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9144000" cy="6858000" type="screen4x3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1296" y="9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2023-08-30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1" i="0">
                <a:solidFill>
                  <a:schemeClr val="tx1"/>
                </a:solidFill>
                <a:latin typeface="Malgun Gothic"/>
                <a:cs typeface="Malgun Gothic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2023-08-30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1" i="0">
                <a:solidFill>
                  <a:schemeClr val="tx1"/>
                </a:solidFill>
                <a:latin typeface="Malgun Gothic"/>
                <a:cs typeface="Malgun Gothic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2023-08-30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1" i="0">
                <a:solidFill>
                  <a:schemeClr val="tx1"/>
                </a:solidFill>
                <a:latin typeface="Malgun Gothic"/>
                <a:cs typeface="Malgun Gothic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2023-08-30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2023-08-30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29867" y="583691"/>
            <a:ext cx="6684264" cy="5245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1" i="0">
                <a:solidFill>
                  <a:schemeClr val="tx1"/>
                </a:solidFill>
                <a:latin typeface="Malgun Gothic"/>
                <a:cs typeface="Malgun Gothic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465442" y="2432176"/>
            <a:ext cx="3944620" cy="356044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2023-08-30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png"/><Relationship Id="rId18" Type="http://schemas.openxmlformats.org/officeDocument/2006/relationships/image" Target="../media/image17.png"/><Relationship Id="rId26" Type="http://schemas.openxmlformats.org/officeDocument/2006/relationships/image" Target="../media/image25.png"/><Relationship Id="rId39" Type="http://schemas.openxmlformats.org/officeDocument/2006/relationships/image" Target="../media/image38.png"/><Relationship Id="rId3" Type="http://schemas.openxmlformats.org/officeDocument/2006/relationships/image" Target="../media/image2.png"/><Relationship Id="rId21" Type="http://schemas.openxmlformats.org/officeDocument/2006/relationships/image" Target="../media/image20.png"/><Relationship Id="rId34" Type="http://schemas.openxmlformats.org/officeDocument/2006/relationships/image" Target="../media/image33.png"/><Relationship Id="rId42" Type="http://schemas.openxmlformats.org/officeDocument/2006/relationships/image" Target="../media/image41.png"/><Relationship Id="rId47" Type="http://schemas.openxmlformats.org/officeDocument/2006/relationships/image" Target="../media/image46.pn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17" Type="http://schemas.openxmlformats.org/officeDocument/2006/relationships/image" Target="../media/image16.png"/><Relationship Id="rId25" Type="http://schemas.openxmlformats.org/officeDocument/2006/relationships/image" Target="../media/image24.png"/><Relationship Id="rId33" Type="http://schemas.openxmlformats.org/officeDocument/2006/relationships/image" Target="../media/image32.png"/><Relationship Id="rId38" Type="http://schemas.openxmlformats.org/officeDocument/2006/relationships/image" Target="../media/image37.png"/><Relationship Id="rId46" Type="http://schemas.openxmlformats.org/officeDocument/2006/relationships/image" Target="../media/image45.png"/><Relationship Id="rId2" Type="http://schemas.openxmlformats.org/officeDocument/2006/relationships/image" Target="../media/image1.png"/><Relationship Id="rId16" Type="http://schemas.openxmlformats.org/officeDocument/2006/relationships/image" Target="../media/image15.png"/><Relationship Id="rId20" Type="http://schemas.openxmlformats.org/officeDocument/2006/relationships/image" Target="../media/image19.png"/><Relationship Id="rId29" Type="http://schemas.openxmlformats.org/officeDocument/2006/relationships/image" Target="../media/image28.png"/><Relationship Id="rId41" Type="http://schemas.openxmlformats.org/officeDocument/2006/relationships/image" Target="../media/image40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24" Type="http://schemas.openxmlformats.org/officeDocument/2006/relationships/image" Target="../media/image23.png"/><Relationship Id="rId32" Type="http://schemas.openxmlformats.org/officeDocument/2006/relationships/image" Target="../media/image31.png"/><Relationship Id="rId37" Type="http://schemas.openxmlformats.org/officeDocument/2006/relationships/image" Target="../media/image36.png"/><Relationship Id="rId40" Type="http://schemas.openxmlformats.org/officeDocument/2006/relationships/image" Target="../media/image39.png"/><Relationship Id="rId45" Type="http://schemas.openxmlformats.org/officeDocument/2006/relationships/image" Target="../media/image44.png"/><Relationship Id="rId5" Type="http://schemas.openxmlformats.org/officeDocument/2006/relationships/image" Target="../media/image4.png"/><Relationship Id="rId15" Type="http://schemas.openxmlformats.org/officeDocument/2006/relationships/image" Target="../media/image14.png"/><Relationship Id="rId23" Type="http://schemas.openxmlformats.org/officeDocument/2006/relationships/image" Target="../media/image22.png"/><Relationship Id="rId28" Type="http://schemas.openxmlformats.org/officeDocument/2006/relationships/image" Target="../media/image27.png"/><Relationship Id="rId36" Type="http://schemas.openxmlformats.org/officeDocument/2006/relationships/image" Target="../media/image35.png"/><Relationship Id="rId10" Type="http://schemas.openxmlformats.org/officeDocument/2006/relationships/image" Target="../media/image9.png"/><Relationship Id="rId19" Type="http://schemas.openxmlformats.org/officeDocument/2006/relationships/image" Target="../media/image18.png"/><Relationship Id="rId31" Type="http://schemas.openxmlformats.org/officeDocument/2006/relationships/image" Target="../media/image30.png"/><Relationship Id="rId44" Type="http://schemas.openxmlformats.org/officeDocument/2006/relationships/image" Target="../media/image43.png"/><Relationship Id="rId4" Type="http://schemas.openxmlformats.org/officeDocument/2006/relationships/image" Target="../media/image3.png"/><Relationship Id="rId9" Type="http://schemas.openxmlformats.org/officeDocument/2006/relationships/image" Target="../media/image8.png"/><Relationship Id="rId14" Type="http://schemas.openxmlformats.org/officeDocument/2006/relationships/image" Target="../media/image13.png"/><Relationship Id="rId22" Type="http://schemas.openxmlformats.org/officeDocument/2006/relationships/image" Target="../media/image21.png"/><Relationship Id="rId27" Type="http://schemas.openxmlformats.org/officeDocument/2006/relationships/image" Target="../media/image26.png"/><Relationship Id="rId30" Type="http://schemas.openxmlformats.org/officeDocument/2006/relationships/image" Target="../media/image29.png"/><Relationship Id="rId35" Type="http://schemas.openxmlformats.org/officeDocument/2006/relationships/image" Target="../media/image34.png"/><Relationship Id="rId43" Type="http://schemas.openxmlformats.org/officeDocument/2006/relationships/image" Target="../media/image42.png"/><Relationship Id="rId48" Type="http://schemas.openxmlformats.org/officeDocument/2006/relationships/image" Target="../media/image47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png"/><Relationship Id="rId13" Type="http://schemas.openxmlformats.org/officeDocument/2006/relationships/image" Target="../media/image59.png"/><Relationship Id="rId18" Type="http://schemas.openxmlformats.org/officeDocument/2006/relationships/image" Target="../media/image64.png"/><Relationship Id="rId26" Type="http://schemas.openxmlformats.org/officeDocument/2006/relationships/image" Target="../media/image72.png"/><Relationship Id="rId3" Type="http://schemas.openxmlformats.org/officeDocument/2006/relationships/image" Target="../media/image49.png"/><Relationship Id="rId21" Type="http://schemas.openxmlformats.org/officeDocument/2006/relationships/image" Target="../media/image67.png"/><Relationship Id="rId7" Type="http://schemas.openxmlformats.org/officeDocument/2006/relationships/image" Target="../media/image53.png"/><Relationship Id="rId12" Type="http://schemas.openxmlformats.org/officeDocument/2006/relationships/image" Target="../media/image58.png"/><Relationship Id="rId17" Type="http://schemas.openxmlformats.org/officeDocument/2006/relationships/image" Target="../media/image63.png"/><Relationship Id="rId25" Type="http://schemas.openxmlformats.org/officeDocument/2006/relationships/image" Target="../media/image71.png"/><Relationship Id="rId33" Type="http://schemas.openxmlformats.org/officeDocument/2006/relationships/image" Target="../media/image79.png"/><Relationship Id="rId2" Type="http://schemas.openxmlformats.org/officeDocument/2006/relationships/image" Target="../media/image48.png"/><Relationship Id="rId16" Type="http://schemas.openxmlformats.org/officeDocument/2006/relationships/image" Target="../media/image62.png"/><Relationship Id="rId20" Type="http://schemas.openxmlformats.org/officeDocument/2006/relationships/image" Target="../media/image66.png"/><Relationship Id="rId29" Type="http://schemas.openxmlformats.org/officeDocument/2006/relationships/image" Target="../media/image75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2.png"/><Relationship Id="rId11" Type="http://schemas.openxmlformats.org/officeDocument/2006/relationships/image" Target="../media/image57.png"/><Relationship Id="rId24" Type="http://schemas.openxmlformats.org/officeDocument/2006/relationships/image" Target="../media/image70.png"/><Relationship Id="rId32" Type="http://schemas.openxmlformats.org/officeDocument/2006/relationships/image" Target="../media/image78.png"/><Relationship Id="rId5" Type="http://schemas.openxmlformats.org/officeDocument/2006/relationships/image" Target="../media/image51.png"/><Relationship Id="rId15" Type="http://schemas.openxmlformats.org/officeDocument/2006/relationships/image" Target="../media/image61.png"/><Relationship Id="rId23" Type="http://schemas.openxmlformats.org/officeDocument/2006/relationships/image" Target="../media/image69.png"/><Relationship Id="rId28" Type="http://schemas.openxmlformats.org/officeDocument/2006/relationships/image" Target="../media/image74.png"/><Relationship Id="rId10" Type="http://schemas.openxmlformats.org/officeDocument/2006/relationships/image" Target="../media/image56.png"/><Relationship Id="rId19" Type="http://schemas.openxmlformats.org/officeDocument/2006/relationships/image" Target="../media/image65.png"/><Relationship Id="rId31" Type="http://schemas.openxmlformats.org/officeDocument/2006/relationships/image" Target="../media/image77.png"/><Relationship Id="rId4" Type="http://schemas.openxmlformats.org/officeDocument/2006/relationships/image" Target="../media/image50.png"/><Relationship Id="rId9" Type="http://schemas.openxmlformats.org/officeDocument/2006/relationships/image" Target="../media/image55.png"/><Relationship Id="rId14" Type="http://schemas.openxmlformats.org/officeDocument/2006/relationships/image" Target="../media/image60.png"/><Relationship Id="rId22" Type="http://schemas.openxmlformats.org/officeDocument/2006/relationships/image" Target="../media/image68.png"/><Relationship Id="rId27" Type="http://schemas.openxmlformats.org/officeDocument/2006/relationships/image" Target="../media/image73.png"/><Relationship Id="rId30" Type="http://schemas.openxmlformats.org/officeDocument/2006/relationships/image" Target="../media/image76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png"/><Relationship Id="rId13" Type="http://schemas.openxmlformats.org/officeDocument/2006/relationships/image" Target="../media/image60.png"/><Relationship Id="rId18" Type="http://schemas.openxmlformats.org/officeDocument/2006/relationships/image" Target="../media/image89.png"/><Relationship Id="rId26" Type="http://schemas.openxmlformats.org/officeDocument/2006/relationships/image" Target="../media/image95.png"/><Relationship Id="rId3" Type="http://schemas.openxmlformats.org/officeDocument/2006/relationships/image" Target="../media/image81.png"/><Relationship Id="rId21" Type="http://schemas.openxmlformats.org/officeDocument/2006/relationships/image" Target="../media/image92.png"/><Relationship Id="rId7" Type="http://schemas.openxmlformats.org/officeDocument/2006/relationships/image" Target="../media/image54.png"/><Relationship Id="rId12" Type="http://schemas.openxmlformats.org/officeDocument/2006/relationships/image" Target="../media/image59.png"/><Relationship Id="rId17" Type="http://schemas.openxmlformats.org/officeDocument/2006/relationships/image" Target="../media/image88.png"/><Relationship Id="rId25" Type="http://schemas.openxmlformats.org/officeDocument/2006/relationships/image" Target="../media/image76.png"/><Relationship Id="rId2" Type="http://schemas.openxmlformats.org/officeDocument/2006/relationships/image" Target="../media/image80.png"/><Relationship Id="rId16" Type="http://schemas.openxmlformats.org/officeDocument/2006/relationships/image" Target="../media/image87.png"/><Relationship Id="rId20" Type="http://schemas.openxmlformats.org/officeDocument/2006/relationships/image" Target="../media/image91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72.png"/><Relationship Id="rId11" Type="http://schemas.openxmlformats.org/officeDocument/2006/relationships/image" Target="../media/image58.png"/><Relationship Id="rId24" Type="http://schemas.openxmlformats.org/officeDocument/2006/relationships/image" Target="../media/image74.png"/><Relationship Id="rId5" Type="http://schemas.openxmlformats.org/officeDocument/2006/relationships/image" Target="../media/image83.png"/><Relationship Id="rId15" Type="http://schemas.openxmlformats.org/officeDocument/2006/relationships/image" Target="../media/image86.png"/><Relationship Id="rId23" Type="http://schemas.openxmlformats.org/officeDocument/2006/relationships/image" Target="../media/image94.png"/><Relationship Id="rId28" Type="http://schemas.openxmlformats.org/officeDocument/2006/relationships/image" Target="../media/image97.png"/><Relationship Id="rId10" Type="http://schemas.openxmlformats.org/officeDocument/2006/relationships/image" Target="../media/image57.png"/><Relationship Id="rId19" Type="http://schemas.openxmlformats.org/officeDocument/2006/relationships/image" Target="../media/image90.png"/><Relationship Id="rId4" Type="http://schemas.openxmlformats.org/officeDocument/2006/relationships/image" Target="../media/image82.png"/><Relationship Id="rId9" Type="http://schemas.openxmlformats.org/officeDocument/2006/relationships/image" Target="../media/image84.png"/><Relationship Id="rId14" Type="http://schemas.openxmlformats.org/officeDocument/2006/relationships/image" Target="../media/image85.png"/><Relationship Id="rId22" Type="http://schemas.openxmlformats.org/officeDocument/2006/relationships/image" Target="../media/image93.png"/><Relationship Id="rId27" Type="http://schemas.openxmlformats.org/officeDocument/2006/relationships/image" Target="../media/image96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4.png"/><Relationship Id="rId13" Type="http://schemas.openxmlformats.org/officeDocument/2006/relationships/image" Target="../media/image109.png"/><Relationship Id="rId18" Type="http://schemas.openxmlformats.org/officeDocument/2006/relationships/image" Target="../media/image113.png"/><Relationship Id="rId26" Type="http://schemas.openxmlformats.org/officeDocument/2006/relationships/image" Target="../media/image121.png"/><Relationship Id="rId3" Type="http://schemas.openxmlformats.org/officeDocument/2006/relationships/image" Target="../media/image99.png"/><Relationship Id="rId21" Type="http://schemas.openxmlformats.org/officeDocument/2006/relationships/image" Target="../media/image116.png"/><Relationship Id="rId7" Type="http://schemas.openxmlformats.org/officeDocument/2006/relationships/image" Target="../media/image103.png"/><Relationship Id="rId12" Type="http://schemas.openxmlformats.org/officeDocument/2006/relationships/image" Target="../media/image108.png"/><Relationship Id="rId17" Type="http://schemas.openxmlformats.org/officeDocument/2006/relationships/image" Target="../media/image112.png"/><Relationship Id="rId25" Type="http://schemas.openxmlformats.org/officeDocument/2006/relationships/image" Target="../media/image120.png"/><Relationship Id="rId2" Type="http://schemas.openxmlformats.org/officeDocument/2006/relationships/image" Target="../media/image98.png"/><Relationship Id="rId16" Type="http://schemas.openxmlformats.org/officeDocument/2006/relationships/image" Target="../media/image60.png"/><Relationship Id="rId20" Type="http://schemas.openxmlformats.org/officeDocument/2006/relationships/image" Target="../media/image115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02.png"/><Relationship Id="rId11" Type="http://schemas.openxmlformats.org/officeDocument/2006/relationships/image" Target="../media/image107.png"/><Relationship Id="rId24" Type="http://schemas.openxmlformats.org/officeDocument/2006/relationships/image" Target="../media/image119.png"/><Relationship Id="rId5" Type="http://schemas.openxmlformats.org/officeDocument/2006/relationships/image" Target="../media/image101.png"/><Relationship Id="rId15" Type="http://schemas.openxmlformats.org/officeDocument/2006/relationships/image" Target="../media/image111.png"/><Relationship Id="rId23" Type="http://schemas.openxmlformats.org/officeDocument/2006/relationships/image" Target="../media/image118.png"/><Relationship Id="rId28" Type="http://schemas.openxmlformats.org/officeDocument/2006/relationships/image" Target="../media/image123.png"/><Relationship Id="rId10" Type="http://schemas.openxmlformats.org/officeDocument/2006/relationships/image" Target="../media/image106.png"/><Relationship Id="rId19" Type="http://schemas.openxmlformats.org/officeDocument/2006/relationships/image" Target="../media/image114.png"/><Relationship Id="rId4" Type="http://schemas.openxmlformats.org/officeDocument/2006/relationships/image" Target="../media/image100.png"/><Relationship Id="rId9" Type="http://schemas.openxmlformats.org/officeDocument/2006/relationships/image" Target="../media/image105.png"/><Relationship Id="rId14" Type="http://schemas.openxmlformats.org/officeDocument/2006/relationships/image" Target="../media/image110.png"/><Relationship Id="rId22" Type="http://schemas.openxmlformats.org/officeDocument/2006/relationships/image" Target="../media/image117.png"/><Relationship Id="rId27" Type="http://schemas.openxmlformats.org/officeDocument/2006/relationships/image" Target="../media/image12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6.png"/><Relationship Id="rId13" Type="http://schemas.openxmlformats.org/officeDocument/2006/relationships/image" Target="../media/image128.png"/><Relationship Id="rId18" Type="http://schemas.openxmlformats.org/officeDocument/2006/relationships/image" Target="../media/image133.png"/><Relationship Id="rId3" Type="http://schemas.openxmlformats.org/officeDocument/2006/relationships/image" Target="../media/image125.png"/><Relationship Id="rId21" Type="http://schemas.openxmlformats.org/officeDocument/2006/relationships/image" Target="../media/image72.png"/><Relationship Id="rId7" Type="http://schemas.openxmlformats.org/officeDocument/2006/relationships/image" Target="../media/image56.png"/><Relationship Id="rId12" Type="http://schemas.openxmlformats.org/officeDocument/2006/relationships/image" Target="../media/image127.png"/><Relationship Id="rId17" Type="http://schemas.openxmlformats.org/officeDocument/2006/relationships/image" Target="../media/image132.png"/><Relationship Id="rId25" Type="http://schemas.openxmlformats.org/officeDocument/2006/relationships/image" Target="../media/image136.png"/><Relationship Id="rId2" Type="http://schemas.openxmlformats.org/officeDocument/2006/relationships/image" Target="../media/image124.png"/><Relationship Id="rId16" Type="http://schemas.openxmlformats.org/officeDocument/2006/relationships/image" Target="../media/image131.png"/><Relationship Id="rId20" Type="http://schemas.openxmlformats.org/officeDocument/2006/relationships/image" Target="../media/image135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5.png"/><Relationship Id="rId11" Type="http://schemas.openxmlformats.org/officeDocument/2006/relationships/image" Target="../media/image60.png"/><Relationship Id="rId24" Type="http://schemas.openxmlformats.org/officeDocument/2006/relationships/image" Target="../media/image78.png"/><Relationship Id="rId5" Type="http://schemas.openxmlformats.org/officeDocument/2006/relationships/image" Target="../media/image54.png"/><Relationship Id="rId15" Type="http://schemas.openxmlformats.org/officeDocument/2006/relationships/image" Target="../media/image130.png"/><Relationship Id="rId23" Type="http://schemas.openxmlformats.org/officeDocument/2006/relationships/image" Target="../media/image76.png"/><Relationship Id="rId10" Type="http://schemas.openxmlformats.org/officeDocument/2006/relationships/image" Target="../media/image59.png"/><Relationship Id="rId19" Type="http://schemas.openxmlformats.org/officeDocument/2006/relationships/image" Target="../media/image134.png"/><Relationship Id="rId4" Type="http://schemas.openxmlformats.org/officeDocument/2006/relationships/image" Target="../media/image53.png"/><Relationship Id="rId9" Type="http://schemas.openxmlformats.org/officeDocument/2006/relationships/image" Target="../media/image58.png"/><Relationship Id="rId14" Type="http://schemas.openxmlformats.org/officeDocument/2006/relationships/image" Target="../media/image129.png"/><Relationship Id="rId22" Type="http://schemas.openxmlformats.org/officeDocument/2006/relationships/image" Target="../media/image75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38.png"/><Relationship Id="rId18" Type="http://schemas.openxmlformats.org/officeDocument/2006/relationships/image" Target="../media/image43.png"/><Relationship Id="rId26" Type="http://schemas.openxmlformats.org/officeDocument/2006/relationships/image" Target="../media/image46.png"/><Relationship Id="rId39" Type="http://schemas.openxmlformats.org/officeDocument/2006/relationships/image" Target="../media/image152.png"/><Relationship Id="rId3" Type="http://schemas.openxmlformats.org/officeDocument/2006/relationships/image" Target="../media/image138.png"/><Relationship Id="rId21" Type="http://schemas.openxmlformats.org/officeDocument/2006/relationships/image" Target="../media/image21.png"/><Relationship Id="rId34" Type="http://schemas.openxmlformats.org/officeDocument/2006/relationships/image" Target="../media/image148.png"/><Relationship Id="rId42" Type="http://schemas.openxmlformats.org/officeDocument/2006/relationships/image" Target="../media/image24.png"/><Relationship Id="rId47" Type="http://schemas.openxmlformats.org/officeDocument/2006/relationships/image" Target="../media/image157.png"/><Relationship Id="rId7" Type="http://schemas.openxmlformats.org/officeDocument/2006/relationships/image" Target="../media/image7.png"/><Relationship Id="rId12" Type="http://schemas.openxmlformats.org/officeDocument/2006/relationships/image" Target="../media/image142.png"/><Relationship Id="rId17" Type="http://schemas.openxmlformats.org/officeDocument/2006/relationships/image" Target="../media/image42.png"/><Relationship Id="rId25" Type="http://schemas.openxmlformats.org/officeDocument/2006/relationships/image" Target="../media/image25.png"/><Relationship Id="rId33" Type="http://schemas.openxmlformats.org/officeDocument/2006/relationships/image" Target="../media/image147.png"/><Relationship Id="rId38" Type="http://schemas.openxmlformats.org/officeDocument/2006/relationships/image" Target="../media/image151.png"/><Relationship Id="rId46" Type="http://schemas.openxmlformats.org/officeDocument/2006/relationships/image" Target="../media/image156.png"/><Relationship Id="rId2" Type="http://schemas.openxmlformats.org/officeDocument/2006/relationships/image" Target="../media/image137.png"/><Relationship Id="rId16" Type="http://schemas.openxmlformats.org/officeDocument/2006/relationships/image" Target="../media/image41.png"/><Relationship Id="rId20" Type="http://schemas.openxmlformats.org/officeDocument/2006/relationships/image" Target="../media/image44.png"/><Relationship Id="rId29" Type="http://schemas.openxmlformats.org/officeDocument/2006/relationships/image" Target="../media/image144.png"/><Relationship Id="rId41" Type="http://schemas.openxmlformats.org/officeDocument/2006/relationships/image" Target="../media/image154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34.png"/><Relationship Id="rId11" Type="http://schemas.openxmlformats.org/officeDocument/2006/relationships/image" Target="../media/image37.png"/><Relationship Id="rId24" Type="http://schemas.openxmlformats.org/officeDocument/2006/relationships/image" Target="../media/image45.png"/><Relationship Id="rId32" Type="http://schemas.openxmlformats.org/officeDocument/2006/relationships/image" Target="../media/image4.png"/><Relationship Id="rId37" Type="http://schemas.openxmlformats.org/officeDocument/2006/relationships/image" Target="../media/image150.png"/><Relationship Id="rId40" Type="http://schemas.openxmlformats.org/officeDocument/2006/relationships/image" Target="../media/image153.png"/><Relationship Id="rId45" Type="http://schemas.openxmlformats.org/officeDocument/2006/relationships/image" Target="../media/image27.png"/><Relationship Id="rId5" Type="http://schemas.openxmlformats.org/officeDocument/2006/relationships/image" Target="../media/image140.png"/><Relationship Id="rId15" Type="http://schemas.openxmlformats.org/officeDocument/2006/relationships/image" Target="../media/image40.png"/><Relationship Id="rId23" Type="http://schemas.openxmlformats.org/officeDocument/2006/relationships/image" Target="../media/image23.png"/><Relationship Id="rId28" Type="http://schemas.openxmlformats.org/officeDocument/2006/relationships/image" Target="../media/image28.png"/><Relationship Id="rId36" Type="http://schemas.openxmlformats.org/officeDocument/2006/relationships/image" Target="../media/image149.png"/><Relationship Id="rId10" Type="http://schemas.openxmlformats.org/officeDocument/2006/relationships/image" Target="../media/image36.png"/><Relationship Id="rId19" Type="http://schemas.openxmlformats.org/officeDocument/2006/relationships/image" Target="../media/image19.png"/><Relationship Id="rId31" Type="http://schemas.openxmlformats.org/officeDocument/2006/relationships/image" Target="../media/image146.png"/><Relationship Id="rId44" Type="http://schemas.openxmlformats.org/officeDocument/2006/relationships/image" Target="../media/image26.png"/><Relationship Id="rId4" Type="http://schemas.openxmlformats.org/officeDocument/2006/relationships/image" Target="../media/image139.png"/><Relationship Id="rId9" Type="http://schemas.openxmlformats.org/officeDocument/2006/relationships/image" Target="../media/image141.png"/><Relationship Id="rId14" Type="http://schemas.openxmlformats.org/officeDocument/2006/relationships/image" Target="../media/image39.png"/><Relationship Id="rId22" Type="http://schemas.openxmlformats.org/officeDocument/2006/relationships/image" Target="../media/image22.png"/><Relationship Id="rId27" Type="http://schemas.openxmlformats.org/officeDocument/2006/relationships/image" Target="../media/image143.png"/><Relationship Id="rId30" Type="http://schemas.openxmlformats.org/officeDocument/2006/relationships/image" Target="../media/image145.png"/><Relationship Id="rId35" Type="http://schemas.openxmlformats.org/officeDocument/2006/relationships/image" Target="../media/image35.png"/><Relationship Id="rId43" Type="http://schemas.openxmlformats.org/officeDocument/2006/relationships/image" Target="../media/image155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4.png"/><Relationship Id="rId13" Type="http://schemas.openxmlformats.org/officeDocument/2006/relationships/image" Target="../media/image106.png"/><Relationship Id="rId18" Type="http://schemas.openxmlformats.org/officeDocument/2006/relationships/image" Target="../media/image111.png"/><Relationship Id="rId26" Type="http://schemas.openxmlformats.org/officeDocument/2006/relationships/image" Target="../media/image105.png"/><Relationship Id="rId3" Type="http://schemas.openxmlformats.org/officeDocument/2006/relationships/image" Target="../media/image159.png"/><Relationship Id="rId21" Type="http://schemas.openxmlformats.org/officeDocument/2006/relationships/image" Target="../media/image170.png"/><Relationship Id="rId7" Type="http://schemas.openxmlformats.org/officeDocument/2006/relationships/image" Target="../media/image163.png"/><Relationship Id="rId12" Type="http://schemas.openxmlformats.org/officeDocument/2006/relationships/image" Target="../media/image168.png"/><Relationship Id="rId17" Type="http://schemas.openxmlformats.org/officeDocument/2006/relationships/image" Target="../media/image110.png"/><Relationship Id="rId25" Type="http://schemas.openxmlformats.org/officeDocument/2006/relationships/image" Target="../media/image174.png"/><Relationship Id="rId2" Type="http://schemas.openxmlformats.org/officeDocument/2006/relationships/image" Target="../media/image158.png"/><Relationship Id="rId16" Type="http://schemas.openxmlformats.org/officeDocument/2006/relationships/image" Target="../media/image109.png"/><Relationship Id="rId20" Type="http://schemas.openxmlformats.org/officeDocument/2006/relationships/image" Target="../media/image169.png"/><Relationship Id="rId29" Type="http://schemas.openxmlformats.org/officeDocument/2006/relationships/image" Target="../media/image176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62.png"/><Relationship Id="rId11" Type="http://schemas.openxmlformats.org/officeDocument/2006/relationships/image" Target="../media/image167.png"/><Relationship Id="rId24" Type="http://schemas.openxmlformats.org/officeDocument/2006/relationships/image" Target="../media/image173.png"/><Relationship Id="rId32" Type="http://schemas.openxmlformats.org/officeDocument/2006/relationships/image" Target="../media/image178.png"/><Relationship Id="rId5" Type="http://schemas.openxmlformats.org/officeDocument/2006/relationships/image" Target="../media/image161.png"/><Relationship Id="rId15" Type="http://schemas.openxmlformats.org/officeDocument/2006/relationships/image" Target="../media/image108.png"/><Relationship Id="rId23" Type="http://schemas.openxmlformats.org/officeDocument/2006/relationships/image" Target="../media/image172.png"/><Relationship Id="rId28" Type="http://schemas.openxmlformats.org/officeDocument/2006/relationships/image" Target="../media/image175.png"/><Relationship Id="rId10" Type="http://schemas.openxmlformats.org/officeDocument/2006/relationships/image" Target="../media/image166.png"/><Relationship Id="rId19" Type="http://schemas.openxmlformats.org/officeDocument/2006/relationships/image" Target="../media/image60.png"/><Relationship Id="rId31" Type="http://schemas.openxmlformats.org/officeDocument/2006/relationships/image" Target="../media/image177.png"/><Relationship Id="rId4" Type="http://schemas.openxmlformats.org/officeDocument/2006/relationships/image" Target="../media/image160.png"/><Relationship Id="rId9" Type="http://schemas.openxmlformats.org/officeDocument/2006/relationships/image" Target="../media/image165.png"/><Relationship Id="rId14" Type="http://schemas.openxmlformats.org/officeDocument/2006/relationships/image" Target="../media/image107.png"/><Relationship Id="rId22" Type="http://schemas.openxmlformats.org/officeDocument/2006/relationships/image" Target="../media/image171.png"/><Relationship Id="rId27" Type="http://schemas.openxmlformats.org/officeDocument/2006/relationships/image" Target="../media/image118.png"/><Relationship Id="rId30" Type="http://schemas.openxmlformats.org/officeDocument/2006/relationships/image" Target="../media/image120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1.png"/><Relationship Id="rId13" Type="http://schemas.openxmlformats.org/officeDocument/2006/relationships/image" Target="../media/image118.png"/><Relationship Id="rId18" Type="http://schemas.openxmlformats.org/officeDocument/2006/relationships/image" Target="../media/image60.png"/><Relationship Id="rId26" Type="http://schemas.openxmlformats.org/officeDocument/2006/relationships/image" Target="../media/image192.png"/><Relationship Id="rId3" Type="http://schemas.openxmlformats.org/officeDocument/2006/relationships/image" Target="../media/image180.png"/><Relationship Id="rId21" Type="http://schemas.openxmlformats.org/officeDocument/2006/relationships/image" Target="../media/image187.png"/><Relationship Id="rId7" Type="http://schemas.openxmlformats.org/officeDocument/2006/relationships/image" Target="../media/image165.png"/><Relationship Id="rId12" Type="http://schemas.openxmlformats.org/officeDocument/2006/relationships/image" Target="../media/image106.png"/><Relationship Id="rId17" Type="http://schemas.openxmlformats.org/officeDocument/2006/relationships/image" Target="../media/image111.png"/><Relationship Id="rId25" Type="http://schemas.openxmlformats.org/officeDocument/2006/relationships/image" Target="../media/image191.png"/><Relationship Id="rId2" Type="http://schemas.openxmlformats.org/officeDocument/2006/relationships/image" Target="../media/image179.png"/><Relationship Id="rId16" Type="http://schemas.openxmlformats.org/officeDocument/2006/relationships/image" Target="../media/image120.png"/><Relationship Id="rId20" Type="http://schemas.openxmlformats.org/officeDocument/2006/relationships/image" Target="../media/image186.png"/><Relationship Id="rId29" Type="http://schemas.openxmlformats.org/officeDocument/2006/relationships/image" Target="../media/image194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64.png"/><Relationship Id="rId11" Type="http://schemas.openxmlformats.org/officeDocument/2006/relationships/image" Target="../media/image184.png"/><Relationship Id="rId24" Type="http://schemas.openxmlformats.org/officeDocument/2006/relationships/image" Target="../media/image190.png"/><Relationship Id="rId5" Type="http://schemas.openxmlformats.org/officeDocument/2006/relationships/image" Target="../media/image163.png"/><Relationship Id="rId15" Type="http://schemas.openxmlformats.org/officeDocument/2006/relationships/image" Target="../media/image185.png"/><Relationship Id="rId23" Type="http://schemas.openxmlformats.org/officeDocument/2006/relationships/image" Target="../media/image189.png"/><Relationship Id="rId28" Type="http://schemas.openxmlformats.org/officeDocument/2006/relationships/image" Target="../media/image176.png"/><Relationship Id="rId10" Type="http://schemas.openxmlformats.org/officeDocument/2006/relationships/image" Target="../media/image183.png"/><Relationship Id="rId19" Type="http://schemas.openxmlformats.org/officeDocument/2006/relationships/image" Target="../media/image122.png"/><Relationship Id="rId4" Type="http://schemas.openxmlformats.org/officeDocument/2006/relationships/image" Target="../media/image162.png"/><Relationship Id="rId9" Type="http://schemas.openxmlformats.org/officeDocument/2006/relationships/image" Target="../media/image182.png"/><Relationship Id="rId14" Type="http://schemas.openxmlformats.org/officeDocument/2006/relationships/image" Target="../media/image108.png"/><Relationship Id="rId22" Type="http://schemas.openxmlformats.org/officeDocument/2006/relationships/image" Target="../media/image188.png"/><Relationship Id="rId27" Type="http://schemas.openxmlformats.org/officeDocument/2006/relationships/image" Target="../media/image193.png"/><Relationship Id="rId30" Type="http://schemas.openxmlformats.org/officeDocument/2006/relationships/image" Target="../media/image195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8.png"/><Relationship Id="rId13" Type="http://schemas.openxmlformats.org/officeDocument/2006/relationships/image" Target="../media/image200.png"/><Relationship Id="rId18" Type="http://schemas.openxmlformats.org/officeDocument/2006/relationships/image" Target="../media/image181.png"/><Relationship Id="rId26" Type="http://schemas.openxmlformats.org/officeDocument/2006/relationships/image" Target="../media/image207.png"/><Relationship Id="rId3" Type="http://schemas.openxmlformats.org/officeDocument/2006/relationships/image" Target="../media/image162.png"/><Relationship Id="rId21" Type="http://schemas.openxmlformats.org/officeDocument/2006/relationships/image" Target="../media/image202.png"/><Relationship Id="rId7" Type="http://schemas.openxmlformats.org/officeDocument/2006/relationships/image" Target="../media/image197.png"/><Relationship Id="rId12" Type="http://schemas.openxmlformats.org/officeDocument/2006/relationships/image" Target="../media/image107.png"/><Relationship Id="rId17" Type="http://schemas.openxmlformats.org/officeDocument/2006/relationships/image" Target="../media/image60.png"/><Relationship Id="rId25" Type="http://schemas.openxmlformats.org/officeDocument/2006/relationships/image" Target="../media/image206.png"/><Relationship Id="rId2" Type="http://schemas.openxmlformats.org/officeDocument/2006/relationships/image" Target="../media/image196.png"/><Relationship Id="rId16" Type="http://schemas.openxmlformats.org/officeDocument/2006/relationships/image" Target="../media/image177.png"/><Relationship Id="rId20" Type="http://schemas.openxmlformats.org/officeDocument/2006/relationships/image" Target="../media/image201.png"/><Relationship Id="rId29" Type="http://schemas.openxmlformats.org/officeDocument/2006/relationships/image" Target="../media/image210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65.png"/><Relationship Id="rId11" Type="http://schemas.openxmlformats.org/officeDocument/2006/relationships/image" Target="../media/image106.png"/><Relationship Id="rId24" Type="http://schemas.openxmlformats.org/officeDocument/2006/relationships/image" Target="../media/image205.png"/><Relationship Id="rId32" Type="http://schemas.openxmlformats.org/officeDocument/2006/relationships/image" Target="../media/image127.png"/><Relationship Id="rId5" Type="http://schemas.openxmlformats.org/officeDocument/2006/relationships/image" Target="../media/image164.png"/><Relationship Id="rId15" Type="http://schemas.openxmlformats.org/officeDocument/2006/relationships/image" Target="../media/image110.png"/><Relationship Id="rId23" Type="http://schemas.openxmlformats.org/officeDocument/2006/relationships/image" Target="../media/image204.png"/><Relationship Id="rId28" Type="http://schemas.openxmlformats.org/officeDocument/2006/relationships/image" Target="../media/image209.png"/><Relationship Id="rId10" Type="http://schemas.openxmlformats.org/officeDocument/2006/relationships/image" Target="../media/image105.png"/><Relationship Id="rId19" Type="http://schemas.openxmlformats.org/officeDocument/2006/relationships/image" Target="../media/image122.png"/><Relationship Id="rId31" Type="http://schemas.openxmlformats.org/officeDocument/2006/relationships/image" Target="../media/image212.png"/><Relationship Id="rId4" Type="http://schemas.openxmlformats.org/officeDocument/2006/relationships/image" Target="../media/image163.png"/><Relationship Id="rId9" Type="http://schemas.openxmlformats.org/officeDocument/2006/relationships/image" Target="../media/image199.png"/><Relationship Id="rId14" Type="http://schemas.openxmlformats.org/officeDocument/2006/relationships/image" Target="../media/image109.png"/><Relationship Id="rId22" Type="http://schemas.openxmlformats.org/officeDocument/2006/relationships/image" Target="../media/image203.png"/><Relationship Id="rId27" Type="http://schemas.openxmlformats.org/officeDocument/2006/relationships/image" Target="../media/image208.png"/><Relationship Id="rId30" Type="http://schemas.openxmlformats.org/officeDocument/2006/relationships/image" Target="../media/image211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9.png"/><Relationship Id="rId13" Type="http://schemas.openxmlformats.org/officeDocument/2006/relationships/image" Target="../media/image224.png"/><Relationship Id="rId18" Type="http://schemas.openxmlformats.org/officeDocument/2006/relationships/image" Target="../media/image228.png"/><Relationship Id="rId26" Type="http://schemas.openxmlformats.org/officeDocument/2006/relationships/image" Target="../media/image236.png"/><Relationship Id="rId3" Type="http://schemas.openxmlformats.org/officeDocument/2006/relationships/image" Target="../media/image214.png"/><Relationship Id="rId21" Type="http://schemas.openxmlformats.org/officeDocument/2006/relationships/image" Target="../media/image231.png"/><Relationship Id="rId34" Type="http://schemas.openxmlformats.org/officeDocument/2006/relationships/image" Target="../media/image244.png"/><Relationship Id="rId7" Type="http://schemas.openxmlformats.org/officeDocument/2006/relationships/image" Target="../media/image218.png"/><Relationship Id="rId12" Type="http://schemas.openxmlformats.org/officeDocument/2006/relationships/image" Target="../media/image223.png"/><Relationship Id="rId17" Type="http://schemas.openxmlformats.org/officeDocument/2006/relationships/image" Target="../media/image227.png"/><Relationship Id="rId25" Type="http://schemas.openxmlformats.org/officeDocument/2006/relationships/image" Target="../media/image235.png"/><Relationship Id="rId33" Type="http://schemas.openxmlformats.org/officeDocument/2006/relationships/image" Target="../media/image243.png"/><Relationship Id="rId2" Type="http://schemas.openxmlformats.org/officeDocument/2006/relationships/image" Target="../media/image213.png"/><Relationship Id="rId16" Type="http://schemas.openxmlformats.org/officeDocument/2006/relationships/image" Target="../media/image60.png"/><Relationship Id="rId20" Type="http://schemas.openxmlformats.org/officeDocument/2006/relationships/image" Target="../media/image230.png"/><Relationship Id="rId29" Type="http://schemas.openxmlformats.org/officeDocument/2006/relationships/image" Target="../media/image239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17.png"/><Relationship Id="rId11" Type="http://schemas.openxmlformats.org/officeDocument/2006/relationships/image" Target="../media/image222.png"/><Relationship Id="rId24" Type="http://schemas.openxmlformats.org/officeDocument/2006/relationships/image" Target="../media/image234.png"/><Relationship Id="rId32" Type="http://schemas.openxmlformats.org/officeDocument/2006/relationships/image" Target="../media/image242.png"/><Relationship Id="rId5" Type="http://schemas.openxmlformats.org/officeDocument/2006/relationships/image" Target="../media/image216.png"/><Relationship Id="rId15" Type="http://schemas.openxmlformats.org/officeDocument/2006/relationships/image" Target="../media/image226.png"/><Relationship Id="rId23" Type="http://schemas.openxmlformats.org/officeDocument/2006/relationships/image" Target="../media/image233.png"/><Relationship Id="rId28" Type="http://schemas.openxmlformats.org/officeDocument/2006/relationships/image" Target="../media/image238.png"/><Relationship Id="rId10" Type="http://schemas.openxmlformats.org/officeDocument/2006/relationships/image" Target="../media/image221.png"/><Relationship Id="rId19" Type="http://schemas.openxmlformats.org/officeDocument/2006/relationships/image" Target="../media/image229.png"/><Relationship Id="rId31" Type="http://schemas.openxmlformats.org/officeDocument/2006/relationships/image" Target="../media/image241.png"/><Relationship Id="rId4" Type="http://schemas.openxmlformats.org/officeDocument/2006/relationships/image" Target="../media/image215.png"/><Relationship Id="rId9" Type="http://schemas.openxmlformats.org/officeDocument/2006/relationships/image" Target="../media/image220.png"/><Relationship Id="rId14" Type="http://schemas.openxmlformats.org/officeDocument/2006/relationships/image" Target="../media/image225.png"/><Relationship Id="rId22" Type="http://schemas.openxmlformats.org/officeDocument/2006/relationships/image" Target="../media/image232.png"/><Relationship Id="rId27" Type="http://schemas.openxmlformats.org/officeDocument/2006/relationships/image" Target="../media/image237.png"/><Relationship Id="rId30" Type="http://schemas.openxmlformats.org/officeDocument/2006/relationships/image" Target="../media/image240.png"/><Relationship Id="rId35" Type="http://schemas.openxmlformats.org/officeDocument/2006/relationships/image" Target="../media/image24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33883" y="1888363"/>
            <a:ext cx="1707514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dirty="0">
                <a:latin typeface="Malgun Gothic"/>
                <a:cs typeface="Malgun Gothic"/>
              </a:rPr>
              <a:t>1.</a:t>
            </a:r>
            <a:r>
              <a:rPr sz="1800" b="1" spc="-50" dirty="0">
                <a:latin typeface="Malgun Gothic"/>
                <a:cs typeface="Malgun Gothic"/>
              </a:rPr>
              <a:t> </a:t>
            </a:r>
            <a:r>
              <a:rPr sz="1800" b="1" dirty="0">
                <a:latin typeface="Malgun Gothic"/>
                <a:cs typeface="Malgun Gothic"/>
              </a:rPr>
              <a:t>LC</a:t>
            </a:r>
            <a:r>
              <a:rPr sz="1800" b="1" spc="-40" dirty="0">
                <a:latin typeface="Malgun Gothic"/>
                <a:cs typeface="Malgun Gothic"/>
              </a:rPr>
              <a:t> </a:t>
            </a:r>
            <a:r>
              <a:rPr sz="1800" b="1" dirty="0">
                <a:latin typeface="Malgun Gothic"/>
                <a:cs typeface="Malgun Gothic"/>
              </a:rPr>
              <a:t>Condition</a:t>
            </a:r>
            <a:endParaRPr sz="1800">
              <a:latin typeface="Malgun Gothic"/>
              <a:cs typeface="Malgun Gothic"/>
            </a:endParaRP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465442" y="2432176"/>
          <a:ext cx="3940173" cy="3556539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750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9026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9026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8455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259334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900" spc="-5" dirty="0">
                          <a:latin typeface="Malgun Gothic"/>
                          <a:cs typeface="Malgun Gothic"/>
                        </a:rPr>
                        <a:t>instrument</a:t>
                      </a:r>
                      <a:endParaRPr sz="900">
                        <a:latin typeface="Malgun Gothic"/>
                        <a:cs typeface="Malgun Gothic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CE6F1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80708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900" spc="-10" dirty="0">
                          <a:latin typeface="Malgun Gothic"/>
                          <a:cs typeface="Malgun Gothic"/>
                        </a:rPr>
                        <a:t>Agilent</a:t>
                      </a:r>
                      <a:r>
                        <a:rPr sz="900" spc="5" dirty="0">
                          <a:latin typeface="Malgun Gothic"/>
                          <a:cs typeface="Malgun Gothic"/>
                        </a:rPr>
                        <a:t> </a:t>
                      </a:r>
                      <a:r>
                        <a:rPr sz="900" spc="-5" dirty="0">
                          <a:latin typeface="Malgun Gothic"/>
                          <a:cs typeface="Malgun Gothic"/>
                        </a:rPr>
                        <a:t>1290 Infinity</a:t>
                      </a:r>
                      <a:endParaRPr sz="900">
                        <a:latin typeface="Malgun Gothic"/>
                        <a:cs typeface="Malgun Gothic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76376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900" spc="-5" dirty="0">
                          <a:latin typeface="Malgun Gothic"/>
                          <a:cs typeface="Malgun Gothic"/>
                        </a:rPr>
                        <a:t>Column</a:t>
                      </a:r>
                      <a:endParaRPr sz="900">
                        <a:latin typeface="Malgun Gothic"/>
                        <a:cs typeface="Malgun Gothic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CE6F1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1036955" marR="210185" indent="-819150">
                        <a:lnSpc>
                          <a:spcPts val="1730"/>
                        </a:lnSpc>
                        <a:spcBef>
                          <a:spcPts val="65"/>
                        </a:spcBef>
                      </a:pPr>
                      <a:r>
                        <a:rPr sz="900" spc="-5" dirty="0">
                          <a:latin typeface="Malgun Gothic"/>
                          <a:cs typeface="Malgun Gothic"/>
                        </a:rPr>
                        <a:t>Poroshell</a:t>
                      </a:r>
                      <a:r>
                        <a:rPr sz="900" spc="5" dirty="0">
                          <a:latin typeface="Malgun Gothic"/>
                          <a:cs typeface="Malgun Gothic"/>
                        </a:rPr>
                        <a:t> </a:t>
                      </a:r>
                      <a:r>
                        <a:rPr sz="900" spc="-5" dirty="0">
                          <a:latin typeface="Malgun Gothic"/>
                          <a:cs typeface="Malgun Gothic"/>
                        </a:rPr>
                        <a:t>120,</a:t>
                      </a:r>
                      <a:r>
                        <a:rPr sz="900" dirty="0">
                          <a:latin typeface="Malgun Gothic"/>
                          <a:cs typeface="Malgun Gothic"/>
                        </a:rPr>
                        <a:t> EC-C18</a:t>
                      </a:r>
                      <a:r>
                        <a:rPr sz="900" spc="-10" dirty="0">
                          <a:latin typeface="Malgun Gothic"/>
                          <a:cs typeface="Malgun Gothic"/>
                        </a:rPr>
                        <a:t> </a:t>
                      </a:r>
                      <a:r>
                        <a:rPr sz="900" spc="-5" dirty="0">
                          <a:latin typeface="Malgun Gothic"/>
                          <a:cs typeface="Malgun Gothic"/>
                        </a:rPr>
                        <a:t>4.6</a:t>
                      </a:r>
                      <a:r>
                        <a:rPr sz="900" spc="5" dirty="0">
                          <a:latin typeface="Malgun Gothic"/>
                          <a:cs typeface="Malgun Gothic"/>
                        </a:rPr>
                        <a:t> </a:t>
                      </a:r>
                      <a:r>
                        <a:rPr sz="900" dirty="0">
                          <a:latin typeface="Malgun Gothic"/>
                          <a:cs typeface="Malgun Gothic"/>
                        </a:rPr>
                        <a:t>x</a:t>
                      </a:r>
                      <a:r>
                        <a:rPr sz="900" spc="-10" dirty="0">
                          <a:latin typeface="Malgun Gothic"/>
                          <a:cs typeface="Malgun Gothic"/>
                        </a:rPr>
                        <a:t> </a:t>
                      </a:r>
                      <a:r>
                        <a:rPr sz="900" spc="-5" dirty="0">
                          <a:latin typeface="Malgun Gothic"/>
                          <a:cs typeface="Malgun Gothic"/>
                        </a:rPr>
                        <a:t>50mm,</a:t>
                      </a:r>
                      <a:r>
                        <a:rPr sz="900" spc="-10" dirty="0">
                          <a:latin typeface="Malgun Gothic"/>
                          <a:cs typeface="Malgun Gothic"/>
                        </a:rPr>
                        <a:t> </a:t>
                      </a:r>
                      <a:r>
                        <a:rPr sz="900" spc="-5" dirty="0">
                          <a:latin typeface="Malgun Gothic"/>
                          <a:cs typeface="Malgun Gothic"/>
                        </a:rPr>
                        <a:t>2.7</a:t>
                      </a:r>
                      <a:r>
                        <a:rPr sz="900" spc="5" dirty="0">
                          <a:latin typeface="Malgun Gothic"/>
                          <a:cs typeface="Malgun Gothic"/>
                        </a:rPr>
                        <a:t> </a:t>
                      </a:r>
                      <a:r>
                        <a:rPr sz="900" spc="-5" dirty="0">
                          <a:latin typeface="Malgun Gothic"/>
                          <a:cs typeface="Malgun Gothic"/>
                        </a:rPr>
                        <a:t>µm </a:t>
                      </a:r>
                      <a:r>
                        <a:rPr sz="900" spc="-300" dirty="0">
                          <a:latin typeface="Malgun Gothic"/>
                          <a:cs typeface="Malgun Gothic"/>
                        </a:rPr>
                        <a:t> </a:t>
                      </a:r>
                      <a:r>
                        <a:rPr sz="900" spc="-5" dirty="0">
                          <a:latin typeface="Malgun Gothic"/>
                          <a:cs typeface="Malgun Gothic"/>
                        </a:rPr>
                        <a:t>Temp:</a:t>
                      </a:r>
                      <a:r>
                        <a:rPr sz="900" spc="-15" dirty="0">
                          <a:latin typeface="Malgun Gothic"/>
                          <a:cs typeface="Malgun Gothic"/>
                        </a:rPr>
                        <a:t> </a:t>
                      </a:r>
                      <a:r>
                        <a:rPr sz="900" spc="-5" dirty="0">
                          <a:latin typeface="Malgun Gothic"/>
                          <a:cs typeface="Malgun Gothic"/>
                        </a:rPr>
                        <a:t>30℃</a:t>
                      </a:r>
                      <a:endParaRPr sz="900">
                        <a:latin typeface="Malgun Gothic"/>
                        <a:cs typeface="Malgun Gothic"/>
                      </a:endParaRPr>
                    </a:p>
                  </a:txBody>
                  <a:tcPr marL="0" marR="0" marT="82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76377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900" spc="-5" dirty="0">
                          <a:latin typeface="Malgun Gothic"/>
                          <a:cs typeface="Malgun Gothic"/>
                        </a:rPr>
                        <a:t>Moblie</a:t>
                      </a:r>
                      <a:r>
                        <a:rPr sz="900" spc="-40" dirty="0">
                          <a:latin typeface="Malgun Gothic"/>
                          <a:cs typeface="Malgun Gothic"/>
                        </a:rPr>
                        <a:t> </a:t>
                      </a:r>
                      <a:r>
                        <a:rPr sz="900" spc="-5" dirty="0">
                          <a:latin typeface="Malgun Gothic"/>
                          <a:cs typeface="Malgun Gothic"/>
                        </a:rPr>
                        <a:t>phase</a:t>
                      </a:r>
                      <a:endParaRPr sz="900">
                        <a:latin typeface="Malgun Gothic"/>
                        <a:cs typeface="Malgun Gothic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CE6F1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619125" marR="610870" indent="16510">
                        <a:lnSpc>
                          <a:spcPts val="1730"/>
                        </a:lnSpc>
                        <a:spcBef>
                          <a:spcPts val="65"/>
                        </a:spcBef>
                      </a:pPr>
                      <a:r>
                        <a:rPr sz="900" spc="-5" dirty="0">
                          <a:latin typeface="Malgun Gothic"/>
                          <a:cs typeface="Malgun Gothic"/>
                        </a:rPr>
                        <a:t>A: 0.1% Formic acid in </a:t>
                      </a:r>
                      <a:r>
                        <a:rPr sz="900" dirty="0">
                          <a:latin typeface="Malgun Gothic"/>
                          <a:cs typeface="Malgun Gothic"/>
                        </a:rPr>
                        <a:t>DW </a:t>
                      </a:r>
                      <a:r>
                        <a:rPr sz="900" spc="-305" dirty="0">
                          <a:latin typeface="Malgun Gothic"/>
                          <a:cs typeface="Malgun Gothic"/>
                        </a:rPr>
                        <a:t> </a:t>
                      </a:r>
                      <a:r>
                        <a:rPr sz="900" dirty="0">
                          <a:latin typeface="Malgun Gothic"/>
                          <a:cs typeface="Malgun Gothic"/>
                        </a:rPr>
                        <a:t>B:</a:t>
                      </a:r>
                      <a:r>
                        <a:rPr sz="900" spc="-25" dirty="0">
                          <a:latin typeface="Malgun Gothic"/>
                          <a:cs typeface="Malgun Gothic"/>
                        </a:rPr>
                        <a:t> </a:t>
                      </a:r>
                      <a:r>
                        <a:rPr sz="900" spc="-5" dirty="0">
                          <a:latin typeface="Malgun Gothic"/>
                          <a:cs typeface="Malgun Gothic"/>
                        </a:rPr>
                        <a:t>0.1%</a:t>
                      </a:r>
                      <a:r>
                        <a:rPr sz="900" spc="5" dirty="0">
                          <a:latin typeface="Malgun Gothic"/>
                          <a:cs typeface="Malgun Gothic"/>
                        </a:rPr>
                        <a:t> </a:t>
                      </a:r>
                      <a:r>
                        <a:rPr sz="900" spc="-5" dirty="0">
                          <a:latin typeface="Malgun Gothic"/>
                          <a:cs typeface="Malgun Gothic"/>
                        </a:rPr>
                        <a:t>Formic</a:t>
                      </a:r>
                      <a:r>
                        <a:rPr sz="900" spc="-25" dirty="0">
                          <a:latin typeface="Malgun Gothic"/>
                          <a:cs typeface="Malgun Gothic"/>
                        </a:rPr>
                        <a:t> </a:t>
                      </a:r>
                      <a:r>
                        <a:rPr sz="900" spc="-5" dirty="0">
                          <a:latin typeface="Malgun Gothic"/>
                          <a:cs typeface="Malgun Gothic"/>
                        </a:rPr>
                        <a:t>acid in</a:t>
                      </a:r>
                      <a:r>
                        <a:rPr sz="900" spc="-15" dirty="0">
                          <a:latin typeface="Malgun Gothic"/>
                          <a:cs typeface="Malgun Gothic"/>
                        </a:rPr>
                        <a:t> </a:t>
                      </a:r>
                      <a:r>
                        <a:rPr sz="900" spc="-5" dirty="0">
                          <a:latin typeface="Malgun Gothic"/>
                          <a:cs typeface="Malgun Gothic"/>
                        </a:rPr>
                        <a:t>ACN</a:t>
                      </a:r>
                      <a:endParaRPr sz="900">
                        <a:latin typeface="Malgun Gothic"/>
                        <a:cs typeface="Malgun Gothic"/>
                      </a:endParaRPr>
                    </a:p>
                  </a:txBody>
                  <a:tcPr marL="0" marR="0" marT="82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55269">
                <a:tc rowSpan="7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  <a:p>
                      <a:pPr marL="414655">
                        <a:lnSpc>
                          <a:spcPct val="100000"/>
                        </a:lnSpc>
                        <a:spcBef>
                          <a:spcPts val="1055"/>
                        </a:spcBef>
                      </a:pPr>
                      <a:r>
                        <a:rPr sz="900" spc="-5" dirty="0">
                          <a:latin typeface="Malgun Gothic"/>
                          <a:cs typeface="Malgun Gothic"/>
                        </a:rPr>
                        <a:t>Gradient</a:t>
                      </a:r>
                      <a:endParaRPr sz="900">
                        <a:latin typeface="Malgun Gothic"/>
                        <a:cs typeface="Malgun Gothic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FEAF5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45"/>
                        </a:spcBef>
                      </a:pPr>
                      <a:r>
                        <a:rPr sz="900" spc="-5" dirty="0">
                          <a:latin typeface="Malgun Gothic"/>
                          <a:cs typeface="Malgun Gothic"/>
                        </a:rPr>
                        <a:t>Time(min)</a:t>
                      </a:r>
                      <a:endParaRPr sz="900">
                        <a:latin typeface="Malgun Gothic"/>
                        <a:cs typeface="Malgun Gothic"/>
                      </a:endParaRPr>
                    </a:p>
                  </a:txBody>
                  <a:tcPr marL="0" marR="0" marT="692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FEAF5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545"/>
                        </a:spcBef>
                      </a:pPr>
                      <a:r>
                        <a:rPr sz="900" spc="-5" dirty="0">
                          <a:latin typeface="Malgun Gothic"/>
                          <a:cs typeface="Malgun Gothic"/>
                        </a:rPr>
                        <a:t>A(%)</a:t>
                      </a:r>
                      <a:endParaRPr sz="900">
                        <a:latin typeface="Malgun Gothic"/>
                        <a:cs typeface="Malgun Gothic"/>
                      </a:endParaRPr>
                    </a:p>
                  </a:txBody>
                  <a:tcPr marL="0" marR="0" marT="692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FEAF5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45"/>
                        </a:spcBef>
                      </a:pPr>
                      <a:r>
                        <a:rPr sz="900" dirty="0">
                          <a:latin typeface="Malgun Gothic"/>
                          <a:cs typeface="Malgun Gothic"/>
                        </a:rPr>
                        <a:t>B(%)</a:t>
                      </a:r>
                      <a:endParaRPr sz="900">
                        <a:latin typeface="Malgun Gothic"/>
                        <a:cs typeface="Malgun Gothic"/>
                      </a:endParaRPr>
                    </a:p>
                  </a:txBody>
                  <a:tcPr marL="0" marR="0" marT="692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FEA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55269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FEAF5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45"/>
                        </a:spcBef>
                      </a:pPr>
                      <a:r>
                        <a:rPr sz="900" dirty="0">
                          <a:latin typeface="Malgun Gothic"/>
                          <a:cs typeface="Malgun Gothic"/>
                        </a:rPr>
                        <a:t>0</a:t>
                      </a:r>
                      <a:endParaRPr sz="900">
                        <a:latin typeface="Malgun Gothic"/>
                        <a:cs typeface="Malgun Gothic"/>
                      </a:endParaRPr>
                    </a:p>
                  </a:txBody>
                  <a:tcPr marL="0" marR="0" marT="692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545"/>
                        </a:spcBef>
                      </a:pPr>
                      <a:r>
                        <a:rPr sz="900" spc="-5" dirty="0">
                          <a:latin typeface="Malgun Gothic"/>
                          <a:cs typeface="Malgun Gothic"/>
                        </a:rPr>
                        <a:t>95</a:t>
                      </a:r>
                      <a:endParaRPr sz="900">
                        <a:latin typeface="Malgun Gothic"/>
                        <a:cs typeface="Malgun Gothic"/>
                      </a:endParaRPr>
                    </a:p>
                  </a:txBody>
                  <a:tcPr marL="0" marR="0" marT="692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545"/>
                        </a:spcBef>
                      </a:pPr>
                      <a:r>
                        <a:rPr sz="900" dirty="0">
                          <a:latin typeface="Malgun Gothic"/>
                          <a:cs typeface="Malgun Gothic"/>
                        </a:rPr>
                        <a:t>5</a:t>
                      </a:r>
                      <a:endParaRPr sz="900">
                        <a:latin typeface="Malgun Gothic"/>
                        <a:cs typeface="Malgun Gothic"/>
                      </a:endParaRPr>
                    </a:p>
                  </a:txBody>
                  <a:tcPr marL="0" marR="0" marT="692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55269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FEAF5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45"/>
                        </a:spcBef>
                      </a:pPr>
                      <a:r>
                        <a:rPr sz="900" dirty="0">
                          <a:latin typeface="Malgun Gothic"/>
                          <a:cs typeface="Malgun Gothic"/>
                        </a:rPr>
                        <a:t>3</a:t>
                      </a:r>
                      <a:endParaRPr sz="900">
                        <a:latin typeface="Malgun Gothic"/>
                        <a:cs typeface="Malgun Gothic"/>
                      </a:endParaRPr>
                    </a:p>
                  </a:txBody>
                  <a:tcPr marL="0" marR="0" marT="692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545"/>
                        </a:spcBef>
                      </a:pPr>
                      <a:r>
                        <a:rPr sz="900" spc="-5" dirty="0">
                          <a:latin typeface="Malgun Gothic"/>
                          <a:cs typeface="Malgun Gothic"/>
                        </a:rPr>
                        <a:t>95</a:t>
                      </a:r>
                      <a:endParaRPr sz="900">
                        <a:latin typeface="Malgun Gothic"/>
                        <a:cs typeface="Malgun Gothic"/>
                      </a:endParaRPr>
                    </a:p>
                  </a:txBody>
                  <a:tcPr marL="0" marR="0" marT="692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545"/>
                        </a:spcBef>
                      </a:pPr>
                      <a:r>
                        <a:rPr sz="900" dirty="0">
                          <a:latin typeface="Malgun Gothic"/>
                          <a:cs typeface="Malgun Gothic"/>
                        </a:rPr>
                        <a:t>5</a:t>
                      </a:r>
                      <a:endParaRPr sz="900">
                        <a:latin typeface="Malgun Gothic"/>
                        <a:cs typeface="Malgun Gothic"/>
                      </a:endParaRPr>
                    </a:p>
                  </a:txBody>
                  <a:tcPr marL="0" marR="0" marT="692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55270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FEAF5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545"/>
                        </a:spcBef>
                      </a:pPr>
                      <a:r>
                        <a:rPr sz="900" spc="-5" dirty="0">
                          <a:latin typeface="Malgun Gothic"/>
                          <a:cs typeface="Malgun Gothic"/>
                        </a:rPr>
                        <a:t>40</a:t>
                      </a:r>
                      <a:endParaRPr sz="900">
                        <a:latin typeface="Malgun Gothic"/>
                        <a:cs typeface="Malgun Gothic"/>
                      </a:endParaRPr>
                    </a:p>
                  </a:txBody>
                  <a:tcPr marL="0" marR="0" marT="692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45"/>
                        </a:spcBef>
                      </a:pPr>
                      <a:r>
                        <a:rPr sz="900" dirty="0">
                          <a:latin typeface="Malgun Gothic"/>
                          <a:cs typeface="Malgun Gothic"/>
                        </a:rPr>
                        <a:t>0</a:t>
                      </a:r>
                      <a:endParaRPr sz="900">
                        <a:latin typeface="Malgun Gothic"/>
                        <a:cs typeface="Malgun Gothic"/>
                      </a:endParaRPr>
                    </a:p>
                  </a:txBody>
                  <a:tcPr marL="0" marR="0" marT="692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45"/>
                        </a:spcBef>
                      </a:pPr>
                      <a:r>
                        <a:rPr sz="900" spc="-5" dirty="0">
                          <a:latin typeface="Malgun Gothic"/>
                          <a:cs typeface="Malgun Gothic"/>
                        </a:rPr>
                        <a:t>100</a:t>
                      </a:r>
                      <a:endParaRPr sz="900">
                        <a:latin typeface="Malgun Gothic"/>
                        <a:cs typeface="Malgun Gothic"/>
                      </a:endParaRPr>
                    </a:p>
                  </a:txBody>
                  <a:tcPr marL="0" marR="0" marT="692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55269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FEAF5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545"/>
                        </a:spcBef>
                      </a:pPr>
                      <a:r>
                        <a:rPr sz="900" spc="-5" dirty="0">
                          <a:latin typeface="Malgun Gothic"/>
                          <a:cs typeface="Malgun Gothic"/>
                        </a:rPr>
                        <a:t>50</a:t>
                      </a:r>
                      <a:endParaRPr sz="900">
                        <a:latin typeface="Malgun Gothic"/>
                        <a:cs typeface="Malgun Gothic"/>
                      </a:endParaRPr>
                    </a:p>
                  </a:txBody>
                  <a:tcPr marL="0" marR="0" marT="692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45"/>
                        </a:spcBef>
                      </a:pPr>
                      <a:r>
                        <a:rPr sz="900" dirty="0">
                          <a:latin typeface="Malgun Gothic"/>
                          <a:cs typeface="Malgun Gothic"/>
                        </a:rPr>
                        <a:t>0</a:t>
                      </a:r>
                      <a:endParaRPr sz="900">
                        <a:latin typeface="Malgun Gothic"/>
                        <a:cs typeface="Malgun Gothic"/>
                      </a:endParaRPr>
                    </a:p>
                  </a:txBody>
                  <a:tcPr marL="0" marR="0" marT="692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45"/>
                        </a:spcBef>
                      </a:pPr>
                      <a:r>
                        <a:rPr sz="900" spc="-5" dirty="0">
                          <a:latin typeface="Malgun Gothic"/>
                          <a:cs typeface="Malgun Gothic"/>
                        </a:rPr>
                        <a:t>100</a:t>
                      </a:r>
                      <a:endParaRPr sz="900">
                        <a:latin typeface="Malgun Gothic"/>
                        <a:cs typeface="Malgun Gothic"/>
                      </a:endParaRPr>
                    </a:p>
                  </a:txBody>
                  <a:tcPr marL="0" marR="0" marT="692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55269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FEAF5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545"/>
                        </a:spcBef>
                      </a:pPr>
                      <a:r>
                        <a:rPr sz="900" spc="-5" dirty="0">
                          <a:latin typeface="Malgun Gothic"/>
                          <a:cs typeface="Malgun Gothic"/>
                        </a:rPr>
                        <a:t>51</a:t>
                      </a:r>
                      <a:endParaRPr sz="900">
                        <a:latin typeface="Malgun Gothic"/>
                        <a:cs typeface="Malgun Gothic"/>
                      </a:endParaRPr>
                    </a:p>
                  </a:txBody>
                  <a:tcPr marL="0" marR="0" marT="692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545"/>
                        </a:spcBef>
                      </a:pPr>
                      <a:r>
                        <a:rPr sz="900" spc="-5" dirty="0">
                          <a:latin typeface="Malgun Gothic"/>
                          <a:cs typeface="Malgun Gothic"/>
                        </a:rPr>
                        <a:t>95</a:t>
                      </a:r>
                      <a:endParaRPr sz="900">
                        <a:latin typeface="Malgun Gothic"/>
                        <a:cs typeface="Malgun Gothic"/>
                      </a:endParaRPr>
                    </a:p>
                  </a:txBody>
                  <a:tcPr marL="0" marR="0" marT="692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545"/>
                        </a:spcBef>
                      </a:pPr>
                      <a:r>
                        <a:rPr sz="900" dirty="0">
                          <a:latin typeface="Malgun Gothic"/>
                          <a:cs typeface="Malgun Gothic"/>
                        </a:rPr>
                        <a:t>5</a:t>
                      </a:r>
                      <a:endParaRPr sz="900">
                        <a:latin typeface="Malgun Gothic"/>
                        <a:cs typeface="Malgun Gothic"/>
                      </a:endParaRPr>
                    </a:p>
                  </a:txBody>
                  <a:tcPr marL="0" marR="0" marT="692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55270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FEAF5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545"/>
                        </a:spcBef>
                      </a:pPr>
                      <a:r>
                        <a:rPr sz="900" spc="-5" dirty="0">
                          <a:latin typeface="Malgun Gothic"/>
                          <a:cs typeface="Malgun Gothic"/>
                        </a:rPr>
                        <a:t>60</a:t>
                      </a:r>
                      <a:endParaRPr sz="900">
                        <a:latin typeface="Malgun Gothic"/>
                        <a:cs typeface="Malgun Gothic"/>
                      </a:endParaRPr>
                    </a:p>
                  </a:txBody>
                  <a:tcPr marL="0" marR="0" marT="692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545"/>
                        </a:spcBef>
                      </a:pPr>
                      <a:r>
                        <a:rPr sz="900" spc="-5" dirty="0">
                          <a:latin typeface="Malgun Gothic"/>
                          <a:cs typeface="Malgun Gothic"/>
                        </a:rPr>
                        <a:t>95</a:t>
                      </a:r>
                      <a:endParaRPr sz="900">
                        <a:latin typeface="Malgun Gothic"/>
                        <a:cs typeface="Malgun Gothic"/>
                      </a:endParaRPr>
                    </a:p>
                  </a:txBody>
                  <a:tcPr marL="0" marR="0" marT="692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545"/>
                        </a:spcBef>
                      </a:pPr>
                      <a:r>
                        <a:rPr sz="900" dirty="0">
                          <a:latin typeface="Malgun Gothic"/>
                          <a:cs typeface="Malgun Gothic"/>
                        </a:rPr>
                        <a:t>5</a:t>
                      </a:r>
                      <a:endParaRPr sz="900">
                        <a:latin typeface="Malgun Gothic"/>
                        <a:cs typeface="Malgun Gothic"/>
                      </a:endParaRPr>
                    </a:p>
                  </a:txBody>
                  <a:tcPr marL="0" marR="0" marT="692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98030"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715"/>
                        </a:spcBef>
                      </a:pPr>
                      <a:r>
                        <a:rPr sz="900" spc="-10" dirty="0">
                          <a:latin typeface="Malgun Gothic"/>
                          <a:cs typeface="Malgun Gothic"/>
                        </a:rPr>
                        <a:t>Injection</a:t>
                      </a:r>
                      <a:endParaRPr sz="900">
                        <a:latin typeface="Malgun Gothic"/>
                        <a:cs typeface="Malgun Gothic"/>
                      </a:endParaRPr>
                    </a:p>
                  </a:txBody>
                  <a:tcPr marL="0" marR="0" marT="9080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FEAF5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715"/>
                        </a:spcBef>
                      </a:pPr>
                      <a:r>
                        <a:rPr sz="900" spc="-5" dirty="0">
                          <a:latin typeface="Malgun Gothic"/>
                          <a:cs typeface="Malgun Gothic"/>
                        </a:rPr>
                        <a:t>1uL</a:t>
                      </a:r>
                      <a:endParaRPr sz="900">
                        <a:latin typeface="Malgun Gothic"/>
                        <a:cs typeface="Malgun Gothic"/>
                      </a:endParaRPr>
                    </a:p>
                  </a:txBody>
                  <a:tcPr marL="0" marR="0" marT="9080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59537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Malgun Gothic"/>
                          <a:cs typeface="Malgun Gothic"/>
                        </a:rPr>
                        <a:t>Flow</a:t>
                      </a:r>
                      <a:r>
                        <a:rPr sz="900" spc="-55" dirty="0">
                          <a:latin typeface="Malgun Gothic"/>
                          <a:cs typeface="Malgun Gothic"/>
                        </a:rPr>
                        <a:t> </a:t>
                      </a:r>
                      <a:r>
                        <a:rPr sz="900" dirty="0">
                          <a:latin typeface="Malgun Gothic"/>
                          <a:cs typeface="Malgun Gothic"/>
                        </a:rPr>
                        <a:t>rate</a:t>
                      </a:r>
                      <a:endParaRPr sz="900">
                        <a:latin typeface="Malgun Gothic"/>
                        <a:cs typeface="Malgun Gothic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FEAF5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Malgun Gothic"/>
                          <a:cs typeface="Malgun Gothic"/>
                        </a:rPr>
                        <a:t>0.3mL/min</a:t>
                      </a:r>
                      <a:endParaRPr sz="900">
                        <a:latin typeface="Malgun Gothic"/>
                        <a:cs typeface="Malgun Gothic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</a:tbl>
          </a:graphicData>
        </a:graphic>
      </p:graphicFrame>
      <p:sp>
        <p:nvSpPr>
          <p:cNvPr id="4" name="object 4"/>
          <p:cNvSpPr txBox="1"/>
          <p:nvPr/>
        </p:nvSpPr>
        <p:spPr>
          <a:xfrm>
            <a:off x="4444746" y="1888363"/>
            <a:ext cx="224282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dirty="0">
                <a:latin typeface="Malgun Gothic"/>
                <a:cs typeface="Malgun Gothic"/>
              </a:rPr>
              <a:t>2.</a:t>
            </a:r>
            <a:r>
              <a:rPr sz="1800" b="1" spc="-45" dirty="0">
                <a:latin typeface="Malgun Gothic"/>
                <a:cs typeface="Malgun Gothic"/>
              </a:rPr>
              <a:t> </a:t>
            </a:r>
            <a:r>
              <a:rPr sz="1800" b="1" dirty="0">
                <a:latin typeface="Malgun Gothic"/>
                <a:cs typeface="Malgun Gothic"/>
              </a:rPr>
              <a:t>MS/MS</a:t>
            </a:r>
            <a:r>
              <a:rPr sz="1800" b="1" spc="-70" dirty="0">
                <a:latin typeface="Malgun Gothic"/>
                <a:cs typeface="Malgun Gothic"/>
              </a:rPr>
              <a:t> </a:t>
            </a:r>
            <a:r>
              <a:rPr sz="1800" b="1" dirty="0">
                <a:latin typeface="Malgun Gothic"/>
                <a:cs typeface="Malgun Gothic"/>
              </a:rPr>
              <a:t>Condition</a:t>
            </a:r>
            <a:endParaRPr sz="1800">
              <a:latin typeface="Malgun Gothic"/>
              <a:cs typeface="Malgun Gothic"/>
            </a:endParaRPr>
          </a:p>
        </p:txBody>
      </p:sp>
      <p:graphicFrame>
        <p:nvGraphicFramePr>
          <p:cNvPr id="5" name="object 5"/>
          <p:cNvGraphicFramePr>
            <a:graphicFrameLocks noGrp="1"/>
          </p:cNvGraphicFramePr>
          <p:nvPr/>
        </p:nvGraphicFramePr>
        <p:xfrm>
          <a:off x="4784978" y="2444876"/>
          <a:ext cx="3943350" cy="320484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750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6827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91465"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680"/>
                        </a:spcBef>
                      </a:pPr>
                      <a:r>
                        <a:rPr sz="900" spc="-5" dirty="0">
                          <a:latin typeface="Malgun Gothic"/>
                          <a:cs typeface="Malgun Gothic"/>
                        </a:rPr>
                        <a:t>instrument</a:t>
                      </a:r>
                      <a:endParaRPr sz="900">
                        <a:latin typeface="Malgun Gothic"/>
                        <a:cs typeface="Malgun Gothic"/>
                      </a:endParaRPr>
                    </a:p>
                  </a:txBody>
                  <a:tcPr marL="0" marR="0" marT="8636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FEAF5"/>
                    </a:solidFill>
                  </a:tcPr>
                </a:tc>
                <a:tc>
                  <a:txBody>
                    <a:bodyPr/>
                    <a:lstStyle/>
                    <a:p>
                      <a:pPr marL="2540" algn="ctr">
                        <a:lnSpc>
                          <a:spcPct val="100000"/>
                        </a:lnSpc>
                        <a:spcBef>
                          <a:spcPts val="680"/>
                        </a:spcBef>
                      </a:pPr>
                      <a:r>
                        <a:rPr sz="900" spc="-10" dirty="0">
                          <a:latin typeface="Malgun Gothic"/>
                          <a:cs typeface="Malgun Gothic"/>
                        </a:rPr>
                        <a:t>Agilent</a:t>
                      </a:r>
                      <a:r>
                        <a:rPr sz="900" spc="10" dirty="0">
                          <a:latin typeface="Malgun Gothic"/>
                          <a:cs typeface="Malgun Gothic"/>
                        </a:rPr>
                        <a:t> </a:t>
                      </a:r>
                      <a:r>
                        <a:rPr sz="900" spc="-5" dirty="0">
                          <a:latin typeface="Malgun Gothic"/>
                          <a:cs typeface="Malgun Gothic"/>
                        </a:rPr>
                        <a:t>6545</a:t>
                      </a:r>
                      <a:r>
                        <a:rPr sz="900" dirty="0">
                          <a:latin typeface="Malgun Gothic"/>
                          <a:cs typeface="Malgun Gothic"/>
                        </a:rPr>
                        <a:t> </a:t>
                      </a:r>
                      <a:r>
                        <a:rPr sz="900" spc="-5" dirty="0">
                          <a:latin typeface="Malgun Gothic"/>
                          <a:cs typeface="Malgun Gothic"/>
                        </a:rPr>
                        <a:t>Q-TOF</a:t>
                      </a:r>
                      <a:endParaRPr sz="900">
                        <a:latin typeface="Malgun Gothic"/>
                        <a:cs typeface="Malgun Gothic"/>
                      </a:endParaRPr>
                    </a:p>
                  </a:txBody>
                  <a:tcPr marL="0" marR="0" marT="8636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91338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80"/>
                        </a:spcBef>
                      </a:pPr>
                      <a:r>
                        <a:rPr sz="900" spc="-5" dirty="0">
                          <a:latin typeface="Malgun Gothic"/>
                          <a:cs typeface="Malgun Gothic"/>
                        </a:rPr>
                        <a:t>Ion</a:t>
                      </a:r>
                      <a:r>
                        <a:rPr sz="900" spc="-50" dirty="0">
                          <a:latin typeface="Malgun Gothic"/>
                          <a:cs typeface="Malgun Gothic"/>
                        </a:rPr>
                        <a:t> </a:t>
                      </a:r>
                      <a:r>
                        <a:rPr sz="900" spc="-5" dirty="0">
                          <a:latin typeface="Malgun Gothic"/>
                          <a:cs typeface="Malgun Gothic"/>
                        </a:rPr>
                        <a:t>Polarity</a:t>
                      </a:r>
                      <a:endParaRPr sz="900">
                        <a:latin typeface="Malgun Gothic"/>
                        <a:cs typeface="Malgun Gothic"/>
                      </a:endParaRPr>
                    </a:p>
                  </a:txBody>
                  <a:tcPr marL="0" marR="0" marT="8636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FEAF5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80"/>
                        </a:spcBef>
                      </a:pPr>
                      <a:r>
                        <a:rPr sz="900" spc="-5" dirty="0">
                          <a:latin typeface="Malgun Gothic"/>
                          <a:cs typeface="Malgun Gothic"/>
                        </a:rPr>
                        <a:t>Positive,</a:t>
                      </a:r>
                      <a:r>
                        <a:rPr sz="900" spc="-25" dirty="0">
                          <a:latin typeface="Malgun Gothic"/>
                          <a:cs typeface="Malgun Gothic"/>
                        </a:rPr>
                        <a:t> </a:t>
                      </a:r>
                      <a:r>
                        <a:rPr sz="900" spc="-5" dirty="0">
                          <a:latin typeface="Malgun Gothic"/>
                          <a:cs typeface="Malgun Gothic"/>
                        </a:rPr>
                        <a:t>Negative</a:t>
                      </a:r>
                      <a:endParaRPr sz="900">
                        <a:latin typeface="Malgun Gothic"/>
                        <a:cs typeface="Malgun Gothic"/>
                      </a:endParaRPr>
                    </a:p>
                  </a:txBody>
                  <a:tcPr marL="0" marR="0" marT="8636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91338"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685"/>
                        </a:spcBef>
                      </a:pPr>
                      <a:r>
                        <a:rPr sz="900" dirty="0">
                          <a:latin typeface="Malgun Gothic"/>
                          <a:cs typeface="Malgun Gothic"/>
                        </a:rPr>
                        <a:t>Gas</a:t>
                      </a:r>
                      <a:r>
                        <a:rPr sz="900" spc="-40" dirty="0">
                          <a:latin typeface="Malgun Gothic"/>
                          <a:cs typeface="Malgun Gothic"/>
                        </a:rPr>
                        <a:t> </a:t>
                      </a:r>
                      <a:r>
                        <a:rPr sz="900" spc="-5" dirty="0">
                          <a:latin typeface="Malgun Gothic"/>
                          <a:cs typeface="Malgun Gothic"/>
                        </a:rPr>
                        <a:t>Temperature</a:t>
                      </a:r>
                      <a:endParaRPr sz="900">
                        <a:latin typeface="Malgun Gothic"/>
                        <a:cs typeface="Malgun Gothic"/>
                      </a:endParaRPr>
                    </a:p>
                  </a:txBody>
                  <a:tcPr marL="0" marR="0" marT="8699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FEAF5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685"/>
                        </a:spcBef>
                      </a:pPr>
                      <a:r>
                        <a:rPr sz="900" spc="-5" dirty="0">
                          <a:latin typeface="Malgun Gothic"/>
                          <a:cs typeface="Malgun Gothic"/>
                        </a:rPr>
                        <a:t>250℃</a:t>
                      </a:r>
                      <a:endParaRPr sz="900">
                        <a:latin typeface="Malgun Gothic"/>
                        <a:cs typeface="Malgun Gothic"/>
                      </a:endParaRPr>
                    </a:p>
                  </a:txBody>
                  <a:tcPr marL="0" marR="0" marT="8699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91337">
                <a:tc>
                  <a:txBody>
                    <a:bodyPr/>
                    <a:lstStyle/>
                    <a:p>
                      <a:pPr marL="2540" algn="ctr">
                        <a:lnSpc>
                          <a:spcPct val="100000"/>
                        </a:lnSpc>
                        <a:spcBef>
                          <a:spcPts val="685"/>
                        </a:spcBef>
                      </a:pPr>
                      <a:r>
                        <a:rPr sz="900" spc="-5" dirty="0">
                          <a:latin typeface="Malgun Gothic"/>
                          <a:cs typeface="Malgun Gothic"/>
                        </a:rPr>
                        <a:t>Drying</a:t>
                      </a:r>
                      <a:r>
                        <a:rPr sz="900" spc="-55" dirty="0">
                          <a:latin typeface="Malgun Gothic"/>
                          <a:cs typeface="Malgun Gothic"/>
                        </a:rPr>
                        <a:t> </a:t>
                      </a:r>
                      <a:r>
                        <a:rPr sz="900" dirty="0">
                          <a:latin typeface="Malgun Gothic"/>
                          <a:cs typeface="Malgun Gothic"/>
                        </a:rPr>
                        <a:t>Gas</a:t>
                      </a:r>
                      <a:endParaRPr sz="900">
                        <a:latin typeface="Malgun Gothic"/>
                        <a:cs typeface="Malgun Gothic"/>
                      </a:endParaRPr>
                    </a:p>
                  </a:txBody>
                  <a:tcPr marL="0" marR="0" marT="8699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FEAF5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685"/>
                        </a:spcBef>
                      </a:pPr>
                      <a:r>
                        <a:rPr sz="900" spc="-5" dirty="0">
                          <a:latin typeface="Malgun Gothic"/>
                          <a:cs typeface="Malgun Gothic"/>
                        </a:rPr>
                        <a:t>10L/min</a:t>
                      </a:r>
                      <a:endParaRPr sz="900">
                        <a:latin typeface="Malgun Gothic"/>
                        <a:cs typeface="Malgun Gothic"/>
                      </a:endParaRPr>
                    </a:p>
                  </a:txBody>
                  <a:tcPr marL="0" marR="0" marT="8699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91338"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685"/>
                        </a:spcBef>
                      </a:pPr>
                      <a:r>
                        <a:rPr sz="900" spc="-10" dirty="0">
                          <a:latin typeface="Malgun Gothic"/>
                          <a:cs typeface="Malgun Gothic"/>
                        </a:rPr>
                        <a:t>Nebulize</a:t>
                      </a:r>
                      <a:endParaRPr sz="900">
                        <a:latin typeface="Malgun Gothic"/>
                        <a:cs typeface="Malgun Gothic"/>
                      </a:endParaRPr>
                    </a:p>
                  </a:txBody>
                  <a:tcPr marL="0" marR="0" marT="8699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FEAF5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685"/>
                        </a:spcBef>
                      </a:pPr>
                      <a:r>
                        <a:rPr sz="900" spc="-5" dirty="0">
                          <a:latin typeface="Malgun Gothic"/>
                          <a:cs typeface="Malgun Gothic"/>
                        </a:rPr>
                        <a:t>35psi</a:t>
                      </a:r>
                      <a:endParaRPr sz="900">
                        <a:latin typeface="Malgun Gothic"/>
                        <a:cs typeface="Malgun Gothic"/>
                      </a:endParaRPr>
                    </a:p>
                  </a:txBody>
                  <a:tcPr marL="0" marR="0" marT="8699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91338"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685"/>
                        </a:spcBef>
                      </a:pPr>
                      <a:r>
                        <a:rPr sz="900" spc="-5" dirty="0">
                          <a:latin typeface="Malgun Gothic"/>
                          <a:cs typeface="Malgun Gothic"/>
                        </a:rPr>
                        <a:t>Sheath</a:t>
                      </a:r>
                      <a:r>
                        <a:rPr sz="900" spc="-35" dirty="0">
                          <a:latin typeface="Malgun Gothic"/>
                          <a:cs typeface="Malgun Gothic"/>
                        </a:rPr>
                        <a:t> </a:t>
                      </a:r>
                      <a:r>
                        <a:rPr sz="900" dirty="0">
                          <a:latin typeface="Malgun Gothic"/>
                          <a:cs typeface="Malgun Gothic"/>
                        </a:rPr>
                        <a:t>Gas</a:t>
                      </a:r>
                      <a:r>
                        <a:rPr sz="900" spc="-40" dirty="0">
                          <a:latin typeface="Malgun Gothic"/>
                          <a:cs typeface="Malgun Gothic"/>
                        </a:rPr>
                        <a:t> </a:t>
                      </a:r>
                      <a:r>
                        <a:rPr sz="900" dirty="0">
                          <a:latin typeface="Malgun Gothic"/>
                          <a:cs typeface="Malgun Gothic"/>
                        </a:rPr>
                        <a:t>Temp</a:t>
                      </a:r>
                      <a:endParaRPr sz="900">
                        <a:latin typeface="Malgun Gothic"/>
                        <a:cs typeface="Malgun Gothic"/>
                      </a:endParaRPr>
                    </a:p>
                  </a:txBody>
                  <a:tcPr marL="0" marR="0" marT="8699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FEAF5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685"/>
                        </a:spcBef>
                      </a:pPr>
                      <a:r>
                        <a:rPr sz="900" spc="-5" dirty="0">
                          <a:latin typeface="Malgun Gothic"/>
                          <a:cs typeface="Malgun Gothic"/>
                        </a:rPr>
                        <a:t>350℃</a:t>
                      </a:r>
                      <a:endParaRPr sz="900">
                        <a:latin typeface="Malgun Gothic"/>
                        <a:cs typeface="Malgun Gothic"/>
                      </a:endParaRPr>
                    </a:p>
                  </a:txBody>
                  <a:tcPr marL="0" marR="0" marT="8699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91338"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685"/>
                        </a:spcBef>
                      </a:pPr>
                      <a:r>
                        <a:rPr sz="900" spc="-5" dirty="0">
                          <a:latin typeface="Malgun Gothic"/>
                          <a:cs typeface="Malgun Gothic"/>
                        </a:rPr>
                        <a:t>Sheath</a:t>
                      </a:r>
                      <a:r>
                        <a:rPr sz="900" spc="-30" dirty="0">
                          <a:latin typeface="Malgun Gothic"/>
                          <a:cs typeface="Malgun Gothic"/>
                        </a:rPr>
                        <a:t> </a:t>
                      </a:r>
                      <a:r>
                        <a:rPr sz="900" dirty="0">
                          <a:latin typeface="Malgun Gothic"/>
                          <a:cs typeface="Malgun Gothic"/>
                        </a:rPr>
                        <a:t>Gas</a:t>
                      </a:r>
                      <a:r>
                        <a:rPr sz="900" spc="-35" dirty="0">
                          <a:latin typeface="Malgun Gothic"/>
                          <a:cs typeface="Malgun Gothic"/>
                        </a:rPr>
                        <a:t> </a:t>
                      </a:r>
                      <a:r>
                        <a:rPr sz="900" spc="-10" dirty="0">
                          <a:latin typeface="Malgun Gothic"/>
                          <a:cs typeface="Malgun Gothic"/>
                        </a:rPr>
                        <a:t>Flow</a:t>
                      </a:r>
                      <a:endParaRPr sz="900">
                        <a:latin typeface="Malgun Gothic"/>
                        <a:cs typeface="Malgun Gothic"/>
                      </a:endParaRPr>
                    </a:p>
                  </a:txBody>
                  <a:tcPr marL="0" marR="0" marT="8699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FEAF5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685"/>
                        </a:spcBef>
                      </a:pPr>
                      <a:r>
                        <a:rPr sz="900" spc="-5" dirty="0">
                          <a:latin typeface="Malgun Gothic"/>
                          <a:cs typeface="Malgun Gothic"/>
                        </a:rPr>
                        <a:t>11L/min</a:t>
                      </a:r>
                      <a:endParaRPr sz="900">
                        <a:latin typeface="Malgun Gothic"/>
                        <a:cs typeface="Malgun Gothic"/>
                      </a:endParaRPr>
                    </a:p>
                  </a:txBody>
                  <a:tcPr marL="0" marR="0" marT="8699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91338"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685"/>
                        </a:spcBef>
                      </a:pPr>
                      <a:r>
                        <a:rPr sz="900" spc="-5" dirty="0">
                          <a:latin typeface="Malgun Gothic"/>
                          <a:cs typeface="Malgun Gothic"/>
                        </a:rPr>
                        <a:t>Capillary</a:t>
                      </a:r>
                      <a:r>
                        <a:rPr sz="900" spc="-40" dirty="0">
                          <a:latin typeface="Malgun Gothic"/>
                          <a:cs typeface="Malgun Gothic"/>
                        </a:rPr>
                        <a:t> </a:t>
                      </a:r>
                      <a:r>
                        <a:rPr sz="900" spc="-5" dirty="0">
                          <a:latin typeface="Malgun Gothic"/>
                          <a:cs typeface="Malgun Gothic"/>
                        </a:rPr>
                        <a:t>Voltage</a:t>
                      </a:r>
                      <a:endParaRPr sz="900">
                        <a:latin typeface="Malgun Gothic"/>
                        <a:cs typeface="Malgun Gothic"/>
                      </a:endParaRPr>
                    </a:p>
                  </a:txBody>
                  <a:tcPr marL="0" marR="0" marT="8699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FEAF5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685"/>
                        </a:spcBef>
                      </a:pPr>
                      <a:r>
                        <a:rPr sz="900" spc="-5" dirty="0">
                          <a:latin typeface="Malgun Gothic"/>
                          <a:cs typeface="Malgun Gothic"/>
                        </a:rPr>
                        <a:t>3500V</a:t>
                      </a:r>
                      <a:endParaRPr sz="900">
                        <a:latin typeface="Malgun Gothic"/>
                        <a:cs typeface="Malgun Gothic"/>
                      </a:endParaRPr>
                    </a:p>
                  </a:txBody>
                  <a:tcPr marL="0" marR="0" marT="8699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91338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85"/>
                        </a:spcBef>
                      </a:pPr>
                      <a:r>
                        <a:rPr sz="900" spc="-5" dirty="0">
                          <a:latin typeface="Malgun Gothic"/>
                          <a:cs typeface="Malgun Gothic"/>
                        </a:rPr>
                        <a:t>Fragmentor</a:t>
                      </a:r>
                      <a:endParaRPr sz="900">
                        <a:latin typeface="Malgun Gothic"/>
                        <a:cs typeface="Malgun Gothic"/>
                      </a:endParaRPr>
                    </a:p>
                  </a:txBody>
                  <a:tcPr marL="0" marR="0" marT="8699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FEAF5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85"/>
                        </a:spcBef>
                      </a:pPr>
                      <a:r>
                        <a:rPr sz="900" spc="-5" dirty="0">
                          <a:latin typeface="Malgun Gothic"/>
                          <a:cs typeface="Malgun Gothic"/>
                        </a:rPr>
                        <a:t>175V</a:t>
                      </a:r>
                      <a:endParaRPr sz="900">
                        <a:latin typeface="Malgun Gothic"/>
                        <a:cs typeface="Malgun Gothic"/>
                      </a:endParaRPr>
                    </a:p>
                  </a:txBody>
                  <a:tcPr marL="0" marR="0" marT="8699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91338"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690"/>
                        </a:spcBef>
                      </a:pPr>
                      <a:r>
                        <a:rPr sz="900" spc="-5" dirty="0">
                          <a:latin typeface="Malgun Gothic"/>
                          <a:cs typeface="Malgun Gothic"/>
                        </a:rPr>
                        <a:t>Skimmer</a:t>
                      </a:r>
                      <a:endParaRPr sz="900">
                        <a:latin typeface="Malgun Gothic"/>
                        <a:cs typeface="Malgun Gothic"/>
                      </a:endParaRPr>
                    </a:p>
                  </a:txBody>
                  <a:tcPr marL="0" marR="0" marT="8763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FEAF5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690"/>
                        </a:spcBef>
                      </a:pPr>
                      <a:r>
                        <a:rPr sz="900" spc="-5" dirty="0">
                          <a:latin typeface="Malgun Gothic"/>
                          <a:cs typeface="Malgun Gothic"/>
                        </a:rPr>
                        <a:t>65V</a:t>
                      </a:r>
                      <a:endParaRPr sz="900">
                        <a:latin typeface="Malgun Gothic"/>
                        <a:cs typeface="Malgun Gothic"/>
                      </a:endParaRPr>
                    </a:p>
                  </a:txBody>
                  <a:tcPr marL="0" marR="0" marT="8763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91338"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685"/>
                        </a:spcBef>
                      </a:pPr>
                      <a:r>
                        <a:rPr sz="900" spc="-5" dirty="0">
                          <a:latin typeface="Malgun Gothic"/>
                          <a:cs typeface="Malgun Gothic"/>
                        </a:rPr>
                        <a:t>Oct</a:t>
                      </a:r>
                      <a:r>
                        <a:rPr sz="900" spc="-25" dirty="0">
                          <a:latin typeface="Malgun Gothic"/>
                          <a:cs typeface="Malgun Gothic"/>
                        </a:rPr>
                        <a:t> </a:t>
                      </a:r>
                      <a:r>
                        <a:rPr sz="900" dirty="0">
                          <a:latin typeface="Malgun Gothic"/>
                          <a:cs typeface="Malgun Gothic"/>
                        </a:rPr>
                        <a:t>1</a:t>
                      </a:r>
                      <a:r>
                        <a:rPr sz="900" spc="-25" dirty="0">
                          <a:latin typeface="Malgun Gothic"/>
                          <a:cs typeface="Malgun Gothic"/>
                        </a:rPr>
                        <a:t> </a:t>
                      </a:r>
                      <a:r>
                        <a:rPr sz="900" dirty="0">
                          <a:latin typeface="Malgun Gothic"/>
                          <a:cs typeface="Malgun Gothic"/>
                        </a:rPr>
                        <a:t>RF</a:t>
                      </a:r>
                      <a:r>
                        <a:rPr sz="900" spc="-35" dirty="0">
                          <a:latin typeface="Malgun Gothic"/>
                          <a:cs typeface="Malgun Gothic"/>
                        </a:rPr>
                        <a:t> </a:t>
                      </a:r>
                      <a:r>
                        <a:rPr sz="900" dirty="0">
                          <a:latin typeface="Malgun Gothic"/>
                          <a:cs typeface="Malgun Gothic"/>
                        </a:rPr>
                        <a:t>Vpp</a:t>
                      </a:r>
                      <a:endParaRPr sz="900">
                        <a:latin typeface="Malgun Gothic"/>
                        <a:cs typeface="Malgun Gothic"/>
                      </a:endParaRPr>
                    </a:p>
                  </a:txBody>
                  <a:tcPr marL="0" marR="0" marT="8699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FEAF5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85"/>
                        </a:spcBef>
                      </a:pPr>
                      <a:r>
                        <a:rPr sz="900" spc="-5" dirty="0">
                          <a:latin typeface="Malgun Gothic"/>
                          <a:cs typeface="Malgun Gothic"/>
                        </a:rPr>
                        <a:t>750V</a:t>
                      </a:r>
                      <a:endParaRPr sz="900">
                        <a:latin typeface="Malgun Gothic"/>
                        <a:cs typeface="Malgun Gothic"/>
                      </a:endParaRPr>
                    </a:p>
                  </a:txBody>
                  <a:tcPr marL="0" marR="0" marT="8699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1229867" y="583691"/>
            <a:ext cx="6600825" cy="524510"/>
          </a:xfrm>
          <a:prstGeom prst="rect">
            <a:avLst/>
          </a:prstGeom>
          <a:ln w="9144">
            <a:solidFill>
              <a:srgbClr val="000000"/>
            </a:solidFill>
          </a:ln>
        </p:spPr>
        <p:txBody>
          <a:bodyPr vert="horz" wrap="square" lIns="0" tIns="3937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310"/>
              </a:spcBef>
            </a:pPr>
            <a:r>
              <a:rPr spc="-40" dirty="0"/>
              <a:t>LC-QTOF/MS</a:t>
            </a:r>
            <a:r>
              <a:rPr dirty="0"/>
              <a:t> </a:t>
            </a:r>
            <a:r>
              <a:rPr spc="-5" dirty="0"/>
              <a:t>Condition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30200" y="296671"/>
            <a:ext cx="2366645" cy="55143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050"/>
              </a:lnSpc>
              <a:spcBef>
                <a:spcPts val="100"/>
              </a:spcBef>
              <a:tabLst>
                <a:tab pos="355600" algn="l"/>
              </a:tabLst>
            </a:pPr>
            <a:r>
              <a:rPr sz="1800" b="1" dirty="0">
                <a:latin typeface="Malgun Gothic"/>
                <a:cs typeface="Malgun Gothic"/>
              </a:rPr>
              <a:t>1.	</a:t>
            </a:r>
            <a:r>
              <a:rPr lang="en-US" sz="1800" b="1" dirty="0">
                <a:latin typeface="Malgun Gothic"/>
                <a:cs typeface="Malgun Gothic"/>
              </a:rPr>
              <a:t>ALE </a:t>
            </a:r>
            <a:br>
              <a:rPr lang="en-US" sz="1800" b="1" dirty="0">
                <a:latin typeface="Malgun Gothic"/>
                <a:cs typeface="Malgun Gothic"/>
              </a:rPr>
            </a:br>
            <a:r>
              <a:rPr sz="1800" b="1" spc="-5" dirty="0">
                <a:latin typeface="Malgun Gothic"/>
                <a:cs typeface="Malgun Gothic"/>
              </a:rPr>
              <a:t>TIC</a:t>
            </a:r>
            <a:r>
              <a:rPr sz="1800" b="1" spc="-25" dirty="0">
                <a:latin typeface="Malgun Gothic"/>
                <a:cs typeface="Malgun Gothic"/>
              </a:rPr>
              <a:t> </a:t>
            </a:r>
            <a:r>
              <a:rPr sz="1800" b="1" dirty="0">
                <a:latin typeface="Malgun Gothic"/>
                <a:cs typeface="Malgun Gothic"/>
              </a:rPr>
              <a:t>Scan</a:t>
            </a:r>
            <a:r>
              <a:rPr sz="1800" b="1" spc="-50" dirty="0">
                <a:latin typeface="Malgun Gothic"/>
                <a:cs typeface="Malgun Gothic"/>
              </a:rPr>
              <a:t> </a:t>
            </a:r>
            <a:r>
              <a:rPr sz="1800" b="1" spc="-10" dirty="0">
                <a:latin typeface="Malgun Gothic"/>
                <a:cs typeface="Malgun Gothic"/>
              </a:rPr>
              <a:t>[Positive]</a:t>
            </a:r>
            <a:endParaRPr sz="1800" dirty="0">
              <a:latin typeface="Malgun Gothic"/>
              <a:cs typeface="Malgun Gothic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50342" y="2041905"/>
            <a:ext cx="74930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b="1" spc="-5" dirty="0">
                <a:latin typeface="Malgun Gothic"/>
                <a:cs typeface="Malgun Gothic"/>
              </a:rPr>
              <a:t>DW</a:t>
            </a:r>
            <a:r>
              <a:rPr sz="1600" b="1" spc="-80" dirty="0">
                <a:latin typeface="Malgun Gothic"/>
                <a:cs typeface="Malgun Gothic"/>
              </a:rPr>
              <a:t> </a:t>
            </a:r>
            <a:r>
              <a:rPr sz="1600" b="1" spc="-5" dirty="0">
                <a:latin typeface="Malgun Gothic"/>
                <a:cs typeface="Malgun Gothic"/>
              </a:rPr>
              <a:t>Ext</a:t>
            </a:r>
            <a:endParaRPr sz="1600">
              <a:latin typeface="Malgun Gothic"/>
              <a:cs typeface="Malgun Gothic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76885" y="4979289"/>
            <a:ext cx="94297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b="1" spc="-5" dirty="0">
                <a:latin typeface="Malgun Gothic"/>
                <a:cs typeface="Malgun Gothic"/>
              </a:rPr>
              <a:t>EtOH </a:t>
            </a:r>
            <a:r>
              <a:rPr sz="1800" b="1" dirty="0">
                <a:latin typeface="Malgun Gothic"/>
                <a:cs typeface="Malgun Gothic"/>
              </a:rPr>
              <a:t>Ext</a:t>
            </a:r>
            <a:endParaRPr sz="1800">
              <a:latin typeface="Malgun Gothic"/>
              <a:cs typeface="Malgun Gothic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1265111" y="1196355"/>
            <a:ext cx="7608570" cy="2355215"/>
            <a:chOff x="1265111" y="1196355"/>
            <a:chExt cx="7608570" cy="2355215"/>
          </a:xfrm>
        </p:grpSpPr>
        <p:pic>
          <p:nvPicPr>
            <p:cNvPr id="6" name="object 6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265111" y="1271910"/>
              <a:ext cx="314880" cy="2105205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607315" y="1617547"/>
              <a:ext cx="7237657" cy="1695094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631908" y="1281112"/>
              <a:ext cx="2377643" cy="100308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1588797" y="1196355"/>
              <a:ext cx="7284720" cy="2206625"/>
            </a:xfrm>
            <a:custGeom>
              <a:avLst/>
              <a:gdLst/>
              <a:ahLst/>
              <a:cxnLst/>
              <a:rect l="l" t="t" r="r" b="b"/>
              <a:pathLst>
                <a:path w="7284720" h="2206625">
                  <a:moveTo>
                    <a:pt x="7284406" y="0"/>
                  </a:moveTo>
                  <a:lnTo>
                    <a:pt x="0" y="0"/>
                  </a:lnTo>
                  <a:lnTo>
                    <a:pt x="0" y="2206395"/>
                  </a:lnTo>
                  <a:lnTo>
                    <a:pt x="7284406" y="2206395"/>
                  </a:lnTo>
                  <a:lnTo>
                    <a:pt x="7284406" y="2196675"/>
                  </a:lnTo>
                  <a:lnTo>
                    <a:pt x="19425" y="2196675"/>
                  </a:lnTo>
                  <a:lnTo>
                    <a:pt x="9712" y="2186955"/>
                  </a:lnTo>
                  <a:lnTo>
                    <a:pt x="19425" y="2186955"/>
                  </a:lnTo>
                  <a:lnTo>
                    <a:pt x="19425" y="19439"/>
                  </a:lnTo>
                  <a:lnTo>
                    <a:pt x="9712" y="19439"/>
                  </a:lnTo>
                  <a:lnTo>
                    <a:pt x="19425" y="9719"/>
                  </a:lnTo>
                  <a:lnTo>
                    <a:pt x="7284406" y="9720"/>
                  </a:lnTo>
                  <a:lnTo>
                    <a:pt x="7284406" y="0"/>
                  </a:lnTo>
                  <a:close/>
                </a:path>
                <a:path w="7284720" h="2206625">
                  <a:moveTo>
                    <a:pt x="19425" y="2186955"/>
                  </a:moveTo>
                  <a:lnTo>
                    <a:pt x="9712" y="2186955"/>
                  </a:lnTo>
                  <a:lnTo>
                    <a:pt x="19425" y="2196675"/>
                  </a:lnTo>
                  <a:lnTo>
                    <a:pt x="19425" y="2186955"/>
                  </a:lnTo>
                  <a:close/>
                </a:path>
                <a:path w="7284720" h="2206625">
                  <a:moveTo>
                    <a:pt x="7264981" y="2186956"/>
                  </a:moveTo>
                  <a:lnTo>
                    <a:pt x="19425" y="2186955"/>
                  </a:lnTo>
                  <a:lnTo>
                    <a:pt x="19425" y="2196675"/>
                  </a:lnTo>
                  <a:lnTo>
                    <a:pt x="7264981" y="2196675"/>
                  </a:lnTo>
                  <a:lnTo>
                    <a:pt x="7264981" y="2186956"/>
                  </a:lnTo>
                  <a:close/>
                </a:path>
                <a:path w="7284720" h="2206625">
                  <a:moveTo>
                    <a:pt x="7264981" y="9720"/>
                  </a:moveTo>
                  <a:lnTo>
                    <a:pt x="7264981" y="2196675"/>
                  </a:lnTo>
                  <a:lnTo>
                    <a:pt x="7274694" y="2186956"/>
                  </a:lnTo>
                  <a:lnTo>
                    <a:pt x="7284406" y="2186956"/>
                  </a:lnTo>
                  <a:lnTo>
                    <a:pt x="7284406" y="19439"/>
                  </a:lnTo>
                  <a:lnTo>
                    <a:pt x="7274694" y="19439"/>
                  </a:lnTo>
                  <a:lnTo>
                    <a:pt x="7264981" y="9720"/>
                  </a:lnTo>
                  <a:close/>
                </a:path>
                <a:path w="7284720" h="2206625">
                  <a:moveTo>
                    <a:pt x="7284406" y="2186956"/>
                  </a:moveTo>
                  <a:lnTo>
                    <a:pt x="7274694" y="2186956"/>
                  </a:lnTo>
                  <a:lnTo>
                    <a:pt x="7264981" y="2196675"/>
                  </a:lnTo>
                  <a:lnTo>
                    <a:pt x="7284406" y="2196675"/>
                  </a:lnTo>
                  <a:lnTo>
                    <a:pt x="7284406" y="2186956"/>
                  </a:lnTo>
                  <a:close/>
                </a:path>
                <a:path w="7284720" h="2206625">
                  <a:moveTo>
                    <a:pt x="19425" y="9719"/>
                  </a:moveTo>
                  <a:lnTo>
                    <a:pt x="9712" y="19439"/>
                  </a:lnTo>
                  <a:lnTo>
                    <a:pt x="19425" y="19439"/>
                  </a:lnTo>
                  <a:lnTo>
                    <a:pt x="19425" y="9719"/>
                  </a:lnTo>
                  <a:close/>
                </a:path>
                <a:path w="7284720" h="2206625">
                  <a:moveTo>
                    <a:pt x="7264981" y="9720"/>
                  </a:moveTo>
                  <a:lnTo>
                    <a:pt x="19425" y="9719"/>
                  </a:lnTo>
                  <a:lnTo>
                    <a:pt x="19425" y="19439"/>
                  </a:lnTo>
                  <a:lnTo>
                    <a:pt x="7264981" y="19439"/>
                  </a:lnTo>
                  <a:lnTo>
                    <a:pt x="7264981" y="9720"/>
                  </a:lnTo>
                  <a:close/>
                </a:path>
                <a:path w="7284720" h="2206625">
                  <a:moveTo>
                    <a:pt x="7284406" y="9720"/>
                  </a:moveTo>
                  <a:lnTo>
                    <a:pt x="7264981" y="9720"/>
                  </a:lnTo>
                  <a:lnTo>
                    <a:pt x="7274694" y="19439"/>
                  </a:lnTo>
                  <a:lnTo>
                    <a:pt x="7284406" y="19439"/>
                  </a:lnTo>
                  <a:lnTo>
                    <a:pt x="7284406" y="9720"/>
                  </a:lnTo>
                  <a:close/>
                </a:path>
              </a:pathLst>
            </a:custGeom>
            <a:solidFill>
              <a:srgbClr val="306A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8766366" y="3227794"/>
              <a:ext cx="78105" cy="78105"/>
            </a:xfrm>
            <a:custGeom>
              <a:avLst/>
              <a:gdLst/>
              <a:ahLst/>
              <a:cxnLst/>
              <a:rect l="l" t="t" r="r" b="b"/>
              <a:pathLst>
                <a:path w="78104" h="78104">
                  <a:moveTo>
                    <a:pt x="38850" y="77758"/>
                  </a:moveTo>
                  <a:lnTo>
                    <a:pt x="0" y="0"/>
                  </a:lnTo>
                </a:path>
                <a:path w="78104" h="78104">
                  <a:moveTo>
                    <a:pt x="0" y="0"/>
                  </a:moveTo>
                  <a:lnTo>
                    <a:pt x="77700" y="0"/>
                  </a:lnTo>
                </a:path>
                <a:path w="78104" h="78104">
                  <a:moveTo>
                    <a:pt x="77700" y="0"/>
                  </a:moveTo>
                  <a:lnTo>
                    <a:pt x="38850" y="77758"/>
                  </a:lnTo>
                </a:path>
              </a:pathLst>
            </a:custGeom>
            <a:ln w="9716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1608222" y="1449070"/>
              <a:ext cx="5080" cy="1924685"/>
            </a:xfrm>
            <a:custGeom>
              <a:avLst/>
              <a:gdLst/>
              <a:ahLst/>
              <a:cxnLst/>
              <a:rect l="l" t="t" r="r" b="b"/>
              <a:pathLst>
                <a:path w="5080" h="1924685">
                  <a:moveTo>
                    <a:pt x="0" y="1924520"/>
                  </a:moveTo>
                  <a:lnTo>
                    <a:pt x="4856" y="1924520"/>
                  </a:lnTo>
                  <a:lnTo>
                    <a:pt x="4856" y="0"/>
                  </a:lnTo>
                  <a:lnTo>
                    <a:pt x="0" y="0"/>
                  </a:lnTo>
                  <a:lnTo>
                    <a:pt x="0" y="1924520"/>
                  </a:lnTo>
                  <a:close/>
                </a:path>
              </a:pathLst>
            </a:custGeom>
            <a:solidFill>
              <a:srgbClr val="80808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1637842" y="1469808"/>
              <a:ext cx="7167245" cy="78105"/>
            </a:xfrm>
            <a:custGeom>
              <a:avLst/>
              <a:gdLst/>
              <a:ahLst/>
              <a:cxnLst/>
              <a:rect l="l" t="t" r="r" b="b"/>
              <a:pathLst>
                <a:path w="7167245" h="78105">
                  <a:moveTo>
                    <a:pt x="28219" y="0"/>
                  </a:moveTo>
                  <a:lnTo>
                    <a:pt x="20662" y="0"/>
                  </a:lnTo>
                  <a:lnTo>
                    <a:pt x="18884" y="9207"/>
                  </a:lnTo>
                  <a:lnTo>
                    <a:pt x="12014" y="13868"/>
                  </a:lnTo>
                  <a:lnTo>
                    <a:pt x="0" y="13868"/>
                  </a:lnTo>
                  <a:lnTo>
                    <a:pt x="0" y="21640"/>
                  </a:lnTo>
                  <a:lnTo>
                    <a:pt x="8318" y="21640"/>
                  </a:lnTo>
                  <a:lnTo>
                    <a:pt x="14452" y="20218"/>
                  </a:lnTo>
                  <a:lnTo>
                    <a:pt x="18415" y="17627"/>
                  </a:lnTo>
                  <a:lnTo>
                    <a:pt x="18415" y="77889"/>
                  </a:lnTo>
                  <a:lnTo>
                    <a:pt x="28219" y="77889"/>
                  </a:lnTo>
                  <a:lnTo>
                    <a:pt x="28219" y="0"/>
                  </a:lnTo>
                  <a:close/>
                </a:path>
                <a:path w="7167245" h="78105">
                  <a:moveTo>
                    <a:pt x="7167232" y="0"/>
                  </a:moveTo>
                  <a:lnTo>
                    <a:pt x="7159726" y="0"/>
                  </a:lnTo>
                  <a:lnTo>
                    <a:pt x="7157910" y="9207"/>
                  </a:lnTo>
                  <a:lnTo>
                    <a:pt x="7151052" y="13868"/>
                  </a:lnTo>
                  <a:lnTo>
                    <a:pt x="7139140" y="13868"/>
                  </a:lnTo>
                  <a:lnTo>
                    <a:pt x="7139140" y="21640"/>
                  </a:lnTo>
                  <a:lnTo>
                    <a:pt x="7147420" y="21640"/>
                  </a:lnTo>
                  <a:lnTo>
                    <a:pt x="7153516" y="20218"/>
                  </a:lnTo>
                  <a:lnTo>
                    <a:pt x="7157529" y="17627"/>
                  </a:lnTo>
                  <a:lnTo>
                    <a:pt x="7157529" y="77889"/>
                  </a:lnTo>
                  <a:lnTo>
                    <a:pt x="7167232" y="77889"/>
                  </a:lnTo>
                  <a:lnTo>
                    <a:pt x="7167232" y="0"/>
                  </a:lnTo>
                  <a:close/>
                </a:path>
              </a:pathLst>
            </a:custGeom>
            <a:solidFill>
              <a:srgbClr val="80808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8839210" y="1449070"/>
              <a:ext cx="5080" cy="1924685"/>
            </a:xfrm>
            <a:custGeom>
              <a:avLst/>
              <a:gdLst/>
              <a:ahLst/>
              <a:cxnLst/>
              <a:rect l="l" t="t" r="r" b="b"/>
              <a:pathLst>
                <a:path w="5079" h="1924685">
                  <a:moveTo>
                    <a:pt x="4855" y="0"/>
                  </a:moveTo>
                  <a:lnTo>
                    <a:pt x="0" y="0"/>
                  </a:lnTo>
                  <a:lnTo>
                    <a:pt x="0" y="1924520"/>
                  </a:lnTo>
                  <a:lnTo>
                    <a:pt x="4856" y="1924520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rgbClr val="80808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1608222" y="3412470"/>
              <a:ext cx="7236459" cy="39370"/>
            </a:xfrm>
            <a:custGeom>
              <a:avLst/>
              <a:gdLst/>
              <a:ahLst/>
              <a:cxnLst/>
              <a:rect l="l" t="t" r="r" b="b"/>
              <a:pathLst>
                <a:path w="7236459" h="39370">
                  <a:moveTo>
                    <a:pt x="0" y="0"/>
                  </a:moveTo>
                  <a:lnTo>
                    <a:pt x="7235843" y="0"/>
                  </a:lnTo>
                </a:path>
                <a:path w="7236459" h="39370">
                  <a:moveTo>
                    <a:pt x="233101" y="0"/>
                  </a:moveTo>
                  <a:lnTo>
                    <a:pt x="233101" y="3887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1814038" y="3472072"/>
              <a:ext cx="50800" cy="78105"/>
            </a:xfrm>
            <a:custGeom>
              <a:avLst/>
              <a:gdLst/>
              <a:ahLst/>
              <a:cxnLst/>
              <a:rect l="l" t="t" r="r" b="b"/>
              <a:pathLst>
                <a:path w="50800" h="78104">
                  <a:moveTo>
                    <a:pt x="34226" y="0"/>
                  </a:moveTo>
                  <a:lnTo>
                    <a:pt x="1825" y="22135"/>
                  </a:lnTo>
                  <a:lnTo>
                    <a:pt x="12004" y="22135"/>
                  </a:lnTo>
                  <a:lnTo>
                    <a:pt x="12354" y="17404"/>
                  </a:lnTo>
                  <a:lnTo>
                    <a:pt x="13882" y="13815"/>
                  </a:lnTo>
                  <a:lnTo>
                    <a:pt x="19308" y="8942"/>
                  </a:lnTo>
                  <a:lnTo>
                    <a:pt x="22571" y="7724"/>
                  </a:lnTo>
                  <a:lnTo>
                    <a:pt x="30821" y="7724"/>
                  </a:lnTo>
                  <a:lnTo>
                    <a:pt x="34239" y="8942"/>
                  </a:lnTo>
                  <a:lnTo>
                    <a:pt x="39109" y="13776"/>
                  </a:lnTo>
                  <a:lnTo>
                    <a:pt x="40326" y="17093"/>
                  </a:lnTo>
                  <a:lnTo>
                    <a:pt x="40326" y="25997"/>
                  </a:lnTo>
                  <a:lnTo>
                    <a:pt x="38901" y="30209"/>
                  </a:lnTo>
                  <a:lnTo>
                    <a:pt x="33203" y="37622"/>
                  </a:lnTo>
                  <a:lnTo>
                    <a:pt x="27920" y="42572"/>
                  </a:lnTo>
                  <a:lnTo>
                    <a:pt x="12509" y="55001"/>
                  </a:lnTo>
                  <a:lnTo>
                    <a:pt x="7213" y="60236"/>
                  </a:lnTo>
                  <a:lnTo>
                    <a:pt x="1450" y="68725"/>
                  </a:lnTo>
                  <a:lnTo>
                    <a:pt x="0" y="73183"/>
                  </a:lnTo>
                  <a:lnTo>
                    <a:pt x="0" y="77836"/>
                  </a:lnTo>
                  <a:lnTo>
                    <a:pt x="50660" y="77836"/>
                  </a:lnTo>
                  <a:lnTo>
                    <a:pt x="50660" y="68764"/>
                  </a:lnTo>
                  <a:lnTo>
                    <a:pt x="13727" y="68764"/>
                  </a:lnTo>
                  <a:lnTo>
                    <a:pt x="13895" y="66535"/>
                  </a:lnTo>
                  <a:lnTo>
                    <a:pt x="18531" y="61623"/>
                  </a:lnTo>
                  <a:lnTo>
                    <a:pt x="33876" y="48659"/>
                  </a:lnTo>
                  <a:lnTo>
                    <a:pt x="39002" y="43902"/>
                  </a:lnTo>
                  <a:lnTo>
                    <a:pt x="42996" y="39770"/>
                  </a:lnTo>
                  <a:lnTo>
                    <a:pt x="45856" y="36261"/>
                  </a:lnTo>
                  <a:lnTo>
                    <a:pt x="48912" y="31997"/>
                  </a:lnTo>
                  <a:lnTo>
                    <a:pt x="50453" y="27085"/>
                  </a:lnTo>
                  <a:lnTo>
                    <a:pt x="50453" y="15357"/>
                  </a:lnTo>
                  <a:lnTo>
                    <a:pt x="48381" y="10225"/>
                  </a:lnTo>
                  <a:lnTo>
                    <a:pt x="40106" y="2047"/>
                  </a:lnTo>
                  <a:lnTo>
                    <a:pt x="3422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2084137" y="3412470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87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2055181" y="3472383"/>
              <a:ext cx="53340" cy="78105"/>
            </a:xfrm>
            <a:custGeom>
              <a:avLst/>
              <a:gdLst/>
              <a:ahLst/>
              <a:cxnLst/>
              <a:rect l="l" t="t" r="r" b="b"/>
              <a:pathLst>
                <a:path w="53339" h="78104">
                  <a:moveTo>
                    <a:pt x="42515" y="59264"/>
                  </a:moveTo>
                  <a:lnTo>
                    <a:pt x="32660" y="59264"/>
                  </a:lnTo>
                  <a:lnTo>
                    <a:pt x="32660" y="77525"/>
                  </a:lnTo>
                  <a:lnTo>
                    <a:pt x="42515" y="77525"/>
                  </a:lnTo>
                  <a:lnTo>
                    <a:pt x="42515" y="59264"/>
                  </a:lnTo>
                  <a:close/>
                </a:path>
                <a:path w="53339" h="78104">
                  <a:moveTo>
                    <a:pt x="42515" y="0"/>
                  </a:moveTo>
                  <a:lnTo>
                    <a:pt x="34796" y="0"/>
                  </a:lnTo>
                  <a:lnTo>
                    <a:pt x="0" y="50594"/>
                  </a:lnTo>
                  <a:lnTo>
                    <a:pt x="0" y="59264"/>
                  </a:lnTo>
                  <a:lnTo>
                    <a:pt x="52849" y="59264"/>
                  </a:lnTo>
                  <a:lnTo>
                    <a:pt x="52849" y="50594"/>
                  </a:lnTo>
                  <a:lnTo>
                    <a:pt x="9181" y="50594"/>
                  </a:lnTo>
                  <a:lnTo>
                    <a:pt x="32660" y="15512"/>
                  </a:lnTo>
                  <a:lnTo>
                    <a:pt x="42515" y="15512"/>
                  </a:lnTo>
                  <a:lnTo>
                    <a:pt x="42515" y="0"/>
                  </a:lnTo>
                  <a:close/>
                </a:path>
                <a:path w="53339" h="78104">
                  <a:moveTo>
                    <a:pt x="42515" y="15512"/>
                  </a:moveTo>
                  <a:lnTo>
                    <a:pt x="32660" y="15512"/>
                  </a:lnTo>
                  <a:lnTo>
                    <a:pt x="32660" y="50594"/>
                  </a:lnTo>
                  <a:lnTo>
                    <a:pt x="42515" y="50594"/>
                  </a:lnTo>
                  <a:lnTo>
                    <a:pt x="42515" y="15512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2326950" y="3412470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87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2301289" y="3472072"/>
              <a:ext cx="50165" cy="79375"/>
            </a:xfrm>
            <a:custGeom>
              <a:avLst/>
              <a:gdLst/>
              <a:ahLst/>
              <a:cxnLst/>
              <a:rect l="l" t="t" r="r" b="b"/>
              <a:pathLst>
                <a:path w="50164" h="79375">
                  <a:moveTo>
                    <a:pt x="32654" y="0"/>
                  </a:moveTo>
                  <a:lnTo>
                    <a:pt x="1581" y="23640"/>
                  </a:lnTo>
                  <a:lnTo>
                    <a:pt x="0" y="44166"/>
                  </a:lnTo>
                  <a:lnTo>
                    <a:pt x="321" y="50484"/>
                  </a:lnTo>
                  <a:lnTo>
                    <a:pt x="33315" y="79145"/>
                  </a:lnTo>
                  <a:lnTo>
                    <a:pt x="39116" y="76592"/>
                  </a:lnTo>
                  <a:lnTo>
                    <a:pt x="43547" y="71421"/>
                  </a:lnTo>
                  <a:lnTo>
                    <a:pt x="21038" y="71421"/>
                  </a:lnTo>
                  <a:lnTo>
                    <a:pt x="17179" y="69075"/>
                  </a:lnTo>
                  <a:lnTo>
                    <a:pt x="11403" y="59679"/>
                  </a:lnTo>
                  <a:lnTo>
                    <a:pt x="9888" y="52940"/>
                  </a:lnTo>
                  <a:lnTo>
                    <a:pt x="9746" y="44166"/>
                  </a:lnTo>
                  <a:lnTo>
                    <a:pt x="14900" y="38671"/>
                  </a:lnTo>
                  <a:lnTo>
                    <a:pt x="18977" y="36546"/>
                  </a:lnTo>
                  <a:lnTo>
                    <a:pt x="9849" y="36546"/>
                  </a:lnTo>
                  <a:lnTo>
                    <a:pt x="10380" y="27254"/>
                  </a:lnTo>
                  <a:lnTo>
                    <a:pt x="12090" y="20126"/>
                  </a:lnTo>
                  <a:lnTo>
                    <a:pt x="17891" y="10212"/>
                  </a:lnTo>
                  <a:lnTo>
                    <a:pt x="21699" y="7724"/>
                  </a:lnTo>
                  <a:lnTo>
                    <a:pt x="45083" y="7724"/>
                  </a:lnTo>
                  <a:lnTo>
                    <a:pt x="37498" y="1607"/>
                  </a:lnTo>
                  <a:lnTo>
                    <a:pt x="32654" y="0"/>
                  </a:lnTo>
                  <a:close/>
                </a:path>
                <a:path w="50164" h="79375">
                  <a:moveTo>
                    <a:pt x="44091" y="35924"/>
                  </a:moveTo>
                  <a:lnTo>
                    <a:pt x="29909" y="35924"/>
                  </a:lnTo>
                  <a:lnTo>
                    <a:pt x="33380" y="37570"/>
                  </a:lnTo>
                  <a:lnTo>
                    <a:pt x="38560" y="44192"/>
                  </a:lnTo>
                  <a:lnTo>
                    <a:pt x="39855" y="48417"/>
                  </a:lnTo>
                  <a:lnTo>
                    <a:pt x="39855" y="58642"/>
                  </a:lnTo>
                  <a:lnTo>
                    <a:pt x="38586" y="62893"/>
                  </a:lnTo>
                  <a:lnTo>
                    <a:pt x="33509" y="69710"/>
                  </a:lnTo>
                  <a:lnTo>
                    <a:pt x="30116" y="71421"/>
                  </a:lnTo>
                  <a:lnTo>
                    <a:pt x="43547" y="71421"/>
                  </a:lnTo>
                  <a:lnTo>
                    <a:pt x="47845" y="66405"/>
                  </a:lnTo>
                  <a:lnTo>
                    <a:pt x="50007" y="60210"/>
                  </a:lnTo>
                  <a:lnTo>
                    <a:pt x="50007" y="45773"/>
                  </a:lnTo>
                  <a:lnTo>
                    <a:pt x="47819" y="39864"/>
                  </a:lnTo>
                  <a:lnTo>
                    <a:pt x="44091" y="35924"/>
                  </a:lnTo>
                  <a:close/>
                </a:path>
                <a:path w="50164" h="79375">
                  <a:moveTo>
                    <a:pt x="33626" y="28252"/>
                  </a:moveTo>
                  <a:lnTo>
                    <a:pt x="20689" y="28252"/>
                  </a:lnTo>
                  <a:lnTo>
                    <a:pt x="14900" y="31012"/>
                  </a:lnTo>
                  <a:lnTo>
                    <a:pt x="9849" y="36546"/>
                  </a:lnTo>
                  <a:lnTo>
                    <a:pt x="18977" y="36546"/>
                  </a:lnTo>
                  <a:lnTo>
                    <a:pt x="20171" y="35924"/>
                  </a:lnTo>
                  <a:lnTo>
                    <a:pt x="44091" y="35924"/>
                  </a:lnTo>
                  <a:lnTo>
                    <a:pt x="39026" y="30572"/>
                  </a:lnTo>
                  <a:lnTo>
                    <a:pt x="33626" y="28252"/>
                  </a:lnTo>
                  <a:close/>
                </a:path>
                <a:path w="50164" h="79375">
                  <a:moveTo>
                    <a:pt x="45083" y="7724"/>
                  </a:moveTo>
                  <a:lnTo>
                    <a:pt x="33665" y="7724"/>
                  </a:lnTo>
                  <a:lnTo>
                    <a:pt x="37731" y="11508"/>
                  </a:lnTo>
                  <a:lnTo>
                    <a:pt x="38598" y="19063"/>
                  </a:lnTo>
                  <a:lnTo>
                    <a:pt x="48712" y="19063"/>
                  </a:lnTo>
                  <a:lnTo>
                    <a:pt x="47845" y="12765"/>
                  </a:lnTo>
                  <a:lnTo>
                    <a:pt x="45436" y="8009"/>
                  </a:lnTo>
                  <a:lnTo>
                    <a:pt x="45083" y="772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2569764" y="3412470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87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2543734" y="3472072"/>
              <a:ext cx="50800" cy="79375"/>
            </a:xfrm>
            <a:custGeom>
              <a:avLst/>
              <a:gdLst/>
              <a:ahLst/>
              <a:cxnLst/>
              <a:rect l="l" t="t" r="r" b="b"/>
              <a:pathLst>
                <a:path w="50800" h="79375">
                  <a:moveTo>
                    <a:pt x="31857" y="0"/>
                  </a:moveTo>
                  <a:lnTo>
                    <a:pt x="18518" y="0"/>
                  </a:lnTo>
                  <a:lnTo>
                    <a:pt x="13079" y="1775"/>
                  </a:lnTo>
                  <a:lnTo>
                    <a:pt x="9065" y="5326"/>
                  </a:lnTo>
                  <a:lnTo>
                    <a:pt x="4921" y="8877"/>
                  </a:lnTo>
                  <a:lnTo>
                    <a:pt x="2978" y="13426"/>
                  </a:lnTo>
                  <a:lnTo>
                    <a:pt x="2978" y="26437"/>
                  </a:lnTo>
                  <a:lnTo>
                    <a:pt x="7252" y="32671"/>
                  </a:lnTo>
                  <a:lnTo>
                    <a:pt x="15799" y="37648"/>
                  </a:lnTo>
                  <a:lnTo>
                    <a:pt x="5309" y="42546"/>
                  </a:lnTo>
                  <a:lnTo>
                    <a:pt x="0" y="49182"/>
                  </a:lnTo>
                  <a:lnTo>
                    <a:pt x="0" y="63969"/>
                  </a:lnTo>
                  <a:lnTo>
                    <a:pt x="2331" y="69179"/>
                  </a:lnTo>
                  <a:lnTo>
                    <a:pt x="6863" y="73170"/>
                  </a:lnTo>
                  <a:lnTo>
                    <a:pt x="11525" y="77149"/>
                  </a:lnTo>
                  <a:lnTo>
                    <a:pt x="17612" y="79145"/>
                  </a:lnTo>
                  <a:lnTo>
                    <a:pt x="32634" y="79145"/>
                  </a:lnTo>
                  <a:lnTo>
                    <a:pt x="38720" y="77149"/>
                  </a:lnTo>
                  <a:lnTo>
                    <a:pt x="45421" y="71421"/>
                  </a:lnTo>
                  <a:lnTo>
                    <a:pt x="20590" y="71421"/>
                  </a:lnTo>
                  <a:lnTo>
                    <a:pt x="16964" y="70189"/>
                  </a:lnTo>
                  <a:lnTo>
                    <a:pt x="11525" y="65239"/>
                  </a:lnTo>
                  <a:lnTo>
                    <a:pt x="10101" y="61843"/>
                  </a:lnTo>
                  <a:lnTo>
                    <a:pt x="10101" y="54223"/>
                  </a:lnTo>
                  <a:lnTo>
                    <a:pt x="11266" y="51385"/>
                  </a:lnTo>
                  <a:lnTo>
                    <a:pt x="13727" y="49000"/>
                  </a:lnTo>
                  <a:lnTo>
                    <a:pt x="16058" y="46616"/>
                  </a:lnTo>
                  <a:lnTo>
                    <a:pt x="19943" y="44257"/>
                  </a:lnTo>
                  <a:lnTo>
                    <a:pt x="25123" y="41924"/>
                  </a:lnTo>
                  <a:lnTo>
                    <a:pt x="41712" y="41924"/>
                  </a:lnTo>
                  <a:lnTo>
                    <a:pt x="41415" y="41647"/>
                  </a:lnTo>
                  <a:lnTo>
                    <a:pt x="34447" y="37648"/>
                  </a:lnTo>
                  <a:lnTo>
                    <a:pt x="41564" y="33565"/>
                  </a:lnTo>
                  <a:lnTo>
                    <a:pt x="25123" y="33565"/>
                  </a:lnTo>
                  <a:lnTo>
                    <a:pt x="17094" y="29949"/>
                  </a:lnTo>
                  <a:lnTo>
                    <a:pt x="13079" y="25077"/>
                  </a:lnTo>
                  <a:lnTo>
                    <a:pt x="13079" y="15435"/>
                  </a:lnTo>
                  <a:lnTo>
                    <a:pt x="14115" y="12687"/>
                  </a:lnTo>
                  <a:lnTo>
                    <a:pt x="16317" y="10704"/>
                  </a:lnTo>
                  <a:lnTo>
                    <a:pt x="18389" y="8721"/>
                  </a:lnTo>
                  <a:lnTo>
                    <a:pt x="21367" y="7724"/>
                  </a:lnTo>
                  <a:lnTo>
                    <a:pt x="44021" y="7724"/>
                  </a:lnTo>
                  <a:lnTo>
                    <a:pt x="41310" y="5326"/>
                  </a:lnTo>
                  <a:lnTo>
                    <a:pt x="37166" y="1775"/>
                  </a:lnTo>
                  <a:lnTo>
                    <a:pt x="31857" y="0"/>
                  </a:lnTo>
                  <a:close/>
                </a:path>
                <a:path w="50800" h="79375">
                  <a:moveTo>
                    <a:pt x="41712" y="41924"/>
                  </a:moveTo>
                  <a:lnTo>
                    <a:pt x="25123" y="41924"/>
                  </a:lnTo>
                  <a:lnTo>
                    <a:pt x="30432" y="44257"/>
                  </a:lnTo>
                  <a:lnTo>
                    <a:pt x="34188" y="46616"/>
                  </a:lnTo>
                  <a:lnTo>
                    <a:pt x="36648" y="49000"/>
                  </a:lnTo>
                  <a:lnTo>
                    <a:pt x="38979" y="51385"/>
                  </a:lnTo>
                  <a:lnTo>
                    <a:pt x="40274" y="54223"/>
                  </a:lnTo>
                  <a:lnTo>
                    <a:pt x="40274" y="61843"/>
                  </a:lnTo>
                  <a:lnTo>
                    <a:pt x="38850" y="65239"/>
                  </a:lnTo>
                  <a:lnTo>
                    <a:pt x="36130" y="67714"/>
                  </a:lnTo>
                  <a:lnTo>
                    <a:pt x="33281" y="70189"/>
                  </a:lnTo>
                  <a:lnTo>
                    <a:pt x="29655" y="71421"/>
                  </a:lnTo>
                  <a:lnTo>
                    <a:pt x="45421" y="71421"/>
                  </a:lnTo>
                  <a:lnTo>
                    <a:pt x="48044" y="69179"/>
                  </a:lnTo>
                  <a:lnTo>
                    <a:pt x="50375" y="63969"/>
                  </a:lnTo>
                  <a:lnTo>
                    <a:pt x="50375" y="57528"/>
                  </a:lnTo>
                  <a:lnTo>
                    <a:pt x="49380" y="51589"/>
                  </a:lnTo>
                  <a:lnTo>
                    <a:pt x="46393" y="46295"/>
                  </a:lnTo>
                  <a:lnTo>
                    <a:pt x="41712" y="41924"/>
                  </a:lnTo>
                  <a:close/>
                </a:path>
                <a:path w="50800" h="79375">
                  <a:moveTo>
                    <a:pt x="44021" y="7724"/>
                  </a:moveTo>
                  <a:lnTo>
                    <a:pt x="28878" y="7724"/>
                  </a:lnTo>
                  <a:lnTo>
                    <a:pt x="31857" y="8721"/>
                  </a:lnTo>
                  <a:lnTo>
                    <a:pt x="34058" y="10704"/>
                  </a:lnTo>
                  <a:lnTo>
                    <a:pt x="36130" y="12687"/>
                  </a:lnTo>
                  <a:lnTo>
                    <a:pt x="37296" y="15435"/>
                  </a:lnTo>
                  <a:lnTo>
                    <a:pt x="37296" y="25077"/>
                  </a:lnTo>
                  <a:lnTo>
                    <a:pt x="33152" y="29949"/>
                  </a:lnTo>
                  <a:lnTo>
                    <a:pt x="25123" y="33565"/>
                  </a:lnTo>
                  <a:lnTo>
                    <a:pt x="41564" y="33565"/>
                  </a:lnTo>
                  <a:lnTo>
                    <a:pt x="43123" y="32671"/>
                  </a:lnTo>
                  <a:lnTo>
                    <a:pt x="47397" y="26437"/>
                  </a:lnTo>
                  <a:lnTo>
                    <a:pt x="47397" y="13426"/>
                  </a:lnTo>
                  <a:lnTo>
                    <a:pt x="45325" y="8877"/>
                  </a:lnTo>
                  <a:lnTo>
                    <a:pt x="44021" y="772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2812578" y="3412470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87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3" name="object 23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2763238" y="3472072"/>
              <a:ext cx="103988" cy="79145"/>
            </a:xfrm>
            <a:prstGeom prst="rect">
              <a:avLst/>
            </a:prstGeom>
          </p:spPr>
        </p:pic>
        <p:sp>
          <p:nvSpPr>
            <p:cNvPr id="24" name="object 24"/>
            <p:cNvSpPr/>
            <p:nvPr/>
          </p:nvSpPr>
          <p:spPr>
            <a:xfrm>
              <a:off x="3045679" y="3412470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87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5" name="object 25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2996339" y="3472072"/>
              <a:ext cx="103341" cy="77836"/>
            </a:xfrm>
            <a:prstGeom prst="rect">
              <a:avLst/>
            </a:prstGeom>
          </p:spPr>
        </p:pic>
        <p:sp>
          <p:nvSpPr>
            <p:cNvPr id="26" name="object 26"/>
            <p:cNvSpPr/>
            <p:nvPr/>
          </p:nvSpPr>
          <p:spPr>
            <a:xfrm>
              <a:off x="3288492" y="3412470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87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7" name="object 27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3239152" y="3472072"/>
              <a:ext cx="103859" cy="77836"/>
            </a:xfrm>
            <a:prstGeom prst="rect">
              <a:avLst/>
            </a:prstGeom>
          </p:spPr>
        </p:pic>
        <p:sp>
          <p:nvSpPr>
            <p:cNvPr id="28" name="object 28"/>
            <p:cNvSpPr/>
            <p:nvPr/>
          </p:nvSpPr>
          <p:spPr>
            <a:xfrm>
              <a:off x="3531306" y="3412470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87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9" name="object 29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3481966" y="3472072"/>
              <a:ext cx="104247" cy="79145"/>
            </a:xfrm>
            <a:prstGeom prst="rect">
              <a:avLst/>
            </a:prstGeom>
          </p:spPr>
        </p:pic>
        <p:sp>
          <p:nvSpPr>
            <p:cNvPr id="30" name="object 30"/>
            <p:cNvSpPr/>
            <p:nvPr/>
          </p:nvSpPr>
          <p:spPr>
            <a:xfrm>
              <a:off x="3774119" y="3412470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87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1" name="object 31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3724780" y="3472072"/>
              <a:ext cx="104247" cy="79145"/>
            </a:xfrm>
            <a:prstGeom prst="rect">
              <a:avLst/>
            </a:prstGeom>
          </p:spPr>
        </p:pic>
        <p:sp>
          <p:nvSpPr>
            <p:cNvPr id="32" name="object 32"/>
            <p:cNvSpPr/>
            <p:nvPr/>
          </p:nvSpPr>
          <p:spPr>
            <a:xfrm>
              <a:off x="4016933" y="3412470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87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3" name="object 33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3959046" y="3472072"/>
              <a:ext cx="112535" cy="79145"/>
            </a:xfrm>
            <a:prstGeom prst="rect">
              <a:avLst/>
            </a:prstGeom>
          </p:spPr>
        </p:pic>
        <p:sp>
          <p:nvSpPr>
            <p:cNvPr id="34" name="object 34"/>
            <p:cNvSpPr/>
            <p:nvPr/>
          </p:nvSpPr>
          <p:spPr>
            <a:xfrm>
              <a:off x="4259746" y="3412470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87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5" name="object 35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4201860" y="3472072"/>
              <a:ext cx="111888" cy="77836"/>
            </a:xfrm>
            <a:prstGeom prst="rect">
              <a:avLst/>
            </a:prstGeom>
          </p:spPr>
        </p:pic>
        <p:sp>
          <p:nvSpPr>
            <p:cNvPr id="36" name="object 36"/>
            <p:cNvSpPr/>
            <p:nvPr/>
          </p:nvSpPr>
          <p:spPr>
            <a:xfrm>
              <a:off x="4502560" y="3412470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87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7" name="object 37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4444673" y="3472072"/>
              <a:ext cx="112406" cy="77836"/>
            </a:xfrm>
            <a:prstGeom prst="rect">
              <a:avLst/>
            </a:prstGeom>
          </p:spPr>
        </p:pic>
        <p:sp>
          <p:nvSpPr>
            <p:cNvPr id="38" name="object 38"/>
            <p:cNvSpPr/>
            <p:nvPr/>
          </p:nvSpPr>
          <p:spPr>
            <a:xfrm>
              <a:off x="4735661" y="3412470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87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9" name="object 39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4677774" y="3472072"/>
              <a:ext cx="112794" cy="79145"/>
            </a:xfrm>
            <a:prstGeom prst="rect">
              <a:avLst/>
            </a:prstGeom>
          </p:spPr>
        </p:pic>
        <p:sp>
          <p:nvSpPr>
            <p:cNvPr id="40" name="object 40"/>
            <p:cNvSpPr/>
            <p:nvPr/>
          </p:nvSpPr>
          <p:spPr>
            <a:xfrm>
              <a:off x="4978474" y="3412470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87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1" name="object 41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4920588" y="3472072"/>
              <a:ext cx="112794" cy="79145"/>
            </a:xfrm>
            <a:prstGeom prst="rect">
              <a:avLst/>
            </a:prstGeom>
          </p:spPr>
        </p:pic>
        <p:sp>
          <p:nvSpPr>
            <p:cNvPr id="42" name="object 42"/>
            <p:cNvSpPr/>
            <p:nvPr/>
          </p:nvSpPr>
          <p:spPr>
            <a:xfrm>
              <a:off x="5221288" y="3412470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87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3" name="object 43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5164826" y="3472072"/>
              <a:ext cx="111111" cy="79145"/>
            </a:xfrm>
            <a:prstGeom prst="rect">
              <a:avLst/>
            </a:prstGeom>
          </p:spPr>
        </p:pic>
        <p:sp>
          <p:nvSpPr>
            <p:cNvPr id="44" name="object 44"/>
            <p:cNvSpPr/>
            <p:nvPr/>
          </p:nvSpPr>
          <p:spPr>
            <a:xfrm>
              <a:off x="5464102" y="3412470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87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5" name="object 45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5407639" y="3472072"/>
              <a:ext cx="110463" cy="79145"/>
            </a:xfrm>
            <a:prstGeom prst="rect">
              <a:avLst/>
            </a:prstGeom>
          </p:spPr>
        </p:pic>
        <p:sp>
          <p:nvSpPr>
            <p:cNvPr id="46" name="object 46"/>
            <p:cNvSpPr/>
            <p:nvPr/>
          </p:nvSpPr>
          <p:spPr>
            <a:xfrm>
              <a:off x="5706915" y="3412470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87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7" name="object 47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5650453" y="3472072"/>
              <a:ext cx="110981" cy="79145"/>
            </a:xfrm>
            <a:prstGeom prst="rect">
              <a:avLst/>
            </a:prstGeom>
          </p:spPr>
        </p:pic>
        <p:sp>
          <p:nvSpPr>
            <p:cNvPr id="48" name="object 48"/>
            <p:cNvSpPr/>
            <p:nvPr/>
          </p:nvSpPr>
          <p:spPr>
            <a:xfrm>
              <a:off x="5949728" y="3412470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87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9" name="object 49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5893266" y="3472072"/>
              <a:ext cx="111370" cy="79145"/>
            </a:xfrm>
            <a:prstGeom prst="rect">
              <a:avLst/>
            </a:prstGeom>
          </p:spPr>
        </p:pic>
        <p:sp>
          <p:nvSpPr>
            <p:cNvPr id="50" name="object 50"/>
            <p:cNvSpPr/>
            <p:nvPr/>
          </p:nvSpPr>
          <p:spPr>
            <a:xfrm>
              <a:off x="6192542" y="3412470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87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1" name="object 51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6136080" y="3472072"/>
              <a:ext cx="111370" cy="79145"/>
            </a:xfrm>
            <a:prstGeom prst="rect">
              <a:avLst/>
            </a:prstGeom>
          </p:spPr>
        </p:pic>
        <p:sp>
          <p:nvSpPr>
            <p:cNvPr id="52" name="object 52"/>
            <p:cNvSpPr/>
            <p:nvPr/>
          </p:nvSpPr>
          <p:spPr>
            <a:xfrm>
              <a:off x="6425643" y="3412470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87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3" name="object 53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6366073" y="3472072"/>
              <a:ext cx="114219" cy="79145"/>
            </a:xfrm>
            <a:prstGeom prst="rect">
              <a:avLst/>
            </a:prstGeom>
          </p:spPr>
        </p:pic>
        <p:sp>
          <p:nvSpPr>
            <p:cNvPr id="54" name="object 54"/>
            <p:cNvSpPr/>
            <p:nvPr/>
          </p:nvSpPr>
          <p:spPr>
            <a:xfrm>
              <a:off x="6668457" y="3412470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87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5" name="object 55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6608887" y="3472072"/>
              <a:ext cx="113571" cy="77836"/>
            </a:xfrm>
            <a:prstGeom prst="rect">
              <a:avLst/>
            </a:prstGeom>
          </p:spPr>
        </p:pic>
        <p:sp>
          <p:nvSpPr>
            <p:cNvPr id="56" name="object 56"/>
            <p:cNvSpPr/>
            <p:nvPr/>
          </p:nvSpPr>
          <p:spPr>
            <a:xfrm>
              <a:off x="6911270" y="3412470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87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7" name="object 57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6851700" y="3472383"/>
              <a:ext cx="114089" cy="77525"/>
            </a:xfrm>
            <a:prstGeom prst="rect">
              <a:avLst/>
            </a:prstGeom>
          </p:spPr>
        </p:pic>
        <p:sp>
          <p:nvSpPr>
            <p:cNvPr id="58" name="object 58"/>
            <p:cNvSpPr/>
            <p:nvPr/>
          </p:nvSpPr>
          <p:spPr>
            <a:xfrm>
              <a:off x="7154084" y="3412470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87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9" name="object 59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7094514" y="3472072"/>
              <a:ext cx="114478" cy="79145"/>
            </a:xfrm>
            <a:prstGeom prst="rect">
              <a:avLst/>
            </a:prstGeom>
          </p:spPr>
        </p:pic>
        <p:sp>
          <p:nvSpPr>
            <p:cNvPr id="60" name="object 60"/>
            <p:cNvSpPr/>
            <p:nvPr/>
          </p:nvSpPr>
          <p:spPr>
            <a:xfrm>
              <a:off x="7396898" y="3412471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87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1" name="object 61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7337327" y="3472072"/>
              <a:ext cx="114478" cy="79145"/>
            </a:xfrm>
            <a:prstGeom prst="rect">
              <a:avLst/>
            </a:prstGeom>
          </p:spPr>
        </p:pic>
        <p:sp>
          <p:nvSpPr>
            <p:cNvPr id="62" name="object 62"/>
            <p:cNvSpPr/>
            <p:nvPr/>
          </p:nvSpPr>
          <p:spPr>
            <a:xfrm>
              <a:off x="7639711" y="3412471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87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3" name="object 63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7582990" y="3472072"/>
              <a:ext cx="111370" cy="79145"/>
            </a:xfrm>
            <a:prstGeom prst="rect">
              <a:avLst/>
            </a:prstGeom>
          </p:spPr>
        </p:pic>
        <p:sp>
          <p:nvSpPr>
            <p:cNvPr id="64" name="object 64"/>
            <p:cNvSpPr/>
            <p:nvPr/>
          </p:nvSpPr>
          <p:spPr>
            <a:xfrm>
              <a:off x="7882524" y="3412471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87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5" name="object 65"/>
            <p:cNvPicPr/>
            <p:nvPr/>
          </p:nvPicPr>
          <p:blipFill>
            <a:blip r:embed="rId26" cstate="print"/>
            <a:stretch>
              <a:fillRect/>
            </a:stretch>
          </p:blipFill>
          <p:spPr>
            <a:xfrm>
              <a:off x="7825803" y="3472072"/>
              <a:ext cx="110722" cy="79145"/>
            </a:xfrm>
            <a:prstGeom prst="rect">
              <a:avLst/>
            </a:prstGeom>
          </p:spPr>
        </p:pic>
        <p:sp>
          <p:nvSpPr>
            <p:cNvPr id="66" name="object 66"/>
            <p:cNvSpPr/>
            <p:nvPr/>
          </p:nvSpPr>
          <p:spPr>
            <a:xfrm>
              <a:off x="8115626" y="3412471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87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7" name="object 67"/>
            <p:cNvPicPr/>
            <p:nvPr/>
          </p:nvPicPr>
          <p:blipFill>
            <a:blip r:embed="rId27" cstate="print"/>
            <a:stretch>
              <a:fillRect/>
            </a:stretch>
          </p:blipFill>
          <p:spPr>
            <a:xfrm>
              <a:off x="8058904" y="3472383"/>
              <a:ext cx="111240" cy="78834"/>
            </a:xfrm>
            <a:prstGeom prst="rect">
              <a:avLst/>
            </a:prstGeom>
          </p:spPr>
        </p:pic>
        <p:sp>
          <p:nvSpPr>
            <p:cNvPr id="68" name="object 68"/>
            <p:cNvSpPr/>
            <p:nvPr/>
          </p:nvSpPr>
          <p:spPr>
            <a:xfrm>
              <a:off x="8358439" y="3412471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87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9" name="object 69"/>
            <p:cNvPicPr/>
            <p:nvPr/>
          </p:nvPicPr>
          <p:blipFill>
            <a:blip r:embed="rId28" cstate="print"/>
            <a:stretch>
              <a:fillRect/>
            </a:stretch>
          </p:blipFill>
          <p:spPr>
            <a:xfrm>
              <a:off x="8301718" y="3472072"/>
              <a:ext cx="111629" cy="79145"/>
            </a:xfrm>
            <a:prstGeom prst="rect">
              <a:avLst/>
            </a:prstGeom>
          </p:spPr>
        </p:pic>
        <p:sp>
          <p:nvSpPr>
            <p:cNvPr id="70" name="object 70"/>
            <p:cNvSpPr/>
            <p:nvPr/>
          </p:nvSpPr>
          <p:spPr>
            <a:xfrm>
              <a:off x="8601253" y="3412471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87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71" name="object 71"/>
            <p:cNvPicPr/>
            <p:nvPr/>
          </p:nvPicPr>
          <p:blipFill>
            <a:blip r:embed="rId29" cstate="print"/>
            <a:stretch>
              <a:fillRect/>
            </a:stretch>
          </p:blipFill>
          <p:spPr>
            <a:xfrm>
              <a:off x="8544531" y="3472072"/>
              <a:ext cx="111629" cy="79145"/>
            </a:xfrm>
            <a:prstGeom prst="rect">
              <a:avLst/>
            </a:prstGeom>
          </p:spPr>
        </p:pic>
      </p:grpSp>
      <p:pic>
        <p:nvPicPr>
          <p:cNvPr id="72" name="object 72"/>
          <p:cNvPicPr/>
          <p:nvPr/>
        </p:nvPicPr>
        <p:blipFill>
          <a:blip r:embed="rId30" cstate="print"/>
          <a:stretch>
            <a:fillRect/>
          </a:stretch>
        </p:blipFill>
        <p:spPr>
          <a:xfrm>
            <a:off x="4417737" y="3608149"/>
            <a:ext cx="1624066" cy="100291"/>
          </a:xfrm>
          <a:prstGeom prst="rect">
            <a:avLst/>
          </a:prstGeom>
        </p:spPr>
      </p:pic>
      <p:grpSp>
        <p:nvGrpSpPr>
          <p:cNvPr id="73" name="object 73"/>
          <p:cNvGrpSpPr/>
          <p:nvPr/>
        </p:nvGrpSpPr>
        <p:grpSpPr>
          <a:xfrm>
            <a:off x="1397713" y="4046235"/>
            <a:ext cx="7448550" cy="2355215"/>
            <a:chOff x="1397713" y="4046235"/>
            <a:chExt cx="7448550" cy="2355215"/>
          </a:xfrm>
        </p:grpSpPr>
        <p:pic>
          <p:nvPicPr>
            <p:cNvPr id="74" name="object 74"/>
            <p:cNvPicPr/>
            <p:nvPr/>
          </p:nvPicPr>
          <p:blipFill>
            <a:blip r:embed="rId31" cstate="print"/>
            <a:stretch>
              <a:fillRect/>
            </a:stretch>
          </p:blipFill>
          <p:spPr>
            <a:xfrm>
              <a:off x="1397713" y="4121790"/>
              <a:ext cx="314902" cy="2105205"/>
            </a:xfrm>
            <a:prstGeom prst="rect">
              <a:avLst/>
            </a:prstGeom>
          </p:spPr>
        </p:pic>
        <p:pic>
          <p:nvPicPr>
            <p:cNvPr id="75" name="object 75"/>
            <p:cNvPicPr/>
            <p:nvPr/>
          </p:nvPicPr>
          <p:blipFill>
            <a:blip r:embed="rId32" cstate="print"/>
            <a:stretch>
              <a:fillRect/>
            </a:stretch>
          </p:blipFill>
          <p:spPr>
            <a:xfrm>
              <a:off x="1739941" y="4522117"/>
              <a:ext cx="7072900" cy="1640870"/>
            </a:xfrm>
            <a:prstGeom prst="rect">
              <a:avLst/>
            </a:prstGeom>
          </p:spPr>
        </p:pic>
        <p:pic>
          <p:nvPicPr>
            <p:cNvPr id="76" name="object 76"/>
            <p:cNvPicPr/>
            <p:nvPr/>
          </p:nvPicPr>
          <p:blipFill>
            <a:blip r:embed="rId33" cstate="print"/>
            <a:stretch>
              <a:fillRect/>
            </a:stretch>
          </p:blipFill>
          <p:spPr>
            <a:xfrm>
              <a:off x="1764536" y="4130992"/>
              <a:ext cx="2463541" cy="100308"/>
            </a:xfrm>
            <a:prstGeom prst="rect">
              <a:avLst/>
            </a:prstGeom>
          </p:spPr>
        </p:pic>
        <p:sp>
          <p:nvSpPr>
            <p:cNvPr id="77" name="object 77"/>
            <p:cNvSpPr/>
            <p:nvPr/>
          </p:nvSpPr>
          <p:spPr>
            <a:xfrm>
              <a:off x="1721422" y="4046235"/>
              <a:ext cx="7120255" cy="2206625"/>
            </a:xfrm>
            <a:custGeom>
              <a:avLst/>
              <a:gdLst/>
              <a:ahLst/>
              <a:cxnLst/>
              <a:rect l="l" t="t" r="r" b="b"/>
              <a:pathLst>
                <a:path w="7120255" h="2206625">
                  <a:moveTo>
                    <a:pt x="7119781" y="0"/>
                  </a:moveTo>
                  <a:lnTo>
                    <a:pt x="0" y="0"/>
                  </a:lnTo>
                  <a:lnTo>
                    <a:pt x="0" y="2206395"/>
                  </a:lnTo>
                  <a:lnTo>
                    <a:pt x="7119781" y="2206395"/>
                  </a:lnTo>
                  <a:lnTo>
                    <a:pt x="7119781" y="2196675"/>
                  </a:lnTo>
                  <a:lnTo>
                    <a:pt x="19426" y="2196675"/>
                  </a:lnTo>
                  <a:lnTo>
                    <a:pt x="9713" y="2186955"/>
                  </a:lnTo>
                  <a:lnTo>
                    <a:pt x="19426" y="2186955"/>
                  </a:lnTo>
                  <a:lnTo>
                    <a:pt x="19426" y="19439"/>
                  </a:lnTo>
                  <a:lnTo>
                    <a:pt x="9713" y="19439"/>
                  </a:lnTo>
                  <a:lnTo>
                    <a:pt x="19426" y="9719"/>
                  </a:lnTo>
                  <a:lnTo>
                    <a:pt x="7119781" y="9719"/>
                  </a:lnTo>
                  <a:lnTo>
                    <a:pt x="7119781" y="0"/>
                  </a:lnTo>
                  <a:close/>
                </a:path>
                <a:path w="7120255" h="2206625">
                  <a:moveTo>
                    <a:pt x="19426" y="2186955"/>
                  </a:moveTo>
                  <a:lnTo>
                    <a:pt x="9713" y="2186955"/>
                  </a:lnTo>
                  <a:lnTo>
                    <a:pt x="19426" y="2196675"/>
                  </a:lnTo>
                  <a:lnTo>
                    <a:pt x="19426" y="2186955"/>
                  </a:lnTo>
                  <a:close/>
                </a:path>
                <a:path w="7120255" h="2206625">
                  <a:moveTo>
                    <a:pt x="7100355" y="2186955"/>
                  </a:moveTo>
                  <a:lnTo>
                    <a:pt x="19426" y="2186955"/>
                  </a:lnTo>
                  <a:lnTo>
                    <a:pt x="19426" y="2196675"/>
                  </a:lnTo>
                  <a:lnTo>
                    <a:pt x="7100355" y="2196675"/>
                  </a:lnTo>
                  <a:lnTo>
                    <a:pt x="7100355" y="2186955"/>
                  </a:lnTo>
                  <a:close/>
                </a:path>
                <a:path w="7120255" h="2206625">
                  <a:moveTo>
                    <a:pt x="7100355" y="9719"/>
                  </a:moveTo>
                  <a:lnTo>
                    <a:pt x="7100355" y="2196675"/>
                  </a:lnTo>
                  <a:lnTo>
                    <a:pt x="7110068" y="2186955"/>
                  </a:lnTo>
                  <a:lnTo>
                    <a:pt x="7119781" y="2186955"/>
                  </a:lnTo>
                  <a:lnTo>
                    <a:pt x="7119781" y="19439"/>
                  </a:lnTo>
                  <a:lnTo>
                    <a:pt x="7110068" y="19439"/>
                  </a:lnTo>
                  <a:lnTo>
                    <a:pt x="7100355" y="9719"/>
                  </a:lnTo>
                  <a:close/>
                </a:path>
                <a:path w="7120255" h="2206625">
                  <a:moveTo>
                    <a:pt x="7119781" y="2186955"/>
                  </a:moveTo>
                  <a:lnTo>
                    <a:pt x="7110068" y="2186955"/>
                  </a:lnTo>
                  <a:lnTo>
                    <a:pt x="7100355" y="2196675"/>
                  </a:lnTo>
                  <a:lnTo>
                    <a:pt x="7119781" y="2196675"/>
                  </a:lnTo>
                  <a:lnTo>
                    <a:pt x="7119781" y="2186955"/>
                  </a:lnTo>
                  <a:close/>
                </a:path>
                <a:path w="7120255" h="2206625">
                  <a:moveTo>
                    <a:pt x="19426" y="9719"/>
                  </a:moveTo>
                  <a:lnTo>
                    <a:pt x="9713" y="19439"/>
                  </a:lnTo>
                  <a:lnTo>
                    <a:pt x="19426" y="19439"/>
                  </a:lnTo>
                  <a:lnTo>
                    <a:pt x="19426" y="9719"/>
                  </a:lnTo>
                  <a:close/>
                </a:path>
                <a:path w="7120255" h="2206625">
                  <a:moveTo>
                    <a:pt x="7100355" y="9719"/>
                  </a:moveTo>
                  <a:lnTo>
                    <a:pt x="19426" y="9719"/>
                  </a:lnTo>
                  <a:lnTo>
                    <a:pt x="19426" y="19439"/>
                  </a:lnTo>
                  <a:lnTo>
                    <a:pt x="7100355" y="19439"/>
                  </a:lnTo>
                  <a:lnTo>
                    <a:pt x="7100355" y="9719"/>
                  </a:lnTo>
                  <a:close/>
                </a:path>
                <a:path w="7120255" h="2206625">
                  <a:moveTo>
                    <a:pt x="7119781" y="9719"/>
                  </a:moveTo>
                  <a:lnTo>
                    <a:pt x="7100355" y="9719"/>
                  </a:lnTo>
                  <a:lnTo>
                    <a:pt x="7110068" y="19439"/>
                  </a:lnTo>
                  <a:lnTo>
                    <a:pt x="7119781" y="19439"/>
                  </a:lnTo>
                  <a:lnTo>
                    <a:pt x="7119781" y="9719"/>
                  </a:lnTo>
                  <a:close/>
                </a:path>
              </a:pathLst>
            </a:custGeom>
            <a:solidFill>
              <a:srgbClr val="306A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" name="object 78"/>
            <p:cNvSpPr/>
            <p:nvPr/>
          </p:nvSpPr>
          <p:spPr>
            <a:xfrm>
              <a:off x="8763498" y="6077674"/>
              <a:ext cx="39370" cy="78105"/>
            </a:xfrm>
            <a:custGeom>
              <a:avLst/>
              <a:gdLst/>
              <a:ahLst/>
              <a:cxnLst/>
              <a:rect l="l" t="t" r="r" b="b"/>
              <a:pathLst>
                <a:path w="39370" h="78104">
                  <a:moveTo>
                    <a:pt x="38852" y="77758"/>
                  </a:moveTo>
                  <a:lnTo>
                    <a:pt x="0" y="0"/>
                  </a:lnTo>
                </a:path>
              </a:pathLst>
            </a:custGeom>
            <a:ln w="971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" name="object 79"/>
            <p:cNvSpPr/>
            <p:nvPr/>
          </p:nvSpPr>
          <p:spPr>
            <a:xfrm>
              <a:off x="8763498" y="6077674"/>
              <a:ext cx="78105" cy="78105"/>
            </a:xfrm>
            <a:custGeom>
              <a:avLst/>
              <a:gdLst/>
              <a:ahLst/>
              <a:cxnLst/>
              <a:rect l="l" t="t" r="r" b="b"/>
              <a:pathLst>
                <a:path w="78104" h="78104">
                  <a:moveTo>
                    <a:pt x="0" y="0"/>
                  </a:moveTo>
                  <a:lnTo>
                    <a:pt x="77705" y="0"/>
                  </a:lnTo>
                </a:path>
                <a:path w="78104" h="78104">
                  <a:moveTo>
                    <a:pt x="77705" y="0"/>
                  </a:moveTo>
                  <a:lnTo>
                    <a:pt x="38852" y="77758"/>
                  </a:lnTo>
                </a:path>
              </a:pathLst>
            </a:custGeom>
            <a:ln w="9716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" name="object 80"/>
            <p:cNvSpPr/>
            <p:nvPr/>
          </p:nvSpPr>
          <p:spPr>
            <a:xfrm>
              <a:off x="1740848" y="4298950"/>
              <a:ext cx="5080" cy="1924685"/>
            </a:xfrm>
            <a:custGeom>
              <a:avLst/>
              <a:gdLst/>
              <a:ahLst/>
              <a:cxnLst/>
              <a:rect l="l" t="t" r="r" b="b"/>
              <a:pathLst>
                <a:path w="5080" h="1924685">
                  <a:moveTo>
                    <a:pt x="0" y="1924521"/>
                  </a:moveTo>
                  <a:lnTo>
                    <a:pt x="4856" y="1924521"/>
                  </a:lnTo>
                  <a:lnTo>
                    <a:pt x="4856" y="0"/>
                  </a:lnTo>
                  <a:lnTo>
                    <a:pt x="0" y="0"/>
                  </a:lnTo>
                  <a:lnTo>
                    <a:pt x="0" y="1924521"/>
                  </a:lnTo>
                  <a:close/>
                </a:path>
              </a:pathLst>
            </a:custGeom>
            <a:solidFill>
              <a:srgbClr val="80808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" name="object 81"/>
            <p:cNvSpPr/>
            <p:nvPr/>
          </p:nvSpPr>
          <p:spPr>
            <a:xfrm>
              <a:off x="1770468" y="4319689"/>
              <a:ext cx="7002780" cy="78105"/>
            </a:xfrm>
            <a:custGeom>
              <a:avLst/>
              <a:gdLst/>
              <a:ahLst/>
              <a:cxnLst/>
              <a:rect l="l" t="t" r="r" b="b"/>
              <a:pathLst>
                <a:path w="7002780" h="78104">
                  <a:moveTo>
                    <a:pt x="28219" y="0"/>
                  </a:moveTo>
                  <a:lnTo>
                    <a:pt x="20662" y="0"/>
                  </a:lnTo>
                  <a:lnTo>
                    <a:pt x="18884" y="9207"/>
                  </a:lnTo>
                  <a:lnTo>
                    <a:pt x="12014" y="13868"/>
                  </a:lnTo>
                  <a:lnTo>
                    <a:pt x="0" y="13868"/>
                  </a:lnTo>
                  <a:lnTo>
                    <a:pt x="0" y="21640"/>
                  </a:lnTo>
                  <a:lnTo>
                    <a:pt x="8318" y="21640"/>
                  </a:lnTo>
                  <a:lnTo>
                    <a:pt x="14452" y="20218"/>
                  </a:lnTo>
                  <a:lnTo>
                    <a:pt x="18427" y="17627"/>
                  </a:lnTo>
                  <a:lnTo>
                    <a:pt x="18427" y="77889"/>
                  </a:lnTo>
                  <a:lnTo>
                    <a:pt x="28219" y="77889"/>
                  </a:lnTo>
                  <a:lnTo>
                    <a:pt x="28219" y="0"/>
                  </a:lnTo>
                  <a:close/>
                </a:path>
                <a:path w="7002780" h="78104">
                  <a:moveTo>
                    <a:pt x="7002602" y="0"/>
                  </a:moveTo>
                  <a:lnTo>
                    <a:pt x="6995096" y="0"/>
                  </a:lnTo>
                  <a:lnTo>
                    <a:pt x="6993280" y="9207"/>
                  </a:lnTo>
                  <a:lnTo>
                    <a:pt x="6986422" y="13868"/>
                  </a:lnTo>
                  <a:lnTo>
                    <a:pt x="6974497" y="13868"/>
                  </a:lnTo>
                  <a:lnTo>
                    <a:pt x="6974497" y="21640"/>
                  </a:lnTo>
                  <a:lnTo>
                    <a:pt x="6982790" y="21640"/>
                  </a:lnTo>
                  <a:lnTo>
                    <a:pt x="6988873" y="20218"/>
                  </a:lnTo>
                  <a:lnTo>
                    <a:pt x="6992899" y="17627"/>
                  </a:lnTo>
                  <a:lnTo>
                    <a:pt x="6992899" y="77889"/>
                  </a:lnTo>
                  <a:lnTo>
                    <a:pt x="7002602" y="77889"/>
                  </a:lnTo>
                  <a:lnTo>
                    <a:pt x="7002602" y="0"/>
                  </a:lnTo>
                  <a:close/>
                </a:path>
              </a:pathLst>
            </a:custGeom>
            <a:solidFill>
              <a:srgbClr val="80808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" name="object 82"/>
            <p:cNvSpPr/>
            <p:nvPr/>
          </p:nvSpPr>
          <p:spPr>
            <a:xfrm>
              <a:off x="8807207" y="4298950"/>
              <a:ext cx="5080" cy="1924685"/>
            </a:xfrm>
            <a:custGeom>
              <a:avLst/>
              <a:gdLst/>
              <a:ahLst/>
              <a:cxnLst/>
              <a:rect l="l" t="t" r="r" b="b"/>
              <a:pathLst>
                <a:path w="5079" h="1924685">
                  <a:moveTo>
                    <a:pt x="4856" y="0"/>
                  </a:moveTo>
                  <a:lnTo>
                    <a:pt x="0" y="0"/>
                  </a:lnTo>
                  <a:lnTo>
                    <a:pt x="0" y="1924521"/>
                  </a:lnTo>
                  <a:lnTo>
                    <a:pt x="4856" y="1924521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rgbClr val="80808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" name="object 83"/>
            <p:cNvSpPr/>
            <p:nvPr/>
          </p:nvSpPr>
          <p:spPr>
            <a:xfrm>
              <a:off x="1740848" y="6262350"/>
              <a:ext cx="7071359" cy="39370"/>
            </a:xfrm>
            <a:custGeom>
              <a:avLst/>
              <a:gdLst/>
              <a:ahLst/>
              <a:cxnLst/>
              <a:rect l="l" t="t" r="r" b="b"/>
              <a:pathLst>
                <a:path w="7071359" h="39370">
                  <a:moveTo>
                    <a:pt x="0" y="0"/>
                  </a:moveTo>
                  <a:lnTo>
                    <a:pt x="7071215" y="0"/>
                  </a:lnTo>
                </a:path>
                <a:path w="7071359" h="39370">
                  <a:moveTo>
                    <a:pt x="233117" y="0"/>
                  </a:moveTo>
                  <a:lnTo>
                    <a:pt x="233117" y="3887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" name="object 84"/>
            <p:cNvSpPr/>
            <p:nvPr/>
          </p:nvSpPr>
          <p:spPr>
            <a:xfrm>
              <a:off x="1946678" y="6321952"/>
              <a:ext cx="50800" cy="78105"/>
            </a:xfrm>
            <a:custGeom>
              <a:avLst/>
              <a:gdLst/>
              <a:ahLst/>
              <a:cxnLst/>
              <a:rect l="l" t="t" r="r" b="b"/>
              <a:pathLst>
                <a:path w="50800" h="78104">
                  <a:moveTo>
                    <a:pt x="34229" y="0"/>
                  </a:moveTo>
                  <a:lnTo>
                    <a:pt x="19439" y="0"/>
                  </a:lnTo>
                  <a:lnTo>
                    <a:pt x="13663" y="2008"/>
                  </a:lnTo>
                  <a:lnTo>
                    <a:pt x="4856" y="10056"/>
                  </a:lnTo>
                  <a:lnTo>
                    <a:pt x="2382" y="15422"/>
                  </a:lnTo>
                  <a:lnTo>
                    <a:pt x="1826" y="22135"/>
                  </a:lnTo>
                  <a:lnTo>
                    <a:pt x="12005" y="22135"/>
                  </a:lnTo>
                  <a:lnTo>
                    <a:pt x="12355" y="17404"/>
                  </a:lnTo>
                  <a:lnTo>
                    <a:pt x="13883" y="13815"/>
                  </a:lnTo>
                  <a:lnTo>
                    <a:pt x="19309" y="8942"/>
                  </a:lnTo>
                  <a:lnTo>
                    <a:pt x="22573" y="7724"/>
                  </a:lnTo>
                  <a:lnTo>
                    <a:pt x="30823" y="7724"/>
                  </a:lnTo>
                  <a:lnTo>
                    <a:pt x="34242" y="8942"/>
                  </a:lnTo>
                  <a:lnTo>
                    <a:pt x="39111" y="13776"/>
                  </a:lnTo>
                  <a:lnTo>
                    <a:pt x="40329" y="17093"/>
                  </a:lnTo>
                  <a:lnTo>
                    <a:pt x="40329" y="25997"/>
                  </a:lnTo>
                  <a:lnTo>
                    <a:pt x="38904" y="30209"/>
                  </a:lnTo>
                  <a:lnTo>
                    <a:pt x="33206" y="37622"/>
                  </a:lnTo>
                  <a:lnTo>
                    <a:pt x="27922" y="42572"/>
                  </a:lnTo>
                  <a:lnTo>
                    <a:pt x="12510" y="55001"/>
                  </a:lnTo>
                  <a:lnTo>
                    <a:pt x="7213" y="60236"/>
                  </a:lnTo>
                  <a:lnTo>
                    <a:pt x="1450" y="68725"/>
                  </a:lnTo>
                  <a:lnTo>
                    <a:pt x="0" y="73183"/>
                  </a:lnTo>
                  <a:lnTo>
                    <a:pt x="0" y="77836"/>
                  </a:lnTo>
                  <a:lnTo>
                    <a:pt x="50664" y="77836"/>
                  </a:lnTo>
                  <a:lnTo>
                    <a:pt x="50664" y="68764"/>
                  </a:lnTo>
                  <a:lnTo>
                    <a:pt x="13728" y="68764"/>
                  </a:lnTo>
                  <a:lnTo>
                    <a:pt x="13896" y="66535"/>
                  </a:lnTo>
                  <a:lnTo>
                    <a:pt x="18532" y="61623"/>
                  </a:lnTo>
                  <a:lnTo>
                    <a:pt x="33879" y="48659"/>
                  </a:lnTo>
                  <a:lnTo>
                    <a:pt x="39005" y="43902"/>
                  </a:lnTo>
                  <a:lnTo>
                    <a:pt x="42999" y="39770"/>
                  </a:lnTo>
                  <a:lnTo>
                    <a:pt x="45859" y="36261"/>
                  </a:lnTo>
                  <a:lnTo>
                    <a:pt x="48915" y="31997"/>
                  </a:lnTo>
                  <a:lnTo>
                    <a:pt x="50456" y="27085"/>
                  </a:lnTo>
                  <a:lnTo>
                    <a:pt x="50456" y="15357"/>
                  </a:lnTo>
                  <a:lnTo>
                    <a:pt x="48384" y="10225"/>
                  </a:lnTo>
                  <a:lnTo>
                    <a:pt x="40109" y="2047"/>
                  </a:lnTo>
                  <a:lnTo>
                    <a:pt x="34229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" name="object 85"/>
            <p:cNvSpPr/>
            <p:nvPr/>
          </p:nvSpPr>
          <p:spPr>
            <a:xfrm>
              <a:off x="2207082" y="6262350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87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" name="object 86"/>
            <p:cNvSpPr/>
            <p:nvPr/>
          </p:nvSpPr>
          <p:spPr>
            <a:xfrm>
              <a:off x="2178124" y="6322263"/>
              <a:ext cx="53340" cy="78105"/>
            </a:xfrm>
            <a:custGeom>
              <a:avLst/>
              <a:gdLst/>
              <a:ahLst/>
              <a:cxnLst/>
              <a:rect l="l" t="t" r="r" b="b"/>
              <a:pathLst>
                <a:path w="53339" h="78104">
                  <a:moveTo>
                    <a:pt x="42517" y="59264"/>
                  </a:moveTo>
                  <a:lnTo>
                    <a:pt x="32662" y="59264"/>
                  </a:lnTo>
                  <a:lnTo>
                    <a:pt x="32662" y="77525"/>
                  </a:lnTo>
                  <a:lnTo>
                    <a:pt x="42517" y="77525"/>
                  </a:lnTo>
                  <a:lnTo>
                    <a:pt x="42517" y="59264"/>
                  </a:lnTo>
                  <a:close/>
                </a:path>
                <a:path w="53339" h="78104">
                  <a:moveTo>
                    <a:pt x="42517" y="0"/>
                  </a:moveTo>
                  <a:lnTo>
                    <a:pt x="34799" y="0"/>
                  </a:lnTo>
                  <a:lnTo>
                    <a:pt x="0" y="50594"/>
                  </a:lnTo>
                  <a:lnTo>
                    <a:pt x="0" y="59264"/>
                  </a:lnTo>
                  <a:lnTo>
                    <a:pt x="52852" y="59264"/>
                  </a:lnTo>
                  <a:lnTo>
                    <a:pt x="52852" y="50594"/>
                  </a:lnTo>
                  <a:lnTo>
                    <a:pt x="9182" y="50594"/>
                  </a:lnTo>
                  <a:lnTo>
                    <a:pt x="32662" y="15512"/>
                  </a:lnTo>
                  <a:lnTo>
                    <a:pt x="42517" y="15512"/>
                  </a:lnTo>
                  <a:lnTo>
                    <a:pt x="42517" y="0"/>
                  </a:lnTo>
                  <a:close/>
                </a:path>
                <a:path w="53339" h="78104">
                  <a:moveTo>
                    <a:pt x="42517" y="15512"/>
                  </a:moveTo>
                  <a:lnTo>
                    <a:pt x="32662" y="15512"/>
                  </a:lnTo>
                  <a:lnTo>
                    <a:pt x="32662" y="50594"/>
                  </a:lnTo>
                  <a:lnTo>
                    <a:pt x="42517" y="50594"/>
                  </a:lnTo>
                  <a:lnTo>
                    <a:pt x="42517" y="15512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" name="object 87"/>
            <p:cNvSpPr/>
            <p:nvPr/>
          </p:nvSpPr>
          <p:spPr>
            <a:xfrm>
              <a:off x="2440199" y="6262350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87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" name="object 88"/>
            <p:cNvSpPr/>
            <p:nvPr/>
          </p:nvSpPr>
          <p:spPr>
            <a:xfrm>
              <a:off x="2414536" y="6321952"/>
              <a:ext cx="50165" cy="79375"/>
            </a:xfrm>
            <a:custGeom>
              <a:avLst/>
              <a:gdLst/>
              <a:ahLst/>
              <a:cxnLst/>
              <a:rect l="l" t="t" r="r" b="b"/>
              <a:pathLst>
                <a:path w="50164" h="79375">
                  <a:moveTo>
                    <a:pt x="32657" y="0"/>
                  </a:moveTo>
                  <a:lnTo>
                    <a:pt x="26919" y="0"/>
                  </a:lnTo>
                  <a:lnTo>
                    <a:pt x="15096" y="2626"/>
                  </a:lnTo>
                  <a:lnTo>
                    <a:pt x="6650" y="10507"/>
                  </a:lnTo>
                  <a:lnTo>
                    <a:pt x="1581" y="23640"/>
                  </a:lnTo>
                  <a:lnTo>
                    <a:pt x="90" y="39864"/>
                  </a:lnTo>
                  <a:lnTo>
                    <a:pt x="0" y="44166"/>
                  </a:lnTo>
                  <a:lnTo>
                    <a:pt x="321" y="50484"/>
                  </a:lnTo>
                  <a:lnTo>
                    <a:pt x="17802" y="79145"/>
                  </a:lnTo>
                  <a:lnTo>
                    <a:pt x="33317" y="79145"/>
                  </a:lnTo>
                  <a:lnTo>
                    <a:pt x="39119" y="76592"/>
                  </a:lnTo>
                  <a:lnTo>
                    <a:pt x="43550" y="71421"/>
                  </a:lnTo>
                  <a:lnTo>
                    <a:pt x="21040" y="71421"/>
                  </a:lnTo>
                  <a:lnTo>
                    <a:pt x="17180" y="69075"/>
                  </a:lnTo>
                  <a:lnTo>
                    <a:pt x="11404" y="59679"/>
                  </a:lnTo>
                  <a:lnTo>
                    <a:pt x="9889" y="52940"/>
                  </a:lnTo>
                  <a:lnTo>
                    <a:pt x="9746" y="44166"/>
                  </a:lnTo>
                  <a:lnTo>
                    <a:pt x="14901" y="38671"/>
                  </a:lnTo>
                  <a:lnTo>
                    <a:pt x="18979" y="36546"/>
                  </a:lnTo>
                  <a:lnTo>
                    <a:pt x="9850" y="36546"/>
                  </a:lnTo>
                  <a:lnTo>
                    <a:pt x="10381" y="27254"/>
                  </a:lnTo>
                  <a:lnTo>
                    <a:pt x="12091" y="20126"/>
                  </a:lnTo>
                  <a:lnTo>
                    <a:pt x="17893" y="10212"/>
                  </a:lnTo>
                  <a:lnTo>
                    <a:pt x="21700" y="7724"/>
                  </a:lnTo>
                  <a:lnTo>
                    <a:pt x="45086" y="7724"/>
                  </a:lnTo>
                  <a:lnTo>
                    <a:pt x="37500" y="1607"/>
                  </a:lnTo>
                  <a:lnTo>
                    <a:pt x="32657" y="0"/>
                  </a:lnTo>
                  <a:close/>
                </a:path>
                <a:path w="50164" h="79375">
                  <a:moveTo>
                    <a:pt x="44094" y="35924"/>
                  </a:moveTo>
                  <a:lnTo>
                    <a:pt x="29911" y="35924"/>
                  </a:lnTo>
                  <a:lnTo>
                    <a:pt x="33382" y="37570"/>
                  </a:lnTo>
                  <a:lnTo>
                    <a:pt x="38562" y="44192"/>
                  </a:lnTo>
                  <a:lnTo>
                    <a:pt x="39857" y="48417"/>
                  </a:lnTo>
                  <a:lnTo>
                    <a:pt x="39857" y="58642"/>
                  </a:lnTo>
                  <a:lnTo>
                    <a:pt x="38588" y="62893"/>
                  </a:lnTo>
                  <a:lnTo>
                    <a:pt x="33511" y="69710"/>
                  </a:lnTo>
                  <a:lnTo>
                    <a:pt x="30118" y="71421"/>
                  </a:lnTo>
                  <a:lnTo>
                    <a:pt x="43550" y="71421"/>
                  </a:lnTo>
                  <a:lnTo>
                    <a:pt x="47848" y="66405"/>
                  </a:lnTo>
                  <a:lnTo>
                    <a:pt x="50024" y="60210"/>
                  </a:lnTo>
                  <a:lnTo>
                    <a:pt x="50024" y="45773"/>
                  </a:lnTo>
                  <a:lnTo>
                    <a:pt x="47822" y="39864"/>
                  </a:lnTo>
                  <a:lnTo>
                    <a:pt x="44094" y="35924"/>
                  </a:lnTo>
                  <a:close/>
                </a:path>
                <a:path w="50164" h="79375">
                  <a:moveTo>
                    <a:pt x="33628" y="28252"/>
                  </a:moveTo>
                  <a:lnTo>
                    <a:pt x="20690" y="28252"/>
                  </a:lnTo>
                  <a:lnTo>
                    <a:pt x="14901" y="31012"/>
                  </a:lnTo>
                  <a:lnTo>
                    <a:pt x="9850" y="36546"/>
                  </a:lnTo>
                  <a:lnTo>
                    <a:pt x="18979" y="36546"/>
                  </a:lnTo>
                  <a:lnTo>
                    <a:pt x="20172" y="35924"/>
                  </a:lnTo>
                  <a:lnTo>
                    <a:pt x="44094" y="35924"/>
                  </a:lnTo>
                  <a:lnTo>
                    <a:pt x="39029" y="30572"/>
                  </a:lnTo>
                  <a:lnTo>
                    <a:pt x="33628" y="28252"/>
                  </a:lnTo>
                  <a:close/>
                </a:path>
                <a:path w="50164" h="79375">
                  <a:moveTo>
                    <a:pt x="45086" y="7724"/>
                  </a:moveTo>
                  <a:lnTo>
                    <a:pt x="33667" y="7724"/>
                  </a:lnTo>
                  <a:lnTo>
                    <a:pt x="37733" y="11508"/>
                  </a:lnTo>
                  <a:lnTo>
                    <a:pt x="38601" y="19063"/>
                  </a:lnTo>
                  <a:lnTo>
                    <a:pt x="48729" y="19063"/>
                  </a:lnTo>
                  <a:lnTo>
                    <a:pt x="47848" y="12765"/>
                  </a:lnTo>
                  <a:lnTo>
                    <a:pt x="45439" y="8009"/>
                  </a:lnTo>
                  <a:lnTo>
                    <a:pt x="45086" y="772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" name="object 89"/>
            <p:cNvSpPr/>
            <p:nvPr/>
          </p:nvSpPr>
          <p:spPr>
            <a:xfrm>
              <a:off x="2673316" y="6262350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87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" name="object 90"/>
            <p:cNvSpPr/>
            <p:nvPr/>
          </p:nvSpPr>
          <p:spPr>
            <a:xfrm>
              <a:off x="2647285" y="6321952"/>
              <a:ext cx="50800" cy="79375"/>
            </a:xfrm>
            <a:custGeom>
              <a:avLst/>
              <a:gdLst/>
              <a:ahLst/>
              <a:cxnLst/>
              <a:rect l="l" t="t" r="r" b="b"/>
              <a:pathLst>
                <a:path w="50800" h="79375">
                  <a:moveTo>
                    <a:pt x="31859" y="0"/>
                  </a:moveTo>
                  <a:lnTo>
                    <a:pt x="18519" y="0"/>
                  </a:lnTo>
                  <a:lnTo>
                    <a:pt x="13080" y="1775"/>
                  </a:lnTo>
                  <a:lnTo>
                    <a:pt x="9065" y="5326"/>
                  </a:lnTo>
                  <a:lnTo>
                    <a:pt x="4921" y="8877"/>
                  </a:lnTo>
                  <a:lnTo>
                    <a:pt x="2978" y="13426"/>
                  </a:lnTo>
                  <a:lnTo>
                    <a:pt x="2978" y="26437"/>
                  </a:lnTo>
                  <a:lnTo>
                    <a:pt x="7252" y="32671"/>
                  </a:lnTo>
                  <a:lnTo>
                    <a:pt x="15800" y="37648"/>
                  </a:lnTo>
                  <a:lnTo>
                    <a:pt x="5309" y="42546"/>
                  </a:lnTo>
                  <a:lnTo>
                    <a:pt x="0" y="49182"/>
                  </a:lnTo>
                  <a:lnTo>
                    <a:pt x="0" y="63969"/>
                  </a:lnTo>
                  <a:lnTo>
                    <a:pt x="2331" y="69179"/>
                  </a:lnTo>
                  <a:lnTo>
                    <a:pt x="6864" y="73170"/>
                  </a:lnTo>
                  <a:lnTo>
                    <a:pt x="11526" y="77149"/>
                  </a:lnTo>
                  <a:lnTo>
                    <a:pt x="17613" y="79145"/>
                  </a:lnTo>
                  <a:lnTo>
                    <a:pt x="32636" y="79145"/>
                  </a:lnTo>
                  <a:lnTo>
                    <a:pt x="38723" y="77149"/>
                  </a:lnTo>
                  <a:lnTo>
                    <a:pt x="45424" y="71421"/>
                  </a:lnTo>
                  <a:lnTo>
                    <a:pt x="20592" y="71421"/>
                  </a:lnTo>
                  <a:lnTo>
                    <a:pt x="16965" y="70189"/>
                  </a:lnTo>
                  <a:lnTo>
                    <a:pt x="11526" y="65239"/>
                  </a:lnTo>
                  <a:lnTo>
                    <a:pt x="10101" y="61843"/>
                  </a:lnTo>
                  <a:lnTo>
                    <a:pt x="10101" y="54223"/>
                  </a:lnTo>
                  <a:lnTo>
                    <a:pt x="11267" y="51385"/>
                  </a:lnTo>
                  <a:lnTo>
                    <a:pt x="13728" y="49000"/>
                  </a:lnTo>
                  <a:lnTo>
                    <a:pt x="16059" y="46616"/>
                  </a:lnTo>
                  <a:lnTo>
                    <a:pt x="19944" y="44257"/>
                  </a:lnTo>
                  <a:lnTo>
                    <a:pt x="25124" y="41924"/>
                  </a:lnTo>
                  <a:lnTo>
                    <a:pt x="41715" y="41924"/>
                  </a:lnTo>
                  <a:lnTo>
                    <a:pt x="41418" y="41647"/>
                  </a:lnTo>
                  <a:lnTo>
                    <a:pt x="34449" y="37648"/>
                  </a:lnTo>
                  <a:lnTo>
                    <a:pt x="41567" y="33565"/>
                  </a:lnTo>
                  <a:lnTo>
                    <a:pt x="25124" y="33565"/>
                  </a:lnTo>
                  <a:lnTo>
                    <a:pt x="17095" y="29949"/>
                  </a:lnTo>
                  <a:lnTo>
                    <a:pt x="13080" y="25077"/>
                  </a:lnTo>
                  <a:lnTo>
                    <a:pt x="13080" y="15435"/>
                  </a:lnTo>
                  <a:lnTo>
                    <a:pt x="14116" y="12687"/>
                  </a:lnTo>
                  <a:lnTo>
                    <a:pt x="16318" y="10704"/>
                  </a:lnTo>
                  <a:lnTo>
                    <a:pt x="18390" y="8721"/>
                  </a:lnTo>
                  <a:lnTo>
                    <a:pt x="21369" y="7724"/>
                  </a:lnTo>
                  <a:lnTo>
                    <a:pt x="44024" y="7724"/>
                  </a:lnTo>
                  <a:lnTo>
                    <a:pt x="41313" y="5326"/>
                  </a:lnTo>
                  <a:lnTo>
                    <a:pt x="37169" y="1775"/>
                  </a:lnTo>
                  <a:lnTo>
                    <a:pt x="31859" y="0"/>
                  </a:lnTo>
                  <a:close/>
                </a:path>
                <a:path w="50800" h="79375">
                  <a:moveTo>
                    <a:pt x="41715" y="41924"/>
                  </a:moveTo>
                  <a:lnTo>
                    <a:pt x="25124" y="41924"/>
                  </a:lnTo>
                  <a:lnTo>
                    <a:pt x="30434" y="44257"/>
                  </a:lnTo>
                  <a:lnTo>
                    <a:pt x="34190" y="46616"/>
                  </a:lnTo>
                  <a:lnTo>
                    <a:pt x="36651" y="49000"/>
                  </a:lnTo>
                  <a:lnTo>
                    <a:pt x="38982" y="51385"/>
                  </a:lnTo>
                  <a:lnTo>
                    <a:pt x="40277" y="54223"/>
                  </a:lnTo>
                  <a:lnTo>
                    <a:pt x="40277" y="61843"/>
                  </a:lnTo>
                  <a:lnTo>
                    <a:pt x="38852" y="65239"/>
                  </a:lnTo>
                  <a:lnTo>
                    <a:pt x="36133" y="67714"/>
                  </a:lnTo>
                  <a:lnTo>
                    <a:pt x="33283" y="70189"/>
                  </a:lnTo>
                  <a:lnTo>
                    <a:pt x="29657" y="71421"/>
                  </a:lnTo>
                  <a:lnTo>
                    <a:pt x="45424" y="71421"/>
                  </a:lnTo>
                  <a:lnTo>
                    <a:pt x="48048" y="69179"/>
                  </a:lnTo>
                  <a:lnTo>
                    <a:pt x="50379" y="63969"/>
                  </a:lnTo>
                  <a:lnTo>
                    <a:pt x="50379" y="57528"/>
                  </a:lnTo>
                  <a:lnTo>
                    <a:pt x="49383" y="51589"/>
                  </a:lnTo>
                  <a:lnTo>
                    <a:pt x="46396" y="46295"/>
                  </a:lnTo>
                  <a:lnTo>
                    <a:pt x="41715" y="41924"/>
                  </a:lnTo>
                  <a:close/>
                </a:path>
                <a:path w="50800" h="79375">
                  <a:moveTo>
                    <a:pt x="44024" y="7724"/>
                  </a:moveTo>
                  <a:lnTo>
                    <a:pt x="28880" y="7724"/>
                  </a:lnTo>
                  <a:lnTo>
                    <a:pt x="31859" y="8721"/>
                  </a:lnTo>
                  <a:lnTo>
                    <a:pt x="34060" y="10704"/>
                  </a:lnTo>
                  <a:lnTo>
                    <a:pt x="36133" y="12687"/>
                  </a:lnTo>
                  <a:lnTo>
                    <a:pt x="37298" y="15435"/>
                  </a:lnTo>
                  <a:lnTo>
                    <a:pt x="37298" y="25077"/>
                  </a:lnTo>
                  <a:lnTo>
                    <a:pt x="33154" y="29949"/>
                  </a:lnTo>
                  <a:lnTo>
                    <a:pt x="25124" y="33565"/>
                  </a:lnTo>
                  <a:lnTo>
                    <a:pt x="41567" y="33565"/>
                  </a:lnTo>
                  <a:lnTo>
                    <a:pt x="43126" y="32671"/>
                  </a:lnTo>
                  <a:lnTo>
                    <a:pt x="47400" y="26437"/>
                  </a:lnTo>
                  <a:lnTo>
                    <a:pt x="47400" y="13426"/>
                  </a:lnTo>
                  <a:lnTo>
                    <a:pt x="45328" y="8877"/>
                  </a:lnTo>
                  <a:lnTo>
                    <a:pt x="44024" y="772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" name="object 91"/>
            <p:cNvSpPr/>
            <p:nvPr/>
          </p:nvSpPr>
          <p:spPr>
            <a:xfrm>
              <a:off x="2916147" y="6262350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87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2" name="object 92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2866803" y="6321952"/>
              <a:ext cx="103996" cy="79145"/>
            </a:xfrm>
            <a:prstGeom prst="rect">
              <a:avLst/>
            </a:prstGeom>
          </p:spPr>
        </p:pic>
        <p:sp>
          <p:nvSpPr>
            <p:cNvPr id="93" name="object 93"/>
            <p:cNvSpPr/>
            <p:nvPr/>
          </p:nvSpPr>
          <p:spPr>
            <a:xfrm>
              <a:off x="3149264" y="6262350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87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4" name="object 94"/>
            <p:cNvPicPr/>
            <p:nvPr/>
          </p:nvPicPr>
          <p:blipFill>
            <a:blip r:embed="rId34" cstate="print"/>
            <a:stretch>
              <a:fillRect/>
            </a:stretch>
          </p:blipFill>
          <p:spPr>
            <a:xfrm>
              <a:off x="3099920" y="6321952"/>
              <a:ext cx="103348" cy="77836"/>
            </a:xfrm>
            <a:prstGeom prst="rect">
              <a:avLst/>
            </a:prstGeom>
          </p:spPr>
        </p:pic>
        <p:sp>
          <p:nvSpPr>
            <p:cNvPr id="95" name="object 95"/>
            <p:cNvSpPr/>
            <p:nvPr/>
          </p:nvSpPr>
          <p:spPr>
            <a:xfrm>
              <a:off x="3382381" y="6262350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87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6" name="object 96"/>
            <p:cNvPicPr/>
            <p:nvPr/>
          </p:nvPicPr>
          <p:blipFill>
            <a:blip r:embed="rId35" cstate="print"/>
            <a:stretch>
              <a:fillRect/>
            </a:stretch>
          </p:blipFill>
          <p:spPr>
            <a:xfrm>
              <a:off x="3333038" y="6321952"/>
              <a:ext cx="103866" cy="77836"/>
            </a:xfrm>
            <a:prstGeom prst="rect">
              <a:avLst/>
            </a:prstGeom>
          </p:spPr>
        </p:pic>
        <p:sp>
          <p:nvSpPr>
            <p:cNvPr id="97" name="object 97"/>
            <p:cNvSpPr/>
            <p:nvPr/>
          </p:nvSpPr>
          <p:spPr>
            <a:xfrm>
              <a:off x="3625211" y="6262350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87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8" name="object 98"/>
            <p:cNvPicPr/>
            <p:nvPr/>
          </p:nvPicPr>
          <p:blipFill>
            <a:blip r:embed="rId36" cstate="print"/>
            <a:stretch>
              <a:fillRect/>
            </a:stretch>
          </p:blipFill>
          <p:spPr>
            <a:xfrm>
              <a:off x="3575868" y="6321952"/>
              <a:ext cx="104255" cy="79145"/>
            </a:xfrm>
            <a:prstGeom prst="rect">
              <a:avLst/>
            </a:prstGeom>
          </p:spPr>
        </p:pic>
        <p:sp>
          <p:nvSpPr>
            <p:cNvPr id="99" name="object 99"/>
            <p:cNvSpPr/>
            <p:nvPr/>
          </p:nvSpPr>
          <p:spPr>
            <a:xfrm>
              <a:off x="3858328" y="6262350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87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" name="object 100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3808985" y="6321952"/>
              <a:ext cx="104255" cy="79145"/>
            </a:xfrm>
            <a:prstGeom prst="rect">
              <a:avLst/>
            </a:prstGeom>
          </p:spPr>
        </p:pic>
        <p:sp>
          <p:nvSpPr>
            <p:cNvPr id="101" name="object 101"/>
            <p:cNvSpPr/>
            <p:nvPr/>
          </p:nvSpPr>
          <p:spPr>
            <a:xfrm>
              <a:off x="4091445" y="6262350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87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2" name="object 102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4033554" y="6321952"/>
              <a:ext cx="112543" cy="79145"/>
            </a:xfrm>
            <a:prstGeom prst="rect">
              <a:avLst/>
            </a:prstGeom>
          </p:spPr>
        </p:pic>
        <p:sp>
          <p:nvSpPr>
            <p:cNvPr id="103" name="object 103"/>
            <p:cNvSpPr/>
            <p:nvPr/>
          </p:nvSpPr>
          <p:spPr>
            <a:xfrm>
              <a:off x="4324562" y="6262350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87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4" name="object 104"/>
            <p:cNvPicPr/>
            <p:nvPr/>
          </p:nvPicPr>
          <p:blipFill>
            <a:blip r:embed="rId37" cstate="print"/>
            <a:stretch>
              <a:fillRect/>
            </a:stretch>
          </p:blipFill>
          <p:spPr>
            <a:xfrm>
              <a:off x="4266671" y="6321952"/>
              <a:ext cx="111896" cy="77836"/>
            </a:xfrm>
            <a:prstGeom prst="rect">
              <a:avLst/>
            </a:prstGeom>
          </p:spPr>
        </p:pic>
        <p:sp>
          <p:nvSpPr>
            <p:cNvPr id="105" name="object 105"/>
            <p:cNvSpPr/>
            <p:nvPr/>
          </p:nvSpPr>
          <p:spPr>
            <a:xfrm>
              <a:off x="4567392" y="6262350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87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6" name="object 106"/>
            <p:cNvPicPr/>
            <p:nvPr/>
          </p:nvPicPr>
          <p:blipFill>
            <a:blip r:embed="rId38" cstate="print"/>
            <a:stretch>
              <a:fillRect/>
            </a:stretch>
          </p:blipFill>
          <p:spPr>
            <a:xfrm>
              <a:off x="4509501" y="6321952"/>
              <a:ext cx="112414" cy="77836"/>
            </a:xfrm>
            <a:prstGeom prst="rect">
              <a:avLst/>
            </a:prstGeom>
          </p:spPr>
        </p:pic>
        <p:sp>
          <p:nvSpPr>
            <p:cNvPr id="107" name="object 107"/>
            <p:cNvSpPr/>
            <p:nvPr/>
          </p:nvSpPr>
          <p:spPr>
            <a:xfrm>
              <a:off x="4800509" y="6262350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87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8" name="object 108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4742618" y="6321952"/>
              <a:ext cx="112802" cy="79145"/>
            </a:xfrm>
            <a:prstGeom prst="rect">
              <a:avLst/>
            </a:prstGeom>
          </p:spPr>
        </p:pic>
        <p:sp>
          <p:nvSpPr>
            <p:cNvPr id="109" name="object 109"/>
            <p:cNvSpPr/>
            <p:nvPr/>
          </p:nvSpPr>
          <p:spPr>
            <a:xfrm>
              <a:off x="5033626" y="6262350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87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0" name="object 110"/>
            <p:cNvPicPr/>
            <p:nvPr/>
          </p:nvPicPr>
          <p:blipFill>
            <a:blip r:embed="rId39" cstate="print"/>
            <a:stretch>
              <a:fillRect/>
            </a:stretch>
          </p:blipFill>
          <p:spPr>
            <a:xfrm>
              <a:off x="4975735" y="6321952"/>
              <a:ext cx="112802" cy="79145"/>
            </a:xfrm>
            <a:prstGeom prst="rect">
              <a:avLst/>
            </a:prstGeom>
          </p:spPr>
        </p:pic>
        <p:sp>
          <p:nvSpPr>
            <p:cNvPr id="111" name="object 111"/>
            <p:cNvSpPr/>
            <p:nvPr/>
          </p:nvSpPr>
          <p:spPr>
            <a:xfrm>
              <a:off x="5276456" y="6262350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87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2" name="object 112"/>
            <p:cNvPicPr/>
            <p:nvPr/>
          </p:nvPicPr>
          <p:blipFill>
            <a:blip r:embed="rId40" cstate="print"/>
            <a:stretch>
              <a:fillRect/>
            </a:stretch>
          </p:blipFill>
          <p:spPr>
            <a:xfrm>
              <a:off x="5219990" y="6321952"/>
              <a:ext cx="111119" cy="79145"/>
            </a:xfrm>
            <a:prstGeom prst="rect">
              <a:avLst/>
            </a:prstGeom>
          </p:spPr>
        </p:pic>
        <p:sp>
          <p:nvSpPr>
            <p:cNvPr id="113" name="object 113"/>
            <p:cNvSpPr/>
            <p:nvPr/>
          </p:nvSpPr>
          <p:spPr>
            <a:xfrm>
              <a:off x="5509573" y="6262350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87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4" name="object 114"/>
            <p:cNvPicPr/>
            <p:nvPr/>
          </p:nvPicPr>
          <p:blipFill>
            <a:blip r:embed="rId41" cstate="print"/>
            <a:stretch>
              <a:fillRect/>
            </a:stretch>
          </p:blipFill>
          <p:spPr>
            <a:xfrm>
              <a:off x="5453107" y="6321952"/>
              <a:ext cx="110471" cy="79145"/>
            </a:xfrm>
            <a:prstGeom prst="rect">
              <a:avLst/>
            </a:prstGeom>
          </p:spPr>
        </p:pic>
        <p:sp>
          <p:nvSpPr>
            <p:cNvPr id="115" name="object 115"/>
            <p:cNvSpPr/>
            <p:nvPr/>
          </p:nvSpPr>
          <p:spPr>
            <a:xfrm>
              <a:off x="5742690" y="6262350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87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6" name="object 116"/>
            <p:cNvPicPr/>
            <p:nvPr/>
          </p:nvPicPr>
          <p:blipFill>
            <a:blip r:embed="rId42" cstate="print"/>
            <a:stretch>
              <a:fillRect/>
            </a:stretch>
          </p:blipFill>
          <p:spPr>
            <a:xfrm>
              <a:off x="5686224" y="6321952"/>
              <a:ext cx="110989" cy="79145"/>
            </a:xfrm>
            <a:prstGeom prst="rect">
              <a:avLst/>
            </a:prstGeom>
          </p:spPr>
        </p:pic>
        <p:sp>
          <p:nvSpPr>
            <p:cNvPr id="117" name="object 117"/>
            <p:cNvSpPr/>
            <p:nvPr/>
          </p:nvSpPr>
          <p:spPr>
            <a:xfrm>
              <a:off x="5985521" y="6262350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87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8" name="object 118"/>
            <p:cNvPicPr/>
            <p:nvPr/>
          </p:nvPicPr>
          <p:blipFill>
            <a:blip r:embed="rId43" cstate="print"/>
            <a:stretch>
              <a:fillRect/>
            </a:stretch>
          </p:blipFill>
          <p:spPr>
            <a:xfrm>
              <a:off x="5929054" y="6321952"/>
              <a:ext cx="111378" cy="79145"/>
            </a:xfrm>
            <a:prstGeom prst="rect">
              <a:avLst/>
            </a:prstGeom>
          </p:spPr>
        </p:pic>
        <p:sp>
          <p:nvSpPr>
            <p:cNvPr id="119" name="object 119"/>
            <p:cNvSpPr/>
            <p:nvPr/>
          </p:nvSpPr>
          <p:spPr>
            <a:xfrm>
              <a:off x="6218637" y="6262350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87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20" name="object 120"/>
            <p:cNvPicPr/>
            <p:nvPr/>
          </p:nvPicPr>
          <p:blipFill>
            <a:blip r:embed="rId44" cstate="print"/>
            <a:stretch>
              <a:fillRect/>
            </a:stretch>
          </p:blipFill>
          <p:spPr>
            <a:xfrm>
              <a:off x="6162171" y="6321952"/>
              <a:ext cx="111378" cy="79145"/>
            </a:xfrm>
            <a:prstGeom prst="rect">
              <a:avLst/>
            </a:prstGeom>
          </p:spPr>
        </p:pic>
        <p:sp>
          <p:nvSpPr>
            <p:cNvPr id="121" name="object 121"/>
            <p:cNvSpPr/>
            <p:nvPr/>
          </p:nvSpPr>
          <p:spPr>
            <a:xfrm>
              <a:off x="6451755" y="6262350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87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22" name="object 122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6392180" y="6321952"/>
              <a:ext cx="114227" cy="79145"/>
            </a:xfrm>
            <a:prstGeom prst="rect">
              <a:avLst/>
            </a:prstGeom>
          </p:spPr>
        </p:pic>
        <p:sp>
          <p:nvSpPr>
            <p:cNvPr id="123" name="object 123"/>
            <p:cNvSpPr/>
            <p:nvPr/>
          </p:nvSpPr>
          <p:spPr>
            <a:xfrm>
              <a:off x="6684871" y="6262350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87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24" name="object 124"/>
            <p:cNvPicPr/>
            <p:nvPr/>
          </p:nvPicPr>
          <p:blipFill>
            <a:blip r:embed="rId45" cstate="print"/>
            <a:stretch>
              <a:fillRect/>
            </a:stretch>
          </p:blipFill>
          <p:spPr>
            <a:xfrm>
              <a:off x="6625297" y="6321952"/>
              <a:ext cx="113579" cy="77836"/>
            </a:xfrm>
            <a:prstGeom prst="rect">
              <a:avLst/>
            </a:prstGeom>
          </p:spPr>
        </p:pic>
        <p:sp>
          <p:nvSpPr>
            <p:cNvPr id="125" name="object 125"/>
            <p:cNvSpPr/>
            <p:nvPr/>
          </p:nvSpPr>
          <p:spPr>
            <a:xfrm>
              <a:off x="6927702" y="6262350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87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26" name="object 126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6868127" y="6322263"/>
              <a:ext cx="114097" cy="77525"/>
            </a:xfrm>
            <a:prstGeom prst="rect">
              <a:avLst/>
            </a:prstGeom>
          </p:spPr>
        </p:pic>
        <p:sp>
          <p:nvSpPr>
            <p:cNvPr id="127" name="object 127"/>
            <p:cNvSpPr/>
            <p:nvPr/>
          </p:nvSpPr>
          <p:spPr>
            <a:xfrm>
              <a:off x="7160819" y="6262350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87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28" name="object 128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7101244" y="6321952"/>
              <a:ext cx="114486" cy="79145"/>
            </a:xfrm>
            <a:prstGeom prst="rect">
              <a:avLst/>
            </a:prstGeom>
          </p:spPr>
        </p:pic>
        <p:sp>
          <p:nvSpPr>
            <p:cNvPr id="129" name="object 129"/>
            <p:cNvSpPr/>
            <p:nvPr/>
          </p:nvSpPr>
          <p:spPr>
            <a:xfrm>
              <a:off x="7393936" y="6262350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87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0" name="object 130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7334361" y="6321952"/>
              <a:ext cx="114486" cy="79145"/>
            </a:xfrm>
            <a:prstGeom prst="rect">
              <a:avLst/>
            </a:prstGeom>
          </p:spPr>
        </p:pic>
        <p:sp>
          <p:nvSpPr>
            <p:cNvPr id="131" name="object 131"/>
            <p:cNvSpPr/>
            <p:nvPr/>
          </p:nvSpPr>
          <p:spPr>
            <a:xfrm>
              <a:off x="7636766" y="6262350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87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2" name="object 132"/>
            <p:cNvPicPr/>
            <p:nvPr/>
          </p:nvPicPr>
          <p:blipFill>
            <a:blip r:embed="rId46" cstate="print"/>
            <a:stretch>
              <a:fillRect/>
            </a:stretch>
          </p:blipFill>
          <p:spPr>
            <a:xfrm>
              <a:off x="7580041" y="6321952"/>
              <a:ext cx="111378" cy="79145"/>
            </a:xfrm>
            <a:prstGeom prst="rect">
              <a:avLst/>
            </a:prstGeom>
          </p:spPr>
        </p:pic>
        <p:sp>
          <p:nvSpPr>
            <p:cNvPr id="133" name="object 133"/>
            <p:cNvSpPr/>
            <p:nvPr/>
          </p:nvSpPr>
          <p:spPr>
            <a:xfrm>
              <a:off x="7869883" y="6262350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87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4" name="object 134"/>
            <p:cNvPicPr/>
            <p:nvPr/>
          </p:nvPicPr>
          <p:blipFill>
            <a:blip r:embed="rId26" cstate="print"/>
            <a:stretch>
              <a:fillRect/>
            </a:stretch>
          </p:blipFill>
          <p:spPr>
            <a:xfrm>
              <a:off x="7813157" y="6321952"/>
              <a:ext cx="110730" cy="79145"/>
            </a:xfrm>
            <a:prstGeom prst="rect">
              <a:avLst/>
            </a:prstGeom>
          </p:spPr>
        </p:pic>
        <p:sp>
          <p:nvSpPr>
            <p:cNvPr id="135" name="object 135"/>
            <p:cNvSpPr/>
            <p:nvPr/>
          </p:nvSpPr>
          <p:spPr>
            <a:xfrm>
              <a:off x="8103000" y="6262350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87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6" name="object 136"/>
            <p:cNvPicPr/>
            <p:nvPr/>
          </p:nvPicPr>
          <p:blipFill>
            <a:blip r:embed="rId47" cstate="print"/>
            <a:stretch>
              <a:fillRect/>
            </a:stretch>
          </p:blipFill>
          <p:spPr>
            <a:xfrm>
              <a:off x="8046275" y="6322263"/>
              <a:ext cx="111248" cy="78834"/>
            </a:xfrm>
            <a:prstGeom prst="rect">
              <a:avLst/>
            </a:prstGeom>
          </p:spPr>
        </p:pic>
        <p:sp>
          <p:nvSpPr>
            <p:cNvPr id="137" name="object 137"/>
            <p:cNvSpPr/>
            <p:nvPr/>
          </p:nvSpPr>
          <p:spPr>
            <a:xfrm>
              <a:off x="8336117" y="6262350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87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8" name="object 138"/>
            <p:cNvPicPr/>
            <p:nvPr/>
          </p:nvPicPr>
          <p:blipFill>
            <a:blip r:embed="rId28" cstate="print"/>
            <a:stretch>
              <a:fillRect/>
            </a:stretch>
          </p:blipFill>
          <p:spPr>
            <a:xfrm>
              <a:off x="8279391" y="6321952"/>
              <a:ext cx="111637" cy="79145"/>
            </a:xfrm>
            <a:prstGeom prst="rect">
              <a:avLst/>
            </a:prstGeom>
          </p:spPr>
        </p:pic>
        <p:sp>
          <p:nvSpPr>
            <p:cNvPr id="139" name="object 139"/>
            <p:cNvSpPr/>
            <p:nvPr/>
          </p:nvSpPr>
          <p:spPr>
            <a:xfrm>
              <a:off x="8578947" y="6262350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87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40" name="object 140"/>
            <p:cNvPicPr/>
            <p:nvPr/>
          </p:nvPicPr>
          <p:blipFill>
            <a:blip r:embed="rId29" cstate="print"/>
            <a:stretch>
              <a:fillRect/>
            </a:stretch>
          </p:blipFill>
          <p:spPr>
            <a:xfrm>
              <a:off x="8522222" y="6321952"/>
              <a:ext cx="111637" cy="79145"/>
            </a:xfrm>
            <a:prstGeom prst="rect">
              <a:avLst/>
            </a:prstGeom>
          </p:spPr>
        </p:pic>
      </p:grpSp>
      <p:pic>
        <p:nvPicPr>
          <p:cNvPr id="141" name="object 141"/>
          <p:cNvPicPr/>
          <p:nvPr/>
        </p:nvPicPr>
        <p:blipFill>
          <a:blip r:embed="rId48" cstate="print"/>
          <a:stretch>
            <a:fillRect/>
          </a:stretch>
        </p:blipFill>
        <p:spPr>
          <a:xfrm>
            <a:off x="4467929" y="6458029"/>
            <a:ext cx="1624177" cy="100291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09452" y="366776"/>
            <a:ext cx="8705947" cy="70532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00965">
              <a:lnSpc>
                <a:spcPct val="100000"/>
              </a:lnSpc>
              <a:spcBef>
                <a:spcPts val="100"/>
              </a:spcBef>
            </a:pPr>
            <a:r>
              <a:rPr sz="1800" b="1" dirty="0">
                <a:latin typeface="Malgun Gothic"/>
                <a:cs typeface="Malgun Gothic"/>
              </a:rPr>
              <a:t>2.</a:t>
            </a:r>
            <a:r>
              <a:rPr sz="1800" b="1" spc="-10" dirty="0">
                <a:latin typeface="Malgun Gothic"/>
                <a:cs typeface="Malgun Gothic"/>
              </a:rPr>
              <a:t> </a:t>
            </a:r>
            <a:r>
              <a:rPr sz="1800" b="1" spc="5" dirty="0">
                <a:latin typeface="Malgun Gothic"/>
                <a:cs typeface="Malgun Gothic"/>
              </a:rPr>
              <a:t>Library</a:t>
            </a:r>
            <a:r>
              <a:rPr sz="1800" b="1" spc="15" dirty="0">
                <a:latin typeface="Malgun Gothic"/>
                <a:cs typeface="Malgun Gothic"/>
              </a:rPr>
              <a:t> </a:t>
            </a:r>
            <a:r>
              <a:rPr sz="1800" b="1" spc="-10" dirty="0">
                <a:latin typeface="Malgun Gothic"/>
                <a:cs typeface="Malgun Gothic"/>
              </a:rPr>
              <a:t>searching</a:t>
            </a:r>
            <a:r>
              <a:rPr sz="1800" b="1" spc="40" dirty="0">
                <a:latin typeface="Malgun Gothic"/>
                <a:cs typeface="Malgun Gothic"/>
              </a:rPr>
              <a:t> </a:t>
            </a:r>
            <a:r>
              <a:rPr lang="en-US" b="1" spc="40" dirty="0">
                <a:latin typeface="Malgun Gothic"/>
                <a:cs typeface="Malgun Gothic"/>
              </a:rPr>
              <a:t>A) Standards</a:t>
            </a:r>
            <a:r>
              <a:rPr sz="1800" b="1" dirty="0">
                <a:latin typeface="Malgun Gothic"/>
                <a:cs typeface="Malgun Gothic"/>
              </a:rPr>
              <a:t>(</a:t>
            </a:r>
            <a:r>
              <a:rPr sz="1800" b="1" spc="10" dirty="0">
                <a:latin typeface="Malgun Gothic"/>
                <a:cs typeface="Malgun Gothic"/>
              </a:rPr>
              <a:t> </a:t>
            </a:r>
            <a:r>
              <a:rPr sz="1800" b="1" spc="-5" dirty="0">
                <a:latin typeface="Malgun Gothic"/>
                <a:cs typeface="Malgun Gothic"/>
              </a:rPr>
              <a:t>High</a:t>
            </a:r>
            <a:r>
              <a:rPr sz="1800" b="1" spc="5" dirty="0">
                <a:latin typeface="Malgun Gothic"/>
                <a:cs typeface="Malgun Gothic"/>
              </a:rPr>
              <a:t> </a:t>
            </a:r>
            <a:r>
              <a:rPr sz="1800" b="1" spc="-5" dirty="0">
                <a:latin typeface="Malgun Gothic"/>
                <a:cs typeface="Malgun Gothic"/>
              </a:rPr>
              <a:t>Score</a:t>
            </a:r>
            <a:r>
              <a:rPr sz="1800" b="1" dirty="0">
                <a:latin typeface="Malgun Gothic"/>
                <a:cs typeface="Malgun Gothic"/>
              </a:rPr>
              <a:t> )</a:t>
            </a:r>
            <a:r>
              <a:rPr lang="en-US" dirty="0">
                <a:latin typeface="Malgun Gothic"/>
                <a:cs typeface="Malgun Gothic"/>
              </a:rPr>
              <a:t> </a:t>
            </a:r>
            <a:r>
              <a:rPr sz="1800" b="1" dirty="0">
                <a:latin typeface="Malgun Gothic"/>
                <a:cs typeface="Malgun Gothic"/>
              </a:rPr>
              <a:t>–</a:t>
            </a:r>
            <a:r>
              <a:rPr sz="1800" b="1" spc="-15" dirty="0">
                <a:latin typeface="Malgun Gothic"/>
                <a:cs typeface="Malgun Gothic"/>
              </a:rPr>
              <a:t> </a:t>
            </a:r>
            <a:r>
              <a:rPr lang="en-US" sz="1800" b="1" dirty="0">
                <a:latin typeface="Malgun Gothic"/>
                <a:cs typeface="Malgun Gothic"/>
              </a:rPr>
              <a:t>B) ALE</a:t>
            </a:r>
            <a:r>
              <a:rPr sz="1800" b="1" spc="-5" dirty="0">
                <a:latin typeface="Malgun Gothic"/>
                <a:cs typeface="Malgun Gothic"/>
              </a:rPr>
              <a:t> </a:t>
            </a:r>
            <a:r>
              <a:rPr sz="1800" b="1" dirty="0">
                <a:latin typeface="Malgun Gothic"/>
                <a:cs typeface="Malgun Gothic"/>
              </a:rPr>
              <a:t>DW</a:t>
            </a:r>
            <a:r>
              <a:rPr sz="1800" b="1" spc="-5" dirty="0">
                <a:latin typeface="Malgun Gothic"/>
                <a:cs typeface="Malgun Gothic"/>
              </a:rPr>
              <a:t> </a:t>
            </a:r>
            <a:r>
              <a:rPr sz="1800" b="1" spc="-15" dirty="0">
                <a:latin typeface="Malgun Gothic"/>
                <a:cs typeface="Malgun Gothic"/>
              </a:rPr>
              <a:t>[Positive]</a:t>
            </a:r>
            <a:endParaRPr sz="1800" dirty="0">
              <a:latin typeface="Malgun Gothic"/>
              <a:cs typeface="Malgun Gothic"/>
            </a:endParaRPr>
          </a:p>
          <a:p>
            <a:pPr marL="12700">
              <a:lnSpc>
                <a:spcPct val="100000"/>
              </a:lnSpc>
              <a:spcBef>
                <a:spcPts val="1825"/>
              </a:spcBef>
            </a:pPr>
            <a:r>
              <a:rPr sz="1200" dirty="0">
                <a:latin typeface="Arial MT"/>
                <a:cs typeface="Arial MT"/>
              </a:rPr>
              <a:t>A</a:t>
            </a: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603250" y="5238750"/>
          <a:ext cx="7781924" cy="99221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5819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1607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9001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75882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75882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297688"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585"/>
                        </a:spcBef>
                      </a:pPr>
                      <a:r>
                        <a:rPr sz="1100" spc="-5" dirty="0">
                          <a:latin typeface="Malgun Gothic"/>
                          <a:cs typeface="Malgun Gothic"/>
                        </a:rPr>
                        <a:t>Score</a:t>
                      </a:r>
                      <a:endParaRPr sz="1100">
                        <a:latin typeface="Malgun Gothic"/>
                        <a:cs typeface="Malgun Gothic"/>
                      </a:endParaRPr>
                    </a:p>
                  </a:txBody>
                  <a:tcPr marL="0" marR="0" marT="7429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585"/>
                        </a:spcBef>
                      </a:pPr>
                      <a:r>
                        <a:rPr sz="1100" dirty="0">
                          <a:latin typeface="Malgun Gothic"/>
                          <a:cs typeface="Malgun Gothic"/>
                        </a:rPr>
                        <a:t>Name</a:t>
                      </a:r>
                      <a:endParaRPr sz="1100">
                        <a:latin typeface="Malgun Gothic"/>
                        <a:cs typeface="Malgun Gothic"/>
                      </a:endParaRPr>
                    </a:p>
                  </a:txBody>
                  <a:tcPr marL="0" marR="0" marT="7429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85"/>
                        </a:spcBef>
                      </a:pPr>
                      <a:r>
                        <a:rPr sz="1100" dirty="0">
                          <a:latin typeface="Malgun Gothic"/>
                          <a:cs typeface="Malgun Gothic"/>
                        </a:rPr>
                        <a:t>Formula</a:t>
                      </a:r>
                      <a:endParaRPr sz="1100">
                        <a:latin typeface="Malgun Gothic"/>
                        <a:cs typeface="Malgun Gothic"/>
                      </a:endParaRPr>
                    </a:p>
                  </a:txBody>
                  <a:tcPr marL="0" marR="0" marT="7429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L="2540" algn="ctr">
                        <a:lnSpc>
                          <a:spcPct val="100000"/>
                        </a:lnSpc>
                        <a:spcBef>
                          <a:spcPts val="585"/>
                        </a:spcBef>
                      </a:pPr>
                      <a:r>
                        <a:rPr sz="1100" dirty="0">
                          <a:latin typeface="Malgun Gothic"/>
                          <a:cs typeface="Malgun Gothic"/>
                        </a:rPr>
                        <a:t>m/z</a:t>
                      </a:r>
                      <a:endParaRPr sz="1100">
                        <a:latin typeface="Malgun Gothic"/>
                        <a:cs typeface="Malgun Gothic"/>
                      </a:endParaRPr>
                    </a:p>
                  </a:txBody>
                  <a:tcPr marL="0" marR="0" marT="7429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585"/>
                        </a:spcBef>
                      </a:pPr>
                      <a:r>
                        <a:rPr sz="1100" spc="-5" dirty="0">
                          <a:latin typeface="Malgun Gothic"/>
                          <a:cs typeface="Malgun Gothic"/>
                        </a:rPr>
                        <a:t>Height</a:t>
                      </a:r>
                      <a:endParaRPr sz="1100">
                        <a:latin typeface="Malgun Gothic"/>
                        <a:cs typeface="Malgun Gothic"/>
                      </a:endParaRPr>
                    </a:p>
                  </a:txBody>
                  <a:tcPr marL="0" marR="0" marT="7429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97599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90"/>
                        </a:spcBef>
                      </a:pPr>
                      <a:r>
                        <a:rPr sz="1100" spc="-5" dirty="0">
                          <a:latin typeface="Calibri"/>
                          <a:cs typeface="Calibri"/>
                        </a:rPr>
                        <a:t>99.95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622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490"/>
                        </a:spcBef>
                      </a:pPr>
                      <a:r>
                        <a:rPr sz="1100" dirty="0">
                          <a:latin typeface="Calibri"/>
                          <a:cs typeface="Calibri"/>
                        </a:rPr>
                        <a:t>4,8,1</a:t>
                      </a:r>
                      <a:r>
                        <a:rPr sz="1100" spc="5" dirty="0">
                          <a:latin typeface="Calibri"/>
                          <a:cs typeface="Calibri"/>
                        </a:rPr>
                        <a:t>2</a:t>
                      </a:r>
                      <a:r>
                        <a:rPr sz="1100" spc="-5" dirty="0">
                          <a:latin typeface="Calibri"/>
                          <a:cs typeface="Calibri"/>
                        </a:rPr>
                        <a:t>-Tri</a:t>
                      </a:r>
                      <a:r>
                        <a:rPr sz="1100" dirty="0">
                          <a:latin typeface="Calibri"/>
                          <a:cs typeface="Calibri"/>
                        </a:rPr>
                        <a:t>met</a:t>
                      </a:r>
                      <a:r>
                        <a:rPr sz="1100" spc="-5" dirty="0">
                          <a:latin typeface="Calibri"/>
                          <a:cs typeface="Calibri"/>
                        </a:rPr>
                        <a:t>h</a:t>
                      </a:r>
                      <a:r>
                        <a:rPr sz="1100" dirty="0">
                          <a:latin typeface="Calibri"/>
                          <a:cs typeface="Calibri"/>
                        </a:rPr>
                        <a:t>yl</a:t>
                      </a:r>
                      <a:r>
                        <a:rPr sz="1100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100" dirty="0">
                          <a:latin typeface="Calibri"/>
                          <a:cs typeface="Calibri"/>
                        </a:rPr>
                        <a:t>tri</a:t>
                      </a:r>
                      <a:r>
                        <a:rPr sz="1100" spc="-5" dirty="0">
                          <a:latin typeface="Calibri"/>
                          <a:cs typeface="Calibri"/>
                        </a:rPr>
                        <a:t>d</a:t>
                      </a:r>
                      <a:r>
                        <a:rPr sz="1100" dirty="0">
                          <a:latin typeface="Calibri"/>
                          <a:cs typeface="Calibri"/>
                        </a:rPr>
                        <a:t>ecanoic</a:t>
                      </a:r>
                      <a:r>
                        <a:rPr sz="1100" spc="-4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100" dirty="0">
                          <a:latin typeface="Calibri"/>
                          <a:cs typeface="Calibri"/>
                        </a:rPr>
                        <a:t>acid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622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490"/>
                        </a:spcBef>
                      </a:pPr>
                      <a:r>
                        <a:rPr sz="1100" dirty="0">
                          <a:latin typeface="Calibri"/>
                          <a:cs typeface="Calibri"/>
                        </a:rPr>
                        <a:t>C16</a:t>
                      </a:r>
                      <a:r>
                        <a:rPr sz="1100" spc="-2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100" spc="-5" dirty="0">
                          <a:latin typeface="Calibri"/>
                          <a:cs typeface="Calibri"/>
                        </a:rPr>
                        <a:t>H32</a:t>
                      </a:r>
                      <a:r>
                        <a:rPr sz="1100" spc="-3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100" spc="-5" dirty="0">
                          <a:latin typeface="Calibri"/>
                          <a:cs typeface="Calibri"/>
                        </a:rPr>
                        <a:t>O2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622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490"/>
                        </a:spcBef>
                      </a:pPr>
                      <a:r>
                        <a:rPr sz="1100" dirty="0">
                          <a:latin typeface="Calibri"/>
                          <a:cs typeface="Calibri"/>
                        </a:rPr>
                        <a:t>274.2741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622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490"/>
                        </a:spcBef>
                      </a:pPr>
                      <a:r>
                        <a:rPr sz="1100" dirty="0">
                          <a:latin typeface="Calibri"/>
                          <a:cs typeface="Calibri"/>
                        </a:rPr>
                        <a:t>467472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622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96925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880"/>
                        </a:spcBef>
                      </a:pPr>
                      <a:r>
                        <a:rPr sz="1100" spc="-5" dirty="0">
                          <a:latin typeface="Calibri"/>
                          <a:cs typeface="Calibri"/>
                        </a:rPr>
                        <a:t>99.92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11176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880"/>
                        </a:spcBef>
                      </a:pPr>
                      <a:r>
                        <a:rPr sz="1100" spc="-5" dirty="0">
                          <a:latin typeface="Calibri"/>
                          <a:cs typeface="Calibri"/>
                        </a:rPr>
                        <a:t>Vi</a:t>
                      </a:r>
                      <a:r>
                        <a:rPr sz="1100" dirty="0">
                          <a:latin typeface="Calibri"/>
                          <a:cs typeface="Calibri"/>
                        </a:rPr>
                        <a:t>tetrifol</a:t>
                      </a:r>
                      <a:r>
                        <a:rPr sz="1100" spc="-5" dirty="0">
                          <a:latin typeface="Calibri"/>
                          <a:cs typeface="Calibri"/>
                        </a:rPr>
                        <a:t>i</a:t>
                      </a:r>
                      <a:r>
                        <a:rPr sz="1100" dirty="0">
                          <a:latin typeface="Calibri"/>
                          <a:cs typeface="Calibri"/>
                        </a:rPr>
                        <a:t>n</a:t>
                      </a:r>
                      <a:r>
                        <a:rPr sz="1100" spc="-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100" dirty="0">
                          <a:latin typeface="Calibri"/>
                          <a:cs typeface="Calibri"/>
                        </a:rPr>
                        <a:t>C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11176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880"/>
                        </a:spcBef>
                      </a:pPr>
                      <a:r>
                        <a:rPr sz="1100" dirty="0">
                          <a:latin typeface="Calibri"/>
                          <a:cs typeface="Calibri"/>
                        </a:rPr>
                        <a:t>C22</a:t>
                      </a:r>
                      <a:r>
                        <a:rPr sz="1100" spc="-2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100" spc="-5" dirty="0">
                          <a:latin typeface="Calibri"/>
                          <a:cs typeface="Calibri"/>
                        </a:rPr>
                        <a:t>H32</a:t>
                      </a:r>
                      <a:r>
                        <a:rPr sz="1100" spc="-3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100" spc="-5" dirty="0">
                          <a:latin typeface="Calibri"/>
                          <a:cs typeface="Calibri"/>
                        </a:rPr>
                        <a:t>O4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11176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880"/>
                        </a:spcBef>
                      </a:pPr>
                      <a:r>
                        <a:rPr sz="1100" dirty="0">
                          <a:latin typeface="Calibri"/>
                          <a:cs typeface="Calibri"/>
                        </a:rPr>
                        <a:t>378.2639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11176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880"/>
                        </a:spcBef>
                      </a:pPr>
                      <a:r>
                        <a:rPr sz="1100" dirty="0">
                          <a:latin typeface="Calibri"/>
                          <a:cs typeface="Calibri"/>
                        </a:rPr>
                        <a:t>545133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11176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grpSp>
        <p:nvGrpSpPr>
          <p:cNvPr id="4" name="object 4"/>
          <p:cNvGrpSpPr/>
          <p:nvPr/>
        </p:nvGrpSpPr>
        <p:grpSpPr>
          <a:xfrm>
            <a:off x="451526" y="1475228"/>
            <a:ext cx="4126229" cy="2870200"/>
            <a:chOff x="451526" y="1475228"/>
            <a:chExt cx="4126229" cy="2870200"/>
          </a:xfrm>
        </p:grpSpPr>
        <p:sp>
          <p:nvSpPr>
            <p:cNvPr id="5" name="object 5"/>
            <p:cNvSpPr/>
            <p:nvPr/>
          </p:nvSpPr>
          <p:spPr>
            <a:xfrm>
              <a:off x="613916" y="1722078"/>
              <a:ext cx="38100" cy="1082675"/>
            </a:xfrm>
            <a:custGeom>
              <a:avLst/>
              <a:gdLst/>
              <a:ahLst/>
              <a:cxnLst/>
              <a:rect l="l" t="t" r="r" b="b"/>
              <a:pathLst>
                <a:path w="38100" h="1082675">
                  <a:moveTo>
                    <a:pt x="38018" y="1082344"/>
                  </a:moveTo>
                  <a:lnTo>
                    <a:pt x="38018" y="0"/>
                  </a:lnTo>
                </a:path>
                <a:path w="38100" h="1082675">
                  <a:moveTo>
                    <a:pt x="38018" y="1082344"/>
                  </a:moveTo>
                  <a:lnTo>
                    <a:pt x="0" y="10823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541326" y="2758977"/>
              <a:ext cx="48895" cy="77470"/>
            </a:xfrm>
            <a:custGeom>
              <a:avLst/>
              <a:gdLst/>
              <a:ahLst/>
              <a:cxnLst/>
              <a:rect l="l" t="t" r="r" b="b"/>
              <a:pathLst>
                <a:path w="48895" h="77469">
                  <a:moveTo>
                    <a:pt x="24344" y="0"/>
                  </a:moveTo>
                  <a:lnTo>
                    <a:pt x="13692" y="2440"/>
                  </a:lnTo>
                  <a:lnTo>
                    <a:pt x="6084" y="9747"/>
                  </a:lnTo>
                  <a:lnTo>
                    <a:pt x="1520" y="21896"/>
                  </a:lnTo>
                  <a:lnTo>
                    <a:pt x="0" y="38863"/>
                  </a:lnTo>
                  <a:lnTo>
                    <a:pt x="1520" y="55717"/>
                  </a:lnTo>
                  <a:lnTo>
                    <a:pt x="6084" y="67741"/>
                  </a:lnTo>
                  <a:lnTo>
                    <a:pt x="13692" y="74947"/>
                  </a:lnTo>
                  <a:lnTo>
                    <a:pt x="24344" y="77346"/>
                  </a:lnTo>
                  <a:lnTo>
                    <a:pt x="35023" y="74947"/>
                  </a:lnTo>
                  <a:lnTo>
                    <a:pt x="40389" y="69877"/>
                  </a:lnTo>
                  <a:lnTo>
                    <a:pt x="19655" y="69877"/>
                  </a:lnTo>
                  <a:lnTo>
                    <a:pt x="16081" y="67599"/>
                  </a:lnTo>
                  <a:lnTo>
                    <a:pt x="11177" y="58484"/>
                  </a:lnTo>
                  <a:lnTo>
                    <a:pt x="9948" y="50382"/>
                  </a:lnTo>
                  <a:lnTo>
                    <a:pt x="9948" y="27216"/>
                  </a:lnTo>
                  <a:lnTo>
                    <a:pt x="11177" y="19115"/>
                  </a:lnTo>
                  <a:lnTo>
                    <a:pt x="13623" y="14557"/>
                  </a:lnTo>
                  <a:lnTo>
                    <a:pt x="16081" y="9874"/>
                  </a:lnTo>
                  <a:lnTo>
                    <a:pt x="19655" y="7595"/>
                  </a:lnTo>
                  <a:lnTo>
                    <a:pt x="40404" y="7595"/>
                  </a:lnTo>
                  <a:lnTo>
                    <a:pt x="35023" y="2440"/>
                  </a:lnTo>
                  <a:lnTo>
                    <a:pt x="24344" y="0"/>
                  </a:lnTo>
                  <a:close/>
                </a:path>
                <a:path w="48895" h="77469">
                  <a:moveTo>
                    <a:pt x="40404" y="7595"/>
                  </a:moveTo>
                  <a:lnTo>
                    <a:pt x="29084" y="7595"/>
                  </a:lnTo>
                  <a:lnTo>
                    <a:pt x="32670" y="9874"/>
                  </a:lnTo>
                  <a:lnTo>
                    <a:pt x="35116" y="14557"/>
                  </a:lnTo>
                  <a:lnTo>
                    <a:pt x="37575" y="19115"/>
                  </a:lnTo>
                  <a:lnTo>
                    <a:pt x="38791" y="27216"/>
                  </a:lnTo>
                  <a:lnTo>
                    <a:pt x="38791" y="50382"/>
                  </a:lnTo>
                  <a:lnTo>
                    <a:pt x="37575" y="58484"/>
                  </a:lnTo>
                  <a:lnTo>
                    <a:pt x="32670" y="67599"/>
                  </a:lnTo>
                  <a:lnTo>
                    <a:pt x="29084" y="69877"/>
                  </a:lnTo>
                  <a:lnTo>
                    <a:pt x="40389" y="69877"/>
                  </a:lnTo>
                  <a:lnTo>
                    <a:pt x="42650" y="67741"/>
                  </a:lnTo>
                  <a:lnTo>
                    <a:pt x="47227" y="55717"/>
                  </a:lnTo>
                  <a:lnTo>
                    <a:pt x="48752" y="38863"/>
                  </a:lnTo>
                  <a:lnTo>
                    <a:pt x="47227" y="21896"/>
                  </a:lnTo>
                  <a:lnTo>
                    <a:pt x="42650" y="9747"/>
                  </a:lnTo>
                  <a:lnTo>
                    <a:pt x="40404" y="7595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613916" y="2605043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548220" y="2559597"/>
              <a:ext cx="27940" cy="76200"/>
            </a:xfrm>
            <a:custGeom>
              <a:avLst/>
              <a:gdLst/>
              <a:ahLst/>
              <a:cxnLst/>
              <a:rect l="l" t="t" r="r" b="b"/>
              <a:pathLst>
                <a:path w="27940" h="76200">
                  <a:moveTo>
                    <a:pt x="27614" y="0"/>
                  </a:moveTo>
                  <a:lnTo>
                    <a:pt x="20213" y="0"/>
                  </a:lnTo>
                  <a:lnTo>
                    <a:pt x="18477" y="9114"/>
                  </a:lnTo>
                  <a:lnTo>
                    <a:pt x="11735" y="13671"/>
                  </a:lnTo>
                  <a:lnTo>
                    <a:pt x="0" y="13671"/>
                  </a:lnTo>
                  <a:lnTo>
                    <a:pt x="0" y="21140"/>
                  </a:lnTo>
                  <a:lnTo>
                    <a:pt x="8123" y="21140"/>
                  </a:lnTo>
                  <a:lnTo>
                    <a:pt x="14130" y="19874"/>
                  </a:lnTo>
                  <a:lnTo>
                    <a:pt x="18020" y="17342"/>
                  </a:lnTo>
                  <a:lnTo>
                    <a:pt x="18020" y="76080"/>
                  </a:lnTo>
                  <a:lnTo>
                    <a:pt x="27614" y="76080"/>
                  </a:lnTo>
                  <a:lnTo>
                    <a:pt x="2761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613916" y="2405664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539843" y="2360218"/>
              <a:ext cx="50165" cy="76200"/>
            </a:xfrm>
            <a:custGeom>
              <a:avLst/>
              <a:gdLst/>
              <a:ahLst/>
              <a:cxnLst/>
              <a:rect l="l" t="t" r="r" b="b"/>
              <a:pathLst>
                <a:path w="50165" h="76200">
                  <a:moveTo>
                    <a:pt x="33481" y="0"/>
                  </a:moveTo>
                  <a:lnTo>
                    <a:pt x="1786" y="21646"/>
                  </a:lnTo>
                  <a:lnTo>
                    <a:pt x="11735" y="21646"/>
                  </a:lnTo>
                  <a:lnTo>
                    <a:pt x="12077" y="17089"/>
                  </a:lnTo>
                  <a:lnTo>
                    <a:pt x="13572" y="13545"/>
                  </a:lnTo>
                  <a:lnTo>
                    <a:pt x="18882" y="8734"/>
                  </a:lnTo>
                  <a:lnTo>
                    <a:pt x="22088" y="7595"/>
                  </a:lnTo>
                  <a:lnTo>
                    <a:pt x="30148" y="7595"/>
                  </a:lnTo>
                  <a:lnTo>
                    <a:pt x="33507" y="8734"/>
                  </a:lnTo>
                  <a:lnTo>
                    <a:pt x="38272" y="13545"/>
                  </a:lnTo>
                  <a:lnTo>
                    <a:pt x="39463" y="16709"/>
                  </a:lnTo>
                  <a:lnTo>
                    <a:pt x="39463" y="25444"/>
                  </a:lnTo>
                  <a:lnTo>
                    <a:pt x="38069" y="29622"/>
                  </a:lnTo>
                  <a:lnTo>
                    <a:pt x="32480" y="36837"/>
                  </a:lnTo>
                  <a:lnTo>
                    <a:pt x="27322" y="41648"/>
                  </a:lnTo>
                  <a:lnTo>
                    <a:pt x="12241" y="53800"/>
                  </a:lnTo>
                  <a:lnTo>
                    <a:pt x="7058" y="58864"/>
                  </a:lnTo>
                  <a:lnTo>
                    <a:pt x="1406" y="67219"/>
                  </a:lnTo>
                  <a:lnTo>
                    <a:pt x="0" y="71523"/>
                  </a:lnTo>
                  <a:lnTo>
                    <a:pt x="0" y="76080"/>
                  </a:lnTo>
                  <a:lnTo>
                    <a:pt x="49563" y="76080"/>
                  </a:lnTo>
                  <a:lnTo>
                    <a:pt x="49563" y="67219"/>
                  </a:lnTo>
                  <a:lnTo>
                    <a:pt x="13420" y="67219"/>
                  </a:lnTo>
                  <a:lnTo>
                    <a:pt x="13597" y="65067"/>
                  </a:lnTo>
                  <a:lnTo>
                    <a:pt x="18134" y="60256"/>
                  </a:lnTo>
                  <a:lnTo>
                    <a:pt x="35927" y="45445"/>
                  </a:lnTo>
                  <a:lnTo>
                    <a:pt x="41871" y="39622"/>
                  </a:lnTo>
                  <a:lnTo>
                    <a:pt x="47865" y="31267"/>
                  </a:lnTo>
                  <a:lnTo>
                    <a:pt x="49360" y="26457"/>
                  </a:lnTo>
                  <a:lnTo>
                    <a:pt x="49360" y="15064"/>
                  </a:lnTo>
                  <a:lnTo>
                    <a:pt x="47333" y="10000"/>
                  </a:lnTo>
                  <a:lnTo>
                    <a:pt x="39235" y="2025"/>
                  </a:lnTo>
                  <a:lnTo>
                    <a:pt x="3348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613916" y="2206285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541225" y="2160839"/>
              <a:ext cx="49530" cy="77470"/>
            </a:xfrm>
            <a:custGeom>
              <a:avLst/>
              <a:gdLst/>
              <a:ahLst/>
              <a:cxnLst/>
              <a:rect l="l" t="t" r="r" b="b"/>
              <a:pathLst>
                <a:path w="49529" h="77469">
                  <a:moveTo>
                    <a:pt x="30098" y="0"/>
                  </a:moveTo>
                  <a:lnTo>
                    <a:pt x="963" y="19494"/>
                  </a:lnTo>
                  <a:lnTo>
                    <a:pt x="10873" y="19494"/>
                  </a:lnTo>
                  <a:lnTo>
                    <a:pt x="11760" y="11519"/>
                  </a:lnTo>
                  <a:lnTo>
                    <a:pt x="16005" y="7595"/>
                  </a:lnTo>
                  <a:lnTo>
                    <a:pt x="27348" y="7595"/>
                  </a:lnTo>
                  <a:lnTo>
                    <a:pt x="30212" y="8608"/>
                  </a:lnTo>
                  <a:lnTo>
                    <a:pt x="34305" y="12658"/>
                  </a:lnTo>
                  <a:lnTo>
                    <a:pt x="35319" y="15570"/>
                  </a:lnTo>
                  <a:lnTo>
                    <a:pt x="35319" y="27849"/>
                  </a:lnTo>
                  <a:lnTo>
                    <a:pt x="30655" y="32153"/>
                  </a:lnTo>
                  <a:lnTo>
                    <a:pt x="19136" y="32153"/>
                  </a:lnTo>
                  <a:lnTo>
                    <a:pt x="19136" y="39622"/>
                  </a:lnTo>
                  <a:lnTo>
                    <a:pt x="28121" y="39622"/>
                  </a:lnTo>
                  <a:lnTo>
                    <a:pt x="32163" y="40888"/>
                  </a:lnTo>
                  <a:lnTo>
                    <a:pt x="37714" y="45952"/>
                  </a:lnTo>
                  <a:lnTo>
                    <a:pt x="39095" y="49623"/>
                  </a:lnTo>
                  <a:lnTo>
                    <a:pt x="39095" y="58864"/>
                  </a:lnTo>
                  <a:lnTo>
                    <a:pt x="37765" y="62535"/>
                  </a:lnTo>
                  <a:lnTo>
                    <a:pt x="32417" y="68358"/>
                  </a:lnTo>
                  <a:lnTo>
                    <a:pt x="28843" y="69877"/>
                  </a:lnTo>
                  <a:lnTo>
                    <a:pt x="19718" y="69877"/>
                  </a:lnTo>
                  <a:lnTo>
                    <a:pt x="16157" y="68485"/>
                  </a:lnTo>
                  <a:lnTo>
                    <a:pt x="11190" y="63168"/>
                  </a:lnTo>
                  <a:lnTo>
                    <a:pt x="9948" y="60003"/>
                  </a:lnTo>
                  <a:lnTo>
                    <a:pt x="9948" y="56332"/>
                  </a:lnTo>
                  <a:lnTo>
                    <a:pt x="0" y="56332"/>
                  </a:lnTo>
                  <a:lnTo>
                    <a:pt x="31352" y="77346"/>
                  </a:lnTo>
                  <a:lnTo>
                    <a:pt x="37232" y="75194"/>
                  </a:lnTo>
                  <a:lnTo>
                    <a:pt x="46686" y="66586"/>
                  </a:lnTo>
                  <a:lnTo>
                    <a:pt x="49056" y="61016"/>
                  </a:lnTo>
                  <a:lnTo>
                    <a:pt x="49056" y="49496"/>
                  </a:lnTo>
                  <a:lnTo>
                    <a:pt x="47827" y="45445"/>
                  </a:lnTo>
                  <a:lnTo>
                    <a:pt x="42884" y="38483"/>
                  </a:lnTo>
                  <a:lnTo>
                    <a:pt x="39374" y="36204"/>
                  </a:lnTo>
                  <a:lnTo>
                    <a:pt x="34812" y="35065"/>
                  </a:lnTo>
                  <a:lnTo>
                    <a:pt x="38348" y="33546"/>
                  </a:lnTo>
                  <a:lnTo>
                    <a:pt x="40984" y="31394"/>
                  </a:lnTo>
                  <a:lnTo>
                    <a:pt x="44418" y="25697"/>
                  </a:lnTo>
                  <a:lnTo>
                    <a:pt x="45280" y="22659"/>
                  </a:lnTo>
                  <a:lnTo>
                    <a:pt x="45280" y="13798"/>
                  </a:lnTo>
                  <a:lnTo>
                    <a:pt x="43303" y="9114"/>
                  </a:lnTo>
                  <a:lnTo>
                    <a:pt x="35407" y="1898"/>
                  </a:lnTo>
                  <a:lnTo>
                    <a:pt x="3009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613916" y="2006906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538208" y="1961840"/>
              <a:ext cx="52069" cy="76200"/>
            </a:xfrm>
            <a:custGeom>
              <a:avLst/>
              <a:gdLst/>
              <a:ahLst/>
              <a:cxnLst/>
              <a:rect l="l" t="t" r="r" b="b"/>
              <a:pathLst>
                <a:path w="52070" h="76200">
                  <a:moveTo>
                    <a:pt x="41605" y="57851"/>
                  </a:moveTo>
                  <a:lnTo>
                    <a:pt x="31960" y="57851"/>
                  </a:lnTo>
                  <a:lnTo>
                    <a:pt x="31960" y="75700"/>
                  </a:lnTo>
                  <a:lnTo>
                    <a:pt x="41605" y="75700"/>
                  </a:lnTo>
                  <a:lnTo>
                    <a:pt x="41605" y="57851"/>
                  </a:lnTo>
                  <a:close/>
                </a:path>
                <a:path w="52070" h="76200">
                  <a:moveTo>
                    <a:pt x="41605" y="0"/>
                  </a:moveTo>
                  <a:lnTo>
                    <a:pt x="34051" y="0"/>
                  </a:lnTo>
                  <a:lnTo>
                    <a:pt x="0" y="49370"/>
                  </a:lnTo>
                  <a:lnTo>
                    <a:pt x="0" y="57851"/>
                  </a:lnTo>
                  <a:lnTo>
                    <a:pt x="51717" y="57851"/>
                  </a:lnTo>
                  <a:lnTo>
                    <a:pt x="51717" y="49370"/>
                  </a:lnTo>
                  <a:lnTo>
                    <a:pt x="8985" y="49370"/>
                  </a:lnTo>
                  <a:lnTo>
                    <a:pt x="31960" y="15190"/>
                  </a:lnTo>
                  <a:lnTo>
                    <a:pt x="41605" y="15190"/>
                  </a:lnTo>
                  <a:lnTo>
                    <a:pt x="41605" y="0"/>
                  </a:lnTo>
                  <a:close/>
                </a:path>
                <a:path w="52070" h="76200">
                  <a:moveTo>
                    <a:pt x="41605" y="15190"/>
                  </a:moveTo>
                  <a:lnTo>
                    <a:pt x="31960" y="15190"/>
                  </a:lnTo>
                  <a:lnTo>
                    <a:pt x="31960" y="49370"/>
                  </a:lnTo>
                  <a:lnTo>
                    <a:pt x="41605" y="49370"/>
                  </a:lnTo>
                  <a:lnTo>
                    <a:pt x="41605" y="1519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613916" y="1807526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541022" y="1763473"/>
              <a:ext cx="50165" cy="76200"/>
            </a:xfrm>
            <a:custGeom>
              <a:avLst/>
              <a:gdLst/>
              <a:ahLst/>
              <a:cxnLst/>
              <a:rect l="l" t="t" r="r" b="b"/>
              <a:pathLst>
                <a:path w="50165" h="76200">
                  <a:moveTo>
                    <a:pt x="45989" y="0"/>
                  </a:moveTo>
                  <a:lnTo>
                    <a:pt x="5867" y="0"/>
                  </a:lnTo>
                  <a:lnTo>
                    <a:pt x="2699" y="39369"/>
                  </a:lnTo>
                  <a:lnTo>
                    <a:pt x="10252" y="39369"/>
                  </a:lnTo>
                  <a:lnTo>
                    <a:pt x="13965" y="35318"/>
                  </a:lnTo>
                  <a:lnTo>
                    <a:pt x="18489" y="33293"/>
                  </a:lnTo>
                  <a:lnTo>
                    <a:pt x="28501" y="33293"/>
                  </a:lnTo>
                  <a:lnTo>
                    <a:pt x="32290" y="34812"/>
                  </a:lnTo>
                  <a:lnTo>
                    <a:pt x="38145" y="40761"/>
                  </a:lnTo>
                  <a:lnTo>
                    <a:pt x="39615" y="44939"/>
                  </a:lnTo>
                  <a:lnTo>
                    <a:pt x="39615" y="55319"/>
                  </a:lnTo>
                  <a:lnTo>
                    <a:pt x="38170" y="59623"/>
                  </a:lnTo>
                  <a:lnTo>
                    <a:pt x="32417" y="66712"/>
                  </a:lnTo>
                  <a:lnTo>
                    <a:pt x="28666" y="68485"/>
                  </a:lnTo>
                  <a:lnTo>
                    <a:pt x="20403" y="68485"/>
                  </a:lnTo>
                  <a:lnTo>
                    <a:pt x="17273" y="67345"/>
                  </a:lnTo>
                  <a:lnTo>
                    <a:pt x="12064" y="62915"/>
                  </a:lnTo>
                  <a:lnTo>
                    <a:pt x="10493" y="59623"/>
                  </a:lnTo>
                  <a:lnTo>
                    <a:pt x="9948" y="55066"/>
                  </a:lnTo>
                  <a:lnTo>
                    <a:pt x="0" y="55066"/>
                  </a:lnTo>
                  <a:lnTo>
                    <a:pt x="31770" y="75953"/>
                  </a:lnTo>
                  <a:lnTo>
                    <a:pt x="37955" y="73422"/>
                  </a:lnTo>
                  <a:lnTo>
                    <a:pt x="47244" y="63294"/>
                  </a:lnTo>
                  <a:lnTo>
                    <a:pt x="49563" y="56965"/>
                  </a:lnTo>
                  <a:lnTo>
                    <a:pt x="49563" y="41901"/>
                  </a:lnTo>
                  <a:lnTo>
                    <a:pt x="47244" y="36078"/>
                  </a:lnTo>
                  <a:lnTo>
                    <a:pt x="37993" y="27343"/>
                  </a:lnTo>
                  <a:lnTo>
                    <a:pt x="32569" y="25064"/>
                  </a:lnTo>
                  <a:lnTo>
                    <a:pt x="20783" y="25064"/>
                  </a:lnTo>
                  <a:lnTo>
                    <a:pt x="16157" y="26583"/>
                  </a:lnTo>
                  <a:lnTo>
                    <a:pt x="12444" y="29622"/>
                  </a:lnTo>
                  <a:lnTo>
                    <a:pt x="14079" y="8861"/>
                  </a:lnTo>
                  <a:lnTo>
                    <a:pt x="45989" y="8861"/>
                  </a:lnTo>
                  <a:lnTo>
                    <a:pt x="45989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7" name="object 17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02753" y="1558018"/>
              <a:ext cx="3823784" cy="97980"/>
            </a:xfrm>
            <a:prstGeom prst="rect">
              <a:avLst/>
            </a:prstGeom>
          </p:spPr>
        </p:pic>
        <p:sp>
          <p:nvSpPr>
            <p:cNvPr id="18" name="object 18"/>
            <p:cNvSpPr/>
            <p:nvPr/>
          </p:nvSpPr>
          <p:spPr>
            <a:xfrm>
              <a:off x="1231566" y="1869302"/>
              <a:ext cx="0" cy="935355"/>
            </a:xfrm>
            <a:custGeom>
              <a:avLst/>
              <a:gdLst/>
              <a:ahLst/>
              <a:cxnLst/>
              <a:rect l="l" t="t" r="r" b="b"/>
              <a:pathLst>
                <a:path h="935355">
                  <a:moveTo>
                    <a:pt x="0" y="93512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80008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1234215" y="2632640"/>
              <a:ext cx="0" cy="172085"/>
            </a:xfrm>
            <a:custGeom>
              <a:avLst/>
              <a:gdLst/>
              <a:ahLst/>
              <a:cxnLst/>
              <a:rect l="l" t="t" r="r" b="b"/>
              <a:pathLst>
                <a:path h="172085">
                  <a:moveTo>
                    <a:pt x="0" y="17178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80008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1236851" y="2786573"/>
              <a:ext cx="0" cy="18415"/>
            </a:xfrm>
            <a:custGeom>
              <a:avLst/>
              <a:gdLst/>
              <a:ahLst/>
              <a:cxnLst/>
              <a:rect l="l" t="t" r="r" b="b"/>
              <a:pathLst>
                <a:path h="18414">
                  <a:moveTo>
                    <a:pt x="0" y="1784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80008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978667" y="1739674"/>
              <a:ext cx="501015" cy="195580"/>
            </a:xfrm>
            <a:custGeom>
              <a:avLst/>
              <a:gdLst/>
              <a:ahLst/>
              <a:cxnLst/>
              <a:rect l="l" t="t" r="r" b="b"/>
              <a:pathLst>
                <a:path w="501015" h="195580">
                  <a:moveTo>
                    <a:pt x="76453" y="7595"/>
                  </a:moveTo>
                  <a:lnTo>
                    <a:pt x="61754" y="7595"/>
                  </a:lnTo>
                  <a:lnTo>
                    <a:pt x="65100" y="8734"/>
                  </a:lnTo>
                  <a:lnTo>
                    <a:pt x="69865" y="13545"/>
                  </a:lnTo>
                  <a:lnTo>
                    <a:pt x="71056" y="16709"/>
                  </a:lnTo>
                  <a:lnTo>
                    <a:pt x="71056" y="25444"/>
                  </a:lnTo>
                  <a:lnTo>
                    <a:pt x="69662" y="29495"/>
                  </a:lnTo>
                  <a:lnTo>
                    <a:pt x="64086" y="36837"/>
                  </a:lnTo>
                  <a:lnTo>
                    <a:pt x="58916" y="41648"/>
                  </a:lnTo>
                  <a:lnTo>
                    <a:pt x="43848" y="53800"/>
                  </a:lnTo>
                  <a:lnTo>
                    <a:pt x="38664" y="58864"/>
                  </a:lnTo>
                  <a:lnTo>
                    <a:pt x="33012" y="67219"/>
                  </a:lnTo>
                  <a:lnTo>
                    <a:pt x="31593" y="71523"/>
                  </a:lnTo>
                  <a:lnTo>
                    <a:pt x="31593" y="76080"/>
                  </a:lnTo>
                  <a:lnTo>
                    <a:pt x="81169" y="76080"/>
                  </a:lnTo>
                  <a:lnTo>
                    <a:pt x="81169" y="67219"/>
                  </a:lnTo>
                  <a:lnTo>
                    <a:pt x="45026" y="67219"/>
                  </a:lnTo>
                  <a:lnTo>
                    <a:pt x="45191" y="65067"/>
                  </a:lnTo>
                  <a:lnTo>
                    <a:pt x="49728" y="60256"/>
                  </a:lnTo>
                  <a:lnTo>
                    <a:pt x="58624" y="52788"/>
                  </a:lnTo>
                  <a:lnTo>
                    <a:pt x="67533" y="45445"/>
                  </a:lnTo>
                  <a:lnTo>
                    <a:pt x="73477" y="39622"/>
                  </a:lnTo>
                  <a:lnTo>
                    <a:pt x="79471" y="31267"/>
                  </a:lnTo>
                  <a:lnTo>
                    <a:pt x="80966" y="26457"/>
                  </a:lnTo>
                  <a:lnTo>
                    <a:pt x="80966" y="15064"/>
                  </a:lnTo>
                  <a:lnTo>
                    <a:pt x="78939" y="10000"/>
                  </a:lnTo>
                  <a:lnTo>
                    <a:pt x="76453" y="7595"/>
                  </a:lnTo>
                  <a:close/>
                </a:path>
                <a:path w="501015" h="195580">
                  <a:moveTo>
                    <a:pt x="65087" y="0"/>
                  </a:moveTo>
                  <a:lnTo>
                    <a:pt x="33380" y="21646"/>
                  </a:lnTo>
                  <a:lnTo>
                    <a:pt x="43341" y="21646"/>
                  </a:lnTo>
                  <a:lnTo>
                    <a:pt x="43683" y="17089"/>
                  </a:lnTo>
                  <a:lnTo>
                    <a:pt x="45178" y="13545"/>
                  </a:lnTo>
                  <a:lnTo>
                    <a:pt x="50488" y="8734"/>
                  </a:lnTo>
                  <a:lnTo>
                    <a:pt x="53682" y="7595"/>
                  </a:lnTo>
                  <a:lnTo>
                    <a:pt x="76453" y="7595"/>
                  </a:lnTo>
                  <a:lnTo>
                    <a:pt x="74883" y="6076"/>
                  </a:lnTo>
                  <a:lnTo>
                    <a:pt x="70841" y="2025"/>
                  </a:lnTo>
                  <a:lnTo>
                    <a:pt x="65087" y="0"/>
                  </a:lnTo>
                  <a:close/>
                </a:path>
                <a:path w="501015" h="195580">
                  <a:moveTo>
                    <a:pt x="141708" y="1265"/>
                  </a:moveTo>
                  <a:lnTo>
                    <a:pt x="93272" y="1265"/>
                  </a:lnTo>
                  <a:lnTo>
                    <a:pt x="93272" y="10127"/>
                  </a:lnTo>
                  <a:lnTo>
                    <a:pt x="131658" y="10127"/>
                  </a:lnTo>
                  <a:lnTo>
                    <a:pt x="103727" y="76080"/>
                  </a:lnTo>
                  <a:lnTo>
                    <a:pt x="114499" y="76080"/>
                  </a:lnTo>
                  <a:lnTo>
                    <a:pt x="141708" y="8101"/>
                  </a:lnTo>
                  <a:lnTo>
                    <a:pt x="141708" y="1265"/>
                  </a:lnTo>
                  <a:close/>
                </a:path>
                <a:path w="501015" h="195580">
                  <a:moveTo>
                    <a:pt x="191334" y="58231"/>
                  </a:moveTo>
                  <a:lnTo>
                    <a:pt x="181690" y="58231"/>
                  </a:lnTo>
                  <a:lnTo>
                    <a:pt x="181690" y="76080"/>
                  </a:lnTo>
                  <a:lnTo>
                    <a:pt x="191334" y="76080"/>
                  </a:lnTo>
                  <a:lnTo>
                    <a:pt x="191334" y="58231"/>
                  </a:lnTo>
                  <a:close/>
                </a:path>
                <a:path w="501015" h="195580">
                  <a:moveTo>
                    <a:pt x="191334" y="379"/>
                  </a:moveTo>
                  <a:lnTo>
                    <a:pt x="183781" y="379"/>
                  </a:lnTo>
                  <a:lnTo>
                    <a:pt x="149729" y="49749"/>
                  </a:lnTo>
                  <a:lnTo>
                    <a:pt x="149729" y="58231"/>
                  </a:lnTo>
                  <a:lnTo>
                    <a:pt x="201447" y="58231"/>
                  </a:lnTo>
                  <a:lnTo>
                    <a:pt x="201447" y="49749"/>
                  </a:lnTo>
                  <a:lnTo>
                    <a:pt x="158715" y="49749"/>
                  </a:lnTo>
                  <a:lnTo>
                    <a:pt x="181690" y="15443"/>
                  </a:lnTo>
                  <a:lnTo>
                    <a:pt x="191334" y="15443"/>
                  </a:lnTo>
                  <a:lnTo>
                    <a:pt x="191334" y="379"/>
                  </a:lnTo>
                  <a:close/>
                </a:path>
                <a:path w="501015" h="195580">
                  <a:moveTo>
                    <a:pt x="191334" y="15443"/>
                  </a:moveTo>
                  <a:lnTo>
                    <a:pt x="181690" y="15443"/>
                  </a:lnTo>
                  <a:lnTo>
                    <a:pt x="181690" y="49749"/>
                  </a:lnTo>
                  <a:lnTo>
                    <a:pt x="191334" y="49749"/>
                  </a:lnTo>
                  <a:lnTo>
                    <a:pt x="191334" y="15443"/>
                  </a:lnTo>
                  <a:close/>
                </a:path>
                <a:path w="501015" h="195580">
                  <a:moveTo>
                    <a:pt x="227782" y="65573"/>
                  </a:moveTo>
                  <a:lnTo>
                    <a:pt x="217314" y="65573"/>
                  </a:lnTo>
                  <a:lnTo>
                    <a:pt x="217314" y="76080"/>
                  </a:lnTo>
                  <a:lnTo>
                    <a:pt x="227782" y="76080"/>
                  </a:lnTo>
                  <a:lnTo>
                    <a:pt x="227782" y="65573"/>
                  </a:lnTo>
                  <a:close/>
                </a:path>
                <a:path w="501015" h="195580">
                  <a:moveTo>
                    <a:pt x="286020" y="7595"/>
                  </a:moveTo>
                  <a:lnTo>
                    <a:pt x="271313" y="7595"/>
                  </a:lnTo>
                  <a:lnTo>
                    <a:pt x="274671" y="8734"/>
                  </a:lnTo>
                  <a:lnTo>
                    <a:pt x="279436" y="13545"/>
                  </a:lnTo>
                  <a:lnTo>
                    <a:pt x="280628" y="16709"/>
                  </a:lnTo>
                  <a:lnTo>
                    <a:pt x="280628" y="25444"/>
                  </a:lnTo>
                  <a:lnTo>
                    <a:pt x="279221" y="29495"/>
                  </a:lnTo>
                  <a:lnTo>
                    <a:pt x="273645" y="36837"/>
                  </a:lnTo>
                  <a:lnTo>
                    <a:pt x="268474" y="41648"/>
                  </a:lnTo>
                  <a:lnTo>
                    <a:pt x="253406" y="53800"/>
                  </a:lnTo>
                  <a:lnTo>
                    <a:pt x="248223" y="58864"/>
                  </a:lnTo>
                  <a:lnTo>
                    <a:pt x="242571" y="67219"/>
                  </a:lnTo>
                  <a:lnTo>
                    <a:pt x="241164" y="71523"/>
                  </a:lnTo>
                  <a:lnTo>
                    <a:pt x="241164" y="76080"/>
                  </a:lnTo>
                  <a:lnTo>
                    <a:pt x="290728" y="76080"/>
                  </a:lnTo>
                  <a:lnTo>
                    <a:pt x="290728" y="67219"/>
                  </a:lnTo>
                  <a:lnTo>
                    <a:pt x="254585" y="67219"/>
                  </a:lnTo>
                  <a:lnTo>
                    <a:pt x="254762" y="65067"/>
                  </a:lnTo>
                  <a:lnTo>
                    <a:pt x="259286" y="60256"/>
                  </a:lnTo>
                  <a:lnTo>
                    <a:pt x="268195" y="52788"/>
                  </a:lnTo>
                  <a:lnTo>
                    <a:pt x="277092" y="45445"/>
                  </a:lnTo>
                  <a:lnTo>
                    <a:pt x="283035" y="39622"/>
                  </a:lnTo>
                  <a:lnTo>
                    <a:pt x="289030" y="31267"/>
                  </a:lnTo>
                  <a:lnTo>
                    <a:pt x="290525" y="26457"/>
                  </a:lnTo>
                  <a:lnTo>
                    <a:pt x="290525" y="15064"/>
                  </a:lnTo>
                  <a:lnTo>
                    <a:pt x="288497" y="10000"/>
                  </a:lnTo>
                  <a:lnTo>
                    <a:pt x="286020" y="7595"/>
                  </a:lnTo>
                  <a:close/>
                </a:path>
                <a:path w="501015" h="195580">
                  <a:moveTo>
                    <a:pt x="274646" y="0"/>
                  </a:moveTo>
                  <a:lnTo>
                    <a:pt x="242951" y="21646"/>
                  </a:lnTo>
                  <a:lnTo>
                    <a:pt x="252899" y="21646"/>
                  </a:lnTo>
                  <a:lnTo>
                    <a:pt x="253241" y="17089"/>
                  </a:lnTo>
                  <a:lnTo>
                    <a:pt x="254737" y="13545"/>
                  </a:lnTo>
                  <a:lnTo>
                    <a:pt x="260047" y="8734"/>
                  </a:lnTo>
                  <a:lnTo>
                    <a:pt x="263253" y="7595"/>
                  </a:lnTo>
                  <a:lnTo>
                    <a:pt x="286020" y="7595"/>
                  </a:lnTo>
                  <a:lnTo>
                    <a:pt x="284455" y="6076"/>
                  </a:lnTo>
                  <a:lnTo>
                    <a:pt x="280399" y="2025"/>
                  </a:lnTo>
                  <a:lnTo>
                    <a:pt x="274646" y="0"/>
                  </a:lnTo>
                  <a:close/>
                </a:path>
                <a:path w="501015" h="195580">
                  <a:moveTo>
                    <a:pt x="351279" y="1265"/>
                  </a:moveTo>
                  <a:lnTo>
                    <a:pt x="302830" y="1265"/>
                  </a:lnTo>
                  <a:lnTo>
                    <a:pt x="302830" y="10127"/>
                  </a:lnTo>
                  <a:lnTo>
                    <a:pt x="341217" y="10127"/>
                  </a:lnTo>
                  <a:lnTo>
                    <a:pt x="313298" y="76080"/>
                  </a:lnTo>
                  <a:lnTo>
                    <a:pt x="324070" y="76080"/>
                  </a:lnTo>
                  <a:lnTo>
                    <a:pt x="351279" y="8101"/>
                  </a:lnTo>
                  <a:lnTo>
                    <a:pt x="351279" y="1265"/>
                  </a:lnTo>
                  <a:close/>
                </a:path>
                <a:path w="501015" h="195580">
                  <a:moveTo>
                    <a:pt x="400893" y="58231"/>
                  </a:moveTo>
                  <a:lnTo>
                    <a:pt x="391249" y="58231"/>
                  </a:lnTo>
                  <a:lnTo>
                    <a:pt x="391249" y="76080"/>
                  </a:lnTo>
                  <a:lnTo>
                    <a:pt x="400893" y="76080"/>
                  </a:lnTo>
                  <a:lnTo>
                    <a:pt x="400893" y="58231"/>
                  </a:lnTo>
                  <a:close/>
                </a:path>
                <a:path w="501015" h="195580">
                  <a:moveTo>
                    <a:pt x="400893" y="379"/>
                  </a:moveTo>
                  <a:lnTo>
                    <a:pt x="393340" y="379"/>
                  </a:lnTo>
                  <a:lnTo>
                    <a:pt x="359288" y="49749"/>
                  </a:lnTo>
                  <a:lnTo>
                    <a:pt x="359288" y="58231"/>
                  </a:lnTo>
                  <a:lnTo>
                    <a:pt x="411006" y="58231"/>
                  </a:lnTo>
                  <a:lnTo>
                    <a:pt x="411006" y="49749"/>
                  </a:lnTo>
                  <a:lnTo>
                    <a:pt x="368273" y="49749"/>
                  </a:lnTo>
                  <a:lnTo>
                    <a:pt x="391249" y="15443"/>
                  </a:lnTo>
                  <a:lnTo>
                    <a:pt x="400893" y="15443"/>
                  </a:lnTo>
                  <a:lnTo>
                    <a:pt x="400893" y="379"/>
                  </a:lnTo>
                  <a:close/>
                </a:path>
                <a:path w="501015" h="195580">
                  <a:moveTo>
                    <a:pt x="400893" y="15443"/>
                  </a:moveTo>
                  <a:lnTo>
                    <a:pt x="391249" y="15443"/>
                  </a:lnTo>
                  <a:lnTo>
                    <a:pt x="391249" y="49749"/>
                  </a:lnTo>
                  <a:lnTo>
                    <a:pt x="400893" y="49749"/>
                  </a:lnTo>
                  <a:lnTo>
                    <a:pt x="400893" y="15443"/>
                  </a:lnTo>
                  <a:close/>
                </a:path>
                <a:path w="501015" h="195580">
                  <a:moveTo>
                    <a:pt x="456831" y="17216"/>
                  </a:moveTo>
                  <a:lnTo>
                    <a:pt x="447200" y="17216"/>
                  </a:lnTo>
                  <a:lnTo>
                    <a:pt x="447200" y="76080"/>
                  </a:lnTo>
                  <a:lnTo>
                    <a:pt x="456831" y="76080"/>
                  </a:lnTo>
                  <a:lnTo>
                    <a:pt x="456831" y="17216"/>
                  </a:lnTo>
                  <a:close/>
                </a:path>
                <a:path w="501015" h="195580">
                  <a:moveTo>
                    <a:pt x="456831" y="0"/>
                  </a:moveTo>
                  <a:lnTo>
                    <a:pt x="449354" y="0"/>
                  </a:lnTo>
                  <a:lnTo>
                    <a:pt x="447707" y="9114"/>
                  </a:lnTo>
                  <a:lnTo>
                    <a:pt x="440863" y="13545"/>
                  </a:lnTo>
                  <a:lnTo>
                    <a:pt x="429204" y="13545"/>
                  </a:lnTo>
                  <a:lnTo>
                    <a:pt x="429204" y="21140"/>
                  </a:lnTo>
                  <a:lnTo>
                    <a:pt x="437315" y="21140"/>
                  </a:lnTo>
                  <a:lnTo>
                    <a:pt x="443271" y="19874"/>
                  </a:lnTo>
                  <a:lnTo>
                    <a:pt x="447200" y="17216"/>
                  </a:lnTo>
                  <a:lnTo>
                    <a:pt x="456831" y="17216"/>
                  </a:lnTo>
                  <a:lnTo>
                    <a:pt x="456831" y="0"/>
                  </a:lnTo>
                  <a:close/>
                </a:path>
                <a:path w="501015" h="195580">
                  <a:moveTo>
                    <a:pt x="41605" y="176466"/>
                  </a:moveTo>
                  <a:lnTo>
                    <a:pt x="31960" y="176466"/>
                  </a:lnTo>
                  <a:lnTo>
                    <a:pt x="31960" y="194315"/>
                  </a:lnTo>
                  <a:lnTo>
                    <a:pt x="41605" y="194315"/>
                  </a:lnTo>
                  <a:lnTo>
                    <a:pt x="41605" y="176466"/>
                  </a:lnTo>
                  <a:close/>
                </a:path>
                <a:path w="501015" h="195580">
                  <a:moveTo>
                    <a:pt x="41605" y="118488"/>
                  </a:moveTo>
                  <a:lnTo>
                    <a:pt x="34051" y="118488"/>
                  </a:lnTo>
                  <a:lnTo>
                    <a:pt x="0" y="167984"/>
                  </a:lnTo>
                  <a:lnTo>
                    <a:pt x="0" y="176466"/>
                  </a:lnTo>
                  <a:lnTo>
                    <a:pt x="51717" y="176466"/>
                  </a:lnTo>
                  <a:lnTo>
                    <a:pt x="51717" y="167984"/>
                  </a:lnTo>
                  <a:lnTo>
                    <a:pt x="8985" y="167984"/>
                  </a:lnTo>
                  <a:lnTo>
                    <a:pt x="31960" y="133679"/>
                  </a:lnTo>
                  <a:lnTo>
                    <a:pt x="41605" y="133679"/>
                  </a:lnTo>
                  <a:lnTo>
                    <a:pt x="41605" y="118488"/>
                  </a:lnTo>
                  <a:close/>
                </a:path>
                <a:path w="501015" h="195580">
                  <a:moveTo>
                    <a:pt x="41605" y="133679"/>
                  </a:moveTo>
                  <a:lnTo>
                    <a:pt x="31960" y="133679"/>
                  </a:lnTo>
                  <a:lnTo>
                    <a:pt x="31960" y="167984"/>
                  </a:lnTo>
                  <a:lnTo>
                    <a:pt x="41605" y="167984"/>
                  </a:lnTo>
                  <a:lnTo>
                    <a:pt x="41605" y="133679"/>
                  </a:lnTo>
                  <a:close/>
                </a:path>
                <a:path w="501015" h="195580">
                  <a:moveTo>
                    <a:pt x="95059" y="118235"/>
                  </a:moveTo>
                  <a:lnTo>
                    <a:pt x="64648" y="141306"/>
                  </a:lnTo>
                  <a:lnTo>
                    <a:pt x="63105" y="161402"/>
                  </a:lnTo>
                  <a:lnTo>
                    <a:pt x="63417" y="167557"/>
                  </a:lnTo>
                  <a:lnTo>
                    <a:pt x="95705" y="195581"/>
                  </a:lnTo>
                  <a:lnTo>
                    <a:pt x="101370" y="193049"/>
                  </a:lnTo>
                  <a:lnTo>
                    <a:pt x="105748" y="187986"/>
                  </a:lnTo>
                  <a:lnTo>
                    <a:pt x="83691" y="187986"/>
                  </a:lnTo>
                  <a:lnTo>
                    <a:pt x="79915" y="185707"/>
                  </a:lnTo>
                  <a:lnTo>
                    <a:pt x="77022" y="181039"/>
                  </a:lnTo>
                  <a:lnTo>
                    <a:pt x="74263" y="176466"/>
                  </a:lnTo>
                  <a:lnTo>
                    <a:pt x="72780" y="170010"/>
                  </a:lnTo>
                  <a:lnTo>
                    <a:pt x="72640" y="161402"/>
                  </a:lnTo>
                  <a:lnTo>
                    <a:pt x="77684" y="155958"/>
                  </a:lnTo>
                  <a:lnTo>
                    <a:pt x="81614" y="153933"/>
                  </a:lnTo>
                  <a:lnTo>
                    <a:pt x="72742" y="153933"/>
                  </a:lnTo>
                  <a:lnTo>
                    <a:pt x="73261" y="144818"/>
                  </a:lnTo>
                  <a:lnTo>
                    <a:pt x="74934" y="137856"/>
                  </a:lnTo>
                  <a:lnTo>
                    <a:pt x="80612" y="128235"/>
                  </a:lnTo>
                  <a:lnTo>
                    <a:pt x="84337" y="125830"/>
                  </a:lnTo>
                  <a:lnTo>
                    <a:pt x="107256" y="125830"/>
                  </a:lnTo>
                  <a:lnTo>
                    <a:pt x="99798" y="119754"/>
                  </a:lnTo>
                  <a:lnTo>
                    <a:pt x="95059" y="118235"/>
                  </a:lnTo>
                  <a:close/>
                </a:path>
                <a:path w="501015" h="195580">
                  <a:moveTo>
                    <a:pt x="106194" y="153300"/>
                  </a:moveTo>
                  <a:lnTo>
                    <a:pt x="92359" y="153300"/>
                  </a:lnTo>
                  <a:lnTo>
                    <a:pt x="95756" y="154946"/>
                  </a:lnTo>
                  <a:lnTo>
                    <a:pt x="98290" y="158110"/>
                  </a:lnTo>
                  <a:lnTo>
                    <a:pt x="100825" y="161402"/>
                  </a:lnTo>
                  <a:lnTo>
                    <a:pt x="102105" y="165579"/>
                  </a:lnTo>
                  <a:lnTo>
                    <a:pt x="102105" y="175580"/>
                  </a:lnTo>
                  <a:lnTo>
                    <a:pt x="100850" y="179631"/>
                  </a:lnTo>
                  <a:lnTo>
                    <a:pt x="98366" y="183049"/>
                  </a:lnTo>
                  <a:lnTo>
                    <a:pt x="95882" y="186340"/>
                  </a:lnTo>
                  <a:lnTo>
                    <a:pt x="92575" y="187986"/>
                  </a:lnTo>
                  <a:lnTo>
                    <a:pt x="105748" y="187986"/>
                  </a:lnTo>
                  <a:lnTo>
                    <a:pt x="109924" y="183049"/>
                  </a:lnTo>
                  <a:lnTo>
                    <a:pt x="112053" y="177099"/>
                  </a:lnTo>
                  <a:lnTo>
                    <a:pt x="112053" y="162921"/>
                  </a:lnTo>
                  <a:lnTo>
                    <a:pt x="109899" y="157224"/>
                  </a:lnTo>
                  <a:lnTo>
                    <a:pt x="106194" y="153300"/>
                  </a:lnTo>
                  <a:close/>
                </a:path>
                <a:path w="501015" h="195580">
                  <a:moveTo>
                    <a:pt x="96009" y="145831"/>
                  </a:moveTo>
                  <a:lnTo>
                    <a:pt x="83349" y="145831"/>
                  </a:lnTo>
                  <a:lnTo>
                    <a:pt x="77684" y="148490"/>
                  </a:lnTo>
                  <a:lnTo>
                    <a:pt x="72742" y="153933"/>
                  </a:lnTo>
                  <a:lnTo>
                    <a:pt x="81614" y="153933"/>
                  </a:lnTo>
                  <a:lnTo>
                    <a:pt x="82842" y="153300"/>
                  </a:lnTo>
                  <a:lnTo>
                    <a:pt x="106194" y="153300"/>
                  </a:lnTo>
                  <a:lnTo>
                    <a:pt x="101294" y="148110"/>
                  </a:lnTo>
                  <a:lnTo>
                    <a:pt x="96009" y="145831"/>
                  </a:lnTo>
                  <a:close/>
                </a:path>
                <a:path w="501015" h="195580">
                  <a:moveTo>
                    <a:pt x="107256" y="125830"/>
                  </a:moveTo>
                  <a:lnTo>
                    <a:pt x="96035" y="125830"/>
                  </a:lnTo>
                  <a:lnTo>
                    <a:pt x="100026" y="129501"/>
                  </a:lnTo>
                  <a:lnTo>
                    <a:pt x="100876" y="136843"/>
                  </a:lnTo>
                  <a:lnTo>
                    <a:pt x="110773" y="136843"/>
                  </a:lnTo>
                  <a:lnTo>
                    <a:pt x="109924" y="130640"/>
                  </a:lnTo>
                  <a:lnTo>
                    <a:pt x="107567" y="126083"/>
                  </a:lnTo>
                  <a:lnTo>
                    <a:pt x="107256" y="125830"/>
                  </a:lnTo>
                  <a:close/>
                </a:path>
                <a:path w="501015" h="195580">
                  <a:moveTo>
                    <a:pt x="171628" y="119500"/>
                  </a:moveTo>
                  <a:lnTo>
                    <a:pt x="123180" y="119500"/>
                  </a:lnTo>
                  <a:lnTo>
                    <a:pt x="123180" y="128362"/>
                  </a:lnTo>
                  <a:lnTo>
                    <a:pt x="161579" y="128362"/>
                  </a:lnTo>
                  <a:lnTo>
                    <a:pt x="133648" y="194315"/>
                  </a:lnTo>
                  <a:lnTo>
                    <a:pt x="144420" y="194315"/>
                  </a:lnTo>
                  <a:lnTo>
                    <a:pt x="171628" y="126336"/>
                  </a:lnTo>
                  <a:lnTo>
                    <a:pt x="171628" y="119500"/>
                  </a:lnTo>
                  <a:close/>
                </a:path>
                <a:path w="501015" h="195580">
                  <a:moveTo>
                    <a:pt x="221255" y="176466"/>
                  </a:moveTo>
                  <a:lnTo>
                    <a:pt x="211598" y="176466"/>
                  </a:lnTo>
                  <a:lnTo>
                    <a:pt x="211598" y="194315"/>
                  </a:lnTo>
                  <a:lnTo>
                    <a:pt x="221255" y="194315"/>
                  </a:lnTo>
                  <a:lnTo>
                    <a:pt x="221255" y="176466"/>
                  </a:lnTo>
                  <a:close/>
                </a:path>
                <a:path w="501015" h="195580">
                  <a:moveTo>
                    <a:pt x="221255" y="118488"/>
                  </a:moveTo>
                  <a:lnTo>
                    <a:pt x="213689" y="118488"/>
                  </a:lnTo>
                  <a:lnTo>
                    <a:pt x="179650" y="167984"/>
                  </a:lnTo>
                  <a:lnTo>
                    <a:pt x="179650" y="176466"/>
                  </a:lnTo>
                  <a:lnTo>
                    <a:pt x="231355" y="176466"/>
                  </a:lnTo>
                  <a:lnTo>
                    <a:pt x="231355" y="167984"/>
                  </a:lnTo>
                  <a:lnTo>
                    <a:pt x="188635" y="167984"/>
                  </a:lnTo>
                  <a:lnTo>
                    <a:pt x="211598" y="133679"/>
                  </a:lnTo>
                  <a:lnTo>
                    <a:pt x="221255" y="133679"/>
                  </a:lnTo>
                  <a:lnTo>
                    <a:pt x="221255" y="118488"/>
                  </a:lnTo>
                  <a:close/>
                </a:path>
                <a:path w="501015" h="195580">
                  <a:moveTo>
                    <a:pt x="221255" y="133679"/>
                  </a:moveTo>
                  <a:lnTo>
                    <a:pt x="211598" y="133679"/>
                  </a:lnTo>
                  <a:lnTo>
                    <a:pt x="211598" y="167984"/>
                  </a:lnTo>
                  <a:lnTo>
                    <a:pt x="221255" y="167984"/>
                  </a:lnTo>
                  <a:lnTo>
                    <a:pt x="221255" y="133679"/>
                  </a:lnTo>
                  <a:close/>
                </a:path>
                <a:path w="501015" h="195580">
                  <a:moveTo>
                    <a:pt x="291399" y="119500"/>
                  </a:moveTo>
                  <a:lnTo>
                    <a:pt x="242951" y="119500"/>
                  </a:lnTo>
                  <a:lnTo>
                    <a:pt x="242951" y="128362"/>
                  </a:lnTo>
                  <a:lnTo>
                    <a:pt x="281337" y="128362"/>
                  </a:lnTo>
                  <a:lnTo>
                    <a:pt x="253406" y="194315"/>
                  </a:lnTo>
                  <a:lnTo>
                    <a:pt x="264178" y="194315"/>
                  </a:lnTo>
                  <a:lnTo>
                    <a:pt x="291399" y="126336"/>
                  </a:lnTo>
                  <a:lnTo>
                    <a:pt x="291399" y="119500"/>
                  </a:lnTo>
                  <a:close/>
                </a:path>
                <a:path w="501015" h="195580">
                  <a:moveTo>
                    <a:pt x="337034" y="135451"/>
                  </a:moveTo>
                  <a:lnTo>
                    <a:pt x="327441" y="135451"/>
                  </a:lnTo>
                  <a:lnTo>
                    <a:pt x="327441" y="194315"/>
                  </a:lnTo>
                  <a:lnTo>
                    <a:pt x="337034" y="194315"/>
                  </a:lnTo>
                  <a:lnTo>
                    <a:pt x="337034" y="135451"/>
                  </a:lnTo>
                  <a:close/>
                </a:path>
                <a:path w="501015" h="195580">
                  <a:moveTo>
                    <a:pt x="337034" y="118235"/>
                  </a:moveTo>
                  <a:lnTo>
                    <a:pt x="329633" y="118235"/>
                  </a:lnTo>
                  <a:lnTo>
                    <a:pt x="327897" y="127222"/>
                  </a:lnTo>
                  <a:lnTo>
                    <a:pt x="321155" y="131780"/>
                  </a:lnTo>
                  <a:lnTo>
                    <a:pt x="309420" y="131780"/>
                  </a:lnTo>
                  <a:lnTo>
                    <a:pt x="309420" y="139375"/>
                  </a:lnTo>
                  <a:lnTo>
                    <a:pt x="317544" y="139375"/>
                  </a:lnTo>
                  <a:lnTo>
                    <a:pt x="323551" y="138109"/>
                  </a:lnTo>
                  <a:lnTo>
                    <a:pt x="327441" y="135451"/>
                  </a:lnTo>
                  <a:lnTo>
                    <a:pt x="337034" y="135451"/>
                  </a:lnTo>
                  <a:lnTo>
                    <a:pt x="337034" y="118235"/>
                  </a:lnTo>
                  <a:close/>
                </a:path>
                <a:path w="501015" h="195580">
                  <a:moveTo>
                    <a:pt x="377461" y="183808"/>
                  </a:moveTo>
                  <a:lnTo>
                    <a:pt x="366993" y="183808"/>
                  </a:lnTo>
                  <a:lnTo>
                    <a:pt x="366993" y="194315"/>
                  </a:lnTo>
                  <a:lnTo>
                    <a:pt x="377461" y="194315"/>
                  </a:lnTo>
                  <a:lnTo>
                    <a:pt x="377461" y="183808"/>
                  </a:lnTo>
                  <a:close/>
                </a:path>
                <a:path w="501015" h="195580">
                  <a:moveTo>
                    <a:pt x="401970" y="174694"/>
                  </a:moveTo>
                  <a:lnTo>
                    <a:pt x="392009" y="174694"/>
                  </a:lnTo>
                  <a:lnTo>
                    <a:pt x="392732" y="181530"/>
                  </a:lnTo>
                  <a:lnTo>
                    <a:pt x="395330" y="186846"/>
                  </a:lnTo>
                  <a:lnTo>
                    <a:pt x="399829" y="190264"/>
                  </a:lnTo>
                  <a:lnTo>
                    <a:pt x="404315" y="193809"/>
                  </a:lnTo>
                  <a:lnTo>
                    <a:pt x="409726" y="195581"/>
                  </a:lnTo>
                  <a:lnTo>
                    <a:pt x="423780" y="195581"/>
                  </a:lnTo>
                  <a:lnTo>
                    <a:pt x="429965" y="193049"/>
                  </a:lnTo>
                  <a:lnTo>
                    <a:pt x="434654" y="187986"/>
                  </a:lnTo>
                  <a:lnTo>
                    <a:pt x="412413" y="187986"/>
                  </a:lnTo>
                  <a:lnTo>
                    <a:pt x="409295" y="186846"/>
                  </a:lnTo>
                  <a:lnTo>
                    <a:pt x="404087" y="182542"/>
                  </a:lnTo>
                  <a:lnTo>
                    <a:pt x="402515" y="179124"/>
                  </a:lnTo>
                  <a:lnTo>
                    <a:pt x="401970" y="174694"/>
                  </a:lnTo>
                  <a:close/>
                </a:path>
                <a:path w="501015" h="195580">
                  <a:moveTo>
                    <a:pt x="436218" y="152794"/>
                  </a:moveTo>
                  <a:lnTo>
                    <a:pt x="420511" y="152794"/>
                  </a:lnTo>
                  <a:lnTo>
                    <a:pt x="424313" y="154313"/>
                  </a:lnTo>
                  <a:lnTo>
                    <a:pt x="427240" y="157351"/>
                  </a:lnTo>
                  <a:lnTo>
                    <a:pt x="430218" y="160389"/>
                  </a:lnTo>
                  <a:lnTo>
                    <a:pt x="431612" y="164566"/>
                  </a:lnTo>
                  <a:lnTo>
                    <a:pt x="431612" y="174947"/>
                  </a:lnTo>
                  <a:lnTo>
                    <a:pt x="430218" y="179251"/>
                  </a:lnTo>
                  <a:lnTo>
                    <a:pt x="427197" y="182922"/>
                  </a:lnTo>
                  <a:lnTo>
                    <a:pt x="424439" y="186213"/>
                  </a:lnTo>
                  <a:lnTo>
                    <a:pt x="420688" y="187986"/>
                  </a:lnTo>
                  <a:lnTo>
                    <a:pt x="434654" y="187986"/>
                  </a:lnTo>
                  <a:lnTo>
                    <a:pt x="439216" y="182922"/>
                  </a:lnTo>
                  <a:lnTo>
                    <a:pt x="441624" y="176593"/>
                  </a:lnTo>
                  <a:lnTo>
                    <a:pt x="441624" y="161528"/>
                  </a:lnTo>
                  <a:lnTo>
                    <a:pt x="439216" y="155705"/>
                  </a:lnTo>
                  <a:lnTo>
                    <a:pt x="436218" y="152794"/>
                  </a:lnTo>
                  <a:close/>
                </a:path>
                <a:path w="501015" h="195580">
                  <a:moveTo>
                    <a:pt x="437949" y="119500"/>
                  </a:moveTo>
                  <a:lnTo>
                    <a:pt x="397890" y="119500"/>
                  </a:lnTo>
                  <a:lnTo>
                    <a:pt x="394721" y="158997"/>
                  </a:lnTo>
                  <a:lnTo>
                    <a:pt x="402274" y="158997"/>
                  </a:lnTo>
                  <a:lnTo>
                    <a:pt x="405988" y="154819"/>
                  </a:lnTo>
                  <a:lnTo>
                    <a:pt x="410512" y="152794"/>
                  </a:lnTo>
                  <a:lnTo>
                    <a:pt x="436218" y="152794"/>
                  </a:lnTo>
                  <a:lnTo>
                    <a:pt x="434654" y="151275"/>
                  </a:lnTo>
                  <a:lnTo>
                    <a:pt x="432376" y="149123"/>
                  </a:lnTo>
                  <a:lnTo>
                    <a:pt x="404467" y="149123"/>
                  </a:lnTo>
                  <a:lnTo>
                    <a:pt x="406102" y="128362"/>
                  </a:lnTo>
                  <a:lnTo>
                    <a:pt x="437949" y="128362"/>
                  </a:lnTo>
                  <a:lnTo>
                    <a:pt x="437949" y="119500"/>
                  </a:lnTo>
                  <a:close/>
                </a:path>
                <a:path w="501015" h="195580">
                  <a:moveTo>
                    <a:pt x="424579" y="144692"/>
                  </a:moveTo>
                  <a:lnTo>
                    <a:pt x="412806" y="144692"/>
                  </a:lnTo>
                  <a:lnTo>
                    <a:pt x="408180" y="146211"/>
                  </a:lnTo>
                  <a:lnTo>
                    <a:pt x="404467" y="149123"/>
                  </a:lnTo>
                  <a:lnTo>
                    <a:pt x="432376" y="149123"/>
                  </a:lnTo>
                  <a:lnTo>
                    <a:pt x="429965" y="146844"/>
                  </a:lnTo>
                  <a:lnTo>
                    <a:pt x="424579" y="144692"/>
                  </a:lnTo>
                  <a:close/>
                </a:path>
                <a:path w="501015" h="195580">
                  <a:moveTo>
                    <a:pt x="476601" y="118235"/>
                  </a:moveTo>
                  <a:lnTo>
                    <a:pt x="465936" y="120656"/>
                  </a:lnTo>
                  <a:lnTo>
                    <a:pt x="458288" y="127919"/>
                  </a:lnTo>
                  <a:lnTo>
                    <a:pt x="453683" y="140024"/>
                  </a:lnTo>
                  <a:lnTo>
                    <a:pt x="452142" y="156971"/>
                  </a:lnTo>
                  <a:lnTo>
                    <a:pt x="453683" y="173845"/>
                  </a:lnTo>
                  <a:lnTo>
                    <a:pt x="458288" y="185913"/>
                  </a:lnTo>
                  <a:lnTo>
                    <a:pt x="465936" y="193162"/>
                  </a:lnTo>
                  <a:lnTo>
                    <a:pt x="476601" y="195581"/>
                  </a:lnTo>
                  <a:lnTo>
                    <a:pt x="487246" y="193162"/>
                  </a:lnTo>
                  <a:lnTo>
                    <a:pt x="492675" y="187986"/>
                  </a:lnTo>
                  <a:lnTo>
                    <a:pt x="471912" y="187986"/>
                  </a:lnTo>
                  <a:lnTo>
                    <a:pt x="468237" y="185707"/>
                  </a:lnTo>
                  <a:lnTo>
                    <a:pt x="463421" y="176593"/>
                  </a:lnTo>
                  <a:lnTo>
                    <a:pt x="462154" y="168491"/>
                  </a:lnTo>
                  <a:lnTo>
                    <a:pt x="462154" y="145451"/>
                  </a:lnTo>
                  <a:lnTo>
                    <a:pt x="463421" y="137350"/>
                  </a:lnTo>
                  <a:lnTo>
                    <a:pt x="465829" y="132666"/>
                  </a:lnTo>
                  <a:lnTo>
                    <a:pt x="468237" y="128109"/>
                  </a:lnTo>
                  <a:lnTo>
                    <a:pt x="471912" y="125830"/>
                  </a:lnTo>
                  <a:lnTo>
                    <a:pt x="492663" y="125830"/>
                  </a:lnTo>
                  <a:lnTo>
                    <a:pt x="487246" y="120656"/>
                  </a:lnTo>
                  <a:lnTo>
                    <a:pt x="476601" y="118235"/>
                  </a:lnTo>
                  <a:close/>
                </a:path>
                <a:path w="501015" h="195580">
                  <a:moveTo>
                    <a:pt x="492663" y="125830"/>
                  </a:moveTo>
                  <a:lnTo>
                    <a:pt x="481290" y="125830"/>
                  </a:lnTo>
                  <a:lnTo>
                    <a:pt x="484838" y="128109"/>
                  </a:lnTo>
                  <a:lnTo>
                    <a:pt x="487373" y="132666"/>
                  </a:lnTo>
                  <a:lnTo>
                    <a:pt x="489781" y="137350"/>
                  </a:lnTo>
                  <a:lnTo>
                    <a:pt x="491048" y="145451"/>
                  </a:lnTo>
                  <a:lnTo>
                    <a:pt x="491048" y="168491"/>
                  </a:lnTo>
                  <a:lnTo>
                    <a:pt x="489781" y="176593"/>
                  </a:lnTo>
                  <a:lnTo>
                    <a:pt x="487373" y="181150"/>
                  </a:lnTo>
                  <a:lnTo>
                    <a:pt x="484838" y="185707"/>
                  </a:lnTo>
                  <a:lnTo>
                    <a:pt x="481290" y="187986"/>
                  </a:lnTo>
                  <a:lnTo>
                    <a:pt x="492675" y="187986"/>
                  </a:lnTo>
                  <a:lnTo>
                    <a:pt x="494850" y="185913"/>
                  </a:lnTo>
                  <a:lnTo>
                    <a:pt x="499412" y="173845"/>
                  </a:lnTo>
                  <a:lnTo>
                    <a:pt x="500933" y="156971"/>
                  </a:lnTo>
                  <a:lnTo>
                    <a:pt x="499412" y="140024"/>
                  </a:lnTo>
                  <a:lnTo>
                    <a:pt x="494850" y="127919"/>
                  </a:lnTo>
                  <a:lnTo>
                    <a:pt x="492663" y="125830"/>
                  </a:lnTo>
                  <a:close/>
                </a:path>
              </a:pathLst>
            </a:custGeom>
            <a:solidFill>
              <a:srgbClr val="80008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661439" y="1475228"/>
              <a:ext cx="3916045" cy="1358265"/>
            </a:xfrm>
            <a:custGeom>
              <a:avLst/>
              <a:gdLst/>
              <a:ahLst/>
              <a:cxnLst/>
              <a:rect l="l" t="t" r="r" b="b"/>
              <a:pathLst>
                <a:path w="3916045" h="1358264">
                  <a:moveTo>
                    <a:pt x="3915916" y="0"/>
                  </a:moveTo>
                  <a:lnTo>
                    <a:pt x="0" y="0"/>
                  </a:lnTo>
                  <a:lnTo>
                    <a:pt x="0" y="1357677"/>
                  </a:lnTo>
                  <a:lnTo>
                    <a:pt x="3915916" y="1357677"/>
                  </a:lnTo>
                  <a:lnTo>
                    <a:pt x="3915916" y="1348183"/>
                  </a:lnTo>
                  <a:lnTo>
                    <a:pt x="19009" y="1348183"/>
                  </a:lnTo>
                  <a:lnTo>
                    <a:pt x="9504" y="1338688"/>
                  </a:lnTo>
                  <a:lnTo>
                    <a:pt x="19009" y="1338688"/>
                  </a:lnTo>
                  <a:lnTo>
                    <a:pt x="19009" y="18988"/>
                  </a:lnTo>
                  <a:lnTo>
                    <a:pt x="9504" y="18988"/>
                  </a:lnTo>
                  <a:lnTo>
                    <a:pt x="19009" y="9494"/>
                  </a:lnTo>
                  <a:lnTo>
                    <a:pt x="3915916" y="9494"/>
                  </a:lnTo>
                  <a:lnTo>
                    <a:pt x="3915916" y="0"/>
                  </a:lnTo>
                  <a:close/>
                </a:path>
                <a:path w="3916045" h="1358264">
                  <a:moveTo>
                    <a:pt x="19009" y="1338688"/>
                  </a:moveTo>
                  <a:lnTo>
                    <a:pt x="9504" y="1338688"/>
                  </a:lnTo>
                  <a:lnTo>
                    <a:pt x="19009" y="1348183"/>
                  </a:lnTo>
                  <a:lnTo>
                    <a:pt x="19009" y="1338688"/>
                  </a:lnTo>
                  <a:close/>
                </a:path>
                <a:path w="3916045" h="1358264">
                  <a:moveTo>
                    <a:pt x="3896907" y="1338689"/>
                  </a:moveTo>
                  <a:lnTo>
                    <a:pt x="19009" y="1338688"/>
                  </a:lnTo>
                  <a:lnTo>
                    <a:pt x="19009" y="1348183"/>
                  </a:lnTo>
                  <a:lnTo>
                    <a:pt x="3896907" y="1348183"/>
                  </a:lnTo>
                  <a:lnTo>
                    <a:pt x="3896907" y="1338689"/>
                  </a:lnTo>
                  <a:close/>
                </a:path>
                <a:path w="3916045" h="1358264">
                  <a:moveTo>
                    <a:pt x="3896907" y="9494"/>
                  </a:moveTo>
                  <a:lnTo>
                    <a:pt x="3896907" y="1348183"/>
                  </a:lnTo>
                  <a:lnTo>
                    <a:pt x="3906411" y="1338689"/>
                  </a:lnTo>
                  <a:lnTo>
                    <a:pt x="3915916" y="1338689"/>
                  </a:lnTo>
                  <a:lnTo>
                    <a:pt x="3915916" y="18988"/>
                  </a:lnTo>
                  <a:lnTo>
                    <a:pt x="3906411" y="18988"/>
                  </a:lnTo>
                  <a:lnTo>
                    <a:pt x="3896907" y="9494"/>
                  </a:lnTo>
                  <a:close/>
                </a:path>
                <a:path w="3916045" h="1358264">
                  <a:moveTo>
                    <a:pt x="3915916" y="1338689"/>
                  </a:moveTo>
                  <a:lnTo>
                    <a:pt x="3906411" y="1338689"/>
                  </a:lnTo>
                  <a:lnTo>
                    <a:pt x="3896907" y="1348183"/>
                  </a:lnTo>
                  <a:lnTo>
                    <a:pt x="3915916" y="1348183"/>
                  </a:lnTo>
                  <a:lnTo>
                    <a:pt x="3915916" y="1338689"/>
                  </a:lnTo>
                  <a:close/>
                </a:path>
                <a:path w="3916045" h="1358264">
                  <a:moveTo>
                    <a:pt x="19009" y="9494"/>
                  </a:moveTo>
                  <a:lnTo>
                    <a:pt x="9504" y="18988"/>
                  </a:lnTo>
                  <a:lnTo>
                    <a:pt x="19009" y="18988"/>
                  </a:lnTo>
                  <a:lnTo>
                    <a:pt x="19009" y="9494"/>
                  </a:lnTo>
                  <a:close/>
                </a:path>
                <a:path w="3916045" h="1358264">
                  <a:moveTo>
                    <a:pt x="3896907" y="9494"/>
                  </a:moveTo>
                  <a:lnTo>
                    <a:pt x="19009" y="9494"/>
                  </a:lnTo>
                  <a:lnTo>
                    <a:pt x="19009" y="18988"/>
                  </a:lnTo>
                  <a:lnTo>
                    <a:pt x="3896907" y="18988"/>
                  </a:lnTo>
                  <a:lnTo>
                    <a:pt x="3896907" y="9494"/>
                  </a:lnTo>
                  <a:close/>
                </a:path>
                <a:path w="3916045" h="1358264">
                  <a:moveTo>
                    <a:pt x="3915916" y="9494"/>
                  </a:moveTo>
                  <a:lnTo>
                    <a:pt x="3896907" y="9494"/>
                  </a:lnTo>
                  <a:lnTo>
                    <a:pt x="3906411" y="18988"/>
                  </a:lnTo>
                  <a:lnTo>
                    <a:pt x="3915916" y="18988"/>
                  </a:lnTo>
                  <a:lnTo>
                    <a:pt x="3915916" y="9494"/>
                  </a:lnTo>
                  <a:close/>
                </a:path>
              </a:pathLst>
            </a:custGeom>
            <a:solidFill>
              <a:srgbClr val="306A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613916" y="3089250"/>
              <a:ext cx="38100" cy="1082675"/>
            </a:xfrm>
            <a:custGeom>
              <a:avLst/>
              <a:gdLst/>
              <a:ahLst/>
              <a:cxnLst/>
              <a:rect l="l" t="t" r="r" b="b"/>
              <a:pathLst>
                <a:path w="38100" h="1082675">
                  <a:moveTo>
                    <a:pt x="38018" y="1082344"/>
                  </a:moveTo>
                  <a:lnTo>
                    <a:pt x="38018" y="0"/>
                  </a:lnTo>
                </a:path>
                <a:path w="38100" h="1082675">
                  <a:moveTo>
                    <a:pt x="38018" y="1082344"/>
                  </a:moveTo>
                  <a:lnTo>
                    <a:pt x="0" y="10823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541326" y="4126212"/>
              <a:ext cx="48895" cy="77470"/>
            </a:xfrm>
            <a:custGeom>
              <a:avLst/>
              <a:gdLst/>
              <a:ahLst/>
              <a:cxnLst/>
              <a:rect l="l" t="t" r="r" b="b"/>
              <a:pathLst>
                <a:path w="48895" h="77470">
                  <a:moveTo>
                    <a:pt x="24344" y="0"/>
                  </a:moveTo>
                  <a:lnTo>
                    <a:pt x="13692" y="2421"/>
                  </a:lnTo>
                  <a:lnTo>
                    <a:pt x="6084" y="9685"/>
                  </a:lnTo>
                  <a:lnTo>
                    <a:pt x="1520" y="21794"/>
                  </a:lnTo>
                  <a:lnTo>
                    <a:pt x="0" y="38749"/>
                  </a:lnTo>
                  <a:lnTo>
                    <a:pt x="1520" y="55620"/>
                  </a:lnTo>
                  <a:lnTo>
                    <a:pt x="6084" y="67670"/>
                  </a:lnTo>
                  <a:lnTo>
                    <a:pt x="13692" y="74899"/>
                  </a:lnTo>
                  <a:lnTo>
                    <a:pt x="24344" y="77308"/>
                  </a:lnTo>
                  <a:lnTo>
                    <a:pt x="35023" y="74899"/>
                  </a:lnTo>
                  <a:lnTo>
                    <a:pt x="40441" y="69763"/>
                  </a:lnTo>
                  <a:lnTo>
                    <a:pt x="19655" y="69763"/>
                  </a:lnTo>
                  <a:lnTo>
                    <a:pt x="16081" y="67485"/>
                  </a:lnTo>
                  <a:lnTo>
                    <a:pt x="11177" y="58370"/>
                  </a:lnTo>
                  <a:lnTo>
                    <a:pt x="9948" y="50306"/>
                  </a:lnTo>
                  <a:lnTo>
                    <a:pt x="9948" y="27166"/>
                  </a:lnTo>
                  <a:lnTo>
                    <a:pt x="11177" y="19064"/>
                  </a:lnTo>
                  <a:lnTo>
                    <a:pt x="16081" y="9848"/>
                  </a:lnTo>
                  <a:lnTo>
                    <a:pt x="19655" y="7544"/>
                  </a:lnTo>
                  <a:lnTo>
                    <a:pt x="40402" y="7544"/>
                  </a:lnTo>
                  <a:lnTo>
                    <a:pt x="35023" y="2421"/>
                  </a:lnTo>
                  <a:lnTo>
                    <a:pt x="24344" y="0"/>
                  </a:lnTo>
                  <a:close/>
                </a:path>
                <a:path w="48895" h="77470">
                  <a:moveTo>
                    <a:pt x="40402" y="7544"/>
                  </a:moveTo>
                  <a:lnTo>
                    <a:pt x="29084" y="7544"/>
                  </a:lnTo>
                  <a:lnTo>
                    <a:pt x="32670" y="9848"/>
                  </a:lnTo>
                  <a:lnTo>
                    <a:pt x="37575" y="19064"/>
                  </a:lnTo>
                  <a:lnTo>
                    <a:pt x="38791" y="27166"/>
                  </a:lnTo>
                  <a:lnTo>
                    <a:pt x="38791" y="50306"/>
                  </a:lnTo>
                  <a:lnTo>
                    <a:pt x="37575" y="58370"/>
                  </a:lnTo>
                  <a:lnTo>
                    <a:pt x="32670" y="67485"/>
                  </a:lnTo>
                  <a:lnTo>
                    <a:pt x="29084" y="69763"/>
                  </a:lnTo>
                  <a:lnTo>
                    <a:pt x="40441" y="69763"/>
                  </a:lnTo>
                  <a:lnTo>
                    <a:pt x="42650" y="67670"/>
                  </a:lnTo>
                  <a:lnTo>
                    <a:pt x="47227" y="55620"/>
                  </a:lnTo>
                  <a:lnTo>
                    <a:pt x="48752" y="38749"/>
                  </a:lnTo>
                  <a:lnTo>
                    <a:pt x="47227" y="21794"/>
                  </a:lnTo>
                  <a:lnTo>
                    <a:pt x="42650" y="9685"/>
                  </a:lnTo>
                  <a:lnTo>
                    <a:pt x="40402" y="754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613916" y="3877272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6" name="object 2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51526" y="3831890"/>
              <a:ext cx="139059" cy="77308"/>
            </a:xfrm>
            <a:prstGeom prst="rect">
              <a:avLst/>
            </a:prstGeom>
          </p:spPr>
        </p:pic>
        <p:sp>
          <p:nvSpPr>
            <p:cNvPr id="27" name="object 27"/>
            <p:cNvSpPr/>
            <p:nvPr/>
          </p:nvSpPr>
          <p:spPr>
            <a:xfrm>
              <a:off x="613916" y="3582951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548220" y="3537568"/>
              <a:ext cx="27940" cy="76200"/>
            </a:xfrm>
            <a:custGeom>
              <a:avLst/>
              <a:gdLst/>
              <a:ahLst/>
              <a:cxnLst/>
              <a:rect l="l" t="t" r="r" b="b"/>
              <a:pathLst>
                <a:path w="27940" h="76200">
                  <a:moveTo>
                    <a:pt x="27614" y="0"/>
                  </a:moveTo>
                  <a:lnTo>
                    <a:pt x="20213" y="0"/>
                  </a:lnTo>
                  <a:lnTo>
                    <a:pt x="18477" y="9038"/>
                  </a:lnTo>
                  <a:lnTo>
                    <a:pt x="11735" y="13557"/>
                  </a:lnTo>
                  <a:lnTo>
                    <a:pt x="0" y="13557"/>
                  </a:lnTo>
                  <a:lnTo>
                    <a:pt x="0" y="21115"/>
                  </a:lnTo>
                  <a:lnTo>
                    <a:pt x="8123" y="21115"/>
                  </a:lnTo>
                  <a:lnTo>
                    <a:pt x="14130" y="19811"/>
                  </a:lnTo>
                  <a:lnTo>
                    <a:pt x="18020" y="17228"/>
                  </a:lnTo>
                  <a:lnTo>
                    <a:pt x="18020" y="76029"/>
                  </a:lnTo>
                  <a:lnTo>
                    <a:pt x="27614" y="76029"/>
                  </a:lnTo>
                  <a:lnTo>
                    <a:pt x="2761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613916" y="3298123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0" name="object 30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458420" y="3252678"/>
              <a:ext cx="132165" cy="77371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02753" y="2925189"/>
              <a:ext cx="3805916" cy="97980"/>
            </a:xfrm>
            <a:prstGeom prst="rect">
              <a:avLst/>
            </a:prstGeom>
          </p:spPr>
        </p:pic>
        <p:sp>
          <p:nvSpPr>
            <p:cNvPr id="32" name="object 32"/>
            <p:cNvSpPr/>
            <p:nvPr/>
          </p:nvSpPr>
          <p:spPr>
            <a:xfrm>
              <a:off x="77255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772631" y="41709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772720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774887" y="41709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774950" y="417046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3"/>
                  </a:moveTo>
                  <a:lnTo>
                    <a:pt x="887" y="5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775216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775242" y="416910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46"/>
                  </a:moveTo>
                  <a:lnTo>
                    <a:pt x="887" y="124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775343" y="41712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777561" y="41710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1"/>
            <p:cNvSpPr/>
            <p:nvPr/>
          </p:nvSpPr>
          <p:spPr>
            <a:xfrm>
              <a:off x="777599" y="41712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" name="object 42"/>
            <p:cNvSpPr/>
            <p:nvPr/>
          </p:nvSpPr>
          <p:spPr>
            <a:xfrm>
              <a:off x="777726" y="417061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7"/>
                  </a:moveTo>
                  <a:lnTo>
                    <a:pt x="887" y="48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" name="object 43"/>
            <p:cNvSpPr/>
            <p:nvPr/>
          </p:nvSpPr>
          <p:spPr>
            <a:xfrm>
              <a:off x="77784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" name="object 44"/>
            <p:cNvSpPr/>
            <p:nvPr/>
          </p:nvSpPr>
          <p:spPr>
            <a:xfrm>
              <a:off x="777890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" name="object 45"/>
            <p:cNvSpPr/>
            <p:nvPr/>
          </p:nvSpPr>
          <p:spPr>
            <a:xfrm>
              <a:off x="777928" y="4167467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12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46"/>
            <p:cNvSpPr/>
            <p:nvPr/>
          </p:nvSpPr>
          <p:spPr>
            <a:xfrm>
              <a:off x="778030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" name="object 47"/>
            <p:cNvSpPr/>
            <p:nvPr/>
          </p:nvSpPr>
          <p:spPr>
            <a:xfrm>
              <a:off x="780210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" name="object 48"/>
            <p:cNvSpPr/>
            <p:nvPr/>
          </p:nvSpPr>
          <p:spPr>
            <a:xfrm>
              <a:off x="780476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" name="object 49"/>
            <p:cNvSpPr/>
            <p:nvPr/>
          </p:nvSpPr>
          <p:spPr>
            <a:xfrm>
              <a:off x="780577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" name="object 50"/>
            <p:cNvSpPr/>
            <p:nvPr/>
          </p:nvSpPr>
          <p:spPr>
            <a:xfrm>
              <a:off x="782845" y="41712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" name="object 51"/>
            <p:cNvSpPr/>
            <p:nvPr/>
          </p:nvSpPr>
          <p:spPr>
            <a:xfrm>
              <a:off x="782985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" name="object 52"/>
            <p:cNvSpPr/>
            <p:nvPr/>
          </p:nvSpPr>
          <p:spPr>
            <a:xfrm>
              <a:off x="783099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" name="object 53"/>
            <p:cNvSpPr/>
            <p:nvPr/>
          </p:nvSpPr>
          <p:spPr>
            <a:xfrm>
              <a:off x="78312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" name="object 54"/>
            <p:cNvSpPr/>
            <p:nvPr/>
          </p:nvSpPr>
          <p:spPr>
            <a:xfrm>
              <a:off x="783251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" name="object 55"/>
            <p:cNvSpPr/>
            <p:nvPr/>
          </p:nvSpPr>
          <p:spPr>
            <a:xfrm>
              <a:off x="785481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" name="object 56"/>
            <p:cNvSpPr/>
            <p:nvPr/>
          </p:nvSpPr>
          <p:spPr>
            <a:xfrm>
              <a:off x="785684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" name="object 57"/>
            <p:cNvSpPr/>
            <p:nvPr/>
          </p:nvSpPr>
          <p:spPr>
            <a:xfrm>
              <a:off x="785710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" name="object 58"/>
            <p:cNvSpPr/>
            <p:nvPr/>
          </p:nvSpPr>
          <p:spPr>
            <a:xfrm>
              <a:off x="785786" y="416982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86"/>
                  </a:moveTo>
                  <a:lnTo>
                    <a:pt x="887" y="88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" name="object 59"/>
            <p:cNvSpPr/>
            <p:nvPr/>
          </p:nvSpPr>
          <p:spPr>
            <a:xfrm>
              <a:off x="78806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" name="object 60"/>
            <p:cNvSpPr/>
            <p:nvPr/>
          </p:nvSpPr>
          <p:spPr>
            <a:xfrm>
              <a:off x="78810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" name="object 61"/>
            <p:cNvSpPr/>
            <p:nvPr/>
          </p:nvSpPr>
          <p:spPr>
            <a:xfrm>
              <a:off x="788130" y="41711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" name="object 62"/>
            <p:cNvSpPr/>
            <p:nvPr/>
          </p:nvSpPr>
          <p:spPr>
            <a:xfrm>
              <a:off x="788244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" name="object 63"/>
            <p:cNvSpPr/>
            <p:nvPr/>
          </p:nvSpPr>
          <p:spPr>
            <a:xfrm>
              <a:off x="78835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" name="object 64"/>
            <p:cNvSpPr/>
            <p:nvPr/>
          </p:nvSpPr>
          <p:spPr>
            <a:xfrm>
              <a:off x="78840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" name="object 65"/>
            <p:cNvSpPr/>
            <p:nvPr/>
          </p:nvSpPr>
          <p:spPr>
            <a:xfrm>
              <a:off x="788422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" name="object 66"/>
            <p:cNvSpPr/>
            <p:nvPr/>
          </p:nvSpPr>
          <p:spPr>
            <a:xfrm>
              <a:off x="78846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" name="object 67"/>
            <p:cNvSpPr/>
            <p:nvPr/>
          </p:nvSpPr>
          <p:spPr>
            <a:xfrm>
              <a:off x="790842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" name="object 68"/>
            <p:cNvSpPr/>
            <p:nvPr/>
          </p:nvSpPr>
          <p:spPr>
            <a:xfrm>
              <a:off x="790994" y="41712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" name="object 69"/>
            <p:cNvSpPr/>
            <p:nvPr/>
          </p:nvSpPr>
          <p:spPr>
            <a:xfrm>
              <a:off x="79105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" name="object 70"/>
            <p:cNvSpPr/>
            <p:nvPr/>
          </p:nvSpPr>
          <p:spPr>
            <a:xfrm>
              <a:off x="791095" y="4168100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746"/>
                  </a:moveTo>
                  <a:lnTo>
                    <a:pt x="887" y="1746"/>
                  </a:lnTo>
                </a:path>
              </a:pathLst>
            </a:custGeom>
            <a:ln w="3493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" name="object 71"/>
            <p:cNvSpPr/>
            <p:nvPr/>
          </p:nvSpPr>
          <p:spPr>
            <a:xfrm>
              <a:off x="793364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" name="object 72"/>
            <p:cNvSpPr/>
            <p:nvPr/>
          </p:nvSpPr>
          <p:spPr>
            <a:xfrm>
              <a:off x="793402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" name="object 73"/>
            <p:cNvSpPr/>
            <p:nvPr/>
          </p:nvSpPr>
          <p:spPr>
            <a:xfrm>
              <a:off x="79364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" name="object 74"/>
            <p:cNvSpPr/>
            <p:nvPr/>
          </p:nvSpPr>
          <p:spPr>
            <a:xfrm>
              <a:off x="793719" y="417067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2"/>
                  </a:moveTo>
                  <a:lnTo>
                    <a:pt x="887" y="46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" name="object 75"/>
            <p:cNvSpPr/>
            <p:nvPr/>
          </p:nvSpPr>
          <p:spPr>
            <a:xfrm>
              <a:off x="79373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" name="object 76"/>
            <p:cNvSpPr/>
            <p:nvPr/>
          </p:nvSpPr>
          <p:spPr>
            <a:xfrm>
              <a:off x="79600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" name="object 77"/>
            <p:cNvSpPr/>
            <p:nvPr/>
          </p:nvSpPr>
          <p:spPr>
            <a:xfrm>
              <a:off x="796038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" name="object 78"/>
            <p:cNvSpPr/>
            <p:nvPr/>
          </p:nvSpPr>
          <p:spPr>
            <a:xfrm>
              <a:off x="79621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" name="object 79"/>
            <p:cNvSpPr/>
            <p:nvPr/>
          </p:nvSpPr>
          <p:spPr>
            <a:xfrm>
              <a:off x="796304" y="417093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" name="object 80"/>
            <p:cNvSpPr/>
            <p:nvPr/>
          </p:nvSpPr>
          <p:spPr>
            <a:xfrm>
              <a:off x="796405" y="4168682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55"/>
                  </a:moveTo>
                  <a:lnTo>
                    <a:pt x="887" y="145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" name="object 81"/>
            <p:cNvSpPr/>
            <p:nvPr/>
          </p:nvSpPr>
          <p:spPr>
            <a:xfrm>
              <a:off x="798623" y="4168872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60"/>
                  </a:moveTo>
                  <a:lnTo>
                    <a:pt x="887" y="136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" name="object 82"/>
            <p:cNvSpPr/>
            <p:nvPr/>
          </p:nvSpPr>
          <p:spPr>
            <a:xfrm>
              <a:off x="798788" y="417094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" name="object 83"/>
            <p:cNvSpPr/>
            <p:nvPr/>
          </p:nvSpPr>
          <p:spPr>
            <a:xfrm>
              <a:off x="79892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" name="object 84"/>
            <p:cNvSpPr/>
            <p:nvPr/>
          </p:nvSpPr>
          <p:spPr>
            <a:xfrm>
              <a:off x="798953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" name="object 85"/>
            <p:cNvSpPr/>
            <p:nvPr/>
          </p:nvSpPr>
          <p:spPr>
            <a:xfrm>
              <a:off x="799041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" name="object 86"/>
            <p:cNvSpPr/>
            <p:nvPr/>
          </p:nvSpPr>
          <p:spPr>
            <a:xfrm>
              <a:off x="801259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" name="object 87"/>
            <p:cNvSpPr/>
            <p:nvPr/>
          </p:nvSpPr>
          <p:spPr>
            <a:xfrm>
              <a:off x="801297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" name="object 88"/>
            <p:cNvSpPr/>
            <p:nvPr/>
          </p:nvSpPr>
          <p:spPr>
            <a:xfrm>
              <a:off x="80133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" name="object 89"/>
            <p:cNvSpPr/>
            <p:nvPr/>
          </p:nvSpPr>
          <p:spPr>
            <a:xfrm>
              <a:off x="801437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" name="object 90"/>
            <p:cNvSpPr/>
            <p:nvPr/>
          </p:nvSpPr>
          <p:spPr>
            <a:xfrm>
              <a:off x="801525" y="41712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" name="object 91"/>
            <p:cNvSpPr/>
            <p:nvPr/>
          </p:nvSpPr>
          <p:spPr>
            <a:xfrm>
              <a:off x="801614" y="417073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" name="object 92"/>
            <p:cNvSpPr/>
            <p:nvPr/>
          </p:nvSpPr>
          <p:spPr>
            <a:xfrm>
              <a:off x="80163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" name="object 93"/>
            <p:cNvSpPr/>
            <p:nvPr/>
          </p:nvSpPr>
          <p:spPr>
            <a:xfrm>
              <a:off x="801715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" name="object 94"/>
            <p:cNvSpPr/>
            <p:nvPr/>
          </p:nvSpPr>
          <p:spPr>
            <a:xfrm>
              <a:off x="803895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" name="object 95"/>
            <p:cNvSpPr/>
            <p:nvPr/>
          </p:nvSpPr>
          <p:spPr>
            <a:xfrm>
              <a:off x="803958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" name="object 96"/>
            <p:cNvSpPr/>
            <p:nvPr/>
          </p:nvSpPr>
          <p:spPr>
            <a:xfrm>
              <a:off x="80399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" name="object 97"/>
            <p:cNvSpPr/>
            <p:nvPr/>
          </p:nvSpPr>
          <p:spPr>
            <a:xfrm>
              <a:off x="804060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" name="object 98"/>
            <p:cNvSpPr/>
            <p:nvPr/>
          </p:nvSpPr>
          <p:spPr>
            <a:xfrm>
              <a:off x="804174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" name="object 99"/>
            <p:cNvSpPr/>
            <p:nvPr/>
          </p:nvSpPr>
          <p:spPr>
            <a:xfrm>
              <a:off x="804250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" name="object 100"/>
            <p:cNvSpPr/>
            <p:nvPr/>
          </p:nvSpPr>
          <p:spPr>
            <a:xfrm>
              <a:off x="80433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" name="object 101"/>
            <p:cNvSpPr/>
            <p:nvPr/>
          </p:nvSpPr>
          <p:spPr>
            <a:xfrm>
              <a:off x="805631" y="4170695"/>
              <a:ext cx="1905" cy="1270"/>
            </a:xfrm>
            <a:custGeom>
              <a:avLst/>
              <a:gdLst/>
              <a:ahLst/>
              <a:cxnLst/>
              <a:rect l="l" t="t" r="r" b="b"/>
              <a:pathLst>
                <a:path w="1904" h="1270">
                  <a:moveTo>
                    <a:pt x="0" y="886"/>
                  </a:moveTo>
                  <a:lnTo>
                    <a:pt x="1774" y="886"/>
                  </a:lnTo>
                </a:path>
                <a:path w="1904" h="1270">
                  <a:moveTo>
                    <a:pt x="38" y="0"/>
                  </a:moveTo>
                  <a:lnTo>
                    <a:pt x="1812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" name="object 102"/>
            <p:cNvSpPr/>
            <p:nvPr/>
          </p:nvSpPr>
          <p:spPr>
            <a:xfrm>
              <a:off x="80664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" name="object 103"/>
            <p:cNvSpPr/>
            <p:nvPr/>
          </p:nvSpPr>
          <p:spPr>
            <a:xfrm>
              <a:off x="806835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" name="object 104"/>
            <p:cNvSpPr/>
            <p:nvPr/>
          </p:nvSpPr>
          <p:spPr>
            <a:xfrm>
              <a:off x="806937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" name="object 105"/>
            <p:cNvSpPr/>
            <p:nvPr/>
          </p:nvSpPr>
          <p:spPr>
            <a:xfrm>
              <a:off x="806949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" name="object 106"/>
            <p:cNvSpPr/>
            <p:nvPr/>
          </p:nvSpPr>
          <p:spPr>
            <a:xfrm>
              <a:off x="809154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" name="object 107"/>
            <p:cNvSpPr/>
            <p:nvPr/>
          </p:nvSpPr>
          <p:spPr>
            <a:xfrm>
              <a:off x="809218" y="417012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34"/>
                  </a:moveTo>
                  <a:lnTo>
                    <a:pt x="887" y="73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" name="object 108"/>
            <p:cNvSpPr/>
            <p:nvPr/>
          </p:nvSpPr>
          <p:spPr>
            <a:xfrm>
              <a:off x="80926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" name="object 109"/>
            <p:cNvSpPr/>
            <p:nvPr/>
          </p:nvSpPr>
          <p:spPr>
            <a:xfrm>
              <a:off x="80945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" name="object 110"/>
            <p:cNvSpPr/>
            <p:nvPr/>
          </p:nvSpPr>
          <p:spPr>
            <a:xfrm>
              <a:off x="809547" y="41712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" name="object 111"/>
            <p:cNvSpPr/>
            <p:nvPr/>
          </p:nvSpPr>
          <p:spPr>
            <a:xfrm>
              <a:off x="809649" y="417074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" name="object 112"/>
            <p:cNvSpPr/>
            <p:nvPr/>
          </p:nvSpPr>
          <p:spPr>
            <a:xfrm>
              <a:off x="811778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" name="object 113"/>
            <p:cNvSpPr/>
            <p:nvPr/>
          </p:nvSpPr>
          <p:spPr>
            <a:xfrm>
              <a:off x="81181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" name="object 114"/>
            <p:cNvSpPr/>
            <p:nvPr/>
          </p:nvSpPr>
          <p:spPr>
            <a:xfrm>
              <a:off x="811828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" name="object 115"/>
            <p:cNvSpPr/>
            <p:nvPr/>
          </p:nvSpPr>
          <p:spPr>
            <a:xfrm>
              <a:off x="811854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" name="object 116"/>
            <p:cNvSpPr/>
            <p:nvPr/>
          </p:nvSpPr>
          <p:spPr>
            <a:xfrm>
              <a:off x="812082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" name="object 117"/>
            <p:cNvSpPr/>
            <p:nvPr/>
          </p:nvSpPr>
          <p:spPr>
            <a:xfrm>
              <a:off x="812145" y="41712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" name="object 118"/>
            <p:cNvSpPr/>
            <p:nvPr/>
          </p:nvSpPr>
          <p:spPr>
            <a:xfrm>
              <a:off x="81217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" name="object 119"/>
            <p:cNvSpPr/>
            <p:nvPr/>
          </p:nvSpPr>
          <p:spPr>
            <a:xfrm>
              <a:off x="81218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" name="object 120"/>
            <p:cNvSpPr/>
            <p:nvPr/>
          </p:nvSpPr>
          <p:spPr>
            <a:xfrm>
              <a:off x="812272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" name="object 121"/>
            <p:cNvSpPr/>
            <p:nvPr/>
          </p:nvSpPr>
          <p:spPr>
            <a:xfrm>
              <a:off x="814401" y="41712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" name="object 122"/>
            <p:cNvSpPr/>
            <p:nvPr/>
          </p:nvSpPr>
          <p:spPr>
            <a:xfrm>
              <a:off x="814414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" name="object 123"/>
            <p:cNvSpPr/>
            <p:nvPr/>
          </p:nvSpPr>
          <p:spPr>
            <a:xfrm>
              <a:off x="814477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" name="object 124"/>
            <p:cNvSpPr/>
            <p:nvPr/>
          </p:nvSpPr>
          <p:spPr>
            <a:xfrm>
              <a:off x="814528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" name="object 125"/>
            <p:cNvSpPr/>
            <p:nvPr/>
          </p:nvSpPr>
          <p:spPr>
            <a:xfrm>
              <a:off x="814718" y="4167556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03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" name="object 126"/>
            <p:cNvSpPr/>
            <p:nvPr/>
          </p:nvSpPr>
          <p:spPr>
            <a:xfrm>
              <a:off x="814857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" name="object 127"/>
            <p:cNvSpPr/>
            <p:nvPr/>
          </p:nvSpPr>
          <p:spPr>
            <a:xfrm>
              <a:off x="81489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" name="object 128"/>
            <p:cNvSpPr/>
            <p:nvPr/>
          </p:nvSpPr>
          <p:spPr>
            <a:xfrm>
              <a:off x="814959" y="4166518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507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" name="object 129"/>
            <p:cNvSpPr/>
            <p:nvPr/>
          </p:nvSpPr>
          <p:spPr>
            <a:xfrm>
              <a:off x="816137" y="417156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63" y="0"/>
                  </a:moveTo>
                  <a:lnTo>
                    <a:pt x="183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" name="object 130"/>
            <p:cNvSpPr/>
            <p:nvPr/>
          </p:nvSpPr>
          <p:spPr>
            <a:xfrm>
              <a:off x="817151" y="4168758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17"/>
                  </a:moveTo>
                  <a:lnTo>
                    <a:pt x="887" y="141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" name="object 131"/>
            <p:cNvSpPr/>
            <p:nvPr/>
          </p:nvSpPr>
          <p:spPr>
            <a:xfrm>
              <a:off x="817354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" name="object 132"/>
            <p:cNvSpPr/>
            <p:nvPr/>
          </p:nvSpPr>
          <p:spPr>
            <a:xfrm>
              <a:off x="817392" y="41710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" name="object 133"/>
            <p:cNvSpPr/>
            <p:nvPr/>
          </p:nvSpPr>
          <p:spPr>
            <a:xfrm>
              <a:off x="81745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" name="object 134"/>
            <p:cNvSpPr/>
            <p:nvPr/>
          </p:nvSpPr>
          <p:spPr>
            <a:xfrm>
              <a:off x="817594" y="41712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" name="object 135"/>
            <p:cNvSpPr/>
            <p:nvPr/>
          </p:nvSpPr>
          <p:spPr>
            <a:xfrm>
              <a:off x="819673" y="4169619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87"/>
                  </a:moveTo>
                  <a:lnTo>
                    <a:pt x="887" y="98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" name="object 136"/>
            <p:cNvSpPr/>
            <p:nvPr/>
          </p:nvSpPr>
          <p:spPr>
            <a:xfrm>
              <a:off x="81973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" name="object 137"/>
            <p:cNvSpPr/>
            <p:nvPr/>
          </p:nvSpPr>
          <p:spPr>
            <a:xfrm>
              <a:off x="81980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" name="object 138"/>
            <p:cNvSpPr/>
            <p:nvPr/>
          </p:nvSpPr>
          <p:spPr>
            <a:xfrm>
              <a:off x="819977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" name="object 139"/>
            <p:cNvSpPr/>
            <p:nvPr/>
          </p:nvSpPr>
          <p:spPr>
            <a:xfrm>
              <a:off x="820078" y="4158416"/>
              <a:ext cx="0" cy="13335"/>
            </a:xfrm>
            <a:custGeom>
              <a:avLst/>
              <a:gdLst/>
              <a:ahLst/>
              <a:cxnLst/>
              <a:rect l="l" t="t" r="r" b="b"/>
              <a:pathLst>
                <a:path h="13335">
                  <a:moveTo>
                    <a:pt x="0" y="1317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" name="object 140"/>
            <p:cNvSpPr/>
            <p:nvPr/>
          </p:nvSpPr>
          <p:spPr>
            <a:xfrm>
              <a:off x="82232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" name="object 141"/>
            <p:cNvSpPr/>
            <p:nvPr/>
          </p:nvSpPr>
          <p:spPr>
            <a:xfrm>
              <a:off x="821523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25" y="0"/>
                  </a:moveTo>
                  <a:lnTo>
                    <a:pt x="1799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" name="object 142"/>
            <p:cNvSpPr/>
            <p:nvPr/>
          </p:nvSpPr>
          <p:spPr>
            <a:xfrm>
              <a:off x="822613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" name="object 143"/>
            <p:cNvSpPr/>
            <p:nvPr/>
          </p:nvSpPr>
          <p:spPr>
            <a:xfrm>
              <a:off x="822714" y="416988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54"/>
                  </a:moveTo>
                  <a:lnTo>
                    <a:pt x="887" y="85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" name="object 144"/>
            <p:cNvSpPr/>
            <p:nvPr/>
          </p:nvSpPr>
          <p:spPr>
            <a:xfrm>
              <a:off x="824945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" name="object 145"/>
            <p:cNvSpPr/>
            <p:nvPr/>
          </p:nvSpPr>
          <p:spPr>
            <a:xfrm>
              <a:off x="82526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" name="object 146"/>
            <p:cNvSpPr/>
            <p:nvPr/>
          </p:nvSpPr>
          <p:spPr>
            <a:xfrm>
              <a:off x="825350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" name="object 147"/>
            <p:cNvSpPr/>
            <p:nvPr/>
          </p:nvSpPr>
          <p:spPr>
            <a:xfrm>
              <a:off x="82537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" name="object 148"/>
            <p:cNvSpPr/>
            <p:nvPr/>
          </p:nvSpPr>
          <p:spPr>
            <a:xfrm>
              <a:off x="82761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" name="object 149"/>
            <p:cNvSpPr/>
            <p:nvPr/>
          </p:nvSpPr>
          <p:spPr>
            <a:xfrm>
              <a:off x="827669" y="417091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1"/>
                  </a:moveTo>
                  <a:lnTo>
                    <a:pt x="887" y="34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" name="object 150"/>
            <p:cNvSpPr/>
            <p:nvPr/>
          </p:nvSpPr>
          <p:spPr>
            <a:xfrm>
              <a:off x="827821" y="4135123"/>
              <a:ext cx="0" cy="36830"/>
            </a:xfrm>
            <a:custGeom>
              <a:avLst/>
              <a:gdLst/>
              <a:ahLst/>
              <a:cxnLst/>
              <a:rect l="l" t="t" r="r" b="b"/>
              <a:pathLst>
                <a:path h="36829">
                  <a:moveTo>
                    <a:pt x="0" y="36470"/>
                  </a:moveTo>
                  <a:lnTo>
                    <a:pt x="0" y="36457"/>
                  </a:lnTo>
                </a:path>
                <a:path h="36829">
                  <a:moveTo>
                    <a:pt x="0" y="3647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" name="object 151"/>
            <p:cNvSpPr/>
            <p:nvPr/>
          </p:nvSpPr>
          <p:spPr>
            <a:xfrm>
              <a:off x="828012" y="417045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9"/>
                  </a:moveTo>
                  <a:lnTo>
                    <a:pt x="887" y="5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" name="object 152"/>
            <p:cNvSpPr/>
            <p:nvPr/>
          </p:nvSpPr>
          <p:spPr>
            <a:xfrm>
              <a:off x="83021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" name="object 153"/>
            <p:cNvSpPr/>
            <p:nvPr/>
          </p:nvSpPr>
          <p:spPr>
            <a:xfrm>
              <a:off x="830305" y="41712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" name="object 154"/>
            <p:cNvSpPr/>
            <p:nvPr/>
          </p:nvSpPr>
          <p:spPr>
            <a:xfrm>
              <a:off x="830533" y="416930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45"/>
                  </a:moveTo>
                  <a:lnTo>
                    <a:pt x="887" y="11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" name="object 155"/>
            <p:cNvSpPr/>
            <p:nvPr/>
          </p:nvSpPr>
          <p:spPr>
            <a:xfrm>
              <a:off x="830635" y="4143035"/>
              <a:ext cx="0" cy="28575"/>
            </a:xfrm>
            <a:custGeom>
              <a:avLst/>
              <a:gdLst/>
              <a:ahLst/>
              <a:cxnLst/>
              <a:rect l="l" t="t" r="r" b="b"/>
              <a:pathLst>
                <a:path h="28575">
                  <a:moveTo>
                    <a:pt x="0" y="2855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" name="object 156"/>
            <p:cNvSpPr/>
            <p:nvPr/>
          </p:nvSpPr>
          <p:spPr>
            <a:xfrm>
              <a:off x="832929" y="4160986"/>
              <a:ext cx="0" cy="10795"/>
            </a:xfrm>
            <a:custGeom>
              <a:avLst/>
              <a:gdLst/>
              <a:ahLst/>
              <a:cxnLst/>
              <a:rect l="l" t="t" r="r" b="b"/>
              <a:pathLst>
                <a:path h="10795">
                  <a:moveTo>
                    <a:pt x="0" y="1060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" name="object 157"/>
            <p:cNvSpPr/>
            <p:nvPr/>
          </p:nvSpPr>
          <p:spPr>
            <a:xfrm>
              <a:off x="833131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" name="object 158"/>
            <p:cNvSpPr/>
            <p:nvPr/>
          </p:nvSpPr>
          <p:spPr>
            <a:xfrm>
              <a:off x="833157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" name="object 159"/>
            <p:cNvSpPr/>
            <p:nvPr/>
          </p:nvSpPr>
          <p:spPr>
            <a:xfrm>
              <a:off x="833233" y="416982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86"/>
                  </a:moveTo>
                  <a:lnTo>
                    <a:pt x="887" y="88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" name="object 160"/>
            <p:cNvSpPr/>
            <p:nvPr/>
          </p:nvSpPr>
          <p:spPr>
            <a:xfrm>
              <a:off x="833283" y="4168670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62"/>
                  </a:moveTo>
                  <a:lnTo>
                    <a:pt x="887" y="146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" name="object 161"/>
            <p:cNvSpPr/>
            <p:nvPr/>
          </p:nvSpPr>
          <p:spPr>
            <a:xfrm>
              <a:off x="833322" y="4165227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36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" name="object 162"/>
            <p:cNvSpPr/>
            <p:nvPr/>
          </p:nvSpPr>
          <p:spPr>
            <a:xfrm>
              <a:off x="835565" y="417092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" name="object 163"/>
            <p:cNvSpPr/>
            <p:nvPr/>
          </p:nvSpPr>
          <p:spPr>
            <a:xfrm>
              <a:off x="83579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" name="object 164"/>
            <p:cNvSpPr/>
            <p:nvPr/>
          </p:nvSpPr>
          <p:spPr>
            <a:xfrm>
              <a:off x="835805" y="4166897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696"/>
                  </a:moveTo>
                  <a:lnTo>
                    <a:pt x="0" y="4683"/>
                  </a:lnTo>
                </a:path>
                <a:path h="5079">
                  <a:moveTo>
                    <a:pt x="0" y="469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" name="object 165"/>
            <p:cNvSpPr/>
            <p:nvPr/>
          </p:nvSpPr>
          <p:spPr>
            <a:xfrm>
              <a:off x="835970" y="417093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" name="object 166"/>
            <p:cNvSpPr/>
            <p:nvPr/>
          </p:nvSpPr>
          <p:spPr>
            <a:xfrm>
              <a:off x="838201" y="416948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57"/>
                  </a:moveTo>
                  <a:lnTo>
                    <a:pt x="887" y="105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" name="object 167"/>
            <p:cNvSpPr/>
            <p:nvPr/>
          </p:nvSpPr>
          <p:spPr>
            <a:xfrm>
              <a:off x="838441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" name="object 168"/>
            <p:cNvSpPr/>
            <p:nvPr/>
          </p:nvSpPr>
          <p:spPr>
            <a:xfrm>
              <a:off x="838479" y="41710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" name="object 169"/>
            <p:cNvSpPr/>
            <p:nvPr/>
          </p:nvSpPr>
          <p:spPr>
            <a:xfrm>
              <a:off x="838543" y="417072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6"/>
                  </a:moveTo>
                  <a:lnTo>
                    <a:pt x="887" y="43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" name="object 170"/>
            <p:cNvSpPr/>
            <p:nvPr/>
          </p:nvSpPr>
          <p:spPr>
            <a:xfrm>
              <a:off x="83860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" name="object 171"/>
            <p:cNvSpPr/>
            <p:nvPr/>
          </p:nvSpPr>
          <p:spPr>
            <a:xfrm>
              <a:off x="83863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" name="object 172"/>
            <p:cNvSpPr/>
            <p:nvPr/>
          </p:nvSpPr>
          <p:spPr>
            <a:xfrm>
              <a:off x="84076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" name="object 173"/>
            <p:cNvSpPr/>
            <p:nvPr/>
          </p:nvSpPr>
          <p:spPr>
            <a:xfrm>
              <a:off x="840824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" name="object 174"/>
            <p:cNvSpPr/>
            <p:nvPr/>
          </p:nvSpPr>
          <p:spPr>
            <a:xfrm>
              <a:off x="840887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" name="object 175"/>
            <p:cNvSpPr/>
            <p:nvPr/>
          </p:nvSpPr>
          <p:spPr>
            <a:xfrm>
              <a:off x="84111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" name="object 176"/>
            <p:cNvSpPr/>
            <p:nvPr/>
          </p:nvSpPr>
          <p:spPr>
            <a:xfrm>
              <a:off x="841179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" name="object 177"/>
            <p:cNvSpPr/>
            <p:nvPr/>
          </p:nvSpPr>
          <p:spPr>
            <a:xfrm>
              <a:off x="84125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" name="object 178"/>
            <p:cNvSpPr/>
            <p:nvPr/>
          </p:nvSpPr>
          <p:spPr>
            <a:xfrm>
              <a:off x="843460" y="417048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6"/>
                  </a:moveTo>
                  <a:lnTo>
                    <a:pt x="887" y="5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" name="object 179"/>
            <p:cNvSpPr/>
            <p:nvPr/>
          </p:nvSpPr>
          <p:spPr>
            <a:xfrm>
              <a:off x="843561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" name="object 180"/>
            <p:cNvSpPr/>
            <p:nvPr/>
          </p:nvSpPr>
          <p:spPr>
            <a:xfrm>
              <a:off x="843663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" name="object 181"/>
            <p:cNvSpPr/>
            <p:nvPr/>
          </p:nvSpPr>
          <p:spPr>
            <a:xfrm>
              <a:off x="84370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" name="object 182"/>
            <p:cNvSpPr/>
            <p:nvPr/>
          </p:nvSpPr>
          <p:spPr>
            <a:xfrm>
              <a:off x="843764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" name="object 183"/>
            <p:cNvSpPr/>
            <p:nvPr/>
          </p:nvSpPr>
          <p:spPr>
            <a:xfrm>
              <a:off x="843853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" name="object 184"/>
            <p:cNvSpPr/>
            <p:nvPr/>
          </p:nvSpPr>
          <p:spPr>
            <a:xfrm>
              <a:off x="84387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" name="object 185"/>
            <p:cNvSpPr/>
            <p:nvPr/>
          </p:nvSpPr>
          <p:spPr>
            <a:xfrm>
              <a:off x="846045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" name="object 186"/>
            <p:cNvSpPr/>
            <p:nvPr/>
          </p:nvSpPr>
          <p:spPr>
            <a:xfrm>
              <a:off x="846083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" name="object 187"/>
            <p:cNvSpPr/>
            <p:nvPr/>
          </p:nvSpPr>
          <p:spPr>
            <a:xfrm>
              <a:off x="84612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" name="object 188"/>
            <p:cNvSpPr/>
            <p:nvPr/>
          </p:nvSpPr>
          <p:spPr>
            <a:xfrm>
              <a:off x="846248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" name="object 189"/>
            <p:cNvSpPr/>
            <p:nvPr/>
          </p:nvSpPr>
          <p:spPr>
            <a:xfrm>
              <a:off x="84636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" name="object 190"/>
            <p:cNvSpPr/>
            <p:nvPr/>
          </p:nvSpPr>
          <p:spPr>
            <a:xfrm>
              <a:off x="84647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" name="object 191"/>
            <p:cNvSpPr/>
            <p:nvPr/>
          </p:nvSpPr>
          <p:spPr>
            <a:xfrm>
              <a:off x="846577" y="41710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" name="object 192"/>
            <p:cNvSpPr/>
            <p:nvPr/>
          </p:nvSpPr>
          <p:spPr>
            <a:xfrm>
              <a:off x="84864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" name="object 193"/>
            <p:cNvSpPr/>
            <p:nvPr/>
          </p:nvSpPr>
          <p:spPr>
            <a:xfrm>
              <a:off x="848694" y="4165037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557"/>
                  </a:moveTo>
                  <a:lnTo>
                    <a:pt x="0" y="0"/>
                  </a:lnTo>
                </a:path>
                <a:path h="6985">
                  <a:moveTo>
                    <a:pt x="0" y="6557"/>
                  </a:moveTo>
                  <a:lnTo>
                    <a:pt x="0" y="65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" name="object 194"/>
            <p:cNvSpPr/>
            <p:nvPr/>
          </p:nvSpPr>
          <p:spPr>
            <a:xfrm>
              <a:off x="848972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" name="object 195"/>
            <p:cNvSpPr/>
            <p:nvPr/>
          </p:nvSpPr>
          <p:spPr>
            <a:xfrm>
              <a:off x="849011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" name="object 196"/>
            <p:cNvSpPr/>
            <p:nvPr/>
          </p:nvSpPr>
          <p:spPr>
            <a:xfrm>
              <a:off x="849074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" name="object 197"/>
            <p:cNvSpPr/>
            <p:nvPr/>
          </p:nvSpPr>
          <p:spPr>
            <a:xfrm>
              <a:off x="849201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" name="object 198"/>
            <p:cNvSpPr/>
            <p:nvPr/>
          </p:nvSpPr>
          <p:spPr>
            <a:xfrm>
              <a:off x="84922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" name="object 199"/>
            <p:cNvSpPr/>
            <p:nvPr/>
          </p:nvSpPr>
          <p:spPr>
            <a:xfrm>
              <a:off x="851342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" name="object 200"/>
            <p:cNvSpPr/>
            <p:nvPr/>
          </p:nvSpPr>
          <p:spPr>
            <a:xfrm>
              <a:off x="851482" y="417091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1"/>
                  </a:moveTo>
                  <a:lnTo>
                    <a:pt x="887" y="34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" name="object 201"/>
            <p:cNvSpPr/>
            <p:nvPr/>
          </p:nvSpPr>
          <p:spPr>
            <a:xfrm>
              <a:off x="85159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" name="object 202"/>
            <p:cNvSpPr/>
            <p:nvPr/>
          </p:nvSpPr>
          <p:spPr>
            <a:xfrm>
              <a:off x="85162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" name="object 203"/>
            <p:cNvSpPr/>
            <p:nvPr/>
          </p:nvSpPr>
          <p:spPr>
            <a:xfrm>
              <a:off x="85164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" name="object 204"/>
            <p:cNvSpPr/>
            <p:nvPr/>
          </p:nvSpPr>
          <p:spPr>
            <a:xfrm>
              <a:off x="85167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" name="object 205"/>
            <p:cNvSpPr/>
            <p:nvPr/>
          </p:nvSpPr>
          <p:spPr>
            <a:xfrm>
              <a:off x="850797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01" y="0"/>
                  </a:moveTo>
                  <a:lnTo>
                    <a:pt x="1875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" name="object 206"/>
            <p:cNvSpPr/>
            <p:nvPr/>
          </p:nvSpPr>
          <p:spPr>
            <a:xfrm>
              <a:off x="851811" y="3979291"/>
              <a:ext cx="0" cy="192405"/>
            </a:xfrm>
            <a:custGeom>
              <a:avLst/>
              <a:gdLst/>
              <a:ahLst/>
              <a:cxnLst/>
              <a:rect l="l" t="t" r="r" b="b"/>
              <a:pathLst>
                <a:path h="192404">
                  <a:moveTo>
                    <a:pt x="0" y="192302"/>
                  </a:moveTo>
                  <a:lnTo>
                    <a:pt x="0" y="192290"/>
                  </a:lnTo>
                </a:path>
                <a:path h="192404">
                  <a:moveTo>
                    <a:pt x="0" y="19230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" name="object 207"/>
            <p:cNvSpPr/>
            <p:nvPr/>
          </p:nvSpPr>
          <p:spPr>
            <a:xfrm>
              <a:off x="853991" y="417040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94"/>
                  </a:moveTo>
                  <a:lnTo>
                    <a:pt x="887" y="5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" name="object 208"/>
            <p:cNvSpPr/>
            <p:nvPr/>
          </p:nvSpPr>
          <p:spPr>
            <a:xfrm>
              <a:off x="854232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" name="object 209"/>
            <p:cNvSpPr/>
            <p:nvPr/>
          </p:nvSpPr>
          <p:spPr>
            <a:xfrm>
              <a:off x="85428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" name="object 210"/>
            <p:cNvSpPr/>
            <p:nvPr/>
          </p:nvSpPr>
          <p:spPr>
            <a:xfrm>
              <a:off x="854320" y="41711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" name="object 211"/>
            <p:cNvSpPr/>
            <p:nvPr/>
          </p:nvSpPr>
          <p:spPr>
            <a:xfrm>
              <a:off x="854409" y="4154264"/>
              <a:ext cx="0" cy="17780"/>
            </a:xfrm>
            <a:custGeom>
              <a:avLst/>
              <a:gdLst/>
              <a:ahLst/>
              <a:cxnLst/>
              <a:rect l="l" t="t" r="r" b="b"/>
              <a:pathLst>
                <a:path h="17779">
                  <a:moveTo>
                    <a:pt x="0" y="17330"/>
                  </a:moveTo>
                  <a:lnTo>
                    <a:pt x="0" y="17317"/>
                  </a:lnTo>
                </a:path>
                <a:path h="17779">
                  <a:moveTo>
                    <a:pt x="0" y="1733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" name="object 212"/>
            <p:cNvSpPr/>
            <p:nvPr/>
          </p:nvSpPr>
          <p:spPr>
            <a:xfrm>
              <a:off x="856551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" name="object 213"/>
            <p:cNvSpPr/>
            <p:nvPr/>
          </p:nvSpPr>
          <p:spPr>
            <a:xfrm>
              <a:off x="85664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" name="object 214"/>
            <p:cNvSpPr/>
            <p:nvPr/>
          </p:nvSpPr>
          <p:spPr>
            <a:xfrm>
              <a:off x="856741" y="41711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" name="object 215"/>
            <p:cNvSpPr/>
            <p:nvPr/>
          </p:nvSpPr>
          <p:spPr>
            <a:xfrm>
              <a:off x="855981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" y="0"/>
                  </a:moveTo>
                  <a:lnTo>
                    <a:pt x="1786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" name="object 216"/>
            <p:cNvSpPr/>
            <p:nvPr/>
          </p:nvSpPr>
          <p:spPr>
            <a:xfrm>
              <a:off x="85696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" name="object 217"/>
            <p:cNvSpPr/>
            <p:nvPr/>
          </p:nvSpPr>
          <p:spPr>
            <a:xfrm>
              <a:off x="856994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" name="object 218"/>
            <p:cNvSpPr/>
            <p:nvPr/>
          </p:nvSpPr>
          <p:spPr>
            <a:xfrm>
              <a:off x="857096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" name="object 219"/>
            <p:cNvSpPr/>
            <p:nvPr/>
          </p:nvSpPr>
          <p:spPr>
            <a:xfrm>
              <a:off x="857172" y="417088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" name="object 220"/>
            <p:cNvSpPr/>
            <p:nvPr/>
          </p:nvSpPr>
          <p:spPr>
            <a:xfrm>
              <a:off x="859250" y="417094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" name="object 221"/>
            <p:cNvSpPr/>
            <p:nvPr/>
          </p:nvSpPr>
          <p:spPr>
            <a:xfrm>
              <a:off x="859542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" name="object 222"/>
            <p:cNvSpPr/>
            <p:nvPr/>
          </p:nvSpPr>
          <p:spPr>
            <a:xfrm>
              <a:off x="859592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" name="object 223"/>
            <p:cNvSpPr/>
            <p:nvPr/>
          </p:nvSpPr>
          <p:spPr>
            <a:xfrm>
              <a:off x="859630" y="417029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51"/>
                  </a:moveTo>
                  <a:lnTo>
                    <a:pt x="887" y="6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" name="object 224"/>
            <p:cNvSpPr/>
            <p:nvPr/>
          </p:nvSpPr>
          <p:spPr>
            <a:xfrm>
              <a:off x="86181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" name="object 225"/>
            <p:cNvSpPr/>
            <p:nvPr/>
          </p:nvSpPr>
          <p:spPr>
            <a:xfrm>
              <a:off x="861886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" name="object 226"/>
            <p:cNvSpPr/>
            <p:nvPr/>
          </p:nvSpPr>
          <p:spPr>
            <a:xfrm>
              <a:off x="862165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" name="object 227"/>
            <p:cNvSpPr/>
            <p:nvPr/>
          </p:nvSpPr>
          <p:spPr>
            <a:xfrm>
              <a:off x="862279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" name="object 228"/>
            <p:cNvSpPr/>
            <p:nvPr/>
          </p:nvSpPr>
          <p:spPr>
            <a:xfrm>
              <a:off x="864509" y="41711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" name="object 229"/>
            <p:cNvSpPr/>
            <p:nvPr/>
          </p:nvSpPr>
          <p:spPr>
            <a:xfrm>
              <a:off x="864750" y="417027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58"/>
                  </a:moveTo>
                  <a:lnTo>
                    <a:pt x="887" y="6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" name="object 230"/>
            <p:cNvSpPr/>
            <p:nvPr/>
          </p:nvSpPr>
          <p:spPr>
            <a:xfrm>
              <a:off x="864852" y="417091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1"/>
                  </a:moveTo>
                  <a:lnTo>
                    <a:pt x="887" y="34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" name="object 231"/>
            <p:cNvSpPr/>
            <p:nvPr/>
          </p:nvSpPr>
          <p:spPr>
            <a:xfrm>
              <a:off x="864940" y="416936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13"/>
                  </a:moveTo>
                  <a:lnTo>
                    <a:pt x="887" y="1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" name="object 232"/>
            <p:cNvSpPr/>
            <p:nvPr/>
          </p:nvSpPr>
          <p:spPr>
            <a:xfrm>
              <a:off x="86718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" name="object 233"/>
            <p:cNvSpPr/>
            <p:nvPr/>
          </p:nvSpPr>
          <p:spPr>
            <a:xfrm>
              <a:off x="867399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" name="object 234"/>
            <p:cNvSpPr/>
            <p:nvPr/>
          </p:nvSpPr>
          <p:spPr>
            <a:xfrm>
              <a:off x="867424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" name="object 235"/>
            <p:cNvSpPr/>
            <p:nvPr/>
          </p:nvSpPr>
          <p:spPr>
            <a:xfrm>
              <a:off x="867475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" name="object 236"/>
            <p:cNvSpPr/>
            <p:nvPr/>
          </p:nvSpPr>
          <p:spPr>
            <a:xfrm>
              <a:off x="86748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" name="object 237"/>
            <p:cNvSpPr/>
            <p:nvPr/>
          </p:nvSpPr>
          <p:spPr>
            <a:xfrm>
              <a:off x="867564" y="416994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22"/>
                  </a:moveTo>
                  <a:lnTo>
                    <a:pt x="887" y="82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" name="object 238"/>
            <p:cNvSpPr/>
            <p:nvPr/>
          </p:nvSpPr>
          <p:spPr>
            <a:xfrm>
              <a:off x="86970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" name="object 239"/>
            <p:cNvSpPr/>
            <p:nvPr/>
          </p:nvSpPr>
          <p:spPr>
            <a:xfrm>
              <a:off x="870060" y="417074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" name="object 240"/>
            <p:cNvSpPr/>
            <p:nvPr/>
          </p:nvSpPr>
          <p:spPr>
            <a:xfrm>
              <a:off x="870162" y="417087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" name="object 241"/>
            <p:cNvSpPr/>
            <p:nvPr/>
          </p:nvSpPr>
          <p:spPr>
            <a:xfrm>
              <a:off x="870200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" name="object 242"/>
            <p:cNvSpPr/>
            <p:nvPr/>
          </p:nvSpPr>
          <p:spPr>
            <a:xfrm>
              <a:off x="870250" y="4168239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77"/>
                  </a:moveTo>
                  <a:lnTo>
                    <a:pt x="887" y="1677"/>
                  </a:lnTo>
                </a:path>
              </a:pathLst>
            </a:custGeom>
            <a:ln w="3354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" name="object 243"/>
            <p:cNvSpPr/>
            <p:nvPr/>
          </p:nvSpPr>
          <p:spPr>
            <a:xfrm>
              <a:off x="872443" y="417074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" name="object 244"/>
            <p:cNvSpPr/>
            <p:nvPr/>
          </p:nvSpPr>
          <p:spPr>
            <a:xfrm>
              <a:off x="87269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" name="object 245"/>
            <p:cNvSpPr/>
            <p:nvPr/>
          </p:nvSpPr>
          <p:spPr>
            <a:xfrm>
              <a:off x="872709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" name="object 246"/>
            <p:cNvSpPr/>
            <p:nvPr/>
          </p:nvSpPr>
          <p:spPr>
            <a:xfrm>
              <a:off x="872785" y="41711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" name="object 247"/>
            <p:cNvSpPr/>
            <p:nvPr/>
          </p:nvSpPr>
          <p:spPr>
            <a:xfrm>
              <a:off x="872899" y="41712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" name="object 248"/>
            <p:cNvSpPr/>
            <p:nvPr/>
          </p:nvSpPr>
          <p:spPr>
            <a:xfrm>
              <a:off x="875091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" name="object 249"/>
            <p:cNvSpPr/>
            <p:nvPr/>
          </p:nvSpPr>
          <p:spPr>
            <a:xfrm>
              <a:off x="87519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" name="object 250"/>
            <p:cNvSpPr/>
            <p:nvPr/>
          </p:nvSpPr>
          <p:spPr>
            <a:xfrm>
              <a:off x="875307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" name="object 251"/>
            <p:cNvSpPr/>
            <p:nvPr/>
          </p:nvSpPr>
          <p:spPr>
            <a:xfrm>
              <a:off x="875370" y="41710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" name="object 252"/>
            <p:cNvSpPr/>
            <p:nvPr/>
          </p:nvSpPr>
          <p:spPr>
            <a:xfrm>
              <a:off x="875471" y="41710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" name="object 253"/>
            <p:cNvSpPr/>
            <p:nvPr/>
          </p:nvSpPr>
          <p:spPr>
            <a:xfrm>
              <a:off x="874648" y="4171581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4">
                  <a:moveTo>
                    <a:pt x="0" y="0"/>
                  </a:moveTo>
                  <a:lnTo>
                    <a:pt x="1774" y="0"/>
                  </a:lnTo>
                </a:path>
                <a:path w="4444">
                  <a:moveTo>
                    <a:pt x="2078" y="0"/>
                  </a:moveTo>
                  <a:lnTo>
                    <a:pt x="3852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" name="object 254"/>
            <p:cNvSpPr/>
            <p:nvPr/>
          </p:nvSpPr>
          <p:spPr>
            <a:xfrm>
              <a:off x="877715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" name="object 255"/>
            <p:cNvSpPr/>
            <p:nvPr/>
          </p:nvSpPr>
          <p:spPr>
            <a:xfrm>
              <a:off x="87775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" name="object 256"/>
            <p:cNvSpPr/>
            <p:nvPr/>
          </p:nvSpPr>
          <p:spPr>
            <a:xfrm>
              <a:off x="877778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" name="object 257"/>
            <p:cNvSpPr/>
            <p:nvPr/>
          </p:nvSpPr>
          <p:spPr>
            <a:xfrm>
              <a:off x="87794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" name="object 258"/>
            <p:cNvSpPr/>
            <p:nvPr/>
          </p:nvSpPr>
          <p:spPr>
            <a:xfrm>
              <a:off x="877993" y="41709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" name="object 259"/>
            <p:cNvSpPr/>
            <p:nvPr/>
          </p:nvSpPr>
          <p:spPr>
            <a:xfrm>
              <a:off x="878107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" name="object 260"/>
            <p:cNvSpPr/>
            <p:nvPr/>
          </p:nvSpPr>
          <p:spPr>
            <a:xfrm>
              <a:off x="880312" y="41709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" name="object 261"/>
            <p:cNvSpPr/>
            <p:nvPr/>
          </p:nvSpPr>
          <p:spPr>
            <a:xfrm>
              <a:off x="88042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" name="object 262"/>
            <p:cNvSpPr/>
            <p:nvPr/>
          </p:nvSpPr>
          <p:spPr>
            <a:xfrm>
              <a:off x="879704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38" y="0"/>
                  </a:moveTo>
                  <a:lnTo>
                    <a:pt x="1812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" name="object 263"/>
            <p:cNvSpPr/>
            <p:nvPr/>
          </p:nvSpPr>
          <p:spPr>
            <a:xfrm>
              <a:off x="880680" y="41712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" name="object 264"/>
            <p:cNvSpPr/>
            <p:nvPr/>
          </p:nvSpPr>
          <p:spPr>
            <a:xfrm>
              <a:off x="880781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" name="object 265"/>
            <p:cNvSpPr/>
            <p:nvPr/>
          </p:nvSpPr>
          <p:spPr>
            <a:xfrm>
              <a:off x="88080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" name="object 266"/>
            <p:cNvSpPr/>
            <p:nvPr/>
          </p:nvSpPr>
          <p:spPr>
            <a:xfrm>
              <a:off x="88287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" name="object 267"/>
            <p:cNvSpPr/>
            <p:nvPr/>
          </p:nvSpPr>
          <p:spPr>
            <a:xfrm>
              <a:off x="882910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" name="object 268"/>
            <p:cNvSpPr/>
            <p:nvPr/>
          </p:nvSpPr>
          <p:spPr>
            <a:xfrm>
              <a:off x="882974" y="416944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76"/>
                  </a:moveTo>
                  <a:lnTo>
                    <a:pt x="887" y="107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" name="object 269"/>
            <p:cNvSpPr/>
            <p:nvPr/>
          </p:nvSpPr>
          <p:spPr>
            <a:xfrm>
              <a:off x="883329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" name="object 270"/>
            <p:cNvSpPr/>
            <p:nvPr/>
          </p:nvSpPr>
          <p:spPr>
            <a:xfrm>
              <a:off x="88340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" name="object 271"/>
            <p:cNvSpPr/>
            <p:nvPr/>
          </p:nvSpPr>
          <p:spPr>
            <a:xfrm>
              <a:off x="88349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" name="object 272"/>
            <p:cNvSpPr/>
            <p:nvPr/>
          </p:nvSpPr>
          <p:spPr>
            <a:xfrm>
              <a:off x="88462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" name="object 273"/>
            <p:cNvSpPr/>
            <p:nvPr/>
          </p:nvSpPr>
          <p:spPr>
            <a:xfrm>
              <a:off x="88554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" name="object 274"/>
            <p:cNvSpPr/>
            <p:nvPr/>
          </p:nvSpPr>
          <p:spPr>
            <a:xfrm>
              <a:off x="885610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" name="object 275"/>
            <p:cNvSpPr/>
            <p:nvPr/>
          </p:nvSpPr>
          <p:spPr>
            <a:xfrm>
              <a:off x="88563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" name="object 276"/>
            <p:cNvSpPr/>
            <p:nvPr/>
          </p:nvSpPr>
          <p:spPr>
            <a:xfrm>
              <a:off x="885648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" name="object 277"/>
            <p:cNvSpPr/>
            <p:nvPr/>
          </p:nvSpPr>
          <p:spPr>
            <a:xfrm>
              <a:off x="885800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" name="object 278"/>
            <p:cNvSpPr/>
            <p:nvPr/>
          </p:nvSpPr>
          <p:spPr>
            <a:xfrm>
              <a:off x="885927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" name="object 279"/>
            <p:cNvSpPr/>
            <p:nvPr/>
          </p:nvSpPr>
          <p:spPr>
            <a:xfrm>
              <a:off x="885990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" name="object 280"/>
            <p:cNvSpPr/>
            <p:nvPr/>
          </p:nvSpPr>
          <p:spPr>
            <a:xfrm>
              <a:off x="88818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" name="object 281"/>
            <p:cNvSpPr/>
            <p:nvPr/>
          </p:nvSpPr>
          <p:spPr>
            <a:xfrm>
              <a:off x="888233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" name="object 282"/>
            <p:cNvSpPr/>
            <p:nvPr/>
          </p:nvSpPr>
          <p:spPr>
            <a:xfrm>
              <a:off x="888334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" name="object 283"/>
            <p:cNvSpPr/>
            <p:nvPr/>
          </p:nvSpPr>
          <p:spPr>
            <a:xfrm>
              <a:off x="88858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" name="object 284"/>
            <p:cNvSpPr/>
            <p:nvPr/>
          </p:nvSpPr>
          <p:spPr>
            <a:xfrm>
              <a:off x="88861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" name="object 285"/>
            <p:cNvSpPr/>
            <p:nvPr/>
          </p:nvSpPr>
          <p:spPr>
            <a:xfrm>
              <a:off x="888715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" name="object 286"/>
            <p:cNvSpPr/>
            <p:nvPr/>
          </p:nvSpPr>
          <p:spPr>
            <a:xfrm>
              <a:off x="888803" y="417087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" name="object 287"/>
            <p:cNvSpPr/>
            <p:nvPr/>
          </p:nvSpPr>
          <p:spPr>
            <a:xfrm>
              <a:off x="89086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" name="object 288"/>
            <p:cNvSpPr/>
            <p:nvPr/>
          </p:nvSpPr>
          <p:spPr>
            <a:xfrm>
              <a:off x="89100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" name="object 289"/>
            <p:cNvSpPr/>
            <p:nvPr/>
          </p:nvSpPr>
          <p:spPr>
            <a:xfrm>
              <a:off x="89107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" name="object 290"/>
            <p:cNvSpPr/>
            <p:nvPr/>
          </p:nvSpPr>
          <p:spPr>
            <a:xfrm>
              <a:off x="891148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" name="object 291"/>
            <p:cNvSpPr/>
            <p:nvPr/>
          </p:nvSpPr>
          <p:spPr>
            <a:xfrm>
              <a:off x="891249" y="41710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" name="object 292"/>
            <p:cNvSpPr/>
            <p:nvPr/>
          </p:nvSpPr>
          <p:spPr>
            <a:xfrm>
              <a:off x="89135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" name="object 293"/>
            <p:cNvSpPr/>
            <p:nvPr/>
          </p:nvSpPr>
          <p:spPr>
            <a:xfrm>
              <a:off x="89145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" name="object 294"/>
            <p:cNvSpPr/>
            <p:nvPr/>
          </p:nvSpPr>
          <p:spPr>
            <a:xfrm>
              <a:off x="893429" y="41711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" name="object 295"/>
            <p:cNvSpPr/>
            <p:nvPr/>
          </p:nvSpPr>
          <p:spPr>
            <a:xfrm>
              <a:off x="893492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" name="object 296"/>
            <p:cNvSpPr/>
            <p:nvPr/>
          </p:nvSpPr>
          <p:spPr>
            <a:xfrm>
              <a:off x="89389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" name="object 297"/>
            <p:cNvSpPr/>
            <p:nvPr/>
          </p:nvSpPr>
          <p:spPr>
            <a:xfrm>
              <a:off x="893923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" name="object 298"/>
            <p:cNvSpPr/>
            <p:nvPr/>
          </p:nvSpPr>
          <p:spPr>
            <a:xfrm>
              <a:off x="894025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" name="object 299"/>
            <p:cNvSpPr/>
            <p:nvPr/>
          </p:nvSpPr>
          <p:spPr>
            <a:xfrm>
              <a:off x="89615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" name="object 300"/>
            <p:cNvSpPr/>
            <p:nvPr/>
          </p:nvSpPr>
          <p:spPr>
            <a:xfrm>
              <a:off x="895292" y="41715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90" y="0"/>
                  </a:moveTo>
                  <a:lnTo>
                    <a:pt x="196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" name="object 301"/>
            <p:cNvSpPr/>
            <p:nvPr/>
          </p:nvSpPr>
          <p:spPr>
            <a:xfrm>
              <a:off x="89639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" name="object 302"/>
            <p:cNvSpPr/>
            <p:nvPr/>
          </p:nvSpPr>
          <p:spPr>
            <a:xfrm>
              <a:off x="89642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" name="object 303"/>
            <p:cNvSpPr/>
            <p:nvPr/>
          </p:nvSpPr>
          <p:spPr>
            <a:xfrm>
              <a:off x="896470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" name="object 304"/>
            <p:cNvSpPr/>
            <p:nvPr/>
          </p:nvSpPr>
          <p:spPr>
            <a:xfrm>
              <a:off x="896483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" name="object 305"/>
            <p:cNvSpPr/>
            <p:nvPr/>
          </p:nvSpPr>
          <p:spPr>
            <a:xfrm>
              <a:off x="896559" y="417007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59"/>
                  </a:moveTo>
                  <a:lnTo>
                    <a:pt x="887" y="75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" name="object 306"/>
            <p:cNvSpPr/>
            <p:nvPr/>
          </p:nvSpPr>
          <p:spPr>
            <a:xfrm>
              <a:off x="898954" y="41710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" name="object 307"/>
            <p:cNvSpPr/>
            <p:nvPr/>
          </p:nvSpPr>
          <p:spPr>
            <a:xfrm>
              <a:off x="899119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" name="object 308"/>
            <p:cNvSpPr/>
            <p:nvPr/>
          </p:nvSpPr>
          <p:spPr>
            <a:xfrm>
              <a:off x="899195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" name="object 309"/>
            <p:cNvSpPr/>
            <p:nvPr/>
          </p:nvSpPr>
          <p:spPr>
            <a:xfrm>
              <a:off x="901578" y="41709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" name="object 310"/>
            <p:cNvSpPr/>
            <p:nvPr/>
          </p:nvSpPr>
          <p:spPr>
            <a:xfrm>
              <a:off x="901679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" name="object 311"/>
            <p:cNvSpPr/>
            <p:nvPr/>
          </p:nvSpPr>
          <p:spPr>
            <a:xfrm>
              <a:off x="901768" y="41710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" name="object 312"/>
            <p:cNvSpPr/>
            <p:nvPr/>
          </p:nvSpPr>
          <p:spPr>
            <a:xfrm>
              <a:off x="901869" y="4167632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396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" name="object 313"/>
            <p:cNvSpPr/>
            <p:nvPr/>
          </p:nvSpPr>
          <p:spPr>
            <a:xfrm>
              <a:off x="90390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" name="object 314"/>
            <p:cNvSpPr/>
            <p:nvPr/>
          </p:nvSpPr>
          <p:spPr>
            <a:xfrm>
              <a:off x="904036" y="41710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" name="object 315"/>
            <p:cNvSpPr/>
            <p:nvPr/>
          </p:nvSpPr>
          <p:spPr>
            <a:xfrm>
              <a:off x="90406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" name="object 316"/>
            <p:cNvSpPr/>
            <p:nvPr/>
          </p:nvSpPr>
          <p:spPr>
            <a:xfrm>
              <a:off x="90422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" name="object 317"/>
            <p:cNvSpPr/>
            <p:nvPr/>
          </p:nvSpPr>
          <p:spPr>
            <a:xfrm>
              <a:off x="904315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" name="object 318"/>
            <p:cNvSpPr/>
            <p:nvPr/>
          </p:nvSpPr>
          <p:spPr>
            <a:xfrm>
              <a:off x="904404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" name="object 319"/>
            <p:cNvSpPr/>
            <p:nvPr/>
          </p:nvSpPr>
          <p:spPr>
            <a:xfrm>
              <a:off x="904505" y="41709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" name="object 320"/>
            <p:cNvSpPr/>
            <p:nvPr/>
          </p:nvSpPr>
          <p:spPr>
            <a:xfrm>
              <a:off x="906888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" name="object 321"/>
            <p:cNvSpPr/>
            <p:nvPr/>
          </p:nvSpPr>
          <p:spPr>
            <a:xfrm>
              <a:off x="906989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" name="object 322"/>
            <p:cNvSpPr/>
            <p:nvPr/>
          </p:nvSpPr>
          <p:spPr>
            <a:xfrm>
              <a:off x="90704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" name="object 323"/>
            <p:cNvSpPr/>
            <p:nvPr/>
          </p:nvSpPr>
          <p:spPr>
            <a:xfrm>
              <a:off x="907090" y="417003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78"/>
                  </a:moveTo>
                  <a:lnTo>
                    <a:pt x="887" y="77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" name="object 324"/>
            <p:cNvSpPr/>
            <p:nvPr/>
          </p:nvSpPr>
          <p:spPr>
            <a:xfrm>
              <a:off x="907179" y="41712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" name="object 325"/>
            <p:cNvSpPr/>
            <p:nvPr/>
          </p:nvSpPr>
          <p:spPr>
            <a:xfrm>
              <a:off x="909295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" name="object 326"/>
            <p:cNvSpPr/>
            <p:nvPr/>
          </p:nvSpPr>
          <p:spPr>
            <a:xfrm>
              <a:off x="909625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" name="object 327"/>
            <p:cNvSpPr/>
            <p:nvPr/>
          </p:nvSpPr>
          <p:spPr>
            <a:xfrm>
              <a:off x="909739" y="41711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" name="object 328"/>
            <p:cNvSpPr/>
            <p:nvPr/>
          </p:nvSpPr>
          <p:spPr>
            <a:xfrm>
              <a:off x="90981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" name="object 329"/>
            <p:cNvSpPr/>
            <p:nvPr/>
          </p:nvSpPr>
          <p:spPr>
            <a:xfrm>
              <a:off x="91193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" name="object 330"/>
            <p:cNvSpPr/>
            <p:nvPr/>
          </p:nvSpPr>
          <p:spPr>
            <a:xfrm>
              <a:off x="912210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" name="object 331"/>
            <p:cNvSpPr/>
            <p:nvPr/>
          </p:nvSpPr>
          <p:spPr>
            <a:xfrm>
              <a:off x="912299" y="41710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" name="object 332"/>
            <p:cNvSpPr/>
            <p:nvPr/>
          </p:nvSpPr>
          <p:spPr>
            <a:xfrm>
              <a:off x="912400" y="41710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" name="object 333"/>
            <p:cNvSpPr/>
            <p:nvPr/>
          </p:nvSpPr>
          <p:spPr>
            <a:xfrm>
              <a:off x="914567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" name="object 334"/>
            <p:cNvSpPr/>
            <p:nvPr/>
          </p:nvSpPr>
          <p:spPr>
            <a:xfrm>
              <a:off x="91458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" name="object 335"/>
            <p:cNvSpPr/>
            <p:nvPr/>
          </p:nvSpPr>
          <p:spPr>
            <a:xfrm>
              <a:off x="91485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" name="object 336"/>
            <p:cNvSpPr/>
            <p:nvPr/>
          </p:nvSpPr>
          <p:spPr>
            <a:xfrm>
              <a:off x="91493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" name="object 337"/>
            <p:cNvSpPr/>
            <p:nvPr/>
          </p:nvSpPr>
          <p:spPr>
            <a:xfrm>
              <a:off x="915036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" name="object 338"/>
            <p:cNvSpPr/>
            <p:nvPr/>
          </p:nvSpPr>
          <p:spPr>
            <a:xfrm>
              <a:off x="917241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" name="object 339"/>
            <p:cNvSpPr/>
            <p:nvPr/>
          </p:nvSpPr>
          <p:spPr>
            <a:xfrm>
              <a:off x="917520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" name="object 340"/>
            <p:cNvSpPr/>
            <p:nvPr/>
          </p:nvSpPr>
          <p:spPr>
            <a:xfrm>
              <a:off x="91755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" name="object 341"/>
            <p:cNvSpPr/>
            <p:nvPr/>
          </p:nvSpPr>
          <p:spPr>
            <a:xfrm>
              <a:off x="917609" y="417083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" name="object 342"/>
            <p:cNvSpPr/>
            <p:nvPr/>
          </p:nvSpPr>
          <p:spPr>
            <a:xfrm>
              <a:off x="916823" y="4171575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4">
                  <a:moveTo>
                    <a:pt x="0" y="0"/>
                  </a:moveTo>
                  <a:lnTo>
                    <a:pt x="1774" y="0"/>
                  </a:lnTo>
                </a:path>
                <a:path w="4444">
                  <a:moveTo>
                    <a:pt x="2179" y="0"/>
                  </a:moveTo>
                  <a:lnTo>
                    <a:pt x="3953" y="0"/>
                  </a:lnTo>
                </a:path>
                <a:path w="4444">
                  <a:moveTo>
                    <a:pt x="2357" y="0"/>
                  </a:moveTo>
                  <a:lnTo>
                    <a:pt x="4131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" name="object 343"/>
            <p:cNvSpPr/>
            <p:nvPr/>
          </p:nvSpPr>
          <p:spPr>
            <a:xfrm>
              <a:off x="92016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" name="object 344"/>
            <p:cNvSpPr/>
            <p:nvPr/>
          </p:nvSpPr>
          <p:spPr>
            <a:xfrm>
              <a:off x="92023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" name="object 345"/>
            <p:cNvSpPr/>
            <p:nvPr/>
          </p:nvSpPr>
          <p:spPr>
            <a:xfrm>
              <a:off x="920257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" name="object 346"/>
            <p:cNvSpPr/>
            <p:nvPr/>
          </p:nvSpPr>
          <p:spPr>
            <a:xfrm>
              <a:off x="92028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" name="object 347"/>
            <p:cNvSpPr/>
            <p:nvPr/>
          </p:nvSpPr>
          <p:spPr>
            <a:xfrm>
              <a:off x="920321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" name="object 348"/>
            <p:cNvSpPr/>
            <p:nvPr/>
          </p:nvSpPr>
          <p:spPr>
            <a:xfrm>
              <a:off x="92042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" name="object 349"/>
            <p:cNvSpPr/>
            <p:nvPr/>
          </p:nvSpPr>
          <p:spPr>
            <a:xfrm>
              <a:off x="922513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" name="object 350"/>
            <p:cNvSpPr/>
            <p:nvPr/>
          </p:nvSpPr>
          <p:spPr>
            <a:xfrm>
              <a:off x="92276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" name="object 351"/>
            <p:cNvSpPr/>
            <p:nvPr/>
          </p:nvSpPr>
          <p:spPr>
            <a:xfrm>
              <a:off x="922817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" name="object 352"/>
            <p:cNvSpPr/>
            <p:nvPr/>
          </p:nvSpPr>
          <p:spPr>
            <a:xfrm>
              <a:off x="922855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" name="object 353"/>
            <p:cNvSpPr/>
            <p:nvPr/>
          </p:nvSpPr>
          <p:spPr>
            <a:xfrm>
              <a:off x="922919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" name="object 354"/>
            <p:cNvSpPr/>
            <p:nvPr/>
          </p:nvSpPr>
          <p:spPr>
            <a:xfrm>
              <a:off x="92509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" name="object 355"/>
            <p:cNvSpPr/>
            <p:nvPr/>
          </p:nvSpPr>
          <p:spPr>
            <a:xfrm>
              <a:off x="925238" y="416992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35"/>
                  </a:moveTo>
                  <a:lnTo>
                    <a:pt x="887" y="83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" name="object 356"/>
            <p:cNvSpPr/>
            <p:nvPr/>
          </p:nvSpPr>
          <p:spPr>
            <a:xfrm>
              <a:off x="92545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" name="object 357"/>
            <p:cNvSpPr/>
            <p:nvPr/>
          </p:nvSpPr>
          <p:spPr>
            <a:xfrm>
              <a:off x="92549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" name="object 358"/>
            <p:cNvSpPr/>
            <p:nvPr/>
          </p:nvSpPr>
          <p:spPr>
            <a:xfrm>
              <a:off x="925529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" name="object 359"/>
            <p:cNvSpPr/>
            <p:nvPr/>
          </p:nvSpPr>
          <p:spPr>
            <a:xfrm>
              <a:off x="925643" y="4169075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59"/>
                  </a:moveTo>
                  <a:lnTo>
                    <a:pt x="887" y="125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" name="object 360"/>
            <p:cNvSpPr/>
            <p:nvPr/>
          </p:nvSpPr>
          <p:spPr>
            <a:xfrm>
              <a:off x="925732" y="41709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" name="object 361"/>
            <p:cNvSpPr/>
            <p:nvPr/>
          </p:nvSpPr>
          <p:spPr>
            <a:xfrm>
              <a:off x="927772" y="416910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46"/>
                  </a:moveTo>
                  <a:lnTo>
                    <a:pt x="887" y="124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" name="object 362"/>
            <p:cNvSpPr/>
            <p:nvPr/>
          </p:nvSpPr>
          <p:spPr>
            <a:xfrm>
              <a:off x="92787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" name="object 363"/>
            <p:cNvSpPr/>
            <p:nvPr/>
          </p:nvSpPr>
          <p:spPr>
            <a:xfrm>
              <a:off x="927924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" name="object 364"/>
            <p:cNvSpPr/>
            <p:nvPr/>
          </p:nvSpPr>
          <p:spPr>
            <a:xfrm>
              <a:off x="928077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" name="object 365"/>
            <p:cNvSpPr/>
            <p:nvPr/>
          </p:nvSpPr>
          <p:spPr>
            <a:xfrm>
              <a:off x="928178" y="41710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" name="object 366"/>
            <p:cNvSpPr/>
            <p:nvPr/>
          </p:nvSpPr>
          <p:spPr>
            <a:xfrm>
              <a:off x="928279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" name="object 367"/>
            <p:cNvSpPr/>
            <p:nvPr/>
          </p:nvSpPr>
          <p:spPr>
            <a:xfrm>
              <a:off x="92838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" name="object 368"/>
            <p:cNvSpPr/>
            <p:nvPr/>
          </p:nvSpPr>
          <p:spPr>
            <a:xfrm>
              <a:off x="930421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" name="object 369"/>
            <p:cNvSpPr/>
            <p:nvPr/>
          </p:nvSpPr>
          <p:spPr>
            <a:xfrm>
              <a:off x="93063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" name="object 370"/>
            <p:cNvSpPr/>
            <p:nvPr/>
          </p:nvSpPr>
          <p:spPr>
            <a:xfrm>
              <a:off x="93082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" name="object 371"/>
            <p:cNvSpPr/>
            <p:nvPr/>
          </p:nvSpPr>
          <p:spPr>
            <a:xfrm>
              <a:off x="930852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" name="object 372"/>
            <p:cNvSpPr/>
            <p:nvPr/>
          </p:nvSpPr>
          <p:spPr>
            <a:xfrm>
              <a:off x="93094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" name="object 373"/>
            <p:cNvSpPr/>
            <p:nvPr/>
          </p:nvSpPr>
          <p:spPr>
            <a:xfrm>
              <a:off x="933006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" name="object 374"/>
            <p:cNvSpPr/>
            <p:nvPr/>
          </p:nvSpPr>
          <p:spPr>
            <a:xfrm>
              <a:off x="93303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" name="object 375"/>
            <p:cNvSpPr/>
            <p:nvPr/>
          </p:nvSpPr>
          <p:spPr>
            <a:xfrm>
              <a:off x="932411" y="417146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01" y="0"/>
                  </a:moveTo>
                  <a:lnTo>
                    <a:pt x="1875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" name="object 376"/>
            <p:cNvSpPr/>
            <p:nvPr/>
          </p:nvSpPr>
          <p:spPr>
            <a:xfrm>
              <a:off x="933488" y="417061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7"/>
                  </a:moveTo>
                  <a:lnTo>
                    <a:pt x="887" y="48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" name="object 377"/>
            <p:cNvSpPr/>
            <p:nvPr/>
          </p:nvSpPr>
          <p:spPr>
            <a:xfrm>
              <a:off x="93594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" name="object 378"/>
            <p:cNvSpPr/>
            <p:nvPr/>
          </p:nvSpPr>
          <p:spPr>
            <a:xfrm>
              <a:off x="93603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" name="object 379"/>
            <p:cNvSpPr/>
            <p:nvPr/>
          </p:nvSpPr>
          <p:spPr>
            <a:xfrm>
              <a:off x="93606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" name="object 380"/>
            <p:cNvSpPr/>
            <p:nvPr/>
          </p:nvSpPr>
          <p:spPr>
            <a:xfrm>
              <a:off x="936136" y="417058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6"/>
                  </a:moveTo>
                  <a:lnTo>
                    <a:pt x="887" y="50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" name="object 381"/>
            <p:cNvSpPr/>
            <p:nvPr/>
          </p:nvSpPr>
          <p:spPr>
            <a:xfrm>
              <a:off x="93826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" name="object 382"/>
            <p:cNvSpPr/>
            <p:nvPr/>
          </p:nvSpPr>
          <p:spPr>
            <a:xfrm>
              <a:off x="938506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" name="object 383"/>
            <p:cNvSpPr/>
            <p:nvPr/>
          </p:nvSpPr>
          <p:spPr>
            <a:xfrm>
              <a:off x="938608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" name="object 384"/>
            <p:cNvSpPr/>
            <p:nvPr/>
          </p:nvSpPr>
          <p:spPr>
            <a:xfrm>
              <a:off x="938696" y="41711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" name="object 385"/>
            <p:cNvSpPr/>
            <p:nvPr/>
          </p:nvSpPr>
          <p:spPr>
            <a:xfrm>
              <a:off x="938798" y="417094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" name="object 386"/>
            <p:cNvSpPr/>
            <p:nvPr/>
          </p:nvSpPr>
          <p:spPr>
            <a:xfrm>
              <a:off x="94125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" name="object 387"/>
            <p:cNvSpPr/>
            <p:nvPr/>
          </p:nvSpPr>
          <p:spPr>
            <a:xfrm>
              <a:off x="941332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" name="object 388"/>
            <p:cNvSpPr/>
            <p:nvPr/>
          </p:nvSpPr>
          <p:spPr>
            <a:xfrm>
              <a:off x="94135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" name="object 389"/>
            <p:cNvSpPr/>
            <p:nvPr/>
          </p:nvSpPr>
          <p:spPr>
            <a:xfrm>
              <a:off x="941421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" name="object 390"/>
            <p:cNvSpPr/>
            <p:nvPr/>
          </p:nvSpPr>
          <p:spPr>
            <a:xfrm>
              <a:off x="94346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" name="object 391"/>
            <p:cNvSpPr/>
            <p:nvPr/>
          </p:nvSpPr>
          <p:spPr>
            <a:xfrm>
              <a:off x="943816" y="41710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" name="object 392"/>
            <p:cNvSpPr/>
            <p:nvPr/>
          </p:nvSpPr>
          <p:spPr>
            <a:xfrm>
              <a:off x="943918" y="41710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" name="object 393"/>
            <p:cNvSpPr/>
            <p:nvPr/>
          </p:nvSpPr>
          <p:spPr>
            <a:xfrm>
              <a:off x="943968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" name="object 394"/>
            <p:cNvSpPr/>
            <p:nvPr/>
          </p:nvSpPr>
          <p:spPr>
            <a:xfrm>
              <a:off x="944006" y="41711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" name="object 395"/>
            <p:cNvSpPr/>
            <p:nvPr/>
          </p:nvSpPr>
          <p:spPr>
            <a:xfrm>
              <a:off x="943221" y="4171493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4">
                  <a:moveTo>
                    <a:pt x="0" y="0"/>
                  </a:moveTo>
                  <a:lnTo>
                    <a:pt x="1774" y="0"/>
                  </a:lnTo>
                </a:path>
                <a:path w="4444">
                  <a:moveTo>
                    <a:pt x="2293" y="0"/>
                  </a:moveTo>
                  <a:lnTo>
                    <a:pt x="406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" name="object 396"/>
            <p:cNvSpPr/>
            <p:nvPr/>
          </p:nvSpPr>
          <p:spPr>
            <a:xfrm>
              <a:off x="946452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" name="object 397"/>
            <p:cNvSpPr/>
            <p:nvPr/>
          </p:nvSpPr>
          <p:spPr>
            <a:xfrm>
              <a:off x="946566" y="41710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" name="object 398"/>
            <p:cNvSpPr/>
            <p:nvPr/>
          </p:nvSpPr>
          <p:spPr>
            <a:xfrm>
              <a:off x="946630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" name="object 399"/>
            <p:cNvSpPr/>
            <p:nvPr/>
          </p:nvSpPr>
          <p:spPr>
            <a:xfrm>
              <a:off x="94665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" name="object 400"/>
            <p:cNvSpPr/>
            <p:nvPr/>
          </p:nvSpPr>
          <p:spPr>
            <a:xfrm>
              <a:off x="947897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50" y="0"/>
                  </a:moveTo>
                  <a:lnTo>
                    <a:pt x="182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" name="object 401"/>
            <p:cNvSpPr/>
            <p:nvPr/>
          </p:nvSpPr>
          <p:spPr>
            <a:xfrm>
              <a:off x="94903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" name="object 402"/>
            <p:cNvSpPr/>
            <p:nvPr/>
          </p:nvSpPr>
          <p:spPr>
            <a:xfrm>
              <a:off x="949126" y="41711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" name="object 403"/>
            <p:cNvSpPr/>
            <p:nvPr/>
          </p:nvSpPr>
          <p:spPr>
            <a:xfrm>
              <a:off x="94916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" name="object 404"/>
            <p:cNvSpPr/>
            <p:nvPr/>
          </p:nvSpPr>
          <p:spPr>
            <a:xfrm>
              <a:off x="949228" y="417061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7"/>
                  </a:moveTo>
                  <a:lnTo>
                    <a:pt x="887" y="48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" name="object 405"/>
            <p:cNvSpPr/>
            <p:nvPr/>
          </p:nvSpPr>
          <p:spPr>
            <a:xfrm>
              <a:off x="949329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" name="object 406"/>
            <p:cNvSpPr/>
            <p:nvPr/>
          </p:nvSpPr>
          <p:spPr>
            <a:xfrm>
              <a:off x="95150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" name="object 407"/>
            <p:cNvSpPr/>
            <p:nvPr/>
          </p:nvSpPr>
          <p:spPr>
            <a:xfrm>
              <a:off x="95166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" name="object 408"/>
            <p:cNvSpPr/>
            <p:nvPr/>
          </p:nvSpPr>
          <p:spPr>
            <a:xfrm>
              <a:off x="95177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" name="object 409"/>
            <p:cNvSpPr/>
            <p:nvPr/>
          </p:nvSpPr>
          <p:spPr>
            <a:xfrm>
              <a:off x="951863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" name="object 410"/>
            <p:cNvSpPr/>
            <p:nvPr/>
          </p:nvSpPr>
          <p:spPr>
            <a:xfrm>
              <a:off x="951952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" name="object 411"/>
            <p:cNvSpPr/>
            <p:nvPr/>
          </p:nvSpPr>
          <p:spPr>
            <a:xfrm>
              <a:off x="95204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" name="object 412"/>
            <p:cNvSpPr/>
            <p:nvPr/>
          </p:nvSpPr>
          <p:spPr>
            <a:xfrm>
              <a:off x="954436" y="41709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" name="object 413"/>
            <p:cNvSpPr/>
            <p:nvPr/>
          </p:nvSpPr>
          <p:spPr>
            <a:xfrm>
              <a:off x="954538" y="41709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" name="object 414"/>
            <p:cNvSpPr/>
            <p:nvPr/>
          </p:nvSpPr>
          <p:spPr>
            <a:xfrm>
              <a:off x="95462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" name="object 415"/>
            <p:cNvSpPr/>
            <p:nvPr/>
          </p:nvSpPr>
          <p:spPr>
            <a:xfrm>
              <a:off x="95675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" name="object 416"/>
            <p:cNvSpPr/>
            <p:nvPr/>
          </p:nvSpPr>
          <p:spPr>
            <a:xfrm>
              <a:off x="95708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" name="object 417"/>
            <p:cNvSpPr/>
            <p:nvPr/>
          </p:nvSpPr>
          <p:spPr>
            <a:xfrm>
              <a:off x="957173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" name="object 418"/>
            <p:cNvSpPr/>
            <p:nvPr/>
          </p:nvSpPr>
          <p:spPr>
            <a:xfrm>
              <a:off x="95725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" name="object 419"/>
            <p:cNvSpPr/>
            <p:nvPr/>
          </p:nvSpPr>
          <p:spPr>
            <a:xfrm>
              <a:off x="95735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" name="object 420"/>
            <p:cNvSpPr/>
            <p:nvPr/>
          </p:nvSpPr>
          <p:spPr>
            <a:xfrm>
              <a:off x="95944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" name="object 421"/>
            <p:cNvSpPr/>
            <p:nvPr/>
          </p:nvSpPr>
          <p:spPr>
            <a:xfrm>
              <a:off x="95956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" name="object 422"/>
            <p:cNvSpPr/>
            <p:nvPr/>
          </p:nvSpPr>
          <p:spPr>
            <a:xfrm>
              <a:off x="95968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" name="object 423"/>
            <p:cNvSpPr/>
            <p:nvPr/>
          </p:nvSpPr>
          <p:spPr>
            <a:xfrm>
              <a:off x="959746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" name="object 424"/>
            <p:cNvSpPr/>
            <p:nvPr/>
          </p:nvSpPr>
          <p:spPr>
            <a:xfrm>
              <a:off x="959784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" name="object 425"/>
            <p:cNvSpPr/>
            <p:nvPr/>
          </p:nvSpPr>
          <p:spPr>
            <a:xfrm>
              <a:off x="959860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" name="object 426"/>
            <p:cNvSpPr/>
            <p:nvPr/>
          </p:nvSpPr>
          <p:spPr>
            <a:xfrm>
              <a:off x="962420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" name="object 427"/>
            <p:cNvSpPr/>
            <p:nvPr/>
          </p:nvSpPr>
          <p:spPr>
            <a:xfrm>
              <a:off x="962458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" name="object 428"/>
            <p:cNvSpPr/>
            <p:nvPr/>
          </p:nvSpPr>
          <p:spPr>
            <a:xfrm>
              <a:off x="962559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" name="object 429"/>
            <p:cNvSpPr/>
            <p:nvPr/>
          </p:nvSpPr>
          <p:spPr>
            <a:xfrm>
              <a:off x="962661" y="41711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" name="object 430"/>
            <p:cNvSpPr/>
            <p:nvPr/>
          </p:nvSpPr>
          <p:spPr>
            <a:xfrm>
              <a:off x="963497" y="4171569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" name="object 431"/>
            <p:cNvSpPr/>
            <p:nvPr/>
          </p:nvSpPr>
          <p:spPr>
            <a:xfrm>
              <a:off x="96470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" name="object 432"/>
            <p:cNvSpPr/>
            <p:nvPr/>
          </p:nvSpPr>
          <p:spPr>
            <a:xfrm>
              <a:off x="964904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" name="object 433"/>
            <p:cNvSpPr/>
            <p:nvPr/>
          </p:nvSpPr>
          <p:spPr>
            <a:xfrm>
              <a:off x="964955" y="417086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" name="object 434"/>
            <p:cNvSpPr/>
            <p:nvPr/>
          </p:nvSpPr>
          <p:spPr>
            <a:xfrm>
              <a:off x="964993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" name="object 435"/>
            <p:cNvSpPr/>
            <p:nvPr/>
          </p:nvSpPr>
          <p:spPr>
            <a:xfrm>
              <a:off x="965056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" name="object 436"/>
            <p:cNvSpPr/>
            <p:nvPr/>
          </p:nvSpPr>
          <p:spPr>
            <a:xfrm>
              <a:off x="965094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" name="object 437"/>
            <p:cNvSpPr/>
            <p:nvPr/>
          </p:nvSpPr>
          <p:spPr>
            <a:xfrm>
              <a:off x="96519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" name="object 438"/>
            <p:cNvSpPr/>
            <p:nvPr/>
          </p:nvSpPr>
          <p:spPr>
            <a:xfrm>
              <a:off x="96529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" name="object 439"/>
            <p:cNvSpPr/>
            <p:nvPr/>
          </p:nvSpPr>
          <p:spPr>
            <a:xfrm>
              <a:off x="96755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" name="object 440"/>
            <p:cNvSpPr/>
            <p:nvPr/>
          </p:nvSpPr>
          <p:spPr>
            <a:xfrm>
              <a:off x="96759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" name="object 441"/>
            <p:cNvSpPr/>
            <p:nvPr/>
          </p:nvSpPr>
          <p:spPr>
            <a:xfrm>
              <a:off x="96765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" name="object 442"/>
            <p:cNvSpPr/>
            <p:nvPr/>
          </p:nvSpPr>
          <p:spPr>
            <a:xfrm>
              <a:off x="96767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" name="object 443"/>
            <p:cNvSpPr/>
            <p:nvPr/>
          </p:nvSpPr>
          <p:spPr>
            <a:xfrm>
              <a:off x="96770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" name="object 444"/>
            <p:cNvSpPr/>
            <p:nvPr/>
          </p:nvSpPr>
          <p:spPr>
            <a:xfrm>
              <a:off x="967781" y="41711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" name="object 445"/>
            <p:cNvSpPr/>
            <p:nvPr/>
          </p:nvSpPr>
          <p:spPr>
            <a:xfrm>
              <a:off x="967869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" name="object 446"/>
            <p:cNvSpPr/>
            <p:nvPr/>
          </p:nvSpPr>
          <p:spPr>
            <a:xfrm>
              <a:off x="969010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38" y="0"/>
                  </a:moveTo>
                  <a:lnTo>
                    <a:pt x="1812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" name="object 447"/>
            <p:cNvSpPr/>
            <p:nvPr/>
          </p:nvSpPr>
          <p:spPr>
            <a:xfrm>
              <a:off x="970214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" name="object 448"/>
            <p:cNvSpPr/>
            <p:nvPr/>
          </p:nvSpPr>
          <p:spPr>
            <a:xfrm>
              <a:off x="970328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" name="object 449"/>
            <p:cNvSpPr/>
            <p:nvPr/>
          </p:nvSpPr>
          <p:spPr>
            <a:xfrm>
              <a:off x="970417" y="4167011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58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" name="object 450"/>
            <p:cNvSpPr/>
            <p:nvPr/>
          </p:nvSpPr>
          <p:spPr>
            <a:xfrm>
              <a:off x="97287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" name="object 451"/>
            <p:cNvSpPr/>
            <p:nvPr/>
          </p:nvSpPr>
          <p:spPr>
            <a:xfrm>
              <a:off x="97295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" name="object 452"/>
            <p:cNvSpPr/>
            <p:nvPr/>
          </p:nvSpPr>
          <p:spPr>
            <a:xfrm>
              <a:off x="97297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" name="object 453"/>
            <p:cNvSpPr/>
            <p:nvPr/>
          </p:nvSpPr>
          <p:spPr>
            <a:xfrm>
              <a:off x="973053" y="417092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" name="object 454"/>
            <p:cNvSpPr/>
            <p:nvPr/>
          </p:nvSpPr>
          <p:spPr>
            <a:xfrm>
              <a:off x="975106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" name="object 455"/>
            <p:cNvSpPr/>
            <p:nvPr/>
          </p:nvSpPr>
          <p:spPr>
            <a:xfrm>
              <a:off x="97520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" name="object 456"/>
            <p:cNvSpPr/>
            <p:nvPr/>
          </p:nvSpPr>
          <p:spPr>
            <a:xfrm>
              <a:off x="97543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" name="object 457"/>
            <p:cNvSpPr/>
            <p:nvPr/>
          </p:nvSpPr>
          <p:spPr>
            <a:xfrm>
              <a:off x="975524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" name="object 458"/>
            <p:cNvSpPr/>
            <p:nvPr/>
          </p:nvSpPr>
          <p:spPr>
            <a:xfrm>
              <a:off x="975625" y="41710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" name="object 459"/>
            <p:cNvSpPr/>
            <p:nvPr/>
          </p:nvSpPr>
          <p:spPr>
            <a:xfrm>
              <a:off x="975714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" name="object 460"/>
            <p:cNvSpPr/>
            <p:nvPr/>
          </p:nvSpPr>
          <p:spPr>
            <a:xfrm>
              <a:off x="97778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" name="object 461"/>
            <p:cNvSpPr/>
            <p:nvPr/>
          </p:nvSpPr>
          <p:spPr>
            <a:xfrm>
              <a:off x="97809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" name="object 462"/>
            <p:cNvSpPr/>
            <p:nvPr/>
          </p:nvSpPr>
          <p:spPr>
            <a:xfrm>
              <a:off x="978198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" name="object 463"/>
            <p:cNvSpPr/>
            <p:nvPr/>
          </p:nvSpPr>
          <p:spPr>
            <a:xfrm>
              <a:off x="978248" y="416924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77"/>
                  </a:moveTo>
                  <a:lnTo>
                    <a:pt x="887" y="11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" name="object 464"/>
            <p:cNvSpPr/>
            <p:nvPr/>
          </p:nvSpPr>
          <p:spPr>
            <a:xfrm>
              <a:off x="978350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" name="object 465"/>
            <p:cNvSpPr/>
            <p:nvPr/>
          </p:nvSpPr>
          <p:spPr>
            <a:xfrm>
              <a:off x="980745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" name="object 466"/>
            <p:cNvSpPr/>
            <p:nvPr/>
          </p:nvSpPr>
          <p:spPr>
            <a:xfrm>
              <a:off x="980846" y="41711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" name="object 467"/>
            <p:cNvSpPr/>
            <p:nvPr/>
          </p:nvSpPr>
          <p:spPr>
            <a:xfrm>
              <a:off x="980884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" name="object 468"/>
            <p:cNvSpPr/>
            <p:nvPr/>
          </p:nvSpPr>
          <p:spPr>
            <a:xfrm>
              <a:off x="980935" y="41710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" name="object 469"/>
            <p:cNvSpPr/>
            <p:nvPr/>
          </p:nvSpPr>
          <p:spPr>
            <a:xfrm>
              <a:off x="98102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" name="object 470"/>
            <p:cNvSpPr/>
            <p:nvPr/>
          </p:nvSpPr>
          <p:spPr>
            <a:xfrm>
              <a:off x="983178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" name="object 471"/>
            <p:cNvSpPr/>
            <p:nvPr/>
          </p:nvSpPr>
          <p:spPr>
            <a:xfrm>
              <a:off x="98338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" name="object 472"/>
            <p:cNvSpPr/>
            <p:nvPr/>
          </p:nvSpPr>
          <p:spPr>
            <a:xfrm>
              <a:off x="983482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" name="object 473"/>
            <p:cNvSpPr/>
            <p:nvPr/>
          </p:nvSpPr>
          <p:spPr>
            <a:xfrm>
              <a:off x="983558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" name="object 474"/>
            <p:cNvSpPr/>
            <p:nvPr/>
          </p:nvSpPr>
          <p:spPr>
            <a:xfrm>
              <a:off x="98577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" name="object 475"/>
            <p:cNvSpPr/>
            <p:nvPr/>
          </p:nvSpPr>
          <p:spPr>
            <a:xfrm>
              <a:off x="98596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" name="object 476"/>
            <p:cNvSpPr/>
            <p:nvPr/>
          </p:nvSpPr>
          <p:spPr>
            <a:xfrm>
              <a:off x="98599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" name="object 477"/>
            <p:cNvSpPr/>
            <p:nvPr/>
          </p:nvSpPr>
          <p:spPr>
            <a:xfrm>
              <a:off x="986055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" name="object 478"/>
            <p:cNvSpPr/>
            <p:nvPr/>
          </p:nvSpPr>
          <p:spPr>
            <a:xfrm>
              <a:off x="986144" y="417060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93"/>
                  </a:moveTo>
                  <a:lnTo>
                    <a:pt x="887" y="49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" name="object 479"/>
            <p:cNvSpPr/>
            <p:nvPr/>
          </p:nvSpPr>
          <p:spPr>
            <a:xfrm>
              <a:off x="986245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" name="object 480"/>
            <p:cNvSpPr/>
            <p:nvPr/>
          </p:nvSpPr>
          <p:spPr>
            <a:xfrm>
              <a:off x="98843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" name="object 481"/>
            <p:cNvSpPr/>
            <p:nvPr/>
          </p:nvSpPr>
          <p:spPr>
            <a:xfrm>
              <a:off x="988539" y="41712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2" name="object 482"/>
            <p:cNvSpPr/>
            <p:nvPr/>
          </p:nvSpPr>
          <p:spPr>
            <a:xfrm>
              <a:off x="98869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" name="object 483"/>
            <p:cNvSpPr/>
            <p:nvPr/>
          </p:nvSpPr>
          <p:spPr>
            <a:xfrm>
              <a:off x="988792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" name="object 484"/>
            <p:cNvSpPr/>
            <p:nvPr/>
          </p:nvSpPr>
          <p:spPr>
            <a:xfrm>
              <a:off x="98888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" name="object 485"/>
            <p:cNvSpPr/>
            <p:nvPr/>
          </p:nvSpPr>
          <p:spPr>
            <a:xfrm>
              <a:off x="988970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" name="object 486"/>
            <p:cNvSpPr/>
            <p:nvPr/>
          </p:nvSpPr>
          <p:spPr>
            <a:xfrm>
              <a:off x="990997" y="417091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1"/>
                  </a:moveTo>
                  <a:lnTo>
                    <a:pt x="887" y="34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" name="object 487"/>
            <p:cNvSpPr/>
            <p:nvPr/>
          </p:nvSpPr>
          <p:spPr>
            <a:xfrm>
              <a:off x="99120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" name="object 488"/>
            <p:cNvSpPr/>
            <p:nvPr/>
          </p:nvSpPr>
          <p:spPr>
            <a:xfrm>
              <a:off x="99127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" name="object 489"/>
            <p:cNvSpPr/>
            <p:nvPr/>
          </p:nvSpPr>
          <p:spPr>
            <a:xfrm>
              <a:off x="991365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" name="object 490"/>
            <p:cNvSpPr/>
            <p:nvPr/>
          </p:nvSpPr>
          <p:spPr>
            <a:xfrm>
              <a:off x="991454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" name="object 491"/>
            <p:cNvSpPr/>
            <p:nvPr/>
          </p:nvSpPr>
          <p:spPr>
            <a:xfrm>
              <a:off x="990668" y="4171544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4">
                  <a:moveTo>
                    <a:pt x="0" y="0"/>
                  </a:moveTo>
                  <a:lnTo>
                    <a:pt x="1774" y="0"/>
                  </a:lnTo>
                </a:path>
                <a:path w="4444">
                  <a:moveTo>
                    <a:pt x="2078" y="0"/>
                  </a:moveTo>
                  <a:lnTo>
                    <a:pt x="3852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" name="object 492"/>
            <p:cNvSpPr/>
            <p:nvPr/>
          </p:nvSpPr>
          <p:spPr>
            <a:xfrm>
              <a:off x="99379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" name="object 493"/>
            <p:cNvSpPr/>
            <p:nvPr/>
          </p:nvSpPr>
          <p:spPr>
            <a:xfrm>
              <a:off x="99401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" name="object 494"/>
            <p:cNvSpPr/>
            <p:nvPr/>
          </p:nvSpPr>
          <p:spPr>
            <a:xfrm>
              <a:off x="993202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88" y="0"/>
                  </a:moveTo>
                  <a:lnTo>
                    <a:pt x="1862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" name="object 495"/>
            <p:cNvSpPr/>
            <p:nvPr/>
          </p:nvSpPr>
          <p:spPr>
            <a:xfrm>
              <a:off x="994280" y="41712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" name="object 496"/>
            <p:cNvSpPr/>
            <p:nvPr/>
          </p:nvSpPr>
          <p:spPr>
            <a:xfrm>
              <a:off x="99601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" name="object 497"/>
            <p:cNvSpPr/>
            <p:nvPr/>
          </p:nvSpPr>
          <p:spPr>
            <a:xfrm>
              <a:off x="99626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" name="object 498"/>
            <p:cNvSpPr/>
            <p:nvPr/>
          </p:nvSpPr>
          <p:spPr>
            <a:xfrm>
              <a:off x="99632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" name="object 499"/>
            <p:cNvSpPr/>
            <p:nvPr/>
          </p:nvSpPr>
          <p:spPr>
            <a:xfrm>
              <a:off x="996523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" name="object 500"/>
            <p:cNvSpPr/>
            <p:nvPr/>
          </p:nvSpPr>
          <p:spPr>
            <a:xfrm>
              <a:off x="99657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" name="object 501"/>
            <p:cNvSpPr/>
            <p:nvPr/>
          </p:nvSpPr>
          <p:spPr>
            <a:xfrm>
              <a:off x="996675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" name="object 502"/>
            <p:cNvSpPr/>
            <p:nvPr/>
          </p:nvSpPr>
          <p:spPr>
            <a:xfrm>
              <a:off x="995826" y="4171556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50" y="0"/>
                  </a:moveTo>
                  <a:lnTo>
                    <a:pt x="182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" name="object 503"/>
            <p:cNvSpPr/>
            <p:nvPr/>
          </p:nvSpPr>
          <p:spPr>
            <a:xfrm>
              <a:off x="99691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" name="object 504"/>
            <p:cNvSpPr/>
            <p:nvPr/>
          </p:nvSpPr>
          <p:spPr>
            <a:xfrm>
              <a:off x="99917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" name="object 505"/>
            <p:cNvSpPr/>
            <p:nvPr/>
          </p:nvSpPr>
          <p:spPr>
            <a:xfrm>
              <a:off x="99937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" name="object 506"/>
            <p:cNvSpPr/>
            <p:nvPr/>
          </p:nvSpPr>
          <p:spPr>
            <a:xfrm>
              <a:off x="99939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" name="object 507"/>
            <p:cNvSpPr/>
            <p:nvPr/>
          </p:nvSpPr>
          <p:spPr>
            <a:xfrm>
              <a:off x="999488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" name="object 508"/>
            <p:cNvSpPr/>
            <p:nvPr/>
          </p:nvSpPr>
          <p:spPr>
            <a:xfrm>
              <a:off x="999590" y="416977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11"/>
                  </a:moveTo>
                  <a:lnTo>
                    <a:pt x="887" y="91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" name="object 509"/>
            <p:cNvSpPr/>
            <p:nvPr/>
          </p:nvSpPr>
          <p:spPr>
            <a:xfrm>
              <a:off x="1001516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" name="object 510"/>
            <p:cNvSpPr/>
            <p:nvPr/>
          </p:nvSpPr>
          <p:spPr>
            <a:xfrm>
              <a:off x="100165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" name="object 511"/>
            <p:cNvSpPr/>
            <p:nvPr/>
          </p:nvSpPr>
          <p:spPr>
            <a:xfrm>
              <a:off x="100179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" name="object 512"/>
            <p:cNvSpPr/>
            <p:nvPr/>
          </p:nvSpPr>
          <p:spPr>
            <a:xfrm>
              <a:off x="1001833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" name="object 513"/>
            <p:cNvSpPr/>
            <p:nvPr/>
          </p:nvSpPr>
          <p:spPr>
            <a:xfrm>
              <a:off x="100187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" name="object 514"/>
            <p:cNvSpPr/>
            <p:nvPr/>
          </p:nvSpPr>
          <p:spPr>
            <a:xfrm>
              <a:off x="1001921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" name="object 515"/>
            <p:cNvSpPr/>
            <p:nvPr/>
          </p:nvSpPr>
          <p:spPr>
            <a:xfrm>
              <a:off x="1002023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" name="object 516"/>
            <p:cNvSpPr/>
            <p:nvPr/>
          </p:nvSpPr>
          <p:spPr>
            <a:xfrm>
              <a:off x="100213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" name="object 517"/>
            <p:cNvSpPr/>
            <p:nvPr/>
          </p:nvSpPr>
          <p:spPr>
            <a:xfrm>
              <a:off x="1002225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" name="object 518"/>
            <p:cNvSpPr/>
            <p:nvPr/>
          </p:nvSpPr>
          <p:spPr>
            <a:xfrm>
              <a:off x="100450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" name="object 519"/>
            <p:cNvSpPr/>
            <p:nvPr/>
          </p:nvSpPr>
          <p:spPr>
            <a:xfrm>
              <a:off x="100460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" name="object 520"/>
            <p:cNvSpPr/>
            <p:nvPr/>
          </p:nvSpPr>
          <p:spPr>
            <a:xfrm>
              <a:off x="1004697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" name="object 521"/>
            <p:cNvSpPr/>
            <p:nvPr/>
          </p:nvSpPr>
          <p:spPr>
            <a:xfrm>
              <a:off x="100664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" name="object 522"/>
            <p:cNvSpPr/>
            <p:nvPr/>
          </p:nvSpPr>
          <p:spPr>
            <a:xfrm>
              <a:off x="1007041" y="41711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" name="object 523"/>
            <p:cNvSpPr/>
            <p:nvPr/>
          </p:nvSpPr>
          <p:spPr>
            <a:xfrm>
              <a:off x="1007143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" name="object 524"/>
            <p:cNvSpPr/>
            <p:nvPr/>
          </p:nvSpPr>
          <p:spPr>
            <a:xfrm>
              <a:off x="100719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" name="object 525"/>
            <p:cNvSpPr/>
            <p:nvPr/>
          </p:nvSpPr>
          <p:spPr>
            <a:xfrm>
              <a:off x="1007244" y="41711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" name="object 526"/>
            <p:cNvSpPr/>
            <p:nvPr/>
          </p:nvSpPr>
          <p:spPr>
            <a:xfrm>
              <a:off x="1007333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" name="object 527"/>
            <p:cNvSpPr/>
            <p:nvPr/>
          </p:nvSpPr>
          <p:spPr>
            <a:xfrm>
              <a:off x="1008803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01" y="0"/>
                  </a:moveTo>
                  <a:lnTo>
                    <a:pt x="1875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" name="object 528"/>
            <p:cNvSpPr/>
            <p:nvPr/>
          </p:nvSpPr>
          <p:spPr>
            <a:xfrm>
              <a:off x="100988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" name="object 529"/>
            <p:cNvSpPr/>
            <p:nvPr/>
          </p:nvSpPr>
          <p:spPr>
            <a:xfrm>
              <a:off x="1009905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" name="object 530"/>
            <p:cNvSpPr/>
            <p:nvPr/>
          </p:nvSpPr>
          <p:spPr>
            <a:xfrm>
              <a:off x="100998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" name="object 531"/>
            <p:cNvSpPr/>
            <p:nvPr/>
          </p:nvSpPr>
          <p:spPr>
            <a:xfrm>
              <a:off x="1012009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" name="object 532"/>
            <p:cNvSpPr/>
            <p:nvPr/>
          </p:nvSpPr>
          <p:spPr>
            <a:xfrm>
              <a:off x="101225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" name="object 533"/>
            <p:cNvSpPr/>
            <p:nvPr/>
          </p:nvSpPr>
          <p:spPr>
            <a:xfrm>
              <a:off x="101228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" name="object 534"/>
            <p:cNvSpPr/>
            <p:nvPr/>
          </p:nvSpPr>
          <p:spPr>
            <a:xfrm>
              <a:off x="101235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" name="object 535"/>
            <p:cNvSpPr/>
            <p:nvPr/>
          </p:nvSpPr>
          <p:spPr>
            <a:xfrm>
              <a:off x="1012452" y="41711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" name="object 536"/>
            <p:cNvSpPr/>
            <p:nvPr/>
          </p:nvSpPr>
          <p:spPr>
            <a:xfrm>
              <a:off x="1012554" y="41711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" name="object 537"/>
            <p:cNvSpPr/>
            <p:nvPr/>
          </p:nvSpPr>
          <p:spPr>
            <a:xfrm>
              <a:off x="1012643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" name="object 538"/>
            <p:cNvSpPr/>
            <p:nvPr/>
          </p:nvSpPr>
          <p:spPr>
            <a:xfrm>
              <a:off x="1015088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" name="object 539"/>
            <p:cNvSpPr/>
            <p:nvPr/>
          </p:nvSpPr>
          <p:spPr>
            <a:xfrm>
              <a:off x="1015177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" name="object 540"/>
            <p:cNvSpPr/>
            <p:nvPr/>
          </p:nvSpPr>
          <p:spPr>
            <a:xfrm>
              <a:off x="101527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" name="object 541"/>
            <p:cNvSpPr/>
            <p:nvPr/>
          </p:nvSpPr>
          <p:spPr>
            <a:xfrm>
              <a:off x="1017674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" name="object 542"/>
            <p:cNvSpPr/>
            <p:nvPr/>
          </p:nvSpPr>
          <p:spPr>
            <a:xfrm>
              <a:off x="1017762" y="41710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3" name="object 543"/>
            <p:cNvSpPr/>
            <p:nvPr/>
          </p:nvSpPr>
          <p:spPr>
            <a:xfrm>
              <a:off x="1017864" y="416989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48"/>
                  </a:moveTo>
                  <a:lnTo>
                    <a:pt x="887" y="84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4" name="object 544"/>
            <p:cNvSpPr/>
            <p:nvPr/>
          </p:nvSpPr>
          <p:spPr>
            <a:xfrm>
              <a:off x="101795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5" name="object 545"/>
            <p:cNvSpPr/>
            <p:nvPr/>
          </p:nvSpPr>
          <p:spPr>
            <a:xfrm>
              <a:off x="101987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6" name="object 546"/>
            <p:cNvSpPr/>
            <p:nvPr/>
          </p:nvSpPr>
          <p:spPr>
            <a:xfrm>
              <a:off x="102000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7" name="object 547"/>
            <p:cNvSpPr/>
            <p:nvPr/>
          </p:nvSpPr>
          <p:spPr>
            <a:xfrm>
              <a:off x="1020386" y="4167543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05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" name="object 548"/>
            <p:cNvSpPr/>
            <p:nvPr/>
          </p:nvSpPr>
          <p:spPr>
            <a:xfrm>
              <a:off x="1020500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" name="object 549"/>
            <p:cNvSpPr/>
            <p:nvPr/>
          </p:nvSpPr>
          <p:spPr>
            <a:xfrm>
              <a:off x="1022984" y="41711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" name="object 550"/>
            <p:cNvSpPr/>
            <p:nvPr/>
          </p:nvSpPr>
          <p:spPr>
            <a:xfrm>
              <a:off x="1023034" y="417041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88"/>
                  </a:moveTo>
                  <a:lnTo>
                    <a:pt x="887" y="5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" name="object 551"/>
            <p:cNvSpPr/>
            <p:nvPr/>
          </p:nvSpPr>
          <p:spPr>
            <a:xfrm>
              <a:off x="1023072" y="416997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10"/>
                  </a:moveTo>
                  <a:lnTo>
                    <a:pt x="887" y="81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" name="object 552"/>
            <p:cNvSpPr/>
            <p:nvPr/>
          </p:nvSpPr>
          <p:spPr>
            <a:xfrm>
              <a:off x="1023161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" name="object 553"/>
            <p:cNvSpPr/>
            <p:nvPr/>
          </p:nvSpPr>
          <p:spPr>
            <a:xfrm>
              <a:off x="1025113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" name="object 554"/>
            <p:cNvSpPr/>
            <p:nvPr/>
          </p:nvSpPr>
          <p:spPr>
            <a:xfrm>
              <a:off x="102562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" name="object 555"/>
            <p:cNvSpPr/>
            <p:nvPr/>
          </p:nvSpPr>
          <p:spPr>
            <a:xfrm>
              <a:off x="1025670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" name="object 556"/>
            <p:cNvSpPr/>
            <p:nvPr/>
          </p:nvSpPr>
          <p:spPr>
            <a:xfrm>
              <a:off x="1025708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" name="object 557"/>
            <p:cNvSpPr/>
            <p:nvPr/>
          </p:nvSpPr>
          <p:spPr>
            <a:xfrm>
              <a:off x="1025797" y="41711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" name="object 558"/>
            <p:cNvSpPr/>
            <p:nvPr/>
          </p:nvSpPr>
          <p:spPr>
            <a:xfrm>
              <a:off x="1028192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" name="object 559"/>
            <p:cNvSpPr/>
            <p:nvPr/>
          </p:nvSpPr>
          <p:spPr>
            <a:xfrm>
              <a:off x="1028294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" name="object 560"/>
            <p:cNvSpPr/>
            <p:nvPr/>
          </p:nvSpPr>
          <p:spPr>
            <a:xfrm>
              <a:off x="1028382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" name="object 561"/>
            <p:cNvSpPr/>
            <p:nvPr/>
          </p:nvSpPr>
          <p:spPr>
            <a:xfrm>
              <a:off x="102843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" name="object 562"/>
            <p:cNvSpPr/>
            <p:nvPr/>
          </p:nvSpPr>
          <p:spPr>
            <a:xfrm>
              <a:off x="1030727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" name="object 563"/>
            <p:cNvSpPr/>
            <p:nvPr/>
          </p:nvSpPr>
          <p:spPr>
            <a:xfrm>
              <a:off x="1029966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76" y="0"/>
                  </a:moveTo>
                  <a:lnTo>
                    <a:pt x="185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" name="object 564"/>
            <p:cNvSpPr/>
            <p:nvPr/>
          </p:nvSpPr>
          <p:spPr>
            <a:xfrm>
              <a:off x="103101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" name="object 565"/>
            <p:cNvSpPr/>
            <p:nvPr/>
          </p:nvSpPr>
          <p:spPr>
            <a:xfrm>
              <a:off x="103110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" name="object 566"/>
            <p:cNvSpPr/>
            <p:nvPr/>
          </p:nvSpPr>
          <p:spPr>
            <a:xfrm>
              <a:off x="1031196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" name="object 567"/>
            <p:cNvSpPr/>
            <p:nvPr/>
          </p:nvSpPr>
          <p:spPr>
            <a:xfrm>
              <a:off x="103335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" name="object 568"/>
            <p:cNvSpPr/>
            <p:nvPr/>
          </p:nvSpPr>
          <p:spPr>
            <a:xfrm>
              <a:off x="1033502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" name="object 569"/>
            <p:cNvSpPr/>
            <p:nvPr/>
          </p:nvSpPr>
          <p:spPr>
            <a:xfrm>
              <a:off x="103359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" name="object 570"/>
            <p:cNvSpPr/>
            <p:nvPr/>
          </p:nvSpPr>
          <p:spPr>
            <a:xfrm>
              <a:off x="1033642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" name="object 571"/>
            <p:cNvSpPr/>
            <p:nvPr/>
          </p:nvSpPr>
          <p:spPr>
            <a:xfrm>
              <a:off x="1033692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" name="object 572"/>
            <p:cNvSpPr/>
            <p:nvPr/>
          </p:nvSpPr>
          <p:spPr>
            <a:xfrm>
              <a:off x="103582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" name="object 573"/>
            <p:cNvSpPr/>
            <p:nvPr/>
          </p:nvSpPr>
          <p:spPr>
            <a:xfrm>
              <a:off x="103616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" name="object 574"/>
            <p:cNvSpPr/>
            <p:nvPr/>
          </p:nvSpPr>
          <p:spPr>
            <a:xfrm>
              <a:off x="1035416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25" y="0"/>
                  </a:moveTo>
                  <a:lnTo>
                    <a:pt x="1799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" name="object 575"/>
            <p:cNvSpPr/>
            <p:nvPr/>
          </p:nvSpPr>
          <p:spPr>
            <a:xfrm>
              <a:off x="103640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" name="object 576"/>
            <p:cNvSpPr/>
            <p:nvPr/>
          </p:nvSpPr>
          <p:spPr>
            <a:xfrm>
              <a:off x="1036518" y="3238879"/>
              <a:ext cx="0" cy="932815"/>
            </a:xfrm>
            <a:custGeom>
              <a:avLst/>
              <a:gdLst/>
              <a:ahLst/>
              <a:cxnLst/>
              <a:rect l="l" t="t" r="r" b="b"/>
              <a:pathLst>
                <a:path h="932814">
                  <a:moveTo>
                    <a:pt x="0" y="93271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" name="object 577"/>
            <p:cNvSpPr/>
            <p:nvPr/>
          </p:nvSpPr>
          <p:spPr>
            <a:xfrm>
              <a:off x="103760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" name="object 578"/>
            <p:cNvSpPr/>
            <p:nvPr/>
          </p:nvSpPr>
          <p:spPr>
            <a:xfrm>
              <a:off x="1036772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38" y="0"/>
                  </a:moveTo>
                  <a:lnTo>
                    <a:pt x="1812" y="0"/>
                  </a:lnTo>
                </a:path>
                <a:path w="1905">
                  <a:moveTo>
                    <a:pt x="76" y="0"/>
                  </a:moveTo>
                  <a:lnTo>
                    <a:pt x="185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" name="object 579"/>
            <p:cNvSpPr/>
            <p:nvPr/>
          </p:nvSpPr>
          <p:spPr>
            <a:xfrm>
              <a:off x="103778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" name="object 580"/>
            <p:cNvSpPr/>
            <p:nvPr/>
          </p:nvSpPr>
          <p:spPr>
            <a:xfrm>
              <a:off x="103783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" name="object 581"/>
            <p:cNvSpPr/>
            <p:nvPr/>
          </p:nvSpPr>
          <p:spPr>
            <a:xfrm>
              <a:off x="1036987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38" y="0"/>
                  </a:moveTo>
                  <a:lnTo>
                    <a:pt x="1812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" name="object 582"/>
            <p:cNvSpPr/>
            <p:nvPr/>
          </p:nvSpPr>
          <p:spPr>
            <a:xfrm>
              <a:off x="103796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" name="object 583"/>
            <p:cNvSpPr/>
            <p:nvPr/>
          </p:nvSpPr>
          <p:spPr>
            <a:xfrm>
              <a:off x="103801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" name="object 584"/>
            <p:cNvSpPr/>
            <p:nvPr/>
          </p:nvSpPr>
          <p:spPr>
            <a:xfrm>
              <a:off x="1037190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50" y="0"/>
                  </a:moveTo>
                  <a:lnTo>
                    <a:pt x="182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" name="object 585"/>
            <p:cNvSpPr/>
            <p:nvPr/>
          </p:nvSpPr>
          <p:spPr>
            <a:xfrm>
              <a:off x="103815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" name="object 586"/>
            <p:cNvSpPr/>
            <p:nvPr/>
          </p:nvSpPr>
          <p:spPr>
            <a:xfrm>
              <a:off x="103819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" name="object 587"/>
            <p:cNvSpPr/>
            <p:nvPr/>
          </p:nvSpPr>
          <p:spPr>
            <a:xfrm>
              <a:off x="103829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" name="object 588"/>
            <p:cNvSpPr/>
            <p:nvPr/>
          </p:nvSpPr>
          <p:spPr>
            <a:xfrm>
              <a:off x="103834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" name="object 589"/>
            <p:cNvSpPr/>
            <p:nvPr/>
          </p:nvSpPr>
          <p:spPr>
            <a:xfrm>
              <a:off x="103847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" name="object 590"/>
            <p:cNvSpPr/>
            <p:nvPr/>
          </p:nvSpPr>
          <p:spPr>
            <a:xfrm>
              <a:off x="103852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" name="object 591"/>
            <p:cNvSpPr/>
            <p:nvPr/>
          </p:nvSpPr>
          <p:spPr>
            <a:xfrm>
              <a:off x="103866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" name="object 592"/>
            <p:cNvSpPr/>
            <p:nvPr/>
          </p:nvSpPr>
          <p:spPr>
            <a:xfrm>
              <a:off x="1037862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50" y="0"/>
                  </a:moveTo>
                  <a:lnTo>
                    <a:pt x="182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" name="object 593"/>
            <p:cNvSpPr/>
            <p:nvPr/>
          </p:nvSpPr>
          <p:spPr>
            <a:xfrm>
              <a:off x="1038850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" name="object 594"/>
            <p:cNvSpPr/>
            <p:nvPr/>
          </p:nvSpPr>
          <p:spPr>
            <a:xfrm>
              <a:off x="1038951" y="417055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9"/>
                  </a:moveTo>
                  <a:lnTo>
                    <a:pt x="887" y="51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" name="object 595"/>
            <p:cNvSpPr/>
            <p:nvPr/>
          </p:nvSpPr>
          <p:spPr>
            <a:xfrm>
              <a:off x="1039154" y="4055359"/>
              <a:ext cx="0" cy="116839"/>
            </a:xfrm>
            <a:custGeom>
              <a:avLst/>
              <a:gdLst/>
              <a:ahLst/>
              <a:cxnLst/>
              <a:rect l="l" t="t" r="r" b="b"/>
              <a:pathLst>
                <a:path h="116839">
                  <a:moveTo>
                    <a:pt x="0" y="11623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" name="object 596"/>
            <p:cNvSpPr/>
            <p:nvPr/>
          </p:nvSpPr>
          <p:spPr>
            <a:xfrm>
              <a:off x="104085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" name="object 597"/>
            <p:cNvSpPr/>
            <p:nvPr/>
          </p:nvSpPr>
          <p:spPr>
            <a:xfrm>
              <a:off x="104109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" name="object 598"/>
            <p:cNvSpPr/>
            <p:nvPr/>
          </p:nvSpPr>
          <p:spPr>
            <a:xfrm>
              <a:off x="1041435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" name="object 599"/>
            <p:cNvSpPr/>
            <p:nvPr/>
          </p:nvSpPr>
          <p:spPr>
            <a:xfrm>
              <a:off x="104146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" name="object 600"/>
            <p:cNvSpPr/>
            <p:nvPr/>
          </p:nvSpPr>
          <p:spPr>
            <a:xfrm>
              <a:off x="104152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" name="object 601"/>
            <p:cNvSpPr/>
            <p:nvPr/>
          </p:nvSpPr>
          <p:spPr>
            <a:xfrm>
              <a:off x="1041613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" name="object 602"/>
            <p:cNvSpPr/>
            <p:nvPr/>
          </p:nvSpPr>
          <p:spPr>
            <a:xfrm>
              <a:off x="1041803" y="4163454"/>
              <a:ext cx="0" cy="8255"/>
            </a:xfrm>
            <a:custGeom>
              <a:avLst/>
              <a:gdLst/>
              <a:ahLst/>
              <a:cxnLst/>
              <a:rect l="l" t="t" r="r" b="b"/>
              <a:pathLst>
                <a:path h="8254">
                  <a:moveTo>
                    <a:pt x="0" y="813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" name="object 603"/>
            <p:cNvSpPr/>
            <p:nvPr/>
          </p:nvSpPr>
          <p:spPr>
            <a:xfrm>
              <a:off x="104397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" name="object 604"/>
            <p:cNvSpPr/>
            <p:nvPr/>
          </p:nvSpPr>
          <p:spPr>
            <a:xfrm>
              <a:off x="1044071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" name="object 605"/>
            <p:cNvSpPr/>
            <p:nvPr/>
          </p:nvSpPr>
          <p:spPr>
            <a:xfrm>
              <a:off x="1044160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" name="object 606"/>
            <p:cNvSpPr/>
            <p:nvPr/>
          </p:nvSpPr>
          <p:spPr>
            <a:xfrm>
              <a:off x="1044261" y="4167037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55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" name="object 607"/>
            <p:cNvSpPr/>
            <p:nvPr/>
          </p:nvSpPr>
          <p:spPr>
            <a:xfrm>
              <a:off x="1044439" y="41712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" name="object 608"/>
            <p:cNvSpPr/>
            <p:nvPr/>
          </p:nvSpPr>
          <p:spPr>
            <a:xfrm>
              <a:off x="104665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" name="object 609"/>
            <p:cNvSpPr/>
            <p:nvPr/>
          </p:nvSpPr>
          <p:spPr>
            <a:xfrm>
              <a:off x="104679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" name="object 610"/>
            <p:cNvSpPr/>
            <p:nvPr/>
          </p:nvSpPr>
          <p:spPr>
            <a:xfrm>
              <a:off x="104683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" name="object 611"/>
            <p:cNvSpPr/>
            <p:nvPr/>
          </p:nvSpPr>
          <p:spPr>
            <a:xfrm>
              <a:off x="1046910" y="417080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" name="object 612"/>
            <p:cNvSpPr/>
            <p:nvPr/>
          </p:nvSpPr>
          <p:spPr>
            <a:xfrm>
              <a:off x="104897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" name="object 613"/>
            <p:cNvSpPr/>
            <p:nvPr/>
          </p:nvSpPr>
          <p:spPr>
            <a:xfrm>
              <a:off x="1049280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" name="object 614"/>
            <p:cNvSpPr/>
            <p:nvPr/>
          </p:nvSpPr>
          <p:spPr>
            <a:xfrm>
              <a:off x="1049381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" name="object 615"/>
            <p:cNvSpPr/>
            <p:nvPr/>
          </p:nvSpPr>
          <p:spPr>
            <a:xfrm>
              <a:off x="1049483" y="41711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" name="object 616"/>
            <p:cNvSpPr/>
            <p:nvPr/>
          </p:nvSpPr>
          <p:spPr>
            <a:xfrm>
              <a:off x="1049571" y="4165214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38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" name="object 617"/>
            <p:cNvSpPr/>
            <p:nvPr/>
          </p:nvSpPr>
          <p:spPr>
            <a:xfrm>
              <a:off x="105132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" name="object 618"/>
            <p:cNvSpPr/>
            <p:nvPr/>
          </p:nvSpPr>
          <p:spPr>
            <a:xfrm>
              <a:off x="105178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" name="object 619"/>
            <p:cNvSpPr/>
            <p:nvPr/>
          </p:nvSpPr>
          <p:spPr>
            <a:xfrm>
              <a:off x="1051079" y="417153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50" y="0"/>
                  </a:moveTo>
                  <a:lnTo>
                    <a:pt x="182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" name="object 620"/>
            <p:cNvSpPr/>
            <p:nvPr/>
          </p:nvSpPr>
          <p:spPr>
            <a:xfrm>
              <a:off x="105205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" name="object 621"/>
            <p:cNvSpPr/>
            <p:nvPr/>
          </p:nvSpPr>
          <p:spPr>
            <a:xfrm>
              <a:off x="1052106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" name="object 622"/>
            <p:cNvSpPr/>
            <p:nvPr/>
          </p:nvSpPr>
          <p:spPr>
            <a:xfrm>
              <a:off x="1052220" y="417051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8"/>
                  </a:moveTo>
                  <a:lnTo>
                    <a:pt x="887" y="53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" name="object 623"/>
            <p:cNvSpPr/>
            <p:nvPr/>
          </p:nvSpPr>
          <p:spPr>
            <a:xfrm>
              <a:off x="105441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" name="object 624"/>
            <p:cNvSpPr/>
            <p:nvPr/>
          </p:nvSpPr>
          <p:spPr>
            <a:xfrm>
              <a:off x="105450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" name="object 625"/>
            <p:cNvSpPr/>
            <p:nvPr/>
          </p:nvSpPr>
          <p:spPr>
            <a:xfrm>
              <a:off x="1054590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" name="object 626"/>
            <p:cNvSpPr/>
            <p:nvPr/>
          </p:nvSpPr>
          <p:spPr>
            <a:xfrm>
              <a:off x="1054691" y="4168404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595"/>
                  </a:moveTo>
                  <a:lnTo>
                    <a:pt x="887" y="1595"/>
                  </a:lnTo>
                </a:path>
              </a:pathLst>
            </a:custGeom>
            <a:ln w="3190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" name="object 627"/>
            <p:cNvSpPr/>
            <p:nvPr/>
          </p:nvSpPr>
          <p:spPr>
            <a:xfrm>
              <a:off x="1054780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" name="object 628"/>
            <p:cNvSpPr/>
            <p:nvPr/>
          </p:nvSpPr>
          <p:spPr>
            <a:xfrm>
              <a:off x="1054856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" name="object 629"/>
            <p:cNvSpPr/>
            <p:nvPr/>
          </p:nvSpPr>
          <p:spPr>
            <a:xfrm>
              <a:off x="105693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" name="object 630"/>
            <p:cNvSpPr/>
            <p:nvPr/>
          </p:nvSpPr>
          <p:spPr>
            <a:xfrm>
              <a:off x="105716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" name="object 631"/>
            <p:cNvSpPr/>
            <p:nvPr/>
          </p:nvSpPr>
          <p:spPr>
            <a:xfrm>
              <a:off x="105723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" name="object 632"/>
            <p:cNvSpPr/>
            <p:nvPr/>
          </p:nvSpPr>
          <p:spPr>
            <a:xfrm>
              <a:off x="1057327" y="417091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1"/>
                  </a:moveTo>
                  <a:lnTo>
                    <a:pt x="887" y="34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" name="object 633"/>
            <p:cNvSpPr/>
            <p:nvPr/>
          </p:nvSpPr>
          <p:spPr>
            <a:xfrm>
              <a:off x="105741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" name="object 634"/>
            <p:cNvSpPr/>
            <p:nvPr/>
          </p:nvSpPr>
          <p:spPr>
            <a:xfrm>
              <a:off x="1058556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367" y="0"/>
                  </a:moveTo>
                  <a:lnTo>
                    <a:pt x="2141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" name="object 635"/>
            <p:cNvSpPr/>
            <p:nvPr/>
          </p:nvSpPr>
          <p:spPr>
            <a:xfrm>
              <a:off x="1059912" y="417089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" name="object 636"/>
            <p:cNvSpPr/>
            <p:nvPr/>
          </p:nvSpPr>
          <p:spPr>
            <a:xfrm>
              <a:off x="1060001" y="417067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2"/>
                  </a:moveTo>
                  <a:lnTo>
                    <a:pt x="887" y="46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" name="object 637"/>
            <p:cNvSpPr/>
            <p:nvPr/>
          </p:nvSpPr>
          <p:spPr>
            <a:xfrm>
              <a:off x="106009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" name="object 638"/>
            <p:cNvSpPr/>
            <p:nvPr/>
          </p:nvSpPr>
          <p:spPr>
            <a:xfrm>
              <a:off x="1062536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" name="object 639"/>
            <p:cNvSpPr/>
            <p:nvPr/>
          </p:nvSpPr>
          <p:spPr>
            <a:xfrm>
              <a:off x="1062637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" name="object 640"/>
            <p:cNvSpPr/>
            <p:nvPr/>
          </p:nvSpPr>
          <p:spPr>
            <a:xfrm>
              <a:off x="1065121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" name="object 641"/>
            <p:cNvSpPr/>
            <p:nvPr/>
          </p:nvSpPr>
          <p:spPr>
            <a:xfrm>
              <a:off x="1065222" y="41710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" name="object 642"/>
            <p:cNvSpPr/>
            <p:nvPr/>
          </p:nvSpPr>
          <p:spPr>
            <a:xfrm>
              <a:off x="1065311" y="41709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" name="object 643"/>
            <p:cNvSpPr/>
            <p:nvPr/>
          </p:nvSpPr>
          <p:spPr>
            <a:xfrm>
              <a:off x="106759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" name="object 644"/>
            <p:cNvSpPr/>
            <p:nvPr/>
          </p:nvSpPr>
          <p:spPr>
            <a:xfrm>
              <a:off x="1067858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" name="object 645"/>
            <p:cNvSpPr/>
            <p:nvPr/>
          </p:nvSpPr>
          <p:spPr>
            <a:xfrm>
              <a:off x="1067947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" name="object 646"/>
            <p:cNvSpPr/>
            <p:nvPr/>
          </p:nvSpPr>
          <p:spPr>
            <a:xfrm>
              <a:off x="1068124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" name="object 647"/>
            <p:cNvSpPr/>
            <p:nvPr/>
          </p:nvSpPr>
          <p:spPr>
            <a:xfrm>
              <a:off x="1070279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" name="object 648"/>
            <p:cNvSpPr/>
            <p:nvPr/>
          </p:nvSpPr>
          <p:spPr>
            <a:xfrm>
              <a:off x="1070431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" name="object 649"/>
            <p:cNvSpPr/>
            <p:nvPr/>
          </p:nvSpPr>
          <p:spPr>
            <a:xfrm>
              <a:off x="1070532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" name="object 650"/>
            <p:cNvSpPr/>
            <p:nvPr/>
          </p:nvSpPr>
          <p:spPr>
            <a:xfrm>
              <a:off x="107055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" name="object 651"/>
            <p:cNvSpPr/>
            <p:nvPr/>
          </p:nvSpPr>
          <p:spPr>
            <a:xfrm>
              <a:off x="1069734" y="4171581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4">
                  <a:moveTo>
                    <a:pt x="0" y="0"/>
                  </a:moveTo>
                  <a:lnTo>
                    <a:pt x="1774" y="0"/>
                  </a:lnTo>
                </a:path>
                <a:path w="4444">
                  <a:moveTo>
                    <a:pt x="2382" y="0"/>
                  </a:moveTo>
                  <a:lnTo>
                    <a:pt x="4156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" name="object 652"/>
            <p:cNvSpPr/>
            <p:nvPr/>
          </p:nvSpPr>
          <p:spPr>
            <a:xfrm>
              <a:off x="107316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" name="object 653"/>
            <p:cNvSpPr/>
            <p:nvPr/>
          </p:nvSpPr>
          <p:spPr>
            <a:xfrm>
              <a:off x="1073244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" name="object 654"/>
            <p:cNvSpPr/>
            <p:nvPr/>
          </p:nvSpPr>
          <p:spPr>
            <a:xfrm>
              <a:off x="1073346" y="417087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" name="object 655"/>
            <p:cNvSpPr/>
            <p:nvPr/>
          </p:nvSpPr>
          <p:spPr>
            <a:xfrm>
              <a:off x="1073434" y="4159277"/>
              <a:ext cx="0" cy="12700"/>
            </a:xfrm>
            <a:custGeom>
              <a:avLst/>
              <a:gdLst/>
              <a:ahLst/>
              <a:cxnLst/>
              <a:rect l="l" t="t" r="r" b="b"/>
              <a:pathLst>
                <a:path h="12700">
                  <a:moveTo>
                    <a:pt x="0" y="1231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" name="object 656"/>
            <p:cNvSpPr/>
            <p:nvPr/>
          </p:nvSpPr>
          <p:spPr>
            <a:xfrm>
              <a:off x="107518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" name="object 657"/>
            <p:cNvSpPr/>
            <p:nvPr/>
          </p:nvSpPr>
          <p:spPr>
            <a:xfrm>
              <a:off x="1075627" y="417058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6"/>
                  </a:moveTo>
                  <a:lnTo>
                    <a:pt x="887" y="50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" name="object 658"/>
            <p:cNvSpPr/>
            <p:nvPr/>
          </p:nvSpPr>
          <p:spPr>
            <a:xfrm>
              <a:off x="1075741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" name="object 659"/>
            <p:cNvSpPr/>
            <p:nvPr/>
          </p:nvSpPr>
          <p:spPr>
            <a:xfrm>
              <a:off x="1075779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" name="object 660"/>
            <p:cNvSpPr/>
            <p:nvPr/>
          </p:nvSpPr>
          <p:spPr>
            <a:xfrm>
              <a:off x="1074993" y="4171556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01" y="0"/>
                  </a:moveTo>
                  <a:lnTo>
                    <a:pt x="1875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" name="object 661"/>
            <p:cNvSpPr/>
            <p:nvPr/>
          </p:nvSpPr>
          <p:spPr>
            <a:xfrm>
              <a:off x="1076083" y="416963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81"/>
                  </a:moveTo>
                  <a:lnTo>
                    <a:pt x="887" y="98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" name="object 662"/>
            <p:cNvSpPr/>
            <p:nvPr/>
          </p:nvSpPr>
          <p:spPr>
            <a:xfrm>
              <a:off x="107797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" name="object 663"/>
            <p:cNvSpPr/>
            <p:nvPr/>
          </p:nvSpPr>
          <p:spPr>
            <a:xfrm>
              <a:off x="1078263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" name="object 664"/>
            <p:cNvSpPr/>
            <p:nvPr/>
          </p:nvSpPr>
          <p:spPr>
            <a:xfrm>
              <a:off x="107838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" name="object 665"/>
            <p:cNvSpPr/>
            <p:nvPr/>
          </p:nvSpPr>
          <p:spPr>
            <a:xfrm>
              <a:off x="1077540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25" y="0"/>
                  </a:moveTo>
                  <a:lnTo>
                    <a:pt x="1799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" name="object 666"/>
            <p:cNvSpPr/>
            <p:nvPr/>
          </p:nvSpPr>
          <p:spPr>
            <a:xfrm>
              <a:off x="1078554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" name="object 667"/>
            <p:cNvSpPr/>
            <p:nvPr/>
          </p:nvSpPr>
          <p:spPr>
            <a:xfrm>
              <a:off x="1078656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" name="object 668"/>
            <p:cNvSpPr/>
            <p:nvPr/>
          </p:nvSpPr>
          <p:spPr>
            <a:xfrm>
              <a:off x="1078719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" name="object 669"/>
            <p:cNvSpPr/>
            <p:nvPr/>
          </p:nvSpPr>
          <p:spPr>
            <a:xfrm>
              <a:off x="108084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" name="object 670"/>
            <p:cNvSpPr/>
            <p:nvPr/>
          </p:nvSpPr>
          <p:spPr>
            <a:xfrm>
              <a:off x="1080949" y="4168847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73"/>
                  </a:moveTo>
                  <a:lnTo>
                    <a:pt x="887" y="137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" name="object 671"/>
            <p:cNvSpPr/>
            <p:nvPr/>
          </p:nvSpPr>
          <p:spPr>
            <a:xfrm>
              <a:off x="1081089" y="417067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2"/>
                  </a:moveTo>
                  <a:lnTo>
                    <a:pt x="887" y="46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" name="object 672"/>
            <p:cNvSpPr/>
            <p:nvPr/>
          </p:nvSpPr>
          <p:spPr>
            <a:xfrm>
              <a:off x="108119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" name="object 673"/>
            <p:cNvSpPr/>
            <p:nvPr/>
          </p:nvSpPr>
          <p:spPr>
            <a:xfrm>
              <a:off x="108129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" name="object 674"/>
            <p:cNvSpPr/>
            <p:nvPr/>
          </p:nvSpPr>
          <p:spPr>
            <a:xfrm>
              <a:off x="1082939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" name="object 675"/>
            <p:cNvSpPr/>
            <p:nvPr/>
          </p:nvSpPr>
          <p:spPr>
            <a:xfrm>
              <a:off x="1083281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" name="object 676"/>
            <p:cNvSpPr/>
            <p:nvPr/>
          </p:nvSpPr>
          <p:spPr>
            <a:xfrm>
              <a:off x="1083598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" name="object 677"/>
            <p:cNvSpPr/>
            <p:nvPr/>
          </p:nvSpPr>
          <p:spPr>
            <a:xfrm>
              <a:off x="1083674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" name="object 678"/>
            <p:cNvSpPr/>
            <p:nvPr/>
          </p:nvSpPr>
          <p:spPr>
            <a:xfrm>
              <a:off x="1083737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" name="object 679"/>
            <p:cNvSpPr/>
            <p:nvPr/>
          </p:nvSpPr>
          <p:spPr>
            <a:xfrm>
              <a:off x="108560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" name="object 680"/>
            <p:cNvSpPr/>
            <p:nvPr/>
          </p:nvSpPr>
          <p:spPr>
            <a:xfrm>
              <a:off x="108593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" name="object 681"/>
            <p:cNvSpPr/>
            <p:nvPr/>
          </p:nvSpPr>
          <p:spPr>
            <a:xfrm>
              <a:off x="108612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" name="object 682"/>
            <p:cNvSpPr/>
            <p:nvPr/>
          </p:nvSpPr>
          <p:spPr>
            <a:xfrm>
              <a:off x="1086221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" name="object 683"/>
            <p:cNvSpPr/>
            <p:nvPr/>
          </p:nvSpPr>
          <p:spPr>
            <a:xfrm>
              <a:off x="1086310" y="41711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" name="object 684"/>
            <p:cNvSpPr/>
            <p:nvPr/>
          </p:nvSpPr>
          <p:spPr>
            <a:xfrm>
              <a:off x="1086399" y="416930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45"/>
                  </a:moveTo>
                  <a:lnTo>
                    <a:pt x="887" y="11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" name="object 685"/>
            <p:cNvSpPr/>
            <p:nvPr/>
          </p:nvSpPr>
          <p:spPr>
            <a:xfrm>
              <a:off x="1088946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" name="object 686"/>
            <p:cNvSpPr/>
            <p:nvPr/>
          </p:nvSpPr>
          <p:spPr>
            <a:xfrm>
              <a:off x="1089047" y="41711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" name="object 687"/>
            <p:cNvSpPr/>
            <p:nvPr/>
          </p:nvSpPr>
          <p:spPr>
            <a:xfrm>
              <a:off x="1088236" y="4171563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4">
                  <a:moveTo>
                    <a:pt x="0" y="0"/>
                  </a:moveTo>
                  <a:lnTo>
                    <a:pt x="1774" y="0"/>
                  </a:lnTo>
                </a:path>
                <a:path w="4444">
                  <a:moveTo>
                    <a:pt x="2179" y="0"/>
                  </a:moveTo>
                  <a:lnTo>
                    <a:pt x="3953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" name="object 688"/>
            <p:cNvSpPr/>
            <p:nvPr/>
          </p:nvSpPr>
          <p:spPr>
            <a:xfrm>
              <a:off x="109143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" name="object 689"/>
            <p:cNvSpPr/>
            <p:nvPr/>
          </p:nvSpPr>
          <p:spPr>
            <a:xfrm>
              <a:off x="1091519" y="41711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" name="object 690"/>
            <p:cNvSpPr/>
            <p:nvPr/>
          </p:nvSpPr>
          <p:spPr>
            <a:xfrm>
              <a:off x="1091620" y="41710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" name="object 691"/>
            <p:cNvSpPr/>
            <p:nvPr/>
          </p:nvSpPr>
          <p:spPr>
            <a:xfrm>
              <a:off x="1091709" y="4169518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38"/>
                  </a:moveTo>
                  <a:lnTo>
                    <a:pt x="887" y="103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" name="object 692"/>
            <p:cNvSpPr/>
            <p:nvPr/>
          </p:nvSpPr>
          <p:spPr>
            <a:xfrm>
              <a:off x="109262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" name="object 693"/>
            <p:cNvSpPr/>
            <p:nvPr/>
          </p:nvSpPr>
          <p:spPr>
            <a:xfrm>
              <a:off x="109393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" name="object 694"/>
            <p:cNvSpPr/>
            <p:nvPr/>
          </p:nvSpPr>
          <p:spPr>
            <a:xfrm>
              <a:off x="1094142" y="4169531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31"/>
                  </a:moveTo>
                  <a:lnTo>
                    <a:pt x="887" y="10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" name="object 695"/>
            <p:cNvSpPr/>
            <p:nvPr/>
          </p:nvSpPr>
          <p:spPr>
            <a:xfrm>
              <a:off x="1094243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" name="object 696"/>
            <p:cNvSpPr/>
            <p:nvPr/>
          </p:nvSpPr>
          <p:spPr>
            <a:xfrm>
              <a:off x="1094357" y="41712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" name="object 697"/>
            <p:cNvSpPr/>
            <p:nvPr/>
          </p:nvSpPr>
          <p:spPr>
            <a:xfrm>
              <a:off x="1094433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" name="object 698"/>
            <p:cNvSpPr/>
            <p:nvPr/>
          </p:nvSpPr>
          <p:spPr>
            <a:xfrm>
              <a:off x="109656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" name="object 699"/>
            <p:cNvSpPr/>
            <p:nvPr/>
          </p:nvSpPr>
          <p:spPr>
            <a:xfrm>
              <a:off x="1096651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" name="object 700"/>
            <p:cNvSpPr/>
            <p:nvPr/>
          </p:nvSpPr>
          <p:spPr>
            <a:xfrm>
              <a:off x="1096727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" name="object 701"/>
            <p:cNvSpPr/>
            <p:nvPr/>
          </p:nvSpPr>
          <p:spPr>
            <a:xfrm>
              <a:off x="1096790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" name="object 702"/>
            <p:cNvSpPr/>
            <p:nvPr/>
          </p:nvSpPr>
          <p:spPr>
            <a:xfrm>
              <a:off x="1096828" y="41711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" name="object 703"/>
            <p:cNvSpPr/>
            <p:nvPr/>
          </p:nvSpPr>
          <p:spPr>
            <a:xfrm>
              <a:off x="1096930" y="41709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" name="object 704"/>
            <p:cNvSpPr/>
            <p:nvPr/>
          </p:nvSpPr>
          <p:spPr>
            <a:xfrm>
              <a:off x="1097019" y="41710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" name="object 705"/>
            <p:cNvSpPr/>
            <p:nvPr/>
          </p:nvSpPr>
          <p:spPr>
            <a:xfrm>
              <a:off x="109908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" name="object 706"/>
            <p:cNvSpPr/>
            <p:nvPr/>
          </p:nvSpPr>
          <p:spPr>
            <a:xfrm>
              <a:off x="1099452" y="4154770"/>
              <a:ext cx="0" cy="17145"/>
            </a:xfrm>
            <a:custGeom>
              <a:avLst/>
              <a:gdLst/>
              <a:ahLst/>
              <a:cxnLst/>
              <a:rect l="l" t="t" r="r" b="b"/>
              <a:pathLst>
                <a:path h="17145">
                  <a:moveTo>
                    <a:pt x="0" y="1682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" name="object 707"/>
            <p:cNvSpPr/>
            <p:nvPr/>
          </p:nvSpPr>
          <p:spPr>
            <a:xfrm>
              <a:off x="110183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" name="object 708"/>
            <p:cNvSpPr/>
            <p:nvPr/>
          </p:nvSpPr>
          <p:spPr>
            <a:xfrm>
              <a:off x="1102037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" name="object 709"/>
            <p:cNvSpPr/>
            <p:nvPr/>
          </p:nvSpPr>
          <p:spPr>
            <a:xfrm>
              <a:off x="1102100" y="4169391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01"/>
                  </a:moveTo>
                  <a:lnTo>
                    <a:pt x="887" y="1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" name="object 710"/>
            <p:cNvSpPr/>
            <p:nvPr/>
          </p:nvSpPr>
          <p:spPr>
            <a:xfrm>
              <a:off x="1102138" y="416954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25"/>
                  </a:moveTo>
                  <a:lnTo>
                    <a:pt x="887" y="10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" name="object 711"/>
            <p:cNvSpPr/>
            <p:nvPr/>
          </p:nvSpPr>
          <p:spPr>
            <a:xfrm>
              <a:off x="1102265" y="41710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" name="object 712"/>
            <p:cNvSpPr/>
            <p:nvPr/>
          </p:nvSpPr>
          <p:spPr>
            <a:xfrm>
              <a:off x="110326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" name="object 713"/>
            <p:cNvSpPr/>
            <p:nvPr/>
          </p:nvSpPr>
          <p:spPr>
            <a:xfrm>
              <a:off x="110458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" name="object 714"/>
            <p:cNvSpPr/>
            <p:nvPr/>
          </p:nvSpPr>
          <p:spPr>
            <a:xfrm>
              <a:off x="1104736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" name="object 715"/>
            <p:cNvSpPr/>
            <p:nvPr/>
          </p:nvSpPr>
          <p:spPr>
            <a:xfrm>
              <a:off x="1104774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" name="object 716"/>
            <p:cNvSpPr/>
            <p:nvPr/>
          </p:nvSpPr>
          <p:spPr>
            <a:xfrm>
              <a:off x="1104863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" name="object 717"/>
            <p:cNvSpPr/>
            <p:nvPr/>
          </p:nvSpPr>
          <p:spPr>
            <a:xfrm>
              <a:off x="1104914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" name="object 718"/>
            <p:cNvSpPr/>
            <p:nvPr/>
          </p:nvSpPr>
          <p:spPr>
            <a:xfrm>
              <a:off x="110495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" name="object 719"/>
            <p:cNvSpPr/>
            <p:nvPr/>
          </p:nvSpPr>
          <p:spPr>
            <a:xfrm>
              <a:off x="110725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" name="object 720"/>
            <p:cNvSpPr/>
            <p:nvPr/>
          </p:nvSpPr>
          <p:spPr>
            <a:xfrm>
              <a:off x="1107360" y="41711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" name="object 721"/>
            <p:cNvSpPr/>
            <p:nvPr/>
          </p:nvSpPr>
          <p:spPr>
            <a:xfrm>
              <a:off x="1107461" y="417082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" name="object 722"/>
            <p:cNvSpPr/>
            <p:nvPr/>
          </p:nvSpPr>
          <p:spPr>
            <a:xfrm>
              <a:off x="110755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" name="object 723"/>
            <p:cNvSpPr/>
            <p:nvPr/>
          </p:nvSpPr>
          <p:spPr>
            <a:xfrm>
              <a:off x="110765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" name="object 724"/>
            <p:cNvSpPr/>
            <p:nvPr/>
          </p:nvSpPr>
          <p:spPr>
            <a:xfrm>
              <a:off x="110986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" name="object 725"/>
            <p:cNvSpPr/>
            <p:nvPr/>
          </p:nvSpPr>
          <p:spPr>
            <a:xfrm>
              <a:off x="1109996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" name="object 726"/>
            <p:cNvSpPr/>
            <p:nvPr/>
          </p:nvSpPr>
          <p:spPr>
            <a:xfrm>
              <a:off x="1110097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" name="object 727"/>
            <p:cNvSpPr/>
            <p:nvPr/>
          </p:nvSpPr>
          <p:spPr>
            <a:xfrm>
              <a:off x="1110173" y="4168974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10"/>
                  </a:moveTo>
                  <a:lnTo>
                    <a:pt x="887" y="131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" name="object 728"/>
            <p:cNvSpPr/>
            <p:nvPr/>
          </p:nvSpPr>
          <p:spPr>
            <a:xfrm>
              <a:off x="1110262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" name="object 729"/>
            <p:cNvSpPr/>
            <p:nvPr/>
          </p:nvSpPr>
          <p:spPr>
            <a:xfrm>
              <a:off x="1110363" y="4157213"/>
              <a:ext cx="0" cy="14604"/>
            </a:xfrm>
            <a:custGeom>
              <a:avLst/>
              <a:gdLst/>
              <a:ahLst/>
              <a:cxnLst/>
              <a:rect l="l" t="t" r="r" b="b"/>
              <a:pathLst>
                <a:path h="14604">
                  <a:moveTo>
                    <a:pt x="0" y="1438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" name="object 730"/>
            <p:cNvSpPr/>
            <p:nvPr/>
          </p:nvSpPr>
          <p:spPr>
            <a:xfrm>
              <a:off x="1112416" y="417054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25"/>
                  </a:moveTo>
                  <a:lnTo>
                    <a:pt x="887" y="5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" name="object 731"/>
            <p:cNvSpPr/>
            <p:nvPr/>
          </p:nvSpPr>
          <p:spPr>
            <a:xfrm>
              <a:off x="111251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" name="object 732"/>
            <p:cNvSpPr/>
            <p:nvPr/>
          </p:nvSpPr>
          <p:spPr>
            <a:xfrm>
              <a:off x="111255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" name="object 733"/>
            <p:cNvSpPr/>
            <p:nvPr/>
          </p:nvSpPr>
          <p:spPr>
            <a:xfrm>
              <a:off x="1112606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" name="object 734"/>
            <p:cNvSpPr/>
            <p:nvPr/>
          </p:nvSpPr>
          <p:spPr>
            <a:xfrm>
              <a:off x="1112670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" name="object 735"/>
            <p:cNvSpPr/>
            <p:nvPr/>
          </p:nvSpPr>
          <p:spPr>
            <a:xfrm>
              <a:off x="111270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" name="object 736"/>
            <p:cNvSpPr/>
            <p:nvPr/>
          </p:nvSpPr>
          <p:spPr>
            <a:xfrm>
              <a:off x="1112809" y="41711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" name="object 737"/>
            <p:cNvSpPr/>
            <p:nvPr/>
          </p:nvSpPr>
          <p:spPr>
            <a:xfrm>
              <a:off x="1113012" y="416917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08"/>
                  </a:moveTo>
                  <a:lnTo>
                    <a:pt x="887" y="120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" name="object 738"/>
            <p:cNvSpPr/>
            <p:nvPr/>
          </p:nvSpPr>
          <p:spPr>
            <a:xfrm>
              <a:off x="111496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" name="object 739"/>
            <p:cNvSpPr/>
            <p:nvPr/>
          </p:nvSpPr>
          <p:spPr>
            <a:xfrm>
              <a:off x="1115065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" name="object 740"/>
            <p:cNvSpPr/>
            <p:nvPr/>
          </p:nvSpPr>
          <p:spPr>
            <a:xfrm>
              <a:off x="1115293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" name="object 741"/>
            <p:cNvSpPr/>
            <p:nvPr/>
          </p:nvSpPr>
          <p:spPr>
            <a:xfrm>
              <a:off x="111538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" name="object 742"/>
            <p:cNvSpPr/>
            <p:nvPr/>
          </p:nvSpPr>
          <p:spPr>
            <a:xfrm>
              <a:off x="1115470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" name="object 743"/>
            <p:cNvSpPr/>
            <p:nvPr/>
          </p:nvSpPr>
          <p:spPr>
            <a:xfrm>
              <a:off x="1115572" y="4158732"/>
              <a:ext cx="0" cy="13335"/>
            </a:xfrm>
            <a:custGeom>
              <a:avLst/>
              <a:gdLst/>
              <a:ahLst/>
              <a:cxnLst/>
              <a:rect l="l" t="t" r="r" b="b"/>
              <a:pathLst>
                <a:path h="13335">
                  <a:moveTo>
                    <a:pt x="0" y="1286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" name="object 744"/>
            <p:cNvSpPr/>
            <p:nvPr/>
          </p:nvSpPr>
          <p:spPr>
            <a:xfrm>
              <a:off x="1115648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" name="object 745"/>
            <p:cNvSpPr/>
            <p:nvPr/>
          </p:nvSpPr>
          <p:spPr>
            <a:xfrm>
              <a:off x="1117270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" name="object 746"/>
            <p:cNvSpPr/>
            <p:nvPr/>
          </p:nvSpPr>
          <p:spPr>
            <a:xfrm>
              <a:off x="1117726" y="41712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" name="object 747"/>
            <p:cNvSpPr/>
            <p:nvPr/>
          </p:nvSpPr>
          <p:spPr>
            <a:xfrm>
              <a:off x="111776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" name="object 748"/>
            <p:cNvSpPr/>
            <p:nvPr/>
          </p:nvSpPr>
          <p:spPr>
            <a:xfrm>
              <a:off x="111781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" name="object 749"/>
            <p:cNvSpPr/>
            <p:nvPr/>
          </p:nvSpPr>
          <p:spPr>
            <a:xfrm>
              <a:off x="1117916" y="41712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" name="object 750"/>
            <p:cNvSpPr/>
            <p:nvPr/>
          </p:nvSpPr>
          <p:spPr>
            <a:xfrm>
              <a:off x="1118017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" name="object 751"/>
            <p:cNvSpPr/>
            <p:nvPr/>
          </p:nvSpPr>
          <p:spPr>
            <a:xfrm>
              <a:off x="1118119" y="41712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" name="object 752"/>
            <p:cNvSpPr/>
            <p:nvPr/>
          </p:nvSpPr>
          <p:spPr>
            <a:xfrm>
              <a:off x="1118220" y="4169607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93"/>
                  </a:moveTo>
                  <a:lnTo>
                    <a:pt x="887" y="99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" name="object 753"/>
            <p:cNvSpPr/>
            <p:nvPr/>
          </p:nvSpPr>
          <p:spPr>
            <a:xfrm>
              <a:off x="112037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" name="object 754"/>
            <p:cNvSpPr/>
            <p:nvPr/>
          </p:nvSpPr>
          <p:spPr>
            <a:xfrm>
              <a:off x="1119602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76" y="0"/>
                  </a:moveTo>
                  <a:lnTo>
                    <a:pt x="185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" name="object 755"/>
            <p:cNvSpPr/>
            <p:nvPr/>
          </p:nvSpPr>
          <p:spPr>
            <a:xfrm>
              <a:off x="112074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" name="object 756"/>
            <p:cNvSpPr/>
            <p:nvPr/>
          </p:nvSpPr>
          <p:spPr>
            <a:xfrm>
              <a:off x="1120793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" name="object 757"/>
            <p:cNvSpPr/>
            <p:nvPr/>
          </p:nvSpPr>
          <p:spPr>
            <a:xfrm>
              <a:off x="1120856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" name="object 758"/>
            <p:cNvSpPr/>
            <p:nvPr/>
          </p:nvSpPr>
          <p:spPr>
            <a:xfrm>
              <a:off x="112296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" name="object 759"/>
            <p:cNvSpPr/>
            <p:nvPr/>
          </p:nvSpPr>
          <p:spPr>
            <a:xfrm>
              <a:off x="1123036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" name="object 760"/>
            <p:cNvSpPr/>
            <p:nvPr/>
          </p:nvSpPr>
          <p:spPr>
            <a:xfrm>
              <a:off x="1123137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" name="object 761"/>
            <p:cNvSpPr/>
            <p:nvPr/>
          </p:nvSpPr>
          <p:spPr>
            <a:xfrm>
              <a:off x="1123163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" name="object 762"/>
            <p:cNvSpPr/>
            <p:nvPr/>
          </p:nvSpPr>
          <p:spPr>
            <a:xfrm>
              <a:off x="1123226" y="417077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1"/>
                  </a:moveTo>
                  <a:lnTo>
                    <a:pt x="887" y="41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" name="object 763"/>
            <p:cNvSpPr/>
            <p:nvPr/>
          </p:nvSpPr>
          <p:spPr>
            <a:xfrm>
              <a:off x="1123327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" name="object 764"/>
            <p:cNvSpPr/>
            <p:nvPr/>
          </p:nvSpPr>
          <p:spPr>
            <a:xfrm>
              <a:off x="1122542" y="417158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" name="object 765"/>
            <p:cNvSpPr/>
            <p:nvPr/>
          </p:nvSpPr>
          <p:spPr>
            <a:xfrm>
              <a:off x="1125875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" name="object 766"/>
            <p:cNvSpPr/>
            <p:nvPr/>
          </p:nvSpPr>
          <p:spPr>
            <a:xfrm>
              <a:off x="112595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" name="object 767"/>
            <p:cNvSpPr/>
            <p:nvPr/>
          </p:nvSpPr>
          <p:spPr>
            <a:xfrm>
              <a:off x="1126052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" name="object 768"/>
            <p:cNvSpPr/>
            <p:nvPr/>
          </p:nvSpPr>
          <p:spPr>
            <a:xfrm>
              <a:off x="112808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" name="object 769"/>
            <p:cNvSpPr/>
            <p:nvPr/>
          </p:nvSpPr>
          <p:spPr>
            <a:xfrm>
              <a:off x="1128207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" name="object 770"/>
            <p:cNvSpPr/>
            <p:nvPr/>
          </p:nvSpPr>
          <p:spPr>
            <a:xfrm>
              <a:off x="1128346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" name="object 771"/>
            <p:cNvSpPr/>
            <p:nvPr/>
          </p:nvSpPr>
          <p:spPr>
            <a:xfrm>
              <a:off x="1128447" y="41711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" name="object 772"/>
            <p:cNvSpPr/>
            <p:nvPr/>
          </p:nvSpPr>
          <p:spPr>
            <a:xfrm>
              <a:off x="1128536" y="416968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55"/>
                  </a:moveTo>
                  <a:lnTo>
                    <a:pt x="887" y="95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" name="object 773"/>
            <p:cNvSpPr/>
            <p:nvPr/>
          </p:nvSpPr>
          <p:spPr>
            <a:xfrm>
              <a:off x="112863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" name="object 774"/>
            <p:cNvSpPr/>
            <p:nvPr/>
          </p:nvSpPr>
          <p:spPr>
            <a:xfrm>
              <a:off x="1131071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" name="object 775"/>
            <p:cNvSpPr/>
            <p:nvPr/>
          </p:nvSpPr>
          <p:spPr>
            <a:xfrm>
              <a:off x="1131185" y="41712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" name="object 776"/>
            <p:cNvSpPr/>
            <p:nvPr/>
          </p:nvSpPr>
          <p:spPr>
            <a:xfrm>
              <a:off x="1133212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" name="object 777"/>
            <p:cNvSpPr/>
            <p:nvPr/>
          </p:nvSpPr>
          <p:spPr>
            <a:xfrm>
              <a:off x="113337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" name="object 778"/>
            <p:cNvSpPr/>
            <p:nvPr/>
          </p:nvSpPr>
          <p:spPr>
            <a:xfrm>
              <a:off x="1133656" y="41711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" name="object 779"/>
            <p:cNvSpPr/>
            <p:nvPr/>
          </p:nvSpPr>
          <p:spPr>
            <a:xfrm>
              <a:off x="1133757" y="417091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1"/>
                  </a:moveTo>
                  <a:lnTo>
                    <a:pt x="887" y="34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" name="object 780"/>
            <p:cNvSpPr/>
            <p:nvPr/>
          </p:nvSpPr>
          <p:spPr>
            <a:xfrm>
              <a:off x="1133859" y="417018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02"/>
                  </a:moveTo>
                  <a:lnTo>
                    <a:pt x="887" y="70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" name="object 781"/>
            <p:cNvSpPr/>
            <p:nvPr/>
          </p:nvSpPr>
          <p:spPr>
            <a:xfrm>
              <a:off x="113394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" name="object 782"/>
            <p:cNvSpPr/>
            <p:nvPr/>
          </p:nvSpPr>
          <p:spPr>
            <a:xfrm>
              <a:off x="113597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" name="object 783"/>
            <p:cNvSpPr/>
            <p:nvPr/>
          </p:nvSpPr>
          <p:spPr>
            <a:xfrm>
              <a:off x="113630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" name="object 784"/>
            <p:cNvSpPr/>
            <p:nvPr/>
          </p:nvSpPr>
          <p:spPr>
            <a:xfrm>
              <a:off x="1136393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" name="object 785"/>
            <p:cNvSpPr/>
            <p:nvPr/>
          </p:nvSpPr>
          <p:spPr>
            <a:xfrm>
              <a:off x="1136495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" name="object 786"/>
            <p:cNvSpPr/>
            <p:nvPr/>
          </p:nvSpPr>
          <p:spPr>
            <a:xfrm>
              <a:off x="113657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" name="object 787"/>
            <p:cNvSpPr/>
            <p:nvPr/>
          </p:nvSpPr>
          <p:spPr>
            <a:xfrm>
              <a:off x="113886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" name="object 788"/>
            <p:cNvSpPr/>
            <p:nvPr/>
          </p:nvSpPr>
          <p:spPr>
            <a:xfrm>
              <a:off x="1138966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" name="object 789"/>
            <p:cNvSpPr/>
            <p:nvPr/>
          </p:nvSpPr>
          <p:spPr>
            <a:xfrm>
              <a:off x="113902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" name="object 790"/>
            <p:cNvSpPr/>
            <p:nvPr/>
          </p:nvSpPr>
          <p:spPr>
            <a:xfrm>
              <a:off x="1139067" y="417083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" name="object 791"/>
            <p:cNvSpPr/>
            <p:nvPr/>
          </p:nvSpPr>
          <p:spPr>
            <a:xfrm>
              <a:off x="1139156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" name="object 792"/>
            <p:cNvSpPr/>
            <p:nvPr/>
          </p:nvSpPr>
          <p:spPr>
            <a:xfrm>
              <a:off x="113925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" name="object 793"/>
            <p:cNvSpPr/>
            <p:nvPr/>
          </p:nvSpPr>
          <p:spPr>
            <a:xfrm>
              <a:off x="114160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" name="object 794"/>
            <p:cNvSpPr/>
            <p:nvPr/>
          </p:nvSpPr>
          <p:spPr>
            <a:xfrm>
              <a:off x="1141703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" name="object 795"/>
            <p:cNvSpPr/>
            <p:nvPr/>
          </p:nvSpPr>
          <p:spPr>
            <a:xfrm>
              <a:off x="1141792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" name="object 796"/>
            <p:cNvSpPr/>
            <p:nvPr/>
          </p:nvSpPr>
          <p:spPr>
            <a:xfrm>
              <a:off x="1141881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" name="object 797"/>
            <p:cNvSpPr/>
            <p:nvPr/>
          </p:nvSpPr>
          <p:spPr>
            <a:xfrm>
              <a:off x="114403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" name="object 798"/>
            <p:cNvSpPr/>
            <p:nvPr/>
          </p:nvSpPr>
          <p:spPr>
            <a:xfrm>
              <a:off x="114418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" name="object 799"/>
            <p:cNvSpPr/>
            <p:nvPr/>
          </p:nvSpPr>
          <p:spPr>
            <a:xfrm>
              <a:off x="114421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" name="object 800"/>
            <p:cNvSpPr/>
            <p:nvPr/>
          </p:nvSpPr>
          <p:spPr>
            <a:xfrm>
              <a:off x="1144288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" name="object 801"/>
            <p:cNvSpPr/>
            <p:nvPr/>
          </p:nvSpPr>
          <p:spPr>
            <a:xfrm>
              <a:off x="1144377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" name="object 802"/>
            <p:cNvSpPr/>
            <p:nvPr/>
          </p:nvSpPr>
          <p:spPr>
            <a:xfrm>
              <a:off x="114441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" name="object 803"/>
            <p:cNvSpPr/>
            <p:nvPr/>
          </p:nvSpPr>
          <p:spPr>
            <a:xfrm>
              <a:off x="1143591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38" y="0"/>
                  </a:moveTo>
                  <a:lnTo>
                    <a:pt x="1812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" name="object 804"/>
            <p:cNvSpPr/>
            <p:nvPr/>
          </p:nvSpPr>
          <p:spPr>
            <a:xfrm>
              <a:off x="114535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" name="object 805"/>
            <p:cNvSpPr/>
            <p:nvPr/>
          </p:nvSpPr>
          <p:spPr>
            <a:xfrm>
              <a:off x="114622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" name="object 806"/>
            <p:cNvSpPr/>
            <p:nvPr/>
          </p:nvSpPr>
          <p:spPr>
            <a:xfrm>
              <a:off x="1146912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" name="object 807"/>
            <p:cNvSpPr/>
            <p:nvPr/>
          </p:nvSpPr>
          <p:spPr>
            <a:xfrm>
              <a:off x="114701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" name="object 808"/>
            <p:cNvSpPr/>
            <p:nvPr/>
          </p:nvSpPr>
          <p:spPr>
            <a:xfrm>
              <a:off x="114719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" name="object 809"/>
            <p:cNvSpPr/>
            <p:nvPr/>
          </p:nvSpPr>
          <p:spPr>
            <a:xfrm>
              <a:off x="1147292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" name="object 810"/>
            <p:cNvSpPr/>
            <p:nvPr/>
          </p:nvSpPr>
          <p:spPr>
            <a:xfrm>
              <a:off x="1149497" y="41711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" name="object 811"/>
            <p:cNvSpPr/>
            <p:nvPr/>
          </p:nvSpPr>
          <p:spPr>
            <a:xfrm>
              <a:off x="114953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" name="object 812"/>
            <p:cNvSpPr/>
            <p:nvPr/>
          </p:nvSpPr>
          <p:spPr>
            <a:xfrm>
              <a:off x="1148737" y="417153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01" y="0"/>
                  </a:moveTo>
                  <a:lnTo>
                    <a:pt x="1875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" name="object 813"/>
            <p:cNvSpPr/>
            <p:nvPr/>
          </p:nvSpPr>
          <p:spPr>
            <a:xfrm>
              <a:off x="115201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" name="object 814"/>
            <p:cNvSpPr/>
            <p:nvPr/>
          </p:nvSpPr>
          <p:spPr>
            <a:xfrm>
              <a:off x="115213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" name="object 815"/>
            <p:cNvSpPr/>
            <p:nvPr/>
          </p:nvSpPr>
          <p:spPr>
            <a:xfrm>
              <a:off x="1152222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" name="object 816"/>
            <p:cNvSpPr/>
            <p:nvPr/>
          </p:nvSpPr>
          <p:spPr>
            <a:xfrm>
              <a:off x="115231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" name="object 817"/>
            <p:cNvSpPr/>
            <p:nvPr/>
          </p:nvSpPr>
          <p:spPr>
            <a:xfrm>
              <a:off x="1152399" y="41711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" name="object 818"/>
            <p:cNvSpPr/>
            <p:nvPr/>
          </p:nvSpPr>
          <p:spPr>
            <a:xfrm>
              <a:off x="1152500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" name="object 819"/>
            <p:cNvSpPr/>
            <p:nvPr/>
          </p:nvSpPr>
          <p:spPr>
            <a:xfrm>
              <a:off x="115445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" name="object 820"/>
            <p:cNvSpPr/>
            <p:nvPr/>
          </p:nvSpPr>
          <p:spPr>
            <a:xfrm>
              <a:off x="115470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" name="object 821"/>
            <p:cNvSpPr/>
            <p:nvPr/>
          </p:nvSpPr>
          <p:spPr>
            <a:xfrm>
              <a:off x="115475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" name="object 822"/>
            <p:cNvSpPr/>
            <p:nvPr/>
          </p:nvSpPr>
          <p:spPr>
            <a:xfrm>
              <a:off x="115479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" name="object 823"/>
            <p:cNvSpPr/>
            <p:nvPr/>
          </p:nvSpPr>
          <p:spPr>
            <a:xfrm>
              <a:off x="1154845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" name="object 824"/>
            <p:cNvSpPr/>
            <p:nvPr/>
          </p:nvSpPr>
          <p:spPr>
            <a:xfrm>
              <a:off x="1154946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" name="object 825"/>
            <p:cNvSpPr/>
            <p:nvPr/>
          </p:nvSpPr>
          <p:spPr>
            <a:xfrm>
              <a:off x="1155048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" name="object 826"/>
            <p:cNvSpPr/>
            <p:nvPr/>
          </p:nvSpPr>
          <p:spPr>
            <a:xfrm>
              <a:off x="1157329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" name="object 827"/>
            <p:cNvSpPr/>
            <p:nvPr/>
          </p:nvSpPr>
          <p:spPr>
            <a:xfrm>
              <a:off x="115735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" name="object 828"/>
            <p:cNvSpPr/>
            <p:nvPr/>
          </p:nvSpPr>
          <p:spPr>
            <a:xfrm>
              <a:off x="115743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" name="object 829"/>
            <p:cNvSpPr/>
            <p:nvPr/>
          </p:nvSpPr>
          <p:spPr>
            <a:xfrm>
              <a:off x="1156644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88" y="0"/>
                  </a:moveTo>
                  <a:lnTo>
                    <a:pt x="1862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" name="object 830"/>
            <p:cNvSpPr/>
            <p:nvPr/>
          </p:nvSpPr>
          <p:spPr>
            <a:xfrm>
              <a:off x="115934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" name="object 831"/>
            <p:cNvSpPr/>
            <p:nvPr/>
          </p:nvSpPr>
          <p:spPr>
            <a:xfrm>
              <a:off x="115996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" name="object 832"/>
            <p:cNvSpPr/>
            <p:nvPr/>
          </p:nvSpPr>
          <p:spPr>
            <a:xfrm>
              <a:off x="1160053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" name="object 833"/>
            <p:cNvSpPr/>
            <p:nvPr/>
          </p:nvSpPr>
          <p:spPr>
            <a:xfrm>
              <a:off x="1160155" y="417074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" name="object 834"/>
            <p:cNvSpPr/>
            <p:nvPr/>
          </p:nvSpPr>
          <p:spPr>
            <a:xfrm>
              <a:off x="1160244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" name="object 835"/>
            <p:cNvSpPr/>
            <p:nvPr/>
          </p:nvSpPr>
          <p:spPr>
            <a:xfrm>
              <a:off x="116030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" name="object 836"/>
            <p:cNvSpPr/>
            <p:nvPr/>
          </p:nvSpPr>
          <p:spPr>
            <a:xfrm>
              <a:off x="116206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" name="object 837"/>
            <p:cNvSpPr/>
            <p:nvPr/>
          </p:nvSpPr>
          <p:spPr>
            <a:xfrm>
              <a:off x="116271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" name="object 838"/>
            <p:cNvSpPr/>
            <p:nvPr/>
          </p:nvSpPr>
          <p:spPr>
            <a:xfrm>
              <a:off x="1162791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" name="object 839"/>
            <p:cNvSpPr/>
            <p:nvPr/>
          </p:nvSpPr>
          <p:spPr>
            <a:xfrm>
              <a:off x="116289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" name="object 840"/>
            <p:cNvSpPr/>
            <p:nvPr/>
          </p:nvSpPr>
          <p:spPr>
            <a:xfrm>
              <a:off x="1162968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" name="object 841"/>
            <p:cNvSpPr/>
            <p:nvPr/>
          </p:nvSpPr>
          <p:spPr>
            <a:xfrm>
              <a:off x="1165059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" name="object 842"/>
            <p:cNvSpPr/>
            <p:nvPr/>
          </p:nvSpPr>
          <p:spPr>
            <a:xfrm>
              <a:off x="1165275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" name="object 843"/>
            <p:cNvSpPr/>
            <p:nvPr/>
          </p:nvSpPr>
          <p:spPr>
            <a:xfrm>
              <a:off x="1165376" y="41709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" name="object 844"/>
            <p:cNvSpPr/>
            <p:nvPr/>
          </p:nvSpPr>
          <p:spPr>
            <a:xfrm>
              <a:off x="1165465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" name="object 845"/>
            <p:cNvSpPr/>
            <p:nvPr/>
          </p:nvSpPr>
          <p:spPr>
            <a:xfrm>
              <a:off x="1165566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" name="object 846"/>
            <p:cNvSpPr/>
            <p:nvPr/>
          </p:nvSpPr>
          <p:spPr>
            <a:xfrm>
              <a:off x="116561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" name="object 847"/>
            <p:cNvSpPr/>
            <p:nvPr/>
          </p:nvSpPr>
          <p:spPr>
            <a:xfrm>
              <a:off x="116565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" name="object 848"/>
            <p:cNvSpPr/>
            <p:nvPr/>
          </p:nvSpPr>
          <p:spPr>
            <a:xfrm>
              <a:off x="116772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" name="object 849"/>
            <p:cNvSpPr/>
            <p:nvPr/>
          </p:nvSpPr>
          <p:spPr>
            <a:xfrm>
              <a:off x="116792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" name="object 850"/>
            <p:cNvSpPr/>
            <p:nvPr/>
          </p:nvSpPr>
          <p:spPr>
            <a:xfrm>
              <a:off x="1167999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" name="object 851"/>
            <p:cNvSpPr/>
            <p:nvPr/>
          </p:nvSpPr>
          <p:spPr>
            <a:xfrm>
              <a:off x="1168088" y="416955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19"/>
                  </a:moveTo>
                  <a:lnTo>
                    <a:pt x="887" y="101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" name="object 852"/>
            <p:cNvSpPr/>
            <p:nvPr/>
          </p:nvSpPr>
          <p:spPr>
            <a:xfrm>
              <a:off x="1168202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" name="object 853"/>
            <p:cNvSpPr/>
            <p:nvPr/>
          </p:nvSpPr>
          <p:spPr>
            <a:xfrm>
              <a:off x="117042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" name="object 854"/>
            <p:cNvSpPr/>
            <p:nvPr/>
          </p:nvSpPr>
          <p:spPr>
            <a:xfrm>
              <a:off x="117048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" name="object 855"/>
            <p:cNvSpPr/>
            <p:nvPr/>
          </p:nvSpPr>
          <p:spPr>
            <a:xfrm>
              <a:off x="1170585" y="417087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" name="object 856"/>
            <p:cNvSpPr/>
            <p:nvPr/>
          </p:nvSpPr>
          <p:spPr>
            <a:xfrm>
              <a:off x="1170686" y="417078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05"/>
                  </a:moveTo>
                  <a:lnTo>
                    <a:pt x="887" y="40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" name="object 857"/>
            <p:cNvSpPr/>
            <p:nvPr/>
          </p:nvSpPr>
          <p:spPr>
            <a:xfrm>
              <a:off x="1169837" y="417151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50" y="0"/>
                  </a:moveTo>
                  <a:lnTo>
                    <a:pt x="182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" name="object 858"/>
            <p:cNvSpPr/>
            <p:nvPr/>
          </p:nvSpPr>
          <p:spPr>
            <a:xfrm>
              <a:off x="117087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" name="object 859"/>
            <p:cNvSpPr/>
            <p:nvPr/>
          </p:nvSpPr>
          <p:spPr>
            <a:xfrm>
              <a:off x="1173221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" name="object 860"/>
            <p:cNvSpPr/>
            <p:nvPr/>
          </p:nvSpPr>
          <p:spPr>
            <a:xfrm>
              <a:off x="1173309" y="41710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" name="object 861"/>
            <p:cNvSpPr/>
            <p:nvPr/>
          </p:nvSpPr>
          <p:spPr>
            <a:xfrm>
              <a:off x="1173398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" name="object 862"/>
            <p:cNvSpPr/>
            <p:nvPr/>
          </p:nvSpPr>
          <p:spPr>
            <a:xfrm>
              <a:off x="117571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" name="object 863"/>
            <p:cNvSpPr/>
            <p:nvPr/>
          </p:nvSpPr>
          <p:spPr>
            <a:xfrm>
              <a:off x="1175806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" name="object 864"/>
            <p:cNvSpPr/>
            <p:nvPr/>
          </p:nvSpPr>
          <p:spPr>
            <a:xfrm>
              <a:off x="1175894" y="41709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" name="object 865"/>
            <p:cNvSpPr/>
            <p:nvPr/>
          </p:nvSpPr>
          <p:spPr>
            <a:xfrm>
              <a:off x="1175996" y="417050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44"/>
                  </a:moveTo>
                  <a:lnTo>
                    <a:pt x="887" y="5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" name="object 866"/>
            <p:cNvSpPr/>
            <p:nvPr/>
          </p:nvSpPr>
          <p:spPr>
            <a:xfrm>
              <a:off x="1176085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" name="object 867"/>
            <p:cNvSpPr/>
            <p:nvPr/>
          </p:nvSpPr>
          <p:spPr>
            <a:xfrm>
              <a:off x="117842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" name="object 868"/>
            <p:cNvSpPr/>
            <p:nvPr/>
          </p:nvSpPr>
          <p:spPr>
            <a:xfrm>
              <a:off x="1178530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" name="object 869"/>
            <p:cNvSpPr/>
            <p:nvPr/>
          </p:nvSpPr>
          <p:spPr>
            <a:xfrm>
              <a:off x="1178632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" name="object 870"/>
            <p:cNvSpPr/>
            <p:nvPr/>
          </p:nvSpPr>
          <p:spPr>
            <a:xfrm>
              <a:off x="1178708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" name="object 871"/>
            <p:cNvSpPr/>
            <p:nvPr/>
          </p:nvSpPr>
          <p:spPr>
            <a:xfrm>
              <a:off x="117891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" name="object 872"/>
            <p:cNvSpPr/>
            <p:nvPr/>
          </p:nvSpPr>
          <p:spPr>
            <a:xfrm>
              <a:off x="118044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" name="object 873"/>
            <p:cNvSpPr/>
            <p:nvPr/>
          </p:nvSpPr>
          <p:spPr>
            <a:xfrm>
              <a:off x="1181103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" name="object 874"/>
            <p:cNvSpPr/>
            <p:nvPr/>
          </p:nvSpPr>
          <p:spPr>
            <a:xfrm>
              <a:off x="1181204" y="4165252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634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" name="object 875"/>
            <p:cNvSpPr/>
            <p:nvPr/>
          </p:nvSpPr>
          <p:spPr>
            <a:xfrm>
              <a:off x="118130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" name="object 876"/>
            <p:cNvSpPr/>
            <p:nvPr/>
          </p:nvSpPr>
          <p:spPr>
            <a:xfrm>
              <a:off x="1181344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" name="object 877"/>
            <p:cNvSpPr/>
            <p:nvPr/>
          </p:nvSpPr>
          <p:spPr>
            <a:xfrm>
              <a:off x="118139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" name="object 878"/>
            <p:cNvSpPr/>
            <p:nvPr/>
          </p:nvSpPr>
          <p:spPr>
            <a:xfrm>
              <a:off x="118149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" name="object 879"/>
            <p:cNvSpPr/>
            <p:nvPr/>
          </p:nvSpPr>
          <p:spPr>
            <a:xfrm>
              <a:off x="1183853" y="417063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1"/>
                  </a:moveTo>
                  <a:lnTo>
                    <a:pt x="887" y="48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" name="object 880"/>
            <p:cNvSpPr/>
            <p:nvPr/>
          </p:nvSpPr>
          <p:spPr>
            <a:xfrm>
              <a:off x="118398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" name="object 881"/>
            <p:cNvSpPr/>
            <p:nvPr/>
          </p:nvSpPr>
          <p:spPr>
            <a:xfrm>
              <a:off x="1184018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" name="object 882"/>
            <p:cNvSpPr/>
            <p:nvPr/>
          </p:nvSpPr>
          <p:spPr>
            <a:xfrm>
              <a:off x="1184119" y="41712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" name="object 883"/>
            <p:cNvSpPr/>
            <p:nvPr/>
          </p:nvSpPr>
          <p:spPr>
            <a:xfrm>
              <a:off x="118612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" name="object 884"/>
            <p:cNvSpPr/>
            <p:nvPr/>
          </p:nvSpPr>
          <p:spPr>
            <a:xfrm>
              <a:off x="1186451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" name="object 885"/>
            <p:cNvSpPr/>
            <p:nvPr/>
          </p:nvSpPr>
          <p:spPr>
            <a:xfrm>
              <a:off x="1186489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" name="object 886"/>
            <p:cNvSpPr/>
            <p:nvPr/>
          </p:nvSpPr>
          <p:spPr>
            <a:xfrm>
              <a:off x="1186552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" name="object 887"/>
            <p:cNvSpPr/>
            <p:nvPr/>
          </p:nvSpPr>
          <p:spPr>
            <a:xfrm>
              <a:off x="118661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" name="object 888"/>
            <p:cNvSpPr/>
            <p:nvPr/>
          </p:nvSpPr>
          <p:spPr>
            <a:xfrm>
              <a:off x="118665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" name="object 889"/>
            <p:cNvSpPr/>
            <p:nvPr/>
          </p:nvSpPr>
          <p:spPr>
            <a:xfrm>
              <a:off x="118670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" name="object 890"/>
            <p:cNvSpPr/>
            <p:nvPr/>
          </p:nvSpPr>
          <p:spPr>
            <a:xfrm>
              <a:off x="118675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" name="object 891"/>
            <p:cNvSpPr/>
            <p:nvPr/>
          </p:nvSpPr>
          <p:spPr>
            <a:xfrm>
              <a:off x="118906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" name="object 892"/>
            <p:cNvSpPr/>
            <p:nvPr/>
          </p:nvSpPr>
          <p:spPr>
            <a:xfrm>
              <a:off x="1188238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01" y="0"/>
                  </a:moveTo>
                  <a:lnTo>
                    <a:pt x="1875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" name="object 893"/>
            <p:cNvSpPr/>
            <p:nvPr/>
          </p:nvSpPr>
          <p:spPr>
            <a:xfrm>
              <a:off x="118927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" name="object 894"/>
            <p:cNvSpPr/>
            <p:nvPr/>
          </p:nvSpPr>
          <p:spPr>
            <a:xfrm>
              <a:off x="1189328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" name="object 895"/>
            <p:cNvSpPr/>
            <p:nvPr/>
          </p:nvSpPr>
          <p:spPr>
            <a:xfrm>
              <a:off x="1190963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" name="object 896"/>
            <p:cNvSpPr/>
            <p:nvPr/>
          </p:nvSpPr>
          <p:spPr>
            <a:xfrm>
              <a:off x="1191026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" name="object 897"/>
            <p:cNvSpPr/>
            <p:nvPr/>
          </p:nvSpPr>
          <p:spPr>
            <a:xfrm>
              <a:off x="1191368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" name="object 898"/>
            <p:cNvSpPr/>
            <p:nvPr/>
          </p:nvSpPr>
          <p:spPr>
            <a:xfrm>
              <a:off x="119149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" name="object 899"/>
            <p:cNvSpPr/>
            <p:nvPr/>
          </p:nvSpPr>
          <p:spPr>
            <a:xfrm>
              <a:off x="1191672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" name="object 900"/>
            <p:cNvSpPr/>
            <p:nvPr/>
          </p:nvSpPr>
          <p:spPr>
            <a:xfrm>
              <a:off x="1191774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" name="object 901"/>
            <p:cNvSpPr/>
            <p:nvPr/>
          </p:nvSpPr>
          <p:spPr>
            <a:xfrm>
              <a:off x="1191862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" name="object 902"/>
            <p:cNvSpPr/>
            <p:nvPr/>
          </p:nvSpPr>
          <p:spPr>
            <a:xfrm>
              <a:off x="119196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" name="object 903"/>
            <p:cNvSpPr/>
            <p:nvPr/>
          </p:nvSpPr>
          <p:spPr>
            <a:xfrm>
              <a:off x="119404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" name="object 904"/>
            <p:cNvSpPr/>
            <p:nvPr/>
          </p:nvSpPr>
          <p:spPr>
            <a:xfrm>
              <a:off x="1193446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63" y="0"/>
                  </a:moveTo>
                  <a:lnTo>
                    <a:pt x="183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" name="object 905"/>
            <p:cNvSpPr/>
            <p:nvPr/>
          </p:nvSpPr>
          <p:spPr>
            <a:xfrm>
              <a:off x="119446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" name="object 906"/>
            <p:cNvSpPr/>
            <p:nvPr/>
          </p:nvSpPr>
          <p:spPr>
            <a:xfrm>
              <a:off x="119449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" name="object 907"/>
            <p:cNvSpPr/>
            <p:nvPr/>
          </p:nvSpPr>
          <p:spPr>
            <a:xfrm>
              <a:off x="1194536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" name="object 908"/>
            <p:cNvSpPr/>
            <p:nvPr/>
          </p:nvSpPr>
          <p:spPr>
            <a:xfrm>
              <a:off x="119655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" name="object 909"/>
            <p:cNvSpPr/>
            <p:nvPr/>
          </p:nvSpPr>
          <p:spPr>
            <a:xfrm>
              <a:off x="119665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" name="object 910"/>
            <p:cNvSpPr/>
            <p:nvPr/>
          </p:nvSpPr>
          <p:spPr>
            <a:xfrm>
              <a:off x="119680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" name="object 911"/>
            <p:cNvSpPr/>
            <p:nvPr/>
          </p:nvSpPr>
          <p:spPr>
            <a:xfrm>
              <a:off x="119688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" name="object 912"/>
            <p:cNvSpPr/>
            <p:nvPr/>
          </p:nvSpPr>
          <p:spPr>
            <a:xfrm>
              <a:off x="1196944" y="41709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" name="object 913"/>
            <p:cNvSpPr/>
            <p:nvPr/>
          </p:nvSpPr>
          <p:spPr>
            <a:xfrm>
              <a:off x="1197084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" name="object 914"/>
            <p:cNvSpPr/>
            <p:nvPr/>
          </p:nvSpPr>
          <p:spPr>
            <a:xfrm>
              <a:off x="1197172" y="41712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" name="object 915"/>
            <p:cNvSpPr/>
            <p:nvPr/>
          </p:nvSpPr>
          <p:spPr>
            <a:xfrm>
              <a:off x="1199605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" name="object 916"/>
            <p:cNvSpPr/>
            <p:nvPr/>
          </p:nvSpPr>
          <p:spPr>
            <a:xfrm>
              <a:off x="1199707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" name="object 917"/>
            <p:cNvSpPr/>
            <p:nvPr/>
          </p:nvSpPr>
          <p:spPr>
            <a:xfrm>
              <a:off x="1199821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" name="object 918"/>
            <p:cNvSpPr/>
            <p:nvPr/>
          </p:nvSpPr>
          <p:spPr>
            <a:xfrm>
              <a:off x="120149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" name="object 919"/>
            <p:cNvSpPr/>
            <p:nvPr/>
          </p:nvSpPr>
          <p:spPr>
            <a:xfrm>
              <a:off x="1202115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" name="object 920"/>
            <p:cNvSpPr/>
            <p:nvPr/>
          </p:nvSpPr>
          <p:spPr>
            <a:xfrm>
              <a:off x="1202203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" name="object 921"/>
            <p:cNvSpPr/>
            <p:nvPr/>
          </p:nvSpPr>
          <p:spPr>
            <a:xfrm>
              <a:off x="1202292" y="41711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" name="object 922"/>
            <p:cNvSpPr/>
            <p:nvPr/>
          </p:nvSpPr>
          <p:spPr>
            <a:xfrm>
              <a:off x="1202393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" name="object 923"/>
            <p:cNvSpPr/>
            <p:nvPr/>
          </p:nvSpPr>
          <p:spPr>
            <a:xfrm>
              <a:off x="1202482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" name="object 924"/>
            <p:cNvSpPr/>
            <p:nvPr/>
          </p:nvSpPr>
          <p:spPr>
            <a:xfrm>
              <a:off x="120482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" name="object 925"/>
            <p:cNvSpPr/>
            <p:nvPr/>
          </p:nvSpPr>
          <p:spPr>
            <a:xfrm>
              <a:off x="1204928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" name="object 926"/>
            <p:cNvSpPr/>
            <p:nvPr/>
          </p:nvSpPr>
          <p:spPr>
            <a:xfrm>
              <a:off x="120502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" name="object 927"/>
            <p:cNvSpPr/>
            <p:nvPr/>
          </p:nvSpPr>
          <p:spPr>
            <a:xfrm>
              <a:off x="120511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" name="object 928"/>
            <p:cNvSpPr/>
            <p:nvPr/>
          </p:nvSpPr>
          <p:spPr>
            <a:xfrm>
              <a:off x="1207146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9" name="object 929"/>
            <p:cNvSpPr/>
            <p:nvPr/>
          </p:nvSpPr>
          <p:spPr>
            <a:xfrm>
              <a:off x="1207412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0" name="object 930"/>
            <p:cNvSpPr/>
            <p:nvPr/>
          </p:nvSpPr>
          <p:spPr>
            <a:xfrm>
              <a:off x="1207513" y="41709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" name="object 931"/>
            <p:cNvSpPr/>
            <p:nvPr/>
          </p:nvSpPr>
          <p:spPr>
            <a:xfrm>
              <a:off x="1207602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" name="object 932"/>
            <p:cNvSpPr/>
            <p:nvPr/>
          </p:nvSpPr>
          <p:spPr>
            <a:xfrm>
              <a:off x="1207703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" name="object 933"/>
            <p:cNvSpPr/>
            <p:nvPr/>
          </p:nvSpPr>
          <p:spPr>
            <a:xfrm>
              <a:off x="120780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" name="object 934"/>
            <p:cNvSpPr/>
            <p:nvPr/>
          </p:nvSpPr>
          <p:spPr>
            <a:xfrm>
              <a:off x="120975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" name="object 935"/>
            <p:cNvSpPr/>
            <p:nvPr/>
          </p:nvSpPr>
          <p:spPr>
            <a:xfrm>
              <a:off x="1209820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" name="object 936"/>
            <p:cNvSpPr/>
            <p:nvPr/>
          </p:nvSpPr>
          <p:spPr>
            <a:xfrm>
              <a:off x="1209921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" name="object 937"/>
            <p:cNvSpPr/>
            <p:nvPr/>
          </p:nvSpPr>
          <p:spPr>
            <a:xfrm>
              <a:off x="121004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" name="object 938"/>
            <p:cNvSpPr/>
            <p:nvPr/>
          </p:nvSpPr>
          <p:spPr>
            <a:xfrm>
              <a:off x="1210187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" name="object 939"/>
            <p:cNvSpPr/>
            <p:nvPr/>
          </p:nvSpPr>
          <p:spPr>
            <a:xfrm>
              <a:off x="121022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" name="object 940"/>
            <p:cNvSpPr/>
            <p:nvPr/>
          </p:nvSpPr>
          <p:spPr>
            <a:xfrm>
              <a:off x="121032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" name="object 941"/>
            <p:cNvSpPr/>
            <p:nvPr/>
          </p:nvSpPr>
          <p:spPr>
            <a:xfrm>
              <a:off x="121258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" name="object 942"/>
            <p:cNvSpPr/>
            <p:nvPr/>
          </p:nvSpPr>
          <p:spPr>
            <a:xfrm>
              <a:off x="121265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" name="object 943"/>
            <p:cNvSpPr/>
            <p:nvPr/>
          </p:nvSpPr>
          <p:spPr>
            <a:xfrm>
              <a:off x="1212722" y="41711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" name="object 944"/>
            <p:cNvSpPr/>
            <p:nvPr/>
          </p:nvSpPr>
          <p:spPr>
            <a:xfrm>
              <a:off x="1212823" y="41711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" name="object 945"/>
            <p:cNvSpPr/>
            <p:nvPr/>
          </p:nvSpPr>
          <p:spPr>
            <a:xfrm>
              <a:off x="1212925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" name="object 946"/>
            <p:cNvSpPr/>
            <p:nvPr/>
          </p:nvSpPr>
          <p:spPr>
            <a:xfrm>
              <a:off x="121295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" name="object 947"/>
            <p:cNvSpPr/>
            <p:nvPr/>
          </p:nvSpPr>
          <p:spPr>
            <a:xfrm>
              <a:off x="121300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" name="object 948"/>
            <p:cNvSpPr/>
            <p:nvPr/>
          </p:nvSpPr>
          <p:spPr>
            <a:xfrm>
              <a:off x="1213115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" name="object 949"/>
            <p:cNvSpPr/>
            <p:nvPr/>
          </p:nvSpPr>
          <p:spPr>
            <a:xfrm>
              <a:off x="121477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" name="object 950"/>
            <p:cNvSpPr/>
            <p:nvPr/>
          </p:nvSpPr>
          <p:spPr>
            <a:xfrm>
              <a:off x="121514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" name="object 951"/>
            <p:cNvSpPr/>
            <p:nvPr/>
          </p:nvSpPr>
          <p:spPr>
            <a:xfrm>
              <a:off x="121537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" name="object 952"/>
            <p:cNvSpPr/>
            <p:nvPr/>
          </p:nvSpPr>
          <p:spPr>
            <a:xfrm>
              <a:off x="1215447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" name="object 953"/>
            <p:cNvSpPr/>
            <p:nvPr/>
          </p:nvSpPr>
          <p:spPr>
            <a:xfrm>
              <a:off x="1215535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" name="object 954"/>
            <p:cNvSpPr/>
            <p:nvPr/>
          </p:nvSpPr>
          <p:spPr>
            <a:xfrm>
              <a:off x="121575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" name="object 955"/>
            <p:cNvSpPr/>
            <p:nvPr/>
          </p:nvSpPr>
          <p:spPr>
            <a:xfrm>
              <a:off x="121791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" name="object 956"/>
            <p:cNvSpPr/>
            <p:nvPr/>
          </p:nvSpPr>
          <p:spPr>
            <a:xfrm>
              <a:off x="1218057" y="41711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" name="object 957"/>
            <p:cNvSpPr/>
            <p:nvPr/>
          </p:nvSpPr>
          <p:spPr>
            <a:xfrm>
              <a:off x="1218133" y="41711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" name="object 958"/>
            <p:cNvSpPr/>
            <p:nvPr/>
          </p:nvSpPr>
          <p:spPr>
            <a:xfrm>
              <a:off x="1218235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" name="object 959"/>
            <p:cNvSpPr/>
            <p:nvPr/>
          </p:nvSpPr>
          <p:spPr>
            <a:xfrm>
              <a:off x="121832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" name="object 960"/>
            <p:cNvSpPr/>
            <p:nvPr/>
          </p:nvSpPr>
          <p:spPr>
            <a:xfrm>
              <a:off x="122045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" name="object 961"/>
            <p:cNvSpPr/>
            <p:nvPr/>
          </p:nvSpPr>
          <p:spPr>
            <a:xfrm>
              <a:off x="1219806" y="4171556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76" y="0"/>
                  </a:moveTo>
                  <a:lnTo>
                    <a:pt x="185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" name="object 962"/>
            <p:cNvSpPr/>
            <p:nvPr/>
          </p:nvSpPr>
          <p:spPr>
            <a:xfrm>
              <a:off x="1220858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" name="object 963"/>
            <p:cNvSpPr/>
            <p:nvPr/>
          </p:nvSpPr>
          <p:spPr>
            <a:xfrm>
              <a:off x="122104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" name="object 964"/>
            <p:cNvSpPr/>
            <p:nvPr/>
          </p:nvSpPr>
          <p:spPr>
            <a:xfrm>
              <a:off x="1221137" y="4165505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608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" name="object 965"/>
            <p:cNvSpPr/>
            <p:nvPr/>
          </p:nvSpPr>
          <p:spPr>
            <a:xfrm>
              <a:off x="122310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" name="object 966"/>
            <p:cNvSpPr/>
            <p:nvPr/>
          </p:nvSpPr>
          <p:spPr>
            <a:xfrm>
              <a:off x="1223177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" name="object 967"/>
            <p:cNvSpPr/>
            <p:nvPr/>
          </p:nvSpPr>
          <p:spPr>
            <a:xfrm>
              <a:off x="1223240" y="417050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44"/>
                  </a:moveTo>
                  <a:lnTo>
                    <a:pt x="887" y="5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" name="object 968"/>
            <p:cNvSpPr/>
            <p:nvPr/>
          </p:nvSpPr>
          <p:spPr>
            <a:xfrm>
              <a:off x="1223329" y="417054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25"/>
                  </a:moveTo>
                  <a:lnTo>
                    <a:pt x="887" y="5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" name="object 969"/>
            <p:cNvSpPr/>
            <p:nvPr/>
          </p:nvSpPr>
          <p:spPr>
            <a:xfrm>
              <a:off x="122338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" name="object 970"/>
            <p:cNvSpPr/>
            <p:nvPr/>
          </p:nvSpPr>
          <p:spPr>
            <a:xfrm>
              <a:off x="1223481" y="41712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" name="object 971"/>
            <p:cNvSpPr/>
            <p:nvPr/>
          </p:nvSpPr>
          <p:spPr>
            <a:xfrm>
              <a:off x="1223570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" name="object 972"/>
            <p:cNvSpPr/>
            <p:nvPr/>
          </p:nvSpPr>
          <p:spPr>
            <a:xfrm>
              <a:off x="122367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" name="object 973"/>
            <p:cNvSpPr/>
            <p:nvPr/>
          </p:nvSpPr>
          <p:spPr>
            <a:xfrm>
              <a:off x="1223785" y="417036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13"/>
                  </a:moveTo>
                  <a:lnTo>
                    <a:pt x="887" y="6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" name="object 974"/>
            <p:cNvSpPr/>
            <p:nvPr/>
          </p:nvSpPr>
          <p:spPr>
            <a:xfrm>
              <a:off x="1225889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" name="object 975"/>
            <p:cNvSpPr/>
            <p:nvPr/>
          </p:nvSpPr>
          <p:spPr>
            <a:xfrm>
              <a:off x="1225978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" name="object 976"/>
            <p:cNvSpPr/>
            <p:nvPr/>
          </p:nvSpPr>
          <p:spPr>
            <a:xfrm>
              <a:off x="1226066" y="417065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8"/>
                  </a:moveTo>
                  <a:lnTo>
                    <a:pt x="887" y="46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" name="object 977"/>
            <p:cNvSpPr/>
            <p:nvPr/>
          </p:nvSpPr>
          <p:spPr>
            <a:xfrm>
              <a:off x="1226142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" name="object 978"/>
            <p:cNvSpPr/>
            <p:nvPr/>
          </p:nvSpPr>
          <p:spPr>
            <a:xfrm>
              <a:off x="1226256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" name="object 979"/>
            <p:cNvSpPr/>
            <p:nvPr/>
          </p:nvSpPr>
          <p:spPr>
            <a:xfrm>
              <a:off x="1225471" y="4171512"/>
              <a:ext cx="4445" cy="635"/>
            </a:xfrm>
            <a:custGeom>
              <a:avLst/>
              <a:gdLst/>
              <a:ahLst/>
              <a:cxnLst/>
              <a:rect l="l" t="t" r="r" b="b"/>
              <a:pathLst>
                <a:path w="4444" h="635">
                  <a:moveTo>
                    <a:pt x="0" y="6"/>
                  </a:moveTo>
                  <a:lnTo>
                    <a:pt x="1774" y="6"/>
                  </a:lnTo>
                </a:path>
                <a:path w="4444" h="635">
                  <a:moveTo>
                    <a:pt x="63" y="12"/>
                  </a:moveTo>
                  <a:lnTo>
                    <a:pt x="1837" y="12"/>
                  </a:lnTo>
                </a:path>
                <a:path w="4444" h="635">
                  <a:moveTo>
                    <a:pt x="1533" y="12"/>
                  </a:moveTo>
                  <a:lnTo>
                    <a:pt x="3307" y="12"/>
                  </a:lnTo>
                </a:path>
                <a:path w="4444" h="635">
                  <a:moveTo>
                    <a:pt x="2141" y="0"/>
                  </a:moveTo>
                  <a:lnTo>
                    <a:pt x="3915" y="0"/>
                  </a:lnTo>
                </a:path>
                <a:path w="4444" h="635">
                  <a:moveTo>
                    <a:pt x="2243" y="0"/>
                  </a:moveTo>
                  <a:lnTo>
                    <a:pt x="401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" name="object 980"/>
            <p:cNvSpPr/>
            <p:nvPr/>
          </p:nvSpPr>
          <p:spPr>
            <a:xfrm>
              <a:off x="1228702" y="417012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34"/>
                  </a:moveTo>
                  <a:lnTo>
                    <a:pt x="887" y="73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" name="object 981"/>
            <p:cNvSpPr/>
            <p:nvPr/>
          </p:nvSpPr>
          <p:spPr>
            <a:xfrm>
              <a:off x="1228791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" name="object 982"/>
            <p:cNvSpPr/>
            <p:nvPr/>
          </p:nvSpPr>
          <p:spPr>
            <a:xfrm>
              <a:off x="122889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" name="object 983"/>
            <p:cNvSpPr/>
            <p:nvPr/>
          </p:nvSpPr>
          <p:spPr>
            <a:xfrm>
              <a:off x="123052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" name="object 984"/>
            <p:cNvSpPr/>
            <p:nvPr/>
          </p:nvSpPr>
          <p:spPr>
            <a:xfrm>
              <a:off x="123116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" name="object 985"/>
            <p:cNvSpPr/>
            <p:nvPr/>
          </p:nvSpPr>
          <p:spPr>
            <a:xfrm>
              <a:off x="123127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" name="object 986"/>
            <p:cNvSpPr/>
            <p:nvPr/>
          </p:nvSpPr>
          <p:spPr>
            <a:xfrm>
              <a:off x="1231338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" name="object 987"/>
            <p:cNvSpPr/>
            <p:nvPr/>
          </p:nvSpPr>
          <p:spPr>
            <a:xfrm>
              <a:off x="1231465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" name="object 988"/>
            <p:cNvSpPr/>
            <p:nvPr/>
          </p:nvSpPr>
          <p:spPr>
            <a:xfrm>
              <a:off x="1231566" y="4144238"/>
              <a:ext cx="0" cy="27940"/>
            </a:xfrm>
            <a:custGeom>
              <a:avLst/>
              <a:gdLst/>
              <a:ahLst/>
              <a:cxnLst/>
              <a:rect l="l" t="t" r="r" b="b"/>
              <a:pathLst>
                <a:path h="27939">
                  <a:moveTo>
                    <a:pt x="0" y="2735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" name="object 989"/>
            <p:cNvSpPr/>
            <p:nvPr/>
          </p:nvSpPr>
          <p:spPr>
            <a:xfrm>
              <a:off x="123349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" name="object 990"/>
            <p:cNvSpPr/>
            <p:nvPr/>
          </p:nvSpPr>
          <p:spPr>
            <a:xfrm>
              <a:off x="1233810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" name="object 991"/>
            <p:cNvSpPr/>
            <p:nvPr/>
          </p:nvSpPr>
          <p:spPr>
            <a:xfrm>
              <a:off x="1233911" y="41710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" name="object 992"/>
            <p:cNvSpPr/>
            <p:nvPr/>
          </p:nvSpPr>
          <p:spPr>
            <a:xfrm>
              <a:off x="1234012" y="417068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55"/>
                  </a:moveTo>
                  <a:lnTo>
                    <a:pt x="887" y="45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" name="object 993"/>
            <p:cNvSpPr/>
            <p:nvPr/>
          </p:nvSpPr>
          <p:spPr>
            <a:xfrm>
              <a:off x="1234101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" name="object 994"/>
            <p:cNvSpPr/>
            <p:nvPr/>
          </p:nvSpPr>
          <p:spPr>
            <a:xfrm>
              <a:off x="1234215" y="4166657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93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" name="object 995"/>
            <p:cNvSpPr/>
            <p:nvPr/>
          </p:nvSpPr>
          <p:spPr>
            <a:xfrm>
              <a:off x="123582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" name="object 996"/>
            <p:cNvSpPr/>
            <p:nvPr/>
          </p:nvSpPr>
          <p:spPr>
            <a:xfrm>
              <a:off x="123647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" name="object 997"/>
            <p:cNvSpPr/>
            <p:nvPr/>
          </p:nvSpPr>
          <p:spPr>
            <a:xfrm>
              <a:off x="1236560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" name="object 998"/>
            <p:cNvSpPr/>
            <p:nvPr/>
          </p:nvSpPr>
          <p:spPr>
            <a:xfrm>
              <a:off x="1236648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" name="object 999"/>
            <p:cNvSpPr/>
            <p:nvPr/>
          </p:nvSpPr>
          <p:spPr>
            <a:xfrm>
              <a:off x="123673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" name="object 1000"/>
            <p:cNvSpPr/>
            <p:nvPr/>
          </p:nvSpPr>
          <p:spPr>
            <a:xfrm>
              <a:off x="1236851" y="41710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" name="object 1001"/>
            <p:cNvSpPr/>
            <p:nvPr/>
          </p:nvSpPr>
          <p:spPr>
            <a:xfrm>
              <a:off x="123881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" name="object 1002"/>
            <p:cNvSpPr/>
            <p:nvPr/>
          </p:nvSpPr>
          <p:spPr>
            <a:xfrm>
              <a:off x="123903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" name="object 1003"/>
            <p:cNvSpPr/>
            <p:nvPr/>
          </p:nvSpPr>
          <p:spPr>
            <a:xfrm>
              <a:off x="1239119" y="417082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4" name="object 1004"/>
            <p:cNvSpPr/>
            <p:nvPr/>
          </p:nvSpPr>
          <p:spPr>
            <a:xfrm>
              <a:off x="1239221" y="41709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5" name="object 1005"/>
            <p:cNvSpPr/>
            <p:nvPr/>
          </p:nvSpPr>
          <p:spPr>
            <a:xfrm>
              <a:off x="1239322" y="41710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6" name="object 1006"/>
            <p:cNvSpPr/>
            <p:nvPr/>
          </p:nvSpPr>
          <p:spPr>
            <a:xfrm>
              <a:off x="123950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7" name="object 1007"/>
            <p:cNvSpPr/>
            <p:nvPr/>
          </p:nvSpPr>
          <p:spPr>
            <a:xfrm>
              <a:off x="1241768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" name="object 1008"/>
            <p:cNvSpPr/>
            <p:nvPr/>
          </p:nvSpPr>
          <p:spPr>
            <a:xfrm>
              <a:off x="1240970" y="417152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01" y="0"/>
                  </a:moveTo>
                  <a:lnTo>
                    <a:pt x="1875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" name="object 1009"/>
            <p:cNvSpPr/>
            <p:nvPr/>
          </p:nvSpPr>
          <p:spPr>
            <a:xfrm>
              <a:off x="124203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" name="object 1010"/>
            <p:cNvSpPr/>
            <p:nvPr/>
          </p:nvSpPr>
          <p:spPr>
            <a:xfrm>
              <a:off x="1244201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" name="object 1011"/>
            <p:cNvSpPr/>
            <p:nvPr/>
          </p:nvSpPr>
          <p:spPr>
            <a:xfrm>
              <a:off x="1244265" y="417082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" name="object 1012"/>
            <p:cNvSpPr/>
            <p:nvPr/>
          </p:nvSpPr>
          <p:spPr>
            <a:xfrm>
              <a:off x="1244328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" name="object 1013"/>
            <p:cNvSpPr/>
            <p:nvPr/>
          </p:nvSpPr>
          <p:spPr>
            <a:xfrm>
              <a:off x="1244429" y="41709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" name="object 1014"/>
            <p:cNvSpPr/>
            <p:nvPr/>
          </p:nvSpPr>
          <p:spPr>
            <a:xfrm>
              <a:off x="1244531" y="41711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" name="object 1015"/>
            <p:cNvSpPr/>
            <p:nvPr/>
          </p:nvSpPr>
          <p:spPr>
            <a:xfrm>
              <a:off x="1244632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" name="object 1016"/>
            <p:cNvSpPr/>
            <p:nvPr/>
          </p:nvSpPr>
          <p:spPr>
            <a:xfrm>
              <a:off x="124676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" name="object 1017"/>
            <p:cNvSpPr/>
            <p:nvPr/>
          </p:nvSpPr>
          <p:spPr>
            <a:xfrm>
              <a:off x="124685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" name="object 1018"/>
            <p:cNvSpPr/>
            <p:nvPr/>
          </p:nvSpPr>
          <p:spPr>
            <a:xfrm>
              <a:off x="1246913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" name="object 1019"/>
            <p:cNvSpPr/>
            <p:nvPr/>
          </p:nvSpPr>
          <p:spPr>
            <a:xfrm>
              <a:off x="124696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" name="object 1020"/>
            <p:cNvSpPr/>
            <p:nvPr/>
          </p:nvSpPr>
          <p:spPr>
            <a:xfrm>
              <a:off x="1247078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" name="object 1021"/>
            <p:cNvSpPr/>
            <p:nvPr/>
          </p:nvSpPr>
          <p:spPr>
            <a:xfrm>
              <a:off x="1247167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" name="object 1022"/>
            <p:cNvSpPr/>
            <p:nvPr/>
          </p:nvSpPr>
          <p:spPr>
            <a:xfrm>
              <a:off x="124726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" name="object 1023"/>
            <p:cNvSpPr/>
            <p:nvPr/>
          </p:nvSpPr>
          <p:spPr>
            <a:xfrm>
              <a:off x="1247344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4" name="object 1024"/>
            <p:cNvSpPr/>
            <p:nvPr/>
          </p:nvSpPr>
          <p:spPr>
            <a:xfrm>
              <a:off x="124941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5" name="object 1025"/>
            <p:cNvSpPr/>
            <p:nvPr/>
          </p:nvSpPr>
          <p:spPr>
            <a:xfrm>
              <a:off x="1249499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6" name="object 1026"/>
            <p:cNvSpPr/>
            <p:nvPr/>
          </p:nvSpPr>
          <p:spPr>
            <a:xfrm>
              <a:off x="1249549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" name="object 1027"/>
            <p:cNvSpPr/>
            <p:nvPr/>
          </p:nvSpPr>
          <p:spPr>
            <a:xfrm>
              <a:off x="1249651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" name="object 1028"/>
            <p:cNvSpPr/>
            <p:nvPr/>
          </p:nvSpPr>
          <p:spPr>
            <a:xfrm>
              <a:off x="1249739" y="41712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" name="object 1029"/>
            <p:cNvSpPr/>
            <p:nvPr/>
          </p:nvSpPr>
          <p:spPr>
            <a:xfrm>
              <a:off x="1248954" y="417151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01" y="0"/>
                  </a:moveTo>
                  <a:lnTo>
                    <a:pt x="1875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" name="object 1030"/>
            <p:cNvSpPr/>
            <p:nvPr/>
          </p:nvSpPr>
          <p:spPr>
            <a:xfrm>
              <a:off x="125214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" name="object 1031"/>
            <p:cNvSpPr/>
            <p:nvPr/>
          </p:nvSpPr>
          <p:spPr>
            <a:xfrm>
              <a:off x="125228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" name="object 1032"/>
            <p:cNvSpPr/>
            <p:nvPr/>
          </p:nvSpPr>
          <p:spPr>
            <a:xfrm>
              <a:off x="1252375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" name="object 1033"/>
            <p:cNvSpPr/>
            <p:nvPr/>
          </p:nvSpPr>
          <p:spPr>
            <a:xfrm>
              <a:off x="1252477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" name="object 1034"/>
            <p:cNvSpPr/>
            <p:nvPr/>
          </p:nvSpPr>
          <p:spPr>
            <a:xfrm>
              <a:off x="1252654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" name="object 1035"/>
            <p:cNvSpPr/>
            <p:nvPr/>
          </p:nvSpPr>
          <p:spPr>
            <a:xfrm>
              <a:off x="125473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" name="object 1036"/>
            <p:cNvSpPr/>
            <p:nvPr/>
          </p:nvSpPr>
          <p:spPr>
            <a:xfrm>
              <a:off x="125479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" name="object 1037"/>
            <p:cNvSpPr/>
            <p:nvPr/>
          </p:nvSpPr>
          <p:spPr>
            <a:xfrm>
              <a:off x="1254859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" name="object 1038"/>
            <p:cNvSpPr/>
            <p:nvPr/>
          </p:nvSpPr>
          <p:spPr>
            <a:xfrm>
              <a:off x="1254961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" name="object 1039"/>
            <p:cNvSpPr/>
            <p:nvPr/>
          </p:nvSpPr>
          <p:spPr>
            <a:xfrm>
              <a:off x="1255024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" name="object 1040"/>
            <p:cNvSpPr/>
            <p:nvPr/>
          </p:nvSpPr>
          <p:spPr>
            <a:xfrm>
              <a:off x="1255087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" name="object 1041"/>
            <p:cNvSpPr/>
            <p:nvPr/>
          </p:nvSpPr>
          <p:spPr>
            <a:xfrm>
              <a:off x="125515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" name="object 1042"/>
            <p:cNvSpPr/>
            <p:nvPr/>
          </p:nvSpPr>
          <p:spPr>
            <a:xfrm>
              <a:off x="1255252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" name="object 1043"/>
            <p:cNvSpPr/>
            <p:nvPr/>
          </p:nvSpPr>
          <p:spPr>
            <a:xfrm>
              <a:off x="1254403" y="4171581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4">
                  <a:moveTo>
                    <a:pt x="0" y="0"/>
                  </a:moveTo>
                  <a:lnTo>
                    <a:pt x="1774" y="0"/>
                  </a:lnTo>
                </a:path>
                <a:path w="4444">
                  <a:moveTo>
                    <a:pt x="2319" y="0"/>
                  </a:moveTo>
                  <a:lnTo>
                    <a:pt x="4093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" name="object 1044"/>
            <p:cNvSpPr/>
            <p:nvPr/>
          </p:nvSpPr>
          <p:spPr>
            <a:xfrm>
              <a:off x="125767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" name="object 1045"/>
            <p:cNvSpPr/>
            <p:nvPr/>
          </p:nvSpPr>
          <p:spPr>
            <a:xfrm>
              <a:off x="125776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" name="object 1046"/>
            <p:cNvSpPr/>
            <p:nvPr/>
          </p:nvSpPr>
          <p:spPr>
            <a:xfrm>
              <a:off x="1257964" y="4168328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33"/>
                  </a:moveTo>
                  <a:lnTo>
                    <a:pt x="887" y="1633"/>
                  </a:lnTo>
                </a:path>
              </a:pathLst>
            </a:custGeom>
            <a:ln w="3266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" name="object 1047"/>
            <p:cNvSpPr/>
            <p:nvPr/>
          </p:nvSpPr>
          <p:spPr>
            <a:xfrm>
              <a:off x="1258065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" name="object 1048"/>
            <p:cNvSpPr/>
            <p:nvPr/>
          </p:nvSpPr>
          <p:spPr>
            <a:xfrm>
              <a:off x="1259295" y="4171506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01" y="6"/>
                  </a:moveTo>
                  <a:lnTo>
                    <a:pt x="1875" y="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" name="object 1049"/>
            <p:cNvSpPr/>
            <p:nvPr/>
          </p:nvSpPr>
          <p:spPr>
            <a:xfrm>
              <a:off x="1260410" y="41712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" name="object 1050"/>
            <p:cNvSpPr/>
            <p:nvPr/>
          </p:nvSpPr>
          <p:spPr>
            <a:xfrm>
              <a:off x="1260613" y="417083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" name="object 1051"/>
            <p:cNvSpPr/>
            <p:nvPr/>
          </p:nvSpPr>
          <p:spPr>
            <a:xfrm>
              <a:off x="126070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" name="object 1052"/>
            <p:cNvSpPr/>
            <p:nvPr/>
          </p:nvSpPr>
          <p:spPr>
            <a:xfrm>
              <a:off x="126242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" name="object 1053"/>
            <p:cNvSpPr/>
            <p:nvPr/>
          </p:nvSpPr>
          <p:spPr>
            <a:xfrm>
              <a:off x="126259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" name="object 1054"/>
            <p:cNvSpPr/>
            <p:nvPr/>
          </p:nvSpPr>
          <p:spPr>
            <a:xfrm>
              <a:off x="126288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" name="object 1055"/>
            <p:cNvSpPr/>
            <p:nvPr/>
          </p:nvSpPr>
          <p:spPr>
            <a:xfrm>
              <a:off x="1262995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" name="object 1056"/>
            <p:cNvSpPr/>
            <p:nvPr/>
          </p:nvSpPr>
          <p:spPr>
            <a:xfrm>
              <a:off x="1263058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" name="object 1057"/>
            <p:cNvSpPr/>
            <p:nvPr/>
          </p:nvSpPr>
          <p:spPr>
            <a:xfrm>
              <a:off x="126318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" name="object 1058"/>
            <p:cNvSpPr/>
            <p:nvPr/>
          </p:nvSpPr>
          <p:spPr>
            <a:xfrm>
              <a:off x="1263274" y="41711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" name="object 1059"/>
            <p:cNvSpPr/>
            <p:nvPr/>
          </p:nvSpPr>
          <p:spPr>
            <a:xfrm>
              <a:off x="126525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" name="object 1060"/>
            <p:cNvSpPr/>
            <p:nvPr/>
          </p:nvSpPr>
          <p:spPr>
            <a:xfrm>
              <a:off x="1265327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" name="object 1061"/>
            <p:cNvSpPr/>
            <p:nvPr/>
          </p:nvSpPr>
          <p:spPr>
            <a:xfrm>
              <a:off x="126542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" name="object 1062"/>
            <p:cNvSpPr/>
            <p:nvPr/>
          </p:nvSpPr>
          <p:spPr>
            <a:xfrm>
              <a:off x="1265517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" name="object 1063"/>
            <p:cNvSpPr/>
            <p:nvPr/>
          </p:nvSpPr>
          <p:spPr>
            <a:xfrm>
              <a:off x="1265618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" name="object 1064"/>
            <p:cNvSpPr/>
            <p:nvPr/>
          </p:nvSpPr>
          <p:spPr>
            <a:xfrm>
              <a:off x="1265720" y="41711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" name="object 1065"/>
            <p:cNvSpPr/>
            <p:nvPr/>
          </p:nvSpPr>
          <p:spPr>
            <a:xfrm>
              <a:off x="126592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" name="object 1066"/>
            <p:cNvSpPr/>
            <p:nvPr/>
          </p:nvSpPr>
          <p:spPr>
            <a:xfrm>
              <a:off x="126796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" name="object 1067"/>
            <p:cNvSpPr/>
            <p:nvPr/>
          </p:nvSpPr>
          <p:spPr>
            <a:xfrm>
              <a:off x="1268191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" name="object 1068"/>
            <p:cNvSpPr/>
            <p:nvPr/>
          </p:nvSpPr>
          <p:spPr>
            <a:xfrm>
              <a:off x="1267405" y="4171493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88" y="0"/>
                  </a:moveTo>
                  <a:lnTo>
                    <a:pt x="1862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" name="object 1069"/>
            <p:cNvSpPr/>
            <p:nvPr/>
          </p:nvSpPr>
          <p:spPr>
            <a:xfrm>
              <a:off x="1268495" y="4168822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86"/>
                  </a:moveTo>
                  <a:lnTo>
                    <a:pt x="887" y="138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" name="object 1070"/>
            <p:cNvSpPr/>
            <p:nvPr/>
          </p:nvSpPr>
          <p:spPr>
            <a:xfrm>
              <a:off x="127057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" name="object 1071"/>
            <p:cNvSpPr/>
            <p:nvPr/>
          </p:nvSpPr>
          <p:spPr>
            <a:xfrm>
              <a:off x="1270738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" name="object 1072"/>
            <p:cNvSpPr/>
            <p:nvPr/>
          </p:nvSpPr>
          <p:spPr>
            <a:xfrm>
              <a:off x="1270840" y="417087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" name="object 1073"/>
            <p:cNvSpPr/>
            <p:nvPr/>
          </p:nvSpPr>
          <p:spPr>
            <a:xfrm>
              <a:off x="1270928" y="41710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" name="object 1074"/>
            <p:cNvSpPr/>
            <p:nvPr/>
          </p:nvSpPr>
          <p:spPr>
            <a:xfrm>
              <a:off x="1271030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" name="object 1075"/>
            <p:cNvSpPr/>
            <p:nvPr/>
          </p:nvSpPr>
          <p:spPr>
            <a:xfrm>
              <a:off x="1271131" y="41710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" name="object 1076"/>
            <p:cNvSpPr/>
            <p:nvPr/>
          </p:nvSpPr>
          <p:spPr>
            <a:xfrm>
              <a:off x="127341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" name="object 1077"/>
            <p:cNvSpPr/>
            <p:nvPr/>
          </p:nvSpPr>
          <p:spPr>
            <a:xfrm>
              <a:off x="1273488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" name="object 1078"/>
            <p:cNvSpPr/>
            <p:nvPr/>
          </p:nvSpPr>
          <p:spPr>
            <a:xfrm>
              <a:off x="1273577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" name="object 1079"/>
            <p:cNvSpPr/>
            <p:nvPr/>
          </p:nvSpPr>
          <p:spPr>
            <a:xfrm>
              <a:off x="1273704" y="416975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17"/>
                  </a:moveTo>
                  <a:lnTo>
                    <a:pt x="887" y="91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" name="object 1080"/>
            <p:cNvSpPr/>
            <p:nvPr/>
          </p:nvSpPr>
          <p:spPr>
            <a:xfrm>
              <a:off x="127378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" name="object 1081"/>
            <p:cNvSpPr/>
            <p:nvPr/>
          </p:nvSpPr>
          <p:spPr>
            <a:xfrm>
              <a:off x="127574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" name="object 1082"/>
            <p:cNvSpPr/>
            <p:nvPr/>
          </p:nvSpPr>
          <p:spPr>
            <a:xfrm>
              <a:off x="127589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" name="object 1083"/>
            <p:cNvSpPr/>
            <p:nvPr/>
          </p:nvSpPr>
          <p:spPr>
            <a:xfrm>
              <a:off x="1275959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" name="object 1084"/>
            <p:cNvSpPr/>
            <p:nvPr/>
          </p:nvSpPr>
          <p:spPr>
            <a:xfrm>
              <a:off x="1276048" y="41710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" name="object 1085"/>
            <p:cNvSpPr/>
            <p:nvPr/>
          </p:nvSpPr>
          <p:spPr>
            <a:xfrm>
              <a:off x="1276150" y="4161353"/>
              <a:ext cx="0" cy="10795"/>
            </a:xfrm>
            <a:custGeom>
              <a:avLst/>
              <a:gdLst/>
              <a:ahLst/>
              <a:cxnLst/>
              <a:rect l="l" t="t" r="r" b="b"/>
              <a:pathLst>
                <a:path h="10795">
                  <a:moveTo>
                    <a:pt x="0" y="1024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" name="object 1086"/>
            <p:cNvSpPr/>
            <p:nvPr/>
          </p:nvSpPr>
          <p:spPr>
            <a:xfrm>
              <a:off x="1276238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" name="object 1087"/>
            <p:cNvSpPr/>
            <p:nvPr/>
          </p:nvSpPr>
          <p:spPr>
            <a:xfrm>
              <a:off x="1276352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" name="object 1088"/>
            <p:cNvSpPr/>
            <p:nvPr/>
          </p:nvSpPr>
          <p:spPr>
            <a:xfrm>
              <a:off x="127860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" name="object 1089"/>
            <p:cNvSpPr/>
            <p:nvPr/>
          </p:nvSpPr>
          <p:spPr>
            <a:xfrm>
              <a:off x="1278684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" name="object 1090"/>
            <p:cNvSpPr/>
            <p:nvPr/>
          </p:nvSpPr>
          <p:spPr>
            <a:xfrm>
              <a:off x="1278798" y="416954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25"/>
                  </a:moveTo>
                  <a:lnTo>
                    <a:pt x="887" y="10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" name="object 1091"/>
            <p:cNvSpPr/>
            <p:nvPr/>
          </p:nvSpPr>
          <p:spPr>
            <a:xfrm>
              <a:off x="1278000" y="417156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14" y="0"/>
                  </a:moveTo>
                  <a:lnTo>
                    <a:pt x="1888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" name="object 1092"/>
            <p:cNvSpPr/>
            <p:nvPr/>
          </p:nvSpPr>
          <p:spPr>
            <a:xfrm>
              <a:off x="128110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" name="object 1093"/>
            <p:cNvSpPr/>
            <p:nvPr/>
          </p:nvSpPr>
          <p:spPr>
            <a:xfrm>
              <a:off x="1281206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" name="object 1094"/>
            <p:cNvSpPr/>
            <p:nvPr/>
          </p:nvSpPr>
          <p:spPr>
            <a:xfrm>
              <a:off x="1281257" y="41712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" name="object 1095"/>
            <p:cNvSpPr/>
            <p:nvPr/>
          </p:nvSpPr>
          <p:spPr>
            <a:xfrm>
              <a:off x="1281358" y="416983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79"/>
                  </a:moveTo>
                  <a:lnTo>
                    <a:pt x="887" y="87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" name="object 1096"/>
            <p:cNvSpPr/>
            <p:nvPr/>
          </p:nvSpPr>
          <p:spPr>
            <a:xfrm>
              <a:off x="1281460" y="417002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84"/>
                  </a:moveTo>
                  <a:lnTo>
                    <a:pt x="887" y="78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" name="object 1097"/>
            <p:cNvSpPr/>
            <p:nvPr/>
          </p:nvSpPr>
          <p:spPr>
            <a:xfrm>
              <a:off x="1281548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" name="object 1098"/>
            <p:cNvSpPr/>
            <p:nvPr/>
          </p:nvSpPr>
          <p:spPr>
            <a:xfrm>
              <a:off x="1281650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" name="object 1099"/>
            <p:cNvSpPr/>
            <p:nvPr/>
          </p:nvSpPr>
          <p:spPr>
            <a:xfrm>
              <a:off x="128384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" name="object 1100"/>
            <p:cNvSpPr/>
            <p:nvPr/>
          </p:nvSpPr>
          <p:spPr>
            <a:xfrm>
              <a:off x="128389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" name="object 1101"/>
            <p:cNvSpPr/>
            <p:nvPr/>
          </p:nvSpPr>
          <p:spPr>
            <a:xfrm>
              <a:off x="1284007" y="41712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" name="object 1102"/>
            <p:cNvSpPr/>
            <p:nvPr/>
          </p:nvSpPr>
          <p:spPr>
            <a:xfrm>
              <a:off x="1284095" y="41712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" name="object 1103"/>
            <p:cNvSpPr/>
            <p:nvPr/>
          </p:nvSpPr>
          <p:spPr>
            <a:xfrm>
              <a:off x="1284197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" name="object 1104"/>
            <p:cNvSpPr/>
            <p:nvPr/>
          </p:nvSpPr>
          <p:spPr>
            <a:xfrm>
              <a:off x="128600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" name="object 1105"/>
            <p:cNvSpPr/>
            <p:nvPr/>
          </p:nvSpPr>
          <p:spPr>
            <a:xfrm>
              <a:off x="1286478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" name="object 1106"/>
            <p:cNvSpPr/>
            <p:nvPr/>
          </p:nvSpPr>
          <p:spPr>
            <a:xfrm>
              <a:off x="1286567" y="417086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" name="object 1107"/>
            <p:cNvSpPr/>
            <p:nvPr/>
          </p:nvSpPr>
          <p:spPr>
            <a:xfrm>
              <a:off x="1286668" y="41711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" name="object 1108"/>
            <p:cNvSpPr/>
            <p:nvPr/>
          </p:nvSpPr>
          <p:spPr>
            <a:xfrm>
              <a:off x="1286769" y="417080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" name="object 1109"/>
            <p:cNvSpPr/>
            <p:nvPr/>
          </p:nvSpPr>
          <p:spPr>
            <a:xfrm>
              <a:off x="128685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" name="object 1110"/>
            <p:cNvSpPr/>
            <p:nvPr/>
          </p:nvSpPr>
          <p:spPr>
            <a:xfrm>
              <a:off x="1287644" y="41715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468" y="0"/>
                  </a:moveTo>
                  <a:lnTo>
                    <a:pt x="2243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" name="object 1111"/>
            <p:cNvSpPr/>
            <p:nvPr/>
          </p:nvSpPr>
          <p:spPr>
            <a:xfrm>
              <a:off x="128911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" name="object 1112"/>
            <p:cNvSpPr/>
            <p:nvPr/>
          </p:nvSpPr>
          <p:spPr>
            <a:xfrm>
              <a:off x="1289215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" name="object 1113"/>
            <p:cNvSpPr/>
            <p:nvPr/>
          </p:nvSpPr>
          <p:spPr>
            <a:xfrm>
              <a:off x="1289304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" name="object 1114"/>
            <p:cNvSpPr/>
            <p:nvPr/>
          </p:nvSpPr>
          <p:spPr>
            <a:xfrm>
              <a:off x="1289405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" name="object 1115"/>
            <p:cNvSpPr/>
            <p:nvPr/>
          </p:nvSpPr>
          <p:spPr>
            <a:xfrm>
              <a:off x="1289481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" name="object 1116"/>
            <p:cNvSpPr/>
            <p:nvPr/>
          </p:nvSpPr>
          <p:spPr>
            <a:xfrm>
              <a:off x="1291610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" name="object 1117"/>
            <p:cNvSpPr/>
            <p:nvPr/>
          </p:nvSpPr>
          <p:spPr>
            <a:xfrm>
              <a:off x="1291788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" name="object 1118"/>
            <p:cNvSpPr/>
            <p:nvPr/>
          </p:nvSpPr>
          <p:spPr>
            <a:xfrm>
              <a:off x="1291889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" name="object 1119"/>
            <p:cNvSpPr/>
            <p:nvPr/>
          </p:nvSpPr>
          <p:spPr>
            <a:xfrm>
              <a:off x="129192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" name="object 1120"/>
            <p:cNvSpPr/>
            <p:nvPr/>
          </p:nvSpPr>
          <p:spPr>
            <a:xfrm>
              <a:off x="1291978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" name="object 1121"/>
            <p:cNvSpPr/>
            <p:nvPr/>
          </p:nvSpPr>
          <p:spPr>
            <a:xfrm>
              <a:off x="1292079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" name="object 1122"/>
            <p:cNvSpPr/>
            <p:nvPr/>
          </p:nvSpPr>
          <p:spPr>
            <a:xfrm>
              <a:off x="129218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" name="object 1123"/>
            <p:cNvSpPr/>
            <p:nvPr/>
          </p:nvSpPr>
          <p:spPr>
            <a:xfrm>
              <a:off x="129424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" name="object 1124"/>
            <p:cNvSpPr/>
            <p:nvPr/>
          </p:nvSpPr>
          <p:spPr>
            <a:xfrm>
              <a:off x="129451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" name="object 1125"/>
            <p:cNvSpPr/>
            <p:nvPr/>
          </p:nvSpPr>
          <p:spPr>
            <a:xfrm>
              <a:off x="129460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" name="object 1126"/>
            <p:cNvSpPr/>
            <p:nvPr/>
          </p:nvSpPr>
          <p:spPr>
            <a:xfrm>
              <a:off x="129470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" name="object 1127"/>
            <p:cNvSpPr/>
            <p:nvPr/>
          </p:nvSpPr>
          <p:spPr>
            <a:xfrm>
              <a:off x="1294804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" name="object 1128"/>
            <p:cNvSpPr/>
            <p:nvPr/>
          </p:nvSpPr>
          <p:spPr>
            <a:xfrm>
              <a:off x="1294994" y="417078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05"/>
                  </a:moveTo>
                  <a:lnTo>
                    <a:pt x="887" y="40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" name="object 1129"/>
            <p:cNvSpPr/>
            <p:nvPr/>
          </p:nvSpPr>
          <p:spPr>
            <a:xfrm>
              <a:off x="129685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" name="object 1130"/>
            <p:cNvSpPr/>
            <p:nvPr/>
          </p:nvSpPr>
          <p:spPr>
            <a:xfrm>
              <a:off x="1296958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" name="object 1131"/>
            <p:cNvSpPr/>
            <p:nvPr/>
          </p:nvSpPr>
          <p:spPr>
            <a:xfrm>
              <a:off x="129704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" name="object 1132"/>
            <p:cNvSpPr/>
            <p:nvPr/>
          </p:nvSpPr>
          <p:spPr>
            <a:xfrm>
              <a:off x="1297110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" name="object 1133"/>
            <p:cNvSpPr/>
            <p:nvPr/>
          </p:nvSpPr>
          <p:spPr>
            <a:xfrm>
              <a:off x="1297237" y="41711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" name="object 1134"/>
            <p:cNvSpPr/>
            <p:nvPr/>
          </p:nvSpPr>
          <p:spPr>
            <a:xfrm>
              <a:off x="129738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" name="object 1135"/>
            <p:cNvSpPr/>
            <p:nvPr/>
          </p:nvSpPr>
          <p:spPr>
            <a:xfrm>
              <a:off x="1297630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" name="object 1136"/>
            <p:cNvSpPr/>
            <p:nvPr/>
          </p:nvSpPr>
          <p:spPr>
            <a:xfrm>
              <a:off x="129959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" name="object 1137"/>
            <p:cNvSpPr/>
            <p:nvPr/>
          </p:nvSpPr>
          <p:spPr>
            <a:xfrm>
              <a:off x="129973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" name="object 1138"/>
            <p:cNvSpPr/>
            <p:nvPr/>
          </p:nvSpPr>
          <p:spPr>
            <a:xfrm>
              <a:off x="129982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" name="object 1139"/>
            <p:cNvSpPr/>
            <p:nvPr/>
          </p:nvSpPr>
          <p:spPr>
            <a:xfrm>
              <a:off x="1299898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" name="object 1140"/>
            <p:cNvSpPr/>
            <p:nvPr/>
          </p:nvSpPr>
          <p:spPr>
            <a:xfrm>
              <a:off x="130001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" name="object 1141"/>
            <p:cNvSpPr/>
            <p:nvPr/>
          </p:nvSpPr>
          <p:spPr>
            <a:xfrm>
              <a:off x="1300114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" name="object 1142"/>
            <p:cNvSpPr/>
            <p:nvPr/>
          </p:nvSpPr>
          <p:spPr>
            <a:xfrm>
              <a:off x="1301647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" name="object 1143"/>
            <p:cNvSpPr/>
            <p:nvPr/>
          </p:nvSpPr>
          <p:spPr>
            <a:xfrm>
              <a:off x="130169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" name="object 1144"/>
            <p:cNvSpPr/>
            <p:nvPr/>
          </p:nvSpPr>
          <p:spPr>
            <a:xfrm>
              <a:off x="1302180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" name="object 1145"/>
            <p:cNvSpPr/>
            <p:nvPr/>
          </p:nvSpPr>
          <p:spPr>
            <a:xfrm>
              <a:off x="130225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" name="object 1146"/>
            <p:cNvSpPr/>
            <p:nvPr/>
          </p:nvSpPr>
          <p:spPr>
            <a:xfrm>
              <a:off x="1302357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" name="object 1147"/>
            <p:cNvSpPr/>
            <p:nvPr/>
          </p:nvSpPr>
          <p:spPr>
            <a:xfrm>
              <a:off x="1302446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" name="object 1148"/>
            <p:cNvSpPr/>
            <p:nvPr/>
          </p:nvSpPr>
          <p:spPr>
            <a:xfrm>
              <a:off x="1302547" y="416905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72"/>
                  </a:moveTo>
                  <a:lnTo>
                    <a:pt x="887" y="127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" name="object 1149"/>
            <p:cNvSpPr/>
            <p:nvPr/>
          </p:nvSpPr>
          <p:spPr>
            <a:xfrm>
              <a:off x="130259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" name="object 1150"/>
            <p:cNvSpPr/>
            <p:nvPr/>
          </p:nvSpPr>
          <p:spPr>
            <a:xfrm>
              <a:off x="1302737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" name="object 1151"/>
            <p:cNvSpPr/>
            <p:nvPr/>
          </p:nvSpPr>
          <p:spPr>
            <a:xfrm>
              <a:off x="130501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" name="object 1152"/>
            <p:cNvSpPr/>
            <p:nvPr/>
          </p:nvSpPr>
          <p:spPr>
            <a:xfrm>
              <a:off x="1305120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" name="object 1153"/>
            <p:cNvSpPr/>
            <p:nvPr/>
          </p:nvSpPr>
          <p:spPr>
            <a:xfrm>
              <a:off x="1305196" y="41710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" name="object 1154"/>
            <p:cNvSpPr/>
            <p:nvPr/>
          </p:nvSpPr>
          <p:spPr>
            <a:xfrm>
              <a:off x="130524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" name="object 1155"/>
            <p:cNvSpPr/>
            <p:nvPr/>
          </p:nvSpPr>
          <p:spPr>
            <a:xfrm>
              <a:off x="130532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" name="object 1156"/>
            <p:cNvSpPr/>
            <p:nvPr/>
          </p:nvSpPr>
          <p:spPr>
            <a:xfrm>
              <a:off x="1305424" y="4169075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59"/>
                  </a:moveTo>
                  <a:lnTo>
                    <a:pt x="887" y="125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" name="object 1157"/>
            <p:cNvSpPr/>
            <p:nvPr/>
          </p:nvSpPr>
          <p:spPr>
            <a:xfrm>
              <a:off x="1307414" y="41711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" name="object 1158"/>
            <p:cNvSpPr/>
            <p:nvPr/>
          </p:nvSpPr>
          <p:spPr>
            <a:xfrm>
              <a:off x="130756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" name="object 1159"/>
            <p:cNvSpPr/>
            <p:nvPr/>
          </p:nvSpPr>
          <p:spPr>
            <a:xfrm>
              <a:off x="1307667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" name="object 1160"/>
            <p:cNvSpPr/>
            <p:nvPr/>
          </p:nvSpPr>
          <p:spPr>
            <a:xfrm>
              <a:off x="1307768" y="41712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" name="object 1161"/>
            <p:cNvSpPr/>
            <p:nvPr/>
          </p:nvSpPr>
          <p:spPr>
            <a:xfrm>
              <a:off x="1307857" y="41711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" name="object 1162"/>
            <p:cNvSpPr/>
            <p:nvPr/>
          </p:nvSpPr>
          <p:spPr>
            <a:xfrm>
              <a:off x="1308060" y="41710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" name="object 1163"/>
            <p:cNvSpPr/>
            <p:nvPr/>
          </p:nvSpPr>
          <p:spPr>
            <a:xfrm>
              <a:off x="131005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" name="object 1164"/>
            <p:cNvSpPr/>
            <p:nvPr/>
          </p:nvSpPr>
          <p:spPr>
            <a:xfrm>
              <a:off x="131020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5" name="object 1165"/>
            <p:cNvSpPr/>
            <p:nvPr/>
          </p:nvSpPr>
          <p:spPr>
            <a:xfrm>
              <a:off x="131034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6" name="object 1166"/>
            <p:cNvSpPr/>
            <p:nvPr/>
          </p:nvSpPr>
          <p:spPr>
            <a:xfrm>
              <a:off x="131039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" name="object 1167"/>
            <p:cNvSpPr/>
            <p:nvPr/>
          </p:nvSpPr>
          <p:spPr>
            <a:xfrm>
              <a:off x="1310417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" name="object 1168"/>
            <p:cNvSpPr/>
            <p:nvPr/>
          </p:nvSpPr>
          <p:spPr>
            <a:xfrm>
              <a:off x="1310493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" name="object 1169"/>
            <p:cNvSpPr/>
            <p:nvPr/>
          </p:nvSpPr>
          <p:spPr>
            <a:xfrm>
              <a:off x="131056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" name="object 1170"/>
            <p:cNvSpPr/>
            <p:nvPr/>
          </p:nvSpPr>
          <p:spPr>
            <a:xfrm>
              <a:off x="1310683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" name="object 1171"/>
            <p:cNvSpPr/>
            <p:nvPr/>
          </p:nvSpPr>
          <p:spPr>
            <a:xfrm>
              <a:off x="1312698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" name="object 1172"/>
            <p:cNvSpPr/>
            <p:nvPr/>
          </p:nvSpPr>
          <p:spPr>
            <a:xfrm>
              <a:off x="1312876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" name="object 1173"/>
            <p:cNvSpPr/>
            <p:nvPr/>
          </p:nvSpPr>
          <p:spPr>
            <a:xfrm>
              <a:off x="1312977" y="41711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" name="object 1174"/>
            <p:cNvSpPr/>
            <p:nvPr/>
          </p:nvSpPr>
          <p:spPr>
            <a:xfrm>
              <a:off x="1313078" y="41710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" name="object 1175"/>
            <p:cNvSpPr/>
            <p:nvPr/>
          </p:nvSpPr>
          <p:spPr>
            <a:xfrm>
              <a:off x="1313167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" name="object 1176"/>
            <p:cNvSpPr/>
            <p:nvPr/>
          </p:nvSpPr>
          <p:spPr>
            <a:xfrm>
              <a:off x="131321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" name="object 1177"/>
            <p:cNvSpPr/>
            <p:nvPr/>
          </p:nvSpPr>
          <p:spPr>
            <a:xfrm>
              <a:off x="1315626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" name="object 1178"/>
            <p:cNvSpPr/>
            <p:nvPr/>
          </p:nvSpPr>
          <p:spPr>
            <a:xfrm>
              <a:off x="1315714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" name="object 1179"/>
            <p:cNvSpPr/>
            <p:nvPr/>
          </p:nvSpPr>
          <p:spPr>
            <a:xfrm>
              <a:off x="1314916" y="4171569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4">
                  <a:moveTo>
                    <a:pt x="0" y="0"/>
                  </a:moveTo>
                  <a:lnTo>
                    <a:pt x="1774" y="0"/>
                  </a:lnTo>
                </a:path>
                <a:path w="4444">
                  <a:moveTo>
                    <a:pt x="2243" y="0"/>
                  </a:moveTo>
                  <a:lnTo>
                    <a:pt x="401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" name="object 1180"/>
            <p:cNvSpPr/>
            <p:nvPr/>
          </p:nvSpPr>
          <p:spPr>
            <a:xfrm>
              <a:off x="131810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" name="object 1181"/>
            <p:cNvSpPr/>
            <p:nvPr/>
          </p:nvSpPr>
          <p:spPr>
            <a:xfrm>
              <a:off x="1318185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" name="object 1182"/>
            <p:cNvSpPr/>
            <p:nvPr/>
          </p:nvSpPr>
          <p:spPr>
            <a:xfrm>
              <a:off x="1318287" y="417078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05"/>
                  </a:moveTo>
                  <a:lnTo>
                    <a:pt x="887" y="40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" name="object 1183"/>
            <p:cNvSpPr/>
            <p:nvPr/>
          </p:nvSpPr>
          <p:spPr>
            <a:xfrm>
              <a:off x="1318388" y="417086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" name="object 1184"/>
            <p:cNvSpPr/>
            <p:nvPr/>
          </p:nvSpPr>
          <p:spPr>
            <a:xfrm>
              <a:off x="1318477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" name="object 1185"/>
            <p:cNvSpPr/>
            <p:nvPr/>
          </p:nvSpPr>
          <p:spPr>
            <a:xfrm>
              <a:off x="132083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" name="object 1186"/>
            <p:cNvSpPr/>
            <p:nvPr/>
          </p:nvSpPr>
          <p:spPr>
            <a:xfrm>
              <a:off x="1320935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" name="object 1187"/>
            <p:cNvSpPr/>
            <p:nvPr/>
          </p:nvSpPr>
          <p:spPr>
            <a:xfrm>
              <a:off x="1321024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" name="object 1188"/>
            <p:cNvSpPr/>
            <p:nvPr/>
          </p:nvSpPr>
          <p:spPr>
            <a:xfrm>
              <a:off x="132111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" name="object 1189"/>
            <p:cNvSpPr/>
            <p:nvPr/>
          </p:nvSpPr>
          <p:spPr>
            <a:xfrm>
              <a:off x="1322469" y="4171512"/>
              <a:ext cx="1905" cy="635"/>
            </a:xfrm>
            <a:custGeom>
              <a:avLst/>
              <a:gdLst/>
              <a:ahLst/>
              <a:cxnLst/>
              <a:rect l="l" t="t" r="r" b="b"/>
              <a:pathLst>
                <a:path w="1905" h="635">
                  <a:moveTo>
                    <a:pt x="0" y="12"/>
                  </a:moveTo>
                  <a:lnTo>
                    <a:pt x="1774" y="12"/>
                  </a:lnTo>
                </a:path>
                <a:path w="1905" h="635">
                  <a:moveTo>
                    <a:pt x="38" y="0"/>
                  </a:moveTo>
                  <a:lnTo>
                    <a:pt x="1812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" name="object 1190"/>
            <p:cNvSpPr/>
            <p:nvPr/>
          </p:nvSpPr>
          <p:spPr>
            <a:xfrm>
              <a:off x="1323495" y="41710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" name="object 1191"/>
            <p:cNvSpPr/>
            <p:nvPr/>
          </p:nvSpPr>
          <p:spPr>
            <a:xfrm>
              <a:off x="1323597" y="4169404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95"/>
                  </a:moveTo>
                  <a:lnTo>
                    <a:pt x="887" y="109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" name="object 1192"/>
            <p:cNvSpPr/>
            <p:nvPr/>
          </p:nvSpPr>
          <p:spPr>
            <a:xfrm>
              <a:off x="132380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" name="object 1193"/>
            <p:cNvSpPr/>
            <p:nvPr/>
          </p:nvSpPr>
          <p:spPr>
            <a:xfrm>
              <a:off x="132385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" name="object 1194"/>
            <p:cNvSpPr/>
            <p:nvPr/>
          </p:nvSpPr>
          <p:spPr>
            <a:xfrm>
              <a:off x="132599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" name="object 1195"/>
            <p:cNvSpPr/>
            <p:nvPr/>
          </p:nvSpPr>
          <p:spPr>
            <a:xfrm>
              <a:off x="1326131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" name="object 1196"/>
            <p:cNvSpPr/>
            <p:nvPr/>
          </p:nvSpPr>
          <p:spPr>
            <a:xfrm>
              <a:off x="1326245" y="41710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" name="object 1197"/>
            <p:cNvSpPr/>
            <p:nvPr/>
          </p:nvSpPr>
          <p:spPr>
            <a:xfrm>
              <a:off x="132632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" name="object 1198"/>
            <p:cNvSpPr/>
            <p:nvPr/>
          </p:nvSpPr>
          <p:spPr>
            <a:xfrm>
              <a:off x="132649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" name="object 1199"/>
            <p:cNvSpPr/>
            <p:nvPr/>
          </p:nvSpPr>
          <p:spPr>
            <a:xfrm>
              <a:off x="1328577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" name="object 1200"/>
            <p:cNvSpPr/>
            <p:nvPr/>
          </p:nvSpPr>
          <p:spPr>
            <a:xfrm>
              <a:off x="1328666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" name="object 1201"/>
            <p:cNvSpPr/>
            <p:nvPr/>
          </p:nvSpPr>
          <p:spPr>
            <a:xfrm>
              <a:off x="1328704" y="41712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" name="object 1202"/>
            <p:cNvSpPr/>
            <p:nvPr/>
          </p:nvSpPr>
          <p:spPr>
            <a:xfrm>
              <a:off x="1328805" y="41711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" name="object 1203"/>
            <p:cNvSpPr/>
            <p:nvPr/>
          </p:nvSpPr>
          <p:spPr>
            <a:xfrm>
              <a:off x="1328907" y="41710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" name="object 1204"/>
            <p:cNvSpPr/>
            <p:nvPr/>
          </p:nvSpPr>
          <p:spPr>
            <a:xfrm>
              <a:off x="132911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" name="object 1205"/>
            <p:cNvSpPr/>
            <p:nvPr/>
          </p:nvSpPr>
          <p:spPr>
            <a:xfrm>
              <a:off x="133120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" name="object 1206"/>
            <p:cNvSpPr/>
            <p:nvPr/>
          </p:nvSpPr>
          <p:spPr>
            <a:xfrm>
              <a:off x="1330351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63" y="0"/>
                  </a:moveTo>
                  <a:lnTo>
                    <a:pt x="1837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" name="object 1207"/>
            <p:cNvSpPr/>
            <p:nvPr/>
          </p:nvSpPr>
          <p:spPr>
            <a:xfrm>
              <a:off x="1331454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" name="object 1208"/>
            <p:cNvSpPr/>
            <p:nvPr/>
          </p:nvSpPr>
          <p:spPr>
            <a:xfrm>
              <a:off x="1331543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" name="object 1209"/>
            <p:cNvSpPr/>
            <p:nvPr/>
          </p:nvSpPr>
          <p:spPr>
            <a:xfrm>
              <a:off x="1330732" y="4171569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304" y="0"/>
                  </a:moveTo>
                  <a:lnTo>
                    <a:pt x="2078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" name="object 1210"/>
            <p:cNvSpPr/>
            <p:nvPr/>
          </p:nvSpPr>
          <p:spPr>
            <a:xfrm>
              <a:off x="133390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" name="object 1211"/>
            <p:cNvSpPr/>
            <p:nvPr/>
          </p:nvSpPr>
          <p:spPr>
            <a:xfrm>
              <a:off x="133396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" name="object 1212"/>
            <p:cNvSpPr/>
            <p:nvPr/>
          </p:nvSpPr>
          <p:spPr>
            <a:xfrm>
              <a:off x="1334065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" name="object 1213"/>
            <p:cNvSpPr/>
            <p:nvPr/>
          </p:nvSpPr>
          <p:spPr>
            <a:xfrm>
              <a:off x="133411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" name="object 1214"/>
            <p:cNvSpPr/>
            <p:nvPr/>
          </p:nvSpPr>
          <p:spPr>
            <a:xfrm>
              <a:off x="133416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" name="object 1215"/>
            <p:cNvSpPr/>
            <p:nvPr/>
          </p:nvSpPr>
          <p:spPr>
            <a:xfrm>
              <a:off x="1334217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" name="object 1216"/>
            <p:cNvSpPr/>
            <p:nvPr/>
          </p:nvSpPr>
          <p:spPr>
            <a:xfrm>
              <a:off x="133431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" name="object 1217"/>
            <p:cNvSpPr/>
            <p:nvPr/>
          </p:nvSpPr>
          <p:spPr>
            <a:xfrm>
              <a:off x="1335978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" name="object 1218"/>
            <p:cNvSpPr/>
            <p:nvPr/>
          </p:nvSpPr>
          <p:spPr>
            <a:xfrm>
              <a:off x="133672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" name="object 1219"/>
            <p:cNvSpPr/>
            <p:nvPr/>
          </p:nvSpPr>
          <p:spPr>
            <a:xfrm>
              <a:off x="133676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" name="object 1220"/>
            <p:cNvSpPr/>
            <p:nvPr/>
          </p:nvSpPr>
          <p:spPr>
            <a:xfrm>
              <a:off x="1335965" y="4171512"/>
              <a:ext cx="1905" cy="635"/>
            </a:xfrm>
            <a:custGeom>
              <a:avLst/>
              <a:gdLst/>
              <a:ahLst/>
              <a:cxnLst/>
              <a:rect l="l" t="t" r="r" b="b"/>
              <a:pathLst>
                <a:path w="1905" h="635">
                  <a:moveTo>
                    <a:pt x="0" y="0"/>
                  </a:moveTo>
                  <a:lnTo>
                    <a:pt x="1774" y="0"/>
                  </a:lnTo>
                </a:path>
                <a:path w="1905" h="635">
                  <a:moveTo>
                    <a:pt x="88" y="12"/>
                  </a:moveTo>
                  <a:lnTo>
                    <a:pt x="1862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" name="object 1221"/>
            <p:cNvSpPr/>
            <p:nvPr/>
          </p:nvSpPr>
          <p:spPr>
            <a:xfrm>
              <a:off x="1337030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" name="object 1222"/>
            <p:cNvSpPr/>
            <p:nvPr/>
          </p:nvSpPr>
          <p:spPr>
            <a:xfrm>
              <a:off x="1337727" y="41715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544" y="0"/>
                  </a:moveTo>
                  <a:lnTo>
                    <a:pt x="2319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" name="object 1223"/>
            <p:cNvSpPr/>
            <p:nvPr/>
          </p:nvSpPr>
          <p:spPr>
            <a:xfrm>
              <a:off x="1339286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" name="object 1224"/>
            <p:cNvSpPr/>
            <p:nvPr/>
          </p:nvSpPr>
          <p:spPr>
            <a:xfrm>
              <a:off x="1339374" y="41710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" name="object 1225"/>
            <p:cNvSpPr/>
            <p:nvPr/>
          </p:nvSpPr>
          <p:spPr>
            <a:xfrm>
              <a:off x="1339425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" name="object 1226"/>
            <p:cNvSpPr/>
            <p:nvPr/>
          </p:nvSpPr>
          <p:spPr>
            <a:xfrm>
              <a:off x="133948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" name="object 1227"/>
            <p:cNvSpPr/>
            <p:nvPr/>
          </p:nvSpPr>
          <p:spPr>
            <a:xfrm>
              <a:off x="134193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" name="object 1228"/>
            <p:cNvSpPr/>
            <p:nvPr/>
          </p:nvSpPr>
          <p:spPr>
            <a:xfrm>
              <a:off x="1342036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" name="object 1229"/>
            <p:cNvSpPr/>
            <p:nvPr/>
          </p:nvSpPr>
          <p:spPr>
            <a:xfrm>
              <a:off x="134215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" name="object 1230"/>
            <p:cNvSpPr/>
            <p:nvPr/>
          </p:nvSpPr>
          <p:spPr>
            <a:xfrm>
              <a:off x="1342251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" name="object 1231"/>
            <p:cNvSpPr/>
            <p:nvPr/>
          </p:nvSpPr>
          <p:spPr>
            <a:xfrm>
              <a:off x="1342340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" name="object 1232"/>
            <p:cNvSpPr/>
            <p:nvPr/>
          </p:nvSpPr>
          <p:spPr>
            <a:xfrm>
              <a:off x="134403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" name="object 1233"/>
            <p:cNvSpPr/>
            <p:nvPr/>
          </p:nvSpPr>
          <p:spPr>
            <a:xfrm>
              <a:off x="134433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" name="object 1234"/>
            <p:cNvSpPr/>
            <p:nvPr/>
          </p:nvSpPr>
          <p:spPr>
            <a:xfrm>
              <a:off x="1344406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" name="object 1235"/>
            <p:cNvSpPr/>
            <p:nvPr/>
          </p:nvSpPr>
          <p:spPr>
            <a:xfrm>
              <a:off x="134449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" name="object 1236"/>
            <p:cNvSpPr/>
            <p:nvPr/>
          </p:nvSpPr>
          <p:spPr>
            <a:xfrm>
              <a:off x="1344596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" name="object 1237"/>
            <p:cNvSpPr/>
            <p:nvPr/>
          </p:nvSpPr>
          <p:spPr>
            <a:xfrm>
              <a:off x="1344684" y="417068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55"/>
                  </a:moveTo>
                  <a:lnTo>
                    <a:pt x="887" y="45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" name="object 1238"/>
            <p:cNvSpPr/>
            <p:nvPr/>
          </p:nvSpPr>
          <p:spPr>
            <a:xfrm>
              <a:off x="134488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" name="object 1239"/>
            <p:cNvSpPr/>
            <p:nvPr/>
          </p:nvSpPr>
          <p:spPr>
            <a:xfrm>
              <a:off x="1344976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" name="object 1240"/>
            <p:cNvSpPr/>
            <p:nvPr/>
          </p:nvSpPr>
          <p:spPr>
            <a:xfrm>
              <a:off x="134697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" name="object 1241"/>
            <p:cNvSpPr/>
            <p:nvPr/>
          </p:nvSpPr>
          <p:spPr>
            <a:xfrm>
              <a:off x="1347244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" name="object 1242"/>
            <p:cNvSpPr/>
            <p:nvPr/>
          </p:nvSpPr>
          <p:spPr>
            <a:xfrm>
              <a:off x="1347333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" name="object 1243"/>
            <p:cNvSpPr/>
            <p:nvPr/>
          </p:nvSpPr>
          <p:spPr>
            <a:xfrm>
              <a:off x="134751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" name="object 1244"/>
            <p:cNvSpPr/>
            <p:nvPr/>
          </p:nvSpPr>
          <p:spPr>
            <a:xfrm>
              <a:off x="1347561" y="417048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6"/>
                  </a:moveTo>
                  <a:lnTo>
                    <a:pt x="887" y="5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" name="object 1245"/>
            <p:cNvSpPr/>
            <p:nvPr/>
          </p:nvSpPr>
          <p:spPr>
            <a:xfrm>
              <a:off x="134951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" name="object 1246"/>
            <p:cNvSpPr/>
            <p:nvPr/>
          </p:nvSpPr>
          <p:spPr>
            <a:xfrm>
              <a:off x="1349551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" name="object 1247"/>
            <p:cNvSpPr/>
            <p:nvPr/>
          </p:nvSpPr>
          <p:spPr>
            <a:xfrm>
              <a:off x="134966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" name="object 1248"/>
            <p:cNvSpPr/>
            <p:nvPr/>
          </p:nvSpPr>
          <p:spPr>
            <a:xfrm>
              <a:off x="1349804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" name="object 1249"/>
            <p:cNvSpPr/>
            <p:nvPr/>
          </p:nvSpPr>
          <p:spPr>
            <a:xfrm>
              <a:off x="1349906" y="417074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" name="object 1250"/>
            <p:cNvSpPr/>
            <p:nvPr/>
          </p:nvSpPr>
          <p:spPr>
            <a:xfrm>
              <a:off x="1349994" y="417063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1"/>
                  </a:moveTo>
                  <a:lnTo>
                    <a:pt x="887" y="48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" name="object 1251"/>
            <p:cNvSpPr/>
            <p:nvPr/>
          </p:nvSpPr>
          <p:spPr>
            <a:xfrm>
              <a:off x="1350197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" name="object 1252"/>
            <p:cNvSpPr/>
            <p:nvPr/>
          </p:nvSpPr>
          <p:spPr>
            <a:xfrm>
              <a:off x="1352288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" name="object 1253"/>
            <p:cNvSpPr/>
            <p:nvPr/>
          </p:nvSpPr>
          <p:spPr>
            <a:xfrm>
              <a:off x="1352542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" name="object 1254"/>
            <p:cNvSpPr/>
            <p:nvPr/>
          </p:nvSpPr>
          <p:spPr>
            <a:xfrm>
              <a:off x="1352643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" name="object 1255"/>
            <p:cNvSpPr/>
            <p:nvPr/>
          </p:nvSpPr>
          <p:spPr>
            <a:xfrm>
              <a:off x="135284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" name="object 1256"/>
            <p:cNvSpPr/>
            <p:nvPr/>
          </p:nvSpPr>
          <p:spPr>
            <a:xfrm>
              <a:off x="135481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" name="object 1257"/>
            <p:cNvSpPr/>
            <p:nvPr/>
          </p:nvSpPr>
          <p:spPr>
            <a:xfrm>
              <a:off x="1354962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" name="object 1258"/>
            <p:cNvSpPr/>
            <p:nvPr/>
          </p:nvSpPr>
          <p:spPr>
            <a:xfrm>
              <a:off x="1355064" y="417029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51"/>
                  </a:moveTo>
                  <a:lnTo>
                    <a:pt x="887" y="6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" name="object 1259"/>
            <p:cNvSpPr/>
            <p:nvPr/>
          </p:nvSpPr>
          <p:spPr>
            <a:xfrm>
              <a:off x="1355102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" name="object 1260"/>
            <p:cNvSpPr/>
            <p:nvPr/>
          </p:nvSpPr>
          <p:spPr>
            <a:xfrm>
              <a:off x="1355216" y="41709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" name="object 1261"/>
            <p:cNvSpPr/>
            <p:nvPr/>
          </p:nvSpPr>
          <p:spPr>
            <a:xfrm>
              <a:off x="1355304" y="41711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" name="object 1262"/>
            <p:cNvSpPr/>
            <p:nvPr/>
          </p:nvSpPr>
          <p:spPr>
            <a:xfrm>
              <a:off x="135761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" name="object 1263"/>
            <p:cNvSpPr/>
            <p:nvPr/>
          </p:nvSpPr>
          <p:spPr>
            <a:xfrm>
              <a:off x="1357700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" name="object 1264"/>
            <p:cNvSpPr/>
            <p:nvPr/>
          </p:nvSpPr>
          <p:spPr>
            <a:xfrm>
              <a:off x="1357852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" name="object 1265"/>
            <p:cNvSpPr/>
            <p:nvPr/>
          </p:nvSpPr>
          <p:spPr>
            <a:xfrm>
              <a:off x="1357953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" name="object 1266"/>
            <p:cNvSpPr/>
            <p:nvPr/>
          </p:nvSpPr>
          <p:spPr>
            <a:xfrm>
              <a:off x="1358118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" name="object 1267"/>
            <p:cNvSpPr/>
            <p:nvPr/>
          </p:nvSpPr>
          <p:spPr>
            <a:xfrm>
              <a:off x="1359968" y="41712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" name="object 1268"/>
            <p:cNvSpPr/>
            <p:nvPr/>
          </p:nvSpPr>
          <p:spPr>
            <a:xfrm>
              <a:off x="136018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" name="object 1269"/>
            <p:cNvSpPr/>
            <p:nvPr/>
          </p:nvSpPr>
          <p:spPr>
            <a:xfrm>
              <a:off x="1360285" y="41710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" name="object 1270"/>
            <p:cNvSpPr/>
            <p:nvPr/>
          </p:nvSpPr>
          <p:spPr>
            <a:xfrm>
              <a:off x="1360323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" name="object 1271"/>
            <p:cNvSpPr/>
            <p:nvPr/>
          </p:nvSpPr>
          <p:spPr>
            <a:xfrm>
              <a:off x="1359537" y="417141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01" y="0"/>
                  </a:moveTo>
                  <a:lnTo>
                    <a:pt x="1875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" name="object 1272"/>
            <p:cNvSpPr/>
            <p:nvPr/>
          </p:nvSpPr>
          <p:spPr>
            <a:xfrm>
              <a:off x="1360627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" name="object 1273"/>
            <p:cNvSpPr/>
            <p:nvPr/>
          </p:nvSpPr>
          <p:spPr>
            <a:xfrm>
              <a:off x="136066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" name="object 1274"/>
            <p:cNvSpPr/>
            <p:nvPr/>
          </p:nvSpPr>
          <p:spPr>
            <a:xfrm>
              <a:off x="136261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" name="object 1275"/>
            <p:cNvSpPr/>
            <p:nvPr/>
          </p:nvSpPr>
          <p:spPr>
            <a:xfrm>
              <a:off x="136274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" name="object 1276"/>
            <p:cNvSpPr/>
            <p:nvPr/>
          </p:nvSpPr>
          <p:spPr>
            <a:xfrm>
              <a:off x="136283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" name="object 1277"/>
            <p:cNvSpPr/>
            <p:nvPr/>
          </p:nvSpPr>
          <p:spPr>
            <a:xfrm>
              <a:off x="1362933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" name="object 1278"/>
            <p:cNvSpPr/>
            <p:nvPr/>
          </p:nvSpPr>
          <p:spPr>
            <a:xfrm>
              <a:off x="136297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" name="object 1279"/>
            <p:cNvSpPr/>
            <p:nvPr/>
          </p:nvSpPr>
          <p:spPr>
            <a:xfrm>
              <a:off x="136307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" name="object 1280"/>
            <p:cNvSpPr/>
            <p:nvPr/>
          </p:nvSpPr>
          <p:spPr>
            <a:xfrm>
              <a:off x="1363149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" name="object 1281"/>
            <p:cNvSpPr/>
            <p:nvPr/>
          </p:nvSpPr>
          <p:spPr>
            <a:xfrm>
              <a:off x="1363250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" name="object 1282"/>
            <p:cNvSpPr/>
            <p:nvPr/>
          </p:nvSpPr>
          <p:spPr>
            <a:xfrm>
              <a:off x="136333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" name="object 1283"/>
            <p:cNvSpPr/>
            <p:nvPr/>
          </p:nvSpPr>
          <p:spPr>
            <a:xfrm>
              <a:off x="136344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" name="object 1284"/>
            <p:cNvSpPr/>
            <p:nvPr/>
          </p:nvSpPr>
          <p:spPr>
            <a:xfrm>
              <a:off x="136524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" name="object 1285"/>
            <p:cNvSpPr/>
            <p:nvPr/>
          </p:nvSpPr>
          <p:spPr>
            <a:xfrm>
              <a:off x="1365493" y="41712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" name="object 1286"/>
            <p:cNvSpPr/>
            <p:nvPr/>
          </p:nvSpPr>
          <p:spPr>
            <a:xfrm>
              <a:off x="136555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" name="object 1287"/>
            <p:cNvSpPr/>
            <p:nvPr/>
          </p:nvSpPr>
          <p:spPr>
            <a:xfrm>
              <a:off x="1365645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" name="object 1288"/>
            <p:cNvSpPr/>
            <p:nvPr/>
          </p:nvSpPr>
          <p:spPr>
            <a:xfrm>
              <a:off x="1365734" y="41709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" name="object 1289"/>
            <p:cNvSpPr/>
            <p:nvPr/>
          </p:nvSpPr>
          <p:spPr>
            <a:xfrm>
              <a:off x="136583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" name="object 1290"/>
            <p:cNvSpPr/>
            <p:nvPr/>
          </p:nvSpPr>
          <p:spPr>
            <a:xfrm>
              <a:off x="1365950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" name="object 1291"/>
            <p:cNvSpPr/>
            <p:nvPr/>
          </p:nvSpPr>
          <p:spPr>
            <a:xfrm>
              <a:off x="1368142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" name="object 1292"/>
            <p:cNvSpPr/>
            <p:nvPr/>
          </p:nvSpPr>
          <p:spPr>
            <a:xfrm>
              <a:off x="136820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" name="object 1293"/>
            <p:cNvSpPr/>
            <p:nvPr/>
          </p:nvSpPr>
          <p:spPr>
            <a:xfrm>
              <a:off x="136828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" name="object 1294"/>
            <p:cNvSpPr/>
            <p:nvPr/>
          </p:nvSpPr>
          <p:spPr>
            <a:xfrm>
              <a:off x="1368383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" name="object 1295"/>
            <p:cNvSpPr/>
            <p:nvPr/>
          </p:nvSpPr>
          <p:spPr>
            <a:xfrm>
              <a:off x="1368459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" name="object 1296"/>
            <p:cNvSpPr/>
            <p:nvPr/>
          </p:nvSpPr>
          <p:spPr>
            <a:xfrm>
              <a:off x="136856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" name="object 1297"/>
            <p:cNvSpPr/>
            <p:nvPr/>
          </p:nvSpPr>
          <p:spPr>
            <a:xfrm>
              <a:off x="137070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" name="object 1298"/>
            <p:cNvSpPr/>
            <p:nvPr/>
          </p:nvSpPr>
          <p:spPr>
            <a:xfrm>
              <a:off x="1370803" y="417067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2"/>
                  </a:moveTo>
                  <a:lnTo>
                    <a:pt x="887" y="46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" name="object 1299"/>
            <p:cNvSpPr/>
            <p:nvPr/>
          </p:nvSpPr>
          <p:spPr>
            <a:xfrm>
              <a:off x="1370892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" name="object 1300"/>
            <p:cNvSpPr/>
            <p:nvPr/>
          </p:nvSpPr>
          <p:spPr>
            <a:xfrm>
              <a:off x="1370955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" name="object 1301"/>
            <p:cNvSpPr/>
            <p:nvPr/>
          </p:nvSpPr>
          <p:spPr>
            <a:xfrm>
              <a:off x="1371044" y="41712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" name="object 1302"/>
            <p:cNvSpPr/>
            <p:nvPr/>
          </p:nvSpPr>
          <p:spPr>
            <a:xfrm>
              <a:off x="137114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" name="object 1303"/>
            <p:cNvSpPr/>
            <p:nvPr/>
          </p:nvSpPr>
          <p:spPr>
            <a:xfrm>
              <a:off x="137124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" name="object 1304"/>
            <p:cNvSpPr/>
            <p:nvPr/>
          </p:nvSpPr>
          <p:spPr>
            <a:xfrm>
              <a:off x="137333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" name="object 1305"/>
            <p:cNvSpPr/>
            <p:nvPr/>
          </p:nvSpPr>
          <p:spPr>
            <a:xfrm>
              <a:off x="1373452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6" name="object 1306"/>
            <p:cNvSpPr/>
            <p:nvPr/>
          </p:nvSpPr>
          <p:spPr>
            <a:xfrm>
              <a:off x="137351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7" name="object 1307"/>
            <p:cNvSpPr/>
            <p:nvPr/>
          </p:nvSpPr>
          <p:spPr>
            <a:xfrm>
              <a:off x="137359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" name="object 1308"/>
            <p:cNvSpPr/>
            <p:nvPr/>
          </p:nvSpPr>
          <p:spPr>
            <a:xfrm>
              <a:off x="1373680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" name="object 1309"/>
            <p:cNvSpPr/>
            <p:nvPr/>
          </p:nvSpPr>
          <p:spPr>
            <a:xfrm>
              <a:off x="1373769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" name="object 1310"/>
            <p:cNvSpPr/>
            <p:nvPr/>
          </p:nvSpPr>
          <p:spPr>
            <a:xfrm>
              <a:off x="137395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" name="object 1311"/>
            <p:cNvSpPr/>
            <p:nvPr/>
          </p:nvSpPr>
          <p:spPr>
            <a:xfrm>
              <a:off x="137603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" name="object 1312"/>
            <p:cNvSpPr/>
            <p:nvPr/>
          </p:nvSpPr>
          <p:spPr>
            <a:xfrm>
              <a:off x="137610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" name="object 1313"/>
            <p:cNvSpPr/>
            <p:nvPr/>
          </p:nvSpPr>
          <p:spPr>
            <a:xfrm>
              <a:off x="1376202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" name="object 1314"/>
            <p:cNvSpPr/>
            <p:nvPr/>
          </p:nvSpPr>
          <p:spPr>
            <a:xfrm>
              <a:off x="1376303" y="41711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" name="object 1315"/>
            <p:cNvSpPr/>
            <p:nvPr/>
          </p:nvSpPr>
          <p:spPr>
            <a:xfrm>
              <a:off x="1376354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" name="object 1316"/>
            <p:cNvSpPr/>
            <p:nvPr/>
          </p:nvSpPr>
          <p:spPr>
            <a:xfrm>
              <a:off x="1375518" y="4171575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4">
                  <a:moveTo>
                    <a:pt x="0" y="0"/>
                  </a:moveTo>
                  <a:lnTo>
                    <a:pt x="1774" y="0"/>
                  </a:lnTo>
                </a:path>
                <a:path w="4444">
                  <a:moveTo>
                    <a:pt x="2445" y="0"/>
                  </a:moveTo>
                  <a:lnTo>
                    <a:pt x="422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" name="object 1317"/>
            <p:cNvSpPr/>
            <p:nvPr/>
          </p:nvSpPr>
          <p:spPr>
            <a:xfrm>
              <a:off x="137890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" name="object 1318"/>
            <p:cNvSpPr/>
            <p:nvPr/>
          </p:nvSpPr>
          <p:spPr>
            <a:xfrm>
              <a:off x="1378965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" name="object 1319"/>
            <p:cNvSpPr/>
            <p:nvPr/>
          </p:nvSpPr>
          <p:spPr>
            <a:xfrm>
              <a:off x="137907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" name="object 1320"/>
            <p:cNvSpPr/>
            <p:nvPr/>
          </p:nvSpPr>
          <p:spPr>
            <a:xfrm>
              <a:off x="1379180" y="41712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" name="object 1321"/>
            <p:cNvSpPr/>
            <p:nvPr/>
          </p:nvSpPr>
          <p:spPr>
            <a:xfrm>
              <a:off x="138124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" name="object 1322"/>
            <p:cNvSpPr/>
            <p:nvPr/>
          </p:nvSpPr>
          <p:spPr>
            <a:xfrm>
              <a:off x="138134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" name="object 1323"/>
            <p:cNvSpPr/>
            <p:nvPr/>
          </p:nvSpPr>
          <p:spPr>
            <a:xfrm>
              <a:off x="138142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" name="object 1324"/>
            <p:cNvSpPr/>
            <p:nvPr/>
          </p:nvSpPr>
          <p:spPr>
            <a:xfrm>
              <a:off x="1381512" y="4168644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74"/>
                  </a:moveTo>
                  <a:lnTo>
                    <a:pt x="887" y="147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" name="object 1325"/>
            <p:cNvSpPr/>
            <p:nvPr/>
          </p:nvSpPr>
          <p:spPr>
            <a:xfrm>
              <a:off x="138161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" name="object 1326"/>
            <p:cNvSpPr/>
            <p:nvPr/>
          </p:nvSpPr>
          <p:spPr>
            <a:xfrm>
              <a:off x="138167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" name="object 1327"/>
            <p:cNvSpPr/>
            <p:nvPr/>
          </p:nvSpPr>
          <p:spPr>
            <a:xfrm>
              <a:off x="1381816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" name="object 1328"/>
            <p:cNvSpPr/>
            <p:nvPr/>
          </p:nvSpPr>
          <p:spPr>
            <a:xfrm>
              <a:off x="1384160" y="41709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" name="object 1329"/>
            <p:cNvSpPr/>
            <p:nvPr/>
          </p:nvSpPr>
          <p:spPr>
            <a:xfrm>
              <a:off x="138424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" name="object 1330"/>
            <p:cNvSpPr/>
            <p:nvPr/>
          </p:nvSpPr>
          <p:spPr>
            <a:xfrm>
              <a:off x="1384427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" name="object 1331"/>
            <p:cNvSpPr/>
            <p:nvPr/>
          </p:nvSpPr>
          <p:spPr>
            <a:xfrm>
              <a:off x="138665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" name="object 1332"/>
            <p:cNvSpPr/>
            <p:nvPr/>
          </p:nvSpPr>
          <p:spPr>
            <a:xfrm>
              <a:off x="1386720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" name="object 1333"/>
            <p:cNvSpPr/>
            <p:nvPr/>
          </p:nvSpPr>
          <p:spPr>
            <a:xfrm>
              <a:off x="1386834" y="416986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67"/>
                  </a:moveTo>
                  <a:lnTo>
                    <a:pt x="887" y="86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" name="object 1334"/>
            <p:cNvSpPr/>
            <p:nvPr/>
          </p:nvSpPr>
          <p:spPr>
            <a:xfrm>
              <a:off x="138707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" name="object 1335"/>
            <p:cNvSpPr/>
            <p:nvPr/>
          </p:nvSpPr>
          <p:spPr>
            <a:xfrm>
              <a:off x="138928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" name="object 1336"/>
            <p:cNvSpPr/>
            <p:nvPr/>
          </p:nvSpPr>
          <p:spPr>
            <a:xfrm>
              <a:off x="138938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" name="object 1337"/>
            <p:cNvSpPr/>
            <p:nvPr/>
          </p:nvSpPr>
          <p:spPr>
            <a:xfrm>
              <a:off x="1389470" y="41712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" name="object 1338"/>
            <p:cNvSpPr/>
            <p:nvPr/>
          </p:nvSpPr>
          <p:spPr>
            <a:xfrm>
              <a:off x="138953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" name="object 1339"/>
            <p:cNvSpPr/>
            <p:nvPr/>
          </p:nvSpPr>
          <p:spPr>
            <a:xfrm>
              <a:off x="1389698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" name="object 1340"/>
            <p:cNvSpPr/>
            <p:nvPr/>
          </p:nvSpPr>
          <p:spPr>
            <a:xfrm>
              <a:off x="139165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" name="object 1341"/>
            <p:cNvSpPr/>
            <p:nvPr/>
          </p:nvSpPr>
          <p:spPr>
            <a:xfrm>
              <a:off x="1391802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" name="object 1342"/>
            <p:cNvSpPr/>
            <p:nvPr/>
          </p:nvSpPr>
          <p:spPr>
            <a:xfrm>
              <a:off x="139195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" name="object 1343"/>
            <p:cNvSpPr/>
            <p:nvPr/>
          </p:nvSpPr>
          <p:spPr>
            <a:xfrm>
              <a:off x="1392043" y="41710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" name="object 1344"/>
            <p:cNvSpPr/>
            <p:nvPr/>
          </p:nvSpPr>
          <p:spPr>
            <a:xfrm>
              <a:off x="1392144" y="417059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0"/>
                  </a:moveTo>
                  <a:lnTo>
                    <a:pt x="887" y="50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" name="object 1345"/>
            <p:cNvSpPr/>
            <p:nvPr/>
          </p:nvSpPr>
          <p:spPr>
            <a:xfrm>
              <a:off x="139229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" name="object 1346"/>
            <p:cNvSpPr/>
            <p:nvPr/>
          </p:nvSpPr>
          <p:spPr>
            <a:xfrm>
              <a:off x="139445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" name="object 1347"/>
            <p:cNvSpPr/>
            <p:nvPr/>
          </p:nvSpPr>
          <p:spPr>
            <a:xfrm>
              <a:off x="139459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" name="object 1348"/>
            <p:cNvSpPr/>
            <p:nvPr/>
          </p:nvSpPr>
          <p:spPr>
            <a:xfrm>
              <a:off x="1394692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" name="object 1349"/>
            <p:cNvSpPr/>
            <p:nvPr/>
          </p:nvSpPr>
          <p:spPr>
            <a:xfrm>
              <a:off x="1394780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" name="object 1350"/>
            <p:cNvSpPr/>
            <p:nvPr/>
          </p:nvSpPr>
          <p:spPr>
            <a:xfrm>
              <a:off x="1394856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" name="object 1351"/>
            <p:cNvSpPr/>
            <p:nvPr/>
          </p:nvSpPr>
          <p:spPr>
            <a:xfrm>
              <a:off x="139504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" name="object 1352"/>
            <p:cNvSpPr/>
            <p:nvPr/>
          </p:nvSpPr>
          <p:spPr>
            <a:xfrm>
              <a:off x="1397112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" name="object 1353"/>
            <p:cNvSpPr/>
            <p:nvPr/>
          </p:nvSpPr>
          <p:spPr>
            <a:xfrm>
              <a:off x="139720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" name="object 1354"/>
            <p:cNvSpPr/>
            <p:nvPr/>
          </p:nvSpPr>
          <p:spPr>
            <a:xfrm>
              <a:off x="1397251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" name="object 1355"/>
            <p:cNvSpPr/>
            <p:nvPr/>
          </p:nvSpPr>
          <p:spPr>
            <a:xfrm>
              <a:off x="1397353" y="41712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" name="object 1356"/>
            <p:cNvSpPr/>
            <p:nvPr/>
          </p:nvSpPr>
          <p:spPr>
            <a:xfrm>
              <a:off x="1397454" y="41710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" name="object 1357"/>
            <p:cNvSpPr/>
            <p:nvPr/>
          </p:nvSpPr>
          <p:spPr>
            <a:xfrm>
              <a:off x="139976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" name="object 1358"/>
            <p:cNvSpPr/>
            <p:nvPr/>
          </p:nvSpPr>
          <p:spPr>
            <a:xfrm>
              <a:off x="139990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" name="object 1359"/>
            <p:cNvSpPr/>
            <p:nvPr/>
          </p:nvSpPr>
          <p:spPr>
            <a:xfrm>
              <a:off x="1399989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" name="object 1360"/>
            <p:cNvSpPr/>
            <p:nvPr/>
          </p:nvSpPr>
          <p:spPr>
            <a:xfrm>
              <a:off x="1400090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" name="object 1361"/>
            <p:cNvSpPr/>
            <p:nvPr/>
          </p:nvSpPr>
          <p:spPr>
            <a:xfrm>
              <a:off x="1400166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" name="object 1362"/>
            <p:cNvSpPr/>
            <p:nvPr/>
          </p:nvSpPr>
          <p:spPr>
            <a:xfrm>
              <a:off x="1400356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" name="object 1363"/>
            <p:cNvSpPr/>
            <p:nvPr/>
          </p:nvSpPr>
          <p:spPr>
            <a:xfrm>
              <a:off x="1402321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" name="object 1364"/>
            <p:cNvSpPr/>
            <p:nvPr/>
          </p:nvSpPr>
          <p:spPr>
            <a:xfrm>
              <a:off x="1402422" y="417030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45"/>
                  </a:moveTo>
                  <a:lnTo>
                    <a:pt x="887" y="6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" name="object 1365"/>
            <p:cNvSpPr/>
            <p:nvPr/>
          </p:nvSpPr>
          <p:spPr>
            <a:xfrm>
              <a:off x="1402561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" name="object 1366"/>
            <p:cNvSpPr/>
            <p:nvPr/>
          </p:nvSpPr>
          <p:spPr>
            <a:xfrm>
              <a:off x="1402663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" name="object 1367"/>
            <p:cNvSpPr/>
            <p:nvPr/>
          </p:nvSpPr>
          <p:spPr>
            <a:xfrm>
              <a:off x="1402777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" name="object 1368"/>
            <p:cNvSpPr/>
            <p:nvPr/>
          </p:nvSpPr>
          <p:spPr>
            <a:xfrm>
              <a:off x="1402118" y="4171581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09">
                  <a:moveTo>
                    <a:pt x="0" y="0"/>
                  </a:moveTo>
                  <a:lnTo>
                    <a:pt x="1774" y="0"/>
                  </a:lnTo>
                </a:path>
                <a:path w="3809">
                  <a:moveTo>
                    <a:pt x="1976" y="0"/>
                  </a:moveTo>
                  <a:lnTo>
                    <a:pt x="3751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" name="object 1369"/>
            <p:cNvSpPr/>
            <p:nvPr/>
          </p:nvSpPr>
          <p:spPr>
            <a:xfrm>
              <a:off x="1405058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" name="object 1370"/>
            <p:cNvSpPr/>
            <p:nvPr/>
          </p:nvSpPr>
          <p:spPr>
            <a:xfrm>
              <a:off x="140518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" name="object 1371"/>
            <p:cNvSpPr/>
            <p:nvPr/>
          </p:nvSpPr>
          <p:spPr>
            <a:xfrm>
              <a:off x="1405299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" name="object 1372"/>
            <p:cNvSpPr/>
            <p:nvPr/>
          </p:nvSpPr>
          <p:spPr>
            <a:xfrm>
              <a:off x="1405400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" name="object 1373"/>
            <p:cNvSpPr/>
            <p:nvPr/>
          </p:nvSpPr>
          <p:spPr>
            <a:xfrm>
              <a:off x="140546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" name="object 1374"/>
            <p:cNvSpPr/>
            <p:nvPr/>
          </p:nvSpPr>
          <p:spPr>
            <a:xfrm>
              <a:off x="140749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" name="object 1375"/>
            <p:cNvSpPr/>
            <p:nvPr/>
          </p:nvSpPr>
          <p:spPr>
            <a:xfrm>
              <a:off x="140749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" name="object 1376"/>
            <p:cNvSpPr/>
            <p:nvPr/>
          </p:nvSpPr>
          <p:spPr>
            <a:xfrm>
              <a:off x="140761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" name="object 1377"/>
            <p:cNvSpPr/>
            <p:nvPr/>
          </p:nvSpPr>
          <p:spPr>
            <a:xfrm>
              <a:off x="1407745" y="41712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" name="object 1378"/>
            <p:cNvSpPr/>
            <p:nvPr/>
          </p:nvSpPr>
          <p:spPr>
            <a:xfrm>
              <a:off x="1407871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" name="object 1379"/>
            <p:cNvSpPr/>
            <p:nvPr/>
          </p:nvSpPr>
          <p:spPr>
            <a:xfrm>
              <a:off x="1407871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" name="object 1380"/>
            <p:cNvSpPr/>
            <p:nvPr/>
          </p:nvSpPr>
          <p:spPr>
            <a:xfrm>
              <a:off x="1407998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" name="object 1381"/>
            <p:cNvSpPr/>
            <p:nvPr/>
          </p:nvSpPr>
          <p:spPr>
            <a:xfrm>
              <a:off x="140812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" name="object 1382"/>
            <p:cNvSpPr/>
            <p:nvPr/>
          </p:nvSpPr>
          <p:spPr>
            <a:xfrm>
              <a:off x="1408125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" name="object 1383"/>
            <p:cNvSpPr/>
            <p:nvPr/>
          </p:nvSpPr>
          <p:spPr>
            <a:xfrm>
              <a:off x="1409772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" name="object 1384"/>
            <p:cNvSpPr/>
            <p:nvPr/>
          </p:nvSpPr>
          <p:spPr>
            <a:xfrm>
              <a:off x="1410406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" name="object 1385"/>
            <p:cNvSpPr/>
            <p:nvPr/>
          </p:nvSpPr>
          <p:spPr>
            <a:xfrm>
              <a:off x="141053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" name="object 1386"/>
            <p:cNvSpPr/>
            <p:nvPr/>
          </p:nvSpPr>
          <p:spPr>
            <a:xfrm>
              <a:off x="1410659" y="417073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" name="object 1387"/>
            <p:cNvSpPr/>
            <p:nvPr/>
          </p:nvSpPr>
          <p:spPr>
            <a:xfrm>
              <a:off x="141065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" name="object 1388"/>
            <p:cNvSpPr/>
            <p:nvPr/>
          </p:nvSpPr>
          <p:spPr>
            <a:xfrm>
              <a:off x="1410786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" name="object 1389"/>
            <p:cNvSpPr/>
            <p:nvPr/>
          </p:nvSpPr>
          <p:spPr>
            <a:xfrm>
              <a:off x="1412941" y="41711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" name="object 1390"/>
            <p:cNvSpPr/>
            <p:nvPr/>
          </p:nvSpPr>
          <p:spPr>
            <a:xfrm>
              <a:off x="1413067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" name="object 1391"/>
            <p:cNvSpPr/>
            <p:nvPr/>
          </p:nvSpPr>
          <p:spPr>
            <a:xfrm>
              <a:off x="1413067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" name="object 1392"/>
            <p:cNvSpPr/>
            <p:nvPr/>
          </p:nvSpPr>
          <p:spPr>
            <a:xfrm>
              <a:off x="1413194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" name="object 1393"/>
            <p:cNvSpPr/>
            <p:nvPr/>
          </p:nvSpPr>
          <p:spPr>
            <a:xfrm>
              <a:off x="1413447" y="417017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08"/>
                  </a:moveTo>
                  <a:lnTo>
                    <a:pt x="887" y="70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" name="object 1394"/>
            <p:cNvSpPr/>
            <p:nvPr/>
          </p:nvSpPr>
          <p:spPr>
            <a:xfrm>
              <a:off x="1415602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" name="object 1395"/>
            <p:cNvSpPr/>
            <p:nvPr/>
          </p:nvSpPr>
          <p:spPr>
            <a:xfrm>
              <a:off x="1415729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" name="object 1396"/>
            <p:cNvSpPr/>
            <p:nvPr/>
          </p:nvSpPr>
          <p:spPr>
            <a:xfrm>
              <a:off x="141585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" name="object 1397"/>
            <p:cNvSpPr/>
            <p:nvPr/>
          </p:nvSpPr>
          <p:spPr>
            <a:xfrm>
              <a:off x="1415855" y="41709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" name="object 1398"/>
            <p:cNvSpPr/>
            <p:nvPr/>
          </p:nvSpPr>
          <p:spPr>
            <a:xfrm>
              <a:off x="141598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" name="object 1399"/>
            <p:cNvSpPr/>
            <p:nvPr/>
          </p:nvSpPr>
          <p:spPr>
            <a:xfrm>
              <a:off x="1416109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" name="object 1400"/>
            <p:cNvSpPr/>
            <p:nvPr/>
          </p:nvSpPr>
          <p:spPr>
            <a:xfrm>
              <a:off x="141610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" name="object 1401"/>
            <p:cNvSpPr/>
            <p:nvPr/>
          </p:nvSpPr>
          <p:spPr>
            <a:xfrm>
              <a:off x="1418263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" name="object 1402"/>
            <p:cNvSpPr/>
            <p:nvPr/>
          </p:nvSpPr>
          <p:spPr>
            <a:xfrm>
              <a:off x="1418390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" name="object 1403"/>
            <p:cNvSpPr/>
            <p:nvPr/>
          </p:nvSpPr>
          <p:spPr>
            <a:xfrm>
              <a:off x="1418390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" name="object 1404"/>
            <p:cNvSpPr/>
            <p:nvPr/>
          </p:nvSpPr>
          <p:spPr>
            <a:xfrm>
              <a:off x="1418517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" name="object 1405"/>
            <p:cNvSpPr/>
            <p:nvPr/>
          </p:nvSpPr>
          <p:spPr>
            <a:xfrm>
              <a:off x="1417756" y="417156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" name="object 1406"/>
            <p:cNvSpPr/>
            <p:nvPr/>
          </p:nvSpPr>
          <p:spPr>
            <a:xfrm>
              <a:off x="142105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" name="object 1407"/>
            <p:cNvSpPr/>
            <p:nvPr/>
          </p:nvSpPr>
          <p:spPr>
            <a:xfrm>
              <a:off x="1421178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" name="object 1408"/>
            <p:cNvSpPr/>
            <p:nvPr/>
          </p:nvSpPr>
          <p:spPr>
            <a:xfrm>
              <a:off x="1421178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" name="object 1409"/>
            <p:cNvSpPr/>
            <p:nvPr/>
          </p:nvSpPr>
          <p:spPr>
            <a:xfrm>
              <a:off x="142130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" name="object 1410"/>
            <p:cNvSpPr/>
            <p:nvPr/>
          </p:nvSpPr>
          <p:spPr>
            <a:xfrm>
              <a:off x="142345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" name="object 1411"/>
            <p:cNvSpPr/>
            <p:nvPr/>
          </p:nvSpPr>
          <p:spPr>
            <a:xfrm>
              <a:off x="1423586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" name="object 1412"/>
            <p:cNvSpPr/>
            <p:nvPr/>
          </p:nvSpPr>
          <p:spPr>
            <a:xfrm>
              <a:off x="1423712" y="417041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88"/>
                  </a:moveTo>
                  <a:lnTo>
                    <a:pt x="887" y="5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" name="object 1413"/>
            <p:cNvSpPr/>
            <p:nvPr/>
          </p:nvSpPr>
          <p:spPr>
            <a:xfrm>
              <a:off x="1423712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" name="object 1414"/>
            <p:cNvSpPr/>
            <p:nvPr/>
          </p:nvSpPr>
          <p:spPr>
            <a:xfrm>
              <a:off x="142383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" name="object 1415"/>
            <p:cNvSpPr/>
            <p:nvPr/>
          </p:nvSpPr>
          <p:spPr>
            <a:xfrm>
              <a:off x="142396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" name="object 1416"/>
            <p:cNvSpPr/>
            <p:nvPr/>
          </p:nvSpPr>
          <p:spPr>
            <a:xfrm>
              <a:off x="1426247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" name="object 1417"/>
            <p:cNvSpPr/>
            <p:nvPr/>
          </p:nvSpPr>
          <p:spPr>
            <a:xfrm>
              <a:off x="142637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" name="object 1418"/>
            <p:cNvSpPr/>
            <p:nvPr/>
          </p:nvSpPr>
          <p:spPr>
            <a:xfrm>
              <a:off x="1426500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" name="object 1419"/>
            <p:cNvSpPr/>
            <p:nvPr/>
          </p:nvSpPr>
          <p:spPr>
            <a:xfrm>
              <a:off x="142662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" name="object 1420"/>
            <p:cNvSpPr/>
            <p:nvPr/>
          </p:nvSpPr>
          <p:spPr>
            <a:xfrm>
              <a:off x="1427894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" name="object 1421"/>
            <p:cNvSpPr/>
            <p:nvPr/>
          </p:nvSpPr>
          <p:spPr>
            <a:xfrm>
              <a:off x="1428908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" name="object 1422"/>
            <p:cNvSpPr/>
            <p:nvPr/>
          </p:nvSpPr>
          <p:spPr>
            <a:xfrm>
              <a:off x="1428908" y="417032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32"/>
                  </a:moveTo>
                  <a:lnTo>
                    <a:pt x="887" y="6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" name="object 1423"/>
            <p:cNvSpPr/>
            <p:nvPr/>
          </p:nvSpPr>
          <p:spPr>
            <a:xfrm>
              <a:off x="1429035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" name="object 1424"/>
            <p:cNvSpPr/>
            <p:nvPr/>
          </p:nvSpPr>
          <p:spPr>
            <a:xfrm>
              <a:off x="142916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" name="object 1425"/>
            <p:cNvSpPr/>
            <p:nvPr/>
          </p:nvSpPr>
          <p:spPr>
            <a:xfrm>
              <a:off x="1431316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" name="object 1426"/>
            <p:cNvSpPr/>
            <p:nvPr/>
          </p:nvSpPr>
          <p:spPr>
            <a:xfrm>
              <a:off x="143157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" name="object 1427"/>
            <p:cNvSpPr/>
            <p:nvPr/>
          </p:nvSpPr>
          <p:spPr>
            <a:xfrm>
              <a:off x="1431570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" name="object 1428"/>
            <p:cNvSpPr/>
            <p:nvPr/>
          </p:nvSpPr>
          <p:spPr>
            <a:xfrm>
              <a:off x="1431696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" name="object 1429"/>
            <p:cNvSpPr/>
            <p:nvPr/>
          </p:nvSpPr>
          <p:spPr>
            <a:xfrm>
              <a:off x="1433978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" name="object 1430"/>
            <p:cNvSpPr/>
            <p:nvPr/>
          </p:nvSpPr>
          <p:spPr>
            <a:xfrm>
              <a:off x="1433978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" name="object 1431"/>
            <p:cNvSpPr/>
            <p:nvPr/>
          </p:nvSpPr>
          <p:spPr>
            <a:xfrm>
              <a:off x="143410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" name="object 1432"/>
            <p:cNvSpPr/>
            <p:nvPr/>
          </p:nvSpPr>
          <p:spPr>
            <a:xfrm>
              <a:off x="1434104" y="41711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" name="object 1433"/>
            <p:cNvSpPr/>
            <p:nvPr/>
          </p:nvSpPr>
          <p:spPr>
            <a:xfrm>
              <a:off x="1434231" y="417083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" name="object 1434"/>
            <p:cNvSpPr/>
            <p:nvPr/>
          </p:nvSpPr>
          <p:spPr>
            <a:xfrm>
              <a:off x="1434358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" name="object 1435"/>
            <p:cNvSpPr/>
            <p:nvPr/>
          </p:nvSpPr>
          <p:spPr>
            <a:xfrm>
              <a:off x="143625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" name="object 1436"/>
            <p:cNvSpPr/>
            <p:nvPr/>
          </p:nvSpPr>
          <p:spPr>
            <a:xfrm>
              <a:off x="143663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" name="object 1437"/>
            <p:cNvSpPr/>
            <p:nvPr/>
          </p:nvSpPr>
          <p:spPr>
            <a:xfrm>
              <a:off x="1436766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" name="object 1438"/>
            <p:cNvSpPr/>
            <p:nvPr/>
          </p:nvSpPr>
          <p:spPr>
            <a:xfrm>
              <a:off x="1436892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" name="object 1439"/>
            <p:cNvSpPr/>
            <p:nvPr/>
          </p:nvSpPr>
          <p:spPr>
            <a:xfrm>
              <a:off x="1437019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" name="object 1440"/>
            <p:cNvSpPr/>
            <p:nvPr/>
          </p:nvSpPr>
          <p:spPr>
            <a:xfrm>
              <a:off x="1437272" y="41710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1" name="object 1441"/>
            <p:cNvSpPr/>
            <p:nvPr/>
          </p:nvSpPr>
          <p:spPr>
            <a:xfrm>
              <a:off x="143866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2" name="object 1442"/>
            <p:cNvSpPr/>
            <p:nvPr/>
          </p:nvSpPr>
          <p:spPr>
            <a:xfrm>
              <a:off x="1439300" y="41712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" name="object 1443"/>
            <p:cNvSpPr/>
            <p:nvPr/>
          </p:nvSpPr>
          <p:spPr>
            <a:xfrm>
              <a:off x="1439427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" name="object 1444"/>
            <p:cNvSpPr/>
            <p:nvPr/>
          </p:nvSpPr>
          <p:spPr>
            <a:xfrm>
              <a:off x="1439427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" name="object 1445"/>
            <p:cNvSpPr/>
            <p:nvPr/>
          </p:nvSpPr>
          <p:spPr>
            <a:xfrm>
              <a:off x="1439554" y="417078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05"/>
                  </a:moveTo>
                  <a:lnTo>
                    <a:pt x="887" y="40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" name="object 1446"/>
            <p:cNvSpPr/>
            <p:nvPr/>
          </p:nvSpPr>
          <p:spPr>
            <a:xfrm>
              <a:off x="1438793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" name="object 1447"/>
            <p:cNvSpPr/>
            <p:nvPr/>
          </p:nvSpPr>
          <p:spPr>
            <a:xfrm>
              <a:off x="1439934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" name="object 1448"/>
            <p:cNvSpPr/>
            <p:nvPr/>
          </p:nvSpPr>
          <p:spPr>
            <a:xfrm>
              <a:off x="144158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" name="object 1449"/>
            <p:cNvSpPr/>
            <p:nvPr/>
          </p:nvSpPr>
          <p:spPr>
            <a:xfrm>
              <a:off x="144183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" name="object 1450"/>
            <p:cNvSpPr/>
            <p:nvPr/>
          </p:nvSpPr>
          <p:spPr>
            <a:xfrm>
              <a:off x="1441835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" name="object 1451"/>
            <p:cNvSpPr/>
            <p:nvPr/>
          </p:nvSpPr>
          <p:spPr>
            <a:xfrm>
              <a:off x="1442088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" name="object 1452"/>
            <p:cNvSpPr/>
            <p:nvPr/>
          </p:nvSpPr>
          <p:spPr>
            <a:xfrm>
              <a:off x="144208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" name="object 1453"/>
            <p:cNvSpPr/>
            <p:nvPr/>
          </p:nvSpPr>
          <p:spPr>
            <a:xfrm>
              <a:off x="1442215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" name="object 1454"/>
            <p:cNvSpPr/>
            <p:nvPr/>
          </p:nvSpPr>
          <p:spPr>
            <a:xfrm>
              <a:off x="1442342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" name="object 1455"/>
            <p:cNvSpPr/>
            <p:nvPr/>
          </p:nvSpPr>
          <p:spPr>
            <a:xfrm>
              <a:off x="144246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" name="object 1456"/>
            <p:cNvSpPr/>
            <p:nvPr/>
          </p:nvSpPr>
          <p:spPr>
            <a:xfrm>
              <a:off x="1444242" y="4159657"/>
              <a:ext cx="0" cy="12065"/>
            </a:xfrm>
            <a:custGeom>
              <a:avLst/>
              <a:gdLst/>
              <a:ahLst/>
              <a:cxnLst/>
              <a:rect l="l" t="t" r="r" b="b"/>
              <a:pathLst>
                <a:path h="12064">
                  <a:moveTo>
                    <a:pt x="0" y="1193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" name="object 1457"/>
            <p:cNvSpPr/>
            <p:nvPr/>
          </p:nvSpPr>
          <p:spPr>
            <a:xfrm>
              <a:off x="1444623" y="4169531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31"/>
                  </a:moveTo>
                  <a:lnTo>
                    <a:pt x="887" y="10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" name="object 1458"/>
            <p:cNvSpPr/>
            <p:nvPr/>
          </p:nvSpPr>
          <p:spPr>
            <a:xfrm>
              <a:off x="1444749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" name="object 1459"/>
            <p:cNvSpPr/>
            <p:nvPr/>
          </p:nvSpPr>
          <p:spPr>
            <a:xfrm>
              <a:off x="1444876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" name="object 1460"/>
            <p:cNvSpPr/>
            <p:nvPr/>
          </p:nvSpPr>
          <p:spPr>
            <a:xfrm>
              <a:off x="144500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" name="object 1461"/>
            <p:cNvSpPr/>
            <p:nvPr/>
          </p:nvSpPr>
          <p:spPr>
            <a:xfrm>
              <a:off x="1446904" y="416989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48"/>
                  </a:moveTo>
                  <a:lnTo>
                    <a:pt x="887" y="84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" name="object 1462"/>
            <p:cNvSpPr/>
            <p:nvPr/>
          </p:nvSpPr>
          <p:spPr>
            <a:xfrm>
              <a:off x="1447157" y="417088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" name="object 1463"/>
            <p:cNvSpPr/>
            <p:nvPr/>
          </p:nvSpPr>
          <p:spPr>
            <a:xfrm>
              <a:off x="144728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" name="object 1464"/>
            <p:cNvSpPr/>
            <p:nvPr/>
          </p:nvSpPr>
          <p:spPr>
            <a:xfrm>
              <a:off x="144741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" name="object 1465"/>
            <p:cNvSpPr/>
            <p:nvPr/>
          </p:nvSpPr>
          <p:spPr>
            <a:xfrm>
              <a:off x="1447537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" name="object 1466"/>
            <p:cNvSpPr/>
            <p:nvPr/>
          </p:nvSpPr>
          <p:spPr>
            <a:xfrm>
              <a:off x="1447664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" name="object 1467"/>
            <p:cNvSpPr/>
            <p:nvPr/>
          </p:nvSpPr>
          <p:spPr>
            <a:xfrm>
              <a:off x="1449438" y="4169505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44"/>
                  </a:moveTo>
                  <a:lnTo>
                    <a:pt x="887" y="10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" name="object 1468"/>
            <p:cNvSpPr/>
            <p:nvPr/>
          </p:nvSpPr>
          <p:spPr>
            <a:xfrm>
              <a:off x="144981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" name="object 1469"/>
            <p:cNvSpPr/>
            <p:nvPr/>
          </p:nvSpPr>
          <p:spPr>
            <a:xfrm>
              <a:off x="1449819" y="4166404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190"/>
                  </a:moveTo>
                  <a:lnTo>
                    <a:pt x="0" y="0"/>
                  </a:lnTo>
                </a:path>
                <a:path h="5714">
                  <a:moveTo>
                    <a:pt x="0" y="5190"/>
                  </a:moveTo>
                  <a:lnTo>
                    <a:pt x="0" y="51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0" name="object 1470"/>
            <p:cNvSpPr/>
            <p:nvPr/>
          </p:nvSpPr>
          <p:spPr>
            <a:xfrm>
              <a:off x="1450072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1" name="object 1471"/>
            <p:cNvSpPr/>
            <p:nvPr/>
          </p:nvSpPr>
          <p:spPr>
            <a:xfrm>
              <a:off x="145019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" name="object 1472"/>
            <p:cNvSpPr/>
            <p:nvPr/>
          </p:nvSpPr>
          <p:spPr>
            <a:xfrm>
              <a:off x="1450199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" name="object 1473"/>
            <p:cNvSpPr/>
            <p:nvPr/>
          </p:nvSpPr>
          <p:spPr>
            <a:xfrm>
              <a:off x="1452100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" name="object 1474"/>
            <p:cNvSpPr/>
            <p:nvPr/>
          </p:nvSpPr>
          <p:spPr>
            <a:xfrm>
              <a:off x="145248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" name="object 1475"/>
            <p:cNvSpPr/>
            <p:nvPr/>
          </p:nvSpPr>
          <p:spPr>
            <a:xfrm>
              <a:off x="1452480" y="417036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13"/>
                  </a:moveTo>
                  <a:lnTo>
                    <a:pt x="887" y="6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" name="object 1476"/>
            <p:cNvSpPr/>
            <p:nvPr/>
          </p:nvSpPr>
          <p:spPr>
            <a:xfrm>
              <a:off x="1452607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" name="object 1477"/>
            <p:cNvSpPr/>
            <p:nvPr/>
          </p:nvSpPr>
          <p:spPr>
            <a:xfrm>
              <a:off x="1452733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" name="object 1478"/>
            <p:cNvSpPr/>
            <p:nvPr/>
          </p:nvSpPr>
          <p:spPr>
            <a:xfrm>
              <a:off x="1452860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" name="object 1479"/>
            <p:cNvSpPr/>
            <p:nvPr/>
          </p:nvSpPr>
          <p:spPr>
            <a:xfrm>
              <a:off x="1452987" y="41712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" name="object 1480"/>
            <p:cNvSpPr/>
            <p:nvPr/>
          </p:nvSpPr>
          <p:spPr>
            <a:xfrm>
              <a:off x="1453113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" name="object 1481"/>
            <p:cNvSpPr/>
            <p:nvPr/>
          </p:nvSpPr>
          <p:spPr>
            <a:xfrm>
              <a:off x="1454761" y="41712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" name="object 1482"/>
            <p:cNvSpPr/>
            <p:nvPr/>
          </p:nvSpPr>
          <p:spPr>
            <a:xfrm>
              <a:off x="1455141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" name="object 1483"/>
            <p:cNvSpPr/>
            <p:nvPr/>
          </p:nvSpPr>
          <p:spPr>
            <a:xfrm>
              <a:off x="1455268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" name="object 1484"/>
            <p:cNvSpPr/>
            <p:nvPr/>
          </p:nvSpPr>
          <p:spPr>
            <a:xfrm>
              <a:off x="1455395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" name="object 1485"/>
            <p:cNvSpPr/>
            <p:nvPr/>
          </p:nvSpPr>
          <p:spPr>
            <a:xfrm>
              <a:off x="145552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" name="object 1486"/>
            <p:cNvSpPr/>
            <p:nvPr/>
          </p:nvSpPr>
          <p:spPr>
            <a:xfrm>
              <a:off x="1455521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" name="object 1487"/>
            <p:cNvSpPr/>
            <p:nvPr/>
          </p:nvSpPr>
          <p:spPr>
            <a:xfrm>
              <a:off x="145564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" name="object 1488"/>
            <p:cNvSpPr/>
            <p:nvPr/>
          </p:nvSpPr>
          <p:spPr>
            <a:xfrm>
              <a:off x="145564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" name="object 1489"/>
            <p:cNvSpPr/>
            <p:nvPr/>
          </p:nvSpPr>
          <p:spPr>
            <a:xfrm>
              <a:off x="145742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" name="object 1490"/>
            <p:cNvSpPr/>
            <p:nvPr/>
          </p:nvSpPr>
          <p:spPr>
            <a:xfrm>
              <a:off x="1456915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" name="object 1491"/>
            <p:cNvSpPr/>
            <p:nvPr/>
          </p:nvSpPr>
          <p:spPr>
            <a:xfrm>
              <a:off x="1458056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" name="object 1492"/>
            <p:cNvSpPr/>
            <p:nvPr/>
          </p:nvSpPr>
          <p:spPr>
            <a:xfrm>
              <a:off x="1458183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" name="object 1493"/>
            <p:cNvSpPr/>
            <p:nvPr/>
          </p:nvSpPr>
          <p:spPr>
            <a:xfrm>
              <a:off x="1457422" y="4171518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09">
                  <a:moveTo>
                    <a:pt x="0" y="6"/>
                  </a:moveTo>
                  <a:lnTo>
                    <a:pt x="1774" y="6"/>
                  </a:lnTo>
                </a:path>
                <a:path w="3809">
                  <a:moveTo>
                    <a:pt x="1647" y="0"/>
                  </a:moveTo>
                  <a:lnTo>
                    <a:pt x="3421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" name="object 1494"/>
            <p:cNvSpPr/>
            <p:nvPr/>
          </p:nvSpPr>
          <p:spPr>
            <a:xfrm>
              <a:off x="1460464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" name="object 1495"/>
            <p:cNvSpPr/>
            <p:nvPr/>
          </p:nvSpPr>
          <p:spPr>
            <a:xfrm>
              <a:off x="1459703" y="417151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6"/>
                  </a:moveTo>
                  <a:lnTo>
                    <a:pt x="1900" y="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" name="object 1496"/>
            <p:cNvSpPr/>
            <p:nvPr/>
          </p:nvSpPr>
          <p:spPr>
            <a:xfrm>
              <a:off x="146071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" name="object 1497"/>
            <p:cNvSpPr/>
            <p:nvPr/>
          </p:nvSpPr>
          <p:spPr>
            <a:xfrm>
              <a:off x="1460844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" name="object 1498"/>
            <p:cNvSpPr/>
            <p:nvPr/>
          </p:nvSpPr>
          <p:spPr>
            <a:xfrm>
              <a:off x="1462998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" name="object 1499"/>
            <p:cNvSpPr/>
            <p:nvPr/>
          </p:nvSpPr>
          <p:spPr>
            <a:xfrm>
              <a:off x="146312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" name="object 1500"/>
            <p:cNvSpPr/>
            <p:nvPr/>
          </p:nvSpPr>
          <p:spPr>
            <a:xfrm>
              <a:off x="146325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" name="object 1501"/>
            <p:cNvSpPr/>
            <p:nvPr/>
          </p:nvSpPr>
          <p:spPr>
            <a:xfrm>
              <a:off x="1463379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" name="object 1502"/>
            <p:cNvSpPr/>
            <p:nvPr/>
          </p:nvSpPr>
          <p:spPr>
            <a:xfrm>
              <a:off x="146337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" name="object 1503"/>
            <p:cNvSpPr/>
            <p:nvPr/>
          </p:nvSpPr>
          <p:spPr>
            <a:xfrm>
              <a:off x="1463505" y="417087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" name="object 1504"/>
            <p:cNvSpPr/>
            <p:nvPr/>
          </p:nvSpPr>
          <p:spPr>
            <a:xfrm>
              <a:off x="1465660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" name="object 1505"/>
            <p:cNvSpPr/>
            <p:nvPr/>
          </p:nvSpPr>
          <p:spPr>
            <a:xfrm>
              <a:off x="146578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" name="object 1506"/>
            <p:cNvSpPr/>
            <p:nvPr/>
          </p:nvSpPr>
          <p:spPr>
            <a:xfrm>
              <a:off x="1465786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" name="object 1507"/>
            <p:cNvSpPr/>
            <p:nvPr/>
          </p:nvSpPr>
          <p:spPr>
            <a:xfrm>
              <a:off x="1465913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" name="object 1508"/>
            <p:cNvSpPr/>
            <p:nvPr/>
          </p:nvSpPr>
          <p:spPr>
            <a:xfrm>
              <a:off x="1466040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" name="object 1509"/>
            <p:cNvSpPr/>
            <p:nvPr/>
          </p:nvSpPr>
          <p:spPr>
            <a:xfrm>
              <a:off x="146604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" name="object 1510"/>
            <p:cNvSpPr/>
            <p:nvPr/>
          </p:nvSpPr>
          <p:spPr>
            <a:xfrm>
              <a:off x="1466167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" name="object 1511"/>
            <p:cNvSpPr/>
            <p:nvPr/>
          </p:nvSpPr>
          <p:spPr>
            <a:xfrm>
              <a:off x="146832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" name="object 1512"/>
            <p:cNvSpPr/>
            <p:nvPr/>
          </p:nvSpPr>
          <p:spPr>
            <a:xfrm>
              <a:off x="146844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" name="object 1513"/>
            <p:cNvSpPr/>
            <p:nvPr/>
          </p:nvSpPr>
          <p:spPr>
            <a:xfrm>
              <a:off x="1468574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" name="object 1514"/>
            <p:cNvSpPr/>
            <p:nvPr/>
          </p:nvSpPr>
          <p:spPr>
            <a:xfrm>
              <a:off x="146870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" name="object 1515"/>
            <p:cNvSpPr/>
            <p:nvPr/>
          </p:nvSpPr>
          <p:spPr>
            <a:xfrm>
              <a:off x="146870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" name="object 1516"/>
            <p:cNvSpPr/>
            <p:nvPr/>
          </p:nvSpPr>
          <p:spPr>
            <a:xfrm>
              <a:off x="1470856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" name="object 1517"/>
            <p:cNvSpPr/>
            <p:nvPr/>
          </p:nvSpPr>
          <p:spPr>
            <a:xfrm>
              <a:off x="147098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" name="object 1518"/>
            <p:cNvSpPr/>
            <p:nvPr/>
          </p:nvSpPr>
          <p:spPr>
            <a:xfrm>
              <a:off x="147098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" name="object 1519"/>
            <p:cNvSpPr/>
            <p:nvPr/>
          </p:nvSpPr>
          <p:spPr>
            <a:xfrm>
              <a:off x="1471109" y="41712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" name="object 1520"/>
            <p:cNvSpPr/>
            <p:nvPr/>
          </p:nvSpPr>
          <p:spPr>
            <a:xfrm>
              <a:off x="1471236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" name="object 1521"/>
            <p:cNvSpPr/>
            <p:nvPr/>
          </p:nvSpPr>
          <p:spPr>
            <a:xfrm>
              <a:off x="1471362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" name="object 1522"/>
            <p:cNvSpPr/>
            <p:nvPr/>
          </p:nvSpPr>
          <p:spPr>
            <a:xfrm>
              <a:off x="1471616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" name="object 1523"/>
            <p:cNvSpPr/>
            <p:nvPr/>
          </p:nvSpPr>
          <p:spPr>
            <a:xfrm>
              <a:off x="147351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" name="object 1524"/>
            <p:cNvSpPr/>
            <p:nvPr/>
          </p:nvSpPr>
          <p:spPr>
            <a:xfrm>
              <a:off x="147364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" name="object 1525"/>
            <p:cNvSpPr/>
            <p:nvPr/>
          </p:nvSpPr>
          <p:spPr>
            <a:xfrm>
              <a:off x="1473770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" name="object 1526"/>
            <p:cNvSpPr/>
            <p:nvPr/>
          </p:nvSpPr>
          <p:spPr>
            <a:xfrm>
              <a:off x="1473770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" name="object 1527"/>
            <p:cNvSpPr/>
            <p:nvPr/>
          </p:nvSpPr>
          <p:spPr>
            <a:xfrm>
              <a:off x="1473897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" name="object 1528"/>
            <p:cNvSpPr/>
            <p:nvPr/>
          </p:nvSpPr>
          <p:spPr>
            <a:xfrm>
              <a:off x="147415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" name="object 1529"/>
            <p:cNvSpPr/>
            <p:nvPr/>
          </p:nvSpPr>
          <p:spPr>
            <a:xfrm>
              <a:off x="147605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" name="object 1530"/>
            <p:cNvSpPr/>
            <p:nvPr/>
          </p:nvSpPr>
          <p:spPr>
            <a:xfrm>
              <a:off x="147630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" name="object 1531"/>
            <p:cNvSpPr/>
            <p:nvPr/>
          </p:nvSpPr>
          <p:spPr>
            <a:xfrm>
              <a:off x="147630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" name="object 1532"/>
            <p:cNvSpPr/>
            <p:nvPr/>
          </p:nvSpPr>
          <p:spPr>
            <a:xfrm>
              <a:off x="1476432" y="41711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" name="object 1533"/>
            <p:cNvSpPr/>
            <p:nvPr/>
          </p:nvSpPr>
          <p:spPr>
            <a:xfrm>
              <a:off x="1476558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" name="object 1534"/>
            <p:cNvSpPr/>
            <p:nvPr/>
          </p:nvSpPr>
          <p:spPr>
            <a:xfrm>
              <a:off x="1476558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" name="object 1535"/>
            <p:cNvSpPr/>
            <p:nvPr/>
          </p:nvSpPr>
          <p:spPr>
            <a:xfrm>
              <a:off x="1475925" y="4171575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4">
                  <a:moveTo>
                    <a:pt x="0" y="0"/>
                  </a:moveTo>
                  <a:lnTo>
                    <a:pt x="1774" y="0"/>
                  </a:lnTo>
                </a:path>
                <a:path w="4444">
                  <a:moveTo>
                    <a:pt x="2154" y="0"/>
                  </a:moveTo>
                  <a:lnTo>
                    <a:pt x="3928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" name="object 1536"/>
            <p:cNvSpPr/>
            <p:nvPr/>
          </p:nvSpPr>
          <p:spPr>
            <a:xfrm>
              <a:off x="1479093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" name="object 1537"/>
            <p:cNvSpPr/>
            <p:nvPr/>
          </p:nvSpPr>
          <p:spPr>
            <a:xfrm>
              <a:off x="1479093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" name="object 1538"/>
            <p:cNvSpPr/>
            <p:nvPr/>
          </p:nvSpPr>
          <p:spPr>
            <a:xfrm>
              <a:off x="147922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" name="object 1539"/>
            <p:cNvSpPr/>
            <p:nvPr/>
          </p:nvSpPr>
          <p:spPr>
            <a:xfrm>
              <a:off x="1481374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" name="object 1540"/>
            <p:cNvSpPr/>
            <p:nvPr/>
          </p:nvSpPr>
          <p:spPr>
            <a:xfrm>
              <a:off x="1481501" y="417045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9"/>
                  </a:moveTo>
                  <a:lnTo>
                    <a:pt x="887" y="5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" name="object 1541"/>
            <p:cNvSpPr/>
            <p:nvPr/>
          </p:nvSpPr>
          <p:spPr>
            <a:xfrm>
              <a:off x="148162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" name="object 1542"/>
            <p:cNvSpPr/>
            <p:nvPr/>
          </p:nvSpPr>
          <p:spPr>
            <a:xfrm>
              <a:off x="1481627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" name="object 1543"/>
            <p:cNvSpPr/>
            <p:nvPr/>
          </p:nvSpPr>
          <p:spPr>
            <a:xfrm>
              <a:off x="1481754" y="417086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" name="object 1544"/>
            <p:cNvSpPr/>
            <p:nvPr/>
          </p:nvSpPr>
          <p:spPr>
            <a:xfrm>
              <a:off x="148175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" name="object 1545"/>
            <p:cNvSpPr/>
            <p:nvPr/>
          </p:nvSpPr>
          <p:spPr>
            <a:xfrm>
              <a:off x="148403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" name="object 1546"/>
            <p:cNvSpPr/>
            <p:nvPr/>
          </p:nvSpPr>
          <p:spPr>
            <a:xfrm>
              <a:off x="1484162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" name="object 1547"/>
            <p:cNvSpPr/>
            <p:nvPr/>
          </p:nvSpPr>
          <p:spPr>
            <a:xfrm>
              <a:off x="148428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" name="object 1548"/>
            <p:cNvSpPr/>
            <p:nvPr/>
          </p:nvSpPr>
          <p:spPr>
            <a:xfrm>
              <a:off x="1483528" y="4171506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6"/>
                  </a:moveTo>
                  <a:lnTo>
                    <a:pt x="1774" y="6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" name="object 1549"/>
            <p:cNvSpPr/>
            <p:nvPr/>
          </p:nvSpPr>
          <p:spPr>
            <a:xfrm>
              <a:off x="1484669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" name="object 1550"/>
            <p:cNvSpPr/>
            <p:nvPr/>
          </p:nvSpPr>
          <p:spPr>
            <a:xfrm>
              <a:off x="1486316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" name="object 1551"/>
            <p:cNvSpPr/>
            <p:nvPr/>
          </p:nvSpPr>
          <p:spPr>
            <a:xfrm>
              <a:off x="1486697" y="41710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" name="object 1552"/>
            <p:cNvSpPr/>
            <p:nvPr/>
          </p:nvSpPr>
          <p:spPr>
            <a:xfrm>
              <a:off x="148682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" name="object 1553"/>
            <p:cNvSpPr/>
            <p:nvPr/>
          </p:nvSpPr>
          <p:spPr>
            <a:xfrm>
              <a:off x="1485936" y="4171563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" name="object 1554"/>
            <p:cNvSpPr/>
            <p:nvPr/>
          </p:nvSpPr>
          <p:spPr>
            <a:xfrm>
              <a:off x="1487077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" name="object 1555"/>
            <p:cNvSpPr/>
            <p:nvPr/>
          </p:nvSpPr>
          <p:spPr>
            <a:xfrm>
              <a:off x="148707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" name="object 1556"/>
            <p:cNvSpPr/>
            <p:nvPr/>
          </p:nvSpPr>
          <p:spPr>
            <a:xfrm>
              <a:off x="1489358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" name="object 1557"/>
            <p:cNvSpPr/>
            <p:nvPr/>
          </p:nvSpPr>
          <p:spPr>
            <a:xfrm>
              <a:off x="148948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" name="object 1558"/>
            <p:cNvSpPr/>
            <p:nvPr/>
          </p:nvSpPr>
          <p:spPr>
            <a:xfrm>
              <a:off x="148961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" name="object 1559"/>
            <p:cNvSpPr/>
            <p:nvPr/>
          </p:nvSpPr>
          <p:spPr>
            <a:xfrm>
              <a:off x="1489611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" name="object 1560"/>
            <p:cNvSpPr/>
            <p:nvPr/>
          </p:nvSpPr>
          <p:spPr>
            <a:xfrm>
              <a:off x="1489738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" name="object 1561"/>
            <p:cNvSpPr/>
            <p:nvPr/>
          </p:nvSpPr>
          <p:spPr>
            <a:xfrm>
              <a:off x="149163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" name="object 1562"/>
            <p:cNvSpPr/>
            <p:nvPr/>
          </p:nvSpPr>
          <p:spPr>
            <a:xfrm>
              <a:off x="1492019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" name="object 1563"/>
            <p:cNvSpPr/>
            <p:nvPr/>
          </p:nvSpPr>
          <p:spPr>
            <a:xfrm>
              <a:off x="149214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" name="object 1564"/>
            <p:cNvSpPr/>
            <p:nvPr/>
          </p:nvSpPr>
          <p:spPr>
            <a:xfrm>
              <a:off x="1492146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" name="object 1565"/>
            <p:cNvSpPr/>
            <p:nvPr/>
          </p:nvSpPr>
          <p:spPr>
            <a:xfrm>
              <a:off x="149227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" name="object 1566"/>
            <p:cNvSpPr/>
            <p:nvPr/>
          </p:nvSpPr>
          <p:spPr>
            <a:xfrm>
              <a:off x="149239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" name="object 1567"/>
            <p:cNvSpPr/>
            <p:nvPr/>
          </p:nvSpPr>
          <p:spPr>
            <a:xfrm>
              <a:off x="1492526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" name="object 1568"/>
            <p:cNvSpPr/>
            <p:nvPr/>
          </p:nvSpPr>
          <p:spPr>
            <a:xfrm>
              <a:off x="1494681" y="41711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" name="object 1569"/>
            <p:cNvSpPr/>
            <p:nvPr/>
          </p:nvSpPr>
          <p:spPr>
            <a:xfrm>
              <a:off x="149480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" name="object 1570"/>
            <p:cNvSpPr/>
            <p:nvPr/>
          </p:nvSpPr>
          <p:spPr>
            <a:xfrm>
              <a:off x="149480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" name="object 1571"/>
            <p:cNvSpPr/>
            <p:nvPr/>
          </p:nvSpPr>
          <p:spPr>
            <a:xfrm>
              <a:off x="1494047" y="4171556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" name="object 1572"/>
            <p:cNvSpPr/>
            <p:nvPr/>
          </p:nvSpPr>
          <p:spPr>
            <a:xfrm>
              <a:off x="149721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" name="object 1573"/>
            <p:cNvSpPr/>
            <p:nvPr/>
          </p:nvSpPr>
          <p:spPr>
            <a:xfrm>
              <a:off x="1497342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" name="object 1574"/>
            <p:cNvSpPr/>
            <p:nvPr/>
          </p:nvSpPr>
          <p:spPr>
            <a:xfrm>
              <a:off x="1497469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" name="object 1575"/>
            <p:cNvSpPr/>
            <p:nvPr/>
          </p:nvSpPr>
          <p:spPr>
            <a:xfrm>
              <a:off x="1497469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" name="object 1576"/>
            <p:cNvSpPr/>
            <p:nvPr/>
          </p:nvSpPr>
          <p:spPr>
            <a:xfrm>
              <a:off x="149759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" name="object 1577"/>
            <p:cNvSpPr/>
            <p:nvPr/>
          </p:nvSpPr>
          <p:spPr>
            <a:xfrm>
              <a:off x="150000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" name="object 1578"/>
            <p:cNvSpPr/>
            <p:nvPr/>
          </p:nvSpPr>
          <p:spPr>
            <a:xfrm>
              <a:off x="1500130" y="417054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25"/>
                  </a:moveTo>
                  <a:lnTo>
                    <a:pt x="887" y="5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" name="object 1579"/>
            <p:cNvSpPr/>
            <p:nvPr/>
          </p:nvSpPr>
          <p:spPr>
            <a:xfrm>
              <a:off x="150025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" name="object 1580"/>
            <p:cNvSpPr/>
            <p:nvPr/>
          </p:nvSpPr>
          <p:spPr>
            <a:xfrm>
              <a:off x="1500383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" name="object 1581"/>
            <p:cNvSpPr/>
            <p:nvPr/>
          </p:nvSpPr>
          <p:spPr>
            <a:xfrm>
              <a:off x="1502538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" name="object 1582"/>
            <p:cNvSpPr/>
            <p:nvPr/>
          </p:nvSpPr>
          <p:spPr>
            <a:xfrm>
              <a:off x="150253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" name="object 1583"/>
            <p:cNvSpPr/>
            <p:nvPr/>
          </p:nvSpPr>
          <p:spPr>
            <a:xfrm>
              <a:off x="1502664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" name="object 1584"/>
            <p:cNvSpPr/>
            <p:nvPr/>
          </p:nvSpPr>
          <p:spPr>
            <a:xfrm>
              <a:off x="1502791" y="417094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" name="object 1585"/>
            <p:cNvSpPr/>
            <p:nvPr/>
          </p:nvSpPr>
          <p:spPr>
            <a:xfrm>
              <a:off x="150291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" name="object 1586"/>
            <p:cNvSpPr/>
            <p:nvPr/>
          </p:nvSpPr>
          <p:spPr>
            <a:xfrm>
              <a:off x="150304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" name="object 1587"/>
            <p:cNvSpPr/>
            <p:nvPr/>
          </p:nvSpPr>
          <p:spPr>
            <a:xfrm>
              <a:off x="1505072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" name="object 1588"/>
            <p:cNvSpPr/>
            <p:nvPr/>
          </p:nvSpPr>
          <p:spPr>
            <a:xfrm>
              <a:off x="150532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" name="object 1589"/>
            <p:cNvSpPr/>
            <p:nvPr/>
          </p:nvSpPr>
          <p:spPr>
            <a:xfrm>
              <a:off x="1505452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" name="object 1590"/>
            <p:cNvSpPr/>
            <p:nvPr/>
          </p:nvSpPr>
          <p:spPr>
            <a:xfrm>
              <a:off x="150557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" name="object 1591"/>
            <p:cNvSpPr/>
            <p:nvPr/>
          </p:nvSpPr>
          <p:spPr>
            <a:xfrm>
              <a:off x="150773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" name="object 1592"/>
            <p:cNvSpPr/>
            <p:nvPr/>
          </p:nvSpPr>
          <p:spPr>
            <a:xfrm>
              <a:off x="1507734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" name="object 1593"/>
            <p:cNvSpPr/>
            <p:nvPr/>
          </p:nvSpPr>
          <p:spPr>
            <a:xfrm>
              <a:off x="1507987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" name="object 1594"/>
            <p:cNvSpPr/>
            <p:nvPr/>
          </p:nvSpPr>
          <p:spPr>
            <a:xfrm>
              <a:off x="1507987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" name="object 1595"/>
            <p:cNvSpPr/>
            <p:nvPr/>
          </p:nvSpPr>
          <p:spPr>
            <a:xfrm>
              <a:off x="1508114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" name="object 1596"/>
            <p:cNvSpPr/>
            <p:nvPr/>
          </p:nvSpPr>
          <p:spPr>
            <a:xfrm>
              <a:off x="150824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" name="object 1597"/>
            <p:cNvSpPr/>
            <p:nvPr/>
          </p:nvSpPr>
          <p:spPr>
            <a:xfrm>
              <a:off x="1510395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" name="object 1598"/>
            <p:cNvSpPr/>
            <p:nvPr/>
          </p:nvSpPr>
          <p:spPr>
            <a:xfrm>
              <a:off x="151064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" name="object 1599"/>
            <p:cNvSpPr/>
            <p:nvPr/>
          </p:nvSpPr>
          <p:spPr>
            <a:xfrm>
              <a:off x="151077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" name="object 1600"/>
            <p:cNvSpPr/>
            <p:nvPr/>
          </p:nvSpPr>
          <p:spPr>
            <a:xfrm>
              <a:off x="1509888" y="4171581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4">
                  <a:moveTo>
                    <a:pt x="0" y="0"/>
                  </a:moveTo>
                  <a:lnTo>
                    <a:pt x="1774" y="0"/>
                  </a:lnTo>
                </a:path>
                <a:path w="4444">
                  <a:moveTo>
                    <a:pt x="2281" y="0"/>
                  </a:moveTo>
                  <a:lnTo>
                    <a:pt x="4055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" name="object 1601"/>
            <p:cNvSpPr/>
            <p:nvPr/>
          </p:nvSpPr>
          <p:spPr>
            <a:xfrm>
              <a:off x="1513183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" name="object 1602"/>
            <p:cNvSpPr/>
            <p:nvPr/>
          </p:nvSpPr>
          <p:spPr>
            <a:xfrm>
              <a:off x="1513183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" name="object 1603"/>
            <p:cNvSpPr/>
            <p:nvPr/>
          </p:nvSpPr>
          <p:spPr>
            <a:xfrm>
              <a:off x="1513310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" name="object 1604"/>
            <p:cNvSpPr/>
            <p:nvPr/>
          </p:nvSpPr>
          <p:spPr>
            <a:xfrm>
              <a:off x="1513436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" name="object 1605"/>
            <p:cNvSpPr/>
            <p:nvPr/>
          </p:nvSpPr>
          <p:spPr>
            <a:xfrm>
              <a:off x="1513563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" name="object 1606"/>
            <p:cNvSpPr/>
            <p:nvPr/>
          </p:nvSpPr>
          <p:spPr>
            <a:xfrm>
              <a:off x="151571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" name="object 1607"/>
            <p:cNvSpPr/>
            <p:nvPr/>
          </p:nvSpPr>
          <p:spPr>
            <a:xfrm>
              <a:off x="151584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" name="object 1608"/>
            <p:cNvSpPr/>
            <p:nvPr/>
          </p:nvSpPr>
          <p:spPr>
            <a:xfrm>
              <a:off x="1514957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" name="object 1609"/>
            <p:cNvSpPr/>
            <p:nvPr/>
          </p:nvSpPr>
          <p:spPr>
            <a:xfrm>
              <a:off x="151597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" name="object 1610"/>
            <p:cNvSpPr/>
            <p:nvPr/>
          </p:nvSpPr>
          <p:spPr>
            <a:xfrm>
              <a:off x="1516098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" name="object 1611"/>
            <p:cNvSpPr/>
            <p:nvPr/>
          </p:nvSpPr>
          <p:spPr>
            <a:xfrm>
              <a:off x="1518252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" name="object 1612"/>
            <p:cNvSpPr/>
            <p:nvPr/>
          </p:nvSpPr>
          <p:spPr>
            <a:xfrm>
              <a:off x="151837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" name="object 1613"/>
            <p:cNvSpPr/>
            <p:nvPr/>
          </p:nvSpPr>
          <p:spPr>
            <a:xfrm>
              <a:off x="151850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" name="object 1614"/>
            <p:cNvSpPr/>
            <p:nvPr/>
          </p:nvSpPr>
          <p:spPr>
            <a:xfrm>
              <a:off x="1518506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" name="object 1615"/>
            <p:cNvSpPr/>
            <p:nvPr/>
          </p:nvSpPr>
          <p:spPr>
            <a:xfrm>
              <a:off x="1518632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" name="object 1616"/>
            <p:cNvSpPr/>
            <p:nvPr/>
          </p:nvSpPr>
          <p:spPr>
            <a:xfrm>
              <a:off x="1518886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" name="object 1617"/>
            <p:cNvSpPr/>
            <p:nvPr/>
          </p:nvSpPr>
          <p:spPr>
            <a:xfrm>
              <a:off x="152104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" name="object 1618"/>
            <p:cNvSpPr/>
            <p:nvPr/>
          </p:nvSpPr>
          <p:spPr>
            <a:xfrm>
              <a:off x="152116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" name="object 1619"/>
            <p:cNvSpPr/>
            <p:nvPr/>
          </p:nvSpPr>
          <p:spPr>
            <a:xfrm>
              <a:off x="1521294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" name="object 1620"/>
            <p:cNvSpPr/>
            <p:nvPr/>
          </p:nvSpPr>
          <p:spPr>
            <a:xfrm>
              <a:off x="152142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" name="object 1621"/>
            <p:cNvSpPr/>
            <p:nvPr/>
          </p:nvSpPr>
          <p:spPr>
            <a:xfrm>
              <a:off x="152142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" name="object 1622"/>
            <p:cNvSpPr/>
            <p:nvPr/>
          </p:nvSpPr>
          <p:spPr>
            <a:xfrm>
              <a:off x="1523575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" name="object 1623"/>
            <p:cNvSpPr/>
            <p:nvPr/>
          </p:nvSpPr>
          <p:spPr>
            <a:xfrm>
              <a:off x="1523701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" name="object 1624"/>
            <p:cNvSpPr/>
            <p:nvPr/>
          </p:nvSpPr>
          <p:spPr>
            <a:xfrm>
              <a:off x="152382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" name="object 1625"/>
            <p:cNvSpPr/>
            <p:nvPr/>
          </p:nvSpPr>
          <p:spPr>
            <a:xfrm>
              <a:off x="152395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" name="object 1626"/>
            <p:cNvSpPr/>
            <p:nvPr/>
          </p:nvSpPr>
          <p:spPr>
            <a:xfrm>
              <a:off x="152395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" name="object 1627"/>
            <p:cNvSpPr/>
            <p:nvPr/>
          </p:nvSpPr>
          <p:spPr>
            <a:xfrm>
              <a:off x="152408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" name="object 1628"/>
            <p:cNvSpPr/>
            <p:nvPr/>
          </p:nvSpPr>
          <p:spPr>
            <a:xfrm>
              <a:off x="1526236" y="41712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" name="object 1629"/>
            <p:cNvSpPr/>
            <p:nvPr/>
          </p:nvSpPr>
          <p:spPr>
            <a:xfrm>
              <a:off x="152636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" name="object 1630"/>
            <p:cNvSpPr/>
            <p:nvPr/>
          </p:nvSpPr>
          <p:spPr>
            <a:xfrm>
              <a:off x="152648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" name="object 1631"/>
            <p:cNvSpPr/>
            <p:nvPr/>
          </p:nvSpPr>
          <p:spPr>
            <a:xfrm>
              <a:off x="1526616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" name="object 1632"/>
            <p:cNvSpPr/>
            <p:nvPr/>
          </p:nvSpPr>
          <p:spPr>
            <a:xfrm>
              <a:off x="152674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" name="object 1633"/>
            <p:cNvSpPr/>
            <p:nvPr/>
          </p:nvSpPr>
          <p:spPr>
            <a:xfrm>
              <a:off x="152674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" name="object 1634"/>
            <p:cNvSpPr/>
            <p:nvPr/>
          </p:nvSpPr>
          <p:spPr>
            <a:xfrm>
              <a:off x="1526870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" name="object 1635"/>
            <p:cNvSpPr/>
            <p:nvPr/>
          </p:nvSpPr>
          <p:spPr>
            <a:xfrm>
              <a:off x="1528897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" name="object 1636"/>
            <p:cNvSpPr/>
            <p:nvPr/>
          </p:nvSpPr>
          <p:spPr>
            <a:xfrm>
              <a:off x="1528897" y="4151390"/>
              <a:ext cx="0" cy="20320"/>
            </a:xfrm>
            <a:custGeom>
              <a:avLst/>
              <a:gdLst/>
              <a:ahLst/>
              <a:cxnLst/>
              <a:rect l="l" t="t" r="r" b="b"/>
              <a:pathLst>
                <a:path h="20320">
                  <a:moveTo>
                    <a:pt x="0" y="2020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" name="object 1637"/>
            <p:cNvSpPr/>
            <p:nvPr/>
          </p:nvSpPr>
          <p:spPr>
            <a:xfrm>
              <a:off x="1529024" y="416977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11"/>
                  </a:moveTo>
                  <a:lnTo>
                    <a:pt x="887" y="91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" name="object 1638"/>
            <p:cNvSpPr/>
            <p:nvPr/>
          </p:nvSpPr>
          <p:spPr>
            <a:xfrm>
              <a:off x="152915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" name="object 1639"/>
            <p:cNvSpPr/>
            <p:nvPr/>
          </p:nvSpPr>
          <p:spPr>
            <a:xfrm>
              <a:off x="152927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" name="object 1640"/>
            <p:cNvSpPr/>
            <p:nvPr/>
          </p:nvSpPr>
          <p:spPr>
            <a:xfrm>
              <a:off x="152953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" name="object 1641"/>
            <p:cNvSpPr/>
            <p:nvPr/>
          </p:nvSpPr>
          <p:spPr>
            <a:xfrm>
              <a:off x="153143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" name="object 1642"/>
            <p:cNvSpPr/>
            <p:nvPr/>
          </p:nvSpPr>
          <p:spPr>
            <a:xfrm>
              <a:off x="1531559" y="4166606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98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" name="object 1643"/>
            <p:cNvSpPr/>
            <p:nvPr/>
          </p:nvSpPr>
          <p:spPr>
            <a:xfrm>
              <a:off x="1531685" y="41711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" name="object 1644"/>
            <p:cNvSpPr/>
            <p:nvPr/>
          </p:nvSpPr>
          <p:spPr>
            <a:xfrm>
              <a:off x="1531939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" name="object 1645"/>
            <p:cNvSpPr/>
            <p:nvPr/>
          </p:nvSpPr>
          <p:spPr>
            <a:xfrm>
              <a:off x="153206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" name="object 1646"/>
            <p:cNvSpPr/>
            <p:nvPr/>
          </p:nvSpPr>
          <p:spPr>
            <a:xfrm>
              <a:off x="153409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" name="object 1647"/>
            <p:cNvSpPr/>
            <p:nvPr/>
          </p:nvSpPr>
          <p:spPr>
            <a:xfrm>
              <a:off x="1534220" y="417069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9"/>
                  </a:moveTo>
                  <a:lnTo>
                    <a:pt x="887" y="44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" name="object 1648"/>
            <p:cNvSpPr/>
            <p:nvPr/>
          </p:nvSpPr>
          <p:spPr>
            <a:xfrm>
              <a:off x="1534347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" name="object 1649"/>
            <p:cNvSpPr/>
            <p:nvPr/>
          </p:nvSpPr>
          <p:spPr>
            <a:xfrm>
              <a:off x="1534473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" name="object 1650"/>
            <p:cNvSpPr/>
            <p:nvPr/>
          </p:nvSpPr>
          <p:spPr>
            <a:xfrm>
              <a:off x="1534600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" name="object 1651"/>
            <p:cNvSpPr/>
            <p:nvPr/>
          </p:nvSpPr>
          <p:spPr>
            <a:xfrm>
              <a:off x="153460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" name="object 1652"/>
            <p:cNvSpPr/>
            <p:nvPr/>
          </p:nvSpPr>
          <p:spPr>
            <a:xfrm>
              <a:off x="1536881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" name="object 1653"/>
            <p:cNvSpPr/>
            <p:nvPr/>
          </p:nvSpPr>
          <p:spPr>
            <a:xfrm>
              <a:off x="153700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" name="object 1654"/>
            <p:cNvSpPr/>
            <p:nvPr/>
          </p:nvSpPr>
          <p:spPr>
            <a:xfrm>
              <a:off x="153700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" name="object 1655"/>
            <p:cNvSpPr/>
            <p:nvPr/>
          </p:nvSpPr>
          <p:spPr>
            <a:xfrm>
              <a:off x="153713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" name="object 1656"/>
            <p:cNvSpPr/>
            <p:nvPr/>
          </p:nvSpPr>
          <p:spPr>
            <a:xfrm>
              <a:off x="1537261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" name="object 1657"/>
            <p:cNvSpPr/>
            <p:nvPr/>
          </p:nvSpPr>
          <p:spPr>
            <a:xfrm>
              <a:off x="1539289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" name="object 1658"/>
            <p:cNvSpPr/>
            <p:nvPr/>
          </p:nvSpPr>
          <p:spPr>
            <a:xfrm>
              <a:off x="153941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" name="object 1659"/>
            <p:cNvSpPr/>
            <p:nvPr/>
          </p:nvSpPr>
          <p:spPr>
            <a:xfrm>
              <a:off x="1538655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" name="object 1660"/>
            <p:cNvSpPr/>
            <p:nvPr/>
          </p:nvSpPr>
          <p:spPr>
            <a:xfrm>
              <a:off x="1539669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" name="object 1661"/>
            <p:cNvSpPr/>
            <p:nvPr/>
          </p:nvSpPr>
          <p:spPr>
            <a:xfrm>
              <a:off x="1538909" y="417151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6"/>
                  </a:moveTo>
                  <a:lnTo>
                    <a:pt x="1774" y="6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" name="object 1662"/>
            <p:cNvSpPr/>
            <p:nvPr/>
          </p:nvSpPr>
          <p:spPr>
            <a:xfrm>
              <a:off x="1541063" y="4171569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" name="object 1663"/>
            <p:cNvSpPr/>
            <p:nvPr/>
          </p:nvSpPr>
          <p:spPr>
            <a:xfrm>
              <a:off x="154233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" name="object 1664"/>
            <p:cNvSpPr/>
            <p:nvPr/>
          </p:nvSpPr>
          <p:spPr>
            <a:xfrm>
              <a:off x="154245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" name="object 1665"/>
            <p:cNvSpPr/>
            <p:nvPr/>
          </p:nvSpPr>
          <p:spPr>
            <a:xfrm>
              <a:off x="1542711" y="417091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1"/>
                  </a:moveTo>
                  <a:lnTo>
                    <a:pt x="887" y="34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" name="object 1666"/>
            <p:cNvSpPr/>
            <p:nvPr/>
          </p:nvSpPr>
          <p:spPr>
            <a:xfrm>
              <a:off x="1544612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" name="object 1667"/>
            <p:cNvSpPr/>
            <p:nvPr/>
          </p:nvSpPr>
          <p:spPr>
            <a:xfrm>
              <a:off x="154473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" name="object 1668"/>
            <p:cNvSpPr/>
            <p:nvPr/>
          </p:nvSpPr>
          <p:spPr>
            <a:xfrm>
              <a:off x="154486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" name="object 1669"/>
            <p:cNvSpPr/>
            <p:nvPr/>
          </p:nvSpPr>
          <p:spPr>
            <a:xfrm>
              <a:off x="1544992" y="41711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" name="object 1670"/>
            <p:cNvSpPr/>
            <p:nvPr/>
          </p:nvSpPr>
          <p:spPr>
            <a:xfrm>
              <a:off x="1544992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" name="object 1671"/>
            <p:cNvSpPr/>
            <p:nvPr/>
          </p:nvSpPr>
          <p:spPr>
            <a:xfrm>
              <a:off x="154511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" name="object 1672"/>
            <p:cNvSpPr/>
            <p:nvPr/>
          </p:nvSpPr>
          <p:spPr>
            <a:xfrm>
              <a:off x="1545372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" name="object 1673"/>
            <p:cNvSpPr/>
            <p:nvPr/>
          </p:nvSpPr>
          <p:spPr>
            <a:xfrm>
              <a:off x="1547273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" name="object 1674"/>
            <p:cNvSpPr/>
            <p:nvPr/>
          </p:nvSpPr>
          <p:spPr>
            <a:xfrm>
              <a:off x="154752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" name="object 1675"/>
            <p:cNvSpPr/>
            <p:nvPr/>
          </p:nvSpPr>
          <p:spPr>
            <a:xfrm>
              <a:off x="1547653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" name="object 1676"/>
            <p:cNvSpPr/>
            <p:nvPr/>
          </p:nvSpPr>
          <p:spPr>
            <a:xfrm>
              <a:off x="154765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" name="object 1677"/>
            <p:cNvSpPr/>
            <p:nvPr/>
          </p:nvSpPr>
          <p:spPr>
            <a:xfrm>
              <a:off x="1549934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" name="object 1678"/>
            <p:cNvSpPr/>
            <p:nvPr/>
          </p:nvSpPr>
          <p:spPr>
            <a:xfrm>
              <a:off x="155006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" name="object 1679"/>
            <p:cNvSpPr/>
            <p:nvPr/>
          </p:nvSpPr>
          <p:spPr>
            <a:xfrm>
              <a:off x="1550188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" name="object 1680"/>
            <p:cNvSpPr/>
            <p:nvPr/>
          </p:nvSpPr>
          <p:spPr>
            <a:xfrm>
              <a:off x="1550314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" name="object 1681"/>
            <p:cNvSpPr/>
            <p:nvPr/>
          </p:nvSpPr>
          <p:spPr>
            <a:xfrm>
              <a:off x="1549427" y="4171581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4">
                  <a:moveTo>
                    <a:pt x="0" y="0"/>
                  </a:moveTo>
                  <a:lnTo>
                    <a:pt x="1774" y="0"/>
                  </a:lnTo>
                </a:path>
                <a:path w="4444">
                  <a:moveTo>
                    <a:pt x="2154" y="0"/>
                  </a:moveTo>
                  <a:lnTo>
                    <a:pt x="3928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" name="object 1682"/>
            <p:cNvSpPr/>
            <p:nvPr/>
          </p:nvSpPr>
          <p:spPr>
            <a:xfrm>
              <a:off x="155259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" name="object 1683"/>
            <p:cNvSpPr/>
            <p:nvPr/>
          </p:nvSpPr>
          <p:spPr>
            <a:xfrm>
              <a:off x="155272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" name="object 1684"/>
            <p:cNvSpPr/>
            <p:nvPr/>
          </p:nvSpPr>
          <p:spPr>
            <a:xfrm>
              <a:off x="1552089" y="4171556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" name="object 1685"/>
            <p:cNvSpPr/>
            <p:nvPr/>
          </p:nvSpPr>
          <p:spPr>
            <a:xfrm>
              <a:off x="155513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" name="object 1686"/>
            <p:cNvSpPr/>
            <p:nvPr/>
          </p:nvSpPr>
          <p:spPr>
            <a:xfrm>
              <a:off x="1555257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" name="object 1687"/>
            <p:cNvSpPr/>
            <p:nvPr/>
          </p:nvSpPr>
          <p:spPr>
            <a:xfrm>
              <a:off x="1555257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" name="object 1688"/>
            <p:cNvSpPr/>
            <p:nvPr/>
          </p:nvSpPr>
          <p:spPr>
            <a:xfrm>
              <a:off x="155538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" name="object 1689"/>
            <p:cNvSpPr/>
            <p:nvPr/>
          </p:nvSpPr>
          <p:spPr>
            <a:xfrm>
              <a:off x="1555510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" name="object 1690"/>
            <p:cNvSpPr/>
            <p:nvPr/>
          </p:nvSpPr>
          <p:spPr>
            <a:xfrm>
              <a:off x="155551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" name="object 1691"/>
            <p:cNvSpPr/>
            <p:nvPr/>
          </p:nvSpPr>
          <p:spPr>
            <a:xfrm>
              <a:off x="1555637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" name="object 1692"/>
            <p:cNvSpPr/>
            <p:nvPr/>
          </p:nvSpPr>
          <p:spPr>
            <a:xfrm>
              <a:off x="155589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" name="object 1693"/>
            <p:cNvSpPr/>
            <p:nvPr/>
          </p:nvSpPr>
          <p:spPr>
            <a:xfrm>
              <a:off x="155791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" name="object 1694"/>
            <p:cNvSpPr/>
            <p:nvPr/>
          </p:nvSpPr>
          <p:spPr>
            <a:xfrm>
              <a:off x="1557918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" name="object 1695"/>
            <p:cNvSpPr/>
            <p:nvPr/>
          </p:nvSpPr>
          <p:spPr>
            <a:xfrm>
              <a:off x="155817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" name="object 1696"/>
            <p:cNvSpPr/>
            <p:nvPr/>
          </p:nvSpPr>
          <p:spPr>
            <a:xfrm>
              <a:off x="155817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" name="object 1697"/>
            <p:cNvSpPr/>
            <p:nvPr/>
          </p:nvSpPr>
          <p:spPr>
            <a:xfrm>
              <a:off x="1558298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" name="object 1698"/>
            <p:cNvSpPr/>
            <p:nvPr/>
          </p:nvSpPr>
          <p:spPr>
            <a:xfrm>
              <a:off x="155842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" name="object 1699"/>
            <p:cNvSpPr/>
            <p:nvPr/>
          </p:nvSpPr>
          <p:spPr>
            <a:xfrm>
              <a:off x="156045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" name="object 1700"/>
            <p:cNvSpPr/>
            <p:nvPr/>
          </p:nvSpPr>
          <p:spPr>
            <a:xfrm>
              <a:off x="1560579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" name="object 1701"/>
            <p:cNvSpPr/>
            <p:nvPr/>
          </p:nvSpPr>
          <p:spPr>
            <a:xfrm>
              <a:off x="156057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" name="object 1702"/>
            <p:cNvSpPr/>
            <p:nvPr/>
          </p:nvSpPr>
          <p:spPr>
            <a:xfrm>
              <a:off x="156070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" name="object 1703"/>
            <p:cNvSpPr/>
            <p:nvPr/>
          </p:nvSpPr>
          <p:spPr>
            <a:xfrm>
              <a:off x="1560833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" name="object 1704"/>
            <p:cNvSpPr/>
            <p:nvPr/>
          </p:nvSpPr>
          <p:spPr>
            <a:xfrm>
              <a:off x="156096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" name="object 1705"/>
            <p:cNvSpPr/>
            <p:nvPr/>
          </p:nvSpPr>
          <p:spPr>
            <a:xfrm>
              <a:off x="156311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" name="object 1706"/>
            <p:cNvSpPr/>
            <p:nvPr/>
          </p:nvSpPr>
          <p:spPr>
            <a:xfrm>
              <a:off x="156324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" name="object 1707"/>
            <p:cNvSpPr/>
            <p:nvPr/>
          </p:nvSpPr>
          <p:spPr>
            <a:xfrm>
              <a:off x="1563241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" name="object 1708"/>
            <p:cNvSpPr/>
            <p:nvPr/>
          </p:nvSpPr>
          <p:spPr>
            <a:xfrm>
              <a:off x="1563367" y="41711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" name="object 1709"/>
            <p:cNvSpPr/>
            <p:nvPr/>
          </p:nvSpPr>
          <p:spPr>
            <a:xfrm>
              <a:off x="156336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" name="object 1710"/>
            <p:cNvSpPr/>
            <p:nvPr/>
          </p:nvSpPr>
          <p:spPr>
            <a:xfrm>
              <a:off x="156349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" name="object 1711"/>
            <p:cNvSpPr/>
            <p:nvPr/>
          </p:nvSpPr>
          <p:spPr>
            <a:xfrm>
              <a:off x="1563621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" name="object 1712"/>
            <p:cNvSpPr/>
            <p:nvPr/>
          </p:nvSpPr>
          <p:spPr>
            <a:xfrm>
              <a:off x="1565775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" name="object 1713"/>
            <p:cNvSpPr/>
            <p:nvPr/>
          </p:nvSpPr>
          <p:spPr>
            <a:xfrm>
              <a:off x="156590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" name="object 1714"/>
            <p:cNvSpPr/>
            <p:nvPr/>
          </p:nvSpPr>
          <p:spPr>
            <a:xfrm>
              <a:off x="156590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" name="object 1715"/>
            <p:cNvSpPr/>
            <p:nvPr/>
          </p:nvSpPr>
          <p:spPr>
            <a:xfrm>
              <a:off x="1566029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" name="object 1716"/>
            <p:cNvSpPr/>
            <p:nvPr/>
          </p:nvSpPr>
          <p:spPr>
            <a:xfrm>
              <a:off x="1566156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" name="object 1717"/>
            <p:cNvSpPr/>
            <p:nvPr/>
          </p:nvSpPr>
          <p:spPr>
            <a:xfrm>
              <a:off x="1568437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" name="object 1718"/>
            <p:cNvSpPr/>
            <p:nvPr/>
          </p:nvSpPr>
          <p:spPr>
            <a:xfrm>
              <a:off x="156843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" name="object 1719"/>
            <p:cNvSpPr/>
            <p:nvPr/>
          </p:nvSpPr>
          <p:spPr>
            <a:xfrm>
              <a:off x="1568563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" name="object 1720"/>
            <p:cNvSpPr/>
            <p:nvPr/>
          </p:nvSpPr>
          <p:spPr>
            <a:xfrm>
              <a:off x="156869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" name="object 1721"/>
            <p:cNvSpPr/>
            <p:nvPr/>
          </p:nvSpPr>
          <p:spPr>
            <a:xfrm>
              <a:off x="156869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" name="object 1722"/>
            <p:cNvSpPr/>
            <p:nvPr/>
          </p:nvSpPr>
          <p:spPr>
            <a:xfrm>
              <a:off x="1568817" y="41712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" name="object 1723"/>
            <p:cNvSpPr/>
            <p:nvPr/>
          </p:nvSpPr>
          <p:spPr>
            <a:xfrm>
              <a:off x="156894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" name="object 1724"/>
            <p:cNvSpPr/>
            <p:nvPr/>
          </p:nvSpPr>
          <p:spPr>
            <a:xfrm>
              <a:off x="157109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" name="object 1725"/>
            <p:cNvSpPr/>
            <p:nvPr/>
          </p:nvSpPr>
          <p:spPr>
            <a:xfrm>
              <a:off x="1571098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" name="object 1726"/>
            <p:cNvSpPr/>
            <p:nvPr/>
          </p:nvSpPr>
          <p:spPr>
            <a:xfrm>
              <a:off x="1571225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" name="object 1727"/>
            <p:cNvSpPr/>
            <p:nvPr/>
          </p:nvSpPr>
          <p:spPr>
            <a:xfrm>
              <a:off x="157122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" name="object 1728"/>
            <p:cNvSpPr/>
            <p:nvPr/>
          </p:nvSpPr>
          <p:spPr>
            <a:xfrm>
              <a:off x="1571351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" name="object 1729"/>
            <p:cNvSpPr/>
            <p:nvPr/>
          </p:nvSpPr>
          <p:spPr>
            <a:xfrm>
              <a:off x="1571478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" name="object 1730"/>
            <p:cNvSpPr/>
            <p:nvPr/>
          </p:nvSpPr>
          <p:spPr>
            <a:xfrm>
              <a:off x="157363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" name="object 1731"/>
            <p:cNvSpPr/>
            <p:nvPr/>
          </p:nvSpPr>
          <p:spPr>
            <a:xfrm>
              <a:off x="1573759" y="4168075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759"/>
                  </a:moveTo>
                  <a:lnTo>
                    <a:pt x="887" y="1759"/>
                  </a:lnTo>
                </a:path>
              </a:pathLst>
            </a:custGeom>
            <a:ln w="3519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" name="object 1732"/>
            <p:cNvSpPr/>
            <p:nvPr/>
          </p:nvSpPr>
          <p:spPr>
            <a:xfrm>
              <a:off x="1573886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" name="object 1733"/>
            <p:cNvSpPr/>
            <p:nvPr/>
          </p:nvSpPr>
          <p:spPr>
            <a:xfrm>
              <a:off x="157401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" name="object 1734"/>
            <p:cNvSpPr/>
            <p:nvPr/>
          </p:nvSpPr>
          <p:spPr>
            <a:xfrm>
              <a:off x="157413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" name="object 1735"/>
            <p:cNvSpPr/>
            <p:nvPr/>
          </p:nvSpPr>
          <p:spPr>
            <a:xfrm>
              <a:off x="157629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" name="object 1736"/>
            <p:cNvSpPr/>
            <p:nvPr/>
          </p:nvSpPr>
          <p:spPr>
            <a:xfrm>
              <a:off x="1576421" y="417080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" name="object 1737"/>
            <p:cNvSpPr/>
            <p:nvPr/>
          </p:nvSpPr>
          <p:spPr>
            <a:xfrm>
              <a:off x="1576547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" name="object 1738"/>
            <p:cNvSpPr/>
            <p:nvPr/>
          </p:nvSpPr>
          <p:spPr>
            <a:xfrm>
              <a:off x="157667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" name="object 1739"/>
            <p:cNvSpPr/>
            <p:nvPr/>
          </p:nvSpPr>
          <p:spPr>
            <a:xfrm>
              <a:off x="157895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" name="object 1740"/>
            <p:cNvSpPr/>
            <p:nvPr/>
          </p:nvSpPr>
          <p:spPr>
            <a:xfrm>
              <a:off x="1579082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" name="object 1741"/>
            <p:cNvSpPr/>
            <p:nvPr/>
          </p:nvSpPr>
          <p:spPr>
            <a:xfrm>
              <a:off x="1578321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" name="object 1742"/>
            <p:cNvSpPr/>
            <p:nvPr/>
          </p:nvSpPr>
          <p:spPr>
            <a:xfrm>
              <a:off x="157933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" name="object 1743"/>
            <p:cNvSpPr/>
            <p:nvPr/>
          </p:nvSpPr>
          <p:spPr>
            <a:xfrm>
              <a:off x="157958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" name="object 1744"/>
            <p:cNvSpPr/>
            <p:nvPr/>
          </p:nvSpPr>
          <p:spPr>
            <a:xfrm>
              <a:off x="158136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" name="object 1745"/>
            <p:cNvSpPr/>
            <p:nvPr/>
          </p:nvSpPr>
          <p:spPr>
            <a:xfrm>
              <a:off x="1581616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" name="object 1746"/>
            <p:cNvSpPr/>
            <p:nvPr/>
          </p:nvSpPr>
          <p:spPr>
            <a:xfrm>
              <a:off x="158174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" name="object 1747"/>
            <p:cNvSpPr/>
            <p:nvPr/>
          </p:nvSpPr>
          <p:spPr>
            <a:xfrm>
              <a:off x="1581743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" name="object 1748"/>
            <p:cNvSpPr/>
            <p:nvPr/>
          </p:nvSpPr>
          <p:spPr>
            <a:xfrm>
              <a:off x="1581870" y="417059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0"/>
                  </a:moveTo>
                  <a:lnTo>
                    <a:pt x="887" y="50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" name="object 1749"/>
            <p:cNvSpPr/>
            <p:nvPr/>
          </p:nvSpPr>
          <p:spPr>
            <a:xfrm>
              <a:off x="158199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" name="object 1750"/>
            <p:cNvSpPr/>
            <p:nvPr/>
          </p:nvSpPr>
          <p:spPr>
            <a:xfrm>
              <a:off x="158415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" name="object 1751"/>
            <p:cNvSpPr/>
            <p:nvPr/>
          </p:nvSpPr>
          <p:spPr>
            <a:xfrm>
              <a:off x="158440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" name="object 1752"/>
            <p:cNvSpPr/>
            <p:nvPr/>
          </p:nvSpPr>
          <p:spPr>
            <a:xfrm>
              <a:off x="1584531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" name="object 1753"/>
            <p:cNvSpPr/>
            <p:nvPr/>
          </p:nvSpPr>
          <p:spPr>
            <a:xfrm>
              <a:off x="1584658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" name="object 1754"/>
            <p:cNvSpPr/>
            <p:nvPr/>
          </p:nvSpPr>
          <p:spPr>
            <a:xfrm>
              <a:off x="158681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" name="object 1755"/>
            <p:cNvSpPr/>
            <p:nvPr/>
          </p:nvSpPr>
          <p:spPr>
            <a:xfrm>
              <a:off x="1586812" y="417012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34"/>
                  </a:moveTo>
                  <a:lnTo>
                    <a:pt x="887" y="73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" name="object 1756"/>
            <p:cNvSpPr/>
            <p:nvPr/>
          </p:nvSpPr>
          <p:spPr>
            <a:xfrm>
              <a:off x="1586939" y="417056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2"/>
                  </a:moveTo>
                  <a:lnTo>
                    <a:pt x="887" y="5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" name="object 1757"/>
            <p:cNvSpPr/>
            <p:nvPr/>
          </p:nvSpPr>
          <p:spPr>
            <a:xfrm>
              <a:off x="1587192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" name="object 1758"/>
            <p:cNvSpPr/>
            <p:nvPr/>
          </p:nvSpPr>
          <p:spPr>
            <a:xfrm>
              <a:off x="1587192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" name="object 1759"/>
            <p:cNvSpPr/>
            <p:nvPr/>
          </p:nvSpPr>
          <p:spPr>
            <a:xfrm>
              <a:off x="158731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" name="object 1760"/>
            <p:cNvSpPr/>
            <p:nvPr/>
          </p:nvSpPr>
          <p:spPr>
            <a:xfrm>
              <a:off x="1589474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" name="object 1761"/>
            <p:cNvSpPr/>
            <p:nvPr/>
          </p:nvSpPr>
          <p:spPr>
            <a:xfrm>
              <a:off x="1589600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" name="object 1762"/>
            <p:cNvSpPr/>
            <p:nvPr/>
          </p:nvSpPr>
          <p:spPr>
            <a:xfrm>
              <a:off x="158972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" name="object 1763"/>
            <p:cNvSpPr/>
            <p:nvPr/>
          </p:nvSpPr>
          <p:spPr>
            <a:xfrm>
              <a:off x="1589854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" name="object 1764"/>
            <p:cNvSpPr/>
            <p:nvPr/>
          </p:nvSpPr>
          <p:spPr>
            <a:xfrm>
              <a:off x="158985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" name="object 1765"/>
            <p:cNvSpPr/>
            <p:nvPr/>
          </p:nvSpPr>
          <p:spPr>
            <a:xfrm>
              <a:off x="159188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" name="object 1766"/>
            <p:cNvSpPr/>
            <p:nvPr/>
          </p:nvSpPr>
          <p:spPr>
            <a:xfrm>
              <a:off x="1592008" y="417080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" name="object 1767"/>
            <p:cNvSpPr/>
            <p:nvPr/>
          </p:nvSpPr>
          <p:spPr>
            <a:xfrm>
              <a:off x="159213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" name="object 1768"/>
            <p:cNvSpPr/>
            <p:nvPr/>
          </p:nvSpPr>
          <p:spPr>
            <a:xfrm>
              <a:off x="159226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" name="object 1769"/>
            <p:cNvSpPr/>
            <p:nvPr/>
          </p:nvSpPr>
          <p:spPr>
            <a:xfrm>
              <a:off x="159226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" name="object 1770"/>
            <p:cNvSpPr/>
            <p:nvPr/>
          </p:nvSpPr>
          <p:spPr>
            <a:xfrm>
              <a:off x="1592388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" name="object 1771"/>
            <p:cNvSpPr/>
            <p:nvPr/>
          </p:nvSpPr>
          <p:spPr>
            <a:xfrm>
              <a:off x="1592515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" name="object 1772"/>
            <p:cNvSpPr/>
            <p:nvPr/>
          </p:nvSpPr>
          <p:spPr>
            <a:xfrm>
              <a:off x="1592642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" name="object 1773"/>
            <p:cNvSpPr/>
            <p:nvPr/>
          </p:nvSpPr>
          <p:spPr>
            <a:xfrm>
              <a:off x="1594669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" name="object 1774"/>
            <p:cNvSpPr/>
            <p:nvPr/>
          </p:nvSpPr>
          <p:spPr>
            <a:xfrm>
              <a:off x="159479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" name="object 1775"/>
            <p:cNvSpPr/>
            <p:nvPr/>
          </p:nvSpPr>
          <p:spPr>
            <a:xfrm>
              <a:off x="159505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" name="object 1776"/>
            <p:cNvSpPr/>
            <p:nvPr/>
          </p:nvSpPr>
          <p:spPr>
            <a:xfrm>
              <a:off x="159517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" name="object 1777"/>
            <p:cNvSpPr/>
            <p:nvPr/>
          </p:nvSpPr>
          <p:spPr>
            <a:xfrm>
              <a:off x="1597331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" name="object 1778"/>
            <p:cNvSpPr/>
            <p:nvPr/>
          </p:nvSpPr>
          <p:spPr>
            <a:xfrm>
              <a:off x="159745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" name="object 1779"/>
            <p:cNvSpPr/>
            <p:nvPr/>
          </p:nvSpPr>
          <p:spPr>
            <a:xfrm>
              <a:off x="1597584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" name="object 1780"/>
            <p:cNvSpPr/>
            <p:nvPr/>
          </p:nvSpPr>
          <p:spPr>
            <a:xfrm>
              <a:off x="1597711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" name="object 1781"/>
            <p:cNvSpPr/>
            <p:nvPr/>
          </p:nvSpPr>
          <p:spPr>
            <a:xfrm>
              <a:off x="1600119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" name="object 1782"/>
            <p:cNvSpPr/>
            <p:nvPr/>
          </p:nvSpPr>
          <p:spPr>
            <a:xfrm>
              <a:off x="160037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" name="object 1783"/>
            <p:cNvSpPr/>
            <p:nvPr/>
          </p:nvSpPr>
          <p:spPr>
            <a:xfrm>
              <a:off x="160037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" name="object 1784"/>
            <p:cNvSpPr/>
            <p:nvPr/>
          </p:nvSpPr>
          <p:spPr>
            <a:xfrm>
              <a:off x="160240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" name="object 1785"/>
            <p:cNvSpPr/>
            <p:nvPr/>
          </p:nvSpPr>
          <p:spPr>
            <a:xfrm>
              <a:off x="1602653" y="41711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" name="object 1786"/>
            <p:cNvSpPr/>
            <p:nvPr/>
          </p:nvSpPr>
          <p:spPr>
            <a:xfrm>
              <a:off x="160290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" name="object 1787"/>
            <p:cNvSpPr/>
            <p:nvPr/>
          </p:nvSpPr>
          <p:spPr>
            <a:xfrm>
              <a:off x="1603034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" name="object 1788"/>
            <p:cNvSpPr/>
            <p:nvPr/>
          </p:nvSpPr>
          <p:spPr>
            <a:xfrm>
              <a:off x="1605315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" name="object 1789"/>
            <p:cNvSpPr/>
            <p:nvPr/>
          </p:nvSpPr>
          <p:spPr>
            <a:xfrm>
              <a:off x="160544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" name="object 1790"/>
            <p:cNvSpPr/>
            <p:nvPr/>
          </p:nvSpPr>
          <p:spPr>
            <a:xfrm>
              <a:off x="160544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" name="object 1791"/>
            <p:cNvSpPr/>
            <p:nvPr/>
          </p:nvSpPr>
          <p:spPr>
            <a:xfrm>
              <a:off x="1605695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" name="object 1792"/>
            <p:cNvSpPr/>
            <p:nvPr/>
          </p:nvSpPr>
          <p:spPr>
            <a:xfrm>
              <a:off x="1605822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" name="object 1793"/>
            <p:cNvSpPr/>
            <p:nvPr/>
          </p:nvSpPr>
          <p:spPr>
            <a:xfrm>
              <a:off x="160594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" name="object 1794"/>
            <p:cNvSpPr/>
            <p:nvPr/>
          </p:nvSpPr>
          <p:spPr>
            <a:xfrm>
              <a:off x="1606962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" name="object 1795"/>
            <p:cNvSpPr/>
            <p:nvPr/>
          </p:nvSpPr>
          <p:spPr>
            <a:xfrm>
              <a:off x="160810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" name="object 1796"/>
            <p:cNvSpPr/>
            <p:nvPr/>
          </p:nvSpPr>
          <p:spPr>
            <a:xfrm>
              <a:off x="160822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" name="object 1797"/>
            <p:cNvSpPr/>
            <p:nvPr/>
          </p:nvSpPr>
          <p:spPr>
            <a:xfrm>
              <a:off x="1608229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" name="object 1798"/>
            <p:cNvSpPr/>
            <p:nvPr/>
          </p:nvSpPr>
          <p:spPr>
            <a:xfrm>
              <a:off x="160835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" name="object 1799"/>
            <p:cNvSpPr/>
            <p:nvPr/>
          </p:nvSpPr>
          <p:spPr>
            <a:xfrm>
              <a:off x="160861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" name="object 1800"/>
            <p:cNvSpPr/>
            <p:nvPr/>
          </p:nvSpPr>
          <p:spPr>
            <a:xfrm>
              <a:off x="161063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" name="object 1801"/>
            <p:cNvSpPr/>
            <p:nvPr/>
          </p:nvSpPr>
          <p:spPr>
            <a:xfrm>
              <a:off x="1610764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" name="object 1802"/>
            <p:cNvSpPr/>
            <p:nvPr/>
          </p:nvSpPr>
          <p:spPr>
            <a:xfrm>
              <a:off x="1610764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" name="object 1803"/>
            <p:cNvSpPr/>
            <p:nvPr/>
          </p:nvSpPr>
          <p:spPr>
            <a:xfrm>
              <a:off x="1610004" y="417156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" name="object 1804"/>
            <p:cNvSpPr/>
            <p:nvPr/>
          </p:nvSpPr>
          <p:spPr>
            <a:xfrm>
              <a:off x="1613172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" name="object 1805"/>
            <p:cNvSpPr/>
            <p:nvPr/>
          </p:nvSpPr>
          <p:spPr>
            <a:xfrm>
              <a:off x="1613172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" name="object 1806"/>
            <p:cNvSpPr/>
            <p:nvPr/>
          </p:nvSpPr>
          <p:spPr>
            <a:xfrm>
              <a:off x="161329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" name="object 1807"/>
            <p:cNvSpPr/>
            <p:nvPr/>
          </p:nvSpPr>
          <p:spPr>
            <a:xfrm>
              <a:off x="1613425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" name="object 1808"/>
            <p:cNvSpPr/>
            <p:nvPr/>
          </p:nvSpPr>
          <p:spPr>
            <a:xfrm>
              <a:off x="1613552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" name="object 1809"/>
            <p:cNvSpPr/>
            <p:nvPr/>
          </p:nvSpPr>
          <p:spPr>
            <a:xfrm>
              <a:off x="1612665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" name="object 1810"/>
            <p:cNvSpPr/>
            <p:nvPr/>
          </p:nvSpPr>
          <p:spPr>
            <a:xfrm>
              <a:off x="1615833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" name="object 1811"/>
            <p:cNvSpPr/>
            <p:nvPr/>
          </p:nvSpPr>
          <p:spPr>
            <a:xfrm>
              <a:off x="161596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" name="object 1812"/>
            <p:cNvSpPr/>
            <p:nvPr/>
          </p:nvSpPr>
          <p:spPr>
            <a:xfrm>
              <a:off x="161608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" name="object 1813"/>
            <p:cNvSpPr/>
            <p:nvPr/>
          </p:nvSpPr>
          <p:spPr>
            <a:xfrm>
              <a:off x="161608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" name="object 1814"/>
            <p:cNvSpPr/>
            <p:nvPr/>
          </p:nvSpPr>
          <p:spPr>
            <a:xfrm>
              <a:off x="1615326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" name="object 1815"/>
            <p:cNvSpPr/>
            <p:nvPr/>
          </p:nvSpPr>
          <p:spPr>
            <a:xfrm>
              <a:off x="161836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" name="object 1816"/>
            <p:cNvSpPr/>
            <p:nvPr/>
          </p:nvSpPr>
          <p:spPr>
            <a:xfrm>
              <a:off x="161849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" name="object 1817"/>
            <p:cNvSpPr/>
            <p:nvPr/>
          </p:nvSpPr>
          <p:spPr>
            <a:xfrm>
              <a:off x="161862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" name="object 1818"/>
            <p:cNvSpPr/>
            <p:nvPr/>
          </p:nvSpPr>
          <p:spPr>
            <a:xfrm>
              <a:off x="161862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" name="object 1819"/>
            <p:cNvSpPr/>
            <p:nvPr/>
          </p:nvSpPr>
          <p:spPr>
            <a:xfrm>
              <a:off x="1618748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" name="object 1820"/>
            <p:cNvSpPr/>
            <p:nvPr/>
          </p:nvSpPr>
          <p:spPr>
            <a:xfrm>
              <a:off x="1618748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" name="object 1821"/>
            <p:cNvSpPr/>
            <p:nvPr/>
          </p:nvSpPr>
          <p:spPr>
            <a:xfrm>
              <a:off x="162115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" name="object 1822"/>
            <p:cNvSpPr/>
            <p:nvPr/>
          </p:nvSpPr>
          <p:spPr>
            <a:xfrm>
              <a:off x="162140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" name="object 1823"/>
            <p:cNvSpPr/>
            <p:nvPr/>
          </p:nvSpPr>
          <p:spPr>
            <a:xfrm>
              <a:off x="1623690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" name="object 1824"/>
            <p:cNvSpPr/>
            <p:nvPr/>
          </p:nvSpPr>
          <p:spPr>
            <a:xfrm>
              <a:off x="162381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" name="object 1825"/>
            <p:cNvSpPr/>
            <p:nvPr/>
          </p:nvSpPr>
          <p:spPr>
            <a:xfrm>
              <a:off x="1623944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" name="object 1826"/>
            <p:cNvSpPr/>
            <p:nvPr/>
          </p:nvSpPr>
          <p:spPr>
            <a:xfrm>
              <a:off x="1624070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" name="object 1827"/>
            <p:cNvSpPr/>
            <p:nvPr/>
          </p:nvSpPr>
          <p:spPr>
            <a:xfrm>
              <a:off x="1624070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" name="object 1828"/>
            <p:cNvSpPr/>
            <p:nvPr/>
          </p:nvSpPr>
          <p:spPr>
            <a:xfrm>
              <a:off x="1626352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" name="object 1829"/>
            <p:cNvSpPr/>
            <p:nvPr/>
          </p:nvSpPr>
          <p:spPr>
            <a:xfrm>
              <a:off x="162660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" name="object 1830"/>
            <p:cNvSpPr/>
            <p:nvPr/>
          </p:nvSpPr>
          <p:spPr>
            <a:xfrm>
              <a:off x="162673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" name="object 1831"/>
            <p:cNvSpPr/>
            <p:nvPr/>
          </p:nvSpPr>
          <p:spPr>
            <a:xfrm>
              <a:off x="162685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" name="object 1832"/>
            <p:cNvSpPr/>
            <p:nvPr/>
          </p:nvSpPr>
          <p:spPr>
            <a:xfrm>
              <a:off x="1628886" y="417063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1"/>
                  </a:moveTo>
                  <a:lnTo>
                    <a:pt x="887" y="48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" name="object 1833"/>
            <p:cNvSpPr/>
            <p:nvPr/>
          </p:nvSpPr>
          <p:spPr>
            <a:xfrm>
              <a:off x="1629013" y="41711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" name="object 1834"/>
            <p:cNvSpPr/>
            <p:nvPr/>
          </p:nvSpPr>
          <p:spPr>
            <a:xfrm>
              <a:off x="1629266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" name="object 1835"/>
            <p:cNvSpPr/>
            <p:nvPr/>
          </p:nvSpPr>
          <p:spPr>
            <a:xfrm>
              <a:off x="1629393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" name="object 1836"/>
            <p:cNvSpPr/>
            <p:nvPr/>
          </p:nvSpPr>
          <p:spPr>
            <a:xfrm>
              <a:off x="1629393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" name="object 1837"/>
            <p:cNvSpPr/>
            <p:nvPr/>
          </p:nvSpPr>
          <p:spPr>
            <a:xfrm>
              <a:off x="1631548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" name="object 1838"/>
            <p:cNvSpPr/>
            <p:nvPr/>
          </p:nvSpPr>
          <p:spPr>
            <a:xfrm>
              <a:off x="1631674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" name="object 1839"/>
            <p:cNvSpPr/>
            <p:nvPr/>
          </p:nvSpPr>
          <p:spPr>
            <a:xfrm>
              <a:off x="163192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" name="object 1840"/>
            <p:cNvSpPr/>
            <p:nvPr/>
          </p:nvSpPr>
          <p:spPr>
            <a:xfrm>
              <a:off x="1631041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" name="object 1841"/>
            <p:cNvSpPr/>
            <p:nvPr/>
          </p:nvSpPr>
          <p:spPr>
            <a:xfrm>
              <a:off x="1634209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" name="object 1842"/>
            <p:cNvSpPr/>
            <p:nvPr/>
          </p:nvSpPr>
          <p:spPr>
            <a:xfrm>
              <a:off x="163433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" name="object 1843"/>
            <p:cNvSpPr/>
            <p:nvPr/>
          </p:nvSpPr>
          <p:spPr>
            <a:xfrm>
              <a:off x="163433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" name="object 1844"/>
            <p:cNvSpPr/>
            <p:nvPr/>
          </p:nvSpPr>
          <p:spPr>
            <a:xfrm>
              <a:off x="163446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" name="object 1845"/>
            <p:cNvSpPr/>
            <p:nvPr/>
          </p:nvSpPr>
          <p:spPr>
            <a:xfrm>
              <a:off x="1634589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" name="object 1846"/>
            <p:cNvSpPr/>
            <p:nvPr/>
          </p:nvSpPr>
          <p:spPr>
            <a:xfrm>
              <a:off x="163471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" name="object 1847"/>
            <p:cNvSpPr/>
            <p:nvPr/>
          </p:nvSpPr>
          <p:spPr>
            <a:xfrm>
              <a:off x="163687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" name="object 1848"/>
            <p:cNvSpPr/>
            <p:nvPr/>
          </p:nvSpPr>
          <p:spPr>
            <a:xfrm>
              <a:off x="163699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" name="object 1849"/>
            <p:cNvSpPr/>
            <p:nvPr/>
          </p:nvSpPr>
          <p:spPr>
            <a:xfrm>
              <a:off x="1636997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" name="object 1850"/>
            <p:cNvSpPr/>
            <p:nvPr/>
          </p:nvSpPr>
          <p:spPr>
            <a:xfrm>
              <a:off x="163712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" name="object 1851"/>
            <p:cNvSpPr/>
            <p:nvPr/>
          </p:nvSpPr>
          <p:spPr>
            <a:xfrm>
              <a:off x="163725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" name="object 1852"/>
            <p:cNvSpPr/>
            <p:nvPr/>
          </p:nvSpPr>
          <p:spPr>
            <a:xfrm>
              <a:off x="1636363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" name="object 1853"/>
            <p:cNvSpPr/>
            <p:nvPr/>
          </p:nvSpPr>
          <p:spPr>
            <a:xfrm>
              <a:off x="163953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" name="object 1854"/>
            <p:cNvSpPr/>
            <p:nvPr/>
          </p:nvSpPr>
          <p:spPr>
            <a:xfrm>
              <a:off x="1638644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" name="object 1855"/>
            <p:cNvSpPr/>
            <p:nvPr/>
          </p:nvSpPr>
          <p:spPr>
            <a:xfrm>
              <a:off x="163978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" name="object 1856"/>
            <p:cNvSpPr/>
            <p:nvPr/>
          </p:nvSpPr>
          <p:spPr>
            <a:xfrm>
              <a:off x="1639912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" name="object 1857"/>
            <p:cNvSpPr/>
            <p:nvPr/>
          </p:nvSpPr>
          <p:spPr>
            <a:xfrm>
              <a:off x="163991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8" name="object 1858"/>
            <p:cNvSpPr/>
            <p:nvPr/>
          </p:nvSpPr>
          <p:spPr>
            <a:xfrm>
              <a:off x="164016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9" name="object 1859"/>
            <p:cNvSpPr/>
            <p:nvPr/>
          </p:nvSpPr>
          <p:spPr>
            <a:xfrm>
              <a:off x="164219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0" name="object 1860"/>
            <p:cNvSpPr/>
            <p:nvPr/>
          </p:nvSpPr>
          <p:spPr>
            <a:xfrm>
              <a:off x="164244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1" name="object 1861"/>
            <p:cNvSpPr/>
            <p:nvPr/>
          </p:nvSpPr>
          <p:spPr>
            <a:xfrm>
              <a:off x="1642446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2" name="object 1862"/>
            <p:cNvSpPr/>
            <p:nvPr/>
          </p:nvSpPr>
          <p:spPr>
            <a:xfrm>
              <a:off x="164257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3" name="object 1863"/>
            <p:cNvSpPr/>
            <p:nvPr/>
          </p:nvSpPr>
          <p:spPr>
            <a:xfrm>
              <a:off x="164270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4" name="object 1864"/>
            <p:cNvSpPr/>
            <p:nvPr/>
          </p:nvSpPr>
          <p:spPr>
            <a:xfrm>
              <a:off x="1644220" y="417064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74"/>
                  </a:moveTo>
                  <a:lnTo>
                    <a:pt x="887" y="47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5" name="object 1865"/>
            <p:cNvSpPr/>
            <p:nvPr/>
          </p:nvSpPr>
          <p:spPr>
            <a:xfrm>
              <a:off x="1643840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6" name="object 1866"/>
            <p:cNvSpPr/>
            <p:nvPr/>
          </p:nvSpPr>
          <p:spPr>
            <a:xfrm>
              <a:off x="1645107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7" name="object 1867"/>
            <p:cNvSpPr/>
            <p:nvPr/>
          </p:nvSpPr>
          <p:spPr>
            <a:xfrm>
              <a:off x="164523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8" name="object 1868"/>
            <p:cNvSpPr/>
            <p:nvPr/>
          </p:nvSpPr>
          <p:spPr>
            <a:xfrm>
              <a:off x="164536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9" name="object 1869"/>
            <p:cNvSpPr/>
            <p:nvPr/>
          </p:nvSpPr>
          <p:spPr>
            <a:xfrm>
              <a:off x="1645995" y="41715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0" name="object 1870"/>
            <p:cNvSpPr/>
            <p:nvPr/>
          </p:nvSpPr>
          <p:spPr>
            <a:xfrm>
              <a:off x="1647642" y="417084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1" name="object 1871"/>
            <p:cNvSpPr/>
            <p:nvPr/>
          </p:nvSpPr>
          <p:spPr>
            <a:xfrm>
              <a:off x="1647769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2" name="object 1872"/>
            <p:cNvSpPr/>
            <p:nvPr/>
          </p:nvSpPr>
          <p:spPr>
            <a:xfrm>
              <a:off x="1647895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3" name="object 1873"/>
            <p:cNvSpPr/>
            <p:nvPr/>
          </p:nvSpPr>
          <p:spPr>
            <a:xfrm>
              <a:off x="164802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4" name="object 1874"/>
            <p:cNvSpPr/>
            <p:nvPr/>
          </p:nvSpPr>
          <p:spPr>
            <a:xfrm>
              <a:off x="1649923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5" name="object 1875"/>
            <p:cNvSpPr/>
            <p:nvPr/>
          </p:nvSpPr>
          <p:spPr>
            <a:xfrm>
              <a:off x="165005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6" name="object 1876"/>
            <p:cNvSpPr/>
            <p:nvPr/>
          </p:nvSpPr>
          <p:spPr>
            <a:xfrm>
              <a:off x="165017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7" name="object 1877"/>
            <p:cNvSpPr/>
            <p:nvPr/>
          </p:nvSpPr>
          <p:spPr>
            <a:xfrm>
              <a:off x="1650303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8" name="object 1878"/>
            <p:cNvSpPr/>
            <p:nvPr/>
          </p:nvSpPr>
          <p:spPr>
            <a:xfrm>
              <a:off x="1650430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9" name="object 1879"/>
            <p:cNvSpPr/>
            <p:nvPr/>
          </p:nvSpPr>
          <p:spPr>
            <a:xfrm>
              <a:off x="165055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0" name="object 1880"/>
            <p:cNvSpPr/>
            <p:nvPr/>
          </p:nvSpPr>
          <p:spPr>
            <a:xfrm>
              <a:off x="165258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1" name="object 1881"/>
            <p:cNvSpPr/>
            <p:nvPr/>
          </p:nvSpPr>
          <p:spPr>
            <a:xfrm>
              <a:off x="1651951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2" name="object 1882"/>
            <p:cNvSpPr/>
            <p:nvPr/>
          </p:nvSpPr>
          <p:spPr>
            <a:xfrm>
              <a:off x="1653091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3" name="object 1883"/>
            <p:cNvSpPr/>
            <p:nvPr/>
          </p:nvSpPr>
          <p:spPr>
            <a:xfrm>
              <a:off x="1655246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4" name="object 1884"/>
            <p:cNvSpPr/>
            <p:nvPr/>
          </p:nvSpPr>
          <p:spPr>
            <a:xfrm>
              <a:off x="165537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5" name="object 1885"/>
            <p:cNvSpPr/>
            <p:nvPr/>
          </p:nvSpPr>
          <p:spPr>
            <a:xfrm>
              <a:off x="1655499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6" name="object 1886"/>
            <p:cNvSpPr/>
            <p:nvPr/>
          </p:nvSpPr>
          <p:spPr>
            <a:xfrm>
              <a:off x="165562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7" name="object 1887"/>
            <p:cNvSpPr/>
            <p:nvPr/>
          </p:nvSpPr>
          <p:spPr>
            <a:xfrm>
              <a:off x="1655753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8" name="object 1888"/>
            <p:cNvSpPr/>
            <p:nvPr/>
          </p:nvSpPr>
          <p:spPr>
            <a:xfrm>
              <a:off x="165587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9" name="object 1889"/>
            <p:cNvSpPr/>
            <p:nvPr/>
          </p:nvSpPr>
          <p:spPr>
            <a:xfrm>
              <a:off x="1656133" y="41711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0" name="object 1890"/>
            <p:cNvSpPr/>
            <p:nvPr/>
          </p:nvSpPr>
          <p:spPr>
            <a:xfrm>
              <a:off x="1657020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1" name="object 1891"/>
            <p:cNvSpPr/>
            <p:nvPr/>
          </p:nvSpPr>
          <p:spPr>
            <a:xfrm>
              <a:off x="1658034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2" name="object 1892"/>
            <p:cNvSpPr/>
            <p:nvPr/>
          </p:nvSpPr>
          <p:spPr>
            <a:xfrm>
              <a:off x="165828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3" name="object 1893"/>
            <p:cNvSpPr/>
            <p:nvPr/>
          </p:nvSpPr>
          <p:spPr>
            <a:xfrm>
              <a:off x="165841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4" name="object 1894"/>
            <p:cNvSpPr/>
            <p:nvPr/>
          </p:nvSpPr>
          <p:spPr>
            <a:xfrm>
              <a:off x="1658794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5" name="object 1895"/>
            <p:cNvSpPr/>
            <p:nvPr/>
          </p:nvSpPr>
          <p:spPr>
            <a:xfrm>
              <a:off x="1660568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6" name="object 1896"/>
            <p:cNvSpPr/>
            <p:nvPr/>
          </p:nvSpPr>
          <p:spPr>
            <a:xfrm>
              <a:off x="166069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7" name="object 1897"/>
            <p:cNvSpPr/>
            <p:nvPr/>
          </p:nvSpPr>
          <p:spPr>
            <a:xfrm>
              <a:off x="1660822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8" name="object 1898"/>
            <p:cNvSpPr/>
            <p:nvPr/>
          </p:nvSpPr>
          <p:spPr>
            <a:xfrm>
              <a:off x="1660949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9" name="object 1899"/>
            <p:cNvSpPr/>
            <p:nvPr/>
          </p:nvSpPr>
          <p:spPr>
            <a:xfrm>
              <a:off x="166107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0" name="object 1900"/>
            <p:cNvSpPr/>
            <p:nvPr/>
          </p:nvSpPr>
          <p:spPr>
            <a:xfrm>
              <a:off x="1661455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1" name="object 1901"/>
            <p:cNvSpPr/>
            <p:nvPr/>
          </p:nvSpPr>
          <p:spPr>
            <a:xfrm>
              <a:off x="166323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2" name="object 1902"/>
            <p:cNvSpPr/>
            <p:nvPr/>
          </p:nvSpPr>
          <p:spPr>
            <a:xfrm>
              <a:off x="166335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3" name="object 1903"/>
            <p:cNvSpPr/>
            <p:nvPr/>
          </p:nvSpPr>
          <p:spPr>
            <a:xfrm>
              <a:off x="166348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4" name="object 1904"/>
            <p:cNvSpPr/>
            <p:nvPr/>
          </p:nvSpPr>
          <p:spPr>
            <a:xfrm>
              <a:off x="166361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5" name="object 1905"/>
            <p:cNvSpPr/>
            <p:nvPr/>
          </p:nvSpPr>
          <p:spPr>
            <a:xfrm>
              <a:off x="166576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6" name="object 1906"/>
            <p:cNvSpPr/>
            <p:nvPr/>
          </p:nvSpPr>
          <p:spPr>
            <a:xfrm>
              <a:off x="1665004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7" name="object 1907"/>
            <p:cNvSpPr/>
            <p:nvPr/>
          </p:nvSpPr>
          <p:spPr>
            <a:xfrm>
              <a:off x="1666018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8" name="object 1908"/>
            <p:cNvSpPr/>
            <p:nvPr/>
          </p:nvSpPr>
          <p:spPr>
            <a:xfrm>
              <a:off x="1666144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9" name="object 1909"/>
            <p:cNvSpPr/>
            <p:nvPr/>
          </p:nvSpPr>
          <p:spPr>
            <a:xfrm>
              <a:off x="166627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0" name="object 1910"/>
            <p:cNvSpPr/>
            <p:nvPr/>
          </p:nvSpPr>
          <p:spPr>
            <a:xfrm>
              <a:off x="166842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1" name="object 1911"/>
            <p:cNvSpPr/>
            <p:nvPr/>
          </p:nvSpPr>
          <p:spPr>
            <a:xfrm>
              <a:off x="166867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2" name="object 1912"/>
            <p:cNvSpPr/>
            <p:nvPr/>
          </p:nvSpPr>
          <p:spPr>
            <a:xfrm>
              <a:off x="166880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3" name="object 1913"/>
            <p:cNvSpPr/>
            <p:nvPr/>
          </p:nvSpPr>
          <p:spPr>
            <a:xfrm>
              <a:off x="166893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4" name="object 1914"/>
            <p:cNvSpPr/>
            <p:nvPr/>
          </p:nvSpPr>
          <p:spPr>
            <a:xfrm>
              <a:off x="167108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5" name="object 1915"/>
            <p:cNvSpPr/>
            <p:nvPr/>
          </p:nvSpPr>
          <p:spPr>
            <a:xfrm>
              <a:off x="1671087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6" name="object 1916"/>
            <p:cNvSpPr/>
            <p:nvPr/>
          </p:nvSpPr>
          <p:spPr>
            <a:xfrm>
              <a:off x="167134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7" name="object 1917"/>
            <p:cNvSpPr/>
            <p:nvPr/>
          </p:nvSpPr>
          <p:spPr>
            <a:xfrm>
              <a:off x="1670453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8" name="object 1918"/>
            <p:cNvSpPr/>
            <p:nvPr/>
          </p:nvSpPr>
          <p:spPr>
            <a:xfrm>
              <a:off x="167298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9" name="object 1919"/>
            <p:cNvSpPr/>
            <p:nvPr/>
          </p:nvSpPr>
          <p:spPr>
            <a:xfrm>
              <a:off x="1673748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0" name="object 1920"/>
            <p:cNvSpPr/>
            <p:nvPr/>
          </p:nvSpPr>
          <p:spPr>
            <a:xfrm>
              <a:off x="1674002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1" name="object 1921"/>
            <p:cNvSpPr/>
            <p:nvPr/>
          </p:nvSpPr>
          <p:spPr>
            <a:xfrm>
              <a:off x="167400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2" name="object 1922"/>
            <p:cNvSpPr/>
            <p:nvPr/>
          </p:nvSpPr>
          <p:spPr>
            <a:xfrm>
              <a:off x="167425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3" name="object 1923"/>
            <p:cNvSpPr/>
            <p:nvPr/>
          </p:nvSpPr>
          <p:spPr>
            <a:xfrm>
              <a:off x="167425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4" name="object 1924"/>
            <p:cNvSpPr/>
            <p:nvPr/>
          </p:nvSpPr>
          <p:spPr>
            <a:xfrm>
              <a:off x="167640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5" name="object 1925"/>
            <p:cNvSpPr/>
            <p:nvPr/>
          </p:nvSpPr>
          <p:spPr>
            <a:xfrm>
              <a:off x="167653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6" name="object 1926"/>
            <p:cNvSpPr/>
            <p:nvPr/>
          </p:nvSpPr>
          <p:spPr>
            <a:xfrm>
              <a:off x="167666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7" name="object 1927"/>
            <p:cNvSpPr/>
            <p:nvPr/>
          </p:nvSpPr>
          <p:spPr>
            <a:xfrm>
              <a:off x="167666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8" name="object 1928"/>
            <p:cNvSpPr/>
            <p:nvPr/>
          </p:nvSpPr>
          <p:spPr>
            <a:xfrm>
              <a:off x="167679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9" name="object 1929"/>
            <p:cNvSpPr/>
            <p:nvPr/>
          </p:nvSpPr>
          <p:spPr>
            <a:xfrm>
              <a:off x="167691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0" name="object 1930"/>
            <p:cNvSpPr/>
            <p:nvPr/>
          </p:nvSpPr>
          <p:spPr>
            <a:xfrm>
              <a:off x="1677043" y="41711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1" name="object 1931"/>
            <p:cNvSpPr/>
            <p:nvPr/>
          </p:nvSpPr>
          <p:spPr>
            <a:xfrm>
              <a:off x="167919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2" name="object 1932"/>
            <p:cNvSpPr/>
            <p:nvPr/>
          </p:nvSpPr>
          <p:spPr>
            <a:xfrm>
              <a:off x="167945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3" name="object 1933"/>
            <p:cNvSpPr/>
            <p:nvPr/>
          </p:nvSpPr>
          <p:spPr>
            <a:xfrm>
              <a:off x="167945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4" name="object 1934"/>
            <p:cNvSpPr/>
            <p:nvPr/>
          </p:nvSpPr>
          <p:spPr>
            <a:xfrm>
              <a:off x="1679704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5" name="object 1935"/>
            <p:cNvSpPr/>
            <p:nvPr/>
          </p:nvSpPr>
          <p:spPr>
            <a:xfrm>
              <a:off x="168160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6" name="object 1936"/>
            <p:cNvSpPr/>
            <p:nvPr/>
          </p:nvSpPr>
          <p:spPr>
            <a:xfrm>
              <a:off x="168185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7" name="object 1937"/>
            <p:cNvSpPr/>
            <p:nvPr/>
          </p:nvSpPr>
          <p:spPr>
            <a:xfrm>
              <a:off x="168198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8" name="object 1938"/>
            <p:cNvSpPr/>
            <p:nvPr/>
          </p:nvSpPr>
          <p:spPr>
            <a:xfrm>
              <a:off x="1682112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9" name="object 1939"/>
            <p:cNvSpPr/>
            <p:nvPr/>
          </p:nvSpPr>
          <p:spPr>
            <a:xfrm>
              <a:off x="1682619" y="4171569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0" name="object 1940"/>
            <p:cNvSpPr/>
            <p:nvPr/>
          </p:nvSpPr>
          <p:spPr>
            <a:xfrm>
              <a:off x="168452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1" name="object 1941"/>
            <p:cNvSpPr/>
            <p:nvPr/>
          </p:nvSpPr>
          <p:spPr>
            <a:xfrm>
              <a:off x="168477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2" name="object 1942"/>
            <p:cNvSpPr/>
            <p:nvPr/>
          </p:nvSpPr>
          <p:spPr>
            <a:xfrm>
              <a:off x="168477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3" name="object 1943"/>
            <p:cNvSpPr/>
            <p:nvPr/>
          </p:nvSpPr>
          <p:spPr>
            <a:xfrm>
              <a:off x="168705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4" name="object 1944"/>
            <p:cNvSpPr/>
            <p:nvPr/>
          </p:nvSpPr>
          <p:spPr>
            <a:xfrm>
              <a:off x="1687308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5" name="object 1945"/>
            <p:cNvSpPr/>
            <p:nvPr/>
          </p:nvSpPr>
          <p:spPr>
            <a:xfrm>
              <a:off x="168730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6" name="object 1946"/>
            <p:cNvSpPr/>
            <p:nvPr/>
          </p:nvSpPr>
          <p:spPr>
            <a:xfrm>
              <a:off x="168743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7" name="object 1947"/>
            <p:cNvSpPr/>
            <p:nvPr/>
          </p:nvSpPr>
          <p:spPr>
            <a:xfrm>
              <a:off x="168971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8" name="object 1948"/>
            <p:cNvSpPr/>
            <p:nvPr/>
          </p:nvSpPr>
          <p:spPr>
            <a:xfrm>
              <a:off x="168984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9" name="object 1949"/>
            <p:cNvSpPr/>
            <p:nvPr/>
          </p:nvSpPr>
          <p:spPr>
            <a:xfrm>
              <a:off x="1689082" y="4171569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4">
                  <a:moveTo>
                    <a:pt x="0" y="0"/>
                  </a:moveTo>
                  <a:lnTo>
                    <a:pt x="1774" y="0"/>
                  </a:lnTo>
                </a:path>
                <a:path w="4444">
                  <a:moveTo>
                    <a:pt x="2154" y="0"/>
                  </a:moveTo>
                  <a:lnTo>
                    <a:pt x="3928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0" name="object 1950"/>
            <p:cNvSpPr/>
            <p:nvPr/>
          </p:nvSpPr>
          <p:spPr>
            <a:xfrm>
              <a:off x="1691363" y="4171512"/>
              <a:ext cx="1905" cy="635"/>
            </a:xfrm>
            <a:custGeom>
              <a:avLst/>
              <a:gdLst/>
              <a:ahLst/>
              <a:cxnLst/>
              <a:rect l="l" t="t" r="r" b="b"/>
              <a:pathLst>
                <a:path w="1905" h="635">
                  <a:moveTo>
                    <a:pt x="0" y="0"/>
                  </a:moveTo>
                  <a:lnTo>
                    <a:pt x="1774" y="0"/>
                  </a:lnTo>
                </a:path>
                <a:path w="1905" h="635">
                  <a:moveTo>
                    <a:pt x="0" y="12"/>
                  </a:moveTo>
                  <a:lnTo>
                    <a:pt x="1774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1" name="object 1951"/>
            <p:cNvSpPr/>
            <p:nvPr/>
          </p:nvSpPr>
          <p:spPr>
            <a:xfrm>
              <a:off x="169250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2" name="object 1952"/>
            <p:cNvSpPr/>
            <p:nvPr/>
          </p:nvSpPr>
          <p:spPr>
            <a:xfrm>
              <a:off x="1692504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3" name="object 1953"/>
            <p:cNvSpPr/>
            <p:nvPr/>
          </p:nvSpPr>
          <p:spPr>
            <a:xfrm>
              <a:off x="169263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4" name="object 1954"/>
            <p:cNvSpPr/>
            <p:nvPr/>
          </p:nvSpPr>
          <p:spPr>
            <a:xfrm>
              <a:off x="169275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5" name="object 1955"/>
            <p:cNvSpPr/>
            <p:nvPr/>
          </p:nvSpPr>
          <p:spPr>
            <a:xfrm>
              <a:off x="1693138" y="4171569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6" name="object 1956"/>
            <p:cNvSpPr/>
            <p:nvPr/>
          </p:nvSpPr>
          <p:spPr>
            <a:xfrm>
              <a:off x="169491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7" name="object 1957"/>
            <p:cNvSpPr/>
            <p:nvPr/>
          </p:nvSpPr>
          <p:spPr>
            <a:xfrm>
              <a:off x="169503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8" name="object 1958"/>
            <p:cNvSpPr/>
            <p:nvPr/>
          </p:nvSpPr>
          <p:spPr>
            <a:xfrm>
              <a:off x="1694278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9" name="object 1959"/>
            <p:cNvSpPr/>
            <p:nvPr/>
          </p:nvSpPr>
          <p:spPr>
            <a:xfrm>
              <a:off x="169744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0" name="object 1960"/>
            <p:cNvSpPr/>
            <p:nvPr/>
          </p:nvSpPr>
          <p:spPr>
            <a:xfrm>
              <a:off x="169757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1" name="object 1961"/>
            <p:cNvSpPr/>
            <p:nvPr/>
          </p:nvSpPr>
          <p:spPr>
            <a:xfrm>
              <a:off x="169770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2" name="object 1962"/>
            <p:cNvSpPr/>
            <p:nvPr/>
          </p:nvSpPr>
          <p:spPr>
            <a:xfrm>
              <a:off x="1697827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3" name="object 1963"/>
            <p:cNvSpPr/>
            <p:nvPr/>
          </p:nvSpPr>
          <p:spPr>
            <a:xfrm>
              <a:off x="1697827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4" name="object 1964"/>
            <p:cNvSpPr/>
            <p:nvPr/>
          </p:nvSpPr>
          <p:spPr>
            <a:xfrm>
              <a:off x="169795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5" name="object 1965"/>
            <p:cNvSpPr/>
            <p:nvPr/>
          </p:nvSpPr>
          <p:spPr>
            <a:xfrm>
              <a:off x="170023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6" name="object 1966"/>
            <p:cNvSpPr/>
            <p:nvPr/>
          </p:nvSpPr>
          <p:spPr>
            <a:xfrm>
              <a:off x="170048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7" name="object 1967"/>
            <p:cNvSpPr/>
            <p:nvPr/>
          </p:nvSpPr>
          <p:spPr>
            <a:xfrm>
              <a:off x="170048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8" name="object 1968"/>
            <p:cNvSpPr/>
            <p:nvPr/>
          </p:nvSpPr>
          <p:spPr>
            <a:xfrm>
              <a:off x="170061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9" name="object 1969"/>
            <p:cNvSpPr/>
            <p:nvPr/>
          </p:nvSpPr>
          <p:spPr>
            <a:xfrm>
              <a:off x="170276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0" name="object 1970"/>
            <p:cNvSpPr/>
            <p:nvPr/>
          </p:nvSpPr>
          <p:spPr>
            <a:xfrm>
              <a:off x="170289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1" name="object 1971"/>
            <p:cNvSpPr/>
            <p:nvPr/>
          </p:nvSpPr>
          <p:spPr>
            <a:xfrm>
              <a:off x="1703023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2" name="object 1972"/>
            <p:cNvSpPr/>
            <p:nvPr/>
          </p:nvSpPr>
          <p:spPr>
            <a:xfrm>
              <a:off x="1703149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3" name="object 1973"/>
            <p:cNvSpPr/>
            <p:nvPr/>
          </p:nvSpPr>
          <p:spPr>
            <a:xfrm>
              <a:off x="170340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4" name="object 1974"/>
            <p:cNvSpPr/>
            <p:nvPr/>
          </p:nvSpPr>
          <p:spPr>
            <a:xfrm>
              <a:off x="170581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5" name="object 1975"/>
            <p:cNvSpPr/>
            <p:nvPr/>
          </p:nvSpPr>
          <p:spPr>
            <a:xfrm>
              <a:off x="170593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6" name="object 1976"/>
            <p:cNvSpPr/>
            <p:nvPr/>
          </p:nvSpPr>
          <p:spPr>
            <a:xfrm>
              <a:off x="1707965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7" name="object 1977"/>
            <p:cNvSpPr/>
            <p:nvPr/>
          </p:nvSpPr>
          <p:spPr>
            <a:xfrm>
              <a:off x="170821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8" name="object 1978"/>
            <p:cNvSpPr/>
            <p:nvPr/>
          </p:nvSpPr>
          <p:spPr>
            <a:xfrm>
              <a:off x="1707331" y="417156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9" name="object 1979"/>
            <p:cNvSpPr/>
            <p:nvPr/>
          </p:nvSpPr>
          <p:spPr>
            <a:xfrm>
              <a:off x="170847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0" name="object 1980"/>
            <p:cNvSpPr/>
            <p:nvPr/>
          </p:nvSpPr>
          <p:spPr>
            <a:xfrm>
              <a:off x="1710500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1" name="object 1981"/>
            <p:cNvSpPr/>
            <p:nvPr/>
          </p:nvSpPr>
          <p:spPr>
            <a:xfrm>
              <a:off x="171062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2" name="object 1982"/>
            <p:cNvSpPr/>
            <p:nvPr/>
          </p:nvSpPr>
          <p:spPr>
            <a:xfrm>
              <a:off x="171075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3" name="object 1983"/>
            <p:cNvSpPr/>
            <p:nvPr/>
          </p:nvSpPr>
          <p:spPr>
            <a:xfrm>
              <a:off x="171088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4" name="object 1984"/>
            <p:cNvSpPr/>
            <p:nvPr/>
          </p:nvSpPr>
          <p:spPr>
            <a:xfrm>
              <a:off x="171100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5" name="object 1985"/>
            <p:cNvSpPr/>
            <p:nvPr/>
          </p:nvSpPr>
          <p:spPr>
            <a:xfrm>
              <a:off x="1710246" y="4171569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10">
                  <a:moveTo>
                    <a:pt x="0" y="0"/>
                  </a:moveTo>
                  <a:lnTo>
                    <a:pt x="1774" y="0"/>
                  </a:lnTo>
                </a:path>
                <a:path w="3810">
                  <a:moveTo>
                    <a:pt x="2027" y="0"/>
                  </a:moveTo>
                  <a:lnTo>
                    <a:pt x="3801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6" name="object 1986"/>
            <p:cNvSpPr/>
            <p:nvPr/>
          </p:nvSpPr>
          <p:spPr>
            <a:xfrm>
              <a:off x="1713288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7" name="object 1987"/>
            <p:cNvSpPr/>
            <p:nvPr/>
          </p:nvSpPr>
          <p:spPr>
            <a:xfrm>
              <a:off x="171341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8" name="object 1988"/>
            <p:cNvSpPr/>
            <p:nvPr/>
          </p:nvSpPr>
          <p:spPr>
            <a:xfrm>
              <a:off x="171354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9" name="object 1989"/>
            <p:cNvSpPr/>
            <p:nvPr/>
          </p:nvSpPr>
          <p:spPr>
            <a:xfrm>
              <a:off x="1713668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0" name="object 1990"/>
            <p:cNvSpPr/>
            <p:nvPr/>
          </p:nvSpPr>
          <p:spPr>
            <a:xfrm>
              <a:off x="171582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1" name="object 1991"/>
            <p:cNvSpPr/>
            <p:nvPr/>
          </p:nvSpPr>
          <p:spPr>
            <a:xfrm>
              <a:off x="171594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2" name="object 1992"/>
            <p:cNvSpPr/>
            <p:nvPr/>
          </p:nvSpPr>
          <p:spPr>
            <a:xfrm>
              <a:off x="171607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3" name="object 1993"/>
            <p:cNvSpPr/>
            <p:nvPr/>
          </p:nvSpPr>
          <p:spPr>
            <a:xfrm>
              <a:off x="171632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4" name="object 1994"/>
            <p:cNvSpPr/>
            <p:nvPr/>
          </p:nvSpPr>
          <p:spPr>
            <a:xfrm>
              <a:off x="171873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5" name="object 1995"/>
            <p:cNvSpPr/>
            <p:nvPr/>
          </p:nvSpPr>
          <p:spPr>
            <a:xfrm>
              <a:off x="171886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6" name="object 1996"/>
            <p:cNvSpPr/>
            <p:nvPr/>
          </p:nvSpPr>
          <p:spPr>
            <a:xfrm>
              <a:off x="1718990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7" name="object 1997"/>
            <p:cNvSpPr/>
            <p:nvPr/>
          </p:nvSpPr>
          <p:spPr>
            <a:xfrm>
              <a:off x="172038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8" name="object 1998"/>
            <p:cNvSpPr/>
            <p:nvPr/>
          </p:nvSpPr>
          <p:spPr>
            <a:xfrm>
              <a:off x="172127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9" name="object 1999"/>
            <p:cNvSpPr/>
            <p:nvPr/>
          </p:nvSpPr>
          <p:spPr>
            <a:xfrm>
              <a:off x="172139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0" name="object 2000"/>
            <p:cNvSpPr/>
            <p:nvPr/>
          </p:nvSpPr>
          <p:spPr>
            <a:xfrm>
              <a:off x="1721525" y="41711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1" name="object 2001"/>
            <p:cNvSpPr/>
            <p:nvPr/>
          </p:nvSpPr>
          <p:spPr>
            <a:xfrm>
              <a:off x="1721652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2" name="object 2002"/>
            <p:cNvSpPr/>
            <p:nvPr/>
          </p:nvSpPr>
          <p:spPr>
            <a:xfrm>
              <a:off x="172165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3" name="object 2003"/>
            <p:cNvSpPr/>
            <p:nvPr/>
          </p:nvSpPr>
          <p:spPr>
            <a:xfrm>
              <a:off x="172177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4" name="object 2004"/>
            <p:cNvSpPr/>
            <p:nvPr/>
          </p:nvSpPr>
          <p:spPr>
            <a:xfrm>
              <a:off x="172380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5" name="object 2005"/>
            <p:cNvSpPr/>
            <p:nvPr/>
          </p:nvSpPr>
          <p:spPr>
            <a:xfrm>
              <a:off x="172405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6" name="object 2006"/>
            <p:cNvSpPr/>
            <p:nvPr/>
          </p:nvSpPr>
          <p:spPr>
            <a:xfrm>
              <a:off x="1724186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7" name="object 2007"/>
            <p:cNvSpPr/>
            <p:nvPr/>
          </p:nvSpPr>
          <p:spPr>
            <a:xfrm>
              <a:off x="172418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8" name="object 2008"/>
            <p:cNvSpPr/>
            <p:nvPr/>
          </p:nvSpPr>
          <p:spPr>
            <a:xfrm>
              <a:off x="172659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9" name="object 2009"/>
            <p:cNvSpPr/>
            <p:nvPr/>
          </p:nvSpPr>
          <p:spPr>
            <a:xfrm>
              <a:off x="1725960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0" name="object 2010"/>
            <p:cNvSpPr/>
            <p:nvPr/>
          </p:nvSpPr>
          <p:spPr>
            <a:xfrm>
              <a:off x="1727354" y="417002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84"/>
                  </a:moveTo>
                  <a:lnTo>
                    <a:pt x="887" y="78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1" name="object 2011"/>
            <p:cNvSpPr/>
            <p:nvPr/>
          </p:nvSpPr>
          <p:spPr>
            <a:xfrm>
              <a:off x="172912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2" name="object 2012"/>
            <p:cNvSpPr/>
            <p:nvPr/>
          </p:nvSpPr>
          <p:spPr>
            <a:xfrm>
              <a:off x="172938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3" name="object 2013"/>
            <p:cNvSpPr/>
            <p:nvPr/>
          </p:nvSpPr>
          <p:spPr>
            <a:xfrm>
              <a:off x="1729509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4" name="object 2014"/>
            <p:cNvSpPr/>
            <p:nvPr/>
          </p:nvSpPr>
          <p:spPr>
            <a:xfrm>
              <a:off x="172963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5" name="object 2015"/>
            <p:cNvSpPr/>
            <p:nvPr/>
          </p:nvSpPr>
          <p:spPr>
            <a:xfrm>
              <a:off x="172963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6" name="object 2016"/>
            <p:cNvSpPr/>
            <p:nvPr/>
          </p:nvSpPr>
          <p:spPr>
            <a:xfrm>
              <a:off x="1730016" y="41711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7" name="object 2017"/>
            <p:cNvSpPr/>
            <p:nvPr/>
          </p:nvSpPr>
          <p:spPr>
            <a:xfrm>
              <a:off x="173191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8" name="object 2018"/>
            <p:cNvSpPr/>
            <p:nvPr/>
          </p:nvSpPr>
          <p:spPr>
            <a:xfrm>
              <a:off x="173217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9" name="object 2019"/>
            <p:cNvSpPr/>
            <p:nvPr/>
          </p:nvSpPr>
          <p:spPr>
            <a:xfrm>
              <a:off x="1732677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0" name="object 2020"/>
            <p:cNvSpPr/>
            <p:nvPr/>
          </p:nvSpPr>
          <p:spPr>
            <a:xfrm>
              <a:off x="1734071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1" name="object 2021"/>
            <p:cNvSpPr/>
            <p:nvPr/>
          </p:nvSpPr>
          <p:spPr>
            <a:xfrm>
              <a:off x="173457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2" name="object 2022"/>
            <p:cNvSpPr/>
            <p:nvPr/>
          </p:nvSpPr>
          <p:spPr>
            <a:xfrm>
              <a:off x="173470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3" name="object 2023"/>
            <p:cNvSpPr/>
            <p:nvPr/>
          </p:nvSpPr>
          <p:spPr>
            <a:xfrm>
              <a:off x="1734831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4" name="object 2024"/>
            <p:cNvSpPr/>
            <p:nvPr/>
          </p:nvSpPr>
          <p:spPr>
            <a:xfrm>
              <a:off x="173711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5" name="object 2025"/>
            <p:cNvSpPr/>
            <p:nvPr/>
          </p:nvSpPr>
          <p:spPr>
            <a:xfrm>
              <a:off x="173711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6" name="object 2026"/>
            <p:cNvSpPr/>
            <p:nvPr/>
          </p:nvSpPr>
          <p:spPr>
            <a:xfrm>
              <a:off x="173736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7" name="object 2027"/>
            <p:cNvSpPr/>
            <p:nvPr/>
          </p:nvSpPr>
          <p:spPr>
            <a:xfrm>
              <a:off x="173736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8" name="object 2028"/>
            <p:cNvSpPr/>
            <p:nvPr/>
          </p:nvSpPr>
          <p:spPr>
            <a:xfrm>
              <a:off x="173749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9" name="object 2029"/>
            <p:cNvSpPr/>
            <p:nvPr/>
          </p:nvSpPr>
          <p:spPr>
            <a:xfrm>
              <a:off x="173964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0" name="object 2030"/>
            <p:cNvSpPr/>
            <p:nvPr/>
          </p:nvSpPr>
          <p:spPr>
            <a:xfrm>
              <a:off x="173990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1" name="object 2031"/>
            <p:cNvSpPr/>
            <p:nvPr/>
          </p:nvSpPr>
          <p:spPr>
            <a:xfrm>
              <a:off x="1740027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2" name="object 2032"/>
            <p:cNvSpPr/>
            <p:nvPr/>
          </p:nvSpPr>
          <p:spPr>
            <a:xfrm>
              <a:off x="1740154" y="41710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3" name="object 2033"/>
            <p:cNvSpPr/>
            <p:nvPr/>
          </p:nvSpPr>
          <p:spPr>
            <a:xfrm>
              <a:off x="174230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4" name="object 2034"/>
            <p:cNvSpPr/>
            <p:nvPr/>
          </p:nvSpPr>
          <p:spPr>
            <a:xfrm>
              <a:off x="174268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5" name="object 2035"/>
            <p:cNvSpPr/>
            <p:nvPr/>
          </p:nvSpPr>
          <p:spPr>
            <a:xfrm>
              <a:off x="1742815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6" name="object 2036"/>
            <p:cNvSpPr/>
            <p:nvPr/>
          </p:nvSpPr>
          <p:spPr>
            <a:xfrm>
              <a:off x="174484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7" name="object 2037"/>
            <p:cNvSpPr/>
            <p:nvPr/>
          </p:nvSpPr>
          <p:spPr>
            <a:xfrm>
              <a:off x="174497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8" name="object 2038"/>
            <p:cNvSpPr/>
            <p:nvPr/>
          </p:nvSpPr>
          <p:spPr>
            <a:xfrm>
              <a:off x="174509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9" name="object 2039"/>
            <p:cNvSpPr/>
            <p:nvPr/>
          </p:nvSpPr>
          <p:spPr>
            <a:xfrm>
              <a:off x="174522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0" name="object 2040"/>
            <p:cNvSpPr/>
            <p:nvPr/>
          </p:nvSpPr>
          <p:spPr>
            <a:xfrm>
              <a:off x="1745350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1" name="object 2041"/>
            <p:cNvSpPr/>
            <p:nvPr/>
          </p:nvSpPr>
          <p:spPr>
            <a:xfrm>
              <a:off x="174763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2" name="object 2042"/>
            <p:cNvSpPr/>
            <p:nvPr/>
          </p:nvSpPr>
          <p:spPr>
            <a:xfrm>
              <a:off x="1747758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3" name="object 2043"/>
            <p:cNvSpPr/>
            <p:nvPr/>
          </p:nvSpPr>
          <p:spPr>
            <a:xfrm>
              <a:off x="174801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4" name="object 2044"/>
            <p:cNvSpPr/>
            <p:nvPr/>
          </p:nvSpPr>
          <p:spPr>
            <a:xfrm>
              <a:off x="174813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5" name="object 2045"/>
            <p:cNvSpPr/>
            <p:nvPr/>
          </p:nvSpPr>
          <p:spPr>
            <a:xfrm>
              <a:off x="174813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6" name="object 2046"/>
            <p:cNvSpPr/>
            <p:nvPr/>
          </p:nvSpPr>
          <p:spPr>
            <a:xfrm>
              <a:off x="1750166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7" name="object 2047"/>
            <p:cNvSpPr/>
            <p:nvPr/>
          </p:nvSpPr>
          <p:spPr>
            <a:xfrm>
              <a:off x="175029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8" name="object 2048"/>
            <p:cNvSpPr/>
            <p:nvPr/>
          </p:nvSpPr>
          <p:spPr>
            <a:xfrm>
              <a:off x="1750419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9" name="object 2049"/>
            <p:cNvSpPr/>
            <p:nvPr/>
          </p:nvSpPr>
          <p:spPr>
            <a:xfrm>
              <a:off x="175054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0" name="object 2050"/>
            <p:cNvSpPr/>
            <p:nvPr/>
          </p:nvSpPr>
          <p:spPr>
            <a:xfrm>
              <a:off x="1751940" y="41715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1" name="object 2051"/>
            <p:cNvSpPr/>
            <p:nvPr/>
          </p:nvSpPr>
          <p:spPr>
            <a:xfrm>
              <a:off x="175333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2" name="object 2052"/>
            <p:cNvSpPr/>
            <p:nvPr/>
          </p:nvSpPr>
          <p:spPr>
            <a:xfrm>
              <a:off x="175523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3" name="object 2053"/>
            <p:cNvSpPr/>
            <p:nvPr/>
          </p:nvSpPr>
          <p:spPr>
            <a:xfrm>
              <a:off x="175536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4" name="object 2054"/>
            <p:cNvSpPr/>
            <p:nvPr/>
          </p:nvSpPr>
          <p:spPr>
            <a:xfrm>
              <a:off x="175574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5" name="object 2055"/>
            <p:cNvSpPr/>
            <p:nvPr/>
          </p:nvSpPr>
          <p:spPr>
            <a:xfrm>
              <a:off x="1755742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6" name="object 2056"/>
            <p:cNvSpPr/>
            <p:nvPr/>
          </p:nvSpPr>
          <p:spPr>
            <a:xfrm>
              <a:off x="175586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7" name="object 2057"/>
            <p:cNvSpPr/>
            <p:nvPr/>
          </p:nvSpPr>
          <p:spPr>
            <a:xfrm>
              <a:off x="1757516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8" name="object 2058"/>
            <p:cNvSpPr/>
            <p:nvPr/>
          </p:nvSpPr>
          <p:spPr>
            <a:xfrm>
              <a:off x="176081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9" name="object 2059"/>
            <p:cNvSpPr/>
            <p:nvPr/>
          </p:nvSpPr>
          <p:spPr>
            <a:xfrm>
              <a:off x="176093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0" name="object 2060"/>
            <p:cNvSpPr/>
            <p:nvPr/>
          </p:nvSpPr>
          <p:spPr>
            <a:xfrm>
              <a:off x="176106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1" name="object 2061"/>
            <p:cNvSpPr/>
            <p:nvPr/>
          </p:nvSpPr>
          <p:spPr>
            <a:xfrm>
              <a:off x="1761064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2" name="object 2062"/>
            <p:cNvSpPr/>
            <p:nvPr/>
          </p:nvSpPr>
          <p:spPr>
            <a:xfrm>
              <a:off x="176131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3" name="object 2063"/>
            <p:cNvSpPr/>
            <p:nvPr/>
          </p:nvSpPr>
          <p:spPr>
            <a:xfrm>
              <a:off x="176347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4" name="object 2064"/>
            <p:cNvSpPr/>
            <p:nvPr/>
          </p:nvSpPr>
          <p:spPr>
            <a:xfrm>
              <a:off x="176372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5" name="object 2065"/>
            <p:cNvSpPr/>
            <p:nvPr/>
          </p:nvSpPr>
          <p:spPr>
            <a:xfrm>
              <a:off x="1763852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6" name="object 2066"/>
            <p:cNvSpPr/>
            <p:nvPr/>
          </p:nvSpPr>
          <p:spPr>
            <a:xfrm>
              <a:off x="176435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7" name="object 2067"/>
            <p:cNvSpPr/>
            <p:nvPr/>
          </p:nvSpPr>
          <p:spPr>
            <a:xfrm>
              <a:off x="176575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8" name="object 2068"/>
            <p:cNvSpPr/>
            <p:nvPr/>
          </p:nvSpPr>
          <p:spPr>
            <a:xfrm>
              <a:off x="176613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9" name="object 2069"/>
            <p:cNvSpPr/>
            <p:nvPr/>
          </p:nvSpPr>
          <p:spPr>
            <a:xfrm>
              <a:off x="1766260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0" name="object 2070"/>
            <p:cNvSpPr/>
            <p:nvPr/>
          </p:nvSpPr>
          <p:spPr>
            <a:xfrm>
              <a:off x="176638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1" name="object 2071"/>
            <p:cNvSpPr/>
            <p:nvPr/>
          </p:nvSpPr>
          <p:spPr>
            <a:xfrm>
              <a:off x="176879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2" name="object 2072"/>
            <p:cNvSpPr/>
            <p:nvPr/>
          </p:nvSpPr>
          <p:spPr>
            <a:xfrm>
              <a:off x="176892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3" name="object 2073"/>
            <p:cNvSpPr/>
            <p:nvPr/>
          </p:nvSpPr>
          <p:spPr>
            <a:xfrm>
              <a:off x="1769175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4" name="object 2074"/>
            <p:cNvSpPr/>
            <p:nvPr/>
          </p:nvSpPr>
          <p:spPr>
            <a:xfrm>
              <a:off x="1771456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5" name="object 2075"/>
            <p:cNvSpPr/>
            <p:nvPr/>
          </p:nvSpPr>
          <p:spPr>
            <a:xfrm>
              <a:off x="1771583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6" name="object 2076"/>
            <p:cNvSpPr/>
            <p:nvPr/>
          </p:nvSpPr>
          <p:spPr>
            <a:xfrm>
              <a:off x="177183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7" name="object 2077"/>
            <p:cNvSpPr/>
            <p:nvPr/>
          </p:nvSpPr>
          <p:spPr>
            <a:xfrm>
              <a:off x="177411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8" name="object 2078"/>
            <p:cNvSpPr/>
            <p:nvPr/>
          </p:nvSpPr>
          <p:spPr>
            <a:xfrm>
              <a:off x="177424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9" name="object 2079"/>
            <p:cNvSpPr/>
            <p:nvPr/>
          </p:nvSpPr>
          <p:spPr>
            <a:xfrm>
              <a:off x="177437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0" name="object 2080"/>
            <p:cNvSpPr/>
            <p:nvPr/>
          </p:nvSpPr>
          <p:spPr>
            <a:xfrm>
              <a:off x="177677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1" name="object 2081"/>
            <p:cNvSpPr/>
            <p:nvPr/>
          </p:nvSpPr>
          <p:spPr>
            <a:xfrm>
              <a:off x="1776905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2" name="object 2082"/>
            <p:cNvSpPr/>
            <p:nvPr/>
          </p:nvSpPr>
          <p:spPr>
            <a:xfrm>
              <a:off x="177703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3" name="object 2083"/>
            <p:cNvSpPr/>
            <p:nvPr/>
          </p:nvSpPr>
          <p:spPr>
            <a:xfrm>
              <a:off x="177956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4" name="object 2084"/>
            <p:cNvSpPr/>
            <p:nvPr/>
          </p:nvSpPr>
          <p:spPr>
            <a:xfrm>
              <a:off x="1779693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5" name="object 2085"/>
            <p:cNvSpPr/>
            <p:nvPr/>
          </p:nvSpPr>
          <p:spPr>
            <a:xfrm>
              <a:off x="177994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6" name="object 2086"/>
            <p:cNvSpPr/>
            <p:nvPr/>
          </p:nvSpPr>
          <p:spPr>
            <a:xfrm>
              <a:off x="178108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7" name="object 2087"/>
            <p:cNvSpPr/>
            <p:nvPr/>
          </p:nvSpPr>
          <p:spPr>
            <a:xfrm>
              <a:off x="1781974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8" name="object 2088"/>
            <p:cNvSpPr/>
            <p:nvPr/>
          </p:nvSpPr>
          <p:spPr>
            <a:xfrm>
              <a:off x="178210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9" name="object 2089"/>
            <p:cNvSpPr/>
            <p:nvPr/>
          </p:nvSpPr>
          <p:spPr>
            <a:xfrm>
              <a:off x="1782228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0" name="object 2090"/>
            <p:cNvSpPr/>
            <p:nvPr/>
          </p:nvSpPr>
          <p:spPr>
            <a:xfrm>
              <a:off x="178235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1" name="object 2091"/>
            <p:cNvSpPr/>
            <p:nvPr/>
          </p:nvSpPr>
          <p:spPr>
            <a:xfrm>
              <a:off x="178450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2" name="object 2092"/>
            <p:cNvSpPr/>
            <p:nvPr/>
          </p:nvSpPr>
          <p:spPr>
            <a:xfrm>
              <a:off x="178488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3" name="object 2093"/>
            <p:cNvSpPr/>
            <p:nvPr/>
          </p:nvSpPr>
          <p:spPr>
            <a:xfrm>
              <a:off x="178501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4" name="object 2094"/>
            <p:cNvSpPr/>
            <p:nvPr/>
          </p:nvSpPr>
          <p:spPr>
            <a:xfrm>
              <a:off x="1785143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5" name="object 2095"/>
            <p:cNvSpPr/>
            <p:nvPr/>
          </p:nvSpPr>
          <p:spPr>
            <a:xfrm>
              <a:off x="178628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6" name="object 2096"/>
            <p:cNvSpPr/>
            <p:nvPr/>
          </p:nvSpPr>
          <p:spPr>
            <a:xfrm>
              <a:off x="178691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7" name="object 2097"/>
            <p:cNvSpPr/>
            <p:nvPr/>
          </p:nvSpPr>
          <p:spPr>
            <a:xfrm>
              <a:off x="178717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8" name="object 2098"/>
            <p:cNvSpPr/>
            <p:nvPr/>
          </p:nvSpPr>
          <p:spPr>
            <a:xfrm>
              <a:off x="178742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9" name="object 2099"/>
            <p:cNvSpPr/>
            <p:nvPr/>
          </p:nvSpPr>
          <p:spPr>
            <a:xfrm>
              <a:off x="178755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0" name="object 2100"/>
            <p:cNvSpPr/>
            <p:nvPr/>
          </p:nvSpPr>
          <p:spPr>
            <a:xfrm>
              <a:off x="178755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1" name="object 2101"/>
            <p:cNvSpPr/>
            <p:nvPr/>
          </p:nvSpPr>
          <p:spPr>
            <a:xfrm>
              <a:off x="1789578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2" name="object 2102"/>
            <p:cNvSpPr/>
            <p:nvPr/>
          </p:nvSpPr>
          <p:spPr>
            <a:xfrm>
              <a:off x="178995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3" name="object 2103"/>
            <p:cNvSpPr/>
            <p:nvPr/>
          </p:nvSpPr>
          <p:spPr>
            <a:xfrm>
              <a:off x="179008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4" name="object 2104"/>
            <p:cNvSpPr/>
            <p:nvPr/>
          </p:nvSpPr>
          <p:spPr>
            <a:xfrm>
              <a:off x="179021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5" name="object 2105"/>
            <p:cNvSpPr/>
            <p:nvPr/>
          </p:nvSpPr>
          <p:spPr>
            <a:xfrm>
              <a:off x="179160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6" name="object 2106"/>
            <p:cNvSpPr/>
            <p:nvPr/>
          </p:nvSpPr>
          <p:spPr>
            <a:xfrm>
              <a:off x="1791352" y="417154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7" name="object 2107"/>
            <p:cNvSpPr/>
            <p:nvPr/>
          </p:nvSpPr>
          <p:spPr>
            <a:xfrm>
              <a:off x="179287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8" name="object 2108"/>
            <p:cNvSpPr/>
            <p:nvPr/>
          </p:nvSpPr>
          <p:spPr>
            <a:xfrm>
              <a:off x="1793253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9" name="object 2109"/>
            <p:cNvSpPr/>
            <p:nvPr/>
          </p:nvSpPr>
          <p:spPr>
            <a:xfrm>
              <a:off x="1794901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0" name="object 2110"/>
            <p:cNvSpPr/>
            <p:nvPr/>
          </p:nvSpPr>
          <p:spPr>
            <a:xfrm>
              <a:off x="179515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1" name="object 2111"/>
            <p:cNvSpPr/>
            <p:nvPr/>
          </p:nvSpPr>
          <p:spPr>
            <a:xfrm>
              <a:off x="179540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2" name="object 2112"/>
            <p:cNvSpPr/>
            <p:nvPr/>
          </p:nvSpPr>
          <p:spPr>
            <a:xfrm>
              <a:off x="179553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3" name="object 2113"/>
            <p:cNvSpPr/>
            <p:nvPr/>
          </p:nvSpPr>
          <p:spPr>
            <a:xfrm>
              <a:off x="179692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4" name="object 2114"/>
            <p:cNvSpPr/>
            <p:nvPr/>
          </p:nvSpPr>
          <p:spPr>
            <a:xfrm>
              <a:off x="179781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5" name="object 2115"/>
            <p:cNvSpPr/>
            <p:nvPr/>
          </p:nvSpPr>
          <p:spPr>
            <a:xfrm>
              <a:off x="179794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6" name="object 2116"/>
            <p:cNvSpPr/>
            <p:nvPr/>
          </p:nvSpPr>
          <p:spPr>
            <a:xfrm>
              <a:off x="179794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7" name="object 2117"/>
            <p:cNvSpPr/>
            <p:nvPr/>
          </p:nvSpPr>
          <p:spPr>
            <a:xfrm>
              <a:off x="1798069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8" name="object 2118"/>
            <p:cNvSpPr/>
            <p:nvPr/>
          </p:nvSpPr>
          <p:spPr>
            <a:xfrm>
              <a:off x="180060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9" name="object 2119"/>
            <p:cNvSpPr/>
            <p:nvPr/>
          </p:nvSpPr>
          <p:spPr>
            <a:xfrm>
              <a:off x="180073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0" name="object 2120"/>
            <p:cNvSpPr/>
            <p:nvPr/>
          </p:nvSpPr>
          <p:spPr>
            <a:xfrm>
              <a:off x="180123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1" name="object 2121"/>
            <p:cNvSpPr/>
            <p:nvPr/>
          </p:nvSpPr>
          <p:spPr>
            <a:xfrm>
              <a:off x="180212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2" name="object 2122"/>
            <p:cNvSpPr/>
            <p:nvPr/>
          </p:nvSpPr>
          <p:spPr>
            <a:xfrm>
              <a:off x="1802251" y="41715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3" name="object 2123"/>
            <p:cNvSpPr/>
            <p:nvPr/>
          </p:nvSpPr>
          <p:spPr>
            <a:xfrm>
              <a:off x="180339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4" name="object 2124"/>
            <p:cNvSpPr/>
            <p:nvPr/>
          </p:nvSpPr>
          <p:spPr>
            <a:xfrm>
              <a:off x="180592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5" name="object 2125"/>
            <p:cNvSpPr/>
            <p:nvPr/>
          </p:nvSpPr>
          <p:spPr>
            <a:xfrm>
              <a:off x="1807827" y="4151061"/>
              <a:ext cx="0" cy="20955"/>
            </a:xfrm>
            <a:custGeom>
              <a:avLst/>
              <a:gdLst/>
              <a:ahLst/>
              <a:cxnLst/>
              <a:rect l="l" t="t" r="r" b="b"/>
              <a:pathLst>
                <a:path h="20954">
                  <a:moveTo>
                    <a:pt x="0" y="2053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6" name="object 2126"/>
            <p:cNvSpPr/>
            <p:nvPr/>
          </p:nvSpPr>
          <p:spPr>
            <a:xfrm>
              <a:off x="1810488" y="4168606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93"/>
                  </a:moveTo>
                  <a:lnTo>
                    <a:pt x="887" y="149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7" name="object 2127"/>
            <p:cNvSpPr/>
            <p:nvPr/>
          </p:nvSpPr>
          <p:spPr>
            <a:xfrm>
              <a:off x="1810742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8" name="object 2128"/>
            <p:cNvSpPr/>
            <p:nvPr/>
          </p:nvSpPr>
          <p:spPr>
            <a:xfrm>
              <a:off x="181124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9" name="object 2129"/>
            <p:cNvSpPr/>
            <p:nvPr/>
          </p:nvSpPr>
          <p:spPr>
            <a:xfrm>
              <a:off x="1813150" y="4167834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759"/>
                  </a:moveTo>
                  <a:lnTo>
                    <a:pt x="0" y="0"/>
                  </a:lnTo>
                </a:path>
                <a:path h="3810">
                  <a:moveTo>
                    <a:pt x="0" y="3759"/>
                  </a:moveTo>
                  <a:lnTo>
                    <a:pt x="0" y="374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0" name="object 2130"/>
            <p:cNvSpPr/>
            <p:nvPr/>
          </p:nvSpPr>
          <p:spPr>
            <a:xfrm>
              <a:off x="181340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1" name="object 2131"/>
            <p:cNvSpPr/>
            <p:nvPr/>
          </p:nvSpPr>
          <p:spPr>
            <a:xfrm>
              <a:off x="181378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2" name="object 2132"/>
            <p:cNvSpPr/>
            <p:nvPr/>
          </p:nvSpPr>
          <p:spPr>
            <a:xfrm>
              <a:off x="181391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3" name="object 2133"/>
            <p:cNvSpPr/>
            <p:nvPr/>
          </p:nvSpPr>
          <p:spPr>
            <a:xfrm>
              <a:off x="1815811" y="41710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4" name="object 2134"/>
            <p:cNvSpPr/>
            <p:nvPr/>
          </p:nvSpPr>
          <p:spPr>
            <a:xfrm>
              <a:off x="1816571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5" name="object 2135"/>
            <p:cNvSpPr/>
            <p:nvPr/>
          </p:nvSpPr>
          <p:spPr>
            <a:xfrm>
              <a:off x="181657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6" name="object 2136"/>
            <p:cNvSpPr/>
            <p:nvPr/>
          </p:nvSpPr>
          <p:spPr>
            <a:xfrm>
              <a:off x="1818346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7" name="object 2137"/>
            <p:cNvSpPr/>
            <p:nvPr/>
          </p:nvSpPr>
          <p:spPr>
            <a:xfrm>
              <a:off x="1818852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8" name="object 2138"/>
            <p:cNvSpPr/>
            <p:nvPr/>
          </p:nvSpPr>
          <p:spPr>
            <a:xfrm>
              <a:off x="181897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9" name="object 2139"/>
            <p:cNvSpPr/>
            <p:nvPr/>
          </p:nvSpPr>
          <p:spPr>
            <a:xfrm>
              <a:off x="1819106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0" name="object 2140"/>
            <p:cNvSpPr/>
            <p:nvPr/>
          </p:nvSpPr>
          <p:spPr>
            <a:xfrm>
              <a:off x="181923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1" name="object 2141"/>
            <p:cNvSpPr/>
            <p:nvPr/>
          </p:nvSpPr>
          <p:spPr>
            <a:xfrm>
              <a:off x="182151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2" name="object 2142"/>
            <p:cNvSpPr/>
            <p:nvPr/>
          </p:nvSpPr>
          <p:spPr>
            <a:xfrm>
              <a:off x="182176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3" name="object 2143"/>
            <p:cNvSpPr/>
            <p:nvPr/>
          </p:nvSpPr>
          <p:spPr>
            <a:xfrm>
              <a:off x="1821767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4" name="object 2144"/>
            <p:cNvSpPr/>
            <p:nvPr/>
          </p:nvSpPr>
          <p:spPr>
            <a:xfrm>
              <a:off x="182379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5" name="object 2145"/>
            <p:cNvSpPr/>
            <p:nvPr/>
          </p:nvSpPr>
          <p:spPr>
            <a:xfrm>
              <a:off x="182430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6" name="object 2146"/>
            <p:cNvSpPr/>
            <p:nvPr/>
          </p:nvSpPr>
          <p:spPr>
            <a:xfrm>
              <a:off x="182442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7" name="object 2147"/>
            <p:cNvSpPr/>
            <p:nvPr/>
          </p:nvSpPr>
          <p:spPr>
            <a:xfrm>
              <a:off x="182455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8" name="object 2148"/>
            <p:cNvSpPr/>
            <p:nvPr/>
          </p:nvSpPr>
          <p:spPr>
            <a:xfrm>
              <a:off x="182633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9" name="object 2149"/>
            <p:cNvSpPr/>
            <p:nvPr/>
          </p:nvSpPr>
          <p:spPr>
            <a:xfrm>
              <a:off x="182696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0" name="object 2150"/>
            <p:cNvSpPr/>
            <p:nvPr/>
          </p:nvSpPr>
          <p:spPr>
            <a:xfrm>
              <a:off x="182709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1" name="object 2151"/>
            <p:cNvSpPr/>
            <p:nvPr/>
          </p:nvSpPr>
          <p:spPr>
            <a:xfrm>
              <a:off x="182721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2" name="object 2152"/>
            <p:cNvSpPr/>
            <p:nvPr/>
          </p:nvSpPr>
          <p:spPr>
            <a:xfrm>
              <a:off x="182721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3" name="object 2153"/>
            <p:cNvSpPr/>
            <p:nvPr/>
          </p:nvSpPr>
          <p:spPr>
            <a:xfrm>
              <a:off x="182899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4" name="object 2154"/>
            <p:cNvSpPr/>
            <p:nvPr/>
          </p:nvSpPr>
          <p:spPr>
            <a:xfrm>
              <a:off x="1829498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5" name="object 2155"/>
            <p:cNvSpPr/>
            <p:nvPr/>
          </p:nvSpPr>
          <p:spPr>
            <a:xfrm>
              <a:off x="182962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6" name="object 2156"/>
            <p:cNvSpPr/>
            <p:nvPr/>
          </p:nvSpPr>
          <p:spPr>
            <a:xfrm>
              <a:off x="182975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7" name="object 2157"/>
            <p:cNvSpPr/>
            <p:nvPr/>
          </p:nvSpPr>
          <p:spPr>
            <a:xfrm>
              <a:off x="182975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8" name="object 2158"/>
            <p:cNvSpPr/>
            <p:nvPr/>
          </p:nvSpPr>
          <p:spPr>
            <a:xfrm>
              <a:off x="1831525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9" name="object 2159"/>
            <p:cNvSpPr/>
            <p:nvPr/>
          </p:nvSpPr>
          <p:spPr>
            <a:xfrm>
              <a:off x="183228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0" name="object 2160"/>
            <p:cNvSpPr/>
            <p:nvPr/>
          </p:nvSpPr>
          <p:spPr>
            <a:xfrm>
              <a:off x="1832666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1" name="object 2161"/>
            <p:cNvSpPr/>
            <p:nvPr/>
          </p:nvSpPr>
          <p:spPr>
            <a:xfrm>
              <a:off x="1833300" y="417156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2" name="object 2162"/>
            <p:cNvSpPr/>
            <p:nvPr/>
          </p:nvSpPr>
          <p:spPr>
            <a:xfrm>
              <a:off x="183456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3" name="object 2163"/>
            <p:cNvSpPr/>
            <p:nvPr/>
          </p:nvSpPr>
          <p:spPr>
            <a:xfrm>
              <a:off x="183482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4" name="object 2164"/>
            <p:cNvSpPr/>
            <p:nvPr/>
          </p:nvSpPr>
          <p:spPr>
            <a:xfrm>
              <a:off x="183482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5" name="object 2165"/>
            <p:cNvSpPr/>
            <p:nvPr/>
          </p:nvSpPr>
          <p:spPr>
            <a:xfrm>
              <a:off x="183494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6" name="object 2166"/>
            <p:cNvSpPr/>
            <p:nvPr/>
          </p:nvSpPr>
          <p:spPr>
            <a:xfrm>
              <a:off x="183507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7" name="object 2167"/>
            <p:cNvSpPr/>
            <p:nvPr/>
          </p:nvSpPr>
          <p:spPr>
            <a:xfrm>
              <a:off x="1836848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8" name="object 2168"/>
            <p:cNvSpPr/>
            <p:nvPr/>
          </p:nvSpPr>
          <p:spPr>
            <a:xfrm>
              <a:off x="183697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9" name="object 2169"/>
            <p:cNvSpPr/>
            <p:nvPr/>
          </p:nvSpPr>
          <p:spPr>
            <a:xfrm>
              <a:off x="183697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0" name="object 2170"/>
            <p:cNvSpPr/>
            <p:nvPr/>
          </p:nvSpPr>
          <p:spPr>
            <a:xfrm>
              <a:off x="183748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1" name="object 2171"/>
            <p:cNvSpPr/>
            <p:nvPr/>
          </p:nvSpPr>
          <p:spPr>
            <a:xfrm>
              <a:off x="183760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2" name="object 2172"/>
            <p:cNvSpPr/>
            <p:nvPr/>
          </p:nvSpPr>
          <p:spPr>
            <a:xfrm>
              <a:off x="183773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3" name="object 2173"/>
            <p:cNvSpPr/>
            <p:nvPr/>
          </p:nvSpPr>
          <p:spPr>
            <a:xfrm>
              <a:off x="1839509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4" name="object 2174"/>
            <p:cNvSpPr/>
            <p:nvPr/>
          </p:nvSpPr>
          <p:spPr>
            <a:xfrm>
              <a:off x="1840143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5" name="object 2175"/>
            <p:cNvSpPr/>
            <p:nvPr/>
          </p:nvSpPr>
          <p:spPr>
            <a:xfrm>
              <a:off x="184027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6" name="object 2176"/>
            <p:cNvSpPr/>
            <p:nvPr/>
          </p:nvSpPr>
          <p:spPr>
            <a:xfrm>
              <a:off x="1841157" y="41715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7" name="object 2177"/>
            <p:cNvSpPr/>
            <p:nvPr/>
          </p:nvSpPr>
          <p:spPr>
            <a:xfrm>
              <a:off x="1844325" y="417156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8" name="object 2178"/>
            <p:cNvSpPr/>
            <p:nvPr/>
          </p:nvSpPr>
          <p:spPr>
            <a:xfrm>
              <a:off x="1845466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9" name="object 2179"/>
            <p:cNvSpPr/>
            <p:nvPr/>
          </p:nvSpPr>
          <p:spPr>
            <a:xfrm>
              <a:off x="1844705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0" name="object 2180"/>
            <p:cNvSpPr/>
            <p:nvPr/>
          </p:nvSpPr>
          <p:spPr>
            <a:xfrm>
              <a:off x="184800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1" name="object 2181"/>
            <p:cNvSpPr/>
            <p:nvPr/>
          </p:nvSpPr>
          <p:spPr>
            <a:xfrm>
              <a:off x="184825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2" name="object 2182"/>
            <p:cNvSpPr/>
            <p:nvPr/>
          </p:nvSpPr>
          <p:spPr>
            <a:xfrm>
              <a:off x="1850028" y="41710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3" name="object 2183"/>
            <p:cNvSpPr/>
            <p:nvPr/>
          </p:nvSpPr>
          <p:spPr>
            <a:xfrm>
              <a:off x="185015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4" name="object 2184"/>
            <p:cNvSpPr/>
            <p:nvPr/>
          </p:nvSpPr>
          <p:spPr>
            <a:xfrm>
              <a:off x="185053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5" name="object 2185"/>
            <p:cNvSpPr/>
            <p:nvPr/>
          </p:nvSpPr>
          <p:spPr>
            <a:xfrm>
              <a:off x="185066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6" name="object 2186"/>
            <p:cNvSpPr/>
            <p:nvPr/>
          </p:nvSpPr>
          <p:spPr>
            <a:xfrm>
              <a:off x="185078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7" name="object 2187"/>
            <p:cNvSpPr/>
            <p:nvPr/>
          </p:nvSpPr>
          <p:spPr>
            <a:xfrm>
              <a:off x="1852689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8" name="object 2188"/>
            <p:cNvSpPr/>
            <p:nvPr/>
          </p:nvSpPr>
          <p:spPr>
            <a:xfrm>
              <a:off x="185344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9" name="object 2189"/>
            <p:cNvSpPr/>
            <p:nvPr/>
          </p:nvSpPr>
          <p:spPr>
            <a:xfrm>
              <a:off x="185370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0" name="object 2190"/>
            <p:cNvSpPr/>
            <p:nvPr/>
          </p:nvSpPr>
          <p:spPr>
            <a:xfrm>
              <a:off x="1855224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1" name="object 2191"/>
            <p:cNvSpPr/>
            <p:nvPr/>
          </p:nvSpPr>
          <p:spPr>
            <a:xfrm>
              <a:off x="185547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2" name="object 2192"/>
            <p:cNvSpPr/>
            <p:nvPr/>
          </p:nvSpPr>
          <p:spPr>
            <a:xfrm>
              <a:off x="185573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3" name="object 2193"/>
            <p:cNvSpPr/>
            <p:nvPr/>
          </p:nvSpPr>
          <p:spPr>
            <a:xfrm>
              <a:off x="1855097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4" name="object 2194"/>
            <p:cNvSpPr/>
            <p:nvPr/>
          </p:nvSpPr>
          <p:spPr>
            <a:xfrm>
              <a:off x="1858645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5" name="object 2195"/>
            <p:cNvSpPr/>
            <p:nvPr/>
          </p:nvSpPr>
          <p:spPr>
            <a:xfrm>
              <a:off x="185877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6" name="object 2196"/>
            <p:cNvSpPr/>
            <p:nvPr/>
          </p:nvSpPr>
          <p:spPr>
            <a:xfrm>
              <a:off x="1861307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7" name="object 2197"/>
            <p:cNvSpPr/>
            <p:nvPr/>
          </p:nvSpPr>
          <p:spPr>
            <a:xfrm>
              <a:off x="186130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8" name="object 2198"/>
            <p:cNvSpPr/>
            <p:nvPr/>
          </p:nvSpPr>
          <p:spPr>
            <a:xfrm>
              <a:off x="1861687" y="416994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22"/>
                  </a:moveTo>
                  <a:lnTo>
                    <a:pt x="887" y="82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9" name="object 2199"/>
            <p:cNvSpPr/>
            <p:nvPr/>
          </p:nvSpPr>
          <p:spPr>
            <a:xfrm>
              <a:off x="1863968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0" name="object 2200"/>
            <p:cNvSpPr/>
            <p:nvPr/>
          </p:nvSpPr>
          <p:spPr>
            <a:xfrm>
              <a:off x="1864348" y="41710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1" name="object 2201"/>
            <p:cNvSpPr/>
            <p:nvPr/>
          </p:nvSpPr>
          <p:spPr>
            <a:xfrm>
              <a:off x="186637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2" name="object 2202"/>
            <p:cNvSpPr/>
            <p:nvPr/>
          </p:nvSpPr>
          <p:spPr>
            <a:xfrm>
              <a:off x="186650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3" name="object 2203"/>
            <p:cNvSpPr/>
            <p:nvPr/>
          </p:nvSpPr>
          <p:spPr>
            <a:xfrm>
              <a:off x="186675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4" name="object 2204"/>
            <p:cNvSpPr/>
            <p:nvPr/>
          </p:nvSpPr>
          <p:spPr>
            <a:xfrm>
              <a:off x="1867009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5" name="object 2205"/>
            <p:cNvSpPr/>
            <p:nvPr/>
          </p:nvSpPr>
          <p:spPr>
            <a:xfrm>
              <a:off x="186815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6" name="object 2206"/>
            <p:cNvSpPr/>
            <p:nvPr/>
          </p:nvSpPr>
          <p:spPr>
            <a:xfrm>
              <a:off x="1869164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7" name="object 2207"/>
            <p:cNvSpPr/>
            <p:nvPr/>
          </p:nvSpPr>
          <p:spPr>
            <a:xfrm>
              <a:off x="186941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8" name="object 2208"/>
            <p:cNvSpPr/>
            <p:nvPr/>
          </p:nvSpPr>
          <p:spPr>
            <a:xfrm>
              <a:off x="187144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9" name="object 2209"/>
            <p:cNvSpPr/>
            <p:nvPr/>
          </p:nvSpPr>
          <p:spPr>
            <a:xfrm>
              <a:off x="1870811" y="417156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0" name="object 2210"/>
            <p:cNvSpPr/>
            <p:nvPr/>
          </p:nvSpPr>
          <p:spPr>
            <a:xfrm>
              <a:off x="187195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1" name="object 2211"/>
            <p:cNvSpPr/>
            <p:nvPr/>
          </p:nvSpPr>
          <p:spPr>
            <a:xfrm>
              <a:off x="187461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2" name="object 2212"/>
            <p:cNvSpPr/>
            <p:nvPr/>
          </p:nvSpPr>
          <p:spPr>
            <a:xfrm>
              <a:off x="1877021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3" name="object 2213"/>
            <p:cNvSpPr/>
            <p:nvPr/>
          </p:nvSpPr>
          <p:spPr>
            <a:xfrm>
              <a:off x="187714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4" name="object 2214"/>
            <p:cNvSpPr/>
            <p:nvPr/>
          </p:nvSpPr>
          <p:spPr>
            <a:xfrm>
              <a:off x="187968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5" name="object 2215"/>
            <p:cNvSpPr/>
            <p:nvPr/>
          </p:nvSpPr>
          <p:spPr>
            <a:xfrm>
              <a:off x="1879809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6" name="object 2216"/>
            <p:cNvSpPr/>
            <p:nvPr/>
          </p:nvSpPr>
          <p:spPr>
            <a:xfrm>
              <a:off x="1882217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7" name="object 2217"/>
            <p:cNvSpPr/>
            <p:nvPr/>
          </p:nvSpPr>
          <p:spPr>
            <a:xfrm>
              <a:off x="188221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8" name="object 2218"/>
            <p:cNvSpPr/>
            <p:nvPr/>
          </p:nvSpPr>
          <p:spPr>
            <a:xfrm>
              <a:off x="1882344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9" name="object 2219"/>
            <p:cNvSpPr/>
            <p:nvPr/>
          </p:nvSpPr>
          <p:spPr>
            <a:xfrm>
              <a:off x="188247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0" name="object 2220"/>
            <p:cNvSpPr/>
            <p:nvPr/>
          </p:nvSpPr>
          <p:spPr>
            <a:xfrm>
              <a:off x="188475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1" name="object 2221"/>
            <p:cNvSpPr/>
            <p:nvPr/>
          </p:nvSpPr>
          <p:spPr>
            <a:xfrm>
              <a:off x="188500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2" name="object 2222"/>
            <p:cNvSpPr/>
            <p:nvPr/>
          </p:nvSpPr>
          <p:spPr>
            <a:xfrm>
              <a:off x="188753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3" name="object 2223"/>
            <p:cNvSpPr/>
            <p:nvPr/>
          </p:nvSpPr>
          <p:spPr>
            <a:xfrm>
              <a:off x="1887666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4" name="object 2224"/>
            <p:cNvSpPr/>
            <p:nvPr/>
          </p:nvSpPr>
          <p:spPr>
            <a:xfrm>
              <a:off x="188766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5" name="object 2225"/>
            <p:cNvSpPr/>
            <p:nvPr/>
          </p:nvSpPr>
          <p:spPr>
            <a:xfrm>
              <a:off x="189032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6" name="object 2226"/>
            <p:cNvSpPr/>
            <p:nvPr/>
          </p:nvSpPr>
          <p:spPr>
            <a:xfrm>
              <a:off x="189260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7" name="object 2227"/>
            <p:cNvSpPr/>
            <p:nvPr/>
          </p:nvSpPr>
          <p:spPr>
            <a:xfrm>
              <a:off x="189298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8" name="object 2228"/>
            <p:cNvSpPr/>
            <p:nvPr/>
          </p:nvSpPr>
          <p:spPr>
            <a:xfrm>
              <a:off x="189298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9" name="object 2229"/>
            <p:cNvSpPr/>
            <p:nvPr/>
          </p:nvSpPr>
          <p:spPr>
            <a:xfrm>
              <a:off x="189527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0" name="object 2230"/>
            <p:cNvSpPr/>
            <p:nvPr/>
          </p:nvSpPr>
          <p:spPr>
            <a:xfrm>
              <a:off x="189552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1" name="object 2231"/>
            <p:cNvSpPr/>
            <p:nvPr/>
          </p:nvSpPr>
          <p:spPr>
            <a:xfrm>
              <a:off x="189565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2" name="object 2232"/>
            <p:cNvSpPr/>
            <p:nvPr/>
          </p:nvSpPr>
          <p:spPr>
            <a:xfrm>
              <a:off x="189805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3" name="object 2233"/>
            <p:cNvSpPr/>
            <p:nvPr/>
          </p:nvSpPr>
          <p:spPr>
            <a:xfrm>
              <a:off x="189818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4" name="object 2234"/>
            <p:cNvSpPr/>
            <p:nvPr/>
          </p:nvSpPr>
          <p:spPr>
            <a:xfrm>
              <a:off x="190021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5" name="object 2235"/>
            <p:cNvSpPr/>
            <p:nvPr/>
          </p:nvSpPr>
          <p:spPr>
            <a:xfrm>
              <a:off x="190084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6" name="object 2236"/>
            <p:cNvSpPr/>
            <p:nvPr/>
          </p:nvSpPr>
          <p:spPr>
            <a:xfrm>
              <a:off x="190287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7" name="object 2237"/>
            <p:cNvSpPr/>
            <p:nvPr/>
          </p:nvSpPr>
          <p:spPr>
            <a:xfrm>
              <a:off x="190338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8" name="object 2238"/>
            <p:cNvSpPr/>
            <p:nvPr/>
          </p:nvSpPr>
          <p:spPr>
            <a:xfrm>
              <a:off x="1903507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9" name="object 2239"/>
            <p:cNvSpPr/>
            <p:nvPr/>
          </p:nvSpPr>
          <p:spPr>
            <a:xfrm>
              <a:off x="190401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0" name="object 2240"/>
            <p:cNvSpPr/>
            <p:nvPr/>
          </p:nvSpPr>
          <p:spPr>
            <a:xfrm>
              <a:off x="1905155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1" name="object 2241"/>
            <p:cNvSpPr/>
            <p:nvPr/>
          </p:nvSpPr>
          <p:spPr>
            <a:xfrm>
              <a:off x="1908323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2" name="object 2242"/>
            <p:cNvSpPr/>
            <p:nvPr/>
          </p:nvSpPr>
          <p:spPr>
            <a:xfrm>
              <a:off x="190870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3" name="object 2243"/>
            <p:cNvSpPr/>
            <p:nvPr/>
          </p:nvSpPr>
          <p:spPr>
            <a:xfrm>
              <a:off x="191098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4" name="object 2244"/>
            <p:cNvSpPr/>
            <p:nvPr/>
          </p:nvSpPr>
          <p:spPr>
            <a:xfrm>
              <a:off x="1911491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5" name="object 2245"/>
            <p:cNvSpPr/>
            <p:nvPr/>
          </p:nvSpPr>
          <p:spPr>
            <a:xfrm>
              <a:off x="191149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6" name="object 2246"/>
            <p:cNvSpPr/>
            <p:nvPr/>
          </p:nvSpPr>
          <p:spPr>
            <a:xfrm>
              <a:off x="191389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7" name="object 2247"/>
            <p:cNvSpPr/>
            <p:nvPr/>
          </p:nvSpPr>
          <p:spPr>
            <a:xfrm>
              <a:off x="191402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8" name="object 2248"/>
            <p:cNvSpPr/>
            <p:nvPr/>
          </p:nvSpPr>
          <p:spPr>
            <a:xfrm>
              <a:off x="1914152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9" name="object 2249"/>
            <p:cNvSpPr/>
            <p:nvPr/>
          </p:nvSpPr>
          <p:spPr>
            <a:xfrm>
              <a:off x="191668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0" name="object 2250"/>
            <p:cNvSpPr/>
            <p:nvPr/>
          </p:nvSpPr>
          <p:spPr>
            <a:xfrm>
              <a:off x="191909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1" name="object 2251"/>
            <p:cNvSpPr/>
            <p:nvPr/>
          </p:nvSpPr>
          <p:spPr>
            <a:xfrm>
              <a:off x="1919222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2" name="object 2252"/>
            <p:cNvSpPr/>
            <p:nvPr/>
          </p:nvSpPr>
          <p:spPr>
            <a:xfrm>
              <a:off x="191934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3" name="object 2253"/>
            <p:cNvSpPr/>
            <p:nvPr/>
          </p:nvSpPr>
          <p:spPr>
            <a:xfrm>
              <a:off x="1921503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4" name="object 2254"/>
            <p:cNvSpPr/>
            <p:nvPr/>
          </p:nvSpPr>
          <p:spPr>
            <a:xfrm>
              <a:off x="192416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5" name="object 2255"/>
            <p:cNvSpPr/>
            <p:nvPr/>
          </p:nvSpPr>
          <p:spPr>
            <a:xfrm>
              <a:off x="1923404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6" name="object 2256"/>
            <p:cNvSpPr/>
            <p:nvPr/>
          </p:nvSpPr>
          <p:spPr>
            <a:xfrm>
              <a:off x="192454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7" name="object 2257"/>
            <p:cNvSpPr/>
            <p:nvPr/>
          </p:nvSpPr>
          <p:spPr>
            <a:xfrm>
              <a:off x="192479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8" name="object 2258"/>
            <p:cNvSpPr/>
            <p:nvPr/>
          </p:nvSpPr>
          <p:spPr>
            <a:xfrm>
              <a:off x="192644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9" name="object 2259"/>
            <p:cNvSpPr/>
            <p:nvPr/>
          </p:nvSpPr>
          <p:spPr>
            <a:xfrm>
              <a:off x="192682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0" name="object 2260"/>
            <p:cNvSpPr/>
            <p:nvPr/>
          </p:nvSpPr>
          <p:spPr>
            <a:xfrm>
              <a:off x="192720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1" name="object 2261"/>
            <p:cNvSpPr/>
            <p:nvPr/>
          </p:nvSpPr>
          <p:spPr>
            <a:xfrm>
              <a:off x="1929233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2" name="object 2262"/>
            <p:cNvSpPr/>
            <p:nvPr/>
          </p:nvSpPr>
          <p:spPr>
            <a:xfrm>
              <a:off x="192948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3" name="object 2263"/>
            <p:cNvSpPr/>
            <p:nvPr/>
          </p:nvSpPr>
          <p:spPr>
            <a:xfrm>
              <a:off x="192974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4" name="object 2264"/>
            <p:cNvSpPr/>
            <p:nvPr/>
          </p:nvSpPr>
          <p:spPr>
            <a:xfrm>
              <a:off x="192986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5" name="object 2265"/>
            <p:cNvSpPr/>
            <p:nvPr/>
          </p:nvSpPr>
          <p:spPr>
            <a:xfrm>
              <a:off x="193189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6" name="object 2266"/>
            <p:cNvSpPr/>
            <p:nvPr/>
          </p:nvSpPr>
          <p:spPr>
            <a:xfrm>
              <a:off x="193252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7" name="object 2267"/>
            <p:cNvSpPr/>
            <p:nvPr/>
          </p:nvSpPr>
          <p:spPr>
            <a:xfrm>
              <a:off x="193506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8" name="object 2268"/>
            <p:cNvSpPr/>
            <p:nvPr/>
          </p:nvSpPr>
          <p:spPr>
            <a:xfrm>
              <a:off x="1936964" y="4171581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4">
                  <a:moveTo>
                    <a:pt x="0" y="0"/>
                  </a:moveTo>
                  <a:lnTo>
                    <a:pt x="1774" y="0"/>
                  </a:lnTo>
                </a:path>
                <a:path w="4444">
                  <a:moveTo>
                    <a:pt x="2407" y="0"/>
                  </a:moveTo>
                  <a:lnTo>
                    <a:pt x="4182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9" name="object 2269"/>
            <p:cNvSpPr/>
            <p:nvPr/>
          </p:nvSpPr>
          <p:spPr>
            <a:xfrm>
              <a:off x="1943173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0" name="object 2270"/>
            <p:cNvSpPr/>
            <p:nvPr/>
          </p:nvSpPr>
          <p:spPr>
            <a:xfrm>
              <a:off x="194494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1" name="object 2271"/>
            <p:cNvSpPr/>
            <p:nvPr/>
          </p:nvSpPr>
          <p:spPr>
            <a:xfrm>
              <a:off x="1944694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2" name="object 2272"/>
            <p:cNvSpPr/>
            <p:nvPr/>
          </p:nvSpPr>
          <p:spPr>
            <a:xfrm>
              <a:off x="194849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3" name="object 2273"/>
            <p:cNvSpPr/>
            <p:nvPr/>
          </p:nvSpPr>
          <p:spPr>
            <a:xfrm>
              <a:off x="195090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4" name="object 2274"/>
            <p:cNvSpPr/>
            <p:nvPr/>
          </p:nvSpPr>
          <p:spPr>
            <a:xfrm>
              <a:off x="195103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5" name="object 2275"/>
            <p:cNvSpPr/>
            <p:nvPr/>
          </p:nvSpPr>
          <p:spPr>
            <a:xfrm>
              <a:off x="195356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6" name="object 2276"/>
            <p:cNvSpPr/>
            <p:nvPr/>
          </p:nvSpPr>
          <p:spPr>
            <a:xfrm>
              <a:off x="1955593" y="417075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7"/>
                  </a:moveTo>
                  <a:lnTo>
                    <a:pt x="887" y="41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7" name="object 2277"/>
            <p:cNvSpPr/>
            <p:nvPr/>
          </p:nvSpPr>
          <p:spPr>
            <a:xfrm>
              <a:off x="195584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8" name="object 2278"/>
            <p:cNvSpPr/>
            <p:nvPr/>
          </p:nvSpPr>
          <p:spPr>
            <a:xfrm>
              <a:off x="1955213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9" name="object 2279"/>
            <p:cNvSpPr/>
            <p:nvPr/>
          </p:nvSpPr>
          <p:spPr>
            <a:xfrm>
              <a:off x="1958254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0" name="object 2280"/>
            <p:cNvSpPr/>
            <p:nvPr/>
          </p:nvSpPr>
          <p:spPr>
            <a:xfrm>
              <a:off x="195876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1" name="object 2281"/>
            <p:cNvSpPr/>
            <p:nvPr/>
          </p:nvSpPr>
          <p:spPr>
            <a:xfrm>
              <a:off x="1960789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2" name="object 2282"/>
            <p:cNvSpPr/>
            <p:nvPr/>
          </p:nvSpPr>
          <p:spPr>
            <a:xfrm>
              <a:off x="196129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3" name="object 2283"/>
            <p:cNvSpPr/>
            <p:nvPr/>
          </p:nvSpPr>
          <p:spPr>
            <a:xfrm>
              <a:off x="196421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4" name="object 2284"/>
            <p:cNvSpPr/>
            <p:nvPr/>
          </p:nvSpPr>
          <p:spPr>
            <a:xfrm>
              <a:off x="1966238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5" name="object 2285"/>
            <p:cNvSpPr/>
            <p:nvPr/>
          </p:nvSpPr>
          <p:spPr>
            <a:xfrm>
              <a:off x="196661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6" name="object 2286"/>
            <p:cNvSpPr/>
            <p:nvPr/>
          </p:nvSpPr>
          <p:spPr>
            <a:xfrm>
              <a:off x="196674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7" name="object 2287"/>
            <p:cNvSpPr/>
            <p:nvPr/>
          </p:nvSpPr>
          <p:spPr>
            <a:xfrm>
              <a:off x="196864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8" name="object 2288"/>
            <p:cNvSpPr/>
            <p:nvPr/>
          </p:nvSpPr>
          <p:spPr>
            <a:xfrm>
              <a:off x="196889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9" name="object 2289"/>
            <p:cNvSpPr/>
            <p:nvPr/>
          </p:nvSpPr>
          <p:spPr>
            <a:xfrm>
              <a:off x="1968519" y="4171581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10">
                  <a:moveTo>
                    <a:pt x="0" y="0"/>
                  </a:moveTo>
                  <a:lnTo>
                    <a:pt x="1774" y="0"/>
                  </a:lnTo>
                </a:path>
                <a:path w="3810">
                  <a:moveTo>
                    <a:pt x="2027" y="0"/>
                  </a:moveTo>
                  <a:lnTo>
                    <a:pt x="3801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0" name="object 2290"/>
            <p:cNvSpPr/>
            <p:nvPr/>
          </p:nvSpPr>
          <p:spPr>
            <a:xfrm>
              <a:off x="197181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1" name="object 2291"/>
            <p:cNvSpPr/>
            <p:nvPr/>
          </p:nvSpPr>
          <p:spPr>
            <a:xfrm>
              <a:off x="1971180" y="4171581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4">
                  <a:moveTo>
                    <a:pt x="0" y="0"/>
                  </a:moveTo>
                  <a:lnTo>
                    <a:pt x="1774" y="0"/>
                  </a:lnTo>
                </a:path>
                <a:path w="4444">
                  <a:moveTo>
                    <a:pt x="2534" y="0"/>
                  </a:moveTo>
                  <a:lnTo>
                    <a:pt x="4308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2" name="object 2292"/>
            <p:cNvSpPr/>
            <p:nvPr/>
          </p:nvSpPr>
          <p:spPr>
            <a:xfrm>
              <a:off x="197713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3" name="object 2293"/>
            <p:cNvSpPr/>
            <p:nvPr/>
          </p:nvSpPr>
          <p:spPr>
            <a:xfrm>
              <a:off x="197739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4" name="object 2294"/>
            <p:cNvSpPr/>
            <p:nvPr/>
          </p:nvSpPr>
          <p:spPr>
            <a:xfrm>
              <a:off x="197929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5" name="object 2295"/>
            <p:cNvSpPr/>
            <p:nvPr/>
          </p:nvSpPr>
          <p:spPr>
            <a:xfrm>
              <a:off x="1979038" y="4171581"/>
              <a:ext cx="6350" cy="0"/>
            </a:xfrm>
            <a:custGeom>
              <a:avLst/>
              <a:gdLst/>
              <a:ahLst/>
              <a:cxnLst/>
              <a:rect l="l" t="t" r="r" b="b"/>
              <a:pathLst>
                <a:path w="6350">
                  <a:moveTo>
                    <a:pt x="0" y="0"/>
                  </a:moveTo>
                  <a:lnTo>
                    <a:pt x="1774" y="0"/>
                  </a:lnTo>
                </a:path>
                <a:path w="6350">
                  <a:moveTo>
                    <a:pt x="4562" y="0"/>
                  </a:moveTo>
                  <a:lnTo>
                    <a:pt x="6336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6" name="object 2296"/>
            <p:cNvSpPr/>
            <p:nvPr/>
          </p:nvSpPr>
          <p:spPr>
            <a:xfrm>
              <a:off x="198524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7" name="object 2297"/>
            <p:cNvSpPr/>
            <p:nvPr/>
          </p:nvSpPr>
          <p:spPr>
            <a:xfrm>
              <a:off x="198778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8" name="object 2298"/>
            <p:cNvSpPr/>
            <p:nvPr/>
          </p:nvSpPr>
          <p:spPr>
            <a:xfrm>
              <a:off x="199297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9" name="object 2299"/>
            <p:cNvSpPr/>
            <p:nvPr/>
          </p:nvSpPr>
          <p:spPr>
            <a:xfrm>
              <a:off x="199323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0" name="object 2300"/>
            <p:cNvSpPr/>
            <p:nvPr/>
          </p:nvSpPr>
          <p:spPr>
            <a:xfrm>
              <a:off x="199589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1" name="object 2301"/>
            <p:cNvSpPr/>
            <p:nvPr/>
          </p:nvSpPr>
          <p:spPr>
            <a:xfrm>
              <a:off x="199830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2" name="object 2302"/>
            <p:cNvSpPr/>
            <p:nvPr/>
          </p:nvSpPr>
          <p:spPr>
            <a:xfrm>
              <a:off x="2002482" y="41711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3" name="object 2303"/>
            <p:cNvSpPr/>
            <p:nvPr/>
          </p:nvSpPr>
          <p:spPr>
            <a:xfrm>
              <a:off x="200514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4" name="object 2304"/>
            <p:cNvSpPr/>
            <p:nvPr/>
          </p:nvSpPr>
          <p:spPr>
            <a:xfrm>
              <a:off x="2008312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5" name="object 2305"/>
            <p:cNvSpPr/>
            <p:nvPr/>
          </p:nvSpPr>
          <p:spPr>
            <a:xfrm>
              <a:off x="200881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6" name="object 2306"/>
            <p:cNvSpPr/>
            <p:nvPr/>
          </p:nvSpPr>
          <p:spPr>
            <a:xfrm>
              <a:off x="200907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7" name="object 2307"/>
            <p:cNvSpPr/>
            <p:nvPr/>
          </p:nvSpPr>
          <p:spPr>
            <a:xfrm>
              <a:off x="201097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8" name="object 2308"/>
            <p:cNvSpPr/>
            <p:nvPr/>
          </p:nvSpPr>
          <p:spPr>
            <a:xfrm>
              <a:off x="201338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9" name="object 2309"/>
            <p:cNvSpPr/>
            <p:nvPr/>
          </p:nvSpPr>
          <p:spPr>
            <a:xfrm>
              <a:off x="201414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0" name="object 2310"/>
            <p:cNvSpPr/>
            <p:nvPr/>
          </p:nvSpPr>
          <p:spPr>
            <a:xfrm>
              <a:off x="201439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1" name="object 2311"/>
            <p:cNvSpPr/>
            <p:nvPr/>
          </p:nvSpPr>
          <p:spPr>
            <a:xfrm>
              <a:off x="201680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2" name="object 2312"/>
            <p:cNvSpPr/>
            <p:nvPr/>
          </p:nvSpPr>
          <p:spPr>
            <a:xfrm>
              <a:off x="201705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3" name="object 2313"/>
            <p:cNvSpPr/>
            <p:nvPr/>
          </p:nvSpPr>
          <p:spPr>
            <a:xfrm>
              <a:off x="201921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4" name="object 2314"/>
            <p:cNvSpPr/>
            <p:nvPr/>
          </p:nvSpPr>
          <p:spPr>
            <a:xfrm>
              <a:off x="201946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5" name="object 2315"/>
            <p:cNvSpPr/>
            <p:nvPr/>
          </p:nvSpPr>
          <p:spPr>
            <a:xfrm>
              <a:off x="202466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6" name="object 2316"/>
            <p:cNvSpPr/>
            <p:nvPr/>
          </p:nvSpPr>
          <p:spPr>
            <a:xfrm>
              <a:off x="202732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7" name="object 2317"/>
            <p:cNvSpPr/>
            <p:nvPr/>
          </p:nvSpPr>
          <p:spPr>
            <a:xfrm>
              <a:off x="202998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8" name="object 2318"/>
            <p:cNvSpPr/>
            <p:nvPr/>
          </p:nvSpPr>
          <p:spPr>
            <a:xfrm>
              <a:off x="202998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9" name="object 2319"/>
            <p:cNvSpPr/>
            <p:nvPr/>
          </p:nvSpPr>
          <p:spPr>
            <a:xfrm>
              <a:off x="203251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0" name="object 2320"/>
            <p:cNvSpPr/>
            <p:nvPr/>
          </p:nvSpPr>
          <p:spPr>
            <a:xfrm>
              <a:off x="203517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1" name="object 2321"/>
            <p:cNvSpPr/>
            <p:nvPr/>
          </p:nvSpPr>
          <p:spPr>
            <a:xfrm>
              <a:off x="2037459" y="4171581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10">
                  <a:moveTo>
                    <a:pt x="0" y="0"/>
                  </a:moveTo>
                  <a:lnTo>
                    <a:pt x="1774" y="0"/>
                  </a:lnTo>
                </a:path>
                <a:path w="3810">
                  <a:moveTo>
                    <a:pt x="2027" y="0"/>
                  </a:moveTo>
                  <a:lnTo>
                    <a:pt x="3801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2" name="object 2322"/>
            <p:cNvSpPr/>
            <p:nvPr/>
          </p:nvSpPr>
          <p:spPr>
            <a:xfrm>
              <a:off x="204316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3" name="object 2323"/>
            <p:cNvSpPr/>
            <p:nvPr/>
          </p:nvSpPr>
          <p:spPr>
            <a:xfrm>
              <a:off x="204569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4" name="object 2324"/>
            <p:cNvSpPr/>
            <p:nvPr/>
          </p:nvSpPr>
          <p:spPr>
            <a:xfrm>
              <a:off x="204848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5" name="object 2325"/>
            <p:cNvSpPr/>
            <p:nvPr/>
          </p:nvSpPr>
          <p:spPr>
            <a:xfrm>
              <a:off x="205114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6" name="object 2326"/>
            <p:cNvSpPr/>
            <p:nvPr/>
          </p:nvSpPr>
          <p:spPr>
            <a:xfrm>
              <a:off x="205380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7" name="object 2327"/>
            <p:cNvSpPr/>
            <p:nvPr/>
          </p:nvSpPr>
          <p:spPr>
            <a:xfrm>
              <a:off x="205634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8" name="object 2328"/>
            <p:cNvSpPr/>
            <p:nvPr/>
          </p:nvSpPr>
          <p:spPr>
            <a:xfrm>
              <a:off x="205900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9" name="object 2329"/>
            <p:cNvSpPr/>
            <p:nvPr/>
          </p:nvSpPr>
          <p:spPr>
            <a:xfrm>
              <a:off x="205913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0" name="object 2330"/>
            <p:cNvSpPr/>
            <p:nvPr/>
          </p:nvSpPr>
          <p:spPr>
            <a:xfrm>
              <a:off x="205925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1" name="object 2331"/>
            <p:cNvSpPr/>
            <p:nvPr/>
          </p:nvSpPr>
          <p:spPr>
            <a:xfrm>
              <a:off x="2064453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2" name="object 2332"/>
            <p:cNvSpPr/>
            <p:nvPr/>
          </p:nvSpPr>
          <p:spPr>
            <a:xfrm>
              <a:off x="207750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3" name="object 2333"/>
            <p:cNvSpPr/>
            <p:nvPr/>
          </p:nvSpPr>
          <p:spPr>
            <a:xfrm>
              <a:off x="208016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4" name="object 2334"/>
            <p:cNvSpPr/>
            <p:nvPr/>
          </p:nvSpPr>
          <p:spPr>
            <a:xfrm>
              <a:off x="208257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5" name="object 2335"/>
            <p:cNvSpPr/>
            <p:nvPr/>
          </p:nvSpPr>
          <p:spPr>
            <a:xfrm>
              <a:off x="208282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6" name="object 2336"/>
            <p:cNvSpPr/>
            <p:nvPr/>
          </p:nvSpPr>
          <p:spPr>
            <a:xfrm>
              <a:off x="208777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7" name="object 2337"/>
            <p:cNvSpPr/>
            <p:nvPr/>
          </p:nvSpPr>
          <p:spPr>
            <a:xfrm>
              <a:off x="208802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8" name="object 2338"/>
            <p:cNvSpPr/>
            <p:nvPr/>
          </p:nvSpPr>
          <p:spPr>
            <a:xfrm>
              <a:off x="2088531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9" name="object 2339"/>
            <p:cNvSpPr/>
            <p:nvPr/>
          </p:nvSpPr>
          <p:spPr>
            <a:xfrm>
              <a:off x="209068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0" name="object 2340"/>
            <p:cNvSpPr/>
            <p:nvPr/>
          </p:nvSpPr>
          <p:spPr>
            <a:xfrm>
              <a:off x="209816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1" name="object 2341"/>
            <p:cNvSpPr/>
            <p:nvPr/>
          </p:nvSpPr>
          <p:spPr>
            <a:xfrm>
              <a:off x="210057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2" name="object 2342"/>
            <p:cNvSpPr/>
            <p:nvPr/>
          </p:nvSpPr>
          <p:spPr>
            <a:xfrm>
              <a:off x="210323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3" name="object 2343"/>
            <p:cNvSpPr/>
            <p:nvPr/>
          </p:nvSpPr>
          <p:spPr>
            <a:xfrm>
              <a:off x="210880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4" name="object 2344"/>
            <p:cNvSpPr/>
            <p:nvPr/>
          </p:nvSpPr>
          <p:spPr>
            <a:xfrm>
              <a:off x="211425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5" name="object 2345"/>
            <p:cNvSpPr/>
            <p:nvPr/>
          </p:nvSpPr>
          <p:spPr>
            <a:xfrm>
              <a:off x="2116538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6" name="object 2346"/>
            <p:cNvSpPr/>
            <p:nvPr/>
          </p:nvSpPr>
          <p:spPr>
            <a:xfrm>
              <a:off x="211920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7" name="object 2347"/>
            <p:cNvSpPr/>
            <p:nvPr/>
          </p:nvSpPr>
          <p:spPr>
            <a:xfrm>
              <a:off x="211932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8" name="object 2348"/>
            <p:cNvSpPr/>
            <p:nvPr/>
          </p:nvSpPr>
          <p:spPr>
            <a:xfrm>
              <a:off x="212186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9" name="object 2349"/>
            <p:cNvSpPr/>
            <p:nvPr/>
          </p:nvSpPr>
          <p:spPr>
            <a:xfrm>
              <a:off x="212502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0" name="object 2350"/>
            <p:cNvSpPr/>
            <p:nvPr/>
          </p:nvSpPr>
          <p:spPr>
            <a:xfrm>
              <a:off x="212756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1" name="object 2351"/>
            <p:cNvSpPr/>
            <p:nvPr/>
          </p:nvSpPr>
          <p:spPr>
            <a:xfrm>
              <a:off x="2132886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2" name="object 2352"/>
            <p:cNvSpPr/>
            <p:nvPr/>
          </p:nvSpPr>
          <p:spPr>
            <a:xfrm>
              <a:off x="213516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3" name="object 2353"/>
            <p:cNvSpPr/>
            <p:nvPr/>
          </p:nvSpPr>
          <p:spPr>
            <a:xfrm>
              <a:off x="2135548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4" name="object 2354"/>
            <p:cNvSpPr/>
            <p:nvPr/>
          </p:nvSpPr>
          <p:spPr>
            <a:xfrm>
              <a:off x="213820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5" name="object 2355"/>
            <p:cNvSpPr/>
            <p:nvPr/>
          </p:nvSpPr>
          <p:spPr>
            <a:xfrm>
              <a:off x="214251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6" name="object 2356"/>
            <p:cNvSpPr/>
            <p:nvPr/>
          </p:nvSpPr>
          <p:spPr>
            <a:xfrm>
              <a:off x="214340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7" name="object 2357"/>
            <p:cNvSpPr/>
            <p:nvPr/>
          </p:nvSpPr>
          <p:spPr>
            <a:xfrm>
              <a:off x="214847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8" name="object 2358"/>
            <p:cNvSpPr/>
            <p:nvPr/>
          </p:nvSpPr>
          <p:spPr>
            <a:xfrm>
              <a:off x="2151008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9" name="object 2359"/>
            <p:cNvSpPr/>
            <p:nvPr/>
          </p:nvSpPr>
          <p:spPr>
            <a:xfrm>
              <a:off x="215367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0" name="object 2360"/>
            <p:cNvSpPr/>
            <p:nvPr/>
          </p:nvSpPr>
          <p:spPr>
            <a:xfrm>
              <a:off x="2155190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1" name="object 2361"/>
            <p:cNvSpPr/>
            <p:nvPr/>
          </p:nvSpPr>
          <p:spPr>
            <a:xfrm>
              <a:off x="215633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2" name="object 2362"/>
            <p:cNvSpPr/>
            <p:nvPr/>
          </p:nvSpPr>
          <p:spPr>
            <a:xfrm>
              <a:off x="215886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3" name="object 2363"/>
            <p:cNvSpPr/>
            <p:nvPr/>
          </p:nvSpPr>
          <p:spPr>
            <a:xfrm>
              <a:off x="216152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4" name="object 2364"/>
            <p:cNvSpPr/>
            <p:nvPr/>
          </p:nvSpPr>
          <p:spPr>
            <a:xfrm>
              <a:off x="216165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5" name="object 2365"/>
            <p:cNvSpPr/>
            <p:nvPr/>
          </p:nvSpPr>
          <p:spPr>
            <a:xfrm>
              <a:off x="216418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6" name="object 2366"/>
            <p:cNvSpPr/>
            <p:nvPr/>
          </p:nvSpPr>
          <p:spPr>
            <a:xfrm>
              <a:off x="217217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7" name="object 2367"/>
            <p:cNvSpPr/>
            <p:nvPr/>
          </p:nvSpPr>
          <p:spPr>
            <a:xfrm>
              <a:off x="2175214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8" name="object 2368"/>
            <p:cNvSpPr/>
            <p:nvPr/>
          </p:nvSpPr>
          <p:spPr>
            <a:xfrm>
              <a:off x="217736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9" name="object 2369"/>
            <p:cNvSpPr/>
            <p:nvPr/>
          </p:nvSpPr>
          <p:spPr>
            <a:xfrm>
              <a:off x="2180536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0" name="object 2370"/>
            <p:cNvSpPr/>
            <p:nvPr/>
          </p:nvSpPr>
          <p:spPr>
            <a:xfrm>
              <a:off x="218294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1" name="object 2371"/>
            <p:cNvSpPr/>
            <p:nvPr/>
          </p:nvSpPr>
          <p:spPr>
            <a:xfrm>
              <a:off x="219320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2" name="object 2372"/>
            <p:cNvSpPr/>
            <p:nvPr/>
          </p:nvSpPr>
          <p:spPr>
            <a:xfrm>
              <a:off x="220144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3" name="object 2373"/>
            <p:cNvSpPr/>
            <p:nvPr/>
          </p:nvSpPr>
          <p:spPr>
            <a:xfrm>
              <a:off x="221982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4" name="object 2374"/>
            <p:cNvSpPr/>
            <p:nvPr/>
          </p:nvSpPr>
          <p:spPr>
            <a:xfrm>
              <a:off x="222641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5" name="object 2375"/>
            <p:cNvSpPr/>
            <p:nvPr/>
          </p:nvSpPr>
          <p:spPr>
            <a:xfrm>
              <a:off x="222717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6" name="object 2376"/>
            <p:cNvSpPr/>
            <p:nvPr/>
          </p:nvSpPr>
          <p:spPr>
            <a:xfrm>
              <a:off x="223312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7" name="object 2377"/>
            <p:cNvSpPr/>
            <p:nvPr/>
          </p:nvSpPr>
          <p:spPr>
            <a:xfrm>
              <a:off x="223452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8" name="object 2378"/>
            <p:cNvSpPr/>
            <p:nvPr/>
          </p:nvSpPr>
          <p:spPr>
            <a:xfrm>
              <a:off x="225112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9" name="object 2379"/>
            <p:cNvSpPr/>
            <p:nvPr/>
          </p:nvSpPr>
          <p:spPr>
            <a:xfrm>
              <a:off x="225644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0" name="object 2380"/>
            <p:cNvSpPr/>
            <p:nvPr/>
          </p:nvSpPr>
          <p:spPr>
            <a:xfrm>
              <a:off x="225910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1" name="object 2381"/>
            <p:cNvSpPr/>
            <p:nvPr/>
          </p:nvSpPr>
          <p:spPr>
            <a:xfrm>
              <a:off x="2273048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2" name="object 2382"/>
            <p:cNvSpPr/>
            <p:nvPr/>
          </p:nvSpPr>
          <p:spPr>
            <a:xfrm>
              <a:off x="2275709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3" name="object 2383"/>
            <p:cNvSpPr/>
            <p:nvPr/>
          </p:nvSpPr>
          <p:spPr>
            <a:xfrm>
              <a:off x="229104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4" name="object 2384"/>
            <p:cNvSpPr/>
            <p:nvPr/>
          </p:nvSpPr>
          <p:spPr>
            <a:xfrm>
              <a:off x="229117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5" name="object 2385"/>
            <p:cNvSpPr/>
            <p:nvPr/>
          </p:nvSpPr>
          <p:spPr>
            <a:xfrm>
              <a:off x="229256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6" name="object 2386"/>
            <p:cNvSpPr/>
            <p:nvPr/>
          </p:nvSpPr>
          <p:spPr>
            <a:xfrm>
              <a:off x="229649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7" name="object 2387"/>
            <p:cNvSpPr/>
            <p:nvPr/>
          </p:nvSpPr>
          <p:spPr>
            <a:xfrm>
              <a:off x="230447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8" name="object 2388"/>
            <p:cNvSpPr/>
            <p:nvPr/>
          </p:nvSpPr>
          <p:spPr>
            <a:xfrm>
              <a:off x="231474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9" name="object 2389"/>
            <p:cNvSpPr/>
            <p:nvPr/>
          </p:nvSpPr>
          <p:spPr>
            <a:xfrm>
              <a:off x="233577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0" name="object 2390"/>
            <p:cNvSpPr/>
            <p:nvPr/>
          </p:nvSpPr>
          <p:spPr>
            <a:xfrm>
              <a:off x="2337807" y="417080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1" name="object 2391"/>
            <p:cNvSpPr/>
            <p:nvPr/>
          </p:nvSpPr>
          <p:spPr>
            <a:xfrm>
              <a:off x="2340341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2" name="object 2392"/>
            <p:cNvSpPr/>
            <p:nvPr/>
          </p:nvSpPr>
          <p:spPr>
            <a:xfrm>
              <a:off x="2343002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3" name="object 2393"/>
            <p:cNvSpPr/>
            <p:nvPr/>
          </p:nvSpPr>
          <p:spPr>
            <a:xfrm>
              <a:off x="234921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4" name="object 2394"/>
            <p:cNvSpPr/>
            <p:nvPr/>
          </p:nvSpPr>
          <p:spPr>
            <a:xfrm>
              <a:off x="2360745" y="41711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5" name="object 2395"/>
            <p:cNvSpPr/>
            <p:nvPr/>
          </p:nvSpPr>
          <p:spPr>
            <a:xfrm>
              <a:off x="236340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6" name="object 2396"/>
            <p:cNvSpPr/>
            <p:nvPr/>
          </p:nvSpPr>
          <p:spPr>
            <a:xfrm>
              <a:off x="237240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7" name="object 2397"/>
            <p:cNvSpPr/>
            <p:nvPr/>
          </p:nvSpPr>
          <p:spPr>
            <a:xfrm>
              <a:off x="2393440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8" name="object 2398"/>
            <p:cNvSpPr/>
            <p:nvPr/>
          </p:nvSpPr>
          <p:spPr>
            <a:xfrm>
              <a:off x="2395721" y="41710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9" name="object 2399"/>
            <p:cNvSpPr/>
            <p:nvPr/>
          </p:nvSpPr>
          <p:spPr>
            <a:xfrm>
              <a:off x="239610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0" name="object 2400"/>
            <p:cNvSpPr/>
            <p:nvPr/>
          </p:nvSpPr>
          <p:spPr>
            <a:xfrm>
              <a:off x="2398256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1" name="object 2401"/>
            <p:cNvSpPr/>
            <p:nvPr/>
          </p:nvSpPr>
          <p:spPr>
            <a:xfrm>
              <a:off x="239889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2" name="object 2402"/>
            <p:cNvSpPr/>
            <p:nvPr/>
          </p:nvSpPr>
          <p:spPr>
            <a:xfrm>
              <a:off x="240091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3" name="object 2403"/>
            <p:cNvSpPr/>
            <p:nvPr/>
          </p:nvSpPr>
          <p:spPr>
            <a:xfrm>
              <a:off x="240142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4" name="object 2404"/>
            <p:cNvSpPr/>
            <p:nvPr/>
          </p:nvSpPr>
          <p:spPr>
            <a:xfrm>
              <a:off x="240712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5" name="object 2405"/>
            <p:cNvSpPr/>
            <p:nvPr/>
          </p:nvSpPr>
          <p:spPr>
            <a:xfrm>
              <a:off x="2437795" y="4171531"/>
              <a:ext cx="95885" cy="0"/>
            </a:xfrm>
            <a:custGeom>
              <a:avLst/>
              <a:gdLst/>
              <a:ahLst/>
              <a:cxnLst/>
              <a:rect l="l" t="t" r="r" b="b"/>
              <a:pathLst>
                <a:path w="95885">
                  <a:moveTo>
                    <a:pt x="0" y="0"/>
                  </a:moveTo>
                  <a:lnTo>
                    <a:pt x="95806" y="0"/>
                  </a:lnTo>
                </a:path>
              </a:pathLst>
            </a:custGeom>
            <a:ln w="3175">
              <a:solidFill>
                <a:srgbClr val="0000CD"/>
              </a:solidFill>
              <a:prstDash val="dot"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6" name="object 2406"/>
            <p:cNvSpPr/>
            <p:nvPr/>
          </p:nvSpPr>
          <p:spPr>
            <a:xfrm>
              <a:off x="256199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7" name="object 2407"/>
            <p:cNvSpPr/>
            <p:nvPr/>
          </p:nvSpPr>
          <p:spPr>
            <a:xfrm>
              <a:off x="257593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8" name="object 2408"/>
            <p:cNvSpPr/>
            <p:nvPr/>
          </p:nvSpPr>
          <p:spPr>
            <a:xfrm>
              <a:off x="2583787" y="4171575"/>
              <a:ext cx="16510" cy="0"/>
            </a:xfrm>
            <a:custGeom>
              <a:avLst/>
              <a:gdLst/>
              <a:ahLst/>
              <a:cxnLst/>
              <a:rect l="l" t="t" r="r" b="b"/>
              <a:pathLst>
                <a:path w="16510">
                  <a:moveTo>
                    <a:pt x="0" y="0"/>
                  </a:moveTo>
                  <a:lnTo>
                    <a:pt x="1774" y="0"/>
                  </a:lnTo>
                </a:path>
                <a:path w="16510">
                  <a:moveTo>
                    <a:pt x="14573" y="0"/>
                  </a:moveTo>
                  <a:lnTo>
                    <a:pt x="16348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9" name="object 2409"/>
            <p:cNvSpPr/>
            <p:nvPr/>
          </p:nvSpPr>
          <p:spPr>
            <a:xfrm>
              <a:off x="260190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0" name="object 2410"/>
            <p:cNvSpPr/>
            <p:nvPr/>
          </p:nvSpPr>
          <p:spPr>
            <a:xfrm>
              <a:off x="2604190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1" name="object 2411"/>
            <p:cNvSpPr/>
            <p:nvPr/>
          </p:nvSpPr>
          <p:spPr>
            <a:xfrm>
              <a:off x="2606852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2" name="object 2412"/>
            <p:cNvSpPr/>
            <p:nvPr/>
          </p:nvSpPr>
          <p:spPr>
            <a:xfrm>
              <a:off x="260938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3" name="object 2413"/>
            <p:cNvSpPr/>
            <p:nvPr/>
          </p:nvSpPr>
          <p:spPr>
            <a:xfrm>
              <a:off x="264626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4" name="object 2414"/>
            <p:cNvSpPr/>
            <p:nvPr/>
          </p:nvSpPr>
          <p:spPr>
            <a:xfrm>
              <a:off x="2660585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5" name="object 2415"/>
            <p:cNvSpPr/>
            <p:nvPr/>
          </p:nvSpPr>
          <p:spPr>
            <a:xfrm>
              <a:off x="266311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6" name="object 2416"/>
            <p:cNvSpPr/>
            <p:nvPr/>
          </p:nvSpPr>
          <p:spPr>
            <a:xfrm>
              <a:off x="733738" y="3106846"/>
              <a:ext cx="610870" cy="195580"/>
            </a:xfrm>
            <a:custGeom>
              <a:avLst/>
              <a:gdLst/>
              <a:ahLst/>
              <a:cxnLst/>
              <a:rect l="l" t="t" r="r" b="b"/>
              <a:pathLst>
                <a:path w="610869" h="195579">
                  <a:moveTo>
                    <a:pt x="48752" y="7848"/>
                  </a:moveTo>
                  <a:lnTo>
                    <a:pt x="46344" y="15064"/>
                  </a:lnTo>
                  <a:lnTo>
                    <a:pt x="58852" y="17849"/>
                  </a:lnTo>
                  <a:lnTo>
                    <a:pt x="50374" y="27596"/>
                  </a:lnTo>
                  <a:lnTo>
                    <a:pt x="56660" y="32153"/>
                  </a:lnTo>
                  <a:lnTo>
                    <a:pt x="63250" y="21013"/>
                  </a:lnTo>
                  <a:lnTo>
                    <a:pt x="70387" y="21013"/>
                  </a:lnTo>
                  <a:lnTo>
                    <a:pt x="67635" y="17849"/>
                  </a:lnTo>
                  <a:lnTo>
                    <a:pt x="80193" y="15064"/>
                  </a:lnTo>
                  <a:lnTo>
                    <a:pt x="79479" y="12912"/>
                  </a:lnTo>
                  <a:lnTo>
                    <a:pt x="60538" y="12912"/>
                  </a:lnTo>
                  <a:lnTo>
                    <a:pt x="48752" y="7848"/>
                  </a:lnTo>
                  <a:close/>
                </a:path>
                <a:path w="610869" h="195579">
                  <a:moveTo>
                    <a:pt x="70387" y="21013"/>
                  </a:moveTo>
                  <a:lnTo>
                    <a:pt x="63250" y="21013"/>
                  </a:lnTo>
                  <a:lnTo>
                    <a:pt x="69827" y="32153"/>
                  </a:lnTo>
                  <a:lnTo>
                    <a:pt x="76113" y="27596"/>
                  </a:lnTo>
                  <a:lnTo>
                    <a:pt x="70387" y="21013"/>
                  </a:lnTo>
                  <a:close/>
                </a:path>
                <a:path w="610869" h="195579">
                  <a:moveTo>
                    <a:pt x="67128" y="0"/>
                  </a:moveTo>
                  <a:lnTo>
                    <a:pt x="59410" y="0"/>
                  </a:lnTo>
                  <a:lnTo>
                    <a:pt x="60538" y="12912"/>
                  </a:lnTo>
                  <a:lnTo>
                    <a:pt x="66000" y="12912"/>
                  </a:lnTo>
                  <a:lnTo>
                    <a:pt x="67128" y="0"/>
                  </a:lnTo>
                  <a:close/>
                </a:path>
                <a:path w="610869" h="195579">
                  <a:moveTo>
                    <a:pt x="77798" y="7848"/>
                  </a:moveTo>
                  <a:lnTo>
                    <a:pt x="66000" y="12912"/>
                  </a:lnTo>
                  <a:lnTo>
                    <a:pt x="79479" y="12912"/>
                  </a:lnTo>
                  <a:lnTo>
                    <a:pt x="77798" y="7848"/>
                  </a:lnTo>
                  <a:close/>
                </a:path>
                <a:path w="610869" h="195579">
                  <a:moveTo>
                    <a:pt x="161552" y="7595"/>
                  </a:moveTo>
                  <a:lnTo>
                    <a:pt x="146853" y="7595"/>
                  </a:lnTo>
                  <a:lnTo>
                    <a:pt x="150198" y="8734"/>
                  </a:lnTo>
                  <a:lnTo>
                    <a:pt x="154963" y="13545"/>
                  </a:lnTo>
                  <a:lnTo>
                    <a:pt x="156155" y="16709"/>
                  </a:lnTo>
                  <a:lnTo>
                    <a:pt x="156155" y="25444"/>
                  </a:lnTo>
                  <a:lnTo>
                    <a:pt x="154761" y="29495"/>
                  </a:lnTo>
                  <a:lnTo>
                    <a:pt x="149185" y="36837"/>
                  </a:lnTo>
                  <a:lnTo>
                    <a:pt x="144014" y="41648"/>
                  </a:lnTo>
                  <a:lnTo>
                    <a:pt x="128933" y="53800"/>
                  </a:lnTo>
                  <a:lnTo>
                    <a:pt x="123763" y="58864"/>
                  </a:lnTo>
                  <a:lnTo>
                    <a:pt x="118111" y="67219"/>
                  </a:lnTo>
                  <a:lnTo>
                    <a:pt x="116691" y="71523"/>
                  </a:lnTo>
                  <a:lnTo>
                    <a:pt x="116691" y="76080"/>
                  </a:lnTo>
                  <a:lnTo>
                    <a:pt x="166268" y="76080"/>
                  </a:lnTo>
                  <a:lnTo>
                    <a:pt x="166268" y="67219"/>
                  </a:lnTo>
                  <a:lnTo>
                    <a:pt x="130125" y="67219"/>
                  </a:lnTo>
                  <a:lnTo>
                    <a:pt x="130289" y="65067"/>
                  </a:lnTo>
                  <a:lnTo>
                    <a:pt x="134826" y="60256"/>
                  </a:lnTo>
                  <a:lnTo>
                    <a:pt x="143723" y="52788"/>
                  </a:lnTo>
                  <a:lnTo>
                    <a:pt x="152632" y="45445"/>
                  </a:lnTo>
                  <a:lnTo>
                    <a:pt x="158575" y="39622"/>
                  </a:lnTo>
                  <a:lnTo>
                    <a:pt x="164557" y="31267"/>
                  </a:lnTo>
                  <a:lnTo>
                    <a:pt x="166065" y="26457"/>
                  </a:lnTo>
                  <a:lnTo>
                    <a:pt x="166065" y="15064"/>
                  </a:lnTo>
                  <a:lnTo>
                    <a:pt x="164037" y="10000"/>
                  </a:lnTo>
                  <a:lnTo>
                    <a:pt x="161552" y="7595"/>
                  </a:lnTo>
                  <a:close/>
                </a:path>
                <a:path w="610869" h="195579">
                  <a:moveTo>
                    <a:pt x="150186" y="0"/>
                  </a:moveTo>
                  <a:lnTo>
                    <a:pt x="118478" y="21646"/>
                  </a:lnTo>
                  <a:lnTo>
                    <a:pt x="128439" y="21646"/>
                  </a:lnTo>
                  <a:lnTo>
                    <a:pt x="128781" y="17089"/>
                  </a:lnTo>
                  <a:lnTo>
                    <a:pt x="130277" y="13545"/>
                  </a:lnTo>
                  <a:lnTo>
                    <a:pt x="135587" y="8734"/>
                  </a:lnTo>
                  <a:lnTo>
                    <a:pt x="138780" y="7595"/>
                  </a:lnTo>
                  <a:lnTo>
                    <a:pt x="161552" y="7595"/>
                  </a:lnTo>
                  <a:lnTo>
                    <a:pt x="159982" y="6076"/>
                  </a:lnTo>
                  <a:lnTo>
                    <a:pt x="155939" y="2025"/>
                  </a:lnTo>
                  <a:lnTo>
                    <a:pt x="150186" y="0"/>
                  </a:lnTo>
                  <a:close/>
                </a:path>
                <a:path w="610869" h="195579">
                  <a:moveTo>
                    <a:pt x="202411" y="0"/>
                  </a:moveTo>
                  <a:lnTo>
                    <a:pt x="191756" y="2421"/>
                  </a:lnTo>
                  <a:lnTo>
                    <a:pt x="184144" y="9684"/>
                  </a:lnTo>
                  <a:lnTo>
                    <a:pt x="179576" y="21789"/>
                  </a:lnTo>
                  <a:lnTo>
                    <a:pt x="178053" y="38736"/>
                  </a:lnTo>
                  <a:lnTo>
                    <a:pt x="179576" y="55610"/>
                  </a:lnTo>
                  <a:lnTo>
                    <a:pt x="184144" y="67678"/>
                  </a:lnTo>
                  <a:lnTo>
                    <a:pt x="191756" y="74927"/>
                  </a:lnTo>
                  <a:lnTo>
                    <a:pt x="202411" y="77346"/>
                  </a:lnTo>
                  <a:lnTo>
                    <a:pt x="213087" y="74927"/>
                  </a:lnTo>
                  <a:lnTo>
                    <a:pt x="218530" y="69751"/>
                  </a:lnTo>
                  <a:lnTo>
                    <a:pt x="197709" y="69751"/>
                  </a:lnTo>
                  <a:lnTo>
                    <a:pt x="194135" y="67472"/>
                  </a:lnTo>
                  <a:lnTo>
                    <a:pt x="189243" y="58357"/>
                  </a:lnTo>
                  <a:lnTo>
                    <a:pt x="188014" y="50382"/>
                  </a:lnTo>
                  <a:lnTo>
                    <a:pt x="188014" y="27216"/>
                  </a:lnTo>
                  <a:lnTo>
                    <a:pt x="189243" y="19115"/>
                  </a:lnTo>
                  <a:lnTo>
                    <a:pt x="191689" y="14431"/>
                  </a:lnTo>
                  <a:lnTo>
                    <a:pt x="194135" y="9874"/>
                  </a:lnTo>
                  <a:lnTo>
                    <a:pt x="197709" y="7595"/>
                  </a:lnTo>
                  <a:lnTo>
                    <a:pt x="218518" y="7595"/>
                  </a:lnTo>
                  <a:lnTo>
                    <a:pt x="213087" y="2421"/>
                  </a:lnTo>
                  <a:lnTo>
                    <a:pt x="202411" y="0"/>
                  </a:lnTo>
                  <a:close/>
                </a:path>
                <a:path w="610869" h="195579">
                  <a:moveTo>
                    <a:pt x="218518" y="7595"/>
                  </a:moveTo>
                  <a:lnTo>
                    <a:pt x="207138" y="7595"/>
                  </a:lnTo>
                  <a:lnTo>
                    <a:pt x="210724" y="9874"/>
                  </a:lnTo>
                  <a:lnTo>
                    <a:pt x="213183" y="14431"/>
                  </a:lnTo>
                  <a:lnTo>
                    <a:pt x="215628" y="19115"/>
                  </a:lnTo>
                  <a:lnTo>
                    <a:pt x="216858" y="27216"/>
                  </a:lnTo>
                  <a:lnTo>
                    <a:pt x="216858" y="50382"/>
                  </a:lnTo>
                  <a:lnTo>
                    <a:pt x="215628" y="58357"/>
                  </a:lnTo>
                  <a:lnTo>
                    <a:pt x="210724" y="67472"/>
                  </a:lnTo>
                  <a:lnTo>
                    <a:pt x="207138" y="69751"/>
                  </a:lnTo>
                  <a:lnTo>
                    <a:pt x="218530" y="69751"/>
                  </a:lnTo>
                  <a:lnTo>
                    <a:pt x="220710" y="67678"/>
                  </a:lnTo>
                  <a:lnTo>
                    <a:pt x="225282" y="55610"/>
                  </a:lnTo>
                  <a:lnTo>
                    <a:pt x="226806" y="38736"/>
                  </a:lnTo>
                  <a:lnTo>
                    <a:pt x="225282" y="21789"/>
                  </a:lnTo>
                  <a:lnTo>
                    <a:pt x="220710" y="9684"/>
                  </a:lnTo>
                  <a:lnTo>
                    <a:pt x="218518" y="7595"/>
                  </a:lnTo>
                  <a:close/>
                </a:path>
                <a:path w="610869" h="195579">
                  <a:moveTo>
                    <a:pt x="262290" y="0"/>
                  </a:moveTo>
                  <a:lnTo>
                    <a:pt x="251637" y="2421"/>
                  </a:lnTo>
                  <a:lnTo>
                    <a:pt x="244030" y="9684"/>
                  </a:lnTo>
                  <a:lnTo>
                    <a:pt x="239466" y="21789"/>
                  </a:lnTo>
                  <a:lnTo>
                    <a:pt x="237945" y="38736"/>
                  </a:lnTo>
                  <a:lnTo>
                    <a:pt x="239466" y="55610"/>
                  </a:lnTo>
                  <a:lnTo>
                    <a:pt x="244030" y="67678"/>
                  </a:lnTo>
                  <a:lnTo>
                    <a:pt x="251637" y="74927"/>
                  </a:lnTo>
                  <a:lnTo>
                    <a:pt x="262290" y="77346"/>
                  </a:lnTo>
                  <a:lnTo>
                    <a:pt x="272968" y="74927"/>
                  </a:lnTo>
                  <a:lnTo>
                    <a:pt x="278415" y="69751"/>
                  </a:lnTo>
                  <a:lnTo>
                    <a:pt x="257588" y="69751"/>
                  </a:lnTo>
                  <a:lnTo>
                    <a:pt x="254014" y="67472"/>
                  </a:lnTo>
                  <a:lnTo>
                    <a:pt x="249123" y="58357"/>
                  </a:lnTo>
                  <a:lnTo>
                    <a:pt x="247893" y="50382"/>
                  </a:lnTo>
                  <a:lnTo>
                    <a:pt x="247893" y="27216"/>
                  </a:lnTo>
                  <a:lnTo>
                    <a:pt x="249123" y="19115"/>
                  </a:lnTo>
                  <a:lnTo>
                    <a:pt x="251569" y="14431"/>
                  </a:lnTo>
                  <a:lnTo>
                    <a:pt x="254014" y="9874"/>
                  </a:lnTo>
                  <a:lnTo>
                    <a:pt x="257588" y="7595"/>
                  </a:lnTo>
                  <a:lnTo>
                    <a:pt x="278402" y="7595"/>
                  </a:lnTo>
                  <a:lnTo>
                    <a:pt x="272968" y="2421"/>
                  </a:lnTo>
                  <a:lnTo>
                    <a:pt x="262290" y="0"/>
                  </a:lnTo>
                  <a:close/>
                </a:path>
                <a:path w="610869" h="195579">
                  <a:moveTo>
                    <a:pt x="278402" y="7595"/>
                  </a:moveTo>
                  <a:lnTo>
                    <a:pt x="267017" y="7595"/>
                  </a:lnTo>
                  <a:lnTo>
                    <a:pt x="270616" y="9874"/>
                  </a:lnTo>
                  <a:lnTo>
                    <a:pt x="273062" y="14431"/>
                  </a:lnTo>
                  <a:lnTo>
                    <a:pt x="275508" y="19115"/>
                  </a:lnTo>
                  <a:lnTo>
                    <a:pt x="276737" y="27216"/>
                  </a:lnTo>
                  <a:lnTo>
                    <a:pt x="276737" y="50382"/>
                  </a:lnTo>
                  <a:lnTo>
                    <a:pt x="275508" y="58357"/>
                  </a:lnTo>
                  <a:lnTo>
                    <a:pt x="270616" y="67472"/>
                  </a:lnTo>
                  <a:lnTo>
                    <a:pt x="267017" y="69751"/>
                  </a:lnTo>
                  <a:lnTo>
                    <a:pt x="278415" y="69751"/>
                  </a:lnTo>
                  <a:lnTo>
                    <a:pt x="280596" y="67678"/>
                  </a:lnTo>
                  <a:lnTo>
                    <a:pt x="285172" y="55610"/>
                  </a:lnTo>
                  <a:lnTo>
                    <a:pt x="286698" y="38736"/>
                  </a:lnTo>
                  <a:lnTo>
                    <a:pt x="285172" y="21789"/>
                  </a:lnTo>
                  <a:lnTo>
                    <a:pt x="280596" y="9684"/>
                  </a:lnTo>
                  <a:lnTo>
                    <a:pt x="278402" y="7595"/>
                  </a:lnTo>
                  <a:close/>
                </a:path>
                <a:path w="610869" h="195579">
                  <a:moveTo>
                    <a:pt x="312880" y="65573"/>
                  </a:moveTo>
                  <a:lnTo>
                    <a:pt x="302412" y="65573"/>
                  </a:lnTo>
                  <a:lnTo>
                    <a:pt x="302412" y="76080"/>
                  </a:lnTo>
                  <a:lnTo>
                    <a:pt x="312880" y="76080"/>
                  </a:lnTo>
                  <a:lnTo>
                    <a:pt x="312880" y="65573"/>
                  </a:lnTo>
                  <a:close/>
                </a:path>
                <a:path w="610869" h="195579">
                  <a:moveTo>
                    <a:pt x="371118" y="7595"/>
                  </a:moveTo>
                  <a:lnTo>
                    <a:pt x="356411" y="7595"/>
                  </a:lnTo>
                  <a:lnTo>
                    <a:pt x="359757" y="8734"/>
                  </a:lnTo>
                  <a:lnTo>
                    <a:pt x="364522" y="13545"/>
                  </a:lnTo>
                  <a:lnTo>
                    <a:pt x="365713" y="16709"/>
                  </a:lnTo>
                  <a:lnTo>
                    <a:pt x="365713" y="25444"/>
                  </a:lnTo>
                  <a:lnTo>
                    <a:pt x="364319" y="29495"/>
                  </a:lnTo>
                  <a:lnTo>
                    <a:pt x="358743" y="36837"/>
                  </a:lnTo>
                  <a:lnTo>
                    <a:pt x="353573" y="41648"/>
                  </a:lnTo>
                  <a:lnTo>
                    <a:pt x="338505" y="53800"/>
                  </a:lnTo>
                  <a:lnTo>
                    <a:pt x="333321" y="58864"/>
                  </a:lnTo>
                  <a:lnTo>
                    <a:pt x="327669" y="67219"/>
                  </a:lnTo>
                  <a:lnTo>
                    <a:pt x="326263" y="71523"/>
                  </a:lnTo>
                  <a:lnTo>
                    <a:pt x="326263" y="76080"/>
                  </a:lnTo>
                  <a:lnTo>
                    <a:pt x="375826" y="76080"/>
                  </a:lnTo>
                  <a:lnTo>
                    <a:pt x="375826" y="67219"/>
                  </a:lnTo>
                  <a:lnTo>
                    <a:pt x="339683" y="67219"/>
                  </a:lnTo>
                  <a:lnTo>
                    <a:pt x="339848" y="65067"/>
                  </a:lnTo>
                  <a:lnTo>
                    <a:pt x="344385" y="60256"/>
                  </a:lnTo>
                  <a:lnTo>
                    <a:pt x="353294" y="52788"/>
                  </a:lnTo>
                  <a:lnTo>
                    <a:pt x="362190" y="45445"/>
                  </a:lnTo>
                  <a:lnTo>
                    <a:pt x="368134" y="39622"/>
                  </a:lnTo>
                  <a:lnTo>
                    <a:pt x="374128" y="31267"/>
                  </a:lnTo>
                  <a:lnTo>
                    <a:pt x="375623" y="26457"/>
                  </a:lnTo>
                  <a:lnTo>
                    <a:pt x="375623" y="15064"/>
                  </a:lnTo>
                  <a:lnTo>
                    <a:pt x="373596" y="10000"/>
                  </a:lnTo>
                  <a:lnTo>
                    <a:pt x="371118" y="7595"/>
                  </a:lnTo>
                  <a:close/>
                </a:path>
                <a:path w="610869" h="195579">
                  <a:moveTo>
                    <a:pt x="359744" y="0"/>
                  </a:moveTo>
                  <a:lnTo>
                    <a:pt x="328049" y="21646"/>
                  </a:lnTo>
                  <a:lnTo>
                    <a:pt x="337998" y="21646"/>
                  </a:lnTo>
                  <a:lnTo>
                    <a:pt x="338340" y="17089"/>
                  </a:lnTo>
                  <a:lnTo>
                    <a:pt x="339835" y="13545"/>
                  </a:lnTo>
                  <a:lnTo>
                    <a:pt x="345145" y="8734"/>
                  </a:lnTo>
                  <a:lnTo>
                    <a:pt x="348339" y="7595"/>
                  </a:lnTo>
                  <a:lnTo>
                    <a:pt x="371118" y="7595"/>
                  </a:lnTo>
                  <a:lnTo>
                    <a:pt x="369553" y="6076"/>
                  </a:lnTo>
                  <a:lnTo>
                    <a:pt x="365498" y="2025"/>
                  </a:lnTo>
                  <a:lnTo>
                    <a:pt x="359744" y="0"/>
                  </a:lnTo>
                  <a:close/>
                </a:path>
                <a:path w="610869" h="195579">
                  <a:moveTo>
                    <a:pt x="397471" y="56332"/>
                  </a:moveTo>
                  <a:lnTo>
                    <a:pt x="387523" y="56332"/>
                  </a:lnTo>
                  <a:lnTo>
                    <a:pt x="387853" y="62662"/>
                  </a:lnTo>
                  <a:lnTo>
                    <a:pt x="390235" y="67725"/>
                  </a:lnTo>
                  <a:lnTo>
                    <a:pt x="394658" y="71523"/>
                  </a:lnTo>
                  <a:lnTo>
                    <a:pt x="399093" y="75447"/>
                  </a:lnTo>
                  <a:lnTo>
                    <a:pt x="404822" y="77346"/>
                  </a:lnTo>
                  <a:lnTo>
                    <a:pt x="418876" y="77346"/>
                  </a:lnTo>
                  <a:lnTo>
                    <a:pt x="424756" y="75194"/>
                  </a:lnTo>
                  <a:lnTo>
                    <a:pt x="430734" y="69751"/>
                  </a:lnTo>
                  <a:lnTo>
                    <a:pt x="407242" y="69751"/>
                  </a:lnTo>
                  <a:lnTo>
                    <a:pt x="403681" y="68485"/>
                  </a:lnTo>
                  <a:lnTo>
                    <a:pt x="398713" y="63168"/>
                  </a:lnTo>
                  <a:lnTo>
                    <a:pt x="397471" y="60003"/>
                  </a:lnTo>
                  <a:lnTo>
                    <a:pt x="397471" y="56332"/>
                  </a:lnTo>
                  <a:close/>
                </a:path>
                <a:path w="610869" h="195579">
                  <a:moveTo>
                    <a:pt x="429190" y="7595"/>
                  </a:moveTo>
                  <a:lnTo>
                    <a:pt x="414859" y="7595"/>
                  </a:lnTo>
                  <a:lnTo>
                    <a:pt x="417735" y="8608"/>
                  </a:lnTo>
                  <a:lnTo>
                    <a:pt x="421829" y="12659"/>
                  </a:lnTo>
                  <a:lnTo>
                    <a:pt x="422842" y="15443"/>
                  </a:lnTo>
                  <a:lnTo>
                    <a:pt x="422842" y="27849"/>
                  </a:lnTo>
                  <a:lnTo>
                    <a:pt x="418179" y="32153"/>
                  </a:lnTo>
                  <a:lnTo>
                    <a:pt x="406659" y="32153"/>
                  </a:lnTo>
                  <a:lnTo>
                    <a:pt x="406659" y="39622"/>
                  </a:lnTo>
                  <a:lnTo>
                    <a:pt x="426619" y="58864"/>
                  </a:lnTo>
                  <a:lnTo>
                    <a:pt x="425288" y="62535"/>
                  </a:lnTo>
                  <a:lnTo>
                    <a:pt x="419940" y="68358"/>
                  </a:lnTo>
                  <a:lnTo>
                    <a:pt x="416367" y="69751"/>
                  </a:lnTo>
                  <a:lnTo>
                    <a:pt x="430734" y="69751"/>
                  </a:lnTo>
                  <a:lnTo>
                    <a:pt x="434210" y="66586"/>
                  </a:lnTo>
                  <a:lnTo>
                    <a:pt x="436580" y="60889"/>
                  </a:lnTo>
                  <a:lnTo>
                    <a:pt x="436580" y="49370"/>
                  </a:lnTo>
                  <a:lnTo>
                    <a:pt x="422336" y="35065"/>
                  </a:lnTo>
                  <a:lnTo>
                    <a:pt x="425871" y="33546"/>
                  </a:lnTo>
                  <a:lnTo>
                    <a:pt x="428507" y="31394"/>
                  </a:lnTo>
                  <a:lnTo>
                    <a:pt x="430218" y="28482"/>
                  </a:lnTo>
                  <a:lnTo>
                    <a:pt x="431942" y="25697"/>
                  </a:lnTo>
                  <a:lnTo>
                    <a:pt x="432803" y="22659"/>
                  </a:lnTo>
                  <a:lnTo>
                    <a:pt x="432803" y="13798"/>
                  </a:lnTo>
                  <a:lnTo>
                    <a:pt x="430826" y="9114"/>
                  </a:lnTo>
                  <a:lnTo>
                    <a:pt x="429190" y="7595"/>
                  </a:lnTo>
                  <a:close/>
                </a:path>
                <a:path w="610869" h="195579">
                  <a:moveTo>
                    <a:pt x="417621" y="0"/>
                  </a:moveTo>
                  <a:lnTo>
                    <a:pt x="404923" y="0"/>
                  </a:lnTo>
                  <a:lnTo>
                    <a:pt x="399854" y="1645"/>
                  </a:lnTo>
                  <a:lnTo>
                    <a:pt x="395735" y="5063"/>
                  </a:lnTo>
                  <a:lnTo>
                    <a:pt x="391617" y="8354"/>
                  </a:lnTo>
                  <a:lnTo>
                    <a:pt x="389196" y="13165"/>
                  </a:lnTo>
                  <a:lnTo>
                    <a:pt x="388486" y="19494"/>
                  </a:lnTo>
                  <a:lnTo>
                    <a:pt x="398396" y="19494"/>
                  </a:lnTo>
                  <a:lnTo>
                    <a:pt x="399271" y="11519"/>
                  </a:lnTo>
                  <a:lnTo>
                    <a:pt x="403529" y="7595"/>
                  </a:lnTo>
                  <a:lnTo>
                    <a:pt x="429190" y="7595"/>
                  </a:lnTo>
                  <a:lnTo>
                    <a:pt x="426872" y="5443"/>
                  </a:lnTo>
                  <a:lnTo>
                    <a:pt x="422931" y="1898"/>
                  </a:lnTo>
                  <a:lnTo>
                    <a:pt x="417621" y="0"/>
                  </a:lnTo>
                  <a:close/>
                </a:path>
                <a:path w="610869" h="195579">
                  <a:moveTo>
                    <a:pt x="496256" y="1265"/>
                  </a:moveTo>
                  <a:lnTo>
                    <a:pt x="447808" y="1265"/>
                  </a:lnTo>
                  <a:lnTo>
                    <a:pt x="447808" y="10127"/>
                  </a:lnTo>
                  <a:lnTo>
                    <a:pt x="486194" y="10127"/>
                  </a:lnTo>
                  <a:lnTo>
                    <a:pt x="458276" y="76080"/>
                  </a:lnTo>
                  <a:lnTo>
                    <a:pt x="469048" y="76080"/>
                  </a:lnTo>
                  <a:lnTo>
                    <a:pt x="496256" y="8101"/>
                  </a:lnTo>
                  <a:lnTo>
                    <a:pt x="496256" y="1265"/>
                  </a:lnTo>
                  <a:close/>
                </a:path>
                <a:path w="610869" h="195579">
                  <a:moveTo>
                    <a:pt x="538267" y="0"/>
                  </a:moveTo>
                  <a:lnTo>
                    <a:pt x="509981" y="13165"/>
                  </a:lnTo>
                  <a:lnTo>
                    <a:pt x="509981" y="25824"/>
                  </a:lnTo>
                  <a:lnTo>
                    <a:pt x="514201" y="31900"/>
                  </a:lnTo>
                  <a:lnTo>
                    <a:pt x="522641" y="36837"/>
                  </a:lnTo>
                  <a:lnTo>
                    <a:pt x="512262" y="41648"/>
                  </a:lnTo>
                  <a:lnTo>
                    <a:pt x="507079" y="48104"/>
                  </a:lnTo>
                  <a:lnTo>
                    <a:pt x="507079" y="62535"/>
                  </a:lnTo>
                  <a:lnTo>
                    <a:pt x="509347" y="67599"/>
                  </a:lnTo>
                  <a:lnTo>
                    <a:pt x="518434" y="75447"/>
                  </a:lnTo>
                  <a:lnTo>
                    <a:pt x="524377" y="77346"/>
                  </a:lnTo>
                  <a:lnTo>
                    <a:pt x="539116" y="77346"/>
                  </a:lnTo>
                  <a:lnTo>
                    <a:pt x="545085" y="75447"/>
                  </a:lnTo>
                  <a:lnTo>
                    <a:pt x="551680" y="69751"/>
                  </a:lnTo>
                  <a:lnTo>
                    <a:pt x="527305" y="69751"/>
                  </a:lnTo>
                  <a:lnTo>
                    <a:pt x="523757" y="68611"/>
                  </a:lnTo>
                  <a:lnTo>
                    <a:pt x="518371" y="63801"/>
                  </a:lnTo>
                  <a:lnTo>
                    <a:pt x="517027" y="60383"/>
                  </a:lnTo>
                  <a:lnTo>
                    <a:pt x="517027" y="53041"/>
                  </a:lnTo>
                  <a:lnTo>
                    <a:pt x="531740" y="41015"/>
                  </a:lnTo>
                  <a:lnTo>
                    <a:pt x="549891" y="41015"/>
                  </a:lnTo>
                  <a:lnTo>
                    <a:pt x="540878" y="36837"/>
                  </a:lnTo>
                  <a:lnTo>
                    <a:pt x="547772" y="32786"/>
                  </a:lnTo>
                  <a:lnTo>
                    <a:pt x="531740" y="32786"/>
                  </a:lnTo>
                  <a:lnTo>
                    <a:pt x="523871" y="29242"/>
                  </a:lnTo>
                  <a:lnTo>
                    <a:pt x="519942" y="24558"/>
                  </a:lnTo>
                  <a:lnTo>
                    <a:pt x="519942" y="15064"/>
                  </a:lnTo>
                  <a:lnTo>
                    <a:pt x="520994" y="12405"/>
                  </a:lnTo>
                  <a:lnTo>
                    <a:pt x="525176" y="8608"/>
                  </a:lnTo>
                  <a:lnTo>
                    <a:pt x="528053" y="7595"/>
                  </a:lnTo>
                  <a:lnTo>
                    <a:pt x="550206" y="7595"/>
                  </a:lnTo>
                  <a:lnTo>
                    <a:pt x="547505" y="5190"/>
                  </a:lnTo>
                  <a:lnTo>
                    <a:pt x="543526" y="1772"/>
                  </a:lnTo>
                  <a:lnTo>
                    <a:pt x="538267" y="0"/>
                  </a:lnTo>
                  <a:close/>
                </a:path>
                <a:path w="610869" h="195579">
                  <a:moveTo>
                    <a:pt x="549891" y="41015"/>
                  </a:moveTo>
                  <a:lnTo>
                    <a:pt x="531740" y="41015"/>
                  </a:lnTo>
                  <a:lnTo>
                    <a:pt x="536873" y="43293"/>
                  </a:lnTo>
                  <a:lnTo>
                    <a:pt x="540611" y="45572"/>
                  </a:lnTo>
                  <a:lnTo>
                    <a:pt x="542969" y="47851"/>
                  </a:lnTo>
                  <a:lnTo>
                    <a:pt x="545313" y="50256"/>
                  </a:lnTo>
                  <a:lnTo>
                    <a:pt x="546492" y="53041"/>
                  </a:lnTo>
                  <a:lnTo>
                    <a:pt x="546492" y="60383"/>
                  </a:lnTo>
                  <a:lnTo>
                    <a:pt x="545136" y="63801"/>
                  </a:lnTo>
                  <a:lnTo>
                    <a:pt x="539724" y="68611"/>
                  </a:lnTo>
                  <a:lnTo>
                    <a:pt x="536163" y="69751"/>
                  </a:lnTo>
                  <a:lnTo>
                    <a:pt x="551680" y="69751"/>
                  </a:lnTo>
                  <a:lnTo>
                    <a:pt x="554171" y="67599"/>
                  </a:lnTo>
                  <a:lnTo>
                    <a:pt x="556440" y="62535"/>
                  </a:lnTo>
                  <a:lnTo>
                    <a:pt x="556440" y="48104"/>
                  </a:lnTo>
                  <a:lnTo>
                    <a:pt x="551257" y="41648"/>
                  </a:lnTo>
                  <a:lnTo>
                    <a:pt x="549891" y="41015"/>
                  </a:lnTo>
                  <a:close/>
                </a:path>
                <a:path w="610869" h="195579">
                  <a:moveTo>
                    <a:pt x="550206" y="7595"/>
                  </a:moveTo>
                  <a:lnTo>
                    <a:pt x="535441" y="7595"/>
                  </a:lnTo>
                  <a:lnTo>
                    <a:pt x="538343" y="8608"/>
                  </a:lnTo>
                  <a:lnTo>
                    <a:pt x="542538" y="12405"/>
                  </a:lnTo>
                  <a:lnTo>
                    <a:pt x="543577" y="15064"/>
                  </a:lnTo>
                  <a:lnTo>
                    <a:pt x="543577" y="24558"/>
                  </a:lnTo>
                  <a:lnTo>
                    <a:pt x="539636" y="29242"/>
                  </a:lnTo>
                  <a:lnTo>
                    <a:pt x="531740" y="32786"/>
                  </a:lnTo>
                  <a:lnTo>
                    <a:pt x="547772" y="32786"/>
                  </a:lnTo>
                  <a:lnTo>
                    <a:pt x="549280" y="31900"/>
                  </a:lnTo>
                  <a:lnTo>
                    <a:pt x="553487" y="25824"/>
                  </a:lnTo>
                  <a:lnTo>
                    <a:pt x="553487" y="13165"/>
                  </a:lnTo>
                  <a:lnTo>
                    <a:pt x="551485" y="8734"/>
                  </a:lnTo>
                  <a:lnTo>
                    <a:pt x="550206" y="7595"/>
                  </a:lnTo>
                  <a:close/>
                </a:path>
                <a:path w="610869" h="195579">
                  <a:moveTo>
                    <a:pt x="27614" y="135451"/>
                  </a:moveTo>
                  <a:lnTo>
                    <a:pt x="18020" y="135451"/>
                  </a:lnTo>
                  <a:lnTo>
                    <a:pt x="18020" y="194277"/>
                  </a:lnTo>
                  <a:lnTo>
                    <a:pt x="27614" y="194277"/>
                  </a:lnTo>
                  <a:lnTo>
                    <a:pt x="27614" y="135451"/>
                  </a:lnTo>
                  <a:close/>
                </a:path>
                <a:path w="610869" h="195579">
                  <a:moveTo>
                    <a:pt x="27614" y="118235"/>
                  </a:moveTo>
                  <a:lnTo>
                    <a:pt x="20213" y="118235"/>
                  </a:lnTo>
                  <a:lnTo>
                    <a:pt x="18477" y="127222"/>
                  </a:lnTo>
                  <a:lnTo>
                    <a:pt x="11735" y="131780"/>
                  </a:lnTo>
                  <a:lnTo>
                    <a:pt x="0" y="131780"/>
                  </a:lnTo>
                  <a:lnTo>
                    <a:pt x="0" y="139375"/>
                  </a:lnTo>
                  <a:lnTo>
                    <a:pt x="8123" y="139375"/>
                  </a:lnTo>
                  <a:lnTo>
                    <a:pt x="14130" y="138109"/>
                  </a:lnTo>
                  <a:lnTo>
                    <a:pt x="18020" y="135451"/>
                  </a:lnTo>
                  <a:lnTo>
                    <a:pt x="27614" y="135451"/>
                  </a:lnTo>
                  <a:lnTo>
                    <a:pt x="27614" y="118235"/>
                  </a:lnTo>
                  <a:close/>
                </a:path>
                <a:path w="610869" h="195579">
                  <a:moveTo>
                    <a:pt x="62629" y="174643"/>
                  </a:moveTo>
                  <a:lnTo>
                    <a:pt x="52681" y="174643"/>
                  </a:lnTo>
                  <a:lnTo>
                    <a:pt x="53390" y="181580"/>
                  </a:lnTo>
                  <a:lnTo>
                    <a:pt x="56001" y="186796"/>
                  </a:lnTo>
                  <a:lnTo>
                    <a:pt x="64986" y="193796"/>
                  </a:lnTo>
                  <a:lnTo>
                    <a:pt x="70397" y="195543"/>
                  </a:lnTo>
                  <a:lnTo>
                    <a:pt x="84451" y="195543"/>
                  </a:lnTo>
                  <a:lnTo>
                    <a:pt x="90636" y="193024"/>
                  </a:lnTo>
                  <a:lnTo>
                    <a:pt x="95257" y="187998"/>
                  </a:lnTo>
                  <a:lnTo>
                    <a:pt x="73084" y="187998"/>
                  </a:lnTo>
                  <a:lnTo>
                    <a:pt x="69954" y="186897"/>
                  </a:lnTo>
                  <a:lnTo>
                    <a:pt x="64745" y="182517"/>
                  </a:lnTo>
                  <a:lnTo>
                    <a:pt x="63174" y="179162"/>
                  </a:lnTo>
                  <a:lnTo>
                    <a:pt x="62629" y="174643"/>
                  </a:lnTo>
                  <a:close/>
                </a:path>
                <a:path w="610869" h="195579">
                  <a:moveTo>
                    <a:pt x="96894" y="152794"/>
                  </a:moveTo>
                  <a:lnTo>
                    <a:pt x="81182" y="152794"/>
                  </a:lnTo>
                  <a:lnTo>
                    <a:pt x="84971" y="154313"/>
                  </a:lnTo>
                  <a:lnTo>
                    <a:pt x="90826" y="160376"/>
                  </a:lnTo>
                  <a:lnTo>
                    <a:pt x="92296" y="164503"/>
                  </a:lnTo>
                  <a:lnTo>
                    <a:pt x="92296" y="174909"/>
                  </a:lnTo>
                  <a:lnTo>
                    <a:pt x="90851" y="179251"/>
                  </a:lnTo>
                  <a:lnTo>
                    <a:pt x="85098" y="186251"/>
                  </a:lnTo>
                  <a:lnTo>
                    <a:pt x="81347" y="187998"/>
                  </a:lnTo>
                  <a:lnTo>
                    <a:pt x="95257" y="187998"/>
                  </a:lnTo>
                  <a:lnTo>
                    <a:pt x="99925" y="182922"/>
                  </a:lnTo>
                  <a:lnTo>
                    <a:pt x="102244" y="176555"/>
                  </a:lnTo>
                  <a:lnTo>
                    <a:pt x="102244" y="161528"/>
                  </a:lnTo>
                  <a:lnTo>
                    <a:pt x="99938" y="155705"/>
                  </a:lnTo>
                  <a:lnTo>
                    <a:pt x="96894" y="152794"/>
                  </a:lnTo>
                  <a:close/>
                </a:path>
                <a:path w="610869" h="195579">
                  <a:moveTo>
                    <a:pt x="98670" y="119500"/>
                  </a:moveTo>
                  <a:lnTo>
                    <a:pt x="58548" y="119500"/>
                  </a:lnTo>
                  <a:lnTo>
                    <a:pt x="55380" y="158997"/>
                  </a:lnTo>
                  <a:lnTo>
                    <a:pt x="62933" y="158997"/>
                  </a:lnTo>
                  <a:lnTo>
                    <a:pt x="66646" y="154819"/>
                  </a:lnTo>
                  <a:lnTo>
                    <a:pt x="71170" y="152794"/>
                  </a:lnTo>
                  <a:lnTo>
                    <a:pt x="96894" y="152794"/>
                  </a:lnTo>
                  <a:lnTo>
                    <a:pt x="93056" y="149122"/>
                  </a:lnTo>
                  <a:lnTo>
                    <a:pt x="65138" y="149122"/>
                  </a:lnTo>
                  <a:lnTo>
                    <a:pt x="66773" y="128362"/>
                  </a:lnTo>
                  <a:lnTo>
                    <a:pt x="98670" y="128362"/>
                  </a:lnTo>
                  <a:lnTo>
                    <a:pt x="98670" y="119500"/>
                  </a:lnTo>
                  <a:close/>
                </a:path>
                <a:path w="610869" h="195579">
                  <a:moveTo>
                    <a:pt x="85250" y="144692"/>
                  </a:moveTo>
                  <a:lnTo>
                    <a:pt x="73477" y="144692"/>
                  </a:lnTo>
                  <a:lnTo>
                    <a:pt x="68839" y="146211"/>
                  </a:lnTo>
                  <a:lnTo>
                    <a:pt x="65138" y="149122"/>
                  </a:lnTo>
                  <a:lnTo>
                    <a:pt x="93056" y="149122"/>
                  </a:lnTo>
                  <a:lnTo>
                    <a:pt x="90674" y="146844"/>
                  </a:lnTo>
                  <a:lnTo>
                    <a:pt x="85250" y="144692"/>
                  </a:lnTo>
                  <a:close/>
                </a:path>
                <a:path w="610869" h="195579">
                  <a:moveTo>
                    <a:pt x="123737" y="176934"/>
                  </a:moveTo>
                  <a:lnTo>
                    <a:pt x="113840" y="176934"/>
                  </a:lnTo>
                  <a:lnTo>
                    <a:pt x="114651" y="183087"/>
                  </a:lnTo>
                  <a:lnTo>
                    <a:pt x="117008" y="187732"/>
                  </a:lnTo>
                  <a:lnTo>
                    <a:pt x="124802" y="193986"/>
                  </a:lnTo>
                  <a:lnTo>
                    <a:pt x="129542" y="195543"/>
                  </a:lnTo>
                  <a:lnTo>
                    <a:pt x="135118" y="195543"/>
                  </a:lnTo>
                  <a:lnTo>
                    <a:pt x="146711" y="192976"/>
                  </a:lnTo>
                  <a:lnTo>
                    <a:pt x="152063" y="187998"/>
                  </a:lnTo>
                  <a:lnTo>
                    <a:pt x="128540" y="187998"/>
                  </a:lnTo>
                  <a:lnTo>
                    <a:pt x="124561" y="184315"/>
                  </a:lnTo>
                  <a:lnTo>
                    <a:pt x="123737" y="176934"/>
                  </a:lnTo>
                  <a:close/>
                </a:path>
                <a:path w="610869" h="195579">
                  <a:moveTo>
                    <a:pt x="161124" y="159794"/>
                  </a:moveTo>
                  <a:lnTo>
                    <a:pt x="151871" y="159794"/>
                  </a:lnTo>
                  <a:lnTo>
                    <a:pt x="151326" y="168909"/>
                  </a:lnTo>
                  <a:lnTo>
                    <a:pt x="149641" y="175884"/>
                  </a:lnTo>
                  <a:lnTo>
                    <a:pt x="143989" y="185580"/>
                  </a:lnTo>
                  <a:lnTo>
                    <a:pt x="140275" y="187998"/>
                  </a:lnTo>
                  <a:lnTo>
                    <a:pt x="152063" y="187998"/>
                  </a:lnTo>
                  <a:lnTo>
                    <a:pt x="154992" y="185273"/>
                  </a:lnTo>
                  <a:lnTo>
                    <a:pt x="159960" y="172429"/>
                  </a:lnTo>
                  <a:lnTo>
                    <a:pt x="161124" y="159794"/>
                  </a:lnTo>
                  <a:close/>
                </a:path>
                <a:path w="610869" h="195579">
                  <a:moveTo>
                    <a:pt x="144090" y="118235"/>
                  </a:moveTo>
                  <a:lnTo>
                    <a:pt x="128908" y="118235"/>
                  </a:lnTo>
                  <a:lnTo>
                    <a:pt x="123243" y="120766"/>
                  </a:lnTo>
                  <a:lnTo>
                    <a:pt x="114689" y="130640"/>
                  </a:lnTo>
                  <a:lnTo>
                    <a:pt x="112560" y="136717"/>
                  </a:lnTo>
                  <a:lnTo>
                    <a:pt x="112560" y="150895"/>
                  </a:lnTo>
                  <a:lnTo>
                    <a:pt x="114714" y="156591"/>
                  </a:lnTo>
                  <a:lnTo>
                    <a:pt x="123319" y="165693"/>
                  </a:lnTo>
                  <a:lnTo>
                    <a:pt x="128591" y="167959"/>
                  </a:lnTo>
                  <a:lnTo>
                    <a:pt x="141251" y="167959"/>
                  </a:lnTo>
                  <a:lnTo>
                    <a:pt x="146929" y="165237"/>
                  </a:lnTo>
                  <a:lnTo>
                    <a:pt x="151308" y="160414"/>
                  </a:lnTo>
                  <a:lnTo>
                    <a:pt x="132254" y="160414"/>
                  </a:lnTo>
                  <a:lnTo>
                    <a:pt x="128857" y="158743"/>
                  </a:lnTo>
                  <a:lnTo>
                    <a:pt x="123788" y="152414"/>
                  </a:lnTo>
                  <a:lnTo>
                    <a:pt x="122508" y="148236"/>
                  </a:lnTo>
                  <a:lnTo>
                    <a:pt x="122508" y="138236"/>
                  </a:lnTo>
                  <a:lnTo>
                    <a:pt x="123763" y="134058"/>
                  </a:lnTo>
                  <a:lnTo>
                    <a:pt x="128731" y="127476"/>
                  </a:lnTo>
                  <a:lnTo>
                    <a:pt x="132038" y="125830"/>
                  </a:lnTo>
                  <a:lnTo>
                    <a:pt x="153593" y="125830"/>
                  </a:lnTo>
                  <a:lnTo>
                    <a:pt x="150388" y="121399"/>
                  </a:lnTo>
                  <a:lnTo>
                    <a:pt x="144090" y="118235"/>
                  </a:lnTo>
                  <a:close/>
                </a:path>
                <a:path w="610869" h="195579">
                  <a:moveTo>
                    <a:pt x="153593" y="125830"/>
                  </a:moveTo>
                  <a:lnTo>
                    <a:pt x="140922" y="125830"/>
                  </a:lnTo>
                  <a:lnTo>
                    <a:pt x="144698" y="128109"/>
                  </a:lnTo>
                  <a:lnTo>
                    <a:pt x="150350" y="137223"/>
                  </a:lnTo>
                  <a:lnTo>
                    <a:pt x="151833" y="143806"/>
                  </a:lnTo>
                  <a:lnTo>
                    <a:pt x="151973" y="152414"/>
                  </a:lnTo>
                  <a:lnTo>
                    <a:pt x="146929" y="157731"/>
                  </a:lnTo>
                  <a:lnTo>
                    <a:pt x="141784" y="160414"/>
                  </a:lnTo>
                  <a:lnTo>
                    <a:pt x="151308" y="160414"/>
                  </a:lnTo>
                  <a:lnTo>
                    <a:pt x="151871" y="159794"/>
                  </a:lnTo>
                  <a:lnTo>
                    <a:pt x="161124" y="159794"/>
                  </a:lnTo>
                  <a:lnTo>
                    <a:pt x="161418" y="156591"/>
                  </a:lnTo>
                  <a:lnTo>
                    <a:pt x="154875" y="127602"/>
                  </a:lnTo>
                  <a:lnTo>
                    <a:pt x="153593" y="125830"/>
                  </a:lnTo>
                  <a:close/>
                </a:path>
                <a:path w="610869" h="195579">
                  <a:moveTo>
                    <a:pt x="211244" y="176428"/>
                  </a:moveTo>
                  <a:lnTo>
                    <a:pt x="201587" y="176428"/>
                  </a:lnTo>
                  <a:lnTo>
                    <a:pt x="201587" y="194277"/>
                  </a:lnTo>
                  <a:lnTo>
                    <a:pt x="211244" y="194277"/>
                  </a:lnTo>
                  <a:lnTo>
                    <a:pt x="211244" y="176428"/>
                  </a:lnTo>
                  <a:close/>
                </a:path>
                <a:path w="610869" h="195579">
                  <a:moveTo>
                    <a:pt x="211244" y="118488"/>
                  </a:moveTo>
                  <a:lnTo>
                    <a:pt x="203691" y="118488"/>
                  </a:lnTo>
                  <a:lnTo>
                    <a:pt x="169639" y="167959"/>
                  </a:lnTo>
                  <a:lnTo>
                    <a:pt x="169639" y="176428"/>
                  </a:lnTo>
                  <a:lnTo>
                    <a:pt x="221344" y="176428"/>
                  </a:lnTo>
                  <a:lnTo>
                    <a:pt x="221344" y="167959"/>
                  </a:lnTo>
                  <a:lnTo>
                    <a:pt x="178624" y="167959"/>
                  </a:lnTo>
                  <a:lnTo>
                    <a:pt x="201587" y="133679"/>
                  </a:lnTo>
                  <a:lnTo>
                    <a:pt x="211244" y="133679"/>
                  </a:lnTo>
                  <a:lnTo>
                    <a:pt x="211244" y="118488"/>
                  </a:lnTo>
                  <a:close/>
                </a:path>
                <a:path w="610869" h="195579">
                  <a:moveTo>
                    <a:pt x="211244" y="133679"/>
                  </a:moveTo>
                  <a:lnTo>
                    <a:pt x="201587" y="133679"/>
                  </a:lnTo>
                  <a:lnTo>
                    <a:pt x="201587" y="167959"/>
                  </a:lnTo>
                  <a:lnTo>
                    <a:pt x="211244" y="167959"/>
                  </a:lnTo>
                  <a:lnTo>
                    <a:pt x="211244" y="133679"/>
                  </a:lnTo>
                  <a:close/>
                </a:path>
                <a:path w="610869" h="195579">
                  <a:moveTo>
                    <a:pt x="256980" y="118235"/>
                  </a:moveTo>
                  <a:lnTo>
                    <a:pt x="246327" y="120656"/>
                  </a:lnTo>
                  <a:lnTo>
                    <a:pt x="238720" y="127919"/>
                  </a:lnTo>
                  <a:lnTo>
                    <a:pt x="234156" y="140024"/>
                  </a:lnTo>
                  <a:lnTo>
                    <a:pt x="232635" y="156971"/>
                  </a:lnTo>
                  <a:lnTo>
                    <a:pt x="234156" y="173850"/>
                  </a:lnTo>
                  <a:lnTo>
                    <a:pt x="238720" y="185903"/>
                  </a:lnTo>
                  <a:lnTo>
                    <a:pt x="246327" y="193133"/>
                  </a:lnTo>
                  <a:lnTo>
                    <a:pt x="256980" y="195543"/>
                  </a:lnTo>
                  <a:lnTo>
                    <a:pt x="267658" y="193133"/>
                  </a:lnTo>
                  <a:lnTo>
                    <a:pt x="273076" y="187998"/>
                  </a:lnTo>
                  <a:lnTo>
                    <a:pt x="252278" y="187998"/>
                  </a:lnTo>
                  <a:lnTo>
                    <a:pt x="248717" y="185720"/>
                  </a:lnTo>
                  <a:lnTo>
                    <a:pt x="243813" y="176605"/>
                  </a:lnTo>
                  <a:lnTo>
                    <a:pt x="242584" y="168554"/>
                  </a:lnTo>
                  <a:lnTo>
                    <a:pt x="242584" y="145451"/>
                  </a:lnTo>
                  <a:lnTo>
                    <a:pt x="243813" y="137350"/>
                  </a:lnTo>
                  <a:lnTo>
                    <a:pt x="246259" y="132666"/>
                  </a:lnTo>
                  <a:lnTo>
                    <a:pt x="248717" y="128109"/>
                  </a:lnTo>
                  <a:lnTo>
                    <a:pt x="252278" y="125830"/>
                  </a:lnTo>
                  <a:lnTo>
                    <a:pt x="273092" y="125830"/>
                  </a:lnTo>
                  <a:lnTo>
                    <a:pt x="267658" y="120656"/>
                  </a:lnTo>
                  <a:lnTo>
                    <a:pt x="256980" y="118235"/>
                  </a:lnTo>
                  <a:close/>
                </a:path>
                <a:path w="610869" h="195579">
                  <a:moveTo>
                    <a:pt x="273092" y="125830"/>
                  </a:moveTo>
                  <a:lnTo>
                    <a:pt x="261707" y="125830"/>
                  </a:lnTo>
                  <a:lnTo>
                    <a:pt x="265306" y="128109"/>
                  </a:lnTo>
                  <a:lnTo>
                    <a:pt x="267752" y="132666"/>
                  </a:lnTo>
                  <a:lnTo>
                    <a:pt x="270198" y="137350"/>
                  </a:lnTo>
                  <a:lnTo>
                    <a:pt x="271427" y="145451"/>
                  </a:lnTo>
                  <a:lnTo>
                    <a:pt x="271427" y="168554"/>
                  </a:lnTo>
                  <a:lnTo>
                    <a:pt x="270198" y="176605"/>
                  </a:lnTo>
                  <a:lnTo>
                    <a:pt x="265306" y="185720"/>
                  </a:lnTo>
                  <a:lnTo>
                    <a:pt x="261707" y="187998"/>
                  </a:lnTo>
                  <a:lnTo>
                    <a:pt x="273076" y="187998"/>
                  </a:lnTo>
                  <a:lnTo>
                    <a:pt x="275286" y="185903"/>
                  </a:lnTo>
                  <a:lnTo>
                    <a:pt x="279862" y="173850"/>
                  </a:lnTo>
                  <a:lnTo>
                    <a:pt x="281388" y="156971"/>
                  </a:lnTo>
                  <a:lnTo>
                    <a:pt x="279862" y="140024"/>
                  </a:lnTo>
                  <a:lnTo>
                    <a:pt x="275286" y="127919"/>
                  </a:lnTo>
                  <a:lnTo>
                    <a:pt x="273092" y="125830"/>
                  </a:lnTo>
                  <a:close/>
                </a:path>
                <a:path w="610869" h="195579">
                  <a:moveTo>
                    <a:pt x="316859" y="118235"/>
                  </a:moveTo>
                  <a:lnTo>
                    <a:pt x="306207" y="120656"/>
                  </a:lnTo>
                  <a:lnTo>
                    <a:pt x="298599" y="127919"/>
                  </a:lnTo>
                  <a:lnTo>
                    <a:pt x="294036" y="140024"/>
                  </a:lnTo>
                  <a:lnTo>
                    <a:pt x="292515" y="156971"/>
                  </a:lnTo>
                  <a:lnTo>
                    <a:pt x="294036" y="173850"/>
                  </a:lnTo>
                  <a:lnTo>
                    <a:pt x="298599" y="185903"/>
                  </a:lnTo>
                  <a:lnTo>
                    <a:pt x="306207" y="193133"/>
                  </a:lnTo>
                  <a:lnTo>
                    <a:pt x="316859" y="195543"/>
                  </a:lnTo>
                  <a:lnTo>
                    <a:pt x="327538" y="193133"/>
                  </a:lnTo>
                  <a:lnTo>
                    <a:pt x="332955" y="187998"/>
                  </a:lnTo>
                  <a:lnTo>
                    <a:pt x="312170" y="187998"/>
                  </a:lnTo>
                  <a:lnTo>
                    <a:pt x="308597" y="185720"/>
                  </a:lnTo>
                  <a:lnTo>
                    <a:pt x="303692" y="176605"/>
                  </a:lnTo>
                  <a:lnTo>
                    <a:pt x="302463" y="168554"/>
                  </a:lnTo>
                  <a:lnTo>
                    <a:pt x="302463" y="145451"/>
                  </a:lnTo>
                  <a:lnTo>
                    <a:pt x="303692" y="137350"/>
                  </a:lnTo>
                  <a:lnTo>
                    <a:pt x="306138" y="132666"/>
                  </a:lnTo>
                  <a:lnTo>
                    <a:pt x="308597" y="128109"/>
                  </a:lnTo>
                  <a:lnTo>
                    <a:pt x="312170" y="125830"/>
                  </a:lnTo>
                  <a:lnTo>
                    <a:pt x="332972" y="125830"/>
                  </a:lnTo>
                  <a:lnTo>
                    <a:pt x="327538" y="120656"/>
                  </a:lnTo>
                  <a:lnTo>
                    <a:pt x="316859" y="118235"/>
                  </a:lnTo>
                  <a:close/>
                </a:path>
                <a:path w="610869" h="195579">
                  <a:moveTo>
                    <a:pt x="332972" y="125830"/>
                  </a:moveTo>
                  <a:lnTo>
                    <a:pt x="321599" y="125830"/>
                  </a:lnTo>
                  <a:lnTo>
                    <a:pt x="325185" y="128109"/>
                  </a:lnTo>
                  <a:lnTo>
                    <a:pt x="327631" y="132666"/>
                  </a:lnTo>
                  <a:lnTo>
                    <a:pt x="330090" y="137350"/>
                  </a:lnTo>
                  <a:lnTo>
                    <a:pt x="331306" y="145451"/>
                  </a:lnTo>
                  <a:lnTo>
                    <a:pt x="331306" y="168554"/>
                  </a:lnTo>
                  <a:lnTo>
                    <a:pt x="330090" y="176605"/>
                  </a:lnTo>
                  <a:lnTo>
                    <a:pt x="325185" y="185720"/>
                  </a:lnTo>
                  <a:lnTo>
                    <a:pt x="321599" y="187998"/>
                  </a:lnTo>
                  <a:lnTo>
                    <a:pt x="332955" y="187998"/>
                  </a:lnTo>
                  <a:lnTo>
                    <a:pt x="335165" y="185903"/>
                  </a:lnTo>
                  <a:lnTo>
                    <a:pt x="339742" y="173850"/>
                  </a:lnTo>
                  <a:lnTo>
                    <a:pt x="341267" y="156971"/>
                  </a:lnTo>
                  <a:lnTo>
                    <a:pt x="339742" y="140024"/>
                  </a:lnTo>
                  <a:lnTo>
                    <a:pt x="335165" y="127919"/>
                  </a:lnTo>
                  <a:lnTo>
                    <a:pt x="332972" y="125830"/>
                  </a:lnTo>
                  <a:close/>
                </a:path>
                <a:path w="610869" h="195579">
                  <a:moveTo>
                    <a:pt x="395849" y="125830"/>
                  </a:moveTo>
                  <a:lnTo>
                    <a:pt x="381073" y="125830"/>
                  </a:lnTo>
                  <a:lnTo>
                    <a:pt x="384418" y="126969"/>
                  </a:lnTo>
                  <a:lnTo>
                    <a:pt x="386801" y="129374"/>
                  </a:lnTo>
                  <a:lnTo>
                    <a:pt x="389183" y="131653"/>
                  </a:lnTo>
                  <a:lnTo>
                    <a:pt x="390375" y="134944"/>
                  </a:lnTo>
                  <a:lnTo>
                    <a:pt x="390375" y="143679"/>
                  </a:lnTo>
                  <a:lnTo>
                    <a:pt x="363153" y="171959"/>
                  </a:lnTo>
                  <a:lnTo>
                    <a:pt x="357970" y="177074"/>
                  </a:lnTo>
                  <a:lnTo>
                    <a:pt x="352318" y="185403"/>
                  </a:lnTo>
                  <a:lnTo>
                    <a:pt x="350911" y="189720"/>
                  </a:lnTo>
                  <a:lnTo>
                    <a:pt x="350911" y="194277"/>
                  </a:lnTo>
                  <a:lnTo>
                    <a:pt x="400488" y="194277"/>
                  </a:lnTo>
                  <a:lnTo>
                    <a:pt x="400488" y="185403"/>
                  </a:lnTo>
                  <a:lnTo>
                    <a:pt x="364344" y="185403"/>
                  </a:lnTo>
                  <a:lnTo>
                    <a:pt x="364509" y="183226"/>
                  </a:lnTo>
                  <a:lnTo>
                    <a:pt x="369046" y="178428"/>
                  </a:lnTo>
                  <a:lnTo>
                    <a:pt x="386839" y="163604"/>
                  </a:lnTo>
                  <a:lnTo>
                    <a:pt x="392795" y="157857"/>
                  </a:lnTo>
                  <a:lnTo>
                    <a:pt x="398777" y="149502"/>
                  </a:lnTo>
                  <a:lnTo>
                    <a:pt x="400285" y="144692"/>
                  </a:lnTo>
                  <a:lnTo>
                    <a:pt x="400285" y="133172"/>
                  </a:lnTo>
                  <a:lnTo>
                    <a:pt x="398257" y="128235"/>
                  </a:lnTo>
                  <a:lnTo>
                    <a:pt x="395849" y="125830"/>
                  </a:lnTo>
                  <a:close/>
                </a:path>
                <a:path w="610869" h="195579">
                  <a:moveTo>
                    <a:pt x="384406" y="118235"/>
                  </a:moveTo>
                  <a:lnTo>
                    <a:pt x="352698" y="139881"/>
                  </a:lnTo>
                  <a:lnTo>
                    <a:pt x="362659" y="139881"/>
                  </a:lnTo>
                  <a:lnTo>
                    <a:pt x="363001" y="135198"/>
                  </a:lnTo>
                  <a:lnTo>
                    <a:pt x="364497" y="131780"/>
                  </a:lnTo>
                  <a:lnTo>
                    <a:pt x="369806" y="126969"/>
                  </a:lnTo>
                  <a:lnTo>
                    <a:pt x="373000" y="125830"/>
                  </a:lnTo>
                  <a:lnTo>
                    <a:pt x="395849" y="125830"/>
                  </a:lnTo>
                  <a:lnTo>
                    <a:pt x="394202" y="124184"/>
                  </a:lnTo>
                  <a:lnTo>
                    <a:pt x="390159" y="120260"/>
                  </a:lnTo>
                  <a:lnTo>
                    <a:pt x="384406" y="118235"/>
                  </a:lnTo>
                  <a:close/>
                </a:path>
                <a:path w="610869" h="195579">
                  <a:moveTo>
                    <a:pt x="423147" y="176934"/>
                  </a:moveTo>
                  <a:lnTo>
                    <a:pt x="413249" y="176934"/>
                  </a:lnTo>
                  <a:lnTo>
                    <a:pt x="414060" y="183087"/>
                  </a:lnTo>
                  <a:lnTo>
                    <a:pt x="416417" y="187732"/>
                  </a:lnTo>
                  <a:lnTo>
                    <a:pt x="424211" y="193986"/>
                  </a:lnTo>
                  <a:lnTo>
                    <a:pt x="428951" y="195543"/>
                  </a:lnTo>
                  <a:lnTo>
                    <a:pt x="434540" y="195543"/>
                  </a:lnTo>
                  <a:lnTo>
                    <a:pt x="446125" y="192976"/>
                  </a:lnTo>
                  <a:lnTo>
                    <a:pt x="451475" y="187998"/>
                  </a:lnTo>
                  <a:lnTo>
                    <a:pt x="427950" y="187998"/>
                  </a:lnTo>
                  <a:lnTo>
                    <a:pt x="423970" y="184315"/>
                  </a:lnTo>
                  <a:lnTo>
                    <a:pt x="423147" y="176934"/>
                  </a:lnTo>
                  <a:close/>
                </a:path>
                <a:path w="610869" h="195579">
                  <a:moveTo>
                    <a:pt x="460533" y="159794"/>
                  </a:moveTo>
                  <a:lnTo>
                    <a:pt x="451280" y="159794"/>
                  </a:lnTo>
                  <a:lnTo>
                    <a:pt x="450735" y="168909"/>
                  </a:lnTo>
                  <a:lnTo>
                    <a:pt x="449050" y="175884"/>
                  </a:lnTo>
                  <a:lnTo>
                    <a:pt x="443398" y="185580"/>
                  </a:lnTo>
                  <a:lnTo>
                    <a:pt x="439685" y="187998"/>
                  </a:lnTo>
                  <a:lnTo>
                    <a:pt x="451475" y="187998"/>
                  </a:lnTo>
                  <a:lnTo>
                    <a:pt x="454403" y="185273"/>
                  </a:lnTo>
                  <a:lnTo>
                    <a:pt x="459370" y="172429"/>
                  </a:lnTo>
                  <a:lnTo>
                    <a:pt x="460533" y="159794"/>
                  </a:lnTo>
                  <a:close/>
                </a:path>
                <a:path w="610869" h="195579">
                  <a:moveTo>
                    <a:pt x="443499" y="118235"/>
                  </a:moveTo>
                  <a:lnTo>
                    <a:pt x="428317" y="118235"/>
                  </a:lnTo>
                  <a:lnTo>
                    <a:pt x="422652" y="120766"/>
                  </a:lnTo>
                  <a:lnTo>
                    <a:pt x="414111" y="130640"/>
                  </a:lnTo>
                  <a:lnTo>
                    <a:pt x="411969" y="136717"/>
                  </a:lnTo>
                  <a:lnTo>
                    <a:pt x="411969" y="150895"/>
                  </a:lnTo>
                  <a:lnTo>
                    <a:pt x="414124" y="156591"/>
                  </a:lnTo>
                  <a:lnTo>
                    <a:pt x="422728" y="165693"/>
                  </a:lnTo>
                  <a:lnTo>
                    <a:pt x="428000" y="167959"/>
                  </a:lnTo>
                  <a:lnTo>
                    <a:pt x="440661" y="167959"/>
                  </a:lnTo>
                  <a:lnTo>
                    <a:pt x="446338" y="165237"/>
                  </a:lnTo>
                  <a:lnTo>
                    <a:pt x="450717" y="160414"/>
                  </a:lnTo>
                  <a:lnTo>
                    <a:pt x="431663" y="160414"/>
                  </a:lnTo>
                  <a:lnTo>
                    <a:pt x="428266" y="158743"/>
                  </a:lnTo>
                  <a:lnTo>
                    <a:pt x="423197" y="152414"/>
                  </a:lnTo>
                  <a:lnTo>
                    <a:pt x="421930" y="148236"/>
                  </a:lnTo>
                  <a:lnTo>
                    <a:pt x="421930" y="138236"/>
                  </a:lnTo>
                  <a:lnTo>
                    <a:pt x="423172" y="134058"/>
                  </a:lnTo>
                  <a:lnTo>
                    <a:pt x="428140" y="127476"/>
                  </a:lnTo>
                  <a:lnTo>
                    <a:pt x="431460" y="125830"/>
                  </a:lnTo>
                  <a:lnTo>
                    <a:pt x="453011" y="125830"/>
                  </a:lnTo>
                  <a:lnTo>
                    <a:pt x="449798" y="121399"/>
                  </a:lnTo>
                  <a:lnTo>
                    <a:pt x="443499" y="118235"/>
                  </a:lnTo>
                  <a:close/>
                </a:path>
                <a:path w="610869" h="195579">
                  <a:moveTo>
                    <a:pt x="453011" y="125830"/>
                  </a:moveTo>
                  <a:lnTo>
                    <a:pt x="440331" y="125830"/>
                  </a:lnTo>
                  <a:lnTo>
                    <a:pt x="444120" y="128109"/>
                  </a:lnTo>
                  <a:lnTo>
                    <a:pt x="449760" y="137223"/>
                  </a:lnTo>
                  <a:lnTo>
                    <a:pt x="451242" y="143806"/>
                  </a:lnTo>
                  <a:lnTo>
                    <a:pt x="451382" y="152414"/>
                  </a:lnTo>
                  <a:lnTo>
                    <a:pt x="446338" y="157731"/>
                  </a:lnTo>
                  <a:lnTo>
                    <a:pt x="441193" y="160414"/>
                  </a:lnTo>
                  <a:lnTo>
                    <a:pt x="450717" y="160414"/>
                  </a:lnTo>
                  <a:lnTo>
                    <a:pt x="451280" y="159794"/>
                  </a:lnTo>
                  <a:lnTo>
                    <a:pt x="460533" y="159794"/>
                  </a:lnTo>
                  <a:lnTo>
                    <a:pt x="460828" y="156591"/>
                  </a:lnTo>
                  <a:lnTo>
                    <a:pt x="454297" y="127602"/>
                  </a:lnTo>
                  <a:lnTo>
                    <a:pt x="453011" y="125830"/>
                  </a:lnTo>
                  <a:close/>
                </a:path>
                <a:path w="610869" h="195579">
                  <a:moveTo>
                    <a:pt x="487221" y="183821"/>
                  </a:moveTo>
                  <a:lnTo>
                    <a:pt x="476753" y="183821"/>
                  </a:lnTo>
                  <a:lnTo>
                    <a:pt x="476753" y="194277"/>
                  </a:lnTo>
                  <a:lnTo>
                    <a:pt x="487221" y="194277"/>
                  </a:lnTo>
                  <a:lnTo>
                    <a:pt x="487221" y="183821"/>
                  </a:lnTo>
                  <a:close/>
                </a:path>
                <a:path w="610869" h="195579">
                  <a:moveTo>
                    <a:pt x="526430" y="118235"/>
                  </a:moveTo>
                  <a:lnTo>
                    <a:pt x="515776" y="120656"/>
                  </a:lnTo>
                  <a:lnTo>
                    <a:pt x="508164" y="127919"/>
                  </a:lnTo>
                  <a:lnTo>
                    <a:pt x="503596" y="140024"/>
                  </a:lnTo>
                  <a:lnTo>
                    <a:pt x="502073" y="156971"/>
                  </a:lnTo>
                  <a:lnTo>
                    <a:pt x="503596" y="173850"/>
                  </a:lnTo>
                  <a:lnTo>
                    <a:pt x="508164" y="185903"/>
                  </a:lnTo>
                  <a:lnTo>
                    <a:pt x="515776" y="193133"/>
                  </a:lnTo>
                  <a:lnTo>
                    <a:pt x="526430" y="195543"/>
                  </a:lnTo>
                  <a:lnTo>
                    <a:pt x="537102" y="193133"/>
                  </a:lnTo>
                  <a:lnTo>
                    <a:pt x="542516" y="187998"/>
                  </a:lnTo>
                  <a:lnTo>
                    <a:pt x="521729" y="187998"/>
                  </a:lnTo>
                  <a:lnTo>
                    <a:pt x="518155" y="185720"/>
                  </a:lnTo>
                  <a:lnTo>
                    <a:pt x="513251" y="176605"/>
                  </a:lnTo>
                  <a:lnTo>
                    <a:pt x="512034" y="168554"/>
                  </a:lnTo>
                  <a:lnTo>
                    <a:pt x="512034" y="145451"/>
                  </a:lnTo>
                  <a:lnTo>
                    <a:pt x="513251" y="137350"/>
                  </a:lnTo>
                  <a:lnTo>
                    <a:pt x="515709" y="132666"/>
                  </a:lnTo>
                  <a:lnTo>
                    <a:pt x="518155" y="128109"/>
                  </a:lnTo>
                  <a:lnTo>
                    <a:pt x="521729" y="125830"/>
                  </a:lnTo>
                  <a:lnTo>
                    <a:pt x="542533" y="125830"/>
                  </a:lnTo>
                  <a:lnTo>
                    <a:pt x="537102" y="120656"/>
                  </a:lnTo>
                  <a:lnTo>
                    <a:pt x="526430" y="118235"/>
                  </a:lnTo>
                  <a:close/>
                </a:path>
                <a:path w="610869" h="195579">
                  <a:moveTo>
                    <a:pt x="542533" y="125830"/>
                  </a:moveTo>
                  <a:lnTo>
                    <a:pt x="531157" y="125830"/>
                  </a:lnTo>
                  <a:lnTo>
                    <a:pt x="534744" y="128109"/>
                  </a:lnTo>
                  <a:lnTo>
                    <a:pt x="537202" y="132666"/>
                  </a:lnTo>
                  <a:lnTo>
                    <a:pt x="539648" y="137350"/>
                  </a:lnTo>
                  <a:lnTo>
                    <a:pt x="540878" y="145451"/>
                  </a:lnTo>
                  <a:lnTo>
                    <a:pt x="540878" y="168554"/>
                  </a:lnTo>
                  <a:lnTo>
                    <a:pt x="539648" y="176605"/>
                  </a:lnTo>
                  <a:lnTo>
                    <a:pt x="534744" y="185720"/>
                  </a:lnTo>
                  <a:lnTo>
                    <a:pt x="531157" y="187998"/>
                  </a:lnTo>
                  <a:lnTo>
                    <a:pt x="542516" y="187998"/>
                  </a:lnTo>
                  <a:lnTo>
                    <a:pt x="544725" y="185903"/>
                  </a:lnTo>
                  <a:lnTo>
                    <a:pt x="549300" y="173850"/>
                  </a:lnTo>
                  <a:lnTo>
                    <a:pt x="550826" y="156971"/>
                  </a:lnTo>
                  <a:lnTo>
                    <a:pt x="549300" y="140024"/>
                  </a:lnTo>
                  <a:lnTo>
                    <a:pt x="544725" y="127919"/>
                  </a:lnTo>
                  <a:lnTo>
                    <a:pt x="542533" y="125830"/>
                  </a:lnTo>
                  <a:close/>
                </a:path>
                <a:path w="610869" h="195579">
                  <a:moveTo>
                    <a:pt x="586310" y="118235"/>
                  </a:moveTo>
                  <a:lnTo>
                    <a:pt x="575655" y="120656"/>
                  </a:lnTo>
                  <a:lnTo>
                    <a:pt x="568043" y="127919"/>
                  </a:lnTo>
                  <a:lnTo>
                    <a:pt x="563475" y="140024"/>
                  </a:lnTo>
                  <a:lnTo>
                    <a:pt x="561953" y="156971"/>
                  </a:lnTo>
                  <a:lnTo>
                    <a:pt x="563475" y="173850"/>
                  </a:lnTo>
                  <a:lnTo>
                    <a:pt x="568043" y="185903"/>
                  </a:lnTo>
                  <a:lnTo>
                    <a:pt x="575655" y="193133"/>
                  </a:lnTo>
                  <a:lnTo>
                    <a:pt x="586310" y="195543"/>
                  </a:lnTo>
                  <a:lnTo>
                    <a:pt x="596981" y="193133"/>
                  </a:lnTo>
                  <a:lnTo>
                    <a:pt x="602396" y="187998"/>
                  </a:lnTo>
                  <a:lnTo>
                    <a:pt x="581608" y="187998"/>
                  </a:lnTo>
                  <a:lnTo>
                    <a:pt x="578034" y="185720"/>
                  </a:lnTo>
                  <a:lnTo>
                    <a:pt x="573130" y="176605"/>
                  </a:lnTo>
                  <a:lnTo>
                    <a:pt x="571913" y="168554"/>
                  </a:lnTo>
                  <a:lnTo>
                    <a:pt x="571913" y="145451"/>
                  </a:lnTo>
                  <a:lnTo>
                    <a:pt x="573130" y="137350"/>
                  </a:lnTo>
                  <a:lnTo>
                    <a:pt x="575589" y="132666"/>
                  </a:lnTo>
                  <a:lnTo>
                    <a:pt x="578034" y="128109"/>
                  </a:lnTo>
                  <a:lnTo>
                    <a:pt x="581608" y="125830"/>
                  </a:lnTo>
                  <a:lnTo>
                    <a:pt x="602412" y="125830"/>
                  </a:lnTo>
                  <a:lnTo>
                    <a:pt x="596981" y="120656"/>
                  </a:lnTo>
                  <a:lnTo>
                    <a:pt x="586310" y="118235"/>
                  </a:lnTo>
                  <a:close/>
                </a:path>
                <a:path w="610869" h="195579">
                  <a:moveTo>
                    <a:pt x="602412" y="125830"/>
                  </a:moveTo>
                  <a:lnTo>
                    <a:pt x="591037" y="125830"/>
                  </a:lnTo>
                  <a:lnTo>
                    <a:pt x="594623" y="128109"/>
                  </a:lnTo>
                  <a:lnTo>
                    <a:pt x="597082" y="132666"/>
                  </a:lnTo>
                  <a:lnTo>
                    <a:pt x="599528" y="137350"/>
                  </a:lnTo>
                  <a:lnTo>
                    <a:pt x="600757" y="145451"/>
                  </a:lnTo>
                  <a:lnTo>
                    <a:pt x="600757" y="168554"/>
                  </a:lnTo>
                  <a:lnTo>
                    <a:pt x="599528" y="176605"/>
                  </a:lnTo>
                  <a:lnTo>
                    <a:pt x="594623" y="185720"/>
                  </a:lnTo>
                  <a:lnTo>
                    <a:pt x="591037" y="187998"/>
                  </a:lnTo>
                  <a:lnTo>
                    <a:pt x="602396" y="187998"/>
                  </a:lnTo>
                  <a:lnTo>
                    <a:pt x="604605" y="185903"/>
                  </a:lnTo>
                  <a:lnTo>
                    <a:pt x="609180" y="173850"/>
                  </a:lnTo>
                  <a:lnTo>
                    <a:pt x="610705" y="156971"/>
                  </a:lnTo>
                  <a:lnTo>
                    <a:pt x="609180" y="140024"/>
                  </a:lnTo>
                  <a:lnTo>
                    <a:pt x="604605" y="127919"/>
                  </a:lnTo>
                  <a:lnTo>
                    <a:pt x="602412" y="125830"/>
                  </a:lnTo>
                  <a:close/>
                </a:path>
              </a:pathLst>
            </a:custGeom>
            <a:solidFill>
              <a:srgbClr val="0000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7" name="object 2417"/>
            <p:cNvSpPr/>
            <p:nvPr/>
          </p:nvSpPr>
          <p:spPr>
            <a:xfrm>
              <a:off x="2871714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8" name="object 2418"/>
            <p:cNvSpPr/>
            <p:nvPr/>
          </p:nvSpPr>
          <p:spPr>
            <a:xfrm>
              <a:off x="289072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9" name="object 2419"/>
            <p:cNvSpPr/>
            <p:nvPr/>
          </p:nvSpPr>
          <p:spPr>
            <a:xfrm>
              <a:off x="2901369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0" name="object 2420"/>
            <p:cNvSpPr/>
            <p:nvPr/>
          </p:nvSpPr>
          <p:spPr>
            <a:xfrm>
              <a:off x="2938120" y="4058106"/>
              <a:ext cx="0" cy="113664"/>
            </a:xfrm>
            <a:custGeom>
              <a:avLst/>
              <a:gdLst/>
              <a:ahLst/>
              <a:cxnLst/>
              <a:rect l="l" t="t" r="r" b="b"/>
              <a:pathLst>
                <a:path h="113664">
                  <a:moveTo>
                    <a:pt x="0" y="11348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1" name="object 2421"/>
            <p:cNvSpPr/>
            <p:nvPr/>
          </p:nvSpPr>
          <p:spPr>
            <a:xfrm>
              <a:off x="2940782" y="4150985"/>
              <a:ext cx="0" cy="20955"/>
            </a:xfrm>
            <a:custGeom>
              <a:avLst/>
              <a:gdLst/>
              <a:ahLst/>
              <a:cxnLst/>
              <a:rect l="l" t="t" r="r" b="b"/>
              <a:pathLst>
                <a:path h="20954">
                  <a:moveTo>
                    <a:pt x="0" y="2060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2" name="object 2422"/>
            <p:cNvSpPr/>
            <p:nvPr/>
          </p:nvSpPr>
          <p:spPr>
            <a:xfrm>
              <a:off x="294280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3" name="object 2423"/>
            <p:cNvSpPr/>
            <p:nvPr/>
          </p:nvSpPr>
          <p:spPr>
            <a:xfrm>
              <a:off x="2943316" y="4168429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82"/>
                  </a:moveTo>
                  <a:lnTo>
                    <a:pt x="887" y="15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4" name="object 2424"/>
            <p:cNvSpPr/>
            <p:nvPr/>
          </p:nvSpPr>
          <p:spPr>
            <a:xfrm>
              <a:off x="2945978" y="41712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425" name="object 2425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2665273" y="3828890"/>
              <a:ext cx="550889" cy="195505"/>
            </a:xfrm>
            <a:prstGeom prst="rect">
              <a:avLst/>
            </a:prstGeom>
          </p:spPr>
        </p:pic>
        <p:sp>
          <p:nvSpPr>
            <p:cNvPr id="2426" name="object 2426"/>
            <p:cNvSpPr/>
            <p:nvPr/>
          </p:nvSpPr>
          <p:spPr>
            <a:xfrm>
              <a:off x="1557918" y="3921832"/>
              <a:ext cx="498475" cy="195580"/>
            </a:xfrm>
            <a:custGeom>
              <a:avLst/>
              <a:gdLst/>
              <a:ahLst/>
              <a:cxnLst/>
              <a:rect l="l" t="t" r="r" b="b"/>
              <a:pathLst>
                <a:path w="498475" h="195579">
                  <a:moveTo>
                    <a:pt x="68560" y="58193"/>
                  </a:moveTo>
                  <a:lnTo>
                    <a:pt x="58928" y="58193"/>
                  </a:lnTo>
                  <a:lnTo>
                    <a:pt x="58928" y="76042"/>
                  </a:lnTo>
                  <a:lnTo>
                    <a:pt x="68560" y="76042"/>
                  </a:lnTo>
                  <a:lnTo>
                    <a:pt x="68560" y="58193"/>
                  </a:lnTo>
                  <a:close/>
                </a:path>
                <a:path w="498475" h="195579">
                  <a:moveTo>
                    <a:pt x="68560" y="316"/>
                  </a:moveTo>
                  <a:lnTo>
                    <a:pt x="61083" y="316"/>
                  </a:lnTo>
                  <a:lnTo>
                    <a:pt x="26993" y="49724"/>
                  </a:lnTo>
                  <a:lnTo>
                    <a:pt x="26993" y="58193"/>
                  </a:lnTo>
                  <a:lnTo>
                    <a:pt x="78698" y="58193"/>
                  </a:lnTo>
                  <a:lnTo>
                    <a:pt x="78698" y="49724"/>
                  </a:lnTo>
                  <a:lnTo>
                    <a:pt x="35990" y="49724"/>
                  </a:lnTo>
                  <a:lnTo>
                    <a:pt x="58928" y="15456"/>
                  </a:lnTo>
                  <a:lnTo>
                    <a:pt x="68560" y="15456"/>
                  </a:lnTo>
                  <a:lnTo>
                    <a:pt x="68560" y="316"/>
                  </a:lnTo>
                  <a:close/>
                </a:path>
                <a:path w="498475" h="195579">
                  <a:moveTo>
                    <a:pt x="68560" y="15456"/>
                  </a:moveTo>
                  <a:lnTo>
                    <a:pt x="58928" y="15456"/>
                  </a:lnTo>
                  <a:lnTo>
                    <a:pt x="58928" y="49724"/>
                  </a:lnTo>
                  <a:lnTo>
                    <a:pt x="68560" y="49724"/>
                  </a:lnTo>
                  <a:lnTo>
                    <a:pt x="68560" y="15456"/>
                  </a:lnTo>
                  <a:close/>
                </a:path>
                <a:path w="498475" h="195579">
                  <a:moveTo>
                    <a:pt x="100876" y="58699"/>
                  </a:moveTo>
                  <a:lnTo>
                    <a:pt x="90991" y="58699"/>
                  </a:lnTo>
                  <a:lnTo>
                    <a:pt x="91751" y="64852"/>
                  </a:lnTo>
                  <a:lnTo>
                    <a:pt x="94159" y="69497"/>
                  </a:lnTo>
                  <a:lnTo>
                    <a:pt x="98088" y="72624"/>
                  </a:lnTo>
                  <a:lnTo>
                    <a:pt x="101889" y="75751"/>
                  </a:lnTo>
                  <a:lnTo>
                    <a:pt x="106705" y="77308"/>
                  </a:lnTo>
                  <a:lnTo>
                    <a:pt x="112281" y="77308"/>
                  </a:lnTo>
                  <a:lnTo>
                    <a:pt x="123851" y="74742"/>
                  </a:lnTo>
                  <a:lnTo>
                    <a:pt x="129207" y="69763"/>
                  </a:lnTo>
                  <a:lnTo>
                    <a:pt x="105691" y="69763"/>
                  </a:lnTo>
                  <a:lnTo>
                    <a:pt x="101763" y="66079"/>
                  </a:lnTo>
                  <a:lnTo>
                    <a:pt x="100876" y="58699"/>
                  </a:lnTo>
                  <a:close/>
                </a:path>
                <a:path w="498475" h="195579">
                  <a:moveTo>
                    <a:pt x="138277" y="41572"/>
                  </a:moveTo>
                  <a:lnTo>
                    <a:pt x="129009" y="41572"/>
                  </a:lnTo>
                  <a:lnTo>
                    <a:pt x="128502" y="50673"/>
                  </a:lnTo>
                  <a:lnTo>
                    <a:pt x="126728" y="57649"/>
                  </a:lnTo>
                  <a:lnTo>
                    <a:pt x="121152" y="67345"/>
                  </a:lnTo>
                  <a:lnTo>
                    <a:pt x="117477" y="69763"/>
                  </a:lnTo>
                  <a:lnTo>
                    <a:pt x="129207" y="69763"/>
                  </a:lnTo>
                  <a:lnTo>
                    <a:pt x="132130" y="67046"/>
                  </a:lnTo>
                  <a:lnTo>
                    <a:pt x="137106" y="54221"/>
                  </a:lnTo>
                  <a:lnTo>
                    <a:pt x="138277" y="41572"/>
                  </a:lnTo>
                  <a:close/>
                </a:path>
                <a:path w="498475" h="195579">
                  <a:moveTo>
                    <a:pt x="121279" y="0"/>
                  </a:moveTo>
                  <a:lnTo>
                    <a:pt x="89723" y="18494"/>
                  </a:lnTo>
                  <a:lnTo>
                    <a:pt x="89723" y="32609"/>
                  </a:lnTo>
                  <a:lnTo>
                    <a:pt x="91878" y="38382"/>
                  </a:lnTo>
                  <a:lnTo>
                    <a:pt x="100495" y="47458"/>
                  </a:lnTo>
                  <a:lnTo>
                    <a:pt x="105691" y="49724"/>
                  </a:lnTo>
                  <a:lnTo>
                    <a:pt x="118364" y="49724"/>
                  </a:lnTo>
                  <a:lnTo>
                    <a:pt x="124067" y="47002"/>
                  </a:lnTo>
                  <a:lnTo>
                    <a:pt x="128456" y="42179"/>
                  </a:lnTo>
                  <a:lnTo>
                    <a:pt x="109366" y="42179"/>
                  </a:lnTo>
                  <a:lnTo>
                    <a:pt x="105945" y="40572"/>
                  </a:lnTo>
                  <a:lnTo>
                    <a:pt x="100876" y="34141"/>
                  </a:lnTo>
                  <a:lnTo>
                    <a:pt x="99608" y="30027"/>
                  </a:lnTo>
                  <a:lnTo>
                    <a:pt x="99608" y="20026"/>
                  </a:lnTo>
                  <a:lnTo>
                    <a:pt x="100876" y="15887"/>
                  </a:lnTo>
                  <a:lnTo>
                    <a:pt x="103474" y="12456"/>
                  </a:lnTo>
                  <a:lnTo>
                    <a:pt x="105818" y="9215"/>
                  </a:lnTo>
                  <a:lnTo>
                    <a:pt x="109240" y="7557"/>
                  </a:lnTo>
                  <a:lnTo>
                    <a:pt x="130743" y="7557"/>
                  </a:lnTo>
                  <a:lnTo>
                    <a:pt x="127489" y="3114"/>
                  </a:lnTo>
                  <a:lnTo>
                    <a:pt x="121279" y="0"/>
                  </a:lnTo>
                  <a:close/>
                </a:path>
                <a:path w="498475" h="195579">
                  <a:moveTo>
                    <a:pt x="130743" y="7557"/>
                  </a:moveTo>
                  <a:lnTo>
                    <a:pt x="118111" y="7557"/>
                  </a:lnTo>
                  <a:lnTo>
                    <a:pt x="121786" y="9836"/>
                  </a:lnTo>
                  <a:lnTo>
                    <a:pt x="124771" y="14521"/>
                  </a:lnTo>
                  <a:lnTo>
                    <a:pt x="127489" y="18988"/>
                  </a:lnTo>
                  <a:lnTo>
                    <a:pt x="129009" y="25571"/>
                  </a:lnTo>
                  <a:lnTo>
                    <a:pt x="129136" y="34166"/>
                  </a:lnTo>
                  <a:lnTo>
                    <a:pt x="124067" y="39508"/>
                  </a:lnTo>
                  <a:lnTo>
                    <a:pt x="118871" y="42179"/>
                  </a:lnTo>
                  <a:lnTo>
                    <a:pt x="128456" y="42179"/>
                  </a:lnTo>
                  <a:lnTo>
                    <a:pt x="129009" y="41572"/>
                  </a:lnTo>
                  <a:lnTo>
                    <a:pt x="138277" y="41572"/>
                  </a:lnTo>
                  <a:lnTo>
                    <a:pt x="138572" y="38382"/>
                  </a:lnTo>
                  <a:lnTo>
                    <a:pt x="132051" y="9342"/>
                  </a:lnTo>
                  <a:lnTo>
                    <a:pt x="130743" y="7557"/>
                  </a:lnTo>
                  <a:close/>
                </a:path>
                <a:path w="498475" h="195579">
                  <a:moveTo>
                    <a:pt x="159804" y="56307"/>
                  </a:moveTo>
                  <a:lnTo>
                    <a:pt x="149793" y="56307"/>
                  </a:lnTo>
                  <a:lnTo>
                    <a:pt x="150173" y="62624"/>
                  </a:lnTo>
                  <a:lnTo>
                    <a:pt x="152454" y="67712"/>
                  </a:lnTo>
                  <a:lnTo>
                    <a:pt x="161325" y="75396"/>
                  </a:lnTo>
                  <a:lnTo>
                    <a:pt x="167155" y="77308"/>
                  </a:lnTo>
                  <a:lnTo>
                    <a:pt x="181095" y="77308"/>
                  </a:lnTo>
                  <a:lnTo>
                    <a:pt x="187051" y="75156"/>
                  </a:lnTo>
                  <a:lnTo>
                    <a:pt x="192909" y="69763"/>
                  </a:lnTo>
                  <a:lnTo>
                    <a:pt x="169562" y="69763"/>
                  </a:lnTo>
                  <a:lnTo>
                    <a:pt x="166014" y="68434"/>
                  </a:lnTo>
                  <a:lnTo>
                    <a:pt x="160945" y="63143"/>
                  </a:lnTo>
                  <a:lnTo>
                    <a:pt x="159804" y="59978"/>
                  </a:lnTo>
                  <a:lnTo>
                    <a:pt x="159804" y="56307"/>
                  </a:lnTo>
                  <a:close/>
                </a:path>
                <a:path w="498475" h="195579">
                  <a:moveTo>
                    <a:pt x="191513" y="7557"/>
                  </a:moveTo>
                  <a:lnTo>
                    <a:pt x="177166" y="7557"/>
                  </a:lnTo>
                  <a:lnTo>
                    <a:pt x="179954" y="8557"/>
                  </a:lnTo>
                  <a:lnTo>
                    <a:pt x="182109" y="10557"/>
                  </a:lnTo>
                  <a:lnTo>
                    <a:pt x="184136" y="12570"/>
                  </a:lnTo>
                  <a:lnTo>
                    <a:pt x="185150" y="15456"/>
                  </a:lnTo>
                  <a:lnTo>
                    <a:pt x="185150" y="27799"/>
                  </a:lnTo>
                  <a:lnTo>
                    <a:pt x="180461" y="32077"/>
                  </a:lnTo>
                  <a:lnTo>
                    <a:pt x="168929" y="32077"/>
                  </a:lnTo>
                  <a:lnTo>
                    <a:pt x="168929" y="39572"/>
                  </a:lnTo>
                  <a:lnTo>
                    <a:pt x="188952" y="58801"/>
                  </a:lnTo>
                  <a:lnTo>
                    <a:pt x="187558" y="62548"/>
                  </a:lnTo>
                  <a:lnTo>
                    <a:pt x="182235" y="68320"/>
                  </a:lnTo>
                  <a:lnTo>
                    <a:pt x="178687" y="69763"/>
                  </a:lnTo>
                  <a:lnTo>
                    <a:pt x="192909" y="69763"/>
                  </a:lnTo>
                  <a:lnTo>
                    <a:pt x="196429" y="66523"/>
                  </a:lnTo>
                  <a:lnTo>
                    <a:pt x="198837" y="60915"/>
                  </a:lnTo>
                  <a:lnTo>
                    <a:pt x="198837" y="49382"/>
                  </a:lnTo>
                  <a:lnTo>
                    <a:pt x="184643" y="34989"/>
                  </a:lnTo>
                  <a:lnTo>
                    <a:pt x="188192" y="33495"/>
                  </a:lnTo>
                  <a:lnTo>
                    <a:pt x="190726" y="31331"/>
                  </a:lnTo>
                  <a:lnTo>
                    <a:pt x="192500" y="28482"/>
                  </a:lnTo>
                  <a:lnTo>
                    <a:pt x="194148" y="25647"/>
                  </a:lnTo>
                  <a:lnTo>
                    <a:pt x="195035" y="22634"/>
                  </a:lnTo>
                  <a:lnTo>
                    <a:pt x="195035" y="13722"/>
                  </a:lnTo>
                  <a:lnTo>
                    <a:pt x="193134" y="9051"/>
                  </a:lnTo>
                  <a:lnTo>
                    <a:pt x="191513" y="7557"/>
                  </a:lnTo>
                  <a:close/>
                </a:path>
                <a:path w="498475" h="195579">
                  <a:moveTo>
                    <a:pt x="179954" y="0"/>
                  </a:moveTo>
                  <a:lnTo>
                    <a:pt x="167155" y="0"/>
                  </a:lnTo>
                  <a:lnTo>
                    <a:pt x="162085" y="1658"/>
                  </a:lnTo>
                  <a:lnTo>
                    <a:pt x="158030" y="4974"/>
                  </a:lnTo>
                  <a:lnTo>
                    <a:pt x="153848" y="8291"/>
                  </a:lnTo>
                  <a:lnTo>
                    <a:pt x="151440" y="13114"/>
                  </a:lnTo>
                  <a:lnTo>
                    <a:pt x="150807" y="19431"/>
                  </a:lnTo>
                  <a:lnTo>
                    <a:pt x="160691" y="19431"/>
                  </a:lnTo>
                  <a:lnTo>
                    <a:pt x="161579" y="11519"/>
                  </a:lnTo>
                  <a:lnTo>
                    <a:pt x="165761" y="7557"/>
                  </a:lnTo>
                  <a:lnTo>
                    <a:pt x="191513" y="7557"/>
                  </a:lnTo>
                  <a:lnTo>
                    <a:pt x="189205" y="5430"/>
                  </a:lnTo>
                  <a:lnTo>
                    <a:pt x="185150" y="1810"/>
                  </a:lnTo>
                  <a:lnTo>
                    <a:pt x="179954" y="0"/>
                  </a:lnTo>
                  <a:close/>
                </a:path>
                <a:path w="498475" h="195579">
                  <a:moveTo>
                    <a:pt x="224816" y="65586"/>
                  </a:moveTo>
                  <a:lnTo>
                    <a:pt x="214424" y="65586"/>
                  </a:lnTo>
                  <a:lnTo>
                    <a:pt x="214424" y="76042"/>
                  </a:lnTo>
                  <a:lnTo>
                    <a:pt x="224816" y="76042"/>
                  </a:lnTo>
                  <a:lnTo>
                    <a:pt x="224816" y="65586"/>
                  </a:lnTo>
                  <a:close/>
                </a:path>
                <a:path w="498475" h="195579">
                  <a:moveTo>
                    <a:pt x="264102" y="0"/>
                  </a:moveTo>
                  <a:lnTo>
                    <a:pt x="253384" y="2423"/>
                  </a:lnTo>
                  <a:lnTo>
                    <a:pt x="245742" y="9692"/>
                  </a:lnTo>
                  <a:lnTo>
                    <a:pt x="241166" y="21805"/>
                  </a:lnTo>
                  <a:lnTo>
                    <a:pt x="239643" y="38761"/>
                  </a:lnTo>
                  <a:lnTo>
                    <a:pt x="241166" y="55626"/>
                  </a:lnTo>
                  <a:lnTo>
                    <a:pt x="245742" y="67671"/>
                  </a:lnTo>
                  <a:lnTo>
                    <a:pt x="253384" y="74899"/>
                  </a:lnTo>
                  <a:lnTo>
                    <a:pt x="264102" y="77308"/>
                  </a:lnTo>
                  <a:lnTo>
                    <a:pt x="274747" y="74899"/>
                  </a:lnTo>
                  <a:lnTo>
                    <a:pt x="280150" y="69763"/>
                  </a:lnTo>
                  <a:lnTo>
                    <a:pt x="259286" y="69763"/>
                  </a:lnTo>
                  <a:lnTo>
                    <a:pt x="255738" y="67485"/>
                  </a:lnTo>
                  <a:lnTo>
                    <a:pt x="250922" y="58383"/>
                  </a:lnTo>
                  <a:lnTo>
                    <a:pt x="249655" y="50319"/>
                  </a:lnTo>
                  <a:lnTo>
                    <a:pt x="249655" y="27166"/>
                  </a:lnTo>
                  <a:lnTo>
                    <a:pt x="250922" y="19064"/>
                  </a:lnTo>
                  <a:lnTo>
                    <a:pt x="255738" y="9861"/>
                  </a:lnTo>
                  <a:lnTo>
                    <a:pt x="259286" y="7557"/>
                  </a:lnTo>
                  <a:lnTo>
                    <a:pt x="280118" y="7557"/>
                  </a:lnTo>
                  <a:lnTo>
                    <a:pt x="274747" y="2423"/>
                  </a:lnTo>
                  <a:lnTo>
                    <a:pt x="264102" y="0"/>
                  </a:lnTo>
                  <a:close/>
                </a:path>
                <a:path w="498475" h="195579">
                  <a:moveTo>
                    <a:pt x="280118" y="7557"/>
                  </a:moveTo>
                  <a:lnTo>
                    <a:pt x="268791" y="7557"/>
                  </a:lnTo>
                  <a:lnTo>
                    <a:pt x="272339" y="9861"/>
                  </a:lnTo>
                  <a:lnTo>
                    <a:pt x="274874" y="14456"/>
                  </a:lnTo>
                  <a:lnTo>
                    <a:pt x="277282" y="19064"/>
                  </a:lnTo>
                  <a:lnTo>
                    <a:pt x="278549" y="27166"/>
                  </a:lnTo>
                  <a:lnTo>
                    <a:pt x="278549" y="50319"/>
                  </a:lnTo>
                  <a:lnTo>
                    <a:pt x="277282" y="58383"/>
                  </a:lnTo>
                  <a:lnTo>
                    <a:pt x="274874" y="62927"/>
                  </a:lnTo>
                  <a:lnTo>
                    <a:pt x="272339" y="67485"/>
                  </a:lnTo>
                  <a:lnTo>
                    <a:pt x="268791" y="69763"/>
                  </a:lnTo>
                  <a:lnTo>
                    <a:pt x="280150" y="69763"/>
                  </a:lnTo>
                  <a:lnTo>
                    <a:pt x="282351" y="67671"/>
                  </a:lnTo>
                  <a:lnTo>
                    <a:pt x="286913" y="55626"/>
                  </a:lnTo>
                  <a:lnTo>
                    <a:pt x="288434" y="38761"/>
                  </a:lnTo>
                  <a:lnTo>
                    <a:pt x="286913" y="21805"/>
                  </a:lnTo>
                  <a:lnTo>
                    <a:pt x="282351" y="9692"/>
                  </a:lnTo>
                  <a:lnTo>
                    <a:pt x="280118" y="7557"/>
                  </a:lnTo>
                  <a:close/>
                </a:path>
                <a:path w="498475" h="195579">
                  <a:moveTo>
                    <a:pt x="334056" y="17241"/>
                  </a:moveTo>
                  <a:lnTo>
                    <a:pt x="324425" y="17241"/>
                  </a:lnTo>
                  <a:lnTo>
                    <a:pt x="324425" y="76042"/>
                  </a:lnTo>
                  <a:lnTo>
                    <a:pt x="334056" y="76042"/>
                  </a:lnTo>
                  <a:lnTo>
                    <a:pt x="334056" y="17241"/>
                  </a:lnTo>
                  <a:close/>
                </a:path>
                <a:path w="498475" h="195579">
                  <a:moveTo>
                    <a:pt x="334056" y="0"/>
                  </a:moveTo>
                  <a:lnTo>
                    <a:pt x="326706" y="0"/>
                  </a:lnTo>
                  <a:lnTo>
                    <a:pt x="324932" y="9051"/>
                  </a:lnTo>
                  <a:lnTo>
                    <a:pt x="318215" y="13570"/>
                  </a:lnTo>
                  <a:lnTo>
                    <a:pt x="306429" y="13570"/>
                  </a:lnTo>
                  <a:lnTo>
                    <a:pt x="306429" y="21115"/>
                  </a:lnTo>
                  <a:lnTo>
                    <a:pt x="314540" y="21115"/>
                  </a:lnTo>
                  <a:lnTo>
                    <a:pt x="320623" y="19823"/>
                  </a:lnTo>
                  <a:lnTo>
                    <a:pt x="324425" y="17241"/>
                  </a:lnTo>
                  <a:lnTo>
                    <a:pt x="334056" y="17241"/>
                  </a:lnTo>
                  <a:lnTo>
                    <a:pt x="334056" y="0"/>
                  </a:lnTo>
                  <a:close/>
                </a:path>
                <a:path w="498475" h="195579">
                  <a:moveTo>
                    <a:pt x="391464" y="0"/>
                  </a:moveTo>
                  <a:lnTo>
                    <a:pt x="361063" y="23092"/>
                  </a:lnTo>
                  <a:lnTo>
                    <a:pt x="359510" y="43141"/>
                  </a:lnTo>
                  <a:lnTo>
                    <a:pt x="359830" y="49313"/>
                  </a:lnTo>
                  <a:lnTo>
                    <a:pt x="392098" y="77308"/>
                  </a:lnTo>
                  <a:lnTo>
                    <a:pt x="397801" y="74827"/>
                  </a:lnTo>
                  <a:lnTo>
                    <a:pt x="402181" y="69763"/>
                  </a:lnTo>
                  <a:lnTo>
                    <a:pt x="380186" y="69763"/>
                  </a:lnTo>
                  <a:lnTo>
                    <a:pt x="376384" y="67472"/>
                  </a:lnTo>
                  <a:lnTo>
                    <a:pt x="373523" y="62762"/>
                  </a:lnTo>
                  <a:lnTo>
                    <a:pt x="370681" y="58294"/>
                  </a:lnTo>
                  <a:lnTo>
                    <a:pt x="369287" y="51712"/>
                  </a:lnTo>
                  <a:lnTo>
                    <a:pt x="369160" y="43141"/>
                  </a:lnTo>
                  <a:lnTo>
                    <a:pt x="374103" y="37774"/>
                  </a:lnTo>
                  <a:lnTo>
                    <a:pt x="378122" y="35698"/>
                  </a:lnTo>
                  <a:lnTo>
                    <a:pt x="369160" y="35698"/>
                  </a:lnTo>
                  <a:lnTo>
                    <a:pt x="369667" y="26621"/>
                  </a:lnTo>
                  <a:lnTo>
                    <a:pt x="371441" y="19659"/>
                  </a:lnTo>
                  <a:lnTo>
                    <a:pt x="377017" y="9975"/>
                  </a:lnTo>
                  <a:lnTo>
                    <a:pt x="380819" y="7557"/>
                  </a:lnTo>
                  <a:lnTo>
                    <a:pt x="403677" y="7557"/>
                  </a:lnTo>
                  <a:lnTo>
                    <a:pt x="400082" y="4696"/>
                  </a:lnTo>
                  <a:lnTo>
                    <a:pt x="396280" y="1569"/>
                  </a:lnTo>
                  <a:lnTo>
                    <a:pt x="391464" y="0"/>
                  </a:lnTo>
                  <a:close/>
                </a:path>
                <a:path w="498475" h="195579">
                  <a:moveTo>
                    <a:pt x="402765" y="35090"/>
                  </a:moveTo>
                  <a:lnTo>
                    <a:pt x="388803" y="35090"/>
                  </a:lnTo>
                  <a:lnTo>
                    <a:pt x="392225" y="36711"/>
                  </a:lnTo>
                  <a:lnTo>
                    <a:pt x="397294" y="43167"/>
                  </a:lnTo>
                  <a:lnTo>
                    <a:pt x="398561" y="47294"/>
                  </a:lnTo>
                  <a:lnTo>
                    <a:pt x="398561" y="57294"/>
                  </a:lnTo>
                  <a:lnTo>
                    <a:pt x="397294" y="61434"/>
                  </a:lnTo>
                  <a:lnTo>
                    <a:pt x="394809" y="64864"/>
                  </a:lnTo>
                  <a:lnTo>
                    <a:pt x="392352" y="68105"/>
                  </a:lnTo>
                  <a:lnTo>
                    <a:pt x="389057" y="69763"/>
                  </a:lnTo>
                  <a:lnTo>
                    <a:pt x="402181" y="69763"/>
                  </a:lnTo>
                  <a:lnTo>
                    <a:pt x="406418" y="64864"/>
                  </a:lnTo>
                  <a:lnTo>
                    <a:pt x="408573" y="58813"/>
                  </a:lnTo>
                  <a:lnTo>
                    <a:pt x="408573" y="44711"/>
                  </a:lnTo>
                  <a:lnTo>
                    <a:pt x="406418" y="38939"/>
                  </a:lnTo>
                  <a:lnTo>
                    <a:pt x="402765" y="35090"/>
                  </a:lnTo>
                  <a:close/>
                </a:path>
                <a:path w="498475" h="195579">
                  <a:moveTo>
                    <a:pt x="392478" y="27596"/>
                  </a:moveTo>
                  <a:lnTo>
                    <a:pt x="379805" y="27596"/>
                  </a:lnTo>
                  <a:lnTo>
                    <a:pt x="374103" y="30292"/>
                  </a:lnTo>
                  <a:lnTo>
                    <a:pt x="369160" y="35698"/>
                  </a:lnTo>
                  <a:lnTo>
                    <a:pt x="378122" y="35698"/>
                  </a:lnTo>
                  <a:lnTo>
                    <a:pt x="379298" y="35090"/>
                  </a:lnTo>
                  <a:lnTo>
                    <a:pt x="402765" y="35090"/>
                  </a:lnTo>
                  <a:lnTo>
                    <a:pt x="397801" y="29862"/>
                  </a:lnTo>
                  <a:lnTo>
                    <a:pt x="392478" y="27596"/>
                  </a:lnTo>
                  <a:close/>
                </a:path>
                <a:path w="498475" h="195579">
                  <a:moveTo>
                    <a:pt x="403677" y="7557"/>
                  </a:moveTo>
                  <a:lnTo>
                    <a:pt x="392478" y="7557"/>
                  </a:lnTo>
                  <a:lnTo>
                    <a:pt x="396534" y="11241"/>
                  </a:lnTo>
                  <a:lnTo>
                    <a:pt x="397294" y="18621"/>
                  </a:lnTo>
                  <a:lnTo>
                    <a:pt x="407179" y="18621"/>
                  </a:lnTo>
                  <a:lnTo>
                    <a:pt x="406418" y="12469"/>
                  </a:lnTo>
                  <a:lnTo>
                    <a:pt x="404011" y="7823"/>
                  </a:lnTo>
                  <a:lnTo>
                    <a:pt x="403677" y="7557"/>
                  </a:lnTo>
                  <a:close/>
                </a:path>
                <a:path w="498475" h="195579">
                  <a:moveTo>
                    <a:pt x="429230" y="56307"/>
                  </a:moveTo>
                  <a:lnTo>
                    <a:pt x="419218" y="56307"/>
                  </a:lnTo>
                  <a:lnTo>
                    <a:pt x="419598" y="62624"/>
                  </a:lnTo>
                  <a:lnTo>
                    <a:pt x="422006" y="67712"/>
                  </a:lnTo>
                  <a:lnTo>
                    <a:pt x="426442" y="71548"/>
                  </a:lnTo>
                  <a:lnTo>
                    <a:pt x="430750" y="75397"/>
                  </a:lnTo>
                  <a:lnTo>
                    <a:pt x="436580" y="77308"/>
                  </a:lnTo>
                  <a:lnTo>
                    <a:pt x="450647" y="77308"/>
                  </a:lnTo>
                  <a:lnTo>
                    <a:pt x="456476" y="75156"/>
                  </a:lnTo>
                  <a:lnTo>
                    <a:pt x="461165" y="70839"/>
                  </a:lnTo>
                  <a:lnTo>
                    <a:pt x="462366" y="69763"/>
                  </a:lnTo>
                  <a:lnTo>
                    <a:pt x="438988" y="69763"/>
                  </a:lnTo>
                  <a:lnTo>
                    <a:pt x="435439" y="68434"/>
                  </a:lnTo>
                  <a:lnTo>
                    <a:pt x="430370" y="63143"/>
                  </a:lnTo>
                  <a:lnTo>
                    <a:pt x="429230" y="59978"/>
                  </a:lnTo>
                  <a:lnTo>
                    <a:pt x="429230" y="56307"/>
                  </a:lnTo>
                  <a:close/>
                </a:path>
                <a:path w="498475" h="195579">
                  <a:moveTo>
                    <a:pt x="460938" y="7557"/>
                  </a:moveTo>
                  <a:lnTo>
                    <a:pt x="446591" y="7557"/>
                  </a:lnTo>
                  <a:lnTo>
                    <a:pt x="449506" y="8557"/>
                  </a:lnTo>
                  <a:lnTo>
                    <a:pt x="453561" y="12570"/>
                  </a:lnTo>
                  <a:lnTo>
                    <a:pt x="454575" y="15456"/>
                  </a:lnTo>
                  <a:lnTo>
                    <a:pt x="454575" y="27799"/>
                  </a:lnTo>
                  <a:lnTo>
                    <a:pt x="449886" y="32077"/>
                  </a:lnTo>
                  <a:lnTo>
                    <a:pt x="438354" y="32077"/>
                  </a:lnTo>
                  <a:lnTo>
                    <a:pt x="438354" y="39572"/>
                  </a:lnTo>
                  <a:lnTo>
                    <a:pt x="458377" y="58801"/>
                  </a:lnTo>
                  <a:lnTo>
                    <a:pt x="456983" y="62548"/>
                  </a:lnTo>
                  <a:lnTo>
                    <a:pt x="451661" y="68320"/>
                  </a:lnTo>
                  <a:lnTo>
                    <a:pt x="448112" y="69763"/>
                  </a:lnTo>
                  <a:lnTo>
                    <a:pt x="462366" y="69763"/>
                  </a:lnTo>
                  <a:lnTo>
                    <a:pt x="465981" y="66523"/>
                  </a:lnTo>
                  <a:lnTo>
                    <a:pt x="468262" y="60915"/>
                  </a:lnTo>
                  <a:lnTo>
                    <a:pt x="468262" y="49382"/>
                  </a:lnTo>
                  <a:lnTo>
                    <a:pt x="467121" y="45357"/>
                  </a:lnTo>
                  <a:lnTo>
                    <a:pt x="464587" y="41926"/>
                  </a:lnTo>
                  <a:lnTo>
                    <a:pt x="462179" y="38496"/>
                  </a:lnTo>
                  <a:lnTo>
                    <a:pt x="458631" y="36179"/>
                  </a:lnTo>
                  <a:lnTo>
                    <a:pt x="454068" y="34989"/>
                  </a:lnTo>
                  <a:lnTo>
                    <a:pt x="457617" y="33495"/>
                  </a:lnTo>
                  <a:lnTo>
                    <a:pt x="460278" y="31331"/>
                  </a:lnTo>
                  <a:lnTo>
                    <a:pt x="461926" y="28482"/>
                  </a:lnTo>
                  <a:lnTo>
                    <a:pt x="463700" y="25647"/>
                  </a:lnTo>
                  <a:lnTo>
                    <a:pt x="464460" y="22634"/>
                  </a:lnTo>
                  <a:lnTo>
                    <a:pt x="464460" y="13722"/>
                  </a:lnTo>
                  <a:lnTo>
                    <a:pt x="462559" y="9051"/>
                  </a:lnTo>
                  <a:lnTo>
                    <a:pt x="460938" y="7557"/>
                  </a:lnTo>
                  <a:close/>
                </a:path>
                <a:path w="498475" h="195579">
                  <a:moveTo>
                    <a:pt x="449379" y="0"/>
                  </a:moveTo>
                  <a:lnTo>
                    <a:pt x="436580" y="0"/>
                  </a:lnTo>
                  <a:lnTo>
                    <a:pt x="431511" y="1658"/>
                  </a:lnTo>
                  <a:lnTo>
                    <a:pt x="427455" y="4974"/>
                  </a:lnTo>
                  <a:lnTo>
                    <a:pt x="423273" y="8291"/>
                  </a:lnTo>
                  <a:lnTo>
                    <a:pt x="420865" y="13114"/>
                  </a:lnTo>
                  <a:lnTo>
                    <a:pt x="420232" y="19431"/>
                  </a:lnTo>
                  <a:lnTo>
                    <a:pt x="430117" y="19431"/>
                  </a:lnTo>
                  <a:lnTo>
                    <a:pt x="431004" y="11519"/>
                  </a:lnTo>
                  <a:lnTo>
                    <a:pt x="435186" y="7557"/>
                  </a:lnTo>
                  <a:lnTo>
                    <a:pt x="460938" y="7557"/>
                  </a:lnTo>
                  <a:lnTo>
                    <a:pt x="454702" y="1810"/>
                  </a:lnTo>
                  <a:lnTo>
                    <a:pt x="449379" y="0"/>
                  </a:lnTo>
                  <a:close/>
                </a:path>
                <a:path w="498475" h="195579">
                  <a:moveTo>
                    <a:pt x="10011" y="174504"/>
                  </a:moveTo>
                  <a:lnTo>
                    <a:pt x="0" y="174504"/>
                  </a:lnTo>
                  <a:lnTo>
                    <a:pt x="380" y="180833"/>
                  </a:lnTo>
                  <a:lnTo>
                    <a:pt x="2788" y="185910"/>
                  </a:lnTo>
                  <a:lnTo>
                    <a:pt x="11659" y="193594"/>
                  </a:lnTo>
                  <a:lnTo>
                    <a:pt x="17361" y="195518"/>
                  </a:lnTo>
                  <a:lnTo>
                    <a:pt x="31428" y="195518"/>
                  </a:lnTo>
                  <a:lnTo>
                    <a:pt x="37258" y="193366"/>
                  </a:lnTo>
                  <a:lnTo>
                    <a:pt x="42073" y="189036"/>
                  </a:lnTo>
                  <a:lnTo>
                    <a:pt x="43228" y="187973"/>
                  </a:lnTo>
                  <a:lnTo>
                    <a:pt x="19769" y="187973"/>
                  </a:lnTo>
                  <a:lnTo>
                    <a:pt x="16221" y="186644"/>
                  </a:lnTo>
                  <a:lnTo>
                    <a:pt x="13686" y="183998"/>
                  </a:lnTo>
                  <a:lnTo>
                    <a:pt x="11278" y="181340"/>
                  </a:lnTo>
                  <a:lnTo>
                    <a:pt x="10011" y="178175"/>
                  </a:lnTo>
                  <a:lnTo>
                    <a:pt x="10011" y="174504"/>
                  </a:lnTo>
                  <a:close/>
                </a:path>
                <a:path w="498475" h="195579">
                  <a:moveTo>
                    <a:pt x="41706" y="125754"/>
                  </a:moveTo>
                  <a:lnTo>
                    <a:pt x="27373" y="125754"/>
                  </a:lnTo>
                  <a:lnTo>
                    <a:pt x="30288" y="126767"/>
                  </a:lnTo>
                  <a:lnTo>
                    <a:pt x="34343" y="130767"/>
                  </a:lnTo>
                  <a:lnTo>
                    <a:pt x="35357" y="133666"/>
                  </a:lnTo>
                  <a:lnTo>
                    <a:pt x="35357" y="146008"/>
                  </a:lnTo>
                  <a:lnTo>
                    <a:pt x="30668" y="150287"/>
                  </a:lnTo>
                  <a:lnTo>
                    <a:pt x="19262" y="150287"/>
                  </a:lnTo>
                  <a:lnTo>
                    <a:pt x="19262" y="157781"/>
                  </a:lnTo>
                  <a:lnTo>
                    <a:pt x="39159" y="177010"/>
                  </a:lnTo>
                  <a:lnTo>
                    <a:pt x="37765" y="180745"/>
                  </a:lnTo>
                  <a:lnTo>
                    <a:pt x="32442" y="186530"/>
                  </a:lnTo>
                  <a:lnTo>
                    <a:pt x="28894" y="187973"/>
                  </a:lnTo>
                  <a:lnTo>
                    <a:pt x="43228" y="187973"/>
                  </a:lnTo>
                  <a:lnTo>
                    <a:pt x="46762" y="184720"/>
                  </a:lnTo>
                  <a:lnTo>
                    <a:pt x="49170" y="179112"/>
                  </a:lnTo>
                  <a:lnTo>
                    <a:pt x="49170" y="167592"/>
                  </a:lnTo>
                  <a:lnTo>
                    <a:pt x="47903" y="163566"/>
                  </a:lnTo>
                  <a:lnTo>
                    <a:pt x="45368" y="160123"/>
                  </a:lnTo>
                  <a:lnTo>
                    <a:pt x="42961" y="156693"/>
                  </a:lnTo>
                  <a:lnTo>
                    <a:pt x="39412" y="154389"/>
                  </a:lnTo>
                  <a:lnTo>
                    <a:pt x="34850" y="153199"/>
                  </a:lnTo>
                  <a:lnTo>
                    <a:pt x="38398" y="151692"/>
                  </a:lnTo>
                  <a:lnTo>
                    <a:pt x="41060" y="149528"/>
                  </a:lnTo>
                  <a:lnTo>
                    <a:pt x="42707" y="146692"/>
                  </a:lnTo>
                  <a:lnTo>
                    <a:pt x="44481" y="143856"/>
                  </a:lnTo>
                  <a:lnTo>
                    <a:pt x="45368" y="140831"/>
                  </a:lnTo>
                  <a:lnTo>
                    <a:pt x="45368" y="131932"/>
                  </a:lnTo>
                  <a:lnTo>
                    <a:pt x="43341" y="127260"/>
                  </a:lnTo>
                  <a:lnTo>
                    <a:pt x="41706" y="125754"/>
                  </a:lnTo>
                  <a:close/>
                </a:path>
                <a:path w="498475" h="195579">
                  <a:moveTo>
                    <a:pt x="30161" y="118209"/>
                  </a:moveTo>
                  <a:lnTo>
                    <a:pt x="1013" y="137641"/>
                  </a:lnTo>
                  <a:lnTo>
                    <a:pt x="10898" y="137641"/>
                  </a:lnTo>
                  <a:lnTo>
                    <a:pt x="11785" y="129716"/>
                  </a:lnTo>
                  <a:lnTo>
                    <a:pt x="16094" y="125754"/>
                  </a:lnTo>
                  <a:lnTo>
                    <a:pt x="41706" y="125754"/>
                  </a:lnTo>
                  <a:lnTo>
                    <a:pt x="35484" y="120019"/>
                  </a:lnTo>
                  <a:lnTo>
                    <a:pt x="30161" y="118209"/>
                  </a:lnTo>
                  <a:close/>
                </a:path>
                <a:path w="498475" h="195579">
                  <a:moveTo>
                    <a:pt x="69700" y="174605"/>
                  </a:moveTo>
                  <a:lnTo>
                    <a:pt x="59689" y="174605"/>
                  </a:lnTo>
                  <a:lnTo>
                    <a:pt x="60449" y="181542"/>
                  </a:lnTo>
                  <a:lnTo>
                    <a:pt x="63110" y="186770"/>
                  </a:lnTo>
                  <a:lnTo>
                    <a:pt x="71981" y="193771"/>
                  </a:lnTo>
                  <a:lnTo>
                    <a:pt x="77431" y="195518"/>
                  </a:lnTo>
                  <a:lnTo>
                    <a:pt x="91498" y="195518"/>
                  </a:lnTo>
                  <a:lnTo>
                    <a:pt x="97707" y="192999"/>
                  </a:lnTo>
                  <a:lnTo>
                    <a:pt x="102373" y="187973"/>
                  </a:lnTo>
                  <a:lnTo>
                    <a:pt x="80092" y="187973"/>
                  </a:lnTo>
                  <a:lnTo>
                    <a:pt x="77051" y="186872"/>
                  </a:lnTo>
                  <a:lnTo>
                    <a:pt x="74389" y="184682"/>
                  </a:lnTo>
                  <a:lnTo>
                    <a:pt x="71855" y="182492"/>
                  </a:lnTo>
                  <a:lnTo>
                    <a:pt x="70207" y="179137"/>
                  </a:lnTo>
                  <a:lnTo>
                    <a:pt x="69700" y="174605"/>
                  </a:lnTo>
                  <a:close/>
                </a:path>
                <a:path w="498475" h="195579">
                  <a:moveTo>
                    <a:pt x="104009" y="152781"/>
                  </a:moveTo>
                  <a:lnTo>
                    <a:pt x="88203" y="152781"/>
                  </a:lnTo>
                  <a:lnTo>
                    <a:pt x="92005" y="154300"/>
                  </a:lnTo>
                  <a:lnTo>
                    <a:pt x="97834" y="160351"/>
                  </a:lnTo>
                  <a:lnTo>
                    <a:pt x="99355" y="164478"/>
                  </a:lnTo>
                  <a:lnTo>
                    <a:pt x="99355" y="174884"/>
                  </a:lnTo>
                  <a:lnTo>
                    <a:pt x="97961" y="179213"/>
                  </a:lnTo>
                  <a:lnTo>
                    <a:pt x="92131" y="186226"/>
                  </a:lnTo>
                  <a:lnTo>
                    <a:pt x="88456" y="187973"/>
                  </a:lnTo>
                  <a:lnTo>
                    <a:pt x="102373" y="187973"/>
                  </a:lnTo>
                  <a:lnTo>
                    <a:pt x="106959" y="182897"/>
                  </a:lnTo>
                  <a:lnTo>
                    <a:pt x="109366" y="176529"/>
                  </a:lnTo>
                  <a:lnTo>
                    <a:pt x="109366" y="161503"/>
                  </a:lnTo>
                  <a:lnTo>
                    <a:pt x="106959" y="155629"/>
                  </a:lnTo>
                  <a:lnTo>
                    <a:pt x="104009" y="152781"/>
                  </a:lnTo>
                  <a:close/>
                </a:path>
                <a:path w="498475" h="195579">
                  <a:moveTo>
                    <a:pt x="105691" y="119488"/>
                  </a:moveTo>
                  <a:lnTo>
                    <a:pt x="65645" y="119488"/>
                  </a:lnTo>
                  <a:lnTo>
                    <a:pt x="62477" y="158959"/>
                  </a:lnTo>
                  <a:lnTo>
                    <a:pt x="69954" y="158959"/>
                  </a:lnTo>
                  <a:lnTo>
                    <a:pt x="73756" y="154844"/>
                  </a:lnTo>
                  <a:lnTo>
                    <a:pt x="78191" y="152781"/>
                  </a:lnTo>
                  <a:lnTo>
                    <a:pt x="104009" y="152781"/>
                  </a:lnTo>
                  <a:lnTo>
                    <a:pt x="102396" y="151224"/>
                  </a:lnTo>
                  <a:lnTo>
                    <a:pt x="100140" y="149110"/>
                  </a:lnTo>
                  <a:lnTo>
                    <a:pt x="72235" y="149110"/>
                  </a:lnTo>
                  <a:lnTo>
                    <a:pt x="73882" y="128362"/>
                  </a:lnTo>
                  <a:lnTo>
                    <a:pt x="105691" y="128362"/>
                  </a:lnTo>
                  <a:lnTo>
                    <a:pt x="105691" y="119488"/>
                  </a:lnTo>
                  <a:close/>
                </a:path>
                <a:path w="498475" h="195579">
                  <a:moveTo>
                    <a:pt x="92258" y="144629"/>
                  </a:moveTo>
                  <a:lnTo>
                    <a:pt x="80472" y="144629"/>
                  </a:lnTo>
                  <a:lnTo>
                    <a:pt x="75910" y="146122"/>
                  </a:lnTo>
                  <a:lnTo>
                    <a:pt x="72235" y="149110"/>
                  </a:lnTo>
                  <a:lnTo>
                    <a:pt x="100140" y="149110"/>
                  </a:lnTo>
                  <a:lnTo>
                    <a:pt x="97707" y="146831"/>
                  </a:lnTo>
                  <a:lnTo>
                    <a:pt x="92258" y="144629"/>
                  </a:lnTo>
                  <a:close/>
                </a:path>
                <a:path w="498475" h="195579">
                  <a:moveTo>
                    <a:pt x="144217" y="118209"/>
                  </a:moveTo>
                  <a:lnTo>
                    <a:pt x="133572" y="120632"/>
                  </a:lnTo>
                  <a:lnTo>
                    <a:pt x="125968" y="127901"/>
                  </a:lnTo>
                  <a:lnTo>
                    <a:pt x="121406" y="140015"/>
                  </a:lnTo>
                  <a:lnTo>
                    <a:pt x="119885" y="156971"/>
                  </a:lnTo>
                  <a:lnTo>
                    <a:pt x="121406" y="173835"/>
                  </a:lnTo>
                  <a:lnTo>
                    <a:pt x="125968" y="185881"/>
                  </a:lnTo>
                  <a:lnTo>
                    <a:pt x="133572" y="193109"/>
                  </a:lnTo>
                  <a:lnTo>
                    <a:pt x="144217" y="195518"/>
                  </a:lnTo>
                  <a:lnTo>
                    <a:pt x="154935" y="193109"/>
                  </a:lnTo>
                  <a:lnTo>
                    <a:pt x="160365" y="187973"/>
                  </a:lnTo>
                  <a:lnTo>
                    <a:pt x="139528" y="187973"/>
                  </a:lnTo>
                  <a:lnTo>
                    <a:pt x="135979" y="185694"/>
                  </a:lnTo>
                  <a:lnTo>
                    <a:pt x="131164" y="176580"/>
                  </a:lnTo>
                  <a:lnTo>
                    <a:pt x="129896" y="168529"/>
                  </a:lnTo>
                  <a:lnTo>
                    <a:pt x="129896" y="145375"/>
                  </a:lnTo>
                  <a:lnTo>
                    <a:pt x="131164" y="137274"/>
                  </a:lnTo>
                  <a:lnTo>
                    <a:pt x="135979" y="128058"/>
                  </a:lnTo>
                  <a:lnTo>
                    <a:pt x="139528" y="125754"/>
                  </a:lnTo>
                  <a:lnTo>
                    <a:pt x="160319" y="125754"/>
                  </a:lnTo>
                  <a:lnTo>
                    <a:pt x="154935" y="120632"/>
                  </a:lnTo>
                  <a:lnTo>
                    <a:pt x="144217" y="118209"/>
                  </a:lnTo>
                  <a:close/>
                </a:path>
                <a:path w="498475" h="195579">
                  <a:moveTo>
                    <a:pt x="160319" y="125754"/>
                  </a:moveTo>
                  <a:lnTo>
                    <a:pt x="149032" y="125754"/>
                  </a:lnTo>
                  <a:lnTo>
                    <a:pt x="152581" y="128058"/>
                  </a:lnTo>
                  <a:lnTo>
                    <a:pt x="154989" y="132666"/>
                  </a:lnTo>
                  <a:lnTo>
                    <a:pt x="157523" y="137274"/>
                  </a:lnTo>
                  <a:lnTo>
                    <a:pt x="158664" y="145375"/>
                  </a:lnTo>
                  <a:lnTo>
                    <a:pt x="158664" y="168529"/>
                  </a:lnTo>
                  <a:lnTo>
                    <a:pt x="157523" y="176580"/>
                  </a:lnTo>
                  <a:lnTo>
                    <a:pt x="154989" y="181137"/>
                  </a:lnTo>
                  <a:lnTo>
                    <a:pt x="152581" y="185694"/>
                  </a:lnTo>
                  <a:lnTo>
                    <a:pt x="149032" y="187973"/>
                  </a:lnTo>
                  <a:lnTo>
                    <a:pt x="160365" y="187973"/>
                  </a:lnTo>
                  <a:lnTo>
                    <a:pt x="162577" y="185881"/>
                  </a:lnTo>
                  <a:lnTo>
                    <a:pt x="167153" y="173835"/>
                  </a:lnTo>
                  <a:lnTo>
                    <a:pt x="168675" y="156971"/>
                  </a:lnTo>
                  <a:lnTo>
                    <a:pt x="167153" y="140015"/>
                  </a:lnTo>
                  <a:lnTo>
                    <a:pt x="162577" y="127901"/>
                  </a:lnTo>
                  <a:lnTo>
                    <a:pt x="160319" y="125754"/>
                  </a:lnTo>
                  <a:close/>
                </a:path>
                <a:path w="498475" h="195579">
                  <a:moveTo>
                    <a:pt x="190726" y="176909"/>
                  </a:moveTo>
                  <a:lnTo>
                    <a:pt x="180715" y="176909"/>
                  </a:lnTo>
                  <a:lnTo>
                    <a:pt x="181602" y="183061"/>
                  </a:lnTo>
                  <a:lnTo>
                    <a:pt x="184010" y="187694"/>
                  </a:lnTo>
                  <a:lnTo>
                    <a:pt x="187811" y="190821"/>
                  </a:lnTo>
                  <a:lnTo>
                    <a:pt x="191740" y="193961"/>
                  </a:lnTo>
                  <a:lnTo>
                    <a:pt x="196429" y="195518"/>
                  </a:lnTo>
                  <a:lnTo>
                    <a:pt x="202005" y="195518"/>
                  </a:lnTo>
                  <a:lnTo>
                    <a:pt x="213648" y="192952"/>
                  </a:lnTo>
                  <a:lnTo>
                    <a:pt x="219028" y="187973"/>
                  </a:lnTo>
                  <a:lnTo>
                    <a:pt x="195542" y="187973"/>
                  </a:lnTo>
                  <a:lnTo>
                    <a:pt x="191487" y="184277"/>
                  </a:lnTo>
                  <a:lnTo>
                    <a:pt x="190726" y="176909"/>
                  </a:lnTo>
                  <a:close/>
                </a:path>
                <a:path w="498475" h="195579">
                  <a:moveTo>
                    <a:pt x="228127" y="159769"/>
                  </a:moveTo>
                  <a:lnTo>
                    <a:pt x="218860" y="159769"/>
                  </a:lnTo>
                  <a:lnTo>
                    <a:pt x="218226" y="168883"/>
                  </a:lnTo>
                  <a:lnTo>
                    <a:pt x="216579" y="175858"/>
                  </a:lnTo>
                  <a:lnTo>
                    <a:pt x="213791" y="180707"/>
                  </a:lnTo>
                  <a:lnTo>
                    <a:pt x="210876" y="185555"/>
                  </a:lnTo>
                  <a:lnTo>
                    <a:pt x="207201" y="187973"/>
                  </a:lnTo>
                  <a:lnTo>
                    <a:pt x="219028" y="187973"/>
                  </a:lnTo>
                  <a:lnTo>
                    <a:pt x="221965" y="185254"/>
                  </a:lnTo>
                  <a:lnTo>
                    <a:pt x="226955" y="172425"/>
                  </a:lnTo>
                  <a:lnTo>
                    <a:pt x="228127" y="159769"/>
                  </a:lnTo>
                  <a:close/>
                </a:path>
                <a:path w="498475" h="195579">
                  <a:moveTo>
                    <a:pt x="211003" y="118209"/>
                  </a:moveTo>
                  <a:lnTo>
                    <a:pt x="195795" y="118209"/>
                  </a:lnTo>
                  <a:lnTo>
                    <a:pt x="190219" y="120703"/>
                  </a:lnTo>
                  <a:lnTo>
                    <a:pt x="181602" y="130666"/>
                  </a:lnTo>
                  <a:lnTo>
                    <a:pt x="179447" y="136704"/>
                  </a:lnTo>
                  <a:lnTo>
                    <a:pt x="179447" y="150819"/>
                  </a:lnTo>
                  <a:lnTo>
                    <a:pt x="181602" y="156579"/>
                  </a:lnTo>
                  <a:lnTo>
                    <a:pt x="190219" y="165655"/>
                  </a:lnTo>
                  <a:lnTo>
                    <a:pt x="195542" y="167934"/>
                  </a:lnTo>
                  <a:lnTo>
                    <a:pt x="208215" y="167934"/>
                  </a:lnTo>
                  <a:lnTo>
                    <a:pt x="213918" y="165212"/>
                  </a:lnTo>
                  <a:lnTo>
                    <a:pt x="218297" y="160389"/>
                  </a:lnTo>
                  <a:lnTo>
                    <a:pt x="199217" y="160389"/>
                  </a:lnTo>
                  <a:lnTo>
                    <a:pt x="195795" y="158781"/>
                  </a:lnTo>
                  <a:lnTo>
                    <a:pt x="190726" y="152351"/>
                  </a:lnTo>
                  <a:lnTo>
                    <a:pt x="189459" y="148224"/>
                  </a:lnTo>
                  <a:lnTo>
                    <a:pt x="189459" y="138236"/>
                  </a:lnTo>
                  <a:lnTo>
                    <a:pt x="190726" y="134084"/>
                  </a:lnTo>
                  <a:lnTo>
                    <a:pt x="193201" y="130666"/>
                  </a:lnTo>
                  <a:lnTo>
                    <a:pt x="195669" y="127425"/>
                  </a:lnTo>
                  <a:lnTo>
                    <a:pt x="198964" y="125754"/>
                  </a:lnTo>
                  <a:lnTo>
                    <a:pt x="220501" y="125754"/>
                  </a:lnTo>
                  <a:lnTo>
                    <a:pt x="217339" y="121323"/>
                  </a:lnTo>
                  <a:lnTo>
                    <a:pt x="211003" y="118209"/>
                  </a:lnTo>
                  <a:close/>
                </a:path>
                <a:path w="498475" h="195579">
                  <a:moveTo>
                    <a:pt x="220501" y="125754"/>
                  </a:moveTo>
                  <a:lnTo>
                    <a:pt x="207835" y="125754"/>
                  </a:lnTo>
                  <a:lnTo>
                    <a:pt x="211636" y="128045"/>
                  </a:lnTo>
                  <a:lnTo>
                    <a:pt x="214495" y="132725"/>
                  </a:lnTo>
                  <a:lnTo>
                    <a:pt x="217339" y="137185"/>
                  </a:lnTo>
                  <a:lnTo>
                    <a:pt x="218733" y="143780"/>
                  </a:lnTo>
                  <a:lnTo>
                    <a:pt x="218860" y="152376"/>
                  </a:lnTo>
                  <a:lnTo>
                    <a:pt x="213918" y="157718"/>
                  </a:lnTo>
                  <a:lnTo>
                    <a:pt x="208722" y="160389"/>
                  </a:lnTo>
                  <a:lnTo>
                    <a:pt x="218297" y="160389"/>
                  </a:lnTo>
                  <a:lnTo>
                    <a:pt x="218860" y="159769"/>
                  </a:lnTo>
                  <a:lnTo>
                    <a:pt x="228127" y="159769"/>
                  </a:lnTo>
                  <a:lnTo>
                    <a:pt x="228422" y="156579"/>
                  </a:lnTo>
                  <a:lnTo>
                    <a:pt x="221775" y="127539"/>
                  </a:lnTo>
                  <a:lnTo>
                    <a:pt x="220501" y="125754"/>
                  </a:lnTo>
                  <a:close/>
                </a:path>
                <a:path w="498475" h="195579">
                  <a:moveTo>
                    <a:pt x="288434" y="119488"/>
                  </a:moveTo>
                  <a:lnTo>
                    <a:pt x="240024" y="119488"/>
                  </a:lnTo>
                  <a:lnTo>
                    <a:pt x="240024" y="128362"/>
                  </a:lnTo>
                  <a:lnTo>
                    <a:pt x="278422" y="128362"/>
                  </a:lnTo>
                  <a:lnTo>
                    <a:pt x="250415" y="194239"/>
                  </a:lnTo>
                  <a:lnTo>
                    <a:pt x="261187" y="194239"/>
                  </a:lnTo>
                  <a:lnTo>
                    <a:pt x="288434" y="126273"/>
                  </a:lnTo>
                  <a:lnTo>
                    <a:pt x="288434" y="119488"/>
                  </a:lnTo>
                  <a:close/>
                </a:path>
                <a:path w="498475" h="195579">
                  <a:moveTo>
                    <a:pt x="331648" y="118209"/>
                  </a:moveTo>
                  <a:lnTo>
                    <a:pt x="301230" y="141302"/>
                  </a:lnTo>
                  <a:lnTo>
                    <a:pt x="299694" y="161351"/>
                  </a:lnTo>
                  <a:lnTo>
                    <a:pt x="300012" y="167523"/>
                  </a:lnTo>
                  <a:lnTo>
                    <a:pt x="332282" y="195518"/>
                  </a:lnTo>
                  <a:lnTo>
                    <a:pt x="337985" y="193024"/>
                  </a:lnTo>
                  <a:lnTo>
                    <a:pt x="342233" y="187973"/>
                  </a:lnTo>
                  <a:lnTo>
                    <a:pt x="320243" y="187973"/>
                  </a:lnTo>
                  <a:lnTo>
                    <a:pt x="316441" y="185682"/>
                  </a:lnTo>
                  <a:lnTo>
                    <a:pt x="310865" y="176491"/>
                  </a:lnTo>
                  <a:lnTo>
                    <a:pt x="309344" y="169921"/>
                  </a:lnTo>
                  <a:lnTo>
                    <a:pt x="309218" y="161351"/>
                  </a:lnTo>
                  <a:lnTo>
                    <a:pt x="314287" y="155984"/>
                  </a:lnTo>
                  <a:lnTo>
                    <a:pt x="318208" y="153908"/>
                  </a:lnTo>
                  <a:lnTo>
                    <a:pt x="309344" y="153908"/>
                  </a:lnTo>
                  <a:lnTo>
                    <a:pt x="309851" y="144831"/>
                  </a:lnTo>
                  <a:lnTo>
                    <a:pt x="311499" y="137869"/>
                  </a:lnTo>
                  <a:lnTo>
                    <a:pt x="314413" y="133020"/>
                  </a:lnTo>
                  <a:lnTo>
                    <a:pt x="317201" y="128185"/>
                  </a:lnTo>
                  <a:lnTo>
                    <a:pt x="320877" y="125754"/>
                  </a:lnTo>
                  <a:lnTo>
                    <a:pt x="343845" y="125754"/>
                  </a:lnTo>
                  <a:lnTo>
                    <a:pt x="336337" y="119779"/>
                  </a:lnTo>
                  <a:lnTo>
                    <a:pt x="331648" y="118209"/>
                  </a:lnTo>
                  <a:close/>
                </a:path>
                <a:path w="498475" h="195579">
                  <a:moveTo>
                    <a:pt x="342822" y="153300"/>
                  </a:moveTo>
                  <a:lnTo>
                    <a:pt x="328987" y="153300"/>
                  </a:lnTo>
                  <a:lnTo>
                    <a:pt x="332282" y="154908"/>
                  </a:lnTo>
                  <a:lnTo>
                    <a:pt x="337351" y="161364"/>
                  </a:lnTo>
                  <a:lnTo>
                    <a:pt x="338619" y="165503"/>
                  </a:lnTo>
                  <a:lnTo>
                    <a:pt x="338619" y="175491"/>
                  </a:lnTo>
                  <a:lnTo>
                    <a:pt x="337478" y="179643"/>
                  </a:lnTo>
                  <a:lnTo>
                    <a:pt x="332409" y="186302"/>
                  </a:lnTo>
                  <a:lnTo>
                    <a:pt x="329114" y="187973"/>
                  </a:lnTo>
                  <a:lnTo>
                    <a:pt x="342233" y="187973"/>
                  </a:lnTo>
                  <a:lnTo>
                    <a:pt x="346476" y="183061"/>
                  </a:lnTo>
                  <a:lnTo>
                    <a:pt x="348630" y="177023"/>
                  </a:lnTo>
                  <a:lnTo>
                    <a:pt x="348630" y="162921"/>
                  </a:lnTo>
                  <a:lnTo>
                    <a:pt x="346476" y="157148"/>
                  </a:lnTo>
                  <a:lnTo>
                    <a:pt x="342822" y="153300"/>
                  </a:lnTo>
                  <a:close/>
                </a:path>
                <a:path w="498475" h="195579">
                  <a:moveTo>
                    <a:pt x="332536" y="145793"/>
                  </a:moveTo>
                  <a:lnTo>
                    <a:pt x="319863" y="145793"/>
                  </a:lnTo>
                  <a:lnTo>
                    <a:pt x="314287" y="148502"/>
                  </a:lnTo>
                  <a:lnTo>
                    <a:pt x="309344" y="153908"/>
                  </a:lnTo>
                  <a:lnTo>
                    <a:pt x="318208" y="153908"/>
                  </a:lnTo>
                  <a:lnTo>
                    <a:pt x="319356" y="153300"/>
                  </a:lnTo>
                  <a:lnTo>
                    <a:pt x="342822" y="153300"/>
                  </a:lnTo>
                  <a:lnTo>
                    <a:pt x="337858" y="148072"/>
                  </a:lnTo>
                  <a:lnTo>
                    <a:pt x="332536" y="145793"/>
                  </a:lnTo>
                  <a:close/>
                </a:path>
                <a:path w="498475" h="195579">
                  <a:moveTo>
                    <a:pt x="343845" y="125754"/>
                  </a:moveTo>
                  <a:lnTo>
                    <a:pt x="332662" y="125754"/>
                  </a:lnTo>
                  <a:lnTo>
                    <a:pt x="336591" y="129450"/>
                  </a:lnTo>
                  <a:lnTo>
                    <a:pt x="337478" y="136818"/>
                  </a:lnTo>
                  <a:lnTo>
                    <a:pt x="347363" y="136818"/>
                  </a:lnTo>
                  <a:lnTo>
                    <a:pt x="346476" y="130666"/>
                  </a:lnTo>
                  <a:lnTo>
                    <a:pt x="344195" y="126032"/>
                  </a:lnTo>
                  <a:lnTo>
                    <a:pt x="343845" y="125754"/>
                  </a:lnTo>
                  <a:close/>
                </a:path>
                <a:path w="498475" h="195579">
                  <a:moveTo>
                    <a:pt x="374483" y="183795"/>
                  </a:moveTo>
                  <a:lnTo>
                    <a:pt x="364091" y="183795"/>
                  </a:lnTo>
                  <a:lnTo>
                    <a:pt x="364091" y="194239"/>
                  </a:lnTo>
                  <a:lnTo>
                    <a:pt x="374483" y="194239"/>
                  </a:lnTo>
                  <a:lnTo>
                    <a:pt x="374483" y="183795"/>
                  </a:lnTo>
                  <a:close/>
                </a:path>
                <a:path w="498475" h="195579">
                  <a:moveTo>
                    <a:pt x="413769" y="118209"/>
                  </a:moveTo>
                  <a:lnTo>
                    <a:pt x="403104" y="120632"/>
                  </a:lnTo>
                  <a:lnTo>
                    <a:pt x="395456" y="127901"/>
                  </a:lnTo>
                  <a:lnTo>
                    <a:pt x="390851" y="140015"/>
                  </a:lnTo>
                  <a:lnTo>
                    <a:pt x="389310" y="156971"/>
                  </a:lnTo>
                  <a:lnTo>
                    <a:pt x="390851" y="173835"/>
                  </a:lnTo>
                  <a:lnTo>
                    <a:pt x="395456" y="185881"/>
                  </a:lnTo>
                  <a:lnTo>
                    <a:pt x="403104" y="193109"/>
                  </a:lnTo>
                  <a:lnTo>
                    <a:pt x="413769" y="195518"/>
                  </a:lnTo>
                  <a:lnTo>
                    <a:pt x="424414" y="193109"/>
                  </a:lnTo>
                  <a:lnTo>
                    <a:pt x="429817" y="187973"/>
                  </a:lnTo>
                  <a:lnTo>
                    <a:pt x="409080" y="187973"/>
                  </a:lnTo>
                  <a:lnTo>
                    <a:pt x="405405" y="185694"/>
                  </a:lnTo>
                  <a:lnTo>
                    <a:pt x="400589" y="176580"/>
                  </a:lnTo>
                  <a:lnTo>
                    <a:pt x="399322" y="168529"/>
                  </a:lnTo>
                  <a:lnTo>
                    <a:pt x="399322" y="145375"/>
                  </a:lnTo>
                  <a:lnTo>
                    <a:pt x="400589" y="137274"/>
                  </a:lnTo>
                  <a:lnTo>
                    <a:pt x="405405" y="128058"/>
                  </a:lnTo>
                  <a:lnTo>
                    <a:pt x="409080" y="125754"/>
                  </a:lnTo>
                  <a:lnTo>
                    <a:pt x="429771" y="125754"/>
                  </a:lnTo>
                  <a:lnTo>
                    <a:pt x="424414" y="120632"/>
                  </a:lnTo>
                  <a:lnTo>
                    <a:pt x="413769" y="118209"/>
                  </a:lnTo>
                  <a:close/>
                </a:path>
                <a:path w="498475" h="195579">
                  <a:moveTo>
                    <a:pt x="429771" y="125754"/>
                  </a:moveTo>
                  <a:lnTo>
                    <a:pt x="418458" y="125754"/>
                  </a:lnTo>
                  <a:lnTo>
                    <a:pt x="422006" y="128058"/>
                  </a:lnTo>
                  <a:lnTo>
                    <a:pt x="424541" y="132666"/>
                  </a:lnTo>
                  <a:lnTo>
                    <a:pt x="426948" y="137274"/>
                  </a:lnTo>
                  <a:lnTo>
                    <a:pt x="428216" y="145375"/>
                  </a:lnTo>
                  <a:lnTo>
                    <a:pt x="428216" y="168529"/>
                  </a:lnTo>
                  <a:lnTo>
                    <a:pt x="426948" y="176580"/>
                  </a:lnTo>
                  <a:lnTo>
                    <a:pt x="424541" y="181137"/>
                  </a:lnTo>
                  <a:lnTo>
                    <a:pt x="422006" y="185694"/>
                  </a:lnTo>
                  <a:lnTo>
                    <a:pt x="418458" y="187973"/>
                  </a:lnTo>
                  <a:lnTo>
                    <a:pt x="429817" y="187973"/>
                  </a:lnTo>
                  <a:lnTo>
                    <a:pt x="432018" y="185881"/>
                  </a:lnTo>
                  <a:lnTo>
                    <a:pt x="436580" y="173835"/>
                  </a:lnTo>
                  <a:lnTo>
                    <a:pt x="438101" y="156971"/>
                  </a:lnTo>
                  <a:lnTo>
                    <a:pt x="436580" y="140015"/>
                  </a:lnTo>
                  <a:lnTo>
                    <a:pt x="432018" y="127901"/>
                  </a:lnTo>
                  <a:lnTo>
                    <a:pt x="429771" y="125754"/>
                  </a:lnTo>
                  <a:close/>
                </a:path>
                <a:path w="498475" h="195579">
                  <a:moveTo>
                    <a:pt x="460151" y="176909"/>
                  </a:moveTo>
                  <a:lnTo>
                    <a:pt x="450267" y="176909"/>
                  </a:lnTo>
                  <a:lnTo>
                    <a:pt x="451027" y="183061"/>
                  </a:lnTo>
                  <a:lnTo>
                    <a:pt x="453435" y="187694"/>
                  </a:lnTo>
                  <a:lnTo>
                    <a:pt x="457237" y="190821"/>
                  </a:lnTo>
                  <a:lnTo>
                    <a:pt x="461165" y="193961"/>
                  </a:lnTo>
                  <a:lnTo>
                    <a:pt x="465981" y="195518"/>
                  </a:lnTo>
                  <a:lnTo>
                    <a:pt x="471557" y="195518"/>
                  </a:lnTo>
                  <a:lnTo>
                    <a:pt x="483127" y="192952"/>
                  </a:lnTo>
                  <a:lnTo>
                    <a:pt x="488482" y="187973"/>
                  </a:lnTo>
                  <a:lnTo>
                    <a:pt x="464967" y="187973"/>
                  </a:lnTo>
                  <a:lnTo>
                    <a:pt x="460912" y="184277"/>
                  </a:lnTo>
                  <a:lnTo>
                    <a:pt x="460151" y="176909"/>
                  </a:lnTo>
                  <a:close/>
                </a:path>
                <a:path w="498475" h="195579">
                  <a:moveTo>
                    <a:pt x="497553" y="159769"/>
                  </a:moveTo>
                  <a:lnTo>
                    <a:pt x="488285" y="159769"/>
                  </a:lnTo>
                  <a:lnTo>
                    <a:pt x="487652" y="168883"/>
                  </a:lnTo>
                  <a:lnTo>
                    <a:pt x="486004" y="175858"/>
                  </a:lnTo>
                  <a:lnTo>
                    <a:pt x="480428" y="185555"/>
                  </a:lnTo>
                  <a:lnTo>
                    <a:pt x="476626" y="187973"/>
                  </a:lnTo>
                  <a:lnTo>
                    <a:pt x="488482" y="187973"/>
                  </a:lnTo>
                  <a:lnTo>
                    <a:pt x="491406" y="185254"/>
                  </a:lnTo>
                  <a:lnTo>
                    <a:pt x="496382" y="172425"/>
                  </a:lnTo>
                  <a:lnTo>
                    <a:pt x="497553" y="159769"/>
                  </a:lnTo>
                  <a:close/>
                </a:path>
                <a:path w="498475" h="195579">
                  <a:moveTo>
                    <a:pt x="480428" y="118209"/>
                  </a:moveTo>
                  <a:lnTo>
                    <a:pt x="465347" y="118209"/>
                  </a:lnTo>
                  <a:lnTo>
                    <a:pt x="459644" y="120703"/>
                  </a:lnTo>
                  <a:lnTo>
                    <a:pt x="451027" y="130666"/>
                  </a:lnTo>
                  <a:lnTo>
                    <a:pt x="448999" y="136704"/>
                  </a:lnTo>
                  <a:lnTo>
                    <a:pt x="448999" y="150819"/>
                  </a:lnTo>
                  <a:lnTo>
                    <a:pt x="451154" y="156579"/>
                  </a:lnTo>
                  <a:lnTo>
                    <a:pt x="455462" y="161123"/>
                  </a:lnTo>
                  <a:lnTo>
                    <a:pt x="459644" y="165655"/>
                  </a:lnTo>
                  <a:lnTo>
                    <a:pt x="464967" y="167934"/>
                  </a:lnTo>
                  <a:lnTo>
                    <a:pt x="477640" y="167934"/>
                  </a:lnTo>
                  <a:lnTo>
                    <a:pt x="483343" y="165212"/>
                  </a:lnTo>
                  <a:lnTo>
                    <a:pt x="487722" y="160389"/>
                  </a:lnTo>
                  <a:lnTo>
                    <a:pt x="468642" y="160389"/>
                  </a:lnTo>
                  <a:lnTo>
                    <a:pt x="465221" y="158781"/>
                  </a:lnTo>
                  <a:lnTo>
                    <a:pt x="460151" y="152351"/>
                  </a:lnTo>
                  <a:lnTo>
                    <a:pt x="458884" y="148224"/>
                  </a:lnTo>
                  <a:lnTo>
                    <a:pt x="458884" y="138236"/>
                  </a:lnTo>
                  <a:lnTo>
                    <a:pt x="460151" y="134084"/>
                  </a:lnTo>
                  <a:lnTo>
                    <a:pt x="462750" y="130666"/>
                  </a:lnTo>
                  <a:lnTo>
                    <a:pt x="465094" y="127425"/>
                  </a:lnTo>
                  <a:lnTo>
                    <a:pt x="468389" y="125754"/>
                  </a:lnTo>
                  <a:lnTo>
                    <a:pt x="490017" y="125754"/>
                  </a:lnTo>
                  <a:lnTo>
                    <a:pt x="486764" y="121323"/>
                  </a:lnTo>
                  <a:lnTo>
                    <a:pt x="480428" y="118209"/>
                  </a:lnTo>
                  <a:close/>
                </a:path>
                <a:path w="498475" h="195579">
                  <a:moveTo>
                    <a:pt x="490017" y="125754"/>
                  </a:moveTo>
                  <a:lnTo>
                    <a:pt x="477260" y="125754"/>
                  </a:lnTo>
                  <a:lnTo>
                    <a:pt x="481062" y="128045"/>
                  </a:lnTo>
                  <a:lnTo>
                    <a:pt x="484043" y="132725"/>
                  </a:lnTo>
                  <a:lnTo>
                    <a:pt x="486764" y="137185"/>
                  </a:lnTo>
                  <a:lnTo>
                    <a:pt x="488158" y="143780"/>
                  </a:lnTo>
                  <a:lnTo>
                    <a:pt x="488412" y="152376"/>
                  </a:lnTo>
                  <a:lnTo>
                    <a:pt x="483343" y="157718"/>
                  </a:lnTo>
                  <a:lnTo>
                    <a:pt x="478147" y="160389"/>
                  </a:lnTo>
                  <a:lnTo>
                    <a:pt x="487722" y="160389"/>
                  </a:lnTo>
                  <a:lnTo>
                    <a:pt x="488285" y="159769"/>
                  </a:lnTo>
                  <a:lnTo>
                    <a:pt x="497553" y="159769"/>
                  </a:lnTo>
                  <a:lnTo>
                    <a:pt x="497848" y="156579"/>
                  </a:lnTo>
                  <a:lnTo>
                    <a:pt x="491327" y="127539"/>
                  </a:lnTo>
                  <a:lnTo>
                    <a:pt x="490017" y="125754"/>
                  </a:lnTo>
                  <a:close/>
                </a:path>
              </a:pathLst>
            </a:custGeom>
            <a:solidFill>
              <a:srgbClr val="0000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7" name="object 2427"/>
            <p:cNvSpPr/>
            <p:nvPr/>
          </p:nvSpPr>
          <p:spPr>
            <a:xfrm>
              <a:off x="2711910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8" name="object 2428"/>
            <p:cNvSpPr/>
            <p:nvPr/>
          </p:nvSpPr>
          <p:spPr>
            <a:xfrm>
              <a:off x="2719006" y="41712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9" name="object 2429"/>
            <p:cNvSpPr/>
            <p:nvPr/>
          </p:nvSpPr>
          <p:spPr>
            <a:xfrm>
              <a:off x="272166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0" name="object 2430"/>
            <p:cNvSpPr/>
            <p:nvPr/>
          </p:nvSpPr>
          <p:spPr>
            <a:xfrm>
              <a:off x="2743212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1" name="object 2431"/>
            <p:cNvSpPr/>
            <p:nvPr/>
          </p:nvSpPr>
          <p:spPr>
            <a:xfrm>
              <a:off x="2996035" y="417113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2" name="object 2432"/>
            <p:cNvSpPr/>
            <p:nvPr/>
          </p:nvSpPr>
          <p:spPr>
            <a:xfrm>
              <a:off x="2998697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3" name="object 2433"/>
            <p:cNvSpPr/>
            <p:nvPr/>
          </p:nvSpPr>
          <p:spPr>
            <a:xfrm>
              <a:off x="3037222" y="4171518"/>
              <a:ext cx="20955" cy="0"/>
            </a:xfrm>
            <a:custGeom>
              <a:avLst/>
              <a:gdLst/>
              <a:ahLst/>
              <a:cxnLst/>
              <a:rect l="l" t="t" r="r" b="b"/>
              <a:pathLst>
                <a:path w="20955">
                  <a:moveTo>
                    <a:pt x="0" y="6"/>
                  </a:moveTo>
                  <a:lnTo>
                    <a:pt x="1774" y="6"/>
                  </a:lnTo>
                </a:path>
                <a:path w="20955">
                  <a:moveTo>
                    <a:pt x="18755" y="0"/>
                  </a:moveTo>
                  <a:lnTo>
                    <a:pt x="2053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4" name="object 2434"/>
            <p:cNvSpPr/>
            <p:nvPr/>
          </p:nvSpPr>
          <p:spPr>
            <a:xfrm>
              <a:off x="3077268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5" name="object 2435"/>
            <p:cNvSpPr/>
            <p:nvPr/>
          </p:nvSpPr>
          <p:spPr>
            <a:xfrm>
              <a:off x="307980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6" name="object 2436"/>
            <p:cNvSpPr/>
            <p:nvPr/>
          </p:nvSpPr>
          <p:spPr>
            <a:xfrm>
              <a:off x="3229850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7" name="object 2437"/>
            <p:cNvSpPr/>
            <p:nvPr/>
          </p:nvSpPr>
          <p:spPr>
            <a:xfrm>
              <a:off x="330107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8" name="object 2438"/>
            <p:cNvSpPr/>
            <p:nvPr/>
          </p:nvSpPr>
          <p:spPr>
            <a:xfrm>
              <a:off x="331222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9" name="object 2439"/>
            <p:cNvSpPr/>
            <p:nvPr/>
          </p:nvSpPr>
          <p:spPr>
            <a:xfrm>
              <a:off x="335429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0" name="object 2440"/>
            <p:cNvSpPr/>
            <p:nvPr/>
          </p:nvSpPr>
          <p:spPr>
            <a:xfrm>
              <a:off x="3435404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1" name="object 2441"/>
            <p:cNvSpPr/>
            <p:nvPr/>
          </p:nvSpPr>
          <p:spPr>
            <a:xfrm>
              <a:off x="3588112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2" name="object 2442"/>
            <p:cNvSpPr/>
            <p:nvPr/>
          </p:nvSpPr>
          <p:spPr>
            <a:xfrm>
              <a:off x="365933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3" name="object 2443"/>
            <p:cNvSpPr/>
            <p:nvPr/>
          </p:nvSpPr>
          <p:spPr>
            <a:xfrm>
              <a:off x="374690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4" name="object 2444"/>
            <p:cNvSpPr/>
            <p:nvPr/>
          </p:nvSpPr>
          <p:spPr>
            <a:xfrm>
              <a:off x="3793666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5" name="object 2445"/>
            <p:cNvSpPr/>
            <p:nvPr/>
          </p:nvSpPr>
          <p:spPr>
            <a:xfrm>
              <a:off x="3946374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6" name="object 2446"/>
            <p:cNvSpPr/>
            <p:nvPr/>
          </p:nvSpPr>
          <p:spPr>
            <a:xfrm>
              <a:off x="4151928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7" name="object 2447"/>
            <p:cNvSpPr/>
            <p:nvPr/>
          </p:nvSpPr>
          <p:spPr>
            <a:xfrm>
              <a:off x="4221755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8" name="object 2448"/>
            <p:cNvSpPr/>
            <p:nvPr/>
          </p:nvSpPr>
          <p:spPr>
            <a:xfrm>
              <a:off x="4224417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9" name="object 2449"/>
            <p:cNvSpPr/>
            <p:nvPr/>
          </p:nvSpPr>
          <p:spPr>
            <a:xfrm>
              <a:off x="430463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0" name="object 2450"/>
            <p:cNvSpPr/>
            <p:nvPr/>
          </p:nvSpPr>
          <p:spPr>
            <a:xfrm>
              <a:off x="661439" y="2842399"/>
              <a:ext cx="3916045" cy="1358265"/>
            </a:xfrm>
            <a:custGeom>
              <a:avLst/>
              <a:gdLst/>
              <a:ahLst/>
              <a:cxnLst/>
              <a:rect l="l" t="t" r="r" b="b"/>
              <a:pathLst>
                <a:path w="3916045" h="1358264">
                  <a:moveTo>
                    <a:pt x="3915916" y="0"/>
                  </a:moveTo>
                  <a:lnTo>
                    <a:pt x="0" y="0"/>
                  </a:lnTo>
                  <a:lnTo>
                    <a:pt x="0" y="1357677"/>
                  </a:lnTo>
                  <a:lnTo>
                    <a:pt x="3915916" y="1357677"/>
                  </a:lnTo>
                  <a:lnTo>
                    <a:pt x="3915916" y="1348183"/>
                  </a:lnTo>
                  <a:lnTo>
                    <a:pt x="19009" y="1348183"/>
                  </a:lnTo>
                  <a:lnTo>
                    <a:pt x="9504" y="1338688"/>
                  </a:lnTo>
                  <a:lnTo>
                    <a:pt x="19009" y="1338688"/>
                  </a:lnTo>
                  <a:lnTo>
                    <a:pt x="19009" y="18988"/>
                  </a:lnTo>
                  <a:lnTo>
                    <a:pt x="9504" y="18988"/>
                  </a:lnTo>
                  <a:lnTo>
                    <a:pt x="19009" y="9494"/>
                  </a:lnTo>
                  <a:lnTo>
                    <a:pt x="3915916" y="9494"/>
                  </a:lnTo>
                  <a:lnTo>
                    <a:pt x="3915916" y="0"/>
                  </a:lnTo>
                  <a:close/>
                </a:path>
                <a:path w="3916045" h="1358264">
                  <a:moveTo>
                    <a:pt x="19009" y="1338688"/>
                  </a:moveTo>
                  <a:lnTo>
                    <a:pt x="9504" y="1338688"/>
                  </a:lnTo>
                  <a:lnTo>
                    <a:pt x="19009" y="1348183"/>
                  </a:lnTo>
                  <a:lnTo>
                    <a:pt x="19009" y="1338688"/>
                  </a:lnTo>
                  <a:close/>
                </a:path>
                <a:path w="3916045" h="1358264">
                  <a:moveTo>
                    <a:pt x="3896907" y="1338689"/>
                  </a:moveTo>
                  <a:lnTo>
                    <a:pt x="19009" y="1338688"/>
                  </a:lnTo>
                  <a:lnTo>
                    <a:pt x="19009" y="1348183"/>
                  </a:lnTo>
                  <a:lnTo>
                    <a:pt x="3896907" y="1348183"/>
                  </a:lnTo>
                  <a:lnTo>
                    <a:pt x="3896907" y="1338689"/>
                  </a:lnTo>
                  <a:close/>
                </a:path>
                <a:path w="3916045" h="1358264">
                  <a:moveTo>
                    <a:pt x="3896907" y="9494"/>
                  </a:moveTo>
                  <a:lnTo>
                    <a:pt x="3896907" y="1348183"/>
                  </a:lnTo>
                  <a:lnTo>
                    <a:pt x="3906411" y="1338689"/>
                  </a:lnTo>
                  <a:lnTo>
                    <a:pt x="3915916" y="1338689"/>
                  </a:lnTo>
                  <a:lnTo>
                    <a:pt x="3915916" y="18988"/>
                  </a:lnTo>
                  <a:lnTo>
                    <a:pt x="3906411" y="18988"/>
                  </a:lnTo>
                  <a:lnTo>
                    <a:pt x="3896907" y="9494"/>
                  </a:lnTo>
                  <a:close/>
                </a:path>
                <a:path w="3916045" h="1358264">
                  <a:moveTo>
                    <a:pt x="3915916" y="1338689"/>
                  </a:moveTo>
                  <a:lnTo>
                    <a:pt x="3906411" y="1338689"/>
                  </a:lnTo>
                  <a:lnTo>
                    <a:pt x="3896907" y="1348183"/>
                  </a:lnTo>
                  <a:lnTo>
                    <a:pt x="3915916" y="1348183"/>
                  </a:lnTo>
                  <a:lnTo>
                    <a:pt x="3915916" y="1338689"/>
                  </a:lnTo>
                  <a:close/>
                </a:path>
                <a:path w="3916045" h="1358264">
                  <a:moveTo>
                    <a:pt x="19009" y="9494"/>
                  </a:moveTo>
                  <a:lnTo>
                    <a:pt x="9504" y="18988"/>
                  </a:lnTo>
                  <a:lnTo>
                    <a:pt x="19009" y="18988"/>
                  </a:lnTo>
                  <a:lnTo>
                    <a:pt x="19009" y="9494"/>
                  </a:lnTo>
                  <a:close/>
                </a:path>
                <a:path w="3916045" h="1358264">
                  <a:moveTo>
                    <a:pt x="3896907" y="9494"/>
                  </a:moveTo>
                  <a:lnTo>
                    <a:pt x="19009" y="9494"/>
                  </a:lnTo>
                  <a:lnTo>
                    <a:pt x="19009" y="18988"/>
                  </a:lnTo>
                  <a:lnTo>
                    <a:pt x="3896907" y="18988"/>
                  </a:lnTo>
                  <a:lnTo>
                    <a:pt x="3896907" y="9494"/>
                  </a:lnTo>
                  <a:close/>
                </a:path>
                <a:path w="3916045" h="1358264">
                  <a:moveTo>
                    <a:pt x="3915916" y="9494"/>
                  </a:moveTo>
                  <a:lnTo>
                    <a:pt x="3896907" y="9494"/>
                  </a:lnTo>
                  <a:lnTo>
                    <a:pt x="3906411" y="18988"/>
                  </a:lnTo>
                  <a:lnTo>
                    <a:pt x="3915916" y="18988"/>
                  </a:lnTo>
                  <a:lnTo>
                    <a:pt x="3915916" y="9494"/>
                  </a:lnTo>
                  <a:close/>
                </a:path>
              </a:pathLst>
            </a:custGeom>
            <a:solidFill>
              <a:srgbClr val="306A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1" name="object 2451"/>
            <p:cNvSpPr/>
            <p:nvPr/>
          </p:nvSpPr>
          <p:spPr>
            <a:xfrm>
              <a:off x="680449" y="4209571"/>
              <a:ext cx="3868420" cy="0"/>
            </a:xfrm>
            <a:custGeom>
              <a:avLst/>
              <a:gdLst/>
              <a:ahLst/>
              <a:cxnLst/>
              <a:rect l="l" t="t" r="r" b="b"/>
              <a:pathLst>
                <a:path w="3868420">
                  <a:moveTo>
                    <a:pt x="0" y="0"/>
                  </a:moveTo>
                  <a:lnTo>
                    <a:pt x="3868393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2" name="object 2452"/>
            <p:cNvSpPr/>
            <p:nvPr/>
          </p:nvSpPr>
          <p:spPr>
            <a:xfrm>
              <a:off x="1032121" y="4209571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453" name="object 2453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945540" y="4267790"/>
              <a:ext cx="169993" cy="77308"/>
            </a:xfrm>
            <a:prstGeom prst="rect">
              <a:avLst/>
            </a:prstGeom>
          </p:spPr>
        </p:pic>
        <p:sp>
          <p:nvSpPr>
            <p:cNvPr id="2454" name="object 2454"/>
            <p:cNvSpPr/>
            <p:nvPr/>
          </p:nvSpPr>
          <p:spPr>
            <a:xfrm>
              <a:off x="1564381" y="4209571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455" name="object 2455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476178" y="4267790"/>
              <a:ext cx="171590" cy="77308"/>
            </a:xfrm>
            <a:prstGeom prst="rect">
              <a:avLst/>
            </a:prstGeom>
          </p:spPr>
        </p:pic>
        <p:sp>
          <p:nvSpPr>
            <p:cNvPr id="2456" name="object 2456"/>
            <p:cNvSpPr/>
            <p:nvPr/>
          </p:nvSpPr>
          <p:spPr>
            <a:xfrm>
              <a:off x="2087137" y="4209571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457" name="object 2457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2002084" y="4267790"/>
              <a:ext cx="168441" cy="77308"/>
            </a:xfrm>
            <a:prstGeom prst="rect">
              <a:avLst/>
            </a:prstGeom>
          </p:spPr>
        </p:pic>
        <p:sp>
          <p:nvSpPr>
            <p:cNvPr id="2458" name="object 2458"/>
            <p:cNvSpPr/>
            <p:nvPr/>
          </p:nvSpPr>
          <p:spPr>
            <a:xfrm>
              <a:off x="2619398" y="4209571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459" name="object 2459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2533983" y="4267790"/>
              <a:ext cx="168802" cy="77308"/>
            </a:xfrm>
            <a:prstGeom prst="rect">
              <a:avLst/>
            </a:prstGeom>
          </p:spPr>
        </p:pic>
        <p:sp>
          <p:nvSpPr>
            <p:cNvPr id="2460" name="object 2460"/>
            <p:cNvSpPr/>
            <p:nvPr/>
          </p:nvSpPr>
          <p:spPr>
            <a:xfrm>
              <a:off x="3142154" y="4209571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461" name="object 2461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3033927" y="4267790"/>
              <a:ext cx="221521" cy="77308"/>
            </a:xfrm>
            <a:prstGeom prst="rect">
              <a:avLst/>
            </a:prstGeom>
          </p:spPr>
        </p:pic>
        <p:sp>
          <p:nvSpPr>
            <p:cNvPr id="2462" name="object 2462"/>
            <p:cNvSpPr/>
            <p:nvPr/>
          </p:nvSpPr>
          <p:spPr>
            <a:xfrm>
              <a:off x="3674414" y="4209571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463" name="object 2463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3566188" y="4267790"/>
              <a:ext cx="221521" cy="77308"/>
            </a:xfrm>
            <a:prstGeom prst="rect">
              <a:avLst/>
            </a:prstGeom>
          </p:spPr>
        </p:pic>
        <p:sp>
          <p:nvSpPr>
            <p:cNvPr id="2464" name="object 2464"/>
            <p:cNvSpPr/>
            <p:nvPr/>
          </p:nvSpPr>
          <p:spPr>
            <a:xfrm>
              <a:off x="4197170" y="4209571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465" name="object 2465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4088943" y="4267790"/>
              <a:ext cx="221521" cy="77308"/>
            </a:xfrm>
            <a:prstGeom prst="rect">
              <a:avLst/>
            </a:prstGeom>
          </p:spPr>
        </p:pic>
      </p:grpSp>
      <p:grpSp>
        <p:nvGrpSpPr>
          <p:cNvPr id="2466" name="object 2466"/>
          <p:cNvGrpSpPr/>
          <p:nvPr/>
        </p:nvGrpSpPr>
        <p:grpSpPr>
          <a:xfrm>
            <a:off x="344681" y="1550169"/>
            <a:ext cx="250190" cy="99060"/>
            <a:chOff x="344681" y="1550169"/>
            <a:chExt cx="250190" cy="99060"/>
          </a:xfrm>
        </p:grpSpPr>
        <p:sp>
          <p:nvSpPr>
            <p:cNvPr id="2467" name="object 2467"/>
            <p:cNvSpPr/>
            <p:nvPr/>
          </p:nvSpPr>
          <p:spPr>
            <a:xfrm>
              <a:off x="553162" y="1550169"/>
              <a:ext cx="41910" cy="63500"/>
            </a:xfrm>
            <a:custGeom>
              <a:avLst/>
              <a:gdLst/>
              <a:ahLst/>
              <a:cxnLst/>
              <a:rect l="l" t="t" r="r" b="b"/>
              <a:pathLst>
                <a:path w="41909" h="63500">
                  <a:moveTo>
                    <a:pt x="38335" y="0"/>
                  </a:moveTo>
                  <a:lnTo>
                    <a:pt x="4891" y="0"/>
                  </a:lnTo>
                  <a:lnTo>
                    <a:pt x="2255" y="32786"/>
                  </a:lnTo>
                  <a:lnTo>
                    <a:pt x="8554" y="32786"/>
                  </a:lnTo>
                  <a:lnTo>
                    <a:pt x="11646" y="29368"/>
                  </a:lnTo>
                  <a:lnTo>
                    <a:pt x="15422" y="27723"/>
                  </a:lnTo>
                  <a:lnTo>
                    <a:pt x="23761" y="27723"/>
                  </a:lnTo>
                  <a:lnTo>
                    <a:pt x="26917" y="28989"/>
                  </a:lnTo>
                  <a:lnTo>
                    <a:pt x="31796" y="34052"/>
                  </a:lnTo>
                  <a:lnTo>
                    <a:pt x="33012" y="37470"/>
                  </a:lnTo>
                  <a:lnTo>
                    <a:pt x="33012" y="46078"/>
                  </a:lnTo>
                  <a:lnTo>
                    <a:pt x="31821" y="49749"/>
                  </a:lnTo>
                  <a:lnTo>
                    <a:pt x="27031" y="55572"/>
                  </a:lnTo>
                  <a:lnTo>
                    <a:pt x="23901" y="56965"/>
                  </a:lnTo>
                  <a:lnTo>
                    <a:pt x="17006" y="56965"/>
                  </a:lnTo>
                  <a:lnTo>
                    <a:pt x="14409" y="56079"/>
                  </a:lnTo>
                  <a:lnTo>
                    <a:pt x="10062" y="52408"/>
                  </a:lnTo>
                  <a:lnTo>
                    <a:pt x="8756" y="49623"/>
                  </a:lnTo>
                  <a:lnTo>
                    <a:pt x="8300" y="45952"/>
                  </a:lnTo>
                  <a:lnTo>
                    <a:pt x="0" y="45952"/>
                  </a:lnTo>
                  <a:lnTo>
                    <a:pt x="26473" y="63294"/>
                  </a:lnTo>
                  <a:lnTo>
                    <a:pt x="31631" y="61269"/>
                  </a:lnTo>
                  <a:lnTo>
                    <a:pt x="39374" y="52788"/>
                  </a:lnTo>
                  <a:lnTo>
                    <a:pt x="41313" y="47471"/>
                  </a:lnTo>
                  <a:lnTo>
                    <a:pt x="41313" y="34938"/>
                  </a:lnTo>
                  <a:lnTo>
                    <a:pt x="39387" y="30128"/>
                  </a:lnTo>
                  <a:lnTo>
                    <a:pt x="31669" y="22786"/>
                  </a:lnTo>
                  <a:lnTo>
                    <a:pt x="27145" y="20887"/>
                  </a:lnTo>
                  <a:lnTo>
                    <a:pt x="17336" y="20887"/>
                  </a:lnTo>
                  <a:lnTo>
                    <a:pt x="13471" y="22153"/>
                  </a:lnTo>
                  <a:lnTo>
                    <a:pt x="10379" y="24685"/>
                  </a:lnTo>
                  <a:lnTo>
                    <a:pt x="11747" y="7342"/>
                  </a:lnTo>
                  <a:lnTo>
                    <a:pt x="38335" y="7342"/>
                  </a:lnTo>
                  <a:lnTo>
                    <a:pt x="3833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468" name="object 2468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344681" y="1571436"/>
              <a:ext cx="166483" cy="77346"/>
            </a:xfrm>
            <a:prstGeom prst="rect">
              <a:avLst/>
            </a:prstGeom>
          </p:spPr>
        </p:pic>
      </p:grpSp>
      <p:grpSp>
        <p:nvGrpSpPr>
          <p:cNvPr id="2469" name="object 2469"/>
          <p:cNvGrpSpPr/>
          <p:nvPr/>
        </p:nvGrpSpPr>
        <p:grpSpPr>
          <a:xfrm>
            <a:off x="344681" y="2917341"/>
            <a:ext cx="249554" cy="99060"/>
            <a:chOff x="344681" y="2917341"/>
            <a:chExt cx="249554" cy="99060"/>
          </a:xfrm>
        </p:grpSpPr>
        <p:sp>
          <p:nvSpPr>
            <p:cNvPr id="2470" name="object 2470"/>
            <p:cNvSpPr/>
            <p:nvPr/>
          </p:nvSpPr>
          <p:spPr>
            <a:xfrm>
              <a:off x="553682" y="2917341"/>
              <a:ext cx="40640" cy="62865"/>
            </a:xfrm>
            <a:custGeom>
              <a:avLst/>
              <a:gdLst/>
              <a:ahLst/>
              <a:cxnLst/>
              <a:rect l="l" t="t" r="r" b="b"/>
              <a:pathLst>
                <a:path w="40640" h="62864">
                  <a:moveTo>
                    <a:pt x="40363" y="0"/>
                  </a:moveTo>
                  <a:lnTo>
                    <a:pt x="0" y="0"/>
                  </a:lnTo>
                  <a:lnTo>
                    <a:pt x="0" y="7342"/>
                  </a:lnTo>
                  <a:lnTo>
                    <a:pt x="31986" y="7342"/>
                  </a:lnTo>
                  <a:lnTo>
                    <a:pt x="8718" y="62282"/>
                  </a:lnTo>
                  <a:lnTo>
                    <a:pt x="17691" y="62282"/>
                  </a:lnTo>
                  <a:lnTo>
                    <a:pt x="40363" y="5569"/>
                  </a:lnTo>
                  <a:lnTo>
                    <a:pt x="4036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471" name="object 2471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344681" y="2938608"/>
              <a:ext cx="166483" cy="77346"/>
            </a:xfrm>
            <a:prstGeom prst="rect">
              <a:avLst/>
            </a:prstGeom>
          </p:spPr>
        </p:pic>
      </p:grpSp>
      <p:pic>
        <p:nvPicPr>
          <p:cNvPr id="2472" name="object 2472"/>
          <p:cNvPicPr/>
          <p:nvPr/>
        </p:nvPicPr>
        <p:blipFill>
          <a:blip r:embed="rId15" cstate="print"/>
          <a:stretch>
            <a:fillRect/>
          </a:stretch>
        </p:blipFill>
        <p:spPr>
          <a:xfrm>
            <a:off x="1833553" y="4400712"/>
            <a:ext cx="1569281" cy="97955"/>
          </a:xfrm>
          <a:prstGeom prst="rect">
            <a:avLst/>
          </a:prstGeom>
        </p:spPr>
      </p:pic>
      <p:grpSp>
        <p:nvGrpSpPr>
          <p:cNvPr id="2473" name="object 2473"/>
          <p:cNvGrpSpPr/>
          <p:nvPr/>
        </p:nvGrpSpPr>
        <p:grpSpPr>
          <a:xfrm>
            <a:off x="4797974" y="1464560"/>
            <a:ext cx="4126229" cy="2870200"/>
            <a:chOff x="4797974" y="1464560"/>
            <a:chExt cx="4126229" cy="2870200"/>
          </a:xfrm>
        </p:grpSpPr>
        <p:sp>
          <p:nvSpPr>
            <p:cNvPr id="2474" name="object 2474"/>
            <p:cNvSpPr/>
            <p:nvPr/>
          </p:nvSpPr>
          <p:spPr>
            <a:xfrm>
              <a:off x="4960364" y="1711410"/>
              <a:ext cx="38100" cy="1082675"/>
            </a:xfrm>
            <a:custGeom>
              <a:avLst/>
              <a:gdLst/>
              <a:ahLst/>
              <a:cxnLst/>
              <a:rect l="l" t="t" r="r" b="b"/>
              <a:pathLst>
                <a:path w="38100" h="1082675">
                  <a:moveTo>
                    <a:pt x="38018" y="1082344"/>
                  </a:moveTo>
                  <a:lnTo>
                    <a:pt x="38018" y="0"/>
                  </a:lnTo>
                </a:path>
                <a:path w="38100" h="1082675">
                  <a:moveTo>
                    <a:pt x="38018" y="1082344"/>
                  </a:moveTo>
                  <a:lnTo>
                    <a:pt x="0" y="10823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5" name="object 2475"/>
            <p:cNvSpPr/>
            <p:nvPr/>
          </p:nvSpPr>
          <p:spPr>
            <a:xfrm>
              <a:off x="4887774" y="2748309"/>
              <a:ext cx="48895" cy="77470"/>
            </a:xfrm>
            <a:custGeom>
              <a:avLst/>
              <a:gdLst/>
              <a:ahLst/>
              <a:cxnLst/>
              <a:rect l="l" t="t" r="r" b="b"/>
              <a:pathLst>
                <a:path w="48895" h="77469">
                  <a:moveTo>
                    <a:pt x="24344" y="0"/>
                  </a:moveTo>
                  <a:lnTo>
                    <a:pt x="13692" y="2440"/>
                  </a:lnTo>
                  <a:lnTo>
                    <a:pt x="6084" y="9747"/>
                  </a:lnTo>
                  <a:lnTo>
                    <a:pt x="1520" y="21896"/>
                  </a:lnTo>
                  <a:lnTo>
                    <a:pt x="0" y="38863"/>
                  </a:lnTo>
                  <a:lnTo>
                    <a:pt x="1520" y="55717"/>
                  </a:lnTo>
                  <a:lnTo>
                    <a:pt x="6084" y="67741"/>
                  </a:lnTo>
                  <a:lnTo>
                    <a:pt x="13692" y="74947"/>
                  </a:lnTo>
                  <a:lnTo>
                    <a:pt x="24344" y="77346"/>
                  </a:lnTo>
                  <a:lnTo>
                    <a:pt x="35023" y="74947"/>
                  </a:lnTo>
                  <a:lnTo>
                    <a:pt x="40389" y="69877"/>
                  </a:lnTo>
                  <a:lnTo>
                    <a:pt x="19655" y="69877"/>
                  </a:lnTo>
                  <a:lnTo>
                    <a:pt x="16081" y="67599"/>
                  </a:lnTo>
                  <a:lnTo>
                    <a:pt x="11177" y="58484"/>
                  </a:lnTo>
                  <a:lnTo>
                    <a:pt x="9948" y="50382"/>
                  </a:lnTo>
                  <a:lnTo>
                    <a:pt x="9948" y="27216"/>
                  </a:lnTo>
                  <a:lnTo>
                    <a:pt x="11177" y="19115"/>
                  </a:lnTo>
                  <a:lnTo>
                    <a:pt x="13623" y="14557"/>
                  </a:lnTo>
                  <a:lnTo>
                    <a:pt x="16081" y="9874"/>
                  </a:lnTo>
                  <a:lnTo>
                    <a:pt x="19655" y="7595"/>
                  </a:lnTo>
                  <a:lnTo>
                    <a:pt x="40404" y="7595"/>
                  </a:lnTo>
                  <a:lnTo>
                    <a:pt x="35023" y="2440"/>
                  </a:lnTo>
                  <a:lnTo>
                    <a:pt x="24344" y="0"/>
                  </a:lnTo>
                  <a:close/>
                </a:path>
                <a:path w="48895" h="77469">
                  <a:moveTo>
                    <a:pt x="40404" y="7595"/>
                  </a:moveTo>
                  <a:lnTo>
                    <a:pt x="29084" y="7595"/>
                  </a:lnTo>
                  <a:lnTo>
                    <a:pt x="32670" y="9874"/>
                  </a:lnTo>
                  <a:lnTo>
                    <a:pt x="35116" y="14557"/>
                  </a:lnTo>
                  <a:lnTo>
                    <a:pt x="37575" y="19115"/>
                  </a:lnTo>
                  <a:lnTo>
                    <a:pt x="38791" y="27216"/>
                  </a:lnTo>
                  <a:lnTo>
                    <a:pt x="38791" y="50382"/>
                  </a:lnTo>
                  <a:lnTo>
                    <a:pt x="37575" y="58484"/>
                  </a:lnTo>
                  <a:lnTo>
                    <a:pt x="32670" y="67599"/>
                  </a:lnTo>
                  <a:lnTo>
                    <a:pt x="29084" y="69877"/>
                  </a:lnTo>
                  <a:lnTo>
                    <a:pt x="40389" y="69877"/>
                  </a:lnTo>
                  <a:lnTo>
                    <a:pt x="42650" y="67741"/>
                  </a:lnTo>
                  <a:lnTo>
                    <a:pt x="47227" y="55717"/>
                  </a:lnTo>
                  <a:lnTo>
                    <a:pt x="48752" y="38863"/>
                  </a:lnTo>
                  <a:lnTo>
                    <a:pt x="47227" y="21896"/>
                  </a:lnTo>
                  <a:lnTo>
                    <a:pt x="42650" y="9747"/>
                  </a:lnTo>
                  <a:lnTo>
                    <a:pt x="40404" y="7595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6" name="object 2476"/>
            <p:cNvSpPr/>
            <p:nvPr/>
          </p:nvSpPr>
          <p:spPr>
            <a:xfrm>
              <a:off x="4960364" y="2622858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7" name="object 2477"/>
            <p:cNvSpPr/>
            <p:nvPr/>
          </p:nvSpPr>
          <p:spPr>
            <a:xfrm>
              <a:off x="4894668" y="2577412"/>
              <a:ext cx="27940" cy="76200"/>
            </a:xfrm>
            <a:custGeom>
              <a:avLst/>
              <a:gdLst/>
              <a:ahLst/>
              <a:cxnLst/>
              <a:rect l="l" t="t" r="r" b="b"/>
              <a:pathLst>
                <a:path w="27939" h="76200">
                  <a:moveTo>
                    <a:pt x="27614" y="0"/>
                  </a:moveTo>
                  <a:lnTo>
                    <a:pt x="20213" y="0"/>
                  </a:lnTo>
                  <a:lnTo>
                    <a:pt x="18477" y="9114"/>
                  </a:lnTo>
                  <a:lnTo>
                    <a:pt x="11735" y="13671"/>
                  </a:lnTo>
                  <a:lnTo>
                    <a:pt x="0" y="13671"/>
                  </a:lnTo>
                  <a:lnTo>
                    <a:pt x="0" y="21140"/>
                  </a:lnTo>
                  <a:lnTo>
                    <a:pt x="8123" y="21140"/>
                  </a:lnTo>
                  <a:lnTo>
                    <a:pt x="14130" y="19874"/>
                  </a:lnTo>
                  <a:lnTo>
                    <a:pt x="18020" y="17342"/>
                  </a:lnTo>
                  <a:lnTo>
                    <a:pt x="18020" y="76080"/>
                  </a:lnTo>
                  <a:lnTo>
                    <a:pt x="27614" y="76080"/>
                  </a:lnTo>
                  <a:lnTo>
                    <a:pt x="2761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8" name="object 2478"/>
            <p:cNvSpPr/>
            <p:nvPr/>
          </p:nvSpPr>
          <p:spPr>
            <a:xfrm>
              <a:off x="4960364" y="2451961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9" name="object 2479"/>
            <p:cNvSpPr/>
            <p:nvPr/>
          </p:nvSpPr>
          <p:spPr>
            <a:xfrm>
              <a:off x="4886291" y="2406516"/>
              <a:ext cx="50165" cy="76200"/>
            </a:xfrm>
            <a:custGeom>
              <a:avLst/>
              <a:gdLst/>
              <a:ahLst/>
              <a:cxnLst/>
              <a:rect l="l" t="t" r="r" b="b"/>
              <a:pathLst>
                <a:path w="50164" h="76200">
                  <a:moveTo>
                    <a:pt x="33481" y="0"/>
                  </a:moveTo>
                  <a:lnTo>
                    <a:pt x="1786" y="21646"/>
                  </a:lnTo>
                  <a:lnTo>
                    <a:pt x="11735" y="21646"/>
                  </a:lnTo>
                  <a:lnTo>
                    <a:pt x="12077" y="17089"/>
                  </a:lnTo>
                  <a:lnTo>
                    <a:pt x="13572" y="13545"/>
                  </a:lnTo>
                  <a:lnTo>
                    <a:pt x="18882" y="8734"/>
                  </a:lnTo>
                  <a:lnTo>
                    <a:pt x="22088" y="7595"/>
                  </a:lnTo>
                  <a:lnTo>
                    <a:pt x="30148" y="7595"/>
                  </a:lnTo>
                  <a:lnTo>
                    <a:pt x="33507" y="8734"/>
                  </a:lnTo>
                  <a:lnTo>
                    <a:pt x="38272" y="13545"/>
                  </a:lnTo>
                  <a:lnTo>
                    <a:pt x="39463" y="16709"/>
                  </a:lnTo>
                  <a:lnTo>
                    <a:pt x="39463" y="25444"/>
                  </a:lnTo>
                  <a:lnTo>
                    <a:pt x="38069" y="29622"/>
                  </a:lnTo>
                  <a:lnTo>
                    <a:pt x="32480" y="36837"/>
                  </a:lnTo>
                  <a:lnTo>
                    <a:pt x="27322" y="41648"/>
                  </a:lnTo>
                  <a:lnTo>
                    <a:pt x="12241" y="53800"/>
                  </a:lnTo>
                  <a:lnTo>
                    <a:pt x="7058" y="58864"/>
                  </a:lnTo>
                  <a:lnTo>
                    <a:pt x="1406" y="67219"/>
                  </a:lnTo>
                  <a:lnTo>
                    <a:pt x="0" y="71523"/>
                  </a:lnTo>
                  <a:lnTo>
                    <a:pt x="0" y="76080"/>
                  </a:lnTo>
                  <a:lnTo>
                    <a:pt x="49563" y="76080"/>
                  </a:lnTo>
                  <a:lnTo>
                    <a:pt x="49563" y="67219"/>
                  </a:lnTo>
                  <a:lnTo>
                    <a:pt x="13420" y="67219"/>
                  </a:lnTo>
                  <a:lnTo>
                    <a:pt x="13597" y="65067"/>
                  </a:lnTo>
                  <a:lnTo>
                    <a:pt x="18134" y="60256"/>
                  </a:lnTo>
                  <a:lnTo>
                    <a:pt x="35927" y="45445"/>
                  </a:lnTo>
                  <a:lnTo>
                    <a:pt x="41871" y="39622"/>
                  </a:lnTo>
                  <a:lnTo>
                    <a:pt x="47865" y="31267"/>
                  </a:lnTo>
                  <a:lnTo>
                    <a:pt x="49360" y="26457"/>
                  </a:lnTo>
                  <a:lnTo>
                    <a:pt x="49360" y="15064"/>
                  </a:lnTo>
                  <a:lnTo>
                    <a:pt x="47333" y="10000"/>
                  </a:lnTo>
                  <a:lnTo>
                    <a:pt x="39235" y="2025"/>
                  </a:lnTo>
                  <a:lnTo>
                    <a:pt x="3348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0" name="object 2480"/>
            <p:cNvSpPr/>
            <p:nvPr/>
          </p:nvSpPr>
          <p:spPr>
            <a:xfrm>
              <a:off x="4960364" y="2281065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1" name="object 2481"/>
            <p:cNvSpPr/>
            <p:nvPr/>
          </p:nvSpPr>
          <p:spPr>
            <a:xfrm>
              <a:off x="4887672" y="2235619"/>
              <a:ext cx="49530" cy="77470"/>
            </a:xfrm>
            <a:custGeom>
              <a:avLst/>
              <a:gdLst/>
              <a:ahLst/>
              <a:cxnLst/>
              <a:rect l="l" t="t" r="r" b="b"/>
              <a:pathLst>
                <a:path w="49529" h="77469">
                  <a:moveTo>
                    <a:pt x="30098" y="0"/>
                  </a:moveTo>
                  <a:lnTo>
                    <a:pt x="963" y="19494"/>
                  </a:lnTo>
                  <a:lnTo>
                    <a:pt x="10873" y="19494"/>
                  </a:lnTo>
                  <a:lnTo>
                    <a:pt x="11760" y="11519"/>
                  </a:lnTo>
                  <a:lnTo>
                    <a:pt x="16005" y="7595"/>
                  </a:lnTo>
                  <a:lnTo>
                    <a:pt x="35319" y="27849"/>
                  </a:lnTo>
                  <a:lnTo>
                    <a:pt x="30655" y="32153"/>
                  </a:lnTo>
                  <a:lnTo>
                    <a:pt x="19136" y="32153"/>
                  </a:lnTo>
                  <a:lnTo>
                    <a:pt x="19136" y="39622"/>
                  </a:lnTo>
                  <a:lnTo>
                    <a:pt x="39095" y="58864"/>
                  </a:lnTo>
                  <a:lnTo>
                    <a:pt x="37765" y="62535"/>
                  </a:lnTo>
                  <a:lnTo>
                    <a:pt x="32417" y="68358"/>
                  </a:lnTo>
                  <a:lnTo>
                    <a:pt x="28843" y="69877"/>
                  </a:lnTo>
                  <a:lnTo>
                    <a:pt x="19718" y="69877"/>
                  </a:lnTo>
                  <a:lnTo>
                    <a:pt x="16157" y="68485"/>
                  </a:lnTo>
                  <a:lnTo>
                    <a:pt x="11190" y="63168"/>
                  </a:lnTo>
                  <a:lnTo>
                    <a:pt x="9948" y="60003"/>
                  </a:lnTo>
                  <a:lnTo>
                    <a:pt x="9948" y="56332"/>
                  </a:lnTo>
                  <a:lnTo>
                    <a:pt x="0" y="56332"/>
                  </a:lnTo>
                  <a:lnTo>
                    <a:pt x="31352" y="77346"/>
                  </a:lnTo>
                  <a:lnTo>
                    <a:pt x="37232" y="75194"/>
                  </a:lnTo>
                  <a:lnTo>
                    <a:pt x="46686" y="66586"/>
                  </a:lnTo>
                  <a:lnTo>
                    <a:pt x="49056" y="61016"/>
                  </a:lnTo>
                  <a:lnTo>
                    <a:pt x="49056" y="49496"/>
                  </a:lnTo>
                  <a:lnTo>
                    <a:pt x="47827" y="45445"/>
                  </a:lnTo>
                  <a:lnTo>
                    <a:pt x="42884" y="38483"/>
                  </a:lnTo>
                  <a:lnTo>
                    <a:pt x="39374" y="36204"/>
                  </a:lnTo>
                  <a:lnTo>
                    <a:pt x="34812" y="35065"/>
                  </a:lnTo>
                  <a:lnTo>
                    <a:pt x="38348" y="33546"/>
                  </a:lnTo>
                  <a:lnTo>
                    <a:pt x="40984" y="31394"/>
                  </a:lnTo>
                  <a:lnTo>
                    <a:pt x="44418" y="25697"/>
                  </a:lnTo>
                  <a:lnTo>
                    <a:pt x="45280" y="22659"/>
                  </a:lnTo>
                  <a:lnTo>
                    <a:pt x="45280" y="13798"/>
                  </a:lnTo>
                  <a:lnTo>
                    <a:pt x="43303" y="9114"/>
                  </a:lnTo>
                  <a:lnTo>
                    <a:pt x="35407" y="1898"/>
                  </a:lnTo>
                  <a:lnTo>
                    <a:pt x="3009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2" name="object 2482"/>
            <p:cNvSpPr/>
            <p:nvPr/>
          </p:nvSpPr>
          <p:spPr>
            <a:xfrm>
              <a:off x="4960364" y="2110169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3" name="object 2483"/>
            <p:cNvSpPr/>
            <p:nvPr/>
          </p:nvSpPr>
          <p:spPr>
            <a:xfrm>
              <a:off x="4884656" y="2065103"/>
              <a:ext cx="52069" cy="76200"/>
            </a:xfrm>
            <a:custGeom>
              <a:avLst/>
              <a:gdLst/>
              <a:ahLst/>
              <a:cxnLst/>
              <a:rect l="l" t="t" r="r" b="b"/>
              <a:pathLst>
                <a:path w="52070" h="76200">
                  <a:moveTo>
                    <a:pt x="41605" y="57851"/>
                  </a:moveTo>
                  <a:lnTo>
                    <a:pt x="31960" y="57851"/>
                  </a:lnTo>
                  <a:lnTo>
                    <a:pt x="31960" y="75700"/>
                  </a:lnTo>
                  <a:lnTo>
                    <a:pt x="41605" y="75700"/>
                  </a:lnTo>
                  <a:lnTo>
                    <a:pt x="41605" y="57851"/>
                  </a:lnTo>
                  <a:close/>
                </a:path>
                <a:path w="52070" h="76200">
                  <a:moveTo>
                    <a:pt x="41605" y="0"/>
                  </a:moveTo>
                  <a:lnTo>
                    <a:pt x="34051" y="0"/>
                  </a:lnTo>
                  <a:lnTo>
                    <a:pt x="0" y="49370"/>
                  </a:lnTo>
                  <a:lnTo>
                    <a:pt x="0" y="57851"/>
                  </a:lnTo>
                  <a:lnTo>
                    <a:pt x="51717" y="57851"/>
                  </a:lnTo>
                  <a:lnTo>
                    <a:pt x="51717" y="49370"/>
                  </a:lnTo>
                  <a:lnTo>
                    <a:pt x="8985" y="49370"/>
                  </a:lnTo>
                  <a:lnTo>
                    <a:pt x="31960" y="15190"/>
                  </a:lnTo>
                  <a:lnTo>
                    <a:pt x="41605" y="15190"/>
                  </a:lnTo>
                  <a:lnTo>
                    <a:pt x="41605" y="0"/>
                  </a:lnTo>
                  <a:close/>
                </a:path>
                <a:path w="52070" h="76200">
                  <a:moveTo>
                    <a:pt x="41605" y="15190"/>
                  </a:moveTo>
                  <a:lnTo>
                    <a:pt x="31960" y="15190"/>
                  </a:lnTo>
                  <a:lnTo>
                    <a:pt x="31960" y="49370"/>
                  </a:lnTo>
                  <a:lnTo>
                    <a:pt x="41605" y="49370"/>
                  </a:lnTo>
                  <a:lnTo>
                    <a:pt x="41605" y="1519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4" name="object 2484"/>
            <p:cNvSpPr/>
            <p:nvPr/>
          </p:nvSpPr>
          <p:spPr>
            <a:xfrm>
              <a:off x="4960364" y="1929778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5" name="object 2485"/>
            <p:cNvSpPr/>
            <p:nvPr/>
          </p:nvSpPr>
          <p:spPr>
            <a:xfrm>
              <a:off x="4887469" y="1885725"/>
              <a:ext cx="50165" cy="76200"/>
            </a:xfrm>
            <a:custGeom>
              <a:avLst/>
              <a:gdLst/>
              <a:ahLst/>
              <a:cxnLst/>
              <a:rect l="l" t="t" r="r" b="b"/>
              <a:pathLst>
                <a:path w="50164" h="76200">
                  <a:moveTo>
                    <a:pt x="45989" y="0"/>
                  </a:moveTo>
                  <a:lnTo>
                    <a:pt x="5867" y="0"/>
                  </a:lnTo>
                  <a:lnTo>
                    <a:pt x="2699" y="39369"/>
                  </a:lnTo>
                  <a:lnTo>
                    <a:pt x="10252" y="39369"/>
                  </a:lnTo>
                  <a:lnTo>
                    <a:pt x="13965" y="35318"/>
                  </a:lnTo>
                  <a:lnTo>
                    <a:pt x="18489" y="33293"/>
                  </a:lnTo>
                  <a:lnTo>
                    <a:pt x="39615" y="55319"/>
                  </a:lnTo>
                  <a:lnTo>
                    <a:pt x="38170" y="59623"/>
                  </a:lnTo>
                  <a:lnTo>
                    <a:pt x="32417" y="66712"/>
                  </a:lnTo>
                  <a:lnTo>
                    <a:pt x="28666" y="68485"/>
                  </a:lnTo>
                  <a:lnTo>
                    <a:pt x="20403" y="68485"/>
                  </a:lnTo>
                  <a:lnTo>
                    <a:pt x="17273" y="67345"/>
                  </a:lnTo>
                  <a:lnTo>
                    <a:pt x="12064" y="62915"/>
                  </a:lnTo>
                  <a:lnTo>
                    <a:pt x="10493" y="59623"/>
                  </a:lnTo>
                  <a:lnTo>
                    <a:pt x="9948" y="55066"/>
                  </a:lnTo>
                  <a:lnTo>
                    <a:pt x="0" y="55066"/>
                  </a:lnTo>
                  <a:lnTo>
                    <a:pt x="31770" y="75953"/>
                  </a:lnTo>
                  <a:lnTo>
                    <a:pt x="37955" y="73422"/>
                  </a:lnTo>
                  <a:lnTo>
                    <a:pt x="47244" y="63294"/>
                  </a:lnTo>
                  <a:lnTo>
                    <a:pt x="49563" y="56965"/>
                  </a:lnTo>
                  <a:lnTo>
                    <a:pt x="49563" y="41901"/>
                  </a:lnTo>
                  <a:lnTo>
                    <a:pt x="47244" y="36078"/>
                  </a:lnTo>
                  <a:lnTo>
                    <a:pt x="37993" y="27343"/>
                  </a:lnTo>
                  <a:lnTo>
                    <a:pt x="32569" y="25064"/>
                  </a:lnTo>
                  <a:lnTo>
                    <a:pt x="20783" y="25064"/>
                  </a:lnTo>
                  <a:lnTo>
                    <a:pt x="16157" y="26583"/>
                  </a:lnTo>
                  <a:lnTo>
                    <a:pt x="12444" y="29622"/>
                  </a:lnTo>
                  <a:lnTo>
                    <a:pt x="14079" y="8861"/>
                  </a:lnTo>
                  <a:lnTo>
                    <a:pt x="45989" y="8861"/>
                  </a:lnTo>
                  <a:lnTo>
                    <a:pt x="45989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6" name="object 2486"/>
            <p:cNvSpPr/>
            <p:nvPr/>
          </p:nvSpPr>
          <p:spPr>
            <a:xfrm>
              <a:off x="4960364" y="1758881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7" name="object 2487"/>
            <p:cNvSpPr/>
            <p:nvPr/>
          </p:nvSpPr>
          <p:spPr>
            <a:xfrm>
              <a:off x="4887877" y="1713436"/>
              <a:ext cx="49530" cy="77470"/>
            </a:xfrm>
            <a:custGeom>
              <a:avLst/>
              <a:gdLst/>
              <a:ahLst/>
              <a:cxnLst/>
              <a:rect l="l" t="t" r="r" b="b"/>
              <a:pathLst>
                <a:path w="49529" h="77469">
                  <a:moveTo>
                    <a:pt x="31958" y="0"/>
                  </a:moveTo>
                  <a:lnTo>
                    <a:pt x="1548" y="23177"/>
                  </a:lnTo>
                  <a:lnTo>
                    <a:pt x="0" y="43167"/>
                  </a:lnTo>
                  <a:lnTo>
                    <a:pt x="317" y="49376"/>
                  </a:lnTo>
                  <a:lnTo>
                    <a:pt x="32605" y="77346"/>
                  </a:lnTo>
                  <a:lnTo>
                    <a:pt x="38269" y="74941"/>
                  </a:lnTo>
                  <a:lnTo>
                    <a:pt x="42540" y="69877"/>
                  </a:lnTo>
                  <a:lnTo>
                    <a:pt x="20591" y="69877"/>
                  </a:lnTo>
                  <a:lnTo>
                    <a:pt x="16802" y="67472"/>
                  </a:lnTo>
                  <a:lnTo>
                    <a:pt x="11162" y="58357"/>
                  </a:lnTo>
                  <a:lnTo>
                    <a:pt x="9680" y="51775"/>
                  </a:lnTo>
                  <a:lnTo>
                    <a:pt x="9540" y="43167"/>
                  </a:lnTo>
                  <a:lnTo>
                    <a:pt x="14584" y="37850"/>
                  </a:lnTo>
                  <a:lnTo>
                    <a:pt x="18749" y="35698"/>
                  </a:lnTo>
                  <a:lnTo>
                    <a:pt x="9641" y="35698"/>
                  </a:lnTo>
                  <a:lnTo>
                    <a:pt x="10148" y="26710"/>
                  </a:lnTo>
                  <a:lnTo>
                    <a:pt x="11834" y="19748"/>
                  </a:lnTo>
                  <a:lnTo>
                    <a:pt x="14673" y="14937"/>
                  </a:lnTo>
                  <a:lnTo>
                    <a:pt x="17511" y="10000"/>
                  </a:lnTo>
                  <a:lnTo>
                    <a:pt x="21237" y="7595"/>
                  </a:lnTo>
                  <a:lnTo>
                    <a:pt x="44131" y="7595"/>
                  </a:lnTo>
                  <a:lnTo>
                    <a:pt x="40576" y="4810"/>
                  </a:lnTo>
                  <a:lnTo>
                    <a:pt x="36698" y="1645"/>
                  </a:lnTo>
                  <a:lnTo>
                    <a:pt x="31958" y="0"/>
                  </a:lnTo>
                  <a:close/>
                </a:path>
                <a:path w="49529" h="77469">
                  <a:moveTo>
                    <a:pt x="43213" y="35192"/>
                  </a:moveTo>
                  <a:lnTo>
                    <a:pt x="29259" y="35192"/>
                  </a:lnTo>
                  <a:lnTo>
                    <a:pt x="32655" y="36711"/>
                  </a:lnTo>
                  <a:lnTo>
                    <a:pt x="35190" y="40002"/>
                  </a:lnTo>
                  <a:lnTo>
                    <a:pt x="37725" y="43167"/>
                  </a:lnTo>
                  <a:lnTo>
                    <a:pt x="38992" y="47344"/>
                  </a:lnTo>
                  <a:lnTo>
                    <a:pt x="38992" y="57345"/>
                  </a:lnTo>
                  <a:lnTo>
                    <a:pt x="37750" y="61522"/>
                  </a:lnTo>
                  <a:lnTo>
                    <a:pt x="32782" y="68105"/>
                  </a:lnTo>
                  <a:lnTo>
                    <a:pt x="29462" y="69877"/>
                  </a:lnTo>
                  <a:lnTo>
                    <a:pt x="42540" y="69877"/>
                  </a:lnTo>
                  <a:lnTo>
                    <a:pt x="46811" y="64940"/>
                  </a:lnTo>
                  <a:lnTo>
                    <a:pt x="48953" y="58864"/>
                  </a:lnTo>
                  <a:lnTo>
                    <a:pt x="48953" y="44812"/>
                  </a:lnTo>
                  <a:lnTo>
                    <a:pt x="46798" y="38989"/>
                  </a:lnTo>
                  <a:lnTo>
                    <a:pt x="43213" y="35192"/>
                  </a:lnTo>
                  <a:close/>
                </a:path>
                <a:path w="49529" h="77469">
                  <a:moveTo>
                    <a:pt x="32909" y="27596"/>
                  </a:moveTo>
                  <a:lnTo>
                    <a:pt x="20249" y="27596"/>
                  </a:lnTo>
                  <a:lnTo>
                    <a:pt x="14584" y="30381"/>
                  </a:lnTo>
                  <a:lnTo>
                    <a:pt x="9641" y="35698"/>
                  </a:lnTo>
                  <a:lnTo>
                    <a:pt x="18749" y="35698"/>
                  </a:lnTo>
                  <a:lnTo>
                    <a:pt x="19729" y="35192"/>
                  </a:lnTo>
                  <a:lnTo>
                    <a:pt x="43213" y="35192"/>
                  </a:lnTo>
                  <a:lnTo>
                    <a:pt x="38193" y="29875"/>
                  </a:lnTo>
                  <a:lnTo>
                    <a:pt x="32909" y="27596"/>
                  </a:lnTo>
                  <a:close/>
                </a:path>
                <a:path w="49529" h="77469">
                  <a:moveTo>
                    <a:pt x="44131" y="7595"/>
                  </a:moveTo>
                  <a:lnTo>
                    <a:pt x="32934" y="7595"/>
                  </a:lnTo>
                  <a:lnTo>
                    <a:pt x="36926" y="11266"/>
                  </a:lnTo>
                  <a:lnTo>
                    <a:pt x="37775" y="18735"/>
                  </a:lnTo>
                  <a:lnTo>
                    <a:pt x="47673" y="18735"/>
                  </a:lnTo>
                  <a:lnTo>
                    <a:pt x="46824" y="12532"/>
                  </a:lnTo>
                  <a:lnTo>
                    <a:pt x="44454" y="7848"/>
                  </a:lnTo>
                  <a:lnTo>
                    <a:pt x="44131" y="7595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488" name="object 2488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5049200" y="1547350"/>
              <a:ext cx="3791595" cy="97980"/>
            </a:xfrm>
            <a:prstGeom prst="rect">
              <a:avLst/>
            </a:prstGeom>
          </p:spPr>
        </p:pic>
        <p:pic>
          <p:nvPicPr>
            <p:cNvPr id="2489" name="object 2489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5601395" y="1729006"/>
              <a:ext cx="498512" cy="1064748"/>
            </a:xfrm>
            <a:prstGeom prst="rect">
              <a:avLst/>
            </a:prstGeom>
          </p:spPr>
        </p:pic>
        <p:sp>
          <p:nvSpPr>
            <p:cNvPr id="2490" name="object 2490"/>
            <p:cNvSpPr/>
            <p:nvPr/>
          </p:nvSpPr>
          <p:spPr>
            <a:xfrm>
              <a:off x="5007887" y="1464560"/>
              <a:ext cx="3916045" cy="1358265"/>
            </a:xfrm>
            <a:custGeom>
              <a:avLst/>
              <a:gdLst/>
              <a:ahLst/>
              <a:cxnLst/>
              <a:rect l="l" t="t" r="r" b="b"/>
              <a:pathLst>
                <a:path w="3916045" h="1358264">
                  <a:moveTo>
                    <a:pt x="3915916" y="0"/>
                  </a:moveTo>
                  <a:lnTo>
                    <a:pt x="0" y="0"/>
                  </a:lnTo>
                  <a:lnTo>
                    <a:pt x="0" y="1357677"/>
                  </a:lnTo>
                  <a:lnTo>
                    <a:pt x="3915916" y="1357677"/>
                  </a:lnTo>
                  <a:lnTo>
                    <a:pt x="3915916" y="1348183"/>
                  </a:lnTo>
                  <a:lnTo>
                    <a:pt x="19009" y="1348183"/>
                  </a:lnTo>
                  <a:lnTo>
                    <a:pt x="9504" y="1338688"/>
                  </a:lnTo>
                  <a:lnTo>
                    <a:pt x="19009" y="1338688"/>
                  </a:lnTo>
                  <a:lnTo>
                    <a:pt x="19009" y="18988"/>
                  </a:lnTo>
                  <a:lnTo>
                    <a:pt x="9504" y="18988"/>
                  </a:lnTo>
                  <a:lnTo>
                    <a:pt x="19009" y="9494"/>
                  </a:lnTo>
                  <a:lnTo>
                    <a:pt x="3915916" y="9494"/>
                  </a:lnTo>
                  <a:lnTo>
                    <a:pt x="3915916" y="0"/>
                  </a:lnTo>
                  <a:close/>
                </a:path>
                <a:path w="3916045" h="1358264">
                  <a:moveTo>
                    <a:pt x="19009" y="1338688"/>
                  </a:moveTo>
                  <a:lnTo>
                    <a:pt x="9504" y="1338688"/>
                  </a:lnTo>
                  <a:lnTo>
                    <a:pt x="19009" y="1348183"/>
                  </a:lnTo>
                  <a:lnTo>
                    <a:pt x="19009" y="1338688"/>
                  </a:lnTo>
                  <a:close/>
                </a:path>
                <a:path w="3916045" h="1358264">
                  <a:moveTo>
                    <a:pt x="3896907" y="1338689"/>
                  </a:moveTo>
                  <a:lnTo>
                    <a:pt x="19009" y="1338688"/>
                  </a:lnTo>
                  <a:lnTo>
                    <a:pt x="19009" y="1348183"/>
                  </a:lnTo>
                  <a:lnTo>
                    <a:pt x="3896907" y="1348183"/>
                  </a:lnTo>
                  <a:lnTo>
                    <a:pt x="3896907" y="1338689"/>
                  </a:lnTo>
                  <a:close/>
                </a:path>
                <a:path w="3916045" h="1358264">
                  <a:moveTo>
                    <a:pt x="3896907" y="9494"/>
                  </a:moveTo>
                  <a:lnTo>
                    <a:pt x="3896907" y="1348183"/>
                  </a:lnTo>
                  <a:lnTo>
                    <a:pt x="3906412" y="1338689"/>
                  </a:lnTo>
                  <a:lnTo>
                    <a:pt x="3915916" y="1338689"/>
                  </a:lnTo>
                  <a:lnTo>
                    <a:pt x="3915916" y="18988"/>
                  </a:lnTo>
                  <a:lnTo>
                    <a:pt x="3906411" y="18988"/>
                  </a:lnTo>
                  <a:lnTo>
                    <a:pt x="3896907" y="9494"/>
                  </a:lnTo>
                  <a:close/>
                </a:path>
                <a:path w="3916045" h="1358264">
                  <a:moveTo>
                    <a:pt x="3915916" y="1338689"/>
                  </a:moveTo>
                  <a:lnTo>
                    <a:pt x="3906412" y="1338689"/>
                  </a:lnTo>
                  <a:lnTo>
                    <a:pt x="3896907" y="1348183"/>
                  </a:lnTo>
                  <a:lnTo>
                    <a:pt x="3915916" y="1348183"/>
                  </a:lnTo>
                  <a:lnTo>
                    <a:pt x="3915916" y="1338689"/>
                  </a:lnTo>
                  <a:close/>
                </a:path>
                <a:path w="3916045" h="1358264">
                  <a:moveTo>
                    <a:pt x="19009" y="9494"/>
                  </a:moveTo>
                  <a:lnTo>
                    <a:pt x="9504" y="18988"/>
                  </a:lnTo>
                  <a:lnTo>
                    <a:pt x="19009" y="18988"/>
                  </a:lnTo>
                  <a:lnTo>
                    <a:pt x="19009" y="9494"/>
                  </a:lnTo>
                  <a:close/>
                </a:path>
                <a:path w="3916045" h="1358264">
                  <a:moveTo>
                    <a:pt x="3896907" y="9494"/>
                  </a:moveTo>
                  <a:lnTo>
                    <a:pt x="19009" y="9494"/>
                  </a:lnTo>
                  <a:lnTo>
                    <a:pt x="19009" y="18988"/>
                  </a:lnTo>
                  <a:lnTo>
                    <a:pt x="3896907" y="18988"/>
                  </a:lnTo>
                  <a:lnTo>
                    <a:pt x="3896907" y="9494"/>
                  </a:lnTo>
                  <a:close/>
                </a:path>
                <a:path w="3916045" h="1358264">
                  <a:moveTo>
                    <a:pt x="3915916" y="9494"/>
                  </a:moveTo>
                  <a:lnTo>
                    <a:pt x="3896907" y="9494"/>
                  </a:lnTo>
                  <a:lnTo>
                    <a:pt x="3906411" y="18988"/>
                  </a:lnTo>
                  <a:lnTo>
                    <a:pt x="3915916" y="18988"/>
                  </a:lnTo>
                  <a:lnTo>
                    <a:pt x="3915916" y="9494"/>
                  </a:lnTo>
                  <a:close/>
                </a:path>
              </a:pathLst>
            </a:custGeom>
            <a:solidFill>
              <a:srgbClr val="306A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491" name="object 2491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7574152" y="1834830"/>
              <a:ext cx="693850" cy="807015"/>
            </a:xfrm>
            <a:prstGeom prst="rect">
              <a:avLst/>
            </a:prstGeom>
          </p:spPr>
        </p:pic>
        <p:sp>
          <p:nvSpPr>
            <p:cNvPr id="2492" name="object 2492"/>
            <p:cNvSpPr/>
            <p:nvPr/>
          </p:nvSpPr>
          <p:spPr>
            <a:xfrm>
              <a:off x="4960364" y="3078582"/>
              <a:ext cx="38100" cy="1082675"/>
            </a:xfrm>
            <a:custGeom>
              <a:avLst/>
              <a:gdLst/>
              <a:ahLst/>
              <a:cxnLst/>
              <a:rect l="l" t="t" r="r" b="b"/>
              <a:pathLst>
                <a:path w="38100" h="1082675">
                  <a:moveTo>
                    <a:pt x="38018" y="1082344"/>
                  </a:moveTo>
                  <a:lnTo>
                    <a:pt x="38018" y="0"/>
                  </a:lnTo>
                </a:path>
                <a:path w="38100" h="1082675">
                  <a:moveTo>
                    <a:pt x="38018" y="1082344"/>
                  </a:moveTo>
                  <a:lnTo>
                    <a:pt x="0" y="10823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3" name="object 2493"/>
            <p:cNvSpPr/>
            <p:nvPr/>
          </p:nvSpPr>
          <p:spPr>
            <a:xfrm>
              <a:off x="4887774" y="4115544"/>
              <a:ext cx="48895" cy="77470"/>
            </a:xfrm>
            <a:custGeom>
              <a:avLst/>
              <a:gdLst/>
              <a:ahLst/>
              <a:cxnLst/>
              <a:rect l="l" t="t" r="r" b="b"/>
              <a:pathLst>
                <a:path w="48895" h="77470">
                  <a:moveTo>
                    <a:pt x="24344" y="0"/>
                  </a:moveTo>
                  <a:lnTo>
                    <a:pt x="13692" y="2421"/>
                  </a:lnTo>
                  <a:lnTo>
                    <a:pt x="6084" y="9685"/>
                  </a:lnTo>
                  <a:lnTo>
                    <a:pt x="1520" y="21794"/>
                  </a:lnTo>
                  <a:lnTo>
                    <a:pt x="0" y="38749"/>
                  </a:lnTo>
                  <a:lnTo>
                    <a:pt x="1520" y="55620"/>
                  </a:lnTo>
                  <a:lnTo>
                    <a:pt x="6084" y="67670"/>
                  </a:lnTo>
                  <a:lnTo>
                    <a:pt x="13692" y="74899"/>
                  </a:lnTo>
                  <a:lnTo>
                    <a:pt x="24344" y="77308"/>
                  </a:lnTo>
                  <a:lnTo>
                    <a:pt x="35023" y="74899"/>
                  </a:lnTo>
                  <a:lnTo>
                    <a:pt x="40441" y="69763"/>
                  </a:lnTo>
                  <a:lnTo>
                    <a:pt x="19655" y="69763"/>
                  </a:lnTo>
                  <a:lnTo>
                    <a:pt x="16081" y="67485"/>
                  </a:lnTo>
                  <a:lnTo>
                    <a:pt x="11177" y="58370"/>
                  </a:lnTo>
                  <a:lnTo>
                    <a:pt x="9948" y="50306"/>
                  </a:lnTo>
                  <a:lnTo>
                    <a:pt x="9948" y="27166"/>
                  </a:lnTo>
                  <a:lnTo>
                    <a:pt x="11177" y="19064"/>
                  </a:lnTo>
                  <a:lnTo>
                    <a:pt x="16081" y="9848"/>
                  </a:lnTo>
                  <a:lnTo>
                    <a:pt x="19655" y="7544"/>
                  </a:lnTo>
                  <a:lnTo>
                    <a:pt x="40402" y="7544"/>
                  </a:lnTo>
                  <a:lnTo>
                    <a:pt x="35023" y="2421"/>
                  </a:lnTo>
                  <a:lnTo>
                    <a:pt x="24344" y="0"/>
                  </a:lnTo>
                  <a:close/>
                </a:path>
                <a:path w="48895" h="77470">
                  <a:moveTo>
                    <a:pt x="40402" y="7544"/>
                  </a:moveTo>
                  <a:lnTo>
                    <a:pt x="29084" y="7544"/>
                  </a:lnTo>
                  <a:lnTo>
                    <a:pt x="32670" y="9848"/>
                  </a:lnTo>
                  <a:lnTo>
                    <a:pt x="37575" y="19064"/>
                  </a:lnTo>
                  <a:lnTo>
                    <a:pt x="38791" y="27166"/>
                  </a:lnTo>
                  <a:lnTo>
                    <a:pt x="38791" y="50306"/>
                  </a:lnTo>
                  <a:lnTo>
                    <a:pt x="37575" y="58370"/>
                  </a:lnTo>
                  <a:lnTo>
                    <a:pt x="32670" y="67485"/>
                  </a:lnTo>
                  <a:lnTo>
                    <a:pt x="29084" y="69763"/>
                  </a:lnTo>
                  <a:lnTo>
                    <a:pt x="40441" y="69763"/>
                  </a:lnTo>
                  <a:lnTo>
                    <a:pt x="42650" y="67670"/>
                  </a:lnTo>
                  <a:lnTo>
                    <a:pt x="47227" y="55620"/>
                  </a:lnTo>
                  <a:lnTo>
                    <a:pt x="48752" y="38749"/>
                  </a:lnTo>
                  <a:lnTo>
                    <a:pt x="47227" y="21794"/>
                  </a:lnTo>
                  <a:lnTo>
                    <a:pt x="42650" y="9685"/>
                  </a:lnTo>
                  <a:lnTo>
                    <a:pt x="40402" y="754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4" name="object 2494"/>
            <p:cNvSpPr/>
            <p:nvPr/>
          </p:nvSpPr>
          <p:spPr>
            <a:xfrm>
              <a:off x="4960364" y="3990030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495" name="object 2495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4797974" y="3944647"/>
              <a:ext cx="137880" cy="77308"/>
            </a:xfrm>
            <a:prstGeom prst="rect">
              <a:avLst/>
            </a:prstGeom>
          </p:spPr>
        </p:pic>
        <p:sp>
          <p:nvSpPr>
            <p:cNvPr id="2496" name="object 2496"/>
            <p:cNvSpPr/>
            <p:nvPr/>
          </p:nvSpPr>
          <p:spPr>
            <a:xfrm>
              <a:off x="4960364" y="3819133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497" name="object 2497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4797974" y="3773751"/>
              <a:ext cx="138400" cy="77308"/>
            </a:xfrm>
            <a:prstGeom prst="rect">
              <a:avLst/>
            </a:prstGeom>
          </p:spPr>
        </p:pic>
        <p:sp>
          <p:nvSpPr>
            <p:cNvPr id="2498" name="object 2498"/>
            <p:cNvSpPr/>
            <p:nvPr/>
          </p:nvSpPr>
          <p:spPr>
            <a:xfrm>
              <a:off x="4960364" y="3638743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499" name="object 2499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4797974" y="3593360"/>
              <a:ext cx="138856" cy="77308"/>
            </a:xfrm>
            <a:prstGeom prst="rect">
              <a:avLst/>
            </a:prstGeom>
          </p:spPr>
        </p:pic>
        <p:sp>
          <p:nvSpPr>
            <p:cNvPr id="2500" name="object 2500"/>
            <p:cNvSpPr/>
            <p:nvPr/>
          </p:nvSpPr>
          <p:spPr>
            <a:xfrm>
              <a:off x="4960364" y="3467846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501" name="object 2501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4797974" y="3422463"/>
              <a:ext cx="138856" cy="77308"/>
            </a:xfrm>
            <a:prstGeom prst="rect">
              <a:avLst/>
            </a:prstGeom>
          </p:spPr>
        </p:pic>
        <p:sp>
          <p:nvSpPr>
            <p:cNvPr id="2502" name="object 2502"/>
            <p:cNvSpPr/>
            <p:nvPr/>
          </p:nvSpPr>
          <p:spPr>
            <a:xfrm>
              <a:off x="4960364" y="3296950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3" name="object 2503"/>
            <p:cNvSpPr/>
            <p:nvPr/>
          </p:nvSpPr>
          <p:spPr>
            <a:xfrm>
              <a:off x="4894668" y="3251504"/>
              <a:ext cx="27940" cy="76200"/>
            </a:xfrm>
            <a:custGeom>
              <a:avLst/>
              <a:gdLst/>
              <a:ahLst/>
              <a:cxnLst/>
              <a:rect l="l" t="t" r="r" b="b"/>
              <a:pathLst>
                <a:path w="27939" h="76200">
                  <a:moveTo>
                    <a:pt x="27614" y="0"/>
                  </a:moveTo>
                  <a:lnTo>
                    <a:pt x="20213" y="0"/>
                  </a:lnTo>
                  <a:lnTo>
                    <a:pt x="18477" y="9101"/>
                  </a:lnTo>
                  <a:lnTo>
                    <a:pt x="11735" y="13621"/>
                  </a:lnTo>
                  <a:lnTo>
                    <a:pt x="0" y="13621"/>
                  </a:lnTo>
                  <a:lnTo>
                    <a:pt x="0" y="21178"/>
                  </a:lnTo>
                  <a:lnTo>
                    <a:pt x="8123" y="21178"/>
                  </a:lnTo>
                  <a:lnTo>
                    <a:pt x="14130" y="19874"/>
                  </a:lnTo>
                  <a:lnTo>
                    <a:pt x="18020" y="17292"/>
                  </a:lnTo>
                  <a:lnTo>
                    <a:pt x="18020" y="76093"/>
                  </a:lnTo>
                  <a:lnTo>
                    <a:pt x="27614" y="76093"/>
                  </a:lnTo>
                  <a:lnTo>
                    <a:pt x="2761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4" name="object 2504"/>
            <p:cNvSpPr/>
            <p:nvPr/>
          </p:nvSpPr>
          <p:spPr>
            <a:xfrm>
              <a:off x="4960364" y="3126053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505" name="object 2505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4804868" y="3080607"/>
              <a:ext cx="130986" cy="76080"/>
            </a:xfrm>
            <a:prstGeom prst="rect">
              <a:avLst/>
            </a:prstGeom>
          </p:spPr>
        </p:pic>
        <p:pic>
          <p:nvPicPr>
            <p:cNvPr id="2506" name="object 2506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5049201" y="2914521"/>
              <a:ext cx="3792482" cy="97980"/>
            </a:xfrm>
            <a:prstGeom prst="rect">
              <a:avLst/>
            </a:prstGeom>
          </p:spPr>
        </p:pic>
        <p:sp>
          <p:nvSpPr>
            <p:cNvPr id="2507" name="object 2507"/>
            <p:cNvSpPr/>
            <p:nvPr/>
          </p:nvSpPr>
          <p:spPr>
            <a:xfrm>
              <a:off x="5119028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8" name="object 2508"/>
            <p:cNvSpPr/>
            <p:nvPr/>
          </p:nvSpPr>
          <p:spPr>
            <a:xfrm>
              <a:off x="5119041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9" name="object 2509"/>
            <p:cNvSpPr/>
            <p:nvPr/>
          </p:nvSpPr>
          <p:spPr>
            <a:xfrm>
              <a:off x="5119104" y="41604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0" name="object 2510"/>
            <p:cNvSpPr/>
            <p:nvPr/>
          </p:nvSpPr>
          <p:spPr>
            <a:xfrm>
              <a:off x="5119193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1" name="object 2511"/>
            <p:cNvSpPr/>
            <p:nvPr/>
          </p:nvSpPr>
          <p:spPr>
            <a:xfrm>
              <a:off x="5120308" y="41609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2" name="object 2512"/>
            <p:cNvSpPr/>
            <p:nvPr/>
          </p:nvSpPr>
          <p:spPr>
            <a:xfrm>
              <a:off x="5121360" y="416010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1"/>
                  </a:moveTo>
                  <a:lnTo>
                    <a:pt x="887" y="41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3" name="object 2513"/>
            <p:cNvSpPr/>
            <p:nvPr/>
          </p:nvSpPr>
          <p:spPr>
            <a:xfrm>
              <a:off x="5121423" y="415963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45"/>
                  </a:moveTo>
                  <a:lnTo>
                    <a:pt x="887" y="6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4" name="object 2514"/>
            <p:cNvSpPr/>
            <p:nvPr/>
          </p:nvSpPr>
          <p:spPr>
            <a:xfrm>
              <a:off x="5121563" y="41609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5" name="object 2515"/>
            <p:cNvSpPr/>
            <p:nvPr/>
          </p:nvSpPr>
          <p:spPr>
            <a:xfrm>
              <a:off x="5121601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6" name="object 2516"/>
            <p:cNvSpPr/>
            <p:nvPr/>
          </p:nvSpPr>
          <p:spPr>
            <a:xfrm>
              <a:off x="5121639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7" name="object 2517"/>
            <p:cNvSpPr/>
            <p:nvPr/>
          </p:nvSpPr>
          <p:spPr>
            <a:xfrm>
              <a:off x="5121652" y="41609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8" name="object 2518"/>
            <p:cNvSpPr/>
            <p:nvPr/>
          </p:nvSpPr>
          <p:spPr>
            <a:xfrm>
              <a:off x="5121690" y="41603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9" name="object 2519"/>
            <p:cNvSpPr/>
            <p:nvPr/>
          </p:nvSpPr>
          <p:spPr>
            <a:xfrm>
              <a:off x="5121715" y="416021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0" name="object 2520"/>
            <p:cNvSpPr/>
            <p:nvPr/>
          </p:nvSpPr>
          <p:spPr>
            <a:xfrm>
              <a:off x="5121791" y="41609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1" name="object 2521"/>
            <p:cNvSpPr/>
            <p:nvPr/>
          </p:nvSpPr>
          <p:spPr>
            <a:xfrm>
              <a:off x="5121816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2" name="object 2522"/>
            <p:cNvSpPr/>
            <p:nvPr/>
          </p:nvSpPr>
          <p:spPr>
            <a:xfrm>
              <a:off x="5124009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3" name="object 2523"/>
            <p:cNvSpPr/>
            <p:nvPr/>
          </p:nvSpPr>
          <p:spPr>
            <a:xfrm>
              <a:off x="5124072" y="4160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4" name="object 2524"/>
            <p:cNvSpPr/>
            <p:nvPr/>
          </p:nvSpPr>
          <p:spPr>
            <a:xfrm>
              <a:off x="5124199" y="415938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72"/>
                  </a:moveTo>
                  <a:lnTo>
                    <a:pt x="887" y="77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5" name="object 2525"/>
            <p:cNvSpPr/>
            <p:nvPr/>
          </p:nvSpPr>
          <p:spPr>
            <a:xfrm>
              <a:off x="5124300" y="41605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6" name="object 2526"/>
            <p:cNvSpPr/>
            <p:nvPr/>
          </p:nvSpPr>
          <p:spPr>
            <a:xfrm>
              <a:off x="512432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7" name="object 2527"/>
            <p:cNvSpPr/>
            <p:nvPr/>
          </p:nvSpPr>
          <p:spPr>
            <a:xfrm>
              <a:off x="5124414" y="416012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8" name="object 2528"/>
            <p:cNvSpPr/>
            <p:nvPr/>
          </p:nvSpPr>
          <p:spPr>
            <a:xfrm>
              <a:off x="5124503" y="4160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9" name="object 2529"/>
            <p:cNvSpPr/>
            <p:nvPr/>
          </p:nvSpPr>
          <p:spPr>
            <a:xfrm>
              <a:off x="5126683" y="41607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0" name="object 2530"/>
            <p:cNvSpPr/>
            <p:nvPr/>
          </p:nvSpPr>
          <p:spPr>
            <a:xfrm>
              <a:off x="512669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1" name="object 2531"/>
            <p:cNvSpPr/>
            <p:nvPr/>
          </p:nvSpPr>
          <p:spPr>
            <a:xfrm>
              <a:off x="5126708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2" name="object 2532"/>
            <p:cNvSpPr/>
            <p:nvPr/>
          </p:nvSpPr>
          <p:spPr>
            <a:xfrm>
              <a:off x="5126847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3" name="object 2533"/>
            <p:cNvSpPr/>
            <p:nvPr/>
          </p:nvSpPr>
          <p:spPr>
            <a:xfrm>
              <a:off x="5126898" y="41603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4" name="object 2534"/>
            <p:cNvSpPr/>
            <p:nvPr/>
          </p:nvSpPr>
          <p:spPr>
            <a:xfrm>
              <a:off x="5126949" y="4151153"/>
              <a:ext cx="0" cy="10160"/>
            </a:xfrm>
            <a:custGeom>
              <a:avLst/>
              <a:gdLst/>
              <a:ahLst/>
              <a:cxnLst/>
              <a:rect l="l" t="t" r="r" b="b"/>
              <a:pathLst>
                <a:path h="10160">
                  <a:moveTo>
                    <a:pt x="0" y="9772"/>
                  </a:moveTo>
                  <a:lnTo>
                    <a:pt x="0" y="0"/>
                  </a:lnTo>
                </a:path>
                <a:path h="10160">
                  <a:moveTo>
                    <a:pt x="0" y="9772"/>
                  </a:moveTo>
                  <a:lnTo>
                    <a:pt x="0" y="976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5" name="object 2535"/>
            <p:cNvSpPr/>
            <p:nvPr/>
          </p:nvSpPr>
          <p:spPr>
            <a:xfrm>
              <a:off x="5127050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6" name="object 2536"/>
            <p:cNvSpPr/>
            <p:nvPr/>
          </p:nvSpPr>
          <p:spPr>
            <a:xfrm>
              <a:off x="512839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7" name="object 2537"/>
            <p:cNvSpPr/>
            <p:nvPr/>
          </p:nvSpPr>
          <p:spPr>
            <a:xfrm>
              <a:off x="5129319" y="4160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8" name="object 2538"/>
            <p:cNvSpPr/>
            <p:nvPr/>
          </p:nvSpPr>
          <p:spPr>
            <a:xfrm>
              <a:off x="5129458" y="4160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9" name="object 2539"/>
            <p:cNvSpPr/>
            <p:nvPr/>
          </p:nvSpPr>
          <p:spPr>
            <a:xfrm>
              <a:off x="512949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0" name="object 2540"/>
            <p:cNvSpPr/>
            <p:nvPr/>
          </p:nvSpPr>
          <p:spPr>
            <a:xfrm>
              <a:off x="5129521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1" name="object 2541"/>
            <p:cNvSpPr/>
            <p:nvPr/>
          </p:nvSpPr>
          <p:spPr>
            <a:xfrm>
              <a:off x="5129585" y="415969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13"/>
                  </a:moveTo>
                  <a:lnTo>
                    <a:pt x="887" y="6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2" name="object 2542"/>
            <p:cNvSpPr/>
            <p:nvPr/>
          </p:nvSpPr>
          <p:spPr>
            <a:xfrm>
              <a:off x="512963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3" name="object 2543"/>
            <p:cNvSpPr/>
            <p:nvPr/>
          </p:nvSpPr>
          <p:spPr>
            <a:xfrm>
              <a:off x="5129711" y="4160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4" name="object 2544"/>
            <p:cNvSpPr/>
            <p:nvPr/>
          </p:nvSpPr>
          <p:spPr>
            <a:xfrm>
              <a:off x="513151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5" name="object 2545"/>
            <p:cNvSpPr/>
            <p:nvPr/>
          </p:nvSpPr>
          <p:spPr>
            <a:xfrm>
              <a:off x="5131955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6" name="object 2546"/>
            <p:cNvSpPr/>
            <p:nvPr/>
          </p:nvSpPr>
          <p:spPr>
            <a:xfrm>
              <a:off x="513206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7" name="object 2547"/>
            <p:cNvSpPr/>
            <p:nvPr/>
          </p:nvSpPr>
          <p:spPr>
            <a:xfrm>
              <a:off x="5132157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8" name="object 2548"/>
            <p:cNvSpPr/>
            <p:nvPr/>
          </p:nvSpPr>
          <p:spPr>
            <a:xfrm>
              <a:off x="5132183" y="4148546"/>
              <a:ext cx="0" cy="12700"/>
            </a:xfrm>
            <a:custGeom>
              <a:avLst/>
              <a:gdLst/>
              <a:ahLst/>
              <a:cxnLst/>
              <a:rect l="l" t="t" r="r" b="b"/>
              <a:pathLst>
                <a:path h="12700">
                  <a:moveTo>
                    <a:pt x="0" y="12380"/>
                  </a:moveTo>
                  <a:lnTo>
                    <a:pt x="0" y="8798"/>
                  </a:lnTo>
                </a:path>
                <a:path h="12700">
                  <a:moveTo>
                    <a:pt x="0" y="1238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9" name="object 2549"/>
            <p:cNvSpPr/>
            <p:nvPr/>
          </p:nvSpPr>
          <p:spPr>
            <a:xfrm>
              <a:off x="513237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0" name="object 2550"/>
            <p:cNvSpPr/>
            <p:nvPr/>
          </p:nvSpPr>
          <p:spPr>
            <a:xfrm>
              <a:off x="513256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1" name="object 2551"/>
            <p:cNvSpPr/>
            <p:nvPr/>
          </p:nvSpPr>
          <p:spPr>
            <a:xfrm>
              <a:off x="513327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2" name="object 2552"/>
            <p:cNvSpPr/>
            <p:nvPr/>
          </p:nvSpPr>
          <p:spPr>
            <a:xfrm>
              <a:off x="5134527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3" name="object 2553"/>
            <p:cNvSpPr/>
            <p:nvPr/>
          </p:nvSpPr>
          <p:spPr>
            <a:xfrm>
              <a:off x="5134565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4" name="object 2554"/>
            <p:cNvSpPr/>
            <p:nvPr/>
          </p:nvSpPr>
          <p:spPr>
            <a:xfrm>
              <a:off x="5134578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5" name="object 2555"/>
            <p:cNvSpPr/>
            <p:nvPr/>
          </p:nvSpPr>
          <p:spPr>
            <a:xfrm>
              <a:off x="5134603" y="41607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6" name="object 2556"/>
            <p:cNvSpPr/>
            <p:nvPr/>
          </p:nvSpPr>
          <p:spPr>
            <a:xfrm>
              <a:off x="5134705" y="4160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7" name="object 2557"/>
            <p:cNvSpPr/>
            <p:nvPr/>
          </p:nvSpPr>
          <p:spPr>
            <a:xfrm>
              <a:off x="5134819" y="4160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8" name="object 2558"/>
            <p:cNvSpPr/>
            <p:nvPr/>
          </p:nvSpPr>
          <p:spPr>
            <a:xfrm>
              <a:off x="5134895" y="415959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64"/>
                  </a:moveTo>
                  <a:lnTo>
                    <a:pt x="887" y="6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9" name="object 2559"/>
            <p:cNvSpPr/>
            <p:nvPr/>
          </p:nvSpPr>
          <p:spPr>
            <a:xfrm>
              <a:off x="5137315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0" name="object 2560"/>
            <p:cNvSpPr/>
            <p:nvPr/>
          </p:nvSpPr>
          <p:spPr>
            <a:xfrm>
              <a:off x="5137417" y="4156660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266"/>
                  </a:moveTo>
                  <a:lnTo>
                    <a:pt x="0" y="4253"/>
                  </a:lnTo>
                </a:path>
                <a:path h="4445">
                  <a:moveTo>
                    <a:pt x="0" y="426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1" name="object 2561"/>
            <p:cNvSpPr/>
            <p:nvPr/>
          </p:nvSpPr>
          <p:spPr>
            <a:xfrm>
              <a:off x="5137556" y="4125861"/>
              <a:ext cx="0" cy="35560"/>
            </a:xfrm>
            <a:custGeom>
              <a:avLst/>
              <a:gdLst/>
              <a:ahLst/>
              <a:cxnLst/>
              <a:rect l="l" t="t" r="r" b="b"/>
              <a:pathLst>
                <a:path h="35560">
                  <a:moveTo>
                    <a:pt x="0" y="3506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2" name="object 2562"/>
            <p:cNvSpPr/>
            <p:nvPr/>
          </p:nvSpPr>
          <p:spPr>
            <a:xfrm>
              <a:off x="5139824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3" name="object 2563"/>
            <p:cNvSpPr/>
            <p:nvPr/>
          </p:nvSpPr>
          <p:spPr>
            <a:xfrm>
              <a:off x="5139850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4" name="object 2564"/>
            <p:cNvSpPr/>
            <p:nvPr/>
          </p:nvSpPr>
          <p:spPr>
            <a:xfrm>
              <a:off x="5139875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5" name="object 2565"/>
            <p:cNvSpPr/>
            <p:nvPr/>
          </p:nvSpPr>
          <p:spPr>
            <a:xfrm>
              <a:off x="5140015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6" name="object 2566"/>
            <p:cNvSpPr/>
            <p:nvPr/>
          </p:nvSpPr>
          <p:spPr>
            <a:xfrm>
              <a:off x="5140103" y="41604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7" name="object 2567"/>
            <p:cNvSpPr/>
            <p:nvPr/>
          </p:nvSpPr>
          <p:spPr>
            <a:xfrm>
              <a:off x="5140192" y="4157369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55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8" name="object 2568"/>
            <p:cNvSpPr/>
            <p:nvPr/>
          </p:nvSpPr>
          <p:spPr>
            <a:xfrm>
              <a:off x="514044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9" name="object 2569"/>
            <p:cNvSpPr/>
            <p:nvPr/>
          </p:nvSpPr>
          <p:spPr>
            <a:xfrm>
              <a:off x="5142486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0" name="object 2570"/>
            <p:cNvSpPr/>
            <p:nvPr/>
          </p:nvSpPr>
          <p:spPr>
            <a:xfrm>
              <a:off x="5142676" y="4158128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98"/>
                  </a:moveTo>
                  <a:lnTo>
                    <a:pt x="887" y="139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1" name="object 2571"/>
            <p:cNvSpPr/>
            <p:nvPr/>
          </p:nvSpPr>
          <p:spPr>
            <a:xfrm>
              <a:off x="5142765" y="4091681"/>
              <a:ext cx="0" cy="69850"/>
            </a:xfrm>
            <a:custGeom>
              <a:avLst/>
              <a:gdLst/>
              <a:ahLst/>
              <a:cxnLst/>
              <a:rect l="l" t="t" r="r" b="b"/>
              <a:pathLst>
                <a:path h="69850">
                  <a:moveTo>
                    <a:pt x="0" y="69244"/>
                  </a:moveTo>
                  <a:lnTo>
                    <a:pt x="0" y="64788"/>
                  </a:lnTo>
                </a:path>
                <a:path h="69850">
                  <a:moveTo>
                    <a:pt x="0" y="6924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2" name="object 2572"/>
            <p:cNvSpPr/>
            <p:nvPr/>
          </p:nvSpPr>
          <p:spPr>
            <a:xfrm>
              <a:off x="514474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3" name="object 2573"/>
            <p:cNvSpPr/>
            <p:nvPr/>
          </p:nvSpPr>
          <p:spPr>
            <a:xfrm>
              <a:off x="5145084" y="4158356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284"/>
                  </a:moveTo>
                  <a:lnTo>
                    <a:pt x="887" y="128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4" name="object 2574"/>
            <p:cNvSpPr/>
            <p:nvPr/>
          </p:nvSpPr>
          <p:spPr>
            <a:xfrm>
              <a:off x="514517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5" name="object 2575"/>
            <p:cNvSpPr/>
            <p:nvPr/>
          </p:nvSpPr>
          <p:spPr>
            <a:xfrm>
              <a:off x="5145248" y="416040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6" name="object 2576"/>
            <p:cNvSpPr/>
            <p:nvPr/>
          </p:nvSpPr>
          <p:spPr>
            <a:xfrm>
              <a:off x="5145324" y="41605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7" name="object 2577"/>
            <p:cNvSpPr/>
            <p:nvPr/>
          </p:nvSpPr>
          <p:spPr>
            <a:xfrm>
              <a:off x="5145413" y="41603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8" name="object 2578"/>
            <p:cNvSpPr/>
            <p:nvPr/>
          </p:nvSpPr>
          <p:spPr>
            <a:xfrm>
              <a:off x="5145502" y="4154609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631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9" name="object 2579"/>
            <p:cNvSpPr/>
            <p:nvPr/>
          </p:nvSpPr>
          <p:spPr>
            <a:xfrm>
              <a:off x="514611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0" name="object 2580"/>
            <p:cNvSpPr/>
            <p:nvPr/>
          </p:nvSpPr>
          <p:spPr>
            <a:xfrm>
              <a:off x="5147720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1" name="object 2581"/>
            <p:cNvSpPr/>
            <p:nvPr/>
          </p:nvSpPr>
          <p:spPr>
            <a:xfrm>
              <a:off x="5147758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2" name="object 2582"/>
            <p:cNvSpPr/>
            <p:nvPr/>
          </p:nvSpPr>
          <p:spPr>
            <a:xfrm>
              <a:off x="5147796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3" name="object 2583"/>
            <p:cNvSpPr/>
            <p:nvPr/>
          </p:nvSpPr>
          <p:spPr>
            <a:xfrm>
              <a:off x="5147884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4" name="object 2584"/>
            <p:cNvSpPr/>
            <p:nvPr/>
          </p:nvSpPr>
          <p:spPr>
            <a:xfrm>
              <a:off x="5147973" y="4158508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08"/>
                  </a:moveTo>
                  <a:lnTo>
                    <a:pt x="887" y="120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5" name="object 2585"/>
            <p:cNvSpPr/>
            <p:nvPr/>
          </p:nvSpPr>
          <p:spPr>
            <a:xfrm>
              <a:off x="5148074" y="4157939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93"/>
                  </a:moveTo>
                  <a:lnTo>
                    <a:pt x="887" y="149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6" name="object 2586"/>
            <p:cNvSpPr/>
            <p:nvPr/>
          </p:nvSpPr>
          <p:spPr>
            <a:xfrm>
              <a:off x="5148163" y="4153470"/>
              <a:ext cx="0" cy="7620"/>
            </a:xfrm>
            <a:custGeom>
              <a:avLst/>
              <a:gdLst/>
              <a:ahLst/>
              <a:cxnLst/>
              <a:rect l="l" t="t" r="r" b="b"/>
              <a:pathLst>
                <a:path h="7620">
                  <a:moveTo>
                    <a:pt x="0" y="745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7" name="object 2587"/>
            <p:cNvSpPr/>
            <p:nvPr/>
          </p:nvSpPr>
          <p:spPr>
            <a:xfrm>
              <a:off x="514867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8" name="object 2588"/>
            <p:cNvSpPr/>
            <p:nvPr/>
          </p:nvSpPr>
          <p:spPr>
            <a:xfrm>
              <a:off x="5150343" y="4160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9" name="object 2589"/>
            <p:cNvSpPr/>
            <p:nvPr/>
          </p:nvSpPr>
          <p:spPr>
            <a:xfrm>
              <a:off x="5150406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0" name="object 2590"/>
            <p:cNvSpPr/>
            <p:nvPr/>
          </p:nvSpPr>
          <p:spPr>
            <a:xfrm>
              <a:off x="5149557" y="416091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63" y="0"/>
                  </a:moveTo>
                  <a:lnTo>
                    <a:pt x="183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1" name="object 2591"/>
            <p:cNvSpPr/>
            <p:nvPr/>
          </p:nvSpPr>
          <p:spPr>
            <a:xfrm>
              <a:off x="5150622" y="4160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2" name="object 2592"/>
            <p:cNvSpPr/>
            <p:nvPr/>
          </p:nvSpPr>
          <p:spPr>
            <a:xfrm>
              <a:off x="5150698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3" name="object 2593"/>
            <p:cNvSpPr/>
            <p:nvPr/>
          </p:nvSpPr>
          <p:spPr>
            <a:xfrm>
              <a:off x="5150710" y="4160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4" name="object 2594"/>
            <p:cNvSpPr/>
            <p:nvPr/>
          </p:nvSpPr>
          <p:spPr>
            <a:xfrm>
              <a:off x="5150812" y="416020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5" name="object 2595"/>
            <p:cNvSpPr/>
            <p:nvPr/>
          </p:nvSpPr>
          <p:spPr>
            <a:xfrm>
              <a:off x="515296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6" name="object 2596"/>
            <p:cNvSpPr/>
            <p:nvPr/>
          </p:nvSpPr>
          <p:spPr>
            <a:xfrm>
              <a:off x="5153017" y="4158166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79"/>
                  </a:moveTo>
                  <a:lnTo>
                    <a:pt x="887" y="137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7" name="object 2597"/>
            <p:cNvSpPr/>
            <p:nvPr/>
          </p:nvSpPr>
          <p:spPr>
            <a:xfrm>
              <a:off x="5153106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8" name="object 2598"/>
            <p:cNvSpPr/>
            <p:nvPr/>
          </p:nvSpPr>
          <p:spPr>
            <a:xfrm>
              <a:off x="5153194" y="4160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9" name="object 2599"/>
            <p:cNvSpPr/>
            <p:nvPr/>
          </p:nvSpPr>
          <p:spPr>
            <a:xfrm>
              <a:off x="5153283" y="415925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35"/>
                  </a:moveTo>
                  <a:lnTo>
                    <a:pt x="887" y="83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0" name="object 2600"/>
            <p:cNvSpPr/>
            <p:nvPr/>
          </p:nvSpPr>
          <p:spPr>
            <a:xfrm>
              <a:off x="5153384" y="415974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88"/>
                  </a:moveTo>
                  <a:lnTo>
                    <a:pt x="887" y="5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1" name="object 2601"/>
            <p:cNvSpPr/>
            <p:nvPr/>
          </p:nvSpPr>
          <p:spPr>
            <a:xfrm>
              <a:off x="5153410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2" name="object 2602"/>
            <p:cNvSpPr/>
            <p:nvPr/>
          </p:nvSpPr>
          <p:spPr>
            <a:xfrm>
              <a:off x="5153448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3" name="object 2603"/>
            <p:cNvSpPr/>
            <p:nvPr/>
          </p:nvSpPr>
          <p:spPr>
            <a:xfrm>
              <a:off x="5155602" y="4160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4" name="object 2604"/>
            <p:cNvSpPr/>
            <p:nvPr/>
          </p:nvSpPr>
          <p:spPr>
            <a:xfrm>
              <a:off x="515562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5" name="object 2605"/>
            <p:cNvSpPr/>
            <p:nvPr/>
          </p:nvSpPr>
          <p:spPr>
            <a:xfrm>
              <a:off x="5155666" y="415924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41"/>
                  </a:moveTo>
                  <a:lnTo>
                    <a:pt x="887" y="84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6" name="object 2606"/>
            <p:cNvSpPr/>
            <p:nvPr/>
          </p:nvSpPr>
          <p:spPr>
            <a:xfrm>
              <a:off x="5155792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7" name="object 2607"/>
            <p:cNvSpPr/>
            <p:nvPr/>
          </p:nvSpPr>
          <p:spPr>
            <a:xfrm>
              <a:off x="5155906" y="4160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8" name="object 2608"/>
            <p:cNvSpPr/>
            <p:nvPr/>
          </p:nvSpPr>
          <p:spPr>
            <a:xfrm>
              <a:off x="5156008" y="4160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9" name="object 2609"/>
            <p:cNvSpPr/>
            <p:nvPr/>
          </p:nvSpPr>
          <p:spPr>
            <a:xfrm>
              <a:off x="515602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0" name="object 2610"/>
            <p:cNvSpPr/>
            <p:nvPr/>
          </p:nvSpPr>
          <p:spPr>
            <a:xfrm>
              <a:off x="5156096" y="41603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1" name="object 2611"/>
            <p:cNvSpPr/>
            <p:nvPr/>
          </p:nvSpPr>
          <p:spPr>
            <a:xfrm>
              <a:off x="5158225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2" name="object 2612"/>
            <p:cNvSpPr/>
            <p:nvPr/>
          </p:nvSpPr>
          <p:spPr>
            <a:xfrm>
              <a:off x="5158251" y="4160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3" name="object 2613"/>
            <p:cNvSpPr/>
            <p:nvPr/>
          </p:nvSpPr>
          <p:spPr>
            <a:xfrm>
              <a:off x="5158314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4" name="object 2614"/>
            <p:cNvSpPr/>
            <p:nvPr/>
          </p:nvSpPr>
          <p:spPr>
            <a:xfrm>
              <a:off x="5158492" y="4157850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38"/>
                  </a:moveTo>
                  <a:lnTo>
                    <a:pt x="887" y="153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5" name="object 2615"/>
            <p:cNvSpPr/>
            <p:nvPr/>
          </p:nvSpPr>
          <p:spPr>
            <a:xfrm>
              <a:off x="5158530" y="415952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02"/>
                  </a:moveTo>
                  <a:lnTo>
                    <a:pt x="887" y="7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6" name="object 2616"/>
            <p:cNvSpPr/>
            <p:nvPr/>
          </p:nvSpPr>
          <p:spPr>
            <a:xfrm>
              <a:off x="5158593" y="415997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74"/>
                  </a:moveTo>
                  <a:lnTo>
                    <a:pt x="887" y="47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7" name="object 2617"/>
            <p:cNvSpPr/>
            <p:nvPr/>
          </p:nvSpPr>
          <p:spPr>
            <a:xfrm>
              <a:off x="515868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8" name="object 2618"/>
            <p:cNvSpPr/>
            <p:nvPr/>
          </p:nvSpPr>
          <p:spPr>
            <a:xfrm>
              <a:off x="5158720" y="4160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9" name="object 2619"/>
            <p:cNvSpPr/>
            <p:nvPr/>
          </p:nvSpPr>
          <p:spPr>
            <a:xfrm>
              <a:off x="5160849" y="41603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0" name="object 2620"/>
            <p:cNvSpPr/>
            <p:nvPr/>
          </p:nvSpPr>
          <p:spPr>
            <a:xfrm>
              <a:off x="5160861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1" name="object 2621"/>
            <p:cNvSpPr/>
            <p:nvPr/>
          </p:nvSpPr>
          <p:spPr>
            <a:xfrm>
              <a:off x="5160925" y="41607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2" name="object 2622"/>
            <p:cNvSpPr/>
            <p:nvPr/>
          </p:nvSpPr>
          <p:spPr>
            <a:xfrm>
              <a:off x="5160963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3" name="object 2623"/>
            <p:cNvSpPr/>
            <p:nvPr/>
          </p:nvSpPr>
          <p:spPr>
            <a:xfrm>
              <a:off x="5161140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4" name="object 2624"/>
            <p:cNvSpPr/>
            <p:nvPr/>
          </p:nvSpPr>
          <p:spPr>
            <a:xfrm>
              <a:off x="5161178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5" name="object 2625"/>
            <p:cNvSpPr/>
            <p:nvPr/>
          </p:nvSpPr>
          <p:spPr>
            <a:xfrm>
              <a:off x="5161204" y="416000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2"/>
                  </a:moveTo>
                  <a:lnTo>
                    <a:pt x="887" y="46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6" name="object 2626"/>
            <p:cNvSpPr/>
            <p:nvPr/>
          </p:nvSpPr>
          <p:spPr>
            <a:xfrm>
              <a:off x="5161305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7" name="object 2627"/>
            <p:cNvSpPr/>
            <p:nvPr/>
          </p:nvSpPr>
          <p:spPr>
            <a:xfrm>
              <a:off x="5161406" y="4160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8" name="object 2628"/>
            <p:cNvSpPr/>
            <p:nvPr/>
          </p:nvSpPr>
          <p:spPr>
            <a:xfrm>
              <a:off x="5163472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9" name="object 2629"/>
            <p:cNvSpPr/>
            <p:nvPr/>
          </p:nvSpPr>
          <p:spPr>
            <a:xfrm>
              <a:off x="516352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0" name="object 2630"/>
            <p:cNvSpPr/>
            <p:nvPr/>
          </p:nvSpPr>
          <p:spPr>
            <a:xfrm>
              <a:off x="5163599" y="4157863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31"/>
                  </a:moveTo>
                  <a:lnTo>
                    <a:pt x="887" y="15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1" name="object 2631"/>
            <p:cNvSpPr/>
            <p:nvPr/>
          </p:nvSpPr>
          <p:spPr>
            <a:xfrm>
              <a:off x="5163751" y="4160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2" name="object 2632"/>
            <p:cNvSpPr/>
            <p:nvPr/>
          </p:nvSpPr>
          <p:spPr>
            <a:xfrm>
              <a:off x="5163801" y="41603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3" name="object 2633"/>
            <p:cNvSpPr/>
            <p:nvPr/>
          </p:nvSpPr>
          <p:spPr>
            <a:xfrm>
              <a:off x="5163840" y="4158166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79"/>
                  </a:moveTo>
                  <a:lnTo>
                    <a:pt x="887" y="137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4" name="object 2634"/>
            <p:cNvSpPr/>
            <p:nvPr/>
          </p:nvSpPr>
          <p:spPr>
            <a:xfrm>
              <a:off x="5163928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5" name="object 2635"/>
            <p:cNvSpPr/>
            <p:nvPr/>
          </p:nvSpPr>
          <p:spPr>
            <a:xfrm>
              <a:off x="5163066" y="416091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88" y="0"/>
                  </a:moveTo>
                  <a:lnTo>
                    <a:pt x="1862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6" name="object 2636"/>
            <p:cNvSpPr/>
            <p:nvPr/>
          </p:nvSpPr>
          <p:spPr>
            <a:xfrm>
              <a:off x="5166070" y="4157217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709"/>
                  </a:moveTo>
                  <a:lnTo>
                    <a:pt x="0" y="3696"/>
                  </a:lnTo>
                </a:path>
                <a:path h="3810">
                  <a:moveTo>
                    <a:pt x="0" y="370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7" name="object 2637"/>
            <p:cNvSpPr/>
            <p:nvPr/>
          </p:nvSpPr>
          <p:spPr>
            <a:xfrm>
              <a:off x="5166235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8" name="object 2638"/>
            <p:cNvSpPr/>
            <p:nvPr/>
          </p:nvSpPr>
          <p:spPr>
            <a:xfrm>
              <a:off x="5166399" y="4160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9" name="object 2639"/>
            <p:cNvSpPr/>
            <p:nvPr/>
          </p:nvSpPr>
          <p:spPr>
            <a:xfrm>
              <a:off x="5166463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0" name="object 2640"/>
            <p:cNvSpPr/>
            <p:nvPr/>
          </p:nvSpPr>
          <p:spPr>
            <a:xfrm>
              <a:off x="5166513" y="4124696"/>
              <a:ext cx="0" cy="36830"/>
            </a:xfrm>
            <a:custGeom>
              <a:avLst/>
              <a:gdLst/>
              <a:ahLst/>
              <a:cxnLst/>
              <a:rect l="l" t="t" r="r" b="b"/>
              <a:pathLst>
                <a:path h="36829">
                  <a:moveTo>
                    <a:pt x="0" y="3623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1" name="object 2641"/>
            <p:cNvSpPr/>
            <p:nvPr/>
          </p:nvSpPr>
          <p:spPr>
            <a:xfrm>
              <a:off x="5168757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2" name="object 2642"/>
            <p:cNvSpPr/>
            <p:nvPr/>
          </p:nvSpPr>
          <p:spPr>
            <a:xfrm>
              <a:off x="5168845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3" name="object 2643"/>
            <p:cNvSpPr/>
            <p:nvPr/>
          </p:nvSpPr>
          <p:spPr>
            <a:xfrm>
              <a:off x="516887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4" name="object 2644"/>
            <p:cNvSpPr/>
            <p:nvPr/>
          </p:nvSpPr>
          <p:spPr>
            <a:xfrm>
              <a:off x="5169048" y="4149103"/>
              <a:ext cx="0" cy="12065"/>
            </a:xfrm>
            <a:custGeom>
              <a:avLst/>
              <a:gdLst/>
              <a:ahLst/>
              <a:cxnLst/>
              <a:rect l="l" t="t" r="r" b="b"/>
              <a:pathLst>
                <a:path h="12064">
                  <a:moveTo>
                    <a:pt x="0" y="11823"/>
                  </a:moveTo>
                  <a:lnTo>
                    <a:pt x="0" y="1607"/>
                  </a:lnTo>
                </a:path>
                <a:path h="12064">
                  <a:moveTo>
                    <a:pt x="0" y="1182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5" name="object 2645"/>
            <p:cNvSpPr/>
            <p:nvPr/>
          </p:nvSpPr>
          <p:spPr>
            <a:xfrm>
              <a:off x="516927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6" name="object 2646"/>
            <p:cNvSpPr/>
            <p:nvPr/>
          </p:nvSpPr>
          <p:spPr>
            <a:xfrm>
              <a:off x="5171393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7" name="object 2647"/>
            <p:cNvSpPr/>
            <p:nvPr/>
          </p:nvSpPr>
          <p:spPr>
            <a:xfrm>
              <a:off x="5171697" y="415986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1"/>
                  </a:moveTo>
                  <a:lnTo>
                    <a:pt x="887" y="5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8" name="object 2648"/>
            <p:cNvSpPr/>
            <p:nvPr/>
          </p:nvSpPr>
          <p:spPr>
            <a:xfrm>
              <a:off x="5171798" y="4157787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69"/>
                  </a:moveTo>
                  <a:lnTo>
                    <a:pt x="887" y="15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9" name="object 2649"/>
            <p:cNvSpPr/>
            <p:nvPr/>
          </p:nvSpPr>
          <p:spPr>
            <a:xfrm>
              <a:off x="5174105" y="41603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0" name="object 2650"/>
            <p:cNvSpPr/>
            <p:nvPr/>
          </p:nvSpPr>
          <p:spPr>
            <a:xfrm>
              <a:off x="5174181" y="4156977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3949"/>
                  </a:moveTo>
                  <a:lnTo>
                    <a:pt x="0" y="3936"/>
                  </a:lnTo>
                </a:path>
                <a:path h="4445">
                  <a:moveTo>
                    <a:pt x="0" y="394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1" name="object 2651"/>
            <p:cNvSpPr/>
            <p:nvPr/>
          </p:nvSpPr>
          <p:spPr>
            <a:xfrm>
              <a:off x="5174320" y="4112986"/>
              <a:ext cx="0" cy="48260"/>
            </a:xfrm>
            <a:custGeom>
              <a:avLst/>
              <a:gdLst/>
              <a:ahLst/>
              <a:cxnLst/>
              <a:rect l="l" t="t" r="r" b="b"/>
              <a:pathLst>
                <a:path h="48260">
                  <a:moveTo>
                    <a:pt x="0" y="4793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2" name="object 2652"/>
            <p:cNvSpPr/>
            <p:nvPr/>
          </p:nvSpPr>
          <p:spPr>
            <a:xfrm>
              <a:off x="5174459" y="4148900"/>
              <a:ext cx="0" cy="12065"/>
            </a:xfrm>
            <a:custGeom>
              <a:avLst/>
              <a:gdLst/>
              <a:ahLst/>
              <a:cxnLst/>
              <a:rect l="l" t="t" r="r" b="b"/>
              <a:pathLst>
                <a:path h="12064">
                  <a:moveTo>
                    <a:pt x="0" y="1202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3" name="object 2653"/>
            <p:cNvSpPr/>
            <p:nvPr/>
          </p:nvSpPr>
          <p:spPr>
            <a:xfrm>
              <a:off x="517663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4" name="object 2654"/>
            <p:cNvSpPr/>
            <p:nvPr/>
          </p:nvSpPr>
          <p:spPr>
            <a:xfrm>
              <a:off x="517667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5" name="object 2655"/>
            <p:cNvSpPr/>
            <p:nvPr/>
          </p:nvSpPr>
          <p:spPr>
            <a:xfrm>
              <a:off x="5176740" y="4160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6" name="object 2656"/>
            <p:cNvSpPr/>
            <p:nvPr/>
          </p:nvSpPr>
          <p:spPr>
            <a:xfrm>
              <a:off x="5176918" y="4157660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33"/>
                  </a:moveTo>
                  <a:lnTo>
                    <a:pt x="887" y="1633"/>
                  </a:lnTo>
                </a:path>
              </a:pathLst>
            </a:custGeom>
            <a:ln w="3266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7" name="object 2657"/>
            <p:cNvSpPr/>
            <p:nvPr/>
          </p:nvSpPr>
          <p:spPr>
            <a:xfrm>
              <a:off x="5176969" y="4157622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51"/>
                  </a:moveTo>
                  <a:lnTo>
                    <a:pt x="887" y="1651"/>
                  </a:lnTo>
                </a:path>
              </a:pathLst>
            </a:custGeom>
            <a:ln w="3303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8" name="object 2658"/>
            <p:cNvSpPr/>
            <p:nvPr/>
          </p:nvSpPr>
          <p:spPr>
            <a:xfrm>
              <a:off x="5177083" y="4127975"/>
              <a:ext cx="0" cy="33020"/>
            </a:xfrm>
            <a:custGeom>
              <a:avLst/>
              <a:gdLst/>
              <a:ahLst/>
              <a:cxnLst/>
              <a:rect l="l" t="t" r="r" b="b"/>
              <a:pathLst>
                <a:path h="33020">
                  <a:moveTo>
                    <a:pt x="0" y="3295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9" name="object 2659"/>
            <p:cNvSpPr/>
            <p:nvPr/>
          </p:nvSpPr>
          <p:spPr>
            <a:xfrm>
              <a:off x="5179313" y="4152052"/>
              <a:ext cx="0" cy="8890"/>
            </a:xfrm>
            <a:custGeom>
              <a:avLst/>
              <a:gdLst/>
              <a:ahLst/>
              <a:cxnLst/>
              <a:rect l="l" t="t" r="r" b="b"/>
              <a:pathLst>
                <a:path h="8889">
                  <a:moveTo>
                    <a:pt x="0" y="8873"/>
                  </a:moveTo>
                  <a:lnTo>
                    <a:pt x="0" y="8861"/>
                  </a:lnTo>
                </a:path>
                <a:path h="8889">
                  <a:moveTo>
                    <a:pt x="0" y="887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0" name="object 2660"/>
            <p:cNvSpPr/>
            <p:nvPr/>
          </p:nvSpPr>
          <p:spPr>
            <a:xfrm>
              <a:off x="5179490" y="4145545"/>
              <a:ext cx="0" cy="15875"/>
            </a:xfrm>
            <a:custGeom>
              <a:avLst/>
              <a:gdLst/>
              <a:ahLst/>
              <a:cxnLst/>
              <a:rect l="l" t="t" r="r" b="b"/>
              <a:pathLst>
                <a:path h="15875">
                  <a:moveTo>
                    <a:pt x="0" y="15380"/>
                  </a:moveTo>
                  <a:lnTo>
                    <a:pt x="0" y="15368"/>
                  </a:lnTo>
                </a:path>
                <a:path h="15875">
                  <a:moveTo>
                    <a:pt x="0" y="1538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1" name="object 2661"/>
            <p:cNvSpPr/>
            <p:nvPr/>
          </p:nvSpPr>
          <p:spPr>
            <a:xfrm>
              <a:off x="5179668" y="4157129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79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2" name="object 2662"/>
            <p:cNvSpPr/>
            <p:nvPr/>
          </p:nvSpPr>
          <p:spPr>
            <a:xfrm>
              <a:off x="5179719" y="4157483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721"/>
                  </a:moveTo>
                  <a:lnTo>
                    <a:pt x="887" y="1721"/>
                  </a:lnTo>
                </a:path>
              </a:pathLst>
            </a:custGeom>
            <a:ln w="3443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3" name="object 2663"/>
            <p:cNvSpPr/>
            <p:nvPr/>
          </p:nvSpPr>
          <p:spPr>
            <a:xfrm>
              <a:off x="5179757" y="4149634"/>
              <a:ext cx="0" cy="11430"/>
            </a:xfrm>
            <a:custGeom>
              <a:avLst/>
              <a:gdLst/>
              <a:ahLst/>
              <a:cxnLst/>
              <a:rect l="l" t="t" r="r" b="b"/>
              <a:pathLst>
                <a:path h="11429">
                  <a:moveTo>
                    <a:pt x="0" y="1129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4" name="object 2664"/>
            <p:cNvSpPr/>
            <p:nvPr/>
          </p:nvSpPr>
          <p:spPr>
            <a:xfrm>
              <a:off x="518027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5" name="object 2665"/>
            <p:cNvSpPr/>
            <p:nvPr/>
          </p:nvSpPr>
          <p:spPr>
            <a:xfrm>
              <a:off x="5182000" y="41603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6" name="object 2666"/>
            <p:cNvSpPr/>
            <p:nvPr/>
          </p:nvSpPr>
          <p:spPr>
            <a:xfrm>
              <a:off x="5182215" y="415959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64"/>
                  </a:moveTo>
                  <a:lnTo>
                    <a:pt x="887" y="6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7" name="object 2667"/>
            <p:cNvSpPr/>
            <p:nvPr/>
          </p:nvSpPr>
          <p:spPr>
            <a:xfrm>
              <a:off x="5182317" y="4158280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22"/>
                  </a:moveTo>
                  <a:lnTo>
                    <a:pt x="887" y="132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8" name="object 2668"/>
            <p:cNvSpPr/>
            <p:nvPr/>
          </p:nvSpPr>
          <p:spPr>
            <a:xfrm>
              <a:off x="5182405" y="415981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6"/>
                  </a:moveTo>
                  <a:lnTo>
                    <a:pt x="887" y="5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9" name="object 2669"/>
            <p:cNvSpPr/>
            <p:nvPr/>
          </p:nvSpPr>
          <p:spPr>
            <a:xfrm>
              <a:off x="518334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0" name="object 2670"/>
            <p:cNvSpPr/>
            <p:nvPr/>
          </p:nvSpPr>
          <p:spPr>
            <a:xfrm>
              <a:off x="5184623" y="4158685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20"/>
                  </a:moveTo>
                  <a:lnTo>
                    <a:pt x="887" y="1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1" name="object 2671"/>
            <p:cNvSpPr/>
            <p:nvPr/>
          </p:nvSpPr>
          <p:spPr>
            <a:xfrm>
              <a:off x="5184699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2" name="object 2672"/>
            <p:cNvSpPr/>
            <p:nvPr/>
          </p:nvSpPr>
          <p:spPr>
            <a:xfrm>
              <a:off x="5184788" y="41604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3" name="object 2673"/>
            <p:cNvSpPr/>
            <p:nvPr/>
          </p:nvSpPr>
          <p:spPr>
            <a:xfrm>
              <a:off x="5184876" y="4158698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13"/>
                  </a:moveTo>
                  <a:lnTo>
                    <a:pt x="887" y="1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4" name="object 2674"/>
            <p:cNvSpPr/>
            <p:nvPr/>
          </p:nvSpPr>
          <p:spPr>
            <a:xfrm>
              <a:off x="5184978" y="4156977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394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5" name="object 2675"/>
            <p:cNvSpPr/>
            <p:nvPr/>
          </p:nvSpPr>
          <p:spPr>
            <a:xfrm>
              <a:off x="5185067" y="415964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39"/>
                  </a:moveTo>
                  <a:lnTo>
                    <a:pt x="887" y="6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6" name="object 2676"/>
            <p:cNvSpPr/>
            <p:nvPr/>
          </p:nvSpPr>
          <p:spPr>
            <a:xfrm>
              <a:off x="5187196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7" name="object 2677"/>
            <p:cNvSpPr/>
            <p:nvPr/>
          </p:nvSpPr>
          <p:spPr>
            <a:xfrm>
              <a:off x="5187259" y="41606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8" name="object 2678"/>
            <p:cNvSpPr/>
            <p:nvPr/>
          </p:nvSpPr>
          <p:spPr>
            <a:xfrm>
              <a:off x="5187310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9" name="object 2679"/>
            <p:cNvSpPr/>
            <p:nvPr/>
          </p:nvSpPr>
          <p:spPr>
            <a:xfrm>
              <a:off x="518734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0" name="object 2680"/>
            <p:cNvSpPr/>
            <p:nvPr/>
          </p:nvSpPr>
          <p:spPr>
            <a:xfrm>
              <a:off x="5187436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1" name="object 2681"/>
            <p:cNvSpPr/>
            <p:nvPr/>
          </p:nvSpPr>
          <p:spPr>
            <a:xfrm>
              <a:off x="518744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2" name="object 2682"/>
            <p:cNvSpPr/>
            <p:nvPr/>
          </p:nvSpPr>
          <p:spPr>
            <a:xfrm>
              <a:off x="5187512" y="4160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3" name="object 2683"/>
            <p:cNvSpPr/>
            <p:nvPr/>
          </p:nvSpPr>
          <p:spPr>
            <a:xfrm>
              <a:off x="5187601" y="416009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7"/>
                  </a:moveTo>
                  <a:lnTo>
                    <a:pt x="887" y="41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4" name="object 2684"/>
            <p:cNvSpPr/>
            <p:nvPr/>
          </p:nvSpPr>
          <p:spPr>
            <a:xfrm>
              <a:off x="5187715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5" name="object 2685"/>
            <p:cNvSpPr/>
            <p:nvPr/>
          </p:nvSpPr>
          <p:spPr>
            <a:xfrm>
              <a:off x="518880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6" name="object 2686"/>
            <p:cNvSpPr/>
            <p:nvPr/>
          </p:nvSpPr>
          <p:spPr>
            <a:xfrm>
              <a:off x="5189882" y="415949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15"/>
                  </a:moveTo>
                  <a:lnTo>
                    <a:pt x="887" y="71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7" name="object 2687"/>
            <p:cNvSpPr/>
            <p:nvPr/>
          </p:nvSpPr>
          <p:spPr>
            <a:xfrm>
              <a:off x="5189996" y="4155356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569"/>
                  </a:moveTo>
                  <a:lnTo>
                    <a:pt x="0" y="5557"/>
                  </a:lnTo>
                </a:path>
                <a:path h="5714">
                  <a:moveTo>
                    <a:pt x="0" y="5569"/>
                  </a:moveTo>
                  <a:lnTo>
                    <a:pt x="0" y="5557"/>
                  </a:lnTo>
                </a:path>
                <a:path h="5714">
                  <a:moveTo>
                    <a:pt x="0" y="556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8" name="object 2688"/>
            <p:cNvSpPr/>
            <p:nvPr/>
          </p:nvSpPr>
          <p:spPr>
            <a:xfrm>
              <a:off x="5190186" y="4158052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36"/>
                  </a:moveTo>
                  <a:lnTo>
                    <a:pt x="887" y="143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9" name="object 2689"/>
            <p:cNvSpPr/>
            <p:nvPr/>
          </p:nvSpPr>
          <p:spPr>
            <a:xfrm>
              <a:off x="5190275" y="4153230"/>
              <a:ext cx="0" cy="8255"/>
            </a:xfrm>
            <a:custGeom>
              <a:avLst/>
              <a:gdLst/>
              <a:ahLst/>
              <a:cxnLst/>
              <a:rect l="l" t="t" r="r" b="b"/>
              <a:pathLst>
                <a:path h="8254">
                  <a:moveTo>
                    <a:pt x="0" y="769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0" name="object 2690"/>
            <p:cNvSpPr/>
            <p:nvPr/>
          </p:nvSpPr>
          <p:spPr>
            <a:xfrm>
              <a:off x="519041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1" name="object 2691"/>
            <p:cNvSpPr/>
            <p:nvPr/>
          </p:nvSpPr>
          <p:spPr>
            <a:xfrm>
              <a:off x="5192430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2" name="object 2692"/>
            <p:cNvSpPr/>
            <p:nvPr/>
          </p:nvSpPr>
          <p:spPr>
            <a:xfrm>
              <a:off x="5192468" y="4160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3" name="object 2693"/>
            <p:cNvSpPr/>
            <p:nvPr/>
          </p:nvSpPr>
          <p:spPr>
            <a:xfrm>
              <a:off x="5192518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4" name="object 2694"/>
            <p:cNvSpPr/>
            <p:nvPr/>
          </p:nvSpPr>
          <p:spPr>
            <a:xfrm>
              <a:off x="5192544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5" name="object 2695"/>
            <p:cNvSpPr/>
            <p:nvPr/>
          </p:nvSpPr>
          <p:spPr>
            <a:xfrm>
              <a:off x="519263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6" name="object 2696"/>
            <p:cNvSpPr/>
            <p:nvPr/>
          </p:nvSpPr>
          <p:spPr>
            <a:xfrm>
              <a:off x="5192734" y="41604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7" name="object 2697"/>
            <p:cNvSpPr/>
            <p:nvPr/>
          </p:nvSpPr>
          <p:spPr>
            <a:xfrm>
              <a:off x="5192784" y="41605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8" name="object 2698"/>
            <p:cNvSpPr/>
            <p:nvPr/>
          </p:nvSpPr>
          <p:spPr>
            <a:xfrm>
              <a:off x="5192810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9" name="object 2699"/>
            <p:cNvSpPr/>
            <p:nvPr/>
          </p:nvSpPr>
          <p:spPr>
            <a:xfrm>
              <a:off x="5192924" y="416015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0" name="object 2700"/>
            <p:cNvSpPr/>
            <p:nvPr/>
          </p:nvSpPr>
          <p:spPr>
            <a:xfrm>
              <a:off x="5193000" y="416021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1" name="object 2701"/>
            <p:cNvSpPr/>
            <p:nvPr/>
          </p:nvSpPr>
          <p:spPr>
            <a:xfrm>
              <a:off x="5195065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2" name="object 2702"/>
            <p:cNvSpPr/>
            <p:nvPr/>
          </p:nvSpPr>
          <p:spPr>
            <a:xfrm>
              <a:off x="5195116" y="4148457"/>
              <a:ext cx="0" cy="12700"/>
            </a:xfrm>
            <a:custGeom>
              <a:avLst/>
              <a:gdLst/>
              <a:ahLst/>
              <a:cxnLst/>
              <a:rect l="l" t="t" r="r" b="b"/>
              <a:pathLst>
                <a:path h="12700">
                  <a:moveTo>
                    <a:pt x="0" y="1246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3" name="object 2703"/>
            <p:cNvSpPr/>
            <p:nvPr/>
          </p:nvSpPr>
          <p:spPr>
            <a:xfrm>
              <a:off x="519528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4" name="object 2704"/>
            <p:cNvSpPr/>
            <p:nvPr/>
          </p:nvSpPr>
          <p:spPr>
            <a:xfrm>
              <a:off x="5195395" y="4158609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58"/>
                  </a:moveTo>
                  <a:lnTo>
                    <a:pt x="887" y="1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5" name="object 2705"/>
            <p:cNvSpPr/>
            <p:nvPr/>
          </p:nvSpPr>
          <p:spPr>
            <a:xfrm>
              <a:off x="5195433" y="415996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1"/>
                  </a:moveTo>
                  <a:lnTo>
                    <a:pt x="887" y="48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6" name="object 2706"/>
            <p:cNvSpPr/>
            <p:nvPr/>
          </p:nvSpPr>
          <p:spPr>
            <a:xfrm>
              <a:off x="5195496" y="4157065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386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7" name="object 2707"/>
            <p:cNvSpPr/>
            <p:nvPr/>
          </p:nvSpPr>
          <p:spPr>
            <a:xfrm>
              <a:off x="5195585" y="4157698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14"/>
                  </a:moveTo>
                  <a:lnTo>
                    <a:pt x="887" y="1614"/>
                  </a:lnTo>
                </a:path>
              </a:pathLst>
            </a:custGeom>
            <a:ln w="3228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8" name="object 2708"/>
            <p:cNvSpPr/>
            <p:nvPr/>
          </p:nvSpPr>
          <p:spPr>
            <a:xfrm>
              <a:off x="5195610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9" name="object 2709"/>
            <p:cNvSpPr/>
            <p:nvPr/>
          </p:nvSpPr>
          <p:spPr>
            <a:xfrm>
              <a:off x="5197765" y="41603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0" name="object 2710"/>
            <p:cNvSpPr/>
            <p:nvPr/>
          </p:nvSpPr>
          <p:spPr>
            <a:xfrm>
              <a:off x="519780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1" name="object 2711"/>
            <p:cNvSpPr/>
            <p:nvPr/>
          </p:nvSpPr>
          <p:spPr>
            <a:xfrm>
              <a:off x="5197904" y="416023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2" name="object 2712"/>
            <p:cNvSpPr/>
            <p:nvPr/>
          </p:nvSpPr>
          <p:spPr>
            <a:xfrm>
              <a:off x="519799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3" name="object 2713"/>
            <p:cNvSpPr/>
            <p:nvPr/>
          </p:nvSpPr>
          <p:spPr>
            <a:xfrm>
              <a:off x="5198044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4" name="object 2714"/>
            <p:cNvSpPr/>
            <p:nvPr/>
          </p:nvSpPr>
          <p:spPr>
            <a:xfrm>
              <a:off x="5198056" y="416028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5" name="object 2715"/>
            <p:cNvSpPr/>
            <p:nvPr/>
          </p:nvSpPr>
          <p:spPr>
            <a:xfrm>
              <a:off x="5198082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6" name="object 2716"/>
            <p:cNvSpPr/>
            <p:nvPr/>
          </p:nvSpPr>
          <p:spPr>
            <a:xfrm>
              <a:off x="5198107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7" name="object 2717"/>
            <p:cNvSpPr/>
            <p:nvPr/>
          </p:nvSpPr>
          <p:spPr>
            <a:xfrm>
              <a:off x="5198120" y="4160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8" name="object 2718"/>
            <p:cNvSpPr/>
            <p:nvPr/>
          </p:nvSpPr>
          <p:spPr>
            <a:xfrm>
              <a:off x="519820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9" name="object 2719"/>
            <p:cNvSpPr/>
            <p:nvPr/>
          </p:nvSpPr>
          <p:spPr>
            <a:xfrm>
              <a:off x="5198234" y="4160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0" name="object 2720"/>
            <p:cNvSpPr/>
            <p:nvPr/>
          </p:nvSpPr>
          <p:spPr>
            <a:xfrm>
              <a:off x="5198297" y="3228211"/>
              <a:ext cx="0" cy="932815"/>
            </a:xfrm>
            <a:custGeom>
              <a:avLst/>
              <a:gdLst/>
              <a:ahLst/>
              <a:cxnLst/>
              <a:rect l="l" t="t" r="r" b="b"/>
              <a:pathLst>
                <a:path h="932814">
                  <a:moveTo>
                    <a:pt x="0" y="93271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1" name="object 2721"/>
            <p:cNvSpPr/>
            <p:nvPr/>
          </p:nvSpPr>
          <p:spPr>
            <a:xfrm>
              <a:off x="519917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2" name="object 2722"/>
            <p:cNvSpPr/>
            <p:nvPr/>
          </p:nvSpPr>
          <p:spPr>
            <a:xfrm>
              <a:off x="5199197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3" name="object 2723"/>
            <p:cNvSpPr/>
            <p:nvPr/>
          </p:nvSpPr>
          <p:spPr>
            <a:xfrm>
              <a:off x="519922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4" name="object 2724"/>
            <p:cNvSpPr/>
            <p:nvPr/>
          </p:nvSpPr>
          <p:spPr>
            <a:xfrm>
              <a:off x="5198360" y="416091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" y="0"/>
                  </a:moveTo>
                  <a:lnTo>
                    <a:pt x="1786" y="0"/>
                  </a:lnTo>
                </a:path>
                <a:path w="1904">
                  <a:moveTo>
                    <a:pt x="50" y="0"/>
                  </a:moveTo>
                  <a:lnTo>
                    <a:pt x="1824" y="0"/>
                  </a:lnTo>
                </a:path>
                <a:path w="1904">
                  <a:moveTo>
                    <a:pt x="76" y="0"/>
                  </a:moveTo>
                  <a:lnTo>
                    <a:pt x="185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5" name="object 2725"/>
            <p:cNvSpPr/>
            <p:nvPr/>
          </p:nvSpPr>
          <p:spPr>
            <a:xfrm>
              <a:off x="5199349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6" name="object 2726"/>
            <p:cNvSpPr/>
            <p:nvPr/>
          </p:nvSpPr>
          <p:spPr>
            <a:xfrm>
              <a:off x="5199374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7" name="object 2727"/>
            <p:cNvSpPr/>
            <p:nvPr/>
          </p:nvSpPr>
          <p:spPr>
            <a:xfrm>
              <a:off x="519942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8" name="object 2728"/>
            <p:cNvSpPr/>
            <p:nvPr/>
          </p:nvSpPr>
          <p:spPr>
            <a:xfrm>
              <a:off x="5198563" y="416091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" y="0"/>
                  </a:moveTo>
                  <a:lnTo>
                    <a:pt x="1786" y="0"/>
                  </a:lnTo>
                </a:path>
                <a:path w="1904">
                  <a:moveTo>
                    <a:pt x="63" y="0"/>
                  </a:moveTo>
                  <a:lnTo>
                    <a:pt x="183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9" name="object 2729"/>
            <p:cNvSpPr/>
            <p:nvPr/>
          </p:nvSpPr>
          <p:spPr>
            <a:xfrm>
              <a:off x="5199526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0" name="object 2730"/>
            <p:cNvSpPr/>
            <p:nvPr/>
          </p:nvSpPr>
          <p:spPr>
            <a:xfrm>
              <a:off x="5199564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1" name="object 2731"/>
            <p:cNvSpPr/>
            <p:nvPr/>
          </p:nvSpPr>
          <p:spPr>
            <a:xfrm>
              <a:off x="519959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2" name="object 2732"/>
            <p:cNvSpPr/>
            <p:nvPr/>
          </p:nvSpPr>
          <p:spPr>
            <a:xfrm>
              <a:off x="5199640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3" name="object 2733"/>
            <p:cNvSpPr/>
            <p:nvPr/>
          </p:nvSpPr>
          <p:spPr>
            <a:xfrm>
              <a:off x="519970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4" name="object 2734"/>
            <p:cNvSpPr/>
            <p:nvPr/>
          </p:nvSpPr>
          <p:spPr>
            <a:xfrm>
              <a:off x="5199780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5" name="object 2735"/>
            <p:cNvSpPr/>
            <p:nvPr/>
          </p:nvSpPr>
          <p:spPr>
            <a:xfrm>
              <a:off x="519981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6" name="object 2736"/>
            <p:cNvSpPr/>
            <p:nvPr/>
          </p:nvSpPr>
          <p:spPr>
            <a:xfrm>
              <a:off x="519995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7" name="object 2737"/>
            <p:cNvSpPr/>
            <p:nvPr/>
          </p:nvSpPr>
          <p:spPr>
            <a:xfrm>
              <a:off x="520014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8" name="object 2738"/>
            <p:cNvSpPr/>
            <p:nvPr/>
          </p:nvSpPr>
          <p:spPr>
            <a:xfrm>
              <a:off x="5200312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9" name="object 2739"/>
            <p:cNvSpPr/>
            <p:nvPr/>
          </p:nvSpPr>
          <p:spPr>
            <a:xfrm>
              <a:off x="520035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0" name="object 2740"/>
            <p:cNvSpPr/>
            <p:nvPr/>
          </p:nvSpPr>
          <p:spPr>
            <a:xfrm>
              <a:off x="5200426" y="415973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94"/>
                  </a:moveTo>
                  <a:lnTo>
                    <a:pt x="887" y="5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1" name="object 2741"/>
            <p:cNvSpPr/>
            <p:nvPr/>
          </p:nvSpPr>
          <p:spPr>
            <a:xfrm>
              <a:off x="5200489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2" name="object 2742"/>
            <p:cNvSpPr/>
            <p:nvPr/>
          </p:nvSpPr>
          <p:spPr>
            <a:xfrm>
              <a:off x="5200527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3" name="object 2743"/>
            <p:cNvSpPr/>
            <p:nvPr/>
          </p:nvSpPr>
          <p:spPr>
            <a:xfrm>
              <a:off x="520055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4" name="object 2744"/>
            <p:cNvSpPr/>
            <p:nvPr/>
          </p:nvSpPr>
          <p:spPr>
            <a:xfrm>
              <a:off x="5200591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5" name="object 2745"/>
            <p:cNvSpPr/>
            <p:nvPr/>
          </p:nvSpPr>
          <p:spPr>
            <a:xfrm>
              <a:off x="5200642" y="4141482"/>
              <a:ext cx="0" cy="19685"/>
            </a:xfrm>
            <a:custGeom>
              <a:avLst/>
              <a:gdLst/>
              <a:ahLst/>
              <a:cxnLst/>
              <a:rect l="l" t="t" r="r" b="b"/>
              <a:pathLst>
                <a:path h="19685">
                  <a:moveTo>
                    <a:pt x="0" y="19444"/>
                  </a:moveTo>
                  <a:lnTo>
                    <a:pt x="0" y="0"/>
                  </a:lnTo>
                </a:path>
                <a:path h="19685">
                  <a:moveTo>
                    <a:pt x="0" y="19444"/>
                  </a:moveTo>
                  <a:lnTo>
                    <a:pt x="0" y="155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6" name="object 2746"/>
            <p:cNvSpPr/>
            <p:nvPr/>
          </p:nvSpPr>
          <p:spPr>
            <a:xfrm>
              <a:off x="5200832" y="4082175"/>
              <a:ext cx="0" cy="79375"/>
            </a:xfrm>
            <a:custGeom>
              <a:avLst/>
              <a:gdLst/>
              <a:ahLst/>
              <a:cxnLst/>
              <a:rect l="l" t="t" r="r" b="b"/>
              <a:pathLst>
                <a:path h="79375">
                  <a:moveTo>
                    <a:pt x="0" y="78751"/>
                  </a:moveTo>
                  <a:lnTo>
                    <a:pt x="0" y="78738"/>
                  </a:lnTo>
                </a:path>
                <a:path h="79375">
                  <a:moveTo>
                    <a:pt x="0" y="7875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7" name="object 2747"/>
            <p:cNvSpPr/>
            <p:nvPr/>
          </p:nvSpPr>
          <p:spPr>
            <a:xfrm>
              <a:off x="520183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8" name="object 2748"/>
            <p:cNvSpPr/>
            <p:nvPr/>
          </p:nvSpPr>
          <p:spPr>
            <a:xfrm>
              <a:off x="520296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9" name="object 2749"/>
            <p:cNvSpPr/>
            <p:nvPr/>
          </p:nvSpPr>
          <p:spPr>
            <a:xfrm>
              <a:off x="5203011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0" name="object 2750"/>
            <p:cNvSpPr/>
            <p:nvPr/>
          </p:nvSpPr>
          <p:spPr>
            <a:xfrm>
              <a:off x="5203062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1" name="object 2751"/>
            <p:cNvSpPr/>
            <p:nvPr/>
          </p:nvSpPr>
          <p:spPr>
            <a:xfrm>
              <a:off x="5203163" y="41605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2" name="object 2752"/>
            <p:cNvSpPr/>
            <p:nvPr/>
          </p:nvSpPr>
          <p:spPr>
            <a:xfrm>
              <a:off x="5203290" y="4158787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69"/>
                  </a:moveTo>
                  <a:lnTo>
                    <a:pt x="887" y="10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3" name="object 2753"/>
            <p:cNvSpPr/>
            <p:nvPr/>
          </p:nvSpPr>
          <p:spPr>
            <a:xfrm>
              <a:off x="5203315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4" name="object 2754"/>
            <p:cNvSpPr/>
            <p:nvPr/>
          </p:nvSpPr>
          <p:spPr>
            <a:xfrm>
              <a:off x="5203379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5" name="object 2755"/>
            <p:cNvSpPr/>
            <p:nvPr/>
          </p:nvSpPr>
          <p:spPr>
            <a:xfrm>
              <a:off x="5203404" y="41603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6" name="object 2756"/>
            <p:cNvSpPr/>
            <p:nvPr/>
          </p:nvSpPr>
          <p:spPr>
            <a:xfrm>
              <a:off x="5203518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7" name="object 2757"/>
            <p:cNvSpPr/>
            <p:nvPr/>
          </p:nvSpPr>
          <p:spPr>
            <a:xfrm>
              <a:off x="5203582" y="4157572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77"/>
                  </a:moveTo>
                  <a:lnTo>
                    <a:pt x="887" y="1677"/>
                  </a:lnTo>
                </a:path>
              </a:pathLst>
            </a:custGeom>
            <a:ln w="3354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8" name="object 2758"/>
            <p:cNvSpPr/>
            <p:nvPr/>
          </p:nvSpPr>
          <p:spPr>
            <a:xfrm>
              <a:off x="520552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9" name="object 2759"/>
            <p:cNvSpPr/>
            <p:nvPr/>
          </p:nvSpPr>
          <p:spPr>
            <a:xfrm>
              <a:off x="5205660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0" name="object 2760"/>
            <p:cNvSpPr/>
            <p:nvPr/>
          </p:nvSpPr>
          <p:spPr>
            <a:xfrm>
              <a:off x="520569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1" name="object 2761"/>
            <p:cNvSpPr/>
            <p:nvPr/>
          </p:nvSpPr>
          <p:spPr>
            <a:xfrm>
              <a:off x="5205812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2" name="object 2762"/>
            <p:cNvSpPr/>
            <p:nvPr/>
          </p:nvSpPr>
          <p:spPr>
            <a:xfrm>
              <a:off x="5205850" y="41603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3" name="object 2763"/>
            <p:cNvSpPr/>
            <p:nvPr/>
          </p:nvSpPr>
          <p:spPr>
            <a:xfrm>
              <a:off x="5205913" y="415990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2"/>
                  </a:moveTo>
                  <a:lnTo>
                    <a:pt x="887" y="5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4" name="object 2764"/>
            <p:cNvSpPr/>
            <p:nvPr/>
          </p:nvSpPr>
          <p:spPr>
            <a:xfrm>
              <a:off x="5205951" y="4157635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45"/>
                  </a:moveTo>
                  <a:lnTo>
                    <a:pt x="887" y="1645"/>
                  </a:lnTo>
                </a:path>
              </a:pathLst>
            </a:custGeom>
            <a:ln w="3291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5" name="object 2765"/>
            <p:cNvSpPr/>
            <p:nvPr/>
          </p:nvSpPr>
          <p:spPr>
            <a:xfrm>
              <a:off x="5206053" y="4146621"/>
              <a:ext cx="0" cy="14604"/>
            </a:xfrm>
            <a:custGeom>
              <a:avLst/>
              <a:gdLst/>
              <a:ahLst/>
              <a:cxnLst/>
              <a:rect l="l" t="t" r="r" b="b"/>
              <a:pathLst>
                <a:path h="14604">
                  <a:moveTo>
                    <a:pt x="0" y="14304"/>
                  </a:moveTo>
                  <a:lnTo>
                    <a:pt x="0" y="0"/>
                  </a:lnTo>
                </a:path>
                <a:path h="14604">
                  <a:moveTo>
                    <a:pt x="0" y="14304"/>
                  </a:moveTo>
                  <a:lnTo>
                    <a:pt x="0" y="1429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6" name="object 2766"/>
            <p:cNvSpPr/>
            <p:nvPr/>
          </p:nvSpPr>
          <p:spPr>
            <a:xfrm>
              <a:off x="520830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7" name="object 2767"/>
            <p:cNvSpPr/>
            <p:nvPr/>
          </p:nvSpPr>
          <p:spPr>
            <a:xfrm>
              <a:off x="5208511" y="4160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8" name="object 2768"/>
            <p:cNvSpPr/>
            <p:nvPr/>
          </p:nvSpPr>
          <p:spPr>
            <a:xfrm>
              <a:off x="5207662" y="416091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25" y="0"/>
                  </a:moveTo>
                  <a:lnTo>
                    <a:pt x="1799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9" name="object 2769"/>
            <p:cNvSpPr/>
            <p:nvPr/>
          </p:nvSpPr>
          <p:spPr>
            <a:xfrm>
              <a:off x="5208600" y="41605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0" name="object 2770"/>
            <p:cNvSpPr/>
            <p:nvPr/>
          </p:nvSpPr>
          <p:spPr>
            <a:xfrm>
              <a:off x="5208689" y="415924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41"/>
                  </a:moveTo>
                  <a:lnTo>
                    <a:pt x="887" y="84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1" name="object 2771"/>
            <p:cNvSpPr/>
            <p:nvPr/>
          </p:nvSpPr>
          <p:spPr>
            <a:xfrm>
              <a:off x="520896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2" name="object 2772"/>
            <p:cNvSpPr/>
            <p:nvPr/>
          </p:nvSpPr>
          <p:spPr>
            <a:xfrm>
              <a:off x="5210792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3" name="object 2773"/>
            <p:cNvSpPr/>
            <p:nvPr/>
          </p:nvSpPr>
          <p:spPr>
            <a:xfrm>
              <a:off x="5210932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4" name="object 2774"/>
            <p:cNvSpPr/>
            <p:nvPr/>
          </p:nvSpPr>
          <p:spPr>
            <a:xfrm>
              <a:off x="5211071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5" name="object 2775"/>
            <p:cNvSpPr/>
            <p:nvPr/>
          </p:nvSpPr>
          <p:spPr>
            <a:xfrm>
              <a:off x="5211160" y="4157293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63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6" name="object 2776"/>
            <p:cNvSpPr/>
            <p:nvPr/>
          </p:nvSpPr>
          <p:spPr>
            <a:xfrm>
              <a:off x="5211261" y="4157660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33"/>
                  </a:moveTo>
                  <a:lnTo>
                    <a:pt x="887" y="1633"/>
                  </a:lnTo>
                </a:path>
              </a:pathLst>
            </a:custGeom>
            <a:ln w="3266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7" name="object 2777"/>
            <p:cNvSpPr/>
            <p:nvPr/>
          </p:nvSpPr>
          <p:spPr>
            <a:xfrm>
              <a:off x="5211350" y="4073225"/>
              <a:ext cx="0" cy="88265"/>
            </a:xfrm>
            <a:custGeom>
              <a:avLst/>
              <a:gdLst/>
              <a:ahLst/>
              <a:cxnLst/>
              <a:rect l="l" t="t" r="r" b="b"/>
              <a:pathLst>
                <a:path h="88264">
                  <a:moveTo>
                    <a:pt x="0" y="8770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8" name="object 2778"/>
            <p:cNvSpPr/>
            <p:nvPr/>
          </p:nvSpPr>
          <p:spPr>
            <a:xfrm>
              <a:off x="521359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9" name="object 2779"/>
            <p:cNvSpPr/>
            <p:nvPr/>
          </p:nvSpPr>
          <p:spPr>
            <a:xfrm>
              <a:off x="5213720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0" name="object 2780"/>
            <p:cNvSpPr/>
            <p:nvPr/>
          </p:nvSpPr>
          <p:spPr>
            <a:xfrm>
              <a:off x="5213809" y="416044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1" name="object 2781"/>
            <p:cNvSpPr/>
            <p:nvPr/>
          </p:nvSpPr>
          <p:spPr>
            <a:xfrm>
              <a:off x="5213834" y="4160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2" name="object 2782"/>
            <p:cNvSpPr/>
            <p:nvPr/>
          </p:nvSpPr>
          <p:spPr>
            <a:xfrm>
              <a:off x="5213885" y="415995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7"/>
                  </a:moveTo>
                  <a:lnTo>
                    <a:pt x="887" y="48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3" name="object 2783"/>
            <p:cNvSpPr/>
            <p:nvPr/>
          </p:nvSpPr>
          <p:spPr>
            <a:xfrm>
              <a:off x="5213999" y="4150926"/>
              <a:ext cx="0" cy="10160"/>
            </a:xfrm>
            <a:custGeom>
              <a:avLst/>
              <a:gdLst/>
              <a:ahLst/>
              <a:cxnLst/>
              <a:rect l="l" t="t" r="r" b="b"/>
              <a:pathLst>
                <a:path h="10160">
                  <a:moveTo>
                    <a:pt x="0" y="1000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4" name="object 2784"/>
            <p:cNvSpPr/>
            <p:nvPr/>
          </p:nvSpPr>
          <p:spPr>
            <a:xfrm>
              <a:off x="521413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5" name="object 2785"/>
            <p:cNvSpPr/>
            <p:nvPr/>
          </p:nvSpPr>
          <p:spPr>
            <a:xfrm>
              <a:off x="5216204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6" name="object 2786"/>
            <p:cNvSpPr/>
            <p:nvPr/>
          </p:nvSpPr>
          <p:spPr>
            <a:xfrm>
              <a:off x="5216369" y="416006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7" name="object 2787"/>
            <p:cNvSpPr/>
            <p:nvPr/>
          </p:nvSpPr>
          <p:spPr>
            <a:xfrm>
              <a:off x="5216470" y="4110505"/>
              <a:ext cx="0" cy="50800"/>
            </a:xfrm>
            <a:custGeom>
              <a:avLst/>
              <a:gdLst/>
              <a:ahLst/>
              <a:cxnLst/>
              <a:rect l="l" t="t" r="r" b="b"/>
              <a:pathLst>
                <a:path h="50800">
                  <a:moveTo>
                    <a:pt x="0" y="50420"/>
                  </a:moveTo>
                  <a:lnTo>
                    <a:pt x="0" y="0"/>
                  </a:lnTo>
                </a:path>
                <a:path h="50800">
                  <a:moveTo>
                    <a:pt x="0" y="50420"/>
                  </a:moveTo>
                  <a:lnTo>
                    <a:pt x="0" y="448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8" name="object 2788"/>
            <p:cNvSpPr/>
            <p:nvPr/>
          </p:nvSpPr>
          <p:spPr>
            <a:xfrm>
              <a:off x="5216660" y="4158344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291"/>
                  </a:moveTo>
                  <a:lnTo>
                    <a:pt x="887" y="129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9" name="object 2789"/>
            <p:cNvSpPr/>
            <p:nvPr/>
          </p:nvSpPr>
          <p:spPr>
            <a:xfrm>
              <a:off x="521740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0" name="object 2790"/>
            <p:cNvSpPr/>
            <p:nvPr/>
          </p:nvSpPr>
          <p:spPr>
            <a:xfrm>
              <a:off x="5218852" y="416010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1"/>
                  </a:moveTo>
                  <a:lnTo>
                    <a:pt x="887" y="41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1" name="object 2791"/>
            <p:cNvSpPr/>
            <p:nvPr/>
          </p:nvSpPr>
          <p:spPr>
            <a:xfrm>
              <a:off x="5219017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2" name="object 2792"/>
            <p:cNvSpPr/>
            <p:nvPr/>
          </p:nvSpPr>
          <p:spPr>
            <a:xfrm>
              <a:off x="5219106" y="4156204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72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3" name="object 2793"/>
            <p:cNvSpPr/>
            <p:nvPr/>
          </p:nvSpPr>
          <p:spPr>
            <a:xfrm>
              <a:off x="5219195" y="416012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4" name="object 2794"/>
            <p:cNvSpPr/>
            <p:nvPr/>
          </p:nvSpPr>
          <p:spPr>
            <a:xfrm>
              <a:off x="5219296" y="41606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5" name="object 2795"/>
            <p:cNvSpPr/>
            <p:nvPr/>
          </p:nvSpPr>
          <p:spPr>
            <a:xfrm>
              <a:off x="5221488" y="4160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6" name="object 2796"/>
            <p:cNvSpPr/>
            <p:nvPr/>
          </p:nvSpPr>
          <p:spPr>
            <a:xfrm>
              <a:off x="5221577" y="4157091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3835"/>
                  </a:moveTo>
                  <a:lnTo>
                    <a:pt x="0" y="3823"/>
                  </a:lnTo>
                </a:path>
                <a:path h="4445">
                  <a:moveTo>
                    <a:pt x="0" y="3835"/>
                  </a:moveTo>
                  <a:lnTo>
                    <a:pt x="0" y="3823"/>
                  </a:lnTo>
                </a:path>
                <a:path h="4445">
                  <a:moveTo>
                    <a:pt x="0" y="383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7" name="object 2797"/>
            <p:cNvSpPr/>
            <p:nvPr/>
          </p:nvSpPr>
          <p:spPr>
            <a:xfrm>
              <a:off x="5221780" y="415933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97"/>
                  </a:moveTo>
                  <a:lnTo>
                    <a:pt x="887" y="79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8" name="object 2798"/>
            <p:cNvSpPr/>
            <p:nvPr/>
          </p:nvSpPr>
          <p:spPr>
            <a:xfrm>
              <a:off x="5221869" y="4156154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77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9" name="object 2799"/>
            <p:cNvSpPr/>
            <p:nvPr/>
          </p:nvSpPr>
          <p:spPr>
            <a:xfrm>
              <a:off x="522303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0" name="object 2800"/>
            <p:cNvSpPr/>
            <p:nvPr/>
          </p:nvSpPr>
          <p:spPr>
            <a:xfrm>
              <a:off x="5224112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1" name="object 2801"/>
            <p:cNvSpPr/>
            <p:nvPr/>
          </p:nvSpPr>
          <p:spPr>
            <a:xfrm>
              <a:off x="5224175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2" name="object 2802"/>
            <p:cNvSpPr/>
            <p:nvPr/>
          </p:nvSpPr>
          <p:spPr>
            <a:xfrm>
              <a:off x="522423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3" name="object 2803"/>
            <p:cNvSpPr/>
            <p:nvPr/>
          </p:nvSpPr>
          <p:spPr>
            <a:xfrm>
              <a:off x="5224327" y="4160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4" name="object 2804"/>
            <p:cNvSpPr/>
            <p:nvPr/>
          </p:nvSpPr>
          <p:spPr>
            <a:xfrm>
              <a:off x="5224403" y="4160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5" name="object 2805"/>
            <p:cNvSpPr/>
            <p:nvPr/>
          </p:nvSpPr>
          <p:spPr>
            <a:xfrm>
              <a:off x="5224517" y="41604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6" name="object 2806"/>
            <p:cNvSpPr/>
            <p:nvPr/>
          </p:nvSpPr>
          <p:spPr>
            <a:xfrm>
              <a:off x="522644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7" name="object 2807"/>
            <p:cNvSpPr/>
            <p:nvPr/>
          </p:nvSpPr>
          <p:spPr>
            <a:xfrm>
              <a:off x="5226722" y="4160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8" name="object 2808"/>
            <p:cNvSpPr/>
            <p:nvPr/>
          </p:nvSpPr>
          <p:spPr>
            <a:xfrm>
              <a:off x="5226735" y="4160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9" name="object 2809"/>
            <p:cNvSpPr/>
            <p:nvPr/>
          </p:nvSpPr>
          <p:spPr>
            <a:xfrm>
              <a:off x="5226811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0" name="object 2810"/>
            <p:cNvSpPr/>
            <p:nvPr/>
          </p:nvSpPr>
          <p:spPr>
            <a:xfrm>
              <a:off x="522682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1" name="object 2811"/>
            <p:cNvSpPr/>
            <p:nvPr/>
          </p:nvSpPr>
          <p:spPr>
            <a:xfrm>
              <a:off x="5226887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2" name="object 2812"/>
            <p:cNvSpPr/>
            <p:nvPr/>
          </p:nvSpPr>
          <p:spPr>
            <a:xfrm>
              <a:off x="5226988" y="415966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32"/>
                  </a:moveTo>
                  <a:lnTo>
                    <a:pt x="887" y="6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3" name="object 2813"/>
            <p:cNvSpPr/>
            <p:nvPr/>
          </p:nvSpPr>
          <p:spPr>
            <a:xfrm>
              <a:off x="5227026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4" name="object 2814"/>
            <p:cNvSpPr/>
            <p:nvPr/>
          </p:nvSpPr>
          <p:spPr>
            <a:xfrm>
              <a:off x="5227077" y="415930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10"/>
                  </a:moveTo>
                  <a:lnTo>
                    <a:pt x="887" y="81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5" name="object 2815"/>
            <p:cNvSpPr/>
            <p:nvPr/>
          </p:nvSpPr>
          <p:spPr>
            <a:xfrm>
              <a:off x="5227179" y="41603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6" name="object 2816"/>
            <p:cNvSpPr/>
            <p:nvPr/>
          </p:nvSpPr>
          <p:spPr>
            <a:xfrm>
              <a:off x="5229308" y="4160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7" name="object 2817"/>
            <p:cNvSpPr/>
            <p:nvPr/>
          </p:nvSpPr>
          <p:spPr>
            <a:xfrm>
              <a:off x="5229371" y="4158825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50"/>
                  </a:moveTo>
                  <a:lnTo>
                    <a:pt x="887" y="10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8" name="object 2818"/>
            <p:cNvSpPr/>
            <p:nvPr/>
          </p:nvSpPr>
          <p:spPr>
            <a:xfrm>
              <a:off x="522943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9" name="object 2819"/>
            <p:cNvSpPr/>
            <p:nvPr/>
          </p:nvSpPr>
          <p:spPr>
            <a:xfrm>
              <a:off x="5229612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0" name="object 2820"/>
            <p:cNvSpPr/>
            <p:nvPr/>
          </p:nvSpPr>
          <p:spPr>
            <a:xfrm>
              <a:off x="5229637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1" name="object 2821"/>
            <p:cNvSpPr/>
            <p:nvPr/>
          </p:nvSpPr>
          <p:spPr>
            <a:xfrm>
              <a:off x="5229688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2" name="object 2822"/>
            <p:cNvSpPr/>
            <p:nvPr/>
          </p:nvSpPr>
          <p:spPr>
            <a:xfrm>
              <a:off x="5229700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3" name="object 2823"/>
            <p:cNvSpPr/>
            <p:nvPr/>
          </p:nvSpPr>
          <p:spPr>
            <a:xfrm>
              <a:off x="5228839" y="4160838"/>
              <a:ext cx="1905" cy="635"/>
            </a:xfrm>
            <a:custGeom>
              <a:avLst/>
              <a:gdLst/>
              <a:ahLst/>
              <a:cxnLst/>
              <a:rect l="l" t="t" r="r" b="b"/>
              <a:pathLst>
                <a:path w="1904" h="635">
                  <a:moveTo>
                    <a:pt x="0" y="0"/>
                  </a:moveTo>
                  <a:lnTo>
                    <a:pt x="1774" y="0"/>
                  </a:lnTo>
                </a:path>
                <a:path w="1904" h="635">
                  <a:moveTo>
                    <a:pt x="76" y="18"/>
                  </a:moveTo>
                  <a:lnTo>
                    <a:pt x="1850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4" name="object 2824"/>
            <p:cNvSpPr/>
            <p:nvPr/>
          </p:nvSpPr>
          <p:spPr>
            <a:xfrm>
              <a:off x="5229890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5" name="object 2825"/>
            <p:cNvSpPr/>
            <p:nvPr/>
          </p:nvSpPr>
          <p:spPr>
            <a:xfrm>
              <a:off x="523185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6" name="object 2826"/>
            <p:cNvSpPr/>
            <p:nvPr/>
          </p:nvSpPr>
          <p:spPr>
            <a:xfrm>
              <a:off x="5231944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7" name="object 2827"/>
            <p:cNvSpPr/>
            <p:nvPr/>
          </p:nvSpPr>
          <p:spPr>
            <a:xfrm>
              <a:off x="5232007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8" name="object 2828"/>
            <p:cNvSpPr/>
            <p:nvPr/>
          </p:nvSpPr>
          <p:spPr>
            <a:xfrm>
              <a:off x="523205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9" name="object 2829"/>
            <p:cNvSpPr/>
            <p:nvPr/>
          </p:nvSpPr>
          <p:spPr>
            <a:xfrm>
              <a:off x="5232159" y="415987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25"/>
                  </a:moveTo>
                  <a:lnTo>
                    <a:pt x="887" y="5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0" name="object 2830"/>
            <p:cNvSpPr/>
            <p:nvPr/>
          </p:nvSpPr>
          <p:spPr>
            <a:xfrm>
              <a:off x="5232197" y="415992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0"/>
                  </a:moveTo>
                  <a:lnTo>
                    <a:pt x="887" y="50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1" name="object 2831"/>
            <p:cNvSpPr/>
            <p:nvPr/>
          </p:nvSpPr>
          <p:spPr>
            <a:xfrm>
              <a:off x="5232235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2" name="object 2832"/>
            <p:cNvSpPr/>
            <p:nvPr/>
          </p:nvSpPr>
          <p:spPr>
            <a:xfrm>
              <a:off x="5232298" y="415958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70"/>
                  </a:moveTo>
                  <a:lnTo>
                    <a:pt x="887" y="6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3" name="object 2833"/>
            <p:cNvSpPr/>
            <p:nvPr/>
          </p:nvSpPr>
          <p:spPr>
            <a:xfrm>
              <a:off x="5232324" y="416025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4" name="object 2834"/>
            <p:cNvSpPr/>
            <p:nvPr/>
          </p:nvSpPr>
          <p:spPr>
            <a:xfrm>
              <a:off x="5232387" y="415892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00"/>
                  </a:moveTo>
                  <a:lnTo>
                    <a:pt x="887" y="100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5" name="object 2835"/>
            <p:cNvSpPr/>
            <p:nvPr/>
          </p:nvSpPr>
          <p:spPr>
            <a:xfrm>
              <a:off x="523250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6" name="object 2836"/>
            <p:cNvSpPr/>
            <p:nvPr/>
          </p:nvSpPr>
          <p:spPr>
            <a:xfrm>
              <a:off x="5232514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7" name="object 2837"/>
            <p:cNvSpPr/>
            <p:nvPr/>
          </p:nvSpPr>
          <p:spPr>
            <a:xfrm>
              <a:off x="523259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8" name="object 2838"/>
            <p:cNvSpPr/>
            <p:nvPr/>
          </p:nvSpPr>
          <p:spPr>
            <a:xfrm>
              <a:off x="523365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9" name="object 2839"/>
            <p:cNvSpPr/>
            <p:nvPr/>
          </p:nvSpPr>
          <p:spPr>
            <a:xfrm>
              <a:off x="5234567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0" name="object 2840"/>
            <p:cNvSpPr/>
            <p:nvPr/>
          </p:nvSpPr>
          <p:spPr>
            <a:xfrm>
              <a:off x="5234630" y="4160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1" name="object 2841"/>
            <p:cNvSpPr/>
            <p:nvPr/>
          </p:nvSpPr>
          <p:spPr>
            <a:xfrm>
              <a:off x="523466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2" name="object 2842"/>
            <p:cNvSpPr/>
            <p:nvPr/>
          </p:nvSpPr>
          <p:spPr>
            <a:xfrm>
              <a:off x="5234732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3" name="object 2843"/>
            <p:cNvSpPr/>
            <p:nvPr/>
          </p:nvSpPr>
          <p:spPr>
            <a:xfrm>
              <a:off x="5234795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4" name="object 2844"/>
            <p:cNvSpPr/>
            <p:nvPr/>
          </p:nvSpPr>
          <p:spPr>
            <a:xfrm>
              <a:off x="523482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5" name="object 2845"/>
            <p:cNvSpPr/>
            <p:nvPr/>
          </p:nvSpPr>
          <p:spPr>
            <a:xfrm>
              <a:off x="5233959" y="416090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38" y="0"/>
                  </a:moveTo>
                  <a:lnTo>
                    <a:pt x="1812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6" name="object 2846"/>
            <p:cNvSpPr/>
            <p:nvPr/>
          </p:nvSpPr>
          <p:spPr>
            <a:xfrm>
              <a:off x="5234909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7" name="object 2847"/>
            <p:cNvSpPr/>
            <p:nvPr/>
          </p:nvSpPr>
          <p:spPr>
            <a:xfrm>
              <a:off x="5234960" y="416044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8" name="object 2848"/>
            <p:cNvSpPr/>
            <p:nvPr/>
          </p:nvSpPr>
          <p:spPr>
            <a:xfrm>
              <a:off x="5235010" y="4160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9" name="object 2849"/>
            <p:cNvSpPr/>
            <p:nvPr/>
          </p:nvSpPr>
          <p:spPr>
            <a:xfrm>
              <a:off x="5235099" y="4160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0" name="object 2850"/>
            <p:cNvSpPr/>
            <p:nvPr/>
          </p:nvSpPr>
          <p:spPr>
            <a:xfrm>
              <a:off x="5235200" y="4157141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78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1" name="object 2851"/>
            <p:cNvSpPr/>
            <p:nvPr/>
          </p:nvSpPr>
          <p:spPr>
            <a:xfrm>
              <a:off x="523703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2" name="object 2852"/>
            <p:cNvSpPr/>
            <p:nvPr/>
          </p:nvSpPr>
          <p:spPr>
            <a:xfrm>
              <a:off x="5237266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3" name="object 2853"/>
            <p:cNvSpPr/>
            <p:nvPr/>
          </p:nvSpPr>
          <p:spPr>
            <a:xfrm>
              <a:off x="523731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4" name="object 2854"/>
            <p:cNvSpPr/>
            <p:nvPr/>
          </p:nvSpPr>
          <p:spPr>
            <a:xfrm>
              <a:off x="5237418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5" name="object 2855"/>
            <p:cNvSpPr/>
            <p:nvPr/>
          </p:nvSpPr>
          <p:spPr>
            <a:xfrm>
              <a:off x="5237444" y="41604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6" name="object 2856"/>
            <p:cNvSpPr/>
            <p:nvPr/>
          </p:nvSpPr>
          <p:spPr>
            <a:xfrm>
              <a:off x="5237507" y="4156597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32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7" name="object 2857"/>
            <p:cNvSpPr/>
            <p:nvPr/>
          </p:nvSpPr>
          <p:spPr>
            <a:xfrm>
              <a:off x="5237545" y="416040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8" name="object 2858"/>
            <p:cNvSpPr/>
            <p:nvPr/>
          </p:nvSpPr>
          <p:spPr>
            <a:xfrm>
              <a:off x="5237646" y="4157242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68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9" name="object 2859"/>
            <p:cNvSpPr/>
            <p:nvPr/>
          </p:nvSpPr>
          <p:spPr>
            <a:xfrm>
              <a:off x="5237697" y="415955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83"/>
                  </a:moveTo>
                  <a:lnTo>
                    <a:pt x="887" y="6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0" name="object 2860"/>
            <p:cNvSpPr/>
            <p:nvPr/>
          </p:nvSpPr>
          <p:spPr>
            <a:xfrm>
              <a:off x="5237836" y="4160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1" name="object 2861"/>
            <p:cNvSpPr/>
            <p:nvPr/>
          </p:nvSpPr>
          <p:spPr>
            <a:xfrm>
              <a:off x="523866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2" name="object 2862"/>
            <p:cNvSpPr/>
            <p:nvPr/>
          </p:nvSpPr>
          <p:spPr>
            <a:xfrm>
              <a:off x="523976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3" name="object 2863"/>
            <p:cNvSpPr/>
            <p:nvPr/>
          </p:nvSpPr>
          <p:spPr>
            <a:xfrm>
              <a:off x="5239826" y="416009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7"/>
                  </a:moveTo>
                  <a:lnTo>
                    <a:pt x="887" y="41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4" name="object 2864"/>
            <p:cNvSpPr/>
            <p:nvPr/>
          </p:nvSpPr>
          <p:spPr>
            <a:xfrm>
              <a:off x="5239877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5" name="object 2865"/>
            <p:cNvSpPr/>
            <p:nvPr/>
          </p:nvSpPr>
          <p:spPr>
            <a:xfrm>
              <a:off x="5240092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6" name="object 2866"/>
            <p:cNvSpPr/>
            <p:nvPr/>
          </p:nvSpPr>
          <p:spPr>
            <a:xfrm>
              <a:off x="5240156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7" name="object 2867"/>
            <p:cNvSpPr/>
            <p:nvPr/>
          </p:nvSpPr>
          <p:spPr>
            <a:xfrm>
              <a:off x="5240168" y="4160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8" name="object 2868"/>
            <p:cNvSpPr/>
            <p:nvPr/>
          </p:nvSpPr>
          <p:spPr>
            <a:xfrm>
              <a:off x="5240194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9" name="object 2869"/>
            <p:cNvSpPr/>
            <p:nvPr/>
          </p:nvSpPr>
          <p:spPr>
            <a:xfrm>
              <a:off x="5240206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0" name="object 2870"/>
            <p:cNvSpPr/>
            <p:nvPr/>
          </p:nvSpPr>
          <p:spPr>
            <a:xfrm>
              <a:off x="5240282" y="41603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1" name="object 2871"/>
            <p:cNvSpPr/>
            <p:nvPr/>
          </p:nvSpPr>
          <p:spPr>
            <a:xfrm>
              <a:off x="5240320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2" name="object 2872"/>
            <p:cNvSpPr/>
            <p:nvPr/>
          </p:nvSpPr>
          <p:spPr>
            <a:xfrm>
              <a:off x="5240409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3" name="object 2873"/>
            <p:cNvSpPr/>
            <p:nvPr/>
          </p:nvSpPr>
          <p:spPr>
            <a:xfrm>
              <a:off x="524141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4" name="object 2874"/>
            <p:cNvSpPr/>
            <p:nvPr/>
          </p:nvSpPr>
          <p:spPr>
            <a:xfrm>
              <a:off x="5241575" y="416090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01" y="0"/>
                  </a:moveTo>
                  <a:lnTo>
                    <a:pt x="1875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5" name="object 2875"/>
            <p:cNvSpPr/>
            <p:nvPr/>
          </p:nvSpPr>
          <p:spPr>
            <a:xfrm>
              <a:off x="524257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6" name="object 2876"/>
            <p:cNvSpPr/>
            <p:nvPr/>
          </p:nvSpPr>
          <p:spPr>
            <a:xfrm>
              <a:off x="5242652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7" name="object 2877"/>
            <p:cNvSpPr/>
            <p:nvPr/>
          </p:nvSpPr>
          <p:spPr>
            <a:xfrm>
              <a:off x="5242753" y="4102454"/>
              <a:ext cx="0" cy="59055"/>
            </a:xfrm>
            <a:custGeom>
              <a:avLst/>
              <a:gdLst/>
              <a:ahLst/>
              <a:cxnLst/>
              <a:rect l="l" t="t" r="r" b="b"/>
              <a:pathLst>
                <a:path h="59054">
                  <a:moveTo>
                    <a:pt x="0" y="5847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8" name="object 2878"/>
            <p:cNvSpPr/>
            <p:nvPr/>
          </p:nvSpPr>
          <p:spPr>
            <a:xfrm>
              <a:off x="5242804" y="41607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9" name="object 2879"/>
            <p:cNvSpPr/>
            <p:nvPr/>
          </p:nvSpPr>
          <p:spPr>
            <a:xfrm>
              <a:off x="5242855" y="4157521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702"/>
                  </a:moveTo>
                  <a:lnTo>
                    <a:pt x="887" y="1702"/>
                  </a:lnTo>
                </a:path>
              </a:pathLst>
            </a:custGeom>
            <a:ln w="340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0" name="object 2880"/>
            <p:cNvSpPr/>
            <p:nvPr/>
          </p:nvSpPr>
          <p:spPr>
            <a:xfrm>
              <a:off x="5242944" y="4156584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34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1" name="object 2881"/>
            <p:cNvSpPr/>
            <p:nvPr/>
          </p:nvSpPr>
          <p:spPr>
            <a:xfrm>
              <a:off x="5242994" y="415938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72"/>
                  </a:moveTo>
                  <a:lnTo>
                    <a:pt x="887" y="77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2" name="object 2882"/>
            <p:cNvSpPr/>
            <p:nvPr/>
          </p:nvSpPr>
          <p:spPr>
            <a:xfrm>
              <a:off x="524361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3" name="object 2883"/>
            <p:cNvSpPr/>
            <p:nvPr/>
          </p:nvSpPr>
          <p:spPr>
            <a:xfrm>
              <a:off x="524418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4" name="object 2884"/>
            <p:cNvSpPr/>
            <p:nvPr/>
          </p:nvSpPr>
          <p:spPr>
            <a:xfrm>
              <a:off x="5245402" y="4154736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619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5" name="object 2885"/>
            <p:cNvSpPr/>
            <p:nvPr/>
          </p:nvSpPr>
          <p:spPr>
            <a:xfrm>
              <a:off x="5245440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6" name="object 2886"/>
            <p:cNvSpPr/>
            <p:nvPr/>
          </p:nvSpPr>
          <p:spPr>
            <a:xfrm>
              <a:off x="5245516" y="416024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1"/>
                  </a:moveTo>
                  <a:lnTo>
                    <a:pt x="887" y="34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7" name="object 2887"/>
            <p:cNvSpPr/>
            <p:nvPr/>
          </p:nvSpPr>
          <p:spPr>
            <a:xfrm>
              <a:off x="5245592" y="416017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8" name="object 2888"/>
            <p:cNvSpPr/>
            <p:nvPr/>
          </p:nvSpPr>
          <p:spPr>
            <a:xfrm>
              <a:off x="5245643" y="4160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9" name="object 2889"/>
            <p:cNvSpPr/>
            <p:nvPr/>
          </p:nvSpPr>
          <p:spPr>
            <a:xfrm>
              <a:off x="5247835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0" name="object 2890"/>
            <p:cNvSpPr/>
            <p:nvPr/>
          </p:nvSpPr>
          <p:spPr>
            <a:xfrm>
              <a:off x="5247962" y="4155217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709"/>
                  </a:moveTo>
                  <a:lnTo>
                    <a:pt x="0" y="0"/>
                  </a:lnTo>
                </a:path>
                <a:path h="5714">
                  <a:moveTo>
                    <a:pt x="0" y="5709"/>
                  </a:moveTo>
                  <a:lnTo>
                    <a:pt x="0" y="18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1" name="object 2891"/>
            <p:cNvSpPr/>
            <p:nvPr/>
          </p:nvSpPr>
          <p:spPr>
            <a:xfrm>
              <a:off x="5248152" y="4147001"/>
              <a:ext cx="0" cy="13970"/>
            </a:xfrm>
            <a:custGeom>
              <a:avLst/>
              <a:gdLst/>
              <a:ahLst/>
              <a:cxnLst/>
              <a:rect l="l" t="t" r="r" b="b"/>
              <a:pathLst>
                <a:path h="13970">
                  <a:moveTo>
                    <a:pt x="0" y="13924"/>
                  </a:moveTo>
                  <a:lnTo>
                    <a:pt x="0" y="0"/>
                  </a:lnTo>
                </a:path>
                <a:path h="13970">
                  <a:moveTo>
                    <a:pt x="0" y="13924"/>
                  </a:moveTo>
                  <a:lnTo>
                    <a:pt x="0" y="1024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2" name="object 2892"/>
            <p:cNvSpPr/>
            <p:nvPr/>
          </p:nvSpPr>
          <p:spPr>
            <a:xfrm>
              <a:off x="524882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3" name="object 2893"/>
            <p:cNvSpPr/>
            <p:nvPr/>
          </p:nvSpPr>
          <p:spPr>
            <a:xfrm>
              <a:off x="525029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4" name="object 2894"/>
            <p:cNvSpPr/>
            <p:nvPr/>
          </p:nvSpPr>
          <p:spPr>
            <a:xfrm>
              <a:off x="5250408" y="4160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5" name="object 2895"/>
            <p:cNvSpPr/>
            <p:nvPr/>
          </p:nvSpPr>
          <p:spPr>
            <a:xfrm>
              <a:off x="5250446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6" name="object 2896"/>
            <p:cNvSpPr/>
            <p:nvPr/>
          </p:nvSpPr>
          <p:spPr>
            <a:xfrm>
              <a:off x="5250611" y="416019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7" name="object 2897"/>
            <p:cNvSpPr/>
            <p:nvPr/>
          </p:nvSpPr>
          <p:spPr>
            <a:xfrm>
              <a:off x="5250712" y="415957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77"/>
                  </a:moveTo>
                  <a:lnTo>
                    <a:pt x="887" y="6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8" name="object 2898"/>
            <p:cNvSpPr/>
            <p:nvPr/>
          </p:nvSpPr>
          <p:spPr>
            <a:xfrm>
              <a:off x="5250801" y="415916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79"/>
                  </a:moveTo>
                  <a:lnTo>
                    <a:pt x="887" y="87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9" name="object 2899"/>
            <p:cNvSpPr/>
            <p:nvPr/>
          </p:nvSpPr>
          <p:spPr>
            <a:xfrm>
              <a:off x="5250877" y="416023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0" name="object 2900"/>
            <p:cNvSpPr/>
            <p:nvPr/>
          </p:nvSpPr>
          <p:spPr>
            <a:xfrm>
              <a:off x="525303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1" name="object 2901"/>
            <p:cNvSpPr/>
            <p:nvPr/>
          </p:nvSpPr>
          <p:spPr>
            <a:xfrm>
              <a:off x="5253095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2" name="object 2902"/>
            <p:cNvSpPr/>
            <p:nvPr/>
          </p:nvSpPr>
          <p:spPr>
            <a:xfrm>
              <a:off x="5253183" y="4153989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937"/>
                  </a:moveTo>
                  <a:lnTo>
                    <a:pt x="0" y="6924"/>
                  </a:lnTo>
                </a:path>
                <a:path h="6985">
                  <a:moveTo>
                    <a:pt x="0" y="693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3" name="object 2903"/>
            <p:cNvSpPr/>
            <p:nvPr/>
          </p:nvSpPr>
          <p:spPr>
            <a:xfrm>
              <a:off x="5253373" y="4145280"/>
              <a:ext cx="0" cy="15875"/>
            </a:xfrm>
            <a:custGeom>
              <a:avLst/>
              <a:gdLst/>
              <a:ahLst/>
              <a:cxnLst/>
              <a:rect l="l" t="t" r="r" b="b"/>
              <a:pathLst>
                <a:path h="15875">
                  <a:moveTo>
                    <a:pt x="0" y="15646"/>
                  </a:moveTo>
                  <a:lnTo>
                    <a:pt x="0" y="4443"/>
                  </a:lnTo>
                </a:path>
                <a:path h="15875">
                  <a:moveTo>
                    <a:pt x="0" y="1564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4" name="object 2904"/>
            <p:cNvSpPr/>
            <p:nvPr/>
          </p:nvSpPr>
          <p:spPr>
            <a:xfrm>
              <a:off x="5253551" y="4160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5" name="object 2905"/>
            <p:cNvSpPr/>
            <p:nvPr/>
          </p:nvSpPr>
          <p:spPr>
            <a:xfrm>
              <a:off x="525459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6" name="object 2906"/>
            <p:cNvSpPr/>
            <p:nvPr/>
          </p:nvSpPr>
          <p:spPr>
            <a:xfrm>
              <a:off x="525484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7" name="object 2907"/>
            <p:cNvSpPr/>
            <p:nvPr/>
          </p:nvSpPr>
          <p:spPr>
            <a:xfrm>
              <a:off x="5255667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8" name="object 2908"/>
            <p:cNvSpPr/>
            <p:nvPr/>
          </p:nvSpPr>
          <p:spPr>
            <a:xfrm>
              <a:off x="525574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9" name="object 2909"/>
            <p:cNvSpPr/>
            <p:nvPr/>
          </p:nvSpPr>
          <p:spPr>
            <a:xfrm>
              <a:off x="5255921" y="416019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0" name="object 2910"/>
            <p:cNvSpPr/>
            <p:nvPr/>
          </p:nvSpPr>
          <p:spPr>
            <a:xfrm>
              <a:off x="5256009" y="415973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94"/>
                  </a:moveTo>
                  <a:lnTo>
                    <a:pt x="887" y="5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1" name="object 2911"/>
            <p:cNvSpPr/>
            <p:nvPr/>
          </p:nvSpPr>
          <p:spPr>
            <a:xfrm>
              <a:off x="5256111" y="4158584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70"/>
                  </a:moveTo>
                  <a:lnTo>
                    <a:pt x="887" y="1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2" name="object 2912"/>
            <p:cNvSpPr/>
            <p:nvPr/>
          </p:nvSpPr>
          <p:spPr>
            <a:xfrm>
              <a:off x="5256199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3" name="object 2913"/>
            <p:cNvSpPr/>
            <p:nvPr/>
          </p:nvSpPr>
          <p:spPr>
            <a:xfrm>
              <a:off x="5258316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4" name="object 2914"/>
            <p:cNvSpPr/>
            <p:nvPr/>
          </p:nvSpPr>
          <p:spPr>
            <a:xfrm>
              <a:off x="525834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5" name="object 2915"/>
            <p:cNvSpPr/>
            <p:nvPr/>
          </p:nvSpPr>
          <p:spPr>
            <a:xfrm>
              <a:off x="5258481" y="4142912"/>
              <a:ext cx="0" cy="18415"/>
            </a:xfrm>
            <a:custGeom>
              <a:avLst/>
              <a:gdLst/>
              <a:ahLst/>
              <a:cxnLst/>
              <a:rect l="l" t="t" r="r" b="b"/>
              <a:pathLst>
                <a:path h="18414">
                  <a:moveTo>
                    <a:pt x="0" y="18013"/>
                  </a:moveTo>
                  <a:lnTo>
                    <a:pt x="0" y="0"/>
                  </a:lnTo>
                </a:path>
                <a:path h="18414">
                  <a:moveTo>
                    <a:pt x="0" y="18013"/>
                  </a:moveTo>
                  <a:lnTo>
                    <a:pt x="0" y="1284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6" name="object 2916"/>
            <p:cNvSpPr/>
            <p:nvPr/>
          </p:nvSpPr>
          <p:spPr>
            <a:xfrm>
              <a:off x="5258671" y="4158255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35"/>
                  </a:moveTo>
                  <a:lnTo>
                    <a:pt x="887" y="133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7" name="object 2917"/>
            <p:cNvSpPr/>
            <p:nvPr/>
          </p:nvSpPr>
          <p:spPr>
            <a:xfrm>
              <a:off x="5258772" y="4089466"/>
              <a:ext cx="0" cy="71755"/>
            </a:xfrm>
            <a:custGeom>
              <a:avLst/>
              <a:gdLst/>
              <a:ahLst/>
              <a:cxnLst/>
              <a:rect l="l" t="t" r="r" b="b"/>
              <a:pathLst>
                <a:path h="71754">
                  <a:moveTo>
                    <a:pt x="0" y="7146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8" name="object 2918"/>
            <p:cNvSpPr/>
            <p:nvPr/>
          </p:nvSpPr>
          <p:spPr>
            <a:xfrm>
              <a:off x="525963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9" name="object 2919"/>
            <p:cNvSpPr/>
            <p:nvPr/>
          </p:nvSpPr>
          <p:spPr>
            <a:xfrm>
              <a:off x="525983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0" name="object 2920"/>
            <p:cNvSpPr/>
            <p:nvPr/>
          </p:nvSpPr>
          <p:spPr>
            <a:xfrm>
              <a:off x="5260939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1" name="object 2921"/>
            <p:cNvSpPr/>
            <p:nvPr/>
          </p:nvSpPr>
          <p:spPr>
            <a:xfrm>
              <a:off x="5260952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2" name="object 2922"/>
            <p:cNvSpPr/>
            <p:nvPr/>
          </p:nvSpPr>
          <p:spPr>
            <a:xfrm>
              <a:off x="526101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3" name="object 2923"/>
            <p:cNvSpPr/>
            <p:nvPr/>
          </p:nvSpPr>
          <p:spPr>
            <a:xfrm>
              <a:off x="5261129" y="415945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34"/>
                  </a:moveTo>
                  <a:lnTo>
                    <a:pt x="887" y="73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4" name="object 2924"/>
            <p:cNvSpPr/>
            <p:nvPr/>
          </p:nvSpPr>
          <p:spPr>
            <a:xfrm>
              <a:off x="5261230" y="416023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5" name="object 2925"/>
            <p:cNvSpPr/>
            <p:nvPr/>
          </p:nvSpPr>
          <p:spPr>
            <a:xfrm>
              <a:off x="5261307" y="41604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6" name="object 2926"/>
            <p:cNvSpPr/>
            <p:nvPr/>
          </p:nvSpPr>
          <p:spPr>
            <a:xfrm>
              <a:off x="5261408" y="4152736"/>
              <a:ext cx="0" cy="8255"/>
            </a:xfrm>
            <a:custGeom>
              <a:avLst/>
              <a:gdLst/>
              <a:ahLst/>
              <a:cxnLst/>
              <a:rect l="l" t="t" r="r" b="b"/>
              <a:pathLst>
                <a:path h="8254">
                  <a:moveTo>
                    <a:pt x="0" y="819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7" name="object 2927"/>
            <p:cNvSpPr/>
            <p:nvPr/>
          </p:nvSpPr>
          <p:spPr>
            <a:xfrm>
              <a:off x="526244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8" name="object 2928"/>
            <p:cNvSpPr/>
            <p:nvPr/>
          </p:nvSpPr>
          <p:spPr>
            <a:xfrm>
              <a:off x="5263613" y="4160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9" name="object 2929"/>
            <p:cNvSpPr/>
            <p:nvPr/>
          </p:nvSpPr>
          <p:spPr>
            <a:xfrm>
              <a:off x="5263638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0" name="object 2930"/>
            <p:cNvSpPr/>
            <p:nvPr/>
          </p:nvSpPr>
          <p:spPr>
            <a:xfrm>
              <a:off x="5263752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1" name="object 2931"/>
            <p:cNvSpPr/>
            <p:nvPr/>
          </p:nvSpPr>
          <p:spPr>
            <a:xfrm>
              <a:off x="5263790" y="41603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2" name="object 2932"/>
            <p:cNvSpPr/>
            <p:nvPr/>
          </p:nvSpPr>
          <p:spPr>
            <a:xfrm>
              <a:off x="5263892" y="415972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01"/>
                  </a:moveTo>
                  <a:lnTo>
                    <a:pt x="887" y="6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3" name="object 2933"/>
            <p:cNvSpPr/>
            <p:nvPr/>
          </p:nvSpPr>
          <p:spPr>
            <a:xfrm>
              <a:off x="5263917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4" name="object 2934"/>
            <p:cNvSpPr/>
            <p:nvPr/>
          </p:nvSpPr>
          <p:spPr>
            <a:xfrm>
              <a:off x="5263981" y="4158369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278"/>
                  </a:moveTo>
                  <a:lnTo>
                    <a:pt x="887" y="127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5" name="object 2935"/>
            <p:cNvSpPr/>
            <p:nvPr/>
          </p:nvSpPr>
          <p:spPr>
            <a:xfrm>
              <a:off x="5264069" y="415979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3"/>
                  </a:moveTo>
                  <a:lnTo>
                    <a:pt x="887" y="5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6" name="object 2936"/>
            <p:cNvSpPr/>
            <p:nvPr/>
          </p:nvSpPr>
          <p:spPr>
            <a:xfrm>
              <a:off x="5266262" y="4160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7" name="object 2937"/>
            <p:cNvSpPr/>
            <p:nvPr/>
          </p:nvSpPr>
          <p:spPr>
            <a:xfrm>
              <a:off x="526630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8" name="object 2938"/>
            <p:cNvSpPr/>
            <p:nvPr/>
          </p:nvSpPr>
          <p:spPr>
            <a:xfrm>
              <a:off x="5266439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9" name="object 2939"/>
            <p:cNvSpPr/>
            <p:nvPr/>
          </p:nvSpPr>
          <p:spPr>
            <a:xfrm>
              <a:off x="526646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0" name="object 2940"/>
            <p:cNvSpPr/>
            <p:nvPr/>
          </p:nvSpPr>
          <p:spPr>
            <a:xfrm>
              <a:off x="5266540" y="416040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1" name="object 2941"/>
            <p:cNvSpPr/>
            <p:nvPr/>
          </p:nvSpPr>
          <p:spPr>
            <a:xfrm>
              <a:off x="5266604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2" name="object 2942"/>
            <p:cNvSpPr/>
            <p:nvPr/>
          </p:nvSpPr>
          <p:spPr>
            <a:xfrm>
              <a:off x="5266617" y="4160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3" name="object 2943"/>
            <p:cNvSpPr/>
            <p:nvPr/>
          </p:nvSpPr>
          <p:spPr>
            <a:xfrm>
              <a:off x="5266705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4" name="object 2944"/>
            <p:cNvSpPr/>
            <p:nvPr/>
          </p:nvSpPr>
          <p:spPr>
            <a:xfrm>
              <a:off x="5266794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5" name="object 2945"/>
            <p:cNvSpPr/>
            <p:nvPr/>
          </p:nvSpPr>
          <p:spPr>
            <a:xfrm>
              <a:off x="526689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6" name="object 2946"/>
            <p:cNvSpPr/>
            <p:nvPr/>
          </p:nvSpPr>
          <p:spPr>
            <a:xfrm>
              <a:off x="526799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7" name="object 2947"/>
            <p:cNvSpPr/>
            <p:nvPr/>
          </p:nvSpPr>
          <p:spPr>
            <a:xfrm>
              <a:off x="5268872" y="4160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8" name="object 2948"/>
            <p:cNvSpPr/>
            <p:nvPr/>
          </p:nvSpPr>
          <p:spPr>
            <a:xfrm>
              <a:off x="5268986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9" name="object 2949"/>
            <p:cNvSpPr/>
            <p:nvPr/>
          </p:nvSpPr>
          <p:spPr>
            <a:xfrm>
              <a:off x="5269100" y="415969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13"/>
                  </a:moveTo>
                  <a:lnTo>
                    <a:pt x="887" y="6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0" name="object 2950"/>
            <p:cNvSpPr/>
            <p:nvPr/>
          </p:nvSpPr>
          <p:spPr>
            <a:xfrm>
              <a:off x="5269138" y="41603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1" name="object 2951"/>
            <p:cNvSpPr/>
            <p:nvPr/>
          </p:nvSpPr>
          <p:spPr>
            <a:xfrm>
              <a:off x="5269189" y="4160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2" name="object 2952"/>
            <p:cNvSpPr/>
            <p:nvPr/>
          </p:nvSpPr>
          <p:spPr>
            <a:xfrm>
              <a:off x="5269227" y="415979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3"/>
                  </a:moveTo>
                  <a:lnTo>
                    <a:pt x="887" y="5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3" name="object 2953"/>
            <p:cNvSpPr/>
            <p:nvPr/>
          </p:nvSpPr>
          <p:spPr>
            <a:xfrm>
              <a:off x="5269290" y="416023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4" name="object 2954"/>
            <p:cNvSpPr/>
            <p:nvPr/>
          </p:nvSpPr>
          <p:spPr>
            <a:xfrm>
              <a:off x="526941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5" name="object 2955"/>
            <p:cNvSpPr/>
            <p:nvPr/>
          </p:nvSpPr>
          <p:spPr>
            <a:xfrm>
              <a:off x="5271508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6" name="object 2956"/>
            <p:cNvSpPr/>
            <p:nvPr/>
          </p:nvSpPr>
          <p:spPr>
            <a:xfrm>
              <a:off x="5271610" y="415919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67"/>
                  </a:moveTo>
                  <a:lnTo>
                    <a:pt x="887" y="86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7" name="object 2957"/>
            <p:cNvSpPr/>
            <p:nvPr/>
          </p:nvSpPr>
          <p:spPr>
            <a:xfrm>
              <a:off x="527168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8" name="object 2958"/>
            <p:cNvSpPr/>
            <p:nvPr/>
          </p:nvSpPr>
          <p:spPr>
            <a:xfrm>
              <a:off x="5271749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9" name="object 2959"/>
            <p:cNvSpPr/>
            <p:nvPr/>
          </p:nvSpPr>
          <p:spPr>
            <a:xfrm>
              <a:off x="5271774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0" name="object 2960"/>
            <p:cNvSpPr/>
            <p:nvPr/>
          </p:nvSpPr>
          <p:spPr>
            <a:xfrm>
              <a:off x="5271850" y="4149799"/>
              <a:ext cx="0" cy="11430"/>
            </a:xfrm>
            <a:custGeom>
              <a:avLst/>
              <a:gdLst/>
              <a:ahLst/>
              <a:cxnLst/>
              <a:rect l="l" t="t" r="r" b="b"/>
              <a:pathLst>
                <a:path h="11429">
                  <a:moveTo>
                    <a:pt x="0" y="1112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1" name="object 2961"/>
            <p:cNvSpPr/>
            <p:nvPr/>
          </p:nvSpPr>
          <p:spPr>
            <a:xfrm>
              <a:off x="5271876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2" name="object 2962"/>
            <p:cNvSpPr/>
            <p:nvPr/>
          </p:nvSpPr>
          <p:spPr>
            <a:xfrm>
              <a:off x="527191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3" name="object 2963"/>
            <p:cNvSpPr/>
            <p:nvPr/>
          </p:nvSpPr>
          <p:spPr>
            <a:xfrm>
              <a:off x="5272002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4" name="object 2964"/>
            <p:cNvSpPr/>
            <p:nvPr/>
          </p:nvSpPr>
          <p:spPr>
            <a:xfrm>
              <a:off x="5274131" y="4156863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06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5" name="object 2965"/>
            <p:cNvSpPr/>
            <p:nvPr/>
          </p:nvSpPr>
          <p:spPr>
            <a:xfrm>
              <a:off x="5274220" y="415950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08"/>
                  </a:moveTo>
                  <a:lnTo>
                    <a:pt x="887" y="70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6" name="object 2966"/>
            <p:cNvSpPr/>
            <p:nvPr/>
          </p:nvSpPr>
          <p:spPr>
            <a:xfrm>
              <a:off x="527430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7" name="object 2967"/>
            <p:cNvSpPr/>
            <p:nvPr/>
          </p:nvSpPr>
          <p:spPr>
            <a:xfrm>
              <a:off x="5274347" y="4160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8" name="object 2968"/>
            <p:cNvSpPr/>
            <p:nvPr/>
          </p:nvSpPr>
          <p:spPr>
            <a:xfrm>
              <a:off x="5274398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9" name="object 2969"/>
            <p:cNvSpPr/>
            <p:nvPr/>
          </p:nvSpPr>
          <p:spPr>
            <a:xfrm>
              <a:off x="5274436" y="415992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0"/>
                  </a:moveTo>
                  <a:lnTo>
                    <a:pt x="887" y="50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0" name="object 2970"/>
            <p:cNvSpPr/>
            <p:nvPr/>
          </p:nvSpPr>
          <p:spPr>
            <a:xfrm>
              <a:off x="5274499" y="415959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64"/>
                  </a:moveTo>
                  <a:lnTo>
                    <a:pt x="887" y="6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1" name="object 2971"/>
            <p:cNvSpPr/>
            <p:nvPr/>
          </p:nvSpPr>
          <p:spPr>
            <a:xfrm>
              <a:off x="5274537" y="4157951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87"/>
                  </a:moveTo>
                  <a:lnTo>
                    <a:pt x="887" y="148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2" name="object 2972"/>
            <p:cNvSpPr/>
            <p:nvPr/>
          </p:nvSpPr>
          <p:spPr>
            <a:xfrm>
              <a:off x="5276767" y="4160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3" name="object 2973"/>
            <p:cNvSpPr/>
            <p:nvPr/>
          </p:nvSpPr>
          <p:spPr>
            <a:xfrm>
              <a:off x="5276869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4" name="object 2974"/>
            <p:cNvSpPr/>
            <p:nvPr/>
          </p:nvSpPr>
          <p:spPr>
            <a:xfrm>
              <a:off x="5276970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5" name="object 2975"/>
            <p:cNvSpPr/>
            <p:nvPr/>
          </p:nvSpPr>
          <p:spPr>
            <a:xfrm>
              <a:off x="5276996" y="4160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6" name="object 2976"/>
            <p:cNvSpPr/>
            <p:nvPr/>
          </p:nvSpPr>
          <p:spPr>
            <a:xfrm>
              <a:off x="5277072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7" name="object 2977"/>
            <p:cNvSpPr/>
            <p:nvPr/>
          </p:nvSpPr>
          <p:spPr>
            <a:xfrm>
              <a:off x="5277097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8" name="object 2978"/>
            <p:cNvSpPr/>
            <p:nvPr/>
          </p:nvSpPr>
          <p:spPr>
            <a:xfrm>
              <a:off x="5277135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9" name="object 2979"/>
            <p:cNvSpPr/>
            <p:nvPr/>
          </p:nvSpPr>
          <p:spPr>
            <a:xfrm>
              <a:off x="5277186" y="4160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0" name="object 2980"/>
            <p:cNvSpPr/>
            <p:nvPr/>
          </p:nvSpPr>
          <p:spPr>
            <a:xfrm>
              <a:off x="5277211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1" name="object 2981"/>
            <p:cNvSpPr/>
            <p:nvPr/>
          </p:nvSpPr>
          <p:spPr>
            <a:xfrm>
              <a:off x="5277312" y="41607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2" name="object 2982"/>
            <p:cNvSpPr/>
            <p:nvPr/>
          </p:nvSpPr>
          <p:spPr>
            <a:xfrm>
              <a:off x="527750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3" name="object 2983"/>
            <p:cNvSpPr/>
            <p:nvPr/>
          </p:nvSpPr>
          <p:spPr>
            <a:xfrm>
              <a:off x="527940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4" name="object 2984"/>
            <p:cNvSpPr/>
            <p:nvPr/>
          </p:nvSpPr>
          <p:spPr>
            <a:xfrm>
              <a:off x="5279492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5" name="object 2985"/>
            <p:cNvSpPr/>
            <p:nvPr/>
          </p:nvSpPr>
          <p:spPr>
            <a:xfrm>
              <a:off x="5279555" y="41603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6" name="object 2986"/>
            <p:cNvSpPr/>
            <p:nvPr/>
          </p:nvSpPr>
          <p:spPr>
            <a:xfrm>
              <a:off x="5279657" y="4155850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507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7" name="object 2987"/>
            <p:cNvSpPr/>
            <p:nvPr/>
          </p:nvSpPr>
          <p:spPr>
            <a:xfrm>
              <a:off x="5279746" y="415909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17"/>
                  </a:moveTo>
                  <a:lnTo>
                    <a:pt x="887" y="91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8" name="object 2988"/>
            <p:cNvSpPr/>
            <p:nvPr/>
          </p:nvSpPr>
          <p:spPr>
            <a:xfrm>
              <a:off x="5279847" y="4154331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59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9" name="object 2989"/>
            <p:cNvSpPr/>
            <p:nvPr/>
          </p:nvSpPr>
          <p:spPr>
            <a:xfrm>
              <a:off x="528136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0" name="object 2990"/>
            <p:cNvSpPr/>
            <p:nvPr/>
          </p:nvSpPr>
          <p:spPr>
            <a:xfrm>
              <a:off x="528206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1" name="object 2991"/>
            <p:cNvSpPr/>
            <p:nvPr/>
          </p:nvSpPr>
          <p:spPr>
            <a:xfrm>
              <a:off x="5282204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2" name="object 2992"/>
            <p:cNvSpPr/>
            <p:nvPr/>
          </p:nvSpPr>
          <p:spPr>
            <a:xfrm>
              <a:off x="528222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3" name="object 2993"/>
            <p:cNvSpPr/>
            <p:nvPr/>
          </p:nvSpPr>
          <p:spPr>
            <a:xfrm>
              <a:off x="5282306" y="415971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07"/>
                  </a:moveTo>
                  <a:lnTo>
                    <a:pt x="887" y="6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4" name="object 2994"/>
            <p:cNvSpPr/>
            <p:nvPr/>
          </p:nvSpPr>
          <p:spPr>
            <a:xfrm>
              <a:off x="5282394" y="41605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5" name="object 2995"/>
            <p:cNvSpPr/>
            <p:nvPr/>
          </p:nvSpPr>
          <p:spPr>
            <a:xfrm>
              <a:off x="528242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6" name="object 2996"/>
            <p:cNvSpPr/>
            <p:nvPr/>
          </p:nvSpPr>
          <p:spPr>
            <a:xfrm>
              <a:off x="5282483" y="415998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8"/>
                  </a:moveTo>
                  <a:lnTo>
                    <a:pt x="887" y="46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7" name="object 2997"/>
            <p:cNvSpPr/>
            <p:nvPr/>
          </p:nvSpPr>
          <p:spPr>
            <a:xfrm>
              <a:off x="528252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8" name="object 2998"/>
            <p:cNvSpPr/>
            <p:nvPr/>
          </p:nvSpPr>
          <p:spPr>
            <a:xfrm>
              <a:off x="528347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9" name="object 2999"/>
            <p:cNvSpPr/>
            <p:nvPr/>
          </p:nvSpPr>
          <p:spPr>
            <a:xfrm>
              <a:off x="528472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0" name="object 3000"/>
            <p:cNvSpPr/>
            <p:nvPr/>
          </p:nvSpPr>
          <p:spPr>
            <a:xfrm>
              <a:off x="5284764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1" name="object 3001"/>
            <p:cNvSpPr/>
            <p:nvPr/>
          </p:nvSpPr>
          <p:spPr>
            <a:xfrm>
              <a:off x="5284865" y="4158255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35"/>
                  </a:moveTo>
                  <a:lnTo>
                    <a:pt x="887" y="133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2" name="object 3002"/>
            <p:cNvSpPr/>
            <p:nvPr/>
          </p:nvSpPr>
          <p:spPr>
            <a:xfrm>
              <a:off x="5284954" y="4135456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5">
                  <a:moveTo>
                    <a:pt x="0" y="2546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3" name="object 3003"/>
            <p:cNvSpPr/>
            <p:nvPr/>
          </p:nvSpPr>
          <p:spPr>
            <a:xfrm>
              <a:off x="5285055" y="4157761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82"/>
                  </a:moveTo>
                  <a:lnTo>
                    <a:pt x="887" y="15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4" name="object 3004"/>
            <p:cNvSpPr/>
            <p:nvPr/>
          </p:nvSpPr>
          <p:spPr>
            <a:xfrm>
              <a:off x="5285157" y="4157736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595"/>
                  </a:moveTo>
                  <a:lnTo>
                    <a:pt x="887" y="1595"/>
                  </a:lnTo>
                </a:path>
              </a:pathLst>
            </a:custGeom>
            <a:ln w="3190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5" name="object 3005"/>
            <p:cNvSpPr/>
            <p:nvPr/>
          </p:nvSpPr>
          <p:spPr>
            <a:xfrm>
              <a:off x="528610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6" name="object 3006"/>
            <p:cNvSpPr/>
            <p:nvPr/>
          </p:nvSpPr>
          <p:spPr>
            <a:xfrm>
              <a:off x="528727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7" name="object 3007"/>
            <p:cNvSpPr/>
            <p:nvPr/>
          </p:nvSpPr>
          <p:spPr>
            <a:xfrm>
              <a:off x="5287425" y="4160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8" name="object 3008"/>
            <p:cNvSpPr/>
            <p:nvPr/>
          </p:nvSpPr>
          <p:spPr>
            <a:xfrm>
              <a:off x="5287514" y="41604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9" name="object 3009"/>
            <p:cNvSpPr/>
            <p:nvPr/>
          </p:nvSpPr>
          <p:spPr>
            <a:xfrm>
              <a:off x="5287603" y="4157534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96"/>
                  </a:moveTo>
                  <a:lnTo>
                    <a:pt x="887" y="1696"/>
                  </a:lnTo>
                </a:path>
              </a:pathLst>
            </a:custGeom>
            <a:ln w="3392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0" name="object 3010"/>
            <p:cNvSpPr/>
            <p:nvPr/>
          </p:nvSpPr>
          <p:spPr>
            <a:xfrm>
              <a:off x="5287691" y="4160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1" name="object 3011"/>
            <p:cNvSpPr/>
            <p:nvPr/>
          </p:nvSpPr>
          <p:spPr>
            <a:xfrm>
              <a:off x="5287793" y="41603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2" name="object 3012"/>
            <p:cNvSpPr/>
            <p:nvPr/>
          </p:nvSpPr>
          <p:spPr>
            <a:xfrm>
              <a:off x="528979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3" name="object 3013"/>
            <p:cNvSpPr/>
            <p:nvPr/>
          </p:nvSpPr>
          <p:spPr>
            <a:xfrm>
              <a:off x="528998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4" name="object 3014"/>
            <p:cNvSpPr/>
            <p:nvPr/>
          </p:nvSpPr>
          <p:spPr>
            <a:xfrm>
              <a:off x="529002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5" name="object 3015"/>
            <p:cNvSpPr/>
            <p:nvPr/>
          </p:nvSpPr>
          <p:spPr>
            <a:xfrm>
              <a:off x="5290074" y="41605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6" name="object 3016"/>
            <p:cNvSpPr/>
            <p:nvPr/>
          </p:nvSpPr>
          <p:spPr>
            <a:xfrm>
              <a:off x="5290175" y="4152736"/>
              <a:ext cx="0" cy="8255"/>
            </a:xfrm>
            <a:custGeom>
              <a:avLst/>
              <a:gdLst/>
              <a:ahLst/>
              <a:cxnLst/>
              <a:rect l="l" t="t" r="r" b="b"/>
              <a:pathLst>
                <a:path h="8254">
                  <a:moveTo>
                    <a:pt x="0" y="8190"/>
                  </a:moveTo>
                  <a:lnTo>
                    <a:pt x="0" y="3114"/>
                  </a:lnTo>
                </a:path>
                <a:path h="8254">
                  <a:moveTo>
                    <a:pt x="0" y="819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7" name="object 3017"/>
            <p:cNvSpPr/>
            <p:nvPr/>
          </p:nvSpPr>
          <p:spPr>
            <a:xfrm>
              <a:off x="5290365" y="4158761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82"/>
                  </a:moveTo>
                  <a:lnTo>
                    <a:pt x="887" y="10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8" name="object 3018"/>
            <p:cNvSpPr/>
            <p:nvPr/>
          </p:nvSpPr>
          <p:spPr>
            <a:xfrm>
              <a:off x="5290454" y="4160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9" name="object 3019"/>
            <p:cNvSpPr/>
            <p:nvPr/>
          </p:nvSpPr>
          <p:spPr>
            <a:xfrm>
              <a:off x="529240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0" name="object 3020"/>
            <p:cNvSpPr/>
            <p:nvPr/>
          </p:nvSpPr>
          <p:spPr>
            <a:xfrm>
              <a:off x="5292558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1" name="object 3021"/>
            <p:cNvSpPr/>
            <p:nvPr/>
          </p:nvSpPr>
          <p:spPr>
            <a:xfrm>
              <a:off x="5292735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2" name="object 3022"/>
            <p:cNvSpPr/>
            <p:nvPr/>
          </p:nvSpPr>
          <p:spPr>
            <a:xfrm>
              <a:off x="5292811" y="416026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3" name="object 3023"/>
            <p:cNvSpPr/>
            <p:nvPr/>
          </p:nvSpPr>
          <p:spPr>
            <a:xfrm>
              <a:off x="5292913" y="415979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3"/>
                  </a:moveTo>
                  <a:lnTo>
                    <a:pt x="887" y="5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4" name="object 3024"/>
            <p:cNvSpPr/>
            <p:nvPr/>
          </p:nvSpPr>
          <p:spPr>
            <a:xfrm>
              <a:off x="5293001" y="4160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5" name="object 3025"/>
            <p:cNvSpPr/>
            <p:nvPr/>
          </p:nvSpPr>
          <p:spPr>
            <a:xfrm>
              <a:off x="529307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6" name="object 3026"/>
            <p:cNvSpPr/>
            <p:nvPr/>
          </p:nvSpPr>
          <p:spPr>
            <a:xfrm>
              <a:off x="529518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7" name="object 3027"/>
            <p:cNvSpPr/>
            <p:nvPr/>
          </p:nvSpPr>
          <p:spPr>
            <a:xfrm>
              <a:off x="5295283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8" name="object 3028"/>
            <p:cNvSpPr/>
            <p:nvPr/>
          </p:nvSpPr>
          <p:spPr>
            <a:xfrm>
              <a:off x="5295384" y="4157698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14"/>
                  </a:moveTo>
                  <a:lnTo>
                    <a:pt x="887" y="1614"/>
                  </a:lnTo>
                </a:path>
              </a:pathLst>
            </a:custGeom>
            <a:ln w="3228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9" name="object 3029"/>
            <p:cNvSpPr/>
            <p:nvPr/>
          </p:nvSpPr>
          <p:spPr>
            <a:xfrm>
              <a:off x="5295473" y="4157572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77"/>
                  </a:moveTo>
                  <a:lnTo>
                    <a:pt x="887" y="1677"/>
                  </a:lnTo>
                </a:path>
              </a:pathLst>
            </a:custGeom>
            <a:ln w="3354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0" name="object 3030"/>
            <p:cNvSpPr/>
            <p:nvPr/>
          </p:nvSpPr>
          <p:spPr>
            <a:xfrm>
              <a:off x="5295574" y="4141912"/>
              <a:ext cx="0" cy="19050"/>
            </a:xfrm>
            <a:custGeom>
              <a:avLst/>
              <a:gdLst/>
              <a:ahLst/>
              <a:cxnLst/>
              <a:rect l="l" t="t" r="r" b="b"/>
              <a:pathLst>
                <a:path h="19050">
                  <a:moveTo>
                    <a:pt x="0" y="1901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1" name="object 3031"/>
            <p:cNvSpPr/>
            <p:nvPr/>
          </p:nvSpPr>
          <p:spPr>
            <a:xfrm>
              <a:off x="5295663" y="41603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2" name="object 3032"/>
            <p:cNvSpPr/>
            <p:nvPr/>
          </p:nvSpPr>
          <p:spPr>
            <a:xfrm>
              <a:off x="529666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3" name="object 3033"/>
            <p:cNvSpPr/>
            <p:nvPr/>
          </p:nvSpPr>
          <p:spPr>
            <a:xfrm>
              <a:off x="529770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4" name="object 3034"/>
            <p:cNvSpPr/>
            <p:nvPr/>
          </p:nvSpPr>
          <p:spPr>
            <a:xfrm>
              <a:off x="5297855" y="4160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5" name="object 3035"/>
            <p:cNvSpPr/>
            <p:nvPr/>
          </p:nvSpPr>
          <p:spPr>
            <a:xfrm>
              <a:off x="5298033" y="4160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6" name="object 3036"/>
            <p:cNvSpPr/>
            <p:nvPr/>
          </p:nvSpPr>
          <p:spPr>
            <a:xfrm>
              <a:off x="5298121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7" name="object 3037"/>
            <p:cNvSpPr/>
            <p:nvPr/>
          </p:nvSpPr>
          <p:spPr>
            <a:xfrm>
              <a:off x="5298134" y="415996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1"/>
                  </a:moveTo>
                  <a:lnTo>
                    <a:pt x="887" y="48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8" name="object 3038"/>
            <p:cNvSpPr/>
            <p:nvPr/>
          </p:nvSpPr>
          <p:spPr>
            <a:xfrm>
              <a:off x="5298210" y="4158711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07"/>
                  </a:moveTo>
                  <a:lnTo>
                    <a:pt x="887" y="1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9" name="object 3039"/>
            <p:cNvSpPr/>
            <p:nvPr/>
          </p:nvSpPr>
          <p:spPr>
            <a:xfrm>
              <a:off x="5298299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0" name="object 3040"/>
            <p:cNvSpPr/>
            <p:nvPr/>
          </p:nvSpPr>
          <p:spPr>
            <a:xfrm>
              <a:off x="529838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1" name="object 3041"/>
            <p:cNvSpPr/>
            <p:nvPr/>
          </p:nvSpPr>
          <p:spPr>
            <a:xfrm>
              <a:off x="529931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2" name="object 3042"/>
            <p:cNvSpPr/>
            <p:nvPr/>
          </p:nvSpPr>
          <p:spPr>
            <a:xfrm>
              <a:off x="5300453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3" name="object 3043"/>
            <p:cNvSpPr/>
            <p:nvPr/>
          </p:nvSpPr>
          <p:spPr>
            <a:xfrm>
              <a:off x="530049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4" name="object 3044"/>
            <p:cNvSpPr/>
            <p:nvPr/>
          </p:nvSpPr>
          <p:spPr>
            <a:xfrm>
              <a:off x="5300592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5" name="object 3045"/>
            <p:cNvSpPr/>
            <p:nvPr/>
          </p:nvSpPr>
          <p:spPr>
            <a:xfrm>
              <a:off x="5300630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6" name="object 3046"/>
            <p:cNvSpPr/>
            <p:nvPr/>
          </p:nvSpPr>
          <p:spPr>
            <a:xfrm>
              <a:off x="5300694" y="415958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70"/>
                  </a:moveTo>
                  <a:lnTo>
                    <a:pt x="887" y="6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7" name="object 3047"/>
            <p:cNvSpPr/>
            <p:nvPr/>
          </p:nvSpPr>
          <p:spPr>
            <a:xfrm>
              <a:off x="5300783" y="415939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65"/>
                  </a:moveTo>
                  <a:lnTo>
                    <a:pt x="887" y="76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8" name="object 3048"/>
            <p:cNvSpPr/>
            <p:nvPr/>
          </p:nvSpPr>
          <p:spPr>
            <a:xfrm>
              <a:off x="5300884" y="4142520"/>
              <a:ext cx="0" cy="18415"/>
            </a:xfrm>
            <a:custGeom>
              <a:avLst/>
              <a:gdLst/>
              <a:ahLst/>
              <a:cxnLst/>
              <a:rect l="l" t="t" r="r" b="b"/>
              <a:pathLst>
                <a:path h="18414">
                  <a:moveTo>
                    <a:pt x="0" y="1840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9" name="object 3049"/>
            <p:cNvSpPr/>
            <p:nvPr/>
          </p:nvSpPr>
          <p:spPr>
            <a:xfrm>
              <a:off x="530097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0" name="object 3050"/>
            <p:cNvSpPr/>
            <p:nvPr/>
          </p:nvSpPr>
          <p:spPr>
            <a:xfrm>
              <a:off x="530191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1" name="object 3051"/>
            <p:cNvSpPr/>
            <p:nvPr/>
          </p:nvSpPr>
          <p:spPr>
            <a:xfrm>
              <a:off x="5303102" y="4160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2" name="object 3052"/>
            <p:cNvSpPr/>
            <p:nvPr/>
          </p:nvSpPr>
          <p:spPr>
            <a:xfrm>
              <a:off x="5303330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3" name="object 3053"/>
            <p:cNvSpPr/>
            <p:nvPr/>
          </p:nvSpPr>
          <p:spPr>
            <a:xfrm>
              <a:off x="5303406" y="416040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4" name="object 3054"/>
            <p:cNvSpPr/>
            <p:nvPr/>
          </p:nvSpPr>
          <p:spPr>
            <a:xfrm>
              <a:off x="5303431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5" name="object 3055"/>
            <p:cNvSpPr/>
            <p:nvPr/>
          </p:nvSpPr>
          <p:spPr>
            <a:xfrm>
              <a:off x="5303520" y="4158698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13"/>
                  </a:moveTo>
                  <a:lnTo>
                    <a:pt x="887" y="1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6" name="object 3056"/>
            <p:cNvSpPr/>
            <p:nvPr/>
          </p:nvSpPr>
          <p:spPr>
            <a:xfrm>
              <a:off x="5303596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7" name="object 3057"/>
            <p:cNvSpPr/>
            <p:nvPr/>
          </p:nvSpPr>
          <p:spPr>
            <a:xfrm>
              <a:off x="5305750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8" name="object 3058"/>
            <p:cNvSpPr/>
            <p:nvPr/>
          </p:nvSpPr>
          <p:spPr>
            <a:xfrm>
              <a:off x="5305814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9" name="object 3059"/>
            <p:cNvSpPr/>
            <p:nvPr/>
          </p:nvSpPr>
          <p:spPr>
            <a:xfrm>
              <a:off x="5305890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0" name="object 3060"/>
            <p:cNvSpPr/>
            <p:nvPr/>
          </p:nvSpPr>
          <p:spPr>
            <a:xfrm>
              <a:off x="5305940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1" name="object 3061"/>
            <p:cNvSpPr/>
            <p:nvPr/>
          </p:nvSpPr>
          <p:spPr>
            <a:xfrm>
              <a:off x="5305991" y="41603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2" name="object 3062"/>
            <p:cNvSpPr/>
            <p:nvPr/>
          </p:nvSpPr>
          <p:spPr>
            <a:xfrm>
              <a:off x="5306029" y="4160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3" name="object 3063"/>
            <p:cNvSpPr/>
            <p:nvPr/>
          </p:nvSpPr>
          <p:spPr>
            <a:xfrm>
              <a:off x="5306092" y="415988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9"/>
                  </a:moveTo>
                  <a:lnTo>
                    <a:pt x="887" y="51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4" name="object 3064"/>
            <p:cNvSpPr/>
            <p:nvPr/>
          </p:nvSpPr>
          <p:spPr>
            <a:xfrm>
              <a:off x="5306130" y="415964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39"/>
                  </a:moveTo>
                  <a:lnTo>
                    <a:pt x="887" y="6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5" name="object 3065"/>
            <p:cNvSpPr/>
            <p:nvPr/>
          </p:nvSpPr>
          <p:spPr>
            <a:xfrm>
              <a:off x="5306181" y="4158647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39"/>
                  </a:moveTo>
                  <a:lnTo>
                    <a:pt x="887" y="1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6" name="object 3066"/>
            <p:cNvSpPr/>
            <p:nvPr/>
          </p:nvSpPr>
          <p:spPr>
            <a:xfrm>
              <a:off x="530832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7" name="object 3067"/>
            <p:cNvSpPr/>
            <p:nvPr/>
          </p:nvSpPr>
          <p:spPr>
            <a:xfrm>
              <a:off x="5308589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8" name="object 3068"/>
            <p:cNvSpPr/>
            <p:nvPr/>
          </p:nvSpPr>
          <p:spPr>
            <a:xfrm>
              <a:off x="530861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9" name="object 3069"/>
            <p:cNvSpPr/>
            <p:nvPr/>
          </p:nvSpPr>
          <p:spPr>
            <a:xfrm>
              <a:off x="5308652" y="41604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0" name="object 3070"/>
            <p:cNvSpPr/>
            <p:nvPr/>
          </p:nvSpPr>
          <p:spPr>
            <a:xfrm>
              <a:off x="5308716" y="415995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7"/>
                  </a:moveTo>
                  <a:lnTo>
                    <a:pt x="887" y="48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1" name="object 3071"/>
            <p:cNvSpPr/>
            <p:nvPr/>
          </p:nvSpPr>
          <p:spPr>
            <a:xfrm>
              <a:off x="5308754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2" name="object 3072"/>
            <p:cNvSpPr/>
            <p:nvPr/>
          </p:nvSpPr>
          <p:spPr>
            <a:xfrm>
              <a:off x="5308817" y="4160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3" name="object 3073"/>
            <p:cNvSpPr/>
            <p:nvPr/>
          </p:nvSpPr>
          <p:spPr>
            <a:xfrm>
              <a:off x="5308893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4" name="object 3074"/>
            <p:cNvSpPr/>
            <p:nvPr/>
          </p:nvSpPr>
          <p:spPr>
            <a:xfrm>
              <a:off x="531073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5" name="object 3075"/>
            <p:cNvSpPr/>
            <p:nvPr/>
          </p:nvSpPr>
          <p:spPr>
            <a:xfrm>
              <a:off x="531097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6" name="object 3076"/>
            <p:cNvSpPr/>
            <p:nvPr/>
          </p:nvSpPr>
          <p:spPr>
            <a:xfrm>
              <a:off x="5311022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7" name="object 3077"/>
            <p:cNvSpPr/>
            <p:nvPr/>
          </p:nvSpPr>
          <p:spPr>
            <a:xfrm>
              <a:off x="531114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8" name="object 3078"/>
            <p:cNvSpPr/>
            <p:nvPr/>
          </p:nvSpPr>
          <p:spPr>
            <a:xfrm>
              <a:off x="5311200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9" name="object 3079"/>
            <p:cNvSpPr/>
            <p:nvPr/>
          </p:nvSpPr>
          <p:spPr>
            <a:xfrm>
              <a:off x="5311250" y="41603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0" name="object 3080"/>
            <p:cNvSpPr/>
            <p:nvPr/>
          </p:nvSpPr>
          <p:spPr>
            <a:xfrm>
              <a:off x="5311301" y="416012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1" name="object 3081"/>
            <p:cNvSpPr/>
            <p:nvPr/>
          </p:nvSpPr>
          <p:spPr>
            <a:xfrm>
              <a:off x="5311339" y="416010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1"/>
                  </a:moveTo>
                  <a:lnTo>
                    <a:pt x="887" y="41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2" name="object 3082"/>
            <p:cNvSpPr/>
            <p:nvPr/>
          </p:nvSpPr>
          <p:spPr>
            <a:xfrm>
              <a:off x="5311440" y="4156597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32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3" name="object 3083"/>
            <p:cNvSpPr/>
            <p:nvPr/>
          </p:nvSpPr>
          <p:spPr>
            <a:xfrm>
              <a:off x="531322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4" name="object 3084"/>
            <p:cNvSpPr/>
            <p:nvPr/>
          </p:nvSpPr>
          <p:spPr>
            <a:xfrm>
              <a:off x="5313646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5" name="object 3085"/>
            <p:cNvSpPr/>
            <p:nvPr/>
          </p:nvSpPr>
          <p:spPr>
            <a:xfrm>
              <a:off x="531378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6" name="object 3086"/>
            <p:cNvSpPr/>
            <p:nvPr/>
          </p:nvSpPr>
          <p:spPr>
            <a:xfrm>
              <a:off x="5313924" y="4158698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13"/>
                  </a:moveTo>
                  <a:lnTo>
                    <a:pt x="887" y="1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7" name="object 3087"/>
            <p:cNvSpPr/>
            <p:nvPr/>
          </p:nvSpPr>
          <p:spPr>
            <a:xfrm>
              <a:off x="5313988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8" name="object 3088"/>
            <p:cNvSpPr/>
            <p:nvPr/>
          </p:nvSpPr>
          <p:spPr>
            <a:xfrm>
              <a:off x="531402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9" name="object 3089"/>
            <p:cNvSpPr/>
            <p:nvPr/>
          </p:nvSpPr>
          <p:spPr>
            <a:xfrm>
              <a:off x="5314089" y="41606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0" name="object 3090"/>
            <p:cNvSpPr/>
            <p:nvPr/>
          </p:nvSpPr>
          <p:spPr>
            <a:xfrm>
              <a:off x="5314114" y="416014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1" name="object 3091"/>
            <p:cNvSpPr/>
            <p:nvPr/>
          </p:nvSpPr>
          <p:spPr>
            <a:xfrm>
              <a:off x="5314216" y="4160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2" name="object 3092"/>
            <p:cNvSpPr/>
            <p:nvPr/>
          </p:nvSpPr>
          <p:spPr>
            <a:xfrm>
              <a:off x="5316269" y="415924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41"/>
                  </a:moveTo>
                  <a:lnTo>
                    <a:pt x="887" y="84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3" name="object 3093"/>
            <p:cNvSpPr/>
            <p:nvPr/>
          </p:nvSpPr>
          <p:spPr>
            <a:xfrm>
              <a:off x="531642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4" name="object 3094"/>
            <p:cNvSpPr/>
            <p:nvPr/>
          </p:nvSpPr>
          <p:spPr>
            <a:xfrm>
              <a:off x="5316459" y="4160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5" name="object 3095"/>
            <p:cNvSpPr/>
            <p:nvPr/>
          </p:nvSpPr>
          <p:spPr>
            <a:xfrm>
              <a:off x="5316510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6" name="object 3096"/>
            <p:cNvSpPr/>
            <p:nvPr/>
          </p:nvSpPr>
          <p:spPr>
            <a:xfrm>
              <a:off x="5316548" y="4153394"/>
              <a:ext cx="0" cy="7620"/>
            </a:xfrm>
            <a:custGeom>
              <a:avLst/>
              <a:gdLst/>
              <a:ahLst/>
              <a:cxnLst/>
              <a:rect l="l" t="t" r="r" b="b"/>
              <a:pathLst>
                <a:path h="7620">
                  <a:moveTo>
                    <a:pt x="0" y="753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7" name="object 3097"/>
            <p:cNvSpPr/>
            <p:nvPr/>
          </p:nvSpPr>
          <p:spPr>
            <a:xfrm>
              <a:off x="5316649" y="415952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02"/>
                  </a:moveTo>
                  <a:lnTo>
                    <a:pt x="887" y="7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8" name="object 3098"/>
            <p:cNvSpPr/>
            <p:nvPr/>
          </p:nvSpPr>
          <p:spPr>
            <a:xfrm>
              <a:off x="5316750" y="4155787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13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9" name="object 3099"/>
            <p:cNvSpPr/>
            <p:nvPr/>
          </p:nvSpPr>
          <p:spPr>
            <a:xfrm>
              <a:off x="5316852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0" name="object 3100"/>
            <p:cNvSpPr/>
            <p:nvPr/>
          </p:nvSpPr>
          <p:spPr>
            <a:xfrm>
              <a:off x="531780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1" name="object 3101"/>
            <p:cNvSpPr/>
            <p:nvPr/>
          </p:nvSpPr>
          <p:spPr>
            <a:xfrm>
              <a:off x="5318917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2" name="object 3102"/>
            <p:cNvSpPr/>
            <p:nvPr/>
          </p:nvSpPr>
          <p:spPr>
            <a:xfrm>
              <a:off x="531896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3" name="object 3103"/>
            <p:cNvSpPr/>
            <p:nvPr/>
          </p:nvSpPr>
          <p:spPr>
            <a:xfrm>
              <a:off x="5319082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4" name="object 3104"/>
            <p:cNvSpPr/>
            <p:nvPr/>
          </p:nvSpPr>
          <p:spPr>
            <a:xfrm>
              <a:off x="5319107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5" name="object 3105"/>
            <p:cNvSpPr/>
            <p:nvPr/>
          </p:nvSpPr>
          <p:spPr>
            <a:xfrm>
              <a:off x="5319184" y="415929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16"/>
                  </a:moveTo>
                  <a:lnTo>
                    <a:pt x="887" y="81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6" name="object 3106"/>
            <p:cNvSpPr/>
            <p:nvPr/>
          </p:nvSpPr>
          <p:spPr>
            <a:xfrm>
              <a:off x="5319285" y="41607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7" name="object 3107"/>
            <p:cNvSpPr/>
            <p:nvPr/>
          </p:nvSpPr>
          <p:spPr>
            <a:xfrm>
              <a:off x="531932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8" name="object 3108"/>
            <p:cNvSpPr/>
            <p:nvPr/>
          </p:nvSpPr>
          <p:spPr>
            <a:xfrm>
              <a:off x="5319386" y="416005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6"/>
                  </a:moveTo>
                  <a:lnTo>
                    <a:pt x="887" y="43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9" name="object 3109"/>
            <p:cNvSpPr/>
            <p:nvPr/>
          </p:nvSpPr>
          <p:spPr>
            <a:xfrm>
              <a:off x="532004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0" name="object 3110"/>
            <p:cNvSpPr/>
            <p:nvPr/>
          </p:nvSpPr>
          <p:spPr>
            <a:xfrm>
              <a:off x="532041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1" name="object 3111"/>
            <p:cNvSpPr/>
            <p:nvPr/>
          </p:nvSpPr>
          <p:spPr>
            <a:xfrm>
              <a:off x="5321439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2" name="object 3112"/>
            <p:cNvSpPr/>
            <p:nvPr/>
          </p:nvSpPr>
          <p:spPr>
            <a:xfrm>
              <a:off x="5321541" y="41603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3" name="object 3113"/>
            <p:cNvSpPr/>
            <p:nvPr/>
          </p:nvSpPr>
          <p:spPr>
            <a:xfrm>
              <a:off x="5321667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4" name="object 3114"/>
            <p:cNvSpPr/>
            <p:nvPr/>
          </p:nvSpPr>
          <p:spPr>
            <a:xfrm>
              <a:off x="5321680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5" name="object 3115"/>
            <p:cNvSpPr/>
            <p:nvPr/>
          </p:nvSpPr>
          <p:spPr>
            <a:xfrm>
              <a:off x="5321705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6" name="object 3116"/>
            <p:cNvSpPr/>
            <p:nvPr/>
          </p:nvSpPr>
          <p:spPr>
            <a:xfrm>
              <a:off x="5321769" y="4153343"/>
              <a:ext cx="0" cy="7620"/>
            </a:xfrm>
            <a:custGeom>
              <a:avLst/>
              <a:gdLst/>
              <a:ahLst/>
              <a:cxnLst/>
              <a:rect l="l" t="t" r="r" b="b"/>
              <a:pathLst>
                <a:path h="7620">
                  <a:moveTo>
                    <a:pt x="0" y="758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7" name="object 3117"/>
            <p:cNvSpPr/>
            <p:nvPr/>
          </p:nvSpPr>
          <p:spPr>
            <a:xfrm>
              <a:off x="5321858" y="415872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01"/>
                  </a:moveTo>
                  <a:lnTo>
                    <a:pt x="887" y="1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8" name="object 3118"/>
            <p:cNvSpPr/>
            <p:nvPr/>
          </p:nvSpPr>
          <p:spPr>
            <a:xfrm>
              <a:off x="5321959" y="4158787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69"/>
                  </a:moveTo>
                  <a:lnTo>
                    <a:pt x="887" y="10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9" name="object 3119"/>
            <p:cNvSpPr/>
            <p:nvPr/>
          </p:nvSpPr>
          <p:spPr>
            <a:xfrm>
              <a:off x="5322048" y="4151862"/>
              <a:ext cx="0" cy="9525"/>
            </a:xfrm>
            <a:custGeom>
              <a:avLst/>
              <a:gdLst/>
              <a:ahLst/>
              <a:cxnLst/>
              <a:rect l="l" t="t" r="r" b="b"/>
              <a:pathLst>
                <a:path h="9525">
                  <a:moveTo>
                    <a:pt x="0" y="906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0" name="object 3120"/>
            <p:cNvSpPr/>
            <p:nvPr/>
          </p:nvSpPr>
          <p:spPr>
            <a:xfrm>
              <a:off x="532296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1" name="object 3121"/>
            <p:cNvSpPr/>
            <p:nvPr/>
          </p:nvSpPr>
          <p:spPr>
            <a:xfrm>
              <a:off x="532313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2" name="object 3122"/>
            <p:cNvSpPr/>
            <p:nvPr/>
          </p:nvSpPr>
          <p:spPr>
            <a:xfrm>
              <a:off x="532407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3" name="object 3123"/>
            <p:cNvSpPr/>
            <p:nvPr/>
          </p:nvSpPr>
          <p:spPr>
            <a:xfrm>
              <a:off x="5324177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4" name="object 3124"/>
            <p:cNvSpPr/>
            <p:nvPr/>
          </p:nvSpPr>
          <p:spPr>
            <a:xfrm>
              <a:off x="5324316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5" name="object 3125"/>
            <p:cNvSpPr/>
            <p:nvPr/>
          </p:nvSpPr>
          <p:spPr>
            <a:xfrm>
              <a:off x="532432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6" name="object 3126"/>
            <p:cNvSpPr/>
            <p:nvPr/>
          </p:nvSpPr>
          <p:spPr>
            <a:xfrm>
              <a:off x="5324405" y="415982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0"/>
                  </a:moveTo>
                  <a:lnTo>
                    <a:pt x="887" y="5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7" name="object 3127"/>
            <p:cNvSpPr/>
            <p:nvPr/>
          </p:nvSpPr>
          <p:spPr>
            <a:xfrm>
              <a:off x="532449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8" name="object 3128"/>
            <p:cNvSpPr/>
            <p:nvPr/>
          </p:nvSpPr>
          <p:spPr>
            <a:xfrm>
              <a:off x="5324531" y="4160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9" name="object 3129"/>
            <p:cNvSpPr/>
            <p:nvPr/>
          </p:nvSpPr>
          <p:spPr>
            <a:xfrm>
              <a:off x="5324582" y="415900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62"/>
                  </a:moveTo>
                  <a:lnTo>
                    <a:pt x="887" y="96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0" name="object 3130"/>
            <p:cNvSpPr/>
            <p:nvPr/>
          </p:nvSpPr>
          <p:spPr>
            <a:xfrm>
              <a:off x="5324696" y="415966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32"/>
                  </a:moveTo>
                  <a:lnTo>
                    <a:pt x="887" y="6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1" name="object 3131"/>
            <p:cNvSpPr/>
            <p:nvPr/>
          </p:nvSpPr>
          <p:spPr>
            <a:xfrm>
              <a:off x="532562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2" name="object 3132"/>
            <p:cNvSpPr/>
            <p:nvPr/>
          </p:nvSpPr>
          <p:spPr>
            <a:xfrm>
              <a:off x="5326800" y="4160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3" name="object 3133"/>
            <p:cNvSpPr/>
            <p:nvPr/>
          </p:nvSpPr>
          <p:spPr>
            <a:xfrm>
              <a:off x="532686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4" name="object 3134"/>
            <p:cNvSpPr/>
            <p:nvPr/>
          </p:nvSpPr>
          <p:spPr>
            <a:xfrm>
              <a:off x="5326876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5" name="object 3135"/>
            <p:cNvSpPr/>
            <p:nvPr/>
          </p:nvSpPr>
          <p:spPr>
            <a:xfrm>
              <a:off x="5326977" y="4158964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81"/>
                  </a:moveTo>
                  <a:lnTo>
                    <a:pt x="887" y="98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6" name="object 3136"/>
            <p:cNvSpPr/>
            <p:nvPr/>
          </p:nvSpPr>
          <p:spPr>
            <a:xfrm>
              <a:off x="5327066" y="4151115"/>
              <a:ext cx="0" cy="10160"/>
            </a:xfrm>
            <a:custGeom>
              <a:avLst/>
              <a:gdLst/>
              <a:ahLst/>
              <a:cxnLst/>
              <a:rect l="l" t="t" r="r" b="b"/>
              <a:pathLst>
                <a:path h="10160">
                  <a:moveTo>
                    <a:pt x="0" y="981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7" name="object 3137"/>
            <p:cNvSpPr/>
            <p:nvPr/>
          </p:nvSpPr>
          <p:spPr>
            <a:xfrm>
              <a:off x="5327167" y="4157635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45"/>
                  </a:moveTo>
                  <a:lnTo>
                    <a:pt x="887" y="1645"/>
                  </a:lnTo>
                </a:path>
              </a:pathLst>
            </a:custGeom>
            <a:ln w="3291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8" name="object 3138"/>
            <p:cNvSpPr/>
            <p:nvPr/>
          </p:nvSpPr>
          <p:spPr>
            <a:xfrm>
              <a:off x="5327256" y="4156078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84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9" name="object 3139"/>
            <p:cNvSpPr/>
            <p:nvPr/>
          </p:nvSpPr>
          <p:spPr>
            <a:xfrm>
              <a:off x="532937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0" name="object 3140"/>
            <p:cNvSpPr/>
            <p:nvPr/>
          </p:nvSpPr>
          <p:spPr>
            <a:xfrm>
              <a:off x="5329487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1" name="object 3141"/>
            <p:cNvSpPr/>
            <p:nvPr/>
          </p:nvSpPr>
          <p:spPr>
            <a:xfrm>
              <a:off x="5329613" y="41607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2" name="object 3142"/>
            <p:cNvSpPr/>
            <p:nvPr/>
          </p:nvSpPr>
          <p:spPr>
            <a:xfrm>
              <a:off x="5329727" y="415929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16"/>
                  </a:moveTo>
                  <a:lnTo>
                    <a:pt x="887" y="81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3" name="object 3143"/>
            <p:cNvSpPr/>
            <p:nvPr/>
          </p:nvSpPr>
          <p:spPr>
            <a:xfrm>
              <a:off x="5329791" y="415991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6"/>
                  </a:moveTo>
                  <a:lnTo>
                    <a:pt x="887" y="50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4" name="object 3144"/>
            <p:cNvSpPr/>
            <p:nvPr/>
          </p:nvSpPr>
          <p:spPr>
            <a:xfrm>
              <a:off x="5329905" y="416017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5" name="object 3145"/>
            <p:cNvSpPr/>
            <p:nvPr/>
          </p:nvSpPr>
          <p:spPr>
            <a:xfrm>
              <a:off x="533128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6" name="object 3146"/>
            <p:cNvSpPr/>
            <p:nvPr/>
          </p:nvSpPr>
          <p:spPr>
            <a:xfrm>
              <a:off x="5331185" y="416091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38" y="0"/>
                  </a:moveTo>
                  <a:lnTo>
                    <a:pt x="1812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7" name="object 3147"/>
            <p:cNvSpPr/>
            <p:nvPr/>
          </p:nvSpPr>
          <p:spPr>
            <a:xfrm>
              <a:off x="533216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8" name="object 3148"/>
            <p:cNvSpPr/>
            <p:nvPr/>
          </p:nvSpPr>
          <p:spPr>
            <a:xfrm>
              <a:off x="5332186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9" name="object 3149"/>
            <p:cNvSpPr/>
            <p:nvPr/>
          </p:nvSpPr>
          <p:spPr>
            <a:xfrm>
              <a:off x="5332287" y="415974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88"/>
                  </a:moveTo>
                  <a:lnTo>
                    <a:pt x="887" y="5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0" name="object 3150"/>
            <p:cNvSpPr/>
            <p:nvPr/>
          </p:nvSpPr>
          <p:spPr>
            <a:xfrm>
              <a:off x="5332376" y="4153356"/>
              <a:ext cx="0" cy="7620"/>
            </a:xfrm>
            <a:custGeom>
              <a:avLst/>
              <a:gdLst/>
              <a:ahLst/>
              <a:cxnLst/>
              <a:rect l="l" t="t" r="r" b="b"/>
              <a:pathLst>
                <a:path h="7620">
                  <a:moveTo>
                    <a:pt x="0" y="757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1" name="object 3151"/>
            <p:cNvSpPr/>
            <p:nvPr/>
          </p:nvSpPr>
          <p:spPr>
            <a:xfrm>
              <a:off x="5332477" y="4157483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721"/>
                  </a:moveTo>
                  <a:lnTo>
                    <a:pt x="887" y="1721"/>
                  </a:lnTo>
                </a:path>
              </a:pathLst>
            </a:custGeom>
            <a:ln w="3443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2" name="object 3152"/>
            <p:cNvSpPr/>
            <p:nvPr/>
          </p:nvSpPr>
          <p:spPr>
            <a:xfrm>
              <a:off x="5332566" y="416017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3" name="object 3153"/>
            <p:cNvSpPr/>
            <p:nvPr/>
          </p:nvSpPr>
          <p:spPr>
            <a:xfrm>
              <a:off x="533458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4" name="object 3154"/>
            <p:cNvSpPr/>
            <p:nvPr/>
          </p:nvSpPr>
          <p:spPr>
            <a:xfrm>
              <a:off x="533477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5" name="object 3155"/>
            <p:cNvSpPr/>
            <p:nvPr/>
          </p:nvSpPr>
          <p:spPr>
            <a:xfrm>
              <a:off x="5334860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6" name="object 3156"/>
            <p:cNvSpPr/>
            <p:nvPr/>
          </p:nvSpPr>
          <p:spPr>
            <a:xfrm>
              <a:off x="5334923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7" name="object 3157"/>
            <p:cNvSpPr/>
            <p:nvPr/>
          </p:nvSpPr>
          <p:spPr>
            <a:xfrm>
              <a:off x="5335012" y="415977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75"/>
                  </a:moveTo>
                  <a:lnTo>
                    <a:pt x="887" y="5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8" name="object 3158"/>
            <p:cNvSpPr/>
            <p:nvPr/>
          </p:nvSpPr>
          <p:spPr>
            <a:xfrm>
              <a:off x="5335101" y="41603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9" name="object 3159"/>
            <p:cNvSpPr/>
            <p:nvPr/>
          </p:nvSpPr>
          <p:spPr>
            <a:xfrm>
              <a:off x="5335202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0" name="object 3160"/>
            <p:cNvSpPr/>
            <p:nvPr/>
          </p:nvSpPr>
          <p:spPr>
            <a:xfrm>
              <a:off x="5335278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1" name="object 3161"/>
            <p:cNvSpPr/>
            <p:nvPr/>
          </p:nvSpPr>
          <p:spPr>
            <a:xfrm>
              <a:off x="533614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2" name="object 3162"/>
            <p:cNvSpPr/>
            <p:nvPr/>
          </p:nvSpPr>
          <p:spPr>
            <a:xfrm>
              <a:off x="5337318" y="416025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3" name="object 3163"/>
            <p:cNvSpPr/>
            <p:nvPr/>
          </p:nvSpPr>
          <p:spPr>
            <a:xfrm>
              <a:off x="533740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4" name="object 3164"/>
            <p:cNvSpPr/>
            <p:nvPr/>
          </p:nvSpPr>
          <p:spPr>
            <a:xfrm>
              <a:off x="5337458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5" name="object 3165"/>
            <p:cNvSpPr/>
            <p:nvPr/>
          </p:nvSpPr>
          <p:spPr>
            <a:xfrm>
              <a:off x="5337483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6" name="object 3166"/>
            <p:cNvSpPr/>
            <p:nvPr/>
          </p:nvSpPr>
          <p:spPr>
            <a:xfrm>
              <a:off x="533750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7" name="object 3167"/>
            <p:cNvSpPr/>
            <p:nvPr/>
          </p:nvSpPr>
          <p:spPr>
            <a:xfrm>
              <a:off x="5337585" y="4158647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39"/>
                  </a:moveTo>
                  <a:lnTo>
                    <a:pt x="887" y="1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8" name="object 3168"/>
            <p:cNvSpPr/>
            <p:nvPr/>
          </p:nvSpPr>
          <p:spPr>
            <a:xfrm>
              <a:off x="5337686" y="4155546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38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9" name="object 3169"/>
            <p:cNvSpPr/>
            <p:nvPr/>
          </p:nvSpPr>
          <p:spPr>
            <a:xfrm>
              <a:off x="5337775" y="415947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27"/>
                  </a:moveTo>
                  <a:lnTo>
                    <a:pt x="887" y="72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0" name="object 3170"/>
            <p:cNvSpPr/>
            <p:nvPr/>
          </p:nvSpPr>
          <p:spPr>
            <a:xfrm>
              <a:off x="533787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1" name="object 3171"/>
            <p:cNvSpPr/>
            <p:nvPr/>
          </p:nvSpPr>
          <p:spPr>
            <a:xfrm>
              <a:off x="5339954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2" name="object 3172"/>
            <p:cNvSpPr/>
            <p:nvPr/>
          </p:nvSpPr>
          <p:spPr>
            <a:xfrm>
              <a:off x="534009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3" name="object 3173"/>
            <p:cNvSpPr/>
            <p:nvPr/>
          </p:nvSpPr>
          <p:spPr>
            <a:xfrm>
              <a:off x="5340233" y="4160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4" name="object 3174"/>
            <p:cNvSpPr/>
            <p:nvPr/>
          </p:nvSpPr>
          <p:spPr>
            <a:xfrm>
              <a:off x="5340322" y="416028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5" name="object 3175"/>
            <p:cNvSpPr/>
            <p:nvPr/>
          </p:nvSpPr>
          <p:spPr>
            <a:xfrm>
              <a:off x="5340411" y="4160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6" name="object 3176"/>
            <p:cNvSpPr/>
            <p:nvPr/>
          </p:nvSpPr>
          <p:spPr>
            <a:xfrm>
              <a:off x="5340512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7" name="object 3177"/>
            <p:cNvSpPr/>
            <p:nvPr/>
          </p:nvSpPr>
          <p:spPr>
            <a:xfrm>
              <a:off x="5342578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8" name="object 3178"/>
            <p:cNvSpPr/>
            <p:nvPr/>
          </p:nvSpPr>
          <p:spPr>
            <a:xfrm>
              <a:off x="5342603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9" name="object 3179"/>
            <p:cNvSpPr/>
            <p:nvPr/>
          </p:nvSpPr>
          <p:spPr>
            <a:xfrm>
              <a:off x="534265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0" name="object 3180"/>
            <p:cNvSpPr/>
            <p:nvPr/>
          </p:nvSpPr>
          <p:spPr>
            <a:xfrm>
              <a:off x="5342692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1" name="object 3181"/>
            <p:cNvSpPr/>
            <p:nvPr/>
          </p:nvSpPr>
          <p:spPr>
            <a:xfrm>
              <a:off x="534271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2" name="object 3182"/>
            <p:cNvSpPr/>
            <p:nvPr/>
          </p:nvSpPr>
          <p:spPr>
            <a:xfrm>
              <a:off x="5342755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3" name="object 3183"/>
            <p:cNvSpPr/>
            <p:nvPr/>
          </p:nvSpPr>
          <p:spPr>
            <a:xfrm>
              <a:off x="5342793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4" name="object 3184"/>
            <p:cNvSpPr/>
            <p:nvPr/>
          </p:nvSpPr>
          <p:spPr>
            <a:xfrm>
              <a:off x="5342831" y="4160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5" name="object 3185"/>
            <p:cNvSpPr/>
            <p:nvPr/>
          </p:nvSpPr>
          <p:spPr>
            <a:xfrm>
              <a:off x="5342894" y="4158774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76"/>
                  </a:moveTo>
                  <a:lnTo>
                    <a:pt x="887" y="107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6" name="object 3186"/>
            <p:cNvSpPr/>
            <p:nvPr/>
          </p:nvSpPr>
          <p:spPr>
            <a:xfrm>
              <a:off x="5342996" y="4150394"/>
              <a:ext cx="0" cy="10795"/>
            </a:xfrm>
            <a:custGeom>
              <a:avLst/>
              <a:gdLst/>
              <a:ahLst/>
              <a:cxnLst/>
              <a:rect l="l" t="t" r="r" b="b"/>
              <a:pathLst>
                <a:path h="10795">
                  <a:moveTo>
                    <a:pt x="0" y="1053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7" name="object 3187"/>
            <p:cNvSpPr/>
            <p:nvPr/>
          </p:nvSpPr>
          <p:spPr>
            <a:xfrm>
              <a:off x="5343085" y="41605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8" name="object 3188"/>
            <p:cNvSpPr/>
            <p:nvPr/>
          </p:nvSpPr>
          <p:spPr>
            <a:xfrm>
              <a:off x="534417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9" name="object 3189"/>
            <p:cNvSpPr/>
            <p:nvPr/>
          </p:nvSpPr>
          <p:spPr>
            <a:xfrm>
              <a:off x="5345214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0" name="object 3190"/>
            <p:cNvSpPr/>
            <p:nvPr/>
          </p:nvSpPr>
          <p:spPr>
            <a:xfrm>
              <a:off x="5345302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1" name="object 3191"/>
            <p:cNvSpPr/>
            <p:nvPr/>
          </p:nvSpPr>
          <p:spPr>
            <a:xfrm>
              <a:off x="5345404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2" name="object 3192"/>
            <p:cNvSpPr/>
            <p:nvPr/>
          </p:nvSpPr>
          <p:spPr>
            <a:xfrm>
              <a:off x="534545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3" name="object 3193"/>
            <p:cNvSpPr/>
            <p:nvPr/>
          </p:nvSpPr>
          <p:spPr>
            <a:xfrm>
              <a:off x="5345530" y="4160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4" name="object 3194"/>
            <p:cNvSpPr/>
            <p:nvPr/>
          </p:nvSpPr>
          <p:spPr>
            <a:xfrm>
              <a:off x="5345556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5" name="object 3195"/>
            <p:cNvSpPr/>
            <p:nvPr/>
          </p:nvSpPr>
          <p:spPr>
            <a:xfrm>
              <a:off x="5345632" y="415974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88"/>
                  </a:moveTo>
                  <a:lnTo>
                    <a:pt x="887" y="5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6" name="object 3196"/>
            <p:cNvSpPr/>
            <p:nvPr/>
          </p:nvSpPr>
          <p:spPr>
            <a:xfrm>
              <a:off x="5345708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7" name="object 3197"/>
            <p:cNvSpPr/>
            <p:nvPr/>
          </p:nvSpPr>
          <p:spPr>
            <a:xfrm>
              <a:off x="5345797" y="4160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8" name="object 3198"/>
            <p:cNvSpPr/>
            <p:nvPr/>
          </p:nvSpPr>
          <p:spPr>
            <a:xfrm>
              <a:off x="5345898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9" name="object 3199"/>
            <p:cNvSpPr/>
            <p:nvPr/>
          </p:nvSpPr>
          <p:spPr>
            <a:xfrm>
              <a:off x="534672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0" name="object 3200"/>
            <p:cNvSpPr/>
            <p:nvPr/>
          </p:nvSpPr>
          <p:spPr>
            <a:xfrm>
              <a:off x="5347850" y="416015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1" name="object 3201"/>
            <p:cNvSpPr/>
            <p:nvPr/>
          </p:nvSpPr>
          <p:spPr>
            <a:xfrm>
              <a:off x="5347989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2" name="object 3202"/>
            <p:cNvSpPr/>
            <p:nvPr/>
          </p:nvSpPr>
          <p:spPr>
            <a:xfrm>
              <a:off x="5348040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3" name="object 3203"/>
            <p:cNvSpPr/>
            <p:nvPr/>
          </p:nvSpPr>
          <p:spPr>
            <a:xfrm>
              <a:off x="5348103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4" name="object 3204"/>
            <p:cNvSpPr/>
            <p:nvPr/>
          </p:nvSpPr>
          <p:spPr>
            <a:xfrm>
              <a:off x="5348141" y="415950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08"/>
                  </a:moveTo>
                  <a:lnTo>
                    <a:pt x="887" y="70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5" name="object 3205"/>
            <p:cNvSpPr/>
            <p:nvPr/>
          </p:nvSpPr>
          <p:spPr>
            <a:xfrm>
              <a:off x="5348242" y="4160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6" name="object 3206"/>
            <p:cNvSpPr/>
            <p:nvPr/>
          </p:nvSpPr>
          <p:spPr>
            <a:xfrm>
              <a:off x="5348293" y="4152622"/>
              <a:ext cx="0" cy="8890"/>
            </a:xfrm>
            <a:custGeom>
              <a:avLst/>
              <a:gdLst/>
              <a:ahLst/>
              <a:cxnLst/>
              <a:rect l="l" t="t" r="r" b="b"/>
              <a:pathLst>
                <a:path h="8889">
                  <a:moveTo>
                    <a:pt x="0" y="830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7" name="object 3207"/>
            <p:cNvSpPr/>
            <p:nvPr/>
          </p:nvSpPr>
          <p:spPr>
            <a:xfrm>
              <a:off x="5348331" y="4160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8" name="object 3208"/>
            <p:cNvSpPr/>
            <p:nvPr/>
          </p:nvSpPr>
          <p:spPr>
            <a:xfrm>
              <a:off x="534843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9" name="object 3209"/>
            <p:cNvSpPr/>
            <p:nvPr/>
          </p:nvSpPr>
          <p:spPr>
            <a:xfrm>
              <a:off x="535047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0" name="object 3210"/>
            <p:cNvSpPr/>
            <p:nvPr/>
          </p:nvSpPr>
          <p:spPr>
            <a:xfrm>
              <a:off x="5350701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1" name="object 3211"/>
            <p:cNvSpPr/>
            <p:nvPr/>
          </p:nvSpPr>
          <p:spPr>
            <a:xfrm>
              <a:off x="5350764" y="416023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2" name="object 3212"/>
            <p:cNvSpPr/>
            <p:nvPr/>
          </p:nvSpPr>
          <p:spPr>
            <a:xfrm>
              <a:off x="5350815" y="415981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6"/>
                  </a:moveTo>
                  <a:lnTo>
                    <a:pt x="887" y="5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3" name="object 3213"/>
            <p:cNvSpPr/>
            <p:nvPr/>
          </p:nvSpPr>
          <p:spPr>
            <a:xfrm>
              <a:off x="5350942" y="415988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9"/>
                  </a:moveTo>
                  <a:lnTo>
                    <a:pt x="887" y="51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4" name="object 3214"/>
            <p:cNvSpPr/>
            <p:nvPr/>
          </p:nvSpPr>
          <p:spPr>
            <a:xfrm>
              <a:off x="5351018" y="415981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6"/>
                  </a:moveTo>
                  <a:lnTo>
                    <a:pt x="887" y="5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5" name="object 3215"/>
            <p:cNvSpPr/>
            <p:nvPr/>
          </p:nvSpPr>
          <p:spPr>
            <a:xfrm>
              <a:off x="5351106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6" name="object 3216"/>
            <p:cNvSpPr/>
            <p:nvPr/>
          </p:nvSpPr>
          <p:spPr>
            <a:xfrm>
              <a:off x="535251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7" name="object 3217"/>
            <p:cNvSpPr/>
            <p:nvPr/>
          </p:nvSpPr>
          <p:spPr>
            <a:xfrm>
              <a:off x="5353134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8" name="object 3218"/>
            <p:cNvSpPr/>
            <p:nvPr/>
          </p:nvSpPr>
          <p:spPr>
            <a:xfrm>
              <a:off x="5353274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9" name="object 3219"/>
            <p:cNvSpPr/>
            <p:nvPr/>
          </p:nvSpPr>
          <p:spPr>
            <a:xfrm>
              <a:off x="5353362" y="416023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0" name="object 3220"/>
            <p:cNvSpPr/>
            <p:nvPr/>
          </p:nvSpPr>
          <p:spPr>
            <a:xfrm>
              <a:off x="5353451" y="4149381"/>
              <a:ext cx="0" cy="12065"/>
            </a:xfrm>
            <a:custGeom>
              <a:avLst/>
              <a:gdLst/>
              <a:ahLst/>
              <a:cxnLst/>
              <a:rect l="l" t="t" r="r" b="b"/>
              <a:pathLst>
                <a:path h="12064">
                  <a:moveTo>
                    <a:pt x="0" y="11545"/>
                  </a:moveTo>
                  <a:lnTo>
                    <a:pt x="0" y="7354"/>
                  </a:lnTo>
                </a:path>
                <a:path h="12064">
                  <a:moveTo>
                    <a:pt x="0" y="1154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1" name="object 3221"/>
            <p:cNvSpPr/>
            <p:nvPr/>
          </p:nvSpPr>
          <p:spPr>
            <a:xfrm>
              <a:off x="5353641" y="416007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2" name="object 3222"/>
            <p:cNvSpPr/>
            <p:nvPr/>
          </p:nvSpPr>
          <p:spPr>
            <a:xfrm>
              <a:off x="535374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3" name="object 3223"/>
            <p:cNvSpPr/>
            <p:nvPr/>
          </p:nvSpPr>
          <p:spPr>
            <a:xfrm>
              <a:off x="5355757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4" name="object 3224"/>
            <p:cNvSpPr/>
            <p:nvPr/>
          </p:nvSpPr>
          <p:spPr>
            <a:xfrm>
              <a:off x="5355998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5" name="object 3225"/>
            <p:cNvSpPr/>
            <p:nvPr/>
          </p:nvSpPr>
          <p:spPr>
            <a:xfrm>
              <a:off x="5356100" y="416028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6" name="object 3226"/>
            <p:cNvSpPr/>
            <p:nvPr/>
          </p:nvSpPr>
          <p:spPr>
            <a:xfrm>
              <a:off x="5356188" y="415938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72"/>
                  </a:moveTo>
                  <a:lnTo>
                    <a:pt x="887" y="77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7" name="object 3227"/>
            <p:cNvSpPr/>
            <p:nvPr/>
          </p:nvSpPr>
          <p:spPr>
            <a:xfrm>
              <a:off x="5356277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8" name="object 3228"/>
            <p:cNvSpPr/>
            <p:nvPr/>
          </p:nvSpPr>
          <p:spPr>
            <a:xfrm>
              <a:off x="5356315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9" name="object 3229"/>
            <p:cNvSpPr/>
            <p:nvPr/>
          </p:nvSpPr>
          <p:spPr>
            <a:xfrm>
              <a:off x="535724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0" name="object 3230"/>
            <p:cNvSpPr/>
            <p:nvPr/>
          </p:nvSpPr>
          <p:spPr>
            <a:xfrm>
              <a:off x="5358305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1" name="object 3231"/>
            <p:cNvSpPr/>
            <p:nvPr/>
          </p:nvSpPr>
          <p:spPr>
            <a:xfrm>
              <a:off x="5358393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2" name="object 3232"/>
            <p:cNvSpPr/>
            <p:nvPr/>
          </p:nvSpPr>
          <p:spPr>
            <a:xfrm>
              <a:off x="5358482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3" name="object 3233"/>
            <p:cNvSpPr/>
            <p:nvPr/>
          </p:nvSpPr>
          <p:spPr>
            <a:xfrm>
              <a:off x="5358571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4" name="object 3234"/>
            <p:cNvSpPr/>
            <p:nvPr/>
          </p:nvSpPr>
          <p:spPr>
            <a:xfrm>
              <a:off x="5358660" y="415873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95"/>
                  </a:moveTo>
                  <a:lnTo>
                    <a:pt x="887" y="109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5" name="object 3235"/>
            <p:cNvSpPr/>
            <p:nvPr/>
          </p:nvSpPr>
          <p:spPr>
            <a:xfrm>
              <a:off x="5358761" y="415947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27"/>
                  </a:moveTo>
                  <a:lnTo>
                    <a:pt x="887" y="72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6" name="object 3236"/>
            <p:cNvSpPr/>
            <p:nvPr/>
          </p:nvSpPr>
          <p:spPr>
            <a:xfrm>
              <a:off x="5358850" y="4153774"/>
              <a:ext cx="0" cy="7620"/>
            </a:xfrm>
            <a:custGeom>
              <a:avLst/>
              <a:gdLst/>
              <a:ahLst/>
              <a:cxnLst/>
              <a:rect l="l" t="t" r="r" b="b"/>
              <a:pathLst>
                <a:path h="7620">
                  <a:moveTo>
                    <a:pt x="0" y="715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7" name="object 3237"/>
            <p:cNvSpPr/>
            <p:nvPr/>
          </p:nvSpPr>
          <p:spPr>
            <a:xfrm>
              <a:off x="5358951" y="416019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8" name="object 3238"/>
            <p:cNvSpPr/>
            <p:nvPr/>
          </p:nvSpPr>
          <p:spPr>
            <a:xfrm>
              <a:off x="5360991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9" name="object 3239"/>
            <p:cNvSpPr/>
            <p:nvPr/>
          </p:nvSpPr>
          <p:spPr>
            <a:xfrm>
              <a:off x="5361219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0" name="object 3240"/>
            <p:cNvSpPr/>
            <p:nvPr/>
          </p:nvSpPr>
          <p:spPr>
            <a:xfrm>
              <a:off x="5361296" y="41604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1" name="object 3241"/>
            <p:cNvSpPr/>
            <p:nvPr/>
          </p:nvSpPr>
          <p:spPr>
            <a:xfrm>
              <a:off x="5361397" y="41606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2" name="object 3242"/>
            <p:cNvSpPr/>
            <p:nvPr/>
          </p:nvSpPr>
          <p:spPr>
            <a:xfrm>
              <a:off x="5361498" y="415976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82"/>
                  </a:moveTo>
                  <a:lnTo>
                    <a:pt x="887" y="5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3" name="object 3243"/>
            <p:cNvSpPr/>
            <p:nvPr/>
          </p:nvSpPr>
          <p:spPr>
            <a:xfrm>
              <a:off x="5361587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4" name="object 3244"/>
            <p:cNvSpPr/>
            <p:nvPr/>
          </p:nvSpPr>
          <p:spPr>
            <a:xfrm>
              <a:off x="536362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5" name="object 3245"/>
            <p:cNvSpPr/>
            <p:nvPr/>
          </p:nvSpPr>
          <p:spPr>
            <a:xfrm>
              <a:off x="536377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6" name="object 3246"/>
            <p:cNvSpPr/>
            <p:nvPr/>
          </p:nvSpPr>
          <p:spPr>
            <a:xfrm>
              <a:off x="536380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7" name="object 3247"/>
            <p:cNvSpPr/>
            <p:nvPr/>
          </p:nvSpPr>
          <p:spPr>
            <a:xfrm>
              <a:off x="5363881" y="415952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02"/>
                  </a:moveTo>
                  <a:lnTo>
                    <a:pt x="887" y="7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8" name="object 3248"/>
            <p:cNvSpPr/>
            <p:nvPr/>
          </p:nvSpPr>
          <p:spPr>
            <a:xfrm>
              <a:off x="5363969" y="4148685"/>
              <a:ext cx="0" cy="12700"/>
            </a:xfrm>
            <a:custGeom>
              <a:avLst/>
              <a:gdLst/>
              <a:ahLst/>
              <a:cxnLst/>
              <a:rect l="l" t="t" r="r" b="b"/>
              <a:pathLst>
                <a:path h="12700">
                  <a:moveTo>
                    <a:pt x="0" y="1224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9" name="object 3249"/>
            <p:cNvSpPr/>
            <p:nvPr/>
          </p:nvSpPr>
          <p:spPr>
            <a:xfrm>
              <a:off x="5364058" y="4158597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64"/>
                  </a:moveTo>
                  <a:lnTo>
                    <a:pt x="887" y="11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0" name="object 3250"/>
            <p:cNvSpPr/>
            <p:nvPr/>
          </p:nvSpPr>
          <p:spPr>
            <a:xfrm>
              <a:off x="5364160" y="4150444"/>
              <a:ext cx="0" cy="10795"/>
            </a:xfrm>
            <a:custGeom>
              <a:avLst/>
              <a:gdLst/>
              <a:ahLst/>
              <a:cxnLst/>
              <a:rect l="l" t="t" r="r" b="b"/>
              <a:pathLst>
                <a:path h="10795">
                  <a:moveTo>
                    <a:pt x="0" y="1048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1" name="object 3251"/>
            <p:cNvSpPr/>
            <p:nvPr/>
          </p:nvSpPr>
          <p:spPr>
            <a:xfrm>
              <a:off x="536521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2" name="object 3252"/>
            <p:cNvSpPr/>
            <p:nvPr/>
          </p:nvSpPr>
          <p:spPr>
            <a:xfrm>
              <a:off x="536542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3" name="object 3253"/>
            <p:cNvSpPr/>
            <p:nvPr/>
          </p:nvSpPr>
          <p:spPr>
            <a:xfrm>
              <a:off x="536635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4" name="object 3254"/>
            <p:cNvSpPr/>
            <p:nvPr/>
          </p:nvSpPr>
          <p:spPr>
            <a:xfrm>
              <a:off x="5366517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5" name="object 3255"/>
            <p:cNvSpPr/>
            <p:nvPr/>
          </p:nvSpPr>
          <p:spPr>
            <a:xfrm>
              <a:off x="5366605" y="415940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59"/>
                  </a:moveTo>
                  <a:lnTo>
                    <a:pt x="887" y="75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6" name="object 3256"/>
            <p:cNvSpPr/>
            <p:nvPr/>
          </p:nvSpPr>
          <p:spPr>
            <a:xfrm>
              <a:off x="5366681" y="4154698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622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7" name="object 3257"/>
            <p:cNvSpPr/>
            <p:nvPr/>
          </p:nvSpPr>
          <p:spPr>
            <a:xfrm>
              <a:off x="5366796" y="415924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41"/>
                  </a:moveTo>
                  <a:lnTo>
                    <a:pt x="887" y="84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8" name="object 3258"/>
            <p:cNvSpPr/>
            <p:nvPr/>
          </p:nvSpPr>
          <p:spPr>
            <a:xfrm>
              <a:off x="536787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9" name="object 3259"/>
            <p:cNvSpPr/>
            <p:nvPr/>
          </p:nvSpPr>
          <p:spPr>
            <a:xfrm>
              <a:off x="5369089" y="4049755"/>
              <a:ext cx="0" cy="111760"/>
            </a:xfrm>
            <a:custGeom>
              <a:avLst/>
              <a:gdLst/>
              <a:ahLst/>
              <a:cxnLst/>
              <a:rect l="l" t="t" r="r" b="b"/>
              <a:pathLst>
                <a:path h="111760">
                  <a:moveTo>
                    <a:pt x="0" y="11117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0" name="object 3260"/>
            <p:cNvSpPr/>
            <p:nvPr/>
          </p:nvSpPr>
          <p:spPr>
            <a:xfrm>
              <a:off x="5369178" y="415962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51"/>
                  </a:moveTo>
                  <a:lnTo>
                    <a:pt x="887" y="6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1" name="object 3261"/>
            <p:cNvSpPr/>
            <p:nvPr/>
          </p:nvSpPr>
          <p:spPr>
            <a:xfrm>
              <a:off x="5369267" y="415982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0"/>
                  </a:moveTo>
                  <a:lnTo>
                    <a:pt x="887" y="5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2" name="object 3262"/>
            <p:cNvSpPr/>
            <p:nvPr/>
          </p:nvSpPr>
          <p:spPr>
            <a:xfrm>
              <a:off x="5369330" y="4160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3" name="object 3263"/>
            <p:cNvSpPr/>
            <p:nvPr/>
          </p:nvSpPr>
          <p:spPr>
            <a:xfrm>
              <a:off x="5369368" y="415920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60"/>
                  </a:moveTo>
                  <a:lnTo>
                    <a:pt x="887" y="86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4" name="object 3264"/>
            <p:cNvSpPr/>
            <p:nvPr/>
          </p:nvSpPr>
          <p:spPr>
            <a:xfrm>
              <a:off x="5369469" y="4157129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79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5" name="object 3265"/>
            <p:cNvSpPr/>
            <p:nvPr/>
          </p:nvSpPr>
          <p:spPr>
            <a:xfrm>
              <a:off x="537017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6" name="object 3266"/>
            <p:cNvSpPr/>
            <p:nvPr/>
          </p:nvSpPr>
          <p:spPr>
            <a:xfrm>
              <a:off x="537031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7" name="object 3267"/>
            <p:cNvSpPr/>
            <p:nvPr/>
          </p:nvSpPr>
          <p:spPr>
            <a:xfrm>
              <a:off x="537045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8" name="object 3268"/>
            <p:cNvSpPr/>
            <p:nvPr/>
          </p:nvSpPr>
          <p:spPr>
            <a:xfrm>
              <a:off x="537066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9" name="object 3269"/>
            <p:cNvSpPr/>
            <p:nvPr/>
          </p:nvSpPr>
          <p:spPr>
            <a:xfrm>
              <a:off x="537081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0" name="object 3270"/>
            <p:cNvSpPr/>
            <p:nvPr/>
          </p:nvSpPr>
          <p:spPr>
            <a:xfrm>
              <a:off x="5371408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1" name="object 3271"/>
            <p:cNvSpPr/>
            <p:nvPr/>
          </p:nvSpPr>
          <p:spPr>
            <a:xfrm>
              <a:off x="5371599" y="4149470"/>
              <a:ext cx="0" cy="12065"/>
            </a:xfrm>
            <a:custGeom>
              <a:avLst/>
              <a:gdLst/>
              <a:ahLst/>
              <a:cxnLst/>
              <a:rect l="l" t="t" r="r" b="b"/>
              <a:pathLst>
                <a:path h="12064">
                  <a:moveTo>
                    <a:pt x="0" y="11456"/>
                  </a:moveTo>
                  <a:lnTo>
                    <a:pt x="0" y="11443"/>
                  </a:lnTo>
                </a:path>
                <a:path h="12064">
                  <a:moveTo>
                    <a:pt x="0" y="1145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2" name="object 3272"/>
            <p:cNvSpPr/>
            <p:nvPr/>
          </p:nvSpPr>
          <p:spPr>
            <a:xfrm>
              <a:off x="5371827" y="4160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3" name="object 3273"/>
            <p:cNvSpPr/>
            <p:nvPr/>
          </p:nvSpPr>
          <p:spPr>
            <a:xfrm>
              <a:off x="5371903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4" name="object 3274"/>
            <p:cNvSpPr/>
            <p:nvPr/>
          </p:nvSpPr>
          <p:spPr>
            <a:xfrm>
              <a:off x="5371928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5" name="object 3275"/>
            <p:cNvSpPr/>
            <p:nvPr/>
          </p:nvSpPr>
          <p:spPr>
            <a:xfrm>
              <a:off x="5371079" y="4160800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38" y="0"/>
                  </a:moveTo>
                  <a:lnTo>
                    <a:pt x="1812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6" name="object 3276"/>
            <p:cNvSpPr/>
            <p:nvPr/>
          </p:nvSpPr>
          <p:spPr>
            <a:xfrm>
              <a:off x="5372105" y="416023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7" name="object 3277"/>
            <p:cNvSpPr/>
            <p:nvPr/>
          </p:nvSpPr>
          <p:spPr>
            <a:xfrm>
              <a:off x="537403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8" name="object 3278"/>
            <p:cNvSpPr/>
            <p:nvPr/>
          </p:nvSpPr>
          <p:spPr>
            <a:xfrm>
              <a:off x="5374361" y="415925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35"/>
                  </a:moveTo>
                  <a:lnTo>
                    <a:pt x="887" y="83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9" name="object 3279"/>
            <p:cNvSpPr/>
            <p:nvPr/>
          </p:nvSpPr>
          <p:spPr>
            <a:xfrm>
              <a:off x="5374425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0" name="object 3280"/>
            <p:cNvSpPr/>
            <p:nvPr/>
          </p:nvSpPr>
          <p:spPr>
            <a:xfrm>
              <a:off x="5374488" y="415849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15"/>
                  </a:moveTo>
                  <a:lnTo>
                    <a:pt x="887" y="121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1" name="object 3281"/>
            <p:cNvSpPr/>
            <p:nvPr/>
          </p:nvSpPr>
          <p:spPr>
            <a:xfrm>
              <a:off x="5374589" y="4155685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24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2" name="object 3282"/>
            <p:cNvSpPr/>
            <p:nvPr/>
          </p:nvSpPr>
          <p:spPr>
            <a:xfrm>
              <a:off x="5374678" y="4158888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19"/>
                  </a:moveTo>
                  <a:lnTo>
                    <a:pt x="887" y="101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3" name="object 3283"/>
            <p:cNvSpPr/>
            <p:nvPr/>
          </p:nvSpPr>
          <p:spPr>
            <a:xfrm>
              <a:off x="5373854" y="416091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963" y="0"/>
                  </a:moveTo>
                  <a:lnTo>
                    <a:pt x="273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4" name="object 3284"/>
            <p:cNvSpPr/>
            <p:nvPr/>
          </p:nvSpPr>
          <p:spPr>
            <a:xfrm>
              <a:off x="5376807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5" name="object 3285"/>
            <p:cNvSpPr/>
            <p:nvPr/>
          </p:nvSpPr>
          <p:spPr>
            <a:xfrm>
              <a:off x="5376870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6" name="object 3286"/>
            <p:cNvSpPr/>
            <p:nvPr/>
          </p:nvSpPr>
          <p:spPr>
            <a:xfrm>
              <a:off x="5376997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7" name="object 3287"/>
            <p:cNvSpPr/>
            <p:nvPr/>
          </p:nvSpPr>
          <p:spPr>
            <a:xfrm>
              <a:off x="5377035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8" name="object 3288"/>
            <p:cNvSpPr/>
            <p:nvPr/>
          </p:nvSpPr>
          <p:spPr>
            <a:xfrm>
              <a:off x="5377137" y="4160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9" name="object 3289"/>
            <p:cNvSpPr/>
            <p:nvPr/>
          </p:nvSpPr>
          <p:spPr>
            <a:xfrm>
              <a:off x="5377213" y="416002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9"/>
                  </a:moveTo>
                  <a:lnTo>
                    <a:pt x="887" y="44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0" name="object 3290"/>
            <p:cNvSpPr/>
            <p:nvPr/>
          </p:nvSpPr>
          <p:spPr>
            <a:xfrm>
              <a:off x="5377314" y="4160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1" name="object 3291"/>
            <p:cNvSpPr/>
            <p:nvPr/>
          </p:nvSpPr>
          <p:spPr>
            <a:xfrm>
              <a:off x="5376503" y="4160907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10">
                  <a:moveTo>
                    <a:pt x="0" y="0"/>
                  </a:moveTo>
                  <a:lnTo>
                    <a:pt x="1774" y="0"/>
                  </a:lnTo>
                </a:path>
                <a:path w="3810">
                  <a:moveTo>
                    <a:pt x="1888" y="0"/>
                  </a:moveTo>
                  <a:lnTo>
                    <a:pt x="3662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2" name="object 3292"/>
            <p:cNvSpPr/>
            <p:nvPr/>
          </p:nvSpPr>
          <p:spPr>
            <a:xfrm>
              <a:off x="5379456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3" name="object 3293"/>
            <p:cNvSpPr/>
            <p:nvPr/>
          </p:nvSpPr>
          <p:spPr>
            <a:xfrm>
              <a:off x="537955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4" name="object 3294"/>
            <p:cNvSpPr/>
            <p:nvPr/>
          </p:nvSpPr>
          <p:spPr>
            <a:xfrm>
              <a:off x="5379608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5" name="object 3295"/>
            <p:cNvSpPr/>
            <p:nvPr/>
          </p:nvSpPr>
          <p:spPr>
            <a:xfrm>
              <a:off x="5379646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6" name="object 3296"/>
            <p:cNvSpPr/>
            <p:nvPr/>
          </p:nvSpPr>
          <p:spPr>
            <a:xfrm>
              <a:off x="5379709" y="4160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7" name="object 3297"/>
            <p:cNvSpPr/>
            <p:nvPr/>
          </p:nvSpPr>
          <p:spPr>
            <a:xfrm>
              <a:off x="5379798" y="415991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6"/>
                  </a:moveTo>
                  <a:lnTo>
                    <a:pt x="887" y="50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8" name="object 3298"/>
            <p:cNvSpPr/>
            <p:nvPr/>
          </p:nvSpPr>
          <p:spPr>
            <a:xfrm>
              <a:off x="5379823" y="4160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9" name="object 3299"/>
            <p:cNvSpPr/>
            <p:nvPr/>
          </p:nvSpPr>
          <p:spPr>
            <a:xfrm>
              <a:off x="5379887" y="415981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6"/>
                  </a:moveTo>
                  <a:lnTo>
                    <a:pt x="887" y="5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0" name="object 3300"/>
            <p:cNvSpPr/>
            <p:nvPr/>
          </p:nvSpPr>
          <p:spPr>
            <a:xfrm>
              <a:off x="5379925" y="415938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72"/>
                  </a:moveTo>
                  <a:lnTo>
                    <a:pt x="887" y="77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1" name="object 3301"/>
            <p:cNvSpPr/>
            <p:nvPr/>
          </p:nvSpPr>
          <p:spPr>
            <a:xfrm>
              <a:off x="5379975" y="4160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2" name="object 3302"/>
            <p:cNvSpPr/>
            <p:nvPr/>
          </p:nvSpPr>
          <p:spPr>
            <a:xfrm>
              <a:off x="5382117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3" name="object 3303"/>
            <p:cNvSpPr/>
            <p:nvPr/>
          </p:nvSpPr>
          <p:spPr>
            <a:xfrm>
              <a:off x="538223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4" name="object 3304"/>
            <p:cNvSpPr/>
            <p:nvPr/>
          </p:nvSpPr>
          <p:spPr>
            <a:xfrm>
              <a:off x="5382256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5" name="object 3305"/>
            <p:cNvSpPr/>
            <p:nvPr/>
          </p:nvSpPr>
          <p:spPr>
            <a:xfrm>
              <a:off x="5381471" y="416081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63" y="0"/>
                  </a:moveTo>
                  <a:lnTo>
                    <a:pt x="183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6" name="object 3306"/>
            <p:cNvSpPr/>
            <p:nvPr/>
          </p:nvSpPr>
          <p:spPr>
            <a:xfrm>
              <a:off x="5382535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7" name="object 3307"/>
            <p:cNvSpPr/>
            <p:nvPr/>
          </p:nvSpPr>
          <p:spPr>
            <a:xfrm>
              <a:off x="5382561" y="4160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8" name="object 3308"/>
            <p:cNvSpPr/>
            <p:nvPr/>
          </p:nvSpPr>
          <p:spPr>
            <a:xfrm>
              <a:off x="5382611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9" name="object 3309"/>
            <p:cNvSpPr/>
            <p:nvPr/>
          </p:nvSpPr>
          <p:spPr>
            <a:xfrm>
              <a:off x="538270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0" name="object 3310"/>
            <p:cNvSpPr/>
            <p:nvPr/>
          </p:nvSpPr>
          <p:spPr>
            <a:xfrm>
              <a:off x="5382801" y="4158559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83"/>
                  </a:moveTo>
                  <a:lnTo>
                    <a:pt x="887" y="11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1" name="object 3311"/>
            <p:cNvSpPr/>
            <p:nvPr/>
          </p:nvSpPr>
          <p:spPr>
            <a:xfrm>
              <a:off x="5384436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2" name="object 3312"/>
            <p:cNvSpPr/>
            <p:nvPr/>
          </p:nvSpPr>
          <p:spPr>
            <a:xfrm>
              <a:off x="5384753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3" name="object 3313"/>
            <p:cNvSpPr/>
            <p:nvPr/>
          </p:nvSpPr>
          <p:spPr>
            <a:xfrm>
              <a:off x="5384829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4" name="object 3314"/>
            <p:cNvSpPr/>
            <p:nvPr/>
          </p:nvSpPr>
          <p:spPr>
            <a:xfrm>
              <a:off x="5384892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5" name="object 3315"/>
            <p:cNvSpPr/>
            <p:nvPr/>
          </p:nvSpPr>
          <p:spPr>
            <a:xfrm>
              <a:off x="5384943" y="41602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6" name="object 3316"/>
            <p:cNvSpPr/>
            <p:nvPr/>
          </p:nvSpPr>
          <p:spPr>
            <a:xfrm>
              <a:off x="5385006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7" name="object 3317"/>
            <p:cNvSpPr/>
            <p:nvPr/>
          </p:nvSpPr>
          <p:spPr>
            <a:xfrm>
              <a:off x="5385044" y="4160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8" name="object 3318"/>
            <p:cNvSpPr/>
            <p:nvPr/>
          </p:nvSpPr>
          <p:spPr>
            <a:xfrm>
              <a:off x="5385095" y="4160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9" name="object 3319"/>
            <p:cNvSpPr/>
            <p:nvPr/>
          </p:nvSpPr>
          <p:spPr>
            <a:xfrm>
              <a:off x="5385133" y="415982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0"/>
                  </a:moveTo>
                  <a:lnTo>
                    <a:pt x="887" y="5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0" name="object 3320"/>
            <p:cNvSpPr/>
            <p:nvPr/>
          </p:nvSpPr>
          <p:spPr>
            <a:xfrm>
              <a:off x="5385235" y="4153862"/>
              <a:ext cx="0" cy="7620"/>
            </a:xfrm>
            <a:custGeom>
              <a:avLst/>
              <a:gdLst/>
              <a:ahLst/>
              <a:cxnLst/>
              <a:rect l="l" t="t" r="r" b="b"/>
              <a:pathLst>
                <a:path h="7620">
                  <a:moveTo>
                    <a:pt x="0" y="706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1" name="object 3321"/>
            <p:cNvSpPr/>
            <p:nvPr/>
          </p:nvSpPr>
          <p:spPr>
            <a:xfrm>
              <a:off x="5385437" y="4160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2" name="object 3322"/>
            <p:cNvSpPr/>
            <p:nvPr/>
          </p:nvSpPr>
          <p:spPr>
            <a:xfrm>
              <a:off x="538627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3" name="object 3323"/>
            <p:cNvSpPr/>
            <p:nvPr/>
          </p:nvSpPr>
          <p:spPr>
            <a:xfrm>
              <a:off x="5387085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4" name="object 3324"/>
            <p:cNvSpPr/>
            <p:nvPr/>
          </p:nvSpPr>
          <p:spPr>
            <a:xfrm>
              <a:off x="538746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5" name="object 3325"/>
            <p:cNvSpPr/>
            <p:nvPr/>
          </p:nvSpPr>
          <p:spPr>
            <a:xfrm>
              <a:off x="5387630" y="416044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6" name="object 3326"/>
            <p:cNvSpPr/>
            <p:nvPr/>
          </p:nvSpPr>
          <p:spPr>
            <a:xfrm>
              <a:off x="5387718" y="416015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7" name="object 3327"/>
            <p:cNvSpPr/>
            <p:nvPr/>
          </p:nvSpPr>
          <p:spPr>
            <a:xfrm>
              <a:off x="5387782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8" name="object 3328"/>
            <p:cNvSpPr/>
            <p:nvPr/>
          </p:nvSpPr>
          <p:spPr>
            <a:xfrm>
              <a:off x="5387883" y="415981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6"/>
                  </a:moveTo>
                  <a:lnTo>
                    <a:pt x="887" y="5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9" name="object 3329"/>
            <p:cNvSpPr/>
            <p:nvPr/>
          </p:nvSpPr>
          <p:spPr>
            <a:xfrm>
              <a:off x="538958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0" name="object 3330"/>
            <p:cNvSpPr/>
            <p:nvPr/>
          </p:nvSpPr>
          <p:spPr>
            <a:xfrm>
              <a:off x="538996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1" name="object 3331"/>
            <p:cNvSpPr/>
            <p:nvPr/>
          </p:nvSpPr>
          <p:spPr>
            <a:xfrm>
              <a:off x="539006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2" name="object 3332"/>
            <p:cNvSpPr/>
            <p:nvPr/>
          </p:nvSpPr>
          <p:spPr>
            <a:xfrm>
              <a:off x="5390164" y="4160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3" name="object 3333"/>
            <p:cNvSpPr/>
            <p:nvPr/>
          </p:nvSpPr>
          <p:spPr>
            <a:xfrm>
              <a:off x="539020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4" name="object 3334"/>
            <p:cNvSpPr/>
            <p:nvPr/>
          </p:nvSpPr>
          <p:spPr>
            <a:xfrm>
              <a:off x="5390253" y="415892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00"/>
                  </a:moveTo>
                  <a:lnTo>
                    <a:pt x="887" y="100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5" name="object 3335"/>
            <p:cNvSpPr/>
            <p:nvPr/>
          </p:nvSpPr>
          <p:spPr>
            <a:xfrm>
              <a:off x="5390354" y="416026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6" name="object 3336"/>
            <p:cNvSpPr/>
            <p:nvPr/>
          </p:nvSpPr>
          <p:spPr>
            <a:xfrm>
              <a:off x="5390418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7" name="object 3337"/>
            <p:cNvSpPr/>
            <p:nvPr/>
          </p:nvSpPr>
          <p:spPr>
            <a:xfrm>
              <a:off x="5390443" y="416016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8" name="object 3338"/>
            <p:cNvSpPr/>
            <p:nvPr/>
          </p:nvSpPr>
          <p:spPr>
            <a:xfrm>
              <a:off x="5390544" y="4145799"/>
              <a:ext cx="0" cy="15240"/>
            </a:xfrm>
            <a:custGeom>
              <a:avLst/>
              <a:gdLst/>
              <a:ahLst/>
              <a:cxnLst/>
              <a:rect l="l" t="t" r="r" b="b"/>
              <a:pathLst>
                <a:path h="15239">
                  <a:moveTo>
                    <a:pt x="0" y="1512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9" name="object 3339"/>
            <p:cNvSpPr/>
            <p:nvPr/>
          </p:nvSpPr>
          <p:spPr>
            <a:xfrm>
              <a:off x="5392800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0" name="object 3340"/>
            <p:cNvSpPr/>
            <p:nvPr/>
          </p:nvSpPr>
          <p:spPr>
            <a:xfrm>
              <a:off x="5392914" y="41603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1" name="object 3341"/>
            <p:cNvSpPr/>
            <p:nvPr/>
          </p:nvSpPr>
          <p:spPr>
            <a:xfrm>
              <a:off x="5392978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2" name="object 3342"/>
            <p:cNvSpPr/>
            <p:nvPr/>
          </p:nvSpPr>
          <p:spPr>
            <a:xfrm>
              <a:off x="5393041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3" name="object 3343"/>
            <p:cNvSpPr/>
            <p:nvPr/>
          </p:nvSpPr>
          <p:spPr>
            <a:xfrm>
              <a:off x="5393079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4" name="object 3344"/>
            <p:cNvSpPr/>
            <p:nvPr/>
          </p:nvSpPr>
          <p:spPr>
            <a:xfrm>
              <a:off x="539310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5" name="object 3345"/>
            <p:cNvSpPr/>
            <p:nvPr/>
          </p:nvSpPr>
          <p:spPr>
            <a:xfrm>
              <a:off x="5393180" y="415857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77"/>
                  </a:moveTo>
                  <a:lnTo>
                    <a:pt x="887" y="1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6" name="object 3346"/>
            <p:cNvSpPr/>
            <p:nvPr/>
          </p:nvSpPr>
          <p:spPr>
            <a:xfrm>
              <a:off x="539329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7" name="object 3347"/>
            <p:cNvSpPr/>
            <p:nvPr/>
          </p:nvSpPr>
          <p:spPr>
            <a:xfrm>
              <a:off x="539419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8" name="object 3348"/>
            <p:cNvSpPr/>
            <p:nvPr/>
          </p:nvSpPr>
          <p:spPr>
            <a:xfrm>
              <a:off x="539529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9" name="object 3349"/>
            <p:cNvSpPr/>
            <p:nvPr/>
          </p:nvSpPr>
          <p:spPr>
            <a:xfrm>
              <a:off x="5395411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0" name="object 3350"/>
            <p:cNvSpPr/>
            <p:nvPr/>
          </p:nvSpPr>
          <p:spPr>
            <a:xfrm>
              <a:off x="5395462" y="4160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1" name="object 3351"/>
            <p:cNvSpPr/>
            <p:nvPr/>
          </p:nvSpPr>
          <p:spPr>
            <a:xfrm>
              <a:off x="5395563" y="4158230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48"/>
                  </a:moveTo>
                  <a:lnTo>
                    <a:pt x="887" y="134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2" name="object 3352"/>
            <p:cNvSpPr/>
            <p:nvPr/>
          </p:nvSpPr>
          <p:spPr>
            <a:xfrm>
              <a:off x="5395652" y="4158761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82"/>
                  </a:moveTo>
                  <a:lnTo>
                    <a:pt x="887" y="10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3" name="object 3353"/>
            <p:cNvSpPr/>
            <p:nvPr/>
          </p:nvSpPr>
          <p:spPr>
            <a:xfrm>
              <a:off x="5395753" y="416001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55"/>
                  </a:moveTo>
                  <a:lnTo>
                    <a:pt x="887" y="45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4" name="object 3354"/>
            <p:cNvSpPr/>
            <p:nvPr/>
          </p:nvSpPr>
          <p:spPr>
            <a:xfrm>
              <a:off x="5395804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5" name="object 3355"/>
            <p:cNvSpPr/>
            <p:nvPr/>
          </p:nvSpPr>
          <p:spPr>
            <a:xfrm>
              <a:off x="5395842" y="415974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88"/>
                  </a:moveTo>
                  <a:lnTo>
                    <a:pt x="887" y="5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6" name="object 3356"/>
            <p:cNvSpPr/>
            <p:nvPr/>
          </p:nvSpPr>
          <p:spPr>
            <a:xfrm>
              <a:off x="539778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7" name="object 3357"/>
            <p:cNvSpPr/>
            <p:nvPr/>
          </p:nvSpPr>
          <p:spPr>
            <a:xfrm>
              <a:off x="539797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8" name="object 3358"/>
            <p:cNvSpPr/>
            <p:nvPr/>
          </p:nvSpPr>
          <p:spPr>
            <a:xfrm>
              <a:off x="5398110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9" name="object 3359"/>
            <p:cNvSpPr/>
            <p:nvPr/>
          </p:nvSpPr>
          <p:spPr>
            <a:xfrm>
              <a:off x="5398224" y="41604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0" name="object 3360"/>
            <p:cNvSpPr/>
            <p:nvPr/>
          </p:nvSpPr>
          <p:spPr>
            <a:xfrm>
              <a:off x="5398262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1" name="object 3361"/>
            <p:cNvSpPr/>
            <p:nvPr/>
          </p:nvSpPr>
          <p:spPr>
            <a:xfrm>
              <a:off x="5398288" y="41605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2" name="object 3362"/>
            <p:cNvSpPr/>
            <p:nvPr/>
          </p:nvSpPr>
          <p:spPr>
            <a:xfrm>
              <a:off x="5398326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3" name="object 3363"/>
            <p:cNvSpPr/>
            <p:nvPr/>
          </p:nvSpPr>
          <p:spPr>
            <a:xfrm>
              <a:off x="5397502" y="416083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01" y="0"/>
                  </a:moveTo>
                  <a:lnTo>
                    <a:pt x="1875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4" name="object 3364"/>
            <p:cNvSpPr/>
            <p:nvPr/>
          </p:nvSpPr>
          <p:spPr>
            <a:xfrm>
              <a:off x="539936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5" name="object 3365"/>
            <p:cNvSpPr/>
            <p:nvPr/>
          </p:nvSpPr>
          <p:spPr>
            <a:xfrm>
              <a:off x="5398630" y="416091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6" name="object 3366"/>
            <p:cNvSpPr/>
            <p:nvPr/>
          </p:nvSpPr>
          <p:spPr>
            <a:xfrm>
              <a:off x="540058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7" name="object 3367"/>
            <p:cNvSpPr/>
            <p:nvPr/>
          </p:nvSpPr>
          <p:spPr>
            <a:xfrm>
              <a:off x="5400683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8" name="object 3368"/>
            <p:cNvSpPr/>
            <p:nvPr/>
          </p:nvSpPr>
          <p:spPr>
            <a:xfrm>
              <a:off x="5400695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9" name="object 3369"/>
            <p:cNvSpPr/>
            <p:nvPr/>
          </p:nvSpPr>
          <p:spPr>
            <a:xfrm>
              <a:off x="5400771" y="416001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55"/>
                  </a:moveTo>
                  <a:lnTo>
                    <a:pt x="887" y="45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0" name="object 3370"/>
            <p:cNvSpPr/>
            <p:nvPr/>
          </p:nvSpPr>
          <p:spPr>
            <a:xfrm>
              <a:off x="5400873" y="4145951"/>
              <a:ext cx="0" cy="15240"/>
            </a:xfrm>
            <a:custGeom>
              <a:avLst/>
              <a:gdLst/>
              <a:ahLst/>
              <a:cxnLst/>
              <a:rect l="l" t="t" r="r" b="b"/>
              <a:pathLst>
                <a:path h="15239">
                  <a:moveTo>
                    <a:pt x="0" y="14975"/>
                  </a:moveTo>
                  <a:lnTo>
                    <a:pt x="0" y="974"/>
                  </a:lnTo>
                </a:path>
                <a:path h="15239">
                  <a:moveTo>
                    <a:pt x="0" y="1497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1" name="object 3371"/>
            <p:cNvSpPr/>
            <p:nvPr/>
          </p:nvSpPr>
          <p:spPr>
            <a:xfrm>
              <a:off x="5401050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2" name="object 3372"/>
            <p:cNvSpPr/>
            <p:nvPr/>
          </p:nvSpPr>
          <p:spPr>
            <a:xfrm>
              <a:off x="540113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3" name="object 3373"/>
            <p:cNvSpPr/>
            <p:nvPr/>
          </p:nvSpPr>
          <p:spPr>
            <a:xfrm>
              <a:off x="540271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4" name="object 3374"/>
            <p:cNvSpPr/>
            <p:nvPr/>
          </p:nvSpPr>
          <p:spPr>
            <a:xfrm>
              <a:off x="5403192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5" name="object 3375"/>
            <p:cNvSpPr/>
            <p:nvPr/>
          </p:nvSpPr>
          <p:spPr>
            <a:xfrm>
              <a:off x="540331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6" name="object 3376"/>
            <p:cNvSpPr/>
            <p:nvPr/>
          </p:nvSpPr>
          <p:spPr>
            <a:xfrm>
              <a:off x="5403407" y="4160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7" name="object 3377"/>
            <p:cNvSpPr/>
            <p:nvPr/>
          </p:nvSpPr>
          <p:spPr>
            <a:xfrm>
              <a:off x="5403509" y="415907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24"/>
                  </a:moveTo>
                  <a:lnTo>
                    <a:pt x="887" y="92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8" name="object 3378"/>
            <p:cNvSpPr/>
            <p:nvPr/>
          </p:nvSpPr>
          <p:spPr>
            <a:xfrm>
              <a:off x="5403598" y="415838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72"/>
                  </a:moveTo>
                  <a:lnTo>
                    <a:pt x="887" y="127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9" name="object 3379"/>
            <p:cNvSpPr/>
            <p:nvPr/>
          </p:nvSpPr>
          <p:spPr>
            <a:xfrm>
              <a:off x="540369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0" name="object 3380"/>
            <p:cNvSpPr/>
            <p:nvPr/>
          </p:nvSpPr>
          <p:spPr>
            <a:xfrm>
              <a:off x="540571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1" name="object 3381"/>
            <p:cNvSpPr/>
            <p:nvPr/>
          </p:nvSpPr>
          <p:spPr>
            <a:xfrm>
              <a:off x="5405891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2" name="object 3382"/>
            <p:cNvSpPr/>
            <p:nvPr/>
          </p:nvSpPr>
          <p:spPr>
            <a:xfrm>
              <a:off x="540592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3" name="object 3383"/>
            <p:cNvSpPr/>
            <p:nvPr/>
          </p:nvSpPr>
          <p:spPr>
            <a:xfrm>
              <a:off x="5405980" y="4160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4" name="object 3384"/>
            <p:cNvSpPr/>
            <p:nvPr/>
          </p:nvSpPr>
          <p:spPr>
            <a:xfrm>
              <a:off x="5406081" y="415915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86"/>
                  </a:moveTo>
                  <a:lnTo>
                    <a:pt x="887" y="88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5" name="object 3385"/>
            <p:cNvSpPr/>
            <p:nvPr/>
          </p:nvSpPr>
          <p:spPr>
            <a:xfrm>
              <a:off x="5406170" y="415867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26"/>
                  </a:moveTo>
                  <a:lnTo>
                    <a:pt x="887" y="1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6" name="object 3386"/>
            <p:cNvSpPr/>
            <p:nvPr/>
          </p:nvSpPr>
          <p:spPr>
            <a:xfrm>
              <a:off x="5406271" y="4145900"/>
              <a:ext cx="0" cy="15240"/>
            </a:xfrm>
            <a:custGeom>
              <a:avLst/>
              <a:gdLst/>
              <a:ahLst/>
              <a:cxnLst/>
              <a:rect l="l" t="t" r="r" b="b"/>
              <a:pathLst>
                <a:path h="15239">
                  <a:moveTo>
                    <a:pt x="0" y="1502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7" name="object 3387"/>
            <p:cNvSpPr/>
            <p:nvPr/>
          </p:nvSpPr>
          <p:spPr>
            <a:xfrm>
              <a:off x="540737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8" name="object 3388"/>
            <p:cNvSpPr/>
            <p:nvPr/>
          </p:nvSpPr>
          <p:spPr>
            <a:xfrm>
              <a:off x="540846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9" name="object 3389"/>
            <p:cNvSpPr/>
            <p:nvPr/>
          </p:nvSpPr>
          <p:spPr>
            <a:xfrm>
              <a:off x="5408553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0" name="object 3390"/>
            <p:cNvSpPr/>
            <p:nvPr/>
          </p:nvSpPr>
          <p:spPr>
            <a:xfrm>
              <a:off x="540859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1" name="object 3391"/>
            <p:cNvSpPr/>
            <p:nvPr/>
          </p:nvSpPr>
          <p:spPr>
            <a:xfrm>
              <a:off x="540862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2" name="object 3392"/>
            <p:cNvSpPr/>
            <p:nvPr/>
          </p:nvSpPr>
          <p:spPr>
            <a:xfrm>
              <a:off x="5408717" y="41606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3" name="object 3393"/>
            <p:cNvSpPr/>
            <p:nvPr/>
          </p:nvSpPr>
          <p:spPr>
            <a:xfrm>
              <a:off x="5408806" y="41603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4" name="object 3394"/>
            <p:cNvSpPr/>
            <p:nvPr/>
          </p:nvSpPr>
          <p:spPr>
            <a:xfrm>
              <a:off x="5408907" y="4158761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82"/>
                  </a:moveTo>
                  <a:lnTo>
                    <a:pt x="887" y="10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5" name="object 3395"/>
            <p:cNvSpPr/>
            <p:nvPr/>
          </p:nvSpPr>
          <p:spPr>
            <a:xfrm>
              <a:off x="5408983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6" name="object 3396"/>
            <p:cNvSpPr/>
            <p:nvPr/>
          </p:nvSpPr>
          <p:spPr>
            <a:xfrm>
              <a:off x="541104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7" name="object 3397"/>
            <p:cNvSpPr/>
            <p:nvPr/>
          </p:nvSpPr>
          <p:spPr>
            <a:xfrm>
              <a:off x="5411189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8" name="object 3398"/>
            <p:cNvSpPr/>
            <p:nvPr/>
          </p:nvSpPr>
          <p:spPr>
            <a:xfrm>
              <a:off x="5411315" y="416012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9" name="object 3399"/>
            <p:cNvSpPr/>
            <p:nvPr/>
          </p:nvSpPr>
          <p:spPr>
            <a:xfrm>
              <a:off x="5411391" y="415904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43"/>
                  </a:moveTo>
                  <a:lnTo>
                    <a:pt x="887" y="94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0" name="object 3400"/>
            <p:cNvSpPr/>
            <p:nvPr/>
          </p:nvSpPr>
          <p:spPr>
            <a:xfrm>
              <a:off x="5411480" y="415886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31"/>
                  </a:moveTo>
                  <a:lnTo>
                    <a:pt x="887" y="10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1" name="object 3401"/>
            <p:cNvSpPr/>
            <p:nvPr/>
          </p:nvSpPr>
          <p:spPr>
            <a:xfrm>
              <a:off x="5411581" y="4155268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65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2" name="object 3402"/>
            <p:cNvSpPr/>
            <p:nvPr/>
          </p:nvSpPr>
          <p:spPr>
            <a:xfrm>
              <a:off x="541179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3" name="object 3403"/>
            <p:cNvSpPr/>
            <p:nvPr/>
          </p:nvSpPr>
          <p:spPr>
            <a:xfrm>
              <a:off x="541245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4" name="object 3404"/>
            <p:cNvSpPr/>
            <p:nvPr/>
          </p:nvSpPr>
          <p:spPr>
            <a:xfrm>
              <a:off x="541369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5" name="object 3405"/>
            <p:cNvSpPr/>
            <p:nvPr/>
          </p:nvSpPr>
          <p:spPr>
            <a:xfrm>
              <a:off x="541390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6" name="object 3406"/>
            <p:cNvSpPr/>
            <p:nvPr/>
          </p:nvSpPr>
          <p:spPr>
            <a:xfrm>
              <a:off x="5413977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7" name="object 3407"/>
            <p:cNvSpPr/>
            <p:nvPr/>
          </p:nvSpPr>
          <p:spPr>
            <a:xfrm>
              <a:off x="5414015" y="4160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8" name="object 3408"/>
            <p:cNvSpPr/>
            <p:nvPr/>
          </p:nvSpPr>
          <p:spPr>
            <a:xfrm>
              <a:off x="5414116" y="4160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9" name="object 3409"/>
            <p:cNvSpPr/>
            <p:nvPr/>
          </p:nvSpPr>
          <p:spPr>
            <a:xfrm>
              <a:off x="5414217" y="415993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93"/>
                  </a:moveTo>
                  <a:lnTo>
                    <a:pt x="887" y="49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0" name="object 3410"/>
            <p:cNvSpPr/>
            <p:nvPr/>
          </p:nvSpPr>
          <p:spPr>
            <a:xfrm>
              <a:off x="541466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1" name="object 3411"/>
            <p:cNvSpPr/>
            <p:nvPr/>
          </p:nvSpPr>
          <p:spPr>
            <a:xfrm>
              <a:off x="541644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2" name="object 3412"/>
            <p:cNvSpPr/>
            <p:nvPr/>
          </p:nvSpPr>
          <p:spPr>
            <a:xfrm>
              <a:off x="5416511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3" name="object 3413"/>
            <p:cNvSpPr/>
            <p:nvPr/>
          </p:nvSpPr>
          <p:spPr>
            <a:xfrm>
              <a:off x="5416537" y="41603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4" name="object 3414"/>
            <p:cNvSpPr/>
            <p:nvPr/>
          </p:nvSpPr>
          <p:spPr>
            <a:xfrm>
              <a:off x="5416600" y="416011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05"/>
                  </a:moveTo>
                  <a:lnTo>
                    <a:pt x="887" y="40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5" name="object 3415"/>
            <p:cNvSpPr/>
            <p:nvPr/>
          </p:nvSpPr>
          <p:spPr>
            <a:xfrm>
              <a:off x="5416625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6" name="object 3416"/>
            <p:cNvSpPr/>
            <p:nvPr/>
          </p:nvSpPr>
          <p:spPr>
            <a:xfrm>
              <a:off x="5416701" y="415917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73"/>
                  </a:moveTo>
                  <a:lnTo>
                    <a:pt x="887" y="87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7" name="object 3417"/>
            <p:cNvSpPr/>
            <p:nvPr/>
          </p:nvSpPr>
          <p:spPr>
            <a:xfrm>
              <a:off x="5416790" y="416005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6"/>
                  </a:moveTo>
                  <a:lnTo>
                    <a:pt x="887" y="43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8" name="object 3418"/>
            <p:cNvSpPr/>
            <p:nvPr/>
          </p:nvSpPr>
          <p:spPr>
            <a:xfrm>
              <a:off x="5416879" y="4152014"/>
              <a:ext cx="0" cy="9525"/>
            </a:xfrm>
            <a:custGeom>
              <a:avLst/>
              <a:gdLst/>
              <a:ahLst/>
              <a:cxnLst/>
              <a:rect l="l" t="t" r="r" b="b"/>
              <a:pathLst>
                <a:path h="9525">
                  <a:moveTo>
                    <a:pt x="0" y="891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9" name="object 3419"/>
            <p:cNvSpPr/>
            <p:nvPr/>
          </p:nvSpPr>
          <p:spPr>
            <a:xfrm>
              <a:off x="5417804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0" name="object 3420"/>
            <p:cNvSpPr/>
            <p:nvPr/>
          </p:nvSpPr>
          <p:spPr>
            <a:xfrm>
              <a:off x="5419185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1" name="object 3421"/>
            <p:cNvSpPr/>
            <p:nvPr/>
          </p:nvSpPr>
          <p:spPr>
            <a:xfrm>
              <a:off x="5419261" y="4156242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68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2" name="object 3422"/>
            <p:cNvSpPr/>
            <p:nvPr/>
          </p:nvSpPr>
          <p:spPr>
            <a:xfrm>
              <a:off x="5419337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3" name="object 3423"/>
            <p:cNvSpPr/>
            <p:nvPr/>
          </p:nvSpPr>
          <p:spPr>
            <a:xfrm>
              <a:off x="5419413" y="41602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4" name="object 3424"/>
            <p:cNvSpPr/>
            <p:nvPr/>
          </p:nvSpPr>
          <p:spPr>
            <a:xfrm>
              <a:off x="5419527" y="415952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02"/>
                  </a:moveTo>
                  <a:lnTo>
                    <a:pt x="887" y="7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5" name="object 3425"/>
            <p:cNvSpPr/>
            <p:nvPr/>
          </p:nvSpPr>
          <p:spPr>
            <a:xfrm>
              <a:off x="5418704" y="416091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988" y="0"/>
                  </a:moveTo>
                  <a:lnTo>
                    <a:pt x="2762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6" name="object 3426"/>
            <p:cNvSpPr/>
            <p:nvPr/>
          </p:nvSpPr>
          <p:spPr>
            <a:xfrm>
              <a:off x="542116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7" name="object 3427"/>
            <p:cNvSpPr/>
            <p:nvPr/>
          </p:nvSpPr>
          <p:spPr>
            <a:xfrm>
              <a:off x="542155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8" name="object 3428"/>
            <p:cNvSpPr/>
            <p:nvPr/>
          </p:nvSpPr>
          <p:spPr>
            <a:xfrm>
              <a:off x="5421694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9" name="object 3429"/>
            <p:cNvSpPr/>
            <p:nvPr/>
          </p:nvSpPr>
          <p:spPr>
            <a:xfrm>
              <a:off x="5421758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0" name="object 3430"/>
            <p:cNvSpPr/>
            <p:nvPr/>
          </p:nvSpPr>
          <p:spPr>
            <a:xfrm>
              <a:off x="5421846" y="415968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20"/>
                  </a:moveTo>
                  <a:lnTo>
                    <a:pt x="887" y="6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1" name="object 3431"/>
            <p:cNvSpPr/>
            <p:nvPr/>
          </p:nvSpPr>
          <p:spPr>
            <a:xfrm>
              <a:off x="5421897" y="415848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21"/>
                  </a:moveTo>
                  <a:lnTo>
                    <a:pt x="887" y="122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2" name="object 3432"/>
            <p:cNvSpPr/>
            <p:nvPr/>
          </p:nvSpPr>
          <p:spPr>
            <a:xfrm>
              <a:off x="5421999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3" name="object 3433"/>
            <p:cNvSpPr/>
            <p:nvPr/>
          </p:nvSpPr>
          <p:spPr>
            <a:xfrm>
              <a:off x="5422037" y="415967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26"/>
                  </a:moveTo>
                  <a:lnTo>
                    <a:pt x="887" y="6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4" name="object 3434"/>
            <p:cNvSpPr/>
            <p:nvPr/>
          </p:nvSpPr>
          <p:spPr>
            <a:xfrm>
              <a:off x="5422087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5" name="object 3435"/>
            <p:cNvSpPr/>
            <p:nvPr/>
          </p:nvSpPr>
          <p:spPr>
            <a:xfrm>
              <a:off x="5422125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6" name="object 3436"/>
            <p:cNvSpPr/>
            <p:nvPr/>
          </p:nvSpPr>
          <p:spPr>
            <a:xfrm>
              <a:off x="5422163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7" name="object 3437"/>
            <p:cNvSpPr/>
            <p:nvPr/>
          </p:nvSpPr>
          <p:spPr>
            <a:xfrm>
              <a:off x="542307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8" name="object 3438"/>
            <p:cNvSpPr/>
            <p:nvPr/>
          </p:nvSpPr>
          <p:spPr>
            <a:xfrm>
              <a:off x="5424229" y="4160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9" name="object 3439"/>
            <p:cNvSpPr/>
            <p:nvPr/>
          </p:nvSpPr>
          <p:spPr>
            <a:xfrm>
              <a:off x="5424280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0" name="object 3440"/>
            <p:cNvSpPr/>
            <p:nvPr/>
          </p:nvSpPr>
          <p:spPr>
            <a:xfrm>
              <a:off x="542441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1" name="object 3441"/>
            <p:cNvSpPr/>
            <p:nvPr/>
          </p:nvSpPr>
          <p:spPr>
            <a:xfrm>
              <a:off x="5424495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2" name="object 3442"/>
            <p:cNvSpPr/>
            <p:nvPr/>
          </p:nvSpPr>
          <p:spPr>
            <a:xfrm>
              <a:off x="5424533" y="4160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3" name="object 3443"/>
            <p:cNvSpPr/>
            <p:nvPr/>
          </p:nvSpPr>
          <p:spPr>
            <a:xfrm>
              <a:off x="5424622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4" name="object 3444"/>
            <p:cNvSpPr/>
            <p:nvPr/>
          </p:nvSpPr>
          <p:spPr>
            <a:xfrm>
              <a:off x="5424685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5" name="object 3445"/>
            <p:cNvSpPr/>
            <p:nvPr/>
          </p:nvSpPr>
          <p:spPr>
            <a:xfrm>
              <a:off x="5424711" y="4160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6" name="object 3446"/>
            <p:cNvSpPr/>
            <p:nvPr/>
          </p:nvSpPr>
          <p:spPr>
            <a:xfrm>
              <a:off x="542479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7" name="object 3447"/>
            <p:cNvSpPr/>
            <p:nvPr/>
          </p:nvSpPr>
          <p:spPr>
            <a:xfrm>
              <a:off x="5426878" y="41604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8" name="object 3448"/>
            <p:cNvSpPr/>
            <p:nvPr/>
          </p:nvSpPr>
          <p:spPr>
            <a:xfrm>
              <a:off x="5426916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9" name="object 3449"/>
            <p:cNvSpPr/>
            <p:nvPr/>
          </p:nvSpPr>
          <p:spPr>
            <a:xfrm>
              <a:off x="5427055" y="4160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0" name="object 3450"/>
            <p:cNvSpPr/>
            <p:nvPr/>
          </p:nvSpPr>
          <p:spPr>
            <a:xfrm>
              <a:off x="5427156" y="415995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7"/>
                  </a:moveTo>
                  <a:lnTo>
                    <a:pt x="887" y="48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1" name="object 3451"/>
            <p:cNvSpPr/>
            <p:nvPr/>
          </p:nvSpPr>
          <p:spPr>
            <a:xfrm>
              <a:off x="5427207" y="4157458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734"/>
                  </a:moveTo>
                  <a:lnTo>
                    <a:pt x="887" y="1734"/>
                  </a:lnTo>
                </a:path>
              </a:pathLst>
            </a:custGeom>
            <a:ln w="3468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2" name="object 3452"/>
            <p:cNvSpPr/>
            <p:nvPr/>
          </p:nvSpPr>
          <p:spPr>
            <a:xfrm>
              <a:off x="5427346" y="4156622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30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3" name="object 3453"/>
            <p:cNvSpPr/>
            <p:nvPr/>
          </p:nvSpPr>
          <p:spPr>
            <a:xfrm>
              <a:off x="542748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4" name="object 3454"/>
            <p:cNvSpPr/>
            <p:nvPr/>
          </p:nvSpPr>
          <p:spPr>
            <a:xfrm>
              <a:off x="5429450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5" name="object 3455"/>
            <p:cNvSpPr/>
            <p:nvPr/>
          </p:nvSpPr>
          <p:spPr>
            <a:xfrm>
              <a:off x="5429514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6" name="object 3456"/>
            <p:cNvSpPr/>
            <p:nvPr/>
          </p:nvSpPr>
          <p:spPr>
            <a:xfrm>
              <a:off x="542955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7" name="object 3457"/>
            <p:cNvSpPr/>
            <p:nvPr/>
          </p:nvSpPr>
          <p:spPr>
            <a:xfrm>
              <a:off x="5428779" y="416090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25" y="0"/>
                  </a:moveTo>
                  <a:lnTo>
                    <a:pt x="1799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8" name="object 3458"/>
            <p:cNvSpPr/>
            <p:nvPr/>
          </p:nvSpPr>
          <p:spPr>
            <a:xfrm>
              <a:off x="5429830" y="41603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9" name="object 3459"/>
            <p:cNvSpPr/>
            <p:nvPr/>
          </p:nvSpPr>
          <p:spPr>
            <a:xfrm>
              <a:off x="5429894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0" name="object 3460"/>
            <p:cNvSpPr/>
            <p:nvPr/>
          </p:nvSpPr>
          <p:spPr>
            <a:xfrm>
              <a:off x="5429919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1" name="object 3461"/>
            <p:cNvSpPr/>
            <p:nvPr/>
          </p:nvSpPr>
          <p:spPr>
            <a:xfrm>
              <a:off x="5429982" y="416014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2" name="object 3462"/>
            <p:cNvSpPr/>
            <p:nvPr/>
          </p:nvSpPr>
          <p:spPr>
            <a:xfrm>
              <a:off x="5432137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3" name="object 3463"/>
            <p:cNvSpPr/>
            <p:nvPr/>
          </p:nvSpPr>
          <p:spPr>
            <a:xfrm>
              <a:off x="5432175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4" name="object 3464"/>
            <p:cNvSpPr/>
            <p:nvPr/>
          </p:nvSpPr>
          <p:spPr>
            <a:xfrm>
              <a:off x="5432238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5" name="object 3465"/>
            <p:cNvSpPr/>
            <p:nvPr/>
          </p:nvSpPr>
          <p:spPr>
            <a:xfrm>
              <a:off x="5432264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6" name="object 3466"/>
            <p:cNvSpPr/>
            <p:nvPr/>
          </p:nvSpPr>
          <p:spPr>
            <a:xfrm>
              <a:off x="5432365" y="415867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26"/>
                  </a:moveTo>
                  <a:lnTo>
                    <a:pt x="887" y="1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7" name="object 3467"/>
            <p:cNvSpPr/>
            <p:nvPr/>
          </p:nvSpPr>
          <p:spPr>
            <a:xfrm>
              <a:off x="5432466" y="4157091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383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8" name="object 3468"/>
            <p:cNvSpPr/>
            <p:nvPr/>
          </p:nvSpPr>
          <p:spPr>
            <a:xfrm>
              <a:off x="5432555" y="4158280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22"/>
                  </a:moveTo>
                  <a:lnTo>
                    <a:pt x="887" y="132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9" name="object 3469"/>
            <p:cNvSpPr/>
            <p:nvPr/>
          </p:nvSpPr>
          <p:spPr>
            <a:xfrm>
              <a:off x="5432656" y="4149356"/>
              <a:ext cx="0" cy="12065"/>
            </a:xfrm>
            <a:custGeom>
              <a:avLst/>
              <a:gdLst/>
              <a:ahLst/>
              <a:cxnLst/>
              <a:rect l="l" t="t" r="r" b="b"/>
              <a:pathLst>
                <a:path h="12064">
                  <a:moveTo>
                    <a:pt x="0" y="1157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0" name="object 3470"/>
            <p:cNvSpPr/>
            <p:nvPr/>
          </p:nvSpPr>
          <p:spPr>
            <a:xfrm>
              <a:off x="543283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1" name="object 3471"/>
            <p:cNvSpPr/>
            <p:nvPr/>
          </p:nvSpPr>
          <p:spPr>
            <a:xfrm>
              <a:off x="543339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2" name="object 3472"/>
            <p:cNvSpPr/>
            <p:nvPr/>
          </p:nvSpPr>
          <p:spPr>
            <a:xfrm>
              <a:off x="543358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3" name="object 3473"/>
            <p:cNvSpPr/>
            <p:nvPr/>
          </p:nvSpPr>
          <p:spPr>
            <a:xfrm>
              <a:off x="543375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4" name="object 3474"/>
            <p:cNvSpPr/>
            <p:nvPr/>
          </p:nvSpPr>
          <p:spPr>
            <a:xfrm>
              <a:off x="543478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5" name="object 3475"/>
            <p:cNvSpPr/>
            <p:nvPr/>
          </p:nvSpPr>
          <p:spPr>
            <a:xfrm>
              <a:off x="5434912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6" name="object 3476"/>
            <p:cNvSpPr/>
            <p:nvPr/>
          </p:nvSpPr>
          <p:spPr>
            <a:xfrm>
              <a:off x="5435001" y="41606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7" name="object 3477"/>
            <p:cNvSpPr/>
            <p:nvPr/>
          </p:nvSpPr>
          <p:spPr>
            <a:xfrm>
              <a:off x="5435102" y="416023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8" name="object 3478"/>
            <p:cNvSpPr/>
            <p:nvPr/>
          </p:nvSpPr>
          <p:spPr>
            <a:xfrm>
              <a:off x="5435191" y="416025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9" name="object 3479"/>
            <p:cNvSpPr/>
            <p:nvPr/>
          </p:nvSpPr>
          <p:spPr>
            <a:xfrm>
              <a:off x="5435292" y="415892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00"/>
                  </a:moveTo>
                  <a:lnTo>
                    <a:pt x="887" y="100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0" name="object 3480"/>
            <p:cNvSpPr/>
            <p:nvPr/>
          </p:nvSpPr>
          <p:spPr>
            <a:xfrm>
              <a:off x="5436522" y="416091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63" y="0"/>
                  </a:moveTo>
                  <a:lnTo>
                    <a:pt x="1837" y="0"/>
                  </a:lnTo>
                </a:path>
                <a:path w="1904">
                  <a:moveTo>
                    <a:pt x="114" y="0"/>
                  </a:moveTo>
                  <a:lnTo>
                    <a:pt x="1888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1" name="object 3481"/>
            <p:cNvSpPr/>
            <p:nvPr/>
          </p:nvSpPr>
          <p:spPr>
            <a:xfrm>
              <a:off x="5437574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2" name="object 3482"/>
            <p:cNvSpPr/>
            <p:nvPr/>
          </p:nvSpPr>
          <p:spPr>
            <a:xfrm>
              <a:off x="5437611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3" name="object 3483"/>
            <p:cNvSpPr/>
            <p:nvPr/>
          </p:nvSpPr>
          <p:spPr>
            <a:xfrm>
              <a:off x="5437675" y="4158103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11"/>
                  </a:moveTo>
                  <a:lnTo>
                    <a:pt x="887" y="141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4" name="object 3484"/>
            <p:cNvSpPr/>
            <p:nvPr/>
          </p:nvSpPr>
          <p:spPr>
            <a:xfrm>
              <a:off x="5437764" y="4158951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87"/>
                  </a:moveTo>
                  <a:lnTo>
                    <a:pt x="887" y="98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5" name="object 3485"/>
            <p:cNvSpPr/>
            <p:nvPr/>
          </p:nvSpPr>
          <p:spPr>
            <a:xfrm>
              <a:off x="5437865" y="415992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0"/>
                  </a:moveTo>
                  <a:lnTo>
                    <a:pt x="887" y="50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6" name="object 3486"/>
            <p:cNvSpPr/>
            <p:nvPr/>
          </p:nvSpPr>
          <p:spPr>
            <a:xfrm>
              <a:off x="5437954" y="4153343"/>
              <a:ext cx="0" cy="7620"/>
            </a:xfrm>
            <a:custGeom>
              <a:avLst/>
              <a:gdLst/>
              <a:ahLst/>
              <a:cxnLst/>
              <a:rect l="l" t="t" r="r" b="b"/>
              <a:pathLst>
                <a:path h="7620">
                  <a:moveTo>
                    <a:pt x="0" y="758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7" name="object 3487"/>
            <p:cNvSpPr/>
            <p:nvPr/>
          </p:nvSpPr>
          <p:spPr>
            <a:xfrm>
              <a:off x="5440095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8" name="object 3488"/>
            <p:cNvSpPr/>
            <p:nvPr/>
          </p:nvSpPr>
          <p:spPr>
            <a:xfrm>
              <a:off x="544022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9" name="object 3489"/>
            <p:cNvSpPr/>
            <p:nvPr/>
          </p:nvSpPr>
          <p:spPr>
            <a:xfrm>
              <a:off x="5440311" y="4160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0" name="object 3490"/>
            <p:cNvSpPr/>
            <p:nvPr/>
          </p:nvSpPr>
          <p:spPr>
            <a:xfrm>
              <a:off x="5440387" y="4153786"/>
              <a:ext cx="0" cy="7620"/>
            </a:xfrm>
            <a:custGeom>
              <a:avLst/>
              <a:gdLst/>
              <a:ahLst/>
              <a:cxnLst/>
              <a:rect l="l" t="t" r="r" b="b"/>
              <a:pathLst>
                <a:path h="7620">
                  <a:moveTo>
                    <a:pt x="0" y="713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1" name="object 3491"/>
            <p:cNvSpPr/>
            <p:nvPr/>
          </p:nvSpPr>
          <p:spPr>
            <a:xfrm>
              <a:off x="5440476" y="415978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9"/>
                  </a:moveTo>
                  <a:lnTo>
                    <a:pt x="887" y="5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2" name="object 3492"/>
            <p:cNvSpPr/>
            <p:nvPr/>
          </p:nvSpPr>
          <p:spPr>
            <a:xfrm>
              <a:off x="5440602" y="415959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64"/>
                  </a:moveTo>
                  <a:lnTo>
                    <a:pt x="887" y="6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3" name="object 3493"/>
            <p:cNvSpPr/>
            <p:nvPr/>
          </p:nvSpPr>
          <p:spPr>
            <a:xfrm>
              <a:off x="544264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4" name="object 3494"/>
            <p:cNvSpPr/>
            <p:nvPr/>
          </p:nvSpPr>
          <p:spPr>
            <a:xfrm>
              <a:off x="5442731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5" name="object 3495"/>
            <p:cNvSpPr/>
            <p:nvPr/>
          </p:nvSpPr>
          <p:spPr>
            <a:xfrm>
              <a:off x="5442782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6" name="object 3496"/>
            <p:cNvSpPr/>
            <p:nvPr/>
          </p:nvSpPr>
          <p:spPr>
            <a:xfrm>
              <a:off x="5442820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7" name="object 3497"/>
            <p:cNvSpPr/>
            <p:nvPr/>
          </p:nvSpPr>
          <p:spPr>
            <a:xfrm>
              <a:off x="5442883" y="41603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8" name="object 3498"/>
            <p:cNvSpPr/>
            <p:nvPr/>
          </p:nvSpPr>
          <p:spPr>
            <a:xfrm>
              <a:off x="5442972" y="415934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91"/>
                  </a:moveTo>
                  <a:lnTo>
                    <a:pt x="887" y="79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9" name="object 3499"/>
            <p:cNvSpPr/>
            <p:nvPr/>
          </p:nvSpPr>
          <p:spPr>
            <a:xfrm>
              <a:off x="5443023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0" name="object 3500"/>
            <p:cNvSpPr/>
            <p:nvPr/>
          </p:nvSpPr>
          <p:spPr>
            <a:xfrm>
              <a:off x="5443074" y="4154559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36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1" name="object 3501"/>
            <p:cNvSpPr/>
            <p:nvPr/>
          </p:nvSpPr>
          <p:spPr>
            <a:xfrm>
              <a:off x="5443162" y="416025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2" name="object 3502"/>
            <p:cNvSpPr/>
            <p:nvPr/>
          </p:nvSpPr>
          <p:spPr>
            <a:xfrm>
              <a:off x="5443251" y="4160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3" name="object 3503"/>
            <p:cNvSpPr/>
            <p:nvPr/>
          </p:nvSpPr>
          <p:spPr>
            <a:xfrm>
              <a:off x="5444430" y="416091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" y="0"/>
                  </a:moveTo>
                  <a:lnTo>
                    <a:pt x="1812" y="0"/>
                  </a:lnTo>
                </a:path>
                <a:path w="2539">
                  <a:moveTo>
                    <a:pt x="177" y="0"/>
                  </a:moveTo>
                  <a:lnTo>
                    <a:pt x="1951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4" name="object 3504"/>
            <p:cNvSpPr/>
            <p:nvPr/>
          </p:nvSpPr>
          <p:spPr>
            <a:xfrm>
              <a:off x="5445532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5" name="object 3505"/>
            <p:cNvSpPr/>
            <p:nvPr/>
          </p:nvSpPr>
          <p:spPr>
            <a:xfrm>
              <a:off x="5445697" y="4106265"/>
              <a:ext cx="0" cy="55244"/>
            </a:xfrm>
            <a:custGeom>
              <a:avLst/>
              <a:gdLst/>
              <a:ahLst/>
              <a:cxnLst/>
              <a:rect l="l" t="t" r="r" b="b"/>
              <a:pathLst>
                <a:path h="55245">
                  <a:moveTo>
                    <a:pt x="0" y="5466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6" name="object 3506"/>
            <p:cNvSpPr/>
            <p:nvPr/>
          </p:nvSpPr>
          <p:spPr>
            <a:xfrm>
              <a:off x="5447851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7" name="object 3507"/>
            <p:cNvSpPr/>
            <p:nvPr/>
          </p:nvSpPr>
          <p:spPr>
            <a:xfrm>
              <a:off x="544800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8" name="object 3508"/>
            <p:cNvSpPr/>
            <p:nvPr/>
          </p:nvSpPr>
          <p:spPr>
            <a:xfrm>
              <a:off x="5448130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9" name="object 3509"/>
            <p:cNvSpPr/>
            <p:nvPr/>
          </p:nvSpPr>
          <p:spPr>
            <a:xfrm>
              <a:off x="5448206" y="415939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65"/>
                  </a:moveTo>
                  <a:lnTo>
                    <a:pt x="887" y="76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0" name="object 3510"/>
            <p:cNvSpPr/>
            <p:nvPr/>
          </p:nvSpPr>
          <p:spPr>
            <a:xfrm>
              <a:off x="5448282" y="415962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51"/>
                  </a:moveTo>
                  <a:lnTo>
                    <a:pt x="887" y="6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1" name="object 3511"/>
            <p:cNvSpPr/>
            <p:nvPr/>
          </p:nvSpPr>
          <p:spPr>
            <a:xfrm>
              <a:off x="5448333" y="4157584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70"/>
                  </a:moveTo>
                  <a:lnTo>
                    <a:pt x="887" y="1670"/>
                  </a:lnTo>
                </a:path>
              </a:pathLst>
            </a:custGeom>
            <a:ln w="3341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2" name="object 3512"/>
            <p:cNvSpPr/>
            <p:nvPr/>
          </p:nvSpPr>
          <p:spPr>
            <a:xfrm>
              <a:off x="5448383" y="4148558"/>
              <a:ext cx="0" cy="12700"/>
            </a:xfrm>
            <a:custGeom>
              <a:avLst/>
              <a:gdLst/>
              <a:ahLst/>
              <a:cxnLst/>
              <a:rect l="l" t="t" r="r" b="b"/>
              <a:pathLst>
                <a:path h="12700">
                  <a:moveTo>
                    <a:pt x="0" y="1236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3" name="object 3513"/>
            <p:cNvSpPr/>
            <p:nvPr/>
          </p:nvSpPr>
          <p:spPr>
            <a:xfrm>
              <a:off x="544857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4" name="object 3514"/>
            <p:cNvSpPr/>
            <p:nvPr/>
          </p:nvSpPr>
          <p:spPr>
            <a:xfrm>
              <a:off x="544918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5" name="object 3515"/>
            <p:cNvSpPr/>
            <p:nvPr/>
          </p:nvSpPr>
          <p:spPr>
            <a:xfrm>
              <a:off x="544954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6" name="object 3516"/>
            <p:cNvSpPr/>
            <p:nvPr/>
          </p:nvSpPr>
          <p:spPr>
            <a:xfrm>
              <a:off x="545025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7" name="object 3517"/>
            <p:cNvSpPr/>
            <p:nvPr/>
          </p:nvSpPr>
          <p:spPr>
            <a:xfrm>
              <a:off x="545070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8" name="object 3518"/>
            <p:cNvSpPr/>
            <p:nvPr/>
          </p:nvSpPr>
          <p:spPr>
            <a:xfrm>
              <a:off x="5450829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9" name="object 3519"/>
            <p:cNvSpPr/>
            <p:nvPr/>
          </p:nvSpPr>
          <p:spPr>
            <a:xfrm>
              <a:off x="5450867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0" name="object 3520"/>
            <p:cNvSpPr/>
            <p:nvPr/>
          </p:nvSpPr>
          <p:spPr>
            <a:xfrm>
              <a:off x="5450918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1" name="object 3521"/>
            <p:cNvSpPr/>
            <p:nvPr/>
          </p:nvSpPr>
          <p:spPr>
            <a:xfrm>
              <a:off x="5450981" y="41607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2" name="object 3522"/>
            <p:cNvSpPr/>
            <p:nvPr/>
          </p:nvSpPr>
          <p:spPr>
            <a:xfrm>
              <a:off x="5451019" y="415917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73"/>
                  </a:moveTo>
                  <a:lnTo>
                    <a:pt x="887" y="87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3" name="object 3523"/>
            <p:cNvSpPr/>
            <p:nvPr/>
          </p:nvSpPr>
          <p:spPr>
            <a:xfrm>
              <a:off x="545108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4" name="object 3524"/>
            <p:cNvSpPr/>
            <p:nvPr/>
          </p:nvSpPr>
          <p:spPr>
            <a:xfrm>
              <a:off x="5451121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5" name="object 3525"/>
            <p:cNvSpPr/>
            <p:nvPr/>
          </p:nvSpPr>
          <p:spPr>
            <a:xfrm>
              <a:off x="545119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6" name="object 3526"/>
            <p:cNvSpPr/>
            <p:nvPr/>
          </p:nvSpPr>
          <p:spPr>
            <a:xfrm>
              <a:off x="545322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7" name="object 3527"/>
            <p:cNvSpPr/>
            <p:nvPr/>
          </p:nvSpPr>
          <p:spPr>
            <a:xfrm>
              <a:off x="545336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8" name="object 3528"/>
            <p:cNvSpPr/>
            <p:nvPr/>
          </p:nvSpPr>
          <p:spPr>
            <a:xfrm>
              <a:off x="5453440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9" name="object 3529"/>
            <p:cNvSpPr/>
            <p:nvPr/>
          </p:nvSpPr>
          <p:spPr>
            <a:xfrm>
              <a:off x="5453478" y="4158394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65"/>
                  </a:moveTo>
                  <a:lnTo>
                    <a:pt x="887" y="126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0" name="object 3530"/>
            <p:cNvSpPr/>
            <p:nvPr/>
          </p:nvSpPr>
          <p:spPr>
            <a:xfrm>
              <a:off x="5453529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1" name="object 3531"/>
            <p:cNvSpPr/>
            <p:nvPr/>
          </p:nvSpPr>
          <p:spPr>
            <a:xfrm>
              <a:off x="5453592" y="415953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96"/>
                  </a:moveTo>
                  <a:lnTo>
                    <a:pt x="887" y="6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2" name="object 3532"/>
            <p:cNvSpPr/>
            <p:nvPr/>
          </p:nvSpPr>
          <p:spPr>
            <a:xfrm>
              <a:off x="5453681" y="4128709"/>
              <a:ext cx="0" cy="32384"/>
            </a:xfrm>
            <a:custGeom>
              <a:avLst/>
              <a:gdLst/>
              <a:ahLst/>
              <a:cxnLst/>
              <a:rect l="l" t="t" r="r" b="b"/>
              <a:pathLst>
                <a:path h="32385">
                  <a:moveTo>
                    <a:pt x="0" y="3221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3" name="object 3533"/>
            <p:cNvSpPr/>
            <p:nvPr/>
          </p:nvSpPr>
          <p:spPr>
            <a:xfrm>
              <a:off x="545581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4" name="object 3534"/>
            <p:cNvSpPr/>
            <p:nvPr/>
          </p:nvSpPr>
          <p:spPr>
            <a:xfrm>
              <a:off x="545600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5" name="object 3535"/>
            <p:cNvSpPr/>
            <p:nvPr/>
          </p:nvSpPr>
          <p:spPr>
            <a:xfrm>
              <a:off x="5456076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6" name="object 3536"/>
            <p:cNvSpPr/>
            <p:nvPr/>
          </p:nvSpPr>
          <p:spPr>
            <a:xfrm>
              <a:off x="5456114" y="4160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7" name="object 3537"/>
            <p:cNvSpPr/>
            <p:nvPr/>
          </p:nvSpPr>
          <p:spPr>
            <a:xfrm>
              <a:off x="5456152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8" name="object 3538"/>
            <p:cNvSpPr/>
            <p:nvPr/>
          </p:nvSpPr>
          <p:spPr>
            <a:xfrm>
              <a:off x="5456228" y="4160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9" name="object 3539"/>
            <p:cNvSpPr/>
            <p:nvPr/>
          </p:nvSpPr>
          <p:spPr>
            <a:xfrm>
              <a:off x="5456329" y="4156065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86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0" name="object 3540"/>
            <p:cNvSpPr/>
            <p:nvPr/>
          </p:nvSpPr>
          <p:spPr>
            <a:xfrm>
              <a:off x="5456507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1" name="object 3541"/>
            <p:cNvSpPr/>
            <p:nvPr/>
          </p:nvSpPr>
          <p:spPr>
            <a:xfrm>
              <a:off x="545658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2" name="object 3542"/>
            <p:cNvSpPr/>
            <p:nvPr/>
          </p:nvSpPr>
          <p:spPr>
            <a:xfrm>
              <a:off x="545733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3" name="object 3543"/>
            <p:cNvSpPr/>
            <p:nvPr/>
          </p:nvSpPr>
          <p:spPr>
            <a:xfrm>
              <a:off x="5458471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4" name="object 3544"/>
            <p:cNvSpPr/>
            <p:nvPr/>
          </p:nvSpPr>
          <p:spPr>
            <a:xfrm>
              <a:off x="5458648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5" name="object 3545"/>
            <p:cNvSpPr/>
            <p:nvPr/>
          </p:nvSpPr>
          <p:spPr>
            <a:xfrm>
              <a:off x="5458699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6" name="object 3546"/>
            <p:cNvSpPr/>
            <p:nvPr/>
          </p:nvSpPr>
          <p:spPr>
            <a:xfrm>
              <a:off x="5458750" y="4160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7" name="object 3547"/>
            <p:cNvSpPr/>
            <p:nvPr/>
          </p:nvSpPr>
          <p:spPr>
            <a:xfrm>
              <a:off x="5458801" y="41607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8" name="object 3548"/>
            <p:cNvSpPr/>
            <p:nvPr/>
          </p:nvSpPr>
          <p:spPr>
            <a:xfrm>
              <a:off x="5458839" y="415945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34"/>
                  </a:moveTo>
                  <a:lnTo>
                    <a:pt x="887" y="73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9" name="object 3549"/>
            <p:cNvSpPr/>
            <p:nvPr/>
          </p:nvSpPr>
          <p:spPr>
            <a:xfrm>
              <a:off x="5458889" y="415938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72"/>
                  </a:moveTo>
                  <a:lnTo>
                    <a:pt x="887" y="77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0" name="object 3550"/>
            <p:cNvSpPr/>
            <p:nvPr/>
          </p:nvSpPr>
          <p:spPr>
            <a:xfrm>
              <a:off x="5458991" y="4158306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10"/>
                  </a:moveTo>
                  <a:lnTo>
                    <a:pt x="887" y="131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1" name="object 3551"/>
            <p:cNvSpPr/>
            <p:nvPr/>
          </p:nvSpPr>
          <p:spPr>
            <a:xfrm>
              <a:off x="545911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2" name="object 3552"/>
            <p:cNvSpPr/>
            <p:nvPr/>
          </p:nvSpPr>
          <p:spPr>
            <a:xfrm>
              <a:off x="545982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3" name="object 3553"/>
            <p:cNvSpPr/>
            <p:nvPr/>
          </p:nvSpPr>
          <p:spPr>
            <a:xfrm>
              <a:off x="546108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4" name="object 3554"/>
            <p:cNvSpPr/>
            <p:nvPr/>
          </p:nvSpPr>
          <p:spPr>
            <a:xfrm>
              <a:off x="5460397" y="416091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38" y="0"/>
                  </a:moveTo>
                  <a:lnTo>
                    <a:pt x="1812" y="0"/>
                  </a:lnTo>
                </a:path>
                <a:path w="1904">
                  <a:moveTo>
                    <a:pt x="88" y="0"/>
                  </a:moveTo>
                  <a:lnTo>
                    <a:pt x="1862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5" name="object 3555"/>
            <p:cNvSpPr/>
            <p:nvPr/>
          </p:nvSpPr>
          <p:spPr>
            <a:xfrm>
              <a:off x="5461411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6" name="object 3556"/>
            <p:cNvSpPr/>
            <p:nvPr/>
          </p:nvSpPr>
          <p:spPr>
            <a:xfrm>
              <a:off x="5461436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7" name="object 3557"/>
            <p:cNvSpPr/>
            <p:nvPr/>
          </p:nvSpPr>
          <p:spPr>
            <a:xfrm>
              <a:off x="5461487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8" name="object 3558"/>
            <p:cNvSpPr/>
            <p:nvPr/>
          </p:nvSpPr>
          <p:spPr>
            <a:xfrm>
              <a:off x="5461525" y="41604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9" name="object 3559"/>
            <p:cNvSpPr/>
            <p:nvPr/>
          </p:nvSpPr>
          <p:spPr>
            <a:xfrm>
              <a:off x="5461627" y="4160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0" name="object 3560"/>
            <p:cNvSpPr/>
            <p:nvPr/>
          </p:nvSpPr>
          <p:spPr>
            <a:xfrm>
              <a:off x="5461703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1" name="object 3561"/>
            <p:cNvSpPr/>
            <p:nvPr/>
          </p:nvSpPr>
          <p:spPr>
            <a:xfrm>
              <a:off x="546181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2" name="object 3562"/>
            <p:cNvSpPr/>
            <p:nvPr/>
          </p:nvSpPr>
          <p:spPr>
            <a:xfrm>
              <a:off x="5463832" y="4160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3" name="object 3563"/>
            <p:cNvSpPr/>
            <p:nvPr/>
          </p:nvSpPr>
          <p:spPr>
            <a:xfrm>
              <a:off x="5463958" y="4141748"/>
              <a:ext cx="0" cy="19685"/>
            </a:xfrm>
            <a:custGeom>
              <a:avLst/>
              <a:gdLst/>
              <a:ahLst/>
              <a:cxnLst/>
              <a:rect l="l" t="t" r="r" b="b"/>
              <a:pathLst>
                <a:path h="19685">
                  <a:moveTo>
                    <a:pt x="0" y="19178"/>
                  </a:moveTo>
                  <a:lnTo>
                    <a:pt x="0" y="9317"/>
                  </a:lnTo>
                </a:path>
                <a:path h="19685">
                  <a:moveTo>
                    <a:pt x="0" y="1917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4" name="object 3564"/>
            <p:cNvSpPr/>
            <p:nvPr/>
          </p:nvSpPr>
          <p:spPr>
            <a:xfrm>
              <a:off x="5464148" y="415854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89"/>
                  </a:moveTo>
                  <a:lnTo>
                    <a:pt x="887" y="118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5" name="object 3565"/>
            <p:cNvSpPr/>
            <p:nvPr/>
          </p:nvSpPr>
          <p:spPr>
            <a:xfrm>
              <a:off x="5464237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6" name="object 3566"/>
            <p:cNvSpPr/>
            <p:nvPr/>
          </p:nvSpPr>
          <p:spPr>
            <a:xfrm>
              <a:off x="5464301" y="4160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7" name="object 3567"/>
            <p:cNvSpPr/>
            <p:nvPr/>
          </p:nvSpPr>
          <p:spPr>
            <a:xfrm>
              <a:off x="5464339" y="4160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8" name="object 3568"/>
            <p:cNvSpPr/>
            <p:nvPr/>
          </p:nvSpPr>
          <p:spPr>
            <a:xfrm>
              <a:off x="546474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9" name="object 3569"/>
            <p:cNvSpPr/>
            <p:nvPr/>
          </p:nvSpPr>
          <p:spPr>
            <a:xfrm>
              <a:off x="546631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0" name="object 3570"/>
            <p:cNvSpPr/>
            <p:nvPr/>
          </p:nvSpPr>
          <p:spPr>
            <a:xfrm>
              <a:off x="5466480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1" name="object 3571"/>
            <p:cNvSpPr/>
            <p:nvPr/>
          </p:nvSpPr>
          <p:spPr>
            <a:xfrm>
              <a:off x="5466594" y="415959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64"/>
                  </a:moveTo>
                  <a:lnTo>
                    <a:pt x="887" y="6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2" name="object 3572"/>
            <p:cNvSpPr/>
            <p:nvPr/>
          </p:nvSpPr>
          <p:spPr>
            <a:xfrm>
              <a:off x="546668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3" name="object 3573"/>
            <p:cNvSpPr/>
            <p:nvPr/>
          </p:nvSpPr>
          <p:spPr>
            <a:xfrm>
              <a:off x="5466721" y="4158103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11"/>
                  </a:moveTo>
                  <a:lnTo>
                    <a:pt x="887" y="141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4" name="object 3574"/>
            <p:cNvSpPr/>
            <p:nvPr/>
          </p:nvSpPr>
          <p:spPr>
            <a:xfrm>
              <a:off x="5466797" y="41605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5" name="object 3575"/>
            <p:cNvSpPr/>
            <p:nvPr/>
          </p:nvSpPr>
          <p:spPr>
            <a:xfrm>
              <a:off x="5466860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6" name="object 3576"/>
            <p:cNvSpPr/>
            <p:nvPr/>
          </p:nvSpPr>
          <p:spPr>
            <a:xfrm>
              <a:off x="5466924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7" name="object 3577"/>
            <p:cNvSpPr/>
            <p:nvPr/>
          </p:nvSpPr>
          <p:spPr>
            <a:xfrm>
              <a:off x="5467013" y="4160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8" name="object 3578"/>
            <p:cNvSpPr/>
            <p:nvPr/>
          </p:nvSpPr>
          <p:spPr>
            <a:xfrm>
              <a:off x="5468102" y="416071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9" name="object 3579"/>
            <p:cNvSpPr/>
            <p:nvPr/>
          </p:nvSpPr>
          <p:spPr>
            <a:xfrm>
              <a:off x="5469167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0" name="object 3580"/>
            <p:cNvSpPr/>
            <p:nvPr/>
          </p:nvSpPr>
          <p:spPr>
            <a:xfrm>
              <a:off x="5469268" y="415926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29"/>
                  </a:moveTo>
                  <a:lnTo>
                    <a:pt x="887" y="82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1" name="object 3581"/>
            <p:cNvSpPr/>
            <p:nvPr/>
          </p:nvSpPr>
          <p:spPr>
            <a:xfrm>
              <a:off x="5469357" y="416006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2" name="object 3582"/>
            <p:cNvSpPr/>
            <p:nvPr/>
          </p:nvSpPr>
          <p:spPr>
            <a:xfrm>
              <a:off x="5469458" y="4157546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89"/>
                  </a:moveTo>
                  <a:lnTo>
                    <a:pt x="887" y="1689"/>
                  </a:lnTo>
                </a:path>
              </a:pathLst>
            </a:custGeom>
            <a:ln w="3379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3" name="object 3583"/>
            <p:cNvSpPr/>
            <p:nvPr/>
          </p:nvSpPr>
          <p:spPr>
            <a:xfrm>
              <a:off x="5469649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4" name="object 3584"/>
            <p:cNvSpPr/>
            <p:nvPr/>
          </p:nvSpPr>
          <p:spPr>
            <a:xfrm>
              <a:off x="5471638" y="4160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5" name="object 3585"/>
            <p:cNvSpPr/>
            <p:nvPr/>
          </p:nvSpPr>
          <p:spPr>
            <a:xfrm>
              <a:off x="5471752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6" name="object 3586"/>
            <p:cNvSpPr/>
            <p:nvPr/>
          </p:nvSpPr>
          <p:spPr>
            <a:xfrm>
              <a:off x="547181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7" name="object 3587"/>
            <p:cNvSpPr/>
            <p:nvPr/>
          </p:nvSpPr>
          <p:spPr>
            <a:xfrm>
              <a:off x="5471904" y="4160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8" name="object 3588"/>
            <p:cNvSpPr/>
            <p:nvPr/>
          </p:nvSpPr>
          <p:spPr>
            <a:xfrm>
              <a:off x="547194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9" name="object 3589"/>
            <p:cNvSpPr/>
            <p:nvPr/>
          </p:nvSpPr>
          <p:spPr>
            <a:xfrm>
              <a:off x="5471993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0" name="object 3590"/>
            <p:cNvSpPr/>
            <p:nvPr/>
          </p:nvSpPr>
          <p:spPr>
            <a:xfrm>
              <a:off x="5472082" y="416001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55"/>
                  </a:moveTo>
                  <a:lnTo>
                    <a:pt x="887" y="45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1" name="object 3591"/>
            <p:cNvSpPr/>
            <p:nvPr/>
          </p:nvSpPr>
          <p:spPr>
            <a:xfrm>
              <a:off x="5472183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2" name="object 3592"/>
            <p:cNvSpPr/>
            <p:nvPr/>
          </p:nvSpPr>
          <p:spPr>
            <a:xfrm>
              <a:off x="547413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3" name="object 3593"/>
            <p:cNvSpPr/>
            <p:nvPr/>
          </p:nvSpPr>
          <p:spPr>
            <a:xfrm>
              <a:off x="5474287" y="4160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4" name="object 3594"/>
            <p:cNvSpPr/>
            <p:nvPr/>
          </p:nvSpPr>
          <p:spPr>
            <a:xfrm>
              <a:off x="5474375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5" name="object 3595"/>
            <p:cNvSpPr/>
            <p:nvPr/>
          </p:nvSpPr>
          <p:spPr>
            <a:xfrm>
              <a:off x="5474401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6" name="object 3596"/>
            <p:cNvSpPr/>
            <p:nvPr/>
          </p:nvSpPr>
          <p:spPr>
            <a:xfrm>
              <a:off x="5474477" y="4160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7" name="object 3597"/>
            <p:cNvSpPr/>
            <p:nvPr/>
          </p:nvSpPr>
          <p:spPr>
            <a:xfrm>
              <a:off x="5474566" y="415838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72"/>
                  </a:moveTo>
                  <a:lnTo>
                    <a:pt x="887" y="127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8" name="object 3598"/>
            <p:cNvSpPr/>
            <p:nvPr/>
          </p:nvSpPr>
          <p:spPr>
            <a:xfrm>
              <a:off x="5474667" y="415961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58"/>
                  </a:moveTo>
                  <a:lnTo>
                    <a:pt x="887" y="6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9" name="object 3599"/>
            <p:cNvSpPr/>
            <p:nvPr/>
          </p:nvSpPr>
          <p:spPr>
            <a:xfrm>
              <a:off x="5474768" y="4155306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62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0" name="object 3600"/>
            <p:cNvSpPr/>
            <p:nvPr/>
          </p:nvSpPr>
          <p:spPr>
            <a:xfrm>
              <a:off x="547578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1" name="object 3601"/>
            <p:cNvSpPr/>
            <p:nvPr/>
          </p:nvSpPr>
          <p:spPr>
            <a:xfrm>
              <a:off x="547692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2" name="object 3602"/>
            <p:cNvSpPr/>
            <p:nvPr/>
          </p:nvSpPr>
          <p:spPr>
            <a:xfrm>
              <a:off x="5476150" y="416090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50" y="0"/>
                  </a:moveTo>
                  <a:lnTo>
                    <a:pt x="182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3" name="object 3603"/>
            <p:cNvSpPr/>
            <p:nvPr/>
          </p:nvSpPr>
          <p:spPr>
            <a:xfrm>
              <a:off x="547711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4" name="object 3604"/>
            <p:cNvSpPr/>
            <p:nvPr/>
          </p:nvSpPr>
          <p:spPr>
            <a:xfrm>
              <a:off x="5477214" y="41604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5" name="object 3605"/>
            <p:cNvSpPr/>
            <p:nvPr/>
          </p:nvSpPr>
          <p:spPr>
            <a:xfrm>
              <a:off x="5477290" y="415969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13"/>
                  </a:moveTo>
                  <a:lnTo>
                    <a:pt x="887" y="6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6" name="object 3606"/>
            <p:cNvSpPr/>
            <p:nvPr/>
          </p:nvSpPr>
          <p:spPr>
            <a:xfrm>
              <a:off x="5477404" y="415977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75"/>
                  </a:moveTo>
                  <a:lnTo>
                    <a:pt x="887" y="5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7" name="object 3607"/>
            <p:cNvSpPr/>
            <p:nvPr/>
          </p:nvSpPr>
          <p:spPr>
            <a:xfrm>
              <a:off x="547749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8" name="object 3608"/>
            <p:cNvSpPr/>
            <p:nvPr/>
          </p:nvSpPr>
          <p:spPr>
            <a:xfrm>
              <a:off x="547846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9" name="object 3609"/>
            <p:cNvSpPr/>
            <p:nvPr/>
          </p:nvSpPr>
          <p:spPr>
            <a:xfrm>
              <a:off x="547941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0" name="object 3610"/>
            <p:cNvSpPr/>
            <p:nvPr/>
          </p:nvSpPr>
          <p:spPr>
            <a:xfrm>
              <a:off x="5479559" y="4160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1" name="object 3611"/>
            <p:cNvSpPr/>
            <p:nvPr/>
          </p:nvSpPr>
          <p:spPr>
            <a:xfrm>
              <a:off x="5479685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2" name="object 3612"/>
            <p:cNvSpPr/>
            <p:nvPr/>
          </p:nvSpPr>
          <p:spPr>
            <a:xfrm>
              <a:off x="5479787" y="415919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67"/>
                  </a:moveTo>
                  <a:lnTo>
                    <a:pt x="887" y="86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3" name="object 3613"/>
            <p:cNvSpPr/>
            <p:nvPr/>
          </p:nvSpPr>
          <p:spPr>
            <a:xfrm>
              <a:off x="5479876" y="4155344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58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4" name="object 3614"/>
            <p:cNvSpPr/>
            <p:nvPr/>
          </p:nvSpPr>
          <p:spPr>
            <a:xfrm>
              <a:off x="5479964" y="415838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72"/>
                  </a:moveTo>
                  <a:lnTo>
                    <a:pt x="887" y="127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5" name="object 3615"/>
            <p:cNvSpPr/>
            <p:nvPr/>
          </p:nvSpPr>
          <p:spPr>
            <a:xfrm>
              <a:off x="5480066" y="4155951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97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6" name="object 3616"/>
            <p:cNvSpPr/>
            <p:nvPr/>
          </p:nvSpPr>
          <p:spPr>
            <a:xfrm>
              <a:off x="548026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7" name="object 3617"/>
            <p:cNvSpPr/>
            <p:nvPr/>
          </p:nvSpPr>
          <p:spPr>
            <a:xfrm>
              <a:off x="548228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8" name="object 3618"/>
            <p:cNvSpPr/>
            <p:nvPr/>
          </p:nvSpPr>
          <p:spPr>
            <a:xfrm>
              <a:off x="5482334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9" name="object 3619"/>
            <p:cNvSpPr/>
            <p:nvPr/>
          </p:nvSpPr>
          <p:spPr>
            <a:xfrm>
              <a:off x="5482423" y="41606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0" name="object 3620"/>
            <p:cNvSpPr/>
            <p:nvPr/>
          </p:nvSpPr>
          <p:spPr>
            <a:xfrm>
              <a:off x="5482511" y="416000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2"/>
                  </a:moveTo>
                  <a:lnTo>
                    <a:pt x="887" y="46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1" name="object 3621"/>
            <p:cNvSpPr/>
            <p:nvPr/>
          </p:nvSpPr>
          <p:spPr>
            <a:xfrm>
              <a:off x="5482600" y="416005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6"/>
                  </a:moveTo>
                  <a:lnTo>
                    <a:pt x="887" y="43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2" name="object 3622"/>
            <p:cNvSpPr/>
            <p:nvPr/>
          </p:nvSpPr>
          <p:spPr>
            <a:xfrm>
              <a:off x="5482714" y="415997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74"/>
                  </a:moveTo>
                  <a:lnTo>
                    <a:pt x="887" y="47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3" name="object 3623"/>
            <p:cNvSpPr/>
            <p:nvPr/>
          </p:nvSpPr>
          <p:spPr>
            <a:xfrm>
              <a:off x="5482778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4" name="object 3624"/>
            <p:cNvSpPr/>
            <p:nvPr/>
          </p:nvSpPr>
          <p:spPr>
            <a:xfrm>
              <a:off x="548389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5" name="object 3625"/>
            <p:cNvSpPr/>
            <p:nvPr/>
          </p:nvSpPr>
          <p:spPr>
            <a:xfrm>
              <a:off x="5483931" y="416090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76" y="0"/>
                  </a:moveTo>
                  <a:lnTo>
                    <a:pt x="185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6" name="object 3626"/>
            <p:cNvSpPr/>
            <p:nvPr/>
          </p:nvSpPr>
          <p:spPr>
            <a:xfrm>
              <a:off x="5484032" y="416091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63" y="0"/>
                  </a:moveTo>
                  <a:lnTo>
                    <a:pt x="183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7" name="object 3627"/>
            <p:cNvSpPr/>
            <p:nvPr/>
          </p:nvSpPr>
          <p:spPr>
            <a:xfrm>
              <a:off x="5485033" y="41603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8" name="object 3628"/>
            <p:cNvSpPr/>
            <p:nvPr/>
          </p:nvSpPr>
          <p:spPr>
            <a:xfrm>
              <a:off x="5485084" y="415963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45"/>
                  </a:moveTo>
                  <a:lnTo>
                    <a:pt x="887" y="6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9" name="object 3629"/>
            <p:cNvSpPr/>
            <p:nvPr/>
          </p:nvSpPr>
          <p:spPr>
            <a:xfrm>
              <a:off x="5485185" y="415935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84"/>
                  </a:moveTo>
                  <a:lnTo>
                    <a:pt x="887" y="78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0" name="object 3630"/>
            <p:cNvSpPr/>
            <p:nvPr/>
          </p:nvSpPr>
          <p:spPr>
            <a:xfrm>
              <a:off x="5485274" y="415990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2"/>
                  </a:moveTo>
                  <a:lnTo>
                    <a:pt x="887" y="5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1" name="object 3631"/>
            <p:cNvSpPr/>
            <p:nvPr/>
          </p:nvSpPr>
          <p:spPr>
            <a:xfrm>
              <a:off x="5485376" y="416012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2" name="object 3632"/>
            <p:cNvSpPr/>
            <p:nvPr/>
          </p:nvSpPr>
          <p:spPr>
            <a:xfrm>
              <a:off x="548547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3" name="object 3633"/>
            <p:cNvSpPr/>
            <p:nvPr/>
          </p:nvSpPr>
          <p:spPr>
            <a:xfrm>
              <a:off x="548740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4" name="object 3634"/>
            <p:cNvSpPr/>
            <p:nvPr/>
          </p:nvSpPr>
          <p:spPr>
            <a:xfrm>
              <a:off x="5487505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5" name="object 3635"/>
            <p:cNvSpPr/>
            <p:nvPr/>
          </p:nvSpPr>
          <p:spPr>
            <a:xfrm>
              <a:off x="548763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6" name="object 3636"/>
            <p:cNvSpPr/>
            <p:nvPr/>
          </p:nvSpPr>
          <p:spPr>
            <a:xfrm>
              <a:off x="5487682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7" name="object 3637"/>
            <p:cNvSpPr/>
            <p:nvPr/>
          </p:nvSpPr>
          <p:spPr>
            <a:xfrm>
              <a:off x="5487720" y="4160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8" name="object 3638"/>
            <p:cNvSpPr/>
            <p:nvPr/>
          </p:nvSpPr>
          <p:spPr>
            <a:xfrm>
              <a:off x="5487809" y="41604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9" name="object 3639"/>
            <p:cNvSpPr/>
            <p:nvPr/>
          </p:nvSpPr>
          <p:spPr>
            <a:xfrm>
              <a:off x="5487910" y="4160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0" name="object 3640"/>
            <p:cNvSpPr/>
            <p:nvPr/>
          </p:nvSpPr>
          <p:spPr>
            <a:xfrm>
              <a:off x="5487999" y="4160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1" name="object 3641"/>
            <p:cNvSpPr/>
            <p:nvPr/>
          </p:nvSpPr>
          <p:spPr>
            <a:xfrm>
              <a:off x="548808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2" name="object 3642"/>
            <p:cNvSpPr/>
            <p:nvPr/>
          </p:nvSpPr>
          <p:spPr>
            <a:xfrm>
              <a:off x="549006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3" name="object 3643"/>
            <p:cNvSpPr/>
            <p:nvPr/>
          </p:nvSpPr>
          <p:spPr>
            <a:xfrm>
              <a:off x="5490242" y="415964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39"/>
                  </a:moveTo>
                  <a:lnTo>
                    <a:pt x="887" y="6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4" name="object 3644"/>
            <p:cNvSpPr/>
            <p:nvPr/>
          </p:nvSpPr>
          <p:spPr>
            <a:xfrm>
              <a:off x="5490331" y="415957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77"/>
                  </a:moveTo>
                  <a:lnTo>
                    <a:pt x="887" y="6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5" name="object 3645"/>
            <p:cNvSpPr/>
            <p:nvPr/>
          </p:nvSpPr>
          <p:spPr>
            <a:xfrm>
              <a:off x="5490394" y="415998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8"/>
                  </a:moveTo>
                  <a:lnTo>
                    <a:pt x="887" y="46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6" name="object 3646"/>
            <p:cNvSpPr/>
            <p:nvPr/>
          </p:nvSpPr>
          <p:spPr>
            <a:xfrm>
              <a:off x="5490419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7" name="object 3647"/>
            <p:cNvSpPr/>
            <p:nvPr/>
          </p:nvSpPr>
          <p:spPr>
            <a:xfrm>
              <a:off x="5490495" y="4158597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64"/>
                  </a:moveTo>
                  <a:lnTo>
                    <a:pt x="887" y="11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8" name="object 3648"/>
            <p:cNvSpPr/>
            <p:nvPr/>
          </p:nvSpPr>
          <p:spPr>
            <a:xfrm>
              <a:off x="5490584" y="416010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1"/>
                  </a:moveTo>
                  <a:lnTo>
                    <a:pt x="887" y="41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9" name="object 3649"/>
            <p:cNvSpPr/>
            <p:nvPr/>
          </p:nvSpPr>
          <p:spPr>
            <a:xfrm>
              <a:off x="549067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0" name="object 3650"/>
            <p:cNvSpPr/>
            <p:nvPr/>
          </p:nvSpPr>
          <p:spPr>
            <a:xfrm>
              <a:off x="549167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1" name="object 3651"/>
            <p:cNvSpPr/>
            <p:nvPr/>
          </p:nvSpPr>
          <p:spPr>
            <a:xfrm>
              <a:off x="5492434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2" name="object 3652"/>
            <p:cNvSpPr/>
            <p:nvPr/>
          </p:nvSpPr>
          <p:spPr>
            <a:xfrm>
              <a:off x="5492776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3" name="object 3653"/>
            <p:cNvSpPr/>
            <p:nvPr/>
          </p:nvSpPr>
          <p:spPr>
            <a:xfrm>
              <a:off x="5492891" y="4160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4" name="object 3654"/>
            <p:cNvSpPr/>
            <p:nvPr/>
          </p:nvSpPr>
          <p:spPr>
            <a:xfrm>
              <a:off x="5492967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5" name="object 3655"/>
            <p:cNvSpPr/>
            <p:nvPr/>
          </p:nvSpPr>
          <p:spPr>
            <a:xfrm>
              <a:off x="5493005" y="4160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6" name="object 3656"/>
            <p:cNvSpPr/>
            <p:nvPr/>
          </p:nvSpPr>
          <p:spPr>
            <a:xfrm>
              <a:off x="549304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7" name="object 3657"/>
            <p:cNvSpPr/>
            <p:nvPr/>
          </p:nvSpPr>
          <p:spPr>
            <a:xfrm>
              <a:off x="5493119" y="41604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8" name="object 3658"/>
            <p:cNvSpPr/>
            <p:nvPr/>
          </p:nvSpPr>
          <p:spPr>
            <a:xfrm>
              <a:off x="5493220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9" name="object 3659"/>
            <p:cNvSpPr/>
            <p:nvPr/>
          </p:nvSpPr>
          <p:spPr>
            <a:xfrm>
              <a:off x="5493296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0" name="object 3660"/>
            <p:cNvSpPr/>
            <p:nvPr/>
          </p:nvSpPr>
          <p:spPr>
            <a:xfrm>
              <a:off x="549415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1" name="object 3661"/>
            <p:cNvSpPr/>
            <p:nvPr/>
          </p:nvSpPr>
          <p:spPr>
            <a:xfrm>
              <a:off x="549537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2" name="object 3662"/>
            <p:cNvSpPr/>
            <p:nvPr/>
          </p:nvSpPr>
          <p:spPr>
            <a:xfrm>
              <a:off x="5495552" y="4158065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30"/>
                  </a:moveTo>
                  <a:lnTo>
                    <a:pt x="887" y="143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3" name="object 3663"/>
            <p:cNvSpPr/>
            <p:nvPr/>
          </p:nvSpPr>
          <p:spPr>
            <a:xfrm>
              <a:off x="5495641" y="415971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07"/>
                  </a:moveTo>
                  <a:lnTo>
                    <a:pt x="887" y="6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4" name="object 3664"/>
            <p:cNvSpPr/>
            <p:nvPr/>
          </p:nvSpPr>
          <p:spPr>
            <a:xfrm>
              <a:off x="5495704" y="4157977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74"/>
                  </a:moveTo>
                  <a:lnTo>
                    <a:pt x="887" y="147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5" name="object 3665"/>
            <p:cNvSpPr/>
            <p:nvPr/>
          </p:nvSpPr>
          <p:spPr>
            <a:xfrm>
              <a:off x="5495793" y="415861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58"/>
                  </a:moveTo>
                  <a:lnTo>
                    <a:pt x="887" y="1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6" name="object 3666"/>
            <p:cNvSpPr/>
            <p:nvPr/>
          </p:nvSpPr>
          <p:spPr>
            <a:xfrm>
              <a:off x="5495932" y="4160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7" name="object 3667"/>
            <p:cNvSpPr/>
            <p:nvPr/>
          </p:nvSpPr>
          <p:spPr>
            <a:xfrm>
              <a:off x="549598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8" name="object 3668"/>
            <p:cNvSpPr/>
            <p:nvPr/>
          </p:nvSpPr>
          <p:spPr>
            <a:xfrm>
              <a:off x="549683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9" name="object 3669"/>
            <p:cNvSpPr/>
            <p:nvPr/>
          </p:nvSpPr>
          <p:spPr>
            <a:xfrm>
              <a:off x="549718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0" name="object 3670"/>
            <p:cNvSpPr/>
            <p:nvPr/>
          </p:nvSpPr>
          <p:spPr>
            <a:xfrm>
              <a:off x="549775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1" name="object 3671"/>
            <p:cNvSpPr/>
            <p:nvPr/>
          </p:nvSpPr>
          <p:spPr>
            <a:xfrm>
              <a:off x="5498112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2" name="object 3672"/>
            <p:cNvSpPr/>
            <p:nvPr/>
          </p:nvSpPr>
          <p:spPr>
            <a:xfrm>
              <a:off x="5498188" y="4160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3" name="object 3673"/>
            <p:cNvSpPr/>
            <p:nvPr/>
          </p:nvSpPr>
          <p:spPr>
            <a:xfrm>
              <a:off x="5498277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4" name="object 3674"/>
            <p:cNvSpPr/>
            <p:nvPr/>
          </p:nvSpPr>
          <p:spPr>
            <a:xfrm>
              <a:off x="5498353" y="41605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5" name="object 3675"/>
            <p:cNvSpPr/>
            <p:nvPr/>
          </p:nvSpPr>
          <p:spPr>
            <a:xfrm>
              <a:off x="5498391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6" name="object 3676"/>
            <p:cNvSpPr/>
            <p:nvPr/>
          </p:nvSpPr>
          <p:spPr>
            <a:xfrm>
              <a:off x="5498429" y="41604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7" name="object 3677"/>
            <p:cNvSpPr/>
            <p:nvPr/>
          </p:nvSpPr>
          <p:spPr>
            <a:xfrm>
              <a:off x="5498505" y="4160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8" name="object 3678"/>
            <p:cNvSpPr/>
            <p:nvPr/>
          </p:nvSpPr>
          <p:spPr>
            <a:xfrm>
              <a:off x="5498568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9" name="object 3679"/>
            <p:cNvSpPr/>
            <p:nvPr/>
          </p:nvSpPr>
          <p:spPr>
            <a:xfrm>
              <a:off x="549948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0" name="object 3680"/>
            <p:cNvSpPr/>
            <p:nvPr/>
          </p:nvSpPr>
          <p:spPr>
            <a:xfrm>
              <a:off x="550067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1" name="object 3681"/>
            <p:cNvSpPr/>
            <p:nvPr/>
          </p:nvSpPr>
          <p:spPr>
            <a:xfrm>
              <a:off x="5500773" y="416017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2" name="object 3682"/>
            <p:cNvSpPr/>
            <p:nvPr/>
          </p:nvSpPr>
          <p:spPr>
            <a:xfrm>
              <a:off x="5500849" y="4160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3" name="object 3683"/>
            <p:cNvSpPr/>
            <p:nvPr/>
          </p:nvSpPr>
          <p:spPr>
            <a:xfrm>
              <a:off x="5500912" y="4158318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03"/>
                  </a:moveTo>
                  <a:lnTo>
                    <a:pt x="887" y="130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4" name="object 3684"/>
            <p:cNvSpPr/>
            <p:nvPr/>
          </p:nvSpPr>
          <p:spPr>
            <a:xfrm>
              <a:off x="5501001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5" name="object 3685"/>
            <p:cNvSpPr/>
            <p:nvPr/>
          </p:nvSpPr>
          <p:spPr>
            <a:xfrm>
              <a:off x="5501039" y="4160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6" name="object 3686"/>
            <p:cNvSpPr/>
            <p:nvPr/>
          </p:nvSpPr>
          <p:spPr>
            <a:xfrm>
              <a:off x="5501103" y="416011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05"/>
                  </a:moveTo>
                  <a:lnTo>
                    <a:pt x="887" y="40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7" name="object 3687"/>
            <p:cNvSpPr/>
            <p:nvPr/>
          </p:nvSpPr>
          <p:spPr>
            <a:xfrm>
              <a:off x="550120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8" name="object 3688"/>
            <p:cNvSpPr/>
            <p:nvPr/>
          </p:nvSpPr>
          <p:spPr>
            <a:xfrm>
              <a:off x="5502091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9" name="object 3689"/>
            <p:cNvSpPr/>
            <p:nvPr/>
          </p:nvSpPr>
          <p:spPr>
            <a:xfrm>
              <a:off x="550214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0" name="object 3690"/>
            <p:cNvSpPr/>
            <p:nvPr/>
          </p:nvSpPr>
          <p:spPr>
            <a:xfrm>
              <a:off x="550325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1" name="object 3691"/>
            <p:cNvSpPr/>
            <p:nvPr/>
          </p:nvSpPr>
          <p:spPr>
            <a:xfrm>
              <a:off x="5503396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2" name="object 3692"/>
            <p:cNvSpPr/>
            <p:nvPr/>
          </p:nvSpPr>
          <p:spPr>
            <a:xfrm>
              <a:off x="550352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3" name="object 3693"/>
            <p:cNvSpPr/>
            <p:nvPr/>
          </p:nvSpPr>
          <p:spPr>
            <a:xfrm>
              <a:off x="5503548" y="4160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4" name="object 3694"/>
            <p:cNvSpPr/>
            <p:nvPr/>
          </p:nvSpPr>
          <p:spPr>
            <a:xfrm>
              <a:off x="5503586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5" name="object 3695"/>
            <p:cNvSpPr/>
            <p:nvPr/>
          </p:nvSpPr>
          <p:spPr>
            <a:xfrm>
              <a:off x="550362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6" name="object 3696"/>
            <p:cNvSpPr/>
            <p:nvPr/>
          </p:nvSpPr>
          <p:spPr>
            <a:xfrm>
              <a:off x="5503662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7" name="object 3697"/>
            <p:cNvSpPr/>
            <p:nvPr/>
          </p:nvSpPr>
          <p:spPr>
            <a:xfrm>
              <a:off x="5503726" y="4160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8" name="object 3698"/>
            <p:cNvSpPr/>
            <p:nvPr/>
          </p:nvSpPr>
          <p:spPr>
            <a:xfrm>
              <a:off x="5503815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9" name="object 3699"/>
            <p:cNvSpPr/>
            <p:nvPr/>
          </p:nvSpPr>
          <p:spPr>
            <a:xfrm>
              <a:off x="5505880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0" name="object 3700"/>
            <p:cNvSpPr/>
            <p:nvPr/>
          </p:nvSpPr>
          <p:spPr>
            <a:xfrm>
              <a:off x="550593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1" name="object 3701"/>
            <p:cNvSpPr/>
            <p:nvPr/>
          </p:nvSpPr>
          <p:spPr>
            <a:xfrm>
              <a:off x="5505982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2" name="object 3702"/>
            <p:cNvSpPr/>
            <p:nvPr/>
          </p:nvSpPr>
          <p:spPr>
            <a:xfrm>
              <a:off x="5506070" y="416007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3" name="object 3703"/>
            <p:cNvSpPr/>
            <p:nvPr/>
          </p:nvSpPr>
          <p:spPr>
            <a:xfrm>
              <a:off x="5506184" y="415938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72"/>
                  </a:moveTo>
                  <a:lnTo>
                    <a:pt x="887" y="77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4" name="object 3704"/>
            <p:cNvSpPr/>
            <p:nvPr/>
          </p:nvSpPr>
          <p:spPr>
            <a:xfrm>
              <a:off x="5506260" y="4157711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07"/>
                  </a:moveTo>
                  <a:lnTo>
                    <a:pt x="887" y="1607"/>
                  </a:lnTo>
                </a:path>
              </a:pathLst>
            </a:custGeom>
            <a:ln w="321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5" name="object 3705"/>
            <p:cNvSpPr/>
            <p:nvPr/>
          </p:nvSpPr>
          <p:spPr>
            <a:xfrm>
              <a:off x="5506336" y="4160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6" name="object 3706"/>
            <p:cNvSpPr/>
            <p:nvPr/>
          </p:nvSpPr>
          <p:spPr>
            <a:xfrm>
              <a:off x="5506413" y="416021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7" name="object 3707"/>
            <p:cNvSpPr/>
            <p:nvPr/>
          </p:nvSpPr>
          <p:spPr>
            <a:xfrm>
              <a:off x="5506451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8" name="object 3708"/>
            <p:cNvSpPr/>
            <p:nvPr/>
          </p:nvSpPr>
          <p:spPr>
            <a:xfrm>
              <a:off x="5506539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9" name="object 3709"/>
            <p:cNvSpPr/>
            <p:nvPr/>
          </p:nvSpPr>
          <p:spPr>
            <a:xfrm>
              <a:off x="5508389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0" name="object 3710"/>
            <p:cNvSpPr/>
            <p:nvPr/>
          </p:nvSpPr>
          <p:spPr>
            <a:xfrm>
              <a:off x="550842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1" name="object 3711"/>
            <p:cNvSpPr/>
            <p:nvPr/>
          </p:nvSpPr>
          <p:spPr>
            <a:xfrm>
              <a:off x="5508542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2" name="object 3712"/>
            <p:cNvSpPr/>
            <p:nvPr/>
          </p:nvSpPr>
          <p:spPr>
            <a:xfrm>
              <a:off x="550861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3" name="object 3713"/>
            <p:cNvSpPr/>
            <p:nvPr/>
          </p:nvSpPr>
          <p:spPr>
            <a:xfrm>
              <a:off x="5508706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4" name="object 3714"/>
            <p:cNvSpPr/>
            <p:nvPr/>
          </p:nvSpPr>
          <p:spPr>
            <a:xfrm>
              <a:off x="5508795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5" name="object 3715"/>
            <p:cNvSpPr/>
            <p:nvPr/>
          </p:nvSpPr>
          <p:spPr>
            <a:xfrm>
              <a:off x="5508820" y="4160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6" name="object 3716"/>
            <p:cNvSpPr/>
            <p:nvPr/>
          </p:nvSpPr>
          <p:spPr>
            <a:xfrm>
              <a:off x="5508896" y="416007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7" name="object 3717"/>
            <p:cNvSpPr/>
            <p:nvPr/>
          </p:nvSpPr>
          <p:spPr>
            <a:xfrm>
              <a:off x="5508972" y="41606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8" name="object 3718"/>
            <p:cNvSpPr/>
            <p:nvPr/>
          </p:nvSpPr>
          <p:spPr>
            <a:xfrm>
              <a:off x="5509048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9" name="object 3719"/>
            <p:cNvSpPr/>
            <p:nvPr/>
          </p:nvSpPr>
          <p:spPr>
            <a:xfrm>
              <a:off x="5509125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0" name="object 3720"/>
            <p:cNvSpPr/>
            <p:nvPr/>
          </p:nvSpPr>
          <p:spPr>
            <a:xfrm>
              <a:off x="5511038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1" name="object 3721"/>
            <p:cNvSpPr/>
            <p:nvPr/>
          </p:nvSpPr>
          <p:spPr>
            <a:xfrm>
              <a:off x="5511101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2" name="object 3722"/>
            <p:cNvSpPr/>
            <p:nvPr/>
          </p:nvSpPr>
          <p:spPr>
            <a:xfrm>
              <a:off x="551116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3" name="object 3723"/>
            <p:cNvSpPr/>
            <p:nvPr/>
          </p:nvSpPr>
          <p:spPr>
            <a:xfrm>
              <a:off x="5511279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4" name="object 3724"/>
            <p:cNvSpPr/>
            <p:nvPr/>
          </p:nvSpPr>
          <p:spPr>
            <a:xfrm>
              <a:off x="551131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5" name="object 3725"/>
            <p:cNvSpPr/>
            <p:nvPr/>
          </p:nvSpPr>
          <p:spPr>
            <a:xfrm>
              <a:off x="5511380" y="415979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3"/>
                  </a:moveTo>
                  <a:lnTo>
                    <a:pt x="887" y="5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6" name="object 3726"/>
            <p:cNvSpPr/>
            <p:nvPr/>
          </p:nvSpPr>
          <p:spPr>
            <a:xfrm>
              <a:off x="5511469" y="415987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25"/>
                  </a:moveTo>
                  <a:lnTo>
                    <a:pt x="887" y="5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7" name="object 3727"/>
            <p:cNvSpPr/>
            <p:nvPr/>
          </p:nvSpPr>
          <p:spPr>
            <a:xfrm>
              <a:off x="5511570" y="4157445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740"/>
                  </a:moveTo>
                  <a:lnTo>
                    <a:pt x="887" y="1740"/>
                  </a:lnTo>
                </a:path>
              </a:pathLst>
            </a:custGeom>
            <a:ln w="3481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8" name="object 3728"/>
            <p:cNvSpPr/>
            <p:nvPr/>
          </p:nvSpPr>
          <p:spPr>
            <a:xfrm>
              <a:off x="5511659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9" name="object 3729"/>
            <p:cNvSpPr/>
            <p:nvPr/>
          </p:nvSpPr>
          <p:spPr>
            <a:xfrm>
              <a:off x="5511710" y="4160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0" name="object 3730"/>
            <p:cNvSpPr/>
            <p:nvPr/>
          </p:nvSpPr>
          <p:spPr>
            <a:xfrm>
              <a:off x="5511748" y="4160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1" name="object 3731"/>
            <p:cNvSpPr/>
            <p:nvPr/>
          </p:nvSpPr>
          <p:spPr>
            <a:xfrm>
              <a:off x="5513687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2" name="object 3732"/>
            <p:cNvSpPr/>
            <p:nvPr/>
          </p:nvSpPr>
          <p:spPr>
            <a:xfrm>
              <a:off x="5512850" y="416091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64" y="0"/>
                  </a:moveTo>
                  <a:lnTo>
                    <a:pt x="1938" y="0"/>
                  </a:lnTo>
                </a:path>
                <a:path w="2539">
                  <a:moveTo>
                    <a:pt x="215" y="0"/>
                  </a:moveTo>
                  <a:lnTo>
                    <a:pt x="1989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3" name="object 3733"/>
            <p:cNvSpPr/>
            <p:nvPr/>
          </p:nvSpPr>
          <p:spPr>
            <a:xfrm>
              <a:off x="5514004" y="4160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4" name="object 3734"/>
            <p:cNvSpPr/>
            <p:nvPr/>
          </p:nvSpPr>
          <p:spPr>
            <a:xfrm>
              <a:off x="551405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5" name="object 3735"/>
            <p:cNvSpPr/>
            <p:nvPr/>
          </p:nvSpPr>
          <p:spPr>
            <a:xfrm>
              <a:off x="5514092" y="4160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6" name="object 3736"/>
            <p:cNvSpPr/>
            <p:nvPr/>
          </p:nvSpPr>
          <p:spPr>
            <a:xfrm>
              <a:off x="5514206" y="415998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8"/>
                  </a:moveTo>
                  <a:lnTo>
                    <a:pt x="887" y="46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7" name="object 3737"/>
            <p:cNvSpPr/>
            <p:nvPr/>
          </p:nvSpPr>
          <p:spPr>
            <a:xfrm>
              <a:off x="5514282" y="4160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8" name="object 3738"/>
            <p:cNvSpPr/>
            <p:nvPr/>
          </p:nvSpPr>
          <p:spPr>
            <a:xfrm>
              <a:off x="5514371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9" name="object 3739"/>
            <p:cNvSpPr/>
            <p:nvPr/>
          </p:nvSpPr>
          <p:spPr>
            <a:xfrm>
              <a:off x="551523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0" name="object 3740"/>
            <p:cNvSpPr/>
            <p:nvPr/>
          </p:nvSpPr>
          <p:spPr>
            <a:xfrm>
              <a:off x="551632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1" name="object 3741"/>
            <p:cNvSpPr/>
            <p:nvPr/>
          </p:nvSpPr>
          <p:spPr>
            <a:xfrm>
              <a:off x="5516424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2" name="object 3742"/>
            <p:cNvSpPr/>
            <p:nvPr/>
          </p:nvSpPr>
          <p:spPr>
            <a:xfrm>
              <a:off x="5516525" y="4160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3" name="object 3743"/>
            <p:cNvSpPr/>
            <p:nvPr/>
          </p:nvSpPr>
          <p:spPr>
            <a:xfrm>
              <a:off x="5516576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4" name="object 3744"/>
            <p:cNvSpPr/>
            <p:nvPr/>
          </p:nvSpPr>
          <p:spPr>
            <a:xfrm>
              <a:off x="5516627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5" name="object 3745"/>
            <p:cNvSpPr/>
            <p:nvPr/>
          </p:nvSpPr>
          <p:spPr>
            <a:xfrm>
              <a:off x="5516678" y="415976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82"/>
                  </a:moveTo>
                  <a:lnTo>
                    <a:pt x="887" y="5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6" name="object 3746"/>
            <p:cNvSpPr/>
            <p:nvPr/>
          </p:nvSpPr>
          <p:spPr>
            <a:xfrm>
              <a:off x="5516779" y="416023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7" name="object 3747"/>
            <p:cNvSpPr/>
            <p:nvPr/>
          </p:nvSpPr>
          <p:spPr>
            <a:xfrm>
              <a:off x="5516868" y="4157901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12"/>
                  </a:moveTo>
                  <a:lnTo>
                    <a:pt x="887" y="15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8" name="object 3748"/>
            <p:cNvSpPr/>
            <p:nvPr/>
          </p:nvSpPr>
          <p:spPr>
            <a:xfrm>
              <a:off x="5516956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9" name="object 3749"/>
            <p:cNvSpPr/>
            <p:nvPr/>
          </p:nvSpPr>
          <p:spPr>
            <a:xfrm>
              <a:off x="551702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0" name="object 3750"/>
            <p:cNvSpPr/>
            <p:nvPr/>
          </p:nvSpPr>
          <p:spPr>
            <a:xfrm>
              <a:off x="5517058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1" name="object 3751"/>
            <p:cNvSpPr/>
            <p:nvPr/>
          </p:nvSpPr>
          <p:spPr>
            <a:xfrm>
              <a:off x="551780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2" name="object 3752"/>
            <p:cNvSpPr/>
            <p:nvPr/>
          </p:nvSpPr>
          <p:spPr>
            <a:xfrm>
              <a:off x="5517983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3" name="object 3753"/>
            <p:cNvSpPr/>
            <p:nvPr/>
          </p:nvSpPr>
          <p:spPr>
            <a:xfrm>
              <a:off x="551912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4" name="object 3754"/>
            <p:cNvSpPr/>
            <p:nvPr/>
          </p:nvSpPr>
          <p:spPr>
            <a:xfrm>
              <a:off x="5519174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5" name="object 3755"/>
            <p:cNvSpPr/>
            <p:nvPr/>
          </p:nvSpPr>
          <p:spPr>
            <a:xfrm>
              <a:off x="5519313" y="416024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1"/>
                  </a:moveTo>
                  <a:lnTo>
                    <a:pt x="887" y="34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6" name="object 3756"/>
            <p:cNvSpPr/>
            <p:nvPr/>
          </p:nvSpPr>
          <p:spPr>
            <a:xfrm>
              <a:off x="5519402" y="41605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7" name="object 3757"/>
            <p:cNvSpPr/>
            <p:nvPr/>
          </p:nvSpPr>
          <p:spPr>
            <a:xfrm>
              <a:off x="5519491" y="415907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24"/>
                  </a:moveTo>
                  <a:lnTo>
                    <a:pt x="887" y="92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8" name="object 3758"/>
            <p:cNvSpPr/>
            <p:nvPr/>
          </p:nvSpPr>
          <p:spPr>
            <a:xfrm>
              <a:off x="5519706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9" name="object 3759"/>
            <p:cNvSpPr/>
            <p:nvPr/>
          </p:nvSpPr>
          <p:spPr>
            <a:xfrm>
              <a:off x="552044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0" name="object 3760"/>
            <p:cNvSpPr/>
            <p:nvPr/>
          </p:nvSpPr>
          <p:spPr>
            <a:xfrm>
              <a:off x="552054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1" name="object 3761"/>
            <p:cNvSpPr/>
            <p:nvPr/>
          </p:nvSpPr>
          <p:spPr>
            <a:xfrm>
              <a:off x="5520644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2" name="object 3762"/>
            <p:cNvSpPr/>
            <p:nvPr/>
          </p:nvSpPr>
          <p:spPr>
            <a:xfrm>
              <a:off x="552074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3" name="object 3763"/>
            <p:cNvSpPr/>
            <p:nvPr/>
          </p:nvSpPr>
          <p:spPr>
            <a:xfrm>
              <a:off x="552172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4" name="object 3764"/>
            <p:cNvSpPr/>
            <p:nvPr/>
          </p:nvSpPr>
          <p:spPr>
            <a:xfrm>
              <a:off x="5521797" y="415973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94"/>
                  </a:moveTo>
                  <a:lnTo>
                    <a:pt x="887" y="5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5" name="object 3765"/>
            <p:cNvSpPr/>
            <p:nvPr/>
          </p:nvSpPr>
          <p:spPr>
            <a:xfrm>
              <a:off x="5521924" y="415990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2"/>
                  </a:moveTo>
                  <a:lnTo>
                    <a:pt x="887" y="5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6" name="object 3766"/>
            <p:cNvSpPr/>
            <p:nvPr/>
          </p:nvSpPr>
          <p:spPr>
            <a:xfrm>
              <a:off x="5522000" y="4158787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69"/>
                  </a:moveTo>
                  <a:lnTo>
                    <a:pt x="887" y="10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7" name="object 3767"/>
            <p:cNvSpPr/>
            <p:nvPr/>
          </p:nvSpPr>
          <p:spPr>
            <a:xfrm>
              <a:off x="5522076" y="415930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10"/>
                  </a:moveTo>
                  <a:lnTo>
                    <a:pt x="887" y="81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8" name="object 3768"/>
            <p:cNvSpPr/>
            <p:nvPr/>
          </p:nvSpPr>
          <p:spPr>
            <a:xfrm>
              <a:off x="5522178" y="4157141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78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9" name="object 3769"/>
            <p:cNvSpPr/>
            <p:nvPr/>
          </p:nvSpPr>
          <p:spPr>
            <a:xfrm>
              <a:off x="5522368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0" name="object 3770"/>
            <p:cNvSpPr/>
            <p:nvPr/>
          </p:nvSpPr>
          <p:spPr>
            <a:xfrm>
              <a:off x="552250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1" name="object 3771"/>
            <p:cNvSpPr/>
            <p:nvPr/>
          </p:nvSpPr>
          <p:spPr>
            <a:xfrm>
              <a:off x="552298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2" name="object 3772"/>
            <p:cNvSpPr/>
            <p:nvPr/>
          </p:nvSpPr>
          <p:spPr>
            <a:xfrm>
              <a:off x="5523128" y="4160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3" name="object 3773"/>
            <p:cNvSpPr/>
            <p:nvPr/>
          </p:nvSpPr>
          <p:spPr>
            <a:xfrm>
              <a:off x="552426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4" name="object 3774"/>
            <p:cNvSpPr/>
            <p:nvPr/>
          </p:nvSpPr>
          <p:spPr>
            <a:xfrm>
              <a:off x="5524433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5" name="object 3775"/>
            <p:cNvSpPr/>
            <p:nvPr/>
          </p:nvSpPr>
          <p:spPr>
            <a:xfrm>
              <a:off x="5524522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6" name="object 3776"/>
            <p:cNvSpPr/>
            <p:nvPr/>
          </p:nvSpPr>
          <p:spPr>
            <a:xfrm>
              <a:off x="5524560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7" name="object 3777"/>
            <p:cNvSpPr/>
            <p:nvPr/>
          </p:nvSpPr>
          <p:spPr>
            <a:xfrm>
              <a:off x="5524623" y="4160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8" name="object 3778"/>
            <p:cNvSpPr/>
            <p:nvPr/>
          </p:nvSpPr>
          <p:spPr>
            <a:xfrm>
              <a:off x="5524699" y="416020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9" name="object 3779"/>
            <p:cNvSpPr/>
            <p:nvPr/>
          </p:nvSpPr>
          <p:spPr>
            <a:xfrm>
              <a:off x="5524814" y="416019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0" name="object 3780"/>
            <p:cNvSpPr/>
            <p:nvPr/>
          </p:nvSpPr>
          <p:spPr>
            <a:xfrm>
              <a:off x="5524890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1" name="object 3781"/>
            <p:cNvSpPr/>
            <p:nvPr/>
          </p:nvSpPr>
          <p:spPr>
            <a:xfrm>
              <a:off x="5526626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2" name="object 3782"/>
            <p:cNvSpPr/>
            <p:nvPr/>
          </p:nvSpPr>
          <p:spPr>
            <a:xfrm>
              <a:off x="5526981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3" name="object 3783"/>
            <p:cNvSpPr/>
            <p:nvPr/>
          </p:nvSpPr>
          <p:spPr>
            <a:xfrm>
              <a:off x="552703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4" name="object 3784"/>
            <p:cNvSpPr/>
            <p:nvPr/>
          </p:nvSpPr>
          <p:spPr>
            <a:xfrm>
              <a:off x="5527082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5" name="object 3785"/>
            <p:cNvSpPr/>
            <p:nvPr/>
          </p:nvSpPr>
          <p:spPr>
            <a:xfrm>
              <a:off x="5527133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6" name="object 3786"/>
            <p:cNvSpPr/>
            <p:nvPr/>
          </p:nvSpPr>
          <p:spPr>
            <a:xfrm>
              <a:off x="5527221" y="416002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9"/>
                  </a:moveTo>
                  <a:lnTo>
                    <a:pt x="887" y="44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7" name="object 3787"/>
            <p:cNvSpPr/>
            <p:nvPr/>
          </p:nvSpPr>
          <p:spPr>
            <a:xfrm>
              <a:off x="5527297" y="4156799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12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8" name="object 3788"/>
            <p:cNvSpPr/>
            <p:nvPr/>
          </p:nvSpPr>
          <p:spPr>
            <a:xfrm>
              <a:off x="5527386" y="4158002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62"/>
                  </a:moveTo>
                  <a:lnTo>
                    <a:pt x="887" y="146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9" name="object 3789"/>
            <p:cNvSpPr/>
            <p:nvPr/>
          </p:nvSpPr>
          <p:spPr>
            <a:xfrm>
              <a:off x="5527487" y="415904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43"/>
                  </a:moveTo>
                  <a:lnTo>
                    <a:pt x="887" y="94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0" name="object 3790"/>
            <p:cNvSpPr/>
            <p:nvPr/>
          </p:nvSpPr>
          <p:spPr>
            <a:xfrm>
              <a:off x="5527576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1" name="object 3791"/>
            <p:cNvSpPr/>
            <p:nvPr/>
          </p:nvSpPr>
          <p:spPr>
            <a:xfrm>
              <a:off x="5527678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2" name="object 3792"/>
            <p:cNvSpPr/>
            <p:nvPr/>
          </p:nvSpPr>
          <p:spPr>
            <a:xfrm>
              <a:off x="552837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3" name="object 3793"/>
            <p:cNvSpPr/>
            <p:nvPr/>
          </p:nvSpPr>
          <p:spPr>
            <a:xfrm>
              <a:off x="552857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4" name="object 3794"/>
            <p:cNvSpPr/>
            <p:nvPr/>
          </p:nvSpPr>
          <p:spPr>
            <a:xfrm>
              <a:off x="552926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5" name="object 3795"/>
            <p:cNvSpPr/>
            <p:nvPr/>
          </p:nvSpPr>
          <p:spPr>
            <a:xfrm>
              <a:off x="552962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6" name="object 3796"/>
            <p:cNvSpPr/>
            <p:nvPr/>
          </p:nvSpPr>
          <p:spPr>
            <a:xfrm>
              <a:off x="5529693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7" name="object 3797"/>
            <p:cNvSpPr/>
            <p:nvPr/>
          </p:nvSpPr>
          <p:spPr>
            <a:xfrm>
              <a:off x="5529794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8" name="object 3798"/>
            <p:cNvSpPr/>
            <p:nvPr/>
          </p:nvSpPr>
          <p:spPr>
            <a:xfrm>
              <a:off x="5529832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9" name="object 3799"/>
            <p:cNvSpPr/>
            <p:nvPr/>
          </p:nvSpPr>
          <p:spPr>
            <a:xfrm>
              <a:off x="5529933" y="416019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0" name="object 3800"/>
            <p:cNvSpPr/>
            <p:nvPr/>
          </p:nvSpPr>
          <p:spPr>
            <a:xfrm>
              <a:off x="5530035" y="416044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1" name="object 3801"/>
            <p:cNvSpPr/>
            <p:nvPr/>
          </p:nvSpPr>
          <p:spPr>
            <a:xfrm>
              <a:off x="5530123" y="4160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2" name="object 3802"/>
            <p:cNvSpPr/>
            <p:nvPr/>
          </p:nvSpPr>
          <p:spPr>
            <a:xfrm>
              <a:off x="553019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3" name="object 3803"/>
            <p:cNvSpPr/>
            <p:nvPr/>
          </p:nvSpPr>
          <p:spPr>
            <a:xfrm>
              <a:off x="5530301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4" name="object 3804"/>
            <p:cNvSpPr/>
            <p:nvPr/>
          </p:nvSpPr>
          <p:spPr>
            <a:xfrm>
              <a:off x="553039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5" name="object 3805"/>
            <p:cNvSpPr/>
            <p:nvPr/>
          </p:nvSpPr>
          <p:spPr>
            <a:xfrm>
              <a:off x="5532227" y="416026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6" name="object 3806"/>
            <p:cNvSpPr/>
            <p:nvPr/>
          </p:nvSpPr>
          <p:spPr>
            <a:xfrm>
              <a:off x="5532354" y="4160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7" name="object 3807"/>
            <p:cNvSpPr/>
            <p:nvPr/>
          </p:nvSpPr>
          <p:spPr>
            <a:xfrm>
              <a:off x="5532443" y="416023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8" name="object 3808"/>
            <p:cNvSpPr/>
            <p:nvPr/>
          </p:nvSpPr>
          <p:spPr>
            <a:xfrm>
              <a:off x="5532506" y="41607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9" name="object 3809"/>
            <p:cNvSpPr/>
            <p:nvPr/>
          </p:nvSpPr>
          <p:spPr>
            <a:xfrm>
              <a:off x="5532557" y="416023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0" name="object 3810"/>
            <p:cNvSpPr/>
            <p:nvPr/>
          </p:nvSpPr>
          <p:spPr>
            <a:xfrm>
              <a:off x="5532595" y="415955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83"/>
                  </a:moveTo>
                  <a:lnTo>
                    <a:pt x="887" y="6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1" name="object 3811"/>
            <p:cNvSpPr/>
            <p:nvPr/>
          </p:nvSpPr>
          <p:spPr>
            <a:xfrm>
              <a:off x="5532709" y="41603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2" name="object 3812"/>
            <p:cNvSpPr/>
            <p:nvPr/>
          </p:nvSpPr>
          <p:spPr>
            <a:xfrm>
              <a:off x="5532785" y="416044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3" name="object 3813"/>
            <p:cNvSpPr/>
            <p:nvPr/>
          </p:nvSpPr>
          <p:spPr>
            <a:xfrm>
              <a:off x="5532886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4" name="object 3814"/>
            <p:cNvSpPr/>
            <p:nvPr/>
          </p:nvSpPr>
          <p:spPr>
            <a:xfrm>
              <a:off x="553293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5" name="object 3815"/>
            <p:cNvSpPr/>
            <p:nvPr/>
          </p:nvSpPr>
          <p:spPr>
            <a:xfrm>
              <a:off x="553359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6" name="object 3816"/>
            <p:cNvSpPr/>
            <p:nvPr/>
          </p:nvSpPr>
          <p:spPr>
            <a:xfrm>
              <a:off x="553378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7" name="object 3817"/>
            <p:cNvSpPr/>
            <p:nvPr/>
          </p:nvSpPr>
          <p:spPr>
            <a:xfrm>
              <a:off x="5533989" y="4160838"/>
              <a:ext cx="1905" cy="635"/>
            </a:xfrm>
            <a:custGeom>
              <a:avLst/>
              <a:gdLst/>
              <a:ahLst/>
              <a:cxnLst/>
              <a:rect l="l" t="t" r="r" b="b"/>
              <a:pathLst>
                <a:path w="1904" h="635">
                  <a:moveTo>
                    <a:pt x="0" y="0"/>
                  </a:moveTo>
                  <a:lnTo>
                    <a:pt x="1774" y="0"/>
                  </a:lnTo>
                </a:path>
                <a:path w="1904" h="635">
                  <a:moveTo>
                    <a:pt x="50" y="12"/>
                  </a:moveTo>
                  <a:lnTo>
                    <a:pt x="1824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8" name="object 3818"/>
            <p:cNvSpPr/>
            <p:nvPr/>
          </p:nvSpPr>
          <p:spPr>
            <a:xfrm>
              <a:off x="5535002" y="415953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96"/>
                  </a:moveTo>
                  <a:lnTo>
                    <a:pt x="887" y="6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9" name="object 3819"/>
            <p:cNvSpPr/>
            <p:nvPr/>
          </p:nvSpPr>
          <p:spPr>
            <a:xfrm>
              <a:off x="5535104" y="41604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0" name="object 3820"/>
            <p:cNvSpPr/>
            <p:nvPr/>
          </p:nvSpPr>
          <p:spPr>
            <a:xfrm>
              <a:off x="5535180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1" name="object 3821"/>
            <p:cNvSpPr/>
            <p:nvPr/>
          </p:nvSpPr>
          <p:spPr>
            <a:xfrm>
              <a:off x="5535218" y="4160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2" name="object 3822"/>
            <p:cNvSpPr/>
            <p:nvPr/>
          </p:nvSpPr>
          <p:spPr>
            <a:xfrm>
              <a:off x="5535319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3" name="object 3823"/>
            <p:cNvSpPr/>
            <p:nvPr/>
          </p:nvSpPr>
          <p:spPr>
            <a:xfrm>
              <a:off x="5535370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4" name="object 3824"/>
            <p:cNvSpPr/>
            <p:nvPr/>
          </p:nvSpPr>
          <p:spPr>
            <a:xfrm>
              <a:off x="5535421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5" name="object 3825"/>
            <p:cNvSpPr/>
            <p:nvPr/>
          </p:nvSpPr>
          <p:spPr>
            <a:xfrm>
              <a:off x="5537144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6" name="object 3826"/>
            <p:cNvSpPr/>
            <p:nvPr/>
          </p:nvSpPr>
          <p:spPr>
            <a:xfrm>
              <a:off x="553719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7" name="object 3827"/>
            <p:cNvSpPr/>
            <p:nvPr/>
          </p:nvSpPr>
          <p:spPr>
            <a:xfrm>
              <a:off x="5537550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8" name="object 3828"/>
            <p:cNvSpPr/>
            <p:nvPr/>
          </p:nvSpPr>
          <p:spPr>
            <a:xfrm>
              <a:off x="5537664" y="4115468"/>
              <a:ext cx="0" cy="45720"/>
            </a:xfrm>
            <a:custGeom>
              <a:avLst/>
              <a:gdLst/>
              <a:ahLst/>
              <a:cxnLst/>
              <a:rect l="l" t="t" r="r" b="b"/>
              <a:pathLst>
                <a:path h="45720">
                  <a:moveTo>
                    <a:pt x="0" y="4545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9" name="object 3829"/>
            <p:cNvSpPr/>
            <p:nvPr/>
          </p:nvSpPr>
          <p:spPr>
            <a:xfrm>
              <a:off x="5537714" y="415992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0"/>
                  </a:moveTo>
                  <a:lnTo>
                    <a:pt x="887" y="50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0" name="object 3830"/>
            <p:cNvSpPr/>
            <p:nvPr/>
          </p:nvSpPr>
          <p:spPr>
            <a:xfrm>
              <a:off x="5537753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1" name="object 3831"/>
            <p:cNvSpPr/>
            <p:nvPr/>
          </p:nvSpPr>
          <p:spPr>
            <a:xfrm>
              <a:off x="5537905" y="41605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2" name="object 3832"/>
            <p:cNvSpPr/>
            <p:nvPr/>
          </p:nvSpPr>
          <p:spPr>
            <a:xfrm>
              <a:off x="5537993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3" name="object 3833"/>
            <p:cNvSpPr/>
            <p:nvPr/>
          </p:nvSpPr>
          <p:spPr>
            <a:xfrm>
              <a:off x="5538044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4" name="object 3834"/>
            <p:cNvSpPr/>
            <p:nvPr/>
          </p:nvSpPr>
          <p:spPr>
            <a:xfrm>
              <a:off x="553888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5" name="object 3835"/>
            <p:cNvSpPr/>
            <p:nvPr/>
          </p:nvSpPr>
          <p:spPr>
            <a:xfrm>
              <a:off x="5539020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6" name="object 3836"/>
            <p:cNvSpPr/>
            <p:nvPr/>
          </p:nvSpPr>
          <p:spPr>
            <a:xfrm>
              <a:off x="553956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7" name="object 3837"/>
            <p:cNvSpPr/>
            <p:nvPr/>
          </p:nvSpPr>
          <p:spPr>
            <a:xfrm>
              <a:off x="5539768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8" name="object 3838"/>
            <p:cNvSpPr/>
            <p:nvPr/>
          </p:nvSpPr>
          <p:spPr>
            <a:xfrm>
              <a:off x="5540122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9" name="object 3839"/>
            <p:cNvSpPr/>
            <p:nvPr/>
          </p:nvSpPr>
          <p:spPr>
            <a:xfrm>
              <a:off x="5540198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0" name="object 3840"/>
            <p:cNvSpPr/>
            <p:nvPr/>
          </p:nvSpPr>
          <p:spPr>
            <a:xfrm>
              <a:off x="5540300" y="4153799"/>
              <a:ext cx="0" cy="7620"/>
            </a:xfrm>
            <a:custGeom>
              <a:avLst/>
              <a:gdLst/>
              <a:ahLst/>
              <a:cxnLst/>
              <a:rect l="l" t="t" r="r" b="b"/>
              <a:pathLst>
                <a:path h="7620">
                  <a:moveTo>
                    <a:pt x="0" y="712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1" name="object 3841"/>
            <p:cNvSpPr/>
            <p:nvPr/>
          </p:nvSpPr>
          <p:spPr>
            <a:xfrm>
              <a:off x="5540350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2" name="object 3842"/>
            <p:cNvSpPr/>
            <p:nvPr/>
          </p:nvSpPr>
          <p:spPr>
            <a:xfrm>
              <a:off x="5540465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3" name="object 3843"/>
            <p:cNvSpPr/>
            <p:nvPr/>
          </p:nvSpPr>
          <p:spPr>
            <a:xfrm>
              <a:off x="5540541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4" name="object 3844"/>
            <p:cNvSpPr/>
            <p:nvPr/>
          </p:nvSpPr>
          <p:spPr>
            <a:xfrm>
              <a:off x="554057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5" name="object 3845"/>
            <p:cNvSpPr/>
            <p:nvPr/>
          </p:nvSpPr>
          <p:spPr>
            <a:xfrm>
              <a:off x="5540629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6" name="object 3846"/>
            <p:cNvSpPr/>
            <p:nvPr/>
          </p:nvSpPr>
          <p:spPr>
            <a:xfrm>
              <a:off x="554066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7" name="object 3847"/>
            <p:cNvSpPr/>
            <p:nvPr/>
          </p:nvSpPr>
          <p:spPr>
            <a:xfrm>
              <a:off x="5541504" y="41607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8" name="object 3848"/>
            <p:cNvSpPr/>
            <p:nvPr/>
          </p:nvSpPr>
          <p:spPr>
            <a:xfrm>
              <a:off x="554158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9" name="object 3849"/>
            <p:cNvSpPr/>
            <p:nvPr/>
          </p:nvSpPr>
          <p:spPr>
            <a:xfrm>
              <a:off x="5542822" y="416007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0" name="object 3850"/>
            <p:cNvSpPr/>
            <p:nvPr/>
          </p:nvSpPr>
          <p:spPr>
            <a:xfrm>
              <a:off x="5542860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1" name="object 3851"/>
            <p:cNvSpPr/>
            <p:nvPr/>
          </p:nvSpPr>
          <p:spPr>
            <a:xfrm>
              <a:off x="5542948" y="415982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0"/>
                  </a:moveTo>
                  <a:lnTo>
                    <a:pt x="887" y="5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2" name="object 3852"/>
            <p:cNvSpPr/>
            <p:nvPr/>
          </p:nvSpPr>
          <p:spPr>
            <a:xfrm>
              <a:off x="5543062" y="41603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3" name="object 3853"/>
            <p:cNvSpPr/>
            <p:nvPr/>
          </p:nvSpPr>
          <p:spPr>
            <a:xfrm>
              <a:off x="5543100" y="41603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4" name="object 3854"/>
            <p:cNvSpPr/>
            <p:nvPr/>
          </p:nvSpPr>
          <p:spPr>
            <a:xfrm>
              <a:off x="5543151" y="415940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59"/>
                  </a:moveTo>
                  <a:lnTo>
                    <a:pt x="887" y="75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5" name="object 3855"/>
            <p:cNvSpPr/>
            <p:nvPr/>
          </p:nvSpPr>
          <p:spPr>
            <a:xfrm>
              <a:off x="5543240" y="41605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6" name="object 3856"/>
            <p:cNvSpPr/>
            <p:nvPr/>
          </p:nvSpPr>
          <p:spPr>
            <a:xfrm>
              <a:off x="5543341" y="4160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7" name="object 3857"/>
            <p:cNvSpPr/>
            <p:nvPr/>
          </p:nvSpPr>
          <p:spPr>
            <a:xfrm>
              <a:off x="5544152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8" name="object 3858"/>
            <p:cNvSpPr/>
            <p:nvPr/>
          </p:nvSpPr>
          <p:spPr>
            <a:xfrm>
              <a:off x="554536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9" name="object 3859"/>
            <p:cNvSpPr/>
            <p:nvPr/>
          </p:nvSpPr>
          <p:spPr>
            <a:xfrm>
              <a:off x="5545458" y="41607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0" name="object 3860"/>
            <p:cNvSpPr/>
            <p:nvPr/>
          </p:nvSpPr>
          <p:spPr>
            <a:xfrm>
              <a:off x="554554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1" name="object 3861"/>
            <p:cNvSpPr/>
            <p:nvPr/>
          </p:nvSpPr>
          <p:spPr>
            <a:xfrm>
              <a:off x="5545584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2" name="object 3862"/>
            <p:cNvSpPr/>
            <p:nvPr/>
          </p:nvSpPr>
          <p:spPr>
            <a:xfrm>
              <a:off x="554564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3" name="object 3863"/>
            <p:cNvSpPr/>
            <p:nvPr/>
          </p:nvSpPr>
          <p:spPr>
            <a:xfrm>
              <a:off x="5545698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4" name="object 3864"/>
            <p:cNvSpPr/>
            <p:nvPr/>
          </p:nvSpPr>
          <p:spPr>
            <a:xfrm>
              <a:off x="5545762" y="4160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5" name="object 3865"/>
            <p:cNvSpPr/>
            <p:nvPr/>
          </p:nvSpPr>
          <p:spPr>
            <a:xfrm>
              <a:off x="5545800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6" name="object 3866"/>
            <p:cNvSpPr/>
            <p:nvPr/>
          </p:nvSpPr>
          <p:spPr>
            <a:xfrm>
              <a:off x="5545838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7" name="object 3867"/>
            <p:cNvSpPr/>
            <p:nvPr/>
          </p:nvSpPr>
          <p:spPr>
            <a:xfrm>
              <a:off x="5545914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8" name="object 3868"/>
            <p:cNvSpPr/>
            <p:nvPr/>
          </p:nvSpPr>
          <p:spPr>
            <a:xfrm>
              <a:off x="5545990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9" name="object 3869"/>
            <p:cNvSpPr/>
            <p:nvPr/>
          </p:nvSpPr>
          <p:spPr>
            <a:xfrm>
              <a:off x="5546776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0" name="object 3870"/>
            <p:cNvSpPr/>
            <p:nvPr/>
          </p:nvSpPr>
          <p:spPr>
            <a:xfrm>
              <a:off x="554697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1" name="object 3871"/>
            <p:cNvSpPr/>
            <p:nvPr/>
          </p:nvSpPr>
          <p:spPr>
            <a:xfrm>
              <a:off x="554765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2" name="object 3872"/>
            <p:cNvSpPr/>
            <p:nvPr/>
          </p:nvSpPr>
          <p:spPr>
            <a:xfrm>
              <a:off x="5548081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3" name="object 3873"/>
            <p:cNvSpPr/>
            <p:nvPr/>
          </p:nvSpPr>
          <p:spPr>
            <a:xfrm>
              <a:off x="5548182" y="4160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4" name="object 3874"/>
            <p:cNvSpPr/>
            <p:nvPr/>
          </p:nvSpPr>
          <p:spPr>
            <a:xfrm>
              <a:off x="5548271" y="4160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5" name="object 3875"/>
            <p:cNvSpPr/>
            <p:nvPr/>
          </p:nvSpPr>
          <p:spPr>
            <a:xfrm>
              <a:off x="5548309" y="4160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6" name="object 3876"/>
            <p:cNvSpPr/>
            <p:nvPr/>
          </p:nvSpPr>
          <p:spPr>
            <a:xfrm>
              <a:off x="5548360" y="415947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27"/>
                  </a:moveTo>
                  <a:lnTo>
                    <a:pt x="887" y="72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7" name="object 3877"/>
            <p:cNvSpPr/>
            <p:nvPr/>
          </p:nvSpPr>
          <p:spPr>
            <a:xfrm>
              <a:off x="5548461" y="416015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8" name="object 3878"/>
            <p:cNvSpPr/>
            <p:nvPr/>
          </p:nvSpPr>
          <p:spPr>
            <a:xfrm>
              <a:off x="5548562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9" name="object 3879"/>
            <p:cNvSpPr/>
            <p:nvPr/>
          </p:nvSpPr>
          <p:spPr>
            <a:xfrm>
              <a:off x="554860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0" name="object 3880"/>
            <p:cNvSpPr/>
            <p:nvPr/>
          </p:nvSpPr>
          <p:spPr>
            <a:xfrm>
              <a:off x="555062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1" name="object 3881"/>
            <p:cNvSpPr/>
            <p:nvPr/>
          </p:nvSpPr>
          <p:spPr>
            <a:xfrm>
              <a:off x="555080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2" name="object 3882"/>
            <p:cNvSpPr/>
            <p:nvPr/>
          </p:nvSpPr>
          <p:spPr>
            <a:xfrm>
              <a:off x="5550907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3" name="object 3883"/>
            <p:cNvSpPr/>
            <p:nvPr/>
          </p:nvSpPr>
          <p:spPr>
            <a:xfrm>
              <a:off x="5550958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4" name="object 3884"/>
            <p:cNvSpPr/>
            <p:nvPr/>
          </p:nvSpPr>
          <p:spPr>
            <a:xfrm>
              <a:off x="5550996" y="4160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5" name="object 3885"/>
            <p:cNvSpPr/>
            <p:nvPr/>
          </p:nvSpPr>
          <p:spPr>
            <a:xfrm>
              <a:off x="5551084" y="4160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6" name="object 3886"/>
            <p:cNvSpPr/>
            <p:nvPr/>
          </p:nvSpPr>
          <p:spPr>
            <a:xfrm>
              <a:off x="5551173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7" name="object 3887"/>
            <p:cNvSpPr/>
            <p:nvPr/>
          </p:nvSpPr>
          <p:spPr>
            <a:xfrm>
              <a:off x="5551236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8" name="object 3888"/>
            <p:cNvSpPr/>
            <p:nvPr/>
          </p:nvSpPr>
          <p:spPr>
            <a:xfrm>
              <a:off x="555212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9" name="object 3889"/>
            <p:cNvSpPr/>
            <p:nvPr/>
          </p:nvSpPr>
          <p:spPr>
            <a:xfrm>
              <a:off x="5552402" y="416090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76" y="0"/>
                  </a:moveTo>
                  <a:lnTo>
                    <a:pt x="185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0" name="object 3890"/>
            <p:cNvSpPr/>
            <p:nvPr/>
          </p:nvSpPr>
          <p:spPr>
            <a:xfrm>
              <a:off x="555341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1" name="object 3891"/>
            <p:cNvSpPr/>
            <p:nvPr/>
          </p:nvSpPr>
          <p:spPr>
            <a:xfrm>
              <a:off x="5553492" y="4158761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82"/>
                  </a:moveTo>
                  <a:lnTo>
                    <a:pt x="887" y="10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2" name="object 3892"/>
            <p:cNvSpPr/>
            <p:nvPr/>
          </p:nvSpPr>
          <p:spPr>
            <a:xfrm>
              <a:off x="5553594" y="416002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9"/>
                  </a:moveTo>
                  <a:lnTo>
                    <a:pt x="887" y="44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3" name="object 3893"/>
            <p:cNvSpPr/>
            <p:nvPr/>
          </p:nvSpPr>
          <p:spPr>
            <a:xfrm>
              <a:off x="5553670" y="4157318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60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4" name="object 3894"/>
            <p:cNvSpPr/>
            <p:nvPr/>
          </p:nvSpPr>
          <p:spPr>
            <a:xfrm>
              <a:off x="5553771" y="41603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5" name="object 3895"/>
            <p:cNvSpPr/>
            <p:nvPr/>
          </p:nvSpPr>
          <p:spPr>
            <a:xfrm>
              <a:off x="5553860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6" name="object 3896"/>
            <p:cNvSpPr/>
            <p:nvPr/>
          </p:nvSpPr>
          <p:spPr>
            <a:xfrm>
              <a:off x="5553961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7" name="object 3897"/>
            <p:cNvSpPr/>
            <p:nvPr/>
          </p:nvSpPr>
          <p:spPr>
            <a:xfrm>
              <a:off x="5554798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8" name="object 3898"/>
            <p:cNvSpPr/>
            <p:nvPr/>
          </p:nvSpPr>
          <p:spPr>
            <a:xfrm>
              <a:off x="5555799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9" name="object 3899"/>
            <p:cNvSpPr/>
            <p:nvPr/>
          </p:nvSpPr>
          <p:spPr>
            <a:xfrm>
              <a:off x="555590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0" name="object 3900"/>
            <p:cNvSpPr/>
            <p:nvPr/>
          </p:nvSpPr>
          <p:spPr>
            <a:xfrm>
              <a:off x="5555989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1" name="object 3901"/>
            <p:cNvSpPr/>
            <p:nvPr/>
          </p:nvSpPr>
          <p:spPr>
            <a:xfrm>
              <a:off x="5556128" y="4160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2" name="object 3902"/>
            <p:cNvSpPr/>
            <p:nvPr/>
          </p:nvSpPr>
          <p:spPr>
            <a:xfrm>
              <a:off x="5556179" y="4160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3" name="object 3903"/>
            <p:cNvSpPr/>
            <p:nvPr/>
          </p:nvSpPr>
          <p:spPr>
            <a:xfrm>
              <a:off x="5556230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4" name="object 3904"/>
            <p:cNvSpPr/>
            <p:nvPr/>
          </p:nvSpPr>
          <p:spPr>
            <a:xfrm>
              <a:off x="5556306" y="416019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5" name="object 3905"/>
            <p:cNvSpPr/>
            <p:nvPr/>
          </p:nvSpPr>
          <p:spPr>
            <a:xfrm>
              <a:off x="5556394" y="4160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6" name="object 3906"/>
            <p:cNvSpPr/>
            <p:nvPr/>
          </p:nvSpPr>
          <p:spPr>
            <a:xfrm>
              <a:off x="555648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7" name="object 3907"/>
            <p:cNvSpPr/>
            <p:nvPr/>
          </p:nvSpPr>
          <p:spPr>
            <a:xfrm>
              <a:off x="5557395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8" name="object 3908"/>
            <p:cNvSpPr/>
            <p:nvPr/>
          </p:nvSpPr>
          <p:spPr>
            <a:xfrm>
              <a:off x="555745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9" name="object 3909"/>
            <p:cNvSpPr/>
            <p:nvPr/>
          </p:nvSpPr>
          <p:spPr>
            <a:xfrm>
              <a:off x="555825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0" name="object 3910"/>
            <p:cNvSpPr/>
            <p:nvPr/>
          </p:nvSpPr>
          <p:spPr>
            <a:xfrm>
              <a:off x="555844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1" name="object 3911"/>
            <p:cNvSpPr/>
            <p:nvPr/>
          </p:nvSpPr>
          <p:spPr>
            <a:xfrm>
              <a:off x="555854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2" name="object 3912"/>
            <p:cNvSpPr/>
            <p:nvPr/>
          </p:nvSpPr>
          <p:spPr>
            <a:xfrm>
              <a:off x="5558701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3" name="object 3913"/>
            <p:cNvSpPr/>
            <p:nvPr/>
          </p:nvSpPr>
          <p:spPr>
            <a:xfrm>
              <a:off x="5558815" y="415928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22"/>
                  </a:moveTo>
                  <a:lnTo>
                    <a:pt x="887" y="82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4" name="object 3914"/>
            <p:cNvSpPr/>
            <p:nvPr/>
          </p:nvSpPr>
          <p:spPr>
            <a:xfrm>
              <a:off x="5558878" y="415967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26"/>
                  </a:moveTo>
                  <a:lnTo>
                    <a:pt x="887" y="6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5" name="object 3915"/>
            <p:cNvSpPr/>
            <p:nvPr/>
          </p:nvSpPr>
          <p:spPr>
            <a:xfrm>
              <a:off x="5558980" y="4155116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581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6" name="object 3916"/>
            <p:cNvSpPr/>
            <p:nvPr/>
          </p:nvSpPr>
          <p:spPr>
            <a:xfrm>
              <a:off x="5559081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7" name="object 3917"/>
            <p:cNvSpPr/>
            <p:nvPr/>
          </p:nvSpPr>
          <p:spPr>
            <a:xfrm>
              <a:off x="555920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8" name="object 3918"/>
            <p:cNvSpPr/>
            <p:nvPr/>
          </p:nvSpPr>
          <p:spPr>
            <a:xfrm>
              <a:off x="5559271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9" name="object 3919"/>
            <p:cNvSpPr/>
            <p:nvPr/>
          </p:nvSpPr>
          <p:spPr>
            <a:xfrm>
              <a:off x="555990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0" name="object 3920"/>
            <p:cNvSpPr/>
            <p:nvPr/>
          </p:nvSpPr>
          <p:spPr>
            <a:xfrm>
              <a:off x="556014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1" name="object 3921"/>
            <p:cNvSpPr/>
            <p:nvPr/>
          </p:nvSpPr>
          <p:spPr>
            <a:xfrm>
              <a:off x="556093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2" name="object 3922"/>
            <p:cNvSpPr/>
            <p:nvPr/>
          </p:nvSpPr>
          <p:spPr>
            <a:xfrm>
              <a:off x="556124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3" name="object 3923"/>
            <p:cNvSpPr/>
            <p:nvPr/>
          </p:nvSpPr>
          <p:spPr>
            <a:xfrm>
              <a:off x="5561299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4" name="object 3924"/>
            <p:cNvSpPr/>
            <p:nvPr/>
          </p:nvSpPr>
          <p:spPr>
            <a:xfrm>
              <a:off x="556133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5" name="object 3925"/>
            <p:cNvSpPr/>
            <p:nvPr/>
          </p:nvSpPr>
          <p:spPr>
            <a:xfrm>
              <a:off x="5561413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6" name="object 3926"/>
            <p:cNvSpPr/>
            <p:nvPr/>
          </p:nvSpPr>
          <p:spPr>
            <a:xfrm>
              <a:off x="5561501" y="41603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7" name="object 3927"/>
            <p:cNvSpPr/>
            <p:nvPr/>
          </p:nvSpPr>
          <p:spPr>
            <a:xfrm>
              <a:off x="5561616" y="415976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82"/>
                  </a:moveTo>
                  <a:lnTo>
                    <a:pt x="887" y="5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8" name="object 3928"/>
            <p:cNvSpPr/>
            <p:nvPr/>
          </p:nvSpPr>
          <p:spPr>
            <a:xfrm>
              <a:off x="5561692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9" name="object 3929"/>
            <p:cNvSpPr/>
            <p:nvPr/>
          </p:nvSpPr>
          <p:spPr>
            <a:xfrm>
              <a:off x="5560906" y="416091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99" y="0"/>
                  </a:moveTo>
                  <a:lnTo>
                    <a:pt x="2673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0" name="object 3930"/>
            <p:cNvSpPr/>
            <p:nvPr/>
          </p:nvSpPr>
          <p:spPr>
            <a:xfrm>
              <a:off x="556385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1" name="object 3931"/>
            <p:cNvSpPr/>
            <p:nvPr/>
          </p:nvSpPr>
          <p:spPr>
            <a:xfrm>
              <a:off x="5563947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2" name="object 3932"/>
            <p:cNvSpPr/>
            <p:nvPr/>
          </p:nvSpPr>
          <p:spPr>
            <a:xfrm>
              <a:off x="556399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3" name="object 3933"/>
            <p:cNvSpPr/>
            <p:nvPr/>
          </p:nvSpPr>
          <p:spPr>
            <a:xfrm>
              <a:off x="5564036" y="41606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4" name="object 3934"/>
            <p:cNvSpPr/>
            <p:nvPr/>
          </p:nvSpPr>
          <p:spPr>
            <a:xfrm>
              <a:off x="5564112" y="416015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5" name="object 3935"/>
            <p:cNvSpPr/>
            <p:nvPr/>
          </p:nvSpPr>
          <p:spPr>
            <a:xfrm>
              <a:off x="5564201" y="415961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58"/>
                  </a:moveTo>
                  <a:lnTo>
                    <a:pt x="887" y="6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6" name="object 3936"/>
            <p:cNvSpPr/>
            <p:nvPr/>
          </p:nvSpPr>
          <p:spPr>
            <a:xfrm>
              <a:off x="5564290" y="415862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51"/>
                  </a:moveTo>
                  <a:lnTo>
                    <a:pt x="887" y="1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7" name="object 3937"/>
            <p:cNvSpPr/>
            <p:nvPr/>
          </p:nvSpPr>
          <p:spPr>
            <a:xfrm>
              <a:off x="5564378" y="4160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8" name="object 3938"/>
            <p:cNvSpPr/>
            <p:nvPr/>
          </p:nvSpPr>
          <p:spPr>
            <a:xfrm>
              <a:off x="5564467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9" name="object 3939"/>
            <p:cNvSpPr/>
            <p:nvPr/>
          </p:nvSpPr>
          <p:spPr>
            <a:xfrm>
              <a:off x="5566596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0" name="object 3940"/>
            <p:cNvSpPr/>
            <p:nvPr/>
          </p:nvSpPr>
          <p:spPr>
            <a:xfrm>
              <a:off x="5566697" y="4160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1" name="object 3941"/>
            <p:cNvSpPr/>
            <p:nvPr/>
          </p:nvSpPr>
          <p:spPr>
            <a:xfrm>
              <a:off x="556677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2" name="object 3942"/>
            <p:cNvSpPr/>
            <p:nvPr/>
          </p:nvSpPr>
          <p:spPr>
            <a:xfrm>
              <a:off x="5566824" y="4160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3" name="object 3943"/>
            <p:cNvSpPr/>
            <p:nvPr/>
          </p:nvSpPr>
          <p:spPr>
            <a:xfrm>
              <a:off x="5566925" y="41604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4" name="object 3944"/>
            <p:cNvSpPr/>
            <p:nvPr/>
          </p:nvSpPr>
          <p:spPr>
            <a:xfrm>
              <a:off x="5567014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5" name="object 3945"/>
            <p:cNvSpPr/>
            <p:nvPr/>
          </p:nvSpPr>
          <p:spPr>
            <a:xfrm>
              <a:off x="556710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6" name="object 3946"/>
            <p:cNvSpPr/>
            <p:nvPr/>
          </p:nvSpPr>
          <p:spPr>
            <a:xfrm>
              <a:off x="5567293" y="416015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7" name="object 3947"/>
            <p:cNvSpPr/>
            <p:nvPr/>
          </p:nvSpPr>
          <p:spPr>
            <a:xfrm>
              <a:off x="5569017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8" name="object 3948"/>
            <p:cNvSpPr/>
            <p:nvPr/>
          </p:nvSpPr>
          <p:spPr>
            <a:xfrm>
              <a:off x="556911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9" name="object 3949"/>
            <p:cNvSpPr/>
            <p:nvPr/>
          </p:nvSpPr>
          <p:spPr>
            <a:xfrm>
              <a:off x="5569257" y="4096593"/>
              <a:ext cx="0" cy="64769"/>
            </a:xfrm>
            <a:custGeom>
              <a:avLst/>
              <a:gdLst/>
              <a:ahLst/>
              <a:cxnLst/>
              <a:rect l="l" t="t" r="r" b="b"/>
              <a:pathLst>
                <a:path h="64770">
                  <a:moveTo>
                    <a:pt x="0" y="64333"/>
                  </a:moveTo>
                  <a:lnTo>
                    <a:pt x="0" y="60522"/>
                  </a:lnTo>
                </a:path>
                <a:path h="64770">
                  <a:moveTo>
                    <a:pt x="0" y="6433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0" name="object 3950"/>
            <p:cNvSpPr/>
            <p:nvPr/>
          </p:nvSpPr>
          <p:spPr>
            <a:xfrm>
              <a:off x="5569397" y="4155787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13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1" name="object 3951"/>
            <p:cNvSpPr/>
            <p:nvPr/>
          </p:nvSpPr>
          <p:spPr>
            <a:xfrm>
              <a:off x="5568611" y="416058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01" y="0"/>
                  </a:moveTo>
                  <a:lnTo>
                    <a:pt x="1875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2" name="object 3952"/>
            <p:cNvSpPr/>
            <p:nvPr/>
          </p:nvSpPr>
          <p:spPr>
            <a:xfrm>
              <a:off x="5569929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3" name="object 3953"/>
            <p:cNvSpPr/>
            <p:nvPr/>
          </p:nvSpPr>
          <p:spPr>
            <a:xfrm>
              <a:off x="557029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4" name="object 3954"/>
            <p:cNvSpPr/>
            <p:nvPr/>
          </p:nvSpPr>
          <p:spPr>
            <a:xfrm>
              <a:off x="557075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5" name="object 3955"/>
            <p:cNvSpPr/>
            <p:nvPr/>
          </p:nvSpPr>
          <p:spPr>
            <a:xfrm>
              <a:off x="557171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6" name="object 3956"/>
            <p:cNvSpPr/>
            <p:nvPr/>
          </p:nvSpPr>
          <p:spPr>
            <a:xfrm>
              <a:off x="5571893" y="416028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7" name="object 3957"/>
            <p:cNvSpPr/>
            <p:nvPr/>
          </p:nvSpPr>
          <p:spPr>
            <a:xfrm>
              <a:off x="5571995" y="4150179"/>
              <a:ext cx="0" cy="10795"/>
            </a:xfrm>
            <a:custGeom>
              <a:avLst/>
              <a:gdLst/>
              <a:ahLst/>
              <a:cxnLst/>
              <a:rect l="l" t="t" r="r" b="b"/>
              <a:pathLst>
                <a:path h="10795">
                  <a:moveTo>
                    <a:pt x="0" y="1074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8" name="object 3958"/>
            <p:cNvSpPr/>
            <p:nvPr/>
          </p:nvSpPr>
          <p:spPr>
            <a:xfrm>
              <a:off x="5572020" y="416019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9" name="object 3959"/>
            <p:cNvSpPr/>
            <p:nvPr/>
          </p:nvSpPr>
          <p:spPr>
            <a:xfrm>
              <a:off x="5572121" y="41607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0" name="object 3960"/>
            <p:cNvSpPr/>
            <p:nvPr/>
          </p:nvSpPr>
          <p:spPr>
            <a:xfrm>
              <a:off x="5572223" y="4160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1" name="object 3961"/>
            <p:cNvSpPr/>
            <p:nvPr/>
          </p:nvSpPr>
          <p:spPr>
            <a:xfrm>
              <a:off x="5572311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2" name="object 3962"/>
            <p:cNvSpPr/>
            <p:nvPr/>
          </p:nvSpPr>
          <p:spPr>
            <a:xfrm>
              <a:off x="5574035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3" name="object 3963"/>
            <p:cNvSpPr/>
            <p:nvPr/>
          </p:nvSpPr>
          <p:spPr>
            <a:xfrm>
              <a:off x="557437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4" name="object 3964"/>
            <p:cNvSpPr/>
            <p:nvPr/>
          </p:nvSpPr>
          <p:spPr>
            <a:xfrm>
              <a:off x="5574466" y="4160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5" name="object 3965"/>
            <p:cNvSpPr/>
            <p:nvPr/>
          </p:nvSpPr>
          <p:spPr>
            <a:xfrm>
              <a:off x="5574555" y="4151470"/>
              <a:ext cx="0" cy="9525"/>
            </a:xfrm>
            <a:custGeom>
              <a:avLst/>
              <a:gdLst/>
              <a:ahLst/>
              <a:cxnLst/>
              <a:rect l="l" t="t" r="r" b="b"/>
              <a:pathLst>
                <a:path h="9525">
                  <a:moveTo>
                    <a:pt x="0" y="9456"/>
                  </a:moveTo>
                  <a:lnTo>
                    <a:pt x="0" y="4468"/>
                  </a:lnTo>
                </a:path>
                <a:path h="9525">
                  <a:moveTo>
                    <a:pt x="0" y="945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6" name="object 3966"/>
            <p:cNvSpPr/>
            <p:nvPr/>
          </p:nvSpPr>
          <p:spPr>
            <a:xfrm>
              <a:off x="5574707" y="41603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7" name="object 3967"/>
            <p:cNvSpPr/>
            <p:nvPr/>
          </p:nvSpPr>
          <p:spPr>
            <a:xfrm>
              <a:off x="5574808" y="4156799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12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8" name="object 3968"/>
            <p:cNvSpPr/>
            <p:nvPr/>
          </p:nvSpPr>
          <p:spPr>
            <a:xfrm>
              <a:off x="5574897" y="41603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9" name="object 3969"/>
            <p:cNvSpPr/>
            <p:nvPr/>
          </p:nvSpPr>
          <p:spPr>
            <a:xfrm>
              <a:off x="5574935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0" name="object 3970"/>
            <p:cNvSpPr/>
            <p:nvPr/>
          </p:nvSpPr>
          <p:spPr>
            <a:xfrm>
              <a:off x="557579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1" name="object 3971"/>
            <p:cNvSpPr/>
            <p:nvPr/>
          </p:nvSpPr>
          <p:spPr>
            <a:xfrm>
              <a:off x="557646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2" name="object 3972"/>
            <p:cNvSpPr/>
            <p:nvPr/>
          </p:nvSpPr>
          <p:spPr>
            <a:xfrm>
              <a:off x="5576671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3" name="object 3973"/>
            <p:cNvSpPr/>
            <p:nvPr/>
          </p:nvSpPr>
          <p:spPr>
            <a:xfrm>
              <a:off x="5577000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4" name="object 3974"/>
            <p:cNvSpPr/>
            <p:nvPr/>
          </p:nvSpPr>
          <p:spPr>
            <a:xfrm>
              <a:off x="5577102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5" name="object 3975"/>
            <p:cNvSpPr/>
            <p:nvPr/>
          </p:nvSpPr>
          <p:spPr>
            <a:xfrm>
              <a:off x="5577203" y="416007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6" name="object 3976"/>
            <p:cNvSpPr/>
            <p:nvPr/>
          </p:nvSpPr>
          <p:spPr>
            <a:xfrm>
              <a:off x="5577292" y="415921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54"/>
                  </a:moveTo>
                  <a:lnTo>
                    <a:pt x="887" y="85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7" name="object 3977"/>
            <p:cNvSpPr/>
            <p:nvPr/>
          </p:nvSpPr>
          <p:spPr>
            <a:xfrm>
              <a:off x="5577343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8" name="object 3978"/>
            <p:cNvSpPr/>
            <p:nvPr/>
          </p:nvSpPr>
          <p:spPr>
            <a:xfrm>
              <a:off x="5577444" y="415991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6"/>
                  </a:moveTo>
                  <a:lnTo>
                    <a:pt x="887" y="50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9" name="object 3979"/>
            <p:cNvSpPr/>
            <p:nvPr/>
          </p:nvSpPr>
          <p:spPr>
            <a:xfrm>
              <a:off x="557746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0" name="object 3980"/>
            <p:cNvSpPr/>
            <p:nvPr/>
          </p:nvSpPr>
          <p:spPr>
            <a:xfrm>
              <a:off x="5577545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1" name="object 3981"/>
            <p:cNvSpPr/>
            <p:nvPr/>
          </p:nvSpPr>
          <p:spPr>
            <a:xfrm>
              <a:off x="557760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2" name="object 3982"/>
            <p:cNvSpPr/>
            <p:nvPr/>
          </p:nvSpPr>
          <p:spPr>
            <a:xfrm>
              <a:off x="557848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3" name="object 3983"/>
            <p:cNvSpPr/>
            <p:nvPr/>
          </p:nvSpPr>
          <p:spPr>
            <a:xfrm>
              <a:off x="557963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4" name="object 3984"/>
            <p:cNvSpPr/>
            <p:nvPr/>
          </p:nvSpPr>
          <p:spPr>
            <a:xfrm>
              <a:off x="5579776" y="41603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5" name="object 3985"/>
            <p:cNvSpPr/>
            <p:nvPr/>
          </p:nvSpPr>
          <p:spPr>
            <a:xfrm>
              <a:off x="5579864" y="4156875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05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6" name="object 3986"/>
            <p:cNvSpPr/>
            <p:nvPr/>
          </p:nvSpPr>
          <p:spPr>
            <a:xfrm>
              <a:off x="5579953" y="415988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9"/>
                  </a:moveTo>
                  <a:lnTo>
                    <a:pt x="887" y="51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7" name="object 3987"/>
            <p:cNvSpPr/>
            <p:nvPr/>
          </p:nvSpPr>
          <p:spPr>
            <a:xfrm>
              <a:off x="5580017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8" name="object 3988"/>
            <p:cNvSpPr/>
            <p:nvPr/>
          </p:nvSpPr>
          <p:spPr>
            <a:xfrm>
              <a:off x="5580055" y="416044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9" name="object 3989"/>
            <p:cNvSpPr/>
            <p:nvPr/>
          </p:nvSpPr>
          <p:spPr>
            <a:xfrm>
              <a:off x="5580143" y="416040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0" name="object 3990"/>
            <p:cNvSpPr/>
            <p:nvPr/>
          </p:nvSpPr>
          <p:spPr>
            <a:xfrm>
              <a:off x="558019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1" name="object 3991"/>
            <p:cNvSpPr/>
            <p:nvPr/>
          </p:nvSpPr>
          <p:spPr>
            <a:xfrm>
              <a:off x="558198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2" name="object 3992"/>
            <p:cNvSpPr/>
            <p:nvPr/>
          </p:nvSpPr>
          <p:spPr>
            <a:xfrm>
              <a:off x="5582247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3" name="object 3993"/>
            <p:cNvSpPr/>
            <p:nvPr/>
          </p:nvSpPr>
          <p:spPr>
            <a:xfrm>
              <a:off x="5582298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4" name="object 3994"/>
            <p:cNvSpPr/>
            <p:nvPr/>
          </p:nvSpPr>
          <p:spPr>
            <a:xfrm>
              <a:off x="5582412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5" name="object 3995"/>
            <p:cNvSpPr/>
            <p:nvPr/>
          </p:nvSpPr>
          <p:spPr>
            <a:xfrm>
              <a:off x="5582513" y="416023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6" name="object 3996"/>
            <p:cNvSpPr/>
            <p:nvPr/>
          </p:nvSpPr>
          <p:spPr>
            <a:xfrm>
              <a:off x="5582602" y="4160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7" name="object 3997"/>
            <p:cNvSpPr/>
            <p:nvPr/>
          </p:nvSpPr>
          <p:spPr>
            <a:xfrm>
              <a:off x="5582640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8" name="object 3998"/>
            <p:cNvSpPr/>
            <p:nvPr/>
          </p:nvSpPr>
          <p:spPr>
            <a:xfrm>
              <a:off x="558267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9" name="object 3999"/>
            <p:cNvSpPr/>
            <p:nvPr/>
          </p:nvSpPr>
          <p:spPr>
            <a:xfrm>
              <a:off x="5582729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0" name="object 4000"/>
            <p:cNvSpPr/>
            <p:nvPr/>
          </p:nvSpPr>
          <p:spPr>
            <a:xfrm>
              <a:off x="5582767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1" name="object 4001"/>
            <p:cNvSpPr/>
            <p:nvPr/>
          </p:nvSpPr>
          <p:spPr>
            <a:xfrm>
              <a:off x="5582830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2" name="object 4002"/>
            <p:cNvSpPr/>
            <p:nvPr/>
          </p:nvSpPr>
          <p:spPr>
            <a:xfrm>
              <a:off x="558286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3" name="object 4003"/>
            <p:cNvSpPr/>
            <p:nvPr/>
          </p:nvSpPr>
          <p:spPr>
            <a:xfrm>
              <a:off x="558483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4" name="object 4004"/>
            <p:cNvSpPr/>
            <p:nvPr/>
          </p:nvSpPr>
          <p:spPr>
            <a:xfrm>
              <a:off x="5584009" y="4160876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63" y="0"/>
                  </a:moveTo>
                  <a:lnTo>
                    <a:pt x="183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5" name="object 4005"/>
            <p:cNvSpPr/>
            <p:nvPr/>
          </p:nvSpPr>
          <p:spPr>
            <a:xfrm>
              <a:off x="5585073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6" name="object 4006"/>
            <p:cNvSpPr/>
            <p:nvPr/>
          </p:nvSpPr>
          <p:spPr>
            <a:xfrm>
              <a:off x="5585174" y="415939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65"/>
                  </a:moveTo>
                  <a:lnTo>
                    <a:pt x="887" y="76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7" name="object 4007"/>
            <p:cNvSpPr/>
            <p:nvPr/>
          </p:nvSpPr>
          <p:spPr>
            <a:xfrm>
              <a:off x="5585263" y="416044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8" name="object 4008"/>
            <p:cNvSpPr/>
            <p:nvPr/>
          </p:nvSpPr>
          <p:spPr>
            <a:xfrm>
              <a:off x="5585364" y="4160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9" name="object 4009"/>
            <p:cNvSpPr/>
            <p:nvPr/>
          </p:nvSpPr>
          <p:spPr>
            <a:xfrm>
              <a:off x="5585453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0" name="object 4010"/>
            <p:cNvSpPr/>
            <p:nvPr/>
          </p:nvSpPr>
          <p:spPr>
            <a:xfrm>
              <a:off x="558753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1" name="object 4011"/>
            <p:cNvSpPr/>
            <p:nvPr/>
          </p:nvSpPr>
          <p:spPr>
            <a:xfrm>
              <a:off x="5587582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2" name="object 4012"/>
            <p:cNvSpPr/>
            <p:nvPr/>
          </p:nvSpPr>
          <p:spPr>
            <a:xfrm>
              <a:off x="5587696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3" name="object 4013"/>
            <p:cNvSpPr/>
            <p:nvPr/>
          </p:nvSpPr>
          <p:spPr>
            <a:xfrm>
              <a:off x="5587798" y="4160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4" name="object 4014"/>
            <p:cNvSpPr/>
            <p:nvPr/>
          </p:nvSpPr>
          <p:spPr>
            <a:xfrm>
              <a:off x="5587836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5" name="object 4015"/>
            <p:cNvSpPr/>
            <p:nvPr/>
          </p:nvSpPr>
          <p:spPr>
            <a:xfrm>
              <a:off x="5587886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6" name="object 4016"/>
            <p:cNvSpPr/>
            <p:nvPr/>
          </p:nvSpPr>
          <p:spPr>
            <a:xfrm>
              <a:off x="5587988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7" name="object 4017"/>
            <p:cNvSpPr/>
            <p:nvPr/>
          </p:nvSpPr>
          <p:spPr>
            <a:xfrm>
              <a:off x="5588076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8" name="object 4018"/>
            <p:cNvSpPr/>
            <p:nvPr/>
          </p:nvSpPr>
          <p:spPr>
            <a:xfrm>
              <a:off x="559015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9" name="object 4019"/>
            <p:cNvSpPr/>
            <p:nvPr/>
          </p:nvSpPr>
          <p:spPr>
            <a:xfrm>
              <a:off x="5590180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0" name="object 4020"/>
            <p:cNvSpPr/>
            <p:nvPr/>
          </p:nvSpPr>
          <p:spPr>
            <a:xfrm>
              <a:off x="559023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1" name="object 4021"/>
            <p:cNvSpPr/>
            <p:nvPr/>
          </p:nvSpPr>
          <p:spPr>
            <a:xfrm>
              <a:off x="5590294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2" name="object 4022"/>
            <p:cNvSpPr/>
            <p:nvPr/>
          </p:nvSpPr>
          <p:spPr>
            <a:xfrm>
              <a:off x="5590408" y="415992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0"/>
                  </a:moveTo>
                  <a:lnTo>
                    <a:pt x="887" y="50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3" name="object 4023"/>
            <p:cNvSpPr/>
            <p:nvPr/>
          </p:nvSpPr>
          <p:spPr>
            <a:xfrm>
              <a:off x="5590472" y="415959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64"/>
                  </a:moveTo>
                  <a:lnTo>
                    <a:pt x="887" y="6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4" name="object 4024"/>
            <p:cNvSpPr/>
            <p:nvPr/>
          </p:nvSpPr>
          <p:spPr>
            <a:xfrm>
              <a:off x="5590573" y="4155318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60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5" name="object 4025"/>
            <p:cNvSpPr/>
            <p:nvPr/>
          </p:nvSpPr>
          <p:spPr>
            <a:xfrm>
              <a:off x="5590662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6" name="object 4026"/>
            <p:cNvSpPr/>
            <p:nvPr/>
          </p:nvSpPr>
          <p:spPr>
            <a:xfrm>
              <a:off x="5590763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7" name="object 4027"/>
            <p:cNvSpPr/>
            <p:nvPr/>
          </p:nvSpPr>
          <p:spPr>
            <a:xfrm>
              <a:off x="5590852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8" name="object 4028"/>
            <p:cNvSpPr/>
            <p:nvPr/>
          </p:nvSpPr>
          <p:spPr>
            <a:xfrm>
              <a:off x="559139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9" name="object 4029"/>
            <p:cNvSpPr/>
            <p:nvPr/>
          </p:nvSpPr>
          <p:spPr>
            <a:xfrm>
              <a:off x="5592854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0" name="object 4030"/>
            <p:cNvSpPr/>
            <p:nvPr/>
          </p:nvSpPr>
          <p:spPr>
            <a:xfrm>
              <a:off x="5592956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1" name="object 4031"/>
            <p:cNvSpPr/>
            <p:nvPr/>
          </p:nvSpPr>
          <p:spPr>
            <a:xfrm>
              <a:off x="5593044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2" name="object 4032"/>
            <p:cNvSpPr/>
            <p:nvPr/>
          </p:nvSpPr>
          <p:spPr>
            <a:xfrm>
              <a:off x="5593095" y="4160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3" name="object 4033"/>
            <p:cNvSpPr/>
            <p:nvPr/>
          </p:nvSpPr>
          <p:spPr>
            <a:xfrm>
              <a:off x="5593209" y="415979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3"/>
                  </a:moveTo>
                  <a:lnTo>
                    <a:pt x="887" y="5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4" name="object 4034"/>
            <p:cNvSpPr/>
            <p:nvPr/>
          </p:nvSpPr>
          <p:spPr>
            <a:xfrm>
              <a:off x="5593285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5" name="object 4035"/>
            <p:cNvSpPr/>
            <p:nvPr/>
          </p:nvSpPr>
          <p:spPr>
            <a:xfrm>
              <a:off x="5593386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6" name="object 4036"/>
            <p:cNvSpPr/>
            <p:nvPr/>
          </p:nvSpPr>
          <p:spPr>
            <a:xfrm>
              <a:off x="559422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7" name="object 4037"/>
            <p:cNvSpPr/>
            <p:nvPr/>
          </p:nvSpPr>
          <p:spPr>
            <a:xfrm>
              <a:off x="5595262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8" name="object 4038"/>
            <p:cNvSpPr/>
            <p:nvPr/>
          </p:nvSpPr>
          <p:spPr>
            <a:xfrm>
              <a:off x="559540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9" name="object 4039"/>
            <p:cNvSpPr/>
            <p:nvPr/>
          </p:nvSpPr>
          <p:spPr>
            <a:xfrm>
              <a:off x="5595452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0" name="object 4040"/>
            <p:cNvSpPr/>
            <p:nvPr/>
          </p:nvSpPr>
          <p:spPr>
            <a:xfrm>
              <a:off x="559549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1" name="object 4041"/>
            <p:cNvSpPr/>
            <p:nvPr/>
          </p:nvSpPr>
          <p:spPr>
            <a:xfrm>
              <a:off x="5595617" y="4160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2" name="object 4042"/>
            <p:cNvSpPr/>
            <p:nvPr/>
          </p:nvSpPr>
          <p:spPr>
            <a:xfrm>
              <a:off x="5595718" y="415933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97"/>
                  </a:moveTo>
                  <a:lnTo>
                    <a:pt x="887" y="79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3" name="object 4043"/>
            <p:cNvSpPr/>
            <p:nvPr/>
          </p:nvSpPr>
          <p:spPr>
            <a:xfrm>
              <a:off x="5595782" y="415972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01"/>
                  </a:moveTo>
                  <a:lnTo>
                    <a:pt x="887" y="6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4" name="object 4044"/>
            <p:cNvSpPr/>
            <p:nvPr/>
          </p:nvSpPr>
          <p:spPr>
            <a:xfrm>
              <a:off x="5595807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5" name="object 4045"/>
            <p:cNvSpPr/>
            <p:nvPr/>
          </p:nvSpPr>
          <p:spPr>
            <a:xfrm>
              <a:off x="5595883" y="415987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25"/>
                  </a:moveTo>
                  <a:lnTo>
                    <a:pt x="887" y="5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6" name="object 4046"/>
            <p:cNvSpPr/>
            <p:nvPr/>
          </p:nvSpPr>
          <p:spPr>
            <a:xfrm>
              <a:off x="5595972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7" name="object 4047"/>
            <p:cNvSpPr/>
            <p:nvPr/>
          </p:nvSpPr>
          <p:spPr>
            <a:xfrm>
              <a:off x="5596073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8" name="object 4048"/>
            <p:cNvSpPr/>
            <p:nvPr/>
          </p:nvSpPr>
          <p:spPr>
            <a:xfrm>
              <a:off x="559677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9" name="object 4049"/>
            <p:cNvSpPr/>
            <p:nvPr/>
          </p:nvSpPr>
          <p:spPr>
            <a:xfrm>
              <a:off x="5598202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0" name="object 4050"/>
            <p:cNvSpPr/>
            <p:nvPr/>
          </p:nvSpPr>
          <p:spPr>
            <a:xfrm>
              <a:off x="559824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1" name="object 4051"/>
            <p:cNvSpPr/>
            <p:nvPr/>
          </p:nvSpPr>
          <p:spPr>
            <a:xfrm>
              <a:off x="5598291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2" name="object 4052"/>
            <p:cNvSpPr/>
            <p:nvPr/>
          </p:nvSpPr>
          <p:spPr>
            <a:xfrm>
              <a:off x="5598329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3" name="object 4053"/>
            <p:cNvSpPr/>
            <p:nvPr/>
          </p:nvSpPr>
          <p:spPr>
            <a:xfrm>
              <a:off x="5598380" y="4160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4" name="object 4054"/>
            <p:cNvSpPr/>
            <p:nvPr/>
          </p:nvSpPr>
          <p:spPr>
            <a:xfrm>
              <a:off x="5598418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5" name="object 4055"/>
            <p:cNvSpPr/>
            <p:nvPr/>
          </p:nvSpPr>
          <p:spPr>
            <a:xfrm>
              <a:off x="5598506" y="41603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6" name="object 4056"/>
            <p:cNvSpPr/>
            <p:nvPr/>
          </p:nvSpPr>
          <p:spPr>
            <a:xfrm>
              <a:off x="5598582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7" name="object 4057"/>
            <p:cNvSpPr/>
            <p:nvPr/>
          </p:nvSpPr>
          <p:spPr>
            <a:xfrm>
              <a:off x="5598785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8" name="object 4058"/>
            <p:cNvSpPr/>
            <p:nvPr/>
          </p:nvSpPr>
          <p:spPr>
            <a:xfrm>
              <a:off x="5600521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9" name="object 4059"/>
            <p:cNvSpPr/>
            <p:nvPr/>
          </p:nvSpPr>
          <p:spPr>
            <a:xfrm>
              <a:off x="5600825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0" name="object 4060"/>
            <p:cNvSpPr/>
            <p:nvPr/>
          </p:nvSpPr>
          <p:spPr>
            <a:xfrm>
              <a:off x="5600927" y="4155584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34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1" name="object 4061"/>
            <p:cNvSpPr/>
            <p:nvPr/>
          </p:nvSpPr>
          <p:spPr>
            <a:xfrm>
              <a:off x="5601092" y="415940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59"/>
                  </a:moveTo>
                  <a:lnTo>
                    <a:pt x="887" y="75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2" name="object 4062"/>
            <p:cNvSpPr/>
            <p:nvPr/>
          </p:nvSpPr>
          <p:spPr>
            <a:xfrm>
              <a:off x="5601180" y="416011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05"/>
                  </a:moveTo>
                  <a:lnTo>
                    <a:pt x="887" y="40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3" name="object 4063"/>
            <p:cNvSpPr/>
            <p:nvPr/>
          </p:nvSpPr>
          <p:spPr>
            <a:xfrm>
              <a:off x="5601231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4" name="object 4064"/>
            <p:cNvSpPr/>
            <p:nvPr/>
          </p:nvSpPr>
          <p:spPr>
            <a:xfrm>
              <a:off x="5601383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5" name="object 4065"/>
            <p:cNvSpPr/>
            <p:nvPr/>
          </p:nvSpPr>
          <p:spPr>
            <a:xfrm>
              <a:off x="5601472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6" name="object 4066"/>
            <p:cNvSpPr/>
            <p:nvPr/>
          </p:nvSpPr>
          <p:spPr>
            <a:xfrm>
              <a:off x="560239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7" name="object 4067"/>
            <p:cNvSpPr/>
            <p:nvPr/>
          </p:nvSpPr>
          <p:spPr>
            <a:xfrm>
              <a:off x="560294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8" name="object 4068"/>
            <p:cNvSpPr/>
            <p:nvPr/>
          </p:nvSpPr>
          <p:spPr>
            <a:xfrm>
              <a:off x="560333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9" name="object 4069"/>
            <p:cNvSpPr/>
            <p:nvPr/>
          </p:nvSpPr>
          <p:spPr>
            <a:xfrm>
              <a:off x="5603411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0" name="object 4070"/>
            <p:cNvSpPr/>
            <p:nvPr/>
          </p:nvSpPr>
          <p:spPr>
            <a:xfrm>
              <a:off x="5603550" y="4160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1" name="object 4071"/>
            <p:cNvSpPr/>
            <p:nvPr/>
          </p:nvSpPr>
          <p:spPr>
            <a:xfrm>
              <a:off x="5603588" y="416000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2"/>
                  </a:moveTo>
                  <a:lnTo>
                    <a:pt x="887" y="46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2" name="object 4072"/>
            <p:cNvSpPr/>
            <p:nvPr/>
          </p:nvSpPr>
          <p:spPr>
            <a:xfrm>
              <a:off x="5603727" y="4160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3" name="object 4073"/>
            <p:cNvSpPr/>
            <p:nvPr/>
          </p:nvSpPr>
          <p:spPr>
            <a:xfrm>
              <a:off x="5603816" y="41606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4" name="object 4074"/>
            <p:cNvSpPr/>
            <p:nvPr/>
          </p:nvSpPr>
          <p:spPr>
            <a:xfrm>
              <a:off x="5603880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5" name="object 4075"/>
            <p:cNvSpPr/>
            <p:nvPr/>
          </p:nvSpPr>
          <p:spPr>
            <a:xfrm>
              <a:off x="5603994" y="4154584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6342"/>
                  </a:moveTo>
                  <a:lnTo>
                    <a:pt x="0" y="0"/>
                  </a:lnTo>
                </a:path>
                <a:path h="6350">
                  <a:moveTo>
                    <a:pt x="0" y="6342"/>
                  </a:moveTo>
                  <a:lnTo>
                    <a:pt x="0" y="632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6" name="object 4076"/>
            <p:cNvSpPr/>
            <p:nvPr/>
          </p:nvSpPr>
          <p:spPr>
            <a:xfrm>
              <a:off x="5604196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7" name="object 4077"/>
            <p:cNvSpPr/>
            <p:nvPr/>
          </p:nvSpPr>
          <p:spPr>
            <a:xfrm>
              <a:off x="5606059" y="4160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8" name="object 4078"/>
            <p:cNvSpPr/>
            <p:nvPr/>
          </p:nvSpPr>
          <p:spPr>
            <a:xfrm>
              <a:off x="5606148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9" name="object 4079"/>
            <p:cNvSpPr/>
            <p:nvPr/>
          </p:nvSpPr>
          <p:spPr>
            <a:xfrm>
              <a:off x="5606249" y="4153381"/>
              <a:ext cx="0" cy="7620"/>
            </a:xfrm>
            <a:custGeom>
              <a:avLst/>
              <a:gdLst/>
              <a:ahLst/>
              <a:cxnLst/>
              <a:rect l="l" t="t" r="r" b="b"/>
              <a:pathLst>
                <a:path h="7620">
                  <a:moveTo>
                    <a:pt x="0" y="754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0" name="object 4080"/>
            <p:cNvSpPr/>
            <p:nvPr/>
          </p:nvSpPr>
          <p:spPr>
            <a:xfrm>
              <a:off x="5606401" y="4158154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86"/>
                  </a:moveTo>
                  <a:lnTo>
                    <a:pt x="887" y="138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1" name="object 4081"/>
            <p:cNvSpPr/>
            <p:nvPr/>
          </p:nvSpPr>
          <p:spPr>
            <a:xfrm>
              <a:off x="5606528" y="4160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2" name="object 4082"/>
            <p:cNvSpPr/>
            <p:nvPr/>
          </p:nvSpPr>
          <p:spPr>
            <a:xfrm>
              <a:off x="5606642" y="415968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20"/>
                  </a:moveTo>
                  <a:lnTo>
                    <a:pt x="887" y="6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3" name="object 4083"/>
            <p:cNvSpPr/>
            <p:nvPr/>
          </p:nvSpPr>
          <p:spPr>
            <a:xfrm>
              <a:off x="5606680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4" name="object 4084"/>
            <p:cNvSpPr/>
            <p:nvPr/>
          </p:nvSpPr>
          <p:spPr>
            <a:xfrm>
              <a:off x="560714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5" name="object 4085"/>
            <p:cNvSpPr/>
            <p:nvPr/>
          </p:nvSpPr>
          <p:spPr>
            <a:xfrm>
              <a:off x="560751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6" name="object 4086"/>
            <p:cNvSpPr/>
            <p:nvPr/>
          </p:nvSpPr>
          <p:spPr>
            <a:xfrm>
              <a:off x="560826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7" name="object 4087"/>
            <p:cNvSpPr/>
            <p:nvPr/>
          </p:nvSpPr>
          <p:spPr>
            <a:xfrm>
              <a:off x="5608708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8" name="object 4088"/>
            <p:cNvSpPr/>
            <p:nvPr/>
          </p:nvSpPr>
          <p:spPr>
            <a:xfrm>
              <a:off x="5608885" y="415950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08"/>
                  </a:moveTo>
                  <a:lnTo>
                    <a:pt x="887" y="70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9" name="object 4089"/>
            <p:cNvSpPr/>
            <p:nvPr/>
          </p:nvSpPr>
          <p:spPr>
            <a:xfrm>
              <a:off x="5609037" y="41603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0" name="object 4090"/>
            <p:cNvSpPr/>
            <p:nvPr/>
          </p:nvSpPr>
          <p:spPr>
            <a:xfrm>
              <a:off x="5609113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1" name="object 4091"/>
            <p:cNvSpPr/>
            <p:nvPr/>
          </p:nvSpPr>
          <p:spPr>
            <a:xfrm>
              <a:off x="5609177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2" name="object 4092"/>
            <p:cNvSpPr/>
            <p:nvPr/>
          </p:nvSpPr>
          <p:spPr>
            <a:xfrm>
              <a:off x="5609278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3" name="object 4093"/>
            <p:cNvSpPr/>
            <p:nvPr/>
          </p:nvSpPr>
          <p:spPr>
            <a:xfrm>
              <a:off x="5611268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4" name="object 4094"/>
            <p:cNvSpPr/>
            <p:nvPr/>
          </p:nvSpPr>
          <p:spPr>
            <a:xfrm>
              <a:off x="5611357" y="4126557"/>
              <a:ext cx="0" cy="34925"/>
            </a:xfrm>
            <a:custGeom>
              <a:avLst/>
              <a:gdLst/>
              <a:ahLst/>
              <a:cxnLst/>
              <a:rect l="l" t="t" r="r" b="b"/>
              <a:pathLst>
                <a:path h="34925">
                  <a:moveTo>
                    <a:pt x="0" y="3436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5" name="object 4095"/>
            <p:cNvSpPr/>
            <p:nvPr/>
          </p:nvSpPr>
          <p:spPr>
            <a:xfrm>
              <a:off x="5611458" y="4160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6" name="object 4096"/>
            <p:cNvSpPr/>
            <p:nvPr/>
          </p:nvSpPr>
          <p:spPr>
            <a:xfrm>
              <a:off x="5611547" y="415971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07"/>
                  </a:moveTo>
                  <a:lnTo>
                    <a:pt x="887" y="6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7" name="object 4097"/>
            <p:cNvSpPr/>
            <p:nvPr/>
          </p:nvSpPr>
          <p:spPr>
            <a:xfrm>
              <a:off x="5611673" y="415987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25"/>
                  </a:moveTo>
                  <a:lnTo>
                    <a:pt x="887" y="5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8" name="object 4098"/>
            <p:cNvSpPr/>
            <p:nvPr/>
          </p:nvSpPr>
          <p:spPr>
            <a:xfrm>
              <a:off x="5611737" y="4160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9" name="object 4099"/>
            <p:cNvSpPr/>
            <p:nvPr/>
          </p:nvSpPr>
          <p:spPr>
            <a:xfrm>
              <a:off x="5611800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0" name="object 4100"/>
            <p:cNvSpPr/>
            <p:nvPr/>
          </p:nvSpPr>
          <p:spPr>
            <a:xfrm>
              <a:off x="561183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1" name="object 4101"/>
            <p:cNvSpPr/>
            <p:nvPr/>
          </p:nvSpPr>
          <p:spPr>
            <a:xfrm>
              <a:off x="5611927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2" name="object 4102"/>
            <p:cNvSpPr/>
            <p:nvPr/>
          </p:nvSpPr>
          <p:spPr>
            <a:xfrm>
              <a:off x="561271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3" name="object 4103"/>
            <p:cNvSpPr/>
            <p:nvPr/>
          </p:nvSpPr>
          <p:spPr>
            <a:xfrm>
              <a:off x="5613802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4" name="object 4104"/>
            <p:cNvSpPr/>
            <p:nvPr/>
          </p:nvSpPr>
          <p:spPr>
            <a:xfrm>
              <a:off x="5613891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5" name="object 4105"/>
            <p:cNvSpPr/>
            <p:nvPr/>
          </p:nvSpPr>
          <p:spPr>
            <a:xfrm>
              <a:off x="5614005" y="4155521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40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6" name="object 4106"/>
            <p:cNvSpPr/>
            <p:nvPr/>
          </p:nvSpPr>
          <p:spPr>
            <a:xfrm>
              <a:off x="5614132" y="4160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7" name="object 4107"/>
            <p:cNvSpPr/>
            <p:nvPr/>
          </p:nvSpPr>
          <p:spPr>
            <a:xfrm>
              <a:off x="5614221" y="415920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60"/>
                  </a:moveTo>
                  <a:lnTo>
                    <a:pt x="887" y="86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8" name="object 4108"/>
            <p:cNvSpPr/>
            <p:nvPr/>
          </p:nvSpPr>
          <p:spPr>
            <a:xfrm>
              <a:off x="5614322" y="416025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9" name="object 4109"/>
            <p:cNvSpPr/>
            <p:nvPr/>
          </p:nvSpPr>
          <p:spPr>
            <a:xfrm>
              <a:off x="5614423" y="41604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0" name="object 4110"/>
            <p:cNvSpPr/>
            <p:nvPr/>
          </p:nvSpPr>
          <p:spPr>
            <a:xfrm>
              <a:off x="561515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1" name="object 4111"/>
            <p:cNvSpPr/>
            <p:nvPr/>
          </p:nvSpPr>
          <p:spPr>
            <a:xfrm>
              <a:off x="561550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2" name="object 4112"/>
            <p:cNvSpPr/>
            <p:nvPr/>
          </p:nvSpPr>
          <p:spPr>
            <a:xfrm>
              <a:off x="5616400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3" name="object 4113"/>
            <p:cNvSpPr/>
            <p:nvPr/>
          </p:nvSpPr>
          <p:spPr>
            <a:xfrm>
              <a:off x="5615640" y="416091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50" y="0"/>
                  </a:moveTo>
                  <a:lnTo>
                    <a:pt x="182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4" name="object 4114"/>
            <p:cNvSpPr/>
            <p:nvPr/>
          </p:nvSpPr>
          <p:spPr>
            <a:xfrm>
              <a:off x="5616666" y="4146659"/>
              <a:ext cx="0" cy="14604"/>
            </a:xfrm>
            <a:custGeom>
              <a:avLst/>
              <a:gdLst/>
              <a:ahLst/>
              <a:cxnLst/>
              <a:rect l="l" t="t" r="r" b="b"/>
              <a:pathLst>
                <a:path h="14604">
                  <a:moveTo>
                    <a:pt x="0" y="14266"/>
                  </a:moveTo>
                  <a:lnTo>
                    <a:pt x="0" y="0"/>
                  </a:lnTo>
                </a:path>
                <a:path h="14604">
                  <a:moveTo>
                    <a:pt x="0" y="14266"/>
                  </a:moveTo>
                  <a:lnTo>
                    <a:pt x="0" y="1067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5" name="object 4115"/>
            <p:cNvSpPr/>
            <p:nvPr/>
          </p:nvSpPr>
          <p:spPr>
            <a:xfrm>
              <a:off x="5616819" y="415993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93"/>
                  </a:moveTo>
                  <a:lnTo>
                    <a:pt x="887" y="49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6" name="object 4116"/>
            <p:cNvSpPr/>
            <p:nvPr/>
          </p:nvSpPr>
          <p:spPr>
            <a:xfrm>
              <a:off x="5616895" y="4152318"/>
              <a:ext cx="0" cy="8890"/>
            </a:xfrm>
            <a:custGeom>
              <a:avLst/>
              <a:gdLst/>
              <a:ahLst/>
              <a:cxnLst/>
              <a:rect l="l" t="t" r="r" b="b"/>
              <a:pathLst>
                <a:path h="8889">
                  <a:moveTo>
                    <a:pt x="0" y="860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7" name="object 4117"/>
            <p:cNvSpPr/>
            <p:nvPr/>
          </p:nvSpPr>
          <p:spPr>
            <a:xfrm>
              <a:off x="5617034" y="4160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8" name="object 4118"/>
            <p:cNvSpPr/>
            <p:nvPr/>
          </p:nvSpPr>
          <p:spPr>
            <a:xfrm>
              <a:off x="561814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9" name="object 4119"/>
            <p:cNvSpPr/>
            <p:nvPr/>
          </p:nvSpPr>
          <p:spPr>
            <a:xfrm>
              <a:off x="561841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0" name="object 4120"/>
            <p:cNvSpPr/>
            <p:nvPr/>
          </p:nvSpPr>
          <p:spPr>
            <a:xfrm>
              <a:off x="5619049" y="41603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1" name="object 4121"/>
            <p:cNvSpPr/>
            <p:nvPr/>
          </p:nvSpPr>
          <p:spPr>
            <a:xfrm>
              <a:off x="5619163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2" name="object 4122"/>
            <p:cNvSpPr/>
            <p:nvPr/>
          </p:nvSpPr>
          <p:spPr>
            <a:xfrm>
              <a:off x="5619201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3" name="object 4123"/>
            <p:cNvSpPr/>
            <p:nvPr/>
          </p:nvSpPr>
          <p:spPr>
            <a:xfrm>
              <a:off x="5619315" y="415838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72"/>
                  </a:moveTo>
                  <a:lnTo>
                    <a:pt x="887" y="127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4" name="object 4124"/>
            <p:cNvSpPr/>
            <p:nvPr/>
          </p:nvSpPr>
          <p:spPr>
            <a:xfrm>
              <a:off x="5619404" y="416021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5" name="object 4125"/>
            <p:cNvSpPr/>
            <p:nvPr/>
          </p:nvSpPr>
          <p:spPr>
            <a:xfrm>
              <a:off x="5619454" y="416023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6" name="object 4126"/>
            <p:cNvSpPr/>
            <p:nvPr/>
          </p:nvSpPr>
          <p:spPr>
            <a:xfrm>
              <a:off x="5619531" y="415909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17"/>
                  </a:moveTo>
                  <a:lnTo>
                    <a:pt x="887" y="91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7" name="object 4127"/>
            <p:cNvSpPr/>
            <p:nvPr/>
          </p:nvSpPr>
          <p:spPr>
            <a:xfrm>
              <a:off x="5619594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8" name="object 4128"/>
            <p:cNvSpPr/>
            <p:nvPr/>
          </p:nvSpPr>
          <p:spPr>
            <a:xfrm>
              <a:off x="5619657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9" name="object 4129"/>
            <p:cNvSpPr/>
            <p:nvPr/>
          </p:nvSpPr>
          <p:spPr>
            <a:xfrm>
              <a:off x="5618821" y="4160888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10">
                  <a:moveTo>
                    <a:pt x="0" y="0"/>
                  </a:moveTo>
                  <a:lnTo>
                    <a:pt x="1774" y="0"/>
                  </a:lnTo>
                </a:path>
                <a:path w="3810">
                  <a:moveTo>
                    <a:pt x="1976" y="0"/>
                  </a:moveTo>
                  <a:lnTo>
                    <a:pt x="3751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0" name="object 4130"/>
            <p:cNvSpPr/>
            <p:nvPr/>
          </p:nvSpPr>
          <p:spPr>
            <a:xfrm>
              <a:off x="5621786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1" name="object 4131"/>
            <p:cNvSpPr/>
            <p:nvPr/>
          </p:nvSpPr>
          <p:spPr>
            <a:xfrm>
              <a:off x="5621875" y="4160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2" name="object 4132"/>
            <p:cNvSpPr/>
            <p:nvPr/>
          </p:nvSpPr>
          <p:spPr>
            <a:xfrm>
              <a:off x="5621976" y="415917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73"/>
                  </a:moveTo>
                  <a:lnTo>
                    <a:pt x="887" y="87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3" name="object 4133"/>
            <p:cNvSpPr/>
            <p:nvPr/>
          </p:nvSpPr>
          <p:spPr>
            <a:xfrm>
              <a:off x="5622065" y="415998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8"/>
                  </a:moveTo>
                  <a:lnTo>
                    <a:pt x="887" y="46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4" name="object 4134"/>
            <p:cNvSpPr/>
            <p:nvPr/>
          </p:nvSpPr>
          <p:spPr>
            <a:xfrm>
              <a:off x="5622116" y="4156977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394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5" name="object 4135"/>
            <p:cNvSpPr/>
            <p:nvPr/>
          </p:nvSpPr>
          <p:spPr>
            <a:xfrm>
              <a:off x="5622230" y="4158939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93"/>
                  </a:moveTo>
                  <a:lnTo>
                    <a:pt x="887" y="99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6" name="object 4136"/>
            <p:cNvSpPr/>
            <p:nvPr/>
          </p:nvSpPr>
          <p:spPr>
            <a:xfrm>
              <a:off x="5622319" y="415996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1"/>
                  </a:moveTo>
                  <a:lnTo>
                    <a:pt x="887" y="48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7" name="object 4137"/>
            <p:cNvSpPr/>
            <p:nvPr/>
          </p:nvSpPr>
          <p:spPr>
            <a:xfrm>
              <a:off x="562240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8" name="object 4138"/>
            <p:cNvSpPr/>
            <p:nvPr/>
          </p:nvSpPr>
          <p:spPr>
            <a:xfrm>
              <a:off x="562329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9" name="object 4139"/>
            <p:cNvSpPr/>
            <p:nvPr/>
          </p:nvSpPr>
          <p:spPr>
            <a:xfrm>
              <a:off x="562424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0" name="object 4140"/>
            <p:cNvSpPr/>
            <p:nvPr/>
          </p:nvSpPr>
          <p:spPr>
            <a:xfrm>
              <a:off x="5624321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1" name="object 4141"/>
            <p:cNvSpPr/>
            <p:nvPr/>
          </p:nvSpPr>
          <p:spPr>
            <a:xfrm>
              <a:off x="562441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2" name="object 4142"/>
            <p:cNvSpPr/>
            <p:nvPr/>
          </p:nvSpPr>
          <p:spPr>
            <a:xfrm>
              <a:off x="5624448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3" name="object 4143"/>
            <p:cNvSpPr/>
            <p:nvPr/>
          </p:nvSpPr>
          <p:spPr>
            <a:xfrm>
              <a:off x="5624498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4" name="object 4144"/>
            <p:cNvSpPr/>
            <p:nvPr/>
          </p:nvSpPr>
          <p:spPr>
            <a:xfrm>
              <a:off x="5624612" y="4160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5" name="object 4145"/>
            <p:cNvSpPr/>
            <p:nvPr/>
          </p:nvSpPr>
          <p:spPr>
            <a:xfrm>
              <a:off x="5624701" y="4160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6" name="object 4146"/>
            <p:cNvSpPr/>
            <p:nvPr/>
          </p:nvSpPr>
          <p:spPr>
            <a:xfrm>
              <a:off x="5624764" y="416020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7" name="object 4147"/>
            <p:cNvSpPr/>
            <p:nvPr/>
          </p:nvSpPr>
          <p:spPr>
            <a:xfrm>
              <a:off x="5624878" y="416040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8" name="object 4148"/>
            <p:cNvSpPr/>
            <p:nvPr/>
          </p:nvSpPr>
          <p:spPr>
            <a:xfrm>
              <a:off x="5624955" y="41607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9" name="object 4149"/>
            <p:cNvSpPr/>
            <p:nvPr/>
          </p:nvSpPr>
          <p:spPr>
            <a:xfrm>
              <a:off x="562499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0" name="object 4150"/>
            <p:cNvSpPr/>
            <p:nvPr/>
          </p:nvSpPr>
          <p:spPr>
            <a:xfrm>
              <a:off x="562607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1" name="object 4151"/>
            <p:cNvSpPr/>
            <p:nvPr/>
          </p:nvSpPr>
          <p:spPr>
            <a:xfrm>
              <a:off x="562694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2" name="object 4152"/>
            <p:cNvSpPr/>
            <p:nvPr/>
          </p:nvSpPr>
          <p:spPr>
            <a:xfrm>
              <a:off x="5627096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3" name="object 4153"/>
            <p:cNvSpPr/>
            <p:nvPr/>
          </p:nvSpPr>
          <p:spPr>
            <a:xfrm>
              <a:off x="5627185" y="4160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4" name="object 4154"/>
            <p:cNvSpPr/>
            <p:nvPr/>
          </p:nvSpPr>
          <p:spPr>
            <a:xfrm>
              <a:off x="5627274" y="4158014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55"/>
                  </a:moveTo>
                  <a:lnTo>
                    <a:pt x="887" y="145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5" name="object 4155"/>
            <p:cNvSpPr/>
            <p:nvPr/>
          </p:nvSpPr>
          <p:spPr>
            <a:xfrm>
              <a:off x="5627375" y="415954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89"/>
                  </a:moveTo>
                  <a:lnTo>
                    <a:pt x="887" y="68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6" name="object 4156"/>
            <p:cNvSpPr/>
            <p:nvPr/>
          </p:nvSpPr>
          <p:spPr>
            <a:xfrm>
              <a:off x="5627476" y="4158268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29"/>
                  </a:moveTo>
                  <a:lnTo>
                    <a:pt x="887" y="132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7" name="object 4157"/>
            <p:cNvSpPr/>
            <p:nvPr/>
          </p:nvSpPr>
          <p:spPr>
            <a:xfrm>
              <a:off x="5627527" y="41604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8" name="object 4158"/>
            <p:cNvSpPr/>
            <p:nvPr/>
          </p:nvSpPr>
          <p:spPr>
            <a:xfrm>
              <a:off x="5627565" y="4160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9" name="object 4159"/>
            <p:cNvSpPr/>
            <p:nvPr/>
          </p:nvSpPr>
          <p:spPr>
            <a:xfrm>
              <a:off x="5627755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0" name="object 4160"/>
            <p:cNvSpPr/>
            <p:nvPr/>
          </p:nvSpPr>
          <p:spPr>
            <a:xfrm>
              <a:off x="562854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1" name="object 4161"/>
            <p:cNvSpPr/>
            <p:nvPr/>
          </p:nvSpPr>
          <p:spPr>
            <a:xfrm>
              <a:off x="562939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2" name="object 4162"/>
            <p:cNvSpPr/>
            <p:nvPr/>
          </p:nvSpPr>
          <p:spPr>
            <a:xfrm>
              <a:off x="5629504" y="41606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3" name="object 4163"/>
            <p:cNvSpPr/>
            <p:nvPr/>
          </p:nvSpPr>
          <p:spPr>
            <a:xfrm>
              <a:off x="5629707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4" name="object 4164"/>
            <p:cNvSpPr/>
            <p:nvPr/>
          </p:nvSpPr>
          <p:spPr>
            <a:xfrm>
              <a:off x="562979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5" name="object 4165"/>
            <p:cNvSpPr/>
            <p:nvPr/>
          </p:nvSpPr>
          <p:spPr>
            <a:xfrm>
              <a:off x="5629834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6" name="object 4166"/>
            <p:cNvSpPr/>
            <p:nvPr/>
          </p:nvSpPr>
          <p:spPr>
            <a:xfrm>
              <a:off x="5629910" y="41602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7" name="object 4167"/>
            <p:cNvSpPr/>
            <p:nvPr/>
          </p:nvSpPr>
          <p:spPr>
            <a:xfrm>
              <a:off x="5630011" y="41606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8" name="object 4168"/>
            <p:cNvSpPr/>
            <p:nvPr/>
          </p:nvSpPr>
          <p:spPr>
            <a:xfrm>
              <a:off x="5630112" y="41603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9" name="object 4169"/>
            <p:cNvSpPr/>
            <p:nvPr/>
          </p:nvSpPr>
          <p:spPr>
            <a:xfrm>
              <a:off x="5630188" y="41606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0" name="object 4170"/>
            <p:cNvSpPr/>
            <p:nvPr/>
          </p:nvSpPr>
          <p:spPr>
            <a:xfrm>
              <a:off x="563027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1" name="object 4171"/>
            <p:cNvSpPr/>
            <p:nvPr/>
          </p:nvSpPr>
          <p:spPr>
            <a:xfrm>
              <a:off x="563050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2" name="object 4172"/>
            <p:cNvSpPr/>
            <p:nvPr/>
          </p:nvSpPr>
          <p:spPr>
            <a:xfrm>
              <a:off x="563111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3" name="object 4173"/>
            <p:cNvSpPr/>
            <p:nvPr/>
          </p:nvSpPr>
          <p:spPr>
            <a:xfrm>
              <a:off x="5632140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4" name="object 4174"/>
            <p:cNvSpPr/>
            <p:nvPr/>
          </p:nvSpPr>
          <p:spPr>
            <a:xfrm>
              <a:off x="563220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5" name="object 4175"/>
            <p:cNvSpPr/>
            <p:nvPr/>
          </p:nvSpPr>
          <p:spPr>
            <a:xfrm>
              <a:off x="5632381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6" name="object 4176"/>
            <p:cNvSpPr/>
            <p:nvPr/>
          </p:nvSpPr>
          <p:spPr>
            <a:xfrm>
              <a:off x="5632558" y="4157141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78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7" name="object 4177"/>
            <p:cNvSpPr/>
            <p:nvPr/>
          </p:nvSpPr>
          <p:spPr>
            <a:xfrm>
              <a:off x="5632685" y="415985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8"/>
                  </a:moveTo>
                  <a:lnTo>
                    <a:pt x="887" y="53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8" name="object 4178"/>
            <p:cNvSpPr/>
            <p:nvPr/>
          </p:nvSpPr>
          <p:spPr>
            <a:xfrm>
              <a:off x="5632774" y="41605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9" name="object 4179"/>
            <p:cNvSpPr/>
            <p:nvPr/>
          </p:nvSpPr>
          <p:spPr>
            <a:xfrm>
              <a:off x="5631988" y="4160838"/>
              <a:ext cx="2540" cy="635"/>
            </a:xfrm>
            <a:custGeom>
              <a:avLst/>
              <a:gdLst/>
              <a:ahLst/>
              <a:cxnLst/>
              <a:rect l="l" t="t" r="r" b="b"/>
              <a:pathLst>
                <a:path w="2539" h="635">
                  <a:moveTo>
                    <a:pt x="0" y="18"/>
                  </a:moveTo>
                  <a:lnTo>
                    <a:pt x="1774" y="18"/>
                  </a:lnTo>
                </a:path>
                <a:path w="2539" h="635">
                  <a:moveTo>
                    <a:pt x="164" y="0"/>
                  </a:moveTo>
                  <a:lnTo>
                    <a:pt x="1938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0" name="object 4180"/>
            <p:cNvSpPr/>
            <p:nvPr/>
          </p:nvSpPr>
          <p:spPr>
            <a:xfrm>
              <a:off x="563376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1" name="object 4181"/>
            <p:cNvSpPr/>
            <p:nvPr/>
          </p:nvSpPr>
          <p:spPr>
            <a:xfrm>
              <a:off x="5634637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2" name="object 4182"/>
            <p:cNvSpPr/>
            <p:nvPr/>
          </p:nvSpPr>
          <p:spPr>
            <a:xfrm>
              <a:off x="563478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3" name="object 4183"/>
            <p:cNvSpPr/>
            <p:nvPr/>
          </p:nvSpPr>
          <p:spPr>
            <a:xfrm>
              <a:off x="5634979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4" name="object 4184"/>
            <p:cNvSpPr/>
            <p:nvPr/>
          </p:nvSpPr>
          <p:spPr>
            <a:xfrm>
              <a:off x="5635106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5" name="object 4185"/>
            <p:cNvSpPr/>
            <p:nvPr/>
          </p:nvSpPr>
          <p:spPr>
            <a:xfrm>
              <a:off x="5635194" y="416017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6" name="object 4186"/>
            <p:cNvSpPr/>
            <p:nvPr/>
          </p:nvSpPr>
          <p:spPr>
            <a:xfrm>
              <a:off x="5635321" y="41604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7" name="object 4187"/>
            <p:cNvSpPr/>
            <p:nvPr/>
          </p:nvSpPr>
          <p:spPr>
            <a:xfrm>
              <a:off x="5635397" y="4160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8" name="object 4188"/>
            <p:cNvSpPr/>
            <p:nvPr/>
          </p:nvSpPr>
          <p:spPr>
            <a:xfrm>
              <a:off x="5634611" y="416090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90" y="0"/>
                  </a:moveTo>
                  <a:lnTo>
                    <a:pt x="196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9" name="object 4189"/>
            <p:cNvSpPr/>
            <p:nvPr/>
          </p:nvSpPr>
          <p:spPr>
            <a:xfrm>
              <a:off x="563642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0" name="object 4190"/>
            <p:cNvSpPr/>
            <p:nvPr/>
          </p:nvSpPr>
          <p:spPr>
            <a:xfrm>
              <a:off x="563756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1" name="object 4191"/>
            <p:cNvSpPr/>
            <p:nvPr/>
          </p:nvSpPr>
          <p:spPr>
            <a:xfrm>
              <a:off x="5637729" y="4160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2" name="object 4192"/>
            <p:cNvSpPr/>
            <p:nvPr/>
          </p:nvSpPr>
          <p:spPr>
            <a:xfrm>
              <a:off x="5637843" y="4156685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24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3" name="object 4193"/>
            <p:cNvSpPr/>
            <p:nvPr/>
          </p:nvSpPr>
          <p:spPr>
            <a:xfrm>
              <a:off x="5637881" y="41603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4" name="object 4194"/>
            <p:cNvSpPr/>
            <p:nvPr/>
          </p:nvSpPr>
          <p:spPr>
            <a:xfrm>
              <a:off x="5637932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5" name="object 4195"/>
            <p:cNvSpPr/>
            <p:nvPr/>
          </p:nvSpPr>
          <p:spPr>
            <a:xfrm>
              <a:off x="5637995" y="4143216"/>
              <a:ext cx="0" cy="17780"/>
            </a:xfrm>
            <a:custGeom>
              <a:avLst/>
              <a:gdLst/>
              <a:ahLst/>
              <a:cxnLst/>
              <a:rect l="l" t="t" r="r" b="b"/>
              <a:pathLst>
                <a:path h="17779">
                  <a:moveTo>
                    <a:pt x="0" y="1770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6" name="object 4196"/>
            <p:cNvSpPr/>
            <p:nvPr/>
          </p:nvSpPr>
          <p:spPr>
            <a:xfrm>
              <a:off x="5638185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7" name="object 4197"/>
            <p:cNvSpPr/>
            <p:nvPr/>
          </p:nvSpPr>
          <p:spPr>
            <a:xfrm>
              <a:off x="5638286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8" name="object 4198"/>
            <p:cNvSpPr/>
            <p:nvPr/>
          </p:nvSpPr>
          <p:spPr>
            <a:xfrm>
              <a:off x="563909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9" name="object 4199"/>
            <p:cNvSpPr/>
            <p:nvPr/>
          </p:nvSpPr>
          <p:spPr>
            <a:xfrm>
              <a:off x="563969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0" name="object 4200"/>
            <p:cNvSpPr/>
            <p:nvPr/>
          </p:nvSpPr>
          <p:spPr>
            <a:xfrm>
              <a:off x="564008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1" name="object 4201"/>
            <p:cNvSpPr/>
            <p:nvPr/>
          </p:nvSpPr>
          <p:spPr>
            <a:xfrm>
              <a:off x="564026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2" name="object 4202"/>
            <p:cNvSpPr/>
            <p:nvPr/>
          </p:nvSpPr>
          <p:spPr>
            <a:xfrm>
              <a:off x="5640377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3" name="object 4203"/>
            <p:cNvSpPr/>
            <p:nvPr/>
          </p:nvSpPr>
          <p:spPr>
            <a:xfrm>
              <a:off x="5640491" y="416001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55"/>
                  </a:moveTo>
                  <a:lnTo>
                    <a:pt x="887" y="45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4" name="object 4204"/>
            <p:cNvSpPr/>
            <p:nvPr/>
          </p:nvSpPr>
          <p:spPr>
            <a:xfrm>
              <a:off x="564055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5" name="object 4205"/>
            <p:cNvSpPr/>
            <p:nvPr/>
          </p:nvSpPr>
          <p:spPr>
            <a:xfrm>
              <a:off x="5640631" y="4157584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70"/>
                  </a:moveTo>
                  <a:lnTo>
                    <a:pt x="887" y="1670"/>
                  </a:lnTo>
                </a:path>
              </a:pathLst>
            </a:custGeom>
            <a:ln w="3341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6" name="object 4206"/>
            <p:cNvSpPr/>
            <p:nvPr/>
          </p:nvSpPr>
          <p:spPr>
            <a:xfrm>
              <a:off x="5640707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7" name="object 4207"/>
            <p:cNvSpPr/>
            <p:nvPr/>
          </p:nvSpPr>
          <p:spPr>
            <a:xfrm>
              <a:off x="5640808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8" name="object 4208"/>
            <p:cNvSpPr/>
            <p:nvPr/>
          </p:nvSpPr>
          <p:spPr>
            <a:xfrm>
              <a:off x="564088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9" name="object 4209"/>
            <p:cNvSpPr/>
            <p:nvPr/>
          </p:nvSpPr>
          <p:spPr>
            <a:xfrm>
              <a:off x="564295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0" name="object 4210"/>
            <p:cNvSpPr/>
            <p:nvPr/>
          </p:nvSpPr>
          <p:spPr>
            <a:xfrm>
              <a:off x="5643051" y="415992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0"/>
                  </a:moveTo>
                  <a:lnTo>
                    <a:pt x="887" y="50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1" name="object 4211"/>
            <p:cNvSpPr/>
            <p:nvPr/>
          </p:nvSpPr>
          <p:spPr>
            <a:xfrm>
              <a:off x="5643140" y="4138165"/>
              <a:ext cx="0" cy="22860"/>
            </a:xfrm>
            <a:custGeom>
              <a:avLst/>
              <a:gdLst/>
              <a:ahLst/>
              <a:cxnLst/>
              <a:rect l="l" t="t" r="r" b="b"/>
              <a:pathLst>
                <a:path h="22860">
                  <a:moveTo>
                    <a:pt x="0" y="2276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2" name="object 4212"/>
            <p:cNvSpPr/>
            <p:nvPr/>
          </p:nvSpPr>
          <p:spPr>
            <a:xfrm>
              <a:off x="5643254" y="416025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3" name="object 4213"/>
            <p:cNvSpPr/>
            <p:nvPr/>
          </p:nvSpPr>
          <p:spPr>
            <a:xfrm>
              <a:off x="5643318" y="416023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4" name="object 4214"/>
            <p:cNvSpPr/>
            <p:nvPr/>
          </p:nvSpPr>
          <p:spPr>
            <a:xfrm>
              <a:off x="564347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5" name="object 4215"/>
            <p:cNvSpPr/>
            <p:nvPr/>
          </p:nvSpPr>
          <p:spPr>
            <a:xfrm>
              <a:off x="564450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6" name="object 4216"/>
            <p:cNvSpPr/>
            <p:nvPr/>
          </p:nvSpPr>
          <p:spPr>
            <a:xfrm>
              <a:off x="564509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7" name="object 4217"/>
            <p:cNvSpPr/>
            <p:nvPr/>
          </p:nvSpPr>
          <p:spPr>
            <a:xfrm>
              <a:off x="564535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8" name="object 4218"/>
            <p:cNvSpPr/>
            <p:nvPr/>
          </p:nvSpPr>
          <p:spPr>
            <a:xfrm>
              <a:off x="5645611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9" name="object 4219"/>
            <p:cNvSpPr/>
            <p:nvPr/>
          </p:nvSpPr>
          <p:spPr>
            <a:xfrm>
              <a:off x="5645713" y="416015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0" name="object 4220"/>
            <p:cNvSpPr/>
            <p:nvPr/>
          </p:nvSpPr>
          <p:spPr>
            <a:xfrm>
              <a:off x="5645789" y="4156204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72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1" name="object 4221"/>
            <p:cNvSpPr/>
            <p:nvPr/>
          </p:nvSpPr>
          <p:spPr>
            <a:xfrm>
              <a:off x="5645915" y="41604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2" name="object 4222"/>
            <p:cNvSpPr/>
            <p:nvPr/>
          </p:nvSpPr>
          <p:spPr>
            <a:xfrm>
              <a:off x="5645966" y="41607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3" name="object 4223"/>
            <p:cNvSpPr/>
            <p:nvPr/>
          </p:nvSpPr>
          <p:spPr>
            <a:xfrm>
              <a:off x="564698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4" name="object 4224"/>
            <p:cNvSpPr/>
            <p:nvPr/>
          </p:nvSpPr>
          <p:spPr>
            <a:xfrm>
              <a:off x="5647740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5" name="object 4225"/>
            <p:cNvSpPr/>
            <p:nvPr/>
          </p:nvSpPr>
          <p:spPr>
            <a:xfrm>
              <a:off x="5648171" y="4160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6" name="object 4226"/>
            <p:cNvSpPr/>
            <p:nvPr/>
          </p:nvSpPr>
          <p:spPr>
            <a:xfrm>
              <a:off x="5648260" y="416044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7" name="object 4227"/>
            <p:cNvSpPr/>
            <p:nvPr/>
          </p:nvSpPr>
          <p:spPr>
            <a:xfrm>
              <a:off x="5648361" y="4158166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79"/>
                  </a:moveTo>
                  <a:lnTo>
                    <a:pt x="887" y="137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8" name="object 4228"/>
            <p:cNvSpPr/>
            <p:nvPr/>
          </p:nvSpPr>
          <p:spPr>
            <a:xfrm>
              <a:off x="5648437" y="4158648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39"/>
                  </a:moveTo>
                  <a:lnTo>
                    <a:pt x="887" y="1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9" name="object 4229"/>
            <p:cNvSpPr/>
            <p:nvPr/>
          </p:nvSpPr>
          <p:spPr>
            <a:xfrm>
              <a:off x="5648501" y="41605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0" name="object 4230"/>
            <p:cNvSpPr/>
            <p:nvPr/>
          </p:nvSpPr>
          <p:spPr>
            <a:xfrm>
              <a:off x="5648615" y="415990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2"/>
                  </a:moveTo>
                  <a:lnTo>
                    <a:pt x="887" y="5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1" name="object 4231"/>
            <p:cNvSpPr/>
            <p:nvPr/>
          </p:nvSpPr>
          <p:spPr>
            <a:xfrm>
              <a:off x="565035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2" name="object 4232"/>
            <p:cNvSpPr/>
            <p:nvPr/>
          </p:nvSpPr>
          <p:spPr>
            <a:xfrm>
              <a:off x="565051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3" name="object 4233"/>
            <p:cNvSpPr/>
            <p:nvPr/>
          </p:nvSpPr>
          <p:spPr>
            <a:xfrm>
              <a:off x="5649844" y="416091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88" y="0"/>
                  </a:moveTo>
                  <a:lnTo>
                    <a:pt x="1862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4" name="object 4234"/>
            <p:cNvSpPr/>
            <p:nvPr/>
          </p:nvSpPr>
          <p:spPr>
            <a:xfrm>
              <a:off x="5650896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5" name="object 4235"/>
            <p:cNvSpPr/>
            <p:nvPr/>
          </p:nvSpPr>
          <p:spPr>
            <a:xfrm>
              <a:off x="5651010" y="416026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6" name="object 4236"/>
            <p:cNvSpPr/>
            <p:nvPr/>
          </p:nvSpPr>
          <p:spPr>
            <a:xfrm>
              <a:off x="5651086" y="41605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7" name="object 4237"/>
            <p:cNvSpPr/>
            <p:nvPr/>
          </p:nvSpPr>
          <p:spPr>
            <a:xfrm>
              <a:off x="5651124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8" name="object 4238"/>
            <p:cNvSpPr/>
            <p:nvPr/>
          </p:nvSpPr>
          <p:spPr>
            <a:xfrm>
              <a:off x="5651238" y="41604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9" name="object 4239"/>
            <p:cNvSpPr/>
            <p:nvPr/>
          </p:nvSpPr>
          <p:spPr>
            <a:xfrm>
              <a:off x="565131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0" name="object 4240"/>
            <p:cNvSpPr/>
            <p:nvPr/>
          </p:nvSpPr>
          <p:spPr>
            <a:xfrm>
              <a:off x="5653380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1" name="object 4241"/>
            <p:cNvSpPr/>
            <p:nvPr/>
          </p:nvSpPr>
          <p:spPr>
            <a:xfrm>
              <a:off x="5653468" y="4157103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382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2" name="object 4242"/>
            <p:cNvSpPr/>
            <p:nvPr/>
          </p:nvSpPr>
          <p:spPr>
            <a:xfrm>
              <a:off x="5653570" y="4160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3" name="object 4243"/>
            <p:cNvSpPr/>
            <p:nvPr/>
          </p:nvSpPr>
          <p:spPr>
            <a:xfrm>
              <a:off x="5653659" y="4157837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44"/>
                  </a:moveTo>
                  <a:lnTo>
                    <a:pt x="887" y="15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4" name="object 4244"/>
            <p:cNvSpPr/>
            <p:nvPr/>
          </p:nvSpPr>
          <p:spPr>
            <a:xfrm>
              <a:off x="5653709" y="4160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5" name="object 4245"/>
            <p:cNvSpPr/>
            <p:nvPr/>
          </p:nvSpPr>
          <p:spPr>
            <a:xfrm>
              <a:off x="5653849" y="416009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7"/>
                  </a:moveTo>
                  <a:lnTo>
                    <a:pt x="887" y="41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6" name="object 4246"/>
            <p:cNvSpPr/>
            <p:nvPr/>
          </p:nvSpPr>
          <p:spPr>
            <a:xfrm>
              <a:off x="5653950" y="41603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7" name="object 4247"/>
            <p:cNvSpPr/>
            <p:nvPr/>
          </p:nvSpPr>
          <p:spPr>
            <a:xfrm>
              <a:off x="565402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8" name="object 4248"/>
            <p:cNvSpPr/>
            <p:nvPr/>
          </p:nvSpPr>
          <p:spPr>
            <a:xfrm>
              <a:off x="5654824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9" name="object 4249"/>
            <p:cNvSpPr/>
            <p:nvPr/>
          </p:nvSpPr>
          <p:spPr>
            <a:xfrm>
              <a:off x="565492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0" name="object 4250"/>
            <p:cNvSpPr/>
            <p:nvPr/>
          </p:nvSpPr>
          <p:spPr>
            <a:xfrm>
              <a:off x="565568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1" name="object 4251"/>
            <p:cNvSpPr/>
            <p:nvPr/>
          </p:nvSpPr>
          <p:spPr>
            <a:xfrm>
              <a:off x="565602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2" name="object 4252"/>
            <p:cNvSpPr/>
            <p:nvPr/>
          </p:nvSpPr>
          <p:spPr>
            <a:xfrm>
              <a:off x="5656117" y="416016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3" name="object 4253"/>
            <p:cNvSpPr/>
            <p:nvPr/>
          </p:nvSpPr>
          <p:spPr>
            <a:xfrm>
              <a:off x="5656206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4" name="object 4254"/>
            <p:cNvSpPr/>
            <p:nvPr/>
          </p:nvSpPr>
          <p:spPr>
            <a:xfrm>
              <a:off x="5656307" y="41603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5" name="object 4255"/>
            <p:cNvSpPr/>
            <p:nvPr/>
          </p:nvSpPr>
          <p:spPr>
            <a:xfrm>
              <a:off x="5656333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6" name="object 4256"/>
            <p:cNvSpPr/>
            <p:nvPr/>
          </p:nvSpPr>
          <p:spPr>
            <a:xfrm>
              <a:off x="5656421" y="4160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7" name="object 4257"/>
            <p:cNvSpPr/>
            <p:nvPr/>
          </p:nvSpPr>
          <p:spPr>
            <a:xfrm>
              <a:off x="5655623" y="4160838"/>
              <a:ext cx="1905" cy="635"/>
            </a:xfrm>
            <a:custGeom>
              <a:avLst/>
              <a:gdLst/>
              <a:ahLst/>
              <a:cxnLst/>
              <a:rect l="l" t="t" r="r" b="b"/>
              <a:pathLst>
                <a:path w="1904" h="635">
                  <a:moveTo>
                    <a:pt x="0" y="0"/>
                  </a:moveTo>
                  <a:lnTo>
                    <a:pt x="1774" y="0"/>
                  </a:lnTo>
                </a:path>
                <a:path w="1904" h="635">
                  <a:moveTo>
                    <a:pt x="63" y="18"/>
                  </a:moveTo>
                  <a:lnTo>
                    <a:pt x="183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8" name="object 4258"/>
            <p:cNvSpPr/>
            <p:nvPr/>
          </p:nvSpPr>
          <p:spPr>
            <a:xfrm>
              <a:off x="5656662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9" name="object 4259"/>
            <p:cNvSpPr/>
            <p:nvPr/>
          </p:nvSpPr>
          <p:spPr>
            <a:xfrm>
              <a:off x="565744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0" name="object 4260"/>
            <p:cNvSpPr/>
            <p:nvPr/>
          </p:nvSpPr>
          <p:spPr>
            <a:xfrm>
              <a:off x="565760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1" name="object 4261"/>
            <p:cNvSpPr/>
            <p:nvPr/>
          </p:nvSpPr>
          <p:spPr>
            <a:xfrm>
              <a:off x="565819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2" name="object 4262"/>
            <p:cNvSpPr/>
            <p:nvPr/>
          </p:nvSpPr>
          <p:spPr>
            <a:xfrm>
              <a:off x="5658652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3" name="object 4263"/>
            <p:cNvSpPr/>
            <p:nvPr/>
          </p:nvSpPr>
          <p:spPr>
            <a:xfrm>
              <a:off x="5658778" y="3495341"/>
              <a:ext cx="0" cy="666115"/>
            </a:xfrm>
            <a:custGeom>
              <a:avLst/>
              <a:gdLst/>
              <a:ahLst/>
              <a:cxnLst/>
              <a:rect l="l" t="t" r="r" b="b"/>
              <a:pathLst>
                <a:path h="666114">
                  <a:moveTo>
                    <a:pt x="0" y="66558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4" name="object 4264"/>
            <p:cNvSpPr/>
            <p:nvPr/>
          </p:nvSpPr>
          <p:spPr>
            <a:xfrm>
              <a:off x="5658867" y="41607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5" name="object 4265"/>
            <p:cNvSpPr/>
            <p:nvPr/>
          </p:nvSpPr>
          <p:spPr>
            <a:xfrm>
              <a:off x="5659045" y="4160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6" name="object 4266"/>
            <p:cNvSpPr/>
            <p:nvPr/>
          </p:nvSpPr>
          <p:spPr>
            <a:xfrm>
              <a:off x="5659159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7" name="object 4267"/>
            <p:cNvSpPr/>
            <p:nvPr/>
          </p:nvSpPr>
          <p:spPr>
            <a:xfrm>
              <a:off x="565924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8" name="object 4268"/>
            <p:cNvSpPr/>
            <p:nvPr/>
          </p:nvSpPr>
          <p:spPr>
            <a:xfrm>
              <a:off x="5660198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9" name="object 4269"/>
            <p:cNvSpPr/>
            <p:nvPr/>
          </p:nvSpPr>
          <p:spPr>
            <a:xfrm>
              <a:off x="5659387" y="416090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01" y="0"/>
                  </a:moveTo>
                  <a:lnTo>
                    <a:pt x="1875" y="0"/>
                  </a:lnTo>
                </a:path>
                <a:path w="2539">
                  <a:moveTo>
                    <a:pt x="177" y="0"/>
                  </a:moveTo>
                  <a:lnTo>
                    <a:pt x="1951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0" name="object 4270"/>
            <p:cNvSpPr/>
            <p:nvPr/>
          </p:nvSpPr>
          <p:spPr>
            <a:xfrm>
              <a:off x="5660540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1" name="object 4271"/>
            <p:cNvSpPr/>
            <p:nvPr/>
          </p:nvSpPr>
          <p:spPr>
            <a:xfrm>
              <a:off x="566059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2" name="object 4272"/>
            <p:cNvSpPr/>
            <p:nvPr/>
          </p:nvSpPr>
          <p:spPr>
            <a:xfrm>
              <a:off x="5660641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3" name="object 4273"/>
            <p:cNvSpPr/>
            <p:nvPr/>
          </p:nvSpPr>
          <p:spPr>
            <a:xfrm>
              <a:off x="566069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4" name="object 4274"/>
            <p:cNvSpPr/>
            <p:nvPr/>
          </p:nvSpPr>
          <p:spPr>
            <a:xfrm>
              <a:off x="5660857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5" name="object 4275"/>
            <p:cNvSpPr/>
            <p:nvPr/>
          </p:nvSpPr>
          <p:spPr>
            <a:xfrm>
              <a:off x="5660933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6" name="object 4276"/>
            <p:cNvSpPr/>
            <p:nvPr/>
          </p:nvSpPr>
          <p:spPr>
            <a:xfrm>
              <a:off x="566102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7" name="object 4277"/>
            <p:cNvSpPr/>
            <p:nvPr/>
          </p:nvSpPr>
          <p:spPr>
            <a:xfrm>
              <a:off x="566121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8" name="object 4278"/>
            <p:cNvSpPr/>
            <p:nvPr/>
          </p:nvSpPr>
          <p:spPr>
            <a:xfrm>
              <a:off x="5661262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9" name="object 4279"/>
            <p:cNvSpPr/>
            <p:nvPr/>
          </p:nvSpPr>
          <p:spPr>
            <a:xfrm>
              <a:off x="5661414" y="4062591"/>
              <a:ext cx="0" cy="98425"/>
            </a:xfrm>
            <a:custGeom>
              <a:avLst/>
              <a:gdLst/>
              <a:ahLst/>
              <a:cxnLst/>
              <a:rect l="l" t="t" r="r" b="b"/>
              <a:pathLst>
                <a:path h="98425">
                  <a:moveTo>
                    <a:pt x="0" y="9833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0" name="object 4280"/>
            <p:cNvSpPr/>
            <p:nvPr/>
          </p:nvSpPr>
          <p:spPr>
            <a:xfrm>
              <a:off x="5661541" y="4160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1" name="object 4281"/>
            <p:cNvSpPr/>
            <p:nvPr/>
          </p:nvSpPr>
          <p:spPr>
            <a:xfrm>
              <a:off x="5661642" y="4160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2" name="object 4282"/>
            <p:cNvSpPr/>
            <p:nvPr/>
          </p:nvSpPr>
          <p:spPr>
            <a:xfrm>
              <a:off x="5661693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3" name="object 4283"/>
            <p:cNvSpPr/>
            <p:nvPr/>
          </p:nvSpPr>
          <p:spPr>
            <a:xfrm>
              <a:off x="5661795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4" name="object 4284"/>
            <p:cNvSpPr/>
            <p:nvPr/>
          </p:nvSpPr>
          <p:spPr>
            <a:xfrm>
              <a:off x="566187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5" name="object 4285"/>
            <p:cNvSpPr/>
            <p:nvPr/>
          </p:nvSpPr>
          <p:spPr>
            <a:xfrm>
              <a:off x="566268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6" name="object 4286"/>
            <p:cNvSpPr/>
            <p:nvPr/>
          </p:nvSpPr>
          <p:spPr>
            <a:xfrm>
              <a:off x="566285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7" name="object 4287"/>
            <p:cNvSpPr/>
            <p:nvPr/>
          </p:nvSpPr>
          <p:spPr>
            <a:xfrm>
              <a:off x="5662922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8" name="object 4288"/>
            <p:cNvSpPr/>
            <p:nvPr/>
          </p:nvSpPr>
          <p:spPr>
            <a:xfrm>
              <a:off x="5662149" y="416091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11" y="0"/>
                  </a:moveTo>
                  <a:lnTo>
                    <a:pt x="2585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9" name="object 4289"/>
            <p:cNvSpPr/>
            <p:nvPr/>
          </p:nvSpPr>
          <p:spPr>
            <a:xfrm>
              <a:off x="5663898" y="4160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0" name="object 4290"/>
            <p:cNvSpPr/>
            <p:nvPr/>
          </p:nvSpPr>
          <p:spPr>
            <a:xfrm>
              <a:off x="5663987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1" name="object 4291"/>
            <p:cNvSpPr/>
            <p:nvPr/>
          </p:nvSpPr>
          <p:spPr>
            <a:xfrm>
              <a:off x="5664063" y="4144634"/>
              <a:ext cx="0" cy="16510"/>
            </a:xfrm>
            <a:custGeom>
              <a:avLst/>
              <a:gdLst/>
              <a:ahLst/>
              <a:cxnLst/>
              <a:rect l="l" t="t" r="r" b="b"/>
              <a:pathLst>
                <a:path h="16510">
                  <a:moveTo>
                    <a:pt x="0" y="1629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2" name="object 4292"/>
            <p:cNvSpPr/>
            <p:nvPr/>
          </p:nvSpPr>
          <p:spPr>
            <a:xfrm>
              <a:off x="5664164" y="415905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36"/>
                  </a:moveTo>
                  <a:lnTo>
                    <a:pt x="887" y="93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3" name="object 4293"/>
            <p:cNvSpPr/>
            <p:nvPr/>
          </p:nvSpPr>
          <p:spPr>
            <a:xfrm>
              <a:off x="5664278" y="4160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4" name="object 4294"/>
            <p:cNvSpPr/>
            <p:nvPr/>
          </p:nvSpPr>
          <p:spPr>
            <a:xfrm>
              <a:off x="5664367" y="416004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3"/>
                  </a:moveTo>
                  <a:lnTo>
                    <a:pt x="887" y="44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5" name="object 4295"/>
            <p:cNvSpPr/>
            <p:nvPr/>
          </p:nvSpPr>
          <p:spPr>
            <a:xfrm>
              <a:off x="5664469" y="4160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6" name="object 4296"/>
            <p:cNvSpPr/>
            <p:nvPr/>
          </p:nvSpPr>
          <p:spPr>
            <a:xfrm>
              <a:off x="5664519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7" name="object 4297"/>
            <p:cNvSpPr/>
            <p:nvPr/>
          </p:nvSpPr>
          <p:spPr>
            <a:xfrm>
              <a:off x="566467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8" name="object 4298"/>
            <p:cNvSpPr/>
            <p:nvPr/>
          </p:nvSpPr>
          <p:spPr>
            <a:xfrm>
              <a:off x="5666408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9" name="object 4299"/>
            <p:cNvSpPr/>
            <p:nvPr/>
          </p:nvSpPr>
          <p:spPr>
            <a:xfrm>
              <a:off x="5665660" y="416091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63" y="0"/>
                  </a:moveTo>
                  <a:lnTo>
                    <a:pt x="183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0" name="object 4300"/>
            <p:cNvSpPr/>
            <p:nvPr/>
          </p:nvSpPr>
          <p:spPr>
            <a:xfrm>
              <a:off x="5666699" y="415923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48"/>
                  </a:moveTo>
                  <a:lnTo>
                    <a:pt x="887" y="84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1" name="object 4301"/>
            <p:cNvSpPr/>
            <p:nvPr/>
          </p:nvSpPr>
          <p:spPr>
            <a:xfrm>
              <a:off x="5666826" y="416040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2" name="object 4302"/>
            <p:cNvSpPr/>
            <p:nvPr/>
          </p:nvSpPr>
          <p:spPr>
            <a:xfrm>
              <a:off x="566687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3" name="object 4303"/>
            <p:cNvSpPr/>
            <p:nvPr/>
          </p:nvSpPr>
          <p:spPr>
            <a:xfrm>
              <a:off x="5666927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4" name="object 4304"/>
            <p:cNvSpPr/>
            <p:nvPr/>
          </p:nvSpPr>
          <p:spPr>
            <a:xfrm>
              <a:off x="5666990" y="416028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5" name="object 4305"/>
            <p:cNvSpPr/>
            <p:nvPr/>
          </p:nvSpPr>
          <p:spPr>
            <a:xfrm>
              <a:off x="5666217" y="416090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63" y="0"/>
                  </a:moveTo>
                  <a:lnTo>
                    <a:pt x="183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6" name="object 4306"/>
            <p:cNvSpPr/>
            <p:nvPr/>
          </p:nvSpPr>
          <p:spPr>
            <a:xfrm>
              <a:off x="5669056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7" name="object 4307"/>
            <p:cNvSpPr/>
            <p:nvPr/>
          </p:nvSpPr>
          <p:spPr>
            <a:xfrm>
              <a:off x="5669170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8" name="object 4308"/>
            <p:cNvSpPr/>
            <p:nvPr/>
          </p:nvSpPr>
          <p:spPr>
            <a:xfrm>
              <a:off x="5669322" y="41603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9" name="object 4309"/>
            <p:cNvSpPr/>
            <p:nvPr/>
          </p:nvSpPr>
          <p:spPr>
            <a:xfrm>
              <a:off x="5669449" y="4153559"/>
              <a:ext cx="0" cy="7620"/>
            </a:xfrm>
            <a:custGeom>
              <a:avLst/>
              <a:gdLst/>
              <a:ahLst/>
              <a:cxnLst/>
              <a:rect l="l" t="t" r="r" b="b"/>
              <a:pathLst>
                <a:path h="7620">
                  <a:moveTo>
                    <a:pt x="0" y="736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0" name="object 4310"/>
            <p:cNvSpPr/>
            <p:nvPr/>
          </p:nvSpPr>
          <p:spPr>
            <a:xfrm>
              <a:off x="5669576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1" name="object 4311"/>
            <p:cNvSpPr/>
            <p:nvPr/>
          </p:nvSpPr>
          <p:spPr>
            <a:xfrm>
              <a:off x="5669652" y="415926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29"/>
                  </a:moveTo>
                  <a:lnTo>
                    <a:pt x="887" y="82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2" name="object 4312"/>
            <p:cNvSpPr/>
            <p:nvPr/>
          </p:nvSpPr>
          <p:spPr>
            <a:xfrm>
              <a:off x="5669766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3" name="object 4313"/>
            <p:cNvSpPr/>
            <p:nvPr/>
          </p:nvSpPr>
          <p:spPr>
            <a:xfrm>
              <a:off x="566986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4" name="object 4314"/>
            <p:cNvSpPr/>
            <p:nvPr/>
          </p:nvSpPr>
          <p:spPr>
            <a:xfrm>
              <a:off x="567019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5" name="object 4315"/>
            <p:cNvSpPr/>
            <p:nvPr/>
          </p:nvSpPr>
          <p:spPr>
            <a:xfrm>
              <a:off x="567062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6" name="object 4316"/>
            <p:cNvSpPr/>
            <p:nvPr/>
          </p:nvSpPr>
          <p:spPr>
            <a:xfrm>
              <a:off x="567174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7" name="object 4317"/>
            <p:cNvSpPr/>
            <p:nvPr/>
          </p:nvSpPr>
          <p:spPr>
            <a:xfrm>
              <a:off x="567185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8" name="object 4318"/>
            <p:cNvSpPr/>
            <p:nvPr/>
          </p:nvSpPr>
          <p:spPr>
            <a:xfrm>
              <a:off x="5671958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9" name="object 4319"/>
            <p:cNvSpPr/>
            <p:nvPr/>
          </p:nvSpPr>
          <p:spPr>
            <a:xfrm>
              <a:off x="5672085" y="415952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02"/>
                  </a:moveTo>
                  <a:lnTo>
                    <a:pt x="887" y="7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0" name="object 4320"/>
            <p:cNvSpPr/>
            <p:nvPr/>
          </p:nvSpPr>
          <p:spPr>
            <a:xfrm>
              <a:off x="5672212" y="4160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1" name="object 4321"/>
            <p:cNvSpPr/>
            <p:nvPr/>
          </p:nvSpPr>
          <p:spPr>
            <a:xfrm>
              <a:off x="5672300" y="415993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93"/>
                  </a:moveTo>
                  <a:lnTo>
                    <a:pt x="887" y="49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2" name="object 4322"/>
            <p:cNvSpPr/>
            <p:nvPr/>
          </p:nvSpPr>
          <p:spPr>
            <a:xfrm>
              <a:off x="5671603" y="4160907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10">
                  <a:moveTo>
                    <a:pt x="0" y="0"/>
                  </a:moveTo>
                  <a:lnTo>
                    <a:pt x="1774" y="0"/>
                  </a:lnTo>
                </a:path>
                <a:path w="3810">
                  <a:moveTo>
                    <a:pt x="1951" y="0"/>
                  </a:moveTo>
                  <a:lnTo>
                    <a:pt x="3725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3" name="object 4323"/>
            <p:cNvSpPr/>
            <p:nvPr/>
          </p:nvSpPr>
          <p:spPr>
            <a:xfrm>
              <a:off x="5674607" y="415979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3"/>
                  </a:moveTo>
                  <a:lnTo>
                    <a:pt x="887" y="5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4" name="object 4324"/>
            <p:cNvSpPr/>
            <p:nvPr/>
          </p:nvSpPr>
          <p:spPr>
            <a:xfrm>
              <a:off x="5674734" y="4157166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75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5" name="object 4325"/>
            <p:cNvSpPr/>
            <p:nvPr/>
          </p:nvSpPr>
          <p:spPr>
            <a:xfrm>
              <a:off x="5674784" y="4158230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48"/>
                  </a:moveTo>
                  <a:lnTo>
                    <a:pt x="887" y="134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6" name="object 4326"/>
            <p:cNvSpPr/>
            <p:nvPr/>
          </p:nvSpPr>
          <p:spPr>
            <a:xfrm>
              <a:off x="5674873" y="4160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7" name="object 4327"/>
            <p:cNvSpPr/>
            <p:nvPr/>
          </p:nvSpPr>
          <p:spPr>
            <a:xfrm>
              <a:off x="5674949" y="416044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8" name="object 4328"/>
            <p:cNvSpPr/>
            <p:nvPr/>
          </p:nvSpPr>
          <p:spPr>
            <a:xfrm>
              <a:off x="5675215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9" name="object 4329"/>
            <p:cNvSpPr/>
            <p:nvPr/>
          </p:nvSpPr>
          <p:spPr>
            <a:xfrm>
              <a:off x="567597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0" name="object 4330"/>
            <p:cNvSpPr/>
            <p:nvPr/>
          </p:nvSpPr>
          <p:spPr>
            <a:xfrm>
              <a:off x="567711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1" name="object 4331"/>
            <p:cNvSpPr/>
            <p:nvPr/>
          </p:nvSpPr>
          <p:spPr>
            <a:xfrm>
              <a:off x="5677255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2" name="object 4332"/>
            <p:cNvSpPr/>
            <p:nvPr/>
          </p:nvSpPr>
          <p:spPr>
            <a:xfrm>
              <a:off x="5677395" y="415983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44"/>
                  </a:moveTo>
                  <a:lnTo>
                    <a:pt x="887" y="5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3" name="object 4333"/>
            <p:cNvSpPr/>
            <p:nvPr/>
          </p:nvSpPr>
          <p:spPr>
            <a:xfrm>
              <a:off x="5677509" y="4160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4" name="object 4334"/>
            <p:cNvSpPr/>
            <p:nvPr/>
          </p:nvSpPr>
          <p:spPr>
            <a:xfrm>
              <a:off x="5677598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5" name="object 4335"/>
            <p:cNvSpPr/>
            <p:nvPr/>
          </p:nvSpPr>
          <p:spPr>
            <a:xfrm>
              <a:off x="567769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6" name="object 4336"/>
            <p:cNvSpPr/>
            <p:nvPr/>
          </p:nvSpPr>
          <p:spPr>
            <a:xfrm>
              <a:off x="5677838" y="4160907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039" y="0"/>
                  </a:moveTo>
                  <a:lnTo>
                    <a:pt x="2813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7" name="object 4337"/>
            <p:cNvSpPr/>
            <p:nvPr/>
          </p:nvSpPr>
          <p:spPr>
            <a:xfrm>
              <a:off x="567980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8" name="object 4338"/>
            <p:cNvSpPr/>
            <p:nvPr/>
          </p:nvSpPr>
          <p:spPr>
            <a:xfrm>
              <a:off x="5679942" y="4157179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74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9" name="object 4339"/>
            <p:cNvSpPr/>
            <p:nvPr/>
          </p:nvSpPr>
          <p:spPr>
            <a:xfrm>
              <a:off x="5680043" y="415936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78"/>
                  </a:moveTo>
                  <a:lnTo>
                    <a:pt x="887" y="77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0" name="object 4340"/>
            <p:cNvSpPr/>
            <p:nvPr/>
          </p:nvSpPr>
          <p:spPr>
            <a:xfrm>
              <a:off x="5680094" y="415907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24"/>
                  </a:moveTo>
                  <a:lnTo>
                    <a:pt x="887" y="92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1" name="object 4341"/>
            <p:cNvSpPr/>
            <p:nvPr/>
          </p:nvSpPr>
          <p:spPr>
            <a:xfrm>
              <a:off x="5680183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2" name="object 4342"/>
            <p:cNvSpPr/>
            <p:nvPr/>
          </p:nvSpPr>
          <p:spPr>
            <a:xfrm>
              <a:off x="5680284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3" name="object 4343"/>
            <p:cNvSpPr/>
            <p:nvPr/>
          </p:nvSpPr>
          <p:spPr>
            <a:xfrm>
              <a:off x="568037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4" name="object 4344"/>
            <p:cNvSpPr/>
            <p:nvPr/>
          </p:nvSpPr>
          <p:spPr>
            <a:xfrm>
              <a:off x="568136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5" name="object 4345"/>
            <p:cNvSpPr/>
            <p:nvPr/>
          </p:nvSpPr>
          <p:spPr>
            <a:xfrm>
              <a:off x="5682046" y="41607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6" name="object 4346"/>
            <p:cNvSpPr/>
            <p:nvPr/>
          </p:nvSpPr>
          <p:spPr>
            <a:xfrm>
              <a:off x="5682565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7" name="object 4347"/>
            <p:cNvSpPr/>
            <p:nvPr/>
          </p:nvSpPr>
          <p:spPr>
            <a:xfrm>
              <a:off x="5682591" y="416023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8" name="object 4348"/>
            <p:cNvSpPr/>
            <p:nvPr/>
          </p:nvSpPr>
          <p:spPr>
            <a:xfrm>
              <a:off x="5682705" y="416002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9"/>
                  </a:moveTo>
                  <a:lnTo>
                    <a:pt x="887" y="44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9" name="object 4349"/>
            <p:cNvSpPr/>
            <p:nvPr/>
          </p:nvSpPr>
          <p:spPr>
            <a:xfrm>
              <a:off x="5682819" y="4160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0" name="object 4350"/>
            <p:cNvSpPr/>
            <p:nvPr/>
          </p:nvSpPr>
          <p:spPr>
            <a:xfrm>
              <a:off x="5682920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1" name="object 4351"/>
            <p:cNvSpPr/>
            <p:nvPr/>
          </p:nvSpPr>
          <p:spPr>
            <a:xfrm>
              <a:off x="568359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2" name="object 4352"/>
            <p:cNvSpPr/>
            <p:nvPr/>
          </p:nvSpPr>
          <p:spPr>
            <a:xfrm>
              <a:off x="5684682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3" name="object 4353"/>
            <p:cNvSpPr/>
            <p:nvPr/>
          </p:nvSpPr>
          <p:spPr>
            <a:xfrm>
              <a:off x="5684986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4" name="object 4354"/>
            <p:cNvSpPr/>
            <p:nvPr/>
          </p:nvSpPr>
          <p:spPr>
            <a:xfrm>
              <a:off x="5685049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5" name="object 4355"/>
            <p:cNvSpPr/>
            <p:nvPr/>
          </p:nvSpPr>
          <p:spPr>
            <a:xfrm>
              <a:off x="5685163" y="415929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16"/>
                  </a:moveTo>
                  <a:lnTo>
                    <a:pt x="887" y="81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6" name="object 4356"/>
            <p:cNvSpPr/>
            <p:nvPr/>
          </p:nvSpPr>
          <p:spPr>
            <a:xfrm>
              <a:off x="5685252" y="4152812"/>
              <a:ext cx="0" cy="8255"/>
            </a:xfrm>
            <a:custGeom>
              <a:avLst/>
              <a:gdLst/>
              <a:ahLst/>
              <a:cxnLst/>
              <a:rect l="l" t="t" r="r" b="b"/>
              <a:pathLst>
                <a:path h="8254">
                  <a:moveTo>
                    <a:pt x="0" y="811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7" name="object 4357"/>
            <p:cNvSpPr/>
            <p:nvPr/>
          </p:nvSpPr>
          <p:spPr>
            <a:xfrm>
              <a:off x="5685303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8" name="object 4358"/>
            <p:cNvSpPr/>
            <p:nvPr/>
          </p:nvSpPr>
          <p:spPr>
            <a:xfrm>
              <a:off x="5685404" y="4144229"/>
              <a:ext cx="0" cy="17145"/>
            </a:xfrm>
            <a:custGeom>
              <a:avLst/>
              <a:gdLst/>
              <a:ahLst/>
              <a:cxnLst/>
              <a:rect l="l" t="t" r="r" b="b"/>
              <a:pathLst>
                <a:path h="17145">
                  <a:moveTo>
                    <a:pt x="0" y="1669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9" name="object 4359"/>
            <p:cNvSpPr/>
            <p:nvPr/>
          </p:nvSpPr>
          <p:spPr>
            <a:xfrm>
              <a:off x="568570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0" name="object 4360"/>
            <p:cNvSpPr/>
            <p:nvPr/>
          </p:nvSpPr>
          <p:spPr>
            <a:xfrm>
              <a:off x="568653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1" name="object 4361"/>
            <p:cNvSpPr/>
            <p:nvPr/>
          </p:nvSpPr>
          <p:spPr>
            <a:xfrm>
              <a:off x="568731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2" name="object 4362"/>
            <p:cNvSpPr/>
            <p:nvPr/>
          </p:nvSpPr>
          <p:spPr>
            <a:xfrm>
              <a:off x="568764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3" name="object 4363"/>
            <p:cNvSpPr/>
            <p:nvPr/>
          </p:nvSpPr>
          <p:spPr>
            <a:xfrm>
              <a:off x="5687799" y="4160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4" name="object 4364"/>
            <p:cNvSpPr/>
            <p:nvPr/>
          </p:nvSpPr>
          <p:spPr>
            <a:xfrm>
              <a:off x="5687901" y="4157749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88"/>
                  </a:moveTo>
                  <a:lnTo>
                    <a:pt x="887" y="1588"/>
                  </a:lnTo>
                </a:path>
              </a:pathLst>
            </a:custGeom>
            <a:ln w="3177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5" name="object 4365"/>
            <p:cNvSpPr/>
            <p:nvPr/>
          </p:nvSpPr>
          <p:spPr>
            <a:xfrm>
              <a:off x="5688053" y="4157799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63"/>
                  </a:moveTo>
                  <a:lnTo>
                    <a:pt x="887" y="15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6" name="object 4366"/>
            <p:cNvSpPr/>
            <p:nvPr/>
          </p:nvSpPr>
          <p:spPr>
            <a:xfrm>
              <a:off x="5688218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7" name="object 4367"/>
            <p:cNvSpPr/>
            <p:nvPr/>
          </p:nvSpPr>
          <p:spPr>
            <a:xfrm>
              <a:off x="568921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8" name="object 4368"/>
            <p:cNvSpPr/>
            <p:nvPr/>
          </p:nvSpPr>
          <p:spPr>
            <a:xfrm>
              <a:off x="5690182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9" name="object 4369"/>
            <p:cNvSpPr/>
            <p:nvPr/>
          </p:nvSpPr>
          <p:spPr>
            <a:xfrm>
              <a:off x="5690270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0" name="object 4370"/>
            <p:cNvSpPr/>
            <p:nvPr/>
          </p:nvSpPr>
          <p:spPr>
            <a:xfrm>
              <a:off x="5690372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1" name="object 4371"/>
            <p:cNvSpPr/>
            <p:nvPr/>
          </p:nvSpPr>
          <p:spPr>
            <a:xfrm>
              <a:off x="5690461" y="3993891"/>
              <a:ext cx="0" cy="167640"/>
            </a:xfrm>
            <a:custGeom>
              <a:avLst/>
              <a:gdLst/>
              <a:ahLst/>
              <a:cxnLst/>
              <a:rect l="l" t="t" r="r" b="b"/>
              <a:pathLst>
                <a:path h="167639">
                  <a:moveTo>
                    <a:pt x="0" y="167035"/>
                  </a:moveTo>
                  <a:lnTo>
                    <a:pt x="0" y="160326"/>
                  </a:lnTo>
                </a:path>
                <a:path h="167639">
                  <a:moveTo>
                    <a:pt x="0" y="16703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2" name="object 4372"/>
            <p:cNvSpPr/>
            <p:nvPr/>
          </p:nvSpPr>
          <p:spPr>
            <a:xfrm>
              <a:off x="5690651" y="415966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32"/>
                  </a:moveTo>
                  <a:lnTo>
                    <a:pt x="887" y="6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3" name="object 4373"/>
            <p:cNvSpPr/>
            <p:nvPr/>
          </p:nvSpPr>
          <p:spPr>
            <a:xfrm>
              <a:off x="5690752" y="415962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51"/>
                  </a:moveTo>
                  <a:lnTo>
                    <a:pt x="887" y="6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4" name="object 4374"/>
            <p:cNvSpPr/>
            <p:nvPr/>
          </p:nvSpPr>
          <p:spPr>
            <a:xfrm>
              <a:off x="569094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5" name="object 4375"/>
            <p:cNvSpPr/>
            <p:nvPr/>
          </p:nvSpPr>
          <p:spPr>
            <a:xfrm>
              <a:off x="569199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6" name="object 4376"/>
            <p:cNvSpPr/>
            <p:nvPr/>
          </p:nvSpPr>
          <p:spPr>
            <a:xfrm>
              <a:off x="5692070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7" name="object 4377"/>
            <p:cNvSpPr/>
            <p:nvPr/>
          </p:nvSpPr>
          <p:spPr>
            <a:xfrm>
              <a:off x="569213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8" name="object 4378"/>
            <p:cNvSpPr/>
            <p:nvPr/>
          </p:nvSpPr>
          <p:spPr>
            <a:xfrm>
              <a:off x="569229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9" name="object 4379"/>
            <p:cNvSpPr/>
            <p:nvPr/>
          </p:nvSpPr>
          <p:spPr>
            <a:xfrm>
              <a:off x="5691500" y="416091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14" y="0"/>
                  </a:moveTo>
                  <a:lnTo>
                    <a:pt x="1888" y="0"/>
                  </a:lnTo>
                </a:path>
                <a:path w="2539">
                  <a:moveTo>
                    <a:pt x="190" y="0"/>
                  </a:moveTo>
                  <a:lnTo>
                    <a:pt x="196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0" name="object 4380"/>
            <p:cNvSpPr/>
            <p:nvPr/>
          </p:nvSpPr>
          <p:spPr>
            <a:xfrm>
              <a:off x="5692830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1" name="object 4381"/>
            <p:cNvSpPr/>
            <p:nvPr/>
          </p:nvSpPr>
          <p:spPr>
            <a:xfrm>
              <a:off x="5692919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2" name="object 4382"/>
            <p:cNvSpPr/>
            <p:nvPr/>
          </p:nvSpPr>
          <p:spPr>
            <a:xfrm>
              <a:off x="5693109" y="415954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89"/>
                  </a:moveTo>
                  <a:lnTo>
                    <a:pt x="887" y="68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3" name="object 4383"/>
            <p:cNvSpPr/>
            <p:nvPr/>
          </p:nvSpPr>
          <p:spPr>
            <a:xfrm>
              <a:off x="5693198" y="4128646"/>
              <a:ext cx="0" cy="32384"/>
            </a:xfrm>
            <a:custGeom>
              <a:avLst/>
              <a:gdLst/>
              <a:ahLst/>
              <a:cxnLst/>
              <a:rect l="l" t="t" r="r" b="b"/>
              <a:pathLst>
                <a:path h="32385">
                  <a:moveTo>
                    <a:pt x="0" y="3228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4" name="object 4384"/>
            <p:cNvSpPr/>
            <p:nvPr/>
          </p:nvSpPr>
          <p:spPr>
            <a:xfrm>
              <a:off x="5693299" y="4160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5" name="object 4385"/>
            <p:cNvSpPr/>
            <p:nvPr/>
          </p:nvSpPr>
          <p:spPr>
            <a:xfrm>
              <a:off x="5693388" y="4160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6" name="object 4386"/>
            <p:cNvSpPr/>
            <p:nvPr/>
          </p:nvSpPr>
          <p:spPr>
            <a:xfrm>
              <a:off x="569474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7" name="object 4387"/>
            <p:cNvSpPr/>
            <p:nvPr/>
          </p:nvSpPr>
          <p:spPr>
            <a:xfrm>
              <a:off x="569542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8" name="object 4388"/>
            <p:cNvSpPr/>
            <p:nvPr/>
          </p:nvSpPr>
          <p:spPr>
            <a:xfrm>
              <a:off x="5695479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9" name="object 4389"/>
            <p:cNvSpPr/>
            <p:nvPr/>
          </p:nvSpPr>
          <p:spPr>
            <a:xfrm>
              <a:off x="569555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0" name="object 4390"/>
            <p:cNvSpPr/>
            <p:nvPr/>
          </p:nvSpPr>
          <p:spPr>
            <a:xfrm>
              <a:off x="5695580" y="415963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45"/>
                  </a:moveTo>
                  <a:lnTo>
                    <a:pt x="887" y="6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1" name="object 4391"/>
            <p:cNvSpPr/>
            <p:nvPr/>
          </p:nvSpPr>
          <p:spPr>
            <a:xfrm>
              <a:off x="5695669" y="415950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08"/>
                  </a:moveTo>
                  <a:lnTo>
                    <a:pt x="887" y="70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2" name="object 4392"/>
            <p:cNvSpPr/>
            <p:nvPr/>
          </p:nvSpPr>
          <p:spPr>
            <a:xfrm>
              <a:off x="5695771" y="4158255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35"/>
                  </a:moveTo>
                  <a:lnTo>
                    <a:pt x="887" y="133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3" name="object 4393"/>
            <p:cNvSpPr/>
            <p:nvPr/>
          </p:nvSpPr>
          <p:spPr>
            <a:xfrm>
              <a:off x="5695847" y="4156660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26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4" name="object 4394"/>
            <p:cNvSpPr/>
            <p:nvPr/>
          </p:nvSpPr>
          <p:spPr>
            <a:xfrm>
              <a:off x="5695948" y="416040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5" name="object 4395"/>
            <p:cNvSpPr/>
            <p:nvPr/>
          </p:nvSpPr>
          <p:spPr>
            <a:xfrm>
              <a:off x="5696049" y="416009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7"/>
                  </a:moveTo>
                  <a:lnTo>
                    <a:pt x="887" y="41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6" name="object 4396"/>
            <p:cNvSpPr/>
            <p:nvPr/>
          </p:nvSpPr>
          <p:spPr>
            <a:xfrm>
              <a:off x="569688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7" name="object 4397"/>
            <p:cNvSpPr/>
            <p:nvPr/>
          </p:nvSpPr>
          <p:spPr>
            <a:xfrm>
              <a:off x="5696087" y="416091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  <a:path w="3175">
                  <a:moveTo>
                    <a:pt x="1115" y="0"/>
                  </a:moveTo>
                  <a:lnTo>
                    <a:pt x="2889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8" name="object 4398"/>
            <p:cNvSpPr/>
            <p:nvPr/>
          </p:nvSpPr>
          <p:spPr>
            <a:xfrm>
              <a:off x="5698229" y="4160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9" name="object 4399"/>
            <p:cNvSpPr/>
            <p:nvPr/>
          </p:nvSpPr>
          <p:spPr>
            <a:xfrm>
              <a:off x="5698318" y="4160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0" name="object 4400"/>
            <p:cNvSpPr/>
            <p:nvPr/>
          </p:nvSpPr>
          <p:spPr>
            <a:xfrm>
              <a:off x="5698419" y="416040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1" name="object 4401"/>
            <p:cNvSpPr/>
            <p:nvPr/>
          </p:nvSpPr>
          <p:spPr>
            <a:xfrm>
              <a:off x="5698482" y="41603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2" name="object 4402"/>
            <p:cNvSpPr/>
            <p:nvPr/>
          </p:nvSpPr>
          <p:spPr>
            <a:xfrm>
              <a:off x="5698584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3" name="object 4403"/>
            <p:cNvSpPr/>
            <p:nvPr/>
          </p:nvSpPr>
          <p:spPr>
            <a:xfrm>
              <a:off x="5698647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4" name="object 4404"/>
            <p:cNvSpPr/>
            <p:nvPr/>
          </p:nvSpPr>
          <p:spPr>
            <a:xfrm>
              <a:off x="5698698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5" name="object 4405"/>
            <p:cNvSpPr/>
            <p:nvPr/>
          </p:nvSpPr>
          <p:spPr>
            <a:xfrm>
              <a:off x="569897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6" name="object 4406"/>
            <p:cNvSpPr/>
            <p:nvPr/>
          </p:nvSpPr>
          <p:spPr>
            <a:xfrm>
              <a:off x="570063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7" name="object 4407"/>
            <p:cNvSpPr/>
            <p:nvPr/>
          </p:nvSpPr>
          <p:spPr>
            <a:xfrm>
              <a:off x="5700890" y="4160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8" name="object 4408"/>
            <p:cNvSpPr/>
            <p:nvPr/>
          </p:nvSpPr>
          <p:spPr>
            <a:xfrm>
              <a:off x="5701004" y="41603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9" name="object 4409"/>
            <p:cNvSpPr/>
            <p:nvPr/>
          </p:nvSpPr>
          <p:spPr>
            <a:xfrm>
              <a:off x="5701055" y="4160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0" name="object 4410"/>
            <p:cNvSpPr/>
            <p:nvPr/>
          </p:nvSpPr>
          <p:spPr>
            <a:xfrm>
              <a:off x="5701093" y="4160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1" name="object 4411"/>
            <p:cNvSpPr/>
            <p:nvPr/>
          </p:nvSpPr>
          <p:spPr>
            <a:xfrm>
              <a:off x="5701182" y="416019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2" name="object 4412"/>
            <p:cNvSpPr/>
            <p:nvPr/>
          </p:nvSpPr>
          <p:spPr>
            <a:xfrm>
              <a:off x="5701271" y="416020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3" name="object 4413"/>
            <p:cNvSpPr/>
            <p:nvPr/>
          </p:nvSpPr>
          <p:spPr>
            <a:xfrm>
              <a:off x="5701347" y="416015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4" name="object 4414"/>
            <p:cNvSpPr/>
            <p:nvPr/>
          </p:nvSpPr>
          <p:spPr>
            <a:xfrm>
              <a:off x="5701562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5" name="object 4415"/>
            <p:cNvSpPr/>
            <p:nvPr/>
          </p:nvSpPr>
          <p:spPr>
            <a:xfrm>
              <a:off x="570342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6" name="object 4416"/>
            <p:cNvSpPr/>
            <p:nvPr/>
          </p:nvSpPr>
          <p:spPr>
            <a:xfrm>
              <a:off x="5703488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7" name="object 4417"/>
            <p:cNvSpPr/>
            <p:nvPr/>
          </p:nvSpPr>
          <p:spPr>
            <a:xfrm>
              <a:off x="5703526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8" name="object 4418"/>
            <p:cNvSpPr/>
            <p:nvPr/>
          </p:nvSpPr>
          <p:spPr>
            <a:xfrm>
              <a:off x="5703615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9" name="object 4419"/>
            <p:cNvSpPr/>
            <p:nvPr/>
          </p:nvSpPr>
          <p:spPr>
            <a:xfrm>
              <a:off x="5703704" y="4160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0" name="object 4420"/>
            <p:cNvSpPr/>
            <p:nvPr/>
          </p:nvSpPr>
          <p:spPr>
            <a:xfrm>
              <a:off x="570379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1" name="object 4421"/>
            <p:cNvSpPr/>
            <p:nvPr/>
          </p:nvSpPr>
          <p:spPr>
            <a:xfrm>
              <a:off x="5703843" y="4160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2" name="object 4422"/>
            <p:cNvSpPr/>
            <p:nvPr/>
          </p:nvSpPr>
          <p:spPr>
            <a:xfrm>
              <a:off x="5703906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3" name="object 4423"/>
            <p:cNvSpPr/>
            <p:nvPr/>
          </p:nvSpPr>
          <p:spPr>
            <a:xfrm>
              <a:off x="570395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4" name="object 4424"/>
            <p:cNvSpPr/>
            <p:nvPr/>
          </p:nvSpPr>
          <p:spPr>
            <a:xfrm>
              <a:off x="5703995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5" name="object 4425"/>
            <p:cNvSpPr/>
            <p:nvPr/>
          </p:nvSpPr>
          <p:spPr>
            <a:xfrm>
              <a:off x="5704173" y="415972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01"/>
                  </a:moveTo>
                  <a:lnTo>
                    <a:pt x="887" y="6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6" name="object 4426"/>
            <p:cNvSpPr/>
            <p:nvPr/>
          </p:nvSpPr>
          <p:spPr>
            <a:xfrm>
              <a:off x="570590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7" name="object 4427"/>
            <p:cNvSpPr/>
            <p:nvPr/>
          </p:nvSpPr>
          <p:spPr>
            <a:xfrm>
              <a:off x="5706099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8" name="object 4428"/>
            <p:cNvSpPr/>
            <p:nvPr/>
          </p:nvSpPr>
          <p:spPr>
            <a:xfrm>
              <a:off x="5706200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9" name="object 4429"/>
            <p:cNvSpPr/>
            <p:nvPr/>
          </p:nvSpPr>
          <p:spPr>
            <a:xfrm>
              <a:off x="5706302" y="415936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78"/>
                  </a:moveTo>
                  <a:lnTo>
                    <a:pt x="887" y="77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0" name="object 4430"/>
            <p:cNvSpPr/>
            <p:nvPr/>
          </p:nvSpPr>
          <p:spPr>
            <a:xfrm>
              <a:off x="5706403" y="416012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1" name="object 4431"/>
            <p:cNvSpPr/>
            <p:nvPr/>
          </p:nvSpPr>
          <p:spPr>
            <a:xfrm>
              <a:off x="5706479" y="415990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2"/>
                  </a:moveTo>
                  <a:lnTo>
                    <a:pt x="887" y="5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2" name="object 4432"/>
            <p:cNvSpPr/>
            <p:nvPr/>
          </p:nvSpPr>
          <p:spPr>
            <a:xfrm>
              <a:off x="5706580" y="41603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3" name="object 4433"/>
            <p:cNvSpPr/>
            <p:nvPr/>
          </p:nvSpPr>
          <p:spPr>
            <a:xfrm>
              <a:off x="5706631" y="41604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4" name="object 4434"/>
            <p:cNvSpPr/>
            <p:nvPr/>
          </p:nvSpPr>
          <p:spPr>
            <a:xfrm>
              <a:off x="5706809" y="4160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5" name="object 4435"/>
            <p:cNvSpPr/>
            <p:nvPr/>
          </p:nvSpPr>
          <p:spPr>
            <a:xfrm>
              <a:off x="570737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6" name="object 4436"/>
            <p:cNvSpPr/>
            <p:nvPr/>
          </p:nvSpPr>
          <p:spPr>
            <a:xfrm>
              <a:off x="5708710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7" name="object 4437"/>
            <p:cNvSpPr/>
            <p:nvPr/>
          </p:nvSpPr>
          <p:spPr>
            <a:xfrm>
              <a:off x="5708811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8" name="object 4438"/>
            <p:cNvSpPr/>
            <p:nvPr/>
          </p:nvSpPr>
          <p:spPr>
            <a:xfrm>
              <a:off x="5708950" y="4160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9" name="object 4439"/>
            <p:cNvSpPr/>
            <p:nvPr/>
          </p:nvSpPr>
          <p:spPr>
            <a:xfrm>
              <a:off x="5708988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0" name="object 4440"/>
            <p:cNvSpPr/>
            <p:nvPr/>
          </p:nvSpPr>
          <p:spPr>
            <a:xfrm>
              <a:off x="5709052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1" name="object 4441"/>
            <p:cNvSpPr/>
            <p:nvPr/>
          </p:nvSpPr>
          <p:spPr>
            <a:xfrm>
              <a:off x="5709140" y="4160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2" name="object 4442"/>
            <p:cNvSpPr/>
            <p:nvPr/>
          </p:nvSpPr>
          <p:spPr>
            <a:xfrm>
              <a:off x="5709216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3" name="object 4443"/>
            <p:cNvSpPr/>
            <p:nvPr/>
          </p:nvSpPr>
          <p:spPr>
            <a:xfrm>
              <a:off x="5709280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4" name="object 4444"/>
            <p:cNvSpPr/>
            <p:nvPr/>
          </p:nvSpPr>
          <p:spPr>
            <a:xfrm>
              <a:off x="571043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5" name="object 4445"/>
            <p:cNvSpPr/>
            <p:nvPr/>
          </p:nvSpPr>
          <p:spPr>
            <a:xfrm>
              <a:off x="5711358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6" name="object 4446"/>
            <p:cNvSpPr/>
            <p:nvPr/>
          </p:nvSpPr>
          <p:spPr>
            <a:xfrm>
              <a:off x="5711409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7" name="object 4447"/>
            <p:cNvSpPr/>
            <p:nvPr/>
          </p:nvSpPr>
          <p:spPr>
            <a:xfrm>
              <a:off x="5711586" y="4157394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765"/>
                  </a:moveTo>
                  <a:lnTo>
                    <a:pt x="887" y="1765"/>
                  </a:lnTo>
                </a:path>
              </a:pathLst>
            </a:custGeom>
            <a:ln w="3531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8" name="object 4448"/>
            <p:cNvSpPr/>
            <p:nvPr/>
          </p:nvSpPr>
          <p:spPr>
            <a:xfrm>
              <a:off x="5711688" y="4160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9" name="object 4449"/>
            <p:cNvSpPr/>
            <p:nvPr/>
          </p:nvSpPr>
          <p:spPr>
            <a:xfrm>
              <a:off x="5711789" y="415974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88"/>
                  </a:moveTo>
                  <a:lnTo>
                    <a:pt x="887" y="5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0" name="object 4450"/>
            <p:cNvSpPr/>
            <p:nvPr/>
          </p:nvSpPr>
          <p:spPr>
            <a:xfrm>
              <a:off x="5711890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1" name="object 4451"/>
            <p:cNvSpPr/>
            <p:nvPr/>
          </p:nvSpPr>
          <p:spPr>
            <a:xfrm>
              <a:off x="5712030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2" name="object 4452"/>
            <p:cNvSpPr/>
            <p:nvPr/>
          </p:nvSpPr>
          <p:spPr>
            <a:xfrm>
              <a:off x="571268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3" name="object 4453"/>
            <p:cNvSpPr/>
            <p:nvPr/>
          </p:nvSpPr>
          <p:spPr>
            <a:xfrm>
              <a:off x="571389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4" name="object 4454"/>
            <p:cNvSpPr/>
            <p:nvPr/>
          </p:nvSpPr>
          <p:spPr>
            <a:xfrm>
              <a:off x="5714095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5" name="object 4455"/>
            <p:cNvSpPr/>
            <p:nvPr/>
          </p:nvSpPr>
          <p:spPr>
            <a:xfrm>
              <a:off x="5714222" y="41603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6" name="object 4456"/>
            <p:cNvSpPr/>
            <p:nvPr/>
          </p:nvSpPr>
          <p:spPr>
            <a:xfrm>
              <a:off x="5714248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7" name="object 4457"/>
            <p:cNvSpPr/>
            <p:nvPr/>
          </p:nvSpPr>
          <p:spPr>
            <a:xfrm>
              <a:off x="5714438" y="416001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55"/>
                  </a:moveTo>
                  <a:lnTo>
                    <a:pt x="887" y="45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8" name="object 4458"/>
            <p:cNvSpPr/>
            <p:nvPr/>
          </p:nvSpPr>
          <p:spPr>
            <a:xfrm>
              <a:off x="571452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9" name="object 4459"/>
            <p:cNvSpPr/>
            <p:nvPr/>
          </p:nvSpPr>
          <p:spPr>
            <a:xfrm>
              <a:off x="5714678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0" name="object 4460"/>
            <p:cNvSpPr/>
            <p:nvPr/>
          </p:nvSpPr>
          <p:spPr>
            <a:xfrm>
              <a:off x="571543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1" name="object 4461"/>
            <p:cNvSpPr/>
            <p:nvPr/>
          </p:nvSpPr>
          <p:spPr>
            <a:xfrm>
              <a:off x="571651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2" name="object 4462"/>
            <p:cNvSpPr/>
            <p:nvPr/>
          </p:nvSpPr>
          <p:spPr>
            <a:xfrm>
              <a:off x="5716579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3" name="object 4463"/>
            <p:cNvSpPr/>
            <p:nvPr/>
          </p:nvSpPr>
          <p:spPr>
            <a:xfrm>
              <a:off x="5716655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4" name="object 4464"/>
            <p:cNvSpPr/>
            <p:nvPr/>
          </p:nvSpPr>
          <p:spPr>
            <a:xfrm>
              <a:off x="5716706" y="4137988"/>
              <a:ext cx="0" cy="23495"/>
            </a:xfrm>
            <a:custGeom>
              <a:avLst/>
              <a:gdLst/>
              <a:ahLst/>
              <a:cxnLst/>
              <a:rect l="l" t="t" r="r" b="b"/>
              <a:pathLst>
                <a:path h="23495">
                  <a:moveTo>
                    <a:pt x="0" y="2293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5" name="object 4465"/>
            <p:cNvSpPr/>
            <p:nvPr/>
          </p:nvSpPr>
          <p:spPr>
            <a:xfrm>
              <a:off x="5716846" y="4152964"/>
              <a:ext cx="0" cy="8255"/>
            </a:xfrm>
            <a:custGeom>
              <a:avLst/>
              <a:gdLst/>
              <a:ahLst/>
              <a:cxnLst/>
              <a:rect l="l" t="t" r="r" b="b"/>
              <a:pathLst>
                <a:path h="8254">
                  <a:moveTo>
                    <a:pt x="0" y="796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6" name="object 4466"/>
            <p:cNvSpPr/>
            <p:nvPr/>
          </p:nvSpPr>
          <p:spPr>
            <a:xfrm>
              <a:off x="5716896" y="415938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72"/>
                  </a:moveTo>
                  <a:lnTo>
                    <a:pt x="887" y="77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7" name="object 4467"/>
            <p:cNvSpPr/>
            <p:nvPr/>
          </p:nvSpPr>
          <p:spPr>
            <a:xfrm>
              <a:off x="5717086" y="4160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8" name="object 4468"/>
            <p:cNvSpPr/>
            <p:nvPr/>
          </p:nvSpPr>
          <p:spPr>
            <a:xfrm>
              <a:off x="5717188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9" name="object 4469"/>
            <p:cNvSpPr/>
            <p:nvPr/>
          </p:nvSpPr>
          <p:spPr>
            <a:xfrm>
              <a:off x="5719241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0" name="object 4470"/>
            <p:cNvSpPr/>
            <p:nvPr/>
          </p:nvSpPr>
          <p:spPr>
            <a:xfrm>
              <a:off x="5719355" y="4157268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658"/>
                  </a:moveTo>
                  <a:lnTo>
                    <a:pt x="0" y="0"/>
                  </a:lnTo>
                </a:path>
                <a:path h="3810">
                  <a:moveTo>
                    <a:pt x="0" y="3658"/>
                  </a:moveTo>
                  <a:lnTo>
                    <a:pt x="0" y="36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1" name="object 4471"/>
            <p:cNvSpPr/>
            <p:nvPr/>
          </p:nvSpPr>
          <p:spPr>
            <a:xfrm>
              <a:off x="5719507" y="4158179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73"/>
                  </a:moveTo>
                  <a:lnTo>
                    <a:pt x="887" y="137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2" name="object 4472"/>
            <p:cNvSpPr/>
            <p:nvPr/>
          </p:nvSpPr>
          <p:spPr>
            <a:xfrm>
              <a:off x="5719621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3" name="object 4473"/>
            <p:cNvSpPr/>
            <p:nvPr/>
          </p:nvSpPr>
          <p:spPr>
            <a:xfrm>
              <a:off x="5719672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4" name="object 4474"/>
            <p:cNvSpPr/>
            <p:nvPr/>
          </p:nvSpPr>
          <p:spPr>
            <a:xfrm>
              <a:off x="5719735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5" name="object 4475"/>
            <p:cNvSpPr/>
            <p:nvPr/>
          </p:nvSpPr>
          <p:spPr>
            <a:xfrm>
              <a:off x="5719773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6" name="object 4476"/>
            <p:cNvSpPr/>
            <p:nvPr/>
          </p:nvSpPr>
          <p:spPr>
            <a:xfrm>
              <a:off x="5719912" y="4160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7" name="object 4477"/>
            <p:cNvSpPr/>
            <p:nvPr/>
          </p:nvSpPr>
          <p:spPr>
            <a:xfrm>
              <a:off x="572085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8" name="object 4478"/>
            <p:cNvSpPr/>
            <p:nvPr/>
          </p:nvSpPr>
          <p:spPr>
            <a:xfrm>
              <a:off x="572187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9" name="object 4479"/>
            <p:cNvSpPr/>
            <p:nvPr/>
          </p:nvSpPr>
          <p:spPr>
            <a:xfrm>
              <a:off x="5721991" y="416012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0" name="object 4480"/>
            <p:cNvSpPr/>
            <p:nvPr/>
          </p:nvSpPr>
          <p:spPr>
            <a:xfrm>
              <a:off x="5722054" y="415911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05"/>
                  </a:moveTo>
                  <a:lnTo>
                    <a:pt x="887" y="90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1" name="object 4481"/>
            <p:cNvSpPr/>
            <p:nvPr/>
          </p:nvSpPr>
          <p:spPr>
            <a:xfrm>
              <a:off x="5722155" y="4148090"/>
              <a:ext cx="0" cy="13335"/>
            </a:xfrm>
            <a:custGeom>
              <a:avLst/>
              <a:gdLst/>
              <a:ahLst/>
              <a:cxnLst/>
              <a:rect l="l" t="t" r="r" b="b"/>
              <a:pathLst>
                <a:path h="13335">
                  <a:moveTo>
                    <a:pt x="0" y="12836"/>
                  </a:moveTo>
                  <a:lnTo>
                    <a:pt x="0" y="0"/>
                  </a:lnTo>
                </a:path>
                <a:path h="13335">
                  <a:moveTo>
                    <a:pt x="0" y="12836"/>
                  </a:moveTo>
                  <a:lnTo>
                    <a:pt x="0" y="79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2" name="object 4482"/>
            <p:cNvSpPr/>
            <p:nvPr/>
          </p:nvSpPr>
          <p:spPr>
            <a:xfrm>
              <a:off x="5722396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3" name="object 4483"/>
            <p:cNvSpPr/>
            <p:nvPr/>
          </p:nvSpPr>
          <p:spPr>
            <a:xfrm>
              <a:off x="572243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4" name="object 4484"/>
            <p:cNvSpPr/>
            <p:nvPr/>
          </p:nvSpPr>
          <p:spPr>
            <a:xfrm>
              <a:off x="572352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5" name="object 4485"/>
            <p:cNvSpPr/>
            <p:nvPr/>
          </p:nvSpPr>
          <p:spPr>
            <a:xfrm>
              <a:off x="572376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6" name="object 4486"/>
            <p:cNvSpPr/>
            <p:nvPr/>
          </p:nvSpPr>
          <p:spPr>
            <a:xfrm>
              <a:off x="572420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7" name="object 4487"/>
            <p:cNvSpPr/>
            <p:nvPr/>
          </p:nvSpPr>
          <p:spPr>
            <a:xfrm>
              <a:off x="572437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8" name="object 4488"/>
            <p:cNvSpPr/>
            <p:nvPr/>
          </p:nvSpPr>
          <p:spPr>
            <a:xfrm>
              <a:off x="5724627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9" name="object 4489"/>
            <p:cNvSpPr/>
            <p:nvPr/>
          </p:nvSpPr>
          <p:spPr>
            <a:xfrm>
              <a:off x="5724703" y="41604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0" name="object 4490"/>
            <p:cNvSpPr/>
            <p:nvPr/>
          </p:nvSpPr>
          <p:spPr>
            <a:xfrm>
              <a:off x="5724804" y="4158166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79"/>
                  </a:moveTo>
                  <a:lnTo>
                    <a:pt x="887" y="137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1" name="object 4491"/>
            <p:cNvSpPr/>
            <p:nvPr/>
          </p:nvSpPr>
          <p:spPr>
            <a:xfrm>
              <a:off x="5724842" y="416015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2" name="object 4492"/>
            <p:cNvSpPr/>
            <p:nvPr/>
          </p:nvSpPr>
          <p:spPr>
            <a:xfrm>
              <a:off x="5724918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3" name="object 4493"/>
            <p:cNvSpPr/>
            <p:nvPr/>
          </p:nvSpPr>
          <p:spPr>
            <a:xfrm>
              <a:off x="5725045" y="415992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0"/>
                  </a:moveTo>
                  <a:lnTo>
                    <a:pt x="887" y="50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4" name="object 4494"/>
            <p:cNvSpPr/>
            <p:nvPr/>
          </p:nvSpPr>
          <p:spPr>
            <a:xfrm>
              <a:off x="572690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5" name="object 4495"/>
            <p:cNvSpPr/>
            <p:nvPr/>
          </p:nvSpPr>
          <p:spPr>
            <a:xfrm>
              <a:off x="5727073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6" name="object 4496"/>
            <p:cNvSpPr/>
            <p:nvPr/>
          </p:nvSpPr>
          <p:spPr>
            <a:xfrm>
              <a:off x="5727174" y="415990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2"/>
                  </a:moveTo>
                  <a:lnTo>
                    <a:pt x="887" y="5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7" name="object 4497"/>
            <p:cNvSpPr/>
            <p:nvPr/>
          </p:nvSpPr>
          <p:spPr>
            <a:xfrm>
              <a:off x="5727263" y="416012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8" name="object 4498"/>
            <p:cNvSpPr/>
            <p:nvPr/>
          </p:nvSpPr>
          <p:spPr>
            <a:xfrm>
              <a:off x="5727364" y="4154508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418"/>
                  </a:moveTo>
                  <a:lnTo>
                    <a:pt x="0" y="2126"/>
                  </a:lnTo>
                </a:path>
                <a:path h="6985">
                  <a:moveTo>
                    <a:pt x="0" y="641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9" name="object 4499"/>
            <p:cNvSpPr/>
            <p:nvPr/>
          </p:nvSpPr>
          <p:spPr>
            <a:xfrm>
              <a:off x="5727503" y="4155027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589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0" name="object 4500"/>
            <p:cNvSpPr/>
            <p:nvPr/>
          </p:nvSpPr>
          <p:spPr>
            <a:xfrm>
              <a:off x="5727681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1" name="object 4501"/>
            <p:cNvSpPr/>
            <p:nvPr/>
          </p:nvSpPr>
          <p:spPr>
            <a:xfrm>
              <a:off x="572774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2" name="object 4502"/>
            <p:cNvSpPr/>
            <p:nvPr/>
          </p:nvSpPr>
          <p:spPr>
            <a:xfrm>
              <a:off x="572974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3" name="object 4503"/>
            <p:cNvSpPr/>
            <p:nvPr/>
          </p:nvSpPr>
          <p:spPr>
            <a:xfrm>
              <a:off x="5729823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4" name="object 4504"/>
            <p:cNvSpPr/>
            <p:nvPr/>
          </p:nvSpPr>
          <p:spPr>
            <a:xfrm>
              <a:off x="5729899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5" name="object 4505"/>
            <p:cNvSpPr/>
            <p:nvPr/>
          </p:nvSpPr>
          <p:spPr>
            <a:xfrm>
              <a:off x="5730013" y="416005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6"/>
                  </a:moveTo>
                  <a:lnTo>
                    <a:pt x="887" y="43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6" name="object 4506"/>
            <p:cNvSpPr/>
            <p:nvPr/>
          </p:nvSpPr>
          <p:spPr>
            <a:xfrm>
              <a:off x="5730114" y="415936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78"/>
                  </a:moveTo>
                  <a:lnTo>
                    <a:pt x="887" y="77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7" name="object 4507"/>
            <p:cNvSpPr/>
            <p:nvPr/>
          </p:nvSpPr>
          <p:spPr>
            <a:xfrm>
              <a:off x="5730139" y="415985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8"/>
                  </a:moveTo>
                  <a:lnTo>
                    <a:pt x="887" y="53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8" name="object 4508"/>
            <p:cNvSpPr/>
            <p:nvPr/>
          </p:nvSpPr>
          <p:spPr>
            <a:xfrm>
              <a:off x="5730228" y="41603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9" name="object 4509"/>
            <p:cNvSpPr/>
            <p:nvPr/>
          </p:nvSpPr>
          <p:spPr>
            <a:xfrm>
              <a:off x="573031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0" name="object 4510"/>
            <p:cNvSpPr/>
            <p:nvPr/>
          </p:nvSpPr>
          <p:spPr>
            <a:xfrm>
              <a:off x="5730418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1" name="object 4511"/>
            <p:cNvSpPr/>
            <p:nvPr/>
          </p:nvSpPr>
          <p:spPr>
            <a:xfrm>
              <a:off x="573055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2" name="object 4512"/>
            <p:cNvSpPr/>
            <p:nvPr/>
          </p:nvSpPr>
          <p:spPr>
            <a:xfrm>
              <a:off x="573238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3" name="object 4513"/>
            <p:cNvSpPr/>
            <p:nvPr/>
          </p:nvSpPr>
          <p:spPr>
            <a:xfrm>
              <a:off x="5732484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4" name="object 4514"/>
            <p:cNvSpPr/>
            <p:nvPr/>
          </p:nvSpPr>
          <p:spPr>
            <a:xfrm>
              <a:off x="5732585" y="41603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5" name="object 4515"/>
            <p:cNvSpPr/>
            <p:nvPr/>
          </p:nvSpPr>
          <p:spPr>
            <a:xfrm>
              <a:off x="5732674" y="41606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6" name="object 4516"/>
            <p:cNvSpPr/>
            <p:nvPr/>
          </p:nvSpPr>
          <p:spPr>
            <a:xfrm>
              <a:off x="5732763" y="416023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7" name="object 4517"/>
            <p:cNvSpPr/>
            <p:nvPr/>
          </p:nvSpPr>
          <p:spPr>
            <a:xfrm>
              <a:off x="5732826" y="4146900"/>
              <a:ext cx="0" cy="14604"/>
            </a:xfrm>
            <a:custGeom>
              <a:avLst/>
              <a:gdLst/>
              <a:ahLst/>
              <a:cxnLst/>
              <a:rect l="l" t="t" r="r" b="b"/>
              <a:pathLst>
                <a:path h="14604">
                  <a:moveTo>
                    <a:pt x="0" y="1402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8" name="object 4518"/>
            <p:cNvSpPr/>
            <p:nvPr/>
          </p:nvSpPr>
          <p:spPr>
            <a:xfrm>
              <a:off x="573389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9" name="object 4519"/>
            <p:cNvSpPr/>
            <p:nvPr/>
          </p:nvSpPr>
          <p:spPr>
            <a:xfrm>
              <a:off x="5735120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0" name="object 4520"/>
            <p:cNvSpPr/>
            <p:nvPr/>
          </p:nvSpPr>
          <p:spPr>
            <a:xfrm>
              <a:off x="5735221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1" name="object 4521"/>
            <p:cNvSpPr/>
            <p:nvPr/>
          </p:nvSpPr>
          <p:spPr>
            <a:xfrm>
              <a:off x="5735323" y="4160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2" name="object 4522"/>
            <p:cNvSpPr/>
            <p:nvPr/>
          </p:nvSpPr>
          <p:spPr>
            <a:xfrm>
              <a:off x="5735462" y="4158116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05"/>
                  </a:moveTo>
                  <a:lnTo>
                    <a:pt x="887" y="140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3" name="object 4523"/>
            <p:cNvSpPr/>
            <p:nvPr/>
          </p:nvSpPr>
          <p:spPr>
            <a:xfrm>
              <a:off x="573562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4" name="object 4524"/>
            <p:cNvSpPr/>
            <p:nvPr/>
          </p:nvSpPr>
          <p:spPr>
            <a:xfrm>
              <a:off x="573627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5" name="object 4525"/>
            <p:cNvSpPr/>
            <p:nvPr/>
          </p:nvSpPr>
          <p:spPr>
            <a:xfrm>
              <a:off x="5737515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6" name="object 4526"/>
            <p:cNvSpPr/>
            <p:nvPr/>
          </p:nvSpPr>
          <p:spPr>
            <a:xfrm>
              <a:off x="573760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7" name="object 4527"/>
            <p:cNvSpPr/>
            <p:nvPr/>
          </p:nvSpPr>
          <p:spPr>
            <a:xfrm>
              <a:off x="5737692" y="41604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8" name="object 4528"/>
            <p:cNvSpPr/>
            <p:nvPr/>
          </p:nvSpPr>
          <p:spPr>
            <a:xfrm>
              <a:off x="5737806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9" name="object 4529"/>
            <p:cNvSpPr/>
            <p:nvPr/>
          </p:nvSpPr>
          <p:spPr>
            <a:xfrm>
              <a:off x="5737883" y="415986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1"/>
                  </a:moveTo>
                  <a:lnTo>
                    <a:pt x="887" y="5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0" name="object 4530"/>
            <p:cNvSpPr/>
            <p:nvPr/>
          </p:nvSpPr>
          <p:spPr>
            <a:xfrm>
              <a:off x="5737997" y="415982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0"/>
                  </a:moveTo>
                  <a:lnTo>
                    <a:pt x="887" y="5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1" name="object 4531"/>
            <p:cNvSpPr/>
            <p:nvPr/>
          </p:nvSpPr>
          <p:spPr>
            <a:xfrm>
              <a:off x="5738085" y="415934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91"/>
                  </a:moveTo>
                  <a:lnTo>
                    <a:pt x="887" y="79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2" name="object 4532"/>
            <p:cNvSpPr/>
            <p:nvPr/>
          </p:nvSpPr>
          <p:spPr>
            <a:xfrm>
              <a:off x="5738161" y="415996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1"/>
                  </a:moveTo>
                  <a:lnTo>
                    <a:pt x="887" y="48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3" name="object 4533"/>
            <p:cNvSpPr/>
            <p:nvPr/>
          </p:nvSpPr>
          <p:spPr>
            <a:xfrm>
              <a:off x="5738465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4" name="object 4534"/>
            <p:cNvSpPr/>
            <p:nvPr/>
          </p:nvSpPr>
          <p:spPr>
            <a:xfrm>
              <a:off x="573912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5" name="object 4535"/>
            <p:cNvSpPr/>
            <p:nvPr/>
          </p:nvSpPr>
          <p:spPr>
            <a:xfrm>
              <a:off x="574018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6" name="object 4536"/>
            <p:cNvSpPr/>
            <p:nvPr/>
          </p:nvSpPr>
          <p:spPr>
            <a:xfrm>
              <a:off x="5739454" y="416089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88" y="0"/>
                  </a:moveTo>
                  <a:lnTo>
                    <a:pt x="1862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7" name="object 4537"/>
            <p:cNvSpPr/>
            <p:nvPr/>
          </p:nvSpPr>
          <p:spPr>
            <a:xfrm>
              <a:off x="5740544" y="4160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8" name="object 4538"/>
            <p:cNvSpPr/>
            <p:nvPr/>
          </p:nvSpPr>
          <p:spPr>
            <a:xfrm>
              <a:off x="5740620" y="4160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9" name="object 4539"/>
            <p:cNvSpPr/>
            <p:nvPr/>
          </p:nvSpPr>
          <p:spPr>
            <a:xfrm>
              <a:off x="5740671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0" name="object 4540"/>
            <p:cNvSpPr/>
            <p:nvPr/>
          </p:nvSpPr>
          <p:spPr>
            <a:xfrm>
              <a:off x="5740747" y="416007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1" name="object 4541"/>
            <p:cNvSpPr/>
            <p:nvPr/>
          </p:nvSpPr>
          <p:spPr>
            <a:xfrm>
              <a:off x="5740797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2" name="object 4542"/>
            <p:cNvSpPr/>
            <p:nvPr/>
          </p:nvSpPr>
          <p:spPr>
            <a:xfrm>
              <a:off x="574094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3" name="object 4543"/>
            <p:cNvSpPr/>
            <p:nvPr/>
          </p:nvSpPr>
          <p:spPr>
            <a:xfrm>
              <a:off x="5742850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4" name="object 4544"/>
            <p:cNvSpPr/>
            <p:nvPr/>
          </p:nvSpPr>
          <p:spPr>
            <a:xfrm>
              <a:off x="5742914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5" name="object 4545"/>
            <p:cNvSpPr/>
            <p:nvPr/>
          </p:nvSpPr>
          <p:spPr>
            <a:xfrm>
              <a:off x="5743002" y="4160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6" name="object 4546"/>
            <p:cNvSpPr/>
            <p:nvPr/>
          </p:nvSpPr>
          <p:spPr>
            <a:xfrm>
              <a:off x="5743091" y="41604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7" name="object 4547"/>
            <p:cNvSpPr/>
            <p:nvPr/>
          </p:nvSpPr>
          <p:spPr>
            <a:xfrm>
              <a:off x="5743192" y="416016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8" name="object 4548"/>
            <p:cNvSpPr/>
            <p:nvPr/>
          </p:nvSpPr>
          <p:spPr>
            <a:xfrm>
              <a:off x="5743281" y="41604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9" name="object 4549"/>
            <p:cNvSpPr/>
            <p:nvPr/>
          </p:nvSpPr>
          <p:spPr>
            <a:xfrm>
              <a:off x="5743370" y="415996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1"/>
                  </a:moveTo>
                  <a:lnTo>
                    <a:pt x="887" y="48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0" name="object 4550"/>
            <p:cNvSpPr/>
            <p:nvPr/>
          </p:nvSpPr>
          <p:spPr>
            <a:xfrm>
              <a:off x="5743471" y="41602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1" name="object 4551"/>
            <p:cNvSpPr/>
            <p:nvPr/>
          </p:nvSpPr>
          <p:spPr>
            <a:xfrm>
              <a:off x="574363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2" name="object 4552"/>
            <p:cNvSpPr/>
            <p:nvPr/>
          </p:nvSpPr>
          <p:spPr>
            <a:xfrm>
              <a:off x="574452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3" name="object 4553"/>
            <p:cNvSpPr/>
            <p:nvPr/>
          </p:nvSpPr>
          <p:spPr>
            <a:xfrm>
              <a:off x="574552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4" name="object 4554"/>
            <p:cNvSpPr/>
            <p:nvPr/>
          </p:nvSpPr>
          <p:spPr>
            <a:xfrm>
              <a:off x="5745638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5" name="object 4555"/>
            <p:cNvSpPr/>
            <p:nvPr/>
          </p:nvSpPr>
          <p:spPr>
            <a:xfrm>
              <a:off x="5745714" y="4160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6" name="object 4556"/>
            <p:cNvSpPr/>
            <p:nvPr/>
          </p:nvSpPr>
          <p:spPr>
            <a:xfrm>
              <a:off x="5745816" y="4160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7" name="object 4557"/>
            <p:cNvSpPr/>
            <p:nvPr/>
          </p:nvSpPr>
          <p:spPr>
            <a:xfrm>
              <a:off x="5745993" y="415885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38"/>
                  </a:moveTo>
                  <a:lnTo>
                    <a:pt x="887" y="103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8" name="object 4558"/>
            <p:cNvSpPr/>
            <p:nvPr/>
          </p:nvSpPr>
          <p:spPr>
            <a:xfrm>
              <a:off x="5746095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9" name="object 4559"/>
            <p:cNvSpPr/>
            <p:nvPr/>
          </p:nvSpPr>
          <p:spPr>
            <a:xfrm>
              <a:off x="574618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0" name="object 4560"/>
            <p:cNvSpPr/>
            <p:nvPr/>
          </p:nvSpPr>
          <p:spPr>
            <a:xfrm>
              <a:off x="5746386" y="4160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1" name="object 4561"/>
            <p:cNvSpPr/>
            <p:nvPr/>
          </p:nvSpPr>
          <p:spPr>
            <a:xfrm>
              <a:off x="574644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2" name="object 4562"/>
            <p:cNvSpPr/>
            <p:nvPr/>
          </p:nvSpPr>
          <p:spPr>
            <a:xfrm>
              <a:off x="574816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3" name="object 4563"/>
            <p:cNvSpPr/>
            <p:nvPr/>
          </p:nvSpPr>
          <p:spPr>
            <a:xfrm>
              <a:off x="5748211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4" name="object 4564"/>
            <p:cNvSpPr/>
            <p:nvPr/>
          </p:nvSpPr>
          <p:spPr>
            <a:xfrm>
              <a:off x="5748312" y="4149710"/>
              <a:ext cx="0" cy="11430"/>
            </a:xfrm>
            <a:custGeom>
              <a:avLst/>
              <a:gdLst/>
              <a:ahLst/>
              <a:cxnLst/>
              <a:rect l="l" t="t" r="r" b="b"/>
              <a:pathLst>
                <a:path h="11429">
                  <a:moveTo>
                    <a:pt x="0" y="11215"/>
                  </a:moveTo>
                  <a:lnTo>
                    <a:pt x="0" y="11203"/>
                  </a:lnTo>
                </a:path>
                <a:path h="11429">
                  <a:moveTo>
                    <a:pt x="0" y="1121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5" name="object 4565"/>
            <p:cNvSpPr/>
            <p:nvPr/>
          </p:nvSpPr>
          <p:spPr>
            <a:xfrm>
              <a:off x="5748477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6" name="object 4566"/>
            <p:cNvSpPr/>
            <p:nvPr/>
          </p:nvSpPr>
          <p:spPr>
            <a:xfrm>
              <a:off x="5748591" y="4160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7" name="object 4567"/>
            <p:cNvSpPr/>
            <p:nvPr/>
          </p:nvSpPr>
          <p:spPr>
            <a:xfrm>
              <a:off x="5748654" y="416021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8" name="object 4568"/>
            <p:cNvSpPr/>
            <p:nvPr/>
          </p:nvSpPr>
          <p:spPr>
            <a:xfrm>
              <a:off x="5748781" y="4160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9" name="object 4569"/>
            <p:cNvSpPr/>
            <p:nvPr/>
          </p:nvSpPr>
          <p:spPr>
            <a:xfrm>
              <a:off x="5749022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0" name="object 4570"/>
            <p:cNvSpPr/>
            <p:nvPr/>
          </p:nvSpPr>
          <p:spPr>
            <a:xfrm>
              <a:off x="574970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1" name="object 4571"/>
            <p:cNvSpPr/>
            <p:nvPr/>
          </p:nvSpPr>
          <p:spPr>
            <a:xfrm>
              <a:off x="575094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2" name="object 4572"/>
            <p:cNvSpPr/>
            <p:nvPr/>
          </p:nvSpPr>
          <p:spPr>
            <a:xfrm>
              <a:off x="5751050" y="415923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48"/>
                  </a:moveTo>
                  <a:lnTo>
                    <a:pt x="887" y="84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3" name="object 4573"/>
            <p:cNvSpPr/>
            <p:nvPr/>
          </p:nvSpPr>
          <p:spPr>
            <a:xfrm>
              <a:off x="5751075" y="4160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4" name="object 4574"/>
            <p:cNvSpPr/>
            <p:nvPr/>
          </p:nvSpPr>
          <p:spPr>
            <a:xfrm>
              <a:off x="5751176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5" name="object 4575"/>
            <p:cNvSpPr/>
            <p:nvPr/>
          </p:nvSpPr>
          <p:spPr>
            <a:xfrm>
              <a:off x="5751265" y="415997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74"/>
                  </a:moveTo>
                  <a:lnTo>
                    <a:pt x="887" y="47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6" name="object 4576"/>
            <p:cNvSpPr/>
            <p:nvPr/>
          </p:nvSpPr>
          <p:spPr>
            <a:xfrm>
              <a:off x="5751328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7" name="object 4577"/>
            <p:cNvSpPr/>
            <p:nvPr/>
          </p:nvSpPr>
          <p:spPr>
            <a:xfrm>
              <a:off x="5751430" y="415986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1"/>
                  </a:moveTo>
                  <a:lnTo>
                    <a:pt x="887" y="5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8" name="object 4578"/>
            <p:cNvSpPr/>
            <p:nvPr/>
          </p:nvSpPr>
          <p:spPr>
            <a:xfrm>
              <a:off x="575224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9" name="object 4579"/>
            <p:cNvSpPr/>
            <p:nvPr/>
          </p:nvSpPr>
          <p:spPr>
            <a:xfrm>
              <a:off x="5753305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0" name="object 4580"/>
            <p:cNvSpPr/>
            <p:nvPr/>
          </p:nvSpPr>
          <p:spPr>
            <a:xfrm>
              <a:off x="575355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1" name="object 4581"/>
            <p:cNvSpPr/>
            <p:nvPr/>
          </p:nvSpPr>
          <p:spPr>
            <a:xfrm>
              <a:off x="5753686" y="4155369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55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2" name="object 4582"/>
            <p:cNvSpPr/>
            <p:nvPr/>
          </p:nvSpPr>
          <p:spPr>
            <a:xfrm>
              <a:off x="5753812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3" name="object 4583"/>
            <p:cNvSpPr/>
            <p:nvPr/>
          </p:nvSpPr>
          <p:spPr>
            <a:xfrm>
              <a:off x="5753939" y="416002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9"/>
                  </a:moveTo>
                  <a:lnTo>
                    <a:pt x="887" y="44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4" name="object 4584"/>
            <p:cNvSpPr/>
            <p:nvPr/>
          </p:nvSpPr>
          <p:spPr>
            <a:xfrm>
              <a:off x="5753939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5" name="object 4585"/>
            <p:cNvSpPr/>
            <p:nvPr/>
          </p:nvSpPr>
          <p:spPr>
            <a:xfrm>
              <a:off x="5754066" y="4160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6" name="object 4586"/>
            <p:cNvSpPr/>
            <p:nvPr/>
          </p:nvSpPr>
          <p:spPr>
            <a:xfrm>
              <a:off x="5754192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7" name="object 4587"/>
            <p:cNvSpPr/>
            <p:nvPr/>
          </p:nvSpPr>
          <p:spPr>
            <a:xfrm>
              <a:off x="575508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8" name="object 4588"/>
            <p:cNvSpPr/>
            <p:nvPr/>
          </p:nvSpPr>
          <p:spPr>
            <a:xfrm>
              <a:off x="5754319" y="416091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9" name="object 4589"/>
            <p:cNvSpPr/>
            <p:nvPr/>
          </p:nvSpPr>
          <p:spPr>
            <a:xfrm>
              <a:off x="5756093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0" name="object 4590"/>
            <p:cNvSpPr/>
            <p:nvPr/>
          </p:nvSpPr>
          <p:spPr>
            <a:xfrm>
              <a:off x="5756220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1" name="object 4591"/>
            <p:cNvSpPr/>
            <p:nvPr/>
          </p:nvSpPr>
          <p:spPr>
            <a:xfrm>
              <a:off x="5756347" y="415952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02"/>
                  </a:moveTo>
                  <a:lnTo>
                    <a:pt x="887" y="7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2" name="object 4592"/>
            <p:cNvSpPr/>
            <p:nvPr/>
          </p:nvSpPr>
          <p:spPr>
            <a:xfrm>
              <a:off x="5756474" y="4160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3" name="object 4593"/>
            <p:cNvSpPr/>
            <p:nvPr/>
          </p:nvSpPr>
          <p:spPr>
            <a:xfrm>
              <a:off x="5756600" y="416011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05"/>
                  </a:moveTo>
                  <a:lnTo>
                    <a:pt x="887" y="40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4" name="object 4594"/>
            <p:cNvSpPr/>
            <p:nvPr/>
          </p:nvSpPr>
          <p:spPr>
            <a:xfrm>
              <a:off x="5756600" y="4160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5" name="object 4595"/>
            <p:cNvSpPr/>
            <p:nvPr/>
          </p:nvSpPr>
          <p:spPr>
            <a:xfrm>
              <a:off x="5755840" y="4160838"/>
              <a:ext cx="1905" cy="635"/>
            </a:xfrm>
            <a:custGeom>
              <a:avLst/>
              <a:gdLst/>
              <a:ahLst/>
              <a:cxnLst/>
              <a:rect l="l" t="t" r="r" b="b"/>
              <a:pathLst>
                <a:path w="1904" h="635">
                  <a:moveTo>
                    <a:pt x="0" y="0"/>
                  </a:moveTo>
                  <a:lnTo>
                    <a:pt x="1774" y="0"/>
                  </a:lnTo>
                </a:path>
                <a:path w="1904" h="635">
                  <a:moveTo>
                    <a:pt x="126" y="12"/>
                  </a:moveTo>
                  <a:lnTo>
                    <a:pt x="1900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6" name="object 4596"/>
            <p:cNvSpPr/>
            <p:nvPr/>
          </p:nvSpPr>
          <p:spPr>
            <a:xfrm>
              <a:off x="5757487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7" name="object 4597"/>
            <p:cNvSpPr/>
            <p:nvPr/>
          </p:nvSpPr>
          <p:spPr>
            <a:xfrm>
              <a:off x="575761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8" name="object 4598"/>
            <p:cNvSpPr/>
            <p:nvPr/>
          </p:nvSpPr>
          <p:spPr>
            <a:xfrm>
              <a:off x="5757741" y="416090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9" name="object 4599"/>
            <p:cNvSpPr/>
            <p:nvPr/>
          </p:nvSpPr>
          <p:spPr>
            <a:xfrm>
              <a:off x="5758881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0" name="object 4600"/>
            <p:cNvSpPr/>
            <p:nvPr/>
          </p:nvSpPr>
          <p:spPr>
            <a:xfrm>
              <a:off x="5759008" y="4157711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07"/>
                  </a:moveTo>
                  <a:lnTo>
                    <a:pt x="887" y="1607"/>
                  </a:lnTo>
                </a:path>
              </a:pathLst>
            </a:custGeom>
            <a:ln w="321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1" name="object 4601"/>
            <p:cNvSpPr/>
            <p:nvPr/>
          </p:nvSpPr>
          <p:spPr>
            <a:xfrm>
              <a:off x="5759008" y="4157027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389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2" name="object 4602"/>
            <p:cNvSpPr/>
            <p:nvPr/>
          </p:nvSpPr>
          <p:spPr>
            <a:xfrm>
              <a:off x="5759135" y="41606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3" name="object 4603"/>
            <p:cNvSpPr/>
            <p:nvPr/>
          </p:nvSpPr>
          <p:spPr>
            <a:xfrm>
              <a:off x="5759262" y="416006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4" name="object 4604"/>
            <p:cNvSpPr/>
            <p:nvPr/>
          </p:nvSpPr>
          <p:spPr>
            <a:xfrm>
              <a:off x="5759388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5" name="object 4605"/>
            <p:cNvSpPr/>
            <p:nvPr/>
          </p:nvSpPr>
          <p:spPr>
            <a:xfrm>
              <a:off x="5759388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6" name="object 4606"/>
            <p:cNvSpPr/>
            <p:nvPr/>
          </p:nvSpPr>
          <p:spPr>
            <a:xfrm>
              <a:off x="575951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7" name="object 4607"/>
            <p:cNvSpPr/>
            <p:nvPr/>
          </p:nvSpPr>
          <p:spPr>
            <a:xfrm>
              <a:off x="5759262" y="416091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8" name="object 4608"/>
            <p:cNvSpPr/>
            <p:nvPr/>
          </p:nvSpPr>
          <p:spPr>
            <a:xfrm>
              <a:off x="576128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9" name="object 4609"/>
            <p:cNvSpPr/>
            <p:nvPr/>
          </p:nvSpPr>
          <p:spPr>
            <a:xfrm>
              <a:off x="5761543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0" name="object 4610"/>
            <p:cNvSpPr/>
            <p:nvPr/>
          </p:nvSpPr>
          <p:spPr>
            <a:xfrm>
              <a:off x="5761669" y="415995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7"/>
                  </a:moveTo>
                  <a:lnTo>
                    <a:pt x="887" y="48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1" name="object 4611"/>
            <p:cNvSpPr/>
            <p:nvPr/>
          </p:nvSpPr>
          <p:spPr>
            <a:xfrm>
              <a:off x="5761669" y="415949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15"/>
                  </a:moveTo>
                  <a:lnTo>
                    <a:pt x="887" y="71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2" name="object 4612"/>
            <p:cNvSpPr/>
            <p:nvPr/>
          </p:nvSpPr>
          <p:spPr>
            <a:xfrm>
              <a:off x="5761796" y="4160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3" name="object 4613"/>
            <p:cNvSpPr/>
            <p:nvPr/>
          </p:nvSpPr>
          <p:spPr>
            <a:xfrm>
              <a:off x="5761923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4" name="object 4614"/>
            <p:cNvSpPr/>
            <p:nvPr/>
          </p:nvSpPr>
          <p:spPr>
            <a:xfrm>
              <a:off x="5762050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5" name="object 4615"/>
            <p:cNvSpPr/>
            <p:nvPr/>
          </p:nvSpPr>
          <p:spPr>
            <a:xfrm>
              <a:off x="576205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6" name="object 4616"/>
            <p:cNvSpPr/>
            <p:nvPr/>
          </p:nvSpPr>
          <p:spPr>
            <a:xfrm>
              <a:off x="576281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7" name="object 4617"/>
            <p:cNvSpPr/>
            <p:nvPr/>
          </p:nvSpPr>
          <p:spPr>
            <a:xfrm>
              <a:off x="5763063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8" name="object 4618"/>
            <p:cNvSpPr/>
            <p:nvPr/>
          </p:nvSpPr>
          <p:spPr>
            <a:xfrm>
              <a:off x="576382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9" name="object 4619"/>
            <p:cNvSpPr/>
            <p:nvPr/>
          </p:nvSpPr>
          <p:spPr>
            <a:xfrm>
              <a:off x="5764077" y="41606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0" name="object 4620"/>
            <p:cNvSpPr/>
            <p:nvPr/>
          </p:nvSpPr>
          <p:spPr>
            <a:xfrm>
              <a:off x="5764204" y="415998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8"/>
                  </a:moveTo>
                  <a:lnTo>
                    <a:pt x="887" y="46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1" name="object 4621"/>
            <p:cNvSpPr/>
            <p:nvPr/>
          </p:nvSpPr>
          <p:spPr>
            <a:xfrm>
              <a:off x="5764204" y="4086200"/>
              <a:ext cx="0" cy="74930"/>
            </a:xfrm>
            <a:custGeom>
              <a:avLst/>
              <a:gdLst/>
              <a:ahLst/>
              <a:cxnLst/>
              <a:rect l="l" t="t" r="r" b="b"/>
              <a:pathLst>
                <a:path h="74929">
                  <a:moveTo>
                    <a:pt x="0" y="7472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2" name="object 4622"/>
            <p:cNvSpPr/>
            <p:nvPr/>
          </p:nvSpPr>
          <p:spPr>
            <a:xfrm>
              <a:off x="5764331" y="41604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3" name="object 4623"/>
            <p:cNvSpPr/>
            <p:nvPr/>
          </p:nvSpPr>
          <p:spPr>
            <a:xfrm>
              <a:off x="5764457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4" name="object 4624"/>
            <p:cNvSpPr/>
            <p:nvPr/>
          </p:nvSpPr>
          <p:spPr>
            <a:xfrm>
              <a:off x="5764457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5" name="object 4625"/>
            <p:cNvSpPr/>
            <p:nvPr/>
          </p:nvSpPr>
          <p:spPr>
            <a:xfrm>
              <a:off x="576547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6" name="object 4626"/>
            <p:cNvSpPr/>
            <p:nvPr/>
          </p:nvSpPr>
          <p:spPr>
            <a:xfrm>
              <a:off x="5765598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7" name="object 4627"/>
            <p:cNvSpPr/>
            <p:nvPr/>
          </p:nvSpPr>
          <p:spPr>
            <a:xfrm>
              <a:off x="5765725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8" name="object 4628"/>
            <p:cNvSpPr/>
            <p:nvPr/>
          </p:nvSpPr>
          <p:spPr>
            <a:xfrm>
              <a:off x="576610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9" name="object 4629"/>
            <p:cNvSpPr/>
            <p:nvPr/>
          </p:nvSpPr>
          <p:spPr>
            <a:xfrm>
              <a:off x="5766612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0" name="object 4630"/>
            <p:cNvSpPr/>
            <p:nvPr/>
          </p:nvSpPr>
          <p:spPr>
            <a:xfrm>
              <a:off x="5766739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1" name="object 4631"/>
            <p:cNvSpPr/>
            <p:nvPr/>
          </p:nvSpPr>
          <p:spPr>
            <a:xfrm>
              <a:off x="5766865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2" name="object 4632"/>
            <p:cNvSpPr/>
            <p:nvPr/>
          </p:nvSpPr>
          <p:spPr>
            <a:xfrm>
              <a:off x="5766865" y="4144242"/>
              <a:ext cx="0" cy="17145"/>
            </a:xfrm>
            <a:custGeom>
              <a:avLst/>
              <a:gdLst/>
              <a:ahLst/>
              <a:cxnLst/>
              <a:rect l="l" t="t" r="r" b="b"/>
              <a:pathLst>
                <a:path h="17145">
                  <a:moveTo>
                    <a:pt x="0" y="1668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3" name="object 4633"/>
            <p:cNvSpPr/>
            <p:nvPr/>
          </p:nvSpPr>
          <p:spPr>
            <a:xfrm>
              <a:off x="5767119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4" name="object 4634"/>
            <p:cNvSpPr/>
            <p:nvPr/>
          </p:nvSpPr>
          <p:spPr>
            <a:xfrm>
              <a:off x="5767119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5" name="object 4635"/>
            <p:cNvSpPr/>
            <p:nvPr/>
          </p:nvSpPr>
          <p:spPr>
            <a:xfrm>
              <a:off x="5767246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6" name="object 4636"/>
            <p:cNvSpPr/>
            <p:nvPr/>
          </p:nvSpPr>
          <p:spPr>
            <a:xfrm>
              <a:off x="5768006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7" name="object 4637"/>
            <p:cNvSpPr/>
            <p:nvPr/>
          </p:nvSpPr>
          <p:spPr>
            <a:xfrm>
              <a:off x="5769400" y="41603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8" name="object 4638"/>
            <p:cNvSpPr/>
            <p:nvPr/>
          </p:nvSpPr>
          <p:spPr>
            <a:xfrm>
              <a:off x="5769527" y="4149369"/>
              <a:ext cx="0" cy="12065"/>
            </a:xfrm>
            <a:custGeom>
              <a:avLst/>
              <a:gdLst/>
              <a:ahLst/>
              <a:cxnLst/>
              <a:rect l="l" t="t" r="r" b="b"/>
              <a:pathLst>
                <a:path h="12064">
                  <a:moveTo>
                    <a:pt x="0" y="11557"/>
                  </a:moveTo>
                  <a:lnTo>
                    <a:pt x="0" y="7848"/>
                  </a:lnTo>
                </a:path>
                <a:path h="12064">
                  <a:moveTo>
                    <a:pt x="0" y="1155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9" name="object 4639"/>
            <p:cNvSpPr/>
            <p:nvPr/>
          </p:nvSpPr>
          <p:spPr>
            <a:xfrm>
              <a:off x="5769653" y="4158293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16"/>
                  </a:moveTo>
                  <a:lnTo>
                    <a:pt x="887" y="131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0" name="object 4640"/>
            <p:cNvSpPr/>
            <p:nvPr/>
          </p:nvSpPr>
          <p:spPr>
            <a:xfrm>
              <a:off x="5769653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1" name="object 4641"/>
            <p:cNvSpPr/>
            <p:nvPr/>
          </p:nvSpPr>
          <p:spPr>
            <a:xfrm>
              <a:off x="5769780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2" name="object 4642"/>
            <p:cNvSpPr/>
            <p:nvPr/>
          </p:nvSpPr>
          <p:spPr>
            <a:xfrm>
              <a:off x="576978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3" name="object 4643"/>
            <p:cNvSpPr/>
            <p:nvPr/>
          </p:nvSpPr>
          <p:spPr>
            <a:xfrm>
              <a:off x="5769907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4" name="object 4644"/>
            <p:cNvSpPr/>
            <p:nvPr/>
          </p:nvSpPr>
          <p:spPr>
            <a:xfrm>
              <a:off x="577066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5" name="object 4645"/>
            <p:cNvSpPr/>
            <p:nvPr/>
          </p:nvSpPr>
          <p:spPr>
            <a:xfrm>
              <a:off x="5771808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6" name="object 4646"/>
            <p:cNvSpPr/>
            <p:nvPr/>
          </p:nvSpPr>
          <p:spPr>
            <a:xfrm>
              <a:off x="5772061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7" name="object 4647"/>
            <p:cNvSpPr/>
            <p:nvPr/>
          </p:nvSpPr>
          <p:spPr>
            <a:xfrm>
              <a:off x="5772188" y="416021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8" name="object 4648"/>
            <p:cNvSpPr/>
            <p:nvPr/>
          </p:nvSpPr>
          <p:spPr>
            <a:xfrm>
              <a:off x="5772188" y="4158166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79"/>
                  </a:moveTo>
                  <a:lnTo>
                    <a:pt x="887" y="137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9" name="object 4649"/>
            <p:cNvSpPr/>
            <p:nvPr/>
          </p:nvSpPr>
          <p:spPr>
            <a:xfrm>
              <a:off x="5772315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0" name="object 4650"/>
            <p:cNvSpPr/>
            <p:nvPr/>
          </p:nvSpPr>
          <p:spPr>
            <a:xfrm>
              <a:off x="5772315" y="4157736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595"/>
                  </a:moveTo>
                  <a:lnTo>
                    <a:pt x="887" y="1595"/>
                  </a:lnTo>
                </a:path>
              </a:pathLst>
            </a:custGeom>
            <a:ln w="3190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1" name="object 4651"/>
            <p:cNvSpPr/>
            <p:nvPr/>
          </p:nvSpPr>
          <p:spPr>
            <a:xfrm>
              <a:off x="577256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2" name="object 4652"/>
            <p:cNvSpPr/>
            <p:nvPr/>
          </p:nvSpPr>
          <p:spPr>
            <a:xfrm>
              <a:off x="577320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3" name="object 4653"/>
            <p:cNvSpPr/>
            <p:nvPr/>
          </p:nvSpPr>
          <p:spPr>
            <a:xfrm>
              <a:off x="577358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4" name="object 4654"/>
            <p:cNvSpPr/>
            <p:nvPr/>
          </p:nvSpPr>
          <p:spPr>
            <a:xfrm>
              <a:off x="577383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5" name="object 4655"/>
            <p:cNvSpPr/>
            <p:nvPr/>
          </p:nvSpPr>
          <p:spPr>
            <a:xfrm>
              <a:off x="5774596" y="4154002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92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6" name="object 4656"/>
            <p:cNvSpPr/>
            <p:nvPr/>
          </p:nvSpPr>
          <p:spPr>
            <a:xfrm>
              <a:off x="5774723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7" name="object 4657"/>
            <p:cNvSpPr/>
            <p:nvPr/>
          </p:nvSpPr>
          <p:spPr>
            <a:xfrm>
              <a:off x="5774723" y="415996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1"/>
                  </a:moveTo>
                  <a:lnTo>
                    <a:pt x="887" y="48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8" name="object 4658"/>
            <p:cNvSpPr/>
            <p:nvPr/>
          </p:nvSpPr>
          <p:spPr>
            <a:xfrm>
              <a:off x="5774849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9" name="object 4659"/>
            <p:cNvSpPr/>
            <p:nvPr/>
          </p:nvSpPr>
          <p:spPr>
            <a:xfrm>
              <a:off x="5774976" y="4155103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5823"/>
                  </a:moveTo>
                  <a:lnTo>
                    <a:pt x="0" y="0"/>
                  </a:lnTo>
                </a:path>
                <a:path h="6350">
                  <a:moveTo>
                    <a:pt x="0" y="5823"/>
                  </a:moveTo>
                  <a:lnTo>
                    <a:pt x="0" y="581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0" name="object 4660"/>
            <p:cNvSpPr/>
            <p:nvPr/>
          </p:nvSpPr>
          <p:spPr>
            <a:xfrm>
              <a:off x="577522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1" name="object 4661"/>
            <p:cNvSpPr/>
            <p:nvPr/>
          </p:nvSpPr>
          <p:spPr>
            <a:xfrm>
              <a:off x="5776117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2" name="object 4662"/>
            <p:cNvSpPr/>
            <p:nvPr/>
          </p:nvSpPr>
          <p:spPr>
            <a:xfrm>
              <a:off x="577611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3" name="object 4663"/>
            <p:cNvSpPr/>
            <p:nvPr/>
          </p:nvSpPr>
          <p:spPr>
            <a:xfrm>
              <a:off x="577649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4" name="object 4664"/>
            <p:cNvSpPr/>
            <p:nvPr/>
          </p:nvSpPr>
          <p:spPr>
            <a:xfrm>
              <a:off x="577700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5" name="object 4665"/>
            <p:cNvSpPr/>
            <p:nvPr/>
          </p:nvSpPr>
          <p:spPr>
            <a:xfrm>
              <a:off x="5777257" y="415979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3"/>
                  </a:moveTo>
                  <a:lnTo>
                    <a:pt x="887" y="5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6" name="object 4666"/>
            <p:cNvSpPr/>
            <p:nvPr/>
          </p:nvSpPr>
          <p:spPr>
            <a:xfrm>
              <a:off x="5777257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7" name="object 4667"/>
            <p:cNvSpPr/>
            <p:nvPr/>
          </p:nvSpPr>
          <p:spPr>
            <a:xfrm>
              <a:off x="5777384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8" name="object 4668"/>
            <p:cNvSpPr/>
            <p:nvPr/>
          </p:nvSpPr>
          <p:spPr>
            <a:xfrm>
              <a:off x="5777511" y="416016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9" name="object 4669"/>
            <p:cNvSpPr/>
            <p:nvPr/>
          </p:nvSpPr>
          <p:spPr>
            <a:xfrm>
              <a:off x="5777637" y="4146419"/>
              <a:ext cx="0" cy="14604"/>
            </a:xfrm>
            <a:custGeom>
              <a:avLst/>
              <a:gdLst/>
              <a:ahLst/>
              <a:cxnLst/>
              <a:rect l="l" t="t" r="r" b="b"/>
              <a:pathLst>
                <a:path h="14604">
                  <a:moveTo>
                    <a:pt x="0" y="1450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0" name="object 4670"/>
            <p:cNvSpPr/>
            <p:nvPr/>
          </p:nvSpPr>
          <p:spPr>
            <a:xfrm>
              <a:off x="577789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1" name="object 4671"/>
            <p:cNvSpPr/>
            <p:nvPr/>
          </p:nvSpPr>
          <p:spPr>
            <a:xfrm>
              <a:off x="577852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2" name="object 4672"/>
            <p:cNvSpPr/>
            <p:nvPr/>
          </p:nvSpPr>
          <p:spPr>
            <a:xfrm>
              <a:off x="5778905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3" name="object 4673"/>
            <p:cNvSpPr/>
            <p:nvPr/>
          </p:nvSpPr>
          <p:spPr>
            <a:xfrm>
              <a:off x="5779792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4" name="object 4674"/>
            <p:cNvSpPr/>
            <p:nvPr/>
          </p:nvSpPr>
          <p:spPr>
            <a:xfrm>
              <a:off x="5779918" y="4160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5" name="object 4675"/>
            <p:cNvSpPr/>
            <p:nvPr/>
          </p:nvSpPr>
          <p:spPr>
            <a:xfrm>
              <a:off x="5780045" y="416014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6" name="object 4676"/>
            <p:cNvSpPr/>
            <p:nvPr/>
          </p:nvSpPr>
          <p:spPr>
            <a:xfrm>
              <a:off x="5780045" y="416019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7" name="object 4677"/>
            <p:cNvSpPr/>
            <p:nvPr/>
          </p:nvSpPr>
          <p:spPr>
            <a:xfrm>
              <a:off x="5780172" y="415912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98"/>
                  </a:moveTo>
                  <a:lnTo>
                    <a:pt x="887" y="89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8" name="object 4678"/>
            <p:cNvSpPr/>
            <p:nvPr/>
          </p:nvSpPr>
          <p:spPr>
            <a:xfrm>
              <a:off x="5780299" y="4157344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582"/>
                  </a:moveTo>
                  <a:lnTo>
                    <a:pt x="0" y="0"/>
                  </a:lnTo>
                </a:path>
                <a:path h="3810">
                  <a:moveTo>
                    <a:pt x="0" y="3582"/>
                  </a:moveTo>
                  <a:lnTo>
                    <a:pt x="0" y="35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9" name="object 4679"/>
            <p:cNvSpPr/>
            <p:nvPr/>
          </p:nvSpPr>
          <p:spPr>
            <a:xfrm>
              <a:off x="578143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0" name="object 4680"/>
            <p:cNvSpPr/>
            <p:nvPr/>
          </p:nvSpPr>
          <p:spPr>
            <a:xfrm>
              <a:off x="578245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1" name="object 4681"/>
            <p:cNvSpPr/>
            <p:nvPr/>
          </p:nvSpPr>
          <p:spPr>
            <a:xfrm>
              <a:off x="5782453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2" name="object 4682"/>
            <p:cNvSpPr/>
            <p:nvPr/>
          </p:nvSpPr>
          <p:spPr>
            <a:xfrm>
              <a:off x="5782580" y="41607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3" name="object 4683"/>
            <p:cNvSpPr/>
            <p:nvPr/>
          </p:nvSpPr>
          <p:spPr>
            <a:xfrm>
              <a:off x="5782706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4" name="object 4684"/>
            <p:cNvSpPr/>
            <p:nvPr/>
          </p:nvSpPr>
          <p:spPr>
            <a:xfrm>
              <a:off x="5782833" y="415981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6"/>
                  </a:moveTo>
                  <a:lnTo>
                    <a:pt x="887" y="5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5" name="object 4685"/>
            <p:cNvSpPr/>
            <p:nvPr/>
          </p:nvSpPr>
          <p:spPr>
            <a:xfrm>
              <a:off x="5782833" y="415997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74"/>
                  </a:moveTo>
                  <a:lnTo>
                    <a:pt x="887" y="47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6" name="object 4686"/>
            <p:cNvSpPr/>
            <p:nvPr/>
          </p:nvSpPr>
          <p:spPr>
            <a:xfrm>
              <a:off x="5782960" y="416000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2"/>
                  </a:moveTo>
                  <a:lnTo>
                    <a:pt x="887" y="46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7" name="object 4687"/>
            <p:cNvSpPr/>
            <p:nvPr/>
          </p:nvSpPr>
          <p:spPr>
            <a:xfrm>
              <a:off x="5783213" y="416009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7"/>
                  </a:moveTo>
                  <a:lnTo>
                    <a:pt x="887" y="41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8" name="object 4688"/>
            <p:cNvSpPr/>
            <p:nvPr/>
          </p:nvSpPr>
          <p:spPr>
            <a:xfrm>
              <a:off x="5784100" y="4160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9" name="object 4689"/>
            <p:cNvSpPr/>
            <p:nvPr/>
          </p:nvSpPr>
          <p:spPr>
            <a:xfrm>
              <a:off x="5784734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0" name="object 4690"/>
            <p:cNvSpPr/>
            <p:nvPr/>
          </p:nvSpPr>
          <p:spPr>
            <a:xfrm>
              <a:off x="5785114" y="416040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1" name="object 4691"/>
            <p:cNvSpPr/>
            <p:nvPr/>
          </p:nvSpPr>
          <p:spPr>
            <a:xfrm>
              <a:off x="5784354" y="416089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2" name="object 4692"/>
            <p:cNvSpPr/>
            <p:nvPr/>
          </p:nvSpPr>
          <p:spPr>
            <a:xfrm>
              <a:off x="5785368" y="4157774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76"/>
                  </a:moveTo>
                  <a:lnTo>
                    <a:pt x="887" y="157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3" name="object 4693"/>
            <p:cNvSpPr/>
            <p:nvPr/>
          </p:nvSpPr>
          <p:spPr>
            <a:xfrm>
              <a:off x="5785494" y="4156293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63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4" name="object 4694"/>
            <p:cNvSpPr/>
            <p:nvPr/>
          </p:nvSpPr>
          <p:spPr>
            <a:xfrm>
              <a:off x="5785621" y="416044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5" name="object 4695"/>
            <p:cNvSpPr/>
            <p:nvPr/>
          </p:nvSpPr>
          <p:spPr>
            <a:xfrm>
              <a:off x="5785875" y="4160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6" name="object 4696"/>
            <p:cNvSpPr/>
            <p:nvPr/>
          </p:nvSpPr>
          <p:spPr>
            <a:xfrm>
              <a:off x="5786762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7" name="object 4697"/>
            <p:cNvSpPr/>
            <p:nvPr/>
          </p:nvSpPr>
          <p:spPr>
            <a:xfrm>
              <a:off x="578701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8" name="object 4698"/>
            <p:cNvSpPr/>
            <p:nvPr/>
          </p:nvSpPr>
          <p:spPr>
            <a:xfrm>
              <a:off x="578764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9" name="object 4699"/>
            <p:cNvSpPr/>
            <p:nvPr/>
          </p:nvSpPr>
          <p:spPr>
            <a:xfrm>
              <a:off x="578764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0" name="object 4700"/>
            <p:cNvSpPr/>
            <p:nvPr/>
          </p:nvSpPr>
          <p:spPr>
            <a:xfrm>
              <a:off x="5787776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1" name="object 4701"/>
            <p:cNvSpPr/>
            <p:nvPr/>
          </p:nvSpPr>
          <p:spPr>
            <a:xfrm>
              <a:off x="5787776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2" name="object 4702"/>
            <p:cNvSpPr/>
            <p:nvPr/>
          </p:nvSpPr>
          <p:spPr>
            <a:xfrm>
              <a:off x="5787902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3" name="object 4703"/>
            <p:cNvSpPr/>
            <p:nvPr/>
          </p:nvSpPr>
          <p:spPr>
            <a:xfrm>
              <a:off x="5788029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4" name="object 4704"/>
            <p:cNvSpPr/>
            <p:nvPr/>
          </p:nvSpPr>
          <p:spPr>
            <a:xfrm>
              <a:off x="5788029" y="416014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5" name="object 4705"/>
            <p:cNvSpPr/>
            <p:nvPr/>
          </p:nvSpPr>
          <p:spPr>
            <a:xfrm>
              <a:off x="5788156" y="415983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44"/>
                  </a:moveTo>
                  <a:lnTo>
                    <a:pt x="887" y="5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6" name="object 4706"/>
            <p:cNvSpPr/>
            <p:nvPr/>
          </p:nvSpPr>
          <p:spPr>
            <a:xfrm>
              <a:off x="5788282" y="4160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7" name="object 4707"/>
            <p:cNvSpPr/>
            <p:nvPr/>
          </p:nvSpPr>
          <p:spPr>
            <a:xfrm>
              <a:off x="578840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8" name="object 4708"/>
            <p:cNvSpPr/>
            <p:nvPr/>
          </p:nvSpPr>
          <p:spPr>
            <a:xfrm>
              <a:off x="5788536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9" name="object 4709"/>
            <p:cNvSpPr/>
            <p:nvPr/>
          </p:nvSpPr>
          <p:spPr>
            <a:xfrm>
              <a:off x="578891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0" name="object 4710"/>
            <p:cNvSpPr/>
            <p:nvPr/>
          </p:nvSpPr>
          <p:spPr>
            <a:xfrm>
              <a:off x="578942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1" name="object 4711"/>
            <p:cNvSpPr/>
            <p:nvPr/>
          </p:nvSpPr>
          <p:spPr>
            <a:xfrm>
              <a:off x="578993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2" name="object 4712"/>
            <p:cNvSpPr/>
            <p:nvPr/>
          </p:nvSpPr>
          <p:spPr>
            <a:xfrm>
              <a:off x="579018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3" name="object 4713"/>
            <p:cNvSpPr/>
            <p:nvPr/>
          </p:nvSpPr>
          <p:spPr>
            <a:xfrm>
              <a:off x="5790437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4" name="object 4714"/>
            <p:cNvSpPr/>
            <p:nvPr/>
          </p:nvSpPr>
          <p:spPr>
            <a:xfrm>
              <a:off x="5790564" y="415955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83"/>
                  </a:moveTo>
                  <a:lnTo>
                    <a:pt x="887" y="6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5" name="object 4715"/>
            <p:cNvSpPr/>
            <p:nvPr/>
          </p:nvSpPr>
          <p:spPr>
            <a:xfrm>
              <a:off x="5790564" y="4160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6" name="object 4716"/>
            <p:cNvSpPr/>
            <p:nvPr/>
          </p:nvSpPr>
          <p:spPr>
            <a:xfrm>
              <a:off x="5790690" y="4157179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74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7" name="object 4717"/>
            <p:cNvSpPr/>
            <p:nvPr/>
          </p:nvSpPr>
          <p:spPr>
            <a:xfrm>
              <a:off x="5790817" y="416005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6"/>
                  </a:moveTo>
                  <a:lnTo>
                    <a:pt x="887" y="43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8" name="object 4718"/>
            <p:cNvSpPr/>
            <p:nvPr/>
          </p:nvSpPr>
          <p:spPr>
            <a:xfrm>
              <a:off x="5790944" y="4160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9" name="object 4719"/>
            <p:cNvSpPr/>
            <p:nvPr/>
          </p:nvSpPr>
          <p:spPr>
            <a:xfrm>
              <a:off x="5790944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0" name="object 4720"/>
            <p:cNvSpPr/>
            <p:nvPr/>
          </p:nvSpPr>
          <p:spPr>
            <a:xfrm>
              <a:off x="579107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1" name="object 4721"/>
            <p:cNvSpPr/>
            <p:nvPr/>
          </p:nvSpPr>
          <p:spPr>
            <a:xfrm>
              <a:off x="579233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2" name="object 4722"/>
            <p:cNvSpPr/>
            <p:nvPr/>
          </p:nvSpPr>
          <p:spPr>
            <a:xfrm>
              <a:off x="579271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3" name="object 4723"/>
            <p:cNvSpPr/>
            <p:nvPr/>
          </p:nvSpPr>
          <p:spPr>
            <a:xfrm>
              <a:off x="579297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4" name="object 4724"/>
            <p:cNvSpPr/>
            <p:nvPr/>
          </p:nvSpPr>
          <p:spPr>
            <a:xfrm>
              <a:off x="5792971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5" name="object 4725"/>
            <p:cNvSpPr/>
            <p:nvPr/>
          </p:nvSpPr>
          <p:spPr>
            <a:xfrm>
              <a:off x="579309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6" name="object 4726"/>
            <p:cNvSpPr/>
            <p:nvPr/>
          </p:nvSpPr>
          <p:spPr>
            <a:xfrm>
              <a:off x="5793225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7" name="object 4727"/>
            <p:cNvSpPr/>
            <p:nvPr/>
          </p:nvSpPr>
          <p:spPr>
            <a:xfrm>
              <a:off x="5793225" y="416044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8" name="object 4728"/>
            <p:cNvSpPr/>
            <p:nvPr/>
          </p:nvSpPr>
          <p:spPr>
            <a:xfrm>
              <a:off x="5793352" y="4160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9" name="object 4729"/>
            <p:cNvSpPr/>
            <p:nvPr/>
          </p:nvSpPr>
          <p:spPr>
            <a:xfrm>
              <a:off x="5793352" y="4158711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07"/>
                  </a:moveTo>
                  <a:lnTo>
                    <a:pt x="887" y="1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0" name="object 4730"/>
            <p:cNvSpPr/>
            <p:nvPr/>
          </p:nvSpPr>
          <p:spPr>
            <a:xfrm>
              <a:off x="5793478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1" name="object 4731"/>
            <p:cNvSpPr/>
            <p:nvPr/>
          </p:nvSpPr>
          <p:spPr>
            <a:xfrm>
              <a:off x="5793605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2" name="object 4732"/>
            <p:cNvSpPr/>
            <p:nvPr/>
          </p:nvSpPr>
          <p:spPr>
            <a:xfrm>
              <a:off x="579373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3" name="object 4733"/>
            <p:cNvSpPr/>
            <p:nvPr/>
          </p:nvSpPr>
          <p:spPr>
            <a:xfrm>
              <a:off x="579449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4" name="object 4734"/>
            <p:cNvSpPr/>
            <p:nvPr/>
          </p:nvSpPr>
          <p:spPr>
            <a:xfrm>
              <a:off x="579550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5" name="object 4735"/>
            <p:cNvSpPr/>
            <p:nvPr/>
          </p:nvSpPr>
          <p:spPr>
            <a:xfrm>
              <a:off x="579563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6" name="object 4736"/>
            <p:cNvSpPr/>
            <p:nvPr/>
          </p:nvSpPr>
          <p:spPr>
            <a:xfrm>
              <a:off x="5795759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7" name="object 4737"/>
            <p:cNvSpPr/>
            <p:nvPr/>
          </p:nvSpPr>
          <p:spPr>
            <a:xfrm>
              <a:off x="5795886" y="4152065"/>
              <a:ext cx="0" cy="8890"/>
            </a:xfrm>
            <a:custGeom>
              <a:avLst/>
              <a:gdLst/>
              <a:ahLst/>
              <a:cxnLst/>
              <a:rect l="l" t="t" r="r" b="b"/>
              <a:pathLst>
                <a:path h="8889">
                  <a:moveTo>
                    <a:pt x="0" y="886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8" name="object 4738"/>
            <p:cNvSpPr/>
            <p:nvPr/>
          </p:nvSpPr>
          <p:spPr>
            <a:xfrm>
              <a:off x="5796013" y="4160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9" name="object 4739"/>
            <p:cNvSpPr/>
            <p:nvPr/>
          </p:nvSpPr>
          <p:spPr>
            <a:xfrm>
              <a:off x="5796140" y="415988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9"/>
                  </a:moveTo>
                  <a:lnTo>
                    <a:pt x="887" y="51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0" name="object 4740"/>
            <p:cNvSpPr/>
            <p:nvPr/>
          </p:nvSpPr>
          <p:spPr>
            <a:xfrm>
              <a:off x="5796140" y="4160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1" name="object 4741"/>
            <p:cNvSpPr/>
            <p:nvPr/>
          </p:nvSpPr>
          <p:spPr>
            <a:xfrm>
              <a:off x="579626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2" name="object 4742"/>
            <p:cNvSpPr/>
            <p:nvPr/>
          </p:nvSpPr>
          <p:spPr>
            <a:xfrm>
              <a:off x="579715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3" name="object 4743"/>
            <p:cNvSpPr/>
            <p:nvPr/>
          </p:nvSpPr>
          <p:spPr>
            <a:xfrm>
              <a:off x="5798041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4" name="object 4744"/>
            <p:cNvSpPr/>
            <p:nvPr/>
          </p:nvSpPr>
          <p:spPr>
            <a:xfrm>
              <a:off x="579816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5" name="object 4745"/>
            <p:cNvSpPr/>
            <p:nvPr/>
          </p:nvSpPr>
          <p:spPr>
            <a:xfrm>
              <a:off x="5798421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6" name="object 4746"/>
            <p:cNvSpPr/>
            <p:nvPr/>
          </p:nvSpPr>
          <p:spPr>
            <a:xfrm>
              <a:off x="5798548" y="4158597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64"/>
                  </a:moveTo>
                  <a:lnTo>
                    <a:pt x="887" y="11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7" name="object 4747"/>
            <p:cNvSpPr/>
            <p:nvPr/>
          </p:nvSpPr>
          <p:spPr>
            <a:xfrm>
              <a:off x="5798674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8" name="object 4748"/>
            <p:cNvSpPr/>
            <p:nvPr/>
          </p:nvSpPr>
          <p:spPr>
            <a:xfrm>
              <a:off x="5798674" y="416044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9" name="object 4749"/>
            <p:cNvSpPr/>
            <p:nvPr/>
          </p:nvSpPr>
          <p:spPr>
            <a:xfrm>
              <a:off x="5798801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0" name="object 4750"/>
            <p:cNvSpPr/>
            <p:nvPr/>
          </p:nvSpPr>
          <p:spPr>
            <a:xfrm>
              <a:off x="579892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1" name="object 4751"/>
            <p:cNvSpPr/>
            <p:nvPr/>
          </p:nvSpPr>
          <p:spPr>
            <a:xfrm>
              <a:off x="5800702" y="4160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2" name="object 4752"/>
            <p:cNvSpPr/>
            <p:nvPr/>
          </p:nvSpPr>
          <p:spPr>
            <a:xfrm>
              <a:off x="5800829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3" name="object 4753"/>
            <p:cNvSpPr/>
            <p:nvPr/>
          </p:nvSpPr>
          <p:spPr>
            <a:xfrm>
              <a:off x="5800955" y="41604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4" name="object 4754"/>
            <p:cNvSpPr/>
            <p:nvPr/>
          </p:nvSpPr>
          <p:spPr>
            <a:xfrm>
              <a:off x="5801082" y="4158369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278"/>
                  </a:moveTo>
                  <a:lnTo>
                    <a:pt x="887" y="127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5" name="object 4755"/>
            <p:cNvSpPr/>
            <p:nvPr/>
          </p:nvSpPr>
          <p:spPr>
            <a:xfrm>
              <a:off x="5801209" y="415904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43"/>
                  </a:moveTo>
                  <a:lnTo>
                    <a:pt x="887" y="94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6" name="object 4756"/>
            <p:cNvSpPr/>
            <p:nvPr/>
          </p:nvSpPr>
          <p:spPr>
            <a:xfrm>
              <a:off x="5801209" y="4156154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77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7" name="object 4757"/>
            <p:cNvSpPr/>
            <p:nvPr/>
          </p:nvSpPr>
          <p:spPr>
            <a:xfrm>
              <a:off x="5801336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8" name="object 4758"/>
            <p:cNvSpPr/>
            <p:nvPr/>
          </p:nvSpPr>
          <p:spPr>
            <a:xfrm>
              <a:off x="5801336" y="4160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9" name="object 4759"/>
            <p:cNvSpPr/>
            <p:nvPr/>
          </p:nvSpPr>
          <p:spPr>
            <a:xfrm>
              <a:off x="5801462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0" name="object 4760"/>
            <p:cNvSpPr/>
            <p:nvPr/>
          </p:nvSpPr>
          <p:spPr>
            <a:xfrm>
              <a:off x="580158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1" name="object 4761"/>
            <p:cNvSpPr/>
            <p:nvPr/>
          </p:nvSpPr>
          <p:spPr>
            <a:xfrm>
              <a:off x="5802476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2" name="object 4762"/>
            <p:cNvSpPr/>
            <p:nvPr/>
          </p:nvSpPr>
          <p:spPr>
            <a:xfrm>
              <a:off x="580247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3" name="object 4763"/>
            <p:cNvSpPr/>
            <p:nvPr/>
          </p:nvSpPr>
          <p:spPr>
            <a:xfrm>
              <a:off x="5803363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4" name="object 4764"/>
            <p:cNvSpPr/>
            <p:nvPr/>
          </p:nvSpPr>
          <p:spPr>
            <a:xfrm>
              <a:off x="5803490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5" name="object 4765"/>
            <p:cNvSpPr/>
            <p:nvPr/>
          </p:nvSpPr>
          <p:spPr>
            <a:xfrm>
              <a:off x="580349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6" name="object 4766"/>
            <p:cNvSpPr/>
            <p:nvPr/>
          </p:nvSpPr>
          <p:spPr>
            <a:xfrm>
              <a:off x="5803617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7" name="object 4767"/>
            <p:cNvSpPr/>
            <p:nvPr/>
          </p:nvSpPr>
          <p:spPr>
            <a:xfrm>
              <a:off x="5803743" y="41603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8" name="object 4768"/>
            <p:cNvSpPr/>
            <p:nvPr/>
          </p:nvSpPr>
          <p:spPr>
            <a:xfrm>
              <a:off x="5803870" y="4156508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41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9" name="object 4769"/>
            <p:cNvSpPr/>
            <p:nvPr/>
          </p:nvSpPr>
          <p:spPr>
            <a:xfrm>
              <a:off x="5803997" y="415998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8"/>
                  </a:moveTo>
                  <a:lnTo>
                    <a:pt x="887" y="46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0" name="object 4770"/>
            <p:cNvSpPr/>
            <p:nvPr/>
          </p:nvSpPr>
          <p:spPr>
            <a:xfrm>
              <a:off x="5804250" y="41607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1" name="object 4771"/>
            <p:cNvSpPr/>
            <p:nvPr/>
          </p:nvSpPr>
          <p:spPr>
            <a:xfrm>
              <a:off x="580488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2" name="object 4772"/>
            <p:cNvSpPr/>
            <p:nvPr/>
          </p:nvSpPr>
          <p:spPr>
            <a:xfrm>
              <a:off x="5805137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3" name="object 4773"/>
            <p:cNvSpPr/>
            <p:nvPr/>
          </p:nvSpPr>
          <p:spPr>
            <a:xfrm>
              <a:off x="5806024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4" name="object 4774"/>
            <p:cNvSpPr/>
            <p:nvPr/>
          </p:nvSpPr>
          <p:spPr>
            <a:xfrm>
              <a:off x="5806151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5" name="object 4775"/>
            <p:cNvSpPr/>
            <p:nvPr/>
          </p:nvSpPr>
          <p:spPr>
            <a:xfrm>
              <a:off x="5806278" y="416012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6" name="object 4776"/>
            <p:cNvSpPr/>
            <p:nvPr/>
          </p:nvSpPr>
          <p:spPr>
            <a:xfrm>
              <a:off x="5806405" y="4156711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21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7" name="object 4777"/>
            <p:cNvSpPr/>
            <p:nvPr/>
          </p:nvSpPr>
          <p:spPr>
            <a:xfrm>
              <a:off x="5806531" y="415914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92"/>
                  </a:moveTo>
                  <a:lnTo>
                    <a:pt x="887" y="89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8" name="object 4778"/>
            <p:cNvSpPr/>
            <p:nvPr/>
          </p:nvSpPr>
          <p:spPr>
            <a:xfrm>
              <a:off x="5806531" y="4160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9" name="object 4779"/>
            <p:cNvSpPr/>
            <p:nvPr/>
          </p:nvSpPr>
          <p:spPr>
            <a:xfrm>
              <a:off x="5806658" y="41603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0" name="object 4780"/>
            <p:cNvSpPr/>
            <p:nvPr/>
          </p:nvSpPr>
          <p:spPr>
            <a:xfrm>
              <a:off x="5806658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1" name="object 4781"/>
            <p:cNvSpPr/>
            <p:nvPr/>
          </p:nvSpPr>
          <p:spPr>
            <a:xfrm>
              <a:off x="5806912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2" name="object 4782"/>
            <p:cNvSpPr/>
            <p:nvPr/>
          </p:nvSpPr>
          <p:spPr>
            <a:xfrm>
              <a:off x="5807799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3" name="object 4783"/>
            <p:cNvSpPr/>
            <p:nvPr/>
          </p:nvSpPr>
          <p:spPr>
            <a:xfrm>
              <a:off x="580855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4" name="object 4784"/>
            <p:cNvSpPr/>
            <p:nvPr/>
          </p:nvSpPr>
          <p:spPr>
            <a:xfrm>
              <a:off x="5808686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5" name="object 4785"/>
            <p:cNvSpPr/>
            <p:nvPr/>
          </p:nvSpPr>
          <p:spPr>
            <a:xfrm>
              <a:off x="5808686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6" name="object 4786"/>
            <p:cNvSpPr/>
            <p:nvPr/>
          </p:nvSpPr>
          <p:spPr>
            <a:xfrm>
              <a:off x="580881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7" name="object 4787"/>
            <p:cNvSpPr/>
            <p:nvPr/>
          </p:nvSpPr>
          <p:spPr>
            <a:xfrm>
              <a:off x="5808939" y="41603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8" name="object 4788"/>
            <p:cNvSpPr/>
            <p:nvPr/>
          </p:nvSpPr>
          <p:spPr>
            <a:xfrm>
              <a:off x="5809066" y="415992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0"/>
                  </a:moveTo>
                  <a:lnTo>
                    <a:pt x="887" y="50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9" name="object 4789"/>
            <p:cNvSpPr/>
            <p:nvPr/>
          </p:nvSpPr>
          <p:spPr>
            <a:xfrm>
              <a:off x="5809193" y="4156014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91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0" name="object 4790"/>
            <p:cNvSpPr/>
            <p:nvPr/>
          </p:nvSpPr>
          <p:spPr>
            <a:xfrm>
              <a:off x="5809193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1" name="object 4791"/>
            <p:cNvSpPr/>
            <p:nvPr/>
          </p:nvSpPr>
          <p:spPr>
            <a:xfrm>
              <a:off x="5809319" y="416017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2" name="object 4792"/>
            <p:cNvSpPr/>
            <p:nvPr/>
          </p:nvSpPr>
          <p:spPr>
            <a:xfrm>
              <a:off x="580957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3" name="object 4793"/>
            <p:cNvSpPr/>
            <p:nvPr/>
          </p:nvSpPr>
          <p:spPr>
            <a:xfrm>
              <a:off x="5810333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4" name="object 4794"/>
            <p:cNvSpPr/>
            <p:nvPr/>
          </p:nvSpPr>
          <p:spPr>
            <a:xfrm>
              <a:off x="581109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5" name="object 4795"/>
            <p:cNvSpPr/>
            <p:nvPr/>
          </p:nvSpPr>
          <p:spPr>
            <a:xfrm>
              <a:off x="5811347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6" name="object 4796"/>
            <p:cNvSpPr/>
            <p:nvPr/>
          </p:nvSpPr>
          <p:spPr>
            <a:xfrm>
              <a:off x="5811474" y="41603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7" name="object 4797"/>
            <p:cNvSpPr/>
            <p:nvPr/>
          </p:nvSpPr>
          <p:spPr>
            <a:xfrm>
              <a:off x="5811601" y="415926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29"/>
                  </a:moveTo>
                  <a:lnTo>
                    <a:pt x="887" y="82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8" name="object 4798"/>
            <p:cNvSpPr/>
            <p:nvPr/>
          </p:nvSpPr>
          <p:spPr>
            <a:xfrm>
              <a:off x="5811727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9" name="object 4799"/>
            <p:cNvSpPr/>
            <p:nvPr/>
          </p:nvSpPr>
          <p:spPr>
            <a:xfrm>
              <a:off x="5811727" y="4158901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12"/>
                  </a:moveTo>
                  <a:lnTo>
                    <a:pt x="887" y="10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0" name="object 4800"/>
            <p:cNvSpPr/>
            <p:nvPr/>
          </p:nvSpPr>
          <p:spPr>
            <a:xfrm>
              <a:off x="5811854" y="4160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1" name="object 4801"/>
            <p:cNvSpPr/>
            <p:nvPr/>
          </p:nvSpPr>
          <p:spPr>
            <a:xfrm>
              <a:off x="5811981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2" name="object 4802"/>
            <p:cNvSpPr/>
            <p:nvPr/>
          </p:nvSpPr>
          <p:spPr>
            <a:xfrm>
              <a:off x="5811981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3" name="object 4803"/>
            <p:cNvSpPr/>
            <p:nvPr/>
          </p:nvSpPr>
          <p:spPr>
            <a:xfrm>
              <a:off x="581210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4" name="object 4804"/>
            <p:cNvSpPr/>
            <p:nvPr/>
          </p:nvSpPr>
          <p:spPr>
            <a:xfrm>
              <a:off x="5812995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5" name="object 4805"/>
            <p:cNvSpPr/>
            <p:nvPr/>
          </p:nvSpPr>
          <p:spPr>
            <a:xfrm>
              <a:off x="581400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6" name="object 4806"/>
            <p:cNvSpPr/>
            <p:nvPr/>
          </p:nvSpPr>
          <p:spPr>
            <a:xfrm>
              <a:off x="5814135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7" name="object 4807"/>
            <p:cNvSpPr/>
            <p:nvPr/>
          </p:nvSpPr>
          <p:spPr>
            <a:xfrm>
              <a:off x="5814262" y="4160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8" name="object 4808"/>
            <p:cNvSpPr/>
            <p:nvPr/>
          </p:nvSpPr>
          <p:spPr>
            <a:xfrm>
              <a:off x="5814389" y="416040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9" name="object 4809"/>
            <p:cNvSpPr/>
            <p:nvPr/>
          </p:nvSpPr>
          <p:spPr>
            <a:xfrm>
              <a:off x="5814389" y="4153951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97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0" name="object 4810"/>
            <p:cNvSpPr/>
            <p:nvPr/>
          </p:nvSpPr>
          <p:spPr>
            <a:xfrm>
              <a:off x="5814642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1" name="object 4811"/>
            <p:cNvSpPr/>
            <p:nvPr/>
          </p:nvSpPr>
          <p:spPr>
            <a:xfrm>
              <a:off x="581540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2" name="object 4812"/>
            <p:cNvSpPr/>
            <p:nvPr/>
          </p:nvSpPr>
          <p:spPr>
            <a:xfrm>
              <a:off x="5816670" y="41604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3" name="object 4813"/>
            <p:cNvSpPr/>
            <p:nvPr/>
          </p:nvSpPr>
          <p:spPr>
            <a:xfrm>
              <a:off x="5816796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4" name="object 4814"/>
            <p:cNvSpPr/>
            <p:nvPr/>
          </p:nvSpPr>
          <p:spPr>
            <a:xfrm>
              <a:off x="5816923" y="416001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55"/>
                  </a:moveTo>
                  <a:lnTo>
                    <a:pt x="887" y="45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5" name="object 4815"/>
            <p:cNvSpPr/>
            <p:nvPr/>
          </p:nvSpPr>
          <p:spPr>
            <a:xfrm>
              <a:off x="5816923" y="4157521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702"/>
                  </a:moveTo>
                  <a:lnTo>
                    <a:pt x="887" y="1702"/>
                  </a:lnTo>
                </a:path>
              </a:pathLst>
            </a:custGeom>
            <a:ln w="340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6" name="object 4816"/>
            <p:cNvSpPr/>
            <p:nvPr/>
          </p:nvSpPr>
          <p:spPr>
            <a:xfrm>
              <a:off x="5817050" y="4158635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45"/>
                  </a:moveTo>
                  <a:lnTo>
                    <a:pt x="887" y="1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7" name="object 4817"/>
            <p:cNvSpPr/>
            <p:nvPr/>
          </p:nvSpPr>
          <p:spPr>
            <a:xfrm>
              <a:off x="5817177" y="4160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8" name="object 4818"/>
            <p:cNvSpPr/>
            <p:nvPr/>
          </p:nvSpPr>
          <p:spPr>
            <a:xfrm>
              <a:off x="581730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9" name="object 4819"/>
            <p:cNvSpPr/>
            <p:nvPr/>
          </p:nvSpPr>
          <p:spPr>
            <a:xfrm>
              <a:off x="581743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20" name="object 4820"/>
            <p:cNvSpPr/>
            <p:nvPr/>
          </p:nvSpPr>
          <p:spPr>
            <a:xfrm>
              <a:off x="581819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21" name="object 4821"/>
            <p:cNvSpPr/>
            <p:nvPr/>
          </p:nvSpPr>
          <p:spPr>
            <a:xfrm>
              <a:off x="581907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22" name="object 4822"/>
            <p:cNvSpPr/>
            <p:nvPr/>
          </p:nvSpPr>
          <p:spPr>
            <a:xfrm>
              <a:off x="5819331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23" name="object 4823"/>
            <p:cNvSpPr/>
            <p:nvPr/>
          </p:nvSpPr>
          <p:spPr>
            <a:xfrm>
              <a:off x="5819458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24" name="object 4824"/>
            <p:cNvSpPr/>
            <p:nvPr/>
          </p:nvSpPr>
          <p:spPr>
            <a:xfrm>
              <a:off x="5819584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25" name="object 4825"/>
            <p:cNvSpPr/>
            <p:nvPr/>
          </p:nvSpPr>
          <p:spPr>
            <a:xfrm>
              <a:off x="5819584" y="41602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26" name="object 4826"/>
            <p:cNvSpPr/>
            <p:nvPr/>
          </p:nvSpPr>
          <p:spPr>
            <a:xfrm>
              <a:off x="5819711" y="4142571"/>
              <a:ext cx="0" cy="18415"/>
            </a:xfrm>
            <a:custGeom>
              <a:avLst/>
              <a:gdLst/>
              <a:ahLst/>
              <a:cxnLst/>
              <a:rect l="l" t="t" r="r" b="b"/>
              <a:pathLst>
                <a:path h="18414">
                  <a:moveTo>
                    <a:pt x="0" y="1835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27" name="object 4827"/>
            <p:cNvSpPr/>
            <p:nvPr/>
          </p:nvSpPr>
          <p:spPr>
            <a:xfrm>
              <a:off x="582072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28" name="object 4828"/>
            <p:cNvSpPr/>
            <p:nvPr/>
          </p:nvSpPr>
          <p:spPr>
            <a:xfrm>
              <a:off x="5821866" y="4160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29" name="object 4829"/>
            <p:cNvSpPr/>
            <p:nvPr/>
          </p:nvSpPr>
          <p:spPr>
            <a:xfrm>
              <a:off x="582199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0" name="object 4830"/>
            <p:cNvSpPr/>
            <p:nvPr/>
          </p:nvSpPr>
          <p:spPr>
            <a:xfrm>
              <a:off x="5822119" y="41603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1" name="object 4831"/>
            <p:cNvSpPr/>
            <p:nvPr/>
          </p:nvSpPr>
          <p:spPr>
            <a:xfrm>
              <a:off x="5822246" y="415933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97"/>
                  </a:moveTo>
                  <a:lnTo>
                    <a:pt x="887" y="79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2" name="object 4832"/>
            <p:cNvSpPr/>
            <p:nvPr/>
          </p:nvSpPr>
          <p:spPr>
            <a:xfrm>
              <a:off x="5822246" y="416014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3" name="object 4833"/>
            <p:cNvSpPr/>
            <p:nvPr/>
          </p:nvSpPr>
          <p:spPr>
            <a:xfrm>
              <a:off x="5822373" y="4156749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17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4" name="object 4834"/>
            <p:cNvSpPr/>
            <p:nvPr/>
          </p:nvSpPr>
          <p:spPr>
            <a:xfrm>
              <a:off x="582262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5" name="object 4835"/>
            <p:cNvSpPr/>
            <p:nvPr/>
          </p:nvSpPr>
          <p:spPr>
            <a:xfrm>
              <a:off x="582338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6" name="object 4836"/>
            <p:cNvSpPr/>
            <p:nvPr/>
          </p:nvSpPr>
          <p:spPr>
            <a:xfrm>
              <a:off x="582364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7" name="object 4837"/>
            <p:cNvSpPr/>
            <p:nvPr/>
          </p:nvSpPr>
          <p:spPr>
            <a:xfrm>
              <a:off x="5824527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8" name="object 4838"/>
            <p:cNvSpPr/>
            <p:nvPr/>
          </p:nvSpPr>
          <p:spPr>
            <a:xfrm>
              <a:off x="5824527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9" name="object 4839"/>
            <p:cNvSpPr/>
            <p:nvPr/>
          </p:nvSpPr>
          <p:spPr>
            <a:xfrm>
              <a:off x="5824654" y="4158989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68"/>
                  </a:moveTo>
                  <a:lnTo>
                    <a:pt x="887" y="96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0" name="object 4840"/>
            <p:cNvSpPr/>
            <p:nvPr/>
          </p:nvSpPr>
          <p:spPr>
            <a:xfrm>
              <a:off x="5824780" y="4160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1" name="object 4841"/>
            <p:cNvSpPr/>
            <p:nvPr/>
          </p:nvSpPr>
          <p:spPr>
            <a:xfrm>
              <a:off x="5824907" y="4160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2" name="object 4842"/>
            <p:cNvSpPr/>
            <p:nvPr/>
          </p:nvSpPr>
          <p:spPr>
            <a:xfrm>
              <a:off x="5825034" y="4153331"/>
              <a:ext cx="0" cy="7620"/>
            </a:xfrm>
            <a:custGeom>
              <a:avLst/>
              <a:gdLst/>
              <a:ahLst/>
              <a:cxnLst/>
              <a:rect l="l" t="t" r="r" b="b"/>
              <a:pathLst>
                <a:path h="7620">
                  <a:moveTo>
                    <a:pt x="0" y="759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3" name="object 4843"/>
            <p:cNvSpPr/>
            <p:nvPr/>
          </p:nvSpPr>
          <p:spPr>
            <a:xfrm>
              <a:off x="582617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4" name="object 4844"/>
            <p:cNvSpPr/>
            <p:nvPr/>
          </p:nvSpPr>
          <p:spPr>
            <a:xfrm>
              <a:off x="5827188" y="4160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5" name="object 4845"/>
            <p:cNvSpPr/>
            <p:nvPr/>
          </p:nvSpPr>
          <p:spPr>
            <a:xfrm>
              <a:off x="5827315" y="4160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6" name="object 4846"/>
            <p:cNvSpPr/>
            <p:nvPr/>
          </p:nvSpPr>
          <p:spPr>
            <a:xfrm>
              <a:off x="5827442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7" name="object 4847"/>
            <p:cNvSpPr/>
            <p:nvPr/>
          </p:nvSpPr>
          <p:spPr>
            <a:xfrm>
              <a:off x="5827442" y="4156407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519"/>
                  </a:moveTo>
                  <a:lnTo>
                    <a:pt x="0" y="0"/>
                  </a:lnTo>
                </a:path>
                <a:path h="5079">
                  <a:moveTo>
                    <a:pt x="0" y="4519"/>
                  </a:moveTo>
                  <a:lnTo>
                    <a:pt x="0" y="49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8" name="object 4848"/>
            <p:cNvSpPr/>
            <p:nvPr/>
          </p:nvSpPr>
          <p:spPr>
            <a:xfrm>
              <a:off x="5827695" y="415921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54"/>
                  </a:moveTo>
                  <a:lnTo>
                    <a:pt x="887" y="85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9" name="object 4849"/>
            <p:cNvSpPr/>
            <p:nvPr/>
          </p:nvSpPr>
          <p:spPr>
            <a:xfrm>
              <a:off x="5827061" y="416090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0" name="object 4850"/>
            <p:cNvSpPr/>
            <p:nvPr/>
          </p:nvSpPr>
          <p:spPr>
            <a:xfrm>
              <a:off x="5828836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1" name="object 4851"/>
            <p:cNvSpPr/>
            <p:nvPr/>
          </p:nvSpPr>
          <p:spPr>
            <a:xfrm>
              <a:off x="582972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2" name="object 4852"/>
            <p:cNvSpPr/>
            <p:nvPr/>
          </p:nvSpPr>
          <p:spPr>
            <a:xfrm>
              <a:off x="5829849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3" name="object 4853"/>
            <p:cNvSpPr/>
            <p:nvPr/>
          </p:nvSpPr>
          <p:spPr>
            <a:xfrm>
              <a:off x="5829976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4" name="object 4854"/>
            <p:cNvSpPr/>
            <p:nvPr/>
          </p:nvSpPr>
          <p:spPr>
            <a:xfrm>
              <a:off x="583010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5" name="object 4855"/>
            <p:cNvSpPr/>
            <p:nvPr/>
          </p:nvSpPr>
          <p:spPr>
            <a:xfrm>
              <a:off x="5830103" y="415978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9"/>
                  </a:moveTo>
                  <a:lnTo>
                    <a:pt x="887" y="5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6" name="object 4856"/>
            <p:cNvSpPr/>
            <p:nvPr/>
          </p:nvSpPr>
          <p:spPr>
            <a:xfrm>
              <a:off x="5830230" y="416001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55"/>
                  </a:moveTo>
                  <a:lnTo>
                    <a:pt x="887" y="45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7" name="object 4857"/>
            <p:cNvSpPr/>
            <p:nvPr/>
          </p:nvSpPr>
          <p:spPr>
            <a:xfrm>
              <a:off x="5830356" y="415929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16"/>
                  </a:moveTo>
                  <a:lnTo>
                    <a:pt x="887" y="81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8" name="object 4858"/>
            <p:cNvSpPr/>
            <p:nvPr/>
          </p:nvSpPr>
          <p:spPr>
            <a:xfrm>
              <a:off x="5830356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9" name="object 4859"/>
            <p:cNvSpPr/>
            <p:nvPr/>
          </p:nvSpPr>
          <p:spPr>
            <a:xfrm>
              <a:off x="583124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0" name="object 4860"/>
            <p:cNvSpPr/>
            <p:nvPr/>
          </p:nvSpPr>
          <p:spPr>
            <a:xfrm>
              <a:off x="5832511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1" name="object 4861"/>
            <p:cNvSpPr/>
            <p:nvPr/>
          </p:nvSpPr>
          <p:spPr>
            <a:xfrm>
              <a:off x="5832511" y="41605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2" name="object 4862"/>
            <p:cNvSpPr/>
            <p:nvPr/>
          </p:nvSpPr>
          <p:spPr>
            <a:xfrm>
              <a:off x="5832637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3" name="object 4863"/>
            <p:cNvSpPr/>
            <p:nvPr/>
          </p:nvSpPr>
          <p:spPr>
            <a:xfrm>
              <a:off x="5832764" y="4140621"/>
              <a:ext cx="0" cy="20320"/>
            </a:xfrm>
            <a:custGeom>
              <a:avLst/>
              <a:gdLst/>
              <a:ahLst/>
              <a:cxnLst/>
              <a:rect l="l" t="t" r="r" b="b"/>
              <a:pathLst>
                <a:path h="20320">
                  <a:moveTo>
                    <a:pt x="0" y="2030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4" name="object 4864"/>
            <p:cNvSpPr/>
            <p:nvPr/>
          </p:nvSpPr>
          <p:spPr>
            <a:xfrm>
              <a:off x="5832891" y="415938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72"/>
                  </a:moveTo>
                  <a:lnTo>
                    <a:pt x="887" y="77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5" name="object 4865"/>
            <p:cNvSpPr/>
            <p:nvPr/>
          </p:nvSpPr>
          <p:spPr>
            <a:xfrm>
              <a:off x="5833018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6" name="object 4866"/>
            <p:cNvSpPr/>
            <p:nvPr/>
          </p:nvSpPr>
          <p:spPr>
            <a:xfrm>
              <a:off x="5833144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7" name="object 4867"/>
            <p:cNvSpPr/>
            <p:nvPr/>
          </p:nvSpPr>
          <p:spPr>
            <a:xfrm>
              <a:off x="583339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8" name="object 4868"/>
            <p:cNvSpPr/>
            <p:nvPr/>
          </p:nvSpPr>
          <p:spPr>
            <a:xfrm>
              <a:off x="583390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9" name="object 4869"/>
            <p:cNvSpPr/>
            <p:nvPr/>
          </p:nvSpPr>
          <p:spPr>
            <a:xfrm>
              <a:off x="5834285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0" name="object 4870"/>
            <p:cNvSpPr/>
            <p:nvPr/>
          </p:nvSpPr>
          <p:spPr>
            <a:xfrm>
              <a:off x="583479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1" name="object 4871"/>
            <p:cNvSpPr/>
            <p:nvPr/>
          </p:nvSpPr>
          <p:spPr>
            <a:xfrm>
              <a:off x="5835045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2" name="object 4872"/>
            <p:cNvSpPr/>
            <p:nvPr/>
          </p:nvSpPr>
          <p:spPr>
            <a:xfrm>
              <a:off x="5835172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3" name="object 4873"/>
            <p:cNvSpPr/>
            <p:nvPr/>
          </p:nvSpPr>
          <p:spPr>
            <a:xfrm>
              <a:off x="5835299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4" name="object 4874"/>
            <p:cNvSpPr/>
            <p:nvPr/>
          </p:nvSpPr>
          <p:spPr>
            <a:xfrm>
              <a:off x="5835426" y="4156913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0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5" name="object 4875"/>
            <p:cNvSpPr/>
            <p:nvPr/>
          </p:nvSpPr>
          <p:spPr>
            <a:xfrm>
              <a:off x="5835552" y="416028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6" name="object 4876"/>
            <p:cNvSpPr/>
            <p:nvPr/>
          </p:nvSpPr>
          <p:spPr>
            <a:xfrm>
              <a:off x="5835679" y="416026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7" name="object 4877"/>
            <p:cNvSpPr/>
            <p:nvPr/>
          </p:nvSpPr>
          <p:spPr>
            <a:xfrm>
              <a:off x="583758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8" name="object 4878"/>
            <p:cNvSpPr/>
            <p:nvPr/>
          </p:nvSpPr>
          <p:spPr>
            <a:xfrm>
              <a:off x="5837833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9" name="object 4879"/>
            <p:cNvSpPr/>
            <p:nvPr/>
          </p:nvSpPr>
          <p:spPr>
            <a:xfrm>
              <a:off x="5837833" y="41607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0" name="object 4880"/>
            <p:cNvSpPr/>
            <p:nvPr/>
          </p:nvSpPr>
          <p:spPr>
            <a:xfrm>
              <a:off x="5837960" y="4158977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74"/>
                  </a:moveTo>
                  <a:lnTo>
                    <a:pt x="887" y="97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1" name="object 4881"/>
            <p:cNvSpPr/>
            <p:nvPr/>
          </p:nvSpPr>
          <p:spPr>
            <a:xfrm>
              <a:off x="5838087" y="4156749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17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2" name="object 4882"/>
            <p:cNvSpPr/>
            <p:nvPr/>
          </p:nvSpPr>
          <p:spPr>
            <a:xfrm>
              <a:off x="5838214" y="4158837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44"/>
                  </a:moveTo>
                  <a:lnTo>
                    <a:pt x="887" y="10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3" name="object 4883"/>
            <p:cNvSpPr/>
            <p:nvPr/>
          </p:nvSpPr>
          <p:spPr>
            <a:xfrm>
              <a:off x="5838340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4" name="object 4884"/>
            <p:cNvSpPr/>
            <p:nvPr/>
          </p:nvSpPr>
          <p:spPr>
            <a:xfrm>
              <a:off x="5838467" y="416006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5" name="object 4885"/>
            <p:cNvSpPr/>
            <p:nvPr/>
          </p:nvSpPr>
          <p:spPr>
            <a:xfrm>
              <a:off x="583935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6" name="object 4886"/>
            <p:cNvSpPr/>
            <p:nvPr/>
          </p:nvSpPr>
          <p:spPr>
            <a:xfrm>
              <a:off x="584024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7" name="object 4887"/>
            <p:cNvSpPr/>
            <p:nvPr/>
          </p:nvSpPr>
          <p:spPr>
            <a:xfrm>
              <a:off x="5839481" y="416091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8" name="object 4888"/>
            <p:cNvSpPr/>
            <p:nvPr/>
          </p:nvSpPr>
          <p:spPr>
            <a:xfrm>
              <a:off x="5840621" y="415995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7"/>
                  </a:moveTo>
                  <a:lnTo>
                    <a:pt x="887" y="48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9" name="object 4889"/>
            <p:cNvSpPr/>
            <p:nvPr/>
          </p:nvSpPr>
          <p:spPr>
            <a:xfrm>
              <a:off x="5840748" y="4157002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392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0" name="object 4890"/>
            <p:cNvSpPr/>
            <p:nvPr/>
          </p:nvSpPr>
          <p:spPr>
            <a:xfrm>
              <a:off x="5840875" y="415998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8"/>
                  </a:moveTo>
                  <a:lnTo>
                    <a:pt x="887" y="46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1" name="object 4891"/>
            <p:cNvSpPr/>
            <p:nvPr/>
          </p:nvSpPr>
          <p:spPr>
            <a:xfrm>
              <a:off x="5840875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2" name="object 4892"/>
            <p:cNvSpPr/>
            <p:nvPr/>
          </p:nvSpPr>
          <p:spPr>
            <a:xfrm>
              <a:off x="5841002" y="4160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3" name="object 4893"/>
            <p:cNvSpPr/>
            <p:nvPr/>
          </p:nvSpPr>
          <p:spPr>
            <a:xfrm>
              <a:off x="584163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4" name="object 4894"/>
            <p:cNvSpPr/>
            <p:nvPr/>
          </p:nvSpPr>
          <p:spPr>
            <a:xfrm>
              <a:off x="584201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5" name="object 4895"/>
            <p:cNvSpPr/>
            <p:nvPr/>
          </p:nvSpPr>
          <p:spPr>
            <a:xfrm>
              <a:off x="584290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6" name="object 4896"/>
            <p:cNvSpPr/>
            <p:nvPr/>
          </p:nvSpPr>
          <p:spPr>
            <a:xfrm>
              <a:off x="5843029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7" name="object 4897"/>
            <p:cNvSpPr/>
            <p:nvPr/>
          </p:nvSpPr>
          <p:spPr>
            <a:xfrm>
              <a:off x="5843029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8" name="object 4898"/>
            <p:cNvSpPr/>
            <p:nvPr/>
          </p:nvSpPr>
          <p:spPr>
            <a:xfrm>
              <a:off x="5843156" y="4160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9" name="object 4899"/>
            <p:cNvSpPr/>
            <p:nvPr/>
          </p:nvSpPr>
          <p:spPr>
            <a:xfrm>
              <a:off x="5843283" y="4130658"/>
              <a:ext cx="0" cy="30480"/>
            </a:xfrm>
            <a:custGeom>
              <a:avLst/>
              <a:gdLst/>
              <a:ahLst/>
              <a:cxnLst/>
              <a:rect l="l" t="t" r="r" b="b"/>
              <a:pathLst>
                <a:path h="30479">
                  <a:moveTo>
                    <a:pt x="0" y="3026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0" name="object 4900"/>
            <p:cNvSpPr/>
            <p:nvPr/>
          </p:nvSpPr>
          <p:spPr>
            <a:xfrm>
              <a:off x="5843409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1" name="object 4901"/>
            <p:cNvSpPr/>
            <p:nvPr/>
          </p:nvSpPr>
          <p:spPr>
            <a:xfrm>
              <a:off x="5843536" y="4154660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626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2" name="object 4902"/>
            <p:cNvSpPr/>
            <p:nvPr/>
          </p:nvSpPr>
          <p:spPr>
            <a:xfrm>
              <a:off x="5843663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3" name="object 4903"/>
            <p:cNvSpPr/>
            <p:nvPr/>
          </p:nvSpPr>
          <p:spPr>
            <a:xfrm>
              <a:off x="584366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4" name="object 4904"/>
            <p:cNvSpPr/>
            <p:nvPr/>
          </p:nvSpPr>
          <p:spPr>
            <a:xfrm>
              <a:off x="584455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5" name="object 4905"/>
            <p:cNvSpPr/>
            <p:nvPr/>
          </p:nvSpPr>
          <p:spPr>
            <a:xfrm>
              <a:off x="5845437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6" name="object 4906"/>
            <p:cNvSpPr/>
            <p:nvPr/>
          </p:nvSpPr>
          <p:spPr>
            <a:xfrm>
              <a:off x="5845691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7" name="object 4907"/>
            <p:cNvSpPr/>
            <p:nvPr/>
          </p:nvSpPr>
          <p:spPr>
            <a:xfrm>
              <a:off x="5844803" y="416090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8" name="object 4908"/>
            <p:cNvSpPr/>
            <p:nvPr/>
          </p:nvSpPr>
          <p:spPr>
            <a:xfrm>
              <a:off x="5845944" y="4154293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63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9" name="object 4909"/>
            <p:cNvSpPr/>
            <p:nvPr/>
          </p:nvSpPr>
          <p:spPr>
            <a:xfrm>
              <a:off x="5846071" y="415916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79"/>
                  </a:moveTo>
                  <a:lnTo>
                    <a:pt x="887" y="87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0" name="object 4910"/>
            <p:cNvSpPr/>
            <p:nvPr/>
          </p:nvSpPr>
          <p:spPr>
            <a:xfrm>
              <a:off x="5846197" y="4154761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616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1" name="object 4911"/>
            <p:cNvSpPr/>
            <p:nvPr/>
          </p:nvSpPr>
          <p:spPr>
            <a:xfrm>
              <a:off x="584645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2" name="object 4912"/>
            <p:cNvSpPr/>
            <p:nvPr/>
          </p:nvSpPr>
          <p:spPr>
            <a:xfrm>
              <a:off x="584670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3" name="object 4913"/>
            <p:cNvSpPr/>
            <p:nvPr/>
          </p:nvSpPr>
          <p:spPr>
            <a:xfrm>
              <a:off x="584708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4" name="object 4914"/>
            <p:cNvSpPr/>
            <p:nvPr/>
          </p:nvSpPr>
          <p:spPr>
            <a:xfrm>
              <a:off x="5848098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5" name="object 4915"/>
            <p:cNvSpPr/>
            <p:nvPr/>
          </p:nvSpPr>
          <p:spPr>
            <a:xfrm>
              <a:off x="584822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6" name="object 4916"/>
            <p:cNvSpPr/>
            <p:nvPr/>
          </p:nvSpPr>
          <p:spPr>
            <a:xfrm>
              <a:off x="5848352" y="4160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7" name="object 4917"/>
            <p:cNvSpPr/>
            <p:nvPr/>
          </p:nvSpPr>
          <p:spPr>
            <a:xfrm>
              <a:off x="5848352" y="415862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51"/>
                  </a:moveTo>
                  <a:lnTo>
                    <a:pt x="887" y="1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8" name="object 4918"/>
            <p:cNvSpPr/>
            <p:nvPr/>
          </p:nvSpPr>
          <p:spPr>
            <a:xfrm>
              <a:off x="5848479" y="416016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9" name="object 4919"/>
            <p:cNvSpPr/>
            <p:nvPr/>
          </p:nvSpPr>
          <p:spPr>
            <a:xfrm>
              <a:off x="5848605" y="4157939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93"/>
                  </a:moveTo>
                  <a:lnTo>
                    <a:pt x="887" y="149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0" name="object 4920"/>
            <p:cNvSpPr/>
            <p:nvPr/>
          </p:nvSpPr>
          <p:spPr>
            <a:xfrm>
              <a:off x="5848732" y="4160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1" name="object 4921"/>
            <p:cNvSpPr/>
            <p:nvPr/>
          </p:nvSpPr>
          <p:spPr>
            <a:xfrm>
              <a:off x="5848732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2" name="object 4922"/>
            <p:cNvSpPr/>
            <p:nvPr/>
          </p:nvSpPr>
          <p:spPr>
            <a:xfrm>
              <a:off x="5848859" y="415909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17"/>
                  </a:moveTo>
                  <a:lnTo>
                    <a:pt x="887" y="91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3" name="object 4923"/>
            <p:cNvSpPr/>
            <p:nvPr/>
          </p:nvSpPr>
          <p:spPr>
            <a:xfrm>
              <a:off x="5848859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4" name="object 4924"/>
            <p:cNvSpPr/>
            <p:nvPr/>
          </p:nvSpPr>
          <p:spPr>
            <a:xfrm>
              <a:off x="584974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5" name="object 4925"/>
            <p:cNvSpPr/>
            <p:nvPr/>
          </p:nvSpPr>
          <p:spPr>
            <a:xfrm>
              <a:off x="5850760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6" name="object 4926"/>
            <p:cNvSpPr/>
            <p:nvPr/>
          </p:nvSpPr>
          <p:spPr>
            <a:xfrm>
              <a:off x="5850886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7" name="object 4927"/>
            <p:cNvSpPr/>
            <p:nvPr/>
          </p:nvSpPr>
          <p:spPr>
            <a:xfrm>
              <a:off x="5850886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8" name="object 4928"/>
            <p:cNvSpPr/>
            <p:nvPr/>
          </p:nvSpPr>
          <p:spPr>
            <a:xfrm>
              <a:off x="5851013" y="41603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9" name="object 4929"/>
            <p:cNvSpPr/>
            <p:nvPr/>
          </p:nvSpPr>
          <p:spPr>
            <a:xfrm>
              <a:off x="5851140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0" name="object 4930"/>
            <p:cNvSpPr/>
            <p:nvPr/>
          </p:nvSpPr>
          <p:spPr>
            <a:xfrm>
              <a:off x="5851267" y="416014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1" name="object 4931"/>
            <p:cNvSpPr/>
            <p:nvPr/>
          </p:nvSpPr>
          <p:spPr>
            <a:xfrm>
              <a:off x="5851267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2" name="object 4932"/>
            <p:cNvSpPr/>
            <p:nvPr/>
          </p:nvSpPr>
          <p:spPr>
            <a:xfrm>
              <a:off x="5851393" y="415990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2"/>
                  </a:moveTo>
                  <a:lnTo>
                    <a:pt x="887" y="5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3" name="object 4933"/>
            <p:cNvSpPr/>
            <p:nvPr/>
          </p:nvSpPr>
          <p:spPr>
            <a:xfrm>
              <a:off x="5851520" y="4113784"/>
              <a:ext cx="0" cy="47625"/>
            </a:xfrm>
            <a:custGeom>
              <a:avLst/>
              <a:gdLst/>
              <a:ahLst/>
              <a:cxnLst/>
              <a:rect l="l" t="t" r="r" b="b"/>
              <a:pathLst>
                <a:path h="47625">
                  <a:moveTo>
                    <a:pt x="0" y="4714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4" name="object 4934"/>
            <p:cNvSpPr/>
            <p:nvPr/>
          </p:nvSpPr>
          <p:spPr>
            <a:xfrm>
              <a:off x="585316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5" name="object 4935"/>
            <p:cNvSpPr/>
            <p:nvPr/>
          </p:nvSpPr>
          <p:spPr>
            <a:xfrm>
              <a:off x="585342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6" name="object 4936"/>
            <p:cNvSpPr/>
            <p:nvPr/>
          </p:nvSpPr>
          <p:spPr>
            <a:xfrm>
              <a:off x="5853548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7" name="object 4937"/>
            <p:cNvSpPr/>
            <p:nvPr/>
          </p:nvSpPr>
          <p:spPr>
            <a:xfrm>
              <a:off x="5853548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8" name="object 4938"/>
            <p:cNvSpPr/>
            <p:nvPr/>
          </p:nvSpPr>
          <p:spPr>
            <a:xfrm>
              <a:off x="5853674" y="416026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9" name="object 4939"/>
            <p:cNvSpPr/>
            <p:nvPr/>
          </p:nvSpPr>
          <p:spPr>
            <a:xfrm>
              <a:off x="5853801" y="415867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26"/>
                  </a:moveTo>
                  <a:lnTo>
                    <a:pt x="887" y="1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0" name="object 4940"/>
            <p:cNvSpPr/>
            <p:nvPr/>
          </p:nvSpPr>
          <p:spPr>
            <a:xfrm>
              <a:off x="5853928" y="41607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1" name="object 4941"/>
            <p:cNvSpPr/>
            <p:nvPr/>
          </p:nvSpPr>
          <p:spPr>
            <a:xfrm>
              <a:off x="5853928" y="415996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1"/>
                  </a:moveTo>
                  <a:lnTo>
                    <a:pt x="887" y="48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2" name="object 4942"/>
            <p:cNvSpPr/>
            <p:nvPr/>
          </p:nvSpPr>
          <p:spPr>
            <a:xfrm>
              <a:off x="5854181" y="4149280"/>
              <a:ext cx="0" cy="12065"/>
            </a:xfrm>
            <a:custGeom>
              <a:avLst/>
              <a:gdLst/>
              <a:ahLst/>
              <a:cxnLst/>
              <a:rect l="l" t="t" r="r" b="b"/>
              <a:pathLst>
                <a:path h="12064">
                  <a:moveTo>
                    <a:pt x="0" y="11646"/>
                  </a:moveTo>
                  <a:lnTo>
                    <a:pt x="0" y="0"/>
                  </a:lnTo>
                </a:path>
                <a:path h="12064">
                  <a:moveTo>
                    <a:pt x="0" y="11646"/>
                  </a:moveTo>
                  <a:lnTo>
                    <a:pt x="0" y="1163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3" name="object 4943"/>
            <p:cNvSpPr/>
            <p:nvPr/>
          </p:nvSpPr>
          <p:spPr>
            <a:xfrm>
              <a:off x="5854942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4" name="object 4944"/>
            <p:cNvSpPr/>
            <p:nvPr/>
          </p:nvSpPr>
          <p:spPr>
            <a:xfrm>
              <a:off x="585519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5" name="object 4945"/>
            <p:cNvSpPr/>
            <p:nvPr/>
          </p:nvSpPr>
          <p:spPr>
            <a:xfrm>
              <a:off x="585582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6" name="object 4946"/>
            <p:cNvSpPr/>
            <p:nvPr/>
          </p:nvSpPr>
          <p:spPr>
            <a:xfrm>
              <a:off x="5855956" y="4160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7" name="object 4947"/>
            <p:cNvSpPr/>
            <p:nvPr/>
          </p:nvSpPr>
          <p:spPr>
            <a:xfrm>
              <a:off x="5856209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8" name="object 4948"/>
            <p:cNvSpPr/>
            <p:nvPr/>
          </p:nvSpPr>
          <p:spPr>
            <a:xfrm>
              <a:off x="5856336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9" name="object 4949"/>
            <p:cNvSpPr/>
            <p:nvPr/>
          </p:nvSpPr>
          <p:spPr>
            <a:xfrm>
              <a:off x="5856462" y="41603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0" name="object 4950"/>
            <p:cNvSpPr/>
            <p:nvPr/>
          </p:nvSpPr>
          <p:spPr>
            <a:xfrm>
              <a:off x="5856589" y="4158648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39"/>
                  </a:moveTo>
                  <a:lnTo>
                    <a:pt x="887" y="1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1" name="object 4951"/>
            <p:cNvSpPr/>
            <p:nvPr/>
          </p:nvSpPr>
          <p:spPr>
            <a:xfrm>
              <a:off x="5856589" y="416004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3"/>
                  </a:moveTo>
                  <a:lnTo>
                    <a:pt x="887" y="44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2" name="object 4952"/>
            <p:cNvSpPr/>
            <p:nvPr/>
          </p:nvSpPr>
          <p:spPr>
            <a:xfrm>
              <a:off x="5856716" y="415910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11"/>
                  </a:moveTo>
                  <a:lnTo>
                    <a:pt x="887" y="91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3" name="object 4953"/>
            <p:cNvSpPr/>
            <p:nvPr/>
          </p:nvSpPr>
          <p:spPr>
            <a:xfrm>
              <a:off x="585747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4" name="object 4954"/>
            <p:cNvSpPr/>
            <p:nvPr/>
          </p:nvSpPr>
          <p:spPr>
            <a:xfrm>
              <a:off x="5858617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5" name="object 4955"/>
            <p:cNvSpPr/>
            <p:nvPr/>
          </p:nvSpPr>
          <p:spPr>
            <a:xfrm>
              <a:off x="5858870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6" name="object 4956"/>
            <p:cNvSpPr/>
            <p:nvPr/>
          </p:nvSpPr>
          <p:spPr>
            <a:xfrm>
              <a:off x="5858870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7" name="object 4957"/>
            <p:cNvSpPr/>
            <p:nvPr/>
          </p:nvSpPr>
          <p:spPr>
            <a:xfrm>
              <a:off x="5858997" y="415950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08"/>
                  </a:moveTo>
                  <a:lnTo>
                    <a:pt x="887" y="70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8" name="object 4958"/>
            <p:cNvSpPr/>
            <p:nvPr/>
          </p:nvSpPr>
          <p:spPr>
            <a:xfrm>
              <a:off x="5859251" y="415914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92"/>
                  </a:moveTo>
                  <a:lnTo>
                    <a:pt x="887" y="89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9" name="object 4959"/>
            <p:cNvSpPr/>
            <p:nvPr/>
          </p:nvSpPr>
          <p:spPr>
            <a:xfrm>
              <a:off x="5859251" y="4156217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70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0" name="object 4960"/>
            <p:cNvSpPr/>
            <p:nvPr/>
          </p:nvSpPr>
          <p:spPr>
            <a:xfrm>
              <a:off x="5859377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1" name="object 4961"/>
            <p:cNvSpPr/>
            <p:nvPr/>
          </p:nvSpPr>
          <p:spPr>
            <a:xfrm>
              <a:off x="5859504" y="4160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2" name="object 4962"/>
            <p:cNvSpPr/>
            <p:nvPr/>
          </p:nvSpPr>
          <p:spPr>
            <a:xfrm>
              <a:off x="586039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3" name="object 4963"/>
            <p:cNvSpPr/>
            <p:nvPr/>
          </p:nvSpPr>
          <p:spPr>
            <a:xfrm>
              <a:off x="5860391" y="416090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4" name="object 4964"/>
            <p:cNvSpPr/>
            <p:nvPr/>
          </p:nvSpPr>
          <p:spPr>
            <a:xfrm>
              <a:off x="5861532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5" name="object 4965"/>
            <p:cNvSpPr/>
            <p:nvPr/>
          </p:nvSpPr>
          <p:spPr>
            <a:xfrm>
              <a:off x="5861658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6" name="object 4966"/>
            <p:cNvSpPr/>
            <p:nvPr/>
          </p:nvSpPr>
          <p:spPr>
            <a:xfrm>
              <a:off x="5861658" y="4160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7" name="object 4967"/>
            <p:cNvSpPr/>
            <p:nvPr/>
          </p:nvSpPr>
          <p:spPr>
            <a:xfrm>
              <a:off x="5861912" y="4158280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22"/>
                  </a:moveTo>
                  <a:lnTo>
                    <a:pt x="887" y="132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8" name="object 4968"/>
            <p:cNvSpPr/>
            <p:nvPr/>
          </p:nvSpPr>
          <p:spPr>
            <a:xfrm>
              <a:off x="5861912" y="415996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1"/>
                  </a:moveTo>
                  <a:lnTo>
                    <a:pt x="887" y="48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9" name="object 4969"/>
            <p:cNvSpPr/>
            <p:nvPr/>
          </p:nvSpPr>
          <p:spPr>
            <a:xfrm>
              <a:off x="5862039" y="416023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0" name="object 4970"/>
            <p:cNvSpPr/>
            <p:nvPr/>
          </p:nvSpPr>
          <p:spPr>
            <a:xfrm>
              <a:off x="586279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1" name="object 4971"/>
            <p:cNvSpPr/>
            <p:nvPr/>
          </p:nvSpPr>
          <p:spPr>
            <a:xfrm>
              <a:off x="586292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2" name="object 4972"/>
            <p:cNvSpPr/>
            <p:nvPr/>
          </p:nvSpPr>
          <p:spPr>
            <a:xfrm>
              <a:off x="5863052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3" name="object 4973"/>
            <p:cNvSpPr/>
            <p:nvPr/>
          </p:nvSpPr>
          <p:spPr>
            <a:xfrm>
              <a:off x="5863940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4" name="object 4974"/>
            <p:cNvSpPr/>
            <p:nvPr/>
          </p:nvSpPr>
          <p:spPr>
            <a:xfrm>
              <a:off x="5864066" y="4160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5" name="object 4975"/>
            <p:cNvSpPr/>
            <p:nvPr/>
          </p:nvSpPr>
          <p:spPr>
            <a:xfrm>
              <a:off x="5864193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6" name="object 4976"/>
            <p:cNvSpPr/>
            <p:nvPr/>
          </p:nvSpPr>
          <p:spPr>
            <a:xfrm>
              <a:off x="5864193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7" name="object 4977"/>
            <p:cNvSpPr/>
            <p:nvPr/>
          </p:nvSpPr>
          <p:spPr>
            <a:xfrm>
              <a:off x="5864320" y="415958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70"/>
                  </a:moveTo>
                  <a:lnTo>
                    <a:pt x="887" y="6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8" name="object 4978"/>
            <p:cNvSpPr/>
            <p:nvPr/>
          </p:nvSpPr>
          <p:spPr>
            <a:xfrm>
              <a:off x="5864446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9" name="object 4979"/>
            <p:cNvSpPr/>
            <p:nvPr/>
          </p:nvSpPr>
          <p:spPr>
            <a:xfrm>
              <a:off x="5864446" y="415953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96"/>
                  </a:moveTo>
                  <a:lnTo>
                    <a:pt x="887" y="6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0" name="object 4980"/>
            <p:cNvSpPr/>
            <p:nvPr/>
          </p:nvSpPr>
          <p:spPr>
            <a:xfrm>
              <a:off x="5864573" y="415867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26"/>
                  </a:moveTo>
                  <a:lnTo>
                    <a:pt x="887" y="1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1" name="object 4981"/>
            <p:cNvSpPr/>
            <p:nvPr/>
          </p:nvSpPr>
          <p:spPr>
            <a:xfrm>
              <a:off x="5864700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2" name="object 4982"/>
            <p:cNvSpPr/>
            <p:nvPr/>
          </p:nvSpPr>
          <p:spPr>
            <a:xfrm>
              <a:off x="586482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3" name="object 4983"/>
            <p:cNvSpPr/>
            <p:nvPr/>
          </p:nvSpPr>
          <p:spPr>
            <a:xfrm>
              <a:off x="586584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4" name="object 4984"/>
            <p:cNvSpPr/>
            <p:nvPr/>
          </p:nvSpPr>
          <p:spPr>
            <a:xfrm>
              <a:off x="5866601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5" name="object 4985"/>
            <p:cNvSpPr/>
            <p:nvPr/>
          </p:nvSpPr>
          <p:spPr>
            <a:xfrm>
              <a:off x="5866728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6" name="object 4986"/>
            <p:cNvSpPr/>
            <p:nvPr/>
          </p:nvSpPr>
          <p:spPr>
            <a:xfrm>
              <a:off x="5866854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7" name="object 4987"/>
            <p:cNvSpPr/>
            <p:nvPr/>
          </p:nvSpPr>
          <p:spPr>
            <a:xfrm>
              <a:off x="5866854" y="41607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8" name="object 4988"/>
            <p:cNvSpPr/>
            <p:nvPr/>
          </p:nvSpPr>
          <p:spPr>
            <a:xfrm>
              <a:off x="5866981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9" name="object 4989"/>
            <p:cNvSpPr/>
            <p:nvPr/>
          </p:nvSpPr>
          <p:spPr>
            <a:xfrm>
              <a:off x="5866981" y="4160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0" name="object 4990"/>
            <p:cNvSpPr/>
            <p:nvPr/>
          </p:nvSpPr>
          <p:spPr>
            <a:xfrm>
              <a:off x="5867108" y="416014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1" name="object 4991"/>
            <p:cNvSpPr/>
            <p:nvPr/>
          </p:nvSpPr>
          <p:spPr>
            <a:xfrm>
              <a:off x="5867234" y="4160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2" name="object 4992"/>
            <p:cNvSpPr/>
            <p:nvPr/>
          </p:nvSpPr>
          <p:spPr>
            <a:xfrm>
              <a:off x="5867361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3" name="object 4993"/>
            <p:cNvSpPr/>
            <p:nvPr/>
          </p:nvSpPr>
          <p:spPr>
            <a:xfrm>
              <a:off x="586837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4" name="object 4994"/>
            <p:cNvSpPr/>
            <p:nvPr/>
          </p:nvSpPr>
          <p:spPr>
            <a:xfrm>
              <a:off x="5868628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5" name="object 4995"/>
            <p:cNvSpPr/>
            <p:nvPr/>
          </p:nvSpPr>
          <p:spPr>
            <a:xfrm>
              <a:off x="5869389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6" name="object 4996"/>
            <p:cNvSpPr/>
            <p:nvPr/>
          </p:nvSpPr>
          <p:spPr>
            <a:xfrm>
              <a:off x="586938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7" name="object 4997"/>
            <p:cNvSpPr/>
            <p:nvPr/>
          </p:nvSpPr>
          <p:spPr>
            <a:xfrm>
              <a:off x="5869516" y="4160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8" name="object 4998"/>
            <p:cNvSpPr/>
            <p:nvPr/>
          </p:nvSpPr>
          <p:spPr>
            <a:xfrm>
              <a:off x="5869642" y="4159015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55"/>
                  </a:moveTo>
                  <a:lnTo>
                    <a:pt x="887" y="95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9" name="object 4999"/>
            <p:cNvSpPr/>
            <p:nvPr/>
          </p:nvSpPr>
          <p:spPr>
            <a:xfrm>
              <a:off x="5869642" y="4157407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759"/>
                  </a:moveTo>
                  <a:lnTo>
                    <a:pt x="887" y="1759"/>
                  </a:lnTo>
                </a:path>
              </a:pathLst>
            </a:custGeom>
            <a:ln w="3519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0" name="object 5000"/>
            <p:cNvSpPr/>
            <p:nvPr/>
          </p:nvSpPr>
          <p:spPr>
            <a:xfrm>
              <a:off x="5869769" y="4160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1" name="object 5001"/>
            <p:cNvSpPr/>
            <p:nvPr/>
          </p:nvSpPr>
          <p:spPr>
            <a:xfrm>
              <a:off x="5869896" y="4160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2" name="object 5002"/>
            <p:cNvSpPr/>
            <p:nvPr/>
          </p:nvSpPr>
          <p:spPr>
            <a:xfrm>
              <a:off x="5869896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3" name="object 5003"/>
            <p:cNvSpPr/>
            <p:nvPr/>
          </p:nvSpPr>
          <p:spPr>
            <a:xfrm>
              <a:off x="587002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4" name="object 5004"/>
            <p:cNvSpPr/>
            <p:nvPr/>
          </p:nvSpPr>
          <p:spPr>
            <a:xfrm>
              <a:off x="587078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5" name="object 5005"/>
            <p:cNvSpPr/>
            <p:nvPr/>
          </p:nvSpPr>
          <p:spPr>
            <a:xfrm>
              <a:off x="5870022" y="416091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6" name="object 5006"/>
            <p:cNvSpPr/>
            <p:nvPr/>
          </p:nvSpPr>
          <p:spPr>
            <a:xfrm>
              <a:off x="5871923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7" name="object 5007"/>
            <p:cNvSpPr/>
            <p:nvPr/>
          </p:nvSpPr>
          <p:spPr>
            <a:xfrm>
              <a:off x="5872177" y="4158799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63"/>
                  </a:moveTo>
                  <a:lnTo>
                    <a:pt x="887" y="10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8" name="object 5008"/>
            <p:cNvSpPr/>
            <p:nvPr/>
          </p:nvSpPr>
          <p:spPr>
            <a:xfrm>
              <a:off x="5872304" y="4160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9" name="object 5009"/>
            <p:cNvSpPr/>
            <p:nvPr/>
          </p:nvSpPr>
          <p:spPr>
            <a:xfrm>
              <a:off x="5872304" y="415993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93"/>
                  </a:moveTo>
                  <a:lnTo>
                    <a:pt x="887" y="49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0" name="object 5010"/>
            <p:cNvSpPr/>
            <p:nvPr/>
          </p:nvSpPr>
          <p:spPr>
            <a:xfrm>
              <a:off x="5872430" y="4160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1" name="object 5011"/>
            <p:cNvSpPr/>
            <p:nvPr/>
          </p:nvSpPr>
          <p:spPr>
            <a:xfrm>
              <a:off x="5872557" y="4160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2" name="object 5012"/>
            <p:cNvSpPr/>
            <p:nvPr/>
          </p:nvSpPr>
          <p:spPr>
            <a:xfrm>
              <a:off x="5872557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3" name="object 5013"/>
            <p:cNvSpPr/>
            <p:nvPr/>
          </p:nvSpPr>
          <p:spPr>
            <a:xfrm>
              <a:off x="5874585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4" name="object 5014"/>
            <p:cNvSpPr/>
            <p:nvPr/>
          </p:nvSpPr>
          <p:spPr>
            <a:xfrm>
              <a:off x="5874711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5" name="object 5015"/>
            <p:cNvSpPr/>
            <p:nvPr/>
          </p:nvSpPr>
          <p:spPr>
            <a:xfrm>
              <a:off x="5874711" y="4160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6" name="object 5016"/>
            <p:cNvSpPr/>
            <p:nvPr/>
          </p:nvSpPr>
          <p:spPr>
            <a:xfrm>
              <a:off x="5874838" y="4157483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721"/>
                  </a:moveTo>
                  <a:lnTo>
                    <a:pt x="887" y="1721"/>
                  </a:lnTo>
                </a:path>
              </a:pathLst>
            </a:custGeom>
            <a:ln w="3443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7" name="object 5017"/>
            <p:cNvSpPr/>
            <p:nvPr/>
          </p:nvSpPr>
          <p:spPr>
            <a:xfrm>
              <a:off x="5874965" y="4147444"/>
              <a:ext cx="0" cy="13970"/>
            </a:xfrm>
            <a:custGeom>
              <a:avLst/>
              <a:gdLst/>
              <a:ahLst/>
              <a:cxnLst/>
              <a:rect l="l" t="t" r="r" b="b"/>
              <a:pathLst>
                <a:path h="13970">
                  <a:moveTo>
                    <a:pt x="0" y="1348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8" name="object 5018"/>
            <p:cNvSpPr/>
            <p:nvPr/>
          </p:nvSpPr>
          <p:spPr>
            <a:xfrm>
              <a:off x="587521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9" name="object 5019"/>
            <p:cNvSpPr/>
            <p:nvPr/>
          </p:nvSpPr>
          <p:spPr>
            <a:xfrm>
              <a:off x="587610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0" name="object 5020"/>
            <p:cNvSpPr/>
            <p:nvPr/>
          </p:nvSpPr>
          <p:spPr>
            <a:xfrm>
              <a:off x="587711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1" name="object 5021"/>
            <p:cNvSpPr/>
            <p:nvPr/>
          </p:nvSpPr>
          <p:spPr>
            <a:xfrm>
              <a:off x="5877246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2" name="object 5022"/>
            <p:cNvSpPr/>
            <p:nvPr/>
          </p:nvSpPr>
          <p:spPr>
            <a:xfrm>
              <a:off x="5877373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3" name="object 5023"/>
            <p:cNvSpPr/>
            <p:nvPr/>
          </p:nvSpPr>
          <p:spPr>
            <a:xfrm>
              <a:off x="5877499" y="416005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6"/>
                  </a:moveTo>
                  <a:lnTo>
                    <a:pt x="887" y="43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4" name="object 5024"/>
            <p:cNvSpPr/>
            <p:nvPr/>
          </p:nvSpPr>
          <p:spPr>
            <a:xfrm>
              <a:off x="5877626" y="4157761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82"/>
                  </a:moveTo>
                  <a:lnTo>
                    <a:pt x="887" y="15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5" name="object 5025"/>
            <p:cNvSpPr/>
            <p:nvPr/>
          </p:nvSpPr>
          <p:spPr>
            <a:xfrm>
              <a:off x="5877753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6" name="object 5026"/>
            <p:cNvSpPr/>
            <p:nvPr/>
          </p:nvSpPr>
          <p:spPr>
            <a:xfrm>
              <a:off x="5877753" y="4160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7" name="object 5027"/>
            <p:cNvSpPr/>
            <p:nvPr/>
          </p:nvSpPr>
          <p:spPr>
            <a:xfrm>
              <a:off x="587952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8" name="object 5028"/>
            <p:cNvSpPr/>
            <p:nvPr/>
          </p:nvSpPr>
          <p:spPr>
            <a:xfrm>
              <a:off x="587978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9" name="object 5029"/>
            <p:cNvSpPr/>
            <p:nvPr/>
          </p:nvSpPr>
          <p:spPr>
            <a:xfrm>
              <a:off x="5879907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0" name="object 5030"/>
            <p:cNvSpPr/>
            <p:nvPr/>
          </p:nvSpPr>
          <p:spPr>
            <a:xfrm>
              <a:off x="5880034" y="4160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1" name="object 5031"/>
            <p:cNvSpPr/>
            <p:nvPr/>
          </p:nvSpPr>
          <p:spPr>
            <a:xfrm>
              <a:off x="5880034" y="41603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2" name="object 5032"/>
            <p:cNvSpPr/>
            <p:nvPr/>
          </p:nvSpPr>
          <p:spPr>
            <a:xfrm>
              <a:off x="5880161" y="4158356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284"/>
                  </a:moveTo>
                  <a:lnTo>
                    <a:pt x="887" y="128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3" name="object 5033"/>
            <p:cNvSpPr/>
            <p:nvPr/>
          </p:nvSpPr>
          <p:spPr>
            <a:xfrm>
              <a:off x="5880287" y="4151280"/>
              <a:ext cx="0" cy="10160"/>
            </a:xfrm>
            <a:custGeom>
              <a:avLst/>
              <a:gdLst/>
              <a:ahLst/>
              <a:cxnLst/>
              <a:rect l="l" t="t" r="r" b="b"/>
              <a:pathLst>
                <a:path h="10160">
                  <a:moveTo>
                    <a:pt x="0" y="964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4" name="object 5034"/>
            <p:cNvSpPr/>
            <p:nvPr/>
          </p:nvSpPr>
          <p:spPr>
            <a:xfrm>
              <a:off x="588054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5" name="object 5035"/>
            <p:cNvSpPr/>
            <p:nvPr/>
          </p:nvSpPr>
          <p:spPr>
            <a:xfrm>
              <a:off x="588104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6" name="object 5036"/>
            <p:cNvSpPr/>
            <p:nvPr/>
          </p:nvSpPr>
          <p:spPr>
            <a:xfrm>
              <a:off x="588130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7" name="object 5037"/>
            <p:cNvSpPr/>
            <p:nvPr/>
          </p:nvSpPr>
          <p:spPr>
            <a:xfrm>
              <a:off x="5881681" y="416090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8" name="object 5038"/>
            <p:cNvSpPr/>
            <p:nvPr/>
          </p:nvSpPr>
          <p:spPr>
            <a:xfrm>
              <a:off x="5882695" y="4160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9" name="object 5039"/>
            <p:cNvSpPr/>
            <p:nvPr/>
          </p:nvSpPr>
          <p:spPr>
            <a:xfrm>
              <a:off x="5882822" y="415981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6"/>
                  </a:moveTo>
                  <a:lnTo>
                    <a:pt x="887" y="5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0" name="object 5040"/>
            <p:cNvSpPr/>
            <p:nvPr/>
          </p:nvSpPr>
          <p:spPr>
            <a:xfrm>
              <a:off x="5882949" y="4158394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65"/>
                  </a:moveTo>
                  <a:lnTo>
                    <a:pt x="887" y="126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1" name="object 5041"/>
            <p:cNvSpPr/>
            <p:nvPr/>
          </p:nvSpPr>
          <p:spPr>
            <a:xfrm>
              <a:off x="5883076" y="4160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2" name="object 5042"/>
            <p:cNvSpPr/>
            <p:nvPr/>
          </p:nvSpPr>
          <p:spPr>
            <a:xfrm>
              <a:off x="5883076" y="4157572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77"/>
                  </a:moveTo>
                  <a:lnTo>
                    <a:pt x="887" y="1677"/>
                  </a:lnTo>
                </a:path>
              </a:pathLst>
            </a:custGeom>
            <a:ln w="3354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3" name="object 5043"/>
            <p:cNvSpPr/>
            <p:nvPr/>
          </p:nvSpPr>
          <p:spPr>
            <a:xfrm>
              <a:off x="588383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4" name="object 5044"/>
            <p:cNvSpPr/>
            <p:nvPr/>
          </p:nvSpPr>
          <p:spPr>
            <a:xfrm>
              <a:off x="588408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5" name="object 5045"/>
            <p:cNvSpPr/>
            <p:nvPr/>
          </p:nvSpPr>
          <p:spPr>
            <a:xfrm>
              <a:off x="588497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6" name="object 5046"/>
            <p:cNvSpPr/>
            <p:nvPr/>
          </p:nvSpPr>
          <p:spPr>
            <a:xfrm>
              <a:off x="5885230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7" name="object 5047"/>
            <p:cNvSpPr/>
            <p:nvPr/>
          </p:nvSpPr>
          <p:spPr>
            <a:xfrm>
              <a:off x="5885230" y="4160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8" name="object 5048"/>
            <p:cNvSpPr/>
            <p:nvPr/>
          </p:nvSpPr>
          <p:spPr>
            <a:xfrm>
              <a:off x="5885357" y="4158724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01"/>
                  </a:moveTo>
                  <a:lnTo>
                    <a:pt x="887" y="1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9" name="object 5049"/>
            <p:cNvSpPr/>
            <p:nvPr/>
          </p:nvSpPr>
          <p:spPr>
            <a:xfrm>
              <a:off x="5885483" y="4160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0" name="object 5050"/>
            <p:cNvSpPr/>
            <p:nvPr/>
          </p:nvSpPr>
          <p:spPr>
            <a:xfrm>
              <a:off x="5885483" y="41603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1" name="object 5051"/>
            <p:cNvSpPr/>
            <p:nvPr/>
          </p:nvSpPr>
          <p:spPr>
            <a:xfrm>
              <a:off x="5885610" y="4158989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68"/>
                  </a:moveTo>
                  <a:lnTo>
                    <a:pt x="887" y="96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2" name="object 5052"/>
            <p:cNvSpPr/>
            <p:nvPr/>
          </p:nvSpPr>
          <p:spPr>
            <a:xfrm>
              <a:off x="5885737" y="415992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0"/>
                  </a:moveTo>
                  <a:lnTo>
                    <a:pt x="887" y="50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3" name="object 5053"/>
            <p:cNvSpPr/>
            <p:nvPr/>
          </p:nvSpPr>
          <p:spPr>
            <a:xfrm>
              <a:off x="5887765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4" name="object 5054"/>
            <p:cNvSpPr/>
            <p:nvPr/>
          </p:nvSpPr>
          <p:spPr>
            <a:xfrm>
              <a:off x="5887765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5" name="object 5055"/>
            <p:cNvSpPr/>
            <p:nvPr/>
          </p:nvSpPr>
          <p:spPr>
            <a:xfrm>
              <a:off x="5887891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6" name="object 5056"/>
            <p:cNvSpPr/>
            <p:nvPr/>
          </p:nvSpPr>
          <p:spPr>
            <a:xfrm>
              <a:off x="5888018" y="415972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01"/>
                  </a:moveTo>
                  <a:lnTo>
                    <a:pt x="887" y="6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7" name="object 5057"/>
            <p:cNvSpPr/>
            <p:nvPr/>
          </p:nvSpPr>
          <p:spPr>
            <a:xfrm>
              <a:off x="5888145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8" name="object 5058"/>
            <p:cNvSpPr/>
            <p:nvPr/>
          </p:nvSpPr>
          <p:spPr>
            <a:xfrm>
              <a:off x="5888145" y="416015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9" name="object 5059"/>
            <p:cNvSpPr/>
            <p:nvPr/>
          </p:nvSpPr>
          <p:spPr>
            <a:xfrm>
              <a:off x="5888271" y="415885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38"/>
                  </a:moveTo>
                  <a:lnTo>
                    <a:pt x="887" y="103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0" name="object 5060"/>
            <p:cNvSpPr/>
            <p:nvPr/>
          </p:nvSpPr>
          <p:spPr>
            <a:xfrm>
              <a:off x="5888398" y="416010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1"/>
                  </a:moveTo>
                  <a:lnTo>
                    <a:pt x="887" y="41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1" name="object 5061"/>
            <p:cNvSpPr/>
            <p:nvPr/>
          </p:nvSpPr>
          <p:spPr>
            <a:xfrm>
              <a:off x="588865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2" name="object 5062"/>
            <p:cNvSpPr/>
            <p:nvPr/>
          </p:nvSpPr>
          <p:spPr>
            <a:xfrm>
              <a:off x="588979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3" name="object 5063"/>
            <p:cNvSpPr/>
            <p:nvPr/>
          </p:nvSpPr>
          <p:spPr>
            <a:xfrm>
              <a:off x="589017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4" name="object 5064"/>
            <p:cNvSpPr/>
            <p:nvPr/>
          </p:nvSpPr>
          <p:spPr>
            <a:xfrm>
              <a:off x="5890299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5" name="object 5065"/>
            <p:cNvSpPr/>
            <p:nvPr/>
          </p:nvSpPr>
          <p:spPr>
            <a:xfrm>
              <a:off x="5890426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6" name="object 5066"/>
            <p:cNvSpPr/>
            <p:nvPr/>
          </p:nvSpPr>
          <p:spPr>
            <a:xfrm>
              <a:off x="5890553" y="41604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7" name="object 5067"/>
            <p:cNvSpPr/>
            <p:nvPr/>
          </p:nvSpPr>
          <p:spPr>
            <a:xfrm>
              <a:off x="5890679" y="4157230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69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8" name="object 5068"/>
            <p:cNvSpPr/>
            <p:nvPr/>
          </p:nvSpPr>
          <p:spPr>
            <a:xfrm>
              <a:off x="5890806" y="416017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9" name="object 5069"/>
            <p:cNvSpPr/>
            <p:nvPr/>
          </p:nvSpPr>
          <p:spPr>
            <a:xfrm>
              <a:off x="5890933" y="41602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0" name="object 5070"/>
            <p:cNvSpPr/>
            <p:nvPr/>
          </p:nvSpPr>
          <p:spPr>
            <a:xfrm>
              <a:off x="5891059" y="4160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1" name="object 5071"/>
            <p:cNvSpPr/>
            <p:nvPr/>
          </p:nvSpPr>
          <p:spPr>
            <a:xfrm>
              <a:off x="589194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2" name="object 5072"/>
            <p:cNvSpPr/>
            <p:nvPr/>
          </p:nvSpPr>
          <p:spPr>
            <a:xfrm>
              <a:off x="589283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3" name="object 5073"/>
            <p:cNvSpPr/>
            <p:nvPr/>
          </p:nvSpPr>
          <p:spPr>
            <a:xfrm>
              <a:off x="5893087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4" name="object 5074"/>
            <p:cNvSpPr/>
            <p:nvPr/>
          </p:nvSpPr>
          <p:spPr>
            <a:xfrm>
              <a:off x="5893214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5" name="object 5075"/>
            <p:cNvSpPr/>
            <p:nvPr/>
          </p:nvSpPr>
          <p:spPr>
            <a:xfrm>
              <a:off x="5892453" y="416031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6" name="object 5076"/>
            <p:cNvSpPr/>
            <p:nvPr/>
          </p:nvSpPr>
          <p:spPr>
            <a:xfrm>
              <a:off x="5893594" y="415917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73"/>
                  </a:moveTo>
                  <a:lnTo>
                    <a:pt x="887" y="87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7" name="object 5077"/>
            <p:cNvSpPr/>
            <p:nvPr/>
          </p:nvSpPr>
          <p:spPr>
            <a:xfrm>
              <a:off x="5893721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8" name="object 5078"/>
            <p:cNvSpPr/>
            <p:nvPr/>
          </p:nvSpPr>
          <p:spPr>
            <a:xfrm>
              <a:off x="589460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9" name="object 5079"/>
            <p:cNvSpPr/>
            <p:nvPr/>
          </p:nvSpPr>
          <p:spPr>
            <a:xfrm>
              <a:off x="5894735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0" name="object 5080"/>
            <p:cNvSpPr/>
            <p:nvPr/>
          </p:nvSpPr>
          <p:spPr>
            <a:xfrm>
              <a:off x="5894735" y="416090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1" name="object 5081"/>
            <p:cNvSpPr/>
            <p:nvPr/>
          </p:nvSpPr>
          <p:spPr>
            <a:xfrm>
              <a:off x="5895875" y="4158648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39"/>
                  </a:moveTo>
                  <a:lnTo>
                    <a:pt x="887" y="1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2" name="object 5082"/>
            <p:cNvSpPr/>
            <p:nvPr/>
          </p:nvSpPr>
          <p:spPr>
            <a:xfrm>
              <a:off x="5896002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3" name="object 5083"/>
            <p:cNvSpPr/>
            <p:nvPr/>
          </p:nvSpPr>
          <p:spPr>
            <a:xfrm>
              <a:off x="5896129" y="415974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88"/>
                  </a:moveTo>
                  <a:lnTo>
                    <a:pt x="887" y="5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4" name="object 5084"/>
            <p:cNvSpPr/>
            <p:nvPr/>
          </p:nvSpPr>
          <p:spPr>
            <a:xfrm>
              <a:off x="5896129" y="4160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5" name="object 5085"/>
            <p:cNvSpPr/>
            <p:nvPr/>
          </p:nvSpPr>
          <p:spPr>
            <a:xfrm>
              <a:off x="5896382" y="4160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6" name="object 5086"/>
            <p:cNvSpPr/>
            <p:nvPr/>
          </p:nvSpPr>
          <p:spPr>
            <a:xfrm>
              <a:off x="589726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7" name="object 5087"/>
            <p:cNvSpPr/>
            <p:nvPr/>
          </p:nvSpPr>
          <p:spPr>
            <a:xfrm>
              <a:off x="589815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8" name="object 5088"/>
            <p:cNvSpPr/>
            <p:nvPr/>
          </p:nvSpPr>
          <p:spPr>
            <a:xfrm>
              <a:off x="5898283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9" name="object 5089"/>
            <p:cNvSpPr/>
            <p:nvPr/>
          </p:nvSpPr>
          <p:spPr>
            <a:xfrm>
              <a:off x="589841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0" name="object 5090"/>
            <p:cNvSpPr/>
            <p:nvPr/>
          </p:nvSpPr>
          <p:spPr>
            <a:xfrm>
              <a:off x="5898536" y="41603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1" name="object 5091"/>
            <p:cNvSpPr/>
            <p:nvPr/>
          </p:nvSpPr>
          <p:spPr>
            <a:xfrm>
              <a:off x="5898663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2" name="object 5092"/>
            <p:cNvSpPr/>
            <p:nvPr/>
          </p:nvSpPr>
          <p:spPr>
            <a:xfrm>
              <a:off x="5898790" y="415919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67"/>
                  </a:moveTo>
                  <a:lnTo>
                    <a:pt x="887" y="86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3" name="object 5093"/>
            <p:cNvSpPr/>
            <p:nvPr/>
          </p:nvSpPr>
          <p:spPr>
            <a:xfrm>
              <a:off x="5898917" y="41606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4" name="object 5094"/>
            <p:cNvSpPr/>
            <p:nvPr/>
          </p:nvSpPr>
          <p:spPr>
            <a:xfrm>
              <a:off x="5898917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5" name="object 5095"/>
            <p:cNvSpPr/>
            <p:nvPr/>
          </p:nvSpPr>
          <p:spPr>
            <a:xfrm>
              <a:off x="589980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6" name="object 5096"/>
            <p:cNvSpPr/>
            <p:nvPr/>
          </p:nvSpPr>
          <p:spPr>
            <a:xfrm>
              <a:off x="590081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7" name="object 5097"/>
            <p:cNvSpPr/>
            <p:nvPr/>
          </p:nvSpPr>
          <p:spPr>
            <a:xfrm>
              <a:off x="5900944" y="41607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8" name="object 5098"/>
            <p:cNvSpPr/>
            <p:nvPr/>
          </p:nvSpPr>
          <p:spPr>
            <a:xfrm>
              <a:off x="5901071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9" name="object 5099"/>
            <p:cNvSpPr/>
            <p:nvPr/>
          </p:nvSpPr>
          <p:spPr>
            <a:xfrm>
              <a:off x="5901071" y="415906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30"/>
                  </a:moveTo>
                  <a:lnTo>
                    <a:pt x="887" y="93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0" name="object 5100"/>
            <p:cNvSpPr/>
            <p:nvPr/>
          </p:nvSpPr>
          <p:spPr>
            <a:xfrm>
              <a:off x="5901198" y="415968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20"/>
                  </a:moveTo>
                  <a:lnTo>
                    <a:pt x="887" y="6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1" name="object 5101"/>
            <p:cNvSpPr/>
            <p:nvPr/>
          </p:nvSpPr>
          <p:spPr>
            <a:xfrm>
              <a:off x="5901324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2" name="object 5102"/>
            <p:cNvSpPr/>
            <p:nvPr/>
          </p:nvSpPr>
          <p:spPr>
            <a:xfrm>
              <a:off x="5901451" y="415924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41"/>
                  </a:moveTo>
                  <a:lnTo>
                    <a:pt x="887" y="84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3" name="object 5103"/>
            <p:cNvSpPr/>
            <p:nvPr/>
          </p:nvSpPr>
          <p:spPr>
            <a:xfrm>
              <a:off x="5900564" y="416091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4" name="object 5104"/>
            <p:cNvSpPr/>
            <p:nvPr/>
          </p:nvSpPr>
          <p:spPr>
            <a:xfrm>
              <a:off x="590170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5" name="object 5105"/>
            <p:cNvSpPr/>
            <p:nvPr/>
          </p:nvSpPr>
          <p:spPr>
            <a:xfrm>
              <a:off x="590246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6" name="object 5106"/>
            <p:cNvSpPr/>
            <p:nvPr/>
          </p:nvSpPr>
          <p:spPr>
            <a:xfrm>
              <a:off x="5903479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7" name="object 5107"/>
            <p:cNvSpPr/>
            <p:nvPr/>
          </p:nvSpPr>
          <p:spPr>
            <a:xfrm>
              <a:off x="590347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8" name="object 5108"/>
            <p:cNvSpPr/>
            <p:nvPr/>
          </p:nvSpPr>
          <p:spPr>
            <a:xfrm>
              <a:off x="5903606" y="4160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9" name="object 5109"/>
            <p:cNvSpPr/>
            <p:nvPr/>
          </p:nvSpPr>
          <p:spPr>
            <a:xfrm>
              <a:off x="5903732" y="41604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0" name="object 5110"/>
            <p:cNvSpPr/>
            <p:nvPr/>
          </p:nvSpPr>
          <p:spPr>
            <a:xfrm>
              <a:off x="5903859" y="41606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1" name="object 5111"/>
            <p:cNvSpPr/>
            <p:nvPr/>
          </p:nvSpPr>
          <p:spPr>
            <a:xfrm>
              <a:off x="5903986" y="41607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2" name="object 5112"/>
            <p:cNvSpPr/>
            <p:nvPr/>
          </p:nvSpPr>
          <p:spPr>
            <a:xfrm>
              <a:off x="5903986" y="41604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3" name="object 5113"/>
            <p:cNvSpPr/>
            <p:nvPr/>
          </p:nvSpPr>
          <p:spPr>
            <a:xfrm>
              <a:off x="5904112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4" name="object 5114"/>
            <p:cNvSpPr/>
            <p:nvPr/>
          </p:nvSpPr>
          <p:spPr>
            <a:xfrm>
              <a:off x="590411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5" name="object 5115"/>
            <p:cNvSpPr/>
            <p:nvPr/>
          </p:nvSpPr>
          <p:spPr>
            <a:xfrm>
              <a:off x="5906140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6" name="object 5116"/>
            <p:cNvSpPr/>
            <p:nvPr/>
          </p:nvSpPr>
          <p:spPr>
            <a:xfrm>
              <a:off x="5906267" y="4160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7" name="object 5117"/>
            <p:cNvSpPr/>
            <p:nvPr/>
          </p:nvSpPr>
          <p:spPr>
            <a:xfrm>
              <a:off x="5906394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8" name="object 5118"/>
            <p:cNvSpPr/>
            <p:nvPr/>
          </p:nvSpPr>
          <p:spPr>
            <a:xfrm>
              <a:off x="5906394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9" name="object 5119"/>
            <p:cNvSpPr/>
            <p:nvPr/>
          </p:nvSpPr>
          <p:spPr>
            <a:xfrm>
              <a:off x="5906520" y="415983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44"/>
                  </a:moveTo>
                  <a:lnTo>
                    <a:pt x="887" y="5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0" name="object 5120"/>
            <p:cNvSpPr/>
            <p:nvPr/>
          </p:nvSpPr>
          <p:spPr>
            <a:xfrm>
              <a:off x="5906647" y="416010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1"/>
                  </a:moveTo>
                  <a:lnTo>
                    <a:pt x="887" y="41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1" name="object 5121"/>
            <p:cNvSpPr/>
            <p:nvPr/>
          </p:nvSpPr>
          <p:spPr>
            <a:xfrm>
              <a:off x="5906647" y="4157926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00"/>
                  </a:moveTo>
                  <a:lnTo>
                    <a:pt x="887" y="150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2" name="object 5122"/>
            <p:cNvSpPr/>
            <p:nvPr/>
          </p:nvSpPr>
          <p:spPr>
            <a:xfrm>
              <a:off x="590702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3" name="object 5123"/>
            <p:cNvSpPr/>
            <p:nvPr/>
          </p:nvSpPr>
          <p:spPr>
            <a:xfrm>
              <a:off x="590766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4" name="object 5124"/>
            <p:cNvSpPr/>
            <p:nvPr/>
          </p:nvSpPr>
          <p:spPr>
            <a:xfrm>
              <a:off x="590804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5" name="object 5125"/>
            <p:cNvSpPr/>
            <p:nvPr/>
          </p:nvSpPr>
          <p:spPr>
            <a:xfrm>
              <a:off x="5908801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6" name="object 5126"/>
            <p:cNvSpPr/>
            <p:nvPr/>
          </p:nvSpPr>
          <p:spPr>
            <a:xfrm>
              <a:off x="5908928" y="4160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7" name="object 5127"/>
            <p:cNvSpPr/>
            <p:nvPr/>
          </p:nvSpPr>
          <p:spPr>
            <a:xfrm>
              <a:off x="5908928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8" name="object 5128"/>
            <p:cNvSpPr/>
            <p:nvPr/>
          </p:nvSpPr>
          <p:spPr>
            <a:xfrm>
              <a:off x="5909055" y="4160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9" name="object 5129"/>
            <p:cNvSpPr/>
            <p:nvPr/>
          </p:nvSpPr>
          <p:spPr>
            <a:xfrm>
              <a:off x="5909308" y="4157129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797"/>
                  </a:moveTo>
                  <a:lnTo>
                    <a:pt x="0" y="0"/>
                  </a:lnTo>
                </a:path>
                <a:path h="3810">
                  <a:moveTo>
                    <a:pt x="0" y="3797"/>
                  </a:moveTo>
                  <a:lnTo>
                    <a:pt x="0" y="378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0" name="object 5130"/>
            <p:cNvSpPr/>
            <p:nvPr/>
          </p:nvSpPr>
          <p:spPr>
            <a:xfrm>
              <a:off x="590968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1" name="object 5131"/>
            <p:cNvSpPr/>
            <p:nvPr/>
          </p:nvSpPr>
          <p:spPr>
            <a:xfrm>
              <a:off x="591019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2" name="object 5132"/>
            <p:cNvSpPr/>
            <p:nvPr/>
          </p:nvSpPr>
          <p:spPr>
            <a:xfrm>
              <a:off x="591044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3" name="object 5133"/>
            <p:cNvSpPr/>
            <p:nvPr/>
          </p:nvSpPr>
          <p:spPr>
            <a:xfrm>
              <a:off x="591133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4" name="object 5134"/>
            <p:cNvSpPr/>
            <p:nvPr/>
          </p:nvSpPr>
          <p:spPr>
            <a:xfrm>
              <a:off x="5911590" y="415997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74"/>
                  </a:moveTo>
                  <a:lnTo>
                    <a:pt x="887" y="47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5" name="object 5135"/>
            <p:cNvSpPr/>
            <p:nvPr/>
          </p:nvSpPr>
          <p:spPr>
            <a:xfrm>
              <a:off x="5911716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6" name="object 5136"/>
            <p:cNvSpPr/>
            <p:nvPr/>
          </p:nvSpPr>
          <p:spPr>
            <a:xfrm>
              <a:off x="5911716" y="41604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7" name="object 5137"/>
            <p:cNvSpPr/>
            <p:nvPr/>
          </p:nvSpPr>
          <p:spPr>
            <a:xfrm>
              <a:off x="5911843" y="415925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35"/>
                  </a:moveTo>
                  <a:lnTo>
                    <a:pt x="887" y="83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8" name="object 5138"/>
            <p:cNvSpPr/>
            <p:nvPr/>
          </p:nvSpPr>
          <p:spPr>
            <a:xfrm>
              <a:off x="5911970" y="415986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1"/>
                  </a:moveTo>
                  <a:lnTo>
                    <a:pt x="887" y="5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9" name="object 5139"/>
            <p:cNvSpPr/>
            <p:nvPr/>
          </p:nvSpPr>
          <p:spPr>
            <a:xfrm>
              <a:off x="5911970" y="41603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0" name="object 5140"/>
            <p:cNvSpPr/>
            <p:nvPr/>
          </p:nvSpPr>
          <p:spPr>
            <a:xfrm>
              <a:off x="591235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1" name="object 5141"/>
            <p:cNvSpPr/>
            <p:nvPr/>
          </p:nvSpPr>
          <p:spPr>
            <a:xfrm>
              <a:off x="591285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2" name="object 5142"/>
            <p:cNvSpPr/>
            <p:nvPr/>
          </p:nvSpPr>
          <p:spPr>
            <a:xfrm>
              <a:off x="5913997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3" name="object 5143"/>
            <p:cNvSpPr/>
            <p:nvPr/>
          </p:nvSpPr>
          <p:spPr>
            <a:xfrm>
              <a:off x="5914124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4" name="object 5144"/>
            <p:cNvSpPr/>
            <p:nvPr/>
          </p:nvSpPr>
          <p:spPr>
            <a:xfrm>
              <a:off x="5914251" y="41603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5" name="object 5145"/>
            <p:cNvSpPr/>
            <p:nvPr/>
          </p:nvSpPr>
          <p:spPr>
            <a:xfrm>
              <a:off x="5914378" y="4144913"/>
              <a:ext cx="0" cy="16510"/>
            </a:xfrm>
            <a:custGeom>
              <a:avLst/>
              <a:gdLst/>
              <a:ahLst/>
              <a:cxnLst/>
              <a:rect l="l" t="t" r="r" b="b"/>
              <a:pathLst>
                <a:path h="16510">
                  <a:moveTo>
                    <a:pt x="0" y="1601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6" name="object 5146"/>
            <p:cNvSpPr/>
            <p:nvPr/>
          </p:nvSpPr>
          <p:spPr>
            <a:xfrm>
              <a:off x="5914378" y="416025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7" name="object 5147"/>
            <p:cNvSpPr/>
            <p:nvPr/>
          </p:nvSpPr>
          <p:spPr>
            <a:xfrm>
              <a:off x="5914504" y="4160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8" name="object 5148"/>
            <p:cNvSpPr/>
            <p:nvPr/>
          </p:nvSpPr>
          <p:spPr>
            <a:xfrm>
              <a:off x="5914631" y="41604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9" name="object 5149"/>
            <p:cNvSpPr/>
            <p:nvPr/>
          </p:nvSpPr>
          <p:spPr>
            <a:xfrm>
              <a:off x="5916785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0" name="object 5150"/>
            <p:cNvSpPr/>
            <p:nvPr/>
          </p:nvSpPr>
          <p:spPr>
            <a:xfrm>
              <a:off x="5916912" y="416020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1" name="object 5151"/>
            <p:cNvSpPr/>
            <p:nvPr/>
          </p:nvSpPr>
          <p:spPr>
            <a:xfrm>
              <a:off x="5917039" y="4156989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393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2" name="object 5152"/>
            <p:cNvSpPr/>
            <p:nvPr/>
          </p:nvSpPr>
          <p:spPr>
            <a:xfrm>
              <a:off x="5917166" y="415854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89"/>
                  </a:moveTo>
                  <a:lnTo>
                    <a:pt x="887" y="118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3" name="object 5153"/>
            <p:cNvSpPr/>
            <p:nvPr/>
          </p:nvSpPr>
          <p:spPr>
            <a:xfrm>
              <a:off x="5917292" y="4160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4" name="object 5154"/>
            <p:cNvSpPr/>
            <p:nvPr/>
          </p:nvSpPr>
          <p:spPr>
            <a:xfrm>
              <a:off x="5917292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5" name="object 5155"/>
            <p:cNvSpPr/>
            <p:nvPr/>
          </p:nvSpPr>
          <p:spPr>
            <a:xfrm>
              <a:off x="591741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6" name="object 5156"/>
            <p:cNvSpPr/>
            <p:nvPr/>
          </p:nvSpPr>
          <p:spPr>
            <a:xfrm>
              <a:off x="591944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7" name="object 5157"/>
            <p:cNvSpPr/>
            <p:nvPr/>
          </p:nvSpPr>
          <p:spPr>
            <a:xfrm>
              <a:off x="5919573" y="41607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8" name="object 5158"/>
            <p:cNvSpPr/>
            <p:nvPr/>
          </p:nvSpPr>
          <p:spPr>
            <a:xfrm>
              <a:off x="5919573" y="416012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9" name="object 5159"/>
            <p:cNvSpPr/>
            <p:nvPr/>
          </p:nvSpPr>
          <p:spPr>
            <a:xfrm>
              <a:off x="5919700" y="416007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0" name="object 5160"/>
            <p:cNvSpPr/>
            <p:nvPr/>
          </p:nvSpPr>
          <p:spPr>
            <a:xfrm>
              <a:off x="5919827" y="4144976"/>
              <a:ext cx="0" cy="16510"/>
            </a:xfrm>
            <a:custGeom>
              <a:avLst/>
              <a:gdLst/>
              <a:ahLst/>
              <a:cxnLst/>
              <a:rect l="l" t="t" r="r" b="b"/>
              <a:pathLst>
                <a:path h="16510">
                  <a:moveTo>
                    <a:pt x="0" y="1595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1" name="object 5161"/>
            <p:cNvSpPr/>
            <p:nvPr/>
          </p:nvSpPr>
          <p:spPr>
            <a:xfrm>
              <a:off x="5919954" y="41604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2" name="object 5162"/>
            <p:cNvSpPr/>
            <p:nvPr/>
          </p:nvSpPr>
          <p:spPr>
            <a:xfrm>
              <a:off x="592008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3" name="object 5163"/>
            <p:cNvSpPr/>
            <p:nvPr/>
          </p:nvSpPr>
          <p:spPr>
            <a:xfrm>
              <a:off x="592096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4" name="object 5164"/>
            <p:cNvSpPr/>
            <p:nvPr/>
          </p:nvSpPr>
          <p:spPr>
            <a:xfrm>
              <a:off x="592198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5" name="object 5165"/>
            <p:cNvSpPr/>
            <p:nvPr/>
          </p:nvSpPr>
          <p:spPr>
            <a:xfrm>
              <a:off x="5922108" y="4160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6" name="object 5166"/>
            <p:cNvSpPr/>
            <p:nvPr/>
          </p:nvSpPr>
          <p:spPr>
            <a:xfrm>
              <a:off x="5922235" y="41604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7" name="object 5167"/>
            <p:cNvSpPr/>
            <p:nvPr/>
          </p:nvSpPr>
          <p:spPr>
            <a:xfrm>
              <a:off x="5922235" y="415982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0"/>
                  </a:moveTo>
                  <a:lnTo>
                    <a:pt x="887" y="5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8" name="object 5168"/>
            <p:cNvSpPr/>
            <p:nvPr/>
          </p:nvSpPr>
          <p:spPr>
            <a:xfrm>
              <a:off x="5922488" y="4157053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387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9" name="object 5169"/>
            <p:cNvSpPr/>
            <p:nvPr/>
          </p:nvSpPr>
          <p:spPr>
            <a:xfrm>
              <a:off x="5922615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0" name="object 5170"/>
            <p:cNvSpPr/>
            <p:nvPr/>
          </p:nvSpPr>
          <p:spPr>
            <a:xfrm>
              <a:off x="592274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1" name="object 5171"/>
            <p:cNvSpPr/>
            <p:nvPr/>
          </p:nvSpPr>
          <p:spPr>
            <a:xfrm>
              <a:off x="592337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2" name="object 5172"/>
            <p:cNvSpPr/>
            <p:nvPr/>
          </p:nvSpPr>
          <p:spPr>
            <a:xfrm>
              <a:off x="592362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3" name="object 5173"/>
            <p:cNvSpPr/>
            <p:nvPr/>
          </p:nvSpPr>
          <p:spPr>
            <a:xfrm>
              <a:off x="592388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4" name="object 5174"/>
            <p:cNvSpPr/>
            <p:nvPr/>
          </p:nvSpPr>
          <p:spPr>
            <a:xfrm>
              <a:off x="5923755" y="416091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5" name="object 5175"/>
            <p:cNvSpPr/>
            <p:nvPr/>
          </p:nvSpPr>
          <p:spPr>
            <a:xfrm>
              <a:off x="5924769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6" name="object 5176"/>
            <p:cNvSpPr/>
            <p:nvPr/>
          </p:nvSpPr>
          <p:spPr>
            <a:xfrm>
              <a:off x="5924896" y="4160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7" name="object 5177"/>
            <p:cNvSpPr/>
            <p:nvPr/>
          </p:nvSpPr>
          <p:spPr>
            <a:xfrm>
              <a:off x="5925023" y="4152318"/>
              <a:ext cx="0" cy="8890"/>
            </a:xfrm>
            <a:custGeom>
              <a:avLst/>
              <a:gdLst/>
              <a:ahLst/>
              <a:cxnLst/>
              <a:rect l="l" t="t" r="r" b="b"/>
              <a:pathLst>
                <a:path h="8889">
                  <a:moveTo>
                    <a:pt x="0" y="8608"/>
                  </a:moveTo>
                  <a:lnTo>
                    <a:pt x="0" y="3101"/>
                  </a:lnTo>
                </a:path>
                <a:path h="8889">
                  <a:moveTo>
                    <a:pt x="0" y="860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8" name="object 5178"/>
            <p:cNvSpPr/>
            <p:nvPr/>
          </p:nvSpPr>
          <p:spPr>
            <a:xfrm>
              <a:off x="5925276" y="4155483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44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9" name="object 5179"/>
            <p:cNvSpPr/>
            <p:nvPr/>
          </p:nvSpPr>
          <p:spPr>
            <a:xfrm>
              <a:off x="592553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0" name="object 5180"/>
            <p:cNvSpPr/>
            <p:nvPr/>
          </p:nvSpPr>
          <p:spPr>
            <a:xfrm>
              <a:off x="592591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1" name="object 5181"/>
            <p:cNvSpPr/>
            <p:nvPr/>
          </p:nvSpPr>
          <p:spPr>
            <a:xfrm>
              <a:off x="592629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2" name="object 5182"/>
            <p:cNvSpPr/>
            <p:nvPr/>
          </p:nvSpPr>
          <p:spPr>
            <a:xfrm>
              <a:off x="592730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3" name="object 5183"/>
            <p:cNvSpPr/>
            <p:nvPr/>
          </p:nvSpPr>
          <p:spPr>
            <a:xfrm>
              <a:off x="5927431" y="416005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6"/>
                  </a:moveTo>
                  <a:lnTo>
                    <a:pt x="887" y="43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4" name="object 5184"/>
            <p:cNvSpPr/>
            <p:nvPr/>
          </p:nvSpPr>
          <p:spPr>
            <a:xfrm>
              <a:off x="5927557" y="416021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5" name="object 5185"/>
            <p:cNvSpPr/>
            <p:nvPr/>
          </p:nvSpPr>
          <p:spPr>
            <a:xfrm>
              <a:off x="5927557" y="416016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6" name="object 5186"/>
            <p:cNvSpPr/>
            <p:nvPr/>
          </p:nvSpPr>
          <p:spPr>
            <a:xfrm>
              <a:off x="5927684" y="415964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39"/>
                  </a:moveTo>
                  <a:lnTo>
                    <a:pt x="887" y="6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7" name="object 5187"/>
            <p:cNvSpPr/>
            <p:nvPr/>
          </p:nvSpPr>
          <p:spPr>
            <a:xfrm>
              <a:off x="5927811" y="415904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43"/>
                  </a:moveTo>
                  <a:lnTo>
                    <a:pt x="887" y="94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8" name="object 5188"/>
            <p:cNvSpPr/>
            <p:nvPr/>
          </p:nvSpPr>
          <p:spPr>
            <a:xfrm>
              <a:off x="5927937" y="415963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45"/>
                  </a:moveTo>
                  <a:lnTo>
                    <a:pt x="887" y="6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9" name="object 5189"/>
            <p:cNvSpPr/>
            <p:nvPr/>
          </p:nvSpPr>
          <p:spPr>
            <a:xfrm>
              <a:off x="592819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0" name="object 5190"/>
            <p:cNvSpPr/>
            <p:nvPr/>
          </p:nvSpPr>
          <p:spPr>
            <a:xfrm>
              <a:off x="5928825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1" name="object 5191"/>
            <p:cNvSpPr/>
            <p:nvPr/>
          </p:nvSpPr>
          <p:spPr>
            <a:xfrm>
              <a:off x="5930092" y="41607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2" name="object 5192"/>
            <p:cNvSpPr/>
            <p:nvPr/>
          </p:nvSpPr>
          <p:spPr>
            <a:xfrm>
              <a:off x="5930092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3" name="object 5193"/>
            <p:cNvSpPr/>
            <p:nvPr/>
          </p:nvSpPr>
          <p:spPr>
            <a:xfrm>
              <a:off x="5930219" y="415968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20"/>
                  </a:moveTo>
                  <a:lnTo>
                    <a:pt x="887" y="6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4" name="object 5194"/>
            <p:cNvSpPr/>
            <p:nvPr/>
          </p:nvSpPr>
          <p:spPr>
            <a:xfrm>
              <a:off x="5930345" y="415848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21"/>
                  </a:moveTo>
                  <a:lnTo>
                    <a:pt x="887" y="122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5" name="object 5195"/>
            <p:cNvSpPr/>
            <p:nvPr/>
          </p:nvSpPr>
          <p:spPr>
            <a:xfrm>
              <a:off x="5930472" y="415857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77"/>
                  </a:moveTo>
                  <a:lnTo>
                    <a:pt x="887" y="1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6" name="object 5196"/>
            <p:cNvSpPr/>
            <p:nvPr/>
          </p:nvSpPr>
          <p:spPr>
            <a:xfrm>
              <a:off x="5930599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7" name="object 5197"/>
            <p:cNvSpPr/>
            <p:nvPr/>
          </p:nvSpPr>
          <p:spPr>
            <a:xfrm>
              <a:off x="593135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8" name="object 5198"/>
            <p:cNvSpPr/>
            <p:nvPr/>
          </p:nvSpPr>
          <p:spPr>
            <a:xfrm>
              <a:off x="593148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9" name="object 5199"/>
            <p:cNvSpPr/>
            <p:nvPr/>
          </p:nvSpPr>
          <p:spPr>
            <a:xfrm>
              <a:off x="5932626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0" name="object 5200"/>
            <p:cNvSpPr/>
            <p:nvPr/>
          </p:nvSpPr>
          <p:spPr>
            <a:xfrm>
              <a:off x="5932753" y="41607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1" name="object 5201"/>
            <p:cNvSpPr/>
            <p:nvPr/>
          </p:nvSpPr>
          <p:spPr>
            <a:xfrm>
              <a:off x="5932753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2" name="object 5202"/>
            <p:cNvSpPr/>
            <p:nvPr/>
          </p:nvSpPr>
          <p:spPr>
            <a:xfrm>
              <a:off x="5932880" y="4151989"/>
              <a:ext cx="0" cy="9525"/>
            </a:xfrm>
            <a:custGeom>
              <a:avLst/>
              <a:gdLst/>
              <a:ahLst/>
              <a:cxnLst/>
              <a:rect l="l" t="t" r="r" b="b"/>
              <a:pathLst>
                <a:path h="9525">
                  <a:moveTo>
                    <a:pt x="0" y="893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3" name="object 5203"/>
            <p:cNvSpPr/>
            <p:nvPr/>
          </p:nvSpPr>
          <p:spPr>
            <a:xfrm>
              <a:off x="5933007" y="415935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84"/>
                  </a:moveTo>
                  <a:lnTo>
                    <a:pt x="887" y="78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4" name="object 5204"/>
            <p:cNvSpPr/>
            <p:nvPr/>
          </p:nvSpPr>
          <p:spPr>
            <a:xfrm>
              <a:off x="593326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5" name="object 5205"/>
            <p:cNvSpPr/>
            <p:nvPr/>
          </p:nvSpPr>
          <p:spPr>
            <a:xfrm>
              <a:off x="593414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6" name="object 5206"/>
            <p:cNvSpPr/>
            <p:nvPr/>
          </p:nvSpPr>
          <p:spPr>
            <a:xfrm>
              <a:off x="5933260" y="416091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7" name="object 5207"/>
            <p:cNvSpPr/>
            <p:nvPr/>
          </p:nvSpPr>
          <p:spPr>
            <a:xfrm>
              <a:off x="5935288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8" name="object 5208"/>
            <p:cNvSpPr/>
            <p:nvPr/>
          </p:nvSpPr>
          <p:spPr>
            <a:xfrm>
              <a:off x="5935288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9" name="object 5209"/>
            <p:cNvSpPr/>
            <p:nvPr/>
          </p:nvSpPr>
          <p:spPr>
            <a:xfrm>
              <a:off x="5935414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0" name="object 5210"/>
            <p:cNvSpPr/>
            <p:nvPr/>
          </p:nvSpPr>
          <p:spPr>
            <a:xfrm>
              <a:off x="5935541" y="4155913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50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1" name="object 5211"/>
            <p:cNvSpPr/>
            <p:nvPr/>
          </p:nvSpPr>
          <p:spPr>
            <a:xfrm>
              <a:off x="5935668" y="416015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2" name="object 5212"/>
            <p:cNvSpPr/>
            <p:nvPr/>
          </p:nvSpPr>
          <p:spPr>
            <a:xfrm>
              <a:off x="593668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3" name="object 5213"/>
            <p:cNvSpPr/>
            <p:nvPr/>
          </p:nvSpPr>
          <p:spPr>
            <a:xfrm>
              <a:off x="593693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4" name="object 5214"/>
            <p:cNvSpPr/>
            <p:nvPr/>
          </p:nvSpPr>
          <p:spPr>
            <a:xfrm>
              <a:off x="5937696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5" name="object 5215"/>
            <p:cNvSpPr/>
            <p:nvPr/>
          </p:nvSpPr>
          <p:spPr>
            <a:xfrm>
              <a:off x="5937822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6" name="object 5216"/>
            <p:cNvSpPr/>
            <p:nvPr/>
          </p:nvSpPr>
          <p:spPr>
            <a:xfrm>
              <a:off x="5938076" y="4158306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10"/>
                  </a:moveTo>
                  <a:lnTo>
                    <a:pt x="887" y="131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7" name="object 5217"/>
            <p:cNvSpPr/>
            <p:nvPr/>
          </p:nvSpPr>
          <p:spPr>
            <a:xfrm>
              <a:off x="5938203" y="4155647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27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8" name="object 5218"/>
            <p:cNvSpPr/>
            <p:nvPr/>
          </p:nvSpPr>
          <p:spPr>
            <a:xfrm>
              <a:off x="5938329" y="416019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9" name="object 5219"/>
            <p:cNvSpPr/>
            <p:nvPr/>
          </p:nvSpPr>
          <p:spPr>
            <a:xfrm>
              <a:off x="5938456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0" name="object 5220"/>
            <p:cNvSpPr/>
            <p:nvPr/>
          </p:nvSpPr>
          <p:spPr>
            <a:xfrm>
              <a:off x="593858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1" name="object 5221"/>
            <p:cNvSpPr/>
            <p:nvPr/>
          </p:nvSpPr>
          <p:spPr>
            <a:xfrm>
              <a:off x="593909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2" name="object 5222"/>
            <p:cNvSpPr/>
            <p:nvPr/>
          </p:nvSpPr>
          <p:spPr>
            <a:xfrm>
              <a:off x="5939343" y="4160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3" name="object 5223"/>
            <p:cNvSpPr/>
            <p:nvPr/>
          </p:nvSpPr>
          <p:spPr>
            <a:xfrm>
              <a:off x="593947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4" name="object 5224"/>
            <p:cNvSpPr/>
            <p:nvPr/>
          </p:nvSpPr>
          <p:spPr>
            <a:xfrm>
              <a:off x="5940357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5" name="object 5225"/>
            <p:cNvSpPr/>
            <p:nvPr/>
          </p:nvSpPr>
          <p:spPr>
            <a:xfrm>
              <a:off x="5940484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6" name="object 5226"/>
            <p:cNvSpPr/>
            <p:nvPr/>
          </p:nvSpPr>
          <p:spPr>
            <a:xfrm>
              <a:off x="5940484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7" name="object 5227"/>
            <p:cNvSpPr/>
            <p:nvPr/>
          </p:nvSpPr>
          <p:spPr>
            <a:xfrm>
              <a:off x="5940610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8" name="object 5228"/>
            <p:cNvSpPr/>
            <p:nvPr/>
          </p:nvSpPr>
          <p:spPr>
            <a:xfrm>
              <a:off x="5940737" y="41604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9" name="object 5229"/>
            <p:cNvSpPr/>
            <p:nvPr/>
          </p:nvSpPr>
          <p:spPr>
            <a:xfrm>
              <a:off x="5940864" y="415953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96"/>
                  </a:moveTo>
                  <a:lnTo>
                    <a:pt x="887" y="6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0" name="object 5230"/>
            <p:cNvSpPr/>
            <p:nvPr/>
          </p:nvSpPr>
          <p:spPr>
            <a:xfrm>
              <a:off x="5940991" y="4160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1" name="object 5231"/>
            <p:cNvSpPr/>
            <p:nvPr/>
          </p:nvSpPr>
          <p:spPr>
            <a:xfrm>
              <a:off x="5940230" y="4160907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2" name="object 5232"/>
            <p:cNvSpPr/>
            <p:nvPr/>
          </p:nvSpPr>
          <p:spPr>
            <a:xfrm>
              <a:off x="5943018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3" name="object 5233"/>
            <p:cNvSpPr/>
            <p:nvPr/>
          </p:nvSpPr>
          <p:spPr>
            <a:xfrm>
              <a:off x="5943018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4" name="object 5234"/>
            <p:cNvSpPr/>
            <p:nvPr/>
          </p:nvSpPr>
          <p:spPr>
            <a:xfrm>
              <a:off x="5943145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5" name="object 5235"/>
            <p:cNvSpPr/>
            <p:nvPr/>
          </p:nvSpPr>
          <p:spPr>
            <a:xfrm>
              <a:off x="5943398" y="4154419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506"/>
                  </a:moveTo>
                  <a:lnTo>
                    <a:pt x="0" y="0"/>
                  </a:lnTo>
                </a:path>
                <a:path h="6985">
                  <a:moveTo>
                    <a:pt x="0" y="6506"/>
                  </a:moveTo>
                  <a:lnTo>
                    <a:pt x="0" y="279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6" name="object 5236"/>
            <p:cNvSpPr/>
            <p:nvPr/>
          </p:nvSpPr>
          <p:spPr>
            <a:xfrm>
              <a:off x="5943652" y="4160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7" name="object 5237"/>
            <p:cNvSpPr/>
            <p:nvPr/>
          </p:nvSpPr>
          <p:spPr>
            <a:xfrm>
              <a:off x="594377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8" name="object 5238"/>
            <p:cNvSpPr/>
            <p:nvPr/>
          </p:nvSpPr>
          <p:spPr>
            <a:xfrm>
              <a:off x="5943905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9" name="object 5239"/>
            <p:cNvSpPr/>
            <p:nvPr/>
          </p:nvSpPr>
          <p:spPr>
            <a:xfrm>
              <a:off x="594466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0" name="object 5240"/>
            <p:cNvSpPr/>
            <p:nvPr/>
          </p:nvSpPr>
          <p:spPr>
            <a:xfrm>
              <a:off x="5945046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1" name="object 5241"/>
            <p:cNvSpPr/>
            <p:nvPr/>
          </p:nvSpPr>
          <p:spPr>
            <a:xfrm>
              <a:off x="5945680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2" name="object 5242"/>
            <p:cNvSpPr/>
            <p:nvPr/>
          </p:nvSpPr>
          <p:spPr>
            <a:xfrm>
              <a:off x="5945806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3" name="object 5243"/>
            <p:cNvSpPr/>
            <p:nvPr/>
          </p:nvSpPr>
          <p:spPr>
            <a:xfrm>
              <a:off x="5946060" y="415911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05"/>
                  </a:moveTo>
                  <a:lnTo>
                    <a:pt x="887" y="90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4" name="object 5244"/>
            <p:cNvSpPr/>
            <p:nvPr/>
          </p:nvSpPr>
          <p:spPr>
            <a:xfrm>
              <a:off x="5946060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5" name="object 5245"/>
            <p:cNvSpPr/>
            <p:nvPr/>
          </p:nvSpPr>
          <p:spPr>
            <a:xfrm>
              <a:off x="5946186" y="415938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72"/>
                  </a:moveTo>
                  <a:lnTo>
                    <a:pt x="887" y="77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6" name="object 5246"/>
            <p:cNvSpPr/>
            <p:nvPr/>
          </p:nvSpPr>
          <p:spPr>
            <a:xfrm>
              <a:off x="5946313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7" name="object 5247"/>
            <p:cNvSpPr/>
            <p:nvPr/>
          </p:nvSpPr>
          <p:spPr>
            <a:xfrm>
              <a:off x="594758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8" name="object 5248"/>
            <p:cNvSpPr/>
            <p:nvPr/>
          </p:nvSpPr>
          <p:spPr>
            <a:xfrm>
              <a:off x="5948341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9" name="object 5249"/>
            <p:cNvSpPr/>
            <p:nvPr/>
          </p:nvSpPr>
          <p:spPr>
            <a:xfrm>
              <a:off x="5948468" y="41604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0" name="object 5250"/>
            <p:cNvSpPr/>
            <p:nvPr/>
          </p:nvSpPr>
          <p:spPr>
            <a:xfrm>
              <a:off x="5948594" y="415931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03"/>
                  </a:moveTo>
                  <a:lnTo>
                    <a:pt x="887" y="80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1" name="object 5251"/>
            <p:cNvSpPr/>
            <p:nvPr/>
          </p:nvSpPr>
          <p:spPr>
            <a:xfrm>
              <a:off x="5948594" y="415978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9"/>
                  </a:moveTo>
                  <a:lnTo>
                    <a:pt x="887" y="5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2" name="object 5252"/>
            <p:cNvSpPr/>
            <p:nvPr/>
          </p:nvSpPr>
          <p:spPr>
            <a:xfrm>
              <a:off x="5948721" y="416028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3" name="object 5253"/>
            <p:cNvSpPr/>
            <p:nvPr/>
          </p:nvSpPr>
          <p:spPr>
            <a:xfrm>
              <a:off x="5948848" y="4157369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55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4" name="object 5254"/>
            <p:cNvSpPr/>
            <p:nvPr/>
          </p:nvSpPr>
          <p:spPr>
            <a:xfrm>
              <a:off x="5948974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5" name="object 5255"/>
            <p:cNvSpPr/>
            <p:nvPr/>
          </p:nvSpPr>
          <p:spPr>
            <a:xfrm>
              <a:off x="594910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6" name="object 5256"/>
            <p:cNvSpPr/>
            <p:nvPr/>
          </p:nvSpPr>
          <p:spPr>
            <a:xfrm>
              <a:off x="5949228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7" name="object 5257"/>
            <p:cNvSpPr/>
            <p:nvPr/>
          </p:nvSpPr>
          <p:spPr>
            <a:xfrm>
              <a:off x="594986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8" name="object 5258"/>
            <p:cNvSpPr/>
            <p:nvPr/>
          </p:nvSpPr>
          <p:spPr>
            <a:xfrm>
              <a:off x="595036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9" name="object 5259"/>
            <p:cNvSpPr/>
            <p:nvPr/>
          </p:nvSpPr>
          <p:spPr>
            <a:xfrm>
              <a:off x="5951002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0" name="object 5260"/>
            <p:cNvSpPr/>
            <p:nvPr/>
          </p:nvSpPr>
          <p:spPr>
            <a:xfrm>
              <a:off x="5951002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1" name="object 5261"/>
            <p:cNvSpPr/>
            <p:nvPr/>
          </p:nvSpPr>
          <p:spPr>
            <a:xfrm>
              <a:off x="5951129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2" name="object 5262"/>
            <p:cNvSpPr/>
            <p:nvPr/>
          </p:nvSpPr>
          <p:spPr>
            <a:xfrm>
              <a:off x="5951256" y="41605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3" name="object 5263"/>
            <p:cNvSpPr/>
            <p:nvPr/>
          </p:nvSpPr>
          <p:spPr>
            <a:xfrm>
              <a:off x="5951256" y="4160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4" name="object 5264"/>
            <p:cNvSpPr/>
            <p:nvPr/>
          </p:nvSpPr>
          <p:spPr>
            <a:xfrm>
              <a:off x="5951382" y="4160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5" name="object 5265"/>
            <p:cNvSpPr/>
            <p:nvPr/>
          </p:nvSpPr>
          <p:spPr>
            <a:xfrm>
              <a:off x="5951509" y="415983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44"/>
                  </a:moveTo>
                  <a:lnTo>
                    <a:pt x="887" y="5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6" name="object 5266"/>
            <p:cNvSpPr/>
            <p:nvPr/>
          </p:nvSpPr>
          <p:spPr>
            <a:xfrm>
              <a:off x="5951509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7" name="object 5267"/>
            <p:cNvSpPr/>
            <p:nvPr/>
          </p:nvSpPr>
          <p:spPr>
            <a:xfrm>
              <a:off x="595163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8" name="object 5268"/>
            <p:cNvSpPr/>
            <p:nvPr/>
          </p:nvSpPr>
          <p:spPr>
            <a:xfrm>
              <a:off x="595252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9" name="object 5269"/>
            <p:cNvSpPr/>
            <p:nvPr/>
          </p:nvSpPr>
          <p:spPr>
            <a:xfrm>
              <a:off x="5953537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0" name="object 5270"/>
            <p:cNvSpPr/>
            <p:nvPr/>
          </p:nvSpPr>
          <p:spPr>
            <a:xfrm>
              <a:off x="5953663" y="41607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1" name="object 5271"/>
            <p:cNvSpPr/>
            <p:nvPr/>
          </p:nvSpPr>
          <p:spPr>
            <a:xfrm>
              <a:off x="5953790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2" name="object 5272"/>
            <p:cNvSpPr/>
            <p:nvPr/>
          </p:nvSpPr>
          <p:spPr>
            <a:xfrm>
              <a:off x="5953790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3" name="object 5273"/>
            <p:cNvSpPr/>
            <p:nvPr/>
          </p:nvSpPr>
          <p:spPr>
            <a:xfrm>
              <a:off x="5953917" y="415990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2"/>
                  </a:moveTo>
                  <a:lnTo>
                    <a:pt x="887" y="5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4" name="object 5274"/>
            <p:cNvSpPr/>
            <p:nvPr/>
          </p:nvSpPr>
          <p:spPr>
            <a:xfrm>
              <a:off x="5953917" y="4160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5" name="object 5275"/>
            <p:cNvSpPr/>
            <p:nvPr/>
          </p:nvSpPr>
          <p:spPr>
            <a:xfrm>
              <a:off x="5954044" y="41602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6" name="object 5276"/>
            <p:cNvSpPr/>
            <p:nvPr/>
          </p:nvSpPr>
          <p:spPr>
            <a:xfrm>
              <a:off x="5954170" y="415954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89"/>
                  </a:moveTo>
                  <a:lnTo>
                    <a:pt x="887" y="68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7" name="object 5277"/>
            <p:cNvSpPr/>
            <p:nvPr/>
          </p:nvSpPr>
          <p:spPr>
            <a:xfrm>
              <a:off x="5954424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8" name="object 5278"/>
            <p:cNvSpPr/>
            <p:nvPr/>
          </p:nvSpPr>
          <p:spPr>
            <a:xfrm>
              <a:off x="5955184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9" name="object 5279"/>
            <p:cNvSpPr/>
            <p:nvPr/>
          </p:nvSpPr>
          <p:spPr>
            <a:xfrm>
              <a:off x="5956071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0" name="object 5280"/>
            <p:cNvSpPr/>
            <p:nvPr/>
          </p:nvSpPr>
          <p:spPr>
            <a:xfrm>
              <a:off x="595619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1" name="object 5281"/>
            <p:cNvSpPr/>
            <p:nvPr/>
          </p:nvSpPr>
          <p:spPr>
            <a:xfrm>
              <a:off x="5956325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2" name="object 5282"/>
            <p:cNvSpPr/>
            <p:nvPr/>
          </p:nvSpPr>
          <p:spPr>
            <a:xfrm>
              <a:off x="5956451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3" name="object 5283"/>
            <p:cNvSpPr/>
            <p:nvPr/>
          </p:nvSpPr>
          <p:spPr>
            <a:xfrm>
              <a:off x="5956451" y="4160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4" name="object 5284"/>
            <p:cNvSpPr/>
            <p:nvPr/>
          </p:nvSpPr>
          <p:spPr>
            <a:xfrm>
              <a:off x="5956578" y="416017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5" name="object 5285"/>
            <p:cNvSpPr/>
            <p:nvPr/>
          </p:nvSpPr>
          <p:spPr>
            <a:xfrm>
              <a:off x="5956578" y="416006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6" name="object 5286"/>
            <p:cNvSpPr/>
            <p:nvPr/>
          </p:nvSpPr>
          <p:spPr>
            <a:xfrm>
              <a:off x="5956705" y="415987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25"/>
                  </a:moveTo>
                  <a:lnTo>
                    <a:pt x="887" y="5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7" name="object 5287"/>
            <p:cNvSpPr/>
            <p:nvPr/>
          </p:nvSpPr>
          <p:spPr>
            <a:xfrm>
              <a:off x="5956832" y="4160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8" name="object 5288"/>
            <p:cNvSpPr/>
            <p:nvPr/>
          </p:nvSpPr>
          <p:spPr>
            <a:xfrm>
              <a:off x="5956958" y="4160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9" name="object 5289"/>
            <p:cNvSpPr/>
            <p:nvPr/>
          </p:nvSpPr>
          <p:spPr>
            <a:xfrm>
              <a:off x="595695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0" name="object 5290"/>
            <p:cNvSpPr/>
            <p:nvPr/>
          </p:nvSpPr>
          <p:spPr>
            <a:xfrm>
              <a:off x="5957719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1" name="object 5291"/>
            <p:cNvSpPr/>
            <p:nvPr/>
          </p:nvSpPr>
          <p:spPr>
            <a:xfrm>
              <a:off x="5956958" y="416091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2" name="object 5292"/>
            <p:cNvSpPr/>
            <p:nvPr/>
          </p:nvSpPr>
          <p:spPr>
            <a:xfrm>
              <a:off x="595885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3" name="object 5293"/>
            <p:cNvSpPr/>
            <p:nvPr/>
          </p:nvSpPr>
          <p:spPr>
            <a:xfrm>
              <a:off x="5958986" y="4160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4" name="object 5294"/>
            <p:cNvSpPr/>
            <p:nvPr/>
          </p:nvSpPr>
          <p:spPr>
            <a:xfrm>
              <a:off x="5959113" y="415947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27"/>
                  </a:moveTo>
                  <a:lnTo>
                    <a:pt x="887" y="72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5" name="object 5295"/>
            <p:cNvSpPr/>
            <p:nvPr/>
          </p:nvSpPr>
          <p:spPr>
            <a:xfrm>
              <a:off x="5959239" y="416028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6" name="object 5296"/>
            <p:cNvSpPr/>
            <p:nvPr/>
          </p:nvSpPr>
          <p:spPr>
            <a:xfrm>
              <a:off x="5959239" y="41607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7" name="object 5297"/>
            <p:cNvSpPr/>
            <p:nvPr/>
          </p:nvSpPr>
          <p:spPr>
            <a:xfrm>
              <a:off x="5959366" y="416021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8" name="object 5298"/>
            <p:cNvSpPr/>
            <p:nvPr/>
          </p:nvSpPr>
          <p:spPr>
            <a:xfrm>
              <a:off x="5959493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9" name="object 5299"/>
            <p:cNvSpPr/>
            <p:nvPr/>
          </p:nvSpPr>
          <p:spPr>
            <a:xfrm>
              <a:off x="5959620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0" name="object 5300"/>
            <p:cNvSpPr/>
            <p:nvPr/>
          </p:nvSpPr>
          <p:spPr>
            <a:xfrm>
              <a:off x="5960380" y="41603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1" name="object 5301"/>
            <p:cNvSpPr/>
            <p:nvPr/>
          </p:nvSpPr>
          <p:spPr>
            <a:xfrm>
              <a:off x="5961394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2" name="object 5302"/>
            <p:cNvSpPr/>
            <p:nvPr/>
          </p:nvSpPr>
          <p:spPr>
            <a:xfrm>
              <a:off x="596152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3" name="object 5303"/>
            <p:cNvSpPr/>
            <p:nvPr/>
          </p:nvSpPr>
          <p:spPr>
            <a:xfrm>
              <a:off x="5961647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4" name="object 5304"/>
            <p:cNvSpPr/>
            <p:nvPr/>
          </p:nvSpPr>
          <p:spPr>
            <a:xfrm>
              <a:off x="5961774" y="4160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5" name="object 5305"/>
            <p:cNvSpPr/>
            <p:nvPr/>
          </p:nvSpPr>
          <p:spPr>
            <a:xfrm>
              <a:off x="5961901" y="415880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63"/>
                  </a:moveTo>
                  <a:lnTo>
                    <a:pt x="887" y="10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6" name="object 5306"/>
            <p:cNvSpPr/>
            <p:nvPr/>
          </p:nvSpPr>
          <p:spPr>
            <a:xfrm>
              <a:off x="5961901" y="415866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32"/>
                  </a:moveTo>
                  <a:lnTo>
                    <a:pt x="887" y="1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7" name="object 5307"/>
            <p:cNvSpPr/>
            <p:nvPr/>
          </p:nvSpPr>
          <p:spPr>
            <a:xfrm>
              <a:off x="5962028" y="415923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48"/>
                  </a:moveTo>
                  <a:lnTo>
                    <a:pt x="887" y="84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8" name="object 5308"/>
            <p:cNvSpPr/>
            <p:nvPr/>
          </p:nvSpPr>
          <p:spPr>
            <a:xfrm>
              <a:off x="5962154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9" name="object 5309"/>
            <p:cNvSpPr/>
            <p:nvPr/>
          </p:nvSpPr>
          <p:spPr>
            <a:xfrm>
              <a:off x="5963041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0" name="object 5310"/>
            <p:cNvSpPr/>
            <p:nvPr/>
          </p:nvSpPr>
          <p:spPr>
            <a:xfrm>
              <a:off x="5963168" y="416091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1" name="object 5311"/>
            <p:cNvSpPr/>
            <p:nvPr/>
          </p:nvSpPr>
          <p:spPr>
            <a:xfrm>
              <a:off x="5964309" y="4160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2" name="object 5312"/>
            <p:cNvSpPr/>
            <p:nvPr/>
          </p:nvSpPr>
          <p:spPr>
            <a:xfrm>
              <a:off x="5964435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3" name="object 5313"/>
            <p:cNvSpPr/>
            <p:nvPr/>
          </p:nvSpPr>
          <p:spPr>
            <a:xfrm>
              <a:off x="5964435" y="4156736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19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4" name="object 5314"/>
            <p:cNvSpPr/>
            <p:nvPr/>
          </p:nvSpPr>
          <p:spPr>
            <a:xfrm>
              <a:off x="5964562" y="41605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5" name="object 5315"/>
            <p:cNvSpPr/>
            <p:nvPr/>
          </p:nvSpPr>
          <p:spPr>
            <a:xfrm>
              <a:off x="5964689" y="416044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6" name="object 5316"/>
            <p:cNvSpPr/>
            <p:nvPr/>
          </p:nvSpPr>
          <p:spPr>
            <a:xfrm>
              <a:off x="596557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7" name="object 5317"/>
            <p:cNvSpPr/>
            <p:nvPr/>
          </p:nvSpPr>
          <p:spPr>
            <a:xfrm>
              <a:off x="596582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8" name="object 5318"/>
            <p:cNvSpPr/>
            <p:nvPr/>
          </p:nvSpPr>
          <p:spPr>
            <a:xfrm>
              <a:off x="5966716" y="4160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9" name="object 5319"/>
            <p:cNvSpPr/>
            <p:nvPr/>
          </p:nvSpPr>
          <p:spPr>
            <a:xfrm>
              <a:off x="5966970" y="4156533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39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0" name="object 5320"/>
            <p:cNvSpPr/>
            <p:nvPr/>
          </p:nvSpPr>
          <p:spPr>
            <a:xfrm>
              <a:off x="5967097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1" name="object 5321"/>
            <p:cNvSpPr/>
            <p:nvPr/>
          </p:nvSpPr>
          <p:spPr>
            <a:xfrm>
              <a:off x="5967097" y="415866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32"/>
                  </a:moveTo>
                  <a:lnTo>
                    <a:pt x="887" y="1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2" name="object 5322"/>
            <p:cNvSpPr/>
            <p:nvPr/>
          </p:nvSpPr>
          <p:spPr>
            <a:xfrm>
              <a:off x="5967223" y="4157787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69"/>
                  </a:moveTo>
                  <a:lnTo>
                    <a:pt x="887" y="15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3" name="object 5323"/>
            <p:cNvSpPr/>
            <p:nvPr/>
          </p:nvSpPr>
          <p:spPr>
            <a:xfrm>
              <a:off x="5967350" y="4160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4" name="object 5324"/>
            <p:cNvSpPr/>
            <p:nvPr/>
          </p:nvSpPr>
          <p:spPr>
            <a:xfrm>
              <a:off x="596760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5" name="object 5325"/>
            <p:cNvSpPr/>
            <p:nvPr/>
          </p:nvSpPr>
          <p:spPr>
            <a:xfrm>
              <a:off x="596823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6" name="object 5326"/>
            <p:cNvSpPr/>
            <p:nvPr/>
          </p:nvSpPr>
          <p:spPr>
            <a:xfrm>
              <a:off x="596849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7" name="object 5327"/>
            <p:cNvSpPr/>
            <p:nvPr/>
          </p:nvSpPr>
          <p:spPr>
            <a:xfrm>
              <a:off x="5969378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8" name="object 5328"/>
            <p:cNvSpPr/>
            <p:nvPr/>
          </p:nvSpPr>
          <p:spPr>
            <a:xfrm>
              <a:off x="5969505" y="41605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9" name="object 5329"/>
            <p:cNvSpPr/>
            <p:nvPr/>
          </p:nvSpPr>
          <p:spPr>
            <a:xfrm>
              <a:off x="5969631" y="415987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25"/>
                  </a:moveTo>
                  <a:lnTo>
                    <a:pt x="887" y="5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0" name="object 5330"/>
            <p:cNvSpPr/>
            <p:nvPr/>
          </p:nvSpPr>
          <p:spPr>
            <a:xfrm>
              <a:off x="5969631" y="416028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1" name="object 5331"/>
            <p:cNvSpPr/>
            <p:nvPr/>
          </p:nvSpPr>
          <p:spPr>
            <a:xfrm>
              <a:off x="5969758" y="416020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2" name="object 5332"/>
            <p:cNvSpPr/>
            <p:nvPr/>
          </p:nvSpPr>
          <p:spPr>
            <a:xfrm>
              <a:off x="5969885" y="416011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05"/>
                  </a:moveTo>
                  <a:lnTo>
                    <a:pt x="887" y="40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3" name="object 5333"/>
            <p:cNvSpPr/>
            <p:nvPr/>
          </p:nvSpPr>
          <p:spPr>
            <a:xfrm>
              <a:off x="5970011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4" name="object 5334"/>
            <p:cNvSpPr/>
            <p:nvPr/>
          </p:nvSpPr>
          <p:spPr>
            <a:xfrm>
              <a:off x="597013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5" name="object 5335"/>
            <p:cNvSpPr/>
            <p:nvPr/>
          </p:nvSpPr>
          <p:spPr>
            <a:xfrm>
              <a:off x="597064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6" name="object 5336"/>
            <p:cNvSpPr/>
            <p:nvPr/>
          </p:nvSpPr>
          <p:spPr>
            <a:xfrm>
              <a:off x="597115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7" name="object 5337"/>
            <p:cNvSpPr/>
            <p:nvPr/>
          </p:nvSpPr>
          <p:spPr>
            <a:xfrm>
              <a:off x="5971912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8" name="object 5338"/>
            <p:cNvSpPr/>
            <p:nvPr/>
          </p:nvSpPr>
          <p:spPr>
            <a:xfrm>
              <a:off x="5972039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9" name="object 5339"/>
            <p:cNvSpPr/>
            <p:nvPr/>
          </p:nvSpPr>
          <p:spPr>
            <a:xfrm>
              <a:off x="5972166" y="4160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0" name="object 5340"/>
            <p:cNvSpPr/>
            <p:nvPr/>
          </p:nvSpPr>
          <p:spPr>
            <a:xfrm>
              <a:off x="5972293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1" name="object 5341"/>
            <p:cNvSpPr/>
            <p:nvPr/>
          </p:nvSpPr>
          <p:spPr>
            <a:xfrm>
              <a:off x="5972419" y="415991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6"/>
                  </a:moveTo>
                  <a:lnTo>
                    <a:pt x="887" y="50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2" name="object 5342"/>
            <p:cNvSpPr/>
            <p:nvPr/>
          </p:nvSpPr>
          <p:spPr>
            <a:xfrm>
              <a:off x="5972546" y="415949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15"/>
                  </a:moveTo>
                  <a:lnTo>
                    <a:pt x="887" y="71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3" name="object 5343"/>
            <p:cNvSpPr/>
            <p:nvPr/>
          </p:nvSpPr>
          <p:spPr>
            <a:xfrm>
              <a:off x="5972673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4" name="object 5344"/>
            <p:cNvSpPr/>
            <p:nvPr/>
          </p:nvSpPr>
          <p:spPr>
            <a:xfrm>
              <a:off x="597279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5" name="object 5345"/>
            <p:cNvSpPr/>
            <p:nvPr/>
          </p:nvSpPr>
          <p:spPr>
            <a:xfrm>
              <a:off x="597356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6" name="object 5346"/>
            <p:cNvSpPr/>
            <p:nvPr/>
          </p:nvSpPr>
          <p:spPr>
            <a:xfrm>
              <a:off x="5973687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7" name="object 5347"/>
            <p:cNvSpPr/>
            <p:nvPr/>
          </p:nvSpPr>
          <p:spPr>
            <a:xfrm>
              <a:off x="5974700" y="416040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8" name="object 5348"/>
            <p:cNvSpPr/>
            <p:nvPr/>
          </p:nvSpPr>
          <p:spPr>
            <a:xfrm>
              <a:off x="5974700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9" name="object 5349"/>
            <p:cNvSpPr/>
            <p:nvPr/>
          </p:nvSpPr>
          <p:spPr>
            <a:xfrm>
              <a:off x="5974827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0" name="object 5350"/>
            <p:cNvSpPr/>
            <p:nvPr/>
          </p:nvSpPr>
          <p:spPr>
            <a:xfrm>
              <a:off x="5974954" y="4158724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01"/>
                  </a:moveTo>
                  <a:lnTo>
                    <a:pt x="887" y="1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1" name="object 5351"/>
            <p:cNvSpPr/>
            <p:nvPr/>
          </p:nvSpPr>
          <p:spPr>
            <a:xfrm>
              <a:off x="5975081" y="415993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93"/>
                  </a:moveTo>
                  <a:lnTo>
                    <a:pt x="887" y="49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2" name="object 5352"/>
            <p:cNvSpPr/>
            <p:nvPr/>
          </p:nvSpPr>
          <p:spPr>
            <a:xfrm>
              <a:off x="5975207" y="41604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3" name="object 5353"/>
            <p:cNvSpPr/>
            <p:nvPr/>
          </p:nvSpPr>
          <p:spPr>
            <a:xfrm>
              <a:off x="597571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4" name="object 5354"/>
            <p:cNvSpPr/>
            <p:nvPr/>
          </p:nvSpPr>
          <p:spPr>
            <a:xfrm>
              <a:off x="597609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5" name="object 5355"/>
            <p:cNvSpPr/>
            <p:nvPr/>
          </p:nvSpPr>
          <p:spPr>
            <a:xfrm>
              <a:off x="5976221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6" name="object 5356"/>
            <p:cNvSpPr/>
            <p:nvPr/>
          </p:nvSpPr>
          <p:spPr>
            <a:xfrm>
              <a:off x="597634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7" name="object 5357"/>
            <p:cNvSpPr/>
            <p:nvPr/>
          </p:nvSpPr>
          <p:spPr>
            <a:xfrm>
              <a:off x="5977108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8" name="object 5358"/>
            <p:cNvSpPr/>
            <p:nvPr/>
          </p:nvSpPr>
          <p:spPr>
            <a:xfrm>
              <a:off x="5977362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9" name="object 5359"/>
            <p:cNvSpPr/>
            <p:nvPr/>
          </p:nvSpPr>
          <p:spPr>
            <a:xfrm>
              <a:off x="5977488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0" name="object 5360"/>
            <p:cNvSpPr/>
            <p:nvPr/>
          </p:nvSpPr>
          <p:spPr>
            <a:xfrm>
              <a:off x="5977615" y="416010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1"/>
                  </a:moveTo>
                  <a:lnTo>
                    <a:pt x="887" y="41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1" name="object 5361"/>
            <p:cNvSpPr/>
            <p:nvPr/>
          </p:nvSpPr>
          <p:spPr>
            <a:xfrm>
              <a:off x="5977742" y="4158977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74"/>
                  </a:moveTo>
                  <a:lnTo>
                    <a:pt x="887" y="97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2" name="object 5362"/>
            <p:cNvSpPr/>
            <p:nvPr/>
          </p:nvSpPr>
          <p:spPr>
            <a:xfrm>
              <a:off x="5977869" y="41605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3" name="object 5363"/>
            <p:cNvSpPr/>
            <p:nvPr/>
          </p:nvSpPr>
          <p:spPr>
            <a:xfrm>
              <a:off x="5978756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4" name="object 5364"/>
            <p:cNvSpPr/>
            <p:nvPr/>
          </p:nvSpPr>
          <p:spPr>
            <a:xfrm>
              <a:off x="597900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5" name="object 5365"/>
            <p:cNvSpPr/>
            <p:nvPr/>
          </p:nvSpPr>
          <p:spPr>
            <a:xfrm>
              <a:off x="597900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6" name="object 5366"/>
            <p:cNvSpPr/>
            <p:nvPr/>
          </p:nvSpPr>
          <p:spPr>
            <a:xfrm>
              <a:off x="5978882" y="416090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7" name="object 5367"/>
            <p:cNvSpPr/>
            <p:nvPr/>
          </p:nvSpPr>
          <p:spPr>
            <a:xfrm>
              <a:off x="5980150" y="4156255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67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8" name="object 5368"/>
            <p:cNvSpPr/>
            <p:nvPr/>
          </p:nvSpPr>
          <p:spPr>
            <a:xfrm>
              <a:off x="5980276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9" name="object 5369"/>
            <p:cNvSpPr/>
            <p:nvPr/>
          </p:nvSpPr>
          <p:spPr>
            <a:xfrm>
              <a:off x="5980276" y="4158192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67"/>
                  </a:moveTo>
                  <a:lnTo>
                    <a:pt x="887" y="136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0" name="object 5370"/>
            <p:cNvSpPr/>
            <p:nvPr/>
          </p:nvSpPr>
          <p:spPr>
            <a:xfrm>
              <a:off x="5980403" y="415981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6"/>
                  </a:moveTo>
                  <a:lnTo>
                    <a:pt x="887" y="5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1" name="object 5371"/>
            <p:cNvSpPr/>
            <p:nvPr/>
          </p:nvSpPr>
          <p:spPr>
            <a:xfrm>
              <a:off x="5980530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2" name="object 5372"/>
            <p:cNvSpPr/>
            <p:nvPr/>
          </p:nvSpPr>
          <p:spPr>
            <a:xfrm>
              <a:off x="598065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3" name="object 5373"/>
            <p:cNvSpPr/>
            <p:nvPr/>
          </p:nvSpPr>
          <p:spPr>
            <a:xfrm>
              <a:off x="598103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4" name="object 5374"/>
            <p:cNvSpPr/>
            <p:nvPr/>
          </p:nvSpPr>
          <p:spPr>
            <a:xfrm>
              <a:off x="5981417" y="4160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5" name="object 5375"/>
            <p:cNvSpPr/>
            <p:nvPr/>
          </p:nvSpPr>
          <p:spPr>
            <a:xfrm>
              <a:off x="598154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6" name="object 5376"/>
            <p:cNvSpPr/>
            <p:nvPr/>
          </p:nvSpPr>
          <p:spPr>
            <a:xfrm>
              <a:off x="598192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7" name="object 5377"/>
            <p:cNvSpPr/>
            <p:nvPr/>
          </p:nvSpPr>
          <p:spPr>
            <a:xfrm>
              <a:off x="598243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8" name="object 5378"/>
            <p:cNvSpPr/>
            <p:nvPr/>
          </p:nvSpPr>
          <p:spPr>
            <a:xfrm>
              <a:off x="5982558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9" name="object 5379"/>
            <p:cNvSpPr/>
            <p:nvPr/>
          </p:nvSpPr>
          <p:spPr>
            <a:xfrm>
              <a:off x="5982811" y="415979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3"/>
                  </a:moveTo>
                  <a:lnTo>
                    <a:pt x="887" y="5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0" name="object 5380"/>
            <p:cNvSpPr/>
            <p:nvPr/>
          </p:nvSpPr>
          <p:spPr>
            <a:xfrm>
              <a:off x="5982811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1" name="object 5381"/>
            <p:cNvSpPr/>
            <p:nvPr/>
          </p:nvSpPr>
          <p:spPr>
            <a:xfrm>
              <a:off x="5982938" y="415996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1"/>
                  </a:moveTo>
                  <a:lnTo>
                    <a:pt x="887" y="48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2" name="object 5382"/>
            <p:cNvSpPr/>
            <p:nvPr/>
          </p:nvSpPr>
          <p:spPr>
            <a:xfrm>
              <a:off x="5983064" y="4160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3" name="object 5383"/>
            <p:cNvSpPr/>
            <p:nvPr/>
          </p:nvSpPr>
          <p:spPr>
            <a:xfrm>
              <a:off x="598319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4" name="object 5384"/>
            <p:cNvSpPr/>
            <p:nvPr/>
          </p:nvSpPr>
          <p:spPr>
            <a:xfrm>
              <a:off x="5984078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5" name="object 5385"/>
            <p:cNvSpPr/>
            <p:nvPr/>
          </p:nvSpPr>
          <p:spPr>
            <a:xfrm>
              <a:off x="5985092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6" name="object 5386"/>
            <p:cNvSpPr/>
            <p:nvPr/>
          </p:nvSpPr>
          <p:spPr>
            <a:xfrm>
              <a:off x="5985219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7" name="object 5387"/>
            <p:cNvSpPr/>
            <p:nvPr/>
          </p:nvSpPr>
          <p:spPr>
            <a:xfrm>
              <a:off x="5985472" y="4160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8" name="object 5388"/>
            <p:cNvSpPr/>
            <p:nvPr/>
          </p:nvSpPr>
          <p:spPr>
            <a:xfrm>
              <a:off x="5985472" y="4160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9" name="object 5389"/>
            <p:cNvSpPr/>
            <p:nvPr/>
          </p:nvSpPr>
          <p:spPr>
            <a:xfrm>
              <a:off x="5985599" y="4155078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584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0" name="object 5390"/>
            <p:cNvSpPr/>
            <p:nvPr/>
          </p:nvSpPr>
          <p:spPr>
            <a:xfrm>
              <a:off x="5985726" y="4160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1" name="object 5391"/>
            <p:cNvSpPr/>
            <p:nvPr/>
          </p:nvSpPr>
          <p:spPr>
            <a:xfrm>
              <a:off x="598597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2" name="object 5392"/>
            <p:cNvSpPr/>
            <p:nvPr/>
          </p:nvSpPr>
          <p:spPr>
            <a:xfrm>
              <a:off x="5985979" y="416091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3" name="object 5393"/>
            <p:cNvSpPr/>
            <p:nvPr/>
          </p:nvSpPr>
          <p:spPr>
            <a:xfrm>
              <a:off x="5987880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4" name="object 5394"/>
            <p:cNvSpPr/>
            <p:nvPr/>
          </p:nvSpPr>
          <p:spPr>
            <a:xfrm>
              <a:off x="5988007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5" name="object 5395"/>
            <p:cNvSpPr/>
            <p:nvPr/>
          </p:nvSpPr>
          <p:spPr>
            <a:xfrm>
              <a:off x="5988134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6" name="object 5396"/>
            <p:cNvSpPr/>
            <p:nvPr/>
          </p:nvSpPr>
          <p:spPr>
            <a:xfrm>
              <a:off x="5988260" y="415936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78"/>
                  </a:moveTo>
                  <a:lnTo>
                    <a:pt x="887" y="77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7" name="object 5397"/>
            <p:cNvSpPr/>
            <p:nvPr/>
          </p:nvSpPr>
          <p:spPr>
            <a:xfrm>
              <a:off x="5988387" y="4160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8" name="object 5398"/>
            <p:cNvSpPr/>
            <p:nvPr/>
          </p:nvSpPr>
          <p:spPr>
            <a:xfrm>
              <a:off x="5988387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9" name="object 5399"/>
            <p:cNvSpPr/>
            <p:nvPr/>
          </p:nvSpPr>
          <p:spPr>
            <a:xfrm>
              <a:off x="5990035" y="415986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1"/>
                  </a:moveTo>
                  <a:lnTo>
                    <a:pt x="887" y="5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0" name="object 5400"/>
            <p:cNvSpPr/>
            <p:nvPr/>
          </p:nvSpPr>
          <p:spPr>
            <a:xfrm>
              <a:off x="599028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1" name="object 5401"/>
            <p:cNvSpPr/>
            <p:nvPr/>
          </p:nvSpPr>
          <p:spPr>
            <a:xfrm>
              <a:off x="5990415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2" name="object 5402"/>
            <p:cNvSpPr/>
            <p:nvPr/>
          </p:nvSpPr>
          <p:spPr>
            <a:xfrm>
              <a:off x="5990668" y="41603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3" name="object 5403"/>
            <p:cNvSpPr/>
            <p:nvPr/>
          </p:nvSpPr>
          <p:spPr>
            <a:xfrm>
              <a:off x="5990795" y="4156711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21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4" name="object 5404"/>
            <p:cNvSpPr/>
            <p:nvPr/>
          </p:nvSpPr>
          <p:spPr>
            <a:xfrm>
              <a:off x="5990922" y="415847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27"/>
                  </a:moveTo>
                  <a:lnTo>
                    <a:pt x="887" y="122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5" name="object 5405"/>
            <p:cNvSpPr/>
            <p:nvPr/>
          </p:nvSpPr>
          <p:spPr>
            <a:xfrm>
              <a:off x="5991048" y="4160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6" name="object 5406"/>
            <p:cNvSpPr/>
            <p:nvPr/>
          </p:nvSpPr>
          <p:spPr>
            <a:xfrm>
              <a:off x="599117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7" name="object 5407"/>
            <p:cNvSpPr/>
            <p:nvPr/>
          </p:nvSpPr>
          <p:spPr>
            <a:xfrm>
              <a:off x="599244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8" name="object 5408"/>
            <p:cNvSpPr/>
            <p:nvPr/>
          </p:nvSpPr>
          <p:spPr>
            <a:xfrm>
              <a:off x="5992696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9" name="object 5409"/>
            <p:cNvSpPr/>
            <p:nvPr/>
          </p:nvSpPr>
          <p:spPr>
            <a:xfrm>
              <a:off x="599294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0" name="object 5410"/>
            <p:cNvSpPr/>
            <p:nvPr/>
          </p:nvSpPr>
          <p:spPr>
            <a:xfrm>
              <a:off x="599307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1" name="object 5411"/>
            <p:cNvSpPr/>
            <p:nvPr/>
          </p:nvSpPr>
          <p:spPr>
            <a:xfrm>
              <a:off x="5993203" y="416040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2" name="object 5412"/>
            <p:cNvSpPr/>
            <p:nvPr/>
          </p:nvSpPr>
          <p:spPr>
            <a:xfrm>
              <a:off x="5993456" y="4158698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13"/>
                  </a:moveTo>
                  <a:lnTo>
                    <a:pt x="887" y="1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3" name="object 5413"/>
            <p:cNvSpPr/>
            <p:nvPr/>
          </p:nvSpPr>
          <p:spPr>
            <a:xfrm>
              <a:off x="5993583" y="416011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05"/>
                  </a:moveTo>
                  <a:lnTo>
                    <a:pt x="887" y="40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4" name="object 5414"/>
            <p:cNvSpPr/>
            <p:nvPr/>
          </p:nvSpPr>
          <p:spPr>
            <a:xfrm>
              <a:off x="5993583" y="4158774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76"/>
                  </a:moveTo>
                  <a:lnTo>
                    <a:pt x="887" y="107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5" name="object 5415"/>
            <p:cNvSpPr/>
            <p:nvPr/>
          </p:nvSpPr>
          <p:spPr>
            <a:xfrm>
              <a:off x="599421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6" name="object 5416"/>
            <p:cNvSpPr/>
            <p:nvPr/>
          </p:nvSpPr>
          <p:spPr>
            <a:xfrm>
              <a:off x="5993710" y="416091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7" name="object 5417"/>
            <p:cNvSpPr/>
            <p:nvPr/>
          </p:nvSpPr>
          <p:spPr>
            <a:xfrm>
              <a:off x="599472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8" name="object 5418"/>
            <p:cNvSpPr/>
            <p:nvPr/>
          </p:nvSpPr>
          <p:spPr>
            <a:xfrm>
              <a:off x="599561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9" name="object 5419"/>
            <p:cNvSpPr/>
            <p:nvPr/>
          </p:nvSpPr>
          <p:spPr>
            <a:xfrm>
              <a:off x="5995737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0" name="object 5420"/>
            <p:cNvSpPr/>
            <p:nvPr/>
          </p:nvSpPr>
          <p:spPr>
            <a:xfrm>
              <a:off x="5995737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1" name="object 5421"/>
            <p:cNvSpPr/>
            <p:nvPr/>
          </p:nvSpPr>
          <p:spPr>
            <a:xfrm>
              <a:off x="5995864" y="416014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2" name="object 5422"/>
            <p:cNvSpPr/>
            <p:nvPr/>
          </p:nvSpPr>
          <p:spPr>
            <a:xfrm>
              <a:off x="5995991" y="415842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53"/>
                  </a:moveTo>
                  <a:lnTo>
                    <a:pt x="887" y="125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3" name="object 5423"/>
            <p:cNvSpPr/>
            <p:nvPr/>
          </p:nvSpPr>
          <p:spPr>
            <a:xfrm>
              <a:off x="5996118" y="415983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44"/>
                  </a:moveTo>
                  <a:lnTo>
                    <a:pt x="887" y="5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4" name="object 5424"/>
            <p:cNvSpPr/>
            <p:nvPr/>
          </p:nvSpPr>
          <p:spPr>
            <a:xfrm>
              <a:off x="5996244" y="4158217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54"/>
                  </a:moveTo>
                  <a:lnTo>
                    <a:pt x="887" y="135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5" name="object 5425"/>
            <p:cNvSpPr/>
            <p:nvPr/>
          </p:nvSpPr>
          <p:spPr>
            <a:xfrm>
              <a:off x="599713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6" name="object 5426"/>
            <p:cNvSpPr/>
            <p:nvPr/>
          </p:nvSpPr>
          <p:spPr>
            <a:xfrm>
              <a:off x="599738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7" name="object 5427"/>
            <p:cNvSpPr/>
            <p:nvPr/>
          </p:nvSpPr>
          <p:spPr>
            <a:xfrm>
              <a:off x="5998399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8" name="object 5428"/>
            <p:cNvSpPr/>
            <p:nvPr/>
          </p:nvSpPr>
          <p:spPr>
            <a:xfrm>
              <a:off x="5997512" y="416090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9" name="object 5429"/>
            <p:cNvSpPr/>
            <p:nvPr/>
          </p:nvSpPr>
          <p:spPr>
            <a:xfrm>
              <a:off x="5998652" y="4160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30" name="object 5430"/>
            <p:cNvSpPr/>
            <p:nvPr/>
          </p:nvSpPr>
          <p:spPr>
            <a:xfrm>
              <a:off x="5998779" y="4158698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13"/>
                  </a:moveTo>
                  <a:lnTo>
                    <a:pt x="887" y="1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31" name="object 5431"/>
            <p:cNvSpPr/>
            <p:nvPr/>
          </p:nvSpPr>
          <p:spPr>
            <a:xfrm>
              <a:off x="5998906" y="415969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13"/>
                  </a:moveTo>
                  <a:lnTo>
                    <a:pt x="887" y="6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32" name="object 5432"/>
            <p:cNvSpPr/>
            <p:nvPr/>
          </p:nvSpPr>
          <p:spPr>
            <a:xfrm>
              <a:off x="5998906" y="4156407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51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33" name="object 5433"/>
            <p:cNvSpPr/>
            <p:nvPr/>
          </p:nvSpPr>
          <p:spPr>
            <a:xfrm>
              <a:off x="599979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34" name="object 5434"/>
            <p:cNvSpPr/>
            <p:nvPr/>
          </p:nvSpPr>
          <p:spPr>
            <a:xfrm>
              <a:off x="600017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35" name="object 5435"/>
            <p:cNvSpPr/>
            <p:nvPr/>
          </p:nvSpPr>
          <p:spPr>
            <a:xfrm>
              <a:off x="6001060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36" name="object 5436"/>
            <p:cNvSpPr/>
            <p:nvPr/>
          </p:nvSpPr>
          <p:spPr>
            <a:xfrm>
              <a:off x="6001187" y="4157799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63"/>
                  </a:moveTo>
                  <a:lnTo>
                    <a:pt x="887" y="15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37" name="object 5437"/>
            <p:cNvSpPr/>
            <p:nvPr/>
          </p:nvSpPr>
          <p:spPr>
            <a:xfrm>
              <a:off x="6001313" y="41602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38" name="object 5438"/>
            <p:cNvSpPr/>
            <p:nvPr/>
          </p:nvSpPr>
          <p:spPr>
            <a:xfrm>
              <a:off x="6001440" y="4157926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00"/>
                  </a:moveTo>
                  <a:lnTo>
                    <a:pt x="887" y="150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39" name="object 5439"/>
            <p:cNvSpPr/>
            <p:nvPr/>
          </p:nvSpPr>
          <p:spPr>
            <a:xfrm>
              <a:off x="6001567" y="415934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91"/>
                  </a:moveTo>
                  <a:lnTo>
                    <a:pt x="887" y="79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40" name="object 5440"/>
            <p:cNvSpPr/>
            <p:nvPr/>
          </p:nvSpPr>
          <p:spPr>
            <a:xfrm>
              <a:off x="600245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41" name="object 5441"/>
            <p:cNvSpPr/>
            <p:nvPr/>
          </p:nvSpPr>
          <p:spPr>
            <a:xfrm>
              <a:off x="6003594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42" name="object 5442"/>
            <p:cNvSpPr/>
            <p:nvPr/>
          </p:nvSpPr>
          <p:spPr>
            <a:xfrm>
              <a:off x="600372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43" name="object 5443"/>
            <p:cNvSpPr/>
            <p:nvPr/>
          </p:nvSpPr>
          <p:spPr>
            <a:xfrm>
              <a:off x="6003721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44" name="object 5444"/>
            <p:cNvSpPr/>
            <p:nvPr/>
          </p:nvSpPr>
          <p:spPr>
            <a:xfrm>
              <a:off x="6003848" y="4145102"/>
              <a:ext cx="0" cy="15875"/>
            </a:xfrm>
            <a:custGeom>
              <a:avLst/>
              <a:gdLst/>
              <a:ahLst/>
              <a:cxnLst/>
              <a:rect l="l" t="t" r="r" b="b"/>
              <a:pathLst>
                <a:path h="15875">
                  <a:moveTo>
                    <a:pt x="0" y="1582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45" name="object 5445"/>
            <p:cNvSpPr/>
            <p:nvPr/>
          </p:nvSpPr>
          <p:spPr>
            <a:xfrm>
              <a:off x="6003848" y="41607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46" name="object 5446"/>
            <p:cNvSpPr/>
            <p:nvPr/>
          </p:nvSpPr>
          <p:spPr>
            <a:xfrm>
              <a:off x="6004101" y="415973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94"/>
                  </a:moveTo>
                  <a:lnTo>
                    <a:pt x="887" y="5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47" name="object 5447"/>
            <p:cNvSpPr/>
            <p:nvPr/>
          </p:nvSpPr>
          <p:spPr>
            <a:xfrm>
              <a:off x="6004101" y="41603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48" name="object 5448"/>
            <p:cNvSpPr/>
            <p:nvPr/>
          </p:nvSpPr>
          <p:spPr>
            <a:xfrm>
              <a:off x="6004228" y="415862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51"/>
                  </a:moveTo>
                  <a:lnTo>
                    <a:pt x="887" y="1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49" name="object 5449"/>
            <p:cNvSpPr/>
            <p:nvPr/>
          </p:nvSpPr>
          <p:spPr>
            <a:xfrm>
              <a:off x="600435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50" name="object 5450"/>
            <p:cNvSpPr/>
            <p:nvPr/>
          </p:nvSpPr>
          <p:spPr>
            <a:xfrm>
              <a:off x="600524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51" name="object 5451"/>
            <p:cNvSpPr/>
            <p:nvPr/>
          </p:nvSpPr>
          <p:spPr>
            <a:xfrm>
              <a:off x="6006256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52" name="object 5452"/>
            <p:cNvSpPr/>
            <p:nvPr/>
          </p:nvSpPr>
          <p:spPr>
            <a:xfrm>
              <a:off x="6006509" y="4156331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59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53" name="object 5453"/>
            <p:cNvSpPr/>
            <p:nvPr/>
          </p:nvSpPr>
          <p:spPr>
            <a:xfrm>
              <a:off x="6006509" y="4160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54" name="object 5454"/>
            <p:cNvSpPr/>
            <p:nvPr/>
          </p:nvSpPr>
          <p:spPr>
            <a:xfrm>
              <a:off x="6006636" y="41607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55" name="object 5455"/>
            <p:cNvSpPr/>
            <p:nvPr/>
          </p:nvSpPr>
          <p:spPr>
            <a:xfrm>
              <a:off x="6006636" y="416016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56" name="object 5456"/>
            <p:cNvSpPr/>
            <p:nvPr/>
          </p:nvSpPr>
          <p:spPr>
            <a:xfrm>
              <a:off x="6006763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57" name="object 5457"/>
            <p:cNvSpPr/>
            <p:nvPr/>
          </p:nvSpPr>
          <p:spPr>
            <a:xfrm>
              <a:off x="6006889" y="41603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58" name="object 5458"/>
            <p:cNvSpPr/>
            <p:nvPr/>
          </p:nvSpPr>
          <p:spPr>
            <a:xfrm>
              <a:off x="600765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59" name="object 5459"/>
            <p:cNvSpPr/>
            <p:nvPr/>
          </p:nvSpPr>
          <p:spPr>
            <a:xfrm>
              <a:off x="6008790" y="41603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60" name="object 5460"/>
            <p:cNvSpPr/>
            <p:nvPr/>
          </p:nvSpPr>
          <p:spPr>
            <a:xfrm>
              <a:off x="6009044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61" name="object 5461"/>
            <p:cNvSpPr/>
            <p:nvPr/>
          </p:nvSpPr>
          <p:spPr>
            <a:xfrm>
              <a:off x="6009171" y="415849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15"/>
                  </a:moveTo>
                  <a:lnTo>
                    <a:pt x="887" y="121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62" name="object 5462"/>
            <p:cNvSpPr/>
            <p:nvPr/>
          </p:nvSpPr>
          <p:spPr>
            <a:xfrm>
              <a:off x="6009297" y="415904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43"/>
                  </a:moveTo>
                  <a:lnTo>
                    <a:pt x="887" y="94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63" name="object 5463"/>
            <p:cNvSpPr/>
            <p:nvPr/>
          </p:nvSpPr>
          <p:spPr>
            <a:xfrm>
              <a:off x="6009424" y="4160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64" name="object 5464"/>
            <p:cNvSpPr/>
            <p:nvPr/>
          </p:nvSpPr>
          <p:spPr>
            <a:xfrm>
              <a:off x="6009551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65" name="object 5465"/>
            <p:cNvSpPr/>
            <p:nvPr/>
          </p:nvSpPr>
          <p:spPr>
            <a:xfrm>
              <a:off x="600967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66" name="object 5466"/>
            <p:cNvSpPr/>
            <p:nvPr/>
          </p:nvSpPr>
          <p:spPr>
            <a:xfrm>
              <a:off x="601031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67" name="object 5467"/>
            <p:cNvSpPr/>
            <p:nvPr/>
          </p:nvSpPr>
          <p:spPr>
            <a:xfrm>
              <a:off x="601056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68" name="object 5468"/>
            <p:cNvSpPr/>
            <p:nvPr/>
          </p:nvSpPr>
          <p:spPr>
            <a:xfrm>
              <a:off x="6011452" y="416040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69" name="object 5469"/>
            <p:cNvSpPr/>
            <p:nvPr/>
          </p:nvSpPr>
          <p:spPr>
            <a:xfrm>
              <a:off x="6011578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70" name="object 5470"/>
            <p:cNvSpPr/>
            <p:nvPr/>
          </p:nvSpPr>
          <p:spPr>
            <a:xfrm>
              <a:off x="6011832" y="41604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71" name="object 5471"/>
            <p:cNvSpPr/>
            <p:nvPr/>
          </p:nvSpPr>
          <p:spPr>
            <a:xfrm>
              <a:off x="6011832" y="4158166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79"/>
                  </a:moveTo>
                  <a:lnTo>
                    <a:pt x="887" y="137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72" name="object 5472"/>
            <p:cNvSpPr/>
            <p:nvPr/>
          </p:nvSpPr>
          <p:spPr>
            <a:xfrm>
              <a:off x="6011959" y="415995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7"/>
                  </a:moveTo>
                  <a:lnTo>
                    <a:pt x="887" y="48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73" name="object 5473"/>
            <p:cNvSpPr/>
            <p:nvPr/>
          </p:nvSpPr>
          <p:spPr>
            <a:xfrm>
              <a:off x="6012085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74" name="object 5474"/>
            <p:cNvSpPr/>
            <p:nvPr/>
          </p:nvSpPr>
          <p:spPr>
            <a:xfrm>
              <a:off x="601221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75" name="object 5475"/>
            <p:cNvSpPr/>
            <p:nvPr/>
          </p:nvSpPr>
          <p:spPr>
            <a:xfrm>
              <a:off x="601233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76" name="object 5476"/>
            <p:cNvSpPr/>
            <p:nvPr/>
          </p:nvSpPr>
          <p:spPr>
            <a:xfrm>
              <a:off x="6014113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77" name="object 5477"/>
            <p:cNvSpPr/>
            <p:nvPr/>
          </p:nvSpPr>
          <p:spPr>
            <a:xfrm>
              <a:off x="6014240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78" name="object 5478"/>
            <p:cNvSpPr/>
            <p:nvPr/>
          </p:nvSpPr>
          <p:spPr>
            <a:xfrm>
              <a:off x="6014366" y="4160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79" name="object 5479"/>
            <p:cNvSpPr/>
            <p:nvPr/>
          </p:nvSpPr>
          <p:spPr>
            <a:xfrm>
              <a:off x="6014366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0" name="object 5480"/>
            <p:cNvSpPr/>
            <p:nvPr/>
          </p:nvSpPr>
          <p:spPr>
            <a:xfrm>
              <a:off x="6014493" y="415988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9"/>
                  </a:moveTo>
                  <a:lnTo>
                    <a:pt x="887" y="51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1" name="object 5481"/>
            <p:cNvSpPr/>
            <p:nvPr/>
          </p:nvSpPr>
          <p:spPr>
            <a:xfrm>
              <a:off x="6014620" y="4160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2" name="object 5482"/>
            <p:cNvSpPr/>
            <p:nvPr/>
          </p:nvSpPr>
          <p:spPr>
            <a:xfrm>
              <a:off x="6014747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3" name="object 5483"/>
            <p:cNvSpPr/>
            <p:nvPr/>
          </p:nvSpPr>
          <p:spPr>
            <a:xfrm>
              <a:off x="601500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4" name="object 5484"/>
            <p:cNvSpPr/>
            <p:nvPr/>
          </p:nvSpPr>
          <p:spPr>
            <a:xfrm>
              <a:off x="601563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5" name="object 5485"/>
            <p:cNvSpPr/>
            <p:nvPr/>
          </p:nvSpPr>
          <p:spPr>
            <a:xfrm>
              <a:off x="6015761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6" name="object 5486"/>
            <p:cNvSpPr/>
            <p:nvPr/>
          </p:nvSpPr>
          <p:spPr>
            <a:xfrm>
              <a:off x="6016774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7" name="object 5487"/>
            <p:cNvSpPr/>
            <p:nvPr/>
          </p:nvSpPr>
          <p:spPr>
            <a:xfrm>
              <a:off x="6016901" y="4156533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39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8" name="object 5488"/>
            <p:cNvSpPr/>
            <p:nvPr/>
          </p:nvSpPr>
          <p:spPr>
            <a:xfrm>
              <a:off x="6016901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9" name="object 5489"/>
            <p:cNvSpPr/>
            <p:nvPr/>
          </p:nvSpPr>
          <p:spPr>
            <a:xfrm>
              <a:off x="6017028" y="4157837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44"/>
                  </a:moveTo>
                  <a:lnTo>
                    <a:pt x="887" y="15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0" name="object 5490"/>
            <p:cNvSpPr/>
            <p:nvPr/>
          </p:nvSpPr>
          <p:spPr>
            <a:xfrm>
              <a:off x="6017155" y="41603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1" name="object 5491"/>
            <p:cNvSpPr/>
            <p:nvPr/>
          </p:nvSpPr>
          <p:spPr>
            <a:xfrm>
              <a:off x="6017281" y="415978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9"/>
                  </a:moveTo>
                  <a:lnTo>
                    <a:pt x="887" y="5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2" name="object 5492"/>
            <p:cNvSpPr/>
            <p:nvPr/>
          </p:nvSpPr>
          <p:spPr>
            <a:xfrm>
              <a:off x="6017408" y="4160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3" name="object 5493"/>
            <p:cNvSpPr/>
            <p:nvPr/>
          </p:nvSpPr>
          <p:spPr>
            <a:xfrm>
              <a:off x="601753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4" name="object 5494"/>
            <p:cNvSpPr/>
            <p:nvPr/>
          </p:nvSpPr>
          <p:spPr>
            <a:xfrm>
              <a:off x="6017408" y="416091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5" name="object 5495"/>
            <p:cNvSpPr/>
            <p:nvPr/>
          </p:nvSpPr>
          <p:spPr>
            <a:xfrm>
              <a:off x="601854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6" name="object 5496"/>
            <p:cNvSpPr/>
            <p:nvPr/>
          </p:nvSpPr>
          <p:spPr>
            <a:xfrm>
              <a:off x="6018802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7" name="object 5497"/>
            <p:cNvSpPr/>
            <p:nvPr/>
          </p:nvSpPr>
          <p:spPr>
            <a:xfrm>
              <a:off x="6019182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8" name="object 5498"/>
            <p:cNvSpPr/>
            <p:nvPr/>
          </p:nvSpPr>
          <p:spPr>
            <a:xfrm>
              <a:off x="6019436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9" name="object 5499"/>
            <p:cNvSpPr/>
            <p:nvPr/>
          </p:nvSpPr>
          <p:spPr>
            <a:xfrm>
              <a:off x="6019562" y="415973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94"/>
                  </a:moveTo>
                  <a:lnTo>
                    <a:pt x="887" y="5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0" name="object 5500"/>
            <p:cNvSpPr/>
            <p:nvPr/>
          </p:nvSpPr>
          <p:spPr>
            <a:xfrm>
              <a:off x="6019689" y="415978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9"/>
                  </a:moveTo>
                  <a:lnTo>
                    <a:pt x="887" y="5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1" name="object 5501"/>
            <p:cNvSpPr/>
            <p:nvPr/>
          </p:nvSpPr>
          <p:spPr>
            <a:xfrm>
              <a:off x="6019689" y="4160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2" name="object 5502"/>
            <p:cNvSpPr/>
            <p:nvPr/>
          </p:nvSpPr>
          <p:spPr>
            <a:xfrm>
              <a:off x="6019816" y="416007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3" name="object 5503"/>
            <p:cNvSpPr/>
            <p:nvPr/>
          </p:nvSpPr>
          <p:spPr>
            <a:xfrm>
              <a:off x="6019943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4" name="object 5504"/>
            <p:cNvSpPr/>
            <p:nvPr/>
          </p:nvSpPr>
          <p:spPr>
            <a:xfrm>
              <a:off x="6020069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5" name="object 5505"/>
            <p:cNvSpPr/>
            <p:nvPr/>
          </p:nvSpPr>
          <p:spPr>
            <a:xfrm>
              <a:off x="602044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6" name="object 5506"/>
            <p:cNvSpPr/>
            <p:nvPr/>
          </p:nvSpPr>
          <p:spPr>
            <a:xfrm>
              <a:off x="602133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7" name="object 5507"/>
            <p:cNvSpPr/>
            <p:nvPr/>
          </p:nvSpPr>
          <p:spPr>
            <a:xfrm>
              <a:off x="6021843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8" name="object 5508"/>
            <p:cNvSpPr/>
            <p:nvPr/>
          </p:nvSpPr>
          <p:spPr>
            <a:xfrm>
              <a:off x="602197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9" name="object 5509"/>
            <p:cNvSpPr/>
            <p:nvPr/>
          </p:nvSpPr>
          <p:spPr>
            <a:xfrm>
              <a:off x="6022224" y="416026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0" name="object 5510"/>
            <p:cNvSpPr/>
            <p:nvPr/>
          </p:nvSpPr>
          <p:spPr>
            <a:xfrm>
              <a:off x="6022224" y="4160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1" name="object 5511"/>
            <p:cNvSpPr/>
            <p:nvPr/>
          </p:nvSpPr>
          <p:spPr>
            <a:xfrm>
              <a:off x="6022350" y="415867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26"/>
                  </a:moveTo>
                  <a:lnTo>
                    <a:pt x="887" y="1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2" name="object 5512"/>
            <p:cNvSpPr/>
            <p:nvPr/>
          </p:nvSpPr>
          <p:spPr>
            <a:xfrm>
              <a:off x="6022477" y="415977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75"/>
                  </a:moveTo>
                  <a:lnTo>
                    <a:pt x="887" y="5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3" name="object 5513"/>
            <p:cNvSpPr/>
            <p:nvPr/>
          </p:nvSpPr>
          <p:spPr>
            <a:xfrm>
              <a:off x="6022604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4" name="object 5514"/>
            <p:cNvSpPr/>
            <p:nvPr/>
          </p:nvSpPr>
          <p:spPr>
            <a:xfrm>
              <a:off x="602349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5" name="object 5515"/>
            <p:cNvSpPr/>
            <p:nvPr/>
          </p:nvSpPr>
          <p:spPr>
            <a:xfrm>
              <a:off x="602450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6" name="object 5516"/>
            <p:cNvSpPr/>
            <p:nvPr/>
          </p:nvSpPr>
          <p:spPr>
            <a:xfrm>
              <a:off x="6024631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7" name="object 5517"/>
            <p:cNvSpPr/>
            <p:nvPr/>
          </p:nvSpPr>
          <p:spPr>
            <a:xfrm>
              <a:off x="6024758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8" name="object 5518"/>
            <p:cNvSpPr/>
            <p:nvPr/>
          </p:nvSpPr>
          <p:spPr>
            <a:xfrm>
              <a:off x="6024885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9" name="object 5519"/>
            <p:cNvSpPr/>
            <p:nvPr/>
          </p:nvSpPr>
          <p:spPr>
            <a:xfrm>
              <a:off x="6025012" y="416026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0" name="object 5520"/>
            <p:cNvSpPr/>
            <p:nvPr/>
          </p:nvSpPr>
          <p:spPr>
            <a:xfrm>
              <a:off x="6025138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1" name="object 5521"/>
            <p:cNvSpPr/>
            <p:nvPr/>
          </p:nvSpPr>
          <p:spPr>
            <a:xfrm>
              <a:off x="6025138" y="4158964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81"/>
                  </a:moveTo>
                  <a:lnTo>
                    <a:pt x="887" y="98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2" name="object 5522"/>
            <p:cNvSpPr/>
            <p:nvPr/>
          </p:nvSpPr>
          <p:spPr>
            <a:xfrm>
              <a:off x="6025265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3" name="object 5523"/>
            <p:cNvSpPr/>
            <p:nvPr/>
          </p:nvSpPr>
          <p:spPr>
            <a:xfrm>
              <a:off x="602539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4" name="object 5524"/>
            <p:cNvSpPr/>
            <p:nvPr/>
          </p:nvSpPr>
          <p:spPr>
            <a:xfrm>
              <a:off x="6026279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5" name="object 5525"/>
            <p:cNvSpPr/>
            <p:nvPr/>
          </p:nvSpPr>
          <p:spPr>
            <a:xfrm>
              <a:off x="602716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6" name="object 5526"/>
            <p:cNvSpPr/>
            <p:nvPr/>
          </p:nvSpPr>
          <p:spPr>
            <a:xfrm>
              <a:off x="6027419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7" name="object 5527"/>
            <p:cNvSpPr/>
            <p:nvPr/>
          </p:nvSpPr>
          <p:spPr>
            <a:xfrm>
              <a:off x="6027546" y="416007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8" name="object 5528"/>
            <p:cNvSpPr/>
            <p:nvPr/>
          </p:nvSpPr>
          <p:spPr>
            <a:xfrm>
              <a:off x="6027673" y="415917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73"/>
                  </a:moveTo>
                  <a:lnTo>
                    <a:pt x="887" y="87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9" name="object 5529"/>
            <p:cNvSpPr/>
            <p:nvPr/>
          </p:nvSpPr>
          <p:spPr>
            <a:xfrm>
              <a:off x="6027800" y="41604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0" name="object 5530"/>
            <p:cNvSpPr/>
            <p:nvPr/>
          </p:nvSpPr>
          <p:spPr>
            <a:xfrm>
              <a:off x="6027926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1" name="object 5531"/>
            <p:cNvSpPr/>
            <p:nvPr/>
          </p:nvSpPr>
          <p:spPr>
            <a:xfrm>
              <a:off x="6028940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2" name="object 5532"/>
            <p:cNvSpPr/>
            <p:nvPr/>
          </p:nvSpPr>
          <p:spPr>
            <a:xfrm>
              <a:off x="6029320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3" name="object 5533"/>
            <p:cNvSpPr/>
            <p:nvPr/>
          </p:nvSpPr>
          <p:spPr>
            <a:xfrm>
              <a:off x="602982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4" name="object 5534"/>
            <p:cNvSpPr/>
            <p:nvPr/>
          </p:nvSpPr>
          <p:spPr>
            <a:xfrm>
              <a:off x="6029954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5" name="object 5535"/>
            <p:cNvSpPr/>
            <p:nvPr/>
          </p:nvSpPr>
          <p:spPr>
            <a:xfrm>
              <a:off x="6030208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6" name="object 5536"/>
            <p:cNvSpPr/>
            <p:nvPr/>
          </p:nvSpPr>
          <p:spPr>
            <a:xfrm>
              <a:off x="6030208" y="415935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84"/>
                  </a:moveTo>
                  <a:lnTo>
                    <a:pt x="887" y="78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7" name="object 5537"/>
            <p:cNvSpPr/>
            <p:nvPr/>
          </p:nvSpPr>
          <p:spPr>
            <a:xfrm>
              <a:off x="6030334" y="41603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8" name="object 5538"/>
            <p:cNvSpPr/>
            <p:nvPr/>
          </p:nvSpPr>
          <p:spPr>
            <a:xfrm>
              <a:off x="6030461" y="415919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67"/>
                  </a:moveTo>
                  <a:lnTo>
                    <a:pt x="887" y="86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9" name="object 5539"/>
            <p:cNvSpPr/>
            <p:nvPr/>
          </p:nvSpPr>
          <p:spPr>
            <a:xfrm>
              <a:off x="603058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0" name="object 5540"/>
            <p:cNvSpPr/>
            <p:nvPr/>
          </p:nvSpPr>
          <p:spPr>
            <a:xfrm>
              <a:off x="603172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1" name="object 5541"/>
            <p:cNvSpPr/>
            <p:nvPr/>
          </p:nvSpPr>
          <p:spPr>
            <a:xfrm>
              <a:off x="6032489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2" name="object 5542"/>
            <p:cNvSpPr/>
            <p:nvPr/>
          </p:nvSpPr>
          <p:spPr>
            <a:xfrm>
              <a:off x="6032615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3" name="object 5543"/>
            <p:cNvSpPr/>
            <p:nvPr/>
          </p:nvSpPr>
          <p:spPr>
            <a:xfrm>
              <a:off x="6032742" y="41603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4" name="object 5544"/>
            <p:cNvSpPr/>
            <p:nvPr/>
          </p:nvSpPr>
          <p:spPr>
            <a:xfrm>
              <a:off x="6032869" y="415962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51"/>
                  </a:moveTo>
                  <a:lnTo>
                    <a:pt x="887" y="6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5" name="object 5545"/>
            <p:cNvSpPr/>
            <p:nvPr/>
          </p:nvSpPr>
          <p:spPr>
            <a:xfrm>
              <a:off x="6032996" y="4156204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72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6" name="object 5546"/>
            <p:cNvSpPr/>
            <p:nvPr/>
          </p:nvSpPr>
          <p:spPr>
            <a:xfrm>
              <a:off x="6033122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7" name="object 5547"/>
            <p:cNvSpPr/>
            <p:nvPr/>
          </p:nvSpPr>
          <p:spPr>
            <a:xfrm>
              <a:off x="603324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8" name="object 5548"/>
            <p:cNvSpPr/>
            <p:nvPr/>
          </p:nvSpPr>
          <p:spPr>
            <a:xfrm>
              <a:off x="603413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9" name="object 5549"/>
            <p:cNvSpPr/>
            <p:nvPr/>
          </p:nvSpPr>
          <p:spPr>
            <a:xfrm>
              <a:off x="603426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0" name="object 5550"/>
            <p:cNvSpPr/>
            <p:nvPr/>
          </p:nvSpPr>
          <p:spPr>
            <a:xfrm>
              <a:off x="603527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1" name="object 5551"/>
            <p:cNvSpPr/>
            <p:nvPr/>
          </p:nvSpPr>
          <p:spPr>
            <a:xfrm>
              <a:off x="6035403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2" name="object 5552"/>
            <p:cNvSpPr/>
            <p:nvPr/>
          </p:nvSpPr>
          <p:spPr>
            <a:xfrm>
              <a:off x="6035530" y="415971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07"/>
                  </a:moveTo>
                  <a:lnTo>
                    <a:pt x="887" y="6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3" name="object 5553"/>
            <p:cNvSpPr/>
            <p:nvPr/>
          </p:nvSpPr>
          <p:spPr>
            <a:xfrm>
              <a:off x="6035657" y="4157723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01"/>
                  </a:moveTo>
                  <a:lnTo>
                    <a:pt x="887" y="1601"/>
                  </a:lnTo>
                </a:path>
              </a:pathLst>
            </a:custGeom>
            <a:ln w="3202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4" name="object 5554"/>
            <p:cNvSpPr/>
            <p:nvPr/>
          </p:nvSpPr>
          <p:spPr>
            <a:xfrm>
              <a:off x="6035784" y="4158724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01"/>
                  </a:moveTo>
                  <a:lnTo>
                    <a:pt x="887" y="1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5" name="object 5555"/>
            <p:cNvSpPr/>
            <p:nvPr/>
          </p:nvSpPr>
          <p:spPr>
            <a:xfrm>
              <a:off x="6035784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6" name="object 5556"/>
            <p:cNvSpPr/>
            <p:nvPr/>
          </p:nvSpPr>
          <p:spPr>
            <a:xfrm>
              <a:off x="6036671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7" name="object 5557"/>
            <p:cNvSpPr/>
            <p:nvPr/>
          </p:nvSpPr>
          <p:spPr>
            <a:xfrm>
              <a:off x="603679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8" name="object 5558"/>
            <p:cNvSpPr/>
            <p:nvPr/>
          </p:nvSpPr>
          <p:spPr>
            <a:xfrm>
              <a:off x="6036797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9" name="object 5559"/>
            <p:cNvSpPr/>
            <p:nvPr/>
          </p:nvSpPr>
          <p:spPr>
            <a:xfrm>
              <a:off x="603692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0" name="object 5560"/>
            <p:cNvSpPr/>
            <p:nvPr/>
          </p:nvSpPr>
          <p:spPr>
            <a:xfrm>
              <a:off x="6037051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1" name="object 5561"/>
            <p:cNvSpPr/>
            <p:nvPr/>
          </p:nvSpPr>
          <p:spPr>
            <a:xfrm>
              <a:off x="6037938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2" name="object 5562"/>
            <p:cNvSpPr/>
            <p:nvPr/>
          </p:nvSpPr>
          <p:spPr>
            <a:xfrm>
              <a:off x="6037938" y="41602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3" name="object 5563"/>
            <p:cNvSpPr/>
            <p:nvPr/>
          </p:nvSpPr>
          <p:spPr>
            <a:xfrm>
              <a:off x="6038191" y="4153533"/>
              <a:ext cx="0" cy="7620"/>
            </a:xfrm>
            <a:custGeom>
              <a:avLst/>
              <a:gdLst/>
              <a:ahLst/>
              <a:cxnLst/>
              <a:rect l="l" t="t" r="r" b="b"/>
              <a:pathLst>
                <a:path h="7620">
                  <a:moveTo>
                    <a:pt x="0" y="739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4" name="object 5564"/>
            <p:cNvSpPr/>
            <p:nvPr/>
          </p:nvSpPr>
          <p:spPr>
            <a:xfrm>
              <a:off x="6038318" y="415977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75"/>
                  </a:moveTo>
                  <a:lnTo>
                    <a:pt x="887" y="5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5" name="object 5565"/>
            <p:cNvSpPr/>
            <p:nvPr/>
          </p:nvSpPr>
          <p:spPr>
            <a:xfrm>
              <a:off x="6038445" y="416021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6" name="object 5566"/>
            <p:cNvSpPr/>
            <p:nvPr/>
          </p:nvSpPr>
          <p:spPr>
            <a:xfrm>
              <a:off x="603933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7" name="object 5567"/>
            <p:cNvSpPr/>
            <p:nvPr/>
          </p:nvSpPr>
          <p:spPr>
            <a:xfrm>
              <a:off x="6039459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8" name="object 5568"/>
            <p:cNvSpPr/>
            <p:nvPr/>
          </p:nvSpPr>
          <p:spPr>
            <a:xfrm>
              <a:off x="604047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9" name="object 5569"/>
            <p:cNvSpPr/>
            <p:nvPr/>
          </p:nvSpPr>
          <p:spPr>
            <a:xfrm>
              <a:off x="604059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0" name="object 5570"/>
            <p:cNvSpPr/>
            <p:nvPr/>
          </p:nvSpPr>
          <p:spPr>
            <a:xfrm>
              <a:off x="6040726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1" name="object 5571"/>
            <p:cNvSpPr/>
            <p:nvPr/>
          </p:nvSpPr>
          <p:spPr>
            <a:xfrm>
              <a:off x="6040853" y="415862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51"/>
                  </a:moveTo>
                  <a:lnTo>
                    <a:pt x="887" y="1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2" name="object 5572"/>
            <p:cNvSpPr/>
            <p:nvPr/>
          </p:nvSpPr>
          <p:spPr>
            <a:xfrm>
              <a:off x="6040980" y="415959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64"/>
                  </a:moveTo>
                  <a:lnTo>
                    <a:pt x="887" y="6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3" name="object 5573"/>
            <p:cNvSpPr/>
            <p:nvPr/>
          </p:nvSpPr>
          <p:spPr>
            <a:xfrm>
              <a:off x="6041106" y="4158521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02"/>
                  </a:moveTo>
                  <a:lnTo>
                    <a:pt x="887" y="12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4" name="object 5574"/>
            <p:cNvSpPr/>
            <p:nvPr/>
          </p:nvSpPr>
          <p:spPr>
            <a:xfrm>
              <a:off x="604123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5" name="object 5575"/>
            <p:cNvSpPr/>
            <p:nvPr/>
          </p:nvSpPr>
          <p:spPr>
            <a:xfrm>
              <a:off x="604161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6" name="object 5576"/>
            <p:cNvSpPr/>
            <p:nvPr/>
          </p:nvSpPr>
          <p:spPr>
            <a:xfrm>
              <a:off x="604199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7" name="object 5577"/>
            <p:cNvSpPr/>
            <p:nvPr/>
          </p:nvSpPr>
          <p:spPr>
            <a:xfrm>
              <a:off x="604212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8" name="object 5578"/>
            <p:cNvSpPr/>
            <p:nvPr/>
          </p:nvSpPr>
          <p:spPr>
            <a:xfrm>
              <a:off x="6043261" y="4147824"/>
              <a:ext cx="0" cy="13335"/>
            </a:xfrm>
            <a:custGeom>
              <a:avLst/>
              <a:gdLst/>
              <a:ahLst/>
              <a:cxnLst/>
              <a:rect l="l" t="t" r="r" b="b"/>
              <a:pathLst>
                <a:path h="13335">
                  <a:moveTo>
                    <a:pt x="0" y="13102"/>
                  </a:moveTo>
                  <a:lnTo>
                    <a:pt x="0" y="8241"/>
                  </a:lnTo>
                </a:path>
                <a:path h="13335">
                  <a:moveTo>
                    <a:pt x="0" y="1310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9" name="object 5579"/>
            <p:cNvSpPr/>
            <p:nvPr/>
          </p:nvSpPr>
          <p:spPr>
            <a:xfrm>
              <a:off x="6043514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0" name="object 5580"/>
            <p:cNvSpPr/>
            <p:nvPr/>
          </p:nvSpPr>
          <p:spPr>
            <a:xfrm>
              <a:off x="6043641" y="415948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21"/>
                  </a:moveTo>
                  <a:lnTo>
                    <a:pt x="887" y="72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1" name="object 5581"/>
            <p:cNvSpPr/>
            <p:nvPr/>
          </p:nvSpPr>
          <p:spPr>
            <a:xfrm>
              <a:off x="6044655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2" name="object 5582"/>
            <p:cNvSpPr/>
            <p:nvPr/>
          </p:nvSpPr>
          <p:spPr>
            <a:xfrm>
              <a:off x="604478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3" name="object 5583"/>
            <p:cNvSpPr/>
            <p:nvPr/>
          </p:nvSpPr>
          <p:spPr>
            <a:xfrm>
              <a:off x="6045668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4" name="object 5584"/>
            <p:cNvSpPr/>
            <p:nvPr/>
          </p:nvSpPr>
          <p:spPr>
            <a:xfrm>
              <a:off x="604579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5" name="object 5585"/>
            <p:cNvSpPr/>
            <p:nvPr/>
          </p:nvSpPr>
          <p:spPr>
            <a:xfrm>
              <a:off x="6045922" y="415985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8"/>
                  </a:moveTo>
                  <a:lnTo>
                    <a:pt x="887" y="53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6" name="object 5586"/>
            <p:cNvSpPr/>
            <p:nvPr/>
          </p:nvSpPr>
          <p:spPr>
            <a:xfrm>
              <a:off x="6046049" y="4157116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81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7" name="object 5587"/>
            <p:cNvSpPr/>
            <p:nvPr/>
          </p:nvSpPr>
          <p:spPr>
            <a:xfrm>
              <a:off x="6046302" y="415947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27"/>
                  </a:moveTo>
                  <a:lnTo>
                    <a:pt x="887" y="72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8" name="object 5588"/>
            <p:cNvSpPr/>
            <p:nvPr/>
          </p:nvSpPr>
          <p:spPr>
            <a:xfrm>
              <a:off x="6046302" y="415880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63"/>
                  </a:moveTo>
                  <a:lnTo>
                    <a:pt x="887" y="10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9" name="object 5589"/>
            <p:cNvSpPr/>
            <p:nvPr/>
          </p:nvSpPr>
          <p:spPr>
            <a:xfrm>
              <a:off x="604731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0" name="object 5590"/>
            <p:cNvSpPr/>
            <p:nvPr/>
          </p:nvSpPr>
          <p:spPr>
            <a:xfrm>
              <a:off x="6047316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1" name="object 5591"/>
            <p:cNvSpPr/>
            <p:nvPr/>
          </p:nvSpPr>
          <p:spPr>
            <a:xfrm>
              <a:off x="604756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2" name="object 5592"/>
            <p:cNvSpPr/>
            <p:nvPr/>
          </p:nvSpPr>
          <p:spPr>
            <a:xfrm>
              <a:off x="604807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3" name="object 5593"/>
            <p:cNvSpPr/>
            <p:nvPr/>
          </p:nvSpPr>
          <p:spPr>
            <a:xfrm>
              <a:off x="6048330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4" name="object 5594"/>
            <p:cNvSpPr/>
            <p:nvPr/>
          </p:nvSpPr>
          <p:spPr>
            <a:xfrm>
              <a:off x="6048456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5" name="object 5595"/>
            <p:cNvSpPr/>
            <p:nvPr/>
          </p:nvSpPr>
          <p:spPr>
            <a:xfrm>
              <a:off x="6048583" y="41606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6" name="object 5596"/>
            <p:cNvSpPr/>
            <p:nvPr/>
          </p:nvSpPr>
          <p:spPr>
            <a:xfrm>
              <a:off x="6048710" y="415953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96"/>
                  </a:moveTo>
                  <a:lnTo>
                    <a:pt x="887" y="6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7" name="object 5597"/>
            <p:cNvSpPr/>
            <p:nvPr/>
          </p:nvSpPr>
          <p:spPr>
            <a:xfrm>
              <a:off x="6048837" y="416023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8" name="object 5598"/>
            <p:cNvSpPr/>
            <p:nvPr/>
          </p:nvSpPr>
          <p:spPr>
            <a:xfrm>
              <a:off x="6048837" y="415881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57"/>
                  </a:moveTo>
                  <a:lnTo>
                    <a:pt x="887" y="105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9" name="object 5599"/>
            <p:cNvSpPr/>
            <p:nvPr/>
          </p:nvSpPr>
          <p:spPr>
            <a:xfrm>
              <a:off x="6048963" y="4158141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92"/>
                  </a:moveTo>
                  <a:lnTo>
                    <a:pt x="887" y="139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0" name="object 5600"/>
            <p:cNvSpPr/>
            <p:nvPr/>
          </p:nvSpPr>
          <p:spPr>
            <a:xfrm>
              <a:off x="604934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1" name="object 5601"/>
            <p:cNvSpPr/>
            <p:nvPr/>
          </p:nvSpPr>
          <p:spPr>
            <a:xfrm>
              <a:off x="604972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2" name="object 5602"/>
            <p:cNvSpPr/>
            <p:nvPr/>
          </p:nvSpPr>
          <p:spPr>
            <a:xfrm>
              <a:off x="6049977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3" name="object 5603"/>
            <p:cNvSpPr/>
            <p:nvPr/>
          </p:nvSpPr>
          <p:spPr>
            <a:xfrm>
              <a:off x="605010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4" name="object 5604"/>
            <p:cNvSpPr/>
            <p:nvPr/>
          </p:nvSpPr>
          <p:spPr>
            <a:xfrm>
              <a:off x="6051118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5" name="object 5605"/>
            <p:cNvSpPr/>
            <p:nvPr/>
          </p:nvSpPr>
          <p:spPr>
            <a:xfrm>
              <a:off x="605124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6" name="object 5606"/>
            <p:cNvSpPr/>
            <p:nvPr/>
          </p:nvSpPr>
          <p:spPr>
            <a:xfrm>
              <a:off x="6051371" y="4160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7" name="object 5607"/>
            <p:cNvSpPr/>
            <p:nvPr/>
          </p:nvSpPr>
          <p:spPr>
            <a:xfrm>
              <a:off x="6051371" y="416044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8" name="object 5608"/>
            <p:cNvSpPr/>
            <p:nvPr/>
          </p:nvSpPr>
          <p:spPr>
            <a:xfrm>
              <a:off x="6051498" y="416023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9" name="object 5609"/>
            <p:cNvSpPr/>
            <p:nvPr/>
          </p:nvSpPr>
          <p:spPr>
            <a:xfrm>
              <a:off x="6051625" y="416019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0" name="object 5610"/>
            <p:cNvSpPr/>
            <p:nvPr/>
          </p:nvSpPr>
          <p:spPr>
            <a:xfrm>
              <a:off x="6051625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1" name="object 5611"/>
            <p:cNvSpPr/>
            <p:nvPr/>
          </p:nvSpPr>
          <p:spPr>
            <a:xfrm>
              <a:off x="605187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2" name="object 5612"/>
            <p:cNvSpPr/>
            <p:nvPr/>
          </p:nvSpPr>
          <p:spPr>
            <a:xfrm>
              <a:off x="605263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3" name="object 5613"/>
            <p:cNvSpPr/>
            <p:nvPr/>
          </p:nvSpPr>
          <p:spPr>
            <a:xfrm>
              <a:off x="6052765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4" name="object 5614"/>
            <p:cNvSpPr/>
            <p:nvPr/>
          </p:nvSpPr>
          <p:spPr>
            <a:xfrm>
              <a:off x="6053526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5" name="object 5615"/>
            <p:cNvSpPr/>
            <p:nvPr/>
          </p:nvSpPr>
          <p:spPr>
            <a:xfrm>
              <a:off x="6053652" y="4160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6" name="object 5616"/>
            <p:cNvSpPr/>
            <p:nvPr/>
          </p:nvSpPr>
          <p:spPr>
            <a:xfrm>
              <a:off x="605377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7" name="object 5617"/>
            <p:cNvSpPr/>
            <p:nvPr/>
          </p:nvSpPr>
          <p:spPr>
            <a:xfrm>
              <a:off x="6053906" y="415966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32"/>
                  </a:moveTo>
                  <a:lnTo>
                    <a:pt x="887" y="6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8" name="object 5618"/>
            <p:cNvSpPr/>
            <p:nvPr/>
          </p:nvSpPr>
          <p:spPr>
            <a:xfrm>
              <a:off x="6054159" y="415944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40"/>
                  </a:moveTo>
                  <a:lnTo>
                    <a:pt x="887" y="74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9" name="object 5619"/>
            <p:cNvSpPr/>
            <p:nvPr/>
          </p:nvSpPr>
          <p:spPr>
            <a:xfrm>
              <a:off x="6054159" y="415931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03"/>
                  </a:moveTo>
                  <a:lnTo>
                    <a:pt x="887" y="80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0" name="object 5620"/>
            <p:cNvSpPr/>
            <p:nvPr/>
          </p:nvSpPr>
          <p:spPr>
            <a:xfrm>
              <a:off x="605441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1" name="object 5621"/>
            <p:cNvSpPr/>
            <p:nvPr/>
          </p:nvSpPr>
          <p:spPr>
            <a:xfrm>
              <a:off x="605517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2" name="object 5622"/>
            <p:cNvSpPr/>
            <p:nvPr/>
          </p:nvSpPr>
          <p:spPr>
            <a:xfrm>
              <a:off x="605568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3" name="object 5623"/>
            <p:cNvSpPr/>
            <p:nvPr/>
          </p:nvSpPr>
          <p:spPr>
            <a:xfrm>
              <a:off x="605618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4" name="object 5624"/>
            <p:cNvSpPr/>
            <p:nvPr/>
          </p:nvSpPr>
          <p:spPr>
            <a:xfrm>
              <a:off x="6056314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5" name="object 5625"/>
            <p:cNvSpPr/>
            <p:nvPr/>
          </p:nvSpPr>
          <p:spPr>
            <a:xfrm>
              <a:off x="6056440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6" name="object 5626"/>
            <p:cNvSpPr/>
            <p:nvPr/>
          </p:nvSpPr>
          <p:spPr>
            <a:xfrm>
              <a:off x="6056567" y="41606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7" name="object 5627"/>
            <p:cNvSpPr/>
            <p:nvPr/>
          </p:nvSpPr>
          <p:spPr>
            <a:xfrm>
              <a:off x="6056694" y="415967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26"/>
                  </a:moveTo>
                  <a:lnTo>
                    <a:pt x="887" y="6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8" name="object 5628"/>
            <p:cNvSpPr/>
            <p:nvPr/>
          </p:nvSpPr>
          <p:spPr>
            <a:xfrm>
              <a:off x="6056947" y="416091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9" name="object 5629"/>
            <p:cNvSpPr/>
            <p:nvPr/>
          </p:nvSpPr>
          <p:spPr>
            <a:xfrm>
              <a:off x="605846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0" name="object 5630"/>
            <p:cNvSpPr/>
            <p:nvPr/>
          </p:nvSpPr>
          <p:spPr>
            <a:xfrm>
              <a:off x="6058848" y="4160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1" name="object 5631"/>
            <p:cNvSpPr/>
            <p:nvPr/>
          </p:nvSpPr>
          <p:spPr>
            <a:xfrm>
              <a:off x="605897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2" name="object 5632"/>
            <p:cNvSpPr/>
            <p:nvPr/>
          </p:nvSpPr>
          <p:spPr>
            <a:xfrm>
              <a:off x="6059228" y="4157774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76"/>
                  </a:moveTo>
                  <a:lnTo>
                    <a:pt x="887" y="157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3" name="object 5633"/>
            <p:cNvSpPr/>
            <p:nvPr/>
          </p:nvSpPr>
          <p:spPr>
            <a:xfrm>
              <a:off x="6059355" y="415959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64"/>
                  </a:moveTo>
                  <a:lnTo>
                    <a:pt x="887" y="6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4" name="object 5634"/>
            <p:cNvSpPr/>
            <p:nvPr/>
          </p:nvSpPr>
          <p:spPr>
            <a:xfrm>
              <a:off x="605960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5" name="object 5635"/>
            <p:cNvSpPr/>
            <p:nvPr/>
          </p:nvSpPr>
          <p:spPr>
            <a:xfrm>
              <a:off x="605986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6" name="object 5636"/>
            <p:cNvSpPr/>
            <p:nvPr/>
          </p:nvSpPr>
          <p:spPr>
            <a:xfrm>
              <a:off x="6060496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7" name="object 5637"/>
            <p:cNvSpPr/>
            <p:nvPr/>
          </p:nvSpPr>
          <p:spPr>
            <a:xfrm>
              <a:off x="606074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8" name="object 5638"/>
            <p:cNvSpPr/>
            <p:nvPr/>
          </p:nvSpPr>
          <p:spPr>
            <a:xfrm>
              <a:off x="6060622" y="416089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9" name="object 5639"/>
            <p:cNvSpPr/>
            <p:nvPr/>
          </p:nvSpPr>
          <p:spPr>
            <a:xfrm>
              <a:off x="6061763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0" name="object 5640"/>
            <p:cNvSpPr/>
            <p:nvPr/>
          </p:nvSpPr>
          <p:spPr>
            <a:xfrm>
              <a:off x="6061890" y="415964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39"/>
                  </a:moveTo>
                  <a:lnTo>
                    <a:pt x="887" y="6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1" name="object 5641"/>
            <p:cNvSpPr/>
            <p:nvPr/>
          </p:nvSpPr>
          <p:spPr>
            <a:xfrm>
              <a:off x="6062016" y="4160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2" name="object 5642"/>
            <p:cNvSpPr/>
            <p:nvPr/>
          </p:nvSpPr>
          <p:spPr>
            <a:xfrm>
              <a:off x="6062143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3" name="object 5643"/>
            <p:cNvSpPr/>
            <p:nvPr/>
          </p:nvSpPr>
          <p:spPr>
            <a:xfrm>
              <a:off x="6062270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4" name="object 5644"/>
            <p:cNvSpPr/>
            <p:nvPr/>
          </p:nvSpPr>
          <p:spPr>
            <a:xfrm>
              <a:off x="606239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5" name="object 5645"/>
            <p:cNvSpPr/>
            <p:nvPr/>
          </p:nvSpPr>
          <p:spPr>
            <a:xfrm>
              <a:off x="606315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6" name="object 5646"/>
            <p:cNvSpPr/>
            <p:nvPr/>
          </p:nvSpPr>
          <p:spPr>
            <a:xfrm>
              <a:off x="606417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7" name="object 5647"/>
            <p:cNvSpPr/>
            <p:nvPr/>
          </p:nvSpPr>
          <p:spPr>
            <a:xfrm>
              <a:off x="6064424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8" name="object 5648"/>
            <p:cNvSpPr/>
            <p:nvPr/>
          </p:nvSpPr>
          <p:spPr>
            <a:xfrm>
              <a:off x="6064551" y="4158521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02"/>
                  </a:moveTo>
                  <a:lnTo>
                    <a:pt x="887" y="12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9" name="object 5649"/>
            <p:cNvSpPr/>
            <p:nvPr/>
          </p:nvSpPr>
          <p:spPr>
            <a:xfrm>
              <a:off x="6064678" y="415909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17"/>
                  </a:moveTo>
                  <a:lnTo>
                    <a:pt x="887" y="91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0" name="object 5650"/>
            <p:cNvSpPr/>
            <p:nvPr/>
          </p:nvSpPr>
          <p:spPr>
            <a:xfrm>
              <a:off x="6064678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1" name="object 5651"/>
            <p:cNvSpPr/>
            <p:nvPr/>
          </p:nvSpPr>
          <p:spPr>
            <a:xfrm>
              <a:off x="6064805" y="4158052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36"/>
                  </a:moveTo>
                  <a:lnTo>
                    <a:pt x="887" y="143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2" name="object 5652"/>
            <p:cNvSpPr/>
            <p:nvPr/>
          </p:nvSpPr>
          <p:spPr>
            <a:xfrm>
              <a:off x="606480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3" name="object 5653"/>
            <p:cNvSpPr/>
            <p:nvPr/>
          </p:nvSpPr>
          <p:spPr>
            <a:xfrm>
              <a:off x="606505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4" name="object 5654"/>
            <p:cNvSpPr/>
            <p:nvPr/>
          </p:nvSpPr>
          <p:spPr>
            <a:xfrm>
              <a:off x="6065692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5" name="object 5655"/>
            <p:cNvSpPr/>
            <p:nvPr/>
          </p:nvSpPr>
          <p:spPr>
            <a:xfrm>
              <a:off x="606569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6" name="object 5656"/>
            <p:cNvSpPr/>
            <p:nvPr/>
          </p:nvSpPr>
          <p:spPr>
            <a:xfrm>
              <a:off x="6066199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7" name="object 5657"/>
            <p:cNvSpPr/>
            <p:nvPr/>
          </p:nvSpPr>
          <p:spPr>
            <a:xfrm>
              <a:off x="606683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8" name="object 5658"/>
            <p:cNvSpPr/>
            <p:nvPr/>
          </p:nvSpPr>
          <p:spPr>
            <a:xfrm>
              <a:off x="6066959" y="4160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9" name="object 5659"/>
            <p:cNvSpPr/>
            <p:nvPr/>
          </p:nvSpPr>
          <p:spPr>
            <a:xfrm>
              <a:off x="6067086" y="41603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0" name="object 5660"/>
            <p:cNvSpPr/>
            <p:nvPr/>
          </p:nvSpPr>
          <p:spPr>
            <a:xfrm>
              <a:off x="6067212" y="415950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08"/>
                  </a:moveTo>
                  <a:lnTo>
                    <a:pt x="887" y="70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1" name="object 5661"/>
            <p:cNvSpPr/>
            <p:nvPr/>
          </p:nvSpPr>
          <p:spPr>
            <a:xfrm>
              <a:off x="6067339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2" name="object 5662"/>
            <p:cNvSpPr/>
            <p:nvPr/>
          </p:nvSpPr>
          <p:spPr>
            <a:xfrm>
              <a:off x="6067466" y="415988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9"/>
                  </a:moveTo>
                  <a:lnTo>
                    <a:pt x="887" y="51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3" name="object 5663"/>
            <p:cNvSpPr/>
            <p:nvPr/>
          </p:nvSpPr>
          <p:spPr>
            <a:xfrm>
              <a:off x="606822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4" name="object 5664"/>
            <p:cNvSpPr/>
            <p:nvPr/>
          </p:nvSpPr>
          <p:spPr>
            <a:xfrm>
              <a:off x="6068480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5" name="object 5665"/>
            <p:cNvSpPr/>
            <p:nvPr/>
          </p:nvSpPr>
          <p:spPr>
            <a:xfrm>
              <a:off x="606848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6" name="object 5666"/>
            <p:cNvSpPr/>
            <p:nvPr/>
          </p:nvSpPr>
          <p:spPr>
            <a:xfrm>
              <a:off x="606936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7" name="object 5667"/>
            <p:cNvSpPr/>
            <p:nvPr/>
          </p:nvSpPr>
          <p:spPr>
            <a:xfrm>
              <a:off x="6069493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8" name="object 5668"/>
            <p:cNvSpPr/>
            <p:nvPr/>
          </p:nvSpPr>
          <p:spPr>
            <a:xfrm>
              <a:off x="6069620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9" name="object 5669"/>
            <p:cNvSpPr/>
            <p:nvPr/>
          </p:nvSpPr>
          <p:spPr>
            <a:xfrm>
              <a:off x="6069747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0" name="object 5670"/>
            <p:cNvSpPr/>
            <p:nvPr/>
          </p:nvSpPr>
          <p:spPr>
            <a:xfrm>
              <a:off x="6069747" y="4158065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30"/>
                  </a:moveTo>
                  <a:lnTo>
                    <a:pt x="887" y="143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1" name="object 5671"/>
            <p:cNvSpPr/>
            <p:nvPr/>
          </p:nvSpPr>
          <p:spPr>
            <a:xfrm>
              <a:off x="6069874" y="416006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2" name="object 5672"/>
            <p:cNvSpPr/>
            <p:nvPr/>
          </p:nvSpPr>
          <p:spPr>
            <a:xfrm>
              <a:off x="6070000" y="4160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3" name="object 5673"/>
            <p:cNvSpPr/>
            <p:nvPr/>
          </p:nvSpPr>
          <p:spPr>
            <a:xfrm>
              <a:off x="607012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4" name="object 5674"/>
            <p:cNvSpPr/>
            <p:nvPr/>
          </p:nvSpPr>
          <p:spPr>
            <a:xfrm>
              <a:off x="607088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5" name="object 5675"/>
            <p:cNvSpPr/>
            <p:nvPr/>
          </p:nvSpPr>
          <p:spPr>
            <a:xfrm>
              <a:off x="6071014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6" name="object 5676"/>
            <p:cNvSpPr/>
            <p:nvPr/>
          </p:nvSpPr>
          <p:spPr>
            <a:xfrm>
              <a:off x="607114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7" name="object 5677"/>
            <p:cNvSpPr/>
            <p:nvPr/>
          </p:nvSpPr>
          <p:spPr>
            <a:xfrm>
              <a:off x="607215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8" name="object 5678"/>
            <p:cNvSpPr/>
            <p:nvPr/>
          </p:nvSpPr>
          <p:spPr>
            <a:xfrm>
              <a:off x="6072281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9" name="object 5679"/>
            <p:cNvSpPr/>
            <p:nvPr/>
          </p:nvSpPr>
          <p:spPr>
            <a:xfrm>
              <a:off x="6072408" y="415978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9"/>
                  </a:moveTo>
                  <a:lnTo>
                    <a:pt x="887" y="5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0" name="object 5680"/>
            <p:cNvSpPr/>
            <p:nvPr/>
          </p:nvSpPr>
          <p:spPr>
            <a:xfrm>
              <a:off x="6072535" y="415912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98"/>
                  </a:moveTo>
                  <a:lnTo>
                    <a:pt x="887" y="89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1" name="object 5681"/>
            <p:cNvSpPr/>
            <p:nvPr/>
          </p:nvSpPr>
          <p:spPr>
            <a:xfrm>
              <a:off x="6072662" y="4160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2" name="object 5682"/>
            <p:cNvSpPr/>
            <p:nvPr/>
          </p:nvSpPr>
          <p:spPr>
            <a:xfrm>
              <a:off x="6072788" y="41603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3" name="object 5683"/>
            <p:cNvSpPr/>
            <p:nvPr/>
          </p:nvSpPr>
          <p:spPr>
            <a:xfrm>
              <a:off x="607278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4" name="object 5684"/>
            <p:cNvSpPr/>
            <p:nvPr/>
          </p:nvSpPr>
          <p:spPr>
            <a:xfrm>
              <a:off x="6073802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5" name="object 5685"/>
            <p:cNvSpPr/>
            <p:nvPr/>
          </p:nvSpPr>
          <p:spPr>
            <a:xfrm>
              <a:off x="607405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6" name="object 5686"/>
            <p:cNvSpPr/>
            <p:nvPr/>
          </p:nvSpPr>
          <p:spPr>
            <a:xfrm>
              <a:off x="6074689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7" name="object 5687"/>
            <p:cNvSpPr/>
            <p:nvPr/>
          </p:nvSpPr>
          <p:spPr>
            <a:xfrm>
              <a:off x="6074816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8" name="object 5688"/>
            <p:cNvSpPr/>
            <p:nvPr/>
          </p:nvSpPr>
          <p:spPr>
            <a:xfrm>
              <a:off x="6074943" y="416014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9" name="object 5689"/>
            <p:cNvSpPr/>
            <p:nvPr/>
          </p:nvSpPr>
          <p:spPr>
            <a:xfrm>
              <a:off x="6075069" y="4154723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620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0" name="object 5690"/>
            <p:cNvSpPr/>
            <p:nvPr/>
          </p:nvSpPr>
          <p:spPr>
            <a:xfrm>
              <a:off x="6075069" y="415982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0"/>
                  </a:moveTo>
                  <a:lnTo>
                    <a:pt x="887" y="5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1" name="object 5691"/>
            <p:cNvSpPr/>
            <p:nvPr/>
          </p:nvSpPr>
          <p:spPr>
            <a:xfrm>
              <a:off x="6075196" y="4160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2" name="object 5692"/>
            <p:cNvSpPr/>
            <p:nvPr/>
          </p:nvSpPr>
          <p:spPr>
            <a:xfrm>
              <a:off x="6075323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3" name="object 5693"/>
            <p:cNvSpPr/>
            <p:nvPr/>
          </p:nvSpPr>
          <p:spPr>
            <a:xfrm>
              <a:off x="607545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4" name="object 5694"/>
            <p:cNvSpPr/>
            <p:nvPr/>
          </p:nvSpPr>
          <p:spPr>
            <a:xfrm>
              <a:off x="607633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5" name="object 5695"/>
            <p:cNvSpPr/>
            <p:nvPr/>
          </p:nvSpPr>
          <p:spPr>
            <a:xfrm>
              <a:off x="607671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6" name="object 5696"/>
            <p:cNvSpPr/>
            <p:nvPr/>
          </p:nvSpPr>
          <p:spPr>
            <a:xfrm>
              <a:off x="607735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7" name="object 5697"/>
            <p:cNvSpPr/>
            <p:nvPr/>
          </p:nvSpPr>
          <p:spPr>
            <a:xfrm>
              <a:off x="6077477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8" name="object 5698"/>
            <p:cNvSpPr/>
            <p:nvPr/>
          </p:nvSpPr>
          <p:spPr>
            <a:xfrm>
              <a:off x="6077731" y="4154229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69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9" name="object 5699"/>
            <p:cNvSpPr/>
            <p:nvPr/>
          </p:nvSpPr>
          <p:spPr>
            <a:xfrm>
              <a:off x="6077731" y="415976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82"/>
                  </a:moveTo>
                  <a:lnTo>
                    <a:pt x="887" y="5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0" name="object 5700"/>
            <p:cNvSpPr/>
            <p:nvPr/>
          </p:nvSpPr>
          <p:spPr>
            <a:xfrm>
              <a:off x="6077857" y="4158825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50"/>
                  </a:moveTo>
                  <a:lnTo>
                    <a:pt x="887" y="10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1" name="object 5701"/>
            <p:cNvSpPr/>
            <p:nvPr/>
          </p:nvSpPr>
          <p:spPr>
            <a:xfrm>
              <a:off x="6077097" y="4160844"/>
              <a:ext cx="1905" cy="635"/>
            </a:xfrm>
            <a:custGeom>
              <a:avLst/>
              <a:gdLst/>
              <a:ahLst/>
              <a:cxnLst/>
              <a:rect l="l" t="t" r="r" b="b"/>
              <a:pathLst>
                <a:path w="1904" h="635">
                  <a:moveTo>
                    <a:pt x="0" y="0"/>
                  </a:moveTo>
                  <a:lnTo>
                    <a:pt x="1774" y="0"/>
                  </a:lnTo>
                </a:path>
                <a:path w="1904" h="635">
                  <a:moveTo>
                    <a:pt x="0" y="12"/>
                  </a:moveTo>
                  <a:lnTo>
                    <a:pt x="1774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2" name="object 5702"/>
            <p:cNvSpPr/>
            <p:nvPr/>
          </p:nvSpPr>
          <p:spPr>
            <a:xfrm>
              <a:off x="607887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3" name="object 5703"/>
            <p:cNvSpPr/>
            <p:nvPr/>
          </p:nvSpPr>
          <p:spPr>
            <a:xfrm>
              <a:off x="6078998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4" name="object 5704"/>
            <p:cNvSpPr/>
            <p:nvPr/>
          </p:nvSpPr>
          <p:spPr>
            <a:xfrm>
              <a:off x="607912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5" name="object 5705"/>
            <p:cNvSpPr/>
            <p:nvPr/>
          </p:nvSpPr>
          <p:spPr>
            <a:xfrm>
              <a:off x="607937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6" name="object 5706"/>
            <p:cNvSpPr/>
            <p:nvPr/>
          </p:nvSpPr>
          <p:spPr>
            <a:xfrm>
              <a:off x="607963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7" name="object 5707"/>
            <p:cNvSpPr/>
            <p:nvPr/>
          </p:nvSpPr>
          <p:spPr>
            <a:xfrm>
              <a:off x="6080012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8" name="object 5708"/>
            <p:cNvSpPr/>
            <p:nvPr/>
          </p:nvSpPr>
          <p:spPr>
            <a:xfrm>
              <a:off x="6080012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9" name="object 5709"/>
            <p:cNvSpPr/>
            <p:nvPr/>
          </p:nvSpPr>
          <p:spPr>
            <a:xfrm>
              <a:off x="6080139" y="41603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0" name="object 5710"/>
            <p:cNvSpPr/>
            <p:nvPr/>
          </p:nvSpPr>
          <p:spPr>
            <a:xfrm>
              <a:off x="6080265" y="4158040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43"/>
                  </a:moveTo>
                  <a:lnTo>
                    <a:pt x="887" y="144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1" name="object 5711"/>
            <p:cNvSpPr/>
            <p:nvPr/>
          </p:nvSpPr>
          <p:spPr>
            <a:xfrm>
              <a:off x="6080392" y="415920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60"/>
                  </a:moveTo>
                  <a:lnTo>
                    <a:pt x="887" y="86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2" name="object 5712"/>
            <p:cNvSpPr/>
            <p:nvPr/>
          </p:nvSpPr>
          <p:spPr>
            <a:xfrm>
              <a:off x="6079632" y="416090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3" name="object 5713"/>
            <p:cNvSpPr/>
            <p:nvPr/>
          </p:nvSpPr>
          <p:spPr>
            <a:xfrm>
              <a:off x="608077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4" name="object 5714"/>
            <p:cNvSpPr/>
            <p:nvPr/>
          </p:nvSpPr>
          <p:spPr>
            <a:xfrm>
              <a:off x="608140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5" name="object 5715"/>
            <p:cNvSpPr/>
            <p:nvPr/>
          </p:nvSpPr>
          <p:spPr>
            <a:xfrm>
              <a:off x="608165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6" name="object 5716"/>
            <p:cNvSpPr/>
            <p:nvPr/>
          </p:nvSpPr>
          <p:spPr>
            <a:xfrm>
              <a:off x="608178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7" name="object 5717"/>
            <p:cNvSpPr/>
            <p:nvPr/>
          </p:nvSpPr>
          <p:spPr>
            <a:xfrm>
              <a:off x="608242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8" name="object 5718"/>
            <p:cNvSpPr/>
            <p:nvPr/>
          </p:nvSpPr>
          <p:spPr>
            <a:xfrm>
              <a:off x="608267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9" name="object 5719"/>
            <p:cNvSpPr/>
            <p:nvPr/>
          </p:nvSpPr>
          <p:spPr>
            <a:xfrm>
              <a:off x="6082800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0" name="object 5720"/>
            <p:cNvSpPr/>
            <p:nvPr/>
          </p:nvSpPr>
          <p:spPr>
            <a:xfrm>
              <a:off x="6082927" y="41603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1" name="object 5721"/>
            <p:cNvSpPr/>
            <p:nvPr/>
          </p:nvSpPr>
          <p:spPr>
            <a:xfrm>
              <a:off x="6082927" y="41605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2" name="object 5722"/>
            <p:cNvSpPr/>
            <p:nvPr/>
          </p:nvSpPr>
          <p:spPr>
            <a:xfrm>
              <a:off x="6083053" y="416006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3" name="object 5723"/>
            <p:cNvSpPr/>
            <p:nvPr/>
          </p:nvSpPr>
          <p:spPr>
            <a:xfrm>
              <a:off x="6083180" y="415939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65"/>
                  </a:moveTo>
                  <a:lnTo>
                    <a:pt x="887" y="76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4" name="object 5724"/>
            <p:cNvSpPr/>
            <p:nvPr/>
          </p:nvSpPr>
          <p:spPr>
            <a:xfrm>
              <a:off x="6083307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5" name="object 5725"/>
            <p:cNvSpPr/>
            <p:nvPr/>
          </p:nvSpPr>
          <p:spPr>
            <a:xfrm>
              <a:off x="608330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6" name="object 5726"/>
            <p:cNvSpPr/>
            <p:nvPr/>
          </p:nvSpPr>
          <p:spPr>
            <a:xfrm>
              <a:off x="608356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7" name="object 5727"/>
            <p:cNvSpPr/>
            <p:nvPr/>
          </p:nvSpPr>
          <p:spPr>
            <a:xfrm>
              <a:off x="6084194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8" name="object 5728"/>
            <p:cNvSpPr/>
            <p:nvPr/>
          </p:nvSpPr>
          <p:spPr>
            <a:xfrm>
              <a:off x="608432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9" name="object 5729"/>
            <p:cNvSpPr/>
            <p:nvPr/>
          </p:nvSpPr>
          <p:spPr>
            <a:xfrm>
              <a:off x="6085461" y="4122038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3888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0" name="object 5730"/>
            <p:cNvSpPr/>
            <p:nvPr/>
          </p:nvSpPr>
          <p:spPr>
            <a:xfrm>
              <a:off x="6085588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1" name="object 5731"/>
            <p:cNvSpPr/>
            <p:nvPr/>
          </p:nvSpPr>
          <p:spPr>
            <a:xfrm>
              <a:off x="6085588" y="415906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30"/>
                  </a:moveTo>
                  <a:lnTo>
                    <a:pt x="887" y="93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2" name="object 5732"/>
            <p:cNvSpPr/>
            <p:nvPr/>
          </p:nvSpPr>
          <p:spPr>
            <a:xfrm>
              <a:off x="6085841" y="4160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3" name="object 5733"/>
            <p:cNvSpPr/>
            <p:nvPr/>
          </p:nvSpPr>
          <p:spPr>
            <a:xfrm>
              <a:off x="6085841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4" name="object 5734"/>
            <p:cNvSpPr/>
            <p:nvPr/>
          </p:nvSpPr>
          <p:spPr>
            <a:xfrm>
              <a:off x="608634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5" name="object 5735"/>
            <p:cNvSpPr/>
            <p:nvPr/>
          </p:nvSpPr>
          <p:spPr>
            <a:xfrm>
              <a:off x="608698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6" name="object 5736"/>
            <p:cNvSpPr/>
            <p:nvPr/>
          </p:nvSpPr>
          <p:spPr>
            <a:xfrm>
              <a:off x="6087742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7" name="object 5737"/>
            <p:cNvSpPr/>
            <p:nvPr/>
          </p:nvSpPr>
          <p:spPr>
            <a:xfrm>
              <a:off x="6087869" y="4152204"/>
              <a:ext cx="0" cy="8890"/>
            </a:xfrm>
            <a:custGeom>
              <a:avLst/>
              <a:gdLst/>
              <a:ahLst/>
              <a:cxnLst/>
              <a:rect l="l" t="t" r="r" b="b"/>
              <a:pathLst>
                <a:path h="8889">
                  <a:moveTo>
                    <a:pt x="0" y="8722"/>
                  </a:moveTo>
                  <a:lnTo>
                    <a:pt x="0" y="8709"/>
                  </a:lnTo>
                </a:path>
                <a:path h="8889">
                  <a:moveTo>
                    <a:pt x="0" y="872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8" name="object 5738"/>
            <p:cNvSpPr/>
            <p:nvPr/>
          </p:nvSpPr>
          <p:spPr>
            <a:xfrm>
              <a:off x="6088123" y="415973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94"/>
                  </a:moveTo>
                  <a:lnTo>
                    <a:pt x="887" y="5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9" name="object 5739"/>
            <p:cNvSpPr/>
            <p:nvPr/>
          </p:nvSpPr>
          <p:spPr>
            <a:xfrm>
              <a:off x="6088249" y="415955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83"/>
                  </a:moveTo>
                  <a:lnTo>
                    <a:pt x="887" y="6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0" name="object 5740"/>
            <p:cNvSpPr/>
            <p:nvPr/>
          </p:nvSpPr>
          <p:spPr>
            <a:xfrm>
              <a:off x="6088376" y="415912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98"/>
                  </a:moveTo>
                  <a:lnTo>
                    <a:pt x="887" y="89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1" name="object 5741"/>
            <p:cNvSpPr/>
            <p:nvPr/>
          </p:nvSpPr>
          <p:spPr>
            <a:xfrm>
              <a:off x="6088503" y="415996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1"/>
                  </a:moveTo>
                  <a:lnTo>
                    <a:pt x="887" y="48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2" name="object 5742"/>
            <p:cNvSpPr/>
            <p:nvPr/>
          </p:nvSpPr>
          <p:spPr>
            <a:xfrm>
              <a:off x="608926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3" name="object 5743"/>
            <p:cNvSpPr/>
            <p:nvPr/>
          </p:nvSpPr>
          <p:spPr>
            <a:xfrm>
              <a:off x="6089390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4" name="object 5744"/>
            <p:cNvSpPr/>
            <p:nvPr/>
          </p:nvSpPr>
          <p:spPr>
            <a:xfrm>
              <a:off x="608951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5" name="object 5745"/>
            <p:cNvSpPr/>
            <p:nvPr/>
          </p:nvSpPr>
          <p:spPr>
            <a:xfrm>
              <a:off x="609040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6" name="object 5746"/>
            <p:cNvSpPr/>
            <p:nvPr/>
          </p:nvSpPr>
          <p:spPr>
            <a:xfrm>
              <a:off x="6090657" y="4156698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22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7" name="object 5747"/>
            <p:cNvSpPr/>
            <p:nvPr/>
          </p:nvSpPr>
          <p:spPr>
            <a:xfrm>
              <a:off x="6090911" y="4155394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53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8" name="object 5748"/>
            <p:cNvSpPr/>
            <p:nvPr/>
          </p:nvSpPr>
          <p:spPr>
            <a:xfrm>
              <a:off x="6091037" y="415986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1"/>
                  </a:moveTo>
                  <a:lnTo>
                    <a:pt x="887" y="5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9" name="object 5749"/>
            <p:cNvSpPr/>
            <p:nvPr/>
          </p:nvSpPr>
          <p:spPr>
            <a:xfrm>
              <a:off x="6091164" y="415988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9"/>
                  </a:moveTo>
                  <a:lnTo>
                    <a:pt x="887" y="51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0" name="object 5750"/>
            <p:cNvSpPr/>
            <p:nvPr/>
          </p:nvSpPr>
          <p:spPr>
            <a:xfrm>
              <a:off x="609141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1" name="object 5751"/>
            <p:cNvSpPr/>
            <p:nvPr/>
          </p:nvSpPr>
          <p:spPr>
            <a:xfrm>
              <a:off x="609192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2" name="object 5752"/>
            <p:cNvSpPr/>
            <p:nvPr/>
          </p:nvSpPr>
          <p:spPr>
            <a:xfrm>
              <a:off x="6091164" y="416091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3" name="object 5753"/>
            <p:cNvSpPr/>
            <p:nvPr/>
          </p:nvSpPr>
          <p:spPr>
            <a:xfrm>
              <a:off x="609268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4" name="object 5754"/>
            <p:cNvSpPr/>
            <p:nvPr/>
          </p:nvSpPr>
          <p:spPr>
            <a:xfrm>
              <a:off x="609319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5" name="object 5755"/>
            <p:cNvSpPr/>
            <p:nvPr/>
          </p:nvSpPr>
          <p:spPr>
            <a:xfrm>
              <a:off x="6093318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6" name="object 5756"/>
            <p:cNvSpPr/>
            <p:nvPr/>
          </p:nvSpPr>
          <p:spPr>
            <a:xfrm>
              <a:off x="6093318" y="416014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7" name="object 5757"/>
            <p:cNvSpPr/>
            <p:nvPr/>
          </p:nvSpPr>
          <p:spPr>
            <a:xfrm>
              <a:off x="6093572" y="4158825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50"/>
                  </a:moveTo>
                  <a:lnTo>
                    <a:pt x="887" y="10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8" name="object 5758"/>
            <p:cNvSpPr/>
            <p:nvPr/>
          </p:nvSpPr>
          <p:spPr>
            <a:xfrm>
              <a:off x="6093699" y="415920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60"/>
                  </a:moveTo>
                  <a:lnTo>
                    <a:pt x="887" y="86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9" name="object 5759"/>
            <p:cNvSpPr/>
            <p:nvPr/>
          </p:nvSpPr>
          <p:spPr>
            <a:xfrm>
              <a:off x="6093825" y="416017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0" name="object 5760"/>
            <p:cNvSpPr/>
            <p:nvPr/>
          </p:nvSpPr>
          <p:spPr>
            <a:xfrm>
              <a:off x="609395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1" name="object 5761"/>
            <p:cNvSpPr/>
            <p:nvPr/>
          </p:nvSpPr>
          <p:spPr>
            <a:xfrm>
              <a:off x="609458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2" name="object 5762"/>
            <p:cNvSpPr/>
            <p:nvPr/>
          </p:nvSpPr>
          <p:spPr>
            <a:xfrm>
              <a:off x="6094712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3" name="object 5763"/>
            <p:cNvSpPr/>
            <p:nvPr/>
          </p:nvSpPr>
          <p:spPr>
            <a:xfrm>
              <a:off x="609483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4" name="object 5764"/>
            <p:cNvSpPr/>
            <p:nvPr/>
          </p:nvSpPr>
          <p:spPr>
            <a:xfrm>
              <a:off x="609572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5" name="object 5765"/>
            <p:cNvSpPr/>
            <p:nvPr/>
          </p:nvSpPr>
          <p:spPr>
            <a:xfrm>
              <a:off x="6095853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6" name="object 5766"/>
            <p:cNvSpPr/>
            <p:nvPr/>
          </p:nvSpPr>
          <p:spPr>
            <a:xfrm>
              <a:off x="6096233" y="4158027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49"/>
                  </a:moveTo>
                  <a:lnTo>
                    <a:pt x="887" y="144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7" name="object 5767"/>
            <p:cNvSpPr/>
            <p:nvPr/>
          </p:nvSpPr>
          <p:spPr>
            <a:xfrm>
              <a:off x="6096360" y="4158939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93"/>
                  </a:moveTo>
                  <a:lnTo>
                    <a:pt x="887" y="99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8" name="object 5768"/>
            <p:cNvSpPr/>
            <p:nvPr/>
          </p:nvSpPr>
          <p:spPr>
            <a:xfrm>
              <a:off x="6096360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9" name="object 5769"/>
            <p:cNvSpPr/>
            <p:nvPr/>
          </p:nvSpPr>
          <p:spPr>
            <a:xfrm>
              <a:off x="609648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0" name="object 5770"/>
            <p:cNvSpPr/>
            <p:nvPr/>
          </p:nvSpPr>
          <p:spPr>
            <a:xfrm>
              <a:off x="609737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1" name="object 5771"/>
            <p:cNvSpPr/>
            <p:nvPr/>
          </p:nvSpPr>
          <p:spPr>
            <a:xfrm>
              <a:off x="609788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2" name="object 5772"/>
            <p:cNvSpPr/>
            <p:nvPr/>
          </p:nvSpPr>
          <p:spPr>
            <a:xfrm>
              <a:off x="609826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3" name="object 5773"/>
            <p:cNvSpPr/>
            <p:nvPr/>
          </p:nvSpPr>
          <p:spPr>
            <a:xfrm>
              <a:off x="6098514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4" name="object 5774"/>
            <p:cNvSpPr/>
            <p:nvPr/>
          </p:nvSpPr>
          <p:spPr>
            <a:xfrm>
              <a:off x="6098768" y="4158888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19"/>
                  </a:moveTo>
                  <a:lnTo>
                    <a:pt x="887" y="101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5" name="object 5775"/>
            <p:cNvSpPr/>
            <p:nvPr/>
          </p:nvSpPr>
          <p:spPr>
            <a:xfrm>
              <a:off x="6098894" y="415998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8"/>
                  </a:moveTo>
                  <a:lnTo>
                    <a:pt x="887" y="46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6" name="object 5776"/>
            <p:cNvSpPr/>
            <p:nvPr/>
          </p:nvSpPr>
          <p:spPr>
            <a:xfrm>
              <a:off x="6098894" y="416017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7" name="object 5777"/>
            <p:cNvSpPr/>
            <p:nvPr/>
          </p:nvSpPr>
          <p:spPr>
            <a:xfrm>
              <a:off x="6099021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8" name="object 5778"/>
            <p:cNvSpPr/>
            <p:nvPr/>
          </p:nvSpPr>
          <p:spPr>
            <a:xfrm>
              <a:off x="609990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9" name="object 5779"/>
            <p:cNvSpPr/>
            <p:nvPr/>
          </p:nvSpPr>
          <p:spPr>
            <a:xfrm>
              <a:off x="6100035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0" name="object 5780"/>
            <p:cNvSpPr/>
            <p:nvPr/>
          </p:nvSpPr>
          <p:spPr>
            <a:xfrm>
              <a:off x="610054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1" name="object 5781"/>
            <p:cNvSpPr/>
            <p:nvPr/>
          </p:nvSpPr>
          <p:spPr>
            <a:xfrm>
              <a:off x="610092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2" name="object 5782"/>
            <p:cNvSpPr/>
            <p:nvPr/>
          </p:nvSpPr>
          <p:spPr>
            <a:xfrm>
              <a:off x="6101049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3" name="object 5783"/>
            <p:cNvSpPr/>
            <p:nvPr/>
          </p:nvSpPr>
          <p:spPr>
            <a:xfrm>
              <a:off x="6101176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4" name="object 5784"/>
            <p:cNvSpPr/>
            <p:nvPr/>
          </p:nvSpPr>
          <p:spPr>
            <a:xfrm>
              <a:off x="6101302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5" name="object 5785"/>
            <p:cNvSpPr/>
            <p:nvPr/>
          </p:nvSpPr>
          <p:spPr>
            <a:xfrm>
              <a:off x="6101429" y="4158040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43"/>
                  </a:moveTo>
                  <a:lnTo>
                    <a:pt x="887" y="144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6" name="object 5786"/>
            <p:cNvSpPr/>
            <p:nvPr/>
          </p:nvSpPr>
          <p:spPr>
            <a:xfrm>
              <a:off x="6101556" y="415931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03"/>
                  </a:moveTo>
                  <a:lnTo>
                    <a:pt x="887" y="80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7" name="object 5787"/>
            <p:cNvSpPr/>
            <p:nvPr/>
          </p:nvSpPr>
          <p:spPr>
            <a:xfrm>
              <a:off x="6101556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8" name="object 5788"/>
            <p:cNvSpPr/>
            <p:nvPr/>
          </p:nvSpPr>
          <p:spPr>
            <a:xfrm>
              <a:off x="610180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9" name="object 5789"/>
            <p:cNvSpPr/>
            <p:nvPr/>
          </p:nvSpPr>
          <p:spPr>
            <a:xfrm>
              <a:off x="610218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0" name="object 5790"/>
            <p:cNvSpPr/>
            <p:nvPr/>
          </p:nvSpPr>
          <p:spPr>
            <a:xfrm>
              <a:off x="610244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1" name="object 5791"/>
            <p:cNvSpPr/>
            <p:nvPr/>
          </p:nvSpPr>
          <p:spPr>
            <a:xfrm>
              <a:off x="610269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2" name="object 5792"/>
            <p:cNvSpPr/>
            <p:nvPr/>
          </p:nvSpPr>
          <p:spPr>
            <a:xfrm>
              <a:off x="610307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3" name="object 5793"/>
            <p:cNvSpPr/>
            <p:nvPr/>
          </p:nvSpPr>
          <p:spPr>
            <a:xfrm>
              <a:off x="610345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4" name="object 5794"/>
            <p:cNvSpPr/>
            <p:nvPr/>
          </p:nvSpPr>
          <p:spPr>
            <a:xfrm>
              <a:off x="6103710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5" name="object 5795"/>
            <p:cNvSpPr/>
            <p:nvPr/>
          </p:nvSpPr>
          <p:spPr>
            <a:xfrm>
              <a:off x="6103837" y="416040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6" name="object 5796"/>
            <p:cNvSpPr/>
            <p:nvPr/>
          </p:nvSpPr>
          <p:spPr>
            <a:xfrm>
              <a:off x="6103964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7" name="object 5797"/>
            <p:cNvSpPr/>
            <p:nvPr/>
          </p:nvSpPr>
          <p:spPr>
            <a:xfrm>
              <a:off x="6103964" y="415969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13"/>
                  </a:moveTo>
                  <a:lnTo>
                    <a:pt x="887" y="6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8" name="object 5798"/>
            <p:cNvSpPr/>
            <p:nvPr/>
          </p:nvSpPr>
          <p:spPr>
            <a:xfrm>
              <a:off x="6104090" y="416009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7"/>
                  </a:moveTo>
                  <a:lnTo>
                    <a:pt x="887" y="41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9" name="object 5799"/>
            <p:cNvSpPr/>
            <p:nvPr/>
          </p:nvSpPr>
          <p:spPr>
            <a:xfrm>
              <a:off x="6103330" y="4160838"/>
              <a:ext cx="1905" cy="635"/>
            </a:xfrm>
            <a:custGeom>
              <a:avLst/>
              <a:gdLst/>
              <a:ahLst/>
              <a:cxnLst/>
              <a:rect l="l" t="t" r="r" b="b"/>
              <a:pathLst>
                <a:path w="1904" h="635">
                  <a:moveTo>
                    <a:pt x="0" y="0"/>
                  </a:moveTo>
                  <a:lnTo>
                    <a:pt x="1774" y="0"/>
                  </a:lnTo>
                </a:path>
                <a:path w="1904" h="635">
                  <a:moveTo>
                    <a:pt x="126" y="12"/>
                  </a:moveTo>
                  <a:lnTo>
                    <a:pt x="1900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0" name="object 5800"/>
            <p:cNvSpPr/>
            <p:nvPr/>
          </p:nvSpPr>
          <p:spPr>
            <a:xfrm>
              <a:off x="6105231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1" name="object 5801"/>
            <p:cNvSpPr/>
            <p:nvPr/>
          </p:nvSpPr>
          <p:spPr>
            <a:xfrm>
              <a:off x="610548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2" name="object 5802"/>
            <p:cNvSpPr/>
            <p:nvPr/>
          </p:nvSpPr>
          <p:spPr>
            <a:xfrm>
              <a:off x="6106371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3" name="object 5803"/>
            <p:cNvSpPr/>
            <p:nvPr/>
          </p:nvSpPr>
          <p:spPr>
            <a:xfrm>
              <a:off x="6106498" y="416044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4" name="object 5804"/>
            <p:cNvSpPr/>
            <p:nvPr/>
          </p:nvSpPr>
          <p:spPr>
            <a:xfrm>
              <a:off x="6106625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5" name="object 5805"/>
            <p:cNvSpPr/>
            <p:nvPr/>
          </p:nvSpPr>
          <p:spPr>
            <a:xfrm>
              <a:off x="6106752" y="4158635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45"/>
                  </a:moveTo>
                  <a:lnTo>
                    <a:pt x="887" y="1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6" name="object 5806"/>
            <p:cNvSpPr/>
            <p:nvPr/>
          </p:nvSpPr>
          <p:spPr>
            <a:xfrm>
              <a:off x="6106752" y="415966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32"/>
                  </a:moveTo>
                  <a:lnTo>
                    <a:pt x="887" y="6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7" name="object 5807"/>
            <p:cNvSpPr/>
            <p:nvPr/>
          </p:nvSpPr>
          <p:spPr>
            <a:xfrm>
              <a:off x="6107005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8" name="object 5808"/>
            <p:cNvSpPr/>
            <p:nvPr/>
          </p:nvSpPr>
          <p:spPr>
            <a:xfrm>
              <a:off x="610700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9" name="object 5809"/>
            <p:cNvSpPr/>
            <p:nvPr/>
          </p:nvSpPr>
          <p:spPr>
            <a:xfrm>
              <a:off x="6107892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0" name="object 5810"/>
            <p:cNvSpPr/>
            <p:nvPr/>
          </p:nvSpPr>
          <p:spPr>
            <a:xfrm>
              <a:off x="610801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1" name="object 5811"/>
            <p:cNvSpPr/>
            <p:nvPr/>
          </p:nvSpPr>
          <p:spPr>
            <a:xfrm>
              <a:off x="610903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2" name="object 5812"/>
            <p:cNvSpPr/>
            <p:nvPr/>
          </p:nvSpPr>
          <p:spPr>
            <a:xfrm>
              <a:off x="6109160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3" name="object 5813"/>
            <p:cNvSpPr/>
            <p:nvPr/>
          </p:nvSpPr>
          <p:spPr>
            <a:xfrm>
              <a:off x="6109286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4" name="object 5814"/>
            <p:cNvSpPr/>
            <p:nvPr/>
          </p:nvSpPr>
          <p:spPr>
            <a:xfrm>
              <a:off x="6109413" y="4157078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384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5" name="object 5815"/>
            <p:cNvSpPr/>
            <p:nvPr/>
          </p:nvSpPr>
          <p:spPr>
            <a:xfrm>
              <a:off x="6109413" y="41603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6" name="object 5816"/>
            <p:cNvSpPr/>
            <p:nvPr/>
          </p:nvSpPr>
          <p:spPr>
            <a:xfrm>
              <a:off x="6109540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7" name="object 5817"/>
            <p:cNvSpPr/>
            <p:nvPr/>
          </p:nvSpPr>
          <p:spPr>
            <a:xfrm>
              <a:off x="6109540" y="4142571"/>
              <a:ext cx="0" cy="18415"/>
            </a:xfrm>
            <a:custGeom>
              <a:avLst/>
              <a:gdLst/>
              <a:ahLst/>
              <a:cxnLst/>
              <a:rect l="l" t="t" r="r" b="b"/>
              <a:pathLst>
                <a:path h="18414">
                  <a:moveTo>
                    <a:pt x="0" y="1835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8" name="object 5818"/>
            <p:cNvSpPr/>
            <p:nvPr/>
          </p:nvSpPr>
          <p:spPr>
            <a:xfrm>
              <a:off x="611030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9" name="object 5819"/>
            <p:cNvSpPr/>
            <p:nvPr/>
          </p:nvSpPr>
          <p:spPr>
            <a:xfrm>
              <a:off x="611068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0" name="object 5820"/>
            <p:cNvSpPr/>
            <p:nvPr/>
          </p:nvSpPr>
          <p:spPr>
            <a:xfrm>
              <a:off x="6111694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1" name="object 5821"/>
            <p:cNvSpPr/>
            <p:nvPr/>
          </p:nvSpPr>
          <p:spPr>
            <a:xfrm>
              <a:off x="6111948" y="4158635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45"/>
                  </a:moveTo>
                  <a:lnTo>
                    <a:pt x="887" y="1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2" name="object 5822"/>
            <p:cNvSpPr/>
            <p:nvPr/>
          </p:nvSpPr>
          <p:spPr>
            <a:xfrm>
              <a:off x="6112074" y="4157559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83"/>
                  </a:moveTo>
                  <a:lnTo>
                    <a:pt x="887" y="1683"/>
                  </a:lnTo>
                </a:path>
              </a:pathLst>
            </a:custGeom>
            <a:ln w="3367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3" name="object 5823"/>
            <p:cNvSpPr/>
            <p:nvPr/>
          </p:nvSpPr>
          <p:spPr>
            <a:xfrm>
              <a:off x="6112201" y="4156559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36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4" name="object 5824"/>
            <p:cNvSpPr/>
            <p:nvPr/>
          </p:nvSpPr>
          <p:spPr>
            <a:xfrm>
              <a:off x="611270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5" name="object 5825"/>
            <p:cNvSpPr/>
            <p:nvPr/>
          </p:nvSpPr>
          <p:spPr>
            <a:xfrm>
              <a:off x="6112201" y="416091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6" name="object 5826"/>
            <p:cNvSpPr/>
            <p:nvPr/>
          </p:nvSpPr>
          <p:spPr>
            <a:xfrm>
              <a:off x="611346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7" name="object 5827"/>
            <p:cNvSpPr/>
            <p:nvPr/>
          </p:nvSpPr>
          <p:spPr>
            <a:xfrm>
              <a:off x="6114355" y="4160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8" name="object 5828"/>
            <p:cNvSpPr/>
            <p:nvPr/>
          </p:nvSpPr>
          <p:spPr>
            <a:xfrm>
              <a:off x="6114609" y="4153964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962"/>
                  </a:moveTo>
                  <a:lnTo>
                    <a:pt x="0" y="0"/>
                  </a:lnTo>
                </a:path>
                <a:path h="6985">
                  <a:moveTo>
                    <a:pt x="0" y="6962"/>
                  </a:moveTo>
                  <a:lnTo>
                    <a:pt x="0" y="26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9" name="object 5829"/>
            <p:cNvSpPr/>
            <p:nvPr/>
          </p:nvSpPr>
          <p:spPr>
            <a:xfrm>
              <a:off x="6114736" y="4160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0" name="object 5830"/>
            <p:cNvSpPr/>
            <p:nvPr/>
          </p:nvSpPr>
          <p:spPr>
            <a:xfrm>
              <a:off x="6114862" y="415979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3"/>
                  </a:moveTo>
                  <a:lnTo>
                    <a:pt x="887" y="5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1" name="object 5831"/>
            <p:cNvSpPr/>
            <p:nvPr/>
          </p:nvSpPr>
          <p:spPr>
            <a:xfrm>
              <a:off x="6114989" y="4160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2" name="object 5832"/>
            <p:cNvSpPr/>
            <p:nvPr/>
          </p:nvSpPr>
          <p:spPr>
            <a:xfrm>
              <a:off x="6115623" y="4160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3" name="object 5833"/>
            <p:cNvSpPr/>
            <p:nvPr/>
          </p:nvSpPr>
          <p:spPr>
            <a:xfrm>
              <a:off x="611574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4" name="object 5834"/>
            <p:cNvSpPr/>
            <p:nvPr/>
          </p:nvSpPr>
          <p:spPr>
            <a:xfrm>
              <a:off x="611587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5" name="object 5835"/>
            <p:cNvSpPr/>
            <p:nvPr/>
          </p:nvSpPr>
          <p:spPr>
            <a:xfrm>
              <a:off x="6116890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6" name="object 5836"/>
            <p:cNvSpPr/>
            <p:nvPr/>
          </p:nvSpPr>
          <p:spPr>
            <a:xfrm>
              <a:off x="6117017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7" name="object 5837"/>
            <p:cNvSpPr/>
            <p:nvPr/>
          </p:nvSpPr>
          <p:spPr>
            <a:xfrm>
              <a:off x="6117143" y="4160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8" name="object 5838"/>
            <p:cNvSpPr/>
            <p:nvPr/>
          </p:nvSpPr>
          <p:spPr>
            <a:xfrm>
              <a:off x="6117143" y="4157685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20"/>
                  </a:moveTo>
                  <a:lnTo>
                    <a:pt x="887" y="1620"/>
                  </a:lnTo>
                </a:path>
              </a:pathLst>
            </a:custGeom>
            <a:ln w="3240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9" name="object 5839"/>
            <p:cNvSpPr/>
            <p:nvPr/>
          </p:nvSpPr>
          <p:spPr>
            <a:xfrm>
              <a:off x="6117270" y="415892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00"/>
                  </a:moveTo>
                  <a:lnTo>
                    <a:pt x="887" y="100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0" name="object 5840"/>
            <p:cNvSpPr/>
            <p:nvPr/>
          </p:nvSpPr>
          <p:spPr>
            <a:xfrm>
              <a:off x="6117524" y="41607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1" name="object 5841"/>
            <p:cNvSpPr/>
            <p:nvPr/>
          </p:nvSpPr>
          <p:spPr>
            <a:xfrm>
              <a:off x="6117524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2" name="object 5842"/>
            <p:cNvSpPr/>
            <p:nvPr/>
          </p:nvSpPr>
          <p:spPr>
            <a:xfrm>
              <a:off x="611790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3" name="object 5843"/>
            <p:cNvSpPr/>
            <p:nvPr/>
          </p:nvSpPr>
          <p:spPr>
            <a:xfrm>
              <a:off x="6118284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4" name="object 5844"/>
            <p:cNvSpPr/>
            <p:nvPr/>
          </p:nvSpPr>
          <p:spPr>
            <a:xfrm>
              <a:off x="6118411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5" name="object 5845"/>
            <p:cNvSpPr/>
            <p:nvPr/>
          </p:nvSpPr>
          <p:spPr>
            <a:xfrm>
              <a:off x="6119425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6" name="object 5846"/>
            <p:cNvSpPr/>
            <p:nvPr/>
          </p:nvSpPr>
          <p:spPr>
            <a:xfrm>
              <a:off x="6119551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7" name="object 5847"/>
            <p:cNvSpPr/>
            <p:nvPr/>
          </p:nvSpPr>
          <p:spPr>
            <a:xfrm>
              <a:off x="6119678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8" name="object 5848"/>
            <p:cNvSpPr/>
            <p:nvPr/>
          </p:nvSpPr>
          <p:spPr>
            <a:xfrm>
              <a:off x="6119805" y="415981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6"/>
                  </a:moveTo>
                  <a:lnTo>
                    <a:pt x="887" y="5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9" name="object 5849"/>
            <p:cNvSpPr/>
            <p:nvPr/>
          </p:nvSpPr>
          <p:spPr>
            <a:xfrm>
              <a:off x="6119931" y="415857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77"/>
                  </a:moveTo>
                  <a:lnTo>
                    <a:pt x="887" y="1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0" name="object 5850"/>
            <p:cNvSpPr/>
            <p:nvPr/>
          </p:nvSpPr>
          <p:spPr>
            <a:xfrm>
              <a:off x="6120058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1" name="object 5851"/>
            <p:cNvSpPr/>
            <p:nvPr/>
          </p:nvSpPr>
          <p:spPr>
            <a:xfrm>
              <a:off x="6120185" y="4160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2" name="object 5852"/>
            <p:cNvSpPr/>
            <p:nvPr/>
          </p:nvSpPr>
          <p:spPr>
            <a:xfrm>
              <a:off x="6120312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3" name="object 5853"/>
            <p:cNvSpPr/>
            <p:nvPr/>
          </p:nvSpPr>
          <p:spPr>
            <a:xfrm>
              <a:off x="612056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4" name="object 5854"/>
            <p:cNvSpPr/>
            <p:nvPr/>
          </p:nvSpPr>
          <p:spPr>
            <a:xfrm>
              <a:off x="612081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5" name="object 5855"/>
            <p:cNvSpPr/>
            <p:nvPr/>
          </p:nvSpPr>
          <p:spPr>
            <a:xfrm>
              <a:off x="612107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6" name="object 5856"/>
            <p:cNvSpPr/>
            <p:nvPr/>
          </p:nvSpPr>
          <p:spPr>
            <a:xfrm>
              <a:off x="612132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7" name="object 5857"/>
            <p:cNvSpPr/>
            <p:nvPr/>
          </p:nvSpPr>
          <p:spPr>
            <a:xfrm>
              <a:off x="6122213" y="415966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32"/>
                  </a:moveTo>
                  <a:lnTo>
                    <a:pt x="887" y="6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8" name="object 5858"/>
            <p:cNvSpPr/>
            <p:nvPr/>
          </p:nvSpPr>
          <p:spPr>
            <a:xfrm>
              <a:off x="6122339" y="4160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9" name="object 5859"/>
            <p:cNvSpPr/>
            <p:nvPr/>
          </p:nvSpPr>
          <p:spPr>
            <a:xfrm>
              <a:off x="6122466" y="4101138"/>
              <a:ext cx="0" cy="60325"/>
            </a:xfrm>
            <a:custGeom>
              <a:avLst/>
              <a:gdLst/>
              <a:ahLst/>
              <a:cxnLst/>
              <a:rect l="l" t="t" r="r" b="b"/>
              <a:pathLst>
                <a:path h="60325">
                  <a:moveTo>
                    <a:pt x="0" y="5978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0" name="object 5860"/>
            <p:cNvSpPr/>
            <p:nvPr/>
          </p:nvSpPr>
          <p:spPr>
            <a:xfrm>
              <a:off x="6122593" y="415962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51"/>
                  </a:moveTo>
                  <a:lnTo>
                    <a:pt x="887" y="6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1" name="object 5861"/>
            <p:cNvSpPr/>
            <p:nvPr/>
          </p:nvSpPr>
          <p:spPr>
            <a:xfrm>
              <a:off x="6122973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2" name="object 5862"/>
            <p:cNvSpPr/>
            <p:nvPr/>
          </p:nvSpPr>
          <p:spPr>
            <a:xfrm>
              <a:off x="612348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3" name="object 5863"/>
            <p:cNvSpPr/>
            <p:nvPr/>
          </p:nvSpPr>
          <p:spPr>
            <a:xfrm>
              <a:off x="612373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4" name="object 5864"/>
            <p:cNvSpPr/>
            <p:nvPr/>
          </p:nvSpPr>
          <p:spPr>
            <a:xfrm>
              <a:off x="612411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5" name="object 5865"/>
            <p:cNvSpPr/>
            <p:nvPr/>
          </p:nvSpPr>
          <p:spPr>
            <a:xfrm>
              <a:off x="612462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6" name="object 5866"/>
            <p:cNvSpPr/>
            <p:nvPr/>
          </p:nvSpPr>
          <p:spPr>
            <a:xfrm>
              <a:off x="6124874" y="415950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08"/>
                  </a:moveTo>
                  <a:lnTo>
                    <a:pt x="887" y="70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7" name="object 5867"/>
            <p:cNvSpPr/>
            <p:nvPr/>
          </p:nvSpPr>
          <p:spPr>
            <a:xfrm>
              <a:off x="6125127" y="4138241"/>
              <a:ext cx="0" cy="22860"/>
            </a:xfrm>
            <a:custGeom>
              <a:avLst/>
              <a:gdLst/>
              <a:ahLst/>
              <a:cxnLst/>
              <a:rect l="l" t="t" r="r" b="b"/>
              <a:pathLst>
                <a:path h="22860">
                  <a:moveTo>
                    <a:pt x="0" y="22684"/>
                  </a:moveTo>
                  <a:lnTo>
                    <a:pt x="0" y="5405"/>
                  </a:lnTo>
                </a:path>
                <a:path h="22860">
                  <a:moveTo>
                    <a:pt x="0" y="2268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8" name="object 5868"/>
            <p:cNvSpPr/>
            <p:nvPr/>
          </p:nvSpPr>
          <p:spPr>
            <a:xfrm>
              <a:off x="612550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9" name="object 5869"/>
            <p:cNvSpPr/>
            <p:nvPr/>
          </p:nvSpPr>
          <p:spPr>
            <a:xfrm>
              <a:off x="612601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0" name="object 5870"/>
            <p:cNvSpPr/>
            <p:nvPr/>
          </p:nvSpPr>
          <p:spPr>
            <a:xfrm>
              <a:off x="6126775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1" name="object 5871"/>
            <p:cNvSpPr/>
            <p:nvPr/>
          </p:nvSpPr>
          <p:spPr>
            <a:xfrm>
              <a:off x="612702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2" name="object 5872"/>
            <p:cNvSpPr/>
            <p:nvPr/>
          </p:nvSpPr>
          <p:spPr>
            <a:xfrm>
              <a:off x="612740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3" name="object 5873"/>
            <p:cNvSpPr/>
            <p:nvPr/>
          </p:nvSpPr>
          <p:spPr>
            <a:xfrm>
              <a:off x="6127535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4" name="object 5874"/>
            <p:cNvSpPr/>
            <p:nvPr/>
          </p:nvSpPr>
          <p:spPr>
            <a:xfrm>
              <a:off x="6127662" y="415912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98"/>
                  </a:moveTo>
                  <a:lnTo>
                    <a:pt x="887" y="89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5" name="object 5875"/>
            <p:cNvSpPr/>
            <p:nvPr/>
          </p:nvSpPr>
          <p:spPr>
            <a:xfrm>
              <a:off x="6127662" y="4155331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59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6" name="object 5876"/>
            <p:cNvSpPr/>
            <p:nvPr/>
          </p:nvSpPr>
          <p:spPr>
            <a:xfrm>
              <a:off x="6127789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7" name="object 5877"/>
            <p:cNvSpPr/>
            <p:nvPr/>
          </p:nvSpPr>
          <p:spPr>
            <a:xfrm>
              <a:off x="6127915" y="4155268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65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8" name="object 5878"/>
            <p:cNvSpPr/>
            <p:nvPr/>
          </p:nvSpPr>
          <p:spPr>
            <a:xfrm>
              <a:off x="612816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9" name="object 5879"/>
            <p:cNvSpPr/>
            <p:nvPr/>
          </p:nvSpPr>
          <p:spPr>
            <a:xfrm>
              <a:off x="612880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0" name="object 5880"/>
            <p:cNvSpPr/>
            <p:nvPr/>
          </p:nvSpPr>
          <p:spPr>
            <a:xfrm>
              <a:off x="612892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1" name="object 5881"/>
            <p:cNvSpPr/>
            <p:nvPr/>
          </p:nvSpPr>
          <p:spPr>
            <a:xfrm>
              <a:off x="6129056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2" name="object 5882"/>
            <p:cNvSpPr/>
            <p:nvPr/>
          </p:nvSpPr>
          <p:spPr>
            <a:xfrm>
              <a:off x="612930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3" name="object 5883"/>
            <p:cNvSpPr/>
            <p:nvPr/>
          </p:nvSpPr>
          <p:spPr>
            <a:xfrm>
              <a:off x="6129816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4" name="object 5884"/>
            <p:cNvSpPr/>
            <p:nvPr/>
          </p:nvSpPr>
          <p:spPr>
            <a:xfrm>
              <a:off x="6130070" y="4156483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443"/>
                  </a:moveTo>
                  <a:lnTo>
                    <a:pt x="0" y="4430"/>
                  </a:lnTo>
                </a:path>
                <a:path h="4445">
                  <a:moveTo>
                    <a:pt x="0" y="444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5" name="object 5885"/>
            <p:cNvSpPr/>
            <p:nvPr/>
          </p:nvSpPr>
          <p:spPr>
            <a:xfrm>
              <a:off x="6130323" y="416023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6" name="object 5886"/>
            <p:cNvSpPr/>
            <p:nvPr/>
          </p:nvSpPr>
          <p:spPr>
            <a:xfrm>
              <a:off x="6130450" y="415990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2"/>
                  </a:moveTo>
                  <a:lnTo>
                    <a:pt x="887" y="5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7" name="object 5887"/>
            <p:cNvSpPr/>
            <p:nvPr/>
          </p:nvSpPr>
          <p:spPr>
            <a:xfrm>
              <a:off x="6130577" y="4158964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81"/>
                  </a:moveTo>
                  <a:lnTo>
                    <a:pt x="887" y="98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8" name="object 5888"/>
            <p:cNvSpPr/>
            <p:nvPr/>
          </p:nvSpPr>
          <p:spPr>
            <a:xfrm>
              <a:off x="6130830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9" name="object 5889"/>
            <p:cNvSpPr/>
            <p:nvPr/>
          </p:nvSpPr>
          <p:spPr>
            <a:xfrm>
              <a:off x="6130703" y="416090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0" name="object 5890"/>
            <p:cNvSpPr/>
            <p:nvPr/>
          </p:nvSpPr>
          <p:spPr>
            <a:xfrm>
              <a:off x="613247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1" name="object 5891"/>
            <p:cNvSpPr/>
            <p:nvPr/>
          </p:nvSpPr>
          <p:spPr>
            <a:xfrm>
              <a:off x="6132731" y="4160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2" name="object 5892"/>
            <p:cNvSpPr/>
            <p:nvPr/>
          </p:nvSpPr>
          <p:spPr>
            <a:xfrm>
              <a:off x="6132858" y="415986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1"/>
                  </a:moveTo>
                  <a:lnTo>
                    <a:pt x="887" y="5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3" name="object 5893"/>
            <p:cNvSpPr/>
            <p:nvPr/>
          </p:nvSpPr>
          <p:spPr>
            <a:xfrm>
              <a:off x="6132985" y="4158951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87"/>
                  </a:moveTo>
                  <a:lnTo>
                    <a:pt x="887" y="98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4" name="object 5894"/>
            <p:cNvSpPr/>
            <p:nvPr/>
          </p:nvSpPr>
          <p:spPr>
            <a:xfrm>
              <a:off x="6133111" y="41603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5" name="object 5895"/>
            <p:cNvSpPr/>
            <p:nvPr/>
          </p:nvSpPr>
          <p:spPr>
            <a:xfrm>
              <a:off x="6133238" y="415945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34"/>
                  </a:moveTo>
                  <a:lnTo>
                    <a:pt x="887" y="73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6" name="object 5896"/>
            <p:cNvSpPr/>
            <p:nvPr/>
          </p:nvSpPr>
          <p:spPr>
            <a:xfrm>
              <a:off x="613336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7" name="object 5897"/>
            <p:cNvSpPr/>
            <p:nvPr/>
          </p:nvSpPr>
          <p:spPr>
            <a:xfrm>
              <a:off x="613425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8" name="object 5898"/>
            <p:cNvSpPr/>
            <p:nvPr/>
          </p:nvSpPr>
          <p:spPr>
            <a:xfrm>
              <a:off x="6135392" y="415995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7"/>
                  </a:moveTo>
                  <a:lnTo>
                    <a:pt x="887" y="48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9" name="object 5899"/>
            <p:cNvSpPr/>
            <p:nvPr/>
          </p:nvSpPr>
          <p:spPr>
            <a:xfrm>
              <a:off x="6135519" y="41604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0" name="object 5900"/>
            <p:cNvSpPr/>
            <p:nvPr/>
          </p:nvSpPr>
          <p:spPr>
            <a:xfrm>
              <a:off x="6135646" y="416004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3"/>
                  </a:moveTo>
                  <a:lnTo>
                    <a:pt x="887" y="44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1" name="object 5901"/>
            <p:cNvSpPr/>
            <p:nvPr/>
          </p:nvSpPr>
          <p:spPr>
            <a:xfrm>
              <a:off x="6135773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2" name="object 5902"/>
            <p:cNvSpPr/>
            <p:nvPr/>
          </p:nvSpPr>
          <p:spPr>
            <a:xfrm>
              <a:off x="6135773" y="4160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3" name="object 5903"/>
            <p:cNvSpPr/>
            <p:nvPr/>
          </p:nvSpPr>
          <p:spPr>
            <a:xfrm>
              <a:off x="6135899" y="4160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4" name="object 5904"/>
            <p:cNvSpPr/>
            <p:nvPr/>
          </p:nvSpPr>
          <p:spPr>
            <a:xfrm>
              <a:off x="6136660" y="416044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5" name="object 5905"/>
            <p:cNvSpPr/>
            <p:nvPr/>
          </p:nvSpPr>
          <p:spPr>
            <a:xfrm>
              <a:off x="613691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6" name="object 5906"/>
            <p:cNvSpPr/>
            <p:nvPr/>
          </p:nvSpPr>
          <p:spPr>
            <a:xfrm>
              <a:off x="613742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7" name="object 5907"/>
            <p:cNvSpPr/>
            <p:nvPr/>
          </p:nvSpPr>
          <p:spPr>
            <a:xfrm>
              <a:off x="6138054" y="4160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8" name="object 5908"/>
            <p:cNvSpPr/>
            <p:nvPr/>
          </p:nvSpPr>
          <p:spPr>
            <a:xfrm>
              <a:off x="6138054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9" name="object 5909"/>
            <p:cNvSpPr/>
            <p:nvPr/>
          </p:nvSpPr>
          <p:spPr>
            <a:xfrm>
              <a:off x="6138180" y="41604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0" name="object 5910"/>
            <p:cNvSpPr/>
            <p:nvPr/>
          </p:nvSpPr>
          <p:spPr>
            <a:xfrm>
              <a:off x="6138307" y="4156445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481"/>
                  </a:moveTo>
                  <a:lnTo>
                    <a:pt x="0" y="696"/>
                  </a:lnTo>
                </a:path>
                <a:path h="5079">
                  <a:moveTo>
                    <a:pt x="0" y="448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1" name="object 5911"/>
            <p:cNvSpPr/>
            <p:nvPr/>
          </p:nvSpPr>
          <p:spPr>
            <a:xfrm>
              <a:off x="613868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2" name="object 5912"/>
            <p:cNvSpPr/>
            <p:nvPr/>
          </p:nvSpPr>
          <p:spPr>
            <a:xfrm>
              <a:off x="613932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3" name="object 5913"/>
            <p:cNvSpPr/>
            <p:nvPr/>
          </p:nvSpPr>
          <p:spPr>
            <a:xfrm>
              <a:off x="6139574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4" name="object 5914"/>
            <p:cNvSpPr/>
            <p:nvPr/>
          </p:nvSpPr>
          <p:spPr>
            <a:xfrm>
              <a:off x="614008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5" name="object 5915"/>
            <p:cNvSpPr/>
            <p:nvPr/>
          </p:nvSpPr>
          <p:spPr>
            <a:xfrm>
              <a:off x="6140588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6" name="object 5916"/>
            <p:cNvSpPr/>
            <p:nvPr/>
          </p:nvSpPr>
          <p:spPr>
            <a:xfrm>
              <a:off x="614071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7" name="object 5917"/>
            <p:cNvSpPr/>
            <p:nvPr/>
          </p:nvSpPr>
          <p:spPr>
            <a:xfrm>
              <a:off x="6140842" y="4160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8" name="object 5918"/>
            <p:cNvSpPr/>
            <p:nvPr/>
          </p:nvSpPr>
          <p:spPr>
            <a:xfrm>
              <a:off x="6140968" y="415931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03"/>
                  </a:moveTo>
                  <a:lnTo>
                    <a:pt x="887" y="80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9" name="object 5919"/>
            <p:cNvSpPr/>
            <p:nvPr/>
          </p:nvSpPr>
          <p:spPr>
            <a:xfrm>
              <a:off x="6141095" y="4158977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74"/>
                  </a:moveTo>
                  <a:lnTo>
                    <a:pt x="887" y="97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0" name="object 5920"/>
            <p:cNvSpPr/>
            <p:nvPr/>
          </p:nvSpPr>
          <p:spPr>
            <a:xfrm>
              <a:off x="6141222" y="416023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1" name="object 5921"/>
            <p:cNvSpPr/>
            <p:nvPr/>
          </p:nvSpPr>
          <p:spPr>
            <a:xfrm>
              <a:off x="614147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2" name="object 5922"/>
            <p:cNvSpPr/>
            <p:nvPr/>
          </p:nvSpPr>
          <p:spPr>
            <a:xfrm>
              <a:off x="614210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3" name="object 5923"/>
            <p:cNvSpPr/>
            <p:nvPr/>
          </p:nvSpPr>
          <p:spPr>
            <a:xfrm>
              <a:off x="614223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4" name="object 5924"/>
            <p:cNvSpPr/>
            <p:nvPr/>
          </p:nvSpPr>
          <p:spPr>
            <a:xfrm>
              <a:off x="614274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5" name="object 5925"/>
            <p:cNvSpPr/>
            <p:nvPr/>
          </p:nvSpPr>
          <p:spPr>
            <a:xfrm>
              <a:off x="6143123" y="4150888"/>
              <a:ext cx="0" cy="10160"/>
            </a:xfrm>
            <a:custGeom>
              <a:avLst/>
              <a:gdLst/>
              <a:ahLst/>
              <a:cxnLst/>
              <a:rect l="l" t="t" r="r" b="b"/>
              <a:pathLst>
                <a:path h="10160">
                  <a:moveTo>
                    <a:pt x="0" y="10038"/>
                  </a:moveTo>
                  <a:lnTo>
                    <a:pt x="0" y="10025"/>
                  </a:lnTo>
                </a:path>
                <a:path h="10160">
                  <a:moveTo>
                    <a:pt x="0" y="1003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6" name="object 5926"/>
            <p:cNvSpPr/>
            <p:nvPr/>
          </p:nvSpPr>
          <p:spPr>
            <a:xfrm>
              <a:off x="6143376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7" name="object 5927"/>
            <p:cNvSpPr/>
            <p:nvPr/>
          </p:nvSpPr>
          <p:spPr>
            <a:xfrm>
              <a:off x="6143503" y="4160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8" name="object 5928"/>
            <p:cNvSpPr/>
            <p:nvPr/>
          </p:nvSpPr>
          <p:spPr>
            <a:xfrm>
              <a:off x="6143630" y="4151723"/>
              <a:ext cx="0" cy="9525"/>
            </a:xfrm>
            <a:custGeom>
              <a:avLst/>
              <a:gdLst/>
              <a:ahLst/>
              <a:cxnLst/>
              <a:rect l="l" t="t" r="r" b="b"/>
              <a:pathLst>
                <a:path h="9525">
                  <a:moveTo>
                    <a:pt x="0" y="920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9" name="object 5929"/>
            <p:cNvSpPr/>
            <p:nvPr/>
          </p:nvSpPr>
          <p:spPr>
            <a:xfrm>
              <a:off x="6143756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0" name="object 5930"/>
            <p:cNvSpPr/>
            <p:nvPr/>
          </p:nvSpPr>
          <p:spPr>
            <a:xfrm>
              <a:off x="6143883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1" name="object 5931"/>
            <p:cNvSpPr/>
            <p:nvPr/>
          </p:nvSpPr>
          <p:spPr>
            <a:xfrm>
              <a:off x="614464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2" name="object 5932"/>
            <p:cNvSpPr/>
            <p:nvPr/>
          </p:nvSpPr>
          <p:spPr>
            <a:xfrm>
              <a:off x="6144770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3" name="object 5933"/>
            <p:cNvSpPr/>
            <p:nvPr/>
          </p:nvSpPr>
          <p:spPr>
            <a:xfrm>
              <a:off x="614502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4" name="object 5934"/>
            <p:cNvSpPr/>
            <p:nvPr/>
          </p:nvSpPr>
          <p:spPr>
            <a:xfrm>
              <a:off x="6145911" y="4158344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291"/>
                  </a:moveTo>
                  <a:lnTo>
                    <a:pt x="887" y="129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5" name="object 5935"/>
            <p:cNvSpPr/>
            <p:nvPr/>
          </p:nvSpPr>
          <p:spPr>
            <a:xfrm>
              <a:off x="6146038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6" name="object 5936"/>
            <p:cNvSpPr/>
            <p:nvPr/>
          </p:nvSpPr>
          <p:spPr>
            <a:xfrm>
              <a:off x="6146164" y="415952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02"/>
                  </a:moveTo>
                  <a:lnTo>
                    <a:pt x="887" y="7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7" name="object 5937"/>
            <p:cNvSpPr/>
            <p:nvPr/>
          </p:nvSpPr>
          <p:spPr>
            <a:xfrm>
              <a:off x="6146291" y="4158090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17"/>
                  </a:moveTo>
                  <a:lnTo>
                    <a:pt x="887" y="141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8" name="object 5938"/>
            <p:cNvSpPr/>
            <p:nvPr/>
          </p:nvSpPr>
          <p:spPr>
            <a:xfrm>
              <a:off x="6146291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9" name="object 5939"/>
            <p:cNvSpPr/>
            <p:nvPr/>
          </p:nvSpPr>
          <p:spPr>
            <a:xfrm>
              <a:off x="6146418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0" name="object 5940"/>
            <p:cNvSpPr/>
            <p:nvPr/>
          </p:nvSpPr>
          <p:spPr>
            <a:xfrm>
              <a:off x="6146544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1" name="object 5941"/>
            <p:cNvSpPr/>
            <p:nvPr/>
          </p:nvSpPr>
          <p:spPr>
            <a:xfrm>
              <a:off x="614667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2" name="object 5942"/>
            <p:cNvSpPr/>
            <p:nvPr/>
          </p:nvSpPr>
          <p:spPr>
            <a:xfrm>
              <a:off x="6147432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3" name="object 5943"/>
            <p:cNvSpPr/>
            <p:nvPr/>
          </p:nvSpPr>
          <p:spPr>
            <a:xfrm>
              <a:off x="614755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4" name="object 5944"/>
            <p:cNvSpPr/>
            <p:nvPr/>
          </p:nvSpPr>
          <p:spPr>
            <a:xfrm>
              <a:off x="6148445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5" name="object 5945"/>
            <p:cNvSpPr/>
            <p:nvPr/>
          </p:nvSpPr>
          <p:spPr>
            <a:xfrm>
              <a:off x="6148572" y="41602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6" name="object 5946"/>
            <p:cNvSpPr/>
            <p:nvPr/>
          </p:nvSpPr>
          <p:spPr>
            <a:xfrm>
              <a:off x="6148699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7" name="object 5947"/>
            <p:cNvSpPr/>
            <p:nvPr/>
          </p:nvSpPr>
          <p:spPr>
            <a:xfrm>
              <a:off x="6148826" y="416014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8" name="object 5948"/>
            <p:cNvSpPr/>
            <p:nvPr/>
          </p:nvSpPr>
          <p:spPr>
            <a:xfrm>
              <a:off x="6148826" y="4157015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391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9" name="object 5949"/>
            <p:cNvSpPr/>
            <p:nvPr/>
          </p:nvSpPr>
          <p:spPr>
            <a:xfrm>
              <a:off x="6149079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0" name="object 5950"/>
            <p:cNvSpPr/>
            <p:nvPr/>
          </p:nvSpPr>
          <p:spPr>
            <a:xfrm>
              <a:off x="6149206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1" name="object 5951"/>
            <p:cNvSpPr/>
            <p:nvPr/>
          </p:nvSpPr>
          <p:spPr>
            <a:xfrm>
              <a:off x="614945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2" name="object 5952"/>
            <p:cNvSpPr/>
            <p:nvPr/>
          </p:nvSpPr>
          <p:spPr>
            <a:xfrm>
              <a:off x="614996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3" name="object 5953"/>
            <p:cNvSpPr/>
            <p:nvPr/>
          </p:nvSpPr>
          <p:spPr>
            <a:xfrm>
              <a:off x="6150093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4" name="object 5954"/>
            <p:cNvSpPr/>
            <p:nvPr/>
          </p:nvSpPr>
          <p:spPr>
            <a:xfrm>
              <a:off x="615022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5" name="object 5955"/>
            <p:cNvSpPr/>
            <p:nvPr/>
          </p:nvSpPr>
          <p:spPr>
            <a:xfrm>
              <a:off x="615072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6" name="object 5956"/>
            <p:cNvSpPr/>
            <p:nvPr/>
          </p:nvSpPr>
          <p:spPr>
            <a:xfrm>
              <a:off x="6151107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7" name="object 5957"/>
            <p:cNvSpPr/>
            <p:nvPr/>
          </p:nvSpPr>
          <p:spPr>
            <a:xfrm>
              <a:off x="6151233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8" name="object 5958"/>
            <p:cNvSpPr/>
            <p:nvPr/>
          </p:nvSpPr>
          <p:spPr>
            <a:xfrm>
              <a:off x="6151360" y="4160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9" name="object 5959"/>
            <p:cNvSpPr/>
            <p:nvPr/>
          </p:nvSpPr>
          <p:spPr>
            <a:xfrm>
              <a:off x="6151487" y="4158749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88"/>
                  </a:moveTo>
                  <a:lnTo>
                    <a:pt x="887" y="10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0" name="object 5960"/>
            <p:cNvSpPr/>
            <p:nvPr/>
          </p:nvSpPr>
          <p:spPr>
            <a:xfrm>
              <a:off x="6151487" y="415929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16"/>
                  </a:moveTo>
                  <a:lnTo>
                    <a:pt x="887" y="81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1" name="object 5961"/>
            <p:cNvSpPr/>
            <p:nvPr/>
          </p:nvSpPr>
          <p:spPr>
            <a:xfrm>
              <a:off x="6151614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2" name="object 5962"/>
            <p:cNvSpPr/>
            <p:nvPr/>
          </p:nvSpPr>
          <p:spPr>
            <a:xfrm>
              <a:off x="6151740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3" name="object 5963"/>
            <p:cNvSpPr/>
            <p:nvPr/>
          </p:nvSpPr>
          <p:spPr>
            <a:xfrm>
              <a:off x="615186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4" name="object 5964"/>
            <p:cNvSpPr/>
            <p:nvPr/>
          </p:nvSpPr>
          <p:spPr>
            <a:xfrm>
              <a:off x="615224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5" name="object 5965"/>
            <p:cNvSpPr/>
            <p:nvPr/>
          </p:nvSpPr>
          <p:spPr>
            <a:xfrm>
              <a:off x="615250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6" name="object 5966"/>
            <p:cNvSpPr/>
            <p:nvPr/>
          </p:nvSpPr>
          <p:spPr>
            <a:xfrm>
              <a:off x="6152627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7" name="object 5967"/>
            <p:cNvSpPr/>
            <p:nvPr/>
          </p:nvSpPr>
          <p:spPr>
            <a:xfrm>
              <a:off x="615275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8" name="object 5968"/>
            <p:cNvSpPr/>
            <p:nvPr/>
          </p:nvSpPr>
          <p:spPr>
            <a:xfrm>
              <a:off x="6153641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9" name="object 5969"/>
            <p:cNvSpPr/>
            <p:nvPr/>
          </p:nvSpPr>
          <p:spPr>
            <a:xfrm>
              <a:off x="6153768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0" name="object 5970"/>
            <p:cNvSpPr/>
            <p:nvPr/>
          </p:nvSpPr>
          <p:spPr>
            <a:xfrm>
              <a:off x="6153895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1" name="object 5971"/>
            <p:cNvSpPr/>
            <p:nvPr/>
          </p:nvSpPr>
          <p:spPr>
            <a:xfrm>
              <a:off x="6154021" y="416014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2" name="object 5972"/>
            <p:cNvSpPr/>
            <p:nvPr/>
          </p:nvSpPr>
          <p:spPr>
            <a:xfrm>
              <a:off x="6154148" y="4157078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384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3" name="object 5973"/>
            <p:cNvSpPr/>
            <p:nvPr/>
          </p:nvSpPr>
          <p:spPr>
            <a:xfrm>
              <a:off x="6154148" y="41607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4" name="object 5974"/>
            <p:cNvSpPr/>
            <p:nvPr/>
          </p:nvSpPr>
          <p:spPr>
            <a:xfrm>
              <a:off x="6154402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5" name="object 5975"/>
            <p:cNvSpPr/>
            <p:nvPr/>
          </p:nvSpPr>
          <p:spPr>
            <a:xfrm>
              <a:off x="6155035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6" name="object 5976"/>
            <p:cNvSpPr/>
            <p:nvPr/>
          </p:nvSpPr>
          <p:spPr>
            <a:xfrm>
              <a:off x="615528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7" name="object 5977"/>
            <p:cNvSpPr/>
            <p:nvPr/>
          </p:nvSpPr>
          <p:spPr>
            <a:xfrm>
              <a:off x="615617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8" name="object 5978"/>
            <p:cNvSpPr/>
            <p:nvPr/>
          </p:nvSpPr>
          <p:spPr>
            <a:xfrm>
              <a:off x="6156429" y="415982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0"/>
                  </a:moveTo>
                  <a:lnTo>
                    <a:pt x="887" y="5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9" name="object 5979"/>
            <p:cNvSpPr/>
            <p:nvPr/>
          </p:nvSpPr>
          <p:spPr>
            <a:xfrm>
              <a:off x="6156556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0" name="object 5980"/>
            <p:cNvSpPr/>
            <p:nvPr/>
          </p:nvSpPr>
          <p:spPr>
            <a:xfrm>
              <a:off x="6156683" y="4158280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22"/>
                  </a:moveTo>
                  <a:lnTo>
                    <a:pt x="887" y="132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1" name="object 5981"/>
            <p:cNvSpPr/>
            <p:nvPr/>
          </p:nvSpPr>
          <p:spPr>
            <a:xfrm>
              <a:off x="6156810" y="415992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0"/>
                  </a:moveTo>
                  <a:lnTo>
                    <a:pt x="887" y="50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2" name="object 5982"/>
            <p:cNvSpPr/>
            <p:nvPr/>
          </p:nvSpPr>
          <p:spPr>
            <a:xfrm>
              <a:off x="6156936" y="4160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3" name="object 5983"/>
            <p:cNvSpPr/>
            <p:nvPr/>
          </p:nvSpPr>
          <p:spPr>
            <a:xfrm>
              <a:off x="615719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4" name="object 5984"/>
            <p:cNvSpPr/>
            <p:nvPr/>
          </p:nvSpPr>
          <p:spPr>
            <a:xfrm>
              <a:off x="6157697" y="416040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5" name="object 5985"/>
            <p:cNvSpPr/>
            <p:nvPr/>
          </p:nvSpPr>
          <p:spPr>
            <a:xfrm>
              <a:off x="615782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6" name="object 5986"/>
            <p:cNvSpPr/>
            <p:nvPr/>
          </p:nvSpPr>
          <p:spPr>
            <a:xfrm>
              <a:off x="6157950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7" name="object 5987"/>
            <p:cNvSpPr/>
            <p:nvPr/>
          </p:nvSpPr>
          <p:spPr>
            <a:xfrm>
              <a:off x="615820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8" name="object 5988"/>
            <p:cNvSpPr/>
            <p:nvPr/>
          </p:nvSpPr>
          <p:spPr>
            <a:xfrm>
              <a:off x="6158964" y="4160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9" name="object 5989"/>
            <p:cNvSpPr/>
            <p:nvPr/>
          </p:nvSpPr>
          <p:spPr>
            <a:xfrm>
              <a:off x="6159344" y="416015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0" name="object 5990"/>
            <p:cNvSpPr/>
            <p:nvPr/>
          </p:nvSpPr>
          <p:spPr>
            <a:xfrm>
              <a:off x="6159471" y="415861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58"/>
                  </a:moveTo>
                  <a:lnTo>
                    <a:pt x="887" y="1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1" name="object 5991"/>
            <p:cNvSpPr/>
            <p:nvPr/>
          </p:nvSpPr>
          <p:spPr>
            <a:xfrm>
              <a:off x="6158710" y="416091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2" name="object 5992"/>
            <p:cNvSpPr/>
            <p:nvPr/>
          </p:nvSpPr>
          <p:spPr>
            <a:xfrm>
              <a:off x="615972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3" name="object 5993"/>
            <p:cNvSpPr/>
            <p:nvPr/>
          </p:nvSpPr>
          <p:spPr>
            <a:xfrm>
              <a:off x="615997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4" name="object 5994"/>
            <p:cNvSpPr/>
            <p:nvPr/>
          </p:nvSpPr>
          <p:spPr>
            <a:xfrm>
              <a:off x="6160358" y="4160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5" name="object 5995"/>
            <p:cNvSpPr/>
            <p:nvPr/>
          </p:nvSpPr>
          <p:spPr>
            <a:xfrm>
              <a:off x="6160611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6" name="object 5996"/>
            <p:cNvSpPr/>
            <p:nvPr/>
          </p:nvSpPr>
          <p:spPr>
            <a:xfrm>
              <a:off x="616124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7" name="object 5997"/>
            <p:cNvSpPr/>
            <p:nvPr/>
          </p:nvSpPr>
          <p:spPr>
            <a:xfrm>
              <a:off x="6161625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8" name="object 5998"/>
            <p:cNvSpPr/>
            <p:nvPr/>
          </p:nvSpPr>
          <p:spPr>
            <a:xfrm>
              <a:off x="6161625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9" name="object 5999"/>
            <p:cNvSpPr/>
            <p:nvPr/>
          </p:nvSpPr>
          <p:spPr>
            <a:xfrm>
              <a:off x="6161879" y="416005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6"/>
                  </a:moveTo>
                  <a:lnTo>
                    <a:pt x="887" y="43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0" name="object 6000"/>
            <p:cNvSpPr/>
            <p:nvPr/>
          </p:nvSpPr>
          <p:spPr>
            <a:xfrm>
              <a:off x="6162005" y="4094707"/>
              <a:ext cx="0" cy="66675"/>
            </a:xfrm>
            <a:custGeom>
              <a:avLst/>
              <a:gdLst/>
              <a:ahLst/>
              <a:cxnLst/>
              <a:rect l="l" t="t" r="r" b="b"/>
              <a:pathLst>
                <a:path h="66675">
                  <a:moveTo>
                    <a:pt x="0" y="6621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1" name="object 6001"/>
            <p:cNvSpPr/>
            <p:nvPr/>
          </p:nvSpPr>
          <p:spPr>
            <a:xfrm>
              <a:off x="6162132" y="415972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01"/>
                  </a:moveTo>
                  <a:lnTo>
                    <a:pt x="887" y="6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2" name="object 6002"/>
            <p:cNvSpPr/>
            <p:nvPr/>
          </p:nvSpPr>
          <p:spPr>
            <a:xfrm>
              <a:off x="616263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3" name="object 6003"/>
            <p:cNvSpPr/>
            <p:nvPr/>
          </p:nvSpPr>
          <p:spPr>
            <a:xfrm>
              <a:off x="6163019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4" name="object 6004"/>
            <p:cNvSpPr/>
            <p:nvPr/>
          </p:nvSpPr>
          <p:spPr>
            <a:xfrm>
              <a:off x="616327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5" name="object 6005"/>
            <p:cNvSpPr/>
            <p:nvPr/>
          </p:nvSpPr>
          <p:spPr>
            <a:xfrm>
              <a:off x="616390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6" name="object 6006"/>
            <p:cNvSpPr/>
            <p:nvPr/>
          </p:nvSpPr>
          <p:spPr>
            <a:xfrm>
              <a:off x="616416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7" name="object 6007"/>
            <p:cNvSpPr/>
            <p:nvPr/>
          </p:nvSpPr>
          <p:spPr>
            <a:xfrm>
              <a:off x="6164287" y="4160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8" name="object 6008"/>
            <p:cNvSpPr/>
            <p:nvPr/>
          </p:nvSpPr>
          <p:spPr>
            <a:xfrm>
              <a:off x="6164540" y="416040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9" name="object 6009"/>
            <p:cNvSpPr/>
            <p:nvPr/>
          </p:nvSpPr>
          <p:spPr>
            <a:xfrm>
              <a:off x="6164667" y="4142343"/>
              <a:ext cx="0" cy="19050"/>
            </a:xfrm>
            <a:custGeom>
              <a:avLst/>
              <a:gdLst/>
              <a:ahLst/>
              <a:cxnLst/>
              <a:rect l="l" t="t" r="r" b="b"/>
              <a:pathLst>
                <a:path h="19050">
                  <a:moveTo>
                    <a:pt x="0" y="1858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0" name="object 6010"/>
            <p:cNvSpPr/>
            <p:nvPr/>
          </p:nvSpPr>
          <p:spPr>
            <a:xfrm>
              <a:off x="6164793" y="416000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2"/>
                  </a:moveTo>
                  <a:lnTo>
                    <a:pt x="887" y="46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1" name="object 6011"/>
            <p:cNvSpPr/>
            <p:nvPr/>
          </p:nvSpPr>
          <p:spPr>
            <a:xfrm>
              <a:off x="616504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2" name="object 6012"/>
            <p:cNvSpPr/>
            <p:nvPr/>
          </p:nvSpPr>
          <p:spPr>
            <a:xfrm>
              <a:off x="616555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3" name="object 6013"/>
            <p:cNvSpPr/>
            <p:nvPr/>
          </p:nvSpPr>
          <p:spPr>
            <a:xfrm>
              <a:off x="616593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4" name="object 6014"/>
            <p:cNvSpPr/>
            <p:nvPr/>
          </p:nvSpPr>
          <p:spPr>
            <a:xfrm>
              <a:off x="616656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5" name="object 6015"/>
            <p:cNvSpPr/>
            <p:nvPr/>
          </p:nvSpPr>
          <p:spPr>
            <a:xfrm>
              <a:off x="616682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6" name="object 6016"/>
            <p:cNvSpPr/>
            <p:nvPr/>
          </p:nvSpPr>
          <p:spPr>
            <a:xfrm>
              <a:off x="6166948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7" name="object 6017"/>
            <p:cNvSpPr/>
            <p:nvPr/>
          </p:nvSpPr>
          <p:spPr>
            <a:xfrm>
              <a:off x="6167075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8" name="object 6018"/>
            <p:cNvSpPr/>
            <p:nvPr/>
          </p:nvSpPr>
          <p:spPr>
            <a:xfrm>
              <a:off x="6167201" y="416016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9" name="object 6019"/>
            <p:cNvSpPr/>
            <p:nvPr/>
          </p:nvSpPr>
          <p:spPr>
            <a:xfrm>
              <a:off x="6167328" y="4154787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613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0" name="object 6020"/>
            <p:cNvSpPr/>
            <p:nvPr/>
          </p:nvSpPr>
          <p:spPr>
            <a:xfrm>
              <a:off x="6167455" y="4160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1" name="object 6021"/>
            <p:cNvSpPr/>
            <p:nvPr/>
          </p:nvSpPr>
          <p:spPr>
            <a:xfrm>
              <a:off x="6167581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2" name="object 6022"/>
            <p:cNvSpPr/>
            <p:nvPr/>
          </p:nvSpPr>
          <p:spPr>
            <a:xfrm>
              <a:off x="616770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3" name="object 6023"/>
            <p:cNvSpPr/>
            <p:nvPr/>
          </p:nvSpPr>
          <p:spPr>
            <a:xfrm>
              <a:off x="616808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4" name="object 6024"/>
            <p:cNvSpPr/>
            <p:nvPr/>
          </p:nvSpPr>
          <p:spPr>
            <a:xfrm>
              <a:off x="6168469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5" name="object 6025"/>
            <p:cNvSpPr/>
            <p:nvPr/>
          </p:nvSpPr>
          <p:spPr>
            <a:xfrm>
              <a:off x="616872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6" name="object 6026"/>
            <p:cNvSpPr/>
            <p:nvPr/>
          </p:nvSpPr>
          <p:spPr>
            <a:xfrm>
              <a:off x="6169609" y="41606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7" name="object 6027"/>
            <p:cNvSpPr/>
            <p:nvPr/>
          </p:nvSpPr>
          <p:spPr>
            <a:xfrm>
              <a:off x="6169609" y="41603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8" name="object 6028"/>
            <p:cNvSpPr/>
            <p:nvPr/>
          </p:nvSpPr>
          <p:spPr>
            <a:xfrm>
              <a:off x="6169736" y="41606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9" name="object 6029"/>
            <p:cNvSpPr/>
            <p:nvPr/>
          </p:nvSpPr>
          <p:spPr>
            <a:xfrm>
              <a:off x="6169863" y="4147457"/>
              <a:ext cx="0" cy="13970"/>
            </a:xfrm>
            <a:custGeom>
              <a:avLst/>
              <a:gdLst/>
              <a:ahLst/>
              <a:cxnLst/>
              <a:rect l="l" t="t" r="r" b="b"/>
              <a:pathLst>
                <a:path h="13970">
                  <a:moveTo>
                    <a:pt x="0" y="1346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0" name="object 6030"/>
            <p:cNvSpPr/>
            <p:nvPr/>
          </p:nvSpPr>
          <p:spPr>
            <a:xfrm>
              <a:off x="6169989" y="416015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1" name="object 6031"/>
            <p:cNvSpPr/>
            <p:nvPr/>
          </p:nvSpPr>
          <p:spPr>
            <a:xfrm>
              <a:off x="6170116" y="416009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7"/>
                  </a:moveTo>
                  <a:lnTo>
                    <a:pt x="887" y="41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2" name="object 6032"/>
            <p:cNvSpPr/>
            <p:nvPr/>
          </p:nvSpPr>
          <p:spPr>
            <a:xfrm>
              <a:off x="617049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3" name="object 6033"/>
            <p:cNvSpPr/>
            <p:nvPr/>
          </p:nvSpPr>
          <p:spPr>
            <a:xfrm>
              <a:off x="6171130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4" name="object 6034"/>
            <p:cNvSpPr/>
            <p:nvPr/>
          </p:nvSpPr>
          <p:spPr>
            <a:xfrm>
              <a:off x="6171257" y="4160838"/>
              <a:ext cx="1905" cy="635"/>
            </a:xfrm>
            <a:custGeom>
              <a:avLst/>
              <a:gdLst/>
              <a:ahLst/>
              <a:cxnLst/>
              <a:rect l="l" t="t" r="r" b="b"/>
              <a:pathLst>
                <a:path w="1904" h="635">
                  <a:moveTo>
                    <a:pt x="0" y="0"/>
                  </a:moveTo>
                  <a:lnTo>
                    <a:pt x="1774" y="0"/>
                  </a:lnTo>
                </a:path>
                <a:path w="1904" h="635">
                  <a:moveTo>
                    <a:pt x="126" y="18"/>
                  </a:moveTo>
                  <a:lnTo>
                    <a:pt x="1900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5" name="object 6035"/>
            <p:cNvSpPr/>
            <p:nvPr/>
          </p:nvSpPr>
          <p:spPr>
            <a:xfrm>
              <a:off x="6172524" y="4156280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64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6" name="object 6036"/>
            <p:cNvSpPr/>
            <p:nvPr/>
          </p:nvSpPr>
          <p:spPr>
            <a:xfrm>
              <a:off x="6172651" y="416014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7" name="object 6037"/>
            <p:cNvSpPr/>
            <p:nvPr/>
          </p:nvSpPr>
          <p:spPr>
            <a:xfrm>
              <a:off x="6173031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8" name="object 6038"/>
            <p:cNvSpPr/>
            <p:nvPr/>
          </p:nvSpPr>
          <p:spPr>
            <a:xfrm>
              <a:off x="617315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9" name="object 6039"/>
            <p:cNvSpPr/>
            <p:nvPr/>
          </p:nvSpPr>
          <p:spPr>
            <a:xfrm>
              <a:off x="6173791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0" name="object 6040"/>
            <p:cNvSpPr/>
            <p:nvPr/>
          </p:nvSpPr>
          <p:spPr>
            <a:xfrm>
              <a:off x="6174805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1" name="object 6041"/>
            <p:cNvSpPr/>
            <p:nvPr/>
          </p:nvSpPr>
          <p:spPr>
            <a:xfrm>
              <a:off x="6174932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2" name="object 6042"/>
            <p:cNvSpPr/>
            <p:nvPr/>
          </p:nvSpPr>
          <p:spPr>
            <a:xfrm>
              <a:off x="6175058" y="4157635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45"/>
                  </a:moveTo>
                  <a:lnTo>
                    <a:pt x="887" y="1645"/>
                  </a:lnTo>
                </a:path>
              </a:pathLst>
            </a:custGeom>
            <a:ln w="3291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3" name="object 6043"/>
            <p:cNvSpPr/>
            <p:nvPr/>
          </p:nvSpPr>
          <p:spPr>
            <a:xfrm>
              <a:off x="6175058" y="415969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13"/>
                  </a:moveTo>
                  <a:lnTo>
                    <a:pt x="887" y="6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4" name="object 6044"/>
            <p:cNvSpPr/>
            <p:nvPr/>
          </p:nvSpPr>
          <p:spPr>
            <a:xfrm>
              <a:off x="6175185" y="4160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5" name="object 6045"/>
            <p:cNvSpPr/>
            <p:nvPr/>
          </p:nvSpPr>
          <p:spPr>
            <a:xfrm>
              <a:off x="6175312" y="416016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6" name="object 6046"/>
            <p:cNvSpPr/>
            <p:nvPr/>
          </p:nvSpPr>
          <p:spPr>
            <a:xfrm>
              <a:off x="6175439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7" name="object 6047"/>
            <p:cNvSpPr/>
            <p:nvPr/>
          </p:nvSpPr>
          <p:spPr>
            <a:xfrm>
              <a:off x="617556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8" name="object 6048"/>
            <p:cNvSpPr/>
            <p:nvPr/>
          </p:nvSpPr>
          <p:spPr>
            <a:xfrm>
              <a:off x="6175058" y="416091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9" name="object 6049"/>
            <p:cNvSpPr/>
            <p:nvPr/>
          </p:nvSpPr>
          <p:spPr>
            <a:xfrm>
              <a:off x="617657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0" name="object 6050"/>
            <p:cNvSpPr/>
            <p:nvPr/>
          </p:nvSpPr>
          <p:spPr>
            <a:xfrm>
              <a:off x="617683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1" name="object 6051"/>
            <p:cNvSpPr/>
            <p:nvPr/>
          </p:nvSpPr>
          <p:spPr>
            <a:xfrm>
              <a:off x="6177340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2" name="object 6052"/>
            <p:cNvSpPr/>
            <p:nvPr/>
          </p:nvSpPr>
          <p:spPr>
            <a:xfrm>
              <a:off x="6177466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3" name="object 6053"/>
            <p:cNvSpPr/>
            <p:nvPr/>
          </p:nvSpPr>
          <p:spPr>
            <a:xfrm>
              <a:off x="617759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4" name="object 6054"/>
            <p:cNvSpPr/>
            <p:nvPr/>
          </p:nvSpPr>
          <p:spPr>
            <a:xfrm>
              <a:off x="6177720" y="415962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51"/>
                  </a:moveTo>
                  <a:lnTo>
                    <a:pt x="887" y="6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5" name="object 6055"/>
            <p:cNvSpPr/>
            <p:nvPr/>
          </p:nvSpPr>
          <p:spPr>
            <a:xfrm>
              <a:off x="6177846" y="4160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6" name="object 6056"/>
            <p:cNvSpPr/>
            <p:nvPr/>
          </p:nvSpPr>
          <p:spPr>
            <a:xfrm>
              <a:off x="6177973" y="4160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7" name="object 6057"/>
            <p:cNvSpPr/>
            <p:nvPr/>
          </p:nvSpPr>
          <p:spPr>
            <a:xfrm>
              <a:off x="6177973" y="41603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8" name="object 6058"/>
            <p:cNvSpPr/>
            <p:nvPr/>
          </p:nvSpPr>
          <p:spPr>
            <a:xfrm>
              <a:off x="6178227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9" name="object 6059"/>
            <p:cNvSpPr/>
            <p:nvPr/>
          </p:nvSpPr>
          <p:spPr>
            <a:xfrm>
              <a:off x="617898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0" name="object 6060"/>
            <p:cNvSpPr/>
            <p:nvPr/>
          </p:nvSpPr>
          <p:spPr>
            <a:xfrm>
              <a:off x="6180128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1" name="object 6061"/>
            <p:cNvSpPr/>
            <p:nvPr/>
          </p:nvSpPr>
          <p:spPr>
            <a:xfrm>
              <a:off x="6180254" y="41607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2" name="object 6062"/>
            <p:cNvSpPr/>
            <p:nvPr/>
          </p:nvSpPr>
          <p:spPr>
            <a:xfrm>
              <a:off x="6180381" y="415886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31"/>
                  </a:moveTo>
                  <a:lnTo>
                    <a:pt x="887" y="10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3" name="object 6063"/>
            <p:cNvSpPr/>
            <p:nvPr/>
          </p:nvSpPr>
          <p:spPr>
            <a:xfrm>
              <a:off x="6180508" y="415979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3"/>
                  </a:moveTo>
                  <a:lnTo>
                    <a:pt x="887" y="5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4" name="object 6064"/>
            <p:cNvSpPr/>
            <p:nvPr/>
          </p:nvSpPr>
          <p:spPr>
            <a:xfrm>
              <a:off x="6180635" y="41607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5" name="object 6065"/>
            <p:cNvSpPr/>
            <p:nvPr/>
          </p:nvSpPr>
          <p:spPr>
            <a:xfrm>
              <a:off x="618076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6" name="object 6066"/>
            <p:cNvSpPr/>
            <p:nvPr/>
          </p:nvSpPr>
          <p:spPr>
            <a:xfrm>
              <a:off x="6181395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7" name="object 6067"/>
            <p:cNvSpPr/>
            <p:nvPr/>
          </p:nvSpPr>
          <p:spPr>
            <a:xfrm>
              <a:off x="6181522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8" name="object 6068"/>
            <p:cNvSpPr/>
            <p:nvPr/>
          </p:nvSpPr>
          <p:spPr>
            <a:xfrm>
              <a:off x="618164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9" name="object 6069"/>
            <p:cNvSpPr/>
            <p:nvPr/>
          </p:nvSpPr>
          <p:spPr>
            <a:xfrm>
              <a:off x="6182662" y="4160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0" name="object 6070"/>
            <p:cNvSpPr/>
            <p:nvPr/>
          </p:nvSpPr>
          <p:spPr>
            <a:xfrm>
              <a:off x="6182662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1" name="object 6071"/>
            <p:cNvSpPr/>
            <p:nvPr/>
          </p:nvSpPr>
          <p:spPr>
            <a:xfrm>
              <a:off x="618278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2" name="object 6072"/>
            <p:cNvSpPr/>
            <p:nvPr/>
          </p:nvSpPr>
          <p:spPr>
            <a:xfrm>
              <a:off x="6182916" y="41607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3" name="object 6073"/>
            <p:cNvSpPr/>
            <p:nvPr/>
          </p:nvSpPr>
          <p:spPr>
            <a:xfrm>
              <a:off x="6183169" y="4155002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592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4" name="object 6074"/>
            <p:cNvSpPr/>
            <p:nvPr/>
          </p:nvSpPr>
          <p:spPr>
            <a:xfrm>
              <a:off x="618342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5" name="object 6075"/>
            <p:cNvSpPr/>
            <p:nvPr/>
          </p:nvSpPr>
          <p:spPr>
            <a:xfrm>
              <a:off x="618405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6" name="object 6076"/>
            <p:cNvSpPr/>
            <p:nvPr/>
          </p:nvSpPr>
          <p:spPr>
            <a:xfrm>
              <a:off x="618431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7" name="object 6077"/>
            <p:cNvSpPr/>
            <p:nvPr/>
          </p:nvSpPr>
          <p:spPr>
            <a:xfrm>
              <a:off x="6185197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8" name="object 6078"/>
            <p:cNvSpPr/>
            <p:nvPr/>
          </p:nvSpPr>
          <p:spPr>
            <a:xfrm>
              <a:off x="6185324" y="415923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48"/>
                  </a:moveTo>
                  <a:lnTo>
                    <a:pt x="887" y="84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9" name="object 6079"/>
            <p:cNvSpPr/>
            <p:nvPr/>
          </p:nvSpPr>
          <p:spPr>
            <a:xfrm>
              <a:off x="618545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0" name="object 6080"/>
            <p:cNvSpPr/>
            <p:nvPr/>
          </p:nvSpPr>
          <p:spPr>
            <a:xfrm>
              <a:off x="6185704" y="4152508"/>
              <a:ext cx="0" cy="8890"/>
            </a:xfrm>
            <a:custGeom>
              <a:avLst/>
              <a:gdLst/>
              <a:ahLst/>
              <a:cxnLst/>
              <a:rect l="l" t="t" r="r" b="b"/>
              <a:pathLst>
                <a:path h="8889">
                  <a:moveTo>
                    <a:pt x="0" y="841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1" name="object 6081"/>
            <p:cNvSpPr/>
            <p:nvPr/>
          </p:nvSpPr>
          <p:spPr>
            <a:xfrm>
              <a:off x="6185957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2" name="object 6082"/>
            <p:cNvSpPr/>
            <p:nvPr/>
          </p:nvSpPr>
          <p:spPr>
            <a:xfrm>
              <a:off x="6186084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3" name="object 6083"/>
            <p:cNvSpPr/>
            <p:nvPr/>
          </p:nvSpPr>
          <p:spPr>
            <a:xfrm>
              <a:off x="618671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4" name="object 6084"/>
            <p:cNvSpPr/>
            <p:nvPr/>
          </p:nvSpPr>
          <p:spPr>
            <a:xfrm>
              <a:off x="618697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5" name="object 6085"/>
            <p:cNvSpPr/>
            <p:nvPr/>
          </p:nvSpPr>
          <p:spPr>
            <a:xfrm>
              <a:off x="6187098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6" name="object 6086"/>
            <p:cNvSpPr/>
            <p:nvPr/>
          </p:nvSpPr>
          <p:spPr>
            <a:xfrm>
              <a:off x="618722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7" name="object 6087"/>
            <p:cNvSpPr/>
            <p:nvPr/>
          </p:nvSpPr>
          <p:spPr>
            <a:xfrm>
              <a:off x="6187858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8" name="object 6088"/>
            <p:cNvSpPr/>
            <p:nvPr/>
          </p:nvSpPr>
          <p:spPr>
            <a:xfrm>
              <a:off x="6187985" y="41604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9" name="object 6089"/>
            <p:cNvSpPr/>
            <p:nvPr/>
          </p:nvSpPr>
          <p:spPr>
            <a:xfrm>
              <a:off x="6188238" y="415966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32"/>
                  </a:moveTo>
                  <a:lnTo>
                    <a:pt x="887" y="6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0" name="object 6090"/>
            <p:cNvSpPr/>
            <p:nvPr/>
          </p:nvSpPr>
          <p:spPr>
            <a:xfrm>
              <a:off x="6188365" y="4158141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92"/>
                  </a:moveTo>
                  <a:lnTo>
                    <a:pt x="887" y="139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1" name="object 6091"/>
            <p:cNvSpPr/>
            <p:nvPr/>
          </p:nvSpPr>
          <p:spPr>
            <a:xfrm>
              <a:off x="6188492" y="4154103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82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2" name="object 6092"/>
            <p:cNvSpPr/>
            <p:nvPr/>
          </p:nvSpPr>
          <p:spPr>
            <a:xfrm>
              <a:off x="6188492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3" name="object 6093"/>
            <p:cNvSpPr/>
            <p:nvPr/>
          </p:nvSpPr>
          <p:spPr>
            <a:xfrm>
              <a:off x="618861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4" name="object 6094"/>
            <p:cNvSpPr/>
            <p:nvPr/>
          </p:nvSpPr>
          <p:spPr>
            <a:xfrm>
              <a:off x="6189506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5" name="object 6095"/>
            <p:cNvSpPr/>
            <p:nvPr/>
          </p:nvSpPr>
          <p:spPr>
            <a:xfrm>
              <a:off x="619051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6" name="object 6096"/>
            <p:cNvSpPr/>
            <p:nvPr/>
          </p:nvSpPr>
          <p:spPr>
            <a:xfrm>
              <a:off x="6190646" y="41606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7" name="object 6097"/>
            <p:cNvSpPr/>
            <p:nvPr/>
          </p:nvSpPr>
          <p:spPr>
            <a:xfrm>
              <a:off x="6190646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8" name="object 6098"/>
            <p:cNvSpPr/>
            <p:nvPr/>
          </p:nvSpPr>
          <p:spPr>
            <a:xfrm>
              <a:off x="6190900" y="415912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98"/>
                  </a:moveTo>
                  <a:lnTo>
                    <a:pt x="887" y="89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9" name="object 6099"/>
            <p:cNvSpPr/>
            <p:nvPr/>
          </p:nvSpPr>
          <p:spPr>
            <a:xfrm>
              <a:off x="6191026" y="415992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0"/>
                  </a:moveTo>
                  <a:lnTo>
                    <a:pt x="887" y="50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0" name="object 6100"/>
            <p:cNvSpPr/>
            <p:nvPr/>
          </p:nvSpPr>
          <p:spPr>
            <a:xfrm>
              <a:off x="6191153" y="4158989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68"/>
                  </a:moveTo>
                  <a:lnTo>
                    <a:pt x="887" y="96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1" name="object 6101"/>
            <p:cNvSpPr/>
            <p:nvPr/>
          </p:nvSpPr>
          <p:spPr>
            <a:xfrm>
              <a:off x="619115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2" name="object 6102"/>
            <p:cNvSpPr/>
            <p:nvPr/>
          </p:nvSpPr>
          <p:spPr>
            <a:xfrm>
              <a:off x="6191280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3" name="object 6103"/>
            <p:cNvSpPr/>
            <p:nvPr/>
          </p:nvSpPr>
          <p:spPr>
            <a:xfrm>
              <a:off x="619204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4" name="object 6104"/>
            <p:cNvSpPr/>
            <p:nvPr/>
          </p:nvSpPr>
          <p:spPr>
            <a:xfrm>
              <a:off x="6192294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5" name="object 6105"/>
            <p:cNvSpPr/>
            <p:nvPr/>
          </p:nvSpPr>
          <p:spPr>
            <a:xfrm>
              <a:off x="6193181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6" name="object 6106"/>
            <p:cNvSpPr/>
            <p:nvPr/>
          </p:nvSpPr>
          <p:spPr>
            <a:xfrm>
              <a:off x="619330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7" name="object 6107"/>
            <p:cNvSpPr/>
            <p:nvPr/>
          </p:nvSpPr>
          <p:spPr>
            <a:xfrm>
              <a:off x="6193434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8" name="object 6108"/>
            <p:cNvSpPr/>
            <p:nvPr/>
          </p:nvSpPr>
          <p:spPr>
            <a:xfrm>
              <a:off x="6193561" y="416028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9" name="object 6109"/>
            <p:cNvSpPr/>
            <p:nvPr/>
          </p:nvSpPr>
          <p:spPr>
            <a:xfrm>
              <a:off x="6193688" y="415957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77"/>
                  </a:moveTo>
                  <a:lnTo>
                    <a:pt x="887" y="6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0" name="object 6110"/>
            <p:cNvSpPr/>
            <p:nvPr/>
          </p:nvSpPr>
          <p:spPr>
            <a:xfrm>
              <a:off x="6193814" y="4160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1" name="object 6111"/>
            <p:cNvSpPr/>
            <p:nvPr/>
          </p:nvSpPr>
          <p:spPr>
            <a:xfrm>
              <a:off x="6193814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2" name="object 6112"/>
            <p:cNvSpPr/>
            <p:nvPr/>
          </p:nvSpPr>
          <p:spPr>
            <a:xfrm>
              <a:off x="619394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3" name="object 6113"/>
            <p:cNvSpPr/>
            <p:nvPr/>
          </p:nvSpPr>
          <p:spPr>
            <a:xfrm>
              <a:off x="6193941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4" name="object 6114"/>
            <p:cNvSpPr/>
            <p:nvPr/>
          </p:nvSpPr>
          <p:spPr>
            <a:xfrm>
              <a:off x="619419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5" name="object 6115"/>
            <p:cNvSpPr/>
            <p:nvPr/>
          </p:nvSpPr>
          <p:spPr>
            <a:xfrm>
              <a:off x="619482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6" name="object 6116"/>
            <p:cNvSpPr/>
            <p:nvPr/>
          </p:nvSpPr>
          <p:spPr>
            <a:xfrm>
              <a:off x="619558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7" name="object 6117"/>
            <p:cNvSpPr/>
            <p:nvPr/>
          </p:nvSpPr>
          <p:spPr>
            <a:xfrm>
              <a:off x="6195969" y="4160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8" name="object 6118"/>
            <p:cNvSpPr/>
            <p:nvPr/>
          </p:nvSpPr>
          <p:spPr>
            <a:xfrm>
              <a:off x="6196222" y="4153217"/>
              <a:ext cx="0" cy="8255"/>
            </a:xfrm>
            <a:custGeom>
              <a:avLst/>
              <a:gdLst/>
              <a:ahLst/>
              <a:cxnLst/>
              <a:rect l="l" t="t" r="r" b="b"/>
              <a:pathLst>
                <a:path h="8254">
                  <a:moveTo>
                    <a:pt x="0" y="770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9" name="object 6119"/>
            <p:cNvSpPr/>
            <p:nvPr/>
          </p:nvSpPr>
          <p:spPr>
            <a:xfrm>
              <a:off x="6196349" y="415910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11"/>
                  </a:moveTo>
                  <a:lnTo>
                    <a:pt x="887" y="91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0" name="object 6120"/>
            <p:cNvSpPr/>
            <p:nvPr/>
          </p:nvSpPr>
          <p:spPr>
            <a:xfrm>
              <a:off x="6197236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1" name="object 6121"/>
            <p:cNvSpPr/>
            <p:nvPr/>
          </p:nvSpPr>
          <p:spPr>
            <a:xfrm>
              <a:off x="619736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2" name="object 6122"/>
            <p:cNvSpPr/>
            <p:nvPr/>
          </p:nvSpPr>
          <p:spPr>
            <a:xfrm>
              <a:off x="6196602" y="416091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3" name="object 6123"/>
            <p:cNvSpPr/>
            <p:nvPr/>
          </p:nvSpPr>
          <p:spPr>
            <a:xfrm>
              <a:off x="619787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4" name="object 6124"/>
            <p:cNvSpPr/>
            <p:nvPr/>
          </p:nvSpPr>
          <p:spPr>
            <a:xfrm>
              <a:off x="619850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5" name="object 6125"/>
            <p:cNvSpPr/>
            <p:nvPr/>
          </p:nvSpPr>
          <p:spPr>
            <a:xfrm>
              <a:off x="6198503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6" name="object 6126"/>
            <p:cNvSpPr/>
            <p:nvPr/>
          </p:nvSpPr>
          <p:spPr>
            <a:xfrm>
              <a:off x="6198883" y="4158445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40"/>
                  </a:moveTo>
                  <a:lnTo>
                    <a:pt x="887" y="124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7" name="object 6127"/>
            <p:cNvSpPr/>
            <p:nvPr/>
          </p:nvSpPr>
          <p:spPr>
            <a:xfrm>
              <a:off x="6199010" y="415916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79"/>
                  </a:moveTo>
                  <a:lnTo>
                    <a:pt x="887" y="87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8" name="object 6128"/>
            <p:cNvSpPr/>
            <p:nvPr/>
          </p:nvSpPr>
          <p:spPr>
            <a:xfrm>
              <a:off x="6199010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9" name="object 6129"/>
            <p:cNvSpPr/>
            <p:nvPr/>
          </p:nvSpPr>
          <p:spPr>
            <a:xfrm>
              <a:off x="6199137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0" name="object 6130"/>
            <p:cNvSpPr/>
            <p:nvPr/>
          </p:nvSpPr>
          <p:spPr>
            <a:xfrm>
              <a:off x="619951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1" name="object 6131"/>
            <p:cNvSpPr/>
            <p:nvPr/>
          </p:nvSpPr>
          <p:spPr>
            <a:xfrm>
              <a:off x="6200151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2" name="object 6132"/>
            <p:cNvSpPr/>
            <p:nvPr/>
          </p:nvSpPr>
          <p:spPr>
            <a:xfrm>
              <a:off x="620015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3" name="object 6133"/>
            <p:cNvSpPr/>
            <p:nvPr/>
          </p:nvSpPr>
          <p:spPr>
            <a:xfrm>
              <a:off x="6200277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4" name="object 6134"/>
            <p:cNvSpPr/>
            <p:nvPr/>
          </p:nvSpPr>
          <p:spPr>
            <a:xfrm>
              <a:off x="620103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5" name="object 6135"/>
            <p:cNvSpPr/>
            <p:nvPr/>
          </p:nvSpPr>
          <p:spPr>
            <a:xfrm>
              <a:off x="6200277" y="416083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6"/>
                  </a:moveTo>
                  <a:lnTo>
                    <a:pt x="1774" y="6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6" name="object 6136"/>
            <p:cNvSpPr/>
            <p:nvPr/>
          </p:nvSpPr>
          <p:spPr>
            <a:xfrm>
              <a:off x="6201545" y="4158306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10"/>
                  </a:moveTo>
                  <a:lnTo>
                    <a:pt x="887" y="131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7" name="object 6137"/>
            <p:cNvSpPr/>
            <p:nvPr/>
          </p:nvSpPr>
          <p:spPr>
            <a:xfrm>
              <a:off x="6201545" y="41603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8" name="object 6138"/>
            <p:cNvSpPr/>
            <p:nvPr/>
          </p:nvSpPr>
          <p:spPr>
            <a:xfrm>
              <a:off x="6201798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9" name="object 6139"/>
            <p:cNvSpPr/>
            <p:nvPr/>
          </p:nvSpPr>
          <p:spPr>
            <a:xfrm>
              <a:off x="6201798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0" name="object 6140"/>
            <p:cNvSpPr/>
            <p:nvPr/>
          </p:nvSpPr>
          <p:spPr>
            <a:xfrm>
              <a:off x="620205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1" name="object 6141"/>
            <p:cNvSpPr/>
            <p:nvPr/>
          </p:nvSpPr>
          <p:spPr>
            <a:xfrm>
              <a:off x="6202559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2" name="object 6142"/>
            <p:cNvSpPr/>
            <p:nvPr/>
          </p:nvSpPr>
          <p:spPr>
            <a:xfrm>
              <a:off x="620281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3" name="object 6143"/>
            <p:cNvSpPr/>
            <p:nvPr/>
          </p:nvSpPr>
          <p:spPr>
            <a:xfrm>
              <a:off x="620369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4" name="object 6144"/>
            <p:cNvSpPr/>
            <p:nvPr/>
          </p:nvSpPr>
          <p:spPr>
            <a:xfrm>
              <a:off x="6203826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5" name="object 6145"/>
            <p:cNvSpPr/>
            <p:nvPr/>
          </p:nvSpPr>
          <p:spPr>
            <a:xfrm>
              <a:off x="620395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6" name="object 6146"/>
            <p:cNvSpPr/>
            <p:nvPr/>
          </p:nvSpPr>
          <p:spPr>
            <a:xfrm>
              <a:off x="6204079" y="4160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7" name="object 6147"/>
            <p:cNvSpPr/>
            <p:nvPr/>
          </p:nvSpPr>
          <p:spPr>
            <a:xfrm>
              <a:off x="6204079" y="415928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22"/>
                  </a:moveTo>
                  <a:lnTo>
                    <a:pt x="887" y="82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8" name="object 6148"/>
            <p:cNvSpPr/>
            <p:nvPr/>
          </p:nvSpPr>
          <p:spPr>
            <a:xfrm>
              <a:off x="6204333" y="4152508"/>
              <a:ext cx="0" cy="8890"/>
            </a:xfrm>
            <a:custGeom>
              <a:avLst/>
              <a:gdLst/>
              <a:ahLst/>
              <a:cxnLst/>
              <a:rect l="l" t="t" r="r" b="b"/>
              <a:pathLst>
                <a:path h="8889">
                  <a:moveTo>
                    <a:pt x="0" y="8418"/>
                  </a:moveTo>
                  <a:lnTo>
                    <a:pt x="0" y="0"/>
                  </a:lnTo>
                </a:path>
                <a:path h="8889">
                  <a:moveTo>
                    <a:pt x="0" y="8418"/>
                  </a:moveTo>
                  <a:lnTo>
                    <a:pt x="0" y="840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9" name="object 6149"/>
            <p:cNvSpPr/>
            <p:nvPr/>
          </p:nvSpPr>
          <p:spPr>
            <a:xfrm>
              <a:off x="6203826" y="416090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0" name="object 6150"/>
            <p:cNvSpPr/>
            <p:nvPr/>
          </p:nvSpPr>
          <p:spPr>
            <a:xfrm>
              <a:off x="620598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1" name="object 6151"/>
            <p:cNvSpPr/>
            <p:nvPr/>
          </p:nvSpPr>
          <p:spPr>
            <a:xfrm>
              <a:off x="6206360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2" name="object 6152"/>
            <p:cNvSpPr/>
            <p:nvPr/>
          </p:nvSpPr>
          <p:spPr>
            <a:xfrm>
              <a:off x="6206487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3" name="object 6153"/>
            <p:cNvSpPr/>
            <p:nvPr/>
          </p:nvSpPr>
          <p:spPr>
            <a:xfrm>
              <a:off x="6206741" y="416026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4" name="object 6154"/>
            <p:cNvSpPr/>
            <p:nvPr/>
          </p:nvSpPr>
          <p:spPr>
            <a:xfrm>
              <a:off x="6206741" y="415953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96"/>
                  </a:moveTo>
                  <a:lnTo>
                    <a:pt x="887" y="6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5" name="object 6155"/>
            <p:cNvSpPr/>
            <p:nvPr/>
          </p:nvSpPr>
          <p:spPr>
            <a:xfrm>
              <a:off x="6206867" y="4157850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38"/>
                  </a:moveTo>
                  <a:lnTo>
                    <a:pt x="887" y="153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6" name="object 6156"/>
            <p:cNvSpPr/>
            <p:nvPr/>
          </p:nvSpPr>
          <p:spPr>
            <a:xfrm>
              <a:off x="620737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7" name="object 6157"/>
            <p:cNvSpPr/>
            <p:nvPr/>
          </p:nvSpPr>
          <p:spPr>
            <a:xfrm>
              <a:off x="620788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8" name="object 6158"/>
            <p:cNvSpPr/>
            <p:nvPr/>
          </p:nvSpPr>
          <p:spPr>
            <a:xfrm>
              <a:off x="6208008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9" name="object 6159"/>
            <p:cNvSpPr/>
            <p:nvPr/>
          </p:nvSpPr>
          <p:spPr>
            <a:xfrm>
              <a:off x="620876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0" name="object 6160"/>
            <p:cNvSpPr/>
            <p:nvPr/>
          </p:nvSpPr>
          <p:spPr>
            <a:xfrm>
              <a:off x="6209022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1" name="object 6161"/>
            <p:cNvSpPr/>
            <p:nvPr/>
          </p:nvSpPr>
          <p:spPr>
            <a:xfrm>
              <a:off x="620914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2" name="object 6162"/>
            <p:cNvSpPr/>
            <p:nvPr/>
          </p:nvSpPr>
          <p:spPr>
            <a:xfrm>
              <a:off x="6209402" y="415995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7"/>
                  </a:moveTo>
                  <a:lnTo>
                    <a:pt x="887" y="48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3" name="object 6163"/>
            <p:cNvSpPr/>
            <p:nvPr/>
          </p:nvSpPr>
          <p:spPr>
            <a:xfrm>
              <a:off x="6209402" y="4158951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87"/>
                  </a:moveTo>
                  <a:lnTo>
                    <a:pt x="887" y="98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4" name="object 6164"/>
            <p:cNvSpPr/>
            <p:nvPr/>
          </p:nvSpPr>
          <p:spPr>
            <a:xfrm>
              <a:off x="6209529" y="415973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94"/>
                  </a:moveTo>
                  <a:lnTo>
                    <a:pt x="887" y="5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5" name="object 6165"/>
            <p:cNvSpPr/>
            <p:nvPr/>
          </p:nvSpPr>
          <p:spPr>
            <a:xfrm>
              <a:off x="6209655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6" name="object 6166"/>
            <p:cNvSpPr/>
            <p:nvPr/>
          </p:nvSpPr>
          <p:spPr>
            <a:xfrm>
              <a:off x="620978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7" name="object 6167"/>
            <p:cNvSpPr/>
            <p:nvPr/>
          </p:nvSpPr>
          <p:spPr>
            <a:xfrm>
              <a:off x="621054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8" name="object 6168"/>
            <p:cNvSpPr/>
            <p:nvPr/>
          </p:nvSpPr>
          <p:spPr>
            <a:xfrm>
              <a:off x="6210669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9" name="object 6169"/>
            <p:cNvSpPr/>
            <p:nvPr/>
          </p:nvSpPr>
          <p:spPr>
            <a:xfrm>
              <a:off x="621155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0" name="object 6170"/>
            <p:cNvSpPr/>
            <p:nvPr/>
          </p:nvSpPr>
          <p:spPr>
            <a:xfrm>
              <a:off x="6211683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1" name="object 6171"/>
            <p:cNvSpPr/>
            <p:nvPr/>
          </p:nvSpPr>
          <p:spPr>
            <a:xfrm>
              <a:off x="6211810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2" name="object 6172"/>
            <p:cNvSpPr/>
            <p:nvPr/>
          </p:nvSpPr>
          <p:spPr>
            <a:xfrm>
              <a:off x="6211810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3" name="object 6173"/>
            <p:cNvSpPr/>
            <p:nvPr/>
          </p:nvSpPr>
          <p:spPr>
            <a:xfrm>
              <a:off x="6211937" y="4160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4" name="object 6174"/>
            <p:cNvSpPr/>
            <p:nvPr/>
          </p:nvSpPr>
          <p:spPr>
            <a:xfrm>
              <a:off x="6212063" y="415973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94"/>
                  </a:moveTo>
                  <a:lnTo>
                    <a:pt x="887" y="5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5" name="object 6175"/>
            <p:cNvSpPr/>
            <p:nvPr/>
          </p:nvSpPr>
          <p:spPr>
            <a:xfrm>
              <a:off x="6212190" y="415976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82"/>
                  </a:moveTo>
                  <a:lnTo>
                    <a:pt x="887" y="5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6" name="object 6176"/>
            <p:cNvSpPr/>
            <p:nvPr/>
          </p:nvSpPr>
          <p:spPr>
            <a:xfrm>
              <a:off x="621244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7" name="object 6177"/>
            <p:cNvSpPr/>
            <p:nvPr/>
          </p:nvSpPr>
          <p:spPr>
            <a:xfrm>
              <a:off x="621282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8" name="object 6178"/>
            <p:cNvSpPr/>
            <p:nvPr/>
          </p:nvSpPr>
          <p:spPr>
            <a:xfrm>
              <a:off x="6213077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9" name="object 6179"/>
            <p:cNvSpPr/>
            <p:nvPr/>
          </p:nvSpPr>
          <p:spPr>
            <a:xfrm>
              <a:off x="621320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0" name="object 6180"/>
            <p:cNvSpPr/>
            <p:nvPr/>
          </p:nvSpPr>
          <p:spPr>
            <a:xfrm>
              <a:off x="6213331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1" name="object 6181"/>
            <p:cNvSpPr/>
            <p:nvPr/>
          </p:nvSpPr>
          <p:spPr>
            <a:xfrm>
              <a:off x="621383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2" name="object 6182"/>
            <p:cNvSpPr/>
            <p:nvPr/>
          </p:nvSpPr>
          <p:spPr>
            <a:xfrm>
              <a:off x="621421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3" name="object 6183"/>
            <p:cNvSpPr/>
            <p:nvPr/>
          </p:nvSpPr>
          <p:spPr>
            <a:xfrm>
              <a:off x="6214344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4" name="object 6184"/>
            <p:cNvSpPr/>
            <p:nvPr/>
          </p:nvSpPr>
          <p:spPr>
            <a:xfrm>
              <a:off x="6214471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5" name="object 6185"/>
            <p:cNvSpPr/>
            <p:nvPr/>
          </p:nvSpPr>
          <p:spPr>
            <a:xfrm>
              <a:off x="6214598" y="415967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26"/>
                  </a:moveTo>
                  <a:lnTo>
                    <a:pt x="887" y="6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6" name="object 6186"/>
            <p:cNvSpPr/>
            <p:nvPr/>
          </p:nvSpPr>
          <p:spPr>
            <a:xfrm>
              <a:off x="6214725" y="415987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25"/>
                  </a:moveTo>
                  <a:lnTo>
                    <a:pt x="887" y="5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7" name="object 6187"/>
            <p:cNvSpPr/>
            <p:nvPr/>
          </p:nvSpPr>
          <p:spPr>
            <a:xfrm>
              <a:off x="6214851" y="416007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8" name="object 6188"/>
            <p:cNvSpPr/>
            <p:nvPr/>
          </p:nvSpPr>
          <p:spPr>
            <a:xfrm>
              <a:off x="6214978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9" name="object 6189"/>
            <p:cNvSpPr/>
            <p:nvPr/>
          </p:nvSpPr>
          <p:spPr>
            <a:xfrm>
              <a:off x="6214344" y="416090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0" name="object 6190"/>
            <p:cNvSpPr/>
            <p:nvPr/>
          </p:nvSpPr>
          <p:spPr>
            <a:xfrm>
              <a:off x="621599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1" name="object 6191"/>
            <p:cNvSpPr/>
            <p:nvPr/>
          </p:nvSpPr>
          <p:spPr>
            <a:xfrm>
              <a:off x="621687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2" name="object 6192"/>
            <p:cNvSpPr/>
            <p:nvPr/>
          </p:nvSpPr>
          <p:spPr>
            <a:xfrm>
              <a:off x="6217132" y="416021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3" name="object 6193"/>
            <p:cNvSpPr/>
            <p:nvPr/>
          </p:nvSpPr>
          <p:spPr>
            <a:xfrm>
              <a:off x="6217259" y="4157027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389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4" name="object 6194"/>
            <p:cNvSpPr/>
            <p:nvPr/>
          </p:nvSpPr>
          <p:spPr>
            <a:xfrm>
              <a:off x="6217386" y="41603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5" name="object 6195"/>
            <p:cNvSpPr/>
            <p:nvPr/>
          </p:nvSpPr>
          <p:spPr>
            <a:xfrm>
              <a:off x="6217513" y="41603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6" name="object 6196"/>
            <p:cNvSpPr/>
            <p:nvPr/>
          </p:nvSpPr>
          <p:spPr>
            <a:xfrm>
              <a:off x="6217639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7" name="object 6197"/>
            <p:cNvSpPr/>
            <p:nvPr/>
          </p:nvSpPr>
          <p:spPr>
            <a:xfrm>
              <a:off x="621801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8" name="object 6198"/>
            <p:cNvSpPr/>
            <p:nvPr/>
          </p:nvSpPr>
          <p:spPr>
            <a:xfrm>
              <a:off x="6217639" y="416090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9" name="object 6199"/>
            <p:cNvSpPr/>
            <p:nvPr/>
          </p:nvSpPr>
          <p:spPr>
            <a:xfrm>
              <a:off x="6219413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0" name="object 6200"/>
            <p:cNvSpPr/>
            <p:nvPr/>
          </p:nvSpPr>
          <p:spPr>
            <a:xfrm>
              <a:off x="6219794" y="416019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1" name="object 6201"/>
            <p:cNvSpPr/>
            <p:nvPr/>
          </p:nvSpPr>
          <p:spPr>
            <a:xfrm>
              <a:off x="6219920" y="4153192"/>
              <a:ext cx="0" cy="8255"/>
            </a:xfrm>
            <a:custGeom>
              <a:avLst/>
              <a:gdLst/>
              <a:ahLst/>
              <a:cxnLst/>
              <a:rect l="l" t="t" r="r" b="b"/>
              <a:pathLst>
                <a:path h="8254">
                  <a:moveTo>
                    <a:pt x="0" y="773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2" name="object 6202"/>
            <p:cNvSpPr/>
            <p:nvPr/>
          </p:nvSpPr>
          <p:spPr>
            <a:xfrm>
              <a:off x="6220047" y="416020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3" name="object 6203"/>
            <p:cNvSpPr/>
            <p:nvPr/>
          </p:nvSpPr>
          <p:spPr>
            <a:xfrm>
              <a:off x="6220174" y="416001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55"/>
                  </a:moveTo>
                  <a:lnTo>
                    <a:pt x="887" y="45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4" name="object 6204"/>
            <p:cNvSpPr/>
            <p:nvPr/>
          </p:nvSpPr>
          <p:spPr>
            <a:xfrm>
              <a:off x="622017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5" name="object 6205"/>
            <p:cNvSpPr/>
            <p:nvPr/>
          </p:nvSpPr>
          <p:spPr>
            <a:xfrm>
              <a:off x="6220301" y="41603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6" name="object 6206"/>
            <p:cNvSpPr/>
            <p:nvPr/>
          </p:nvSpPr>
          <p:spPr>
            <a:xfrm>
              <a:off x="6220934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7" name="object 6207"/>
            <p:cNvSpPr/>
            <p:nvPr/>
          </p:nvSpPr>
          <p:spPr>
            <a:xfrm>
              <a:off x="6221188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8" name="object 6208"/>
            <p:cNvSpPr/>
            <p:nvPr/>
          </p:nvSpPr>
          <p:spPr>
            <a:xfrm>
              <a:off x="622118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9" name="object 6209"/>
            <p:cNvSpPr/>
            <p:nvPr/>
          </p:nvSpPr>
          <p:spPr>
            <a:xfrm>
              <a:off x="6221314" y="4160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0" name="object 6210"/>
            <p:cNvSpPr/>
            <p:nvPr/>
          </p:nvSpPr>
          <p:spPr>
            <a:xfrm>
              <a:off x="6222075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1" name="object 6211"/>
            <p:cNvSpPr/>
            <p:nvPr/>
          </p:nvSpPr>
          <p:spPr>
            <a:xfrm>
              <a:off x="622220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2" name="object 6212"/>
            <p:cNvSpPr/>
            <p:nvPr/>
          </p:nvSpPr>
          <p:spPr>
            <a:xfrm>
              <a:off x="6222455" y="416023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3" name="object 6213"/>
            <p:cNvSpPr/>
            <p:nvPr/>
          </p:nvSpPr>
          <p:spPr>
            <a:xfrm>
              <a:off x="6222582" y="4158458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34"/>
                  </a:moveTo>
                  <a:lnTo>
                    <a:pt x="887" y="123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4" name="object 6214"/>
            <p:cNvSpPr/>
            <p:nvPr/>
          </p:nvSpPr>
          <p:spPr>
            <a:xfrm>
              <a:off x="6222708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5" name="object 6215"/>
            <p:cNvSpPr/>
            <p:nvPr/>
          </p:nvSpPr>
          <p:spPr>
            <a:xfrm>
              <a:off x="6222835" y="4160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6" name="object 6216"/>
            <p:cNvSpPr/>
            <p:nvPr/>
          </p:nvSpPr>
          <p:spPr>
            <a:xfrm>
              <a:off x="6222962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7" name="object 6217"/>
            <p:cNvSpPr/>
            <p:nvPr/>
          </p:nvSpPr>
          <p:spPr>
            <a:xfrm>
              <a:off x="6223595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8" name="object 6218"/>
            <p:cNvSpPr/>
            <p:nvPr/>
          </p:nvSpPr>
          <p:spPr>
            <a:xfrm>
              <a:off x="622384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9" name="object 6219"/>
            <p:cNvSpPr/>
            <p:nvPr/>
          </p:nvSpPr>
          <p:spPr>
            <a:xfrm>
              <a:off x="6223976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0" name="object 6220"/>
            <p:cNvSpPr/>
            <p:nvPr/>
          </p:nvSpPr>
          <p:spPr>
            <a:xfrm>
              <a:off x="622410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1" name="object 6221"/>
            <p:cNvSpPr/>
            <p:nvPr/>
          </p:nvSpPr>
          <p:spPr>
            <a:xfrm>
              <a:off x="6224736" y="415982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0"/>
                  </a:moveTo>
                  <a:lnTo>
                    <a:pt x="887" y="5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2" name="object 6222"/>
            <p:cNvSpPr/>
            <p:nvPr/>
          </p:nvSpPr>
          <p:spPr>
            <a:xfrm>
              <a:off x="622473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3" name="object 6223"/>
            <p:cNvSpPr/>
            <p:nvPr/>
          </p:nvSpPr>
          <p:spPr>
            <a:xfrm>
              <a:off x="6224990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4" name="object 6224"/>
            <p:cNvSpPr/>
            <p:nvPr/>
          </p:nvSpPr>
          <p:spPr>
            <a:xfrm>
              <a:off x="6224990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5" name="object 6225"/>
            <p:cNvSpPr/>
            <p:nvPr/>
          </p:nvSpPr>
          <p:spPr>
            <a:xfrm>
              <a:off x="6225116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6" name="object 6226"/>
            <p:cNvSpPr/>
            <p:nvPr/>
          </p:nvSpPr>
          <p:spPr>
            <a:xfrm>
              <a:off x="6225243" y="415885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38"/>
                  </a:moveTo>
                  <a:lnTo>
                    <a:pt x="887" y="103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7" name="object 6227"/>
            <p:cNvSpPr/>
            <p:nvPr/>
          </p:nvSpPr>
          <p:spPr>
            <a:xfrm>
              <a:off x="6225370" y="41603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8" name="object 6228"/>
            <p:cNvSpPr/>
            <p:nvPr/>
          </p:nvSpPr>
          <p:spPr>
            <a:xfrm>
              <a:off x="6225496" y="4160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9" name="object 6229"/>
            <p:cNvSpPr/>
            <p:nvPr/>
          </p:nvSpPr>
          <p:spPr>
            <a:xfrm>
              <a:off x="6225623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0" name="object 6230"/>
            <p:cNvSpPr/>
            <p:nvPr/>
          </p:nvSpPr>
          <p:spPr>
            <a:xfrm>
              <a:off x="622575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1" name="object 6231"/>
            <p:cNvSpPr/>
            <p:nvPr/>
          </p:nvSpPr>
          <p:spPr>
            <a:xfrm>
              <a:off x="6226257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2" name="object 6232"/>
            <p:cNvSpPr/>
            <p:nvPr/>
          </p:nvSpPr>
          <p:spPr>
            <a:xfrm>
              <a:off x="6227397" y="415947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27"/>
                  </a:moveTo>
                  <a:lnTo>
                    <a:pt x="887" y="72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3" name="object 6233"/>
            <p:cNvSpPr/>
            <p:nvPr/>
          </p:nvSpPr>
          <p:spPr>
            <a:xfrm>
              <a:off x="6227524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4" name="object 6234"/>
            <p:cNvSpPr/>
            <p:nvPr/>
          </p:nvSpPr>
          <p:spPr>
            <a:xfrm>
              <a:off x="6227651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5" name="object 6235"/>
            <p:cNvSpPr/>
            <p:nvPr/>
          </p:nvSpPr>
          <p:spPr>
            <a:xfrm>
              <a:off x="6227778" y="4158458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34"/>
                  </a:moveTo>
                  <a:lnTo>
                    <a:pt x="887" y="123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6" name="object 6236"/>
            <p:cNvSpPr/>
            <p:nvPr/>
          </p:nvSpPr>
          <p:spPr>
            <a:xfrm>
              <a:off x="6227904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7" name="object 6237"/>
            <p:cNvSpPr/>
            <p:nvPr/>
          </p:nvSpPr>
          <p:spPr>
            <a:xfrm>
              <a:off x="6227271" y="4160907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8" name="object 6238"/>
            <p:cNvSpPr/>
            <p:nvPr/>
          </p:nvSpPr>
          <p:spPr>
            <a:xfrm>
              <a:off x="6229172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9" name="object 6239"/>
            <p:cNvSpPr/>
            <p:nvPr/>
          </p:nvSpPr>
          <p:spPr>
            <a:xfrm>
              <a:off x="6230059" y="4160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0" name="object 6240"/>
            <p:cNvSpPr/>
            <p:nvPr/>
          </p:nvSpPr>
          <p:spPr>
            <a:xfrm>
              <a:off x="623018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1" name="object 6241"/>
            <p:cNvSpPr/>
            <p:nvPr/>
          </p:nvSpPr>
          <p:spPr>
            <a:xfrm>
              <a:off x="6230185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2" name="object 6242"/>
            <p:cNvSpPr/>
            <p:nvPr/>
          </p:nvSpPr>
          <p:spPr>
            <a:xfrm>
              <a:off x="6230312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3" name="object 6243"/>
            <p:cNvSpPr/>
            <p:nvPr/>
          </p:nvSpPr>
          <p:spPr>
            <a:xfrm>
              <a:off x="6230439" y="415957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77"/>
                  </a:moveTo>
                  <a:lnTo>
                    <a:pt x="887" y="6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4" name="object 6244"/>
            <p:cNvSpPr/>
            <p:nvPr/>
          </p:nvSpPr>
          <p:spPr>
            <a:xfrm>
              <a:off x="6229679" y="4160616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5" name="object 6245"/>
            <p:cNvSpPr/>
            <p:nvPr/>
          </p:nvSpPr>
          <p:spPr>
            <a:xfrm>
              <a:off x="623081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6" name="object 6246"/>
            <p:cNvSpPr/>
            <p:nvPr/>
          </p:nvSpPr>
          <p:spPr>
            <a:xfrm>
              <a:off x="6231706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7" name="object 6247"/>
            <p:cNvSpPr/>
            <p:nvPr/>
          </p:nvSpPr>
          <p:spPr>
            <a:xfrm>
              <a:off x="6232593" y="41607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8" name="object 6248"/>
            <p:cNvSpPr/>
            <p:nvPr/>
          </p:nvSpPr>
          <p:spPr>
            <a:xfrm>
              <a:off x="6232847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9" name="object 6249"/>
            <p:cNvSpPr/>
            <p:nvPr/>
          </p:nvSpPr>
          <p:spPr>
            <a:xfrm>
              <a:off x="6232847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0" name="object 6250"/>
            <p:cNvSpPr/>
            <p:nvPr/>
          </p:nvSpPr>
          <p:spPr>
            <a:xfrm>
              <a:off x="6232973" y="415935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84"/>
                  </a:moveTo>
                  <a:lnTo>
                    <a:pt x="887" y="78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1" name="object 6251"/>
            <p:cNvSpPr/>
            <p:nvPr/>
          </p:nvSpPr>
          <p:spPr>
            <a:xfrm>
              <a:off x="6233100" y="4155432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49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2" name="object 6252"/>
            <p:cNvSpPr/>
            <p:nvPr/>
          </p:nvSpPr>
          <p:spPr>
            <a:xfrm>
              <a:off x="6233227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3" name="object 6253"/>
            <p:cNvSpPr/>
            <p:nvPr/>
          </p:nvSpPr>
          <p:spPr>
            <a:xfrm>
              <a:off x="623335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4" name="object 6254"/>
            <p:cNvSpPr/>
            <p:nvPr/>
          </p:nvSpPr>
          <p:spPr>
            <a:xfrm>
              <a:off x="6234241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5" name="object 6255"/>
            <p:cNvSpPr/>
            <p:nvPr/>
          </p:nvSpPr>
          <p:spPr>
            <a:xfrm>
              <a:off x="6234368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6" name="object 6256"/>
            <p:cNvSpPr/>
            <p:nvPr/>
          </p:nvSpPr>
          <p:spPr>
            <a:xfrm>
              <a:off x="623449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7" name="object 6257"/>
            <p:cNvSpPr/>
            <p:nvPr/>
          </p:nvSpPr>
          <p:spPr>
            <a:xfrm>
              <a:off x="6234494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8" name="object 6258"/>
            <p:cNvSpPr/>
            <p:nvPr/>
          </p:nvSpPr>
          <p:spPr>
            <a:xfrm>
              <a:off x="6235255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9" name="object 6259"/>
            <p:cNvSpPr/>
            <p:nvPr/>
          </p:nvSpPr>
          <p:spPr>
            <a:xfrm>
              <a:off x="6235508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0" name="object 6260"/>
            <p:cNvSpPr/>
            <p:nvPr/>
          </p:nvSpPr>
          <p:spPr>
            <a:xfrm>
              <a:off x="6235635" y="41603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1" name="object 6261"/>
            <p:cNvSpPr/>
            <p:nvPr/>
          </p:nvSpPr>
          <p:spPr>
            <a:xfrm>
              <a:off x="6235762" y="415916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79"/>
                  </a:moveTo>
                  <a:lnTo>
                    <a:pt x="887" y="87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2" name="object 6262"/>
            <p:cNvSpPr/>
            <p:nvPr/>
          </p:nvSpPr>
          <p:spPr>
            <a:xfrm>
              <a:off x="6235888" y="41603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3" name="object 6263"/>
            <p:cNvSpPr/>
            <p:nvPr/>
          </p:nvSpPr>
          <p:spPr>
            <a:xfrm>
              <a:off x="6236015" y="416028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4" name="object 6264"/>
            <p:cNvSpPr/>
            <p:nvPr/>
          </p:nvSpPr>
          <p:spPr>
            <a:xfrm>
              <a:off x="623677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5" name="object 6265"/>
            <p:cNvSpPr/>
            <p:nvPr/>
          </p:nvSpPr>
          <p:spPr>
            <a:xfrm>
              <a:off x="6236902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6" name="object 6266"/>
            <p:cNvSpPr/>
            <p:nvPr/>
          </p:nvSpPr>
          <p:spPr>
            <a:xfrm>
              <a:off x="6237916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7" name="object 6267"/>
            <p:cNvSpPr/>
            <p:nvPr/>
          </p:nvSpPr>
          <p:spPr>
            <a:xfrm>
              <a:off x="6238423" y="4158787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69"/>
                  </a:moveTo>
                  <a:lnTo>
                    <a:pt x="887" y="10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8" name="object 6268"/>
            <p:cNvSpPr/>
            <p:nvPr/>
          </p:nvSpPr>
          <p:spPr>
            <a:xfrm>
              <a:off x="6238676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9" name="object 6269"/>
            <p:cNvSpPr/>
            <p:nvPr/>
          </p:nvSpPr>
          <p:spPr>
            <a:xfrm>
              <a:off x="623931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0" name="object 6270"/>
            <p:cNvSpPr/>
            <p:nvPr/>
          </p:nvSpPr>
          <p:spPr>
            <a:xfrm>
              <a:off x="623956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1" name="object 6271"/>
            <p:cNvSpPr/>
            <p:nvPr/>
          </p:nvSpPr>
          <p:spPr>
            <a:xfrm>
              <a:off x="6239690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2" name="object 6272"/>
            <p:cNvSpPr/>
            <p:nvPr/>
          </p:nvSpPr>
          <p:spPr>
            <a:xfrm>
              <a:off x="6240704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3" name="object 6273"/>
            <p:cNvSpPr/>
            <p:nvPr/>
          </p:nvSpPr>
          <p:spPr>
            <a:xfrm>
              <a:off x="6240704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4" name="object 6274"/>
            <p:cNvSpPr/>
            <p:nvPr/>
          </p:nvSpPr>
          <p:spPr>
            <a:xfrm>
              <a:off x="6240957" y="4160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5" name="object 6275"/>
            <p:cNvSpPr/>
            <p:nvPr/>
          </p:nvSpPr>
          <p:spPr>
            <a:xfrm>
              <a:off x="6241084" y="4149989"/>
              <a:ext cx="0" cy="11430"/>
            </a:xfrm>
            <a:custGeom>
              <a:avLst/>
              <a:gdLst/>
              <a:ahLst/>
              <a:cxnLst/>
              <a:rect l="l" t="t" r="r" b="b"/>
              <a:pathLst>
                <a:path h="11429">
                  <a:moveTo>
                    <a:pt x="0" y="1093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6" name="object 6276"/>
            <p:cNvSpPr/>
            <p:nvPr/>
          </p:nvSpPr>
          <p:spPr>
            <a:xfrm>
              <a:off x="6241211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7" name="object 6277"/>
            <p:cNvSpPr/>
            <p:nvPr/>
          </p:nvSpPr>
          <p:spPr>
            <a:xfrm>
              <a:off x="6241591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8" name="object 6278"/>
            <p:cNvSpPr/>
            <p:nvPr/>
          </p:nvSpPr>
          <p:spPr>
            <a:xfrm>
              <a:off x="624222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9" name="object 6279"/>
            <p:cNvSpPr/>
            <p:nvPr/>
          </p:nvSpPr>
          <p:spPr>
            <a:xfrm>
              <a:off x="6242351" y="41607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0" name="object 6280"/>
            <p:cNvSpPr/>
            <p:nvPr/>
          </p:nvSpPr>
          <p:spPr>
            <a:xfrm>
              <a:off x="624285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1" name="object 6281"/>
            <p:cNvSpPr/>
            <p:nvPr/>
          </p:nvSpPr>
          <p:spPr>
            <a:xfrm>
              <a:off x="624311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2" name="object 6282"/>
            <p:cNvSpPr/>
            <p:nvPr/>
          </p:nvSpPr>
          <p:spPr>
            <a:xfrm>
              <a:off x="6243238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3" name="object 6283"/>
            <p:cNvSpPr/>
            <p:nvPr/>
          </p:nvSpPr>
          <p:spPr>
            <a:xfrm>
              <a:off x="6243365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4" name="object 6284"/>
            <p:cNvSpPr/>
            <p:nvPr/>
          </p:nvSpPr>
          <p:spPr>
            <a:xfrm>
              <a:off x="6243619" y="4160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5" name="object 6285"/>
            <p:cNvSpPr/>
            <p:nvPr/>
          </p:nvSpPr>
          <p:spPr>
            <a:xfrm>
              <a:off x="6243745" y="4155445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48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6" name="object 6286"/>
            <p:cNvSpPr/>
            <p:nvPr/>
          </p:nvSpPr>
          <p:spPr>
            <a:xfrm>
              <a:off x="6243745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7" name="object 6287"/>
            <p:cNvSpPr/>
            <p:nvPr/>
          </p:nvSpPr>
          <p:spPr>
            <a:xfrm>
              <a:off x="6243999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8" name="object 6288"/>
            <p:cNvSpPr/>
            <p:nvPr/>
          </p:nvSpPr>
          <p:spPr>
            <a:xfrm>
              <a:off x="624399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9" name="object 6289"/>
            <p:cNvSpPr/>
            <p:nvPr/>
          </p:nvSpPr>
          <p:spPr>
            <a:xfrm>
              <a:off x="624475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0" name="object 6290"/>
            <p:cNvSpPr/>
            <p:nvPr/>
          </p:nvSpPr>
          <p:spPr>
            <a:xfrm>
              <a:off x="6245013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1" name="object 6291"/>
            <p:cNvSpPr/>
            <p:nvPr/>
          </p:nvSpPr>
          <p:spPr>
            <a:xfrm>
              <a:off x="624590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2" name="object 6292"/>
            <p:cNvSpPr/>
            <p:nvPr/>
          </p:nvSpPr>
          <p:spPr>
            <a:xfrm>
              <a:off x="6246026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3" name="object 6293"/>
            <p:cNvSpPr/>
            <p:nvPr/>
          </p:nvSpPr>
          <p:spPr>
            <a:xfrm>
              <a:off x="624615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4" name="object 6294"/>
            <p:cNvSpPr/>
            <p:nvPr/>
          </p:nvSpPr>
          <p:spPr>
            <a:xfrm>
              <a:off x="6246280" y="4158204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60"/>
                  </a:moveTo>
                  <a:lnTo>
                    <a:pt x="887" y="136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5" name="object 6295"/>
            <p:cNvSpPr/>
            <p:nvPr/>
          </p:nvSpPr>
          <p:spPr>
            <a:xfrm>
              <a:off x="6246280" y="4155217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70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6" name="object 6296"/>
            <p:cNvSpPr/>
            <p:nvPr/>
          </p:nvSpPr>
          <p:spPr>
            <a:xfrm>
              <a:off x="624653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7" name="object 6297"/>
            <p:cNvSpPr/>
            <p:nvPr/>
          </p:nvSpPr>
          <p:spPr>
            <a:xfrm>
              <a:off x="624742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8" name="object 6298"/>
            <p:cNvSpPr/>
            <p:nvPr/>
          </p:nvSpPr>
          <p:spPr>
            <a:xfrm>
              <a:off x="6247547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9" name="object 6299"/>
            <p:cNvSpPr/>
            <p:nvPr/>
          </p:nvSpPr>
          <p:spPr>
            <a:xfrm>
              <a:off x="6246787" y="416089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0" name="object 6300"/>
            <p:cNvSpPr/>
            <p:nvPr/>
          </p:nvSpPr>
          <p:spPr>
            <a:xfrm>
              <a:off x="6248561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1" name="object 6301"/>
            <p:cNvSpPr/>
            <p:nvPr/>
          </p:nvSpPr>
          <p:spPr>
            <a:xfrm>
              <a:off x="624868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2" name="object 6302"/>
            <p:cNvSpPr/>
            <p:nvPr/>
          </p:nvSpPr>
          <p:spPr>
            <a:xfrm>
              <a:off x="6248814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3" name="object 6303"/>
            <p:cNvSpPr/>
            <p:nvPr/>
          </p:nvSpPr>
          <p:spPr>
            <a:xfrm>
              <a:off x="6248941" y="416017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4" name="object 6304"/>
            <p:cNvSpPr/>
            <p:nvPr/>
          </p:nvSpPr>
          <p:spPr>
            <a:xfrm>
              <a:off x="6248941" y="4158964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81"/>
                  </a:moveTo>
                  <a:lnTo>
                    <a:pt x="887" y="98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5" name="object 6305"/>
            <p:cNvSpPr/>
            <p:nvPr/>
          </p:nvSpPr>
          <p:spPr>
            <a:xfrm>
              <a:off x="6249195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6" name="object 6306"/>
            <p:cNvSpPr/>
            <p:nvPr/>
          </p:nvSpPr>
          <p:spPr>
            <a:xfrm>
              <a:off x="624957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7" name="object 6307"/>
            <p:cNvSpPr/>
            <p:nvPr/>
          </p:nvSpPr>
          <p:spPr>
            <a:xfrm>
              <a:off x="624995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8" name="object 6308"/>
            <p:cNvSpPr/>
            <p:nvPr/>
          </p:nvSpPr>
          <p:spPr>
            <a:xfrm>
              <a:off x="6250082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9" name="object 6309"/>
            <p:cNvSpPr/>
            <p:nvPr/>
          </p:nvSpPr>
          <p:spPr>
            <a:xfrm>
              <a:off x="6250969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0" name="object 6310"/>
            <p:cNvSpPr/>
            <p:nvPr/>
          </p:nvSpPr>
          <p:spPr>
            <a:xfrm>
              <a:off x="625122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1" name="object 6311"/>
            <p:cNvSpPr/>
            <p:nvPr/>
          </p:nvSpPr>
          <p:spPr>
            <a:xfrm>
              <a:off x="6251222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2" name="object 6312"/>
            <p:cNvSpPr/>
            <p:nvPr/>
          </p:nvSpPr>
          <p:spPr>
            <a:xfrm>
              <a:off x="6251349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3" name="object 6313"/>
            <p:cNvSpPr/>
            <p:nvPr/>
          </p:nvSpPr>
          <p:spPr>
            <a:xfrm>
              <a:off x="6251476" y="4160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4" name="object 6314"/>
            <p:cNvSpPr/>
            <p:nvPr/>
          </p:nvSpPr>
          <p:spPr>
            <a:xfrm>
              <a:off x="6251603" y="415886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31"/>
                  </a:moveTo>
                  <a:lnTo>
                    <a:pt x="887" y="10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5" name="object 6315"/>
            <p:cNvSpPr/>
            <p:nvPr/>
          </p:nvSpPr>
          <p:spPr>
            <a:xfrm>
              <a:off x="6251729" y="416040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6" name="object 6316"/>
            <p:cNvSpPr/>
            <p:nvPr/>
          </p:nvSpPr>
          <p:spPr>
            <a:xfrm>
              <a:off x="625261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7" name="object 6317"/>
            <p:cNvSpPr/>
            <p:nvPr/>
          </p:nvSpPr>
          <p:spPr>
            <a:xfrm>
              <a:off x="6252743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8" name="object 6318"/>
            <p:cNvSpPr/>
            <p:nvPr/>
          </p:nvSpPr>
          <p:spPr>
            <a:xfrm>
              <a:off x="625363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9" name="object 6319"/>
            <p:cNvSpPr/>
            <p:nvPr/>
          </p:nvSpPr>
          <p:spPr>
            <a:xfrm>
              <a:off x="6253884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0" name="object 6320"/>
            <p:cNvSpPr/>
            <p:nvPr/>
          </p:nvSpPr>
          <p:spPr>
            <a:xfrm>
              <a:off x="6254010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1" name="object 6321"/>
            <p:cNvSpPr/>
            <p:nvPr/>
          </p:nvSpPr>
          <p:spPr>
            <a:xfrm>
              <a:off x="6254137" y="415985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8"/>
                  </a:moveTo>
                  <a:lnTo>
                    <a:pt x="887" y="53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2" name="object 6322"/>
            <p:cNvSpPr/>
            <p:nvPr/>
          </p:nvSpPr>
          <p:spPr>
            <a:xfrm>
              <a:off x="6254264" y="4160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3" name="object 6323"/>
            <p:cNvSpPr/>
            <p:nvPr/>
          </p:nvSpPr>
          <p:spPr>
            <a:xfrm>
              <a:off x="6254264" y="416002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9"/>
                  </a:moveTo>
                  <a:lnTo>
                    <a:pt x="887" y="44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4" name="object 6324"/>
            <p:cNvSpPr/>
            <p:nvPr/>
          </p:nvSpPr>
          <p:spPr>
            <a:xfrm>
              <a:off x="625451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5" name="object 6325"/>
            <p:cNvSpPr/>
            <p:nvPr/>
          </p:nvSpPr>
          <p:spPr>
            <a:xfrm>
              <a:off x="6255278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6" name="object 6326"/>
            <p:cNvSpPr/>
            <p:nvPr/>
          </p:nvSpPr>
          <p:spPr>
            <a:xfrm>
              <a:off x="625540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7" name="object 6327"/>
            <p:cNvSpPr/>
            <p:nvPr/>
          </p:nvSpPr>
          <p:spPr>
            <a:xfrm>
              <a:off x="6256292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8" name="object 6328"/>
            <p:cNvSpPr/>
            <p:nvPr/>
          </p:nvSpPr>
          <p:spPr>
            <a:xfrm>
              <a:off x="6256545" y="416007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9" name="object 6329"/>
            <p:cNvSpPr/>
            <p:nvPr/>
          </p:nvSpPr>
          <p:spPr>
            <a:xfrm>
              <a:off x="6256545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0" name="object 6330"/>
            <p:cNvSpPr/>
            <p:nvPr/>
          </p:nvSpPr>
          <p:spPr>
            <a:xfrm>
              <a:off x="6256672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1" name="object 6331"/>
            <p:cNvSpPr/>
            <p:nvPr/>
          </p:nvSpPr>
          <p:spPr>
            <a:xfrm>
              <a:off x="6256798" y="4158838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44"/>
                  </a:moveTo>
                  <a:lnTo>
                    <a:pt x="887" y="10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2" name="object 6332"/>
            <p:cNvSpPr/>
            <p:nvPr/>
          </p:nvSpPr>
          <p:spPr>
            <a:xfrm>
              <a:off x="6256925" y="416020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3" name="object 6333"/>
            <p:cNvSpPr/>
            <p:nvPr/>
          </p:nvSpPr>
          <p:spPr>
            <a:xfrm>
              <a:off x="6257052" y="41604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4" name="object 6334"/>
            <p:cNvSpPr/>
            <p:nvPr/>
          </p:nvSpPr>
          <p:spPr>
            <a:xfrm>
              <a:off x="6257179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5" name="object 6335"/>
            <p:cNvSpPr/>
            <p:nvPr/>
          </p:nvSpPr>
          <p:spPr>
            <a:xfrm>
              <a:off x="625793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6" name="object 6336"/>
            <p:cNvSpPr/>
            <p:nvPr/>
          </p:nvSpPr>
          <p:spPr>
            <a:xfrm>
              <a:off x="625831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7" name="object 6337"/>
            <p:cNvSpPr/>
            <p:nvPr/>
          </p:nvSpPr>
          <p:spPr>
            <a:xfrm>
              <a:off x="6258953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8" name="object 6338"/>
            <p:cNvSpPr/>
            <p:nvPr/>
          </p:nvSpPr>
          <p:spPr>
            <a:xfrm>
              <a:off x="6259206" y="4160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9" name="object 6339"/>
            <p:cNvSpPr/>
            <p:nvPr/>
          </p:nvSpPr>
          <p:spPr>
            <a:xfrm>
              <a:off x="6259333" y="41604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0" name="object 6340"/>
            <p:cNvSpPr/>
            <p:nvPr/>
          </p:nvSpPr>
          <p:spPr>
            <a:xfrm>
              <a:off x="6259460" y="415995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7"/>
                  </a:moveTo>
                  <a:lnTo>
                    <a:pt x="887" y="48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1" name="object 6341"/>
            <p:cNvSpPr/>
            <p:nvPr/>
          </p:nvSpPr>
          <p:spPr>
            <a:xfrm>
              <a:off x="6259460" y="41604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2" name="object 6342"/>
            <p:cNvSpPr/>
            <p:nvPr/>
          </p:nvSpPr>
          <p:spPr>
            <a:xfrm>
              <a:off x="6259460" y="4160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3" name="object 6343"/>
            <p:cNvSpPr/>
            <p:nvPr/>
          </p:nvSpPr>
          <p:spPr>
            <a:xfrm>
              <a:off x="6259713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4" name="object 6344"/>
            <p:cNvSpPr/>
            <p:nvPr/>
          </p:nvSpPr>
          <p:spPr>
            <a:xfrm>
              <a:off x="6259840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5" name="object 6345"/>
            <p:cNvSpPr/>
            <p:nvPr/>
          </p:nvSpPr>
          <p:spPr>
            <a:xfrm>
              <a:off x="626047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6" name="object 6346"/>
            <p:cNvSpPr/>
            <p:nvPr/>
          </p:nvSpPr>
          <p:spPr>
            <a:xfrm>
              <a:off x="6260600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7" name="object 6347"/>
            <p:cNvSpPr/>
            <p:nvPr/>
          </p:nvSpPr>
          <p:spPr>
            <a:xfrm>
              <a:off x="6260727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8" name="object 6348"/>
            <p:cNvSpPr/>
            <p:nvPr/>
          </p:nvSpPr>
          <p:spPr>
            <a:xfrm>
              <a:off x="6261487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9" name="object 6349"/>
            <p:cNvSpPr/>
            <p:nvPr/>
          </p:nvSpPr>
          <p:spPr>
            <a:xfrm>
              <a:off x="6261741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0" name="object 6350"/>
            <p:cNvSpPr/>
            <p:nvPr/>
          </p:nvSpPr>
          <p:spPr>
            <a:xfrm>
              <a:off x="6261741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1" name="object 6351"/>
            <p:cNvSpPr/>
            <p:nvPr/>
          </p:nvSpPr>
          <p:spPr>
            <a:xfrm>
              <a:off x="6261994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2" name="object 6352"/>
            <p:cNvSpPr/>
            <p:nvPr/>
          </p:nvSpPr>
          <p:spPr>
            <a:xfrm>
              <a:off x="6262121" y="4132608"/>
              <a:ext cx="0" cy="28575"/>
            </a:xfrm>
            <a:custGeom>
              <a:avLst/>
              <a:gdLst/>
              <a:ahLst/>
              <a:cxnLst/>
              <a:rect l="l" t="t" r="r" b="b"/>
              <a:pathLst>
                <a:path h="28575">
                  <a:moveTo>
                    <a:pt x="0" y="2831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3" name="object 6353"/>
            <p:cNvSpPr/>
            <p:nvPr/>
          </p:nvSpPr>
          <p:spPr>
            <a:xfrm>
              <a:off x="6262248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4" name="object 6354"/>
            <p:cNvSpPr/>
            <p:nvPr/>
          </p:nvSpPr>
          <p:spPr>
            <a:xfrm>
              <a:off x="6262375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5" name="object 6355"/>
            <p:cNvSpPr/>
            <p:nvPr/>
          </p:nvSpPr>
          <p:spPr>
            <a:xfrm>
              <a:off x="6262501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6" name="object 6356"/>
            <p:cNvSpPr/>
            <p:nvPr/>
          </p:nvSpPr>
          <p:spPr>
            <a:xfrm>
              <a:off x="626326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7" name="object 6357"/>
            <p:cNvSpPr/>
            <p:nvPr/>
          </p:nvSpPr>
          <p:spPr>
            <a:xfrm>
              <a:off x="6264149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8" name="object 6358"/>
            <p:cNvSpPr/>
            <p:nvPr/>
          </p:nvSpPr>
          <p:spPr>
            <a:xfrm>
              <a:off x="626427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9" name="object 6359"/>
            <p:cNvSpPr/>
            <p:nvPr/>
          </p:nvSpPr>
          <p:spPr>
            <a:xfrm>
              <a:off x="6264402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0" name="object 6360"/>
            <p:cNvSpPr/>
            <p:nvPr/>
          </p:nvSpPr>
          <p:spPr>
            <a:xfrm>
              <a:off x="6264782" y="4151698"/>
              <a:ext cx="0" cy="9525"/>
            </a:xfrm>
            <a:custGeom>
              <a:avLst/>
              <a:gdLst/>
              <a:ahLst/>
              <a:cxnLst/>
              <a:rect l="l" t="t" r="r" b="b"/>
              <a:pathLst>
                <a:path h="9525">
                  <a:moveTo>
                    <a:pt x="0" y="922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1" name="object 6361"/>
            <p:cNvSpPr/>
            <p:nvPr/>
          </p:nvSpPr>
          <p:spPr>
            <a:xfrm>
              <a:off x="6264782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2" name="object 6362"/>
            <p:cNvSpPr/>
            <p:nvPr/>
          </p:nvSpPr>
          <p:spPr>
            <a:xfrm>
              <a:off x="6264909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3" name="object 6363"/>
            <p:cNvSpPr/>
            <p:nvPr/>
          </p:nvSpPr>
          <p:spPr>
            <a:xfrm>
              <a:off x="626503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4" name="object 6364"/>
            <p:cNvSpPr/>
            <p:nvPr/>
          </p:nvSpPr>
          <p:spPr>
            <a:xfrm>
              <a:off x="626566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5" name="object 6365"/>
            <p:cNvSpPr/>
            <p:nvPr/>
          </p:nvSpPr>
          <p:spPr>
            <a:xfrm>
              <a:off x="6265036" y="416091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6" name="object 6366"/>
            <p:cNvSpPr/>
            <p:nvPr/>
          </p:nvSpPr>
          <p:spPr>
            <a:xfrm>
              <a:off x="626605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7" name="object 6367"/>
            <p:cNvSpPr/>
            <p:nvPr/>
          </p:nvSpPr>
          <p:spPr>
            <a:xfrm>
              <a:off x="626643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8" name="object 6368"/>
            <p:cNvSpPr/>
            <p:nvPr/>
          </p:nvSpPr>
          <p:spPr>
            <a:xfrm>
              <a:off x="626681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9" name="object 6369"/>
            <p:cNvSpPr/>
            <p:nvPr/>
          </p:nvSpPr>
          <p:spPr>
            <a:xfrm>
              <a:off x="626706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0" name="object 6370"/>
            <p:cNvSpPr/>
            <p:nvPr/>
          </p:nvSpPr>
          <p:spPr>
            <a:xfrm>
              <a:off x="6267190" y="4160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1" name="object 6371"/>
            <p:cNvSpPr/>
            <p:nvPr/>
          </p:nvSpPr>
          <p:spPr>
            <a:xfrm>
              <a:off x="6267317" y="4157888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19"/>
                  </a:moveTo>
                  <a:lnTo>
                    <a:pt x="887" y="151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2" name="object 6372"/>
            <p:cNvSpPr/>
            <p:nvPr/>
          </p:nvSpPr>
          <p:spPr>
            <a:xfrm>
              <a:off x="6267444" y="41604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3" name="object 6373"/>
            <p:cNvSpPr/>
            <p:nvPr/>
          </p:nvSpPr>
          <p:spPr>
            <a:xfrm>
              <a:off x="626757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4" name="object 6374"/>
            <p:cNvSpPr/>
            <p:nvPr/>
          </p:nvSpPr>
          <p:spPr>
            <a:xfrm>
              <a:off x="6267570" y="4160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5" name="object 6375"/>
            <p:cNvSpPr/>
            <p:nvPr/>
          </p:nvSpPr>
          <p:spPr>
            <a:xfrm>
              <a:off x="626769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6" name="object 6376"/>
            <p:cNvSpPr/>
            <p:nvPr/>
          </p:nvSpPr>
          <p:spPr>
            <a:xfrm>
              <a:off x="626845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7" name="object 6377"/>
            <p:cNvSpPr/>
            <p:nvPr/>
          </p:nvSpPr>
          <p:spPr>
            <a:xfrm>
              <a:off x="626947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8" name="object 6378"/>
            <p:cNvSpPr/>
            <p:nvPr/>
          </p:nvSpPr>
          <p:spPr>
            <a:xfrm>
              <a:off x="6269598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9" name="object 6379"/>
            <p:cNvSpPr/>
            <p:nvPr/>
          </p:nvSpPr>
          <p:spPr>
            <a:xfrm>
              <a:off x="626972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0" name="object 6380"/>
            <p:cNvSpPr/>
            <p:nvPr/>
          </p:nvSpPr>
          <p:spPr>
            <a:xfrm>
              <a:off x="6269978" y="415910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11"/>
                  </a:moveTo>
                  <a:lnTo>
                    <a:pt x="887" y="91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1" name="object 6381"/>
            <p:cNvSpPr/>
            <p:nvPr/>
          </p:nvSpPr>
          <p:spPr>
            <a:xfrm>
              <a:off x="6270105" y="4158002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62"/>
                  </a:moveTo>
                  <a:lnTo>
                    <a:pt x="887" y="146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2" name="object 6382"/>
            <p:cNvSpPr/>
            <p:nvPr/>
          </p:nvSpPr>
          <p:spPr>
            <a:xfrm>
              <a:off x="6270232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3" name="object 6383"/>
            <p:cNvSpPr/>
            <p:nvPr/>
          </p:nvSpPr>
          <p:spPr>
            <a:xfrm>
              <a:off x="627099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4" name="object 6384"/>
            <p:cNvSpPr/>
            <p:nvPr/>
          </p:nvSpPr>
          <p:spPr>
            <a:xfrm>
              <a:off x="627213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5" name="object 6385"/>
            <p:cNvSpPr/>
            <p:nvPr/>
          </p:nvSpPr>
          <p:spPr>
            <a:xfrm>
              <a:off x="6272259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6" name="object 6386"/>
            <p:cNvSpPr/>
            <p:nvPr/>
          </p:nvSpPr>
          <p:spPr>
            <a:xfrm>
              <a:off x="6272639" y="415973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94"/>
                  </a:moveTo>
                  <a:lnTo>
                    <a:pt x="887" y="5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7" name="object 6387"/>
            <p:cNvSpPr/>
            <p:nvPr/>
          </p:nvSpPr>
          <p:spPr>
            <a:xfrm>
              <a:off x="6272766" y="415939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65"/>
                  </a:moveTo>
                  <a:lnTo>
                    <a:pt x="887" y="76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8" name="object 6388"/>
            <p:cNvSpPr/>
            <p:nvPr/>
          </p:nvSpPr>
          <p:spPr>
            <a:xfrm>
              <a:off x="6272766" y="416091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9" name="object 6389"/>
            <p:cNvSpPr/>
            <p:nvPr/>
          </p:nvSpPr>
          <p:spPr>
            <a:xfrm>
              <a:off x="627492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0" name="object 6390"/>
            <p:cNvSpPr/>
            <p:nvPr/>
          </p:nvSpPr>
          <p:spPr>
            <a:xfrm>
              <a:off x="6275047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1" name="object 6391"/>
            <p:cNvSpPr/>
            <p:nvPr/>
          </p:nvSpPr>
          <p:spPr>
            <a:xfrm>
              <a:off x="6275174" y="4154394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53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2" name="object 6392"/>
            <p:cNvSpPr/>
            <p:nvPr/>
          </p:nvSpPr>
          <p:spPr>
            <a:xfrm>
              <a:off x="6275428" y="416001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55"/>
                  </a:moveTo>
                  <a:lnTo>
                    <a:pt x="887" y="45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3" name="object 6393"/>
            <p:cNvSpPr/>
            <p:nvPr/>
          </p:nvSpPr>
          <p:spPr>
            <a:xfrm>
              <a:off x="6275554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4" name="object 6394"/>
            <p:cNvSpPr/>
            <p:nvPr/>
          </p:nvSpPr>
          <p:spPr>
            <a:xfrm>
              <a:off x="627644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5" name="object 6395"/>
            <p:cNvSpPr/>
            <p:nvPr/>
          </p:nvSpPr>
          <p:spPr>
            <a:xfrm>
              <a:off x="6277455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6" name="object 6396"/>
            <p:cNvSpPr/>
            <p:nvPr/>
          </p:nvSpPr>
          <p:spPr>
            <a:xfrm>
              <a:off x="6277835" y="415881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57"/>
                  </a:moveTo>
                  <a:lnTo>
                    <a:pt x="887" y="105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7" name="object 6397"/>
            <p:cNvSpPr/>
            <p:nvPr/>
          </p:nvSpPr>
          <p:spPr>
            <a:xfrm>
              <a:off x="6277962" y="415971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07"/>
                  </a:moveTo>
                  <a:lnTo>
                    <a:pt x="887" y="6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8" name="object 6398"/>
            <p:cNvSpPr/>
            <p:nvPr/>
          </p:nvSpPr>
          <p:spPr>
            <a:xfrm>
              <a:off x="6278089" y="41603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9" name="object 6399"/>
            <p:cNvSpPr/>
            <p:nvPr/>
          </p:nvSpPr>
          <p:spPr>
            <a:xfrm>
              <a:off x="627834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0" name="object 6400"/>
            <p:cNvSpPr/>
            <p:nvPr/>
          </p:nvSpPr>
          <p:spPr>
            <a:xfrm>
              <a:off x="627846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1" name="object 6401"/>
            <p:cNvSpPr/>
            <p:nvPr/>
          </p:nvSpPr>
          <p:spPr>
            <a:xfrm>
              <a:off x="627897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2" name="object 6402"/>
            <p:cNvSpPr/>
            <p:nvPr/>
          </p:nvSpPr>
          <p:spPr>
            <a:xfrm>
              <a:off x="627910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3" name="object 6403"/>
            <p:cNvSpPr/>
            <p:nvPr/>
          </p:nvSpPr>
          <p:spPr>
            <a:xfrm>
              <a:off x="6280117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4" name="object 6404"/>
            <p:cNvSpPr/>
            <p:nvPr/>
          </p:nvSpPr>
          <p:spPr>
            <a:xfrm>
              <a:off x="6280497" y="415986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1"/>
                  </a:moveTo>
                  <a:lnTo>
                    <a:pt x="887" y="5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5" name="object 6405"/>
            <p:cNvSpPr/>
            <p:nvPr/>
          </p:nvSpPr>
          <p:spPr>
            <a:xfrm>
              <a:off x="6280497" y="415978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9"/>
                  </a:moveTo>
                  <a:lnTo>
                    <a:pt x="887" y="5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6" name="object 6406"/>
            <p:cNvSpPr/>
            <p:nvPr/>
          </p:nvSpPr>
          <p:spPr>
            <a:xfrm>
              <a:off x="6280750" y="4160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7" name="object 6407"/>
            <p:cNvSpPr/>
            <p:nvPr/>
          </p:nvSpPr>
          <p:spPr>
            <a:xfrm>
              <a:off x="6280877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8" name="object 6408"/>
            <p:cNvSpPr/>
            <p:nvPr/>
          </p:nvSpPr>
          <p:spPr>
            <a:xfrm>
              <a:off x="628087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9" name="object 6409"/>
            <p:cNvSpPr/>
            <p:nvPr/>
          </p:nvSpPr>
          <p:spPr>
            <a:xfrm>
              <a:off x="628113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0" name="object 6410"/>
            <p:cNvSpPr/>
            <p:nvPr/>
          </p:nvSpPr>
          <p:spPr>
            <a:xfrm>
              <a:off x="6281764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1" name="object 6411"/>
            <p:cNvSpPr/>
            <p:nvPr/>
          </p:nvSpPr>
          <p:spPr>
            <a:xfrm>
              <a:off x="6282651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2" name="object 6412"/>
            <p:cNvSpPr/>
            <p:nvPr/>
          </p:nvSpPr>
          <p:spPr>
            <a:xfrm>
              <a:off x="628277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3" name="object 6413"/>
            <p:cNvSpPr/>
            <p:nvPr/>
          </p:nvSpPr>
          <p:spPr>
            <a:xfrm>
              <a:off x="6282905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4" name="object 6414"/>
            <p:cNvSpPr/>
            <p:nvPr/>
          </p:nvSpPr>
          <p:spPr>
            <a:xfrm>
              <a:off x="6283031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5" name="object 6415"/>
            <p:cNvSpPr/>
            <p:nvPr/>
          </p:nvSpPr>
          <p:spPr>
            <a:xfrm>
              <a:off x="6283158" y="4158648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39"/>
                  </a:moveTo>
                  <a:lnTo>
                    <a:pt x="887" y="1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6" name="object 6416"/>
            <p:cNvSpPr/>
            <p:nvPr/>
          </p:nvSpPr>
          <p:spPr>
            <a:xfrm>
              <a:off x="6283412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7" name="object 6417"/>
            <p:cNvSpPr/>
            <p:nvPr/>
          </p:nvSpPr>
          <p:spPr>
            <a:xfrm>
              <a:off x="628353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8" name="object 6418"/>
            <p:cNvSpPr/>
            <p:nvPr/>
          </p:nvSpPr>
          <p:spPr>
            <a:xfrm>
              <a:off x="628429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9" name="object 6419"/>
            <p:cNvSpPr/>
            <p:nvPr/>
          </p:nvSpPr>
          <p:spPr>
            <a:xfrm>
              <a:off x="628429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0" name="object 6420"/>
            <p:cNvSpPr/>
            <p:nvPr/>
          </p:nvSpPr>
          <p:spPr>
            <a:xfrm>
              <a:off x="6285312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1" name="object 6421"/>
            <p:cNvSpPr/>
            <p:nvPr/>
          </p:nvSpPr>
          <p:spPr>
            <a:xfrm>
              <a:off x="6285819" y="4158534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96"/>
                  </a:moveTo>
                  <a:lnTo>
                    <a:pt x="887" y="11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2" name="object 6422"/>
            <p:cNvSpPr/>
            <p:nvPr/>
          </p:nvSpPr>
          <p:spPr>
            <a:xfrm>
              <a:off x="6285946" y="41604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3" name="object 6423"/>
            <p:cNvSpPr/>
            <p:nvPr/>
          </p:nvSpPr>
          <p:spPr>
            <a:xfrm>
              <a:off x="628607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4" name="object 6424"/>
            <p:cNvSpPr/>
            <p:nvPr/>
          </p:nvSpPr>
          <p:spPr>
            <a:xfrm>
              <a:off x="628645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5" name="object 6425"/>
            <p:cNvSpPr/>
            <p:nvPr/>
          </p:nvSpPr>
          <p:spPr>
            <a:xfrm>
              <a:off x="628683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6" name="object 6426"/>
            <p:cNvSpPr/>
            <p:nvPr/>
          </p:nvSpPr>
          <p:spPr>
            <a:xfrm>
              <a:off x="628708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7" name="object 6427"/>
            <p:cNvSpPr/>
            <p:nvPr/>
          </p:nvSpPr>
          <p:spPr>
            <a:xfrm>
              <a:off x="6286326" y="416091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8" name="object 6428"/>
            <p:cNvSpPr/>
            <p:nvPr/>
          </p:nvSpPr>
          <p:spPr>
            <a:xfrm>
              <a:off x="6288100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9" name="object 6429"/>
            <p:cNvSpPr/>
            <p:nvPr/>
          </p:nvSpPr>
          <p:spPr>
            <a:xfrm>
              <a:off x="6288354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0" name="object 6430"/>
            <p:cNvSpPr/>
            <p:nvPr/>
          </p:nvSpPr>
          <p:spPr>
            <a:xfrm>
              <a:off x="6288481" y="4075617"/>
              <a:ext cx="0" cy="85725"/>
            </a:xfrm>
            <a:custGeom>
              <a:avLst/>
              <a:gdLst/>
              <a:ahLst/>
              <a:cxnLst/>
              <a:rect l="l" t="t" r="r" b="b"/>
              <a:pathLst>
                <a:path h="85725">
                  <a:moveTo>
                    <a:pt x="0" y="8530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1" name="object 6431"/>
            <p:cNvSpPr/>
            <p:nvPr/>
          </p:nvSpPr>
          <p:spPr>
            <a:xfrm>
              <a:off x="6288481" y="415997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74"/>
                  </a:moveTo>
                  <a:lnTo>
                    <a:pt x="887" y="47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2" name="object 6432"/>
            <p:cNvSpPr/>
            <p:nvPr/>
          </p:nvSpPr>
          <p:spPr>
            <a:xfrm>
              <a:off x="6288734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3" name="object 6433"/>
            <p:cNvSpPr/>
            <p:nvPr/>
          </p:nvSpPr>
          <p:spPr>
            <a:xfrm>
              <a:off x="628898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4" name="object 6434"/>
            <p:cNvSpPr/>
            <p:nvPr/>
          </p:nvSpPr>
          <p:spPr>
            <a:xfrm>
              <a:off x="628962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5" name="object 6435"/>
            <p:cNvSpPr/>
            <p:nvPr/>
          </p:nvSpPr>
          <p:spPr>
            <a:xfrm>
              <a:off x="6290128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6" name="object 6436"/>
            <p:cNvSpPr/>
            <p:nvPr/>
          </p:nvSpPr>
          <p:spPr>
            <a:xfrm>
              <a:off x="629050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7" name="object 6437"/>
            <p:cNvSpPr/>
            <p:nvPr/>
          </p:nvSpPr>
          <p:spPr>
            <a:xfrm>
              <a:off x="6290635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8" name="object 6438"/>
            <p:cNvSpPr/>
            <p:nvPr/>
          </p:nvSpPr>
          <p:spPr>
            <a:xfrm>
              <a:off x="6290762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9" name="object 6439"/>
            <p:cNvSpPr/>
            <p:nvPr/>
          </p:nvSpPr>
          <p:spPr>
            <a:xfrm>
              <a:off x="6290888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0" name="object 6440"/>
            <p:cNvSpPr/>
            <p:nvPr/>
          </p:nvSpPr>
          <p:spPr>
            <a:xfrm>
              <a:off x="6291015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1" name="object 6441"/>
            <p:cNvSpPr/>
            <p:nvPr/>
          </p:nvSpPr>
          <p:spPr>
            <a:xfrm>
              <a:off x="6291142" y="4135608"/>
              <a:ext cx="0" cy="25400"/>
            </a:xfrm>
            <a:custGeom>
              <a:avLst/>
              <a:gdLst/>
              <a:ahLst/>
              <a:cxnLst/>
              <a:rect l="l" t="t" r="r" b="b"/>
              <a:pathLst>
                <a:path h="25400">
                  <a:moveTo>
                    <a:pt x="0" y="2531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2" name="object 6442"/>
            <p:cNvSpPr/>
            <p:nvPr/>
          </p:nvSpPr>
          <p:spPr>
            <a:xfrm>
              <a:off x="6291142" y="4160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3" name="object 6443"/>
            <p:cNvSpPr/>
            <p:nvPr/>
          </p:nvSpPr>
          <p:spPr>
            <a:xfrm>
              <a:off x="6291395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4" name="object 6444"/>
            <p:cNvSpPr/>
            <p:nvPr/>
          </p:nvSpPr>
          <p:spPr>
            <a:xfrm>
              <a:off x="629202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5" name="object 6445"/>
            <p:cNvSpPr/>
            <p:nvPr/>
          </p:nvSpPr>
          <p:spPr>
            <a:xfrm>
              <a:off x="629228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6" name="object 6446"/>
            <p:cNvSpPr/>
            <p:nvPr/>
          </p:nvSpPr>
          <p:spPr>
            <a:xfrm>
              <a:off x="629304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7" name="object 6447"/>
            <p:cNvSpPr/>
            <p:nvPr/>
          </p:nvSpPr>
          <p:spPr>
            <a:xfrm>
              <a:off x="6293296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8" name="object 6448"/>
            <p:cNvSpPr/>
            <p:nvPr/>
          </p:nvSpPr>
          <p:spPr>
            <a:xfrm>
              <a:off x="629342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9" name="object 6449"/>
            <p:cNvSpPr/>
            <p:nvPr/>
          </p:nvSpPr>
          <p:spPr>
            <a:xfrm>
              <a:off x="6293550" y="41603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0" name="object 6450"/>
            <p:cNvSpPr/>
            <p:nvPr/>
          </p:nvSpPr>
          <p:spPr>
            <a:xfrm>
              <a:off x="6293676" y="4154381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54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1" name="object 6451"/>
            <p:cNvSpPr/>
            <p:nvPr/>
          </p:nvSpPr>
          <p:spPr>
            <a:xfrm>
              <a:off x="6293803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2" name="object 6452"/>
            <p:cNvSpPr/>
            <p:nvPr/>
          </p:nvSpPr>
          <p:spPr>
            <a:xfrm>
              <a:off x="6294183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3" name="object 6453"/>
            <p:cNvSpPr/>
            <p:nvPr/>
          </p:nvSpPr>
          <p:spPr>
            <a:xfrm>
              <a:off x="6294944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4" name="object 6454"/>
            <p:cNvSpPr/>
            <p:nvPr/>
          </p:nvSpPr>
          <p:spPr>
            <a:xfrm>
              <a:off x="629545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5" name="object 6455"/>
            <p:cNvSpPr/>
            <p:nvPr/>
          </p:nvSpPr>
          <p:spPr>
            <a:xfrm>
              <a:off x="6295958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6" name="object 6456"/>
            <p:cNvSpPr/>
            <p:nvPr/>
          </p:nvSpPr>
          <p:spPr>
            <a:xfrm>
              <a:off x="629595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7" name="object 6457"/>
            <p:cNvSpPr/>
            <p:nvPr/>
          </p:nvSpPr>
          <p:spPr>
            <a:xfrm>
              <a:off x="6296211" y="41603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8" name="object 6458"/>
            <p:cNvSpPr/>
            <p:nvPr/>
          </p:nvSpPr>
          <p:spPr>
            <a:xfrm>
              <a:off x="6296338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9" name="object 6459"/>
            <p:cNvSpPr/>
            <p:nvPr/>
          </p:nvSpPr>
          <p:spPr>
            <a:xfrm>
              <a:off x="6296338" y="415945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34"/>
                  </a:moveTo>
                  <a:lnTo>
                    <a:pt x="887" y="73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0" name="object 6460"/>
            <p:cNvSpPr/>
            <p:nvPr/>
          </p:nvSpPr>
          <p:spPr>
            <a:xfrm>
              <a:off x="6296718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1" name="object 6461"/>
            <p:cNvSpPr/>
            <p:nvPr/>
          </p:nvSpPr>
          <p:spPr>
            <a:xfrm>
              <a:off x="6297605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2" name="object 6462"/>
            <p:cNvSpPr/>
            <p:nvPr/>
          </p:nvSpPr>
          <p:spPr>
            <a:xfrm>
              <a:off x="6297605" y="416091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3" name="object 6463"/>
            <p:cNvSpPr/>
            <p:nvPr/>
          </p:nvSpPr>
          <p:spPr>
            <a:xfrm>
              <a:off x="6298872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4" name="object 6464"/>
            <p:cNvSpPr/>
            <p:nvPr/>
          </p:nvSpPr>
          <p:spPr>
            <a:xfrm>
              <a:off x="6298872" y="416006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5" name="object 6465"/>
            <p:cNvSpPr/>
            <p:nvPr/>
          </p:nvSpPr>
          <p:spPr>
            <a:xfrm>
              <a:off x="6298999" y="415977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75"/>
                  </a:moveTo>
                  <a:lnTo>
                    <a:pt x="887" y="5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6" name="object 6466"/>
            <p:cNvSpPr/>
            <p:nvPr/>
          </p:nvSpPr>
          <p:spPr>
            <a:xfrm>
              <a:off x="6299126" y="41603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7" name="object 6467"/>
            <p:cNvSpPr/>
            <p:nvPr/>
          </p:nvSpPr>
          <p:spPr>
            <a:xfrm>
              <a:off x="6300140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8" name="object 6468"/>
            <p:cNvSpPr/>
            <p:nvPr/>
          </p:nvSpPr>
          <p:spPr>
            <a:xfrm>
              <a:off x="630026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9" name="object 6469"/>
            <p:cNvSpPr/>
            <p:nvPr/>
          </p:nvSpPr>
          <p:spPr>
            <a:xfrm>
              <a:off x="630115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0" name="object 6470"/>
            <p:cNvSpPr/>
            <p:nvPr/>
          </p:nvSpPr>
          <p:spPr>
            <a:xfrm>
              <a:off x="630115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1" name="object 6471"/>
            <p:cNvSpPr/>
            <p:nvPr/>
          </p:nvSpPr>
          <p:spPr>
            <a:xfrm>
              <a:off x="6301534" y="4154622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630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2" name="object 6472"/>
            <p:cNvSpPr/>
            <p:nvPr/>
          </p:nvSpPr>
          <p:spPr>
            <a:xfrm>
              <a:off x="6301660" y="416014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3" name="object 6473"/>
            <p:cNvSpPr/>
            <p:nvPr/>
          </p:nvSpPr>
          <p:spPr>
            <a:xfrm>
              <a:off x="6301787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4" name="object 6474"/>
            <p:cNvSpPr/>
            <p:nvPr/>
          </p:nvSpPr>
          <p:spPr>
            <a:xfrm>
              <a:off x="630254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5" name="object 6475"/>
            <p:cNvSpPr/>
            <p:nvPr/>
          </p:nvSpPr>
          <p:spPr>
            <a:xfrm>
              <a:off x="630280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6" name="object 6476"/>
            <p:cNvSpPr/>
            <p:nvPr/>
          </p:nvSpPr>
          <p:spPr>
            <a:xfrm>
              <a:off x="630368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7" name="object 6477"/>
            <p:cNvSpPr/>
            <p:nvPr/>
          </p:nvSpPr>
          <p:spPr>
            <a:xfrm>
              <a:off x="6303942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8" name="object 6478"/>
            <p:cNvSpPr/>
            <p:nvPr/>
          </p:nvSpPr>
          <p:spPr>
            <a:xfrm>
              <a:off x="6304195" y="4157065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386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9" name="object 6479"/>
            <p:cNvSpPr/>
            <p:nvPr/>
          </p:nvSpPr>
          <p:spPr>
            <a:xfrm>
              <a:off x="6304195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0" name="object 6480"/>
            <p:cNvSpPr/>
            <p:nvPr/>
          </p:nvSpPr>
          <p:spPr>
            <a:xfrm>
              <a:off x="6304322" y="416026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1" name="object 6481"/>
            <p:cNvSpPr/>
            <p:nvPr/>
          </p:nvSpPr>
          <p:spPr>
            <a:xfrm>
              <a:off x="6304448" y="41603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2" name="object 6482"/>
            <p:cNvSpPr/>
            <p:nvPr/>
          </p:nvSpPr>
          <p:spPr>
            <a:xfrm>
              <a:off x="630520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3" name="object 6483"/>
            <p:cNvSpPr/>
            <p:nvPr/>
          </p:nvSpPr>
          <p:spPr>
            <a:xfrm>
              <a:off x="6306476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4" name="object 6484"/>
            <p:cNvSpPr/>
            <p:nvPr/>
          </p:nvSpPr>
          <p:spPr>
            <a:xfrm>
              <a:off x="6306730" y="415919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67"/>
                  </a:moveTo>
                  <a:lnTo>
                    <a:pt x="887" y="86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5" name="object 6485"/>
            <p:cNvSpPr/>
            <p:nvPr/>
          </p:nvSpPr>
          <p:spPr>
            <a:xfrm>
              <a:off x="6306983" y="415993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93"/>
                  </a:moveTo>
                  <a:lnTo>
                    <a:pt x="887" y="49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6" name="object 6486"/>
            <p:cNvSpPr/>
            <p:nvPr/>
          </p:nvSpPr>
          <p:spPr>
            <a:xfrm>
              <a:off x="6307110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7" name="object 6487"/>
            <p:cNvSpPr/>
            <p:nvPr/>
          </p:nvSpPr>
          <p:spPr>
            <a:xfrm>
              <a:off x="6307110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8" name="object 6488"/>
            <p:cNvSpPr/>
            <p:nvPr/>
          </p:nvSpPr>
          <p:spPr>
            <a:xfrm>
              <a:off x="630787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9" name="object 6489"/>
            <p:cNvSpPr/>
            <p:nvPr/>
          </p:nvSpPr>
          <p:spPr>
            <a:xfrm>
              <a:off x="6308124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0" name="object 6490"/>
            <p:cNvSpPr/>
            <p:nvPr/>
          </p:nvSpPr>
          <p:spPr>
            <a:xfrm>
              <a:off x="6309137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1" name="object 6491"/>
            <p:cNvSpPr/>
            <p:nvPr/>
          </p:nvSpPr>
          <p:spPr>
            <a:xfrm>
              <a:off x="6309391" y="416014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2" name="object 6492"/>
            <p:cNvSpPr/>
            <p:nvPr/>
          </p:nvSpPr>
          <p:spPr>
            <a:xfrm>
              <a:off x="6309518" y="415991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6"/>
                  </a:moveTo>
                  <a:lnTo>
                    <a:pt x="887" y="50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3" name="object 6493"/>
            <p:cNvSpPr/>
            <p:nvPr/>
          </p:nvSpPr>
          <p:spPr>
            <a:xfrm>
              <a:off x="6309644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4" name="object 6494"/>
            <p:cNvSpPr/>
            <p:nvPr/>
          </p:nvSpPr>
          <p:spPr>
            <a:xfrm>
              <a:off x="6309771" y="41606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5" name="object 6495"/>
            <p:cNvSpPr/>
            <p:nvPr/>
          </p:nvSpPr>
          <p:spPr>
            <a:xfrm>
              <a:off x="631053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6" name="object 6496"/>
            <p:cNvSpPr/>
            <p:nvPr/>
          </p:nvSpPr>
          <p:spPr>
            <a:xfrm>
              <a:off x="631078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7" name="object 6497"/>
            <p:cNvSpPr/>
            <p:nvPr/>
          </p:nvSpPr>
          <p:spPr>
            <a:xfrm>
              <a:off x="631179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8" name="object 6498"/>
            <p:cNvSpPr/>
            <p:nvPr/>
          </p:nvSpPr>
          <p:spPr>
            <a:xfrm>
              <a:off x="6312052" y="415921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54"/>
                  </a:moveTo>
                  <a:lnTo>
                    <a:pt x="887" y="85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9" name="object 6499"/>
            <p:cNvSpPr/>
            <p:nvPr/>
          </p:nvSpPr>
          <p:spPr>
            <a:xfrm>
              <a:off x="6312179" y="41603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0" name="object 6500"/>
            <p:cNvSpPr/>
            <p:nvPr/>
          </p:nvSpPr>
          <p:spPr>
            <a:xfrm>
              <a:off x="6312306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1" name="object 6501"/>
            <p:cNvSpPr/>
            <p:nvPr/>
          </p:nvSpPr>
          <p:spPr>
            <a:xfrm>
              <a:off x="631255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2" name="object 6502"/>
            <p:cNvSpPr/>
            <p:nvPr/>
          </p:nvSpPr>
          <p:spPr>
            <a:xfrm>
              <a:off x="631306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3" name="object 6503"/>
            <p:cNvSpPr/>
            <p:nvPr/>
          </p:nvSpPr>
          <p:spPr>
            <a:xfrm>
              <a:off x="631331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4" name="object 6504"/>
            <p:cNvSpPr/>
            <p:nvPr/>
          </p:nvSpPr>
          <p:spPr>
            <a:xfrm>
              <a:off x="6314333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5" name="object 6505"/>
            <p:cNvSpPr/>
            <p:nvPr/>
          </p:nvSpPr>
          <p:spPr>
            <a:xfrm>
              <a:off x="6314460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6" name="object 6506"/>
            <p:cNvSpPr/>
            <p:nvPr/>
          </p:nvSpPr>
          <p:spPr>
            <a:xfrm>
              <a:off x="6314713" y="415987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25"/>
                  </a:moveTo>
                  <a:lnTo>
                    <a:pt x="887" y="5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7" name="object 6507"/>
            <p:cNvSpPr/>
            <p:nvPr/>
          </p:nvSpPr>
          <p:spPr>
            <a:xfrm>
              <a:off x="6314840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8" name="object 6508"/>
            <p:cNvSpPr/>
            <p:nvPr/>
          </p:nvSpPr>
          <p:spPr>
            <a:xfrm>
              <a:off x="6314967" y="4134697"/>
              <a:ext cx="0" cy="26670"/>
            </a:xfrm>
            <a:custGeom>
              <a:avLst/>
              <a:gdLst/>
              <a:ahLst/>
              <a:cxnLst/>
              <a:rect l="l" t="t" r="r" b="b"/>
              <a:pathLst>
                <a:path h="26670">
                  <a:moveTo>
                    <a:pt x="0" y="2622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9" name="object 6509"/>
            <p:cNvSpPr/>
            <p:nvPr/>
          </p:nvSpPr>
          <p:spPr>
            <a:xfrm>
              <a:off x="631534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0" name="object 6510"/>
            <p:cNvSpPr/>
            <p:nvPr/>
          </p:nvSpPr>
          <p:spPr>
            <a:xfrm>
              <a:off x="6315094" y="416090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140" y="0"/>
                  </a:moveTo>
                  <a:lnTo>
                    <a:pt x="291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1" name="object 6511"/>
            <p:cNvSpPr/>
            <p:nvPr/>
          </p:nvSpPr>
          <p:spPr>
            <a:xfrm>
              <a:off x="6317248" y="41603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2" name="object 6512"/>
            <p:cNvSpPr/>
            <p:nvPr/>
          </p:nvSpPr>
          <p:spPr>
            <a:xfrm>
              <a:off x="6317375" y="4160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3" name="object 6513"/>
            <p:cNvSpPr/>
            <p:nvPr/>
          </p:nvSpPr>
          <p:spPr>
            <a:xfrm>
              <a:off x="6317375" y="4158825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50"/>
                  </a:moveTo>
                  <a:lnTo>
                    <a:pt x="887" y="10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4" name="object 6514"/>
            <p:cNvSpPr/>
            <p:nvPr/>
          </p:nvSpPr>
          <p:spPr>
            <a:xfrm>
              <a:off x="6317501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5" name="object 6515"/>
            <p:cNvSpPr/>
            <p:nvPr/>
          </p:nvSpPr>
          <p:spPr>
            <a:xfrm>
              <a:off x="6317628" y="4153508"/>
              <a:ext cx="0" cy="7620"/>
            </a:xfrm>
            <a:custGeom>
              <a:avLst/>
              <a:gdLst/>
              <a:ahLst/>
              <a:cxnLst/>
              <a:rect l="l" t="t" r="r" b="b"/>
              <a:pathLst>
                <a:path h="7620">
                  <a:moveTo>
                    <a:pt x="0" y="741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6" name="object 6516"/>
            <p:cNvSpPr/>
            <p:nvPr/>
          </p:nvSpPr>
          <p:spPr>
            <a:xfrm>
              <a:off x="631788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7" name="object 6517"/>
            <p:cNvSpPr/>
            <p:nvPr/>
          </p:nvSpPr>
          <p:spPr>
            <a:xfrm>
              <a:off x="6317628" y="416091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140" y="0"/>
                  </a:moveTo>
                  <a:lnTo>
                    <a:pt x="2914" y="0"/>
                  </a:lnTo>
                </a:path>
                <a:path w="3175">
                  <a:moveTo>
                    <a:pt x="1267" y="0"/>
                  </a:moveTo>
                  <a:lnTo>
                    <a:pt x="3041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8" name="object 6518"/>
            <p:cNvSpPr/>
            <p:nvPr/>
          </p:nvSpPr>
          <p:spPr>
            <a:xfrm>
              <a:off x="6319909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9" name="object 6519"/>
            <p:cNvSpPr/>
            <p:nvPr/>
          </p:nvSpPr>
          <p:spPr>
            <a:xfrm>
              <a:off x="6319909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0" name="object 6520"/>
            <p:cNvSpPr/>
            <p:nvPr/>
          </p:nvSpPr>
          <p:spPr>
            <a:xfrm>
              <a:off x="6320036" y="4157394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765"/>
                  </a:moveTo>
                  <a:lnTo>
                    <a:pt x="887" y="1765"/>
                  </a:lnTo>
                </a:path>
              </a:pathLst>
            </a:custGeom>
            <a:ln w="3531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1" name="object 6521"/>
            <p:cNvSpPr/>
            <p:nvPr/>
          </p:nvSpPr>
          <p:spPr>
            <a:xfrm>
              <a:off x="6320289" y="4159015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55"/>
                  </a:moveTo>
                  <a:lnTo>
                    <a:pt x="887" y="95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2" name="object 6522"/>
            <p:cNvSpPr/>
            <p:nvPr/>
          </p:nvSpPr>
          <p:spPr>
            <a:xfrm>
              <a:off x="632117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3" name="object 6523"/>
            <p:cNvSpPr/>
            <p:nvPr/>
          </p:nvSpPr>
          <p:spPr>
            <a:xfrm>
              <a:off x="632130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4" name="object 6524"/>
            <p:cNvSpPr/>
            <p:nvPr/>
          </p:nvSpPr>
          <p:spPr>
            <a:xfrm>
              <a:off x="6322317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5" name="object 6525"/>
            <p:cNvSpPr/>
            <p:nvPr/>
          </p:nvSpPr>
          <p:spPr>
            <a:xfrm>
              <a:off x="6322571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6" name="object 6526"/>
            <p:cNvSpPr/>
            <p:nvPr/>
          </p:nvSpPr>
          <p:spPr>
            <a:xfrm>
              <a:off x="6322697" y="415906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30"/>
                  </a:moveTo>
                  <a:lnTo>
                    <a:pt x="887" y="93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7" name="object 6527"/>
            <p:cNvSpPr/>
            <p:nvPr/>
          </p:nvSpPr>
          <p:spPr>
            <a:xfrm>
              <a:off x="6322951" y="41603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8" name="object 6528"/>
            <p:cNvSpPr/>
            <p:nvPr/>
          </p:nvSpPr>
          <p:spPr>
            <a:xfrm>
              <a:off x="632383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9" name="object 6529"/>
            <p:cNvSpPr/>
            <p:nvPr/>
          </p:nvSpPr>
          <p:spPr>
            <a:xfrm>
              <a:off x="6324978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0" name="object 6530"/>
            <p:cNvSpPr/>
            <p:nvPr/>
          </p:nvSpPr>
          <p:spPr>
            <a:xfrm>
              <a:off x="6325232" y="4158293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16"/>
                  </a:moveTo>
                  <a:lnTo>
                    <a:pt x="887" y="131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1" name="object 6531"/>
            <p:cNvSpPr/>
            <p:nvPr/>
          </p:nvSpPr>
          <p:spPr>
            <a:xfrm>
              <a:off x="6325359" y="4138900"/>
              <a:ext cx="0" cy="22225"/>
            </a:xfrm>
            <a:custGeom>
              <a:avLst/>
              <a:gdLst/>
              <a:ahLst/>
              <a:cxnLst/>
              <a:rect l="l" t="t" r="r" b="b"/>
              <a:pathLst>
                <a:path h="22225">
                  <a:moveTo>
                    <a:pt x="0" y="2202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2" name="object 6532"/>
            <p:cNvSpPr/>
            <p:nvPr/>
          </p:nvSpPr>
          <p:spPr>
            <a:xfrm>
              <a:off x="6325485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3" name="object 6533"/>
            <p:cNvSpPr/>
            <p:nvPr/>
          </p:nvSpPr>
          <p:spPr>
            <a:xfrm>
              <a:off x="6325612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4" name="object 6534"/>
            <p:cNvSpPr/>
            <p:nvPr/>
          </p:nvSpPr>
          <p:spPr>
            <a:xfrm>
              <a:off x="632649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5" name="object 6535"/>
            <p:cNvSpPr/>
            <p:nvPr/>
          </p:nvSpPr>
          <p:spPr>
            <a:xfrm>
              <a:off x="632662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6" name="object 6536"/>
            <p:cNvSpPr/>
            <p:nvPr/>
          </p:nvSpPr>
          <p:spPr>
            <a:xfrm>
              <a:off x="6327513" y="4160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7" name="object 6537"/>
            <p:cNvSpPr/>
            <p:nvPr/>
          </p:nvSpPr>
          <p:spPr>
            <a:xfrm>
              <a:off x="6327640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8" name="object 6538"/>
            <p:cNvSpPr/>
            <p:nvPr/>
          </p:nvSpPr>
          <p:spPr>
            <a:xfrm>
              <a:off x="6327893" y="416001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55"/>
                  </a:moveTo>
                  <a:lnTo>
                    <a:pt x="887" y="45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9" name="object 6539"/>
            <p:cNvSpPr/>
            <p:nvPr/>
          </p:nvSpPr>
          <p:spPr>
            <a:xfrm>
              <a:off x="6328020" y="4152242"/>
              <a:ext cx="0" cy="8890"/>
            </a:xfrm>
            <a:custGeom>
              <a:avLst/>
              <a:gdLst/>
              <a:ahLst/>
              <a:cxnLst/>
              <a:rect l="l" t="t" r="r" b="b"/>
              <a:pathLst>
                <a:path h="8889">
                  <a:moveTo>
                    <a:pt x="0" y="868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0" name="object 6540"/>
            <p:cNvSpPr/>
            <p:nvPr/>
          </p:nvSpPr>
          <p:spPr>
            <a:xfrm>
              <a:off x="6328273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1" name="object 6541"/>
            <p:cNvSpPr/>
            <p:nvPr/>
          </p:nvSpPr>
          <p:spPr>
            <a:xfrm>
              <a:off x="632890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2" name="object 6542"/>
            <p:cNvSpPr/>
            <p:nvPr/>
          </p:nvSpPr>
          <p:spPr>
            <a:xfrm>
              <a:off x="632916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3" name="object 6543"/>
            <p:cNvSpPr/>
            <p:nvPr/>
          </p:nvSpPr>
          <p:spPr>
            <a:xfrm>
              <a:off x="6330048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4" name="object 6544"/>
            <p:cNvSpPr/>
            <p:nvPr/>
          </p:nvSpPr>
          <p:spPr>
            <a:xfrm>
              <a:off x="6330301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5" name="object 6545"/>
            <p:cNvSpPr/>
            <p:nvPr/>
          </p:nvSpPr>
          <p:spPr>
            <a:xfrm>
              <a:off x="6330301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6" name="object 6546"/>
            <p:cNvSpPr/>
            <p:nvPr/>
          </p:nvSpPr>
          <p:spPr>
            <a:xfrm>
              <a:off x="6330681" y="4157572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77"/>
                  </a:moveTo>
                  <a:lnTo>
                    <a:pt x="887" y="1677"/>
                  </a:lnTo>
                </a:path>
              </a:pathLst>
            </a:custGeom>
            <a:ln w="3354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7" name="object 6547"/>
            <p:cNvSpPr/>
            <p:nvPr/>
          </p:nvSpPr>
          <p:spPr>
            <a:xfrm>
              <a:off x="6330808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8" name="object 6548"/>
            <p:cNvSpPr/>
            <p:nvPr/>
          </p:nvSpPr>
          <p:spPr>
            <a:xfrm>
              <a:off x="6330935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9" name="object 6549"/>
            <p:cNvSpPr/>
            <p:nvPr/>
          </p:nvSpPr>
          <p:spPr>
            <a:xfrm>
              <a:off x="633169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0" name="object 6550"/>
            <p:cNvSpPr/>
            <p:nvPr/>
          </p:nvSpPr>
          <p:spPr>
            <a:xfrm>
              <a:off x="6331822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1" name="object 6551"/>
            <p:cNvSpPr/>
            <p:nvPr/>
          </p:nvSpPr>
          <p:spPr>
            <a:xfrm>
              <a:off x="6332709" y="4158458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34"/>
                  </a:moveTo>
                  <a:lnTo>
                    <a:pt x="887" y="123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2" name="object 6552"/>
            <p:cNvSpPr/>
            <p:nvPr/>
          </p:nvSpPr>
          <p:spPr>
            <a:xfrm>
              <a:off x="633283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3" name="object 6553"/>
            <p:cNvSpPr/>
            <p:nvPr/>
          </p:nvSpPr>
          <p:spPr>
            <a:xfrm>
              <a:off x="6332962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4" name="object 6554"/>
            <p:cNvSpPr/>
            <p:nvPr/>
          </p:nvSpPr>
          <p:spPr>
            <a:xfrm>
              <a:off x="6333089" y="4160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5" name="object 6555"/>
            <p:cNvSpPr/>
            <p:nvPr/>
          </p:nvSpPr>
          <p:spPr>
            <a:xfrm>
              <a:off x="6333216" y="415906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30"/>
                  </a:moveTo>
                  <a:lnTo>
                    <a:pt x="887" y="93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6" name="object 6556"/>
            <p:cNvSpPr/>
            <p:nvPr/>
          </p:nvSpPr>
          <p:spPr>
            <a:xfrm>
              <a:off x="633410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7" name="object 6557"/>
            <p:cNvSpPr/>
            <p:nvPr/>
          </p:nvSpPr>
          <p:spPr>
            <a:xfrm>
              <a:off x="633435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8" name="object 6558"/>
            <p:cNvSpPr/>
            <p:nvPr/>
          </p:nvSpPr>
          <p:spPr>
            <a:xfrm>
              <a:off x="6335370" y="416001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55"/>
                  </a:moveTo>
                  <a:lnTo>
                    <a:pt x="887" y="45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9" name="object 6559"/>
            <p:cNvSpPr/>
            <p:nvPr/>
          </p:nvSpPr>
          <p:spPr>
            <a:xfrm>
              <a:off x="6335497" y="416044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0" name="object 6560"/>
            <p:cNvSpPr/>
            <p:nvPr/>
          </p:nvSpPr>
          <p:spPr>
            <a:xfrm>
              <a:off x="6335624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1" name="object 6561"/>
            <p:cNvSpPr/>
            <p:nvPr/>
          </p:nvSpPr>
          <p:spPr>
            <a:xfrm>
              <a:off x="6335750" y="41605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2" name="object 6562"/>
            <p:cNvSpPr/>
            <p:nvPr/>
          </p:nvSpPr>
          <p:spPr>
            <a:xfrm>
              <a:off x="6335877" y="4158584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70"/>
                  </a:moveTo>
                  <a:lnTo>
                    <a:pt x="887" y="1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3" name="object 6563"/>
            <p:cNvSpPr/>
            <p:nvPr/>
          </p:nvSpPr>
          <p:spPr>
            <a:xfrm>
              <a:off x="633625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4" name="object 6564"/>
            <p:cNvSpPr/>
            <p:nvPr/>
          </p:nvSpPr>
          <p:spPr>
            <a:xfrm>
              <a:off x="6336891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5" name="object 6565"/>
            <p:cNvSpPr/>
            <p:nvPr/>
          </p:nvSpPr>
          <p:spPr>
            <a:xfrm>
              <a:off x="6338032" y="4160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6" name="object 6566"/>
            <p:cNvSpPr/>
            <p:nvPr/>
          </p:nvSpPr>
          <p:spPr>
            <a:xfrm>
              <a:off x="6338158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7" name="object 6567"/>
            <p:cNvSpPr/>
            <p:nvPr/>
          </p:nvSpPr>
          <p:spPr>
            <a:xfrm>
              <a:off x="6338285" y="416015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8" name="object 6568"/>
            <p:cNvSpPr/>
            <p:nvPr/>
          </p:nvSpPr>
          <p:spPr>
            <a:xfrm>
              <a:off x="6338412" y="4155837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08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9" name="object 6569"/>
            <p:cNvSpPr/>
            <p:nvPr/>
          </p:nvSpPr>
          <p:spPr>
            <a:xfrm>
              <a:off x="6338538" y="416015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0" name="object 6570"/>
            <p:cNvSpPr/>
            <p:nvPr/>
          </p:nvSpPr>
          <p:spPr>
            <a:xfrm>
              <a:off x="633879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1" name="object 6571"/>
            <p:cNvSpPr/>
            <p:nvPr/>
          </p:nvSpPr>
          <p:spPr>
            <a:xfrm>
              <a:off x="633955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2" name="object 6572"/>
            <p:cNvSpPr/>
            <p:nvPr/>
          </p:nvSpPr>
          <p:spPr>
            <a:xfrm>
              <a:off x="633967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3" name="object 6573"/>
            <p:cNvSpPr/>
            <p:nvPr/>
          </p:nvSpPr>
          <p:spPr>
            <a:xfrm>
              <a:off x="6340693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4" name="object 6574"/>
            <p:cNvSpPr/>
            <p:nvPr/>
          </p:nvSpPr>
          <p:spPr>
            <a:xfrm>
              <a:off x="6340946" y="41604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5" name="object 6575"/>
            <p:cNvSpPr/>
            <p:nvPr/>
          </p:nvSpPr>
          <p:spPr>
            <a:xfrm>
              <a:off x="6341073" y="415900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62"/>
                  </a:moveTo>
                  <a:lnTo>
                    <a:pt x="887" y="96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6" name="object 6576"/>
            <p:cNvSpPr/>
            <p:nvPr/>
          </p:nvSpPr>
          <p:spPr>
            <a:xfrm>
              <a:off x="6341200" y="416016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7" name="object 6577"/>
            <p:cNvSpPr/>
            <p:nvPr/>
          </p:nvSpPr>
          <p:spPr>
            <a:xfrm>
              <a:off x="6341200" y="4160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8" name="object 6578"/>
            <p:cNvSpPr/>
            <p:nvPr/>
          </p:nvSpPr>
          <p:spPr>
            <a:xfrm>
              <a:off x="6341453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9" name="object 6579"/>
            <p:cNvSpPr/>
            <p:nvPr/>
          </p:nvSpPr>
          <p:spPr>
            <a:xfrm>
              <a:off x="634170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0" name="object 6580"/>
            <p:cNvSpPr/>
            <p:nvPr/>
          </p:nvSpPr>
          <p:spPr>
            <a:xfrm>
              <a:off x="634221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1" name="object 6581"/>
            <p:cNvSpPr/>
            <p:nvPr/>
          </p:nvSpPr>
          <p:spPr>
            <a:xfrm>
              <a:off x="634246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2" name="object 6582"/>
            <p:cNvSpPr/>
            <p:nvPr/>
          </p:nvSpPr>
          <p:spPr>
            <a:xfrm>
              <a:off x="634348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3" name="object 6583"/>
            <p:cNvSpPr/>
            <p:nvPr/>
          </p:nvSpPr>
          <p:spPr>
            <a:xfrm>
              <a:off x="6343608" y="415917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73"/>
                  </a:moveTo>
                  <a:lnTo>
                    <a:pt x="887" y="87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4" name="object 6584"/>
            <p:cNvSpPr/>
            <p:nvPr/>
          </p:nvSpPr>
          <p:spPr>
            <a:xfrm>
              <a:off x="6343608" y="416024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1"/>
                  </a:moveTo>
                  <a:lnTo>
                    <a:pt x="887" y="34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5" name="object 6585"/>
            <p:cNvSpPr/>
            <p:nvPr/>
          </p:nvSpPr>
          <p:spPr>
            <a:xfrm>
              <a:off x="6343861" y="4160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6" name="object 6586"/>
            <p:cNvSpPr/>
            <p:nvPr/>
          </p:nvSpPr>
          <p:spPr>
            <a:xfrm>
              <a:off x="6343861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7" name="object 6587"/>
            <p:cNvSpPr/>
            <p:nvPr/>
          </p:nvSpPr>
          <p:spPr>
            <a:xfrm>
              <a:off x="634398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8" name="object 6588"/>
            <p:cNvSpPr/>
            <p:nvPr/>
          </p:nvSpPr>
          <p:spPr>
            <a:xfrm>
              <a:off x="634487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9" name="object 6589"/>
            <p:cNvSpPr/>
            <p:nvPr/>
          </p:nvSpPr>
          <p:spPr>
            <a:xfrm>
              <a:off x="6345889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0" name="object 6590"/>
            <p:cNvSpPr/>
            <p:nvPr/>
          </p:nvSpPr>
          <p:spPr>
            <a:xfrm>
              <a:off x="634601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1" name="object 6591"/>
            <p:cNvSpPr/>
            <p:nvPr/>
          </p:nvSpPr>
          <p:spPr>
            <a:xfrm>
              <a:off x="6346142" y="4160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2" name="object 6592"/>
            <p:cNvSpPr/>
            <p:nvPr/>
          </p:nvSpPr>
          <p:spPr>
            <a:xfrm>
              <a:off x="6346396" y="4158027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49"/>
                  </a:moveTo>
                  <a:lnTo>
                    <a:pt x="887" y="144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3" name="object 6593"/>
            <p:cNvSpPr/>
            <p:nvPr/>
          </p:nvSpPr>
          <p:spPr>
            <a:xfrm>
              <a:off x="6346522" y="4160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4" name="object 6594"/>
            <p:cNvSpPr/>
            <p:nvPr/>
          </p:nvSpPr>
          <p:spPr>
            <a:xfrm>
              <a:off x="6346522" y="416044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5" name="object 6595"/>
            <p:cNvSpPr/>
            <p:nvPr/>
          </p:nvSpPr>
          <p:spPr>
            <a:xfrm>
              <a:off x="6346522" y="416091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6" name="object 6596"/>
            <p:cNvSpPr/>
            <p:nvPr/>
          </p:nvSpPr>
          <p:spPr>
            <a:xfrm>
              <a:off x="6348043" y="4160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7" name="object 6597"/>
            <p:cNvSpPr/>
            <p:nvPr/>
          </p:nvSpPr>
          <p:spPr>
            <a:xfrm>
              <a:off x="6348423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8" name="object 6598"/>
            <p:cNvSpPr/>
            <p:nvPr/>
          </p:nvSpPr>
          <p:spPr>
            <a:xfrm>
              <a:off x="6348803" y="415993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93"/>
                  </a:moveTo>
                  <a:lnTo>
                    <a:pt x="887" y="49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9" name="object 6599"/>
            <p:cNvSpPr/>
            <p:nvPr/>
          </p:nvSpPr>
          <p:spPr>
            <a:xfrm>
              <a:off x="6348930" y="415931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03"/>
                  </a:moveTo>
                  <a:lnTo>
                    <a:pt x="887" y="80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0" name="object 6600"/>
            <p:cNvSpPr/>
            <p:nvPr/>
          </p:nvSpPr>
          <p:spPr>
            <a:xfrm>
              <a:off x="6349057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1" name="object 6601"/>
            <p:cNvSpPr/>
            <p:nvPr/>
          </p:nvSpPr>
          <p:spPr>
            <a:xfrm>
              <a:off x="6349184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2" name="object 6602"/>
            <p:cNvSpPr/>
            <p:nvPr/>
          </p:nvSpPr>
          <p:spPr>
            <a:xfrm>
              <a:off x="635032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3" name="object 6603"/>
            <p:cNvSpPr/>
            <p:nvPr/>
          </p:nvSpPr>
          <p:spPr>
            <a:xfrm>
              <a:off x="6349817" y="416091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4" name="object 6604"/>
            <p:cNvSpPr/>
            <p:nvPr/>
          </p:nvSpPr>
          <p:spPr>
            <a:xfrm>
              <a:off x="635121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5" name="object 6605"/>
            <p:cNvSpPr/>
            <p:nvPr/>
          </p:nvSpPr>
          <p:spPr>
            <a:xfrm>
              <a:off x="6351465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6" name="object 6606"/>
            <p:cNvSpPr/>
            <p:nvPr/>
          </p:nvSpPr>
          <p:spPr>
            <a:xfrm>
              <a:off x="6351592" y="415966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32"/>
                  </a:moveTo>
                  <a:lnTo>
                    <a:pt x="887" y="6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7" name="object 6607"/>
            <p:cNvSpPr/>
            <p:nvPr/>
          </p:nvSpPr>
          <p:spPr>
            <a:xfrm>
              <a:off x="6351718" y="416012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8" name="object 6608"/>
            <p:cNvSpPr/>
            <p:nvPr/>
          </p:nvSpPr>
          <p:spPr>
            <a:xfrm>
              <a:off x="6351845" y="41603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9" name="object 6609"/>
            <p:cNvSpPr/>
            <p:nvPr/>
          </p:nvSpPr>
          <p:spPr>
            <a:xfrm>
              <a:off x="635273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0" name="object 6610"/>
            <p:cNvSpPr/>
            <p:nvPr/>
          </p:nvSpPr>
          <p:spPr>
            <a:xfrm>
              <a:off x="6352859" y="416090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1" name="object 6611"/>
            <p:cNvSpPr/>
            <p:nvPr/>
          </p:nvSpPr>
          <p:spPr>
            <a:xfrm>
              <a:off x="6354253" y="415985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8"/>
                  </a:moveTo>
                  <a:lnTo>
                    <a:pt x="887" y="53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2" name="object 6612"/>
            <p:cNvSpPr/>
            <p:nvPr/>
          </p:nvSpPr>
          <p:spPr>
            <a:xfrm>
              <a:off x="6354380" y="4160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3" name="object 6613"/>
            <p:cNvSpPr/>
            <p:nvPr/>
          </p:nvSpPr>
          <p:spPr>
            <a:xfrm>
              <a:off x="6354506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4" name="object 6614"/>
            <p:cNvSpPr/>
            <p:nvPr/>
          </p:nvSpPr>
          <p:spPr>
            <a:xfrm>
              <a:off x="635463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5" name="object 6615"/>
            <p:cNvSpPr/>
            <p:nvPr/>
          </p:nvSpPr>
          <p:spPr>
            <a:xfrm>
              <a:off x="635539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6" name="object 6616"/>
            <p:cNvSpPr/>
            <p:nvPr/>
          </p:nvSpPr>
          <p:spPr>
            <a:xfrm>
              <a:off x="635564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7" name="object 6617"/>
            <p:cNvSpPr/>
            <p:nvPr/>
          </p:nvSpPr>
          <p:spPr>
            <a:xfrm>
              <a:off x="6355520" y="416091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8" name="object 6618"/>
            <p:cNvSpPr/>
            <p:nvPr/>
          </p:nvSpPr>
          <p:spPr>
            <a:xfrm>
              <a:off x="6356787" y="4151938"/>
              <a:ext cx="0" cy="9525"/>
            </a:xfrm>
            <a:custGeom>
              <a:avLst/>
              <a:gdLst/>
              <a:ahLst/>
              <a:cxnLst/>
              <a:rect l="l" t="t" r="r" b="b"/>
              <a:pathLst>
                <a:path h="9525">
                  <a:moveTo>
                    <a:pt x="0" y="898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9" name="object 6619"/>
            <p:cNvSpPr/>
            <p:nvPr/>
          </p:nvSpPr>
          <p:spPr>
            <a:xfrm>
              <a:off x="6356914" y="4160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0" name="object 6620"/>
            <p:cNvSpPr/>
            <p:nvPr/>
          </p:nvSpPr>
          <p:spPr>
            <a:xfrm>
              <a:off x="6357041" y="4160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1" name="object 6621"/>
            <p:cNvSpPr/>
            <p:nvPr/>
          </p:nvSpPr>
          <p:spPr>
            <a:xfrm>
              <a:off x="635716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2" name="object 6622"/>
            <p:cNvSpPr/>
            <p:nvPr/>
          </p:nvSpPr>
          <p:spPr>
            <a:xfrm>
              <a:off x="635742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3" name="object 6623"/>
            <p:cNvSpPr/>
            <p:nvPr/>
          </p:nvSpPr>
          <p:spPr>
            <a:xfrm>
              <a:off x="635780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4" name="object 6624"/>
            <p:cNvSpPr/>
            <p:nvPr/>
          </p:nvSpPr>
          <p:spPr>
            <a:xfrm>
              <a:off x="6357928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5" name="object 6625"/>
            <p:cNvSpPr/>
            <p:nvPr/>
          </p:nvSpPr>
          <p:spPr>
            <a:xfrm>
              <a:off x="635856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6" name="object 6626"/>
            <p:cNvSpPr/>
            <p:nvPr/>
          </p:nvSpPr>
          <p:spPr>
            <a:xfrm>
              <a:off x="635894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7" name="object 6627"/>
            <p:cNvSpPr/>
            <p:nvPr/>
          </p:nvSpPr>
          <p:spPr>
            <a:xfrm>
              <a:off x="6359195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8" name="object 6628"/>
            <p:cNvSpPr/>
            <p:nvPr/>
          </p:nvSpPr>
          <p:spPr>
            <a:xfrm>
              <a:off x="6359322" y="4160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9" name="object 6629"/>
            <p:cNvSpPr/>
            <p:nvPr/>
          </p:nvSpPr>
          <p:spPr>
            <a:xfrm>
              <a:off x="6359449" y="4157344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58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0" name="object 6630"/>
            <p:cNvSpPr/>
            <p:nvPr/>
          </p:nvSpPr>
          <p:spPr>
            <a:xfrm>
              <a:off x="6359575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1" name="object 6631"/>
            <p:cNvSpPr/>
            <p:nvPr/>
          </p:nvSpPr>
          <p:spPr>
            <a:xfrm>
              <a:off x="6359702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2" name="object 6632"/>
            <p:cNvSpPr/>
            <p:nvPr/>
          </p:nvSpPr>
          <p:spPr>
            <a:xfrm>
              <a:off x="635982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3" name="object 6633"/>
            <p:cNvSpPr/>
            <p:nvPr/>
          </p:nvSpPr>
          <p:spPr>
            <a:xfrm>
              <a:off x="636058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4" name="object 6634"/>
            <p:cNvSpPr/>
            <p:nvPr/>
          </p:nvSpPr>
          <p:spPr>
            <a:xfrm>
              <a:off x="6361730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5" name="object 6635"/>
            <p:cNvSpPr/>
            <p:nvPr/>
          </p:nvSpPr>
          <p:spPr>
            <a:xfrm>
              <a:off x="636185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6" name="object 6636"/>
            <p:cNvSpPr/>
            <p:nvPr/>
          </p:nvSpPr>
          <p:spPr>
            <a:xfrm>
              <a:off x="6362110" y="415838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72"/>
                  </a:moveTo>
                  <a:lnTo>
                    <a:pt x="887" y="127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7" name="object 6637"/>
            <p:cNvSpPr/>
            <p:nvPr/>
          </p:nvSpPr>
          <p:spPr>
            <a:xfrm>
              <a:off x="6362237" y="416025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8" name="object 6638"/>
            <p:cNvSpPr/>
            <p:nvPr/>
          </p:nvSpPr>
          <p:spPr>
            <a:xfrm>
              <a:off x="6362490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9" name="object 6639"/>
            <p:cNvSpPr/>
            <p:nvPr/>
          </p:nvSpPr>
          <p:spPr>
            <a:xfrm>
              <a:off x="636274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0" name="object 6640"/>
            <p:cNvSpPr/>
            <p:nvPr/>
          </p:nvSpPr>
          <p:spPr>
            <a:xfrm>
              <a:off x="6363251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1" name="object 6641"/>
            <p:cNvSpPr/>
            <p:nvPr/>
          </p:nvSpPr>
          <p:spPr>
            <a:xfrm>
              <a:off x="636426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2" name="object 6642"/>
            <p:cNvSpPr/>
            <p:nvPr/>
          </p:nvSpPr>
          <p:spPr>
            <a:xfrm>
              <a:off x="6364518" y="41604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3" name="object 6643"/>
            <p:cNvSpPr/>
            <p:nvPr/>
          </p:nvSpPr>
          <p:spPr>
            <a:xfrm>
              <a:off x="6364645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4" name="object 6644"/>
            <p:cNvSpPr/>
            <p:nvPr/>
          </p:nvSpPr>
          <p:spPr>
            <a:xfrm>
              <a:off x="6364771" y="415973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94"/>
                  </a:moveTo>
                  <a:lnTo>
                    <a:pt x="887" y="5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5" name="object 6645"/>
            <p:cNvSpPr/>
            <p:nvPr/>
          </p:nvSpPr>
          <p:spPr>
            <a:xfrm>
              <a:off x="6364898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6" name="object 6646"/>
            <p:cNvSpPr/>
            <p:nvPr/>
          </p:nvSpPr>
          <p:spPr>
            <a:xfrm>
              <a:off x="6365025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7" name="object 6647"/>
            <p:cNvSpPr/>
            <p:nvPr/>
          </p:nvSpPr>
          <p:spPr>
            <a:xfrm>
              <a:off x="6365025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8" name="object 6648"/>
            <p:cNvSpPr/>
            <p:nvPr/>
          </p:nvSpPr>
          <p:spPr>
            <a:xfrm>
              <a:off x="6366799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9" name="object 6649"/>
            <p:cNvSpPr/>
            <p:nvPr/>
          </p:nvSpPr>
          <p:spPr>
            <a:xfrm>
              <a:off x="636692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0" name="object 6650"/>
            <p:cNvSpPr/>
            <p:nvPr/>
          </p:nvSpPr>
          <p:spPr>
            <a:xfrm>
              <a:off x="6367179" y="4160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1" name="object 6651"/>
            <p:cNvSpPr/>
            <p:nvPr/>
          </p:nvSpPr>
          <p:spPr>
            <a:xfrm>
              <a:off x="636717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2" name="object 6652"/>
            <p:cNvSpPr/>
            <p:nvPr/>
          </p:nvSpPr>
          <p:spPr>
            <a:xfrm>
              <a:off x="6367433" y="4158888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19"/>
                  </a:moveTo>
                  <a:lnTo>
                    <a:pt x="887" y="101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3" name="object 6653"/>
            <p:cNvSpPr/>
            <p:nvPr/>
          </p:nvSpPr>
          <p:spPr>
            <a:xfrm>
              <a:off x="636768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4" name="object 6654"/>
            <p:cNvSpPr/>
            <p:nvPr/>
          </p:nvSpPr>
          <p:spPr>
            <a:xfrm>
              <a:off x="6366926" y="416091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5" name="object 6655"/>
            <p:cNvSpPr/>
            <p:nvPr/>
          </p:nvSpPr>
          <p:spPr>
            <a:xfrm>
              <a:off x="636857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6" name="object 6656"/>
            <p:cNvSpPr/>
            <p:nvPr/>
          </p:nvSpPr>
          <p:spPr>
            <a:xfrm>
              <a:off x="6369460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7" name="object 6657"/>
            <p:cNvSpPr/>
            <p:nvPr/>
          </p:nvSpPr>
          <p:spPr>
            <a:xfrm>
              <a:off x="6369714" y="4158774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76"/>
                  </a:moveTo>
                  <a:lnTo>
                    <a:pt x="887" y="107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8" name="object 6658"/>
            <p:cNvSpPr/>
            <p:nvPr/>
          </p:nvSpPr>
          <p:spPr>
            <a:xfrm>
              <a:off x="6369840" y="415986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1"/>
                  </a:moveTo>
                  <a:lnTo>
                    <a:pt x="887" y="5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9" name="object 6659"/>
            <p:cNvSpPr/>
            <p:nvPr/>
          </p:nvSpPr>
          <p:spPr>
            <a:xfrm>
              <a:off x="6369967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0" name="object 6660"/>
            <p:cNvSpPr/>
            <p:nvPr/>
          </p:nvSpPr>
          <p:spPr>
            <a:xfrm>
              <a:off x="6370094" y="415948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21"/>
                  </a:moveTo>
                  <a:lnTo>
                    <a:pt x="887" y="72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1" name="object 6661"/>
            <p:cNvSpPr/>
            <p:nvPr/>
          </p:nvSpPr>
          <p:spPr>
            <a:xfrm>
              <a:off x="637123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2" name="object 6662"/>
            <p:cNvSpPr/>
            <p:nvPr/>
          </p:nvSpPr>
          <p:spPr>
            <a:xfrm>
              <a:off x="6372122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3" name="object 6663"/>
            <p:cNvSpPr/>
            <p:nvPr/>
          </p:nvSpPr>
          <p:spPr>
            <a:xfrm>
              <a:off x="6372375" y="416016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4" name="object 6664"/>
            <p:cNvSpPr/>
            <p:nvPr/>
          </p:nvSpPr>
          <p:spPr>
            <a:xfrm>
              <a:off x="6372502" y="4160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5" name="object 6665"/>
            <p:cNvSpPr/>
            <p:nvPr/>
          </p:nvSpPr>
          <p:spPr>
            <a:xfrm>
              <a:off x="6372755" y="4157673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26"/>
                  </a:moveTo>
                  <a:lnTo>
                    <a:pt x="887" y="1626"/>
                  </a:lnTo>
                </a:path>
              </a:pathLst>
            </a:custGeom>
            <a:ln w="3253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6" name="object 6666"/>
            <p:cNvSpPr/>
            <p:nvPr/>
          </p:nvSpPr>
          <p:spPr>
            <a:xfrm>
              <a:off x="6372882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7" name="object 6667"/>
            <p:cNvSpPr/>
            <p:nvPr/>
          </p:nvSpPr>
          <p:spPr>
            <a:xfrm>
              <a:off x="637300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8" name="object 6668"/>
            <p:cNvSpPr/>
            <p:nvPr/>
          </p:nvSpPr>
          <p:spPr>
            <a:xfrm>
              <a:off x="637326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9" name="object 6669"/>
            <p:cNvSpPr/>
            <p:nvPr/>
          </p:nvSpPr>
          <p:spPr>
            <a:xfrm>
              <a:off x="637376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0" name="object 6670"/>
            <p:cNvSpPr/>
            <p:nvPr/>
          </p:nvSpPr>
          <p:spPr>
            <a:xfrm>
              <a:off x="637465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1" name="object 6671"/>
            <p:cNvSpPr/>
            <p:nvPr/>
          </p:nvSpPr>
          <p:spPr>
            <a:xfrm>
              <a:off x="637478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2" name="object 6672"/>
            <p:cNvSpPr/>
            <p:nvPr/>
          </p:nvSpPr>
          <p:spPr>
            <a:xfrm>
              <a:off x="637491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3" name="object 6673"/>
            <p:cNvSpPr/>
            <p:nvPr/>
          </p:nvSpPr>
          <p:spPr>
            <a:xfrm>
              <a:off x="6375036" y="415973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94"/>
                  </a:moveTo>
                  <a:lnTo>
                    <a:pt x="887" y="5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4" name="object 6674"/>
            <p:cNvSpPr/>
            <p:nvPr/>
          </p:nvSpPr>
          <p:spPr>
            <a:xfrm>
              <a:off x="6375163" y="4160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5" name="object 6675"/>
            <p:cNvSpPr/>
            <p:nvPr/>
          </p:nvSpPr>
          <p:spPr>
            <a:xfrm>
              <a:off x="6375290" y="415944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40"/>
                  </a:moveTo>
                  <a:lnTo>
                    <a:pt x="887" y="74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6" name="object 6676"/>
            <p:cNvSpPr/>
            <p:nvPr/>
          </p:nvSpPr>
          <p:spPr>
            <a:xfrm>
              <a:off x="6375417" y="416026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7" name="object 6677"/>
            <p:cNvSpPr/>
            <p:nvPr/>
          </p:nvSpPr>
          <p:spPr>
            <a:xfrm>
              <a:off x="6375543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8" name="object 6678"/>
            <p:cNvSpPr/>
            <p:nvPr/>
          </p:nvSpPr>
          <p:spPr>
            <a:xfrm>
              <a:off x="637643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9" name="object 6679"/>
            <p:cNvSpPr/>
            <p:nvPr/>
          </p:nvSpPr>
          <p:spPr>
            <a:xfrm>
              <a:off x="6376557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0" name="object 6680"/>
            <p:cNvSpPr/>
            <p:nvPr/>
          </p:nvSpPr>
          <p:spPr>
            <a:xfrm>
              <a:off x="6376684" y="4160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1" name="object 6681"/>
            <p:cNvSpPr/>
            <p:nvPr/>
          </p:nvSpPr>
          <p:spPr>
            <a:xfrm>
              <a:off x="6377698" y="41603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2" name="object 6682"/>
            <p:cNvSpPr/>
            <p:nvPr/>
          </p:nvSpPr>
          <p:spPr>
            <a:xfrm>
              <a:off x="6377824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3" name="object 6683"/>
            <p:cNvSpPr/>
            <p:nvPr/>
          </p:nvSpPr>
          <p:spPr>
            <a:xfrm>
              <a:off x="6377951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4" name="object 6684"/>
            <p:cNvSpPr/>
            <p:nvPr/>
          </p:nvSpPr>
          <p:spPr>
            <a:xfrm>
              <a:off x="6378078" y="4154483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44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5" name="object 6685"/>
            <p:cNvSpPr/>
            <p:nvPr/>
          </p:nvSpPr>
          <p:spPr>
            <a:xfrm>
              <a:off x="6378331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6" name="object 6686"/>
            <p:cNvSpPr/>
            <p:nvPr/>
          </p:nvSpPr>
          <p:spPr>
            <a:xfrm>
              <a:off x="6379092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7" name="object 6687"/>
            <p:cNvSpPr/>
            <p:nvPr/>
          </p:nvSpPr>
          <p:spPr>
            <a:xfrm>
              <a:off x="6379218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8" name="object 6688"/>
            <p:cNvSpPr/>
            <p:nvPr/>
          </p:nvSpPr>
          <p:spPr>
            <a:xfrm>
              <a:off x="6380232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9" name="object 6689"/>
            <p:cNvSpPr/>
            <p:nvPr/>
          </p:nvSpPr>
          <p:spPr>
            <a:xfrm>
              <a:off x="6380232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0" name="object 6690"/>
            <p:cNvSpPr/>
            <p:nvPr/>
          </p:nvSpPr>
          <p:spPr>
            <a:xfrm>
              <a:off x="6380359" y="4158951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87"/>
                  </a:moveTo>
                  <a:lnTo>
                    <a:pt x="887" y="98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1" name="object 6691"/>
            <p:cNvSpPr/>
            <p:nvPr/>
          </p:nvSpPr>
          <p:spPr>
            <a:xfrm>
              <a:off x="6380486" y="415935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84"/>
                  </a:moveTo>
                  <a:lnTo>
                    <a:pt x="887" y="78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2" name="object 6692"/>
            <p:cNvSpPr/>
            <p:nvPr/>
          </p:nvSpPr>
          <p:spPr>
            <a:xfrm>
              <a:off x="6380612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3" name="object 6693"/>
            <p:cNvSpPr/>
            <p:nvPr/>
          </p:nvSpPr>
          <p:spPr>
            <a:xfrm>
              <a:off x="6380739" y="4158331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297"/>
                  </a:moveTo>
                  <a:lnTo>
                    <a:pt x="887" y="129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4" name="object 6694"/>
            <p:cNvSpPr/>
            <p:nvPr/>
          </p:nvSpPr>
          <p:spPr>
            <a:xfrm>
              <a:off x="638162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5" name="object 6695"/>
            <p:cNvSpPr/>
            <p:nvPr/>
          </p:nvSpPr>
          <p:spPr>
            <a:xfrm>
              <a:off x="638200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6" name="object 6696"/>
            <p:cNvSpPr/>
            <p:nvPr/>
          </p:nvSpPr>
          <p:spPr>
            <a:xfrm>
              <a:off x="638264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7" name="object 6697"/>
            <p:cNvSpPr/>
            <p:nvPr/>
          </p:nvSpPr>
          <p:spPr>
            <a:xfrm>
              <a:off x="6382894" y="415992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0"/>
                  </a:moveTo>
                  <a:lnTo>
                    <a:pt x="887" y="50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8" name="object 6698"/>
            <p:cNvSpPr/>
            <p:nvPr/>
          </p:nvSpPr>
          <p:spPr>
            <a:xfrm>
              <a:off x="6383147" y="416021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9" name="object 6699"/>
            <p:cNvSpPr/>
            <p:nvPr/>
          </p:nvSpPr>
          <p:spPr>
            <a:xfrm>
              <a:off x="6383274" y="41607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0" name="object 6700"/>
            <p:cNvSpPr/>
            <p:nvPr/>
          </p:nvSpPr>
          <p:spPr>
            <a:xfrm>
              <a:off x="6383400" y="416002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9"/>
                  </a:moveTo>
                  <a:lnTo>
                    <a:pt x="887" y="44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1" name="object 6701"/>
            <p:cNvSpPr/>
            <p:nvPr/>
          </p:nvSpPr>
          <p:spPr>
            <a:xfrm>
              <a:off x="6383400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2" name="object 6702"/>
            <p:cNvSpPr/>
            <p:nvPr/>
          </p:nvSpPr>
          <p:spPr>
            <a:xfrm>
              <a:off x="6383654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3" name="object 6703"/>
            <p:cNvSpPr/>
            <p:nvPr/>
          </p:nvSpPr>
          <p:spPr>
            <a:xfrm>
              <a:off x="6384288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4" name="object 6704"/>
            <p:cNvSpPr/>
            <p:nvPr/>
          </p:nvSpPr>
          <p:spPr>
            <a:xfrm>
              <a:off x="638441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5" name="object 6705"/>
            <p:cNvSpPr/>
            <p:nvPr/>
          </p:nvSpPr>
          <p:spPr>
            <a:xfrm>
              <a:off x="6385555" y="416019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6" name="object 6706"/>
            <p:cNvSpPr/>
            <p:nvPr/>
          </p:nvSpPr>
          <p:spPr>
            <a:xfrm>
              <a:off x="6385808" y="415961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58"/>
                  </a:moveTo>
                  <a:lnTo>
                    <a:pt x="887" y="6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7" name="object 6707"/>
            <p:cNvSpPr/>
            <p:nvPr/>
          </p:nvSpPr>
          <p:spPr>
            <a:xfrm>
              <a:off x="6386062" y="416044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8" name="object 6708"/>
            <p:cNvSpPr/>
            <p:nvPr/>
          </p:nvSpPr>
          <p:spPr>
            <a:xfrm>
              <a:off x="6386062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9" name="object 6709"/>
            <p:cNvSpPr/>
            <p:nvPr/>
          </p:nvSpPr>
          <p:spPr>
            <a:xfrm>
              <a:off x="638669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0" name="object 6710"/>
            <p:cNvSpPr/>
            <p:nvPr/>
          </p:nvSpPr>
          <p:spPr>
            <a:xfrm>
              <a:off x="6387076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1" name="object 6711"/>
            <p:cNvSpPr/>
            <p:nvPr/>
          </p:nvSpPr>
          <p:spPr>
            <a:xfrm>
              <a:off x="638720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2" name="object 6712"/>
            <p:cNvSpPr/>
            <p:nvPr/>
          </p:nvSpPr>
          <p:spPr>
            <a:xfrm>
              <a:off x="638808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3" name="object 6713"/>
            <p:cNvSpPr/>
            <p:nvPr/>
          </p:nvSpPr>
          <p:spPr>
            <a:xfrm>
              <a:off x="6388216" y="4160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4" name="object 6714"/>
            <p:cNvSpPr/>
            <p:nvPr/>
          </p:nvSpPr>
          <p:spPr>
            <a:xfrm>
              <a:off x="6388470" y="415952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02"/>
                  </a:moveTo>
                  <a:lnTo>
                    <a:pt x="887" y="7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5" name="object 6715"/>
            <p:cNvSpPr/>
            <p:nvPr/>
          </p:nvSpPr>
          <p:spPr>
            <a:xfrm>
              <a:off x="6388596" y="4160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6" name="object 6716"/>
            <p:cNvSpPr/>
            <p:nvPr/>
          </p:nvSpPr>
          <p:spPr>
            <a:xfrm>
              <a:off x="6388723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7" name="object 6717"/>
            <p:cNvSpPr/>
            <p:nvPr/>
          </p:nvSpPr>
          <p:spPr>
            <a:xfrm>
              <a:off x="6388723" y="4160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8" name="object 6718"/>
            <p:cNvSpPr/>
            <p:nvPr/>
          </p:nvSpPr>
          <p:spPr>
            <a:xfrm>
              <a:off x="6388850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9" name="object 6719"/>
            <p:cNvSpPr/>
            <p:nvPr/>
          </p:nvSpPr>
          <p:spPr>
            <a:xfrm>
              <a:off x="638973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0" name="object 6720"/>
            <p:cNvSpPr/>
            <p:nvPr/>
          </p:nvSpPr>
          <p:spPr>
            <a:xfrm>
              <a:off x="639062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1" name="object 6721"/>
            <p:cNvSpPr/>
            <p:nvPr/>
          </p:nvSpPr>
          <p:spPr>
            <a:xfrm>
              <a:off x="6390877" y="4160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2" name="object 6722"/>
            <p:cNvSpPr/>
            <p:nvPr/>
          </p:nvSpPr>
          <p:spPr>
            <a:xfrm>
              <a:off x="6391131" y="4155382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54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3" name="object 6723"/>
            <p:cNvSpPr/>
            <p:nvPr/>
          </p:nvSpPr>
          <p:spPr>
            <a:xfrm>
              <a:off x="6391258" y="4160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4" name="object 6724"/>
            <p:cNvSpPr/>
            <p:nvPr/>
          </p:nvSpPr>
          <p:spPr>
            <a:xfrm>
              <a:off x="6391384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5" name="object 6725"/>
            <p:cNvSpPr/>
            <p:nvPr/>
          </p:nvSpPr>
          <p:spPr>
            <a:xfrm>
              <a:off x="6391511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6" name="object 6726"/>
            <p:cNvSpPr/>
            <p:nvPr/>
          </p:nvSpPr>
          <p:spPr>
            <a:xfrm>
              <a:off x="639201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7" name="object 6727"/>
            <p:cNvSpPr/>
            <p:nvPr/>
          </p:nvSpPr>
          <p:spPr>
            <a:xfrm>
              <a:off x="6392271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8" name="object 6728"/>
            <p:cNvSpPr/>
            <p:nvPr/>
          </p:nvSpPr>
          <p:spPr>
            <a:xfrm>
              <a:off x="6392525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9" name="object 6729"/>
            <p:cNvSpPr/>
            <p:nvPr/>
          </p:nvSpPr>
          <p:spPr>
            <a:xfrm>
              <a:off x="639341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0" name="object 6730"/>
            <p:cNvSpPr/>
            <p:nvPr/>
          </p:nvSpPr>
          <p:spPr>
            <a:xfrm>
              <a:off x="6393792" y="415891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06"/>
                  </a:moveTo>
                  <a:lnTo>
                    <a:pt x="887" y="100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1" name="object 6731"/>
            <p:cNvSpPr/>
            <p:nvPr/>
          </p:nvSpPr>
          <p:spPr>
            <a:xfrm>
              <a:off x="6393919" y="41604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2" name="object 6732"/>
            <p:cNvSpPr/>
            <p:nvPr/>
          </p:nvSpPr>
          <p:spPr>
            <a:xfrm>
              <a:off x="6394046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3" name="object 6733"/>
            <p:cNvSpPr/>
            <p:nvPr/>
          </p:nvSpPr>
          <p:spPr>
            <a:xfrm>
              <a:off x="639429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4" name="object 6734"/>
            <p:cNvSpPr/>
            <p:nvPr/>
          </p:nvSpPr>
          <p:spPr>
            <a:xfrm>
              <a:off x="639480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5" name="object 6735"/>
            <p:cNvSpPr/>
            <p:nvPr/>
          </p:nvSpPr>
          <p:spPr>
            <a:xfrm>
              <a:off x="6394299" y="416091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6" name="object 6736"/>
            <p:cNvSpPr/>
            <p:nvPr/>
          </p:nvSpPr>
          <p:spPr>
            <a:xfrm>
              <a:off x="6396327" y="415936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78"/>
                  </a:moveTo>
                  <a:lnTo>
                    <a:pt x="887" y="77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7" name="object 6737"/>
            <p:cNvSpPr/>
            <p:nvPr/>
          </p:nvSpPr>
          <p:spPr>
            <a:xfrm>
              <a:off x="6396580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8" name="object 6738"/>
            <p:cNvSpPr/>
            <p:nvPr/>
          </p:nvSpPr>
          <p:spPr>
            <a:xfrm>
              <a:off x="6396707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9" name="object 6739"/>
            <p:cNvSpPr/>
            <p:nvPr/>
          </p:nvSpPr>
          <p:spPr>
            <a:xfrm>
              <a:off x="639734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0" name="object 6740"/>
            <p:cNvSpPr/>
            <p:nvPr/>
          </p:nvSpPr>
          <p:spPr>
            <a:xfrm>
              <a:off x="6397467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1" name="object 6741"/>
            <p:cNvSpPr/>
            <p:nvPr/>
          </p:nvSpPr>
          <p:spPr>
            <a:xfrm>
              <a:off x="639759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2" name="object 6742"/>
            <p:cNvSpPr/>
            <p:nvPr/>
          </p:nvSpPr>
          <p:spPr>
            <a:xfrm>
              <a:off x="6397721" y="4160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3" name="object 6743"/>
            <p:cNvSpPr/>
            <p:nvPr/>
          </p:nvSpPr>
          <p:spPr>
            <a:xfrm>
              <a:off x="6397721" y="416091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4" name="object 6744"/>
            <p:cNvSpPr/>
            <p:nvPr/>
          </p:nvSpPr>
          <p:spPr>
            <a:xfrm>
              <a:off x="6398988" y="416007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5" name="object 6745"/>
            <p:cNvSpPr/>
            <p:nvPr/>
          </p:nvSpPr>
          <p:spPr>
            <a:xfrm>
              <a:off x="6398988" y="41605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6" name="object 6746"/>
            <p:cNvSpPr/>
            <p:nvPr/>
          </p:nvSpPr>
          <p:spPr>
            <a:xfrm>
              <a:off x="6399115" y="415992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0"/>
                  </a:moveTo>
                  <a:lnTo>
                    <a:pt x="887" y="50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7" name="object 6747"/>
            <p:cNvSpPr/>
            <p:nvPr/>
          </p:nvSpPr>
          <p:spPr>
            <a:xfrm>
              <a:off x="6399368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8" name="object 6748"/>
            <p:cNvSpPr/>
            <p:nvPr/>
          </p:nvSpPr>
          <p:spPr>
            <a:xfrm>
              <a:off x="640012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9" name="object 6749"/>
            <p:cNvSpPr/>
            <p:nvPr/>
          </p:nvSpPr>
          <p:spPr>
            <a:xfrm>
              <a:off x="6400255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0" name="object 6750"/>
            <p:cNvSpPr/>
            <p:nvPr/>
          </p:nvSpPr>
          <p:spPr>
            <a:xfrm>
              <a:off x="640114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1" name="object 6751"/>
            <p:cNvSpPr/>
            <p:nvPr/>
          </p:nvSpPr>
          <p:spPr>
            <a:xfrm>
              <a:off x="6401269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2" name="object 6752"/>
            <p:cNvSpPr/>
            <p:nvPr/>
          </p:nvSpPr>
          <p:spPr>
            <a:xfrm>
              <a:off x="6401396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3" name="object 6753"/>
            <p:cNvSpPr/>
            <p:nvPr/>
          </p:nvSpPr>
          <p:spPr>
            <a:xfrm>
              <a:off x="6401649" y="416005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6"/>
                  </a:moveTo>
                  <a:lnTo>
                    <a:pt x="887" y="43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4" name="object 6754"/>
            <p:cNvSpPr/>
            <p:nvPr/>
          </p:nvSpPr>
          <p:spPr>
            <a:xfrm>
              <a:off x="6401649" y="41602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5" name="object 6755"/>
            <p:cNvSpPr/>
            <p:nvPr/>
          </p:nvSpPr>
          <p:spPr>
            <a:xfrm>
              <a:off x="6401776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6" name="object 6756"/>
            <p:cNvSpPr/>
            <p:nvPr/>
          </p:nvSpPr>
          <p:spPr>
            <a:xfrm>
              <a:off x="6402030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7" name="object 6757"/>
            <p:cNvSpPr/>
            <p:nvPr/>
          </p:nvSpPr>
          <p:spPr>
            <a:xfrm>
              <a:off x="640279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8" name="object 6758"/>
            <p:cNvSpPr/>
            <p:nvPr/>
          </p:nvSpPr>
          <p:spPr>
            <a:xfrm>
              <a:off x="640304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9" name="object 6759"/>
            <p:cNvSpPr/>
            <p:nvPr/>
          </p:nvSpPr>
          <p:spPr>
            <a:xfrm>
              <a:off x="6403930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0" name="object 6760"/>
            <p:cNvSpPr/>
            <p:nvPr/>
          </p:nvSpPr>
          <p:spPr>
            <a:xfrm>
              <a:off x="6404184" y="415847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27"/>
                  </a:moveTo>
                  <a:lnTo>
                    <a:pt x="887" y="122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1" name="object 6761"/>
            <p:cNvSpPr/>
            <p:nvPr/>
          </p:nvSpPr>
          <p:spPr>
            <a:xfrm>
              <a:off x="6404311" y="416015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2" name="object 6762"/>
            <p:cNvSpPr/>
            <p:nvPr/>
          </p:nvSpPr>
          <p:spPr>
            <a:xfrm>
              <a:off x="6404564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3" name="object 6763"/>
            <p:cNvSpPr/>
            <p:nvPr/>
          </p:nvSpPr>
          <p:spPr>
            <a:xfrm>
              <a:off x="6404564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4" name="object 6764"/>
            <p:cNvSpPr/>
            <p:nvPr/>
          </p:nvSpPr>
          <p:spPr>
            <a:xfrm>
              <a:off x="640481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5" name="object 6765"/>
            <p:cNvSpPr/>
            <p:nvPr/>
          </p:nvSpPr>
          <p:spPr>
            <a:xfrm>
              <a:off x="640570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6" name="object 6766"/>
            <p:cNvSpPr/>
            <p:nvPr/>
          </p:nvSpPr>
          <p:spPr>
            <a:xfrm>
              <a:off x="6406592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7" name="object 6767"/>
            <p:cNvSpPr/>
            <p:nvPr/>
          </p:nvSpPr>
          <p:spPr>
            <a:xfrm>
              <a:off x="6406719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8" name="object 6768"/>
            <p:cNvSpPr/>
            <p:nvPr/>
          </p:nvSpPr>
          <p:spPr>
            <a:xfrm>
              <a:off x="6406845" y="415978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9"/>
                  </a:moveTo>
                  <a:lnTo>
                    <a:pt x="887" y="5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9" name="object 6769"/>
            <p:cNvSpPr/>
            <p:nvPr/>
          </p:nvSpPr>
          <p:spPr>
            <a:xfrm>
              <a:off x="6406972" y="41603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0" name="object 6770"/>
            <p:cNvSpPr/>
            <p:nvPr/>
          </p:nvSpPr>
          <p:spPr>
            <a:xfrm>
              <a:off x="6407225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1" name="object 6771"/>
            <p:cNvSpPr/>
            <p:nvPr/>
          </p:nvSpPr>
          <p:spPr>
            <a:xfrm>
              <a:off x="640722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2" name="object 6772"/>
            <p:cNvSpPr/>
            <p:nvPr/>
          </p:nvSpPr>
          <p:spPr>
            <a:xfrm>
              <a:off x="6407099" y="416091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3" name="object 6773"/>
            <p:cNvSpPr/>
            <p:nvPr/>
          </p:nvSpPr>
          <p:spPr>
            <a:xfrm>
              <a:off x="640823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4" name="object 6774"/>
            <p:cNvSpPr/>
            <p:nvPr/>
          </p:nvSpPr>
          <p:spPr>
            <a:xfrm>
              <a:off x="6409253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5" name="object 6775"/>
            <p:cNvSpPr/>
            <p:nvPr/>
          </p:nvSpPr>
          <p:spPr>
            <a:xfrm>
              <a:off x="640938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6" name="object 6776"/>
            <p:cNvSpPr/>
            <p:nvPr/>
          </p:nvSpPr>
          <p:spPr>
            <a:xfrm>
              <a:off x="6409507" y="416023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7" name="object 6777"/>
            <p:cNvSpPr/>
            <p:nvPr/>
          </p:nvSpPr>
          <p:spPr>
            <a:xfrm>
              <a:off x="6409507" y="415992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0"/>
                  </a:moveTo>
                  <a:lnTo>
                    <a:pt x="887" y="50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8" name="object 6778"/>
            <p:cNvSpPr/>
            <p:nvPr/>
          </p:nvSpPr>
          <p:spPr>
            <a:xfrm>
              <a:off x="6409633" y="4160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9" name="object 6779"/>
            <p:cNvSpPr/>
            <p:nvPr/>
          </p:nvSpPr>
          <p:spPr>
            <a:xfrm>
              <a:off x="6409760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0" name="object 6780"/>
            <p:cNvSpPr/>
            <p:nvPr/>
          </p:nvSpPr>
          <p:spPr>
            <a:xfrm>
              <a:off x="640988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1" name="object 6781"/>
            <p:cNvSpPr/>
            <p:nvPr/>
          </p:nvSpPr>
          <p:spPr>
            <a:xfrm>
              <a:off x="6410013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2" name="object 6782"/>
            <p:cNvSpPr/>
            <p:nvPr/>
          </p:nvSpPr>
          <p:spPr>
            <a:xfrm>
              <a:off x="6409760" y="416091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253" y="0"/>
                  </a:moveTo>
                  <a:lnTo>
                    <a:pt x="2027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3" name="object 6783"/>
            <p:cNvSpPr/>
            <p:nvPr/>
          </p:nvSpPr>
          <p:spPr>
            <a:xfrm>
              <a:off x="6411914" y="415971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07"/>
                  </a:moveTo>
                  <a:lnTo>
                    <a:pt x="887" y="6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4" name="object 6784"/>
            <p:cNvSpPr/>
            <p:nvPr/>
          </p:nvSpPr>
          <p:spPr>
            <a:xfrm>
              <a:off x="6412041" y="41604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5" name="object 6785"/>
            <p:cNvSpPr/>
            <p:nvPr/>
          </p:nvSpPr>
          <p:spPr>
            <a:xfrm>
              <a:off x="6412041" y="416040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6" name="object 6786"/>
            <p:cNvSpPr/>
            <p:nvPr/>
          </p:nvSpPr>
          <p:spPr>
            <a:xfrm>
              <a:off x="6412295" y="415976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82"/>
                  </a:moveTo>
                  <a:lnTo>
                    <a:pt x="887" y="5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7" name="object 6787"/>
            <p:cNvSpPr/>
            <p:nvPr/>
          </p:nvSpPr>
          <p:spPr>
            <a:xfrm>
              <a:off x="641242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8" name="object 6788"/>
            <p:cNvSpPr/>
            <p:nvPr/>
          </p:nvSpPr>
          <p:spPr>
            <a:xfrm>
              <a:off x="6412675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9" name="object 6789"/>
            <p:cNvSpPr/>
            <p:nvPr/>
          </p:nvSpPr>
          <p:spPr>
            <a:xfrm>
              <a:off x="641292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0" name="object 6790"/>
            <p:cNvSpPr/>
            <p:nvPr/>
          </p:nvSpPr>
          <p:spPr>
            <a:xfrm>
              <a:off x="641330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1" name="object 6791"/>
            <p:cNvSpPr/>
            <p:nvPr/>
          </p:nvSpPr>
          <p:spPr>
            <a:xfrm>
              <a:off x="6413562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2" name="object 6792"/>
            <p:cNvSpPr/>
            <p:nvPr/>
          </p:nvSpPr>
          <p:spPr>
            <a:xfrm>
              <a:off x="641432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3" name="object 6793"/>
            <p:cNvSpPr/>
            <p:nvPr/>
          </p:nvSpPr>
          <p:spPr>
            <a:xfrm>
              <a:off x="6414449" y="41605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4" name="object 6794"/>
            <p:cNvSpPr/>
            <p:nvPr/>
          </p:nvSpPr>
          <p:spPr>
            <a:xfrm>
              <a:off x="6414576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5" name="object 6795"/>
            <p:cNvSpPr/>
            <p:nvPr/>
          </p:nvSpPr>
          <p:spPr>
            <a:xfrm>
              <a:off x="6414829" y="41604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6" name="object 6796"/>
            <p:cNvSpPr/>
            <p:nvPr/>
          </p:nvSpPr>
          <p:spPr>
            <a:xfrm>
              <a:off x="6414829" y="415987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25"/>
                  </a:moveTo>
                  <a:lnTo>
                    <a:pt x="887" y="5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7" name="object 6797"/>
            <p:cNvSpPr/>
            <p:nvPr/>
          </p:nvSpPr>
          <p:spPr>
            <a:xfrm>
              <a:off x="6414956" y="4160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8" name="object 6798"/>
            <p:cNvSpPr/>
            <p:nvPr/>
          </p:nvSpPr>
          <p:spPr>
            <a:xfrm>
              <a:off x="6415209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9" name="object 6799"/>
            <p:cNvSpPr/>
            <p:nvPr/>
          </p:nvSpPr>
          <p:spPr>
            <a:xfrm>
              <a:off x="6415336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0" name="object 6800"/>
            <p:cNvSpPr/>
            <p:nvPr/>
          </p:nvSpPr>
          <p:spPr>
            <a:xfrm>
              <a:off x="641571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1" name="object 6801"/>
            <p:cNvSpPr/>
            <p:nvPr/>
          </p:nvSpPr>
          <p:spPr>
            <a:xfrm>
              <a:off x="6416096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2" name="object 6802"/>
            <p:cNvSpPr/>
            <p:nvPr/>
          </p:nvSpPr>
          <p:spPr>
            <a:xfrm>
              <a:off x="641622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3" name="object 6803"/>
            <p:cNvSpPr/>
            <p:nvPr/>
          </p:nvSpPr>
          <p:spPr>
            <a:xfrm>
              <a:off x="6416983" y="4155078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5848"/>
                  </a:moveTo>
                  <a:lnTo>
                    <a:pt x="0" y="5835"/>
                  </a:lnTo>
                </a:path>
                <a:path h="6350">
                  <a:moveTo>
                    <a:pt x="0" y="5848"/>
                  </a:moveTo>
                  <a:lnTo>
                    <a:pt x="0" y="5835"/>
                  </a:lnTo>
                </a:path>
                <a:path h="6350">
                  <a:moveTo>
                    <a:pt x="0" y="584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4" name="object 6804"/>
            <p:cNvSpPr/>
            <p:nvPr/>
          </p:nvSpPr>
          <p:spPr>
            <a:xfrm>
              <a:off x="6417364" y="4150710"/>
              <a:ext cx="0" cy="10795"/>
            </a:xfrm>
            <a:custGeom>
              <a:avLst/>
              <a:gdLst/>
              <a:ahLst/>
              <a:cxnLst/>
              <a:rect l="l" t="t" r="r" b="b"/>
              <a:pathLst>
                <a:path h="10795">
                  <a:moveTo>
                    <a:pt x="0" y="1021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5" name="object 6805"/>
            <p:cNvSpPr/>
            <p:nvPr/>
          </p:nvSpPr>
          <p:spPr>
            <a:xfrm>
              <a:off x="6417364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6" name="object 6806"/>
            <p:cNvSpPr/>
            <p:nvPr/>
          </p:nvSpPr>
          <p:spPr>
            <a:xfrm>
              <a:off x="6417490" y="41604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7" name="object 6807"/>
            <p:cNvSpPr/>
            <p:nvPr/>
          </p:nvSpPr>
          <p:spPr>
            <a:xfrm>
              <a:off x="6417744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8" name="object 6808"/>
            <p:cNvSpPr/>
            <p:nvPr/>
          </p:nvSpPr>
          <p:spPr>
            <a:xfrm>
              <a:off x="6417997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9" name="object 6809"/>
            <p:cNvSpPr/>
            <p:nvPr/>
          </p:nvSpPr>
          <p:spPr>
            <a:xfrm>
              <a:off x="641837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0" name="object 6810"/>
            <p:cNvSpPr/>
            <p:nvPr/>
          </p:nvSpPr>
          <p:spPr>
            <a:xfrm>
              <a:off x="6418631" y="4160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1" name="object 6811"/>
            <p:cNvSpPr/>
            <p:nvPr/>
          </p:nvSpPr>
          <p:spPr>
            <a:xfrm>
              <a:off x="6417871" y="416091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760" y="0"/>
                  </a:moveTo>
                  <a:lnTo>
                    <a:pt x="253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2" name="object 6812"/>
            <p:cNvSpPr/>
            <p:nvPr/>
          </p:nvSpPr>
          <p:spPr>
            <a:xfrm>
              <a:off x="6419772" y="4158774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76"/>
                  </a:moveTo>
                  <a:lnTo>
                    <a:pt x="887" y="107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3" name="object 6813"/>
            <p:cNvSpPr/>
            <p:nvPr/>
          </p:nvSpPr>
          <p:spPr>
            <a:xfrm>
              <a:off x="6419898" y="4157382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772"/>
                  </a:moveTo>
                  <a:lnTo>
                    <a:pt x="887" y="1772"/>
                  </a:lnTo>
                </a:path>
              </a:pathLst>
            </a:custGeom>
            <a:ln w="3544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4" name="object 6814"/>
            <p:cNvSpPr/>
            <p:nvPr/>
          </p:nvSpPr>
          <p:spPr>
            <a:xfrm>
              <a:off x="6420025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5" name="object 6815"/>
            <p:cNvSpPr/>
            <p:nvPr/>
          </p:nvSpPr>
          <p:spPr>
            <a:xfrm>
              <a:off x="6420152" y="416014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6" name="object 6816"/>
            <p:cNvSpPr/>
            <p:nvPr/>
          </p:nvSpPr>
          <p:spPr>
            <a:xfrm>
              <a:off x="6420278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7" name="object 6817"/>
            <p:cNvSpPr/>
            <p:nvPr/>
          </p:nvSpPr>
          <p:spPr>
            <a:xfrm>
              <a:off x="6420405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8" name="object 6818"/>
            <p:cNvSpPr/>
            <p:nvPr/>
          </p:nvSpPr>
          <p:spPr>
            <a:xfrm>
              <a:off x="6421166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9" name="object 6819"/>
            <p:cNvSpPr/>
            <p:nvPr/>
          </p:nvSpPr>
          <p:spPr>
            <a:xfrm>
              <a:off x="6421292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0" name="object 6820"/>
            <p:cNvSpPr/>
            <p:nvPr/>
          </p:nvSpPr>
          <p:spPr>
            <a:xfrm>
              <a:off x="642154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1" name="object 6821"/>
            <p:cNvSpPr/>
            <p:nvPr/>
          </p:nvSpPr>
          <p:spPr>
            <a:xfrm>
              <a:off x="6422560" y="4158597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64"/>
                  </a:moveTo>
                  <a:lnTo>
                    <a:pt x="887" y="11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2" name="object 6822"/>
            <p:cNvSpPr/>
            <p:nvPr/>
          </p:nvSpPr>
          <p:spPr>
            <a:xfrm>
              <a:off x="6422686" y="416019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3" name="object 6823"/>
            <p:cNvSpPr/>
            <p:nvPr/>
          </p:nvSpPr>
          <p:spPr>
            <a:xfrm>
              <a:off x="6422813" y="41602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4" name="object 6824"/>
            <p:cNvSpPr/>
            <p:nvPr/>
          </p:nvSpPr>
          <p:spPr>
            <a:xfrm>
              <a:off x="6423066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5" name="object 6825"/>
            <p:cNvSpPr/>
            <p:nvPr/>
          </p:nvSpPr>
          <p:spPr>
            <a:xfrm>
              <a:off x="6423954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6" name="object 6826"/>
            <p:cNvSpPr/>
            <p:nvPr/>
          </p:nvSpPr>
          <p:spPr>
            <a:xfrm>
              <a:off x="6424967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7" name="object 6827"/>
            <p:cNvSpPr/>
            <p:nvPr/>
          </p:nvSpPr>
          <p:spPr>
            <a:xfrm>
              <a:off x="6425094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8" name="object 6828"/>
            <p:cNvSpPr/>
            <p:nvPr/>
          </p:nvSpPr>
          <p:spPr>
            <a:xfrm>
              <a:off x="6425221" y="41603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9" name="object 6829"/>
            <p:cNvSpPr/>
            <p:nvPr/>
          </p:nvSpPr>
          <p:spPr>
            <a:xfrm>
              <a:off x="6425348" y="4160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0" name="object 6830"/>
            <p:cNvSpPr/>
            <p:nvPr/>
          </p:nvSpPr>
          <p:spPr>
            <a:xfrm>
              <a:off x="6425348" y="41604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1" name="object 6831"/>
            <p:cNvSpPr/>
            <p:nvPr/>
          </p:nvSpPr>
          <p:spPr>
            <a:xfrm>
              <a:off x="6425474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2" name="object 6832"/>
            <p:cNvSpPr/>
            <p:nvPr/>
          </p:nvSpPr>
          <p:spPr>
            <a:xfrm>
              <a:off x="6425601" y="4160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3" name="object 6833"/>
            <p:cNvSpPr/>
            <p:nvPr/>
          </p:nvSpPr>
          <p:spPr>
            <a:xfrm>
              <a:off x="642572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4" name="object 6834"/>
            <p:cNvSpPr/>
            <p:nvPr/>
          </p:nvSpPr>
          <p:spPr>
            <a:xfrm>
              <a:off x="6426615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5" name="object 6835"/>
            <p:cNvSpPr/>
            <p:nvPr/>
          </p:nvSpPr>
          <p:spPr>
            <a:xfrm>
              <a:off x="642762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6" name="object 6836"/>
            <p:cNvSpPr/>
            <p:nvPr/>
          </p:nvSpPr>
          <p:spPr>
            <a:xfrm>
              <a:off x="6427882" y="4158939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93"/>
                  </a:moveTo>
                  <a:lnTo>
                    <a:pt x="887" y="99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7" name="object 6837"/>
            <p:cNvSpPr/>
            <p:nvPr/>
          </p:nvSpPr>
          <p:spPr>
            <a:xfrm>
              <a:off x="6427882" y="4160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8" name="object 6838"/>
            <p:cNvSpPr/>
            <p:nvPr/>
          </p:nvSpPr>
          <p:spPr>
            <a:xfrm>
              <a:off x="6428009" y="41607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9" name="object 6839"/>
            <p:cNvSpPr/>
            <p:nvPr/>
          </p:nvSpPr>
          <p:spPr>
            <a:xfrm>
              <a:off x="6428136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0" name="object 6840"/>
            <p:cNvSpPr/>
            <p:nvPr/>
          </p:nvSpPr>
          <p:spPr>
            <a:xfrm>
              <a:off x="6428262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1" name="object 6841"/>
            <p:cNvSpPr/>
            <p:nvPr/>
          </p:nvSpPr>
          <p:spPr>
            <a:xfrm>
              <a:off x="642826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2" name="object 6842"/>
            <p:cNvSpPr/>
            <p:nvPr/>
          </p:nvSpPr>
          <p:spPr>
            <a:xfrm>
              <a:off x="642902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3" name="object 6843"/>
            <p:cNvSpPr/>
            <p:nvPr/>
          </p:nvSpPr>
          <p:spPr>
            <a:xfrm>
              <a:off x="6429150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4" name="object 6844"/>
            <p:cNvSpPr/>
            <p:nvPr/>
          </p:nvSpPr>
          <p:spPr>
            <a:xfrm>
              <a:off x="642940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5" name="object 6845"/>
            <p:cNvSpPr/>
            <p:nvPr/>
          </p:nvSpPr>
          <p:spPr>
            <a:xfrm>
              <a:off x="643016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6" name="object 6846"/>
            <p:cNvSpPr/>
            <p:nvPr/>
          </p:nvSpPr>
          <p:spPr>
            <a:xfrm>
              <a:off x="6430543" y="416017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7" name="object 6847"/>
            <p:cNvSpPr/>
            <p:nvPr/>
          </p:nvSpPr>
          <p:spPr>
            <a:xfrm>
              <a:off x="6430670" y="416015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8" name="object 6848"/>
            <p:cNvSpPr/>
            <p:nvPr/>
          </p:nvSpPr>
          <p:spPr>
            <a:xfrm>
              <a:off x="6430797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9" name="object 6849"/>
            <p:cNvSpPr/>
            <p:nvPr/>
          </p:nvSpPr>
          <p:spPr>
            <a:xfrm>
              <a:off x="6430924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0" name="object 6850"/>
            <p:cNvSpPr/>
            <p:nvPr/>
          </p:nvSpPr>
          <p:spPr>
            <a:xfrm>
              <a:off x="643105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1" name="object 6851"/>
            <p:cNvSpPr/>
            <p:nvPr/>
          </p:nvSpPr>
          <p:spPr>
            <a:xfrm>
              <a:off x="6430797" y="416091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2" name="object 6852"/>
            <p:cNvSpPr/>
            <p:nvPr/>
          </p:nvSpPr>
          <p:spPr>
            <a:xfrm>
              <a:off x="643244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3" name="object 6853"/>
            <p:cNvSpPr/>
            <p:nvPr/>
          </p:nvSpPr>
          <p:spPr>
            <a:xfrm>
              <a:off x="643282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4" name="object 6854"/>
            <p:cNvSpPr/>
            <p:nvPr/>
          </p:nvSpPr>
          <p:spPr>
            <a:xfrm>
              <a:off x="6433078" y="4158711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07"/>
                  </a:moveTo>
                  <a:lnTo>
                    <a:pt x="887" y="1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5" name="object 6855"/>
            <p:cNvSpPr/>
            <p:nvPr/>
          </p:nvSpPr>
          <p:spPr>
            <a:xfrm>
              <a:off x="6433205" y="415967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26"/>
                  </a:moveTo>
                  <a:lnTo>
                    <a:pt x="887" y="6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6" name="object 6856"/>
            <p:cNvSpPr/>
            <p:nvPr/>
          </p:nvSpPr>
          <p:spPr>
            <a:xfrm>
              <a:off x="6433331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7" name="object 6857"/>
            <p:cNvSpPr/>
            <p:nvPr/>
          </p:nvSpPr>
          <p:spPr>
            <a:xfrm>
              <a:off x="6433458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8" name="object 6858"/>
            <p:cNvSpPr/>
            <p:nvPr/>
          </p:nvSpPr>
          <p:spPr>
            <a:xfrm>
              <a:off x="6433585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9" name="object 6859"/>
            <p:cNvSpPr/>
            <p:nvPr/>
          </p:nvSpPr>
          <p:spPr>
            <a:xfrm>
              <a:off x="6432698" y="4160895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0" name="object 6860"/>
            <p:cNvSpPr/>
            <p:nvPr/>
          </p:nvSpPr>
          <p:spPr>
            <a:xfrm>
              <a:off x="6435486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1" name="object 6861"/>
            <p:cNvSpPr/>
            <p:nvPr/>
          </p:nvSpPr>
          <p:spPr>
            <a:xfrm>
              <a:off x="6435739" y="416017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2" name="object 6862"/>
            <p:cNvSpPr/>
            <p:nvPr/>
          </p:nvSpPr>
          <p:spPr>
            <a:xfrm>
              <a:off x="6435866" y="41607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3" name="object 6863"/>
            <p:cNvSpPr/>
            <p:nvPr/>
          </p:nvSpPr>
          <p:spPr>
            <a:xfrm>
              <a:off x="6435866" y="415950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08"/>
                  </a:moveTo>
                  <a:lnTo>
                    <a:pt x="887" y="70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4" name="object 6864"/>
            <p:cNvSpPr/>
            <p:nvPr/>
          </p:nvSpPr>
          <p:spPr>
            <a:xfrm>
              <a:off x="6435993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5" name="object 6865"/>
            <p:cNvSpPr/>
            <p:nvPr/>
          </p:nvSpPr>
          <p:spPr>
            <a:xfrm>
              <a:off x="6436120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6" name="object 6866"/>
            <p:cNvSpPr/>
            <p:nvPr/>
          </p:nvSpPr>
          <p:spPr>
            <a:xfrm>
              <a:off x="6436246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7" name="object 6867"/>
            <p:cNvSpPr/>
            <p:nvPr/>
          </p:nvSpPr>
          <p:spPr>
            <a:xfrm>
              <a:off x="643637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8" name="object 6868"/>
            <p:cNvSpPr/>
            <p:nvPr/>
          </p:nvSpPr>
          <p:spPr>
            <a:xfrm>
              <a:off x="643688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9" name="object 6869"/>
            <p:cNvSpPr/>
            <p:nvPr/>
          </p:nvSpPr>
          <p:spPr>
            <a:xfrm>
              <a:off x="6436120" y="416091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0" name="object 6870"/>
            <p:cNvSpPr/>
            <p:nvPr/>
          </p:nvSpPr>
          <p:spPr>
            <a:xfrm>
              <a:off x="6438147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1" name="object 6871"/>
            <p:cNvSpPr/>
            <p:nvPr/>
          </p:nvSpPr>
          <p:spPr>
            <a:xfrm>
              <a:off x="643814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2" name="object 6872"/>
            <p:cNvSpPr/>
            <p:nvPr/>
          </p:nvSpPr>
          <p:spPr>
            <a:xfrm>
              <a:off x="6438401" y="4160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3" name="object 6873"/>
            <p:cNvSpPr/>
            <p:nvPr/>
          </p:nvSpPr>
          <p:spPr>
            <a:xfrm>
              <a:off x="6438527" y="41603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4" name="object 6874"/>
            <p:cNvSpPr/>
            <p:nvPr/>
          </p:nvSpPr>
          <p:spPr>
            <a:xfrm>
              <a:off x="6438527" y="41605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5" name="object 6875"/>
            <p:cNvSpPr/>
            <p:nvPr/>
          </p:nvSpPr>
          <p:spPr>
            <a:xfrm>
              <a:off x="6438781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6" name="object 6876"/>
            <p:cNvSpPr/>
            <p:nvPr/>
          </p:nvSpPr>
          <p:spPr>
            <a:xfrm>
              <a:off x="6438908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7" name="object 6877"/>
            <p:cNvSpPr/>
            <p:nvPr/>
          </p:nvSpPr>
          <p:spPr>
            <a:xfrm>
              <a:off x="643966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8" name="object 6878"/>
            <p:cNvSpPr/>
            <p:nvPr/>
          </p:nvSpPr>
          <p:spPr>
            <a:xfrm>
              <a:off x="6439795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9" name="object 6879"/>
            <p:cNvSpPr/>
            <p:nvPr/>
          </p:nvSpPr>
          <p:spPr>
            <a:xfrm>
              <a:off x="6439921" y="416090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0" name="object 6880"/>
            <p:cNvSpPr/>
            <p:nvPr/>
          </p:nvSpPr>
          <p:spPr>
            <a:xfrm>
              <a:off x="6441062" y="4160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1" name="object 6881"/>
            <p:cNvSpPr/>
            <p:nvPr/>
          </p:nvSpPr>
          <p:spPr>
            <a:xfrm>
              <a:off x="6441189" y="416025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2" name="object 6882"/>
            <p:cNvSpPr/>
            <p:nvPr/>
          </p:nvSpPr>
          <p:spPr>
            <a:xfrm>
              <a:off x="6441189" y="416017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3" name="object 6883"/>
            <p:cNvSpPr/>
            <p:nvPr/>
          </p:nvSpPr>
          <p:spPr>
            <a:xfrm>
              <a:off x="644144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4" name="object 6884"/>
            <p:cNvSpPr/>
            <p:nvPr/>
          </p:nvSpPr>
          <p:spPr>
            <a:xfrm>
              <a:off x="644232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5" name="object 6885"/>
            <p:cNvSpPr/>
            <p:nvPr/>
          </p:nvSpPr>
          <p:spPr>
            <a:xfrm>
              <a:off x="6442456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6" name="object 6886"/>
            <p:cNvSpPr/>
            <p:nvPr/>
          </p:nvSpPr>
          <p:spPr>
            <a:xfrm>
              <a:off x="6443343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7" name="object 6887"/>
            <p:cNvSpPr/>
            <p:nvPr/>
          </p:nvSpPr>
          <p:spPr>
            <a:xfrm>
              <a:off x="644334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8" name="object 6888"/>
            <p:cNvSpPr/>
            <p:nvPr/>
          </p:nvSpPr>
          <p:spPr>
            <a:xfrm>
              <a:off x="6443597" y="4160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9" name="object 6889"/>
            <p:cNvSpPr/>
            <p:nvPr/>
          </p:nvSpPr>
          <p:spPr>
            <a:xfrm>
              <a:off x="6443723" y="4160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0" name="object 6890"/>
            <p:cNvSpPr/>
            <p:nvPr/>
          </p:nvSpPr>
          <p:spPr>
            <a:xfrm>
              <a:off x="6443850" y="416025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1" name="object 6891"/>
            <p:cNvSpPr/>
            <p:nvPr/>
          </p:nvSpPr>
          <p:spPr>
            <a:xfrm>
              <a:off x="6443850" y="4160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2" name="object 6892"/>
            <p:cNvSpPr/>
            <p:nvPr/>
          </p:nvSpPr>
          <p:spPr>
            <a:xfrm>
              <a:off x="6443216" y="416091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3" name="object 6893"/>
            <p:cNvSpPr/>
            <p:nvPr/>
          </p:nvSpPr>
          <p:spPr>
            <a:xfrm>
              <a:off x="644511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4" name="object 6894"/>
            <p:cNvSpPr/>
            <p:nvPr/>
          </p:nvSpPr>
          <p:spPr>
            <a:xfrm>
              <a:off x="6446004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5" name="object 6895"/>
            <p:cNvSpPr/>
            <p:nvPr/>
          </p:nvSpPr>
          <p:spPr>
            <a:xfrm>
              <a:off x="6446131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6" name="object 6896"/>
            <p:cNvSpPr/>
            <p:nvPr/>
          </p:nvSpPr>
          <p:spPr>
            <a:xfrm>
              <a:off x="6446385" y="416021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7" name="object 6897"/>
            <p:cNvSpPr/>
            <p:nvPr/>
          </p:nvSpPr>
          <p:spPr>
            <a:xfrm>
              <a:off x="6446511" y="4160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8" name="object 6898"/>
            <p:cNvSpPr/>
            <p:nvPr/>
          </p:nvSpPr>
          <p:spPr>
            <a:xfrm>
              <a:off x="644663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9" name="object 6899"/>
            <p:cNvSpPr/>
            <p:nvPr/>
          </p:nvSpPr>
          <p:spPr>
            <a:xfrm>
              <a:off x="6446765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0" name="object 6900"/>
            <p:cNvSpPr/>
            <p:nvPr/>
          </p:nvSpPr>
          <p:spPr>
            <a:xfrm>
              <a:off x="6446891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1" name="object 6901"/>
            <p:cNvSpPr/>
            <p:nvPr/>
          </p:nvSpPr>
          <p:spPr>
            <a:xfrm>
              <a:off x="6447525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2" name="object 6902"/>
            <p:cNvSpPr/>
            <p:nvPr/>
          </p:nvSpPr>
          <p:spPr>
            <a:xfrm>
              <a:off x="644777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3" name="object 6903"/>
            <p:cNvSpPr/>
            <p:nvPr/>
          </p:nvSpPr>
          <p:spPr>
            <a:xfrm>
              <a:off x="6448666" y="4160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4" name="object 6904"/>
            <p:cNvSpPr/>
            <p:nvPr/>
          </p:nvSpPr>
          <p:spPr>
            <a:xfrm>
              <a:off x="6448793" y="415868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20"/>
                  </a:moveTo>
                  <a:lnTo>
                    <a:pt x="887" y="1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5" name="object 6905"/>
            <p:cNvSpPr/>
            <p:nvPr/>
          </p:nvSpPr>
          <p:spPr>
            <a:xfrm>
              <a:off x="6449046" y="41603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6" name="object 6906"/>
            <p:cNvSpPr/>
            <p:nvPr/>
          </p:nvSpPr>
          <p:spPr>
            <a:xfrm>
              <a:off x="6449046" y="416015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7" name="object 6907"/>
            <p:cNvSpPr/>
            <p:nvPr/>
          </p:nvSpPr>
          <p:spPr>
            <a:xfrm>
              <a:off x="644929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8" name="object 6908"/>
            <p:cNvSpPr/>
            <p:nvPr/>
          </p:nvSpPr>
          <p:spPr>
            <a:xfrm>
              <a:off x="645006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9" name="object 6909"/>
            <p:cNvSpPr/>
            <p:nvPr/>
          </p:nvSpPr>
          <p:spPr>
            <a:xfrm>
              <a:off x="645031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0" name="object 6910"/>
            <p:cNvSpPr/>
            <p:nvPr/>
          </p:nvSpPr>
          <p:spPr>
            <a:xfrm>
              <a:off x="645120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1" name="object 6911"/>
            <p:cNvSpPr/>
            <p:nvPr/>
          </p:nvSpPr>
          <p:spPr>
            <a:xfrm>
              <a:off x="6451327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2" name="object 6912"/>
            <p:cNvSpPr/>
            <p:nvPr/>
          </p:nvSpPr>
          <p:spPr>
            <a:xfrm>
              <a:off x="6451454" y="416007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3" name="object 6913"/>
            <p:cNvSpPr/>
            <p:nvPr/>
          </p:nvSpPr>
          <p:spPr>
            <a:xfrm>
              <a:off x="6451707" y="415979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3"/>
                  </a:moveTo>
                  <a:lnTo>
                    <a:pt x="887" y="5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4" name="object 6914"/>
            <p:cNvSpPr/>
            <p:nvPr/>
          </p:nvSpPr>
          <p:spPr>
            <a:xfrm>
              <a:off x="6451834" y="4160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5" name="object 6915"/>
            <p:cNvSpPr/>
            <p:nvPr/>
          </p:nvSpPr>
          <p:spPr>
            <a:xfrm>
              <a:off x="6451074" y="416091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6" name="object 6916"/>
            <p:cNvSpPr/>
            <p:nvPr/>
          </p:nvSpPr>
          <p:spPr>
            <a:xfrm>
              <a:off x="645284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7" name="object 6917"/>
            <p:cNvSpPr/>
            <p:nvPr/>
          </p:nvSpPr>
          <p:spPr>
            <a:xfrm>
              <a:off x="6452974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8" name="object 6918"/>
            <p:cNvSpPr/>
            <p:nvPr/>
          </p:nvSpPr>
          <p:spPr>
            <a:xfrm>
              <a:off x="645310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9" name="object 6919"/>
            <p:cNvSpPr/>
            <p:nvPr/>
          </p:nvSpPr>
          <p:spPr>
            <a:xfrm>
              <a:off x="645386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0" name="object 6920"/>
            <p:cNvSpPr/>
            <p:nvPr/>
          </p:nvSpPr>
          <p:spPr>
            <a:xfrm>
              <a:off x="6453988" y="4158141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92"/>
                  </a:moveTo>
                  <a:lnTo>
                    <a:pt x="887" y="139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1" name="object 6921"/>
            <p:cNvSpPr/>
            <p:nvPr/>
          </p:nvSpPr>
          <p:spPr>
            <a:xfrm>
              <a:off x="6454115" y="416011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05"/>
                  </a:moveTo>
                  <a:lnTo>
                    <a:pt x="887" y="40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2" name="object 6922"/>
            <p:cNvSpPr/>
            <p:nvPr/>
          </p:nvSpPr>
          <p:spPr>
            <a:xfrm>
              <a:off x="6454369" y="415979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3"/>
                  </a:moveTo>
                  <a:lnTo>
                    <a:pt x="887" y="5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3" name="object 6923"/>
            <p:cNvSpPr/>
            <p:nvPr/>
          </p:nvSpPr>
          <p:spPr>
            <a:xfrm>
              <a:off x="6454495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4" name="object 6924"/>
            <p:cNvSpPr/>
            <p:nvPr/>
          </p:nvSpPr>
          <p:spPr>
            <a:xfrm>
              <a:off x="645462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5" name="object 6925"/>
            <p:cNvSpPr/>
            <p:nvPr/>
          </p:nvSpPr>
          <p:spPr>
            <a:xfrm>
              <a:off x="645500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6" name="object 6926"/>
            <p:cNvSpPr/>
            <p:nvPr/>
          </p:nvSpPr>
          <p:spPr>
            <a:xfrm>
              <a:off x="645538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7" name="object 6927"/>
            <p:cNvSpPr/>
            <p:nvPr/>
          </p:nvSpPr>
          <p:spPr>
            <a:xfrm>
              <a:off x="6455636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8" name="object 6928"/>
            <p:cNvSpPr/>
            <p:nvPr/>
          </p:nvSpPr>
          <p:spPr>
            <a:xfrm>
              <a:off x="645576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9" name="object 6929"/>
            <p:cNvSpPr/>
            <p:nvPr/>
          </p:nvSpPr>
          <p:spPr>
            <a:xfrm>
              <a:off x="6456396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0" name="object 6930"/>
            <p:cNvSpPr/>
            <p:nvPr/>
          </p:nvSpPr>
          <p:spPr>
            <a:xfrm>
              <a:off x="6456650" y="415995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7"/>
                  </a:moveTo>
                  <a:lnTo>
                    <a:pt x="887" y="48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1" name="object 6931"/>
            <p:cNvSpPr/>
            <p:nvPr/>
          </p:nvSpPr>
          <p:spPr>
            <a:xfrm>
              <a:off x="6456776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2" name="object 6932"/>
            <p:cNvSpPr/>
            <p:nvPr/>
          </p:nvSpPr>
          <p:spPr>
            <a:xfrm>
              <a:off x="6456903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3" name="object 6933"/>
            <p:cNvSpPr/>
            <p:nvPr/>
          </p:nvSpPr>
          <p:spPr>
            <a:xfrm>
              <a:off x="6457030" y="415992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0"/>
                  </a:moveTo>
                  <a:lnTo>
                    <a:pt x="887" y="50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4" name="object 6934"/>
            <p:cNvSpPr/>
            <p:nvPr/>
          </p:nvSpPr>
          <p:spPr>
            <a:xfrm>
              <a:off x="6457157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5" name="object 6935"/>
            <p:cNvSpPr/>
            <p:nvPr/>
          </p:nvSpPr>
          <p:spPr>
            <a:xfrm>
              <a:off x="645728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6" name="object 6936"/>
            <p:cNvSpPr/>
            <p:nvPr/>
          </p:nvSpPr>
          <p:spPr>
            <a:xfrm>
              <a:off x="6458170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7" name="object 6937"/>
            <p:cNvSpPr/>
            <p:nvPr/>
          </p:nvSpPr>
          <p:spPr>
            <a:xfrm>
              <a:off x="645905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8" name="object 6938"/>
            <p:cNvSpPr/>
            <p:nvPr/>
          </p:nvSpPr>
          <p:spPr>
            <a:xfrm>
              <a:off x="6459311" y="416040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9" name="object 6939"/>
            <p:cNvSpPr/>
            <p:nvPr/>
          </p:nvSpPr>
          <p:spPr>
            <a:xfrm>
              <a:off x="6459438" y="41603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0" name="object 6940"/>
            <p:cNvSpPr/>
            <p:nvPr/>
          </p:nvSpPr>
          <p:spPr>
            <a:xfrm>
              <a:off x="6459564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1" name="object 6941"/>
            <p:cNvSpPr/>
            <p:nvPr/>
          </p:nvSpPr>
          <p:spPr>
            <a:xfrm>
              <a:off x="6459564" y="416019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2" name="object 6942"/>
            <p:cNvSpPr/>
            <p:nvPr/>
          </p:nvSpPr>
          <p:spPr>
            <a:xfrm>
              <a:off x="6459818" y="4160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3" name="object 6943"/>
            <p:cNvSpPr/>
            <p:nvPr/>
          </p:nvSpPr>
          <p:spPr>
            <a:xfrm>
              <a:off x="645994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4" name="object 6944"/>
            <p:cNvSpPr/>
            <p:nvPr/>
          </p:nvSpPr>
          <p:spPr>
            <a:xfrm>
              <a:off x="646083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5" name="object 6945"/>
            <p:cNvSpPr/>
            <p:nvPr/>
          </p:nvSpPr>
          <p:spPr>
            <a:xfrm>
              <a:off x="646171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6" name="object 6946"/>
            <p:cNvSpPr/>
            <p:nvPr/>
          </p:nvSpPr>
          <p:spPr>
            <a:xfrm>
              <a:off x="6461972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7" name="object 6947"/>
            <p:cNvSpPr/>
            <p:nvPr/>
          </p:nvSpPr>
          <p:spPr>
            <a:xfrm>
              <a:off x="6462099" y="41605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8" name="object 6948"/>
            <p:cNvSpPr/>
            <p:nvPr/>
          </p:nvSpPr>
          <p:spPr>
            <a:xfrm>
              <a:off x="6462226" y="4160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9" name="object 6949"/>
            <p:cNvSpPr/>
            <p:nvPr/>
          </p:nvSpPr>
          <p:spPr>
            <a:xfrm>
              <a:off x="6462226" y="41604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0" name="object 6950"/>
            <p:cNvSpPr/>
            <p:nvPr/>
          </p:nvSpPr>
          <p:spPr>
            <a:xfrm>
              <a:off x="6462352" y="4160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1" name="object 6951"/>
            <p:cNvSpPr/>
            <p:nvPr/>
          </p:nvSpPr>
          <p:spPr>
            <a:xfrm>
              <a:off x="6462479" y="415983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44"/>
                  </a:moveTo>
                  <a:lnTo>
                    <a:pt x="887" y="5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2" name="object 6952"/>
            <p:cNvSpPr/>
            <p:nvPr/>
          </p:nvSpPr>
          <p:spPr>
            <a:xfrm>
              <a:off x="6462606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3" name="object 6953"/>
            <p:cNvSpPr/>
            <p:nvPr/>
          </p:nvSpPr>
          <p:spPr>
            <a:xfrm>
              <a:off x="646323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4" name="object 6954"/>
            <p:cNvSpPr/>
            <p:nvPr/>
          </p:nvSpPr>
          <p:spPr>
            <a:xfrm>
              <a:off x="646349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5" name="object 6955"/>
            <p:cNvSpPr/>
            <p:nvPr/>
          </p:nvSpPr>
          <p:spPr>
            <a:xfrm>
              <a:off x="6463620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6" name="object 6956"/>
            <p:cNvSpPr/>
            <p:nvPr/>
          </p:nvSpPr>
          <p:spPr>
            <a:xfrm>
              <a:off x="646450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7" name="object 6957"/>
            <p:cNvSpPr/>
            <p:nvPr/>
          </p:nvSpPr>
          <p:spPr>
            <a:xfrm>
              <a:off x="6464634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8" name="object 6958"/>
            <p:cNvSpPr/>
            <p:nvPr/>
          </p:nvSpPr>
          <p:spPr>
            <a:xfrm>
              <a:off x="6464760" y="415981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6"/>
                  </a:moveTo>
                  <a:lnTo>
                    <a:pt x="887" y="5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9" name="object 6959"/>
            <p:cNvSpPr/>
            <p:nvPr/>
          </p:nvSpPr>
          <p:spPr>
            <a:xfrm>
              <a:off x="6464887" y="4160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0" name="object 6960"/>
            <p:cNvSpPr/>
            <p:nvPr/>
          </p:nvSpPr>
          <p:spPr>
            <a:xfrm>
              <a:off x="6465140" y="4160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1" name="object 6961"/>
            <p:cNvSpPr/>
            <p:nvPr/>
          </p:nvSpPr>
          <p:spPr>
            <a:xfrm>
              <a:off x="6465140" y="41604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2" name="object 6962"/>
            <p:cNvSpPr/>
            <p:nvPr/>
          </p:nvSpPr>
          <p:spPr>
            <a:xfrm>
              <a:off x="6466027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3" name="object 6963"/>
            <p:cNvSpPr/>
            <p:nvPr/>
          </p:nvSpPr>
          <p:spPr>
            <a:xfrm>
              <a:off x="646615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4" name="object 6964"/>
            <p:cNvSpPr/>
            <p:nvPr/>
          </p:nvSpPr>
          <p:spPr>
            <a:xfrm>
              <a:off x="6467168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5" name="object 6965"/>
            <p:cNvSpPr/>
            <p:nvPr/>
          </p:nvSpPr>
          <p:spPr>
            <a:xfrm>
              <a:off x="6467295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6" name="object 6966"/>
            <p:cNvSpPr/>
            <p:nvPr/>
          </p:nvSpPr>
          <p:spPr>
            <a:xfrm>
              <a:off x="6467422" y="416016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7" name="object 6967"/>
            <p:cNvSpPr/>
            <p:nvPr/>
          </p:nvSpPr>
          <p:spPr>
            <a:xfrm>
              <a:off x="6467548" y="4160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8" name="object 6968"/>
            <p:cNvSpPr/>
            <p:nvPr/>
          </p:nvSpPr>
          <p:spPr>
            <a:xfrm>
              <a:off x="6467675" y="41605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9" name="object 6969"/>
            <p:cNvSpPr/>
            <p:nvPr/>
          </p:nvSpPr>
          <p:spPr>
            <a:xfrm>
              <a:off x="6467802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0" name="object 6970"/>
            <p:cNvSpPr/>
            <p:nvPr/>
          </p:nvSpPr>
          <p:spPr>
            <a:xfrm>
              <a:off x="646792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1" name="object 6971"/>
            <p:cNvSpPr/>
            <p:nvPr/>
          </p:nvSpPr>
          <p:spPr>
            <a:xfrm>
              <a:off x="646843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2" name="object 6972"/>
            <p:cNvSpPr/>
            <p:nvPr/>
          </p:nvSpPr>
          <p:spPr>
            <a:xfrm>
              <a:off x="646868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3" name="object 6973"/>
            <p:cNvSpPr/>
            <p:nvPr/>
          </p:nvSpPr>
          <p:spPr>
            <a:xfrm>
              <a:off x="646881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4" name="object 6974"/>
            <p:cNvSpPr/>
            <p:nvPr/>
          </p:nvSpPr>
          <p:spPr>
            <a:xfrm>
              <a:off x="646970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5" name="object 6975"/>
            <p:cNvSpPr/>
            <p:nvPr/>
          </p:nvSpPr>
          <p:spPr>
            <a:xfrm>
              <a:off x="6469956" y="4160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6" name="object 6976"/>
            <p:cNvSpPr/>
            <p:nvPr/>
          </p:nvSpPr>
          <p:spPr>
            <a:xfrm>
              <a:off x="6470083" y="415991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6"/>
                  </a:moveTo>
                  <a:lnTo>
                    <a:pt x="887" y="50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7" name="object 6977"/>
            <p:cNvSpPr/>
            <p:nvPr/>
          </p:nvSpPr>
          <p:spPr>
            <a:xfrm>
              <a:off x="6470210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8" name="object 6978"/>
            <p:cNvSpPr/>
            <p:nvPr/>
          </p:nvSpPr>
          <p:spPr>
            <a:xfrm>
              <a:off x="6470336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9" name="object 6979"/>
            <p:cNvSpPr/>
            <p:nvPr/>
          </p:nvSpPr>
          <p:spPr>
            <a:xfrm>
              <a:off x="6471477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0" name="object 6980"/>
            <p:cNvSpPr/>
            <p:nvPr/>
          </p:nvSpPr>
          <p:spPr>
            <a:xfrm>
              <a:off x="647160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1" name="object 6981"/>
            <p:cNvSpPr/>
            <p:nvPr/>
          </p:nvSpPr>
          <p:spPr>
            <a:xfrm>
              <a:off x="647249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2" name="object 6982"/>
            <p:cNvSpPr/>
            <p:nvPr/>
          </p:nvSpPr>
          <p:spPr>
            <a:xfrm>
              <a:off x="6472617" y="4157458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734"/>
                  </a:moveTo>
                  <a:lnTo>
                    <a:pt x="887" y="1734"/>
                  </a:lnTo>
                </a:path>
              </a:pathLst>
            </a:custGeom>
            <a:ln w="3468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3" name="object 6983"/>
            <p:cNvSpPr/>
            <p:nvPr/>
          </p:nvSpPr>
          <p:spPr>
            <a:xfrm>
              <a:off x="6472744" y="4160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4" name="object 6984"/>
            <p:cNvSpPr/>
            <p:nvPr/>
          </p:nvSpPr>
          <p:spPr>
            <a:xfrm>
              <a:off x="6472871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5" name="object 6985"/>
            <p:cNvSpPr/>
            <p:nvPr/>
          </p:nvSpPr>
          <p:spPr>
            <a:xfrm>
              <a:off x="6472871" y="4160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6" name="object 6986"/>
            <p:cNvSpPr/>
            <p:nvPr/>
          </p:nvSpPr>
          <p:spPr>
            <a:xfrm>
              <a:off x="6472110" y="416091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7" name="object 6987"/>
            <p:cNvSpPr/>
            <p:nvPr/>
          </p:nvSpPr>
          <p:spPr>
            <a:xfrm>
              <a:off x="647337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8" name="object 6988"/>
            <p:cNvSpPr/>
            <p:nvPr/>
          </p:nvSpPr>
          <p:spPr>
            <a:xfrm>
              <a:off x="647375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9" name="object 6989"/>
            <p:cNvSpPr/>
            <p:nvPr/>
          </p:nvSpPr>
          <p:spPr>
            <a:xfrm>
              <a:off x="647401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0" name="object 6990"/>
            <p:cNvSpPr/>
            <p:nvPr/>
          </p:nvSpPr>
          <p:spPr>
            <a:xfrm>
              <a:off x="6474012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1" name="object 6991"/>
            <p:cNvSpPr/>
            <p:nvPr/>
          </p:nvSpPr>
          <p:spPr>
            <a:xfrm>
              <a:off x="6475025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2" name="object 6992"/>
            <p:cNvSpPr/>
            <p:nvPr/>
          </p:nvSpPr>
          <p:spPr>
            <a:xfrm>
              <a:off x="6475152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3" name="object 6993"/>
            <p:cNvSpPr/>
            <p:nvPr/>
          </p:nvSpPr>
          <p:spPr>
            <a:xfrm>
              <a:off x="6475279" y="415954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89"/>
                  </a:moveTo>
                  <a:lnTo>
                    <a:pt x="887" y="68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4" name="object 6994"/>
            <p:cNvSpPr/>
            <p:nvPr/>
          </p:nvSpPr>
          <p:spPr>
            <a:xfrm>
              <a:off x="6475405" y="4160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5" name="object 6995"/>
            <p:cNvSpPr/>
            <p:nvPr/>
          </p:nvSpPr>
          <p:spPr>
            <a:xfrm>
              <a:off x="6475532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6" name="object 6996"/>
            <p:cNvSpPr/>
            <p:nvPr/>
          </p:nvSpPr>
          <p:spPr>
            <a:xfrm>
              <a:off x="6475532" y="4160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7" name="object 6997"/>
            <p:cNvSpPr/>
            <p:nvPr/>
          </p:nvSpPr>
          <p:spPr>
            <a:xfrm>
              <a:off x="6474772" y="416091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8" name="object 6998"/>
            <p:cNvSpPr/>
            <p:nvPr/>
          </p:nvSpPr>
          <p:spPr>
            <a:xfrm>
              <a:off x="6477686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9" name="object 6999"/>
            <p:cNvSpPr/>
            <p:nvPr/>
          </p:nvSpPr>
          <p:spPr>
            <a:xfrm>
              <a:off x="6477940" y="4160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0" name="object 7000"/>
            <p:cNvSpPr/>
            <p:nvPr/>
          </p:nvSpPr>
          <p:spPr>
            <a:xfrm>
              <a:off x="6478067" y="415925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35"/>
                  </a:moveTo>
                  <a:lnTo>
                    <a:pt x="887" y="83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1" name="object 7001"/>
            <p:cNvSpPr/>
            <p:nvPr/>
          </p:nvSpPr>
          <p:spPr>
            <a:xfrm>
              <a:off x="6478193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2" name="object 7002"/>
            <p:cNvSpPr/>
            <p:nvPr/>
          </p:nvSpPr>
          <p:spPr>
            <a:xfrm>
              <a:off x="6478320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3" name="object 7003"/>
            <p:cNvSpPr/>
            <p:nvPr/>
          </p:nvSpPr>
          <p:spPr>
            <a:xfrm>
              <a:off x="647895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4" name="object 7004"/>
            <p:cNvSpPr/>
            <p:nvPr/>
          </p:nvSpPr>
          <p:spPr>
            <a:xfrm>
              <a:off x="647920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5" name="object 7005"/>
            <p:cNvSpPr/>
            <p:nvPr/>
          </p:nvSpPr>
          <p:spPr>
            <a:xfrm>
              <a:off x="648022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6" name="object 7006"/>
            <p:cNvSpPr/>
            <p:nvPr/>
          </p:nvSpPr>
          <p:spPr>
            <a:xfrm>
              <a:off x="6480348" y="41603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7" name="object 7007"/>
            <p:cNvSpPr/>
            <p:nvPr/>
          </p:nvSpPr>
          <p:spPr>
            <a:xfrm>
              <a:off x="6480475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8" name="object 7008"/>
            <p:cNvSpPr/>
            <p:nvPr/>
          </p:nvSpPr>
          <p:spPr>
            <a:xfrm>
              <a:off x="6480601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9" name="object 7009"/>
            <p:cNvSpPr/>
            <p:nvPr/>
          </p:nvSpPr>
          <p:spPr>
            <a:xfrm>
              <a:off x="6480601" y="416006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0" name="object 7010"/>
            <p:cNvSpPr/>
            <p:nvPr/>
          </p:nvSpPr>
          <p:spPr>
            <a:xfrm>
              <a:off x="6480855" y="416044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1" name="object 7011"/>
            <p:cNvSpPr/>
            <p:nvPr/>
          </p:nvSpPr>
          <p:spPr>
            <a:xfrm>
              <a:off x="6480094" y="416091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2" name="object 7012"/>
            <p:cNvSpPr/>
            <p:nvPr/>
          </p:nvSpPr>
          <p:spPr>
            <a:xfrm>
              <a:off x="6483009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3" name="object 7013"/>
            <p:cNvSpPr/>
            <p:nvPr/>
          </p:nvSpPr>
          <p:spPr>
            <a:xfrm>
              <a:off x="6483136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4" name="object 7014"/>
            <p:cNvSpPr/>
            <p:nvPr/>
          </p:nvSpPr>
          <p:spPr>
            <a:xfrm>
              <a:off x="6483263" y="416021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5" name="object 7015"/>
            <p:cNvSpPr/>
            <p:nvPr/>
          </p:nvSpPr>
          <p:spPr>
            <a:xfrm>
              <a:off x="6483389" y="41607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6" name="object 7016"/>
            <p:cNvSpPr/>
            <p:nvPr/>
          </p:nvSpPr>
          <p:spPr>
            <a:xfrm>
              <a:off x="6483643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7" name="object 7017"/>
            <p:cNvSpPr/>
            <p:nvPr/>
          </p:nvSpPr>
          <p:spPr>
            <a:xfrm>
              <a:off x="648440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8" name="object 7018"/>
            <p:cNvSpPr/>
            <p:nvPr/>
          </p:nvSpPr>
          <p:spPr>
            <a:xfrm>
              <a:off x="6484657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9" name="object 7019"/>
            <p:cNvSpPr/>
            <p:nvPr/>
          </p:nvSpPr>
          <p:spPr>
            <a:xfrm>
              <a:off x="648541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0" name="object 7020"/>
            <p:cNvSpPr/>
            <p:nvPr/>
          </p:nvSpPr>
          <p:spPr>
            <a:xfrm>
              <a:off x="6485797" y="41603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1" name="object 7021"/>
            <p:cNvSpPr/>
            <p:nvPr/>
          </p:nvSpPr>
          <p:spPr>
            <a:xfrm>
              <a:off x="6485797" y="41603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2" name="object 7022"/>
            <p:cNvSpPr/>
            <p:nvPr/>
          </p:nvSpPr>
          <p:spPr>
            <a:xfrm>
              <a:off x="6485924" y="4160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3" name="object 7023"/>
            <p:cNvSpPr/>
            <p:nvPr/>
          </p:nvSpPr>
          <p:spPr>
            <a:xfrm>
              <a:off x="6486051" y="41603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4" name="object 7024"/>
            <p:cNvSpPr/>
            <p:nvPr/>
          </p:nvSpPr>
          <p:spPr>
            <a:xfrm>
              <a:off x="648630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5" name="object 7025"/>
            <p:cNvSpPr/>
            <p:nvPr/>
          </p:nvSpPr>
          <p:spPr>
            <a:xfrm>
              <a:off x="648655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6" name="object 7026"/>
            <p:cNvSpPr/>
            <p:nvPr/>
          </p:nvSpPr>
          <p:spPr>
            <a:xfrm>
              <a:off x="6487064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7" name="object 7027"/>
            <p:cNvSpPr/>
            <p:nvPr/>
          </p:nvSpPr>
          <p:spPr>
            <a:xfrm>
              <a:off x="648719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8" name="object 7028"/>
            <p:cNvSpPr/>
            <p:nvPr/>
          </p:nvSpPr>
          <p:spPr>
            <a:xfrm>
              <a:off x="6488332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9" name="object 7029"/>
            <p:cNvSpPr/>
            <p:nvPr/>
          </p:nvSpPr>
          <p:spPr>
            <a:xfrm>
              <a:off x="6488458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0" name="object 7030"/>
            <p:cNvSpPr/>
            <p:nvPr/>
          </p:nvSpPr>
          <p:spPr>
            <a:xfrm>
              <a:off x="6488585" y="4160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1" name="object 7031"/>
            <p:cNvSpPr/>
            <p:nvPr/>
          </p:nvSpPr>
          <p:spPr>
            <a:xfrm>
              <a:off x="6488585" y="4160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2" name="object 7032"/>
            <p:cNvSpPr/>
            <p:nvPr/>
          </p:nvSpPr>
          <p:spPr>
            <a:xfrm>
              <a:off x="6488712" y="4160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3" name="object 7033"/>
            <p:cNvSpPr/>
            <p:nvPr/>
          </p:nvSpPr>
          <p:spPr>
            <a:xfrm>
              <a:off x="648883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4" name="object 7034"/>
            <p:cNvSpPr/>
            <p:nvPr/>
          </p:nvSpPr>
          <p:spPr>
            <a:xfrm>
              <a:off x="648959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5" name="object 7035"/>
            <p:cNvSpPr/>
            <p:nvPr/>
          </p:nvSpPr>
          <p:spPr>
            <a:xfrm>
              <a:off x="6490740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6" name="object 7036"/>
            <p:cNvSpPr/>
            <p:nvPr/>
          </p:nvSpPr>
          <p:spPr>
            <a:xfrm>
              <a:off x="649086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7" name="object 7037"/>
            <p:cNvSpPr/>
            <p:nvPr/>
          </p:nvSpPr>
          <p:spPr>
            <a:xfrm>
              <a:off x="6490993" y="41603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8" name="object 7038"/>
            <p:cNvSpPr/>
            <p:nvPr/>
          </p:nvSpPr>
          <p:spPr>
            <a:xfrm>
              <a:off x="6491120" y="41605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9" name="object 7039"/>
            <p:cNvSpPr/>
            <p:nvPr/>
          </p:nvSpPr>
          <p:spPr>
            <a:xfrm>
              <a:off x="6491246" y="416011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05"/>
                  </a:moveTo>
                  <a:lnTo>
                    <a:pt x="887" y="40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0" name="object 7040"/>
            <p:cNvSpPr/>
            <p:nvPr/>
          </p:nvSpPr>
          <p:spPr>
            <a:xfrm>
              <a:off x="6491373" y="41605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1" name="object 7041"/>
            <p:cNvSpPr/>
            <p:nvPr/>
          </p:nvSpPr>
          <p:spPr>
            <a:xfrm>
              <a:off x="649200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2" name="object 7042"/>
            <p:cNvSpPr/>
            <p:nvPr/>
          </p:nvSpPr>
          <p:spPr>
            <a:xfrm>
              <a:off x="6492260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3" name="object 7043"/>
            <p:cNvSpPr/>
            <p:nvPr/>
          </p:nvSpPr>
          <p:spPr>
            <a:xfrm>
              <a:off x="649238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4" name="object 7044"/>
            <p:cNvSpPr/>
            <p:nvPr/>
          </p:nvSpPr>
          <p:spPr>
            <a:xfrm>
              <a:off x="6493401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5" name="object 7045"/>
            <p:cNvSpPr/>
            <p:nvPr/>
          </p:nvSpPr>
          <p:spPr>
            <a:xfrm>
              <a:off x="6493528" y="41607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6" name="object 7046"/>
            <p:cNvSpPr/>
            <p:nvPr/>
          </p:nvSpPr>
          <p:spPr>
            <a:xfrm>
              <a:off x="6493654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7" name="object 7047"/>
            <p:cNvSpPr/>
            <p:nvPr/>
          </p:nvSpPr>
          <p:spPr>
            <a:xfrm>
              <a:off x="6493908" y="415949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15"/>
                  </a:moveTo>
                  <a:lnTo>
                    <a:pt x="887" y="71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8" name="object 7048"/>
            <p:cNvSpPr/>
            <p:nvPr/>
          </p:nvSpPr>
          <p:spPr>
            <a:xfrm>
              <a:off x="6493908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9" name="object 7049"/>
            <p:cNvSpPr/>
            <p:nvPr/>
          </p:nvSpPr>
          <p:spPr>
            <a:xfrm>
              <a:off x="6494035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0" name="object 7050"/>
            <p:cNvSpPr/>
            <p:nvPr/>
          </p:nvSpPr>
          <p:spPr>
            <a:xfrm>
              <a:off x="649479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1" name="object 7051"/>
            <p:cNvSpPr/>
            <p:nvPr/>
          </p:nvSpPr>
          <p:spPr>
            <a:xfrm>
              <a:off x="649504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2" name="object 7052"/>
            <p:cNvSpPr/>
            <p:nvPr/>
          </p:nvSpPr>
          <p:spPr>
            <a:xfrm>
              <a:off x="6496062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3" name="object 7053"/>
            <p:cNvSpPr/>
            <p:nvPr/>
          </p:nvSpPr>
          <p:spPr>
            <a:xfrm>
              <a:off x="6496316" y="41605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4" name="object 7054"/>
            <p:cNvSpPr/>
            <p:nvPr/>
          </p:nvSpPr>
          <p:spPr>
            <a:xfrm>
              <a:off x="6496442" y="415838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72"/>
                  </a:moveTo>
                  <a:lnTo>
                    <a:pt x="887" y="127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5" name="object 7055"/>
            <p:cNvSpPr/>
            <p:nvPr/>
          </p:nvSpPr>
          <p:spPr>
            <a:xfrm>
              <a:off x="649669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6" name="object 7056"/>
            <p:cNvSpPr/>
            <p:nvPr/>
          </p:nvSpPr>
          <p:spPr>
            <a:xfrm>
              <a:off x="649758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7" name="object 7057"/>
            <p:cNvSpPr/>
            <p:nvPr/>
          </p:nvSpPr>
          <p:spPr>
            <a:xfrm>
              <a:off x="649758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8" name="object 7058"/>
            <p:cNvSpPr/>
            <p:nvPr/>
          </p:nvSpPr>
          <p:spPr>
            <a:xfrm>
              <a:off x="649783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9" name="object 7059"/>
            <p:cNvSpPr/>
            <p:nvPr/>
          </p:nvSpPr>
          <p:spPr>
            <a:xfrm>
              <a:off x="649834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0" name="object 7060"/>
            <p:cNvSpPr/>
            <p:nvPr/>
          </p:nvSpPr>
          <p:spPr>
            <a:xfrm>
              <a:off x="6498724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1" name="object 7061"/>
            <p:cNvSpPr/>
            <p:nvPr/>
          </p:nvSpPr>
          <p:spPr>
            <a:xfrm>
              <a:off x="649885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2" name="object 7062"/>
            <p:cNvSpPr/>
            <p:nvPr/>
          </p:nvSpPr>
          <p:spPr>
            <a:xfrm>
              <a:off x="6498850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3" name="object 7063"/>
            <p:cNvSpPr/>
            <p:nvPr/>
          </p:nvSpPr>
          <p:spPr>
            <a:xfrm>
              <a:off x="6498977" y="41603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4" name="object 7064"/>
            <p:cNvSpPr/>
            <p:nvPr/>
          </p:nvSpPr>
          <p:spPr>
            <a:xfrm>
              <a:off x="6499104" y="415957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77"/>
                  </a:moveTo>
                  <a:lnTo>
                    <a:pt x="887" y="6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5" name="object 7065"/>
            <p:cNvSpPr/>
            <p:nvPr/>
          </p:nvSpPr>
          <p:spPr>
            <a:xfrm>
              <a:off x="6499357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6" name="object 7066"/>
            <p:cNvSpPr/>
            <p:nvPr/>
          </p:nvSpPr>
          <p:spPr>
            <a:xfrm>
              <a:off x="6499484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7" name="object 7067"/>
            <p:cNvSpPr/>
            <p:nvPr/>
          </p:nvSpPr>
          <p:spPr>
            <a:xfrm>
              <a:off x="650024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8" name="object 7068"/>
            <p:cNvSpPr/>
            <p:nvPr/>
          </p:nvSpPr>
          <p:spPr>
            <a:xfrm>
              <a:off x="6500624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9" name="object 7069"/>
            <p:cNvSpPr/>
            <p:nvPr/>
          </p:nvSpPr>
          <p:spPr>
            <a:xfrm>
              <a:off x="6501385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0" name="object 7070"/>
            <p:cNvSpPr/>
            <p:nvPr/>
          </p:nvSpPr>
          <p:spPr>
            <a:xfrm>
              <a:off x="6501512" y="415945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34"/>
                  </a:moveTo>
                  <a:lnTo>
                    <a:pt x="887" y="73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1" name="object 7071"/>
            <p:cNvSpPr/>
            <p:nvPr/>
          </p:nvSpPr>
          <p:spPr>
            <a:xfrm>
              <a:off x="6501765" y="415957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77"/>
                  </a:moveTo>
                  <a:lnTo>
                    <a:pt x="887" y="6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2" name="object 7072"/>
            <p:cNvSpPr/>
            <p:nvPr/>
          </p:nvSpPr>
          <p:spPr>
            <a:xfrm>
              <a:off x="6501765" y="41605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3" name="object 7073"/>
            <p:cNvSpPr/>
            <p:nvPr/>
          </p:nvSpPr>
          <p:spPr>
            <a:xfrm>
              <a:off x="6502019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4" name="object 7074"/>
            <p:cNvSpPr/>
            <p:nvPr/>
          </p:nvSpPr>
          <p:spPr>
            <a:xfrm>
              <a:off x="650214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5" name="object 7075"/>
            <p:cNvSpPr/>
            <p:nvPr/>
          </p:nvSpPr>
          <p:spPr>
            <a:xfrm>
              <a:off x="6502905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6" name="object 7076"/>
            <p:cNvSpPr/>
            <p:nvPr/>
          </p:nvSpPr>
          <p:spPr>
            <a:xfrm>
              <a:off x="650315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7" name="object 7077"/>
            <p:cNvSpPr/>
            <p:nvPr/>
          </p:nvSpPr>
          <p:spPr>
            <a:xfrm>
              <a:off x="6504046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8" name="object 7078"/>
            <p:cNvSpPr/>
            <p:nvPr/>
          </p:nvSpPr>
          <p:spPr>
            <a:xfrm>
              <a:off x="6504173" y="4160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9" name="object 7079"/>
            <p:cNvSpPr/>
            <p:nvPr/>
          </p:nvSpPr>
          <p:spPr>
            <a:xfrm>
              <a:off x="6504300" y="416011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05"/>
                  </a:moveTo>
                  <a:lnTo>
                    <a:pt x="887" y="40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0" name="object 7080"/>
            <p:cNvSpPr/>
            <p:nvPr/>
          </p:nvSpPr>
          <p:spPr>
            <a:xfrm>
              <a:off x="6504426" y="41606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1" name="object 7081"/>
            <p:cNvSpPr/>
            <p:nvPr/>
          </p:nvSpPr>
          <p:spPr>
            <a:xfrm>
              <a:off x="6504553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2" name="object 7082"/>
            <p:cNvSpPr/>
            <p:nvPr/>
          </p:nvSpPr>
          <p:spPr>
            <a:xfrm>
              <a:off x="650468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3" name="object 7083"/>
            <p:cNvSpPr/>
            <p:nvPr/>
          </p:nvSpPr>
          <p:spPr>
            <a:xfrm>
              <a:off x="650544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4" name="object 7084"/>
            <p:cNvSpPr/>
            <p:nvPr/>
          </p:nvSpPr>
          <p:spPr>
            <a:xfrm>
              <a:off x="650569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5" name="object 7085"/>
            <p:cNvSpPr/>
            <p:nvPr/>
          </p:nvSpPr>
          <p:spPr>
            <a:xfrm>
              <a:off x="6506581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6" name="object 7086"/>
            <p:cNvSpPr/>
            <p:nvPr/>
          </p:nvSpPr>
          <p:spPr>
            <a:xfrm>
              <a:off x="6506707" y="41604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7" name="object 7087"/>
            <p:cNvSpPr/>
            <p:nvPr/>
          </p:nvSpPr>
          <p:spPr>
            <a:xfrm>
              <a:off x="6506834" y="41604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8" name="object 7088"/>
            <p:cNvSpPr/>
            <p:nvPr/>
          </p:nvSpPr>
          <p:spPr>
            <a:xfrm>
              <a:off x="6506961" y="416011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05"/>
                  </a:moveTo>
                  <a:lnTo>
                    <a:pt x="887" y="40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9" name="object 7089"/>
            <p:cNvSpPr/>
            <p:nvPr/>
          </p:nvSpPr>
          <p:spPr>
            <a:xfrm>
              <a:off x="6507088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0" name="object 7090"/>
            <p:cNvSpPr/>
            <p:nvPr/>
          </p:nvSpPr>
          <p:spPr>
            <a:xfrm>
              <a:off x="6507214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1" name="object 7091"/>
            <p:cNvSpPr/>
            <p:nvPr/>
          </p:nvSpPr>
          <p:spPr>
            <a:xfrm>
              <a:off x="650822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2" name="object 7092"/>
            <p:cNvSpPr/>
            <p:nvPr/>
          </p:nvSpPr>
          <p:spPr>
            <a:xfrm>
              <a:off x="6509242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3" name="object 7093"/>
            <p:cNvSpPr/>
            <p:nvPr/>
          </p:nvSpPr>
          <p:spPr>
            <a:xfrm>
              <a:off x="6509369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4" name="object 7094"/>
            <p:cNvSpPr/>
            <p:nvPr/>
          </p:nvSpPr>
          <p:spPr>
            <a:xfrm>
              <a:off x="6509495" y="41607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5" name="object 7095"/>
            <p:cNvSpPr/>
            <p:nvPr/>
          </p:nvSpPr>
          <p:spPr>
            <a:xfrm>
              <a:off x="6509622" y="416014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6" name="object 7096"/>
            <p:cNvSpPr/>
            <p:nvPr/>
          </p:nvSpPr>
          <p:spPr>
            <a:xfrm>
              <a:off x="6509749" y="4160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7" name="object 7097"/>
            <p:cNvSpPr/>
            <p:nvPr/>
          </p:nvSpPr>
          <p:spPr>
            <a:xfrm>
              <a:off x="6509876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8" name="object 7098"/>
            <p:cNvSpPr/>
            <p:nvPr/>
          </p:nvSpPr>
          <p:spPr>
            <a:xfrm>
              <a:off x="6510002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9" name="object 7099"/>
            <p:cNvSpPr/>
            <p:nvPr/>
          </p:nvSpPr>
          <p:spPr>
            <a:xfrm>
              <a:off x="651025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0" name="object 7100"/>
            <p:cNvSpPr/>
            <p:nvPr/>
          </p:nvSpPr>
          <p:spPr>
            <a:xfrm>
              <a:off x="651076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1" name="object 7101"/>
            <p:cNvSpPr/>
            <p:nvPr/>
          </p:nvSpPr>
          <p:spPr>
            <a:xfrm>
              <a:off x="6510002" y="416091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2" name="object 7102"/>
            <p:cNvSpPr/>
            <p:nvPr/>
          </p:nvSpPr>
          <p:spPr>
            <a:xfrm>
              <a:off x="6511903" y="416044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3" name="object 7103"/>
            <p:cNvSpPr/>
            <p:nvPr/>
          </p:nvSpPr>
          <p:spPr>
            <a:xfrm>
              <a:off x="6512030" y="4160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4" name="object 7104"/>
            <p:cNvSpPr/>
            <p:nvPr/>
          </p:nvSpPr>
          <p:spPr>
            <a:xfrm>
              <a:off x="6512157" y="415935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84"/>
                  </a:moveTo>
                  <a:lnTo>
                    <a:pt x="887" y="78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5" name="object 7105"/>
            <p:cNvSpPr/>
            <p:nvPr/>
          </p:nvSpPr>
          <p:spPr>
            <a:xfrm>
              <a:off x="6512410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6" name="object 7106"/>
            <p:cNvSpPr/>
            <p:nvPr/>
          </p:nvSpPr>
          <p:spPr>
            <a:xfrm>
              <a:off x="6512537" y="415991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6"/>
                  </a:moveTo>
                  <a:lnTo>
                    <a:pt x="887" y="50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7" name="object 7107"/>
            <p:cNvSpPr/>
            <p:nvPr/>
          </p:nvSpPr>
          <p:spPr>
            <a:xfrm>
              <a:off x="651291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8" name="object 7108"/>
            <p:cNvSpPr/>
            <p:nvPr/>
          </p:nvSpPr>
          <p:spPr>
            <a:xfrm>
              <a:off x="6513297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9" name="object 7109"/>
            <p:cNvSpPr/>
            <p:nvPr/>
          </p:nvSpPr>
          <p:spPr>
            <a:xfrm>
              <a:off x="651355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0" name="object 7110"/>
            <p:cNvSpPr/>
            <p:nvPr/>
          </p:nvSpPr>
          <p:spPr>
            <a:xfrm>
              <a:off x="6514565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1" name="object 7111"/>
            <p:cNvSpPr/>
            <p:nvPr/>
          </p:nvSpPr>
          <p:spPr>
            <a:xfrm>
              <a:off x="6514691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2" name="object 7112"/>
            <p:cNvSpPr/>
            <p:nvPr/>
          </p:nvSpPr>
          <p:spPr>
            <a:xfrm>
              <a:off x="6514818" y="416019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3" name="object 7113"/>
            <p:cNvSpPr/>
            <p:nvPr/>
          </p:nvSpPr>
          <p:spPr>
            <a:xfrm>
              <a:off x="6514945" y="415912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98"/>
                  </a:moveTo>
                  <a:lnTo>
                    <a:pt x="887" y="89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4" name="object 7114"/>
            <p:cNvSpPr/>
            <p:nvPr/>
          </p:nvSpPr>
          <p:spPr>
            <a:xfrm>
              <a:off x="6515072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5" name="object 7115"/>
            <p:cNvSpPr/>
            <p:nvPr/>
          </p:nvSpPr>
          <p:spPr>
            <a:xfrm>
              <a:off x="6515198" y="4160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6" name="object 7116"/>
            <p:cNvSpPr/>
            <p:nvPr/>
          </p:nvSpPr>
          <p:spPr>
            <a:xfrm>
              <a:off x="6515325" y="4160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7" name="object 7117"/>
            <p:cNvSpPr/>
            <p:nvPr/>
          </p:nvSpPr>
          <p:spPr>
            <a:xfrm>
              <a:off x="651595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8" name="object 7118"/>
            <p:cNvSpPr/>
            <p:nvPr/>
          </p:nvSpPr>
          <p:spPr>
            <a:xfrm>
              <a:off x="651621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9" name="object 7119"/>
            <p:cNvSpPr/>
            <p:nvPr/>
          </p:nvSpPr>
          <p:spPr>
            <a:xfrm>
              <a:off x="651646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0" name="object 7120"/>
            <p:cNvSpPr/>
            <p:nvPr/>
          </p:nvSpPr>
          <p:spPr>
            <a:xfrm>
              <a:off x="6517226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1" name="object 7121"/>
            <p:cNvSpPr/>
            <p:nvPr/>
          </p:nvSpPr>
          <p:spPr>
            <a:xfrm>
              <a:off x="6517479" y="415993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93"/>
                  </a:moveTo>
                  <a:lnTo>
                    <a:pt x="887" y="49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2" name="object 7122"/>
            <p:cNvSpPr/>
            <p:nvPr/>
          </p:nvSpPr>
          <p:spPr>
            <a:xfrm>
              <a:off x="6517606" y="416016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3" name="object 7123"/>
            <p:cNvSpPr/>
            <p:nvPr/>
          </p:nvSpPr>
          <p:spPr>
            <a:xfrm>
              <a:off x="6517733" y="4160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4" name="object 7124"/>
            <p:cNvSpPr/>
            <p:nvPr/>
          </p:nvSpPr>
          <p:spPr>
            <a:xfrm>
              <a:off x="6517986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5" name="object 7125"/>
            <p:cNvSpPr/>
            <p:nvPr/>
          </p:nvSpPr>
          <p:spPr>
            <a:xfrm>
              <a:off x="651862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6" name="object 7126"/>
            <p:cNvSpPr/>
            <p:nvPr/>
          </p:nvSpPr>
          <p:spPr>
            <a:xfrm>
              <a:off x="6519634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7" name="object 7127"/>
            <p:cNvSpPr/>
            <p:nvPr/>
          </p:nvSpPr>
          <p:spPr>
            <a:xfrm>
              <a:off x="651976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8" name="object 7128"/>
            <p:cNvSpPr/>
            <p:nvPr/>
          </p:nvSpPr>
          <p:spPr>
            <a:xfrm>
              <a:off x="6520014" y="4160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9" name="object 7129"/>
            <p:cNvSpPr/>
            <p:nvPr/>
          </p:nvSpPr>
          <p:spPr>
            <a:xfrm>
              <a:off x="6520141" y="416044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0" name="object 7130"/>
            <p:cNvSpPr/>
            <p:nvPr/>
          </p:nvSpPr>
          <p:spPr>
            <a:xfrm>
              <a:off x="6520267" y="4160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1" name="object 7131"/>
            <p:cNvSpPr/>
            <p:nvPr/>
          </p:nvSpPr>
          <p:spPr>
            <a:xfrm>
              <a:off x="6520394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2" name="object 7132"/>
            <p:cNvSpPr/>
            <p:nvPr/>
          </p:nvSpPr>
          <p:spPr>
            <a:xfrm>
              <a:off x="652039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3" name="object 7133"/>
            <p:cNvSpPr/>
            <p:nvPr/>
          </p:nvSpPr>
          <p:spPr>
            <a:xfrm>
              <a:off x="6520648" y="4160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4" name="object 7134"/>
            <p:cNvSpPr/>
            <p:nvPr/>
          </p:nvSpPr>
          <p:spPr>
            <a:xfrm>
              <a:off x="652128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5" name="object 7135"/>
            <p:cNvSpPr/>
            <p:nvPr/>
          </p:nvSpPr>
          <p:spPr>
            <a:xfrm>
              <a:off x="652153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6" name="object 7136"/>
            <p:cNvSpPr/>
            <p:nvPr/>
          </p:nvSpPr>
          <p:spPr>
            <a:xfrm>
              <a:off x="6522295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7" name="object 7137"/>
            <p:cNvSpPr/>
            <p:nvPr/>
          </p:nvSpPr>
          <p:spPr>
            <a:xfrm>
              <a:off x="6522548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8" name="object 7138"/>
            <p:cNvSpPr/>
            <p:nvPr/>
          </p:nvSpPr>
          <p:spPr>
            <a:xfrm>
              <a:off x="6522675" y="4160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9" name="object 7139"/>
            <p:cNvSpPr/>
            <p:nvPr/>
          </p:nvSpPr>
          <p:spPr>
            <a:xfrm>
              <a:off x="6522802" y="41603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0" name="object 7140"/>
            <p:cNvSpPr/>
            <p:nvPr/>
          </p:nvSpPr>
          <p:spPr>
            <a:xfrm>
              <a:off x="6522929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1" name="object 7141"/>
            <p:cNvSpPr/>
            <p:nvPr/>
          </p:nvSpPr>
          <p:spPr>
            <a:xfrm>
              <a:off x="6523055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2" name="object 7142"/>
            <p:cNvSpPr/>
            <p:nvPr/>
          </p:nvSpPr>
          <p:spPr>
            <a:xfrm>
              <a:off x="6523309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3" name="object 7143"/>
            <p:cNvSpPr/>
            <p:nvPr/>
          </p:nvSpPr>
          <p:spPr>
            <a:xfrm>
              <a:off x="652381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4" name="object 7144"/>
            <p:cNvSpPr/>
            <p:nvPr/>
          </p:nvSpPr>
          <p:spPr>
            <a:xfrm>
              <a:off x="652406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5" name="object 7145"/>
            <p:cNvSpPr/>
            <p:nvPr/>
          </p:nvSpPr>
          <p:spPr>
            <a:xfrm>
              <a:off x="652495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6" name="object 7146"/>
            <p:cNvSpPr/>
            <p:nvPr/>
          </p:nvSpPr>
          <p:spPr>
            <a:xfrm>
              <a:off x="652508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7" name="object 7147"/>
            <p:cNvSpPr/>
            <p:nvPr/>
          </p:nvSpPr>
          <p:spPr>
            <a:xfrm>
              <a:off x="6525210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8" name="object 7148"/>
            <p:cNvSpPr/>
            <p:nvPr/>
          </p:nvSpPr>
          <p:spPr>
            <a:xfrm>
              <a:off x="6525463" y="416015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9" name="object 7149"/>
            <p:cNvSpPr/>
            <p:nvPr/>
          </p:nvSpPr>
          <p:spPr>
            <a:xfrm>
              <a:off x="6524703" y="416083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380" y="6"/>
                  </a:moveTo>
                  <a:lnTo>
                    <a:pt x="2154" y="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0" name="object 7150"/>
            <p:cNvSpPr/>
            <p:nvPr/>
          </p:nvSpPr>
          <p:spPr>
            <a:xfrm>
              <a:off x="652660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1" name="object 7151"/>
            <p:cNvSpPr/>
            <p:nvPr/>
          </p:nvSpPr>
          <p:spPr>
            <a:xfrm>
              <a:off x="652685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2" name="object 7152"/>
            <p:cNvSpPr/>
            <p:nvPr/>
          </p:nvSpPr>
          <p:spPr>
            <a:xfrm>
              <a:off x="6527618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3" name="object 7153"/>
            <p:cNvSpPr/>
            <p:nvPr/>
          </p:nvSpPr>
          <p:spPr>
            <a:xfrm>
              <a:off x="6527744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4" name="object 7154"/>
            <p:cNvSpPr/>
            <p:nvPr/>
          </p:nvSpPr>
          <p:spPr>
            <a:xfrm>
              <a:off x="6527998" y="415990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2"/>
                  </a:moveTo>
                  <a:lnTo>
                    <a:pt x="887" y="5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5" name="object 7155"/>
            <p:cNvSpPr/>
            <p:nvPr/>
          </p:nvSpPr>
          <p:spPr>
            <a:xfrm>
              <a:off x="6528125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6" name="object 7156"/>
            <p:cNvSpPr/>
            <p:nvPr/>
          </p:nvSpPr>
          <p:spPr>
            <a:xfrm>
              <a:off x="6528251" y="4160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7" name="object 7157"/>
            <p:cNvSpPr/>
            <p:nvPr/>
          </p:nvSpPr>
          <p:spPr>
            <a:xfrm>
              <a:off x="6528631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8" name="object 7158"/>
            <p:cNvSpPr/>
            <p:nvPr/>
          </p:nvSpPr>
          <p:spPr>
            <a:xfrm>
              <a:off x="652875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9" name="object 7159"/>
            <p:cNvSpPr/>
            <p:nvPr/>
          </p:nvSpPr>
          <p:spPr>
            <a:xfrm>
              <a:off x="652901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0" name="object 7160"/>
            <p:cNvSpPr/>
            <p:nvPr/>
          </p:nvSpPr>
          <p:spPr>
            <a:xfrm>
              <a:off x="6529265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1" name="object 7161"/>
            <p:cNvSpPr/>
            <p:nvPr/>
          </p:nvSpPr>
          <p:spPr>
            <a:xfrm>
              <a:off x="653027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2" name="object 7162"/>
            <p:cNvSpPr/>
            <p:nvPr/>
          </p:nvSpPr>
          <p:spPr>
            <a:xfrm>
              <a:off x="6530406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3" name="object 7163"/>
            <p:cNvSpPr/>
            <p:nvPr/>
          </p:nvSpPr>
          <p:spPr>
            <a:xfrm>
              <a:off x="6530659" y="416019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4" name="object 7164"/>
            <p:cNvSpPr/>
            <p:nvPr/>
          </p:nvSpPr>
          <p:spPr>
            <a:xfrm>
              <a:off x="6530913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5" name="object 7165"/>
            <p:cNvSpPr/>
            <p:nvPr/>
          </p:nvSpPr>
          <p:spPr>
            <a:xfrm>
              <a:off x="6530913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6" name="object 7166"/>
            <p:cNvSpPr/>
            <p:nvPr/>
          </p:nvSpPr>
          <p:spPr>
            <a:xfrm>
              <a:off x="6531166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7" name="object 7167"/>
            <p:cNvSpPr/>
            <p:nvPr/>
          </p:nvSpPr>
          <p:spPr>
            <a:xfrm>
              <a:off x="6531166" y="416091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8" name="object 7168"/>
            <p:cNvSpPr/>
            <p:nvPr/>
          </p:nvSpPr>
          <p:spPr>
            <a:xfrm>
              <a:off x="6533067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9" name="object 7169"/>
            <p:cNvSpPr/>
            <p:nvPr/>
          </p:nvSpPr>
          <p:spPr>
            <a:xfrm>
              <a:off x="6533320" y="415977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75"/>
                  </a:moveTo>
                  <a:lnTo>
                    <a:pt x="887" y="5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0" name="object 7170"/>
            <p:cNvSpPr/>
            <p:nvPr/>
          </p:nvSpPr>
          <p:spPr>
            <a:xfrm>
              <a:off x="6533447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1" name="object 7171"/>
            <p:cNvSpPr/>
            <p:nvPr/>
          </p:nvSpPr>
          <p:spPr>
            <a:xfrm>
              <a:off x="6533574" y="4160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2" name="object 7172"/>
            <p:cNvSpPr/>
            <p:nvPr/>
          </p:nvSpPr>
          <p:spPr>
            <a:xfrm>
              <a:off x="653382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3" name="object 7173"/>
            <p:cNvSpPr/>
            <p:nvPr/>
          </p:nvSpPr>
          <p:spPr>
            <a:xfrm>
              <a:off x="6534461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4" name="object 7174"/>
            <p:cNvSpPr/>
            <p:nvPr/>
          </p:nvSpPr>
          <p:spPr>
            <a:xfrm>
              <a:off x="653547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5" name="object 7175"/>
            <p:cNvSpPr/>
            <p:nvPr/>
          </p:nvSpPr>
          <p:spPr>
            <a:xfrm>
              <a:off x="6535728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6" name="object 7176"/>
            <p:cNvSpPr/>
            <p:nvPr/>
          </p:nvSpPr>
          <p:spPr>
            <a:xfrm>
              <a:off x="6535982" y="416015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7" name="object 7177"/>
            <p:cNvSpPr/>
            <p:nvPr/>
          </p:nvSpPr>
          <p:spPr>
            <a:xfrm>
              <a:off x="6536108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8" name="object 7178"/>
            <p:cNvSpPr/>
            <p:nvPr/>
          </p:nvSpPr>
          <p:spPr>
            <a:xfrm>
              <a:off x="6536235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9" name="object 7179"/>
            <p:cNvSpPr/>
            <p:nvPr/>
          </p:nvSpPr>
          <p:spPr>
            <a:xfrm>
              <a:off x="653712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0" name="object 7180"/>
            <p:cNvSpPr/>
            <p:nvPr/>
          </p:nvSpPr>
          <p:spPr>
            <a:xfrm>
              <a:off x="6538136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1" name="object 7181"/>
            <p:cNvSpPr/>
            <p:nvPr/>
          </p:nvSpPr>
          <p:spPr>
            <a:xfrm>
              <a:off x="6538390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2" name="object 7182"/>
            <p:cNvSpPr/>
            <p:nvPr/>
          </p:nvSpPr>
          <p:spPr>
            <a:xfrm>
              <a:off x="6538516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3" name="object 7183"/>
            <p:cNvSpPr/>
            <p:nvPr/>
          </p:nvSpPr>
          <p:spPr>
            <a:xfrm>
              <a:off x="6538643" y="415971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07"/>
                  </a:moveTo>
                  <a:lnTo>
                    <a:pt x="887" y="6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4" name="object 7184"/>
            <p:cNvSpPr/>
            <p:nvPr/>
          </p:nvSpPr>
          <p:spPr>
            <a:xfrm>
              <a:off x="6538770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5" name="object 7185"/>
            <p:cNvSpPr/>
            <p:nvPr/>
          </p:nvSpPr>
          <p:spPr>
            <a:xfrm>
              <a:off x="653889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6" name="object 7186"/>
            <p:cNvSpPr/>
            <p:nvPr/>
          </p:nvSpPr>
          <p:spPr>
            <a:xfrm>
              <a:off x="6538770" y="416091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267" y="0"/>
                  </a:moveTo>
                  <a:lnTo>
                    <a:pt x="3041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7" name="object 7187"/>
            <p:cNvSpPr/>
            <p:nvPr/>
          </p:nvSpPr>
          <p:spPr>
            <a:xfrm>
              <a:off x="6541178" y="416016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8" name="object 7188"/>
            <p:cNvSpPr/>
            <p:nvPr/>
          </p:nvSpPr>
          <p:spPr>
            <a:xfrm>
              <a:off x="6541431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9" name="object 7189"/>
            <p:cNvSpPr/>
            <p:nvPr/>
          </p:nvSpPr>
          <p:spPr>
            <a:xfrm>
              <a:off x="6541558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0" name="object 7190"/>
            <p:cNvSpPr/>
            <p:nvPr/>
          </p:nvSpPr>
          <p:spPr>
            <a:xfrm>
              <a:off x="654219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1" name="object 7191"/>
            <p:cNvSpPr/>
            <p:nvPr/>
          </p:nvSpPr>
          <p:spPr>
            <a:xfrm>
              <a:off x="6542572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2" name="object 7192"/>
            <p:cNvSpPr/>
            <p:nvPr/>
          </p:nvSpPr>
          <p:spPr>
            <a:xfrm>
              <a:off x="654333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3" name="object 7193"/>
            <p:cNvSpPr/>
            <p:nvPr/>
          </p:nvSpPr>
          <p:spPr>
            <a:xfrm>
              <a:off x="6543459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4" name="object 7194"/>
            <p:cNvSpPr/>
            <p:nvPr/>
          </p:nvSpPr>
          <p:spPr>
            <a:xfrm>
              <a:off x="6543586" y="4160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5" name="object 7195"/>
            <p:cNvSpPr/>
            <p:nvPr/>
          </p:nvSpPr>
          <p:spPr>
            <a:xfrm>
              <a:off x="6543839" y="41604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6" name="object 7196"/>
            <p:cNvSpPr/>
            <p:nvPr/>
          </p:nvSpPr>
          <p:spPr>
            <a:xfrm>
              <a:off x="6543839" y="41603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7" name="object 7197"/>
            <p:cNvSpPr/>
            <p:nvPr/>
          </p:nvSpPr>
          <p:spPr>
            <a:xfrm>
              <a:off x="6544092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8" name="object 7198"/>
            <p:cNvSpPr/>
            <p:nvPr/>
          </p:nvSpPr>
          <p:spPr>
            <a:xfrm>
              <a:off x="6543205" y="416091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9" name="object 7199"/>
            <p:cNvSpPr/>
            <p:nvPr/>
          </p:nvSpPr>
          <p:spPr>
            <a:xfrm>
              <a:off x="654485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0" name="object 7200"/>
            <p:cNvSpPr/>
            <p:nvPr/>
          </p:nvSpPr>
          <p:spPr>
            <a:xfrm>
              <a:off x="6546120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1" name="object 7201"/>
            <p:cNvSpPr/>
            <p:nvPr/>
          </p:nvSpPr>
          <p:spPr>
            <a:xfrm>
              <a:off x="6546247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2" name="object 7202"/>
            <p:cNvSpPr/>
            <p:nvPr/>
          </p:nvSpPr>
          <p:spPr>
            <a:xfrm>
              <a:off x="6546500" y="4160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3" name="object 7203"/>
            <p:cNvSpPr/>
            <p:nvPr/>
          </p:nvSpPr>
          <p:spPr>
            <a:xfrm>
              <a:off x="6546500" y="415983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44"/>
                  </a:moveTo>
                  <a:lnTo>
                    <a:pt x="887" y="5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4" name="object 7204"/>
            <p:cNvSpPr/>
            <p:nvPr/>
          </p:nvSpPr>
          <p:spPr>
            <a:xfrm>
              <a:off x="6546754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5" name="object 7205"/>
            <p:cNvSpPr/>
            <p:nvPr/>
          </p:nvSpPr>
          <p:spPr>
            <a:xfrm>
              <a:off x="6546881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6" name="object 7206"/>
            <p:cNvSpPr/>
            <p:nvPr/>
          </p:nvSpPr>
          <p:spPr>
            <a:xfrm>
              <a:off x="654738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7" name="object 7207"/>
            <p:cNvSpPr/>
            <p:nvPr/>
          </p:nvSpPr>
          <p:spPr>
            <a:xfrm>
              <a:off x="6547641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8" name="object 7208"/>
            <p:cNvSpPr/>
            <p:nvPr/>
          </p:nvSpPr>
          <p:spPr>
            <a:xfrm>
              <a:off x="654789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9" name="object 7209"/>
            <p:cNvSpPr/>
            <p:nvPr/>
          </p:nvSpPr>
          <p:spPr>
            <a:xfrm>
              <a:off x="6548908" y="4149963"/>
              <a:ext cx="0" cy="11430"/>
            </a:xfrm>
            <a:custGeom>
              <a:avLst/>
              <a:gdLst/>
              <a:ahLst/>
              <a:cxnLst/>
              <a:rect l="l" t="t" r="r" b="b"/>
              <a:pathLst>
                <a:path h="11429">
                  <a:moveTo>
                    <a:pt x="0" y="1096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0" name="object 7210"/>
            <p:cNvSpPr/>
            <p:nvPr/>
          </p:nvSpPr>
          <p:spPr>
            <a:xfrm>
              <a:off x="6548908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1" name="object 7211"/>
            <p:cNvSpPr/>
            <p:nvPr/>
          </p:nvSpPr>
          <p:spPr>
            <a:xfrm>
              <a:off x="6549035" y="415934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91"/>
                  </a:moveTo>
                  <a:lnTo>
                    <a:pt x="887" y="79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2" name="object 7212"/>
            <p:cNvSpPr/>
            <p:nvPr/>
          </p:nvSpPr>
          <p:spPr>
            <a:xfrm>
              <a:off x="6549162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3" name="object 7213"/>
            <p:cNvSpPr/>
            <p:nvPr/>
          </p:nvSpPr>
          <p:spPr>
            <a:xfrm>
              <a:off x="6549288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4" name="object 7214"/>
            <p:cNvSpPr/>
            <p:nvPr/>
          </p:nvSpPr>
          <p:spPr>
            <a:xfrm>
              <a:off x="654941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5" name="object 7215"/>
            <p:cNvSpPr/>
            <p:nvPr/>
          </p:nvSpPr>
          <p:spPr>
            <a:xfrm>
              <a:off x="655030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6" name="object 7216"/>
            <p:cNvSpPr/>
            <p:nvPr/>
          </p:nvSpPr>
          <p:spPr>
            <a:xfrm>
              <a:off x="6551316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7" name="object 7217"/>
            <p:cNvSpPr/>
            <p:nvPr/>
          </p:nvSpPr>
          <p:spPr>
            <a:xfrm>
              <a:off x="6551443" y="4157572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77"/>
                  </a:moveTo>
                  <a:lnTo>
                    <a:pt x="887" y="1677"/>
                  </a:lnTo>
                </a:path>
              </a:pathLst>
            </a:custGeom>
            <a:ln w="3354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8" name="object 7218"/>
            <p:cNvSpPr/>
            <p:nvPr/>
          </p:nvSpPr>
          <p:spPr>
            <a:xfrm>
              <a:off x="655156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9" name="object 7219"/>
            <p:cNvSpPr/>
            <p:nvPr/>
          </p:nvSpPr>
          <p:spPr>
            <a:xfrm>
              <a:off x="6551696" y="415885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38"/>
                  </a:moveTo>
                  <a:lnTo>
                    <a:pt x="887" y="103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0" name="object 7220"/>
            <p:cNvSpPr/>
            <p:nvPr/>
          </p:nvSpPr>
          <p:spPr>
            <a:xfrm>
              <a:off x="6551823" y="416020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1" name="object 7221"/>
            <p:cNvSpPr/>
            <p:nvPr/>
          </p:nvSpPr>
          <p:spPr>
            <a:xfrm>
              <a:off x="6551950" y="4160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2" name="object 7222"/>
            <p:cNvSpPr/>
            <p:nvPr/>
          </p:nvSpPr>
          <p:spPr>
            <a:xfrm>
              <a:off x="6552963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3" name="object 7223"/>
            <p:cNvSpPr/>
            <p:nvPr/>
          </p:nvSpPr>
          <p:spPr>
            <a:xfrm>
              <a:off x="6553090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4" name="object 7224"/>
            <p:cNvSpPr/>
            <p:nvPr/>
          </p:nvSpPr>
          <p:spPr>
            <a:xfrm>
              <a:off x="6554104" y="415868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20"/>
                  </a:moveTo>
                  <a:lnTo>
                    <a:pt x="887" y="1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5" name="object 7225"/>
            <p:cNvSpPr/>
            <p:nvPr/>
          </p:nvSpPr>
          <p:spPr>
            <a:xfrm>
              <a:off x="6554231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6" name="object 7226"/>
            <p:cNvSpPr/>
            <p:nvPr/>
          </p:nvSpPr>
          <p:spPr>
            <a:xfrm>
              <a:off x="6554357" y="415997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74"/>
                  </a:moveTo>
                  <a:lnTo>
                    <a:pt x="887" y="47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7" name="object 7227"/>
            <p:cNvSpPr/>
            <p:nvPr/>
          </p:nvSpPr>
          <p:spPr>
            <a:xfrm>
              <a:off x="6554484" y="4160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8" name="object 7228"/>
            <p:cNvSpPr/>
            <p:nvPr/>
          </p:nvSpPr>
          <p:spPr>
            <a:xfrm>
              <a:off x="6554611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9" name="object 7229"/>
            <p:cNvSpPr/>
            <p:nvPr/>
          </p:nvSpPr>
          <p:spPr>
            <a:xfrm>
              <a:off x="6555371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0" name="object 7230"/>
            <p:cNvSpPr/>
            <p:nvPr/>
          </p:nvSpPr>
          <p:spPr>
            <a:xfrm>
              <a:off x="655562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1" name="object 7231"/>
            <p:cNvSpPr/>
            <p:nvPr/>
          </p:nvSpPr>
          <p:spPr>
            <a:xfrm>
              <a:off x="655651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2" name="object 7232"/>
            <p:cNvSpPr/>
            <p:nvPr/>
          </p:nvSpPr>
          <p:spPr>
            <a:xfrm>
              <a:off x="6556639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3" name="object 7233"/>
            <p:cNvSpPr/>
            <p:nvPr/>
          </p:nvSpPr>
          <p:spPr>
            <a:xfrm>
              <a:off x="6556765" y="416028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4" name="object 7234"/>
            <p:cNvSpPr/>
            <p:nvPr/>
          </p:nvSpPr>
          <p:spPr>
            <a:xfrm>
              <a:off x="6556892" y="4160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5" name="object 7235"/>
            <p:cNvSpPr/>
            <p:nvPr/>
          </p:nvSpPr>
          <p:spPr>
            <a:xfrm>
              <a:off x="6557019" y="415997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74"/>
                  </a:moveTo>
                  <a:lnTo>
                    <a:pt x="887" y="47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6" name="object 7236"/>
            <p:cNvSpPr/>
            <p:nvPr/>
          </p:nvSpPr>
          <p:spPr>
            <a:xfrm>
              <a:off x="6557272" y="41605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7" name="object 7237"/>
            <p:cNvSpPr/>
            <p:nvPr/>
          </p:nvSpPr>
          <p:spPr>
            <a:xfrm>
              <a:off x="6557399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8" name="object 7238"/>
            <p:cNvSpPr/>
            <p:nvPr/>
          </p:nvSpPr>
          <p:spPr>
            <a:xfrm>
              <a:off x="6557526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9" name="object 7239"/>
            <p:cNvSpPr/>
            <p:nvPr/>
          </p:nvSpPr>
          <p:spPr>
            <a:xfrm>
              <a:off x="655803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0" name="object 7240"/>
            <p:cNvSpPr/>
            <p:nvPr/>
          </p:nvSpPr>
          <p:spPr>
            <a:xfrm>
              <a:off x="6557399" y="416091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1" name="object 7241"/>
            <p:cNvSpPr/>
            <p:nvPr/>
          </p:nvSpPr>
          <p:spPr>
            <a:xfrm>
              <a:off x="6559300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2" name="object 7242"/>
            <p:cNvSpPr/>
            <p:nvPr/>
          </p:nvSpPr>
          <p:spPr>
            <a:xfrm>
              <a:off x="6559427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3" name="object 7243"/>
            <p:cNvSpPr/>
            <p:nvPr/>
          </p:nvSpPr>
          <p:spPr>
            <a:xfrm>
              <a:off x="6559553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4" name="object 7244"/>
            <p:cNvSpPr/>
            <p:nvPr/>
          </p:nvSpPr>
          <p:spPr>
            <a:xfrm>
              <a:off x="6559680" y="415974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88"/>
                  </a:moveTo>
                  <a:lnTo>
                    <a:pt x="887" y="5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5" name="object 7245"/>
            <p:cNvSpPr/>
            <p:nvPr/>
          </p:nvSpPr>
          <p:spPr>
            <a:xfrm>
              <a:off x="6559933" y="415991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6"/>
                  </a:moveTo>
                  <a:lnTo>
                    <a:pt x="887" y="50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6" name="object 7246"/>
            <p:cNvSpPr/>
            <p:nvPr/>
          </p:nvSpPr>
          <p:spPr>
            <a:xfrm>
              <a:off x="656094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7" name="object 7247"/>
            <p:cNvSpPr/>
            <p:nvPr/>
          </p:nvSpPr>
          <p:spPr>
            <a:xfrm>
              <a:off x="656170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8" name="object 7248"/>
            <p:cNvSpPr/>
            <p:nvPr/>
          </p:nvSpPr>
          <p:spPr>
            <a:xfrm>
              <a:off x="656196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9" name="object 7249"/>
            <p:cNvSpPr/>
            <p:nvPr/>
          </p:nvSpPr>
          <p:spPr>
            <a:xfrm>
              <a:off x="6562088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0" name="object 7250"/>
            <p:cNvSpPr/>
            <p:nvPr/>
          </p:nvSpPr>
          <p:spPr>
            <a:xfrm>
              <a:off x="6562341" y="416014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1" name="object 7251"/>
            <p:cNvSpPr/>
            <p:nvPr/>
          </p:nvSpPr>
          <p:spPr>
            <a:xfrm>
              <a:off x="6562468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2" name="object 7252"/>
            <p:cNvSpPr/>
            <p:nvPr/>
          </p:nvSpPr>
          <p:spPr>
            <a:xfrm>
              <a:off x="6562595" y="4160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3" name="object 7253"/>
            <p:cNvSpPr/>
            <p:nvPr/>
          </p:nvSpPr>
          <p:spPr>
            <a:xfrm>
              <a:off x="6562722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4" name="object 7254"/>
            <p:cNvSpPr/>
            <p:nvPr/>
          </p:nvSpPr>
          <p:spPr>
            <a:xfrm>
              <a:off x="656310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5" name="object 7255"/>
            <p:cNvSpPr/>
            <p:nvPr/>
          </p:nvSpPr>
          <p:spPr>
            <a:xfrm>
              <a:off x="6563482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6" name="object 7256"/>
            <p:cNvSpPr/>
            <p:nvPr/>
          </p:nvSpPr>
          <p:spPr>
            <a:xfrm>
              <a:off x="6564496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7" name="object 7257"/>
            <p:cNvSpPr/>
            <p:nvPr/>
          </p:nvSpPr>
          <p:spPr>
            <a:xfrm>
              <a:off x="6564749" y="415931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03"/>
                  </a:moveTo>
                  <a:lnTo>
                    <a:pt x="887" y="80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8" name="object 7258"/>
            <p:cNvSpPr/>
            <p:nvPr/>
          </p:nvSpPr>
          <p:spPr>
            <a:xfrm>
              <a:off x="6564876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9" name="object 7259"/>
            <p:cNvSpPr/>
            <p:nvPr/>
          </p:nvSpPr>
          <p:spPr>
            <a:xfrm>
              <a:off x="6565003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0" name="object 7260"/>
            <p:cNvSpPr/>
            <p:nvPr/>
          </p:nvSpPr>
          <p:spPr>
            <a:xfrm>
              <a:off x="6565256" y="4160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1" name="object 7261"/>
            <p:cNvSpPr/>
            <p:nvPr/>
          </p:nvSpPr>
          <p:spPr>
            <a:xfrm>
              <a:off x="6565383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2" name="object 7262"/>
            <p:cNvSpPr/>
            <p:nvPr/>
          </p:nvSpPr>
          <p:spPr>
            <a:xfrm>
              <a:off x="656589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3" name="object 7263"/>
            <p:cNvSpPr/>
            <p:nvPr/>
          </p:nvSpPr>
          <p:spPr>
            <a:xfrm>
              <a:off x="656614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4" name="object 7264"/>
            <p:cNvSpPr/>
            <p:nvPr/>
          </p:nvSpPr>
          <p:spPr>
            <a:xfrm>
              <a:off x="6565383" y="416091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5" name="object 7265"/>
            <p:cNvSpPr/>
            <p:nvPr/>
          </p:nvSpPr>
          <p:spPr>
            <a:xfrm>
              <a:off x="6567157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6" name="object 7266"/>
            <p:cNvSpPr/>
            <p:nvPr/>
          </p:nvSpPr>
          <p:spPr>
            <a:xfrm>
              <a:off x="6567410" y="41605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7" name="object 7267"/>
            <p:cNvSpPr/>
            <p:nvPr/>
          </p:nvSpPr>
          <p:spPr>
            <a:xfrm>
              <a:off x="6567537" y="416000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2"/>
                  </a:moveTo>
                  <a:lnTo>
                    <a:pt x="887" y="46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8" name="object 7268"/>
            <p:cNvSpPr/>
            <p:nvPr/>
          </p:nvSpPr>
          <p:spPr>
            <a:xfrm>
              <a:off x="6567664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9" name="object 7269"/>
            <p:cNvSpPr/>
            <p:nvPr/>
          </p:nvSpPr>
          <p:spPr>
            <a:xfrm>
              <a:off x="6567791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0" name="object 7270"/>
            <p:cNvSpPr/>
            <p:nvPr/>
          </p:nvSpPr>
          <p:spPr>
            <a:xfrm>
              <a:off x="6567030" y="416091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1" name="object 7271"/>
            <p:cNvSpPr/>
            <p:nvPr/>
          </p:nvSpPr>
          <p:spPr>
            <a:xfrm>
              <a:off x="6568805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2" name="object 7272"/>
            <p:cNvSpPr/>
            <p:nvPr/>
          </p:nvSpPr>
          <p:spPr>
            <a:xfrm>
              <a:off x="656969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3" name="object 7273"/>
            <p:cNvSpPr/>
            <p:nvPr/>
          </p:nvSpPr>
          <p:spPr>
            <a:xfrm>
              <a:off x="6569818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4" name="object 7274"/>
            <p:cNvSpPr/>
            <p:nvPr/>
          </p:nvSpPr>
          <p:spPr>
            <a:xfrm>
              <a:off x="6569818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5" name="object 7275"/>
            <p:cNvSpPr/>
            <p:nvPr/>
          </p:nvSpPr>
          <p:spPr>
            <a:xfrm>
              <a:off x="6570072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6" name="object 7276"/>
            <p:cNvSpPr/>
            <p:nvPr/>
          </p:nvSpPr>
          <p:spPr>
            <a:xfrm>
              <a:off x="6570198" y="415996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1"/>
                  </a:moveTo>
                  <a:lnTo>
                    <a:pt x="887" y="48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7" name="object 7277"/>
            <p:cNvSpPr/>
            <p:nvPr/>
          </p:nvSpPr>
          <p:spPr>
            <a:xfrm>
              <a:off x="6570325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8" name="object 7278"/>
            <p:cNvSpPr/>
            <p:nvPr/>
          </p:nvSpPr>
          <p:spPr>
            <a:xfrm>
              <a:off x="6570452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9" name="object 7279"/>
            <p:cNvSpPr/>
            <p:nvPr/>
          </p:nvSpPr>
          <p:spPr>
            <a:xfrm>
              <a:off x="6571466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0" name="object 7280"/>
            <p:cNvSpPr/>
            <p:nvPr/>
          </p:nvSpPr>
          <p:spPr>
            <a:xfrm>
              <a:off x="6571846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1" name="object 7281"/>
            <p:cNvSpPr/>
            <p:nvPr/>
          </p:nvSpPr>
          <p:spPr>
            <a:xfrm>
              <a:off x="6572353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2" name="object 7282"/>
            <p:cNvSpPr/>
            <p:nvPr/>
          </p:nvSpPr>
          <p:spPr>
            <a:xfrm>
              <a:off x="6572480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3" name="object 7283"/>
            <p:cNvSpPr/>
            <p:nvPr/>
          </p:nvSpPr>
          <p:spPr>
            <a:xfrm>
              <a:off x="6572606" y="4160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4" name="object 7284"/>
            <p:cNvSpPr/>
            <p:nvPr/>
          </p:nvSpPr>
          <p:spPr>
            <a:xfrm>
              <a:off x="6572860" y="415942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53"/>
                  </a:moveTo>
                  <a:lnTo>
                    <a:pt x="887" y="75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5" name="object 7285"/>
            <p:cNvSpPr/>
            <p:nvPr/>
          </p:nvSpPr>
          <p:spPr>
            <a:xfrm>
              <a:off x="657298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6" name="object 7286"/>
            <p:cNvSpPr/>
            <p:nvPr/>
          </p:nvSpPr>
          <p:spPr>
            <a:xfrm>
              <a:off x="6573113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7" name="object 7287"/>
            <p:cNvSpPr/>
            <p:nvPr/>
          </p:nvSpPr>
          <p:spPr>
            <a:xfrm>
              <a:off x="6574000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8" name="object 7288"/>
            <p:cNvSpPr/>
            <p:nvPr/>
          </p:nvSpPr>
          <p:spPr>
            <a:xfrm>
              <a:off x="6573240" y="416091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9" name="object 7289"/>
            <p:cNvSpPr/>
            <p:nvPr/>
          </p:nvSpPr>
          <p:spPr>
            <a:xfrm>
              <a:off x="6575141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0" name="object 7290"/>
            <p:cNvSpPr/>
            <p:nvPr/>
          </p:nvSpPr>
          <p:spPr>
            <a:xfrm>
              <a:off x="6575268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1" name="object 7291"/>
            <p:cNvSpPr/>
            <p:nvPr/>
          </p:nvSpPr>
          <p:spPr>
            <a:xfrm>
              <a:off x="6575394" y="415969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13"/>
                  </a:moveTo>
                  <a:lnTo>
                    <a:pt x="887" y="6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2" name="object 7292"/>
            <p:cNvSpPr/>
            <p:nvPr/>
          </p:nvSpPr>
          <p:spPr>
            <a:xfrm>
              <a:off x="6575648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3" name="object 7293"/>
            <p:cNvSpPr/>
            <p:nvPr/>
          </p:nvSpPr>
          <p:spPr>
            <a:xfrm>
              <a:off x="6575774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4" name="object 7294"/>
            <p:cNvSpPr/>
            <p:nvPr/>
          </p:nvSpPr>
          <p:spPr>
            <a:xfrm>
              <a:off x="6575648" y="416090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26" y="0"/>
                  </a:moveTo>
                  <a:lnTo>
                    <a:pt x="1900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5" name="object 7295"/>
            <p:cNvSpPr/>
            <p:nvPr/>
          </p:nvSpPr>
          <p:spPr>
            <a:xfrm>
              <a:off x="657754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6" name="object 7296"/>
            <p:cNvSpPr/>
            <p:nvPr/>
          </p:nvSpPr>
          <p:spPr>
            <a:xfrm>
              <a:off x="6577802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7" name="object 7297"/>
            <p:cNvSpPr/>
            <p:nvPr/>
          </p:nvSpPr>
          <p:spPr>
            <a:xfrm>
              <a:off x="6578056" y="4160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8" name="object 7298"/>
            <p:cNvSpPr/>
            <p:nvPr/>
          </p:nvSpPr>
          <p:spPr>
            <a:xfrm>
              <a:off x="6578056" y="4160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9" name="object 7299"/>
            <p:cNvSpPr/>
            <p:nvPr/>
          </p:nvSpPr>
          <p:spPr>
            <a:xfrm>
              <a:off x="6577295" y="416090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0" name="object 7300"/>
            <p:cNvSpPr/>
            <p:nvPr/>
          </p:nvSpPr>
          <p:spPr>
            <a:xfrm>
              <a:off x="657919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1" name="object 7301"/>
            <p:cNvSpPr/>
            <p:nvPr/>
          </p:nvSpPr>
          <p:spPr>
            <a:xfrm>
              <a:off x="658033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2" name="object 7302"/>
            <p:cNvSpPr/>
            <p:nvPr/>
          </p:nvSpPr>
          <p:spPr>
            <a:xfrm>
              <a:off x="6580464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3" name="object 7303"/>
            <p:cNvSpPr/>
            <p:nvPr/>
          </p:nvSpPr>
          <p:spPr>
            <a:xfrm>
              <a:off x="6580717" y="415961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58"/>
                  </a:moveTo>
                  <a:lnTo>
                    <a:pt x="887" y="6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4" name="object 7304"/>
            <p:cNvSpPr/>
            <p:nvPr/>
          </p:nvSpPr>
          <p:spPr>
            <a:xfrm>
              <a:off x="6579957" y="4160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5" name="object 7305"/>
            <p:cNvSpPr/>
            <p:nvPr/>
          </p:nvSpPr>
          <p:spPr>
            <a:xfrm>
              <a:off x="658198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6" name="object 7306"/>
            <p:cNvSpPr/>
            <p:nvPr/>
          </p:nvSpPr>
          <p:spPr>
            <a:xfrm>
              <a:off x="658274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7" name="object 7307"/>
            <p:cNvSpPr/>
            <p:nvPr/>
          </p:nvSpPr>
          <p:spPr>
            <a:xfrm>
              <a:off x="658312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8" name="object 7308"/>
            <p:cNvSpPr/>
            <p:nvPr/>
          </p:nvSpPr>
          <p:spPr>
            <a:xfrm>
              <a:off x="6583378" y="416010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1"/>
                  </a:moveTo>
                  <a:lnTo>
                    <a:pt x="887" y="41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9" name="object 7309"/>
            <p:cNvSpPr/>
            <p:nvPr/>
          </p:nvSpPr>
          <p:spPr>
            <a:xfrm>
              <a:off x="6583505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0" name="object 7310"/>
            <p:cNvSpPr/>
            <p:nvPr/>
          </p:nvSpPr>
          <p:spPr>
            <a:xfrm>
              <a:off x="6583632" y="4160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1" name="object 7311"/>
            <p:cNvSpPr/>
            <p:nvPr/>
          </p:nvSpPr>
          <p:spPr>
            <a:xfrm>
              <a:off x="658388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2" name="object 7312"/>
            <p:cNvSpPr/>
            <p:nvPr/>
          </p:nvSpPr>
          <p:spPr>
            <a:xfrm>
              <a:off x="658451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3" name="object 7313"/>
            <p:cNvSpPr/>
            <p:nvPr/>
          </p:nvSpPr>
          <p:spPr>
            <a:xfrm>
              <a:off x="658540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4" name="object 7314"/>
            <p:cNvSpPr/>
            <p:nvPr/>
          </p:nvSpPr>
          <p:spPr>
            <a:xfrm>
              <a:off x="6585786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5" name="object 7315"/>
            <p:cNvSpPr/>
            <p:nvPr/>
          </p:nvSpPr>
          <p:spPr>
            <a:xfrm>
              <a:off x="6585913" y="416044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6" name="object 7316"/>
            <p:cNvSpPr/>
            <p:nvPr/>
          </p:nvSpPr>
          <p:spPr>
            <a:xfrm>
              <a:off x="6586040" y="416016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7" name="object 7317"/>
            <p:cNvSpPr/>
            <p:nvPr/>
          </p:nvSpPr>
          <p:spPr>
            <a:xfrm>
              <a:off x="6586293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8" name="object 7318"/>
            <p:cNvSpPr/>
            <p:nvPr/>
          </p:nvSpPr>
          <p:spPr>
            <a:xfrm>
              <a:off x="6586293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9" name="object 7319"/>
            <p:cNvSpPr/>
            <p:nvPr/>
          </p:nvSpPr>
          <p:spPr>
            <a:xfrm>
              <a:off x="658642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0" name="object 7320"/>
            <p:cNvSpPr/>
            <p:nvPr/>
          </p:nvSpPr>
          <p:spPr>
            <a:xfrm>
              <a:off x="6586166" y="416090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1" name="object 7321"/>
            <p:cNvSpPr/>
            <p:nvPr/>
          </p:nvSpPr>
          <p:spPr>
            <a:xfrm>
              <a:off x="6587307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2" name="object 7322"/>
            <p:cNvSpPr/>
            <p:nvPr/>
          </p:nvSpPr>
          <p:spPr>
            <a:xfrm>
              <a:off x="658781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3" name="object 7323"/>
            <p:cNvSpPr/>
            <p:nvPr/>
          </p:nvSpPr>
          <p:spPr>
            <a:xfrm>
              <a:off x="6588194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4" name="object 7324"/>
            <p:cNvSpPr/>
            <p:nvPr/>
          </p:nvSpPr>
          <p:spPr>
            <a:xfrm>
              <a:off x="6588447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5" name="object 7325"/>
            <p:cNvSpPr/>
            <p:nvPr/>
          </p:nvSpPr>
          <p:spPr>
            <a:xfrm>
              <a:off x="6588574" y="416007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6" name="object 7326"/>
            <p:cNvSpPr/>
            <p:nvPr/>
          </p:nvSpPr>
          <p:spPr>
            <a:xfrm>
              <a:off x="6588701" y="415966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32"/>
                  </a:moveTo>
                  <a:lnTo>
                    <a:pt x="887" y="6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7" name="object 7327"/>
            <p:cNvSpPr/>
            <p:nvPr/>
          </p:nvSpPr>
          <p:spPr>
            <a:xfrm>
              <a:off x="6588701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8" name="object 7328"/>
            <p:cNvSpPr/>
            <p:nvPr/>
          </p:nvSpPr>
          <p:spPr>
            <a:xfrm>
              <a:off x="6588954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9" name="object 7329"/>
            <p:cNvSpPr/>
            <p:nvPr/>
          </p:nvSpPr>
          <p:spPr>
            <a:xfrm>
              <a:off x="658908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0" name="object 7330"/>
            <p:cNvSpPr/>
            <p:nvPr/>
          </p:nvSpPr>
          <p:spPr>
            <a:xfrm>
              <a:off x="658933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1" name="object 7331"/>
            <p:cNvSpPr/>
            <p:nvPr/>
          </p:nvSpPr>
          <p:spPr>
            <a:xfrm>
              <a:off x="658958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2" name="object 7332"/>
            <p:cNvSpPr/>
            <p:nvPr/>
          </p:nvSpPr>
          <p:spPr>
            <a:xfrm>
              <a:off x="6589841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3" name="object 7333"/>
            <p:cNvSpPr/>
            <p:nvPr/>
          </p:nvSpPr>
          <p:spPr>
            <a:xfrm>
              <a:off x="6589968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4" name="object 7334"/>
            <p:cNvSpPr/>
            <p:nvPr/>
          </p:nvSpPr>
          <p:spPr>
            <a:xfrm>
              <a:off x="659072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5" name="object 7335"/>
            <p:cNvSpPr/>
            <p:nvPr/>
          </p:nvSpPr>
          <p:spPr>
            <a:xfrm>
              <a:off x="6590982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6" name="object 7336"/>
            <p:cNvSpPr/>
            <p:nvPr/>
          </p:nvSpPr>
          <p:spPr>
            <a:xfrm>
              <a:off x="6591236" y="416011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05"/>
                  </a:moveTo>
                  <a:lnTo>
                    <a:pt x="887" y="40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7" name="object 7337"/>
            <p:cNvSpPr/>
            <p:nvPr/>
          </p:nvSpPr>
          <p:spPr>
            <a:xfrm>
              <a:off x="6591236" y="41604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8" name="object 7338"/>
            <p:cNvSpPr/>
            <p:nvPr/>
          </p:nvSpPr>
          <p:spPr>
            <a:xfrm>
              <a:off x="6591362" y="4160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9" name="object 7339"/>
            <p:cNvSpPr/>
            <p:nvPr/>
          </p:nvSpPr>
          <p:spPr>
            <a:xfrm>
              <a:off x="659161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0" name="object 7340"/>
            <p:cNvSpPr/>
            <p:nvPr/>
          </p:nvSpPr>
          <p:spPr>
            <a:xfrm>
              <a:off x="6592376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1" name="object 7341"/>
            <p:cNvSpPr/>
            <p:nvPr/>
          </p:nvSpPr>
          <p:spPr>
            <a:xfrm>
              <a:off x="6592503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2" name="object 7342"/>
            <p:cNvSpPr/>
            <p:nvPr/>
          </p:nvSpPr>
          <p:spPr>
            <a:xfrm>
              <a:off x="659275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3" name="object 7343"/>
            <p:cNvSpPr/>
            <p:nvPr/>
          </p:nvSpPr>
          <p:spPr>
            <a:xfrm>
              <a:off x="6593517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4" name="object 7344"/>
            <p:cNvSpPr/>
            <p:nvPr/>
          </p:nvSpPr>
          <p:spPr>
            <a:xfrm>
              <a:off x="6593643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5" name="object 7345"/>
            <p:cNvSpPr/>
            <p:nvPr/>
          </p:nvSpPr>
          <p:spPr>
            <a:xfrm>
              <a:off x="6593897" y="415904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43"/>
                  </a:moveTo>
                  <a:lnTo>
                    <a:pt x="887" y="94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6" name="object 7346"/>
            <p:cNvSpPr/>
            <p:nvPr/>
          </p:nvSpPr>
          <p:spPr>
            <a:xfrm>
              <a:off x="6594024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7" name="object 7347"/>
            <p:cNvSpPr/>
            <p:nvPr/>
          </p:nvSpPr>
          <p:spPr>
            <a:xfrm>
              <a:off x="659427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8" name="object 7348"/>
            <p:cNvSpPr/>
            <p:nvPr/>
          </p:nvSpPr>
          <p:spPr>
            <a:xfrm>
              <a:off x="6595037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9" name="object 7349"/>
            <p:cNvSpPr/>
            <p:nvPr/>
          </p:nvSpPr>
          <p:spPr>
            <a:xfrm>
              <a:off x="6595164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0" name="object 7350"/>
            <p:cNvSpPr/>
            <p:nvPr/>
          </p:nvSpPr>
          <p:spPr>
            <a:xfrm>
              <a:off x="6595164" y="416091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1" name="object 7351"/>
            <p:cNvSpPr/>
            <p:nvPr/>
          </p:nvSpPr>
          <p:spPr>
            <a:xfrm>
              <a:off x="6596305" y="4160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2" name="object 7352"/>
            <p:cNvSpPr/>
            <p:nvPr/>
          </p:nvSpPr>
          <p:spPr>
            <a:xfrm>
              <a:off x="6596431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3" name="object 7353"/>
            <p:cNvSpPr/>
            <p:nvPr/>
          </p:nvSpPr>
          <p:spPr>
            <a:xfrm>
              <a:off x="6596558" y="4160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4" name="object 7354"/>
            <p:cNvSpPr/>
            <p:nvPr/>
          </p:nvSpPr>
          <p:spPr>
            <a:xfrm>
              <a:off x="6596558" y="41604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5" name="object 7355"/>
            <p:cNvSpPr/>
            <p:nvPr/>
          </p:nvSpPr>
          <p:spPr>
            <a:xfrm>
              <a:off x="6596685" y="4160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6" name="object 7356"/>
            <p:cNvSpPr/>
            <p:nvPr/>
          </p:nvSpPr>
          <p:spPr>
            <a:xfrm>
              <a:off x="659731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7" name="object 7357"/>
            <p:cNvSpPr/>
            <p:nvPr/>
          </p:nvSpPr>
          <p:spPr>
            <a:xfrm>
              <a:off x="6597572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8" name="object 7358"/>
            <p:cNvSpPr/>
            <p:nvPr/>
          </p:nvSpPr>
          <p:spPr>
            <a:xfrm>
              <a:off x="659769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9" name="object 7359"/>
            <p:cNvSpPr/>
            <p:nvPr/>
          </p:nvSpPr>
          <p:spPr>
            <a:xfrm>
              <a:off x="659782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0" name="object 7360"/>
            <p:cNvSpPr/>
            <p:nvPr/>
          </p:nvSpPr>
          <p:spPr>
            <a:xfrm>
              <a:off x="659807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1" name="object 7361"/>
            <p:cNvSpPr/>
            <p:nvPr/>
          </p:nvSpPr>
          <p:spPr>
            <a:xfrm>
              <a:off x="6597699" y="416091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2" name="object 7362"/>
            <p:cNvSpPr/>
            <p:nvPr/>
          </p:nvSpPr>
          <p:spPr>
            <a:xfrm>
              <a:off x="6598966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3" name="object 7363"/>
            <p:cNvSpPr/>
            <p:nvPr/>
          </p:nvSpPr>
          <p:spPr>
            <a:xfrm>
              <a:off x="6599093" y="416001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55"/>
                  </a:moveTo>
                  <a:lnTo>
                    <a:pt x="887" y="45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4" name="object 7364"/>
            <p:cNvSpPr/>
            <p:nvPr/>
          </p:nvSpPr>
          <p:spPr>
            <a:xfrm>
              <a:off x="6599346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5" name="object 7365"/>
            <p:cNvSpPr/>
            <p:nvPr/>
          </p:nvSpPr>
          <p:spPr>
            <a:xfrm>
              <a:off x="659947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6" name="object 7366"/>
            <p:cNvSpPr/>
            <p:nvPr/>
          </p:nvSpPr>
          <p:spPr>
            <a:xfrm>
              <a:off x="660023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7" name="object 7367"/>
            <p:cNvSpPr/>
            <p:nvPr/>
          </p:nvSpPr>
          <p:spPr>
            <a:xfrm>
              <a:off x="660124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8" name="object 7368"/>
            <p:cNvSpPr/>
            <p:nvPr/>
          </p:nvSpPr>
          <p:spPr>
            <a:xfrm>
              <a:off x="6601754" y="415983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44"/>
                  </a:moveTo>
                  <a:lnTo>
                    <a:pt x="887" y="5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9" name="object 7369"/>
            <p:cNvSpPr/>
            <p:nvPr/>
          </p:nvSpPr>
          <p:spPr>
            <a:xfrm>
              <a:off x="6601881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0" name="object 7370"/>
            <p:cNvSpPr/>
            <p:nvPr/>
          </p:nvSpPr>
          <p:spPr>
            <a:xfrm>
              <a:off x="6602007" y="4160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1" name="object 7371"/>
            <p:cNvSpPr/>
            <p:nvPr/>
          </p:nvSpPr>
          <p:spPr>
            <a:xfrm>
              <a:off x="6602261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2" name="object 7372"/>
            <p:cNvSpPr/>
            <p:nvPr/>
          </p:nvSpPr>
          <p:spPr>
            <a:xfrm>
              <a:off x="660390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3" name="object 7373"/>
            <p:cNvSpPr/>
            <p:nvPr/>
          </p:nvSpPr>
          <p:spPr>
            <a:xfrm>
              <a:off x="6604288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4" name="object 7374"/>
            <p:cNvSpPr/>
            <p:nvPr/>
          </p:nvSpPr>
          <p:spPr>
            <a:xfrm>
              <a:off x="6604415" y="416012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5" name="object 7375"/>
            <p:cNvSpPr/>
            <p:nvPr/>
          </p:nvSpPr>
          <p:spPr>
            <a:xfrm>
              <a:off x="6604669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6" name="object 7376"/>
            <p:cNvSpPr/>
            <p:nvPr/>
          </p:nvSpPr>
          <p:spPr>
            <a:xfrm>
              <a:off x="6604922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7" name="object 7377"/>
            <p:cNvSpPr/>
            <p:nvPr/>
          </p:nvSpPr>
          <p:spPr>
            <a:xfrm>
              <a:off x="6605683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8" name="object 7378"/>
            <p:cNvSpPr/>
            <p:nvPr/>
          </p:nvSpPr>
          <p:spPr>
            <a:xfrm>
              <a:off x="6606696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9" name="object 7379"/>
            <p:cNvSpPr/>
            <p:nvPr/>
          </p:nvSpPr>
          <p:spPr>
            <a:xfrm>
              <a:off x="6606823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0" name="object 7380"/>
            <p:cNvSpPr/>
            <p:nvPr/>
          </p:nvSpPr>
          <p:spPr>
            <a:xfrm>
              <a:off x="6607077" y="416007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1" name="object 7381"/>
            <p:cNvSpPr/>
            <p:nvPr/>
          </p:nvSpPr>
          <p:spPr>
            <a:xfrm>
              <a:off x="660720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2" name="object 7382"/>
            <p:cNvSpPr/>
            <p:nvPr/>
          </p:nvSpPr>
          <p:spPr>
            <a:xfrm>
              <a:off x="6607330" y="4160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3" name="object 7383"/>
            <p:cNvSpPr/>
            <p:nvPr/>
          </p:nvSpPr>
          <p:spPr>
            <a:xfrm>
              <a:off x="6608217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4" name="object 7384"/>
            <p:cNvSpPr/>
            <p:nvPr/>
          </p:nvSpPr>
          <p:spPr>
            <a:xfrm>
              <a:off x="6608344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5" name="object 7385"/>
            <p:cNvSpPr/>
            <p:nvPr/>
          </p:nvSpPr>
          <p:spPr>
            <a:xfrm>
              <a:off x="660923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6" name="object 7386"/>
            <p:cNvSpPr/>
            <p:nvPr/>
          </p:nvSpPr>
          <p:spPr>
            <a:xfrm>
              <a:off x="6609358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7" name="object 7387"/>
            <p:cNvSpPr/>
            <p:nvPr/>
          </p:nvSpPr>
          <p:spPr>
            <a:xfrm>
              <a:off x="660948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8" name="object 7388"/>
            <p:cNvSpPr/>
            <p:nvPr/>
          </p:nvSpPr>
          <p:spPr>
            <a:xfrm>
              <a:off x="6609611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9" name="object 7389"/>
            <p:cNvSpPr/>
            <p:nvPr/>
          </p:nvSpPr>
          <p:spPr>
            <a:xfrm>
              <a:off x="6609738" y="415935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84"/>
                  </a:moveTo>
                  <a:lnTo>
                    <a:pt x="887" y="78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0" name="object 7390"/>
            <p:cNvSpPr/>
            <p:nvPr/>
          </p:nvSpPr>
          <p:spPr>
            <a:xfrm>
              <a:off x="6609865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1" name="object 7391"/>
            <p:cNvSpPr/>
            <p:nvPr/>
          </p:nvSpPr>
          <p:spPr>
            <a:xfrm>
              <a:off x="6609991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2" name="object 7392"/>
            <p:cNvSpPr/>
            <p:nvPr/>
          </p:nvSpPr>
          <p:spPr>
            <a:xfrm>
              <a:off x="6610118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3" name="object 7393"/>
            <p:cNvSpPr/>
            <p:nvPr/>
          </p:nvSpPr>
          <p:spPr>
            <a:xfrm>
              <a:off x="661062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4" name="object 7394"/>
            <p:cNvSpPr/>
            <p:nvPr/>
          </p:nvSpPr>
          <p:spPr>
            <a:xfrm>
              <a:off x="6610878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5" name="object 7395"/>
            <p:cNvSpPr/>
            <p:nvPr/>
          </p:nvSpPr>
          <p:spPr>
            <a:xfrm>
              <a:off x="6611005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6" name="object 7396"/>
            <p:cNvSpPr/>
            <p:nvPr/>
          </p:nvSpPr>
          <p:spPr>
            <a:xfrm>
              <a:off x="661113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7" name="object 7397"/>
            <p:cNvSpPr/>
            <p:nvPr/>
          </p:nvSpPr>
          <p:spPr>
            <a:xfrm>
              <a:off x="661201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8" name="object 7398"/>
            <p:cNvSpPr/>
            <p:nvPr/>
          </p:nvSpPr>
          <p:spPr>
            <a:xfrm>
              <a:off x="6612272" y="416006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9" name="object 7399"/>
            <p:cNvSpPr/>
            <p:nvPr/>
          </p:nvSpPr>
          <p:spPr>
            <a:xfrm>
              <a:off x="6612526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0" name="object 7400"/>
            <p:cNvSpPr/>
            <p:nvPr/>
          </p:nvSpPr>
          <p:spPr>
            <a:xfrm>
              <a:off x="6612653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1" name="object 7401"/>
            <p:cNvSpPr/>
            <p:nvPr/>
          </p:nvSpPr>
          <p:spPr>
            <a:xfrm>
              <a:off x="661277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2" name="object 7402"/>
            <p:cNvSpPr/>
            <p:nvPr/>
          </p:nvSpPr>
          <p:spPr>
            <a:xfrm>
              <a:off x="6613540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3" name="object 7403"/>
            <p:cNvSpPr/>
            <p:nvPr/>
          </p:nvSpPr>
          <p:spPr>
            <a:xfrm>
              <a:off x="661366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4" name="object 7404"/>
            <p:cNvSpPr/>
            <p:nvPr/>
          </p:nvSpPr>
          <p:spPr>
            <a:xfrm>
              <a:off x="661455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5" name="object 7405"/>
            <p:cNvSpPr/>
            <p:nvPr/>
          </p:nvSpPr>
          <p:spPr>
            <a:xfrm>
              <a:off x="6614680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6" name="object 7406"/>
            <p:cNvSpPr/>
            <p:nvPr/>
          </p:nvSpPr>
          <p:spPr>
            <a:xfrm>
              <a:off x="6615060" y="416017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7" name="object 7407"/>
            <p:cNvSpPr/>
            <p:nvPr/>
          </p:nvSpPr>
          <p:spPr>
            <a:xfrm>
              <a:off x="6614300" y="416091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26" y="0"/>
                  </a:moveTo>
                  <a:lnTo>
                    <a:pt x="1900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8" name="object 7408"/>
            <p:cNvSpPr/>
            <p:nvPr/>
          </p:nvSpPr>
          <p:spPr>
            <a:xfrm>
              <a:off x="661620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9" name="object 7409"/>
            <p:cNvSpPr/>
            <p:nvPr/>
          </p:nvSpPr>
          <p:spPr>
            <a:xfrm>
              <a:off x="6617215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0" name="object 7410"/>
            <p:cNvSpPr/>
            <p:nvPr/>
          </p:nvSpPr>
          <p:spPr>
            <a:xfrm>
              <a:off x="661734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1" name="object 7411"/>
            <p:cNvSpPr/>
            <p:nvPr/>
          </p:nvSpPr>
          <p:spPr>
            <a:xfrm>
              <a:off x="6617595" y="416006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2" name="object 7412"/>
            <p:cNvSpPr/>
            <p:nvPr/>
          </p:nvSpPr>
          <p:spPr>
            <a:xfrm>
              <a:off x="6617722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3" name="object 7413"/>
            <p:cNvSpPr/>
            <p:nvPr/>
          </p:nvSpPr>
          <p:spPr>
            <a:xfrm>
              <a:off x="661797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4" name="object 7414"/>
            <p:cNvSpPr/>
            <p:nvPr/>
          </p:nvSpPr>
          <p:spPr>
            <a:xfrm>
              <a:off x="661886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5" name="object 7415"/>
            <p:cNvSpPr/>
            <p:nvPr/>
          </p:nvSpPr>
          <p:spPr>
            <a:xfrm>
              <a:off x="6619876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6" name="object 7416"/>
            <p:cNvSpPr/>
            <p:nvPr/>
          </p:nvSpPr>
          <p:spPr>
            <a:xfrm>
              <a:off x="662000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7" name="object 7417"/>
            <p:cNvSpPr/>
            <p:nvPr/>
          </p:nvSpPr>
          <p:spPr>
            <a:xfrm>
              <a:off x="6620256" y="41603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8" name="object 7418"/>
            <p:cNvSpPr/>
            <p:nvPr/>
          </p:nvSpPr>
          <p:spPr>
            <a:xfrm>
              <a:off x="6620383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9" name="object 7419"/>
            <p:cNvSpPr/>
            <p:nvPr/>
          </p:nvSpPr>
          <p:spPr>
            <a:xfrm>
              <a:off x="6620510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0" name="object 7420"/>
            <p:cNvSpPr/>
            <p:nvPr/>
          </p:nvSpPr>
          <p:spPr>
            <a:xfrm>
              <a:off x="6620763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1" name="object 7421"/>
            <p:cNvSpPr/>
            <p:nvPr/>
          </p:nvSpPr>
          <p:spPr>
            <a:xfrm>
              <a:off x="662114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2" name="object 7422"/>
            <p:cNvSpPr/>
            <p:nvPr/>
          </p:nvSpPr>
          <p:spPr>
            <a:xfrm>
              <a:off x="662152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3" name="object 7423"/>
            <p:cNvSpPr/>
            <p:nvPr/>
          </p:nvSpPr>
          <p:spPr>
            <a:xfrm>
              <a:off x="6622411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4" name="object 7424"/>
            <p:cNvSpPr/>
            <p:nvPr/>
          </p:nvSpPr>
          <p:spPr>
            <a:xfrm>
              <a:off x="6622664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5" name="object 7425"/>
            <p:cNvSpPr/>
            <p:nvPr/>
          </p:nvSpPr>
          <p:spPr>
            <a:xfrm>
              <a:off x="6622791" y="415982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0"/>
                  </a:moveTo>
                  <a:lnTo>
                    <a:pt x="887" y="5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6" name="object 7426"/>
            <p:cNvSpPr/>
            <p:nvPr/>
          </p:nvSpPr>
          <p:spPr>
            <a:xfrm>
              <a:off x="6622918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7" name="object 7427"/>
            <p:cNvSpPr/>
            <p:nvPr/>
          </p:nvSpPr>
          <p:spPr>
            <a:xfrm>
              <a:off x="6623171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8" name="object 7428"/>
            <p:cNvSpPr/>
            <p:nvPr/>
          </p:nvSpPr>
          <p:spPr>
            <a:xfrm>
              <a:off x="6623424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9" name="object 7429"/>
            <p:cNvSpPr/>
            <p:nvPr/>
          </p:nvSpPr>
          <p:spPr>
            <a:xfrm>
              <a:off x="6623044" y="416091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253" y="0"/>
                  </a:moveTo>
                  <a:lnTo>
                    <a:pt x="2027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0" name="object 7430"/>
            <p:cNvSpPr/>
            <p:nvPr/>
          </p:nvSpPr>
          <p:spPr>
            <a:xfrm>
              <a:off x="6625199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1" name="object 7431"/>
            <p:cNvSpPr/>
            <p:nvPr/>
          </p:nvSpPr>
          <p:spPr>
            <a:xfrm>
              <a:off x="6625452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2" name="object 7432"/>
            <p:cNvSpPr/>
            <p:nvPr/>
          </p:nvSpPr>
          <p:spPr>
            <a:xfrm>
              <a:off x="6625579" y="4156901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02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3" name="object 7433"/>
            <p:cNvSpPr/>
            <p:nvPr/>
          </p:nvSpPr>
          <p:spPr>
            <a:xfrm>
              <a:off x="6625832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4" name="object 7434"/>
            <p:cNvSpPr/>
            <p:nvPr/>
          </p:nvSpPr>
          <p:spPr>
            <a:xfrm>
              <a:off x="6626086" y="4160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5" name="object 7435"/>
            <p:cNvSpPr/>
            <p:nvPr/>
          </p:nvSpPr>
          <p:spPr>
            <a:xfrm>
              <a:off x="662621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6" name="object 7436"/>
            <p:cNvSpPr/>
            <p:nvPr/>
          </p:nvSpPr>
          <p:spPr>
            <a:xfrm>
              <a:off x="6625706" y="416091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26" y="0"/>
                  </a:moveTo>
                  <a:lnTo>
                    <a:pt x="1900" y="0"/>
                  </a:lnTo>
                </a:path>
                <a:path w="3175">
                  <a:moveTo>
                    <a:pt x="1140" y="0"/>
                  </a:moveTo>
                  <a:lnTo>
                    <a:pt x="291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7" name="object 7437"/>
            <p:cNvSpPr/>
            <p:nvPr/>
          </p:nvSpPr>
          <p:spPr>
            <a:xfrm>
              <a:off x="6627860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8" name="object 7438"/>
            <p:cNvSpPr/>
            <p:nvPr/>
          </p:nvSpPr>
          <p:spPr>
            <a:xfrm>
              <a:off x="6628114" y="415905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36"/>
                  </a:moveTo>
                  <a:lnTo>
                    <a:pt x="887" y="93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9" name="object 7439"/>
            <p:cNvSpPr/>
            <p:nvPr/>
          </p:nvSpPr>
          <p:spPr>
            <a:xfrm>
              <a:off x="662836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0" name="object 7440"/>
            <p:cNvSpPr/>
            <p:nvPr/>
          </p:nvSpPr>
          <p:spPr>
            <a:xfrm>
              <a:off x="6628620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1" name="object 7441"/>
            <p:cNvSpPr/>
            <p:nvPr/>
          </p:nvSpPr>
          <p:spPr>
            <a:xfrm>
              <a:off x="662874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2" name="object 7442"/>
            <p:cNvSpPr/>
            <p:nvPr/>
          </p:nvSpPr>
          <p:spPr>
            <a:xfrm>
              <a:off x="6629254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3" name="object 7443"/>
            <p:cNvSpPr/>
            <p:nvPr/>
          </p:nvSpPr>
          <p:spPr>
            <a:xfrm>
              <a:off x="6629381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4" name="object 7444"/>
            <p:cNvSpPr/>
            <p:nvPr/>
          </p:nvSpPr>
          <p:spPr>
            <a:xfrm>
              <a:off x="662950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5" name="object 7445"/>
            <p:cNvSpPr/>
            <p:nvPr/>
          </p:nvSpPr>
          <p:spPr>
            <a:xfrm>
              <a:off x="663026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6" name="object 7446"/>
            <p:cNvSpPr/>
            <p:nvPr/>
          </p:nvSpPr>
          <p:spPr>
            <a:xfrm>
              <a:off x="6630521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7" name="object 7447"/>
            <p:cNvSpPr/>
            <p:nvPr/>
          </p:nvSpPr>
          <p:spPr>
            <a:xfrm>
              <a:off x="6630902" y="4158534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96"/>
                  </a:moveTo>
                  <a:lnTo>
                    <a:pt x="887" y="11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8" name="object 7448"/>
            <p:cNvSpPr/>
            <p:nvPr/>
          </p:nvSpPr>
          <p:spPr>
            <a:xfrm>
              <a:off x="6631155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9" name="object 7449"/>
            <p:cNvSpPr/>
            <p:nvPr/>
          </p:nvSpPr>
          <p:spPr>
            <a:xfrm>
              <a:off x="6631282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0" name="object 7450"/>
            <p:cNvSpPr/>
            <p:nvPr/>
          </p:nvSpPr>
          <p:spPr>
            <a:xfrm>
              <a:off x="663178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1" name="object 7451"/>
            <p:cNvSpPr/>
            <p:nvPr/>
          </p:nvSpPr>
          <p:spPr>
            <a:xfrm>
              <a:off x="6632042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2" name="object 7452"/>
            <p:cNvSpPr/>
            <p:nvPr/>
          </p:nvSpPr>
          <p:spPr>
            <a:xfrm>
              <a:off x="6633056" y="415958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70"/>
                  </a:moveTo>
                  <a:lnTo>
                    <a:pt x="887" y="6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3" name="object 7453"/>
            <p:cNvSpPr/>
            <p:nvPr/>
          </p:nvSpPr>
          <p:spPr>
            <a:xfrm>
              <a:off x="6633309" y="4160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4" name="object 7454"/>
            <p:cNvSpPr/>
            <p:nvPr/>
          </p:nvSpPr>
          <p:spPr>
            <a:xfrm>
              <a:off x="6633309" y="41607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5" name="object 7455"/>
            <p:cNvSpPr/>
            <p:nvPr/>
          </p:nvSpPr>
          <p:spPr>
            <a:xfrm>
              <a:off x="6633436" y="416006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6" name="object 7456"/>
            <p:cNvSpPr/>
            <p:nvPr/>
          </p:nvSpPr>
          <p:spPr>
            <a:xfrm>
              <a:off x="663394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7" name="object 7457"/>
            <p:cNvSpPr/>
            <p:nvPr/>
          </p:nvSpPr>
          <p:spPr>
            <a:xfrm>
              <a:off x="663470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8" name="object 7458"/>
            <p:cNvSpPr/>
            <p:nvPr/>
          </p:nvSpPr>
          <p:spPr>
            <a:xfrm>
              <a:off x="663483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9" name="object 7459"/>
            <p:cNvSpPr/>
            <p:nvPr/>
          </p:nvSpPr>
          <p:spPr>
            <a:xfrm>
              <a:off x="6635591" y="41604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0" name="object 7460"/>
            <p:cNvSpPr/>
            <p:nvPr/>
          </p:nvSpPr>
          <p:spPr>
            <a:xfrm>
              <a:off x="663584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1" name="object 7461"/>
            <p:cNvSpPr/>
            <p:nvPr/>
          </p:nvSpPr>
          <p:spPr>
            <a:xfrm>
              <a:off x="6635971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2" name="object 7462"/>
            <p:cNvSpPr/>
            <p:nvPr/>
          </p:nvSpPr>
          <p:spPr>
            <a:xfrm>
              <a:off x="6636097" y="41603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3" name="object 7463"/>
            <p:cNvSpPr/>
            <p:nvPr/>
          </p:nvSpPr>
          <p:spPr>
            <a:xfrm>
              <a:off x="6636224" y="41604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4" name="object 7464"/>
            <p:cNvSpPr/>
            <p:nvPr/>
          </p:nvSpPr>
          <p:spPr>
            <a:xfrm>
              <a:off x="6636351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5" name="object 7465"/>
            <p:cNvSpPr/>
            <p:nvPr/>
          </p:nvSpPr>
          <p:spPr>
            <a:xfrm>
              <a:off x="663698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6" name="object 7466"/>
            <p:cNvSpPr/>
            <p:nvPr/>
          </p:nvSpPr>
          <p:spPr>
            <a:xfrm>
              <a:off x="663723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7" name="object 7467"/>
            <p:cNvSpPr/>
            <p:nvPr/>
          </p:nvSpPr>
          <p:spPr>
            <a:xfrm>
              <a:off x="6637618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8" name="object 7468"/>
            <p:cNvSpPr/>
            <p:nvPr/>
          </p:nvSpPr>
          <p:spPr>
            <a:xfrm>
              <a:off x="6638252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9" name="object 7469"/>
            <p:cNvSpPr/>
            <p:nvPr/>
          </p:nvSpPr>
          <p:spPr>
            <a:xfrm>
              <a:off x="6638505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0" name="object 7470"/>
            <p:cNvSpPr/>
            <p:nvPr/>
          </p:nvSpPr>
          <p:spPr>
            <a:xfrm>
              <a:off x="6638632" y="416014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1" name="object 7471"/>
            <p:cNvSpPr/>
            <p:nvPr/>
          </p:nvSpPr>
          <p:spPr>
            <a:xfrm>
              <a:off x="6638759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2" name="object 7472"/>
            <p:cNvSpPr/>
            <p:nvPr/>
          </p:nvSpPr>
          <p:spPr>
            <a:xfrm>
              <a:off x="6638886" y="41605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3" name="object 7473"/>
            <p:cNvSpPr/>
            <p:nvPr/>
          </p:nvSpPr>
          <p:spPr>
            <a:xfrm>
              <a:off x="6639012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4" name="object 7474"/>
            <p:cNvSpPr/>
            <p:nvPr/>
          </p:nvSpPr>
          <p:spPr>
            <a:xfrm>
              <a:off x="663989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5" name="object 7475"/>
            <p:cNvSpPr/>
            <p:nvPr/>
          </p:nvSpPr>
          <p:spPr>
            <a:xfrm>
              <a:off x="664015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6" name="object 7476"/>
            <p:cNvSpPr/>
            <p:nvPr/>
          </p:nvSpPr>
          <p:spPr>
            <a:xfrm>
              <a:off x="6640913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7" name="object 7477"/>
            <p:cNvSpPr/>
            <p:nvPr/>
          </p:nvSpPr>
          <p:spPr>
            <a:xfrm>
              <a:off x="6641040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8" name="object 7478"/>
            <p:cNvSpPr/>
            <p:nvPr/>
          </p:nvSpPr>
          <p:spPr>
            <a:xfrm>
              <a:off x="6641167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9" name="object 7479"/>
            <p:cNvSpPr/>
            <p:nvPr/>
          </p:nvSpPr>
          <p:spPr>
            <a:xfrm>
              <a:off x="6641293" y="415983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44"/>
                  </a:moveTo>
                  <a:lnTo>
                    <a:pt x="887" y="5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0" name="object 7480"/>
            <p:cNvSpPr/>
            <p:nvPr/>
          </p:nvSpPr>
          <p:spPr>
            <a:xfrm>
              <a:off x="6641547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1" name="object 7481"/>
            <p:cNvSpPr/>
            <p:nvPr/>
          </p:nvSpPr>
          <p:spPr>
            <a:xfrm>
              <a:off x="664167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2" name="object 7482"/>
            <p:cNvSpPr/>
            <p:nvPr/>
          </p:nvSpPr>
          <p:spPr>
            <a:xfrm>
              <a:off x="6641800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3" name="object 7483"/>
            <p:cNvSpPr/>
            <p:nvPr/>
          </p:nvSpPr>
          <p:spPr>
            <a:xfrm>
              <a:off x="6642434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4" name="object 7484"/>
            <p:cNvSpPr/>
            <p:nvPr/>
          </p:nvSpPr>
          <p:spPr>
            <a:xfrm>
              <a:off x="664256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5" name="object 7485"/>
            <p:cNvSpPr/>
            <p:nvPr/>
          </p:nvSpPr>
          <p:spPr>
            <a:xfrm>
              <a:off x="6643448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6" name="object 7486"/>
            <p:cNvSpPr/>
            <p:nvPr/>
          </p:nvSpPr>
          <p:spPr>
            <a:xfrm>
              <a:off x="6643828" y="4160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7" name="object 7487"/>
            <p:cNvSpPr/>
            <p:nvPr/>
          </p:nvSpPr>
          <p:spPr>
            <a:xfrm>
              <a:off x="6643955" y="416026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8" name="object 7488"/>
            <p:cNvSpPr/>
            <p:nvPr/>
          </p:nvSpPr>
          <p:spPr>
            <a:xfrm>
              <a:off x="6644081" y="4160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9" name="object 7489"/>
            <p:cNvSpPr/>
            <p:nvPr/>
          </p:nvSpPr>
          <p:spPr>
            <a:xfrm>
              <a:off x="6644081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0" name="object 7490"/>
            <p:cNvSpPr/>
            <p:nvPr/>
          </p:nvSpPr>
          <p:spPr>
            <a:xfrm>
              <a:off x="664420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1" name="object 7491"/>
            <p:cNvSpPr/>
            <p:nvPr/>
          </p:nvSpPr>
          <p:spPr>
            <a:xfrm>
              <a:off x="6644462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2" name="object 7492"/>
            <p:cNvSpPr/>
            <p:nvPr/>
          </p:nvSpPr>
          <p:spPr>
            <a:xfrm>
              <a:off x="664496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3" name="object 7493"/>
            <p:cNvSpPr/>
            <p:nvPr/>
          </p:nvSpPr>
          <p:spPr>
            <a:xfrm>
              <a:off x="6645222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4" name="object 7494"/>
            <p:cNvSpPr/>
            <p:nvPr/>
          </p:nvSpPr>
          <p:spPr>
            <a:xfrm>
              <a:off x="664610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5" name="object 7495"/>
            <p:cNvSpPr/>
            <p:nvPr/>
          </p:nvSpPr>
          <p:spPr>
            <a:xfrm>
              <a:off x="6646236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6" name="object 7496"/>
            <p:cNvSpPr/>
            <p:nvPr/>
          </p:nvSpPr>
          <p:spPr>
            <a:xfrm>
              <a:off x="6646362" y="41607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7" name="object 7497"/>
            <p:cNvSpPr/>
            <p:nvPr/>
          </p:nvSpPr>
          <p:spPr>
            <a:xfrm>
              <a:off x="6646616" y="415977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75"/>
                  </a:moveTo>
                  <a:lnTo>
                    <a:pt x="887" y="5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8" name="object 7498"/>
            <p:cNvSpPr/>
            <p:nvPr/>
          </p:nvSpPr>
          <p:spPr>
            <a:xfrm>
              <a:off x="6646743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9" name="object 7499"/>
            <p:cNvSpPr/>
            <p:nvPr/>
          </p:nvSpPr>
          <p:spPr>
            <a:xfrm>
              <a:off x="6646869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0" name="object 7500"/>
            <p:cNvSpPr/>
            <p:nvPr/>
          </p:nvSpPr>
          <p:spPr>
            <a:xfrm>
              <a:off x="6647123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1" name="object 7501"/>
            <p:cNvSpPr/>
            <p:nvPr/>
          </p:nvSpPr>
          <p:spPr>
            <a:xfrm>
              <a:off x="664763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2" name="object 7502"/>
            <p:cNvSpPr/>
            <p:nvPr/>
          </p:nvSpPr>
          <p:spPr>
            <a:xfrm>
              <a:off x="664788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3" name="object 7503"/>
            <p:cNvSpPr/>
            <p:nvPr/>
          </p:nvSpPr>
          <p:spPr>
            <a:xfrm>
              <a:off x="664801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4" name="object 7504"/>
            <p:cNvSpPr/>
            <p:nvPr/>
          </p:nvSpPr>
          <p:spPr>
            <a:xfrm>
              <a:off x="664889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5" name="object 7505"/>
            <p:cNvSpPr/>
            <p:nvPr/>
          </p:nvSpPr>
          <p:spPr>
            <a:xfrm>
              <a:off x="6649150" y="416023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6" name="object 7506"/>
            <p:cNvSpPr/>
            <p:nvPr/>
          </p:nvSpPr>
          <p:spPr>
            <a:xfrm>
              <a:off x="6649277" y="41604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7" name="object 7507"/>
            <p:cNvSpPr/>
            <p:nvPr/>
          </p:nvSpPr>
          <p:spPr>
            <a:xfrm>
              <a:off x="6649404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8" name="object 7508"/>
            <p:cNvSpPr/>
            <p:nvPr/>
          </p:nvSpPr>
          <p:spPr>
            <a:xfrm>
              <a:off x="664953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9" name="object 7509"/>
            <p:cNvSpPr/>
            <p:nvPr/>
          </p:nvSpPr>
          <p:spPr>
            <a:xfrm>
              <a:off x="6648897" y="416091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0" name="object 7510"/>
            <p:cNvSpPr/>
            <p:nvPr/>
          </p:nvSpPr>
          <p:spPr>
            <a:xfrm>
              <a:off x="665041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1" name="object 7511"/>
            <p:cNvSpPr/>
            <p:nvPr/>
          </p:nvSpPr>
          <p:spPr>
            <a:xfrm>
              <a:off x="6651305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2" name="object 7512"/>
            <p:cNvSpPr/>
            <p:nvPr/>
          </p:nvSpPr>
          <p:spPr>
            <a:xfrm>
              <a:off x="6651558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3" name="object 7513"/>
            <p:cNvSpPr/>
            <p:nvPr/>
          </p:nvSpPr>
          <p:spPr>
            <a:xfrm>
              <a:off x="6651558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4" name="object 7514"/>
            <p:cNvSpPr/>
            <p:nvPr/>
          </p:nvSpPr>
          <p:spPr>
            <a:xfrm>
              <a:off x="6651812" y="41602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5" name="object 7515"/>
            <p:cNvSpPr/>
            <p:nvPr/>
          </p:nvSpPr>
          <p:spPr>
            <a:xfrm>
              <a:off x="6651812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6" name="object 7516"/>
            <p:cNvSpPr/>
            <p:nvPr/>
          </p:nvSpPr>
          <p:spPr>
            <a:xfrm>
              <a:off x="665206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7" name="object 7517"/>
            <p:cNvSpPr/>
            <p:nvPr/>
          </p:nvSpPr>
          <p:spPr>
            <a:xfrm>
              <a:off x="6652065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8" name="object 7518"/>
            <p:cNvSpPr/>
            <p:nvPr/>
          </p:nvSpPr>
          <p:spPr>
            <a:xfrm>
              <a:off x="6652826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9" name="object 7519"/>
            <p:cNvSpPr/>
            <p:nvPr/>
          </p:nvSpPr>
          <p:spPr>
            <a:xfrm>
              <a:off x="665295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0" name="object 7520"/>
            <p:cNvSpPr/>
            <p:nvPr/>
          </p:nvSpPr>
          <p:spPr>
            <a:xfrm>
              <a:off x="6653966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1" name="object 7521"/>
            <p:cNvSpPr/>
            <p:nvPr/>
          </p:nvSpPr>
          <p:spPr>
            <a:xfrm>
              <a:off x="6654093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2" name="object 7522"/>
            <p:cNvSpPr/>
            <p:nvPr/>
          </p:nvSpPr>
          <p:spPr>
            <a:xfrm>
              <a:off x="6654473" y="416020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3" name="object 7523"/>
            <p:cNvSpPr/>
            <p:nvPr/>
          </p:nvSpPr>
          <p:spPr>
            <a:xfrm>
              <a:off x="6654727" y="4160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4" name="object 7524"/>
            <p:cNvSpPr/>
            <p:nvPr/>
          </p:nvSpPr>
          <p:spPr>
            <a:xfrm>
              <a:off x="6654727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5" name="object 7525"/>
            <p:cNvSpPr/>
            <p:nvPr/>
          </p:nvSpPr>
          <p:spPr>
            <a:xfrm>
              <a:off x="665485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6" name="object 7526"/>
            <p:cNvSpPr/>
            <p:nvPr/>
          </p:nvSpPr>
          <p:spPr>
            <a:xfrm>
              <a:off x="665548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7" name="object 7527"/>
            <p:cNvSpPr/>
            <p:nvPr/>
          </p:nvSpPr>
          <p:spPr>
            <a:xfrm>
              <a:off x="6655740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8" name="object 7528"/>
            <p:cNvSpPr/>
            <p:nvPr/>
          </p:nvSpPr>
          <p:spPr>
            <a:xfrm>
              <a:off x="6656627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9" name="object 7529"/>
            <p:cNvSpPr/>
            <p:nvPr/>
          </p:nvSpPr>
          <p:spPr>
            <a:xfrm>
              <a:off x="6656754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0" name="object 7530"/>
            <p:cNvSpPr/>
            <p:nvPr/>
          </p:nvSpPr>
          <p:spPr>
            <a:xfrm>
              <a:off x="6657008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1" name="object 7531"/>
            <p:cNvSpPr/>
            <p:nvPr/>
          </p:nvSpPr>
          <p:spPr>
            <a:xfrm>
              <a:off x="6657134" y="41603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2" name="object 7532"/>
            <p:cNvSpPr/>
            <p:nvPr/>
          </p:nvSpPr>
          <p:spPr>
            <a:xfrm>
              <a:off x="6657261" y="4160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3" name="object 7533"/>
            <p:cNvSpPr/>
            <p:nvPr/>
          </p:nvSpPr>
          <p:spPr>
            <a:xfrm>
              <a:off x="6657388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4" name="object 7534"/>
            <p:cNvSpPr/>
            <p:nvPr/>
          </p:nvSpPr>
          <p:spPr>
            <a:xfrm>
              <a:off x="665789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5" name="object 7535"/>
            <p:cNvSpPr/>
            <p:nvPr/>
          </p:nvSpPr>
          <p:spPr>
            <a:xfrm>
              <a:off x="665814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6" name="object 7536"/>
            <p:cNvSpPr/>
            <p:nvPr/>
          </p:nvSpPr>
          <p:spPr>
            <a:xfrm>
              <a:off x="6658275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7" name="object 7537"/>
            <p:cNvSpPr/>
            <p:nvPr/>
          </p:nvSpPr>
          <p:spPr>
            <a:xfrm>
              <a:off x="665852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8" name="object 7538"/>
            <p:cNvSpPr/>
            <p:nvPr/>
          </p:nvSpPr>
          <p:spPr>
            <a:xfrm>
              <a:off x="6658655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9" name="object 7539"/>
            <p:cNvSpPr/>
            <p:nvPr/>
          </p:nvSpPr>
          <p:spPr>
            <a:xfrm>
              <a:off x="665928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0" name="object 7540"/>
            <p:cNvSpPr/>
            <p:nvPr/>
          </p:nvSpPr>
          <p:spPr>
            <a:xfrm>
              <a:off x="6659415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1" name="object 7541"/>
            <p:cNvSpPr/>
            <p:nvPr/>
          </p:nvSpPr>
          <p:spPr>
            <a:xfrm>
              <a:off x="6659669" y="415991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6"/>
                  </a:moveTo>
                  <a:lnTo>
                    <a:pt x="887" y="50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2" name="object 7542"/>
            <p:cNvSpPr/>
            <p:nvPr/>
          </p:nvSpPr>
          <p:spPr>
            <a:xfrm>
              <a:off x="6659922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3" name="object 7543"/>
            <p:cNvSpPr/>
            <p:nvPr/>
          </p:nvSpPr>
          <p:spPr>
            <a:xfrm>
              <a:off x="666004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4" name="object 7544"/>
            <p:cNvSpPr/>
            <p:nvPr/>
          </p:nvSpPr>
          <p:spPr>
            <a:xfrm>
              <a:off x="6660936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5" name="object 7545"/>
            <p:cNvSpPr/>
            <p:nvPr/>
          </p:nvSpPr>
          <p:spPr>
            <a:xfrm>
              <a:off x="666119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6" name="object 7546"/>
            <p:cNvSpPr/>
            <p:nvPr/>
          </p:nvSpPr>
          <p:spPr>
            <a:xfrm>
              <a:off x="666195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7" name="object 7547"/>
            <p:cNvSpPr/>
            <p:nvPr/>
          </p:nvSpPr>
          <p:spPr>
            <a:xfrm>
              <a:off x="6662077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8" name="object 7548"/>
            <p:cNvSpPr/>
            <p:nvPr/>
          </p:nvSpPr>
          <p:spPr>
            <a:xfrm>
              <a:off x="6662330" y="416012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9" name="object 7549"/>
            <p:cNvSpPr/>
            <p:nvPr/>
          </p:nvSpPr>
          <p:spPr>
            <a:xfrm>
              <a:off x="6662584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0" name="object 7550"/>
            <p:cNvSpPr/>
            <p:nvPr/>
          </p:nvSpPr>
          <p:spPr>
            <a:xfrm>
              <a:off x="6662837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1" name="object 7551"/>
            <p:cNvSpPr/>
            <p:nvPr/>
          </p:nvSpPr>
          <p:spPr>
            <a:xfrm>
              <a:off x="666309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2" name="object 7552"/>
            <p:cNvSpPr/>
            <p:nvPr/>
          </p:nvSpPr>
          <p:spPr>
            <a:xfrm>
              <a:off x="6663598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3" name="object 7553"/>
            <p:cNvSpPr/>
            <p:nvPr/>
          </p:nvSpPr>
          <p:spPr>
            <a:xfrm>
              <a:off x="666372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4" name="object 7554"/>
            <p:cNvSpPr/>
            <p:nvPr/>
          </p:nvSpPr>
          <p:spPr>
            <a:xfrm>
              <a:off x="6664105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5" name="object 7555"/>
            <p:cNvSpPr/>
            <p:nvPr/>
          </p:nvSpPr>
          <p:spPr>
            <a:xfrm>
              <a:off x="6664485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6" name="object 7556"/>
            <p:cNvSpPr/>
            <p:nvPr/>
          </p:nvSpPr>
          <p:spPr>
            <a:xfrm>
              <a:off x="6664738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7" name="object 7557"/>
            <p:cNvSpPr/>
            <p:nvPr/>
          </p:nvSpPr>
          <p:spPr>
            <a:xfrm>
              <a:off x="6664992" y="415973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94"/>
                  </a:moveTo>
                  <a:lnTo>
                    <a:pt x="887" y="5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8" name="object 7558"/>
            <p:cNvSpPr/>
            <p:nvPr/>
          </p:nvSpPr>
          <p:spPr>
            <a:xfrm>
              <a:off x="6665245" y="416028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9" name="object 7559"/>
            <p:cNvSpPr/>
            <p:nvPr/>
          </p:nvSpPr>
          <p:spPr>
            <a:xfrm>
              <a:off x="666537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0" name="object 7560"/>
            <p:cNvSpPr/>
            <p:nvPr/>
          </p:nvSpPr>
          <p:spPr>
            <a:xfrm>
              <a:off x="666625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1" name="object 7561"/>
            <p:cNvSpPr/>
            <p:nvPr/>
          </p:nvSpPr>
          <p:spPr>
            <a:xfrm>
              <a:off x="6666386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2" name="object 7562"/>
            <p:cNvSpPr/>
            <p:nvPr/>
          </p:nvSpPr>
          <p:spPr>
            <a:xfrm>
              <a:off x="666714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3" name="object 7563"/>
            <p:cNvSpPr/>
            <p:nvPr/>
          </p:nvSpPr>
          <p:spPr>
            <a:xfrm>
              <a:off x="6667273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4" name="object 7564"/>
            <p:cNvSpPr/>
            <p:nvPr/>
          </p:nvSpPr>
          <p:spPr>
            <a:xfrm>
              <a:off x="6667526" y="41605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5" name="object 7565"/>
            <p:cNvSpPr/>
            <p:nvPr/>
          </p:nvSpPr>
          <p:spPr>
            <a:xfrm>
              <a:off x="6667653" y="415992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0"/>
                  </a:moveTo>
                  <a:lnTo>
                    <a:pt x="887" y="50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6" name="object 7566"/>
            <p:cNvSpPr/>
            <p:nvPr/>
          </p:nvSpPr>
          <p:spPr>
            <a:xfrm>
              <a:off x="6667906" y="4160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7" name="object 7567"/>
            <p:cNvSpPr/>
            <p:nvPr/>
          </p:nvSpPr>
          <p:spPr>
            <a:xfrm>
              <a:off x="6668160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8" name="object 7568"/>
            <p:cNvSpPr/>
            <p:nvPr/>
          </p:nvSpPr>
          <p:spPr>
            <a:xfrm>
              <a:off x="666841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9" name="object 7569"/>
            <p:cNvSpPr/>
            <p:nvPr/>
          </p:nvSpPr>
          <p:spPr>
            <a:xfrm>
              <a:off x="666866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0" name="object 7570"/>
            <p:cNvSpPr/>
            <p:nvPr/>
          </p:nvSpPr>
          <p:spPr>
            <a:xfrm>
              <a:off x="6667906" y="416091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1" name="object 7571"/>
            <p:cNvSpPr/>
            <p:nvPr/>
          </p:nvSpPr>
          <p:spPr>
            <a:xfrm>
              <a:off x="666980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2" name="object 7572"/>
            <p:cNvSpPr/>
            <p:nvPr/>
          </p:nvSpPr>
          <p:spPr>
            <a:xfrm>
              <a:off x="6669934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3" name="object 7573"/>
            <p:cNvSpPr/>
            <p:nvPr/>
          </p:nvSpPr>
          <p:spPr>
            <a:xfrm>
              <a:off x="6670061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4" name="object 7574"/>
            <p:cNvSpPr/>
            <p:nvPr/>
          </p:nvSpPr>
          <p:spPr>
            <a:xfrm>
              <a:off x="6670314" y="41603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5" name="object 7575"/>
            <p:cNvSpPr/>
            <p:nvPr/>
          </p:nvSpPr>
          <p:spPr>
            <a:xfrm>
              <a:off x="6670441" y="415986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1"/>
                  </a:moveTo>
                  <a:lnTo>
                    <a:pt x="887" y="5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6" name="object 7576"/>
            <p:cNvSpPr/>
            <p:nvPr/>
          </p:nvSpPr>
          <p:spPr>
            <a:xfrm>
              <a:off x="6670568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7" name="object 7577"/>
            <p:cNvSpPr/>
            <p:nvPr/>
          </p:nvSpPr>
          <p:spPr>
            <a:xfrm>
              <a:off x="667056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8" name="object 7578"/>
            <p:cNvSpPr/>
            <p:nvPr/>
          </p:nvSpPr>
          <p:spPr>
            <a:xfrm>
              <a:off x="6671455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9" name="object 7579"/>
            <p:cNvSpPr/>
            <p:nvPr/>
          </p:nvSpPr>
          <p:spPr>
            <a:xfrm>
              <a:off x="667158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0" name="object 7580"/>
            <p:cNvSpPr/>
            <p:nvPr/>
          </p:nvSpPr>
          <p:spPr>
            <a:xfrm>
              <a:off x="667246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1" name="object 7581"/>
            <p:cNvSpPr/>
            <p:nvPr/>
          </p:nvSpPr>
          <p:spPr>
            <a:xfrm>
              <a:off x="6672595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2" name="object 7582"/>
            <p:cNvSpPr/>
            <p:nvPr/>
          </p:nvSpPr>
          <p:spPr>
            <a:xfrm>
              <a:off x="6672722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3" name="object 7583"/>
            <p:cNvSpPr/>
            <p:nvPr/>
          </p:nvSpPr>
          <p:spPr>
            <a:xfrm>
              <a:off x="6672976" y="4155888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503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4" name="object 7584"/>
            <p:cNvSpPr/>
            <p:nvPr/>
          </p:nvSpPr>
          <p:spPr>
            <a:xfrm>
              <a:off x="6673102" y="4160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5" name="object 7585"/>
            <p:cNvSpPr/>
            <p:nvPr/>
          </p:nvSpPr>
          <p:spPr>
            <a:xfrm>
              <a:off x="667322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6" name="object 7586"/>
            <p:cNvSpPr/>
            <p:nvPr/>
          </p:nvSpPr>
          <p:spPr>
            <a:xfrm>
              <a:off x="667348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7" name="object 7587"/>
            <p:cNvSpPr/>
            <p:nvPr/>
          </p:nvSpPr>
          <p:spPr>
            <a:xfrm>
              <a:off x="6673989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8" name="object 7588"/>
            <p:cNvSpPr/>
            <p:nvPr/>
          </p:nvSpPr>
          <p:spPr>
            <a:xfrm>
              <a:off x="667411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9" name="object 7589"/>
            <p:cNvSpPr/>
            <p:nvPr/>
          </p:nvSpPr>
          <p:spPr>
            <a:xfrm>
              <a:off x="667500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0" name="object 7590"/>
            <p:cNvSpPr/>
            <p:nvPr/>
          </p:nvSpPr>
          <p:spPr>
            <a:xfrm>
              <a:off x="6675257" y="4160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1" name="object 7591"/>
            <p:cNvSpPr/>
            <p:nvPr/>
          </p:nvSpPr>
          <p:spPr>
            <a:xfrm>
              <a:off x="667538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2" name="object 7592"/>
            <p:cNvSpPr/>
            <p:nvPr/>
          </p:nvSpPr>
          <p:spPr>
            <a:xfrm>
              <a:off x="6675510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3" name="object 7593"/>
            <p:cNvSpPr/>
            <p:nvPr/>
          </p:nvSpPr>
          <p:spPr>
            <a:xfrm>
              <a:off x="6675637" y="4158977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74"/>
                  </a:moveTo>
                  <a:lnTo>
                    <a:pt x="887" y="97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4" name="object 7594"/>
            <p:cNvSpPr/>
            <p:nvPr/>
          </p:nvSpPr>
          <p:spPr>
            <a:xfrm>
              <a:off x="667614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5" name="object 7595"/>
            <p:cNvSpPr/>
            <p:nvPr/>
          </p:nvSpPr>
          <p:spPr>
            <a:xfrm>
              <a:off x="667665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6" name="object 7596"/>
            <p:cNvSpPr/>
            <p:nvPr/>
          </p:nvSpPr>
          <p:spPr>
            <a:xfrm>
              <a:off x="6676777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7" name="object 7597"/>
            <p:cNvSpPr/>
            <p:nvPr/>
          </p:nvSpPr>
          <p:spPr>
            <a:xfrm>
              <a:off x="667703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8" name="object 7598"/>
            <p:cNvSpPr/>
            <p:nvPr/>
          </p:nvSpPr>
          <p:spPr>
            <a:xfrm>
              <a:off x="6677791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9" name="object 7599"/>
            <p:cNvSpPr/>
            <p:nvPr/>
          </p:nvSpPr>
          <p:spPr>
            <a:xfrm>
              <a:off x="6677918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0" name="object 7600"/>
            <p:cNvSpPr/>
            <p:nvPr/>
          </p:nvSpPr>
          <p:spPr>
            <a:xfrm>
              <a:off x="6678045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1" name="object 7601"/>
            <p:cNvSpPr/>
            <p:nvPr/>
          </p:nvSpPr>
          <p:spPr>
            <a:xfrm>
              <a:off x="6678298" y="416017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2" name="object 7602"/>
            <p:cNvSpPr/>
            <p:nvPr/>
          </p:nvSpPr>
          <p:spPr>
            <a:xfrm>
              <a:off x="6678298" y="416028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3" name="object 7603"/>
            <p:cNvSpPr/>
            <p:nvPr/>
          </p:nvSpPr>
          <p:spPr>
            <a:xfrm>
              <a:off x="6678552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4" name="object 7604"/>
            <p:cNvSpPr/>
            <p:nvPr/>
          </p:nvSpPr>
          <p:spPr>
            <a:xfrm>
              <a:off x="667867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5" name="object 7605"/>
            <p:cNvSpPr/>
            <p:nvPr/>
          </p:nvSpPr>
          <p:spPr>
            <a:xfrm>
              <a:off x="667905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6" name="object 7606"/>
            <p:cNvSpPr/>
            <p:nvPr/>
          </p:nvSpPr>
          <p:spPr>
            <a:xfrm>
              <a:off x="6679312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7" name="object 7607"/>
            <p:cNvSpPr/>
            <p:nvPr/>
          </p:nvSpPr>
          <p:spPr>
            <a:xfrm>
              <a:off x="6679692" y="4160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8" name="object 7608"/>
            <p:cNvSpPr/>
            <p:nvPr/>
          </p:nvSpPr>
          <p:spPr>
            <a:xfrm>
              <a:off x="6680326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9" name="object 7609"/>
            <p:cNvSpPr/>
            <p:nvPr/>
          </p:nvSpPr>
          <p:spPr>
            <a:xfrm>
              <a:off x="6680579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0" name="object 7610"/>
            <p:cNvSpPr/>
            <p:nvPr/>
          </p:nvSpPr>
          <p:spPr>
            <a:xfrm>
              <a:off x="6680706" y="4160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1" name="object 7611"/>
            <p:cNvSpPr/>
            <p:nvPr/>
          </p:nvSpPr>
          <p:spPr>
            <a:xfrm>
              <a:off x="6680833" y="4160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2" name="object 7612"/>
            <p:cNvSpPr/>
            <p:nvPr/>
          </p:nvSpPr>
          <p:spPr>
            <a:xfrm>
              <a:off x="6680959" y="4160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3" name="object 7613"/>
            <p:cNvSpPr/>
            <p:nvPr/>
          </p:nvSpPr>
          <p:spPr>
            <a:xfrm>
              <a:off x="668108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4" name="object 7614"/>
            <p:cNvSpPr/>
            <p:nvPr/>
          </p:nvSpPr>
          <p:spPr>
            <a:xfrm>
              <a:off x="668184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5" name="object 7615"/>
            <p:cNvSpPr/>
            <p:nvPr/>
          </p:nvSpPr>
          <p:spPr>
            <a:xfrm>
              <a:off x="6682353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6" name="object 7616"/>
            <p:cNvSpPr/>
            <p:nvPr/>
          </p:nvSpPr>
          <p:spPr>
            <a:xfrm>
              <a:off x="6683114" y="415968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20"/>
                  </a:moveTo>
                  <a:lnTo>
                    <a:pt x="887" y="6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7" name="object 7617"/>
            <p:cNvSpPr/>
            <p:nvPr/>
          </p:nvSpPr>
          <p:spPr>
            <a:xfrm>
              <a:off x="6683241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8" name="object 7618"/>
            <p:cNvSpPr/>
            <p:nvPr/>
          </p:nvSpPr>
          <p:spPr>
            <a:xfrm>
              <a:off x="6683494" y="416017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9" name="object 7619"/>
            <p:cNvSpPr/>
            <p:nvPr/>
          </p:nvSpPr>
          <p:spPr>
            <a:xfrm>
              <a:off x="6683621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0" name="object 7620"/>
            <p:cNvSpPr/>
            <p:nvPr/>
          </p:nvSpPr>
          <p:spPr>
            <a:xfrm>
              <a:off x="6683621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1" name="object 7621"/>
            <p:cNvSpPr/>
            <p:nvPr/>
          </p:nvSpPr>
          <p:spPr>
            <a:xfrm>
              <a:off x="668438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2" name="object 7622"/>
            <p:cNvSpPr/>
            <p:nvPr/>
          </p:nvSpPr>
          <p:spPr>
            <a:xfrm>
              <a:off x="6684635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3" name="object 7623"/>
            <p:cNvSpPr/>
            <p:nvPr/>
          </p:nvSpPr>
          <p:spPr>
            <a:xfrm>
              <a:off x="6684888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4" name="object 7624"/>
            <p:cNvSpPr/>
            <p:nvPr/>
          </p:nvSpPr>
          <p:spPr>
            <a:xfrm>
              <a:off x="668552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5" name="object 7625"/>
            <p:cNvSpPr/>
            <p:nvPr/>
          </p:nvSpPr>
          <p:spPr>
            <a:xfrm>
              <a:off x="6685775" y="41602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6" name="object 7626"/>
            <p:cNvSpPr/>
            <p:nvPr/>
          </p:nvSpPr>
          <p:spPr>
            <a:xfrm>
              <a:off x="6685902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7" name="object 7627"/>
            <p:cNvSpPr/>
            <p:nvPr/>
          </p:nvSpPr>
          <p:spPr>
            <a:xfrm>
              <a:off x="6686029" y="415985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8"/>
                  </a:moveTo>
                  <a:lnTo>
                    <a:pt x="887" y="53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8" name="object 7628"/>
            <p:cNvSpPr/>
            <p:nvPr/>
          </p:nvSpPr>
          <p:spPr>
            <a:xfrm>
              <a:off x="6686282" y="4160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9" name="object 7629"/>
            <p:cNvSpPr/>
            <p:nvPr/>
          </p:nvSpPr>
          <p:spPr>
            <a:xfrm>
              <a:off x="6687169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0" name="object 7630"/>
            <p:cNvSpPr/>
            <p:nvPr/>
          </p:nvSpPr>
          <p:spPr>
            <a:xfrm>
              <a:off x="668729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1" name="object 7631"/>
            <p:cNvSpPr/>
            <p:nvPr/>
          </p:nvSpPr>
          <p:spPr>
            <a:xfrm>
              <a:off x="668818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2" name="object 7632"/>
            <p:cNvSpPr/>
            <p:nvPr/>
          </p:nvSpPr>
          <p:spPr>
            <a:xfrm>
              <a:off x="6688436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3" name="object 7633"/>
            <p:cNvSpPr/>
            <p:nvPr/>
          </p:nvSpPr>
          <p:spPr>
            <a:xfrm>
              <a:off x="6688436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4" name="object 7634"/>
            <p:cNvSpPr/>
            <p:nvPr/>
          </p:nvSpPr>
          <p:spPr>
            <a:xfrm>
              <a:off x="6688563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5" name="object 7635"/>
            <p:cNvSpPr/>
            <p:nvPr/>
          </p:nvSpPr>
          <p:spPr>
            <a:xfrm>
              <a:off x="6688690" y="416001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55"/>
                  </a:moveTo>
                  <a:lnTo>
                    <a:pt x="887" y="45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6" name="object 7636"/>
            <p:cNvSpPr/>
            <p:nvPr/>
          </p:nvSpPr>
          <p:spPr>
            <a:xfrm>
              <a:off x="6688817" y="41607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7" name="object 7637"/>
            <p:cNvSpPr/>
            <p:nvPr/>
          </p:nvSpPr>
          <p:spPr>
            <a:xfrm>
              <a:off x="6688943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8" name="object 7638"/>
            <p:cNvSpPr/>
            <p:nvPr/>
          </p:nvSpPr>
          <p:spPr>
            <a:xfrm>
              <a:off x="668983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9" name="object 7639"/>
            <p:cNvSpPr/>
            <p:nvPr/>
          </p:nvSpPr>
          <p:spPr>
            <a:xfrm>
              <a:off x="6689957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0" name="object 7640"/>
            <p:cNvSpPr/>
            <p:nvPr/>
          </p:nvSpPr>
          <p:spPr>
            <a:xfrm>
              <a:off x="669084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1" name="object 7641"/>
            <p:cNvSpPr/>
            <p:nvPr/>
          </p:nvSpPr>
          <p:spPr>
            <a:xfrm>
              <a:off x="6691098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2" name="object 7642"/>
            <p:cNvSpPr/>
            <p:nvPr/>
          </p:nvSpPr>
          <p:spPr>
            <a:xfrm>
              <a:off x="6691224" y="415931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03"/>
                  </a:moveTo>
                  <a:lnTo>
                    <a:pt x="887" y="80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3" name="object 7643"/>
            <p:cNvSpPr/>
            <p:nvPr/>
          </p:nvSpPr>
          <p:spPr>
            <a:xfrm>
              <a:off x="6691351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4" name="object 7644"/>
            <p:cNvSpPr/>
            <p:nvPr/>
          </p:nvSpPr>
          <p:spPr>
            <a:xfrm>
              <a:off x="6691478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5" name="object 7645"/>
            <p:cNvSpPr/>
            <p:nvPr/>
          </p:nvSpPr>
          <p:spPr>
            <a:xfrm>
              <a:off x="6691605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6" name="object 7646"/>
            <p:cNvSpPr/>
            <p:nvPr/>
          </p:nvSpPr>
          <p:spPr>
            <a:xfrm>
              <a:off x="669249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7" name="object 7647"/>
            <p:cNvSpPr/>
            <p:nvPr/>
          </p:nvSpPr>
          <p:spPr>
            <a:xfrm>
              <a:off x="669287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8" name="object 7648"/>
            <p:cNvSpPr/>
            <p:nvPr/>
          </p:nvSpPr>
          <p:spPr>
            <a:xfrm>
              <a:off x="669350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9" name="object 7649"/>
            <p:cNvSpPr/>
            <p:nvPr/>
          </p:nvSpPr>
          <p:spPr>
            <a:xfrm>
              <a:off x="6693632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0" name="object 7650"/>
            <p:cNvSpPr/>
            <p:nvPr/>
          </p:nvSpPr>
          <p:spPr>
            <a:xfrm>
              <a:off x="669375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1" name="object 7651"/>
            <p:cNvSpPr/>
            <p:nvPr/>
          </p:nvSpPr>
          <p:spPr>
            <a:xfrm>
              <a:off x="6693886" y="416025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2" name="object 7652"/>
            <p:cNvSpPr/>
            <p:nvPr/>
          </p:nvSpPr>
          <p:spPr>
            <a:xfrm>
              <a:off x="6694012" y="41606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3" name="object 7653"/>
            <p:cNvSpPr/>
            <p:nvPr/>
          </p:nvSpPr>
          <p:spPr>
            <a:xfrm>
              <a:off x="6694266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4" name="object 7654"/>
            <p:cNvSpPr/>
            <p:nvPr/>
          </p:nvSpPr>
          <p:spPr>
            <a:xfrm>
              <a:off x="669439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5" name="object 7655"/>
            <p:cNvSpPr/>
            <p:nvPr/>
          </p:nvSpPr>
          <p:spPr>
            <a:xfrm>
              <a:off x="669528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6" name="object 7656"/>
            <p:cNvSpPr/>
            <p:nvPr/>
          </p:nvSpPr>
          <p:spPr>
            <a:xfrm>
              <a:off x="669616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7" name="object 7657"/>
            <p:cNvSpPr/>
            <p:nvPr/>
          </p:nvSpPr>
          <p:spPr>
            <a:xfrm>
              <a:off x="6696293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8" name="object 7658"/>
            <p:cNvSpPr/>
            <p:nvPr/>
          </p:nvSpPr>
          <p:spPr>
            <a:xfrm>
              <a:off x="6696293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9" name="object 7659"/>
            <p:cNvSpPr/>
            <p:nvPr/>
          </p:nvSpPr>
          <p:spPr>
            <a:xfrm>
              <a:off x="6696547" y="416011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05"/>
                  </a:moveTo>
                  <a:lnTo>
                    <a:pt x="887" y="40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0" name="object 7660"/>
            <p:cNvSpPr/>
            <p:nvPr/>
          </p:nvSpPr>
          <p:spPr>
            <a:xfrm>
              <a:off x="6696674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1" name="object 7661"/>
            <p:cNvSpPr/>
            <p:nvPr/>
          </p:nvSpPr>
          <p:spPr>
            <a:xfrm>
              <a:off x="6696800" y="416010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1"/>
                  </a:moveTo>
                  <a:lnTo>
                    <a:pt x="887" y="41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2" name="object 7662"/>
            <p:cNvSpPr/>
            <p:nvPr/>
          </p:nvSpPr>
          <p:spPr>
            <a:xfrm>
              <a:off x="6696927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3" name="object 7663"/>
            <p:cNvSpPr/>
            <p:nvPr/>
          </p:nvSpPr>
          <p:spPr>
            <a:xfrm>
              <a:off x="669756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4" name="object 7664"/>
            <p:cNvSpPr/>
            <p:nvPr/>
          </p:nvSpPr>
          <p:spPr>
            <a:xfrm>
              <a:off x="669781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5" name="object 7665"/>
            <p:cNvSpPr/>
            <p:nvPr/>
          </p:nvSpPr>
          <p:spPr>
            <a:xfrm>
              <a:off x="6698828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6" name="object 7666"/>
            <p:cNvSpPr/>
            <p:nvPr/>
          </p:nvSpPr>
          <p:spPr>
            <a:xfrm>
              <a:off x="669895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7" name="object 7667"/>
            <p:cNvSpPr/>
            <p:nvPr/>
          </p:nvSpPr>
          <p:spPr>
            <a:xfrm>
              <a:off x="6699208" y="416023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8" name="object 7668"/>
            <p:cNvSpPr/>
            <p:nvPr/>
          </p:nvSpPr>
          <p:spPr>
            <a:xfrm>
              <a:off x="6699462" y="4160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9" name="object 7669"/>
            <p:cNvSpPr/>
            <p:nvPr/>
          </p:nvSpPr>
          <p:spPr>
            <a:xfrm>
              <a:off x="6699588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0" name="object 7670"/>
            <p:cNvSpPr/>
            <p:nvPr/>
          </p:nvSpPr>
          <p:spPr>
            <a:xfrm>
              <a:off x="669996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1" name="object 7671"/>
            <p:cNvSpPr/>
            <p:nvPr/>
          </p:nvSpPr>
          <p:spPr>
            <a:xfrm>
              <a:off x="670034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2" name="object 7672"/>
            <p:cNvSpPr/>
            <p:nvPr/>
          </p:nvSpPr>
          <p:spPr>
            <a:xfrm>
              <a:off x="6700476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3" name="object 7673"/>
            <p:cNvSpPr/>
            <p:nvPr/>
          </p:nvSpPr>
          <p:spPr>
            <a:xfrm>
              <a:off x="670060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4" name="object 7674"/>
            <p:cNvSpPr/>
            <p:nvPr/>
          </p:nvSpPr>
          <p:spPr>
            <a:xfrm>
              <a:off x="6701363" y="4160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5" name="object 7675"/>
            <p:cNvSpPr/>
            <p:nvPr/>
          </p:nvSpPr>
          <p:spPr>
            <a:xfrm>
              <a:off x="6701616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6" name="object 7676"/>
            <p:cNvSpPr/>
            <p:nvPr/>
          </p:nvSpPr>
          <p:spPr>
            <a:xfrm>
              <a:off x="6701870" y="416014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7" name="object 7677"/>
            <p:cNvSpPr/>
            <p:nvPr/>
          </p:nvSpPr>
          <p:spPr>
            <a:xfrm>
              <a:off x="6702123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8" name="object 7678"/>
            <p:cNvSpPr/>
            <p:nvPr/>
          </p:nvSpPr>
          <p:spPr>
            <a:xfrm>
              <a:off x="6702123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9" name="object 7679"/>
            <p:cNvSpPr/>
            <p:nvPr/>
          </p:nvSpPr>
          <p:spPr>
            <a:xfrm>
              <a:off x="670288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0" name="object 7680"/>
            <p:cNvSpPr/>
            <p:nvPr/>
          </p:nvSpPr>
          <p:spPr>
            <a:xfrm>
              <a:off x="6702123" y="416091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1" name="object 7681"/>
            <p:cNvSpPr/>
            <p:nvPr/>
          </p:nvSpPr>
          <p:spPr>
            <a:xfrm>
              <a:off x="670389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2" name="object 7682"/>
            <p:cNvSpPr/>
            <p:nvPr/>
          </p:nvSpPr>
          <p:spPr>
            <a:xfrm>
              <a:off x="6704024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3" name="object 7683"/>
            <p:cNvSpPr/>
            <p:nvPr/>
          </p:nvSpPr>
          <p:spPr>
            <a:xfrm>
              <a:off x="6704151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4" name="object 7684"/>
            <p:cNvSpPr/>
            <p:nvPr/>
          </p:nvSpPr>
          <p:spPr>
            <a:xfrm>
              <a:off x="670427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5" name="object 7685"/>
            <p:cNvSpPr/>
            <p:nvPr/>
          </p:nvSpPr>
          <p:spPr>
            <a:xfrm>
              <a:off x="6704404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6" name="object 7686"/>
            <p:cNvSpPr/>
            <p:nvPr/>
          </p:nvSpPr>
          <p:spPr>
            <a:xfrm>
              <a:off x="6704531" y="415967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26"/>
                  </a:moveTo>
                  <a:lnTo>
                    <a:pt x="887" y="6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7" name="object 7687"/>
            <p:cNvSpPr/>
            <p:nvPr/>
          </p:nvSpPr>
          <p:spPr>
            <a:xfrm>
              <a:off x="6704784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8" name="object 7688"/>
            <p:cNvSpPr/>
            <p:nvPr/>
          </p:nvSpPr>
          <p:spPr>
            <a:xfrm>
              <a:off x="670503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9" name="object 7689"/>
            <p:cNvSpPr/>
            <p:nvPr/>
          </p:nvSpPr>
          <p:spPr>
            <a:xfrm>
              <a:off x="6704784" y="416091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0" name="object 7690"/>
            <p:cNvSpPr/>
            <p:nvPr/>
          </p:nvSpPr>
          <p:spPr>
            <a:xfrm>
              <a:off x="6706052" y="4160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1" name="object 7691"/>
            <p:cNvSpPr/>
            <p:nvPr/>
          </p:nvSpPr>
          <p:spPr>
            <a:xfrm>
              <a:off x="6705798" y="416086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2" name="object 7692"/>
            <p:cNvSpPr/>
            <p:nvPr/>
          </p:nvSpPr>
          <p:spPr>
            <a:xfrm>
              <a:off x="6707192" y="415978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9"/>
                  </a:moveTo>
                  <a:lnTo>
                    <a:pt x="887" y="5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3" name="object 7693"/>
            <p:cNvSpPr/>
            <p:nvPr/>
          </p:nvSpPr>
          <p:spPr>
            <a:xfrm>
              <a:off x="6707319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4" name="object 7694"/>
            <p:cNvSpPr/>
            <p:nvPr/>
          </p:nvSpPr>
          <p:spPr>
            <a:xfrm>
              <a:off x="670744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5" name="object 7695"/>
            <p:cNvSpPr/>
            <p:nvPr/>
          </p:nvSpPr>
          <p:spPr>
            <a:xfrm>
              <a:off x="670833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6" name="object 7696"/>
            <p:cNvSpPr/>
            <p:nvPr/>
          </p:nvSpPr>
          <p:spPr>
            <a:xfrm>
              <a:off x="670871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7" name="object 7697"/>
            <p:cNvSpPr/>
            <p:nvPr/>
          </p:nvSpPr>
          <p:spPr>
            <a:xfrm>
              <a:off x="670934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8" name="object 7698"/>
            <p:cNvSpPr/>
            <p:nvPr/>
          </p:nvSpPr>
          <p:spPr>
            <a:xfrm>
              <a:off x="6709473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9" name="object 7699"/>
            <p:cNvSpPr/>
            <p:nvPr/>
          </p:nvSpPr>
          <p:spPr>
            <a:xfrm>
              <a:off x="670960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0" name="object 7700"/>
            <p:cNvSpPr/>
            <p:nvPr/>
          </p:nvSpPr>
          <p:spPr>
            <a:xfrm>
              <a:off x="6709854" y="4158584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70"/>
                  </a:moveTo>
                  <a:lnTo>
                    <a:pt x="887" y="1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1" name="object 7701"/>
            <p:cNvSpPr/>
            <p:nvPr/>
          </p:nvSpPr>
          <p:spPr>
            <a:xfrm>
              <a:off x="670998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2" name="object 7702"/>
            <p:cNvSpPr/>
            <p:nvPr/>
          </p:nvSpPr>
          <p:spPr>
            <a:xfrm>
              <a:off x="6710994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3" name="object 7703"/>
            <p:cNvSpPr/>
            <p:nvPr/>
          </p:nvSpPr>
          <p:spPr>
            <a:xfrm>
              <a:off x="671112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4" name="object 7704"/>
            <p:cNvSpPr/>
            <p:nvPr/>
          </p:nvSpPr>
          <p:spPr>
            <a:xfrm>
              <a:off x="6711881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5" name="object 7705"/>
            <p:cNvSpPr/>
            <p:nvPr/>
          </p:nvSpPr>
          <p:spPr>
            <a:xfrm>
              <a:off x="6712135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6" name="object 7706"/>
            <p:cNvSpPr/>
            <p:nvPr/>
          </p:nvSpPr>
          <p:spPr>
            <a:xfrm>
              <a:off x="6712388" y="415948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21"/>
                  </a:moveTo>
                  <a:lnTo>
                    <a:pt x="887" y="72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7" name="object 7707"/>
            <p:cNvSpPr/>
            <p:nvPr/>
          </p:nvSpPr>
          <p:spPr>
            <a:xfrm>
              <a:off x="6712642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8" name="object 7708"/>
            <p:cNvSpPr/>
            <p:nvPr/>
          </p:nvSpPr>
          <p:spPr>
            <a:xfrm>
              <a:off x="6713655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9" name="object 7709"/>
            <p:cNvSpPr/>
            <p:nvPr/>
          </p:nvSpPr>
          <p:spPr>
            <a:xfrm>
              <a:off x="6714416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0" name="object 7710"/>
            <p:cNvSpPr/>
            <p:nvPr/>
          </p:nvSpPr>
          <p:spPr>
            <a:xfrm>
              <a:off x="671466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1" name="object 7711"/>
            <p:cNvSpPr/>
            <p:nvPr/>
          </p:nvSpPr>
          <p:spPr>
            <a:xfrm>
              <a:off x="6714796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2" name="object 7712"/>
            <p:cNvSpPr/>
            <p:nvPr/>
          </p:nvSpPr>
          <p:spPr>
            <a:xfrm>
              <a:off x="6715049" y="416009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7"/>
                  </a:moveTo>
                  <a:lnTo>
                    <a:pt x="887" y="41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3" name="object 7713"/>
            <p:cNvSpPr/>
            <p:nvPr/>
          </p:nvSpPr>
          <p:spPr>
            <a:xfrm>
              <a:off x="6715176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4" name="object 7714"/>
            <p:cNvSpPr/>
            <p:nvPr/>
          </p:nvSpPr>
          <p:spPr>
            <a:xfrm>
              <a:off x="671530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5" name="object 7715"/>
            <p:cNvSpPr/>
            <p:nvPr/>
          </p:nvSpPr>
          <p:spPr>
            <a:xfrm>
              <a:off x="671593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6" name="object 7716"/>
            <p:cNvSpPr/>
            <p:nvPr/>
          </p:nvSpPr>
          <p:spPr>
            <a:xfrm>
              <a:off x="6716317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7" name="object 7717"/>
            <p:cNvSpPr/>
            <p:nvPr/>
          </p:nvSpPr>
          <p:spPr>
            <a:xfrm>
              <a:off x="6717077" y="4160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8" name="object 7718"/>
            <p:cNvSpPr/>
            <p:nvPr/>
          </p:nvSpPr>
          <p:spPr>
            <a:xfrm>
              <a:off x="671720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9" name="object 7719"/>
            <p:cNvSpPr/>
            <p:nvPr/>
          </p:nvSpPr>
          <p:spPr>
            <a:xfrm>
              <a:off x="6717331" y="416044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0" name="object 7720"/>
            <p:cNvSpPr/>
            <p:nvPr/>
          </p:nvSpPr>
          <p:spPr>
            <a:xfrm>
              <a:off x="6717457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1" name="object 7721"/>
            <p:cNvSpPr/>
            <p:nvPr/>
          </p:nvSpPr>
          <p:spPr>
            <a:xfrm>
              <a:off x="6717584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2" name="object 7722"/>
            <p:cNvSpPr/>
            <p:nvPr/>
          </p:nvSpPr>
          <p:spPr>
            <a:xfrm>
              <a:off x="6717711" y="416040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3" name="object 7723"/>
            <p:cNvSpPr/>
            <p:nvPr/>
          </p:nvSpPr>
          <p:spPr>
            <a:xfrm>
              <a:off x="6717838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4" name="object 7724"/>
            <p:cNvSpPr/>
            <p:nvPr/>
          </p:nvSpPr>
          <p:spPr>
            <a:xfrm>
              <a:off x="671872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5" name="object 7725"/>
            <p:cNvSpPr/>
            <p:nvPr/>
          </p:nvSpPr>
          <p:spPr>
            <a:xfrm>
              <a:off x="671897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6" name="object 7726"/>
            <p:cNvSpPr/>
            <p:nvPr/>
          </p:nvSpPr>
          <p:spPr>
            <a:xfrm>
              <a:off x="6719738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7" name="object 7727"/>
            <p:cNvSpPr/>
            <p:nvPr/>
          </p:nvSpPr>
          <p:spPr>
            <a:xfrm>
              <a:off x="671986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8" name="object 7728"/>
            <p:cNvSpPr/>
            <p:nvPr/>
          </p:nvSpPr>
          <p:spPr>
            <a:xfrm>
              <a:off x="6719992" y="4160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9" name="object 7729"/>
            <p:cNvSpPr/>
            <p:nvPr/>
          </p:nvSpPr>
          <p:spPr>
            <a:xfrm>
              <a:off x="6720245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0" name="object 7730"/>
            <p:cNvSpPr/>
            <p:nvPr/>
          </p:nvSpPr>
          <p:spPr>
            <a:xfrm>
              <a:off x="6720372" y="4160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1" name="object 7731"/>
            <p:cNvSpPr/>
            <p:nvPr/>
          </p:nvSpPr>
          <p:spPr>
            <a:xfrm>
              <a:off x="6720499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2" name="object 7732"/>
            <p:cNvSpPr/>
            <p:nvPr/>
          </p:nvSpPr>
          <p:spPr>
            <a:xfrm>
              <a:off x="672062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3" name="object 7733"/>
            <p:cNvSpPr/>
            <p:nvPr/>
          </p:nvSpPr>
          <p:spPr>
            <a:xfrm>
              <a:off x="672087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4" name="object 7734"/>
            <p:cNvSpPr/>
            <p:nvPr/>
          </p:nvSpPr>
          <p:spPr>
            <a:xfrm>
              <a:off x="672151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5" name="object 7735"/>
            <p:cNvSpPr/>
            <p:nvPr/>
          </p:nvSpPr>
          <p:spPr>
            <a:xfrm>
              <a:off x="672163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6" name="object 7736"/>
            <p:cNvSpPr/>
            <p:nvPr/>
          </p:nvSpPr>
          <p:spPr>
            <a:xfrm>
              <a:off x="672176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7" name="object 7737"/>
            <p:cNvSpPr/>
            <p:nvPr/>
          </p:nvSpPr>
          <p:spPr>
            <a:xfrm>
              <a:off x="6722400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8" name="object 7738"/>
            <p:cNvSpPr/>
            <p:nvPr/>
          </p:nvSpPr>
          <p:spPr>
            <a:xfrm>
              <a:off x="672252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9" name="object 7739"/>
            <p:cNvSpPr/>
            <p:nvPr/>
          </p:nvSpPr>
          <p:spPr>
            <a:xfrm>
              <a:off x="6722653" y="41604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0" name="object 7740"/>
            <p:cNvSpPr/>
            <p:nvPr/>
          </p:nvSpPr>
          <p:spPr>
            <a:xfrm>
              <a:off x="6723033" y="4158534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96"/>
                  </a:moveTo>
                  <a:lnTo>
                    <a:pt x="887" y="11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1" name="object 7741"/>
            <p:cNvSpPr/>
            <p:nvPr/>
          </p:nvSpPr>
          <p:spPr>
            <a:xfrm>
              <a:off x="6723033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2" name="object 7742"/>
            <p:cNvSpPr/>
            <p:nvPr/>
          </p:nvSpPr>
          <p:spPr>
            <a:xfrm>
              <a:off x="672392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3" name="object 7743"/>
            <p:cNvSpPr/>
            <p:nvPr/>
          </p:nvSpPr>
          <p:spPr>
            <a:xfrm>
              <a:off x="6724047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4" name="object 7744"/>
            <p:cNvSpPr/>
            <p:nvPr/>
          </p:nvSpPr>
          <p:spPr>
            <a:xfrm>
              <a:off x="6724174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5" name="object 7745"/>
            <p:cNvSpPr/>
            <p:nvPr/>
          </p:nvSpPr>
          <p:spPr>
            <a:xfrm>
              <a:off x="672442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6" name="object 7746"/>
            <p:cNvSpPr/>
            <p:nvPr/>
          </p:nvSpPr>
          <p:spPr>
            <a:xfrm>
              <a:off x="6725061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7" name="object 7747"/>
            <p:cNvSpPr/>
            <p:nvPr/>
          </p:nvSpPr>
          <p:spPr>
            <a:xfrm>
              <a:off x="672518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8" name="object 7748"/>
            <p:cNvSpPr/>
            <p:nvPr/>
          </p:nvSpPr>
          <p:spPr>
            <a:xfrm>
              <a:off x="6725314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9" name="object 7749"/>
            <p:cNvSpPr/>
            <p:nvPr/>
          </p:nvSpPr>
          <p:spPr>
            <a:xfrm>
              <a:off x="6725568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0" name="object 7750"/>
            <p:cNvSpPr/>
            <p:nvPr/>
          </p:nvSpPr>
          <p:spPr>
            <a:xfrm>
              <a:off x="6725568" y="415961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58"/>
                  </a:moveTo>
                  <a:lnTo>
                    <a:pt x="887" y="6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1" name="object 7751"/>
            <p:cNvSpPr/>
            <p:nvPr/>
          </p:nvSpPr>
          <p:spPr>
            <a:xfrm>
              <a:off x="6725821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2" name="object 7752"/>
            <p:cNvSpPr/>
            <p:nvPr/>
          </p:nvSpPr>
          <p:spPr>
            <a:xfrm>
              <a:off x="672670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3" name="object 7753"/>
            <p:cNvSpPr/>
            <p:nvPr/>
          </p:nvSpPr>
          <p:spPr>
            <a:xfrm>
              <a:off x="672759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4" name="object 7754"/>
            <p:cNvSpPr/>
            <p:nvPr/>
          </p:nvSpPr>
          <p:spPr>
            <a:xfrm>
              <a:off x="6727089" y="416081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5" name="object 7755"/>
            <p:cNvSpPr/>
            <p:nvPr/>
          </p:nvSpPr>
          <p:spPr>
            <a:xfrm>
              <a:off x="6728229" y="41604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6" name="object 7756"/>
            <p:cNvSpPr/>
            <p:nvPr/>
          </p:nvSpPr>
          <p:spPr>
            <a:xfrm>
              <a:off x="6728356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7" name="object 7757"/>
            <p:cNvSpPr/>
            <p:nvPr/>
          </p:nvSpPr>
          <p:spPr>
            <a:xfrm>
              <a:off x="672911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8" name="object 7758"/>
            <p:cNvSpPr/>
            <p:nvPr/>
          </p:nvSpPr>
          <p:spPr>
            <a:xfrm>
              <a:off x="6729243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9" name="object 7759"/>
            <p:cNvSpPr/>
            <p:nvPr/>
          </p:nvSpPr>
          <p:spPr>
            <a:xfrm>
              <a:off x="672937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0" name="object 7760"/>
            <p:cNvSpPr/>
            <p:nvPr/>
          </p:nvSpPr>
          <p:spPr>
            <a:xfrm>
              <a:off x="673025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1" name="object 7761"/>
            <p:cNvSpPr/>
            <p:nvPr/>
          </p:nvSpPr>
          <p:spPr>
            <a:xfrm>
              <a:off x="6730510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2" name="object 7762"/>
            <p:cNvSpPr/>
            <p:nvPr/>
          </p:nvSpPr>
          <p:spPr>
            <a:xfrm>
              <a:off x="6730764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3" name="object 7763"/>
            <p:cNvSpPr/>
            <p:nvPr/>
          </p:nvSpPr>
          <p:spPr>
            <a:xfrm>
              <a:off x="6730764" y="4160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4" name="object 7764"/>
            <p:cNvSpPr/>
            <p:nvPr/>
          </p:nvSpPr>
          <p:spPr>
            <a:xfrm>
              <a:off x="6731017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5" name="object 7765"/>
            <p:cNvSpPr/>
            <p:nvPr/>
          </p:nvSpPr>
          <p:spPr>
            <a:xfrm>
              <a:off x="6731144" y="416091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26" y="0"/>
                  </a:moveTo>
                  <a:lnTo>
                    <a:pt x="1900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6" name="object 7766"/>
            <p:cNvSpPr/>
            <p:nvPr/>
          </p:nvSpPr>
          <p:spPr>
            <a:xfrm>
              <a:off x="6733172" y="4160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7" name="object 7767"/>
            <p:cNvSpPr/>
            <p:nvPr/>
          </p:nvSpPr>
          <p:spPr>
            <a:xfrm>
              <a:off x="6733298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8" name="object 7768"/>
            <p:cNvSpPr/>
            <p:nvPr/>
          </p:nvSpPr>
          <p:spPr>
            <a:xfrm>
              <a:off x="6733425" y="4160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9" name="object 7769"/>
            <p:cNvSpPr/>
            <p:nvPr/>
          </p:nvSpPr>
          <p:spPr>
            <a:xfrm>
              <a:off x="6733679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0" name="object 7770"/>
            <p:cNvSpPr/>
            <p:nvPr/>
          </p:nvSpPr>
          <p:spPr>
            <a:xfrm>
              <a:off x="6733805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1" name="object 7771"/>
            <p:cNvSpPr/>
            <p:nvPr/>
          </p:nvSpPr>
          <p:spPr>
            <a:xfrm>
              <a:off x="673443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2" name="object 7772"/>
            <p:cNvSpPr/>
            <p:nvPr/>
          </p:nvSpPr>
          <p:spPr>
            <a:xfrm>
              <a:off x="6734692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3" name="object 7773"/>
            <p:cNvSpPr/>
            <p:nvPr/>
          </p:nvSpPr>
          <p:spPr>
            <a:xfrm>
              <a:off x="6735453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4" name="object 7774"/>
            <p:cNvSpPr/>
            <p:nvPr/>
          </p:nvSpPr>
          <p:spPr>
            <a:xfrm>
              <a:off x="6735833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5" name="object 7775"/>
            <p:cNvSpPr/>
            <p:nvPr/>
          </p:nvSpPr>
          <p:spPr>
            <a:xfrm>
              <a:off x="6735960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6" name="object 7776"/>
            <p:cNvSpPr/>
            <p:nvPr/>
          </p:nvSpPr>
          <p:spPr>
            <a:xfrm>
              <a:off x="6736086" y="416044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7" name="object 7777"/>
            <p:cNvSpPr/>
            <p:nvPr/>
          </p:nvSpPr>
          <p:spPr>
            <a:xfrm>
              <a:off x="6736340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8" name="object 7778"/>
            <p:cNvSpPr/>
            <p:nvPr/>
          </p:nvSpPr>
          <p:spPr>
            <a:xfrm>
              <a:off x="673659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9" name="object 7779"/>
            <p:cNvSpPr/>
            <p:nvPr/>
          </p:nvSpPr>
          <p:spPr>
            <a:xfrm>
              <a:off x="673722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0" name="object 7780"/>
            <p:cNvSpPr/>
            <p:nvPr/>
          </p:nvSpPr>
          <p:spPr>
            <a:xfrm>
              <a:off x="6737480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1" name="object 7781"/>
            <p:cNvSpPr/>
            <p:nvPr/>
          </p:nvSpPr>
          <p:spPr>
            <a:xfrm>
              <a:off x="673760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2" name="object 7782"/>
            <p:cNvSpPr/>
            <p:nvPr/>
          </p:nvSpPr>
          <p:spPr>
            <a:xfrm>
              <a:off x="6738114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3" name="object 7783"/>
            <p:cNvSpPr/>
            <p:nvPr/>
          </p:nvSpPr>
          <p:spPr>
            <a:xfrm>
              <a:off x="6738494" y="41607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4" name="object 7784"/>
            <p:cNvSpPr/>
            <p:nvPr/>
          </p:nvSpPr>
          <p:spPr>
            <a:xfrm>
              <a:off x="6738748" y="41603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5" name="object 7785"/>
            <p:cNvSpPr/>
            <p:nvPr/>
          </p:nvSpPr>
          <p:spPr>
            <a:xfrm>
              <a:off x="6738874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6" name="object 7786"/>
            <p:cNvSpPr/>
            <p:nvPr/>
          </p:nvSpPr>
          <p:spPr>
            <a:xfrm>
              <a:off x="6739001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7" name="object 7787"/>
            <p:cNvSpPr/>
            <p:nvPr/>
          </p:nvSpPr>
          <p:spPr>
            <a:xfrm>
              <a:off x="6739128" y="416091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8" name="object 7788"/>
            <p:cNvSpPr/>
            <p:nvPr/>
          </p:nvSpPr>
          <p:spPr>
            <a:xfrm>
              <a:off x="6741029" y="416020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9" name="object 7789"/>
            <p:cNvSpPr/>
            <p:nvPr/>
          </p:nvSpPr>
          <p:spPr>
            <a:xfrm>
              <a:off x="6741155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0" name="object 7790"/>
            <p:cNvSpPr/>
            <p:nvPr/>
          </p:nvSpPr>
          <p:spPr>
            <a:xfrm>
              <a:off x="6741409" y="415990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2"/>
                  </a:moveTo>
                  <a:lnTo>
                    <a:pt x="887" y="5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1" name="object 7791"/>
            <p:cNvSpPr/>
            <p:nvPr/>
          </p:nvSpPr>
          <p:spPr>
            <a:xfrm>
              <a:off x="6741409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2" name="object 7792"/>
            <p:cNvSpPr/>
            <p:nvPr/>
          </p:nvSpPr>
          <p:spPr>
            <a:xfrm>
              <a:off x="6741536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3" name="object 7793"/>
            <p:cNvSpPr/>
            <p:nvPr/>
          </p:nvSpPr>
          <p:spPr>
            <a:xfrm>
              <a:off x="674178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4" name="object 7794"/>
            <p:cNvSpPr/>
            <p:nvPr/>
          </p:nvSpPr>
          <p:spPr>
            <a:xfrm>
              <a:off x="674204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5" name="object 7795"/>
            <p:cNvSpPr/>
            <p:nvPr/>
          </p:nvSpPr>
          <p:spPr>
            <a:xfrm>
              <a:off x="674255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6" name="object 7796"/>
            <p:cNvSpPr/>
            <p:nvPr/>
          </p:nvSpPr>
          <p:spPr>
            <a:xfrm>
              <a:off x="674280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7" name="object 7797"/>
            <p:cNvSpPr/>
            <p:nvPr/>
          </p:nvSpPr>
          <p:spPr>
            <a:xfrm>
              <a:off x="6743563" y="41605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8" name="object 7798"/>
            <p:cNvSpPr/>
            <p:nvPr/>
          </p:nvSpPr>
          <p:spPr>
            <a:xfrm>
              <a:off x="6743817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9" name="object 7799"/>
            <p:cNvSpPr/>
            <p:nvPr/>
          </p:nvSpPr>
          <p:spPr>
            <a:xfrm>
              <a:off x="6743943" y="415988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9"/>
                  </a:moveTo>
                  <a:lnTo>
                    <a:pt x="887" y="51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0" name="object 7800"/>
            <p:cNvSpPr/>
            <p:nvPr/>
          </p:nvSpPr>
          <p:spPr>
            <a:xfrm>
              <a:off x="6744070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1" name="object 7801"/>
            <p:cNvSpPr/>
            <p:nvPr/>
          </p:nvSpPr>
          <p:spPr>
            <a:xfrm>
              <a:off x="6744197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2" name="object 7802"/>
            <p:cNvSpPr/>
            <p:nvPr/>
          </p:nvSpPr>
          <p:spPr>
            <a:xfrm>
              <a:off x="674445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3" name="object 7803"/>
            <p:cNvSpPr/>
            <p:nvPr/>
          </p:nvSpPr>
          <p:spPr>
            <a:xfrm>
              <a:off x="6745211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4" name="object 7804"/>
            <p:cNvSpPr/>
            <p:nvPr/>
          </p:nvSpPr>
          <p:spPr>
            <a:xfrm>
              <a:off x="674533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5" name="object 7805"/>
            <p:cNvSpPr/>
            <p:nvPr/>
          </p:nvSpPr>
          <p:spPr>
            <a:xfrm>
              <a:off x="674609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6" name="object 7806"/>
            <p:cNvSpPr/>
            <p:nvPr/>
          </p:nvSpPr>
          <p:spPr>
            <a:xfrm>
              <a:off x="6746225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7" name="object 7807"/>
            <p:cNvSpPr/>
            <p:nvPr/>
          </p:nvSpPr>
          <p:spPr>
            <a:xfrm>
              <a:off x="6746478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8" name="object 7808"/>
            <p:cNvSpPr/>
            <p:nvPr/>
          </p:nvSpPr>
          <p:spPr>
            <a:xfrm>
              <a:off x="6746605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9" name="object 7809"/>
            <p:cNvSpPr/>
            <p:nvPr/>
          </p:nvSpPr>
          <p:spPr>
            <a:xfrm>
              <a:off x="6746605" y="4155812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11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0" name="object 7810"/>
            <p:cNvSpPr/>
            <p:nvPr/>
          </p:nvSpPr>
          <p:spPr>
            <a:xfrm>
              <a:off x="6746858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1" name="object 7811"/>
            <p:cNvSpPr/>
            <p:nvPr/>
          </p:nvSpPr>
          <p:spPr>
            <a:xfrm>
              <a:off x="674761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2" name="object 7812"/>
            <p:cNvSpPr/>
            <p:nvPr/>
          </p:nvSpPr>
          <p:spPr>
            <a:xfrm>
              <a:off x="6747745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3" name="object 7813"/>
            <p:cNvSpPr/>
            <p:nvPr/>
          </p:nvSpPr>
          <p:spPr>
            <a:xfrm>
              <a:off x="674787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4" name="object 7814"/>
            <p:cNvSpPr/>
            <p:nvPr/>
          </p:nvSpPr>
          <p:spPr>
            <a:xfrm>
              <a:off x="674812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5" name="object 7815"/>
            <p:cNvSpPr/>
            <p:nvPr/>
          </p:nvSpPr>
          <p:spPr>
            <a:xfrm>
              <a:off x="674875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6" name="object 7816"/>
            <p:cNvSpPr/>
            <p:nvPr/>
          </p:nvSpPr>
          <p:spPr>
            <a:xfrm>
              <a:off x="6748886" y="4160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7" name="object 7817"/>
            <p:cNvSpPr/>
            <p:nvPr/>
          </p:nvSpPr>
          <p:spPr>
            <a:xfrm>
              <a:off x="6749013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8" name="object 7818"/>
            <p:cNvSpPr/>
            <p:nvPr/>
          </p:nvSpPr>
          <p:spPr>
            <a:xfrm>
              <a:off x="6749266" y="4158356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284"/>
                  </a:moveTo>
                  <a:lnTo>
                    <a:pt x="887" y="128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9" name="object 7819"/>
            <p:cNvSpPr/>
            <p:nvPr/>
          </p:nvSpPr>
          <p:spPr>
            <a:xfrm>
              <a:off x="6749393" y="4160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0" name="object 7820"/>
            <p:cNvSpPr/>
            <p:nvPr/>
          </p:nvSpPr>
          <p:spPr>
            <a:xfrm>
              <a:off x="674964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1" name="object 7821"/>
            <p:cNvSpPr/>
            <p:nvPr/>
          </p:nvSpPr>
          <p:spPr>
            <a:xfrm>
              <a:off x="6750280" y="4160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2" name="object 7822"/>
            <p:cNvSpPr/>
            <p:nvPr/>
          </p:nvSpPr>
          <p:spPr>
            <a:xfrm>
              <a:off x="675040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3" name="object 7823"/>
            <p:cNvSpPr/>
            <p:nvPr/>
          </p:nvSpPr>
          <p:spPr>
            <a:xfrm>
              <a:off x="675142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4" name="object 7824"/>
            <p:cNvSpPr/>
            <p:nvPr/>
          </p:nvSpPr>
          <p:spPr>
            <a:xfrm>
              <a:off x="6751547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5" name="object 7825"/>
            <p:cNvSpPr/>
            <p:nvPr/>
          </p:nvSpPr>
          <p:spPr>
            <a:xfrm>
              <a:off x="6751801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6" name="object 7826"/>
            <p:cNvSpPr/>
            <p:nvPr/>
          </p:nvSpPr>
          <p:spPr>
            <a:xfrm>
              <a:off x="6751927" y="415979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3"/>
                  </a:moveTo>
                  <a:lnTo>
                    <a:pt x="887" y="5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7" name="object 7827"/>
            <p:cNvSpPr/>
            <p:nvPr/>
          </p:nvSpPr>
          <p:spPr>
            <a:xfrm>
              <a:off x="6752054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8" name="object 7828"/>
            <p:cNvSpPr/>
            <p:nvPr/>
          </p:nvSpPr>
          <p:spPr>
            <a:xfrm>
              <a:off x="6752181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9" name="object 7829"/>
            <p:cNvSpPr/>
            <p:nvPr/>
          </p:nvSpPr>
          <p:spPr>
            <a:xfrm>
              <a:off x="6752941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0" name="object 7830"/>
            <p:cNvSpPr/>
            <p:nvPr/>
          </p:nvSpPr>
          <p:spPr>
            <a:xfrm>
              <a:off x="675306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1" name="object 7831"/>
            <p:cNvSpPr/>
            <p:nvPr/>
          </p:nvSpPr>
          <p:spPr>
            <a:xfrm>
              <a:off x="6754209" y="4160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2" name="object 7832"/>
            <p:cNvSpPr/>
            <p:nvPr/>
          </p:nvSpPr>
          <p:spPr>
            <a:xfrm>
              <a:off x="6754589" y="416017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3" name="object 7833"/>
            <p:cNvSpPr/>
            <p:nvPr/>
          </p:nvSpPr>
          <p:spPr>
            <a:xfrm>
              <a:off x="6754842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4" name="object 7834"/>
            <p:cNvSpPr/>
            <p:nvPr/>
          </p:nvSpPr>
          <p:spPr>
            <a:xfrm>
              <a:off x="6754715" y="416091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5" name="object 7835"/>
            <p:cNvSpPr/>
            <p:nvPr/>
          </p:nvSpPr>
          <p:spPr>
            <a:xfrm>
              <a:off x="675687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6" name="object 7836"/>
            <p:cNvSpPr/>
            <p:nvPr/>
          </p:nvSpPr>
          <p:spPr>
            <a:xfrm>
              <a:off x="6756870" y="41607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7" name="object 7837"/>
            <p:cNvSpPr/>
            <p:nvPr/>
          </p:nvSpPr>
          <p:spPr>
            <a:xfrm>
              <a:off x="6757250" y="416012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8" name="object 7838"/>
            <p:cNvSpPr/>
            <p:nvPr/>
          </p:nvSpPr>
          <p:spPr>
            <a:xfrm>
              <a:off x="6757504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9" name="object 7839"/>
            <p:cNvSpPr/>
            <p:nvPr/>
          </p:nvSpPr>
          <p:spPr>
            <a:xfrm>
              <a:off x="6757757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0" name="object 7840"/>
            <p:cNvSpPr/>
            <p:nvPr/>
          </p:nvSpPr>
          <p:spPr>
            <a:xfrm>
              <a:off x="6758264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1" name="object 7841"/>
            <p:cNvSpPr/>
            <p:nvPr/>
          </p:nvSpPr>
          <p:spPr>
            <a:xfrm>
              <a:off x="675839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2" name="object 7842"/>
            <p:cNvSpPr/>
            <p:nvPr/>
          </p:nvSpPr>
          <p:spPr>
            <a:xfrm>
              <a:off x="675864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3" name="object 7843"/>
            <p:cNvSpPr/>
            <p:nvPr/>
          </p:nvSpPr>
          <p:spPr>
            <a:xfrm>
              <a:off x="6759531" y="416019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4" name="object 7844"/>
            <p:cNvSpPr/>
            <p:nvPr/>
          </p:nvSpPr>
          <p:spPr>
            <a:xfrm>
              <a:off x="6759658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5" name="object 7845"/>
            <p:cNvSpPr/>
            <p:nvPr/>
          </p:nvSpPr>
          <p:spPr>
            <a:xfrm>
              <a:off x="6759658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6" name="object 7846"/>
            <p:cNvSpPr/>
            <p:nvPr/>
          </p:nvSpPr>
          <p:spPr>
            <a:xfrm>
              <a:off x="6759785" y="416025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7" name="object 7847"/>
            <p:cNvSpPr/>
            <p:nvPr/>
          </p:nvSpPr>
          <p:spPr>
            <a:xfrm>
              <a:off x="6760038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8" name="object 7848"/>
            <p:cNvSpPr/>
            <p:nvPr/>
          </p:nvSpPr>
          <p:spPr>
            <a:xfrm>
              <a:off x="676016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9" name="object 7849"/>
            <p:cNvSpPr/>
            <p:nvPr/>
          </p:nvSpPr>
          <p:spPr>
            <a:xfrm>
              <a:off x="676079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0" name="object 7850"/>
            <p:cNvSpPr/>
            <p:nvPr/>
          </p:nvSpPr>
          <p:spPr>
            <a:xfrm>
              <a:off x="6760925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1" name="object 7851"/>
            <p:cNvSpPr/>
            <p:nvPr/>
          </p:nvSpPr>
          <p:spPr>
            <a:xfrm>
              <a:off x="676117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2" name="object 7852"/>
            <p:cNvSpPr/>
            <p:nvPr/>
          </p:nvSpPr>
          <p:spPr>
            <a:xfrm>
              <a:off x="676193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3" name="object 7853"/>
            <p:cNvSpPr/>
            <p:nvPr/>
          </p:nvSpPr>
          <p:spPr>
            <a:xfrm>
              <a:off x="6762193" y="41605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4" name="object 7854"/>
            <p:cNvSpPr/>
            <p:nvPr/>
          </p:nvSpPr>
          <p:spPr>
            <a:xfrm>
              <a:off x="6762446" y="416040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5" name="object 7855"/>
            <p:cNvSpPr/>
            <p:nvPr/>
          </p:nvSpPr>
          <p:spPr>
            <a:xfrm>
              <a:off x="6762573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6" name="object 7856"/>
            <p:cNvSpPr/>
            <p:nvPr/>
          </p:nvSpPr>
          <p:spPr>
            <a:xfrm>
              <a:off x="6762699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7" name="object 7857"/>
            <p:cNvSpPr/>
            <p:nvPr/>
          </p:nvSpPr>
          <p:spPr>
            <a:xfrm>
              <a:off x="676308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8" name="object 7858"/>
            <p:cNvSpPr/>
            <p:nvPr/>
          </p:nvSpPr>
          <p:spPr>
            <a:xfrm>
              <a:off x="676346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9" name="object 7859"/>
            <p:cNvSpPr/>
            <p:nvPr/>
          </p:nvSpPr>
          <p:spPr>
            <a:xfrm>
              <a:off x="6763713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0" name="object 7860"/>
            <p:cNvSpPr/>
            <p:nvPr/>
          </p:nvSpPr>
          <p:spPr>
            <a:xfrm>
              <a:off x="6763840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1" name="object 7861"/>
            <p:cNvSpPr/>
            <p:nvPr/>
          </p:nvSpPr>
          <p:spPr>
            <a:xfrm>
              <a:off x="676434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2" name="object 7862"/>
            <p:cNvSpPr/>
            <p:nvPr/>
          </p:nvSpPr>
          <p:spPr>
            <a:xfrm>
              <a:off x="6764727" y="4151571"/>
              <a:ext cx="0" cy="9525"/>
            </a:xfrm>
            <a:custGeom>
              <a:avLst/>
              <a:gdLst/>
              <a:ahLst/>
              <a:cxnLst/>
              <a:rect l="l" t="t" r="r" b="b"/>
              <a:pathLst>
                <a:path h="9525">
                  <a:moveTo>
                    <a:pt x="0" y="935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3" name="object 7863"/>
            <p:cNvSpPr/>
            <p:nvPr/>
          </p:nvSpPr>
          <p:spPr>
            <a:xfrm>
              <a:off x="6764981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4" name="object 7864"/>
            <p:cNvSpPr/>
            <p:nvPr/>
          </p:nvSpPr>
          <p:spPr>
            <a:xfrm>
              <a:off x="6765107" y="4160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5" name="object 7865"/>
            <p:cNvSpPr/>
            <p:nvPr/>
          </p:nvSpPr>
          <p:spPr>
            <a:xfrm>
              <a:off x="6765234" y="4160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6" name="object 7866"/>
            <p:cNvSpPr/>
            <p:nvPr/>
          </p:nvSpPr>
          <p:spPr>
            <a:xfrm>
              <a:off x="676599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7" name="object 7867"/>
            <p:cNvSpPr/>
            <p:nvPr/>
          </p:nvSpPr>
          <p:spPr>
            <a:xfrm>
              <a:off x="6765234" y="416090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8" name="object 7868"/>
            <p:cNvSpPr/>
            <p:nvPr/>
          </p:nvSpPr>
          <p:spPr>
            <a:xfrm>
              <a:off x="676650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9" name="object 7869"/>
            <p:cNvSpPr/>
            <p:nvPr/>
          </p:nvSpPr>
          <p:spPr>
            <a:xfrm>
              <a:off x="676713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0" name="object 7870"/>
            <p:cNvSpPr/>
            <p:nvPr/>
          </p:nvSpPr>
          <p:spPr>
            <a:xfrm>
              <a:off x="6767388" y="4157166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75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1" name="object 7871"/>
            <p:cNvSpPr/>
            <p:nvPr/>
          </p:nvSpPr>
          <p:spPr>
            <a:xfrm>
              <a:off x="6767642" y="4160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2" name="object 7872"/>
            <p:cNvSpPr/>
            <p:nvPr/>
          </p:nvSpPr>
          <p:spPr>
            <a:xfrm>
              <a:off x="6767769" y="41605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3" name="object 7873"/>
            <p:cNvSpPr/>
            <p:nvPr/>
          </p:nvSpPr>
          <p:spPr>
            <a:xfrm>
              <a:off x="6767895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4" name="object 7874"/>
            <p:cNvSpPr/>
            <p:nvPr/>
          </p:nvSpPr>
          <p:spPr>
            <a:xfrm>
              <a:off x="6768022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5" name="object 7875"/>
            <p:cNvSpPr/>
            <p:nvPr/>
          </p:nvSpPr>
          <p:spPr>
            <a:xfrm>
              <a:off x="6768782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6" name="object 7876"/>
            <p:cNvSpPr/>
            <p:nvPr/>
          </p:nvSpPr>
          <p:spPr>
            <a:xfrm>
              <a:off x="676890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7" name="object 7877"/>
            <p:cNvSpPr/>
            <p:nvPr/>
          </p:nvSpPr>
          <p:spPr>
            <a:xfrm>
              <a:off x="676966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8" name="object 7878"/>
            <p:cNvSpPr/>
            <p:nvPr/>
          </p:nvSpPr>
          <p:spPr>
            <a:xfrm>
              <a:off x="676992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9" name="object 7879"/>
            <p:cNvSpPr/>
            <p:nvPr/>
          </p:nvSpPr>
          <p:spPr>
            <a:xfrm>
              <a:off x="6770050" y="415972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01"/>
                  </a:moveTo>
                  <a:lnTo>
                    <a:pt x="887" y="6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0" name="object 7880"/>
            <p:cNvSpPr/>
            <p:nvPr/>
          </p:nvSpPr>
          <p:spPr>
            <a:xfrm>
              <a:off x="6770303" y="4160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1" name="object 7881"/>
            <p:cNvSpPr/>
            <p:nvPr/>
          </p:nvSpPr>
          <p:spPr>
            <a:xfrm>
              <a:off x="6770430" y="4160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2" name="object 7882"/>
            <p:cNvSpPr/>
            <p:nvPr/>
          </p:nvSpPr>
          <p:spPr>
            <a:xfrm>
              <a:off x="6769669" y="416091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3" name="object 7883"/>
            <p:cNvSpPr/>
            <p:nvPr/>
          </p:nvSpPr>
          <p:spPr>
            <a:xfrm>
              <a:off x="677195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4" name="object 7884"/>
            <p:cNvSpPr/>
            <p:nvPr/>
          </p:nvSpPr>
          <p:spPr>
            <a:xfrm>
              <a:off x="677258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5" name="object 7885"/>
            <p:cNvSpPr/>
            <p:nvPr/>
          </p:nvSpPr>
          <p:spPr>
            <a:xfrm>
              <a:off x="6772711" y="4160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6" name="object 7886"/>
            <p:cNvSpPr/>
            <p:nvPr/>
          </p:nvSpPr>
          <p:spPr>
            <a:xfrm>
              <a:off x="6772838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7" name="object 7887"/>
            <p:cNvSpPr/>
            <p:nvPr/>
          </p:nvSpPr>
          <p:spPr>
            <a:xfrm>
              <a:off x="6772964" y="41606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8" name="object 7888"/>
            <p:cNvSpPr/>
            <p:nvPr/>
          </p:nvSpPr>
          <p:spPr>
            <a:xfrm>
              <a:off x="6772964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9" name="object 7889"/>
            <p:cNvSpPr/>
            <p:nvPr/>
          </p:nvSpPr>
          <p:spPr>
            <a:xfrm>
              <a:off x="6773218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0" name="object 7890"/>
            <p:cNvSpPr/>
            <p:nvPr/>
          </p:nvSpPr>
          <p:spPr>
            <a:xfrm>
              <a:off x="677347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1" name="object 7891"/>
            <p:cNvSpPr/>
            <p:nvPr/>
          </p:nvSpPr>
          <p:spPr>
            <a:xfrm>
              <a:off x="677397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2" name="object 7892"/>
            <p:cNvSpPr/>
            <p:nvPr/>
          </p:nvSpPr>
          <p:spPr>
            <a:xfrm>
              <a:off x="6774232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3" name="object 7893"/>
            <p:cNvSpPr/>
            <p:nvPr/>
          </p:nvSpPr>
          <p:spPr>
            <a:xfrm>
              <a:off x="677435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4" name="object 7894"/>
            <p:cNvSpPr/>
            <p:nvPr/>
          </p:nvSpPr>
          <p:spPr>
            <a:xfrm>
              <a:off x="6775372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5" name="object 7895"/>
            <p:cNvSpPr/>
            <p:nvPr/>
          </p:nvSpPr>
          <p:spPr>
            <a:xfrm>
              <a:off x="6775499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6" name="object 7896"/>
            <p:cNvSpPr/>
            <p:nvPr/>
          </p:nvSpPr>
          <p:spPr>
            <a:xfrm>
              <a:off x="6775499" y="416026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7" name="object 7897"/>
            <p:cNvSpPr/>
            <p:nvPr/>
          </p:nvSpPr>
          <p:spPr>
            <a:xfrm>
              <a:off x="6775752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8" name="object 7898"/>
            <p:cNvSpPr/>
            <p:nvPr/>
          </p:nvSpPr>
          <p:spPr>
            <a:xfrm>
              <a:off x="6775752" y="416091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9" name="object 7899"/>
            <p:cNvSpPr/>
            <p:nvPr/>
          </p:nvSpPr>
          <p:spPr>
            <a:xfrm>
              <a:off x="677702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0" name="object 7900"/>
            <p:cNvSpPr/>
            <p:nvPr/>
          </p:nvSpPr>
          <p:spPr>
            <a:xfrm>
              <a:off x="6777780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1" name="object 7901"/>
            <p:cNvSpPr/>
            <p:nvPr/>
          </p:nvSpPr>
          <p:spPr>
            <a:xfrm>
              <a:off x="6777907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2" name="object 7902"/>
            <p:cNvSpPr/>
            <p:nvPr/>
          </p:nvSpPr>
          <p:spPr>
            <a:xfrm>
              <a:off x="6778160" y="41604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3" name="object 7903"/>
            <p:cNvSpPr/>
            <p:nvPr/>
          </p:nvSpPr>
          <p:spPr>
            <a:xfrm>
              <a:off x="6778287" y="4160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4" name="object 7904"/>
            <p:cNvSpPr/>
            <p:nvPr/>
          </p:nvSpPr>
          <p:spPr>
            <a:xfrm>
              <a:off x="677841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5" name="object 7905"/>
            <p:cNvSpPr/>
            <p:nvPr/>
          </p:nvSpPr>
          <p:spPr>
            <a:xfrm>
              <a:off x="6778540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6" name="object 7906"/>
            <p:cNvSpPr/>
            <p:nvPr/>
          </p:nvSpPr>
          <p:spPr>
            <a:xfrm>
              <a:off x="677854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7" name="object 7907"/>
            <p:cNvSpPr/>
            <p:nvPr/>
          </p:nvSpPr>
          <p:spPr>
            <a:xfrm>
              <a:off x="677892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8" name="object 7908"/>
            <p:cNvSpPr/>
            <p:nvPr/>
          </p:nvSpPr>
          <p:spPr>
            <a:xfrm>
              <a:off x="6779301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9" name="object 7909"/>
            <p:cNvSpPr/>
            <p:nvPr/>
          </p:nvSpPr>
          <p:spPr>
            <a:xfrm>
              <a:off x="6779554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0" name="object 7910"/>
            <p:cNvSpPr/>
            <p:nvPr/>
          </p:nvSpPr>
          <p:spPr>
            <a:xfrm>
              <a:off x="6780568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1" name="object 7911"/>
            <p:cNvSpPr/>
            <p:nvPr/>
          </p:nvSpPr>
          <p:spPr>
            <a:xfrm>
              <a:off x="6780822" y="41602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2" name="object 7912"/>
            <p:cNvSpPr/>
            <p:nvPr/>
          </p:nvSpPr>
          <p:spPr>
            <a:xfrm>
              <a:off x="6780948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3" name="object 7913"/>
            <p:cNvSpPr/>
            <p:nvPr/>
          </p:nvSpPr>
          <p:spPr>
            <a:xfrm>
              <a:off x="6781075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4" name="object 7914"/>
            <p:cNvSpPr/>
            <p:nvPr/>
          </p:nvSpPr>
          <p:spPr>
            <a:xfrm>
              <a:off x="6781962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5" name="object 7915"/>
            <p:cNvSpPr/>
            <p:nvPr/>
          </p:nvSpPr>
          <p:spPr>
            <a:xfrm>
              <a:off x="6782216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6" name="object 7916"/>
            <p:cNvSpPr/>
            <p:nvPr/>
          </p:nvSpPr>
          <p:spPr>
            <a:xfrm>
              <a:off x="6783103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7" name="object 7917"/>
            <p:cNvSpPr/>
            <p:nvPr/>
          </p:nvSpPr>
          <p:spPr>
            <a:xfrm>
              <a:off x="678322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8" name="object 7918"/>
            <p:cNvSpPr/>
            <p:nvPr/>
          </p:nvSpPr>
          <p:spPr>
            <a:xfrm>
              <a:off x="6783483" y="416028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9" name="object 7919"/>
            <p:cNvSpPr/>
            <p:nvPr/>
          </p:nvSpPr>
          <p:spPr>
            <a:xfrm>
              <a:off x="6783483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0" name="object 7920"/>
            <p:cNvSpPr/>
            <p:nvPr/>
          </p:nvSpPr>
          <p:spPr>
            <a:xfrm>
              <a:off x="6783736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1" name="object 7921"/>
            <p:cNvSpPr/>
            <p:nvPr/>
          </p:nvSpPr>
          <p:spPr>
            <a:xfrm>
              <a:off x="6783736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2" name="object 7922"/>
            <p:cNvSpPr/>
            <p:nvPr/>
          </p:nvSpPr>
          <p:spPr>
            <a:xfrm>
              <a:off x="678424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3" name="object 7923"/>
            <p:cNvSpPr/>
            <p:nvPr/>
          </p:nvSpPr>
          <p:spPr>
            <a:xfrm>
              <a:off x="6783736" y="416090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4" name="object 7924"/>
            <p:cNvSpPr/>
            <p:nvPr/>
          </p:nvSpPr>
          <p:spPr>
            <a:xfrm>
              <a:off x="678563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5" name="object 7925"/>
            <p:cNvSpPr/>
            <p:nvPr/>
          </p:nvSpPr>
          <p:spPr>
            <a:xfrm>
              <a:off x="6785764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6" name="object 7926"/>
            <p:cNvSpPr/>
            <p:nvPr/>
          </p:nvSpPr>
          <p:spPr>
            <a:xfrm>
              <a:off x="6785891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7" name="object 7927"/>
            <p:cNvSpPr/>
            <p:nvPr/>
          </p:nvSpPr>
          <p:spPr>
            <a:xfrm>
              <a:off x="6786144" y="41603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8" name="object 7928"/>
            <p:cNvSpPr/>
            <p:nvPr/>
          </p:nvSpPr>
          <p:spPr>
            <a:xfrm>
              <a:off x="6786271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9" name="object 7929"/>
            <p:cNvSpPr/>
            <p:nvPr/>
          </p:nvSpPr>
          <p:spPr>
            <a:xfrm>
              <a:off x="678639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0" name="object 7930"/>
            <p:cNvSpPr/>
            <p:nvPr/>
          </p:nvSpPr>
          <p:spPr>
            <a:xfrm>
              <a:off x="678715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1" name="object 7931"/>
            <p:cNvSpPr/>
            <p:nvPr/>
          </p:nvSpPr>
          <p:spPr>
            <a:xfrm>
              <a:off x="678741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2" name="object 7932"/>
            <p:cNvSpPr/>
            <p:nvPr/>
          </p:nvSpPr>
          <p:spPr>
            <a:xfrm>
              <a:off x="6788045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3" name="object 7933"/>
            <p:cNvSpPr/>
            <p:nvPr/>
          </p:nvSpPr>
          <p:spPr>
            <a:xfrm>
              <a:off x="6788425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4" name="object 7934"/>
            <p:cNvSpPr/>
            <p:nvPr/>
          </p:nvSpPr>
          <p:spPr>
            <a:xfrm>
              <a:off x="6788552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5" name="object 7935"/>
            <p:cNvSpPr/>
            <p:nvPr/>
          </p:nvSpPr>
          <p:spPr>
            <a:xfrm>
              <a:off x="6788805" y="41604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6" name="object 7936"/>
            <p:cNvSpPr/>
            <p:nvPr/>
          </p:nvSpPr>
          <p:spPr>
            <a:xfrm>
              <a:off x="6788932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7" name="object 7937"/>
            <p:cNvSpPr/>
            <p:nvPr/>
          </p:nvSpPr>
          <p:spPr>
            <a:xfrm>
              <a:off x="678918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8" name="object 7938"/>
            <p:cNvSpPr/>
            <p:nvPr/>
          </p:nvSpPr>
          <p:spPr>
            <a:xfrm>
              <a:off x="678981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9" name="object 7939"/>
            <p:cNvSpPr/>
            <p:nvPr/>
          </p:nvSpPr>
          <p:spPr>
            <a:xfrm>
              <a:off x="679007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0" name="object 7940"/>
            <p:cNvSpPr/>
            <p:nvPr/>
          </p:nvSpPr>
          <p:spPr>
            <a:xfrm>
              <a:off x="6791087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1" name="object 7941"/>
            <p:cNvSpPr/>
            <p:nvPr/>
          </p:nvSpPr>
          <p:spPr>
            <a:xfrm>
              <a:off x="6791340" y="41603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2" name="object 7942"/>
            <p:cNvSpPr/>
            <p:nvPr/>
          </p:nvSpPr>
          <p:spPr>
            <a:xfrm>
              <a:off x="6791467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3" name="object 7943"/>
            <p:cNvSpPr/>
            <p:nvPr/>
          </p:nvSpPr>
          <p:spPr>
            <a:xfrm>
              <a:off x="6791593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4" name="object 7944"/>
            <p:cNvSpPr/>
            <p:nvPr/>
          </p:nvSpPr>
          <p:spPr>
            <a:xfrm>
              <a:off x="6792481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5" name="object 7945"/>
            <p:cNvSpPr/>
            <p:nvPr/>
          </p:nvSpPr>
          <p:spPr>
            <a:xfrm>
              <a:off x="6792607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6" name="object 7946"/>
            <p:cNvSpPr/>
            <p:nvPr/>
          </p:nvSpPr>
          <p:spPr>
            <a:xfrm>
              <a:off x="679273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7" name="object 7947"/>
            <p:cNvSpPr/>
            <p:nvPr/>
          </p:nvSpPr>
          <p:spPr>
            <a:xfrm>
              <a:off x="6793748" y="41607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8" name="object 7948"/>
            <p:cNvSpPr/>
            <p:nvPr/>
          </p:nvSpPr>
          <p:spPr>
            <a:xfrm>
              <a:off x="6794128" y="416040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9" name="object 7949"/>
            <p:cNvSpPr/>
            <p:nvPr/>
          </p:nvSpPr>
          <p:spPr>
            <a:xfrm>
              <a:off x="6794255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0" name="object 7950"/>
            <p:cNvSpPr/>
            <p:nvPr/>
          </p:nvSpPr>
          <p:spPr>
            <a:xfrm>
              <a:off x="679476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1" name="object 7951"/>
            <p:cNvSpPr/>
            <p:nvPr/>
          </p:nvSpPr>
          <p:spPr>
            <a:xfrm>
              <a:off x="679526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2" name="object 7952"/>
            <p:cNvSpPr/>
            <p:nvPr/>
          </p:nvSpPr>
          <p:spPr>
            <a:xfrm>
              <a:off x="6796156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3" name="object 7953"/>
            <p:cNvSpPr/>
            <p:nvPr/>
          </p:nvSpPr>
          <p:spPr>
            <a:xfrm>
              <a:off x="679628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4" name="object 7954"/>
            <p:cNvSpPr/>
            <p:nvPr/>
          </p:nvSpPr>
          <p:spPr>
            <a:xfrm>
              <a:off x="6796409" y="415986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1"/>
                  </a:moveTo>
                  <a:lnTo>
                    <a:pt x="887" y="5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5" name="object 7955"/>
            <p:cNvSpPr/>
            <p:nvPr/>
          </p:nvSpPr>
          <p:spPr>
            <a:xfrm>
              <a:off x="6796663" y="41603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6" name="object 7956"/>
            <p:cNvSpPr/>
            <p:nvPr/>
          </p:nvSpPr>
          <p:spPr>
            <a:xfrm>
              <a:off x="679678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7" name="object 7957"/>
            <p:cNvSpPr/>
            <p:nvPr/>
          </p:nvSpPr>
          <p:spPr>
            <a:xfrm>
              <a:off x="6796916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8" name="object 7958"/>
            <p:cNvSpPr/>
            <p:nvPr/>
          </p:nvSpPr>
          <p:spPr>
            <a:xfrm>
              <a:off x="679742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9" name="object 7959"/>
            <p:cNvSpPr/>
            <p:nvPr/>
          </p:nvSpPr>
          <p:spPr>
            <a:xfrm>
              <a:off x="679805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0" name="object 7960"/>
            <p:cNvSpPr/>
            <p:nvPr/>
          </p:nvSpPr>
          <p:spPr>
            <a:xfrm>
              <a:off x="679894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1" name="object 7961"/>
            <p:cNvSpPr/>
            <p:nvPr/>
          </p:nvSpPr>
          <p:spPr>
            <a:xfrm>
              <a:off x="6798183" y="416065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2" name="object 7962"/>
            <p:cNvSpPr/>
            <p:nvPr/>
          </p:nvSpPr>
          <p:spPr>
            <a:xfrm>
              <a:off x="679945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3" name="object 7963"/>
            <p:cNvSpPr/>
            <p:nvPr/>
          </p:nvSpPr>
          <p:spPr>
            <a:xfrm>
              <a:off x="680033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4" name="object 7964"/>
            <p:cNvSpPr/>
            <p:nvPr/>
          </p:nvSpPr>
          <p:spPr>
            <a:xfrm>
              <a:off x="6800591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5" name="object 7965"/>
            <p:cNvSpPr/>
            <p:nvPr/>
          </p:nvSpPr>
          <p:spPr>
            <a:xfrm>
              <a:off x="680071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6" name="object 7966"/>
            <p:cNvSpPr/>
            <p:nvPr/>
          </p:nvSpPr>
          <p:spPr>
            <a:xfrm>
              <a:off x="6801605" y="415948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21"/>
                  </a:moveTo>
                  <a:lnTo>
                    <a:pt x="887" y="72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7" name="object 7967"/>
            <p:cNvSpPr/>
            <p:nvPr/>
          </p:nvSpPr>
          <p:spPr>
            <a:xfrm>
              <a:off x="6801859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8" name="object 7968"/>
            <p:cNvSpPr/>
            <p:nvPr/>
          </p:nvSpPr>
          <p:spPr>
            <a:xfrm>
              <a:off x="6801985" y="41604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9" name="object 7969"/>
            <p:cNvSpPr/>
            <p:nvPr/>
          </p:nvSpPr>
          <p:spPr>
            <a:xfrm>
              <a:off x="6802239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0" name="object 7970"/>
            <p:cNvSpPr/>
            <p:nvPr/>
          </p:nvSpPr>
          <p:spPr>
            <a:xfrm>
              <a:off x="680287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1" name="object 7971"/>
            <p:cNvSpPr/>
            <p:nvPr/>
          </p:nvSpPr>
          <p:spPr>
            <a:xfrm>
              <a:off x="6803126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2" name="object 7972"/>
            <p:cNvSpPr/>
            <p:nvPr/>
          </p:nvSpPr>
          <p:spPr>
            <a:xfrm>
              <a:off x="6803253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3" name="object 7973"/>
            <p:cNvSpPr/>
            <p:nvPr/>
          </p:nvSpPr>
          <p:spPr>
            <a:xfrm>
              <a:off x="6804266" y="416021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4" name="object 7974"/>
            <p:cNvSpPr/>
            <p:nvPr/>
          </p:nvSpPr>
          <p:spPr>
            <a:xfrm>
              <a:off x="6804520" y="415991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6"/>
                  </a:moveTo>
                  <a:lnTo>
                    <a:pt x="887" y="50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5" name="object 7975"/>
            <p:cNvSpPr/>
            <p:nvPr/>
          </p:nvSpPr>
          <p:spPr>
            <a:xfrm>
              <a:off x="6804647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6" name="object 7976"/>
            <p:cNvSpPr/>
            <p:nvPr/>
          </p:nvSpPr>
          <p:spPr>
            <a:xfrm>
              <a:off x="6804900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7" name="object 7977"/>
            <p:cNvSpPr/>
            <p:nvPr/>
          </p:nvSpPr>
          <p:spPr>
            <a:xfrm>
              <a:off x="6805787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8" name="object 7978"/>
            <p:cNvSpPr/>
            <p:nvPr/>
          </p:nvSpPr>
          <p:spPr>
            <a:xfrm>
              <a:off x="680591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9" name="object 7979"/>
            <p:cNvSpPr/>
            <p:nvPr/>
          </p:nvSpPr>
          <p:spPr>
            <a:xfrm>
              <a:off x="6806928" y="416040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0" name="object 7980"/>
            <p:cNvSpPr/>
            <p:nvPr/>
          </p:nvSpPr>
          <p:spPr>
            <a:xfrm>
              <a:off x="6807181" y="416016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1" name="object 7981"/>
            <p:cNvSpPr/>
            <p:nvPr/>
          </p:nvSpPr>
          <p:spPr>
            <a:xfrm>
              <a:off x="6807308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2" name="object 7982"/>
            <p:cNvSpPr/>
            <p:nvPr/>
          </p:nvSpPr>
          <p:spPr>
            <a:xfrm>
              <a:off x="6807435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3" name="object 7983"/>
            <p:cNvSpPr/>
            <p:nvPr/>
          </p:nvSpPr>
          <p:spPr>
            <a:xfrm>
              <a:off x="680756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4" name="object 7984"/>
            <p:cNvSpPr/>
            <p:nvPr/>
          </p:nvSpPr>
          <p:spPr>
            <a:xfrm>
              <a:off x="6808322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5" name="object 7985"/>
            <p:cNvSpPr/>
            <p:nvPr/>
          </p:nvSpPr>
          <p:spPr>
            <a:xfrm>
              <a:off x="680844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6" name="object 7986"/>
            <p:cNvSpPr/>
            <p:nvPr/>
          </p:nvSpPr>
          <p:spPr>
            <a:xfrm>
              <a:off x="680920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7" name="object 7987"/>
            <p:cNvSpPr/>
            <p:nvPr/>
          </p:nvSpPr>
          <p:spPr>
            <a:xfrm>
              <a:off x="6809589" y="4160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8" name="object 7988"/>
            <p:cNvSpPr/>
            <p:nvPr/>
          </p:nvSpPr>
          <p:spPr>
            <a:xfrm>
              <a:off x="6809716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9" name="object 7989"/>
            <p:cNvSpPr/>
            <p:nvPr/>
          </p:nvSpPr>
          <p:spPr>
            <a:xfrm>
              <a:off x="6809843" y="4160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0" name="object 7990"/>
            <p:cNvSpPr/>
            <p:nvPr/>
          </p:nvSpPr>
          <p:spPr>
            <a:xfrm>
              <a:off x="680996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1" name="object 7991"/>
            <p:cNvSpPr/>
            <p:nvPr/>
          </p:nvSpPr>
          <p:spPr>
            <a:xfrm>
              <a:off x="6810223" y="4160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2" name="object 7992"/>
            <p:cNvSpPr/>
            <p:nvPr/>
          </p:nvSpPr>
          <p:spPr>
            <a:xfrm>
              <a:off x="681098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3" name="object 7993"/>
            <p:cNvSpPr/>
            <p:nvPr/>
          </p:nvSpPr>
          <p:spPr>
            <a:xfrm>
              <a:off x="681149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4" name="object 7994"/>
            <p:cNvSpPr/>
            <p:nvPr/>
          </p:nvSpPr>
          <p:spPr>
            <a:xfrm>
              <a:off x="6812250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5" name="object 7995"/>
            <p:cNvSpPr/>
            <p:nvPr/>
          </p:nvSpPr>
          <p:spPr>
            <a:xfrm>
              <a:off x="6812377" y="41604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6" name="object 7996"/>
            <p:cNvSpPr/>
            <p:nvPr/>
          </p:nvSpPr>
          <p:spPr>
            <a:xfrm>
              <a:off x="6812504" y="4160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7" name="object 7997"/>
            <p:cNvSpPr/>
            <p:nvPr/>
          </p:nvSpPr>
          <p:spPr>
            <a:xfrm>
              <a:off x="6812757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8" name="object 7998"/>
            <p:cNvSpPr/>
            <p:nvPr/>
          </p:nvSpPr>
          <p:spPr>
            <a:xfrm>
              <a:off x="6813644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9" name="object 7999"/>
            <p:cNvSpPr/>
            <p:nvPr/>
          </p:nvSpPr>
          <p:spPr>
            <a:xfrm>
              <a:off x="6813898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0" name="object 8000"/>
            <p:cNvSpPr/>
            <p:nvPr/>
          </p:nvSpPr>
          <p:spPr>
            <a:xfrm>
              <a:off x="6814912" y="4160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1" name="object 8001"/>
            <p:cNvSpPr/>
            <p:nvPr/>
          </p:nvSpPr>
          <p:spPr>
            <a:xfrm>
              <a:off x="6815038" y="4160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2" name="object 8002"/>
            <p:cNvSpPr/>
            <p:nvPr/>
          </p:nvSpPr>
          <p:spPr>
            <a:xfrm>
              <a:off x="6815165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3" name="object 8003"/>
            <p:cNvSpPr/>
            <p:nvPr/>
          </p:nvSpPr>
          <p:spPr>
            <a:xfrm>
              <a:off x="6815419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4" name="object 8004"/>
            <p:cNvSpPr/>
            <p:nvPr/>
          </p:nvSpPr>
          <p:spPr>
            <a:xfrm>
              <a:off x="681592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5" name="object 8005"/>
            <p:cNvSpPr/>
            <p:nvPr/>
          </p:nvSpPr>
          <p:spPr>
            <a:xfrm>
              <a:off x="6816179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6" name="object 8006"/>
            <p:cNvSpPr/>
            <p:nvPr/>
          </p:nvSpPr>
          <p:spPr>
            <a:xfrm>
              <a:off x="6815419" y="416091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140" y="0"/>
                  </a:moveTo>
                  <a:lnTo>
                    <a:pt x="291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7" name="object 8007"/>
            <p:cNvSpPr/>
            <p:nvPr/>
          </p:nvSpPr>
          <p:spPr>
            <a:xfrm>
              <a:off x="6817573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8" name="object 8008"/>
            <p:cNvSpPr/>
            <p:nvPr/>
          </p:nvSpPr>
          <p:spPr>
            <a:xfrm>
              <a:off x="6817700" y="41603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9" name="object 8009"/>
            <p:cNvSpPr/>
            <p:nvPr/>
          </p:nvSpPr>
          <p:spPr>
            <a:xfrm>
              <a:off x="6817826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0" name="object 8010"/>
            <p:cNvSpPr/>
            <p:nvPr/>
          </p:nvSpPr>
          <p:spPr>
            <a:xfrm>
              <a:off x="6817953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1" name="object 8011"/>
            <p:cNvSpPr/>
            <p:nvPr/>
          </p:nvSpPr>
          <p:spPr>
            <a:xfrm>
              <a:off x="681833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2" name="object 8012"/>
            <p:cNvSpPr/>
            <p:nvPr/>
          </p:nvSpPr>
          <p:spPr>
            <a:xfrm>
              <a:off x="6818967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3" name="object 8013"/>
            <p:cNvSpPr/>
            <p:nvPr/>
          </p:nvSpPr>
          <p:spPr>
            <a:xfrm>
              <a:off x="681909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4" name="object 8014"/>
            <p:cNvSpPr/>
            <p:nvPr/>
          </p:nvSpPr>
          <p:spPr>
            <a:xfrm>
              <a:off x="6819981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5" name="object 8015"/>
            <p:cNvSpPr/>
            <p:nvPr/>
          </p:nvSpPr>
          <p:spPr>
            <a:xfrm>
              <a:off x="6820107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6" name="object 8016"/>
            <p:cNvSpPr/>
            <p:nvPr/>
          </p:nvSpPr>
          <p:spPr>
            <a:xfrm>
              <a:off x="6820361" y="41604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7" name="object 8017"/>
            <p:cNvSpPr/>
            <p:nvPr/>
          </p:nvSpPr>
          <p:spPr>
            <a:xfrm>
              <a:off x="6820488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8" name="object 8018"/>
            <p:cNvSpPr/>
            <p:nvPr/>
          </p:nvSpPr>
          <p:spPr>
            <a:xfrm>
              <a:off x="6820614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9" name="object 8019"/>
            <p:cNvSpPr/>
            <p:nvPr/>
          </p:nvSpPr>
          <p:spPr>
            <a:xfrm>
              <a:off x="6821628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0" name="object 8020"/>
            <p:cNvSpPr/>
            <p:nvPr/>
          </p:nvSpPr>
          <p:spPr>
            <a:xfrm>
              <a:off x="6822642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1" name="object 8021"/>
            <p:cNvSpPr/>
            <p:nvPr/>
          </p:nvSpPr>
          <p:spPr>
            <a:xfrm>
              <a:off x="6822769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2" name="object 8022"/>
            <p:cNvSpPr/>
            <p:nvPr/>
          </p:nvSpPr>
          <p:spPr>
            <a:xfrm>
              <a:off x="6823022" y="4160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3" name="object 8023"/>
            <p:cNvSpPr/>
            <p:nvPr/>
          </p:nvSpPr>
          <p:spPr>
            <a:xfrm>
              <a:off x="6823022" y="4158230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48"/>
                  </a:moveTo>
                  <a:lnTo>
                    <a:pt x="887" y="134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4" name="object 8024"/>
            <p:cNvSpPr/>
            <p:nvPr/>
          </p:nvSpPr>
          <p:spPr>
            <a:xfrm>
              <a:off x="6823276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5" name="object 8025"/>
            <p:cNvSpPr/>
            <p:nvPr/>
          </p:nvSpPr>
          <p:spPr>
            <a:xfrm>
              <a:off x="6824163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6" name="object 8026"/>
            <p:cNvSpPr/>
            <p:nvPr/>
          </p:nvSpPr>
          <p:spPr>
            <a:xfrm>
              <a:off x="6824416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7" name="object 8027"/>
            <p:cNvSpPr/>
            <p:nvPr/>
          </p:nvSpPr>
          <p:spPr>
            <a:xfrm>
              <a:off x="6825050" y="41603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8" name="object 8028"/>
            <p:cNvSpPr/>
            <p:nvPr/>
          </p:nvSpPr>
          <p:spPr>
            <a:xfrm>
              <a:off x="682517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9" name="object 8029"/>
            <p:cNvSpPr/>
            <p:nvPr/>
          </p:nvSpPr>
          <p:spPr>
            <a:xfrm>
              <a:off x="6825303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0" name="object 8030"/>
            <p:cNvSpPr/>
            <p:nvPr/>
          </p:nvSpPr>
          <p:spPr>
            <a:xfrm>
              <a:off x="682543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1" name="object 8031"/>
            <p:cNvSpPr/>
            <p:nvPr/>
          </p:nvSpPr>
          <p:spPr>
            <a:xfrm>
              <a:off x="6825557" y="4160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2" name="object 8032"/>
            <p:cNvSpPr/>
            <p:nvPr/>
          </p:nvSpPr>
          <p:spPr>
            <a:xfrm>
              <a:off x="6825684" y="415961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58"/>
                  </a:moveTo>
                  <a:lnTo>
                    <a:pt x="887" y="6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3" name="object 8033"/>
            <p:cNvSpPr/>
            <p:nvPr/>
          </p:nvSpPr>
          <p:spPr>
            <a:xfrm>
              <a:off x="6824923" y="416091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4" name="object 8034"/>
            <p:cNvSpPr/>
            <p:nvPr/>
          </p:nvSpPr>
          <p:spPr>
            <a:xfrm>
              <a:off x="6826190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5" name="object 8035"/>
            <p:cNvSpPr/>
            <p:nvPr/>
          </p:nvSpPr>
          <p:spPr>
            <a:xfrm>
              <a:off x="6826951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6" name="object 8036"/>
            <p:cNvSpPr/>
            <p:nvPr/>
          </p:nvSpPr>
          <p:spPr>
            <a:xfrm>
              <a:off x="6827584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7" name="object 8037"/>
            <p:cNvSpPr/>
            <p:nvPr/>
          </p:nvSpPr>
          <p:spPr>
            <a:xfrm>
              <a:off x="6827965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8" name="object 8038"/>
            <p:cNvSpPr/>
            <p:nvPr/>
          </p:nvSpPr>
          <p:spPr>
            <a:xfrm>
              <a:off x="6828091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9" name="object 8039"/>
            <p:cNvSpPr/>
            <p:nvPr/>
          </p:nvSpPr>
          <p:spPr>
            <a:xfrm>
              <a:off x="6828218" y="4160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0" name="object 8040"/>
            <p:cNvSpPr/>
            <p:nvPr/>
          </p:nvSpPr>
          <p:spPr>
            <a:xfrm>
              <a:off x="6828345" y="4160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1" name="object 8041"/>
            <p:cNvSpPr/>
            <p:nvPr/>
          </p:nvSpPr>
          <p:spPr>
            <a:xfrm>
              <a:off x="6827584" y="416091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26" y="0"/>
                  </a:moveTo>
                  <a:lnTo>
                    <a:pt x="1900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2" name="object 8042"/>
            <p:cNvSpPr/>
            <p:nvPr/>
          </p:nvSpPr>
          <p:spPr>
            <a:xfrm>
              <a:off x="682948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3" name="object 8043"/>
            <p:cNvSpPr/>
            <p:nvPr/>
          </p:nvSpPr>
          <p:spPr>
            <a:xfrm>
              <a:off x="682973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4" name="object 8044"/>
            <p:cNvSpPr/>
            <p:nvPr/>
          </p:nvSpPr>
          <p:spPr>
            <a:xfrm>
              <a:off x="6830499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5" name="object 8045"/>
            <p:cNvSpPr/>
            <p:nvPr/>
          </p:nvSpPr>
          <p:spPr>
            <a:xfrm>
              <a:off x="6830626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6" name="object 8046"/>
            <p:cNvSpPr/>
            <p:nvPr/>
          </p:nvSpPr>
          <p:spPr>
            <a:xfrm>
              <a:off x="683075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7" name="object 8047"/>
            <p:cNvSpPr/>
            <p:nvPr/>
          </p:nvSpPr>
          <p:spPr>
            <a:xfrm>
              <a:off x="6830879" y="41605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8" name="object 8048"/>
            <p:cNvSpPr/>
            <p:nvPr/>
          </p:nvSpPr>
          <p:spPr>
            <a:xfrm>
              <a:off x="6831133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9" name="object 8049"/>
            <p:cNvSpPr/>
            <p:nvPr/>
          </p:nvSpPr>
          <p:spPr>
            <a:xfrm>
              <a:off x="6832147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0" name="object 8050"/>
            <p:cNvSpPr/>
            <p:nvPr/>
          </p:nvSpPr>
          <p:spPr>
            <a:xfrm>
              <a:off x="683290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1" name="object 8051"/>
            <p:cNvSpPr/>
            <p:nvPr/>
          </p:nvSpPr>
          <p:spPr>
            <a:xfrm>
              <a:off x="683316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2" name="object 8052"/>
            <p:cNvSpPr/>
            <p:nvPr/>
          </p:nvSpPr>
          <p:spPr>
            <a:xfrm>
              <a:off x="6833287" y="4160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3" name="object 8053"/>
            <p:cNvSpPr/>
            <p:nvPr/>
          </p:nvSpPr>
          <p:spPr>
            <a:xfrm>
              <a:off x="6833414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4" name="object 8054"/>
            <p:cNvSpPr/>
            <p:nvPr/>
          </p:nvSpPr>
          <p:spPr>
            <a:xfrm>
              <a:off x="6833541" y="4160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5" name="object 8055"/>
            <p:cNvSpPr/>
            <p:nvPr/>
          </p:nvSpPr>
          <p:spPr>
            <a:xfrm>
              <a:off x="6833667" y="4160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6" name="object 8056"/>
            <p:cNvSpPr/>
            <p:nvPr/>
          </p:nvSpPr>
          <p:spPr>
            <a:xfrm>
              <a:off x="6833794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7" name="object 8057"/>
            <p:cNvSpPr/>
            <p:nvPr/>
          </p:nvSpPr>
          <p:spPr>
            <a:xfrm>
              <a:off x="6834428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8" name="object 8058"/>
            <p:cNvSpPr/>
            <p:nvPr/>
          </p:nvSpPr>
          <p:spPr>
            <a:xfrm>
              <a:off x="683468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9" name="object 8059"/>
            <p:cNvSpPr/>
            <p:nvPr/>
          </p:nvSpPr>
          <p:spPr>
            <a:xfrm>
              <a:off x="6834935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0" name="object 8060"/>
            <p:cNvSpPr/>
            <p:nvPr/>
          </p:nvSpPr>
          <p:spPr>
            <a:xfrm>
              <a:off x="683506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1" name="object 8061"/>
            <p:cNvSpPr/>
            <p:nvPr/>
          </p:nvSpPr>
          <p:spPr>
            <a:xfrm>
              <a:off x="683556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2" name="object 8062"/>
            <p:cNvSpPr/>
            <p:nvPr/>
          </p:nvSpPr>
          <p:spPr>
            <a:xfrm>
              <a:off x="683582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3" name="object 8063"/>
            <p:cNvSpPr/>
            <p:nvPr/>
          </p:nvSpPr>
          <p:spPr>
            <a:xfrm>
              <a:off x="6835949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4" name="object 8064"/>
            <p:cNvSpPr/>
            <p:nvPr/>
          </p:nvSpPr>
          <p:spPr>
            <a:xfrm>
              <a:off x="6835949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5" name="object 8065"/>
            <p:cNvSpPr/>
            <p:nvPr/>
          </p:nvSpPr>
          <p:spPr>
            <a:xfrm>
              <a:off x="6836202" y="41603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6" name="object 8066"/>
            <p:cNvSpPr/>
            <p:nvPr/>
          </p:nvSpPr>
          <p:spPr>
            <a:xfrm>
              <a:off x="6836455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7" name="object 8067"/>
            <p:cNvSpPr/>
            <p:nvPr/>
          </p:nvSpPr>
          <p:spPr>
            <a:xfrm>
              <a:off x="683746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8" name="object 8068"/>
            <p:cNvSpPr/>
            <p:nvPr/>
          </p:nvSpPr>
          <p:spPr>
            <a:xfrm>
              <a:off x="6837596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9" name="object 8069"/>
            <p:cNvSpPr/>
            <p:nvPr/>
          </p:nvSpPr>
          <p:spPr>
            <a:xfrm>
              <a:off x="6838483" y="416015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0" name="object 8070"/>
            <p:cNvSpPr/>
            <p:nvPr/>
          </p:nvSpPr>
          <p:spPr>
            <a:xfrm>
              <a:off x="6838737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1" name="object 8071"/>
            <p:cNvSpPr/>
            <p:nvPr/>
          </p:nvSpPr>
          <p:spPr>
            <a:xfrm>
              <a:off x="6838863" y="41603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2" name="object 8072"/>
            <p:cNvSpPr/>
            <p:nvPr/>
          </p:nvSpPr>
          <p:spPr>
            <a:xfrm>
              <a:off x="6838990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3" name="object 8073"/>
            <p:cNvSpPr/>
            <p:nvPr/>
          </p:nvSpPr>
          <p:spPr>
            <a:xfrm>
              <a:off x="6838230" y="416091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4" name="object 8074"/>
            <p:cNvSpPr/>
            <p:nvPr/>
          </p:nvSpPr>
          <p:spPr>
            <a:xfrm>
              <a:off x="684000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5" name="object 8075"/>
            <p:cNvSpPr/>
            <p:nvPr/>
          </p:nvSpPr>
          <p:spPr>
            <a:xfrm>
              <a:off x="6840131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6" name="object 8076"/>
            <p:cNvSpPr/>
            <p:nvPr/>
          </p:nvSpPr>
          <p:spPr>
            <a:xfrm>
              <a:off x="6840891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7" name="object 8077"/>
            <p:cNvSpPr/>
            <p:nvPr/>
          </p:nvSpPr>
          <p:spPr>
            <a:xfrm>
              <a:off x="6841145" y="4160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8" name="object 8078"/>
            <p:cNvSpPr/>
            <p:nvPr/>
          </p:nvSpPr>
          <p:spPr>
            <a:xfrm>
              <a:off x="6841398" y="41607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9" name="object 8079"/>
            <p:cNvSpPr/>
            <p:nvPr/>
          </p:nvSpPr>
          <p:spPr>
            <a:xfrm>
              <a:off x="6841525" y="41604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0" name="object 8080"/>
            <p:cNvSpPr/>
            <p:nvPr/>
          </p:nvSpPr>
          <p:spPr>
            <a:xfrm>
              <a:off x="6841651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1" name="object 8081"/>
            <p:cNvSpPr/>
            <p:nvPr/>
          </p:nvSpPr>
          <p:spPr>
            <a:xfrm>
              <a:off x="684266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2" name="object 8082"/>
            <p:cNvSpPr/>
            <p:nvPr/>
          </p:nvSpPr>
          <p:spPr>
            <a:xfrm>
              <a:off x="6842792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3" name="object 8083"/>
            <p:cNvSpPr/>
            <p:nvPr/>
          </p:nvSpPr>
          <p:spPr>
            <a:xfrm>
              <a:off x="684342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4" name="object 8084"/>
            <p:cNvSpPr/>
            <p:nvPr/>
          </p:nvSpPr>
          <p:spPr>
            <a:xfrm>
              <a:off x="6842919" y="416057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5" name="object 8085"/>
            <p:cNvSpPr/>
            <p:nvPr/>
          </p:nvSpPr>
          <p:spPr>
            <a:xfrm>
              <a:off x="6844186" y="415991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6"/>
                  </a:moveTo>
                  <a:lnTo>
                    <a:pt x="887" y="50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6" name="object 8086"/>
            <p:cNvSpPr/>
            <p:nvPr/>
          </p:nvSpPr>
          <p:spPr>
            <a:xfrm>
              <a:off x="684431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7" name="object 8087"/>
            <p:cNvSpPr/>
            <p:nvPr/>
          </p:nvSpPr>
          <p:spPr>
            <a:xfrm>
              <a:off x="684507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8" name="object 8088"/>
            <p:cNvSpPr/>
            <p:nvPr/>
          </p:nvSpPr>
          <p:spPr>
            <a:xfrm>
              <a:off x="6845326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9" name="object 8089"/>
            <p:cNvSpPr/>
            <p:nvPr/>
          </p:nvSpPr>
          <p:spPr>
            <a:xfrm>
              <a:off x="684596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0" name="object 8090"/>
            <p:cNvSpPr/>
            <p:nvPr/>
          </p:nvSpPr>
          <p:spPr>
            <a:xfrm>
              <a:off x="6846467" y="4160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1" name="object 8091"/>
            <p:cNvSpPr/>
            <p:nvPr/>
          </p:nvSpPr>
          <p:spPr>
            <a:xfrm>
              <a:off x="6846594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2" name="object 8092"/>
            <p:cNvSpPr/>
            <p:nvPr/>
          </p:nvSpPr>
          <p:spPr>
            <a:xfrm>
              <a:off x="6846721" y="41607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3" name="object 8093"/>
            <p:cNvSpPr/>
            <p:nvPr/>
          </p:nvSpPr>
          <p:spPr>
            <a:xfrm>
              <a:off x="6846721" y="41604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4" name="object 8094"/>
            <p:cNvSpPr/>
            <p:nvPr/>
          </p:nvSpPr>
          <p:spPr>
            <a:xfrm>
              <a:off x="6846974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5" name="object 8095"/>
            <p:cNvSpPr/>
            <p:nvPr/>
          </p:nvSpPr>
          <p:spPr>
            <a:xfrm>
              <a:off x="684786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6" name="object 8096"/>
            <p:cNvSpPr/>
            <p:nvPr/>
          </p:nvSpPr>
          <p:spPr>
            <a:xfrm>
              <a:off x="6847988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7" name="object 8097"/>
            <p:cNvSpPr/>
            <p:nvPr/>
          </p:nvSpPr>
          <p:spPr>
            <a:xfrm>
              <a:off x="684824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8" name="object 8098"/>
            <p:cNvSpPr/>
            <p:nvPr/>
          </p:nvSpPr>
          <p:spPr>
            <a:xfrm>
              <a:off x="684887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9" name="object 8099"/>
            <p:cNvSpPr/>
            <p:nvPr/>
          </p:nvSpPr>
          <p:spPr>
            <a:xfrm>
              <a:off x="6849128" y="415968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20"/>
                  </a:moveTo>
                  <a:lnTo>
                    <a:pt x="887" y="6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0" name="object 8100"/>
            <p:cNvSpPr/>
            <p:nvPr/>
          </p:nvSpPr>
          <p:spPr>
            <a:xfrm>
              <a:off x="6849255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1" name="object 8101"/>
            <p:cNvSpPr/>
            <p:nvPr/>
          </p:nvSpPr>
          <p:spPr>
            <a:xfrm>
              <a:off x="6849382" y="415987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25"/>
                  </a:moveTo>
                  <a:lnTo>
                    <a:pt x="887" y="5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2" name="object 8102"/>
            <p:cNvSpPr/>
            <p:nvPr/>
          </p:nvSpPr>
          <p:spPr>
            <a:xfrm>
              <a:off x="6849509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3" name="object 8103"/>
            <p:cNvSpPr/>
            <p:nvPr/>
          </p:nvSpPr>
          <p:spPr>
            <a:xfrm>
              <a:off x="6850522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4" name="object 8104"/>
            <p:cNvSpPr/>
            <p:nvPr/>
          </p:nvSpPr>
          <p:spPr>
            <a:xfrm>
              <a:off x="685077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5" name="object 8105"/>
            <p:cNvSpPr/>
            <p:nvPr/>
          </p:nvSpPr>
          <p:spPr>
            <a:xfrm>
              <a:off x="685153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6" name="object 8106"/>
            <p:cNvSpPr/>
            <p:nvPr/>
          </p:nvSpPr>
          <p:spPr>
            <a:xfrm>
              <a:off x="6851663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7" name="object 8107"/>
            <p:cNvSpPr/>
            <p:nvPr/>
          </p:nvSpPr>
          <p:spPr>
            <a:xfrm>
              <a:off x="6851790" y="4160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8" name="object 8108"/>
            <p:cNvSpPr/>
            <p:nvPr/>
          </p:nvSpPr>
          <p:spPr>
            <a:xfrm>
              <a:off x="6852043" y="416028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9" name="object 8109"/>
            <p:cNvSpPr/>
            <p:nvPr/>
          </p:nvSpPr>
          <p:spPr>
            <a:xfrm>
              <a:off x="6852170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0" name="object 8110"/>
            <p:cNvSpPr/>
            <p:nvPr/>
          </p:nvSpPr>
          <p:spPr>
            <a:xfrm>
              <a:off x="685293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1" name="object 8111"/>
            <p:cNvSpPr/>
            <p:nvPr/>
          </p:nvSpPr>
          <p:spPr>
            <a:xfrm>
              <a:off x="6853310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2" name="object 8112"/>
            <p:cNvSpPr/>
            <p:nvPr/>
          </p:nvSpPr>
          <p:spPr>
            <a:xfrm>
              <a:off x="685343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3" name="object 8113"/>
            <p:cNvSpPr/>
            <p:nvPr/>
          </p:nvSpPr>
          <p:spPr>
            <a:xfrm>
              <a:off x="6854198" y="41605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4" name="object 8114"/>
            <p:cNvSpPr/>
            <p:nvPr/>
          </p:nvSpPr>
          <p:spPr>
            <a:xfrm>
              <a:off x="6854451" y="41607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5" name="object 8115"/>
            <p:cNvSpPr/>
            <p:nvPr/>
          </p:nvSpPr>
          <p:spPr>
            <a:xfrm>
              <a:off x="6854578" y="4160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6" name="object 8116"/>
            <p:cNvSpPr/>
            <p:nvPr/>
          </p:nvSpPr>
          <p:spPr>
            <a:xfrm>
              <a:off x="6854704" y="4160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7" name="object 8117"/>
            <p:cNvSpPr/>
            <p:nvPr/>
          </p:nvSpPr>
          <p:spPr>
            <a:xfrm>
              <a:off x="6854831" y="4160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8" name="object 8118"/>
            <p:cNvSpPr/>
            <p:nvPr/>
          </p:nvSpPr>
          <p:spPr>
            <a:xfrm>
              <a:off x="6855718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9" name="object 8119"/>
            <p:cNvSpPr/>
            <p:nvPr/>
          </p:nvSpPr>
          <p:spPr>
            <a:xfrm>
              <a:off x="6855972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0" name="object 8120"/>
            <p:cNvSpPr/>
            <p:nvPr/>
          </p:nvSpPr>
          <p:spPr>
            <a:xfrm>
              <a:off x="6855972" y="4160850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1" name="object 8121"/>
            <p:cNvSpPr/>
            <p:nvPr/>
          </p:nvSpPr>
          <p:spPr>
            <a:xfrm>
              <a:off x="6857239" y="4160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2" name="object 8122"/>
            <p:cNvSpPr/>
            <p:nvPr/>
          </p:nvSpPr>
          <p:spPr>
            <a:xfrm>
              <a:off x="6857239" y="4160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3" name="object 8123"/>
            <p:cNvSpPr/>
            <p:nvPr/>
          </p:nvSpPr>
          <p:spPr>
            <a:xfrm>
              <a:off x="6857492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4" name="object 8124"/>
            <p:cNvSpPr/>
            <p:nvPr/>
          </p:nvSpPr>
          <p:spPr>
            <a:xfrm>
              <a:off x="685812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5" name="object 8125"/>
            <p:cNvSpPr/>
            <p:nvPr/>
          </p:nvSpPr>
          <p:spPr>
            <a:xfrm>
              <a:off x="685838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6" name="object 8126"/>
            <p:cNvSpPr/>
            <p:nvPr/>
          </p:nvSpPr>
          <p:spPr>
            <a:xfrm>
              <a:off x="6858633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7" name="object 8127"/>
            <p:cNvSpPr/>
            <p:nvPr/>
          </p:nvSpPr>
          <p:spPr>
            <a:xfrm>
              <a:off x="6859520" y="41603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8" name="object 8128"/>
            <p:cNvSpPr/>
            <p:nvPr/>
          </p:nvSpPr>
          <p:spPr>
            <a:xfrm>
              <a:off x="6859774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9" name="object 8129"/>
            <p:cNvSpPr/>
            <p:nvPr/>
          </p:nvSpPr>
          <p:spPr>
            <a:xfrm>
              <a:off x="6859900" y="4160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0" name="object 8130"/>
            <p:cNvSpPr/>
            <p:nvPr/>
          </p:nvSpPr>
          <p:spPr>
            <a:xfrm>
              <a:off x="6860154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1" name="object 8131"/>
            <p:cNvSpPr/>
            <p:nvPr/>
          </p:nvSpPr>
          <p:spPr>
            <a:xfrm>
              <a:off x="686040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2" name="object 8132"/>
            <p:cNvSpPr/>
            <p:nvPr/>
          </p:nvSpPr>
          <p:spPr>
            <a:xfrm>
              <a:off x="6861168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3" name="object 8133"/>
            <p:cNvSpPr/>
            <p:nvPr/>
          </p:nvSpPr>
          <p:spPr>
            <a:xfrm>
              <a:off x="6862181" y="4160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4" name="object 8134"/>
            <p:cNvSpPr/>
            <p:nvPr/>
          </p:nvSpPr>
          <p:spPr>
            <a:xfrm>
              <a:off x="6862435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5" name="object 8135"/>
            <p:cNvSpPr/>
            <p:nvPr/>
          </p:nvSpPr>
          <p:spPr>
            <a:xfrm>
              <a:off x="6862562" y="4160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6" name="object 8136"/>
            <p:cNvSpPr/>
            <p:nvPr/>
          </p:nvSpPr>
          <p:spPr>
            <a:xfrm>
              <a:off x="6862562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7" name="object 8137"/>
            <p:cNvSpPr/>
            <p:nvPr/>
          </p:nvSpPr>
          <p:spPr>
            <a:xfrm>
              <a:off x="6862688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8" name="object 8138"/>
            <p:cNvSpPr/>
            <p:nvPr/>
          </p:nvSpPr>
          <p:spPr>
            <a:xfrm>
              <a:off x="6862942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9" name="object 8139"/>
            <p:cNvSpPr/>
            <p:nvPr/>
          </p:nvSpPr>
          <p:spPr>
            <a:xfrm>
              <a:off x="686306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0" name="object 8140"/>
            <p:cNvSpPr/>
            <p:nvPr/>
          </p:nvSpPr>
          <p:spPr>
            <a:xfrm>
              <a:off x="6863576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1" name="object 8141"/>
            <p:cNvSpPr/>
            <p:nvPr/>
          </p:nvSpPr>
          <p:spPr>
            <a:xfrm>
              <a:off x="6863829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2" name="object 8142"/>
            <p:cNvSpPr/>
            <p:nvPr/>
          </p:nvSpPr>
          <p:spPr>
            <a:xfrm>
              <a:off x="6864843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3" name="object 8143"/>
            <p:cNvSpPr/>
            <p:nvPr/>
          </p:nvSpPr>
          <p:spPr>
            <a:xfrm>
              <a:off x="686496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4" name="object 8144"/>
            <p:cNvSpPr/>
            <p:nvPr/>
          </p:nvSpPr>
          <p:spPr>
            <a:xfrm>
              <a:off x="6865096" y="4160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5" name="object 8145"/>
            <p:cNvSpPr/>
            <p:nvPr/>
          </p:nvSpPr>
          <p:spPr>
            <a:xfrm>
              <a:off x="6865223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6" name="object 8146"/>
            <p:cNvSpPr/>
            <p:nvPr/>
          </p:nvSpPr>
          <p:spPr>
            <a:xfrm>
              <a:off x="6865350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7" name="object 8147"/>
            <p:cNvSpPr/>
            <p:nvPr/>
          </p:nvSpPr>
          <p:spPr>
            <a:xfrm>
              <a:off x="6865476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8" name="object 8148"/>
            <p:cNvSpPr/>
            <p:nvPr/>
          </p:nvSpPr>
          <p:spPr>
            <a:xfrm>
              <a:off x="686623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9" name="object 8149"/>
            <p:cNvSpPr/>
            <p:nvPr/>
          </p:nvSpPr>
          <p:spPr>
            <a:xfrm>
              <a:off x="686712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0" name="object 8150"/>
            <p:cNvSpPr/>
            <p:nvPr/>
          </p:nvSpPr>
          <p:spPr>
            <a:xfrm>
              <a:off x="6867250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1" name="object 8151"/>
            <p:cNvSpPr/>
            <p:nvPr/>
          </p:nvSpPr>
          <p:spPr>
            <a:xfrm>
              <a:off x="6867377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2" name="object 8152"/>
            <p:cNvSpPr/>
            <p:nvPr/>
          </p:nvSpPr>
          <p:spPr>
            <a:xfrm>
              <a:off x="686763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3" name="object 8153"/>
            <p:cNvSpPr/>
            <p:nvPr/>
          </p:nvSpPr>
          <p:spPr>
            <a:xfrm>
              <a:off x="6867757" y="4160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4" name="object 8154"/>
            <p:cNvSpPr/>
            <p:nvPr/>
          </p:nvSpPr>
          <p:spPr>
            <a:xfrm>
              <a:off x="6867884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5" name="object 8155"/>
            <p:cNvSpPr/>
            <p:nvPr/>
          </p:nvSpPr>
          <p:spPr>
            <a:xfrm>
              <a:off x="6868138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6" name="object 8156"/>
            <p:cNvSpPr/>
            <p:nvPr/>
          </p:nvSpPr>
          <p:spPr>
            <a:xfrm>
              <a:off x="6868898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7" name="object 8157"/>
            <p:cNvSpPr/>
            <p:nvPr/>
          </p:nvSpPr>
          <p:spPr>
            <a:xfrm>
              <a:off x="686915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8" name="object 8158"/>
            <p:cNvSpPr/>
            <p:nvPr/>
          </p:nvSpPr>
          <p:spPr>
            <a:xfrm>
              <a:off x="686991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9" name="object 8159"/>
            <p:cNvSpPr/>
            <p:nvPr/>
          </p:nvSpPr>
          <p:spPr>
            <a:xfrm>
              <a:off x="6869912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0" name="object 8160"/>
            <p:cNvSpPr/>
            <p:nvPr/>
          </p:nvSpPr>
          <p:spPr>
            <a:xfrm>
              <a:off x="6870165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1" name="object 8161"/>
            <p:cNvSpPr/>
            <p:nvPr/>
          </p:nvSpPr>
          <p:spPr>
            <a:xfrm>
              <a:off x="6870292" y="41606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2" name="object 8162"/>
            <p:cNvSpPr/>
            <p:nvPr/>
          </p:nvSpPr>
          <p:spPr>
            <a:xfrm>
              <a:off x="6870545" y="4160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3" name="object 8163"/>
            <p:cNvSpPr/>
            <p:nvPr/>
          </p:nvSpPr>
          <p:spPr>
            <a:xfrm>
              <a:off x="6870672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4" name="object 8164"/>
            <p:cNvSpPr/>
            <p:nvPr/>
          </p:nvSpPr>
          <p:spPr>
            <a:xfrm>
              <a:off x="687143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5" name="object 8165"/>
            <p:cNvSpPr/>
            <p:nvPr/>
          </p:nvSpPr>
          <p:spPr>
            <a:xfrm>
              <a:off x="687168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6" name="object 8166"/>
            <p:cNvSpPr/>
            <p:nvPr/>
          </p:nvSpPr>
          <p:spPr>
            <a:xfrm>
              <a:off x="6871813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7" name="object 8167"/>
            <p:cNvSpPr/>
            <p:nvPr/>
          </p:nvSpPr>
          <p:spPr>
            <a:xfrm>
              <a:off x="687257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8" name="object 8168"/>
            <p:cNvSpPr/>
            <p:nvPr/>
          </p:nvSpPr>
          <p:spPr>
            <a:xfrm>
              <a:off x="6872827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9" name="object 8169"/>
            <p:cNvSpPr/>
            <p:nvPr/>
          </p:nvSpPr>
          <p:spPr>
            <a:xfrm>
              <a:off x="687295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0" name="object 8170"/>
            <p:cNvSpPr/>
            <p:nvPr/>
          </p:nvSpPr>
          <p:spPr>
            <a:xfrm>
              <a:off x="6873080" y="4160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1" name="object 8171"/>
            <p:cNvSpPr/>
            <p:nvPr/>
          </p:nvSpPr>
          <p:spPr>
            <a:xfrm>
              <a:off x="6873080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2" name="object 8172"/>
            <p:cNvSpPr/>
            <p:nvPr/>
          </p:nvSpPr>
          <p:spPr>
            <a:xfrm>
              <a:off x="6873333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3" name="object 8173"/>
            <p:cNvSpPr/>
            <p:nvPr/>
          </p:nvSpPr>
          <p:spPr>
            <a:xfrm>
              <a:off x="6873714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4" name="object 8174"/>
            <p:cNvSpPr/>
            <p:nvPr/>
          </p:nvSpPr>
          <p:spPr>
            <a:xfrm>
              <a:off x="687434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5" name="object 8175"/>
            <p:cNvSpPr/>
            <p:nvPr/>
          </p:nvSpPr>
          <p:spPr>
            <a:xfrm>
              <a:off x="687510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6" name="object 8176"/>
            <p:cNvSpPr/>
            <p:nvPr/>
          </p:nvSpPr>
          <p:spPr>
            <a:xfrm>
              <a:off x="6875361" y="41606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7" name="object 8177"/>
            <p:cNvSpPr/>
            <p:nvPr/>
          </p:nvSpPr>
          <p:spPr>
            <a:xfrm>
              <a:off x="6875615" y="41604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8" name="object 8178"/>
            <p:cNvSpPr/>
            <p:nvPr/>
          </p:nvSpPr>
          <p:spPr>
            <a:xfrm>
              <a:off x="6875741" y="4160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9" name="object 8179"/>
            <p:cNvSpPr/>
            <p:nvPr/>
          </p:nvSpPr>
          <p:spPr>
            <a:xfrm>
              <a:off x="687586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0" name="object 8180"/>
            <p:cNvSpPr/>
            <p:nvPr/>
          </p:nvSpPr>
          <p:spPr>
            <a:xfrm>
              <a:off x="6875995" y="41604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1" name="object 8181"/>
            <p:cNvSpPr/>
            <p:nvPr/>
          </p:nvSpPr>
          <p:spPr>
            <a:xfrm>
              <a:off x="687637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2" name="object 8182"/>
            <p:cNvSpPr/>
            <p:nvPr/>
          </p:nvSpPr>
          <p:spPr>
            <a:xfrm>
              <a:off x="687688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3" name="object 8183"/>
            <p:cNvSpPr/>
            <p:nvPr/>
          </p:nvSpPr>
          <p:spPr>
            <a:xfrm>
              <a:off x="6878023" y="41607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4" name="object 8184"/>
            <p:cNvSpPr/>
            <p:nvPr/>
          </p:nvSpPr>
          <p:spPr>
            <a:xfrm>
              <a:off x="6878149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5" name="object 8185"/>
            <p:cNvSpPr/>
            <p:nvPr/>
          </p:nvSpPr>
          <p:spPr>
            <a:xfrm>
              <a:off x="6878276" y="41604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6" name="object 8186"/>
            <p:cNvSpPr/>
            <p:nvPr/>
          </p:nvSpPr>
          <p:spPr>
            <a:xfrm>
              <a:off x="6878529" y="4160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7" name="object 8187"/>
            <p:cNvSpPr/>
            <p:nvPr/>
          </p:nvSpPr>
          <p:spPr>
            <a:xfrm>
              <a:off x="6878910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8" name="object 8188"/>
            <p:cNvSpPr/>
            <p:nvPr/>
          </p:nvSpPr>
          <p:spPr>
            <a:xfrm>
              <a:off x="687916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9" name="object 8189"/>
            <p:cNvSpPr/>
            <p:nvPr/>
          </p:nvSpPr>
          <p:spPr>
            <a:xfrm>
              <a:off x="687941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0" name="object 8190"/>
            <p:cNvSpPr/>
            <p:nvPr/>
          </p:nvSpPr>
          <p:spPr>
            <a:xfrm>
              <a:off x="687954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1" name="object 8191"/>
            <p:cNvSpPr/>
            <p:nvPr/>
          </p:nvSpPr>
          <p:spPr>
            <a:xfrm>
              <a:off x="687979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2" name="object 8192"/>
            <p:cNvSpPr/>
            <p:nvPr/>
          </p:nvSpPr>
          <p:spPr>
            <a:xfrm>
              <a:off x="6880557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3" name="object 8193"/>
            <p:cNvSpPr/>
            <p:nvPr/>
          </p:nvSpPr>
          <p:spPr>
            <a:xfrm>
              <a:off x="6880684" y="41605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4" name="object 8194"/>
            <p:cNvSpPr/>
            <p:nvPr/>
          </p:nvSpPr>
          <p:spPr>
            <a:xfrm>
              <a:off x="6880811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5" name="object 8195"/>
            <p:cNvSpPr/>
            <p:nvPr/>
          </p:nvSpPr>
          <p:spPr>
            <a:xfrm>
              <a:off x="6880937" y="4160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6" name="object 8196"/>
            <p:cNvSpPr/>
            <p:nvPr/>
          </p:nvSpPr>
          <p:spPr>
            <a:xfrm>
              <a:off x="688106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7" name="object 8197"/>
            <p:cNvSpPr/>
            <p:nvPr/>
          </p:nvSpPr>
          <p:spPr>
            <a:xfrm>
              <a:off x="6881191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8" name="object 8198"/>
            <p:cNvSpPr/>
            <p:nvPr/>
          </p:nvSpPr>
          <p:spPr>
            <a:xfrm>
              <a:off x="688157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9" name="object 8199"/>
            <p:cNvSpPr/>
            <p:nvPr/>
          </p:nvSpPr>
          <p:spPr>
            <a:xfrm>
              <a:off x="688207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0" name="object 8200"/>
            <p:cNvSpPr/>
            <p:nvPr/>
          </p:nvSpPr>
          <p:spPr>
            <a:xfrm>
              <a:off x="6882205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1" name="object 8201"/>
            <p:cNvSpPr/>
            <p:nvPr/>
          </p:nvSpPr>
          <p:spPr>
            <a:xfrm>
              <a:off x="688309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2" name="object 8202"/>
            <p:cNvSpPr/>
            <p:nvPr/>
          </p:nvSpPr>
          <p:spPr>
            <a:xfrm>
              <a:off x="6883218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3" name="object 8203"/>
            <p:cNvSpPr/>
            <p:nvPr/>
          </p:nvSpPr>
          <p:spPr>
            <a:xfrm>
              <a:off x="6883345" y="4160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4" name="object 8204"/>
            <p:cNvSpPr/>
            <p:nvPr/>
          </p:nvSpPr>
          <p:spPr>
            <a:xfrm>
              <a:off x="6883599" y="41605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5" name="object 8205"/>
            <p:cNvSpPr/>
            <p:nvPr/>
          </p:nvSpPr>
          <p:spPr>
            <a:xfrm>
              <a:off x="6883725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6" name="object 8206"/>
            <p:cNvSpPr/>
            <p:nvPr/>
          </p:nvSpPr>
          <p:spPr>
            <a:xfrm>
              <a:off x="688385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7" name="object 8207"/>
            <p:cNvSpPr/>
            <p:nvPr/>
          </p:nvSpPr>
          <p:spPr>
            <a:xfrm>
              <a:off x="6883092" y="416091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8" name="object 8208"/>
            <p:cNvSpPr/>
            <p:nvPr/>
          </p:nvSpPr>
          <p:spPr>
            <a:xfrm>
              <a:off x="688486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9" name="object 8209"/>
            <p:cNvSpPr/>
            <p:nvPr/>
          </p:nvSpPr>
          <p:spPr>
            <a:xfrm>
              <a:off x="6886006" y="4160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0" name="object 8210"/>
            <p:cNvSpPr/>
            <p:nvPr/>
          </p:nvSpPr>
          <p:spPr>
            <a:xfrm>
              <a:off x="6886133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1" name="object 8211"/>
            <p:cNvSpPr/>
            <p:nvPr/>
          </p:nvSpPr>
          <p:spPr>
            <a:xfrm>
              <a:off x="6886260" y="4160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2" name="object 8212"/>
            <p:cNvSpPr/>
            <p:nvPr/>
          </p:nvSpPr>
          <p:spPr>
            <a:xfrm>
              <a:off x="6886387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3" name="object 8213"/>
            <p:cNvSpPr/>
            <p:nvPr/>
          </p:nvSpPr>
          <p:spPr>
            <a:xfrm>
              <a:off x="6885626" y="416091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4" name="object 8214"/>
            <p:cNvSpPr/>
            <p:nvPr/>
          </p:nvSpPr>
          <p:spPr>
            <a:xfrm>
              <a:off x="688714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5" name="object 8215"/>
            <p:cNvSpPr/>
            <p:nvPr/>
          </p:nvSpPr>
          <p:spPr>
            <a:xfrm>
              <a:off x="6887400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6" name="object 8216"/>
            <p:cNvSpPr/>
            <p:nvPr/>
          </p:nvSpPr>
          <p:spPr>
            <a:xfrm>
              <a:off x="688752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7" name="object 8217"/>
            <p:cNvSpPr/>
            <p:nvPr/>
          </p:nvSpPr>
          <p:spPr>
            <a:xfrm>
              <a:off x="6888541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8" name="object 8218"/>
            <p:cNvSpPr/>
            <p:nvPr/>
          </p:nvSpPr>
          <p:spPr>
            <a:xfrm>
              <a:off x="6888795" y="41604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9" name="object 8219"/>
            <p:cNvSpPr/>
            <p:nvPr/>
          </p:nvSpPr>
          <p:spPr>
            <a:xfrm>
              <a:off x="6888921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0" name="object 8220"/>
            <p:cNvSpPr/>
            <p:nvPr/>
          </p:nvSpPr>
          <p:spPr>
            <a:xfrm>
              <a:off x="688968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1" name="object 8221"/>
            <p:cNvSpPr/>
            <p:nvPr/>
          </p:nvSpPr>
          <p:spPr>
            <a:xfrm>
              <a:off x="6889935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2" name="object 8222"/>
            <p:cNvSpPr/>
            <p:nvPr/>
          </p:nvSpPr>
          <p:spPr>
            <a:xfrm>
              <a:off x="689006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3" name="object 8223"/>
            <p:cNvSpPr/>
            <p:nvPr/>
          </p:nvSpPr>
          <p:spPr>
            <a:xfrm>
              <a:off x="6891202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4" name="object 8224"/>
            <p:cNvSpPr/>
            <p:nvPr/>
          </p:nvSpPr>
          <p:spPr>
            <a:xfrm>
              <a:off x="6891329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5" name="object 8225"/>
            <p:cNvSpPr/>
            <p:nvPr/>
          </p:nvSpPr>
          <p:spPr>
            <a:xfrm>
              <a:off x="6891456" y="41604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6" name="object 8226"/>
            <p:cNvSpPr/>
            <p:nvPr/>
          </p:nvSpPr>
          <p:spPr>
            <a:xfrm>
              <a:off x="6891583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7" name="object 8227"/>
            <p:cNvSpPr/>
            <p:nvPr/>
          </p:nvSpPr>
          <p:spPr>
            <a:xfrm>
              <a:off x="6891709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8" name="object 8228"/>
            <p:cNvSpPr/>
            <p:nvPr/>
          </p:nvSpPr>
          <p:spPr>
            <a:xfrm>
              <a:off x="689259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9" name="object 8229"/>
            <p:cNvSpPr/>
            <p:nvPr/>
          </p:nvSpPr>
          <p:spPr>
            <a:xfrm>
              <a:off x="689272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0" name="object 8230"/>
            <p:cNvSpPr/>
            <p:nvPr/>
          </p:nvSpPr>
          <p:spPr>
            <a:xfrm>
              <a:off x="689373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1" name="object 8231"/>
            <p:cNvSpPr/>
            <p:nvPr/>
          </p:nvSpPr>
          <p:spPr>
            <a:xfrm>
              <a:off x="6893864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2" name="object 8232"/>
            <p:cNvSpPr/>
            <p:nvPr/>
          </p:nvSpPr>
          <p:spPr>
            <a:xfrm>
              <a:off x="6894117" y="41604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3" name="object 8233"/>
            <p:cNvSpPr/>
            <p:nvPr/>
          </p:nvSpPr>
          <p:spPr>
            <a:xfrm>
              <a:off x="6894244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4" name="object 8234"/>
            <p:cNvSpPr/>
            <p:nvPr/>
          </p:nvSpPr>
          <p:spPr>
            <a:xfrm>
              <a:off x="6894371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5" name="object 8235"/>
            <p:cNvSpPr/>
            <p:nvPr/>
          </p:nvSpPr>
          <p:spPr>
            <a:xfrm>
              <a:off x="689462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6" name="object 8236"/>
            <p:cNvSpPr/>
            <p:nvPr/>
          </p:nvSpPr>
          <p:spPr>
            <a:xfrm>
              <a:off x="689525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7" name="object 8237"/>
            <p:cNvSpPr/>
            <p:nvPr/>
          </p:nvSpPr>
          <p:spPr>
            <a:xfrm>
              <a:off x="6895384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8" name="object 8238"/>
            <p:cNvSpPr/>
            <p:nvPr/>
          </p:nvSpPr>
          <p:spPr>
            <a:xfrm>
              <a:off x="6896525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9" name="object 8239"/>
            <p:cNvSpPr/>
            <p:nvPr/>
          </p:nvSpPr>
          <p:spPr>
            <a:xfrm>
              <a:off x="6896652" y="41604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0" name="object 8240"/>
            <p:cNvSpPr/>
            <p:nvPr/>
          </p:nvSpPr>
          <p:spPr>
            <a:xfrm>
              <a:off x="6896905" y="4160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1" name="object 8241"/>
            <p:cNvSpPr/>
            <p:nvPr/>
          </p:nvSpPr>
          <p:spPr>
            <a:xfrm>
              <a:off x="689703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2" name="object 8242"/>
            <p:cNvSpPr/>
            <p:nvPr/>
          </p:nvSpPr>
          <p:spPr>
            <a:xfrm>
              <a:off x="689779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3" name="object 8243"/>
            <p:cNvSpPr/>
            <p:nvPr/>
          </p:nvSpPr>
          <p:spPr>
            <a:xfrm>
              <a:off x="689804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4" name="object 8244"/>
            <p:cNvSpPr/>
            <p:nvPr/>
          </p:nvSpPr>
          <p:spPr>
            <a:xfrm>
              <a:off x="6899059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5" name="object 8245"/>
            <p:cNvSpPr/>
            <p:nvPr/>
          </p:nvSpPr>
          <p:spPr>
            <a:xfrm>
              <a:off x="6899186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6" name="object 8246"/>
            <p:cNvSpPr/>
            <p:nvPr/>
          </p:nvSpPr>
          <p:spPr>
            <a:xfrm>
              <a:off x="6899313" y="4160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7" name="object 8247"/>
            <p:cNvSpPr/>
            <p:nvPr/>
          </p:nvSpPr>
          <p:spPr>
            <a:xfrm>
              <a:off x="6899440" y="4160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8" name="object 8248"/>
            <p:cNvSpPr/>
            <p:nvPr/>
          </p:nvSpPr>
          <p:spPr>
            <a:xfrm>
              <a:off x="689969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9" name="object 8249"/>
            <p:cNvSpPr/>
            <p:nvPr/>
          </p:nvSpPr>
          <p:spPr>
            <a:xfrm>
              <a:off x="6900580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0" name="object 8250"/>
            <p:cNvSpPr/>
            <p:nvPr/>
          </p:nvSpPr>
          <p:spPr>
            <a:xfrm>
              <a:off x="690070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1" name="object 8251"/>
            <p:cNvSpPr/>
            <p:nvPr/>
          </p:nvSpPr>
          <p:spPr>
            <a:xfrm>
              <a:off x="6901467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2" name="object 8252"/>
            <p:cNvSpPr/>
            <p:nvPr/>
          </p:nvSpPr>
          <p:spPr>
            <a:xfrm>
              <a:off x="690159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3" name="object 8253"/>
            <p:cNvSpPr/>
            <p:nvPr/>
          </p:nvSpPr>
          <p:spPr>
            <a:xfrm>
              <a:off x="6901721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4" name="object 8254"/>
            <p:cNvSpPr/>
            <p:nvPr/>
          </p:nvSpPr>
          <p:spPr>
            <a:xfrm>
              <a:off x="6901974" y="4160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5" name="object 8255"/>
            <p:cNvSpPr/>
            <p:nvPr/>
          </p:nvSpPr>
          <p:spPr>
            <a:xfrm>
              <a:off x="6902101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6" name="object 8256"/>
            <p:cNvSpPr/>
            <p:nvPr/>
          </p:nvSpPr>
          <p:spPr>
            <a:xfrm>
              <a:off x="6902228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7" name="object 8257"/>
            <p:cNvSpPr/>
            <p:nvPr/>
          </p:nvSpPr>
          <p:spPr>
            <a:xfrm>
              <a:off x="6903115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8" name="object 8258"/>
            <p:cNvSpPr/>
            <p:nvPr/>
          </p:nvSpPr>
          <p:spPr>
            <a:xfrm>
              <a:off x="690336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9" name="object 8259"/>
            <p:cNvSpPr/>
            <p:nvPr/>
          </p:nvSpPr>
          <p:spPr>
            <a:xfrm>
              <a:off x="6903242" y="416090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0" name="object 8260"/>
            <p:cNvSpPr/>
            <p:nvPr/>
          </p:nvSpPr>
          <p:spPr>
            <a:xfrm>
              <a:off x="6904382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1" name="object 8261"/>
            <p:cNvSpPr/>
            <p:nvPr/>
          </p:nvSpPr>
          <p:spPr>
            <a:xfrm>
              <a:off x="6904509" y="4160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2" name="object 8262"/>
            <p:cNvSpPr/>
            <p:nvPr/>
          </p:nvSpPr>
          <p:spPr>
            <a:xfrm>
              <a:off x="6904636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3" name="object 8263"/>
            <p:cNvSpPr/>
            <p:nvPr/>
          </p:nvSpPr>
          <p:spPr>
            <a:xfrm>
              <a:off x="6904762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4" name="object 8264"/>
            <p:cNvSpPr/>
            <p:nvPr/>
          </p:nvSpPr>
          <p:spPr>
            <a:xfrm>
              <a:off x="6904002" y="416091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5" name="object 8265"/>
            <p:cNvSpPr/>
            <p:nvPr/>
          </p:nvSpPr>
          <p:spPr>
            <a:xfrm>
              <a:off x="6906663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6" name="object 8266"/>
            <p:cNvSpPr/>
            <p:nvPr/>
          </p:nvSpPr>
          <p:spPr>
            <a:xfrm>
              <a:off x="6906156" y="416090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7" name="object 8267"/>
            <p:cNvSpPr/>
            <p:nvPr/>
          </p:nvSpPr>
          <p:spPr>
            <a:xfrm>
              <a:off x="6907170" y="41603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8" name="object 8268"/>
            <p:cNvSpPr/>
            <p:nvPr/>
          </p:nvSpPr>
          <p:spPr>
            <a:xfrm>
              <a:off x="6907424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9" name="object 8269"/>
            <p:cNvSpPr/>
            <p:nvPr/>
          </p:nvSpPr>
          <p:spPr>
            <a:xfrm>
              <a:off x="6907550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0" name="object 8270"/>
            <p:cNvSpPr/>
            <p:nvPr/>
          </p:nvSpPr>
          <p:spPr>
            <a:xfrm>
              <a:off x="6907424" y="416091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1" name="object 8271"/>
            <p:cNvSpPr/>
            <p:nvPr/>
          </p:nvSpPr>
          <p:spPr>
            <a:xfrm>
              <a:off x="6909578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2" name="object 8272"/>
            <p:cNvSpPr/>
            <p:nvPr/>
          </p:nvSpPr>
          <p:spPr>
            <a:xfrm>
              <a:off x="6909705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3" name="object 8273"/>
            <p:cNvSpPr/>
            <p:nvPr/>
          </p:nvSpPr>
          <p:spPr>
            <a:xfrm>
              <a:off x="6909831" y="41605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4" name="object 8274"/>
            <p:cNvSpPr/>
            <p:nvPr/>
          </p:nvSpPr>
          <p:spPr>
            <a:xfrm>
              <a:off x="6910085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5" name="object 8275"/>
            <p:cNvSpPr/>
            <p:nvPr/>
          </p:nvSpPr>
          <p:spPr>
            <a:xfrm>
              <a:off x="6910212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6" name="object 8276"/>
            <p:cNvSpPr/>
            <p:nvPr/>
          </p:nvSpPr>
          <p:spPr>
            <a:xfrm>
              <a:off x="691097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7" name="object 8277"/>
            <p:cNvSpPr/>
            <p:nvPr/>
          </p:nvSpPr>
          <p:spPr>
            <a:xfrm>
              <a:off x="691135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8" name="object 8278"/>
            <p:cNvSpPr/>
            <p:nvPr/>
          </p:nvSpPr>
          <p:spPr>
            <a:xfrm>
              <a:off x="6912112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9" name="object 8279"/>
            <p:cNvSpPr/>
            <p:nvPr/>
          </p:nvSpPr>
          <p:spPr>
            <a:xfrm>
              <a:off x="6912239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0" name="object 8280"/>
            <p:cNvSpPr/>
            <p:nvPr/>
          </p:nvSpPr>
          <p:spPr>
            <a:xfrm>
              <a:off x="6912493" y="41604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1" name="object 8281"/>
            <p:cNvSpPr/>
            <p:nvPr/>
          </p:nvSpPr>
          <p:spPr>
            <a:xfrm>
              <a:off x="6912619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2" name="object 8282"/>
            <p:cNvSpPr/>
            <p:nvPr/>
          </p:nvSpPr>
          <p:spPr>
            <a:xfrm>
              <a:off x="691287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3" name="object 8283"/>
            <p:cNvSpPr/>
            <p:nvPr/>
          </p:nvSpPr>
          <p:spPr>
            <a:xfrm>
              <a:off x="691350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4" name="object 8284"/>
            <p:cNvSpPr/>
            <p:nvPr/>
          </p:nvSpPr>
          <p:spPr>
            <a:xfrm>
              <a:off x="6912873" y="416091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5" name="object 8285"/>
            <p:cNvSpPr/>
            <p:nvPr/>
          </p:nvSpPr>
          <p:spPr>
            <a:xfrm>
              <a:off x="6914774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6" name="object 8286"/>
            <p:cNvSpPr/>
            <p:nvPr/>
          </p:nvSpPr>
          <p:spPr>
            <a:xfrm>
              <a:off x="6915027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7" name="object 8287"/>
            <p:cNvSpPr/>
            <p:nvPr/>
          </p:nvSpPr>
          <p:spPr>
            <a:xfrm>
              <a:off x="6915154" y="4160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8" name="object 8288"/>
            <p:cNvSpPr/>
            <p:nvPr/>
          </p:nvSpPr>
          <p:spPr>
            <a:xfrm>
              <a:off x="6915281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9" name="object 8289"/>
            <p:cNvSpPr/>
            <p:nvPr/>
          </p:nvSpPr>
          <p:spPr>
            <a:xfrm>
              <a:off x="6914520" y="416091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0" name="object 8290"/>
            <p:cNvSpPr/>
            <p:nvPr/>
          </p:nvSpPr>
          <p:spPr>
            <a:xfrm>
              <a:off x="691654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1" name="object 8291"/>
            <p:cNvSpPr/>
            <p:nvPr/>
          </p:nvSpPr>
          <p:spPr>
            <a:xfrm>
              <a:off x="691743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2" name="object 8292"/>
            <p:cNvSpPr/>
            <p:nvPr/>
          </p:nvSpPr>
          <p:spPr>
            <a:xfrm>
              <a:off x="6916675" y="4160850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6"/>
                  </a:moveTo>
                  <a:lnTo>
                    <a:pt x="1900" y="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3" name="object 8293"/>
            <p:cNvSpPr/>
            <p:nvPr/>
          </p:nvSpPr>
          <p:spPr>
            <a:xfrm>
              <a:off x="6917815" y="4160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4" name="object 8294"/>
            <p:cNvSpPr/>
            <p:nvPr/>
          </p:nvSpPr>
          <p:spPr>
            <a:xfrm>
              <a:off x="6917942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5" name="object 8295"/>
            <p:cNvSpPr/>
            <p:nvPr/>
          </p:nvSpPr>
          <p:spPr>
            <a:xfrm>
              <a:off x="691806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6" name="object 8296"/>
            <p:cNvSpPr/>
            <p:nvPr/>
          </p:nvSpPr>
          <p:spPr>
            <a:xfrm>
              <a:off x="691882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7" name="object 8297"/>
            <p:cNvSpPr/>
            <p:nvPr/>
          </p:nvSpPr>
          <p:spPr>
            <a:xfrm>
              <a:off x="6920096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8" name="object 8298"/>
            <p:cNvSpPr/>
            <p:nvPr/>
          </p:nvSpPr>
          <p:spPr>
            <a:xfrm>
              <a:off x="6920350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9" name="object 8299"/>
            <p:cNvSpPr/>
            <p:nvPr/>
          </p:nvSpPr>
          <p:spPr>
            <a:xfrm>
              <a:off x="6920477" y="4160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0" name="object 8300"/>
            <p:cNvSpPr/>
            <p:nvPr/>
          </p:nvSpPr>
          <p:spPr>
            <a:xfrm>
              <a:off x="6920603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1" name="object 8301"/>
            <p:cNvSpPr/>
            <p:nvPr/>
          </p:nvSpPr>
          <p:spPr>
            <a:xfrm>
              <a:off x="692085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2" name="object 8302"/>
            <p:cNvSpPr/>
            <p:nvPr/>
          </p:nvSpPr>
          <p:spPr>
            <a:xfrm>
              <a:off x="6921110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3" name="object 8303"/>
            <p:cNvSpPr/>
            <p:nvPr/>
          </p:nvSpPr>
          <p:spPr>
            <a:xfrm>
              <a:off x="6921744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4" name="object 8304"/>
            <p:cNvSpPr/>
            <p:nvPr/>
          </p:nvSpPr>
          <p:spPr>
            <a:xfrm>
              <a:off x="692263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5" name="object 8305"/>
            <p:cNvSpPr/>
            <p:nvPr/>
          </p:nvSpPr>
          <p:spPr>
            <a:xfrm>
              <a:off x="6922758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6" name="object 8306"/>
            <p:cNvSpPr/>
            <p:nvPr/>
          </p:nvSpPr>
          <p:spPr>
            <a:xfrm>
              <a:off x="6923011" y="4160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7" name="object 8307"/>
            <p:cNvSpPr/>
            <p:nvPr/>
          </p:nvSpPr>
          <p:spPr>
            <a:xfrm>
              <a:off x="6923138" y="41604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8" name="object 8308"/>
            <p:cNvSpPr/>
            <p:nvPr/>
          </p:nvSpPr>
          <p:spPr>
            <a:xfrm>
              <a:off x="6923391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9" name="object 8309"/>
            <p:cNvSpPr/>
            <p:nvPr/>
          </p:nvSpPr>
          <p:spPr>
            <a:xfrm>
              <a:off x="6923772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0" name="object 8310"/>
            <p:cNvSpPr/>
            <p:nvPr/>
          </p:nvSpPr>
          <p:spPr>
            <a:xfrm>
              <a:off x="692415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1" name="object 8311"/>
            <p:cNvSpPr/>
            <p:nvPr/>
          </p:nvSpPr>
          <p:spPr>
            <a:xfrm>
              <a:off x="692453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2" name="object 8312"/>
            <p:cNvSpPr/>
            <p:nvPr/>
          </p:nvSpPr>
          <p:spPr>
            <a:xfrm>
              <a:off x="692491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3" name="object 8313"/>
            <p:cNvSpPr/>
            <p:nvPr/>
          </p:nvSpPr>
          <p:spPr>
            <a:xfrm>
              <a:off x="6925292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4" name="object 8314"/>
            <p:cNvSpPr/>
            <p:nvPr/>
          </p:nvSpPr>
          <p:spPr>
            <a:xfrm>
              <a:off x="6925419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5" name="object 8315"/>
            <p:cNvSpPr/>
            <p:nvPr/>
          </p:nvSpPr>
          <p:spPr>
            <a:xfrm>
              <a:off x="6925673" y="4160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6" name="object 8316"/>
            <p:cNvSpPr/>
            <p:nvPr/>
          </p:nvSpPr>
          <p:spPr>
            <a:xfrm>
              <a:off x="6925799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7" name="object 8317"/>
            <p:cNvSpPr/>
            <p:nvPr/>
          </p:nvSpPr>
          <p:spPr>
            <a:xfrm>
              <a:off x="6925926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8" name="object 8318"/>
            <p:cNvSpPr/>
            <p:nvPr/>
          </p:nvSpPr>
          <p:spPr>
            <a:xfrm>
              <a:off x="6926053" y="416090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140" y="0"/>
                  </a:moveTo>
                  <a:lnTo>
                    <a:pt x="291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9" name="object 8319"/>
            <p:cNvSpPr/>
            <p:nvPr/>
          </p:nvSpPr>
          <p:spPr>
            <a:xfrm>
              <a:off x="6928334" y="4160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0" name="object 8320"/>
            <p:cNvSpPr/>
            <p:nvPr/>
          </p:nvSpPr>
          <p:spPr>
            <a:xfrm>
              <a:off x="6928461" y="4160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1" name="object 8321"/>
            <p:cNvSpPr/>
            <p:nvPr/>
          </p:nvSpPr>
          <p:spPr>
            <a:xfrm>
              <a:off x="692960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2" name="object 8322"/>
            <p:cNvSpPr/>
            <p:nvPr/>
          </p:nvSpPr>
          <p:spPr>
            <a:xfrm>
              <a:off x="6929728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3" name="object 8323"/>
            <p:cNvSpPr/>
            <p:nvPr/>
          </p:nvSpPr>
          <p:spPr>
            <a:xfrm>
              <a:off x="693061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4" name="object 8324"/>
            <p:cNvSpPr/>
            <p:nvPr/>
          </p:nvSpPr>
          <p:spPr>
            <a:xfrm>
              <a:off x="6930742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5" name="object 8325"/>
            <p:cNvSpPr/>
            <p:nvPr/>
          </p:nvSpPr>
          <p:spPr>
            <a:xfrm>
              <a:off x="6930868" y="4160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6" name="object 8326"/>
            <p:cNvSpPr/>
            <p:nvPr/>
          </p:nvSpPr>
          <p:spPr>
            <a:xfrm>
              <a:off x="6930995" y="41603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7" name="object 8327"/>
            <p:cNvSpPr/>
            <p:nvPr/>
          </p:nvSpPr>
          <p:spPr>
            <a:xfrm>
              <a:off x="693124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8" name="object 8328"/>
            <p:cNvSpPr/>
            <p:nvPr/>
          </p:nvSpPr>
          <p:spPr>
            <a:xfrm>
              <a:off x="693150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9" name="object 8329"/>
            <p:cNvSpPr/>
            <p:nvPr/>
          </p:nvSpPr>
          <p:spPr>
            <a:xfrm>
              <a:off x="693175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0" name="object 8330"/>
            <p:cNvSpPr/>
            <p:nvPr/>
          </p:nvSpPr>
          <p:spPr>
            <a:xfrm>
              <a:off x="693213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1" name="object 8331"/>
            <p:cNvSpPr/>
            <p:nvPr/>
          </p:nvSpPr>
          <p:spPr>
            <a:xfrm>
              <a:off x="693238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2" name="object 8332"/>
            <p:cNvSpPr/>
            <p:nvPr/>
          </p:nvSpPr>
          <p:spPr>
            <a:xfrm>
              <a:off x="6933276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3" name="object 8333"/>
            <p:cNvSpPr/>
            <p:nvPr/>
          </p:nvSpPr>
          <p:spPr>
            <a:xfrm>
              <a:off x="6933403" y="4160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4" name="object 8334"/>
            <p:cNvSpPr/>
            <p:nvPr/>
          </p:nvSpPr>
          <p:spPr>
            <a:xfrm>
              <a:off x="6933530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5" name="object 8335"/>
            <p:cNvSpPr/>
            <p:nvPr/>
          </p:nvSpPr>
          <p:spPr>
            <a:xfrm>
              <a:off x="6933656" y="416044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6" name="object 8336"/>
            <p:cNvSpPr/>
            <p:nvPr/>
          </p:nvSpPr>
          <p:spPr>
            <a:xfrm>
              <a:off x="6933023" y="416091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633" y="0"/>
                  </a:moveTo>
                  <a:lnTo>
                    <a:pt x="2407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7" name="object 8337"/>
            <p:cNvSpPr/>
            <p:nvPr/>
          </p:nvSpPr>
          <p:spPr>
            <a:xfrm>
              <a:off x="693492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8" name="object 8338"/>
            <p:cNvSpPr/>
            <p:nvPr/>
          </p:nvSpPr>
          <p:spPr>
            <a:xfrm>
              <a:off x="6935811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9" name="object 8339"/>
            <p:cNvSpPr/>
            <p:nvPr/>
          </p:nvSpPr>
          <p:spPr>
            <a:xfrm>
              <a:off x="6936064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0" name="object 8340"/>
            <p:cNvSpPr/>
            <p:nvPr/>
          </p:nvSpPr>
          <p:spPr>
            <a:xfrm>
              <a:off x="6936191" y="4160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1" name="object 8341"/>
            <p:cNvSpPr/>
            <p:nvPr/>
          </p:nvSpPr>
          <p:spPr>
            <a:xfrm>
              <a:off x="6936318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2" name="object 8342"/>
            <p:cNvSpPr/>
            <p:nvPr/>
          </p:nvSpPr>
          <p:spPr>
            <a:xfrm>
              <a:off x="693657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3" name="object 8343"/>
            <p:cNvSpPr/>
            <p:nvPr/>
          </p:nvSpPr>
          <p:spPr>
            <a:xfrm>
              <a:off x="693707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4" name="object 8344"/>
            <p:cNvSpPr/>
            <p:nvPr/>
          </p:nvSpPr>
          <p:spPr>
            <a:xfrm>
              <a:off x="693733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5" name="object 8345"/>
            <p:cNvSpPr/>
            <p:nvPr/>
          </p:nvSpPr>
          <p:spPr>
            <a:xfrm>
              <a:off x="693758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6" name="object 8346"/>
            <p:cNvSpPr/>
            <p:nvPr/>
          </p:nvSpPr>
          <p:spPr>
            <a:xfrm>
              <a:off x="6937712" y="4160838"/>
              <a:ext cx="1905" cy="635"/>
            </a:xfrm>
            <a:custGeom>
              <a:avLst/>
              <a:gdLst/>
              <a:ahLst/>
              <a:cxnLst/>
              <a:rect l="l" t="t" r="r" b="b"/>
              <a:pathLst>
                <a:path w="1904" h="635">
                  <a:moveTo>
                    <a:pt x="0" y="0"/>
                  </a:moveTo>
                  <a:lnTo>
                    <a:pt x="1774" y="0"/>
                  </a:lnTo>
                </a:path>
                <a:path w="1904" h="635">
                  <a:moveTo>
                    <a:pt x="126" y="18"/>
                  </a:moveTo>
                  <a:lnTo>
                    <a:pt x="1900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7" name="object 8347"/>
            <p:cNvSpPr/>
            <p:nvPr/>
          </p:nvSpPr>
          <p:spPr>
            <a:xfrm>
              <a:off x="6938852" y="41605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8" name="object 8348"/>
            <p:cNvSpPr/>
            <p:nvPr/>
          </p:nvSpPr>
          <p:spPr>
            <a:xfrm>
              <a:off x="6938979" y="41607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9" name="object 8349"/>
            <p:cNvSpPr/>
            <p:nvPr/>
          </p:nvSpPr>
          <p:spPr>
            <a:xfrm>
              <a:off x="693999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0" name="object 8350"/>
            <p:cNvSpPr/>
            <p:nvPr/>
          </p:nvSpPr>
          <p:spPr>
            <a:xfrm>
              <a:off x="694024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1" name="object 8351"/>
            <p:cNvSpPr/>
            <p:nvPr/>
          </p:nvSpPr>
          <p:spPr>
            <a:xfrm>
              <a:off x="694050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2" name="object 8352"/>
            <p:cNvSpPr/>
            <p:nvPr/>
          </p:nvSpPr>
          <p:spPr>
            <a:xfrm>
              <a:off x="694088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3" name="object 8353"/>
            <p:cNvSpPr/>
            <p:nvPr/>
          </p:nvSpPr>
          <p:spPr>
            <a:xfrm>
              <a:off x="6940246" y="416089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4" name="object 8354"/>
            <p:cNvSpPr/>
            <p:nvPr/>
          </p:nvSpPr>
          <p:spPr>
            <a:xfrm>
              <a:off x="6941514" y="41605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5" name="object 8355"/>
            <p:cNvSpPr/>
            <p:nvPr/>
          </p:nvSpPr>
          <p:spPr>
            <a:xfrm>
              <a:off x="6941640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6" name="object 8356"/>
            <p:cNvSpPr/>
            <p:nvPr/>
          </p:nvSpPr>
          <p:spPr>
            <a:xfrm>
              <a:off x="694189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7" name="object 8357"/>
            <p:cNvSpPr/>
            <p:nvPr/>
          </p:nvSpPr>
          <p:spPr>
            <a:xfrm>
              <a:off x="6942527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8" name="object 8358"/>
            <p:cNvSpPr/>
            <p:nvPr/>
          </p:nvSpPr>
          <p:spPr>
            <a:xfrm>
              <a:off x="6942781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9" name="object 8359"/>
            <p:cNvSpPr/>
            <p:nvPr/>
          </p:nvSpPr>
          <p:spPr>
            <a:xfrm>
              <a:off x="6942781" y="416091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0" name="object 8360"/>
            <p:cNvSpPr/>
            <p:nvPr/>
          </p:nvSpPr>
          <p:spPr>
            <a:xfrm>
              <a:off x="6943921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1" name="object 8361"/>
            <p:cNvSpPr/>
            <p:nvPr/>
          </p:nvSpPr>
          <p:spPr>
            <a:xfrm>
              <a:off x="6944048" y="41605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2" name="object 8362"/>
            <p:cNvSpPr/>
            <p:nvPr/>
          </p:nvSpPr>
          <p:spPr>
            <a:xfrm>
              <a:off x="6944302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3" name="object 8363"/>
            <p:cNvSpPr/>
            <p:nvPr/>
          </p:nvSpPr>
          <p:spPr>
            <a:xfrm>
              <a:off x="6944428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4" name="object 8364"/>
            <p:cNvSpPr/>
            <p:nvPr/>
          </p:nvSpPr>
          <p:spPr>
            <a:xfrm>
              <a:off x="694455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5" name="object 8365"/>
            <p:cNvSpPr/>
            <p:nvPr/>
          </p:nvSpPr>
          <p:spPr>
            <a:xfrm>
              <a:off x="694518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6" name="object 8366"/>
            <p:cNvSpPr/>
            <p:nvPr/>
          </p:nvSpPr>
          <p:spPr>
            <a:xfrm>
              <a:off x="6945442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7" name="object 8367"/>
            <p:cNvSpPr/>
            <p:nvPr/>
          </p:nvSpPr>
          <p:spPr>
            <a:xfrm>
              <a:off x="694556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8" name="object 8368"/>
            <p:cNvSpPr/>
            <p:nvPr/>
          </p:nvSpPr>
          <p:spPr>
            <a:xfrm>
              <a:off x="6946456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9" name="object 8369"/>
            <p:cNvSpPr/>
            <p:nvPr/>
          </p:nvSpPr>
          <p:spPr>
            <a:xfrm>
              <a:off x="6946709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0" name="object 8370"/>
            <p:cNvSpPr/>
            <p:nvPr/>
          </p:nvSpPr>
          <p:spPr>
            <a:xfrm>
              <a:off x="6946709" y="4160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1" name="object 8371"/>
            <p:cNvSpPr/>
            <p:nvPr/>
          </p:nvSpPr>
          <p:spPr>
            <a:xfrm>
              <a:off x="6946963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2" name="object 8372"/>
            <p:cNvSpPr/>
            <p:nvPr/>
          </p:nvSpPr>
          <p:spPr>
            <a:xfrm>
              <a:off x="6947090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3" name="object 8373"/>
            <p:cNvSpPr/>
            <p:nvPr/>
          </p:nvSpPr>
          <p:spPr>
            <a:xfrm>
              <a:off x="694772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4" name="object 8374"/>
            <p:cNvSpPr/>
            <p:nvPr/>
          </p:nvSpPr>
          <p:spPr>
            <a:xfrm>
              <a:off x="6947216" y="416091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  <a:path w="3175">
                  <a:moveTo>
                    <a:pt x="1140" y="0"/>
                  </a:moveTo>
                  <a:lnTo>
                    <a:pt x="291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5" name="object 8375"/>
            <p:cNvSpPr/>
            <p:nvPr/>
          </p:nvSpPr>
          <p:spPr>
            <a:xfrm>
              <a:off x="6949371" y="41603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6" name="object 8376"/>
            <p:cNvSpPr/>
            <p:nvPr/>
          </p:nvSpPr>
          <p:spPr>
            <a:xfrm>
              <a:off x="6949497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7" name="object 8377"/>
            <p:cNvSpPr/>
            <p:nvPr/>
          </p:nvSpPr>
          <p:spPr>
            <a:xfrm>
              <a:off x="6949624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8" name="object 8378"/>
            <p:cNvSpPr/>
            <p:nvPr/>
          </p:nvSpPr>
          <p:spPr>
            <a:xfrm>
              <a:off x="694975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9" name="object 8379"/>
            <p:cNvSpPr/>
            <p:nvPr/>
          </p:nvSpPr>
          <p:spPr>
            <a:xfrm>
              <a:off x="6949624" y="416091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267" y="0"/>
                  </a:moveTo>
                  <a:lnTo>
                    <a:pt x="3041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0" name="object 8380"/>
            <p:cNvSpPr/>
            <p:nvPr/>
          </p:nvSpPr>
          <p:spPr>
            <a:xfrm>
              <a:off x="6951905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1" name="object 8381"/>
            <p:cNvSpPr/>
            <p:nvPr/>
          </p:nvSpPr>
          <p:spPr>
            <a:xfrm>
              <a:off x="6951905" y="4160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2" name="object 8382"/>
            <p:cNvSpPr/>
            <p:nvPr/>
          </p:nvSpPr>
          <p:spPr>
            <a:xfrm>
              <a:off x="6952159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3" name="object 8383"/>
            <p:cNvSpPr/>
            <p:nvPr/>
          </p:nvSpPr>
          <p:spPr>
            <a:xfrm>
              <a:off x="695241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4" name="object 8384"/>
            <p:cNvSpPr/>
            <p:nvPr/>
          </p:nvSpPr>
          <p:spPr>
            <a:xfrm>
              <a:off x="6952412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5" name="object 8385"/>
            <p:cNvSpPr/>
            <p:nvPr/>
          </p:nvSpPr>
          <p:spPr>
            <a:xfrm>
              <a:off x="695279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6" name="object 8386"/>
            <p:cNvSpPr/>
            <p:nvPr/>
          </p:nvSpPr>
          <p:spPr>
            <a:xfrm>
              <a:off x="695329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7" name="object 8387"/>
            <p:cNvSpPr/>
            <p:nvPr/>
          </p:nvSpPr>
          <p:spPr>
            <a:xfrm>
              <a:off x="6954440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8" name="object 8388"/>
            <p:cNvSpPr/>
            <p:nvPr/>
          </p:nvSpPr>
          <p:spPr>
            <a:xfrm>
              <a:off x="6954567" y="41604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9" name="object 8389"/>
            <p:cNvSpPr/>
            <p:nvPr/>
          </p:nvSpPr>
          <p:spPr>
            <a:xfrm>
              <a:off x="6953806" y="4160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0" name="object 8390"/>
            <p:cNvSpPr/>
            <p:nvPr/>
          </p:nvSpPr>
          <p:spPr>
            <a:xfrm>
              <a:off x="6955074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1" name="object 8391"/>
            <p:cNvSpPr/>
            <p:nvPr/>
          </p:nvSpPr>
          <p:spPr>
            <a:xfrm>
              <a:off x="695583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2" name="object 8392"/>
            <p:cNvSpPr/>
            <p:nvPr/>
          </p:nvSpPr>
          <p:spPr>
            <a:xfrm>
              <a:off x="695684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3" name="object 8393"/>
            <p:cNvSpPr/>
            <p:nvPr/>
          </p:nvSpPr>
          <p:spPr>
            <a:xfrm>
              <a:off x="6957101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4" name="object 8394"/>
            <p:cNvSpPr/>
            <p:nvPr/>
          </p:nvSpPr>
          <p:spPr>
            <a:xfrm>
              <a:off x="695710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5" name="object 8395"/>
            <p:cNvSpPr/>
            <p:nvPr/>
          </p:nvSpPr>
          <p:spPr>
            <a:xfrm>
              <a:off x="6957228" y="4160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6" name="object 8396"/>
            <p:cNvSpPr/>
            <p:nvPr/>
          </p:nvSpPr>
          <p:spPr>
            <a:xfrm>
              <a:off x="6957481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7" name="object 8397"/>
            <p:cNvSpPr/>
            <p:nvPr/>
          </p:nvSpPr>
          <p:spPr>
            <a:xfrm>
              <a:off x="695760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8" name="object 8398"/>
            <p:cNvSpPr/>
            <p:nvPr/>
          </p:nvSpPr>
          <p:spPr>
            <a:xfrm>
              <a:off x="695836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9" name="object 8399"/>
            <p:cNvSpPr/>
            <p:nvPr/>
          </p:nvSpPr>
          <p:spPr>
            <a:xfrm>
              <a:off x="695950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0" name="object 8400"/>
            <p:cNvSpPr/>
            <p:nvPr/>
          </p:nvSpPr>
          <p:spPr>
            <a:xfrm>
              <a:off x="6959762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1" name="object 8401"/>
            <p:cNvSpPr/>
            <p:nvPr/>
          </p:nvSpPr>
          <p:spPr>
            <a:xfrm>
              <a:off x="6959889" y="41604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2" name="object 8402"/>
            <p:cNvSpPr/>
            <p:nvPr/>
          </p:nvSpPr>
          <p:spPr>
            <a:xfrm>
              <a:off x="696001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3" name="object 8403"/>
            <p:cNvSpPr/>
            <p:nvPr/>
          </p:nvSpPr>
          <p:spPr>
            <a:xfrm>
              <a:off x="6960143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4" name="object 8404"/>
            <p:cNvSpPr/>
            <p:nvPr/>
          </p:nvSpPr>
          <p:spPr>
            <a:xfrm>
              <a:off x="6960269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5" name="object 8405"/>
            <p:cNvSpPr/>
            <p:nvPr/>
          </p:nvSpPr>
          <p:spPr>
            <a:xfrm>
              <a:off x="6961157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6" name="object 8406"/>
            <p:cNvSpPr/>
            <p:nvPr/>
          </p:nvSpPr>
          <p:spPr>
            <a:xfrm>
              <a:off x="6962297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7" name="object 8407"/>
            <p:cNvSpPr/>
            <p:nvPr/>
          </p:nvSpPr>
          <p:spPr>
            <a:xfrm>
              <a:off x="6962550" y="41605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8" name="object 8408"/>
            <p:cNvSpPr/>
            <p:nvPr/>
          </p:nvSpPr>
          <p:spPr>
            <a:xfrm>
              <a:off x="6962677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9" name="object 8409"/>
            <p:cNvSpPr/>
            <p:nvPr/>
          </p:nvSpPr>
          <p:spPr>
            <a:xfrm>
              <a:off x="6962804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0" name="object 8410"/>
            <p:cNvSpPr/>
            <p:nvPr/>
          </p:nvSpPr>
          <p:spPr>
            <a:xfrm>
              <a:off x="6962931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1" name="object 8411"/>
            <p:cNvSpPr/>
            <p:nvPr/>
          </p:nvSpPr>
          <p:spPr>
            <a:xfrm>
              <a:off x="6963818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2" name="object 8412"/>
            <p:cNvSpPr/>
            <p:nvPr/>
          </p:nvSpPr>
          <p:spPr>
            <a:xfrm>
              <a:off x="696394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3" name="object 8413"/>
            <p:cNvSpPr/>
            <p:nvPr/>
          </p:nvSpPr>
          <p:spPr>
            <a:xfrm>
              <a:off x="6964832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4" name="object 8414"/>
            <p:cNvSpPr/>
            <p:nvPr/>
          </p:nvSpPr>
          <p:spPr>
            <a:xfrm>
              <a:off x="6964958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5" name="object 8415"/>
            <p:cNvSpPr/>
            <p:nvPr/>
          </p:nvSpPr>
          <p:spPr>
            <a:xfrm>
              <a:off x="696508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6" name="object 8416"/>
            <p:cNvSpPr/>
            <p:nvPr/>
          </p:nvSpPr>
          <p:spPr>
            <a:xfrm>
              <a:off x="6965212" y="41604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7" name="object 8417"/>
            <p:cNvSpPr/>
            <p:nvPr/>
          </p:nvSpPr>
          <p:spPr>
            <a:xfrm>
              <a:off x="6965465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8" name="object 8418"/>
            <p:cNvSpPr/>
            <p:nvPr/>
          </p:nvSpPr>
          <p:spPr>
            <a:xfrm>
              <a:off x="696635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9" name="object 8419"/>
            <p:cNvSpPr/>
            <p:nvPr/>
          </p:nvSpPr>
          <p:spPr>
            <a:xfrm>
              <a:off x="6967620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0" name="object 8420"/>
            <p:cNvSpPr/>
            <p:nvPr/>
          </p:nvSpPr>
          <p:spPr>
            <a:xfrm>
              <a:off x="6967746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1" name="object 8421"/>
            <p:cNvSpPr/>
            <p:nvPr/>
          </p:nvSpPr>
          <p:spPr>
            <a:xfrm>
              <a:off x="6967873" y="41602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2" name="object 8422"/>
            <p:cNvSpPr/>
            <p:nvPr/>
          </p:nvSpPr>
          <p:spPr>
            <a:xfrm>
              <a:off x="6968127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3" name="object 8423"/>
            <p:cNvSpPr/>
            <p:nvPr/>
          </p:nvSpPr>
          <p:spPr>
            <a:xfrm>
              <a:off x="696876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4" name="object 8424"/>
            <p:cNvSpPr/>
            <p:nvPr/>
          </p:nvSpPr>
          <p:spPr>
            <a:xfrm>
              <a:off x="696901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5" name="object 8425"/>
            <p:cNvSpPr/>
            <p:nvPr/>
          </p:nvSpPr>
          <p:spPr>
            <a:xfrm>
              <a:off x="6969140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6" name="object 8426"/>
            <p:cNvSpPr/>
            <p:nvPr/>
          </p:nvSpPr>
          <p:spPr>
            <a:xfrm>
              <a:off x="6970154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7" name="object 8427"/>
            <p:cNvSpPr/>
            <p:nvPr/>
          </p:nvSpPr>
          <p:spPr>
            <a:xfrm>
              <a:off x="6970281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8" name="object 8428"/>
            <p:cNvSpPr/>
            <p:nvPr/>
          </p:nvSpPr>
          <p:spPr>
            <a:xfrm>
              <a:off x="6970408" y="41605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9" name="object 8429"/>
            <p:cNvSpPr/>
            <p:nvPr/>
          </p:nvSpPr>
          <p:spPr>
            <a:xfrm>
              <a:off x="6970534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0" name="object 8430"/>
            <p:cNvSpPr/>
            <p:nvPr/>
          </p:nvSpPr>
          <p:spPr>
            <a:xfrm>
              <a:off x="6970788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1" name="object 8431"/>
            <p:cNvSpPr/>
            <p:nvPr/>
          </p:nvSpPr>
          <p:spPr>
            <a:xfrm>
              <a:off x="697154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2" name="object 8432"/>
            <p:cNvSpPr/>
            <p:nvPr/>
          </p:nvSpPr>
          <p:spPr>
            <a:xfrm>
              <a:off x="6971675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3" name="object 8433"/>
            <p:cNvSpPr/>
            <p:nvPr/>
          </p:nvSpPr>
          <p:spPr>
            <a:xfrm>
              <a:off x="697180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4" name="object 8434"/>
            <p:cNvSpPr/>
            <p:nvPr/>
          </p:nvSpPr>
          <p:spPr>
            <a:xfrm>
              <a:off x="697256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5" name="object 8435"/>
            <p:cNvSpPr/>
            <p:nvPr/>
          </p:nvSpPr>
          <p:spPr>
            <a:xfrm>
              <a:off x="6972816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6" name="object 8436"/>
            <p:cNvSpPr/>
            <p:nvPr/>
          </p:nvSpPr>
          <p:spPr>
            <a:xfrm>
              <a:off x="6972942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7" name="object 8437"/>
            <p:cNvSpPr/>
            <p:nvPr/>
          </p:nvSpPr>
          <p:spPr>
            <a:xfrm>
              <a:off x="6973069" y="41606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8" name="object 8438"/>
            <p:cNvSpPr/>
            <p:nvPr/>
          </p:nvSpPr>
          <p:spPr>
            <a:xfrm>
              <a:off x="6973196" y="4160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9" name="object 8439"/>
            <p:cNvSpPr/>
            <p:nvPr/>
          </p:nvSpPr>
          <p:spPr>
            <a:xfrm>
              <a:off x="6973449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0" name="object 8440"/>
            <p:cNvSpPr/>
            <p:nvPr/>
          </p:nvSpPr>
          <p:spPr>
            <a:xfrm>
              <a:off x="697408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1" name="object 8441"/>
            <p:cNvSpPr/>
            <p:nvPr/>
          </p:nvSpPr>
          <p:spPr>
            <a:xfrm>
              <a:off x="6974336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2" name="object 8442"/>
            <p:cNvSpPr/>
            <p:nvPr/>
          </p:nvSpPr>
          <p:spPr>
            <a:xfrm>
              <a:off x="697446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3" name="object 8443"/>
            <p:cNvSpPr/>
            <p:nvPr/>
          </p:nvSpPr>
          <p:spPr>
            <a:xfrm>
              <a:off x="697535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4" name="object 8444"/>
            <p:cNvSpPr/>
            <p:nvPr/>
          </p:nvSpPr>
          <p:spPr>
            <a:xfrm>
              <a:off x="6975477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5" name="object 8445"/>
            <p:cNvSpPr/>
            <p:nvPr/>
          </p:nvSpPr>
          <p:spPr>
            <a:xfrm>
              <a:off x="6975730" y="416016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6" name="object 8446"/>
            <p:cNvSpPr/>
            <p:nvPr/>
          </p:nvSpPr>
          <p:spPr>
            <a:xfrm>
              <a:off x="6975857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7" name="object 8447"/>
            <p:cNvSpPr/>
            <p:nvPr/>
          </p:nvSpPr>
          <p:spPr>
            <a:xfrm>
              <a:off x="697661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8" name="object 8448"/>
            <p:cNvSpPr/>
            <p:nvPr/>
          </p:nvSpPr>
          <p:spPr>
            <a:xfrm>
              <a:off x="6976998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9" name="object 8449"/>
            <p:cNvSpPr/>
            <p:nvPr/>
          </p:nvSpPr>
          <p:spPr>
            <a:xfrm>
              <a:off x="6978138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0" name="object 8450"/>
            <p:cNvSpPr/>
            <p:nvPr/>
          </p:nvSpPr>
          <p:spPr>
            <a:xfrm>
              <a:off x="6978392" y="41604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1" name="object 8451"/>
            <p:cNvSpPr/>
            <p:nvPr/>
          </p:nvSpPr>
          <p:spPr>
            <a:xfrm>
              <a:off x="6978518" y="4160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2" name="object 8452"/>
            <p:cNvSpPr/>
            <p:nvPr/>
          </p:nvSpPr>
          <p:spPr>
            <a:xfrm>
              <a:off x="697864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3" name="object 8453"/>
            <p:cNvSpPr/>
            <p:nvPr/>
          </p:nvSpPr>
          <p:spPr>
            <a:xfrm>
              <a:off x="697953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4" name="object 8454"/>
            <p:cNvSpPr/>
            <p:nvPr/>
          </p:nvSpPr>
          <p:spPr>
            <a:xfrm>
              <a:off x="6980800" y="41607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5" name="object 8455"/>
            <p:cNvSpPr/>
            <p:nvPr/>
          </p:nvSpPr>
          <p:spPr>
            <a:xfrm>
              <a:off x="6980926" y="41604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6" name="object 8456"/>
            <p:cNvSpPr/>
            <p:nvPr/>
          </p:nvSpPr>
          <p:spPr>
            <a:xfrm>
              <a:off x="6981180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7" name="object 8457"/>
            <p:cNvSpPr/>
            <p:nvPr/>
          </p:nvSpPr>
          <p:spPr>
            <a:xfrm>
              <a:off x="698143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8" name="object 8458"/>
            <p:cNvSpPr/>
            <p:nvPr/>
          </p:nvSpPr>
          <p:spPr>
            <a:xfrm>
              <a:off x="698206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9" name="object 8459"/>
            <p:cNvSpPr/>
            <p:nvPr/>
          </p:nvSpPr>
          <p:spPr>
            <a:xfrm>
              <a:off x="698219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0" name="object 8460"/>
            <p:cNvSpPr/>
            <p:nvPr/>
          </p:nvSpPr>
          <p:spPr>
            <a:xfrm>
              <a:off x="698308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1" name="object 8461"/>
            <p:cNvSpPr/>
            <p:nvPr/>
          </p:nvSpPr>
          <p:spPr>
            <a:xfrm>
              <a:off x="6983207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2" name="object 8462"/>
            <p:cNvSpPr/>
            <p:nvPr/>
          </p:nvSpPr>
          <p:spPr>
            <a:xfrm>
              <a:off x="6983461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3" name="object 8463"/>
            <p:cNvSpPr/>
            <p:nvPr/>
          </p:nvSpPr>
          <p:spPr>
            <a:xfrm>
              <a:off x="6983588" y="4160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4" name="object 8464"/>
            <p:cNvSpPr/>
            <p:nvPr/>
          </p:nvSpPr>
          <p:spPr>
            <a:xfrm>
              <a:off x="6983841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5" name="object 8465"/>
            <p:cNvSpPr/>
            <p:nvPr/>
          </p:nvSpPr>
          <p:spPr>
            <a:xfrm>
              <a:off x="698409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6" name="object 8466"/>
            <p:cNvSpPr/>
            <p:nvPr/>
          </p:nvSpPr>
          <p:spPr>
            <a:xfrm>
              <a:off x="698460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7" name="object 8467"/>
            <p:cNvSpPr/>
            <p:nvPr/>
          </p:nvSpPr>
          <p:spPr>
            <a:xfrm>
              <a:off x="698498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8" name="object 8468"/>
            <p:cNvSpPr/>
            <p:nvPr/>
          </p:nvSpPr>
          <p:spPr>
            <a:xfrm>
              <a:off x="698574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9" name="object 8469"/>
            <p:cNvSpPr/>
            <p:nvPr/>
          </p:nvSpPr>
          <p:spPr>
            <a:xfrm>
              <a:off x="6985995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0" name="object 8470"/>
            <p:cNvSpPr/>
            <p:nvPr/>
          </p:nvSpPr>
          <p:spPr>
            <a:xfrm>
              <a:off x="6986249" y="41603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1" name="object 8471"/>
            <p:cNvSpPr/>
            <p:nvPr/>
          </p:nvSpPr>
          <p:spPr>
            <a:xfrm>
              <a:off x="6986376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2" name="object 8472"/>
            <p:cNvSpPr/>
            <p:nvPr/>
          </p:nvSpPr>
          <p:spPr>
            <a:xfrm>
              <a:off x="698662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3" name="object 8473"/>
            <p:cNvSpPr/>
            <p:nvPr/>
          </p:nvSpPr>
          <p:spPr>
            <a:xfrm>
              <a:off x="6987516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4" name="object 8474"/>
            <p:cNvSpPr/>
            <p:nvPr/>
          </p:nvSpPr>
          <p:spPr>
            <a:xfrm>
              <a:off x="6987516" y="416091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5" name="object 8475"/>
            <p:cNvSpPr/>
            <p:nvPr/>
          </p:nvSpPr>
          <p:spPr>
            <a:xfrm>
              <a:off x="698878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6" name="object 8476"/>
            <p:cNvSpPr/>
            <p:nvPr/>
          </p:nvSpPr>
          <p:spPr>
            <a:xfrm>
              <a:off x="6988910" y="4160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7" name="object 8477"/>
            <p:cNvSpPr/>
            <p:nvPr/>
          </p:nvSpPr>
          <p:spPr>
            <a:xfrm>
              <a:off x="6989037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8" name="object 8478"/>
            <p:cNvSpPr/>
            <p:nvPr/>
          </p:nvSpPr>
          <p:spPr>
            <a:xfrm>
              <a:off x="698916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9" name="object 8479"/>
            <p:cNvSpPr/>
            <p:nvPr/>
          </p:nvSpPr>
          <p:spPr>
            <a:xfrm>
              <a:off x="6989290" y="4160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0" name="object 8480"/>
            <p:cNvSpPr/>
            <p:nvPr/>
          </p:nvSpPr>
          <p:spPr>
            <a:xfrm>
              <a:off x="6989924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1" name="object 8481"/>
            <p:cNvSpPr/>
            <p:nvPr/>
          </p:nvSpPr>
          <p:spPr>
            <a:xfrm>
              <a:off x="6989290" y="4160907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2" name="object 8482"/>
            <p:cNvSpPr/>
            <p:nvPr/>
          </p:nvSpPr>
          <p:spPr>
            <a:xfrm>
              <a:off x="6991445" y="41603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3" name="object 8483"/>
            <p:cNvSpPr/>
            <p:nvPr/>
          </p:nvSpPr>
          <p:spPr>
            <a:xfrm>
              <a:off x="6991445" y="4160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4" name="object 8484"/>
            <p:cNvSpPr/>
            <p:nvPr/>
          </p:nvSpPr>
          <p:spPr>
            <a:xfrm>
              <a:off x="6991698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5" name="object 8485"/>
            <p:cNvSpPr/>
            <p:nvPr/>
          </p:nvSpPr>
          <p:spPr>
            <a:xfrm>
              <a:off x="699182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6" name="object 8486"/>
            <p:cNvSpPr/>
            <p:nvPr/>
          </p:nvSpPr>
          <p:spPr>
            <a:xfrm>
              <a:off x="6991952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7" name="object 8487"/>
            <p:cNvSpPr/>
            <p:nvPr/>
          </p:nvSpPr>
          <p:spPr>
            <a:xfrm>
              <a:off x="699258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8" name="object 8488"/>
            <p:cNvSpPr/>
            <p:nvPr/>
          </p:nvSpPr>
          <p:spPr>
            <a:xfrm>
              <a:off x="699385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9" name="object 8489"/>
            <p:cNvSpPr/>
            <p:nvPr/>
          </p:nvSpPr>
          <p:spPr>
            <a:xfrm>
              <a:off x="6994106" y="41603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0" name="object 8490"/>
            <p:cNvSpPr/>
            <p:nvPr/>
          </p:nvSpPr>
          <p:spPr>
            <a:xfrm>
              <a:off x="6994233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1" name="object 8491"/>
            <p:cNvSpPr/>
            <p:nvPr/>
          </p:nvSpPr>
          <p:spPr>
            <a:xfrm>
              <a:off x="6993726" y="4160907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09">
                  <a:moveTo>
                    <a:pt x="0" y="0"/>
                  </a:moveTo>
                  <a:lnTo>
                    <a:pt x="1774" y="0"/>
                  </a:lnTo>
                </a:path>
                <a:path w="3809">
                  <a:moveTo>
                    <a:pt x="1900" y="0"/>
                  </a:moveTo>
                  <a:lnTo>
                    <a:pt x="3675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2" name="object 8492"/>
            <p:cNvSpPr/>
            <p:nvPr/>
          </p:nvSpPr>
          <p:spPr>
            <a:xfrm>
              <a:off x="6996767" y="416017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3" name="object 8493"/>
            <p:cNvSpPr/>
            <p:nvPr/>
          </p:nvSpPr>
          <p:spPr>
            <a:xfrm>
              <a:off x="6996894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4" name="object 8494"/>
            <p:cNvSpPr/>
            <p:nvPr/>
          </p:nvSpPr>
          <p:spPr>
            <a:xfrm>
              <a:off x="6997147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5" name="object 8495"/>
            <p:cNvSpPr/>
            <p:nvPr/>
          </p:nvSpPr>
          <p:spPr>
            <a:xfrm>
              <a:off x="699790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6" name="object 8496"/>
            <p:cNvSpPr/>
            <p:nvPr/>
          </p:nvSpPr>
          <p:spPr>
            <a:xfrm>
              <a:off x="6998035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7" name="object 8497"/>
            <p:cNvSpPr/>
            <p:nvPr/>
          </p:nvSpPr>
          <p:spPr>
            <a:xfrm>
              <a:off x="699904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8" name="object 8498"/>
            <p:cNvSpPr/>
            <p:nvPr/>
          </p:nvSpPr>
          <p:spPr>
            <a:xfrm>
              <a:off x="6999302" y="416044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9" name="object 8499"/>
            <p:cNvSpPr/>
            <p:nvPr/>
          </p:nvSpPr>
          <p:spPr>
            <a:xfrm>
              <a:off x="6999429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0" name="object 8500"/>
            <p:cNvSpPr/>
            <p:nvPr/>
          </p:nvSpPr>
          <p:spPr>
            <a:xfrm>
              <a:off x="6999555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1" name="object 8501"/>
            <p:cNvSpPr/>
            <p:nvPr/>
          </p:nvSpPr>
          <p:spPr>
            <a:xfrm>
              <a:off x="6999682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2" name="object 8502"/>
            <p:cNvSpPr/>
            <p:nvPr/>
          </p:nvSpPr>
          <p:spPr>
            <a:xfrm>
              <a:off x="700056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3" name="object 8503"/>
            <p:cNvSpPr/>
            <p:nvPr/>
          </p:nvSpPr>
          <p:spPr>
            <a:xfrm>
              <a:off x="7001710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4" name="object 8504"/>
            <p:cNvSpPr/>
            <p:nvPr/>
          </p:nvSpPr>
          <p:spPr>
            <a:xfrm>
              <a:off x="7001963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5" name="object 8505"/>
            <p:cNvSpPr/>
            <p:nvPr/>
          </p:nvSpPr>
          <p:spPr>
            <a:xfrm>
              <a:off x="7001963" y="4160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6" name="object 8506"/>
            <p:cNvSpPr/>
            <p:nvPr/>
          </p:nvSpPr>
          <p:spPr>
            <a:xfrm>
              <a:off x="7002217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7" name="object 8507"/>
            <p:cNvSpPr/>
            <p:nvPr/>
          </p:nvSpPr>
          <p:spPr>
            <a:xfrm>
              <a:off x="7002343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8" name="object 8508"/>
            <p:cNvSpPr/>
            <p:nvPr/>
          </p:nvSpPr>
          <p:spPr>
            <a:xfrm>
              <a:off x="7003357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9" name="object 8509"/>
            <p:cNvSpPr/>
            <p:nvPr/>
          </p:nvSpPr>
          <p:spPr>
            <a:xfrm>
              <a:off x="7004371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0" name="object 8510"/>
            <p:cNvSpPr/>
            <p:nvPr/>
          </p:nvSpPr>
          <p:spPr>
            <a:xfrm>
              <a:off x="7004624" y="4160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1" name="object 8511"/>
            <p:cNvSpPr/>
            <p:nvPr/>
          </p:nvSpPr>
          <p:spPr>
            <a:xfrm>
              <a:off x="7004751" y="4160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2" name="object 8512"/>
            <p:cNvSpPr/>
            <p:nvPr/>
          </p:nvSpPr>
          <p:spPr>
            <a:xfrm>
              <a:off x="7005005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3" name="object 8513"/>
            <p:cNvSpPr/>
            <p:nvPr/>
          </p:nvSpPr>
          <p:spPr>
            <a:xfrm>
              <a:off x="700589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4" name="object 8514"/>
            <p:cNvSpPr/>
            <p:nvPr/>
          </p:nvSpPr>
          <p:spPr>
            <a:xfrm>
              <a:off x="7006906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5" name="object 8515"/>
            <p:cNvSpPr/>
            <p:nvPr/>
          </p:nvSpPr>
          <p:spPr>
            <a:xfrm>
              <a:off x="7007159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6" name="object 8516"/>
            <p:cNvSpPr/>
            <p:nvPr/>
          </p:nvSpPr>
          <p:spPr>
            <a:xfrm>
              <a:off x="7007286" y="41604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7" name="object 8517"/>
            <p:cNvSpPr/>
            <p:nvPr/>
          </p:nvSpPr>
          <p:spPr>
            <a:xfrm>
              <a:off x="7007539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8" name="object 8518"/>
            <p:cNvSpPr/>
            <p:nvPr/>
          </p:nvSpPr>
          <p:spPr>
            <a:xfrm>
              <a:off x="7008300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9" name="object 8519"/>
            <p:cNvSpPr/>
            <p:nvPr/>
          </p:nvSpPr>
          <p:spPr>
            <a:xfrm>
              <a:off x="7008553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0" name="object 8520"/>
            <p:cNvSpPr/>
            <p:nvPr/>
          </p:nvSpPr>
          <p:spPr>
            <a:xfrm>
              <a:off x="700868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1" name="object 8521"/>
            <p:cNvSpPr/>
            <p:nvPr/>
          </p:nvSpPr>
          <p:spPr>
            <a:xfrm>
              <a:off x="7009694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2" name="object 8522"/>
            <p:cNvSpPr/>
            <p:nvPr/>
          </p:nvSpPr>
          <p:spPr>
            <a:xfrm>
              <a:off x="7009820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3" name="object 8523"/>
            <p:cNvSpPr/>
            <p:nvPr/>
          </p:nvSpPr>
          <p:spPr>
            <a:xfrm>
              <a:off x="7009947" y="41603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4" name="object 8524"/>
            <p:cNvSpPr/>
            <p:nvPr/>
          </p:nvSpPr>
          <p:spPr>
            <a:xfrm>
              <a:off x="7010200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5" name="object 8525"/>
            <p:cNvSpPr/>
            <p:nvPr/>
          </p:nvSpPr>
          <p:spPr>
            <a:xfrm>
              <a:off x="701032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6" name="object 8526"/>
            <p:cNvSpPr/>
            <p:nvPr/>
          </p:nvSpPr>
          <p:spPr>
            <a:xfrm>
              <a:off x="7010200" y="416091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7" name="object 8527"/>
            <p:cNvSpPr/>
            <p:nvPr/>
          </p:nvSpPr>
          <p:spPr>
            <a:xfrm>
              <a:off x="701134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8" name="object 8528"/>
            <p:cNvSpPr/>
            <p:nvPr/>
          </p:nvSpPr>
          <p:spPr>
            <a:xfrm>
              <a:off x="7012102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9" name="object 8529"/>
            <p:cNvSpPr/>
            <p:nvPr/>
          </p:nvSpPr>
          <p:spPr>
            <a:xfrm>
              <a:off x="7012355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0" name="object 8530"/>
            <p:cNvSpPr/>
            <p:nvPr/>
          </p:nvSpPr>
          <p:spPr>
            <a:xfrm>
              <a:off x="7012482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1" name="object 8531"/>
            <p:cNvSpPr/>
            <p:nvPr/>
          </p:nvSpPr>
          <p:spPr>
            <a:xfrm>
              <a:off x="7012608" y="41604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2" name="object 8532"/>
            <p:cNvSpPr/>
            <p:nvPr/>
          </p:nvSpPr>
          <p:spPr>
            <a:xfrm>
              <a:off x="7012862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3" name="object 8533"/>
            <p:cNvSpPr/>
            <p:nvPr/>
          </p:nvSpPr>
          <p:spPr>
            <a:xfrm>
              <a:off x="701362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4" name="object 8534"/>
            <p:cNvSpPr/>
            <p:nvPr/>
          </p:nvSpPr>
          <p:spPr>
            <a:xfrm>
              <a:off x="701374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5" name="object 8535"/>
            <p:cNvSpPr/>
            <p:nvPr/>
          </p:nvSpPr>
          <p:spPr>
            <a:xfrm>
              <a:off x="701476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6" name="object 8536"/>
            <p:cNvSpPr/>
            <p:nvPr/>
          </p:nvSpPr>
          <p:spPr>
            <a:xfrm>
              <a:off x="7015016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7" name="object 8537"/>
            <p:cNvSpPr/>
            <p:nvPr/>
          </p:nvSpPr>
          <p:spPr>
            <a:xfrm>
              <a:off x="7015270" y="4160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8" name="object 8538"/>
            <p:cNvSpPr/>
            <p:nvPr/>
          </p:nvSpPr>
          <p:spPr>
            <a:xfrm>
              <a:off x="701552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9" name="object 8539"/>
            <p:cNvSpPr/>
            <p:nvPr/>
          </p:nvSpPr>
          <p:spPr>
            <a:xfrm>
              <a:off x="701552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0" name="object 8540"/>
            <p:cNvSpPr/>
            <p:nvPr/>
          </p:nvSpPr>
          <p:spPr>
            <a:xfrm>
              <a:off x="701590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1" name="object 8541"/>
            <p:cNvSpPr/>
            <p:nvPr/>
          </p:nvSpPr>
          <p:spPr>
            <a:xfrm>
              <a:off x="701653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2" name="object 8542"/>
            <p:cNvSpPr/>
            <p:nvPr/>
          </p:nvSpPr>
          <p:spPr>
            <a:xfrm>
              <a:off x="7017551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3" name="object 8543"/>
            <p:cNvSpPr/>
            <p:nvPr/>
          </p:nvSpPr>
          <p:spPr>
            <a:xfrm>
              <a:off x="7017804" y="4160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4" name="object 8544"/>
            <p:cNvSpPr/>
            <p:nvPr/>
          </p:nvSpPr>
          <p:spPr>
            <a:xfrm>
              <a:off x="7017931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5" name="object 8545"/>
            <p:cNvSpPr/>
            <p:nvPr/>
          </p:nvSpPr>
          <p:spPr>
            <a:xfrm>
              <a:off x="7018058" y="41607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6" name="object 8546"/>
            <p:cNvSpPr/>
            <p:nvPr/>
          </p:nvSpPr>
          <p:spPr>
            <a:xfrm>
              <a:off x="7018818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7" name="object 8547"/>
            <p:cNvSpPr/>
            <p:nvPr/>
          </p:nvSpPr>
          <p:spPr>
            <a:xfrm>
              <a:off x="701894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8" name="object 8548"/>
            <p:cNvSpPr/>
            <p:nvPr/>
          </p:nvSpPr>
          <p:spPr>
            <a:xfrm>
              <a:off x="7020212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9" name="object 8549"/>
            <p:cNvSpPr/>
            <p:nvPr/>
          </p:nvSpPr>
          <p:spPr>
            <a:xfrm>
              <a:off x="7020466" y="4160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0" name="object 8550"/>
            <p:cNvSpPr/>
            <p:nvPr/>
          </p:nvSpPr>
          <p:spPr>
            <a:xfrm>
              <a:off x="7020592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1" name="object 8551"/>
            <p:cNvSpPr/>
            <p:nvPr/>
          </p:nvSpPr>
          <p:spPr>
            <a:xfrm>
              <a:off x="7020719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2" name="object 8552"/>
            <p:cNvSpPr/>
            <p:nvPr/>
          </p:nvSpPr>
          <p:spPr>
            <a:xfrm>
              <a:off x="702160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3" name="object 8553"/>
            <p:cNvSpPr/>
            <p:nvPr/>
          </p:nvSpPr>
          <p:spPr>
            <a:xfrm>
              <a:off x="702198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4" name="object 8554"/>
            <p:cNvSpPr/>
            <p:nvPr/>
          </p:nvSpPr>
          <p:spPr>
            <a:xfrm>
              <a:off x="702262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5" name="object 8555"/>
            <p:cNvSpPr/>
            <p:nvPr/>
          </p:nvSpPr>
          <p:spPr>
            <a:xfrm>
              <a:off x="7022747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6" name="object 8556"/>
            <p:cNvSpPr/>
            <p:nvPr/>
          </p:nvSpPr>
          <p:spPr>
            <a:xfrm>
              <a:off x="7023000" y="416010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1"/>
                  </a:moveTo>
                  <a:lnTo>
                    <a:pt x="887" y="41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7" name="object 8557"/>
            <p:cNvSpPr/>
            <p:nvPr/>
          </p:nvSpPr>
          <p:spPr>
            <a:xfrm>
              <a:off x="7023127" y="4160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8" name="object 8558"/>
            <p:cNvSpPr/>
            <p:nvPr/>
          </p:nvSpPr>
          <p:spPr>
            <a:xfrm>
              <a:off x="7023254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9" name="object 8559"/>
            <p:cNvSpPr/>
            <p:nvPr/>
          </p:nvSpPr>
          <p:spPr>
            <a:xfrm>
              <a:off x="702363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0" name="object 8560"/>
            <p:cNvSpPr/>
            <p:nvPr/>
          </p:nvSpPr>
          <p:spPr>
            <a:xfrm>
              <a:off x="702414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1" name="object 8561"/>
            <p:cNvSpPr/>
            <p:nvPr/>
          </p:nvSpPr>
          <p:spPr>
            <a:xfrm>
              <a:off x="7024394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2" name="object 8562"/>
            <p:cNvSpPr/>
            <p:nvPr/>
          </p:nvSpPr>
          <p:spPr>
            <a:xfrm>
              <a:off x="702464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3" name="object 8563"/>
            <p:cNvSpPr/>
            <p:nvPr/>
          </p:nvSpPr>
          <p:spPr>
            <a:xfrm>
              <a:off x="7025155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4" name="object 8564"/>
            <p:cNvSpPr/>
            <p:nvPr/>
          </p:nvSpPr>
          <p:spPr>
            <a:xfrm>
              <a:off x="7025661" y="41604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5" name="object 8565"/>
            <p:cNvSpPr/>
            <p:nvPr/>
          </p:nvSpPr>
          <p:spPr>
            <a:xfrm>
              <a:off x="7025788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6" name="object 8566"/>
            <p:cNvSpPr/>
            <p:nvPr/>
          </p:nvSpPr>
          <p:spPr>
            <a:xfrm>
              <a:off x="7025915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7" name="object 8567"/>
            <p:cNvSpPr/>
            <p:nvPr/>
          </p:nvSpPr>
          <p:spPr>
            <a:xfrm>
              <a:off x="702616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8" name="object 8568"/>
            <p:cNvSpPr/>
            <p:nvPr/>
          </p:nvSpPr>
          <p:spPr>
            <a:xfrm>
              <a:off x="7027816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9" name="object 8569"/>
            <p:cNvSpPr/>
            <p:nvPr/>
          </p:nvSpPr>
          <p:spPr>
            <a:xfrm>
              <a:off x="7028196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0" name="object 8570"/>
            <p:cNvSpPr/>
            <p:nvPr/>
          </p:nvSpPr>
          <p:spPr>
            <a:xfrm>
              <a:off x="7028323" y="416044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1" name="object 8571"/>
            <p:cNvSpPr/>
            <p:nvPr/>
          </p:nvSpPr>
          <p:spPr>
            <a:xfrm>
              <a:off x="7028449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2" name="object 8572"/>
            <p:cNvSpPr/>
            <p:nvPr/>
          </p:nvSpPr>
          <p:spPr>
            <a:xfrm>
              <a:off x="7028576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3" name="object 8573"/>
            <p:cNvSpPr/>
            <p:nvPr/>
          </p:nvSpPr>
          <p:spPr>
            <a:xfrm>
              <a:off x="702870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4" name="object 8574"/>
            <p:cNvSpPr/>
            <p:nvPr/>
          </p:nvSpPr>
          <p:spPr>
            <a:xfrm>
              <a:off x="702933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5" name="object 8575"/>
            <p:cNvSpPr/>
            <p:nvPr/>
          </p:nvSpPr>
          <p:spPr>
            <a:xfrm>
              <a:off x="7029590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6" name="object 8576"/>
            <p:cNvSpPr/>
            <p:nvPr/>
          </p:nvSpPr>
          <p:spPr>
            <a:xfrm>
              <a:off x="7030477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7" name="object 8577"/>
            <p:cNvSpPr/>
            <p:nvPr/>
          </p:nvSpPr>
          <p:spPr>
            <a:xfrm>
              <a:off x="7030857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8" name="object 8578"/>
            <p:cNvSpPr/>
            <p:nvPr/>
          </p:nvSpPr>
          <p:spPr>
            <a:xfrm>
              <a:off x="7030984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9" name="object 8579"/>
            <p:cNvSpPr/>
            <p:nvPr/>
          </p:nvSpPr>
          <p:spPr>
            <a:xfrm>
              <a:off x="7031111" y="416026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0" name="object 8580"/>
            <p:cNvSpPr/>
            <p:nvPr/>
          </p:nvSpPr>
          <p:spPr>
            <a:xfrm>
              <a:off x="7031238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1" name="object 8581"/>
            <p:cNvSpPr/>
            <p:nvPr/>
          </p:nvSpPr>
          <p:spPr>
            <a:xfrm>
              <a:off x="703149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2" name="object 8582"/>
            <p:cNvSpPr/>
            <p:nvPr/>
          </p:nvSpPr>
          <p:spPr>
            <a:xfrm>
              <a:off x="7032251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3" name="object 8583"/>
            <p:cNvSpPr/>
            <p:nvPr/>
          </p:nvSpPr>
          <p:spPr>
            <a:xfrm>
              <a:off x="7033138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4" name="object 8584"/>
            <p:cNvSpPr/>
            <p:nvPr/>
          </p:nvSpPr>
          <p:spPr>
            <a:xfrm>
              <a:off x="7032505" y="416091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5" name="object 8585"/>
            <p:cNvSpPr/>
            <p:nvPr/>
          </p:nvSpPr>
          <p:spPr>
            <a:xfrm>
              <a:off x="7033645" y="41603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6" name="object 8586"/>
            <p:cNvSpPr/>
            <p:nvPr/>
          </p:nvSpPr>
          <p:spPr>
            <a:xfrm>
              <a:off x="7032885" y="416090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7" name="object 8587"/>
            <p:cNvSpPr/>
            <p:nvPr/>
          </p:nvSpPr>
          <p:spPr>
            <a:xfrm>
              <a:off x="703440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8" name="object 8588"/>
            <p:cNvSpPr/>
            <p:nvPr/>
          </p:nvSpPr>
          <p:spPr>
            <a:xfrm>
              <a:off x="7035926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9" name="object 8589"/>
            <p:cNvSpPr/>
            <p:nvPr/>
          </p:nvSpPr>
          <p:spPr>
            <a:xfrm>
              <a:off x="7036180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0" name="object 8590"/>
            <p:cNvSpPr/>
            <p:nvPr/>
          </p:nvSpPr>
          <p:spPr>
            <a:xfrm>
              <a:off x="7036307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1" name="object 8591"/>
            <p:cNvSpPr/>
            <p:nvPr/>
          </p:nvSpPr>
          <p:spPr>
            <a:xfrm>
              <a:off x="7036307" y="4160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2" name="object 8592"/>
            <p:cNvSpPr/>
            <p:nvPr/>
          </p:nvSpPr>
          <p:spPr>
            <a:xfrm>
              <a:off x="7036433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3" name="object 8593"/>
            <p:cNvSpPr/>
            <p:nvPr/>
          </p:nvSpPr>
          <p:spPr>
            <a:xfrm>
              <a:off x="703681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4" name="object 8594"/>
            <p:cNvSpPr/>
            <p:nvPr/>
          </p:nvSpPr>
          <p:spPr>
            <a:xfrm>
              <a:off x="703744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5" name="object 8595"/>
            <p:cNvSpPr/>
            <p:nvPr/>
          </p:nvSpPr>
          <p:spPr>
            <a:xfrm>
              <a:off x="703770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6" name="object 8596"/>
            <p:cNvSpPr/>
            <p:nvPr/>
          </p:nvSpPr>
          <p:spPr>
            <a:xfrm>
              <a:off x="7038461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7" name="object 8597"/>
            <p:cNvSpPr/>
            <p:nvPr/>
          </p:nvSpPr>
          <p:spPr>
            <a:xfrm>
              <a:off x="7038714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8" name="object 8598"/>
            <p:cNvSpPr/>
            <p:nvPr/>
          </p:nvSpPr>
          <p:spPr>
            <a:xfrm>
              <a:off x="7038841" y="41605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9" name="object 8599"/>
            <p:cNvSpPr/>
            <p:nvPr/>
          </p:nvSpPr>
          <p:spPr>
            <a:xfrm>
              <a:off x="7039095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0" name="object 8600"/>
            <p:cNvSpPr/>
            <p:nvPr/>
          </p:nvSpPr>
          <p:spPr>
            <a:xfrm>
              <a:off x="703934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1" name="object 8601"/>
            <p:cNvSpPr/>
            <p:nvPr/>
          </p:nvSpPr>
          <p:spPr>
            <a:xfrm>
              <a:off x="703998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2" name="object 8602"/>
            <p:cNvSpPr/>
            <p:nvPr/>
          </p:nvSpPr>
          <p:spPr>
            <a:xfrm>
              <a:off x="704112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3" name="object 8603"/>
            <p:cNvSpPr/>
            <p:nvPr/>
          </p:nvSpPr>
          <p:spPr>
            <a:xfrm>
              <a:off x="7041376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4" name="object 8604"/>
            <p:cNvSpPr/>
            <p:nvPr/>
          </p:nvSpPr>
          <p:spPr>
            <a:xfrm>
              <a:off x="7041502" y="41605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5" name="object 8605"/>
            <p:cNvSpPr/>
            <p:nvPr/>
          </p:nvSpPr>
          <p:spPr>
            <a:xfrm>
              <a:off x="7041756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6" name="object 8606"/>
            <p:cNvSpPr/>
            <p:nvPr/>
          </p:nvSpPr>
          <p:spPr>
            <a:xfrm>
              <a:off x="704188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7" name="object 8607"/>
            <p:cNvSpPr/>
            <p:nvPr/>
          </p:nvSpPr>
          <p:spPr>
            <a:xfrm>
              <a:off x="704277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8" name="object 8608"/>
            <p:cNvSpPr/>
            <p:nvPr/>
          </p:nvSpPr>
          <p:spPr>
            <a:xfrm>
              <a:off x="704302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9" name="object 8609"/>
            <p:cNvSpPr/>
            <p:nvPr/>
          </p:nvSpPr>
          <p:spPr>
            <a:xfrm>
              <a:off x="7043784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0" name="object 8610"/>
            <p:cNvSpPr/>
            <p:nvPr/>
          </p:nvSpPr>
          <p:spPr>
            <a:xfrm>
              <a:off x="7044037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1" name="object 8611"/>
            <p:cNvSpPr/>
            <p:nvPr/>
          </p:nvSpPr>
          <p:spPr>
            <a:xfrm>
              <a:off x="7044164" y="41605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2" name="object 8612"/>
            <p:cNvSpPr/>
            <p:nvPr/>
          </p:nvSpPr>
          <p:spPr>
            <a:xfrm>
              <a:off x="7044290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3" name="object 8613"/>
            <p:cNvSpPr/>
            <p:nvPr/>
          </p:nvSpPr>
          <p:spPr>
            <a:xfrm>
              <a:off x="7044417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4" name="object 8614"/>
            <p:cNvSpPr/>
            <p:nvPr/>
          </p:nvSpPr>
          <p:spPr>
            <a:xfrm>
              <a:off x="7044544" y="416091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  <a:path w="3175">
                  <a:moveTo>
                    <a:pt x="1140" y="0"/>
                  </a:moveTo>
                  <a:lnTo>
                    <a:pt x="291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5" name="object 8615"/>
            <p:cNvSpPr/>
            <p:nvPr/>
          </p:nvSpPr>
          <p:spPr>
            <a:xfrm>
              <a:off x="7046825" y="4160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6" name="object 8616"/>
            <p:cNvSpPr/>
            <p:nvPr/>
          </p:nvSpPr>
          <p:spPr>
            <a:xfrm>
              <a:off x="7047079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7" name="object 8617"/>
            <p:cNvSpPr/>
            <p:nvPr/>
          </p:nvSpPr>
          <p:spPr>
            <a:xfrm>
              <a:off x="704720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8" name="object 8618"/>
            <p:cNvSpPr/>
            <p:nvPr/>
          </p:nvSpPr>
          <p:spPr>
            <a:xfrm>
              <a:off x="7047966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9" name="object 8619"/>
            <p:cNvSpPr/>
            <p:nvPr/>
          </p:nvSpPr>
          <p:spPr>
            <a:xfrm>
              <a:off x="704821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0" name="object 8620"/>
            <p:cNvSpPr/>
            <p:nvPr/>
          </p:nvSpPr>
          <p:spPr>
            <a:xfrm>
              <a:off x="7049106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1" name="object 8621"/>
            <p:cNvSpPr/>
            <p:nvPr/>
          </p:nvSpPr>
          <p:spPr>
            <a:xfrm>
              <a:off x="7049233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2" name="object 8622"/>
            <p:cNvSpPr/>
            <p:nvPr/>
          </p:nvSpPr>
          <p:spPr>
            <a:xfrm>
              <a:off x="7049486" y="41605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3" name="object 8623"/>
            <p:cNvSpPr/>
            <p:nvPr/>
          </p:nvSpPr>
          <p:spPr>
            <a:xfrm>
              <a:off x="7049613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4" name="object 8624"/>
            <p:cNvSpPr/>
            <p:nvPr/>
          </p:nvSpPr>
          <p:spPr>
            <a:xfrm>
              <a:off x="7048853" y="4160914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09">
                  <a:moveTo>
                    <a:pt x="0" y="0"/>
                  </a:moveTo>
                  <a:lnTo>
                    <a:pt x="1774" y="0"/>
                  </a:lnTo>
                </a:path>
                <a:path w="3809">
                  <a:moveTo>
                    <a:pt x="1013" y="0"/>
                  </a:moveTo>
                  <a:lnTo>
                    <a:pt x="2788" y="0"/>
                  </a:lnTo>
                </a:path>
                <a:path w="3809">
                  <a:moveTo>
                    <a:pt x="1774" y="0"/>
                  </a:moveTo>
                  <a:lnTo>
                    <a:pt x="3548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5" name="object 8625"/>
            <p:cNvSpPr/>
            <p:nvPr/>
          </p:nvSpPr>
          <p:spPr>
            <a:xfrm>
              <a:off x="7051894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6" name="object 8626"/>
            <p:cNvSpPr/>
            <p:nvPr/>
          </p:nvSpPr>
          <p:spPr>
            <a:xfrm>
              <a:off x="7052021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7" name="object 8627"/>
            <p:cNvSpPr/>
            <p:nvPr/>
          </p:nvSpPr>
          <p:spPr>
            <a:xfrm>
              <a:off x="7052148" y="41606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8" name="object 8628"/>
            <p:cNvSpPr/>
            <p:nvPr/>
          </p:nvSpPr>
          <p:spPr>
            <a:xfrm>
              <a:off x="7052274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9" name="object 8629"/>
            <p:cNvSpPr/>
            <p:nvPr/>
          </p:nvSpPr>
          <p:spPr>
            <a:xfrm>
              <a:off x="705328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0" name="object 8630"/>
            <p:cNvSpPr/>
            <p:nvPr/>
          </p:nvSpPr>
          <p:spPr>
            <a:xfrm>
              <a:off x="7054302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1" name="object 8631"/>
            <p:cNvSpPr/>
            <p:nvPr/>
          </p:nvSpPr>
          <p:spPr>
            <a:xfrm>
              <a:off x="7054556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2" name="object 8632"/>
            <p:cNvSpPr/>
            <p:nvPr/>
          </p:nvSpPr>
          <p:spPr>
            <a:xfrm>
              <a:off x="7054682" y="4160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3" name="object 8633"/>
            <p:cNvSpPr/>
            <p:nvPr/>
          </p:nvSpPr>
          <p:spPr>
            <a:xfrm>
              <a:off x="7054809" y="4160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4" name="object 8634"/>
            <p:cNvSpPr/>
            <p:nvPr/>
          </p:nvSpPr>
          <p:spPr>
            <a:xfrm>
              <a:off x="7054936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5" name="object 8635"/>
            <p:cNvSpPr/>
            <p:nvPr/>
          </p:nvSpPr>
          <p:spPr>
            <a:xfrm>
              <a:off x="705506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6" name="object 8636"/>
            <p:cNvSpPr/>
            <p:nvPr/>
          </p:nvSpPr>
          <p:spPr>
            <a:xfrm>
              <a:off x="705582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7" name="object 8637"/>
            <p:cNvSpPr/>
            <p:nvPr/>
          </p:nvSpPr>
          <p:spPr>
            <a:xfrm>
              <a:off x="705607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8" name="object 8638"/>
            <p:cNvSpPr/>
            <p:nvPr/>
          </p:nvSpPr>
          <p:spPr>
            <a:xfrm>
              <a:off x="7056583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9" name="object 8639"/>
            <p:cNvSpPr/>
            <p:nvPr/>
          </p:nvSpPr>
          <p:spPr>
            <a:xfrm>
              <a:off x="7056963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0" name="object 8640"/>
            <p:cNvSpPr/>
            <p:nvPr/>
          </p:nvSpPr>
          <p:spPr>
            <a:xfrm>
              <a:off x="7057217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1" name="object 8641"/>
            <p:cNvSpPr/>
            <p:nvPr/>
          </p:nvSpPr>
          <p:spPr>
            <a:xfrm>
              <a:off x="7057470" y="4160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2" name="object 8642"/>
            <p:cNvSpPr/>
            <p:nvPr/>
          </p:nvSpPr>
          <p:spPr>
            <a:xfrm>
              <a:off x="705759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3" name="object 8643"/>
            <p:cNvSpPr/>
            <p:nvPr/>
          </p:nvSpPr>
          <p:spPr>
            <a:xfrm>
              <a:off x="705861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4" name="object 8644"/>
            <p:cNvSpPr/>
            <p:nvPr/>
          </p:nvSpPr>
          <p:spPr>
            <a:xfrm>
              <a:off x="7059625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5" name="object 8645"/>
            <p:cNvSpPr/>
            <p:nvPr/>
          </p:nvSpPr>
          <p:spPr>
            <a:xfrm>
              <a:off x="7059878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6" name="object 8646"/>
            <p:cNvSpPr/>
            <p:nvPr/>
          </p:nvSpPr>
          <p:spPr>
            <a:xfrm>
              <a:off x="7059118" y="416083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7" name="object 8647"/>
            <p:cNvSpPr/>
            <p:nvPr/>
          </p:nvSpPr>
          <p:spPr>
            <a:xfrm>
              <a:off x="706127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8" name="object 8648"/>
            <p:cNvSpPr/>
            <p:nvPr/>
          </p:nvSpPr>
          <p:spPr>
            <a:xfrm>
              <a:off x="706228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9" name="object 8649"/>
            <p:cNvSpPr/>
            <p:nvPr/>
          </p:nvSpPr>
          <p:spPr>
            <a:xfrm>
              <a:off x="7062413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0" name="object 8650"/>
            <p:cNvSpPr/>
            <p:nvPr/>
          </p:nvSpPr>
          <p:spPr>
            <a:xfrm>
              <a:off x="7062540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1" name="object 8651"/>
            <p:cNvSpPr/>
            <p:nvPr/>
          </p:nvSpPr>
          <p:spPr>
            <a:xfrm>
              <a:off x="7062666" y="41606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2" name="object 8652"/>
            <p:cNvSpPr/>
            <p:nvPr/>
          </p:nvSpPr>
          <p:spPr>
            <a:xfrm>
              <a:off x="706279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3" name="object 8653"/>
            <p:cNvSpPr/>
            <p:nvPr/>
          </p:nvSpPr>
          <p:spPr>
            <a:xfrm>
              <a:off x="7062920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4" name="object 8654"/>
            <p:cNvSpPr/>
            <p:nvPr/>
          </p:nvSpPr>
          <p:spPr>
            <a:xfrm>
              <a:off x="7063680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5" name="object 8655"/>
            <p:cNvSpPr/>
            <p:nvPr/>
          </p:nvSpPr>
          <p:spPr>
            <a:xfrm>
              <a:off x="706380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6" name="object 8656"/>
            <p:cNvSpPr/>
            <p:nvPr/>
          </p:nvSpPr>
          <p:spPr>
            <a:xfrm>
              <a:off x="7064060" y="41605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7" name="object 8657"/>
            <p:cNvSpPr/>
            <p:nvPr/>
          </p:nvSpPr>
          <p:spPr>
            <a:xfrm>
              <a:off x="7064947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8" name="object 8658"/>
            <p:cNvSpPr/>
            <p:nvPr/>
          </p:nvSpPr>
          <p:spPr>
            <a:xfrm>
              <a:off x="7065201" y="41605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9" name="object 8659"/>
            <p:cNvSpPr/>
            <p:nvPr/>
          </p:nvSpPr>
          <p:spPr>
            <a:xfrm>
              <a:off x="7065454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0" name="object 8660"/>
            <p:cNvSpPr/>
            <p:nvPr/>
          </p:nvSpPr>
          <p:spPr>
            <a:xfrm>
              <a:off x="7066341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1" name="object 8661"/>
            <p:cNvSpPr/>
            <p:nvPr/>
          </p:nvSpPr>
          <p:spPr>
            <a:xfrm>
              <a:off x="7065834" y="416090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2" name="object 8662"/>
            <p:cNvSpPr/>
            <p:nvPr/>
          </p:nvSpPr>
          <p:spPr>
            <a:xfrm>
              <a:off x="7067735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3" name="object 8663"/>
            <p:cNvSpPr/>
            <p:nvPr/>
          </p:nvSpPr>
          <p:spPr>
            <a:xfrm>
              <a:off x="7067862" y="4160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4" name="object 8664"/>
            <p:cNvSpPr/>
            <p:nvPr/>
          </p:nvSpPr>
          <p:spPr>
            <a:xfrm>
              <a:off x="7067989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5" name="object 8665"/>
            <p:cNvSpPr/>
            <p:nvPr/>
          </p:nvSpPr>
          <p:spPr>
            <a:xfrm>
              <a:off x="7068116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6" name="object 8666"/>
            <p:cNvSpPr/>
            <p:nvPr/>
          </p:nvSpPr>
          <p:spPr>
            <a:xfrm>
              <a:off x="706887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7" name="object 8667"/>
            <p:cNvSpPr/>
            <p:nvPr/>
          </p:nvSpPr>
          <p:spPr>
            <a:xfrm>
              <a:off x="706912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8" name="object 8668"/>
            <p:cNvSpPr/>
            <p:nvPr/>
          </p:nvSpPr>
          <p:spPr>
            <a:xfrm>
              <a:off x="706925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9" name="object 8669"/>
            <p:cNvSpPr/>
            <p:nvPr/>
          </p:nvSpPr>
          <p:spPr>
            <a:xfrm>
              <a:off x="707014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0" name="object 8670"/>
            <p:cNvSpPr/>
            <p:nvPr/>
          </p:nvSpPr>
          <p:spPr>
            <a:xfrm>
              <a:off x="7070397" y="416015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1" name="object 8671"/>
            <p:cNvSpPr/>
            <p:nvPr/>
          </p:nvSpPr>
          <p:spPr>
            <a:xfrm>
              <a:off x="7070650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2" name="object 8672"/>
            <p:cNvSpPr/>
            <p:nvPr/>
          </p:nvSpPr>
          <p:spPr>
            <a:xfrm>
              <a:off x="7070777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3" name="object 8673"/>
            <p:cNvSpPr/>
            <p:nvPr/>
          </p:nvSpPr>
          <p:spPr>
            <a:xfrm>
              <a:off x="7072678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4" name="object 8674"/>
            <p:cNvSpPr/>
            <p:nvPr/>
          </p:nvSpPr>
          <p:spPr>
            <a:xfrm>
              <a:off x="707293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5" name="object 8675"/>
            <p:cNvSpPr/>
            <p:nvPr/>
          </p:nvSpPr>
          <p:spPr>
            <a:xfrm>
              <a:off x="7073058" y="4160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6" name="object 8676"/>
            <p:cNvSpPr/>
            <p:nvPr/>
          </p:nvSpPr>
          <p:spPr>
            <a:xfrm>
              <a:off x="7073185" y="4160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7" name="object 8677"/>
            <p:cNvSpPr/>
            <p:nvPr/>
          </p:nvSpPr>
          <p:spPr>
            <a:xfrm>
              <a:off x="7073311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8" name="object 8678"/>
            <p:cNvSpPr/>
            <p:nvPr/>
          </p:nvSpPr>
          <p:spPr>
            <a:xfrm>
              <a:off x="7073565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9" name="object 8679"/>
            <p:cNvSpPr/>
            <p:nvPr/>
          </p:nvSpPr>
          <p:spPr>
            <a:xfrm>
              <a:off x="7073692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0" name="object 8680"/>
            <p:cNvSpPr/>
            <p:nvPr/>
          </p:nvSpPr>
          <p:spPr>
            <a:xfrm>
              <a:off x="707419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1" name="object 8681"/>
            <p:cNvSpPr/>
            <p:nvPr/>
          </p:nvSpPr>
          <p:spPr>
            <a:xfrm>
              <a:off x="707483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2" name="object 8682"/>
            <p:cNvSpPr/>
            <p:nvPr/>
          </p:nvSpPr>
          <p:spPr>
            <a:xfrm>
              <a:off x="7074452" y="416090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3" name="object 8683"/>
            <p:cNvSpPr/>
            <p:nvPr/>
          </p:nvSpPr>
          <p:spPr>
            <a:xfrm>
              <a:off x="7075719" y="41604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4" name="object 8684"/>
            <p:cNvSpPr/>
            <p:nvPr/>
          </p:nvSpPr>
          <p:spPr>
            <a:xfrm>
              <a:off x="7075973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5" name="object 8685"/>
            <p:cNvSpPr/>
            <p:nvPr/>
          </p:nvSpPr>
          <p:spPr>
            <a:xfrm>
              <a:off x="7076099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6" name="object 8686"/>
            <p:cNvSpPr/>
            <p:nvPr/>
          </p:nvSpPr>
          <p:spPr>
            <a:xfrm>
              <a:off x="707711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7" name="object 8687"/>
            <p:cNvSpPr/>
            <p:nvPr/>
          </p:nvSpPr>
          <p:spPr>
            <a:xfrm>
              <a:off x="707787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8" name="object 8688"/>
            <p:cNvSpPr/>
            <p:nvPr/>
          </p:nvSpPr>
          <p:spPr>
            <a:xfrm>
              <a:off x="707812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9" name="object 8689"/>
            <p:cNvSpPr/>
            <p:nvPr/>
          </p:nvSpPr>
          <p:spPr>
            <a:xfrm>
              <a:off x="7078254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0" name="object 8690"/>
            <p:cNvSpPr/>
            <p:nvPr/>
          </p:nvSpPr>
          <p:spPr>
            <a:xfrm>
              <a:off x="7078381" y="4160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1" name="object 8691"/>
            <p:cNvSpPr/>
            <p:nvPr/>
          </p:nvSpPr>
          <p:spPr>
            <a:xfrm>
              <a:off x="7078634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2" name="object 8692"/>
            <p:cNvSpPr/>
            <p:nvPr/>
          </p:nvSpPr>
          <p:spPr>
            <a:xfrm>
              <a:off x="7078000" y="416091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3" name="object 8693"/>
            <p:cNvSpPr/>
            <p:nvPr/>
          </p:nvSpPr>
          <p:spPr>
            <a:xfrm>
              <a:off x="708066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4" name="object 8694"/>
            <p:cNvSpPr/>
            <p:nvPr/>
          </p:nvSpPr>
          <p:spPr>
            <a:xfrm>
              <a:off x="7080788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5" name="object 8695"/>
            <p:cNvSpPr/>
            <p:nvPr/>
          </p:nvSpPr>
          <p:spPr>
            <a:xfrm>
              <a:off x="7081042" y="41605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6" name="object 8696"/>
            <p:cNvSpPr/>
            <p:nvPr/>
          </p:nvSpPr>
          <p:spPr>
            <a:xfrm>
              <a:off x="7081169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7" name="object 8697"/>
            <p:cNvSpPr/>
            <p:nvPr/>
          </p:nvSpPr>
          <p:spPr>
            <a:xfrm>
              <a:off x="7080662" y="416091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8" name="object 8698"/>
            <p:cNvSpPr/>
            <p:nvPr/>
          </p:nvSpPr>
          <p:spPr>
            <a:xfrm>
              <a:off x="7083196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9" name="object 8699"/>
            <p:cNvSpPr/>
            <p:nvPr/>
          </p:nvSpPr>
          <p:spPr>
            <a:xfrm>
              <a:off x="708332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0" name="object 8700"/>
            <p:cNvSpPr/>
            <p:nvPr/>
          </p:nvSpPr>
          <p:spPr>
            <a:xfrm>
              <a:off x="7083450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1" name="object 8701"/>
            <p:cNvSpPr/>
            <p:nvPr/>
          </p:nvSpPr>
          <p:spPr>
            <a:xfrm>
              <a:off x="7083703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2" name="object 8702"/>
            <p:cNvSpPr/>
            <p:nvPr/>
          </p:nvSpPr>
          <p:spPr>
            <a:xfrm>
              <a:off x="7083830" y="4160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3" name="object 8703"/>
            <p:cNvSpPr/>
            <p:nvPr/>
          </p:nvSpPr>
          <p:spPr>
            <a:xfrm>
              <a:off x="7083830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4" name="object 8704"/>
            <p:cNvSpPr/>
            <p:nvPr/>
          </p:nvSpPr>
          <p:spPr>
            <a:xfrm>
              <a:off x="708408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5" name="object 8705"/>
            <p:cNvSpPr/>
            <p:nvPr/>
          </p:nvSpPr>
          <p:spPr>
            <a:xfrm>
              <a:off x="7084971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6" name="object 8706"/>
            <p:cNvSpPr/>
            <p:nvPr/>
          </p:nvSpPr>
          <p:spPr>
            <a:xfrm>
              <a:off x="7085731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7" name="object 8707"/>
            <p:cNvSpPr/>
            <p:nvPr/>
          </p:nvSpPr>
          <p:spPr>
            <a:xfrm>
              <a:off x="7086111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8" name="object 8708"/>
            <p:cNvSpPr/>
            <p:nvPr/>
          </p:nvSpPr>
          <p:spPr>
            <a:xfrm>
              <a:off x="7086364" y="41605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9" name="object 8709"/>
            <p:cNvSpPr/>
            <p:nvPr/>
          </p:nvSpPr>
          <p:spPr>
            <a:xfrm>
              <a:off x="7086491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0" name="object 8710"/>
            <p:cNvSpPr/>
            <p:nvPr/>
          </p:nvSpPr>
          <p:spPr>
            <a:xfrm>
              <a:off x="7086618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1" name="object 8711"/>
            <p:cNvSpPr/>
            <p:nvPr/>
          </p:nvSpPr>
          <p:spPr>
            <a:xfrm>
              <a:off x="708737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2" name="object 8712"/>
            <p:cNvSpPr/>
            <p:nvPr/>
          </p:nvSpPr>
          <p:spPr>
            <a:xfrm>
              <a:off x="7088265" y="4160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3" name="object 8713"/>
            <p:cNvSpPr/>
            <p:nvPr/>
          </p:nvSpPr>
          <p:spPr>
            <a:xfrm>
              <a:off x="7088392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4" name="object 8714"/>
            <p:cNvSpPr/>
            <p:nvPr/>
          </p:nvSpPr>
          <p:spPr>
            <a:xfrm>
              <a:off x="7088645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5" name="object 8715"/>
            <p:cNvSpPr/>
            <p:nvPr/>
          </p:nvSpPr>
          <p:spPr>
            <a:xfrm>
              <a:off x="7089026" y="4160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6" name="object 8716"/>
            <p:cNvSpPr/>
            <p:nvPr/>
          </p:nvSpPr>
          <p:spPr>
            <a:xfrm>
              <a:off x="7089026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7" name="object 8717"/>
            <p:cNvSpPr/>
            <p:nvPr/>
          </p:nvSpPr>
          <p:spPr>
            <a:xfrm>
              <a:off x="7089279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8" name="object 8718"/>
            <p:cNvSpPr/>
            <p:nvPr/>
          </p:nvSpPr>
          <p:spPr>
            <a:xfrm>
              <a:off x="709029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9" name="object 8719"/>
            <p:cNvSpPr/>
            <p:nvPr/>
          </p:nvSpPr>
          <p:spPr>
            <a:xfrm>
              <a:off x="7090927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0" name="object 8720"/>
            <p:cNvSpPr/>
            <p:nvPr/>
          </p:nvSpPr>
          <p:spPr>
            <a:xfrm>
              <a:off x="709105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1" name="object 8721"/>
            <p:cNvSpPr/>
            <p:nvPr/>
          </p:nvSpPr>
          <p:spPr>
            <a:xfrm>
              <a:off x="7091307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2" name="object 8722"/>
            <p:cNvSpPr/>
            <p:nvPr/>
          </p:nvSpPr>
          <p:spPr>
            <a:xfrm>
              <a:off x="7091434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3" name="object 8723"/>
            <p:cNvSpPr/>
            <p:nvPr/>
          </p:nvSpPr>
          <p:spPr>
            <a:xfrm>
              <a:off x="7091560" y="41604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4" name="object 8724"/>
            <p:cNvSpPr/>
            <p:nvPr/>
          </p:nvSpPr>
          <p:spPr>
            <a:xfrm>
              <a:off x="7091814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5" name="object 8725"/>
            <p:cNvSpPr/>
            <p:nvPr/>
          </p:nvSpPr>
          <p:spPr>
            <a:xfrm>
              <a:off x="709219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6" name="object 8726"/>
            <p:cNvSpPr/>
            <p:nvPr/>
          </p:nvSpPr>
          <p:spPr>
            <a:xfrm>
              <a:off x="7092701" y="416091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7" name="object 8727"/>
            <p:cNvSpPr/>
            <p:nvPr/>
          </p:nvSpPr>
          <p:spPr>
            <a:xfrm>
              <a:off x="7093968" y="4160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8" name="object 8728"/>
            <p:cNvSpPr/>
            <p:nvPr/>
          </p:nvSpPr>
          <p:spPr>
            <a:xfrm>
              <a:off x="7094095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9" name="object 8729"/>
            <p:cNvSpPr/>
            <p:nvPr/>
          </p:nvSpPr>
          <p:spPr>
            <a:xfrm>
              <a:off x="7094222" y="41605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0" name="object 8730"/>
            <p:cNvSpPr/>
            <p:nvPr/>
          </p:nvSpPr>
          <p:spPr>
            <a:xfrm>
              <a:off x="709447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1" name="object 8731"/>
            <p:cNvSpPr/>
            <p:nvPr/>
          </p:nvSpPr>
          <p:spPr>
            <a:xfrm>
              <a:off x="7094602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2" name="object 8732"/>
            <p:cNvSpPr/>
            <p:nvPr/>
          </p:nvSpPr>
          <p:spPr>
            <a:xfrm>
              <a:off x="709536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3" name="object 8733"/>
            <p:cNvSpPr/>
            <p:nvPr/>
          </p:nvSpPr>
          <p:spPr>
            <a:xfrm>
              <a:off x="709586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4" name="object 8734"/>
            <p:cNvSpPr/>
            <p:nvPr/>
          </p:nvSpPr>
          <p:spPr>
            <a:xfrm>
              <a:off x="709650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5" name="object 8735"/>
            <p:cNvSpPr/>
            <p:nvPr/>
          </p:nvSpPr>
          <p:spPr>
            <a:xfrm>
              <a:off x="7096630" y="41604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6" name="object 8736"/>
            <p:cNvSpPr/>
            <p:nvPr/>
          </p:nvSpPr>
          <p:spPr>
            <a:xfrm>
              <a:off x="709675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7" name="object 8737"/>
            <p:cNvSpPr/>
            <p:nvPr/>
          </p:nvSpPr>
          <p:spPr>
            <a:xfrm>
              <a:off x="7096883" y="41605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8" name="object 8738"/>
            <p:cNvSpPr/>
            <p:nvPr/>
          </p:nvSpPr>
          <p:spPr>
            <a:xfrm>
              <a:off x="709726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9" name="object 8739"/>
            <p:cNvSpPr/>
            <p:nvPr/>
          </p:nvSpPr>
          <p:spPr>
            <a:xfrm>
              <a:off x="709789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0" name="object 8740"/>
            <p:cNvSpPr/>
            <p:nvPr/>
          </p:nvSpPr>
          <p:spPr>
            <a:xfrm>
              <a:off x="709815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1" name="object 8741"/>
            <p:cNvSpPr/>
            <p:nvPr/>
          </p:nvSpPr>
          <p:spPr>
            <a:xfrm>
              <a:off x="709903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2" name="object 8742"/>
            <p:cNvSpPr/>
            <p:nvPr/>
          </p:nvSpPr>
          <p:spPr>
            <a:xfrm>
              <a:off x="7099291" y="4157470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727"/>
                  </a:moveTo>
                  <a:lnTo>
                    <a:pt x="887" y="1727"/>
                  </a:lnTo>
                </a:path>
              </a:pathLst>
            </a:custGeom>
            <a:ln w="345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3" name="object 8743"/>
            <p:cNvSpPr/>
            <p:nvPr/>
          </p:nvSpPr>
          <p:spPr>
            <a:xfrm>
              <a:off x="7099418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4" name="object 8744"/>
            <p:cNvSpPr/>
            <p:nvPr/>
          </p:nvSpPr>
          <p:spPr>
            <a:xfrm>
              <a:off x="7099544" y="4160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5" name="object 8745"/>
            <p:cNvSpPr/>
            <p:nvPr/>
          </p:nvSpPr>
          <p:spPr>
            <a:xfrm>
              <a:off x="709967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6" name="object 8746"/>
            <p:cNvSpPr/>
            <p:nvPr/>
          </p:nvSpPr>
          <p:spPr>
            <a:xfrm>
              <a:off x="710055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7" name="object 8747"/>
            <p:cNvSpPr/>
            <p:nvPr/>
          </p:nvSpPr>
          <p:spPr>
            <a:xfrm>
              <a:off x="7100685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8" name="object 8748"/>
            <p:cNvSpPr/>
            <p:nvPr/>
          </p:nvSpPr>
          <p:spPr>
            <a:xfrm>
              <a:off x="710093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9" name="object 8749"/>
            <p:cNvSpPr/>
            <p:nvPr/>
          </p:nvSpPr>
          <p:spPr>
            <a:xfrm>
              <a:off x="7101952" y="4158293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16"/>
                  </a:moveTo>
                  <a:lnTo>
                    <a:pt x="887" y="131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0" name="object 8750"/>
            <p:cNvSpPr/>
            <p:nvPr/>
          </p:nvSpPr>
          <p:spPr>
            <a:xfrm>
              <a:off x="7102206" y="4160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1" name="object 8751"/>
            <p:cNvSpPr/>
            <p:nvPr/>
          </p:nvSpPr>
          <p:spPr>
            <a:xfrm>
              <a:off x="7102332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2" name="object 8752"/>
            <p:cNvSpPr/>
            <p:nvPr/>
          </p:nvSpPr>
          <p:spPr>
            <a:xfrm>
              <a:off x="710258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3" name="object 8753"/>
            <p:cNvSpPr/>
            <p:nvPr/>
          </p:nvSpPr>
          <p:spPr>
            <a:xfrm>
              <a:off x="710321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4" name="object 8754"/>
            <p:cNvSpPr/>
            <p:nvPr/>
          </p:nvSpPr>
          <p:spPr>
            <a:xfrm>
              <a:off x="710436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5" name="object 8755"/>
            <p:cNvSpPr/>
            <p:nvPr/>
          </p:nvSpPr>
          <p:spPr>
            <a:xfrm>
              <a:off x="7104487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6" name="object 8756"/>
            <p:cNvSpPr/>
            <p:nvPr/>
          </p:nvSpPr>
          <p:spPr>
            <a:xfrm>
              <a:off x="7104487" y="416000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2"/>
                  </a:moveTo>
                  <a:lnTo>
                    <a:pt x="887" y="46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7" name="object 8757"/>
            <p:cNvSpPr/>
            <p:nvPr/>
          </p:nvSpPr>
          <p:spPr>
            <a:xfrm>
              <a:off x="7104740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8" name="object 8758"/>
            <p:cNvSpPr/>
            <p:nvPr/>
          </p:nvSpPr>
          <p:spPr>
            <a:xfrm>
              <a:off x="7104867" y="4160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9" name="object 8759"/>
            <p:cNvSpPr/>
            <p:nvPr/>
          </p:nvSpPr>
          <p:spPr>
            <a:xfrm>
              <a:off x="7105120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0" name="object 8760"/>
            <p:cNvSpPr/>
            <p:nvPr/>
          </p:nvSpPr>
          <p:spPr>
            <a:xfrm>
              <a:off x="710600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1" name="object 8761"/>
            <p:cNvSpPr/>
            <p:nvPr/>
          </p:nvSpPr>
          <p:spPr>
            <a:xfrm>
              <a:off x="710689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2" name="object 8762"/>
            <p:cNvSpPr/>
            <p:nvPr/>
          </p:nvSpPr>
          <p:spPr>
            <a:xfrm>
              <a:off x="7107148" y="416040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3" name="object 8763"/>
            <p:cNvSpPr/>
            <p:nvPr/>
          </p:nvSpPr>
          <p:spPr>
            <a:xfrm>
              <a:off x="7107275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4" name="object 8764"/>
            <p:cNvSpPr/>
            <p:nvPr/>
          </p:nvSpPr>
          <p:spPr>
            <a:xfrm>
              <a:off x="7107402" y="4160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5" name="object 8765"/>
            <p:cNvSpPr/>
            <p:nvPr/>
          </p:nvSpPr>
          <p:spPr>
            <a:xfrm>
              <a:off x="7107782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6" name="object 8766"/>
            <p:cNvSpPr/>
            <p:nvPr/>
          </p:nvSpPr>
          <p:spPr>
            <a:xfrm>
              <a:off x="710879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7" name="object 8767"/>
            <p:cNvSpPr/>
            <p:nvPr/>
          </p:nvSpPr>
          <p:spPr>
            <a:xfrm>
              <a:off x="710955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8" name="object 8768"/>
            <p:cNvSpPr/>
            <p:nvPr/>
          </p:nvSpPr>
          <p:spPr>
            <a:xfrm>
              <a:off x="7109809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9" name="object 8769"/>
            <p:cNvSpPr/>
            <p:nvPr/>
          </p:nvSpPr>
          <p:spPr>
            <a:xfrm>
              <a:off x="7109936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0" name="object 8770"/>
            <p:cNvSpPr/>
            <p:nvPr/>
          </p:nvSpPr>
          <p:spPr>
            <a:xfrm>
              <a:off x="7110063" y="4160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1" name="object 8771"/>
            <p:cNvSpPr/>
            <p:nvPr/>
          </p:nvSpPr>
          <p:spPr>
            <a:xfrm>
              <a:off x="7110316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2" name="object 8772"/>
            <p:cNvSpPr/>
            <p:nvPr/>
          </p:nvSpPr>
          <p:spPr>
            <a:xfrm>
              <a:off x="711044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3" name="object 8773"/>
            <p:cNvSpPr/>
            <p:nvPr/>
          </p:nvSpPr>
          <p:spPr>
            <a:xfrm>
              <a:off x="711221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4" name="object 8774"/>
            <p:cNvSpPr/>
            <p:nvPr/>
          </p:nvSpPr>
          <p:spPr>
            <a:xfrm>
              <a:off x="7112471" y="4160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5" name="object 8775"/>
            <p:cNvSpPr/>
            <p:nvPr/>
          </p:nvSpPr>
          <p:spPr>
            <a:xfrm>
              <a:off x="7112597" y="4160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6" name="object 8776"/>
            <p:cNvSpPr/>
            <p:nvPr/>
          </p:nvSpPr>
          <p:spPr>
            <a:xfrm>
              <a:off x="7112724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7" name="object 8777"/>
            <p:cNvSpPr/>
            <p:nvPr/>
          </p:nvSpPr>
          <p:spPr>
            <a:xfrm>
              <a:off x="7112978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8" name="object 8778"/>
            <p:cNvSpPr/>
            <p:nvPr/>
          </p:nvSpPr>
          <p:spPr>
            <a:xfrm>
              <a:off x="7113611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9" name="object 8779"/>
            <p:cNvSpPr/>
            <p:nvPr/>
          </p:nvSpPr>
          <p:spPr>
            <a:xfrm>
              <a:off x="711386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0" name="object 8780"/>
            <p:cNvSpPr/>
            <p:nvPr/>
          </p:nvSpPr>
          <p:spPr>
            <a:xfrm>
              <a:off x="7113991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1" name="object 8781"/>
            <p:cNvSpPr/>
            <p:nvPr/>
          </p:nvSpPr>
          <p:spPr>
            <a:xfrm>
              <a:off x="7115005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2" name="object 8782"/>
            <p:cNvSpPr/>
            <p:nvPr/>
          </p:nvSpPr>
          <p:spPr>
            <a:xfrm>
              <a:off x="7115259" y="4160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3" name="object 8783"/>
            <p:cNvSpPr/>
            <p:nvPr/>
          </p:nvSpPr>
          <p:spPr>
            <a:xfrm>
              <a:off x="7115385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4" name="object 8784"/>
            <p:cNvSpPr/>
            <p:nvPr/>
          </p:nvSpPr>
          <p:spPr>
            <a:xfrm>
              <a:off x="7115639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5" name="object 8785"/>
            <p:cNvSpPr/>
            <p:nvPr/>
          </p:nvSpPr>
          <p:spPr>
            <a:xfrm>
              <a:off x="711627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6" name="object 8786"/>
            <p:cNvSpPr/>
            <p:nvPr/>
          </p:nvSpPr>
          <p:spPr>
            <a:xfrm>
              <a:off x="7116906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7" name="object 8787"/>
            <p:cNvSpPr/>
            <p:nvPr/>
          </p:nvSpPr>
          <p:spPr>
            <a:xfrm>
              <a:off x="711754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8" name="object 8788"/>
            <p:cNvSpPr/>
            <p:nvPr/>
          </p:nvSpPr>
          <p:spPr>
            <a:xfrm>
              <a:off x="7117666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9" name="object 8789"/>
            <p:cNvSpPr/>
            <p:nvPr/>
          </p:nvSpPr>
          <p:spPr>
            <a:xfrm>
              <a:off x="7117920" y="4160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0" name="object 8790"/>
            <p:cNvSpPr/>
            <p:nvPr/>
          </p:nvSpPr>
          <p:spPr>
            <a:xfrm>
              <a:off x="7118047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1" name="object 8791"/>
            <p:cNvSpPr/>
            <p:nvPr/>
          </p:nvSpPr>
          <p:spPr>
            <a:xfrm>
              <a:off x="711817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2" name="object 8792"/>
            <p:cNvSpPr/>
            <p:nvPr/>
          </p:nvSpPr>
          <p:spPr>
            <a:xfrm>
              <a:off x="7118173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3" name="object 8793"/>
            <p:cNvSpPr/>
            <p:nvPr/>
          </p:nvSpPr>
          <p:spPr>
            <a:xfrm>
              <a:off x="711906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4" name="object 8794"/>
            <p:cNvSpPr/>
            <p:nvPr/>
          </p:nvSpPr>
          <p:spPr>
            <a:xfrm>
              <a:off x="711931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5" name="object 8795"/>
            <p:cNvSpPr/>
            <p:nvPr/>
          </p:nvSpPr>
          <p:spPr>
            <a:xfrm>
              <a:off x="7119567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6" name="object 8796"/>
            <p:cNvSpPr/>
            <p:nvPr/>
          </p:nvSpPr>
          <p:spPr>
            <a:xfrm>
              <a:off x="7120328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7" name="object 8797"/>
            <p:cNvSpPr/>
            <p:nvPr/>
          </p:nvSpPr>
          <p:spPr>
            <a:xfrm>
              <a:off x="712045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8" name="object 8798"/>
            <p:cNvSpPr/>
            <p:nvPr/>
          </p:nvSpPr>
          <p:spPr>
            <a:xfrm>
              <a:off x="7120581" y="41605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9" name="object 8799"/>
            <p:cNvSpPr/>
            <p:nvPr/>
          </p:nvSpPr>
          <p:spPr>
            <a:xfrm>
              <a:off x="7120708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0" name="object 8800"/>
            <p:cNvSpPr/>
            <p:nvPr/>
          </p:nvSpPr>
          <p:spPr>
            <a:xfrm>
              <a:off x="7120835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1" name="object 8801"/>
            <p:cNvSpPr/>
            <p:nvPr/>
          </p:nvSpPr>
          <p:spPr>
            <a:xfrm>
              <a:off x="7121722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2" name="object 8802"/>
            <p:cNvSpPr/>
            <p:nvPr/>
          </p:nvSpPr>
          <p:spPr>
            <a:xfrm>
              <a:off x="712222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3" name="object 8803"/>
            <p:cNvSpPr/>
            <p:nvPr/>
          </p:nvSpPr>
          <p:spPr>
            <a:xfrm>
              <a:off x="712260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4" name="object 8804"/>
            <p:cNvSpPr/>
            <p:nvPr/>
          </p:nvSpPr>
          <p:spPr>
            <a:xfrm>
              <a:off x="7122862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5" name="object 8805"/>
            <p:cNvSpPr/>
            <p:nvPr/>
          </p:nvSpPr>
          <p:spPr>
            <a:xfrm>
              <a:off x="7123116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6" name="object 8806"/>
            <p:cNvSpPr/>
            <p:nvPr/>
          </p:nvSpPr>
          <p:spPr>
            <a:xfrm>
              <a:off x="7123243" y="41604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7" name="object 8807"/>
            <p:cNvSpPr/>
            <p:nvPr/>
          </p:nvSpPr>
          <p:spPr>
            <a:xfrm>
              <a:off x="7123369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8" name="object 8808"/>
            <p:cNvSpPr/>
            <p:nvPr/>
          </p:nvSpPr>
          <p:spPr>
            <a:xfrm>
              <a:off x="712349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9" name="object 8809"/>
            <p:cNvSpPr/>
            <p:nvPr/>
          </p:nvSpPr>
          <p:spPr>
            <a:xfrm>
              <a:off x="7125524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0" name="object 8810"/>
            <p:cNvSpPr/>
            <p:nvPr/>
          </p:nvSpPr>
          <p:spPr>
            <a:xfrm>
              <a:off x="7125777" y="41605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1" name="object 8811"/>
            <p:cNvSpPr/>
            <p:nvPr/>
          </p:nvSpPr>
          <p:spPr>
            <a:xfrm>
              <a:off x="7126031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2" name="object 8812"/>
            <p:cNvSpPr/>
            <p:nvPr/>
          </p:nvSpPr>
          <p:spPr>
            <a:xfrm>
              <a:off x="712704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3" name="object 8813"/>
            <p:cNvSpPr/>
            <p:nvPr/>
          </p:nvSpPr>
          <p:spPr>
            <a:xfrm>
              <a:off x="7128185" y="4160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4" name="object 8814"/>
            <p:cNvSpPr/>
            <p:nvPr/>
          </p:nvSpPr>
          <p:spPr>
            <a:xfrm>
              <a:off x="712831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5" name="object 8815"/>
            <p:cNvSpPr/>
            <p:nvPr/>
          </p:nvSpPr>
          <p:spPr>
            <a:xfrm>
              <a:off x="7128438" y="4160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6" name="object 8816"/>
            <p:cNvSpPr/>
            <p:nvPr/>
          </p:nvSpPr>
          <p:spPr>
            <a:xfrm>
              <a:off x="7127805" y="416090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7" name="object 8817"/>
            <p:cNvSpPr/>
            <p:nvPr/>
          </p:nvSpPr>
          <p:spPr>
            <a:xfrm>
              <a:off x="712945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8" name="object 8818"/>
            <p:cNvSpPr/>
            <p:nvPr/>
          </p:nvSpPr>
          <p:spPr>
            <a:xfrm>
              <a:off x="7130719" y="4160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9" name="object 8819"/>
            <p:cNvSpPr/>
            <p:nvPr/>
          </p:nvSpPr>
          <p:spPr>
            <a:xfrm>
              <a:off x="7131100" y="416044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0" name="object 8820"/>
            <p:cNvSpPr/>
            <p:nvPr/>
          </p:nvSpPr>
          <p:spPr>
            <a:xfrm>
              <a:off x="7131353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1" name="object 8821"/>
            <p:cNvSpPr/>
            <p:nvPr/>
          </p:nvSpPr>
          <p:spPr>
            <a:xfrm>
              <a:off x="713224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2" name="object 8822"/>
            <p:cNvSpPr/>
            <p:nvPr/>
          </p:nvSpPr>
          <p:spPr>
            <a:xfrm>
              <a:off x="7133381" y="415950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08"/>
                  </a:moveTo>
                  <a:lnTo>
                    <a:pt x="887" y="70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3" name="object 8823"/>
            <p:cNvSpPr/>
            <p:nvPr/>
          </p:nvSpPr>
          <p:spPr>
            <a:xfrm>
              <a:off x="7133507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4" name="object 8824"/>
            <p:cNvSpPr/>
            <p:nvPr/>
          </p:nvSpPr>
          <p:spPr>
            <a:xfrm>
              <a:off x="7133761" y="41603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5" name="object 8825"/>
            <p:cNvSpPr/>
            <p:nvPr/>
          </p:nvSpPr>
          <p:spPr>
            <a:xfrm>
              <a:off x="7134014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6" name="object 8826"/>
            <p:cNvSpPr/>
            <p:nvPr/>
          </p:nvSpPr>
          <p:spPr>
            <a:xfrm>
              <a:off x="7134902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7" name="object 8827"/>
            <p:cNvSpPr/>
            <p:nvPr/>
          </p:nvSpPr>
          <p:spPr>
            <a:xfrm>
              <a:off x="7136042" y="416010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1"/>
                  </a:moveTo>
                  <a:lnTo>
                    <a:pt x="887" y="41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8" name="object 8828"/>
            <p:cNvSpPr/>
            <p:nvPr/>
          </p:nvSpPr>
          <p:spPr>
            <a:xfrm>
              <a:off x="7136295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9" name="object 8829"/>
            <p:cNvSpPr/>
            <p:nvPr/>
          </p:nvSpPr>
          <p:spPr>
            <a:xfrm>
              <a:off x="7136422" y="4160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0" name="object 8830"/>
            <p:cNvSpPr/>
            <p:nvPr/>
          </p:nvSpPr>
          <p:spPr>
            <a:xfrm>
              <a:off x="7136549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1" name="object 8831"/>
            <p:cNvSpPr/>
            <p:nvPr/>
          </p:nvSpPr>
          <p:spPr>
            <a:xfrm>
              <a:off x="713667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2" name="object 8832"/>
            <p:cNvSpPr/>
            <p:nvPr/>
          </p:nvSpPr>
          <p:spPr>
            <a:xfrm>
              <a:off x="7137436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3" name="object 8833"/>
            <p:cNvSpPr/>
            <p:nvPr/>
          </p:nvSpPr>
          <p:spPr>
            <a:xfrm>
              <a:off x="713756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4" name="object 8834"/>
            <p:cNvSpPr/>
            <p:nvPr/>
          </p:nvSpPr>
          <p:spPr>
            <a:xfrm>
              <a:off x="7138703" y="4154027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89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5" name="object 8835"/>
            <p:cNvSpPr/>
            <p:nvPr/>
          </p:nvSpPr>
          <p:spPr>
            <a:xfrm>
              <a:off x="7138957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6" name="object 8836"/>
            <p:cNvSpPr/>
            <p:nvPr/>
          </p:nvSpPr>
          <p:spPr>
            <a:xfrm>
              <a:off x="7139084" y="4160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7" name="object 8837"/>
            <p:cNvSpPr/>
            <p:nvPr/>
          </p:nvSpPr>
          <p:spPr>
            <a:xfrm>
              <a:off x="7139210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8" name="object 8838"/>
            <p:cNvSpPr/>
            <p:nvPr/>
          </p:nvSpPr>
          <p:spPr>
            <a:xfrm>
              <a:off x="713946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9" name="object 8839"/>
            <p:cNvSpPr/>
            <p:nvPr/>
          </p:nvSpPr>
          <p:spPr>
            <a:xfrm>
              <a:off x="713984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0" name="object 8840"/>
            <p:cNvSpPr/>
            <p:nvPr/>
          </p:nvSpPr>
          <p:spPr>
            <a:xfrm>
              <a:off x="7141365" y="4157470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727"/>
                  </a:moveTo>
                  <a:lnTo>
                    <a:pt x="887" y="1727"/>
                  </a:lnTo>
                </a:path>
              </a:pathLst>
            </a:custGeom>
            <a:ln w="345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1" name="object 8841"/>
            <p:cNvSpPr/>
            <p:nvPr/>
          </p:nvSpPr>
          <p:spPr>
            <a:xfrm>
              <a:off x="7141745" y="41605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2" name="object 8842"/>
            <p:cNvSpPr/>
            <p:nvPr/>
          </p:nvSpPr>
          <p:spPr>
            <a:xfrm>
              <a:off x="714187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3" name="object 8843"/>
            <p:cNvSpPr/>
            <p:nvPr/>
          </p:nvSpPr>
          <p:spPr>
            <a:xfrm>
              <a:off x="714275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4" name="object 8844"/>
            <p:cNvSpPr/>
            <p:nvPr/>
          </p:nvSpPr>
          <p:spPr>
            <a:xfrm>
              <a:off x="7142885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5" name="object 8845"/>
            <p:cNvSpPr/>
            <p:nvPr/>
          </p:nvSpPr>
          <p:spPr>
            <a:xfrm>
              <a:off x="714339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6" name="object 8846"/>
            <p:cNvSpPr/>
            <p:nvPr/>
          </p:nvSpPr>
          <p:spPr>
            <a:xfrm>
              <a:off x="7143899" y="4160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7" name="object 8847"/>
            <p:cNvSpPr/>
            <p:nvPr/>
          </p:nvSpPr>
          <p:spPr>
            <a:xfrm>
              <a:off x="7144026" y="415959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64"/>
                  </a:moveTo>
                  <a:lnTo>
                    <a:pt x="887" y="6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8" name="object 8848"/>
            <p:cNvSpPr/>
            <p:nvPr/>
          </p:nvSpPr>
          <p:spPr>
            <a:xfrm>
              <a:off x="7144280" y="4160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9" name="object 8849"/>
            <p:cNvSpPr/>
            <p:nvPr/>
          </p:nvSpPr>
          <p:spPr>
            <a:xfrm>
              <a:off x="7144406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0" name="object 8850"/>
            <p:cNvSpPr/>
            <p:nvPr/>
          </p:nvSpPr>
          <p:spPr>
            <a:xfrm>
              <a:off x="714453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1" name="object 8851"/>
            <p:cNvSpPr/>
            <p:nvPr/>
          </p:nvSpPr>
          <p:spPr>
            <a:xfrm>
              <a:off x="714542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2" name="object 8852"/>
            <p:cNvSpPr/>
            <p:nvPr/>
          </p:nvSpPr>
          <p:spPr>
            <a:xfrm>
              <a:off x="714643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3" name="object 8853"/>
            <p:cNvSpPr/>
            <p:nvPr/>
          </p:nvSpPr>
          <p:spPr>
            <a:xfrm>
              <a:off x="7146687" y="416040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4" name="object 8854"/>
            <p:cNvSpPr/>
            <p:nvPr/>
          </p:nvSpPr>
          <p:spPr>
            <a:xfrm>
              <a:off x="7146814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5" name="object 8855"/>
            <p:cNvSpPr/>
            <p:nvPr/>
          </p:nvSpPr>
          <p:spPr>
            <a:xfrm>
              <a:off x="7146941" y="4160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6" name="object 8856"/>
            <p:cNvSpPr/>
            <p:nvPr/>
          </p:nvSpPr>
          <p:spPr>
            <a:xfrm>
              <a:off x="7147068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7" name="object 8857"/>
            <p:cNvSpPr/>
            <p:nvPr/>
          </p:nvSpPr>
          <p:spPr>
            <a:xfrm>
              <a:off x="7147955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8" name="object 8858"/>
            <p:cNvSpPr/>
            <p:nvPr/>
          </p:nvSpPr>
          <p:spPr>
            <a:xfrm>
              <a:off x="714808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9" name="object 8859"/>
            <p:cNvSpPr/>
            <p:nvPr/>
          </p:nvSpPr>
          <p:spPr>
            <a:xfrm>
              <a:off x="7149222" y="41604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0" name="object 8860"/>
            <p:cNvSpPr/>
            <p:nvPr/>
          </p:nvSpPr>
          <p:spPr>
            <a:xfrm>
              <a:off x="7149475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1" name="object 8861"/>
            <p:cNvSpPr/>
            <p:nvPr/>
          </p:nvSpPr>
          <p:spPr>
            <a:xfrm>
              <a:off x="7149602" y="4160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2" name="object 8862"/>
            <p:cNvSpPr/>
            <p:nvPr/>
          </p:nvSpPr>
          <p:spPr>
            <a:xfrm>
              <a:off x="714972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3" name="object 8863"/>
            <p:cNvSpPr/>
            <p:nvPr/>
          </p:nvSpPr>
          <p:spPr>
            <a:xfrm>
              <a:off x="714998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4" name="object 8864"/>
            <p:cNvSpPr/>
            <p:nvPr/>
          </p:nvSpPr>
          <p:spPr>
            <a:xfrm>
              <a:off x="715048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5" name="object 8865"/>
            <p:cNvSpPr/>
            <p:nvPr/>
          </p:nvSpPr>
          <p:spPr>
            <a:xfrm>
              <a:off x="715074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6" name="object 8866"/>
            <p:cNvSpPr/>
            <p:nvPr/>
          </p:nvSpPr>
          <p:spPr>
            <a:xfrm>
              <a:off x="715163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7" name="object 8867"/>
            <p:cNvSpPr/>
            <p:nvPr/>
          </p:nvSpPr>
          <p:spPr>
            <a:xfrm>
              <a:off x="7151883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8" name="object 8868"/>
            <p:cNvSpPr/>
            <p:nvPr/>
          </p:nvSpPr>
          <p:spPr>
            <a:xfrm>
              <a:off x="7152137" y="41607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9" name="object 8869"/>
            <p:cNvSpPr/>
            <p:nvPr/>
          </p:nvSpPr>
          <p:spPr>
            <a:xfrm>
              <a:off x="7152263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0" name="object 8870"/>
            <p:cNvSpPr/>
            <p:nvPr/>
          </p:nvSpPr>
          <p:spPr>
            <a:xfrm>
              <a:off x="7151503" y="416091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1" name="object 8871"/>
            <p:cNvSpPr/>
            <p:nvPr/>
          </p:nvSpPr>
          <p:spPr>
            <a:xfrm>
              <a:off x="7154545" y="41607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2" name="object 8872"/>
            <p:cNvSpPr/>
            <p:nvPr/>
          </p:nvSpPr>
          <p:spPr>
            <a:xfrm>
              <a:off x="7154671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3" name="object 8873"/>
            <p:cNvSpPr/>
            <p:nvPr/>
          </p:nvSpPr>
          <p:spPr>
            <a:xfrm>
              <a:off x="7154798" y="4160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4" name="object 8874"/>
            <p:cNvSpPr/>
            <p:nvPr/>
          </p:nvSpPr>
          <p:spPr>
            <a:xfrm>
              <a:off x="7155051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5" name="object 8875"/>
            <p:cNvSpPr/>
            <p:nvPr/>
          </p:nvSpPr>
          <p:spPr>
            <a:xfrm>
              <a:off x="715581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6" name="object 8876"/>
            <p:cNvSpPr/>
            <p:nvPr/>
          </p:nvSpPr>
          <p:spPr>
            <a:xfrm>
              <a:off x="715619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7" name="object 8877"/>
            <p:cNvSpPr/>
            <p:nvPr/>
          </p:nvSpPr>
          <p:spPr>
            <a:xfrm>
              <a:off x="7157206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8" name="object 8878"/>
            <p:cNvSpPr/>
            <p:nvPr/>
          </p:nvSpPr>
          <p:spPr>
            <a:xfrm>
              <a:off x="7157459" y="41603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9" name="object 8879"/>
            <p:cNvSpPr/>
            <p:nvPr/>
          </p:nvSpPr>
          <p:spPr>
            <a:xfrm>
              <a:off x="7157586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0" name="object 8880"/>
            <p:cNvSpPr/>
            <p:nvPr/>
          </p:nvSpPr>
          <p:spPr>
            <a:xfrm>
              <a:off x="715834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1" name="object 8881"/>
            <p:cNvSpPr/>
            <p:nvPr/>
          </p:nvSpPr>
          <p:spPr>
            <a:xfrm>
              <a:off x="715872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2" name="object 8882"/>
            <p:cNvSpPr/>
            <p:nvPr/>
          </p:nvSpPr>
          <p:spPr>
            <a:xfrm>
              <a:off x="715961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3" name="object 8883"/>
            <p:cNvSpPr/>
            <p:nvPr/>
          </p:nvSpPr>
          <p:spPr>
            <a:xfrm>
              <a:off x="7159740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4" name="object 8884"/>
            <p:cNvSpPr/>
            <p:nvPr/>
          </p:nvSpPr>
          <p:spPr>
            <a:xfrm>
              <a:off x="7159994" y="41605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5" name="object 8885"/>
            <p:cNvSpPr/>
            <p:nvPr/>
          </p:nvSpPr>
          <p:spPr>
            <a:xfrm>
              <a:off x="7160247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6" name="object 8886"/>
            <p:cNvSpPr/>
            <p:nvPr/>
          </p:nvSpPr>
          <p:spPr>
            <a:xfrm>
              <a:off x="716126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7" name="object 8887"/>
            <p:cNvSpPr/>
            <p:nvPr/>
          </p:nvSpPr>
          <p:spPr>
            <a:xfrm>
              <a:off x="7161261" y="416090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8" name="object 8888"/>
            <p:cNvSpPr/>
            <p:nvPr/>
          </p:nvSpPr>
          <p:spPr>
            <a:xfrm>
              <a:off x="7162655" y="41603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9" name="object 8889"/>
            <p:cNvSpPr/>
            <p:nvPr/>
          </p:nvSpPr>
          <p:spPr>
            <a:xfrm>
              <a:off x="7162909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0" name="object 8890"/>
            <p:cNvSpPr/>
            <p:nvPr/>
          </p:nvSpPr>
          <p:spPr>
            <a:xfrm>
              <a:off x="7163035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1" name="object 8891"/>
            <p:cNvSpPr/>
            <p:nvPr/>
          </p:nvSpPr>
          <p:spPr>
            <a:xfrm>
              <a:off x="716316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2" name="object 8892"/>
            <p:cNvSpPr/>
            <p:nvPr/>
          </p:nvSpPr>
          <p:spPr>
            <a:xfrm>
              <a:off x="7164936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3" name="object 8893"/>
            <p:cNvSpPr/>
            <p:nvPr/>
          </p:nvSpPr>
          <p:spPr>
            <a:xfrm>
              <a:off x="7165063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4" name="object 8894"/>
            <p:cNvSpPr/>
            <p:nvPr/>
          </p:nvSpPr>
          <p:spPr>
            <a:xfrm>
              <a:off x="7165190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5" name="object 8895"/>
            <p:cNvSpPr/>
            <p:nvPr/>
          </p:nvSpPr>
          <p:spPr>
            <a:xfrm>
              <a:off x="7165316" y="4160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6" name="object 8896"/>
            <p:cNvSpPr/>
            <p:nvPr/>
          </p:nvSpPr>
          <p:spPr>
            <a:xfrm>
              <a:off x="7165570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7" name="object 8897"/>
            <p:cNvSpPr/>
            <p:nvPr/>
          </p:nvSpPr>
          <p:spPr>
            <a:xfrm>
              <a:off x="716658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8" name="object 8898"/>
            <p:cNvSpPr/>
            <p:nvPr/>
          </p:nvSpPr>
          <p:spPr>
            <a:xfrm>
              <a:off x="716747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9" name="object 8899"/>
            <p:cNvSpPr/>
            <p:nvPr/>
          </p:nvSpPr>
          <p:spPr>
            <a:xfrm>
              <a:off x="7166711" y="416090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0" name="object 8900"/>
            <p:cNvSpPr/>
            <p:nvPr/>
          </p:nvSpPr>
          <p:spPr>
            <a:xfrm>
              <a:off x="7167978" y="4160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1" name="object 8901"/>
            <p:cNvSpPr/>
            <p:nvPr/>
          </p:nvSpPr>
          <p:spPr>
            <a:xfrm>
              <a:off x="7168104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2" name="object 8902"/>
            <p:cNvSpPr/>
            <p:nvPr/>
          </p:nvSpPr>
          <p:spPr>
            <a:xfrm>
              <a:off x="7168231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3" name="object 8903"/>
            <p:cNvSpPr/>
            <p:nvPr/>
          </p:nvSpPr>
          <p:spPr>
            <a:xfrm>
              <a:off x="7168992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4" name="object 8904"/>
            <p:cNvSpPr/>
            <p:nvPr/>
          </p:nvSpPr>
          <p:spPr>
            <a:xfrm>
              <a:off x="7170259" y="4160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5" name="object 8905"/>
            <p:cNvSpPr/>
            <p:nvPr/>
          </p:nvSpPr>
          <p:spPr>
            <a:xfrm>
              <a:off x="7170386" y="4160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6" name="object 8906"/>
            <p:cNvSpPr/>
            <p:nvPr/>
          </p:nvSpPr>
          <p:spPr>
            <a:xfrm>
              <a:off x="7170639" y="41604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7" name="object 8907"/>
            <p:cNvSpPr/>
            <p:nvPr/>
          </p:nvSpPr>
          <p:spPr>
            <a:xfrm>
              <a:off x="7170005" y="416091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8" name="object 8908"/>
            <p:cNvSpPr/>
            <p:nvPr/>
          </p:nvSpPr>
          <p:spPr>
            <a:xfrm>
              <a:off x="717266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9" name="object 8909"/>
            <p:cNvSpPr/>
            <p:nvPr/>
          </p:nvSpPr>
          <p:spPr>
            <a:xfrm>
              <a:off x="7172033" y="416083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6"/>
                  </a:moveTo>
                  <a:lnTo>
                    <a:pt x="2027" y="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0" name="object 8910"/>
            <p:cNvSpPr/>
            <p:nvPr/>
          </p:nvSpPr>
          <p:spPr>
            <a:xfrm>
              <a:off x="7173300" y="41606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1" name="object 8911"/>
            <p:cNvSpPr/>
            <p:nvPr/>
          </p:nvSpPr>
          <p:spPr>
            <a:xfrm>
              <a:off x="7172540" y="416091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2" name="object 8912"/>
            <p:cNvSpPr/>
            <p:nvPr/>
          </p:nvSpPr>
          <p:spPr>
            <a:xfrm>
              <a:off x="717444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3" name="object 8913"/>
            <p:cNvSpPr/>
            <p:nvPr/>
          </p:nvSpPr>
          <p:spPr>
            <a:xfrm>
              <a:off x="717532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4" name="object 8914"/>
            <p:cNvSpPr/>
            <p:nvPr/>
          </p:nvSpPr>
          <p:spPr>
            <a:xfrm>
              <a:off x="7175581" y="415963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45"/>
                  </a:moveTo>
                  <a:lnTo>
                    <a:pt x="887" y="6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5" name="object 8915"/>
            <p:cNvSpPr/>
            <p:nvPr/>
          </p:nvSpPr>
          <p:spPr>
            <a:xfrm>
              <a:off x="7175708" y="415971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07"/>
                  </a:moveTo>
                  <a:lnTo>
                    <a:pt x="887" y="6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6" name="object 8916"/>
            <p:cNvSpPr/>
            <p:nvPr/>
          </p:nvSpPr>
          <p:spPr>
            <a:xfrm>
              <a:off x="7175962" y="41604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7" name="object 8917"/>
            <p:cNvSpPr/>
            <p:nvPr/>
          </p:nvSpPr>
          <p:spPr>
            <a:xfrm>
              <a:off x="7175201" y="416091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8" name="object 8918"/>
            <p:cNvSpPr/>
            <p:nvPr/>
          </p:nvSpPr>
          <p:spPr>
            <a:xfrm>
              <a:off x="7178243" y="41602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9" name="object 8919"/>
            <p:cNvSpPr/>
            <p:nvPr/>
          </p:nvSpPr>
          <p:spPr>
            <a:xfrm>
              <a:off x="7178369" y="41603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0" name="object 8920"/>
            <p:cNvSpPr/>
            <p:nvPr/>
          </p:nvSpPr>
          <p:spPr>
            <a:xfrm>
              <a:off x="7178623" y="41605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1" name="object 8921"/>
            <p:cNvSpPr/>
            <p:nvPr/>
          </p:nvSpPr>
          <p:spPr>
            <a:xfrm>
              <a:off x="7178750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2" name="object 8922"/>
            <p:cNvSpPr/>
            <p:nvPr/>
          </p:nvSpPr>
          <p:spPr>
            <a:xfrm>
              <a:off x="717887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3" name="object 8923"/>
            <p:cNvSpPr/>
            <p:nvPr/>
          </p:nvSpPr>
          <p:spPr>
            <a:xfrm>
              <a:off x="717963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4" name="object 8924"/>
            <p:cNvSpPr/>
            <p:nvPr/>
          </p:nvSpPr>
          <p:spPr>
            <a:xfrm>
              <a:off x="7179764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5" name="object 8925"/>
            <p:cNvSpPr/>
            <p:nvPr/>
          </p:nvSpPr>
          <p:spPr>
            <a:xfrm>
              <a:off x="7180904" y="415972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01"/>
                  </a:moveTo>
                  <a:lnTo>
                    <a:pt x="887" y="6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6" name="object 8926"/>
            <p:cNvSpPr/>
            <p:nvPr/>
          </p:nvSpPr>
          <p:spPr>
            <a:xfrm>
              <a:off x="7181031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7" name="object 8927"/>
            <p:cNvSpPr/>
            <p:nvPr/>
          </p:nvSpPr>
          <p:spPr>
            <a:xfrm>
              <a:off x="7181157" y="4160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8" name="object 8928"/>
            <p:cNvSpPr/>
            <p:nvPr/>
          </p:nvSpPr>
          <p:spPr>
            <a:xfrm>
              <a:off x="7181411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9" name="object 8929"/>
            <p:cNvSpPr/>
            <p:nvPr/>
          </p:nvSpPr>
          <p:spPr>
            <a:xfrm>
              <a:off x="7182298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0" name="object 8930"/>
            <p:cNvSpPr/>
            <p:nvPr/>
          </p:nvSpPr>
          <p:spPr>
            <a:xfrm>
              <a:off x="718242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1" name="object 8931"/>
            <p:cNvSpPr/>
            <p:nvPr/>
          </p:nvSpPr>
          <p:spPr>
            <a:xfrm>
              <a:off x="718318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2" name="object 8932"/>
            <p:cNvSpPr/>
            <p:nvPr/>
          </p:nvSpPr>
          <p:spPr>
            <a:xfrm>
              <a:off x="7183565" y="41603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3" name="object 8933"/>
            <p:cNvSpPr/>
            <p:nvPr/>
          </p:nvSpPr>
          <p:spPr>
            <a:xfrm>
              <a:off x="7183819" y="4160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4" name="object 8934"/>
            <p:cNvSpPr/>
            <p:nvPr/>
          </p:nvSpPr>
          <p:spPr>
            <a:xfrm>
              <a:off x="7183945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5" name="object 8935"/>
            <p:cNvSpPr/>
            <p:nvPr/>
          </p:nvSpPr>
          <p:spPr>
            <a:xfrm>
              <a:off x="718483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6" name="object 8936"/>
            <p:cNvSpPr/>
            <p:nvPr/>
          </p:nvSpPr>
          <p:spPr>
            <a:xfrm>
              <a:off x="7186100" y="4160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7" name="object 8937"/>
            <p:cNvSpPr/>
            <p:nvPr/>
          </p:nvSpPr>
          <p:spPr>
            <a:xfrm>
              <a:off x="718635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8" name="object 8938"/>
            <p:cNvSpPr/>
            <p:nvPr/>
          </p:nvSpPr>
          <p:spPr>
            <a:xfrm>
              <a:off x="7186480" y="41606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9" name="object 8939"/>
            <p:cNvSpPr/>
            <p:nvPr/>
          </p:nvSpPr>
          <p:spPr>
            <a:xfrm>
              <a:off x="7186607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0" name="object 8940"/>
            <p:cNvSpPr/>
            <p:nvPr/>
          </p:nvSpPr>
          <p:spPr>
            <a:xfrm>
              <a:off x="718673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1" name="object 8941"/>
            <p:cNvSpPr/>
            <p:nvPr/>
          </p:nvSpPr>
          <p:spPr>
            <a:xfrm>
              <a:off x="718749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2" name="object 8942"/>
            <p:cNvSpPr/>
            <p:nvPr/>
          </p:nvSpPr>
          <p:spPr>
            <a:xfrm>
              <a:off x="7187621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3" name="object 8943"/>
            <p:cNvSpPr/>
            <p:nvPr/>
          </p:nvSpPr>
          <p:spPr>
            <a:xfrm>
              <a:off x="718787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4" name="object 8944"/>
            <p:cNvSpPr/>
            <p:nvPr/>
          </p:nvSpPr>
          <p:spPr>
            <a:xfrm>
              <a:off x="7188761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5" name="object 8945"/>
            <p:cNvSpPr/>
            <p:nvPr/>
          </p:nvSpPr>
          <p:spPr>
            <a:xfrm>
              <a:off x="7189015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6" name="object 8946"/>
            <p:cNvSpPr/>
            <p:nvPr/>
          </p:nvSpPr>
          <p:spPr>
            <a:xfrm>
              <a:off x="7189141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7" name="object 8947"/>
            <p:cNvSpPr/>
            <p:nvPr/>
          </p:nvSpPr>
          <p:spPr>
            <a:xfrm>
              <a:off x="718926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8" name="object 8948"/>
            <p:cNvSpPr/>
            <p:nvPr/>
          </p:nvSpPr>
          <p:spPr>
            <a:xfrm>
              <a:off x="7191549" y="4160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9" name="object 8949"/>
            <p:cNvSpPr/>
            <p:nvPr/>
          </p:nvSpPr>
          <p:spPr>
            <a:xfrm>
              <a:off x="7191549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0" name="object 8950"/>
            <p:cNvSpPr/>
            <p:nvPr/>
          </p:nvSpPr>
          <p:spPr>
            <a:xfrm>
              <a:off x="7191803" y="4160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1" name="object 8951"/>
            <p:cNvSpPr/>
            <p:nvPr/>
          </p:nvSpPr>
          <p:spPr>
            <a:xfrm>
              <a:off x="7192056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2" name="object 8952"/>
            <p:cNvSpPr/>
            <p:nvPr/>
          </p:nvSpPr>
          <p:spPr>
            <a:xfrm>
              <a:off x="719281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3" name="object 8953"/>
            <p:cNvSpPr/>
            <p:nvPr/>
          </p:nvSpPr>
          <p:spPr>
            <a:xfrm>
              <a:off x="719395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4" name="object 8954"/>
            <p:cNvSpPr/>
            <p:nvPr/>
          </p:nvSpPr>
          <p:spPr>
            <a:xfrm>
              <a:off x="7194084" y="41605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5" name="object 8955"/>
            <p:cNvSpPr/>
            <p:nvPr/>
          </p:nvSpPr>
          <p:spPr>
            <a:xfrm>
              <a:off x="7193450" y="4160838"/>
              <a:ext cx="1905" cy="635"/>
            </a:xfrm>
            <a:custGeom>
              <a:avLst/>
              <a:gdLst/>
              <a:ahLst/>
              <a:cxnLst/>
              <a:rect l="l" t="t" r="r" b="b"/>
              <a:pathLst>
                <a:path w="1904" h="635">
                  <a:moveTo>
                    <a:pt x="0" y="12"/>
                  </a:moveTo>
                  <a:lnTo>
                    <a:pt x="1774" y="12"/>
                  </a:lnTo>
                </a:path>
                <a:path w="1904" h="63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6" name="object 8956"/>
            <p:cNvSpPr/>
            <p:nvPr/>
          </p:nvSpPr>
          <p:spPr>
            <a:xfrm>
              <a:off x="719459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7" name="object 8957"/>
            <p:cNvSpPr/>
            <p:nvPr/>
          </p:nvSpPr>
          <p:spPr>
            <a:xfrm>
              <a:off x="719560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8" name="object 8958"/>
            <p:cNvSpPr/>
            <p:nvPr/>
          </p:nvSpPr>
          <p:spPr>
            <a:xfrm>
              <a:off x="7196745" y="4160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9" name="object 8959"/>
            <p:cNvSpPr/>
            <p:nvPr/>
          </p:nvSpPr>
          <p:spPr>
            <a:xfrm>
              <a:off x="7196872" y="4160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0" name="object 8960"/>
            <p:cNvSpPr/>
            <p:nvPr/>
          </p:nvSpPr>
          <p:spPr>
            <a:xfrm>
              <a:off x="7197125" y="41607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1" name="object 8961"/>
            <p:cNvSpPr/>
            <p:nvPr/>
          </p:nvSpPr>
          <p:spPr>
            <a:xfrm>
              <a:off x="719725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2" name="object 8962"/>
            <p:cNvSpPr/>
            <p:nvPr/>
          </p:nvSpPr>
          <p:spPr>
            <a:xfrm>
              <a:off x="7198139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3" name="object 8963"/>
            <p:cNvSpPr/>
            <p:nvPr/>
          </p:nvSpPr>
          <p:spPr>
            <a:xfrm>
              <a:off x="719890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4" name="object 8964"/>
            <p:cNvSpPr/>
            <p:nvPr/>
          </p:nvSpPr>
          <p:spPr>
            <a:xfrm>
              <a:off x="7199280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5" name="object 8965"/>
            <p:cNvSpPr/>
            <p:nvPr/>
          </p:nvSpPr>
          <p:spPr>
            <a:xfrm>
              <a:off x="7199406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6" name="object 8966"/>
            <p:cNvSpPr/>
            <p:nvPr/>
          </p:nvSpPr>
          <p:spPr>
            <a:xfrm>
              <a:off x="7199660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7" name="object 8967"/>
            <p:cNvSpPr/>
            <p:nvPr/>
          </p:nvSpPr>
          <p:spPr>
            <a:xfrm>
              <a:off x="7199787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8" name="object 8968"/>
            <p:cNvSpPr/>
            <p:nvPr/>
          </p:nvSpPr>
          <p:spPr>
            <a:xfrm>
              <a:off x="720067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9" name="object 8969"/>
            <p:cNvSpPr/>
            <p:nvPr/>
          </p:nvSpPr>
          <p:spPr>
            <a:xfrm>
              <a:off x="7200800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0" name="object 8970"/>
            <p:cNvSpPr/>
            <p:nvPr/>
          </p:nvSpPr>
          <p:spPr>
            <a:xfrm>
              <a:off x="720168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1" name="object 8971"/>
            <p:cNvSpPr/>
            <p:nvPr/>
          </p:nvSpPr>
          <p:spPr>
            <a:xfrm>
              <a:off x="7201941" y="4160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2" name="object 8972"/>
            <p:cNvSpPr/>
            <p:nvPr/>
          </p:nvSpPr>
          <p:spPr>
            <a:xfrm>
              <a:off x="7202068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3" name="object 8973"/>
            <p:cNvSpPr/>
            <p:nvPr/>
          </p:nvSpPr>
          <p:spPr>
            <a:xfrm>
              <a:off x="7202195" y="4160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4" name="object 8974"/>
            <p:cNvSpPr/>
            <p:nvPr/>
          </p:nvSpPr>
          <p:spPr>
            <a:xfrm>
              <a:off x="7202448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5" name="object 8975"/>
            <p:cNvSpPr/>
            <p:nvPr/>
          </p:nvSpPr>
          <p:spPr>
            <a:xfrm>
              <a:off x="7204602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6" name="object 8976"/>
            <p:cNvSpPr/>
            <p:nvPr/>
          </p:nvSpPr>
          <p:spPr>
            <a:xfrm>
              <a:off x="7204729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7" name="object 8977"/>
            <p:cNvSpPr/>
            <p:nvPr/>
          </p:nvSpPr>
          <p:spPr>
            <a:xfrm>
              <a:off x="7204856" y="4160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8" name="object 8978"/>
            <p:cNvSpPr/>
            <p:nvPr/>
          </p:nvSpPr>
          <p:spPr>
            <a:xfrm>
              <a:off x="7204983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9" name="object 8979"/>
            <p:cNvSpPr/>
            <p:nvPr/>
          </p:nvSpPr>
          <p:spPr>
            <a:xfrm>
              <a:off x="720574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0" name="object 8980"/>
            <p:cNvSpPr/>
            <p:nvPr/>
          </p:nvSpPr>
          <p:spPr>
            <a:xfrm>
              <a:off x="7207010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1" name="object 8981"/>
            <p:cNvSpPr/>
            <p:nvPr/>
          </p:nvSpPr>
          <p:spPr>
            <a:xfrm>
              <a:off x="7207264" y="416010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1"/>
                  </a:moveTo>
                  <a:lnTo>
                    <a:pt x="887" y="41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2" name="object 8982"/>
            <p:cNvSpPr/>
            <p:nvPr/>
          </p:nvSpPr>
          <p:spPr>
            <a:xfrm>
              <a:off x="7207517" y="4160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3" name="object 8983"/>
            <p:cNvSpPr/>
            <p:nvPr/>
          </p:nvSpPr>
          <p:spPr>
            <a:xfrm>
              <a:off x="7207517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4" name="object 8984"/>
            <p:cNvSpPr/>
            <p:nvPr/>
          </p:nvSpPr>
          <p:spPr>
            <a:xfrm>
              <a:off x="7207771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5" name="object 8985"/>
            <p:cNvSpPr/>
            <p:nvPr/>
          </p:nvSpPr>
          <p:spPr>
            <a:xfrm>
              <a:off x="7208658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6" name="object 8986"/>
            <p:cNvSpPr/>
            <p:nvPr/>
          </p:nvSpPr>
          <p:spPr>
            <a:xfrm>
              <a:off x="720967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7" name="object 8987"/>
            <p:cNvSpPr/>
            <p:nvPr/>
          </p:nvSpPr>
          <p:spPr>
            <a:xfrm>
              <a:off x="7209925" y="416040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8" name="object 8988"/>
            <p:cNvSpPr/>
            <p:nvPr/>
          </p:nvSpPr>
          <p:spPr>
            <a:xfrm>
              <a:off x="7210052" y="41606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9" name="object 8989"/>
            <p:cNvSpPr/>
            <p:nvPr/>
          </p:nvSpPr>
          <p:spPr>
            <a:xfrm>
              <a:off x="7210305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0" name="object 8990"/>
            <p:cNvSpPr/>
            <p:nvPr/>
          </p:nvSpPr>
          <p:spPr>
            <a:xfrm>
              <a:off x="721106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1" name="object 8991"/>
            <p:cNvSpPr/>
            <p:nvPr/>
          </p:nvSpPr>
          <p:spPr>
            <a:xfrm>
              <a:off x="721131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2" name="object 8992"/>
            <p:cNvSpPr/>
            <p:nvPr/>
          </p:nvSpPr>
          <p:spPr>
            <a:xfrm>
              <a:off x="7212333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3" name="object 8993"/>
            <p:cNvSpPr/>
            <p:nvPr/>
          </p:nvSpPr>
          <p:spPr>
            <a:xfrm>
              <a:off x="7212459" y="41604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4" name="object 8994"/>
            <p:cNvSpPr/>
            <p:nvPr/>
          </p:nvSpPr>
          <p:spPr>
            <a:xfrm>
              <a:off x="7212713" y="41605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5" name="object 8995"/>
            <p:cNvSpPr/>
            <p:nvPr/>
          </p:nvSpPr>
          <p:spPr>
            <a:xfrm>
              <a:off x="7212966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6" name="object 8996"/>
            <p:cNvSpPr/>
            <p:nvPr/>
          </p:nvSpPr>
          <p:spPr>
            <a:xfrm>
              <a:off x="7213220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7" name="object 8997"/>
            <p:cNvSpPr/>
            <p:nvPr/>
          </p:nvSpPr>
          <p:spPr>
            <a:xfrm>
              <a:off x="721385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8" name="object 8998"/>
            <p:cNvSpPr/>
            <p:nvPr/>
          </p:nvSpPr>
          <p:spPr>
            <a:xfrm>
              <a:off x="721410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9" name="object 8999"/>
            <p:cNvSpPr/>
            <p:nvPr/>
          </p:nvSpPr>
          <p:spPr>
            <a:xfrm>
              <a:off x="7214994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0" name="object 9000"/>
            <p:cNvSpPr/>
            <p:nvPr/>
          </p:nvSpPr>
          <p:spPr>
            <a:xfrm>
              <a:off x="7215121" y="4160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1" name="object 9001"/>
            <p:cNvSpPr/>
            <p:nvPr/>
          </p:nvSpPr>
          <p:spPr>
            <a:xfrm>
              <a:off x="7215374" y="4160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2" name="object 9002"/>
            <p:cNvSpPr/>
            <p:nvPr/>
          </p:nvSpPr>
          <p:spPr>
            <a:xfrm>
              <a:off x="7215501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3" name="object 9003"/>
            <p:cNvSpPr/>
            <p:nvPr/>
          </p:nvSpPr>
          <p:spPr>
            <a:xfrm>
              <a:off x="7214741" y="416091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4" name="object 9004"/>
            <p:cNvSpPr/>
            <p:nvPr/>
          </p:nvSpPr>
          <p:spPr>
            <a:xfrm>
              <a:off x="7216642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5" name="object 9005"/>
            <p:cNvSpPr/>
            <p:nvPr/>
          </p:nvSpPr>
          <p:spPr>
            <a:xfrm>
              <a:off x="7217655" y="4160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6" name="object 9006"/>
            <p:cNvSpPr/>
            <p:nvPr/>
          </p:nvSpPr>
          <p:spPr>
            <a:xfrm>
              <a:off x="7217782" y="4160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7" name="object 9007"/>
            <p:cNvSpPr/>
            <p:nvPr/>
          </p:nvSpPr>
          <p:spPr>
            <a:xfrm>
              <a:off x="7218036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8" name="object 9008"/>
            <p:cNvSpPr/>
            <p:nvPr/>
          </p:nvSpPr>
          <p:spPr>
            <a:xfrm>
              <a:off x="7218036" y="41603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9" name="object 9009"/>
            <p:cNvSpPr/>
            <p:nvPr/>
          </p:nvSpPr>
          <p:spPr>
            <a:xfrm>
              <a:off x="721828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0" name="object 9010"/>
            <p:cNvSpPr/>
            <p:nvPr/>
          </p:nvSpPr>
          <p:spPr>
            <a:xfrm>
              <a:off x="721841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1" name="object 9011"/>
            <p:cNvSpPr/>
            <p:nvPr/>
          </p:nvSpPr>
          <p:spPr>
            <a:xfrm>
              <a:off x="721930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2" name="object 9012"/>
            <p:cNvSpPr/>
            <p:nvPr/>
          </p:nvSpPr>
          <p:spPr>
            <a:xfrm>
              <a:off x="7220317" y="4160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3" name="object 9013"/>
            <p:cNvSpPr/>
            <p:nvPr/>
          </p:nvSpPr>
          <p:spPr>
            <a:xfrm>
              <a:off x="7220443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4" name="object 9014"/>
            <p:cNvSpPr/>
            <p:nvPr/>
          </p:nvSpPr>
          <p:spPr>
            <a:xfrm>
              <a:off x="7220697" y="416031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5" name="object 9015"/>
            <p:cNvSpPr/>
            <p:nvPr/>
          </p:nvSpPr>
          <p:spPr>
            <a:xfrm>
              <a:off x="722095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6" name="object 9016"/>
            <p:cNvSpPr/>
            <p:nvPr/>
          </p:nvSpPr>
          <p:spPr>
            <a:xfrm>
              <a:off x="7221964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7" name="object 9017"/>
            <p:cNvSpPr/>
            <p:nvPr/>
          </p:nvSpPr>
          <p:spPr>
            <a:xfrm>
              <a:off x="722234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8" name="object 9018"/>
            <p:cNvSpPr/>
            <p:nvPr/>
          </p:nvSpPr>
          <p:spPr>
            <a:xfrm>
              <a:off x="7222978" y="415957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77"/>
                  </a:moveTo>
                  <a:lnTo>
                    <a:pt x="887" y="6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9" name="object 9019"/>
            <p:cNvSpPr/>
            <p:nvPr/>
          </p:nvSpPr>
          <p:spPr>
            <a:xfrm>
              <a:off x="722310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0" name="object 9020"/>
            <p:cNvSpPr/>
            <p:nvPr/>
          </p:nvSpPr>
          <p:spPr>
            <a:xfrm>
              <a:off x="7223358" y="41603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1" name="object 9021"/>
            <p:cNvSpPr/>
            <p:nvPr/>
          </p:nvSpPr>
          <p:spPr>
            <a:xfrm>
              <a:off x="722361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2" name="object 9022"/>
            <p:cNvSpPr/>
            <p:nvPr/>
          </p:nvSpPr>
          <p:spPr>
            <a:xfrm>
              <a:off x="722424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3" name="object 9023"/>
            <p:cNvSpPr/>
            <p:nvPr/>
          </p:nvSpPr>
          <p:spPr>
            <a:xfrm>
              <a:off x="722449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4" name="object 9024"/>
            <p:cNvSpPr/>
            <p:nvPr/>
          </p:nvSpPr>
          <p:spPr>
            <a:xfrm>
              <a:off x="722462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5" name="object 9025"/>
            <p:cNvSpPr/>
            <p:nvPr/>
          </p:nvSpPr>
          <p:spPr>
            <a:xfrm>
              <a:off x="722487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6" name="object 9026"/>
            <p:cNvSpPr/>
            <p:nvPr/>
          </p:nvSpPr>
          <p:spPr>
            <a:xfrm>
              <a:off x="7225639" y="416026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7" name="object 9027"/>
            <p:cNvSpPr/>
            <p:nvPr/>
          </p:nvSpPr>
          <p:spPr>
            <a:xfrm>
              <a:off x="722589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8" name="object 9028"/>
            <p:cNvSpPr/>
            <p:nvPr/>
          </p:nvSpPr>
          <p:spPr>
            <a:xfrm>
              <a:off x="7226019" y="41604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9" name="object 9029"/>
            <p:cNvSpPr/>
            <p:nvPr/>
          </p:nvSpPr>
          <p:spPr>
            <a:xfrm>
              <a:off x="722678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0" name="object 9030"/>
            <p:cNvSpPr/>
            <p:nvPr/>
          </p:nvSpPr>
          <p:spPr>
            <a:xfrm>
              <a:off x="7227160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1" name="object 9031"/>
            <p:cNvSpPr/>
            <p:nvPr/>
          </p:nvSpPr>
          <p:spPr>
            <a:xfrm>
              <a:off x="7228301" y="4160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2" name="object 9032"/>
            <p:cNvSpPr/>
            <p:nvPr/>
          </p:nvSpPr>
          <p:spPr>
            <a:xfrm>
              <a:off x="722842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3" name="object 9033"/>
            <p:cNvSpPr/>
            <p:nvPr/>
          </p:nvSpPr>
          <p:spPr>
            <a:xfrm>
              <a:off x="7228554" y="41605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4" name="object 9034"/>
            <p:cNvSpPr/>
            <p:nvPr/>
          </p:nvSpPr>
          <p:spPr>
            <a:xfrm>
              <a:off x="7228681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5" name="object 9035"/>
            <p:cNvSpPr/>
            <p:nvPr/>
          </p:nvSpPr>
          <p:spPr>
            <a:xfrm>
              <a:off x="722880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6" name="object 9036"/>
            <p:cNvSpPr/>
            <p:nvPr/>
          </p:nvSpPr>
          <p:spPr>
            <a:xfrm>
              <a:off x="7229821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7" name="object 9037"/>
            <p:cNvSpPr/>
            <p:nvPr/>
          </p:nvSpPr>
          <p:spPr>
            <a:xfrm>
              <a:off x="723032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8" name="object 9038"/>
            <p:cNvSpPr/>
            <p:nvPr/>
          </p:nvSpPr>
          <p:spPr>
            <a:xfrm>
              <a:off x="723070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9" name="object 9039"/>
            <p:cNvSpPr/>
            <p:nvPr/>
          </p:nvSpPr>
          <p:spPr>
            <a:xfrm>
              <a:off x="7230835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0" name="object 9040"/>
            <p:cNvSpPr/>
            <p:nvPr/>
          </p:nvSpPr>
          <p:spPr>
            <a:xfrm>
              <a:off x="7231089" y="4160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1" name="object 9041"/>
            <p:cNvSpPr/>
            <p:nvPr/>
          </p:nvSpPr>
          <p:spPr>
            <a:xfrm>
              <a:off x="7231215" y="41604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2" name="object 9042"/>
            <p:cNvSpPr/>
            <p:nvPr/>
          </p:nvSpPr>
          <p:spPr>
            <a:xfrm>
              <a:off x="723146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3" name="object 9043"/>
            <p:cNvSpPr/>
            <p:nvPr/>
          </p:nvSpPr>
          <p:spPr>
            <a:xfrm>
              <a:off x="723222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4" name="object 9044"/>
            <p:cNvSpPr/>
            <p:nvPr/>
          </p:nvSpPr>
          <p:spPr>
            <a:xfrm>
              <a:off x="7232356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5" name="object 9045"/>
            <p:cNvSpPr/>
            <p:nvPr/>
          </p:nvSpPr>
          <p:spPr>
            <a:xfrm>
              <a:off x="7233497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6" name="object 9046"/>
            <p:cNvSpPr/>
            <p:nvPr/>
          </p:nvSpPr>
          <p:spPr>
            <a:xfrm>
              <a:off x="7233750" y="4160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7" name="object 9047"/>
            <p:cNvSpPr/>
            <p:nvPr/>
          </p:nvSpPr>
          <p:spPr>
            <a:xfrm>
              <a:off x="7233877" y="4160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8" name="object 9048"/>
            <p:cNvSpPr/>
            <p:nvPr/>
          </p:nvSpPr>
          <p:spPr>
            <a:xfrm>
              <a:off x="723400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9" name="object 9049"/>
            <p:cNvSpPr/>
            <p:nvPr/>
          </p:nvSpPr>
          <p:spPr>
            <a:xfrm>
              <a:off x="7235651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0" name="object 9050"/>
            <p:cNvSpPr/>
            <p:nvPr/>
          </p:nvSpPr>
          <p:spPr>
            <a:xfrm>
              <a:off x="7235904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1" name="object 9051"/>
            <p:cNvSpPr/>
            <p:nvPr/>
          </p:nvSpPr>
          <p:spPr>
            <a:xfrm>
              <a:off x="7236158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2" name="object 9052"/>
            <p:cNvSpPr/>
            <p:nvPr/>
          </p:nvSpPr>
          <p:spPr>
            <a:xfrm>
              <a:off x="7236158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3" name="object 9053"/>
            <p:cNvSpPr/>
            <p:nvPr/>
          </p:nvSpPr>
          <p:spPr>
            <a:xfrm>
              <a:off x="7235524" y="416081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4" name="object 9054"/>
            <p:cNvSpPr/>
            <p:nvPr/>
          </p:nvSpPr>
          <p:spPr>
            <a:xfrm>
              <a:off x="723666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5" name="object 9055"/>
            <p:cNvSpPr/>
            <p:nvPr/>
          </p:nvSpPr>
          <p:spPr>
            <a:xfrm>
              <a:off x="7237678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6" name="object 9056"/>
            <p:cNvSpPr/>
            <p:nvPr/>
          </p:nvSpPr>
          <p:spPr>
            <a:xfrm>
              <a:off x="7238566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7" name="object 9057"/>
            <p:cNvSpPr/>
            <p:nvPr/>
          </p:nvSpPr>
          <p:spPr>
            <a:xfrm>
              <a:off x="7238692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8" name="object 9058"/>
            <p:cNvSpPr/>
            <p:nvPr/>
          </p:nvSpPr>
          <p:spPr>
            <a:xfrm>
              <a:off x="7238819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9" name="object 9059"/>
            <p:cNvSpPr/>
            <p:nvPr/>
          </p:nvSpPr>
          <p:spPr>
            <a:xfrm>
              <a:off x="7239073" y="4160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0" name="object 9060"/>
            <p:cNvSpPr/>
            <p:nvPr/>
          </p:nvSpPr>
          <p:spPr>
            <a:xfrm>
              <a:off x="7239199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1" name="object 9061"/>
            <p:cNvSpPr/>
            <p:nvPr/>
          </p:nvSpPr>
          <p:spPr>
            <a:xfrm>
              <a:off x="7239326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2" name="object 9062"/>
            <p:cNvSpPr/>
            <p:nvPr/>
          </p:nvSpPr>
          <p:spPr>
            <a:xfrm>
              <a:off x="724021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3" name="object 9063"/>
            <p:cNvSpPr/>
            <p:nvPr/>
          </p:nvSpPr>
          <p:spPr>
            <a:xfrm>
              <a:off x="724046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4" name="object 9064"/>
            <p:cNvSpPr/>
            <p:nvPr/>
          </p:nvSpPr>
          <p:spPr>
            <a:xfrm>
              <a:off x="7241227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5" name="object 9065"/>
            <p:cNvSpPr/>
            <p:nvPr/>
          </p:nvSpPr>
          <p:spPr>
            <a:xfrm>
              <a:off x="7241354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6" name="object 9066"/>
            <p:cNvSpPr/>
            <p:nvPr/>
          </p:nvSpPr>
          <p:spPr>
            <a:xfrm>
              <a:off x="7241607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7" name="object 9067"/>
            <p:cNvSpPr/>
            <p:nvPr/>
          </p:nvSpPr>
          <p:spPr>
            <a:xfrm>
              <a:off x="7241734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8" name="object 9068"/>
            <p:cNvSpPr/>
            <p:nvPr/>
          </p:nvSpPr>
          <p:spPr>
            <a:xfrm>
              <a:off x="7241987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9" name="object 9069"/>
            <p:cNvSpPr/>
            <p:nvPr/>
          </p:nvSpPr>
          <p:spPr>
            <a:xfrm>
              <a:off x="724211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0" name="object 9070"/>
            <p:cNvSpPr/>
            <p:nvPr/>
          </p:nvSpPr>
          <p:spPr>
            <a:xfrm>
              <a:off x="7241861" y="416091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1" name="object 9071"/>
            <p:cNvSpPr/>
            <p:nvPr/>
          </p:nvSpPr>
          <p:spPr>
            <a:xfrm>
              <a:off x="7243888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2" name="object 9072"/>
            <p:cNvSpPr/>
            <p:nvPr/>
          </p:nvSpPr>
          <p:spPr>
            <a:xfrm>
              <a:off x="7244015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3" name="object 9073"/>
            <p:cNvSpPr/>
            <p:nvPr/>
          </p:nvSpPr>
          <p:spPr>
            <a:xfrm>
              <a:off x="7244142" y="4160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4" name="object 9074"/>
            <p:cNvSpPr/>
            <p:nvPr/>
          </p:nvSpPr>
          <p:spPr>
            <a:xfrm>
              <a:off x="7244395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5" name="object 9075"/>
            <p:cNvSpPr/>
            <p:nvPr/>
          </p:nvSpPr>
          <p:spPr>
            <a:xfrm>
              <a:off x="7244649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6" name="object 9076"/>
            <p:cNvSpPr/>
            <p:nvPr/>
          </p:nvSpPr>
          <p:spPr>
            <a:xfrm>
              <a:off x="724578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7" name="object 9077"/>
            <p:cNvSpPr/>
            <p:nvPr/>
          </p:nvSpPr>
          <p:spPr>
            <a:xfrm>
              <a:off x="7246296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8" name="object 9078"/>
            <p:cNvSpPr/>
            <p:nvPr/>
          </p:nvSpPr>
          <p:spPr>
            <a:xfrm>
              <a:off x="724642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9" name="object 9079"/>
            <p:cNvSpPr/>
            <p:nvPr/>
          </p:nvSpPr>
          <p:spPr>
            <a:xfrm>
              <a:off x="7246676" y="4160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0" name="object 9080"/>
            <p:cNvSpPr/>
            <p:nvPr/>
          </p:nvSpPr>
          <p:spPr>
            <a:xfrm>
              <a:off x="7246803" y="41607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1" name="object 9081"/>
            <p:cNvSpPr/>
            <p:nvPr/>
          </p:nvSpPr>
          <p:spPr>
            <a:xfrm>
              <a:off x="7247056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2" name="object 9082"/>
            <p:cNvSpPr/>
            <p:nvPr/>
          </p:nvSpPr>
          <p:spPr>
            <a:xfrm>
              <a:off x="7247310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3" name="object 9083"/>
            <p:cNvSpPr/>
            <p:nvPr/>
          </p:nvSpPr>
          <p:spPr>
            <a:xfrm>
              <a:off x="7248070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4" name="object 9084"/>
            <p:cNvSpPr/>
            <p:nvPr/>
          </p:nvSpPr>
          <p:spPr>
            <a:xfrm>
              <a:off x="7249211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5" name="object 9085"/>
            <p:cNvSpPr/>
            <p:nvPr/>
          </p:nvSpPr>
          <p:spPr>
            <a:xfrm>
              <a:off x="7249338" y="41604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6" name="object 9086"/>
            <p:cNvSpPr/>
            <p:nvPr/>
          </p:nvSpPr>
          <p:spPr>
            <a:xfrm>
              <a:off x="7249591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7" name="object 9087"/>
            <p:cNvSpPr/>
            <p:nvPr/>
          </p:nvSpPr>
          <p:spPr>
            <a:xfrm>
              <a:off x="7249718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8" name="object 9088"/>
            <p:cNvSpPr/>
            <p:nvPr/>
          </p:nvSpPr>
          <p:spPr>
            <a:xfrm>
              <a:off x="7249845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9" name="object 9089"/>
            <p:cNvSpPr/>
            <p:nvPr/>
          </p:nvSpPr>
          <p:spPr>
            <a:xfrm>
              <a:off x="725009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0" name="object 9090"/>
            <p:cNvSpPr/>
            <p:nvPr/>
          </p:nvSpPr>
          <p:spPr>
            <a:xfrm>
              <a:off x="725073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1" name="object 9091"/>
            <p:cNvSpPr/>
            <p:nvPr/>
          </p:nvSpPr>
          <p:spPr>
            <a:xfrm>
              <a:off x="7251745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2" name="object 9092"/>
            <p:cNvSpPr/>
            <p:nvPr/>
          </p:nvSpPr>
          <p:spPr>
            <a:xfrm>
              <a:off x="7251999" y="4160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3" name="object 9093"/>
            <p:cNvSpPr/>
            <p:nvPr/>
          </p:nvSpPr>
          <p:spPr>
            <a:xfrm>
              <a:off x="7252126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4" name="object 9094"/>
            <p:cNvSpPr/>
            <p:nvPr/>
          </p:nvSpPr>
          <p:spPr>
            <a:xfrm>
              <a:off x="7252252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5" name="object 9095"/>
            <p:cNvSpPr/>
            <p:nvPr/>
          </p:nvSpPr>
          <p:spPr>
            <a:xfrm>
              <a:off x="7252506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6" name="object 9096"/>
            <p:cNvSpPr/>
            <p:nvPr/>
          </p:nvSpPr>
          <p:spPr>
            <a:xfrm>
              <a:off x="725263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7" name="object 9097"/>
            <p:cNvSpPr/>
            <p:nvPr/>
          </p:nvSpPr>
          <p:spPr>
            <a:xfrm>
              <a:off x="725364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8" name="object 9098"/>
            <p:cNvSpPr/>
            <p:nvPr/>
          </p:nvSpPr>
          <p:spPr>
            <a:xfrm>
              <a:off x="7254533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9" name="object 9099"/>
            <p:cNvSpPr/>
            <p:nvPr/>
          </p:nvSpPr>
          <p:spPr>
            <a:xfrm>
              <a:off x="7254660" y="41607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0" name="object 9100"/>
            <p:cNvSpPr/>
            <p:nvPr/>
          </p:nvSpPr>
          <p:spPr>
            <a:xfrm>
              <a:off x="7254787" y="4160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1" name="object 9101"/>
            <p:cNvSpPr/>
            <p:nvPr/>
          </p:nvSpPr>
          <p:spPr>
            <a:xfrm>
              <a:off x="7255040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2" name="object 9102"/>
            <p:cNvSpPr/>
            <p:nvPr/>
          </p:nvSpPr>
          <p:spPr>
            <a:xfrm>
              <a:off x="725516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3" name="object 9103"/>
            <p:cNvSpPr/>
            <p:nvPr/>
          </p:nvSpPr>
          <p:spPr>
            <a:xfrm>
              <a:off x="7256054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4" name="object 9104"/>
            <p:cNvSpPr/>
            <p:nvPr/>
          </p:nvSpPr>
          <p:spPr>
            <a:xfrm>
              <a:off x="725618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5" name="object 9105"/>
            <p:cNvSpPr/>
            <p:nvPr/>
          </p:nvSpPr>
          <p:spPr>
            <a:xfrm>
              <a:off x="7257068" y="4160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6" name="object 9106"/>
            <p:cNvSpPr/>
            <p:nvPr/>
          </p:nvSpPr>
          <p:spPr>
            <a:xfrm>
              <a:off x="7257321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7" name="object 9107"/>
            <p:cNvSpPr/>
            <p:nvPr/>
          </p:nvSpPr>
          <p:spPr>
            <a:xfrm>
              <a:off x="7257448" y="41605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8" name="object 9108"/>
            <p:cNvSpPr/>
            <p:nvPr/>
          </p:nvSpPr>
          <p:spPr>
            <a:xfrm>
              <a:off x="725782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9" name="object 9109"/>
            <p:cNvSpPr/>
            <p:nvPr/>
          </p:nvSpPr>
          <p:spPr>
            <a:xfrm>
              <a:off x="725858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0" name="object 9110"/>
            <p:cNvSpPr/>
            <p:nvPr/>
          </p:nvSpPr>
          <p:spPr>
            <a:xfrm>
              <a:off x="7259856" y="41603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1" name="object 9111"/>
            <p:cNvSpPr/>
            <p:nvPr/>
          </p:nvSpPr>
          <p:spPr>
            <a:xfrm>
              <a:off x="7259983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2" name="object 9112"/>
            <p:cNvSpPr/>
            <p:nvPr/>
          </p:nvSpPr>
          <p:spPr>
            <a:xfrm>
              <a:off x="7260109" y="41604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3" name="object 9113"/>
            <p:cNvSpPr/>
            <p:nvPr/>
          </p:nvSpPr>
          <p:spPr>
            <a:xfrm>
              <a:off x="7260363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4" name="object 9114"/>
            <p:cNvSpPr/>
            <p:nvPr/>
          </p:nvSpPr>
          <p:spPr>
            <a:xfrm>
              <a:off x="726125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5" name="object 9115"/>
            <p:cNvSpPr/>
            <p:nvPr/>
          </p:nvSpPr>
          <p:spPr>
            <a:xfrm>
              <a:off x="726150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6" name="object 9116"/>
            <p:cNvSpPr/>
            <p:nvPr/>
          </p:nvSpPr>
          <p:spPr>
            <a:xfrm>
              <a:off x="7262391" y="4160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7" name="object 9117"/>
            <p:cNvSpPr/>
            <p:nvPr/>
          </p:nvSpPr>
          <p:spPr>
            <a:xfrm>
              <a:off x="7262517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8" name="object 9118"/>
            <p:cNvSpPr/>
            <p:nvPr/>
          </p:nvSpPr>
          <p:spPr>
            <a:xfrm>
              <a:off x="7262771" y="4160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9" name="object 9119"/>
            <p:cNvSpPr/>
            <p:nvPr/>
          </p:nvSpPr>
          <p:spPr>
            <a:xfrm>
              <a:off x="7262897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0" name="object 9120"/>
            <p:cNvSpPr/>
            <p:nvPr/>
          </p:nvSpPr>
          <p:spPr>
            <a:xfrm>
              <a:off x="726378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1" name="object 9121"/>
            <p:cNvSpPr/>
            <p:nvPr/>
          </p:nvSpPr>
          <p:spPr>
            <a:xfrm>
              <a:off x="7264038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2" name="object 9122"/>
            <p:cNvSpPr/>
            <p:nvPr/>
          </p:nvSpPr>
          <p:spPr>
            <a:xfrm>
              <a:off x="7265052" y="416044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3" name="object 9123"/>
            <p:cNvSpPr/>
            <p:nvPr/>
          </p:nvSpPr>
          <p:spPr>
            <a:xfrm>
              <a:off x="7265305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4" name="object 9124"/>
            <p:cNvSpPr/>
            <p:nvPr/>
          </p:nvSpPr>
          <p:spPr>
            <a:xfrm>
              <a:off x="7265432" y="4160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5" name="object 9125"/>
            <p:cNvSpPr/>
            <p:nvPr/>
          </p:nvSpPr>
          <p:spPr>
            <a:xfrm>
              <a:off x="7265686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6" name="object 9126"/>
            <p:cNvSpPr/>
            <p:nvPr/>
          </p:nvSpPr>
          <p:spPr>
            <a:xfrm>
              <a:off x="7266446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7" name="object 9127"/>
            <p:cNvSpPr/>
            <p:nvPr/>
          </p:nvSpPr>
          <p:spPr>
            <a:xfrm>
              <a:off x="726657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8" name="object 9128"/>
            <p:cNvSpPr/>
            <p:nvPr/>
          </p:nvSpPr>
          <p:spPr>
            <a:xfrm>
              <a:off x="7267713" y="4160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9" name="object 9129"/>
            <p:cNvSpPr/>
            <p:nvPr/>
          </p:nvSpPr>
          <p:spPr>
            <a:xfrm>
              <a:off x="7267840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0" name="object 9130"/>
            <p:cNvSpPr/>
            <p:nvPr/>
          </p:nvSpPr>
          <p:spPr>
            <a:xfrm>
              <a:off x="7268093" y="4160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1" name="object 9131"/>
            <p:cNvSpPr/>
            <p:nvPr/>
          </p:nvSpPr>
          <p:spPr>
            <a:xfrm>
              <a:off x="7268347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2" name="object 9132"/>
            <p:cNvSpPr/>
            <p:nvPr/>
          </p:nvSpPr>
          <p:spPr>
            <a:xfrm>
              <a:off x="726898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3" name="object 9133"/>
            <p:cNvSpPr/>
            <p:nvPr/>
          </p:nvSpPr>
          <p:spPr>
            <a:xfrm>
              <a:off x="7270375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4" name="object 9134"/>
            <p:cNvSpPr/>
            <p:nvPr/>
          </p:nvSpPr>
          <p:spPr>
            <a:xfrm>
              <a:off x="7270501" y="415996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1"/>
                  </a:moveTo>
                  <a:lnTo>
                    <a:pt x="887" y="48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5" name="object 9135"/>
            <p:cNvSpPr/>
            <p:nvPr/>
          </p:nvSpPr>
          <p:spPr>
            <a:xfrm>
              <a:off x="7270755" y="4160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6" name="object 9136"/>
            <p:cNvSpPr/>
            <p:nvPr/>
          </p:nvSpPr>
          <p:spPr>
            <a:xfrm>
              <a:off x="7270121" y="416091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7" name="object 9137"/>
            <p:cNvSpPr/>
            <p:nvPr/>
          </p:nvSpPr>
          <p:spPr>
            <a:xfrm>
              <a:off x="727189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8" name="object 9138"/>
            <p:cNvSpPr/>
            <p:nvPr/>
          </p:nvSpPr>
          <p:spPr>
            <a:xfrm>
              <a:off x="7273036" y="4160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9" name="object 9139"/>
            <p:cNvSpPr/>
            <p:nvPr/>
          </p:nvSpPr>
          <p:spPr>
            <a:xfrm>
              <a:off x="7273163" y="41604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0" name="object 9140"/>
            <p:cNvSpPr/>
            <p:nvPr/>
          </p:nvSpPr>
          <p:spPr>
            <a:xfrm>
              <a:off x="7273416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1" name="object 9141"/>
            <p:cNvSpPr/>
            <p:nvPr/>
          </p:nvSpPr>
          <p:spPr>
            <a:xfrm>
              <a:off x="7273543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2" name="object 9142"/>
            <p:cNvSpPr/>
            <p:nvPr/>
          </p:nvSpPr>
          <p:spPr>
            <a:xfrm>
              <a:off x="727455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3" name="object 9143"/>
            <p:cNvSpPr/>
            <p:nvPr/>
          </p:nvSpPr>
          <p:spPr>
            <a:xfrm>
              <a:off x="7275697" y="41605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4" name="object 9144"/>
            <p:cNvSpPr/>
            <p:nvPr/>
          </p:nvSpPr>
          <p:spPr>
            <a:xfrm>
              <a:off x="7275824" y="41605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5" name="object 9145"/>
            <p:cNvSpPr/>
            <p:nvPr/>
          </p:nvSpPr>
          <p:spPr>
            <a:xfrm>
              <a:off x="7276077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6" name="object 9146"/>
            <p:cNvSpPr/>
            <p:nvPr/>
          </p:nvSpPr>
          <p:spPr>
            <a:xfrm>
              <a:off x="727633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7" name="object 9147"/>
            <p:cNvSpPr/>
            <p:nvPr/>
          </p:nvSpPr>
          <p:spPr>
            <a:xfrm>
              <a:off x="727696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8" name="object 9148"/>
            <p:cNvSpPr/>
            <p:nvPr/>
          </p:nvSpPr>
          <p:spPr>
            <a:xfrm>
              <a:off x="727721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9" name="object 9149"/>
            <p:cNvSpPr/>
            <p:nvPr/>
          </p:nvSpPr>
          <p:spPr>
            <a:xfrm>
              <a:off x="727797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0" name="object 9150"/>
            <p:cNvSpPr/>
            <p:nvPr/>
          </p:nvSpPr>
          <p:spPr>
            <a:xfrm>
              <a:off x="7278359" y="4160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1" name="object 9151"/>
            <p:cNvSpPr/>
            <p:nvPr/>
          </p:nvSpPr>
          <p:spPr>
            <a:xfrm>
              <a:off x="7278612" y="4160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2" name="object 9152"/>
            <p:cNvSpPr/>
            <p:nvPr/>
          </p:nvSpPr>
          <p:spPr>
            <a:xfrm>
              <a:off x="7278739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3" name="object 9153"/>
            <p:cNvSpPr/>
            <p:nvPr/>
          </p:nvSpPr>
          <p:spPr>
            <a:xfrm>
              <a:off x="7280893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4" name="object 9154"/>
            <p:cNvSpPr/>
            <p:nvPr/>
          </p:nvSpPr>
          <p:spPr>
            <a:xfrm>
              <a:off x="7281020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5" name="object 9155"/>
            <p:cNvSpPr/>
            <p:nvPr/>
          </p:nvSpPr>
          <p:spPr>
            <a:xfrm>
              <a:off x="7281147" y="4160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6" name="object 9156"/>
            <p:cNvSpPr/>
            <p:nvPr/>
          </p:nvSpPr>
          <p:spPr>
            <a:xfrm>
              <a:off x="7281273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7" name="object 9157"/>
            <p:cNvSpPr/>
            <p:nvPr/>
          </p:nvSpPr>
          <p:spPr>
            <a:xfrm>
              <a:off x="7281400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8" name="object 9158"/>
            <p:cNvSpPr/>
            <p:nvPr/>
          </p:nvSpPr>
          <p:spPr>
            <a:xfrm>
              <a:off x="728203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9" name="object 9159"/>
            <p:cNvSpPr/>
            <p:nvPr/>
          </p:nvSpPr>
          <p:spPr>
            <a:xfrm>
              <a:off x="728228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0" name="object 9160"/>
            <p:cNvSpPr/>
            <p:nvPr/>
          </p:nvSpPr>
          <p:spPr>
            <a:xfrm>
              <a:off x="7282414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1" name="object 9161"/>
            <p:cNvSpPr/>
            <p:nvPr/>
          </p:nvSpPr>
          <p:spPr>
            <a:xfrm>
              <a:off x="7283047" y="3920734"/>
              <a:ext cx="0" cy="240665"/>
            </a:xfrm>
            <a:custGeom>
              <a:avLst/>
              <a:gdLst/>
              <a:ahLst/>
              <a:cxnLst/>
              <a:rect l="l" t="t" r="r" b="b"/>
              <a:pathLst>
                <a:path h="240664">
                  <a:moveTo>
                    <a:pt x="0" y="24019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2" name="object 9162"/>
            <p:cNvSpPr/>
            <p:nvPr/>
          </p:nvSpPr>
          <p:spPr>
            <a:xfrm>
              <a:off x="728532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3" name="object 9163"/>
            <p:cNvSpPr/>
            <p:nvPr/>
          </p:nvSpPr>
          <p:spPr>
            <a:xfrm>
              <a:off x="7285582" y="4114468"/>
              <a:ext cx="0" cy="46990"/>
            </a:xfrm>
            <a:custGeom>
              <a:avLst/>
              <a:gdLst/>
              <a:ahLst/>
              <a:cxnLst/>
              <a:rect l="l" t="t" r="r" b="b"/>
              <a:pathLst>
                <a:path h="46989">
                  <a:moveTo>
                    <a:pt x="0" y="4645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4" name="object 9164"/>
            <p:cNvSpPr/>
            <p:nvPr/>
          </p:nvSpPr>
          <p:spPr>
            <a:xfrm>
              <a:off x="728799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5" name="object 9165"/>
            <p:cNvSpPr/>
            <p:nvPr/>
          </p:nvSpPr>
          <p:spPr>
            <a:xfrm>
              <a:off x="7288243" y="4153723"/>
              <a:ext cx="0" cy="7620"/>
            </a:xfrm>
            <a:custGeom>
              <a:avLst/>
              <a:gdLst/>
              <a:ahLst/>
              <a:cxnLst/>
              <a:rect l="l" t="t" r="r" b="b"/>
              <a:pathLst>
                <a:path h="7620">
                  <a:moveTo>
                    <a:pt x="0" y="720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6" name="object 9166"/>
            <p:cNvSpPr/>
            <p:nvPr/>
          </p:nvSpPr>
          <p:spPr>
            <a:xfrm>
              <a:off x="728862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7" name="object 9167"/>
            <p:cNvSpPr/>
            <p:nvPr/>
          </p:nvSpPr>
          <p:spPr>
            <a:xfrm>
              <a:off x="7289004" y="4160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8" name="object 9168"/>
            <p:cNvSpPr/>
            <p:nvPr/>
          </p:nvSpPr>
          <p:spPr>
            <a:xfrm>
              <a:off x="7288370" y="416090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9" name="object 9169"/>
            <p:cNvSpPr/>
            <p:nvPr/>
          </p:nvSpPr>
          <p:spPr>
            <a:xfrm>
              <a:off x="7290398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0" name="object 9170"/>
            <p:cNvSpPr/>
            <p:nvPr/>
          </p:nvSpPr>
          <p:spPr>
            <a:xfrm>
              <a:off x="7290905" y="416012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1" name="object 9171"/>
            <p:cNvSpPr/>
            <p:nvPr/>
          </p:nvSpPr>
          <p:spPr>
            <a:xfrm>
              <a:off x="7291158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2" name="object 9172"/>
            <p:cNvSpPr/>
            <p:nvPr/>
          </p:nvSpPr>
          <p:spPr>
            <a:xfrm>
              <a:off x="7291538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3" name="object 9173"/>
            <p:cNvSpPr/>
            <p:nvPr/>
          </p:nvSpPr>
          <p:spPr>
            <a:xfrm>
              <a:off x="7291665" y="4160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4" name="object 9174"/>
            <p:cNvSpPr/>
            <p:nvPr/>
          </p:nvSpPr>
          <p:spPr>
            <a:xfrm>
              <a:off x="7291792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5" name="object 9175"/>
            <p:cNvSpPr/>
            <p:nvPr/>
          </p:nvSpPr>
          <p:spPr>
            <a:xfrm>
              <a:off x="7291918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6" name="object 9176"/>
            <p:cNvSpPr/>
            <p:nvPr/>
          </p:nvSpPr>
          <p:spPr>
            <a:xfrm>
              <a:off x="729305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7" name="object 9177"/>
            <p:cNvSpPr/>
            <p:nvPr/>
          </p:nvSpPr>
          <p:spPr>
            <a:xfrm>
              <a:off x="7293566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8" name="object 9178"/>
            <p:cNvSpPr/>
            <p:nvPr/>
          </p:nvSpPr>
          <p:spPr>
            <a:xfrm>
              <a:off x="729394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9" name="object 9179"/>
            <p:cNvSpPr/>
            <p:nvPr/>
          </p:nvSpPr>
          <p:spPr>
            <a:xfrm>
              <a:off x="7294073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0" name="object 9180"/>
            <p:cNvSpPr/>
            <p:nvPr/>
          </p:nvSpPr>
          <p:spPr>
            <a:xfrm>
              <a:off x="7294326" y="41606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1" name="object 9181"/>
            <p:cNvSpPr/>
            <p:nvPr/>
          </p:nvSpPr>
          <p:spPr>
            <a:xfrm>
              <a:off x="7294453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2" name="object 9182"/>
            <p:cNvSpPr/>
            <p:nvPr/>
          </p:nvSpPr>
          <p:spPr>
            <a:xfrm>
              <a:off x="7294706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3" name="object 9183"/>
            <p:cNvSpPr/>
            <p:nvPr/>
          </p:nvSpPr>
          <p:spPr>
            <a:xfrm>
              <a:off x="729572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4" name="object 9184"/>
            <p:cNvSpPr/>
            <p:nvPr/>
          </p:nvSpPr>
          <p:spPr>
            <a:xfrm>
              <a:off x="729648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5" name="object 9185"/>
            <p:cNvSpPr/>
            <p:nvPr/>
          </p:nvSpPr>
          <p:spPr>
            <a:xfrm>
              <a:off x="7295974" y="416076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6" name="object 9186"/>
            <p:cNvSpPr/>
            <p:nvPr/>
          </p:nvSpPr>
          <p:spPr>
            <a:xfrm>
              <a:off x="7297114" y="41607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7" name="object 9187"/>
            <p:cNvSpPr/>
            <p:nvPr/>
          </p:nvSpPr>
          <p:spPr>
            <a:xfrm>
              <a:off x="7297241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8" name="object 9188"/>
            <p:cNvSpPr/>
            <p:nvPr/>
          </p:nvSpPr>
          <p:spPr>
            <a:xfrm>
              <a:off x="729800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9" name="object 9189"/>
            <p:cNvSpPr/>
            <p:nvPr/>
          </p:nvSpPr>
          <p:spPr>
            <a:xfrm>
              <a:off x="729838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0" name="object 9190"/>
            <p:cNvSpPr/>
            <p:nvPr/>
          </p:nvSpPr>
          <p:spPr>
            <a:xfrm>
              <a:off x="7299395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1" name="object 9191"/>
            <p:cNvSpPr/>
            <p:nvPr/>
          </p:nvSpPr>
          <p:spPr>
            <a:xfrm>
              <a:off x="7299649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2" name="object 9192"/>
            <p:cNvSpPr/>
            <p:nvPr/>
          </p:nvSpPr>
          <p:spPr>
            <a:xfrm>
              <a:off x="7299649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3" name="object 9193"/>
            <p:cNvSpPr/>
            <p:nvPr/>
          </p:nvSpPr>
          <p:spPr>
            <a:xfrm>
              <a:off x="729990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4" name="object 9194"/>
            <p:cNvSpPr/>
            <p:nvPr/>
          </p:nvSpPr>
          <p:spPr>
            <a:xfrm>
              <a:off x="7299776" y="416091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5" name="object 9195"/>
            <p:cNvSpPr/>
            <p:nvPr/>
          </p:nvSpPr>
          <p:spPr>
            <a:xfrm>
              <a:off x="730104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6" name="object 9196"/>
            <p:cNvSpPr/>
            <p:nvPr/>
          </p:nvSpPr>
          <p:spPr>
            <a:xfrm>
              <a:off x="7301930" y="4160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7" name="object 9197"/>
            <p:cNvSpPr/>
            <p:nvPr/>
          </p:nvSpPr>
          <p:spPr>
            <a:xfrm>
              <a:off x="7302057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8" name="object 9198"/>
            <p:cNvSpPr/>
            <p:nvPr/>
          </p:nvSpPr>
          <p:spPr>
            <a:xfrm>
              <a:off x="7302183" y="4160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9" name="object 9199"/>
            <p:cNvSpPr/>
            <p:nvPr/>
          </p:nvSpPr>
          <p:spPr>
            <a:xfrm>
              <a:off x="7302437" y="41607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0" name="object 9200"/>
            <p:cNvSpPr/>
            <p:nvPr/>
          </p:nvSpPr>
          <p:spPr>
            <a:xfrm>
              <a:off x="730319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1" name="object 9201"/>
            <p:cNvSpPr/>
            <p:nvPr/>
          </p:nvSpPr>
          <p:spPr>
            <a:xfrm>
              <a:off x="730345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2" name="object 9202"/>
            <p:cNvSpPr/>
            <p:nvPr/>
          </p:nvSpPr>
          <p:spPr>
            <a:xfrm>
              <a:off x="730370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3" name="object 9203"/>
            <p:cNvSpPr/>
            <p:nvPr/>
          </p:nvSpPr>
          <p:spPr>
            <a:xfrm>
              <a:off x="730421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4" name="object 9204"/>
            <p:cNvSpPr/>
            <p:nvPr/>
          </p:nvSpPr>
          <p:spPr>
            <a:xfrm>
              <a:off x="7304591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5" name="object 9205"/>
            <p:cNvSpPr/>
            <p:nvPr/>
          </p:nvSpPr>
          <p:spPr>
            <a:xfrm>
              <a:off x="7304718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6" name="object 9206"/>
            <p:cNvSpPr/>
            <p:nvPr/>
          </p:nvSpPr>
          <p:spPr>
            <a:xfrm>
              <a:off x="7304845" y="4160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7" name="object 9207"/>
            <p:cNvSpPr/>
            <p:nvPr/>
          </p:nvSpPr>
          <p:spPr>
            <a:xfrm>
              <a:off x="7304971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8" name="object 9208"/>
            <p:cNvSpPr/>
            <p:nvPr/>
          </p:nvSpPr>
          <p:spPr>
            <a:xfrm>
              <a:off x="7305098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9" name="object 9209"/>
            <p:cNvSpPr/>
            <p:nvPr/>
          </p:nvSpPr>
          <p:spPr>
            <a:xfrm>
              <a:off x="730598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0" name="object 9210"/>
            <p:cNvSpPr/>
            <p:nvPr/>
          </p:nvSpPr>
          <p:spPr>
            <a:xfrm>
              <a:off x="730623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1" name="object 9211"/>
            <p:cNvSpPr/>
            <p:nvPr/>
          </p:nvSpPr>
          <p:spPr>
            <a:xfrm>
              <a:off x="7307253" y="41607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2" name="object 9212"/>
            <p:cNvSpPr/>
            <p:nvPr/>
          </p:nvSpPr>
          <p:spPr>
            <a:xfrm>
              <a:off x="7307506" y="4160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3" name="object 9213"/>
            <p:cNvSpPr/>
            <p:nvPr/>
          </p:nvSpPr>
          <p:spPr>
            <a:xfrm>
              <a:off x="730763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4" name="object 9214"/>
            <p:cNvSpPr/>
            <p:nvPr/>
          </p:nvSpPr>
          <p:spPr>
            <a:xfrm>
              <a:off x="7307759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5" name="object 9215"/>
            <p:cNvSpPr/>
            <p:nvPr/>
          </p:nvSpPr>
          <p:spPr>
            <a:xfrm>
              <a:off x="730877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6" name="object 9216"/>
            <p:cNvSpPr/>
            <p:nvPr/>
          </p:nvSpPr>
          <p:spPr>
            <a:xfrm>
              <a:off x="7309787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7" name="object 9217"/>
            <p:cNvSpPr/>
            <p:nvPr/>
          </p:nvSpPr>
          <p:spPr>
            <a:xfrm>
              <a:off x="7310041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8" name="object 9218"/>
            <p:cNvSpPr/>
            <p:nvPr/>
          </p:nvSpPr>
          <p:spPr>
            <a:xfrm>
              <a:off x="7310167" y="4160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9" name="object 9219"/>
            <p:cNvSpPr/>
            <p:nvPr/>
          </p:nvSpPr>
          <p:spPr>
            <a:xfrm>
              <a:off x="731042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0" name="object 9220"/>
            <p:cNvSpPr/>
            <p:nvPr/>
          </p:nvSpPr>
          <p:spPr>
            <a:xfrm>
              <a:off x="731130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1" name="object 9221"/>
            <p:cNvSpPr/>
            <p:nvPr/>
          </p:nvSpPr>
          <p:spPr>
            <a:xfrm>
              <a:off x="731244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2" name="object 9222"/>
            <p:cNvSpPr/>
            <p:nvPr/>
          </p:nvSpPr>
          <p:spPr>
            <a:xfrm>
              <a:off x="7312575" y="41604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3" name="object 9223"/>
            <p:cNvSpPr/>
            <p:nvPr/>
          </p:nvSpPr>
          <p:spPr>
            <a:xfrm>
              <a:off x="7312829" y="4160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4" name="object 9224"/>
            <p:cNvSpPr/>
            <p:nvPr/>
          </p:nvSpPr>
          <p:spPr>
            <a:xfrm>
              <a:off x="7313082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5" name="object 9225"/>
            <p:cNvSpPr/>
            <p:nvPr/>
          </p:nvSpPr>
          <p:spPr>
            <a:xfrm>
              <a:off x="731396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6" name="object 9226"/>
            <p:cNvSpPr/>
            <p:nvPr/>
          </p:nvSpPr>
          <p:spPr>
            <a:xfrm>
              <a:off x="731498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7" name="object 9227"/>
            <p:cNvSpPr/>
            <p:nvPr/>
          </p:nvSpPr>
          <p:spPr>
            <a:xfrm>
              <a:off x="7315237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8" name="object 9228"/>
            <p:cNvSpPr/>
            <p:nvPr/>
          </p:nvSpPr>
          <p:spPr>
            <a:xfrm>
              <a:off x="7315363" y="4160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9" name="object 9229"/>
            <p:cNvSpPr/>
            <p:nvPr/>
          </p:nvSpPr>
          <p:spPr>
            <a:xfrm>
              <a:off x="7315617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0" name="object 9230"/>
            <p:cNvSpPr/>
            <p:nvPr/>
          </p:nvSpPr>
          <p:spPr>
            <a:xfrm>
              <a:off x="731574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1" name="object 9231"/>
            <p:cNvSpPr/>
            <p:nvPr/>
          </p:nvSpPr>
          <p:spPr>
            <a:xfrm>
              <a:off x="7316630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2" name="object 9232"/>
            <p:cNvSpPr/>
            <p:nvPr/>
          </p:nvSpPr>
          <p:spPr>
            <a:xfrm>
              <a:off x="731688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3" name="object 9233"/>
            <p:cNvSpPr/>
            <p:nvPr/>
          </p:nvSpPr>
          <p:spPr>
            <a:xfrm>
              <a:off x="7317644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4" name="object 9234"/>
            <p:cNvSpPr/>
            <p:nvPr/>
          </p:nvSpPr>
          <p:spPr>
            <a:xfrm>
              <a:off x="7317898" y="4160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5" name="object 9235"/>
            <p:cNvSpPr/>
            <p:nvPr/>
          </p:nvSpPr>
          <p:spPr>
            <a:xfrm>
              <a:off x="7318025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6" name="object 9236"/>
            <p:cNvSpPr/>
            <p:nvPr/>
          </p:nvSpPr>
          <p:spPr>
            <a:xfrm>
              <a:off x="7318151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7" name="object 9237"/>
            <p:cNvSpPr/>
            <p:nvPr/>
          </p:nvSpPr>
          <p:spPr>
            <a:xfrm>
              <a:off x="731941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8" name="object 9238"/>
            <p:cNvSpPr/>
            <p:nvPr/>
          </p:nvSpPr>
          <p:spPr>
            <a:xfrm>
              <a:off x="7319925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9" name="object 9239"/>
            <p:cNvSpPr/>
            <p:nvPr/>
          </p:nvSpPr>
          <p:spPr>
            <a:xfrm>
              <a:off x="732017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0" name="object 9240"/>
            <p:cNvSpPr/>
            <p:nvPr/>
          </p:nvSpPr>
          <p:spPr>
            <a:xfrm>
              <a:off x="7320432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1" name="object 9241"/>
            <p:cNvSpPr/>
            <p:nvPr/>
          </p:nvSpPr>
          <p:spPr>
            <a:xfrm>
              <a:off x="7320559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2" name="object 9242"/>
            <p:cNvSpPr/>
            <p:nvPr/>
          </p:nvSpPr>
          <p:spPr>
            <a:xfrm>
              <a:off x="7320813" y="4160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3" name="object 9243"/>
            <p:cNvSpPr/>
            <p:nvPr/>
          </p:nvSpPr>
          <p:spPr>
            <a:xfrm>
              <a:off x="732106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4" name="object 9244"/>
            <p:cNvSpPr/>
            <p:nvPr/>
          </p:nvSpPr>
          <p:spPr>
            <a:xfrm>
              <a:off x="732170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5" name="object 9245"/>
            <p:cNvSpPr/>
            <p:nvPr/>
          </p:nvSpPr>
          <p:spPr>
            <a:xfrm>
              <a:off x="7322080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6" name="object 9246"/>
            <p:cNvSpPr/>
            <p:nvPr/>
          </p:nvSpPr>
          <p:spPr>
            <a:xfrm>
              <a:off x="7322967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7" name="object 9247"/>
            <p:cNvSpPr/>
            <p:nvPr/>
          </p:nvSpPr>
          <p:spPr>
            <a:xfrm>
              <a:off x="7323220" y="4160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8" name="object 9248"/>
            <p:cNvSpPr/>
            <p:nvPr/>
          </p:nvSpPr>
          <p:spPr>
            <a:xfrm>
              <a:off x="7322460" y="416083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9" name="object 9249"/>
            <p:cNvSpPr/>
            <p:nvPr/>
          </p:nvSpPr>
          <p:spPr>
            <a:xfrm>
              <a:off x="732423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0" name="object 9250"/>
            <p:cNvSpPr/>
            <p:nvPr/>
          </p:nvSpPr>
          <p:spPr>
            <a:xfrm>
              <a:off x="732474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1" name="object 9251"/>
            <p:cNvSpPr/>
            <p:nvPr/>
          </p:nvSpPr>
          <p:spPr>
            <a:xfrm>
              <a:off x="7325628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2" name="object 9252"/>
            <p:cNvSpPr/>
            <p:nvPr/>
          </p:nvSpPr>
          <p:spPr>
            <a:xfrm>
              <a:off x="7325755" y="4160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3" name="object 9253"/>
            <p:cNvSpPr/>
            <p:nvPr/>
          </p:nvSpPr>
          <p:spPr>
            <a:xfrm>
              <a:off x="7326008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4" name="object 9254"/>
            <p:cNvSpPr/>
            <p:nvPr/>
          </p:nvSpPr>
          <p:spPr>
            <a:xfrm>
              <a:off x="7326135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5" name="object 9255"/>
            <p:cNvSpPr/>
            <p:nvPr/>
          </p:nvSpPr>
          <p:spPr>
            <a:xfrm>
              <a:off x="732626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6" name="object 9256"/>
            <p:cNvSpPr/>
            <p:nvPr/>
          </p:nvSpPr>
          <p:spPr>
            <a:xfrm>
              <a:off x="732702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7" name="object 9257"/>
            <p:cNvSpPr/>
            <p:nvPr/>
          </p:nvSpPr>
          <p:spPr>
            <a:xfrm>
              <a:off x="732816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8" name="object 9258"/>
            <p:cNvSpPr/>
            <p:nvPr/>
          </p:nvSpPr>
          <p:spPr>
            <a:xfrm>
              <a:off x="7328416" y="4160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9" name="object 9259"/>
            <p:cNvSpPr/>
            <p:nvPr/>
          </p:nvSpPr>
          <p:spPr>
            <a:xfrm>
              <a:off x="7328670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0" name="object 9260"/>
            <p:cNvSpPr/>
            <p:nvPr/>
          </p:nvSpPr>
          <p:spPr>
            <a:xfrm>
              <a:off x="7328797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1" name="object 9261"/>
            <p:cNvSpPr/>
            <p:nvPr/>
          </p:nvSpPr>
          <p:spPr>
            <a:xfrm>
              <a:off x="732968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2" name="object 9262"/>
            <p:cNvSpPr/>
            <p:nvPr/>
          </p:nvSpPr>
          <p:spPr>
            <a:xfrm>
              <a:off x="732993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3" name="object 9263"/>
            <p:cNvSpPr/>
            <p:nvPr/>
          </p:nvSpPr>
          <p:spPr>
            <a:xfrm>
              <a:off x="7330951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4" name="object 9264"/>
            <p:cNvSpPr/>
            <p:nvPr/>
          </p:nvSpPr>
          <p:spPr>
            <a:xfrm>
              <a:off x="7331078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5" name="object 9265"/>
            <p:cNvSpPr/>
            <p:nvPr/>
          </p:nvSpPr>
          <p:spPr>
            <a:xfrm>
              <a:off x="7331204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6" name="object 9266"/>
            <p:cNvSpPr/>
            <p:nvPr/>
          </p:nvSpPr>
          <p:spPr>
            <a:xfrm>
              <a:off x="7331458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7" name="object 9267"/>
            <p:cNvSpPr/>
            <p:nvPr/>
          </p:nvSpPr>
          <p:spPr>
            <a:xfrm>
              <a:off x="733171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8" name="object 9268"/>
            <p:cNvSpPr/>
            <p:nvPr/>
          </p:nvSpPr>
          <p:spPr>
            <a:xfrm>
              <a:off x="733247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9" name="object 9269"/>
            <p:cNvSpPr/>
            <p:nvPr/>
          </p:nvSpPr>
          <p:spPr>
            <a:xfrm>
              <a:off x="733348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0" name="object 9270"/>
            <p:cNvSpPr/>
            <p:nvPr/>
          </p:nvSpPr>
          <p:spPr>
            <a:xfrm>
              <a:off x="7333612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1" name="object 9271"/>
            <p:cNvSpPr/>
            <p:nvPr/>
          </p:nvSpPr>
          <p:spPr>
            <a:xfrm>
              <a:off x="7333866" y="4160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2" name="object 9272"/>
            <p:cNvSpPr/>
            <p:nvPr/>
          </p:nvSpPr>
          <p:spPr>
            <a:xfrm>
              <a:off x="7334119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3" name="object 9273"/>
            <p:cNvSpPr/>
            <p:nvPr/>
          </p:nvSpPr>
          <p:spPr>
            <a:xfrm>
              <a:off x="733488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4" name="object 9274"/>
            <p:cNvSpPr/>
            <p:nvPr/>
          </p:nvSpPr>
          <p:spPr>
            <a:xfrm>
              <a:off x="733513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5" name="object 9275"/>
            <p:cNvSpPr/>
            <p:nvPr/>
          </p:nvSpPr>
          <p:spPr>
            <a:xfrm>
              <a:off x="733602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6" name="object 9276"/>
            <p:cNvSpPr/>
            <p:nvPr/>
          </p:nvSpPr>
          <p:spPr>
            <a:xfrm>
              <a:off x="7336273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7" name="object 9277"/>
            <p:cNvSpPr/>
            <p:nvPr/>
          </p:nvSpPr>
          <p:spPr>
            <a:xfrm>
              <a:off x="7336400" y="4160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8" name="object 9278"/>
            <p:cNvSpPr/>
            <p:nvPr/>
          </p:nvSpPr>
          <p:spPr>
            <a:xfrm>
              <a:off x="7336654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9" name="object 9279"/>
            <p:cNvSpPr/>
            <p:nvPr/>
          </p:nvSpPr>
          <p:spPr>
            <a:xfrm>
              <a:off x="7335893" y="416091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0" name="object 9280"/>
            <p:cNvSpPr/>
            <p:nvPr/>
          </p:nvSpPr>
          <p:spPr>
            <a:xfrm>
              <a:off x="7338808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1" name="object 9281"/>
            <p:cNvSpPr/>
            <p:nvPr/>
          </p:nvSpPr>
          <p:spPr>
            <a:xfrm>
              <a:off x="7339061" y="4160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2" name="object 9282"/>
            <p:cNvSpPr/>
            <p:nvPr/>
          </p:nvSpPr>
          <p:spPr>
            <a:xfrm>
              <a:off x="7339188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3" name="object 9283"/>
            <p:cNvSpPr/>
            <p:nvPr/>
          </p:nvSpPr>
          <p:spPr>
            <a:xfrm>
              <a:off x="733944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4" name="object 9284"/>
            <p:cNvSpPr/>
            <p:nvPr/>
          </p:nvSpPr>
          <p:spPr>
            <a:xfrm>
              <a:off x="7340836" y="4158939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93"/>
                  </a:moveTo>
                  <a:lnTo>
                    <a:pt x="887" y="99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5" name="object 9285"/>
            <p:cNvSpPr/>
            <p:nvPr/>
          </p:nvSpPr>
          <p:spPr>
            <a:xfrm>
              <a:off x="734134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6" name="object 9286"/>
            <p:cNvSpPr/>
            <p:nvPr/>
          </p:nvSpPr>
          <p:spPr>
            <a:xfrm>
              <a:off x="7341469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7" name="object 9287"/>
            <p:cNvSpPr/>
            <p:nvPr/>
          </p:nvSpPr>
          <p:spPr>
            <a:xfrm>
              <a:off x="7341723" y="4160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8" name="object 9288"/>
            <p:cNvSpPr/>
            <p:nvPr/>
          </p:nvSpPr>
          <p:spPr>
            <a:xfrm>
              <a:off x="7341849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9" name="object 9289"/>
            <p:cNvSpPr/>
            <p:nvPr/>
          </p:nvSpPr>
          <p:spPr>
            <a:xfrm>
              <a:off x="7342103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90" name="object 9290"/>
            <p:cNvSpPr/>
            <p:nvPr/>
          </p:nvSpPr>
          <p:spPr>
            <a:xfrm>
              <a:off x="734223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91" name="object 9291"/>
            <p:cNvSpPr/>
            <p:nvPr/>
          </p:nvSpPr>
          <p:spPr>
            <a:xfrm>
              <a:off x="734299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92" name="object 9292"/>
            <p:cNvSpPr/>
            <p:nvPr/>
          </p:nvSpPr>
          <p:spPr>
            <a:xfrm>
              <a:off x="7343497" y="41604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93" name="object 9293"/>
            <p:cNvSpPr/>
            <p:nvPr/>
          </p:nvSpPr>
          <p:spPr>
            <a:xfrm>
              <a:off x="7344004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94" name="object 9294"/>
            <p:cNvSpPr/>
            <p:nvPr/>
          </p:nvSpPr>
          <p:spPr>
            <a:xfrm>
              <a:off x="7344384" y="41604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95" name="object 9295"/>
            <p:cNvSpPr/>
            <p:nvPr/>
          </p:nvSpPr>
          <p:spPr>
            <a:xfrm>
              <a:off x="7344511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96" name="object 9296"/>
            <p:cNvSpPr/>
            <p:nvPr/>
          </p:nvSpPr>
          <p:spPr>
            <a:xfrm>
              <a:off x="734463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97" name="object 9297"/>
            <p:cNvSpPr/>
            <p:nvPr/>
          </p:nvSpPr>
          <p:spPr>
            <a:xfrm>
              <a:off x="7344764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98" name="object 9298"/>
            <p:cNvSpPr/>
            <p:nvPr/>
          </p:nvSpPr>
          <p:spPr>
            <a:xfrm>
              <a:off x="734577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99" name="object 9299"/>
            <p:cNvSpPr/>
            <p:nvPr/>
          </p:nvSpPr>
          <p:spPr>
            <a:xfrm>
              <a:off x="7346158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00" name="object 9300"/>
            <p:cNvSpPr/>
            <p:nvPr/>
          </p:nvSpPr>
          <p:spPr>
            <a:xfrm>
              <a:off x="734666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01" name="object 9301"/>
            <p:cNvSpPr/>
            <p:nvPr/>
          </p:nvSpPr>
          <p:spPr>
            <a:xfrm>
              <a:off x="7346792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02" name="object 9302"/>
            <p:cNvSpPr/>
            <p:nvPr/>
          </p:nvSpPr>
          <p:spPr>
            <a:xfrm>
              <a:off x="7346919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03" name="object 9303"/>
            <p:cNvSpPr/>
            <p:nvPr/>
          </p:nvSpPr>
          <p:spPr>
            <a:xfrm>
              <a:off x="7347045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04" name="object 9304"/>
            <p:cNvSpPr/>
            <p:nvPr/>
          </p:nvSpPr>
          <p:spPr>
            <a:xfrm>
              <a:off x="734729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05" name="object 9305"/>
            <p:cNvSpPr/>
            <p:nvPr/>
          </p:nvSpPr>
          <p:spPr>
            <a:xfrm>
              <a:off x="7347426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06" name="object 9306"/>
            <p:cNvSpPr/>
            <p:nvPr/>
          </p:nvSpPr>
          <p:spPr>
            <a:xfrm>
              <a:off x="734831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07" name="object 9307"/>
            <p:cNvSpPr/>
            <p:nvPr/>
          </p:nvSpPr>
          <p:spPr>
            <a:xfrm>
              <a:off x="7349326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08" name="object 9308"/>
            <p:cNvSpPr/>
            <p:nvPr/>
          </p:nvSpPr>
          <p:spPr>
            <a:xfrm>
              <a:off x="7349580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09" name="object 9309"/>
            <p:cNvSpPr/>
            <p:nvPr/>
          </p:nvSpPr>
          <p:spPr>
            <a:xfrm>
              <a:off x="7349707" y="4160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0" name="object 9310"/>
            <p:cNvSpPr/>
            <p:nvPr/>
          </p:nvSpPr>
          <p:spPr>
            <a:xfrm>
              <a:off x="734996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1" name="object 9311"/>
            <p:cNvSpPr/>
            <p:nvPr/>
          </p:nvSpPr>
          <p:spPr>
            <a:xfrm>
              <a:off x="7350087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2" name="object 9312"/>
            <p:cNvSpPr/>
            <p:nvPr/>
          </p:nvSpPr>
          <p:spPr>
            <a:xfrm>
              <a:off x="735059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3" name="object 9313"/>
            <p:cNvSpPr/>
            <p:nvPr/>
          </p:nvSpPr>
          <p:spPr>
            <a:xfrm>
              <a:off x="7349833" y="416091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4" name="object 9314"/>
            <p:cNvSpPr/>
            <p:nvPr/>
          </p:nvSpPr>
          <p:spPr>
            <a:xfrm>
              <a:off x="7352114" y="4160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5" name="object 9315"/>
            <p:cNvSpPr/>
            <p:nvPr/>
          </p:nvSpPr>
          <p:spPr>
            <a:xfrm>
              <a:off x="7352241" y="4160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6" name="object 9316"/>
            <p:cNvSpPr/>
            <p:nvPr/>
          </p:nvSpPr>
          <p:spPr>
            <a:xfrm>
              <a:off x="7352368" y="4160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7" name="object 9317"/>
            <p:cNvSpPr/>
            <p:nvPr/>
          </p:nvSpPr>
          <p:spPr>
            <a:xfrm>
              <a:off x="735350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8" name="object 9318"/>
            <p:cNvSpPr/>
            <p:nvPr/>
          </p:nvSpPr>
          <p:spPr>
            <a:xfrm>
              <a:off x="735439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9" name="object 9319"/>
            <p:cNvSpPr/>
            <p:nvPr/>
          </p:nvSpPr>
          <p:spPr>
            <a:xfrm>
              <a:off x="7354649" y="4160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0" name="object 9320"/>
            <p:cNvSpPr/>
            <p:nvPr/>
          </p:nvSpPr>
          <p:spPr>
            <a:xfrm>
              <a:off x="7354903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1" name="object 9321"/>
            <p:cNvSpPr/>
            <p:nvPr/>
          </p:nvSpPr>
          <p:spPr>
            <a:xfrm>
              <a:off x="7355029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2" name="object 9322"/>
            <p:cNvSpPr/>
            <p:nvPr/>
          </p:nvSpPr>
          <p:spPr>
            <a:xfrm>
              <a:off x="7354396" y="416091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3" name="object 9323"/>
            <p:cNvSpPr/>
            <p:nvPr/>
          </p:nvSpPr>
          <p:spPr>
            <a:xfrm>
              <a:off x="7357184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4" name="object 9324"/>
            <p:cNvSpPr/>
            <p:nvPr/>
          </p:nvSpPr>
          <p:spPr>
            <a:xfrm>
              <a:off x="7357310" y="4149571"/>
              <a:ext cx="0" cy="11430"/>
            </a:xfrm>
            <a:custGeom>
              <a:avLst/>
              <a:gdLst/>
              <a:ahLst/>
              <a:cxnLst/>
              <a:rect l="l" t="t" r="r" b="b"/>
              <a:pathLst>
                <a:path h="11429">
                  <a:moveTo>
                    <a:pt x="0" y="1135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5" name="object 9325"/>
            <p:cNvSpPr/>
            <p:nvPr/>
          </p:nvSpPr>
          <p:spPr>
            <a:xfrm>
              <a:off x="7357564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6" name="object 9326"/>
            <p:cNvSpPr/>
            <p:nvPr/>
          </p:nvSpPr>
          <p:spPr>
            <a:xfrm>
              <a:off x="7357691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7" name="object 9327"/>
            <p:cNvSpPr/>
            <p:nvPr/>
          </p:nvSpPr>
          <p:spPr>
            <a:xfrm>
              <a:off x="735857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8" name="object 9328"/>
            <p:cNvSpPr/>
            <p:nvPr/>
          </p:nvSpPr>
          <p:spPr>
            <a:xfrm>
              <a:off x="7358958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9" name="object 9329"/>
            <p:cNvSpPr/>
            <p:nvPr/>
          </p:nvSpPr>
          <p:spPr>
            <a:xfrm>
              <a:off x="7359718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0" name="object 9330"/>
            <p:cNvSpPr/>
            <p:nvPr/>
          </p:nvSpPr>
          <p:spPr>
            <a:xfrm>
              <a:off x="7359972" y="4155533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39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1" name="object 9331"/>
            <p:cNvSpPr/>
            <p:nvPr/>
          </p:nvSpPr>
          <p:spPr>
            <a:xfrm>
              <a:off x="7360225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2" name="object 9332"/>
            <p:cNvSpPr/>
            <p:nvPr/>
          </p:nvSpPr>
          <p:spPr>
            <a:xfrm>
              <a:off x="7360479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3" name="object 9333"/>
            <p:cNvSpPr/>
            <p:nvPr/>
          </p:nvSpPr>
          <p:spPr>
            <a:xfrm>
              <a:off x="736136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4" name="object 9334"/>
            <p:cNvSpPr/>
            <p:nvPr/>
          </p:nvSpPr>
          <p:spPr>
            <a:xfrm>
              <a:off x="736212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5" name="object 9335"/>
            <p:cNvSpPr/>
            <p:nvPr/>
          </p:nvSpPr>
          <p:spPr>
            <a:xfrm>
              <a:off x="7362506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6" name="object 9336"/>
            <p:cNvSpPr/>
            <p:nvPr/>
          </p:nvSpPr>
          <p:spPr>
            <a:xfrm>
              <a:off x="7362633" y="415905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36"/>
                  </a:moveTo>
                  <a:lnTo>
                    <a:pt x="887" y="93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7" name="object 9337"/>
            <p:cNvSpPr/>
            <p:nvPr/>
          </p:nvSpPr>
          <p:spPr>
            <a:xfrm>
              <a:off x="7362887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8" name="object 9338"/>
            <p:cNvSpPr/>
            <p:nvPr/>
          </p:nvSpPr>
          <p:spPr>
            <a:xfrm>
              <a:off x="7363013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9" name="object 9339"/>
            <p:cNvSpPr/>
            <p:nvPr/>
          </p:nvSpPr>
          <p:spPr>
            <a:xfrm>
              <a:off x="7363774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0" name="object 9340"/>
            <p:cNvSpPr/>
            <p:nvPr/>
          </p:nvSpPr>
          <p:spPr>
            <a:xfrm>
              <a:off x="736402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1" name="object 9341"/>
            <p:cNvSpPr/>
            <p:nvPr/>
          </p:nvSpPr>
          <p:spPr>
            <a:xfrm>
              <a:off x="736428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2" name="object 9342"/>
            <p:cNvSpPr/>
            <p:nvPr/>
          </p:nvSpPr>
          <p:spPr>
            <a:xfrm>
              <a:off x="736491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3" name="object 9343"/>
            <p:cNvSpPr/>
            <p:nvPr/>
          </p:nvSpPr>
          <p:spPr>
            <a:xfrm>
              <a:off x="7365041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4" name="object 9344"/>
            <p:cNvSpPr/>
            <p:nvPr/>
          </p:nvSpPr>
          <p:spPr>
            <a:xfrm>
              <a:off x="7365294" y="41602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5" name="object 9345"/>
            <p:cNvSpPr/>
            <p:nvPr/>
          </p:nvSpPr>
          <p:spPr>
            <a:xfrm>
              <a:off x="7365421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6" name="object 9346"/>
            <p:cNvSpPr/>
            <p:nvPr/>
          </p:nvSpPr>
          <p:spPr>
            <a:xfrm>
              <a:off x="7365675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7" name="object 9347"/>
            <p:cNvSpPr/>
            <p:nvPr/>
          </p:nvSpPr>
          <p:spPr>
            <a:xfrm>
              <a:off x="7364914" y="416091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8" name="object 9348"/>
            <p:cNvSpPr/>
            <p:nvPr/>
          </p:nvSpPr>
          <p:spPr>
            <a:xfrm>
              <a:off x="736757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9" name="object 9349"/>
            <p:cNvSpPr/>
            <p:nvPr/>
          </p:nvSpPr>
          <p:spPr>
            <a:xfrm>
              <a:off x="7367702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0" name="object 9350"/>
            <p:cNvSpPr/>
            <p:nvPr/>
          </p:nvSpPr>
          <p:spPr>
            <a:xfrm>
              <a:off x="7367956" y="4160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1" name="object 9351"/>
            <p:cNvSpPr/>
            <p:nvPr/>
          </p:nvSpPr>
          <p:spPr>
            <a:xfrm>
              <a:off x="7368082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2" name="object 9352"/>
            <p:cNvSpPr/>
            <p:nvPr/>
          </p:nvSpPr>
          <p:spPr>
            <a:xfrm>
              <a:off x="7368336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3" name="object 9353"/>
            <p:cNvSpPr/>
            <p:nvPr/>
          </p:nvSpPr>
          <p:spPr>
            <a:xfrm>
              <a:off x="7369223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4" name="object 9354"/>
            <p:cNvSpPr/>
            <p:nvPr/>
          </p:nvSpPr>
          <p:spPr>
            <a:xfrm>
              <a:off x="7370363" y="4158318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03"/>
                  </a:moveTo>
                  <a:lnTo>
                    <a:pt x="887" y="130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5" name="object 9355"/>
            <p:cNvSpPr/>
            <p:nvPr/>
          </p:nvSpPr>
          <p:spPr>
            <a:xfrm>
              <a:off x="7370617" y="4160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6" name="object 9356"/>
            <p:cNvSpPr/>
            <p:nvPr/>
          </p:nvSpPr>
          <p:spPr>
            <a:xfrm>
              <a:off x="7370870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7" name="object 9357"/>
            <p:cNvSpPr/>
            <p:nvPr/>
          </p:nvSpPr>
          <p:spPr>
            <a:xfrm>
              <a:off x="7372011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8" name="object 9358"/>
            <p:cNvSpPr/>
            <p:nvPr/>
          </p:nvSpPr>
          <p:spPr>
            <a:xfrm>
              <a:off x="7373025" y="415962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51"/>
                  </a:moveTo>
                  <a:lnTo>
                    <a:pt x="887" y="6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9" name="object 9359"/>
            <p:cNvSpPr/>
            <p:nvPr/>
          </p:nvSpPr>
          <p:spPr>
            <a:xfrm>
              <a:off x="7373278" y="41607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0" name="object 9360"/>
            <p:cNvSpPr/>
            <p:nvPr/>
          </p:nvSpPr>
          <p:spPr>
            <a:xfrm>
              <a:off x="7373405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1" name="object 9361"/>
            <p:cNvSpPr/>
            <p:nvPr/>
          </p:nvSpPr>
          <p:spPr>
            <a:xfrm>
              <a:off x="7373658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2" name="object 9362"/>
            <p:cNvSpPr/>
            <p:nvPr/>
          </p:nvSpPr>
          <p:spPr>
            <a:xfrm>
              <a:off x="7374672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3" name="object 9363"/>
            <p:cNvSpPr/>
            <p:nvPr/>
          </p:nvSpPr>
          <p:spPr>
            <a:xfrm>
              <a:off x="7375686" y="416023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4" name="object 9364"/>
            <p:cNvSpPr/>
            <p:nvPr/>
          </p:nvSpPr>
          <p:spPr>
            <a:xfrm>
              <a:off x="7375940" y="41607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5" name="object 9365"/>
            <p:cNvSpPr/>
            <p:nvPr/>
          </p:nvSpPr>
          <p:spPr>
            <a:xfrm>
              <a:off x="7376066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6" name="object 9366"/>
            <p:cNvSpPr/>
            <p:nvPr/>
          </p:nvSpPr>
          <p:spPr>
            <a:xfrm>
              <a:off x="7376320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7" name="object 9367"/>
            <p:cNvSpPr/>
            <p:nvPr/>
          </p:nvSpPr>
          <p:spPr>
            <a:xfrm>
              <a:off x="737695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8" name="object 9368"/>
            <p:cNvSpPr/>
            <p:nvPr/>
          </p:nvSpPr>
          <p:spPr>
            <a:xfrm>
              <a:off x="7377207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9" name="object 9369"/>
            <p:cNvSpPr/>
            <p:nvPr/>
          </p:nvSpPr>
          <p:spPr>
            <a:xfrm>
              <a:off x="7378347" y="41605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0" name="object 9370"/>
            <p:cNvSpPr/>
            <p:nvPr/>
          </p:nvSpPr>
          <p:spPr>
            <a:xfrm>
              <a:off x="7378601" y="4160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1" name="object 9371"/>
            <p:cNvSpPr/>
            <p:nvPr/>
          </p:nvSpPr>
          <p:spPr>
            <a:xfrm>
              <a:off x="737872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2" name="object 9372"/>
            <p:cNvSpPr/>
            <p:nvPr/>
          </p:nvSpPr>
          <p:spPr>
            <a:xfrm>
              <a:off x="7378094" y="416091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3" name="object 9373"/>
            <p:cNvSpPr/>
            <p:nvPr/>
          </p:nvSpPr>
          <p:spPr>
            <a:xfrm>
              <a:off x="737986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4" name="object 9374"/>
            <p:cNvSpPr/>
            <p:nvPr/>
          </p:nvSpPr>
          <p:spPr>
            <a:xfrm>
              <a:off x="7381009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5" name="object 9375"/>
            <p:cNvSpPr/>
            <p:nvPr/>
          </p:nvSpPr>
          <p:spPr>
            <a:xfrm>
              <a:off x="7381135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6" name="object 9376"/>
            <p:cNvSpPr/>
            <p:nvPr/>
          </p:nvSpPr>
          <p:spPr>
            <a:xfrm>
              <a:off x="7381262" y="4160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7" name="object 9377"/>
            <p:cNvSpPr/>
            <p:nvPr/>
          </p:nvSpPr>
          <p:spPr>
            <a:xfrm>
              <a:off x="7381516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8" name="object 9378"/>
            <p:cNvSpPr/>
            <p:nvPr/>
          </p:nvSpPr>
          <p:spPr>
            <a:xfrm>
              <a:off x="738252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9" name="object 9379"/>
            <p:cNvSpPr/>
            <p:nvPr/>
          </p:nvSpPr>
          <p:spPr>
            <a:xfrm>
              <a:off x="738265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0" name="object 9380"/>
            <p:cNvSpPr/>
            <p:nvPr/>
          </p:nvSpPr>
          <p:spPr>
            <a:xfrm>
              <a:off x="7382910" y="41603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1" name="object 9381"/>
            <p:cNvSpPr/>
            <p:nvPr/>
          </p:nvSpPr>
          <p:spPr>
            <a:xfrm>
              <a:off x="7383670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2" name="object 9382"/>
            <p:cNvSpPr/>
            <p:nvPr/>
          </p:nvSpPr>
          <p:spPr>
            <a:xfrm>
              <a:off x="7383797" y="4160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3" name="object 9383"/>
            <p:cNvSpPr/>
            <p:nvPr/>
          </p:nvSpPr>
          <p:spPr>
            <a:xfrm>
              <a:off x="7383923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4" name="object 9384"/>
            <p:cNvSpPr/>
            <p:nvPr/>
          </p:nvSpPr>
          <p:spPr>
            <a:xfrm>
              <a:off x="7384177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5" name="object 9385"/>
            <p:cNvSpPr/>
            <p:nvPr/>
          </p:nvSpPr>
          <p:spPr>
            <a:xfrm>
              <a:off x="7385064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6" name="object 9386"/>
            <p:cNvSpPr/>
            <p:nvPr/>
          </p:nvSpPr>
          <p:spPr>
            <a:xfrm>
              <a:off x="738519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7" name="object 9387"/>
            <p:cNvSpPr/>
            <p:nvPr/>
          </p:nvSpPr>
          <p:spPr>
            <a:xfrm>
              <a:off x="7385571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8" name="object 9388"/>
            <p:cNvSpPr/>
            <p:nvPr/>
          </p:nvSpPr>
          <p:spPr>
            <a:xfrm>
              <a:off x="7386204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9" name="object 9389"/>
            <p:cNvSpPr/>
            <p:nvPr/>
          </p:nvSpPr>
          <p:spPr>
            <a:xfrm>
              <a:off x="7386331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0" name="object 9390"/>
            <p:cNvSpPr/>
            <p:nvPr/>
          </p:nvSpPr>
          <p:spPr>
            <a:xfrm>
              <a:off x="7386458" y="4160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1" name="object 9391"/>
            <p:cNvSpPr/>
            <p:nvPr/>
          </p:nvSpPr>
          <p:spPr>
            <a:xfrm>
              <a:off x="7386711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2" name="object 9392"/>
            <p:cNvSpPr/>
            <p:nvPr/>
          </p:nvSpPr>
          <p:spPr>
            <a:xfrm>
              <a:off x="7386838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3" name="object 9393"/>
            <p:cNvSpPr/>
            <p:nvPr/>
          </p:nvSpPr>
          <p:spPr>
            <a:xfrm>
              <a:off x="738772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4" name="object 9394"/>
            <p:cNvSpPr/>
            <p:nvPr/>
          </p:nvSpPr>
          <p:spPr>
            <a:xfrm>
              <a:off x="7388232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5" name="object 9395"/>
            <p:cNvSpPr/>
            <p:nvPr/>
          </p:nvSpPr>
          <p:spPr>
            <a:xfrm>
              <a:off x="7388866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6" name="object 9396"/>
            <p:cNvSpPr/>
            <p:nvPr/>
          </p:nvSpPr>
          <p:spPr>
            <a:xfrm>
              <a:off x="7389119" y="416001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55"/>
                  </a:moveTo>
                  <a:lnTo>
                    <a:pt x="887" y="45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7" name="object 9397"/>
            <p:cNvSpPr/>
            <p:nvPr/>
          </p:nvSpPr>
          <p:spPr>
            <a:xfrm>
              <a:off x="7389246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8" name="object 9398"/>
            <p:cNvSpPr/>
            <p:nvPr/>
          </p:nvSpPr>
          <p:spPr>
            <a:xfrm>
              <a:off x="7389499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9" name="object 9399"/>
            <p:cNvSpPr/>
            <p:nvPr/>
          </p:nvSpPr>
          <p:spPr>
            <a:xfrm>
              <a:off x="739051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0" name="object 9400"/>
            <p:cNvSpPr/>
            <p:nvPr/>
          </p:nvSpPr>
          <p:spPr>
            <a:xfrm>
              <a:off x="7391400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1" name="object 9401"/>
            <p:cNvSpPr/>
            <p:nvPr/>
          </p:nvSpPr>
          <p:spPr>
            <a:xfrm>
              <a:off x="7391654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2" name="object 9402"/>
            <p:cNvSpPr/>
            <p:nvPr/>
          </p:nvSpPr>
          <p:spPr>
            <a:xfrm>
              <a:off x="7391781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3" name="object 9403"/>
            <p:cNvSpPr/>
            <p:nvPr/>
          </p:nvSpPr>
          <p:spPr>
            <a:xfrm>
              <a:off x="7391781" y="416044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4" name="object 9404"/>
            <p:cNvSpPr/>
            <p:nvPr/>
          </p:nvSpPr>
          <p:spPr>
            <a:xfrm>
              <a:off x="7392034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5" name="object 9405"/>
            <p:cNvSpPr/>
            <p:nvPr/>
          </p:nvSpPr>
          <p:spPr>
            <a:xfrm>
              <a:off x="7393048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6" name="object 9406"/>
            <p:cNvSpPr/>
            <p:nvPr/>
          </p:nvSpPr>
          <p:spPr>
            <a:xfrm>
              <a:off x="7394062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7" name="object 9407"/>
            <p:cNvSpPr/>
            <p:nvPr/>
          </p:nvSpPr>
          <p:spPr>
            <a:xfrm>
              <a:off x="7394188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8" name="object 9408"/>
            <p:cNvSpPr/>
            <p:nvPr/>
          </p:nvSpPr>
          <p:spPr>
            <a:xfrm>
              <a:off x="7394442" y="4160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9" name="object 9409"/>
            <p:cNvSpPr/>
            <p:nvPr/>
          </p:nvSpPr>
          <p:spPr>
            <a:xfrm>
              <a:off x="7394569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0" name="object 9410"/>
            <p:cNvSpPr/>
            <p:nvPr/>
          </p:nvSpPr>
          <p:spPr>
            <a:xfrm>
              <a:off x="7394695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1" name="object 9411"/>
            <p:cNvSpPr/>
            <p:nvPr/>
          </p:nvSpPr>
          <p:spPr>
            <a:xfrm>
              <a:off x="739532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2" name="object 9412"/>
            <p:cNvSpPr/>
            <p:nvPr/>
          </p:nvSpPr>
          <p:spPr>
            <a:xfrm>
              <a:off x="739558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3" name="object 9413"/>
            <p:cNvSpPr/>
            <p:nvPr/>
          </p:nvSpPr>
          <p:spPr>
            <a:xfrm>
              <a:off x="739659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4" name="object 9414"/>
            <p:cNvSpPr/>
            <p:nvPr/>
          </p:nvSpPr>
          <p:spPr>
            <a:xfrm>
              <a:off x="7396850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5" name="object 9415"/>
            <p:cNvSpPr/>
            <p:nvPr/>
          </p:nvSpPr>
          <p:spPr>
            <a:xfrm>
              <a:off x="7396976" y="4160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6" name="object 9416"/>
            <p:cNvSpPr/>
            <p:nvPr/>
          </p:nvSpPr>
          <p:spPr>
            <a:xfrm>
              <a:off x="7397230" y="41607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7" name="object 9417"/>
            <p:cNvSpPr/>
            <p:nvPr/>
          </p:nvSpPr>
          <p:spPr>
            <a:xfrm>
              <a:off x="739735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8" name="object 9418"/>
            <p:cNvSpPr/>
            <p:nvPr/>
          </p:nvSpPr>
          <p:spPr>
            <a:xfrm>
              <a:off x="739824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9" name="object 9419"/>
            <p:cNvSpPr/>
            <p:nvPr/>
          </p:nvSpPr>
          <p:spPr>
            <a:xfrm>
              <a:off x="7398371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0" name="object 9420"/>
            <p:cNvSpPr/>
            <p:nvPr/>
          </p:nvSpPr>
          <p:spPr>
            <a:xfrm>
              <a:off x="7398624" y="4160838"/>
              <a:ext cx="2540" cy="635"/>
            </a:xfrm>
            <a:custGeom>
              <a:avLst/>
              <a:gdLst/>
              <a:ahLst/>
              <a:cxnLst/>
              <a:rect l="l" t="t" r="r" b="b"/>
              <a:pathLst>
                <a:path w="2540" h="635">
                  <a:moveTo>
                    <a:pt x="0" y="0"/>
                  </a:moveTo>
                  <a:lnTo>
                    <a:pt x="1774" y="0"/>
                  </a:lnTo>
                </a:path>
                <a:path w="2540" h="635">
                  <a:moveTo>
                    <a:pt x="126" y="0"/>
                  </a:moveTo>
                  <a:lnTo>
                    <a:pt x="1900" y="0"/>
                  </a:lnTo>
                </a:path>
                <a:path w="2540" h="635">
                  <a:moveTo>
                    <a:pt x="380" y="12"/>
                  </a:moveTo>
                  <a:lnTo>
                    <a:pt x="2154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1" name="object 9421"/>
            <p:cNvSpPr/>
            <p:nvPr/>
          </p:nvSpPr>
          <p:spPr>
            <a:xfrm>
              <a:off x="7401032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2" name="object 9422"/>
            <p:cNvSpPr/>
            <p:nvPr/>
          </p:nvSpPr>
          <p:spPr>
            <a:xfrm>
              <a:off x="7401666" y="41603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3" name="object 9423"/>
            <p:cNvSpPr/>
            <p:nvPr/>
          </p:nvSpPr>
          <p:spPr>
            <a:xfrm>
              <a:off x="7402046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4" name="object 9424"/>
            <p:cNvSpPr/>
            <p:nvPr/>
          </p:nvSpPr>
          <p:spPr>
            <a:xfrm>
              <a:off x="7402172" y="416044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5" name="object 9425"/>
            <p:cNvSpPr/>
            <p:nvPr/>
          </p:nvSpPr>
          <p:spPr>
            <a:xfrm>
              <a:off x="7402299" y="4160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6" name="object 9426"/>
            <p:cNvSpPr/>
            <p:nvPr/>
          </p:nvSpPr>
          <p:spPr>
            <a:xfrm>
              <a:off x="7402553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7" name="object 9427"/>
            <p:cNvSpPr/>
            <p:nvPr/>
          </p:nvSpPr>
          <p:spPr>
            <a:xfrm>
              <a:off x="7403440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8" name="object 9428"/>
            <p:cNvSpPr/>
            <p:nvPr/>
          </p:nvSpPr>
          <p:spPr>
            <a:xfrm>
              <a:off x="7404200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9" name="object 9429"/>
            <p:cNvSpPr/>
            <p:nvPr/>
          </p:nvSpPr>
          <p:spPr>
            <a:xfrm>
              <a:off x="7404834" y="4160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0" name="object 9430"/>
            <p:cNvSpPr/>
            <p:nvPr/>
          </p:nvSpPr>
          <p:spPr>
            <a:xfrm>
              <a:off x="7404960" y="41605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1" name="object 9431"/>
            <p:cNvSpPr/>
            <p:nvPr/>
          </p:nvSpPr>
          <p:spPr>
            <a:xfrm>
              <a:off x="7404327" y="416091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2" name="object 9432"/>
            <p:cNvSpPr/>
            <p:nvPr/>
          </p:nvSpPr>
          <p:spPr>
            <a:xfrm>
              <a:off x="740724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3" name="object 9433"/>
            <p:cNvSpPr/>
            <p:nvPr/>
          </p:nvSpPr>
          <p:spPr>
            <a:xfrm>
              <a:off x="7407495" y="4160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4" name="object 9434"/>
            <p:cNvSpPr/>
            <p:nvPr/>
          </p:nvSpPr>
          <p:spPr>
            <a:xfrm>
              <a:off x="7407749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5" name="object 9435"/>
            <p:cNvSpPr/>
            <p:nvPr/>
          </p:nvSpPr>
          <p:spPr>
            <a:xfrm>
              <a:off x="740876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6" name="object 9436"/>
            <p:cNvSpPr/>
            <p:nvPr/>
          </p:nvSpPr>
          <p:spPr>
            <a:xfrm>
              <a:off x="740901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7" name="object 9437"/>
            <p:cNvSpPr/>
            <p:nvPr/>
          </p:nvSpPr>
          <p:spPr>
            <a:xfrm>
              <a:off x="7409776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8" name="object 9438"/>
            <p:cNvSpPr/>
            <p:nvPr/>
          </p:nvSpPr>
          <p:spPr>
            <a:xfrm>
              <a:off x="7410030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9" name="object 9439"/>
            <p:cNvSpPr/>
            <p:nvPr/>
          </p:nvSpPr>
          <p:spPr>
            <a:xfrm>
              <a:off x="7410156" y="4160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0" name="object 9440"/>
            <p:cNvSpPr/>
            <p:nvPr/>
          </p:nvSpPr>
          <p:spPr>
            <a:xfrm>
              <a:off x="7410410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1" name="object 9441"/>
            <p:cNvSpPr/>
            <p:nvPr/>
          </p:nvSpPr>
          <p:spPr>
            <a:xfrm>
              <a:off x="741129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2" name="object 9442"/>
            <p:cNvSpPr/>
            <p:nvPr/>
          </p:nvSpPr>
          <p:spPr>
            <a:xfrm>
              <a:off x="7411550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3" name="object 9443"/>
            <p:cNvSpPr/>
            <p:nvPr/>
          </p:nvSpPr>
          <p:spPr>
            <a:xfrm>
              <a:off x="7412437" y="41605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4" name="object 9444"/>
            <p:cNvSpPr/>
            <p:nvPr/>
          </p:nvSpPr>
          <p:spPr>
            <a:xfrm>
              <a:off x="7412564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5" name="object 9445"/>
            <p:cNvSpPr/>
            <p:nvPr/>
          </p:nvSpPr>
          <p:spPr>
            <a:xfrm>
              <a:off x="7412818" y="4160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6" name="object 9446"/>
            <p:cNvSpPr/>
            <p:nvPr/>
          </p:nvSpPr>
          <p:spPr>
            <a:xfrm>
              <a:off x="7413071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7" name="object 9447"/>
            <p:cNvSpPr/>
            <p:nvPr/>
          </p:nvSpPr>
          <p:spPr>
            <a:xfrm>
              <a:off x="741395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8" name="object 9448"/>
            <p:cNvSpPr/>
            <p:nvPr/>
          </p:nvSpPr>
          <p:spPr>
            <a:xfrm>
              <a:off x="741484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9" name="object 9449"/>
            <p:cNvSpPr/>
            <p:nvPr/>
          </p:nvSpPr>
          <p:spPr>
            <a:xfrm>
              <a:off x="7415099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0" name="object 9450"/>
            <p:cNvSpPr/>
            <p:nvPr/>
          </p:nvSpPr>
          <p:spPr>
            <a:xfrm>
              <a:off x="7415352" y="4160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1" name="object 9451"/>
            <p:cNvSpPr/>
            <p:nvPr/>
          </p:nvSpPr>
          <p:spPr>
            <a:xfrm>
              <a:off x="7415606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2" name="object 9452"/>
            <p:cNvSpPr/>
            <p:nvPr/>
          </p:nvSpPr>
          <p:spPr>
            <a:xfrm>
              <a:off x="7415732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3" name="object 9453"/>
            <p:cNvSpPr/>
            <p:nvPr/>
          </p:nvSpPr>
          <p:spPr>
            <a:xfrm>
              <a:off x="741661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4" name="object 9454"/>
            <p:cNvSpPr/>
            <p:nvPr/>
          </p:nvSpPr>
          <p:spPr>
            <a:xfrm>
              <a:off x="741763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5" name="object 9455"/>
            <p:cNvSpPr/>
            <p:nvPr/>
          </p:nvSpPr>
          <p:spPr>
            <a:xfrm>
              <a:off x="7417760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6" name="object 9456"/>
            <p:cNvSpPr/>
            <p:nvPr/>
          </p:nvSpPr>
          <p:spPr>
            <a:xfrm>
              <a:off x="7418013" y="4160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7" name="object 9457"/>
            <p:cNvSpPr/>
            <p:nvPr/>
          </p:nvSpPr>
          <p:spPr>
            <a:xfrm>
              <a:off x="7418267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8" name="object 9458"/>
            <p:cNvSpPr/>
            <p:nvPr/>
          </p:nvSpPr>
          <p:spPr>
            <a:xfrm>
              <a:off x="7418394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9" name="object 9459"/>
            <p:cNvSpPr/>
            <p:nvPr/>
          </p:nvSpPr>
          <p:spPr>
            <a:xfrm>
              <a:off x="741915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0" name="object 9460"/>
            <p:cNvSpPr/>
            <p:nvPr/>
          </p:nvSpPr>
          <p:spPr>
            <a:xfrm>
              <a:off x="7419407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1" name="object 9461"/>
            <p:cNvSpPr/>
            <p:nvPr/>
          </p:nvSpPr>
          <p:spPr>
            <a:xfrm>
              <a:off x="7420421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2" name="object 9462"/>
            <p:cNvSpPr/>
            <p:nvPr/>
          </p:nvSpPr>
          <p:spPr>
            <a:xfrm>
              <a:off x="7420675" y="4160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3" name="object 9463"/>
            <p:cNvSpPr/>
            <p:nvPr/>
          </p:nvSpPr>
          <p:spPr>
            <a:xfrm>
              <a:off x="7420928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4" name="object 9464"/>
            <p:cNvSpPr/>
            <p:nvPr/>
          </p:nvSpPr>
          <p:spPr>
            <a:xfrm>
              <a:off x="742105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5" name="object 9465"/>
            <p:cNvSpPr/>
            <p:nvPr/>
          </p:nvSpPr>
          <p:spPr>
            <a:xfrm>
              <a:off x="7422069" y="41606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6" name="object 9466"/>
            <p:cNvSpPr/>
            <p:nvPr/>
          </p:nvSpPr>
          <p:spPr>
            <a:xfrm>
              <a:off x="742295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7" name="object 9467"/>
            <p:cNvSpPr/>
            <p:nvPr/>
          </p:nvSpPr>
          <p:spPr>
            <a:xfrm>
              <a:off x="7423083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8" name="object 9468"/>
            <p:cNvSpPr/>
            <p:nvPr/>
          </p:nvSpPr>
          <p:spPr>
            <a:xfrm>
              <a:off x="7423336" y="4160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9" name="object 9469"/>
            <p:cNvSpPr/>
            <p:nvPr/>
          </p:nvSpPr>
          <p:spPr>
            <a:xfrm>
              <a:off x="7423463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0" name="object 9470"/>
            <p:cNvSpPr/>
            <p:nvPr/>
          </p:nvSpPr>
          <p:spPr>
            <a:xfrm>
              <a:off x="7423590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1" name="object 9471"/>
            <p:cNvSpPr/>
            <p:nvPr/>
          </p:nvSpPr>
          <p:spPr>
            <a:xfrm>
              <a:off x="7424603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2" name="object 9472"/>
            <p:cNvSpPr/>
            <p:nvPr/>
          </p:nvSpPr>
          <p:spPr>
            <a:xfrm>
              <a:off x="742561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3" name="object 9473"/>
            <p:cNvSpPr/>
            <p:nvPr/>
          </p:nvSpPr>
          <p:spPr>
            <a:xfrm>
              <a:off x="7425744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4" name="object 9474"/>
            <p:cNvSpPr/>
            <p:nvPr/>
          </p:nvSpPr>
          <p:spPr>
            <a:xfrm>
              <a:off x="7425997" y="4160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5" name="object 9475"/>
            <p:cNvSpPr/>
            <p:nvPr/>
          </p:nvSpPr>
          <p:spPr>
            <a:xfrm>
              <a:off x="7426251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6" name="object 9476"/>
            <p:cNvSpPr/>
            <p:nvPr/>
          </p:nvSpPr>
          <p:spPr>
            <a:xfrm>
              <a:off x="7427265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7" name="object 9477"/>
            <p:cNvSpPr/>
            <p:nvPr/>
          </p:nvSpPr>
          <p:spPr>
            <a:xfrm>
              <a:off x="7427265" y="416090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8" name="object 9478"/>
            <p:cNvSpPr/>
            <p:nvPr/>
          </p:nvSpPr>
          <p:spPr>
            <a:xfrm>
              <a:off x="7428405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9" name="object 9479"/>
            <p:cNvSpPr/>
            <p:nvPr/>
          </p:nvSpPr>
          <p:spPr>
            <a:xfrm>
              <a:off x="7428659" y="4160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0" name="object 9480"/>
            <p:cNvSpPr/>
            <p:nvPr/>
          </p:nvSpPr>
          <p:spPr>
            <a:xfrm>
              <a:off x="7428912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1" name="object 9481"/>
            <p:cNvSpPr/>
            <p:nvPr/>
          </p:nvSpPr>
          <p:spPr>
            <a:xfrm>
              <a:off x="742979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2" name="object 9482"/>
            <p:cNvSpPr/>
            <p:nvPr/>
          </p:nvSpPr>
          <p:spPr>
            <a:xfrm>
              <a:off x="743017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3" name="object 9483"/>
            <p:cNvSpPr/>
            <p:nvPr/>
          </p:nvSpPr>
          <p:spPr>
            <a:xfrm>
              <a:off x="743081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4" name="object 9484"/>
            <p:cNvSpPr/>
            <p:nvPr/>
          </p:nvSpPr>
          <p:spPr>
            <a:xfrm>
              <a:off x="7431066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5" name="object 9485"/>
            <p:cNvSpPr/>
            <p:nvPr/>
          </p:nvSpPr>
          <p:spPr>
            <a:xfrm>
              <a:off x="7431193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6" name="object 9486"/>
            <p:cNvSpPr/>
            <p:nvPr/>
          </p:nvSpPr>
          <p:spPr>
            <a:xfrm>
              <a:off x="7431320" y="4160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7" name="object 9487"/>
            <p:cNvSpPr/>
            <p:nvPr/>
          </p:nvSpPr>
          <p:spPr>
            <a:xfrm>
              <a:off x="743157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8" name="object 9488"/>
            <p:cNvSpPr/>
            <p:nvPr/>
          </p:nvSpPr>
          <p:spPr>
            <a:xfrm>
              <a:off x="7432714" y="4160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9" name="object 9489"/>
            <p:cNvSpPr/>
            <p:nvPr/>
          </p:nvSpPr>
          <p:spPr>
            <a:xfrm>
              <a:off x="7433981" y="41604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0" name="object 9490"/>
            <p:cNvSpPr/>
            <p:nvPr/>
          </p:nvSpPr>
          <p:spPr>
            <a:xfrm>
              <a:off x="743423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1" name="object 9491"/>
            <p:cNvSpPr/>
            <p:nvPr/>
          </p:nvSpPr>
          <p:spPr>
            <a:xfrm>
              <a:off x="743512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2" name="object 9492"/>
            <p:cNvSpPr/>
            <p:nvPr/>
          </p:nvSpPr>
          <p:spPr>
            <a:xfrm>
              <a:off x="743613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3" name="object 9493"/>
            <p:cNvSpPr/>
            <p:nvPr/>
          </p:nvSpPr>
          <p:spPr>
            <a:xfrm>
              <a:off x="7436389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4" name="object 9494"/>
            <p:cNvSpPr/>
            <p:nvPr/>
          </p:nvSpPr>
          <p:spPr>
            <a:xfrm>
              <a:off x="7436643" y="4160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5" name="object 9495"/>
            <p:cNvSpPr/>
            <p:nvPr/>
          </p:nvSpPr>
          <p:spPr>
            <a:xfrm>
              <a:off x="7436896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6" name="object 9496"/>
            <p:cNvSpPr/>
            <p:nvPr/>
          </p:nvSpPr>
          <p:spPr>
            <a:xfrm>
              <a:off x="743765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7" name="object 9497"/>
            <p:cNvSpPr/>
            <p:nvPr/>
          </p:nvSpPr>
          <p:spPr>
            <a:xfrm>
              <a:off x="7438924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8" name="object 9498"/>
            <p:cNvSpPr/>
            <p:nvPr/>
          </p:nvSpPr>
          <p:spPr>
            <a:xfrm>
              <a:off x="7439050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9" name="object 9499"/>
            <p:cNvSpPr/>
            <p:nvPr/>
          </p:nvSpPr>
          <p:spPr>
            <a:xfrm>
              <a:off x="7439177" y="4160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0" name="object 9500"/>
            <p:cNvSpPr/>
            <p:nvPr/>
          </p:nvSpPr>
          <p:spPr>
            <a:xfrm>
              <a:off x="7439304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1" name="object 9501"/>
            <p:cNvSpPr/>
            <p:nvPr/>
          </p:nvSpPr>
          <p:spPr>
            <a:xfrm>
              <a:off x="744019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2" name="object 9502"/>
            <p:cNvSpPr/>
            <p:nvPr/>
          </p:nvSpPr>
          <p:spPr>
            <a:xfrm>
              <a:off x="7440318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3" name="object 9503"/>
            <p:cNvSpPr/>
            <p:nvPr/>
          </p:nvSpPr>
          <p:spPr>
            <a:xfrm>
              <a:off x="744057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4" name="object 9504"/>
            <p:cNvSpPr/>
            <p:nvPr/>
          </p:nvSpPr>
          <p:spPr>
            <a:xfrm>
              <a:off x="7441585" y="4160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5" name="object 9505"/>
            <p:cNvSpPr/>
            <p:nvPr/>
          </p:nvSpPr>
          <p:spPr>
            <a:xfrm>
              <a:off x="7441838" y="4160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6" name="object 9506"/>
            <p:cNvSpPr/>
            <p:nvPr/>
          </p:nvSpPr>
          <p:spPr>
            <a:xfrm>
              <a:off x="7441205" y="416091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7" name="object 9507"/>
            <p:cNvSpPr/>
            <p:nvPr/>
          </p:nvSpPr>
          <p:spPr>
            <a:xfrm>
              <a:off x="744386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8" name="object 9508"/>
            <p:cNvSpPr/>
            <p:nvPr/>
          </p:nvSpPr>
          <p:spPr>
            <a:xfrm>
              <a:off x="7444246" y="4160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9" name="object 9509"/>
            <p:cNvSpPr/>
            <p:nvPr/>
          </p:nvSpPr>
          <p:spPr>
            <a:xfrm>
              <a:off x="7444500" y="4160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0" name="object 9510"/>
            <p:cNvSpPr/>
            <p:nvPr/>
          </p:nvSpPr>
          <p:spPr>
            <a:xfrm>
              <a:off x="7444753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1" name="object 9511"/>
            <p:cNvSpPr/>
            <p:nvPr/>
          </p:nvSpPr>
          <p:spPr>
            <a:xfrm>
              <a:off x="744551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2" name="object 9512"/>
            <p:cNvSpPr/>
            <p:nvPr/>
          </p:nvSpPr>
          <p:spPr>
            <a:xfrm>
              <a:off x="7446527" y="4160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3" name="object 9513"/>
            <p:cNvSpPr/>
            <p:nvPr/>
          </p:nvSpPr>
          <p:spPr>
            <a:xfrm>
              <a:off x="7446908" y="4160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4" name="object 9514"/>
            <p:cNvSpPr/>
            <p:nvPr/>
          </p:nvSpPr>
          <p:spPr>
            <a:xfrm>
              <a:off x="7447034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5" name="object 9515"/>
            <p:cNvSpPr/>
            <p:nvPr/>
          </p:nvSpPr>
          <p:spPr>
            <a:xfrm>
              <a:off x="7447161" y="4160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6" name="object 9516"/>
            <p:cNvSpPr/>
            <p:nvPr/>
          </p:nvSpPr>
          <p:spPr>
            <a:xfrm>
              <a:off x="744728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7" name="object 9517"/>
            <p:cNvSpPr/>
            <p:nvPr/>
          </p:nvSpPr>
          <p:spPr>
            <a:xfrm>
              <a:off x="744817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8" name="object 9518"/>
            <p:cNvSpPr/>
            <p:nvPr/>
          </p:nvSpPr>
          <p:spPr>
            <a:xfrm>
              <a:off x="7448302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9" name="object 9519"/>
            <p:cNvSpPr/>
            <p:nvPr/>
          </p:nvSpPr>
          <p:spPr>
            <a:xfrm>
              <a:off x="7449189" y="4160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0" name="object 9520"/>
            <p:cNvSpPr/>
            <p:nvPr/>
          </p:nvSpPr>
          <p:spPr>
            <a:xfrm>
              <a:off x="7449316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1" name="object 9521"/>
            <p:cNvSpPr/>
            <p:nvPr/>
          </p:nvSpPr>
          <p:spPr>
            <a:xfrm>
              <a:off x="7449569" y="4160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2" name="object 9522"/>
            <p:cNvSpPr/>
            <p:nvPr/>
          </p:nvSpPr>
          <p:spPr>
            <a:xfrm>
              <a:off x="7449822" y="4160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3" name="object 9523"/>
            <p:cNvSpPr/>
            <p:nvPr/>
          </p:nvSpPr>
          <p:spPr>
            <a:xfrm>
              <a:off x="744994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4" name="object 9524"/>
            <p:cNvSpPr/>
            <p:nvPr/>
          </p:nvSpPr>
          <p:spPr>
            <a:xfrm>
              <a:off x="745083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5" name="object 9525"/>
            <p:cNvSpPr/>
            <p:nvPr/>
          </p:nvSpPr>
          <p:spPr>
            <a:xfrm>
              <a:off x="745109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6" name="object 9526"/>
            <p:cNvSpPr/>
            <p:nvPr/>
          </p:nvSpPr>
          <p:spPr>
            <a:xfrm>
              <a:off x="7451343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7" name="object 9527"/>
            <p:cNvSpPr/>
            <p:nvPr/>
          </p:nvSpPr>
          <p:spPr>
            <a:xfrm>
              <a:off x="7451850" y="4157204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72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8" name="object 9528"/>
            <p:cNvSpPr/>
            <p:nvPr/>
          </p:nvSpPr>
          <p:spPr>
            <a:xfrm>
              <a:off x="7452230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9" name="object 9529"/>
            <p:cNvSpPr/>
            <p:nvPr/>
          </p:nvSpPr>
          <p:spPr>
            <a:xfrm>
              <a:off x="7452357" y="4160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0" name="object 9530"/>
            <p:cNvSpPr/>
            <p:nvPr/>
          </p:nvSpPr>
          <p:spPr>
            <a:xfrm>
              <a:off x="7452610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1" name="object 9531"/>
            <p:cNvSpPr/>
            <p:nvPr/>
          </p:nvSpPr>
          <p:spPr>
            <a:xfrm>
              <a:off x="7453624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2" name="object 9532"/>
            <p:cNvSpPr/>
            <p:nvPr/>
          </p:nvSpPr>
          <p:spPr>
            <a:xfrm>
              <a:off x="7454004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3" name="object 9533"/>
            <p:cNvSpPr/>
            <p:nvPr/>
          </p:nvSpPr>
          <p:spPr>
            <a:xfrm>
              <a:off x="7454511" y="4157647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39"/>
                  </a:moveTo>
                  <a:lnTo>
                    <a:pt x="887" y="1639"/>
                  </a:lnTo>
                </a:path>
              </a:pathLst>
            </a:custGeom>
            <a:ln w="3278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4" name="object 9534"/>
            <p:cNvSpPr/>
            <p:nvPr/>
          </p:nvSpPr>
          <p:spPr>
            <a:xfrm>
              <a:off x="7454765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5" name="object 9535"/>
            <p:cNvSpPr/>
            <p:nvPr/>
          </p:nvSpPr>
          <p:spPr>
            <a:xfrm>
              <a:off x="7454892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6" name="object 9536"/>
            <p:cNvSpPr/>
            <p:nvPr/>
          </p:nvSpPr>
          <p:spPr>
            <a:xfrm>
              <a:off x="7455018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7" name="object 9537"/>
            <p:cNvSpPr/>
            <p:nvPr/>
          </p:nvSpPr>
          <p:spPr>
            <a:xfrm>
              <a:off x="7455272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8" name="object 9538"/>
            <p:cNvSpPr/>
            <p:nvPr/>
          </p:nvSpPr>
          <p:spPr>
            <a:xfrm>
              <a:off x="745615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9" name="object 9539"/>
            <p:cNvSpPr/>
            <p:nvPr/>
          </p:nvSpPr>
          <p:spPr>
            <a:xfrm>
              <a:off x="7456412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0" name="object 9540"/>
            <p:cNvSpPr/>
            <p:nvPr/>
          </p:nvSpPr>
          <p:spPr>
            <a:xfrm>
              <a:off x="745653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1" name="object 9541"/>
            <p:cNvSpPr/>
            <p:nvPr/>
          </p:nvSpPr>
          <p:spPr>
            <a:xfrm>
              <a:off x="7457173" y="415957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77"/>
                  </a:moveTo>
                  <a:lnTo>
                    <a:pt x="887" y="6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2" name="object 9542"/>
            <p:cNvSpPr/>
            <p:nvPr/>
          </p:nvSpPr>
          <p:spPr>
            <a:xfrm>
              <a:off x="7457426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3" name="object 9543"/>
            <p:cNvSpPr/>
            <p:nvPr/>
          </p:nvSpPr>
          <p:spPr>
            <a:xfrm>
              <a:off x="7457553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4" name="object 9544"/>
            <p:cNvSpPr/>
            <p:nvPr/>
          </p:nvSpPr>
          <p:spPr>
            <a:xfrm>
              <a:off x="7457680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5" name="object 9545"/>
            <p:cNvSpPr/>
            <p:nvPr/>
          </p:nvSpPr>
          <p:spPr>
            <a:xfrm>
              <a:off x="745793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6" name="object 9546"/>
            <p:cNvSpPr/>
            <p:nvPr/>
          </p:nvSpPr>
          <p:spPr>
            <a:xfrm>
              <a:off x="7458947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7" name="object 9547"/>
            <p:cNvSpPr/>
            <p:nvPr/>
          </p:nvSpPr>
          <p:spPr>
            <a:xfrm>
              <a:off x="7459707" y="416028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8" name="object 9548"/>
            <p:cNvSpPr/>
            <p:nvPr/>
          </p:nvSpPr>
          <p:spPr>
            <a:xfrm>
              <a:off x="745996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9" name="object 9549"/>
            <p:cNvSpPr/>
            <p:nvPr/>
          </p:nvSpPr>
          <p:spPr>
            <a:xfrm>
              <a:off x="7460214" y="4160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0" name="object 9550"/>
            <p:cNvSpPr/>
            <p:nvPr/>
          </p:nvSpPr>
          <p:spPr>
            <a:xfrm>
              <a:off x="7460468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1" name="object 9551"/>
            <p:cNvSpPr/>
            <p:nvPr/>
          </p:nvSpPr>
          <p:spPr>
            <a:xfrm>
              <a:off x="7460594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2" name="object 9552"/>
            <p:cNvSpPr/>
            <p:nvPr/>
          </p:nvSpPr>
          <p:spPr>
            <a:xfrm>
              <a:off x="746097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3" name="object 9553"/>
            <p:cNvSpPr/>
            <p:nvPr/>
          </p:nvSpPr>
          <p:spPr>
            <a:xfrm>
              <a:off x="7461608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4" name="object 9554"/>
            <p:cNvSpPr/>
            <p:nvPr/>
          </p:nvSpPr>
          <p:spPr>
            <a:xfrm>
              <a:off x="7462368" y="4160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5" name="object 9555"/>
            <p:cNvSpPr/>
            <p:nvPr/>
          </p:nvSpPr>
          <p:spPr>
            <a:xfrm>
              <a:off x="7462622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6" name="object 9556"/>
            <p:cNvSpPr/>
            <p:nvPr/>
          </p:nvSpPr>
          <p:spPr>
            <a:xfrm>
              <a:off x="7462875" y="4160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7" name="object 9557"/>
            <p:cNvSpPr/>
            <p:nvPr/>
          </p:nvSpPr>
          <p:spPr>
            <a:xfrm>
              <a:off x="7463002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8" name="object 9558"/>
            <p:cNvSpPr/>
            <p:nvPr/>
          </p:nvSpPr>
          <p:spPr>
            <a:xfrm>
              <a:off x="7463129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9" name="object 9559"/>
            <p:cNvSpPr/>
            <p:nvPr/>
          </p:nvSpPr>
          <p:spPr>
            <a:xfrm>
              <a:off x="746401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0" name="object 9560"/>
            <p:cNvSpPr/>
            <p:nvPr/>
          </p:nvSpPr>
          <p:spPr>
            <a:xfrm>
              <a:off x="746414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1" name="object 9561"/>
            <p:cNvSpPr/>
            <p:nvPr/>
          </p:nvSpPr>
          <p:spPr>
            <a:xfrm>
              <a:off x="7465030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2" name="object 9562"/>
            <p:cNvSpPr/>
            <p:nvPr/>
          </p:nvSpPr>
          <p:spPr>
            <a:xfrm>
              <a:off x="7465283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3" name="object 9563"/>
            <p:cNvSpPr/>
            <p:nvPr/>
          </p:nvSpPr>
          <p:spPr>
            <a:xfrm>
              <a:off x="7465410" y="4160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4" name="object 9564"/>
            <p:cNvSpPr/>
            <p:nvPr/>
          </p:nvSpPr>
          <p:spPr>
            <a:xfrm>
              <a:off x="7465663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5" name="object 9565"/>
            <p:cNvSpPr/>
            <p:nvPr/>
          </p:nvSpPr>
          <p:spPr>
            <a:xfrm>
              <a:off x="7465790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6" name="object 9566"/>
            <p:cNvSpPr/>
            <p:nvPr/>
          </p:nvSpPr>
          <p:spPr>
            <a:xfrm>
              <a:off x="7466804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7" name="object 9567"/>
            <p:cNvSpPr/>
            <p:nvPr/>
          </p:nvSpPr>
          <p:spPr>
            <a:xfrm>
              <a:off x="7467691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8" name="object 9568"/>
            <p:cNvSpPr/>
            <p:nvPr/>
          </p:nvSpPr>
          <p:spPr>
            <a:xfrm>
              <a:off x="7467818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9" name="object 9569"/>
            <p:cNvSpPr/>
            <p:nvPr/>
          </p:nvSpPr>
          <p:spPr>
            <a:xfrm>
              <a:off x="7468071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0" name="object 9570"/>
            <p:cNvSpPr/>
            <p:nvPr/>
          </p:nvSpPr>
          <p:spPr>
            <a:xfrm>
              <a:off x="7468198" y="4160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1" name="object 9571"/>
            <p:cNvSpPr/>
            <p:nvPr/>
          </p:nvSpPr>
          <p:spPr>
            <a:xfrm>
              <a:off x="7468325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2" name="object 9572"/>
            <p:cNvSpPr/>
            <p:nvPr/>
          </p:nvSpPr>
          <p:spPr>
            <a:xfrm>
              <a:off x="746933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3" name="object 9573"/>
            <p:cNvSpPr/>
            <p:nvPr/>
          </p:nvSpPr>
          <p:spPr>
            <a:xfrm>
              <a:off x="7470352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4" name="object 9574"/>
            <p:cNvSpPr/>
            <p:nvPr/>
          </p:nvSpPr>
          <p:spPr>
            <a:xfrm>
              <a:off x="7470606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5" name="object 9575"/>
            <p:cNvSpPr/>
            <p:nvPr/>
          </p:nvSpPr>
          <p:spPr>
            <a:xfrm>
              <a:off x="7470606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6" name="object 9576"/>
            <p:cNvSpPr/>
            <p:nvPr/>
          </p:nvSpPr>
          <p:spPr>
            <a:xfrm>
              <a:off x="7470859" y="4160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7" name="object 9577"/>
            <p:cNvSpPr/>
            <p:nvPr/>
          </p:nvSpPr>
          <p:spPr>
            <a:xfrm>
              <a:off x="7470986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8" name="object 9578"/>
            <p:cNvSpPr/>
            <p:nvPr/>
          </p:nvSpPr>
          <p:spPr>
            <a:xfrm>
              <a:off x="747124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9" name="object 9579"/>
            <p:cNvSpPr/>
            <p:nvPr/>
          </p:nvSpPr>
          <p:spPr>
            <a:xfrm>
              <a:off x="747187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0" name="object 9580"/>
            <p:cNvSpPr/>
            <p:nvPr/>
          </p:nvSpPr>
          <p:spPr>
            <a:xfrm>
              <a:off x="7473140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1" name="object 9581"/>
            <p:cNvSpPr/>
            <p:nvPr/>
          </p:nvSpPr>
          <p:spPr>
            <a:xfrm>
              <a:off x="7473394" y="41605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2" name="object 9582"/>
            <p:cNvSpPr/>
            <p:nvPr/>
          </p:nvSpPr>
          <p:spPr>
            <a:xfrm>
              <a:off x="7473647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3" name="object 9583"/>
            <p:cNvSpPr/>
            <p:nvPr/>
          </p:nvSpPr>
          <p:spPr>
            <a:xfrm>
              <a:off x="7475041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4" name="object 9584"/>
            <p:cNvSpPr/>
            <p:nvPr/>
          </p:nvSpPr>
          <p:spPr>
            <a:xfrm>
              <a:off x="7475548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5" name="object 9585"/>
            <p:cNvSpPr/>
            <p:nvPr/>
          </p:nvSpPr>
          <p:spPr>
            <a:xfrm>
              <a:off x="7475802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6" name="object 9586"/>
            <p:cNvSpPr/>
            <p:nvPr/>
          </p:nvSpPr>
          <p:spPr>
            <a:xfrm>
              <a:off x="7475928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7" name="object 9587"/>
            <p:cNvSpPr/>
            <p:nvPr/>
          </p:nvSpPr>
          <p:spPr>
            <a:xfrm>
              <a:off x="7476055" y="4160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8" name="object 9588"/>
            <p:cNvSpPr/>
            <p:nvPr/>
          </p:nvSpPr>
          <p:spPr>
            <a:xfrm>
              <a:off x="7476309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9" name="object 9589"/>
            <p:cNvSpPr/>
            <p:nvPr/>
          </p:nvSpPr>
          <p:spPr>
            <a:xfrm>
              <a:off x="747719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0" name="object 9590"/>
            <p:cNvSpPr/>
            <p:nvPr/>
          </p:nvSpPr>
          <p:spPr>
            <a:xfrm>
              <a:off x="7478210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1" name="object 9591"/>
            <p:cNvSpPr/>
            <p:nvPr/>
          </p:nvSpPr>
          <p:spPr>
            <a:xfrm>
              <a:off x="7478336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2" name="object 9592"/>
            <p:cNvSpPr/>
            <p:nvPr/>
          </p:nvSpPr>
          <p:spPr>
            <a:xfrm>
              <a:off x="7478716" y="4160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3" name="object 9593"/>
            <p:cNvSpPr/>
            <p:nvPr/>
          </p:nvSpPr>
          <p:spPr>
            <a:xfrm>
              <a:off x="7478970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4" name="object 9594"/>
            <p:cNvSpPr/>
            <p:nvPr/>
          </p:nvSpPr>
          <p:spPr>
            <a:xfrm>
              <a:off x="747985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5" name="object 9595"/>
            <p:cNvSpPr/>
            <p:nvPr/>
          </p:nvSpPr>
          <p:spPr>
            <a:xfrm>
              <a:off x="7479984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6" name="object 9596"/>
            <p:cNvSpPr/>
            <p:nvPr/>
          </p:nvSpPr>
          <p:spPr>
            <a:xfrm>
              <a:off x="7480237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7" name="object 9597"/>
            <p:cNvSpPr/>
            <p:nvPr/>
          </p:nvSpPr>
          <p:spPr>
            <a:xfrm>
              <a:off x="7480744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8" name="object 9598"/>
            <p:cNvSpPr/>
            <p:nvPr/>
          </p:nvSpPr>
          <p:spPr>
            <a:xfrm>
              <a:off x="7481124" y="4160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9" name="object 9599"/>
            <p:cNvSpPr/>
            <p:nvPr/>
          </p:nvSpPr>
          <p:spPr>
            <a:xfrm>
              <a:off x="7481378" y="4160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0" name="object 9600"/>
            <p:cNvSpPr/>
            <p:nvPr/>
          </p:nvSpPr>
          <p:spPr>
            <a:xfrm>
              <a:off x="7481504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1" name="object 9601"/>
            <p:cNvSpPr/>
            <p:nvPr/>
          </p:nvSpPr>
          <p:spPr>
            <a:xfrm>
              <a:off x="7481631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2" name="object 9602"/>
            <p:cNvSpPr/>
            <p:nvPr/>
          </p:nvSpPr>
          <p:spPr>
            <a:xfrm>
              <a:off x="748239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3" name="object 9603"/>
            <p:cNvSpPr/>
            <p:nvPr/>
          </p:nvSpPr>
          <p:spPr>
            <a:xfrm>
              <a:off x="748277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4" name="object 9604"/>
            <p:cNvSpPr/>
            <p:nvPr/>
          </p:nvSpPr>
          <p:spPr>
            <a:xfrm>
              <a:off x="7483406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5" name="object 9605"/>
            <p:cNvSpPr/>
            <p:nvPr/>
          </p:nvSpPr>
          <p:spPr>
            <a:xfrm>
              <a:off x="7483659" y="4160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6" name="object 9606"/>
            <p:cNvSpPr/>
            <p:nvPr/>
          </p:nvSpPr>
          <p:spPr>
            <a:xfrm>
              <a:off x="7484039" y="4160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7" name="object 9607"/>
            <p:cNvSpPr/>
            <p:nvPr/>
          </p:nvSpPr>
          <p:spPr>
            <a:xfrm>
              <a:off x="7484166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8" name="object 9608"/>
            <p:cNvSpPr/>
            <p:nvPr/>
          </p:nvSpPr>
          <p:spPr>
            <a:xfrm>
              <a:off x="7485180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9" name="object 9609"/>
            <p:cNvSpPr/>
            <p:nvPr/>
          </p:nvSpPr>
          <p:spPr>
            <a:xfrm>
              <a:off x="7486067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0" name="object 9610"/>
            <p:cNvSpPr/>
            <p:nvPr/>
          </p:nvSpPr>
          <p:spPr>
            <a:xfrm>
              <a:off x="7486320" y="4160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1" name="object 9611"/>
            <p:cNvSpPr/>
            <p:nvPr/>
          </p:nvSpPr>
          <p:spPr>
            <a:xfrm>
              <a:off x="7486447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2" name="object 9612"/>
            <p:cNvSpPr/>
            <p:nvPr/>
          </p:nvSpPr>
          <p:spPr>
            <a:xfrm>
              <a:off x="7486574" y="4160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3" name="object 9613"/>
            <p:cNvSpPr/>
            <p:nvPr/>
          </p:nvSpPr>
          <p:spPr>
            <a:xfrm>
              <a:off x="7486827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4" name="object 9614"/>
            <p:cNvSpPr/>
            <p:nvPr/>
          </p:nvSpPr>
          <p:spPr>
            <a:xfrm>
              <a:off x="748771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5" name="object 9615"/>
            <p:cNvSpPr/>
            <p:nvPr/>
          </p:nvSpPr>
          <p:spPr>
            <a:xfrm>
              <a:off x="7488728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6" name="object 9616"/>
            <p:cNvSpPr/>
            <p:nvPr/>
          </p:nvSpPr>
          <p:spPr>
            <a:xfrm>
              <a:off x="7488982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7" name="object 9617"/>
            <p:cNvSpPr/>
            <p:nvPr/>
          </p:nvSpPr>
          <p:spPr>
            <a:xfrm>
              <a:off x="7489108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8" name="object 9618"/>
            <p:cNvSpPr/>
            <p:nvPr/>
          </p:nvSpPr>
          <p:spPr>
            <a:xfrm>
              <a:off x="7489235" y="41604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9" name="object 9619"/>
            <p:cNvSpPr/>
            <p:nvPr/>
          </p:nvSpPr>
          <p:spPr>
            <a:xfrm>
              <a:off x="7488601" y="416091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140" y="0"/>
                  </a:moveTo>
                  <a:lnTo>
                    <a:pt x="291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0" name="object 9620"/>
            <p:cNvSpPr/>
            <p:nvPr/>
          </p:nvSpPr>
          <p:spPr>
            <a:xfrm>
              <a:off x="749088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1" name="object 9621"/>
            <p:cNvSpPr/>
            <p:nvPr/>
          </p:nvSpPr>
          <p:spPr>
            <a:xfrm>
              <a:off x="7491263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2" name="object 9622"/>
            <p:cNvSpPr/>
            <p:nvPr/>
          </p:nvSpPr>
          <p:spPr>
            <a:xfrm>
              <a:off x="7491516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3" name="object 9623"/>
            <p:cNvSpPr/>
            <p:nvPr/>
          </p:nvSpPr>
          <p:spPr>
            <a:xfrm>
              <a:off x="7491770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4" name="object 9624"/>
            <p:cNvSpPr/>
            <p:nvPr/>
          </p:nvSpPr>
          <p:spPr>
            <a:xfrm>
              <a:off x="7491896" y="4160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5" name="object 9625"/>
            <p:cNvSpPr/>
            <p:nvPr/>
          </p:nvSpPr>
          <p:spPr>
            <a:xfrm>
              <a:off x="749303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6" name="object 9626"/>
            <p:cNvSpPr/>
            <p:nvPr/>
          </p:nvSpPr>
          <p:spPr>
            <a:xfrm>
              <a:off x="7493164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7" name="object 9627"/>
            <p:cNvSpPr/>
            <p:nvPr/>
          </p:nvSpPr>
          <p:spPr>
            <a:xfrm>
              <a:off x="749392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8" name="object 9628"/>
            <p:cNvSpPr/>
            <p:nvPr/>
          </p:nvSpPr>
          <p:spPr>
            <a:xfrm>
              <a:off x="7494177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9" name="object 9629"/>
            <p:cNvSpPr/>
            <p:nvPr/>
          </p:nvSpPr>
          <p:spPr>
            <a:xfrm>
              <a:off x="7493544" y="4160863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0" name="object 9630"/>
            <p:cNvSpPr/>
            <p:nvPr/>
          </p:nvSpPr>
          <p:spPr>
            <a:xfrm>
              <a:off x="7494938" y="416091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1" name="object 9631"/>
            <p:cNvSpPr/>
            <p:nvPr/>
          </p:nvSpPr>
          <p:spPr>
            <a:xfrm>
              <a:off x="7496839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2" name="object 9632"/>
            <p:cNvSpPr/>
            <p:nvPr/>
          </p:nvSpPr>
          <p:spPr>
            <a:xfrm>
              <a:off x="7497092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3" name="object 9633"/>
            <p:cNvSpPr/>
            <p:nvPr/>
          </p:nvSpPr>
          <p:spPr>
            <a:xfrm>
              <a:off x="7497346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4" name="object 9634"/>
            <p:cNvSpPr/>
            <p:nvPr/>
          </p:nvSpPr>
          <p:spPr>
            <a:xfrm>
              <a:off x="749747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5" name="object 9635"/>
            <p:cNvSpPr/>
            <p:nvPr/>
          </p:nvSpPr>
          <p:spPr>
            <a:xfrm>
              <a:off x="749835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6" name="object 9636"/>
            <p:cNvSpPr/>
            <p:nvPr/>
          </p:nvSpPr>
          <p:spPr>
            <a:xfrm>
              <a:off x="749937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7" name="object 9637"/>
            <p:cNvSpPr/>
            <p:nvPr/>
          </p:nvSpPr>
          <p:spPr>
            <a:xfrm>
              <a:off x="7499500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8" name="object 9638"/>
            <p:cNvSpPr/>
            <p:nvPr/>
          </p:nvSpPr>
          <p:spPr>
            <a:xfrm>
              <a:off x="7499754" y="4160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9" name="object 9639"/>
            <p:cNvSpPr/>
            <p:nvPr/>
          </p:nvSpPr>
          <p:spPr>
            <a:xfrm>
              <a:off x="7500007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0" name="object 9640"/>
            <p:cNvSpPr/>
            <p:nvPr/>
          </p:nvSpPr>
          <p:spPr>
            <a:xfrm>
              <a:off x="7502035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1" name="object 9641"/>
            <p:cNvSpPr/>
            <p:nvPr/>
          </p:nvSpPr>
          <p:spPr>
            <a:xfrm>
              <a:off x="7502288" y="41603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2" name="object 9642"/>
            <p:cNvSpPr/>
            <p:nvPr/>
          </p:nvSpPr>
          <p:spPr>
            <a:xfrm>
              <a:off x="7502415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3" name="object 9643"/>
            <p:cNvSpPr/>
            <p:nvPr/>
          </p:nvSpPr>
          <p:spPr>
            <a:xfrm>
              <a:off x="7502542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4" name="object 9644"/>
            <p:cNvSpPr/>
            <p:nvPr/>
          </p:nvSpPr>
          <p:spPr>
            <a:xfrm>
              <a:off x="750342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5" name="object 9645"/>
            <p:cNvSpPr/>
            <p:nvPr/>
          </p:nvSpPr>
          <p:spPr>
            <a:xfrm>
              <a:off x="750380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6" name="object 9646"/>
            <p:cNvSpPr/>
            <p:nvPr/>
          </p:nvSpPr>
          <p:spPr>
            <a:xfrm>
              <a:off x="7504949" y="4160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7" name="object 9647"/>
            <p:cNvSpPr/>
            <p:nvPr/>
          </p:nvSpPr>
          <p:spPr>
            <a:xfrm>
              <a:off x="7505203" y="41605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8" name="object 9648"/>
            <p:cNvSpPr/>
            <p:nvPr/>
          </p:nvSpPr>
          <p:spPr>
            <a:xfrm>
              <a:off x="7506090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9" name="object 9649"/>
            <p:cNvSpPr/>
            <p:nvPr/>
          </p:nvSpPr>
          <p:spPr>
            <a:xfrm>
              <a:off x="7507357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0" name="object 9650"/>
            <p:cNvSpPr/>
            <p:nvPr/>
          </p:nvSpPr>
          <p:spPr>
            <a:xfrm>
              <a:off x="7507611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1" name="object 9651"/>
            <p:cNvSpPr/>
            <p:nvPr/>
          </p:nvSpPr>
          <p:spPr>
            <a:xfrm>
              <a:off x="7507737" y="4160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2" name="object 9652"/>
            <p:cNvSpPr/>
            <p:nvPr/>
          </p:nvSpPr>
          <p:spPr>
            <a:xfrm>
              <a:off x="750862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3" name="object 9653"/>
            <p:cNvSpPr/>
            <p:nvPr/>
          </p:nvSpPr>
          <p:spPr>
            <a:xfrm>
              <a:off x="750887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4" name="object 9654"/>
            <p:cNvSpPr/>
            <p:nvPr/>
          </p:nvSpPr>
          <p:spPr>
            <a:xfrm>
              <a:off x="750913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5" name="object 9655"/>
            <p:cNvSpPr/>
            <p:nvPr/>
          </p:nvSpPr>
          <p:spPr>
            <a:xfrm>
              <a:off x="750976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6" name="object 9656"/>
            <p:cNvSpPr/>
            <p:nvPr/>
          </p:nvSpPr>
          <p:spPr>
            <a:xfrm>
              <a:off x="7510018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7" name="object 9657"/>
            <p:cNvSpPr/>
            <p:nvPr/>
          </p:nvSpPr>
          <p:spPr>
            <a:xfrm>
              <a:off x="7510272" y="4160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8" name="object 9658"/>
            <p:cNvSpPr/>
            <p:nvPr/>
          </p:nvSpPr>
          <p:spPr>
            <a:xfrm>
              <a:off x="7510399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9" name="object 9659"/>
            <p:cNvSpPr/>
            <p:nvPr/>
          </p:nvSpPr>
          <p:spPr>
            <a:xfrm>
              <a:off x="7509638" y="416091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0" name="object 9660"/>
            <p:cNvSpPr/>
            <p:nvPr/>
          </p:nvSpPr>
          <p:spPr>
            <a:xfrm>
              <a:off x="7512680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1" name="object 9661"/>
            <p:cNvSpPr/>
            <p:nvPr/>
          </p:nvSpPr>
          <p:spPr>
            <a:xfrm>
              <a:off x="7512933" y="4160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2" name="object 9662"/>
            <p:cNvSpPr/>
            <p:nvPr/>
          </p:nvSpPr>
          <p:spPr>
            <a:xfrm>
              <a:off x="7512300" y="4160907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3" name="object 9663"/>
            <p:cNvSpPr/>
            <p:nvPr/>
          </p:nvSpPr>
          <p:spPr>
            <a:xfrm>
              <a:off x="7515214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4" name="object 9664"/>
            <p:cNvSpPr/>
            <p:nvPr/>
          </p:nvSpPr>
          <p:spPr>
            <a:xfrm>
              <a:off x="7515341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5" name="object 9665"/>
            <p:cNvSpPr/>
            <p:nvPr/>
          </p:nvSpPr>
          <p:spPr>
            <a:xfrm>
              <a:off x="7515468" y="4160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6" name="object 9666"/>
            <p:cNvSpPr/>
            <p:nvPr/>
          </p:nvSpPr>
          <p:spPr>
            <a:xfrm>
              <a:off x="7515848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7" name="object 9667"/>
            <p:cNvSpPr/>
            <p:nvPr/>
          </p:nvSpPr>
          <p:spPr>
            <a:xfrm>
              <a:off x="7516608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8" name="object 9668"/>
            <p:cNvSpPr/>
            <p:nvPr/>
          </p:nvSpPr>
          <p:spPr>
            <a:xfrm>
              <a:off x="751686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9" name="object 9669"/>
            <p:cNvSpPr/>
            <p:nvPr/>
          </p:nvSpPr>
          <p:spPr>
            <a:xfrm>
              <a:off x="7517876" y="4160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0" name="object 9670"/>
            <p:cNvSpPr/>
            <p:nvPr/>
          </p:nvSpPr>
          <p:spPr>
            <a:xfrm>
              <a:off x="7518129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1" name="object 9671"/>
            <p:cNvSpPr/>
            <p:nvPr/>
          </p:nvSpPr>
          <p:spPr>
            <a:xfrm>
              <a:off x="7518256" y="4160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2" name="object 9672"/>
            <p:cNvSpPr/>
            <p:nvPr/>
          </p:nvSpPr>
          <p:spPr>
            <a:xfrm>
              <a:off x="751850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3" name="object 9673"/>
            <p:cNvSpPr/>
            <p:nvPr/>
          </p:nvSpPr>
          <p:spPr>
            <a:xfrm>
              <a:off x="751939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4" name="object 9674"/>
            <p:cNvSpPr/>
            <p:nvPr/>
          </p:nvSpPr>
          <p:spPr>
            <a:xfrm>
              <a:off x="7520537" y="4160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5" name="object 9675"/>
            <p:cNvSpPr/>
            <p:nvPr/>
          </p:nvSpPr>
          <p:spPr>
            <a:xfrm>
              <a:off x="7520917" y="4160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6" name="object 9676"/>
            <p:cNvSpPr/>
            <p:nvPr/>
          </p:nvSpPr>
          <p:spPr>
            <a:xfrm>
              <a:off x="7521044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7" name="object 9677"/>
            <p:cNvSpPr/>
            <p:nvPr/>
          </p:nvSpPr>
          <p:spPr>
            <a:xfrm>
              <a:off x="7522185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8" name="object 9678"/>
            <p:cNvSpPr/>
            <p:nvPr/>
          </p:nvSpPr>
          <p:spPr>
            <a:xfrm>
              <a:off x="7523198" y="415992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0"/>
                  </a:moveTo>
                  <a:lnTo>
                    <a:pt x="887" y="50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9" name="object 9679"/>
            <p:cNvSpPr/>
            <p:nvPr/>
          </p:nvSpPr>
          <p:spPr>
            <a:xfrm>
              <a:off x="7523325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0" name="object 9680"/>
            <p:cNvSpPr/>
            <p:nvPr/>
          </p:nvSpPr>
          <p:spPr>
            <a:xfrm>
              <a:off x="7523578" y="4160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1" name="object 9681"/>
            <p:cNvSpPr/>
            <p:nvPr/>
          </p:nvSpPr>
          <p:spPr>
            <a:xfrm>
              <a:off x="752471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2" name="object 9682"/>
            <p:cNvSpPr/>
            <p:nvPr/>
          </p:nvSpPr>
          <p:spPr>
            <a:xfrm>
              <a:off x="752497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3" name="object 9683"/>
            <p:cNvSpPr/>
            <p:nvPr/>
          </p:nvSpPr>
          <p:spPr>
            <a:xfrm>
              <a:off x="7525860" y="41603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4" name="object 9684"/>
            <p:cNvSpPr/>
            <p:nvPr/>
          </p:nvSpPr>
          <p:spPr>
            <a:xfrm>
              <a:off x="7526113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5" name="object 9685"/>
            <p:cNvSpPr/>
            <p:nvPr/>
          </p:nvSpPr>
          <p:spPr>
            <a:xfrm>
              <a:off x="7526240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6" name="object 9686"/>
            <p:cNvSpPr/>
            <p:nvPr/>
          </p:nvSpPr>
          <p:spPr>
            <a:xfrm>
              <a:off x="7526240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7" name="object 9687"/>
            <p:cNvSpPr/>
            <p:nvPr/>
          </p:nvSpPr>
          <p:spPr>
            <a:xfrm>
              <a:off x="7526366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8" name="object 9688"/>
            <p:cNvSpPr/>
            <p:nvPr/>
          </p:nvSpPr>
          <p:spPr>
            <a:xfrm>
              <a:off x="7528521" y="4160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9" name="object 9689"/>
            <p:cNvSpPr/>
            <p:nvPr/>
          </p:nvSpPr>
          <p:spPr>
            <a:xfrm>
              <a:off x="7528774" y="4160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0" name="object 9690"/>
            <p:cNvSpPr/>
            <p:nvPr/>
          </p:nvSpPr>
          <p:spPr>
            <a:xfrm>
              <a:off x="752890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1" name="object 9691"/>
            <p:cNvSpPr/>
            <p:nvPr/>
          </p:nvSpPr>
          <p:spPr>
            <a:xfrm>
              <a:off x="7531182" y="4160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2" name="object 9692"/>
            <p:cNvSpPr/>
            <p:nvPr/>
          </p:nvSpPr>
          <p:spPr>
            <a:xfrm>
              <a:off x="7531309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3" name="object 9693"/>
            <p:cNvSpPr/>
            <p:nvPr/>
          </p:nvSpPr>
          <p:spPr>
            <a:xfrm>
              <a:off x="7531436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4" name="object 9694"/>
            <p:cNvSpPr/>
            <p:nvPr/>
          </p:nvSpPr>
          <p:spPr>
            <a:xfrm>
              <a:off x="753168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5" name="object 9695"/>
            <p:cNvSpPr/>
            <p:nvPr/>
          </p:nvSpPr>
          <p:spPr>
            <a:xfrm>
              <a:off x="753244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6" name="object 9696"/>
            <p:cNvSpPr/>
            <p:nvPr/>
          </p:nvSpPr>
          <p:spPr>
            <a:xfrm>
              <a:off x="753270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7" name="object 9697"/>
            <p:cNvSpPr/>
            <p:nvPr/>
          </p:nvSpPr>
          <p:spPr>
            <a:xfrm>
              <a:off x="753346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8" name="object 9698"/>
            <p:cNvSpPr/>
            <p:nvPr/>
          </p:nvSpPr>
          <p:spPr>
            <a:xfrm>
              <a:off x="7533844" y="4160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9" name="object 9699"/>
            <p:cNvSpPr/>
            <p:nvPr/>
          </p:nvSpPr>
          <p:spPr>
            <a:xfrm>
              <a:off x="7534097" y="41605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0" name="object 9700"/>
            <p:cNvSpPr/>
            <p:nvPr/>
          </p:nvSpPr>
          <p:spPr>
            <a:xfrm>
              <a:off x="753435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1" name="object 9701"/>
            <p:cNvSpPr/>
            <p:nvPr/>
          </p:nvSpPr>
          <p:spPr>
            <a:xfrm>
              <a:off x="753498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2" name="object 9702"/>
            <p:cNvSpPr/>
            <p:nvPr/>
          </p:nvSpPr>
          <p:spPr>
            <a:xfrm>
              <a:off x="7535237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3" name="object 9703"/>
            <p:cNvSpPr/>
            <p:nvPr/>
          </p:nvSpPr>
          <p:spPr>
            <a:xfrm>
              <a:off x="753536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4" name="object 9704"/>
            <p:cNvSpPr/>
            <p:nvPr/>
          </p:nvSpPr>
          <p:spPr>
            <a:xfrm>
              <a:off x="7536125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5" name="object 9705"/>
            <p:cNvSpPr/>
            <p:nvPr/>
          </p:nvSpPr>
          <p:spPr>
            <a:xfrm>
              <a:off x="7535491" y="416089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6" name="object 9706"/>
            <p:cNvSpPr/>
            <p:nvPr/>
          </p:nvSpPr>
          <p:spPr>
            <a:xfrm>
              <a:off x="7536758" y="4160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7" name="object 9707"/>
            <p:cNvSpPr/>
            <p:nvPr/>
          </p:nvSpPr>
          <p:spPr>
            <a:xfrm>
              <a:off x="753688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8" name="object 9708"/>
            <p:cNvSpPr/>
            <p:nvPr/>
          </p:nvSpPr>
          <p:spPr>
            <a:xfrm>
              <a:off x="753764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9" name="object 9709"/>
            <p:cNvSpPr/>
            <p:nvPr/>
          </p:nvSpPr>
          <p:spPr>
            <a:xfrm>
              <a:off x="753789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0" name="object 9710"/>
            <p:cNvSpPr/>
            <p:nvPr/>
          </p:nvSpPr>
          <p:spPr>
            <a:xfrm>
              <a:off x="7537772" y="416091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1" name="object 9711"/>
            <p:cNvSpPr/>
            <p:nvPr/>
          </p:nvSpPr>
          <p:spPr>
            <a:xfrm>
              <a:off x="7539166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2" name="object 9712"/>
            <p:cNvSpPr/>
            <p:nvPr/>
          </p:nvSpPr>
          <p:spPr>
            <a:xfrm>
              <a:off x="7539293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3" name="object 9713"/>
            <p:cNvSpPr/>
            <p:nvPr/>
          </p:nvSpPr>
          <p:spPr>
            <a:xfrm>
              <a:off x="753954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4" name="object 9714"/>
            <p:cNvSpPr/>
            <p:nvPr/>
          </p:nvSpPr>
          <p:spPr>
            <a:xfrm>
              <a:off x="7540560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5" name="object 9715"/>
            <p:cNvSpPr/>
            <p:nvPr/>
          </p:nvSpPr>
          <p:spPr>
            <a:xfrm>
              <a:off x="754144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6" name="object 9716"/>
            <p:cNvSpPr/>
            <p:nvPr/>
          </p:nvSpPr>
          <p:spPr>
            <a:xfrm>
              <a:off x="7541701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7" name="object 9717"/>
            <p:cNvSpPr/>
            <p:nvPr/>
          </p:nvSpPr>
          <p:spPr>
            <a:xfrm>
              <a:off x="7541954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8" name="object 9718"/>
            <p:cNvSpPr/>
            <p:nvPr/>
          </p:nvSpPr>
          <p:spPr>
            <a:xfrm>
              <a:off x="7542081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9" name="object 9719"/>
            <p:cNvSpPr/>
            <p:nvPr/>
          </p:nvSpPr>
          <p:spPr>
            <a:xfrm>
              <a:off x="754309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0" name="object 9720"/>
            <p:cNvSpPr/>
            <p:nvPr/>
          </p:nvSpPr>
          <p:spPr>
            <a:xfrm>
              <a:off x="754410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1" name="object 9721"/>
            <p:cNvSpPr/>
            <p:nvPr/>
          </p:nvSpPr>
          <p:spPr>
            <a:xfrm>
              <a:off x="7544362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2" name="object 9722"/>
            <p:cNvSpPr/>
            <p:nvPr/>
          </p:nvSpPr>
          <p:spPr>
            <a:xfrm>
              <a:off x="7544489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3" name="object 9723"/>
            <p:cNvSpPr/>
            <p:nvPr/>
          </p:nvSpPr>
          <p:spPr>
            <a:xfrm>
              <a:off x="7544742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4" name="object 9724"/>
            <p:cNvSpPr/>
            <p:nvPr/>
          </p:nvSpPr>
          <p:spPr>
            <a:xfrm>
              <a:off x="754575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5" name="object 9725"/>
            <p:cNvSpPr/>
            <p:nvPr/>
          </p:nvSpPr>
          <p:spPr>
            <a:xfrm>
              <a:off x="754651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6" name="object 9726"/>
            <p:cNvSpPr/>
            <p:nvPr/>
          </p:nvSpPr>
          <p:spPr>
            <a:xfrm>
              <a:off x="7546897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7" name="object 9727"/>
            <p:cNvSpPr/>
            <p:nvPr/>
          </p:nvSpPr>
          <p:spPr>
            <a:xfrm>
              <a:off x="7547150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8" name="object 9728"/>
            <p:cNvSpPr/>
            <p:nvPr/>
          </p:nvSpPr>
          <p:spPr>
            <a:xfrm>
              <a:off x="7547277" y="41607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9" name="object 9729"/>
            <p:cNvSpPr/>
            <p:nvPr/>
          </p:nvSpPr>
          <p:spPr>
            <a:xfrm>
              <a:off x="754740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0" name="object 9730"/>
            <p:cNvSpPr/>
            <p:nvPr/>
          </p:nvSpPr>
          <p:spPr>
            <a:xfrm>
              <a:off x="754829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1" name="object 9731"/>
            <p:cNvSpPr/>
            <p:nvPr/>
          </p:nvSpPr>
          <p:spPr>
            <a:xfrm>
              <a:off x="754917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2" name="object 9732"/>
            <p:cNvSpPr/>
            <p:nvPr/>
          </p:nvSpPr>
          <p:spPr>
            <a:xfrm>
              <a:off x="7549431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3" name="object 9733"/>
            <p:cNvSpPr/>
            <p:nvPr/>
          </p:nvSpPr>
          <p:spPr>
            <a:xfrm>
              <a:off x="7549558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4" name="object 9734"/>
            <p:cNvSpPr/>
            <p:nvPr/>
          </p:nvSpPr>
          <p:spPr>
            <a:xfrm>
              <a:off x="7549811" y="41605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5" name="object 9735"/>
            <p:cNvSpPr/>
            <p:nvPr/>
          </p:nvSpPr>
          <p:spPr>
            <a:xfrm>
              <a:off x="7550065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6" name="object 9736"/>
            <p:cNvSpPr/>
            <p:nvPr/>
          </p:nvSpPr>
          <p:spPr>
            <a:xfrm>
              <a:off x="755019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7" name="object 9737"/>
            <p:cNvSpPr/>
            <p:nvPr/>
          </p:nvSpPr>
          <p:spPr>
            <a:xfrm>
              <a:off x="755095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8" name="object 9738"/>
            <p:cNvSpPr/>
            <p:nvPr/>
          </p:nvSpPr>
          <p:spPr>
            <a:xfrm>
              <a:off x="7550192" y="416091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9" name="object 9739"/>
            <p:cNvSpPr/>
            <p:nvPr/>
          </p:nvSpPr>
          <p:spPr>
            <a:xfrm>
              <a:off x="7552219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0" name="object 9740"/>
            <p:cNvSpPr/>
            <p:nvPr/>
          </p:nvSpPr>
          <p:spPr>
            <a:xfrm>
              <a:off x="7552473" y="4160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1" name="object 9741"/>
            <p:cNvSpPr/>
            <p:nvPr/>
          </p:nvSpPr>
          <p:spPr>
            <a:xfrm>
              <a:off x="7551839" y="416091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2" name="object 9742"/>
            <p:cNvSpPr/>
            <p:nvPr/>
          </p:nvSpPr>
          <p:spPr>
            <a:xfrm>
              <a:off x="7554754" y="4160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3" name="object 9743"/>
            <p:cNvSpPr/>
            <p:nvPr/>
          </p:nvSpPr>
          <p:spPr>
            <a:xfrm>
              <a:off x="7555007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4" name="object 9744"/>
            <p:cNvSpPr/>
            <p:nvPr/>
          </p:nvSpPr>
          <p:spPr>
            <a:xfrm>
              <a:off x="7555134" y="4160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5" name="object 9745"/>
            <p:cNvSpPr/>
            <p:nvPr/>
          </p:nvSpPr>
          <p:spPr>
            <a:xfrm>
              <a:off x="7555261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6" name="object 9746"/>
            <p:cNvSpPr/>
            <p:nvPr/>
          </p:nvSpPr>
          <p:spPr>
            <a:xfrm>
              <a:off x="755602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7" name="object 9747"/>
            <p:cNvSpPr/>
            <p:nvPr/>
          </p:nvSpPr>
          <p:spPr>
            <a:xfrm>
              <a:off x="755627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8" name="object 9748"/>
            <p:cNvSpPr/>
            <p:nvPr/>
          </p:nvSpPr>
          <p:spPr>
            <a:xfrm>
              <a:off x="7556401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9" name="object 9749"/>
            <p:cNvSpPr/>
            <p:nvPr/>
          </p:nvSpPr>
          <p:spPr>
            <a:xfrm>
              <a:off x="7557415" y="4160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0" name="object 9750"/>
            <p:cNvSpPr/>
            <p:nvPr/>
          </p:nvSpPr>
          <p:spPr>
            <a:xfrm>
              <a:off x="7557668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1" name="object 9751"/>
            <p:cNvSpPr/>
            <p:nvPr/>
          </p:nvSpPr>
          <p:spPr>
            <a:xfrm>
              <a:off x="7557795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2" name="object 9752"/>
            <p:cNvSpPr/>
            <p:nvPr/>
          </p:nvSpPr>
          <p:spPr>
            <a:xfrm>
              <a:off x="7560076" y="41604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3" name="object 9753"/>
            <p:cNvSpPr/>
            <p:nvPr/>
          </p:nvSpPr>
          <p:spPr>
            <a:xfrm>
              <a:off x="7560330" y="41606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4" name="object 9754"/>
            <p:cNvSpPr/>
            <p:nvPr/>
          </p:nvSpPr>
          <p:spPr>
            <a:xfrm>
              <a:off x="7560583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5" name="object 9755"/>
            <p:cNvSpPr/>
            <p:nvPr/>
          </p:nvSpPr>
          <p:spPr>
            <a:xfrm>
              <a:off x="7560583" y="416091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6" name="object 9756"/>
            <p:cNvSpPr/>
            <p:nvPr/>
          </p:nvSpPr>
          <p:spPr>
            <a:xfrm>
              <a:off x="7562738" y="41605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7" name="object 9757"/>
            <p:cNvSpPr/>
            <p:nvPr/>
          </p:nvSpPr>
          <p:spPr>
            <a:xfrm>
              <a:off x="7562991" y="4160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8" name="object 9758"/>
            <p:cNvSpPr/>
            <p:nvPr/>
          </p:nvSpPr>
          <p:spPr>
            <a:xfrm>
              <a:off x="756324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9" name="object 9759"/>
            <p:cNvSpPr/>
            <p:nvPr/>
          </p:nvSpPr>
          <p:spPr>
            <a:xfrm>
              <a:off x="7564005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0" name="object 9760"/>
            <p:cNvSpPr/>
            <p:nvPr/>
          </p:nvSpPr>
          <p:spPr>
            <a:xfrm>
              <a:off x="756425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1" name="object 9761"/>
            <p:cNvSpPr/>
            <p:nvPr/>
          </p:nvSpPr>
          <p:spPr>
            <a:xfrm>
              <a:off x="7565272" y="4160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2" name="object 9762"/>
            <p:cNvSpPr/>
            <p:nvPr/>
          </p:nvSpPr>
          <p:spPr>
            <a:xfrm>
              <a:off x="7565652" y="4160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3" name="object 9763"/>
            <p:cNvSpPr/>
            <p:nvPr/>
          </p:nvSpPr>
          <p:spPr>
            <a:xfrm>
              <a:off x="756577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4" name="object 9764"/>
            <p:cNvSpPr/>
            <p:nvPr/>
          </p:nvSpPr>
          <p:spPr>
            <a:xfrm>
              <a:off x="7567933" y="4160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5" name="object 9765"/>
            <p:cNvSpPr/>
            <p:nvPr/>
          </p:nvSpPr>
          <p:spPr>
            <a:xfrm>
              <a:off x="7568314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6" name="object 9766"/>
            <p:cNvSpPr/>
            <p:nvPr/>
          </p:nvSpPr>
          <p:spPr>
            <a:xfrm>
              <a:off x="756844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7" name="object 9767"/>
            <p:cNvSpPr/>
            <p:nvPr/>
          </p:nvSpPr>
          <p:spPr>
            <a:xfrm>
              <a:off x="7568440" y="416091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8" name="object 9768"/>
            <p:cNvSpPr/>
            <p:nvPr/>
          </p:nvSpPr>
          <p:spPr>
            <a:xfrm>
              <a:off x="7570595" y="4160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9" name="object 9769"/>
            <p:cNvSpPr/>
            <p:nvPr/>
          </p:nvSpPr>
          <p:spPr>
            <a:xfrm>
              <a:off x="7570722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0" name="object 9770"/>
            <p:cNvSpPr/>
            <p:nvPr/>
          </p:nvSpPr>
          <p:spPr>
            <a:xfrm>
              <a:off x="7570975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1" name="object 9771"/>
            <p:cNvSpPr/>
            <p:nvPr/>
          </p:nvSpPr>
          <p:spPr>
            <a:xfrm>
              <a:off x="757198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2" name="object 9772"/>
            <p:cNvSpPr/>
            <p:nvPr/>
          </p:nvSpPr>
          <p:spPr>
            <a:xfrm>
              <a:off x="7572876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3" name="object 9773"/>
            <p:cNvSpPr/>
            <p:nvPr/>
          </p:nvSpPr>
          <p:spPr>
            <a:xfrm>
              <a:off x="7573256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4" name="object 9774"/>
            <p:cNvSpPr/>
            <p:nvPr/>
          </p:nvSpPr>
          <p:spPr>
            <a:xfrm>
              <a:off x="7573510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5" name="object 9775"/>
            <p:cNvSpPr/>
            <p:nvPr/>
          </p:nvSpPr>
          <p:spPr>
            <a:xfrm>
              <a:off x="7573636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6" name="object 9776"/>
            <p:cNvSpPr/>
            <p:nvPr/>
          </p:nvSpPr>
          <p:spPr>
            <a:xfrm>
              <a:off x="7574650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7" name="object 9777"/>
            <p:cNvSpPr/>
            <p:nvPr/>
          </p:nvSpPr>
          <p:spPr>
            <a:xfrm>
              <a:off x="7574904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8" name="object 9778"/>
            <p:cNvSpPr/>
            <p:nvPr/>
          </p:nvSpPr>
          <p:spPr>
            <a:xfrm>
              <a:off x="7575537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9" name="object 9779"/>
            <p:cNvSpPr/>
            <p:nvPr/>
          </p:nvSpPr>
          <p:spPr>
            <a:xfrm>
              <a:off x="757566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0" name="object 9780"/>
            <p:cNvSpPr/>
            <p:nvPr/>
          </p:nvSpPr>
          <p:spPr>
            <a:xfrm>
              <a:off x="7575918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1" name="object 9781"/>
            <p:cNvSpPr/>
            <p:nvPr/>
          </p:nvSpPr>
          <p:spPr>
            <a:xfrm>
              <a:off x="7576171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2" name="object 9782"/>
            <p:cNvSpPr/>
            <p:nvPr/>
          </p:nvSpPr>
          <p:spPr>
            <a:xfrm>
              <a:off x="757629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3" name="object 9783"/>
            <p:cNvSpPr/>
            <p:nvPr/>
          </p:nvSpPr>
          <p:spPr>
            <a:xfrm>
              <a:off x="757655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4" name="object 9784"/>
            <p:cNvSpPr/>
            <p:nvPr/>
          </p:nvSpPr>
          <p:spPr>
            <a:xfrm>
              <a:off x="7576551" y="416091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5" name="object 9785"/>
            <p:cNvSpPr/>
            <p:nvPr/>
          </p:nvSpPr>
          <p:spPr>
            <a:xfrm>
              <a:off x="7578452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6" name="object 9786"/>
            <p:cNvSpPr/>
            <p:nvPr/>
          </p:nvSpPr>
          <p:spPr>
            <a:xfrm>
              <a:off x="7578706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7" name="object 9787"/>
            <p:cNvSpPr/>
            <p:nvPr/>
          </p:nvSpPr>
          <p:spPr>
            <a:xfrm>
              <a:off x="7578832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8" name="object 9788"/>
            <p:cNvSpPr/>
            <p:nvPr/>
          </p:nvSpPr>
          <p:spPr>
            <a:xfrm>
              <a:off x="757984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9" name="object 9789"/>
            <p:cNvSpPr/>
            <p:nvPr/>
          </p:nvSpPr>
          <p:spPr>
            <a:xfrm>
              <a:off x="758009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0" name="object 9790"/>
            <p:cNvSpPr/>
            <p:nvPr/>
          </p:nvSpPr>
          <p:spPr>
            <a:xfrm>
              <a:off x="7580226" y="416083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1" name="object 9791"/>
            <p:cNvSpPr/>
            <p:nvPr/>
          </p:nvSpPr>
          <p:spPr>
            <a:xfrm>
              <a:off x="7581620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2" name="object 9792"/>
            <p:cNvSpPr/>
            <p:nvPr/>
          </p:nvSpPr>
          <p:spPr>
            <a:xfrm>
              <a:off x="758250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3" name="object 9793"/>
            <p:cNvSpPr/>
            <p:nvPr/>
          </p:nvSpPr>
          <p:spPr>
            <a:xfrm>
              <a:off x="7583775" y="41604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4" name="object 9794"/>
            <p:cNvSpPr/>
            <p:nvPr/>
          </p:nvSpPr>
          <p:spPr>
            <a:xfrm>
              <a:off x="7584028" y="4160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5" name="object 9795"/>
            <p:cNvSpPr/>
            <p:nvPr/>
          </p:nvSpPr>
          <p:spPr>
            <a:xfrm>
              <a:off x="7584155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6" name="object 9796"/>
            <p:cNvSpPr/>
            <p:nvPr/>
          </p:nvSpPr>
          <p:spPr>
            <a:xfrm>
              <a:off x="7584282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7" name="object 9797"/>
            <p:cNvSpPr/>
            <p:nvPr/>
          </p:nvSpPr>
          <p:spPr>
            <a:xfrm>
              <a:off x="758504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8" name="object 9798"/>
            <p:cNvSpPr/>
            <p:nvPr/>
          </p:nvSpPr>
          <p:spPr>
            <a:xfrm>
              <a:off x="7585295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9" name="object 9799"/>
            <p:cNvSpPr/>
            <p:nvPr/>
          </p:nvSpPr>
          <p:spPr>
            <a:xfrm>
              <a:off x="7586309" y="416024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1"/>
                  </a:moveTo>
                  <a:lnTo>
                    <a:pt x="887" y="34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0" name="object 9800"/>
            <p:cNvSpPr/>
            <p:nvPr/>
          </p:nvSpPr>
          <p:spPr>
            <a:xfrm>
              <a:off x="7586689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1" name="object 9801"/>
            <p:cNvSpPr/>
            <p:nvPr/>
          </p:nvSpPr>
          <p:spPr>
            <a:xfrm>
              <a:off x="7586689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2" name="object 9802"/>
            <p:cNvSpPr/>
            <p:nvPr/>
          </p:nvSpPr>
          <p:spPr>
            <a:xfrm>
              <a:off x="7586943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3" name="object 9803"/>
            <p:cNvSpPr/>
            <p:nvPr/>
          </p:nvSpPr>
          <p:spPr>
            <a:xfrm>
              <a:off x="758795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4" name="object 9804"/>
            <p:cNvSpPr/>
            <p:nvPr/>
          </p:nvSpPr>
          <p:spPr>
            <a:xfrm>
              <a:off x="7588970" y="41605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5" name="object 9805"/>
            <p:cNvSpPr/>
            <p:nvPr/>
          </p:nvSpPr>
          <p:spPr>
            <a:xfrm>
              <a:off x="7589224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6" name="object 9806"/>
            <p:cNvSpPr/>
            <p:nvPr/>
          </p:nvSpPr>
          <p:spPr>
            <a:xfrm>
              <a:off x="7589351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7" name="object 9807"/>
            <p:cNvSpPr/>
            <p:nvPr/>
          </p:nvSpPr>
          <p:spPr>
            <a:xfrm>
              <a:off x="7589604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8" name="object 9808"/>
            <p:cNvSpPr/>
            <p:nvPr/>
          </p:nvSpPr>
          <p:spPr>
            <a:xfrm>
              <a:off x="7590745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9" name="object 9809"/>
            <p:cNvSpPr/>
            <p:nvPr/>
          </p:nvSpPr>
          <p:spPr>
            <a:xfrm>
              <a:off x="759150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0" name="object 9810"/>
            <p:cNvSpPr/>
            <p:nvPr/>
          </p:nvSpPr>
          <p:spPr>
            <a:xfrm>
              <a:off x="7591632" y="4160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1" name="object 9811"/>
            <p:cNvSpPr/>
            <p:nvPr/>
          </p:nvSpPr>
          <p:spPr>
            <a:xfrm>
              <a:off x="7591885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2" name="object 9812"/>
            <p:cNvSpPr/>
            <p:nvPr/>
          </p:nvSpPr>
          <p:spPr>
            <a:xfrm>
              <a:off x="7592139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3" name="object 9813"/>
            <p:cNvSpPr/>
            <p:nvPr/>
          </p:nvSpPr>
          <p:spPr>
            <a:xfrm>
              <a:off x="7592265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4" name="object 9814"/>
            <p:cNvSpPr/>
            <p:nvPr/>
          </p:nvSpPr>
          <p:spPr>
            <a:xfrm>
              <a:off x="7594293" y="4160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5" name="object 9815"/>
            <p:cNvSpPr/>
            <p:nvPr/>
          </p:nvSpPr>
          <p:spPr>
            <a:xfrm>
              <a:off x="7593533" y="4160869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6" name="object 9816"/>
            <p:cNvSpPr/>
            <p:nvPr/>
          </p:nvSpPr>
          <p:spPr>
            <a:xfrm>
              <a:off x="7594927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7" name="object 9817"/>
            <p:cNvSpPr/>
            <p:nvPr/>
          </p:nvSpPr>
          <p:spPr>
            <a:xfrm>
              <a:off x="7596954" y="4160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8" name="object 9818"/>
            <p:cNvSpPr/>
            <p:nvPr/>
          </p:nvSpPr>
          <p:spPr>
            <a:xfrm>
              <a:off x="7597081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9" name="object 9819"/>
            <p:cNvSpPr/>
            <p:nvPr/>
          </p:nvSpPr>
          <p:spPr>
            <a:xfrm>
              <a:off x="7597208" y="41607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0" name="object 9820"/>
            <p:cNvSpPr/>
            <p:nvPr/>
          </p:nvSpPr>
          <p:spPr>
            <a:xfrm>
              <a:off x="759860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1" name="object 9821"/>
            <p:cNvSpPr/>
            <p:nvPr/>
          </p:nvSpPr>
          <p:spPr>
            <a:xfrm>
              <a:off x="7599489" y="4160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2" name="object 9822"/>
            <p:cNvSpPr/>
            <p:nvPr/>
          </p:nvSpPr>
          <p:spPr>
            <a:xfrm>
              <a:off x="7599742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3" name="object 9823"/>
            <p:cNvSpPr/>
            <p:nvPr/>
          </p:nvSpPr>
          <p:spPr>
            <a:xfrm>
              <a:off x="7599996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4" name="object 9824"/>
            <p:cNvSpPr/>
            <p:nvPr/>
          </p:nvSpPr>
          <p:spPr>
            <a:xfrm>
              <a:off x="760012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5" name="object 9825"/>
            <p:cNvSpPr/>
            <p:nvPr/>
          </p:nvSpPr>
          <p:spPr>
            <a:xfrm>
              <a:off x="760113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6" name="object 9826"/>
            <p:cNvSpPr/>
            <p:nvPr/>
          </p:nvSpPr>
          <p:spPr>
            <a:xfrm>
              <a:off x="7602150" y="41605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7" name="object 9827"/>
            <p:cNvSpPr/>
            <p:nvPr/>
          </p:nvSpPr>
          <p:spPr>
            <a:xfrm>
              <a:off x="7602404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8" name="object 9828"/>
            <p:cNvSpPr/>
            <p:nvPr/>
          </p:nvSpPr>
          <p:spPr>
            <a:xfrm>
              <a:off x="7602530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9" name="object 9829"/>
            <p:cNvSpPr/>
            <p:nvPr/>
          </p:nvSpPr>
          <p:spPr>
            <a:xfrm>
              <a:off x="7602657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0" name="object 9830"/>
            <p:cNvSpPr/>
            <p:nvPr/>
          </p:nvSpPr>
          <p:spPr>
            <a:xfrm>
              <a:off x="760354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1" name="object 9831"/>
            <p:cNvSpPr/>
            <p:nvPr/>
          </p:nvSpPr>
          <p:spPr>
            <a:xfrm>
              <a:off x="760379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2" name="object 9832"/>
            <p:cNvSpPr/>
            <p:nvPr/>
          </p:nvSpPr>
          <p:spPr>
            <a:xfrm>
              <a:off x="7604811" y="4160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3" name="object 9833"/>
            <p:cNvSpPr/>
            <p:nvPr/>
          </p:nvSpPr>
          <p:spPr>
            <a:xfrm>
              <a:off x="7605065" y="41605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4" name="object 9834"/>
            <p:cNvSpPr/>
            <p:nvPr/>
          </p:nvSpPr>
          <p:spPr>
            <a:xfrm>
              <a:off x="7605192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5" name="object 9835"/>
            <p:cNvSpPr/>
            <p:nvPr/>
          </p:nvSpPr>
          <p:spPr>
            <a:xfrm>
              <a:off x="760531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6" name="object 9836"/>
            <p:cNvSpPr/>
            <p:nvPr/>
          </p:nvSpPr>
          <p:spPr>
            <a:xfrm>
              <a:off x="7606206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7" name="object 9837"/>
            <p:cNvSpPr/>
            <p:nvPr/>
          </p:nvSpPr>
          <p:spPr>
            <a:xfrm>
              <a:off x="760645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8" name="object 9838"/>
            <p:cNvSpPr/>
            <p:nvPr/>
          </p:nvSpPr>
          <p:spPr>
            <a:xfrm>
              <a:off x="760721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9" name="object 9839"/>
            <p:cNvSpPr/>
            <p:nvPr/>
          </p:nvSpPr>
          <p:spPr>
            <a:xfrm>
              <a:off x="7607473" y="4160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0" name="object 9840"/>
            <p:cNvSpPr/>
            <p:nvPr/>
          </p:nvSpPr>
          <p:spPr>
            <a:xfrm>
              <a:off x="7607726" y="4160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1" name="object 9841"/>
            <p:cNvSpPr/>
            <p:nvPr/>
          </p:nvSpPr>
          <p:spPr>
            <a:xfrm>
              <a:off x="760785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2" name="object 9842"/>
            <p:cNvSpPr/>
            <p:nvPr/>
          </p:nvSpPr>
          <p:spPr>
            <a:xfrm>
              <a:off x="760810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3" name="object 9843"/>
            <p:cNvSpPr/>
            <p:nvPr/>
          </p:nvSpPr>
          <p:spPr>
            <a:xfrm>
              <a:off x="760975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4" name="object 9844"/>
            <p:cNvSpPr/>
            <p:nvPr/>
          </p:nvSpPr>
          <p:spPr>
            <a:xfrm>
              <a:off x="7610007" y="41604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5" name="object 9845"/>
            <p:cNvSpPr/>
            <p:nvPr/>
          </p:nvSpPr>
          <p:spPr>
            <a:xfrm>
              <a:off x="7610388" y="4160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6" name="object 9846"/>
            <p:cNvSpPr/>
            <p:nvPr/>
          </p:nvSpPr>
          <p:spPr>
            <a:xfrm>
              <a:off x="7610514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7" name="object 9847"/>
            <p:cNvSpPr/>
            <p:nvPr/>
          </p:nvSpPr>
          <p:spPr>
            <a:xfrm>
              <a:off x="761064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8" name="object 9848"/>
            <p:cNvSpPr/>
            <p:nvPr/>
          </p:nvSpPr>
          <p:spPr>
            <a:xfrm>
              <a:off x="761140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9" name="object 9849"/>
            <p:cNvSpPr/>
            <p:nvPr/>
          </p:nvSpPr>
          <p:spPr>
            <a:xfrm>
              <a:off x="7612669" y="4160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0" name="object 9850"/>
            <p:cNvSpPr/>
            <p:nvPr/>
          </p:nvSpPr>
          <p:spPr>
            <a:xfrm>
              <a:off x="7613049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1" name="object 9851"/>
            <p:cNvSpPr/>
            <p:nvPr/>
          </p:nvSpPr>
          <p:spPr>
            <a:xfrm>
              <a:off x="761418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2" name="object 9852"/>
            <p:cNvSpPr/>
            <p:nvPr/>
          </p:nvSpPr>
          <p:spPr>
            <a:xfrm>
              <a:off x="761507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3" name="object 9853"/>
            <p:cNvSpPr/>
            <p:nvPr/>
          </p:nvSpPr>
          <p:spPr>
            <a:xfrm>
              <a:off x="7615330" y="4160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4" name="object 9854"/>
            <p:cNvSpPr/>
            <p:nvPr/>
          </p:nvSpPr>
          <p:spPr>
            <a:xfrm>
              <a:off x="7615583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5" name="object 9855"/>
            <p:cNvSpPr/>
            <p:nvPr/>
          </p:nvSpPr>
          <p:spPr>
            <a:xfrm>
              <a:off x="7615710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6" name="object 9856"/>
            <p:cNvSpPr/>
            <p:nvPr/>
          </p:nvSpPr>
          <p:spPr>
            <a:xfrm>
              <a:off x="7615964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7" name="object 9857"/>
            <p:cNvSpPr/>
            <p:nvPr/>
          </p:nvSpPr>
          <p:spPr>
            <a:xfrm>
              <a:off x="7617104" y="416084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8" name="object 9858"/>
            <p:cNvSpPr/>
            <p:nvPr/>
          </p:nvSpPr>
          <p:spPr>
            <a:xfrm>
              <a:off x="7618371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9" name="object 9859"/>
            <p:cNvSpPr/>
            <p:nvPr/>
          </p:nvSpPr>
          <p:spPr>
            <a:xfrm>
              <a:off x="7618625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0" name="object 9860"/>
            <p:cNvSpPr/>
            <p:nvPr/>
          </p:nvSpPr>
          <p:spPr>
            <a:xfrm>
              <a:off x="7619512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1" name="object 9861"/>
            <p:cNvSpPr/>
            <p:nvPr/>
          </p:nvSpPr>
          <p:spPr>
            <a:xfrm>
              <a:off x="762052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2" name="object 9862"/>
            <p:cNvSpPr/>
            <p:nvPr/>
          </p:nvSpPr>
          <p:spPr>
            <a:xfrm>
              <a:off x="7619892" y="416088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3" name="object 9863"/>
            <p:cNvSpPr/>
            <p:nvPr/>
          </p:nvSpPr>
          <p:spPr>
            <a:xfrm>
              <a:off x="7621033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4" name="object 9864"/>
            <p:cNvSpPr/>
            <p:nvPr/>
          </p:nvSpPr>
          <p:spPr>
            <a:xfrm>
              <a:off x="762306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5" name="object 9865"/>
            <p:cNvSpPr/>
            <p:nvPr/>
          </p:nvSpPr>
          <p:spPr>
            <a:xfrm>
              <a:off x="7623187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6" name="object 9866"/>
            <p:cNvSpPr/>
            <p:nvPr/>
          </p:nvSpPr>
          <p:spPr>
            <a:xfrm>
              <a:off x="7622554" y="4160863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7" name="object 9867"/>
            <p:cNvSpPr/>
            <p:nvPr/>
          </p:nvSpPr>
          <p:spPr>
            <a:xfrm>
              <a:off x="7623694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8" name="object 9868"/>
            <p:cNvSpPr/>
            <p:nvPr/>
          </p:nvSpPr>
          <p:spPr>
            <a:xfrm>
              <a:off x="762483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9" name="object 9869"/>
            <p:cNvSpPr/>
            <p:nvPr/>
          </p:nvSpPr>
          <p:spPr>
            <a:xfrm>
              <a:off x="762572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0" name="object 9870"/>
            <p:cNvSpPr/>
            <p:nvPr/>
          </p:nvSpPr>
          <p:spPr>
            <a:xfrm>
              <a:off x="7625975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1" name="object 9871"/>
            <p:cNvSpPr/>
            <p:nvPr/>
          </p:nvSpPr>
          <p:spPr>
            <a:xfrm>
              <a:off x="7626229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2" name="object 9872"/>
            <p:cNvSpPr/>
            <p:nvPr/>
          </p:nvSpPr>
          <p:spPr>
            <a:xfrm>
              <a:off x="7626356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3" name="object 9873"/>
            <p:cNvSpPr/>
            <p:nvPr/>
          </p:nvSpPr>
          <p:spPr>
            <a:xfrm>
              <a:off x="7628637" y="41607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4" name="object 9874"/>
            <p:cNvSpPr/>
            <p:nvPr/>
          </p:nvSpPr>
          <p:spPr>
            <a:xfrm>
              <a:off x="7628763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5" name="object 9875"/>
            <p:cNvSpPr/>
            <p:nvPr/>
          </p:nvSpPr>
          <p:spPr>
            <a:xfrm>
              <a:off x="7629017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6" name="object 9876"/>
            <p:cNvSpPr/>
            <p:nvPr/>
          </p:nvSpPr>
          <p:spPr>
            <a:xfrm>
              <a:off x="7630157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7" name="object 9877"/>
            <p:cNvSpPr/>
            <p:nvPr/>
          </p:nvSpPr>
          <p:spPr>
            <a:xfrm>
              <a:off x="7631171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8" name="object 9878"/>
            <p:cNvSpPr/>
            <p:nvPr/>
          </p:nvSpPr>
          <p:spPr>
            <a:xfrm>
              <a:off x="7631298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9" name="object 9879"/>
            <p:cNvSpPr/>
            <p:nvPr/>
          </p:nvSpPr>
          <p:spPr>
            <a:xfrm>
              <a:off x="7631551" y="4160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0" name="object 9880"/>
            <p:cNvSpPr/>
            <p:nvPr/>
          </p:nvSpPr>
          <p:spPr>
            <a:xfrm>
              <a:off x="763281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1" name="object 9881"/>
            <p:cNvSpPr/>
            <p:nvPr/>
          </p:nvSpPr>
          <p:spPr>
            <a:xfrm>
              <a:off x="763357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2" name="object 9882"/>
            <p:cNvSpPr/>
            <p:nvPr/>
          </p:nvSpPr>
          <p:spPr>
            <a:xfrm>
              <a:off x="7633832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3" name="object 9883"/>
            <p:cNvSpPr/>
            <p:nvPr/>
          </p:nvSpPr>
          <p:spPr>
            <a:xfrm>
              <a:off x="7633959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4" name="object 9884"/>
            <p:cNvSpPr/>
            <p:nvPr/>
          </p:nvSpPr>
          <p:spPr>
            <a:xfrm>
              <a:off x="7634213" y="4160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5" name="object 9885"/>
            <p:cNvSpPr/>
            <p:nvPr/>
          </p:nvSpPr>
          <p:spPr>
            <a:xfrm>
              <a:off x="763433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6" name="object 9886"/>
            <p:cNvSpPr/>
            <p:nvPr/>
          </p:nvSpPr>
          <p:spPr>
            <a:xfrm>
              <a:off x="763497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7" name="object 9887"/>
            <p:cNvSpPr/>
            <p:nvPr/>
          </p:nvSpPr>
          <p:spPr>
            <a:xfrm>
              <a:off x="7635226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8" name="object 9888"/>
            <p:cNvSpPr/>
            <p:nvPr/>
          </p:nvSpPr>
          <p:spPr>
            <a:xfrm>
              <a:off x="7636367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9" name="object 9889"/>
            <p:cNvSpPr/>
            <p:nvPr/>
          </p:nvSpPr>
          <p:spPr>
            <a:xfrm>
              <a:off x="7636620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0" name="object 9890"/>
            <p:cNvSpPr/>
            <p:nvPr/>
          </p:nvSpPr>
          <p:spPr>
            <a:xfrm>
              <a:off x="7636747" y="4160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1" name="object 9891"/>
            <p:cNvSpPr/>
            <p:nvPr/>
          </p:nvSpPr>
          <p:spPr>
            <a:xfrm>
              <a:off x="7637001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2" name="object 9892"/>
            <p:cNvSpPr/>
            <p:nvPr/>
          </p:nvSpPr>
          <p:spPr>
            <a:xfrm>
              <a:off x="763788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3" name="object 9893"/>
            <p:cNvSpPr/>
            <p:nvPr/>
          </p:nvSpPr>
          <p:spPr>
            <a:xfrm>
              <a:off x="7639028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4" name="object 9894"/>
            <p:cNvSpPr/>
            <p:nvPr/>
          </p:nvSpPr>
          <p:spPr>
            <a:xfrm>
              <a:off x="7639282" y="4160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5" name="object 9895"/>
            <p:cNvSpPr/>
            <p:nvPr/>
          </p:nvSpPr>
          <p:spPr>
            <a:xfrm>
              <a:off x="7639535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6" name="object 9896"/>
            <p:cNvSpPr/>
            <p:nvPr/>
          </p:nvSpPr>
          <p:spPr>
            <a:xfrm>
              <a:off x="764029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7" name="object 9897"/>
            <p:cNvSpPr/>
            <p:nvPr/>
          </p:nvSpPr>
          <p:spPr>
            <a:xfrm>
              <a:off x="7641690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8" name="object 9898"/>
            <p:cNvSpPr/>
            <p:nvPr/>
          </p:nvSpPr>
          <p:spPr>
            <a:xfrm>
              <a:off x="7641816" y="4160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9" name="object 9899"/>
            <p:cNvSpPr/>
            <p:nvPr/>
          </p:nvSpPr>
          <p:spPr>
            <a:xfrm>
              <a:off x="7642070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0" name="object 9900"/>
            <p:cNvSpPr/>
            <p:nvPr/>
          </p:nvSpPr>
          <p:spPr>
            <a:xfrm>
              <a:off x="764232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1" name="object 9901"/>
            <p:cNvSpPr/>
            <p:nvPr/>
          </p:nvSpPr>
          <p:spPr>
            <a:xfrm>
              <a:off x="764333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2" name="object 9902"/>
            <p:cNvSpPr/>
            <p:nvPr/>
          </p:nvSpPr>
          <p:spPr>
            <a:xfrm>
              <a:off x="7644351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3" name="object 9903"/>
            <p:cNvSpPr/>
            <p:nvPr/>
          </p:nvSpPr>
          <p:spPr>
            <a:xfrm>
              <a:off x="7644478" y="41605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4" name="object 9904"/>
            <p:cNvSpPr/>
            <p:nvPr/>
          </p:nvSpPr>
          <p:spPr>
            <a:xfrm>
              <a:off x="7644731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5" name="object 9905"/>
            <p:cNvSpPr/>
            <p:nvPr/>
          </p:nvSpPr>
          <p:spPr>
            <a:xfrm>
              <a:off x="7644858" y="4160895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140" y="0"/>
                  </a:moveTo>
                  <a:lnTo>
                    <a:pt x="291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6" name="object 9906"/>
            <p:cNvSpPr/>
            <p:nvPr/>
          </p:nvSpPr>
          <p:spPr>
            <a:xfrm>
              <a:off x="7647012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7" name="object 9907"/>
            <p:cNvSpPr/>
            <p:nvPr/>
          </p:nvSpPr>
          <p:spPr>
            <a:xfrm>
              <a:off x="7647139" y="41607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8" name="object 9908"/>
            <p:cNvSpPr/>
            <p:nvPr/>
          </p:nvSpPr>
          <p:spPr>
            <a:xfrm>
              <a:off x="7647392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9" name="object 9909"/>
            <p:cNvSpPr/>
            <p:nvPr/>
          </p:nvSpPr>
          <p:spPr>
            <a:xfrm>
              <a:off x="7648406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0" name="object 9910"/>
            <p:cNvSpPr/>
            <p:nvPr/>
          </p:nvSpPr>
          <p:spPr>
            <a:xfrm>
              <a:off x="764853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1" name="object 9911"/>
            <p:cNvSpPr/>
            <p:nvPr/>
          </p:nvSpPr>
          <p:spPr>
            <a:xfrm>
              <a:off x="7649547" y="4160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2" name="object 9912"/>
            <p:cNvSpPr/>
            <p:nvPr/>
          </p:nvSpPr>
          <p:spPr>
            <a:xfrm>
              <a:off x="7649800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3" name="object 9913"/>
            <p:cNvSpPr/>
            <p:nvPr/>
          </p:nvSpPr>
          <p:spPr>
            <a:xfrm>
              <a:off x="7650054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4" name="object 9914"/>
            <p:cNvSpPr/>
            <p:nvPr/>
          </p:nvSpPr>
          <p:spPr>
            <a:xfrm>
              <a:off x="765208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5" name="object 9915"/>
            <p:cNvSpPr/>
            <p:nvPr/>
          </p:nvSpPr>
          <p:spPr>
            <a:xfrm>
              <a:off x="7652208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6" name="object 9916"/>
            <p:cNvSpPr/>
            <p:nvPr/>
          </p:nvSpPr>
          <p:spPr>
            <a:xfrm>
              <a:off x="7652461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7" name="object 9917"/>
            <p:cNvSpPr/>
            <p:nvPr/>
          </p:nvSpPr>
          <p:spPr>
            <a:xfrm>
              <a:off x="7652715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8" name="object 9918"/>
            <p:cNvSpPr/>
            <p:nvPr/>
          </p:nvSpPr>
          <p:spPr>
            <a:xfrm>
              <a:off x="765296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9" name="object 9919"/>
            <p:cNvSpPr/>
            <p:nvPr/>
          </p:nvSpPr>
          <p:spPr>
            <a:xfrm>
              <a:off x="7654743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0" name="object 9920"/>
            <p:cNvSpPr/>
            <p:nvPr/>
          </p:nvSpPr>
          <p:spPr>
            <a:xfrm>
              <a:off x="7654996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1" name="object 9921"/>
            <p:cNvSpPr/>
            <p:nvPr/>
          </p:nvSpPr>
          <p:spPr>
            <a:xfrm>
              <a:off x="765512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2" name="object 9922"/>
            <p:cNvSpPr/>
            <p:nvPr/>
          </p:nvSpPr>
          <p:spPr>
            <a:xfrm>
              <a:off x="7655249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3" name="object 9923"/>
            <p:cNvSpPr/>
            <p:nvPr/>
          </p:nvSpPr>
          <p:spPr>
            <a:xfrm>
              <a:off x="7655376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4" name="object 9924"/>
            <p:cNvSpPr/>
            <p:nvPr/>
          </p:nvSpPr>
          <p:spPr>
            <a:xfrm>
              <a:off x="7656390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5" name="object 9925"/>
            <p:cNvSpPr/>
            <p:nvPr/>
          </p:nvSpPr>
          <p:spPr>
            <a:xfrm>
              <a:off x="7656897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6" name="object 9926"/>
            <p:cNvSpPr/>
            <p:nvPr/>
          </p:nvSpPr>
          <p:spPr>
            <a:xfrm>
              <a:off x="7657404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7" name="object 9927"/>
            <p:cNvSpPr/>
            <p:nvPr/>
          </p:nvSpPr>
          <p:spPr>
            <a:xfrm>
              <a:off x="7657657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8" name="object 9928"/>
            <p:cNvSpPr/>
            <p:nvPr/>
          </p:nvSpPr>
          <p:spPr>
            <a:xfrm>
              <a:off x="7657784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9" name="object 9929"/>
            <p:cNvSpPr/>
            <p:nvPr/>
          </p:nvSpPr>
          <p:spPr>
            <a:xfrm>
              <a:off x="7658038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0" name="object 9930"/>
            <p:cNvSpPr/>
            <p:nvPr/>
          </p:nvSpPr>
          <p:spPr>
            <a:xfrm>
              <a:off x="765892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1" name="object 9931"/>
            <p:cNvSpPr/>
            <p:nvPr/>
          </p:nvSpPr>
          <p:spPr>
            <a:xfrm>
              <a:off x="765955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2" name="object 9932"/>
            <p:cNvSpPr/>
            <p:nvPr/>
          </p:nvSpPr>
          <p:spPr>
            <a:xfrm>
              <a:off x="7660065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3" name="object 9933"/>
            <p:cNvSpPr/>
            <p:nvPr/>
          </p:nvSpPr>
          <p:spPr>
            <a:xfrm>
              <a:off x="7660192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4" name="object 9934"/>
            <p:cNvSpPr/>
            <p:nvPr/>
          </p:nvSpPr>
          <p:spPr>
            <a:xfrm>
              <a:off x="7660445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5" name="object 9935"/>
            <p:cNvSpPr/>
            <p:nvPr/>
          </p:nvSpPr>
          <p:spPr>
            <a:xfrm>
              <a:off x="7660699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6" name="object 9936"/>
            <p:cNvSpPr/>
            <p:nvPr/>
          </p:nvSpPr>
          <p:spPr>
            <a:xfrm>
              <a:off x="766145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7" name="object 9937"/>
            <p:cNvSpPr/>
            <p:nvPr/>
          </p:nvSpPr>
          <p:spPr>
            <a:xfrm>
              <a:off x="766171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8" name="object 9938"/>
            <p:cNvSpPr/>
            <p:nvPr/>
          </p:nvSpPr>
          <p:spPr>
            <a:xfrm>
              <a:off x="7662727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9" name="object 9939"/>
            <p:cNvSpPr/>
            <p:nvPr/>
          </p:nvSpPr>
          <p:spPr>
            <a:xfrm>
              <a:off x="7662853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0" name="object 9940"/>
            <p:cNvSpPr/>
            <p:nvPr/>
          </p:nvSpPr>
          <p:spPr>
            <a:xfrm>
              <a:off x="7663107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1" name="object 9941"/>
            <p:cNvSpPr/>
            <p:nvPr/>
          </p:nvSpPr>
          <p:spPr>
            <a:xfrm>
              <a:off x="7663233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2" name="object 9942"/>
            <p:cNvSpPr/>
            <p:nvPr/>
          </p:nvSpPr>
          <p:spPr>
            <a:xfrm>
              <a:off x="7664501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3" name="object 9943"/>
            <p:cNvSpPr/>
            <p:nvPr/>
          </p:nvSpPr>
          <p:spPr>
            <a:xfrm>
              <a:off x="7665388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4" name="object 9944"/>
            <p:cNvSpPr/>
            <p:nvPr/>
          </p:nvSpPr>
          <p:spPr>
            <a:xfrm>
              <a:off x="7665515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5" name="object 9945"/>
            <p:cNvSpPr/>
            <p:nvPr/>
          </p:nvSpPr>
          <p:spPr>
            <a:xfrm>
              <a:off x="7665768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6" name="object 9946"/>
            <p:cNvSpPr/>
            <p:nvPr/>
          </p:nvSpPr>
          <p:spPr>
            <a:xfrm>
              <a:off x="7665895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7" name="object 9947"/>
            <p:cNvSpPr/>
            <p:nvPr/>
          </p:nvSpPr>
          <p:spPr>
            <a:xfrm>
              <a:off x="766690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8" name="object 9948"/>
            <p:cNvSpPr/>
            <p:nvPr/>
          </p:nvSpPr>
          <p:spPr>
            <a:xfrm>
              <a:off x="7667922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9" name="object 9949"/>
            <p:cNvSpPr/>
            <p:nvPr/>
          </p:nvSpPr>
          <p:spPr>
            <a:xfrm>
              <a:off x="7667289" y="416090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0" name="object 9950"/>
            <p:cNvSpPr/>
            <p:nvPr/>
          </p:nvSpPr>
          <p:spPr>
            <a:xfrm>
              <a:off x="7668429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1" name="object 9951"/>
            <p:cNvSpPr/>
            <p:nvPr/>
          </p:nvSpPr>
          <p:spPr>
            <a:xfrm>
              <a:off x="766855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2" name="object 9952"/>
            <p:cNvSpPr/>
            <p:nvPr/>
          </p:nvSpPr>
          <p:spPr>
            <a:xfrm>
              <a:off x="7670711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3" name="object 9953"/>
            <p:cNvSpPr/>
            <p:nvPr/>
          </p:nvSpPr>
          <p:spPr>
            <a:xfrm>
              <a:off x="7670964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4" name="object 9954"/>
            <p:cNvSpPr/>
            <p:nvPr/>
          </p:nvSpPr>
          <p:spPr>
            <a:xfrm>
              <a:off x="7671217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5" name="object 9955"/>
            <p:cNvSpPr/>
            <p:nvPr/>
          </p:nvSpPr>
          <p:spPr>
            <a:xfrm>
              <a:off x="767210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6" name="object 9956"/>
            <p:cNvSpPr/>
            <p:nvPr/>
          </p:nvSpPr>
          <p:spPr>
            <a:xfrm>
              <a:off x="7673372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7" name="object 9957"/>
            <p:cNvSpPr/>
            <p:nvPr/>
          </p:nvSpPr>
          <p:spPr>
            <a:xfrm>
              <a:off x="7673499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8" name="object 9958"/>
            <p:cNvSpPr/>
            <p:nvPr/>
          </p:nvSpPr>
          <p:spPr>
            <a:xfrm>
              <a:off x="7673752" y="415981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6"/>
                  </a:moveTo>
                  <a:lnTo>
                    <a:pt x="887" y="5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9" name="object 9959"/>
            <p:cNvSpPr/>
            <p:nvPr/>
          </p:nvSpPr>
          <p:spPr>
            <a:xfrm>
              <a:off x="767501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0" name="object 9960"/>
            <p:cNvSpPr/>
            <p:nvPr/>
          </p:nvSpPr>
          <p:spPr>
            <a:xfrm>
              <a:off x="7675906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1" name="object 9961"/>
            <p:cNvSpPr/>
            <p:nvPr/>
          </p:nvSpPr>
          <p:spPr>
            <a:xfrm>
              <a:off x="7676033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2" name="object 9962"/>
            <p:cNvSpPr/>
            <p:nvPr/>
          </p:nvSpPr>
          <p:spPr>
            <a:xfrm>
              <a:off x="7676287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3" name="object 9963"/>
            <p:cNvSpPr/>
            <p:nvPr/>
          </p:nvSpPr>
          <p:spPr>
            <a:xfrm>
              <a:off x="7676413" y="416028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4" name="object 9964"/>
            <p:cNvSpPr/>
            <p:nvPr/>
          </p:nvSpPr>
          <p:spPr>
            <a:xfrm>
              <a:off x="767755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5" name="object 9965"/>
            <p:cNvSpPr/>
            <p:nvPr/>
          </p:nvSpPr>
          <p:spPr>
            <a:xfrm>
              <a:off x="7678441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6" name="object 9966"/>
            <p:cNvSpPr/>
            <p:nvPr/>
          </p:nvSpPr>
          <p:spPr>
            <a:xfrm>
              <a:off x="7678694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7" name="object 9967"/>
            <p:cNvSpPr/>
            <p:nvPr/>
          </p:nvSpPr>
          <p:spPr>
            <a:xfrm>
              <a:off x="7678821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8" name="object 9968"/>
            <p:cNvSpPr/>
            <p:nvPr/>
          </p:nvSpPr>
          <p:spPr>
            <a:xfrm>
              <a:off x="7679075" y="4160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9" name="object 9969"/>
            <p:cNvSpPr/>
            <p:nvPr/>
          </p:nvSpPr>
          <p:spPr>
            <a:xfrm>
              <a:off x="7681229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0" name="object 9970"/>
            <p:cNvSpPr/>
            <p:nvPr/>
          </p:nvSpPr>
          <p:spPr>
            <a:xfrm>
              <a:off x="7681482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1" name="object 9971"/>
            <p:cNvSpPr/>
            <p:nvPr/>
          </p:nvSpPr>
          <p:spPr>
            <a:xfrm>
              <a:off x="7681736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2" name="object 9972"/>
            <p:cNvSpPr/>
            <p:nvPr/>
          </p:nvSpPr>
          <p:spPr>
            <a:xfrm>
              <a:off x="768300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3" name="object 9973"/>
            <p:cNvSpPr/>
            <p:nvPr/>
          </p:nvSpPr>
          <p:spPr>
            <a:xfrm>
              <a:off x="7683637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4" name="object 9974"/>
            <p:cNvSpPr/>
            <p:nvPr/>
          </p:nvSpPr>
          <p:spPr>
            <a:xfrm>
              <a:off x="7683890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5" name="object 9975"/>
            <p:cNvSpPr/>
            <p:nvPr/>
          </p:nvSpPr>
          <p:spPr>
            <a:xfrm>
              <a:off x="7684017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6" name="object 9976"/>
            <p:cNvSpPr/>
            <p:nvPr/>
          </p:nvSpPr>
          <p:spPr>
            <a:xfrm>
              <a:off x="7684270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7" name="object 9977"/>
            <p:cNvSpPr/>
            <p:nvPr/>
          </p:nvSpPr>
          <p:spPr>
            <a:xfrm>
              <a:off x="768439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8" name="object 9978"/>
            <p:cNvSpPr/>
            <p:nvPr/>
          </p:nvSpPr>
          <p:spPr>
            <a:xfrm>
              <a:off x="768553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9" name="object 9979"/>
            <p:cNvSpPr/>
            <p:nvPr/>
          </p:nvSpPr>
          <p:spPr>
            <a:xfrm>
              <a:off x="7686425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0" name="object 9980"/>
            <p:cNvSpPr/>
            <p:nvPr/>
          </p:nvSpPr>
          <p:spPr>
            <a:xfrm>
              <a:off x="7686552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1" name="object 9981"/>
            <p:cNvSpPr/>
            <p:nvPr/>
          </p:nvSpPr>
          <p:spPr>
            <a:xfrm>
              <a:off x="7686805" y="41605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2" name="object 9982"/>
            <p:cNvSpPr/>
            <p:nvPr/>
          </p:nvSpPr>
          <p:spPr>
            <a:xfrm>
              <a:off x="7686932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3" name="object 9983"/>
            <p:cNvSpPr/>
            <p:nvPr/>
          </p:nvSpPr>
          <p:spPr>
            <a:xfrm>
              <a:off x="768769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4" name="object 9984"/>
            <p:cNvSpPr/>
            <p:nvPr/>
          </p:nvSpPr>
          <p:spPr>
            <a:xfrm>
              <a:off x="768895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5" name="object 9985"/>
            <p:cNvSpPr/>
            <p:nvPr/>
          </p:nvSpPr>
          <p:spPr>
            <a:xfrm>
              <a:off x="7689086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6" name="object 9986"/>
            <p:cNvSpPr/>
            <p:nvPr/>
          </p:nvSpPr>
          <p:spPr>
            <a:xfrm>
              <a:off x="7689340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7" name="object 9987"/>
            <p:cNvSpPr/>
            <p:nvPr/>
          </p:nvSpPr>
          <p:spPr>
            <a:xfrm>
              <a:off x="7689466" y="4160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8" name="object 9988"/>
            <p:cNvSpPr/>
            <p:nvPr/>
          </p:nvSpPr>
          <p:spPr>
            <a:xfrm>
              <a:off x="7688706" y="4160914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09">
                  <a:moveTo>
                    <a:pt x="0" y="0"/>
                  </a:moveTo>
                  <a:lnTo>
                    <a:pt x="1774" y="0"/>
                  </a:lnTo>
                </a:path>
                <a:path w="3809">
                  <a:moveTo>
                    <a:pt x="2027" y="0"/>
                  </a:moveTo>
                  <a:lnTo>
                    <a:pt x="3801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9" name="object 9989"/>
            <p:cNvSpPr/>
            <p:nvPr/>
          </p:nvSpPr>
          <p:spPr>
            <a:xfrm>
              <a:off x="7691747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0" name="object 9990"/>
            <p:cNvSpPr/>
            <p:nvPr/>
          </p:nvSpPr>
          <p:spPr>
            <a:xfrm>
              <a:off x="7691874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1" name="object 9991"/>
            <p:cNvSpPr/>
            <p:nvPr/>
          </p:nvSpPr>
          <p:spPr>
            <a:xfrm>
              <a:off x="7692001" y="4160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2" name="object 9992"/>
            <p:cNvSpPr/>
            <p:nvPr/>
          </p:nvSpPr>
          <p:spPr>
            <a:xfrm>
              <a:off x="769225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3" name="object 9993"/>
            <p:cNvSpPr/>
            <p:nvPr/>
          </p:nvSpPr>
          <p:spPr>
            <a:xfrm>
              <a:off x="7693142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4" name="object 9994"/>
            <p:cNvSpPr/>
            <p:nvPr/>
          </p:nvSpPr>
          <p:spPr>
            <a:xfrm>
              <a:off x="769415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5" name="object 9995"/>
            <p:cNvSpPr/>
            <p:nvPr/>
          </p:nvSpPr>
          <p:spPr>
            <a:xfrm>
              <a:off x="7694409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6" name="object 9996"/>
            <p:cNvSpPr/>
            <p:nvPr/>
          </p:nvSpPr>
          <p:spPr>
            <a:xfrm>
              <a:off x="7694662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7" name="object 9997"/>
            <p:cNvSpPr/>
            <p:nvPr/>
          </p:nvSpPr>
          <p:spPr>
            <a:xfrm>
              <a:off x="7694789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8" name="object 9998"/>
            <p:cNvSpPr/>
            <p:nvPr/>
          </p:nvSpPr>
          <p:spPr>
            <a:xfrm>
              <a:off x="7695930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9" name="object 9999"/>
            <p:cNvSpPr/>
            <p:nvPr/>
          </p:nvSpPr>
          <p:spPr>
            <a:xfrm>
              <a:off x="7697070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0" name="object 10000"/>
            <p:cNvSpPr/>
            <p:nvPr/>
          </p:nvSpPr>
          <p:spPr>
            <a:xfrm>
              <a:off x="7697323" y="4160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1" name="object 10001"/>
            <p:cNvSpPr/>
            <p:nvPr/>
          </p:nvSpPr>
          <p:spPr>
            <a:xfrm>
              <a:off x="7698337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2" name="object 10002"/>
            <p:cNvSpPr/>
            <p:nvPr/>
          </p:nvSpPr>
          <p:spPr>
            <a:xfrm>
              <a:off x="7698844" y="41605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3" name="object 10003"/>
            <p:cNvSpPr/>
            <p:nvPr/>
          </p:nvSpPr>
          <p:spPr>
            <a:xfrm>
              <a:off x="769935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4" name="object 10004"/>
            <p:cNvSpPr/>
            <p:nvPr/>
          </p:nvSpPr>
          <p:spPr>
            <a:xfrm>
              <a:off x="7698844" y="4160850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5" name="object 10005"/>
            <p:cNvSpPr/>
            <p:nvPr/>
          </p:nvSpPr>
          <p:spPr>
            <a:xfrm>
              <a:off x="7700238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6" name="object 10006"/>
            <p:cNvSpPr/>
            <p:nvPr/>
          </p:nvSpPr>
          <p:spPr>
            <a:xfrm>
              <a:off x="770099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7" name="object 10007"/>
            <p:cNvSpPr/>
            <p:nvPr/>
          </p:nvSpPr>
          <p:spPr>
            <a:xfrm>
              <a:off x="770125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8" name="object 10008"/>
            <p:cNvSpPr/>
            <p:nvPr/>
          </p:nvSpPr>
          <p:spPr>
            <a:xfrm>
              <a:off x="7701506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9" name="object 10009"/>
            <p:cNvSpPr/>
            <p:nvPr/>
          </p:nvSpPr>
          <p:spPr>
            <a:xfrm>
              <a:off x="7702266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0" name="object 10010"/>
            <p:cNvSpPr/>
            <p:nvPr/>
          </p:nvSpPr>
          <p:spPr>
            <a:xfrm>
              <a:off x="7701506" y="416086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1" name="object 10011"/>
            <p:cNvSpPr/>
            <p:nvPr/>
          </p:nvSpPr>
          <p:spPr>
            <a:xfrm>
              <a:off x="7701759" y="4160914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53" y="0"/>
                  </a:moveTo>
                  <a:lnTo>
                    <a:pt x="2027" y="0"/>
                  </a:lnTo>
                </a:path>
                <a:path w="4445">
                  <a:moveTo>
                    <a:pt x="2281" y="0"/>
                  </a:moveTo>
                  <a:lnTo>
                    <a:pt x="4055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2" name="object 10012"/>
            <p:cNvSpPr/>
            <p:nvPr/>
          </p:nvSpPr>
          <p:spPr>
            <a:xfrm>
              <a:off x="7705054" y="41604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3" name="object 10013"/>
            <p:cNvSpPr/>
            <p:nvPr/>
          </p:nvSpPr>
          <p:spPr>
            <a:xfrm>
              <a:off x="7705307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4" name="object 10014"/>
            <p:cNvSpPr/>
            <p:nvPr/>
          </p:nvSpPr>
          <p:spPr>
            <a:xfrm>
              <a:off x="770556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5" name="object 10015"/>
            <p:cNvSpPr/>
            <p:nvPr/>
          </p:nvSpPr>
          <p:spPr>
            <a:xfrm>
              <a:off x="770632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6" name="object 10016"/>
            <p:cNvSpPr/>
            <p:nvPr/>
          </p:nvSpPr>
          <p:spPr>
            <a:xfrm>
              <a:off x="7707589" y="41605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7" name="object 10017"/>
            <p:cNvSpPr/>
            <p:nvPr/>
          </p:nvSpPr>
          <p:spPr>
            <a:xfrm>
              <a:off x="7707842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8" name="object 10018"/>
            <p:cNvSpPr/>
            <p:nvPr/>
          </p:nvSpPr>
          <p:spPr>
            <a:xfrm>
              <a:off x="770796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9" name="object 10019"/>
            <p:cNvSpPr/>
            <p:nvPr/>
          </p:nvSpPr>
          <p:spPr>
            <a:xfrm>
              <a:off x="770872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0" name="object 10020"/>
            <p:cNvSpPr/>
            <p:nvPr/>
          </p:nvSpPr>
          <p:spPr>
            <a:xfrm>
              <a:off x="770910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1" name="object 10021"/>
            <p:cNvSpPr/>
            <p:nvPr/>
          </p:nvSpPr>
          <p:spPr>
            <a:xfrm>
              <a:off x="770987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2" name="object 10022"/>
            <p:cNvSpPr/>
            <p:nvPr/>
          </p:nvSpPr>
          <p:spPr>
            <a:xfrm>
              <a:off x="7710123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3" name="object 10023"/>
            <p:cNvSpPr/>
            <p:nvPr/>
          </p:nvSpPr>
          <p:spPr>
            <a:xfrm>
              <a:off x="7710250" y="4160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4" name="object 10024"/>
            <p:cNvSpPr/>
            <p:nvPr/>
          </p:nvSpPr>
          <p:spPr>
            <a:xfrm>
              <a:off x="7710630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5" name="object 10025"/>
            <p:cNvSpPr/>
            <p:nvPr/>
          </p:nvSpPr>
          <p:spPr>
            <a:xfrm>
              <a:off x="771151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6" name="object 10026"/>
            <p:cNvSpPr/>
            <p:nvPr/>
          </p:nvSpPr>
          <p:spPr>
            <a:xfrm>
              <a:off x="7712784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7" name="object 10027"/>
            <p:cNvSpPr/>
            <p:nvPr/>
          </p:nvSpPr>
          <p:spPr>
            <a:xfrm>
              <a:off x="7712911" y="4160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8" name="object 10028"/>
            <p:cNvSpPr/>
            <p:nvPr/>
          </p:nvSpPr>
          <p:spPr>
            <a:xfrm>
              <a:off x="7713165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9" name="object 10029"/>
            <p:cNvSpPr/>
            <p:nvPr/>
          </p:nvSpPr>
          <p:spPr>
            <a:xfrm>
              <a:off x="7713291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0" name="object 10030"/>
            <p:cNvSpPr/>
            <p:nvPr/>
          </p:nvSpPr>
          <p:spPr>
            <a:xfrm>
              <a:off x="7714305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1" name="object 10031"/>
            <p:cNvSpPr/>
            <p:nvPr/>
          </p:nvSpPr>
          <p:spPr>
            <a:xfrm>
              <a:off x="771519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2" name="object 10032"/>
            <p:cNvSpPr/>
            <p:nvPr/>
          </p:nvSpPr>
          <p:spPr>
            <a:xfrm>
              <a:off x="7715446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3" name="object 10033"/>
            <p:cNvSpPr/>
            <p:nvPr/>
          </p:nvSpPr>
          <p:spPr>
            <a:xfrm>
              <a:off x="7715572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4" name="object 10034"/>
            <p:cNvSpPr/>
            <p:nvPr/>
          </p:nvSpPr>
          <p:spPr>
            <a:xfrm>
              <a:off x="7715953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5" name="object 10035"/>
            <p:cNvSpPr/>
            <p:nvPr/>
          </p:nvSpPr>
          <p:spPr>
            <a:xfrm>
              <a:off x="771607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6" name="object 10036"/>
            <p:cNvSpPr/>
            <p:nvPr/>
          </p:nvSpPr>
          <p:spPr>
            <a:xfrm>
              <a:off x="771696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7" name="object 10037"/>
            <p:cNvSpPr/>
            <p:nvPr/>
          </p:nvSpPr>
          <p:spPr>
            <a:xfrm>
              <a:off x="7718107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8" name="object 10038"/>
            <p:cNvSpPr/>
            <p:nvPr/>
          </p:nvSpPr>
          <p:spPr>
            <a:xfrm>
              <a:off x="7718361" y="4160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9" name="object 10039"/>
            <p:cNvSpPr/>
            <p:nvPr/>
          </p:nvSpPr>
          <p:spPr>
            <a:xfrm>
              <a:off x="7718614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40" name="object 10040"/>
            <p:cNvSpPr/>
            <p:nvPr/>
          </p:nvSpPr>
          <p:spPr>
            <a:xfrm>
              <a:off x="771874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41" name="object 10041"/>
            <p:cNvSpPr/>
            <p:nvPr/>
          </p:nvSpPr>
          <p:spPr>
            <a:xfrm>
              <a:off x="771950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42" name="object 10042"/>
            <p:cNvSpPr/>
            <p:nvPr/>
          </p:nvSpPr>
          <p:spPr>
            <a:xfrm>
              <a:off x="7720642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43" name="object 10043"/>
            <p:cNvSpPr/>
            <p:nvPr/>
          </p:nvSpPr>
          <p:spPr>
            <a:xfrm>
              <a:off x="7720895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44" name="object 10044"/>
            <p:cNvSpPr/>
            <p:nvPr/>
          </p:nvSpPr>
          <p:spPr>
            <a:xfrm>
              <a:off x="7721022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45" name="object 10045"/>
            <p:cNvSpPr/>
            <p:nvPr/>
          </p:nvSpPr>
          <p:spPr>
            <a:xfrm>
              <a:off x="772127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46" name="object 10046"/>
            <p:cNvSpPr/>
            <p:nvPr/>
          </p:nvSpPr>
          <p:spPr>
            <a:xfrm>
              <a:off x="7723303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47" name="object 10047"/>
            <p:cNvSpPr/>
            <p:nvPr/>
          </p:nvSpPr>
          <p:spPr>
            <a:xfrm>
              <a:off x="7723556" y="41607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48" name="object 10048"/>
            <p:cNvSpPr/>
            <p:nvPr/>
          </p:nvSpPr>
          <p:spPr>
            <a:xfrm>
              <a:off x="7723810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49" name="object 10049"/>
            <p:cNvSpPr/>
            <p:nvPr/>
          </p:nvSpPr>
          <p:spPr>
            <a:xfrm>
              <a:off x="772482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50" name="object 10050"/>
            <p:cNvSpPr/>
            <p:nvPr/>
          </p:nvSpPr>
          <p:spPr>
            <a:xfrm>
              <a:off x="7725964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51" name="object 10051"/>
            <p:cNvSpPr/>
            <p:nvPr/>
          </p:nvSpPr>
          <p:spPr>
            <a:xfrm>
              <a:off x="7726218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52" name="object 10052"/>
            <p:cNvSpPr/>
            <p:nvPr/>
          </p:nvSpPr>
          <p:spPr>
            <a:xfrm>
              <a:off x="7726471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53" name="object 10053"/>
            <p:cNvSpPr/>
            <p:nvPr/>
          </p:nvSpPr>
          <p:spPr>
            <a:xfrm>
              <a:off x="772659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54" name="object 10054"/>
            <p:cNvSpPr/>
            <p:nvPr/>
          </p:nvSpPr>
          <p:spPr>
            <a:xfrm>
              <a:off x="772748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55" name="object 10055"/>
            <p:cNvSpPr/>
            <p:nvPr/>
          </p:nvSpPr>
          <p:spPr>
            <a:xfrm>
              <a:off x="772849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56" name="object 10056"/>
            <p:cNvSpPr/>
            <p:nvPr/>
          </p:nvSpPr>
          <p:spPr>
            <a:xfrm>
              <a:off x="7728625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57" name="object 10057"/>
            <p:cNvSpPr/>
            <p:nvPr/>
          </p:nvSpPr>
          <p:spPr>
            <a:xfrm>
              <a:off x="7728879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58" name="object 10058"/>
            <p:cNvSpPr/>
            <p:nvPr/>
          </p:nvSpPr>
          <p:spPr>
            <a:xfrm>
              <a:off x="772913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59" name="object 10059"/>
            <p:cNvSpPr/>
            <p:nvPr/>
          </p:nvSpPr>
          <p:spPr>
            <a:xfrm>
              <a:off x="773027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60" name="object 10060"/>
            <p:cNvSpPr/>
            <p:nvPr/>
          </p:nvSpPr>
          <p:spPr>
            <a:xfrm>
              <a:off x="7730273" y="416090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61" name="object 10061"/>
            <p:cNvSpPr/>
            <p:nvPr/>
          </p:nvSpPr>
          <p:spPr>
            <a:xfrm>
              <a:off x="7731540" y="41607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62" name="object 10062"/>
            <p:cNvSpPr/>
            <p:nvPr/>
          </p:nvSpPr>
          <p:spPr>
            <a:xfrm>
              <a:off x="773166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63" name="object 10063"/>
            <p:cNvSpPr/>
            <p:nvPr/>
          </p:nvSpPr>
          <p:spPr>
            <a:xfrm>
              <a:off x="773255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64" name="object 10064"/>
            <p:cNvSpPr/>
            <p:nvPr/>
          </p:nvSpPr>
          <p:spPr>
            <a:xfrm>
              <a:off x="7733821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65" name="object 10065"/>
            <p:cNvSpPr/>
            <p:nvPr/>
          </p:nvSpPr>
          <p:spPr>
            <a:xfrm>
              <a:off x="7734075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66" name="object 10066"/>
            <p:cNvSpPr/>
            <p:nvPr/>
          </p:nvSpPr>
          <p:spPr>
            <a:xfrm>
              <a:off x="7734328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67" name="object 10067"/>
            <p:cNvSpPr/>
            <p:nvPr/>
          </p:nvSpPr>
          <p:spPr>
            <a:xfrm>
              <a:off x="773521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68" name="object 10068"/>
            <p:cNvSpPr/>
            <p:nvPr/>
          </p:nvSpPr>
          <p:spPr>
            <a:xfrm>
              <a:off x="7736483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69" name="object 10069"/>
            <p:cNvSpPr/>
            <p:nvPr/>
          </p:nvSpPr>
          <p:spPr>
            <a:xfrm>
              <a:off x="7736736" y="4160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70" name="object 10070"/>
            <p:cNvSpPr/>
            <p:nvPr/>
          </p:nvSpPr>
          <p:spPr>
            <a:xfrm>
              <a:off x="773800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71" name="object 10071"/>
            <p:cNvSpPr/>
            <p:nvPr/>
          </p:nvSpPr>
          <p:spPr>
            <a:xfrm>
              <a:off x="7739144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72" name="object 10072"/>
            <p:cNvSpPr/>
            <p:nvPr/>
          </p:nvSpPr>
          <p:spPr>
            <a:xfrm>
              <a:off x="7739397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73" name="object 10073"/>
            <p:cNvSpPr/>
            <p:nvPr/>
          </p:nvSpPr>
          <p:spPr>
            <a:xfrm>
              <a:off x="7739524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74" name="object 10074"/>
            <p:cNvSpPr/>
            <p:nvPr/>
          </p:nvSpPr>
          <p:spPr>
            <a:xfrm>
              <a:off x="774053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75" name="object 10075"/>
            <p:cNvSpPr/>
            <p:nvPr/>
          </p:nvSpPr>
          <p:spPr>
            <a:xfrm>
              <a:off x="7740665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76" name="object 10076"/>
            <p:cNvSpPr/>
            <p:nvPr/>
          </p:nvSpPr>
          <p:spPr>
            <a:xfrm>
              <a:off x="7741805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77" name="object 10077"/>
            <p:cNvSpPr/>
            <p:nvPr/>
          </p:nvSpPr>
          <p:spPr>
            <a:xfrm>
              <a:off x="7741932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78" name="object 10078"/>
            <p:cNvSpPr/>
            <p:nvPr/>
          </p:nvSpPr>
          <p:spPr>
            <a:xfrm>
              <a:off x="7742185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79" name="object 10079"/>
            <p:cNvSpPr/>
            <p:nvPr/>
          </p:nvSpPr>
          <p:spPr>
            <a:xfrm>
              <a:off x="774332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0" name="object 10080"/>
            <p:cNvSpPr/>
            <p:nvPr/>
          </p:nvSpPr>
          <p:spPr>
            <a:xfrm>
              <a:off x="7744467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1" name="object 10081"/>
            <p:cNvSpPr/>
            <p:nvPr/>
          </p:nvSpPr>
          <p:spPr>
            <a:xfrm>
              <a:off x="7744593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2" name="object 10082"/>
            <p:cNvSpPr/>
            <p:nvPr/>
          </p:nvSpPr>
          <p:spPr>
            <a:xfrm>
              <a:off x="7744720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3" name="object 10083"/>
            <p:cNvSpPr/>
            <p:nvPr/>
          </p:nvSpPr>
          <p:spPr>
            <a:xfrm>
              <a:off x="774497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4" name="object 10084"/>
            <p:cNvSpPr/>
            <p:nvPr/>
          </p:nvSpPr>
          <p:spPr>
            <a:xfrm>
              <a:off x="774598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5" name="object 10085"/>
            <p:cNvSpPr/>
            <p:nvPr/>
          </p:nvSpPr>
          <p:spPr>
            <a:xfrm>
              <a:off x="7747001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6" name="object 10086"/>
            <p:cNvSpPr/>
            <p:nvPr/>
          </p:nvSpPr>
          <p:spPr>
            <a:xfrm>
              <a:off x="7747128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7" name="object 10087"/>
            <p:cNvSpPr/>
            <p:nvPr/>
          </p:nvSpPr>
          <p:spPr>
            <a:xfrm>
              <a:off x="7747508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8" name="object 10088"/>
            <p:cNvSpPr/>
            <p:nvPr/>
          </p:nvSpPr>
          <p:spPr>
            <a:xfrm>
              <a:off x="774852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9" name="object 10089"/>
            <p:cNvSpPr/>
            <p:nvPr/>
          </p:nvSpPr>
          <p:spPr>
            <a:xfrm>
              <a:off x="7749536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0" name="object 10090"/>
            <p:cNvSpPr/>
            <p:nvPr/>
          </p:nvSpPr>
          <p:spPr>
            <a:xfrm>
              <a:off x="7749789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1" name="object 10091"/>
            <p:cNvSpPr/>
            <p:nvPr/>
          </p:nvSpPr>
          <p:spPr>
            <a:xfrm>
              <a:off x="7749916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2" name="object 10092"/>
            <p:cNvSpPr/>
            <p:nvPr/>
          </p:nvSpPr>
          <p:spPr>
            <a:xfrm>
              <a:off x="7750169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3" name="object 10093"/>
            <p:cNvSpPr/>
            <p:nvPr/>
          </p:nvSpPr>
          <p:spPr>
            <a:xfrm>
              <a:off x="7750296" y="416091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4" name="object 10094"/>
            <p:cNvSpPr/>
            <p:nvPr/>
          </p:nvSpPr>
          <p:spPr>
            <a:xfrm>
              <a:off x="7752451" y="41607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5" name="object 10095"/>
            <p:cNvSpPr/>
            <p:nvPr/>
          </p:nvSpPr>
          <p:spPr>
            <a:xfrm>
              <a:off x="7752704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6" name="object 10096"/>
            <p:cNvSpPr/>
            <p:nvPr/>
          </p:nvSpPr>
          <p:spPr>
            <a:xfrm>
              <a:off x="7754858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7" name="object 10097"/>
            <p:cNvSpPr/>
            <p:nvPr/>
          </p:nvSpPr>
          <p:spPr>
            <a:xfrm>
              <a:off x="7755112" y="4160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8" name="object 10098"/>
            <p:cNvSpPr/>
            <p:nvPr/>
          </p:nvSpPr>
          <p:spPr>
            <a:xfrm>
              <a:off x="7755365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9" name="object 10099"/>
            <p:cNvSpPr/>
            <p:nvPr/>
          </p:nvSpPr>
          <p:spPr>
            <a:xfrm>
              <a:off x="775637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0" name="object 10100"/>
            <p:cNvSpPr/>
            <p:nvPr/>
          </p:nvSpPr>
          <p:spPr>
            <a:xfrm>
              <a:off x="7757520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1" name="object 10101"/>
            <p:cNvSpPr/>
            <p:nvPr/>
          </p:nvSpPr>
          <p:spPr>
            <a:xfrm>
              <a:off x="7757773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2" name="object 10102"/>
            <p:cNvSpPr/>
            <p:nvPr/>
          </p:nvSpPr>
          <p:spPr>
            <a:xfrm>
              <a:off x="7757900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3" name="object 10103"/>
            <p:cNvSpPr/>
            <p:nvPr/>
          </p:nvSpPr>
          <p:spPr>
            <a:xfrm>
              <a:off x="7759040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4" name="object 10104"/>
            <p:cNvSpPr/>
            <p:nvPr/>
          </p:nvSpPr>
          <p:spPr>
            <a:xfrm>
              <a:off x="7760181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5" name="object 10105"/>
            <p:cNvSpPr/>
            <p:nvPr/>
          </p:nvSpPr>
          <p:spPr>
            <a:xfrm>
              <a:off x="7760434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6" name="object 10106"/>
            <p:cNvSpPr/>
            <p:nvPr/>
          </p:nvSpPr>
          <p:spPr>
            <a:xfrm>
              <a:off x="7760561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7" name="object 10107"/>
            <p:cNvSpPr/>
            <p:nvPr/>
          </p:nvSpPr>
          <p:spPr>
            <a:xfrm>
              <a:off x="776144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8" name="object 10108"/>
            <p:cNvSpPr/>
            <p:nvPr/>
          </p:nvSpPr>
          <p:spPr>
            <a:xfrm>
              <a:off x="7762842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9" name="object 10109"/>
            <p:cNvSpPr/>
            <p:nvPr/>
          </p:nvSpPr>
          <p:spPr>
            <a:xfrm>
              <a:off x="7762969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0" name="object 10110"/>
            <p:cNvSpPr/>
            <p:nvPr/>
          </p:nvSpPr>
          <p:spPr>
            <a:xfrm>
              <a:off x="7763222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1" name="object 10111"/>
            <p:cNvSpPr/>
            <p:nvPr/>
          </p:nvSpPr>
          <p:spPr>
            <a:xfrm>
              <a:off x="776512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2" name="object 10112"/>
            <p:cNvSpPr/>
            <p:nvPr/>
          </p:nvSpPr>
          <p:spPr>
            <a:xfrm>
              <a:off x="7765504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3" name="object 10113"/>
            <p:cNvSpPr/>
            <p:nvPr/>
          </p:nvSpPr>
          <p:spPr>
            <a:xfrm>
              <a:off x="7765630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4" name="object 10114"/>
            <p:cNvSpPr/>
            <p:nvPr/>
          </p:nvSpPr>
          <p:spPr>
            <a:xfrm>
              <a:off x="7765884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5" name="object 10115"/>
            <p:cNvSpPr/>
            <p:nvPr/>
          </p:nvSpPr>
          <p:spPr>
            <a:xfrm>
              <a:off x="776601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6" name="object 10116"/>
            <p:cNvSpPr/>
            <p:nvPr/>
          </p:nvSpPr>
          <p:spPr>
            <a:xfrm>
              <a:off x="776803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7" name="object 10117"/>
            <p:cNvSpPr/>
            <p:nvPr/>
          </p:nvSpPr>
          <p:spPr>
            <a:xfrm>
              <a:off x="7768292" y="416023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8" name="object 10118"/>
            <p:cNvSpPr/>
            <p:nvPr/>
          </p:nvSpPr>
          <p:spPr>
            <a:xfrm>
              <a:off x="7768418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9" name="object 10119"/>
            <p:cNvSpPr/>
            <p:nvPr/>
          </p:nvSpPr>
          <p:spPr>
            <a:xfrm>
              <a:off x="7770699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0" name="object 10120"/>
            <p:cNvSpPr/>
            <p:nvPr/>
          </p:nvSpPr>
          <p:spPr>
            <a:xfrm>
              <a:off x="7770953" y="416040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1" name="object 10121"/>
            <p:cNvSpPr/>
            <p:nvPr/>
          </p:nvSpPr>
          <p:spPr>
            <a:xfrm>
              <a:off x="7771080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2" name="object 10122"/>
            <p:cNvSpPr/>
            <p:nvPr/>
          </p:nvSpPr>
          <p:spPr>
            <a:xfrm>
              <a:off x="777234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3" name="object 10123"/>
            <p:cNvSpPr/>
            <p:nvPr/>
          </p:nvSpPr>
          <p:spPr>
            <a:xfrm>
              <a:off x="777310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4" name="object 10124"/>
            <p:cNvSpPr/>
            <p:nvPr/>
          </p:nvSpPr>
          <p:spPr>
            <a:xfrm>
              <a:off x="7773361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5" name="object 10125"/>
            <p:cNvSpPr/>
            <p:nvPr/>
          </p:nvSpPr>
          <p:spPr>
            <a:xfrm>
              <a:off x="7773614" y="4160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6" name="object 10126"/>
            <p:cNvSpPr/>
            <p:nvPr/>
          </p:nvSpPr>
          <p:spPr>
            <a:xfrm>
              <a:off x="7773741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7" name="object 10127"/>
            <p:cNvSpPr/>
            <p:nvPr/>
          </p:nvSpPr>
          <p:spPr>
            <a:xfrm>
              <a:off x="777475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8" name="object 10128"/>
            <p:cNvSpPr/>
            <p:nvPr/>
          </p:nvSpPr>
          <p:spPr>
            <a:xfrm>
              <a:off x="7776022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9" name="object 10129"/>
            <p:cNvSpPr/>
            <p:nvPr/>
          </p:nvSpPr>
          <p:spPr>
            <a:xfrm>
              <a:off x="7776149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0" name="object 10130"/>
            <p:cNvSpPr/>
            <p:nvPr/>
          </p:nvSpPr>
          <p:spPr>
            <a:xfrm>
              <a:off x="7776402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1" name="object 10131"/>
            <p:cNvSpPr/>
            <p:nvPr/>
          </p:nvSpPr>
          <p:spPr>
            <a:xfrm>
              <a:off x="777754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2" name="object 10132"/>
            <p:cNvSpPr/>
            <p:nvPr/>
          </p:nvSpPr>
          <p:spPr>
            <a:xfrm>
              <a:off x="777792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3" name="object 10133"/>
            <p:cNvSpPr/>
            <p:nvPr/>
          </p:nvSpPr>
          <p:spPr>
            <a:xfrm>
              <a:off x="7778683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4" name="object 10134"/>
            <p:cNvSpPr/>
            <p:nvPr/>
          </p:nvSpPr>
          <p:spPr>
            <a:xfrm>
              <a:off x="7778810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5" name="object 10135"/>
            <p:cNvSpPr/>
            <p:nvPr/>
          </p:nvSpPr>
          <p:spPr>
            <a:xfrm>
              <a:off x="7779063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6" name="object 10136"/>
            <p:cNvSpPr/>
            <p:nvPr/>
          </p:nvSpPr>
          <p:spPr>
            <a:xfrm>
              <a:off x="7779951" y="4160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7" name="object 10137"/>
            <p:cNvSpPr/>
            <p:nvPr/>
          </p:nvSpPr>
          <p:spPr>
            <a:xfrm>
              <a:off x="778096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8" name="object 10138"/>
            <p:cNvSpPr/>
            <p:nvPr/>
          </p:nvSpPr>
          <p:spPr>
            <a:xfrm>
              <a:off x="7781218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9" name="object 10139"/>
            <p:cNvSpPr/>
            <p:nvPr/>
          </p:nvSpPr>
          <p:spPr>
            <a:xfrm>
              <a:off x="7781471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0" name="object 10140"/>
            <p:cNvSpPr/>
            <p:nvPr/>
          </p:nvSpPr>
          <p:spPr>
            <a:xfrm>
              <a:off x="7781598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1" name="object 10141"/>
            <p:cNvSpPr/>
            <p:nvPr/>
          </p:nvSpPr>
          <p:spPr>
            <a:xfrm>
              <a:off x="778261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2" name="object 10142"/>
            <p:cNvSpPr/>
            <p:nvPr/>
          </p:nvSpPr>
          <p:spPr>
            <a:xfrm>
              <a:off x="778286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3" name="object 10143"/>
            <p:cNvSpPr/>
            <p:nvPr/>
          </p:nvSpPr>
          <p:spPr>
            <a:xfrm>
              <a:off x="778387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4" name="object 10144"/>
            <p:cNvSpPr/>
            <p:nvPr/>
          </p:nvSpPr>
          <p:spPr>
            <a:xfrm>
              <a:off x="7784006" y="4160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5" name="object 10145"/>
            <p:cNvSpPr/>
            <p:nvPr/>
          </p:nvSpPr>
          <p:spPr>
            <a:xfrm>
              <a:off x="7784259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6" name="object 10146"/>
            <p:cNvSpPr/>
            <p:nvPr/>
          </p:nvSpPr>
          <p:spPr>
            <a:xfrm>
              <a:off x="778514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7" name="object 10147"/>
            <p:cNvSpPr/>
            <p:nvPr/>
          </p:nvSpPr>
          <p:spPr>
            <a:xfrm>
              <a:off x="778628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8" name="object 10148"/>
            <p:cNvSpPr/>
            <p:nvPr/>
          </p:nvSpPr>
          <p:spPr>
            <a:xfrm>
              <a:off x="7786667" y="41607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9" name="object 10149"/>
            <p:cNvSpPr/>
            <p:nvPr/>
          </p:nvSpPr>
          <p:spPr>
            <a:xfrm>
              <a:off x="7786921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0" name="object 10150"/>
            <p:cNvSpPr/>
            <p:nvPr/>
          </p:nvSpPr>
          <p:spPr>
            <a:xfrm>
              <a:off x="778780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1" name="object 10151"/>
            <p:cNvSpPr/>
            <p:nvPr/>
          </p:nvSpPr>
          <p:spPr>
            <a:xfrm>
              <a:off x="7789075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2" name="object 10152"/>
            <p:cNvSpPr/>
            <p:nvPr/>
          </p:nvSpPr>
          <p:spPr>
            <a:xfrm>
              <a:off x="7789329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3" name="object 10153"/>
            <p:cNvSpPr/>
            <p:nvPr/>
          </p:nvSpPr>
          <p:spPr>
            <a:xfrm>
              <a:off x="7789582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4" name="object 10154"/>
            <p:cNvSpPr/>
            <p:nvPr/>
          </p:nvSpPr>
          <p:spPr>
            <a:xfrm>
              <a:off x="779059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5" name="object 10155"/>
            <p:cNvSpPr/>
            <p:nvPr/>
          </p:nvSpPr>
          <p:spPr>
            <a:xfrm>
              <a:off x="779161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6" name="object 10156"/>
            <p:cNvSpPr/>
            <p:nvPr/>
          </p:nvSpPr>
          <p:spPr>
            <a:xfrm>
              <a:off x="7791990" y="4160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7" name="object 10157"/>
            <p:cNvSpPr/>
            <p:nvPr/>
          </p:nvSpPr>
          <p:spPr>
            <a:xfrm>
              <a:off x="7792117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8" name="object 10158"/>
            <p:cNvSpPr/>
            <p:nvPr/>
          </p:nvSpPr>
          <p:spPr>
            <a:xfrm>
              <a:off x="779313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9" name="object 10159"/>
            <p:cNvSpPr/>
            <p:nvPr/>
          </p:nvSpPr>
          <p:spPr>
            <a:xfrm>
              <a:off x="7794271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0" name="object 10160"/>
            <p:cNvSpPr/>
            <p:nvPr/>
          </p:nvSpPr>
          <p:spPr>
            <a:xfrm>
              <a:off x="779452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1" name="object 10161"/>
            <p:cNvSpPr/>
            <p:nvPr/>
          </p:nvSpPr>
          <p:spPr>
            <a:xfrm>
              <a:off x="7794651" y="41607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2" name="object 10162"/>
            <p:cNvSpPr/>
            <p:nvPr/>
          </p:nvSpPr>
          <p:spPr>
            <a:xfrm>
              <a:off x="779503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3" name="object 10163"/>
            <p:cNvSpPr/>
            <p:nvPr/>
          </p:nvSpPr>
          <p:spPr>
            <a:xfrm>
              <a:off x="7797059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4" name="object 10164"/>
            <p:cNvSpPr/>
            <p:nvPr/>
          </p:nvSpPr>
          <p:spPr>
            <a:xfrm>
              <a:off x="779718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5" name="object 10165"/>
            <p:cNvSpPr/>
            <p:nvPr/>
          </p:nvSpPr>
          <p:spPr>
            <a:xfrm>
              <a:off x="7797313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6" name="object 10166"/>
            <p:cNvSpPr/>
            <p:nvPr/>
          </p:nvSpPr>
          <p:spPr>
            <a:xfrm>
              <a:off x="779832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7" name="object 10167"/>
            <p:cNvSpPr/>
            <p:nvPr/>
          </p:nvSpPr>
          <p:spPr>
            <a:xfrm>
              <a:off x="779870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8" name="object 10168"/>
            <p:cNvSpPr/>
            <p:nvPr/>
          </p:nvSpPr>
          <p:spPr>
            <a:xfrm>
              <a:off x="7799467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9" name="object 10169"/>
            <p:cNvSpPr/>
            <p:nvPr/>
          </p:nvSpPr>
          <p:spPr>
            <a:xfrm>
              <a:off x="779972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0" name="object 10170"/>
            <p:cNvSpPr/>
            <p:nvPr/>
          </p:nvSpPr>
          <p:spPr>
            <a:xfrm>
              <a:off x="7799847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1" name="object 10171"/>
            <p:cNvSpPr/>
            <p:nvPr/>
          </p:nvSpPr>
          <p:spPr>
            <a:xfrm>
              <a:off x="7799974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2" name="object 10172"/>
            <p:cNvSpPr/>
            <p:nvPr/>
          </p:nvSpPr>
          <p:spPr>
            <a:xfrm>
              <a:off x="7800101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3" name="object 10173"/>
            <p:cNvSpPr/>
            <p:nvPr/>
          </p:nvSpPr>
          <p:spPr>
            <a:xfrm>
              <a:off x="780111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4" name="object 10174"/>
            <p:cNvSpPr/>
            <p:nvPr/>
          </p:nvSpPr>
          <p:spPr>
            <a:xfrm>
              <a:off x="7802128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5" name="object 10175"/>
            <p:cNvSpPr/>
            <p:nvPr/>
          </p:nvSpPr>
          <p:spPr>
            <a:xfrm>
              <a:off x="7802508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6" name="object 10176"/>
            <p:cNvSpPr/>
            <p:nvPr/>
          </p:nvSpPr>
          <p:spPr>
            <a:xfrm>
              <a:off x="7802635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7" name="object 10177"/>
            <p:cNvSpPr/>
            <p:nvPr/>
          </p:nvSpPr>
          <p:spPr>
            <a:xfrm>
              <a:off x="780288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8" name="object 10178"/>
            <p:cNvSpPr/>
            <p:nvPr/>
          </p:nvSpPr>
          <p:spPr>
            <a:xfrm>
              <a:off x="780478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9" name="object 10179"/>
            <p:cNvSpPr/>
            <p:nvPr/>
          </p:nvSpPr>
          <p:spPr>
            <a:xfrm>
              <a:off x="7805170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0" name="object 10180"/>
            <p:cNvSpPr/>
            <p:nvPr/>
          </p:nvSpPr>
          <p:spPr>
            <a:xfrm>
              <a:off x="7805296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1" name="object 10181"/>
            <p:cNvSpPr/>
            <p:nvPr/>
          </p:nvSpPr>
          <p:spPr>
            <a:xfrm>
              <a:off x="780555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2" name="object 10182"/>
            <p:cNvSpPr/>
            <p:nvPr/>
          </p:nvSpPr>
          <p:spPr>
            <a:xfrm>
              <a:off x="780643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3" name="object 10183"/>
            <p:cNvSpPr/>
            <p:nvPr/>
          </p:nvSpPr>
          <p:spPr>
            <a:xfrm>
              <a:off x="7807577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4" name="object 10184"/>
            <p:cNvSpPr/>
            <p:nvPr/>
          </p:nvSpPr>
          <p:spPr>
            <a:xfrm>
              <a:off x="7807704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5" name="object 10185"/>
            <p:cNvSpPr/>
            <p:nvPr/>
          </p:nvSpPr>
          <p:spPr>
            <a:xfrm>
              <a:off x="7807958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6" name="object 10186"/>
            <p:cNvSpPr/>
            <p:nvPr/>
          </p:nvSpPr>
          <p:spPr>
            <a:xfrm>
              <a:off x="780897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7" name="object 10187"/>
            <p:cNvSpPr/>
            <p:nvPr/>
          </p:nvSpPr>
          <p:spPr>
            <a:xfrm>
              <a:off x="7809098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8" name="object 10188"/>
            <p:cNvSpPr/>
            <p:nvPr/>
          </p:nvSpPr>
          <p:spPr>
            <a:xfrm>
              <a:off x="780998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9" name="object 10189"/>
            <p:cNvSpPr/>
            <p:nvPr/>
          </p:nvSpPr>
          <p:spPr>
            <a:xfrm>
              <a:off x="7810239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0" name="object 10190"/>
            <p:cNvSpPr/>
            <p:nvPr/>
          </p:nvSpPr>
          <p:spPr>
            <a:xfrm>
              <a:off x="7810492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1" name="object 10191"/>
            <p:cNvSpPr/>
            <p:nvPr/>
          </p:nvSpPr>
          <p:spPr>
            <a:xfrm>
              <a:off x="781074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2" name="object 10192"/>
            <p:cNvSpPr/>
            <p:nvPr/>
          </p:nvSpPr>
          <p:spPr>
            <a:xfrm>
              <a:off x="781137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3" name="object 10193"/>
            <p:cNvSpPr/>
            <p:nvPr/>
          </p:nvSpPr>
          <p:spPr>
            <a:xfrm>
              <a:off x="781188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4" name="object 10194"/>
            <p:cNvSpPr/>
            <p:nvPr/>
          </p:nvSpPr>
          <p:spPr>
            <a:xfrm>
              <a:off x="781277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5" name="object 10195"/>
            <p:cNvSpPr/>
            <p:nvPr/>
          </p:nvSpPr>
          <p:spPr>
            <a:xfrm>
              <a:off x="7812900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6" name="object 10196"/>
            <p:cNvSpPr/>
            <p:nvPr/>
          </p:nvSpPr>
          <p:spPr>
            <a:xfrm>
              <a:off x="7813154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7" name="object 10197"/>
            <p:cNvSpPr/>
            <p:nvPr/>
          </p:nvSpPr>
          <p:spPr>
            <a:xfrm>
              <a:off x="781454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8" name="object 10198"/>
            <p:cNvSpPr/>
            <p:nvPr/>
          </p:nvSpPr>
          <p:spPr>
            <a:xfrm>
              <a:off x="781530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9" name="object 10199"/>
            <p:cNvSpPr/>
            <p:nvPr/>
          </p:nvSpPr>
          <p:spPr>
            <a:xfrm>
              <a:off x="7815561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0" name="object 10200"/>
            <p:cNvSpPr/>
            <p:nvPr/>
          </p:nvSpPr>
          <p:spPr>
            <a:xfrm>
              <a:off x="7815815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1" name="object 10201"/>
            <p:cNvSpPr/>
            <p:nvPr/>
          </p:nvSpPr>
          <p:spPr>
            <a:xfrm>
              <a:off x="7815942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2" name="object 10202"/>
            <p:cNvSpPr/>
            <p:nvPr/>
          </p:nvSpPr>
          <p:spPr>
            <a:xfrm>
              <a:off x="781695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3" name="object 10203"/>
            <p:cNvSpPr/>
            <p:nvPr/>
          </p:nvSpPr>
          <p:spPr>
            <a:xfrm>
              <a:off x="7818096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4" name="object 10204"/>
            <p:cNvSpPr/>
            <p:nvPr/>
          </p:nvSpPr>
          <p:spPr>
            <a:xfrm>
              <a:off x="7818476" y="4160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5" name="object 10205"/>
            <p:cNvSpPr/>
            <p:nvPr/>
          </p:nvSpPr>
          <p:spPr>
            <a:xfrm>
              <a:off x="781949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6" name="object 10206"/>
            <p:cNvSpPr/>
            <p:nvPr/>
          </p:nvSpPr>
          <p:spPr>
            <a:xfrm>
              <a:off x="7820630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7" name="object 10207"/>
            <p:cNvSpPr/>
            <p:nvPr/>
          </p:nvSpPr>
          <p:spPr>
            <a:xfrm>
              <a:off x="7820884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8" name="object 10208"/>
            <p:cNvSpPr/>
            <p:nvPr/>
          </p:nvSpPr>
          <p:spPr>
            <a:xfrm>
              <a:off x="7821137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9" name="object 10209"/>
            <p:cNvSpPr/>
            <p:nvPr/>
          </p:nvSpPr>
          <p:spPr>
            <a:xfrm>
              <a:off x="7821264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0" name="object 10210"/>
            <p:cNvSpPr/>
            <p:nvPr/>
          </p:nvSpPr>
          <p:spPr>
            <a:xfrm>
              <a:off x="782202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1" name="object 10211"/>
            <p:cNvSpPr/>
            <p:nvPr/>
          </p:nvSpPr>
          <p:spPr>
            <a:xfrm>
              <a:off x="7823292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2" name="object 10212"/>
            <p:cNvSpPr/>
            <p:nvPr/>
          </p:nvSpPr>
          <p:spPr>
            <a:xfrm>
              <a:off x="7823545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3" name="object 10213"/>
            <p:cNvSpPr/>
            <p:nvPr/>
          </p:nvSpPr>
          <p:spPr>
            <a:xfrm>
              <a:off x="7823672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4" name="object 10214"/>
            <p:cNvSpPr/>
            <p:nvPr/>
          </p:nvSpPr>
          <p:spPr>
            <a:xfrm>
              <a:off x="7823925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5" name="object 10215"/>
            <p:cNvSpPr/>
            <p:nvPr/>
          </p:nvSpPr>
          <p:spPr>
            <a:xfrm>
              <a:off x="7826080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6" name="object 10216"/>
            <p:cNvSpPr/>
            <p:nvPr/>
          </p:nvSpPr>
          <p:spPr>
            <a:xfrm>
              <a:off x="7826333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7" name="object 10217"/>
            <p:cNvSpPr/>
            <p:nvPr/>
          </p:nvSpPr>
          <p:spPr>
            <a:xfrm>
              <a:off x="7826460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8" name="object 10218"/>
            <p:cNvSpPr/>
            <p:nvPr/>
          </p:nvSpPr>
          <p:spPr>
            <a:xfrm>
              <a:off x="782747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9" name="object 10219"/>
            <p:cNvSpPr/>
            <p:nvPr/>
          </p:nvSpPr>
          <p:spPr>
            <a:xfrm>
              <a:off x="782848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0" name="object 10220"/>
            <p:cNvSpPr/>
            <p:nvPr/>
          </p:nvSpPr>
          <p:spPr>
            <a:xfrm>
              <a:off x="7828741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1" name="object 10221"/>
            <p:cNvSpPr/>
            <p:nvPr/>
          </p:nvSpPr>
          <p:spPr>
            <a:xfrm>
              <a:off x="7828995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2" name="object 10222"/>
            <p:cNvSpPr/>
            <p:nvPr/>
          </p:nvSpPr>
          <p:spPr>
            <a:xfrm>
              <a:off x="7829121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3" name="object 10223"/>
            <p:cNvSpPr/>
            <p:nvPr/>
          </p:nvSpPr>
          <p:spPr>
            <a:xfrm>
              <a:off x="7831402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4" name="object 10224"/>
            <p:cNvSpPr/>
            <p:nvPr/>
          </p:nvSpPr>
          <p:spPr>
            <a:xfrm>
              <a:off x="7831529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5" name="object 10225"/>
            <p:cNvSpPr/>
            <p:nvPr/>
          </p:nvSpPr>
          <p:spPr>
            <a:xfrm>
              <a:off x="7834064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6" name="object 10226"/>
            <p:cNvSpPr/>
            <p:nvPr/>
          </p:nvSpPr>
          <p:spPr>
            <a:xfrm>
              <a:off x="7834190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7" name="object 10227"/>
            <p:cNvSpPr/>
            <p:nvPr/>
          </p:nvSpPr>
          <p:spPr>
            <a:xfrm>
              <a:off x="7834444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8" name="object 10228"/>
            <p:cNvSpPr/>
            <p:nvPr/>
          </p:nvSpPr>
          <p:spPr>
            <a:xfrm>
              <a:off x="783520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9" name="object 10229"/>
            <p:cNvSpPr/>
            <p:nvPr/>
          </p:nvSpPr>
          <p:spPr>
            <a:xfrm>
              <a:off x="7834571" y="416091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0" name="object 10230"/>
            <p:cNvSpPr/>
            <p:nvPr/>
          </p:nvSpPr>
          <p:spPr>
            <a:xfrm>
              <a:off x="7836598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1" name="object 10231"/>
            <p:cNvSpPr/>
            <p:nvPr/>
          </p:nvSpPr>
          <p:spPr>
            <a:xfrm>
              <a:off x="7836852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2" name="object 10232"/>
            <p:cNvSpPr/>
            <p:nvPr/>
          </p:nvSpPr>
          <p:spPr>
            <a:xfrm>
              <a:off x="783811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3" name="object 10233"/>
            <p:cNvSpPr/>
            <p:nvPr/>
          </p:nvSpPr>
          <p:spPr>
            <a:xfrm>
              <a:off x="7839133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4" name="object 10234"/>
            <p:cNvSpPr/>
            <p:nvPr/>
          </p:nvSpPr>
          <p:spPr>
            <a:xfrm>
              <a:off x="7839260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5" name="object 10235"/>
            <p:cNvSpPr/>
            <p:nvPr/>
          </p:nvSpPr>
          <p:spPr>
            <a:xfrm>
              <a:off x="7839513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6" name="object 10236"/>
            <p:cNvSpPr/>
            <p:nvPr/>
          </p:nvSpPr>
          <p:spPr>
            <a:xfrm>
              <a:off x="784052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7" name="object 10237"/>
            <p:cNvSpPr/>
            <p:nvPr/>
          </p:nvSpPr>
          <p:spPr>
            <a:xfrm>
              <a:off x="7841794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8" name="object 10238"/>
            <p:cNvSpPr/>
            <p:nvPr/>
          </p:nvSpPr>
          <p:spPr>
            <a:xfrm>
              <a:off x="7842048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9" name="object 10239"/>
            <p:cNvSpPr/>
            <p:nvPr/>
          </p:nvSpPr>
          <p:spPr>
            <a:xfrm>
              <a:off x="7842174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40" name="object 10240"/>
            <p:cNvSpPr/>
            <p:nvPr/>
          </p:nvSpPr>
          <p:spPr>
            <a:xfrm>
              <a:off x="784344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41" name="object 10241"/>
            <p:cNvSpPr/>
            <p:nvPr/>
          </p:nvSpPr>
          <p:spPr>
            <a:xfrm>
              <a:off x="7844456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42" name="object 10242"/>
            <p:cNvSpPr/>
            <p:nvPr/>
          </p:nvSpPr>
          <p:spPr>
            <a:xfrm>
              <a:off x="7843695" y="4160882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43" name="object 10243"/>
            <p:cNvSpPr/>
            <p:nvPr/>
          </p:nvSpPr>
          <p:spPr>
            <a:xfrm>
              <a:off x="7847117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44" name="object 10244"/>
            <p:cNvSpPr/>
            <p:nvPr/>
          </p:nvSpPr>
          <p:spPr>
            <a:xfrm>
              <a:off x="7847244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45" name="object 10245"/>
            <p:cNvSpPr/>
            <p:nvPr/>
          </p:nvSpPr>
          <p:spPr>
            <a:xfrm>
              <a:off x="7847497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46" name="object 10246"/>
            <p:cNvSpPr/>
            <p:nvPr/>
          </p:nvSpPr>
          <p:spPr>
            <a:xfrm>
              <a:off x="784863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47" name="object 10247"/>
            <p:cNvSpPr/>
            <p:nvPr/>
          </p:nvSpPr>
          <p:spPr>
            <a:xfrm>
              <a:off x="7849778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48" name="object 10248"/>
            <p:cNvSpPr/>
            <p:nvPr/>
          </p:nvSpPr>
          <p:spPr>
            <a:xfrm>
              <a:off x="7850032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49" name="object 10249"/>
            <p:cNvSpPr/>
            <p:nvPr/>
          </p:nvSpPr>
          <p:spPr>
            <a:xfrm>
              <a:off x="785015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50" name="object 10250"/>
            <p:cNvSpPr/>
            <p:nvPr/>
          </p:nvSpPr>
          <p:spPr>
            <a:xfrm>
              <a:off x="785129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51" name="object 10251"/>
            <p:cNvSpPr/>
            <p:nvPr/>
          </p:nvSpPr>
          <p:spPr>
            <a:xfrm>
              <a:off x="7852313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52" name="object 10252"/>
            <p:cNvSpPr/>
            <p:nvPr/>
          </p:nvSpPr>
          <p:spPr>
            <a:xfrm>
              <a:off x="7852693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53" name="object 10253"/>
            <p:cNvSpPr/>
            <p:nvPr/>
          </p:nvSpPr>
          <p:spPr>
            <a:xfrm>
              <a:off x="785383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54" name="object 10254"/>
            <p:cNvSpPr/>
            <p:nvPr/>
          </p:nvSpPr>
          <p:spPr>
            <a:xfrm>
              <a:off x="7854974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55" name="object 10255"/>
            <p:cNvSpPr/>
            <p:nvPr/>
          </p:nvSpPr>
          <p:spPr>
            <a:xfrm>
              <a:off x="7855101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56" name="object 10256"/>
            <p:cNvSpPr/>
            <p:nvPr/>
          </p:nvSpPr>
          <p:spPr>
            <a:xfrm>
              <a:off x="7855354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57" name="object 10257"/>
            <p:cNvSpPr/>
            <p:nvPr/>
          </p:nvSpPr>
          <p:spPr>
            <a:xfrm>
              <a:off x="785548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58" name="object 10258"/>
            <p:cNvSpPr/>
            <p:nvPr/>
          </p:nvSpPr>
          <p:spPr>
            <a:xfrm>
              <a:off x="785636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59" name="object 10259"/>
            <p:cNvSpPr/>
            <p:nvPr/>
          </p:nvSpPr>
          <p:spPr>
            <a:xfrm>
              <a:off x="7857635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60" name="object 10260"/>
            <p:cNvSpPr/>
            <p:nvPr/>
          </p:nvSpPr>
          <p:spPr>
            <a:xfrm>
              <a:off x="7857889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61" name="object 10261"/>
            <p:cNvSpPr/>
            <p:nvPr/>
          </p:nvSpPr>
          <p:spPr>
            <a:xfrm>
              <a:off x="785814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62" name="object 10262"/>
            <p:cNvSpPr/>
            <p:nvPr/>
          </p:nvSpPr>
          <p:spPr>
            <a:xfrm>
              <a:off x="786004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63" name="object 10263"/>
            <p:cNvSpPr/>
            <p:nvPr/>
          </p:nvSpPr>
          <p:spPr>
            <a:xfrm>
              <a:off x="7859409" y="4160863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64" name="object 10264"/>
            <p:cNvSpPr/>
            <p:nvPr/>
          </p:nvSpPr>
          <p:spPr>
            <a:xfrm>
              <a:off x="7860677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65" name="object 10265"/>
            <p:cNvSpPr/>
            <p:nvPr/>
          </p:nvSpPr>
          <p:spPr>
            <a:xfrm>
              <a:off x="7862071" y="4160876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66" name="object 10266"/>
            <p:cNvSpPr/>
            <p:nvPr/>
          </p:nvSpPr>
          <p:spPr>
            <a:xfrm>
              <a:off x="786333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67" name="object 10267"/>
            <p:cNvSpPr/>
            <p:nvPr/>
          </p:nvSpPr>
          <p:spPr>
            <a:xfrm>
              <a:off x="786447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68" name="object 10268"/>
            <p:cNvSpPr/>
            <p:nvPr/>
          </p:nvSpPr>
          <p:spPr>
            <a:xfrm>
              <a:off x="7865619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69" name="object 10269"/>
            <p:cNvSpPr/>
            <p:nvPr/>
          </p:nvSpPr>
          <p:spPr>
            <a:xfrm>
              <a:off x="7865746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0" name="object 10270"/>
            <p:cNvSpPr/>
            <p:nvPr/>
          </p:nvSpPr>
          <p:spPr>
            <a:xfrm>
              <a:off x="7865999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1" name="object 10271"/>
            <p:cNvSpPr/>
            <p:nvPr/>
          </p:nvSpPr>
          <p:spPr>
            <a:xfrm>
              <a:off x="786701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2" name="object 10272"/>
            <p:cNvSpPr/>
            <p:nvPr/>
          </p:nvSpPr>
          <p:spPr>
            <a:xfrm>
              <a:off x="786802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3" name="object 10273"/>
            <p:cNvSpPr/>
            <p:nvPr/>
          </p:nvSpPr>
          <p:spPr>
            <a:xfrm>
              <a:off x="7868154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4" name="object 10274"/>
            <p:cNvSpPr/>
            <p:nvPr/>
          </p:nvSpPr>
          <p:spPr>
            <a:xfrm>
              <a:off x="7868407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5" name="object 10275"/>
            <p:cNvSpPr/>
            <p:nvPr/>
          </p:nvSpPr>
          <p:spPr>
            <a:xfrm>
              <a:off x="7868661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6" name="object 10276"/>
            <p:cNvSpPr/>
            <p:nvPr/>
          </p:nvSpPr>
          <p:spPr>
            <a:xfrm>
              <a:off x="786942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7" name="object 10277"/>
            <p:cNvSpPr/>
            <p:nvPr/>
          </p:nvSpPr>
          <p:spPr>
            <a:xfrm>
              <a:off x="786980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8" name="object 10278"/>
            <p:cNvSpPr/>
            <p:nvPr/>
          </p:nvSpPr>
          <p:spPr>
            <a:xfrm>
              <a:off x="787056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9" name="object 10279"/>
            <p:cNvSpPr/>
            <p:nvPr/>
          </p:nvSpPr>
          <p:spPr>
            <a:xfrm>
              <a:off x="7870688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0" name="object 10280"/>
            <p:cNvSpPr/>
            <p:nvPr/>
          </p:nvSpPr>
          <p:spPr>
            <a:xfrm>
              <a:off x="7870942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1" name="object 10281"/>
            <p:cNvSpPr/>
            <p:nvPr/>
          </p:nvSpPr>
          <p:spPr>
            <a:xfrm>
              <a:off x="7871195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2" name="object 10282"/>
            <p:cNvSpPr/>
            <p:nvPr/>
          </p:nvSpPr>
          <p:spPr>
            <a:xfrm>
              <a:off x="7873476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3" name="object 10283"/>
            <p:cNvSpPr/>
            <p:nvPr/>
          </p:nvSpPr>
          <p:spPr>
            <a:xfrm>
              <a:off x="7873730" y="4160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4" name="object 10284"/>
            <p:cNvSpPr/>
            <p:nvPr/>
          </p:nvSpPr>
          <p:spPr>
            <a:xfrm>
              <a:off x="787398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5" name="object 10285"/>
            <p:cNvSpPr/>
            <p:nvPr/>
          </p:nvSpPr>
          <p:spPr>
            <a:xfrm>
              <a:off x="7876011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6" name="object 10286"/>
            <p:cNvSpPr/>
            <p:nvPr/>
          </p:nvSpPr>
          <p:spPr>
            <a:xfrm>
              <a:off x="7876138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7" name="object 10287"/>
            <p:cNvSpPr/>
            <p:nvPr/>
          </p:nvSpPr>
          <p:spPr>
            <a:xfrm>
              <a:off x="7876391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8" name="object 10288"/>
            <p:cNvSpPr/>
            <p:nvPr/>
          </p:nvSpPr>
          <p:spPr>
            <a:xfrm>
              <a:off x="787740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9" name="object 10289"/>
            <p:cNvSpPr/>
            <p:nvPr/>
          </p:nvSpPr>
          <p:spPr>
            <a:xfrm>
              <a:off x="7878546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0" name="object 10290"/>
            <p:cNvSpPr/>
            <p:nvPr/>
          </p:nvSpPr>
          <p:spPr>
            <a:xfrm>
              <a:off x="7878926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1" name="object 10291"/>
            <p:cNvSpPr/>
            <p:nvPr/>
          </p:nvSpPr>
          <p:spPr>
            <a:xfrm>
              <a:off x="7879052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2" name="object 10292"/>
            <p:cNvSpPr/>
            <p:nvPr/>
          </p:nvSpPr>
          <p:spPr>
            <a:xfrm>
              <a:off x="788006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3" name="object 10293"/>
            <p:cNvSpPr/>
            <p:nvPr/>
          </p:nvSpPr>
          <p:spPr>
            <a:xfrm>
              <a:off x="7881334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4" name="object 10294"/>
            <p:cNvSpPr/>
            <p:nvPr/>
          </p:nvSpPr>
          <p:spPr>
            <a:xfrm>
              <a:off x="7881587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5" name="object 10295"/>
            <p:cNvSpPr/>
            <p:nvPr/>
          </p:nvSpPr>
          <p:spPr>
            <a:xfrm>
              <a:off x="7881714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6" name="object 10296"/>
            <p:cNvSpPr/>
            <p:nvPr/>
          </p:nvSpPr>
          <p:spPr>
            <a:xfrm>
              <a:off x="788298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7" name="object 10297"/>
            <p:cNvSpPr/>
            <p:nvPr/>
          </p:nvSpPr>
          <p:spPr>
            <a:xfrm>
              <a:off x="788323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8" name="object 10298"/>
            <p:cNvSpPr/>
            <p:nvPr/>
          </p:nvSpPr>
          <p:spPr>
            <a:xfrm>
              <a:off x="7883995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9" name="object 10299"/>
            <p:cNvSpPr/>
            <p:nvPr/>
          </p:nvSpPr>
          <p:spPr>
            <a:xfrm>
              <a:off x="7884248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0" name="object 10300"/>
            <p:cNvSpPr/>
            <p:nvPr/>
          </p:nvSpPr>
          <p:spPr>
            <a:xfrm>
              <a:off x="7884375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1" name="object 10301"/>
            <p:cNvSpPr/>
            <p:nvPr/>
          </p:nvSpPr>
          <p:spPr>
            <a:xfrm>
              <a:off x="788551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2" name="object 10302"/>
            <p:cNvSpPr/>
            <p:nvPr/>
          </p:nvSpPr>
          <p:spPr>
            <a:xfrm>
              <a:off x="7886529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3" name="object 10303"/>
            <p:cNvSpPr/>
            <p:nvPr/>
          </p:nvSpPr>
          <p:spPr>
            <a:xfrm>
              <a:off x="7885896" y="416088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4" name="object 10304"/>
            <p:cNvSpPr/>
            <p:nvPr/>
          </p:nvSpPr>
          <p:spPr>
            <a:xfrm>
              <a:off x="788792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5" name="object 10305"/>
            <p:cNvSpPr/>
            <p:nvPr/>
          </p:nvSpPr>
          <p:spPr>
            <a:xfrm>
              <a:off x="7888937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6" name="object 10306"/>
            <p:cNvSpPr/>
            <p:nvPr/>
          </p:nvSpPr>
          <p:spPr>
            <a:xfrm>
              <a:off x="7889191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7" name="object 10307"/>
            <p:cNvSpPr/>
            <p:nvPr/>
          </p:nvSpPr>
          <p:spPr>
            <a:xfrm>
              <a:off x="7889318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8" name="object 10308"/>
            <p:cNvSpPr/>
            <p:nvPr/>
          </p:nvSpPr>
          <p:spPr>
            <a:xfrm>
              <a:off x="7889571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9" name="object 10309"/>
            <p:cNvSpPr/>
            <p:nvPr/>
          </p:nvSpPr>
          <p:spPr>
            <a:xfrm>
              <a:off x="788969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0" name="object 10310"/>
            <p:cNvSpPr/>
            <p:nvPr/>
          </p:nvSpPr>
          <p:spPr>
            <a:xfrm>
              <a:off x="789159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1" name="object 10311"/>
            <p:cNvSpPr/>
            <p:nvPr/>
          </p:nvSpPr>
          <p:spPr>
            <a:xfrm>
              <a:off x="7891852" y="41603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2" name="object 10312"/>
            <p:cNvSpPr/>
            <p:nvPr/>
          </p:nvSpPr>
          <p:spPr>
            <a:xfrm>
              <a:off x="7891979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3" name="object 10313"/>
            <p:cNvSpPr/>
            <p:nvPr/>
          </p:nvSpPr>
          <p:spPr>
            <a:xfrm>
              <a:off x="7892232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4" name="object 10314"/>
            <p:cNvSpPr/>
            <p:nvPr/>
          </p:nvSpPr>
          <p:spPr>
            <a:xfrm>
              <a:off x="789235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5" name="object 10315"/>
            <p:cNvSpPr/>
            <p:nvPr/>
          </p:nvSpPr>
          <p:spPr>
            <a:xfrm>
              <a:off x="789324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6" name="object 10316"/>
            <p:cNvSpPr/>
            <p:nvPr/>
          </p:nvSpPr>
          <p:spPr>
            <a:xfrm>
              <a:off x="7894513" y="41605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7" name="object 10317"/>
            <p:cNvSpPr/>
            <p:nvPr/>
          </p:nvSpPr>
          <p:spPr>
            <a:xfrm>
              <a:off x="7894767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8" name="object 10318"/>
            <p:cNvSpPr/>
            <p:nvPr/>
          </p:nvSpPr>
          <p:spPr>
            <a:xfrm>
              <a:off x="789590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9" name="object 10319"/>
            <p:cNvSpPr/>
            <p:nvPr/>
          </p:nvSpPr>
          <p:spPr>
            <a:xfrm>
              <a:off x="7897175" y="415974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88"/>
                  </a:moveTo>
                  <a:lnTo>
                    <a:pt x="887" y="5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0" name="object 10320"/>
            <p:cNvSpPr/>
            <p:nvPr/>
          </p:nvSpPr>
          <p:spPr>
            <a:xfrm>
              <a:off x="7897428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1" name="object 10321"/>
            <p:cNvSpPr/>
            <p:nvPr/>
          </p:nvSpPr>
          <p:spPr>
            <a:xfrm>
              <a:off x="789768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2" name="object 10322"/>
            <p:cNvSpPr/>
            <p:nvPr/>
          </p:nvSpPr>
          <p:spPr>
            <a:xfrm>
              <a:off x="7898695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3" name="object 10323"/>
            <p:cNvSpPr/>
            <p:nvPr/>
          </p:nvSpPr>
          <p:spPr>
            <a:xfrm>
              <a:off x="7899709" y="416016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4" name="object 10324"/>
            <p:cNvSpPr/>
            <p:nvPr/>
          </p:nvSpPr>
          <p:spPr>
            <a:xfrm>
              <a:off x="7900089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5" name="object 10325"/>
            <p:cNvSpPr/>
            <p:nvPr/>
          </p:nvSpPr>
          <p:spPr>
            <a:xfrm>
              <a:off x="790021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6" name="object 10326"/>
            <p:cNvSpPr/>
            <p:nvPr/>
          </p:nvSpPr>
          <p:spPr>
            <a:xfrm>
              <a:off x="790123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7" name="object 10327"/>
            <p:cNvSpPr/>
            <p:nvPr/>
          </p:nvSpPr>
          <p:spPr>
            <a:xfrm>
              <a:off x="7902370" y="41605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8" name="object 10328"/>
            <p:cNvSpPr/>
            <p:nvPr/>
          </p:nvSpPr>
          <p:spPr>
            <a:xfrm>
              <a:off x="7901864" y="4160844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281" y="0"/>
                  </a:moveTo>
                  <a:lnTo>
                    <a:pt x="4055" y="0"/>
                  </a:lnTo>
                </a:path>
                <a:path w="4445">
                  <a:moveTo>
                    <a:pt x="2534" y="6"/>
                  </a:moveTo>
                  <a:lnTo>
                    <a:pt x="4308" y="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9" name="object 10329"/>
            <p:cNvSpPr/>
            <p:nvPr/>
          </p:nvSpPr>
          <p:spPr>
            <a:xfrm>
              <a:off x="790553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0" name="object 10330"/>
            <p:cNvSpPr/>
            <p:nvPr/>
          </p:nvSpPr>
          <p:spPr>
            <a:xfrm>
              <a:off x="7907693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1" name="object 10331"/>
            <p:cNvSpPr/>
            <p:nvPr/>
          </p:nvSpPr>
          <p:spPr>
            <a:xfrm>
              <a:off x="7907820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2" name="object 10332"/>
            <p:cNvSpPr/>
            <p:nvPr/>
          </p:nvSpPr>
          <p:spPr>
            <a:xfrm>
              <a:off x="7908073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3" name="object 10333"/>
            <p:cNvSpPr/>
            <p:nvPr/>
          </p:nvSpPr>
          <p:spPr>
            <a:xfrm>
              <a:off x="790820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4" name="object 10334"/>
            <p:cNvSpPr/>
            <p:nvPr/>
          </p:nvSpPr>
          <p:spPr>
            <a:xfrm>
              <a:off x="790896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5" name="object 10335"/>
            <p:cNvSpPr/>
            <p:nvPr/>
          </p:nvSpPr>
          <p:spPr>
            <a:xfrm>
              <a:off x="7910228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6" name="object 10336"/>
            <p:cNvSpPr/>
            <p:nvPr/>
          </p:nvSpPr>
          <p:spPr>
            <a:xfrm>
              <a:off x="7910481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7" name="object 10337"/>
            <p:cNvSpPr/>
            <p:nvPr/>
          </p:nvSpPr>
          <p:spPr>
            <a:xfrm>
              <a:off x="7910608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8" name="object 10338"/>
            <p:cNvSpPr/>
            <p:nvPr/>
          </p:nvSpPr>
          <p:spPr>
            <a:xfrm>
              <a:off x="791073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9" name="object 10339"/>
            <p:cNvSpPr/>
            <p:nvPr/>
          </p:nvSpPr>
          <p:spPr>
            <a:xfrm>
              <a:off x="791174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0" name="object 10340"/>
            <p:cNvSpPr/>
            <p:nvPr/>
          </p:nvSpPr>
          <p:spPr>
            <a:xfrm>
              <a:off x="791288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1" name="object 10341"/>
            <p:cNvSpPr/>
            <p:nvPr/>
          </p:nvSpPr>
          <p:spPr>
            <a:xfrm>
              <a:off x="7912129" y="4160863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2" name="object 10342"/>
            <p:cNvSpPr/>
            <p:nvPr/>
          </p:nvSpPr>
          <p:spPr>
            <a:xfrm>
              <a:off x="7915550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3" name="object 10343"/>
            <p:cNvSpPr/>
            <p:nvPr/>
          </p:nvSpPr>
          <p:spPr>
            <a:xfrm>
              <a:off x="7915677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4" name="object 10344"/>
            <p:cNvSpPr/>
            <p:nvPr/>
          </p:nvSpPr>
          <p:spPr>
            <a:xfrm>
              <a:off x="7915804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5" name="object 10345"/>
            <p:cNvSpPr/>
            <p:nvPr/>
          </p:nvSpPr>
          <p:spPr>
            <a:xfrm>
              <a:off x="7916057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6" name="object 10346"/>
            <p:cNvSpPr/>
            <p:nvPr/>
          </p:nvSpPr>
          <p:spPr>
            <a:xfrm>
              <a:off x="791808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7" name="object 10347"/>
            <p:cNvSpPr/>
            <p:nvPr/>
          </p:nvSpPr>
          <p:spPr>
            <a:xfrm>
              <a:off x="7918212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8" name="object 10348"/>
            <p:cNvSpPr/>
            <p:nvPr/>
          </p:nvSpPr>
          <p:spPr>
            <a:xfrm>
              <a:off x="7918465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9" name="object 10349"/>
            <p:cNvSpPr/>
            <p:nvPr/>
          </p:nvSpPr>
          <p:spPr>
            <a:xfrm>
              <a:off x="791871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0" name="object 10350"/>
            <p:cNvSpPr/>
            <p:nvPr/>
          </p:nvSpPr>
          <p:spPr>
            <a:xfrm>
              <a:off x="792062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1" name="object 10351"/>
            <p:cNvSpPr/>
            <p:nvPr/>
          </p:nvSpPr>
          <p:spPr>
            <a:xfrm>
              <a:off x="7920873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2" name="object 10352"/>
            <p:cNvSpPr/>
            <p:nvPr/>
          </p:nvSpPr>
          <p:spPr>
            <a:xfrm>
              <a:off x="7921126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3" name="object 10353"/>
            <p:cNvSpPr/>
            <p:nvPr/>
          </p:nvSpPr>
          <p:spPr>
            <a:xfrm>
              <a:off x="792214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4" name="object 10354"/>
            <p:cNvSpPr/>
            <p:nvPr/>
          </p:nvSpPr>
          <p:spPr>
            <a:xfrm>
              <a:off x="7923408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5" name="object 10355"/>
            <p:cNvSpPr/>
            <p:nvPr/>
          </p:nvSpPr>
          <p:spPr>
            <a:xfrm>
              <a:off x="7923534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6" name="object 10356"/>
            <p:cNvSpPr/>
            <p:nvPr/>
          </p:nvSpPr>
          <p:spPr>
            <a:xfrm>
              <a:off x="7923788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7" name="object 10357"/>
            <p:cNvSpPr/>
            <p:nvPr/>
          </p:nvSpPr>
          <p:spPr>
            <a:xfrm>
              <a:off x="7925942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8" name="object 10358"/>
            <p:cNvSpPr/>
            <p:nvPr/>
          </p:nvSpPr>
          <p:spPr>
            <a:xfrm>
              <a:off x="7925182" y="416089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9" name="object 10359"/>
            <p:cNvSpPr/>
            <p:nvPr/>
          </p:nvSpPr>
          <p:spPr>
            <a:xfrm>
              <a:off x="7926576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0" name="object 10360"/>
            <p:cNvSpPr/>
            <p:nvPr/>
          </p:nvSpPr>
          <p:spPr>
            <a:xfrm>
              <a:off x="792746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1" name="object 10361"/>
            <p:cNvSpPr/>
            <p:nvPr/>
          </p:nvSpPr>
          <p:spPr>
            <a:xfrm>
              <a:off x="7928603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2" name="object 10362"/>
            <p:cNvSpPr/>
            <p:nvPr/>
          </p:nvSpPr>
          <p:spPr>
            <a:xfrm>
              <a:off x="7928730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3" name="object 10363"/>
            <p:cNvSpPr/>
            <p:nvPr/>
          </p:nvSpPr>
          <p:spPr>
            <a:xfrm>
              <a:off x="7929110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4" name="object 10364"/>
            <p:cNvSpPr/>
            <p:nvPr/>
          </p:nvSpPr>
          <p:spPr>
            <a:xfrm>
              <a:off x="7929364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5" name="object 10365"/>
            <p:cNvSpPr/>
            <p:nvPr/>
          </p:nvSpPr>
          <p:spPr>
            <a:xfrm>
              <a:off x="793012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6" name="object 10366"/>
            <p:cNvSpPr/>
            <p:nvPr/>
          </p:nvSpPr>
          <p:spPr>
            <a:xfrm>
              <a:off x="7931265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7" name="object 10367"/>
            <p:cNvSpPr/>
            <p:nvPr/>
          </p:nvSpPr>
          <p:spPr>
            <a:xfrm>
              <a:off x="7931518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8" name="object 10368"/>
            <p:cNvSpPr/>
            <p:nvPr/>
          </p:nvSpPr>
          <p:spPr>
            <a:xfrm>
              <a:off x="7931772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9" name="object 10369"/>
            <p:cNvSpPr/>
            <p:nvPr/>
          </p:nvSpPr>
          <p:spPr>
            <a:xfrm>
              <a:off x="7932659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0" name="object 10370"/>
            <p:cNvSpPr/>
            <p:nvPr/>
          </p:nvSpPr>
          <p:spPr>
            <a:xfrm>
              <a:off x="793291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1" name="object 10371"/>
            <p:cNvSpPr/>
            <p:nvPr/>
          </p:nvSpPr>
          <p:spPr>
            <a:xfrm>
              <a:off x="7933926" y="4160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2" name="object 10372"/>
            <p:cNvSpPr/>
            <p:nvPr/>
          </p:nvSpPr>
          <p:spPr>
            <a:xfrm>
              <a:off x="793417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3" name="object 10373"/>
            <p:cNvSpPr/>
            <p:nvPr/>
          </p:nvSpPr>
          <p:spPr>
            <a:xfrm>
              <a:off x="7934306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4" name="object 10374"/>
            <p:cNvSpPr/>
            <p:nvPr/>
          </p:nvSpPr>
          <p:spPr>
            <a:xfrm>
              <a:off x="7936587" y="4160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5" name="object 10375"/>
            <p:cNvSpPr/>
            <p:nvPr/>
          </p:nvSpPr>
          <p:spPr>
            <a:xfrm>
              <a:off x="7936967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6" name="object 10376"/>
            <p:cNvSpPr/>
            <p:nvPr/>
          </p:nvSpPr>
          <p:spPr>
            <a:xfrm>
              <a:off x="793785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7" name="object 10377"/>
            <p:cNvSpPr/>
            <p:nvPr/>
          </p:nvSpPr>
          <p:spPr>
            <a:xfrm>
              <a:off x="7938108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8" name="object 10378"/>
            <p:cNvSpPr/>
            <p:nvPr/>
          </p:nvSpPr>
          <p:spPr>
            <a:xfrm>
              <a:off x="793899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9" name="object 10379"/>
            <p:cNvSpPr/>
            <p:nvPr/>
          </p:nvSpPr>
          <p:spPr>
            <a:xfrm>
              <a:off x="7939249" y="4160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0" name="object 10380"/>
            <p:cNvSpPr/>
            <p:nvPr/>
          </p:nvSpPr>
          <p:spPr>
            <a:xfrm>
              <a:off x="7939629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1" name="object 10381"/>
            <p:cNvSpPr/>
            <p:nvPr/>
          </p:nvSpPr>
          <p:spPr>
            <a:xfrm>
              <a:off x="793962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2" name="object 10382"/>
            <p:cNvSpPr/>
            <p:nvPr/>
          </p:nvSpPr>
          <p:spPr>
            <a:xfrm>
              <a:off x="794076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3" name="object 10383"/>
            <p:cNvSpPr/>
            <p:nvPr/>
          </p:nvSpPr>
          <p:spPr>
            <a:xfrm>
              <a:off x="7941530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4" name="object 10384"/>
            <p:cNvSpPr/>
            <p:nvPr/>
          </p:nvSpPr>
          <p:spPr>
            <a:xfrm>
              <a:off x="7941910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5" name="object 10385"/>
            <p:cNvSpPr/>
            <p:nvPr/>
          </p:nvSpPr>
          <p:spPr>
            <a:xfrm>
              <a:off x="7942163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6" name="object 10386"/>
            <p:cNvSpPr/>
            <p:nvPr/>
          </p:nvSpPr>
          <p:spPr>
            <a:xfrm>
              <a:off x="794355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7" name="object 10387"/>
            <p:cNvSpPr/>
            <p:nvPr/>
          </p:nvSpPr>
          <p:spPr>
            <a:xfrm>
              <a:off x="794419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8" name="object 10388"/>
            <p:cNvSpPr/>
            <p:nvPr/>
          </p:nvSpPr>
          <p:spPr>
            <a:xfrm>
              <a:off x="7944571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9" name="object 10389"/>
            <p:cNvSpPr/>
            <p:nvPr/>
          </p:nvSpPr>
          <p:spPr>
            <a:xfrm>
              <a:off x="7944825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0" name="object 10390"/>
            <p:cNvSpPr/>
            <p:nvPr/>
          </p:nvSpPr>
          <p:spPr>
            <a:xfrm>
              <a:off x="7944951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1" name="object 10391"/>
            <p:cNvSpPr/>
            <p:nvPr/>
          </p:nvSpPr>
          <p:spPr>
            <a:xfrm>
              <a:off x="794571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2" name="object 10392"/>
            <p:cNvSpPr/>
            <p:nvPr/>
          </p:nvSpPr>
          <p:spPr>
            <a:xfrm>
              <a:off x="7947106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3" name="object 10393"/>
            <p:cNvSpPr/>
            <p:nvPr/>
          </p:nvSpPr>
          <p:spPr>
            <a:xfrm>
              <a:off x="7947232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4" name="object 10394"/>
            <p:cNvSpPr/>
            <p:nvPr/>
          </p:nvSpPr>
          <p:spPr>
            <a:xfrm>
              <a:off x="7947486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5" name="object 10395"/>
            <p:cNvSpPr/>
            <p:nvPr/>
          </p:nvSpPr>
          <p:spPr>
            <a:xfrm>
              <a:off x="794862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6" name="object 10396"/>
            <p:cNvSpPr/>
            <p:nvPr/>
          </p:nvSpPr>
          <p:spPr>
            <a:xfrm>
              <a:off x="7949767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7" name="object 10397"/>
            <p:cNvSpPr/>
            <p:nvPr/>
          </p:nvSpPr>
          <p:spPr>
            <a:xfrm>
              <a:off x="7950020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8" name="object 10398"/>
            <p:cNvSpPr/>
            <p:nvPr/>
          </p:nvSpPr>
          <p:spPr>
            <a:xfrm>
              <a:off x="7950147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9" name="object 10399"/>
            <p:cNvSpPr/>
            <p:nvPr/>
          </p:nvSpPr>
          <p:spPr>
            <a:xfrm>
              <a:off x="795116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0" name="object 10400"/>
            <p:cNvSpPr/>
            <p:nvPr/>
          </p:nvSpPr>
          <p:spPr>
            <a:xfrm>
              <a:off x="795154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1" name="object 10401"/>
            <p:cNvSpPr/>
            <p:nvPr/>
          </p:nvSpPr>
          <p:spPr>
            <a:xfrm>
              <a:off x="795230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2" name="object 10402"/>
            <p:cNvSpPr/>
            <p:nvPr/>
          </p:nvSpPr>
          <p:spPr>
            <a:xfrm>
              <a:off x="7951541" y="416085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3" name="object 10403"/>
            <p:cNvSpPr/>
            <p:nvPr/>
          </p:nvSpPr>
          <p:spPr>
            <a:xfrm>
              <a:off x="795407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4" name="object 10404"/>
            <p:cNvSpPr/>
            <p:nvPr/>
          </p:nvSpPr>
          <p:spPr>
            <a:xfrm>
              <a:off x="795483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5" name="object 10405"/>
            <p:cNvSpPr/>
            <p:nvPr/>
          </p:nvSpPr>
          <p:spPr>
            <a:xfrm>
              <a:off x="7955090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6" name="object 10406"/>
            <p:cNvSpPr/>
            <p:nvPr/>
          </p:nvSpPr>
          <p:spPr>
            <a:xfrm>
              <a:off x="7955470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7" name="object 10407"/>
            <p:cNvSpPr/>
            <p:nvPr/>
          </p:nvSpPr>
          <p:spPr>
            <a:xfrm>
              <a:off x="795648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8" name="object 10408"/>
            <p:cNvSpPr/>
            <p:nvPr/>
          </p:nvSpPr>
          <p:spPr>
            <a:xfrm>
              <a:off x="795749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9" name="object 10409"/>
            <p:cNvSpPr/>
            <p:nvPr/>
          </p:nvSpPr>
          <p:spPr>
            <a:xfrm>
              <a:off x="7957751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0" name="object 10410"/>
            <p:cNvSpPr/>
            <p:nvPr/>
          </p:nvSpPr>
          <p:spPr>
            <a:xfrm>
              <a:off x="7958004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1" name="object 10411"/>
            <p:cNvSpPr/>
            <p:nvPr/>
          </p:nvSpPr>
          <p:spPr>
            <a:xfrm>
              <a:off x="795813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2" name="object 10412"/>
            <p:cNvSpPr/>
            <p:nvPr/>
          </p:nvSpPr>
          <p:spPr>
            <a:xfrm>
              <a:off x="7960286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3" name="object 10413"/>
            <p:cNvSpPr/>
            <p:nvPr/>
          </p:nvSpPr>
          <p:spPr>
            <a:xfrm>
              <a:off x="7959652" y="4160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4" name="object 10414"/>
            <p:cNvSpPr/>
            <p:nvPr/>
          </p:nvSpPr>
          <p:spPr>
            <a:xfrm>
              <a:off x="796091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5" name="object 10415"/>
            <p:cNvSpPr/>
            <p:nvPr/>
          </p:nvSpPr>
          <p:spPr>
            <a:xfrm>
              <a:off x="796206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6" name="object 10416"/>
            <p:cNvSpPr/>
            <p:nvPr/>
          </p:nvSpPr>
          <p:spPr>
            <a:xfrm>
              <a:off x="7962947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7" name="object 10417"/>
            <p:cNvSpPr/>
            <p:nvPr/>
          </p:nvSpPr>
          <p:spPr>
            <a:xfrm>
              <a:off x="7963074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8" name="object 10418"/>
            <p:cNvSpPr/>
            <p:nvPr/>
          </p:nvSpPr>
          <p:spPr>
            <a:xfrm>
              <a:off x="7963327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9" name="object 10419"/>
            <p:cNvSpPr/>
            <p:nvPr/>
          </p:nvSpPr>
          <p:spPr>
            <a:xfrm>
              <a:off x="7964341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0" name="object 10420"/>
            <p:cNvSpPr/>
            <p:nvPr/>
          </p:nvSpPr>
          <p:spPr>
            <a:xfrm>
              <a:off x="796548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1" name="object 10421"/>
            <p:cNvSpPr/>
            <p:nvPr/>
          </p:nvSpPr>
          <p:spPr>
            <a:xfrm>
              <a:off x="7965608" y="4160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2" name="object 10422"/>
            <p:cNvSpPr/>
            <p:nvPr/>
          </p:nvSpPr>
          <p:spPr>
            <a:xfrm>
              <a:off x="7964975" y="416090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3" name="object 10423"/>
            <p:cNvSpPr/>
            <p:nvPr/>
          </p:nvSpPr>
          <p:spPr>
            <a:xfrm>
              <a:off x="7966875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4" name="object 10424"/>
            <p:cNvSpPr/>
            <p:nvPr/>
          </p:nvSpPr>
          <p:spPr>
            <a:xfrm>
              <a:off x="7968270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5" name="object 10425"/>
            <p:cNvSpPr/>
            <p:nvPr/>
          </p:nvSpPr>
          <p:spPr>
            <a:xfrm>
              <a:off x="7968523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6" name="object 10426"/>
            <p:cNvSpPr/>
            <p:nvPr/>
          </p:nvSpPr>
          <p:spPr>
            <a:xfrm>
              <a:off x="796890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7" name="object 10427"/>
            <p:cNvSpPr/>
            <p:nvPr/>
          </p:nvSpPr>
          <p:spPr>
            <a:xfrm>
              <a:off x="7969917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8" name="object 10428"/>
            <p:cNvSpPr/>
            <p:nvPr/>
          </p:nvSpPr>
          <p:spPr>
            <a:xfrm>
              <a:off x="7970804" y="4160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9" name="object 10429"/>
            <p:cNvSpPr/>
            <p:nvPr/>
          </p:nvSpPr>
          <p:spPr>
            <a:xfrm>
              <a:off x="7971184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0" name="object 10430"/>
            <p:cNvSpPr/>
            <p:nvPr/>
          </p:nvSpPr>
          <p:spPr>
            <a:xfrm>
              <a:off x="7973465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1" name="object 10431"/>
            <p:cNvSpPr/>
            <p:nvPr/>
          </p:nvSpPr>
          <p:spPr>
            <a:xfrm>
              <a:off x="7973592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2" name="object 10432"/>
            <p:cNvSpPr/>
            <p:nvPr/>
          </p:nvSpPr>
          <p:spPr>
            <a:xfrm>
              <a:off x="7973846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3" name="object 10433"/>
            <p:cNvSpPr/>
            <p:nvPr/>
          </p:nvSpPr>
          <p:spPr>
            <a:xfrm>
              <a:off x="797498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4" name="object 10434"/>
            <p:cNvSpPr/>
            <p:nvPr/>
          </p:nvSpPr>
          <p:spPr>
            <a:xfrm>
              <a:off x="7976127" y="4160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5" name="object 10435"/>
            <p:cNvSpPr/>
            <p:nvPr/>
          </p:nvSpPr>
          <p:spPr>
            <a:xfrm>
              <a:off x="7976507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6" name="object 10436"/>
            <p:cNvSpPr/>
            <p:nvPr/>
          </p:nvSpPr>
          <p:spPr>
            <a:xfrm>
              <a:off x="797739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7" name="object 10437"/>
            <p:cNvSpPr/>
            <p:nvPr/>
          </p:nvSpPr>
          <p:spPr>
            <a:xfrm>
              <a:off x="797790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8" name="object 10438"/>
            <p:cNvSpPr/>
            <p:nvPr/>
          </p:nvSpPr>
          <p:spPr>
            <a:xfrm>
              <a:off x="7978661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9" name="object 10439"/>
            <p:cNvSpPr/>
            <p:nvPr/>
          </p:nvSpPr>
          <p:spPr>
            <a:xfrm>
              <a:off x="7978915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0" name="object 10440"/>
            <p:cNvSpPr/>
            <p:nvPr/>
          </p:nvSpPr>
          <p:spPr>
            <a:xfrm>
              <a:off x="7979168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1" name="object 10441"/>
            <p:cNvSpPr/>
            <p:nvPr/>
          </p:nvSpPr>
          <p:spPr>
            <a:xfrm>
              <a:off x="798018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2" name="object 10442"/>
            <p:cNvSpPr/>
            <p:nvPr/>
          </p:nvSpPr>
          <p:spPr>
            <a:xfrm>
              <a:off x="798119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3" name="object 10443"/>
            <p:cNvSpPr/>
            <p:nvPr/>
          </p:nvSpPr>
          <p:spPr>
            <a:xfrm>
              <a:off x="7981322" y="4160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4" name="object 10444"/>
            <p:cNvSpPr/>
            <p:nvPr/>
          </p:nvSpPr>
          <p:spPr>
            <a:xfrm>
              <a:off x="7981703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5" name="object 10445"/>
            <p:cNvSpPr/>
            <p:nvPr/>
          </p:nvSpPr>
          <p:spPr>
            <a:xfrm>
              <a:off x="7981829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6" name="object 10446"/>
            <p:cNvSpPr/>
            <p:nvPr/>
          </p:nvSpPr>
          <p:spPr>
            <a:xfrm>
              <a:off x="7982970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7" name="object 10447"/>
            <p:cNvSpPr/>
            <p:nvPr/>
          </p:nvSpPr>
          <p:spPr>
            <a:xfrm>
              <a:off x="7983984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8" name="object 10448"/>
            <p:cNvSpPr/>
            <p:nvPr/>
          </p:nvSpPr>
          <p:spPr>
            <a:xfrm>
              <a:off x="798411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9" name="object 10449"/>
            <p:cNvSpPr/>
            <p:nvPr/>
          </p:nvSpPr>
          <p:spPr>
            <a:xfrm>
              <a:off x="7984364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0" name="object 10450"/>
            <p:cNvSpPr/>
            <p:nvPr/>
          </p:nvSpPr>
          <p:spPr>
            <a:xfrm>
              <a:off x="7986645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1" name="object 10451"/>
            <p:cNvSpPr/>
            <p:nvPr/>
          </p:nvSpPr>
          <p:spPr>
            <a:xfrm>
              <a:off x="7986772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2" name="object 10452"/>
            <p:cNvSpPr/>
            <p:nvPr/>
          </p:nvSpPr>
          <p:spPr>
            <a:xfrm>
              <a:off x="7987025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3" name="object 10453"/>
            <p:cNvSpPr/>
            <p:nvPr/>
          </p:nvSpPr>
          <p:spPr>
            <a:xfrm>
              <a:off x="7987152" y="416091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140" y="0"/>
                  </a:moveTo>
                  <a:lnTo>
                    <a:pt x="291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4" name="object 10454"/>
            <p:cNvSpPr/>
            <p:nvPr/>
          </p:nvSpPr>
          <p:spPr>
            <a:xfrm>
              <a:off x="7989433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5" name="object 10455"/>
            <p:cNvSpPr/>
            <p:nvPr/>
          </p:nvSpPr>
          <p:spPr>
            <a:xfrm>
              <a:off x="7989687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6" name="object 10456"/>
            <p:cNvSpPr/>
            <p:nvPr/>
          </p:nvSpPr>
          <p:spPr>
            <a:xfrm>
              <a:off x="798981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7" name="object 10457"/>
            <p:cNvSpPr/>
            <p:nvPr/>
          </p:nvSpPr>
          <p:spPr>
            <a:xfrm>
              <a:off x="799095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8" name="object 10458"/>
            <p:cNvSpPr/>
            <p:nvPr/>
          </p:nvSpPr>
          <p:spPr>
            <a:xfrm>
              <a:off x="7991841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9" name="object 10459"/>
            <p:cNvSpPr/>
            <p:nvPr/>
          </p:nvSpPr>
          <p:spPr>
            <a:xfrm>
              <a:off x="7991968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0" name="object 10460"/>
            <p:cNvSpPr/>
            <p:nvPr/>
          </p:nvSpPr>
          <p:spPr>
            <a:xfrm>
              <a:off x="7992221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1" name="object 10461"/>
            <p:cNvSpPr/>
            <p:nvPr/>
          </p:nvSpPr>
          <p:spPr>
            <a:xfrm>
              <a:off x="7991461" y="416091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2" name="object 10462"/>
            <p:cNvSpPr/>
            <p:nvPr/>
          </p:nvSpPr>
          <p:spPr>
            <a:xfrm>
              <a:off x="7994629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3" name="object 10463"/>
            <p:cNvSpPr/>
            <p:nvPr/>
          </p:nvSpPr>
          <p:spPr>
            <a:xfrm>
              <a:off x="7994882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4" name="object 10464"/>
            <p:cNvSpPr/>
            <p:nvPr/>
          </p:nvSpPr>
          <p:spPr>
            <a:xfrm>
              <a:off x="799627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5" name="object 10465"/>
            <p:cNvSpPr/>
            <p:nvPr/>
          </p:nvSpPr>
          <p:spPr>
            <a:xfrm>
              <a:off x="7997163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6" name="object 10466"/>
            <p:cNvSpPr/>
            <p:nvPr/>
          </p:nvSpPr>
          <p:spPr>
            <a:xfrm>
              <a:off x="7997290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7" name="object 10467"/>
            <p:cNvSpPr/>
            <p:nvPr/>
          </p:nvSpPr>
          <p:spPr>
            <a:xfrm>
              <a:off x="7997544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8" name="object 10468"/>
            <p:cNvSpPr/>
            <p:nvPr/>
          </p:nvSpPr>
          <p:spPr>
            <a:xfrm>
              <a:off x="799868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9" name="object 10469"/>
            <p:cNvSpPr/>
            <p:nvPr/>
          </p:nvSpPr>
          <p:spPr>
            <a:xfrm>
              <a:off x="7999825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0" name="object 10470"/>
            <p:cNvSpPr/>
            <p:nvPr/>
          </p:nvSpPr>
          <p:spPr>
            <a:xfrm>
              <a:off x="7999952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1" name="object 10471"/>
            <p:cNvSpPr/>
            <p:nvPr/>
          </p:nvSpPr>
          <p:spPr>
            <a:xfrm>
              <a:off x="8000205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2" name="object 10472"/>
            <p:cNvSpPr/>
            <p:nvPr/>
          </p:nvSpPr>
          <p:spPr>
            <a:xfrm>
              <a:off x="800223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3" name="object 10473"/>
            <p:cNvSpPr/>
            <p:nvPr/>
          </p:nvSpPr>
          <p:spPr>
            <a:xfrm>
              <a:off x="8002486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4" name="object 10474"/>
            <p:cNvSpPr/>
            <p:nvPr/>
          </p:nvSpPr>
          <p:spPr>
            <a:xfrm>
              <a:off x="8002740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5" name="object 10475"/>
            <p:cNvSpPr/>
            <p:nvPr/>
          </p:nvSpPr>
          <p:spPr>
            <a:xfrm>
              <a:off x="800299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6" name="object 10476"/>
            <p:cNvSpPr/>
            <p:nvPr/>
          </p:nvSpPr>
          <p:spPr>
            <a:xfrm>
              <a:off x="800375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7" name="object 10477"/>
            <p:cNvSpPr/>
            <p:nvPr/>
          </p:nvSpPr>
          <p:spPr>
            <a:xfrm>
              <a:off x="800400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8" name="object 10478"/>
            <p:cNvSpPr/>
            <p:nvPr/>
          </p:nvSpPr>
          <p:spPr>
            <a:xfrm>
              <a:off x="800489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9" name="object 10479"/>
            <p:cNvSpPr/>
            <p:nvPr/>
          </p:nvSpPr>
          <p:spPr>
            <a:xfrm>
              <a:off x="8005021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0" name="object 10480"/>
            <p:cNvSpPr/>
            <p:nvPr/>
          </p:nvSpPr>
          <p:spPr>
            <a:xfrm>
              <a:off x="8005274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1" name="object 10481"/>
            <p:cNvSpPr/>
            <p:nvPr/>
          </p:nvSpPr>
          <p:spPr>
            <a:xfrm>
              <a:off x="8005528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2" name="object 10482"/>
            <p:cNvSpPr/>
            <p:nvPr/>
          </p:nvSpPr>
          <p:spPr>
            <a:xfrm>
              <a:off x="800565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3" name="object 10483"/>
            <p:cNvSpPr/>
            <p:nvPr/>
          </p:nvSpPr>
          <p:spPr>
            <a:xfrm>
              <a:off x="800654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4" name="object 10484"/>
            <p:cNvSpPr/>
            <p:nvPr/>
          </p:nvSpPr>
          <p:spPr>
            <a:xfrm>
              <a:off x="8007809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5" name="object 10485"/>
            <p:cNvSpPr/>
            <p:nvPr/>
          </p:nvSpPr>
          <p:spPr>
            <a:xfrm>
              <a:off x="8008062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6" name="object 10486"/>
            <p:cNvSpPr/>
            <p:nvPr/>
          </p:nvSpPr>
          <p:spPr>
            <a:xfrm>
              <a:off x="8010343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7" name="object 10487"/>
            <p:cNvSpPr/>
            <p:nvPr/>
          </p:nvSpPr>
          <p:spPr>
            <a:xfrm>
              <a:off x="8010597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8" name="object 10488"/>
            <p:cNvSpPr/>
            <p:nvPr/>
          </p:nvSpPr>
          <p:spPr>
            <a:xfrm>
              <a:off x="8010850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9" name="object 10489"/>
            <p:cNvSpPr/>
            <p:nvPr/>
          </p:nvSpPr>
          <p:spPr>
            <a:xfrm>
              <a:off x="801173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0" name="object 10490"/>
            <p:cNvSpPr/>
            <p:nvPr/>
          </p:nvSpPr>
          <p:spPr>
            <a:xfrm>
              <a:off x="801211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1" name="object 10491"/>
            <p:cNvSpPr/>
            <p:nvPr/>
          </p:nvSpPr>
          <p:spPr>
            <a:xfrm>
              <a:off x="8013005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2" name="object 10492"/>
            <p:cNvSpPr/>
            <p:nvPr/>
          </p:nvSpPr>
          <p:spPr>
            <a:xfrm>
              <a:off x="8013258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3" name="object 10493"/>
            <p:cNvSpPr/>
            <p:nvPr/>
          </p:nvSpPr>
          <p:spPr>
            <a:xfrm>
              <a:off x="8013512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4" name="object 10494"/>
            <p:cNvSpPr/>
            <p:nvPr/>
          </p:nvSpPr>
          <p:spPr>
            <a:xfrm>
              <a:off x="801452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5" name="object 10495"/>
            <p:cNvSpPr/>
            <p:nvPr/>
          </p:nvSpPr>
          <p:spPr>
            <a:xfrm>
              <a:off x="8015539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6" name="object 10496"/>
            <p:cNvSpPr/>
            <p:nvPr/>
          </p:nvSpPr>
          <p:spPr>
            <a:xfrm>
              <a:off x="8015793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7" name="object 10497"/>
            <p:cNvSpPr/>
            <p:nvPr/>
          </p:nvSpPr>
          <p:spPr>
            <a:xfrm>
              <a:off x="8016046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8" name="object 10498"/>
            <p:cNvSpPr/>
            <p:nvPr/>
          </p:nvSpPr>
          <p:spPr>
            <a:xfrm>
              <a:off x="801706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9" name="object 10499"/>
            <p:cNvSpPr/>
            <p:nvPr/>
          </p:nvSpPr>
          <p:spPr>
            <a:xfrm>
              <a:off x="8018201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0" name="object 10500"/>
            <p:cNvSpPr/>
            <p:nvPr/>
          </p:nvSpPr>
          <p:spPr>
            <a:xfrm>
              <a:off x="8018454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1" name="object 10501"/>
            <p:cNvSpPr/>
            <p:nvPr/>
          </p:nvSpPr>
          <p:spPr>
            <a:xfrm>
              <a:off x="8018581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2" name="object 10502"/>
            <p:cNvSpPr/>
            <p:nvPr/>
          </p:nvSpPr>
          <p:spPr>
            <a:xfrm>
              <a:off x="8020862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3" name="object 10503"/>
            <p:cNvSpPr/>
            <p:nvPr/>
          </p:nvSpPr>
          <p:spPr>
            <a:xfrm>
              <a:off x="8020989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4" name="object 10504"/>
            <p:cNvSpPr/>
            <p:nvPr/>
          </p:nvSpPr>
          <p:spPr>
            <a:xfrm>
              <a:off x="8021242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5" name="object 10505"/>
            <p:cNvSpPr/>
            <p:nvPr/>
          </p:nvSpPr>
          <p:spPr>
            <a:xfrm>
              <a:off x="802149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6" name="object 10506"/>
            <p:cNvSpPr/>
            <p:nvPr/>
          </p:nvSpPr>
          <p:spPr>
            <a:xfrm>
              <a:off x="802225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7" name="object 10507"/>
            <p:cNvSpPr/>
            <p:nvPr/>
          </p:nvSpPr>
          <p:spPr>
            <a:xfrm>
              <a:off x="8023396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8" name="object 10508"/>
            <p:cNvSpPr/>
            <p:nvPr/>
          </p:nvSpPr>
          <p:spPr>
            <a:xfrm>
              <a:off x="8023650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9" name="object 10509"/>
            <p:cNvSpPr/>
            <p:nvPr/>
          </p:nvSpPr>
          <p:spPr>
            <a:xfrm>
              <a:off x="8023903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0" name="object 10510"/>
            <p:cNvSpPr/>
            <p:nvPr/>
          </p:nvSpPr>
          <p:spPr>
            <a:xfrm>
              <a:off x="802479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1" name="object 10511"/>
            <p:cNvSpPr/>
            <p:nvPr/>
          </p:nvSpPr>
          <p:spPr>
            <a:xfrm>
              <a:off x="8026184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2" name="object 10512"/>
            <p:cNvSpPr/>
            <p:nvPr/>
          </p:nvSpPr>
          <p:spPr>
            <a:xfrm>
              <a:off x="8026311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3" name="object 10513"/>
            <p:cNvSpPr/>
            <p:nvPr/>
          </p:nvSpPr>
          <p:spPr>
            <a:xfrm>
              <a:off x="8026565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4" name="object 10514"/>
            <p:cNvSpPr/>
            <p:nvPr/>
          </p:nvSpPr>
          <p:spPr>
            <a:xfrm>
              <a:off x="8028846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5" name="object 10515"/>
            <p:cNvSpPr/>
            <p:nvPr/>
          </p:nvSpPr>
          <p:spPr>
            <a:xfrm>
              <a:off x="8028972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6" name="object 10516"/>
            <p:cNvSpPr/>
            <p:nvPr/>
          </p:nvSpPr>
          <p:spPr>
            <a:xfrm>
              <a:off x="8029226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7" name="object 10517"/>
            <p:cNvSpPr/>
            <p:nvPr/>
          </p:nvSpPr>
          <p:spPr>
            <a:xfrm>
              <a:off x="8031380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8" name="object 10518"/>
            <p:cNvSpPr/>
            <p:nvPr/>
          </p:nvSpPr>
          <p:spPr>
            <a:xfrm>
              <a:off x="8031634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9" name="object 10519"/>
            <p:cNvSpPr/>
            <p:nvPr/>
          </p:nvSpPr>
          <p:spPr>
            <a:xfrm>
              <a:off x="8031000" y="4160838"/>
              <a:ext cx="4445" cy="635"/>
            </a:xfrm>
            <a:custGeom>
              <a:avLst/>
              <a:gdLst/>
              <a:ahLst/>
              <a:cxnLst/>
              <a:rect l="l" t="t" r="r" b="b"/>
              <a:pathLst>
                <a:path w="4445" h="635">
                  <a:moveTo>
                    <a:pt x="0" y="0"/>
                  </a:moveTo>
                  <a:lnTo>
                    <a:pt x="1774" y="0"/>
                  </a:lnTo>
                </a:path>
                <a:path w="4445" h="635">
                  <a:moveTo>
                    <a:pt x="2281" y="18"/>
                  </a:moveTo>
                  <a:lnTo>
                    <a:pt x="4055" y="18"/>
                  </a:lnTo>
                </a:path>
                <a:path w="4445" h="635">
                  <a:moveTo>
                    <a:pt x="2534" y="18"/>
                  </a:moveTo>
                  <a:lnTo>
                    <a:pt x="4308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0" name="object 10520"/>
            <p:cNvSpPr/>
            <p:nvPr/>
          </p:nvSpPr>
          <p:spPr>
            <a:xfrm>
              <a:off x="8036703" y="4160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1" name="object 10521"/>
            <p:cNvSpPr/>
            <p:nvPr/>
          </p:nvSpPr>
          <p:spPr>
            <a:xfrm>
              <a:off x="8037083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2" name="object 10522"/>
            <p:cNvSpPr/>
            <p:nvPr/>
          </p:nvSpPr>
          <p:spPr>
            <a:xfrm>
              <a:off x="8037210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3" name="object 10523"/>
            <p:cNvSpPr/>
            <p:nvPr/>
          </p:nvSpPr>
          <p:spPr>
            <a:xfrm>
              <a:off x="803923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4" name="object 10524"/>
            <p:cNvSpPr/>
            <p:nvPr/>
          </p:nvSpPr>
          <p:spPr>
            <a:xfrm>
              <a:off x="8039364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5" name="object 10525"/>
            <p:cNvSpPr/>
            <p:nvPr/>
          </p:nvSpPr>
          <p:spPr>
            <a:xfrm>
              <a:off x="8039491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6" name="object 10526"/>
            <p:cNvSpPr/>
            <p:nvPr/>
          </p:nvSpPr>
          <p:spPr>
            <a:xfrm>
              <a:off x="8039618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7" name="object 10527"/>
            <p:cNvSpPr/>
            <p:nvPr/>
          </p:nvSpPr>
          <p:spPr>
            <a:xfrm>
              <a:off x="8039871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8" name="object 10528"/>
            <p:cNvSpPr/>
            <p:nvPr/>
          </p:nvSpPr>
          <p:spPr>
            <a:xfrm>
              <a:off x="8042025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9" name="object 10529"/>
            <p:cNvSpPr/>
            <p:nvPr/>
          </p:nvSpPr>
          <p:spPr>
            <a:xfrm>
              <a:off x="8042279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0" name="object 10530"/>
            <p:cNvSpPr/>
            <p:nvPr/>
          </p:nvSpPr>
          <p:spPr>
            <a:xfrm>
              <a:off x="8042406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1" name="object 10531"/>
            <p:cNvSpPr/>
            <p:nvPr/>
          </p:nvSpPr>
          <p:spPr>
            <a:xfrm>
              <a:off x="804329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2" name="object 10532"/>
            <p:cNvSpPr/>
            <p:nvPr/>
          </p:nvSpPr>
          <p:spPr>
            <a:xfrm>
              <a:off x="8044560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3" name="object 10533"/>
            <p:cNvSpPr/>
            <p:nvPr/>
          </p:nvSpPr>
          <p:spPr>
            <a:xfrm>
              <a:off x="8044940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4" name="object 10534"/>
            <p:cNvSpPr/>
            <p:nvPr/>
          </p:nvSpPr>
          <p:spPr>
            <a:xfrm>
              <a:off x="804519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5" name="object 10535"/>
            <p:cNvSpPr/>
            <p:nvPr/>
          </p:nvSpPr>
          <p:spPr>
            <a:xfrm>
              <a:off x="804608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6" name="object 10536"/>
            <p:cNvSpPr/>
            <p:nvPr/>
          </p:nvSpPr>
          <p:spPr>
            <a:xfrm>
              <a:off x="8047348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7" name="object 10537"/>
            <p:cNvSpPr/>
            <p:nvPr/>
          </p:nvSpPr>
          <p:spPr>
            <a:xfrm>
              <a:off x="8047602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8" name="object 10538"/>
            <p:cNvSpPr/>
            <p:nvPr/>
          </p:nvSpPr>
          <p:spPr>
            <a:xfrm>
              <a:off x="8048742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9" name="object 10539"/>
            <p:cNvSpPr/>
            <p:nvPr/>
          </p:nvSpPr>
          <p:spPr>
            <a:xfrm>
              <a:off x="8049883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0" name="object 10540"/>
            <p:cNvSpPr/>
            <p:nvPr/>
          </p:nvSpPr>
          <p:spPr>
            <a:xfrm>
              <a:off x="8050136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1" name="object 10541"/>
            <p:cNvSpPr/>
            <p:nvPr/>
          </p:nvSpPr>
          <p:spPr>
            <a:xfrm>
              <a:off x="8050390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2" name="object 10542"/>
            <p:cNvSpPr/>
            <p:nvPr/>
          </p:nvSpPr>
          <p:spPr>
            <a:xfrm>
              <a:off x="805127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3" name="object 10543"/>
            <p:cNvSpPr/>
            <p:nvPr/>
          </p:nvSpPr>
          <p:spPr>
            <a:xfrm>
              <a:off x="8052417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4" name="object 10544"/>
            <p:cNvSpPr/>
            <p:nvPr/>
          </p:nvSpPr>
          <p:spPr>
            <a:xfrm>
              <a:off x="8052671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5" name="object 10545"/>
            <p:cNvSpPr/>
            <p:nvPr/>
          </p:nvSpPr>
          <p:spPr>
            <a:xfrm>
              <a:off x="8052037" y="4160901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154" y="0"/>
                  </a:moveTo>
                  <a:lnTo>
                    <a:pt x="3928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6" name="object 10546"/>
            <p:cNvSpPr/>
            <p:nvPr/>
          </p:nvSpPr>
          <p:spPr>
            <a:xfrm>
              <a:off x="8055205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7" name="object 10547"/>
            <p:cNvSpPr/>
            <p:nvPr/>
          </p:nvSpPr>
          <p:spPr>
            <a:xfrm>
              <a:off x="8055459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8" name="object 10548"/>
            <p:cNvSpPr/>
            <p:nvPr/>
          </p:nvSpPr>
          <p:spPr>
            <a:xfrm>
              <a:off x="805558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9" name="object 10549"/>
            <p:cNvSpPr/>
            <p:nvPr/>
          </p:nvSpPr>
          <p:spPr>
            <a:xfrm>
              <a:off x="805659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0" name="object 10550"/>
            <p:cNvSpPr/>
            <p:nvPr/>
          </p:nvSpPr>
          <p:spPr>
            <a:xfrm>
              <a:off x="8056853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1" name="object 10551"/>
            <p:cNvSpPr/>
            <p:nvPr/>
          </p:nvSpPr>
          <p:spPr>
            <a:xfrm>
              <a:off x="8057740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2" name="object 10552"/>
            <p:cNvSpPr/>
            <p:nvPr/>
          </p:nvSpPr>
          <p:spPr>
            <a:xfrm>
              <a:off x="8057993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3" name="object 10553"/>
            <p:cNvSpPr/>
            <p:nvPr/>
          </p:nvSpPr>
          <p:spPr>
            <a:xfrm>
              <a:off x="8058247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4" name="object 10554"/>
            <p:cNvSpPr/>
            <p:nvPr/>
          </p:nvSpPr>
          <p:spPr>
            <a:xfrm>
              <a:off x="805913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5" name="object 10555"/>
            <p:cNvSpPr/>
            <p:nvPr/>
          </p:nvSpPr>
          <p:spPr>
            <a:xfrm>
              <a:off x="8060401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6" name="object 10556"/>
            <p:cNvSpPr/>
            <p:nvPr/>
          </p:nvSpPr>
          <p:spPr>
            <a:xfrm>
              <a:off x="8060655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7" name="object 10557"/>
            <p:cNvSpPr/>
            <p:nvPr/>
          </p:nvSpPr>
          <p:spPr>
            <a:xfrm>
              <a:off x="8060908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8" name="object 10558"/>
            <p:cNvSpPr/>
            <p:nvPr/>
          </p:nvSpPr>
          <p:spPr>
            <a:xfrm>
              <a:off x="806179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9" name="object 10559"/>
            <p:cNvSpPr/>
            <p:nvPr/>
          </p:nvSpPr>
          <p:spPr>
            <a:xfrm>
              <a:off x="806204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0" name="object 10560"/>
            <p:cNvSpPr/>
            <p:nvPr/>
          </p:nvSpPr>
          <p:spPr>
            <a:xfrm>
              <a:off x="8063062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1" name="object 10561"/>
            <p:cNvSpPr/>
            <p:nvPr/>
          </p:nvSpPr>
          <p:spPr>
            <a:xfrm>
              <a:off x="8063316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2" name="object 10562"/>
            <p:cNvSpPr/>
            <p:nvPr/>
          </p:nvSpPr>
          <p:spPr>
            <a:xfrm>
              <a:off x="806356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3" name="object 10563"/>
            <p:cNvSpPr/>
            <p:nvPr/>
          </p:nvSpPr>
          <p:spPr>
            <a:xfrm>
              <a:off x="806420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4" name="object 10564"/>
            <p:cNvSpPr/>
            <p:nvPr/>
          </p:nvSpPr>
          <p:spPr>
            <a:xfrm>
              <a:off x="8065724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5" name="object 10565"/>
            <p:cNvSpPr/>
            <p:nvPr/>
          </p:nvSpPr>
          <p:spPr>
            <a:xfrm>
              <a:off x="8065851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6" name="object 10566"/>
            <p:cNvSpPr/>
            <p:nvPr/>
          </p:nvSpPr>
          <p:spPr>
            <a:xfrm>
              <a:off x="8066104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7" name="object 10567"/>
            <p:cNvSpPr/>
            <p:nvPr/>
          </p:nvSpPr>
          <p:spPr>
            <a:xfrm>
              <a:off x="806711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8" name="object 10568"/>
            <p:cNvSpPr/>
            <p:nvPr/>
          </p:nvSpPr>
          <p:spPr>
            <a:xfrm>
              <a:off x="806825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9" name="object 10569"/>
            <p:cNvSpPr/>
            <p:nvPr/>
          </p:nvSpPr>
          <p:spPr>
            <a:xfrm>
              <a:off x="8068512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0" name="object 10570"/>
            <p:cNvSpPr/>
            <p:nvPr/>
          </p:nvSpPr>
          <p:spPr>
            <a:xfrm>
              <a:off x="8068638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1" name="object 10571"/>
            <p:cNvSpPr/>
            <p:nvPr/>
          </p:nvSpPr>
          <p:spPr>
            <a:xfrm>
              <a:off x="807003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2" name="object 10572"/>
            <p:cNvSpPr/>
            <p:nvPr/>
          </p:nvSpPr>
          <p:spPr>
            <a:xfrm>
              <a:off x="8070032" y="4160882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3" name="object 10573"/>
            <p:cNvSpPr/>
            <p:nvPr/>
          </p:nvSpPr>
          <p:spPr>
            <a:xfrm>
              <a:off x="8071300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4" name="object 10574"/>
            <p:cNvSpPr/>
            <p:nvPr/>
          </p:nvSpPr>
          <p:spPr>
            <a:xfrm>
              <a:off x="8073454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5" name="object 10575"/>
            <p:cNvSpPr/>
            <p:nvPr/>
          </p:nvSpPr>
          <p:spPr>
            <a:xfrm>
              <a:off x="8073581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6" name="object 10576"/>
            <p:cNvSpPr/>
            <p:nvPr/>
          </p:nvSpPr>
          <p:spPr>
            <a:xfrm>
              <a:off x="8073961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7" name="object 10577"/>
            <p:cNvSpPr/>
            <p:nvPr/>
          </p:nvSpPr>
          <p:spPr>
            <a:xfrm>
              <a:off x="8076115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8" name="object 10578"/>
            <p:cNvSpPr/>
            <p:nvPr/>
          </p:nvSpPr>
          <p:spPr>
            <a:xfrm>
              <a:off x="8076242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9" name="object 10579"/>
            <p:cNvSpPr/>
            <p:nvPr/>
          </p:nvSpPr>
          <p:spPr>
            <a:xfrm>
              <a:off x="8076496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0" name="object 10580"/>
            <p:cNvSpPr/>
            <p:nvPr/>
          </p:nvSpPr>
          <p:spPr>
            <a:xfrm>
              <a:off x="807674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1" name="object 10581"/>
            <p:cNvSpPr/>
            <p:nvPr/>
          </p:nvSpPr>
          <p:spPr>
            <a:xfrm>
              <a:off x="807865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2" name="object 10582"/>
            <p:cNvSpPr/>
            <p:nvPr/>
          </p:nvSpPr>
          <p:spPr>
            <a:xfrm>
              <a:off x="8078904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3" name="object 10583"/>
            <p:cNvSpPr/>
            <p:nvPr/>
          </p:nvSpPr>
          <p:spPr>
            <a:xfrm>
              <a:off x="8079157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4" name="object 10584"/>
            <p:cNvSpPr/>
            <p:nvPr/>
          </p:nvSpPr>
          <p:spPr>
            <a:xfrm>
              <a:off x="807941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5" name="object 10585"/>
            <p:cNvSpPr/>
            <p:nvPr/>
          </p:nvSpPr>
          <p:spPr>
            <a:xfrm>
              <a:off x="8080424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6" name="object 10586"/>
            <p:cNvSpPr/>
            <p:nvPr/>
          </p:nvSpPr>
          <p:spPr>
            <a:xfrm>
              <a:off x="808131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7" name="object 10587"/>
            <p:cNvSpPr/>
            <p:nvPr/>
          </p:nvSpPr>
          <p:spPr>
            <a:xfrm>
              <a:off x="8081565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8" name="object 10588"/>
            <p:cNvSpPr/>
            <p:nvPr/>
          </p:nvSpPr>
          <p:spPr>
            <a:xfrm>
              <a:off x="8081818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9" name="object 10589"/>
            <p:cNvSpPr/>
            <p:nvPr/>
          </p:nvSpPr>
          <p:spPr>
            <a:xfrm>
              <a:off x="808283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0" name="object 10590"/>
            <p:cNvSpPr/>
            <p:nvPr/>
          </p:nvSpPr>
          <p:spPr>
            <a:xfrm>
              <a:off x="808397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1" name="object 10591"/>
            <p:cNvSpPr/>
            <p:nvPr/>
          </p:nvSpPr>
          <p:spPr>
            <a:xfrm>
              <a:off x="8084226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2" name="object 10592"/>
            <p:cNvSpPr/>
            <p:nvPr/>
          </p:nvSpPr>
          <p:spPr>
            <a:xfrm>
              <a:off x="8084480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3" name="object 10593"/>
            <p:cNvSpPr/>
            <p:nvPr/>
          </p:nvSpPr>
          <p:spPr>
            <a:xfrm>
              <a:off x="8084606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4" name="object 10594"/>
            <p:cNvSpPr/>
            <p:nvPr/>
          </p:nvSpPr>
          <p:spPr>
            <a:xfrm>
              <a:off x="808549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5" name="object 10595"/>
            <p:cNvSpPr/>
            <p:nvPr/>
          </p:nvSpPr>
          <p:spPr>
            <a:xfrm>
              <a:off x="8086634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6" name="object 10596"/>
            <p:cNvSpPr/>
            <p:nvPr/>
          </p:nvSpPr>
          <p:spPr>
            <a:xfrm>
              <a:off x="8086761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7" name="object 10597"/>
            <p:cNvSpPr/>
            <p:nvPr/>
          </p:nvSpPr>
          <p:spPr>
            <a:xfrm>
              <a:off x="8087014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8" name="object 10598"/>
            <p:cNvSpPr/>
            <p:nvPr/>
          </p:nvSpPr>
          <p:spPr>
            <a:xfrm>
              <a:off x="808726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9" name="object 10599"/>
            <p:cNvSpPr/>
            <p:nvPr/>
          </p:nvSpPr>
          <p:spPr>
            <a:xfrm>
              <a:off x="8089295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0" name="object 10600"/>
            <p:cNvSpPr/>
            <p:nvPr/>
          </p:nvSpPr>
          <p:spPr>
            <a:xfrm>
              <a:off x="8089549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1" name="object 10601"/>
            <p:cNvSpPr/>
            <p:nvPr/>
          </p:nvSpPr>
          <p:spPr>
            <a:xfrm>
              <a:off x="8091196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2" name="object 10602"/>
            <p:cNvSpPr/>
            <p:nvPr/>
          </p:nvSpPr>
          <p:spPr>
            <a:xfrm>
              <a:off x="8091957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3" name="object 10603"/>
            <p:cNvSpPr/>
            <p:nvPr/>
          </p:nvSpPr>
          <p:spPr>
            <a:xfrm>
              <a:off x="8092337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4" name="object 10604"/>
            <p:cNvSpPr/>
            <p:nvPr/>
          </p:nvSpPr>
          <p:spPr>
            <a:xfrm>
              <a:off x="809347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5" name="object 10605"/>
            <p:cNvSpPr/>
            <p:nvPr/>
          </p:nvSpPr>
          <p:spPr>
            <a:xfrm>
              <a:off x="809449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6" name="object 10606"/>
            <p:cNvSpPr/>
            <p:nvPr/>
          </p:nvSpPr>
          <p:spPr>
            <a:xfrm>
              <a:off x="8094745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7" name="object 10607"/>
            <p:cNvSpPr/>
            <p:nvPr/>
          </p:nvSpPr>
          <p:spPr>
            <a:xfrm>
              <a:off x="8094998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8" name="object 10608"/>
            <p:cNvSpPr/>
            <p:nvPr/>
          </p:nvSpPr>
          <p:spPr>
            <a:xfrm>
              <a:off x="809715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9" name="object 10609"/>
            <p:cNvSpPr/>
            <p:nvPr/>
          </p:nvSpPr>
          <p:spPr>
            <a:xfrm>
              <a:off x="8097406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0" name="object 10610"/>
            <p:cNvSpPr/>
            <p:nvPr/>
          </p:nvSpPr>
          <p:spPr>
            <a:xfrm>
              <a:off x="809765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1" name="object 10611"/>
            <p:cNvSpPr/>
            <p:nvPr/>
          </p:nvSpPr>
          <p:spPr>
            <a:xfrm>
              <a:off x="8099941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2" name="object 10612"/>
            <p:cNvSpPr/>
            <p:nvPr/>
          </p:nvSpPr>
          <p:spPr>
            <a:xfrm>
              <a:off x="8100194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3" name="object 10613"/>
            <p:cNvSpPr/>
            <p:nvPr/>
          </p:nvSpPr>
          <p:spPr>
            <a:xfrm>
              <a:off x="8100321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4" name="object 10614"/>
            <p:cNvSpPr/>
            <p:nvPr/>
          </p:nvSpPr>
          <p:spPr>
            <a:xfrm>
              <a:off x="810146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5" name="object 10615"/>
            <p:cNvSpPr/>
            <p:nvPr/>
          </p:nvSpPr>
          <p:spPr>
            <a:xfrm>
              <a:off x="8102348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6" name="object 10616"/>
            <p:cNvSpPr/>
            <p:nvPr/>
          </p:nvSpPr>
          <p:spPr>
            <a:xfrm>
              <a:off x="8102729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7" name="object 10617"/>
            <p:cNvSpPr/>
            <p:nvPr/>
          </p:nvSpPr>
          <p:spPr>
            <a:xfrm>
              <a:off x="8102982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8" name="object 10618"/>
            <p:cNvSpPr/>
            <p:nvPr/>
          </p:nvSpPr>
          <p:spPr>
            <a:xfrm>
              <a:off x="810412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9" name="object 10619"/>
            <p:cNvSpPr/>
            <p:nvPr/>
          </p:nvSpPr>
          <p:spPr>
            <a:xfrm>
              <a:off x="8105137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0" name="object 10620"/>
            <p:cNvSpPr/>
            <p:nvPr/>
          </p:nvSpPr>
          <p:spPr>
            <a:xfrm>
              <a:off x="8105390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1" name="object 10621"/>
            <p:cNvSpPr/>
            <p:nvPr/>
          </p:nvSpPr>
          <p:spPr>
            <a:xfrm>
              <a:off x="8105517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2" name="object 10622"/>
            <p:cNvSpPr/>
            <p:nvPr/>
          </p:nvSpPr>
          <p:spPr>
            <a:xfrm>
              <a:off x="810678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3" name="object 10623"/>
            <p:cNvSpPr/>
            <p:nvPr/>
          </p:nvSpPr>
          <p:spPr>
            <a:xfrm>
              <a:off x="8107798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4" name="object 10624"/>
            <p:cNvSpPr/>
            <p:nvPr/>
          </p:nvSpPr>
          <p:spPr>
            <a:xfrm>
              <a:off x="8108051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5" name="object 10625"/>
            <p:cNvSpPr/>
            <p:nvPr/>
          </p:nvSpPr>
          <p:spPr>
            <a:xfrm>
              <a:off x="8108305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6" name="object 10626"/>
            <p:cNvSpPr/>
            <p:nvPr/>
          </p:nvSpPr>
          <p:spPr>
            <a:xfrm>
              <a:off x="8110332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7" name="object 10627"/>
            <p:cNvSpPr/>
            <p:nvPr/>
          </p:nvSpPr>
          <p:spPr>
            <a:xfrm>
              <a:off x="8110586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8" name="object 10628"/>
            <p:cNvSpPr/>
            <p:nvPr/>
          </p:nvSpPr>
          <p:spPr>
            <a:xfrm>
              <a:off x="8110839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9" name="object 10629"/>
            <p:cNvSpPr/>
            <p:nvPr/>
          </p:nvSpPr>
          <p:spPr>
            <a:xfrm>
              <a:off x="8112233" y="4160876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0" name="object 10630"/>
            <p:cNvSpPr/>
            <p:nvPr/>
          </p:nvSpPr>
          <p:spPr>
            <a:xfrm>
              <a:off x="811362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1" name="object 10631"/>
            <p:cNvSpPr/>
            <p:nvPr/>
          </p:nvSpPr>
          <p:spPr>
            <a:xfrm>
              <a:off x="8115655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2" name="object 10632"/>
            <p:cNvSpPr/>
            <p:nvPr/>
          </p:nvSpPr>
          <p:spPr>
            <a:xfrm>
              <a:off x="8115908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3" name="object 10633"/>
            <p:cNvSpPr/>
            <p:nvPr/>
          </p:nvSpPr>
          <p:spPr>
            <a:xfrm>
              <a:off x="8116162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4" name="object 10634"/>
            <p:cNvSpPr/>
            <p:nvPr/>
          </p:nvSpPr>
          <p:spPr>
            <a:xfrm>
              <a:off x="811819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5" name="object 10635"/>
            <p:cNvSpPr/>
            <p:nvPr/>
          </p:nvSpPr>
          <p:spPr>
            <a:xfrm>
              <a:off x="8118443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6" name="object 10636"/>
            <p:cNvSpPr/>
            <p:nvPr/>
          </p:nvSpPr>
          <p:spPr>
            <a:xfrm>
              <a:off x="8118570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7" name="object 10637"/>
            <p:cNvSpPr/>
            <p:nvPr/>
          </p:nvSpPr>
          <p:spPr>
            <a:xfrm>
              <a:off x="8118697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8" name="object 10638"/>
            <p:cNvSpPr/>
            <p:nvPr/>
          </p:nvSpPr>
          <p:spPr>
            <a:xfrm>
              <a:off x="8120977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9" name="object 10639"/>
            <p:cNvSpPr/>
            <p:nvPr/>
          </p:nvSpPr>
          <p:spPr>
            <a:xfrm>
              <a:off x="8121231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0" name="object 10640"/>
            <p:cNvSpPr/>
            <p:nvPr/>
          </p:nvSpPr>
          <p:spPr>
            <a:xfrm>
              <a:off x="8120471" y="4160907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154" y="0"/>
                  </a:moveTo>
                  <a:lnTo>
                    <a:pt x="3928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1" name="object 10641"/>
            <p:cNvSpPr/>
            <p:nvPr/>
          </p:nvSpPr>
          <p:spPr>
            <a:xfrm>
              <a:off x="8123766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2" name="object 10642"/>
            <p:cNvSpPr/>
            <p:nvPr/>
          </p:nvSpPr>
          <p:spPr>
            <a:xfrm>
              <a:off x="8123892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3" name="object 10643"/>
            <p:cNvSpPr/>
            <p:nvPr/>
          </p:nvSpPr>
          <p:spPr>
            <a:xfrm>
              <a:off x="8126173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4" name="object 10644"/>
            <p:cNvSpPr/>
            <p:nvPr/>
          </p:nvSpPr>
          <p:spPr>
            <a:xfrm>
              <a:off x="8126300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5" name="object 10645"/>
            <p:cNvSpPr/>
            <p:nvPr/>
          </p:nvSpPr>
          <p:spPr>
            <a:xfrm>
              <a:off x="8126553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6" name="object 10646"/>
            <p:cNvSpPr/>
            <p:nvPr/>
          </p:nvSpPr>
          <p:spPr>
            <a:xfrm>
              <a:off x="812870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7" name="object 10647"/>
            <p:cNvSpPr/>
            <p:nvPr/>
          </p:nvSpPr>
          <p:spPr>
            <a:xfrm>
              <a:off x="8128835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8" name="object 10648"/>
            <p:cNvSpPr/>
            <p:nvPr/>
          </p:nvSpPr>
          <p:spPr>
            <a:xfrm>
              <a:off x="8128961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9" name="object 10649"/>
            <p:cNvSpPr/>
            <p:nvPr/>
          </p:nvSpPr>
          <p:spPr>
            <a:xfrm>
              <a:off x="8129215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0" name="object 10650"/>
            <p:cNvSpPr/>
            <p:nvPr/>
          </p:nvSpPr>
          <p:spPr>
            <a:xfrm>
              <a:off x="813035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1" name="object 10651"/>
            <p:cNvSpPr/>
            <p:nvPr/>
          </p:nvSpPr>
          <p:spPr>
            <a:xfrm>
              <a:off x="813136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2" name="object 10652"/>
            <p:cNvSpPr/>
            <p:nvPr/>
          </p:nvSpPr>
          <p:spPr>
            <a:xfrm>
              <a:off x="8131496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3" name="object 10653"/>
            <p:cNvSpPr/>
            <p:nvPr/>
          </p:nvSpPr>
          <p:spPr>
            <a:xfrm>
              <a:off x="8131749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4" name="object 10654"/>
            <p:cNvSpPr/>
            <p:nvPr/>
          </p:nvSpPr>
          <p:spPr>
            <a:xfrm>
              <a:off x="8131876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5" name="object 10655"/>
            <p:cNvSpPr/>
            <p:nvPr/>
          </p:nvSpPr>
          <p:spPr>
            <a:xfrm>
              <a:off x="8132129" y="416091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6" name="object 10656"/>
            <p:cNvSpPr/>
            <p:nvPr/>
          </p:nvSpPr>
          <p:spPr>
            <a:xfrm>
              <a:off x="8134284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7" name="object 10657"/>
            <p:cNvSpPr/>
            <p:nvPr/>
          </p:nvSpPr>
          <p:spPr>
            <a:xfrm>
              <a:off x="8134537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8" name="object 10658"/>
            <p:cNvSpPr/>
            <p:nvPr/>
          </p:nvSpPr>
          <p:spPr>
            <a:xfrm>
              <a:off x="813479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9" name="object 10659"/>
            <p:cNvSpPr/>
            <p:nvPr/>
          </p:nvSpPr>
          <p:spPr>
            <a:xfrm>
              <a:off x="8136692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0" name="object 10660"/>
            <p:cNvSpPr/>
            <p:nvPr/>
          </p:nvSpPr>
          <p:spPr>
            <a:xfrm>
              <a:off x="8136945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1" name="object 10661"/>
            <p:cNvSpPr/>
            <p:nvPr/>
          </p:nvSpPr>
          <p:spPr>
            <a:xfrm>
              <a:off x="8137072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2" name="object 10662"/>
            <p:cNvSpPr/>
            <p:nvPr/>
          </p:nvSpPr>
          <p:spPr>
            <a:xfrm>
              <a:off x="813732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3" name="object 10663"/>
            <p:cNvSpPr/>
            <p:nvPr/>
          </p:nvSpPr>
          <p:spPr>
            <a:xfrm>
              <a:off x="8137959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4" name="object 10664"/>
            <p:cNvSpPr/>
            <p:nvPr/>
          </p:nvSpPr>
          <p:spPr>
            <a:xfrm>
              <a:off x="8139353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5" name="object 10665"/>
            <p:cNvSpPr/>
            <p:nvPr/>
          </p:nvSpPr>
          <p:spPr>
            <a:xfrm>
              <a:off x="8139607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6" name="object 10666"/>
            <p:cNvSpPr/>
            <p:nvPr/>
          </p:nvSpPr>
          <p:spPr>
            <a:xfrm>
              <a:off x="8139860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7" name="object 10667"/>
            <p:cNvSpPr/>
            <p:nvPr/>
          </p:nvSpPr>
          <p:spPr>
            <a:xfrm>
              <a:off x="814062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8" name="object 10668"/>
            <p:cNvSpPr/>
            <p:nvPr/>
          </p:nvSpPr>
          <p:spPr>
            <a:xfrm>
              <a:off x="8140874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9" name="object 10669"/>
            <p:cNvSpPr/>
            <p:nvPr/>
          </p:nvSpPr>
          <p:spPr>
            <a:xfrm>
              <a:off x="8142015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0" name="object 10670"/>
            <p:cNvSpPr/>
            <p:nvPr/>
          </p:nvSpPr>
          <p:spPr>
            <a:xfrm>
              <a:off x="8141381" y="416089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1" name="object 10671"/>
            <p:cNvSpPr/>
            <p:nvPr/>
          </p:nvSpPr>
          <p:spPr>
            <a:xfrm>
              <a:off x="814340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2" name="object 10672"/>
            <p:cNvSpPr/>
            <p:nvPr/>
          </p:nvSpPr>
          <p:spPr>
            <a:xfrm>
              <a:off x="8144676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3" name="object 10673"/>
            <p:cNvSpPr/>
            <p:nvPr/>
          </p:nvSpPr>
          <p:spPr>
            <a:xfrm>
              <a:off x="8144929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4" name="object 10674"/>
            <p:cNvSpPr/>
            <p:nvPr/>
          </p:nvSpPr>
          <p:spPr>
            <a:xfrm>
              <a:off x="8145056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5" name="object 10675"/>
            <p:cNvSpPr/>
            <p:nvPr/>
          </p:nvSpPr>
          <p:spPr>
            <a:xfrm>
              <a:off x="814619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6" name="object 10676"/>
            <p:cNvSpPr/>
            <p:nvPr/>
          </p:nvSpPr>
          <p:spPr>
            <a:xfrm>
              <a:off x="8147210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7" name="object 10677"/>
            <p:cNvSpPr/>
            <p:nvPr/>
          </p:nvSpPr>
          <p:spPr>
            <a:xfrm>
              <a:off x="8147591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8" name="object 10678"/>
            <p:cNvSpPr/>
            <p:nvPr/>
          </p:nvSpPr>
          <p:spPr>
            <a:xfrm>
              <a:off x="814898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9" name="object 10679"/>
            <p:cNvSpPr/>
            <p:nvPr/>
          </p:nvSpPr>
          <p:spPr>
            <a:xfrm>
              <a:off x="8149872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0" name="object 10680"/>
            <p:cNvSpPr/>
            <p:nvPr/>
          </p:nvSpPr>
          <p:spPr>
            <a:xfrm>
              <a:off x="8150125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1" name="object 10681"/>
            <p:cNvSpPr/>
            <p:nvPr/>
          </p:nvSpPr>
          <p:spPr>
            <a:xfrm>
              <a:off x="8152406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2" name="object 10682"/>
            <p:cNvSpPr/>
            <p:nvPr/>
          </p:nvSpPr>
          <p:spPr>
            <a:xfrm>
              <a:off x="8152786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3" name="object 10683"/>
            <p:cNvSpPr/>
            <p:nvPr/>
          </p:nvSpPr>
          <p:spPr>
            <a:xfrm>
              <a:off x="8152153" y="4160907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154" y="0"/>
                  </a:moveTo>
                  <a:lnTo>
                    <a:pt x="3928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4" name="object 10684"/>
            <p:cNvSpPr/>
            <p:nvPr/>
          </p:nvSpPr>
          <p:spPr>
            <a:xfrm>
              <a:off x="8155321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5" name="object 10685"/>
            <p:cNvSpPr/>
            <p:nvPr/>
          </p:nvSpPr>
          <p:spPr>
            <a:xfrm>
              <a:off x="8155575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6" name="object 10686"/>
            <p:cNvSpPr/>
            <p:nvPr/>
          </p:nvSpPr>
          <p:spPr>
            <a:xfrm>
              <a:off x="815633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7" name="object 10687"/>
            <p:cNvSpPr/>
            <p:nvPr/>
          </p:nvSpPr>
          <p:spPr>
            <a:xfrm>
              <a:off x="815785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8" name="object 10688"/>
            <p:cNvSpPr/>
            <p:nvPr/>
          </p:nvSpPr>
          <p:spPr>
            <a:xfrm>
              <a:off x="8157982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9" name="object 10689"/>
            <p:cNvSpPr/>
            <p:nvPr/>
          </p:nvSpPr>
          <p:spPr>
            <a:xfrm>
              <a:off x="8158109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0" name="object 10690"/>
            <p:cNvSpPr/>
            <p:nvPr/>
          </p:nvSpPr>
          <p:spPr>
            <a:xfrm>
              <a:off x="8160517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1" name="object 10691"/>
            <p:cNvSpPr/>
            <p:nvPr/>
          </p:nvSpPr>
          <p:spPr>
            <a:xfrm>
              <a:off x="8160770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2" name="object 10692"/>
            <p:cNvSpPr/>
            <p:nvPr/>
          </p:nvSpPr>
          <p:spPr>
            <a:xfrm>
              <a:off x="816191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3" name="object 10693"/>
            <p:cNvSpPr/>
            <p:nvPr/>
          </p:nvSpPr>
          <p:spPr>
            <a:xfrm>
              <a:off x="8163052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4" name="object 10694"/>
            <p:cNvSpPr/>
            <p:nvPr/>
          </p:nvSpPr>
          <p:spPr>
            <a:xfrm>
              <a:off x="8163305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5" name="object 10695"/>
            <p:cNvSpPr/>
            <p:nvPr/>
          </p:nvSpPr>
          <p:spPr>
            <a:xfrm>
              <a:off x="8163431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6" name="object 10696"/>
            <p:cNvSpPr/>
            <p:nvPr/>
          </p:nvSpPr>
          <p:spPr>
            <a:xfrm>
              <a:off x="8165713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7" name="object 10697"/>
            <p:cNvSpPr/>
            <p:nvPr/>
          </p:nvSpPr>
          <p:spPr>
            <a:xfrm>
              <a:off x="8165966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8" name="object 10698"/>
            <p:cNvSpPr/>
            <p:nvPr/>
          </p:nvSpPr>
          <p:spPr>
            <a:xfrm>
              <a:off x="8166220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9" name="object 10699"/>
            <p:cNvSpPr/>
            <p:nvPr/>
          </p:nvSpPr>
          <p:spPr>
            <a:xfrm>
              <a:off x="816710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0" name="object 10700"/>
            <p:cNvSpPr/>
            <p:nvPr/>
          </p:nvSpPr>
          <p:spPr>
            <a:xfrm>
              <a:off x="8168121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1" name="object 10701"/>
            <p:cNvSpPr/>
            <p:nvPr/>
          </p:nvSpPr>
          <p:spPr>
            <a:xfrm>
              <a:off x="8168374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2" name="object 10702"/>
            <p:cNvSpPr/>
            <p:nvPr/>
          </p:nvSpPr>
          <p:spPr>
            <a:xfrm>
              <a:off x="8168628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3" name="object 10703"/>
            <p:cNvSpPr/>
            <p:nvPr/>
          </p:nvSpPr>
          <p:spPr>
            <a:xfrm>
              <a:off x="8168881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4" name="object 10704"/>
            <p:cNvSpPr/>
            <p:nvPr/>
          </p:nvSpPr>
          <p:spPr>
            <a:xfrm>
              <a:off x="816989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5" name="object 10705"/>
            <p:cNvSpPr/>
            <p:nvPr/>
          </p:nvSpPr>
          <p:spPr>
            <a:xfrm>
              <a:off x="8170782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6" name="object 10706"/>
            <p:cNvSpPr/>
            <p:nvPr/>
          </p:nvSpPr>
          <p:spPr>
            <a:xfrm>
              <a:off x="8171162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7" name="object 10707"/>
            <p:cNvSpPr/>
            <p:nvPr/>
          </p:nvSpPr>
          <p:spPr>
            <a:xfrm>
              <a:off x="817128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8" name="object 10708"/>
            <p:cNvSpPr/>
            <p:nvPr/>
          </p:nvSpPr>
          <p:spPr>
            <a:xfrm>
              <a:off x="817230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9" name="object 10709"/>
            <p:cNvSpPr/>
            <p:nvPr/>
          </p:nvSpPr>
          <p:spPr>
            <a:xfrm>
              <a:off x="8173697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0" name="object 10710"/>
            <p:cNvSpPr/>
            <p:nvPr/>
          </p:nvSpPr>
          <p:spPr>
            <a:xfrm>
              <a:off x="8173823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1" name="object 10711"/>
            <p:cNvSpPr/>
            <p:nvPr/>
          </p:nvSpPr>
          <p:spPr>
            <a:xfrm>
              <a:off x="8174077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2" name="object 10712"/>
            <p:cNvSpPr/>
            <p:nvPr/>
          </p:nvSpPr>
          <p:spPr>
            <a:xfrm>
              <a:off x="8176231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3" name="object 10713"/>
            <p:cNvSpPr/>
            <p:nvPr/>
          </p:nvSpPr>
          <p:spPr>
            <a:xfrm>
              <a:off x="8176485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4" name="object 10714"/>
            <p:cNvSpPr/>
            <p:nvPr/>
          </p:nvSpPr>
          <p:spPr>
            <a:xfrm>
              <a:off x="817762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5" name="object 10715"/>
            <p:cNvSpPr/>
            <p:nvPr/>
          </p:nvSpPr>
          <p:spPr>
            <a:xfrm>
              <a:off x="817787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6" name="object 10716"/>
            <p:cNvSpPr/>
            <p:nvPr/>
          </p:nvSpPr>
          <p:spPr>
            <a:xfrm>
              <a:off x="8178766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7" name="object 10717"/>
            <p:cNvSpPr/>
            <p:nvPr/>
          </p:nvSpPr>
          <p:spPr>
            <a:xfrm>
              <a:off x="8179146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8" name="object 10718"/>
            <p:cNvSpPr/>
            <p:nvPr/>
          </p:nvSpPr>
          <p:spPr>
            <a:xfrm>
              <a:off x="817939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9" name="object 10719"/>
            <p:cNvSpPr/>
            <p:nvPr/>
          </p:nvSpPr>
          <p:spPr>
            <a:xfrm>
              <a:off x="8181554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0" name="object 10720"/>
            <p:cNvSpPr/>
            <p:nvPr/>
          </p:nvSpPr>
          <p:spPr>
            <a:xfrm>
              <a:off x="8181807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1" name="object 10721"/>
            <p:cNvSpPr/>
            <p:nvPr/>
          </p:nvSpPr>
          <p:spPr>
            <a:xfrm>
              <a:off x="8181934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2" name="object 10722"/>
            <p:cNvSpPr/>
            <p:nvPr/>
          </p:nvSpPr>
          <p:spPr>
            <a:xfrm>
              <a:off x="818320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3" name="object 10723"/>
            <p:cNvSpPr/>
            <p:nvPr/>
          </p:nvSpPr>
          <p:spPr>
            <a:xfrm>
              <a:off x="8184215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4" name="object 10724"/>
            <p:cNvSpPr/>
            <p:nvPr/>
          </p:nvSpPr>
          <p:spPr>
            <a:xfrm>
              <a:off x="8184342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5" name="object 10725"/>
            <p:cNvSpPr/>
            <p:nvPr/>
          </p:nvSpPr>
          <p:spPr>
            <a:xfrm>
              <a:off x="8186750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6" name="object 10726"/>
            <p:cNvSpPr/>
            <p:nvPr/>
          </p:nvSpPr>
          <p:spPr>
            <a:xfrm>
              <a:off x="8187003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7" name="object 10727"/>
            <p:cNvSpPr/>
            <p:nvPr/>
          </p:nvSpPr>
          <p:spPr>
            <a:xfrm>
              <a:off x="8187130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8" name="object 10728"/>
            <p:cNvSpPr/>
            <p:nvPr/>
          </p:nvSpPr>
          <p:spPr>
            <a:xfrm>
              <a:off x="818928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9" name="object 10729"/>
            <p:cNvSpPr/>
            <p:nvPr/>
          </p:nvSpPr>
          <p:spPr>
            <a:xfrm>
              <a:off x="8189411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0" name="object 10730"/>
            <p:cNvSpPr/>
            <p:nvPr/>
          </p:nvSpPr>
          <p:spPr>
            <a:xfrm>
              <a:off x="8188777" y="416089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1" name="object 10731"/>
            <p:cNvSpPr/>
            <p:nvPr/>
          </p:nvSpPr>
          <p:spPr>
            <a:xfrm>
              <a:off x="819067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2" name="object 10732"/>
            <p:cNvSpPr/>
            <p:nvPr/>
          </p:nvSpPr>
          <p:spPr>
            <a:xfrm>
              <a:off x="819118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3" name="object 10733"/>
            <p:cNvSpPr/>
            <p:nvPr/>
          </p:nvSpPr>
          <p:spPr>
            <a:xfrm>
              <a:off x="819194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4" name="object 10734"/>
            <p:cNvSpPr/>
            <p:nvPr/>
          </p:nvSpPr>
          <p:spPr>
            <a:xfrm>
              <a:off x="8191185" y="416089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  <a:path w="2540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5" name="object 10735"/>
            <p:cNvSpPr/>
            <p:nvPr/>
          </p:nvSpPr>
          <p:spPr>
            <a:xfrm>
              <a:off x="8194607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6" name="object 10736"/>
            <p:cNvSpPr/>
            <p:nvPr/>
          </p:nvSpPr>
          <p:spPr>
            <a:xfrm>
              <a:off x="8194987" y="4160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7" name="object 10737"/>
            <p:cNvSpPr/>
            <p:nvPr/>
          </p:nvSpPr>
          <p:spPr>
            <a:xfrm>
              <a:off x="8195114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8" name="object 10738"/>
            <p:cNvSpPr/>
            <p:nvPr/>
          </p:nvSpPr>
          <p:spPr>
            <a:xfrm>
              <a:off x="819612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9" name="object 10739"/>
            <p:cNvSpPr/>
            <p:nvPr/>
          </p:nvSpPr>
          <p:spPr>
            <a:xfrm>
              <a:off x="8197268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0" name="object 10740"/>
            <p:cNvSpPr/>
            <p:nvPr/>
          </p:nvSpPr>
          <p:spPr>
            <a:xfrm>
              <a:off x="8197522" y="4160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1" name="object 10741"/>
            <p:cNvSpPr/>
            <p:nvPr/>
          </p:nvSpPr>
          <p:spPr>
            <a:xfrm>
              <a:off x="8197775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2" name="object 10742"/>
            <p:cNvSpPr/>
            <p:nvPr/>
          </p:nvSpPr>
          <p:spPr>
            <a:xfrm>
              <a:off x="819878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3" name="object 10743"/>
            <p:cNvSpPr/>
            <p:nvPr/>
          </p:nvSpPr>
          <p:spPr>
            <a:xfrm>
              <a:off x="819980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4" name="object 10744"/>
            <p:cNvSpPr/>
            <p:nvPr/>
          </p:nvSpPr>
          <p:spPr>
            <a:xfrm>
              <a:off x="8200056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5" name="object 10745"/>
            <p:cNvSpPr/>
            <p:nvPr/>
          </p:nvSpPr>
          <p:spPr>
            <a:xfrm>
              <a:off x="8200183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6" name="object 10746"/>
            <p:cNvSpPr/>
            <p:nvPr/>
          </p:nvSpPr>
          <p:spPr>
            <a:xfrm>
              <a:off x="820043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7" name="object 10747"/>
            <p:cNvSpPr/>
            <p:nvPr/>
          </p:nvSpPr>
          <p:spPr>
            <a:xfrm>
              <a:off x="820132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8" name="object 10748"/>
            <p:cNvSpPr/>
            <p:nvPr/>
          </p:nvSpPr>
          <p:spPr>
            <a:xfrm>
              <a:off x="820246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9" name="object 10749"/>
            <p:cNvSpPr/>
            <p:nvPr/>
          </p:nvSpPr>
          <p:spPr>
            <a:xfrm>
              <a:off x="8202591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0" name="object 10750"/>
            <p:cNvSpPr/>
            <p:nvPr/>
          </p:nvSpPr>
          <p:spPr>
            <a:xfrm>
              <a:off x="8202844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1" name="object 10751"/>
            <p:cNvSpPr/>
            <p:nvPr/>
          </p:nvSpPr>
          <p:spPr>
            <a:xfrm>
              <a:off x="820398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2" name="object 10752"/>
            <p:cNvSpPr/>
            <p:nvPr/>
          </p:nvSpPr>
          <p:spPr>
            <a:xfrm>
              <a:off x="8205252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3" name="object 10753"/>
            <p:cNvSpPr/>
            <p:nvPr/>
          </p:nvSpPr>
          <p:spPr>
            <a:xfrm>
              <a:off x="8205632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4" name="object 10754"/>
            <p:cNvSpPr/>
            <p:nvPr/>
          </p:nvSpPr>
          <p:spPr>
            <a:xfrm>
              <a:off x="820575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5" name="object 10755"/>
            <p:cNvSpPr/>
            <p:nvPr/>
          </p:nvSpPr>
          <p:spPr>
            <a:xfrm>
              <a:off x="820677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6" name="object 10756"/>
            <p:cNvSpPr/>
            <p:nvPr/>
          </p:nvSpPr>
          <p:spPr>
            <a:xfrm>
              <a:off x="820766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7" name="object 10757"/>
            <p:cNvSpPr/>
            <p:nvPr/>
          </p:nvSpPr>
          <p:spPr>
            <a:xfrm>
              <a:off x="820791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8" name="object 10758"/>
            <p:cNvSpPr/>
            <p:nvPr/>
          </p:nvSpPr>
          <p:spPr>
            <a:xfrm>
              <a:off x="8208040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9" name="object 10759"/>
            <p:cNvSpPr/>
            <p:nvPr/>
          </p:nvSpPr>
          <p:spPr>
            <a:xfrm>
              <a:off x="8208167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0" name="object 10760"/>
            <p:cNvSpPr/>
            <p:nvPr/>
          </p:nvSpPr>
          <p:spPr>
            <a:xfrm>
              <a:off x="820943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1" name="object 10761"/>
            <p:cNvSpPr/>
            <p:nvPr/>
          </p:nvSpPr>
          <p:spPr>
            <a:xfrm>
              <a:off x="8210575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2" name="object 10762"/>
            <p:cNvSpPr/>
            <p:nvPr/>
          </p:nvSpPr>
          <p:spPr>
            <a:xfrm>
              <a:off x="8210828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3" name="object 10763"/>
            <p:cNvSpPr/>
            <p:nvPr/>
          </p:nvSpPr>
          <p:spPr>
            <a:xfrm>
              <a:off x="821310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4" name="object 10764"/>
            <p:cNvSpPr/>
            <p:nvPr/>
          </p:nvSpPr>
          <p:spPr>
            <a:xfrm>
              <a:off x="8213363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5" name="object 10765"/>
            <p:cNvSpPr/>
            <p:nvPr/>
          </p:nvSpPr>
          <p:spPr>
            <a:xfrm>
              <a:off x="8213490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6" name="object 10766"/>
            <p:cNvSpPr/>
            <p:nvPr/>
          </p:nvSpPr>
          <p:spPr>
            <a:xfrm>
              <a:off x="821463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7" name="object 10767"/>
            <p:cNvSpPr/>
            <p:nvPr/>
          </p:nvSpPr>
          <p:spPr>
            <a:xfrm>
              <a:off x="821564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8" name="object 10768"/>
            <p:cNvSpPr/>
            <p:nvPr/>
          </p:nvSpPr>
          <p:spPr>
            <a:xfrm>
              <a:off x="8215897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9" name="object 10769"/>
            <p:cNvSpPr/>
            <p:nvPr/>
          </p:nvSpPr>
          <p:spPr>
            <a:xfrm>
              <a:off x="8216151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0" name="object 10770"/>
            <p:cNvSpPr/>
            <p:nvPr/>
          </p:nvSpPr>
          <p:spPr>
            <a:xfrm>
              <a:off x="8218432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1" name="object 10771"/>
            <p:cNvSpPr/>
            <p:nvPr/>
          </p:nvSpPr>
          <p:spPr>
            <a:xfrm>
              <a:off x="8218559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2" name="object 10772"/>
            <p:cNvSpPr/>
            <p:nvPr/>
          </p:nvSpPr>
          <p:spPr>
            <a:xfrm>
              <a:off x="8218812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3" name="object 10773"/>
            <p:cNvSpPr/>
            <p:nvPr/>
          </p:nvSpPr>
          <p:spPr>
            <a:xfrm>
              <a:off x="821982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4" name="object 10774"/>
            <p:cNvSpPr/>
            <p:nvPr/>
          </p:nvSpPr>
          <p:spPr>
            <a:xfrm>
              <a:off x="8220966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5" name="object 10775"/>
            <p:cNvSpPr/>
            <p:nvPr/>
          </p:nvSpPr>
          <p:spPr>
            <a:xfrm>
              <a:off x="8221220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6" name="object 10776"/>
            <p:cNvSpPr/>
            <p:nvPr/>
          </p:nvSpPr>
          <p:spPr>
            <a:xfrm>
              <a:off x="8221473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7" name="object 10777"/>
            <p:cNvSpPr/>
            <p:nvPr/>
          </p:nvSpPr>
          <p:spPr>
            <a:xfrm>
              <a:off x="822248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8" name="object 10778"/>
            <p:cNvSpPr/>
            <p:nvPr/>
          </p:nvSpPr>
          <p:spPr>
            <a:xfrm>
              <a:off x="8223755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9" name="object 10779"/>
            <p:cNvSpPr/>
            <p:nvPr/>
          </p:nvSpPr>
          <p:spPr>
            <a:xfrm>
              <a:off x="8223881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0" name="object 10780"/>
            <p:cNvSpPr/>
            <p:nvPr/>
          </p:nvSpPr>
          <p:spPr>
            <a:xfrm>
              <a:off x="8224135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1" name="object 10781"/>
            <p:cNvSpPr/>
            <p:nvPr/>
          </p:nvSpPr>
          <p:spPr>
            <a:xfrm>
              <a:off x="822527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2" name="object 10782"/>
            <p:cNvSpPr/>
            <p:nvPr/>
          </p:nvSpPr>
          <p:spPr>
            <a:xfrm>
              <a:off x="822628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3" name="object 10783"/>
            <p:cNvSpPr/>
            <p:nvPr/>
          </p:nvSpPr>
          <p:spPr>
            <a:xfrm>
              <a:off x="8226543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4" name="object 10784"/>
            <p:cNvSpPr/>
            <p:nvPr/>
          </p:nvSpPr>
          <p:spPr>
            <a:xfrm>
              <a:off x="822666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5" name="object 10785"/>
            <p:cNvSpPr/>
            <p:nvPr/>
          </p:nvSpPr>
          <p:spPr>
            <a:xfrm>
              <a:off x="822793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6" name="object 10786"/>
            <p:cNvSpPr/>
            <p:nvPr/>
          </p:nvSpPr>
          <p:spPr>
            <a:xfrm>
              <a:off x="8228950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7" name="object 10787"/>
            <p:cNvSpPr/>
            <p:nvPr/>
          </p:nvSpPr>
          <p:spPr>
            <a:xfrm>
              <a:off x="8229077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8" name="object 10788"/>
            <p:cNvSpPr/>
            <p:nvPr/>
          </p:nvSpPr>
          <p:spPr>
            <a:xfrm>
              <a:off x="822945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9" name="object 10789"/>
            <p:cNvSpPr/>
            <p:nvPr/>
          </p:nvSpPr>
          <p:spPr>
            <a:xfrm>
              <a:off x="823059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0" name="object 10790"/>
            <p:cNvSpPr/>
            <p:nvPr/>
          </p:nvSpPr>
          <p:spPr>
            <a:xfrm>
              <a:off x="8231612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1" name="object 10791"/>
            <p:cNvSpPr/>
            <p:nvPr/>
          </p:nvSpPr>
          <p:spPr>
            <a:xfrm>
              <a:off x="8231865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2" name="object 10792"/>
            <p:cNvSpPr/>
            <p:nvPr/>
          </p:nvSpPr>
          <p:spPr>
            <a:xfrm>
              <a:off x="823313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3" name="object 10793"/>
            <p:cNvSpPr/>
            <p:nvPr/>
          </p:nvSpPr>
          <p:spPr>
            <a:xfrm>
              <a:off x="8234146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4" name="object 10794"/>
            <p:cNvSpPr/>
            <p:nvPr/>
          </p:nvSpPr>
          <p:spPr>
            <a:xfrm>
              <a:off x="8234526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5" name="object 10795"/>
            <p:cNvSpPr/>
            <p:nvPr/>
          </p:nvSpPr>
          <p:spPr>
            <a:xfrm>
              <a:off x="823465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6" name="object 10796"/>
            <p:cNvSpPr/>
            <p:nvPr/>
          </p:nvSpPr>
          <p:spPr>
            <a:xfrm>
              <a:off x="823566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7" name="object 10797"/>
            <p:cNvSpPr/>
            <p:nvPr/>
          </p:nvSpPr>
          <p:spPr>
            <a:xfrm>
              <a:off x="8236808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8" name="object 10798"/>
            <p:cNvSpPr/>
            <p:nvPr/>
          </p:nvSpPr>
          <p:spPr>
            <a:xfrm>
              <a:off x="8237061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9" name="object 10799"/>
            <p:cNvSpPr/>
            <p:nvPr/>
          </p:nvSpPr>
          <p:spPr>
            <a:xfrm>
              <a:off x="823731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0" name="object 10800"/>
            <p:cNvSpPr/>
            <p:nvPr/>
          </p:nvSpPr>
          <p:spPr>
            <a:xfrm>
              <a:off x="823832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1" name="object 10801"/>
            <p:cNvSpPr/>
            <p:nvPr/>
          </p:nvSpPr>
          <p:spPr>
            <a:xfrm>
              <a:off x="8239469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2" name="object 10802"/>
            <p:cNvSpPr/>
            <p:nvPr/>
          </p:nvSpPr>
          <p:spPr>
            <a:xfrm>
              <a:off x="8239722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3" name="object 10803"/>
            <p:cNvSpPr/>
            <p:nvPr/>
          </p:nvSpPr>
          <p:spPr>
            <a:xfrm>
              <a:off x="823997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4" name="object 10804"/>
            <p:cNvSpPr/>
            <p:nvPr/>
          </p:nvSpPr>
          <p:spPr>
            <a:xfrm>
              <a:off x="8241116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5" name="object 10805"/>
            <p:cNvSpPr/>
            <p:nvPr/>
          </p:nvSpPr>
          <p:spPr>
            <a:xfrm>
              <a:off x="8241243" y="4160882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6" name="object 10806"/>
            <p:cNvSpPr/>
            <p:nvPr/>
          </p:nvSpPr>
          <p:spPr>
            <a:xfrm>
              <a:off x="8244792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7" name="object 10807"/>
            <p:cNvSpPr/>
            <p:nvPr/>
          </p:nvSpPr>
          <p:spPr>
            <a:xfrm>
              <a:off x="8245045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8" name="object 10808"/>
            <p:cNvSpPr/>
            <p:nvPr/>
          </p:nvSpPr>
          <p:spPr>
            <a:xfrm>
              <a:off x="824517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9" name="object 10809"/>
            <p:cNvSpPr/>
            <p:nvPr/>
          </p:nvSpPr>
          <p:spPr>
            <a:xfrm>
              <a:off x="824618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0" name="object 10810"/>
            <p:cNvSpPr/>
            <p:nvPr/>
          </p:nvSpPr>
          <p:spPr>
            <a:xfrm>
              <a:off x="8247453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1" name="object 10811"/>
            <p:cNvSpPr/>
            <p:nvPr/>
          </p:nvSpPr>
          <p:spPr>
            <a:xfrm>
              <a:off x="8247706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2" name="object 10812"/>
            <p:cNvSpPr/>
            <p:nvPr/>
          </p:nvSpPr>
          <p:spPr>
            <a:xfrm>
              <a:off x="8248974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3" name="object 10813"/>
            <p:cNvSpPr/>
            <p:nvPr/>
          </p:nvSpPr>
          <p:spPr>
            <a:xfrm>
              <a:off x="8249987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4" name="object 10814"/>
            <p:cNvSpPr/>
            <p:nvPr/>
          </p:nvSpPr>
          <p:spPr>
            <a:xfrm>
              <a:off x="8250368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5" name="object 10815"/>
            <p:cNvSpPr/>
            <p:nvPr/>
          </p:nvSpPr>
          <p:spPr>
            <a:xfrm>
              <a:off x="825252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6" name="object 10816"/>
            <p:cNvSpPr/>
            <p:nvPr/>
          </p:nvSpPr>
          <p:spPr>
            <a:xfrm>
              <a:off x="8252775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7" name="object 10817"/>
            <p:cNvSpPr/>
            <p:nvPr/>
          </p:nvSpPr>
          <p:spPr>
            <a:xfrm>
              <a:off x="8253029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8" name="object 10818"/>
            <p:cNvSpPr/>
            <p:nvPr/>
          </p:nvSpPr>
          <p:spPr>
            <a:xfrm>
              <a:off x="8255183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9" name="object 10819"/>
            <p:cNvSpPr/>
            <p:nvPr/>
          </p:nvSpPr>
          <p:spPr>
            <a:xfrm>
              <a:off x="8255437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0" name="object 10820"/>
            <p:cNvSpPr/>
            <p:nvPr/>
          </p:nvSpPr>
          <p:spPr>
            <a:xfrm>
              <a:off x="8255563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1" name="object 10821"/>
            <p:cNvSpPr/>
            <p:nvPr/>
          </p:nvSpPr>
          <p:spPr>
            <a:xfrm>
              <a:off x="825771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2" name="object 10822"/>
            <p:cNvSpPr/>
            <p:nvPr/>
          </p:nvSpPr>
          <p:spPr>
            <a:xfrm>
              <a:off x="8257845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3" name="object 10823"/>
            <p:cNvSpPr/>
            <p:nvPr/>
          </p:nvSpPr>
          <p:spPr>
            <a:xfrm>
              <a:off x="8258225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4" name="object 10824"/>
            <p:cNvSpPr/>
            <p:nvPr/>
          </p:nvSpPr>
          <p:spPr>
            <a:xfrm>
              <a:off x="825936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5" name="object 10825"/>
            <p:cNvSpPr/>
            <p:nvPr/>
          </p:nvSpPr>
          <p:spPr>
            <a:xfrm>
              <a:off x="826025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6" name="object 10826"/>
            <p:cNvSpPr/>
            <p:nvPr/>
          </p:nvSpPr>
          <p:spPr>
            <a:xfrm>
              <a:off x="8260506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7" name="object 10827"/>
            <p:cNvSpPr/>
            <p:nvPr/>
          </p:nvSpPr>
          <p:spPr>
            <a:xfrm>
              <a:off x="8260759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8" name="object 10828"/>
            <p:cNvSpPr/>
            <p:nvPr/>
          </p:nvSpPr>
          <p:spPr>
            <a:xfrm>
              <a:off x="826164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9" name="object 10829"/>
            <p:cNvSpPr/>
            <p:nvPr/>
          </p:nvSpPr>
          <p:spPr>
            <a:xfrm>
              <a:off x="826291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0" name="object 10830"/>
            <p:cNvSpPr/>
            <p:nvPr/>
          </p:nvSpPr>
          <p:spPr>
            <a:xfrm>
              <a:off x="8263167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1" name="object 10831"/>
            <p:cNvSpPr/>
            <p:nvPr/>
          </p:nvSpPr>
          <p:spPr>
            <a:xfrm>
              <a:off x="8263421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2" name="object 10832"/>
            <p:cNvSpPr/>
            <p:nvPr/>
          </p:nvSpPr>
          <p:spPr>
            <a:xfrm>
              <a:off x="8263547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3" name="object 10833"/>
            <p:cNvSpPr/>
            <p:nvPr/>
          </p:nvSpPr>
          <p:spPr>
            <a:xfrm>
              <a:off x="8265702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4" name="object 10834"/>
            <p:cNvSpPr/>
            <p:nvPr/>
          </p:nvSpPr>
          <p:spPr>
            <a:xfrm>
              <a:off x="8265955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5" name="object 10835"/>
            <p:cNvSpPr/>
            <p:nvPr/>
          </p:nvSpPr>
          <p:spPr>
            <a:xfrm>
              <a:off x="8266209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6" name="object 10836"/>
            <p:cNvSpPr/>
            <p:nvPr/>
          </p:nvSpPr>
          <p:spPr>
            <a:xfrm>
              <a:off x="826722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7" name="object 10837"/>
            <p:cNvSpPr/>
            <p:nvPr/>
          </p:nvSpPr>
          <p:spPr>
            <a:xfrm>
              <a:off x="826836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8" name="object 10838"/>
            <p:cNvSpPr/>
            <p:nvPr/>
          </p:nvSpPr>
          <p:spPr>
            <a:xfrm>
              <a:off x="8268616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9" name="object 10839"/>
            <p:cNvSpPr/>
            <p:nvPr/>
          </p:nvSpPr>
          <p:spPr>
            <a:xfrm>
              <a:off x="8268743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0" name="object 10840"/>
            <p:cNvSpPr/>
            <p:nvPr/>
          </p:nvSpPr>
          <p:spPr>
            <a:xfrm>
              <a:off x="826963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1" name="object 10841"/>
            <p:cNvSpPr/>
            <p:nvPr/>
          </p:nvSpPr>
          <p:spPr>
            <a:xfrm>
              <a:off x="8269884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2" name="object 10842"/>
            <p:cNvSpPr/>
            <p:nvPr/>
          </p:nvSpPr>
          <p:spPr>
            <a:xfrm>
              <a:off x="8270137" y="416089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3" name="object 10843"/>
            <p:cNvSpPr/>
            <p:nvPr/>
          </p:nvSpPr>
          <p:spPr>
            <a:xfrm>
              <a:off x="827153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4" name="object 10844"/>
            <p:cNvSpPr/>
            <p:nvPr/>
          </p:nvSpPr>
          <p:spPr>
            <a:xfrm>
              <a:off x="8273686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5" name="object 10845"/>
            <p:cNvSpPr/>
            <p:nvPr/>
          </p:nvSpPr>
          <p:spPr>
            <a:xfrm>
              <a:off x="8273939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6" name="object 10846"/>
            <p:cNvSpPr/>
            <p:nvPr/>
          </p:nvSpPr>
          <p:spPr>
            <a:xfrm>
              <a:off x="8274066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7" name="object 10847"/>
            <p:cNvSpPr/>
            <p:nvPr/>
          </p:nvSpPr>
          <p:spPr>
            <a:xfrm>
              <a:off x="8276220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8" name="object 10848"/>
            <p:cNvSpPr/>
            <p:nvPr/>
          </p:nvSpPr>
          <p:spPr>
            <a:xfrm>
              <a:off x="8276474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9" name="object 10849"/>
            <p:cNvSpPr/>
            <p:nvPr/>
          </p:nvSpPr>
          <p:spPr>
            <a:xfrm>
              <a:off x="8276601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0" name="object 10850"/>
            <p:cNvSpPr/>
            <p:nvPr/>
          </p:nvSpPr>
          <p:spPr>
            <a:xfrm>
              <a:off x="827862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1" name="object 10851"/>
            <p:cNvSpPr/>
            <p:nvPr/>
          </p:nvSpPr>
          <p:spPr>
            <a:xfrm>
              <a:off x="8278881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2" name="object 10852"/>
            <p:cNvSpPr/>
            <p:nvPr/>
          </p:nvSpPr>
          <p:spPr>
            <a:xfrm>
              <a:off x="8279135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3" name="object 10853"/>
            <p:cNvSpPr/>
            <p:nvPr/>
          </p:nvSpPr>
          <p:spPr>
            <a:xfrm>
              <a:off x="8279262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4" name="object 10854"/>
            <p:cNvSpPr/>
            <p:nvPr/>
          </p:nvSpPr>
          <p:spPr>
            <a:xfrm>
              <a:off x="828052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5" name="object 10855"/>
            <p:cNvSpPr/>
            <p:nvPr/>
          </p:nvSpPr>
          <p:spPr>
            <a:xfrm>
              <a:off x="8281543" y="4160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6" name="object 10856"/>
            <p:cNvSpPr/>
            <p:nvPr/>
          </p:nvSpPr>
          <p:spPr>
            <a:xfrm>
              <a:off x="8281923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7" name="object 10857"/>
            <p:cNvSpPr/>
            <p:nvPr/>
          </p:nvSpPr>
          <p:spPr>
            <a:xfrm>
              <a:off x="8283190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8" name="object 10858"/>
            <p:cNvSpPr/>
            <p:nvPr/>
          </p:nvSpPr>
          <p:spPr>
            <a:xfrm>
              <a:off x="8284204" y="4160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9" name="object 10859"/>
            <p:cNvSpPr/>
            <p:nvPr/>
          </p:nvSpPr>
          <p:spPr>
            <a:xfrm>
              <a:off x="8284584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0" name="object 10860"/>
            <p:cNvSpPr/>
            <p:nvPr/>
          </p:nvSpPr>
          <p:spPr>
            <a:xfrm>
              <a:off x="828585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1" name="object 10861"/>
            <p:cNvSpPr/>
            <p:nvPr/>
          </p:nvSpPr>
          <p:spPr>
            <a:xfrm>
              <a:off x="8286865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2" name="object 10862"/>
            <p:cNvSpPr/>
            <p:nvPr/>
          </p:nvSpPr>
          <p:spPr>
            <a:xfrm>
              <a:off x="8287246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3" name="object 10863"/>
            <p:cNvSpPr/>
            <p:nvPr/>
          </p:nvSpPr>
          <p:spPr>
            <a:xfrm>
              <a:off x="8289400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4" name="object 10864"/>
            <p:cNvSpPr/>
            <p:nvPr/>
          </p:nvSpPr>
          <p:spPr>
            <a:xfrm>
              <a:off x="828965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5" name="object 10865"/>
            <p:cNvSpPr/>
            <p:nvPr/>
          </p:nvSpPr>
          <p:spPr>
            <a:xfrm>
              <a:off x="8289907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6" name="object 10866"/>
            <p:cNvSpPr/>
            <p:nvPr/>
          </p:nvSpPr>
          <p:spPr>
            <a:xfrm>
              <a:off x="8290540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7" name="object 10867"/>
            <p:cNvSpPr/>
            <p:nvPr/>
          </p:nvSpPr>
          <p:spPr>
            <a:xfrm>
              <a:off x="8292061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8" name="object 10868"/>
            <p:cNvSpPr/>
            <p:nvPr/>
          </p:nvSpPr>
          <p:spPr>
            <a:xfrm>
              <a:off x="8292188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9" name="object 10869"/>
            <p:cNvSpPr/>
            <p:nvPr/>
          </p:nvSpPr>
          <p:spPr>
            <a:xfrm>
              <a:off x="8292441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0" name="object 10870"/>
            <p:cNvSpPr/>
            <p:nvPr/>
          </p:nvSpPr>
          <p:spPr>
            <a:xfrm>
              <a:off x="8294723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1" name="object 10871"/>
            <p:cNvSpPr/>
            <p:nvPr/>
          </p:nvSpPr>
          <p:spPr>
            <a:xfrm>
              <a:off x="8295103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2" name="object 10872"/>
            <p:cNvSpPr/>
            <p:nvPr/>
          </p:nvSpPr>
          <p:spPr>
            <a:xfrm>
              <a:off x="829535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3" name="object 10873"/>
            <p:cNvSpPr/>
            <p:nvPr/>
          </p:nvSpPr>
          <p:spPr>
            <a:xfrm>
              <a:off x="8297384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4" name="object 10874"/>
            <p:cNvSpPr/>
            <p:nvPr/>
          </p:nvSpPr>
          <p:spPr>
            <a:xfrm>
              <a:off x="8297510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5" name="object 10875"/>
            <p:cNvSpPr/>
            <p:nvPr/>
          </p:nvSpPr>
          <p:spPr>
            <a:xfrm>
              <a:off x="8296877" y="4160907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154" y="0"/>
                  </a:moveTo>
                  <a:lnTo>
                    <a:pt x="3928" y="0"/>
                  </a:lnTo>
                </a:path>
                <a:path w="4445">
                  <a:moveTo>
                    <a:pt x="2407" y="0"/>
                  </a:moveTo>
                  <a:lnTo>
                    <a:pt x="4182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6" name="object 10876"/>
            <p:cNvSpPr/>
            <p:nvPr/>
          </p:nvSpPr>
          <p:spPr>
            <a:xfrm>
              <a:off x="8300425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7" name="object 10877"/>
            <p:cNvSpPr/>
            <p:nvPr/>
          </p:nvSpPr>
          <p:spPr>
            <a:xfrm>
              <a:off x="830143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8" name="object 10878"/>
            <p:cNvSpPr/>
            <p:nvPr/>
          </p:nvSpPr>
          <p:spPr>
            <a:xfrm>
              <a:off x="8302706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9" name="object 10879"/>
            <p:cNvSpPr/>
            <p:nvPr/>
          </p:nvSpPr>
          <p:spPr>
            <a:xfrm>
              <a:off x="8302960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0" name="object 10880"/>
            <p:cNvSpPr/>
            <p:nvPr/>
          </p:nvSpPr>
          <p:spPr>
            <a:xfrm>
              <a:off x="830511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1" name="object 10881"/>
            <p:cNvSpPr/>
            <p:nvPr/>
          </p:nvSpPr>
          <p:spPr>
            <a:xfrm>
              <a:off x="8304481" y="416089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2" name="object 10882"/>
            <p:cNvSpPr/>
            <p:nvPr/>
          </p:nvSpPr>
          <p:spPr>
            <a:xfrm>
              <a:off x="830790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3" name="object 10883"/>
            <p:cNvSpPr/>
            <p:nvPr/>
          </p:nvSpPr>
          <p:spPr>
            <a:xfrm>
              <a:off x="8308029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4" name="object 10884"/>
            <p:cNvSpPr/>
            <p:nvPr/>
          </p:nvSpPr>
          <p:spPr>
            <a:xfrm>
              <a:off x="8307396" y="4160895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281" y="0"/>
                  </a:moveTo>
                  <a:lnTo>
                    <a:pt x="4055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5" name="object 10885"/>
            <p:cNvSpPr/>
            <p:nvPr/>
          </p:nvSpPr>
          <p:spPr>
            <a:xfrm>
              <a:off x="8310817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6" name="object 10886"/>
            <p:cNvSpPr/>
            <p:nvPr/>
          </p:nvSpPr>
          <p:spPr>
            <a:xfrm>
              <a:off x="831297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7" name="object 10887"/>
            <p:cNvSpPr/>
            <p:nvPr/>
          </p:nvSpPr>
          <p:spPr>
            <a:xfrm>
              <a:off x="8313225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8" name="object 10888"/>
            <p:cNvSpPr/>
            <p:nvPr/>
          </p:nvSpPr>
          <p:spPr>
            <a:xfrm>
              <a:off x="8313352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9" name="object 10889"/>
            <p:cNvSpPr/>
            <p:nvPr/>
          </p:nvSpPr>
          <p:spPr>
            <a:xfrm>
              <a:off x="8313478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0" name="object 10890"/>
            <p:cNvSpPr/>
            <p:nvPr/>
          </p:nvSpPr>
          <p:spPr>
            <a:xfrm>
              <a:off x="831474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1" name="object 10891"/>
            <p:cNvSpPr/>
            <p:nvPr/>
          </p:nvSpPr>
          <p:spPr>
            <a:xfrm>
              <a:off x="8315759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2" name="object 10892"/>
            <p:cNvSpPr/>
            <p:nvPr/>
          </p:nvSpPr>
          <p:spPr>
            <a:xfrm>
              <a:off x="8316140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3" name="object 10893"/>
            <p:cNvSpPr/>
            <p:nvPr/>
          </p:nvSpPr>
          <p:spPr>
            <a:xfrm>
              <a:off x="8318421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4" name="object 10894"/>
            <p:cNvSpPr/>
            <p:nvPr/>
          </p:nvSpPr>
          <p:spPr>
            <a:xfrm>
              <a:off x="8318801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5" name="object 10895"/>
            <p:cNvSpPr/>
            <p:nvPr/>
          </p:nvSpPr>
          <p:spPr>
            <a:xfrm>
              <a:off x="831994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6" name="object 10896"/>
            <p:cNvSpPr/>
            <p:nvPr/>
          </p:nvSpPr>
          <p:spPr>
            <a:xfrm>
              <a:off x="8321082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7" name="object 10897"/>
            <p:cNvSpPr/>
            <p:nvPr/>
          </p:nvSpPr>
          <p:spPr>
            <a:xfrm>
              <a:off x="8320449" y="416090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8" name="object 10898"/>
            <p:cNvSpPr/>
            <p:nvPr/>
          </p:nvSpPr>
          <p:spPr>
            <a:xfrm>
              <a:off x="8323617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9" name="object 10899"/>
            <p:cNvSpPr/>
            <p:nvPr/>
          </p:nvSpPr>
          <p:spPr>
            <a:xfrm>
              <a:off x="8323997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0" name="object 10900"/>
            <p:cNvSpPr/>
            <p:nvPr/>
          </p:nvSpPr>
          <p:spPr>
            <a:xfrm>
              <a:off x="8324124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1" name="object 10901"/>
            <p:cNvSpPr/>
            <p:nvPr/>
          </p:nvSpPr>
          <p:spPr>
            <a:xfrm>
              <a:off x="8326278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2" name="object 10902"/>
            <p:cNvSpPr/>
            <p:nvPr/>
          </p:nvSpPr>
          <p:spPr>
            <a:xfrm>
              <a:off x="8325644" y="416090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3" name="object 10903"/>
            <p:cNvSpPr/>
            <p:nvPr/>
          </p:nvSpPr>
          <p:spPr>
            <a:xfrm>
              <a:off x="832792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4" name="object 10904"/>
            <p:cNvSpPr/>
            <p:nvPr/>
          </p:nvSpPr>
          <p:spPr>
            <a:xfrm>
              <a:off x="8328052" y="4160876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5" name="object 10905"/>
            <p:cNvSpPr/>
            <p:nvPr/>
          </p:nvSpPr>
          <p:spPr>
            <a:xfrm>
              <a:off x="8330713" y="4160882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6" name="object 10906"/>
            <p:cNvSpPr/>
            <p:nvPr/>
          </p:nvSpPr>
          <p:spPr>
            <a:xfrm>
              <a:off x="833286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7" name="object 10907"/>
            <p:cNvSpPr/>
            <p:nvPr/>
          </p:nvSpPr>
          <p:spPr>
            <a:xfrm>
              <a:off x="8334262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8" name="object 10908"/>
            <p:cNvSpPr/>
            <p:nvPr/>
          </p:nvSpPr>
          <p:spPr>
            <a:xfrm>
              <a:off x="8334515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9" name="object 10909"/>
            <p:cNvSpPr/>
            <p:nvPr/>
          </p:nvSpPr>
          <p:spPr>
            <a:xfrm>
              <a:off x="833565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0" name="object 10910"/>
            <p:cNvSpPr/>
            <p:nvPr/>
          </p:nvSpPr>
          <p:spPr>
            <a:xfrm>
              <a:off x="8336923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1" name="object 10911"/>
            <p:cNvSpPr/>
            <p:nvPr/>
          </p:nvSpPr>
          <p:spPr>
            <a:xfrm>
              <a:off x="8337177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2" name="object 10912"/>
            <p:cNvSpPr/>
            <p:nvPr/>
          </p:nvSpPr>
          <p:spPr>
            <a:xfrm>
              <a:off x="833857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3" name="object 10913"/>
            <p:cNvSpPr/>
            <p:nvPr/>
          </p:nvSpPr>
          <p:spPr>
            <a:xfrm>
              <a:off x="8339585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4" name="object 10914"/>
            <p:cNvSpPr/>
            <p:nvPr/>
          </p:nvSpPr>
          <p:spPr>
            <a:xfrm>
              <a:off x="8339838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5" name="object 10915"/>
            <p:cNvSpPr/>
            <p:nvPr/>
          </p:nvSpPr>
          <p:spPr>
            <a:xfrm>
              <a:off x="834199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6" name="object 10916"/>
            <p:cNvSpPr/>
            <p:nvPr/>
          </p:nvSpPr>
          <p:spPr>
            <a:xfrm>
              <a:off x="8342246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7" name="object 10917"/>
            <p:cNvSpPr/>
            <p:nvPr/>
          </p:nvSpPr>
          <p:spPr>
            <a:xfrm>
              <a:off x="8342499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8" name="object 10918"/>
            <p:cNvSpPr/>
            <p:nvPr/>
          </p:nvSpPr>
          <p:spPr>
            <a:xfrm>
              <a:off x="834275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9" name="object 10919"/>
            <p:cNvSpPr/>
            <p:nvPr/>
          </p:nvSpPr>
          <p:spPr>
            <a:xfrm>
              <a:off x="8344654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0" name="object 10920"/>
            <p:cNvSpPr/>
            <p:nvPr/>
          </p:nvSpPr>
          <p:spPr>
            <a:xfrm>
              <a:off x="8344907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1" name="object 10921"/>
            <p:cNvSpPr/>
            <p:nvPr/>
          </p:nvSpPr>
          <p:spPr>
            <a:xfrm>
              <a:off x="8344274" y="4160901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281" y="0"/>
                  </a:moveTo>
                  <a:lnTo>
                    <a:pt x="4055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2" name="object 10922"/>
            <p:cNvSpPr/>
            <p:nvPr/>
          </p:nvSpPr>
          <p:spPr>
            <a:xfrm>
              <a:off x="8347695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3" name="object 10923"/>
            <p:cNvSpPr/>
            <p:nvPr/>
          </p:nvSpPr>
          <p:spPr>
            <a:xfrm>
              <a:off x="834883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4" name="object 10924"/>
            <p:cNvSpPr/>
            <p:nvPr/>
          </p:nvSpPr>
          <p:spPr>
            <a:xfrm>
              <a:off x="8350103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5" name="object 10925"/>
            <p:cNvSpPr/>
            <p:nvPr/>
          </p:nvSpPr>
          <p:spPr>
            <a:xfrm>
              <a:off x="8350356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6" name="object 10926"/>
            <p:cNvSpPr/>
            <p:nvPr/>
          </p:nvSpPr>
          <p:spPr>
            <a:xfrm>
              <a:off x="835061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7" name="object 10927"/>
            <p:cNvSpPr/>
            <p:nvPr/>
          </p:nvSpPr>
          <p:spPr>
            <a:xfrm>
              <a:off x="8351751" y="416089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8" name="object 10928"/>
            <p:cNvSpPr/>
            <p:nvPr/>
          </p:nvSpPr>
          <p:spPr>
            <a:xfrm>
              <a:off x="8353145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9" name="object 10929"/>
            <p:cNvSpPr/>
            <p:nvPr/>
          </p:nvSpPr>
          <p:spPr>
            <a:xfrm>
              <a:off x="835415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0" name="object 10930"/>
            <p:cNvSpPr/>
            <p:nvPr/>
          </p:nvSpPr>
          <p:spPr>
            <a:xfrm>
              <a:off x="835517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1" name="object 10931"/>
            <p:cNvSpPr/>
            <p:nvPr/>
          </p:nvSpPr>
          <p:spPr>
            <a:xfrm>
              <a:off x="8355299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2" name="object 10932"/>
            <p:cNvSpPr/>
            <p:nvPr/>
          </p:nvSpPr>
          <p:spPr>
            <a:xfrm>
              <a:off x="8355552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3" name="object 10933"/>
            <p:cNvSpPr/>
            <p:nvPr/>
          </p:nvSpPr>
          <p:spPr>
            <a:xfrm>
              <a:off x="8357960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4" name="object 10934"/>
            <p:cNvSpPr/>
            <p:nvPr/>
          </p:nvSpPr>
          <p:spPr>
            <a:xfrm>
              <a:off x="8358214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5" name="object 10935"/>
            <p:cNvSpPr/>
            <p:nvPr/>
          </p:nvSpPr>
          <p:spPr>
            <a:xfrm>
              <a:off x="835846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6" name="object 10936"/>
            <p:cNvSpPr/>
            <p:nvPr/>
          </p:nvSpPr>
          <p:spPr>
            <a:xfrm>
              <a:off x="8360621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7" name="object 10937"/>
            <p:cNvSpPr/>
            <p:nvPr/>
          </p:nvSpPr>
          <p:spPr>
            <a:xfrm>
              <a:off x="836074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8" name="object 10938"/>
            <p:cNvSpPr/>
            <p:nvPr/>
          </p:nvSpPr>
          <p:spPr>
            <a:xfrm>
              <a:off x="8361002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9" name="object 10939"/>
            <p:cNvSpPr/>
            <p:nvPr/>
          </p:nvSpPr>
          <p:spPr>
            <a:xfrm>
              <a:off x="836163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0" name="object 10940"/>
            <p:cNvSpPr/>
            <p:nvPr/>
          </p:nvSpPr>
          <p:spPr>
            <a:xfrm>
              <a:off x="836214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1" name="object 10941"/>
            <p:cNvSpPr/>
            <p:nvPr/>
          </p:nvSpPr>
          <p:spPr>
            <a:xfrm>
              <a:off x="8363283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2" name="object 10942"/>
            <p:cNvSpPr/>
            <p:nvPr/>
          </p:nvSpPr>
          <p:spPr>
            <a:xfrm>
              <a:off x="8363536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3" name="object 10943"/>
            <p:cNvSpPr/>
            <p:nvPr/>
          </p:nvSpPr>
          <p:spPr>
            <a:xfrm>
              <a:off x="8363790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4" name="object 10944"/>
            <p:cNvSpPr/>
            <p:nvPr/>
          </p:nvSpPr>
          <p:spPr>
            <a:xfrm>
              <a:off x="8365818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5" name="object 10945"/>
            <p:cNvSpPr/>
            <p:nvPr/>
          </p:nvSpPr>
          <p:spPr>
            <a:xfrm>
              <a:off x="8366071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6" name="object 10946"/>
            <p:cNvSpPr/>
            <p:nvPr/>
          </p:nvSpPr>
          <p:spPr>
            <a:xfrm>
              <a:off x="8366324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7" name="object 10947"/>
            <p:cNvSpPr/>
            <p:nvPr/>
          </p:nvSpPr>
          <p:spPr>
            <a:xfrm>
              <a:off x="8368479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8" name="object 10948"/>
            <p:cNvSpPr/>
            <p:nvPr/>
          </p:nvSpPr>
          <p:spPr>
            <a:xfrm>
              <a:off x="8368859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9" name="object 10949"/>
            <p:cNvSpPr/>
            <p:nvPr/>
          </p:nvSpPr>
          <p:spPr>
            <a:xfrm>
              <a:off x="8368986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0" name="object 10950"/>
            <p:cNvSpPr/>
            <p:nvPr/>
          </p:nvSpPr>
          <p:spPr>
            <a:xfrm>
              <a:off x="836987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1" name="object 10951"/>
            <p:cNvSpPr/>
            <p:nvPr/>
          </p:nvSpPr>
          <p:spPr>
            <a:xfrm>
              <a:off x="8371140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2" name="object 10952"/>
            <p:cNvSpPr/>
            <p:nvPr/>
          </p:nvSpPr>
          <p:spPr>
            <a:xfrm>
              <a:off x="8371394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3" name="object 10953"/>
            <p:cNvSpPr/>
            <p:nvPr/>
          </p:nvSpPr>
          <p:spPr>
            <a:xfrm>
              <a:off x="837164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4" name="object 10954"/>
            <p:cNvSpPr/>
            <p:nvPr/>
          </p:nvSpPr>
          <p:spPr>
            <a:xfrm>
              <a:off x="8373674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5" name="object 10955"/>
            <p:cNvSpPr/>
            <p:nvPr/>
          </p:nvSpPr>
          <p:spPr>
            <a:xfrm>
              <a:off x="8373928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6" name="object 10956"/>
            <p:cNvSpPr/>
            <p:nvPr/>
          </p:nvSpPr>
          <p:spPr>
            <a:xfrm>
              <a:off x="837418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7" name="object 10957"/>
            <p:cNvSpPr/>
            <p:nvPr/>
          </p:nvSpPr>
          <p:spPr>
            <a:xfrm>
              <a:off x="8375449" y="416090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8" name="object 10958"/>
            <p:cNvSpPr/>
            <p:nvPr/>
          </p:nvSpPr>
          <p:spPr>
            <a:xfrm>
              <a:off x="837684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9" name="object 10959"/>
            <p:cNvSpPr/>
            <p:nvPr/>
          </p:nvSpPr>
          <p:spPr>
            <a:xfrm>
              <a:off x="837773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0" name="object 10960"/>
            <p:cNvSpPr/>
            <p:nvPr/>
          </p:nvSpPr>
          <p:spPr>
            <a:xfrm>
              <a:off x="8379124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1" name="object 10961"/>
            <p:cNvSpPr/>
            <p:nvPr/>
          </p:nvSpPr>
          <p:spPr>
            <a:xfrm>
              <a:off x="8379377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2" name="object 10962"/>
            <p:cNvSpPr/>
            <p:nvPr/>
          </p:nvSpPr>
          <p:spPr>
            <a:xfrm>
              <a:off x="8381532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3" name="object 10963"/>
            <p:cNvSpPr/>
            <p:nvPr/>
          </p:nvSpPr>
          <p:spPr>
            <a:xfrm>
              <a:off x="8381785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4" name="object 10964"/>
            <p:cNvSpPr/>
            <p:nvPr/>
          </p:nvSpPr>
          <p:spPr>
            <a:xfrm>
              <a:off x="8382039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5" name="object 10965"/>
            <p:cNvSpPr/>
            <p:nvPr/>
          </p:nvSpPr>
          <p:spPr>
            <a:xfrm>
              <a:off x="8384320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6" name="object 10966"/>
            <p:cNvSpPr/>
            <p:nvPr/>
          </p:nvSpPr>
          <p:spPr>
            <a:xfrm>
              <a:off x="8384700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7" name="object 10967"/>
            <p:cNvSpPr/>
            <p:nvPr/>
          </p:nvSpPr>
          <p:spPr>
            <a:xfrm>
              <a:off x="8386981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8" name="object 10968"/>
            <p:cNvSpPr/>
            <p:nvPr/>
          </p:nvSpPr>
          <p:spPr>
            <a:xfrm>
              <a:off x="8386347" y="4160907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281" y="0"/>
                  </a:moveTo>
                  <a:lnTo>
                    <a:pt x="4055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9" name="object 10969"/>
            <p:cNvSpPr/>
            <p:nvPr/>
          </p:nvSpPr>
          <p:spPr>
            <a:xfrm>
              <a:off x="8389642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0" name="object 10970"/>
            <p:cNvSpPr/>
            <p:nvPr/>
          </p:nvSpPr>
          <p:spPr>
            <a:xfrm>
              <a:off x="8389896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1" name="object 10971"/>
            <p:cNvSpPr/>
            <p:nvPr/>
          </p:nvSpPr>
          <p:spPr>
            <a:xfrm>
              <a:off x="8392177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2" name="object 10972"/>
            <p:cNvSpPr/>
            <p:nvPr/>
          </p:nvSpPr>
          <p:spPr>
            <a:xfrm>
              <a:off x="8392304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3" name="object 10973"/>
            <p:cNvSpPr/>
            <p:nvPr/>
          </p:nvSpPr>
          <p:spPr>
            <a:xfrm>
              <a:off x="8392557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4" name="object 10974"/>
            <p:cNvSpPr/>
            <p:nvPr/>
          </p:nvSpPr>
          <p:spPr>
            <a:xfrm>
              <a:off x="8394838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5" name="object 10975"/>
            <p:cNvSpPr/>
            <p:nvPr/>
          </p:nvSpPr>
          <p:spPr>
            <a:xfrm>
              <a:off x="8394205" y="416090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6" name="object 10976"/>
            <p:cNvSpPr/>
            <p:nvPr/>
          </p:nvSpPr>
          <p:spPr>
            <a:xfrm>
              <a:off x="8397373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7" name="object 10977"/>
            <p:cNvSpPr/>
            <p:nvPr/>
          </p:nvSpPr>
          <p:spPr>
            <a:xfrm>
              <a:off x="8397626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8" name="object 10978"/>
            <p:cNvSpPr/>
            <p:nvPr/>
          </p:nvSpPr>
          <p:spPr>
            <a:xfrm>
              <a:off x="8397880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9" name="object 10979"/>
            <p:cNvSpPr/>
            <p:nvPr/>
          </p:nvSpPr>
          <p:spPr>
            <a:xfrm>
              <a:off x="8400034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0" name="object 10980"/>
            <p:cNvSpPr/>
            <p:nvPr/>
          </p:nvSpPr>
          <p:spPr>
            <a:xfrm>
              <a:off x="8400288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1" name="object 10981"/>
            <p:cNvSpPr/>
            <p:nvPr/>
          </p:nvSpPr>
          <p:spPr>
            <a:xfrm>
              <a:off x="8400541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2" name="object 10982"/>
            <p:cNvSpPr/>
            <p:nvPr/>
          </p:nvSpPr>
          <p:spPr>
            <a:xfrm>
              <a:off x="840155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3" name="object 10983"/>
            <p:cNvSpPr/>
            <p:nvPr/>
          </p:nvSpPr>
          <p:spPr>
            <a:xfrm>
              <a:off x="8402696" y="4160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4" name="object 10984"/>
            <p:cNvSpPr/>
            <p:nvPr/>
          </p:nvSpPr>
          <p:spPr>
            <a:xfrm>
              <a:off x="8402949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5" name="object 10985"/>
            <p:cNvSpPr/>
            <p:nvPr/>
          </p:nvSpPr>
          <p:spPr>
            <a:xfrm>
              <a:off x="840421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6" name="object 10986"/>
            <p:cNvSpPr/>
            <p:nvPr/>
          </p:nvSpPr>
          <p:spPr>
            <a:xfrm>
              <a:off x="8405357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7" name="object 10987"/>
            <p:cNvSpPr/>
            <p:nvPr/>
          </p:nvSpPr>
          <p:spPr>
            <a:xfrm>
              <a:off x="8405737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8" name="object 10988"/>
            <p:cNvSpPr/>
            <p:nvPr/>
          </p:nvSpPr>
          <p:spPr>
            <a:xfrm>
              <a:off x="840687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9" name="object 10989"/>
            <p:cNvSpPr/>
            <p:nvPr/>
          </p:nvSpPr>
          <p:spPr>
            <a:xfrm>
              <a:off x="8408018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0" name="object 10990"/>
            <p:cNvSpPr/>
            <p:nvPr/>
          </p:nvSpPr>
          <p:spPr>
            <a:xfrm>
              <a:off x="8408145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1" name="object 10991"/>
            <p:cNvSpPr/>
            <p:nvPr/>
          </p:nvSpPr>
          <p:spPr>
            <a:xfrm>
              <a:off x="8408398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2" name="object 10992"/>
            <p:cNvSpPr/>
            <p:nvPr/>
          </p:nvSpPr>
          <p:spPr>
            <a:xfrm>
              <a:off x="840928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3" name="object 10993"/>
            <p:cNvSpPr/>
            <p:nvPr/>
          </p:nvSpPr>
          <p:spPr>
            <a:xfrm>
              <a:off x="841029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4" name="object 10994"/>
            <p:cNvSpPr/>
            <p:nvPr/>
          </p:nvSpPr>
          <p:spPr>
            <a:xfrm>
              <a:off x="8410552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5" name="object 10995"/>
            <p:cNvSpPr/>
            <p:nvPr/>
          </p:nvSpPr>
          <p:spPr>
            <a:xfrm>
              <a:off x="8410679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6" name="object 10996"/>
            <p:cNvSpPr/>
            <p:nvPr/>
          </p:nvSpPr>
          <p:spPr>
            <a:xfrm>
              <a:off x="8410933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7" name="object 10997"/>
            <p:cNvSpPr/>
            <p:nvPr/>
          </p:nvSpPr>
          <p:spPr>
            <a:xfrm>
              <a:off x="8413214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8" name="object 10998"/>
            <p:cNvSpPr/>
            <p:nvPr/>
          </p:nvSpPr>
          <p:spPr>
            <a:xfrm>
              <a:off x="8413467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9" name="object 10999"/>
            <p:cNvSpPr/>
            <p:nvPr/>
          </p:nvSpPr>
          <p:spPr>
            <a:xfrm>
              <a:off x="8413594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0" name="object 11000"/>
            <p:cNvSpPr/>
            <p:nvPr/>
          </p:nvSpPr>
          <p:spPr>
            <a:xfrm>
              <a:off x="841473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1" name="object 11001"/>
            <p:cNvSpPr/>
            <p:nvPr/>
          </p:nvSpPr>
          <p:spPr>
            <a:xfrm>
              <a:off x="8416002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2" name="object 11002"/>
            <p:cNvSpPr/>
            <p:nvPr/>
          </p:nvSpPr>
          <p:spPr>
            <a:xfrm>
              <a:off x="8416256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3" name="object 11003"/>
            <p:cNvSpPr/>
            <p:nvPr/>
          </p:nvSpPr>
          <p:spPr>
            <a:xfrm>
              <a:off x="841739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4" name="object 11004"/>
            <p:cNvSpPr/>
            <p:nvPr/>
          </p:nvSpPr>
          <p:spPr>
            <a:xfrm>
              <a:off x="8418536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5" name="object 11005"/>
            <p:cNvSpPr/>
            <p:nvPr/>
          </p:nvSpPr>
          <p:spPr>
            <a:xfrm>
              <a:off x="8418663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6" name="object 11006"/>
            <p:cNvSpPr/>
            <p:nvPr/>
          </p:nvSpPr>
          <p:spPr>
            <a:xfrm>
              <a:off x="8418917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7" name="object 11007"/>
            <p:cNvSpPr/>
            <p:nvPr/>
          </p:nvSpPr>
          <p:spPr>
            <a:xfrm>
              <a:off x="8421198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8" name="object 11008"/>
            <p:cNvSpPr/>
            <p:nvPr/>
          </p:nvSpPr>
          <p:spPr>
            <a:xfrm>
              <a:off x="8420564" y="4160895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407" y="0"/>
                  </a:moveTo>
                  <a:lnTo>
                    <a:pt x="4182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9" name="object 11009"/>
            <p:cNvSpPr/>
            <p:nvPr/>
          </p:nvSpPr>
          <p:spPr>
            <a:xfrm>
              <a:off x="8424112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0" name="object 11010"/>
            <p:cNvSpPr/>
            <p:nvPr/>
          </p:nvSpPr>
          <p:spPr>
            <a:xfrm>
              <a:off x="842525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1" name="object 11011"/>
            <p:cNvSpPr/>
            <p:nvPr/>
          </p:nvSpPr>
          <p:spPr>
            <a:xfrm>
              <a:off x="8426394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2" name="object 11012"/>
            <p:cNvSpPr/>
            <p:nvPr/>
          </p:nvSpPr>
          <p:spPr>
            <a:xfrm>
              <a:off x="8426774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3" name="object 11013"/>
            <p:cNvSpPr/>
            <p:nvPr/>
          </p:nvSpPr>
          <p:spPr>
            <a:xfrm>
              <a:off x="842791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4" name="object 11014"/>
            <p:cNvSpPr/>
            <p:nvPr/>
          </p:nvSpPr>
          <p:spPr>
            <a:xfrm>
              <a:off x="8429182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5" name="object 11015"/>
            <p:cNvSpPr/>
            <p:nvPr/>
          </p:nvSpPr>
          <p:spPr>
            <a:xfrm>
              <a:off x="8429308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6" name="object 11016"/>
            <p:cNvSpPr/>
            <p:nvPr/>
          </p:nvSpPr>
          <p:spPr>
            <a:xfrm>
              <a:off x="843158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7" name="object 11017"/>
            <p:cNvSpPr/>
            <p:nvPr/>
          </p:nvSpPr>
          <p:spPr>
            <a:xfrm>
              <a:off x="8431843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8" name="object 11018"/>
            <p:cNvSpPr/>
            <p:nvPr/>
          </p:nvSpPr>
          <p:spPr>
            <a:xfrm>
              <a:off x="8432096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9" name="object 11019"/>
            <p:cNvSpPr/>
            <p:nvPr/>
          </p:nvSpPr>
          <p:spPr>
            <a:xfrm>
              <a:off x="843298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0" name="object 11020"/>
            <p:cNvSpPr/>
            <p:nvPr/>
          </p:nvSpPr>
          <p:spPr>
            <a:xfrm>
              <a:off x="8434251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1" name="object 11021"/>
            <p:cNvSpPr/>
            <p:nvPr/>
          </p:nvSpPr>
          <p:spPr>
            <a:xfrm>
              <a:off x="8434504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2" name="object 11022"/>
            <p:cNvSpPr/>
            <p:nvPr/>
          </p:nvSpPr>
          <p:spPr>
            <a:xfrm>
              <a:off x="8434758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3" name="object 11023"/>
            <p:cNvSpPr/>
            <p:nvPr/>
          </p:nvSpPr>
          <p:spPr>
            <a:xfrm>
              <a:off x="8436912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4" name="object 11024"/>
            <p:cNvSpPr/>
            <p:nvPr/>
          </p:nvSpPr>
          <p:spPr>
            <a:xfrm>
              <a:off x="8437166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5" name="object 11025"/>
            <p:cNvSpPr/>
            <p:nvPr/>
          </p:nvSpPr>
          <p:spPr>
            <a:xfrm>
              <a:off x="8439574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6" name="object 11026"/>
            <p:cNvSpPr/>
            <p:nvPr/>
          </p:nvSpPr>
          <p:spPr>
            <a:xfrm>
              <a:off x="8438940" y="416090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7" name="object 11027"/>
            <p:cNvSpPr/>
            <p:nvPr/>
          </p:nvSpPr>
          <p:spPr>
            <a:xfrm>
              <a:off x="844109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8" name="object 11028"/>
            <p:cNvSpPr/>
            <p:nvPr/>
          </p:nvSpPr>
          <p:spPr>
            <a:xfrm>
              <a:off x="8442235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9" name="object 11029"/>
            <p:cNvSpPr/>
            <p:nvPr/>
          </p:nvSpPr>
          <p:spPr>
            <a:xfrm>
              <a:off x="8442488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0" name="object 11030"/>
            <p:cNvSpPr/>
            <p:nvPr/>
          </p:nvSpPr>
          <p:spPr>
            <a:xfrm>
              <a:off x="844274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1" name="object 11031"/>
            <p:cNvSpPr/>
            <p:nvPr/>
          </p:nvSpPr>
          <p:spPr>
            <a:xfrm>
              <a:off x="844375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2" name="object 11032"/>
            <p:cNvSpPr/>
            <p:nvPr/>
          </p:nvSpPr>
          <p:spPr>
            <a:xfrm>
              <a:off x="8444769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3" name="object 11033"/>
            <p:cNvSpPr/>
            <p:nvPr/>
          </p:nvSpPr>
          <p:spPr>
            <a:xfrm>
              <a:off x="8445023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4" name="object 11034"/>
            <p:cNvSpPr/>
            <p:nvPr/>
          </p:nvSpPr>
          <p:spPr>
            <a:xfrm>
              <a:off x="8444389" y="4160901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154" y="0"/>
                  </a:moveTo>
                  <a:lnTo>
                    <a:pt x="3928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5" name="object 11035"/>
            <p:cNvSpPr/>
            <p:nvPr/>
          </p:nvSpPr>
          <p:spPr>
            <a:xfrm>
              <a:off x="8447684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6" name="object 11036"/>
            <p:cNvSpPr/>
            <p:nvPr/>
          </p:nvSpPr>
          <p:spPr>
            <a:xfrm>
              <a:off x="8447938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7" name="object 11037"/>
            <p:cNvSpPr/>
            <p:nvPr/>
          </p:nvSpPr>
          <p:spPr>
            <a:xfrm>
              <a:off x="844983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8" name="object 11038"/>
            <p:cNvSpPr/>
            <p:nvPr/>
          </p:nvSpPr>
          <p:spPr>
            <a:xfrm>
              <a:off x="8449205" y="416090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9" name="object 11039"/>
            <p:cNvSpPr/>
            <p:nvPr/>
          </p:nvSpPr>
          <p:spPr>
            <a:xfrm>
              <a:off x="8450599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0" name="object 11040"/>
            <p:cNvSpPr/>
            <p:nvPr/>
          </p:nvSpPr>
          <p:spPr>
            <a:xfrm>
              <a:off x="845173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1" name="object 11041"/>
            <p:cNvSpPr/>
            <p:nvPr/>
          </p:nvSpPr>
          <p:spPr>
            <a:xfrm>
              <a:off x="8452880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2" name="object 11042"/>
            <p:cNvSpPr/>
            <p:nvPr/>
          </p:nvSpPr>
          <p:spPr>
            <a:xfrm>
              <a:off x="8453134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3" name="object 11043"/>
            <p:cNvSpPr/>
            <p:nvPr/>
          </p:nvSpPr>
          <p:spPr>
            <a:xfrm>
              <a:off x="845440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4" name="object 11044"/>
            <p:cNvSpPr/>
            <p:nvPr/>
          </p:nvSpPr>
          <p:spPr>
            <a:xfrm>
              <a:off x="8454528" y="416090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5" name="object 11045"/>
            <p:cNvSpPr/>
            <p:nvPr/>
          </p:nvSpPr>
          <p:spPr>
            <a:xfrm>
              <a:off x="8454907" y="4160895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09">
                  <a:moveTo>
                    <a:pt x="0" y="0"/>
                  </a:moveTo>
                  <a:lnTo>
                    <a:pt x="1774" y="0"/>
                  </a:lnTo>
                </a:path>
                <a:path w="3809">
                  <a:moveTo>
                    <a:pt x="1900" y="0"/>
                  </a:moveTo>
                  <a:lnTo>
                    <a:pt x="3675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6" name="object 11046"/>
            <p:cNvSpPr/>
            <p:nvPr/>
          </p:nvSpPr>
          <p:spPr>
            <a:xfrm>
              <a:off x="845794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7" name="object 11047"/>
            <p:cNvSpPr/>
            <p:nvPr/>
          </p:nvSpPr>
          <p:spPr>
            <a:xfrm>
              <a:off x="8458203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8" name="object 11048"/>
            <p:cNvSpPr/>
            <p:nvPr/>
          </p:nvSpPr>
          <p:spPr>
            <a:xfrm>
              <a:off x="8458456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9" name="object 11049"/>
            <p:cNvSpPr/>
            <p:nvPr/>
          </p:nvSpPr>
          <p:spPr>
            <a:xfrm>
              <a:off x="8460484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0" name="object 11050"/>
            <p:cNvSpPr/>
            <p:nvPr/>
          </p:nvSpPr>
          <p:spPr>
            <a:xfrm>
              <a:off x="8460737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1" name="object 11051"/>
            <p:cNvSpPr/>
            <p:nvPr/>
          </p:nvSpPr>
          <p:spPr>
            <a:xfrm>
              <a:off x="8461117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2" name="object 11052"/>
            <p:cNvSpPr/>
            <p:nvPr/>
          </p:nvSpPr>
          <p:spPr>
            <a:xfrm>
              <a:off x="846225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3" name="object 11053"/>
            <p:cNvSpPr/>
            <p:nvPr/>
          </p:nvSpPr>
          <p:spPr>
            <a:xfrm>
              <a:off x="846301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4" name="object 11054"/>
            <p:cNvSpPr/>
            <p:nvPr/>
          </p:nvSpPr>
          <p:spPr>
            <a:xfrm>
              <a:off x="8463398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5" name="object 11055"/>
            <p:cNvSpPr/>
            <p:nvPr/>
          </p:nvSpPr>
          <p:spPr>
            <a:xfrm>
              <a:off x="8462765" y="416091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267" y="0"/>
                  </a:moveTo>
                  <a:lnTo>
                    <a:pt x="3041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6" name="object 11056"/>
            <p:cNvSpPr/>
            <p:nvPr/>
          </p:nvSpPr>
          <p:spPr>
            <a:xfrm>
              <a:off x="846555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7" name="object 11057"/>
            <p:cNvSpPr/>
            <p:nvPr/>
          </p:nvSpPr>
          <p:spPr>
            <a:xfrm>
              <a:off x="8465806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8" name="object 11058"/>
            <p:cNvSpPr/>
            <p:nvPr/>
          </p:nvSpPr>
          <p:spPr>
            <a:xfrm>
              <a:off x="8465933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9" name="object 11059"/>
            <p:cNvSpPr/>
            <p:nvPr/>
          </p:nvSpPr>
          <p:spPr>
            <a:xfrm>
              <a:off x="8466187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0" name="object 11060"/>
            <p:cNvSpPr/>
            <p:nvPr/>
          </p:nvSpPr>
          <p:spPr>
            <a:xfrm>
              <a:off x="846644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1" name="object 11061"/>
            <p:cNvSpPr/>
            <p:nvPr/>
          </p:nvSpPr>
          <p:spPr>
            <a:xfrm>
              <a:off x="846732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2" name="object 11062"/>
            <p:cNvSpPr/>
            <p:nvPr/>
          </p:nvSpPr>
          <p:spPr>
            <a:xfrm>
              <a:off x="8468467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3" name="object 11063"/>
            <p:cNvSpPr/>
            <p:nvPr/>
          </p:nvSpPr>
          <p:spPr>
            <a:xfrm>
              <a:off x="8468721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4" name="object 11064"/>
            <p:cNvSpPr/>
            <p:nvPr/>
          </p:nvSpPr>
          <p:spPr>
            <a:xfrm>
              <a:off x="846910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5" name="object 11065"/>
            <p:cNvSpPr/>
            <p:nvPr/>
          </p:nvSpPr>
          <p:spPr>
            <a:xfrm>
              <a:off x="846998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6" name="object 11066"/>
            <p:cNvSpPr/>
            <p:nvPr/>
          </p:nvSpPr>
          <p:spPr>
            <a:xfrm>
              <a:off x="8471002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7" name="object 11067"/>
            <p:cNvSpPr/>
            <p:nvPr/>
          </p:nvSpPr>
          <p:spPr>
            <a:xfrm>
              <a:off x="8471382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8" name="object 11068"/>
            <p:cNvSpPr/>
            <p:nvPr/>
          </p:nvSpPr>
          <p:spPr>
            <a:xfrm>
              <a:off x="8471636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9" name="object 11069"/>
            <p:cNvSpPr/>
            <p:nvPr/>
          </p:nvSpPr>
          <p:spPr>
            <a:xfrm>
              <a:off x="847277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0" name="object 11070"/>
            <p:cNvSpPr/>
            <p:nvPr/>
          </p:nvSpPr>
          <p:spPr>
            <a:xfrm>
              <a:off x="847366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1" name="object 11071"/>
            <p:cNvSpPr/>
            <p:nvPr/>
          </p:nvSpPr>
          <p:spPr>
            <a:xfrm>
              <a:off x="8473030" y="416089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2" name="object 11072"/>
            <p:cNvSpPr/>
            <p:nvPr/>
          </p:nvSpPr>
          <p:spPr>
            <a:xfrm>
              <a:off x="847632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3" name="object 11073"/>
            <p:cNvSpPr/>
            <p:nvPr/>
          </p:nvSpPr>
          <p:spPr>
            <a:xfrm>
              <a:off x="8476578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4" name="object 11074"/>
            <p:cNvSpPr/>
            <p:nvPr/>
          </p:nvSpPr>
          <p:spPr>
            <a:xfrm>
              <a:off x="8476832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5" name="object 11075"/>
            <p:cNvSpPr/>
            <p:nvPr/>
          </p:nvSpPr>
          <p:spPr>
            <a:xfrm>
              <a:off x="847695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6" name="object 11076"/>
            <p:cNvSpPr/>
            <p:nvPr/>
          </p:nvSpPr>
          <p:spPr>
            <a:xfrm>
              <a:off x="847771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7" name="object 11077"/>
            <p:cNvSpPr/>
            <p:nvPr/>
          </p:nvSpPr>
          <p:spPr>
            <a:xfrm>
              <a:off x="8478986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8" name="object 11078"/>
            <p:cNvSpPr/>
            <p:nvPr/>
          </p:nvSpPr>
          <p:spPr>
            <a:xfrm>
              <a:off x="8479240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9" name="object 11079"/>
            <p:cNvSpPr/>
            <p:nvPr/>
          </p:nvSpPr>
          <p:spPr>
            <a:xfrm>
              <a:off x="847949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0" name="object 11080"/>
            <p:cNvSpPr/>
            <p:nvPr/>
          </p:nvSpPr>
          <p:spPr>
            <a:xfrm>
              <a:off x="8481901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1" name="object 11081"/>
            <p:cNvSpPr/>
            <p:nvPr/>
          </p:nvSpPr>
          <p:spPr>
            <a:xfrm>
              <a:off x="8482154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2" name="object 11082"/>
            <p:cNvSpPr/>
            <p:nvPr/>
          </p:nvSpPr>
          <p:spPr>
            <a:xfrm>
              <a:off x="848316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3" name="object 11083"/>
            <p:cNvSpPr/>
            <p:nvPr/>
          </p:nvSpPr>
          <p:spPr>
            <a:xfrm>
              <a:off x="8484309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4" name="object 11084"/>
            <p:cNvSpPr/>
            <p:nvPr/>
          </p:nvSpPr>
          <p:spPr>
            <a:xfrm>
              <a:off x="8484562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5" name="object 11085"/>
            <p:cNvSpPr/>
            <p:nvPr/>
          </p:nvSpPr>
          <p:spPr>
            <a:xfrm>
              <a:off x="8484689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6" name="object 11086"/>
            <p:cNvSpPr/>
            <p:nvPr/>
          </p:nvSpPr>
          <p:spPr>
            <a:xfrm>
              <a:off x="8486843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7" name="object 11087"/>
            <p:cNvSpPr/>
            <p:nvPr/>
          </p:nvSpPr>
          <p:spPr>
            <a:xfrm>
              <a:off x="8487097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8" name="object 11088"/>
            <p:cNvSpPr/>
            <p:nvPr/>
          </p:nvSpPr>
          <p:spPr>
            <a:xfrm>
              <a:off x="8486463" y="4160888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154" y="0"/>
                  </a:moveTo>
                  <a:lnTo>
                    <a:pt x="3928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9" name="object 11089"/>
            <p:cNvSpPr/>
            <p:nvPr/>
          </p:nvSpPr>
          <p:spPr>
            <a:xfrm>
              <a:off x="8490012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0" name="object 11090"/>
            <p:cNvSpPr/>
            <p:nvPr/>
          </p:nvSpPr>
          <p:spPr>
            <a:xfrm>
              <a:off x="8492293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1" name="object 11091"/>
            <p:cNvSpPr/>
            <p:nvPr/>
          </p:nvSpPr>
          <p:spPr>
            <a:xfrm>
              <a:off x="8492546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2" name="object 11092"/>
            <p:cNvSpPr/>
            <p:nvPr/>
          </p:nvSpPr>
          <p:spPr>
            <a:xfrm>
              <a:off x="849356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3" name="object 11093"/>
            <p:cNvSpPr/>
            <p:nvPr/>
          </p:nvSpPr>
          <p:spPr>
            <a:xfrm>
              <a:off x="849381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4" name="object 11094"/>
            <p:cNvSpPr/>
            <p:nvPr/>
          </p:nvSpPr>
          <p:spPr>
            <a:xfrm>
              <a:off x="8494827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5" name="object 11095"/>
            <p:cNvSpPr/>
            <p:nvPr/>
          </p:nvSpPr>
          <p:spPr>
            <a:xfrm>
              <a:off x="8494320" y="416091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6" name="object 11096"/>
            <p:cNvSpPr/>
            <p:nvPr/>
          </p:nvSpPr>
          <p:spPr>
            <a:xfrm>
              <a:off x="8495968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7" name="object 11097"/>
            <p:cNvSpPr/>
            <p:nvPr/>
          </p:nvSpPr>
          <p:spPr>
            <a:xfrm>
              <a:off x="849748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8" name="object 11098"/>
            <p:cNvSpPr/>
            <p:nvPr/>
          </p:nvSpPr>
          <p:spPr>
            <a:xfrm>
              <a:off x="8497742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9" name="object 11099"/>
            <p:cNvSpPr/>
            <p:nvPr/>
          </p:nvSpPr>
          <p:spPr>
            <a:xfrm>
              <a:off x="8497108" y="4160914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154" y="0"/>
                  </a:moveTo>
                  <a:lnTo>
                    <a:pt x="3928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0" name="object 11100"/>
            <p:cNvSpPr/>
            <p:nvPr/>
          </p:nvSpPr>
          <p:spPr>
            <a:xfrm>
              <a:off x="8499389" y="416090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1" name="object 11101"/>
            <p:cNvSpPr/>
            <p:nvPr/>
          </p:nvSpPr>
          <p:spPr>
            <a:xfrm>
              <a:off x="850154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2" name="object 11102"/>
            <p:cNvSpPr/>
            <p:nvPr/>
          </p:nvSpPr>
          <p:spPr>
            <a:xfrm>
              <a:off x="850268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3" name="object 11103"/>
            <p:cNvSpPr/>
            <p:nvPr/>
          </p:nvSpPr>
          <p:spPr>
            <a:xfrm>
              <a:off x="8502938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4" name="object 11104"/>
            <p:cNvSpPr/>
            <p:nvPr/>
          </p:nvSpPr>
          <p:spPr>
            <a:xfrm>
              <a:off x="8503191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5" name="object 11105"/>
            <p:cNvSpPr/>
            <p:nvPr/>
          </p:nvSpPr>
          <p:spPr>
            <a:xfrm>
              <a:off x="850420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6" name="object 11106"/>
            <p:cNvSpPr/>
            <p:nvPr/>
          </p:nvSpPr>
          <p:spPr>
            <a:xfrm>
              <a:off x="850534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7" name="object 11107"/>
            <p:cNvSpPr/>
            <p:nvPr/>
          </p:nvSpPr>
          <p:spPr>
            <a:xfrm>
              <a:off x="8505599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8" name="object 11108"/>
            <p:cNvSpPr/>
            <p:nvPr/>
          </p:nvSpPr>
          <p:spPr>
            <a:xfrm>
              <a:off x="8504966" y="4160914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281" y="0"/>
                  </a:moveTo>
                  <a:lnTo>
                    <a:pt x="4055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9" name="object 11109"/>
            <p:cNvSpPr/>
            <p:nvPr/>
          </p:nvSpPr>
          <p:spPr>
            <a:xfrm>
              <a:off x="8508260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0" name="object 11110"/>
            <p:cNvSpPr/>
            <p:nvPr/>
          </p:nvSpPr>
          <p:spPr>
            <a:xfrm>
              <a:off x="8507627" y="416091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140" y="0"/>
                  </a:moveTo>
                  <a:lnTo>
                    <a:pt x="291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1" name="object 11111"/>
            <p:cNvSpPr/>
            <p:nvPr/>
          </p:nvSpPr>
          <p:spPr>
            <a:xfrm>
              <a:off x="851041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2" name="object 11112"/>
            <p:cNvSpPr/>
            <p:nvPr/>
          </p:nvSpPr>
          <p:spPr>
            <a:xfrm>
              <a:off x="8510668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3" name="object 11113"/>
            <p:cNvSpPr/>
            <p:nvPr/>
          </p:nvSpPr>
          <p:spPr>
            <a:xfrm>
              <a:off x="8510795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4" name="object 11114"/>
            <p:cNvSpPr/>
            <p:nvPr/>
          </p:nvSpPr>
          <p:spPr>
            <a:xfrm>
              <a:off x="8511049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5" name="object 11115"/>
            <p:cNvSpPr/>
            <p:nvPr/>
          </p:nvSpPr>
          <p:spPr>
            <a:xfrm>
              <a:off x="8513583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6" name="object 11116"/>
            <p:cNvSpPr/>
            <p:nvPr/>
          </p:nvSpPr>
          <p:spPr>
            <a:xfrm>
              <a:off x="851371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7" name="object 11117"/>
            <p:cNvSpPr/>
            <p:nvPr/>
          </p:nvSpPr>
          <p:spPr>
            <a:xfrm>
              <a:off x="8515991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8" name="object 11118"/>
            <p:cNvSpPr/>
            <p:nvPr/>
          </p:nvSpPr>
          <p:spPr>
            <a:xfrm>
              <a:off x="8516118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9" name="object 11119"/>
            <p:cNvSpPr/>
            <p:nvPr/>
          </p:nvSpPr>
          <p:spPr>
            <a:xfrm>
              <a:off x="8516371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0" name="object 11120"/>
            <p:cNvSpPr/>
            <p:nvPr/>
          </p:nvSpPr>
          <p:spPr>
            <a:xfrm>
              <a:off x="851751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1" name="object 11121"/>
            <p:cNvSpPr/>
            <p:nvPr/>
          </p:nvSpPr>
          <p:spPr>
            <a:xfrm>
              <a:off x="8518652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2" name="object 11122"/>
            <p:cNvSpPr/>
            <p:nvPr/>
          </p:nvSpPr>
          <p:spPr>
            <a:xfrm>
              <a:off x="8518779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3" name="object 11123"/>
            <p:cNvSpPr/>
            <p:nvPr/>
          </p:nvSpPr>
          <p:spPr>
            <a:xfrm>
              <a:off x="8521187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4" name="object 11124"/>
            <p:cNvSpPr/>
            <p:nvPr/>
          </p:nvSpPr>
          <p:spPr>
            <a:xfrm>
              <a:off x="8521440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5" name="object 11125"/>
            <p:cNvSpPr/>
            <p:nvPr/>
          </p:nvSpPr>
          <p:spPr>
            <a:xfrm>
              <a:off x="852169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6" name="object 11126"/>
            <p:cNvSpPr/>
            <p:nvPr/>
          </p:nvSpPr>
          <p:spPr>
            <a:xfrm>
              <a:off x="852359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7" name="object 11127"/>
            <p:cNvSpPr/>
            <p:nvPr/>
          </p:nvSpPr>
          <p:spPr>
            <a:xfrm>
              <a:off x="8523848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8" name="object 11128"/>
            <p:cNvSpPr/>
            <p:nvPr/>
          </p:nvSpPr>
          <p:spPr>
            <a:xfrm>
              <a:off x="8524102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9" name="object 11129"/>
            <p:cNvSpPr/>
            <p:nvPr/>
          </p:nvSpPr>
          <p:spPr>
            <a:xfrm>
              <a:off x="8524355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0" name="object 11130"/>
            <p:cNvSpPr/>
            <p:nvPr/>
          </p:nvSpPr>
          <p:spPr>
            <a:xfrm>
              <a:off x="852650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1" name="object 11131"/>
            <p:cNvSpPr/>
            <p:nvPr/>
          </p:nvSpPr>
          <p:spPr>
            <a:xfrm>
              <a:off x="8526763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2" name="object 11132"/>
            <p:cNvSpPr/>
            <p:nvPr/>
          </p:nvSpPr>
          <p:spPr>
            <a:xfrm>
              <a:off x="852688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3" name="object 11133"/>
            <p:cNvSpPr/>
            <p:nvPr/>
          </p:nvSpPr>
          <p:spPr>
            <a:xfrm>
              <a:off x="8529171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4" name="object 11134"/>
            <p:cNvSpPr/>
            <p:nvPr/>
          </p:nvSpPr>
          <p:spPr>
            <a:xfrm>
              <a:off x="8529297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5" name="object 11135"/>
            <p:cNvSpPr/>
            <p:nvPr/>
          </p:nvSpPr>
          <p:spPr>
            <a:xfrm>
              <a:off x="853043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6" name="object 11136"/>
            <p:cNvSpPr/>
            <p:nvPr/>
          </p:nvSpPr>
          <p:spPr>
            <a:xfrm>
              <a:off x="8531705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7" name="object 11137"/>
            <p:cNvSpPr/>
            <p:nvPr/>
          </p:nvSpPr>
          <p:spPr>
            <a:xfrm>
              <a:off x="8532085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8" name="object 11138"/>
            <p:cNvSpPr/>
            <p:nvPr/>
          </p:nvSpPr>
          <p:spPr>
            <a:xfrm>
              <a:off x="853347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9" name="object 11139"/>
            <p:cNvSpPr/>
            <p:nvPr/>
          </p:nvSpPr>
          <p:spPr>
            <a:xfrm>
              <a:off x="853436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0" name="object 11140"/>
            <p:cNvSpPr/>
            <p:nvPr/>
          </p:nvSpPr>
          <p:spPr>
            <a:xfrm>
              <a:off x="8534620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1" name="object 11141"/>
            <p:cNvSpPr/>
            <p:nvPr/>
          </p:nvSpPr>
          <p:spPr>
            <a:xfrm>
              <a:off x="8537028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2" name="object 11142"/>
            <p:cNvSpPr/>
            <p:nvPr/>
          </p:nvSpPr>
          <p:spPr>
            <a:xfrm>
              <a:off x="8537281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3" name="object 11143"/>
            <p:cNvSpPr/>
            <p:nvPr/>
          </p:nvSpPr>
          <p:spPr>
            <a:xfrm>
              <a:off x="8537535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4" name="object 11144"/>
            <p:cNvSpPr/>
            <p:nvPr/>
          </p:nvSpPr>
          <p:spPr>
            <a:xfrm>
              <a:off x="853968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5" name="object 11145"/>
            <p:cNvSpPr/>
            <p:nvPr/>
          </p:nvSpPr>
          <p:spPr>
            <a:xfrm>
              <a:off x="8539816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6" name="object 11146"/>
            <p:cNvSpPr/>
            <p:nvPr/>
          </p:nvSpPr>
          <p:spPr>
            <a:xfrm>
              <a:off x="8540069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7" name="object 11147"/>
            <p:cNvSpPr/>
            <p:nvPr/>
          </p:nvSpPr>
          <p:spPr>
            <a:xfrm>
              <a:off x="8542351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8" name="object 11148"/>
            <p:cNvSpPr/>
            <p:nvPr/>
          </p:nvSpPr>
          <p:spPr>
            <a:xfrm>
              <a:off x="8542604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9" name="object 11149"/>
            <p:cNvSpPr/>
            <p:nvPr/>
          </p:nvSpPr>
          <p:spPr>
            <a:xfrm>
              <a:off x="854285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0" name="object 11150"/>
            <p:cNvSpPr/>
            <p:nvPr/>
          </p:nvSpPr>
          <p:spPr>
            <a:xfrm>
              <a:off x="854361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1" name="object 11151"/>
            <p:cNvSpPr/>
            <p:nvPr/>
          </p:nvSpPr>
          <p:spPr>
            <a:xfrm>
              <a:off x="854488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2" name="object 11152"/>
            <p:cNvSpPr/>
            <p:nvPr/>
          </p:nvSpPr>
          <p:spPr>
            <a:xfrm>
              <a:off x="8545138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3" name="object 11153"/>
            <p:cNvSpPr/>
            <p:nvPr/>
          </p:nvSpPr>
          <p:spPr>
            <a:xfrm>
              <a:off x="8545392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4" name="object 11154"/>
            <p:cNvSpPr/>
            <p:nvPr/>
          </p:nvSpPr>
          <p:spPr>
            <a:xfrm>
              <a:off x="854640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5" name="object 11155"/>
            <p:cNvSpPr/>
            <p:nvPr/>
          </p:nvSpPr>
          <p:spPr>
            <a:xfrm>
              <a:off x="8546786" y="416090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6" name="object 11156"/>
            <p:cNvSpPr/>
            <p:nvPr/>
          </p:nvSpPr>
          <p:spPr>
            <a:xfrm>
              <a:off x="854906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7" name="object 11157"/>
            <p:cNvSpPr/>
            <p:nvPr/>
          </p:nvSpPr>
          <p:spPr>
            <a:xfrm>
              <a:off x="8550207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8" name="object 11158"/>
            <p:cNvSpPr/>
            <p:nvPr/>
          </p:nvSpPr>
          <p:spPr>
            <a:xfrm>
              <a:off x="8550334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9" name="object 11159"/>
            <p:cNvSpPr/>
            <p:nvPr/>
          </p:nvSpPr>
          <p:spPr>
            <a:xfrm>
              <a:off x="8550588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0" name="object 11160"/>
            <p:cNvSpPr/>
            <p:nvPr/>
          </p:nvSpPr>
          <p:spPr>
            <a:xfrm>
              <a:off x="8552869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1" name="object 11161"/>
            <p:cNvSpPr/>
            <p:nvPr/>
          </p:nvSpPr>
          <p:spPr>
            <a:xfrm>
              <a:off x="8553122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2" name="object 11162"/>
            <p:cNvSpPr/>
            <p:nvPr/>
          </p:nvSpPr>
          <p:spPr>
            <a:xfrm>
              <a:off x="855413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3" name="object 11163"/>
            <p:cNvSpPr/>
            <p:nvPr/>
          </p:nvSpPr>
          <p:spPr>
            <a:xfrm>
              <a:off x="8554643" y="416090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4" name="object 11164"/>
            <p:cNvSpPr/>
            <p:nvPr/>
          </p:nvSpPr>
          <p:spPr>
            <a:xfrm>
              <a:off x="855705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5" name="object 11165"/>
            <p:cNvSpPr/>
            <p:nvPr/>
          </p:nvSpPr>
          <p:spPr>
            <a:xfrm>
              <a:off x="855806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6" name="object 11166"/>
            <p:cNvSpPr/>
            <p:nvPr/>
          </p:nvSpPr>
          <p:spPr>
            <a:xfrm>
              <a:off x="8558318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7" name="object 11167"/>
            <p:cNvSpPr/>
            <p:nvPr/>
          </p:nvSpPr>
          <p:spPr>
            <a:xfrm>
              <a:off x="8558445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8" name="object 11168"/>
            <p:cNvSpPr/>
            <p:nvPr/>
          </p:nvSpPr>
          <p:spPr>
            <a:xfrm>
              <a:off x="856072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9" name="object 11169"/>
            <p:cNvSpPr/>
            <p:nvPr/>
          </p:nvSpPr>
          <p:spPr>
            <a:xfrm>
              <a:off x="8560853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0" name="object 11170"/>
            <p:cNvSpPr/>
            <p:nvPr/>
          </p:nvSpPr>
          <p:spPr>
            <a:xfrm>
              <a:off x="856326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1" name="object 11171"/>
            <p:cNvSpPr/>
            <p:nvPr/>
          </p:nvSpPr>
          <p:spPr>
            <a:xfrm>
              <a:off x="8563514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2" name="object 11172"/>
            <p:cNvSpPr/>
            <p:nvPr/>
          </p:nvSpPr>
          <p:spPr>
            <a:xfrm>
              <a:off x="856376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3" name="object 11173"/>
            <p:cNvSpPr/>
            <p:nvPr/>
          </p:nvSpPr>
          <p:spPr>
            <a:xfrm>
              <a:off x="8565795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4" name="object 11174"/>
            <p:cNvSpPr/>
            <p:nvPr/>
          </p:nvSpPr>
          <p:spPr>
            <a:xfrm>
              <a:off x="856604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5" name="object 11175"/>
            <p:cNvSpPr/>
            <p:nvPr/>
          </p:nvSpPr>
          <p:spPr>
            <a:xfrm>
              <a:off x="8566302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6" name="object 11176"/>
            <p:cNvSpPr/>
            <p:nvPr/>
          </p:nvSpPr>
          <p:spPr>
            <a:xfrm>
              <a:off x="8568457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7" name="object 11177"/>
            <p:cNvSpPr/>
            <p:nvPr/>
          </p:nvSpPr>
          <p:spPr>
            <a:xfrm>
              <a:off x="8568837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8" name="object 11178"/>
            <p:cNvSpPr/>
            <p:nvPr/>
          </p:nvSpPr>
          <p:spPr>
            <a:xfrm>
              <a:off x="856985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9" name="object 11179"/>
            <p:cNvSpPr/>
            <p:nvPr/>
          </p:nvSpPr>
          <p:spPr>
            <a:xfrm>
              <a:off x="857061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0" name="object 11180"/>
            <p:cNvSpPr/>
            <p:nvPr/>
          </p:nvSpPr>
          <p:spPr>
            <a:xfrm>
              <a:off x="8571245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1" name="object 11181"/>
            <p:cNvSpPr/>
            <p:nvPr/>
          </p:nvSpPr>
          <p:spPr>
            <a:xfrm>
              <a:off x="8571498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2" name="object 11182"/>
            <p:cNvSpPr/>
            <p:nvPr/>
          </p:nvSpPr>
          <p:spPr>
            <a:xfrm>
              <a:off x="857365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3" name="object 11183"/>
            <p:cNvSpPr/>
            <p:nvPr/>
          </p:nvSpPr>
          <p:spPr>
            <a:xfrm>
              <a:off x="8573906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4" name="object 11184"/>
            <p:cNvSpPr/>
            <p:nvPr/>
          </p:nvSpPr>
          <p:spPr>
            <a:xfrm>
              <a:off x="8574159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5" name="object 11185"/>
            <p:cNvSpPr/>
            <p:nvPr/>
          </p:nvSpPr>
          <p:spPr>
            <a:xfrm>
              <a:off x="857542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6" name="object 11186"/>
            <p:cNvSpPr/>
            <p:nvPr/>
          </p:nvSpPr>
          <p:spPr>
            <a:xfrm>
              <a:off x="8576567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7" name="object 11187"/>
            <p:cNvSpPr/>
            <p:nvPr/>
          </p:nvSpPr>
          <p:spPr>
            <a:xfrm>
              <a:off x="8576821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8" name="object 11188"/>
            <p:cNvSpPr/>
            <p:nvPr/>
          </p:nvSpPr>
          <p:spPr>
            <a:xfrm>
              <a:off x="857796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9" name="object 11189"/>
            <p:cNvSpPr/>
            <p:nvPr/>
          </p:nvSpPr>
          <p:spPr>
            <a:xfrm>
              <a:off x="8579355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0" name="object 11190"/>
            <p:cNvSpPr/>
            <p:nvPr/>
          </p:nvSpPr>
          <p:spPr>
            <a:xfrm>
              <a:off x="8579609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1" name="object 11191"/>
            <p:cNvSpPr/>
            <p:nvPr/>
          </p:nvSpPr>
          <p:spPr>
            <a:xfrm>
              <a:off x="8581890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2" name="object 11192"/>
            <p:cNvSpPr/>
            <p:nvPr/>
          </p:nvSpPr>
          <p:spPr>
            <a:xfrm>
              <a:off x="858214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3" name="object 11193"/>
            <p:cNvSpPr/>
            <p:nvPr/>
          </p:nvSpPr>
          <p:spPr>
            <a:xfrm>
              <a:off x="858328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4" name="object 11194"/>
            <p:cNvSpPr/>
            <p:nvPr/>
          </p:nvSpPr>
          <p:spPr>
            <a:xfrm>
              <a:off x="8583664" y="416090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5" name="object 11195"/>
            <p:cNvSpPr/>
            <p:nvPr/>
          </p:nvSpPr>
          <p:spPr>
            <a:xfrm>
              <a:off x="8587213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6" name="object 11196"/>
            <p:cNvSpPr/>
            <p:nvPr/>
          </p:nvSpPr>
          <p:spPr>
            <a:xfrm>
              <a:off x="8587466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7" name="object 11197"/>
            <p:cNvSpPr/>
            <p:nvPr/>
          </p:nvSpPr>
          <p:spPr>
            <a:xfrm>
              <a:off x="858835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8" name="object 11198"/>
            <p:cNvSpPr/>
            <p:nvPr/>
          </p:nvSpPr>
          <p:spPr>
            <a:xfrm>
              <a:off x="858936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9" name="object 11199"/>
            <p:cNvSpPr/>
            <p:nvPr/>
          </p:nvSpPr>
          <p:spPr>
            <a:xfrm>
              <a:off x="8589620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0" name="object 11200"/>
            <p:cNvSpPr/>
            <p:nvPr/>
          </p:nvSpPr>
          <p:spPr>
            <a:xfrm>
              <a:off x="8588986" y="416090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1" name="object 11201"/>
            <p:cNvSpPr/>
            <p:nvPr/>
          </p:nvSpPr>
          <p:spPr>
            <a:xfrm>
              <a:off x="8592282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2" name="object 11202"/>
            <p:cNvSpPr/>
            <p:nvPr/>
          </p:nvSpPr>
          <p:spPr>
            <a:xfrm>
              <a:off x="8592535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3" name="object 11203"/>
            <p:cNvSpPr/>
            <p:nvPr/>
          </p:nvSpPr>
          <p:spPr>
            <a:xfrm>
              <a:off x="859392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4" name="object 11204"/>
            <p:cNvSpPr/>
            <p:nvPr/>
          </p:nvSpPr>
          <p:spPr>
            <a:xfrm>
              <a:off x="859494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5" name="object 11205"/>
            <p:cNvSpPr/>
            <p:nvPr/>
          </p:nvSpPr>
          <p:spPr>
            <a:xfrm>
              <a:off x="8595196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6" name="object 11206"/>
            <p:cNvSpPr/>
            <p:nvPr/>
          </p:nvSpPr>
          <p:spPr>
            <a:xfrm>
              <a:off x="8595450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7" name="object 11207"/>
            <p:cNvSpPr/>
            <p:nvPr/>
          </p:nvSpPr>
          <p:spPr>
            <a:xfrm>
              <a:off x="859760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8" name="object 11208"/>
            <p:cNvSpPr/>
            <p:nvPr/>
          </p:nvSpPr>
          <p:spPr>
            <a:xfrm>
              <a:off x="8597731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9" name="object 11209"/>
            <p:cNvSpPr/>
            <p:nvPr/>
          </p:nvSpPr>
          <p:spPr>
            <a:xfrm>
              <a:off x="859798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0" name="object 11210"/>
            <p:cNvSpPr/>
            <p:nvPr/>
          </p:nvSpPr>
          <p:spPr>
            <a:xfrm>
              <a:off x="859899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1" name="object 11211"/>
            <p:cNvSpPr/>
            <p:nvPr/>
          </p:nvSpPr>
          <p:spPr>
            <a:xfrm>
              <a:off x="8600392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2" name="object 11212"/>
            <p:cNvSpPr/>
            <p:nvPr/>
          </p:nvSpPr>
          <p:spPr>
            <a:xfrm>
              <a:off x="8600519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3" name="object 11213"/>
            <p:cNvSpPr/>
            <p:nvPr/>
          </p:nvSpPr>
          <p:spPr>
            <a:xfrm>
              <a:off x="8600772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4" name="object 11214"/>
            <p:cNvSpPr/>
            <p:nvPr/>
          </p:nvSpPr>
          <p:spPr>
            <a:xfrm>
              <a:off x="8602800" y="4160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5" name="object 11215"/>
            <p:cNvSpPr/>
            <p:nvPr/>
          </p:nvSpPr>
          <p:spPr>
            <a:xfrm>
              <a:off x="8603053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6" name="object 11216"/>
            <p:cNvSpPr/>
            <p:nvPr/>
          </p:nvSpPr>
          <p:spPr>
            <a:xfrm>
              <a:off x="8603180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7" name="object 11217"/>
            <p:cNvSpPr/>
            <p:nvPr/>
          </p:nvSpPr>
          <p:spPr>
            <a:xfrm>
              <a:off x="8605335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8" name="object 11218"/>
            <p:cNvSpPr/>
            <p:nvPr/>
          </p:nvSpPr>
          <p:spPr>
            <a:xfrm>
              <a:off x="8605715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9" name="object 11219"/>
            <p:cNvSpPr/>
            <p:nvPr/>
          </p:nvSpPr>
          <p:spPr>
            <a:xfrm>
              <a:off x="8605968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0" name="object 11220"/>
            <p:cNvSpPr/>
            <p:nvPr/>
          </p:nvSpPr>
          <p:spPr>
            <a:xfrm>
              <a:off x="860698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1" name="object 11221"/>
            <p:cNvSpPr/>
            <p:nvPr/>
          </p:nvSpPr>
          <p:spPr>
            <a:xfrm>
              <a:off x="8608123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2" name="object 11222"/>
            <p:cNvSpPr/>
            <p:nvPr/>
          </p:nvSpPr>
          <p:spPr>
            <a:xfrm>
              <a:off x="8608376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3" name="object 11223"/>
            <p:cNvSpPr/>
            <p:nvPr/>
          </p:nvSpPr>
          <p:spPr>
            <a:xfrm>
              <a:off x="8610784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4" name="object 11224"/>
            <p:cNvSpPr/>
            <p:nvPr/>
          </p:nvSpPr>
          <p:spPr>
            <a:xfrm>
              <a:off x="8611037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5" name="object 11225"/>
            <p:cNvSpPr/>
            <p:nvPr/>
          </p:nvSpPr>
          <p:spPr>
            <a:xfrm>
              <a:off x="861255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6" name="object 11226"/>
            <p:cNvSpPr/>
            <p:nvPr/>
          </p:nvSpPr>
          <p:spPr>
            <a:xfrm>
              <a:off x="8613445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7" name="object 11227"/>
            <p:cNvSpPr/>
            <p:nvPr/>
          </p:nvSpPr>
          <p:spPr>
            <a:xfrm>
              <a:off x="8613699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8" name="object 11228"/>
            <p:cNvSpPr/>
            <p:nvPr/>
          </p:nvSpPr>
          <p:spPr>
            <a:xfrm>
              <a:off x="861496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9" name="object 11229"/>
            <p:cNvSpPr/>
            <p:nvPr/>
          </p:nvSpPr>
          <p:spPr>
            <a:xfrm>
              <a:off x="8615980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0" name="object 11230"/>
            <p:cNvSpPr/>
            <p:nvPr/>
          </p:nvSpPr>
          <p:spPr>
            <a:xfrm>
              <a:off x="8616233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1" name="object 11231"/>
            <p:cNvSpPr/>
            <p:nvPr/>
          </p:nvSpPr>
          <p:spPr>
            <a:xfrm>
              <a:off x="8616487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2" name="object 11232"/>
            <p:cNvSpPr/>
            <p:nvPr/>
          </p:nvSpPr>
          <p:spPr>
            <a:xfrm>
              <a:off x="861750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3" name="object 11233"/>
            <p:cNvSpPr/>
            <p:nvPr/>
          </p:nvSpPr>
          <p:spPr>
            <a:xfrm>
              <a:off x="8618768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4" name="object 11234"/>
            <p:cNvSpPr/>
            <p:nvPr/>
          </p:nvSpPr>
          <p:spPr>
            <a:xfrm>
              <a:off x="8619148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5" name="object 11235"/>
            <p:cNvSpPr/>
            <p:nvPr/>
          </p:nvSpPr>
          <p:spPr>
            <a:xfrm>
              <a:off x="862003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6" name="object 11236"/>
            <p:cNvSpPr/>
            <p:nvPr/>
          </p:nvSpPr>
          <p:spPr>
            <a:xfrm>
              <a:off x="862130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7" name="object 11237"/>
            <p:cNvSpPr/>
            <p:nvPr/>
          </p:nvSpPr>
          <p:spPr>
            <a:xfrm>
              <a:off x="8621429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8" name="object 11238"/>
            <p:cNvSpPr/>
            <p:nvPr/>
          </p:nvSpPr>
          <p:spPr>
            <a:xfrm>
              <a:off x="8623964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9" name="object 11239"/>
            <p:cNvSpPr/>
            <p:nvPr/>
          </p:nvSpPr>
          <p:spPr>
            <a:xfrm>
              <a:off x="8624217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0" name="object 11240"/>
            <p:cNvSpPr/>
            <p:nvPr/>
          </p:nvSpPr>
          <p:spPr>
            <a:xfrm>
              <a:off x="8626625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1" name="object 11241"/>
            <p:cNvSpPr/>
            <p:nvPr/>
          </p:nvSpPr>
          <p:spPr>
            <a:xfrm>
              <a:off x="8626878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2" name="object 11242"/>
            <p:cNvSpPr/>
            <p:nvPr/>
          </p:nvSpPr>
          <p:spPr>
            <a:xfrm>
              <a:off x="862700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3" name="object 11243"/>
            <p:cNvSpPr/>
            <p:nvPr/>
          </p:nvSpPr>
          <p:spPr>
            <a:xfrm>
              <a:off x="862814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4" name="object 11244"/>
            <p:cNvSpPr/>
            <p:nvPr/>
          </p:nvSpPr>
          <p:spPr>
            <a:xfrm>
              <a:off x="8629160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5" name="object 11245"/>
            <p:cNvSpPr/>
            <p:nvPr/>
          </p:nvSpPr>
          <p:spPr>
            <a:xfrm>
              <a:off x="8629413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6" name="object 11246"/>
            <p:cNvSpPr/>
            <p:nvPr/>
          </p:nvSpPr>
          <p:spPr>
            <a:xfrm>
              <a:off x="8631947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7" name="object 11247"/>
            <p:cNvSpPr/>
            <p:nvPr/>
          </p:nvSpPr>
          <p:spPr>
            <a:xfrm>
              <a:off x="8632201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8" name="object 11248"/>
            <p:cNvSpPr/>
            <p:nvPr/>
          </p:nvSpPr>
          <p:spPr>
            <a:xfrm>
              <a:off x="863334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9" name="object 11249"/>
            <p:cNvSpPr/>
            <p:nvPr/>
          </p:nvSpPr>
          <p:spPr>
            <a:xfrm>
              <a:off x="8634609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0" name="object 11250"/>
            <p:cNvSpPr/>
            <p:nvPr/>
          </p:nvSpPr>
          <p:spPr>
            <a:xfrm>
              <a:off x="8634736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1" name="object 11251"/>
            <p:cNvSpPr/>
            <p:nvPr/>
          </p:nvSpPr>
          <p:spPr>
            <a:xfrm>
              <a:off x="8637144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2" name="object 11252"/>
            <p:cNvSpPr/>
            <p:nvPr/>
          </p:nvSpPr>
          <p:spPr>
            <a:xfrm>
              <a:off x="8637397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3" name="object 11253"/>
            <p:cNvSpPr/>
            <p:nvPr/>
          </p:nvSpPr>
          <p:spPr>
            <a:xfrm>
              <a:off x="8638918" y="416090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4" name="object 11254"/>
            <p:cNvSpPr/>
            <p:nvPr/>
          </p:nvSpPr>
          <p:spPr>
            <a:xfrm>
              <a:off x="864132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5" name="object 11255"/>
            <p:cNvSpPr/>
            <p:nvPr/>
          </p:nvSpPr>
          <p:spPr>
            <a:xfrm>
              <a:off x="864233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6" name="object 11256"/>
            <p:cNvSpPr/>
            <p:nvPr/>
          </p:nvSpPr>
          <p:spPr>
            <a:xfrm>
              <a:off x="8642593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7" name="object 11257"/>
            <p:cNvSpPr/>
            <p:nvPr/>
          </p:nvSpPr>
          <p:spPr>
            <a:xfrm>
              <a:off x="8642720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8" name="object 11258"/>
            <p:cNvSpPr/>
            <p:nvPr/>
          </p:nvSpPr>
          <p:spPr>
            <a:xfrm>
              <a:off x="8643987" y="416089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9" name="object 11259"/>
            <p:cNvSpPr/>
            <p:nvPr/>
          </p:nvSpPr>
          <p:spPr>
            <a:xfrm>
              <a:off x="864538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0" name="object 11260"/>
            <p:cNvSpPr/>
            <p:nvPr/>
          </p:nvSpPr>
          <p:spPr>
            <a:xfrm>
              <a:off x="864626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1" name="object 11261"/>
            <p:cNvSpPr/>
            <p:nvPr/>
          </p:nvSpPr>
          <p:spPr>
            <a:xfrm>
              <a:off x="8647535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2" name="object 11262"/>
            <p:cNvSpPr/>
            <p:nvPr/>
          </p:nvSpPr>
          <p:spPr>
            <a:xfrm>
              <a:off x="8647915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3" name="object 11263"/>
            <p:cNvSpPr/>
            <p:nvPr/>
          </p:nvSpPr>
          <p:spPr>
            <a:xfrm>
              <a:off x="864854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4" name="object 11264"/>
            <p:cNvSpPr/>
            <p:nvPr/>
          </p:nvSpPr>
          <p:spPr>
            <a:xfrm>
              <a:off x="864892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5" name="object 11265"/>
            <p:cNvSpPr/>
            <p:nvPr/>
          </p:nvSpPr>
          <p:spPr>
            <a:xfrm>
              <a:off x="864918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6" name="object 11266"/>
            <p:cNvSpPr/>
            <p:nvPr/>
          </p:nvSpPr>
          <p:spPr>
            <a:xfrm>
              <a:off x="8650197" y="4160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7" name="object 11267"/>
            <p:cNvSpPr/>
            <p:nvPr/>
          </p:nvSpPr>
          <p:spPr>
            <a:xfrm>
              <a:off x="8650704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8" name="object 11268"/>
            <p:cNvSpPr/>
            <p:nvPr/>
          </p:nvSpPr>
          <p:spPr>
            <a:xfrm>
              <a:off x="8652858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9" name="object 11269"/>
            <p:cNvSpPr/>
            <p:nvPr/>
          </p:nvSpPr>
          <p:spPr>
            <a:xfrm>
              <a:off x="8653111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0" name="object 11270"/>
            <p:cNvSpPr/>
            <p:nvPr/>
          </p:nvSpPr>
          <p:spPr>
            <a:xfrm>
              <a:off x="865323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1" name="object 11271"/>
            <p:cNvSpPr/>
            <p:nvPr/>
          </p:nvSpPr>
          <p:spPr>
            <a:xfrm>
              <a:off x="865412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2" name="object 11272"/>
            <p:cNvSpPr/>
            <p:nvPr/>
          </p:nvSpPr>
          <p:spPr>
            <a:xfrm>
              <a:off x="8655519" y="4160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3" name="object 11273"/>
            <p:cNvSpPr/>
            <p:nvPr/>
          </p:nvSpPr>
          <p:spPr>
            <a:xfrm>
              <a:off x="8655899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4" name="object 11274"/>
            <p:cNvSpPr/>
            <p:nvPr/>
          </p:nvSpPr>
          <p:spPr>
            <a:xfrm>
              <a:off x="8658180" y="4160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5" name="object 11275"/>
            <p:cNvSpPr/>
            <p:nvPr/>
          </p:nvSpPr>
          <p:spPr>
            <a:xfrm>
              <a:off x="8658434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6" name="object 11276"/>
            <p:cNvSpPr/>
            <p:nvPr/>
          </p:nvSpPr>
          <p:spPr>
            <a:xfrm>
              <a:off x="8660842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7" name="object 11277"/>
            <p:cNvSpPr/>
            <p:nvPr/>
          </p:nvSpPr>
          <p:spPr>
            <a:xfrm>
              <a:off x="8661095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8" name="object 11278"/>
            <p:cNvSpPr/>
            <p:nvPr/>
          </p:nvSpPr>
          <p:spPr>
            <a:xfrm>
              <a:off x="866210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9" name="object 11279"/>
            <p:cNvSpPr/>
            <p:nvPr/>
          </p:nvSpPr>
          <p:spPr>
            <a:xfrm>
              <a:off x="8663377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0" name="object 11280"/>
            <p:cNvSpPr/>
            <p:nvPr/>
          </p:nvSpPr>
          <p:spPr>
            <a:xfrm>
              <a:off x="8663756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1" name="object 11281"/>
            <p:cNvSpPr/>
            <p:nvPr/>
          </p:nvSpPr>
          <p:spPr>
            <a:xfrm>
              <a:off x="8666038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2" name="object 11282"/>
            <p:cNvSpPr/>
            <p:nvPr/>
          </p:nvSpPr>
          <p:spPr>
            <a:xfrm>
              <a:off x="8665531" y="4160901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281" y="0"/>
                  </a:moveTo>
                  <a:lnTo>
                    <a:pt x="4055" y="0"/>
                  </a:lnTo>
                </a:path>
                <a:path w="4445">
                  <a:moveTo>
                    <a:pt x="2661" y="0"/>
                  </a:moveTo>
                  <a:lnTo>
                    <a:pt x="4435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3" name="object 11283"/>
            <p:cNvSpPr/>
            <p:nvPr/>
          </p:nvSpPr>
          <p:spPr>
            <a:xfrm>
              <a:off x="867009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4" name="object 11284"/>
            <p:cNvSpPr/>
            <p:nvPr/>
          </p:nvSpPr>
          <p:spPr>
            <a:xfrm>
              <a:off x="8671360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5" name="object 11285"/>
            <p:cNvSpPr/>
            <p:nvPr/>
          </p:nvSpPr>
          <p:spPr>
            <a:xfrm>
              <a:off x="8671614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6" name="object 11286"/>
            <p:cNvSpPr/>
            <p:nvPr/>
          </p:nvSpPr>
          <p:spPr>
            <a:xfrm>
              <a:off x="867262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7" name="object 11287"/>
            <p:cNvSpPr/>
            <p:nvPr/>
          </p:nvSpPr>
          <p:spPr>
            <a:xfrm>
              <a:off x="8673768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8" name="object 11288"/>
            <p:cNvSpPr/>
            <p:nvPr/>
          </p:nvSpPr>
          <p:spPr>
            <a:xfrm>
              <a:off x="8674022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9" name="object 11289"/>
            <p:cNvSpPr/>
            <p:nvPr/>
          </p:nvSpPr>
          <p:spPr>
            <a:xfrm>
              <a:off x="8673388" y="4160876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09">
                  <a:moveTo>
                    <a:pt x="0" y="0"/>
                  </a:moveTo>
                  <a:lnTo>
                    <a:pt x="1774" y="0"/>
                  </a:lnTo>
                </a:path>
                <a:path w="3809">
                  <a:moveTo>
                    <a:pt x="2027" y="0"/>
                  </a:moveTo>
                  <a:lnTo>
                    <a:pt x="3801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0" name="object 11290"/>
            <p:cNvSpPr/>
            <p:nvPr/>
          </p:nvSpPr>
          <p:spPr>
            <a:xfrm>
              <a:off x="8676683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1" name="object 11291"/>
            <p:cNvSpPr/>
            <p:nvPr/>
          </p:nvSpPr>
          <p:spPr>
            <a:xfrm>
              <a:off x="8676936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2" name="object 11292"/>
            <p:cNvSpPr/>
            <p:nvPr/>
          </p:nvSpPr>
          <p:spPr>
            <a:xfrm>
              <a:off x="867807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3" name="object 11293"/>
            <p:cNvSpPr/>
            <p:nvPr/>
          </p:nvSpPr>
          <p:spPr>
            <a:xfrm>
              <a:off x="8678964" y="416012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4" name="object 11294"/>
            <p:cNvSpPr/>
            <p:nvPr/>
          </p:nvSpPr>
          <p:spPr>
            <a:xfrm>
              <a:off x="8679471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5" name="object 11295"/>
            <p:cNvSpPr/>
            <p:nvPr/>
          </p:nvSpPr>
          <p:spPr>
            <a:xfrm>
              <a:off x="8679724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6" name="object 11296"/>
            <p:cNvSpPr/>
            <p:nvPr/>
          </p:nvSpPr>
          <p:spPr>
            <a:xfrm>
              <a:off x="8681625" y="416024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1"/>
                  </a:moveTo>
                  <a:lnTo>
                    <a:pt x="887" y="34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7" name="object 11297"/>
            <p:cNvSpPr/>
            <p:nvPr/>
          </p:nvSpPr>
          <p:spPr>
            <a:xfrm>
              <a:off x="868187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8" name="object 11298"/>
            <p:cNvSpPr/>
            <p:nvPr/>
          </p:nvSpPr>
          <p:spPr>
            <a:xfrm>
              <a:off x="8682132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9" name="object 11299"/>
            <p:cNvSpPr/>
            <p:nvPr/>
          </p:nvSpPr>
          <p:spPr>
            <a:xfrm>
              <a:off x="868327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0" name="object 11300"/>
            <p:cNvSpPr/>
            <p:nvPr/>
          </p:nvSpPr>
          <p:spPr>
            <a:xfrm>
              <a:off x="8684286" y="41605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1" name="object 11301"/>
            <p:cNvSpPr/>
            <p:nvPr/>
          </p:nvSpPr>
          <p:spPr>
            <a:xfrm>
              <a:off x="8684540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2" name="object 11302"/>
            <p:cNvSpPr/>
            <p:nvPr/>
          </p:nvSpPr>
          <p:spPr>
            <a:xfrm>
              <a:off x="8684793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3" name="object 11303"/>
            <p:cNvSpPr/>
            <p:nvPr/>
          </p:nvSpPr>
          <p:spPr>
            <a:xfrm>
              <a:off x="8684160" y="416091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4" name="object 11304"/>
            <p:cNvSpPr/>
            <p:nvPr/>
          </p:nvSpPr>
          <p:spPr>
            <a:xfrm>
              <a:off x="8686948" y="4160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5" name="object 11305"/>
            <p:cNvSpPr/>
            <p:nvPr/>
          </p:nvSpPr>
          <p:spPr>
            <a:xfrm>
              <a:off x="8686188" y="416090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6" name="object 11306"/>
            <p:cNvSpPr/>
            <p:nvPr/>
          </p:nvSpPr>
          <p:spPr>
            <a:xfrm>
              <a:off x="8689609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7" name="object 11307"/>
            <p:cNvSpPr/>
            <p:nvPr/>
          </p:nvSpPr>
          <p:spPr>
            <a:xfrm>
              <a:off x="8689989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8" name="object 11308"/>
            <p:cNvSpPr/>
            <p:nvPr/>
          </p:nvSpPr>
          <p:spPr>
            <a:xfrm>
              <a:off x="869011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9" name="object 11309"/>
            <p:cNvSpPr/>
            <p:nvPr/>
          </p:nvSpPr>
          <p:spPr>
            <a:xfrm>
              <a:off x="8692270" y="4160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0" name="object 11310"/>
            <p:cNvSpPr/>
            <p:nvPr/>
          </p:nvSpPr>
          <p:spPr>
            <a:xfrm>
              <a:off x="8691637" y="416090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1" name="object 11311"/>
            <p:cNvSpPr/>
            <p:nvPr/>
          </p:nvSpPr>
          <p:spPr>
            <a:xfrm>
              <a:off x="869404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2" name="object 11312"/>
            <p:cNvSpPr/>
            <p:nvPr/>
          </p:nvSpPr>
          <p:spPr>
            <a:xfrm>
              <a:off x="8694932" y="4160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3" name="object 11313"/>
            <p:cNvSpPr/>
            <p:nvPr/>
          </p:nvSpPr>
          <p:spPr>
            <a:xfrm>
              <a:off x="8695312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4" name="object 11314"/>
            <p:cNvSpPr/>
            <p:nvPr/>
          </p:nvSpPr>
          <p:spPr>
            <a:xfrm>
              <a:off x="8696452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5" name="object 11315"/>
            <p:cNvSpPr/>
            <p:nvPr/>
          </p:nvSpPr>
          <p:spPr>
            <a:xfrm>
              <a:off x="869683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6" name="object 11316"/>
            <p:cNvSpPr/>
            <p:nvPr/>
          </p:nvSpPr>
          <p:spPr>
            <a:xfrm>
              <a:off x="8697720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7" name="object 11317"/>
            <p:cNvSpPr/>
            <p:nvPr/>
          </p:nvSpPr>
          <p:spPr>
            <a:xfrm>
              <a:off x="869797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8" name="object 11318"/>
            <p:cNvSpPr/>
            <p:nvPr/>
          </p:nvSpPr>
          <p:spPr>
            <a:xfrm>
              <a:off x="8700254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9" name="object 11319"/>
            <p:cNvSpPr/>
            <p:nvPr/>
          </p:nvSpPr>
          <p:spPr>
            <a:xfrm>
              <a:off x="8700635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0" name="object 11320"/>
            <p:cNvSpPr/>
            <p:nvPr/>
          </p:nvSpPr>
          <p:spPr>
            <a:xfrm>
              <a:off x="870177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1" name="object 11321"/>
            <p:cNvSpPr/>
            <p:nvPr/>
          </p:nvSpPr>
          <p:spPr>
            <a:xfrm>
              <a:off x="8703042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2" name="object 11322"/>
            <p:cNvSpPr/>
            <p:nvPr/>
          </p:nvSpPr>
          <p:spPr>
            <a:xfrm>
              <a:off x="8703296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3" name="object 11323"/>
            <p:cNvSpPr/>
            <p:nvPr/>
          </p:nvSpPr>
          <p:spPr>
            <a:xfrm>
              <a:off x="870431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4" name="object 11324"/>
            <p:cNvSpPr/>
            <p:nvPr/>
          </p:nvSpPr>
          <p:spPr>
            <a:xfrm>
              <a:off x="870456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5" name="object 11325"/>
            <p:cNvSpPr/>
            <p:nvPr/>
          </p:nvSpPr>
          <p:spPr>
            <a:xfrm>
              <a:off x="8705577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6" name="object 11326"/>
            <p:cNvSpPr/>
            <p:nvPr/>
          </p:nvSpPr>
          <p:spPr>
            <a:xfrm>
              <a:off x="8705831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7" name="object 11327"/>
            <p:cNvSpPr/>
            <p:nvPr/>
          </p:nvSpPr>
          <p:spPr>
            <a:xfrm>
              <a:off x="8706084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8" name="object 11328"/>
            <p:cNvSpPr/>
            <p:nvPr/>
          </p:nvSpPr>
          <p:spPr>
            <a:xfrm>
              <a:off x="8707225" y="416090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9" name="object 11329"/>
            <p:cNvSpPr/>
            <p:nvPr/>
          </p:nvSpPr>
          <p:spPr>
            <a:xfrm>
              <a:off x="8710773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0" name="object 11330"/>
            <p:cNvSpPr/>
            <p:nvPr/>
          </p:nvSpPr>
          <p:spPr>
            <a:xfrm>
              <a:off x="8711026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1" name="object 11331"/>
            <p:cNvSpPr/>
            <p:nvPr/>
          </p:nvSpPr>
          <p:spPr>
            <a:xfrm>
              <a:off x="8711280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2" name="object 11332"/>
            <p:cNvSpPr/>
            <p:nvPr/>
          </p:nvSpPr>
          <p:spPr>
            <a:xfrm>
              <a:off x="8713434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3" name="object 11333"/>
            <p:cNvSpPr/>
            <p:nvPr/>
          </p:nvSpPr>
          <p:spPr>
            <a:xfrm>
              <a:off x="8713688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4" name="object 11334"/>
            <p:cNvSpPr/>
            <p:nvPr/>
          </p:nvSpPr>
          <p:spPr>
            <a:xfrm>
              <a:off x="8714068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5" name="object 11335"/>
            <p:cNvSpPr/>
            <p:nvPr/>
          </p:nvSpPr>
          <p:spPr>
            <a:xfrm>
              <a:off x="8716095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6" name="object 11336"/>
            <p:cNvSpPr/>
            <p:nvPr/>
          </p:nvSpPr>
          <p:spPr>
            <a:xfrm>
              <a:off x="8716349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7" name="object 11337"/>
            <p:cNvSpPr/>
            <p:nvPr/>
          </p:nvSpPr>
          <p:spPr>
            <a:xfrm>
              <a:off x="8716602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8" name="object 11338"/>
            <p:cNvSpPr/>
            <p:nvPr/>
          </p:nvSpPr>
          <p:spPr>
            <a:xfrm>
              <a:off x="8718757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9" name="object 11339"/>
            <p:cNvSpPr/>
            <p:nvPr/>
          </p:nvSpPr>
          <p:spPr>
            <a:xfrm>
              <a:off x="8719137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0" name="object 11340"/>
            <p:cNvSpPr/>
            <p:nvPr/>
          </p:nvSpPr>
          <p:spPr>
            <a:xfrm>
              <a:off x="8720404" y="416090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1" name="object 11341"/>
            <p:cNvSpPr/>
            <p:nvPr/>
          </p:nvSpPr>
          <p:spPr>
            <a:xfrm>
              <a:off x="8723953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2" name="object 11342"/>
            <p:cNvSpPr/>
            <p:nvPr/>
          </p:nvSpPr>
          <p:spPr>
            <a:xfrm>
              <a:off x="872433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3" name="object 11343"/>
            <p:cNvSpPr/>
            <p:nvPr/>
          </p:nvSpPr>
          <p:spPr>
            <a:xfrm>
              <a:off x="872547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4" name="object 11344"/>
            <p:cNvSpPr/>
            <p:nvPr/>
          </p:nvSpPr>
          <p:spPr>
            <a:xfrm>
              <a:off x="8726614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5" name="object 11345"/>
            <p:cNvSpPr/>
            <p:nvPr/>
          </p:nvSpPr>
          <p:spPr>
            <a:xfrm>
              <a:off x="8726867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6" name="object 11346"/>
            <p:cNvSpPr/>
            <p:nvPr/>
          </p:nvSpPr>
          <p:spPr>
            <a:xfrm>
              <a:off x="8727121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7" name="object 11347"/>
            <p:cNvSpPr/>
            <p:nvPr/>
          </p:nvSpPr>
          <p:spPr>
            <a:xfrm>
              <a:off x="872788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8" name="object 11348"/>
            <p:cNvSpPr/>
            <p:nvPr/>
          </p:nvSpPr>
          <p:spPr>
            <a:xfrm>
              <a:off x="872826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9" name="object 11349"/>
            <p:cNvSpPr/>
            <p:nvPr/>
          </p:nvSpPr>
          <p:spPr>
            <a:xfrm>
              <a:off x="8729275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0" name="object 11350"/>
            <p:cNvSpPr/>
            <p:nvPr/>
          </p:nvSpPr>
          <p:spPr>
            <a:xfrm>
              <a:off x="8729529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1" name="object 11351"/>
            <p:cNvSpPr/>
            <p:nvPr/>
          </p:nvSpPr>
          <p:spPr>
            <a:xfrm>
              <a:off x="873066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2" name="object 11352"/>
            <p:cNvSpPr/>
            <p:nvPr/>
          </p:nvSpPr>
          <p:spPr>
            <a:xfrm>
              <a:off x="8731810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3" name="object 11353"/>
            <p:cNvSpPr/>
            <p:nvPr/>
          </p:nvSpPr>
          <p:spPr>
            <a:xfrm>
              <a:off x="8731176" y="416090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4" name="object 11354"/>
            <p:cNvSpPr/>
            <p:nvPr/>
          </p:nvSpPr>
          <p:spPr>
            <a:xfrm>
              <a:off x="8734471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5" name="object 11355"/>
            <p:cNvSpPr/>
            <p:nvPr/>
          </p:nvSpPr>
          <p:spPr>
            <a:xfrm>
              <a:off x="8734598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6" name="object 11356"/>
            <p:cNvSpPr/>
            <p:nvPr/>
          </p:nvSpPr>
          <p:spPr>
            <a:xfrm>
              <a:off x="8734851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7" name="object 11357"/>
            <p:cNvSpPr/>
            <p:nvPr/>
          </p:nvSpPr>
          <p:spPr>
            <a:xfrm>
              <a:off x="8736245" y="416088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8" name="object 11358"/>
            <p:cNvSpPr/>
            <p:nvPr/>
          </p:nvSpPr>
          <p:spPr>
            <a:xfrm>
              <a:off x="873852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9" name="object 11359"/>
            <p:cNvSpPr/>
            <p:nvPr/>
          </p:nvSpPr>
          <p:spPr>
            <a:xfrm>
              <a:off x="8739794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0" name="object 11360"/>
            <p:cNvSpPr/>
            <p:nvPr/>
          </p:nvSpPr>
          <p:spPr>
            <a:xfrm>
              <a:off x="8739920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1" name="object 11361"/>
            <p:cNvSpPr/>
            <p:nvPr/>
          </p:nvSpPr>
          <p:spPr>
            <a:xfrm>
              <a:off x="8740174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2" name="object 11362"/>
            <p:cNvSpPr/>
            <p:nvPr/>
          </p:nvSpPr>
          <p:spPr>
            <a:xfrm>
              <a:off x="874118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3" name="object 11363"/>
            <p:cNvSpPr/>
            <p:nvPr/>
          </p:nvSpPr>
          <p:spPr>
            <a:xfrm>
              <a:off x="8742455" y="4160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4" name="object 11364"/>
            <p:cNvSpPr/>
            <p:nvPr/>
          </p:nvSpPr>
          <p:spPr>
            <a:xfrm>
              <a:off x="8742708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5" name="object 11365"/>
            <p:cNvSpPr/>
            <p:nvPr/>
          </p:nvSpPr>
          <p:spPr>
            <a:xfrm>
              <a:off x="8745116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6" name="object 11366"/>
            <p:cNvSpPr/>
            <p:nvPr/>
          </p:nvSpPr>
          <p:spPr>
            <a:xfrm>
              <a:off x="8745497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7" name="object 11367"/>
            <p:cNvSpPr/>
            <p:nvPr/>
          </p:nvSpPr>
          <p:spPr>
            <a:xfrm>
              <a:off x="874651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8" name="object 11368"/>
            <p:cNvSpPr/>
            <p:nvPr/>
          </p:nvSpPr>
          <p:spPr>
            <a:xfrm>
              <a:off x="8747651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9" name="object 11369"/>
            <p:cNvSpPr/>
            <p:nvPr/>
          </p:nvSpPr>
          <p:spPr>
            <a:xfrm>
              <a:off x="8747778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0" name="object 11370"/>
            <p:cNvSpPr/>
            <p:nvPr/>
          </p:nvSpPr>
          <p:spPr>
            <a:xfrm>
              <a:off x="874815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1" name="object 11371"/>
            <p:cNvSpPr/>
            <p:nvPr/>
          </p:nvSpPr>
          <p:spPr>
            <a:xfrm>
              <a:off x="874904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2" name="object 11372"/>
            <p:cNvSpPr/>
            <p:nvPr/>
          </p:nvSpPr>
          <p:spPr>
            <a:xfrm>
              <a:off x="874942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3" name="object 11373"/>
            <p:cNvSpPr/>
            <p:nvPr/>
          </p:nvSpPr>
          <p:spPr>
            <a:xfrm>
              <a:off x="8750312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4" name="object 11374"/>
            <p:cNvSpPr/>
            <p:nvPr/>
          </p:nvSpPr>
          <p:spPr>
            <a:xfrm>
              <a:off x="8750439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5" name="object 11375"/>
            <p:cNvSpPr/>
            <p:nvPr/>
          </p:nvSpPr>
          <p:spPr>
            <a:xfrm>
              <a:off x="8750692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6" name="object 11376"/>
            <p:cNvSpPr/>
            <p:nvPr/>
          </p:nvSpPr>
          <p:spPr>
            <a:xfrm>
              <a:off x="875170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7" name="object 11377"/>
            <p:cNvSpPr/>
            <p:nvPr/>
          </p:nvSpPr>
          <p:spPr>
            <a:xfrm>
              <a:off x="8752973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8" name="object 11378"/>
            <p:cNvSpPr/>
            <p:nvPr/>
          </p:nvSpPr>
          <p:spPr>
            <a:xfrm>
              <a:off x="8753354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9" name="object 11379"/>
            <p:cNvSpPr/>
            <p:nvPr/>
          </p:nvSpPr>
          <p:spPr>
            <a:xfrm>
              <a:off x="8755508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0" name="object 11380"/>
            <p:cNvSpPr/>
            <p:nvPr/>
          </p:nvSpPr>
          <p:spPr>
            <a:xfrm>
              <a:off x="8755762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1" name="object 11381"/>
            <p:cNvSpPr/>
            <p:nvPr/>
          </p:nvSpPr>
          <p:spPr>
            <a:xfrm>
              <a:off x="8756015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2" name="object 11382"/>
            <p:cNvSpPr/>
            <p:nvPr/>
          </p:nvSpPr>
          <p:spPr>
            <a:xfrm>
              <a:off x="8758296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3" name="object 11383"/>
            <p:cNvSpPr/>
            <p:nvPr/>
          </p:nvSpPr>
          <p:spPr>
            <a:xfrm>
              <a:off x="875854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4" name="object 11384"/>
            <p:cNvSpPr/>
            <p:nvPr/>
          </p:nvSpPr>
          <p:spPr>
            <a:xfrm>
              <a:off x="875981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5" name="object 11385"/>
            <p:cNvSpPr/>
            <p:nvPr/>
          </p:nvSpPr>
          <p:spPr>
            <a:xfrm>
              <a:off x="876070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6" name="object 11386"/>
            <p:cNvSpPr/>
            <p:nvPr/>
          </p:nvSpPr>
          <p:spPr>
            <a:xfrm>
              <a:off x="8759943" y="416088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7" name="object 11387"/>
            <p:cNvSpPr/>
            <p:nvPr/>
          </p:nvSpPr>
          <p:spPr>
            <a:xfrm>
              <a:off x="876222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8" name="object 11388"/>
            <p:cNvSpPr/>
            <p:nvPr/>
          </p:nvSpPr>
          <p:spPr>
            <a:xfrm>
              <a:off x="876247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9" name="object 11389"/>
            <p:cNvSpPr/>
            <p:nvPr/>
          </p:nvSpPr>
          <p:spPr>
            <a:xfrm>
              <a:off x="8763492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0" name="object 11390"/>
            <p:cNvSpPr/>
            <p:nvPr/>
          </p:nvSpPr>
          <p:spPr>
            <a:xfrm>
              <a:off x="8763746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1" name="object 11391"/>
            <p:cNvSpPr/>
            <p:nvPr/>
          </p:nvSpPr>
          <p:spPr>
            <a:xfrm>
              <a:off x="876501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2" name="object 11392"/>
            <p:cNvSpPr/>
            <p:nvPr/>
          </p:nvSpPr>
          <p:spPr>
            <a:xfrm>
              <a:off x="8766026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3" name="object 11393"/>
            <p:cNvSpPr/>
            <p:nvPr/>
          </p:nvSpPr>
          <p:spPr>
            <a:xfrm>
              <a:off x="8766280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4" name="object 11394"/>
            <p:cNvSpPr/>
            <p:nvPr/>
          </p:nvSpPr>
          <p:spPr>
            <a:xfrm>
              <a:off x="8766533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5" name="object 11395"/>
            <p:cNvSpPr/>
            <p:nvPr/>
          </p:nvSpPr>
          <p:spPr>
            <a:xfrm>
              <a:off x="8768688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6" name="object 11396"/>
            <p:cNvSpPr/>
            <p:nvPr/>
          </p:nvSpPr>
          <p:spPr>
            <a:xfrm>
              <a:off x="876894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7" name="object 11397"/>
            <p:cNvSpPr/>
            <p:nvPr/>
          </p:nvSpPr>
          <p:spPr>
            <a:xfrm>
              <a:off x="876919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8" name="object 11398"/>
            <p:cNvSpPr/>
            <p:nvPr/>
          </p:nvSpPr>
          <p:spPr>
            <a:xfrm>
              <a:off x="8771349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9" name="object 11399"/>
            <p:cNvSpPr/>
            <p:nvPr/>
          </p:nvSpPr>
          <p:spPr>
            <a:xfrm>
              <a:off x="8771602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0" name="object 11400"/>
            <p:cNvSpPr/>
            <p:nvPr/>
          </p:nvSpPr>
          <p:spPr>
            <a:xfrm>
              <a:off x="8771729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1" name="object 11401"/>
            <p:cNvSpPr/>
            <p:nvPr/>
          </p:nvSpPr>
          <p:spPr>
            <a:xfrm>
              <a:off x="877274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2" name="object 11402"/>
            <p:cNvSpPr/>
            <p:nvPr/>
          </p:nvSpPr>
          <p:spPr>
            <a:xfrm>
              <a:off x="8774010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3" name="object 11403"/>
            <p:cNvSpPr/>
            <p:nvPr/>
          </p:nvSpPr>
          <p:spPr>
            <a:xfrm>
              <a:off x="8774391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4" name="object 11404"/>
            <p:cNvSpPr/>
            <p:nvPr/>
          </p:nvSpPr>
          <p:spPr>
            <a:xfrm>
              <a:off x="8776545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5" name="object 11405"/>
            <p:cNvSpPr/>
            <p:nvPr/>
          </p:nvSpPr>
          <p:spPr>
            <a:xfrm>
              <a:off x="877679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6" name="object 11406"/>
            <p:cNvSpPr/>
            <p:nvPr/>
          </p:nvSpPr>
          <p:spPr>
            <a:xfrm>
              <a:off x="8777052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7" name="object 11407"/>
            <p:cNvSpPr/>
            <p:nvPr/>
          </p:nvSpPr>
          <p:spPr>
            <a:xfrm>
              <a:off x="877717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8" name="object 11408"/>
            <p:cNvSpPr/>
            <p:nvPr/>
          </p:nvSpPr>
          <p:spPr>
            <a:xfrm>
              <a:off x="877920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9" name="object 11409"/>
            <p:cNvSpPr/>
            <p:nvPr/>
          </p:nvSpPr>
          <p:spPr>
            <a:xfrm>
              <a:off x="8779333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0" name="object 11410"/>
            <p:cNvSpPr/>
            <p:nvPr/>
          </p:nvSpPr>
          <p:spPr>
            <a:xfrm>
              <a:off x="8779586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1" name="object 11411"/>
            <p:cNvSpPr/>
            <p:nvPr/>
          </p:nvSpPr>
          <p:spPr>
            <a:xfrm>
              <a:off x="878072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2" name="object 11412"/>
            <p:cNvSpPr/>
            <p:nvPr/>
          </p:nvSpPr>
          <p:spPr>
            <a:xfrm>
              <a:off x="878098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3" name="object 11413"/>
            <p:cNvSpPr/>
            <p:nvPr/>
          </p:nvSpPr>
          <p:spPr>
            <a:xfrm>
              <a:off x="8781868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4" name="object 11414"/>
            <p:cNvSpPr/>
            <p:nvPr/>
          </p:nvSpPr>
          <p:spPr>
            <a:xfrm>
              <a:off x="8782248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5" name="object 11415"/>
            <p:cNvSpPr/>
            <p:nvPr/>
          </p:nvSpPr>
          <p:spPr>
            <a:xfrm>
              <a:off x="8782375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6" name="object 11416"/>
            <p:cNvSpPr/>
            <p:nvPr/>
          </p:nvSpPr>
          <p:spPr>
            <a:xfrm>
              <a:off x="8783769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7" name="object 11417"/>
            <p:cNvSpPr/>
            <p:nvPr/>
          </p:nvSpPr>
          <p:spPr>
            <a:xfrm>
              <a:off x="8784529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8" name="object 11418"/>
            <p:cNvSpPr/>
            <p:nvPr/>
          </p:nvSpPr>
          <p:spPr>
            <a:xfrm>
              <a:off x="878490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9" name="object 11419"/>
            <p:cNvSpPr/>
            <p:nvPr/>
          </p:nvSpPr>
          <p:spPr>
            <a:xfrm>
              <a:off x="8787190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0" name="object 11420"/>
            <p:cNvSpPr/>
            <p:nvPr/>
          </p:nvSpPr>
          <p:spPr>
            <a:xfrm>
              <a:off x="8787444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1" name="object 11421"/>
            <p:cNvSpPr/>
            <p:nvPr/>
          </p:nvSpPr>
          <p:spPr>
            <a:xfrm>
              <a:off x="8787697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2" name="object 11422"/>
            <p:cNvSpPr/>
            <p:nvPr/>
          </p:nvSpPr>
          <p:spPr>
            <a:xfrm>
              <a:off x="8788584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3" name="object 11423"/>
            <p:cNvSpPr/>
            <p:nvPr/>
          </p:nvSpPr>
          <p:spPr>
            <a:xfrm>
              <a:off x="8789852" y="4160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4" name="object 11424"/>
            <p:cNvSpPr/>
            <p:nvPr/>
          </p:nvSpPr>
          <p:spPr>
            <a:xfrm>
              <a:off x="8789978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5" name="object 11425"/>
            <p:cNvSpPr/>
            <p:nvPr/>
          </p:nvSpPr>
          <p:spPr>
            <a:xfrm>
              <a:off x="8790358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6" name="object 11426"/>
            <p:cNvSpPr/>
            <p:nvPr/>
          </p:nvSpPr>
          <p:spPr>
            <a:xfrm>
              <a:off x="8792513" y="4160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7" name="object 11427"/>
            <p:cNvSpPr/>
            <p:nvPr/>
          </p:nvSpPr>
          <p:spPr>
            <a:xfrm>
              <a:off x="8792766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8" name="object 11428"/>
            <p:cNvSpPr/>
            <p:nvPr/>
          </p:nvSpPr>
          <p:spPr>
            <a:xfrm>
              <a:off x="8795174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9" name="object 11429"/>
            <p:cNvSpPr/>
            <p:nvPr/>
          </p:nvSpPr>
          <p:spPr>
            <a:xfrm>
              <a:off x="8795428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0" name="object 11430"/>
            <p:cNvSpPr/>
            <p:nvPr/>
          </p:nvSpPr>
          <p:spPr>
            <a:xfrm>
              <a:off x="8797709" y="41609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1" name="object 11431"/>
            <p:cNvSpPr/>
            <p:nvPr/>
          </p:nvSpPr>
          <p:spPr>
            <a:xfrm>
              <a:off x="8797835" y="4160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2" name="object 11432"/>
            <p:cNvSpPr/>
            <p:nvPr/>
          </p:nvSpPr>
          <p:spPr>
            <a:xfrm>
              <a:off x="8798216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3" name="object 11433"/>
            <p:cNvSpPr/>
            <p:nvPr/>
          </p:nvSpPr>
          <p:spPr>
            <a:xfrm>
              <a:off x="8800243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4" name="object 11434"/>
            <p:cNvSpPr/>
            <p:nvPr/>
          </p:nvSpPr>
          <p:spPr>
            <a:xfrm>
              <a:off x="8800497" y="41608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5" name="object 11435"/>
            <p:cNvSpPr/>
            <p:nvPr/>
          </p:nvSpPr>
          <p:spPr>
            <a:xfrm>
              <a:off x="8800750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6" name="object 11436"/>
            <p:cNvSpPr/>
            <p:nvPr/>
          </p:nvSpPr>
          <p:spPr>
            <a:xfrm>
              <a:off x="8801891" y="41609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7" name="object 11437"/>
            <p:cNvSpPr/>
            <p:nvPr/>
          </p:nvSpPr>
          <p:spPr>
            <a:xfrm>
              <a:off x="8802904" y="4160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8" name="object 11438"/>
            <p:cNvSpPr/>
            <p:nvPr/>
          </p:nvSpPr>
          <p:spPr>
            <a:xfrm>
              <a:off x="8803158" y="41608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9" name="object 11439"/>
            <p:cNvSpPr/>
            <p:nvPr/>
          </p:nvSpPr>
          <p:spPr>
            <a:xfrm>
              <a:off x="5379377" y="3266122"/>
              <a:ext cx="2182495" cy="775970"/>
            </a:xfrm>
            <a:custGeom>
              <a:avLst/>
              <a:gdLst/>
              <a:ahLst/>
              <a:cxnLst/>
              <a:rect l="l" t="t" r="r" b="b"/>
              <a:pathLst>
                <a:path w="2182495" h="775970">
                  <a:moveTo>
                    <a:pt x="48450" y="119481"/>
                  </a:moveTo>
                  <a:lnTo>
                    <a:pt x="0" y="119481"/>
                  </a:lnTo>
                  <a:lnTo>
                    <a:pt x="0" y="128358"/>
                  </a:lnTo>
                  <a:lnTo>
                    <a:pt x="38379" y="128358"/>
                  </a:lnTo>
                  <a:lnTo>
                    <a:pt x="10464" y="194233"/>
                  </a:lnTo>
                  <a:lnTo>
                    <a:pt x="21234" y="194233"/>
                  </a:lnTo>
                  <a:lnTo>
                    <a:pt x="48450" y="126263"/>
                  </a:lnTo>
                  <a:lnTo>
                    <a:pt x="48450" y="119481"/>
                  </a:lnTo>
                  <a:close/>
                </a:path>
                <a:path w="2182495" h="775970">
                  <a:moveTo>
                    <a:pt x="108521" y="49377"/>
                  </a:moveTo>
                  <a:lnTo>
                    <a:pt x="107302" y="45351"/>
                  </a:lnTo>
                  <a:lnTo>
                    <a:pt x="102349" y="38481"/>
                  </a:lnTo>
                  <a:lnTo>
                    <a:pt x="98844" y="36182"/>
                  </a:lnTo>
                  <a:lnTo>
                    <a:pt x="94284" y="34988"/>
                  </a:lnTo>
                  <a:lnTo>
                    <a:pt x="97828" y="33489"/>
                  </a:lnTo>
                  <a:lnTo>
                    <a:pt x="100457" y="31318"/>
                  </a:lnTo>
                  <a:lnTo>
                    <a:pt x="103886" y="25641"/>
                  </a:lnTo>
                  <a:lnTo>
                    <a:pt x="104749" y="22618"/>
                  </a:lnTo>
                  <a:lnTo>
                    <a:pt x="104749" y="13716"/>
                  </a:lnTo>
                  <a:lnTo>
                    <a:pt x="102768" y="9042"/>
                  </a:lnTo>
                  <a:lnTo>
                    <a:pt x="101130" y="7543"/>
                  </a:lnTo>
                  <a:lnTo>
                    <a:pt x="94881" y="1803"/>
                  </a:lnTo>
                  <a:lnTo>
                    <a:pt x="89573" y="0"/>
                  </a:lnTo>
                  <a:lnTo>
                    <a:pt x="76885" y="0"/>
                  </a:lnTo>
                  <a:lnTo>
                    <a:pt x="71818" y="1651"/>
                  </a:lnTo>
                  <a:lnTo>
                    <a:pt x="63576" y="8293"/>
                  </a:lnTo>
                  <a:lnTo>
                    <a:pt x="61150" y="13106"/>
                  </a:lnTo>
                  <a:lnTo>
                    <a:pt x="60452" y="19431"/>
                  </a:lnTo>
                  <a:lnTo>
                    <a:pt x="70345" y="19431"/>
                  </a:lnTo>
                  <a:lnTo>
                    <a:pt x="71234" y="11506"/>
                  </a:lnTo>
                  <a:lnTo>
                    <a:pt x="75488" y="7543"/>
                  </a:lnTo>
                  <a:lnTo>
                    <a:pt x="86817" y="7543"/>
                  </a:lnTo>
                  <a:lnTo>
                    <a:pt x="89700" y="8559"/>
                  </a:lnTo>
                  <a:lnTo>
                    <a:pt x="93776" y="12573"/>
                  </a:lnTo>
                  <a:lnTo>
                    <a:pt x="94805" y="15455"/>
                  </a:lnTo>
                  <a:lnTo>
                    <a:pt x="94805" y="27800"/>
                  </a:lnTo>
                  <a:lnTo>
                    <a:pt x="90144" y="32080"/>
                  </a:lnTo>
                  <a:lnTo>
                    <a:pt x="78613" y="32080"/>
                  </a:lnTo>
                  <a:lnTo>
                    <a:pt x="78613" y="39573"/>
                  </a:lnTo>
                  <a:lnTo>
                    <a:pt x="87604" y="39573"/>
                  </a:lnTo>
                  <a:lnTo>
                    <a:pt x="91643" y="40830"/>
                  </a:lnTo>
                  <a:lnTo>
                    <a:pt x="97180" y="45897"/>
                  </a:lnTo>
                  <a:lnTo>
                    <a:pt x="98526" y="49377"/>
                  </a:lnTo>
                  <a:lnTo>
                    <a:pt x="98577" y="58801"/>
                  </a:lnTo>
                  <a:lnTo>
                    <a:pt x="97231" y="62534"/>
                  </a:lnTo>
                  <a:lnTo>
                    <a:pt x="91897" y="68313"/>
                  </a:lnTo>
                  <a:lnTo>
                    <a:pt x="88315" y="69761"/>
                  </a:lnTo>
                  <a:lnTo>
                    <a:pt x="79184" y="69761"/>
                  </a:lnTo>
                  <a:lnTo>
                    <a:pt x="75641" y="68427"/>
                  </a:lnTo>
                  <a:lnTo>
                    <a:pt x="70675" y="63131"/>
                  </a:lnTo>
                  <a:lnTo>
                    <a:pt x="69430" y="59969"/>
                  </a:lnTo>
                  <a:lnTo>
                    <a:pt x="69430" y="56299"/>
                  </a:lnTo>
                  <a:lnTo>
                    <a:pt x="59474" y="56299"/>
                  </a:lnTo>
                  <a:lnTo>
                    <a:pt x="59817" y="62623"/>
                  </a:lnTo>
                  <a:lnTo>
                    <a:pt x="62191" y="67703"/>
                  </a:lnTo>
                  <a:lnTo>
                    <a:pt x="71043" y="75387"/>
                  </a:lnTo>
                  <a:lnTo>
                    <a:pt x="76784" y="77304"/>
                  </a:lnTo>
                  <a:lnTo>
                    <a:pt x="90830" y="77304"/>
                  </a:lnTo>
                  <a:lnTo>
                    <a:pt x="96697" y="75158"/>
                  </a:lnTo>
                  <a:lnTo>
                    <a:pt x="102616" y="69761"/>
                  </a:lnTo>
                  <a:lnTo>
                    <a:pt x="106172" y="66522"/>
                  </a:lnTo>
                  <a:lnTo>
                    <a:pt x="108521" y="60896"/>
                  </a:lnTo>
                  <a:lnTo>
                    <a:pt x="108521" y="49377"/>
                  </a:lnTo>
                  <a:close/>
                </a:path>
                <a:path w="2182495" h="775970">
                  <a:moveTo>
                    <a:pt x="108623" y="162902"/>
                  </a:moveTo>
                  <a:lnTo>
                    <a:pt x="106476" y="157149"/>
                  </a:lnTo>
                  <a:lnTo>
                    <a:pt x="102819" y="153289"/>
                  </a:lnTo>
                  <a:lnTo>
                    <a:pt x="98679" y="148920"/>
                  </a:lnTo>
                  <a:lnTo>
                    <a:pt x="98679" y="165493"/>
                  </a:lnTo>
                  <a:lnTo>
                    <a:pt x="98679" y="175488"/>
                  </a:lnTo>
                  <a:lnTo>
                    <a:pt x="97434" y="179641"/>
                  </a:lnTo>
                  <a:lnTo>
                    <a:pt x="92468" y="186296"/>
                  </a:lnTo>
                  <a:lnTo>
                    <a:pt x="89154" y="187972"/>
                  </a:lnTo>
                  <a:lnTo>
                    <a:pt x="80264" y="187972"/>
                  </a:lnTo>
                  <a:lnTo>
                    <a:pt x="76492" y="185661"/>
                  </a:lnTo>
                  <a:lnTo>
                    <a:pt x="70840" y="176491"/>
                  </a:lnTo>
                  <a:lnTo>
                    <a:pt x="69354" y="169913"/>
                  </a:lnTo>
                  <a:lnTo>
                    <a:pt x="69215" y="161353"/>
                  </a:lnTo>
                  <a:lnTo>
                    <a:pt x="74256" y="155981"/>
                  </a:lnTo>
                  <a:lnTo>
                    <a:pt x="78232" y="153898"/>
                  </a:lnTo>
                  <a:lnTo>
                    <a:pt x="79413" y="153289"/>
                  </a:lnTo>
                  <a:lnTo>
                    <a:pt x="88950" y="153289"/>
                  </a:lnTo>
                  <a:lnTo>
                    <a:pt x="92341" y="154901"/>
                  </a:lnTo>
                  <a:lnTo>
                    <a:pt x="97409" y="161366"/>
                  </a:lnTo>
                  <a:lnTo>
                    <a:pt x="98679" y="165493"/>
                  </a:lnTo>
                  <a:lnTo>
                    <a:pt x="98679" y="148920"/>
                  </a:lnTo>
                  <a:lnTo>
                    <a:pt x="97866" y="148056"/>
                  </a:lnTo>
                  <a:lnTo>
                    <a:pt x="92583" y="145796"/>
                  </a:lnTo>
                  <a:lnTo>
                    <a:pt x="79921" y="145796"/>
                  </a:lnTo>
                  <a:lnTo>
                    <a:pt x="74256" y="148501"/>
                  </a:lnTo>
                  <a:lnTo>
                    <a:pt x="69316" y="153898"/>
                  </a:lnTo>
                  <a:lnTo>
                    <a:pt x="69837" y="144830"/>
                  </a:lnTo>
                  <a:lnTo>
                    <a:pt x="71513" y="137871"/>
                  </a:lnTo>
                  <a:lnTo>
                    <a:pt x="77203" y="128168"/>
                  </a:lnTo>
                  <a:lnTo>
                    <a:pt x="80911" y="125755"/>
                  </a:lnTo>
                  <a:lnTo>
                    <a:pt x="92621" y="125755"/>
                  </a:lnTo>
                  <a:lnTo>
                    <a:pt x="96596" y="129438"/>
                  </a:lnTo>
                  <a:lnTo>
                    <a:pt x="97447" y="136817"/>
                  </a:lnTo>
                  <a:lnTo>
                    <a:pt x="107365" y="136817"/>
                  </a:lnTo>
                  <a:lnTo>
                    <a:pt x="91630" y="118211"/>
                  </a:lnTo>
                  <a:lnTo>
                    <a:pt x="86017" y="118211"/>
                  </a:lnTo>
                  <a:lnTo>
                    <a:pt x="59766" y="157149"/>
                  </a:lnTo>
                  <a:lnTo>
                    <a:pt x="59677" y="161353"/>
                  </a:lnTo>
                  <a:lnTo>
                    <a:pt x="59994" y="167525"/>
                  </a:lnTo>
                  <a:lnTo>
                    <a:pt x="77101" y="195516"/>
                  </a:lnTo>
                  <a:lnTo>
                    <a:pt x="92278" y="195516"/>
                  </a:lnTo>
                  <a:lnTo>
                    <a:pt x="97955" y="193027"/>
                  </a:lnTo>
                  <a:lnTo>
                    <a:pt x="102285" y="187972"/>
                  </a:lnTo>
                  <a:lnTo>
                    <a:pt x="106502" y="183057"/>
                  </a:lnTo>
                  <a:lnTo>
                    <a:pt x="108623" y="177025"/>
                  </a:lnTo>
                  <a:lnTo>
                    <a:pt x="108623" y="162902"/>
                  </a:lnTo>
                  <a:close/>
                </a:path>
                <a:path w="2182495" h="775970">
                  <a:moveTo>
                    <a:pt x="168021" y="150799"/>
                  </a:moveTo>
                  <a:lnTo>
                    <a:pt x="160185" y="125755"/>
                  </a:lnTo>
                  <a:lnTo>
                    <a:pt x="158559" y="123520"/>
                  </a:lnTo>
                  <a:lnTo>
                    <a:pt x="158559" y="152374"/>
                  </a:lnTo>
                  <a:lnTo>
                    <a:pt x="153530" y="157721"/>
                  </a:lnTo>
                  <a:lnTo>
                    <a:pt x="148374" y="160375"/>
                  </a:lnTo>
                  <a:lnTo>
                    <a:pt x="138836" y="160375"/>
                  </a:lnTo>
                  <a:lnTo>
                    <a:pt x="135445" y="158762"/>
                  </a:lnTo>
                  <a:lnTo>
                    <a:pt x="130378" y="152349"/>
                  </a:lnTo>
                  <a:lnTo>
                    <a:pt x="129108" y="148221"/>
                  </a:lnTo>
                  <a:lnTo>
                    <a:pt x="129108" y="138226"/>
                  </a:lnTo>
                  <a:lnTo>
                    <a:pt x="158559" y="152374"/>
                  </a:lnTo>
                  <a:lnTo>
                    <a:pt x="158559" y="123520"/>
                  </a:lnTo>
                  <a:lnTo>
                    <a:pt x="156972" y="121323"/>
                  </a:lnTo>
                  <a:lnTo>
                    <a:pt x="150672" y="118211"/>
                  </a:lnTo>
                  <a:lnTo>
                    <a:pt x="135509" y="118211"/>
                  </a:lnTo>
                  <a:lnTo>
                    <a:pt x="129832" y="120700"/>
                  </a:lnTo>
                  <a:lnTo>
                    <a:pt x="121285" y="130644"/>
                  </a:lnTo>
                  <a:lnTo>
                    <a:pt x="119151" y="136702"/>
                  </a:lnTo>
                  <a:lnTo>
                    <a:pt x="119151" y="150799"/>
                  </a:lnTo>
                  <a:lnTo>
                    <a:pt x="121297" y="156578"/>
                  </a:lnTo>
                  <a:lnTo>
                    <a:pt x="129908" y="165646"/>
                  </a:lnTo>
                  <a:lnTo>
                    <a:pt x="135178" y="167932"/>
                  </a:lnTo>
                  <a:lnTo>
                    <a:pt x="147840" y="167932"/>
                  </a:lnTo>
                  <a:lnTo>
                    <a:pt x="153530" y="165214"/>
                  </a:lnTo>
                  <a:lnTo>
                    <a:pt x="157911" y="160375"/>
                  </a:lnTo>
                  <a:lnTo>
                    <a:pt x="158457" y="159766"/>
                  </a:lnTo>
                  <a:lnTo>
                    <a:pt x="157911" y="168884"/>
                  </a:lnTo>
                  <a:lnTo>
                    <a:pt x="156222" y="175856"/>
                  </a:lnTo>
                  <a:lnTo>
                    <a:pt x="150571" y="185534"/>
                  </a:lnTo>
                  <a:lnTo>
                    <a:pt x="146875" y="187972"/>
                  </a:lnTo>
                  <a:lnTo>
                    <a:pt x="135128" y="187972"/>
                  </a:lnTo>
                  <a:lnTo>
                    <a:pt x="131152" y="184277"/>
                  </a:lnTo>
                  <a:lnTo>
                    <a:pt x="130327" y="176898"/>
                  </a:lnTo>
                  <a:lnTo>
                    <a:pt x="120421" y="176898"/>
                  </a:lnTo>
                  <a:lnTo>
                    <a:pt x="121234" y="183057"/>
                  </a:lnTo>
                  <a:lnTo>
                    <a:pt x="123596" y="187693"/>
                  </a:lnTo>
                  <a:lnTo>
                    <a:pt x="131394" y="193941"/>
                  </a:lnTo>
                  <a:lnTo>
                    <a:pt x="136131" y="195516"/>
                  </a:lnTo>
                  <a:lnTo>
                    <a:pt x="141719" y="195516"/>
                  </a:lnTo>
                  <a:lnTo>
                    <a:pt x="167716" y="159766"/>
                  </a:lnTo>
                  <a:lnTo>
                    <a:pt x="168008" y="156578"/>
                  </a:lnTo>
                  <a:lnTo>
                    <a:pt x="168021" y="150799"/>
                  </a:lnTo>
                  <a:close/>
                </a:path>
                <a:path w="2182495" h="775970">
                  <a:moveTo>
                    <a:pt x="168198" y="38760"/>
                  </a:moveTo>
                  <a:lnTo>
                    <a:pt x="166674" y="21805"/>
                  </a:lnTo>
                  <a:lnTo>
                    <a:pt x="162102" y="9690"/>
                  </a:lnTo>
                  <a:lnTo>
                    <a:pt x="159854" y="7543"/>
                  </a:lnTo>
                  <a:lnTo>
                    <a:pt x="158254" y="6019"/>
                  </a:lnTo>
                  <a:lnTo>
                    <a:pt x="158254" y="27165"/>
                  </a:lnTo>
                  <a:lnTo>
                    <a:pt x="158254" y="50317"/>
                  </a:lnTo>
                  <a:lnTo>
                    <a:pt x="157022" y="58369"/>
                  </a:lnTo>
                  <a:lnTo>
                    <a:pt x="152120" y="67487"/>
                  </a:lnTo>
                  <a:lnTo>
                    <a:pt x="148539" y="69761"/>
                  </a:lnTo>
                  <a:lnTo>
                    <a:pt x="139103" y="69761"/>
                  </a:lnTo>
                  <a:lnTo>
                    <a:pt x="135534" y="67487"/>
                  </a:lnTo>
                  <a:lnTo>
                    <a:pt x="130644" y="58369"/>
                  </a:lnTo>
                  <a:lnTo>
                    <a:pt x="129413" y="50317"/>
                  </a:lnTo>
                  <a:lnTo>
                    <a:pt x="129413" y="27165"/>
                  </a:lnTo>
                  <a:lnTo>
                    <a:pt x="130644" y="19062"/>
                  </a:lnTo>
                  <a:lnTo>
                    <a:pt x="135534" y="9842"/>
                  </a:lnTo>
                  <a:lnTo>
                    <a:pt x="139103" y="7543"/>
                  </a:lnTo>
                  <a:lnTo>
                    <a:pt x="148539" y="7543"/>
                  </a:lnTo>
                  <a:lnTo>
                    <a:pt x="152120" y="9842"/>
                  </a:lnTo>
                  <a:lnTo>
                    <a:pt x="157022" y="19062"/>
                  </a:lnTo>
                  <a:lnTo>
                    <a:pt x="158254" y="27165"/>
                  </a:lnTo>
                  <a:lnTo>
                    <a:pt x="158254" y="6019"/>
                  </a:lnTo>
                  <a:lnTo>
                    <a:pt x="154482" y="2425"/>
                  </a:lnTo>
                  <a:lnTo>
                    <a:pt x="143814" y="0"/>
                  </a:lnTo>
                  <a:lnTo>
                    <a:pt x="133159" y="2425"/>
                  </a:lnTo>
                  <a:lnTo>
                    <a:pt x="125539" y="9690"/>
                  </a:lnTo>
                  <a:lnTo>
                    <a:pt x="120980" y="21805"/>
                  </a:lnTo>
                  <a:lnTo>
                    <a:pt x="119456" y="38760"/>
                  </a:lnTo>
                  <a:lnTo>
                    <a:pt x="120980" y="55626"/>
                  </a:lnTo>
                  <a:lnTo>
                    <a:pt x="125539" y="67665"/>
                  </a:lnTo>
                  <a:lnTo>
                    <a:pt x="133159" y="74891"/>
                  </a:lnTo>
                  <a:lnTo>
                    <a:pt x="143814" y="77304"/>
                  </a:lnTo>
                  <a:lnTo>
                    <a:pt x="154482" y="74891"/>
                  </a:lnTo>
                  <a:lnTo>
                    <a:pt x="159893" y="69761"/>
                  </a:lnTo>
                  <a:lnTo>
                    <a:pt x="162102" y="67665"/>
                  </a:lnTo>
                  <a:lnTo>
                    <a:pt x="166674" y="55626"/>
                  </a:lnTo>
                  <a:lnTo>
                    <a:pt x="168198" y="38760"/>
                  </a:lnTo>
                  <a:close/>
                </a:path>
                <a:path w="2182495" h="775970">
                  <a:moveTo>
                    <a:pt x="228396" y="162902"/>
                  </a:moveTo>
                  <a:lnTo>
                    <a:pt x="226250" y="157149"/>
                  </a:lnTo>
                  <a:lnTo>
                    <a:pt x="222580" y="153289"/>
                  </a:lnTo>
                  <a:lnTo>
                    <a:pt x="218440" y="148920"/>
                  </a:lnTo>
                  <a:lnTo>
                    <a:pt x="218440" y="165493"/>
                  </a:lnTo>
                  <a:lnTo>
                    <a:pt x="218440" y="175488"/>
                  </a:lnTo>
                  <a:lnTo>
                    <a:pt x="217195" y="179641"/>
                  </a:lnTo>
                  <a:lnTo>
                    <a:pt x="212229" y="186296"/>
                  </a:lnTo>
                  <a:lnTo>
                    <a:pt x="208915" y="187972"/>
                  </a:lnTo>
                  <a:lnTo>
                    <a:pt x="200025" y="187972"/>
                  </a:lnTo>
                  <a:lnTo>
                    <a:pt x="196253" y="185661"/>
                  </a:lnTo>
                  <a:lnTo>
                    <a:pt x="190601" y="176491"/>
                  </a:lnTo>
                  <a:lnTo>
                    <a:pt x="189128" y="169913"/>
                  </a:lnTo>
                  <a:lnTo>
                    <a:pt x="188988" y="161353"/>
                  </a:lnTo>
                  <a:lnTo>
                    <a:pt x="194017" y="155981"/>
                  </a:lnTo>
                  <a:lnTo>
                    <a:pt x="197993" y="153898"/>
                  </a:lnTo>
                  <a:lnTo>
                    <a:pt x="199174" y="153289"/>
                  </a:lnTo>
                  <a:lnTo>
                    <a:pt x="208711" y="153289"/>
                  </a:lnTo>
                  <a:lnTo>
                    <a:pt x="212102" y="154901"/>
                  </a:lnTo>
                  <a:lnTo>
                    <a:pt x="217170" y="161366"/>
                  </a:lnTo>
                  <a:lnTo>
                    <a:pt x="218440" y="165493"/>
                  </a:lnTo>
                  <a:lnTo>
                    <a:pt x="218440" y="148920"/>
                  </a:lnTo>
                  <a:lnTo>
                    <a:pt x="217627" y="148056"/>
                  </a:lnTo>
                  <a:lnTo>
                    <a:pt x="212344" y="145796"/>
                  </a:lnTo>
                  <a:lnTo>
                    <a:pt x="199682" y="145796"/>
                  </a:lnTo>
                  <a:lnTo>
                    <a:pt x="194017" y="148501"/>
                  </a:lnTo>
                  <a:lnTo>
                    <a:pt x="189090" y="153898"/>
                  </a:lnTo>
                  <a:lnTo>
                    <a:pt x="189598" y="144830"/>
                  </a:lnTo>
                  <a:lnTo>
                    <a:pt x="191274" y="137871"/>
                  </a:lnTo>
                  <a:lnTo>
                    <a:pt x="196964" y="128168"/>
                  </a:lnTo>
                  <a:lnTo>
                    <a:pt x="200672" y="125755"/>
                  </a:lnTo>
                  <a:lnTo>
                    <a:pt x="212382" y="125755"/>
                  </a:lnTo>
                  <a:lnTo>
                    <a:pt x="216357" y="129438"/>
                  </a:lnTo>
                  <a:lnTo>
                    <a:pt x="217220" y="136817"/>
                  </a:lnTo>
                  <a:lnTo>
                    <a:pt x="227114" y="136817"/>
                  </a:lnTo>
                  <a:lnTo>
                    <a:pt x="211391" y="118211"/>
                  </a:lnTo>
                  <a:lnTo>
                    <a:pt x="205778" y="118211"/>
                  </a:lnTo>
                  <a:lnTo>
                    <a:pt x="179539" y="157149"/>
                  </a:lnTo>
                  <a:lnTo>
                    <a:pt x="179451" y="161353"/>
                  </a:lnTo>
                  <a:lnTo>
                    <a:pt x="179768" y="167525"/>
                  </a:lnTo>
                  <a:lnTo>
                    <a:pt x="196875" y="195516"/>
                  </a:lnTo>
                  <a:lnTo>
                    <a:pt x="212039" y="195516"/>
                  </a:lnTo>
                  <a:lnTo>
                    <a:pt x="217716" y="193027"/>
                  </a:lnTo>
                  <a:lnTo>
                    <a:pt x="222046" y="187972"/>
                  </a:lnTo>
                  <a:lnTo>
                    <a:pt x="226263" y="183057"/>
                  </a:lnTo>
                  <a:lnTo>
                    <a:pt x="228396" y="177025"/>
                  </a:lnTo>
                  <a:lnTo>
                    <a:pt x="228396" y="162902"/>
                  </a:lnTo>
                  <a:close/>
                </a:path>
                <a:path w="2182495" h="775970">
                  <a:moveTo>
                    <a:pt x="228600" y="43294"/>
                  </a:moveTo>
                  <a:lnTo>
                    <a:pt x="226288" y="37414"/>
                  </a:lnTo>
                  <a:lnTo>
                    <a:pt x="223291" y="34569"/>
                  </a:lnTo>
                  <a:lnTo>
                    <a:pt x="219430" y="30899"/>
                  </a:lnTo>
                  <a:lnTo>
                    <a:pt x="217030" y="28613"/>
                  </a:lnTo>
                  <a:lnTo>
                    <a:pt x="211594" y="26416"/>
                  </a:lnTo>
                  <a:lnTo>
                    <a:pt x="199821" y="26416"/>
                  </a:lnTo>
                  <a:lnTo>
                    <a:pt x="195199" y="27914"/>
                  </a:lnTo>
                  <a:lnTo>
                    <a:pt x="191477" y="30899"/>
                  </a:lnTo>
                  <a:lnTo>
                    <a:pt x="193116" y="10147"/>
                  </a:lnTo>
                  <a:lnTo>
                    <a:pt x="225031" y="10147"/>
                  </a:lnTo>
                  <a:lnTo>
                    <a:pt x="225031" y="1270"/>
                  </a:lnTo>
                  <a:lnTo>
                    <a:pt x="184912" y="1270"/>
                  </a:lnTo>
                  <a:lnTo>
                    <a:pt x="181737" y="40741"/>
                  </a:lnTo>
                  <a:lnTo>
                    <a:pt x="189293" y="40741"/>
                  </a:lnTo>
                  <a:lnTo>
                    <a:pt x="193001" y="36626"/>
                  </a:lnTo>
                  <a:lnTo>
                    <a:pt x="197523" y="34569"/>
                  </a:lnTo>
                  <a:lnTo>
                    <a:pt x="207530" y="34569"/>
                  </a:lnTo>
                  <a:lnTo>
                    <a:pt x="211328" y="36093"/>
                  </a:lnTo>
                  <a:lnTo>
                    <a:pt x="217182" y="42138"/>
                  </a:lnTo>
                  <a:lnTo>
                    <a:pt x="218643" y="46266"/>
                  </a:lnTo>
                  <a:lnTo>
                    <a:pt x="218643" y="56667"/>
                  </a:lnTo>
                  <a:lnTo>
                    <a:pt x="217208" y="60998"/>
                  </a:lnTo>
                  <a:lnTo>
                    <a:pt x="211455" y="68008"/>
                  </a:lnTo>
                  <a:lnTo>
                    <a:pt x="207708" y="69761"/>
                  </a:lnTo>
                  <a:lnTo>
                    <a:pt x="199428" y="69761"/>
                  </a:lnTo>
                  <a:lnTo>
                    <a:pt x="196316" y="68656"/>
                  </a:lnTo>
                  <a:lnTo>
                    <a:pt x="191109" y="64274"/>
                  </a:lnTo>
                  <a:lnTo>
                    <a:pt x="189534" y="60921"/>
                  </a:lnTo>
                  <a:lnTo>
                    <a:pt x="188988" y="56400"/>
                  </a:lnTo>
                  <a:lnTo>
                    <a:pt x="179031" y="56400"/>
                  </a:lnTo>
                  <a:lnTo>
                    <a:pt x="179743" y="63334"/>
                  </a:lnTo>
                  <a:lnTo>
                    <a:pt x="182346" y="68554"/>
                  </a:lnTo>
                  <a:lnTo>
                    <a:pt x="191325" y="75552"/>
                  </a:lnTo>
                  <a:lnTo>
                    <a:pt x="196748" y="77304"/>
                  </a:lnTo>
                  <a:lnTo>
                    <a:pt x="210794" y="77304"/>
                  </a:lnTo>
                  <a:lnTo>
                    <a:pt x="216979" y="74790"/>
                  </a:lnTo>
                  <a:lnTo>
                    <a:pt x="221615" y="69761"/>
                  </a:lnTo>
                  <a:lnTo>
                    <a:pt x="226288" y="64681"/>
                  </a:lnTo>
                  <a:lnTo>
                    <a:pt x="228600" y="58318"/>
                  </a:lnTo>
                  <a:lnTo>
                    <a:pt x="228600" y="43294"/>
                  </a:lnTo>
                  <a:close/>
                </a:path>
                <a:path w="2182495" h="775970">
                  <a:moveTo>
                    <a:pt x="254279" y="65582"/>
                  </a:moveTo>
                  <a:lnTo>
                    <a:pt x="243814" y="65582"/>
                  </a:lnTo>
                  <a:lnTo>
                    <a:pt x="243814" y="76022"/>
                  </a:lnTo>
                  <a:lnTo>
                    <a:pt x="254279" y="76022"/>
                  </a:lnTo>
                  <a:lnTo>
                    <a:pt x="254279" y="65582"/>
                  </a:lnTo>
                  <a:close/>
                </a:path>
                <a:path w="2182495" h="775970">
                  <a:moveTo>
                    <a:pt x="287299" y="185356"/>
                  </a:moveTo>
                  <a:lnTo>
                    <a:pt x="251155" y="185356"/>
                  </a:lnTo>
                  <a:lnTo>
                    <a:pt x="251333" y="183184"/>
                  </a:lnTo>
                  <a:lnTo>
                    <a:pt x="255879" y="178396"/>
                  </a:lnTo>
                  <a:lnTo>
                    <a:pt x="273672" y="163576"/>
                  </a:lnTo>
                  <a:lnTo>
                    <a:pt x="279615" y="157784"/>
                  </a:lnTo>
                  <a:lnTo>
                    <a:pt x="285610" y="149466"/>
                  </a:lnTo>
                  <a:lnTo>
                    <a:pt x="287096" y="144653"/>
                  </a:lnTo>
                  <a:lnTo>
                    <a:pt x="287096" y="133197"/>
                  </a:lnTo>
                  <a:lnTo>
                    <a:pt x="285089" y="128193"/>
                  </a:lnTo>
                  <a:lnTo>
                    <a:pt x="282600" y="125755"/>
                  </a:lnTo>
                  <a:lnTo>
                    <a:pt x="276974" y="120205"/>
                  </a:lnTo>
                  <a:lnTo>
                    <a:pt x="271221" y="118211"/>
                  </a:lnTo>
                  <a:lnTo>
                    <a:pt x="256755" y="118211"/>
                  </a:lnTo>
                  <a:lnTo>
                    <a:pt x="251104" y="120167"/>
                  </a:lnTo>
                  <a:lnTo>
                    <a:pt x="242493" y="128016"/>
                  </a:lnTo>
                  <a:lnTo>
                    <a:pt x="240068" y="133273"/>
                  </a:lnTo>
                  <a:lnTo>
                    <a:pt x="239522" y="139827"/>
                  </a:lnTo>
                  <a:lnTo>
                    <a:pt x="249478" y="139827"/>
                  </a:lnTo>
                  <a:lnTo>
                    <a:pt x="249821" y="135204"/>
                  </a:lnTo>
                  <a:lnTo>
                    <a:pt x="251307" y="131699"/>
                  </a:lnTo>
                  <a:lnTo>
                    <a:pt x="256616" y="126936"/>
                  </a:lnTo>
                  <a:lnTo>
                    <a:pt x="259829" y="125755"/>
                  </a:lnTo>
                  <a:lnTo>
                    <a:pt x="267893" y="125755"/>
                  </a:lnTo>
                  <a:lnTo>
                    <a:pt x="271259" y="126936"/>
                  </a:lnTo>
                  <a:lnTo>
                    <a:pt x="276009" y="131660"/>
                  </a:lnTo>
                  <a:lnTo>
                    <a:pt x="277202" y="134899"/>
                  </a:lnTo>
                  <a:lnTo>
                    <a:pt x="277202" y="143598"/>
                  </a:lnTo>
                  <a:lnTo>
                    <a:pt x="275805" y="147701"/>
                  </a:lnTo>
                  <a:lnTo>
                    <a:pt x="270217" y="154940"/>
                  </a:lnTo>
                  <a:lnTo>
                    <a:pt x="265061" y="159791"/>
                  </a:lnTo>
                  <a:lnTo>
                    <a:pt x="249986" y="171932"/>
                  </a:lnTo>
                  <a:lnTo>
                    <a:pt x="244792" y="177038"/>
                  </a:lnTo>
                  <a:lnTo>
                    <a:pt x="239141" y="185356"/>
                  </a:lnTo>
                  <a:lnTo>
                    <a:pt x="237744" y="189674"/>
                  </a:lnTo>
                  <a:lnTo>
                    <a:pt x="237744" y="194233"/>
                  </a:lnTo>
                  <a:lnTo>
                    <a:pt x="287299" y="194233"/>
                  </a:lnTo>
                  <a:lnTo>
                    <a:pt x="287299" y="185356"/>
                  </a:lnTo>
                  <a:close/>
                </a:path>
                <a:path w="2182495" h="775970">
                  <a:moveTo>
                    <a:pt x="317881" y="38760"/>
                  </a:moveTo>
                  <a:lnTo>
                    <a:pt x="316357" y="21805"/>
                  </a:lnTo>
                  <a:lnTo>
                    <a:pt x="311785" y="9690"/>
                  </a:lnTo>
                  <a:lnTo>
                    <a:pt x="309537" y="7543"/>
                  </a:lnTo>
                  <a:lnTo>
                    <a:pt x="307936" y="6019"/>
                  </a:lnTo>
                  <a:lnTo>
                    <a:pt x="307936" y="27165"/>
                  </a:lnTo>
                  <a:lnTo>
                    <a:pt x="307936" y="50317"/>
                  </a:lnTo>
                  <a:lnTo>
                    <a:pt x="306705" y="58369"/>
                  </a:lnTo>
                  <a:lnTo>
                    <a:pt x="301802" y="67487"/>
                  </a:lnTo>
                  <a:lnTo>
                    <a:pt x="298208" y="69761"/>
                  </a:lnTo>
                  <a:lnTo>
                    <a:pt x="288785" y="69761"/>
                  </a:lnTo>
                  <a:lnTo>
                    <a:pt x="285216" y="67487"/>
                  </a:lnTo>
                  <a:lnTo>
                    <a:pt x="280314" y="58369"/>
                  </a:lnTo>
                  <a:lnTo>
                    <a:pt x="279095" y="50317"/>
                  </a:lnTo>
                  <a:lnTo>
                    <a:pt x="279095" y="27165"/>
                  </a:lnTo>
                  <a:lnTo>
                    <a:pt x="280314" y="19062"/>
                  </a:lnTo>
                  <a:lnTo>
                    <a:pt x="285216" y="9842"/>
                  </a:lnTo>
                  <a:lnTo>
                    <a:pt x="288785" y="7543"/>
                  </a:lnTo>
                  <a:lnTo>
                    <a:pt x="298208" y="7543"/>
                  </a:lnTo>
                  <a:lnTo>
                    <a:pt x="301802" y="9842"/>
                  </a:lnTo>
                  <a:lnTo>
                    <a:pt x="306705" y="19062"/>
                  </a:lnTo>
                  <a:lnTo>
                    <a:pt x="307936" y="27165"/>
                  </a:lnTo>
                  <a:lnTo>
                    <a:pt x="307936" y="6019"/>
                  </a:lnTo>
                  <a:lnTo>
                    <a:pt x="304165" y="2425"/>
                  </a:lnTo>
                  <a:lnTo>
                    <a:pt x="293484" y="0"/>
                  </a:lnTo>
                  <a:lnTo>
                    <a:pt x="282829" y="2425"/>
                  </a:lnTo>
                  <a:lnTo>
                    <a:pt x="275221" y="9690"/>
                  </a:lnTo>
                  <a:lnTo>
                    <a:pt x="270649" y="21805"/>
                  </a:lnTo>
                  <a:lnTo>
                    <a:pt x="269125" y="38760"/>
                  </a:lnTo>
                  <a:lnTo>
                    <a:pt x="270649" y="55626"/>
                  </a:lnTo>
                  <a:lnTo>
                    <a:pt x="275221" y="67665"/>
                  </a:lnTo>
                  <a:lnTo>
                    <a:pt x="282829" y="74891"/>
                  </a:lnTo>
                  <a:lnTo>
                    <a:pt x="293484" y="77304"/>
                  </a:lnTo>
                  <a:lnTo>
                    <a:pt x="304165" y="74891"/>
                  </a:lnTo>
                  <a:lnTo>
                    <a:pt x="309575" y="69761"/>
                  </a:lnTo>
                  <a:lnTo>
                    <a:pt x="311785" y="67665"/>
                  </a:lnTo>
                  <a:lnTo>
                    <a:pt x="316357" y="55626"/>
                  </a:lnTo>
                  <a:lnTo>
                    <a:pt x="317881" y="38760"/>
                  </a:lnTo>
                  <a:close/>
                </a:path>
                <a:path w="2182495" h="775970">
                  <a:moveTo>
                    <a:pt x="333616" y="118211"/>
                  </a:moveTo>
                  <a:lnTo>
                    <a:pt x="326212" y="118211"/>
                  </a:lnTo>
                  <a:lnTo>
                    <a:pt x="324472" y="127241"/>
                  </a:lnTo>
                  <a:lnTo>
                    <a:pt x="317728" y="131762"/>
                  </a:lnTo>
                  <a:lnTo>
                    <a:pt x="305993" y="131762"/>
                  </a:lnTo>
                  <a:lnTo>
                    <a:pt x="305993" y="139319"/>
                  </a:lnTo>
                  <a:lnTo>
                    <a:pt x="314134" y="139319"/>
                  </a:lnTo>
                  <a:lnTo>
                    <a:pt x="320141" y="138036"/>
                  </a:lnTo>
                  <a:lnTo>
                    <a:pt x="324015" y="135432"/>
                  </a:lnTo>
                  <a:lnTo>
                    <a:pt x="324015" y="194233"/>
                  </a:lnTo>
                  <a:lnTo>
                    <a:pt x="333616" y="194233"/>
                  </a:lnTo>
                  <a:lnTo>
                    <a:pt x="333616" y="135432"/>
                  </a:lnTo>
                  <a:lnTo>
                    <a:pt x="333616" y="118211"/>
                  </a:lnTo>
                  <a:close/>
                </a:path>
                <a:path w="2182495" h="775970">
                  <a:moveTo>
                    <a:pt x="378104" y="44704"/>
                  </a:moveTo>
                  <a:lnTo>
                    <a:pt x="375945" y="38938"/>
                  </a:lnTo>
                  <a:lnTo>
                    <a:pt x="372287" y="35090"/>
                  </a:lnTo>
                  <a:lnTo>
                    <a:pt x="368122" y="30721"/>
                  </a:lnTo>
                  <a:lnTo>
                    <a:pt x="368122" y="47294"/>
                  </a:lnTo>
                  <a:lnTo>
                    <a:pt x="368122" y="57277"/>
                  </a:lnTo>
                  <a:lnTo>
                    <a:pt x="366877" y="61429"/>
                  </a:lnTo>
                  <a:lnTo>
                    <a:pt x="361911" y="68084"/>
                  </a:lnTo>
                  <a:lnTo>
                    <a:pt x="358584" y="69761"/>
                  </a:lnTo>
                  <a:lnTo>
                    <a:pt x="349707" y="69761"/>
                  </a:lnTo>
                  <a:lnTo>
                    <a:pt x="345922" y="67475"/>
                  </a:lnTo>
                  <a:lnTo>
                    <a:pt x="340271" y="58293"/>
                  </a:lnTo>
                  <a:lnTo>
                    <a:pt x="338810" y="51714"/>
                  </a:lnTo>
                  <a:lnTo>
                    <a:pt x="338670" y="43141"/>
                  </a:lnTo>
                  <a:lnTo>
                    <a:pt x="343700" y="37769"/>
                  </a:lnTo>
                  <a:lnTo>
                    <a:pt x="347687" y="35699"/>
                  </a:lnTo>
                  <a:lnTo>
                    <a:pt x="348856" y="35090"/>
                  </a:lnTo>
                  <a:lnTo>
                    <a:pt x="358381" y="35090"/>
                  </a:lnTo>
                  <a:lnTo>
                    <a:pt x="361784" y="36690"/>
                  </a:lnTo>
                  <a:lnTo>
                    <a:pt x="366852" y="43167"/>
                  </a:lnTo>
                  <a:lnTo>
                    <a:pt x="368122" y="47294"/>
                  </a:lnTo>
                  <a:lnTo>
                    <a:pt x="368122" y="30721"/>
                  </a:lnTo>
                  <a:lnTo>
                    <a:pt x="367309" y="29857"/>
                  </a:lnTo>
                  <a:lnTo>
                    <a:pt x="362038" y="27597"/>
                  </a:lnTo>
                  <a:lnTo>
                    <a:pt x="349377" y="27597"/>
                  </a:lnTo>
                  <a:lnTo>
                    <a:pt x="343700" y="30289"/>
                  </a:lnTo>
                  <a:lnTo>
                    <a:pt x="338772" y="35699"/>
                  </a:lnTo>
                  <a:lnTo>
                    <a:pt x="339280" y="26619"/>
                  </a:lnTo>
                  <a:lnTo>
                    <a:pt x="340956" y="19659"/>
                  </a:lnTo>
                  <a:lnTo>
                    <a:pt x="346633" y="9969"/>
                  </a:lnTo>
                  <a:lnTo>
                    <a:pt x="350354" y="7543"/>
                  </a:lnTo>
                  <a:lnTo>
                    <a:pt x="362064" y="7543"/>
                  </a:lnTo>
                  <a:lnTo>
                    <a:pt x="366039" y="11239"/>
                  </a:lnTo>
                  <a:lnTo>
                    <a:pt x="366903" y="18618"/>
                  </a:lnTo>
                  <a:lnTo>
                    <a:pt x="376834" y="18618"/>
                  </a:lnTo>
                  <a:lnTo>
                    <a:pt x="361073" y="0"/>
                  </a:lnTo>
                  <a:lnTo>
                    <a:pt x="355460" y="0"/>
                  </a:lnTo>
                  <a:lnTo>
                    <a:pt x="329222" y="38938"/>
                  </a:lnTo>
                  <a:lnTo>
                    <a:pt x="329133" y="43141"/>
                  </a:lnTo>
                  <a:lnTo>
                    <a:pt x="329438" y="49314"/>
                  </a:lnTo>
                  <a:lnTo>
                    <a:pt x="346544" y="77304"/>
                  </a:lnTo>
                  <a:lnTo>
                    <a:pt x="361721" y="77304"/>
                  </a:lnTo>
                  <a:lnTo>
                    <a:pt x="367398" y="74815"/>
                  </a:lnTo>
                  <a:lnTo>
                    <a:pt x="371741" y="69761"/>
                  </a:lnTo>
                  <a:lnTo>
                    <a:pt x="375945" y="64858"/>
                  </a:lnTo>
                  <a:lnTo>
                    <a:pt x="378104" y="58813"/>
                  </a:lnTo>
                  <a:lnTo>
                    <a:pt x="378104" y="44704"/>
                  </a:lnTo>
                  <a:close/>
                </a:path>
                <a:path w="2182495" h="775970">
                  <a:moveTo>
                    <a:pt x="407568" y="150799"/>
                  </a:moveTo>
                  <a:lnTo>
                    <a:pt x="398132" y="123583"/>
                  </a:lnTo>
                  <a:lnTo>
                    <a:pt x="398132" y="152374"/>
                  </a:lnTo>
                  <a:lnTo>
                    <a:pt x="393052" y="157721"/>
                  </a:lnTo>
                  <a:lnTo>
                    <a:pt x="387858" y="160375"/>
                  </a:lnTo>
                  <a:lnTo>
                    <a:pt x="378358" y="160375"/>
                  </a:lnTo>
                  <a:lnTo>
                    <a:pt x="374942" y="158762"/>
                  </a:lnTo>
                  <a:lnTo>
                    <a:pt x="369900" y="152349"/>
                  </a:lnTo>
                  <a:lnTo>
                    <a:pt x="368642" y="148221"/>
                  </a:lnTo>
                  <a:lnTo>
                    <a:pt x="368642" y="138226"/>
                  </a:lnTo>
                  <a:lnTo>
                    <a:pt x="369874" y="134086"/>
                  </a:lnTo>
                  <a:lnTo>
                    <a:pt x="372440" y="130644"/>
                  </a:lnTo>
                  <a:lnTo>
                    <a:pt x="374815" y="127419"/>
                  </a:lnTo>
                  <a:lnTo>
                    <a:pt x="378104" y="125755"/>
                  </a:lnTo>
                  <a:lnTo>
                    <a:pt x="387096" y="125755"/>
                  </a:lnTo>
                  <a:lnTo>
                    <a:pt x="398132" y="152374"/>
                  </a:lnTo>
                  <a:lnTo>
                    <a:pt x="398132" y="123583"/>
                  </a:lnTo>
                  <a:lnTo>
                    <a:pt x="396481" y="121323"/>
                  </a:lnTo>
                  <a:lnTo>
                    <a:pt x="390271" y="118211"/>
                  </a:lnTo>
                  <a:lnTo>
                    <a:pt x="375069" y="118211"/>
                  </a:lnTo>
                  <a:lnTo>
                    <a:pt x="369354" y="120700"/>
                  </a:lnTo>
                  <a:lnTo>
                    <a:pt x="360819" y="130644"/>
                  </a:lnTo>
                  <a:lnTo>
                    <a:pt x="358673" y="136702"/>
                  </a:lnTo>
                  <a:lnTo>
                    <a:pt x="358673" y="150799"/>
                  </a:lnTo>
                  <a:lnTo>
                    <a:pt x="360832" y="156578"/>
                  </a:lnTo>
                  <a:lnTo>
                    <a:pt x="369430" y="165646"/>
                  </a:lnTo>
                  <a:lnTo>
                    <a:pt x="374688" y="167932"/>
                  </a:lnTo>
                  <a:lnTo>
                    <a:pt x="387350" y="167932"/>
                  </a:lnTo>
                  <a:lnTo>
                    <a:pt x="393052" y="165214"/>
                  </a:lnTo>
                  <a:lnTo>
                    <a:pt x="397446" y="160375"/>
                  </a:lnTo>
                  <a:lnTo>
                    <a:pt x="398005" y="159766"/>
                  </a:lnTo>
                  <a:lnTo>
                    <a:pt x="397497" y="168884"/>
                  </a:lnTo>
                  <a:lnTo>
                    <a:pt x="395719" y="175856"/>
                  </a:lnTo>
                  <a:lnTo>
                    <a:pt x="390144" y="185534"/>
                  </a:lnTo>
                  <a:lnTo>
                    <a:pt x="386346" y="187972"/>
                  </a:lnTo>
                  <a:lnTo>
                    <a:pt x="374688" y="187972"/>
                  </a:lnTo>
                  <a:lnTo>
                    <a:pt x="370674" y="184277"/>
                  </a:lnTo>
                  <a:lnTo>
                    <a:pt x="369849" y="176898"/>
                  </a:lnTo>
                  <a:lnTo>
                    <a:pt x="359956" y="176898"/>
                  </a:lnTo>
                  <a:lnTo>
                    <a:pt x="360768" y="183057"/>
                  </a:lnTo>
                  <a:lnTo>
                    <a:pt x="363131" y="187693"/>
                  </a:lnTo>
                  <a:lnTo>
                    <a:pt x="370916" y="193941"/>
                  </a:lnTo>
                  <a:lnTo>
                    <a:pt x="375691" y="195516"/>
                  </a:lnTo>
                  <a:lnTo>
                    <a:pt x="381266" y="195516"/>
                  </a:lnTo>
                  <a:lnTo>
                    <a:pt x="407263" y="159766"/>
                  </a:lnTo>
                  <a:lnTo>
                    <a:pt x="407568" y="156578"/>
                  </a:lnTo>
                  <a:lnTo>
                    <a:pt x="407568" y="150799"/>
                  </a:lnTo>
                  <a:close/>
                </a:path>
                <a:path w="2182495" h="775970">
                  <a:moveTo>
                    <a:pt x="433870" y="183781"/>
                  </a:moveTo>
                  <a:lnTo>
                    <a:pt x="423468" y="183781"/>
                  </a:lnTo>
                  <a:lnTo>
                    <a:pt x="423468" y="194233"/>
                  </a:lnTo>
                  <a:lnTo>
                    <a:pt x="433870" y="194233"/>
                  </a:lnTo>
                  <a:lnTo>
                    <a:pt x="433870" y="183781"/>
                  </a:lnTo>
                  <a:close/>
                </a:path>
                <a:path w="2182495" h="775970">
                  <a:moveTo>
                    <a:pt x="437921" y="44704"/>
                  </a:moveTo>
                  <a:lnTo>
                    <a:pt x="435762" y="38938"/>
                  </a:lnTo>
                  <a:lnTo>
                    <a:pt x="432117" y="35090"/>
                  </a:lnTo>
                  <a:lnTo>
                    <a:pt x="428040" y="30797"/>
                  </a:lnTo>
                  <a:lnTo>
                    <a:pt x="428040" y="47294"/>
                  </a:lnTo>
                  <a:lnTo>
                    <a:pt x="428040" y="57277"/>
                  </a:lnTo>
                  <a:lnTo>
                    <a:pt x="426770" y="61429"/>
                  </a:lnTo>
                  <a:lnTo>
                    <a:pt x="424154" y="64858"/>
                  </a:lnTo>
                  <a:lnTo>
                    <a:pt x="421830" y="68084"/>
                  </a:lnTo>
                  <a:lnTo>
                    <a:pt x="418528" y="69761"/>
                  </a:lnTo>
                  <a:lnTo>
                    <a:pt x="409536" y="69761"/>
                  </a:lnTo>
                  <a:lnTo>
                    <a:pt x="398513" y="43141"/>
                  </a:lnTo>
                  <a:lnTo>
                    <a:pt x="403580" y="37769"/>
                  </a:lnTo>
                  <a:lnTo>
                    <a:pt x="407593" y="35699"/>
                  </a:lnTo>
                  <a:lnTo>
                    <a:pt x="408774" y="35090"/>
                  </a:lnTo>
                  <a:lnTo>
                    <a:pt x="418274" y="35090"/>
                  </a:lnTo>
                  <a:lnTo>
                    <a:pt x="421703" y="36690"/>
                  </a:lnTo>
                  <a:lnTo>
                    <a:pt x="426770" y="43167"/>
                  </a:lnTo>
                  <a:lnTo>
                    <a:pt x="428040" y="47294"/>
                  </a:lnTo>
                  <a:lnTo>
                    <a:pt x="428040" y="30797"/>
                  </a:lnTo>
                  <a:lnTo>
                    <a:pt x="427151" y="29857"/>
                  </a:lnTo>
                  <a:lnTo>
                    <a:pt x="421957" y="27597"/>
                  </a:lnTo>
                  <a:lnTo>
                    <a:pt x="409282" y="27597"/>
                  </a:lnTo>
                  <a:lnTo>
                    <a:pt x="403580" y="30289"/>
                  </a:lnTo>
                  <a:lnTo>
                    <a:pt x="398640" y="35699"/>
                  </a:lnTo>
                  <a:lnTo>
                    <a:pt x="399135" y="26619"/>
                  </a:lnTo>
                  <a:lnTo>
                    <a:pt x="400786" y="19659"/>
                  </a:lnTo>
                  <a:lnTo>
                    <a:pt x="403707" y="14808"/>
                  </a:lnTo>
                  <a:lnTo>
                    <a:pt x="406488" y="9969"/>
                  </a:lnTo>
                  <a:lnTo>
                    <a:pt x="410298" y="7543"/>
                  </a:lnTo>
                  <a:lnTo>
                    <a:pt x="421957" y="7543"/>
                  </a:lnTo>
                  <a:lnTo>
                    <a:pt x="425881" y="11239"/>
                  </a:lnTo>
                  <a:lnTo>
                    <a:pt x="426770" y="18618"/>
                  </a:lnTo>
                  <a:lnTo>
                    <a:pt x="436651" y="18618"/>
                  </a:lnTo>
                  <a:lnTo>
                    <a:pt x="435889" y="12471"/>
                  </a:lnTo>
                  <a:lnTo>
                    <a:pt x="433489" y="7823"/>
                  </a:lnTo>
                  <a:lnTo>
                    <a:pt x="433133" y="7543"/>
                  </a:lnTo>
                  <a:lnTo>
                    <a:pt x="429552" y="4699"/>
                  </a:lnTo>
                  <a:lnTo>
                    <a:pt x="425754" y="1562"/>
                  </a:lnTo>
                  <a:lnTo>
                    <a:pt x="420941" y="0"/>
                  </a:lnTo>
                  <a:lnTo>
                    <a:pt x="415366" y="0"/>
                  </a:lnTo>
                  <a:lnTo>
                    <a:pt x="389077" y="38938"/>
                  </a:lnTo>
                  <a:lnTo>
                    <a:pt x="388988" y="43141"/>
                  </a:lnTo>
                  <a:lnTo>
                    <a:pt x="389305" y="49314"/>
                  </a:lnTo>
                  <a:lnTo>
                    <a:pt x="406361" y="77304"/>
                  </a:lnTo>
                  <a:lnTo>
                    <a:pt x="421576" y="77304"/>
                  </a:lnTo>
                  <a:lnTo>
                    <a:pt x="427278" y="74815"/>
                  </a:lnTo>
                  <a:lnTo>
                    <a:pt x="431647" y="69761"/>
                  </a:lnTo>
                  <a:lnTo>
                    <a:pt x="435762" y="64858"/>
                  </a:lnTo>
                  <a:lnTo>
                    <a:pt x="437921" y="58813"/>
                  </a:lnTo>
                  <a:lnTo>
                    <a:pt x="437921" y="44704"/>
                  </a:lnTo>
                  <a:close/>
                </a:path>
                <a:path w="2182495" h="775970">
                  <a:moveTo>
                    <a:pt x="483285" y="0"/>
                  </a:moveTo>
                  <a:lnTo>
                    <a:pt x="475945" y="0"/>
                  </a:lnTo>
                  <a:lnTo>
                    <a:pt x="474167" y="9042"/>
                  </a:lnTo>
                  <a:lnTo>
                    <a:pt x="467448" y="13563"/>
                  </a:lnTo>
                  <a:lnTo>
                    <a:pt x="455663" y="13563"/>
                  </a:lnTo>
                  <a:lnTo>
                    <a:pt x="455663" y="21107"/>
                  </a:lnTo>
                  <a:lnTo>
                    <a:pt x="463778" y="21107"/>
                  </a:lnTo>
                  <a:lnTo>
                    <a:pt x="469861" y="19824"/>
                  </a:lnTo>
                  <a:lnTo>
                    <a:pt x="473659" y="17233"/>
                  </a:lnTo>
                  <a:lnTo>
                    <a:pt x="473659" y="76022"/>
                  </a:lnTo>
                  <a:lnTo>
                    <a:pt x="483285" y="76022"/>
                  </a:lnTo>
                  <a:lnTo>
                    <a:pt x="483285" y="17233"/>
                  </a:lnTo>
                  <a:lnTo>
                    <a:pt x="483285" y="0"/>
                  </a:lnTo>
                  <a:close/>
                </a:path>
                <a:path w="2182495" h="775970">
                  <a:moveTo>
                    <a:pt x="497992" y="161505"/>
                  </a:moveTo>
                  <a:lnTo>
                    <a:pt x="495706" y="155625"/>
                  </a:lnTo>
                  <a:lnTo>
                    <a:pt x="492760" y="152781"/>
                  </a:lnTo>
                  <a:lnTo>
                    <a:pt x="491147" y="151218"/>
                  </a:lnTo>
                  <a:lnTo>
                    <a:pt x="488899" y="149110"/>
                  </a:lnTo>
                  <a:lnTo>
                    <a:pt x="486460" y="146812"/>
                  </a:lnTo>
                  <a:lnTo>
                    <a:pt x="481012" y="144627"/>
                  </a:lnTo>
                  <a:lnTo>
                    <a:pt x="469226" y="144627"/>
                  </a:lnTo>
                  <a:lnTo>
                    <a:pt x="464654" y="146113"/>
                  </a:lnTo>
                  <a:lnTo>
                    <a:pt x="460984" y="149110"/>
                  </a:lnTo>
                  <a:lnTo>
                    <a:pt x="462508" y="128358"/>
                  </a:lnTo>
                  <a:lnTo>
                    <a:pt x="494436" y="128358"/>
                  </a:lnTo>
                  <a:lnTo>
                    <a:pt x="494436" y="119481"/>
                  </a:lnTo>
                  <a:lnTo>
                    <a:pt x="454393" y="119481"/>
                  </a:lnTo>
                  <a:lnTo>
                    <a:pt x="451231" y="158953"/>
                  </a:lnTo>
                  <a:lnTo>
                    <a:pt x="458698" y="158953"/>
                  </a:lnTo>
                  <a:lnTo>
                    <a:pt x="462508" y="154838"/>
                  </a:lnTo>
                  <a:lnTo>
                    <a:pt x="466940" y="152781"/>
                  </a:lnTo>
                  <a:lnTo>
                    <a:pt x="476948" y="152781"/>
                  </a:lnTo>
                  <a:lnTo>
                    <a:pt x="480758" y="154292"/>
                  </a:lnTo>
                  <a:lnTo>
                    <a:pt x="486587" y="160350"/>
                  </a:lnTo>
                  <a:lnTo>
                    <a:pt x="488099" y="164477"/>
                  </a:lnTo>
                  <a:lnTo>
                    <a:pt x="488099" y="174879"/>
                  </a:lnTo>
                  <a:lnTo>
                    <a:pt x="486714" y="179209"/>
                  </a:lnTo>
                  <a:lnTo>
                    <a:pt x="480885" y="186207"/>
                  </a:lnTo>
                  <a:lnTo>
                    <a:pt x="477202" y="187972"/>
                  </a:lnTo>
                  <a:lnTo>
                    <a:pt x="468845" y="187972"/>
                  </a:lnTo>
                  <a:lnTo>
                    <a:pt x="458444" y="174599"/>
                  </a:lnTo>
                  <a:lnTo>
                    <a:pt x="448437" y="174599"/>
                  </a:lnTo>
                  <a:lnTo>
                    <a:pt x="449199" y="181533"/>
                  </a:lnTo>
                  <a:lnTo>
                    <a:pt x="451739" y="186753"/>
                  </a:lnTo>
                  <a:lnTo>
                    <a:pt x="456298" y="190258"/>
                  </a:lnTo>
                  <a:lnTo>
                    <a:pt x="460730" y="193763"/>
                  </a:lnTo>
                  <a:lnTo>
                    <a:pt x="466178" y="195516"/>
                  </a:lnTo>
                  <a:lnTo>
                    <a:pt x="480250" y="195516"/>
                  </a:lnTo>
                  <a:lnTo>
                    <a:pt x="486460" y="192989"/>
                  </a:lnTo>
                  <a:lnTo>
                    <a:pt x="490994" y="187972"/>
                  </a:lnTo>
                  <a:lnTo>
                    <a:pt x="495706" y="182892"/>
                  </a:lnTo>
                  <a:lnTo>
                    <a:pt x="497992" y="176530"/>
                  </a:lnTo>
                  <a:lnTo>
                    <a:pt x="497992" y="161505"/>
                  </a:lnTo>
                  <a:close/>
                </a:path>
                <a:path w="2182495" h="775970">
                  <a:moveTo>
                    <a:pt x="557428" y="156959"/>
                  </a:moveTo>
                  <a:lnTo>
                    <a:pt x="555904" y="140004"/>
                  </a:lnTo>
                  <a:lnTo>
                    <a:pt x="551332" y="127889"/>
                  </a:lnTo>
                  <a:lnTo>
                    <a:pt x="549071" y="125755"/>
                  </a:lnTo>
                  <a:lnTo>
                    <a:pt x="547408" y="124180"/>
                  </a:lnTo>
                  <a:lnTo>
                    <a:pt x="547408" y="145376"/>
                  </a:lnTo>
                  <a:lnTo>
                    <a:pt x="547408" y="168529"/>
                  </a:lnTo>
                  <a:lnTo>
                    <a:pt x="546277" y="176580"/>
                  </a:lnTo>
                  <a:lnTo>
                    <a:pt x="543737" y="181140"/>
                  </a:lnTo>
                  <a:lnTo>
                    <a:pt x="541324" y="185686"/>
                  </a:lnTo>
                  <a:lnTo>
                    <a:pt x="537781" y="187972"/>
                  </a:lnTo>
                  <a:lnTo>
                    <a:pt x="528281" y="187972"/>
                  </a:lnTo>
                  <a:lnTo>
                    <a:pt x="524725" y="185686"/>
                  </a:lnTo>
                  <a:lnTo>
                    <a:pt x="522325" y="181140"/>
                  </a:lnTo>
                  <a:lnTo>
                    <a:pt x="519785" y="176580"/>
                  </a:lnTo>
                  <a:lnTo>
                    <a:pt x="518642" y="168529"/>
                  </a:lnTo>
                  <a:lnTo>
                    <a:pt x="518642" y="145376"/>
                  </a:lnTo>
                  <a:lnTo>
                    <a:pt x="519785" y="137274"/>
                  </a:lnTo>
                  <a:lnTo>
                    <a:pt x="522325" y="132664"/>
                  </a:lnTo>
                  <a:lnTo>
                    <a:pt x="524725" y="128054"/>
                  </a:lnTo>
                  <a:lnTo>
                    <a:pt x="528281" y="125755"/>
                  </a:lnTo>
                  <a:lnTo>
                    <a:pt x="537781" y="125755"/>
                  </a:lnTo>
                  <a:lnTo>
                    <a:pt x="541324" y="128054"/>
                  </a:lnTo>
                  <a:lnTo>
                    <a:pt x="543737" y="132664"/>
                  </a:lnTo>
                  <a:lnTo>
                    <a:pt x="546277" y="137274"/>
                  </a:lnTo>
                  <a:lnTo>
                    <a:pt x="547408" y="145376"/>
                  </a:lnTo>
                  <a:lnTo>
                    <a:pt x="547408" y="124180"/>
                  </a:lnTo>
                  <a:lnTo>
                    <a:pt x="543687" y="120624"/>
                  </a:lnTo>
                  <a:lnTo>
                    <a:pt x="532968" y="118211"/>
                  </a:lnTo>
                  <a:lnTo>
                    <a:pt x="522325" y="120624"/>
                  </a:lnTo>
                  <a:lnTo>
                    <a:pt x="514718" y="127889"/>
                  </a:lnTo>
                  <a:lnTo>
                    <a:pt x="510159" y="140004"/>
                  </a:lnTo>
                  <a:lnTo>
                    <a:pt x="508635" y="156959"/>
                  </a:lnTo>
                  <a:lnTo>
                    <a:pt x="510159" y="173824"/>
                  </a:lnTo>
                  <a:lnTo>
                    <a:pt x="514718" y="185877"/>
                  </a:lnTo>
                  <a:lnTo>
                    <a:pt x="522325" y="193103"/>
                  </a:lnTo>
                  <a:lnTo>
                    <a:pt x="532968" y="195516"/>
                  </a:lnTo>
                  <a:lnTo>
                    <a:pt x="543687" y="193103"/>
                  </a:lnTo>
                  <a:lnTo>
                    <a:pt x="549109" y="187972"/>
                  </a:lnTo>
                  <a:lnTo>
                    <a:pt x="551332" y="185877"/>
                  </a:lnTo>
                  <a:lnTo>
                    <a:pt x="555904" y="173824"/>
                  </a:lnTo>
                  <a:lnTo>
                    <a:pt x="557428" y="156959"/>
                  </a:lnTo>
                  <a:close/>
                </a:path>
                <a:path w="2182495" h="775970">
                  <a:moveTo>
                    <a:pt x="707796" y="731088"/>
                  </a:moveTo>
                  <a:lnTo>
                    <a:pt x="699985" y="706031"/>
                  </a:lnTo>
                  <a:lnTo>
                    <a:pt x="698347" y="703745"/>
                  </a:lnTo>
                  <a:lnTo>
                    <a:pt x="698347" y="732650"/>
                  </a:lnTo>
                  <a:lnTo>
                    <a:pt x="693407" y="737997"/>
                  </a:lnTo>
                  <a:lnTo>
                    <a:pt x="688213" y="740664"/>
                  </a:lnTo>
                  <a:lnTo>
                    <a:pt x="678700" y="740664"/>
                  </a:lnTo>
                  <a:lnTo>
                    <a:pt x="675284" y="739051"/>
                  </a:lnTo>
                  <a:lnTo>
                    <a:pt x="670217" y="732624"/>
                  </a:lnTo>
                  <a:lnTo>
                    <a:pt x="668947" y="728510"/>
                  </a:lnTo>
                  <a:lnTo>
                    <a:pt x="668947" y="718502"/>
                  </a:lnTo>
                  <a:lnTo>
                    <a:pt x="698347" y="732650"/>
                  </a:lnTo>
                  <a:lnTo>
                    <a:pt x="698347" y="703745"/>
                  </a:lnTo>
                  <a:lnTo>
                    <a:pt x="696823" y="701598"/>
                  </a:lnTo>
                  <a:lnTo>
                    <a:pt x="690486" y="698487"/>
                  </a:lnTo>
                  <a:lnTo>
                    <a:pt x="675284" y="698487"/>
                  </a:lnTo>
                  <a:lnTo>
                    <a:pt x="669709" y="700976"/>
                  </a:lnTo>
                  <a:lnTo>
                    <a:pt x="661085" y="710933"/>
                  </a:lnTo>
                  <a:lnTo>
                    <a:pt x="658939" y="716978"/>
                  </a:lnTo>
                  <a:lnTo>
                    <a:pt x="658939" y="731088"/>
                  </a:lnTo>
                  <a:lnTo>
                    <a:pt x="661085" y="736866"/>
                  </a:lnTo>
                  <a:lnTo>
                    <a:pt x="669709" y="745934"/>
                  </a:lnTo>
                  <a:lnTo>
                    <a:pt x="675030" y="748207"/>
                  </a:lnTo>
                  <a:lnTo>
                    <a:pt x="687705" y="748207"/>
                  </a:lnTo>
                  <a:lnTo>
                    <a:pt x="693407" y="745490"/>
                  </a:lnTo>
                  <a:lnTo>
                    <a:pt x="697674" y="740664"/>
                  </a:lnTo>
                  <a:lnTo>
                    <a:pt x="698220" y="740041"/>
                  </a:lnTo>
                  <a:lnTo>
                    <a:pt x="697712" y="749160"/>
                  </a:lnTo>
                  <a:lnTo>
                    <a:pt x="696061" y="756132"/>
                  </a:lnTo>
                  <a:lnTo>
                    <a:pt x="693280" y="760984"/>
                  </a:lnTo>
                  <a:lnTo>
                    <a:pt x="690359" y="765822"/>
                  </a:lnTo>
                  <a:lnTo>
                    <a:pt x="686689" y="768248"/>
                  </a:lnTo>
                  <a:lnTo>
                    <a:pt x="674903" y="768248"/>
                  </a:lnTo>
                  <a:lnTo>
                    <a:pt x="670979" y="764565"/>
                  </a:lnTo>
                  <a:lnTo>
                    <a:pt x="670090" y="757186"/>
                  </a:lnTo>
                  <a:lnTo>
                    <a:pt x="660196" y="757186"/>
                  </a:lnTo>
                  <a:lnTo>
                    <a:pt x="661085" y="763333"/>
                  </a:lnTo>
                  <a:lnTo>
                    <a:pt x="663371" y="767981"/>
                  </a:lnTo>
                  <a:lnTo>
                    <a:pt x="671233" y="774230"/>
                  </a:lnTo>
                  <a:lnTo>
                    <a:pt x="675919" y="775792"/>
                  </a:lnTo>
                  <a:lnTo>
                    <a:pt x="681494" y="775792"/>
                  </a:lnTo>
                  <a:lnTo>
                    <a:pt x="693115" y="773226"/>
                  </a:lnTo>
                  <a:lnTo>
                    <a:pt x="698461" y="768248"/>
                  </a:lnTo>
                  <a:lnTo>
                    <a:pt x="701395" y="765530"/>
                  </a:lnTo>
                  <a:lnTo>
                    <a:pt x="706335" y="752703"/>
                  </a:lnTo>
                  <a:lnTo>
                    <a:pt x="707491" y="740041"/>
                  </a:lnTo>
                  <a:lnTo>
                    <a:pt x="707783" y="736866"/>
                  </a:lnTo>
                  <a:lnTo>
                    <a:pt x="707796" y="731088"/>
                  </a:lnTo>
                  <a:close/>
                </a:path>
                <a:path w="2182495" h="775970">
                  <a:moveTo>
                    <a:pt x="738517" y="623582"/>
                  </a:moveTo>
                  <a:lnTo>
                    <a:pt x="736244" y="617702"/>
                  </a:lnTo>
                  <a:lnTo>
                    <a:pt x="733209" y="614857"/>
                  </a:lnTo>
                  <a:lnTo>
                    <a:pt x="731545" y="613295"/>
                  </a:lnTo>
                  <a:lnTo>
                    <a:pt x="729361" y="611187"/>
                  </a:lnTo>
                  <a:lnTo>
                    <a:pt x="726986" y="608888"/>
                  </a:lnTo>
                  <a:lnTo>
                    <a:pt x="721537" y="606691"/>
                  </a:lnTo>
                  <a:lnTo>
                    <a:pt x="709752" y="606691"/>
                  </a:lnTo>
                  <a:lnTo>
                    <a:pt x="705065" y="608190"/>
                  </a:lnTo>
                  <a:lnTo>
                    <a:pt x="701395" y="611187"/>
                  </a:lnTo>
                  <a:lnTo>
                    <a:pt x="703033" y="590423"/>
                  </a:lnTo>
                  <a:lnTo>
                    <a:pt x="734974" y="590423"/>
                  </a:lnTo>
                  <a:lnTo>
                    <a:pt x="734974" y="581545"/>
                  </a:lnTo>
                  <a:lnTo>
                    <a:pt x="694804" y="581545"/>
                  </a:lnTo>
                  <a:lnTo>
                    <a:pt x="691629" y="621017"/>
                  </a:lnTo>
                  <a:lnTo>
                    <a:pt x="699236" y="621017"/>
                  </a:lnTo>
                  <a:lnTo>
                    <a:pt x="702906" y="616902"/>
                  </a:lnTo>
                  <a:lnTo>
                    <a:pt x="707466" y="614857"/>
                  </a:lnTo>
                  <a:lnTo>
                    <a:pt x="717486" y="614857"/>
                  </a:lnTo>
                  <a:lnTo>
                    <a:pt x="721283" y="616369"/>
                  </a:lnTo>
                  <a:lnTo>
                    <a:pt x="727113" y="622414"/>
                  </a:lnTo>
                  <a:lnTo>
                    <a:pt x="728510" y="626554"/>
                  </a:lnTo>
                  <a:lnTo>
                    <a:pt x="728510" y="636943"/>
                  </a:lnTo>
                  <a:lnTo>
                    <a:pt x="727113" y="641286"/>
                  </a:lnTo>
                  <a:lnTo>
                    <a:pt x="724204" y="644779"/>
                  </a:lnTo>
                  <a:lnTo>
                    <a:pt x="721410" y="648284"/>
                  </a:lnTo>
                  <a:lnTo>
                    <a:pt x="717613" y="650036"/>
                  </a:lnTo>
                  <a:lnTo>
                    <a:pt x="709371" y="650036"/>
                  </a:lnTo>
                  <a:lnTo>
                    <a:pt x="706208" y="648944"/>
                  </a:lnTo>
                  <a:lnTo>
                    <a:pt x="703668" y="646760"/>
                  </a:lnTo>
                  <a:lnTo>
                    <a:pt x="701014" y="644550"/>
                  </a:lnTo>
                  <a:lnTo>
                    <a:pt x="699490" y="641197"/>
                  </a:lnTo>
                  <a:lnTo>
                    <a:pt x="698855" y="636676"/>
                  </a:lnTo>
                  <a:lnTo>
                    <a:pt x="688975" y="636676"/>
                  </a:lnTo>
                  <a:lnTo>
                    <a:pt x="706716" y="657593"/>
                  </a:lnTo>
                  <a:lnTo>
                    <a:pt x="720648" y="657593"/>
                  </a:lnTo>
                  <a:lnTo>
                    <a:pt x="726859" y="655066"/>
                  </a:lnTo>
                  <a:lnTo>
                    <a:pt x="731532" y="650036"/>
                  </a:lnTo>
                  <a:lnTo>
                    <a:pt x="736244" y="644969"/>
                  </a:lnTo>
                  <a:lnTo>
                    <a:pt x="738517" y="638606"/>
                  </a:lnTo>
                  <a:lnTo>
                    <a:pt x="738517" y="623582"/>
                  </a:lnTo>
                  <a:close/>
                </a:path>
                <a:path w="2182495" h="775970">
                  <a:moveTo>
                    <a:pt x="768172" y="746518"/>
                  </a:moveTo>
                  <a:lnTo>
                    <a:pt x="762977" y="740041"/>
                  </a:lnTo>
                  <a:lnTo>
                    <a:pt x="761657" y="739432"/>
                  </a:lnTo>
                  <a:lnTo>
                    <a:pt x="758291" y="737882"/>
                  </a:lnTo>
                  <a:lnTo>
                    <a:pt x="758291" y="751446"/>
                  </a:lnTo>
                  <a:lnTo>
                    <a:pt x="758291" y="758901"/>
                  </a:lnTo>
                  <a:lnTo>
                    <a:pt x="756894" y="762203"/>
                  </a:lnTo>
                  <a:lnTo>
                    <a:pt x="754240" y="764628"/>
                  </a:lnTo>
                  <a:lnTo>
                    <a:pt x="751446" y="767041"/>
                  </a:lnTo>
                  <a:lnTo>
                    <a:pt x="747903" y="768248"/>
                  </a:lnTo>
                  <a:lnTo>
                    <a:pt x="739025" y="768248"/>
                  </a:lnTo>
                  <a:lnTo>
                    <a:pt x="735482" y="767041"/>
                  </a:lnTo>
                  <a:lnTo>
                    <a:pt x="730161" y="762203"/>
                  </a:lnTo>
                  <a:lnTo>
                    <a:pt x="728764" y="758901"/>
                  </a:lnTo>
                  <a:lnTo>
                    <a:pt x="728764" y="751446"/>
                  </a:lnTo>
                  <a:lnTo>
                    <a:pt x="743458" y="739432"/>
                  </a:lnTo>
                  <a:lnTo>
                    <a:pt x="748665" y="741718"/>
                  </a:lnTo>
                  <a:lnTo>
                    <a:pt x="752335" y="744016"/>
                  </a:lnTo>
                  <a:lnTo>
                    <a:pt x="757148" y="748677"/>
                  </a:lnTo>
                  <a:lnTo>
                    <a:pt x="758291" y="751446"/>
                  </a:lnTo>
                  <a:lnTo>
                    <a:pt x="758291" y="737882"/>
                  </a:lnTo>
                  <a:lnTo>
                    <a:pt x="752589" y="735253"/>
                  </a:lnTo>
                  <a:lnTo>
                    <a:pt x="759536" y="731278"/>
                  </a:lnTo>
                  <a:lnTo>
                    <a:pt x="761072" y="730389"/>
                  </a:lnTo>
                  <a:lnTo>
                    <a:pt x="765263" y="724306"/>
                  </a:lnTo>
                  <a:lnTo>
                    <a:pt x="765263" y="711593"/>
                  </a:lnTo>
                  <a:lnTo>
                    <a:pt x="763231" y="707148"/>
                  </a:lnTo>
                  <a:lnTo>
                    <a:pt x="761961" y="706031"/>
                  </a:lnTo>
                  <a:lnTo>
                    <a:pt x="759307" y="703681"/>
                  </a:lnTo>
                  <a:lnTo>
                    <a:pt x="755370" y="700328"/>
                  </a:lnTo>
                  <a:lnTo>
                    <a:pt x="755370" y="713562"/>
                  </a:lnTo>
                  <a:lnTo>
                    <a:pt x="755370" y="722972"/>
                  </a:lnTo>
                  <a:lnTo>
                    <a:pt x="751446" y="727735"/>
                  </a:lnTo>
                  <a:lnTo>
                    <a:pt x="743458" y="731278"/>
                  </a:lnTo>
                  <a:lnTo>
                    <a:pt x="735609" y="727735"/>
                  </a:lnTo>
                  <a:lnTo>
                    <a:pt x="731672" y="722972"/>
                  </a:lnTo>
                  <a:lnTo>
                    <a:pt x="731672" y="713562"/>
                  </a:lnTo>
                  <a:lnTo>
                    <a:pt x="732815" y="710869"/>
                  </a:lnTo>
                  <a:lnTo>
                    <a:pt x="734847" y="708939"/>
                  </a:lnTo>
                  <a:lnTo>
                    <a:pt x="737006" y="706996"/>
                  </a:lnTo>
                  <a:lnTo>
                    <a:pt x="739787" y="706031"/>
                  </a:lnTo>
                  <a:lnTo>
                    <a:pt x="747268" y="706031"/>
                  </a:lnTo>
                  <a:lnTo>
                    <a:pt x="750176" y="706996"/>
                  </a:lnTo>
                  <a:lnTo>
                    <a:pt x="752208" y="708939"/>
                  </a:lnTo>
                  <a:lnTo>
                    <a:pt x="754367" y="710869"/>
                  </a:lnTo>
                  <a:lnTo>
                    <a:pt x="755370" y="713562"/>
                  </a:lnTo>
                  <a:lnTo>
                    <a:pt x="755370" y="700328"/>
                  </a:lnTo>
                  <a:lnTo>
                    <a:pt x="755243" y="700214"/>
                  </a:lnTo>
                  <a:lnTo>
                    <a:pt x="750049" y="698487"/>
                  </a:lnTo>
                  <a:lnTo>
                    <a:pt x="737006" y="698487"/>
                  </a:lnTo>
                  <a:lnTo>
                    <a:pt x="731799" y="700214"/>
                  </a:lnTo>
                  <a:lnTo>
                    <a:pt x="727748" y="703681"/>
                  </a:lnTo>
                  <a:lnTo>
                    <a:pt x="723823" y="707148"/>
                  </a:lnTo>
                  <a:lnTo>
                    <a:pt x="721791" y="711593"/>
                  </a:lnTo>
                  <a:lnTo>
                    <a:pt x="721791" y="724306"/>
                  </a:lnTo>
                  <a:lnTo>
                    <a:pt x="725970" y="730389"/>
                  </a:lnTo>
                  <a:lnTo>
                    <a:pt x="734466" y="735253"/>
                  </a:lnTo>
                  <a:lnTo>
                    <a:pt x="724077" y="740041"/>
                  </a:lnTo>
                  <a:lnTo>
                    <a:pt x="718883" y="746518"/>
                  </a:lnTo>
                  <a:lnTo>
                    <a:pt x="718883" y="760971"/>
                  </a:lnTo>
                  <a:lnTo>
                    <a:pt x="721156" y="766051"/>
                  </a:lnTo>
                  <a:lnTo>
                    <a:pt x="725716" y="769950"/>
                  </a:lnTo>
                  <a:lnTo>
                    <a:pt x="730161" y="773836"/>
                  </a:lnTo>
                  <a:lnTo>
                    <a:pt x="736117" y="775792"/>
                  </a:lnTo>
                  <a:lnTo>
                    <a:pt x="750938" y="775792"/>
                  </a:lnTo>
                  <a:lnTo>
                    <a:pt x="768172" y="760971"/>
                  </a:lnTo>
                  <a:lnTo>
                    <a:pt x="768172" y="746518"/>
                  </a:lnTo>
                  <a:close/>
                </a:path>
                <a:path w="2182495" h="775970">
                  <a:moveTo>
                    <a:pt x="797699" y="629996"/>
                  </a:moveTo>
                  <a:lnTo>
                    <a:pt x="787565" y="629996"/>
                  </a:lnTo>
                  <a:lnTo>
                    <a:pt x="787565" y="595731"/>
                  </a:lnTo>
                  <a:lnTo>
                    <a:pt x="787565" y="580593"/>
                  </a:lnTo>
                  <a:lnTo>
                    <a:pt x="780084" y="580593"/>
                  </a:lnTo>
                  <a:lnTo>
                    <a:pt x="777938" y="583704"/>
                  </a:lnTo>
                  <a:lnTo>
                    <a:pt x="777938" y="595731"/>
                  </a:lnTo>
                  <a:lnTo>
                    <a:pt x="777938" y="629996"/>
                  </a:lnTo>
                  <a:lnTo>
                    <a:pt x="754989" y="629996"/>
                  </a:lnTo>
                  <a:lnTo>
                    <a:pt x="777938" y="595731"/>
                  </a:lnTo>
                  <a:lnTo>
                    <a:pt x="777938" y="583704"/>
                  </a:lnTo>
                  <a:lnTo>
                    <a:pt x="745998" y="629996"/>
                  </a:lnTo>
                  <a:lnTo>
                    <a:pt x="745998" y="638467"/>
                  </a:lnTo>
                  <a:lnTo>
                    <a:pt x="777938" y="638467"/>
                  </a:lnTo>
                  <a:lnTo>
                    <a:pt x="777938" y="656310"/>
                  </a:lnTo>
                  <a:lnTo>
                    <a:pt x="787565" y="656310"/>
                  </a:lnTo>
                  <a:lnTo>
                    <a:pt x="787565" y="638467"/>
                  </a:lnTo>
                  <a:lnTo>
                    <a:pt x="797699" y="638467"/>
                  </a:lnTo>
                  <a:lnTo>
                    <a:pt x="797699" y="629996"/>
                  </a:lnTo>
                  <a:close/>
                </a:path>
                <a:path w="2182495" h="775970">
                  <a:moveTo>
                    <a:pt x="828116" y="743191"/>
                  </a:moveTo>
                  <a:lnTo>
                    <a:pt x="825969" y="737425"/>
                  </a:lnTo>
                  <a:lnTo>
                    <a:pt x="822312" y="733577"/>
                  </a:lnTo>
                  <a:lnTo>
                    <a:pt x="818108" y="729157"/>
                  </a:lnTo>
                  <a:lnTo>
                    <a:pt x="818108" y="745782"/>
                  </a:lnTo>
                  <a:lnTo>
                    <a:pt x="818108" y="755764"/>
                  </a:lnTo>
                  <a:lnTo>
                    <a:pt x="816838" y="759917"/>
                  </a:lnTo>
                  <a:lnTo>
                    <a:pt x="814349" y="763346"/>
                  </a:lnTo>
                  <a:lnTo>
                    <a:pt x="811898" y="766572"/>
                  </a:lnTo>
                  <a:lnTo>
                    <a:pt x="808596" y="768248"/>
                  </a:lnTo>
                  <a:lnTo>
                    <a:pt x="799731" y="768248"/>
                  </a:lnTo>
                  <a:lnTo>
                    <a:pt x="795934" y="765949"/>
                  </a:lnTo>
                  <a:lnTo>
                    <a:pt x="790359" y="756780"/>
                  </a:lnTo>
                  <a:lnTo>
                    <a:pt x="788835" y="750189"/>
                  </a:lnTo>
                  <a:lnTo>
                    <a:pt x="788708" y="741629"/>
                  </a:lnTo>
                  <a:lnTo>
                    <a:pt x="793775" y="736257"/>
                  </a:lnTo>
                  <a:lnTo>
                    <a:pt x="797699" y="734174"/>
                  </a:lnTo>
                  <a:lnTo>
                    <a:pt x="798842" y="733577"/>
                  </a:lnTo>
                  <a:lnTo>
                    <a:pt x="808342" y="733577"/>
                  </a:lnTo>
                  <a:lnTo>
                    <a:pt x="811771" y="735177"/>
                  </a:lnTo>
                  <a:lnTo>
                    <a:pt x="816838" y="741654"/>
                  </a:lnTo>
                  <a:lnTo>
                    <a:pt x="818108" y="745782"/>
                  </a:lnTo>
                  <a:lnTo>
                    <a:pt x="818108" y="729157"/>
                  </a:lnTo>
                  <a:lnTo>
                    <a:pt x="817346" y="728345"/>
                  </a:lnTo>
                  <a:lnTo>
                    <a:pt x="812025" y="726084"/>
                  </a:lnTo>
                  <a:lnTo>
                    <a:pt x="799350" y="726084"/>
                  </a:lnTo>
                  <a:lnTo>
                    <a:pt x="793775" y="728776"/>
                  </a:lnTo>
                  <a:lnTo>
                    <a:pt x="788835" y="734174"/>
                  </a:lnTo>
                  <a:lnTo>
                    <a:pt x="789343" y="725106"/>
                  </a:lnTo>
                  <a:lnTo>
                    <a:pt x="790981" y="718146"/>
                  </a:lnTo>
                  <a:lnTo>
                    <a:pt x="793775" y="713308"/>
                  </a:lnTo>
                  <a:lnTo>
                    <a:pt x="796683" y="708456"/>
                  </a:lnTo>
                  <a:lnTo>
                    <a:pt x="800366" y="706031"/>
                  </a:lnTo>
                  <a:lnTo>
                    <a:pt x="812025" y="706031"/>
                  </a:lnTo>
                  <a:lnTo>
                    <a:pt x="816076" y="709726"/>
                  </a:lnTo>
                  <a:lnTo>
                    <a:pt x="816965" y="717105"/>
                  </a:lnTo>
                  <a:lnTo>
                    <a:pt x="826846" y="717105"/>
                  </a:lnTo>
                  <a:lnTo>
                    <a:pt x="825969" y="710946"/>
                  </a:lnTo>
                  <a:lnTo>
                    <a:pt x="823556" y="706310"/>
                  </a:lnTo>
                  <a:lnTo>
                    <a:pt x="823214" y="706031"/>
                  </a:lnTo>
                  <a:lnTo>
                    <a:pt x="819759" y="703173"/>
                  </a:lnTo>
                  <a:lnTo>
                    <a:pt x="815822" y="700049"/>
                  </a:lnTo>
                  <a:lnTo>
                    <a:pt x="811136" y="698487"/>
                  </a:lnTo>
                  <a:lnTo>
                    <a:pt x="805434" y="698487"/>
                  </a:lnTo>
                  <a:lnTo>
                    <a:pt x="779272" y="737425"/>
                  </a:lnTo>
                  <a:lnTo>
                    <a:pt x="779183" y="741629"/>
                  </a:lnTo>
                  <a:lnTo>
                    <a:pt x="779487" y="747801"/>
                  </a:lnTo>
                  <a:lnTo>
                    <a:pt x="796556" y="775792"/>
                  </a:lnTo>
                  <a:lnTo>
                    <a:pt x="811771" y="775792"/>
                  </a:lnTo>
                  <a:lnTo>
                    <a:pt x="817473" y="773315"/>
                  </a:lnTo>
                  <a:lnTo>
                    <a:pt x="821715" y="768248"/>
                  </a:lnTo>
                  <a:lnTo>
                    <a:pt x="825969" y="763346"/>
                  </a:lnTo>
                  <a:lnTo>
                    <a:pt x="828116" y="757301"/>
                  </a:lnTo>
                  <a:lnTo>
                    <a:pt x="828116" y="743191"/>
                  </a:lnTo>
                  <a:close/>
                </a:path>
                <a:path w="2182495" h="775970">
                  <a:moveTo>
                    <a:pt x="857643" y="629996"/>
                  </a:moveTo>
                  <a:lnTo>
                    <a:pt x="847509" y="629996"/>
                  </a:lnTo>
                  <a:lnTo>
                    <a:pt x="847509" y="595731"/>
                  </a:lnTo>
                  <a:lnTo>
                    <a:pt x="847509" y="580593"/>
                  </a:lnTo>
                  <a:lnTo>
                    <a:pt x="839901" y="580593"/>
                  </a:lnTo>
                  <a:lnTo>
                    <a:pt x="837882" y="583539"/>
                  </a:lnTo>
                  <a:lnTo>
                    <a:pt x="837882" y="595731"/>
                  </a:lnTo>
                  <a:lnTo>
                    <a:pt x="837882" y="629996"/>
                  </a:lnTo>
                  <a:lnTo>
                    <a:pt x="814933" y="629996"/>
                  </a:lnTo>
                  <a:lnTo>
                    <a:pt x="837882" y="595731"/>
                  </a:lnTo>
                  <a:lnTo>
                    <a:pt x="837882" y="583539"/>
                  </a:lnTo>
                  <a:lnTo>
                    <a:pt x="805942" y="629996"/>
                  </a:lnTo>
                  <a:lnTo>
                    <a:pt x="805942" y="638467"/>
                  </a:lnTo>
                  <a:lnTo>
                    <a:pt x="837882" y="638467"/>
                  </a:lnTo>
                  <a:lnTo>
                    <a:pt x="837882" y="656310"/>
                  </a:lnTo>
                  <a:lnTo>
                    <a:pt x="847509" y="656310"/>
                  </a:lnTo>
                  <a:lnTo>
                    <a:pt x="847509" y="638467"/>
                  </a:lnTo>
                  <a:lnTo>
                    <a:pt x="857643" y="638467"/>
                  </a:lnTo>
                  <a:lnTo>
                    <a:pt x="857643" y="629996"/>
                  </a:lnTo>
                  <a:close/>
                </a:path>
                <a:path w="2182495" h="775970">
                  <a:moveTo>
                    <a:pt x="884008" y="645858"/>
                  </a:moveTo>
                  <a:lnTo>
                    <a:pt x="873493" y="645858"/>
                  </a:lnTo>
                  <a:lnTo>
                    <a:pt x="873493" y="656310"/>
                  </a:lnTo>
                  <a:lnTo>
                    <a:pt x="884008" y="656310"/>
                  </a:lnTo>
                  <a:lnTo>
                    <a:pt x="884008" y="645858"/>
                  </a:lnTo>
                  <a:close/>
                </a:path>
                <a:path w="2182495" h="775970">
                  <a:moveTo>
                    <a:pt x="887552" y="748207"/>
                  </a:moveTo>
                  <a:lnTo>
                    <a:pt x="877417" y="748207"/>
                  </a:lnTo>
                  <a:lnTo>
                    <a:pt x="877417" y="713943"/>
                  </a:lnTo>
                  <a:lnTo>
                    <a:pt x="877417" y="698792"/>
                  </a:lnTo>
                  <a:lnTo>
                    <a:pt x="869810" y="698792"/>
                  </a:lnTo>
                  <a:lnTo>
                    <a:pt x="867778" y="701751"/>
                  </a:lnTo>
                  <a:lnTo>
                    <a:pt x="867778" y="713943"/>
                  </a:lnTo>
                  <a:lnTo>
                    <a:pt x="867778" y="748207"/>
                  </a:lnTo>
                  <a:lnTo>
                    <a:pt x="844842" y="748207"/>
                  </a:lnTo>
                  <a:lnTo>
                    <a:pt x="867778" y="713943"/>
                  </a:lnTo>
                  <a:lnTo>
                    <a:pt x="867778" y="701751"/>
                  </a:lnTo>
                  <a:lnTo>
                    <a:pt x="835850" y="748207"/>
                  </a:lnTo>
                  <a:lnTo>
                    <a:pt x="835850" y="756678"/>
                  </a:lnTo>
                  <a:lnTo>
                    <a:pt x="867778" y="756678"/>
                  </a:lnTo>
                  <a:lnTo>
                    <a:pt x="867778" y="774522"/>
                  </a:lnTo>
                  <a:lnTo>
                    <a:pt x="877417" y="774522"/>
                  </a:lnTo>
                  <a:lnTo>
                    <a:pt x="877417" y="756678"/>
                  </a:lnTo>
                  <a:lnTo>
                    <a:pt x="887552" y="756678"/>
                  </a:lnTo>
                  <a:lnTo>
                    <a:pt x="887552" y="748207"/>
                  </a:lnTo>
                  <a:close/>
                </a:path>
                <a:path w="2182495" h="775970">
                  <a:moveTo>
                    <a:pt x="946861" y="647446"/>
                  </a:moveTo>
                  <a:lnTo>
                    <a:pt x="910742" y="647446"/>
                  </a:lnTo>
                  <a:lnTo>
                    <a:pt x="910869" y="645261"/>
                  </a:lnTo>
                  <a:lnTo>
                    <a:pt x="915428" y="640461"/>
                  </a:lnTo>
                  <a:lnTo>
                    <a:pt x="924306" y="633056"/>
                  </a:lnTo>
                  <a:lnTo>
                    <a:pt x="933297" y="625652"/>
                  </a:lnTo>
                  <a:lnTo>
                    <a:pt x="939253" y="619861"/>
                  </a:lnTo>
                  <a:lnTo>
                    <a:pt x="942174" y="615696"/>
                  </a:lnTo>
                  <a:lnTo>
                    <a:pt x="945210" y="611530"/>
                  </a:lnTo>
                  <a:lnTo>
                    <a:pt x="946734" y="606729"/>
                  </a:lnTo>
                  <a:lnTo>
                    <a:pt x="946734" y="595274"/>
                  </a:lnTo>
                  <a:lnTo>
                    <a:pt x="944702" y="590270"/>
                  </a:lnTo>
                  <a:lnTo>
                    <a:pt x="942225" y="587832"/>
                  </a:lnTo>
                  <a:lnTo>
                    <a:pt x="936599" y="582269"/>
                  </a:lnTo>
                  <a:lnTo>
                    <a:pt x="930770" y="580288"/>
                  </a:lnTo>
                  <a:lnTo>
                    <a:pt x="916317" y="580288"/>
                  </a:lnTo>
                  <a:lnTo>
                    <a:pt x="910742" y="582244"/>
                  </a:lnTo>
                  <a:lnTo>
                    <a:pt x="902131" y="590092"/>
                  </a:lnTo>
                  <a:lnTo>
                    <a:pt x="899591" y="595337"/>
                  </a:lnTo>
                  <a:lnTo>
                    <a:pt x="899083" y="601903"/>
                  </a:lnTo>
                  <a:lnTo>
                    <a:pt x="909104" y="601903"/>
                  </a:lnTo>
                  <a:lnTo>
                    <a:pt x="909345" y="597268"/>
                  </a:lnTo>
                  <a:lnTo>
                    <a:pt x="910869" y="593775"/>
                  </a:lnTo>
                  <a:lnTo>
                    <a:pt x="916190" y="589026"/>
                  </a:lnTo>
                  <a:lnTo>
                    <a:pt x="919365" y="587832"/>
                  </a:lnTo>
                  <a:lnTo>
                    <a:pt x="927468" y="587832"/>
                  </a:lnTo>
                  <a:lnTo>
                    <a:pt x="930783" y="589026"/>
                  </a:lnTo>
                  <a:lnTo>
                    <a:pt x="935583" y="593725"/>
                  </a:lnTo>
                  <a:lnTo>
                    <a:pt x="936726" y="596963"/>
                  </a:lnTo>
                  <a:lnTo>
                    <a:pt x="936726" y="605675"/>
                  </a:lnTo>
                  <a:lnTo>
                    <a:pt x="935329" y="609777"/>
                  </a:lnTo>
                  <a:lnTo>
                    <a:pt x="929754" y="617016"/>
                  </a:lnTo>
                  <a:lnTo>
                    <a:pt x="924687" y="621868"/>
                  </a:lnTo>
                  <a:lnTo>
                    <a:pt x="917079" y="627938"/>
                  </a:lnTo>
                  <a:lnTo>
                    <a:pt x="909599" y="633996"/>
                  </a:lnTo>
                  <a:lnTo>
                    <a:pt x="904405" y="639114"/>
                  </a:lnTo>
                  <a:lnTo>
                    <a:pt x="901623" y="643267"/>
                  </a:lnTo>
                  <a:lnTo>
                    <a:pt x="898690" y="647446"/>
                  </a:lnTo>
                  <a:lnTo>
                    <a:pt x="897305" y="651764"/>
                  </a:lnTo>
                  <a:lnTo>
                    <a:pt x="897305" y="656310"/>
                  </a:lnTo>
                  <a:lnTo>
                    <a:pt x="946861" y="656310"/>
                  </a:lnTo>
                  <a:lnTo>
                    <a:pt x="946861" y="647446"/>
                  </a:lnTo>
                  <a:close/>
                </a:path>
                <a:path w="2182495" h="775970">
                  <a:moveTo>
                    <a:pt x="947750" y="747864"/>
                  </a:moveTo>
                  <a:lnTo>
                    <a:pt x="933551" y="733475"/>
                  </a:lnTo>
                  <a:lnTo>
                    <a:pt x="937107" y="731977"/>
                  </a:lnTo>
                  <a:lnTo>
                    <a:pt x="939634" y="729805"/>
                  </a:lnTo>
                  <a:lnTo>
                    <a:pt x="941412" y="726960"/>
                  </a:lnTo>
                  <a:lnTo>
                    <a:pt x="943063" y="724128"/>
                  </a:lnTo>
                  <a:lnTo>
                    <a:pt x="943952" y="721118"/>
                  </a:lnTo>
                  <a:lnTo>
                    <a:pt x="943952" y="712203"/>
                  </a:lnTo>
                  <a:lnTo>
                    <a:pt x="942047" y="707529"/>
                  </a:lnTo>
                  <a:lnTo>
                    <a:pt x="940409" y="706031"/>
                  </a:lnTo>
                  <a:lnTo>
                    <a:pt x="938123" y="703910"/>
                  </a:lnTo>
                  <a:lnTo>
                    <a:pt x="934059" y="700290"/>
                  </a:lnTo>
                  <a:lnTo>
                    <a:pt x="928865" y="698487"/>
                  </a:lnTo>
                  <a:lnTo>
                    <a:pt x="916063" y="698487"/>
                  </a:lnTo>
                  <a:lnTo>
                    <a:pt x="910996" y="700138"/>
                  </a:lnTo>
                  <a:lnTo>
                    <a:pt x="906945" y="703453"/>
                  </a:lnTo>
                  <a:lnTo>
                    <a:pt x="902766" y="706767"/>
                  </a:lnTo>
                  <a:lnTo>
                    <a:pt x="900353" y="711593"/>
                  </a:lnTo>
                  <a:lnTo>
                    <a:pt x="899718" y="717918"/>
                  </a:lnTo>
                  <a:lnTo>
                    <a:pt x="909599" y="717918"/>
                  </a:lnTo>
                  <a:lnTo>
                    <a:pt x="910488" y="709993"/>
                  </a:lnTo>
                  <a:lnTo>
                    <a:pt x="914679" y="706031"/>
                  </a:lnTo>
                  <a:lnTo>
                    <a:pt x="926084" y="706031"/>
                  </a:lnTo>
                  <a:lnTo>
                    <a:pt x="928865" y="707034"/>
                  </a:lnTo>
                  <a:lnTo>
                    <a:pt x="931024" y="709041"/>
                  </a:lnTo>
                  <a:lnTo>
                    <a:pt x="933043" y="711047"/>
                  </a:lnTo>
                  <a:lnTo>
                    <a:pt x="934059" y="713943"/>
                  </a:lnTo>
                  <a:lnTo>
                    <a:pt x="934059" y="726287"/>
                  </a:lnTo>
                  <a:lnTo>
                    <a:pt x="929373" y="730554"/>
                  </a:lnTo>
                  <a:lnTo>
                    <a:pt x="917841" y="730554"/>
                  </a:lnTo>
                  <a:lnTo>
                    <a:pt x="917841" y="738047"/>
                  </a:lnTo>
                  <a:lnTo>
                    <a:pt x="926846" y="738047"/>
                  </a:lnTo>
                  <a:lnTo>
                    <a:pt x="930897" y="739317"/>
                  </a:lnTo>
                  <a:lnTo>
                    <a:pt x="936472" y="744385"/>
                  </a:lnTo>
                  <a:lnTo>
                    <a:pt x="937806" y="747864"/>
                  </a:lnTo>
                  <a:lnTo>
                    <a:pt x="937869" y="757288"/>
                  </a:lnTo>
                  <a:lnTo>
                    <a:pt x="936472" y="761022"/>
                  </a:lnTo>
                  <a:lnTo>
                    <a:pt x="931151" y="766800"/>
                  </a:lnTo>
                  <a:lnTo>
                    <a:pt x="927595" y="768248"/>
                  </a:lnTo>
                  <a:lnTo>
                    <a:pt x="918476" y="768248"/>
                  </a:lnTo>
                  <a:lnTo>
                    <a:pt x="914933" y="766914"/>
                  </a:lnTo>
                  <a:lnTo>
                    <a:pt x="909853" y="761606"/>
                  </a:lnTo>
                  <a:lnTo>
                    <a:pt x="908723" y="758456"/>
                  </a:lnTo>
                  <a:lnTo>
                    <a:pt x="908723" y="754786"/>
                  </a:lnTo>
                  <a:lnTo>
                    <a:pt x="898702" y="754786"/>
                  </a:lnTo>
                  <a:lnTo>
                    <a:pt x="899083" y="761111"/>
                  </a:lnTo>
                  <a:lnTo>
                    <a:pt x="901369" y="766191"/>
                  </a:lnTo>
                  <a:lnTo>
                    <a:pt x="910234" y="773861"/>
                  </a:lnTo>
                  <a:lnTo>
                    <a:pt x="916063" y="775792"/>
                  </a:lnTo>
                  <a:lnTo>
                    <a:pt x="930008" y="775792"/>
                  </a:lnTo>
                  <a:lnTo>
                    <a:pt x="935964" y="773633"/>
                  </a:lnTo>
                  <a:lnTo>
                    <a:pt x="941819" y="768248"/>
                  </a:lnTo>
                  <a:lnTo>
                    <a:pt x="945337" y="765009"/>
                  </a:lnTo>
                  <a:lnTo>
                    <a:pt x="947750" y="759383"/>
                  </a:lnTo>
                  <a:lnTo>
                    <a:pt x="947750" y="747864"/>
                  </a:lnTo>
                  <a:close/>
                </a:path>
                <a:path w="2182495" h="775970">
                  <a:moveTo>
                    <a:pt x="1006805" y="765644"/>
                  </a:moveTo>
                  <a:lnTo>
                    <a:pt x="970686" y="765644"/>
                  </a:lnTo>
                  <a:lnTo>
                    <a:pt x="970813" y="763473"/>
                  </a:lnTo>
                  <a:lnTo>
                    <a:pt x="975372" y="758672"/>
                  </a:lnTo>
                  <a:lnTo>
                    <a:pt x="993114" y="743851"/>
                  </a:lnTo>
                  <a:lnTo>
                    <a:pt x="999070" y="738060"/>
                  </a:lnTo>
                  <a:lnTo>
                    <a:pt x="1002118" y="733907"/>
                  </a:lnTo>
                  <a:lnTo>
                    <a:pt x="1005027" y="729742"/>
                  </a:lnTo>
                  <a:lnTo>
                    <a:pt x="1006551" y="724941"/>
                  </a:lnTo>
                  <a:lnTo>
                    <a:pt x="1006551" y="713486"/>
                  </a:lnTo>
                  <a:lnTo>
                    <a:pt x="1004519" y="708469"/>
                  </a:lnTo>
                  <a:lnTo>
                    <a:pt x="1002042" y="706031"/>
                  </a:lnTo>
                  <a:lnTo>
                    <a:pt x="996416" y="700481"/>
                  </a:lnTo>
                  <a:lnTo>
                    <a:pt x="990714" y="698487"/>
                  </a:lnTo>
                  <a:lnTo>
                    <a:pt x="976261" y="698487"/>
                  </a:lnTo>
                  <a:lnTo>
                    <a:pt x="970559" y="700443"/>
                  </a:lnTo>
                  <a:lnTo>
                    <a:pt x="961948" y="708304"/>
                  </a:lnTo>
                  <a:lnTo>
                    <a:pt x="959535" y="713549"/>
                  </a:lnTo>
                  <a:lnTo>
                    <a:pt x="959027" y="720102"/>
                  </a:lnTo>
                  <a:lnTo>
                    <a:pt x="968908" y="720102"/>
                  </a:lnTo>
                  <a:lnTo>
                    <a:pt x="969289" y="715479"/>
                  </a:lnTo>
                  <a:lnTo>
                    <a:pt x="970813" y="711974"/>
                  </a:lnTo>
                  <a:lnTo>
                    <a:pt x="976134" y="707212"/>
                  </a:lnTo>
                  <a:lnTo>
                    <a:pt x="979309" y="706031"/>
                  </a:lnTo>
                  <a:lnTo>
                    <a:pt x="987412" y="706031"/>
                  </a:lnTo>
                  <a:lnTo>
                    <a:pt x="990714" y="707212"/>
                  </a:lnTo>
                  <a:lnTo>
                    <a:pt x="995527" y="711936"/>
                  </a:lnTo>
                  <a:lnTo>
                    <a:pt x="996670" y="715175"/>
                  </a:lnTo>
                  <a:lnTo>
                    <a:pt x="996670" y="723874"/>
                  </a:lnTo>
                  <a:lnTo>
                    <a:pt x="969416" y="752208"/>
                  </a:lnTo>
                  <a:lnTo>
                    <a:pt x="964222" y="757326"/>
                  </a:lnTo>
                  <a:lnTo>
                    <a:pt x="958634" y="765644"/>
                  </a:lnTo>
                  <a:lnTo>
                    <a:pt x="957249" y="769962"/>
                  </a:lnTo>
                  <a:lnTo>
                    <a:pt x="957249" y="774522"/>
                  </a:lnTo>
                  <a:lnTo>
                    <a:pt x="1006805" y="774522"/>
                  </a:lnTo>
                  <a:lnTo>
                    <a:pt x="1006805" y="765644"/>
                  </a:lnTo>
                  <a:close/>
                </a:path>
                <a:path w="2182495" h="775970">
                  <a:moveTo>
                    <a:pt x="1007694" y="629653"/>
                  </a:moveTo>
                  <a:lnTo>
                    <a:pt x="1006424" y="625627"/>
                  </a:lnTo>
                  <a:lnTo>
                    <a:pt x="1003896" y="622198"/>
                  </a:lnTo>
                  <a:lnTo>
                    <a:pt x="1001483" y="618769"/>
                  </a:lnTo>
                  <a:lnTo>
                    <a:pt x="997940" y="616458"/>
                  </a:lnTo>
                  <a:lnTo>
                    <a:pt x="993368" y="615264"/>
                  </a:lnTo>
                  <a:lnTo>
                    <a:pt x="996924" y="613765"/>
                  </a:lnTo>
                  <a:lnTo>
                    <a:pt x="999578" y="611606"/>
                  </a:lnTo>
                  <a:lnTo>
                    <a:pt x="1001229" y="608749"/>
                  </a:lnTo>
                  <a:lnTo>
                    <a:pt x="1003007" y="605917"/>
                  </a:lnTo>
                  <a:lnTo>
                    <a:pt x="1003896" y="602907"/>
                  </a:lnTo>
                  <a:lnTo>
                    <a:pt x="1003896" y="593991"/>
                  </a:lnTo>
                  <a:lnTo>
                    <a:pt x="1001864" y="589330"/>
                  </a:lnTo>
                  <a:lnTo>
                    <a:pt x="1000226" y="587832"/>
                  </a:lnTo>
                  <a:lnTo>
                    <a:pt x="994003" y="582091"/>
                  </a:lnTo>
                  <a:lnTo>
                    <a:pt x="988682" y="580288"/>
                  </a:lnTo>
                  <a:lnTo>
                    <a:pt x="976007" y="580288"/>
                  </a:lnTo>
                  <a:lnTo>
                    <a:pt x="959535" y="599706"/>
                  </a:lnTo>
                  <a:lnTo>
                    <a:pt x="969416" y="599706"/>
                  </a:lnTo>
                  <a:lnTo>
                    <a:pt x="970305" y="591794"/>
                  </a:lnTo>
                  <a:lnTo>
                    <a:pt x="974610" y="587832"/>
                  </a:lnTo>
                  <a:lnTo>
                    <a:pt x="985901" y="587832"/>
                  </a:lnTo>
                  <a:lnTo>
                    <a:pt x="988809" y="588835"/>
                  </a:lnTo>
                  <a:lnTo>
                    <a:pt x="992860" y="592848"/>
                  </a:lnTo>
                  <a:lnTo>
                    <a:pt x="993876" y="595731"/>
                  </a:lnTo>
                  <a:lnTo>
                    <a:pt x="993876" y="608076"/>
                  </a:lnTo>
                  <a:lnTo>
                    <a:pt x="989190" y="612355"/>
                  </a:lnTo>
                  <a:lnTo>
                    <a:pt x="977785" y="612355"/>
                  </a:lnTo>
                  <a:lnTo>
                    <a:pt x="977785" y="619861"/>
                  </a:lnTo>
                  <a:lnTo>
                    <a:pt x="986650" y="619861"/>
                  </a:lnTo>
                  <a:lnTo>
                    <a:pt x="990714" y="621118"/>
                  </a:lnTo>
                  <a:lnTo>
                    <a:pt x="996289" y="626186"/>
                  </a:lnTo>
                  <a:lnTo>
                    <a:pt x="997623" y="629653"/>
                  </a:lnTo>
                  <a:lnTo>
                    <a:pt x="997686" y="639076"/>
                  </a:lnTo>
                  <a:lnTo>
                    <a:pt x="996416" y="642823"/>
                  </a:lnTo>
                  <a:lnTo>
                    <a:pt x="993622" y="645706"/>
                  </a:lnTo>
                  <a:lnTo>
                    <a:pt x="990968" y="648589"/>
                  </a:lnTo>
                  <a:lnTo>
                    <a:pt x="987412" y="650036"/>
                  </a:lnTo>
                  <a:lnTo>
                    <a:pt x="978293" y="650036"/>
                  </a:lnTo>
                  <a:lnTo>
                    <a:pt x="974737" y="648716"/>
                  </a:lnTo>
                  <a:lnTo>
                    <a:pt x="972210" y="646061"/>
                  </a:lnTo>
                  <a:lnTo>
                    <a:pt x="969797" y="643420"/>
                  </a:lnTo>
                  <a:lnTo>
                    <a:pt x="968527" y="640245"/>
                  </a:lnTo>
                  <a:lnTo>
                    <a:pt x="968527" y="636574"/>
                  </a:lnTo>
                  <a:lnTo>
                    <a:pt x="958519" y="636574"/>
                  </a:lnTo>
                  <a:lnTo>
                    <a:pt x="958900" y="642899"/>
                  </a:lnTo>
                  <a:lnTo>
                    <a:pt x="961313" y="647979"/>
                  </a:lnTo>
                  <a:lnTo>
                    <a:pt x="970178" y="655675"/>
                  </a:lnTo>
                  <a:lnTo>
                    <a:pt x="975880" y="657593"/>
                  </a:lnTo>
                  <a:lnTo>
                    <a:pt x="989952" y="657593"/>
                  </a:lnTo>
                  <a:lnTo>
                    <a:pt x="995781" y="655434"/>
                  </a:lnTo>
                  <a:lnTo>
                    <a:pt x="1000594" y="651116"/>
                  </a:lnTo>
                  <a:lnTo>
                    <a:pt x="1001763" y="650036"/>
                  </a:lnTo>
                  <a:lnTo>
                    <a:pt x="1005281" y="646798"/>
                  </a:lnTo>
                  <a:lnTo>
                    <a:pt x="1007694" y="641184"/>
                  </a:lnTo>
                  <a:lnTo>
                    <a:pt x="1007694" y="629653"/>
                  </a:lnTo>
                  <a:close/>
                </a:path>
                <a:path w="2182495" h="775970">
                  <a:moveTo>
                    <a:pt x="1033678" y="764070"/>
                  </a:moveTo>
                  <a:lnTo>
                    <a:pt x="1023150" y="764070"/>
                  </a:lnTo>
                  <a:lnTo>
                    <a:pt x="1023150" y="774522"/>
                  </a:lnTo>
                  <a:lnTo>
                    <a:pt x="1033678" y="774522"/>
                  </a:lnTo>
                  <a:lnTo>
                    <a:pt x="1033678" y="764070"/>
                  </a:lnTo>
                  <a:close/>
                </a:path>
                <a:path w="2182495" h="775970">
                  <a:moveTo>
                    <a:pt x="1067193" y="612876"/>
                  </a:moveTo>
                  <a:lnTo>
                    <a:pt x="1059268" y="587832"/>
                  </a:lnTo>
                  <a:lnTo>
                    <a:pt x="1057617" y="585520"/>
                  </a:lnTo>
                  <a:lnTo>
                    <a:pt x="1057617" y="614451"/>
                  </a:lnTo>
                  <a:lnTo>
                    <a:pt x="1052677" y="619785"/>
                  </a:lnTo>
                  <a:lnTo>
                    <a:pt x="1047483" y="622452"/>
                  </a:lnTo>
                  <a:lnTo>
                    <a:pt x="1037983" y="622452"/>
                  </a:lnTo>
                  <a:lnTo>
                    <a:pt x="1034554" y="620839"/>
                  </a:lnTo>
                  <a:lnTo>
                    <a:pt x="1029487" y="614426"/>
                  </a:lnTo>
                  <a:lnTo>
                    <a:pt x="1028217" y="610298"/>
                  </a:lnTo>
                  <a:lnTo>
                    <a:pt x="1028217" y="600303"/>
                  </a:lnTo>
                  <a:lnTo>
                    <a:pt x="1053249" y="594791"/>
                  </a:lnTo>
                  <a:lnTo>
                    <a:pt x="1056106" y="599262"/>
                  </a:lnTo>
                  <a:lnTo>
                    <a:pt x="1057490" y="605840"/>
                  </a:lnTo>
                  <a:lnTo>
                    <a:pt x="1057617" y="614451"/>
                  </a:lnTo>
                  <a:lnTo>
                    <a:pt x="1057617" y="585520"/>
                  </a:lnTo>
                  <a:lnTo>
                    <a:pt x="1056106" y="583387"/>
                  </a:lnTo>
                  <a:lnTo>
                    <a:pt x="1049769" y="580288"/>
                  </a:lnTo>
                  <a:lnTo>
                    <a:pt x="1034554" y="580288"/>
                  </a:lnTo>
                  <a:lnTo>
                    <a:pt x="1028979" y="582764"/>
                  </a:lnTo>
                  <a:lnTo>
                    <a:pt x="1020368" y="592734"/>
                  </a:lnTo>
                  <a:lnTo>
                    <a:pt x="1018209" y="598779"/>
                  </a:lnTo>
                  <a:lnTo>
                    <a:pt x="1018209" y="612876"/>
                  </a:lnTo>
                  <a:lnTo>
                    <a:pt x="1020368" y="618655"/>
                  </a:lnTo>
                  <a:lnTo>
                    <a:pt x="1028979" y="627735"/>
                  </a:lnTo>
                  <a:lnTo>
                    <a:pt x="1034300" y="629996"/>
                  </a:lnTo>
                  <a:lnTo>
                    <a:pt x="1046975" y="629996"/>
                  </a:lnTo>
                  <a:lnTo>
                    <a:pt x="1052677" y="627278"/>
                  </a:lnTo>
                  <a:lnTo>
                    <a:pt x="1057071" y="622452"/>
                  </a:lnTo>
                  <a:lnTo>
                    <a:pt x="1057617" y="621842"/>
                  </a:lnTo>
                  <a:lnTo>
                    <a:pt x="1056995" y="630948"/>
                  </a:lnTo>
                  <a:lnTo>
                    <a:pt x="1055344" y="637933"/>
                  </a:lnTo>
                  <a:lnTo>
                    <a:pt x="1052550" y="642772"/>
                  </a:lnTo>
                  <a:lnTo>
                    <a:pt x="1049642" y="647623"/>
                  </a:lnTo>
                  <a:lnTo>
                    <a:pt x="1045959" y="650036"/>
                  </a:lnTo>
                  <a:lnTo>
                    <a:pt x="1034173" y="650036"/>
                  </a:lnTo>
                  <a:lnTo>
                    <a:pt x="1030249" y="646353"/>
                  </a:lnTo>
                  <a:lnTo>
                    <a:pt x="1029487" y="638975"/>
                  </a:lnTo>
                  <a:lnTo>
                    <a:pt x="1019479" y="638975"/>
                  </a:lnTo>
                  <a:lnTo>
                    <a:pt x="1035189" y="657593"/>
                  </a:lnTo>
                  <a:lnTo>
                    <a:pt x="1040765" y="657593"/>
                  </a:lnTo>
                  <a:lnTo>
                    <a:pt x="1066888" y="621842"/>
                  </a:lnTo>
                  <a:lnTo>
                    <a:pt x="1067181" y="618655"/>
                  </a:lnTo>
                  <a:lnTo>
                    <a:pt x="1067193" y="612876"/>
                  </a:lnTo>
                  <a:close/>
                </a:path>
                <a:path w="2182495" h="775970">
                  <a:moveTo>
                    <a:pt x="1097546" y="743191"/>
                  </a:moveTo>
                  <a:lnTo>
                    <a:pt x="1095387" y="737425"/>
                  </a:lnTo>
                  <a:lnTo>
                    <a:pt x="1091730" y="733577"/>
                  </a:lnTo>
                  <a:lnTo>
                    <a:pt x="1087526" y="729145"/>
                  </a:lnTo>
                  <a:lnTo>
                    <a:pt x="1087526" y="745782"/>
                  </a:lnTo>
                  <a:lnTo>
                    <a:pt x="1087526" y="755764"/>
                  </a:lnTo>
                  <a:lnTo>
                    <a:pt x="1086396" y="759917"/>
                  </a:lnTo>
                  <a:lnTo>
                    <a:pt x="1081316" y="766572"/>
                  </a:lnTo>
                  <a:lnTo>
                    <a:pt x="1078026" y="768248"/>
                  </a:lnTo>
                  <a:lnTo>
                    <a:pt x="1069162" y="768248"/>
                  </a:lnTo>
                  <a:lnTo>
                    <a:pt x="1065352" y="765949"/>
                  </a:lnTo>
                  <a:lnTo>
                    <a:pt x="1059776" y="756780"/>
                  </a:lnTo>
                  <a:lnTo>
                    <a:pt x="1058252" y="750189"/>
                  </a:lnTo>
                  <a:lnTo>
                    <a:pt x="1058125" y="741629"/>
                  </a:lnTo>
                  <a:lnTo>
                    <a:pt x="1063205" y="736257"/>
                  </a:lnTo>
                  <a:lnTo>
                    <a:pt x="1067117" y="734174"/>
                  </a:lnTo>
                  <a:lnTo>
                    <a:pt x="1068273" y="733577"/>
                  </a:lnTo>
                  <a:lnTo>
                    <a:pt x="1077899" y="733577"/>
                  </a:lnTo>
                  <a:lnTo>
                    <a:pt x="1081189" y="735177"/>
                  </a:lnTo>
                  <a:lnTo>
                    <a:pt x="1086269" y="741654"/>
                  </a:lnTo>
                  <a:lnTo>
                    <a:pt x="1087526" y="745782"/>
                  </a:lnTo>
                  <a:lnTo>
                    <a:pt x="1087526" y="729145"/>
                  </a:lnTo>
                  <a:lnTo>
                    <a:pt x="1086777" y="728345"/>
                  </a:lnTo>
                  <a:lnTo>
                    <a:pt x="1081443" y="726084"/>
                  </a:lnTo>
                  <a:lnTo>
                    <a:pt x="1068781" y="726084"/>
                  </a:lnTo>
                  <a:lnTo>
                    <a:pt x="1063205" y="728776"/>
                  </a:lnTo>
                  <a:lnTo>
                    <a:pt x="1058252" y="734174"/>
                  </a:lnTo>
                  <a:lnTo>
                    <a:pt x="1058760" y="725106"/>
                  </a:lnTo>
                  <a:lnTo>
                    <a:pt x="1060411" y="718146"/>
                  </a:lnTo>
                  <a:lnTo>
                    <a:pt x="1063205" y="713308"/>
                  </a:lnTo>
                  <a:lnTo>
                    <a:pt x="1066114" y="708456"/>
                  </a:lnTo>
                  <a:lnTo>
                    <a:pt x="1069784" y="706031"/>
                  </a:lnTo>
                  <a:lnTo>
                    <a:pt x="1081570" y="706031"/>
                  </a:lnTo>
                  <a:lnTo>
                    <a:pt x="1085507" y="709726"/>
                  </a:lnTo>
                  <a:lnTo>
                    <a:pt x="1086396" y="717105"/>
                  </a:lnTo>
                  <a:lnTo>
                    <a:pt x="1096276" y="717105"/>
                  </a:lnTo>
                  <a:lnTo>
                    <a:pt x="1080566" y="698487"/>
                  </a:lnTo>
                  <a:lnTo>
                    <a:pt x="1074991" y="698487"/>
                  </a:lnTo>
                  <a:lnTo>
                    <a:pt x="1048689" y="737425"/>
                  </a:lnTo>
                  <a:lnTo>
                    <a:pt x="1048600" y="741629"/>
                  </a:lnTo>
                  <a:lnTo>
                    <a:pt x="1048931" y="747801"/>
                  </a:lnTo>
                  <a:lnTo>
                    <a:pt x="1065987" y="775792"/>
                  </a:lnTo>
                  <a:lnTo>
                    <a:pt x="1081189" y="775792"/>
                  </a:lnTo>
                  <a:lnTo>
                    <a:pt x="1086904" y="773315"/>
                  </a:lnTo>
                  <a:lnTo>
                    <a:pt x="1091145" y="768248"/>
                  </a:lnTo>
                  <a:lnTo>
                    <a:pt x="1095387" y="763346"/>
                  </a:lnTo>
                  <a:lnTo>
                    <a:pt x="1097546" y="757301"/>
                  </a:lnTo>
                  <a:lnTo>
                    <a:pt x="1097546" y="743191"/>
                  </a:lnTo>
                  <a:close/>
                </a:path>
                <a:path w="2182495" h="775970">
                  <a:moveTo>
                    <a:pt x="1113002" y="580288"/>
                  </a:moveTo>
                  <a:lnTo>
                    <a:pt x="1105522" y="580288"/>
                  </a:lnTo>
                  <a:lnTo>
                    <a:pt x="1103884" y="589318"/>
                  </a:lnTo>
                  <a:lnTo>
                    <a:pt x="1097038" y="593839"/>
                  </a:lnTo>
                  <a:lnTo>
                    <a:pt x="1085380" y="593839"/>
                  </a:lnTo>
                  <a:lnTo>
                    <a:pt x="1085380" y="601383"/>
                  </a:lnTo>
                  <a:lnTo>
                    <a:pt x="1093482" y="601383"/>
                  </a:lnTo>
                  <a:lnTo>
                    <a:pt x="1099439" y="600100"/>
                  </a:lnTo>
                  <a:lnTo>
                    <a:pt x="1103376" y="597509"/>
                  </a:lnTo>
                  <a:lnTo>
                    <a:pt x="1103376" y="656310"/>
                  </a:lnTo>
                  <a:lnTo>
                    <a:pt x="1113002" y="656310"/>
                  </a:lnTo>
                  <a:lnTo>
                    <a:pt x="1113002" y="597509"/>
                  </a:lnTo>
                  <a:lnTo>
                    <a:pt x="1113002" y="580288"/>
                  </a:lnTo>
                  <a:close/>
                </a:path>
                <a:path w="2182495" h="775970">
                  <a:moveTo>
                    <a:pt x="1156919" y="731088"/>
                  </a:moveTo>
                  <a:lnTo>
                    <a:pt x="1149083" y="706031"/>
                  </a:lnTo>
                  <a:lnTo>
                    <a:pt x="1147470" y="703834"/>
                  </a:lnTo>
                  <a:lnTo>
                    <a:pt x="1147470" y="732650"/>
                  </a:lnTo>
                  <a:lnTo>
                    <a:pt x="1142403" y="737997"/>
                  </a:lnTo>
                  <a:lnTo>
                    <a:pt x="1137335" y="740664"/>
                  </a:lnTo>
                  <a:lnTo>
                    <a:pt x="1127709" y="740664"/>
                  </a:lnTo>
                  <a:lnTo>
                    <a:pt x="1124407" y="739051"/>
                  </a:lnTo>
                  <a:lnTo>
                    <a:pt x="1119339" y="732624"/>
                  </a:lnTo>
                  <a:lnTo>
                    <a:pt x="1118069" y="728510"/>
                  </a:lnTo>
                  <a:lnTo>
                    <a:pt x="1118069" y="718502"/>
                  </a:lnTo>
                  <a:lnTo>
                    <a:pt x="1147470" y="732650"/>
                  </a:lnTo>
                  <a:lnTo>
                    <a:pt x="1147470" y="703834"/>
                  </a:lnTo>
                  <a:lnTo>
                    <a:pt x="1145832" y="701598"/>
                  </a:lnTo>
                  <a:lnTo>
                    <a:pt x="1139621" y="698487"/>
                  </a:lnTo>
                  <a:lnTo>
                    <a:pt x="1124407" y="698487"/>
                  </a:lnTo>
                  <a:lnTo>
                    <a:pt x="1118704" y="700976"/>
                  </a:lnTo>
                  <a:lnTo>
                    <a:pt x="1114463" y="706031"/>
                  </a:lnTo>
                  <a:lnTo>
                    <a:pt x="1110221" y="710933"/>
                  </a:lnTo>
                  <a:lnTo>
                    <a:pt x="1108062" y="716978"/>
                  </a:lnTo>
                  <a:lnTo>
                    <a:pt x="1108062" y="731088"/>
                  </a:lnTo>
                  <a:lnTo>
                    <a:pt x="1110221" y="736866"/>
                  </a:lnTo>
                  <a:lnTo>
                    <a:pt x="1118831" y="745934"/>
                  </a:lnTo>
                  <a:lnTo>
                    <a:pt x="1124026" y="748207"/>
                  </a:lnTo>
                  <a:lnTo>
                    <a:pt x="1136700" y="748207"/>
                  </a:lnTo>
                  <a:lnTo>
                    <a:pt x="1142403" y="745490"/>
                  </a:lnTo>
                  <a:lnTo>
                    <a:pt x="1146784" y="740664"/>
                  </a:lnTo>
                  <a:lnTo>
                    <a:pt x="1147343" y="740041"/>
                  </a:lnTo>
                  <a:lnTo>
                    <a:pt x="1146835" y="749160"/>
                  </a:lnTo>
                  <a:lnTo>
                    <a:pt x="1145197" y="756132"/>
                  </a:lnTo>
                  <a:lnTo>
                    <a:pt x="1142276" y="760984"/>
                  </a:lnTo>
                  <a:lnTo>
                    <a:pt x="1139494" y="765822"/>
                  </a:lnTo>
                  <a:lnTo>
                    <a:pt x="1135811" y="768248"/>
                  </a:lnTo>
                  <a:lnTo>
                    <a:pt x="1124026" y="768248"/>
                  </a:lnTo>
                  <a:lnTo>
                    <a:pt x="1120101" y="764565"/>
                  </a:lnTo>
                  <a:lnTo>
                    <a:pt x="1119212" y="757186"/>
                  </a:lnTo>
                  <a:lnTo>
                    <a:pt x="1109332" y="757186"/>
                  </a:lnTo>
                  <a:lnTo>
                    <a:pt x="1110094" y="763333"/>
                  </a:lnTo>
                  <a:lnTo>
                    <a:pt x="1112494" y="767981"/>
                  </a:lnTo>
                  <a:lnTo>
                    <a:pt x="1120355" y="774230"/>
                  </a:lnTo>
                  <a:lnTo>
                    <a:pt x="1125042" y="775792"/>
                  </a:lnTo>
                  <a:lnTo>
                    <a:pt x="1130617" y="775792"/>
                  </a:lnTo>
                  <a:lnTo>
                    <a:pt x="1156614" y="740041"/>
                  </a:lnTo>
                  <a:lnTo>
                    <a:pt x="1156906" y="736866"/>
                  </a:lnTo>
                  <a:lnTo>
                    <a:pt x="1156919" y="731088"/>
                  </a:lnTo>
                  <a:close/>
                </a:path>
                <a:path w="2182495" h="775970">
                  <a:moveTo>
                    <a:pt x="1672005" y="610768"/>
                  </a:moveTo>
                  <a:lnTo>
                    <a:pt x="1635887" y="610768"/>
                  </a:lnTo>
                  <a:lnTo>
                    <a:pt x="1636014" y="608596"/>
                  </a:lnTo>
                  <a:lnTo>
                    <a:pt x="1640573" y="603796"/>
                  </a:lnTo>
                  <a:lnTo>
                    <a:pt x="1658315" y="588987"/>
                  </a:lnTo>
                  <a:lnTo>
                    <a:pt x="1664271" y="583184"/>
                  </a:lnTo>
                  <a:lnTo>
                    <a:pt x="1670354" y="574852"/>
                  </a:lnTo>
                  <a:lnTo>
                    <a:pt x="1671751" y="570052"/>
                  </a:lnTo>
                  <a:lnTo>
                    <a:pt x="1671751" y="558596"/>
                  </a:lnTo>
                  <a:lnTo>
                    <a:pt x="1669719" y="553605"/>
                  </a:lnTo>
                  <a:lnTo>
                    <a:pt x="1667243" y="551154"/>
                  </a:lnTo>
                  <a:lnTo>
                    <a:pt x="1661617" y="545604"/>
                  </a:lnTo>
                  <a:lnTo>
                    <a:pt x="1655914" y="543610"/>
                  </a:lnTo>
                  <a:lnTo>
                    <a:pt x="1641462" y="543610"/>
                  </a:lnTo>
                  <a:lnTo>
                    <a:pt x="1635760" y="545579"/>
                  </a:lnTo>
                  <a:lnTo>
                    <a:pt x="1627136" y="553427"/>
                  </a:lnTo>
                  <a:lnTo>
                    <a:pt x="1624736" y="558660"/>
                  </a:lnTo>
                  <a:lnTo>
                    <a:pt x="1624228" y="565238"/>
                  </a:lnTo>
                  <a:lnTo>
                    <a:pt x="1634109" y="565238"/>
                  </a:lnTo>
                  <a:lnTo>
                    <a:pt x="1634490" y="560603"/>
                  </a:lnTo>
                  <a:lnTo>
                    <a:pt x="1636014" y="557110"/>
                  </a:lnTo>
                  <a:lnTo>
                    <a:pt x="1641335" y="552348"/>
                  </a:lnTo>
                  <a:lnTo>
                    <a:pt x="1644510" y="551154"/>
                  </a:lnTo>
                  <a:lnTo>
                    <a:pt x="1652612" y="551154"/>
                  </a:lnTo>
                  <a:lnTo>
                    <a:pt x="1655927" y="552348"/>
                  </a:lnTo>
                  <a:lnTo>
                    <a:pt x="1660728" y="557060"/>
                  </a:lnTo>
                  <a:lnTo>
                    <a:pt x="1661871" y="560298"/>
                  </a:lnTo>
                  <a:lnTo>
                    <a:pt x="1661871" y="569010"/>
                  </a:lnTo>
                  <a:lnTo>
                    <a:pt x="1634617" y="597319"/>
                  </a:lnTo>
                  <a:lnTo>
                    <a:pt x="1629549" y="602437"/>
                  </a:lnTo>
                  <a:lnTo>
                    <a:pt x="1626641" y="606590"/>
                  </a:lnTo>
                  <a:lnTo>
                    <a:pt x="1623834" y="610768"/>
                  </a:lnTo>
                  <a:lnTo>
                    <a:pt x="1622450" y="615086"/>
                  </a:lnTo>
                  <a:lnTo>
                    <a:pt x="1622450" y="619645"/>
                  </a:lnTo>
                  <a:lnTo>
                    <a:pt x="1672005" y="619645"/>
                  </a:lnTo>
                  <a:lnTo>
                    <a:pt x="1672005" y="610768"/>
                  </a:lnTo>
                  <a:close/>
                </a:path>
                <a:path w="2182495" h="775970">
                  <a:moveTo>
                    <a:pt x="1732394" y="458000"/>
                  </a:moveTo>
                  <a:lnTo>
                    <a:pt x="1722945" y="430745"/>
                  </a:lnTo>
                  <a:lnTo>
                    <a:pt x="1722945" y="459574"/>
                  </a:lnTo>
                  <a:lnTo>
                    <a:pt x="1717878" y="464908"/>
                  </a:lnTo>
                  <a:lnTo>
                    <a:pt x="1712683" y="467563"/>
                  </a:lnTo>
                  <a:lnTo>
                    <a:pt x="1703184" y="467563"/>
                  </a:lnTo>
                  <a:lnTo>
                    <a:pt x="1699755" y="465975"/>
                  </a:lnTo>
                  <a:lnTo>
                    <a:pt x="1694688" y="459549"/>
                  </a:lnTo>
                  <a:lnTo>
                    <a:pt x="1693418" y="455422"/>
                  </a:lnTo>
                  <a:lnTo>
                    <a:pt x="1693418" y="445427"/>
                  </a:lnTo>
                  <a:lnTo>
                    <a:pt x="1694688" y="441274"/>
                  </a:lnTo>
                  <a:lnTo>
                    <a:pt x="1697291" y="437857"/>
                  </a:lnTo>
                  <a:lnTo>
                    <a:pt x="1699628" y="434619"/>
                  </a:lnTo>
                  <a:lnTo>
                    <a:pt x="1702930" y="432943"/>
                  </a:lnTo>
                  <a:lnTo>
                    <a:pt x="1711794" y="432943"/>
                  </a:lnTo>
                  <a:lnTo>
                    <a:pt x="1722945" y="459574"/>
                  </a:lnTo>
                  <a:lnTo>
                    <a:pt x="1722945" y="430745"/>
                  </a:lnTo>
                  <a:lnTo>
                    <a:pt x="1721307" y="428510"/>
                  </a:lnTo>
                  <a:lnTo>
                    <a:pt x="1714969" y="425399"/>
                  </a:lnTo>
                  <a:lnTo>
                    <a:pt x="1699882" y="425399"/>
                  </a:lnTo>
                  <a:lnTo>
                    <a:pt x="1694180" y="427901"/>
                  </a:lnTo>
                  <a:lnTo>
                    <a:pt x="1685569" y="437857"/>
                  </a:lnTo>
                  <a:lnTo>
                    <a:pt x="1683537" y="443903"/>
                  </a:lnTo>
                  <a:lnTo>
                    <a:pt x="1683537" y="458000"/>
                  </a:lnTo>
                  <a:lnTo>
                    <a:pt x="1685696" y="463765"/>
                  </a:lnTo>
                  <a:lnTo>
                    <a:pt x="1694307" y="472846"/>
                  </a:lnTo>
                  <a:lnTo>
                    <a:pt x="1699501" y="475132"/>
                  </a:lnTo>
                  <a:lnTo>
                    <a:pt x="1712175" y="475132"/>
                  </a:lnTo>
                  <a:lnTo>
                    <a:pt x="1717878" y="472401"/>
                  </a:lnTo>
                  <a:lnTo>
                    <a:pt x="1722272" y="467563"/>
                  </a:lnTo>
                  <a:lnTo>
                    <a:pt x="1722818" y="466966"/>
                  </a:lnTo>
                  <a:lnTo>
                    <a:pt x="1722310" y="476072"/>
                  </a:lnTo>
                  <a:lnTo>
                    <a:pt x="1720545" y="483057"/>
                  </a:lnTo>
                  <a:lnTo>
                    <a:pt x="1714969" y="492734"/>
                  </a:lnTo>
                  <a:lnTo>
                    <a:pt x="1711159" y="495160"/>
                  </a:lnTo>
                  <a:lnTo>
                    <a:pt x="1699501" y="495160"/>
                  </a:lnTo>
                  <a:lnTo>
                    <a:pt x="1695450" y="491464"/>
                  </a:lnTo>
                  <a:lnTo>
                    <a:pt x="1694688" y="484098"/>
                  </a:lnTo>
                  <a:lnTo>
                    <a:pt x="1684807" y="484098"/>
                  </a:lnTo>
                  <a:lnTo>
                    <a:pt x="1700517" y="502716"/>
                  </a:lnTo>
                  <a:lnTo>
                    <a:pt x="1706092" y="502716"/>
                  </a:lnTo>
                  <a:lnTo>
                    <a:pt x="1732089" y="466966"/>
                  </a:lnTo>
                  <a:lnTo>
                    <a:pt x="1732381" y="463765"/>
                  </a:lnTo>
                  <a:lnTo>
                    <a:pt x="1732394" y="458000"/>
                  </a:lnTo>
                  <a:close/>
                </a:path>
                <a:path w="2182495" h="775970">
                  <a:moveTo>
                    <a:pt x="1732584" y="544880"/>
                  </a:moveTo>
                  <a:lnTo>
                    <a:pt x="1684045" y="544880"/>
                  </a:lnTo>
                  <a:lnTo>
                    <a:pt x="1684045" y="553758"/>
                  </a:lnTo>
                  <a:lnTo>
                    <a:pt x="1722437" y="553758"/>
                  </a:lnTo>
                  <a:lnTo>
                    <a:pt x="1694561" y="619645"/>
                  </a:lnTo>
                  <a:lnTo>
                    <a:pt x="1705330" y="619645"/>
                  </a:lnTo>
                  <a:lnTo>
                    <a:pt x="1732584" y="551662"/>
                  </a:lnTo>
                  <a:lnTo>
                    <a:pt x="1732584" y="544880"/>
                  </a:lnTo>
                  <a:close/>
                </a:path>
                <a:path w="2182495" h="775970">
                  <a:moveTo>
                    <a:pt x="1791766" y="492556"/>
                  </a:moveTo>
                  <a:lnTo>
                    <a:pt x="1755648" y="492556"/>
                  </a:lnTo>
                  <a:lnTo>
                    <a:pt x="1755775" y="490385"/>
                  </a:lnTo>
                  <a:lnTo>
                    <a:pt x="1760334" y="485597"/>
                  </a:lnTo>
                  <a:lnTo>
                    <a:pt x="1778076" y="470776"/>
                  </a:lnTo>
                  <a:lnTo>
                    <a:pt x="1784032" y="464985"/>
                  </a:lnTo>
                  <a:lnTo>
                    <a:pt x="1790115" y="456653"/>
                  </a:lnTo>
                  <a:lnTo>
                    <a:pt x="1791512" y="451840"/>
                  </a:lnTo>
                  <a:lnTo>
                    <a:pt x="1791512" y="440385"/>
                  </a:lnTo>
                  <a:lnTo>
                    <a:pt x="1789480" y="435394"/>
                  </a:lnTo>
                  <a:lnTo>
                    <a:pt x="1787004" y="432943"/>
                  </a:lnTo>
                  <a:lnTo>
                    <a:pt x="1785429" y="431393"/>
                  </a:lnTo>
                  <a:lnTo>
                    <a:pt x="1781492" y="427405"/>
                  </a:lnTo>
                  <a:lnTo>
                    <a:pt x="1775663" y="425399"/>
                  </a:lnTo>
                  <a:lnTo>
                    <a:pt x="1761223" y="425399"/>
                  </a:lnTo>
                  <a:lnTo>
                    <a:pt x="1755521" y="427367"/>
                  </a:lnTo>
                  <a:lnTo>
                    <a:pt x="1746897" y="435216"/>
                  </a:lnTo>
                  <a:lnTo>
                    <a:pt x="1744497" y="440461"/>
                  </a:lnTo>
                  <a:lnTo>
                    <a:pt x="1743989" y="447027"/>
                  </a:lnTo>
                  <a:lnTo>
                    <a:pt x="1753997" y="447027"/>
                  </a:lnTo>
                  <a:lnTo>
                    <a:pt x="1754251" y="442404"/>
                  </a:lnTo>
                  <a:lnTo>
                    <a:pt x="1755775" y="438899"/>
                  </a:lnTo>
                  <a:lnTo>
                    <a:pt x="1761096" y="434136"/>
                  </a:lnTo>
                  <a:lnTo>
                    <a:pt x="1764258" y="432943"/>
                  </a:lnTo>
                  <a:lnTo>
                    <a:pt x="1772373" y="432943"/>
                  </a:lnTo>
                  <a:lnTo>
                    <a:pt x="1775663" y="434136"/>
                  </a:lnTo>
                  <a:lnTo>
                    <a:pt x="1780489" y="438861"/>
                  </a:lnTo>
                  <a:lnTo>
                    <a:pt x="1781619" y="442099"/>
                  </a:lnTo>
                  <a:lnTo>
                    <a:pt x="1781619" y="450799"/>
                  </a:lnTo>
                  <a:lnTo>
                    <a:pt x="1754378" y="479132"/>
                  </a:lnTo>
                  <a:lnTo>
                    <a:pt x="1749310" y="484225"/>
                  </a:lnTo>
                  <a:lnTo>
                    <a:pt x="1746389" y="488378"/>
                  </a:lnTo>
                  <a:lnTo>
                    <a:pt x="1743595" y="492556"/>
                  </a:lnTo>
                  <a:lnTo>
                    <a:pt x="1742211" y="496874"/>
                  </a:lnTo>
                  <a:lnTo>
                    <a:pt x="1742211" y="501434"/>
                  </a:lnTo>
                  <a:lnTo>
                    <a:pt x="1791766" y="501434"/>
                  </a:lnTo>
                  <a:lnTo>
                    <a:pt x="1791766" y="492556"/>
                  </a:lnTo>
                  <a:close/>
                </a:path>
                <a:path w="2182495" h="775970">
                  <a:moveTo>
                    <a:pt x="1792401" y="544880"/>
                  </a:moveTo>
                  <a:lnTo>
                    <a:pt x="1743989" y="544880"/>
                  </a:lnTo>
                  <a:lnTo>
                    <a:pt x="1743989" y="553758"/>
                  </a:lnTo>
                  <a:lnTo>
                    <a:pt x="1782381" y="553758"/>
                  </a:lnTo>
                  <a:lnTo>
                    <a:pt x="1754505" y="619645"/>
                  </a:lnTo>
                  <a:lnTo>
                    <a:pt x="1765274" y="619645"/>
                  </a:lnTo>
                  <a:lnTo>
                    <a:pt x="1792401" y="551662"/>
                  </a:lnTo>
                  <a:lnTo>
                    <a:pt x="1792401" y="544880"/>
                  </a:lnTo>
                  <a:close/>
                </a:path>
                <a:path w="2182495" h="775970">
                  <a:moveTo>
                    <a:pt x="1851710" y="492556"/>
                  </a:moveTo>
                  <a:lnTo>
                    <a:pt x="1815465" y="492556"/>
                  </a:lnTo>
                  <a:lnTo>
                    <a:pt x="1815719" y="490385"/>
                  </a:lnTo>
                  <a:lnTo>
                    <a:pt x="1820151" y="485597"/>
                  </a:lnTo>
                  <a:lnTo>
                    <a:pt x="1829142" y="478180"/>
                  </a:lnTo>
                  <a:lnTo>
                    <a:pt x="1838020" y="470776"/>
                  </a:lnTo>
                  <a:lnTo>
                    <a:pt x="1843976" y="464985"/>
                  </a:lnTo>
                  <a:lnTo>
                    <a:pt x="1846884" y="460819"/>
                  </a:lnTo>
                  <a:lnTo>
                    <a:pt x="1849932" y="456653"/>
                  </a:lnTo>
                  <a:lnTo>
                    <a:pt x="1851456" y="451840"/>
                  </a:lnTo>
                  <a:lnTo>
                    <a:pt x="1851456" y="440385"/>
                  </a:lnTo>
                  <a:lnTo>
                    <a:pt x="1849424" y="435394"/>
                  </a:lnTo>
                  <a:lnTo>
                    <a:pt x="1846948" y="432943"/>
                  </a:lnTo>
                  <a:lnTo>
                    <a:pt x="1841309" y="427405"/>
                  </a:lnTo>
                  <a:lnTo>
                    <a:pt x="1835607" y="425399"/>
                  </a:lnTo>
                  <a:lnTo>
                    <a:pt x="1821167" y="425399"/>
                  </a:lnTo>
                  <a:lnTo>
                    <a:pt x="1815465" y="427367"/>
                  </a:lnTo>
                  <a:lnTo>
                    <a:pt x="1806841" y="435216"/>
                  </a:lnTo>
                  <a:lnTo>
                    <a:pt x="1804441" y="440461"/>
                  </a:lnTo>
                  <a:lnTo>
                    <a:pt x="1803933" y="447027"/>
                  </a:lnTo>
                  <a:lnTo>
                    <a:pt x="1813814" y="447027"/>
                  </a:lnTo>
                  <a:lnTo>
                    <a:pt x="1814195" y="442404"/>
                  </a:lnTo>
                  <a:lnTo>
                    <a:pt x="1815719" y="438899"/>
                  </a:lnTo>
                  <a:lnTo>
                    <a:pt x="1818398" y="436486"/>
                  </a:lnTo>
                  <a:lnTo>
                    <a:pt x="1820913" y="434136"/>
                  </a:lnTo>
                  <a:lnTo>
                    <a:pt x="1824202" y="432943"/>
                  </a:lnTo>
                  <a:lnTo>
                    <a:pt x="1832190" y="432943"/>
                  </a:lnTo>
                  <a:lnTo>
                    <a:pt x="1835607" y="434136"/>
                  </a:lnTo>
                  <a:lnTo>
                    <a:pt x="1838045" y="436511"/>
                  </a:lnTo>
                  <a:lnTo>
                    <a:pt x="1840306" y="438861"/>
                  </a:lnTo>
                  <a:lnTo>
                    <a:pt x="1841563" y="442099"/>
                  </a:lnTo>
                  <a:lnTo>
                    <a:pt x="1841563" y="450799"/>
                  </a:lnTo>
                  <a:lnTo>
                    <a:pt x="1814322" y="479132"/>
                  </a:lnTo>
                  <a:lnTo>
                    <a:pt x="1809127" y="484225"/>
                  </a:lnTo>
                  <a:lnTo>
                    <a:pt x="1803539" y="492556"/>
                  </a:lnTo>
                  <a:lnTo>
                    <a:pt x="1802028" y="496874"/>
                  </a:lnTo>
                  <a:lnTo>
                    <a:pt x="1802028" y="501434"/>
                  </a:lnTo>
                  <a:lnTo>
                    <a:pt x="1851710" y="501434"/>
                  </a:lnTo>
                  <a:lnTo>
                    <a:pt x="1851710" y="492556"/>
                  </a:lnTo>
                  <a:close/>
                </a:path>
                <a:path w="2182495" h="775970">
                  <a:moveTo>
                    <a:pt x="1852333" y="544880"/>
                  </a:moveTo>
                  <a:lnTo>
                    <a:pt x="1803933" y="544880"/>
                  </a:lnTo>
                  <a:lnTo>
                    <a:pt x="1803933" y="553758"/>
                  </a:lnTo>
                  <a:lnTo>
                    <a:pt x="1842198" y="553758"/>
                  </a:lnTo>
                  <a:lnTo>
                    <a:pt x="1814322" y="619645"/>
                  </a:lnTo>
                  <a:lnTo>
                    <a:pt x="1825091" y="619645"/>
                  </a:lnTo>
                  <a:lnTo>
                    <a:pt x="1852333" y="551662"/>
                  </a:lnTo>
                  <a:lnTo>
                    <a:pt x="1852333" y="544880"/>
                  </a:lnTo>
                  <a:close/>
                </a:path>
                <a:path w="2182495" h="775970">
                  <a:moveTo>
                    <a:pt x="1878444" y="490982"/>
                  </a:moveTo>
                  <a:lnTo>
                    <a:pt x="1868055" y="490982"/>
                  </a:lnTo>
                  <a:lnTo>
                    <a:pt x="1868055" y="501434"/>
                  </a:lnTo>
                  <a:lnTo>
                    <a:pt x="1878444" y="501434"/>
                  </a:lnTo>
                  <a:lnTo>
                    <a:pt x="1878444" y="490982"/>
                  </a:lnTo>
                  <a:close/>
                </a:path>
                <a:path w="2182495" h="775970">
                  <a:moveTo>
                    <a:pt x="1911527" y="610768"/>
                  </a:moveTo>
                  <a:lnTo>
                    <a:pt x="1875409" y="610768"/>
                  </a:lnTo>
                  <a:lnTo>
                    <a:pt x="1875536" y="608596"/>
                  </a:lnTo>
                  <a:lnTo>
                    <a:pt x="1880095" y="603796"/>
                  </a:lnTo>
                  <a:lnTo>
                    <a:pt x="1897837" y="588987"/>
                  </a:lnTo>
                  <a:lnTo>
                    <a:pt x="1903793" y="583184"/>
                  </a:lnTo>
                  <a:lnTo>
                    <a:pt x="1909876" y="574852"/>
                  </a:lnTo>
                  <a:lnTo>
                    <a:pt x="1911273" y="570052"/>
                  </a:lnTo>
                  <a:lnTo>
                    <a:pt x="1911273" y="558596"/>
                  </a:lnTo>
                  <a:lnTo>
                    <a:pt x="1895424" y="543610"/>
                  </a:lnTo>
                  <a:lnTo>
                    <a:pt x="1880984" y="543610"/>
                  </a:lnTo>
                  <a:lnTo>
                    <a:pt x="1875282" y="545579"/>
                  </a:lnTo>
                  <a:lnTo>
                    <a:pt x="1866658" y="553427"/>
                  </a:lnTo>
                  <a:lnTo>
                    <a:pt x="1864245" y="558660"/>
                  </a:lnTo>
                  <a:lnTo>
                    <a:pt x="1863750" y="565238"/>
                  </a:lnTo>
                  <a:lnTo>
                    <a:pt x="1873758" y="565238"/>
                  </a:lnTo>
                  <a:lnTo>
                    <a:pt x="1874012" y="560603"/>
                  </a:lnTo>
                  <a:lnTo>
                    <a:pt x="1875536" y="557110"/>
                  </a:lnTo>
                  <a:lnTo>
                    <a:pt x="1880857" y="552348"/>
                  </a:lnTo>
                  <a:lnTo>
                    <a:pt x="1884019" y="551154"/>
                  </a:lnTo>
                  <a:lnTo>
                    <a:pt x="1892134" y="551154"/>
                  </a:lnTo>
                  <a:lnTo>
                    <a:pt x="1895436" y="552348"/>
                  </a:lnTo>
                  <a:lnTo>
                    <a:pt x="1900237" y="557060"/>
                  </a:lnTo>
                  <a:lnTo>
                    <a:pt x="1901380" y="560298"/>
                  </a:lnTo>
                  <a:lnTo>
                    <a:pt x="1901380" y="569010"/>
                  </a:lnTo>
                  <a:lnTo>
                    <a:pt x="1899983" y="573112"/>
                  </a:lnTo>
                  <a:lnTo>
                    <a:pt x="1894408" y="580351"/>
                  </a:lnTo>
                  <a:lnTo>
                    <a:pt x="1889340" y="585190"/>
                  </a:lnTo>
                  <a:lnTo>
                    <a:pt x="1881746" y="591261"/>
                  </a:lnTo>
                  <a:lnTo>
                    <a:pt x="1874266" y="597319"/>
                  </a:lnTo>
                  <a:lnTo>
                    <a:pt x="1869071" y="602437"/>
                  </a:lnTo>
                  <a:lnTo>
                    <a:pt x="1866150" y="606590"/>
                  </a:lnTo>
                  <a:lnTo>
                    <a:pt x="1863356" y="610768"/>
                  </a:lnTo>
                  <a:lnTo>
                    <a:pt x="1861972" y="615086"/>
                  </a:lnTo>
                  <a:lnTo>
                    <a:pt x="1861972" y="619645"/>
                  </a:lnTo>
                  <a:lnTo>
                    <a:pt x="1911527" y="619645"/>
                  </a:lnTo>
                  <a:lnTo>
                    <a:pt x="1911527" y="610768"/>
                  </a:lnTo>
                  <a:close/>
                </a:path>
                <a:path w="2182495" h="775970">
                  <a:moveTo>
                    <a:pt x="1942058" y="464159"/>
                  </a:moveTo>
                  <a:lnTo>
                    <a:pt x="1940547" y="447205"/>
                  </a:lnTo>
                  <a:lnTo>
                    <a:pt x="1935975" y="435089"/>
                  </a:lnTo>
                  <a:lnTo>
                    <a:pt x="1933740" y="432943"/>
                  </a:lnTo>
                  <a:lnTo>
                    <a:pt x="1932178" y="431457"/>
                  </a:lnTo>
                  <a:lnTo>
                    <a:pt x="1932178" y="452564"/>
                  </a:lnTo>
                  <a:lnTo>
                    <a:pt x="1932178" y="475716"/>
                  </a:lnTo>
                  <a:lnTo>
                    <a:pt x="1930908" y="483768"/>
                  </a:lnTo>
                  <a:lnTo>
                    <a:pt x="1928507" y="488327"/>
                  </a:lnTo>
                  <a:lnTo>
                    <a:pt x="1925967" y="492887"/>
                  </a:lnTo>
                  <a:lnTo>
                    <a:pt x="1922424" y="495160"/>
                  </a:lnTo>
                  <a:lnTo>
                    <a:pt x="1913039" y="495160"/>
                  </a:lnTo>
                  <a:lnTo>
                    <a:pt x="1909495" y="492887"/>
                  </a:lnTo>
                  <a:lnTo>
                    <a:pt x="1906955" y="488327"/>
                  </a:lnTo>
                  <a:lnTo>
                    <a:pt x="1904555" y="483768"/>
                  </a:lnTo>
                  <a:lnTo>
                    <a:pt x="1903285" y="475716"/>
                  </a:lnTo>
                  <a:lnTo>
                    <a:pt x="1903285" y="452564"/>
                  </a:lnTo>
                  <a:lnTo>
                    <a:pt x="1904555" y="444461"/>
                  </a:lnTo>
                  <a:lnTo>
                    <a:pt x="1906955" y="439864"/>
                  </a:lnTo>
                  <a:lnTo>
                    <a:pt x="1909495" y="435254"/>
                  </a:lnTo>
                  <a:lnTo>
                    <a:pt x="1913039" y="432943"/>
                  </a:lnTo>
                  <a:lnTo>
                    <a:pt x="1922424" y="432943"/>
                  </a:lnTo>
                  <a:lnTo>
                    <a:pt x="1925967" y="435254"/>
                  </a:lnTo>
                  <a:lnTo>
                    <a:pt x="1928507" y="439864"/>
                  </a:lnTo>
                  <a:lnTo>
                    <a:pt x="1930908" y="444461"/>
                  </a:lnTo>
                  <a:lnTo>
                    <a:pt x="1932178" y="452564"/>
                  </a:lnTo>
                  <a:lnTo>
                    <a:pt x="1932178" y="431457"/>
                  </a:lnTo>
                  <a:lnTo>
                    <a:pt x="1928380" y="427824"/>
                  </a:lnTo>
                  <a:lnTo>
                    <a:pt x="1917725" y="425399"/>
                  </a:lnTo>
                  <a:lnTo>
                    <a:pt x="1907082" y="427824"/>
                  </a:lnTo>
                  <a:lnTo>
                    <a:pt x="1899488" y="435089"/>
                  </a:lnTo>
                  <a:lnTo>
                    <a:pt x="1894916" y="447205"/>
                  </a:lnTo>
                  <a:lnTo>
                    <a:pt x="1893404" y="464159"/>
                  </a:lnTo>
                  <a:lnTo>
                    <a:pt x="1894916" y="481025"/>
                  </a:lnTo>
                  <a:lnTo>
                    <a:pt x="1899488" y="493077"/>
                  </a:lnTo>
                  <a:lnTo>
                    <a:pt x="1907082" y="500303"/>
                  </a:lnTo>
                  <a:lnTo>
                    <a:pt x="1917725" y="502716"/>
                  </a:lnTo>
                  <a:lnTo>
                    <a:pt x="1928380" y="500303"/>
                  </a:lnTo>
                  <a:lnTo>
                    <a:pt x="1933778" y="495160"/>
                  </a:lnTo>
                  <a:lnTo>
                    <a:pt x="1935975" y="493077"/>
                  </a:lnTo>
                  <a:lnTo>
                    <a:pt x="1940547" y="481025"/>
                  </a:lnTo>
                  <a:lnTo>
                    <a:pt x="1942058" y="464159"/>
                  </a:lnTo>
                  <a:close/>
                </a:path>
                <a:path w="2182495" h="775970">
                  <a:moveTo>
                    <a:pt x="1971916" y="576211"/>
                  </a:moveTo>
                  <a:lnTo>
                    <a:pt x="1962467" y="548970"/>
                  </a:lnTo>
                  <a:lnTo>
                    <a:pt x="1962467" y="577773"/>
                  </a:lnTo>
                  <a:lnTo>
                    <a:pt x="1957400" y="583107"/>
                  </a:lnTo>
                  <a:lnTo>
                    <a:pt x="1952205" y="585774"/>
                  </a:lnTo>
                  <a:lnTo>
                    <a:pt x="1942693" y="585774"/>
                  </a:lnTo>
                  <a:lnTo>
                    <a:pt x="1939277" y="584174"/>
                  </a:lnTo>
                  <a:lnTo>
                    <a:pt x="1934210" y="577748"/>
                  </a:lnTo>
                  <a:lnTo>
                    <a:pt x="1932940" y="573620"/>
                  </a:lnTo>
                  <a:lnTo>
                    <a:pt x="1932940" y="563626"/>
                  </a:lnTo>
                  <a:lnTo>
                    <a:pt x="1934210" y="559485"/>
                  </a:lnTo>
                  <a:lnTo>
                    <a:pt x="1936813" y="556056"/>
                  </a:lnTo>
                  <a:lnTo>
                    <a:pt x="1939150" y="552818"/>
                  </a:lnTo>
                  <a:lnTo>
                    <a:pt x="1942439" y="551154"/>
                  </a:lnTo>
                  <a:lnTo>
                    <a:pt x="1951443" y="551154"/>
                  </a:lnTo>
                  <a:lnTo>
                    <a:pt x="1962467" y="577773"/>
                  </a:lnTo>
                  <a:lnTo>
                    <a:pt x="1962467" y="548970"/>
                  </a:lnTo>
                  <a:lnTo>
                    <a:pt x="1960816" y="546709"/>
                  </a:lnTo>
                  <a:lnTo>
                    <a:pt x="1954606" y="543610"/>
                  </a:lnTo>
                  <a:lnTo>
                    <a:pt x="1939404" y="543610"/>
                  </a:lnTo>
                  <a:lnTo>
                    <a:pt x="1933702" y="546087"/>
                  </a:lnTo>
                  <a:lnTo>
                    <a:pt x="1929320" y="551154"/>
                  </a:lnTo>
                  <a:lnTo>
                    <a:pt x="1925205" y="556056"/>
                  </a:lnTo>
                  <a:lnTo>
                    <a:pt x="1923059" y="562102"/>
                  </a:lnTo>
                  <a:lnTo>
                    <a:pt x="1923059" y="576211"/>
                  </a:lnTo>
                  <a:lnTo>
                    <a:pt x="1925205" y="581977"/>
                  </a:lnTo>
                  <a:lnTo>
                    <a:pt x="1933829" y="591058"/>
                  </a:lnTo>
                  <a:lnTo>
                    <a:pt x="1939023" y="593318"/>
                  </a:lnTo>
                  <a:lnTo>
                    <a:pt x="1951697" y="593318"/>
                  </a:lnTo>
                  <a:lnTo>
                    <a:pt x="1957400" y="590600"/>
                  </a:lnTo>
                  <a:lnTo>
                    <a:pt x="1961781" y="585774"/>
                  </a:lnTo>
                  <a:lnTo>
                    <a:pt x="1962340" y="585165"/>
                  </a:lnTo>
                  <a:lnTo>
                    <a:pt x="1961832" y="594271"/>
                  </a:lnTo>
                  <a:lnTo>
                    <a:pt x="1960054" y="601256"/>
                  </a:lnTo>
                  <a:lnTo>
                    <a:pt x="1954479" y="610946"/>
                  </a:lnTo>
                  <a:lnTo>
                    <a:pt x="1950681" y="613359"/>
                  </a:lnTo>
                  <a:lnTo>
                    <a:pt x="1939023" y="613359"/>
                  </a:lnTo>
                  <a:lnTo>
                    <a:pt x="1934972" y="609676"/>
                  </a:lnTo>
                  <a:lnTo>
                    <a:pt x="1934210" y="602297"/>
                  </a:lnTo>
                  <a:lnTo>
                    <a:pt x="1924316" y="602297"/>
                  </a:lnTo>
                  <a:lnTo>
                    <a:pt x="1925078" y="608457"/>
                  </a:lnTo>
                  <a:lnTo>
                    <a:pt x="1927491" y="613092"/>
                  </a:lnTo>
                  <a:lnTo>
                    <a:pt x="1931416" y="616229"/>
                  </a:lnTo>
                  <a:lnTo>
                    <a:pt x="1935226" y="619353"/>
                  </a:lnTo>
                  <a:lnTo>
                    <a:pt x="1940039" y="620915"/>
                  </a:lnTo>
                  <a:lnTo>
                    <a:pt x="1945614" y="620915"/>
                  </a:lnTo>
                  <a:lnTo>
                    <a:pt x="1971611" y="585165"/>
                  </a:lnTo>
                  <a:lnTo>
                    <a:pt x="1971903" y="581977"/>
                  </a:lnTo>
                  <a:lnTo>
                    <a:pt x="1971916" y="576211"/>
                  </a:lnTo>
                  <a:close/>
                </a:path>
                <a:path w="2182495" h="775970">
                  <a:moveTo>
                    <a:pt x="2002002" y="464159"/>
                  </a:moveTo>
                  <a:lnTo>
                    <a:pt x="2000478" y="447205"/>
                  </a:lnTo>
                  <a:lnTo>
                    <a:pt x="1995906" y="435089"/>
                  </a:lnTo>
                  <a:lnTo>
                    <a:pt x="1993658" y="432943"/>
                  </a:lnTo>
                  <a:lnTo>
                    <a:pt x="1991995" y="431368"/>
                  </a:lnTo>
                  <a:lnTo>
                    <a:pt x="1991995" y="452564"/>
                  </a:lnTo>
                  <a:lnTo>
                    <a:pt x="1991995" y="475716"/>
                  </a:lnTo>
                  <a:lnTo>
                    <a:pt x="1990852" y="483768"/>
                  </a:lnTo>
                  <a:lnTo>
                    <a:pt x="1988324" y="488327"/>
                  </a:lnTo>
                  <a:lnTo>
                    <a:pt x="1985911" y="492887"/>
                  </a:lnTo>
                  <a:lnTo>
                    <a:pt x="1982368" y="495160"/>
                  </a:lnTo>
                  <a:lnTo>
                    <a:pt x="1972856" y="495160"/>
                  </a:lnTo>
                  <a:lnTo>
                    <a:pt x="1969312" y="492887"/>
                  </a:lnTo>
                  <a:lnTo>
                    <a:pt x="1966899" y="488327"/>
                  </a:lnTo>
                  <a:lnTo>
                    <a:pt x="1964372" y="483768"/>
                  </a:lnTo>
                  <a:lnTo>
                    <a:pt x="1963229" y="475716"/>
                  </a:lnTo>
                  <a:lnTo>
                    <a:pt x="1963229" y="452564"/>
                  </a:lnTo>
                  <a:lnTo>
                    <a:pt x="1964372" y="444461"/>
                  </a:lnTo>
                  <a:lnTo>
                    <a:pt x="1966899" y="439864"/>
                  </a:lnTo>
                  <a:lnTo>
                    <a:pt x="1969312" y="435254"/>
                  </a:lnTo>
                  <a:lnTo>
                    <a:pt x="1972856" y="432943"/>
                  </a:lnTo>
                  <a:lnTo>
                    <a:pt x="1982368" y="432943"/>
                  </a:lnTo>
                  <a:lnTo>
                    <a:pt x="1985911" y="435254"/>
                  </a:lnTo>
                  <a:lnTo>
                    <a:pt x="1988324" y="439864"/>
                  </a:lnTo>
                  <a:lnTo>
                    <a:pt x="1990852" y="444461"/>
                  </a:lnTo>
                  <a:lnTo>
                    <a:pt x="1991995" y="452564"/>
                  </a:lnTo>
                  <a:lnTo>
                    <a:pt x="1991995" y="431368"/>
                  </a:lnTo>
                  <a:lnTo>
                    <a:pt x="1988261" y="427824"/>
                  </a:lnTo>
                  <a:lnTo>
                    <a:pt x="1977542" y="425399"/>
                  </a:lnTo>
                  <a:lnTo>
                    <a:pt x="1966899" y="427824"/>
                  </a:lnTo>
                  <a:lnTo>
                    <a:pt x="1959292" y="435089"/>
                  </a:lnTo>
                  <a:lnTo>
                    <a:pt x="1954733" y="447205"/>
                  </a:lnTo>
                  <a:lnTo>
                    <a:pt x="1953209" y="464159"/>
                  </a:lnTo>
                  <a:lnTo>
                    <a:pt x="1954733" y="481025"/>
                  </a:lnTo>
                  <a:lnTo>
                    <a:pt x="1959292" y="493077"/>
                  </a:lnTo>
                  <a:lnTo>
                    <a:pt x="1966899" y="500303"/>
                  </a:lnTo>
                  <a:lnTo>
                    <a:pt x="1977542" y="502716"/>
                  </a:lnTo>
                  <a:lnTo>
                    <a:pt x="1988261" y="500303"/>
                  </a:lnTo>
                  <a:lnTo>
                    <a:pt x="1993696" y="495160"/>
                  </a:lnTo>
                  <a:lnTo>
                    <a:pt x="1995906" y="493077"/>
                  </a:lnTo>
                  <a:lnTo>
                    <a:pt x="2000478" y="481025"/>
                  </a:lnTo>
                  <a:lnTo>
                    <a:pt x="2002002" y="464159"/>
                  </a:lnTo>
                  <a:close/>
                </a:path>
                <a:path w="2182495" h="775970">
                  <a:moveTo>
                    <a:pt x="2032419" y="586905"/>
                  </a:moveTo>
                  <a:lnTo>
                    <a:pt x="2015439" y="570014"/>
                  </a:lnTo>
                  <a:lnTo>
                    <a:pt x="2003653" y="570014"/>
                  </a:lnTo>
                  <a:lnTo>
                    <a:pt x="1999094" y="571512"/>
                  </a:lnTo>
                  <a:lnTo>
                    <a:pt x="1995411" y="574509"/>
                  </a:lnTo>
                  <a:lnTo>
                    <a:pt x="1996935" y="553758"/>
                  </a:lnTo>
                  <a:lnTo>
                    <a:pt x="2028875" y="553758"/>
                  </a:lnTo>
                  <a:lnTo>
                    <a:pt x="2028875" y="544880"/>
                  </a:lnTo>
                  <a:lnTo>
                    <a:pt x="1988820" y="544880"/>
                  </a:lnTo>
                  <a:lnTo>
                    <a:pt x="1985657" y="584352"/>
                  </a:lnTo>
                  <a:lnTo>
                    <a:pt x="1993138" y="584352"/>
                  </a:lnTo>
                  <a:lnTo>
                    <a:pt x="1996808" y="580237"/>
                  </a:lnTo>
                  <a:lnTo>
                    <a:pt x="2001367" y="578180"/>
                  </a:lnTo>
                  <a:lnTo>
                    <a:pt x="2011387" y="578180"/>
                  </a:lnTo>
                  <a:lnTo>
                    <a:pt x="2015185" y="579691"/>
                  </a:lnTo>
                  <a:lnTo>
                    <a:pt x="2021014" y="585736"/>
                  </a:lnTo>
                  <a:lnTo>
                    <a:pt x="2022538" y="589876"/>
                  </a:lnTo>
                  <a:lnTo>
                    <a:pt x="2022538" y="600278"/>
                  </a:lnTo>
                  <a:lnTo>
                    <a:pt x="2021014" y="604621"/>
                  </a:lnTo>
                  <a:lnTo>
                    <a:pt x="2018233" y="608114"/>
                  </a:lnTo>
                  <a:lnTo>
                    <a:pt x="2015312" y="611619"/>
                  </a:lnTo>
                  <a:lnTo>
                    <a:pt x="2011514" y="613359"/>
                  </a:lnTo>
                  <a:lnTo>
                    <a:pt x="2003272" y="613359"/>
                  </a:lnTo>
                  <a:lnTo>
                    <a:pt x="1992884" y="600011"/>
                  </a:lnTo>
                  <a:lnTo>
                    <a:pt x="1982863" y="600011"/>
                  </a:lnTo>
                  <a:lnTo>
                    <a:pt x="1983625" y="606945"/>
                  </a:lnTo>
                  <a:lnTo>
                    <a:pt x="1986165" y="612165"/>
                  </a:lnTo>
                  <a:lnTo>
                    <a:pt x="1990725" y="615670"/>
                  </a:lnTo>
                  <a:lnTo>
                    <a:pt x="1995157" y="619163"/>
                  </a:lnTo>
                  <a:lnTo>
                    <a:pt x="2000618" y="620915"/>
                  </a:lnTo>
                  <a:lnTo>
                    <a:pt x="2014677" y="620915"/>
                  </a:lnTo>
                  <a:lnTo>
                    <a:pt x="2020887" y="618388"/>
                  </a:lnTo>
                  <a:lnTo>
                    <a:pt x="2025434" y="613359"/>
                  </a:lnTo>
                  <a:lnTo>
                    <a:pt x="2030145" y="608304"/>
                  </a:lnTo>
                  <a:lnTo>
                    <a:pt x="2032419" y="601929"/>
                  </a:lnTo>
                  <a:lnTo>
                    <a:pt x="2032419" y="586905"/>
                  </a:lnTo>
                  <a:close/>
                </a:path>
                <a:path w="2182495" h="775970">
                  <a:moveTo>
                    <a:pt x="2058149" y="609180"/>
                  </a:moveTo>
                  <a:lnTo>
                    <a:pt x="2047633" y="609180"/>
                  </a:lnTo>
                  <a:lnTo>
                    <a:pt x="2047633" y="619645"/>
                  </a:lnTo>
                  <a:lnTo>
                    <a:pt x="2058149" y="619645"/>
                  </a:lnTo>
                  <a:lnTo>
                    <a:pt x="2058149" y="609180"/>
                  </a:lnTo>
                  <a:close/>
                </a:path>
                <a:path w="2182495" h="775970">
                  <a:moveTo>
                    <a:pt x="2061641" y="458000"/>
                  </a:moveTo>
                  <a:lnTo>
                    <a:pt x="2052193" y="430657"/>
                  </a:lnTo>
                  <a:lnTo>
                    <a:pt x="2052193" y="459574"/>
                  </a:lnTo>
                  <a:lnTo>
                    <a:pt x="2047252" y="464908"/>
                  </a:lnTo>
                  <a:lnTo>
                    <a:pt x="2042058" y="467563"/>
                  </a:lnTo>
                  <a:lnTo>
                    <a:pt x="2032546" y="467563"/>
                  </a:lnTo>
                  <a:lnTo>
                    <a:pt x="2029129" y="465975"/>
                  </a:lnTo>
                  <a:lnTo>
                    <a:pt x="2024062" y="459549"/>
                  </a:lnTo>
                  <a:lnTo>
                    <a:pt x="2022792" y="455422"/>
                  </a:lnTo>
                  <a:lnTo>
                    <a:pt x="2022792" y="445427"/>
                  </a:lnTo>
                  <a:lnTo>
                    <a:pt x="2024062" y="441274"/>
                  </a:lnTo>
                  <a:lnTo>
                    <a:pt x="2026526" y="437857"/>
                  </a:lnTo>
                  <a:lnTo>
                    <a:pt x="2029002" y="434619"/>
                  </a:lnTo>
                  <a:lnTo>
                    <a:pt x="2032292" y="432943"/>
                  </a:lnTo>
                  <a:lnTo>
                    <a:pt x="2041169" y="432943"/>
                  </a:lnTo>
                  <a:lnTo>
                    <a:pt x="2044966" y="435241"/>
                  </a:lnTo>
                  <a:lnTo>
                    <a:pt x="2047824" y="439915"/>
                  </a:lnTo>
                  <a:lnTo>
                    <a:pt x="2050669" y="444373"/>
                  </a:lnTo>
                  <a:lnTo>
                    <a:pt x="2052066" y="450977"/>
                  </a:lnTo>
                  <a:lnTo>
                    <a:pt x="2052193" y="459574"/>
                  </a:lnTo>
                  <a:lnTo>
                    <a:pt x="2052193" y="430657"/>
                  </a:lnTo>
                  <a:lnTo>
                    <a:pt x="2050669" y="428510"/>
                  </a:lnTo>
                  <a:lnTo>
                    <a:pt x="2044331" y="425399"/>
                  </a:lnTo>
                  <a:lnTo>
                    <a:pt x="2029129" y="425399"/>
                  </a:lnTo>
                  <a:lnTo>
                    <a:pt x="2023554" y="427901"/>
                  </a:lnTo>
                  <a:lnTo>
                    <a:pt x="2014931" y="437857"/>
                  </a:lnTo>
                  <a:lnTo>
                    <a:pt x="2012772" y="443903"/>
                  </a:lnTo>
                  <a:lnTo>
                    <a:pt x="2012772" y="458000"/>
                  </a:lnTo>
                  <a:lnTo>
                    <a:pt x="2014931" y="463765"/>
                  </a:lnTo>
                  <a:lnTo>
                    <a:pt x="2023554" y="472846"/>
                  </a:lnTo>
                  <a:lnTo>
                    <a:pt x="2028875" y="475132"/>
                  </a:lnTo>
                  <a:lnTo>
                    <a:pt x="2041550" y="475132"/>
                  </a:lnTo>
                  <a:lnTo>
                    <a:pt x="2047252" y="472401"/>
                  </a:lnTo>
                  <a:lnTo>
                    <a:pt x="2051532" y="467563"/>
                  </a:lnTo>
                  <a:lnTo>
                    <a:pt x="2052066" y="466966"/>
                  </a:lnTo>
                  <a:lnTo>
                    <a:pt x="2040534" y="495160"/>
                  </a:lnTo>
                  <a:lnTo>
                    <a:pt x="2028748" y="495160"/>
                  </a:lnTo>
                  <a:lnTo>
                    <a:pt x="2024811" y="491464"/>
                  </a:lnTo>
                  <a:lnTo>
                    <a:pt x="2024062" y="484098"/>
                  </a:lnTo>
                  <a:lnTo>
                    <a:pt x="2014042" y="484098"/>
                  </a:lnTo>
                  <a:lnTo>
                    <a:pt x="2014931" y="490258"/>
                  </a:lnTo>
                  <a:lnTo>
                    <a:pt x="2017217" y="494893"/>
                  </a:lnTo>
                  <a:lnTo>
                    <a:pt x="2025065" y="501142"/>
                  </a:lnTo>
                  <a:lnTo>
                    <a:pt x="2029764" y="502716"/>
                  </a:lnTo>
                  <a:lnTo>
                    <a:pt x="2035340" y="502716"/>
                  </a:lnTo>
                  <a:lnTo>
                    <a:pt x="2046960" y="500138"/>
                  </a:lnTo>
                  <a:lnTo>
                    <a:pt x="2052307" y="495160"/>
                  </a:lnTo>
                  <a:lnTo>
                    <a:pt x="2055228" y="492442"/>
                  </a:lnTo>
                  <a:lnTo>
                    <a:pt x="2060181" y="479615"/>
                  </a:lnTo>
                  <a:lnTo>
                    <a:pt x="2061337" y="466966"/>
                  </a:lnTo>
                  <a:lnTo>
                    <a:pt x="2061629" y="463765"/>
                  </a:lnTo>
                  <a:lnTo>
                    <a:pt x="2061641" y="458000"/>
                  </a:lnTo>
                  <a:close/>
                </a:path>
                <a:path w="2182495" h="775970">
                  <a:moveTo>
                    <a:pt x="2121763" y="544880"/>
                  </a:moveTo>
                  <a:lnTo>
                    <a:pt x="2073351" y="544880"/>
                  </a:lnTo>
                  <a:lnTo>
                    <a:pt x="2073351" y="553758"/>
                  </a:lnTo>
                  <a:lnTo>
                    <a:pt x="2111756" y="553758"/>
                  </a:lnTo>
                  <a:lnTo>
                    <a:pt x="2083739" y="619645"/>
                  </a:lnTo>
                  <a:lnTo>
                    <a:pt x="2094522" y="619645"/>
                  </a:lnTo>
                  <a:lnTo>
                    <a:pt x="2121763" y="551662"/>
                  </a:lnTo>
                  <a:lnTo>
                    <a:pt x="2121763" y="544880"/>
                  </a:lnTo>
                  <a:close/>
                </a:path>
                <a:path w="2182495" h="775970">
                  <a:moveTo>
                    <a:pt x="2122017" y="473443"/>
                  </a:moveTo>
                  <a:lnTo>
                    <a:pt x="2116823" y="466966"/>
                  </a:lnTo>
                  <a:lnTo>
                    <a:pt x="2115502" y="466356"/>
                  </a:lnTo>
                  <a:lnTo>
                    <a:pt x="2112137" y="464807"/>
                  </a:lnTo>
                  <a:lnTo>
                    <a:pt x="2112137" y="478370"/>
                  </a:lnTo>
                  <a:lnTo>
                    <a:pt x="2112137" y="485813"/>
                  </a:lnTo>
                  <a:lnTo>
                    <a:pt x="2110740" y="489127"/>
                  </a:lnTo>
                  <a:lnTo>
                    <a:pt x="2108073" y="491540"/>
                  </a:lnTo>
                  <a:lnTo>
                    <a:pt x="2105291" y="493953"/>
                  </a:lnTo>
                  <a:lnTo>
                    <a:pt x="2101735" y="495160"/>
                  </a:lnTo>
                  <a:lnTo>
                    <a:pt x="2092871" y="495160"/>
                  </a:lnTo>
                  <a:lnTo>
                    <a:pt x="2089327" y="493953"/>
                  </a:lnTo>
                  <a:lnTo>
                    <a:pt x="2083993" y="489127"/>
                  </a:lnTo>
                  <a:lnTo>
                    <a:pt x="2082609" y="485813"/>
                  </a:lnTo>
                  <a:lnTo>
                    <a:pt x="2082609" y="478370"/>
                  </a:lnTo>
                  <a:lnTo>
                    <a:pt x="2097303" y="466356"/>
                  </a:lnTo>
                  <a:lnTo>
                    <a:pt x="2102497" y="468630"/>
                  </a:lnTo>
                  <a:lnTo>
                    <a:pt x="2106180" y="470941"/>
                  </a:lnTo>
                  <a:lnTo>
                    <a:pt x="2110994" y="475589"/>
                  </a:lnTo>
                  <a:lnTo>
                    <a:pt x="2112137" y="478370"/>
                  </a:lnTo>
                  <a:lnTo>
                    <a:pt x="2112137" y="464807"/>
                  </a:lnTo>
                  <a:lnTo>
                    <a:pt x="2106434" y="462165"/>
                  </a:lnTo>
                  <a:lnTo>
                    <a:pt x="2113369" y="458190"/>
                  </a:lnTo>
                  <a:lnTo>
                    <a:pt x="2114918" y="457301"/>
                  </a:lnTo>
                  <a:lnTo>
                    <a:pt x="2119109" y="451231"/>
                  </a:lnTo>
                  <a:lnTo>
                    <a:pt x="2119109" y="438505"/>
                  </a:lnTo>
                  <a:lnTo>
                    <a:pt x="2117077" y="434073"/>
                  </a:lnTo>
                  <a:lnTo>
                    <a:pt x="2115794" y="432943"/>
                  </a:lnTo>
                  <a:lnTo>
                    <a:pt x="2113153" y="430606"/>
                  </a:lnTo>
                  <a:lnTo>
                    <a:pt x="2109216" y="427253"/>
                  </a:lnTo>
                  <a:lnTo>
                    <a:pt x="2109216" y="440474"/>
                  </a:lnTo>
                  <a:lnTo>
                    <a:pt x="2109216" y="449897"/>
                  </a:lnTo>
                  <a:lnTo>
                    <a:pt x="2105291" y="454660"/>
                  </a:lnTo>
                  <a:lnTo>
                    <a:pt x="2097303" y="458190"/>
                  </a:lnTo>
                  <a:lnTo>
                    <a:pt x="2089454" y="454660"/>
                  </a:lnTo>
                  <a:lnTo>
                    <a:pt x="2085517" y="449897"/>
                  </a:lnTo>
                  <a:lnTo>
                    <a:pt x="2085517" y="440474"/>
                  </a:lnTo>
                  <a:lnTo>
                    <a:pt x="2086660" y="437794"/>
                  </a:lnTo>
                  <a:lnTo>
                    <a:pt x="2088692" y="435864"/>
                  </a:lnTo>
                  <a:lnTo>
                    <a:pt x="2090839" y="433920"/>
                  </a:lnTo>
                  <a:lnTo>
                    <a:pt x="2093633" y="432943"/>
                  </a:lnTo>
                  <a:lnTo>
                    <a:pt x="2101113" y="432943"/>
                  </a:lnTo>
                  <a:lnTo>
                    <a:pt x="2104021" y="433920"/>
                  </a:lnTo>
                  <a:lnTo>
                    <a:pt x="2106053" y="435864"/>
                  </a:lnTo>
                  <a:lnTo>
                    <a:pt x="2108200" y="437794"/>
                  </a:lnTo>
                  <a:lnTo>
                    <a:pt x="2109216" y="440474"/>
                  </a:lnTo>
                  <a:lnTo>
                    <a:pt x="2109216" y="427253"/>
                  </a:lnTo>
                  <a:lnTo>
                    <a:pt x="2109089" y="427139"/>
                  </a:lnTo>
                  <a:lnTo>
                    <a:pt x="2103894" y="425399"/>
                  </a:lnTo>
                  <a:lnTo>
                    <a:pt x="2090839" y="425399"/>
                  </a:lnTo>
                  <a:lnTo>
                    <a:pt x="2085644" y="427139"/>
                  </a:lnTo>
                  <a:lnTo>
                    <a:pt x="2081593" y="430606"/>
                  </a:lnTo>
                  <a:lnTo>
                    <a:pt x="2077669" y="434073"/>
                  </a:lnTo>
                  <a:lnTo>
                    <a:pt x="2075637" y="438505"/>
                  </a:lnTo>
                  <a:lnTo>
                    <a:pt x="2075637" y="451231"/>
                  </a:lnTo>
                  <a:lnTo>
                    <a:pt x="2079815" y="457301"/>
                  </a:lnTo>
                  <a:lnTo>
                    <a:pt x="2088311" y="462165"/>
                  </a:lnTo>
                  <a:lnTo>
                    <a:pt x="2077910" y="466966"/>
                  </a:lnTo>
                  <a:lnTo>
                    <a:pt x="2072716" y="473443"/>
                  </a:lnTo>
                  <a:lnTo>
                    <a:pt x="2072716" y="487883"/>
                  </a:lnTo>
                  <a:lnTo>
                    <a:pt x="2075002" y="492975"/>
                  </a:lnTo>
                  <a:lnTo>
                    <a:pt x="2079561" y="496874"/>
                  </a:lnTo>
                  <a:lnTo>
                    <a:pt x="2083993" y="500761"/>
                  </a:lnTo>
                  <a:lnTo>
                    <a:pt x="2089950" y="502716"/>
                  </a:lnTo>
                  <a:lnTo>
                    <a:pt x="2104783" y="502716"/>
                  </a:lnTo>
                  <a:lnTo>
                    <a:pt x="2110740" y="500761"/>
                  </a:lnTo>
                  <a:lnTo>
                    <a:pt x="2115299" y="496874"/>
                  </a:lnTo>
                  <a:lnTo>
                    <a:pt x="2117242" y="495160"/>
                  </a:lnTo>
                  <a:lnTo>
                    <a:pt x="2119731" y="492975"/>
                  </a:lnTo>
                  <a:lnTo>
                    <a:pt x="2122017" y="487883"/>
                  </a:lnTo>
                  <a:lnTo>
                    <a:pt x="2122017" y="473443"/>
                  </a:lnTo>
                  <a:close/>
                </a:path>
                <a:path w="2182495" h="775970">
                  <a:moveTo>
                    <a:pt x="2182088" y="586905"/>
                  </a:moveTo>
                  <a:lnTo>
                    <a:pt x="2165108" y="570014"/>
                  </a:lnTo>
                  <a:lnTo>
                    <a:pt x="2153323" y="570014"/>
                  </a:lnTo>
                  <a:lnTo>
                    <a:pt x="2148763" y="571512"/>
                  </a:lnTo>
                  <a:lnTo>
                    <a:pt x="2145080" y="574509"/>
                  </a:lnTo>
                  <a:lnTo>
                    <a:pt x="2146731" y="553758"/>
                  </a:lnTo>
                  <a:lnTo>
                    <a:pt x="2178545" y="553758"/>
                  </a:lnTo>
                  <a:lnTo>
                    <a:pt x="2178545" y="544880"/>
                  </a:lnTo>
                  <a:lnTo>
                    <a:pt x="2138489" y="544880"/>
                  </a:lnTo>
                  <a:lnTo>
                    <a:pt x="2135327" y="584352"/>
                  </a:lnTo>
                  <a:lnTo>
                    <a:pt x="2142807" y="584352"/>
                  </a:lnTo>
                  <a:lnTo>
                    <a:pt x="2146604" y="580237"/>
                  </a:lnTo>
                  <a:lnTo>
                    <a:pt x="2151037" y="578180"/>
                  </a:lnTo>
                  <a:lnTo>
                    <a:pt x="2161044" y="578180"/>
                  </a:lnTo>
                  <a:lnTo>
                    <a:pt x="2164854" y="579691"/>
                  </a:lnTo>
                  <a:lnTo>
                    <a:pt x="2170684" y="585736"/>
                  </a:lnTo>
                  <a:lnTo>
                    <a:pt x="2172208" y="589876"/>
                  </a:lnTo>
                  <a:lnTo>
                    <a:pt x="2172208" y="600278"/>
                  </a:lnTo>
                  <a:lnTo>
                    <a:pt x="2170811" y="604621"/>
                  </a:lnTo>
                  <a:lnTo>
                    <a:pt x="2164981" y="611619"/>
                  </a:lnTo>
                  <a:lnTo>
                    <a:pt x="2161298" y="613359"/>
                  </a:lnTo>
                  <a:lnTo>
                    <a:pt x="2152942" y="613359"/>
                  </a:lnTo>
                  <a:lnTo>
                    <a:pt x="2142553" y="600011"/>
                  </a:lnTo>
                  <a:lnTo>
                    <a:pt x="2132533" y="600011"/>
                  </a:lnTo>
                  <a:lnTo>
                    <a:pt x="2133295" y="606945"/>
                  </a:lnTo>
                  <a:lnTo>
                    <a:pt x="2135962" y="612165"/>
                  </a:lnTo>
                  <a:lnTo>
                    <a:pt x="2144826" y="619163"/>
                  </a:lnTo>
                  <a:lnTo>
                    <a:pt x="2150275" y="620915"/>
                  </a:lnTo>
                  <a:lnTo>
                    <a:pt x="2164346" y="620915"/>
                  </a:lnTo>
                  <a:lnTo>
                    <a:pt x="2170557" y="618388"/>
                  </a:lnTo>
                  <a:lnTo>
                    <a:pt x="2175218" y="613359"/>
                  </a:lnTo>
                  <a:lnTo>
                    <a:pt x="2179802" y="608304"/>
                  </a:lnTo>
                  <a:lnTo>
                    <a:pt x="2182088" y="601929"/>
                  </a:lnTo>
                  <a:lnTo>
                    <a:pt x="2182088" y="586905"/>
                  </a:lnTo>
                  <a:close/>
                </a:path>
              </a:pathLst>
            </a:custGeom>
            <a:solidFill>
              <a:srgbClr val="008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0" name="object 11440"/>
            <p:cNvSpPr/>
            <p:nvPr/>
          </p:nvSpPr>
          <p:spPr>
            <a:xfrm>
              <a:off x="5007887" y="2831731"/>
              <a:ext cx="3916045" cy="1358265"/>
            </a:xfrm>
            <a:custGeom>
              <a:avLst/>
              <a:gdLst/>
              <a:ahLst/>
              <a:cxnLst/>
              <a:rect l="l" t="t" r="r" b="b"/>
              <a:pathLst>
                <a:path w="3916045" h="1358264">
                  <a:moveTo>
                    <a:pt x="3915916" y="0"/>
                  </a:moveTo>
                  <a:lnTo>
                    <a:pt x="0" y="0"/>
                  </a:lnTo>
                  <a:lnTo>
                    <a:pt x="0" y="1357677"/>
                  </a:lnTo>
                  <a:lnTo>
                    <a:pt x="3915916" y="1357677"/>
                  </a:lnTo>
                  <a:lnTo>
                    <a:pt x="3915916" y="1348183"/>
                  </a:lnTo>
                  <a:lnTo>
                    <a:pt x="19009" y="1348183"/>
                  </a:lnTo>
                  <a:lnTo>
                    <a:pt x="9504" y="1338688"/>
                  </a:lnTo>
                  <a:lnTo>
                    <a:pt x="19009" y="1338688"/>
                  </a:lnTo>
                  <a:lnTo>
                    <a:pt x="19009" y="18988"/>
                  </a:lnTo>
                  <a:lnTo>
                    <a:pt x="9504" y="18988"/>
                  </a:lnTo>
                  <a:lnTo>
                    <a:pt x="19009" y="9494"/>
                  </a:lnTo>
                  <a:lnTo>
                    <a:pt x="3915916" y="9494"/>
                  </a:lnTo>
                  <a:lnTo>
                    <a:pt x="3915916" y="0"/>
                  </a:lnTo>
                  <a:close/>
                </a:path>
                <a:path w="3916045" h="1358264">
                  <a:moveTo>
                    <a:pt x="19009" y="1338688"/>
                  </a:moveTo>
                  <a:lnTo>
                    <a:pt x="9504" y="1338688"/>
                  </a:lnTo>
                  <a:lnTo>
                    <a:pt x="19009" y="1348183"/>
                  </a:lnTo>
                  <a:lnTo>
                    <a:pt x="19009" y="1338688"/>
                  </a:lnTo>
                  <a:close/>
                </a:path>
                <a:path w="3916045" h="1358264">
                  <a:moveTo>
                    <a:pt x="3896907" y="1338689"/>
                  </a:moveTo>
                  <a:lnTo>
                    <a:pt x="19009" y="1338688"/>
                  </a:lnTo>
                  <a:lnTo>
                    <a:pt x="19009" y="1348183"/>
                  </a:lnTo>
                  <a:lnTo>
                    <a:pt x="3896907" y="1348183"/>
                  </a:lnTo>
                  <a:lnTo>
                    <a:pt x="3896907" y="1338689"/>
                  </a:lnTo>
                  <a:close/>
                </a:path>
                <a:path w="3916045" h="1358264">
                  <a:moveTo>
                    <a:pt x="3896907" y="9494"/>
                  </a:moveTo>
                  <a:lnTo>
                    <a:pt x="3896907" y="1348183"/>
                  </a:lnTo>
                  <a:lnTo>
                    <a:pt x="3906412" y="1338689"/>
                  </a:lnTo>
                  <a:lnTo>
                    <a:pt x="3915916" y="1338689"/>
                  </a:lnTo>
                  <a:lnTo>
                    <a:pt x="3915916" y="18988"/>
                  </a:lnTo>
                  <a:lnTo>
                    <a:pt x="3906411" y="18988"/>
                  </a:lnTo>
                  <a:lnTo>
                    <a:pt x="3896907" y="9494"/>
                  </a:lnTo>
                  <a:close/>
                </a:path>
                <a:path w="3916045" h="1358264">
                  <a:moveTo>
                    <a:pt x="3915916" y="1338689"/>
                  </a:moveTo>
                  <a:lnTo>
                    <a:pt x="3906412" y="1338689"/>
                  </a:lnTo>
                  <a:lnTo>
                    <a:pt x="3896907" y="1348183"/>
                  </a:lnTo>
                  <a:lnTo>
                    <a:pt x="3915916" y="1348183"/>
                  </a:lnTo>
                  <a:lnTo>
                    <a:pt x="3915916" y="1338689"/>
                  </a:lnTo>
                  <a:close/>
                </a:path>
                <a:path w="3916045" h="1358264">
                  <a:moveTo>
                    <a:pt x="19009" y="9494"/>
                  </a:moveTo>
                  <a:lnTo>
                    <a:pt x="9504" y="18988"/>
                  </a:lnTo>
                  <a:lnTo>
                    <a:pt x="19009" y="18988"/>
                  </a:lnTo>
                  <a:lnTo>
                    <a:pt x="19009" y="9494"/>
                  </a:lnTo>
                  <a:close/>
                </a:path>
                <a:path w="3916045" h="1358264">
                  <a:moveTo>
                    <a:pt x="3896907" y="9494"/>
                  </a:moveTo>
                  <a:lnTo>
                    <a:pt x="19009" y="9494"/>
                  </a:lnTo>
                  <a:lnTo>
                    <a:pt x="19009" y="18988"/>
                  </a:lnTo>
                  <a:lnTo>
                    <a:pt x="3896907" y="18988"/>
                  </a:lnTo>
                  <a:lnTo>
                    <a:pt x="3896907" y="9494"/>
                  </a:lnTo>
                  <a:close/>
                </a:path>
                <a:path w="3916045" h="1358264">
                  <a:moveTo>
                    <a:pt x="3915916" y="9494"/>
                  </a:moveTo>
                  <a:lnTo>
                    <a:pt x="3896907" y="9494"/>
                  </a:lnTo>
                  <a:lnTo>
                    <a:pt x="3906411" y="18988"/>
                  </a:lnTo>
                  <a:lnTo>
                    <a:pt x="3915916" y="18988"/>
                  </a:lnTo>
                  <a:lnTo>
                    <a:pt x="3915916" y="9494"/>
                  </a:lnTo>
                  <a:close/>
                </a:path>
              </a:pathLst>
            </a:custGeom>
            <a:solidFill>
              <a:srgbClr val="306A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441" name="object 11441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7574152" y="3202002"/>
              <a:ext cx="693850" cy="807015"/>
            </a:xfrm>
            <a:prstGeom prst="rect">
              <a:avLst/>
            </a:prstGeom>
          </p:spPr>
        </p:pic>
        <p:sp>
          <p:nvSpPr>
            <p:cNvPr id="11442" name="object 11442"/>
            <p:cNvSpPr/>
            <p:nvPr/>
          </p:nvSpPr>
          <p:spPr>
            <a:xfrm>
              <a:off x="5026896" y="4198903"/>
              <a:ext cx="3868420" cy="0"/>
            </a:xfrm>
            <a:custGeom>
              <a:avLst/>
              <a:gdLst/>
              <a:ahLst/>
              <a:cxnLst/>
              <a:rect l="l" t="t" r="r" b="b"/>
              <a:pathLst>
                <a:path w="3868420">
                  <a:moveTo>
                    <a:pt x="0" y="0"/>
                  </a:moveTo>
                  <a:lnTo>
                    <a:pt x="3868393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3" name="object 11443"/>
            <p:cNvSpPr/>
            <p:nvPr/>
          </p:nvSpPr>
          <p:spPr>
            <a:xfrm>
              <a:off x="5378569" y="4198903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444" name="object 11444"/>
            <p:cNvPicPr/>
            <p:nvPr/>
          </p:nvPicPr>
          <p:blipFill>
            <a:blip r:embed="rId26" cstate="print"/>
            <a:stretch>
              <a:fillRect/>
            </a:stretch>
          </p:blipFill>
          <p:spPr>
            <a:xfrm>
              <a:off x="5291988" y="4257122"/>
              <a:ext cx="169993" cy="77308"/>
            </a:xfrm>
            <a:prstGeom prst="rect">
              <a:avLst/>
            </a:prstGeom>
          </p:spPr>
        </p:pic>
        <p:sp>
          <p:nvSpPr>
            <p:cNvPr id="11445" name="object 11445"/>
            <p:cNvSpPr/>
            <p:nvPr/>
          </p:nvSpPr>
          <p:spPr>
            <a:xfrm>
              <a:off x="5910829" y="4198903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446" name="object 11446"/>
            <p:cNvPicPr/>
            <p:nvPr/>
          </p:nvPicPr>
          <p:blipFill>
            <a:blip r:embed="rId27" cstate="print"/>
            <a:stretch>
              <a:fillRect/>
            </a:stretch>
          </p:blipFill>
          <p:spPr>
            <a:xfrm>
              <a:off x="5822626" y="4257122"/>
              <a:ext cx="171590" cy="77308"/>
            </a:xfrm>
            <a:prstGeom prst="rect">
              <a:avLst/>
            </a:prstGeom>
          </p:spPr>
        </p:pic>
        <p:sp>
          <p:nvSpPr>
            <p:cNvPr id="11447" name="object 11447"/>
            <p:cNvSpPr/>
            <p:nvPr/>
          </p:nvSpPr>
          <p:spPr>
            <a:xfrm>
              <a:off x="6433585" y="4198903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448" name="object 11448"/>
            <p:cNvPicPr/>
            <p:nvPr/>
          </p:nvPicPr>
          <p:blipFill>
            <a:blip r:embed="rId28" cstate="print"/>
            <a:stretch>
              <a:fillRect/>
            </a:stretch>
          </p:blipFill>
          <p:spPr>
            <a:xfrm>
              <a:off x="6348531" y="4257122"/>
              <a:ext cx="168441" cy="77308"/>
            </a:xfrm>
            <a:prstGeom prst="rect">
              <a:avLst/>
            </a:prstGeom>
          </p:spPr>
        </p:pic>
        <p:sp>
          <p:nvSpPr>
            <p:cNvPr id="11449" name="object 11449"/>
            <p:cNvSpPr/>
            <p:nvPr/>
          </p:nvSpPr>
          <p:spPr>
            <a:xfrm>
              <a:off x="6965845" y="4198903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450" name="object 11450"/>
            <p:cNvPicPr/>
            <p:nvPr/>
          </p:nvPicPr>
          <p:blipFill>
            <a:blip r:embed="rId29" cstate="print"/>
            <a:stretch>
              <a:fillRect/>
            </a:stretch>
          </p:blipFill>
          <p:spPr>
            <a:xfrm>
              <a:off x="6880430" y="4257122"/>
              <a:ext cx="168802" cy="77308"/>
            </a:xfrm>
            <a:prstGeom prst="rect">
              <a:avLst/>
            </a:prstGeom>
          </p:spPr>
        </p:pic>
        <p:sp>
          <p:nvSpPr>
            <p:cNvPr id="11451" name="object 11451"/>
            <p:cNvSpPr/>
            <p:nvPr/>
          </p:nvSpPr>
          <p:spPr>
            <a:xfrm>
              <a:off x="7488601" y="4198903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452" name="object 11452"/>
            <p:cNvPicPr/>
            <p:nvPr/>
          </p:nvPicPr>
          <p:blipFill>
            <a:blip r:embed="rId30" cstate="print"/>
            <a:stretch>
              <a:fillRect/>
            </a:stretch>
          </p:blipFill>
          <p:spPr>
            <a:xfrm>
              <a:off x="7380375" y="4257122"/>
              <a:ext cx="221521" cy="77308"/>
            </a:xfrm>
            <a:prstGeom prst="rect">
              <a:avLst/>
            </a:prstGeom>
          </p:spPr>
        </p:pic>
        <p:sp>
          <p:nvSpPr>
            <p:cNvPr id="11453" name="object 11453"/>
            <p:cNvSpPr/>
            <p:nvPr/>
          </p:nvSpPr>
          <p:spPr>
            <a:xfrm>
              <a:off x="8011357" y="4198903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454" name="object 11454"/>
            <p:cNvPicPr/>
            <p:nvPr/>
          </p:nvPicPr>
          <p:blipFill>
            <a:blip r:embed="rId31" cstate="print"/>
            <a:stretch>
              <a:fillRect/>
            </a:stretch>
          </p:blipFill>
          <p:spPr>
            <a:xfrm>
              <a:off x="7903131" y="4257122"/>
              <a:ext cx="221521" cy="77308"/>
            </a:xfrm>
            <a:prstGeom prst="rect">
              <a:avLst/>
            </a:prstGeom>
          </p:spPr>
        </p:pic>
        <p:sp>
          <p:nvSpPr>
            <p:cNvPr id="11455" name="object 11455"/>
            <p:cNvSpPr/>
            <p:nvPr/>
          </p:nvSpPr>
          <p:spPr>
            <a:xfrm>
              <a:off x="8543618" y="4198903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456" name="object 11456"/>
            <p:cNvPicPr/>
            <p:nvPr/>
          </p:nvPicPr>
          <p:blipFill>
            <a:blip r:embed="rId32" cstate="print"/>
            <a:stretch>
              <a:fillRect/>
            </a:stretch>
          </p:blipFill>
          <p:spPr>
            <a:xfrm>
              <a:off x="8435392" y="4257122"/>
              <a:ext cx="221521" cy="77308"/>
            </a:xfrm>
            <a:prstGeom prst="rect">
              <a:avLst/>
            </a:prstGeom>
          </p:spPr>
        </p:pic>
      </p:grpSp>
      <p:grpSp>
        <p:nvGrpSpPr>
          <p:cNvPr id="11457" name="object 11457"/>
          <p:cNvGrpSpPr/>
          <p:nvPr/>
        </p:nvGrpSpPr>
        <p:grpSpPr>
          <a:xfrm>
            <a:off x="4691129" y="1539501"/>
            <a:ext cx="250190" cy="99060"/>
            <a:chOff x="4691129" y="1539501"/>
            <a:chExt cx="250190" cy="99060"/>
          </a:xfrm>
        </p:grpSpPr>
        <p:sp>
          <p:nvSpPr>
            <p:cNvPr id="11458" name="object 11458"/>
            <p:cNvSpPr/>
            <p:nvPr/>
          </p:nvSpPr>
          <p:spPr>
            <a:xfrm>
              <a:off x="4899610" y="1539501"/>
              <a:ext cx="41910" cy="63500"/>
            </a:xfrm>
            <a:custGeom>
              <a:avLst/>
              <a:gdLst/>
              <a:ahLst/>
              <a:cxnLst/>
              <a:rect l="l" t="t" r="r" b="b"/>
              <a:pathLst>
                <a:path w="41910" h="63500">
                  <a:moveTo>
                    <a:pt x="38335" y="0"/>
                  </a:moveTo>
                  <a:lnTo>
                    <a:pt x="4891" y="0"/>
                  </a:lnTo>
                  <a:lnTo>
                    <a:pt x="2255" y="32786"/>
                  </a:lnTo>
                  <a:lnTo>
                    <a:pt x="8554" y="32786"/>
                  </a:lnTo>
                  <a:lnTo>
                    <a:pt x="11646" y="29368"/>
                  </a:lnTo>
                  <a:lnTo>
                    <a:pt x="15422" y="27723"/>
                  </a:lnTo>
                  <a:lnTo>
                    <a:pt x="33012" y="46078"/>
                  </a:lnTo>
                  <a:lnTo>
                    <a:pt x="31821" y="49749"/>
                  </a:lnTo>
                  <a:lnTo>
                    <a:pt x="27031" y="55572"/>
                  </a:lnTo>
                  <a:lnTo>
                    <a:pt x="23901" y="56965"/>
                  </a:lnTo>
                  <a:lnTo>
                    <a:pt x="17006" y="56965"/>
                  </a:lnTo>
                  <a:lnTo>
                    <a:pt x="14409" y="56079"/>
                  </a:lnTo>
                  <a:lnTo>
                    <a:pt x="10062" y="52408"/>
                  </a:lnTo>
                  <a:lnTo>
                    <a:pt x="8756" y="49623"/>
                  </a:lnTo>
                  <a:lnTo>
                    <a:pt x="8300" y="45952"/>
                  </a:lnTo>
                  <a:lnTo>
                    <a:pt x="0" y="45952"/>
                  </a:lnTo>
                  <a:lnTo>
                    <a:pt x="26473" y="63294"/>
                  </a:lnTo>
                  <a:lnTo>
                    <a:pt x="31631" y="61269"/>
                  </a:lnTo>
                  <a:lnTo>
                    <a:pt x="39374" y="52788"/>
                  </a:lnTo>
                  <a:lnTo>
                    <a:pt x="41313" y="47471"/>
                  </a:lnTo>
                  <a:lnTo>
                    <a:pt x="41313" y="34938"/>
                  </a:lnTo>
                  <a:lnTo>
                    <a:pt x="39387" y="30128"/>
                  </a:lnTo>
                  <a:lnTo>
                    <a:pt x="31669" y="22786"/>
                  </a:lnTo>
                  <a:lnTo>
                    <a:pt x="27145" y="20887"/>
                  </a:lnTo>
                  <a:lnTo>
                    <a:pt x="17336" y="20887"/>
                  </a:lnTo>
                  <a:lnTo>
                    <a:pt x="13471" y="22153"/>
                  </a:lnTo>
                  <a:lnTo>
                    <a:pt x="10379" y="24685"/>
                  </a:lnTo>
                  <a:lnTo>
                    <a:pt x="11747" y="7342"/>
                  </a:lnTo>
                  <a:lnTo>
                    <a:pt x="38335" y="7342"/>
                  </a:lnTo>
                  <a:lnTo>
                    <a:pt x="3833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459" name="object 11459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4691129" y="1560768"/>
              <a:ext cx="166483" cy="77346"/>
            </a:xfrm>
            <a:prstGeom prst="rect">
              <a:avLst/>
            </a:prstGeom>
          </p:spPr>
        </p:pic>
      </p:grpSp>
      <p:grpSp>
        <p:nvGrpSpPr>
          <p:cNvPr id="11460" name="object 11460"/>
          <p:cNvGrpSpPr/>
          <p:nvPr/>
        </p:nvGrpSpPr>
        <p:grpSpPr>
          <a:xfrm>
            <a:off x="4691129" y="2906673"/>
            <a:ext cx="249554" cy="99060"/>
            <a:chOff x="4691129" y="2906673"/>
            <a:chExt cx="249554" cy="99060"/>
          </a:xfrm>
        </p:grpSpPr>
        <p:sp>
          <p:nvSpPr>
            <p:cNvPr id="11461" name="object 11461"/>
            <p:cNvSpPr/>
            <p:nvPr/>
          </p:nvSpPr>
          <p:spPr>
            <a:xfrm>
              <a:off x="4900130" y="2906673"/>
              <a:ext cx="40640" cy="62865"/>
            </a:xfrm>
            <a:custGeom>
              <a:avLst/>
              <a:gdLst/>
              <a:ahLst/>
              <a:cxnLst/>
              <a:rect l="l" t="t" r="r" b="b"/>
              <a:pathLst>
                <a:path w="40639" h="62864">
                  <a:moveTo>
                    <a:pt x="40363" y="0"/>
                  </a:moveTo>
                  <a:lnTo>
                    <a:pt x="0" y="0"/>
                  </a:lnTo>
                  <a:lnTo>
                    <a:pt x="0" y="7342"/>
                  </a:lnTo>
                  <a:lnTo>
                    <a:pt x="31986" y="7342"/>
                  </a:lnTo>
                  <a:lnTo>
                    <a:pt x="8718" y="62282"/>
                  </a:lnTo>
                  <a:lnTo>
                    <a:pt x="17691" y="62282"/>
                  </a:lnTo>
                  <a:lnTo>
                    <a:pt x="40363" y="5569"/>
                  </a:lnTo>
                  <a:lnTo>
                    <a:pt x="4036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462" name="object 11462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4691129" y="2927940"/>
              <a:ext cx="166483" cy="77346"/>
            </a:xfrm>
            <a:prstGeom prst="rect">
              <a:avLst/>
            </a:prstGeom>
          </p:spPr>
        </p:pic>
      </p:grpSp>
      <p:pic>
        <p:nvPicPr>
          <p:cNvPr id="11463" name="object 11463"/>
          <p:cNvPicPr/>
          <p:nvPr/>
        </p:nvPicPr>
        <p:blipFill>
          <a:blip r:embed="rId33" cstate="print"/>
          <a:stretch>
            <a:fillRect/>
          </a:stretch>
        </p:blipFill>
        <p:spPr>
          <a:xfrm>
            <a:off x="6180001" y="4390044"/>
            <a:ext cx="1569281" cy="97955"/>
          </a:xfrm>
          <a:prstGeom prst="rect">
            <a:avLst/>
          </a:prstGeom>
        </p:spPr>
      </p:pic>
      <p:sp>
        <p:nvSpPr>
          <p:cNvPr id="11464" name="object 11464"/>
          <p:cNvSpPr txBox="1"/>
          <p:nvPr/>
        </p:nvSpPr>
        <p:spPr>
          <a:xfrm>
            <a:off x="130624" y="2888551"/>
            <a:ext cx="12763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latin typeface="Arial MT"/>
                <a:cs typeface="Arial MT"/>
              </a:rPr>
              <a:t>B</a:t>
            </a:r>
            <a:endParaRPr sz="12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97891" y="503935"/>
            <a:ext cx="8465109" cy="28982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00965">
              <a:lnSpc>
                <a:spcPct val="100000"/>
              </a:lnSpc>
              <a:spcBef>
                <a:spcPts val="100"/>
              </a:spcBef>
            </a:pPr>
            <a:r>
              <a:rPr lang="en-US" sz="1800" b="1" dirty="0">
                <a:latin typeface="Malgun Gothic"/>
                <a:cs typeface="Malgun Gothic"/>
              </a:rPr>
              <a:t>2.</a:t>
            </a:r>
            <a:r>
              <a:rPr lang="en-US" sz="1800" b="1" spc="-10" dirty="0">
                <a:latin typeface="Malgun Gothic"/>
                <a:cs typeface="Malgun Gothic"/>
              </a:rPr>
              <a:t> </a:t>
            </a:r>
            <a:r>
              <a:rPr lang="en-US" sz="1800" b="1" spc="5" dirty="0">
                <a:latin typeface="Malgun Gothic"/>
                <a:cs typeface="Malgun Gothic"/>
              </a:rPr>
              <a:t>Library</a:t>
            </a:r>
            <a:r>
              <a:rPr lang="en-US" sz="1800" b="1" spc="15" dirty="0">
                <a:latin typeface="Malgun Gothic"/>
                <a:cs typeface="Malgun Gothic"/>
              </a:rPr>
              <a:t> </a:t>
            </a:r>
            <a:r>
              <a:rPr lang="en-US" sz="1800" b="1" spc="-10" dirty="0">
                <a:latin typeface="Malgun Gothic"/>
                <a:cs typeface="Malgun Gothic"/>
              </a:rPr>
              <a:t>searching</a:t>
            </a:r>
            <a:r>
              <a:rPr lang="en-US" sz="1800" b="1" spc="35" dirty="0">
                <a:latin typeface="Malgun Gothic"/>
                <a:cs typeface="Malgun Gothic"/>
              </a:rPr>
              <a:t> </a:t>
            </a:r>
            <a:r>
              <a:rPr lang="en-US" b="1" spc="40" dirty="0">
                <a:latin typeface="Malgun Gothic"/>
                <a:cs typeface="Malgun Gothic"/>
              </a:rPr>
              <a:t>A) Standards</a:t>
            </a:r>
            <a:r>
              <a:rPr lang="en-US" sz="1800" b="1" dirty="0">
                <a:latin typeface="Malgun Gothic"/>
                <a:cs typeface="Malgun Gothic"/>
              </a:rPr>
              <a:t>(</a:t>
            </a:r>
            <a:r>
              <a:rPr lang="en-US" sz="1800" b="1" spc="10" dirty="0">
                <a:latin typeface="Malgun Gothic"/>
                <a:cs typeface="Malgun Gothic"/>
              </a:rPr>
              <a:t> </a:t>
            </a:r>
            <a:r>
              <a:rPr lang="en-US" sz="1800" b="1" spc="-5" dirty="0">
                <a:latin typeface="Malgun Gothic"/>
                <a:cs typeface="Malgun Gothic"/>
              </a:rPr>
              <a:t>High</a:t>
            </a:r>
            <a:r>
              <a:rPr lang="en-US" sz="1800" b="1" spc="5" dirty="0">
                <a:latin typeface="Malgun Gothic"/>
                <a:cs typeface="Malgun Gothic"/>
              </a:rPr>
              <a:t> </a:t>
            </a:r>
            <a:r>
              <a:rPr lang="en-US" sz="1800" b="1" spc="-5" dirty="0">
                <a:latin typeface="Malgun Gothic"/>
                <a:cs typeface="Malgun Gothic"/>
              </a:rPr>
              <a:t>Score</a:t>
            </a:r>
            <a:r>
              <a:rPr lang="en-US" sz="1800" b="1" dirty="0">
                <a:latin typeface="Malgun Gothic"/>
                <a:cs typeface="Malgun Gothic"/>
              </a:rPr>
              <a:t> )</a:t>
            </a:r>
            <a:r>
              <a:rPr lang="en-US" dirty="0">
                <a:latin typeface="Malgun Gothic"/>
                <a:cs typeface="Malgun Gothic"/>
              </a:rPr>
              <a:t> </a:t>
            </a:r>
            <a:r>
              <a:rPr lang="en-US" sz="1800" b="1" dirty="0">
                <a:latin typeface="Malgun Gothic"/>
                <a:cs typeface="Malgun Gothic"/>
              </a:rPr>
              <a:t>–</a:t>
            </a:r>
            <a:r>
              <a:rPr lang="en-US" sz="1800" b="1" spc="-15" dirty="0">
                <a:latin typeface="Malgun Gothic"/>
                <a:cs typeface="Malgun Gothic"/>
              </a:rPr>
              <a:t> </a:t>
            </a:r>
            <a:r>
              <a:rPr lang="en-US" sz="1800" b="1" dirty="0">
                <a:latin typeface="Malgun Gothic"/>
                <a:cs typeface="Malgun Gothic"/>
              </a:rPr>
              <a:t>B) ALE</a:t>
            </a:r>
            <a:r>
              <a:rPr lang="en-US" sz="1800" b="1" spc="-5" dirty="0">
                <a:latin typeface="Malgun Gothic"/>
                <a:cs typeface="Malgun Gothic"/>
              </a:rPr>
              <a:t> </a:t>
            </a:r>
            <a:r>
              <a:rPr lang="en-US" sz="1800" b="1" dirty="0">
                <a:latin typeface="Malgun Gothic"/>
                <a:cs typeface="Malgun Gothic"/>
              </a:rPr>
              <a:t>DW</a:t>
            </a:r>
            <a:r>
              <a:rPr lang="en-US" sz="1800" b="1" spc="-5" dirty="0">
                <a:latin typeface="Malgun Gothic"/>
                <a:cs typeface="Malgun Gothic"/>
              </a:rPr>
              <a:t> </a:t>
            </a:r>
            <a:r>
              <a:rPr lang="en-US" sz="1800" b="1" spc="-15" dirty="0">
                <a:latin typeface="Malgun Gothic"/>
                <a:cs typeface="Malgun Gothic"/>
              </a:rPr>
              <a:t>[Positive]</a:t>
            </a:r>
            <a:endParaRPr lang="en-US" sz="1800" dirty="0">
              <a:latin typeface="Malgun Gothic"/>
              <a:cs typeface="Malgun Gothic"/>
            </a:endParaRP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603250" y="5238750"/>
          <a:ext cx="7780655" cy="99221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001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116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525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75819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75819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297688">
                <a:tc>
                  <a:txBody>
                    <a:bodyPr/>
                    <a:lstStyle/>
                    <a:p>
                      <a:pPr marL="203835">
                        <a:lnSpc>
                          <a:spcPct val="100000"/>
                        </a:lnSpc>
                        <a:spcBef>
                          <a:spcPts val="585"/>
                        </a:spcBef>
                      </a:pPr>
                      <a:r>
                        <a:rPr sz="1100" spc="-5" dirty="0">
                          <a:latin typeface="Malgun Gothic"/>
                          <a:cs typeface="Malgun Gothic"/>
                        </a:rPr>
                        <a:t>Score</a:t>
                      </a:r>
                      <a:endParaRPr sz="1100">
                        <a:latin typeface="Malgun Gothic"/>
                        <a:cs typeface="Malgun Gothic"/>
                      </a:endParaRPr>
                    </a:p>
                  </a:txBody>
                  <a:tcPr marL="0" marR="0" marT="7429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R="70485" algn="ctr">
                        <a:lnSpc>
                          <a:spcPct val="100000"/>
                        </a:lnSpc>
                        <a:spcBef>
                          <a:spcPts val="585"/>
                        </a:spcBef>
                      </a:pPr>
                      <a:r>
                        <a:rPr sz="1100" dirty="0">
                          <a:latin typeface="Malgun Gothic"/>
                          <a:cs typeface="Malgun Gothic"/>
                        </a:rPr>
                        <a:t>Name</a:t>
                      </a:r>
                      <a:endParaRPr sz="1100">
                        <a:latin typeface="Malgun Gothic"/>
                        <a:cs typeface="Malgun Gothic"/>
                      </a:endParaRPr>
                    </a:p>
                  </a:txBody>
                  <a:tcPr marL="0" marR="0" marT="7429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R="29209" algn="ctr">
                        <a:lnSpc>
                          <a:spcPct val="100000"/>
                        </a:lnSpc>
                        <a:spcBef>
                          <a:spcPts val="585"/>
                        </a:spcBef>
                      </a:pPr>
                      <a:r>
                        <a:rPr sz="1100" dirty="0">
                          <a:latin typeface="Malgun Gothic"/>
                          <a:cs typeface="Malgun Gothic"/>
                        </a:rPr>
                        <a:t>Formula</a:t>
                      </a:r>
                      <a:endParaRPr sz="1100">
                        <a:latin typeface="Malgun Gothic"/>
                        <a:cs typeface="Malgun Gothic"/>
                      </a:endParaRPr>
                    </a:p>
                  </a:txBody>
                  <a:tcPr marL="0" marR="0" marT="7429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L="2540" algn="ctr">
                        <a:lnSpc>
                          <a:spcPct val="100000"/>
                        </a:lnSpc>
                        <a:spcBef>
                          <a:spcPts val="585"/>
                        </a:spcBef>
                      </a:pPr>
                      <a:r>
                        <a:rPr sz="1100" dirty="0">
                          <a:latin typeface="Malgun Gothic"/>
                          <a:cs typeface="Malgun Gothic"/>
                        </a:rPr>
                        <a:t>m/z</a:t>
                      </a:r>
                      <a:endParaRPr sz="1100">
                        <a:latin typeface="Malgun Gothic"/>
                        <a:cs typeface="Malgun Gothic"/>
                      </a:endParaRPr>
                    </a:p>
                  </a:txBody>
                  <a:tcPr marL="0" marR="0" marT="7429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L="167005">
                        <a:lnSpc>
                          <a:spcPct val="100000"/>
                        </a:lnSpc>
                        <a:spcBef>
                          <a:spcPts val="585"/>
                        </a:spcBef>
                      </a:pPr>
                      <a:r>
                        <a:rPr sz="1100" spc="-5" dirty="0">
                          <a:latin typeface="Malgun Gothic"/>
                          <a:cs typeface="Malgun Gothic"/>
                        </a:rPr>
                        <a:t>Height</a:t>
                      </a:r>
                      <a:endParaRPr sz="1100">
                        <a:latin typeface="Malgun Gothic"/>
                        <a:cs typeface="Malgun Gothic"/>
                      </a:endParaRPr>
                    </a:p>
                  </a:txBody>
                  <a:tcPr marL="0" marR="0" marT="7429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97599">
                <a:tc>
                  <a:txBody>
                    <a:bodyPr/>
                    <a:lstStyle/>
                    <a:p>
                      <a:pPr marL="253365">
                        <a:lnSpc>
                          <a:spcPct val="100000"/>
                        </a:lnSpc>
                        <a:spcBef>
                          <a:spcPts val="490"/>
                        </a:spcBef>
                      </a:pPr>
                      <a:r>
                        <a:rPr sz="1100" spc="-5" dirty="0">
                          <a:latin typeface="Calibri"/>
                          <a:cs typeface="Calibri"/>
                        </a:rPr>
                        <a:t>99.9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622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R="69850" algn="ctr">
                        <a:lnSpc>
                          <a:spcPct val="100000"/>
                        </a:lnSpc>
                        <a:spcBef>
                          <a:spcPts val="490"/>
                        </a:spcBef>
                      </a:pPr>
                      <a:r>
                        <a:rPr sz="1100" dirty="0">
                          <a:latin typeface="Calibri"/>
                          <a:cs typeface="Calibri"/>
                        </a:rPr>
                        <a:t>Mescaline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622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R="29845" algn="ctr">
                        <a:lnSpc>
                          <a:spcPct val="100000"/>
                        </a:lnSpc>
                        <a:spcBef>
                          <a:spcPts val="490"/>
                        </a:spcBef>
                      </a:pPr>
                      <a:r>
                        <a:rPr sz="1100" dirty="0">
                          <a:latin typeface="Calibri"/>
                          <a:cs typeface="Calibri"/>
                        </a:rPr>
                        <a:t>C11</a:t>
                      </a:r>
                      <a:r>
                        <a:rPr sz="1100" spc="-2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100" spc="-5" dirty="0">
                          <a:latin typeface="Calibri"/>
                          <a:cs typeface="Calibri"/>
                        </a:rPr>
                        <a:t>H17</a:t>
                      </a:r>
                      <a:r>
                        <a:rPr sz="1100" spc="-2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100" dirty="0">
                          <a:latin typeface="Calibri"/>
                          <a:cs typeface="Calibri"/>
                        </a:rPr>
                        <a:t>N</a:t>
                      </a:r>
                      <a:r>
                        <a:rPr sz="1100" spc="-1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100" spc="-5" dirty="0">
                          <a:latin typeface="Calibri"/>
                          <a:cs typeface="Calibri"/>
                        </a:rPr>
                        <a:t>O3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622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490"/>
                        </a:spcBef>
                      </a:pPr>
                      <a:r>
                        <a:rPr sz="1100" dirty="0">
                          <a:latin typeface="Calibri"/>
                          <a:cs typeface="Calibri"/>
                        </a:rPr>
                        <a:t>229.1546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622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L="165100">
                        <a:lnSpc>
                          <a:spcPct val="100000"/>
                        </a:lnSpc>
                        <a:spcBef>
                          <a:spcPts val="490"/>
                        </a:spcBef>
                      </a:pPr>
                      <a:r>
                        <a:rPr sz="1100" dirty="0">
                          <a:latin typeface="Calibri"/>
                          <a:cs typeface="Calibri"/>
                        </a:rPr>
                        <a:t>512626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622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96925">
                <a:tc>
                  <a:txBody>
                    <a:bodyPr/>
                    <a:lstStyle/>
                    <a:p>
                      <a:pPr marL="217170">
                        <a:lnSpc>
                          <a:spcPct val="100000"/>
                        </a:lnSpc>
                        <a:spcBef>
                          <a:spcPts val="880"/>
                        </a:spcBef>
                      </a:pPr>
                      <a:r>
                        <a:rPr sz="1100" spc="-5" dirty="0">
                          <a:latin typeface="Calibri"/>
                          <a:cs typeface="Calibri"/>
                        </a:rPr>
                        <a:t>99.87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11176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R="69215" algn="ctr">
                        <a:lnSpc>
                          <a:spcPct val="100000"/>
                        </a:lnSpc>
                        <a:spcBef>
                          <a:spcPts val="880"/>
                        </a:spcBef>
                      </a:pPr>
                      <a:r>
                        <a:rPr sz="1100" spc="-5" dirty="0">
                          <a:latin typeface="Calibri"/>
                          <a:cs typeface="Calibri"/>
                        </a:rPr>
                        <a:t>Massonianoside</a:t>
                      </a:r>
                      <a:r>
                        <a:rPr sz="1100" spc="-5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100" dirty="0">
                          <a:latin typeface="Calibri"/>
                          <a:cs typeface="Calibri"/>
                        </a:rPr>
                        <a:t>B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11176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R="29845" algn="ctr">
                        <a:lnSpc>
                          <a:spcPct val="100000"/>
                        </a:lnSpc>
                        <a:spcBef>
                          <a:spcPts val="880"/>
                        </a:spcBef>
                      </a:pPr>
                      <a:r>
                        <a:rPr sz="1100" dirty="0">
                          <a:latin typeface="Calibri"/>
                          <a:cs typeface="Calibri"/>
                        </a:rPr>
                        <a:t>C25</a:t>
                      </a:r>
                      <a:r>
                        <a:rPr sz="1100" spc="-2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100" spc="-5" dirty="0">
                          <a:latin typeface="Calibri"/>
                          <a:cs typeface="Calibri"/>
                        </a:rPr>
                        <a:t>H32</a:t>
                      </a:r>
                      <a:r>
                        <a:rPr sz="1100" spc="-3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100" dirty="0">
                          <a:latin typeface="Calibri"/>
                          <a:cs typeface="Calibri"/>
                        </a:rPr>
                        <a:t>O10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11176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880"/>
                        </a:spcBef>
                      </a:pPr>
                      <a:r>
                        <a:rPr sz="1100" dirty="0">
                          <a:latin typeface="Calibri"/>
                          <a:cs typeface="Calibri"/>
                        </a:rPr>
                        <a:t>493.2069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11176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L="128270">
                        <a:lnSpc>
                          <a:spcPct val="100000"/>
                        </a:lnSpc>
                        <a:spcBef>
                          <a:spcPts val="880"/>
                        </a:spcBef>
                      </a:pPr>
                      <a:r>
                        <a:rPr sz="1100" dirty="0">
                          <a:latin typeface="Calibri"/>
                          <a:cs typeface="Calibri"/>
                        </a:rPr>
                        <a:t>3160890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11176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grpSp>
        <p:nvGrpSpPr>
          <p:cNvPr id="4" name="object 4"/>
          <p:cNvGrpSpPr/>
          <p:nvPr/>
        </p:nvGrpSpPr>
        <p:grpSpPr>
          <a:xfrm>
            <a:off x="618980" y="1475228"/>
            <a:ext cx="4039235" cy="2870200"/>
            <a:chOff x="618980" y="1475228"/>
            <a:chExt cx="4039235" cy="2870200"/>
          </a:xfrm>
        </p:grpSpPr>
        <p:sp>
          <p:nvSpPr>
            <p:cNvPr id="5" name="object 5"/>
            <p:cNvSpPr/>
            <p:nvPr/>
          </p:nvSpPr>
          <p:spPr>
            <a:xfrm>
              <a:off x="694688" y="1722078"/>
              <a:ext cx="38100" cy="1082675"/>
            </a:xfrm>
            <a:custGeom>
              <a:avLst/>
              <a:gdLst/>
              <a:ahLst/>
              <a:cxnLst/>
              <a:rect l="l" t="t" r="r" b="b"/>
              <a:pathLst>
                <a:path w="38100" h="1082675">
                  <a:moveTo>
                    <a:pt x="38018" y="1082344"/>
                  </a:moveTo>
                  <a:lnTo>
                    <a:pt x="38018" y="0"/>
                  </a:lnTo>
                </a:path>
                <a:path w="38100" h="1082675">
                  <a:moveTo>
                    <a:pt x="38018" y="1082344"/>
                  </a:moveTo>
                  <a:lnTo>
                    <a:pt x="0" y="10823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622098" y="2758977"/>
              <a:ext cx="48895" cy="77470"/>
            </a:xfrm>
            <a:custGeom>
              <a:avLst/>
              <a:gdLst/>
              <a:ahLst/>
              <a:cxnLst/>
              <a:rect l="l" t="t" r="r" b="b"/>
              <a:pathLst>
                <a:path w="48895" h="77469">
                  <a:moveTo>
                    <a:pt x="24344" y="0"/>
                  </a:moveTo>
                  <a:lnTo>
                    <a:pt x="13692" y="2440"/>
                  </a:lnTo>
                  <a:lnTo>
                    <a:pt x="6084" y="9747"/>
                  </a:lnTo>
                  <a:lnTo>
                    <a:pt x="1520" y="21896"/>
                  </a:lnTo>
                  <a:lnTo>
                    <a:pt x="0" y="38863"/>
                  </a:lnTo>
                  <a:lnTo>
                    <a:pt x="1520" y="55717"/>
                  </a:lnTo>
                  <a:lnTo>
                    <a:pt x="6084" y="67741"/>
                  </a:lnTo>
                  <a:lnTo>
                    <a:pt x="13692" y="74947"/>
                  </a:lnTo>
                  <a:lnTo>
                    <a:pt x="24344" y="77346"/>
                  </a:lnTo>
                  <a:lnTo>
                    <a:pt x="35023" y="74947"/>
                  </a:lnTo>
                  <a:lnTo>
                    <a:pt x="40389" y="69877"/>
                  </a:lnTo>
                  <a:lnTo>
                    <a:pt x="19655" y="69877"/>
                  </a:lnTo>
                  <a:lnTo>
                    <a:pt x="16081" y="67599"/>
                  </a:lnTo>
                  <a:lnTo>
                    <a:pt x="11177" y="58484"/>
                  </a:lnTo>
                  <a:lnTo>
                    <a:pt x="9948" y="50382"/>
                  </a:lnTo>
                  <a:lnTo>
                    <a:pt x="9948" y="27216"/>
                  </a:lnTo>
                  <a:lnTo>
                    <a:pt x="11177" y="19115"/>
                  </a:lnTo>
                  <a:lnTo>
                    <a:pt x="13623" y="14557"/>
                  </a:lnTo>
                  <a:lnTo>
                    <a:pt x="16081" y="9874"/>
                  </a:lnTo>
                  <a:lnTo>
                    <a:pt x="19655" y="7595"/>
                  </a:lnTo>
                  <a:lnTo>
                    <a:pt x="40404" y="7595"/>
                  </a:lnTo>
                  <a:lnTo>
                    <a:pt x="35023" y="2440"/>
                  </a:lnTo>
                  <a:lnTo>
                    <a:pt x="24344" y="0"/>
                  </a:lnTo>
                  <a:close/>
                </a:path>
                <a:path w="48895" h="77469">
                  <a:moveTo>
                    <a:pt x="40404" y="7595"/>
                  </a:moveTo>
                  <a:lnTo>
                    <a:pt x="29084" y="7595"/>
                  </a:lnTo>
                  <a:lnTo>
                    <a:pt x="32670" y="9874"/>
                  </a:lnTo>
                  <a:lnTo>
                    <a:pt x="35116" y="14557"/>
                  </a:lnTo>
                  <a:lnTo>
                    <a:pt x="37575" y="19115"/>
                  </a:lnTo>
                  <a:lnTo>
                    <a:pt x="38791" y="27216"/>
                  </a:lnTo>
                  <a:lnTo>
                    <a:pt x="38791" y="50382"/>
                  </a:lnTo>
                  <a:lnTo>
                    <a:pt x="37575" y="58484"/>
                  </a:lnTo>
                  <a:lnTo>
                    <a:pt x="32670" y="67599"/>
                  </a:lnTo>
                  <a:lnTo>
                    <a:pt x="29084" y="69877"/>
                  </a:lnTo>
                  <a:lnTo>
                    <a:pt x="40389" y="69877"/>
                  </a:lnTo>
                  <a:lnTo>
                    <a:pt x="42650" y="67741"/>
                  </a:lnTo>
                  <a:lnTo>
                    <a:pt x="47227" y="55717"/>
                  </a:lnTo>
                  <a:lnTo>
                    <a:pt x="48752" y="38863"/>
                  </a:lnTo>
                  <a:lnTo>
                    <a:pt x="47227" y="21896"/>
                  </a:lnTo>
                  <a:lnTo>
                    <a:pt x="42650" y="9747"/>
                  </a:lnTo>
                  <a:lnTo>
                    <a:pt x="40404" y="7595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694688" y="2624032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628992" y="2578586"/>
              <a:ext cx="27940" cy="76200"/>
            </a:xfrm>
            <a:custGeom>
              <a:avLst/>
              <a:gdLst/>
              <a:ahLst/>
              <a:cxnLst/>
              <a:rect l="l" t="t" r="r" b="b"/>
              <a:pathLst>
                <a:path w="27940" h="76200">
                  <a:moveTo>
                    <a:pt x="27614" y="0"/>
                  </a:moveTo>
                  <a:lnTo>
                    <a:pt x="20213" y="0"/>
                  </a:lnTo>
                  <a:lnTo>
                    <a:pt x="18477" y="9114"/>
                  </a:lnTo>
                  <a:lnTo>
                    <a:pt x="11735" y="13671"/>
                  </a:lnTo>
                  <a:lnTo>
                    <a:pt x="0" y="13671"/>
                  </a:lnTo>
                  <a:lnTo>
                    <a:pt x="0" y="21140"/>
                  </a:lnTo>
                  <a:lnTo>
                    <a:pt x="8123" y="21140"/>
                  </a:lnTo>
                  <a:lnTo>
                    <a:pt x="14130" y="19874"/>
                  </a:lnTo>
                  <a:lnTo>
                    <a:pt x="18020" y="17342"/>
                  </a:lnTo>
                  <a:lnTo>
                    <a:pt x="18020" y="76080"/>
                  </a:lnTo>
                  <a:lnTo>
                    <a:pt x="27614" y="76080"/>
                  </a:lnTo>
                  <a:lnTo>
                    <a:pt x="2761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694688" y="2443641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620615" y="2398195"/>
              <a:ext cx="50165" cy="76200"/>
            </a:xfrm>
            <a:custGeom>
              <a:avLst/>
              <a:gdLst/>
              <a:ahLst/>
              <a:cxnLst/>
              <a:rect l="l" t="t" r="r" b="b"/>
              <a:pathLst>
                <a:path w="50165" h="76200">
                  <a:moveTo>
                    <a:pt x="33481" y="0"/>
                  </a:moveTo>
                  <a:lnTo>
                    <a:pt x="1786" y="21646"/>
                  </a:lnTo>
                  <a:lnTo>
                    <a:pt x="11735" y="21646"/>
                  </a:lnTo>
                  <a:lnTo>
                    <a:pt x="12077" y="17089"/>
                  </a:lnTo>
                  <a:lnTo>
                    <a:pt x="13572" y="13545"/>
                  </a:lnTo>
                  <a:lnTo>
                    <a:pt x="18882" y="8734"/>
                  </a:lnTo>
                  <a:lnTo>
                    <a:pt x="22088" y="7595"/>
                  </a:lnTo>
                  <a:lnTo>
                    <a:pt x="30148" y="7595"/>
                  </a:lnTo>
                  <a:lnTo>
                    <a:pt x="33507" y="8734"/>
                  </a:lnTo>
                  <a:lnTo>
                    <a:pt x="38272" y="13545"/>
                  </a:lnTo>
                  <a:lnTo>
                    <a:pt x="39463" y="16709"/>
                  </a:lnTo>
                  <a:lnTo>
                    <a:pt x="39463" y="25444"/>
                  </a:lnTo>
                  <a:lnTo>
                    <a:pt x="38069" y="29622"/>
                  </a:lnTo>
                  <a:lnTo>
                    <a:pt x="32480" y="36837"/>
                  </a:lnTo>
                  <a:lnTo>
                    <a:pt x="27322" y="41648"/>
                  </a:lnTo>
                  <a:lnTo>
                    <a:pt x="12241" y="53800"/>
                  </a:lnTo>
                  <a:lnTo>
                    <a:pt x="7058" y="58864"/>
                  </a:lnTo>
                  <a:lnTo>
                    <a:pt x="1406" y="67219"/>
                  </a:lnTo>
                  <a:lnTo>
                    <a:pt x="0" y="71523"/>
                  </a:lnTo>
                  <a:lnTo>
                    <a:pt x="0" y="76080"/>
                  </a:lnTo>
                  <a:lnTo>
                    <a:pt x="49563" y="76080"/>
                  </a:lnTo>
                  <a:lnTo>
                    <a:pt x="49563" y="67219"/>
                  </a:lnTo>
                  <a:lnTo>
                    <a:pt x="13420" y="67219"/>
                  </a:lnTo>
                  <a:lnTo>
                    <a:pt x="13597" y="65067"/>
                  </a:lnTo>
                  <a:lnTo>
                    <a:pt x="18134" y="60256"/>
                  </a:lnTo>
                  <a:lnTo>
                    <a:pt x="35927" y="45445"/>
                  </a:lnTo>
                  <a:lnTo>
                    <a:pt x="41871" y="39622"/>
                  </a:lnTo>
                  <a:lnTo>
                    <a:pt x="47865" y="31267"/>
                  </a:lnTo>
                  <a:lnTo>
                    <a:pt x="49360" y="26457"/>
                  </a:lnTo>
                  <a:lnTo>
                    <a:pt x="49360" y="15064"/>
                  </a:lnTo>
                  <a:lnTo>
                    <a:pt x="47333" y="10000"/>
                  </a:lnTo>
                  <a:lnTo>
                    <a:pt x="39235" y="2025"/>
                  </a:lnTo>
                  <a:lnTo>
                    <a:pt x="3348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694688" y="2253756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621997" y="2208310"/>
              <a:ext cx="49530" cy="77470"/>
            </a:xfrm>
            <a:custGeom>
              <a:avLst/>
              <a:gdLst/>
              <a:ahLst/>
              <a:cxnLst/>
              <a:rect l="l" t="t" r="r" b="b"/>
              <a:pathLst>
                <a:path w="49529" h="77469">
                  <a:moveTo>
                    <a:pt x="30098" y="0"/>
                  </a:moveTo>
                  <a:lnTo>
                    <a:pt x="963" y="19494"/>
                  </a:lnTo>
                  <a:lnTo>
                    <a:pt x="10873" y="19494"/>
                  </a:lnTo>
                  <a:lnTo>
                    <a:pt x="11760" y="11519"/>
                  </a:lnTo>
                  <a:lnTo>
                    <a:pt x="16005" y="7595"/>
                  </a:lnTo>
                  <a:lnTo>
                    <a:pt x="27348" y="7595"/>
                  </a:lnTo>
                  <a:lnTo>
                    <a:pt x="30212" y="8608"/>
                  </a:lnTo>
                  <a:lnTo>
                    <a:pt x="34305" y="12658"/>
                  </a:lnTo>
                  <a:lnTo>
                    <a:pt x="35319" y="15570"/>
                  </a:lnTo>
                  <a:lnTo>
                    <a:pt x="35319" y="27849"/>
                  </a:lnTo>
                  <a:lnTo>
                    <a:pt x="30655" y="32153"/>
                  </a:lnTo>
                  <a:lnTo>
                    <a:pt x="19136" y="32153"/>
                  </a:lnTo>
                  <a:lnTo>
                    <a:pt x="19136" y="39622"/>
                  </a:lnTo>
                  <a:lnTo>
                    <a:pt x="28121" y="39622"/>
                  </a:lnTo>
                  <a:lnTo>
                    <a:pt x="32163" y="40888"/>
                  </a:lnTo>
                  <a:lnTo>
                    <a:pt x="37714" y="45952"/>
                  </a:lnTo>
                  <a:lnTo>
                    <a:pt x="39095" y="49623"/>
                  </a:lnTo>
                  <a:lnTo>
                    <a:pt x="39095" y="58864"/>
                  </a:lnTo>
                  <a:lnTo>
                    <a:pt x="37765" y="62535"/>
                  </a:lnTo>
                  <a:lnTo>
                    <a:pt x="32417" y="68358"/>
                  </a:lnTo>
                  <a:lnTo>
                    <a:pt x="28843" y="69877"/>
                  </a:lnTo>
                  <a:lnTo>
                    <a:pt x="19718" y="69877"/>
                  </a:lnTo>
                  <a:lnTo>
                    <a:pt x="16157" y="68485"/>
                  </a:lnTo>
                  <a:lnTo>
                    <a:pt x="11190" y="63168"/>
                  </a:lnTo>
                  <a:lnTo>
                    <a:pt x="9948" y="60003"/>
                  </a:lnTo>
                  <a:lnTo>
                    <a:pt x="9948" y="56332"/>
                  </a:lnTo>
                  <a:lnTo>
                    <a:pt x="0" y="56332"/>
                  </a:lnTo>
                  <a:lnTo>
                    <a:pt x="31352" y="77346"/>
                  </a:lnTo>
                  <a:lnTo>
                    <a:pt x="37232" y="75194"/>
                  </a:lnTo>
                  <a:lnTo>
                    <a:pt x="46686" y="66586"/>
                  </a:lnTo>
                  <a:lnTo>
                    <a:pt x="49056" y="61016"/>
                  </a:lnTo>
                  <a:lnTo>
                    <a:pt x="49056" y="49496"/>
                  </a:lnTo>
                  <a:lnTo>
                    <a:pt x="47827" y="45445"/>
                  </a:lnTo>
                  <a:lnTo>
                    <a:pt x="42884" y="38483"/>
                  </a:lnTo>
                  <a:lnTo>
                    <a:pt x="39374" y="36204"/>
                  </a:lnTo>
                  <a:lnTo>
                    <a:pt x="34812" y="35065"/>
                  </a:lnTo>
                  <a:lnTo>
                    <a:pt x="38348" y="33546"/>
                  </a:lnTo>
                  <a:lnTo>
                    <a:pt x="40984" y="31394"/>
                  </a:lnTo>
                  <a:lnTo>
                    <a:pt x="44418" y="25697"/>
                  </a:lnTo>
                  <a:lnTo>
                    <a:pt x="45280" y="22659"/>
                  </a:lnTo>
                  <a:lnTo>
                    <a:pt x="45280" y="13798"/>
                  </a:lnTo>
                  <a:lnTo>
                    <a:pt x="43303" y="9114"/>
                  </a:lnTo>
                  <a:lnTo>
                    <a:pt x="35407" y="1898"/>
                  </a:lnTo>
                  <a:lnTo>
                    <a:pt x="3009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694688" y="2073365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618980" y="2028299"/>
              <a:ext cx="52069" cy="76200"/>
            </a:xfrm>
            <a:custGeom>
              <a:avLst/>
              <a:gdLst/>
              <a:ahLst/>
              <a:cxnLst/>
              <a:rect l="l" t="t" r="r" b="b"/>
              <a:pathLst>
                <a:path w="52070" h="76200">
                  <a:moveTo>
                    <a:pt x="41605" y="57851"/>
                  </a:moveTo>
                  <a:lnTo>
                    <a:pt x="31960" y="57851"/>
                  </a:lnTo>
                  <a:lnTo>
                    <a:pt x="31960" y="75700"/>
                  </a:lnTo>
                  <a:lnTo>
                    <a:pt x="41605" y="75700"/>
                  </a:lnTo>
                  <a:lnTo>
                    <a:pt x="41605" y="57851"/>
                  </a:lnTo>
                  <a:close/>
                </a:path>
                <a:path w="52070" h="76200">
                  <a:moveTo>
                    <a:pt x="41605" y="0"/>
                  </a:moveTo>
                  <a:lnTo>
                    <a:pt x="34051" y="0"/>
                  </a:lnTo>
                  <a:lnTo>
                    <a:pt x="0" y="49370"/>
                  </a:lnTo>
                  <a:lnTo>
                    <a:pt x="0" y="57851"/>
                  </a:lnTo>
                  <a:lnTo>
                    <a:pt x="51717" y="57851"/>
                  </a:lnTo>
                  <a:lnTo>
                    <a:pt x="51717" y="49370"/>
                  </a:lnTo>
                  <a:lnTo>
                    <a:pt x="8985" y="49370"/>
                  </a:lnTo>
                  <a:lnTo>
                    <a:pt x="31960" y="15190"/>
                  </a:lnTo>
                  <a:lnTo>
                    <a:pt x="41605" y="15190"/>
                  </a:lnTo>
                  <a:lnTo>
                    <a:pt x="41605" y="0"/>
                  </a:lnTo>
                  <a:close/>
                </a:path>
                <a:path w="52070" h="76200">
                  <a:moveTo>
                    <a:pt x="41605" y="15190"/>
                  </a:moveTo>
                  <a:lnTo>
                    <a:pt x="31960" y="15190"/>
                  </a:lnTo>
                  <a:lnTo>
                    <a:pt x="31960" y="49370"/>
                  </a:lnTo>
                  <a:lnTo>
                    <a:pt x="41605" y="49370"/>
                  </a:lnTo>
                  <a:lnTo>
                    <a:pt x="41605" y="1519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694688" y="1892975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621794" y="1848921"/>
              <a:ext cx="50165" cy="76200"/>
            </a:xfrm>
            <a:custGeom>
              <a:avLst/>
              <a:gdLst/>
              <a:ahLst/>
              <a:cxnLst/>
              <a:rect l="l" t="t" r="r" b="b"/>
              <a:pathLst>
                <a:path w="50165" h="76200">
                  <a:moveTo>
                    <a:pt x="45989" y="0"/>
                  </a:moveTo>
                  <a:lnTo>
                    <a:pt x="5867" y="0"/>
                  </a:lnTo>
                  <a:lnTo>
                    <a:pt x="2699" y="39369"/>
                  </a:lnTo>
                  <a:lnTo>
                    <a:pt x="10252" y="39369"/>
                  </a:lnTo>
                  <a:lnTo>
                    <a:pt x="13965" y="35318"/>
                  </a:lnTo>
                  <a:lnTo>
                    <a:pt x="18489" y="33293"/>
                  </a:lnTo>
                  <a:lnTo>
                    <a:pt x="28501" y="33293"/>
                  </a:lnTo>
                  <a:lnTo>
                    <a:pt x="32290" y="34812"/>
                  </a:lnTo>
                  <a:lnTo>
                    <a:pt x="38145" y="40761"/>
                  </a:lnTo>
                  <a:lnTo>
                    <a:pt x="39615" y="44939"/>
                  </a:lnTo>
                  <a:lnTo>
                    <a:pt x="39615" y="55319"/>
                  </a:lnTo>
                  <a:lnTo>
                    <a:pt x="38170" y="59623"/>
                  </a:lnTo>
                  <a:lnTo>
                    <a:pt x="32417" y="66712"/>
                  </a:lnTo>
                  <a:lnTo>
                    <a:pt x="28666" y="68485"/>
                  </a:lnTo>
                  <a:lnTo>
                    <a:pt x="20403" y="68485"/>
                  </a:lnTo>
                  <a:lnTo>
                    <a:pt x="17273" y="67345"/>
                  </a:lnTo>
                  <a:lnTo>
                    <a:pt x="12064" y="62915"/>
                  </a:lnTo>
                  <a:lnTo>
                    <a:pt x="10493" y="59623"/>
                  </a:lnTo>
                  <a:lnTo>
                    <a:pt x="9948" y="55066"/>
                  </a:lnTo>
                  <a:lnTo>
                    <a:pt x="0" y="55066"/>
                  </a:lnTo>
                  <a:lnTo>
                    <a:pt x="31770" y="75953"/>
                  </a:lnTo>
                  <a:lnTo>
                    <a:pt x="37955" y="73422"/>
                  </a:lnTo>
                  <a:lnTo>
                    <a:pt x="47244" y="63294"/>
                  </a:lnTo>
                  <a:lnTo>
                    <a:pt x="49563" y="56965"/>
                  </a:lnTo>
                  <a:lnTo>
                    <a:pt x="49563" y="41901"/>
                  </a:lnTo>
                  <a:lnTo>
                    <a:pt x="47244" y="36078"/>
                  </a:lnTo>
                  <a:lnTo>
                    <a:pt x="37993" y="27343"/>
                  </a:lnTo>
                  <a:lnTo>
                    <a:pt x="32569" y="25064"/>
                  </a:lnTo>
                  <a:lnTo>
                    <a:pt x="20783" y="25064"/>
                  </a:lnTo>
                  <a:lnTo>
                    <a:pt x="16157" y="26583"/>
                  </a:lnTo>
                  <a:lnTo>
                    <a:pt x="12444" y="29622"/>
                  </a:lnTo>
                  <a:lnTo>
                    <a:pt x="14079" y="8861"/>
                  </a:lnTo>
                  <a:lnTo>
                    <a:pt x="45989" y="8861"/>
                  </a:lnTo>
                  <a:lnTo>
                    <a:pt x="45989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7" name="object 17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83525" y="1558018"/>
              <a:ext cx="3772459" cy="97980"/>
            </a:xfrm>
            <a:prstGeom prst="rect">
              <a:avLst/>
            </a:prstGeom>
          </p:spPr>
        </p:pic>
        <p:sp>
          <p:nvSpPr>
            <p:cNvPr id="18" name="object 18"/>
            <p:cNvSpPr/>
            <p:nvPr/>
          </p:nvSpPr>
          <p:spPr>
            <a:xfrm>
              <a:off x="1193289" y="1869682"/>
              <a:ext cx="0" cy="935355"/>
            </a:xfrm>
            <a:custGeom>
              <a:avLst/>
              <a:gdLst/>
              <a:ahLst/>
              <a:cxnLst/>
              <a:rect l="l" t="t" r="r" b="b"/>
              <a:pathLst>
                <a:path h="935355">
                  <a:moveTo>
                    <a:pt x="0" y="93474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1195925" y="2681124"/>
              <a:ext cx="0" cy="123825"/>
            </a:xfrm>
            <a:custGeom>
              <a:avLst/>
              <a:gdLst/>
              <a:ahLst/>
              <a:cxnLst/>
              <a:rect l="l" t="t" r="r" b="b"/>
              <a:pathLst>
                <a:path h="123825">
                  <a:moveTo>
                    <a:pt x="0" y="12329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1198561" y="2788978"/>
              <a:ext cx="0" cy="15875"/>
            </a:xfrm>
            <a:custGeom>
              <a:avLst/>
              <a:gdLst/>
              <a:ahLst/>
              <a:cxnLst/>
              <a:rect l="l" t="t" r="r" b="b"/>
              <a:pathLst>
                <a:path h="15875">
                  <a:moveTo>
                    <a:pt x="0" y="1544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943190" y="1739674"/>
              <a:ext cx="498475" cy="195580"/>
            </a:xfrm>
            <a:custGeom>
              <a:avLst/>
              <a:gdLst/>
              <a:ahLst/>
              <a:cxnLst/>
              <a:rect l="l" t="t" r="r" b="b"/>
              <a:pathLst>
                <a:path w="498475" h="195580">
                  <a:moveTo>
                    <a:pt x="73648" y="7595"/>
                  </a:moveTo>
                  <a:lnTo>
                    <a:pt x="58941" y="7595"/>
                  </a:lnTo>
                  <a:lnTo>
                    <a:pt x="62299" y="8734"/>
                  </a:lnTo>
                  <a:lnTo>
                    <a:pt x="67064" y="13545"/>
                  </a:lnTo>
                  <a:lnTo>
                    <a:pt x="68256" y="16709"/>
                  </a:lnTo>
                  <a:lnTo>
                    <a:pt x="68256" y="25444"/>
                  </a:lnTo>
                  <a:lnTo>
                    <a:pt x="66862" y="29495"/>
                  </a:lnTo>
                  <a:lnTo>
                    <a:pt x="61273" y="36837"/>
                  </a:lnTo>
                  <a:lnTo>
                    <a:pt x="56115" y="41648"/>
                  </a:lnTo>
                  <a:lnTo>
                    <a:pt x="41034" y="53800"/>
                  </a:lnTo>
                  <a:lnTo>
                    <a:pt x="35851" y="58864"/>
                  </a:lnTo>
                  <a:lnTo>
                    <a:pt x="30199" y="67219"/>
                  </a:lnTo>
                  <a:lnTo>
                    <a:pt x="28792" y="71523"/>
                  </a:lnTo>
                  <a:lnTo>
                    <a:pt x="28792" y="76080"/>
                  </a:lnTo>
                  <a:lnTo>
                    <a:pt x="78356" y="76080"/>
                  </a:lnTo>
                  <a:lnTo>
                    <a:pt x="78356" y="67219"/>
                  </a:lnTo>
                  <a:lnTo>
                    <a:pt x="42213" y="67219"/>
                  </a:lnTo>
                  <a:lnTo>
                    <a:pt x="42390" y="65067"/>
                  </a:lnTo>
                  <a:lnTo>
                    <a:pt x="46914" y="60256"/>
                  </a:lnTo>
                  <a:lnTo>
                    <a:pt x="55823" y="52788"/>
                  </a:lnTo>
                  <a:lnTo>
                    <a:pt x="64720" y="45445"/>
                  </a:lnTo>
                  <a:lnTo>
                    <a:pt x="70663" y="39622"/>
                  </a:lnTo>
                  <a:lnTo>
                    <a:pt x="76658" y="31267"/>
                  </a:lnTo>
                  <a:lnTo>
                    <a:pt x="78153" y="26457"/>
                  </a:lnTo>
                  <a:lnTo>
                    <a:pt x="78153" y="15064"/>
                  </a:lnTo>
                  <a:lnTo>
                    <a:pt x="76125" y="10000"/>
                  </a:lnTo>
                  <a:lnTo>
                    <a:pt x="73648" y="7595"/>
                  </a:lnTo>
                  <a:close/>
                </a:path>
                <a:path w="498475" h="195580">
                  <a:moveTo>
                    <a:pt x="62274" y="0"/>
                  </a:moveTo>
                  <a:lnTo>
                    <a:pt x="30579" y="21646"/>
                  </a:lnTo>
                  <a:lnTo>
                    <a:pt x="40527" y="21646"/>
                  </a:lnTo>
                  <a:lnTo>
                    <a:pt x="40870" y="17089"/>
                  </a:lnTo>
                  <a:lnTo>
                    <a:pt x="42365" y="13545"/>
                  </a:lnTo>
                  <a:lnTo>
                    <a:pt x="47675" y="8734"/>
                  </a:lnTo>
                  <a:lnTo>
                    <a:pt x="50881" y="7595"/>
                  </a:lnTo>
                  <a:lnTo>
                    <a:pt x="73648" y="7595"/>
                  </a:lnTo>
                  <a:lnTo>
                    <a:pt x="72083" y="6076"/>
                  </a:lnTo>
                  <a:lnTo>
                    <a:pt x="68027" y="2025"/>
                  </a:lnTo>
                  <a:lnTo>
                    <a:pt x="62274" y="0"/>
                  </a:lnTo>
                  <a:close/>
                </a:path>
                <a:path w="498475" h="195580">
                  <a:moveTo>
                    <a:pt x="133532" y="7595"/>
                  </a:moveTo>
                  <a:lnTo>
                    <a:pt x="118820" y="7595"/>
                  </a:lnTo>
                  <a:lnTo>
                    <a:pt x="122179" y="8734"/>
                  </a:lnTo>
                  <a:lnTo>
                    <a:pt x="126944" y="13545"/>
                  </a:lnTo>
                  <a:lnTo>
                    <a:pt x="128135" y="16709"/>
                  </a:lnTo>
                  <a:lnTo>
                    <a:pt x="128135" y="25444"/>
                  </a:lnTo>
                  <a:lnTo>
                    <a:pt x="126741" y="29495"/>
                  </a:lnTo>
                  <a:lnTo>
                    <a:pt x="121152" y="36837"/>
                  </a:lnTo>
                  <a:lnTo>
                    <a:pt x="115994" y="41648"/>
                  </a:lnTo>
                  <a:lnTo>
                    <a:pt x="100914" y="53800"/>
                  </a:lnTo>
                  <a:lnTo>
                    <a:pt x="95730" y="58864"/>
                  </a:lnTo>
                  <a:lnTo>
                    <a:pt x="90078" y="67219"/>
                  </a:lnTo>
                  <a:lnTo>
                    <a:pt x="88672" y="71523"/>
                  </a:lnTo>
                  <a:lnTo>
                    <a:pt x="88672" y="76080"/>
                  </a:lnTo>
                  <a:lnTo>
                    <a:pt x="138235" y="76080"/>
                  </a:lnTo>
                  <a:lnTo>
                    <a:pt x="138235" y="67219"/>
                  </a:lnTo>
                  <a:lnTo>
                    <a:pt x="102092" y="67219"/>
                  </a:lnTo>
                  <a:lnTo>
                    <a:pt x="102270" y="65067"/>
                  </a:lnTo>
                  <a:lnTo>
                    <a:pt x="106806" y="60256"/>
                  </a:lnTo>
                  <a:lnTo>
                    <a:pt x="115703" y="52788"/>
                  </a:lnTo>
                  <a:lnTo>
                    <a:pt x="124599" y="45445"/>
                  </a:lnTo>
                  <a:lnTo>
                    <a:pt x="130555" y="39622"/>
                  </a:lnTo>
                  <a:lnTo>
                    <a:pt x="136537" y="31267"/>
                  </a:lnTo>
                  <a:lnTo>
                    <a:pt x="138032" y="26457"/>
                  </a:lnTo>
                  <a:lnTo>
                    <a:pt x="138032" y="15064"/>
                  </a:lnTo>
                  <a:lnTo>
                    <a:pt x="136017" y="10000"/>
                  </a:lnTo>
                  <a:lnTo>
                    <a:pt x="133532" y="7595"/>
                  </a:lnTo>
                  <a:close/>
                </a:path>
                <a:path w="498475" h="195580">
                  <a:moveTo>
                    <a:pt x="122166" y="0"/>
                  </a:moveTo>
                  <a:lnTo>
                    <a:pt x="90458" y="21646"/>
                  </a:lnTo>
                  <a:lnTo>
                    <a:pt x="100407" y="21646"/>
                  </a:lnTo>
                  <a:lnTo>
                    <a:pt x="100749" y="17089"/>
                  </a:lnTo>
                  <a:lnTo>
                    <a:pt x="102257" y="13545"/>
                  </a:lnTo>
                  <a:lnTo>
                    <a:pt x="107554" y="8734"/>
                  </a:lnTo>
                  <a:lnTo>
                    <a:pt x="110760" y="7595"/>
                  </a:lnTo>
                  <a:lnTo>
                    <a:pt x="133532" y="7595"/>
                  </a:lnTo>
                  <a:lnTo>
                    <a:pt x="131962" y="6076"/>
                  </a:lnTo>
                  <a:lnTo>
                    <a:pt x="127907" y="2025"/>
                  </a:lnTo>
                  <a:lnTo>
                    <a:pt x="122166" y="0"/>
                  </a:lnTo>
                  <a:close/>
                </a:path>
                <a:path w="498475" h="195580">
                  <a:moveTo>
                    <a:pt x="160907" y="58737"/>
                  </a:moveTo>
                  <a:lnTo>
                    <a:pt x="151009" y="58737"/>
                  </a:lnTo>
                  <a:lnTo>
                    <a:pt x="151820" y="64940"/>
                  </a:lnTo>
                  <a:lnTo>
                    <a:pt x="154178" y="69497"/>
                  </a:lnTo>
                  <a:lnTo>
                    <a:pt x="161971" y="75827"/>
                  </a:lnTo>
                  <a:lnTo>
                    <a:pt x="166711" y="77346"/>
                  </a:lnTo>
                  <a:lnTo>
                    <a:pt x="172287" y="77346"/>
                  </a:lnTo>
                  <a:lnTo>
                    <a:pt x="183880" y="74783"/>
                  </a:lnTo>
                  <a:lnTo>
                    <a:pt x="189299" y="69751"/>
                  </a:lnTo>
                  <a:lnTo>
                    <a:pt x="165710" y="69751"/>
                  </a:lnTo>
                  <a:lnTo>
                    <a:pt x="161731" y="66079"/>
                  </a:lnTo>
                  <a:lnTo>
                    <a:pt x="160907" y="58737"/>
                  </a:lnTo>
                  <a:close/>
                </a:path>
                <a:path w="498475" h="195580">
                  <a:moveTo>
                    <a:pt x="198295" y="41648"/>
                  </a:moveTo>
                  <a:lnTo>
                    <a:pt x="189041" y="41648"/>
                  </a:lnTo>
                  <a:lnTo>
                    <a:pt x="188496" y="50762"/>
                  </a:lnTo>
                  <a:lnTo>
                    <a:pt x="186810" y="57725"/>
                  </a:lnTo>
                  <a:lnTo>
                    <a:pt x="181158" y="67345"/>
                  </a:lnTo>
                  <a:lnTo>
                    <a:pt x="177445" y="69751"/>
                  </a:lnTo>
                  <a:lnTo>
                    <a:pt x="189299" y="69751"/>
                  </a:lnTo>
                  <a:lnTo>
                    <a:pt x="192161" y="67092"/>
                  </a:lnTo>
                  <a:lnTo>
                    <a:pt x="197130" y="54275"/>
                  </a:lnTo>
                  <a:lnTo>
                    <a:pt x="198295" y="41648"/>
                  </a:lnTo>
                  <a:close/>
                </a:path>
                <a:path w="498475" h="195580">
                  <a:moveTo>
                    <a:pt x="181260" y="0"/>
                  </a:moveTo>
                  <a:lnTo>
                    <a:pt x="149729" y="18482"/>
                  </a:lnTo>
                  <a:lnTo>
                    <a:pt x="149729" y="32660"/>
                  </a:lnTo>
                  <a:lnTo>
                    <a:pt x="151884" y="38356"/>
                  </a:lnTo>
                  <a:lnTo>
                    <a:pt x="160489" y="47471"/>
                  </a:lnTo>
                  <a:lnTo>
                    <a:pt x="165761" y="49749"/>
                  </a:lnTo>
                  <a:lnTo>
                    <a:pt x="178421" y="49749"/>
                  </a:lnTo>
                  <a:lnTo>
                    <a:pt x="184098" y="47091"/>
                  </a:lnTo>
                  <a:lnTo>
                    <a:pt x="188581" y="42154"/>
                  </a:lnTo>
                  <a:lnTo>
                    <a:pt x="169410" y="42154"/>
                  </a:lnTo>
                  <a:lnTo>
                    <a:pt x="166027" y="40635"/>
                  </a:lnTo>
                  <a:lnTo>
                    <a:pt x="163480" y="37344"/>
                  </a:lnTo>
                  <a:lnTo>
                    <a:pt x="160945" y="34179"/>
                  </a:lnTo>
                  <a:lnTo>
                    <a:pt x="159678" y="30001"/>
                  </a:lnTo>
                  <a:lnTo>
                    <a:pt x="159678" y="20001"/>
                  </a:lnTo>
                  <a:lnTo>
                    <a:pt x="160920" y="15950"/>
                  </a:lnTo>
                  <a:lnTo>
                    <a:pt x="163403" y="12532"/>
                  </a:lnTo>
                  <a:lnTo>
                    <a:pt x="165887" y="9241"/>
                  </a:lnTo>
                  <a:lnTo>
                    <a:pt x="169208" y="7595"/>
                  </a:lnTo>
                  <a:lnTo>
                    <a:pt x="190762" y="7595"/>
                  </a:lnTo>
                  <a:lnTo>
                    <a:pt x="187558" y="3164"/>
                  </a:lnTo>
                  <a:lnTo>
                    <a:pt x="181260" y="0"/>
                  </a:lnTo>
                  <a:close/>
                </a:path>
                <a:path w="498475" h="195580">
                  <a:moveTo>
                    <a:pt x="190762" y="7595"/>
                  </a:moveTo>
                  <a:lnTo>
                    <a:pt x="178091" y="7595"/>
                  </a:lnTo>
                  <a:lnTo>
                    <a:pt x="181868" y="9874"/>
                  </a:lnTo>
                  <a:lnTo>
                    <a:pt x="187520" y="18988"/>
                  </a:lnTo>
                  <a:lnTo>
                    <a:pt x="189003" y="25571"/>
                  </a:lnTo>
                  <a:lnTo>
                    <a:pt x="189142" y="34179"/>
                  </a:lnTo>
                  <a:lnTo>
                    <a:pt x="184098" y="39496"/>
                  </a:lnTo>
                  <a:lnTo>
                    <a:pt x="178940" y="42154"/>
                  </a:lnTo>
                  <a:lnTo>
                    <a:pt x="188581" y="42154"/>
                  </a:lnTo>
                  <a:lnTo>
                    <a:pt x="189041" y="41648"/>
                  </a:lnTo>
                  <a:lnTo>
                    <a:pt x="198295" y="41648"/>
                  </a:lnTo>
                  <a:lnTo>
                    <a:pt x="198693" y="37344"/>
                  </a:lnTo>
                  <a:lnTo>
                    <a:pt x="192044" y="9367"/>
                  </a:lnTo>
                  <a:lnTo>
                    <a:pt x="190762" y="7595"/>
                  </a:lnTo>
                  <a:close/>
                </a:path>
                <a:path w="498475" h="195580">
                  <a:moveTo>
                    <a:pt x="224981" y="65573"/>
                  </a:moveTo>
                  <a:lnTo>
                    <a:pt x="214513" y="65573"/>
                  </a:lnTo>
                  <a:lnTo>
                    <a:pt x="214513" y="76080"/>
                  </a:lnTo>
                  <a:lnTo>
                    <a:pt x="224981" y="76080"/>
                  </a:lnTo>
                  <a:lnTo>
                    <a:pt x="224981" y="65573"/>
                  </a:lnTo>
                  <a:close/>
                </a:path>
                <a:path w="498475" h="195580">
                  <a:moveTo>
                    <a:pt x="274342" y="17216"/>
                  </a:moveTo>
                  <a:lnTo>
                    <a:pt x="264748" y="17216"/>
                  </a:lnTo>
                  <a:lnTo>
                    <a:pt x="264748" y="76080"/>
                  </a:lnTo>
                  <a:lnTo>
                    <a:pt x="274342" y="76080"/>
                  </a:lnTo>
                  <a:lnTo>
                    <a:pt x="274342" y="17216"/>
                  </a:lnTo>
                  <a:close/>
                </a:path>
                <a:path w="498475" h="195580">
                  <a:moveTo>
                    <a:pt x="274342" y="0"/>
                  </a:moveTo>
                  <a:lnTo>
                    <a:pt x="266941" y="0"/>
                  </a:lnTo>
                  <a:lnTo>
                    <a:pt x="265205" y="9114"/>
                  </a:lnTo>
                  <a:lnTo>
                    <a:pt x="258463" y="13545"/>
                  </a:lnTo>
                  <a:lnTo>
                    <a:pt x="246728" y="13545"/>
                  </a:lnTo>
                  <a:lnTo>
                    <a:pt x="246728" y="21140"/>
                  </a:lnTo>
                  <a:lnTo>
                    <a:pt x="254864" y="21140"/>
                  </a:lnTo>
                  <a:lnTo>
                    <a:pt x="260871" y="19874"/>
                  </a:lnTo>
                  <a:lnTo>
                    <a:pt x="264748" y="17216"/>
                  </a:lnTo>
                  <a:lnTo>
                    <a:pt x="274342" y="17216"/>
                  </a:lnTo>
                  <a:lnTo>
                    <a:pt x="274342" y="0"/>
                  </a:lnTo>
                  <a:close/>
                </a:path>
                <a:path w="498475" h="195580">
                  <a:moveTo>
                    <a:pt x="309357" y="56459"/>
                  </a:moveTo>
                  <a:lnTo>
                    <a:pt x="299409" y="56459"/>
                  </a:lnTo>
                  <a:lnTo>
                    <a:pt x="300118" y="63421"/>
                  </a:lnTo>
                  <a:lnTo>
                    <a:pt x="302729" y="68611"/>
                  </a:lnTo>
                  <a:lnTo>
                    <a:pt x="307215" y="72029"/>
                  </a:lnTo>
                  <a:lnTo>
                    <a:pt x="311714" y="75574"/>
                  </a:lnTo>
                  <a:lnTo>
                    <a:pt x="317125" y="77346"/>
                  </a:lnTo>
                  <a:lnTo>
                    <a:pt x="331180" y="77346"/>
                  </a:lnTo>
                  <a:lnTo>
                    <a:pt x="337364" y="74814"/>
                  </a:lnTo>
                  <a:lnTo>
                    <a:pt x="342009" y="69751"/>
                  </a:lnTo>
                  <a:lnTo>
                    <a:pt x="319812" y="69751"/>
                  </a:lnTo>
                  <a:lnTo>
                    <a:pt x="316682" y="68738"/>
                  </a:lnTo>
                  <a:lnTo>
                    <a:pt x="314084" y="66459"/>
                  </a:lnTo>
                  <a:lnTo>
                    <a:pt x="311486" y="64307"/>
                  </a:lnTo>
                  <a:lnTo>
                    <a:pt x="309902" y="61016"/>
                  </a:lnTo>
                  <a:lnTo>
                    <a:pt x="309357" y="56459"/>
                  </a:lnTo>
                  <a:close/>
                </a:path>
                <a:path w="498475" h="195580">
                  <a:moveTo>
                    <a:pt x="343622" y="34559"/>
                  </a:moveTo>
                  <a:lnTo>
                    <a:pt x="327910" y="34559"/>
                  </a:lnTo>
                  <a:lnTo>
                    <a:pt x="331699" y="36078"/>
                  </a:lnTo>
                  <a:lnTo>
                    <a:pt x="337554" y="42154"/>
                  </a:lnTo>
                  <a:lnTo>
                    <a:pt x="339024" y="46331"/>
                  </a:lnTo>
                  <a:lnTo>
                    <a:pt x="339024" y="56712"/>
                  </a:lnTo>
                  <a:lnTo>
                    <a:pt x="337579" y="61016"/>
                  </a:lnTo>
                  <a:lnTo>
                    <a:pt x="331839" y="68105"/>
                  </a:lnTo>
                  <a:lnTo>
                    <a:pt x="328075" y="69751"/>
                  </a:lnTo>
                  <a:lnTo>
                    <a:pt x="342009" y="69751"/>
                  </a:lnTo>
                  <a:lnTo>
                    <a:pt x="346653" y="64687"/>
                  </a:lnTo>
                  <a:lnTo>
                    <a:pt x="348972" y="58357"/>
                  </a:lnTo>
                  <a:lnTo>
                    <a:pt x="348972" y="43293"/>
                  </a:lnTo>
                  <a:lnTo>
                    <a:pt x="346666" y="37470"/>
                  </a:lnTo>
                  <a:lnTo>
                    <a:pt x="343622" y="34559"/>
                  </a:lnTo>
                  <a:close/>
                </a:path>
                <a:path w="498475" h="195580">
                  <a:moveTo>
                    <a:pt x="345399" y="1265"/>
                  </a:moveTo>
                  <a:lnTo>
                    <a:pt x="305276" y="1265"/>
                  </a:lnTo>
                  <a:lnTo>
                    <a:pt x="302108" y="40761"/>
                  </a:lnTo>
                  <a:lnTo>
                    <a:pt x="309674" y="40761"/>
                  </a:lnTo>
                  <a:lnTo>
                    <a:pt x="313374" y="36711"/>
                  </a:lnTo>
                  <a:lnTo>
                    <a:pt x="317898" y="34559"/>
                  </a:lnTo>
                  <a:lnTo>
                    <a:pt x="343622" y="34559"/>
                  </a:lnTo>
                  <a:lnTo>
                    <a:pt x="339784" y="30887"/>
                  </a:lnTo>
                  <a:lnTo>
                    <a:pt x="311866" y="30887"/>
                  </a:lnTo>
                  <a:lnTo>
                    <a:pt x="313501" y="10127"/>
                  </a:lnTo>
                  <a:lnTo>
                    <a:pt x="345399" y="10127"/>
                  </a:lnTo>
                  <a:lnTo>
                    <a:pt x="345399" y="1265"/>
                  </a:lnTo>
                  <a:close/>
                </a:path>
                <a:path w="498475" h="195580">
                  <a:moveTo>
                    <a:pt x="331978" y="26457"/>
                  </a:moveTo>
                  <a:lnTo>
                    <a:pt x="320205" y="26457"/>
                  </a:lnTo>
                  <a:lnTo>
                    <a:pt x="315579" y="27976"/>
                  </a:lnTo>
                  <a:lnTo>
                    <a:pt x="311866" y="30887"/>
                  </a:lnTo>
                  <a:lnTo>
                    <a:pt x="339784" y="30887"/>
                  </a:lnTo>
                  <a:lnTo>
                    <a:pt x="337402" y="28609"/>
                  </a:lnTo>
                  <a:lnTo>
                    <a:pt x="331978" y="26457"/>
                  </a:lnTo>
                  <a:close/>
                </a:path>
                <a:path w="498475" h="195580">
                  <a:moveTo>
                    <a:pt x="398092" y="58231"/>
                  </a:moveTo>
                  <a:lnTo>
                    <a:pt x="388436" y="58231"/>
                  </a:lnTo>
                  <a:lnTo>
                    <a:pt x="388436" y="76080"/>
                  </a:lnTo>
                  <a:lnTo>
                    <a:pt x="398092" y="76080"/>
                  </a:lnTo>
                  <a:lnTo>
                    <a:pt x="398092" y="58231"/>
                  </a:lnTo>
                  <a:close/>
                </a:path>
                <a:path w="498475" h="195580">
                  <a:moveTo>
                    <a:pt x="398092" y="379"/>
                  </a:moveTo>
                  <a:lnTo>
                    <a:pt x="390527" y="379"/>
                  </a:lnTo>
                  <a:lnTo>
                    <a:pt x="356487" y="49749"/>
                  </a:lnTo>
                  <a:lnTo>
                    <a:pt x="356487" y="58231"/>
                  </a:lnTo>
                  <a:lnTo>
                    <a:pt x="408193" y="58231"/>
                  </a:lnTo>
                  <a:lnTo>
                    <a:pt x="408193" y="49749"/>
                  </a:lnTo>
                  <a:lnTo>
                    <a:pt x="365472" y="49749"/>
                  </a:lnTo>
                  <a:lnTo>
                    <a:pt x="388436" y="15443"/>
                  </a:lnTo>
                  <a:lnTo>
                    <a:pt x="398092" y="15443"/>
                  </a:lnTo>
                  <a:lnTo>
                    <a:pt x="398092" y="379"/>
                  </a:lnTo>
                  <a:close/>
                </a:path>
                <a:path w="498475" h="195580">
                  <a:moveTo>
                    <a:pt x="398092" y="15443"/>
                  </a:moveTo>
                  <a:lnTo>
                    <a:pt x="388436" y="15443"/>
                  </a:lnTo>
                  <a:lnTo>
                    <a:pt x="388436" y="49749"/>
                  </a:lnTo>
                  <a:lnTo>
                    <a:pt x="398092" y="49749"/>
                  </a:lnTo>
                  <a:lnTo>
                    <a:pt x="398092" y="15443"/>
                  </a:lnTo>
                  <a:close/>
                </a:path>
                <a:path w="498475" h="195580">
                  <a:moveTo>
                    <a:pt x="451534" y="0"/>
                  </a:moveTo>
                  <a:lnTo>
                    <a:pt x="421125" y="23124"/>
                  </a:lnTo>
                  <a:lnTo>
                    <a:pt x="419575" y="43167"/>
                  </a:lnTo>
                  <a:lnTo>
                    <a:pt x="419894" y="49376"/>
                  </a:lnTo>
                  <a:lnTo>
                    <a:pt x="452180" y="77346"/>
                  </a:lnTo>
                  <a:lnTo>
                    <a:pt x="457858" y="74814"/>
                  </a:lnTo>
                  <a:lnTo>
                    <a:pt x="462238" y="69751"/>
                  </a:lnTo>
                  <a:lnTo>
                    <a:pt x="440166" y="69751"/>
                  </a:lnTo>
                  <a:lnTo>
                    <a:pt x="436390" y="67472"/>
                  </a:lnTo>
                  <a:lnTo>
                    <a:pt x="430738" y="58357"/>
                  </a:lnTo>
                  <a:lnTo>
                    <a:pt x="429268" y="51775"/>
                  </a:lnTo>
                  <a:lnTo>
                    <a:pt x="429128" y="43167"/>
                  </a:lnTo>
                  <a:lnTo>
                    <a:pt x="434159" y="37850"/>
                  </a:lnTo>
                  <a:lnTo>
                    <a:pt x="438145" y="35698"/>
                  </a:lnTo>
                  <a:lnTo>
                    <a:pt x="429230" y="35698"/>
                  </a:lnTo>
                  <a:lnTo>
                    <a:pt x="440813" y="7595"/>
                  </a:lnTo>
                  <a:lnTo>
                    <a:pt x="463732" y="7595"/>
                  </a:lnTo>
                  <a:lnTo>
                    <a:pt x="460164" y="4683"/>
                  </a:lnTo>
                  <a:lnTo>
                    <a:pt x="456286" y="1645"/>
                  </a:lnTo>
                  <a:lnTo>
                    <a:pt x="451534" y="0"/>
                  </a:lnTo>
                  <a:close/>
                </a:path>
                <a:path w="498475" h="195580">
                  <a:moveTo>
                    <a:pt x="462676" y="35065"/>
                  </a:moveTo>
                  <a:lnTo>
                    <a:pt x="448847" y="35065"/>
                  </a:lnTo>
                  <a:lnTo>
                    <a:pt x="452244" y="36711"/>
                  </a:lnTo>
                  <a:lnTo>
                    <a:pt x="454778" y="40002"/>
                  </a:lnTo>
                  <a:lnTo>
                    <a:pt x="457313" y="43167"/>
                  </a:lnTo>
                  <a:lnTo>
                    <a:pt x="458580" y="47344"/>
                  </a:lnTo>
                  <a:lnTo>
                    <a:pt x="458580" y="57345"/>
                  </a:lnTo>
                  <a:lnTo>
                    <a:pt x="457338" y="61522"/>
                  </a:lnTo>
                  <a:lnTo>
                    <a:pt x="452370" y="68105"/>
                  </a:lnTo>
                  <a:lnTo>
                    <a:pt x="449050" y="69751"/>
                  </a:lnTo>
                  <a:lnTo>
                    <a:pt x="462238" y="69751"/>
                  </a:lnTo>
                  <a:lnTo>
                    <a:pt x="466399" y="64940"/>
                  </a:lnTo>
                  <a:lnTo>
                    <a:pt x="468541" y="58864"/>
                  </a:lnTo>
                  <a:lnTo>
                    <a:pt x="468541" y="44686"/>
                  </a:lnTo>
                  <a:lnTo>
                    <a:pt x="466386" y="38989"/>
                  </a:lnTo>
                  <a:lnTo>
                    <a:pt x="462676" y="35065"/>
                  </a:lnTo>
                  <a:close/>
                </a:path>
                <a:path w="498475" h="195580">
                  <a:moveTo>
                    <a:pt x="452484" y="27596"/>
                  </a:moveTo>
                  <a:lnTo>
                    <a:pt x="439824" y="27596"/>
                  </a:lnTo>
                  <a:lnTo>
                    <a:pt x="434159" y="30381"/>
                  </a:lnTo>
                  <a:lnTo>
                    <a:pt x="429230" y="35698"/>
                  </a:lnTo>
                  <a:lnTo>
                    <a:pt x="438145" y="35698"/>
                  </a:lnTo>
                  <a:lnTo>
                    <a:pt x="439317" y="35065"/>
                  </a:lnTo>
                  <a:lnTo>
                    <a:pt x="462676" y="35065"/>
                  </a:lnTo>
                  <a:lnTo>
                    <a:pt x="457769" y="29875"/>
                  </a:lnTo>
                  <a:lnTo>
                    <a:pt x="452484" y="27596"/>
                  </a:lnTo>
                  <a:close/>
                </a:path>
                <a:path w="498475" h="195580">
                  <a:moveTo>
                    <a:pt x="463732" y="7595"/>
                  </a:moveTo>
                  <a:lnTo>
                    <a:pt x="452522" y="7595"/>
                  </a:lnTo>
                  <a:lnTo>
                    <a:pt x="456502" y="11266"/>
                  </a:lnTo>
                  <a:lnTo>
                    <a:pt x="457363" y="18608"/>
                  </a:lnTo>
                  <a:lnTo>
                    <a:pt x="467261" y="18608"/>
                  </a:lnTo>
                  <a:lnTo>
                    <a:pt x="466412" y="12532"/>
                  </a:lnTo>
                  <a:lnTo>
                    <a:pt x="464042" y="7848"/>
                  </a:lnTo>
                  <a:lnTo>
                    <a:pt x="463732" y="7595"/>
                  </a:lnTo>
                  <a:close/>
                </a:path>
                <a:path w="498475" h="195580">
                  <a:moveTo>
                    <a:pt x="9948" y="174694"/>
                  </a:moveTo>
                  <a:lnTo>
                    <a:pt x="0" y="174694"/>
                  </a:lnTo>
                  <a:lnTo>
                    <a:pt x="709" y="181530"/>
                  </a:lnTo>
                  <a:lnTo>
                    <a:pt x="3320" y="186846"/>
                  </a:lnTo>
                  <a:lnTo>
                    <a:pt x="7806" y="190264"/>
                  </a:lnTo>
                  <a:lnTo>
                    <a:pt x="12305" y="193809"/>
                  </a:lnTo>
                  <a:lnTo>
                    <a:pt x="17716" y="195581"/>
                  </a:lnTo>
                  <a:lnTo>
                    <a:pt x="31770" y="195581"/>
                  </a:lnTo>
                  <a:lnTo>
                    <a:pt x="37955" y="193049"/>
                  </a:lnTo>
                  <a:lnTo>
                    <a:pt x="42599" y="187986"/>
                  </a:lnTo>
                  <a:lnTo>
                    <a:pt x="20403" y="187986"/>
                  </a:lnTo>
                  <a:lnTo>
                    <a:pt x="17273" y="186846"/>
                  </a:lnTo>
                  <a:lnTo>
                    <a:pt x="12064" y="182542"/>
                  </a:lnTo>
                  <a:lnTo>
                    <a:pt x="10493" y="179124"/>
                  </a:lnTo>
                  <a:lnTo>
                    <a:pt x="9948" y="174694"/>
                  </a:lnTo>
                  <a:close/>
                </a:path>
                <a:path w="498475" h="195580">
                  <a:moveTo>
                    <a:pt x="44213" y="152794"/>
                  </a:moveTo>
                  <a:lnTo>
                    <a:pt x="28501" y="152794"/>
                  </a:lnTo>
                  <a:lnTo>
                    <a:pt x="32290" y="154313"/>
                  </a:lnTo>
                  <a:lnTo>
                    <a:pt x="38145" y="160389"/>
                  </a:lnTo>
                  <a:lnTo>
                    <a:pt x="39615" y="164566"/>
                  </a:lnTo>
                  <a:lnTo>
                    <a:pt x="39615" y="174947"/>
                  </a:lnTo>
                  <a:lnTo>
                    <a:pt x="38170" y="179251"/>
                  </a:lnTo>
                  <a:lnTo>
                    <a:pt x="35187" y="182922"/>
                  </a:lnTo>
                  <a:lnTo>
                    <a:pt x="32417" y="186213"/>
                  </a:lnTo>
                  <a:lnTo>
                    <a:pt x="28666" y="187986"/>
                  </a:lnTo>
                  <a:lnTo>
                    <a:pt x="42599" y="187986"/>
                  </a:lnTo>
                  <a:lnTo>
                    <a:pt x="47244" y="182922"/>
                  </a:lnTo>
                  <a:lnTo>
                    <a:pt x="49563" y="176593"/>
                  </a:lnTo>
                  <a:lnTo>
                    <a:pt x="49563" y="161528"/>
                  </a:lnTo>
                  <a:lnTo>
                    <a:pt x="47257" y="155705"/>
                  </a:lnTo>
                  <a:lnTo>
                    <a:pt x="44213" y="152794"/>
                  </a:lnTo>
                  <a:close/>
                </a:path>
                <a:path w="498475" h="195580">
                  <a:moveTo>
                    <a:pt x="45989" y="119500"/>
                  </a:moveTo>
                  <a:lnTo>
                    <a:pt x="5867" y="119500"/>
                  </a:lnTo>
                  <a:lnTo>
                    <a:pt x="2699" y="158997"/>
                  </a:lnTo>
                  <a:lnTo>
                    <a:pt x="10252" y="158997"/>
                  </a:lnTo>
                  <a:lnTo>
                    <a:pt x="13965" y="154819"/>
                  </a:lnTo>
                  <a:lnTo>
                    <a:pt x="18489" y="152794"/>
                  </a:lnTo>
                  <a:lnTo>
                    <a:pt x="44213" y="152794"/>
                  </a:lnTo>
                  <a:lnTo>
                    <a:pt x="40375" y="149122"/>
                  </a:lnTo>
                  <a:lnTo>
                    <a:pt x="12457" y="149122"/>
                  </a:lnTo>
                  <a:lnTo>
                    <a:pt x="14092" y="128362"/>
                  </a:lnTo>
                  <a:lnTo>
                    <a:pt x="45989" y="128362"/>
                  </a:lnTo>
                  <a:lnTo>
                    <a:pt x="45989" y="119500"/>
                  </a:lnTo>
                  <a:close/>
                </a:path>
                <a:path w="498475" h="195580">
                  <a:moveTo>
                    <a:pt x="32569" y="144692"/>
                  </a:moveTo>
                  <a:lnTo>
                    <a:pt x="20796" y="144692"/>
                  </a:lnTo>
                  <a:lnTo>
                    <a:pt x="16157" y="146211"/>
                  </a:lnTo>
                  <a:lnTo>
                    <a:pt x="12457" y="149122"/>
                  </a:lnTo>
                  <a:lnTo>
                    <a:pt x="40375" y="149122"/>
                  </a:lnTo>
                  <a:lnTo>
                    <a:pt x="37993" y="146844"/>
                  </a:lnTo>
                  <a:lnTo>
                    <a:pt x="32569" y="144692"/>
                  </a:lnTo>
                  <a:close/>
                </a:path>
                <a:path w="498475" h="195580">
                  <a:moveTo>
                    <a:pt x="94691" y="135451"/>
                  </a:moveTo>
                  <a:lnTo>
                    <a:pt x="85098" y="135451"/>
                  </a:lnTo>
                  <a:lnTo>
                    <a:pt x="85098" y="194315"/>
                  </a:lnTo>
                  <a:lnTo>
                    <a:pt x="94691" y="194315"/>
                  </a:lnTo>
                  <a:lnTo>
                    <a:pt x="94691" y="135451"/>
                  </a:lnTo>
                  <a:close/>
                </a:path>
                <a:path w="498475" h="195580">
                  <a:moveTo>
                    <a:pt x="94691" y="118235"/>
                  </a:moveTo>
                  <a:lnTo>
                    <a:pt x="87290" y="118235"/>
                  </a:lnTo>
                  <a:lnTo>
                    <a:pt x="85554" y="127222"/>
                  </a:lnTo>
                  <a:lnTo>
                    <a:pt x="78825" y="131780"/>
                  </a:lnTo>
                  <a:lnTo>
                    <a:pt x="67077" y="131780"/>
                  </a:lnTo>
                  <a:lnTo>
                    <a:pt x="67077" y="139375"/>
                  </a:lnTo>
                  <a:lnTo>
                    <a:pt x="75213" y="139375"/>
                  </a:lnTo>
                  <a:lnTo>
                    <a:pt x="81220" y="138109"/>
                  </a:lnTo>
                  <a:lnTo>
                    <a:pt x="85098" y="135451"/>
                  </a:lnTo>
                  <a:lnTo>
                    <a:pt x="94691" y="135451"/>
                  </a:lnTo>
                  <a:lnTo>
                    <a:pt x="94691" y="118235"/>
                  </a:lnTo>
                  <a:close/>
                </a:path>
                <a:path w="498475" h="195580">
                  <a:moveTo>
                    <a:pt x="163525" y="125830"/>
                  </a:moveTo>
                  <a:lnTo>
                    <a:pt x="148741" y="125830"/>
                  </a:lnTo>
                  <a:lnTo>
                    <a:pt x="152087" y="126969"/>
                  </a:lnTo>
                  <a:lnTo>
                    <a:pt x="154469" y="129374"/>
                  </a:lnTo>
                  <a:lnTo>
                    <a:pt x="156852" y="131653"/>
                  </a:lnTo>
                  <a:lnTo>
                    <a:pt x="158043" y="134944"/>
                  </a:lnTo>
                  <a:lnTo>
                    <a:pt x="158043" y="143679"/>
                  </a:lnTo>
                  <a:lnTo>
                    <a:pt x="138375" y="165832"/>
                  </a:lnTo>
                  <a:lnTo>
                    <a:pt x="130834" y="171909"/>
                  </a:lnTo>
                  <a:lnTo>
                    <a:pt x="125651" y="177099"/>
                  </a:lnTo>
                  <a:lnTo>
                    <a:pt x="122825" y="181276"/>
                  </a:lnTo>
                  <a:lnTo>
                    <a:pt x="119999" y="185327"/>
                  </a:lnTo>
                  <a:lnTo>
                    <a:pt x="118592" y="189758"/>
                  </a:lnTo>
                  <a:lnTo>
                    <a:pt x="118592" y="194315"/>
                  </a:lnTo>
                  <a:lnTo>
                    <a:pt x="168156" y="194315"/>
                  </a:lnTo>
                  <a:lnTo>
                    <a:pt x="168156" y="185454"/>
                  </a:lnTo>
                  <a:lnTo>
                    <a:pt x="132013" y="185454"/>
                  </a:lnTo>
                  <a:lnTo>
                    <a:pt x="132178" y="183175"/>
                  </a:lnTo>
                  <a:lnTo>
                    <a:pt x="136714" y="178491"/>
                  </a:lnTo>
                  <a:lnTo>
                    <a:pt x="154520" y="163554"/>
                  </a:lnTo>
                  <a:lnTo>
                    <a:pt x="160463" y="157857"/>
                  </a:lnTo>
                  <a:lnTo>
                    <a:pt x="166458" y="149502"/>
                  </a:lnTo>
                  <a:lnTo>
                    <a:pt x="167953" y="144692"/>
                  </a:lnTo>
                  <a:lnTo>
                    <a:pt x="167953" y="133172"/>
                  </a:lnTo>
                  <a:lnTo>
                    <a:pt x="165925" y="128235"/>
                  </a:lnTo>
                  <a:lnTo>
                    <a:pt x="163525" y="125830"/>
                  </a:lnTo>
                  <a:close/>
                </a:path>
                <a:path w="498475" h="195580">
                  <a:moveTo>
                    <a:pt x="152074" y="118235"/>
                  </a:moveTo>
                  <a:lnTo>
                    <a:pt x="120379" y="139881"/>
                  </a:lnTo>
                  <a:lnTo>
                    <a:pt x="130327" y="139881"/>
                  </a:lnTo>
                  <a:lnTo>
                    <a:pt x="130669" y="135198"/>
                  </a:lnTo>
                  <a:lnTo>
                    <a:pt x="132165" y="131780"/>
                  </a:lnTo>
                  <a:lnTo>
                    <a:pt x="137475" y="126969"/>
                  </a:lnTo>
                  <a:lnTo>
                    <a:pt x="140668" y="125830"/>
                  </a:lnTo>
                  <a:lnTo>
                    <a:pt x="163525" y="125830"/>
                  </a:lnTo>
                  <a:lnTo>
                    <a:pt x="161883" y="124184"/>
                  </a:lnTo>
                  <a:lnTo>
                    <a:pt x="157827" y="120260"/>
                  </a:lnTo>
                  <a:lnTo>
                    <a:pt x="152074" y="118235"/>
                  </a:lnTo>
                  <a:close/>
                </a:path>
                <a:path w="498475" h="195580">
                  <a:moveTo>
                    <a:pt x="212004" y="118235"/>
                  </a:moveTo>
                  <a:lnTo>
                    <a:pt x="181606" y="141306"/>
                  </a:lnTo>
                  <a:lnTo>
                    <a:pt x="180063" y="161402"/>
                  </a:lnTo>
                  <a:lnTo>
                    <a:pt x="180375" y="167557"/>
                  </a:lnTo>
                  <a:lnTo>
                    <a:pt x="212650" y="195581"/>
                  </a:lnTo>
                  <a:lnTo>
                    <a:pt x="218328" y="193049"/>
                  </a:lnTo>
                  <a:lnTo>
                    <a:pt x="222705" y="187986"/>
                  </a:lnTo>
                  <a:lnTo>
                    <a:pt x="200636" y="187986"/>
                  </a:lnTo>
                  <a:lnTo>
                    <a:pt x="196860" y="185707"/>
                  </a:lnTo>
                  <a:lnTo>
                    <a:pt x="193967" y="181039"/>
                  </a:lnTo>
                  <a:lnTo>
                    <a:pt x="191220" y="176466"/>
                  </a:lnTo>
                  <a:lnTo>
                    <a:pt x="189738" y="170010"/>
                  </a:lnTo>
                  <a:lnTo>
                    <a:pt x="189598" y="161402"/>
                  </a:lnTo>
                  <a:lnTo>
                    <a:pt x="194629" y="155958"/>
                  </a:lnTo>
                  <a:lnTo>
                    <a:pt x="198559" y="153933"/>
                  </a:lnTo>
                  <a:lnTo>
                    <a:pt x="189700" y="153933"/>
                  </a:lnTo>
                  <a:lnTo>
                    <a:pt x="190207" y="144818"/>
                  </a:lnTo>
                  <a:lnTo>
                    <a:pt x="191892" y="137856"/>
                  </a:lnTo>
                  <a:lnTo>
                    <a:pt x="197570" y="128235"/>
                  </a:lnTo>
                  <a:lnTo>
                    <a:pt x="201283" y="125830"/>
                  </a:lnTo>
                  <a:lnTo>
                    <a:pt x="224202" y="125830"/>
                  </a:lnTo>
                  <a:lnTo>
                    <a:pt x="216756" y="119754"/>
                  </a:lnTo>
                  <a:lnTo>
                    <a:pt x="212004" y="118235"/>
                  </a:lnTo>
                  <a:close/>
                </a:path>
                <a:path w="498475" h="195580">
                  <a:moveTo>
                    <a:pt x="223152" y="153300"/>
                  </a:moveTo>
                  <a:lnTo>
                    <a:pt x="209317" y="153300"/>
                  </a:lnTo>
                  <a:lnTo>
                    <a:pt x="212714" y="154946"/>
                  </a:lnTo>
                  <a:lnTo>
                    <a:pt x="215248" y="158110"/>
                  </a:lnTo>
                  <a:lnTo>
                    <a:pt x="217783" y="161402"/>
                  </a:lnTo>
                  <a:lnTo>
                    <a:pt x="219050" y="165579"/>
                  </a:lnTo>
                  <a:lnTo>
                    <a:pt x="219050" y="175580"/>
                  </a:lnTo>
                  <a:lnTo>
                    <a:pt x="217808" y="179631"/>
                  </a:lnTo>
                  <a:lnTo>
                    <a:pt x="215324" y="183049"/>
                  </a:lnTo>
                  <a:lnTo>
                    <a:pt x="212840" y="186340"/>
                  </a:lnTo>
                  <a:lnTo>
                    <a:pt x="209520" y="187986"/>
                  </a:lnTo>
                  <a:lnTo>
                    <a:pt x="222705" y="187986"/>
                  </a:lnTo>
                  <a:lnTo>
                    <a:pt x="226869" y="183049"/>
                  </a:lnTo>
                  <a:lnTo>
                    <a:pt x="229011" y="177099"/>
                  </a:lnTo>
                  <a:lnTo>
                    <a:pt x="229011" y="162921"/>
                  </a:lnTo>
                  <a:lnTo>
                    <a:pt x="226857" y="157224"/>
                  </a:lnTo>
                  <a:lnTo>
                    <a:pt x="223152" y="153300"/>
                  </a:lnTo>
                  <a:close/>
                </a:path>
                <a:path w="498475" h="195580">
                  <a:moveTo>
                    <a:pt x="212967" y="145831"/>
                  </a:moveTo>
                  <a:lnTo>
                    <a:pt x="200307" y="145831"/>
                  </a:lnTo>
                  <a:lnTo>
                    <a:pt x="194629" y="148490"/>
                  </a:lnTo>
                  <a:lnTo>
                    <a:pt x="189700" y="153933"/>
                  </a:lnTo>
                  <a:lnTo>
                    <a:pt x="198559" y="153933"/>
                  </a:lnTo>
                  <a:lnTo>
                    <a:pt x="199787" y="153300"/>
                  </a:lnTo>
                  <a:lnTo>
                    <a:pt x="223152" y="153300"/>
                  </a:lnTo>
                  <a:lnTo>
                    <a:pt x="218252" y="148110"/>
                  </a:lnTo>
                  <a:lnTo>
                    <a:pt x="212967" y="145831"/>
                  </a:lnTo>
                  <a:close/>
                </a:path>
                <a:path w="498475" h="195580">
                  <a:moveTo>
                    <a:pt x="224202" y="125830"/>
                  </a:moveTo>
                  <a:lnTo>
                    <a:pt x="212992" y="125830"/>
                  </a:lnTo>
                  <a:lnTo>
                    <a:pt x="216972" y="129501"/>
                  </a:lnTo>
                  <a:lnTo>
                    <a:pt x="217833" y="136843"/>
                  </a:lnTo>
                  <a:lnTo>
                    <a:pt x="227731" y="136843"/>
                  </a:lnTo>
                  <a:lnTo>
                    <a:pt x="226882" y="130640"/>
                  </a:lnTo>
                  <a:lnTo>
                    <a:pt x="224512" y="126083"/>
                  </a:lnTo>
                  <a:lnTo>
                    <a:pt x="224202" y="125830"/>
                  </a:lnTo>
                  <a:close/>
                </a:path>
                <a:path w="498475" h="195580">
                  <a:moveTo>
                    <a:pt x="283289" y="125830"/>
                  </a:moveTo>
                  <a:lnTo>
                    <a:pt x="268500" y="125830"/>
                  </a:lnTo>
                  <a:lnTo>
                    <a:pt x="271858" y="126969"/>
                  </a:lnTo>
                  <a:lnTo>
                    <a:pt x="274240" y="129374"/>
                  </a:lnTo>
                  <a:lnTo>
                    <a:pt x="276623" y="131653"/>
                  </a:lnTo>
                  <a:lnTo>
                    <a:pt x="277814" y="134944"/>
                  </a:lnTo>
                  <a:lnTo>
                    <a:pt x="277814" y="143679"/>
                  </a:lnTo>
                  <a:lnTo>
                    <a:pt x="258133" y="165832"/>
                  </a:lnTo>
                  <a:lnTo>
                    <a:pt x="250593" y="171909"/>
                  </a:lnTo>
                  <a:lnTo>
                    <a:pt x="245410" y="177099"/>
                  </a:lnTo>
                  <a:lnTo>
                    <a:pt x="242584" y="181276"/>
                  </a:lnTo>
                  <a:lnTo>
                    <a:pt x="239758" y="185327"/>
                  </a:lnTo>
                  <a:lnTo>
                    <a:pt x="238351" y="189758"/>
                  </a:lnTo>
                  <a:lnTo>
                    <a:pt x="238351" y="194315"/>
                  </a:lnTo>
                  <a:lnTo>
                    <a:pt x="287927" y="194315"/>
                  </a:lnTo>
                  <a:lnTo>
                    <a:pt x="287927" y="185454"/>
                  </a:lnTo>
                  <a:lnTo>
                    <a:pt x="251771" y="185454"/>
                  </a:lnTo>
                  <a:lnTo>
                    <a:pt x="251949" y="183175"/>
                  </a:lnTo>
                  <a:lnTo>
                    <a:pt x="256486" y="178491"/>
                  </a:lnTo>
                  <a:lnTo>
                    <a:pt x="274278" y="163554"/>
                  </a:lnTo>
                  <a:lnTo>
                    <a:pt x="280235" y="157857"/>
                  </a:lnTo>
                  <a:lnTo>
                    <a:pt x="286216" y="149502"/>
                  </a:lnTo>
                  <a:lnTo>
                    <a:pt x="287712" y="144692"/>
                  </a:lnTo>
                  <a:lnTo>
                    <a:pt x="287712" y="133172"/>
                  </a:lnTo>
                  <a:lnTo>
                    <a:pt x="285697" y="128235"/>
                  </a:lnTo>
                  <a:lnTo>
                    <a:pt x="283289" y="125830"/>
                  </a:lnTo>
                  <a:close/>
                </a:path>
                <a:path w="498475" h="195580">
                  <a:moveTo>
                    <a:pt x="271845" y="118235"/>
                  </a:moveTo>
                  <a:lnTo>
                    <a:pt x="240138" y="139881"/>
                  </a:lnTo>
                  <a:lnTo>
                    <a:pt x="250099" y="139881"/>
                  </a:lnTo>
                  <a:lnTo>
                    <a:pt x="250428" y="135198"/>
                  </a:lnTo>
                  <a:lnTo>
                    <a:pt x="251936" y="131780"/>
                  </a:lnTo>
                  <a:lnTo>
                    <a:pt x="257233" y="126969"/>
                  </a:lnTo>
                  <a:lnTo>
                    <a:pt x="260440" y="125830"/>
                  </a:lnTo>
                  <a:lnTo>
                    <a:pt x="283289" y="125830"/>
                  </a:lnTo>
                  <a:lnTo>
                    <a:pt x="281641" y="124184"/>
                  </a:lnTo>
                  <a:lnTo>
                    <a:pt x="277586" y="120260"/>
                  </a:lnTo>
                  <a:lnTo>
                    <a:pt x="271845" y="118235"/>
                  </a:lnTo>
                  <a:close/>
                </a:path>
                <a:path w="498475" h="195580">
                  <a:moveTo>
                    <a:pt x="331775" y="118235"/>
                  </a:moveTo>
                  <a:lnTo>
                    <a:pt x="301366" y="141306"/>
                  </a:lnTo>
                  <a:lnTo>
                    <a:pt x="299822" y="161402"/>
                  </a:lnTo>
                  <a:lnTo>
                    <a:pt x="300134" y="167557"/>
                  </a:lnTo>
                  <a:lnTo>
                    <a:pt x="332422" y="195581"/>
                  </a:lnTo>
                  <a:lnTo>
                    <a:pt x="338099" y="193049"/>
                  </a:lnTo>
                  <a:lnTo>
                    <a:pt x="342477" y="187986"/>
                  </a:lnTo>
                  <a:lnTo>
                    <a:pt x="320408" y="187986"/>
                  </a:lnTo>
                  <a:lnTo>
                    <a:pt x="316631" y="185707"/>
                  </a:lnTo>
                  <a:lnTo>
                    <a:pt x="313738" y="181039"/>
                  </a:lnTo>
                  <a:lnTo>
                    <a:pt x="310979" y="176466"/>
                  </a:lnTo>
                  <a:lnTo>
                    <a:pt x="309496" y="170010"/>
                  </a:lnTo>
                  <a:lnTo>
                    <a:pt x="309357" y="161402"/>
                  </a:lnTo>
                  <a:lnTo>
                    <a:pt x="314401" y="155958"/>
                  </a:lnTo>
                  <a:lnTo>
                    <a:pt x="318331" y="153933"/>
                  </a:lnTo>
                  <a:lnTo>
                    <a:pt x="309458" y="153933"/>
                  </a:lnTo>
                  <a:lnTo>
                    <a:pt x="309978" y="144818"/>
                  </a:lnTo>
                  <a:lnTo>
                    <a:pt x="311651" y="137856"/>
                  </a:lnTo>
                  <a:lnTo>
                    <a:pt x="317328" y="128235"/>
                  </a:lnTo>
                  <a:lnTo>
                    <a:pt x="321054" y="125830"/>
                  </a:lnTo>
                  <a:lnTo>
                    <a:pt x="343973" y="125830"/>
                  </a:lnTo>
                  <a:lnTo>
                    <a:pt x="336515" y="119754"/>
                  </a:lnTo>
                  <a:lnTo>
                    <a:pt x="331775" y="118235"/>
                  </a:lnTo>
                  <a:close/>
                </a:path>
                <a:path w="498475" h="195580">
                  <a:moveTo>
                    <a:pt x="342910" y="153300"/>
                  </a:moveTo>
                  <a:lnTo>
                    <a:pt x="329089" y="153300"/>
                  </a:lnTo>
                  <a:lnTo>
                    <a:pt x="332485" y="154946"/>
                  </a:lnTo>
                  <a:lnTo>
                    <a:pt x="335019" y="158110"/>
                  </a:lnTo>
                  <a:lnTo>
                    <a:pt x="337554" y="161402"/>
                  </a:lnTo>
                  <a:lnTo>
                    <a:pt x="338821" y="165579"/>
                  </a:lnTo>
                  <a:lnTo>
                    <a:pt x="338821" y="175580"/>
                  </a:lnTo>
                  <a:lnTo>
                    <a:pt x="337579" y="179631"/>
                  </a:lnTo>
                  <a:lnTo>
                    <a:pt x="335096" y="183049"/>
                  </a:lnTo>
                  <a:lnTo>
                    <a:pt x="332612" y="186340"/>
                  </a:lnTo>
                  <a:lnTo>
                    <a:pt x="329291" y="187986"/>
                  </a:lnTo>
                  <a:lnTo>
                    <a:pt x="342477" y="187986"/>
                  </a:lnTo>
                  <a:lnTo>
                    <a:pt x="346640" y="183049"/>
                  </a:lnTo>
                  <a:lnTo>
                    <a:pt x="348770" y="177099"/>
                  </a:lnTo>
                  <a:lnTo>
                    <a:pt x="348770" y="162921"/>
                  </a:lnTo>
                  <a:lnTo>
                    <a:pt x="346615" y="157224"/>
                  </a:lnTo>
                  <a:lnTo>
                    <a:pt x="342910" y="153300"/>
                  </a:lnTo>
                  <a:close/>
                </a:path>
                <a:path w="498475" h="195580">
                  <a:moveTo>
                    <a:pt x="332726" y="145831"/>
                  </a:moveTo>
                  <a:lnTo>
                    <a:pt x="320065" y="145831"/>
                  </a:lnTo>
                  <a:lnTo>
                    <a:pt x="314401" y="148490"/>
                  </a:lnTo>
                  <a:lnTo>
                    <a:pt x="309458" y="153933"/>
                  </a:lnTo>
                  <a:lnTo>
                    <a:pt x="318331" y="153933"/>
                  </a:lnTo>
                  <a:lnTo>
                    <a:pt x="319559" y="153300"/>
                  </a:lnTo>
                  <a:lnTo>
                    <a:pt x="342910" y="153300"/>
                  </a:lnTo>
                  <a:lnTo>
                    <a:pt x="338010" y="148110"/>
                  </a:lnTo>
                  <a:lnTo>
                    <a:pt x="332726" y="145831"/>
                  </a:lnTo>
                  <a:close/>
                </a:path>
                <a:path w="498475" h="195580">
                  <a:moveTo>
                    <a:pt x="343973" y="125830"/>
                  </a:moveTo>
                  <a:lnTo>
                    <a:pt x="332764" y="125830"/>
                  </a:lnTo>
                  <a:lnTo>
                    <a:pt x="336743" y="129501"/>
                  </a:lnTo>
                  <a:lnTo>
                    <a:pt x="337592" y="136843"/>
                  </a:lnTo>
                  <a:lnTo>
                    <a:pt x="347502" y="136843"/>
                  </a:lnTo>
                  <a:lnTo>
                    <a:pt x="346640" y="130640"/>
                  </a:lnTo>
                  <a:lnTo>
                    <a:pt x="344283" y="126083"/>
                  </a:lnTo>
                  <a:lnTo>
                    <a:pt x="343973" y="125830"/>
                  </a:lnTo>
                  <a:close/>
                </a:path>
                <a:path w="498475" h="195580">
                  <a:moveTo>
                    <a:pt x="374660" y="183808"/>
                  </a:moveTo>
                  <a:lnTo>
                    <a:pt x="364192" y="183808"/>
                  </a:lnTo>
                  <a:lnTo>
                    <a:pt x="364192" y="194315"/>
                  </a:lnTo>
                  <a:lnTo>
                    <a:pt x="374660" y="194315"/>
                  </a:lnTo>
                  <a:lnTo>
                    <a:pt x="374660" y="183808"/>
                  </a:lnTo>
                  <a:close/>
                </a:path>
                <a:path w="498475" h="195580">
                  <a:moveTo>
                    <a:pt x="413857" y="118235"/>
                  </a:moveTo>
                  <a:lnTo>
                    <a:pt x="403205" y="120656"/>
                  </a:lnTo>
                  <a:lnTo>
                    <a:pt x="395597" y="127919"/>
                  </a:lnTo>
                  <a:lnTo>
                    <a:pt x="391034" y="140024"/>
                  </a:lnTo>
                  <a:lnTo>
                    <a:pt x="389513" y="156971"/>
                  </a:lnTo>
                  <a:lnTo>
                    <a:pt x="391034" y="173845"/>
                  </a:lnTo>
                  <a:lnTo>
                    <a:pt x="395597" y="185913"/>
                  </a:lnTo>
                  <a:lnTo>
                    <a:pt x="403205" y="193162"/>
                  </a:lnTo>
                  <a:lnTo>
                    <a:pt x="413857" y="195581"/>
                  </a:lnTo>
                  <a:lnTo>
                    <a:pt x="424536" y="193162"/>
                  </a:lnTo>
                  <a:lnTo>
                    <a:pt x="429982" y="187986"/>
                  </a:lnTo>
                  <a:lnTo>
                    <a:pt x="409168" y="187986"/>
                  </a:lnTo>
                  <a:lnTo>
                    <a:pt x="405595" y="185707"/>
                  </a:lnTo>
                  <a:lnTo>
                    <a:pt x="400690" y="176593"/>
                  </a:lnTo>
                  <a:lnTo>
                    <a:pt x="399461" y="168491"/>
                  </a:lnTo>
                  <a:lnTo>
                    <a:pt x="399461" y="145451"/>
                  </a:lnTo>
                  <a:lnTo>
                    <a:pt x="400690" y="137350"/>
                  </a:lnTo>
                  <a:lnTo>
                    <a:pt x="403136" y="132666"/>
                  </a:lnTo>
                  <a:lnTo>
                    <a:pt x="405595" y="128109"/>
                  </a:lnTo>
                  <a:lnTo>
                    <a:pt x="409168" y="125830"/>
                  </a:lnTo>
                  <a:lnTo>
                    <a:pt x="429970" y="125830"/>
                  </a:lnTo>
                  <a:lnTo>
                    <a:pt x="424536" y="120656"/>
                  </a:lnTo>
                  <a:lnTo>
                    <a:pt x="413857" y="118235"/>
                  </a:lnTo>
                  <a:close/>
                </a:path>
                <a:path w="498475" h="195580">
                  <a:moveTo>
                    <a:pt x="429970" y="125830"/>
                  </a:moveTo>
                  <a:lnTo>
                    <a:pt x="418597" y="125830"/>
                  </a:lnTo>
                  <a:lnTo>
                    <a:pt x="422183" y="128109"/>
                  </a:lnTo>
                  <a:lnTo>
                    <a:pt x="424629" y="132666"/>
                  </a:lnTo>
                  <a:lnTo>
                    <a:pt x="427088" y="137350"/>
                  </a:lnTo>
                  <a:lnTo>
                    <a:pt x="428304" y="145451"/>
                  </a:lnTo>
                  <a:lnTo>
                    <a:pt x="428304" y="168491"/>
                  </a:lnTo>
                  <a:lnTo>
                    <a:pt x="427088" y="176593"/>
                  </a:lnTo>
                  <a:lnTo>
                    <a:pt x="422183" y="185707"/>
                  </a:lnTo>
                  <a:lnTo>
                    <a:pt x="418597" y="187986"/>
                  </a:lnTo>
                  <a:lnTo>
                    <a:pt x="429982" y="187986"/>
                  </a:lnTo>
                  <a:lnTo>
                    <a:pt x="432163" y="185913"/>
                  </a:lnTo>
                  <a:lnTo>
                    <a:pt x="436740" y="173845"/>
                  </a:lnTo>
                  <a:lnTo>
                    <a:pt x="438265" y="156971"/>
                  </a:lnTo>
                  <a:lnTo>
                    <a:pt x="436740" y="140024"/>
                  </a:lnTo>
                  <a:lnTo>
                    <a:pt x="432163" y="127919"/>
                  </a:lnTo>
                  <a:lnTo>
                    <a:pt x="429970" y="125830"/>
                  </a:lnTo>
                  <a:close/>
                </a:path>
                <a:path w="498475" h="195580">
                  <a:moveTo>
                    <a:pt x="459252" y="174567"/>
                  </a:moveTo>
                  <a:lnTo>
                    <a:pt x="449291" y="174567"/>
                  </a:lnTo>
                  <a:lnTo>
                    <a:pt x="449633" y="180897"/>
                  </a:lnTo>
                  <a:lnTo>
                    <a:pt x="452015" y="185960"/>
                  </a:lnTo>
                  <a:lnTo>
                    <a:pt x="456438" y="189758"/>
                  </a:lnTo>
                  <a:lnTo>
                    <a:pt x="460861" y="193682"/>
                  </a:lnTo>
                  <a:lnTo>
                    <a:pt x="466602" y="195581"/>
                  </a:lnTo>
                  <a:lnTo>
                    <a:pt x="480656" y="195581"/>
                  </a:lnTo>
                  <a:lnTo>
                    <a:pt x="486524" y="193429"/>
                  </a:lnTo>
                  <a:lnTo>
                    <a:pt x="491251" y="189125"/>
                  </a:lnTo>
                  <a:lnTo>
                    <a:pt x="492469" y="187986"/>
                  </a:lnTo>
                  <a:lnTo>
                    <a:pt x="469010" y="187986"/>
                  </a:lnTo>
                  <a:lnTo>
                    <a:pt x="465461" y="186720"/>
                  </a:lnTo>
                  <a:lnTo>
                    <a:pt x="460494" y="181403"/>
                  </a:lnTo>
                  <a:lnTo>
                    <a:pt x="459252" y="178238"/>
                  </a:lnTo>
                  <a:lnTo>
                    <a:pt x="459252" y="174567"/>
                  </a:lnTo>
                  <a:close/>
                </a:path>
                <a:path w="498475" h="195580">
                  <a:moveTo>
                    <a:pt x="490960" y="125830"/>
                  </a:moveTo>
                  <a:lnTo>
                    <a:pt x="476639" y="125830"/>
                  </a:lnTo>
                  <a:lnTo>
                    <a:pt x="479516" y="126843"/>
                  </a:lnTo>
                  <a:lnTo>
                    <a:pt x="481556" y="128742"/>
                  </a:lnTo>
                  <a:lnTo>
                    <a:pt x="483596" y="130767"/>
                  </a:lnTo>
                  <a:lnTo>
                    <a:pt x="484623" y="133679"/>
                  </a:lnTo>
                  <a:lnTo>
                    <a:pt x="484623" y="146084"/>
                  </a:lnTo>
                  <a:lnTo>
                    <a:pt x="479959" y="150262"/>
                  </a:lnTo>
                  <a:lnTo>
                    <a:pt x="468439" y="150262"/>
                  </a:lnTo>
                  <a:lnTo>
                    <a:pt x="468439" y="157857"/>
                  </a:lnTo>
                  <a:lnTo>
                    <a:pt x="488399" y="177099"/>
                  </a:lnTo>
                  <a:lnTo>
                    <a:pt x="487056" y="180770"/>
                  </a:lnTo>
                  <a:lnTo>
                    <a:pt x="481721" y="186593"/>
                  </a:lnTo>
                  <a:lnTo>
                    <a:pt x="478134" y="187986"/>
                  </a:lnTo>
                  <a:lnTo>
                    <a:pt x="492469" y="187986"/>
                  </a:lnTo>
                  <a:lnTo>
                    <a:pt x="495990" y="184694"/>
                  </a:lnTo>
                  <a:lnTo>
                    <a:pt x="498347" y="179124"/>
                  </a:lnTo>
                  <a:lnTo>
                    <a:pt x="498347" y="167605"/>
                  </a:lnTo>
                  <a:lnTo>
                    <a:pt x="497118" y="163554"/>
                  </a:lnTo>
                  <a:lnTo>
                    <a:pt x="492176" y="156718"/>
                  </a:lnTo>
                  <a:lnTo>
                    <a:pt x="488665" y="154439"/>
                  </a:lnTo>
                  <a:lnTo>
                    <a:pt x="484103" y="153173"/>
                  </a:lnTo>
                  <a:lnTo>
                    <a:pt x="487652" y="151781"/>
                  </a:lnTo>
                  <a:lnTo>
                    <a:pt x="490275" y="149502"/>
                  </a:lnTo>
                  <a:lnTo>
                    <a:pt x="493709" y="143932"/>
                  </a:lnTo>
                  <a:lnTo>
                    <a:pt x="494571" y="140894"/>
                  </a:lnTo>
                  <a:lnTo>
                    <a:pt x="494571" y="131906"/>
                  </a:lnTo>
                  <a:lnTo>
                    <a:pt x="492594" y="127349"/>
                  </a:lnTo>
                  <a:lnTo>
                    <a:pt x="490960" y="125830"/>
                  </a:lnTo>
                  <a:close/>
                </a:path>
                <a:path w="498475" h="195580">
                  <a:moveTo>
                    <a:pt x="479389" y="118235"/>
                  </a:moveTo>
                  <a:lnTo>
                    <a:pt x="450267" y="137729"/>
                  </a:lnTo>
                  <a:lnTo>
                    <a:pt x="460164" y="137729"/>
                  </a:lnTo>
                  <a:lnTo>
                    <a:pt x="461051" y="129754"/>
                  </a:lnTo>
                  <a:lnTo>
                    <a:pt x="465309" y="125830"/>
                  </a:lnTo>
                  <a:lnTo>
                    <a:pt x="490960" y="125830"/>
                  </a:lnTo>
                  <a:lnTo>
                    <a:pt x="484699" y="120007"/>
                  </a:lnTo>
                  <a:lnTo>
                    <a:pt x="479389" y="118235"/>
                  </a:lnTo>
                  <a:close/>
                </a:path>
              </a:pathLst>
            </a:custGeom>
            <a:solidFill>
              <a:srgbClr val="1E90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742211" y="1475228"/>
              <a:ext cx="3916045" cy="1358265"/>
            </a:xfrm>
            <a:custGeom>
              <a:avLst/>
              <a:gdLst/>
              <a:ahLst/>
              <a:cxnLst/>
              <a:rect l="l" t="t" r="r" b="b"/>
              <a:pathLst>
                <a:path w="3916045" h="1358264">
                  <a:moveTo>
                    <a:pt x="3915916" y="0"/>
                  </a:moveTo>
                  <a:lnTo>
                    <a:pt x="0" y="0"/>
                  </a:lnTo>
                  <a:lnTo>
                    <a:pt x="0" y="1357677"/>
                  </a:lnTo>
                  <a:lnTo>
                    <a:pt x="3915916" y="1357677"/>
                  </a:lnTo>
                  <a:lnTo>
                    <a:pt x="3915916" y="1348183"/>
                  </a:lnTo>
                  <a:lnTo>
                    <a:pt x="19009" y="1348183"/>
                  </a:lnTo>
                  <a:lnTo>
                    <a:pt x="9504" y="1338688"/>
                  </a:lnTo>
                  <a:lnTo>
                    <a:pt x="19009" y="1338688"/>
                  </a:lnTo>
                  <a:lnTo>
                    <a:pt x="19009" y="18988"/>
                  </a:lnTo>
                  <a:lnTo>
                    <a:pt x="9504" y="18988"/>
                  </a:lnTo>
                  <a:lnTo>
                    <a:pt x="19009" y="9494"/>
                  </a:lnTo>
                  <a:lnTo>
                    <a:pt x="3915916" y="9494"/>
                  </a:lnTo>
                  <a:lnTo>
                    <a:pt x="3915916" y="0"/>
                  </a:lnTo>
                  <a:close/>
                </a:path>
                <a:path w="3916045" h="1358264">
                  <a:moveTo>
                    <a:pt x="19009" y="1338688"/>
                  </a:moveTo>
                  <a:lnTo>
                    <a:pt x="9504" y="1338688"/>
                  </a:lnTo>
                  <a:lnTo>
                    <a:pt x="19009" y="1348183"/>
                  </a:lnTo>
                  <a:lnTo>
                    <a:pt x="19009" y="1338688"/>
                  </a:lnTo>
                  <a:close/>
                </a:path>
                <a:path w="3916045" h="1358264">
                  <a:moveTo>
                    <a:pt x="3896907" y="1338689"/>
                  </a:moveTo>
                  <a:lnTo>
                    <a:pt x="19009" y="1338688"/>
                  </a:lnTo>
                  <a:lnTo>
                    <a:pt x="19009" y="1348183"/>
                  </a:lnTo>
                  <a:lnTo>
                    <a:pt x="3896907" y="1348183"/>
                  </a:lnTo>
                  <a:lnTo>
                    <a:pt x="3896907" y="1338689"/>
                  </a:lnTo>
                  <a:close/>
                </a:path>
                <a:path w="3916045" h="1358264">
                  <a:moveTo>
                    <a:pt x="3896907" y="9494"/>
                  </a:moveTo>
                  <a:lnTo>
                    <a:pt x="3896907" y="1348183"/>
                  </a:lnTo>
                  <a:lnTo>
                    <a:pt x="3906411" y="1338689"/>
                  </a:lnTo>
                  <a:lnTo>
                    <a:pt x="3915916" y="1338689"/>
                  </a:lnTo>
                  <a:lnTo>
                    <a:pt x="3915916" y="18988"/>
                  </a:lnTo>
                  <a:lnTo>
                    <a:pt x="3906411" y="18988"/>
                  </a:lnTo>
                  <a:lnTo>
                    <a:pt x="3896907" y="9494"/>
                  </a:lnTo>
                  <a:close/>
                </a:path>
                <a:path w="3916045" h="1358264">
                  <a:moveTo>
                    <a:pt x="3915916" y="1338689"/>
                  </a:moveTo>
                  <a:lnTo>
                    <a:pt x="3906411" y="1338689"/>
                  </a:lnTo>
                  <a:lnTo>
                    <a:pt x="3896907" y="1348183"/>
                  </a:lnTo>
                  <a:lnTo>
                    <a:pt x="3915916" y="1348183"/>
                  </a:lnTo>
                  <a:lnTo>
                    <a:pt x="3915916" y="1338689"/>
                  </a:lnTo>
                  <a:close/>
                </a:path>
                <a:path w="3916045" h="1358264">
                  <a:moveTo>
                    <a:pt x="19009" y="9494"/>
                  </a:moveTo>
                  <a:lnTo>
                    <a:pt x="9504" y="18988"/>
                  </a:lnTo>
                  <a:lnTo>
                    <a:pt x="19009" y="18988"/>
                  </a:lnTo>
                  <a:lnTo>
                    <a:pt x="19009" y="9494"/>
                  </a:lnTo>
                  <a:close/>
                </a:path>
                <a:path w="3916045" h="1358264">
                  <a:moveTo>
                    <a:pt x="3896907" y="9494"/>
                  </a:moveTo>
                  <a:lnTo>
                    <a:pt x="19009" y="9494"/>
                  </a:lnTo>
                  <a:lnTo>
                    <a:pt x="19009" y="18988"/>
                  </a:lnTo>
                  <a:lnTo>
                    <a:pt x="3896907" y="18988"/>
                  </a:lnTo>
                  <a:lnTo>
                    <a:pt x="3896907" y="9494"/>
                  </a:lnTo>
                  <a:close/>
                </a:path>
                <a:path w="3916045" h="1358264">
                  <a:moveTo>
                    <a:pt x="3915916" y="9494"/>
                  </a:moveTo>
                  <a:lnTo>
                    <a:pt x="3896907" y="9494"/>
                  </a:lnTo>
                  <a:lnTo>
                    <a:pt x="3906411" y="18988"/>
                  </a:lnTo>
                  <a:lnTo>
                    <a:pt x="3915916" y="18988"/>
                  </a:lnTo>
                  <a:lnTo>
                    <a:pt x="3915916" y="9494"/>
                  </a:lnTo>
                  <a:close/>
                </a:path>
              </a:pathLst>
            </a:custGeom>
            <a:solidFill>
              <a:srgbClr val="306A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3" name="object 23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260953" y="1845498"/>
              <a:ext cx="788898" cy="807015"/>
            </a:xfrm>
            <a:prstGeom prst="rect">
              <a:avLst/>
            </a:prstGeom>
          </p:spPr>
        </p:pic>
        <p:sp>
          <p:nvSpPr>
            <p:cNvPr id="24" name="object 24"/>
            <p:cNvSpPr/>
            <p:nvPr/>
          </p:nvSpPr>
          <p:spPr>
            <a:xfrm>
              <a:off x="694688" y="3089250"/>
              <a:ext cx="38100" cy="1082675"/>
            </a:xfrm>
            <a:custGeom>
              <a:avLst/>
              <a:gdLst/>
              <a:ahLst/>
              <a:cxnLst/>
              <a:rect l="l" t="t" r="r" b="b"/>
              <a:pathLst>
                <a:path w="38100" h="1082675">
                  <a:moveTo>
                    <a:pt x="38018" y="1082344"/>
                  </a:moveTo>
                  <a:lnTo>
                    <a:pt x="38018" y="0"/>
                  </a:lnTo>
                </a:path>
                <a:path w="38100" h="1082675">
                  <a:moveTo>
                    <a:pt x="38018" y="1082344"/>
                  </a:moveTo>
                  <a:lnTo>
                    <a:pt x="0" y="10823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622098" y="4126212"/>
              <a:ext cx="48895" cy="77470"/>
            </a:xfrm>
            <a:custGeom>
              <a:avLst/>
              <a:gdLst/>
              <a:ahLst/>
              <a:cxnLst/>
              <a:rect l="l" t="t" r="r" b="b"/>
              <a:pathLst>
                <a:path w="48895" h="77470">
                  <a:moveTo>
                    <a:pt x="24344" y="0"/>
                  </a:moveTo>
                  <a:lnTo>
                    <a:pt x="13692" y="2421"/>
                  </a:lnTo>
                  <a:lnTo>
                    <a:pt x="6084" y="9685"/>
                  </a:lnTo>
                  <a:lnTo>
                    <a:pt x="1520" y="21794"/>
                  </a:lnTo>
                  <a:lnTo>
                    <a:pt x="0" y="38749"/>
                  </a:lnTo>
                  <a:lnTo>
                    <a:pt x="1520" y="55620"/>
                  </a:lnTo>
                  <a:lnTo>
                    <a:pt x="6084" y="67670"/>
                  </a:lnTo>
                  <a:lnTo>
                    <a:pt x="13692" y="74899"/>
                  </a:lnTo>
                  <a:lnTo>
                    <a:pt x="24344" y="77308"/>
                  </a:lnTo>
                  <a:lnTo>
                    <a:pt x="35023" y="74899"/>
                  </a:lnTo>
                  <a:lnTo>
                    <a:pt x="40441" y="69763"/>
                  </a:lnTo>
                  <a:lnTo>
                    <a:pt x="19655" y="69763"/>
                  </a:lnTo>
                  <a:lnTo>
                    <a:pt x="16081" y="67485"/>
                  </a:lnTo>
                  <a:lnTo>
                    <a:pt x="11177" y="58370"/>
                  </a:lnTo>
                  <a:lnTo>
                    <a:pt x="9948" y="50306"/>
                  </a:lnTo>
                  <a:lnTo>
                    <a:pt x="9948" y="27166"/>
                  </a:lnTo>
                  <a:lnTo>
                    <a:pt x="11177" y="19064"/>
                  </a:lnTo>
                  <a:lnTo>
                    <a:pt x="16081" y="9848"/>
                  </a:lnTo>
                  <a:lnTo>
                    <a:pt x="19655" y="7544"/>
                  </a:lnTo>
                  <a:lnTo>
                    <a:pt x="40402" y="7544"/>
                  </a:lnTo>
                  <a:lnTo>
                    <a:pt x="35023" y="2421"/>
                  </a:lnTo>
                  <a:lnTo>
                    <a:pt x="24344" y="0"/>
                  </a:lnTo>
                  <a:close/>
                </a:path>
                <a:path w="48895" h="77470">
                  <a:moveTo>
                    <a:pt x="40402" y="7544"/>
                  </a:moveTo>
                  <a:lnTo>
                    <a:pt x="29084" y="7544"/>
                  </a:lnTo>
                  <a:lnTo>
                    <a:pt x="32670" y="9848"/>
                  </a:lnTo>
                  <a:lnTo>
                    <a:pt x="37575" y="19064"/>
                  </a:lnTo>
                  <a:lnTo>
                    <a:pt x="38791" y="27166"/>
                  </a:lnTo>
                  <a:lnTo>
                    <a:pt x="38791" y="50306"/>
                  </a:lnTo>
                  <a:lnTo>
                    <a:pt x="37575" y="58370"/>
                  </a:lnTo>
                  <a:lnTo>
                    <a:pt x="32670" y="67485"/>
                  </a:lnTo>
                  <a:lnTo>
                    <a:pt x="29084" y="69763"/>
                  </a:lnTo>
                  <a:lnTo>
                    <a:pt x="40441" y="69763"/>
                  </a:lnTo>
                  <a:lnTo>
                    <a:pt x="42650" y="67670"/>
                  </a:lnTo>
                  <a:lnTo>
                    <a:pt x="47227" y="55620"/>
                  </a:lnTo>
                  <a:lnTo>
                    <a:pt x="48752" y="38749"/>
                  </a:lnTo>
                  <a:lnTo>
                    <a:pt x="47227" y="21794"/>
                  </a:lnTo>
                  <a:lnTo>
                    <a:pt x="42650" y="9685"/>
                  </a:lnTo>
                  <a:lnTo>
                    <a:pt x="40402" y="754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694688" y="3924744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628992" y="3879361"/>
              <a:ext cx="27940" cy="76200"/>
            </a:xfrm>
            <a:custGeom>
              <a:avLst/>
              <a:gdLst/>
              <a:ahLst/>
              <a:cxnLst/>
              <a:rect l="l" t="t" r="r" b="b"/>
              <a:pathLst>
                <a:path w="27940" h="76200">
                  <a:moveTo>
                    <a:pt x="27614" y="0"/>
                  </a:moveTo>
                  <a:lnTo>
                    <a:pt x="20213" y="0"/>
                  </a:lnTo>
                  <a:lnTo>
                    <a:pt x="18477" y="9038"/>
                  </a:lnTo>
                  <a:lnTo>
                    <a:pt x="11735" y="13557"/>
                  </a:lnTo>
                  <a:lnTo>
                    <a:pt x="0" y="13557"/>
                  </a:lnTo>
                  <a:lnTo>
                    <a:pt x="0" y="21115"/>
                  </a:lnTo>
                  <a:lnTo>
                    <a:pt x="8123" y="21115"/>
                  </a:lnTo>
                  <a:lnTo>
                    <a:pt x="14130" y="19811"/>
                  </a:lnTo>
                  <a:lnTo>
                    <a:pt x="18020" y="17228"/>
                  </a:lnTo>
                  <a:lnTo>
                    <a:pt x="18020" y="76029"/>
                  </a:lnTo>
                  <a:lnTo>
                    <a:pt x="27614" y="76029"/>
                  </a:lnTo>
                  <a:lnTo>
                    <a:pt x="2761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694688" y="3677893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620615" y="3632511"/>
              <a:ext cx="50165" cy="76200"/>
            </a:xfrm>
            <a:custGeom>
              <a:avLst/>
              <a:gdLst/>
              <a:ahLst/>
              <a:cxnLst/>
              <a:rect l="l" t="t" r="r" b="b"/>
              <a:pathLst>
                <a:path w="50165" h="76200">
                  <a:moveTo>
                    <a:pt x="33481" y="0"/>
                  </a:moveTo>
                  <a:lnTo>
                    <a:pt x="1786" y="21621"/>
                  </a:lnTo>
                  <a:lnTo>
                    <a:pt x="11735" y="21621"/>
                  </a:lnTo>
                  <a:lnTo>
                    <a:pt x="12077" y="17001"/>
                  </a:lnTo>
                  <a:lnTo>
                    <a:pt x="13572" y="13494"/>
                  </a:lnTo>
                  <a:lnTo>
                    <a:pt x="18882" y="8734"/>
                  </a:lnTo>
                  <a:lnTo>
                    <a:pt x="22088" y="7544"/>
                  </a:lnTo>
                  <a:lnTo>
                    <a:pt x="30148" y="7544"/>
                  </a:lnTo>
                  <a:lnTo>
                    <a:pt x="33507" y="8722"/>
                  </a:lnTo>
                  <a:lnTo>
                    <a:pt x="38272" y="13456"/>
                  </a:lnTo>
                  <a:lnTo>
                    <a:pt x="39463" y="16684"/>
                  </a:lnTo>
                  <a:lnTo>
                    <a:pt x="39463" y="25393"/>
                  </a:lnTo>
                  <a:lnTo>
                    <a:pt x="38069" y="29495"/>
                  </a:lnTo>
                  <a:lnTo>
                    <a:pt x="32480" y="36736"/>
                  </a:lnTo>
                  <a:lnTo>
                    <a:pt x="27322" y="41584"/>
                  </a:lnTo>
                  <a:lnTo>
                    <a:pt x="12241" y="53724"/>
                  </a:lnTo>
                  <a:lnTo>
                    <a:pt x="7058" y="58826"/>
                  </a:lnTo>
                  <a:lnTo>
                    <a:pt x="1406" y="67118"/>
                  </a:lnTo>
                  <a:lnTo>
                    <a:pt x="0" y="71472"/>
                  </a:lnTo>
                  <a:lnTo>
                    <a:pt x="0" y="76029"/>
                  </a:lnTo>
                  <a:lnTo>
                    <a:pt x="49563" y="76029"/>
                  </a:lnTo>
                  <a:lnTo>
                    <a:pt x="49563" y="67155"/>
                  </a:lnTo>
                  <a:lnTo>
                    <a:pt x="13420" y="67155"/>
                  </a:lnTo>
                  <a:lnTo>
                    <a:pt x="13597" y="64978"/>
                  </a:lnTo>
                  <a:lnTo>
                    <a:pt x="18134" y="60193"/>
                  </a:lnTo>
                  <a:lnTo>
                    <a:pt x="35927" y="45369"/>
                  </a:lnTo>
                  <a:lnTo>
                    <a:pt x="41871" y="39572"/>
                  </a:lnTo>
                  <a:lnTo>
                    <a:pt x="47865" y="31242"/>
                  </a:lnTo>
                  <a:lnTo>
                    <a:pt x="49360" y="26444"/>
                  </a:lnTo>
                  <a:lnTo>
                    <a:pt x="49360" y="14988"/>
                  </a:lnTo>
                  <a:lnTo>
                    <a:pt x="47333" y="9987"/>
                  </a:lnTo>
                  <a:lnTo>
                    <a:pt x="39235" y="2000"/>
                  </a:lnTo>
                  <a:lnTo>
                    <a:pt x="3348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694688" y="3431043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621997" y="3385660"/>
              <a:ext cx="49530" cy="77470"/>
            </a:xfrm>
            <a:custGeom>
              <a:avLst/>
              <a:gdLst/>
              <a:ahLst/>
              <a:cxnLst/>
              <a:rect l="l" t="t" r="r" b="b"/>
              <a:pathLst>
                <a:path w="49529" h="77470">
                  <a:moveTo>
                    <a:pt x="30098" y="0"/>
                  </a:moveTo>
                  <a:lnTo>
                    <a:pt x="963" y="19431"/>
                  </a:lnTo>
                  <a:lnTo>
                    <a:pt x="10873" y="19431"/>
                  </a:lnTo>
                  <a:lnTo>
                    <a:pt x="11760" y="11507"/>
                  </a:lnTo>
                  <a:lnTo>
                    <a:pt x="16005" y="7544"/>
                  </a:lnTo>
                  <a:lnTo>
                    <a:pt x="27348" y="7544"/>
                  </a:lnTo>
                  <a:lnTo>
                    <a:pt x="30212" y="8544"/>
                  </a:lnTo>
                  <a:lnTo>
                    <a:pt x="34305" y="12557"/>
                  </a:lnTo>
                  <a:lnTo>
                    <a:pt x="35319" y="15443"/>
                  </a:lnTo>
                  <a:lnTo>
                    <a:pt x="35319" y="27786"/>
                  </a:lnTo>
                  <a:lnTo>
                    <a:pt x="30655" y="32077"/>
                  </a:lnTo>
                  <a:lnTo>
                    <a:pt x="19136" y="32077"/>
                  </a:lnTo>
                  <a:lnTo>
                    <a:pt x="19136" y="39572"/>
                  </a:lnTo>
                  <a:lnTo>
                    <a:pt x="28121" y="39572"/>
                  </a:lnTo>
                  <a:lnTo>
                    <a:pt x="32163" y="40837"/>
                  </a:lnTo>
                  <a:lnTo>
                    <a:pt x="37714" y="45901"/>
                  </a:lnTo>
                  <a:lnTo>
                    <a:pt x="39095" y="49509"/>
                  </a:lnTo>
                  <a:lnTo>
                    <a:pt x="39095" y="58788"/>
                  </a:lnTo>
                  <a:lnTo>
                    <a:pt x="37765" y="62535"/>
                  </a:lnTo>
                  <a:lnTo>
                    <a:pt x="32417" y="68307"/>
                  </a:lnTo>
                  <a:lnTo>
                    <a:pt x="28843" y="69763"/>
                  </a:lnTo>
                  <a:lnTo>
                    <a:pt x="19718" y="69763"/>
                  </a:lnTo>
                  <a:lnTo>
                    <a:pt x="16157" y="68434"/>
                  </a:lnTo>
                  <a:lnTo>
                    <a:pt x="11190" y="63130"/>
                  </a:lnTo>
                  <a:lnTo>
                    <a:pt x="9948" y="59965"/>
                  </a:lnTo>
                  <a:lnTo>
                    <a:pt x="9948" y="56294"/>
                  </a:lnTo>
                  <a:lnTo>
                    <a:pt x="0" y="56294"/>
                  </a:lnTo>
                  <a:lnTo>
                    <a:pt x="31352" y="77308"/>
                  </a:lnTo>
                  <a:lnTo>
                    <a:pt x="37232" y="75143"/>
                  </a:lnTo>
                  <a:lnTo>
                    <a:pt x="46686" y="66510"/>
                  </a:lnTo>
                  <a:lnTo>
                    <a:pt x="49056" y="60902"/>
                  </a:lnTo>
                  <a:lnTo>
                    <a:pt x="49056" y="49382"/>
                  </a:lnTo>
                  <a:lnTo>
                    <a:pt x="47827" y="45344"/>
                  </a:lnTo>
                  <a:lnTo>
                    <a:pt x="42884" y="38483"/>
                  </a:lnTo>
                  <a:lnTo>
                    <a:pt x="39374" y="36166"/>
                  </a:lnTo>
                  <a:lnTo>
                    <a:pt x="34812" y="34976"/>
                  </a:lnTo>
                  <a:lnTo>
                    <a:pt x="38348" y="33483"/>
                  </a:lnTo>
                  <a:lnTo>
                    <a:pt x="40984" y="31318"/>
                  </a:lnTo>
                  <a:lnTo>
                    <a:pt x="44418" y="25634"/>
                  </a:lnTo>
                  <a:lnTo>
                    <a:pt x="45280" y="22621"/>
                  </a:lnTo>
                  <a:lnTo>
                    <a:pt x="45280" y="13709"/>
                  </a:lnTo>
                  <a:lnTo>
                    <a:pt x="43303" y="9051"/>
                  </a:lnTo>
                  <a:lnTo>
                    <a:pt x="35407" y="1810"/>
                  </a:lnTo>
                  <a:lnTo>
                    <a:pt x="3009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694688" y="3184192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618980" y="3139126"/>
              <a:ext cx="52069" cy="76200"/>
            </a:xfrm>
            <a:custGeom>
              <a:avLst/>
              <a:gdLst/>
              <a:ahLst/>
              <a:cxnLst/>
              <a:rect l="l" t="t" r="r" b="b"/>
              <a:pathLst>
                <a:path w="52070" h="76200">
                  <a:moveTo>
                    <a:pt x="41605" y="57851"/>
                  </a:moveTo>
                  <a:lnTo>
                    <a:pt x="31960" y="57851"/>
                  </a:lnTo>
                  <a:lnTo>
                    <a:pt x="31960" y="75700"/>
                  </a:lnTo>
                  <a:lnTo>
                    <a:pt x="41605" y="75700"/>
                  </a:lnTo>
                  <a:lnTo>
                    <a:pt x="41605" y="57851"/>
                  </a:lnTo>
                  <a:close/>
                </a:path>
                <a:path w="52070" h="76200">
                  <a:moveTo>
                    <a:pt x="41605" y="0"/>
                  </a:moveTo>
                  <a:lnTo>
                    <a:pt x="34051" y="0"/>
                  </a:lnTo>
                  <a:lnTo>
                    <a:pt x="0" y="49370"/>
                  </a:lnTo>
                  <a:lnTo>
                    <a:pt x="0" y="57851"/>
                  </a:lnTo>
                  <a:lnTo>
                    <a:pt x="51717" y="57851"/>
                  </a:lnTo>
                  <a:lnTo>
                    <a:pt x="51717" y="49370"/>
                  </a:lnTo>
                  <a:lnTo>
                    <a:pt x="8985" y="49370"/>
                  </a:lnTo>
                  <a:lnTo>
                    <a:pt x="31960" y="15190"/>
                  </a:lnTo>
                  <a:lnTo>
                    <a:pt x="41605" y="15190"/>
                  </a:lnTo>
                  <a:lnTo>
                    <a:pt x="41605" y="0"/>
                  </a:lnTo>
                  <a:close/>
                </a:path>
                <a:path w="52070" h="76200">
                  <a:moveTo>
                    <a:pt x="41605" y="15190"/>
                  </a:moveTo>
                  <a:lnTo>
                    <a:pt x="31960" y="15190"/>
                  </a:lnTo>
                  <a:lnTo>
                    <a:pt x="31960" y="49370"/>
                  </a:lnTo>
                  <a:lnTo>
                    <a:pt x="41605" y="49370"/>
                  </a:lnTo>
                  <a:lnTo>
                    <a:pt x="41605" y="1519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4" name="object 34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783525" y="2925189"/>
              <a:ext cx="3801987" cy="97980"/>
            </a:xfrm>
            <a:prstGeom prst="rect">
              <a:avLst/>
            </a:prstGeom>
          </p:spPr>
        </p:pic>
        <p:sp>
          <p:nvSpPr>
            <p:cNvPr id="35" name="object 35"/>
            <p:cNvSpPr/>
            <p:nvPr/>
          </p:nvSpPr>
          <p:spPr>
            <a:xfrm>
              <a:off x="853327" y="417056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2"/>
                  </a:moveTo>
                  <a:lnTo>
                    <a:pt x="887" y="5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853403" y="4168758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17"/>
                  </a:moveTo>
                  <a:lnTo>
                    <a:pt x="887" y="141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853479" y="4165480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611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853581" y="417087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85368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85398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1"/>
            <p:cNvSpPr/>
            <p:nvPr/>
          </p:nvSpPr>
          <p:spPr>
            <a:xfrm>
              <a:off x="85501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" name="object 42"/>
            <p:cNvSpPr/>
            <p:nvPr/>
          </p:nvSpPr>
          <p:spPr>
            <a:xfrm>
              <a:off x="85546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" name="object 43"/>
            <p:cNvSpPr/>
            <p:nvPr/>
          </p:nvSpPr>
          <p:spPr>
            <a:xfrm>
              <a:off x="855735" y="416936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13"/>
                  </a:moveTo>
                  <a:lnTo>
                    <a:pt x="887" y="11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" name="object 44"/>
            <p:cNvSpPr/>
            <p:nvPr/>
          </p:nvSpPr>
          <p:spPr>
            <a:xfrm>
              <a:off x="85576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" name="object 45"/>
            <p:cNvSpPr/>
            <p:nvPr/>
          </p:nvSpPr>
          <p:spPr>
            <a:xfrm>
              <a:off x="855798" y="4168809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92"/>
                  </a:moveTo>
                  <a:lnTo>
                    <a:pt x="887" y="139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46"/>
            <p:cNvSpPr/>
            <p:nvPr/>
          </p:nvSpPr>
          <p:spPr>
            <a:xfrm>
              <a:off x="85582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" name="object 47"/>
            <p:cNvSpPr/>
            <p:nvPr/>
          </p:nvSpPr>
          <p:spPr>
            <a:xfrm>
              <a:off x="855887" y="417086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" name="object 48"/>
            <p:cNvSpPr/>
            <p:nvPr/>
          </p:nvSpPr>
          <p:spPr>
            <a:xfrm>
              <a:off x="855938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" name="object 49"/>
            <p:cNvSpPr/>
            <p:nvPr/>
          </p:nvSpPr>
          <p:spPr>
            <a:xfrm>
              <a:off x="855976" y="4089867"/>
              <a:ext cx="0" cy="81915"/>
            </a:xfrm>
            <a:custGeom>
              <a:avLst/>
              <a:gdLst/>
              <a:ahLst/>
              <a:cxnLst/>
              <a:rect l="l" t="t" r="r" b="b"/>
              <a:pathLst>
                <a:path h="81914">
                  <a:moveTo>
                    <a:pt x="0" y="81726"/>
                  </a:moveTo>
                  <a:lnTo>
                    <a:pt x="0" y="76548"/>
                  </a:lnTo>
                </a:path>
                <a:path h="81914">
                  <a:moveTo>
                    <a:pt x="0" y="8172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" name="object 50"/>
            <p:cNvSpPr/>
            <p:nvPr/>
          </p:nvSpPr>
          <p:spPr>
            <a:xfrm>
              <a:off x="85682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" name="object 51"/>
            <p:cNvSpPr/>
            <p:nvPr/>
          </p:nvSpPr>
          <p:spPr>
            <a:xfrm>
              <a:off x="85704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" name="object 52"/>
            <p:cNvSpPr/>
            <p:nvPr/>
          </p:nvSpPr>
          <p:spPr>
            <a:xfrm>
              <a:off x="85723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" name="object 53"/>
            <p:cNvSpPr/>
            <p:nvPr/>
          </p:nvSpPr>
          <p:spPr>
            <a:xfrm>
              <a:off x="85742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" name="object 54"/>
            <p:cNvSpPr/>
            <p:nvPr/>
          </p:nvSpPr>
          <p:spPr>
            <a:xfrm>
              <a:off x="85777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" name="object 55"/>
            <p:cNvSpPr/>
            <p:nvPr/>
          </p:nvSpPr>
          <p:spPr>
            <a:xfrm>
              <a:off x="85819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" name="object 56"/>
            <p:cNvSpPr/>
            <p:nvPr/>
          </p:nvSpPr>
          <p:spPr>
            <a:xfrm>
              <a:off x="858396" y="417083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" name="object 57"/>
            <p:cNvSpPr/>
            <p:nvPr/>
          </p:nvSpPr>
          <p:spPr>
            <a:xfrm>
              <a:off x="85840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" name="object 58"/>
            <p:cNvSpPr/>
            <p:nvPr/>
          </p:nvSpPr>
          <p:spPr>
            <a:xfrm>
              <a:off x="858447" y="417089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" name="object 59"/>
            <p:cNvSpPr/>
            <p:nvPr/>
          </p:nvSpPr>
          <p:spPr>
            <a:xfrm>
              <a:off x="85852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" name="object 60"/>
            <p:cNvSpPr/>
            <p:nvPr/>
          </p:nvSpPr>
          <p:spPr>
            <a:xfrm>
              <a:off x="858586" y="416998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03"/>
                  </a:moveTo>
                  <a:lnTo>
                    <a:pt x="887" y="80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" name="object 61"/>
            <p:cNvSpPr/>
            <p:nvPr/>
          </p:nvSpPr>
          <p:spPr>
            <a:xfrm>
              <a:off x="858624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" name="object 62"/>
            <p:cNvSpPr/>
            <p:nvPr/>
          </p:nvSpPr>
          <p:spPr>
            <a:xfrm>
              <a:off x="858700" y="4163188"/>
              <a:ext cx="0" cy="8890"/>
            </a:xfrm>
            <a:custGeom>
              <a:avLst/>
              <a:gdLst/>
              <a:ahLst/>
              <a:cxnLst/>
              <a:rect l="l" t="t" r="r" b="b"/>
              <a:pathLst>
                <a:path h="8889">
                  <a:moveTo>
                    <a:pt x="0" y="840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" name="object 63"/>
            <p:cNvSpPr/>
            <p:nvPr/>
          </p:nvSpPr>
          <p:spPr>
            <a:xfrm>
              <a:off x="858789" y="4168606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93"/>
                  </a:moveTo>
                  <a:lnTo>
                    <a:pt x="887" y="149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" name="object 64"/>
            <p:cNvSpPr/>
            <p:nvPr/>
          </p:nvSpPr>
          <p:spPr>
            <a:xfrm>
              <a:off x="858890" y="417035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20"/>
                  </a:moveTo>
                  <a:lnTo>
                    <a:pt x="887" y="6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" name="object 65"/>
            <p:cNvSpPr/>
            <p:nvPr/>
          </p:nvSpPr>
          <p:spPr>
            <a:xfrm>
              <a:off x="85900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" name="object 66"/>
            <p:cNvSpPr/>
            <p:nvPr/>
          </p:nvSpPr>
          <p:spPr>
            <a:xfrm>
              <a:off x="85916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" name="object 67"/>
            <p:cNvSpPr/>
            <p:nvPr/>
          </p:nvSpPr>
          <p:spPr>
            <a:xfrm>
              <a:off x="85941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" name="object 68"/>
            <p:cNvSpPr/>
            <p:nvPr/>
          </p:nvSpPr>
          <p:spPr>
            <a:xfrm>
              <a:off x="85968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" name="object 69"/>
            <p:cNvSpPr/>
            <p:nvPr/>
          </p:nvSpPr>
          <p:spPr>
            <a:xfrm>
              <a:off x="85987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" name="object 70"/>
            <p:cNvSpPr/>
            <p:nvPr/>
          </p:nvSpPr>
          <p:spPr>
            <a:xfrm>
              <a:off x="86009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" name="object 71"/>
            <p:cNvSpPr/>
            <p:nvPr/>
          </p:nvSpPr>
          <p:spPr>
            <a:xfrm>
              <a:off x="86025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" name="object 72"/>
            <p:cNvSpPr/>
            <p:nvPr/>
          </p:nvSpPr>
          <p:spPr>
            <a:xfrm>
              <a:off x="86058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" name="object 73"/>
            <p:cNvSpPr/>
            <p:nvPr/>
          </p:nvSpPr>
          <p:spPr>
            <a:xfrm>
              <a:off x="86066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" name="object 74"/>
            <p:cNvSpPr/>
            <p:nvPr/>
          </p:nvSpPr>
          <p:spPr>
            <a:xfrm>
              <a:off x="86080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" name="object 75"/>
            <p:cNvSpPr/>
            <p:nvPr/>
          </p:nvSpPr>
          <p:spPr>
            <a:xfrm>
              <a:off x="86100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" name="object 76"/>
            <p:cNvSpPr/>
            <p:nvPr/>
          </p:nvSpPr>
          <p:spPr>
            <a:xfrm>
              <a:off x="861045" y="417063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1"/>
                  </a:moveTo>
                  <a:lnTo>
                    <a:pt x="887" y="48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" name="object 77"/>
            <p:cNvSpPr/>
            <p:nvPr/>
          </p:nvSpPr>
          <p:spPr>
            <a:xfrm>
              <a:off x="861096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" name="object 78"/>
            <p:cNvSpPr/>
            <p:nvPr/>
          </p:nvSpPr>
          <p:spPr>
            <a:xfrm>
              <a:off x="861146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" name="object 79"/>
            <p:cNvSpPr/>
            <p:nvPr/>
          </p:nvSpPr>
          <p:spPr>
            <a:xfrm>
              <a:off x="861172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" name="object 80"/>
            <p:cNvSpPr/>
            <p:nvPr/>
          </p:nvSpPr>
          <p:spPr>
            <a:xfrm>
              <a:off x="861235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" name="object 81"/>
            <p:cNvSpPr/>
            <p:nvPr/>
          </p:nvSpPr>
          <p:spPr>
            <a:xfrm>
              <a:off x="861286" y="4164366"/>
              <a:ext cx="0" cy="7620"/>
            </a:xfrm>
            <a:custGeom>
              <a:avLst/>
              <a:gdLst/>
              <a:ahLst/>
              <a:cxnLst/>
              <a:rect l="l" t="t" r="r" b="b"/>
              <a:pathLst>
                <a:path h="7620">
                  <a:moveTo>
                    <a:pt x="0" y="722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" name="object 82"/>
            <p:cNvSpPr/>
            <p:nvPr/>
          </p:nvSpPr>
          <p:spPr>
            <a:xfrm>
              <a:off x="861324" y="4168505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44"/>
                  </a:moveTo>
                  <a:lnTo>
                    <a:pt x="887" y="15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" name="object 83"/>
            <p:cNvSpPr/>
            <p:nvPr/>
          </p:nvSpPr>
          <p:spPr>
            <a:xfrm>
              <a:off x="861374" y="4167011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58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" name="object 84"/>
            <p:cNvSpPr/>
            <p:nvPr/>
          </p:nvSpPr>
          <p:spPr>
            <a:xfrm>
              <a:off x="861412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" name="object 85"/>
            <p:cNvSpPr/>
            <p:nvPr/>
          </p:nvSpPr>
          <p:spPr>
            <a:xfrm>
              <a:off x="861526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" name="object 86"/>
            <p:cNvSpPr/>
            <p:nvPr/>
          </p:nvSpPr>
          <p:spPr>
            <a:xfrm>
              <a:off x="86165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" name="object 87"/>
            <p:cNvSpPr/>
            <p:nvPr/>
          </p:nvSpPr>
          <p:spPr>
            <a:xfrm>
              <a:off x="86174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" name="object 88"/>
            <p:cNvSpPr/>
            <p:nvPr/>
          </p:nvSpPr>
          <p:spPr>
            <a:xfrm>
              <a:off x="86188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" name="object 89"/>
            <p:cNvSpPr/>
            <p:nvPr/>
          </p:nvSpPr>
          <p:spPr>
            <a:xfrm>
              <a:off x="86191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" name="object 90"/>
            <p:cNvSpPr/>
            <p:nvPr/>
          </p:nvSpPr>
          <p:spPr>
            <a:xfrm>
              <a:off x="86222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" name="object 91"/>
            <p:cNvSpPr/>
            <p:nvPr/>
          </p:nvSpPr>
          <p:spPr>
            <a:xfrm>
              <a:off x="86268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" name="object 92"/>
            <p:cNvSpPr/>
            <p:nvPr/>
          </p:nvSpPr>
          <p:spPr>
            <a:xfrm>
              <a:off x="86270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" name="object 93"/>
            <p:cNvSpPr/>
            <p:nvPr/>
          </p:nvSpPr>
          <p:spPr>
            <a:xfrm>
              <a:off x="86275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" name="object 94"/>
            <p:cNvSpPr/>
            <p:nvPr/>
          </p:nvSpPr>
          <p:spPr>
            <a:xfrm>
              <a:off x="86294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" name="object 95"/>
            <p:cNvSpPr/>
            <p:nvPr/>
          </p:nvSpPr>
          <p:spPr>
            <a:xfrm>
              <a:off x="86323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" name="object 96"/>
            <p:cNvSpPr/>
            <p:nvPr/>
          </p:nvSpPr>
          <p:spPr>
            <a:xfrm>
              <a:off x="86350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" name="object 97"/>
            <p:cNvSpPr/>
            <p:nvPr/>
          </p:nvSpPr>
          <p:spPr>
            <a:xfrm>
              <a:off x="86365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" name="object 98"/>
            <p:cNvSpPr/>
            <p:nvPr/>
          </p:nvSpPr>
          <p:spPr>
            <a:xfrm>
              <a:off x="863693" y="41709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" name="object 99"/>
            <p:cNvSpPr/>
            <p:nvPr/>
          </p:nvSpPr>
          <p:spPr>
            <a:xfrm>
              <a:off x="86377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" name="object 100"/>
            <p:cNvSpPr/>
            <p:nvPr/>
          </p:nvSpPr>
          <p:spPr>
            <a:xfrm>
              <a:off x="863833" y="41710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" name="object 101"/>
            <p:cNvSpPr/>
            <p:nvPr/>
          </p:nvSpPr>
          <p:spPr>
            <a:xfrm>
              <a:off x="862996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" y="0"/>
                  </a:moveTo>
                  <a:lnTo>
                    <a:pt x="1786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" name="object 102"/>
            <p:cNvSpPr/>
            <p:nvPr/>
          </p:nvSpPr>
          <p:spPr>
            <a:xfrm>
              <a:off x="863922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" name="object 103"/>
            <p:cNvSpPr/>
            <p:nvPr/>
          </p:nvSpPr>
          <p:spPr>
            <a:xfrm>
              <a:off x="863934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" name="object 104"/>
            <p:cNvSpPr/>
            <p:nvPr/>
          </p:nvSpPr>
          <p:spPr>
            <a:xfrm>
              <a:off x="863998" y="4053359"/>
              <a:ext cx="0" cy="118745"/>
            </a:xfrm>
            <a:custGeom>
              <a:avLst/>
              <a:gdLst/>
              <a:ahLst/>
              <a:cxnLst/>
              <a:rect l="l" t="t" r="r" b="b"/>
              <a:pathLst>
                <a:path h="118745">
                  <a:moveTo>
                    <a:pt x="0" y="118235"/>
                  </a:moveTo>
                  <a:lnTo>
                    <a:pt x="0" y="111158"/>
                  </a:lnTo>
                </a:path>
                <a:path h="118745">
                  <a:moveTo>
                    <a:pt x="0" y="11823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" name="object 105"/>
            <p:cNvSpPr/>
            <p:nvPr/>
          </p:nvSpPr>
          <p:spPr>
            <a:xfrm>
              <a:off x="86494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" name="object 106"/>
            <p:cNvSpPr/>
            <p:nvPr/>
          </p:nvSpPr>
          <p:spPr>
            <a:xfrm>
              <a:off x="86498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" name="object 107"/>
            <p:cNvSpPr/>
            <p:nvPr/>
          </p:nvSpPr>
          <p:spPr>
            <a:xfrm>
              <a:off x="864226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88" y="0"/>
                  </a:moveTo>
                  <a:lnTo>
                    <a:pt x="1862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" name="object 108"/>
            <p:cNvSpPr/>
            <p:nvPr/>
          </p:nvSpPr>
          <p:spPr>
            <a:xfrm>
              <a:off x="86531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" name="object 109"/>
            <p:cNvSpPr/>
            <p:nvPr/>
          </p:nvSpPr>
          <p:spPr>
            <a:xfrm>
              <a:off x="86545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" name="object 110"/>
            <p:cNvSpPr/>
            <p:nvPr/>
          </p:nvSpPr>
          <p:spPr>
            <a:xfrm>
              <a:off x="86581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" name="object 111"/>
            <p:cNvSpPr/>
            <p:nvPr/>
          </p:nvSpPr>
          <p:spPr>
            <a:xfrm>
              <a:off x="86597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" name="object 112"/>
            <p:cNvSpPr/>
            <p:nvPr/>
          </p:nvSpPr>
          <p:spPr>
            <a:xfrm>
              <a:off x="86617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" name="object 113"/>
            <p:cNvSpPr/>
            <p:nvPr/>
          </p:nvSpPr>
          <p:spPr>
            <a:xfrm>
              <a:off x="86629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" name="object 114"/>
            <p:cNvSpPr/>
            <p:nvPr/>
          </p:nvSpPr>
          <p:spPr>
            <a:xfrm>
              <a:off x="86630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" name="object 115"/>
            <p:cNvSpPr/>
            <p:nvPr/>
          </p:nvSpPr>
          <p:spPr>
            <a:xfrm>
              <a:off x="866329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" name="object 116"/>
            <p:cNvSpPr/>
            <p:nvPr/>
          </p:nvSpPr>
          <p:spPr>
            <a:xfrm>
              <a:off x="866342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" name="object 117"/>
            <p:cNvSpPr/>
            <p:nvPr/>
          </p:nvSpPr>
          <p:spPr>
            <a:xfrm>
              <a:off x="86638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" name="object 118"/>
            <p:cNvSpPr/>
            <p:nvPr/>
          </p:nvSpPr>
          <p:spPr>
            <a:xfrm>
              <a:off x="866443" y="41711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" name="object 119"/>
            <p:cNvSpPr/>
            <p:nvPr/>
          </p:nvSpPr>
          <p:spPr>
            <a:xfrm>
              <a:off x="866469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" name="object 120"/>
            <p:cNvSpPr/>
            <p:nvPr/>
          </p:nvSpPr>
          <p:spPr>
            <a:xfrm>
              <a:off x="86649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" name="object 121"/>
            <p:cNvSpPr/>
            <p:nvPr/>
          </p:nvSpPr>
          <p:spPr>
            <a:xfrm>
              <a:off x="866558" y="417061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7"/>
                  </a:moveTo>
                  <a:lnTo>
                    <a:pt x="887" y="48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" name="object 122"/>
            <p:cNvSpPr/>
            <p:nvPr/>
          </p:nvSpPr>
          <p:spPr>
            <a:xfrm>
              <a:off x="866583" y="4165556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603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" name="object 123"/>
            <p:cNvSpPr/>
            <p:nvPr/>
          </p:nvSpPr>
          <p:spPr>
            <a:xfrm>
              <a:off x="866634" y="416955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19"/>
                  </a:moveTo>
                  <a:lnTo>
                    <a:pt x="887" y="101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" name="object 124"/>
            <p:cNvSpPr/>
            <p:nvPr/>
          </p:nvSpPr>
          <p:spPr>
            <a:xfrm>
              <a:off x="866735" y="4164885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70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" name="object 125"/>
            <p:cNvSpPr/>
            <p:nvPr/>
          </p:nvSpPr>
          <p:spPr>
            <a:xfrm>
              <a:off x="86686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" name="object 126"/>
            <p:cNvSpPr/>
            <p:nvPr/>
          </p:nvSpPr>
          <p:spPr>
            <a:xfrm>
              <a:off x="86714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" name="object 127"/>
            <p:cNvSpPr/>
            <p:nvPr/>
          </p:nvSpPr>
          <p:spPr>
            <a:xfrm>
              <a:off x="86764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" name="object 128"/>
            <p:cNvSpPr/>
            <p:nvPr/>
          </p:nvSpPr>
          <p:spPr>
            <a:xfrm>
              <a:off x="86779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" name="object 129"/>
            <p:cNvSpPr/>
            <p:nvPr/>
          </p:nvSpPr>
          <p:spPr>
            <a:xfrm>
              <a:off x="86804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" name="object 130"/>
            <p:cNvSpPr/>
            <p:nvPr/>
          </p:nvSpPr>
          <p:spPr>
            <a:xfrm>
              <a:off x="868902" y="417079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" name="object 131"/>
            <p:cNvSpPr/>
            <p:nvPr/>
          </p:nvSpPr>
          <p:spPr>
            <a:xfrm>
              <a:off x="868978" y="41711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" name="object 132"/>
            <p:cNvSpPr/>
            <p:nvPr/>
          </p:nvSpPr>
          <p:spPr>
            <a:xfrm>
              <a:off x="869092" y="41712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" name="object 133"/>
            <p:cNvSpPr/>
            <p:nvPr/>
          </p:nvSpPr>
          <p:spPr>
            <a:xfrm>
              <a:off x="869155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" name="object 134"/>
            <p:cNvSpPr/>
            <p:nvPr/>
          </p:nvSpPr>
          <p:spPr>
            <a:xfrm>
              <a:off x="869206" y="416935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20"/>
                  </a:moveTo>
                  <a:lnTo>
                    <a:pt x="887" y="11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" name="object 135"/>
            <p:cNvSpPr/>
            <p:nvPr/>
          </p:nvSpPr>
          <p:spPr>
            <a:xfrm>
              <a:off x="869244" y="416974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24"/>
                  </a:moveTo>
                  <a:lnTo>
                    <a:pt x="887" y="92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" name="object 136"/>
            <p:cNvSpPr/>
            <p:nvPr/>
          </p:nvSpPr>
          <p:spPr>
            <a:xfrm>
              <a:off x="869308" y="41710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" name="object 137"/>
            <p:cNvSpPr/>
            <p:nvPr/>
          </p:nvSpPr>
          <p:spPr>
            <a:xfrm>
              <a:off x="869371" y="41711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" name="object 138"/>
            <p:cNvSpPr/>
            <p:nvPr/>
          </p:nvSpPr>
          <p:spPr>
            <a:xfrm>
              <a:off x="86948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" name="object 139"/>
            <p:cNvSpPr/>
            <p:nvPr/>
          </p:nvSpPr>
          <p:spPr>
            <a:xfrm>
              <a:off x="87038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" name="object 140"/>
            <p:cNvSpPr/>
            <p:nvPr/>
          </p:nvSpPr>
          <p:spPr>
            <a:xfrm>
              <a:off x="87054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" name="object 141"/>
            <p:cNvSpPr/>
            <p:nvPr/>
          </p:nvSpPr>
          <p:spPr>
            <a:xfrm>
              <a:off x="87077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" name="object 142"/>
            <p:cNvSpPr/>
            <p:nvPr/>
          </p:nvSpPr>
          <p:spPr>
            <a:xfrm>
              <a:off x="87118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" name="object 143"/>
            <p:cNvSpPr/>
            <p:nvPr/>
          </p:nvSpPr>
          <p:spPr>
            <a:xfrm>
              <a:off x="87151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" name="object 144"/>
            <p:cNvSpPr/>
            <p:nvPr/>
          </p:nvSpPr>
          <p:spPr>
            <a:xfrm>
              <a:off x="87153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" name="object 145"/>
            <p:cNvSpPr/>
            <p:nvPr/>
          </p:nvSpPr>
          <p:spPr>
            <a:xfrm>
              <a:off x="871576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" name="object 146"/>
            <p:cNvSpPr/>
            <p:nvPr/>
          </p:nvSpPr>
          <p:spPr>
            <a:xfrm>
              <a:off x="87161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" name="object 147"/>
            <p:cNvSpPr/>
            <p:nvPr/>
          </p:nvSpPr>
          <p:spPr>
            <a:xfrm>
              <a:off x="87166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" name="object 148"/>
            <p:cNvSpPr/>
            <p:nvPr/>
          </p:nvSpPr>
          <p:spPr>
            <a:xfrm>
              <a:off x="87170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" name="object 149"/>
            <p:cNvSpPr/>
            <p:nvPr/>
          </p:nvSpPr>
          <p:spPr>
            <a:xfrm>
              <a:off x="871753" y="417026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64"/>
                  </a:moveTo>
                  <a:lnTo>
                    <a:pt x="887" y="66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" name="object 150"/>
            <p:cNvSpPr/>
            <p:nvPr/>
          </p:nvSpPr>
          <p:spPr>
            <a:xfrm>
              <a:off x="871842" y="4124427"/>
              <a:ext cx="0" cy="47625"/>
            </a:xfrm>
            <a:custGeom>
              <a:avLst/>
              <a:gdLst/>
              <a:ahLst/>
              <a:cxnLst/>
              <a:rect l="l" t="t" r="r" b="b"/>
              <a:pathLst>
                <a:path h="47625">
                  <a:moveTo>
                    <a:pt x="0" y="47167"/>
                  </a:moveTo>
                  <a:lnTo>
                    <a:pt x="0" y="0"/>
                  </a:lnTo>
                </a:path>
                <a:path h="47625">
                  <a:moveTo>
                    <a:pt x="0" y="47167"/>
                  </a:moveTo>
                  <a:lnTo>
                    <a:pt x="0" y="1667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" name="object 151"/>
            <p:cNvSpPr/>
            <p:nvPr/>
          </p:nvSpPr>
          <p:spPr>
            <a:xfrm>
              <a:off x="87209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" name="object 152"/>
            <p:cNvSpPr/>
            <p:nvPr/>
          </p:nvSpPr>
          <p:spPr>
            <a:xfrm>
              <a:off x="87234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" name="object 153"/>
            <p:cNvSpPr/>
            <p:nvPr/>
          </p:nvSpPr>
          <p:spPr>
            <a:xfrm>
              <a:off x="87262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" name="object 154"/>
            <p:cNvSpPr/>
            <p:nvPr/>
          </p:nvSpPr>
          <p:spPr>
            <a:xfrm>
              <a:off x="87284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" name="object 155"/>
            <p:cNvSpPr/>
            <p:nvPr/>
          </p:nvSpPr>
          <p:spPr>
            <a:xfrm>
              <a:off x="87293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" name="object 156"/>
            <p:cNvSpPr/>
            <p:nvPr/>
          </p:nvSpPr>
          <p:spPr>
            <a:xfrm>
              <a:off x="873071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" name="object 157"/>
            <p:cNvSpPr/>
            <p:nvPr/>
          </p:nvSpPr>
          <p:spPr>
            <a:xfrm>
              <a:off x="87314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" name="object 158"/>
            <p:cNvSpPr/>
            <p:nvPr/>
          </p:nvSpPr>
          <p:spPr>
            <a:xfrm>
              <a:off x="87328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" name="object 159"/>
            <p:cNvSpPr/>
            <p:nvPr/>
          </p:nvSpPr>
          <p:spPr>
            <a:xfrm>
              <a:off x="87338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" name="object 160"/>
            <p:cNvSpPr/>
            <p:nvPr/>
          </p:nvSpPr>
          <p:spPr>
            <a:xfrm>
              <a:off x="87394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" name="object 161"/>
            <p:cNvSpPr/>
            <p:nvPr/>
          </p:nvSpPr>
          <p:spPr>
            <a:xfrm>
              <a:off x="874212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" name="object 162"/>
            <p:cNvSpPr/>
            <p:nvPr/>
          </p:nvSpPr>
          <p:spPr>
            <a:xfrm>
              <a:off x="87422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" name="object 163"/>
            <p:cNvSpPr/>
            <p:nvPr/>
          </p:nvSpPr>
          <p:spPr>
            <a:xfrm>
              <a:off x="874237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" name="object 164"/>
            <p:cNvSpPr/>
            <p:nvPr/>
          </p:nvSpPr>
          <p:spPr>
            <a:xfrm>
              <a:off x="87430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" name="object 165"/>
            <p:cNvSpPr/>
            <p:nvPr/>
          </p:nvSpPr>
          <p:spPr>
            <a:xfrm>
              <a:off x="87435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" name="object 166"/>
            <p:cNvSpPr/>
            <p:nvPr/>
          </p:nvSpPr>
          <p:spPr>
            <a:xfrm>
              <a:off x="874389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" name="object 167"/>
            <p:cNvSpPr/>
            <p:nvPr/>
          </p:nvSpPr>
          <p:spPr>
            <a:xfrm>
              <a:off x="87441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" name="object 168"/>
            <p:cNvSpPr/>
            <p:nvPr/>
          </p:nvSpPr>
          <p:spPr>
            <a:xfrm>
              <a:off x="874478" y="4166214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380"/>
                  </a:moveTo>
                  <a:lnTo>
                    <a:pt x="0" y="949"/>
                  </a:lnTo>
                </a:path>
                <a:path h="5714">
                  <a:moveTo>
                    <a:pt x="0" y="538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" name="object 169"/>
            <p:cNvSpPr/>
            <p:nvPr/>
          </p:nvSpPr>
          <p:spPr>
            <a:xfrm>
              <a:off x="87469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" name="object 170"/>
            <p:cNvSpPr/>
            <p:nvPr/>
          </p:nvSpPr>
          <p:spPr>
            <a:xfrm>
              <a:off x="87487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" name="object 171"/>
            <p:cNvSpPr/>
            <p:nvPr/>
          </p:nvSpPr>
          <p:spPr>
            <a:xfrm>
              <a:off x="87489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" name="object 172"/>
            <p:cNvSpPr/>
            <p:nvPr/>
          </p:nvSpPr>
          <p:spPr>
            <a:xfrm>
              <a:off x="87493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" name="object 173"/>
            <p:cNvSpPr/>
            <p:nvPr/>
          </p:nvSpPr>
          <p:spPr>
            <a:xfrm>
              <a:off x="87520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" name="object 174"/>
            <p:cNvSpPr/>
            <p:nvPr/>
          </p:nvSpPr>
          <p:spPr>
            <a:xfrm>
              <a:off x="87527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" name="object 175"/>
            <p:cNvSpPr/>
            <p:nvPr/>
          </p:nvSpPr>
          <p:spPr>
            <a:xfrm>
              <a:off x="87536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" name="object 176"/>
            <p:cNvSpPr/>
            <p:nvPr/>
          </p:nvSpPr>
          <p:spPr>
            <a:xfrm>
              <a:off x="87551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" name="object 177"/>
            <p:cNvSpPr/>
            <p:nvPr/>
          </p:nvSpPr>
          <p:spPr>
            <a:xfrm>
              <a:off x="87565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" name="object 178"/>
            <p:cNvSpPr/>
            <p:nvPr/>
          </p:nvSpPr>
          <p:spPr>
            <a:xfrm>
              <a:off x="87572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" name="object 179"/>
            <p:cNvSpPr/>
            <p:nvPr/>
          </p:nvSpPr>
          <p:spPr>
            <a:xfrm>
              <a:off x="87574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" name="object 180"/>
            <p:cNvSpPr/>
            <p:nvPr/>
          </p:nvSpPr>
          <p:spPr>
            <a:xfrm>
              <a:off x="87611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" name="object 181"/>
            <p:cNvSpPr/>
            <p:nvPr/>
          </p:nvSpPr>
          <p:spPr>
            <a:xfrm>
              <a:off x="87641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" name="object 182"/>
            <p:cNvSpPr/>
            <p:nvPr/>
          </p:nvSpPr>
          <p:spPr>
            <a:xfrm>
              <a:off x="87670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" name="object 183"/>
            <p:cNvSpPr/>
            <p:nvPr/>
          </p:nvSpPr>
          <p:spPr>
            <a:xfrm>
              <a:off x="87683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" name="object 184"/>
            <p:cNvSpPr/>
            <p:nvPr/>
          </p:nvSpPr>
          <p:spPr>
            <a:xfrm>
              <a:off x="876873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" name="object 185"/>
            <p:cNvSpPr/>
            <p:nvPr/>
          </p:nvSpPr>
          <p:spPr>
            <a:xfrm>
              <a:off x="876899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" name="object 186"/>
            <p:cNvSpPr/>
            <p:nvPr/>
          </p:nvSpPr>
          <p:spPr>
            <a:xfrm>
              <a:off x="876962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" name="object 187"/>
            <p:cNvSpPr/>
            <p:nvPr/>
          </p:nvSpPr>
          <p:spPr>
            <a:xfrm>
              <a:off x="877000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" name="object 188"/>
            <p:cNvSpPr/>
            <p:nvPr/>
          </p:nvSpPr>
          <p:spPr>
            <a:xfrm>
              <a:off x="877051" y="4109641"/>
              <a:ext cx="0" cy="62230"/>
            </a:xfrm>
            <a:custGeom>
              <a:avLst/>
              <a:gdLst/>
              <a:ahLst/>
              <a:cxnLst/>
              <a:rect l="l" t="t" r="r" b="b"/>
              <a:pathLst>
                <a:path h="62229">
                  <a:moveTo>
                    <a:pt x="0" y="61953"/>
                  </a:moveTo>
                  <a:lnTo>
                    <a:pt x="0" y="0"/>
                  </a:lnTo>
                </a:path>
                <a:path h="62229">
                  <a:moveTo>
                    <a:pt x="0" y="61953"/>
                  </a:moveTo>
                  <a:lnTo>
                    <a:pt x="0" y="5610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" name="object 189"/>
            <p:cNvSpPr/>
            <p:nvPr/>
          </p:nvSpPr>
          <p:spPr>
            <a:xfrm>
              <a:off x="877139" y="41712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" name="object 190"/>
            <p:cNvSpPr/>
            <p:nvPr/>
          </p:nvSpPr>
          <p:spPr>
            <a:xfrm>
              <a:off x="877165" y="41711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" name="object 191"/>
            <p:cNvSpPr/>
            <p:nvPr/>
          </p:nvSpPr>
          <p:spPr>
            <a:xfrm>
              <a:off x="87782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" name="object 192"/>
            <p:cNvSpPr/>
            <p:nvPr/>
          </p:nvSpPr>
          <p:spPr>
            <a:xfrm>
              <a:off x="87805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" name="object 193"/>
            <p:cNvSpPr/>
            <p:nvPr/>
          </p:nvSpPr>
          <p:spPr>
            <a:xfrm>
              <a:off x="87828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" name="object 194"/>
            <p:cNvSpPr/>
            <p:nvPr/>
          </p:nvSpPr>
          <p:spPr>
            <a:xfrm>
              <a:off x="87843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" name="object 195"/>
            <p:cNvSpPr/>
            <p:nvPr/>
          </p:nvSpPr>
          <p:spPr>
            <a:xfrm>
              <a:off x="879459" y="4167784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81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" name="object 196"/>
            <p:cNvSpPr/>
            <p:nvPr/>
          </p:nvSpPr>
          <p:spPr>
            <a:xfrm>
              <a:off x="87949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" name="object 197"/>
            <p:cNvSpPr/>
            <p:nvPr/>
          </p:nvSpPr>
          <p:spPr>
            <a:xfrm>
              <a:off x="87958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" name="object 198"/>
            <p:cNvSpPr/>
            <p:nvPr/>
          </p:nvSpPr>
          <p:spPr>
            <a:xfrm>
              <a:off x="879636" y="417087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" name="object 199"/>
            <p:cNvSpPr/>
            <p:nvPr/>
          </p:nvSpPr>
          <p:spPr>
            <a:xfrm>
              <a:off x="879699" y="4163125"/>
              <a:ext cx="0" cy="8890"/>
            </a:xfrm>
            <a:custGeom>
              <a:avLst/>
              <a:gdLst/>
              <a:ahLst/>
              <a:cxnLst/>
              <a:rect l="l" t="t" r="r" b="b"/>
              <a:pathLst>
                <a:path h="8889">
                  <a:moveTo>
                    <a:pt x="0" y="8468"/>
                  </a:moveTo>
                  <a:lnTo>
                    <a:pt x="0" y="0"/>
                  </a:lnTo>
                </a:path>
                <a:path h="8889">
                  <a:moveTo>
                    <a:pt x="0" y="8468"/>
                  </a:moveTo>
                  <a:lnTo>
                    <a:pt x="0" y="45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" name="object 200"/>
            <p:cNvSpPr/>
            <p:nvPr/>
          </p:nvSpPr>
          <p:spPr>
            <a:xfrm>
              <a:off x="879788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" name="object 201"/>
            <p:cNvSpPr/>
            <p:nvPr/>
          </p:nvSpPr>
          <p:spPr>
            <a:xfrm>
              <a:off x="879864" y="417003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78"/>
                  </a:moveTo>
                  <a:lnTo>
                    <a:pt x="887" y="77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" name="object 202"/>
            <p:cNvSpPr/>
            <p:nvPr/>
          </p:nvSpPr>
          <p:spPr>
            <a:xfrm>
              <a:off x="88010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" name="object 203"/>
            <p:cNvSpPr/>
            <p:nvPr/>
          </p:nvSpPr>
          <p:spPr>
            <a:xfrm>
              <a:off x="88058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" name="object 204"/>
            <p:cNvSpPr/>
            <p:nvPr/>
          </p:nvSpPr>
          <p:spPr>
            <a:xfrm>
              <a:off x="88082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" name="object 205"/>
            <p:cNvSpPr/>
            <p:nvPr/>
          </p:nvSpPr>
          <p:spPr>
            <a:xfrm>
              <a:off x="88105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" name="object 206"/>
            <p:cNvSpPr/>
            <p:nvPr/>
          </p:nvSpPr>
          <p:spPr>
            <a:xfrm>
              <a:off x="88147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" name="object 207"/>
            <p:cNvSpPr/>
            <p:nvPr/>
          </p:nvSpPr>
          <p:spPr>
            <a:xfrm>
              <a:off x="88204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" name="object 208"/>
            <p:cNvSpPr/>
            <p:nvPr/>
          </p:nvSpPr>
          <p:spPr>
            <a:xfrm>
              <a:off x="882120" y="417093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" name="object 209"/>
            <p:cNvSpPr/>
            <p:nvPr/>
          </p:nvSpPr>
          <p:spPr>
            <a:xfrm>
              <a:off x="882171" y="417021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89"/>
                  </a:moveTo>
                  <a:lnTo>
                    <a:pt x="887" y="68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" name="object 210"/>
            <p:cNvSpPr/>
            <p:nvPr/>
          </p:nvSpPr>
          <p:spPr>
            <a:xfrm>
              <a:off x="882259" y="417058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6"/>
                  </a:moveTo>
                  <a:lnTo>
                    <a:pt x="887" y="50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" name="object 211"/>
            <p:cNvSpPr/>
            <p:nvPr/>
          </p:nvSpPr>
          <p:spPr>
            <a:xfrm>
              <a:off x="882323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" name="object 212"/>
            <p:cNvSpPr/>
            <p:nvPr/>
          </p:nvSpPr>
          <p:spPr>
            <a:xfrm>
              <a:off x="882361" y="4137757"/>
              <a:ext cx="0" cy="34290"/>
            </a:xfrm>
            <a:custGeom>
              <a:avLst/>
              <a:gdLst/>
              <a:ahLst/>
              <a:cxnLst/>
              <a:rect l="l" t="t" r="r" b="b"/>
              <a:pathLst>
                <a:path h="34289">
                  <a:moveTo>
                    <a:pt x="0" y="3383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" name="object 213"/>
            <p:cNvSpPr/>
            <p:nvPr/>
          </p:nvSpPr>
          <p:spPr>
            <a:xfrm>
              <a:off x="881562" y="417139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38" y="0"/>
                  </a:moveTo>
                  <a:lnTo>
                    <a:pt x="1812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" name="object 214"/>
            <p:cNvSpPr/>
            <p:nvPr/>
          </p:nvSpPr>
          <p:spPr>
            <a:xfrm>
              <a:off x="88284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" name="object 215"/>
            <p:cNvSpPr/>
            <p:nvPr/>
          </p:nvSpPr>
          <p:spPr>
            <a:xfrm>
              <a:off x="88313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" name="object 216"/>
            <p:cNvSpPr/>
            <p:nvPr/>
          </p:nvSpPr>
          <p:spPr>
            <a:xfrm>
              <a:off x="88331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" name="object 217"/>
            <p:cNvSpPr/>
            <p:nvPr/>
          </p:nvSpPr>
          <p:spPr>
            <a:xfrm>
              <a:off x="88353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" name="object 218"/>
            <p:cNvSpPr/>
            <p:nvPr/>
          </p:nvSpPr>
          <p:spPr>
            <a:xfrm>
              <a:off x="88370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" name="object 219"/>
            <p:cNvSpPr/>
            <p:nvPr/>
          </p:nvSpPr>
          <p:spPr>
            <a:xfrm>
              <a:off x="88386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" name="object 220"/>
            <p:cNvSpPr/>
            <p:nvPr/>
          </p:nvSpPr>
          <p:spPr>
            <a:xfrm>
              <a:off x="88413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" name="object 221"/>
            <p:cNvSpPr/>
            <p:nvPr/>
          </p:nvSpPr>
          <p:spPr>
            <a:xfrm>
              <a:off x="88442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" name="object 222"/>
            <p:cNvSpPr/>
            <p:nvPr/>
          </p:nvSpPr>
          <p:spPr>
            <a:xfrm>
              <a:off x="88457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" name="object 223"/>
            <p:cNvSpPr/>
            <p:nvPr/>
          </p:nvSpPr>
          <p:spPr>
            <a:xfrm>
              <a:off x="884730" y="41711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" name="object 224"/>
            <p:cNvSpPr/>
            <p:nvPr/>
          </p:nvSpPr>
          <p:spPr>
            <a:xfrm>
              <a:off x="884781" y="417068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55"/>
                  </a:moveTo>
                  <a:lnTo>
                    <a:pt x="887" y="45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" name="object 225"/>
            <p:cNvSpPr/>
            <p:nvPr/>
          </p:nvSpPr>
          <p:spPr>
            <a:xfrm>
              <a:off x="884832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" name="object 226"/>
            <p:cNvSpPr/>
            <p:nvPr/>
          </p:nvSpPr>
          <p:spPr>
            <a:xfrm>
              <a:off x="88489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" name="object 227"/>
            <p:cNvSpPr/>
            <p:nvPr/>
          </p:nvSpPr>
          <p:spPr>
            <a:xfrm>
              <a:off x="884921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" name="object 228"/>
            <p:cNvSpPr/>
            <p:nvPr/>
          </p:nvSpPr>
          <p:spPr>
            <a:xfrm>
              <a:off x="88493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" name="object 229"/>
            <p:cNvSpPr/>
            <p:nvPr/>
          </p:nvSpPr>
          <p:spPr>
            <a:xfrm>
              <a:off x="885009" y="4148150"/>
              <a:ext cx="0" cy="23495"/>
            </a:xfrm>
            <a:custGeom>
              <a:avLst/>
              <a:gdLst/>
              <a:ahLst/>
              <a:cxnLst/>
              <a:rect l="l" t="t" r="r" b="b"/>
              <a:pathLst>
                <a:path h="23495">
                  <a:moveTo>
                    <a:pt x="0" y="2344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" name="object 230"/>
            <p:cNvSpPr/>
            <p:nvPr/>
          </p:nvSpPr>
          <p:spPr>
            <a:xfrm>
              <a:off x="885073" y="416906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65"/>
                  </a:moveTo>
                  <a:lnTo>
                    <a:pt x="887" y="126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" name="object 231"/>
            <p:cNvSpPr/>
            <p:nvPr/>
          </p:nvSpPr>
          <p:spPr>
            <a:xfrm>
              <a:off x="885098" y="4162745"/>
              <a:ext cx="0" cy="8890"/>
            </a:xfrm>
            <a:custGeom>
              <a:avLst/>
              <a:gdLst/>
              <a:ahLst/>
              <a:cxnLst/>
              <a:rect l="l" t="t" r="r" b="b"/>
              <a:pathLst>
                <a:path h="8889">
                  <a:moveTo>
                    <a:pt x="0" y="884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" name="object 232"/>
            <p:cNvSpPr/>
            <p:nvPr/>
          </p:nvSpPr>
          <p:spPr>
            <a:xfrm>
              <a:off x="885161" y="41712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" name="object 233"/>
            <p:cNvSpPr/>
            <p:nvPr/>
          </p:nvSpPr>
          <p:spPr>
            <a:xfrm>
              <a:off x="88523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" name="object 234"/>
            <p:cNvSpPr/>
            <p:nvPr/>
          </p:nvSpPr>
          <p:spPr>
            <a:xfrm>
              <a:off x="88540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" name="object 235"/>
            <p:cNvSpPr/>
            <p:nvPr/>
          </p:nvSpPr>
          <p:spPr>
            <a:xfrm>
              <a:off x="88584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" name="object 236"/>
            <p:cNvSpPr/>
            <p:nvPr/>
          </p:nvSpPr>
          <p:spPr>
            <a:xfrm>
              <a:off x="88604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" name="object 237"/>
            <p:cNvSpPr/>
            <p:nvPr/>
          </p:nvSpPr>
          <p:spPr>
            <a:xfrm>
              <a:off x="88623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" name="object 238"/>
            <p:cNvSpPr/>
            <p:nvPr/>
          </p:nvSpPr>
          <p:spPr>
            <a:xfrm>
              <a:off x="88651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" name="object 239"/>
            <p:cNvSpPr/>
            <p:nvPr/>
          </p:nvSpPr>
          <p:spPr>
            <a:xfrm>
              <a:off x="88674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" name="object 240"/>
            <p:cNvSpPr/>
            <p:nvPr/>
          </p:nvSpPr>
          <p:spPr>
            <a:xfrm>
              <a:off x="88691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" name="object 241"/>
            <p:cNvSpPr/>
            <p:nvPr/>
          </p:nvSpPr>
          <p:spPr>
            <a:xfrm>
              <a:off x="88692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" name="object 242"/>
            <p:cNvSpPr/>
            <p:nvPr/>
          </p:nvSpPr>
          <p:spPr>
            <a:xfrm>
              <a:off x="88718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" name="object 243"/>
            <p:cNvSpPr/>
            <p:nvPr/>
          </p:nvSpPr>
          <p:spPr>
            <a:xfrm>
              <a:off x="887328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" name="object 244"/>
            <p:cNvSpPr/>
            <p:nvPr/>
          </p:nvSpPr>
          <p:spPr>
            <a:xfrm>
              <a:off x="887392" y="4168860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67"/>
                  </a:moveTo>
                  <a:lnTo>
                    <a:pt x="887" y="136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" name="object 245"/>
            <p:cNvSpPr/>
            <p:nvPr/>
          </p:nvSpPr>
          <p:spPr>
            <a:xfrm>
              <a:off x="887417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" name="object 246"/>
            <p:cNvSpPr/>
            <p:nvPr/>
          </p:nvSpPr>
          <p:spPr>
            <a:xfrm>
              <a:off x="887480" y="417030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45"/>
                  </a:moveTo>
                  <a:lnTo>
                    <a:pt x="887" y="64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" name="object 247"/>
            <p:cNvSpPr/>
            <p:nvPr/>
          </p:nvSpPr>
          <p:spPr>
            <a:xfrm>
              <a:off x="887569" y="4156340"/>
              <a:ext cx="0" cy="15875"/>
            </a:xfrm>
            <a:custGeom>
              <a:avLst/>
              <a:gdLst/>
              <a:ahLst/>
              <a:cxnLst/>
              <a:rect l="l" t="t" r="r" b="b"/>
              <a:pathLst>
                <a:path h="15875">
                  <a:moveTo>
                    <a:pt x="0" y="15254"/>
                  </a:moveTo>
                  <a:lnTo>
                    <a:pt x="0" y="4215"/>
                  </a:lnTo>
                </a:path>
                <a:path h="15875">
                  <a:moveTo>
                    <a:pt x="0" y="15254"/>
                  </a:moveTo>
                  <a:lnTo>
                    <a:pt x="0" y="9886"/>
                  </a:lnTo>
                </a:path>
                <a:path h="15875">
                  <a:moveTo>
                    <a:pt x="0" y="1525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" name="object 248"/>
            <p:cNvSpPr/>
            <p:nvPr/>
          </p:nvSpPr>
          <p:spPr>
            <a:xfrm>
              <a:off x="887785" y="41710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" name="object 249"/>
            <p:cNvSpPr/>
            <p:nvPr/>
          </p:nvSpPr>
          <p:spPr>
            <a:xfrm>
              <a:off x="88784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" name="object 250"/>
            <p:cNvSpPr/>
            <p:nvPr/>
          </p:nvSpPr>
          <p:spPr>
            <a:xfrm>
              <a:off x="88793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" name="object 251"/>
            <p:cNvSpPr/>
            <p:nvPr/>
          </p:nvSpPr>
          <p:spPr>
            <a:xfrm>
              <a:off x="88805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" name="object 252"/>
            <p:cNvSpPr/>
            <p:nvPr/>
          </p:nvSpPr>
          <p:spPr>
            <a:xfrm>
              <a:off x="88825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" name="object 253"/>
            <p:cNvSpPr/>
            <p:nvPr/>
          </p:nvSpPr>
          <p:spPr>
            <a:xfrm>
              <a:off x="88830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" name="object 254"/>
            <p:cNvSpPr/>
            <p:nvPr/>
          </p:nvSpPr>
          <p:spPr>
            <a:xfrm>
              <a:off x="88846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" name="object 255"/>
            <p:cNvSpPr/>
            <p:nvPr/>
          </p:nvSpPr>
          <p:spPr>
            <a:xfrm>
              <a:off x="88872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" name="object 256"/>
            <p:cNvSpPr/>
            <p:nvPr/>
          </p:nvSpPr>
          <p:spPr>
            <a:xfrm>
              <a:off x="88953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" name="object 257"/>
            <p:cNvSpPr/>
            <p:nvPr/>
          </p:nvSpPr>
          <p:spPr>
            <a:xfrm>
              <a:off x="88977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" name="object 258"/>
            <p:cNvSpPr/>
            <p:nvPr/>
          </p:nvSpPr>
          <p:spPr>
            <a:xfrm>
              <a:off x="88978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" name="object 259"/>
            <p:cNvSpPr/>
            <p:nvPr/>
          </p:nvSpPr>
          <p:spPr>
            <a:xfrm>
              <a:off x="889990" y="416970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43"/>
                  </a:moveTo>
                  <a:lnTo>
                    <a:pt x="887" y="94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" name="object 260"/>
            <p:cNvSpPr/>
            <p:nvPr/>
          </p:nvSpPr>
          <p:spPr>
            <a:xfrm>
              <a:off x="890040" y="4160264"/>
              <a:ext cx="0" cy="11430"/>
            </a:xfrm>
            <a:custGeom>
              <a:avLst/>
              <a:gdLst/>
              <a:ahLst/>
              <a:cxnLst/>
              <a:rect l="l" t="t" r="r" b="b"/>
              <a:pathLst>
                <a:path h="11429">
                  <a:moveTo>
                    <a:pt x="0" y="1132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" name="object 261"/>
            <p:cNvSpPr/>
            <p:nvPr/>
          </p:nvSpPr>
          <p:spPr>
            <a:xfrm>
              <a:off x="890218" y="417079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" name="object 262"/>
            <p:cNvSpPr/>
            <p:nvPr/>
          </p:nvSpPr>
          <p:spPr>
            <a:xfrm>
              <a:off x="890230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" name="object 263"/>
            <p:cNvSpPr/>
            <p:nvPr/>
          </p:nvSpPr>
          <p:spPr>
            <a:xfrm>
              <a:off x="890281" y="4150985"/>
              <a:ext cx="0" cy="20955"/>
            </a:xfrm>
            <a:custGeom>
              <a:avLst/>
              <a:gdLst/>
              <a:ahLst/>
              <a:cxnLst/>
              <a:rect l="l" t="t" r="r" b="b"/>
              <a:pathLst>
                <a:path h="20954">
                  <a:moveTo>
                    <a:pt x="0" y="20608"/>
                  </a:moveTo>
                  <a:lnTo>
                    <a:pt x="0" y="0"/>
                  </a:lnTo>
                </a:path>
                <a:path h="20954">
                  <a:moveTo>
                    <a:pt x="0" y="20608"/>
                  </a:moveTo>
                  <a:lnTo>
                    <a:pt x="0" y="725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" name="object 264"/>
            <p:cNvSpPr/>
            <p:nvPr/>
          </p:nvSpPr>
          <p:spPr>
            <a:xfrm>
              <a:off x="890471" y="417029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51"/>
                  </a:moveTo>
                  <a:lnTo>
                    <a:pt x="887" y="65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" name="object 265"/>
            <p:cNvSpPr/>
            <p:nvPr/>
          </p:nvSpPr>
          <p:spPr>
            <a:xfrm>
              <a:off x="89057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" name="object 266"/>
            <p:cNvSpPr/>
            <p:nvPr/>
          </p:nvSpPr>
          <p:spPr>
            <a:xfrm>
              <a:off x="89067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" name="object 267"/>
            <p:cNvSpPr/>
            <p:nvPr/>
          </p:nvSpPr>
          <p:spPr>
            <a:xfrm>
              <a:off x="89081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" name="object 268"/>
            <p:cNvSpPr/>
            <p:nvPr/>
          </p:nvSpPr>
          <p:spPr>
            <a:xfrm>
              <a:off x="89086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" name="object 269"/>
            <p:cNvSpPr/>
            <p:nvPr/>
          </p:nvSpPr>
          <p:spPr>
            <a:xfrm>
              <a:off x="89094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" name="object 270"/>
            <p:cNvSpPr/>
            <p:nvPr/>
          </p:nvSpPr>
          <p:spPr>
            <a:xfrm>
              <a:off x="89114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" name="object 271"/>
            <p:cNvSpPr/>
            <p:nvPr/>
          </p:nvSpPr>
          <p:spPr>
            <a:xfrm>
              <a:off x="89134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" name="object 272"/>
            <p:cNvSpPr/>
            <p:nvPr/>
          </p:nvSpPr>
          <p:spPr>
            <a:xfrm>
              <a:off x="890623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418" y="0"/>
                  </a:moveTo>
                  <a:lnTo>
                    <a:pt x="2192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" name="object 273"/>
            <p:cNvSpPr/>
            <p:nvPr/>
          </p:nvSpPr>
          <p:spPr>
            <a:xfrm>
              <a:off x="89206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" name="object 274"/>
            <p:cNvSpPr/>
            <p:nvPr/>
          </p:nvSpPr>
          <p:spPr>
            <a:xfrm>
              <a:off x="89222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" name="object 275"/>
            <p:cNvSpPr/>
            <p:nvPr/>
          </p:nvSpPr>
          <p:spPr>
            <a:xfrm>
              <a:off x="89246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" name="object 276"/>
            <p:cNvSpPr/>
            <p:nvPr/>
          </p:nvSpPr>
          <p:spPr>
            <a:xfrm>
              <a:off x="892638" y="4168493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50"/>
                  </a:moveTo>
                  <a:lnTo>
                    <a:pt x="887" y="15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" name="object 277"/>
            <p:cNvSpPr/>
            <p:nvPr/>
          </p:nvSpPr>
          <p:spPr>
            <a:xfrm>
              <a:off x="892676" y="417082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" name="object 278"/>
            <p:cNvSpPr/>
            <p:nvPr/>
          </p:nvSpPr>
          <p:spPr>
            <a:xfrm>
              <a:off x="892727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" name="object 279"/>
            <p:cNvSpPr/>
            <p:nvPr/>
          </p:nvSpPr>
          <p:spPr>
            <a:xfrm>
              <a:off x="892778" y="41711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" name="object 280"/>
            <p:cNvSpPr/>
            <p:nvPr/>
          </p:nvSpPr>
          <p:spPr>
            <a:xfrm>
              <a:off x="892828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" name="object 281"/>
            <p:cNvSpPr/>
            <p:nvPr/>
          </p:nvSpPr>
          <p:spPr>
            <a:xfrm>
              <a:off x="892879" y="4135858"/>
              <a:ext cx="0" cy="36195"/>
            </a:xfrm>
            <a:custGeom>
              <a:avLst/>
              <a:gdLst/>
              <a:ahLst/>
              <a:cxnLst/>
              <a:rect l="l" t="t" r="r" b="b"/>
              <a:pathLst>
                <a:path h="36195">
                  <a:moveTo>
                    <a:pt x="0" y="3573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" name="object 282"/>
            <p:cNvSpPr/>
            <p:nvPr/>
          </p:nvSpPr>
          <p:spPr>
            <a:xfrm>
              <a:off x="892968" y="4168265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64"/>
                  </a:moveTo>
                  <a:lnTo>
                    <a:pt x="887" y="1664"/>
                  </a:lnTo>
                </a:path>
              </a:pathLst>
            </a:custGeom>
            <a:ln w="3329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" name="object 283"/>
            <p:cNvSpPr/>
            <p:nvPr/>
          </p:nvSpPr>
          <p:spPr>
            <a:xfrm>
              <a:off x="893018" y="41710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" name="object 284"/>
            <p:cNvSpPr/>
            <p:nvPr/>
          </p:nvSpPr>
          <p:spPr>
            <a:xfrm>
              <a:off x="893095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" name="object 285"/>
            <p:cNvSpPr/>
            <p:nvPr/>
          </p:nvSpPr>
          <p:spPr>
            <a:xfrm>
              <a:off x="89342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" name="object 286"/>
            <p:cNvSpPr/>
            <p:nvPr/>
          </p:nvSpPr>
          <p:spPr>
            <a:xfrm>
              <a:off x="89357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" name="object 287"/>
            <p:cNvSpPr/>
            <p:nvPr/>
          </p:nvSpPr>
          <p:spPr>
            <a:xfrm>
              <a:off x="89383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" name="object 288"/>
            <p:cNvSpPr/>
            <p:nvPr/>
          </p:nvSpPr>
          <p:spPr>
            <a:xfrm>
              <a:off x="89403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" name="object 289"/>
            <p:cNvSpPr/>
            <p:nvPr/>
          </p:nvSpPr>
          <p:spPr>
            <a:xfrm>
              <a:off x="89410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" name="object 290"/>
            <p:cNvSpPr/>
            <p:nvPr/>
          </p:nvSpPr>
          <p:spPr>
            <a:xfrm>
              <a:off x="893234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38" y="0"/>
                  </a:moveTo>
                  <a:lnTo>
                    <a:pt x="1812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" name="object 291"/>
            <p:cNvSpPr/>
            <p:nvPr/>
          </p:nvSpPr>
          <p:spPr>
            <a:xfrm>
              <a:off x="89421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" name="object 292"/>
            <p:cNvSpPr/>
            <p:nvPr/>
          </p:nvSpPr>
          <p:spPr>
            <a:xfrm>
              <a:off x="89497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" name="object 293"/>
            <p:cNvSpPr/>
            <p:nvPr/>
          </p:nvSpPr>
          <p:spPr>
            <a:xfrm>
              <a:off x="89517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" name="object 294"/>
            <p:cNvSpPr/>
            <p:nvPr/>
          </p:nvSpPr>
          <p:spPr>
            <a:xfrm>
              <a:off x="895224" y="417039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01"/>
                  </a:moveTo>
                  <a:lnTo>
                    <a:pt x="887" y="60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" name="object 295"/>
            <p:cNvSpPr/>
            <p:nvPr/>
          </p:nvSpPr>
          <p:spPr>
            <a:xfrm>
              <a:off x="895300" y="416970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43"/>
                  </a:moveTo>
                  <a:lnTo>
                    <a:pt x="887" y="94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" name="object 296"/>
            <p:cNvSpPr/>
            <p:nvPr/>
          </p:nvSpPr>
          <p:spPr>
            <a:xfrm>
              <a:off x="895452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" name="object 297"/>
            <p:cNvSpPr/>
            <p:nvPr/>
          </p:nvSpPr>
          <p:spPr>
            <a:xfrm>
              <a:off x="895515" y="416944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76"/>
                  </a:moveTo>
                  <a:lnTo>
                    <a:pt x="887" y="107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" name="object 298"/>
            <p:cNvSpPr/>
            <p:nvPr/>
          </p:nvSpPr>
          <p:spPr>
            <a:xfrm>
              <a:off x="895591" y="4091096"/>
              <a:ext cx="0" cy="80645"/>
            </a:xfrm>
            <a:custGeom>
              <a:avLst/>
              <a:gdLst/>
              <a:ahLst/>
              <a:cxnLst/>
              <a:rect l="l" t="t" r="r" b="b"/>
              <a:pathLst>
                <a:path h="80645">
                  <a:moveTo>
                    <a:pt x="0" y="80498"/>
                  </a:moveTo>
                  <a:lnTo>
                    <a:pt x="0" y="0"/>
                  </a:lnTo>
                </a:path>
                <a:path h="80645">
                  <a:moveTo>
                    <a:pt x="0" y="80498"/>
                  </a:moveTo>
                  <a:lnTo>
                    <a:pt x="0" y="7644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" name="object 299"/>
            <p:cNvSpPr/>
            <p:nvPr/>
          </p:nvSpPr>
          <p:spPr>
            <a:xfrm>
              <a:off x="89633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" name="object 300"/>
            <p:cNvSpPr/>
            <p:nvPr/>
          </p:nvSpPr>
          <p:spPr>
            <a:xfrm>
              <a:off x="89664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" name="object 301"/>
            <p:cNvSpPr/>
            <p:nvPr/>
          </p:nvSpPr>
          <p:spPr>
            <a:xfrm>
              <a:off x="89679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" name="object 302"/>
            <p:cNvSpPr/>
            <p:nvPr/>
          </p:nvSpPr>
          <p:spPr>
            <a:xfrm>
              <a:off x="89713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" name="object 303"/>
            <p:cNvSpPr/>
            <p:nvPr/>
          </p:nvSpPr>
          <p:spPr>
            <a:xfrm>
              <a:off x="89727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" name="object 304"/>
            <p:cNvSpPr/>
            <p:nvPr/>
          </p:nvSpPr>
          <p:spPr>
            <a:xfrm>
              <a:off x="89756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" name="object 305"/>
            <p:cNvSpPr/>
            <p:nvPr/>
          </p:nvSpPr>
          <p:spPr>
            <a:xfrm>
              <a:off x="897847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" name="object 306"/>
            <p:cNvSpPr/>
            <p:nvPr/>
          </p:nvSpPr>
          <p:spPr>
            <a:xfrm>
              <a:off x="897898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" name="object 307"/>
            <p:cNvSpPr/>
            <p:nvPr/>
          </p:nvSpPr>
          <p:spPr>
            <a:xfrm>
              <a:off x="897936" y="417054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25"/>
                  </a:moveTo>
                  <a:lnTo>
                    <a:pt x="887" y="5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" name="object 308"/>
            <p:cNvSpPr/>
            <p:nvPr/>
          </p:nvSpPr>
          <p:spPr>
            <a:xfrm>
              <a:off x="897974" y="416935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20"/>
                  </a:moveTo>
                  <a:lnTo>
                    <a:pt x="887" y="11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" name="object 309"/>
            <p:cNvSpPr/>
            <p:nvPr/>
          </p:nvSpPr>
          <p:spPr>
            <a:xfrm>
              <a:off x="89803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" name="object 310"/>
            <p:cNvSpPr/>
            <p:nvPr/>
          </p:nvSpPr>
          <p:spPr>
            <a:xfrm>
              <a:off x="898088" y="41709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" name="object 311"/>
            <p:cNvSpPr/>
            <p:nvPr/>
          </p:nvSpPr>
          <p:spPr>
            <a:xfrm>
              <a:off x="898126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" name="object 312"/>
            <p:cNvSpPr/>
            <p:nvPr/>
          </p:nvSpPr>
          <p:spPr>
            <a:xfrm>
              <a:off x="898176" y="4150454"/>
              <a:ext cx="0" cy="21590"/>
            </a:xfrm>
            <a:custGeom>
              <a:avLst/>
              <a:gdLst/>
              <a:ahLst/>
              <a:cxnLst/>
              <a:rect l="l" t="t" r="r" b="b"/>
              <a:pathLst>
                <a:path h="21589">
                  <a:moveTo>
                    <a:pt x="0" y="21140"/>
                  </a:moveTo>
                  <a:lnTo>
                    <a:pt x="0" y="0"/>
                  </a:lnTo>
                </a:path>
                <a:path h="21589">
                  <a:moveTo>
                    <a:pt x="0" y="21140"/>
                  </a:moveTo>
                  <a:lnTo>
                    <a:pt x="0" y="1435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" name="object 313"/>
            <p:cNvSpPr/>
            <p:nvPr/>
          </p:nvSpPr>
          <p:spPr>
            <a:xfrm>
              <a:off x="898316" y="41710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" name="object 314"/>
            <p:cNvSpPr/>
            <p:nvPr/>
          </p:nvSpPr>
          <p:spPr>
            <a:xfrm>
              <a:off x="898417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" name="object 315"/>
            <p:cNvSpPr/>
            <p:nvPr/>
          </p:nvSpPr>
          <p:spPr>
            <a:xfrm>
              <a:off x="89855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" name="object 316"/>
            <p:cNvSpPr/>
            <p:nvPr/>
          </p:nvSpPr>
          <p:spPr>
            <a:xfrm>
              <a:off x="89898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" name="object 317"/>
            <p:cNvSpPr/>
            <p:nvPr/>
          </p:nvSpPr>
          <p:spPr>
            <a:xfrm>
              <a:off x="89927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" name="object 318"/>
            <p:cNvSpPr/>
            <p:nvPr/>
          </p:nvSpPr>
          <p:spPr>
            <a:xfrm>
              <a:off x="89940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" name="object 319"/>
            <p:cNvSpPr/>
            <p:nvPr/>
          </p:nvSpPr>
          <p:spPr>
            <a:xfrm>
              <a:off x="89948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" name="object 320"/>
            <p:cNvSpPr/>
            <p:nvPr/>
          </p:nvSpPr>
          <p:spPr>
            <a:xfrm>
              <a:off x="89995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" name="object 321"/>
            <p:cNvSpPr/>
            <p:nvPr/>
          </p:nvSpPr>
          <p:spPr>
            <a:xfrm>
              <a:off x="90019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" name="object 322"/>
            <p:cNvSpPr/>
            <p:nvPr/>
          </p:nvSpPr>
          <p:spPr>
            <a:xfrm>
              <a:off x="90022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" name="object 323"/>
            <p:cNvSpPr/>
            <p:nvPr/>
          </p:nvSpPr>
          <p:spPr>
            <a:xfrm>
              <a:off x="900495" y="416999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97"/>
                  </a:moveTo>
                  <a:lnTo>
                    <a:pt x="887" y="79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" name="object 324"/>
            <p:cNvSpPr/>
            <p:nvPr/>
          </p:nvSpPr>
          <p:spPr>
            <a:xfrm>
              <a:off x="900559" y="41710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" name="object 325"/>
            <p:cNvSpPr/>
            <p:nvPr/>
          </p:nvSpPr>
          <p:spPr>
            <a:xfrm>
              <a:off x="900597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" name="object 326"/>
            <p:cNvSpPr/>
            <p:nvPr/>
          </p:nvSpPr>
          <p:spPr>
            <a:xfrm>
              <a:off x="90062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" name="object 327"/>
            <p:cNvSpPr/>
            <p:nvPr/>
          </p:nvSpPr>
          <p:spPr>
            <a:xfrm>
              <a:off x="900698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" name="object 328"/>
            <p:cNvSpPr/>
            <p:nvPr/>
          </p:nvSpPr>
          <p:spPr>
            <a:xfrm>
              <a:off x="90072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" name="object 329"/>
            <p:cNvSpPr/>
            <p:nvPr/>
          </p:nvSpPr>
          <p:spPr>
            <a:xfrm>
              <a:off x="90074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" name="object 330"/>
            <p:cNvSpPr/>
            <p:nvPr/>
          </p:nvSpPr>
          <p:spPr>
            <a:xfrm>
              <a:off x="900812" y="416977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11"/>
                  </a:moveTo>
                  <a:lnTo>
                    <a:pt x="887" y="91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" name="object 331"/>
            <p:cNvSpPr/>
            <p:nvPr/>
          </p:nvSpPr>
          <p:spPr>
            <a:xfrm>
              <a:off x="900901" y="4016078"/>
              <a:ext cx="0" cy="155575"/>
            </a:xfrm>
            <a:custGeom>
              <a:avLst/>
              <a:gdLst/>
              <a:ahLst/>
              <a:cxnLst/>
              <a:rect l="l" t="t" r="r" b="b"/>
              <a:pathLst>
                <a:path h="155575">
                  <a:moveTo>
                    <a:pt x="0" y="15551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" name="object 332"/>
            <p:cNvSpPr/>
            <p:nvPr/>
          </p:nvSpPr>
          <p:spPr>
            <a:xfrm>
              <a:off x="90172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" name="object 333"/>
            <p:cNvSpPr/>
            <p:nvPr/>
          </p:nvSpPr>
          <p:spPr>
            <a:xfrm>
              <a:off x="90181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" name="object 334"/>
            <p:cNvSpPr/>
            <p:nvPr/>
          </p:nvSpPr>
          <p:spPr>
            <a:xfrm>
              <a:off x="90185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" name="object 335"/>
            <p:cNvSpPr/>
            <p:nvPr/>
          </p:nvSpPr>
          <p:spPr>
            <a:xfrm>
              <a:off x="90195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" name="object 336"/>
            <p:cNvSpPr/>
            <p:nvPr/>
          </p:nvSpPr>
          <p:spPr>
            <a:xfrm>
              <a:off x="90213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" name="object 337"/>
            <p:cNvSpPr/>
            <p:nvPr/>
          </p:nvSpPr>
          <p:spPr>
            <a:xfrm>
              <a:off x="90232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" name="object 338"/>
            <p:cNvSpPr/>
            <p:nvPr/>
          </p:nvSpPr>
          <p:spPr>
            <a:xfrm>
              <a:off x="90246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" name="object 339"/>
            <p:cNvSpPr/>
            <p:nvPr/>
          </p:nvSpPr>
          <p:spPr>
            <a:xfrm>
              <a:off x="90265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" name="object 340"/>
            <p:cNvSpPr/>
            <p:nvPr/>
          </p:nvSpPr>
          <p:spPr>
            <a:xfrm>
              <a:off x="90286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" name="object 341"/>
            <p:cNvSpPr/>
            <p:nvPr/>
          </p:nvSpPr>
          <p:spPr>
            <a:xfrm>
              <a:off x="903093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" name="object 342"/>
            <p:cNvSpPr/>
            <p:nvPr/>
          </p:nvSpPr>
          <p:spPr>
            <a:xfrm>
              <a:off x="903144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" name="object 343"/>
            <p:cNvSpPr/>
            <p:nvPr/>
          </p:nvSpPr>
          <p:spPr>
            <a:xfrm>
              <a:off x="903207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" name="object 344"/>
            <p:cNvSpPr/>
            <p:nvPr/>
          </p:nvSpPr>
          <p:spPr>
            <a:xfrm>
              <a:off x="90324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" name="object 345"/>
            <p:cNvSpPr/>
            <p:nvPr/>
          </p:nvSpPr>
          <p:spPr>
            <a:xfrm>
              <a:off x="90327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" name="object 346"/>
            <p:cNvSpPr/>
            <p:nvPr/>
          </p:nvSpPr>
          <p:spPr>
            <a:xfrm>
              <a:off x="90329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" name="object 347"/>
            <p:cNvSpPr/>
            <p:nvPr/>
          </p:nvSpPr>
          <p:spPr>
            <a:xfrm>
              <a:off x="903334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" name="object 348"/>
            <p:cNvSpPr/>
            <p:nvPr/>
          </p:nvSpPr>
          <p:spPr>
            <a:xfrm>
              <a:off x="903398" y="4139719"/>
              <a:ext cx="0" cy="32384"/>
            </a:xfrm>
            <a:custGeom>
              <a:avLst/>
              <a:gdLst/>
              <a:ahLst/>
              <a:cxnLst/>
              <a:rect l="l" t="t" r="r" b="b"/>
              <a:pathLst>
                <a:path h="32385">
                  <a:moveTo>
                    <a:pt x="0" y="31875"/>
                  </a:moveTo>
                  <a:lnTo>
                    <a:pt x="0" y="0"/>
                  </a:lnTo>
                </a:path>
                <a:path h="32385">
                  <a:moveTo>
                    <a:pt x="0" y="31875"/>
                  </a:moveTo>
                  <a:lnTo>
                    <a:pt x="0" y="21077"/>
                  </a:lnTo>
                </a:path>
                <a:path h="32385">
                  <a:moveTo>
                    <a:pt x="0" y="31875"/>
                  </a:moveTo>
                  <a:lnTo>
                    <a:pt x="0" y="1869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" name="object 349"/>
            <p:cNvSpPr/>
            <p:nvPr/>
          </p:nvSpPr>
          <p:spPr>
            <a:xfrm>
              <a:off x="903537" y="4159720"/>
              <a:ext cx="0" cy="12065"/>
            </a:xfrm>
            <a:custGeom>
              <a:avLst/>
              <a:gdLst/>
              <a:ahLst/>
              <a:cxnLst/>
              <a:rect l="l" t="t" r="r" b="b"/>
              <a:pathLst>
                <a:path h="12064">
                  <a:moveTo>
                    <a:pt x="0" y="1187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" name="object 350"/>
            <p:cNvSpPr/>
            <p:nvPr/>
          </p:nvSpPr>
          <p:spPr>
            <a:xfrm>
              <a:off x="90361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" name="object 351"/>
            <p:cNvSpPr/>
            <p:nvPr/>
          </p:nvSpPr>
          <p:spPr>
            <a:xfrm>
              <a:off x="90367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" name="object 352"/>
            <p:cNvSpPr/>
            <p:nvPr/>
          </p:nvSpPr>
          <p:spPr>
            <a:xfrm>
              <a:off x="90380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" name="object 353"/>
            <p:cNvSpPr/>
            <p:nvPr/>
          </p:nvSpPr>
          <p:spPr>
            <a:xfrm>
              <a:off x="90409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" name="object 354"/>
            <p:cNvSpPr/>
            <p:nvPr/>
          </p:nvSpPr>
          <p:spPr>
            <a:xfrm>
              <a:off x="90424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" name="object 355"/>
            <p:cNvSpPr/>
            <p:nvPr/>
          </p:nvSpPr>
          <p:spPr>
            <a:xfrm>
              <a:off x="90431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" name="object 356"/>
            <p:cNvSpPr/>
            <p:nvPr/>
          </p:nvSpPr>
          <p:spPr>
            <a:xfrm>
              <a:off x="90452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" name="object 357"/>
            <p:cNvSpPr/>
            <p:nvPr/>
          </p:nvSpPr>
          <p:spPr>
            <a:xfrm>
              <a:off x="90470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" name="object 358"/>
            <p:cNvSpPr/>
            <p:nvPr/>
          </p:nvSpPr>
          <p:spPr>
            <a:xfrm>
              <a:off x="90486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" name="object 359"/>
            <p:cNvSpPr/>
            <p:nvPr/>
          </p:nvSpPr>
          <p:spPr>
            <a:xfrm>
              <a:off x="90504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" name="object 360"/>
            <p:cNvSpPr/>
            <p:nvPr/>
          </p:nvSpPr>
          <p:spPr>
            <a:xfrm>
              <a:off x="90521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" name="object 361"/>
            <p:cNvSpPr/>
            <p:nvPr/>
          </p:nvSpPr>
          <p:spPr>
            <a:xfrm>
              <a:off x="90547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" name="object 362"/>
            <p:cNvSpPr/>
            <p:nvPr/>
          </p:nvSpPr>
          <p:spPr>
            <a:xfrm>
              <a:off x="905805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" name="object 363"/>
            <p:cNvSpPr/>
            <p:nvPr/>
          </p:nvSpPr>
          <p:spPr>
            <a:xfrm>
              <a:off x="90585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" name="object 364"/>
            <p:cNvSpPr/>
            <p:nvPr/>
          </p:nvSpPr>
          <p:spPr>
            <a:xfrm>
              <a:off x="90593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" name="object 365"/>
            <p:cNvSpPr/>
            <p:nvPr/>
          </p:nvSpPr>
          <p:spPr>
            <a:xfrm>
              <a:off x="90595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" name="object 366"/>
            <p:cNvSpPr/>
            <p:nvPr/>
          </p:nvSpPr>
          <p:spPr>
            <a:xfrm>
              <a:off x="905970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" name="object 367"/>
            <p:cNvSpPr/>
            <p:nvPr/>
          </p:nvSpPr>
          <p:spPr>
            <a:xfrm>
              <a:off x="906034" y="416949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50"/>
                  </a:moveTo>
                  <a:lnTo>
                    <a:pt x="887" y="10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" name="object 368"/>
            <p:cNvSpPr/>
            <p:nvPr/>
          </p:nvSpPr>
          <p:spPr>
            <a:xfrm>
              <a:off x="906110" y="4164897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69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" name="object 369"/>
            <p:cNvSpPr/>
            <p:nvPr/>
          </p:nvSpPr>
          <p:spPr>
            <a:xfrm>
              <a:off x="906173" y="41710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" name="object 370"/>
            <p:cNvSpPr/>
            <p:nvPr/>
          </p:nvSpPr>
          <p:spPr>
            <a:xfrm>
              <a:off x="90626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" name="object 371"/>
            <p:cNvSpPr/>
            <p:nvPr/>
          </p:nvSpPr>
          <p:spPr>
            <a:xfrm>
              <a:off x="90640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" name="object 372"/>
            <p:cNvSpPr/>
            <p:nvPr/>
          </p:nvSpPr>
          <p:spPr>
            <a:xfrm>
              <a:off x="90666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" name="object 373"/>
            <p:cNvSpPr/>
            <p:nvPr/>
          </p:nvSpPr>
          <p:spPr>
            <a:xfrm>
              <a:off x="90689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" name="object 374"/>
            <p:cNvSpPr/>
            <p:nvPr/>
          </p:nvSpPr>
          <p:spPr>
            <a:xfrm>
              <a:off x="90723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" name="object 375"/>
            <p:cNvSpPr/>
            <p:nvPr/>
          </p:nvSpPr>
          <p:spPr>
            <a:xfrm>
              <a:off x="90755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" name="object 376"/>
            <p:cNvSpPr/>
            <p:nvPr/>
          </p:nvSpPr>
          <p:spPr>
            <a:xfrm>
              <a:off x="90770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" name="object 377"/>
            <p:cNvSpPr/>
            <p:nvPr/>
          </p:nvSpPr>
          <p:spPr>
            <a:xfrm>
              <a:off x="90808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" name="object 378"/>
            <p:cNvSpPr/>
            <p:nvPr/>
          </p:nvSpPr>
          <p:spPr>
            <a:xfrm>
              <a:off x="90816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" name="object 379"/>
            <p:cNvSpPr/>
            <p:nvPr/>
          </p:nvSpPr>
          <p:spPr>
            <a:xfrm>
              <a:off x="90831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" name="object 380"/>
            <p:cNvSpPr/>
            <p:nvPr/>
          </p:nvSpPr>
          <p:spPr>
            <a:xfrm>
              <a:off x="90844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" name="object 381"/>
            <p:cNvSpPr/>
            <p:nvPr/>
          </p:nvSpPr>
          <p:spPr>
            <a:xfrm>
              <a:off x="908479" y="417083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" name="object 382"/>
            <p:cNvSpPr/>
            <p:nvPr/>
          </p:nvSpPr>
          <p:spPr>
            <a:xfrm>
              <a:off x="908555" y="417058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6"/>
                  </a:moveTo>
                  <a:lnTo>
                    <a:pt x="887" y="50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" name="object 383"/>
            <p:cNvSpPr/>
            <p:nvPr/>
          </p:nvSpPr>
          <p:spPr>
            <a:xfrm>
              <a:off x="90858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" name="object 384"/>
            <p:cNvSpPr/>
            <p:nvPr/>
          </p:nvSpPr>
          <p:spPr>
            <a:xfrm>
              <a:off x="908644" y="4058739"/>
              <a:ext cx="0" cy="113030"/>
            </a:xfrm>
            <a:custGeom>
              <a:avLst/>
              <a:gdLst/>
              <a:ahLst/>
              <a:cxnLst/>
              <a:rect l="l" t="t" r="r" b="b"/>
              <a:pathLst>
                <a:path h="113029">
                  <a:moveTo>
                    <a:pt x="0" y="112854"/>
                  </a:moveTo>
                  <a:lnTo>
                    <a:pt x="0" y="108918"/>
                  </a:lnTo>
                </a:path>
                <a:path h="113029">
                  <a:moveTo>
                    <a:pt x="0" y="112854"/>
                  </a:moveTo>
                  <a:lnTo>
                    <a:pt x="0" y="0"/>
                  </a:lnTo>
                </a:path>
                <a:path h="113029">
                  <a:moveTo>
                    <a:pt x="0" y="112854"/>
                  </a:moveTo>
                  <a:lnTo>
                    <a:pt x="0" y="10914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" name="object 385"/>
            <p:cNvSpPr/>
            <p:nvPr/>
          </p:nvSpPr>
          <p:spPr>
            <a:xfrm>
              <a:off x="908796" y="4166138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45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" name="object 386"/>
            <p:cNvSpPr/>
            <p:nvPr/>
          </p:nvSpPr>
          <p:spPr>
            <a:xfrm>
              <a:off x="90954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" name="object 387"/>
            <p:cNvSpPr/>
            <p:nvPr/>
          </p:nvSpPr>
          <p:spPr>
            <a:xfrm>
              <a:off x="90968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" name="object 388"/>
            <p:cNvSpPr/>
            <p:nvPr/>
          </p:nvSpPr>
          <p:spPr>
            <a:xfrm>
              <a:off x="90982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" name="object 389"/>
            <p:cNvSpPr/>
            <p:nvPr/>
          </p:nvSpPr>
          <p:spPr>
            <a:xfrm>
              <a:off x="90997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" name="object 390"/>
            <p:cNvSpPr/>
            <p:nvPr/>
          </p:nvSpPr>
          <p:spPr>
            <a:xfrm>
              <a:off x="91011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" name="object 391"/>
            <p:cNvSpPr/>
            <p:nvPr/>
          </p:nvSpPr>
          <p:spPr>
            <a:xfrm>
              <a:off x="91016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" name="object 392"/>
            <p:cNvSpPr/>
            <p:nvPr/>
          </p:nvSpPr>
          <p:spPr>
            <a:xfrm>
              <a:off x="91022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" name="object 393"/>
            <p:cNvSpPr/>
            <p:nvPr/>
          </p:nvSpPr>
          <p:spPr>
            <a:xfrm>
              <a:off x="91048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" name="object 394"/>
            <p:cNvSpPr/>
            <p:nvPr/>
          </p:nvSpPr>
          <p:spPr>
            <a:xfrm>
              <a:off x="91073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" name="object 395"/>
            <p:cNvSpPr/>
            <p:nvPr/>
          </p:nvSpPr>
          <p:spPr>
            <a:xfrm>
              <a:off x="91109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" name="object 396"/>
            <p:cNvSpPr/>
            <p:nvPr/>
          </p:nvSpPr>
          <p:spPr>
            <a:xfrm>
              <a:off x="911115" y="41711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" name="object 397"/>
            <p:cNvSpPr/>
            <p:nvPr/>
          </p:nvSpPr>
          <p:spPr>
            <a:xfrm>
              <a:off x="91119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" name="object 398"/>
            <p:cNvSpPr/>
            <p:nvPr/>
          </p:nvSpPr>
          <p:spPr>
            <a:xfrm>
              <a:off x="911280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" name="object 399"/>
            <p:cNvSpPr/>
            <p:nvPr/>
          </p:nvSpPr>
          <p:spPr>
            <a:xfrm>
              <a:off x="911293" y="4168999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297"/>
                  </a:moveTo>
                  <a:lnTo>
                    <a:pt x="887" y="129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" name="object 400"/>
            <p:cNvSpPr/>
            <p:nvPr/>
          </p:nvSpPr>
          <p:spPr>
            <a:xfrm>
              <a:off x="911343" y="4109286"/>
              <a:ext cx="0" cy="62865"/>
            </a:xfrm>
            <a:custGeom>
              <a:avLst/>
              <a:gdLst/>
              <a:ahLst/>
              <a:cxnLst/>
              <a:rect l="l" t="t" r="r" b="b"/>
              <a:pathLst>
                <a:path h="62864">
                  <a:moveTo>
                    <a:pt x="0" y="62307"/>
                  </a:moveTo>
                  <a:lnTo>
                    <a:pt x="0" y="54572"/>
                  </a:lnTo>
                </a:path>
                <a:path h="62864">
                  <a:moveTo>
                    <a:pt x="0" y="6230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" name="object 401"/>
            <p:cNvSpPr/>
            <p:nvPr/>
          </p:nvSpPr>
          <p:spPr>
            <a:xfrm>
              <a:off x="91226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" name="object 402"/>
            <p:cNvSpPr/>
            <p:nvPr/>
          </p:nvSpPr>
          <p:spPr>
            <a:xfrm>
              <a:off x="91237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" name="object 403"/>
            <p:cNvSpPr/>
            <p:nvPr/>
          </p:nvSpPr>
          <p:spPr>
            <a:xfrm>
              <a:off x="91239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" name="object 404"/>
            <p:cNvSpPr/>
            <p:nvPr/>
          </p:nvSpPr>
          <p:spPr>
            <a:xfrm>
              <a:off x="91256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" name="object 405"/>
            <p:cNvSpPr/>
            <p:nvPr/>
          </p:nvSpPr>
          <p:spPr>
            <a:xfrm>
              <a:off x="91259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" name="object 406"/>
            <p:cNvSpPr/>
            <p:nvPr/>
          </p:nvSpPr>
          <p:spPr>
            <a:xfrm>
              <a:off x="911762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50" y="0"/>
                  </a:moveTo>
                  <a:lnTo>
                    <a:pt x="182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" name="object 407"/>
            <p:cNvSpPr/>
            <p:nvPr/>
          </p:nvSpPr>
          <p:spPr>
            <a:xfrm>
              <a:off x="91281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" name="object 408"/>
            <p:cNvSpPr/>
            <p:nvPr/>
          </p:nvSpPr>
          <p:spPr>
            <a:xfrm>
              <a:off x="91308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" name="object 409"/>
            <p:cNvSpPr/>
            <p:nvPr/>
          </p:nvSpPr>
          <p:spPr>
            <a:xfrm>
              <a:off x="91311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" name="object 410"/>
            <p:cNvSpPr/>
            <p:nvPr/>
          </p:nvSpPr>
          <p:spPr>
            <a:xfrm>
              <a:off x="91320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" name="object 411"/>
            <p:cNvSpPr/>
            <p:nvPr/>
          </p:nvSpPr>
          <p:spPr>
            <a:xfrm>
              <a:off x="91354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" name="object 412"/>
            <p:cNvSpPr/>
            <p:nvPr/>
          </p:nvSpPr>
          <p:spPr>
            <a:xfrm>
              <a:off x="913739" y="4158948"/>
              <a:ext cx="0" cy="12700"/>
            </a:xfrm>
            <a:custGeom>
              <a:avLst/>
              <a:gdLst/>
              <a:ahLst/>
              <a:cxnLst/>
              <a:rect l="l" t="t" r="r" b="b"/>
              <a:pathLst>
                <a:path h="12700">
                  <a:moveTo>
                    <a:pt x="0" y="1264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" name="object 413"/>
            <p:cNvSpPr/>
            <p:nvPr/>
          </p:nvSpPr>
          <p:spPr>
            <a:xfrm>
              <a:off x="913802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" name="object 414"/>
            <p:cNvSpPr/>
            <p:nvPr/>
          </p:nvSpPr>
          <p:spPr>
            <a:xfrm>
              <a:off x="913853" y="417012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34"/>
                  </a:moveTo>
                  <a:lnTo>
                    <a:pt x="887" y="73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" name="object 415"/>
            <p:cNvSpPr/>
            <p:nvPr/>
          </p:nvSpPr>
          <p:spPr>
            <a:xfrm>
              <a:off x="913979" y="4143947"/>
              <a:ext cx="0" cy="27940"/>
            </a:xfrm>
            <a:custGeom>
              <a:avLst/>
              <a:gdLst/>
              <a:ahLst/>
              <a:cxnLst/>
              <a:rect l="l" t="t" r="r" b="b"/>
              <a:pathLst>
                <a:path h="27939">
                  <a:moveTo>
                    <a:pt x="0" y="2764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" name="object 416"/>
            <p:cNvSpPr/>
            <p:nvPr/>
          </p:nvSpPr>
          <p:spPr>
            <a:xfrm>
              <a:off x="914030" y="417053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1"/>
                  </a:moveTo>
                  <a:lnTo>
                    <a:pt x="887" y="5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" name="object 417"/>
            <p:cNvSpPr/>
            <p:nvPr/>
          </p:nvSpPr>
          <p:spPr>
            <a:xfrm>
              <a:off x="914093" y="4165176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41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" name="object 418"/>
            <p:cNvSpPr/>
            <p:nvPr/>
          </p:nvSpPr>
          <p:spPr>
            <a:xfrm>
              <a:off x="91466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" name="object 419"/>
            <p:cNvSpPr/>
            <p:nvPr/>
          </p:nvSpPr>
          <p:spPr>
            <a:xfrm>
              <a:off x="91493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" name="object 420"/>
            <p:cNvSpPr/>
            <p:nvPr/>
          </p:nvSpPr>
          <p:spPr>
            <a:xfrm>
              <a:off x="91513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" name="object 421"/>
            <p:cNvSpPr/>
            <p:nvPr/>
          </p:nvSpPr>
          <p:spPr>
            <a:xfrm>
              <a:off x="91518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" name="object 422"/>
            <p:cNvSpPr/>
            <p:nvPr/>
          </p:nvSpPr>
          <p:spPr>
            <a:xfrm>
              <a:off x="91538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" name="object 423"/>
            <p:cNvSpPr/>
            <p:nvPr/>
          </p:nvSpPr>
          <p:spPr>
            <a:xfrm>
              <a:off x="91570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" name="object 424"/>
            <p:cNvSpPr/>
            <p:nvPr/>
          </p:nvSpPr>
          <p:spPr>
            <a:xfrm>
              <a:off x="91599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" name="object 425"/>
            <p:cNvSpPr/>
            <p:nvPr/>
          </p:nvSpPr>
          <p:spPr>
            <a:xfrm>
              <a:off x="916375" y="417070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3"/>
                  </a:moveTo>
                  <a:lnTo>
                    <a:pt x="887" y="44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" name="object 426"/>
            <p:cNvSpPr/>
            <p:nvPr/>
          </p:nvSpPr>
          <p:spPr>
            <a:xfrm>
              <a:off x="916413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" name="object 427"/>
            <p:cNvSpPr/>
            <p:nvPr/>
          </p:nvSpPr>
          <p:spPr>
            <a:xfrm>
              <a:off x="915602" y="417151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38" y="0"/>
                  </a:moveTo>
                  <a:lnTo>
                    <a:pt x="1812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" name="object 428"/>
            <p:cNvSpPr/>
            <p:nvPr/>
          </p:nvSpPr>
          <p:spPr>
            <a:xfrm>
              <a:off x="916565" y="4148808"/>
              <a:ext cx="0" cy="22860"/>
            </a:xfrm>
            <a:custGeom>
              <a:avLst/>
              <a:gdLst/>
              <a:ahLst/>
              <a:cxnLst/>
              <a:rect l="l" t="t" r="r" b="b"/>
              <a:pathLst>
                <a:path h="22860">
                  <a:moveTo>
                    <a:pt x="0" y="2278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" name="object 429"/>
            <p:cNvSpPr/>
            <p:nvPr/>
          </p:nvSpPr>
          <p:spPr>
            <a:xfrm>
              <a:off x="916615" y="41709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" name="object 430"/>
            <p:cNvSpPr/>
            <p:nvPr/>
          </p:nvSpPr>
          <p:spPr>
            <a:xfrm>
              <a:off x="916666" y="4166973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62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" name="object 431"/>
            <p:cNvSpPr/>
            <p:nvPr/>
          </p:nvSpPr>
          <p:spPr>
            <a:xfrm>
              <a:off x="916691" y="4168936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29"/>
                  </a:moveTo>
                  <a:lnTo>
                    <a:pt x="887" y="132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" name="object 432"/>
            <p:cNvSpPr/>
            <p:nvPr/>
          </p:nvSpPr>
          <p:spPr>
            <a:xfrm>
              <a:off x="91684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" name="object 433"/>
            <p:cNvSpPr/>
            <p:nvPr/>
          </p:nvSpPr>
          <p:spPr>
            <a:xfrm>
              <a:off x="91698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" name="object 434"/>
            <p:cNvSpPr/>
            <p:nvPr/>
          </p:nvSpPr>
          <p:spPr>
            <a:xfrm>
              <a:off x="91718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" name="object 435"/>
            <p:cNvSpPr/>
            <p:nvPr/>
          </p:nvSpPr>
          <p:spPr>
            <a:xfrm>
              <a:off x="91764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" name="object 436"/>
            <p:cNvSpPr/>
            <p:nvPr/>
          </p:nvSpPr>
          <p:spPr>
            <a:xfrm>
              <a:off x="91779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" name="object 437"/>
            <p:cNvSpPr/>
            <p:nvPr/>
          </p:nvSpPr>
          <p:spPr>
            <a:xfrm>
              <a:off x="91785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" name="object 438"/>
            <p:cNvSpPr/>
            <p:nvPr/>
          </p:nvSpPr>
          <p:spPr>
            <a:xfrm>
              <a:off x="91797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" name="object 439"/>
            <p:cNvSpPr/>
            <p:nvPr/>
          </p:nvSpPr>
          <p:spPr>
            <a:xfrm>
              <a:off x="91866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" name="object 440"/>
            <p:cNvSpPr/>
            <p:nvPr/>
          </p:nvSpPr>
          <p:spPr>
            <a:xfrm>
              <a:off x="91882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" name="object 441"/>
            <p:cNvSpPr/>
            <p:nvPr/>
          </p:nvSpPr>
          <p:spPr>
            <a:xfrm>
              <a:off x="918922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" name="object 442"/>
            <p:cNvSpPr/>
            <p:nvPr/>
          </p:nvSpPr>
          <p:spPr>
            <a:xfrm>
              <a:off x="918998" y="4168391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01"/>
                  </a:moveTo>
                  <a:lnTo>
                    <a:pt x="887" y="1601"/>
                  </a:lnTo>
                </a:path>
              </a:pathLst>
            </a:custGeom>
            <a:ln w="3202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" name="object 443"/>
            <p:cNvSpPr/>
            <p:nvPr/>
          </p:nvSpPr>
          <p:spPr>
            <a:xfrm>
              <a:off x="919074" y="41710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" name="object 444"/>
            <p:cNvSpPr/>
            <p:nvPr/>
          </p:nvSpPr>
          <p:spPr>
            <a:xfrm>
              <a:off x="919099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" name="object 445"/>
            <p:cNvSpPr/>
            <p:nvPr/>
          </p:nvSpPr>
          <p:spPr>
            <a:xfrm>
              <a:off x="919163" y="4156213"/>
              <a:ext cx="0" cy="15875"/>
            </a:xfrm>
            <a:custGeom>
              <a:avLst/>
              <a:gdLst/>
              <a:ahLst/>
              <a:cxnLst/>
              <a:rect l="l" t="t" r="r" b="b"/>
              <a:pathLst>
                <a:path h="15875">
                  <a:moveTo>
                    <a:pt x="0" y="1538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" name="object 446"/>
            <p:cNvSpPr/>
            <p:nvPr/>
          </p:nvSpPr>
          <p:spPr>
            <a:xfrm>
              <a:off x="919201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" name="object 447"/>
            <p:cNvSpPr/>
            <p:nvPr/>
          </p:nvSpPr>
          <p:spPr>
            <a:xfrm>
              <a:off x="919251" y="417073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" name="object 448"/>
            <p:cNvSpPr/>
            <p:nvPr/>
          </p:nvSpPr>
          <p:spPr>
            <a:xfrm>
              <a:off x="919277" y="4169024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284"/>
                  </a:moveTo>
                  <a:lnTo>
                    <a:pt x="887" y="128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" name="object 449"/>
            <p:cNvSpPr/>
            <p:nvPr/>
          </p:nvSpPr>
          <p:spPr>
            <a:xfrm>
              <a:off x="919340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" name="object 450"/>
            <p:cNvSpPr/>
            <p:nvPr/>
          </p:nvSpPr>
          <p:spPr>
            <a:xfrm>
              <a:off x="919378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" name="object 451"/>
            <p:cNvSpPr/>
            <p:nvPr/>
          </p:nvSpPr>
          <p:spPr>
            <a:xfrm>
              <a:off x="91961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" name="object 452"/>
            <p:cNvSpPr/>
            <p:nvPr/>
          </p:nvSpPr>
          <p:spPr>
            <a:xfrm>
              <a:off x="91980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" name="object 453"/>
            <p:cNvSpPr/>
            <p:nvPr/>
          </p:nvSpPr>
          <p:spPr>
            <a:xfrm>
              <a:off x="91986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" name="object 454"/>
            <p:cNvSpPr/>
            <p:nvPr/>
          </p:nvSpPr>
          <p:spPr>
            <a:xfrm>
              <a:off x="91991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" name="object 455"/>
            <p:cNvSpPr/>
            <p:nvPr/>
          </p:nvSpPr>
          <p:spPr>
            <a:xfrm>
              <a:off x="92015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" name="object 456"/>
            <p:cNvSpPr/>
            <p:nvPr/>
          </p:nvSpPr>
          <p:spPr>
            <a:xfrm>
              <a:off x="92036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" name="object 457"/>
            <p:cNvSpPr/>
            <p:nvPr/>
          </p:nvSpPr>
          <p:spPr>
            <a:xfrm>
              <a:off x="92048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" name="object 458"/>
            <p:cNvSpPr/>
            <p:nvPr/>
          </p:nvSpPr>
          <p:spPr>
            <a:xfrm>
              <a:off x="92051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" name="object 459"/>
            <p:cNvSpPr/>
            <p:nvPr/>
          </p:nvSpPr>
          <p:spPr>
            <a:xfrm>
              <a:off x="92093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" name="object 460"/>
            <p:cNvSpPr/>
            <p:nvPr/>
          </p:nvSpPr>
          <p:spPr>
            <a:xfrm>
              <a:off x="92102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" name="object 461"/>
            <p:cNvSpPr/>
            <p:nvPr/>
          </p:nvSpPr>
          <p:spPr>
            <a:xfrm>
              <a:off x="92149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" name="object 462"/>
            <p:cNvSpPr/>
            <p:nvPr/>
          </p:nvSpPr>
          <p:spPr>
            <a:xfrm>
              <a:off x="921570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" name="object 463"/>
            <p:cNvSpPr/>
            <p:nvPr/>
          </p:nvSpPr>
          <p:spPr>
            <a:xfrm>
              <a:off x="921634" y="417094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" name="object 464"/>
            <p:cNvSpPr/>
            <p:nvPr/>
          </p:nvSpPr>
          <p:spPr>
            <a:xfrm>
              <a:off x="92165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" name="object 465"/>
            <p:cNvSpPr/>
            <p:nvPr/>
          </p:nvSpPr>
          <p:spPr>
            <a:xfrm>
              <a:off x="921685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" name="object 466"/>
            <p:cNvSpPr/>
            <p:nvPr/>
          </p:nvSpPr>
          <p:spPr>
            <a:xfrm>
              <a:off x="921723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" name="object 467"/>
            <p:cNvSpPr/>
            <p:nvPr/>
          </p:nvSpPr>
          <p:spPr>
            <a:xfrm>
              <a:off x="921799" y="417018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02"/>
                  </a:moveTo>
                  <a:lnTo>
                    <a:pt x="887" y="70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" name="object 468"/>
            <p:cNvSpPr/>
            <p:nvPr/>
          </p:nvSpPr>
          <p:spPr>
            <a:xfrm>
              <a:off x="921875" y="4167417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17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" name="object 469"/>
            <p:cNvSpPr/>
            <p:nvPr/>
          </p:nvSpPr>
          <p:spPr>
            <a:xfrm>
              <a:off x="921900" y="416920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96"/>
                  </a:moveTo>
                  <a:lnTo>
                    <a:pt x="887" y="119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" name="object 470"/>
            <p:cNvSpPr/>
            <p:nvPr/>
          </p:nvSpPr>
          <p:spPr>
            <a:xfrm>
              <a:off x="921963" y="4164227"/>
              <a:ext cx="0" cy="7620"/>
            </a:xfrm>
            <a:custGeom>
              <a:avLst/>
              <a:gdLst/>
              <a:ahLst/>
              <a:cxnLst/>
              <a:rect l="l" t="t" r="r" b="b"/>
              <a:pathLst>
                <a:path h="7620">
                  <a:moveTo>
                    <a:pt x="0" y="736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" name="object 471"/>
            <p:cNvSpPr/>
            <p:nvPr/>
          </p:nvSpPr>
          <p:spPr>
            <a:xfrm>
              <a:off x="92206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" name="object 472"/>
            <p:cNvSpPr/>
            <p:nvPr/>
          </p:nvSpPr>
          <p:spPr>
            <a:xfrm>
              <a:off x="92216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" name="object 473"/>
            <p:cNvSpPr/>
            <p:nvPr/>
          </p:nvSpPr>
          <p:spPr>
            <a:xfrm>
              <a:off x="92225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" name="object 474"/>
            <p:cNvSpPr/>
            <p:nvPr/>
          </p:nvSpPr>
          <p:spPr>
            <a:xfrm>
              <a:off x="92229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" name="object 475"/>
            <p:cNvSpPr/>
            <p:nvPr/>
          </p:nvSpPr>
          <p:spPr>
            <a:xfrm>
              <a:off x="92296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" name="object 476"/>
            <p:cNvSpPr/>
            <p:nvPr/>
          </p:nvSpPr>
          <p:spPr>
            <a:xfrm>
              <a:off x="92306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" name="object 477"/>
            <p:cNvSpPr/>
            <p:nvPr/>
          </p:nvSpPr>
          <p:spPr>
            <a:xfrm>
              <a:off x="92333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" name="object 478"/>
            <p:cNvSpPr/>
            <p:nvPr/>
          </p:nvSpPr>
          <p:spPr>
            <a:xfrm>
              <a:off x="92411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" name="object 479"/>
            <p:cNvSpPr/>
            <p:nvPr/>
          </p:nvSpPr>
          <p:spPr>
            <a:xfrm>
              <a:off x="924244" y="4167796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79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" name="object 480"/>
            <p:cNvSpPr/>
            <p:nvPr/>
          </p:nvSpPr>
          <p:spPr>
            <a:xfrm>
              <a:off x="924270" y="41711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" name="object 481"/>
            <p:cNvSpPr/>
            <p:nvPr/>
          </p:nvSpPr>
          <p:spPr>
            <a:xfrm>
              <a:off x="92432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2" name="object 482"/>
            <p:cNvSpPr/>
            <p:nvPr/>
          </p:nvSpPr>
          <p:spPr>
            <a:xfrm>
              <a:off x="924397" y="416925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70"/>
                  </a:moveTo>
                  <a:lnTo>
                    <a:pt x="887" y="117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" name="object 483"/>
            <p:cNvSpPr/>
            <p:nvPr/>
          </p:nvSpPr>
          <p:spPr>
            <a:xfrm>
              <a:off x="924460" y="4103084"/>
              <a:ext cx="0" cy="68580"/>
            </a:xfrm>
            <a:custGeom>
              <a:avLst/>
              <a:gdLst/>
              <a:ahLst/>
              <a:cxnLst/>
              <a:rect l="l" t="t" r="r" b="b"/>
              <a:pathLst>
                <a:path h="68579">
                  <a:moveTo>
                    <a:pt x="0" y="6851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" name="object 484"/>
            <p:cNvSpPr/>
            <p:nvPr/>
          </p:nvSpPr>
          <p:spPr>
            <a:xfrm>
              <a:off x="92534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" name="object 485"/>
            <p:cNvSpPr/>
            <p:nvPr/>
          </p:nvSpPr>
          <p:spPr>
            <a:xfrm>
              <a:off x="92556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" name="object 486"/>
            <p:cNvSpPr/>
            <p:nvPr/>
          </p:nvSpPr>
          <p:spPr>
            <a:xfrm>
              <a:off x="92570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" name="object 487"/>
            <p:cNvSpPr/>
            <p:nvPr/>
          </p:nvSpPr>
          <p:spPr>
            <a:xfrm>
              <a:off x="92585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" name="object 488"/>
            <p:cNvSpPr/>
            <p:nvPr/>
          </p:nvSpPr>
          <p:spPr>
            <a:xfrm>
              <a:off x="92646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" name="object 489"/>
            <p:cNvSpPr/>
            <p:nvPr/>
          </p:nvSpPr>
          <p:spPr>
            <a:xfrm>
              <a:off x="92662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" name="object 490"/>
            <p:cNvSpPr/>
            <p:nvPr/>
          </p:nvSpPr>
          <p:spPr>
            <a:xfrm>
              <a:off x="92680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" name="object 491"/>
            <p:cNvSpPr/>
            <p:nvPr/>
          </p:nvSpPr>
          <p:spPr>
            <a:xfrm>
              <a:off x="926842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" name="object 492"/>
            <p:cNvSpPr/>
            <p:nvPr/>
          </p:nvSpPr>
          <p:spPr>
            <a:xfrm>
              <a:off x="926880" y="417073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" name="object 493"/>
            <p:cNvSpPr/>
            <p:nvPr/>
          </p:nvSpPr>
          <p:spPr>
            <a:xfrm>
              <a:off x="926906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" name="object 494"/>
            <p:cNvSpPr/>
            <p:nvPr/>
          </p:nvSpPr>
          <p:spPr>
            <a:xfrm>
              <a:off x="926931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" name="object 495"/>
            <p:cNvSpPr/>
            <p:nvPr/>
          </p:nvSpPr>
          <p:spPr>
            <a:xfrm>
              <a:off x="926994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" name="object 496"/>
            <p:cNvSpPr/>
            <p:nvPr/>
          </p:nvSpPr>
          <p:spPr>
            <a:xfrm>
              <a:off x="927032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" name="object 497"/>
            <p:cNvSpPr/>
            <p:nvPr/>
          </p:nvSpPr>
          <p:spPr>
            <a:xfrm>
              <a:off x="927109" y="4141959"/>
              <a:ext cx="0" cy="29845"/>
            </a:xfrm>
            <a:custGeom>
              <a:avLst/>
              <a:gdLst/>
              <a:ahLst/>
              <a:cxnLst/>
              <a:rect l="l" t="t" r="r" b="b"/>
              <a:pathLst>
                <a:path h="29845">
                  <a:moveTo>
                    <a:pt x="0" y="29634"/>
                  </a:moveTo>
                  <a:lnTo>
                    <a:pt x="0" y="23495"/>
                  </a:lnTo>
                </a:path>
                <a:path h="29845">
                  <a:moveTo>
                    <a:pt x="0" y="2963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" name="object 498"/>
            <p:cNvSpPr/>
            <p:nvPr/>
          </p:nvSpPr>
          <p:spPr>
            <a:xfrm>
              <a:off x="927273" y="4165784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581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" name="object 499"/>
            <p:cNvSpPr/>
            <p:nvPr/>
          </p:nvSpPr>
          <p:spPr>
            <a:xfrm>
              <a:off x="927375" y="41709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" name="object 500"/>
            <p:cNvSpPr/>
            <p:nvPr/>
          </p:nvSpPr>
          <p:spPr>
            <a:xfrm>
              <a:off x="92745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" name="object 501"/>
            <p:cNvSpPr/>
            <p:nvPr/>
          </p:nvSpPr>
          <p:spPr>
            <a:xfrm>
              <a:off x="92767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" name="object 502"/>
            <p:cNvSpPr/>
            <p:nvPr/>
          </p:nvSpPr>
          <p:spPr>
            <a:xfrm>
              <a:off x="92784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" name="object 503"/>
            <p:cNvSpPr/>
            <p:nvPr/>
          </p:nvSpPr>
          <p:spPr>
            <a:xfrm>
              <a:off x="92798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" name="object 504"/>
            <p:cNvSpPr/>
            <p:nvPr/>
          </p:nvSpPr>
          <p:spPr>
            <a:xfrm>
              <a:off x="92832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" name="object 505"/>
            <p:cNvSpPr/>
            <p:nvPr/>
          </p:nvSpPr>
          <p:spPr>
            <a:xfrm>
              <a:off x="92835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" name="object 506"/>
            <p:cNvSpPr/>
            <p:nvPr/>
          </p:nvSpPr>
          <p:spPr>
            <a:xfrm>
              <a:off x="92881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" name="object 507"/>
            <p:cNvSpPr/>
            <p:nvPr/>
          </p:nvSpPr>
          <p:spPr>
            <a:xfrm>
              <a:off x="92903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" name="object 508"/>
            <p:cNvSpPr/>
            <p:nvPr/>
          </p:nvSpPr>
          <p:spPr>
            <a:xfrm>
              <a:off x="92930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" name="object 509"/>
            <p:cNvSpPr/>
            <p:nvPr/>
          </p:nvSpPr>
          <p:spPr>
            <a:xfrm>
              <a:off x="929440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" name="object 510"/>
            <p:cNvSpPr/>
            <p:nvPr/>
          </p:nvSpPr>
          <p:spPr>
            <a:xfrm>
              <a:off x="929491" y="4145162"/>
              <a:ext cx="0" cy="26670"/>
            </a:xfrm>
            <a:custGeom>
              <a:avLst/>
              <a:gdLst/>
              <a:ahLst/>
              <a:cxnLst/>
              <a:rect l="l" t="t" r="r" b="b"/>
              <a:pathLst>
                <a:path h="26670">
                  <a:moveTo>
                    <a:pt x="0" y="2643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" name="object 511"/>
            <p:cNvSpPr/>
            <p:nvPr/>
          </p:nvSpPr>
          <p:spPr>
            <a:xfrm>
              <a:off x="928693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50" y="0"/>
                  </a:moveTo>
                  <a:lnTo>
                    <a:pt x="182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" name="object 512"/>
            <p:cNvSpPr/>
            <p:nvPr/>
          </p:nvSpPr>
          <p:spPr>
            <a:xfrm>
              <a:off x="929668" y="416972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36"/>
                  </a:moveTo>
                  <a:lnTo>
                    <a:pt x="887" y="93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" name="object 513"/>
            <p:cNvSpPr/>
            <p:nvPr/>
          </p:nvSpPr>
          <p:spPr>
            <a:xfrm>
              <a:off x="929770" y="4146529"/>
              <a:ext cx="0" cy="25400"/>
            </a:xfrm>
            <a:custGeom>
              <a:avLst/>
              <a:gdLst/>
              <a:ahLst/>
              <a:cxnLst/>
              <a:rect l="l" t="t" r="r" b="b"/>
              <a:pathLst>
                <a:path h="25400">
                  <a:moveTo>
                    <a:pt x="0" y="2506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" name="object 514"/>
            <p:cNvSpPr/>
            <p:nvPr/>
          </p:nvSpPr>
          <p:spPr>
            <a:xfrm>
              <a:off x="929897" y="4168834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79"/>
                  </a:moveTo>
                  <a:lnTo>
                    <a:pt x="887" y="137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" name="object 515"/>
            <p:cNvSpPr/>
            <p:nvPr/>
          </p:nvSpPr>
          <p:spPr>
            <a:xfrm>
              <a:off x="929998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" name="object 516"/>
            <p:cNvSpPr/>
            <p:nvPr/>
          </p:nvSpPr>
          <p:spPr>
            <a:xfrm>
              <a:off x="93006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" name="object 517"/>
            <p:cNvSpPr/>
            <p:nvPr/>
          </p:nvSpPr>
          <p:spPr>
            <a:xfrm>
              <a:off x="93016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" name="object 518"/>
            <p:cNvSpPr/>
            <p:nvPr/>
          </p:nvSpPr>
          <p:spPr>
            <a:xfrm>
              <a:off x="93034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" name="object 519"/>
            <p:cNvSpPr/>
            <p:nvPr/>
          </p:nvSpPr>
          <p:spPr>
            <a:xfrm>
              <a:off x="93050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" name="object 520"/>
            <p:cNvSpPr/>
            <p:nvPr/>
          </p:nvSpPr>
          <p:spPr>
            <a:xfrm>
              <a:off x="93065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" name="object 521"/>
            <p:cNvSpPr/>
            <p:nvPr/>
          </p:nvSpPr>
          <p:spPr>
            <a:xfrm>
              <a:off x="93084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" name="object 522"/>
            <p:cNvSpPr/>
            <p:nvPr/>
          </p:nvSpPr>
          <p:spPr>
            <a:xfrm>
              <a:off x="93091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" name="object 523"/>
            <p:cNvSpPr/>
            <p:nvPr/>
          </p:nvSpPr>
          <p:spPr>
            <a:xfrm>
              <a:off x="93105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" name="object 524"/>
            <p:cNvSpPr/>
            <p:nvPr/>
          </p:nvSpPr>
          <p:spPr>
            <a:xfrm>
              <a:off x="93125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" name="object 525"/>
            <p:cNvSpPr/>
            <p:nvPr/>
          </p:nvSpPr>
          <p:spPr>
            <a:xfrm>
              <a:off x="93140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" name="object 526"/>
            <p:cNvSpPr/>
            <p:nvPr/>
          </p:nvSpPr>
          <p:spPr>
            <a:xfrm>
              <a:off x="93170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" name="object 527"/>
            <p:cNvSpPr/>
            <p:nvPr/>
          </p:nvSpPr>
          <p:spPr>
            <a:xfrm>
              <a:off x="93173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" name="object 528"/>
            <p:cNvSpPr/>
            <p:nvPr/>
          </p:nvSpPr>
          <p:spPr>
            <a:xfrm>
              <a:off x="93181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" name="object 529"/>
            <p:cNvSpPr/>
            <p:nvPr/>
          </p:nvSpPr>
          <p:spPr>
            <a:xfrm>
              <a:off x="93208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" name="object 530"/>
            <p:cNvSpPr/>
            <p:nvPr/>
          </p:nvSpPr>
          <p:spPr>
            <a:xfrm>
              <a:off x="932140" y="417018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02"/>
                  </a:moveTo>
                  <a:lnTo>
                    <a:pt x="887" y="70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" name="object 531"/>
            <p:cNvSpPr/>
            <p:nvPr/>
          </p:nvSpPr>
          <p:spPr>
            <a:xfrm>
              <a:off x="932178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" name="object 532"/>
            <p:cNvSpPr/>
            <p:nvPr/>
          </p:nvSpPr>
          <p:spPr>
            <a:xfrm>
              <a:off x="932279" y="41712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" name="object 533"/>
            <p:cNvSpPr/>
            <p:nvPr/>
          </p:nvSpPr>
          <p:spPr>
            <a:xfrm>
              <a:off x="932330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" name="object 534"/>
            <p:cNvSpPr/>
            <p:nvPr/>
          </p:nvSpPr>
          <p:spPr>
            <a:xfrm>
              <a:off x="932393" y="4008458"/>
              <a:ext cx="0" cy="163195"/>
            </a:xfrm>
            <a:custGeom>
              <a:avLst/>
              <a:gdLst/>
              <a:ahLst/>
              <a:cxnLst/>
              <a:rect l="l" t="t" r="r" b="b"/>
              <a:pathLst>
                <a:path h="163195">
                  <a:moveTo>
                    <a:pt x="0" y="163136"/>
                  </a:moveTo>
                  <a:lnTo>
                    <a:pt x="0" y="157136"/>
                  </a:lnTo>
                </a:path>
                <a:path h="163195">
                  <a:moveTo>
                    <a:pt x="0" y="163136"/>
                  </a:moveTo>
                  <a:lnTo>
                    <a:pt x="0" y="0"/>
                  </a:lnTo>
                </a:path>
                <a:path h="163195">
                  <a:moveTo>
                    <a:pt x="0" y="163136"/>
                  </a:moveTo>
                  <a:lnTo>
                    <a:pt x="0" y="10847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" name="object 535"/>
            <p:cNvSpPr/>
            <p:nvPr/>
          </p:nvSpPr>
          <p:spPr>
            <a:xfrm>
              <a:off x="932672" y="4164075"/>
              <a:ext cx="0" cy="7620"/>
            </a:xfrm>
            <a:custGeom>
              <a:avLst/>
              <a:gdLst/>
              <a:ahLst/>
              <a:cxnLst/>
              <a:rect l="l" t="t" r="r" b="b"/>
              <a:pathLst>
                <a:path h="7620">
                  <a:moveTo>
                    <a:pt x="0" y="751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" name="object 536"/>
            <p:cNvSpPr/>
            <p:nvPr/>
          </p:nvSpPr>
          <p:spPr>
            <a:xfrm>
              <a:off x="93336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" name="object 537"/>
            <p:cNvSpPr/>
            <p:nvPr/>
          </p:nvSpPr>
          <p:spPr>
            <a:xfrm>
              <a:off x="93339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" name="object 538"/>
            <p:cNvSpPr/>
            <p:nvPr/>
          </p:nvSpPr>
          <p:spPr>
            <a:xfrm>
              <a:off x="93342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" name="object 539"/>
            <p:cNvSpPr/>
            <p:nvPr/>
          </p:nvSpPr>
          <p:spPr>
            <a:xfrm>
              <a:off x="932571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14" y="0"/>
                  </a:moveTo>
                  <a:lnTo>
                    <a:pt x="1888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" name="object 540"/>
            <p:cNvSpPr/>
            <p:nvPr/>
          </p:nvSpPr>
          <p:spPr>
            <a:xfrm>
              <a:off x="93359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" name="object 541"/>
            <p:cNvSpPr/>
            <p:nvPr/>
          </p:nvSpPr>
          <p:spPr>
            <a:xfrm>
              <a:off x="93362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" name="object 542"/>
            <p:cNvSpPr/>
            <p:nvPr/>
          </p:nvSpPr>
          <p:spPr>
            <a:xfrm>
              <a:off x="93367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3" name="object 543"/>
            <p:cNvSpPr/>
            <p:nvPr/>
          </p:nvSpPr>
          <p:spPr>
            <a:xfrm>
              <a:off x="93377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4" name="object 544"/>
            <p:cNvSpPr/>
            <p:nvPr/>
          </p:nvSpPr>
          <p:spPr>
            <a:xfrm>
              <a:off x="93381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5" name="object 545"/>
            <p:cNvSpPr/>
            <p:nvPr/>
          </p:nvSpPr>
          <p:spPr>
            <a:xfrm>
              <a:off x="93405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6" name="object 546"/>
            <p:cNvSpPr/>
            <p:nvPr/>
          </p:nvSpPr>
          <p:spPr>
            <a:xfrm>
              <a:off x="93410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7" name="object 547"/>
            <p:cNvSpPr/>
            <p:nvPr/>
          </p:nvSpPr>
          <p:spPr>
            <a:xfrm>
              <a:off x="93426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" name="object 548"/>
            <p:cNvSpPr/>
            <p:nvPr/>
          </p:nvSpPr>
          <p:spPr>
            <a:xfrm>
              <a:off x="93443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" name="object 549"/>
            <p:cNvSpPr/>
            <p:nvPr/>
          </p:nvSpPr>
          <p:spPr>
            <a:xfrm>
              <a:off x="933597" y="41715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15" y="0"/>
                  </a:moveTo>
                  <a:lnTo>
                    <a:pt x="1989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" name="object 550"/>
            <p:cNvSpPr/>
            <p:nvPr/>
          </p:nvSpPr>
          <p:spPr>
            <a:xfrm>
              <a:off x="934738" y="41710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" name="object 551"/>
            <p:cNvSpPr/>
            <p:nvPr/>
          </p:nvSpPr>
          <p:spPr>
            <a:xfrm>
              <a:off x="934776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" name="object 552"/>
            <p:cNvSpPr/>
            <p:nvPr/>
          </p:nvSpPr>
          <p:spPr>
            <a:xfrm>
              <a:off x="934801" y="417056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2"/>
                  </a:moveTo>
                  <a:lnTo>
                    <a:pt x="887" y="5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" name="object 553"/>
            <p:cNvSpPr/>
            <p:nvPr/>
          </p:nvSpPr>
          <p:spPr>
            <a:xfrm>
              <a:off x="934826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" name="object 554"/>
            <p:cNvSpPr/>
            <p:nvPr/>
          </p:nvSpPr>
          <p:spPr>
            <a:xfrm>
              <a:off x="934864" y="41712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" name="object 555"/>
            <p:cNvSpPr/>
            <p:nvPr/>
          </p:nvSpPr>
          <p:spPr>
            <a:xfrm>
              <a:off x="93489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" name="object 556"/>
            <p:cNvSpPr/>
            <p:nvPr/>
          </p:nvSpPr>
          <p:spPr>
            <a:xfrm>
              <a:off x="934928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" name="object 557"/>
            <p:cNvSpPr/>
            <p:nvPr/>
          </p:nvSpPr>
          <p:spPr>
            <a:xfrm>
              <a:off x="934978" y="416935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20"/>
                  </a:moveTo>
                  <a:lnTo>
                    <a:pt x="887" y="11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" name="object 558"/>
            <p:cNvSpPr/>
            <p:nvPr/>
          </p:nvSpPr>
          <p:spPr>
            <a:xfrm>
              <a:off x="935016" y="4168948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22"/>
                  </a:moveTo>
                  <a:lnTo>
                    <a:pt x="887" y="132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" name="object 559"/>
            <p:cNvSpPr/>
            <p:nvPr/>
          </p:nvSpPr>
          <p:spPr>
            <a:xfrm>
              <a:off x="935080" y="4158922"/>
              <a:ext cx="0" cy="12700"/>
            </a:xfrm>
            <a:custGeom>
              <a:avLst/>
              <a:gdLst/>
              <a:ahLst/>
              <a:cxnLst/>
              <a:rect l="l" t="t" r="r" b="b"/>
              <a:pathLst>
                <a:path h="12700">
                  <a:moveTo>
                    <a:pt x="0" y="12671"/>
                  </a:moveTo>
                  <a:lnTo>
                    <a:pt x="0" y="594"/>
                  </a:lnTo>
                </a:path>
                <a:path h="12700">
                  <a:moveTo>
                    <a:pt x="0" y="1267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" name="object 560"/>
            <p:cNvSpPr/>
            <p:nvPr/>
          </p:nvSpPr>
          <p:spPr>
            <a:xfrm>
              <a:off x="935194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" name="object 561"/>
            <p:cNvSpPr/>
            <p:nvPr/>
          </p:nvSpPr>
          <p:spPr>
            <a:xfrm>
              <a:off x="935321" y="417063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1"/>
                  </a:moveTo>
                  <a:lnTo>
                    <a:pt x="887" y="48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" name="object 562"/>
            <p:cNvSpPr/>
            <p:nvPr/>
          </p:nvSpPr>
          <p:spPr>
            <a:xfrm>
              <a:off x="93543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" name="object 563"/>
            <p:cNvSpPr/>
            <p:nvPr/>
          </p:nvSpPr>
          <p:spPr>
            <a:xfrm>
              <a:off x="93567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" name="object 564"/>
            <p:cNvSpPr/>
            <p:nvPr/>
          </p:nvSpPr>
          <p:spPr>
            <a:xfrm>
              <a:off x="93580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" name="object 565"/>
            <p:cNvSpPr/>
            <p:nvPr/>
          </p:nvSpPr>
          <p:spPr>
            <a:xfrm>
              <a:off x="93596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" name="object 566"/>
            <p:cNvSpPr/>
            <p:nvPr/>
          </p:nvSpPr>
          <p:spPr>
            <a:xfrm>
              <a:off x="93610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" name="object 567"/>
            <p:cNvSpPr/>
            <p:nvPr/>
          </p:nvSpPr>
          <p:spPr>
            <a:xfrm>
              <a:off x="93625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" name="object 568"/>
            <p:cNvSpPr/>
            <p:nvPr/>
          </p:nvSpPr>
          <p:spPr>
            <a:xfrm>
              <a:off x="93630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" name="object 569"/>
            <p:cNvSpPr/>
            <p:nvPr/>
          </p:nvSpPr>
          <p:spPr>
            <a:xfrm>
              <a:off x="93636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" name="object 570"/>
            <p:cNvSpPr/>
            <p:nvPr/>
          </p:nvSpPr>
          <p:spPr>
            <a:xfrm>
              <a:off x="93655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" name="object 571"/>
            <p:cNvSpPr/>
            <p:nvPr/>
          </p:nvSpPr>
          <p:spPr>
            <a:xfrm>
              <a:off x="93661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" name="object 572"/>
            <p:cNvSpPr/>
            <p:nvPr/>
          </p:nvSpPr>
          <p:spPr>
            <a:xfrm>
              <a:off x="93691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" name="object 573"/>
            <p:cNvSpPr/>
            <p:nvPr/>
          </p:nvSpPr>
          <p:spPr>
            <a:xfrm>
              <a:off x="93715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" name="object 574"/>
            <p:cNvSpPr/>
            <p:nvPr/>
          </p:nvSpPr>
          <p:spPr>
            <a:xfrm>
              <a:off x="93729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" name="object 575"/>
            <p:cNvSpPr/>
            <p:nvPr/>
          </p:nvSpPr>
          <p:spPr>
            <a:xfrm>
              <a:off x="937336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" name="object 576"/>
            <p:cNvSpPr/>
            <p:nvPr/>
          </p:nvSpPr>
          <p:spPr>
            <a:xfrm>
              <a:off x="937399" y="417050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44"/>
                  </a:moveTo>
                  <a:lnTo>
                    <a:pt x="887" y="5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" name="object 577"/>
            <p:cNvSpPr/>
            <p:nvPr/>
          </p:nvSpPr>
          <p:spPr>
            <a:xfrm>
              <a:off x="937450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" name="object 578"/>
            <p:cNvSpPr/>
            <p:nvPr/>
          </p:nvSpPr>
          <p:spPr>
            <a:xfrm>
              <a:off x="937538" y="41711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" name="object 579"/>
            <p:cNvSpPr/>
            <p:nvPr/>
          </p:nvSpPr>
          <p:spPr>
            <a:xfrm>
              <a:off x="937602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" name="object 580"/>
            <p:cNvSpPr/>
            <p:nvPr/>
          </p:nvSpPr>
          <p:spPr>
            <a:xfrm>
              <a:off x="937640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" name="object 581"/>
            <p:cNvSpPr/>
            <p:nvPr/>
          </p:nvSpPr>
          <p:spPr>
            <a:xfrm>
              <a:off x="937703" y="4165417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6177"/>
                  </a:moveTo>
                  <a:lnTo>
                    <a:pt x="0" y="0"/>
                  </a:lnTo>
                </a:path>
                <a:path h="6350">
                  <a:moveTo>
                    <a:pt x="0" y="6177"/>
                  </a:moveTo>
                  <a:lnTo>
                    <a:pt x="0" y="41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" name="object 582"/>
            <p:cNvSpPr/>
            <p:nvPr/>
          </p:nvSpPr>
          <p:spPr>
            <a:xfrm>
              <a:off x="937880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" name="object 583"/>
            <p:cNvSpPr/>
            <p:nvPr/>
          </p:nvSpPr>
          <p:spPr>
            <a:xfrm>
              <a:off x="93795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" name="object 584"/>
            <p:cNvSpPr/>
            <p:nvPr/>
          </p:nvSpPr>
          <p:spPr>
            <a:xfrm>
              <a:off x="93814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" name="object 585"/>
            <p:cNvSpPr/>
            <p:nvPr/>
          </p:nvSpPr>
          <p:spPr>
            <a:xfrm>
              <a:off x="93837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" name="object 586"/>
            <p:cNvSpPr/>
            <p:nvPr/>
          </p:nvSpPr>
          <p:spPr>
            <a:xfrm>
              <a:off x="93846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" name="object 587"/>
            <p:cNvSpPr/>
            <p:nvPr/>
          </p:nvSpPr>
          <p:spPr>
            <a:xfrm>
              <a:off x="93889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" name="object 588"/>
            <p:cNvSpPr/>
            <p:nvPr/>
          </p:nvSpPr>
          <p:spPr>
            <a:xfrm>
              <a:off x="93903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" name="object 589"/>
            <p:cNvSpPr/>
            <p:nvPr/>
          </p:nvSpPr>
          <p:spPr>
            <a:xfrm>
              <a:off x="93924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" name="object 590"/>
            <p:cNvSpPr/>
            <p:nvPr/>
          </p:nvSpPr>
          <p:spPr>
            <a:xfrm>
              <a:off x="93942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" name="object 591"/>
            <p:cNvSpPr/>
            <p:nvPr/>
          </p:nvSpPr>
          <p:spPr>
            <a:xfrm>
              <a:off x="93957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" name="object 592"/>
            <p:cNvSpPr/>
            <p:nvPr/>
          </p:nvSpPr>
          <p:spPr>
            <a:xfrm>
              <a:off x="93990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" name="object 593"/>
            <p:cNvSpPr/>
            <p:nvPr/>
          </p:nvSpPr>
          <p:spPr>
            <a:xfrm>
              <a:off x="93994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" name="object 594"/>
            <p:cNvSpPr/>
            <p:nvPr/>
          </p:nvSpPr>
          <p:spPr>
            <a:xfrm>
              <a:off x="940048" y="41710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" name="object 595"/>
            <p:cNvSpPr/>
            <p:nvPr/>
          </p:nvSpPr>
          <p:spPr>
            <a:xfrm>
              <a:off x="94012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" name="object 596"/>
            <p:cNvSpPr/>
            <p:nvPr/>
          </p:nvSpPr>
          <p:spPr>
            <a:xfrm>
              <a:off x="940149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" name="object 597"/>
            <p:cNvSpPr/>
            <p:nvPr/>
          </p:nvSpPr>
          <p:spPr>
            <a:xfrm>
              <a:off x="940174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" name="object 598"/>
            <p:cNvSpPr/>
            <p:nvPr/>
          </p:nvSpPr>
          <p:spPr>
            <a:xfrm>
              <a:off x="940238" y="417056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2"/>
                  </a:moveTo>
                  <a:lnTo>
                    <a:pt x="887" y="5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" name="object 599"/>
            <p:cNvSpPr/>
            <p:nvPr/>
          </p:nvSpPr>
          <p:spPr>
            <a:xfrm>
              <a:off x="940288" y="4143466"/>
              <a:ext cx="0" cy="28575"/>
            </a:xfrm>
            <a:custGeom>
              <a:avLst/>
              <a:gdLst/>
              <a:ahLst/>
              <a:cxnLst/>
              <a:rect l="l" t="t" r="r" b="b"/>
              <a:pathLst>
                <a:path h="28575">
                  <a:moveTo>
                    <a:pt x="0" y="28128"/>
                  </a:moveTo>
                  <a:lnTo>
                    <a:pt x="0" y="0"/>
                  </a:lnTo>
                </a:path>
                <a:path h="28575">
                  <a:moveTo>
                    <a:pt x="0" y="28128"/>
                  </a:moveTo>
                  <a:lnTo>
                    <a:pt x="0" y="234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" name="object 600"/>
            <p:cNvSpPr/>
            <p:nvPr/>
          </p:nvSpPr>
          <p:spPr>
            <a:xfrm>
              <a:off x="94061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" name="object 601"/>
            <p:cNvSpPr/>
            <p:nvPr/>
          </p:nvSpPr>
          <p:spPr>
            <a:xfrm>
              <a:off x="94080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" name="object 602"/>
            <p:cNvSpPr/>
            <p:nvPr/>
          </p:nvSpPr>
          <p:spPr>
            <a:xfrm>
              <a:off x="94117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" name="object 603"/>
            <p:cNvSpPr/>
            <p:nvPr/>
          </p:nvSpPr>
          <p:spPr>
            <a:xfrm>
              <a:off x="94137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" name="object 604"/>
            <p:cNvSpPr/>
            <p:nvPr/>
          </p:nvSpPr>
          <p:spPr>
            <a:xfrm>
              <a:off x="94146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" name="object 605"/>
            <p:cNvSpPr/>
            <p:nvPr/>
          </p:nvSpPr>
          <p:spPr>
            <a:xfrm>
              <a:off x="94151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" name="object 606"/>
            <p:cNvSpPr/>
            <p:nvPr/>
          </p:nvSpPr>
          <p:spPr>
            <a:xfrm>
              <a:off x="94158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" name="object 607"/>
            <p:cNvSpPr/>
            <p:nvPr/>
          </p:nvSpPr>
          <p:spPr>
            <a:xfrm>
              <a:off x="94170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" name="object 608"/>
            <p:cNvSpPr/>
            <p:nvPr/>
          </p:nvSpPr>
          <p:spPr>
            <a:xfrm>
              <a:off x="94183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" name="object 609"/>
            <p:cNvSpPr/>
            <p:nvPr/>
          </p:nvSpPr>
          <p:spPr>
            <a:xfrm>
              <a:off x="94192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" name="object 610"/>
            <p:cNvSpPr/>
            <p:nvPr/>
          </p:nvSpPr>
          <p:spPr>
            <a:xfrm>
              <a:off x="94220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" name="object 611"/>
            <p:cNvSpPr/>
            <p:nvPr/>
          </p:nvSpPr>
          <p:spPr>
            <a:xfrm>
              <a:off x="94251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" name="object 612"/>
            <p:cNvSpPr/>
            <p:nvPr/>
          </p:nvSpPr>
          <p:spPr>
            <a:xfrm>
              <a:off x="94259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" name="object 613"/>
            <p:cNvSpPr/>
            <p:nvPr/>
          </p:nvSpPr>
          <p:spPr>
            <a:xfrm>
              <a:off x="94267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" name="object 614"/>
            <p:cNvSpPr/>
            <p:nvPr/>
          </p:nvSpPr>
          <p:spPr>
            <a:xfrm>
              <a:off x="942696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" name="object 615"/>
            <p:cNvSpPr/>
            <p:nvPr/>
          </p:nvSpPr>
          <p:spPr>
            <a:xfrm>
              <a:off x="94278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" name="object 616"/>
            <p:cNvSpPr/>
            <p:nvPr/>
          </p:nvSpPr>
          <p:spPr>
            <a:xfrm>
              <a:off x="94282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" name="object 617"/>
            <p:cNvSpPr/>
            <p:nvPr/>
          </p:nvSpPr>
          <p:spPr>
            <a:xfrm>
              <a:off x="942861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" name="object 618"/>
            <p:cNvSpPr/>
            <p:nvPr/>
          </p:nvSpPr>
          <p:spPr>
            <a:xfrm>
              <a:off x="942912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" name="object 619"/>
            <p:cNvSpPr/>
            <p:nvPr/>
          </p:nvSpPr>
          <p:spPr>
            <a:xfrm>
              <a:off x="942950" y="4159315"/>
              <a:ext cx="0" cy="12700"/>
            </a:xfrm>
            <a:custGeom>
              <a:avLst/>
              <a:gdLst/>
              <a:ahLst/>
              <a:cxnLst/>
              <a:rect l="l" t="t" r="r" b="b"/>
              <a:pathLst>
                <a:path h="12700">
                  <a:moveTo>
                    <a:pt x="0" y="12279"/>
                  </a:moveTo>
                  <a:lnTo>
                    <a:pt x="0" y="0"/>
                  </a:lnTo>
                </a:path>
                <a:path h="12700">
                  <a:moveTo>
                    <a:pt x="0" y="12279"/>
                  </a:moveTo>
                  <a:lnTo>
                    <a:pt x="0" y="827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" name="object 620"/>
            <p:cNvSpPr/>
            <p:nvPr/>
          </p:nvSpPr>
          <p:spPr>
            <a:xfrm>
              <a:off x="943089" y="41712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" name="object 621"/>
            <p:cNvSpPr/>
            <p:nvPr/>
          </p:nvSpPr>
          <p:spPr>
            <a:xfrm>
              <a:off x="94314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" name="object 622"/>
            <p:cNvSpPr/>
            <p:nvPr/>
          </p:nvSpPr>
          <p:spPr>
            <a:xfrm>
              <a:off x="94319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" name="object 623"/>
            <p:cNvSpPr/>
            <p:nvPr/>
          </p:nvSpPr>
          <p:spPr>
            <a:xfrm>
              <a:off x="94352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" name="object 624"/>
            <p:cNvSpPr/>
            <p:nvPr/>
          </p:nvSpPr>
          <p:spPr>
            <a:xfrm>
              <a:off x="94368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" name="object 625"/>
            <p:cNvSpPr/>
            <p:nvPr/>
          </p:nvSpPr>
          <p:spPr>
            <a:xfrm>
              <a:off x="94383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" name="object 626"/>
            <p:cNvSpPr/>
            <p:nvPr/>
          </p:nvSpPr>
          <p:spPr>
            <a:xfrm>
              <a:off x="94409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" name="object 627"/>
            <p:cNvSpPr/>
            <p:nvPr/>
          </p:nvSpPr>
          <p:spPr>
            <a:xfrm>
              <a:off x="94417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" name="object 628"/>
            <p:cNvSpPr/>
            <p:nvPr/>
          </p:nvSpPr>
          <p:spPr>
            <a:xfrm>
              <a:off x="94434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" name="object 629"/>
            <p:cNvSpPr/>
            <p:nvPr/>
          </p:nvSpPr>
          <p:spPr>
            <a:xfrm>
              <a:off x="945142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" name="object 630"/>
            <p:cNvSpPr/>
            <p:nvPr/>
          </p:nvSpPr>
          <p:spPr>
            <a:xfrm>
              <a:off x="94525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" name="object 631"/>
            <p:cNvSpPr/>
            <p:nvPr/>
          </p:nvSpPr>
          <p:spPr>
            <a:xfrm>
              <a:off x="945307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" name="object 632"/>
            <p:cNvSpPr/>
            <p:nvPr/>
          </p:nvSpPr>
          <p:spPr>
            <a:xfrm>
              <a:off x="94531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" name="object 633"/>
            <p:cNvSpPr/>
            <p:nvPr/>
          </p:nvSpPr>
          <p:spPr>
            <a:xfrm>
              <a:off x="94535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" name="object 634"/>
            <p:cNvSpPr/>
            <p:nvPr/>
          </p:nvSpPr>
          <p:spPr>
            <a:xfrm>
              <a:off x="94540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" name="object 635"/>
            <p:cNvSpPr/>
            <p:nvPr/>
          </p:nvSpPr>
          <p:spPr>
            <a:xfrm>
              <a:off x="945446" y="41711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" name="object 636"/>
            <p:cNvSpPr/>
            <p:nvPr/>
          </p:nvSpPr>
          <p:spPr>
            <a:xfrm>
              <a:off x="945497" y="4159619"/>
              <a:ext cx="0" cy="12065"/>
            </a:xfrm>
            <a:custGeom>
              <a:avLst/>
              <a:gdLst/>
              <a:ahLst/>
              <a:cxnLst/>
              <a:rect l="l" t="t" r="r" b="b"/>
              <a:pathLst>
                <a:path h="12064">
                  <a:moveTo>
                    <a:pt x="0" y="11975"/>
                  </a:moveTo>
                  <a:lnTo>
                    <a:pt x="0" y="0"/>
                  </a:lnTo>
                </a:path>
                <a:path h="12064">
                  <a:moveTo>
                    <a:pt x="0" y="11975"/>
                  </a:moveTo>
                  <a:lnTo>
                    <a:pt x="0" y="5607"/>
                  </a:lnTo>
                </a:path>
                <a:path h="12064">
                  <a:moveTo>
                    <a:pt x="0" y="11975"/>
                  </a:moveTo>
                  <a:lnTo>
                    <a:pt x="0" y="692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" name="object 637"/>
            <p:cNvSpPr/>
            <p:nvPr/>
          </p:nvSpPr>
          <p:spPr>
            <a:xfrm>
              <a:off x="945636" y="4169594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00"/>
                  </a:moveTo>
                  <a:lnTo>
                    <a:pt x="887" y="100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" name="object 638"/>
            <p:cNvSpPr/>
            <p:nvPr/>
          </p:nvSpPr>
          <p:spPr>
            <a:xfrm>
              <a:off x="945687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" name="object 639"/>
            <p:cNvSpPr/>
            <p:nvPr/>
          </p:nvSpPr>
          <p:spPr>
            <a:xfrm>
              <a:off x="94570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" name="object 640"/>
            <p:cNvSpPr/>
            <p:nvPr/>
          </p:nvSpPr>
          <p:spPr>
            <a:xfrm>
              <a:off x="945725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" name="object 641"/>
            <p:cNvSpPr/>
            <p:nvPr/>
          </p:nvSpPr>
          <p:spPr>
            <a:xfrm>
              <a:off x="94578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" name="object 642"/>
            <p:cNvSpPr/>
            <p:nvPr/>
          </p:nvSpPr>
          <p:spPr>
            <a:xfrm>
              <a:off x="94594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" name="object 643"/>
            <p:cNvSpPr/>
            <p:nvPr/>
          </p:nvSpPr>
          <p:spPr>
            <a:xfrm>
              <a:off x="94609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" name="object 644"/>
            <p:cNvSpPr/>
            <p:nvPr/>
          </p:nvSpPr>
          <p:spPr>
            <a:xfrm>
              <a:off x="94614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" name="object 645"/>
            <p:cNvSpPr/>
            <p:nvPr/>
          </p:nvSpPr>
          <p:spPr>
            <a:xfrm>
              <a:off x="94623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" name="object 646"/>
            <p:cNvSpPr/>
            <p:nvPr/>
          </p:nvSpPr>
          <p:spPr>
            <a:xfrm>
              <a:off x="94647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" name="object 647"/>
            <p:cNvSpPr/>
            <p:nvPr/>
          </p:nvSpPr>
          <p:spPr>
            <a:xfrm>
              <a:off x="94675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" name="object 648"/>
            <p:cNvSpPr/>
            <p:nvPr/>
          </p:nvSpPr>
          <p:spPr>
            <a:xfrm>
              <a:off x="94690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" name="object 649"/>
            <p:cNvSpPr/>
            <p:nvPr/>
          </p:nvSpPr>
          <p:spPr>
            <a:xfrm>
              <a:off x="94698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" name="object 650"/>
            <p:cNvSpPr/>
            <p:nvPr/>
          </p:nvSpPr>
          <p:spPr>
            <a:xfrm>
              <a:off x="94718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" name="object 651"/>
            <p:cNvSpPr/>
            <p:nvPr/>
          </p:nvSpPr>
          <p:spPr>
            <a:xfrm>
              <a:off x="94780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" name="object 652"/>
            <p:cNvSpPr/>
            <p:nvPr/>
          </p:nvSpPr>
          <p:spPr>
            <a:xfrm>
              <a:off x="94786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" name="object 653"/>
            <p:cNvSpPr/>
            <p:nvPr/>
          </p:nvSpPr>
          <p:spPr>
            <a:xfrm>
              <a:off x="947955" y="41712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" name="object 654"/>
            <p:cNvSpPr/>
            <p:nvPr/>
          </p:nvSpPr>
          <p:spPr>
            <a:xfrm>
              <a:off x="94805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" name="object 655"/>
            <p:cNvSpPr/>
            <p:nvPr/>
          </p:nvSpPr>
          <p:spPr>
            <a:xfrm>
              <a:off x="948158" y="41709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" name="object 656"/>
            <p:cNvSpPr/>
            <p:nvPr/>
          </p:nvSpPr>
          <p:spPr>
            <a:xfrm>
              <a:off x="948222" y="3238879"/>
              <a:ext cx="0" cy="932815"/>
            </a:xfrm>
            <a:custGeom>
              <a:avLst/>
              <a:gdLst/>
              <a:ahLst/>
              <a:cxnLst/>
              <a:rect l="l" t="t" r="r" b="b"/>
              <a:pathLst>
                <a:path h="932814">
                  <a:moveTo>
                    <a:pt x="0" y="93271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" name="object 657"/>
            <p:cNvSpPr/>
            <p:nvPr/>
          </p:nvSpPr>
          <p:spPr>
            <a:xfrm>
              <a:off x="94910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" name="object 658"/>
            <p:cNvSpPr/>
            <p:nvPr/>
          </p:nvSpPr>
          <p:spPr>
            <a:xfrm>
              <a:off x="94915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" name="object 659"/>
            <p:cNvSpPr/>
            <p:nvPr/>
          </p:nvSpPr>
          <p:spPr>
            <a:xfrm>
              <a:off x="94921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" name="object 660"/>
            <p:cNvSpPr/>
            <p:nvPr/>
          </p:nvSpPr>
          <p:spPr>
            <a:xfrm>
              <a:off x="94924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" name="object 661"/>
            <p:cNvSpPr/>
            <p:nvPr/>
          </p:nvSpPr>
          <p:spPr>
            <a:xfrm>
              <a:off x="94926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" name="object 662"/>
            <p:cNvSpPr/>
            <p:nvPr/>
          </p:nvSpPr>
          <p:spPr>
            <a:xfrm>
              <a:off x="94928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" name="object 663"/>
            <p:cNvSpPr/>
            <p:nvPr/>
          </p:nvSpPr>
          <p:spPr>
            <a:xfrm>
              <a:off x="94932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" name="object 664"/>
            <p:cNvSpPr/>
            <p:nvPr/>
          </p:nvSpPr>
          <p:spPr>
            <a:xfrm>
              <a:off x="949362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" name="object 665"/>
            <p:cNvSpPr/>
            <p:nvPr/>
          </p:nvSpPr>
          <p:spPr>
            <a:xfrm>
              <a:off x="94938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" name="object 666"/>
            <p:cNvSpPr/>
            <p:nvPr/>
          </p:nvSpPr>
          <p:spPr>
            <a:xfrm>
              <a:off x="94947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" name="object 667"/>
            <p:cNvSpPr/>
            <p:nvPr/>
          </p:nvSpPr>
          <p:spPr>
            <a:xfrm>
              <a:off x="949501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" name="object 668"/>
            <p:cNvSpPr/>
            <p:nvPr/>
          </p:nvSpPr>
          <p:spPr>
            <a:xfrm>
              <a:off x="949552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" name="object 669"/>
            <p:cNvSpPr/>
            <p:nvPr/>
          </p:nvSpPr>
          <p:spPr>
            <a:xfrm>
              <a:off x="94957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" name="object 670"/>
            <p:cNvSpPr/>
            <p:nvPr/>
          </p:nvSpPr>
          <p:spPr>
            <a:xfrm>
              <a:off x="94967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" name="object 671"/>
            <p:cNvSpPr/>
            <p:nvPr/>
          </p:nvSpPr>
          <p:spPr>
            <a:xfrm>
              <a:off x="94970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" name="object 672"/>
            <p:cNvSpPr/>
            <p:nvPr/>
          </p:nvSpPr>
          <p:spPr>
            <a:xfrm>
              <a:off x="94974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" name="object 673"/>
            <p:cNvSpPr/>
            <p:nvPr/>
          </p:nvSpPr>
          <p:spPr>
            <a:xfrm>
              <a:off x="948995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38" y="0"/>
                  </a:moveTo>
                  <a:lnTo>
                    <a:pt x="1812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" name="object 674"/>
            <p:cNvSpPr/>
            <p:nvPr/>
          </p:nvSpPr>
          <p:spPr>
            <a:xfrm>
              <a:off x="95007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" name="object 675"/>
            <p:cNvSpPr/>
            <p:nvPr/>
          </p:nvSpPr>
          <p:spPr>
            <a:xfrm>
              <a:off x="95024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" name="object 676"/>
            <p:cNvSpPr/>
            <p:nvPr/>
          </p:nvSpPr>
          <p:spPr>
            <a:xfrm>
              <a:off x="95043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" name="object 677"/>
            <p:cNvSpPr/>
            <p:nvPr/>
          </p:nvSpPr>
          <p:spPr>
            <a:xfrm>
              <a:off x="95047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" name="object 678"/>
            <p:cNvSpPr/>
            <p:nvPr/>
          </p:nvSpPr>
          <p:spPr>
            <a:xfrm>
              <a:off x="950503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" name="object 679"/>
            <p:cNvSpPr/>
            <p:nvPr/>
          </p:nvSpPr>
          <p:spPr>
            <a:xfrm>
              <a:off x="95057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" name="object 680"/>
            <p:cNvSpPr/>
            <p:nvPr/>
          </p:nvSpPr>
          <p:spPr>
            <a:xfrm>
              <a:off x="950604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" name="object 681"/>
            <p:cNvSpPr/>
            <p:nvPr/>
          </p:nvSpPr>
          <p:spPr>
            <a:xfrm>
              <a:off x="950667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" name="object 682"/>
            <p:cNvSpPr/>
            <p:nvPr/>
          </p:nvSpPr>
          <p:spPr>
            <a:xfrm>
              <a:off x="950705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" name="object 683"/>
            <p:cNvSpPr/>
            <p:nvPr/>
          </p:nvSpPr>
          <p:spPr>
            <a:xfrm>
              <a:off x="950756" y="417059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0"/>
                  </a:moveTo>
                  <a:lnTo>
                    <a:pt x="887" y="50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" name="object 684"/>
            <p:cNvSpPr/>
            <p:nvPr/>
          </p:nvSpPr>
          <p:spPr>
            <a:xfrm>
              <a:off x="950807" y="4072613"/>
              <a:ext cx="0" cy="99060"/>
            </a:xfrm>
            <a:custGeom>
              <a:avLst/>
              <a:gdLst/>
              <a:ahLst/>
              <a:cxnLst/>
              <a:rect l="l" t="t" r="r" b="b"/>
              <a:pathLst>
                <a:path h="99060">
                  <a:moveTo>
                    <a:pt x="0" y="98980"/>
                  </a:moveTo>
                  <a:lnTo>
                    <a:pt x="0" y="90511"/>
                  </a:lnTo>
                </a:path>
                <a:path h="99060">
                  <a:moveTo>
                    <a:pt x="0" y="98980"/>
                  </a:moveTo>
                  <a:lnTo>
                    <a:pt x="0" y="0"/>
                  </a:lnTo>
                </a:path>
                <a:path h="99060">
                  <a:moveTo>
                    <a:pt x="0" y="98980"/>
                  </a:moveTo>
                  <a:lnTo>
                    <a:pt x="0" y="5350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" name="object 685"/>
            <p:cNvSpPr/>
            <p:nvPr/>
          </p:nvSpPr>
          <p:spPr>
            <a:xfrm>
              <a:off x="95155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" name="object 686"/>
            <p:cNvSpPr/>
            <p:nvPr/>
          </p:nvSpPr>
          <p:spPr>
            <a:xfrm>
              <a:off x="95175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" name="object 687"/>
            <p:cNvSpPr/>
            <p:nvPr/>
          </p:nvSpPr>
          <p:spPr>
            <a:xfrm>
              <a:off x="95183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" name="object 688"/>
            <p:cNvSpPr/>
            <p:nvPr/>
          </p:nvSpPr>
          <p:spPr>
            <a:xfrm>
              <a:off x="95198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" name="object 689"/>
            <p:cNvSpPr/>
            <p:nvPr/>
          </p:nvSpPr>
          <p:spPr>
            <a:xfrm>
              <a:off x="951200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38" y="0"/>
                  </a:moveTo>
                  <a:lnTo>
                    <a:pt x="1812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" name="object 690"/>
            <p:cNvSpPr/>
            <p:nvPr/>
          </p:nvSpPr>
          <p:spPr>
            <a:xfrm>
              <a:off x="95215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" name="object 691"/>
            <p:cNvSpPr/>
            <p:nvPr/>
          </p:nvSpPr>
          <p:spPr>
            <a:xfrm>
              <a:off x="951643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02" y="0"/>
                  </a:moveTo>
                  <a:lnTo>
                    <a:pt x="1976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" name="object 692"/>
            <p:cNvSpPr/>
            <p:nvPr/>
          </p:nvSpPr>
          <p:spPr>
            <a:xfrm>
              <a:off x="95278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" name="object 693"/>
            <p:cNvSpPr/>
            <p:nvPr/>
          </p:nvSpPr>
          <p:spPr>
            <a:xfrm>
              <a:off x="953227" y="416991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41"/>
                  </a:moveTo>
                  <a:lnTo>
                    <a:pt x="887" y="84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" name="object 694"/>
            <p:cNvSpPr/>
            <p:nvPr/>
          </p:nvSpPr>
          <p:spPr>
            <a:xfrm>
              <a:off x="95330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" name="object 695"/>
            <p:cNvSpPr/>
            <p:nvPr/>
          </p:nvSpPr>
          <p:spPr>
            <a:xfrm>
              <a:off x="953329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" name="object 696"/>
            <p:cNvSpPr/>
            <p:nvPr/>
          </p:nvSpPr>
          <p:spPr>
            <a:xfrm>
              <a:off x="953392" y="41710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" name="object 697"/>
            <p:cNvSpPr/>
            <p:nvPr/>
          </p:nvSpPr>
          <p:spPr>
            <a:xfrm>
              <a:off x="953481" y="4162150"/>
              <a:ext cx="0" cy="9525"/>
            </a:xfrm>
            <a:custGeom>
              <a:avLst/>
              <a:gdLst/>
              <a:ahLst/>
              <a:cxnLst/>
              <a:rect l="l" t="t" r="r" b="b"/>
              <a:pathLst>
                <a:path h="9525">
                  <a:moveTo>
                    <a:pt x="0" y="9443"/>
                  </a:moveTo>
                  <a:lnTo>
                    <a:pt x="0" y="0"/>
                  </a:lnTo>
                </a:path>
                <a:path h="9525">
                  <a:moveTo>
                    <a:pt x="0" y="9443"/>
                  </a:moveTo>
                  <a:lnTo>
                    <a:pt x="0" y="307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" name="object 698"/>
            <p:cNvSpPr/>
            <p:nvPr/>
          </p:nvSpPr>
          <p:spPr>
            <a:xfrm>
              <a:off x="95365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" name="object 699"/>
            <p:cNvSpPr/>
            <p:nvPr/>
          </p:nvSpPr>
          <p:spPr>
            <a:xfrm>
              <a:off x="95368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" name="object 700"/>
            <p:cNvSpPr/>
            <p:nvPr/>
          </p:nvSpPr>
          <p:spPr>
            <a:xfrm>
              <a:off x="95386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" name="object 701"/>
            <p:cNvSpPr/>
            <p:nvPr/>
          </p:nvSpPr>
          <p:spPr>
            <a:xfrm>
              <a:off x="95439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" name="object 702"/>
            <p:cNvSpPr/>
            <p:nvPr/>
          </p:nvSpPr>
          <p:spPr>
            <a:xfrm>
              <a:off x="95448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" name="object 703"/>
            <p:cNvSpPr/>
            <p:nvPr/>
          </p:nvSpPr>
          <p:spPr>
            <a:xfrm>
              <a:off x="95468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" name="object 704"/>
            <p:cNvSpPr/>
            <p:nvPr/>
          </p:nvSpPr>
          <p:spPr>
            <a:xfrm>
              <a:off x="95471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" name="object 705"/>
            <p:cNvSpPr/>
            <p:nvPr/>
          </p:nvSpPr>
          <p:spPr>
            <a:xfrm>
              <a:off x="953848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38" y="0"/>
                  </a:moveTo>
                  <a:lnTo>
                    <a:pt x="1812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" name="object 706"/>
            <p:cNvSpPr/>
            <p:nvPr/>
          </p:nvSpPr>
          <p:spPr>
            <a:xfrm>
              <a:off x="95500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" name="object 707"/>
            <p:cNvSpPr/>
            <p:nvPr/>
          </p:nvSpPr>
          <p:spPr>
            <a:xfrm>
              <a:off x="95526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" name="object 708"/>
            <p:cNvSpPr/>
            <p:nvPr/>
          </p:nvSpPr>
          <p:spPr>
            <a:xfrm>
              <a:off x="95547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" name="object 709"/>
            <p:cNvSpPr/>
            <p:nvPr/>
          </p:nvSpPr>
          <p:spPr>
            <a:xfrm>
              <a:off x="955813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" name="object 710"/>
            <p:cNvSpPr/>
            <p:nvPr/>
          </p:nvSpPr>
          <p:spPr>
            <a:xfrm>
              <a:off x="955876" y="417078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05"/>
                  </a:moveTo>
                  <a:lnTo>
                    <a:pt x="887" y="40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" name="object 711"/>
            <p:cNvSpPr/>
            <p:nvPr/>
          </p:nvSpPr>
          <p:spPr>
            <a:xfrm>
              <a:off x="95590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" name="object 712"/>
            <p:cNvSpPr/>
            <p:nvPr/>
          </p:nvSpPr>
          <p:spPr>
            <a:xfrm>
              <a:off x="955965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" name="object 713"/>
            <p:cNvSpPr/>
            <p:nvPr/>
          </p:nvSpPr>
          <p:spPr>
            <a:xfrm>
              <a:off x="955990" y="41711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" name="object 714"/>
            <p:cNvSpPr/>
            <p:nvPr/>
          </p:nvSpPr>
          <p:spPr>
            <a:xfrm>
              <a:off x="956053" y="4139972"/>
              <a:ext cx="0" cy="31750"/>
            </a:xfrm>
            <a:custGeom>
              <a:avLst/>
              <a:gdLst/>
              <a:ahLst/>
              <a:cxnLst/>
              <a:rect l="l" t="t" r="r" b="b"/>
              <a:pathLst>
                <a:path h="31750">
                  <a:moveTo>
                    <a:pt x="0" y="3162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" name="object 715"/>
            <p:cNvSpPr/>
            <p:nvPr/>
          </p:nvSpPr>
          <p:spPr>
            <a:xfrm>
              <a:off x="956142" y="417007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59"/>
                  </a:moveTo>
                  <a:lnTo>
                    <a:pt x="887" y="75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" name="object 716"/>
            <p:cNvSpPr/>
            <p:nvPr/>
          </p:nvSpPr>
          <p:spPr>
            <a:xfrm>
              <a:off x="956193" y="41711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" name="object 717"/>
            <p:cNvSpPr/>
            <p:nvPr/>
          </p:nvSpPr>
          <p:spPr>
            <a:xfrm>
              <a:off x="956256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" name="object 718"/>
            <p:cNvSpPr/>
            <p:nvPr/>
          </p:nvSpPr>
          <p:spPr>
            <a:xfrm>
              <a:off x="95645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" name="object 719"/>
            <p:cNvSpPr/>
            <p:nvPr/>
          </p:nvSpPr>
          <p:spPr>
            <a:xfrm>
              <a:off x="95728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" name="object 720"/>
            <p:cNvSpPr/>
            <p:nvPr/>
          </p:nvSpPr>
          <p:spPr>
            <a:xfrm>
              <a:off x="95734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" name="object 721"/>
            <p:cNvSpPr/>
            <p:nvPr/>
          </p:nvSpPr>
          <p:spPr>
            <a:xfrm>
              <a:off x="95737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" name="object 722"/>
            <p:cNvSpPr/>
            <p:nvPr/>
          </p:nvSpPr>
          <p:spPr>
            <a:xfrm>
              <a:off x="95780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" name="object 723"/>
            <p:cNvSpPr/>
            <p:nvPr/>
          </p:nvSpPr>
          <p:spPr>
            <a:xfrm>
              <a:off x="95825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" name="object 724"/>
            <p:cNvSpPr/>
            <p:nvPr/>
          </p:nvSpPr>
          <p:spPr>
            <a:xfrm>
              <a:off x="95841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" name="object 725"/>
            <p:cNvSpPr/>
            <p:nvPr/>
          </p:nvSpPr>
          <p:spPr>
            <a:xfrm>
              <a:off x="958474" y="417082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" name="object 726"/>
            <p:cNvSpPr/>
            <p:nvPr/>
          </p:nvSpPr>
          <p:spPr>
            <a:xfrm>
              <a:off x="958525" y="417091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1"/>
                  </a:moveTo>
                  <a:lnTo>
                    <a:pt x="887" y="34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" name="object 727"/>
            <p:cNvSpPr/>
            <p:nvPr/>
          </p:nvSpPr>
          <p:spPr>
            <a:xfrm>
              <a:off x="95853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" name="object 728"/>
            <p:cNvSpPr/>
            <p:nvPr/>
          </p:nvSpPr>
          <p:spPr>
            <a:xfrm>
              <a:off x="957701" y="417156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25" y="0"/>
                  </a:moveTo>
                  <a:lnTo>
                    <a:pt x="1799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" name="object 729"/>
            <p:cNvSpPr/>
            <p:nvPr/>
          </p:nvSpPr>
          <p:spPr>
            <a:xfrm>
              <a:off x="958626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" name="object 730"/>
            <p:cNvSpPr/>
            <p:nvPr/>
          </p:nvSpPr>
          <p:spPr>
            <a:xfrm>
              <a:off x="958689" y="4168493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50"/>
                  </a:moveTo>
                  <a:lnTo>
                    <a:pt x="887" y="15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" name="object 731"/>
            <p:cNvSpPr/>
            <p:nvPr/>
          </p:nvSpPr>
          <p:spPr>
            <a:xfrm>
              <a:off x="958765" y="4168290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51"/>
                  </a:moveTo>
                  <a:lnTo>
                    <a:pt x="887" y="1651"/>
                  </a:lnTo>
                </a:path>
              </a:pathLst>
            </a:custGeom>
            <a:ln w="3303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" name="object 732"/>
            <p:cNvSpPr/>
            <p:nvPr/>
          </p:nvSpPr>
          <p:spPr>
            <a:xfrm>
              <a:off x="958867" y="416929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51"/>
                  </a:moveTo>
                  <a:lnTo>
                    <a:pt x="887" y="115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" name="object 733"/>
            <p:cNvSpPr/>
            <p:nvPr/>
          </p:nvSpPr>
          <p:spPr>
            <a:xfrm>
              <a:off x="95895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" name="object 734"/>
            <p:cNvSpPr/>
            <p:nvPr/>
          </p:nvSpPr>
          <p:spPr>
            <a:xfrm>
              <a:off x="95924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" name="object 735"/>
            <p:cNvSpPr/>
            <p:nvPr/>
          </p:nvSpPr>
          <p:spPr>
            <a:xfrm>
              <a:off x="95939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" name="object 736"/>
            <p:cNvSpPr/>
            <p:nvPr/>
          </p:nvSpPr>
          <p:spPr>
            <a:xfrm>
              <a:off x="95977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" name="object 737"/>
            <p:cNvSpPr/>
            <p:nvPr/>
          </p:nvSpPr>
          <p:spPr>
            <a:xfrm>
              <a:off x="95998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" name="object 738"/>
            <p:cNvSpPr/>
            <p:nvPr/>
          </p:nvSpPr>
          <p:spPr>
            <a:xfrm>
              <a:off x="96032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" name="object 739"/>
            <p:cNvSpPr/>
            <p:nvPr/>
          </p:nvSpPr>
          <p:spPr>
            <a:xfrm>
              <a:off x="96064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" name="object 740"/>
            <p:cNvSpPr/>
            <p:nvPr/>
          </p:nvSpPr>
          <p:spPr>
            <a:xfrm>
              <a:off x="96078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" name="object 741"/>
            <p:cNvSpPr/>
            <p:nvPr/>
          </p:nvSpPr>
          <p:spPr>
            <a:xfrm>
              <a:off x="96094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" name="object 742"/>
            <p:cNvSpPr/>
            <p:nvPr/>
          </p:nvSpPr>
          <p:spPr>
            <a:xfrm>
              <a:off x="96102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" name="object 743"/>
            <p:cNvSpPr/>
            <p:nvPr/>
          </p:nvSpPr>
          <p:spPr>
            <a:xfrm>
              <a:off x="961084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" name="object 744"/>
            <p:cNvSpPr/>
            <p:nvPr/>
          </p:nvSpPr>
          <p:spPr>
            <a:xfrm>
              <a:off x="961110" y="416987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60"/>
                  </a:moveTo>
                  <a:lnTo>
                    <a:pt x="887" y="86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" name="object 745"/>
            <p:cNvSpPr/>
            <p:nvPr/>
          </p:nvSpPr>
          <p:spPr>
            <a:xfrm>
              <a:off x="961173" y="41712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" name="object 746"/>
            <p:cNvSpPr/>
            <p:nvPr/>
          </p:nvSpPr>
          <p:spPr>
            <a:xfrm>
              <a:off x="961224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" name="object 747"/>
            <p:cNvSpPr/>
            <p:nvPr/>
          </p:nvSpPr>
          <p:spPr>
            <a:xfrm>
              <a:off x="961262" y="4152492"/>
              <a:ext cx="0" cy="19685"/>
            </a:xfrm>
            <a:custGeom>
              <a:avLst/>
              <a:gdLst/>
              <a:ahLst/>
              <a:cxnLst/>
              <a:rect l="l" t="t" r="r" b="b"/>
              <a:pathLst>
                <a:path h="19685">
                  <a:moveTo>
                    <a:pt x="0" y="19102"/>
                  </a:moveTo>
                  <a:lnTo>
                    <a:pt x="0" y="8696"/>
                  </a:lnTo>
                </a:path>
                <a:path h="19685">
                  <a:moveTo>
                    <a:pt x="0" y="1910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" name="object 748"/>
            <p:cNvSpPr/>
            <p:nvPr/>
          </p:nvSpPr>
          <p:spPr>
            <a:xfrm>
              <a:off x="961452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" name="object 749"/>
            <p:cNvSpPr/>
            <p:nvPr/>
          </p:nvSpPr>
          <p:spPr>
            <a:xfrm>
              <a:off x="961490" y="417078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05"/>
                  </a:moveTo>
                  <a:lnTo>
                    <a:pt x="887" y="40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" name="object 750"/>
            <p:cNvSpPr/>
            <p:nvPr/>
          </p:nvSpPr>
          <p:spPr>
            <a:xfrm>
              <a:off x="961503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" name="object 751"/>
            <p:cNvSpPr/>
            <p:nvPr/>
          </p:nvSpPr>
          <p:spPr>
            <a:xfrm>
              <a:off x="96157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" name="object 752"/>
            <p:cNvSpPr/>
            <p:nvPr/>
          </p:nvSpPr>
          <p:spPr>
            <a:xfrm>
              <a:off x="96164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" name="object 753"/>
            <p:cNvSpPr/>
            <p:nvPr/>
          </p:nvSpPr>
          <p:spPr>
            <a:xfrm>
              <a:off x="96183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" name="object 754"/>
            <p:cNvSpPr/>
            <p:nvPr/>
          </p:nvSpPr>
          <p:spPr>
            <a:xfrm>
              <a:off x="96197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" name="object 755"/>
            <p:cNvSpPr/>
            <p:nvPr/>
          </p:nvSpPr>
          <p:spPr>
            <a:xfrm>
              <a:off x="96216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" name="object 756"/>
            <p:cNvSpPr/>
            <p:nvPr/>
          </p:nvSpPr>
          <p:spPr>
            <a:xfrm>
              <a:off x="96220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" name="object 757"/>
            <p:cNvSpPr/>
            <p:nvPr/>
          </p:nvSpPr>
          <p:spPr>
            <a:xfrm>
              <a:off x="96232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" name="object 758"/>
            <p:cNvSpPr/>
            <p:nvPr/>
          </p:nvSpPr>
          <p:spPr>
            <a:xfrm>
              <a:off x="96235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" name="object 759"/>
            <p:cNvSpPr/>
            <p:nvPr/>
          </p:nvSpPr>
          <p:spPr>
            <a:xfrm>
              <a:off x="96252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" name="object 760"/>
            <p:cNvSpPr/>
            <p:nvPr/>
          </p:nvSpPr>
          <p:spPr>
            <a:xfrm>
              <a:off x="96256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" name="object 761"/>
            <p:cNvSpPr/>
            <p:nvPr/>
          </p:nvSpPr>
          <p:spPr>
            <a:xfrm>
              <a:off x="96273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" name="object 762"/>
            <p:cNvSpPr/>
            <p:nvPr/>
          </p:nvSpPr>
          <p:spPr>
            <a:xfrm>
              <a:off x="96294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" name="object 763"/>
            <p:cNvSpPr/>
            <p:nvPr/>
          </p:nvSpPr>
          <p:spPr>
            <a:xfrm>
              <a:off x="96340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" name="object 764"/>
            <p:cNvSpPr/>
            <p:nvPr/>
          </p:nvSpPr>
          <p:spPr>
            <a:xfrm>
              <a:off x="963682" y="41709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" name="object 765"/>
            <p:cNvSpPr/>
            <p:nvPr/>
          </p:nvSpPr>
          <p:spPr>
            <a:xfrm>
              <a:off x="963746" y="4167201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39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" name="object 766"/>
            <p:cNvSpPr/>
            <p:nvPr/>
          </p:nvSpPr>
          <p:spPr>
            <a:xfrm>
              <a:off x="963911" y="417064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74"/>
                  </a:moveTo>
                  <a:lnTo>
                    <a:pt x="887" y="47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" name="object 767"/>
            <p:cNvSpPr/>
            <p:nvPr/>
          </p:nvSpPr>
          <p:spPr>
            <a:xfrm>
              <a:off x="963987" y="4130009"/>
              <a:ext cx="0" cy="41910"/>
            </a:xfrm>
            <a:custGeom>
              <a:avLst/>
              <a:gdLst/>
              <a:ahLst/>
              <a:cxnLst/>
              <a:rect l="l" t="t" r="r" b="b"/>
              <a:pathLst>
                <a:path h="41910">
                  <a:moveTo>
                    <a:pt x="0" y="41584"/>
                  </a:moveTo>
                  <a:lnTo>
                    <a:pt x="0" y="36470"/>
                  </a:lnTo>
                </a:path>
                <a:path h="41910">
                  <a:moveTo>
                    <a:pt x="0" y="4158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" name="object 768"/>
            <p:cNvSpPr/>
            <p:nvPr/>
          </p:nvSpPr>
          <p:spPr>
            <a:xfrm>
              <a:off x="964164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" name="object 769"/>
            <p:cNvSpPr/>
            <p:nvPr/>
          </p:nvSpPr>
          <p:spPr>
            <a:xfrm>
              <a:off x="96455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" name="object 770"/>
            <p:cNvSpPr/>
            <p:nvPr/>
          </p:nvSpPr>
          <p:spPr>
            <a:xfrm>
              <a:off x="96473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" name="object 771"/>
            <p:cNvSpPr/>
            <p:nvPr/>
          </p:nvSpPr>
          <p:spPr>
            <a:xfrm>
              <a:off x="96498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" name="object 772"/>
            <p:cNvSpPr/>
            <p:nvPr/>
          </p:nvSpPr>
          <p:spPr>
            <a:xfrm>
              <a:off x="96507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" name="object 773"/>
            <p:cNvSpPr/>
            <p:nvPr/>
          </p:nvSpPr>
          <p:spPr>
            <a:xfrm>
              <a:off x="964303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63" y="0"/>
                  </a:moveTo>
                  <a:lnTo>
                    <a:pt x="183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" name="object 774"/>
            <p:cNvSpPr/>
            <p:nvPr/>
          </p:nvSpPr>
          <p:spPr>
            <a:xfrm>
              <a:off x="96531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" name="object 775"/>
            <p:cNvSpPr/>
            <p:nvPr/>
          </p:nvSpPr>
          <p:spPr>
            <a:xfrm>
              <a:off x="96539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" name="object 776"/>
            <p:cNvSpPr/>
            <p:nvPr/>
          </p:nvSpPr>
          <p:spPr>
            <a:xfrm>
              <a:off x="96541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" name="object 777"/>
            <p:cNvSpPr/>
            <p:nvPr/>
          </p:nvSpPr>
          <p:spPr>
            <a:xfrm>
              <a:off x="96557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" name="object 778"/>
            <p:cNvSpPr/>
            <p:nvPr/>
          </p:nvSpPr>
          <p:spPr>
            <a:xfrm>
              <a:off x="96578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" name="object 779"/>
            <p:cNvSpPr/>
            <p:nvPr/>
          </p:nvSpPr>
          <p:spPr>
            <a:xfrm>
              <a:off x="96604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" name="object 780"/>
            <p:cNvSpPr/>
            <p:nvPr/>
          </p:nvSpPr>
          <p:spPr>
            <a:xfrm>
              <a:off x="96621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" name="object 781"/>
            <p:cNvSpPr/>
            <p:nvPr/>
          </p:nvSpPr>
          <p:spPr>
            <a:xfrm>
              <a:off x="966331" y="417055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9"/>
                  </a:moveTo>
                  <a:lnTo>
                    <a:pt x="887" y="51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" name="object 782"/>
            <p:cNvSpPr/>
            <p:nvPr/>
          </p:nvSpPr>
          <p:spPr>
            <a:xfrm>
              <a:off x="966382" y="417094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" name="object 783"/>
            <p:cNvSpPr/>
            <p:nvPr/>
          </p:nvSpPr>
          <p:spPr>
            <a:xfrm>
              <a:off x="966420" y="4169607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93"/>
                  </a:moveTo>
                  <a:lnTo>
                    <a:pt x="887" y="99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" name="object 784"/>
            <p:cNvSpPr/>
            <p:nvPr/>
          </p:nvSpPr>
          <p:spPr>
            <a:xfrm>
              <a:off x="966534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" name="object 785"/>
            <p:cNvSpPr/>
            <p:nvPr/>
          </p:nvSpPr>
          <p:spPr>
            <a:xfrm>
              <a:off x="966572" y="4162796"/>
              <a:ext cx="0" cy="8890"/>
            </a:xfrm>
            <a:custGeom>
              <a:avLst/>
              <a:gdLst/>
              <a:ahLst/>
              <a:cxnLst/>
              <a:rect l="l" t="t" r="r" b="b"/>
              <a:pathLst>
                <a:path h="8889">
                  <a:moveTo>
                    <a:pt x="0" y="879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" name="object 786"/>
            <p:cNvSpPr/>
            <p:nvPr/>
          </p:nvSpPr>
          <p:spPr>
            <a:xfrm>
              <a:off x="966597" y="417025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70"/>
                  </a:moveTo>
                  <a:lnTo>
                    <a:pt x="887" y="67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" name="object 787"/>
            <p:cNvSpPr/>
            <p:nvPr/>
          </p:nvSpPr>
          <p:spPr>
            <a:xfrm>
              <a:off x="966661" y="417005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72"/>
                  </a:moveTo>
                  <a:lnTo>
                    <a:pt x="887" y="77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" name="object 788"/>
            <p:cNvSpPr/>
            <p:nvPr/>
          </p:nvSpPr>
          <p:spPr>
            <a:xfrm>
              <a:off x="966711" y="4167594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00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" name="object 789"/>
            <p:cNvSpPr/>
            <p:nvPr/>
          </p:nvSpPr>
          <p:spPr>
            <a:xfrm>
              <a:off x="966787" y="417082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" name="object 790"/>
            <p:cNvSpPr/>
            <p:nvPr/>
          </p:nvSpPr>
          <p:spPr>
            <a:xfrm>
              <a:off x="966889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" name="object 791"/>
            <p:cNvSpPr/>
            <p:nvPr/>
          </p:nvSpPr>
          <p:spPr>
            <a:xfrm>
              <a:off x="96706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" name="object 792"/>
            <p:cNvSpPr/>
            <p:nvPr/>
          </p:nvSpPr>
          <p:spPr>
            <a:xfrm>
              <a:off x="96716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" name="object 793"/>
            <p:cNvSpPr/>
            <p:nvPr/>
          </p:nvSpPr>
          <p:spPr>
            <a:xfrm>
              <a:off x="96781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" name="object 794"/>
            <p:cNvSpPr/>
            <p:nvPr/>
          </p:nvSpPr>
          <p:spPr>
            <a:xfrm>
              <a:off x="96791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" name="object 795"/>
            <p:cNvSpPr/>
            <p:nvPr/>
          </p:nvSpPr>
          <p:spPr>
            <a:xfrm>
              <a:off x="96800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" name="object 796"/>
            <p:cNvSpPr/>
            <p:nvPr/>
          </p:nvSpPr>
          <p:spPr>
            <a:xfrm>
              <a:off x="96835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" name="object 797"/>
            <p:cNvSpPr/>
            <p:nvPr/>
          </p:nvSpPr>
          <p:spPr>
            <a:xfrm>
              <a:off x="96857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" name="object 798"/>
            <p:cNvSpPr/>
            <p:nvPr/>
          </p:nvSpPr>
          <p:spPr>
            <a:xfrm>
              <a:off x="96873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" name="object 799"/>
            <p:cNvSpPr/>
            <p:nvPr/>
          </p:nvSpPr>
          <p:spPr>
            <a:xfrm>
              <a:off x="96887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" name="object 800"/>
            <p:cNvSpPr/>
            <p:nvPr/>
          </p:nvSpPr>
          <p:spPr>
            <a:xfrm>
              <a:off x="96894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" name="object 801"/>
            <p:cNvSpPr/>
            <p:nvPr/>
          </p:nvSpPr>
          <p:spPr>
            <a:xfrm>
              <a:off x="968992" y="416980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92"/>
                  </a:moveTo>
                  <a:lnTo>
                    <a:pt x="887" y="89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" name="object 802"/>
            <p:cNvSpPr/>
            <p:nvPr/>
          </p:nvSpPr>
          <p:spPr>
            <a:xfrm>
              <a:off x="969056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" name="object 803"/>
            <p:cNvSpPr/>
            <p:nvPr/>
          </p:nvSpPr>
          <p:spPr>
            <a:xfrm>
              <a:off x="969106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" name="object 804"/>
            <p:cNvSpPr/>
            <p:nvPr/>
          </p:nvSpPr>
          <p:spPr>
            <a:xfrm>
              <a:off x="96917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" name="object 805"/>
            <p:cNvSpPr/>
            <p:nvPr/>
          </p:nvSpPr>
          <p:spPr>
            <a:xfrm>
              <a:off x="96919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" name="object 806"/>
            <p:cNvSpPr/>
            <p:nvPr/>
          </p:nvSpPr>
          <p:spPr>
            <a:xfrm>
              <a:off x="969220" y="417080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" name="object 807"/>
            <p:cNvSpPr/>
            <p:nvPr/>
          </p:nvSpPr>
          <p:spPr>
            <a:xfrm>
              <a:off x="969284" y="4127591"/>
              <a:ext cx="0" cy="44450"/>
            </a:xfrm>
            <a:custGeom>
              <a:avLst/>
              <a:gdLst/>
              <a:ahLst/>
              <a:cxnLst/>
              <a:rect l="l" t="t" r="r" b="b"/>
              <a:pathLst>
                <a:path h="44450">
                  <a:moveTo>
                    <a:pt x="0" y="44002"/>
                  </a:moveTo>
                  <a:lnTo>
                    <a:pt x="0" y="37723"/>
                  </a:lnTo>
                </a:path>
                <a:path h="44450">
                  <a:moveTo>
                    <a:pt x="0" y="4400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" name="object 808"/>
            <p:cNvSpPr/>
            <p:nvPr/>
          </p:nvSpPr>
          <p:spPr>
            <a:xfrm>
              <a:off x="969474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" name="object 809"/>
            <p:cNvSpPr/>
            <p:nvPr/>
          </p:nvSpPr>
          <p:spPr>
            <a:xfrm>
              <a:off x="96952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" name="object 810"/>
            <p:cNvSpPr/>
            <p:nvPr/>
          </p:nvSpPr>
          <p:spPr>
            <a:xfrm>
              <a:off x="96972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" name="object 811"/>
            <p:cNvSpPr/>
            <p:nvPr/>
          </p:nvSpPr>
          <p:spPr>
            <a:xfrm>
              <a:off x="97037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" name="object 812"/>
            <p:cNvSpPr/>
            <p:nvPr/>
          </p:nvSpPr>
          <p:spPr>
            <a:xfrm>
              <a:off x="97045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" name="object 813"/>
            <p:cNvSpPr/>
            <p:nvPr/>
          </p:nvSpPr>
          <p:spPr>
            <a:xfrm>
              <a:off x="97048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" name="object 814"/>
            <p:cNvSpPr/>
            <p:nvPr/>
          </p:nvSpPr>
          <p:spPr>
            <a:xfrm>
              <a:off x="97056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" name="object 815"/>
            <p:cNvSpPr/>
            <p:nvPr/>
          </p:nvSpPr>
          <p:spPr>
            <a:xfrm>
              <a:off x="97071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" name="object 816"/>
            <p:cNvSpPr/>
            <p:nvPr/>
          </p:nvSpPr>
          <p:spPr>
            <a:xfrm>
              <a:off x="97096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" name="object 817"/>
            <p:cNvSpPr/>
            <p:nvPr/>
          </p:nvSpPr>
          <p:spPr>
            <a:xfrm>
              <a:off x="97123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" name="object 818"/>
            <p:cNvSpPr/>
            <p:nvPr/>
          </p:nvSpPr>
          <p:spPr>
            <a:xfrm>
              <a:off x="97128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" name="object 819"/>
            <p:cNvSpPr/>
            <p:nvPr/>
          </p:nvSpPr>
          <p:spPr>
            <a:xfrm>
              <a:off x="970602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50" y="0"/>
                  </a:moveTo>
                  <a:lnTo>
                    <a:pt x="182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" name="object 820"/>
            <p:cNvSpPr/>
            <p:nvPr/>
          </p:nvSpPr>
          <p:spPr>
            <a:xfrm>
              <a:off x="971641" y="417067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2"/>
                  </a:moveTo>
                  <a:lnTo>
                    <a:pt x="887" y="46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" name="object 821"/>
            <p:cNvSpPr/>
            <p:nvPr/>
          </p:nvSpPr>
          <p:spPr>
            <a:xfrm>
              <a:off x="971692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" name="object 822"/>
            <p:cNvSpPr/>
            <p:nvPr/>
          </p:nvSpPr>
          <p:spPr>
            <a:xfrm>
              <a:off x="97171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" name="object 823"/>
            <p:cNvSpPr/>
            <p:nvPr/>
          </p:nvSpPr>
          <p:spPr>
            <a:xfrm>
              <a:off x="971793" y="417044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75"/>
                  </a:moveTo>
                  <a:lnTo>
                    <a:pt x="887" y="5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" name="object 824"/>
            <p:cNvSpPr/>
            <p:nvPr/>
          </p:nvSpPr>
          <p:spPr>
            <a:xfrm>
              <a:off x="971882" y="4101602"/>
              <a:ext cx="0" cy="70485"/>
            </a:xfrm>
            <a:custGeom>
              <a:avLst/>
              <a:gdLst/>
              <a:ahLst/>
              <a:cxnLst/>
              <a:rect l="l" t="t" r="r" b="b"/>
              <a:pathLst>
                <a:path h="70485">
                  <a:moveTo>
                    <a:pt x="0" y="6999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" name="object 825"/>
            <p:cNvSpPr/>
            <p:nvPr/>
          </p:nvSpPr>
          <p:spPr>
            <a:xfrm>
              <a:off x="972021" y="4168303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45"/>
                  </a:moveTo>
                  <a:lnTo>
                    <a:pt x="887" y="1645"/>
                  </a:lnTo>
                </a:path>
              </a:pathLst>
            </a:custGeom>
            <a:ln w="3291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" name="object 826"/>
            <p:cNvSpPr/>
            <p:nvPr/>
          </p:nvSpPr>
          <p:spPr>
            <a:xfrm>
              <a:off x="97289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" name="object 827"/>
            <p:cNvSpPr/>
            <p:nvPr/>
          </p:nvSpPr>
          <p:spPr>
            <a:xfrm>
              <a:off x="97293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" name="object 828"/>
            <p:cNvSpPr/>
            <p:nvPr/>
          </p:nvSpPr>
          <p:spPr>
            <a:xfrm>
              <a:off x="97313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" name="object 829"/>
            <p:cNvSpPr/>
            <p:nvPr/>
          </p:nvSpPr>
          <p:spPr>
            <a:xfrm>
              <a:off x="97340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" name="object 830"/>
            <p:cNvSpPr/>
            <p:nvPr/>
          </p:nvSpPr>
          <p:spPr>
            <a:xfrm>
              <a:off x="97351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" name="object 831"/>
            <p:cNvSpPr/>
            <p:nvPr/>
          </p:nvSpPr>
          <p:spPr>
            <a:xfrm>
              <a:off x="97383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" name="object 832"/>
            <p:cNvSpPr/>
            <p:nvPr/>
          </p:nvSpPr>
          <p:spPr>
            <a:xfrm>
              <a:off x="974188" y="41711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" name="object 833"/>
            <p:cNvSpPr/>
            <p:nvPr/>
          </p:nvSpPr>
          <p:spPr>
            <a:xfrm>
              <a:off x="974290" y="417084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" name="object 834"/>
            <p:cNvSpPr/>
            <p:nvPr/>
          </p:nvSpPr>
          <p:spPr>
            <a:xfrm>
              <a:off x="97434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" name="object 835"/>
            <p:cNvSpPr/>
            <p:nvPr/>
          </p:nvSpPr>
          <p:spPr>
            <a:xfrm>
              <a:off x="974442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" name="object 836"/>
            <p:cNvSpPr/>
            <p:nvPr/>
          </p:nvSpPr>
          <p:spPr>
            <a:xfrm>
              <a:off x="974518" y="4078614"/>
              <a:ext cx="0" cy="93345"/>
            </a:xfrm>
            <a:custGeom>
              <a:avLst/>
              <a:gdLst/>
              <a:ahLst/>
              <a:cxnLst/>
              <a:rect l="l" t="t" r="r" b="b"/>
              <a:pathLst>
                <a:path h="93345">
                  <a:moveTo>
                    <a:pt x="0" y="92980"/>
                  </a:moveTo>
                  <a:lnTo>
                    <a:pt x="0" y="85410"/>
                  </a:lnTo>
                </a:path>
                <a:path h="93345">
                  <a:moveTo>
                    <a:pt x="0" y="9298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" name="object 837"/>
            <p:cNvSpPr/>
            <p:nvPr/>
          </p:nvSpPr>
          <p:spPr>
            <a:xfrm>
              <a:off x="974682" y="4166062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53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" name="object 838"/>
            <p:cNvSpPr/>
            <p:nvPr/>
          </p:nvSpPr>
          <p:spPr>
            <a:xfrm>
              <a:off x="974784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" name="object 839"/>
            <p:cNvSpPr/>
            <p:nvPr/>
          </p:nvSpPr>
          <p:spPr>
            <a:xfrm>
              <a:off x="97489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" name="object 840"/>
            <p:cNvSpPr/>
            <p:nvPr/>
          </p:nvSpPr>
          <p:spPr>
            <a:xfrm>
              <a:off x="97505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" name="object 841"/>
            <p:cNvSpPr/>
            <p:nvPr/>
          </p:nvSpPr>
          <p:spPr>
            <a:xfrm>
              <a:off x="974277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316" y="0"/>
                  </a:moveTo>
                  <a:lnTo>
                    <a:pt x="2091" y="0"/>
                  </a:lnTo>
                </a:path>
                <a:path w="2540">
                  <a:moveTo>
                    <a:pt x="481" y="0"/>
                  </a:moveTo>
                  <a:lnTo>
                    <a:pt x="2255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" name="object 842"/>
            <p:cNvSpPr/>
            <p:nvPr/>
          </p:nvSpPr>
          <p:spPr>
            <a:xfrm>
              <a:off x="97569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" name="object 843"/>
            <p:cNvSpPr/>
            <p:nvPr/>
          </p:nvSpPr>
          <p:spPr>
            <a:xfrm>
              <a:off x="97576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" name="object 844"/>
            <p:cNvSpPr/>
            <p:nvPr/>
          </p:nvSpPr>
          <p:spPr>
            <a:xfrm>
              <a:off x="974911" y="417156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25" y="0"/>
                  </a:moveTo>
                  <a:lnTo>
                    <a:pt x="1799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" name="object 845"/>
            <p:cNvSpPr/>
            <p:nvPr/>
          </p:nvSpPr>
          <p:spPr>
            <a:xfrm>
              <a:off x="97616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" name="object 846"/>
            <p:cNvSpPr/>
            <p:nvPr/>
          </p:nvSpPr>
          <p:spPr>
            <a:xfrm>
              <a:off x="97645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" name="object 847"/>
            <p:cNvSpPr/>
            <p:nvPr/>
          </p:nvSpPr>
          <p:spPr>
            <a:xfrm>
              <a:off x="976850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" name="object 848"/>
            <p:cNvSpPr/>
            <p:nvPr/>
          </p:nvSpPr>
          <p:spPr>
            <a:xfrm>
              <a:off x="976938" y="417091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1"/>
                  </a:moveTo>
                  <a:lnTo>
                    <a:pt x="887" y="34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" name="object 849"/>
            <p:cNvSpPr/>
            <p:nvPr/>
          </p:nvSpPr>
          <p:spPr>
            <a:xfrm>
              <a:off x="97700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" name="object 850"/>
            <p:cNvSpPr/>
            <p:nvPr/>
          </p:nvSpPr>
          <p:spPr>
            <a:xfrm>
              <a:off x="97704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" name="object 851"/>
            <p:cNvSpPr/>
            <p:nvPr/>
          </p:nvSpPr>
          <p:spPr>
            <a:xfrm>
              <a:off x="977078" y="41711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" name="object 852"/>
            <p:cNvSpPr/>
            <p:nvPr/>
          </p:nvSpPr>
          <p:spPr>
            <a:xfrm>
              <a:off x="977128" y="4145238"/>
              <a:ext cx="0" cy="26670"/>
            </a:xfrm>
            <a:custGeom>
              <a:avLst/>
              <a:gdLst/>
              <a:ahLst/>
              <a:cxnLst/>
              <a:rect l="l" t="t" r="r" b="b"/>
              <a:pathLst>
                <a:path h="26670">
                  <a:moveTo>
                    <a:pt x="0" y="26356"/>
                  </a:moveTo>
                  <a:lnTo>
                    <a:pt x="0" y="10038"/>
                  </a:lnTo>
                </a:path>
                <a:path h="26670">
                  <a:moveTo>
                    <a:pt x="0" y="26356"/>
                  </a:moveTo>
                  <a:lnTo>
                    <a:pt x="0" y="0"/>
                  </a:lnTo>
                </a:path>
                <a:path h="26670">
                  <a:moveTo>
                    <a:pt x="0" y="26356"/>
                  </a:moveTo>
                  <a:lnTo>
                    <a:pt x="0" y="1938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" name="object 853"/>
            <p:cNvSpPr/>
            <p:nvPr/>
          </p:nvSpPr>
          <p:spPr>
            <a:xfrm>
              <a:off x="977306" y="41712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" name="object 854"/>
            <p:cNvSpPr/>
            <p:nvPr/>
          </p:nvSpPr>
          <p:spPr>
            <a:xfrm>
              <a:off x="97742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" name="object 855"/>
            <p:cNvSpPr/>
            <p:nvPr/>
          </p:nvSpPr>
          <p:spPr>
            <a:xfrm>
              <a:off x="97748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" name="object 856"/>
            <p:cNvSpPr/>
            <p:nvPr/>
          </p:nvSpPr>
          <p:spPr>
            <a:xfrm>
              <a:off x="97778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" name="object 857"/>
            <p:cNvSpPr/>
            <p:nvPr/>
          </p:nvSpPr>
          <p:spPr>
            <a:xfrm>
              <a:off x="97793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" name="object 858"/>
            <p:cNvSpPr/>
            <p:nvPr/>
          </p:nvSpPr>
          <p:spPr>
            <a:xfrm>
              <a:off x="97807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" name="object 859"/>
            <p:cNvSpPr/>
            <p:nvPr/>
          </p:nvSpPr>
          <p:spPr>
            <a:xfrm>
              <a:off x="97819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" name="object 860"/>
            <p:cNvSpPr/>
            <p:nvPr/>
          </p:nvSpPr>
          <p:spPr>
            <a:xfrm>
              <a:off x="97823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" name="object 861"/>
            <p:cNvSpPr/>
            <p:nvPr/>
          </p:nvSpPr>
          <p:spPr>
            <a:xfrm>
              <a:off x="97837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" name="object 862"/>
            <p:cNvSpPr/>
            <p:nvPr/>
          </p:nvSpPr>
          <p:spPr>
            <a:xfrm>
              <a:off x="97840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" name="object 863"/>
            <p:cNvSpPr/>
            <p:nvPr/>
          </p:nvSpPr>
          <p:spPr>
            <a:xfrm>
              <a:off x="97843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" name="object 864"/>
            <p:cNvSpPr/>
            <p:nvPr/>
          </p:nvSpPr>
          <p:spPr>
            <a:xfrm>
              <a:off x="97857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" name="object 865"/>
            <p:cNvSpPr/>
            <p:nvPr/>
          </p:nvSpPr>
          <p:spPr>
            <a:xfrm>
              <a:off x="97872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" name="object 866"/>
            <p:cNvSpPr/>
            <p:nvPr/>
          </p:nvSpPr>
          <p:spPr>
            <a:xfrm>
              <a:off x="97897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" name="object 867"/>
            <p:cNvSpPr/>
            <p:nvPr/>
          </p:nvSpPr>
          <p:spPr>
            <a:xfrm>
              <a:off x="97944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" name="object 868"/>
            <p:cNvSpPr/>
            <p:nvPr/>
          </p:nvSpPr>
          <p:spPr>
            <a:xfrm>
              <a:off x="979498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" name="object 869"/>
            <p:cNvSpPr/>
            <p:nvPr/>
          </p:nvSpPr>
          <p:spPr>
            <a:xfrm>
              <a:off x="979574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" name="object 870"/>
            <p:cNvSpPr/>
            <p:nvPr/>
          </p:nvSpPr>
          <p:spPr>
            <a:xfrm>
              <a:off x="97961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" name="object 871"/>
            <p:cNvSpPr/>
            <p:nvPr/>
          </p:nvSpPr>
          <p:spPr>
            <a:xfrm>
              <a:off x="97966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" name="object 872"/>
            <p:cNvSpPr/>
            <p:nvPr/>
          </p:nvSpPr>
          <p:spPr>
            <a:xfrm>
              <a:off x="97968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" name="object 873"/>
            <p:cNvSpPr/>
            <p:nvPr/>
          </p:nvSpPr>
          <p:spPr>
            <a:xfrm>
              <a:off x="97970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" name="object 874"/>
            <p:cNvSpPr/>
            <p:nvPr/>
          </p:nvSpPr>
          <p:spPr>
            <a:xfrm>
              <a:off x="979802" y="4161581"/>
              <a:ext cx="0" cy="10160"/>
            </a:xfrm>
            <a:custGeom>
              <a:avLst/>
              <a:gdLst/>
              <a:ahLst/>
              <a:cxnLst/>
              <a:rect l="l" t="t" r="r" b="b"/>
              <a:pathLst>
                <a:path h="10160">
                  <a:moveTo>
                    <a:pt x="0" y="10013"/>
                  </a:moveTo>
                  <a:lnTo>
                    <a:pt x="0" y="5633"/>
                  </a:lnTo>
                </a:path>
                <a:path h="10160">
                  <a:moveTo>
                    <a:pt x="0" y="1001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" name="object 875"/>
            <p:cNvSpPr/>
            <p:nvPr/>
          </p:nvSpPr>
          <p:spPr>
            <a:xfrm>
              <a:off x="98006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" name="object 876"/>
            <p:cNvSpPr/>
            <p:nvPr/>
          </p:nvSpPr>
          <p:spPr>
            <a:xfrm>
              <a:off x="98010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" name="object 877"/>
            <p:cNvSpPr/>
            <p:nvPr/>
          </p:nvSpPr>
          <p:spPr>
            <a:xfrm>
              <a:off x="98034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" name="object 878"/>
            <p:cNvSpPr/>
            <p:nvPr/>
          </p:nvSpPr>
          <p:spPr>
            <a:xfrm>
              <a:off x="98058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" name="object 879"/>
            <p:cNvSpPr/>
            <p:nvPr/>
          </p:nvSpPr>
          <p:spPr>
            <a:xfrm>
              <a:off x="98089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" name="object 880"/>
            <p:cNvSpPr/>
            <p:nvPr/>
          </p:nvSpPr>
          <p:spPr>
            <a:xfrm>
              <a:off x="98100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" name="object 881"/>
            <p:cNvSpPr/>
            <p:nvPr/>
          </p:nvSpPr>
          <p:spPr>
            <a:xfrm>
              <a:off x="98118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" name="object 882"/>
            <p:cNvSpPr/>
            <p:nvPr/>
          </p:nvSpPr>
          <p:spPr>
            <a:xfrm>
              <a:off x="98133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" name="object 883"/>
            <p:cNvSpPr/>
            <p:nvPr/>
          </p:nvSpPr>
          <p:spPr>
            <a:xfrm>
              <a:off x="98203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" name="object 884"/>
            <p:cNvSpPr/>
            <p:nvPr/>
          </p:nvSpPr>
          <p:spPr>
            <a:xfrm>
              <a:off x="98210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" name="object 885"/>
            <p:cNvSpPr/>
            <p:nvPr/>
          </p:nvSpPr>
          <p:spPr>
            <a:xfrm>
              <a:off x="982147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" name="object 886"/>
            <p:cNvSpPr/>
            <p:nvPr/>
          </p:nvSpPr>
          <p:spPr>
            <a:xfrm>
              <a:off x="982197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" name="object 887"/>
            <p:cNvSpPr/>
            <p:nvPr/>
          </p:nvSpPr>
          <p:spPr>
            <a:xfrm>
              <a:off x="982248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" name="object 888"/>
            <p:cNvSpPr/>
            <p:nvPr/>
          </p:nvSpPr>
          <p:spPr>
            <a:xfrm>
              <a:off x="98228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" name="object 889"/>
            <p:cNvSpPr/>
            <p:nvPr/>
          </p:nvSpPr>
          <p:spPr>
            <a:xfrm>
              <a:off x="982337" y="4166594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500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" name="object 890"/>
            <p:cNvSpPr/>
            <p:nvPr/>
          </p:nvSpPr>
          <p:spPr>
            <a:xfrm>
              <a:off x="982388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" name="object 891"/>
            <p:cNvSpPr/>
            <p:nvPr/>
          </p:nvSpPr>
          <p:spPr>
            <a:xfrm>
              <a:off x="982438" y="4144580"/>
              <a:ext cx="0" cy="27305"/>
            </a:xfrm>
            <a:custGeom>
              <a:avLst/>
              <a:gdLst/>
              <a:ahLst/>
              <a:cxnLst/>
              <a:rect l="l" t="t" r="r" b="b"/>
              <a:pathLst>
                <a:path h="27304">
                  <a:moveTo>
                    <a:pt x="0" y="27014"/>
                  </a:moveTo>
                  <a:lnTo>
                    <a:pt x="0" y="0"/>
                  </a:lnTo>
                </a:path>
                <a:path h="27304">
                  <a:moveTo>
                    <a:pt x="0" y="27014"/>
                  </a:moveTo>
                  <a:lnTo>
                    <a:pt x="0" y="2111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" name="object 892"/>
            <p:cNvSpPr/>
            <p:nvPr/>
          </p:nvSpPr>
          <p:spPr>
            <a:xfrm>
              <a:off x="982565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" name="object 893"/>
            <p:cNvSpPr/>
            <p:nvPr/>
          </p:nvSpPr>
          <p:spPr>
            <a:xfrm>
              <a:off x="98264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" name="object 894"/>
            <p:cNvSpPr/>
            <p:nvPr/>
          </p:nvSpPr>
          <p:spPr>
            <a:xfrm>
              <a:off x="98286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" name="object 895"/>
            <p:cNvSpPr/>
            <p:nvPr/>
          </p:nvSpPr>
          <p:spPr>
            <a:xfrm>
              <a:off x="98300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" name="object 896"/>
            <p:cNvSpPr/>
            <p:nvPr/>
          </p:nvSpPr>
          <p:spPr>
            <a:xfrm>
              <a:off x="98317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" name="object 897"/>
            <p:cNvSpPr/>
            <p:nvPr/>
          </p:nvSpPr>
          <p:spPr>
            <a:xfrm>
              <a:off x="98333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" name="object 898"/>
            <p:cNvSpPr/>
            <p:nvPr/>
          </p:nvSpPr>
          <p:spPr>
            <a:xfrm>
              <a:off x="98351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" name="object 899"/>
            <p:cNvSpPr/>
            <p:nvPr/>
          </p:nvSpPr>
          <p:spPr>
            <a:xfrm>
              <a:off x="98383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" name="object 900"/>
            <p:cNvSpPr/>
            <p:nvPr/>
          </p:nvSpPr>
          <p:spPr>
            <a:xfrm>
              <a:off x="98408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" name="object 901"/>
            <p:cNvSpPr/>
            <p:nvPr/>
          </p:nvSpPr>
          <p:spPr>
            <a:xfrm>
              <a:off x="98432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" name="object 902"/>
            <p:cNvSpPr/>
            <p:nvPr/>
          </p:nvSpPr>
          <p:spPr>
            <a:xfrm>
              <a:off x="98466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" name="object 903"/>
            <p:cNvSpPr/>
            <p:nvPr/>
          </p:nvSpPr>
          <p:spPr>
            <a:xfrm>
              <a:off x="984783" y="41712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" name="object 904"/>
            <p:cNvSpPr/>
            <p:nvPr/>
          </p:nvSpPr>
          <p:spPr>
            <a:xfrm>
              <a:off x="984833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" name="object 905"/>
            <p:cNvSpPr/>
            <p:nvPr/>
          </p:nvSpPr>
          <p:spPr>
            <a:xfrm>
              <a:off x="984010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25" y="0"/>
                  </a:moveTo>
                  <a:lnTo>
                    <a:pt x="1799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" name="object 906"/>
            <p:cNvSpPr/>
            <p:nvPr/>
          </p:nvSpPr>
          <p:spPr>
            <a:xfrm>
              <a:off x="984986" y="41711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" name="object 907"/>
            <p:cNvSpPr/>
            <p:nvPr/>
          </p:nvSpPr>
          <p:spPr>
            <a:xfrm>
              <a:off x="985062" y="4163910"/>
              <a:ext cx="0" cy="8255"/>
            </a:xfrm>
            <a:custGeom>
              <a:avLst/>
              <a:gdLst/>
              <a:ahLst/>
              <a:cxnLst/>
              <a:rect l="l" t="t" r="r" b="b"/>
              <a:pathLst>
                <a:path h="8254">
                  <a:moveTo>
                    <a:pt x="0" y="7684"/>
                  </a:moveTo>
                  <a:lnTo>
                    <a:pt x="0" y="0"/>
                  </a:lnTo>
                </a:path>
                <a:path h="8254">
                  <a:moveTo>
                    <a:pt x="0" y="7684"/>
                  </a:moveTo>
                  <a:lnTo>
                    <a:pt x="0" y="113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" name="object 908"/>
            <p:cNvSpPr/>
            <p:nvPr/>
          </p:nvSpPr>
          <p:spPr>
            <a:xfrm>
              <a:off x="985201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" name="object 909"/>
            <p:cNvSpPr/>
            <p:nvPr/>
          </p:nvSpPr>
          <p:spPr>
            <a:xfrm>
              <a:off x="985239" y="417092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" name="object 910"/>
            <p:cNvSpPr/>
            <p:nvPr/>
          </p:nvSpPr>
          <p:spPr>
            <a:xfrm>
              <a:off x="98537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" name="object 911"/>
            <p:cNvSpPr/>
            <p:nvPr/>
          </p:nvSpPr>
          <p:spPr>
            <a:xfrm>
              <a:off x="98579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" name="object 912"/>
            <p:cNvSpPr/>
            <p:nvPr/>
          </p:nvSpPr>
          <p:spPr>
            <a:xfrm>
              <a:off x="98616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" name="object 913"/>
            <p:cNvSpPr/>
            <p:nvPr/>
          </p:nvSpPr>
          <p:spPr>
            <a:xfrm>
              <a:off x="98620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" name="object 914"/>
            <p:cNvSpPr/>
            <p:nvPr/>
          </p:nvSpPr>
          <p:spPr>
            <a:xfrm>
              <a:off x="98640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" name="object 915"/>
            <p:cNvSpPr/>
            <p:nvPr/>
          </p:nvSpPr>
          <p:spPr>
            <a:xfrm>
              <a:off x="98648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" name="object 916"/>
            <p:cNvSpPr/>
            <p:nvPr/>
          </p:nvSpPr>
          <p:spPr>
            <a:xfrm>
              <a:off x="98657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" name="object 917"/>
            <p:cNvSpPr/>
            <p:nvPr/>
          </p:nvSpPr>
          <p:spPr>
            <a:xfrm>
              <a:off x="98729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" name="object 918"/>
            <p:cNvSpPr/>
            <p:nvPr/>
          </p:nvSpPr>
          <p:spPr>
            <a:xfrm>
              <a:off x="987406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" name="object 919"/>
            <p:cNvSpPr/>
            <p:nvPr/>
          </p:nvSpPr>
          <p:spPr>
            <a:xfrm>
              <a:off x="987457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" name="object 920"/>
            <p:cNvSpPr/>
            <p:nvPr/>
          </p:nvSpPr>
          <p:spPr>
            <a:xfrm>
              <a:off x="98749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" name="object 921"/>
            <p:cNvSpPr/>
            <p:nvPr/>
          </p:nvSpPr>
          <p:spPr>
            <a:xfrm>
              <a:off x="987558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" name="object 922"/>
            <p:cNvSpPr/>
            <p:nvPr/>
          </p:nvSpPr>
          <p:spPr>
            <a:xfrm>
              <a:off x="987571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" name="object 923"/>
            <p:cNvSpPr/>
            <p:nvPr/>
          </p:nvSpPr>
          <p:spPr>
            <a:xfrm>
              <a:off x="987647" y="4164049"/>
              <a:ext cx="0" cy="7620"/>
            </a:xfrm>
            <a:custGeom>
              <a:avLst/>
              <a:gdLst/>
              <a:ahLst/>
              <a:cxnLst/>
              <a:rect l="l" t="t" r="r" b="b"/>
              <a:pathLst>
                <a:path h="7620">
                  <a:moveTo>
                    <a:pt x="0" y="7544"/>
                  </a:moveTo>
                  <a:lnTo>
                    <a:pt x="0" y="3949"/>
                  </a:lnTo>
                </a:path>
                <a:path h="7620">
                  <a:moveTo>
                    <a:pt x="0" y="7544"/>
                  </a:moveTo>
                  <a:lnTo>
                    <a:pt x="0" y="2949"/>
                  </a:lnTo>
                </a:path>
                <a:path h="7620">
                  <a:moveTo>
                    <a:pt x="0" y="754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" name="object 924"/>
            <p:cNvSpPr/>
            <p:nvPr/>
          </p:nvSpPr>
          <p:spPr>
            <a:xfrm>
              <a:off x="987786" y="416968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55"/>
                  </a:moveTo>
                  <a:lnTo>
                    <a:pt x="887" y="95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" name="object 925"/>
            <p:cNvSpPr/>
            <p:nvPr/>
          </p:nvSpPr>
          <p:spPr>
            <a:xfrm>
              <a:off x="987862" y="41711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" name="object 926"/>
            <p:cNvSpPr/>
            <p:nvPr/>
          </p:nvSpPr>
          <p:spPr>
            <a:xfrm>
              <a:off x="98792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" name="object 927"/>
            <p:cNvSpPr/>
            <p:nvPr/>
          </p:nvSpPr>
          <p:spPr>
            <a:xfrm>
              <a:off x="98805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" name="object 928"/>
            <p:cNvSpPr/>
            <p:nvPr/>
          </p:nvSpPr>
          <p:spPr>
            <a:xfrm>
              <a:off x="98820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9" name="object 929"/>
            <p:cNvSpPr/>
            <p:nvPr/>
          </p:nvSpPr>
          <p:spPr>
            <a:xfrm>
              <a:off x="98857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0" name="object 930"/>
            <p:cNvSpPr/>
            <p:nvPr/>
          </p:nvSpPr>
          <p:spPr>
            <a:xfrm>
              <a:off x="98890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" name="object 931"/>
            <p:cNvSpPr/>
            <p:nvPr/>
          </p:nvSpPr>
          <p:spPr>
            <a:xfrm>
              <a:off x="988065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25" y="0"/>
                  </a:moveTo>
                  <a:lnTo>
                    <a:pt x="1799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" name="object 932"/>
            <p:cNvSpPr/>
            <p:nvPr/>
          </p:nvSpPr>
          <p:spPr>
            <a:xfrm>
              <a:off x="98901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" name="object 933"/>
            <p:cNvSpPr/>
            <p:nvPr/>
          </p:nvSpPr>
          <p:spPr>
            <a:xfrm>
              <a:off x="98926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" name="object 934"/>
            <p:cNvSpPr/>
            <p:nvPr/>
          </p:nvSpPr>
          <p:spPr>
            <a:xfrm>
              <a:off x="98954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" name="object 935"/>
            <p:cNvSpPr/>
            <p:nvPr/>
          </p:nvSpPr>
          <p:spPr>
            <a:xfrm>
              <a:off x="989928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" name="object 936"/>
            <p:cNvSpPr/>
            <p:nvPr/>
          </p:nvSpPr>
          <p:spPr>
            <a:xfrm>
              <a:off x="99004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" name="object 937"/>
            <p:cNvSpPr/>
            <p:nvPr/>
          </p:nvSpPr>
          <p:spPr>
            <a:xfrm>
              <a:off x="990055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" name="object 938"/>
            <p:cNvSpPr/>
            <p:nvPr/>
          </p:nvSpPr>
          <p:spPr>
            <a:xfrm>
              <a:off x="99009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" name="object 939"/>
            <p:cNvSpPr/>
            <p:nvPr/>
          </p:nvSpPr>
          <p:spPr>
            <a:xfrm>
              <a:off x="990118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" name="object 940"/>
            <p:cNvSpPr/>
            <p:nvPr/>
          </p:nvSpPr>
          <p:spPr>
            <a:xfrm>
              <a:off x="989269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38" y="0"/>
                  </a:moveTo>
                  <a:lnTo>
                    <a:pt x="1812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" name="object 941"/>
            <p:cNvSpPr/>
            <p:nvPr/>
          </p:nvSpPr>
          <p:spPr>
            <a:xfrm>
              <a:off x="990219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" name="object 942"/>
            <p:cNvSpPr/>
            <p:nvPr/>
          </p:nvSpPr>
          <p:spPr>
            <a:xfrm>
              <a:off x="990321" y="4007989"/>
              <a:ext cx="0" cy="163830"/>
            </a:xfrm>
            <a:custGeom>
              <a:avLst/>
              <a:gdLst/>
              <a:ahLst/>
              <a:cxnLst/>
              <a:rect l="l" t="t" r="r" b="b"/>
              <a:pathLst>
                <a:path h="163829">
                  <a:moveTo>
                    <a:pt x="0" y="163604"/>
                  </a:moveTo>
                  <a:lnTo>
                    <a:pt x="0" y="0"/>
                  </a:lnTo>
                </a:path>
                <a:path h="163829">
                  <a:moveTo>
                    <a:pt x="0" y="163604"/>
                  </a:moveTo>
                  <a:lnTo>
                    <a:pt x="0" y="896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" name="object 943"/>
            <p:cNvSpPr/>
            <p:nvPr/>
          </p:nvSpPr>
          <p:spPr>
            <a:xfrm>
              <a:off x="990486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" name="object 944"/>
            <p:cNvSpPr/>
            <p:nvPr/>
          </p:nvSpPr>
          <p:spPr>
            <a:xfrm>
              <a:off x="99125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" name="object 945"/>
            <p:cNvSpPr/>
            <p:nvPr/>
          </p:nvSpPr>
          <p:spPr>
            <a:xfrm>
              <a:off x="991297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" name="object 946"/>
            <p:cNvSpPr/>
            <p:nvPr/>
          </p:nvSpPr>
          <p:spPr>
            <a:xfrm>
              <a:off x="99139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" name="object 947"/>
            <p:cNvSpPr/>
            <p:nvPr/>
          </p:nvSpPr>
          <p:spPr>
            <a:xfrm>
              <a:off x="99149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" name="object 948"/>
            <p:cNvSpPr/>
            <p:nvPr/>
          </p:nvSpPr>
          <p:spPr>
            <a:xfrm>
              <a:off x="99157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" name="object 949"/>
            <p:cNvSpPr/>
            <p:nvPr/>
          </p:nvSpPr>
          <p:spPr>
            <a:xfrm>
              <a:off x="990802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50" y="0"/>
                  </a:moveTo>
                  <a:lnTo>
                    <a:pt x="1824" y="0"/>
                  </a:lnTo>
                </a:path>
                <a:path w="1905">
                  <a:moveTo>
                    <a:pt x="88" y="0"/>
                  </a:moveTo>
                  <a:lnTo>
                    <a:pt x="1862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" name="object 950"/>
            <p:cNvSpPr/>
            <p:nvPr/>
          </p:nvSpPr>
          <p:spPr>
            <a:xfrm>
              <a:off x="99186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" name="object 951"/>
            <p:cNvSpPr/>
            <p:nvPr/>
          </p:nvSpPr>
          <p:spPr>
            <a:xfrm>
              <a:off x="99191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" name="object 952"/>
            <p:cNvSpPr/>
            <p:nvPr/>
          </p:nvSpPr>
          <p:spPr>
            <a:xfrm>
              <a:off x="991056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50" y="0"/>
                  </a:moveTo>
                  <a:lnTo>
                    <a:pt x="1824" y="0"/>
                  </a:lnTo>
                </a:path>
                <a:path w="2540">
                  <a:moveTo>
                    <a:pt x="202" y="0"/>
                  </a:moveTo>
                  <a:lnTo>
                    <a:pt x="1976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" name="object 953"/>
            <p:cNvSpPr/>
            <p:nvPr/>
          </p:nvSpPr>
          <p:spPr>
            <a:xfrm>
              <a:off x="99222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" name="object 954"/>
            <p:cNvSpPr/>
            <p:nvPr/>
          </p:nvSpPr>
          <p:spPr>
            <a:xfrm>
              <a:off x="99224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" name="object 955"/>
            <p:cNvSpPr/>
            <p:nvPr/>
          </p:nvSpPr>
          <p:spPr>
            <a:xfrm>
              <a:off x="99238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" name="object 956"/>
            <p:cNvSpPr/>
            <p:nvPr/>
          </p:nvSpPr>
          <p:spPr>
            <a:xfrm>
              <a:off x="992551" y="41711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" name="object 957"/>
            <p:cNvSpPr/>
            <p:nvPr/>
          </p:nvSpPr>
          <p:spPr>
            <a:xfrm>
              <a:off x="99266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" name="object 958"/>
            <p:cNvSpPr/>
            <p:nvPr/>
          </p:nvSpPr>
          <p:spPr>
            <a:xfrm>
              <a:off x="992716" y="41710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" name="object 959"/>
            <p:cNvSpPr/>
            <p:nvPr/>
          </p:nvSpPr>
          <p:spPr>
            <a:xfrm>
              <a:off x="992767" y="41711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" name="object 960"/>
            <p:cNvSpPr/>
            <p:nvPr/>
          </p:nvSpPr>
          <p:spPr>
            <a:xfrm>
              <a:off x="992855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" name="object 961"/>
            <p:cNvSpPr/>
            <p:nvPr/>
          </p:nvSpPr>
          <p:spPr>
            <a:xfrm>
              <a:off x="992881" y="417045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9"/>
                  </a:moveTo>
                  <a:lnTo>
                    <a:pt x="887" y="5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" name="object 962"/>
            <p:cNvSpPr/>
            <p:nvPr/>
          </p:nvSpPr>
          <p:spPr>
            <a:xfrm>
              <a:off x="992906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" name="object 963"/>
            <p:cNvSpPr/>
            <p:nvPr/>
          </p:nvSpPr>
          <p:spPr>
            <a:xfrm>
              <a:off x="992957" y="4147238"/>
              <a:ext cx="0" cy="24765"/>
            </a:xfrm>
            <a:custGeom>
              <a:avLst/>
              <a:gdLst/>
              <a:ahLst/>
              <a:cxnLst/>
              <a:rect l="l" t="t" r="r" b="b"/>
              <a:pathLst>
                <a:path h="24764">
                  <a:moveTo>
                    <a:pt x="0" y="24355"/>
                  </a:moveTo>
                  <a:lnTo>
                    <a:pt x="0" y="0"/>
                  </a:lnTo>
                </a:path>
                <a:path h="24764">
                  <a:moveTo>
                    <a:pt x="0" y="24355"/>
                  </a:moveTo>
                  <a:lnTo>
                    <a:pt x="0" y="129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" name="object 964"/>
            <p:cNvSpPr/>
            <p:nvPr/>
          </p:nvSpPr>
          <p:spPr>
            <a:xfrm>
              <a:off x="993121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" name="object 965"/>
            <p:cNvSpPr/>
            <p:nvPr/>
          </p:nvSpPr>
          <p:spPr>
            <a:xfrm>
              <a:off x="993134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" name="object 966"/>
            <p:cNvSpPr/>
            <p:nvPr/>
          </p:nvSpPr>
          <p:spPr>
            <a:xfrm>
              <a:off x="99322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" name="object 967"/>
            <p:cNvSpPr/>
            <p:nvPr/>
          </p:nvSpPr>
          <p:spPr>
            <a:xfrm>
              <a:off x="99381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" name="object 968"/>
            <p:cNvSpPr/>
            <p:nvPr/>
          </p:nvSpPr>
          <p:spPr>
            <a:xfrm>
              <a:off x="99412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" name="object 969"/>
            <p:cNvSpPr/>
            <p:nvPr/>
          </p:nvSpPr>
          <p:spPr>
            <a:xfrm>
              <a:off x="99416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" name="object 970"/>
            <p:cNvSpPr/>
            <p:nvPr/>
          </p:nvSpPr>
          <p:spPr>
            <a:xfrm>
              <a:off x="99426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" name="object 971"/>
            <p:cNvSpPr/>
            <p:nvPr/>
          </p:nvSpPr>
          <p:spPr>
            <a:xfrm>
              <a:off x="99455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" name="object 972"/>
            <p:cNvSpPr/>
            <p:nvPr/>
          </p:nvSpPr>
          <p:spPr>
            <a:xfrm>
              <a:off x="99457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" name="object 973"/>
            <p:cNvSpPr/>
            <p:nvPr/>
          </p:nvSpPr>
          <p:spPr>
            <a:xfrm>
              <a:off x="99466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" name="object 974"/>
            <p:cNvSpPr/>
            <p:nvPr/>
          </p:nvSpPr>
          <p:spPr>
            <a:xfrm>
              <a:off x="99520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" name="object 975"/>
            <p:cNvSpPr/>
            <p:nvPr/>
          </p:nvSpPr>
          <p:spPr>
            <a:xfrm>
              <a:off x="995314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" name="object 976"/>
            <p:cNvSpPr/>
            <p:nvPr/>
          </p:nvSpPr>
          <p:spPr>
            <a:xfrm>
              <a:off x="995365" y="41711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" name="object 977"/>
            <p:cNvSpPr/>
            <p:nvPr/>
          </p:nvSpPr>
          <p:spPr>
            <a:xfrm>
              <a:off x="995428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" name="object 978"/>
            <p:cNvSpPr/>
            <p:nvPr/>
          </p:nvSpPr>
          <p:spPr>
            <a:xfrm>
              <a:off x="995479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" name="object 979"/>
            <p:cNvSpPr/>
            <p:nvPr/>
          </p:nvSpPr>
          <p:spPr>
            <a:xfrm>
              <a:off x="995580" y="4166087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506"/>
                  </a:moveTo>
                  <a:lnTo>
                    <a:pt x="0" y="1544"/>
                  </a:lnTo>
                </a:path>
                <a:path h="5714">
                  <a:moveTo>
                    <a:pt x="0" y="550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" name="object 980"/>
            <p:cNvSpPr/>
            <p:nvPr/>
          </p:nvSpPr>
          <p:spPr>
            <a:xfrm>
              <a:off x="995757" y="417046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3"/>
                  </a:moveTo>
                  <a:lnTo>
                    <a:pt x="887" y="5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" name="object 981"/>
            <p:cNvSpPr/>
            <p:nvPr/>
          </p:nvSpPr>
          <p:spPr>
            <a:xfrm>
              <a:off x="99585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" name="object 982"/>
            <p:cNvSpPr/>
            <p:nvPr/>
          </p:nvSpPr>
          <p:spPr>
            <a:xfrm>
              <a:off x="99592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" name="object 983"/>
            <p:cNvSpPr/>
            <p:nvPr/>
          </p:nvSpPr>
          <p:spPr>
            <a:xfrm>
              <a:off x="99632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" name="object 984"/>
            <p:cNvSpPr/>
            <p:nvPr/>
          </p:nvSpPr>
          <p:spPr>
            <a:xfrm>
              <a:off x="99672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" name="object 985"/>
            <p:cNvSpPr/>
            <p:nvPr/>
          </p:nvSpPr>
          <p:spPr>
            <a:xfrm>
              <a:off x="99678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" name="object 986"/>
            <p:cNvSpPr/>
            <p:nvPr/>
          </p:nvSpPr>
          <p:spPr>
            <a:xfrm>
              <a:off x="99686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" name="object 987"/>
            <p:cNvSpPr/>
            <p:nvPr/>
          </p:nvSpPr>
          <p:spPr>
            <a:xfrm>
              <a:off x="99698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" name="object 988"/>
            <p:cNvSpPr/>
            <p:nvPr/>
          </p:nvSpPr>
          <p:spPr>
            <a:xfrm>
              <a:off x="99782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" name="object 989"/>
            <p:cNvSpPr/>
            <p:nvPr/>
          </p:nvSpPr>
          <p:spPr>
            <a:xfrm>
              <a:off x="997925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" name="object 990"/>
            <p:cNvSpPr/>
            <p:nvPr/>
          </p:nvSpPr>
          <p:spPr>
            <a:xfrm>
              <a:off x="997988" y="416972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36"/>
                  </a:moveTo>
                  <a:lnTo>
                    <a:pt x="887" y="93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" name="object 991"/>
            <p:cNvSpPr/>
            <p:nvPr/>
          </p:nvSpPr>
          <p:spPr>
            <a:xfrm>
              <a:off x="998013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" name="object 992"/>
            <p:cNvSpPr/>
            <p:nvPr/>
          </p:nvSpPr>
          <p:spPr>
            <a:xfrm>
              <a:off x="998064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" name="object 993"/>
            <p:cNvSpPr/>
            <p:nvPr/>
          </p:nvSpPr>
          <p:spPr>
            <a:xfrm>
              <a:off x="99811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" name="object 994"/>
            <p:cNvSpPr/>
            <p:nvPr/>
          </p:nvSpPr>
          <p:spPr>
            <a:xfrm>
              <a:off x="998165" y="4167201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39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" name="object 995"/>
            <p:cNvSpPr/>
            <p:nvPr/>
          </p:nvSpPr>
          <p:spPr>
            <a:xfrm>
              <a:off x="998279" y="4169088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53"/>
                  </a:moveTo>
                  <a:lnTo>
                    <a:pt x="887" y="125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" name="object 996"/>
            <p:cNvSpPr/>
            <p:nvPr/>
          </p:nvSpPr>
          <p:spPr>
            <a:xfrm>
              <a:off x="998381" y="4166973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62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" name="object 997"/>
            <p:cNvSpPr/>
            <p:nvPr/>
          </p:nvSpPr>
          <p:spPr>
            <a:xfrm>
              <a:off x="99846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" name="object 998"/>
            <p:cNvSpPr/>
            <p:nvPr/>
          </p:nvSpPr>
          <p:spPr>
            <a:xfrm>
              <a:off x="99874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" name="object 999"/>
            <p:cNvSpPr/>
            <p:nvPr/>
          </p:nvSpPr>
          <p:spPr>
            <a:xfrm>
              <a:off x="99892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" name="object 1000"/>
            <p:cNvSpPr/>
            <p:nvPr/>
          </p:nvSpPr>
          <p:spPr>
            <a:xfrm>
              <a:off x="99916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" name="object 1001"/>
            <p:cNvSpPr/>
            <p:nvPr/>
          </p:nvSpPr>
          <p:spPr>
            <a:xfrm>
              <a:off x="99945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" name="object 1002"/>
            <p:cNvSpPr/>
            <p:nvPr/>
          </p:nvSpPr>
          <p:spPr>
            <a:xfrm>
              <a:off x="99950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" name="object 1003"/>
            <p:cNvSpPr/>
            <p:nvPr/>
          </p:nvSpPr>
          <p:spPr>
            <a:xfrm>
              <a:off x="99987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4" name="object 1004"/>
            <p:cNvSpPr/>
            <p:nvPr/>
          </p:nvSpPr>
          <p:spPr>
            <a:xfrm>
              <a:off x="100043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5" name="object 1005"/>
            <p:cNvSpPr/>
            <p:nvPr/>
          </p:nvSpPr>
          <p:spPr>
            <a:xfrm>
              <a:off x="1000573" y="41710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6" name="object 1006"/>
            <p:cNvSpPr/>
            <p:nvPr/>
          </p:nvSpPr>
          <p:spPr>
            <a:xfrm>
              <a:off x="1000637" y="4169379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07"/>
                  </a:moveTo>
                  <a:lnTo>
                    <a:pt x="887" y="110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7" name="object 1007"/>
            <p:cNvSpPr/>
            <p:nvPr/>
          </p:nvSpPr>
          <p:spPr>
            <a:xfrm>
              <a:off x="100066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" name="object 1008"/>
            <p:cNvSpPr/>
            <p:nvPr/>
          </p:nvSpPr>
          <p:spPr>
            <a:xfrm>
              <a:off x="100070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" name="object 1009"/>
            <p:cNvSpPr/>
            <p:nvPr/>
          </p:nvSpPr>
          <p:spPr>
            <a:xfrm>
              <a:off x="1000801" y="41712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" name="object 1010"/>
            <p:cNvSpPr/>
            <p:nvPr/>
          </p:nvSpPr>
          <p:spPr>
            <a:xfrm>
              <a:off x="1000877" y="4155530"/>
              <a:ext cx="0" cy="16510"/>
            </a:xfrm>
            <a:custGeom>
              <a:avLst/>
              <a:gdLst/>
              <a:ahLst/>
              <a:cxnLst/>
              <a:rect l="l" t="t" r="r" b="b"/>
              <a:pathLst>
                <a:path h="16510">
                  <a:moveTo>
                    <a:pt x="0" y="16064"/>
                  </a:moveTo>
                  <a:lnTo>
                    <a:pt x="0" y="10722"/>
                  </a:lnTo>
                </a:path>
                <a:path h="16510">
                  <a:moveTo>
                    <a:pt x="0" y="1606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" name="object 1011"/>
            <p:cNvSpPr/>
            <p:nvPr/>
          </p:nvSpPr>
          <p:spPr>
            <a:xfrm>
              <a:off x="100110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" name="object 1012"/>
            <p:cNvSpPr/>
            <p:nvPr/>
          </p:nvSpPr>
          <p:spPr>
            <a:xfrm>
              <a:off x="100147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" name="object 1013"/>
            <p:cNvSpPr/>
            <p:nvPr/>
          </p:nvSpPr>
          <p:spPr>
            <a:xfrm>
              <a:off x="100189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" name="object 1014"/>
            <p:cNvSpPr/>
            <p:nvPr/>
          </p:nvSpPr>
          <p:spPr>
            <a:xfrm>
              <a:off x="100195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" name="object 1015"/>
            <p:cNvSpPr/>
            <p:nvPr/>
          </p:nvSpPr>
          <p:spPr>
            <a:xfrm>
              <a:off x="100201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" name="object 1016"/>
            <p:cNvSpPr/>
            <p:nvPr/>
          </p:nvSpPr>
          <p:spPr>
            <a:xfrm>
              <a:off x="100208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" name="object 1017"/>
            <p:cNvSpPr/>
            <p:nvPr/>
          </p:nvSpPr>
          <p:spPr>
            <a:xfrm>
              <a:off x="100227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" name="object 1018"/>
            <p:cNvSpPr/>
            <p:nvPr/>
          </p:nvSpPr>
          <p:spPr>
            <a:xfrm>
              <a:off x="100252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" name="object 1019"/>
            <p:cNvSpPr/>
            <p:nvPr/>
          </p:nvSpPr>
          <p:spPr>
            <a:xfrm>
              <a:off x="100288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" name="object 1020"/>
            <p:cNvSpPr/>
            <p:nvPr/>
          </p:nvSpPr>
          <p:spPr>
            <a:xfrm>
              <a:off x="1003234" y="417051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8"/>
                  </a:moveTo>
                  <a:lnTo>
                    <a:pt x="887" y="53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" name="object 1021"/>
            <p:cNvSpPr/>
            <p:nvPr/>
          </p:nvSpPr>
          <p:spPr>
            <a:xfrm>
              <a:off x="1003285" y="41709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" name="object 1022"/>
            <p:cNvSpPr/>
            <p:nvPr/>
          </p:nvSpPr>
          <p:spPr>
            <a:xfrm>
              <a:off x="1003374" y="4153125"/>
              <a:ext cx="0" cy="19050"/>
            </a:xfrm>
            <a:custGeom>
              <a:avLst/>
              <a:gdLst/>
              <a:ahLst/>
              <a:cxnLst/>
              <a:rect l="l" t="t" r="r" b="b"/>
              <a:pathLst>
                <a:path h="19050">
                  <a:moveTo>
                    <a:pt x="0" y="18469"/>
                  </a:moveTo>
                  <a:lnTo>
                    <a:pt x="0" y="12836"/>
                  </a:lnTo>
                </a:path>
                <a:path h="19050">
                  <a:moveTo>
                    <a:pt x="0" y="1846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" name="object 1023"/>
            <p:cNvSpPr/>
            <p:nvPr/>
          </p:nvSpPr>
          <p:spPr>
            <a:xfrm>
              <a:off x="1003551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4" name="object 1024"/>
            <p:cNvSpPr/>
            <p:nvPr/>
          </p:nvSpPr>
          <p:spPr>
            <a:xfrm>
              <a:off x="1003589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5" name="object 1025"/>
            <p:cNvSpPr/>
            <p:nvPr/>
          </p:nvSpPr>
          <p:spPr>
            <a:xfrm>
              <a:off x="1003615" y="416978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05"/>
                  </a:moveTo>
                  <a:lnTo>
                    <a:pt x="887" y="90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6" name="object 1026"/>
            <p:cNvSpPr/>
            <p:nvPr/>
          </p:nvSpPr>
          <p:spPr>
            <a:xfrm>
              <a:off x="1003691" y="417077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1"/>
                  </a:moveTo>
                  <a:lnTo>
                    <a:pt x="887" y="41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" name="object 1027"/>
            <p:cNvSpPr/>
            <p:nvPr/>
          </p:nvSpPr>
          <p:spPr>
            <a:xfrm>
              <a:off x="100377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" name="object 1028"/>
            <p:cNvSpPr/>
            <p:nvPr/>
          </p:nvSpPr>
          <p:spPr>
            <a:xfrm>
              <a:off x="100393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" name="object 1029"/>
            <p:cNvSpPr/>
            <p:nvPr/>
          </p:nvSpPr>
          <p:spPr>
            <a:xfrm>
              <a:off x="100410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" name="object 1030"/>
            <p:cNvSpPr/>
            <p:nvPr/>
          </p:nvSpPr>
          <p:spPr>
            <a:xfrm>
              <a:off x="100429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" name="object 1031"/>
            <p:cNvSpPr/>
            <p:nvPr/>
          </p:nvSpPr>
          <p:spPr>
            <a:xfrm>
              <a:off x="100481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" name="object 1032"/>
            <p:cNvSpPr/>
            <p:nvPr/>
          </p:nvSpPr>
          <p:spPr>
            <a:xfrm>
              <a:off x="100533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" name="object 1033"/>
            <p:cNvSpPr/>
            <p:nvPr/>
          </p:nvSpPr>
          <p:spPr>
            <a:xfrm>
              <a:off x="1005883" y="417029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51"/>
                  </a:moveTo>
                  <a:lnTo>
                    <a:pt x="887" y="65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" name="object 1034"/>
            <p:cNvSpPr/>
            <p:nvPr/>
          </p:nvSpPr>
          <p:spPr>
            <a:xfrm>
              <a:off x="1005972" y="417080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" name="object 1035"/>
            <p:cNvSpPr/>
            <p:nvPr/>
          </p:nvSpPr>
          <p:spPr>
            <a:xfrm>
              <a:off x="1006010" y="41712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" name="object 1036"/>
            <p:cNvSpPr/>
            <p:nvPr/>
          </p:nvSpPr>
          <p:spPr>
            <a:xfrm>
              <a:off x="1006099" y="416970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43"/>
                  </a:moveTo>
                  <a:lnTo>
                    <a:pt x="887" y="94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" name="object 1037"/>
            <p:cNvSpPr/>
            <p:nvPr/>
          </p:nvSpPr>
          <p:spPr>
            <a:xfrm>
              <a:off x="1006187" y="4158631"/>
              <a:ext cx="0" cy="13335"/>
            </a:xfrm>
            <a:custGeom>
              <a:avLst/>
              <a:gdLst/>
              <a:ahLst/>
              <a:cxnLst/>
              <a:rect l="l" t="t" r="r" b="b"/>
              <a:pathLst>
                <a:path h="13335">
                  <a:moveTo>
                    <a:pt x="0" y="12962"/>
                  </a:moveTo>
                  <a:lnTo>
                    <a:pt x="0" y="0"/>
                  </a:lnTo>
                </a:path>
                <a:path h="13335">
                  <a:moveTo>
                    <a:pt x="0" y="12962"/>
                  </a:moveTo>
                  <a:lnTo>
                    <a:pt x="0" y="64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" name="object 1038"/>
            <p:cNvSpPr/>
            <p:nvPr/>
          </p:nvSpPr>
          <p:spPr>
            <a:xfrm>
              <a:off x="1006365" y="41711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" name="object 1039"/>
            <p:cNvSpPr/>
            <p:nvPr/>
          </p:nvSpPr>
          <p:spPr>
            <a:xfrm>
              <a:off x="100641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" name="object 1040"/>
            <p:cNvSpPr/>
            <p:nvPr/>
          </p:nvSpPr>
          <p:spPr>
            <a:xfrm>
              <a:off x="100646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" name="object 1041"/>
            <p:cNvSpPr/>
            <p:nvPr/>
          </p:nvSpPr>
          <p:spPr>
            <a:xfrm>
              <a:off x="100649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" name="object 1042"/>
            <p:cNvSpPr/>
            <p:nvPr/>
          </p:nvSpPr>
          <p:spPr>
            <a:xfrm>
              <a:off x="1005731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" name="object 1043"/>
            <p:cNvSpPr/>
            <p:nvPr/>
          </p:nvSpPr>
          <p:spPr>
            <a:xfrm>
              <a:off x="100682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" name="object 1044"/>
            <p:cNvSpPr/>
            <p:nvPr/>
          </p:nvSpPr>
          <p:spPr>
            <a:xfrm>
              <a:off x="100684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" name="object 1045"/>
            <p:cNvSpPr/>
            <p:nvPr/>
          </p:nvSpPr>
          <p:spPr>
            <a:xfrm>
              <a:off x="100710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" name="object 1046"/>
            <p:cNvSpPr/>
            <p:nvPr/>
          </p:nvSpPr>
          <p:spPr>
            <a:xfrm>
              <a:off x="100720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" name="object 1047"/>
            <p:cNvSpPr/>
            <p:nvPr/>
          </p:nvSpPr>
          <p:spPr>
            <a:xfrm>
              <a:off x="100722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" name="object 1048"/>
            <p:cNvSpPr/>
            <p:nvPr/>
          </p:nvSpPr>
          <p:spPr>
            <a:xfrm>
              <a:off x="100742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" name="object 1049"/>
            <p:cNvSpPr/>
            <p:nvPr/>
          </p:nvSpPr>
          <p:spPr>
            <a:xfrm>
              <a:off x="100758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" name="object 1050"/>
            <p:cNvSpPr/>
            <p:nvPr/>
          </p:nvSpPr>
          <p:spPr>
            <a:xfrm>
              <a:off x="100810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" name="object 1051"/>
            <p:cNvSpPr/>
            <p:nvPr/>
          </p:nvSpPr>
          <p:spPr>
            <a:xfrm>
              <a:off x="100826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" name="object 1052"/>
            <p:cNvSpPr/>
            <p:nvPr/>
          </p:nvSpPr>
          <p:spPr>
            <a:xfrm>
              <a:off x="1008443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" name="object 1053"/>
            <p:cNvSpPr/>
            <p:nvPr/>
          </p:nvSpPr>
          <p:spPr>
            <a:xfrm>
              <a:off x="1008506" y="416929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51"/>
                  </a:moveTo>
                  <a:lnTo>
                    <a:pt x="887" y="115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" name="object 1054"/>
            <p:cNvSpPr/>
            <p:nvPr/>
          </p:nvSpPr>
          <p:spPr>
            <a:xfrm>
              <a:off x="1008570" y="417073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" name="object 1055"/>
            <p:cNvSpPr/>
            <p:nvPr/>
          </p:nvSpPr>
          <p:spPr>
            <a:xfrm>
              <a:off x="1008684" y="4162593"/>
              <a:ext cx="0" cy="9525"/>
            </a:xfrm>
            <a:custGeom>
              <a:avLst/>
              <a:gdLst/>
              <a:ahLst/>
              <a:cxnLst/>
              <a:rect l="l" t="t" r="r" b="b"/>
              <a:pathLst>
                <a:path h="9525">
                  <a:moveTo>
                    <a:pt x="0" y="9000"/>
                  </a:moveTo>
                  <a:lnTo>
                    <a:pt x="0" y="0"/>
                  </a:lnTo>
                </a:path>
                <a:path h="9525">
                  <a:moveTo>
                    <a:pt x="0" y="9000"/>
                  </a:moveTo>
                  <a:lnTo>
                    <a:pt x="0" y="15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" name="object 1056"/>
            <p:cNvSpPr/>
            <p:nvPr/>
          </p:nvSpPr>
          <p:spPr>
            <a:xfrm>
              <a:off x="1008912" y="417031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39"/>
                  </a:moveTo>
                  <a:lnTo>
                    <a:pt x="887" y="63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" name="object 1057"/>
            <p:cNvSpPr/>
            <p:nvPr/>
          </p:nvSpPr>
          <p:spPr>
            <a:xfrm>
              <a:off x="100901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" name="object 1058"/>
            <p:cNvSpPr/>
            <p:nvPr/>
          </p:nvSpPr>
          <p:spPr>
            <a:xfrm>
              <a:off x="100903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" name="object 1059"/>
            <p:cNvSpPr/>
            <p:nvPr/>
          </p:nvSpPr>
          <p:spPr>
            <a:xfrm>
              <a:off x="100914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" name="object 1060"/>
            <p:cNvSpPr/>
            <p:nvPr/>
          </p:nvSpPr>
          <p:spPr>
            <a:xfrm>
              <a:off x="100917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" name="object 1061"/>
            <p:cNvSpPr/>
            <p:nvPr/>
          </p:nvSpPr>
          <p:spPr>
            <a:xfrm>
              <a:off x="100945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" name="object 1062"/>
            <p:cNvSpPr/>
            <p:nvPr/>
          </p:nvSpPr>
          <p:spPr>
            <a:xfrm>
              <a:off x="100963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" name="object 1063"/>
            <p:cNvSpPr/>
            <p:nvPr/>
          </p:nvSpPr>
          <p:spPr>
            <a:xfrm>
              <a:off x="100986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" name="object 1064"/>
            <p:cNvSpPr/>
            <p:nvPr/>
          </p:nvSpPr>
          <p:spPr>
            <a:xfrm>
              <a:off x="100988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" name="object 1065"/>
            <p:cNvSpPr/>
            <p:nvPr/>
          </p:nvSpPr>
          <p:spPr>
            <a:xfrm>
              <a:off x="1009077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91" y="0"/>
                  </a:moveTo>
                  <a:lnTo>
                    <a:pt x="2065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" name="object 1066"/>
            <p:cNvSpPr/>
            <p:nvPr/>
          </p:nvSpPr>
          <p:spPr>
            <a:xfrm>
              <a:off x="101049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" name="object 1067"/>
            <p:cNvSpPr/>
            <p:nvPr/>
          </p:nvSpPr>
          <p:spPr>
            <a:xfrm>
              <a:off x="101052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" name="object 1068"/>
            <p:cNvSpPr/>
            <p:nvPr/>
          </p:nvSpPr>
          <p:spPr>
            <a:xfrm>
              <a:off x="101076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" name="object 1069"/>
            <p:cNvSpPr/>
            <p:nvPr/>
          </p:nvSpPr>
          <p:spPr>
            <a:xfrm>
              <a:off x="101094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" name="object 1070"/>
            <p:cNvSpPr/>
            <p:nvPr/>
          </p:nvSpPr>
          <p:spPr>
            <a:xfrm>
              <a:off x="1011092" y="41709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" name="object 1071"/>
            <p:cNvSpPr/>
            <p:nvPr/>
          </p:nvSpPr>
          <p:spPr>
            <a:xfrm>
              <a:off x="101115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" name="object 1072"/>
            <p:cNvSpPr/>
            <p:nvPr/>
          </p:nvSpPr>
          <p:spPr>
            <a:xfrm>
              <a:off x="1011180" y="417088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" name="object 1073"/>
            <p:cNvSpPr/>
            <p:nvPr/>
          </p:nvSpPr>
          <p:spPr>
            <a:xfrm>
              <a:off x="101121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" name="object 1074"/>
            <p:cNvSpPr/>
            <p:nvPr/>
          </p:nvSpPr>
          <p:spPr>
            <a:xfrm>
              <a:off x="1011320" y="41709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" name="object 1075"/>
            <p:cNvSpPr/>
            <p:nvPr/>
          </p:nvSpPr>
          <p:spPr>
            <a:xfrm>
              <a:off x="1011396" y="4155049"/>
              <a:ext cx="0" cy="17145"/>
            </a:xfrm>
            <a:custGeom>
              <a:avLst/>
              <a:gdLst/>
              <a:ahLst/>
              <a:cxnLst/>
              <a:rect l="l" t="t" r="r" b="b"/>
              <a:pathLst>
                <a:path h="17145">
                  <a:moveTo>
                    <a:pt x="0" y="16545"/>
                  </a:moveTo>
                  <a:lnTo>
                    <a:pt x="0" y="3266"/>
                  </a:lnTo>
                </a:path>
                <a:path h="17145">
                  <a:moveTo>
                    <a:pt x="0" y="16545"/>
                  </a:moveTo>
                  <a:lnTo>
                    <a:pt x="0" y="0"/>
                  </a:lnTo>
                </a:path>
                <a:path h="17145">
                  <a:moveTo>
                    <a:pt x="0" y="16545"/>
                  </a:moveTo>
                  <a:lnTo>
                    <a:pt x="0" y="70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" name="object 1076"/>
            <p:cNvSpPr/>
            <p:nvPr/>
          </p:nvSpPr>
          <p:spPr>
            <a:xfrm>
              <a:off x="1011586" y="4168796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98"/>
                  </a:moveTo>
                  <a:lnTo>
                    <a:pt x="887" y="139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" name="object 1077"/>
            <p:cNvSpPr/>
            <p:nvPr/>
          </p:nvSpPr>
          <p:spPr>
            <a:xfrm>
              <a:off x="101167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" name="object 1078"/>
            <p:cNvSpPr/>
            <p:nvPr/>
          </p:nvSpPr>
          <p:spPr>
            <a:xfrm>
              <a:off x="101173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" name="object 1079"/>
            <p:cNvSpPr/>
            <p:nvPr/>
          </p:nvSpPr>
          <p:spPr>
            <a:xfrm>
              <a:off x="101196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" name="object 1080"/>
            <p:cNvSpPr/>
            <p:nvPr/>
          </p:nvSpPr>
          <p:spPr>
            <a:xfrm>
              <a:off x="101208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" name="object 1081"/>
            <p:cNvSpPr/>
            <p:nvPr/>
          </p:nvSpPr>
          <p:spPr>
            <a:xfrm>
              <a:off x="101214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" name="object 1082"/>
            <p:cNvSpPr/>
            <p:nvPr/>
          </p:nvSpPr>
          <p:spPr>
            <a:xfrm>
              <a:off x="101247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" name="object 1083"/>
            <p:cNvSpPr/>
            <p:nvPr/>
          </p:nvSpPr>
          <p:spPr>
            <a:xfrm>
              <a:off x="101261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" name="object 1084"/>
            <p:cNvSpPr/>
            <p:nvPr/>
          </p:nvSpPr>
          <p:spPr>
            <a:xfrm>
              <a:off x="101267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" name="object 1085"/>
            <p:cNvSpPr/>
            <p:nvPr/>
          </p:nvSpPr>
          <p:spPr>
            <a:xfrm>
              <a:off x="101268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" name="object 1086"/>
            <p:cNvSpPr/>
            <p:nvPr/>
          </p:nvSpPr>
          <p:spPr>
            <a:xfrm>
              <a:off x="101290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" name="object 1087"/>
            <p:cNvSpPr/>
            <p:nvPr/>
          </p:nvSpPr>
          <p:spPr>
            <a:xfrm>
              <a:off x="1013740" y="41711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" name="object 1088"/>
            <p:cNvSpPr/>
            <p:nvPr/>
          </p:nvSpPr>
          <p:spPr>
            <a:xfrm>
              <a:off x="1013778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" name="object 1089"/>
            <p:cNvSpPr/>
            <p:nvPr/>
          </p:nvSpPr>
          <p:spPr>
            <a:xfrm>
              <a:off x="1013842" y="417012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34"/>
                  </a:moveTo>
                  <a:lnTo>
                    <a:pt x="887" y="73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" name="object 1090"/>
            <p:cNvSpPr/>
            <p:nvPr/>
          </p:nvSpPr>
          <p:spPr>
            <a:xfrm>
              <a:off x="1013930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" name="object 1091"/>
            <p:cNvSpPr/>
            <p:nvPr/>
          </p:nvSpPr>
          <p:spPr>
            <a:xfrm>
              <a:off x="1013981" y="4166619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974"/>
                  </a:moveTo>
                  <a:lnTo>
                    <a:pt x="0" y="0"/>
                  </a:lnTo>
                </a:path>
                <a:path h="5079">
                  <a:moveTo>
                    <a:pt x="0" y="4974"/>
                  </a:moveTo>
                  <a:lnTo>
                    <a:pt x="0" y="132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" name="object 1092"/>
            <p:cNvSpPr/>
            <p:nvPr/>
          </p:nvSpPr>
          <p:spPr>
            <a:xfrm>
              <a:off x="1014082" y="4168429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82"/>
                  </a:moveTo>
                  <a:lnTo>
                    <a:pt x="887" y="15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" name="object 1093"/>
            <p:cNvSpPr/>
            <p:nvPr/>
          </p:nvSpPr>
          <p:spPr>
            <a:xfrm>
              <a:off x="1014120" y="4168391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01"/>
                  </a:moveTo>
                  <a:lnTo>
                    <a:pt x="887" y="1601"/>
                  </a:lnTo>
                </a:path>
              </a:pathLst>
            </a:custGeom>
            <a:ln w="3202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" name="object 1094"/>
            <p:cNvSpPr/>
            <p:nvPr/>
          </p:nvSpPr>
          <p:spPr>
            <a:xfrm>
              <a:off x="1014222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" name="object 1095"/>
            <p:cNvSpPr/>
            <p:nvPr/>
          </p:nvSpPr>
          <p:spPr>
            <a:xfrm>
              <a:off x="101431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" name="object 1096"/>
            <p:cNvSpPr/>
            <p:nvPr/>
          </p:nvSpPr>
          <p:spPr>
            <a:xfrm>
              <a:off x="101465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" name="object 1097"/>
            <p:cNvSpPr/>
            <p:nvPr/>
          </p:nvSpPr>
          <p:spPr>
            <a:xfrm>
              <a:off x="101518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" name="object 1098"/>
            <p:cNvSpPr/>
            <p:nvPr/>
          </p:nvSpPr>
          <p:spPr>
            <a:xfrm>
              <a:off x="101526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" name="object 1099"/>
            <p:cNvSpPr/>
            <p:nvPr/>
          </p:nvSpPr>
          <p:spPr>
            <a:xfrm>
              <a:off x="1015324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" name="object 1100"/>
            <p:cNvSpPr/>
            <p:nvPr/>
          </p:nvSpPr>
          <p:spPr>
            <a:xfrm>
              <a:off x="101585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" name="object 1101"/>
            <p:cNvSpPr/>
            <p:nvPr/>
          </p:nvSpPr>
          <p:spPr>
            <a:xfrm>
              <a:off x="101599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" name="object 1102"/>
            <p:cNvSpPr/>
            <p:nvPr/>
          </p:nvSpPr>
          <p:spPr>
            <a:xfrm>
              <a:off x="101604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" name="object 1103"/>
            <p:cNvSpPr/>
            <p:nvPr/>
          </p:nvSpPr>
          <p:spPr>
            <a:xfrm>
              <a:off x="101621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" name="object 1104"/>
            <p:cNvSpPr/>
            <p:nvPr/>
          </p:nvSpPr>
          <p:spPr>
            <a:xfrm>
              <a:off x="1016402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" name="object 1105"/>
            <p:cNvSpPr/>
            <p:nvPr/>
          </p:nvSpPr>
          <p:spPr>
            <a:xfrm>
              <a:off x="1016490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" name="object 1106"/>
            <p:cNvSpPr/>
            <p:nvPr/>
          </p:nvSpPr>
          <p:spPr>
            <a:xfrm>
              <a:off x="101654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" name="object 1107"/>
            <p:cNvSpPr/>
            <p:nvPr/>
          </p:nvSpPr>
          <p:spPr>
            <a:xfrm>
              <a:off x="1016566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" name="object 1108"/>
            <p:cNvSpPr/>
            <p:nvPr/>
          </p:nvSpPr>
          <p:spPr>
            <a:xfrm>
              <a:off x="1016617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" name="object 1109"/>
            <p:cNvSpPr/>
            <p:nvPr/>
          </p:nvSpPr>
          <p:spPr>
            <a:xfrm>
              <a:off x="1016642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" name="object 1110"/>
            <p:cNvSpPr/>
            <p:nvPr/>
          </p:nvSpPr>
          <p:spPr>
            <a:xfrm>
              <a:off x="1016693" y="4165062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532"/>
                  </a:moveTo>
                  <a:lnTo>
                    <a:pt x="0" y="2392"/>
                  </a:lnTo>
                </a:path>
                <a:path h="6985">
                  <a:moveTo>
                    <a:pt x="0" y="653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" name="object 1111"/>
            <p:cNvSpPr/>
            <p:nvPr/>
          </p:nvSpPr>
          <p:spPr>
            <a:xfrm>
              <a:off x="1016883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" name="object 1112"/>
            <p:cNvSpPr/>
            <p:nvPr/>
          </p:nvSpPr>
          <p:spPr>
            <a:xfrm>
              <a:off x="101699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" name="object 1113"/>
            <p:cNvSpPr/>
            <p:nvPr/>
          </p:nvSpPr>
          <p:spPr>
            <a:xfrm>
              <a:off x="101720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" name="object 1114"/>
            <p:cNvSpPr/>
            <p:nvPr/>
          </p:nvSpPr>
          <p:spPr>
            <a:xfrm>
              <a:off x="101759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" name="object 1115"/>
            <p:cNvSpPr/>
            <p:nvPr/>
          </p:nvSpPr>
          <p:spPr>
            <a:xfrm>
              <a:off x="101775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" name="object 1116"/>
            <p:cNvSpPr/>
            <p:nvPr/>
          </p:nvSpPr>
          <p:spPr>
            <a:xfrm>
              <a:off x="101793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" name="object 1117"/>
            <p:cNvSpPr/>
            <p:nvPr/>
          </p:nvSpPr>
          <p:spPr>
            <a:xfrm>
              <a:off x="101830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" name="object 1118"/>
            <p:cNvSpPr/>
            <p:nvPr/>
          </p:nvSpPr>
          <p:spPr>
            <a:xfrm>
              <a:off x="101872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" name="object 1119"/>
            <p:cNvSpPr/>
            <p:nvPr/>
          </p:nvSpPr>
          <p:spPr>
            <a:xfrm>
              <a:off x="101886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" name="object 1120"/>
            <p:cNvSpPr/>
            <p:nvPr/>
          </p:nvSpPr>
          <p:spPr>
            <a:xfrm>
              <a:off x="1018999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" name="object 1121"/>
            <p:cNvSpPr/>
            <p:nvPr/>
          </p:nvSpPr>
          <p:spPr>
            <a:xfrm>
              <a:off x="101905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" name="object 1122"/>
            <p:cNvSpPr/>
            <p:nvPr/>
          </p:nvSpPr>
          <p:spPr>
            <a:xfrm>
              <a:off x="1019101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" name="object 1123"/>
            <p:cNvSpPr/>
            <p:nvPr/>
          </p:nvSpPr>
          <p:spPr>
            <a:xfrm>
              <a:off x="1019139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" name="object 1124"/>
            <p:cNvSpPr/>
            <p:nvPr/>
          </p:nvSpPr>
          <p:spPr>
            <a:xfrm>
              <a:off x="1019240" y="416949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50"/>
                  </a:moveTo>
                  <a:lnTo>
                    <a:pt x="887" y="10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" name="object 1125"/>
            <p:cNvSpPr/>
            <p:nvPr/>
          </p:nvSpPr>
          <p:spPr>
            <a:xfrm>
              <a:off x="1019291" y="4150276"/>
              <a:ext cx="0" cy="21590"/>
            </a:xfrm>
            <a:custGeom>
              <a:avLst/>
              <a:gdLst/>
              <a:ahLst/>
              <a:cxnLst/>
              <a:rect l="l" t="t" r="r" b="b"/>
              <a:pathLst>
                <a:path h="21589">
                  <a:moveTo>
                    <a:pt x="0" y="2131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" name="object 1126"/>
            <p:cNvSpPr/>
            <p:nvPr/>
          </p:nvSpPr>
          <p:spPr>
            <a:xfrm>
              <a:off x="1019443" y="417078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05"/>
                  </a:moveTo>
                  <a:lnTo>
                    <a:pt x="887" y="40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" name="object 1127"/>
            <p:cNvSpPr/>
            <p:nvPr/>
          </p:nvSpPr>
          <p:spPr>
            <a:xfrm>
              <a:off x="1018683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316" y="0"/>
                  </a:moveTo>
                  <a:lnTo>
                    <a:pt x="2091" y="0"/>
                  </a:lnTo>
                </a:path>
                <a:path w="2540">
                  <a:moveTo>
                    <a:pt x="519" y="0"/>
                  </a:moveTo>
                  <a:lnTo>
                    <a:pt x="2293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" name="object 1128"/>
            <p:cNvSpPr/>
            <p:nvPr/>
          </p:nvSpPr>
          <p:spPr>
            <a:xfrm>
              <a:off x="102019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" name="object 1129"/>
            <p:cNvSpPr/>
            <p:nvPr/>
          </p:nvSpPr>
          <p:spPr>
            <a:xfrm>
              <a:off x="1019595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88" y="0"/>
                  </a:moveTo>
                  <a:lnTo>
                    <a:pt x="1862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" name="object 1130"/>
            <p:cNvSpPr/>
            <p:nvPr/>
          </p:nvSpPr>
          <p:spPr>
            <a:xfrm>
              <a:off x="102071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" name="object 1131"/>
            <p:cNvSpPr/>
            <p:nvPr/>
          </p:nvSpPr>
          <p:spPr>
            <a:xfrm>
              <a:off x="102101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" name="object 1132"/>
            <p:cNvSpPr/>
            <p:nvPr/>
          </p:nvSpPr>
          <p:spPr>
            <a:xfrm>
              <a:off x="102149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" name="object 1133"/>
            <p:cNvSpPr/>
            <p:nvPr/>
          </p:nvSpPr>
          <p:spPr>
            <a:xfrm>
              <a:off x="102164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" name="object 1134"/>
            <p:cNvSpPr/>
            <p:nvPr/>
          </p:nvSpPr>
          <p:spPr>
            <a:xfrm>
              <a:off x="1021673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" name="object 1135"/>
            <p:cNvSpPr/>
            <p:nvPr/>
          </p:nvSpPr>
          <p:spPr>
            <a:xfrm>
              <a:off x="1021699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" name="object 1136"/>
            <p:cNvSpPr/>
            <p:nvPr/>
          </p:nvSpPr>
          <p:spPr>
            <a:xfrm>
              <a:off x="102173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" name="object 1137"/>
            <p:cNvSpPr/>
            <p:nvPr/>
          </p:nvSpPr>
          <p:spPr>
            <a:xfrm>
              <a:off x="1021762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" name="object 1138"/>
            <p:cNvSpPr/>
            <p:nvPr/>
          </p:nvSpPr>
          <p:spPr>
            <a:xfrm>
              <a:off x="102181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" name="object 1139"/>
            <p:cNvSpPr/>
            <p:nvPr/>
          </p:nvSpPr>
          <p:spPr>
            <a:xfrm>
              <a:off x="1021876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" name="object 1140"/>
            <p:cNvSpPr/>
            <p:nvPr/>
          </p:nvSpPr>
          <p:spPr>
            <a:xfrm>
              <a:off x="1021952" y="4165695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5899"/>
                  </a:moveTo>
                  <a:lnTo>
                    <a:pt x="0" y="0"/>
                  </a:lnTo>
                </a:path>
                <a:path h="6350">
                  <a:moveTo>
                    <a:pt x="0" y="5899"/>
                  </a:moveTo>
                  <a:lnTo>
                    <a:pt x="0" y="75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" name="object 1141"/>
            <p:cNvSpPr/>
            <p:nvPr/>
          </p:nvSpPr>
          <p:spPr>
            <a:xfrm>
              <a:off x="1022092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" name="object 1142"/>
            <p:cNvSpPr/>
            <p:nvPr/>
          </p:nvSpPr>
          <p:spPr>
            <a:xfrm>
              <a:off x="1022142" y="41711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" name="object 1143"/>
            <p:cNvSpPr/>
            <p:nvPr/>
          </p:nvSpPr>
          <p:spPr>
            <a:xfrm>
              <a:off x="102228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" name="object 1144"/>
            <p:cNvSpPr/>
            <p:nvPr/>
          </p:nvSpPr>
          <p:spPr>
            <a:xfrm>
              <a:off x="102244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" name="object 1145"/>
            <p:cNvSpPr/>
            <p:nvPr/>
          </p:nvSpPr>
          <p:spPr>
            <a:xfrm>
              <a:off x="102277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" name="object 1146"/>
            <p:cNvSpPr/>
            <p:nvPr/>
          </p:nvSpPr>
          <p:spPr>
            <a:xfrm>
              <a:off x="102297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" name="object 1147"/>
            <p:cNvSpPr/>
            <p:nvPr/>
          </p:nvSpPr>
          <p:spPr>
            <a:xfrm>
              <a:off x="102314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" name="object 1148"/>
            <p:cNvSpPr/>
            <p:nvPr/>
          </p:nvSpPr>
          <p:spPr>
            <a:xfrm>
              <a:off x="102319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" name="object 1149"/>
            <p:cNvSpPr/>
            <p:nvPr/>
          </p:nvSpPr>
          <p:spPr>
            <a:xfrm>
              <a:off x="102365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" name="object 1150"/>
            <p:cNvSpPr/>
            <p:nvPr/>
          </p:nvSpPr>
          <p:spPr>
            <a:xfrm>
              <a:off x="102406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" name="object 1151"/>
            <p:cNvSpPr/>
            <p:nvPr/>
          </p:nvSpPr>
          <p:spPr>
            <a:xfrm>
              <a:off x="102418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" name="object 1152"/>
            <p:cNvSpPr/>
            <p:nvPr/>
          </p:nvSpPr>
          <p:spPr>
            <a:xfrm>
              <a:off x="102424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" name="object 1153"/>
            <p:cNvSpPr/>
            <p:nvPr/>
          </p:nvSpPr>
          <p:spPr>
            <a:xfrm>
              <a:off x="1024297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" name="object 1154"/>
            <p:cNvSpPr/>
            <p:nvPr/>
          </p:nvSpPr>
          <p:spPr>
            <a:xfrm>
              <a:off x="1024360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" name="object 1155"/>
            <p:cNvSpPr/>
            <p:nvPr/>
          </p:nvSpPr>
          <p:spPr>
            <a:xfrm>
              <a:off x="102441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" name="object 1156"/>
            <p:cNvSpPr/>
            <p:nvPr/>
          </p:nvSpPr>
          <p:spPr>
            <a:xfrm>
              <a:off x="1024449" y="417089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" name="object 1157"/>
            <p:cNvSpPr/>
            <p:nvPr/>
          </p:nvSpPr>
          <p:spPr>
            <a:xfrm>
              <a:off x="102448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" name="object 1158"/>
            <p:cNvSpPr/>
            <p:nvPr/>
          </p:nvSpPr>
          <p:spPr>
            <a:xfrm>
              <a:off x="1024538" y="4163556"/>
              <a:ext cx="0" cy="8255"/>
            </a:xfrm>
            <a:custGeom>
              <a:avLst/>
              <a:gdLst/>
              <a:ahLst/>
              <a:cxnLst/>
              <a:rect l="l" t="t" r="r" b="b"/>
              <a:pathLst>
                <a:path h="8254">
                  <a:moveTo>
                    <a:pt x="0" y="8038"/>
                  </a:moveTo>
                  <a:lnTo>
                    <a:pt x="0" y="2671"/>
                  </a:lnTo>
                </a:path>
                <a:path h="8254">
                  <a:moveTo>
                    <a:pt x="0" y="8038"/>
                  </a:moveTo>
                  <a:lnTo>
                    <a:pt x="0" y="0"/>
                  </a:lnTo>
                </a:path>
                <a:path h="8254">
                  <a:moveTo>
                    <a:pt x="0" y="8038"/>
                  </a:moveTo>
                  <a:lnTo>
                    <a:pt x="0" y="350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" name="object 1159"/>
            <p:cNvSpPr/>
            <p:nvPr/>
          </p:nvSpPr>
          <p:spPr>
            <a:xfrm>
              <a:off x="102469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" name="object 1160"/>
            <p:cNvSpPr/>
            <p:nvPr/>
          </p:nvSpPr>
          <p:spPr>
            <a:xfrm>
              <a:off x="102477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" name="object 1161"/>
            <p:cNvSpPr/>
            <p:nvPr/>
          </p:nvSpPr>
          <p:spPr>
            <a:xfrm>
              <a:off x="102482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" name="object 1162"/>
            <p:cNvSpPr/>
            <p:nvPr/>
          </p:nvSpPr>
          <p:spPr>
            <a:xfrm>
              <a:off x="102485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" name="object 1163"/>
            <p:cNvSpPr/>
            <p:nvPr/>
          </p:nvSpPr>
          <p:spPr>
            <a:xfrm>
              <a:off x="102550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" name="object 1164"/>
            <p:cNvSpPr/>
            <p:nvPr/>
          </p:nvSpPr>
          <p:spPr>
            <a:xfrm>
              <a:off x="102579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5" name="object 1165"/>
            <p:cNvSpPr/>
            <p:nvPr/>
          </p:nvSpPr>
          <p:spPr>
            <a:xfrm>
              <a:off x="102584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6" name="object 1166"/>
            <p:cNvSpPr/>
            <p:nvPr/>
          </p:nvSpPr>
          <p:spPr>
            <a:xfrm>
              <a:off x="1025095" y="417158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785" y="0"/>
                  </a:moveTo>
                  <a:lnTo>
                    <a:pt x="2559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" name="object 1167"/>
            <p:cNvSpPr/>
            <p:nvPr/>
          </p:nvSpPr>
          <p:spPr>
            <a:xfrm>
              <a:off x="102680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" name="object 1168"/>
            <p:cNvSpPr/>
            <p:nvPr/>
          </p:nvSpPr>
          <p:spPr>
            <a:xfrm>
              <a:off x="1026958" y="41709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" name="object 1169"/>
            <p:cNvSpPr/>
            <p:nvPr/>
          </p:nvSpPr>
          <p:spPr>
            <a:xfrm>
              <a:off x="1027009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" name="object 1170"/>
            <p:cNvSpPr/>
            <p:nvPr/>
          </p:nvSpPr>
          <p:spPr>
            <a:xfrm>
              <a:off x="102705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" name="object 1171"/>
            <p:cNvSpPr/>
            <p:nvPr/>
          </p:nvSpPr>
          <p:spPr>
            <a:xfrm>
              <a:off x="102708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" name="object 1172"/>
            <p:cNvSpPr/>
            <p:nvPr/>
          </p:nvSpPr>
          <p:spPr>
            <a:xfrm>
              <a:off x="1027173" y="4168961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16"/>
                  </a:moveTo>
                  <a:lnTo>
                    <a:pt x="887" y="131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" name="object 1173"/>
            <p:cNvSpPr/>
            <p:nvPr/>
          </p:nvSpPr>
          <p:spPr>
            <a:xfrm>
              <a:off x="1027224" y="416930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45"/>
                  </a:moveTo>
                  <a:lnTo>
                    <a:pt x="887" y="114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" name="object 1174"/>
            <p:cNvSpPr/>
            <p:nvPr/>
          </p:nvSpPr>
          <p:spPr>
            <a:xfrm>
              <a:off x="1027250" y="4167923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67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" name="object 1175"/>
            <p:cNvSpPr/>
            <p:nvPr/>
          </p:nvSpPr>
          <p:spPr>
            <a:xfrm>
              <a:off x="1027351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" name="object 1176"/>
            <p:cNvSpPr/>
            <p:nvPr/>
          </p:nvSpPr>
          <p:spPr>
            <a:xfrm>
              <a:off x="102737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" name="object 1177"/>
            <p:cNvSpPr/>
            <p:nvPr/>
          </p:nvSpPr>
          <p:spPr>
            <a:xfrm>
              <a:off x="102792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" name="object 1178"/>
            <p:cNvSpPr/>
            <p:nvPr/>
          </p:nvSpPr>
          <p:spPr>
            <a:xfrm>
              <a:off x="102816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" name="object 1179"/>
            <p:cNvSpPr/>
            <p:nvPr/>
          </p:nvSpPr>
          <p:spPr>
            <a:xfrm>
              <a:off x="102836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" name="object 1180"/>
            <p:cNvSpPr/>
            <p:nvPr/>
          </p:nvSpPr>
          <p:spPr>
            <a:xfrm>
              <a:off x="102847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" name="object 1181"/>
            <p:cNvSpPr/>
            <p:nvPr/>
          </p:nvSpPr>
          <p:spPr>
            <a:xfrm>
              <a:off x="102889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" name="object 1182"/>
            <p:cNvSpPr/>
            <p:nvPr/>
          </p:nvSpPr>
          <p:spPr>
            <a:xfrm>
              <a:off x="102903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" name="object 1183"/>
            <p:cNvSpPr/>
            <p:nvPr/>
          </p:nvSpPr>
          <p:spPr>
            <a:xfrm>
              <a:off x="102939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" name="object 1184"/>
            <p:cNvSpPr/>
            <p:nvPr/>
          </p:nvSpPr>
          <p:spPr>
            <a:xfrm>
              <a:off x="102944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" name="object 1185"/>
            <p:cNvSpPr/>
            <p:nvPr/>
          </p:nvSpPr>
          <p:spPr>
            <a:xfrm>
              <a:off x="1029505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" name="object 1186"/>
            <p:cNvSpPr/>
            <p:nvPr/>
          </p:nvSpPr>
          <p:spPr>
            <a:xfrm>
              <a:off x="102955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" name="object 1187"/>
            <p:cNvSpPr/>
            <p:nvPr/>
          </p:nvSpPr>
          <p:spPr>
            <a:xfrm>
              <a:off x="1029607" y="41711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" name="object 1188"/>
            <p:cNvSpPr/>
            <p:nvPr/>
          </p:nvSpPr>
          <p:spPr>
            <a:xfrm>
              <a:off x="1029657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" name="object 1189"/>
            <p:cNvSpPr/>
            <p:nvPr/>
          </p:nvSpPr>
          <p:spPr>
            <a:xfrm>
              <a:off x="102968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" name="object 1190"/>
            <p:cNvSpPr/>
            <p:nvPr/>
          </p:nvSpPr>
          <p:spPr>
            <a:xfrm>
              <a:off x="1029759" y="4151960"/>
              <a:ext cx="0" cy="19685"/>
            </a:xfrm>
            <a:custGeom>
              <a:avLst/>
              <a:gdLst/>
              <a:ahLst/>
              <a:cxnLst/>
              <a:rect l="l" t="t" r="r" b="b"/>
              <a:pathLst>
                <a:path h="19685">
                  <a:moveTo>
                    <a:pt x="0" y="19634"/>
                  </a:moveTo>
                  <a:lnTo>
                    <a:pt x="0" y="13114"/>
                  </a:lnTo>
                </a:path>
                <a:path h="19685">
                  <a:moveTo>
                    <a:pt x="0" y="1963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" name="object 1191"/>
            <p:cNvSpPr/>
            <p:nvPr/>
          </p:nvSpPr>
          <p:spPr>
            <a:xfrm>
              <a:off x="1029898" y="4159771"/>
              <a:ext cx="0" cy="12065"/>
            </a:xfrm>
            <a:custGeom>
              <a:avLst/>
              <a:gdLst/>
              <a:ahLst/>
              <a:cxnLst/>
              <a:rect l="l" t="t" r="r" b="b"/>
              <a:pathLst>
                <a:path h="12064">
                  <a:moveTo>
                    <a:pt x="0" y="1182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" name="object 1192"/>
            <p:cNvSpPr/>
            <p:nvPr/>
          </p:nvSpPr>
          <p:spPr>
            <a:xfrm>
              <a:off x="103003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" name="object 1193"/>
            <p:cNvSpPr/>
            <p:nvPr/>
          </p:nvSpPr>
          <p:spPr>
            <a:xfrm>
              <a:off x="103006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" name="object 1194"/>
            <p:cNvSpPr/>
            <p:nvPr/>
          </p:nvSpPr>
          <p:spPr>
            <a:xfrm>
              <a:off x="103026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" name="object 1195"/>
            <p:cNvSpPr/>
            <p:nvPr/>
          </p:nvSpPr>
          <p:spPr>
            <a:xfrm>
              <a:off x="103041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" name="object 1196"/>
            <p:cNvSpPr/>
            <p:nvPr/>
          </p:nvSpPr>
          <p:spPr>
            <a:xfrm>
              <a:off x="103059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" name="object 1197"/>
            <p:cNvSpPr/>
            <p:nvPr/>
          </p:nvSpPr>
          <p:spPr>
            <a:xfrm>
              <a:off x="103077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" name="object 1198"/>
            <p:cNvSpPr/>
            <p:nvPr/>
          </p:nvSpPr>
          <p:spPr>
            <a:xfrm>
              <a:off x="103081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" name="object 1199"/>
            <p:cNvSpPr/>
            <p:nvPr/>
          </p:nvSpPr>
          <p:spPr>
            <a:xfrm>
              <a:off x="103096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" name="object 1200"/>
            <p:cNvSpPr/>
            <p:nvPr/>
          </p:nvSpPr>
          <p:spPr>
            <a:xfrm>
              <a:off x="103101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" name="object 1201"/>
            <p:cNvSpPr/>
            <p:nvPr/>
          </p:nvSpPr>
          <p:spPr>
            <a:xfrm>
              <a:off x="103105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" name="object 1202"/>
            <p:cNvSpPr/>
            <p:nvPr/>
          </p:nvSpPr>
          <p:spPr>
            <a:xfrm>
              <a:off x="103107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" name="object 1203"/>
            <p:cNvSpPr/>
            <p:nvPr/>
          </p:nvSpPr>
          <p:spPr>
            <a:xfrm>
              <a:off x="1030253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39" y="0"/>
                  </a:moveTo>
                  <a:lnTo>
                    <a:pt x="1913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" name="object 1204"/>
            <p:cNvSpPr/>
            <p:nvPr/>
          </p:nvSpPr>
          <p:spPr>
            <a:xfrm>
              <a:off x="103135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" name="object 1205"/>
            <p:cNvSpPr/>
            <p:nvPr/>
          </p:nvSpPr>
          <p:spPr>
            <a:xfrm>
              <a:off x="1031926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" name="object 1206"/>
            <p:cNvSpPr/>
            <p:nvPr/>
          </p:nvSpPr>
          <p:spPr>
            <a:xfrm>
              <a:off x="103201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" name="object 1207"/>
            <p:cNvSpPr/>
            <p:nvPr/>
          </p:nvSpPr>
          <p:spPr>
            <a:xfrm>
              <a:off x="103206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" name="object 1208"/>
            <p:cNvSpPr/>
            <p:nvPr/>
          </p:nvSpPr>
          <p:spPr>
            <a:xfrm>
              <a:off x="1032167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" name="object 1209"/>
            <p:cNvSpPr/>
            <p:nvPr/>
          </p:nvSpPr>
          <p:spPr>
            <a:xfrm>
              <a:off x="1032230" y="416998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03"/>
                  </a:moveTo>
                  <a:lnTo>
                    <a:pt x="887" y="80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" name="object 1210"/>
            <p:cNvSpPr/>
            <p:nvPr/>
          </p:nvSpPr>
          <p:spPr>
            <a:xfrm>
              <a:off x="1032319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" name="object 1211"/>
            <p:cNvSpPr/>
            <p:nvPr/>
          </p:nvSpPr>
          <p:spPr>
            <a:xfrm>
              <a:off x="1032395" y="417055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9"/>
                  </a:moveTo>
                  <a:lnTo>
                    <a:pt x="887" y="51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" name="object 1212"/>
            <p:cNvSpPr/>
            <p:nvPr/>
          </p:nvSpPr>
          <p:spPr>
            <a:xfrm>
              <a:off x="1032471" y="4164708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88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" name="object 1213"/>
            <p:cNvSpPr/>
            <p:nvPr/>
          </p:nvSpPr>
          <p:spPr>
            <a:xfrm>
              <a:off x="1032559" y="4169581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06"/>
                  </a:moveTo>
                  <a:lnTo>
                    <a:pt x="887" y="100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" name="object 1214"/>
            <p:cNvSpPr/>
            <p:nvPr/>
          </p:nvSpPr>
          <p:spPr>
            <a:xfrm>
              <a:off x="1032648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" name="object 1215"/>
            <p:cNvSpPr/>
            <p:nvPr/>
          </p:nvSpPr>
          <p:spPr>
            <a:xfrm>
              <a:off x="103275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" name="object 1216"/>
            <p:cNvSpPr/>
            <p:nvPr/>
          </p:nvSpPr>
          <p:spPr>
            <a:xfrm>
              <a:off x="103288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" name="object 1217"/>
            <p:cNvSpPr/>
            <p:nvPr/>
          </p:nvSpPr>
          <p:spPr>
            <a:xfrm>
              <a:off x="103309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" name="object 1218"/>
            <p:cNvSpPr/>
            <p:nvPr/>
          </p:nvSpPr>
          <p:spPr>
            <a:xfrm>
              <a:off x="103348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" name="object 1219"/>
            <p:cNvSpPr/>
            <p:nvPr/>
          </p:nvSpPr>
          <p:spPr>
            <a:xfrm>
              <a:off x="103356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" name="object 1220"/>
            <p:cNvSpPr/>
            <p:nvPr/>
          </p:nvSpPr>
          <p:spPr>
            <a:xfrm>
              <a:off x="103371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" name="object 1221"/>
            <p:cNvSpPr/>
            <p:nvPr/>
          </p:nvSpPr>
          <p:spPr>
            <a:xfrm>
              <a:off x="103391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" name="object 1222"/>
            <p:cNvSpPr/>
            <p:nvPr/>
          </p:nvSpPr>
          <p:spPr>
            <a:xfrm>
              <a:off x="103397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" name="object 1223"/>
            <p:cNvSpPr/>
            <p:nvPr/>
          </p:nvSpPr>
          <p:spPr>
            <a:xfrm>
              <a:off x="103411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" name="object 1224"/>
            <p:cNvSpPr/>
            <p:nvPr/>
          </p:nvSpPr>
          <p:spPr>
            <a:xfrm>
              <a:off x="103442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" name="object 1225"/>
            <p:cNvSpPr/>
            <p:nvPr/>
          </p:nvSpPr>
          <p:spPr>
            <a:xfrm>
              <a:off x="103457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" name="object 1226"/>
            <p:cNvSpPr/>
            <p:nvPr/>
          </p:nvSpPr>
          <p:spPr>
            <a:xfrm>
              <a:off x="103468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" name="object 1227"/>
            <p:cNvSpPr/>
            <p:nvPr/>
          </p:nvSpPr>
          <p:spPr>
            <a:xfrm>
              <a:off x="1034815" y="417060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93"/>
                  </a:moveTo>
                  <a:lnTo>
                    <a:pt x="887" y="49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" name="object 1228"/>
            <p:cNvSpPr/>
            <p:nvPr/>
          </p:nvSpPr>
          <p:spPr>
            <a:xfrm>
              <a:off x="1034879" y="417061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7"/>
                  </a:moveTo>
                  <a:lnTo>
                    <a:pt x="887" y="48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" name="object 1229"/>
            <p:cNvSpPr/>
            <p:nvPr/>
          </p:nvSpPr>
          <p:spPr>
            <a:xfrm>
              <a:off x="1034955" y="41710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" name="object 1230"/>
            <p:cNvSpPr/>
            <p:nvPr/>
          </p:nvSpPr>
          <p:spPr>
            <a:xfrm>
              <a:off x="1035056" y="4167087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50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" name="object 1231"/>
            <p:cNvSpPr/>
            <p:nvPr/>
          </p:nvSpPr>
          <p:spPr>
            <a:xfrm>
              <a:off x="1035145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" name="object 1232"/>
            <p:cNvSpPr/>
            <p:nvPr/>
          </p:nvSpPr>
          <p:spPr>
            <a:xfrm>
              <a:off x="1035183" y="417056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2"/>
                  </a:moveTo>
                  <a:lnTo>
                    <a:pt x="887" y="5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" name="object 1233"/>
            <p:cNvSpPr/>
            <p:nvPr/>
          </p:nvSpPr>
          <p:spPr>
            <a:xfrm>
              <a:off x="1035271" y="41711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" name="object 1234"/>
            <p:cNvSpPr/>
            <p:nvPr/>
          </p:nvSpPr>
          <p:spPr>
            <a:xfrm>
              <a:off x="103529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" name="object 1235"/>
            <p:cNvSpPr/>
            <p:nvPr/>
          </p:nvSpPr>
          <p:spPr>
            <a:xfrm>
              <a:off x="103596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" name="object 1236"/>
            <p:cNvSpPr/>
            <p:nvPr/>
          </p:nvSpPr>
          <p:spPr>
            <a:xfrm>
              <a:off x="103615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" name="object 1237"/>
            <p:cNvSpPr/>
            <p:nvPr/>
          </p:nvSpPr>
          <p:spPr>
            <a:xfrm>
              <a:off x="1036361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" name="object 1238"/>
            <p:cNvSpPr/>
            <p:nvPr/>
          </p:nvSpPr>
          <p:spPr>
            <a:xfrm>
              <a:off x="103675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" name="object 1239"/>
            <p:cNvSpPr/>
            <p:nvPr/>
          </p:nvSpPr>
          <p:spPr>
            <a:xfrm>
              <a:off x="103707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" name="object 1240"/>
            <p:cNvSpPr/>
            <p:nvPr/>
          </p:nvSpPr>
          <p:spPr>
            <a:xfrm>
              <a:off x="103722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" name="object 1241"/>
            <p:cNvSpPr/>
            <p:nvPr/>
          </p:nvSpPr>
          <p:spPr>
            <a:xfrm>
              <a:off x="1037312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" name="object 1242"/>
            <p:cNvSpPr/>
            <p:nvPr/>
          </p:nvSpPr>
          <p:spPr>
            <a:xfrm>
              <a:off x="103737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" name="object 1243"/>
            <p:cNvSpPr/>
            <p:nvPr/>
          </p:nvSpPr>
          <p:spPr>
            <a:xfrm>
              <a:off x="1037477" y="416991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41"/>
                  </a:moveTo>
                  <a:lnTo>
                    <a:pt x="887" y="84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" name="object 1244"/>
            <p:cNvSpPr/>
            <p:nvPr/>
          </p:nvSpPr>
          <p:spPr>
            <a:xfrm>
              <a:off x="1037527" y="41709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" name="object 1245"/>
            <p:cNvSpPr/>
            <p:nvPr/>
          </p:nvSpPr>
          <p:spPr>
            <a:xfrm>
              <a:off x="1037591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" name="object 1246"/>
            <p:cNvSpPr/>
            <p:nvPr/>
          </p:nvSpPr>
          <p:spPr>
            <a:xfrm>
              <a:off x="103761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" name="object 1247"/>
            <p:cNvSpPr/>
            <p:nvPr/>
          </p:nvSpPr>
          <p:spPr>
            <a:xfrm>
              <a:off x="103765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" name="object 1248"/>
            <p:cNvSpPr/>
            <p:nvPr/>
          </p:nvSpPr>
          <p:spPr>
            <a:xfrm>
              <a:off x="1037692" y="417024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77"/>
                  </a:moveTo>
                  <a:lnTo>
                    <a:pt x="887" y="67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" name="object 1249"/>
            <p:cNvSpPr/>
            <p:nvPr/>
          </p:nvSpPr>
          <p:spPr>
            <a:xfrm>
              <a:off x="1037768" y="4089830"/>
              <a:ext cx="0" cy="81915"/>
            </a:xfrm>
            <a:custGeom>
              <a:avLst/>
              <a:gdLst/>
              <a:ahLst/>
              <a:cxnLst/>
              <a:rect l="l" t="t" r="r" b="b"/>
              <a:pathLst>
                <a:path h="81914">
                  <a:moveTo>
                    <a:pt x="0" y="8176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" name="object 1250"/>
            <p:cNvSpPr/>
            <p:nvPr/>
          </p:nvSpPr>
          <p:spPr>
            <a:xfrm>
              <a:off x="1037869" y="41710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" name="object 1251"/>
            <p:cNvSpPr/>
            <p:nvPr/>
          </p:nvSpPr>
          <p:spPr>
            <a:xfrm>
              <a:off x="103798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" name="object 1252"/>
            <p:cNvSpPr/>
            <p:nvPr/>
          </p:nvSpPr>
          <p:spPr>
            <a:xfrm>
              <a:off x="103832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" name="object 1253"/>
            <p:cNvSpPr/>
            <p:nvPr/>
          </p:nvSpPr>
          <p:spPr>
            <a:xfrm>
              <a:off x="103887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" name="object 1254"/>
            <p:cNvSpPr/>
            <p:nvPr/>
          </p:nvSpPr>
          <p:spPr>
            <a:xfrm>
              <a:off x="103893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" name="object 1255"/>
            <p:cNvSpPr/>
            <p:nvPr/>
          </p:nvSpPr>
          <p:spPr>
            <a:xfrm>
              <a:off x="103898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" name="object 1256"/>
            <p:cNvSpPr/>
            <p:nvPr/>
          </p:nvSpPr>
          <p:spPr>
            <a:xfrm>
              <a:off x="103901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" name="object 1257"/>
            <p:cNvSpPr/>
            <p:nvPr/>
          </p:nvSpPr>
          <p:spPr>
            <a:xfrm>
              <a:off x="103912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" name="object 1258"/>
            <p:cNvSpPr/>
            <p:nvPr/>
          </p:nvSpPr>
          <p:spPr>
            <a:xfrm>
              <a:off x="103917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" name="object 1259"/>
            <p:cNvSpPr/>
            <p:nvPr/>
          </p:nvSpPr>
          <p:spPr>
            <a:xfrm>
              <a:off x="103927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" name="object 1260"/>
            <p:cNvSpPr/>
            <p:nvPr/>
          </p:nvSpPr>
          <p:spPr>
            <a:xfrm>
              <a:off x="103960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" name="object 1261"/>
            <p:cNvSpPr/>
            <p:nvPr/>
          </p:nvSpPr>
          <p:spPr>
            <a:xfrm>
              <a:off x="1039960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" name="object 1262"/>
            <p:cNvSpPr/>
            <p:nvPr/>
          </p:nvSpPr>
          <p:spPr>
            <a:xfrm>
              <a:off x="104002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" name="object 1263"/>
            <p:cNvSpPr/>
            <p:nvPr/>
          </p:nvSpPr>
          <p:spPr>
            <a:xfrm>
              <a:off x="1040125" y="417074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" name="object 1264"/>
            <p:cNvSpPr/>
            <p:nvPr/>
          </p:nvSpPr>
          <p:spPr>
            <a:xfrm>
              <a:off x="1040176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" name="object 1265"/>
            <p:cNvSpPr/>
            <p:nvPr/>
          </p:nvSpPr>
          <p:spPr>
            <a:xfrm>
              <a:off x="1040265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" name="object 1266"/>
            <p:cNvSpPr/>
            <p:nvPr/>
          </p:nvSpPr>
          <p:spPr>
            <a:xfrm>
              <a:off x="1040277" y="4169277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58"/>
                  </a:moveTo>
                  <a:lnTo>
                    <a:pt x="887" y="115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" name="object 1267"/>
            <p:cNvSpPr/>
            <p:nvPr/>
          </p:nvSpPr>
          <p:spPr>
            <a:xfrm>
              <a:off x="1040366" y="416917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08"/>
                  </a:moveTo>
                  <a:lnTo>
                    <a:pt x="887" y="120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" name="object 1268"/>
            <p:cNvSpPr/>
            <p:nvPr/>
          </p:nvSpPr>
          <p:spPr>
            <a:xfrm>
              <a:off x="1040404" y="4163062"/>
              <a:ext cx="0" cy="8890"/>
            </a:xfrm>
            <a:custGeom>
              <a:avLst/>
              <a:gdLst/>
              <a:ahLst/>
              <a:cxnLst/>
              <a:rect l="l" t="t" r="r" b="b"/>
              <a:pathLst>
                <a:path h="8889">
                  <a:moveTo>
                    <a:pt x="0" y="8532"/>
                  </a:moveTo>
                  <a:lnTo>
                    <a:pt x="0" y="0"/>
                  </a:lnTo>
                </a:path>
                <a:path h="8889">
                  <a:moveTo>
                    <a:pt x="0" y="8532"/>
                  </a:moveTo>
                  <a:lnTo>
                    <a:pt x="0" y="198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" name="object 1269"/>
            <p:cNvSpPr/>
            <p:nvPr/>
          </p:nvSpPr>
          <p:spPr>
            <a:xfrm>
              <a:off x="104055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" name="object 1270"/>
            <p:cNvSpPr/>
            <p:nvPr/>
          </p:nvSpPr>
          <p:spPr>
            <a:xfrm>
              <a:off x="1040581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" name="object 1271"/>
            <p:cNvSpPr/>
            <p:nvPr/>
          </p:nvSpPr>
          <p:spPr>
            <a:xfrm>
              <a:off x="104064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" name="object 1272"/>
            <p:cNvSpPr/>
            <p:nvPr/>
          </p:nvSpPr>
          <p:spPr>
            <a:xfrm>
              <a:off x="104067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" name="object 1273"/>
            <p:cNvSpPr/>
            <p:nvPr/>
          </p:nvSpPr>
          <p:spPr>
            <a:xfrm>
              <a:off x="104100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" name="object 1274"/>
            <p:cNvSpPr/>
            <p:nvPr/>
          </p:nvSpPr>
          <p:spPr>
            <a:xfrm>
              <a:off x="104115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" name="object 1275"/>
            <p:cNvSpPr/>
            <p:nvPr/>
          </p:nvSpPr>
          <p:spPr>
            <a:xfrm>
              <a:off x="104135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" name="object 1276"/>
            <p:cNvSpPr/>
            <p:nvPr/>
          </p:nvSpPr>
          <p:spPr>
            <a:xfrm>
              <a:off x="104139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" name="object 1277"/>
            <p:cNvSpPr/>
            <p:nvPr/>
          </p:nvSpPr>
          <p:spPr>
            <a:xfrm>
              <a:off x="104141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" name="object 1278"/>
            <p:cNvSpPr/>
            <p:nvPr/>
          </p:nvSpPr>
          <p:spPr>
            <a:xfrm>
              <a:off x="104160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" name="object 1279"/>
            <p:cNvSpPr/>
            <p:nvPr/>
          </p:nvSpPr>
          <p:spPr>
            <a:xfrm>
              <a:off x="104187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" name="object 1280"/>
            <p:cNvSpPr/>
            <p:nvPr/>
          </p:nvSpPr>
          <p:spPr>
            <a:xfrm>
              <a:off x="104202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" name="object 1281"/>
            <p:cNvSpPr/>
            <p:nvPr/>
          </p:nvSpPr>
          <p:spPr>
            <a:xfrm>
              <a:off x="104219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" name="object 1282"/>
            <p:cNvSpPr/>
            <p:nvPr/>
          </p:nvSpPr>
          <p:spPr>
            <a:xfrm>
              <a:off x="104257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" name="object 1283"/>
            <p:cNvSpPr/>
            <p:nvPr/>
          </p:nvSpPr>
          <p:spPr>
            <a:xfrm>
              <a:off x="104259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" name="object 1284"/>
            <p:cNvSpPr/>
            <p:nvPr/>
          </p:nvSpPr>
          <p:spPr>
            <a:xfrm>
              <a:off x="1042685" y="41711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" name="object 1285"/>
            <p:cNvSpPr/>
            <p:nvPr/>
          </p:nvSpPr>
          <p:spPr>
            <a:xfrm>
              <a:off x="104273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" name="object 1286"/>
            <p:cNvSpPr/>
            <p:nvPr/>
          </p:nvSpPr>
          <p:spPr>
            <a:xfrm>
              <a:off x="1042774" y="41710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" name="object 1287"/>
            <p:cNvSpPr/>
            <p:nvPr/>
          </p:nvSpPr>
          <p:spPr>
            <a:xfrm>
              <a:off x="1042786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" name="object 1288"/>
            <p:cNvSpPr/>
            <p:nvPr/>
          </p:nvSpPr>
          <p:spPr>
            <a:xfrm>
              <a:off x="1042837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" name="object 1289"/>
            <p:cNvSpPr/>
            <p:nvPr/>
          </p:nvSpPr>
          <p:spPr>
            <a:xfrm>
              <a:off x="104287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" name="object 1290"/>
            <p:cNvSpPr/>
            <p:nvPr/>
          </p:nvSpPr>
          <p:spPr>
            <a:xfrm>
              <a:off x="1042926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" name="object 1291"/>
            <p:cNvSpPr/>
            <p:nvPr/>
          </p:nvSpPr>
          <p:spPr>
            <a:xfrm>
              <a:off x="1042989" y="4142048"/>
              <a:ext cx="0" cy="29845"/>
            </a:xfrm>
            <a:custGeom>
              <a:avLst/>
              <a:gdLst/>
              <a:ahLst/>
              <a:cxnLst/>
              <a:rect l="l" t="t" r="r" b="b"/>
              <a:pathLst>
                <a:path h="29845">
                  <a:moveTo>
                    <a:pt x="0" y="29546"/>
                  </a:moveTo>
                  <a:lnTo>
                    <a:pt x="0" y="24001"/>
                  </a:lnTo>
                </a:path>
                <a:path h="29845">
                  <a:moveTo>
                    <a:pt x="0" y="2954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" name="object 1292"/>
            <p:cNvSpPr/>
            <p:nvPr/>
          </p:nvSpPr>
          <p:spPr>
            <a:xfrm>
              <a:off x="1043167" y="41711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" name="object 1293"/>
            <p:cNvSpPr/>
            <p:nvPr/>
          </p:nvSpPr>
          <p:spPr>
            <a:xfrm>
              <a:off x="1043268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" name="object 1294"/>
            <p:cNvSpPr/>
            <p:nvPr/>
          </p:nvSpPr>
          <p:spPr>
            <a:xfrm>
              <a:off x="104336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" name="object 1295"/>
            <p:cNvSpPr/>
            <p:nvPr/>
          </p:nvSpPr>
          <p:spPr>
            <a:xfrm>
              <a:off x="104344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" name="object 1296"/>
            <p:cNvSpPr/>
            <p:nvPr/>
          </p:nvSpPr>
          <p:spPr>
            <a:xfrm>
              <a:off x="104363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" name="object 1297"/>
            <p:cNvSpPr/>
            <p:nvPr/>
          </p:nvSpPr>
          <p:spPr>
            <a:xfrm>
              <a:off x="104381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" name="object 1298"/>
            <p:cNvSpPr/>
            <p:nvPr/>
          </p:nvSpPr>
          <p:spPr>
            <a:xfrm>
              <a:off x="104387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" name="object 1299"/>
            <p:cNvSpPr/>
            <p:nvPr/>
          </p:nvSpPr>
          <p:spPr>
            <a:xfrm>
              <a:off x="104391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" name="object 1300"/>
            <p:cNvSpPr/>
            <p:nvPr/>
          </p:nvSpPr>
          <p:spPr>
            <a:xfrm>
              <a:off x="104401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" name="object 1301"/>
            <p:cNvSpPr/>
            <p:nvPr/>
          </p:nvSpPr>
          <p:spPr>
            <a:xfrm>
              <a:off x="104409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" name="object 1302"/>
            <p:cNvSpPr/>
            <p:nvPr/>
          </p:nvSpPr>
          <p:spPr>
            <a:xfrm>
              <a:off x="104424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" name="object 1303"/>
            <p:cNvSpPr/>
            <p:nvPr/>
          </p:nvSpPr>
          <p:spPr>
            <a:xfrm>
              <a:off x="104445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" name="object 1304"/>
            <p:cNvSpPr/>
            <p:nvPr/>
          </p:nvSpPr>
          <p:spPr>
            <a:xfrm>
              <a:off x="104449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" name="object 1305"/>
            <p:cNvSpPr/>
            <p:nvPr/>
          </p:nvSpPr>
          <p:spPr>
            <a:xfrm>
              <a:off x="104470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6" name="object 1306"/>
            <p:cNvSpPr/>
            <p:nvPr/>
          </p:nvSpPr>
          <p:spPr>
            <a:xfrm>
              <a:off x="104510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7" name="object 1307"/>
            <p:cNvSpPr/>
            <p:nvPr/>
          </p:nvSpPr>
          <p:spPr>
            <a:xfrm>
              <a:off x="104524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" name="object 1308"/>
            <p:cNvSpPr/>
            <p:nvPr/>
          </p:nvSpPr>
          <p:spPr>
            <a:xfrm>
              <a:off x="1045334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" name="object 1309"/>
            <p:cNvSpPr/>
            <p:nvPr/>
          </p:nvSpPr>
          <p:spPr>
            <a:xfrm>
              <a:off x="1045397" y="4169088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53"/>
                  </a:moveTo>
                  <a:lnTo>
                    <a:pt x="887" y="125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" name="object 1310"/>
            <p:cNvSpPr/>
            <p:nvPr/>
          </p:nvSpPr>
          <p:spPr>
            <a:xfrm>
              <a:off x="1045460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" name="object 1311"/>
            <p:cNvSpPr/>
            <p:nvPr/>
          </p:nvSpPr>
          <p:spPr>
            <a:xfrm>
              <a:off x="1045486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" name="object 1312"/>
            <p:cNvSpPr/>
            <p:nvPr/>
          </p:nvSpPr>
          <p:spPr>
            <a:xfrm>
              <a:off x="104551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" name="object 1313"/>
            <p:cNvSpPr/>
            <p:nvPr/>
          </p:nvSpPr>
          <p:spPr>
            <a:xfrm>
              <a:off x="1045587" y="4162467"/>
              <a:ext cx="0" cy="9525"/>
            </a:xfrm>
            <a:custGeom>
              <a:avLst/>
              <a:gdLst/>
              <a:ahLst/>
              <a:cxnLst/>
              <a:rect l="l" t="t" r="r" b="b"/>
              <a:pathLst>
                <a:path h="9525">
                  <a:moveTo>
                    <a:pt x="0" y="9127"/>
                  </a:moveTo>
                  <a:lnTo>
                    <a:pt x="0" y="0"/>
                  </a:lnTo>
                </a:path>
                <a:path h="9525">
                  <a:moveTo>
                    <a:pt x="0" y="9127"/>
                  </a:moveTo>
                  <a:lnTo>
                    <a:pt x="0" y="339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" name="object 1314"/>
            <p:cNvSpPr/>
            <p:nvPr/>
          </p:nvSpPr>
          <p:spPr>
            <a:xfrm>
              <a:off x="1045803" y="4168822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86"/>
                  </a:moveTo>
                  <a:lnTo>
                    <a:pt x="887" y="138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" name="object 1315"/>
            <p:cNvSpPr/>
            <p:nvPr/>
          </p:nvSpPr>
          <p:spPr>
            <a:xfrm>
              <a:off x="1045891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" name="object 1316"/>
            <p:cNvSpPr/>
            <p:nvPr/>
          </p:nvSpPr>
          <p:spPr>
            <a:xfrm>
              <a:off x="104598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" name="object 1317"/>
            <p:cNvSpPr/>
            <p:nvPr/>
          </p:nvSpPr>
          <p:spPr>
            <a:xfrm>
              <a:off x="104636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" name="object 1318"/>
            <p:cNvSpPr/>
            <p:nvPr/>
          </p:nvSpPr>
          <p:spPr>
            <a:xfrm>
              <a:off x="104652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" name="object 1319"/>
            <p:cNvSpPr/>
            <p:nvPr/>
          </p:nvSpPr>
          <p:spPr>
            <a:xfrm>
              <a:off x="104672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" name="object 1320"/>
            <p:cNvSpPr/>
            <p:nvPr/>
          </p:nvSpPr>
          <p:spPr>
            <a:xfrm>
              <a:off x="104720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" name="object 1321"/>
            <p:cNvSpPr/>
            <p:nvPr/>
          </p:nvSpPr>
          <p:spPr>
            <a:xfrm>
              <a:off x="104742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" name="object 1322"/>
            <p:cNvSpPr/>
            <p:nvPr/>
          </p:nvSpPr>
          <p:spPr>
            <a:xfrm>
              <a:off x="104769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" name="object 1323"/>
            <p:cNvSpPr/>
            <p:nvPr/>
          </p:nvSpPr>
          <p:spPr>
            <a:xfrm>
              <a:off x="104784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" name="object 1324"/>
            <p:cNvSpPr/>
            <p:nvPr/>
          </p:nvSpPr>
          <p:spPr>
            <a:xfrm>
              <a:off x="104793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" name="object 1325"/>
            <p:cNvSpPr/>
            <p:nvPr/>
          </p:nvSpPr>
          <p:spPr>
            <a:xfrm>
              <a:off x="1047982" y="417017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08"/>
                  </a:moveTo>
                  <a:lnTo>
                    <a:pt x="887" y="70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" name="object 1326"/>
            <p:cNvSpPr/>
            <p:nvPr/>
          </p:nvSpPr>
          <p:spPr>
            <a:xfrm>
              <a:off x="1048033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" name="object 1327"/>
            <p:cNvSpPr/>
            <p:nvPr/>
          </p:nvSpPr>
          <p:spPr>
            <a:xfrm>
              <a:off x="1048071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" name="object 1328"/>
            <p:cNvSpPr/>
            <p:nvPr/>
          </p:nvSpPr>
          <p:spPr>
            <a:xfrm>
              <a:off x="104809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" name="object 1329"/>
            <p:cNvSpPr/>
            <p:nvPr/>
          </p:nvSpPr>
          <p:spPr>
            <a:xfrm>
              <a:off x="1048134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" name="object 1330"/>
            <p:cNvSpPr/>
            <p:nvPr/>
          </p:nvSpPr>
          <p:spPr>
            <a:xfrm>
              <a:off x="1048210" y="417058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6"/>
                  </a:moveTo>
                  <a:lnTo>
                    <a:pt x="887" y="50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" name="object 1331"/>
            <p:cNvSpPr/>
            <p:nvPr/>
          </p:nvSpPr>
          <p:spPr>
            <a:xfrm>
              <a:off x="1048299" y="4121718"/>
              <a:ext cx="0" cy="50165"/>
            </a:xfrm>
            <a:custGeom>
              <a:avLst/>
              <a:gdLst/>
              <a:ahLst/>
              <a:cxnLst/>
              <a:rect l="l" t="t" r="r" b="b"/>
              <a:pathLst>
                <a:path h="50164">
                  <a:moveTo>
                    <a:pt x="0" y="49876"/>
                  </a:moveTo>
                  <a:lnTo>
                    <a:pt x="0" y="20760"/>
                  </a:lnTo>
                </a:path>
                <a:path h="50164">
                  <a:moveTo>
                    <a:pt x="0" y="4987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" name="object 1332"/>
            <p:cNvSpPr/>
            <p:nvPr/>
          </p:nvSpPr>
          <p:spPr>
            <a:xfrm>
              <a:off x="104854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" name="object 1333"/>
            <p:cNvSpPr/>
            <p:nvPr/>
          </p:nvSpPr>
          <p:spPr>
            <a:xfrm>
              <a:off x="104876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" name="object 1334"/>
            <p:cNvSpPr/>
            <p:nvPr/>
          </p:nvSpPr>
          <p:spPr>
            <a:xfrm>
              <a:off x="1048084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01" y="0"/>
                  </a:moveTo>
                  <a:lnTo>
                    <a:pt x="1875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" name="object 1335"/>
            <p:cNvSpPr/>
            <p:nvPr/>
          </p:nvSpPr>
          <p:spPr>
            <a:xfrm>
              <a:off x="104911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" name="object 1336"/>
            <p:cNvSpPr/>
            <p:nvPr/>
          </p:nvSpPr>
          <p:spPr>
            <a:xfrm>
              <a:off x="104923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" name="object 1337"/>
            <p:cNvSpPr/>
            <p:nvPr/>
          </p:nvSpPr>
          <p:spPr>
            <a:xfrm>
              <a:off x="104935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" name="object 1338"/>
            <p:cNvSpPr/>
            <p:nvPr/>
          </p:nvSpPr>
          <p:spPr>
            <a:xfrm>
              <a:off x="104947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" name="object 1339"/>
            <p:cNvSpPr/>
            <p:nvPr/>
          </p:nvSpPr>
          <p:spPr>
            <a:xfrm>
              <a:off x="104952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" name="object 1340"/>
            <p:cNvSpPr/>
            <p:nvPr/>
          </p:nvSpPr>
          <p:spPr>
            <a:xfrm>
              <a:off x="104959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" name="object 1341"/>
            <p:cNvSpPr/>
            <p:nvPr/>
          </p:nvSpPr>
          <p:spPr>
            <a:xfrm>
              <a:off x="104963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" name="object 1342"/>
            <p:cNvSpPr/>
            <p:nvPr/>
          </p:nvSpPr>
          <p:spPr>
            <a:xfrm>
              <a:off x="104982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" name="object 1343"/>
            <p:cNvSpPr/>
            <p:nvPr/>
          </p:nvSpPr>
          <p:spPr>
            <a:xfrm>
              <a:off x="104985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" name="object 1344"/>
            <p:cNvSpPr/>
            <p:nvPr/>
          </p:nvSpPr>
          <p:spPr>
            <a:xfrm>
              <a:off x="105022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" name="object 1345"/>
            <p:cNvSpPr/>
            <p:nvPr/>
          </p:nvSpPr>
          <p:spPr>
            <a:xfrm>
              <a:off x="105049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" name="object 1346"/>
            <p:cNvSpPr/>
            <p:nvPr/>
          </p:nvSpPr>
          <p:spPr>
            <a:xfrm>
              <a:off x="1050542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" name="object 1347"/>
            <p:cNvSpPr/>
            <p:nvPr/>
          </p:nvSpPr>
          <p:spPr>
            <a:xfrm>
              <a:off x="1050644" y="417006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65"/>
                  </a:moveTo>
                  <a:lnTo>
                    <a:pt x="887" y="76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" name="object 1348"/>
            <p:cNvSpPr/>
            <p:nvPr/>
          </p:nvSpPr>
          <p:spPr>
            <a:xfrm>
              <a:off x="105073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" name="object 1349"/>
            <p:cNvSpPr/>
            <p:nvPr/>
          </p:nvSpPr>
          <p:spPr>
            <a:xfrm>
              <a:off x="1050783" y="41711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" name="object 1350"/>
            <p:cNvSpPr/>
            <p:nvPr/>
          </p:nvSpPr>
          <p:spPr>
            <a:xfrm>
              <a:off x="1050884" y="4159150"/>
              <a:ext cx="0" cy="12700"/>
            </a:xfrm>
            <a:custGeom>
              <a:avLst/>
              <a:gdLst/>
              <a:ahLst/>
              <a:cxnLst/>
              <a:rect l="l" t="t" r="r" b="b"/>
              <a:pathLst>
                <a:path h="12700">
                  <a:moveTo>
                    <a:pt x="0" y="1244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" name="object 1351"/>
            <p:cNvSpPr/>
            <p:nvPr/>
          </p:nvSpPr>
          <p:spPr>
            <a:xfrm>
              <a:off x="1051024" y="4164518"/>
              <a:ext cx="0" cy="7620"/>
            </a:xfrm>
            <a:custGeom>
              <a:avLst/>
              <a:gdLst/>
              <a:ahLst/>
              <a:cxnLst/>
              <a:rect l="l" t="t" r="r" b="b"/>
              <a:pathLst>
                <a:path h="7620">
                  <a:moveTo>
                    <a:pt x="0" y="707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" name="object 1352"/>
            <p:cNvSpPr/>
            <p:nvPr/>
          </p:nvSpPr>
          <p:spPr>
            <a:xfrm>
              <a:off x="105111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" name="object 1353"/>
            <p:cNvSpPr/>
            <p:nvPr/>
          </p:nvSpPr>
          <p:spPr>
            <a:xfrm>
              <a:off x="105123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" name="object 1354"/>
            <p:cNvSpPr/>
            <p:nvPr/>
          </p:nvSpPr>
          <p:spPr>
            <a:xfrm>
              <a:off x="105145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" name="object 1355"/>
            <p:cNvSpPr/>
            <p:nvPr/>
          </p:nvSpPr>
          <p:spPr>
            <a:xfrm>
              <a:off x="105149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" name="object 1356"/>
            <p:cNvSpPr/>
            <p:nvPr/>
          </p:nvSpPr>
          <p:spPr>
            <a:xfrm>
              <a:off x="105173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" name="object 1357"/>
            <p:cNvSpPr/>
            <p:nvPr/>
          </p:nvSpPr>
          <p:spPr>
            <a:xfrm>
              <a:off x="105198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" name="object 1358"/>
            <p:cNvSpPr/>
            <p:nvPr/>
          </p:nvSpPr>
          <p:spPr>
            <a:xfrm>
              <a:off x="105207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" name="object 1359"/>
            <p:cNvSpPr/>
            <p:nvPr/>
          </p:nvSpPr>
          <p:spPr>
            <a:xfrm>
              <a:off x="105211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" name="object 1360"/>
            <p:cNvSpPr/>
            <p:nvPr/>
          </p:nvSpPr>
          <p:spPr>
            <a:xfrm>
              <a:off x="105216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" name="object 1361"/>
            <p:cNvSpPr/>
            <p:nvPr/>
          </p:nvSpPr>
          <p:spPr>
            <a:xfrm>
              <a:off x="105219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" name="object 1362"/>
            <p:cNvSpPr/>
            <p:nvPr/>
          </p:nvSpPr>
          <p:spPr>
            <a:xfrm>
              <a:off x="105222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" name="object 1363"/>
            <p:cNvSpPr/>
            <p:nvPr/>
          </p:nvSpPr>
          <p:spPr>
            <a:xfrm>
              <a:off x="105238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" name="object 1364"/>
            <p:cNvSpPr/>
            <p:nvPr/>
          </p:nvSpPr>
          <p:spPr>
            <a:xfrm>
              <a:off x="105258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" name="object 1365"/>
            <p:cNvSpPr/>
            <p:nvPr/>
          </p:nvSpPr>
          <p:spPr>
            <a:xfrm>
              <a:off x="105281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" name="object 1366"/>
            <p:cNvSpPr/>
            <p:nvPr/>
          </p:nvSpPr>
          <p:spPr>
            <a:xfrm>
              <a:off x="1053140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" name="object 1367"/>
            <p:cNvSpPr/>
            <p:nvPr/>
          </p:nvSpPr>
          <p:spPr>
            <a:xfrm>
              <a:off x="1053191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" name="object 1368"/>
            <p:cNvSpPr/>
            <p:nvPr/>
          </p:nvSpPr>
          <p:spPr>
            <a:xfrm>
              <a:off x="1053280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" name="object 1369"/>
            <p:cNvSpPr/>
            <p:nvPr/>
          </p:nvSpPr>
          <p:spPr>
            <a:xfrm>
              <a:off x="105336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" name="object 1370"/>
            <p:cNvSpPr/>
            <p:nvPr/>
          </p:nvSpPr>
          <p:spPr>
            <a:xfrm>
              <a:off x="1053444" y="41712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" name="object 1371"/>
            <p:cNvSpPr/>
            <p:nvPr/>
          </p:nvSpPr>
          <p:spPr>
            <a:xfrm>
              <a:off x="1053508" y="417041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88"/>
                  </a:moveTo>
                  <a:lnTo>
                    <a:pt x="887" y="5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" name="object 1372"/>
            <p:cNvSpPr/>
            <p:nvPr/>
          </p:nvSpPr>
          <p:spPr>
            <a:xfrm>
              <a:off x="1053596" y="4162568"/>
              <a:ext cx="0" cy="9525"/>
            </a:xfrm>
            <a:custGeom>
              <a:avLst/>
              <a:gdLst/>
              <a:ahLst/>
              <a:cxnLst/>
              <a:rect l="l" t="t" r="r" b="b"/>
              <a:pathLst>
                <a:path h="9525">
                  <a:moveTo>
                    <a:pt x="0" y="9025"/>
                  </a:moveTo>
                  <a:lnTo>
                    <a:pt x="0" y="0"/>
                  </a:lnTo>
                </a:path>
                <a:path h="9525">
                  <a:moveTo>
                    <a:pt x="0" y="9025"/>
                  </a:moveTo>
                  <a:lnTo>
                    <a:pt x="0" y="231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" name="object 1373"/>
            <p:cNvSpPr/>
            <p:nvPr/>
          </p:nvSpPr>
          <p:spPr>
            <a:xfrm>
              <a:off x="105381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" name="object 1374"/>
            <p:cNvSpPr/>
            <p:nvPr/>
          </p:nvSpPr>
          <p:spPr>
            <a:xfrm>
              <a:off x="105407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" name="object 1375"/>
            <p:cNvSpPr/>
            <p:nvPr/>
          </p:nvSpPr>
          <p:spPr>
            <a:xfrm>
              <a:off x="105421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" name="object 1376"/>
            <p:cNvSpPr/>
            <p:nvPr/>
          </p:nvSpPr>
          <p:spPr>
            <a:xfrm>
              <a:off x="105430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" name="object 1377"/>
            <p:cNvSpPr/>
            <p:nvPr/>
          </p:nvSpPr>
          <p:spPr>
            <a:xfrm>
              <a:off x="105467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" name="object 1378"/>
            <p:cNvSpPr/>
            <p:nvPr/>
          </p:nvSpPr>
          <p:spPr>
            <a:xfrm>
              <a:off x="105475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" name="object 1379"/>
            <p:cNvSpPr/>
            <p:nvPr/>
          </p:nvSpPr>
          <p:spPr>
            <a:xfrm>
              <a:off x="105476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" name="object 1380"/>
            <p:cNvSpPr/>
            <p:nvPr/>
          </p:nvSpPr>
          <p:spPr>
            <a:xfrm>
              <a:off x="105482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" name="object 1381"/>
            <p:cNvSpPr/>
            <p:nvPr/>
          </p:nvSpPr>
          <p:spPr>
            <a:xfrm>
              <a:off x="105490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" name="object 1382"/>
            <p:cNvSpPr/>
            <p:nvPr/>
          </p:nvSpPr>
          <p:spPr>
            <a:xfrm>
              <a:off x="105516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" name="object 1383"/>
            <p:cNvSpPr/>
            <p:nvPr/>
          </p:nvSpPr>
          <p:spPr>
            <a:xfrm>
              <a:off x="105535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" name="object 1384"/>
            <p:cNvSpPr/>
            <p:nvPr/>
          </p:nvSpPr>
          <p:spPr>
            <a:xfrm>
              <a:off x="105571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" name="object 1385"/>
            <p:cNvSpPr/>
            <p:nvPr/>
          </p:nvSpPr>
          <p:spPr>
            <a:xfrm>
              <a:off x="1055801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" name="object 1386"/>
            <p:cNvSpPr/>
            <p:nvPr/>
          </p:nvSpPr>
          <p:spPr>
            <a:xfrm>
              <a:off x="105584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" name="object 1387"/>
            <p:cNvSpPr/>
            <p:nvPr/>
          </p:nvSpPr>
          <p:spPr>
            <a:xfrm>
              <a:off x="1055903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" name="object 1388"/>
            <p:cNvSpPr/>
            <p:nvPr/>
          </p:nvSpPr>
          <p:spPr>
            <a:xfrm>
              <a:off x="1055954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" name="object 1389"/>
            <p:cNvSpPr/>
            <p:nvPr/>
          </p:nvSpPr>
          <p:spPr>
            <a:xfrm>
              <a:off x="1055979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" name="object 1390"/>
            <p:cNvSpPr/>
            <p:nvPr/>
          </p:nvSpPr>
          <p:spPr>
            <a:xfrm>
              <a:off x="1056030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" name="object 1391"/>
            <p:cNvSpPr/>
            <p:nvPr/>
          </p:nvSpPr>
          <p:spPr>
            <a:xfrm>
              <a:off x="1056093" y="4165087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50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" name="object 1392"/>
            <p:cNvSpPr/>
            <p:nvPr/>
          </p:nvSpPr>
          <p:spPr>
            <a:xfrm>
              <a:off x="1056118" y="4169619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87"/>
                  </a:moveTo>
                  <a:lnTo>
                    <a:pt x="887" y="98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" name="object 1393"/>
            <p:cNvSpPr/>
            <p:nvPr/>
          </p:nvSpPr>
          <p:spPr>
            <a:xfrm>
              <a:off x="1056182" y="4162176"/>
              <a:ext cx="0" cy="9525"/>
            </a:xfrm>
            <a:custGeom>
              <a:avLst/>
              <a:gdLst/>
              <a:ahLst/>
              <a:cxnLst/>
              <a:rect l="l" t="t" r="r" b="b"/>
              <a:pathLst>
                <a:path h="9525">
                  <a:moveTo>
                    <a:pt x="0" y="941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" name="object 1394"/>
            <p:cNvSpPr/>
            <p:nvPr/>
          </p:nvSpPr>
          <p:spPr>
            <a:xfrm>
              <a:off x="1056334" y="417077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1"/>
                  </a:moveTo>
                  <a:lnTo>
                    <a:pt x="887" y="41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" name="object 1395"/>
            <p:cNvSpPr/>
            <p:nvPr/>
          </p:nvSpPr>
          <p:spPr>
            <a:xfrm>
              <a:off x="1055472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50" y="0"/>
                  </a:moveTo>
                  <a:lnTo>
                    <a:pt x="182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" name="object 1396"/>
            <p:cNvSpPr/>
            <p:nvPr/>
          </p:nvSpPr>
          <p:spPr>
            <a:xfrm>
              <a:off x="105658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" name="object 1397"/>
            <p:cNvSpPr/>
            <p:nvPr/>
          </p:nvSpPr>
          <p:spPr>
            <a:xfrm>
              <a:off x="105663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" name="object 1398"/>
            <p:cNvSpPr/>
            <p:nvPr/>
          </p:nvSpPr>
          <p:spPr>
            <a:xfrm>
              <a:off x="105677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" name="object 1399"/>
            <p:cNvSpPr/>
            <p:nvPr/>
          </p:nvSpPr>
          <p:spPr>
            <a:xfrm>
              <a:off x="105685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" name="object 1400"/>
            <p:cNvSpPr/>
            <p:nvPr/>
          </p:nvSpPr>
          <p:spPr>
            <a:xfrm>
              <a:off x="105704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" name="object 1401"/>
            <p:cNvSpPr/>
            <p:nvPr/>
          </p:nvSpPr>
          <p:spPr>
            <a:xfrm>
              <a:off x="105718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" name="object 1402"/>
            <p:cNvSpPr/>
            <p:nvPr/>
          </p:nvSpPr>
          <p:spPr>
            <a:xfrm>
              <a:off x="105725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" name="object 1403"/>
            <p:cNvSpPr/>
            <p:nvPr/>
          </p:nvSpPr>
          <p:spPr>
            <a:xfrm>
              <a:off x="105738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" name="object 1404"/>
            <p:cNvSpPr/>
            <p:nvPr/>
          </p:nvSpPr>
          <p:spPr>
            <a:xfrm>
              <a:off x="105741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" name="object 1405"/>
            <p:cNvSpPr/>
            <p:nvPr/>
          </p:nvSpPr>
          <p:spPr>
            <a:xfrm>
              <a:off x="105747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" name="object 1406"/>
            <p:cNvSpPr/>
            <p:nvPr/>
          </p:nvSpPr>
          <p:spPr>
            <a:xfrm>
              <a:off x="105841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" name="object 1407"/>
            <p:cNvSpPr/>
            <p:nvPr/>
          </p:nvSpPr>
          <p:spPr>
            <a:xfrm>
              <a:off x="1058501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" name="object 1408"/>
            <p:cNvSpPr/>
            <p:nvPr/>
          </p:nvSpPr>
          <p:spPr>
            <a:xfrm>
              <a:off x="1058539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" name="object 1409"/>
            <p:cNvSpPr/>
            <p:nvPr/>
          </p:nvSpPr>
          <p:spPr>
            <a:xfrm>
              <a:off x="1058602" y="41711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" name="object 1410"/>
            <p:cNvSpPr/>
            <p:nvPr/>
          </p:nvSpPr>
          <p:spPr>
            <a:xfrm>
              <a:off x="105869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" name="object 1411"/>
            <p:cNvSpPr/>
            <p:nvPr/>
          </p:nvSpPr>
          <p:spPr>
            <a:xfrm>
              <a:off x="1058754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" name="object 1412"/>
            <p:cNvSpPr/>
            <p:nvPr/>
          </p:nvSpPr>
          <p:spPr>
            <a:xfrm>
              <a:off x="1058805" y="4159885"/>
              <a:ext cx="0" cy="12065"/>
            </a:xfrm>
            <a:custGeom>
              <a:avLst/>
              <a:gdLst/>
              <a:ahLst/>
              <a:cxnLst/>
              <a:rect l="l" t="t" r="r" b="b"/>
              <a:pathLst>
                <a:path h="12064">
                  <a:moveTo>
                    <a:pt x="0" y="11709"/>
                  </a:moveTo>
                  <a:lnTo>
                    <a:pt x="0" y="0"/>
                  </a:lnTo>
                </a:path>
                <a:path h="12064">
                  <a:moveTo>
                    <a:pt x="0" y="11709"/>
                  </a:moveTo>
                  <a:lnTo>
                    <a:pt x="0" y="740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" name="object 1413"/>
            <p:cNvSpPr/>
            <p:nvPr/>
          </p:nvSpPr>
          <p:spPr>
            <a:xfrm>
              <a:off x="1058932" y="417045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9"/>
                  </a:moveTo>
                  <a:lnTo>
                    <a:pt x="887" y="5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" name="object 1414"/>
            <p:cNvSpPr/>
            <p:nvPr/>
          </p:nvSpPr>
          <p:spPr>
            <a:xfrm>
              <a:off x="105903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" name="object 1415"/>
            <p:cNvSpPr/>
            <p:nvPr/>
          </p:nvSpPr>
          <p:spPr>
            <a:xfrm>
              <a:off x="105908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" name="object 1416"/>
            <p:cNvSpPr/>
            <p:nvPr/>
          </p:nvSpPr>
          <p:spPr>
            <a:xfrm>
              <a:off x="105941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" name="object 1417"/>
            <p:cNvSpPr/>
            <p:nvPr/>
          </p:nvSpPr>
          <p:spPr>
            <a:xfrm>
              <a:off x="105956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" name="object 1418"/>
            <p:cNvSpPr/>
            <p:nvPr/>
          </p:nvSpPr>
          <p:spPr>
            <a:xfrm>
              <a:off x="105979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" name="object 1419"/>
            <p:cNvSpPr/>
            <p:nvPr/>
          </p:nvSpPr>
          <p:spPr>
            <a:xfrm>
              <a:off x="105984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" name="object 1420"/>
            <p:cNvSpPr/>
            <p:nvPr/>
          </p:nvSpPr>
          <p:spPr>
            <a:xfrm>
              <a:off x="106007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" name="object 1421"/>
            <p:cNvSpPr/>
            <p:nvPr/>
          </p:nvSpPr>
          <p:spPr>
            <a:xfrm>
              <a:off x="106047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" name="object 1422"/>
            <p:cNvSpPr/>
            <p:nvPr/>
          </p:nvSpPr>
          <p:spPr>
            <a:xfrm>
              <a:off x="1059629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481" y="0"/>
                  </a:moveTo>
                  <a:lnTo>
                    <a:pt x="2255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" name="object 1423"/>
            <p:cNvSpPr/>
            <p:nvPr/>
          </p:nvSpPr>
          <p:spPr>
            <a:xfrm>
              <a:off x="106103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" name="object 1424"/>
            <p:cNvSpPr/>
            <p:nvPr/>
          </p:nvSpPr>
          <p:spPr>
            <a:xfrm>
              <a:off x="106111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" name="object 1425"/>
            <p:cNvSpPr/>
            <p:nvPr/>
          </p:nvSpPr>
          <p:spPr>
            <a:xfrm>
              <a:off x="1061149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" name="object 1426"/>
            <p:cNvSpPr/>
            <p:nvPr/>
          </p:nvSpPr>
          <p:spPr>
            <a:xfrm>
              <a:off x="1061238" y="41710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" name="object 1427"/>
            <p:cNvSpPr/>
            <p:nvPr/>
          </p:nvSpPr>
          <p:spPr>
            <a:xfrm>
              <a:off x="1061352" y="416996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16"/>
                  </a:moveTo>
                  <a:lnTo>
                    <a:pt x="887" y="81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" name="object 1428"/>
            <p:cNvSpPr/>
            <p:nvPr/>
          </p:nvSpPr>
          <p:spPr>
            <a:xfrm>
              <a:off x="1061390" y="4130123"/>
              <a:ext cx="0" cy="41910"/>
            </a:xfrm>
            <a:custGeom>
              <a:avLst/>
              <a:gdLst/>
              <a:ahLst/>
              <a:cxnLst/>
              <a:rect l="l" t="t" r="r" b="b"/>
              <a:pathLst>
                <a:path h="41910">
                  <a:moveTo>
                    <a:pt x="0" y="41470"/>
                  </a:moveTo>
                  <a:lnTo>
                    <a:pt x="0" y="37749"/>
                  </a:lnTo>
                </a:path>
                <a:path h="41910">
                  <a:moveTo>
                    <a:pt x="0" y="4147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" name="object 1429"/>
            <p:cNvSpPr/>
            <p:nvPr/>
          </p:nvSpPr>
          <p:spPr>
            <a:xfrm>
              <a:off x="106159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" name="object 1430"/>
            <p:cNvSpPr/>
            <p:nvPr/>
          </p:nvSpPr>
          <p:spPr>
            <a:xfrm>
              <a:off x="1061618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" name="object 1431"/>
            <p:cNvSpPr/>
            <p:nvPr/>
          </p:nvSpPr>
          <p:spPr>
            <a:xfrm>
              <a:off x="106165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" name="object 1432"/>
            <p:cNvSpPr/>
            <p:nvPr/>
          </p:nvSpPr>
          <p:spPr>
            <a:xfrm>
              <a:off x="106210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" name="object 1433"/>
            <p:cNvSpPr/>
            <p:nvPr/>
          </p:nvSpPr>
          <p:spPr>
            <a:xfrm>
              <a:off x="106229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" name="object 1434"/>
            <p:cNvSpPr/>
            <p:nvPr/>
          </p:nvSpPr>
          <p:spPr>
            <a:xfrm>
              <a:off x="106236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" name="object 1435"/>
            <p:cNvSpPr/>
            <p:nvPr/>
          </p:nvSpPr>
          <p:spPr>
            <a:xfrm>
              <a:off x="106241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" name="object 1436"/>
            <p:cNvSpPr/>
            <p:nvPr/>
          </p:nvSpPr>
          <p:spPr>
            <a:xfrm>
              <a:off x="106268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" name="object 1437"/>
            <p:cNvSpPr/>
            <p:nvPr/>
          </p:nvSpPr>
          <p:spPr>
            <a:xfrm>
              <a:off x="106277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" name="object 1438"/>
            <p:cNvSpPr/>
            <p:nvPr/>
          </p:nvSpPr>
          <p:spPr>
            <a:xfrm>
              <a:off x="106298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" name="object 1439"/>
            <p:cNvSpPr/>
            <p:nvPr/>
          </p:nvSpPr>
          <p:spPr>
            <a:xfrm>
              <a:off x="106316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" name="object 1440"/>
            <p:cNvSpPr/>
            <p:nvPr/>
          </p:nvSpPr>
          <p:spPr>
            <a:xfrm>
              <a:off x="106346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1" name="object 1441"/>
            <p:cNvSpPr/>
            <p:nvPr/>
          </p:nvSpPr>
          <p:spPr>
            <a:xfrm>
              <a:off x="106369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2" name="object 1442"/>
            <p:cNvSpPr/>
            <p:nvPr/>
          </p:nvSpPr>
          <p:spPr>
            <a:xfrm>
              <a:off x="1062873" y="4171563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38" y="0"/>
                  </a:moveTo>
                  <a:lnTo>
                    <a:pt x="1812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" name="object 1443"/>
            <p:cNvSpPr/>
            <p:nvPr/>
          </p:nvSpPr>
          <p:spPr>
            <a:xfrm>
              <a:off x="106382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" name="object 1444"/>
            <p:cNvSpPr/>
            <p:nvPr/>
          </p:nvSpPr>
          <p:spPr>
            <a:xfrm>
              <a:off x="1063861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" name="object 1445"/>
            <p:cNvSpPr/>
            <p:nvPr/>
          </p:nvSpPr>
          <p:spPr>
            <a:xfrm>
              <a:off x="1063912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" name="object 1446"/>
            <p:cNvSpPr/>
            <p:nvPr/>
          </p:nvSpPr>
          <p:spPr>
            <a:xfrm>
              <a:off x="106396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" name="object 1447"/>
            <p:cNvSpPr/>
            <p:nvPr/>
          </p:nvSpPr>
          <p:spPr>
            <a:xfrm>
              <a:off x="1063988" y="417087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" name="object 1448"/>
            <p:cNvSpPr/>
            <p:nvPr/>
          </p:nvSpPr>
          <p:spPr>
            <a:xfrm>
              <a:off x="1064102" y="4162973"/>
              <a:ext cx="0" cy="8890"/>
            </a:xfrm>
            <a:custGeom>
              <a:avLst/>
              <a:gdLst/>
              <a:ahLst/>
              <a:cxnLst/>
              <a:rect l="l" t="t" r="r" b="b"/>
              <a:pathLst>
                <a:path h="8889">
                  <a:moveTo>
                    <a:pt x="0" y="862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" name="object 1449"/>
            <p:cNvSpPr/>
            <p:nvPr/>
          </p:nvSpPr>
          <p:spPr>
            <a:xfrm>
              <a:off x="1064242" y="41711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" name="object 1450"/>
            <p:cNvSpPr/>
            <p:nvPr/>
          </p:nvSpPr>
          <p:spPr>
            <a:xfrm>
              <a:off x="106428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" name="object 1451"/>
            <p:cNvSpPr/>
            <p:nvPr/>
          </p:nvSpPr>
          <p:spPr>
            <a:xfrm>
              <a:off x="106434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" name="object 1452"/>
            <p:cNvSpPr/>
            <p:nvPr/>
          </p:nvSpPr>
          <p:spPr>
            <a:xfrm>
              <a:off x="1063481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40" y="0"/>
                  </a:moveTo>
                  <a:lnTo>
                    <a:pt x="2014" y="0"/>
                  </a:lnTo>
                </a:path>
                <a:path w="2540">
                  <a:moveTo>
                    <a:pt x="266" y="0"/>
                  </a:moveTo>
                  <a:lnTo>
                    <a:pt x="204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" name="object 1453"/>
            <p:cNvSpPr/>
            <p:nvPr/>
          </p:nvSpPr>
          <p:spPr>
            <a:xfrm>
              <a:off x="106471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" name="object 1454"/>
            <p:cNvSpPr/>
            <p:nvPr/>
          </p:nvSpPr>
          <p:spPr>
            <a:xfrm>
              <a:off x="106497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" name="object 1455"/>
            <p:cNvSpPr/>
            <p:nvPr/>
          </p:nvSpPr>
          <p:spPr>
            <a:xfrm>
              <a:off x="106515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" name="object 1456"/>
            <p:cNvSpPr/>
            <p:nvPr/>
          </p:nvSpPr>
          <p:spPr>
            <a:xfrm>
              <a:off x="106529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" name="object 1457"/>
            <p:cNvSpPr/>
            <p:nvPr/>
          </p:nvSpPr>
          <p:spPr>
            <a:xfrm>
              <a:off x="106556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" name="object 1458"/>
            <p:cNvSpPr/>
            <p:nvPr/>
          </p:nvSpPr>
          <p:spPr>
            <a:xfrm>
              <a:off x="106558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" name="object 1459"/>
            <p:cNvSpPr/>
            <p:nvPr/>
          </p:nvSpPr>
          <p:spPr>
            <a:xfrm>
              <a:off x="106592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" name="object 1460"/>
            <p:cNvSpPr/>
            <p:nvPr/>
          </p:nvSpPr>
          <p:spPr>
            <a:xfrm>
              <a:off x="106616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" name="object 1461"/>
            <p:cNvSpPr/>
            <p:nvPr/>
          </p:nvSpPr>
          <p:spPr>
            <a:xfrm>
              <a:off x="106626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" name="object 1462"/>
            <p:cNvSpPr/>
            <p:nvPr/>
          </p:nvSpPr>
          <p:spPr>
            <a:xfrm>
              <a:off x="106634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" name="object 1463"/>
            <p:cNvSpPr/>
            <p:nvPr/>
          </p:nvSpPr>
          <p:spPr>
            <a:xfrm>
              <a:off x="1066409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" name="object 1464"/>
            <p:cNvSpPr/>
            <p:nvPr/>
          </p:nvSpPr>
          <p:spPr>
            <a:xfrm>
              <a:off x="1066472" y="417094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" name="object 1465"/>
            <p:cNvSpPr/>
            <p:nvPr/>
          </p:nvSpPr>
          <p:spPr>
            <a:xfrm>
              <a:off x="1066548" y="41711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" name="object 1466"/>
            <p:cNvSpPr/>
            <p:nvPr/>
          </p:nvSpPr>
          <p:spPr>
            <a:xfrm>
              <a:off x="1066649" y="4163897"/>
              <a:ext cx="0" cy="8255"/>
            </a:xfrm>
            <a:custGeom>
              <a:avLst/>
              <a:gdLst/>
              <a:ahLst/>
              <a:cxnLst/>
              <a:rect l="l" t="t" r="r" b="b"/>
              <a:pathLst>
                <a:path h="8254">
                  <a:moveTo>
                    <a:pt x="0" y="7696"/>
                  </a:moveTo>
                  <a:lnTo>
                    <a:pt x="0" y="0"/>
                  </a:lnTo>
                </a:path>
                <a:path h="8254">
                  <a:moveTo>
                    <a:pt x="0" y="7696"/>
                  </a:moveTo>
                  <a:lnTo>
                    <a:pt x="0" y="410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" name="object 1467"/>
            <p:cNvSpPr/>
            <p:nvPr/>
          </p:nvSpPr>
          <p:spPr>
            <a:xfrm>
              <a:off x="1066865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" name="object 1468"/>
            <p:cNvSpPr/>
            <p:nvPr/>
          </p:nvSpPr>
          <p:spPr>
            <a:xfrm>
              <a:off x="1066928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" name="object 1469"/>
            <p:cNvSpPr/>
            <p:nvPr/>
          </p:nvSpPr>
          <p:spPr>
            <a:xfrm>
              <a:off x="106704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0" name="object 1470"/>
            <p:cNvSpPr/>
            <p:nvPr/>
          </p:nvSpPr>
          <p:spPr>
            <a:xfrm>
              <a:off x="106716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1" name="object 1471"/>
            <p:cNvSpPr/>
            <p:nvPr/>
          </p:nvSpPr>
          <p:spPr>
            <a:xfrm>
              <a:off x="106732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" name="object 1472"/>
            <p:cNvSpPr/>
            <p:nvPr/>
          </p:nvSpPr>
          <p:spPr>
            <a:xfrm>
              <a:off x="106747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" name="object 1473"/>
            <p:cNvSpPr/>
            <p:nvPr/>
          </p:nvSpPr>
          <p:spPr>
            <a:xfrm>
              <a:off x="106776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" name="object 1474"/>
            <p:cNvSpPr/>
            <p:nvPr/>
          </p:nvSpPr>
          <p:spPr>
            <a:xfrm>
              <a:off x="106791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" name="object 1475"/>
            <p:cNvSpPr/>
            <p:nvPr/>
          </p:nvSpPr>
          <p:spPr>
            <a:xfrm>
              <a:off x="106796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" name="object 1476"/>
            <p:cNvSpPr/>
            <p:nvPr/>
          </p:nvSpPr>
          <p:spPr>
            <a:xfrm>
              <a:off x="106818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" name="object 1477"/>
            <p:cNvSpPr/>
            <p:nvPr/>
          </p:nvSpPr>
          <p:spPr>
            <a:xfrm>
              <a:off x="106860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" name="object 1478"/>
            <p:cNvSpPr/>
            <p:nvPr/>
          </p:nvSpPr>
          <p:spPr>
            <a:xfrm>
              <a:off x="106867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" name="object 1479"/>
            <p:cNvSpPr/>
            <p:nvPr/>
          </p:nvSpPr>
          <p:spPr>
            <a:xfrm>
              <a:off x="106881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" name="object 1480"/>
            <p:cNvSpPr/>
            <p:nvPr/>
          </p:nvSpPr>
          <p:spPr>
            <a:xfrm>
              <a:off x="1067993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76" y="0"/>
                  </a:moveTo>
                  <a:lnTo>
                    <a:pt x="185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" name="object 1481"/>
            <p:cNvSpPr/>
            <p:nvPr/>
          </p:nvSpPr>
          <p:spPr>
            <a:xfrm>
              <a:off x="106899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" name="object 1482"/>
            <p:cNvSpPr/>
            <p:nvPr/>
          </p:nvSpPr>
          <p:spPr>
            <a:xfrm>
              <a:off x="1069057" y="41710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" name="object 1483"/>
            <p:cNvSpPr/>
            <p:nvPr/>
          </p:nvSpPr>
          <p:spPr>
            <a:xfrm>
              <a:off x="1069108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" name="object 1484"/>
            <p:cNvSpPr/>
            <p:nvPr/>
          </p:nvSpPr>
          <p:spPr>
            <a:xfrm>
              <a:off x="106918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" name="object 1485"/>
            <p:cNvSpPr/>
            <p:nvPr/>
          </p:nvSpPr>
          <p:spPr>
            <a:xfrm>
              <a:off x="1069285" y="416992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35"/>
                  </a:moveTo>
                  <a:lnTo>
                    <a:pt x="887" y="83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" name="object 1486"/>
            <p:cNvSpPr/>
            <p:nvPr/>
          </p:nvSpPr>
          <p:spPr>
            <a:xfrm>
              <a:off x="1069361" y="4160087"/>
              <a:ext cx="0" cy="12065"/>
            </a:xfrm>
            <a:custGeom>
              <a:avLst/>
              <a:gdLst/>
              <a:ahLst/>
              <a:cxnLst/>
              <a:rect l="l" t="t" r="r" b="b"/>
              <a:pathLst>
                <a:path h="12064">
                  <a:moveTo>
                    <a:pt x="0" y="1150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" name="object 1487"/>
            <p:cNvSpPr/>
            <p:nvPr/>
          </p:nvSpPr>
          <p:spPr>
            <a:xfrm>
              <a:off x="1069450" y="417068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55"/>
                  </a:moveTo>
                  <a:lnTo>
                    <a:pt x="887" y="45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" name="object 1488"/>
            <p:cNvSpPr/>
            <p:nvPr/>
          </p:nvSpPr>
          <p:spPr>
            <a:xfrm>
              <a:off x="106955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" name="object 1489"/>
            <p:cNvSpPr/>
            <p:nvPr/>
          </p:nvSpPr>
          <p:spPr>
            <a:xfrm>
              <a:off x="106957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" name="object 1490"/>
            <p:cNvSpPr/>
            <p:nvPr/>
          </p:nvSpPr>
          <p:spPr>
            <a:xfrm>
              <a:off x="1069653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" name="object 1491"/>
            <p:cNvSpPr/>
            <p:nvPr/>
          </p:nvSpPr>
          <p:spPr>
            <a:xfrm>
              <a:off x="106974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" name="object 1492"/>
            <p:cNvSpPr/>
            <p:nvPr/>
          </p:nvSpPr>
          <p:spPr>
            <a:xfrm>
              <a:off x="106989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" name="object 1493"/>
            <p:cNvSpPr/>
            <p:nvPr/>
          </p:nvSpPr>
          <p:spPr>
            <a:xfrm>
              <a:off x="106999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" name="object 1494"/>
            <p:cNvSpPr/>
            <p:nvPr/>
          </p:nvSpPr>
          <p:spPr>
            <a:xfrm>
              <a:off x="107026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" name="object 1495"/>
            <p:cNvSpPr/>
            <p:nvPr/>
          </p:nvSpPr>
          <p:spPr>
            <a:xfrm>
              <a:off x="107055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" name="object 1496"/>
            <p:cNvSpPr/>
            <p:nvPr/>
          </p:nvSpPr>
          <p:spPr>
            <a:xfrm>
              <a:off x="107061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" name="object 1497"/>
            <p:cNvSpPr/>
            <p:nvPr/>
          </p:nvSpPr>
          <p:spPr>
            <a:xfrm>
              <a:off x="107078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" name="object 1498"/>
            <p:cNvSpPr/>
            <p:nvPr/>
          </p:nvSpPr>
          <p:spPr>
            <a:xfrm>
              <a:off x="107106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" name="object 1499"/>
            <p:cNvSpPr/>
            <p:nvPr/>
          </p:nvSpPr>
          <p:spPr>
            <a:xfrm>
              <a:off x="107128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" name="object 1500"/>
            <p:cNvSpPr/>
            <p:nvPr/>
          </p:nvSpPr>
          <p:spPr>
            <a:xfrm>
              <a:off x="107155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" name="object 1501"/>
            <p:cNvSpPr/>
            <p:nvPr/>
          </p:nvSpPr>
          <p:spPr>
            <a:xfrm>
              <a:off x="107161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" name="object 1502"/>
            <p:cNvSpPr/>
            <p:nvPr/>
          </p:nvSpPr>
          <p:spPr>
            <a:xfrm>
              <a:off x="1071693" y="417034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26"/>
                  </a:moveTo>
                  <a:lnTo>
                    <a:pt x="887" y="62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" name="object 1503"/>
            <p:cNvSpPr/>
            <p:nvPr/>
          </p:nvSpPr>
          <p:spPr>
            <a:xfrm>
              <a:off x="107170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" name="object 1504"/>
            <p:cNvSpPr/>
            <p:nvPr/>
          </p:nvSpPr>
          <p:spPr>
            <a:xfrm>
              <a:off x="1071769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" name="object 1505"/>
            <p:cNvSpPr/>
            <p:nvPr/>
          </p:nvSpPr>
          <p:spPr>
            <a:xfrm>
              <a:off x="107180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" name="object 1506"/>
            <p:cNvSpPr/>
            <p:nvPr/>
          </p:nvSpPr>
          <p:spPr>
            <a:xfrm>
              <a:off x="1071871" y="417036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13"/>
                  </a:moveTo>
                  <a:lnTo>
                    <a:pt x="887" y="6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" name="object 1507"/>
            <p:cNvSpPr/>
            <p:nvPr/>
          </p:nvSpPr>
          <p:spPr>
            <a:xfrm>
              <a:off x="1071909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" name="object 1508"/>
            <p:cNvSpPr/>
            <p:nvPr/>
          </p:nvSpPr>
          <p:spPr>
            <a:xfrm>
              <a:off x="1071972" y="4165303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629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" name="object 1509"/>
            <p:cNvSpPr/>
            <p:nvPr/>
          </p:nvSpPr>
          <p:spPr>
            <a:xfrm>
              <a:off x="1071997" y="416917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08"/>
                  </a:moveTo>
                  <a:lnTo>
                    <a:pt x="887" y="120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" name="object 1510"/>
            <p:cNvSpPr/>
            <p:nvPr/>
          </p:nvSpPr>
          <p:spPr>
            <a:xfrm>
              <a:off x="1072048" y="416963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81"/>
                  </a:moveTo>
                  <a:lnTo>
                    <a:pt x="887" y="98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" name="object 1511"/>
            <p:cNvSpPr/>
            <p:nvPr/>
          </p:nvSpPr>
          <p:spPr>
            <a:xfrm>
              <a:off x="1072175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" name="object 1512"/>
            <p:cNvSpPr/>
            <p:nvPr/>
          </p:nvSpPr>
          <p:spPr>
            <a:xfrm>
              <a:off x="107223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" name="object 1513"/>
            <p:cNvSpPr/>
            <p:nvPr/>
          </p:nvSpPr>
          <p:spPr>
            <a:xfrm>
              <a:off x="107228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" name="object 1514"/>
            <p:cNvSpPr/>
            <p:nvPr/>
          </p:nvSpPr>
          <p:spPr>
            <a:xfrm>
              <a:off x="107247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" name="object 1515"/>
            <p:cNvSpPr/>
            <p:nvPr/>
          </p:nvSpPr>
          <p:spPr>
            <a:xfrm>
              <a:off x="107304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" name="object 1516"/>
            <p:cNvSpPr/>
            <p:nvPr/>
          </p:nvSpPr>
          <p:spPr>
            <a:xfrm>
              <a:off x="107318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" name="object 1517"/>
            <p:cNvSpPr/>
            <p:nvPr/>
          </p:nvSpPr>
          <p:spPr>
            <a:xfrm>
              <a:off x="107322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" name="object 1518"/>
            <p:cNvSpPr/>
            <p:nvPr/>
          </p:nvSpPr>
          <p:spPr>
            <a:xfrm>
              <a:off x="107326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" name="object 1519"/>
            <p:cNvSpPr/>
            <p:nvPr/>
          </p:nvSpPr>
          <p:spPr>
            <a:xfrm>
              <a:off x="107356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" name="object 1520"/>
            <p:cNvSpPr/>
            <p:nvPr/>
          </p:nvSpPr>
          <p:spPr>
            <a:xfrm>
              <a:off x="107381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" name="object 1521"/>
            <p:cNvSpPr/>
            <p:nvPr/>
          </p:nvSpPr>
          <p:spPr>
            <a:xfrm>
              <a:off x="1074215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" name="object 1522"/>
            <p:cNvSpPr/>
            <p:nvPr/>
          </p:nvSpPr>
          <p:spPr>
            <a:xfrm>
              <a:off x="1074266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" name="object 1523"/>
            <p:cNvSpPr/>
            <p:nvPr/>
          </p:nvSpPr>
          <p:spPr>
            <a:xfrm>
              <a:off x="1074329" y="41712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" name="object 1524"/>
            <p:cNvSpPr/>
            <p:nvPr/>
          </p:nvSpPr>
          <p:spPr>
            <a:xfrm>
              <a:off x="1074355" y="417074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" name="object 1525"/>
            <p:cNvSpPr/>
            <p:nvPr/>
          </p:nvSpPr>
          <p:spPr>
            <a:xfrm>
              <a:off x="1074418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" name="object 1526"/>
            <p:cNvSpPr/>
            <p:nvPr/>
          </p:nvSpPr>
          <p:spPr>
            <a:xfrm>
              <a:off x="1074494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" name="object 1527"/>
            <p:cNvSpPr/>
            <p:nvPr/>
          </p:nvSpPr>
          <p:spPr>
            <a:xfrm>
              <a:off x="1074583" y="4163302"/>
              <a:ext cx="0" cy="8890"/>
            </a:xfrm>
            <a:custGeom>
              <a:avLst/>
              <a:gdLst/>
              <a:ahLst/>
              <a:cxnLst/>
              <a:rect l="l" t="t" r="r" b="b"/>
              <a:pathLst>
                <a:path h="8889">
                  <a:moveTo>
                    <a:pt x="0" y="8291"/>
                  </a:moveTo>
                  <a:lnTo>
                    <a:pt x="0" y="784"/>
                  </a:lnTo>
                </a:path>
                <a:path h="8889">
                  <a:moveTo>
                    <a:pt x="0" y="829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" name="object 1528"/>
            <p:cNvSpPr/>
            <p:nvPr/>
          </p:nvSpPr>
          <p:spPr>
            <a:xfrm>
              <a:off x="1074760" y="41710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" name="object 1529"/>
            <p:cNvSpPr/>
            <p:nvPr/>
          </p:nvSpPr>
          <p:spPr>
            <a:xfrm>
              <a:off x="1074862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" name="object 1530"/>
            <p:cNvSpPr/>
            <p:nvPr/>
          </p:nvSpPr>
          <p:spPr>
            <a:xfrm>
              <a:off x="107496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" name="object 1531"/>
            <p:cNvSpPr/>
            <p:nvPr/>
          </p:nvSpPr>
          <p:spPr>
            <a:xfrm>
              <a:off x="107517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" name="object 1532"/>
            <p:cNvSpPr/>
            <p:nvPr/>
          </p:nvSpPr>
          <p:spPr>
            <a:xfrm>
              <a:off x="107534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" name="object 1533"/>
            <p:cNvSpPr/>
            <p:nvPr/>
          </p:nvSpPr>
          <p:spPr>
            <a:xfrm>
              <a:off x="107566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" name="object 1534"/>
            <p:cNvSpPr/>
            <p:nvPr/>
          </p:nvSpPr>
          <p:spPr>
            <a:xfrm>
              <a:off x="107577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" name="object 1535"/>
            <p:cNvSpPr/>
            <p:nvPr/>
          </p:nvSpPr>
          <p:spPr>
            <a:xfrm>
              <a:off x="107582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" name="object 1536"/>
            <p:cNvSpPr/>
            <p:nvPr/>
          </p:nvSpPr>
          <p:spPr>
            <a:xfrm>
              <a:off x="107585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" name="object 1537"/>
            <p:cNvSpPr/>
            <p:nvPr/>
          </p:nvSpPr>
          <p:spPr>
            <a:xfrm>
              <a:off x="107598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" name="object 1538"/>
            <p:cNvSpPr/>
            <p:nvPr/>
          </p:nvSpPr>
          <p:spPr>
            <a:xfrm>
              <a:off x="107612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" name="object 1539"/>
            <p:cNvSpPr/>
            <p:nvPr/>
          </p:nvSpPr>
          <p:spPr>
            <a:xfrm>
              <a:off x="107668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" name="object 1540"/>
            <p:cNvSpPr/>
            <p:nvPr/>
          </p:nvSpPr>
          <p:spPr>
            <a:xfrm>
              <a:off x="107673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" name="object 1541"/>
            <p:cNvSpPr/>
            <p:nvPr/>
          </p:nvSpPr>
          <p:spPr>
            <a:xfrm>
              <a:off x="107685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" name="object 1542"/>
            <p:cNvSpPr/>
            <p:nvPr/>
          </p:nvSpPr>
          <p:spPr>
            <a:xfrm>
              <a:off x="1076927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" name="object 1543"/>
            <p:cNvSpPr/>
            <p:nvPr/>
          </p:nvSpPr>
          <p:spPr>
            <a:xfrm>
              <a:off x="1076991" y="41711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" name="object 1544"/>
            <p:cNvSpPr/>
            <p:nvPr/>
          </p:nvSpPr>
          <p:spPr>
            <a:xfrm>
              <a:off x="1077016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" name="object 1545"/>
            <p:cNvSpPr/>
            <p:nvPr/>
          </p:nvSpPr>
          <p:spPr>
            <a:xfrm>
              <a:off x="107704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" name="object 1546"/>
            <p:cNvSpPr/>
            <p:nvPr/>
          </p:nvSpPr>
          <p:spPr>
            <a:xfrm>
              <a:off x="1077067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" name="object 1547"/>
            <p:cNvSpPr/>
            <p:nvPr/>
          </p:nvSpPr>
          <p:spPr>
            <a:xfrm>
              <a:off x="1077181" y="4168379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07"/>
                  </a:moveTo>
                  <a:lnTo>
                    <a:pt x="887" y="1607"/>
                  </a:lnTo>
                </a:path>
              </a:pathLst>
            </a:custGeom>
            <a:ln w="321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" name="object 1548"/>
            <p:cNvSpPr/>
            <p:nvPr/>
          </p:nvSpPr>
          <p:spPr>
            <a:xfrm>
              <a:off x="1077282" y="4169341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26"/>
                  </a:moveTo>
                  <a:lnTo>
                    <a:pt x="887" y="112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" name="object 1549"/>
            <p:cNvSpPr/>
            <p:nvPr/>
          </p:nvSpPr>
          <p:spPr>
            <a:xfrm>
              <a:off x="1077358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" name="object 1550"/>
            <p:cNvSpPr/>
            <p:nvPr/>
          </p:nvSpPr>
          <p:spPr>
            <a:xfrm>
              <a:off x="1077383" y="41710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" name="object 1551"/>
            <p:cNvSpPr/>
            <p:nvPr/>
          </p:nvSpPr>
          <p:spPr>
            <a:xfrm>
              <a:off x="1077472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" name="object 1552"/>
            <p:cNvSpPr/>
            <p:nvPr/>
          </p:nvSpPr>
          <p:spPr>
            <a:xfrm>
              <a:off x="107765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" name="object 1553"/>
            <p:cNvSpPr/>
            <p:nvPr/>
          </p:nvSpPr>
          <p:spPr>
            <a:xfrm>
              <a:off x="107808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" name="object 1554"/>
            <p:cNvSpPr/>
            <p:nvPr/>
          </p:nvSpPr>
          <p:spPr>
            <a:xfrm>
              <a:off x="107844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" name="object 1555"/>
            <p:cNvSpPr/>
            <p:nvPr/>
          </p:nvSpPr>
          <p:spPr>
            <a:xfrm>
              <a:off x="107852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" name="object 1556"/>
            <p:cNvSpPr/>
            <p:nvPr/>
          </p:nvSpPr>
          <p:spPr>
            <a:xfrm>
              <a:off x="107863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" name="object 1557"/>
            <p:cNvSpPr/>
            <p:nvPr/>
          </p:nvSpPr>
          <p:spPr>
            <a:xfrm>
              <a:off x="107885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" name="object 1558"/>
            <p:cNvSpPr/>
            <p:nvPr/>
          </p:nvSpPr>
          <p:spPr>
            <a:xfrm>
              <a:off x="107931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" name="object 1559"/>
            <p:cNvSpPr/>
            <p:nvPr/>
          </p:nvSpPr>
          <p:spPr>
            <a:xfrm>
              <a:off x="1079424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" name="object 1560"/>
            <p:cNvSpPr/>
            <p:nvPr/>
          </p:nvSpPr>
          <p:spPr>
            <a:xfrm>
              <a:off x="107947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" name="object 1561"/>
            <p:cNvSpPr/>
            <p:nvPr/>
          </p:nvSpPr>
          <p:spPr>
            <a:xfrm>
              <a:off x="1079576" y="416987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60"/>
                  </a:moveTo>
                  <a:lnTo>
                    <a:pt x="887" y="86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" name="object 1562"/>
            <p:cNvSpPr/>
            <p:nvPr/>
          </p:nvSpPr>
          <p:spPr>
            <a:xfrm>
              <a:off x="107963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" name="object 1563"/>
            <p:cNvSpPr/>
            <p:nvPr/>
          </p:nvSpPr>
          <p:spPr>
            <a:xfrm>
              <a:off x="1079728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" name="object 1564"/>
            <p:cNvSpPr/>
            <p:nvPr/>
          </p:nvSpPr>
          <p:spPr>
            <a:xfrm>
              <a:off x="1079791" y="41711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" name="object 1565"/>
            <p:cNvSpPr/>
            <p:nvPr/>
          </p:nvSpPr>
          <p:spPr>
            <a:xfrm>
              <a:off x="1079880" y="4165910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683"/>
                  </a:moveTo>
                  <a:lnTo>
                    <a:pt x="0" y="291"/>
                  </a:lnTo>
                </a:path>
                <a:path h="5714">
                  <a:moveTo>
                    <a:pt x="0" y="568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" name="object 1566"/>
            <p:cNvSpPr/>
            <p:nvPr/>
          </p:nvSpPr>
          <p:spPr>
            <a:xfrm>
              <a:off x="1080070" y="41712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" name="object 1567"/>
            <p:cNvSpPr/>
            <p:nvPr/>
          </p:nvSpPr>
          <p:spPr>
            <a:xfrm>
              <a:off x="108013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" name="object 1568"/>
            <p:cNvSpPr/>
            <p:nvPr/>
          </p:nvSpPr>
          <p:spPr>
            <a:xfrm>
              <a:off x="108017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" name="object 1569"/>
            <p:cNvSpPr/>
            <p:nvPr/>
          </p:nvSpPr>
          <p:spPr>
            <a:xfrm>
              <a:off x="1080260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" name="object 1570"/>
            <p:cNvSpPr/>
            <p:nvPr/>
          </p:nvSpPr>
          <p:spPr>
            <a:xfrm>
              <a:off x="108031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" name="object 1571"/>
            <p:cNvSpPr/>
            <p:nvPr/>
          </p:nvSpPr>
          <p:spPr>
            <a:xfrm>
              <a:off x="108057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" name="object 1572"/>
            <p:cNvSpPr/>
            <p:nvPr/>
          </p:nvSpPr>
          <p:spPr>
            <a:xfrm>
              <a:off x="108076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" name="object 1573"/>
            <p:cNvSpPr/>
            <p:nvPr/>
          </p:nvSpPr>
          <p:spPr>
            <a:xfrm>
              <a:off x="108094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" name="object 1574"/>
            <p:cNvSpPr/>
            <p:nvPr/>
          </p:nvSpPr>
          <p:spPr>
            <a:xfrm>
              <a:off x="108110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" name="object 1575"/>
            <p:cNvSpPr/>
            <p:nvPr/>
          </p:nvSpPr>
          <p:spPr>
            <a:xfrm>
              <a:off x="108122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" name="object 1576"/>
            <p:cNvSpPr/>
            <p:nvPr/>
          </p:nvSpPr>
          <p:spPr>
            <a:xfrm>
              <a:off x="108152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" name="object 1577"/>
            <p:cNvSpPr/>
            <p:nvPr/>
          </p:nvSpPr>
          <p:spPr>
            <a:xfrm>
              <a:off x="108187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" name="object 1578"/>
            <p:cNvSpPr/>
            <p:nvPr/>
          </p:nvSpPr>
          <p:spPr>
            <a:xfrm>
              <a:off x="108207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" name="object 1579"/>
            <p:cNvSpPr/>
            <p:nvPr/>
          </p:nvSpPr>
          <p:spPr>
            <a:xfrm>
              <a:off x="108213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" name="object 1580"/>
            <p:cNvSpPr/>
            <p:nvPr/>
          </p:nvSpPr>
          <p:spPr>
            <a:xfrm>
              <a:off x="1082224" y="416997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10"/>
                  </a:moveTo>
                  <a:lnTo>
                    <a:pt x="887" y="81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" name="object 1581"/>
            <p:cNvSpPr/>
            <p:nvPr/>
          </p:nvSpPr>
          <p:spPr>
            <a:xfrm>
              <a:off x="1082275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" name="object 1582"/>
            <p:cNvSpPr/>
            <p:nvPr/>
          </p:nvSpPr>
          <p:spPr>
            <a:xfrm>
              <a:off x="1082364" y="417048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6"/>
                  </a:moveTo>
                  <a:lnTo>
                    <a:pt x="887" y="5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" name="object 1583"/>
            <p:cNvSpPr/>
            <p:nvPr/>
          </p:nvSpPr>
          <p:spPr>
            <a:xfrm>
              <a:off x="1082478" y="4163834"/>
              <a:ext cx="0" cy="8255"/>
            </a:xfrm>
            <a:custGeom>
              <a:avLst/>
              <a:gdLst/>
              <a:ahLst/>
              <a:cxnLst/>
              <a:rect l="l" t="t" r="r" b="b"/>
              <a:pathLst>
                <a:path h="8254">
                  <a:moveTo>
                    <a:pt x="0" y="7759"/>
                  </a:moveTo>
                  <a:lnTo>
                    <a:pt x="0" y="2455"/>
                  </a:lnTo>
                </a:path>
                <a:path h="8254">
                  <a:moveTo>
                    <a:pt x="0" y="775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" name="object 1584"/>
            <p:cNvSpPr/>
            <p:nvPr/>
          </p:nvSpPr>
          <p:spPr>
            <a:xfrm>
              <a:off x="1082693" y="416996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16"/>
                  </a:moveTo>
                  <a:lnTo>
                    <a:pt x="887" y="81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" name="object 1585"/>
            <p:cNvSpPr/>
            <p:nvPr/>
          </p:nvSpPr>
          <p:spPr>
            <a:xfrm>
              <a:off x="1082782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" name="object 1586"/>
            <p:cNvSpPr/>
            <p:nvPr/>
          </p:nvSpPr>
          <p:spPr>
            <a:xfrm>
              <a:off x="108289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" name="object 1587"/>
            <p:cNvSpPr/>
            <p:nvPr/>
          </p:nvSpPr>
          <p:spPr>
            <a:xfrm>
              <a:off x="108341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" name="object 1588"/>
            <p:cNvSpPr/>
            <p:nvPr/>
          </p:nvSpPr>
          <p:spPr>
            <a:xfrm>
              <a:off x="108369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" name="object 1589"/>
            <p:cNvSpPr/>
            <p:nvPr/>
          </p:nvSpPr>
          <p:spPr>
            <a:xfrm>
              <a:off x="1083758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" name="object 1590"/>
            <p:cNvSpPr/>
            <p:nvPr/>
          </p:nvSpPr>
          <p:spPr>
            <a:xfrm>
              <a:off x="108402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" name="object 1591"/>
            <p:cNvSpPr/>
            <p:nvPr/>
          </p:nvSpPr>
          <p:spPr>
            <a:xfrm>
              <a:off x="108439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" name="object 1592"/>
            <p:cNvSpPr/>
            <p:nvPr/>
          </p:nvSpPr>
          <p:spPr>
            <a:xfrm>
              <a:off x="108473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" name="object 1593"/>
            <p:cNvSpPr/>
            <p:nvPr/>
          </p:nvSpPr>
          <p:spPr>
            <a:xfrm>
              <a:off x="1084784" y="417068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55"/>
                  </a:moveTo>
                  <a:lnTo>
                    <a:pt x="887" y="45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" name="object 1594"/>
            <p:cNvSpPr/>
            <p:nvPr/>
          </p:nvSpPr>
          <p:spPr>
            <a:xfrm>
              <a:off x="1084886" y="416972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36"/>
                  </a:moveTo>
                  <a:lnTo>
                    <a:pt x="887" y="93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" name="object 1595"/>
            <p:cNvSpPr/>
            <p:nvPr/>
          </p:nvSpPr>
          <p:spPr>
            <a:xfrm>
              <a:off x="1084949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" name="object 1596"/>
            <p:cNvSpPr/>
            <p:nvPr/>
          </p:nvSpPr>
          <p:spPr>
            <a:xfrm>
              <a:off x="1085000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" name="object 1597"/>
            <p:cNvSpPr/>
            <p:nvPr/>
          </p:nvSpPr>
          <p:spPr>
            <a:xfrm>
              <a:off x="1085038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" name="object 1598"/>
            <p:cNvSpPr/>
            <p:nvPr/>
          </p:nvSpPr>
          <p:spPr>
            <a:xfrm>
              <a:off x="1085101" y="416992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35"/>
                  </a:moveTo>
                  <a:lnTo>
                    <a:pt x="887" y="83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" name="object 1599"/>
            <p:cNvSpPr/>
            <p:nvPr/>
          </p:nvSpPr>
          <p:spPr>
            <a:xfrm>
              <a:off x="1085190" y="4125300"/>
              <a:ext cx="0" cy="46355"/>
            </a:xfrm>
            <a:custGeom>
              <a:avLst/>
              <a:gdLst/>
              <a:ahLst/>
              <a:cxnLst/>
              <a:rect l="l" t="t" r="r" b="b"/>
              <a:pathLst>
                <a:path h="46354">
                  <a:moveTo>
                    <a:pt x="0" y="46293"/>
                  </a:moveTo>
                  <a:lnTo>
                    <a:pt x="0" y="0"/>
                  </a:lnTo>
                </a:path>
                <a:path h="46354">
                  <a:moveTo>
                    <a:pt x="0" y="46293"/>
                  </a:moveTo>
                  <a:lnTo>
                    <a:pt x="0" y="3805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" name="object 1600"/>
            <p:cNvSpPr/>
            <p:nvPr/>
          </p:nvSpPr>
          <p:spPr>
            <a:xfrm>
              <a:off x="108544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" name="object 1601"/>
            <p:cNvSpPr/>
            <p:nvPr/>
          </p:nvSpPr>
          <p:spPr>
            <a:xfrm>
              <a:off x="108607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" name="object 1602"/>
            <p:cNvSpPr/>
            <p:nvPr/>
          </p:nvSpPr>
          <p:spPr>
            <a:xfrm>
              <a:off x="108630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" name="object 1603"/>
            <p:cNvSpPr/>
            <p:nvPr/>
          </p:nvSpPr>
          <p:spPr>
            <a:xfrm>
              <a:off x="1086343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" name="object 1604"/>
            <p:cNvSpPr/>
            <p:nvPr/>
          </p:nvSpPr>
          <p:spPr>
            <a:xfrm>
              <a:off x="108640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" name="object 1605"/>
            <p:cNvSpPr/>
            <p:nvPr/>
          </p:nvSpPr>
          <p:spPr>
            <a:xfrm>
              <a:off x="108649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" name="object 1606"/>
            <p:cNvSpPr/>
            <p:nvPr/>
          </p:nvSpPr>
          <p:spPr>
            <a:xfrm>
              <a:off x="108657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" name="object 1607"/>
            <p:cNvSpPr/>
            <p:nvPr/>
          </p:nvSpPr>
          <p:spPr>
            <a:xfrm>
              <a:off x="108687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" name="object 1608"/>
            <p:cNvSpPr/>
            <p:nvPr/>
          </p:nvSpPr>
          <p:spPr>
            <a:xfrm>
              <a:off x="108728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" name="object 1609"/>
            <p:cNvSpPr/>
            <p:nvPr/>
          </p:nvSpPr>
          <p:spPr>
            <a:xfrm>
              <a:off x="1087433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" name="object 1610"/>
            <p:cNvSpPr/>
            <p:nvPr/>
          </p:nvSpPr>
          <p:spPr>
            <a:xfrm>
              <a:off x="1087534" y="417002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84"/>
                  </a:moveTo>
                  <a:lnTo>
                    <a:pt x="887" y="78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" name="object 1611"/>
            <p:cNvSpPr/>
            <p:nvPr/>
          </p:nvSpPr>
          <p:spPr>
            <a:xfrm>
              <a:off x="1086698" y="4171556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25" y="0"/>
                  </a:moveTo>
                  <a:lnTo>
                    <a:pt x="1799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" name="object 1612"/>
            <p:cNvSpPr/>
            <p:nvPr/>
          </p:nvSpPr>
          <p:spPr>
            <a:xfrm>
              <a:off x="1087712" y="4168505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44"/>
                  </a:moveTo>
                  <a:lnTo>
                    <a:pt x="887" y="15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" name="object 1613"/>
            <p:cNvSpPr/>
            <p:nvPr/>
          </p:nvSpPr>
          <p:spPr>
            <a:xfrm>
              <a:off x="1087775" y="4169265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64"/>
                  </a:moveTo>
                  <a:lnTo>
                    <a:pt x="887" y="116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" name="object 1614"/>
            <p:cNvSpPr/>
            <p:nvPr/>
          </p:nvSpPr>
          <p:spPr>
            <a:xfrm>
              <a:off x="1087826" y="4162252"/>
              <a:ext cx="0" cy="9525"/>
            </a:xfrm>
            <a:custGeom>
              <a:avLst/>
              <a:gdLst/>
              <a:ahLst/>
              <a:cxnLst/>
              <a:rect l="l" t="t" r="r" b="b"/>
              <a:pathLst>
                <a:path h="9525">
                  <a:moveTo>
                    <a:pt x="0" y="9342"/>
                  </a:moveTo>
                  <a:lnTo>
                    <a:pt x="0" y="4164"/>
                  </a:lnTo>
                </a:path>
                <a:path h="9525">
                  <a:moveTo>
                    <a:pt x="0" y="934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" name="object 1615"/>
            <p:cNvSpPr/>
            <p:nvPr/>
          </p:nvSpPr>
          <p:spPr>
            <a:xfrm>
              <a:off x="1087991" y="41712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" name="object 1616"/>
            <p:cNvSpPr/>
            <p:nvPr/>
          </p:nvSpPr>
          <p:spPr>
            <a:xfrm>
              <a:off x="108804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" name="object 1617"/>
            <p:cNvSpPr/>
            <p:nvPr/>
          </p:nvSpPr>
          <p:spPr>
            <a:xfrm>
              <a:off x="108829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" name="object 1618"/>
            <p:cNvSpPr/>
            <p:nvPr/>
          </p:nvSpPr>
          <p:spPr>
            <a:xfrm>
              <a:off x="108852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" name="object 1619"/>
            <p:cNvSpPr/>
            <p:nvPr/>
          </p:nvSpPr>
          <p:spPr>
            <a:xfrm>
              <a:off x="108871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" name="object 1620"/>
            <p:cNvSpPr/>
            <p:nvPr/>
          </p:nvSpPr>
          <p:spPr>
            <a:xfrm>
              <a:off x="108899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" name="object 1621"/>
            <p:cNvSpPr/>
            <p:nvPr/>
          </p:nvSpPr>
          <p:spPr>
            <a:xfrm>
              <a:off x="108903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" name="object 1622"/>
            <p:cNvSpPr/>
            <p:nvPr/>
          </p:nvSpPr>
          <p:spPr>
            <a:xfrm>
              <a:off x="108925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" name="object 1623"/>
            <p:cNvSpPr/>
            <p:nvPr/>
          </p:nvSpPr>
          <p:spPr>
            <a:xfrm>
              <a:off x="109004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" name="object 1624"/>
            <p:cNvSpPr/>
            <p:nvPr/>
          </p:nvSpPr>
          <p:spPr>
            <a:xfrm>
              <a:off x="1090094" y="41710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" name="object 1625"/>
            <p:cNvSpPr/>
            <p:nvPr/>
          </p:nvSpPr>
          <p:spPr>
            <a:xfrm>
              <a:off x="1090183" y="41711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" name="object 1626"/>
            <p:cNvSpPr/>
            <p:nvPr/>
          </p:nvSpPr>
          <p:spPr>
            <a:xfrm>
              <a:off x="1090259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" name="object 1627"/>
            <p:cNvSpPr/>
            <p:nvPr/>
          </p:nvSpPr>
          <p:spPr>
            <a:xfrm>
              <a:off x="1090284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" name="object 1628"/>
            <p:cNvSpPr/>
            <p:nvPr/>
          </p:nvSpPr>
          <p:spPr>
            <a:xfrm>
              <a:off x="1090348" y="41712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" name="object 1629"/>
            <p:cNvSpPr/>
            <p:nvPr/>
          </p:nvSpPr>
          <p:spPr>
            <a:xfrm>
              <a:off x="1090398" y="4168796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98"/>
                  </a:moveTo>
                  <a:lnTo>
                    <a:pt x="887" y="139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" name="object 1630"/>
            <p:cNvSpPr/>
            <p:nvPr/>
          </p:nvSpPr>
          <p:spPr>
            <a:xfrm>
              <a:off x="1090500" y="4154277"/>
              <a:ext cx="0" cy="17780"/>
            </a:xfrm>
            <a:custGeom>
              <a:avLst/>
              <a:gdLst/>
              <a:ahLst/>
              <a:cxnLst/>
              <a:rect l="l" t="t" r="r" b="b"/>
              <a:pathLst>
                <a:path h="17779">
                  <a:moveTo>
                    <a:pt x="0" y="1731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" name="object 1631"/>
            <p:cNvSpPr/>
            <p:nvPr/>
          </p:nvSpPr>
          <p:spPr>
            <a:xfrm>
              <a:off x="1090589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" name="object 1632"/>
            <p:cNvSpPr/>
            <p:nvPr/>
          </p:nvSpPr>
          <p:spPr>
            <a:xfrm>
              <a:off x="109065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" name="object 1633"/>
            <p:cNvSpPr/>
            <p:nvPr/>
          </p:nvSpPr>
          <p:spPr>
            <a:xfrm>
              <a:off x="109070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" name="object 1634"/>
            <p:cNvSpPr/>
            <p:nvPr/>
          </p:nvSpPr>
          <p:spPr>
            <a:xfrm>
              <a:off x="109085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" name="object 1635"/>
            <p:cNvSpPr/>
            <p:nvPr/>
          </p:nvSpPr>
          <p:spPr>
            <a:xfrm>
              <a:off x="109100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" name="object 1636"/>
            <p:cNvSpPr/>
            <p:nvPr/>
          </p:nvSpPr>
          <p:spPr>
            <a:xfrm>
              <a:off x="109114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" name="object 1637"/>
            <p:cNvSpPr/>
            <p:nvPr/>
          </p:nvSpPr>
          <p:spPr>
            <a:xfrm>
              <a:off x="109136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" name="object 1638"/>
            <p:cNvSpPr/>
            <p:nvPr/>
          </p:nvSpPr>
          <p:spPr>
            <a:xfrm>
              <a:off x="109160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" name="object 1639"/>
            <p:cNvSpPr/>
            <p:nvPr/>
          </p:nvSpPr>
          <p:spPr>
            <a:xfrm>
              <a:off x="1091678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" name="object 1640"/>
            <p:cNvSpPr/>
            <p:nvPr/>
          </p:nvSpPr>
          <p:spPr>
            <a:xfrm>
              <a:off x="109174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" name="object 1641"/>
            <p:cNvSpPr/>
            <p:nvPr/>
          </p:nvSpPr>
          <p:spPr>
            <a:xfrm>
              <a:off x="109199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" name="object 1642"/>
            <p:cNvSpPr/>
            <p:nvPr/>
          </p:nvSpPr>
          <p:spPr>
            <a:xfrm>
              <a:off x="109238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" name="object 1643"/>
            <p:cNvSpPr/>
            <p:nvPr/>
          </p:nvSpPr>
          <p:spPr>
            <a:xfrm>
              <a:off x="109259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" name="object 1644"/>
            <p:cNvSpPr/>
            <p:nvPr/>
          </p:nvSpPr>
          <p:spPr>
            <a:xfrm>
              <a:off x="1092743" y="41711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" name="object 1645"/>
            <p:cNvSpPr/>
            <p:nvPr/>
          </p:nvSpPr>
          <p:spPr>
            <a:xfrm>
              <a:off x="1092844" y="417064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74"/>
                  </a:moveTo>
                  <a:lnTo>
                    <a:pt x="887" y="47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" name="object 1646"/>
            <p:cNvSpPr/>
            <p:nvPr/>
          </p:nvSpPr>
          <p:spPr>
            <a:xfrm>
              <a:off x="1092895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" name="object 1647"/>
            <p:cNvSpPr/>
            <p:nvPr/>
          </p:nvSpPr>
          <p:spPr>
            <a:xfrm>
              <a:off x="1092984" y="4158150"/>
              <a:ext cx="0" cy="13970"/>
            </a:xfrm>
            <a:custGeom>
              <a:avLst/>
              <a:gdLst/>
              <a:ahLst/>
              <a:cxnLst/>
              <a:rect l="l" t="t" r="r" b="b"/>
              <a:pathLst>
                <a:path h="13970">
                  <a:moveTo>
                    <a:pt x="0" y="1344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" name="object 1648"/>
            <p:cNvSpPr/>
            <p:nvPr/>
          </p:nvSpPr>
          <p:spPr>
            <a:xfrm>
              <a:off x="1093022" y="41710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" name="object 1649"/>
            <p:cNvSpPr/>
            <p:nvPr/>
          </p:nvSpPr>
          <p:spPr>
            <a:xfrm>
              <a:off x="1093123" y="4168974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10"/>
                  </a:moveTo>
                  <a:lnTo>
                    <a:pt x="887" y="131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" name="object 1650"/>
            <p:cNvSpPr/>
            <p:nvPr/>
          </p:nvSpPr>
          <p:spPr>
            <a:xfrm>
              <a:off x="1093212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" name="object 1651"/>
            <p:cNvSpPr/>
            <p:nvPr/>
          </p:nvSpPr>
          <p:spPr>
            <a:xfrm>
              <a:off x="109365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" name="object 1652"/>
            <p:cNvSpPr/>
            <p:nvPr/>
          </p:nvSpPr>
          <p:spPr>
            <a:xfrm>
              <a:off x="109401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" name="object 1653"/>
            <p:cNvSpPr/>
            <p:nvPr/>
          </p:nvSpPr>
          <p:spPr>
            <a:xfrm>
              <a:off x="109407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" name="object 1654"/>
            <p:cNvSpPr/>
            <p:nvPr/>
          </p:nvSpPr>
          <p:spPr>
            <a:xfrm>
              <a:off x="1094264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" name="object 1655"/>
            <p:cNvSpPr/>
            <p:nvPr/>
          </p:nvSpPr>
          <p:spPr>
            <a:xfrm>
              <a:off x="109431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" name="object 1656"/>
            <p:cNvSpPr/>
            <p:nvPr/>
          </p:nvSpPr>
          <p:spPr>
            <a:xfrm>
              <a:off x="109455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" name="object 1657"/>
            <p:cNvSpPr/>
            <p:nvPr/>
          </p:nvSpPr>
          <p:spPr>
            <a:xfrm>
              <a:off x="109460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" name="object 1658"/>
            <p:cNvSpPr/>
            <p:nvPr/>
          </p:nvSpPr>
          <p:spPr>
            <a:xfrm>
              <a:off x="109504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" name="object 1659"/>
            <p:cNvSpPr/>
            <p:nvPr/>
          </p:nvSpPr>
          <p:spPr>
            <a:xfrm>
              <a:off x="109525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" name="object 1660"/>
            <p:cNvSpPr/>
            <p:nvPr/>
          </p:nvSpPr>
          <p:spPr>
            <a:xfrm>
              <a:off x="109530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" name="object 1661"/>
            <p:cNvSpPr/>
            <p:nvPr/>
          </p:nvSpPr>
          <p:spPr>
            <a:xfrm>
              <a:off x="109535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" name="object 1662"/>
            <p:cNvSpPr/>
            <p:nvPr/>
          </p:nvSpPr>
          <p:spPr>
            <a:xfrm>
              <a:off x="1095392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" name="object 1663"/>
            <p:cNvSpPr/>
            <p:nvPr/>
          </p:nvSpPr>
          <p:spPr>
            <a:xfrm>
              <a:off x="109541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" name="object 1664"/>
            <p:cNvSpPr/>
            <p:nvPr/>
          </p:nvSpPr>
          <p:spPr>
            <a:xfrm>
              <a:off x="1095493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" name="object 1665"/>
            <p:cNvSpPr/>
            <p:nvPr/>
          </p:nvSpPr>
          <p:spPr>
            <a:xfrm>
              <a:off x="1095556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" name="object 1666"/>
            <p:cNvSpPr/>
            <p:nvPr/>
          </p:nvSpPr>
          <p:spPr>
            <a:xfrm>
              <a:off x="1095620" y="417054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25"/>
                  </a:moveTo>
                  <a:lnTo>
                    <a:pt x="887" y="5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" name="object 1667"/>
            <p:cNvSpPr/>
            <p:nvPr/>
          </p:nvSpPr>
          <p:spPr>
            <a:xfrm>
              <a:off x="1095696" y="4165404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6190"/>
                  </a:moveTo>
                  <a:lnTo>
                    <a:pt x="0" y="0"/>
                  </a:lnTo>
                </a:path>
                <a:path h="6350">
                  <a:moveTo>
                    <a:pt x="0" y="6190"/>
                  </a:moveTo>
                  <a:lnTo>
                    <a:pt x="0" y="235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" name="object 1668"/>
            <p:cNvSpPr/>
            <p:nvPr/>
          </p:nvSpPr>
          <p:spPr>
            <a:xfrm>
              <a:off x="1095835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" name="object 1669"/>
            <p:cNvSpPr/>
            <p:nvPr/>
          </p:nvSpPr>
          <p:spPr>
            <a:xfrm>
              <a:off x="1095886" y="41712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" name="object 1670"/>
            <p:cNvSpPr/>
            <p:nvPr/>
          </p:nvSpPr>
          <p:spPr>
            <a:xfrm>
              <a:off x="109635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" name="object 1671"/>
            <p:cNvSpPr/>
            <p:nvPr/>
          </p:nvSpPr>
          <p:spPr>
            <a:xfrm>
              <a:off x="109667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" name="object 1672"/>
            <p:cNvSpPr/>
            <p:nvPr/>
          </p:nvSpPr>
          <p:spPr>
            <a:xfrm>
              <a:off x="109682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" name="object 1673"/>
            <p:cNvSpPr/>
            <p:nvPr/>
          </p:nvSpPr>
          <p:spPr>
            <a:xfrm>
              <a:off x="109688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" name="object 1674"/>
            <p:cNvSpPr/>
            <p:nvPr/>
          </p:nvSpPr>
          <p:spPr>
            <a:xfrm>
              <a:off x="109692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" name="object 1675"/>
            <p:cNvSpPr/>
            <p:nvPr/>
          </p:nvSpPr>
          <p:spPr>
            <a:xfrm>
              <a:off x="1096976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" name="object 1676"/>
            <p:cNvSpPr/>
            <p:nvPr/>
          </p:nvSpPr>
          <p:spPr>
            <a:xfrm>
              <a:off x="109731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" name="object 1677"/>
            <p:cNvSpPr/>
            <p:nvPr/>
          </p:nvSpPr>
          <p:spPr>
            <a:xfrm>
              <a:off x="109791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" name="object 1678"/>
            <p:cNvSpPr/>
            <p:nvPr/>
          </p:nvSpPr>
          <p:spPr>
            <a:xfrm>
              <a:off x="1098002" y="41712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" name="object 1679"/>
            <p:cNvSpPr/>
            <p:nvPr/>
          </p:nvSpPr>
          <p:spPr>
            <a:xfrm>
              <a:off x="1098053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" name="object 1680"/>
            <p:cNvSpPr/>
            <p:nvPr/>
          </p:nvSpPr>
          <p:spPr>
            <a:xfrm>
              <a:off x="1098104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" name="object 1681"/>
            <p:cNvSpPr/>
            <p:nvPr/>
          </p:nvSpPr>
          <p:spPr>
            <a:xfrm>
              <a:off x="1098142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" name="object 1682"/>
            <p:cNvSpPr/>
            <p:nvPr/>
          </p:nvSpPr>
          <p:spPr>
            <a:xfrm>
              <a:off x="1098243" y="417067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2"/>
                  </a:moveTo>
                  <a:lnTo>
                    <a:pt x="887" y="46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" name="object 1683"/>
            <p:cNvSpPr/>
            <p:nvPr/>
          </p:nvSpPr>
          <p:spPr>
            <a:xfrm>
              <a:off x="1098294" y="4153758"/>
              <a:ext cx="0" cy="18415"/>
            </a:xfrm>
            <a:custGeom>
              <a:avLst/>
              <a:gdLst/>
              <a:ahLst/>
              <a:cxnLst/>
              <a:rect l="l" t="t" r="r" b="b"/>
              <a:pathLst>
                <a:path h="18414">
                  <a:moveTo>
                    <a:pt x="0" y="1783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" name="object 1684"/>
            <p:cNvSpPr/>
            <p:nvPr/>
          </p:nvSpPr>
          <p:spPr>
            <a:xfrm>
              <a:off x="1098433" y="41709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" name="object 1685"/>
            <p:cNvSpPr/>
            <p:nvPr/>
          </p:nvSpPr>
          <p:spPr>
            <a:xfrm>
              <a:off x="109847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" name="object 1686"/>
            <p:cNvSpPr/>
            <p:nvPr/>
          </p:nvSpPr>
          <p:spPr>
            <a:xfrm>
              <a:off x="109853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" name="object 1687"/>
            <p:cNvSpPr/>
            <p:nvPr/>
          </p:nvSpPr>
          <p:spPr>
            <a:xfrm>
              <a:off x="109857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" name="object 1688"/>
            <p:cNvSpPr/>
            <p:nvPr/>
          </p:nvSpPr>
          <p:spPr>
            <a:xfrm>
              <a:off x="109878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" name="object 1689"/>
            <p:cNvSpPr/>
            <p:nvPr/>
          </p:nvSpPr>
          <p:spPr>
            <a:xfrm>
              <a:off x="109883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" name="object 1690"/>
            <p:cNvSpPr/>
            <p:nvPr/>
          </p:nvSpPr>
          <p:spPr>
            <a:xfrm>
              <a:off x="109910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" name="object 1691"/>
            <p:cNvSpPr/>
            <p:nvPr/>
          </p:nvSpPr>
          <p:spPr>
            <a:xfrm>
              <a:off x="109925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" name="object 1692"/>
            <p:cNvSpPr/>
            <p:nvPr/>
          </p:nvSpPr>
          <p:spPr>
            <a:xfrm>
              <a:off x="1099536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" name="object 1693"/>
            <p:cNvSpPr/>
            <p:nvPr/>
          </p:nvSpPr>
          <p:spPr>
            <a:xfrm>
              <a:off x="109957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" name="object 1694"/>
            <p:cNvSpPr/>
            <p:nvPr/>
          </p:nvSpPr>
          <p:spPr>
            <a:xfrm>
              <a:off x="109965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" name="object 1695"/>
            <p:cNvSpPr/>
            <p:nvPr/>
          </p:nvSpPr>
          <p:spPr>
            <a:xfrm>
              <a:off x="1099117" y="41715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494" y="0"/>
                  </a:moveTo>
                  <a:lnTo>
                    <a:pt x="2268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" name="object 1696"/>
            <p:cNvSpPr/>
            <p:nvPr/>
          </p:nvSpPr>
          <p:spPr>
            <a:xfrm>
              <a:off x="1100549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" name="object 1697"/>
            <p:cNvSpPr/>
            <p:nvPr/>
          </p:nvSpPr>
          <p:spPr>
            <a:xfrm>
              <a:off x="1100663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" name="object 1698"/>
            <p:cNvSpPr/>
            <p:nvPr/>
          </p:nvSpPr>
          <p:spPr>
            <a:xfrm>
              <a:off x="110070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" name="object 1699"/>
            <p:cNvSpPr/>
            <p:nvPr/>
          </p:nvSpPr>
          <p:spPr>
            <a:xfrm>
              <a:off x="1100778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" name="object 1700"/>
            <p:cNvSpPr/>
            <p:nvPr/>
          </p:nvSpPr>
          <p:spPr>
            <a:xfrm>
              <a:off x="1100866" y="417031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39"/>
                  </a:moveTo>
                  <a:lnTo>
                    <a:pt x="887" y="63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" name="object 1701"/>
            <p:cNvSpPr/>
            <p:nvPr/>
          </p:nvSpPr>
          <p:spPr>
            <a:xfrm>
              <a:off x="1100942" y="4168758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17"/>
                  </a:moveTo>
                  <a:lnTo>
                    <a:pt x="887" y="141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" name="object 1702"/>
            <p:cNvSpPr/>
            <p:nvPr/>
          </p:nvSpPr>
          <p:spPr>
            <a:xfrm>
              <a:off x="1101006" y="41710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" name="object 1703"/>
            <p:cNvSpPr/>
            <p:nvPr/>
          </p:nvSpPr>
          <p:spPr>
            <a:xfrm>
              <a:off x="1101044" y="4149884"/>
              <a:ext cx="0" cy="22225"/>
            </a:xfrm>
            <a:custGeom>
              <a:avLst/>
              <a:gdLst/>
              <a:ahLst/>
              <a:cxnLst/>
              <a:rect l="l" t="t" r="r" b="b"/>
              <a:pathLst>
                <a:path h="22225">
                  <a:moveTo>
                    <a:pt x="0" y="2171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" name="object 1704"/>
            <p:cNvSpPr/>
            <p:nvPr/>
          </p:nvSpPr>
          <p:spPr>
            <a:xfrm>
              <a:off x="1100321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28" y="0"/>
                  </a:moveTo>
                  <a:lnTo>
                    <a:pt x="2002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" name="object 1705"/>
            <p:cNvSpPr/>
            <p:nvPr/>
          </p:nvSpPr>
          <p:spPr>
            <a:xfrm>
              <a:off x="110169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" name="object 1706"/>
            <p:cNvSpPr/>
            <p:nvPr/>
          </p:nvSpPr>
          <p:spPr>
            <a:xfrm>
              <a:off x="1100879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77" y="0"/>
                  </a:moveTo>
                  <a:lnTo>
                    <a:pt x="1951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" name="object 1707"/>
            <p:cNvSpPr/>
            <p:nvPr/>
          </p:nvSpPr>
          <p:spPr>
            <a:xfrm>
              <a:off x="110204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" name="object 1708"/>
            <p:cNvSpPr/>
            <p:nvPr/>
          </p:nvSpPr>
          <p:spPr>
            <a:xfrm>
              <a:off x="1101183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38" y="0"/>
                  </a:moveTo>
                  <a:lnTo>
                    <a:pt x="1812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" name="object 1709"/>
            <p:cNvSpPr/>
            <p:nvPr/>
          </p:nvSpPr>
          <p:spPr>
            <a:xfrm>
              <a:off x="110213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" name="object 1710"/>
            <p:cNvSpPr/>
            <p:nvPr/>
          </p:nvSpPr>
          <p:spPr>
            <a:xfrm>
              <a:off x="110218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" name="object 1711"/>
            <p:cNvSpPr/>
            <p:nvPr/>
          </p:nvSpPr>
          <p:spPr>
            <a:xfrm>
              <a:off x="110221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" name="object 1712"/>
            <p:cNvSpPr/>
            <p:nvPr/>
          </p:nvSpPr>
          <p:spPr>
            <a:xfrm>
              <a:off x="110246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" name="object 1713"/>
            <p:cNvSpPr/>
            <p:nvPr/>
          </p:nvSpPr>
          <p:spPr>
            <a:xfrm>
              <a:off x="110310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" name="object 1714"/>
            <p:cNvSpPr/>
            <p:nvPr/>
          </p:nvSpPr>
          <p:spPr>
            <a:xfrm>
              <a:off x="110321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" name="object 1715"/>
            <p:cNvSpPr/>
            <p:nvPr/>
          </p:nvSpPr>
          <p:spPr>
            <a:xfrm>
              <a:off x="110324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" name="object 1716"/>
            <p:cNvSpPr/>
            <p:nvPr/>
          </p:nvSpPr>
          <p:spPr>
            <a:xfrm>
              <a:off x="110327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" name="object 1717"/>
            <p:cNvSpPr/>
            <p:nvPr/>
          </p:nvSpPr>
          <p:spPr>
            <a:xfrm>
              <a:off x="110329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" name="object 1718"/>
            <p:cNvSpPr/>
            <p:nvPr/>
          </p:nvSpPr>
          <p:spPr>
            <a:xfrm>
              <a:off x="1102476" y="4171512"/>
              <a:ext cx="1905" cy="635"/>
            </a:xfrm>
            <a:custGeom>
              <a:avLst/>
              <a:gdLst/>
              <a:ahLst/>
              <a:cxnLst/>
              <a:rect l="l" t="t" r="r" b="b"/>
              <a:pathLst>
                <a:path w="1905" h="635">
                  <a:moveTo>
                    <a:pt x="0" y="0"/>
                  </a:moveTo>
                  <a:lnTo>
                    <a:pt x="1774" y="0"/>
                  </a:lnTo>
                </a:path>
                <a:path w="1905" h="635">
                  <a:moveTo>
                    <a:pt x="25" y="12"/>
                  </a:moveTo>
                  <a:lnTo>
                    <a:pt x="1799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" name="object 1719"/>
            <p:cNvSpPr/>
            <p:nvPr/>
          </p:nvSpPr>
          <p:spPr>
            <a:xfrm>
              <a:off x="1103464" y="417065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8"/>
                  </a:moveTo>
                  <a:lnTo>
                    <a:pt x="887" y="46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" name="object 1720"/>
            <p:cNvSpPr/>
            <p:nvPr/>
          </p:nvSpPr>
          <p:spPr>
            <a:xfrm>
              <a:off x="1103540" y="41711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" name="object 1721"/>
            <p:cNvSpPr/>
            <p:nvPr/>
          </p:nvSpPr>
          <p:spPr>
            <a:xfrm>
              <a:off x="1103604" y="4123553"/>
              <a:ext cx="0" cy="48260"/>
            </a:xfrm>
            <a:custGeom>
              <a:avLst/>
              <a:gdLst/>
              <a:ahLst/>
              <a:cxnLst/>
              <a:rect l="l" t="t" r="r" b="b"/>
              <a:pathLst>
                <a:path h="48260">
                  <a:moveTo>
                    <a:pt x="0" y="48040"/>
                  </a:moveTo>
                  <a:lnTo>
                    <a:pt x="0" y="0"/>
                  </a:lnTo>
                </a:path>
                <a:path h="48260">
                  <a:moveTo>
                    <a:pt x="0" y="48040"/>
                  </a:moveTo>
                  <a:lnTo>
                    <a:pt x="0" y="4296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" name="object 1722"/>
            <p:cNvSpPr/>
            <p:nvPr/>
          </p:nvSpPr>
          <p:spPr>
            <a:xfrm>
              <a:off x="110446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" name="object 1723"/>
            <p:cNvSpPr/>
            <p:nvPr/>
          </p:nvSpPr>
          <p:spPr>
            <a:xfrm>
              <a:off x="1103882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38" y="0"/>
                  </a:moveTo>
                  <a:lnTo>
                    <a:pt x="1812" y="0"/>
                  </a:lnTo>
                </a:path>
                <a:path w="1905">
                  <a:moveTo>
                    <a:pt x="101" y="0"/>
                  </a:moveTo>
                  <a:lnTo>
                    <a:pt x="1875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" name="object 1724"/>
            <p:cNvSpPr/>
            <p:nvPr/>
          </p:nvSpPr>
          <p:spPr>
            <a:xfrm>
              <a:off x="110492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" name="object 1725"/>
            <p:cNvSpPr/>
            <p:nvPr/>
          </p:nvSpPr>
          <p:spPr>
            <a:xfrm>
              <a:off x="110516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" name="object 1726"/>
            <p:cNvSpPr/>
            <p:nvPr/>
          </p:nvSpPr>
          <p:spPr>
            <a:xfrm>
              <a:off x="1105796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" name="object 1727"/>
            <p:cNvSpPr/>
            <p:nvPr/>
          </p:nvSpPr>
          <p:spPr>
            <a:xfrm>
              <a:off x="110585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" name="object 1728"/>
            <p:cNvSpPr/>
            <p:nvPr/>
          </p:nvSpPr>
          <p:spPr>
            <a:xfrm>
              <a:off x="110591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" name="object 1729"/>
            <p:cNvSpPr/>
            <p:nvPr/>
          </p:nvSpPr>
          <p:spPr>
            <a:xfrm>
              <a:off x="1105961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" name="object 1730"/>
            <p:cNvSpPr/>
            <p:nvPr/>
          </p:nvSpPr>
          <p:spPr>
            <a:xfrm>
              <a:off x="1106011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" name="object 1731"/>
            <p:cNvSpPr/>
            <p:nvPr/>
          </p:nvSpPr>
          <p:spPr>
            <a:xfrm>
              <a:off x="1106087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" name="object 1732"/>
            <p:cNvSpPr/>
            <p:nvPr/>
          </p:nvSpPr>
          <p:spPr>
            <a:xfrm>
              <a:off x="1106113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" name="object 1733"/>
            <p:cNvSpPr/>
            <p:nvPr/>
          </p:nvSpPr>
          <p:spPr>
            <a:xfrm>
              <a:off x="1106163" y="416954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25"/>
                  </a:moveTo>
                  <a:lnTo>
                    <a:pt x="887" y="10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" name="object 1734"/>
            <p:cNvSpPr/>
            <p:nvPr/>
          </p:nvSpPr>
          <p:spPr>
            <a:xfrm>
              <a:off x="1106252" y="4166087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50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" name="object 1735"/>
            <p:cNvSpPr/>
            <p:nvPr/>
          </p:nvSpPr>
          <p:spPr>
            <a:xfrm>
              <a:off x="1106316" y="41712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" name="object 1736"/>
            <p:cNvSpPr/>
            <p:nvPr/>
          </p:nvSpPr>
          <p:spPr>
            <a:xfrm>
              <a:off x="110640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" name="object 1737"/>
            <p:cNvSpPr/>
            <p:nvPr/>
          </p:nvSpPr>
          <p:spPr>
            <a:xfrm>
              <a:off x="110654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" name="object 1738"/>
            <p:cNvSpPr/>
            <p:nvPr/>
          </p:nvSpPr>
          <p:spPr>
            <a:xfrm>
              <a:off x="110677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" name="object 1739"/>
            <p:cNvSpPr/>
            <p:nvPr/>
          </p:nvSpPr>
          <p:spPr>
            <a:xfrm>
              <a:off x="1106506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50" y="0"/>
                  </a:moveTo>
                  <a:lnTo>
                    <a:pt x="1824" y="0"/>
                  </a:lnTo>
                </a:path>
                <a:path w="1905">
                  <a:moveTo>
                    <a:pt x="101" y="0"/>
                  </a:moveTo>
                  <a:lnTo>
                    <a:pt x="1875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" name="object 1740"/>
            <p:cNvSpPr/>
            <p:nvPr/>
          </p:nvSpPr>
          <p:spPr>
            <a:xfrm>
              <a:off x="110754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" name="object 1741"/>
            <p:cNvSpPr/>
            <p:nvPr/>
          </p:nvSpPr>
          <p:spPr>
            <a:xfrm>
              <a:off x="110771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" name="object 1742"/>
            <p:cNvSpPr/>
            <p:nvPr/>
          </p:nvSpPr>
          <p:spPr>
            <a:xfrm>
              <a:off x="110800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" name="object 1743"/>
            <p:cNvSpPr/>
            <p:nvPr/>
          </p:nvSpPr>
          <p:spPr>
            <a:xfrm>
              <a:off x="110819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" name="object 1744"/>
            <p:cNvSpPr/>
            <p:nvPr/>
          </p:nvSpPr>
          <p:spPr>
            <a:xfrm>
              <a:off x="110839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" name="object 1745"/>
            <p:cNvSpPr/>
            <p:nvPr/>
          </p:nvSpPr>
          <p:spPr>
            <a:xfrm>
              <a:off x="110844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" name="object 1746"/>
            <p:cNvSpPr/>
            <p:nvPr/>
          </p:nvSpPr>
          <p:spPr>
            <a:xfrm>
              <a:off x="1108508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" name="object 1747"/>
            <p:cNvSpPr/>
            <p:nvPr/>
          </p:nvSpPr>
          <p:spPr>
            <a:xfrm>
              <a:off x="1108571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" name="object 1748"/>
            <p:cNvSpPr/>
            <p:nvPr/>
          </p:nvSpPr>
          <p:spPr>
            <a:xfrm>
              <a:off x="1108673" y="41710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" name="object 1749"/>
            <p:cNvSpPr/>
            <p:nvPr/>
          </p:nvSpPr>
          <p:spPr>
            <a:xfrm>
              <a:off x="1108761" y="4157948"/>
              <a:ext cx="0" cy="13970"/>
            </a:xfrm>
            <a:custGeom>
              <a:avLst/>
              <a:gdLst/>
              <a:ahLst/>
              <a:cxnLst/>
              <a:rect l="l" t="t" r="r" b="b"/>
              <a:pathLst>
                <a:path h="13970">
                  <a:moveTo>
                    <a:pt x="0" y="13646"/>
                  </a:moveTo>
                  <a:lnTo>
                    <a:pt x="0" y="5468"/>
                  </a:lnTo>
                </a:path>
                <a:path h="13970">
                  <a:moveTo>
                    <a:pt x="0" y="1364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" name="object 1750"/>
            <p:cNvSpPr/>
            <p:nvPr/>
          </p:nvSpPr>
          <p:spPr>
            <a:xfrm>
              <a:off x="1108901" y="4169404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95"/>
                  </a:moveTo>
                  <a:lnTo>
                    <a:pt x="887" y="109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" name="object 1751"/>
            <p:cNvSpPr/>
            <p:nvPr/>
          </p:nvSpPr>
          <p:spPr>
            <a:xfrm>
              <a:off x="110900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" name="object 1752"/>
            <p:cNvSpPr/>
            <p:nvPr/>
          </p:nvSpPr>
          <p:spPr>
            <a:xfrm>
              <a:off x="1109053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" name="object 1753"/>
            <p:cNvSpPr/>
            <p:nvPr/>
          </p:nvSpPr>
          <p:spPr>
            <a:xfrm>
              <a:off x="110907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" name="object 1754"/>
            <p:cNvSpPr/>
            <p:nvPr/>
          </p:nvSpPr>
          <p:spPr>
            <a:xfrm>
              <a:off x="110937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" name="object 1755"/>
            <p:cNvSpPr/>
            <p:nvPr/>
          </p:nvSpPr>
          <p:spPr>
            <a:xfrm>
              <a:off x="110952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" name="object 1756"/>
            <p:cNvSpPr/>
            <p:nvPr/>
          </p:nvSpPr>
          <p:spPr>
            <a:xfrm>
              <a:off x="110987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" name="object 1757"/>
            <p:cNvSpPr/>
            <p:nvPr/>
          </p:nvSpPr>
          <p:spPr>
            <a:xfrm>
              <a:off x="110994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" name="object 1758"/>
            <p:cNvSpPr/>
            <p:nvPr/>
          </p:nvSpPr>
          <p:spPr>
            <a:xfrm>
              <a:off x="111000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" name="object 1759"/>
            <p:cNvSpPr/>
            <p:nvPr/>
          </p:nvSpPr>
          <p:spPr>
            <a:xfrm>
              <a:off x="111005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" name="object 1760"/>
            <p:cNvSpPr/>
            <p:nvPr/>
          </p:nvSpPr>
          <p:spPr>
            <a:xfrm>
              <a:off x="1110130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" name="object 1761"/>
            <p:cNvSpPr/>
            <p:nvPr/>
          </p:nvSpPr>
          <p:spPr>
            <a:xfrm>
              <a:off x="111018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" name="object 1762"/>
            <p:cNvSpPr/>
            <p:nvPr/>
          </p:nvSpPr>
          <p:spPr>
            <a:xfrm>
              <a:off x="111065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" name="object 1763"/>
            <p:cNvSpPr/>
            <p:nvPr/>
          </p:nvSpPr>
          <p:spPr>
            <a:xfrm>
              <a:off x="111100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" name="object 1764"/>
            <p:cNvSpPr/>
            <p:nvPr/>
          </p:nvSpPr>
          <p:spPr>
            <a:xfrm>
              <a:off x="111108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" name="object 1765"/>
            <p:cNvSpPr/>
            <p:nvPr/>
          </p:nvSpPr>
          <p:spPr>
            <a:xfrm>
              <a:off x="111111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" name="object 1766"/>
            <p:cNvSpPr/>
            <p:nvPr/>
          </p:nvSpPr>
          <p:spPr>
            <a:xfrm>
              <a:off x="1111169" y="417054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25"/>
                  </a:moveTo>
                  <a:lnTo>
                    <a:pt x="887" y="5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" name="object 1767"/>
            <p:cNvSpPr/>
            <p:nvPr/>
          </p:nvSpPr>
          <p:spPr>
            <a:xfrm>
              <a:off x="1111220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" name="object 1768"/>
            <p:cNvSpPr/>
            <p:nvPr/>
          </p:nvSpPr>
          <p:spPr>
            <a:xfrm>
              <a:off x="1111258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" name="object 1769"/>
            <p:cNvSpPr/>
            <p:nvPr/>
          </p:nvSpPr>
          <p:spPr>
            <a:xfrm>
              <a:off x="1111334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" name="object 1770"/>
            <p:cNvSpPr/>
            <p:nvPr/>
          </p:nvSpPr>
          <p:spPr>
            <a:xfrm>
              <a:off x="1111372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" name="object 1771"/>
            <p:cNvSpPr/>
            <p:nvPr/>
          </p:nvSpPr>
          <p:spPr>
            <a:xfrm>
              <a:off x="1111397" y="417041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88"/>
                  </a:moveTo>
                  <a:lnTo>
                    <a:pt x="887" y="5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" name="object 1772"/>
            <p:cNvSpPr/>
            <p:nvPr/>
          </p:nvSpPr>
          <p:spPr>
            <a:xfrm>
              <a:off x="1111473" y="4160239"/>
              <a:ext cx="0" cy="11430"/>
            </a:xfrm>
            <a:custGeom>
              <a:avLst/>
              <a:gdLst/>
              <a:ahLst/>
              <a:cxnLst/>
              <a:rect l="l" t="t" r="r" b="b"/>
              <a:pathLst>
                <a:path h="11429">
                  <a:moveTo>
                    <a:pt x="0" y="1135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" name="object 1773"/>
            <p:cNvSpPr/>
            <p:nvPr/>
          </p:nvSpPr>
          <p:spPr>
            <a:xfrm>
              <a:off x="1111562" y="4169328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32"/>
                  </a:moveTo>
                  <a:lnTo>
                    <a:pt x="887" y="113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" name="object 1774"/>
            <p:cNvSpPr/>
            <p:nvPr/>
          </p:nvSpPr>
          <p:spPr>
            <a:xfrm>
              <a:off x="1111664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" name="object 1775"/>
            <p:cNvSpPr/>
            <p:nvPr/>
          </p:nvSpPr>
          <p:spPr>
            <a:xfrm>
              <a:off x="111170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" name="object 1776"/>
            <p:cNvSpPr/>
            <p:nvPr/>
          </p:nvSpPr>
          <p:spPr>
            <a:xfrm>
              <a:off x="111175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" name="object 1777"/>
            <p:cNvSpPr/>
            <p:nvPr/>
          </p:nvSpPr>
          <p:spPr>
            <a:xfrm>
              <a:off x="111185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" name="object 1778"/>
            <p:cNvSpPr/>
            <p:nvPr/>
          </p:nvSpPr>
          <p:spPr>
            <a:xfrm>
              <a:off x="111247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" name="object 1779"/>
            <p:cNvSpPr/>
            <p:nvPr/>
          </p:nvSpPr>
          <p:spPr>
            <a:xfrm>
              <a:off x="111265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" name="object 1780"/>
            <p:cNvSpPr/>
            <p:nvPr/>
          </p:nvSpPr>
          <p:spPr>
            <a:xfrm>
              <a:off x="111271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" name="object 1781"/>
            <p:cNvSpPr/>
            <p:nvPr/>
          </p:nvSpPr>
          <p:spPr>
            <a:xfrm>
              <a:off x="111274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" name="object 1782"/>
            <p:cNvSpPr/>
            <p:nvPr/>
          </p:nvSpPr>
          <p:spPr>
            <a:xfrm>
              <a:off x="111290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" name="object 1783"/>
            <p:cNvSpPr/>
            <p:nvPr/>
          </p:nvSpPr>
          <p:spPr>
            <a:xfrm>
              <a:off x="111304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" name="object 1784"/>
            <p:cNvSpPr/>
            <p:nvPr/>
          </p:nvSpPr>
          <p:spPr>
            <a:xfrm>
              <a:off x="111337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" name="object 1785"/>
            <p:cNvSpPr/>
            <p:nvPr/>
          </p:nvSpPr>
          <p:spPr>
            <a:xfrm>
              <a:off x="111355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" name="object 1786"/>
            <p:cNvSpPr/>
            <p:nvPr/>
          </p:nvSpPr>
          <p:spPr>
            <a:xfrm>
              <a:off x="111360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" name="object 1787"/>
            <p:cNvSpPr/>
            <p:nvPr/>
          </p:nvSpPr>
          <p:spPr>
            <a:xfrm>
              <a:off x="1113666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" name="object 1788"/>
            <p:cNvSpPr/>
            <p:nvPr/>
          </p:nvSpPr>
          <p:spPr>
            <a:xfrm>
              <a:off x="111371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" name="object 1789"/>
            <p:cNvSpPr/>
            <p:nvPr/>
          </p:nvSpPr>
          <p:spPr>
            <a:xfrm>
              <a:off x="1113818" y="417060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93"/>
                  </a:moveTo>
                  <a:lnTo>
                    <a:pt x="887" y="49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" name="object 1790"/>
            <p:cNvSpPr/>
            <p:nvPr/>
          </p:nvSpPr>
          <p:spPr>
            <a:xfrm>
              <a:off x="1113881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" name="object 1791"/>
            <p:cNvSpPr/>
            <p:nvPr/>
          </p:nvSpPr>
          <p:spPr>
            <a:xfrm>
              <a:off x="1113957" y="41711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" name="object 1792"/>
            <p:cNvSpPr/>
            <p:nvPr/>
          </p:nvSpPr>
          <p:spPr>
            <a:xfrm>
              <a:off x="1113995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" name="object 1793"/>
            <p:cNvSpPr/>
            <p:nvPr/>
          </p:nvSpPr>
          <p:spPr>
            <a:xfrm>
              <a:off x="1114059" y="4154985"/>
              <a:ext cx="0" cy="17145"/>
            </a:xfrm>
            <a:custGeom>
              <a:avLst/>
              <a:gdLst/>
              <a:ahLst/>
              <a:cxnLst/>
              <a:rect l="l" t="t" r="r" b="b"/>
              <a:pathLst>
                <a:path h="17145">
                  <a:moveTo>
                    <a:pt x="0" y="16608"/>
                  </a:moveTo>
                  <a:lnTo>
                    <a:pt x="0" y="0"/>
                  </a:lnTo>
                </a:path>
                <a:path h="17145">
                  <a:moveTo>
                    <a:pt x="0" y="16608"/>
                  </a:moveTo>
                  <a:lnTo>
                    <a:pt x="0" y="1172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" name="object 1794"/>
            <p:cNvSpPr/>
            <p:nvPr/>
          </p:nvSpPr>
          <p:spPr>
            <a:xfrm>
              <a:off x="1114274" y="417086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" name="object 1795"/>
            <p:cNvSpPr/>
            <p:nvPr/>
          </p:nvSpPr>
          <p:spPr>
            <a:xfrm>
              <a:off x="1114350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" name="object 1796"/>
            <p:cNvSpPr/>
            <p:nvPr/>
          </p:nvSpPr>
          <p:spPr>
            <a:xfrm>
              <a:off x="111440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" name="object 1797"/>
            <p:cNvSpPr/>
            <p:nvPr/>
          </p:nvSpPr>
          <p:spPr>
            <a:xfrm>
              <a:off x="111449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" name="object 1798"/>
            <p:cNvSpPr/>
            <p:nvPr/>
          </p:nvSpPr>
          <p:spPr>
            <a:xfrm>
              <a:off x="111451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" name="object 1799"/>
            <p:cNvSpPr/>
            <p:nvPr/>
          </p:nvSpPr>
          <p:spPr>
            <a:xfrm>
              <a:off x="111471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" name="object 1800"/>
            <p:cNvSpPr/>
            <p:nvPr/>
          </p:nvSpPr>
          <p:spPr>
            <a:xfrm>
              <a:off x="111498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" name="object 1801"/>
            <p:cNvSpPr/>
            <p:nvPr/>
          </p:nvSpPr>
          <p:spPr>
            <a:xfrm>
              <a:off x="111504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" name="object 1802"/>
            <p:cNvSpPr/>
            <p:nvPr/>
          </p:nvSpPr>
          <p:spPr>
            <a:xfrm>
              <a:off x="111527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" name="object 1803"/>
            <p:cNvSpPr/>
            <p:nvPr/>
          </p:nvSpPr>
          <p:spPr>
            <a:xfrm>
              <a:off x="111531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" name="object 1804"/>
            <p:cNvSpPr/>
            <p:nvPr/>
          </p:nvSpPr>
          <p:spPr>
            <a:xfrm>
              <a:off x="111533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" name="object 1805"/>
            <p:cNvSpPr/>
            <p:nvPr/>
          </p:nvSpPr>
          <p:spPr>
            <a:xfrm>
              <a:off x="1115377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" name="object 1806"/>
            <p:cNvSpPr/>
            <p:nvPr/>
          </p:nvSpPr>
          <p:spPr>
            <a:xfrm>
              <a:off x="111556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" name="object 1807"/>
            <p:cNvSpPr/>
            <p:nvPr/>
          </p:nvSpPr>
          <p:spPr>
            <a:xfrm>
              <a:off x="111565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" name="object 1808"/>
            <p:cNvSpPr/>
            <p:nvPr/>
          </p:nvSpPr>
          <p:spPr>
            <a:xfrm>
              <a:off x="111582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" name="object 1809"/>
            <p:cNvSpPr/>
            <p:nvPr/>
          </p:nvSpPr>
          <p:spPr>
            <a:xfrm>
              <a:off x="111612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" name="object 1810"/>
            <p:cNvSpPr/>
            <p:nvPr/>
          </p:nvSpPr>
          <p:spPr>
            <a:xfrm>
              <a:off x="111632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" name="object 1811"/>
            <p:cNvSpPr/>
            <p:nvPr/>
          </p:nvSpPr>
          <p:spPr>
            <a:xfrm>
              <a:off x="1116378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" name="object 1812"/>
            <p:cNvSpPr/>
            <p:nvPr/>
          </p:nvSpPr>
          <p:spPr>
            <a:xfrm>
              <a:off x="1116467" y="417005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72"/>
                  </a:moveTo>
                  <a:lnTo>
                    <a:pt x="887" y="77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" name="object 1813"/>
            <p:cNvSpPr/>
            <p:nvPr/>
          </p:nvSpPr>
          <p:spPr>
            <a:xfrm>
              <a:off x="1115668" y="4171550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76" y="0"/>
                  </a:moveTo>
                  <a:lnTo>
                    <a:pt x="185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" name="object 1814"/>
            <p:cNvSpPr/>
            <p:nvPr/>
          </p:nvSpPr>
          <p:spPr>
            <a:xfrm>
              <a:off x="1116695" y="4168720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36"/>
                  </a:moveTo>
                  <a:lnTo>
                    <a:pt x="887" y="143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" name="object 1815"/>
            <p:cNvSpPr/>
            <p:nvPr/>
          </p:nvSpPr>
          <p:spPr>
            <a:xfrm>
              <a:off x="1116783" y="4166999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59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" name="object 1816"/>
            <p:cNvSpPr/>
            <p:nvPr/>
          </p:nvSpPr>
          <p:spPr>
            <a:xfrm>
              <a:off x="1116872" y="416954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25"/>
                  </a:moveTo>
                  <a:lnTo>
                    <a:pt x="887" y="10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" name="object 1817"/>
            <p:cNvSpPr/>
            <p:nvPr/>
          </p:nvSpPr>
          <p:spPr>
            <a:xfrm>
              <a:off x="1116973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" name="object 1818"/>
            <p:cNvSpPr/>
            <p:nvPr/>
          </p:nvSpPr>
          <p:spPr>
            <a:xfrm>
              <a:off x="111707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" name="object 1819"/>
            <p:cNvSpPr/>
            <p:nvPr/>
          </p:nvSpPr>
          <p:spPr>
            <a:xfrm>
              <a:off x="1117164" y="4164404"/>
              <a:ext cx="0" cy="7620"/>
            </a:xfrm>
            <a:custGeom>
              <a:avLst/>
              <a:gdLst/>
              <a:ahLst/>
              <a:cxnLst/>
              <a:rect l="l" t="t" r="r" b="b"/>
              <a:pathLst>
                <a:path h="7620">
                  <a:moveTo>
                    <a:pt x="0" y="719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" name="object 1820"/>
            <p:cNvSpPr/>
            <p:nvPr/>
          </p:nvSpPr>
          <p:spPr>
            <a:xfrm>
              <a:off x="111732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" name="object 1821"/>
            <p:cNvSpPr/>
            <p:nvPr/>
          </p:nvSpPr>
          <p:spPr>
            <a:xfrm>
              <a:off x="111739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" name="object 1822"/>
            <p:cNvSpPr/>
            <p:nvPr/>
          </p:nvSpPr>
          <p:spPr>
            <a:xfrm>
              <a:off x="111778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" name="object 1823"/>
            <p:cNvSpPr/>
            <p:nvPr/>
          </p:nvSpPr>
          <p:spPr>
            <a:xfrm>
              <a:off x="111793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" name="object 1824"/>
            <p:cNvSpPr/>
            <p:nvPr/>
          </p:nvSpPr>
          <p:spPr>
            <a:xfrm>
              <a:off x="111796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" name="object 1825"/>
            <p:cNvSpPr/>
            <p:nvPr/>
          </p:nvSpPr>
          <p:spPr>
            <a:xfrm>
              <a:off x="111798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" name="object 1826"/>
            <p:cNvSpPr/>
            <p:nvPr/>
          </p:nvSpPr>
          <p:spPr>
            <a:xfrm>
              <a:off x="111832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" name="object 1827"/>
            <p:cNvSpPr/>
            <p:nvPr/>
          </p:nvSpPr>
          <p:spPr>
            <a:xfrm>
              <a:off x="111865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" name="object 1828"/>
            <p:cNvSpPr/>
            <p:nvPr/>
          </p:nvSpPr>
          <p:spPr>
            <a:xfrm>
              <a:off x="1118786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" name="object 1829"/>
            <p:cNvSpPr/>
            <p:nvPr/>
          </p:nvSpPr>
          <p:spPr>
            <a:xfrm>
              <a:off x="111883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" name="object 1830"/>
            <p:cNvSpPr/>
            <p:nvPr/>
          </p:nvSpPr>
          <p:spPr>
            <a:xfrm>
              <a:off x="111897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" name="object 1831"/>
            <p:cNvSpPr/>
            <p:nvPr/>
          </p:nvSpPr>
          <p:spPr>
            <a:xfrm>
              <a:off x="1119026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" name="object 1832"/>
            <p:cNvSpPr/>
            <p:nvPr/>
          </p:nvSpPr>
          <p:spPr>
            <a:xfrm>
              <a:off x="1119115" y="417079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" name="object 1833"/>
            <p:cNvSpPr/>
            <p:nvPr/>
          </p:nvSpPr>
          <p:spPr>
            <a:xfrm>
              <a:off x="1119179" y="41710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" name="object 1834"/>
            <p:cNvSpPr/>
            <p:nvPr/>
          </p:nvSpPr>
          <p:spPr>
            <a:xfrm>
              <a:off x="1119305" y="4163366"/>
              <a:ext cx="0" cy="8255"/>
            </a:xfrm>
            <a:custGeom>
              <a:avLst/>
              <a:gdLst/>
              <a:ahLst/>
              <a:cxnLst/>
              <a:rect l="l" t="t" r="r" b="b"/>
              <a:pathLst>
                <a:path h="8254">
                  <a:moveTo>
                    <a:pt x="0" y="8228"/>
                  </a:moveTo>
                  <a:lnTo>
                    <a:pt x="0" y="0"/>
                  </a:lnTo>
                </a:path>
                <a:path h="8254">
                  <a:moveTo>
                    <a:pt x="0" y="8228"/>
                  </a:moveTo>
                  <a:lnTo>
                    <a:pt x="0" y="25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" name="object 1835"/>
            <p:cNvSpPr/>
            <p:nvPr/>
          </p:nvSpPr>
          <p:spPr>
            <a:xfrm>
              <a:off x="1119495" y="4164682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91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" name="object 1836"/>
            <p:cNvSpPr/>
            <p:nvPr/>
          </p:nvSpPr>
          <p:spPr>
            <a:xfrm>
              <a:off x="1119584" y="417007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59"/>
                  </a:moveTo>
                  <a:lnTo>
                    <a:pt x="887" y="75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" name="object 1837"/>
            <p:cNvSpPr/>
            <p:nvPr/>
          </p:nvSpPr>
          <p:spPr>
            <a:xfrm>
              <a:off x="111968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" name="object 1838"/>
            <p:cNvSpPr/>
            <p:nvPr/>
          </p:nvSpPr>
          <p:spPr>
            <a:xfrm>
              <a:off x="1119800" y="417063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1"/>
                  </a:moveTo>
                  <a:lnTo>
                    <a:pt x="887" y="48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" name="object 1839"/>
            <p:cNvSpPr/>
            <p:nvPr/>
          </p:nvSpPr>
          <p:spPr>
            <a:xfrm>
              <a:off x="111986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" name="object 1840"/>
            <p:cNvSpPr/>
            <p:nvPr/>
          </p:nvSpPr>
          <p:spPr>
            <a:xfrm>
              <a:off x="112000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" name="object 1841"/>
            <p:cNvSpPr/>
            <p:nvPr/>
          </p:nvSpPr>
          <p:spPr>
            <a:xfrm>
              <a:off x="112021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" name="object 1842"/>
            <p:cNvSpPr/>
            <p:nvPr/>
          </p:nvSpPr>
          <p:spPr>
            <a:xfrm>
              <a:off x="112039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" name="object 1843"/>
            <p:cNvSpPr/>
            <p:nvPr/>
          </p:nvSpPr>
          <p:spPr>
            <a:xfrm>
              <a:off x="1119622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76" y="0"/>
                  </a:moveTo>
                  <a:lnTo>
                    <a:pt x="185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" name="object 1844"/>
            <p:cNvSpPr/>
            <p:nvPr/>
          </p:nvSpPr>
          <p:spPr>
            <a:xfrm>
              <a:off x="112142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" name="object 1845"/>
            <p:cNvSpPr/>
            <p:nvPr/>
          </p:nvSpPr>
          <p:spPr>
            <a:xfrm>
              <a:off x="112144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" name="object 1846"/>
            <p:cNvSpPr/>
            <p:nvPr/>
          </p:nvSpPr>
          <p:spPr>
            <a:xfrm>
              <a:off x="112151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" name="object 1847"/>
            <p:cNvSpPr/>
            <p:nvPr/>
          </p:nvSpPr>
          <p:spPr>
            <a:xfrm>
              <a:off x="112159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" name="object 1848"/>
            <p:cNvSpPr/>
            <p:nvPr/>
          </p:nvSpPr>
          <p:spPr>
            <a:xfrm>
              <a:off x="1121688" y="417072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6"/>
                  </a:moveTo>
                  <a:lnTo>
                    <a:pt x="887" y="43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" name="object 1849"/>
            <p:cNvSpPr/>
            <p:nvPr/>
          </p:nvSpPr>
          <p:spPr>
            <a:xfrm>
              <a:off x="1121776" y="417087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" name="object 1850"/>
            <p:cNvSpPr/>
            <p:nvPr/>
          </p:nvSpPr>
          <p:spPr>
            <a:xfrm>
              <a:off x="1121840" y="41712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" name="object 1851"/>
            <p:cNvSpPr/>
            <p:nvPr/>
          </p:nvSpPr>
          <p:spPr>
            <a:xfrm>
              <a:off x="1121992" y="4158353"/>
              <a:ext cx="0" cy="13335"/>
            </a:xfrm>
            <a:custGeom>
              <a:avLst/>
              <a:gdLst/>
              <a:ahLst/>
              <a:cxnLst/>
              <a:rect l="l" t="t" r="r" b="b"/>
              <a:pathLst>
                <a:path h="13335">
                  <a:moveTo>
                    <a:pt x="0" y="13241"/>
                  </a:moveTo>
                  <a:lnTo>
                    <a:pt x="0" y="101"/>
                  </a:lnTo>
                </a:path>
                <a:path h="13335">
                  <a:moveTo>
                    <a:pt x="0" y="1324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" name="object 1852"/>
            <p:cNvSpPr/>
            <p:nvPr/>
          </p:nvSpPr>
          <p:spPr>
            <a:xfrm>
              <a:off x="1122169" y="417058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6"/>
                  </a:moveTo>
                  <a:lnTo>
                    <a:pt x="887" y="50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" name="object 1853"/>
            <p:cNvSpPr/>
            <p:nvPr/>
          </p:nvSpPr>
          <p:spPr>
            <a:xfrm>
              <a:off x="1122271" y="4167898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69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" name="object 1854"/>
            <p:cNvSpPr/>
            <p:nvPr/>
          </p:nvSpPr>
          <p:spPr>
            <a:xfrm>
              <a:off x="112244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" name="object 1855"/>
            <p:cNvSpPr/>
            <p:nvPr/>
          </p:nvSpPr>
          <p:spPr>
            <a:xfrm>
              <a:off x="112266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" name="object 1856"/>
            <p:cNvSpPr/>
            <p:nvPr/>
          </p:nvSpPr>
          <p:spPr>
            <a:xfrm>
              <a:off x="112314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" name="object 1857"/>
            <p:cNvSpPr/>
            <p:nvPr/>
          </p:nvSpPr>
          <p:spPr>
            <a:xfrm>
              <a:off x="112319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8" name="object 1858"/>
            <p:cNvSpPr/>
            <p:nvPr/>
          </p:nvSpPr>
          <p:spPr>
            <a:xfrm>
              <a:off x="112337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9" name="object 1859"/>
            <p:cNvSpPr/>
            <p:nvPr/>
          </p:nvSpPr>
          <p:spPr>
            <a:xfrm>
              <a:off x="112380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0" name="object 1860"/>
            <p:cNvSpPr/>
            <p:nvPr/>
          </p:nvSpPr>
          <p:spPr>
            <a:xfrm>
              <a:off x="112405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1" name="object 1861"/>
            <p:cNvSpPr/>
            <p:nvPr/>
          </p:nvSpPr>
          <p:spPr>
            <a:xfrm>
              <a:off x="112423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2" name="object 1862"/>
            <p:cNvSpPr/>
            <p:nvPr/>
          </p:nvSpPr>
          <p:spPr>
            <a:xfrm>
              <a:off x="1124336" y="41710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3" name="object 1863"/>
            <p:cNvSpPr/>
            <p:nvPr/>
          </p:nvSpPr>
          <p:spPr>
            <a:xfrm>
              <a:off x="1124438" y="417093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4" name="object 1864"/>
            <p:cNvSpPr/>
            <p:nvPr/>
          </p:nvSpPr>
          <p:spPr>
            <a:xfrm>
              <a:off x="112448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5" name="object 1865"/>
            <p:cNvSpPr/>
            <p:nvPr/>
          </p:nvSpPr>
          <p:spPr>
            <a:xfrm>
              <a:off x="1124577" y="4168239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77"/>
                  </a:moveTo>
                  <a:lnTo>
                    <a:pt x="887" y="1677"/>
                  </a:lnTo>
                </a:path>
              </a:pathLst>
            </a:custGeom>
            <a:ln w="3354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6" name="object 1866"/>
            <p:cNvSpPr/>
            <p:nvPr/>
          </p:nvSpPr>
          <p:spPr>
            <a:xfrm>
              <a:off x="1124615" y="4168961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16"/>
                  </a:moveTo>
                  <a:lnTo>
                    <a:pt x="887" y="131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7" name="object 1867"/>
            <p:cNvSpPr/>
            <p:nvPr/>
          </p:nvSpPr>
          <p:spPr>
            <a:xfrm>
              <a:off x="1124704" y="4167936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65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8" name="object 1868"/>
            <p:cNvSpPr/>
            <p:nvPr/>
          </p:nvSpPr>
          <p:spPr>
            <a:xfrm>
              <a:off x="1124793" y="416982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86"/>
                  </a:moveTo>
                  <a:lnTo>
                    <a:pt x="887" y="88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9" name="object 1869"/>
            <p:cNvSpPr/>
            <p:nvPr/>
          </p:nvSpPr>
          <p:spPr>
            <a:xfrm>
              <a:off x="112488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0" name="object 1870"/>
            <p:cNvSpPr/>
            <p:nvPr/>
          </p:nvSpPr>
          <p:spPr>
            <a:xfrm>
              <a:off x="1124907" y="417093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1" name="object 1871"/>
            <p:cNvSpPr/>
            <p:nvPr/>
          </p:nvSpPr>
          <p:spPr>
            <a:xfrm>
              <a:off x="112556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2" name="object 1872"/>
            <p:cNvSpPr/>
            <p:nvPr/>
          </p:nvSpPr>
          <p:spPr>
            <a:xfrm>
              <a:off x="1124742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39" y="0"/>
                  </a:moveTo>
                  <a:lnTo>
                    <a:pt x="1913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3" name="object 1873"/>
            <p:cNvSpPr/>
            <p:nvPr/>
          </p:nvSpPr>
          <p:spPr>
            <a:xfrm>
              <a:off x="112593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4" name="object 1874"/>
            <p:cNvSpPr/>
            <p:nvPr/>
          </p:nvSpPr>
          <p:spPr>
            <a:xfrm>
              <a:off x="112612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5" name="object 1875"/>
            <p:cNvSpPr/>
            <p:nvPr/>
          </p:nvSpPr>
          <p:spPr>
            <a:xfrm>
              <a:off x="112632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6" name="object 1876"/>
            <p:cNvSpPr/>
            <p:nvPr/>
          </p:nvSpPr>
          <p:spPr>
            <a:xfrm>
              <a:off x="112673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7" name="object 1877"/>
            <p:cNvSpPr/>
            <p:nvPr/>
          </p:nvSpPr>
          <p:spPr>
            <a:xfrm>
              <a:off x="112692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8" name="object 1878"/>
            <p:cNvSpPr/>
            <p:nvPr/>
          </p:nvSpPr>
          <p:spPr>
            <a:xfrm>
              <a:off x="1126998" y="417079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9" name="object 1879"/>
            <p:cNvSpPr/>
            <p:nvPr/>
          </p:nvSpPr>
          <p:spPr>
            <a:xfrm>
              <a:off x="1127048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0" name="object 1880"/>
            <p:cNvSpPr/>
            <p:nvPr/>
          </p:nvSpPr>
          <p:spPr>
            <a:xfrm>
              <a:off x="1127074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1" name="object 1881"/>
            <p:cNvSpPr/>
            <p:nvPr/>
          </p:nvSpPr>
          <p:spPr>
            <a:xfrm>
              <a:off x="1127137" y="41712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2" name="object 1882"/>
            <p:cNvSpPr/>
            <p:nvPr/>
          </p:nvSpPr>
          <p:spPr>
            <a:xfrm>
              <a:off x="1127200" y="41711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3" name="object 1883"/>
            <p:cNvSpPr/>
            <p:nvPr/>
          </p:nvSpPr>
          <p:spPr>
            <a:xfrm>
              <a:off x="1127289" y="4137440"/>
              <a:ext cx="0" cy="34290"/>
            </a:xfrm>
            <a:custGeom>
              <a:avLst/>
              <a:gdLst/>
              <a:ahLst/>
              <a:cxnLst/>
              <a:rect l="l" t="t" r="r" b="b"/>
              <a:pathLst>
                <a:path h="34289">
                  <a:moveTo>
                    <a:pt x="0" y="34153"/>
                  </a:moveTo>
                  <a:lnTo>
                    <a:pt x="0" y="20026"/>
                  </a:lnTo>
                </a:path>
                <a:path h="34289">
                  <a:moveTo>
                    <a:pt x="0" y="3415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4" name="object 1884"/>
            <p:cNvSpPr/>
            <p:nvPr/>
          </p:nvSpPr>
          <p:spPr>
            <a:xfrm>
              <a:off x="112799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5" name="object 1885"/>
            <p:cNvSpPr/>
            <p:nvPr/>
          </p:nvSpPr>
          <p:spPr>
            <a:xfrm>
              <a:off x="112816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6" name="object 1886"/>
            <p:cNvSpPr/>
            <p:nvPr/>
          </p:nvSpPr>
          <p:spPr>
            <a:xfrm>
              <a:off x="112832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7" name="object 1887"/>
            <p:cNvSpPr/>
            <p:nvPr/>
          </p:nvSpPr>
          <p:spPr>
            <a:xfrm>
              <a:off x="112844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8" name="object 1888"/>
            <p:cNvSpPr/>
            <p:nvPr/>
          </p:nvSpPr>
          <p:spPr>
            <a:xfrm>
              <a:off x="112848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9" name="object 1889"/>
            <p:cNvSpPr/>
            <p:nvPr/>
          </p:nvSpPr>
          <p:spPr>
            <a:xfrm>
              <a:off x="112853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0" name="object 1890"/>
            <p:cNvSpPr/>
            <p:nvPr/>
          </p:nvSpPr>
          <p:spPr>
            <a:xfrm>
              <a:off x="112863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1" name="object 1891"/>
            <p:cNvSpPr/>
            <p:nvPr/>
          </p:nvSpPr>
          <p:spPr>
            <a:xfrm>
              <a:off x="112886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2" name="object 1892"/>
            <p:cNvSpPr/>
            <p:nvPr/>
          </p:nvSpPr>
          <p:spPr>
            <a:xfrm>
              <a:off x="112902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3" name="object 1893"/>
            <p:cNvSpPr/>
            <p:nvPr/>
          </p:nvSpPr>
          <p:spPr>
            <a:xfrm>
              <a:off x="112952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4" name="object 1894"/>
            <p:cNvSpPr/>
            <p:nvPr/>
          </p:nvSpPr>
          <p:spPr>
            <a:xfrm>
              <a:off x="112955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5" name="object 1895"/>
            <p:cNvSpPr/>
            <p:nvPr/>
          </p:nvSpPr>
          <p:spPr>
            <a:xfrm>
              <a:off x="112959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6" name="object 1896"/>
            <p:cNvSpPr/>
            <p:nvPr/>
          </p:nvSpPr>
          <p:spPr>
            <a:xfrm>
              <a:off x="1129646" y="41710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7" name="object 1897"/>
            <p:cNvSpPr/>
            <p:nvPr/>
          </p:nvSpPr>
          <p:spPr>
            <a:xfrm>
              <a:off x="1129684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8" name="object 1898"/>
            <p:cNvSpPr/>
            <p:nvPr/>
          </p:nvSpPr>
          <p:spPr>
            <a:xfrm>
              <a:off x="112973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9" name="object 1899"/>
            <p:cNvSpPr/>
            <p:nvPr/>
          </p:nvSpPr>
          <p:spPr>
            <a:xfrm>
              <a:off x="1129786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0" name="object 1900"/>
            <p:cNvSpPr/>
            <p:nvPr/>
          </p:nvSpPr>
          <p:spPr>
            <a:xfrm>
              <a:off x="1129836" y="417077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1"/>
                  </a:moveTo>
                  <a:lnTo>
                    <a:pt x="887" y="41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1" name="object 1901"/>
            <p:cNvSpPr/>
            <p:nvPr/>
          </p:nvSpPr>
          <p:spPr>
            <a:xfrm>
              <a:off x="1129887" y="4164227"/>
              <a:ext cx="0" cy="7620"/>
            </a:xfrm>
            <a:custGeom>
              <a:avLst/>
              <a:gdLst/>
              <a:ahLst/>
              <a:cxnLst/>
              <a:rect l="l" t="t" r="r" b="b"/>
              <a:pathLst>
                <a:path h="7620">
                  <a:moveTo>
                    <a:pt x="0" y="736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2" name="object 1902"/>
            <p:cNvSpPr/>
            <p:nvPr/>
          </p:nvSpPr>
          <p:spPr>
            <a:xfrm>
              <a:off x="1129038" y="4170626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88" y="0"/>
                  </a:moveTo>
                  <a:lnTo>
                    <a:pt x="1862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3" name="object 1903"/>
            <p:cNvSpPr/>
            <p:nvPr/>
          </p:nvSpPr>
          <p:spPr>
            <a:xfrm>
              <a:off x="1130052" y="4167822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77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4" name="object 1904"/>
            <p:cNvSpPr/>
            <p:nvPr/>
          </p:nvSpPr>
          <p:spPr>
            <a:xfrm>
              <a:off x="113035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5" name="object 1905"/>
            <p:cNvSpPr/>
            <p:nvPr/>
          </p:nvSpPr>
          <p:spPr>
            <a:xfrm>
              <a:off x="113059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6" name="object 1906"/>
            <p:cNvSpPr/>
            <p:nvPr/>
          </p:nvSpPr>
          <p:spPr>
            <a:xfrm>
              <a:off x="113087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7" name="object 1907"/>
            <p:cNvSpPr/>
            <p:nvPr/>
          </p:nvSpPr>
          <p:spPr>
            <a:xfrm>
              <a:off x="113106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8" name="object 1908"/>
            <p:cNvSpPr/>
            <p:nvPr/>
          </p:nvSpPr>
          <p:spPr>
            <a:xfrm>
              <a:off x="1131104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9" name="object 1909"/>
            <p:cNvSpPr/>
            <p:nvPr/>
          </p:nvSpPr>
          <p:spPr>
            <a:xfrm>
              <a:off x="1131167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0" name="object 1910"/>
            <p:cNvSpPr/>
            <p:nvPr/>
          </p:nvSpPr>
          <p:spPr>
            <a:xfrm>
              <a:off x="113125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1" name="object 1911"/>
            <p:cNvSpPr/>
            <p:nvPr/>
          </p:nvSpPr>
          <p:spPr>
            <a:xfrm>
              <a:off x="113144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2" name="object 1912"/>
            <p:cNvSpPr/>
            <p:nvPr/>
          </p:nvSpPr>
          <p:spPr>
            <a:xfrm>
              <a:off x="113161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3" name="object 1913"/>
            <p:cNvSpPr/>
            <p:nvPr/>
          </p:nvSpPr>
          <p:spPr>
            <a:xfrm>
              <a:off x="113196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4" name="object 1914"/>
            <p:cNvSpPr/>
            <p:nvPr/>
          </p:nvSpPr>
          <p:spPr>
            <a:xfrm>
              <a:off x="113215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5" name="object 1915"/>
            <p:cNvSpPr/>
            <p:nvPr/>
          </p:nvSpPr>
          <p:spPr>
            <a:xfrm>
              <a:off x="1132206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6" name="object 1916"/>
            <p:cNvSpPr/>
            <p:nvPr/>
          </p:nvSpPr>
          <p:spPr>
            <a:xfrm>
              <a:off x="1132295" y="417078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05"/>
                  </a:moveTo>
                  <a:lnTo>
                    <a:pt x="887" y="40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7" name="object 1917"/>
            <p:cNvSpPr/>
            <p:nvPr/>
          </p:nvSpPr>
          <p:spPr>
            <a:xfrm>
              <a:off x="113237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8" name="object 1918"/>
            <p:cNvSpPr/>
            <p:nvPr/>
          </p:nvSpPr>
          <p:spPr>
            <a:xfrm>
              <a:off x="1132447" y="41710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9" name="object 1919"/>
            <p:cNvSpPr/>
            <p:nvPr/>
          </p:nvSpPr>
          <p:spPr>
            <a:xfrm>
              <a:off x="1132510" y="417005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72"/>
                  </a:moveTo>
                  <a:lnTo>
                    <a:pt x="887" y="77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0" name="object 1920"/>
            <p:cNvSpPr/>
            <p:nvPr/>
          </p:nvSpPr>
          <p:spPr>
            <a:xfrm>
              <a:off x="1132599" y="4156112"/>
              <a:ext cx="0" cy="15875"/>
            </a:xfrm>
            <a:custGeom>
              <a:avLst/>
              <a:gdLst/>
              <a:ahLst/>
              <a:cxnLst/>
              <a:rect l="l" t="t" r="r" b="b"/>
              <a:pathLst>
                <a:path h="15875">
                  <a:moveTo>
                    <a:pt x="0" y="15481"/>
                  </a:moveTo>
                  <a:lnTo>
                    <a:pt x="0" y="0"/>
                  </a:lnTo>
                </a:path>
                <a:path h="15875">
                  <a:moveTo>
                    <a:pt x="0" y="15481"/>
                  </a:moveTo>
                  <a:lnTo>
                    <a:pt x="0" y="109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1" name="object 1921"/>
            <p:cNvSpPr/>
            <p:nvPr/>
          </p:nvSpPr>
          <p:spPr>
            <a:xfrm>
              <a:off x="113284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2" name="object 1922"/>
            <p:cNvSpPr/>
            <p:nvPr/>
          </p:nvSpPr>
          <p:spPr>
            <a:xfrm>
              <a:off x="113322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3" name="object 1923"/>
            <p:cNvSpPr/>
            <p:nvPr/>
          </p:nvSpPr>
          <p:spPr>
            <a:xfrm>
              <a:off x="113348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4" name="object 1924"/>
            <p:cNvSpPr/>
            <p:nvPr/>
          </p:nvSpPr>
          <p:spPr>
            <a:xfrm>
              <a:off x="113365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5" name="object 1925"/>
            <p:cNvSpPr/>
            <p:nvPr/>
          </p:nvSpPr>
          <p:spPr>
            <a:xfrm>
              <a:off x="113371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6" name="object 1926"/>
            <p:cNvSpPr/>
            <p:nvPr/>
          </p:nvSpPr>
          <p:spPr>
            <a:xfrm>
              <a:off x="1132891" y="4171556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38" y="0"/>
                  </a:moveTo>
                  <a:lnTo>
                    <a:pt x="1812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7" name="object 1927"/>
            <p:cNvSpPr/>
            <p:nvPr/>
          </p:nvSpPr>
          <p:spPr>
            <a:xfrm>
              <a:off x="113424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8" name="object 1928"/>
            <p:cNvSpPr/>
            <p:nvPr/>
          </p:nvSpPr>
          <p:spPr>
            <a:xfrm>
              <a:off x="113443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9" name="object 1929"/>
            <p:cNvSpPr/>
            <p:nvPr/>
          </p:nvSpPr>
          <p:spPr>
            <a:xfrm>
              <a:off x="113472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0" name="object 1930"/>
            <p:cNvSpPr/>
            <p:nvPr/>
          </p:nvSpPr>
          <p:spPr>
            <a:xfrm>
              <a:off x="113479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1" name="object 1931"/>
            <p:cNvSpPr/>
            <p:nvPr/>
          </p:nvSpPr>
          <p:spPr>
            <a:xfrm>
              <a:off x="113484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2" name="object 1932"/>
            <p:cNvSpPr/>
            <p:nvPr/>
          </p:nvSpPr>
          <p:spPr>
            <a:xfrm>
              <a:off x="113488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3" name="object 1933"/>
            <p:cNvSpPr/>
            <p:nvPr/>
          </p:nvSpPr>
          <p:spPr>
            <a:xfrm>
              <a:off x="1134956" y="417063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1"/>
                  </a:moveTo>
                  <a:lnTo>
                    <a:pt x="887" y="48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4" name="object 1934"/>
            <p:cNvSpPr/>
            <p:nvPr/>
          </p:nvSpPr>
          <p:spPr>
            <a:xfrm>
              <a:off x="1135058" y="417065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8"/>
                  </a:moveTo>
                  <a:lnTo>
                    <a:pt x="887" y="46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5" name="object 1935"/>
            <p:cNvSpPr/>
            <p:nvPr/>
          </p:nvSpPr>
          <p:spPr>
            <a:xfrm>
              <a:off x="1135096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6" name="object 1936"/>
            <p:cNvSpPr/>
            <p:nvPr/>
          </p:nvSpPr>
          <p:spPr>
            <a:xfrm>
              <a:off x="1135121" y="417084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7" name="object 1937"/>
            <p:cNvSpPr/>
            <p:nvPr/>
          </p:nvSpPr>
          <p:spPr>
            <a:xfrm>
              <a:off x="1135184" y="416982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86"/>
                  </a:moveTo>
                  <a:lnTo>
                    <a:pt x="887" y="88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8" name="object 1938"/>
            <p:cNvSpPr/>
            <p:nvPr/>
          </p:nvSpPr>
          <p:spPr>
            <a:xfrm>
              <a:off x="1135235" y="416974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24"/>
                  </a:moveTo>
                  <a:lnTo>
                    <a:pt x="887" y="92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9" name="object 1939"/>
            <p:cNvSpPr/>
            <p:nvPr/>
          </p:nvSpPr>
          <p:spPr>
            <a:xfrm>
              <a:off x="1135336" y="417086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0" name="object 1940"/>
            <p:cNvSpPr/>
            <p:nvPr/>
          </p:nvSpPr>
          <p:spPr>
            <a:xfrm>
              <a:off x="113541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1" name="object 1941"/>
            <p:cNvSpPr/>
            <p:nvPr/>
          </p:nvSpPr>
          <p:spPr>
            <a:xfrm>
              <a:off x="113546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2" name="object 1942"/>
            <p:cNvSpPr/>
            <p:nvPr/>
          </p:nvSpPr>
          <p:spPr>
            <a:xfrm>
              <a:off x="113589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3" name="object 1943"/>
            <p:cNvSpPr/>
            <p:nvPr/>
          </p:nvSpPr>
          <p:spPr>
            <a:xfrm>
              <a:off x="113619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4" name="object 1944"/>
            <p:cNvSpPr/>
            <p:nvPr/>
          </p:nvSpPr>
          <p:spPr>
            <a:xfrm>
              <a:off x="1135450" y="417156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50" y="0"/>
                  </a:moveTo>
                  <a:lnTo>
                    <a:pt x="182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5" name="object 1945"/>
            <p:cNvSpPr/>
            <p:nvPr/>
          </p:nvSpPr>
          <p:spPr>
            <a:xfrm>
              <a:off x="1136426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6" name="object 1946"/>
            <p:cNvSpPr/>
            <p:nvPr/>
          </p:nvSpPr>
          <p:spPr>
            <a:xfrm>
              <a:off x="113647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7" name="object 1947"/>
            <p:cNvSpPr/>
            <p:nvPr/>
          </p:nvSpPr>
          <p:spPr>
            <a:xfrm>
              <a:off x="113652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8" name="object 1948"/>
            <p:cNvSpPr/>
            <p:nvPr/>
          </p:nvSpPr>
          <p:spPr>
            <a:xfrm>
              <a:off x="113733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9" name="object 1949"/>
            <p:cNvSpPr/>
            <p:nvPr/>
          </p:nvSpPr>
          <p:spPr>
            <a:xfrm>
              <a:off x="1137503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0" name="object 1950"/>
            <p:cNvSpPr/>
            <p:nvPr/>
          </p:nvSpPr>
          <p:spPr>
            <a:xfrm>
              <a:off x="113754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1" name="object 1951"/>
            <p:cNvSpPr/>
            <p:nvPr/>
          </p:nvSpPr>
          <p:spPr>
            <a:xfrm>
              <a:off x="1137592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2" name="object 1952"/>
            <p:cNvSpPr/>
            <p:nvPr/>
          </p:nvSpPr>
          <p:spPr>
            <a:xfrm>
              <a:off x="1136781" y="417156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50" y="0"/>
                  </a:moveTo>
                  <a:lnTo>
                    <a:pt x="182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3" name="object 1953"/>
            <p:cNvSpPr/>
            <p:nvPr/>
          </p:nvSpPr>
          <p:spPr>
            <a:xfrm>
              <a:off x="1137757" y="4168758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17"/>
                  </a:moveTo>
                  <a:lnTo>
                    <a:pt x="887" y="141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4" name="object 1954"/>
            <p:cNvSpPr/>
            <p:nvPr/>
          </p:nvSpPr>
          <p:spPr>
            <a:xfrm>
              <a:off x="1137808" y="4160036"/>
              <a:ext cx="0" cy="12065"/>
            </a:xfrm>
            <a:custGeom>
              <a:avLst/>
              <a:gdLst/>
              <a:ahLst/>
              <a:cxnLst/>
              <a:rect l="l" t="t" r="r" b="b"/>
              <a:pathLst>
                <a:path h="12064">
                  <a:moveTo>
                    <a:pt x="0" y="11557"/>
                  </a:moveTo>
                  <a:lnTo>
                    <a:pt x="0" y="0"/>
                  </a:lnTo>
                </a:path>
                <a:path h="12064">
                  <a:moveTo>
                    <a:pt x="0" y="11557"/>
                  </a:moveTo>
                  <a:lnTo>
                    <a:pt x="0" y="746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5" name="object 1955"/>
            <p:cNvSpPr/>
            <p:nvPr/>
          </p:nvSpPr>
          <p:spPr>
            <a:xfrm>
              <a:off x="1137934" y="417006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65"/>
                  </a:moveTo>
                  <a:lnTo>
                    <a:pt x="887" y="76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6" name="object 1956"/>
            <p:cNvSpPr/>
            <p:nvPr/>
          </p:nvSpPr>
          <p:spPr>
            <a:xfrm>
              <a:off x="113806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7" name="object 1957"/>
            <p:cNvSpPr/>
            <p:nvPr/>
          </p:nvSpPr>
          <p:spPr>
            <a:xfrm>
              <a:off x="113832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8" name="object 1958"/>
            <p:cNvSpPr/>
            <p:nvPr/>
          </p:nvSpPr>
          <p:spPr>
            <a:xfrm>
              <a:off x="113858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9" name="object 1959"/>
            <p:cNvSpPr/>
            <p:nvPr/>
          </p:nvSpPr>
          <p:spPr>
            <a:xfrm>
              <a:off x="113882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0" name="object 1960"/>
            <p:cNvSpPr/>
            <p:nvPr/>
          </p:nvSpPr>
          <p:spPr>
            <a:xfrm>
              <a:off x="113897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1" name="object 1961"/>
            <p:cNvSpPr/>
            <p:nvPr/>
          </p:nvSpPr>
          <p:spPr>
            <a:xfrm>
              <a:off x="113901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2" name="object 1962"/>
            <p:cNvSpPr/>
            <p:nvPr/>
          </p:nvSpPr>
          <p:spPr>
            <a:xfrm>
              <a:off x="113905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3" name="object 1963"/>
            <p:cNvSpPr/>
            <p:nvPr/>
          </p:nvSpPr>
          <p:spPr>
            <a:xfrm>
              <a:off x="113908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4" name="object 1964"/>
            <p:cNvSpPr/>
            <p:nvPr/>
          </p:nvSpPr>
          <p:spPr>
            <a:xfrm>
              <a:off x="113922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5" name="object 1965"/>
            <p:cNvSpPr/>
            <p:nvPr/>
          </p:nvSpPr>
          <p:spPr>
            <a:xfrm>
              <a:off x="113925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6" name="object 1966"/>
            <p:cNvSpPr/>
            <p:nvPr/>
          </p:nvSpPr>
          <p:spPr>
            <a:xfrm>
              <a:off x="113930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7" name="object 1967"/>
            <p:cNvSpPr/>
            <p:nvPr/>
          </p:nvSpPr>
          <p:spPr>
            <a:xfrm>
              <a:off x="113962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8" name="object 1968"/>
            <p:cNvSpPr/>
            <p:nvPr/>
          </p:nvSpPr>
          <p:spPr>
            <a:xfrm>
              <a:off x="113983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9" name="object 1969"/>
            <p:cNvSpPr/>
            <p:nvPr/>
          </p:nvSpPr>
          <p:spPr>
            <a:xfrm>
              <a:off x="114000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0" name="object 1970"/>
            <p:cNvSpPr/>
            <p:nvPr/>
          </p:nvSpPr>
          <p:spPr>
            <a:xfrm>
              <a:off x="114005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1" name="object 1971"/>
            <p:cNvSpPr/>
            <p:nvPr/>
          </p:nvSpPr>
          <p:spPr>
            <a:xfrm>
              <a:off x="1140101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2" name="object 1972"/>
            <p:cNvSpPr/>
            <p:nvPr/>
          </p:nvSpPr>
          <p:spPr>
            <a:xfrm>
              <a:off x="1140165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3" name="object 1973"/>
            <p:cNvSpPr/>
            <p:nvPr/>
          </p:nvSpPr>
          <p:spPr>
            <a:xfrm>
              <a:off x="1140215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4" name="object 1974"/>
            <p:cNvSpPr/>
            <p:nvPr/>
          </p:nvSpPr>
          <p:spPr>
            <a:xfrm>
              <a:off x="1140241" y="41711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5" name="object 1975"/>
            <p:cNvSpPr/>
            <p:nvPr/>
          </p:nvSpPr>
          <p:spPr>
            <a:xfrm>
              <a:off x="1140368" y="4169594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00"/>
                  </a:moveTo>
                  <a:lnTo>
                    <a:pt x="887" y="100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6" name="object 1976"/>
            <p:cNvSpPr/>
            <p:nvPr/>
          </p:nvSpPr>
          <p:spPr>
            <a:xfrm>
              <a:off x="1140494" y="4162024"/>
              <a:ext cx="0" cy="10160"/>
            </a:xfrm>
            <a:custGeom>
              <a:avLst/>
              <a:gdLst/>
              <a:ahLst/>
              <a:cxnLst/>
              <a:rect l="l" t="t" r="r" b="b"/>
              <a:pathLst>
                <a:path h="10160">
                  <a:moveTo>
                    <a:pt x="0" y="957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7" name="object 1977"/>
            <p:cNvSpPr/>
            <p:nvPr/>
          </p:nvSpPr>
          <p:spPr>
            <a:xfrm>
              <a:off x="114062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8" name="object 1978"/>
            <p:cNvSpPr/>
            <p:nvPr/>
          </p:nvSpPr>
          <p:spPr>
            <a:xfrm>
              <a:off x="1140722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9" name="object 1979"/>
            <p:cNvSpPr/>
            <p:nvPr/>
          </p:nvSpPr>
          <p:spPr>
            <a:xfrm>
              <a:off x="114097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0" name="object 1980"/>
            <p:cNvSpPr/>
            <p:nvPr/>
          </p:nvSpPr>
          <p:spPr>
            <a:xfrm>
              <a:off x="114117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1" name="object 1981"/>
            <p:cNvSpPr/>
            <p:nvPr/>
          </p:nvSpPr>
          <p:spPr>
            <a:xfrm>
              <a:off x="114133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2" name="object 1982"/>
            <p:cNvSpPr/>
            <p:nvPr/>
          </p:nvSpPr>
          <p:spPr>
            <a:xfrm>
              <a:off x="114150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3" name="object 1983"/>
            <p:cNvSpPr/>
            <p:nvPr/>
          </p:nvSpPr>
          <p:spPr>
            <a:xfrm>
              <a:off x="114167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4" name="object 1984"/>
            <p:cNvSpPr/>
            <p:nvPr/>
          </p:nvSpPr>
          <p:spPr>
            <a:xfrm>
              <a:off x="114186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5" name="object 1985"/>
            <p:cNvSpPr/>
            <p:nvPr/>
          </p:nvSpPr>
          <p:spPr>
            <a:xfrm>
              <a:off x="114242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6" name="object 1986"/>
            <p:cNvSpPr/>
            <p:nvPr/>
          </p:nvSpPr>
          <p:spPr>
            <a:xfrm>
              <a:off x="114267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7" name="object 1987"/>
            <p:cNvSpPr/>
            <p:nvPr/>
          </p:nvSpPr>
          <p:spPr>
            <a:xfrm>
              <a:off x="1142763" y="41709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8" name="object 1988"/>
            <p:cNvSpPr/>
            <p:nvPr/>
          </p:nvSpPr>
          <p:spPr>
            <a:xfrm>
              <a:off x="114281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9" name="object 1989"/>
            <p:cNvSpPr/>
            <p:nvPr/>
          </p:nvSpPr>
          <p:spPr>
            <a:xfrm>
              <a:off x="1142851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0" name="object 1990"/>
            <p:cNvSpPr/>
            <p:nvPr/>
          </p:nvSpPr>
          <p:spPr>
            <a:xfrm>
              <a:off x="1142078" y="417153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38" y="0"/>
                  </a:moveTo>
                  <a:lnTo>
                    <a:pt x="1812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1" name="object 1991"/>
            <p:cNvSpPr/>
            <p:nvPr/>
          </p:nvSpPr>
          <p:spPr>
            <a:xfrm>
              <a:off x="1143067" y="4168404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595"/>
                  </a:moveTo>
                  <a:lnTo>
                    <a:pt x="887" y="1595"/>
                  </a:lnTo>
                </a:path>
              </a:pathLst>
            </a:custGeom>
            <a:ln w="3190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2" name="object 1992"/>
            <p:cNvSpPr/>
            <p:nvPr/>
          </p:nvSpPr>
          <p:spPr>
            <a:xfrm>
              <a:off x="1143118" y="417089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3" name="object 1993"/>
            <p:cNvSpPr/>
            <p:nvPr/>
          </p:nvSpPr>
          <p:spPr>
            <a:xfrm>
              <a:off x="1143143" y="416925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70"/>
                  </a:moveTo>
                  <a:lnTo>
                    <a:pt x="887" y="117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4" name="object 1994"/>
            <p:cNvSpPr/>
            <p:nvPr/>
          </p:nvSpPr>
          <p:spPr>
            <a:xfrm>
              <a:off x="1143244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5" name="object 1995"/>
            <p:cNvSpPr/>
            <p:nvPr/>
          </p:nvSpPr>
          <p:spPr>
            <a:xfrm>
              <a:off x="114327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6" name="object 1996"/>
            <p:cNvSpPr/>
            <p:nvPr/>
          </p:nvSpPr>
          <p:spPr>
            <a:xfrm>
              <a:off x="114329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7" name="object 1997"/>
            <p:cNvSpPr/>
            <p:nvPr/>
          </p:nvSpPr>
          <p:spPr>
            <a:xfrm>
              <a:off x="114337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8" name="object 1998"/>
            <p:cNvSpPr/>
            <p:nvPr/>
          </p:nvSpPr>
          <p:spPr>
            <a:xfrm>
              <a:off x="114397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9" name="object 1999"/>
            <p:cNvSpPr/>
            <p:nvPr/>
          </p:nvSpPr>
          <p:spPr>
            <a:xfrm>
              <a:off x="114424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0" name="object 2000"/>
            <p:cNvSpPr/>
            <p:nvPr/>
          </p:nvSpPr>
          <p:spPr>
            <a:xfrm>
              <a:off x="1143460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52" y="0"/>
                  </a:moveTo>
                  <a:lnTo>
                    <a:pt x="1926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1" name="object 2001"/>
            <p:cNvSpPr/>
            <p:nvPr/>
          </p:nvSpPr>
          <p:spPr>
            <a:xfrm>
              <a:off x="1145335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2" name="object 2002"/>
            <p:cNvSpPr/>
            <p:nvPr/>
          </p:nvSpPr>
          <p:spPr>
            <a:xfrm>
              <a:off x="1145411" y="41709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3" name="object 2003"/>
            <p:cNvSpPr/>
            <p:nvPr/>
          </p:nvSpPr>
          <p:spPr>
            <a:xfrm>
              <a:off x="1145462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4" name="object 2004"/>
            <p:cNvSpPr/>
            <p:nvPr/>
          </p:nvSpPr>
          <p:spPr>
            <a:xfrm>
              <a:off x="1145563" y="417012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34"/>
                  </a:moveTo>
                  <a:lnTo>
                    <a:pt x="887" y="73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5" name="object 2005"/>
            <p:cNvSpPr/>
            <p:nvPr/>
          </p:nvSpPr>
          <p:spPr>
            <a:xfrm>
              <a:off x="1145665" y="4162366"/>
              <a:ext cx="0" cy="9525"/>
            </a:xfrm>
            <a:custGeom>
              <a:avLst/>
              <a:gdLst/>
              <a:ahLst/>
              <a:cxnLst/>
              <a:rect l="l" t="t" r="r" b="b"/>
              <a:pathLst>
                <a:path h="9525">
                  <a:moveTo>
                    <a:pt x="0" y="922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6" name="object 2006"/>
            <p:cNvSpPr/>
            <p:nvPr/>
          </p:nvSpPr>
          <p:spPr>
            <a:xfrm>
              <a:off x="1145690" y="417074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7" name="object 2007"/>
            <p:cNvSpPr/>
            <p:nvPr/>
          </p:nvSpPr>
          <p:spPr>
            <a:xfrm>
              <a:off x="1145792" y="416996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16"/>
                  </a:moveTo>
                  <a:lnTo>
                    <a:pt x="887" y="81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8" name="object 2008"/>
            <p:cNvSpPr/>
            <p:nvPr/>
          </p:nvSpPr>
          <p:spPr>
            <a:xfrm>
              <a:off x="1145868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9" name="object 2009"/>
            <p:cNvSpPr/>
            <p:nvPr/>
          </p:nvSpPr>
          <p:spPr>
            <a:xfrm>
              <a:off x="114594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0" name="object 2010"/>
            <p:cNvSpPr/>
            <p:nvPr/>
          </p:nvSpPr>
          <p:spPr>
            <a:xfrm>
              <a:off x="114602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1" name="object 2011"/>
            <p:cNvSpPr/>
            <p:nvPr/>
          </p:nvSpPr>
          <p:spPr>
            <a:xfrm>
              <a:off x="114607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2" name="object 2012"/>
            <p:cNvSpPr/>
            <p:nvPr/>
          </p:nvSpPr>
          <p:spPr>
            <a:xfrm>
              <a:off x="114631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3" name="object 2013"/>
            <p:cNvSpPr/>
            <p:nvPr/>
          </p:nvSpPr>
          <p:spPr>
            <a:xfrm>
              <a:off x="114647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4" name="object 2014"/>
            <p:cNvSpPr/>
            <p:nvPr/>
          </p:nvSpPr>
          <p:spPr>
            <a:xfrm>
              <a:off x="114661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5" name="object 2015"/>
            <p:cNvSpPr/>
            <p:nvPr/>
          </p:nvSpPr>
          <p:spPr>
            <a:xfrm>
              <a:off x="114676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6" name="object 2016"/>
            <p:cNvSpPr/>
            <p:nvPr/>
          </p:nvSpPr>
          <p:spPr>
            <a:xfrm>
              <a:off x="114689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7" name="object 2017"/>
            <p:cNvSpPr/>
            <p:nvPr/>
          </p:nvSpPr>
          <p:spPr>
            <a:xfrm>
              <a:off x="114694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8" name="object 2018"/>
            <p:cNvSpPr/>
            <p:nvPr/>
          </p:nvSpPr>
          <p:spPr>
            <a:xfrm>
              <a:off x="114698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9" name="object 2019"/>
            <p:cNvSpPr/>
            <p:nvPr/>
          </p:nvSpPr>
          <p:spPr>
            <a:xfrm>
              <a:off x="114718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0" name="object 2020"/>
            <p:cNvSpPr/>
            <p:nvPr/>
          </p:nvSpPr>
          <p:spPr>
            <a:xfrm>
              <a:off x="114735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1" name="object 2021"/>
            <p:cNvSpPr/>
            <p:nvPr/>
          </p:nvSpPr>
          <p:spPr>
            <a:xfrm>
              <a:off x="114783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2" name="object 2022"/>
            <p:cNvSpPr/>
            <p:nvPr/>
          </p:nvSpPr>
          <p:spPr>
            <a:xfrm>
              <a:off x="1147908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3" name="object 2023"/>
            <p:cNvSpPr/>
            <p:nvPr/>
          </p:nvSpPr>
          <p:spPr>
            <a:xfrm>
              <a:off x="1147946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4" name="object 2024"/>
            <p:cNvSpPr/>
            <p:nvPr/>
          </p:nvSpPr>
          <p:spPr>
            <a:xfrm>
              <a:off x="114800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5" name="object 2025"/>
            <p:cNvSpPr/>
            <p:nvPr/>
          </p:nvSpPr>
          <p:spPr>
            <a:xfrm>
              <a:off x="1148060" y="41710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6" name="object 2026"/>
            <p:cNvSpPr/>
            <p:nvPr/>
          </p:nvSpPr>
          <p:spPr>
            <a:xfrm>
              <a:off x="1148123" y="41712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7" name="object 2027"/>
            <p:cNvSpPr/>
            <p:nvPr/>
          </p:nvSpPr>
          <p:spPr>
            <a:xfrm>
              <a:off x="1148187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8" name="object 2028"/>
            <p:cNvSpPr/>
            <p:nvPr/>
          </p:nvSpPr>
          <p:spPr>
            <a:xfrm>
              <a:off x="1148275" y="4164644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949"/>
                  </a:moveTo>
                  <a:lnTo>
                    <a:pt x="0" y="810"/>
                  </a:lnTo>
                </a:path>
                <a:path h="6985">
                  <a:moveTo>
                    <a:pt x="0" y="694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9" name="object 2029"/>
            <p:cNvSpPr/>
            <p:nvPr/>
          </p:nvSpPr>
          <p:spPr>
            <a:xfrm>
              <a:off x="114858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0" name="object 2030"/>
            <p:cNvSpPr/>
            <p:nvPr/>
          </p:nvSpPr>
          <p:spPr>
            <a:xfrm>
              <a:off x="114868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1" name="object 2031"/>
            <p:cNvSpPr/>
            <p:nvPr/>
          </p:nvSpPr>
          <p:spPr>
            <a:xfrm>
              <a:off x="114892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2" name="object 2032"/>
            <p:cNvSpPr/>
            <p:nvPr/>
          </p:nvSpPr>
          <p:spPr>
            <a:xfrm>
              <a:off x="114911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3" name="object 2033"/>
            <p:cNvSpPr/>
            <p:nvPr/>
          </p:nvSpPr>
          <p:spPr>
            <a:xfrm>
              <a:off x="114916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4" name="object 2034"/>
            <p:cNvSpPr/>
            <p:nvPr/>
          </p:nvSpPr>
          <p:spPr>
            <a:xfrm>
              <a:off x="114925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5" name="object 2035"/>
            <p:cNvSpPr/>
            <p:nvPr/>
          </p:nvSpPr>
          <p:spPr>
            <a:xfrm>
              <a:off x="114950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6" name="object 2036"/>
            <p:cNvSpPr/>
            <p:nvPr/>
          </p:nvSpPr>
          <p:spPr>
            <a:xfrm>
              <a:off x="1149555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7" name="object 2037"/>
            <p:cNvSpPr/>
            <p:nvPr/>
          </p:nvSpPr>
          <p:spPr>
            <a:xfrm>
              <a:off x="114963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8" name="object 2038"/>
            <p:cNvSpPr/>
            <p:nvPr/>
          </p:nvSpPr>
          <p:spPr>
            <a:xfrm>
              <a:off x="114973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9" name="object 2039"/>
            <p:cNvSpPr/>
            <p:nvPr/>
          </p:nvSpPr>
          <p:spPr>
            <a:xfrm>
              <a:off x="114994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0" name="object 2040"/>
            <p:cNvSpPr/>
            <p:nvPr/>
          </p:nvSpPr>
          <p:spPr>
            <a:xfrm>
              <a:off x="1150379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1" name="object 2041"/>
            <p:cNvSpPr/>
            <p:nvPr/>
          </p:nvSpPr>
          <p:spPr>
            <a:xfrm>
              <a:off x="115044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2" name="object 2042"/>
            <p:cNvSpPr/>
            <p:nvPr/>
          </p:nvSpPr>
          <p:spPr>
            <a:xfrm>
              <a:off x="1150557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3" name="object 2043"/>
            <p:cNvSpPr/>
            <p:nvPr/>
          </p:nvSpPr>
          <p:spPr>
            <a:xfrm>
              <a:off x="1150620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4" name="object 2044"/>
            <p:cNvSpPr/>
            <p:nvPr/>
          </p:nvSpPr>
          <p:spPr>
            <a:xfrm>
              <a:off x="115065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5" name="object 2045"/>
            <p:cNvSpPr/>
            <p:nvPr/>
          </p:nvSpPr>
          <p:spPr>
            <a:xfrm>
              <a:off x="1150709" y="41711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6" name="object 2046"/>
            <p:cNvSpPr/>
            <p:nvPr/>
          </p:nvSpPr>
          <p:spPr>
            <a:xfrm>
              <a:off x="1150772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7" name="object 2047"/>
            <p:cNvSpPr/>
            <p:nvPr/>
          </p:nvSpPr>
          <p:spPr>
            <a:xfrm>
              <a:off x="1150873" y="4169189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02"/>
                  </a:moveTo>
                  <a:lnTo>
                    <a:pt x="887" y="120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8" name="object 2048"/>
            <p:cNvSpPr/>
            <p:nvPr/>
          </p:nvSpPr>
          <p:spPr>
            <a:xfrm>
              <a:off x="1150975" y="4168126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734"/>
                  </a:moveTo>
                  <a:lnTo>
                    <a:pt x="887" y="1734"/>
                  </a:lnTo>
                </a:path>
              </a:pathLst>
            </a:custGeom>
            <a:ln w="3468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9" name="object 2049"/>
            <p:cNvSpPr/>
            <p:nvPr/>
          </p:nvSpPr>
          <p:spPr>
            <a:xfrm>
              <a:off x="1151076" y="4167834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75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0" name="object 2050"/>
            <p:cNvSpPr/>
            <p:nvPr/>
          </p:nvSpPr>
          <p:spPr>
            <a:xfrm>
              <a:off x="1151178" y="41711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1" name="object 2051"/>
            <p:cNvSpPr/>
            <p:nvPr/>
          </p:nvSpPr>
          <p:spPr>
            <a:xfrm>
              <a:off x="115124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2" name="object 2052"/>
            <p:cNvSpPr/>
            <p:nvPr/>
          </p:nvSpPr>
          <p:spPr>
            <a:xfrm>
              <a:off x="115135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3" name="object 2053"/>
            <p:cNvSpPr/>
            <p:nvPr/>
          </p:nvSpPr>
          <p:spPr>
            <a:xfrm>
              <a:off x="115152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4" name="object 2054"/>
            <p:cNvSpPr/>
            <p:nvPr/>
          </p:nvSpPr>
          <p:spPr>
            <a:xfrm>
              <a:off x="115171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5" name="object 2055"/>
            <p:cNvSpPr/>
            <p:nvPr/>
          </p:nvSpPr>
          <p:spPr>
            <a:xfrm>
              <a:off x="115188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6" name="object 2056"/>
            <p:cNvSpPr/>
            <p:nvPr/>
          </p:nvSpPr>
          <p:spPr>
            <a:xfrm>
              <a:off x="1151279" y="4171556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50" y="0"/>
                  </a:moveTo>
                  <a:lnTo>
                    <a:pt x="182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7" name="object 2057"/>
            <p:cNvSpPr/>
            <p:nvPr/>
          </p:nvSpPr>
          <p:spPr>
            <a:xfrm>
              <a:off x="1151393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8" name="object 2058"/>
            <p:cNvSpPr/>
            <p:nvPr/>
          </p:nvSpPr>
          <p:spPr>
            <a:xfrm>
              <a:off x="115273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9" name="object 2059"/>
            <p:cNvSpPr/>
            <p:nvPr/>
          </p:nvSpPr>
          <p:spPr>
            <a:xfrm>
              <a:off x="115301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0" name="object 2060"/>
            <p:cNvSpPr/>
            <p:nvPr/>
          </p:nvSpPr>
          <p:spPr>
            <a:xfrm>
              <a:off x="115315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1" name="object 2061"/>
            <p:cNvSpPr/>
            <p:nvPr/>
          </p:nvSpPr>
          <p:spPr>
            <a:xfrm>
              <a:off x="115321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2" name="object 2062"/>
            <p:cNvSpPr/>
            <p:nvPr/>
          </p:nvSpPr>
          <p:spPr>
            <a:xfrm>
              <a:off x="1153269" y="41710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3" name="object 2063"/>
            <p:cNvSpPr/>
            <p:nvPr/>
          </p:nvSpPr>
          <p:spPr>
            <a:xfrm>
              <a:off x="1153319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4" name="object 2064"/>
            <p:cNvSpPr/>
            <p:nvPr/>
          </p:nvSpPr>
          <p:spPr>
            <a:xfrm>
              <a:off x="1153357" y="41711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5" name="object 2065"/>
            <p:cNvSpPr/>
            <p:nvPr/>
          </p:nvSpPr>
          <p:spPr>
            <a:xfrm>
              <a:off x="1153421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6" name="object 2066"/>
            <p:cNvSpPr/>
            <p:nvPr/>
          </p:nvSpPr>
          <p:spPr>
            <a:xfrm>
              <a:off x="1153497" y="41711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7" name="object 2067"/>
            <p:cNvSpPr/>
            <p:nvPr/>
          </p:nvSpPr>
          <p:spPr>
            <a:xfrm>
              <a:off x="1153585" y="416948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57"/>
                  </a:moveTo>
                  <a:lnTo>
                    <a:pt x="887" y="105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8" name="object 2068"/>
            <p:cNvSpPr/>
            <p:nvPr/>
          </p:nvSpPr>
          <p:spPr>
            <a:xfrm>
              <a:off x="1153674" y="4167657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393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9" name="object 2069"/>
            <p:cNvSpPr/>
            <p:nvPr/>
          </p:nvSpPr>
          <p:spPr>
            <a:xfrm>
              <a:off x="1153775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0" name="object 2070"/>
            <p:cNvSpPr/>
            <p:nvPr/>
          </p:nvSpPr>
          <p:spPr>
            <a:xfrm>
              <a:off x="115381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1" name="object 2071"/>
            <p:cNvSpPr/>
            <p:nvPr/>
          </p:nvSpPr>
          <p:spPr>
            <a:xfrm>
              <a:off x="1153953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2" name="object 2072"/>
            <p:cNvSpPr/>
            <p:nvPr/>
          </p:nvSpPr>
          <p:spPr>
            <a:xfrm>
              <a:off x="115406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3" name="object 2073"/>
            <p:cNvSpPr/>
            <p:nvPr/>
          </p:nvSpPr>
          <p:spPr>
            <a:xfrm>
              <a:off x="115432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4" name="object 2074"/>
            <p:cNvSpPr/>
            <p:nvPr/>
          </p:nvSpPr>
          <p:spPr>
            <a:xfrm>
              <a:off x="115449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5" name="object 2075"/>
            <p:cNvSpPr/>
            <p:nvPr/>
          </p:nvSpPr>
          <p:spPr>
            <a:xfrm>
              <a:off x="1154802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6" name="object 2076"/>
            <p:cNvSpPr/>
            <p:nvPr/>
          </p:nvSpPr>
          <p:spPr>
            <a:xfrm>
              <a:off x="1154865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7" name="object 2077"/>
            <p:cNvSpPr/>
            <p:nvPr/>
          </p:nvSpPr>
          <p:spPr>
            <a:xfrm>
              <a:off x="115509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8" name="object 2078"/>
            <p:cNvSpPr/>
            <p:nvPr/>
          </p:nvSpPr>
          <p:spPr>
            <a:xfrm>
              <a:off x="115546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9" name="object 2079"/>
            <p:cNvSpPr/>
            <p:nvPr/>
          </p:nvSpPr>
          <p:spPr>
            <a:xfrm>
              <a:off x="115565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0" name="object 2080"/>
            <p:cNvSpPr/>
            <p:nvPr/>
          </p:nvSpPr>
          <p:spPr>
            <a:xfrm>
              <a:off x="115585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1" name="object 2081"/>
            <p:cNvSpPr/>
            <p:nvPr/>
          </p:nvSpPr>
          <p:spPr>
            <a:xfrm>
              <a:off x="1155930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2" name="object 2082"/>
            <p:cNvSpPr/>
            <p:nvPr/>
          </p:nvSpPr>
          <p:spPr>
            <a:xfrm>
              <a:off x="115596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3" name="object 2083"/>
            <p:cNvSpPr/>
            <p:nvPr/>
          </p:nvSpPr>
          <p:spPr>
            <a:xfrm>
              <a:off x="1156019" y="41712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4" name="object 2084"/>
            <p:cNvSpPr/>
            <p:nvPr/>
          </p:nvSpPr>
          <p:spPr>
            <a:xfrm>
              <a:off x="1156069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5" name="object 2085"/>
            <p:cNvSpPr/>
            <p:nvPr/>
          </p:nvSpPr>
          <p:spPr>
            <a:xfrm>
              <a:off x="1156171" y="4167834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75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6" name="object 2086"/>
            <p:cNvSpPr/>
            <p:nvPr/>
          </p:nvSpPr>
          <p:spPr>
            <a:xfrm>
              <a:off x="1156285" y="4168480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57"/>
                  </a:moveTo>
                  <a:lnTo>
                    <a:pt x="887" y="155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7" name="object 2087"/>
            <p:cNvSpPr/>
            <p:nvPr/>
          </p:nvSpPr>
          <p:spPr>
            <a:xfrm>
              <a:off x="1156386" y="4168695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49"/>
                  </a:moveTo>
                  <a:lnTo>
                    <a:pt x="887" y="144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8" name="object 2088"/>
            <p:cNvSpPr/>
            <p:nvPr/>
          </p:nvSpPr>
          <p:spPr>
            <a:xfrm>
              <a:off x="115648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9" name="object 2089"/>
            <p:cNvSpPr/>
            <p:nvPr/>
          </p:nvSpPr>
          <p:spPr>
            <a:xfrm>
              <a:off x="115653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0" name="object 2090"/>
            <p:cNvSpPr/>
            <p:nvPr/>
          </p:nvSpPr>
          <p:spPr>
            <a:xfrm>
              <a:off x="115703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1" name="object 2091"/>
            <p:cNvSpPr/>
            <p:nvPr/>
          </p:nvSpPr>
          <p:spPr>
            <a:xfrm>
              <a:off x="1156361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52" y="0"/>
                  </a:moveTo>
                  <a:lnTo>
                    <a:pt x="1926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2" name="object 2092"/>
            <p:cNvSpPr/>
            <p:nvPr/>
          </p:nvSpPr>
          <p:spPr>
            <a:xfrm>
              <a:off x="1157476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3" name="object 2093"/>
            <p:cNvSpPr/>
            <p:nvPr/>
          </p:nvSpPr>
          <p:spPr>
            <a:xfrm>
              <a:off x="115756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4" name="object 2094"/>
            <p:cNvSpPr/>
            <p:nvPr/>
          </p:nvSpPr>
          <p:spPr>
            <a:xfrm>
              <a:off x="115760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5" name="object 2095"/>
            <p:cNvSpPr/>
            <p:nvPr/>
          </p:nvSpPr>
          <p:spPr>
            <a:xfrm>
              <a:off x="115789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6" name="object 2096"/>
            <p:cNvSpPr/>
            <p:nvPr/>
          </p:nvSpPr>
          <p:spPr>
            <a:xfrm>
              <a:off x="115837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7" name="object 2097"/>
            <p:cNvSpPr/>
            <p:nvPr/>
          </p:nvSpPr>
          <p:spPr>
            <a:xfrm>
              <a:off x="1158578" y="416988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54"/>
                  </a:moveTo>
                  <a:lnTo>
                    <a:pt x="887" y="85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8" name="object 2098"/>
            <p:cNvSpPr/>
            <p:nvPr/>
          </p:nvSpPr>
          <p:spPr>
            <a:xfrm>
              <a:off x="115864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9" name="object 2099"/>
            <p:cNvSpPr/>
            <p:nvPr/>
          </p:nvSpPr>
          <p:spPr>
            <a:xfrm>
              <a:off x="1158667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0" name="object 2100"/>
            <p:cNvSpPr/>
            <p:nvPr/>
          </p:nvSpPr>
          <p:spPr>
            <a:xfrm>
              <a:off x="1158743" y="417093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1" name="object 2101"/>
            <p:cNvSpPr/>
            <p:nvPr/>
          </p:nvSpPr>
          <p:spPr>
            <a:xfrm>
              <a:off x="1158794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2" name="object 2102"/>
            <p:cNvSpPr/>
            <p:nvPr/>
          </p:nvSpPr>
          <p:spPr>
            <a:xfrm>
              <a:off x="1158895" y="4169012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291"/>
                  </a:moveTo>
                  <a:lnTo>
                    <a:pt x="887" y="129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3" name="object 2103"/>
            <p:cNvSpPr/>
            <p:nvPr/>
          </p:nvSpPr>
          <p:spPr>
            <a:xfrm>
              <a:off x="1158971" y="4163201"/>
              <a:ext cx="0" cy="8890"/>
            </a:xfrm>
            <a:custGeom>
              <a:avLst/>
              <a:gdLst/>
              <a:ahLst/>
              <a:cxnLst/>
              <a:rect l="l" t="t" r="r" b="b"/>
              <a:pathLst>
                <a:path h="8889">
                  <a:moveTo>
                    <a:pt x="0" y="839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4" name="object 2104"/>
            <p:cNvSpPr/>
            <p:nvPr/>
          </p:nvSpPr>
          <p:spPr>
            <a:xfrm>
              <a:off x="115907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5" name="object 2105"/>
            <p:cNvSpPr/>
            <p:nvPr/>
          </p:nvSpPr>
          <p:spPr>
            <a:xfrm>
              <a:off x="115918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6" name="object 2106"/>
            <p:cNvSpPr/>
            <p:nvPr/>
          </p:nvSpPr>
          <p:spPr>
            <a:xfrm>
              <a:off x="1159263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7" name="object 2107"/>
            <p:cNvSpPr/>
            <p:nvPr/>
          </p:nvSpPr>
          <p:spPr>
            <a:xfrm>
              <a:off x="115961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8" name="object 2108"/>
            <p:cNvSpPr/>
            <p:nvPr/>
          </p:nvSpPr>
          <p:spPr>
            <a:xfrm>
              <a:off x="1159022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38" y="0"/>
                  </a:moveTo>
                  <a:lnTo>
                    <a:pt x="1812" y="0"/>
                  </a:lnTo>
                </a:path>
                <a:path w="1905">
                  <a:moveTo>
                    <a:pt x="88" y="0"/>
                  </a:moveTo>
                  <a:lnTo>
                    <a:pt x="1862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9" name="object 2109"/>
            <p:cNvSpPr/>
            <p:nvPr/>
          </p:nvSpPr>
          <p:spPr>
            <a:xfrm>
              <a:off x="116004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0" name="object 2110"/>
            <p:cNvSpPr/>
            <p:nvPr/>
          </p:nvSpPr>
          <p:spPr>
            <a:xfrm>
              <a:off x="116063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1" name="object 2111"/>
            <p:cNvSpPr/>
            <p:nvPr/>
          </p:nvSpPr>
          <p:spPr>
            <a:xfrm>
              <a:off x="116077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2" name="object 2112"/>
            <p:cNvSpPr/>
            <p:nvPr/>
          </p:nvSpPr>
          <p:spPr>
            <a:xfrm>
              <a:off x="116106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3" name="object 2113"/>
            <p:cNvSpPr/>
            <p:nvPr/>
          </p:nvSpPr>
          <p:spPr>
            <a:xfrm>
              <a:off x="116113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4" name="object 2114"/>
            <p:cNvSpPr/>
            <p:nvPr/>
          </p:nvSpPr>
          <p:spPr>
            <a:xfrm>
              <a:off x="116118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5" name="object 2115"/>
            <p:cNvSpPr/>
            <p:nvPr/>
          </p:nvSpPr>
          <p:spPr>
            <a:xfrm>
              <a:off x="1161227" y="416986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67"/>
                  </a:moveTo>
                  <a:lnTo>
                    <a:pt x="887" y="86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6" name="object 2116"/>
            <p:cNvSpPr/>
            <p:nvPr/>
          </p:nvSpPr>
          <p:spPr>
            <a:xfrm>
              <a:off x="116132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7" name="object 2117"/>
            <p:cNvSpPr/>
            <p:nvPr/>
          </p:nvSpPr>
          <p:spPr>
            <a:xfrm>
              <a:off x="1161379" y="41711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8" name="object 2118"/>
            <p:cNvSpPr/>
            <p:nvPr/>
          </p:nvSpPr>
          <p:spPr>
            <a:xfrm>
              <a:off x="1161468" y="4160657"/>
              <a:ext cx="0" cy="11430"/>
            </a:xfrm>
            <a:custGeom>
              <a:avLst/>
              <a:gdLst/>
              <a:ahLst/>
              <a:cxnLst/>
              <a:rect l="l" t="t" r="r" b="b"/>
              <a:pathLst>
                <a:path h="11429">
                  <a:moveTo>
                    <a:pt x="0" y="1093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9" name="object 2119"/>
            <p:cNvSpPr/>
            <p:nvPr/>
          </p:nvSpPr>
          <p:spPr>
            <a:xfrm>
              <a:off x="1161582" y="41710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0" name="object 2120"/>
            <p:cNvSpPr/>
            <p:nvPr/>
          </p:nvSpPr>
          <p:spPr>
            <a:xfrm>
              <a:off x="1161620" y="4149567"/>
              <a:ext cx="0" cy="22225"/>
            </a:xfrm>
            <a:custGeom>
              <a:avLst/>
              <a:gdLst/>
              <a:ahLst/>
              <a:cxnLst/>
              <a:rect l="l" t="t" r="r" b="b"/>
              <a:pathLst>
                <a:path h="22225">
                  <a:moveTo>
                    <a:pt x="0" y="2202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1" name="object 2121"/>
            <p:cNvSpPr/>
            <p:nvPr/>
          </p:nvSpPr>
          <p:spPr>
            <a:xfrm>
              <a:off x="116177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2" name="object 2122"/>
            <p:cNvSpPr/>
            <p:nvPr/>
          </p:nvSpPr>
          <p:spPr>
            <a:xfrm>
              <a:off x="116181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3" name="object 2123"/>
            <p:cNvSpPr/>
            <p:nvPr/>
          </p:nvSpPr>
          <p:spPr>
            <a:xfrm>
              <a:off x="116206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4" name="object 2124"/>
            <p:cNvSpPr/>
            <p:nvPr/>
          </p:nvSpPr>
          <p:spPr>
            <a:xfrm>
              <a:off x="116211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5" name="object 2125"/>
            <p:cNvSpPr/>
            <p:nvPr/>
          </p:nvSpPr>
          <p:spPr>
            <a:xfrm>
              <a:off x="116227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6" name="object 2126"/>
            <p:cNvSpPr/>
            <p:nvPr/>
          </p:nvSpPr>
          <p:spPr>
            <a:xfrm>
              <a:off x="116238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7" name="object 2127"/>
            <p:cNvSpPr/>
            <p:nvPr/>
          </p:nvSpPr>
          <p:spPr>
            <a:xfrm>
              <a:off x="116254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8" name="object 2128"/>
            <p:cNvSpPr/>
            <p:nvPr/>
          </p:nvSpPr>
          <p:spPr>
            <a:xfrm>
              <a:off x="116259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9" name="object 2129"/>
            <p:cNvSpPr/>
            <p:nvPr/>
          </p:nvSpPr>
          <p:spPr>
            <a:xfrm>
              <a:off x="116265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0" name="object 2130"/>
            <p:cNvSpPr/>
            <p:nvPr/>
          </p:nvSpPr>
          <p:spPr>
            <a:xfrm>
              <a:off x="116271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1" name="object 2131"/>
            <p:cNvSpPr/>
            <p:nvPr/>
          </p:nvSpPr>
          <p:spPr>
            <a:xfrm>
              <a:off x="1162748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2" name="object 2132"/>
            <p:cNvSpPr/>
            <p:nvPr/>
          </p:nvSpPr>
          <p:spPr>
            <a:xfrm>
              <a:off x="116282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3" name="object 2133"/>
            <p:cNvSpPr/>
            <p:nvPr/>
          </p:nvSpPr>
          <p:spPr>
            <a:xfrm>
              <a:off x="116322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4" name="object 2134"/>
            <p:cNvSpPr/>
            <p:nvPr/>
          </p:nvSpPr>
          <p:spPr>
            <a:xfrm>
              <a:off x="1163787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5" name="object 2135"/>
            <p:cNvSpPr/>
            <p:nvPr/>
          </p:nvSpPr>
          <p:spPr>
            <a:xfrm>
              <a:off x="1163888" y="417079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6" name="object 2136"/>
            <p:cNvSpPr/>
            <p:nvPr/>
          </p:nvSpPr>
          <p:spPr>
            <a:xfrm>
              <a:off x="1163977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7" name="object 2137"/>
            <p:cNvSpPr/>
            <p:nvPr/>
          </p:nvSpPr>
          <p:spPr>
            <a:xfrm>
              <a:off x="1164040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8" name="object 2138"/>
            <p:cNvSpPr/>
            <p:nvPr/>
          </p:nvSpPr>
          <p:spPr>
            <a:xfrm>
              <a:off x="1164104" y="4169657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68"/>
                  </a:moveTo>
                  <a:lnTo>
                    <a:pt x="887" y="96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9" name="object 2139"/>
            <p:cNvSpPr/>
            <p:nvPr/>
          </p:nvSpPr>
          <p:spPr>
            <a:xfrm>
              <a:off x="1164193" y="4155036"/>
              <a:ext cx="0" cy="17145"/>
            </a:xfrm>
            <a:custGeom>
              <a:avLst/>
              <a:gdLst/>
              <a:ahLst/>
              <a:cxnLst/>
              <a:rect l="l" t="t" r="r" b="b"/>
              <a:pathLst>
                <a:path h="17145">
                  <a:moveTo>
                    <a:pt x="0" y="16557"/>
                  </a:moveTo>
                  <a:lnTo>
                    <a:pt x="0" y="0"/>
                  </a:lnTo>
                </a:path>
                <a:path h="17145">
                  <a:moveTo>
                    <a:pt x="0" y="16557"/>
                  </a:moveTo>
                  <a:lnTo>
                    <a:pt x="0" y="986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0" name="object 2140"/>
            <p:cNvSpPr/>
            <p:nvPr/>
          </p:nvSpPr>
          <p:spPr>
            <a:xfrm>
              <a:off x="1164446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1" name="object 2141"/>
            <p:cNvSpPr/>
            <p:nvPr/>
          </p:nvSpPr>
          <p:spPr>
            <a:xfrm>
              <a:off x="116457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2" name="object 2142"/>
            <p:cNvSpPr/>
            <p:nvPr/>
          </p:nvSpPr>
          <p:spPr>
            <a:xfrm>
              <a:off x="116485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3" name="object 2143"/>
            <p:cNvSpPr/>
            <p:nvPr/>
          </p:nvSpPr>
          <p:spPr>
            <a:xfrm>
              <a:off x="116499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4" name="object 2144"/>
            <p:cNvSpPr/>
            <p:nvPr/>
          </p:nvSpPr>
          <p:spPr>
            <a:xfrm>
              <a:off x="116530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5" name="object 2145"/>
            <p:cNvSpPr/>
            <p:nvPr/>
          </p:nvSpPr>
          <p:spPr>
            <a:xfrm>
              <a:off x="116535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6" name="object 2146"/>
            <p:cNvSpPr/>
            <p:nvPr/>
          </p:nvSpPr>
          <p:spPr>
            <a:xfrm>
              <a:off x="116542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7" name="object 2147"/>
            <p:cNvSpPr/>
            <p:nvPr/>
          </p:nvSpPr>
          <p:spPr>
            <a:xfrm>
              <a:off x="116557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8" name="object 2148"/>
            <p:cNvSpPr/>
            <p:nvPr/>
          </p:nvSpPr>
          <p:spPr>
            <a:xfrm>
              <a:off x="116576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9" name="object 2149"/>
            <p:cNvSpPr/>
            <p:nvPr/>
          </p:nvSpPr>
          <p:spPr>
            <a:xfrm>
              <a:off x="116619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0" name="object 2150"/>
            <p:cNvSpPr/>
            <p:nvPr/>
          </p:nvSpPr>
          <p:spPr>
            <a:xfrm>
              <a:off x="116636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1" name="object 2151"/>
            <p:cNvSpPr/>
            <p:nvPr/>
          </p:nvSpPr>
          <p:spPr>
            <a:xfrm>
              <a:off x="1166436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2" name="object 2152"/>
            <p:cNvSpPr/>
            <p:nvPr/>
          </p:nvSpPr>
          <p:spPr>
            <a:xfrm>
              <a:off x="1166512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3" name="object 2153"/>
            <p:cNvSpPr/>
            <p:nvPr/>
          </p:nvSpPr>
          <p:spPr>
            <a:xfrm>
              <a:off x="1166562" y="41710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4" name="object 2154"/>
            <p:cNvSpPr/>
            <p:nvPr/>
          </p:nvSpPr>
          <p:spPr>
            <a:xfrm>
              <a:off x="1166676" y="4169569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12"/>
                  </a:moveTo>
                  <a:lnTo>
                    <a:pt x="887" y="10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5" name="object 2155"/>
            <p:cNvSpPr/>
            <p:nvPr/>
          </p:nvSpPr>
          <p:spPr>
            <a:xfrm>
              <a:off x="1166790" y="4164885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709"/>
                  </a:moveTo>
                  <a:lnTo>
                    <a:pt x="0" y="1038"/>
                  </a:lnTo>
                </a:path>
                <a:path h="6985">
                  <a:moveTo>
                    <a:pt x="0" y="670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6" name="object 2156"/>
            <p:cNvSpPr/>
            <p:nvPr/>
          </p:nvSpPr>
          <p:spPr>
            <a:xfrm>
              <a:off x="1167006" y="41712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7" name="object 2157"/>
            <p:cNvSpPr/>
            <p:nvPr/>
          </p:nvSpPr>
          <p:spPr>
            <a:xfrm>
              <a:off x="116709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8" name="object 2158"/>
            <p:cNvSpPr/>
            <p:nvPr/>
          </p:nvSpPr>
          <p:spPr>
            <a:xfrm>
              <a:off x="116714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9" name="object 2159"/>
            <p:cNvSpPr/>
            <p:nvPr/>
          </p:nvSpPr>
          <p:spPr>
            <a:xfrm>
              <a:off x="116742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0" name="object 2160"/>
            <p:cNvSpPr/>
            <p:nvPr/>
          </p:nvSpPr>
          <p:spPr>
            <a:xfrm>
              <a:off x="116747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1" name="object 2161"/>
            <p:cNvSpPr/>
            <p:nvPr/>
          </p:nvSpPr>
          <p:spPr>
            <a:xfrm>
              <a:off x="116770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2" name="object 2162"/>
            <p:cNvSpPr/>
            <p:nvPr/>
          </p:nvSpPr>
          <p:spPr>
            <a:xfrm>
              <a:off x="116777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3" name="object 2163"/>
            <p:cNvSpPr/>
            <p:nvPr/>
          </p:nvSpPr>
          <p:spPr>
            <a:xfrm>
              <a:off x="116781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4" name="object 2164"/>
            <p:cNvSpPr/>
            <p:nvPr/>
          </p:nvSpPr>
          <p:spPr>
            <a:xfrm>
              <a:off x="1167956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5" name="object 2165"/>
            <p:cNvSpPr/>
            <p:nvPr/>
          </p:nvSpPr>
          <p:spPr>
            <a:xfrm>
              <a:off x="1168007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6" name="object 2166"/>
            <p:cNvSpPr/>
            <p:nvPr/>
          </p:nvSpPr>
          <p:spPr>
            <a:xfrm>
              <a:off x="116809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7" name="object 2167"/>
            <p:cNvSpPr/>
            <p:nvPr/>
          </p:nvSpPr>
          <p:spPr>
            <a:xfrm>
              <a:off x="116836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8" name="object 2168"/>
            <p:cNvSpPr/>
            <p:nvPr/>
          </p:nvSpPr>
          <p:spPr>
            <a:xfrm>
              <a:off x="116864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9" name="object 2169"/>
            <p:cNvSpPr/>
            <p:nvPr/>
          </p:nvSpPr>
          <p:spPr>
            <a:xfrm>
              <a:off x="116899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0" name="object 2170"/>
            <p:cNvSpPr/>
            <p:nvPr/>
          </p:nvSpPr>
          <p:spPr>
            <a:xfrm>
              <a:off x="1169097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1" name="object 2171"/>
            <p:cNvSpPr/>
            <p:nvPr/>
          </p:nvSpPr>
          <p:spPr>
            <a:xfrm>
              <a:off x="1169186" y="417002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84"/>
                  </a:moveTo>
                  <a:lnTo>
                    <a:pt x="887" y="78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2" name="object 2172"/>
            <p:cNvSpPr/>
            <p:nvPr/>
          </p:nvSpPr>
          <p:spPr>
            <a:xfrm>
              <a:off x="1169300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3" name="object 2173"/>
            <p:cNvSpPr/>
            <p:nvPr/>
          </p:nvSpPr>
          <p:spPr>
            <a:xfrm>
              <a:off x="1169401" y="4156112"/>
              <a:ext cx="0" cy="15875"/>
            </a:xfrm>
            <a:custGeom>
              <a:avLst/>
              <a:gdLst/>
              <a:ahLst/>
              <a:cxnLst/>
              <a:rect l="l" t="t" r="r" b="b"/>
              <a:pathLst>
                <a:path h="15875">
                  <a:moveTo>
                    <a:pt x="0" y="15481"/>
                  </a:moveTo>
                  <a:lnTo>
                    <a:pt x="0" y="0"/>
                  </a:lnTo>
                </a:path>
                <a:path h="15875">
                  <a:moveTo>
                    <a:pt x="0" y="15481"/>
                  </a:moveTo>
                  <a:lnTo>
                    <a:pt x="0" y="363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4" name="object 2174"/>
            <p:cNvSpPr/>
            <p:nvPr/>
          </p:nvSpPr>
          <p:spPr>
            <a:xfrm>
              <a:off x="1169591" y="4167037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55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5" name="object 2175"/>
            <p:cNvSpPr/>
            <p:nvPr/>
          </p:nvSpPr>
          <p:spPr>
            <a:xfrm>
              <a:off x="116973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6" name="object 2176"/>
            <p:cNvSpPr/>
            <p:nvPr/>
          </p:nvSpPr>
          <p:spPr>
            <a:xfrm>
              <a:off x="116978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7" name="object 2177"/>
            <p:cNvSpPr/>
            <p:nvPr/>
          </p:nvSpPr>
          <p:spPr>
            <a:xfrm>
              <a:off x="117004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8" name="object 2178"/>
            <p:cNvSpPr/>
            <p:nvPr/>
          </p:nvSpPr>
          <p:spPr>
            <a:xfrm>
              <a:off x="117021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9" name="object 2179"/>
            <p:cNvSpPr/>
            <p:nvPr/>
          </p:nvSpPr>
          <p:spPr>
            <a:xfrm>
              <a:off x="117033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0" name="object 2180"/>
            <p:cNvSpPr/>
            <p:nvPr/>
          </p:nvSpPr>
          <p:spPr>
            <a:xfrm>
              <a:off x="117047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1" name="object 2181"/>
            <p:cNvSpPr/>
            <p:nvPr/>
          </p:nvSpPr>
          <p:spPr>
            <a:xfrm>
              <a:off x="117056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2" name="object 2182"/>
            <p:cNvSpPr/>
            <p:nvPr/>
          </p:nvSpPr>
          <p:spPr>
            <a:xfrm>
              <a:off x="1170630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3" name="object 2183"/>
            <p:cNvSpPr/>
            <p:nvPr/>
          </p:nvSpPr>
          <p:spPr>
            <a:xfrm>
              <a:off x="1170668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4" name="object 2184"/>
            <p:cNvSpPr/>
            <p:nvPr/>
          </p:nvSpPr>
          <p:spPr>
            <a:xfrm>
              <a:off x="117155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5" name="object 2185"/>
            <p:cNvSpPr/>
            <p:nvPr/>
          </p:nvSpPr>
          <p:spPr>
            <a:xfrm>
              <a:off x="1171593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6" name="object 2186"/>
            <p:cNvSpPr/>
            <p:nvPr/>
          </p:nvSpPr>
          <p:spPr>
            <a:xfrm>
              <a:off x="117167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7" name="object 2187"/>
            <p:cNvSpPr/>
            <p:nvPr/>
          </p:nvSpPr>
          <p:spPr>
            <a:xfrm>
              <a:off x="1171746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8" name="object 2188"/>
            <p:cNvSpPr/>
            <p:nvPr/>
          </p:nvSpPr>
          <p:spPr>
            <a:xfrm>
              <a:off x="1171847" y="417035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20"/>
                  </a:moveTo>
                  <a:lnTo>
                    <a:pt x="887" y="6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9" name="object 2189"/>
            <p:cNvSpPr/>
            <p:nvPr/>
          </p:nvSpPr>
          <p:spPr>
            <a:xfrm>
              <a:off x="1171898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0" name="object 2190"/>
            <p:cNvSpPr/>
            <p:nvPr/>
          </p:nvSpPr>
          <p:spPr>
            <a:xfrm>
              <a:off x="1171986" y="416917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08"/>
                  </a:moveTo>
                  <a:lnTo>
                    <a:pt x="887" y="120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1" name="object 2191"/>
            <p:cNvSpPr/>
            <p:nvPr/>
          </p:nvSpPr>
          <p:spPr>
            <a:xfrm>
              <a:off x="1172024" y="4168898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48"/>
                  </a:moveTo>
                  <a:lnTo>
                    <a:pt x="887" y="134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2" name="object 2192"/>
            <p:cNvSpPr/>
            <p:nvPr/>
          </p:nvSpPr>
          <p:spPr>
            <a:xfrm>
              <a:off x="1172126" y="4169505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44"/>
                  </a:moveTo>
                  <a:lnTo>
                    <a:pt x="887" y="10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3" name="object 2193"/>
            <p:cNvSpPr/>
            <p:nvPr/>
          </p:nvSpPr>
          <p:spPr>
            <a:xfrm>
              <a:off x="1172164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4" name="object 2194"/>
            <p:cNvSpPr/>
            <p:nvPr/>
          </p:nvSpPr>
          <p:spPr>
            <a:xfrm>
              <a:off x="1172214" y="417041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88"/>
                  </a:moveTo>
                  <a:lnTo>
                    <a:pt x="887" y="5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5" name="object 2195"/>
            <p:cNvSpPr/>
            <p:nvPr/>
          </p:nvSpPr>
          <p:spPr>
            <a:xfrm>
              <a:off x="1172316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6" name="object 2196"/>
            <p:cNvSpPr/>
            <p:nvPr/>
          </p:nvSpPr>
          <p:spPr>
            <a:xfrm>
              <a:off x="117272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7" name="object 2197"/>
            <p:cNvSpPr/>
            <p:nvPr/>
          </p:nvSpPr>
          <p:spPr>
            <a:xfrm>
              <a:off x="117301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8" name="object 2198"/>
            <p:cNvSpPr/>
            <p:nvPr/>
          </p:nvSpPr>
          <p:spPr>
            <a:xfrm>
              <a:off x="1172202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14" y="0"/>
                  </a:moveTo>
                  <a:lnTo>
                    <a:pt x="1888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9" name="object 2199"/>
            <p:cNvSpPr/>
            <p:nvPr/>
          </p:nvSpPr>
          <p:spPr>
            <a:xfrm>
              <a:off x="1173266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0" name="object 2200"/>
            <p:cNvSpPr/>
            <p:nvPr/>
          </p:nvSpPr>
          <p:spPr>
            <a:xfrm>
              <a:off x="1173317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1" name="object 2201"/>
            <p:cNvSpPr/>
            <p:nvPr/>
          </p:nvSpPr>
          <p:spPr>
            <a:xfrm>
              <a:off x="117339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2" name="object 2202"/>
            <p:cNvSpPr/>
            <p:nvPr/>
          </p:nvSpPr>
          <p:spPr>
            <a:xfrm>
              <a:off x="117416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3" name="object 2203"/>
            <p:cNvSpPr/>
            <p:nvPr/>
          </p:nvSpPr>
          <p:spPr>
            <a:xfrm>
              <a:off x="117424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4" name="object 2204"/>
            <p:cNvSpPr/>
            <p:nvPr/>
          </p:nvSpPr>
          <p:spPr>
            <a:xfrm>
              <a:off x="117429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5" name="object 2205"/>
            <p:cNvSpPr/>
            <p:nvPr/>
          </p:nvSpPr>
          <p:spPr>
            <a:xfrm>
              <a:off x="1174407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6" name="object 2206"/>
            <p:cNvSpPr/>
            <p:nvPr/>
          </p:nvSpPr>
          <p:spPr>
            <a:xfrm>
              <a:off x="1174496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7" name="object 2207"/>
            <p:cNvSpPr/>
            <p:nvPr/>
          </p:nvSpPr>
          <p:spPr>
            <a:xfrm>
              <a:off x="1174572" y="41710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8" name="object 2208"/>
            <p:cNvSpPr/>
            <p:nvPr/>
          </p:nvSpPr>
          <p:spPr>
            <a:xfrm>
              <a:off x="1174597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9" name="object 2209"/>
            <p:cNvSpPr/>
            <p:nvPr/>
          </p:nvSpPr>
          <p:spPr>
            <a:xfrm>
              <a:off x="1174648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0" name="object 2210"/>
            <p:cNvSpPr/>
            <p:nvPr/>
          </p:nvSpPr>
          <p:spPr>
            <a:xfrm>
              <a:off x="1174698" y="4158125"/>
              <a:ext cx="0" cy="13970"/>
            </a:xfrm>
            <a:custGeom>
              <a:avLst/>
              <a:gdLst/>
              <a:ahLst/>
              <a:cxnLst/>
              <a:rect l="l" t="t" r="r" b="b"/>
              <a:pathLst>
                <a:path h="13970">
                  <a:moveTo>
                    <a:pt x="0" y="13469"/>
                  </a:moveTo>
                  <a:lnTo>
                    <a:pt x="0" y="9317"/>
                  </a:lnTo>
                </a:path>
                <a:path h="13970">
                  <a:moveTo>
                    <a:pt x="0" y="1346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1" name="object 2211"/>
            <p:cNvSpPr/>
            <p:nvPr/>
          </p:nvSpPr>
          <p:spPr>
            <a:xfrm>
              <a:off x="1174787" y="417046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3"/>
                  </a:moveTo>
                  <a:lnTo>
                    <a:pt x="887" y="5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2" name="object 2212"/>
            <p:cNvSpPr/>
            <p:nvPr/>
          </p:nvSpPr>
          <p:spPr>
            <a:xfrm>
              <a:off x="1174888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3" name="object 2213"/>
            <p:cNvSpPr/>
            <p:nvPr/>
          </p:nvSpPr>
          <p:spPr>
            <a:xfrm>
              <a:off x="117493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4" name="object 2214"/>
            <p:cNvSpPr/>
            <p:nvPr/>
          </p:nvSpPr>
          <p:spPr>
            <a:xfrm>
              <a:off x="117524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5" name="object 2215"/>
            <p:cNvSpPr/>
            <p:nvPr/>
          </p:nvSpPr>
          <p:spPr>
            <a:xfrm>
              <a:off x="117548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6" name="object 2216"/>
            <p:cNvSpPr/>
            <p:nvPr/>
          </p:nvSpPr>
          <p:spPr>
            <a:xfrm>
              <a:off x="117573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7" name="object 2217"/>
            <p:cNvSpPr/>
            <p:nvPr/>
          </p:nvSpPr>
          <p:spPr>
            <a:xfrm>
              <a:off x="117577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8" name="object 2218"/>
            <p:cNvSpPr/>
            <p:nvPr/>
          </p:nvSpPr>
          <p:spPr>
            <a:xfrm>
              <a:off x="117586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9" name="object 2219"/>
            <p:cNvSpPr/>
            <p:nvPr/>
          </p:nvSpPr>
          <p:spPr>
            <a:xfrm>
              <a:off x="1175915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0" name="object 2220"/>
            <p:cNvSpPr/>
            <p:nvPr/>
          </p:nvSpPr>
          <p:spPr>
            <a:xfrm>
              <a:off x="117596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1" name="object 2221"/>
            <p:cNvSpPr/>
            <p:nvPr/>
          </p:nvSpPr>
          <p:spPr>
            <a:xfrm>
              <a:off x="117618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2" name="object 2222"/>
            <p:cNvSpPr/>
            <p:nvPr/>
          </p:nvSpPr>
          <p:spPr>
            <a:xfrm>
              <a:off x="117644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3" name="object 2223"/>
            <p:cNvSpPr/>
            <p:nvPr/>
          </p:nvSpPr>
          <p:spPr>
            <a:xfrm>
              <a:off x="117668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4" name="object 2224"/>
            <p:cNvSpPr/>
            <p:nvPr/>
          </p:nvSpPr>
          <p:spPr>
            <a:xfrm>
              <a:off x="117682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5" name="object 2225"/>
            <p:cNvSpPr/>
            <p:nvPr/>
          </p:nvSpPr>
          <p:spPr>
            <a:xfrm>
              <a:off x="117686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6" name="object 2226"/>
            <p:cNvSpPr/>
            <p:nvPr/>
          </p:nvSpPr>
          <p:spPr>
            <a:xfrm>
              <a:off x="117692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7" name="object 2227"/>
            <p:cNvSpPr/>
            <p:nvPr/>
          </p:nvSpPr>
          <p:spPr>
            <a:xfrm>
              <a:off x="117700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8" name="object 2228"/>
            <p:cNvSpPr/>
            <p:nvPr/>
          </p:nvSpPr>
          <p:spPr>
            <a:xfrm>
              <a:off x="1177056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9" name="object 2229"/>
            <p:cNvSpPr/>
            <p:nvPr/>
          </p:nvSpPr>
          <p:spPr>
            <a:xfrm>
              <a:off x="1177157" y="417010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46"/>
                  </a:moveTo>
                  <a:lnTo>
                    <a:pt x="887" y="74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0" name="object 2230"/>
            <p:cNvSpPr/>
            <p:nvPr/>
          </p:nvSpPr>
          <p:spPr>
            <a:xfrm>
              <a:off x="1177246" y="4168252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70"/>
                  </a:moveTo>
                  <a:lnTo>
                    <a:pt x="887" y="1670"/>
                  </a:lnTo>
                </a:path>
              </a:pathLst>
            </a:custGeom>
            <a:ln w="3341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1" name="object 2231"/>
            <p:cNvSpPr/>
            <p:nvPr/>
          </p:nvSpPr>
          <p:spPr>
            <a:xfrm>
              <a:off x="1177284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2" name="object 2232"/>
            <p:cNvSpPr/>
            <p:nvPr/>
          </p:nvSpPr>
          <p:spPr>
            <a:xfrm>
              <a:off x="1177372" y="4165822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577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3" name="object 2233"/>
            <p:cNvSpPr/>
            <p:nvPr/>
          </p:nvSpPr>
          <p:spPr>
            <a:xfrm>
              <a:off x="1177448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4" name="object 2234"/>
            <p:cNvSpPr/>
            <p:nvPr/>
          </p:nvSpPr>
          <p:spPr>
            <a:xfrm>
              <a:off x="1177524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5" name="object 2235"/>
            <p:cNvSpPr/>
            <p:nvPr/>
          </p:nvSpPr>
          <p:spPr>
            <a:xfrm>
              <a:off x="1177626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6" name="object 2236"/>
            <p:cNvSpPr/>
            <p:nvPr/>
          </p:nvSpPr>
          <p:spPr>
            <a:xfrm>
              <a:off x="117766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7" name="object 2237"/>
            <p:cNvSpPr/>
            <p:nvPr/>
          </p:nvSpPr>
          <p:spPr>
            <a:xfrm>
              <a:off x="117786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8" name="object 2238"/>
            <p:cNvSpPr/>
            <p:nvPr/>
          </p:nvSpPr>
          <p:spPr>
            <a:xfrm>
              <a:off x="117827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9" name="object 2239"/>
            <p:cNvSpPr/>
            <p:nvPr/>
          </p:nvSpPr>
          <p:spPr>
            <a:xfrm>
              <a:off x="117841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0" name="object 2240"/>
            <p:cNvSpPr/>
            <p:nvPr/>
          </p:nvSpPr>
          <p:spPr>
            <a:xfrm>
              <a:off x="117843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1" name="object 2241"/>
            <p:cNvSpPr/>
            <p:nvPr/>
          </p:nvSpPr>
          <p:spPr>
            <a:xfrm>
              <a:off x="117851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2" name="object 2242"/>
            <p:cNvSpPr/>
            <p:nvPr/>
          </p:nvSpPr>
          <p:spPr>
            <a:xfrm>
              <a:off x="117855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3" name="object 2243"/>
            <p:cNvSpPr/>
            <p:nvPr/>
          </p:nvSpPr>
          <p:spPr>
            <a:xfrm>
              <a:off x="117860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4" name="object 2244"/>
            <p:cNvSpPr/>
            <p:nvPr/>
          </p:nvSpPr>
          <p:spPr>
            <a:xfrm>
              <a:off x="117936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5" name="object 2245"/>
            <p:cNvSpPr/>
            <p:nvPr/>
          </p:nvSpPr>
          <p:spPr>
            <a:xfrm>
              <a:off x="117956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6" name="object 2246"/>
            <p:cNvSpPr/>
            <p:nvPr/>
          </p:nvSpPr>
          <p:spPr>
            <a:xfrm>
              <a:off x="1179666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7" name="object 2247"/>
            <p:cNvSpPr/>
            <p:nvPr/>
          </p:nvSpPr>
          <p:spPr>
            <a:xfrm>
              <a:off x="1179704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8" name="object 2248"/>
            <p:cNvSpPr/>
            <p:nvPr/>
          </p:nvSpPr>
          <p:spPr>
            <a:xfrm>
              <a:off x="117974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9" name="object 2249"/>
            <p:cNvSpPr/>
            <p:nvPr/>
          </p:nvSpPr>
          <p:spPr>
            <a:xfrm>
              <a:off x="1179793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0" name="object 2250"/>
            <p:cNvSpPr/>
            <p:nvPr/>
          </p:nvSpPr>
          <p:spPr>
            <a:xfrm>
              <a:off x="1179869" y="416944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76"/>
                  </a:moveTo>
                  <a:lnTo>
                    <a:pt x="887" y="107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1" name="object 2251"/>
            <p:cNvSpPr/>
            <p:nvPr/>
          </p:nvSpPr>
          <p:spPr>
            <a:xfrm>
              <a:off x="1179958" y="4109211"/>
              <a:ext cx="0" cy="62865"/>
            </a:xfrm>
            <a:custGeom>
              <a:avLst/>
              <a:gdLst/>
              <a:ahLst/>
              <a:cxnLst/>
              <a:rect l="l" t="t" r="r" b="b"/>
              <a:pathLst>
                <a:path h="62864">
                  <a:moveTo>
                    <a:pt x="0" y="62383"/>
                  </a:moveTo>
                  <a:lnTo>
                    <a:pt x="0" y="57826"/>
                  </a:lnTo>
                </a:path>
                <a:path h="62864">
                  <a:moveTo>
                    <a:pt x="0" y="6238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2" name="object 2252"/>
            <p:cNvSpPr/>
            <p:nvPr/>
          </p:nvSpPr>
          <p:spPr>
            <a:xfrm>
              <a:off x="118017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3" name="object 2253"/>
            <p:cNvSpPr/>
            <p:nvPr/>
          </p:nvSpPr>
          <p:spPr>
            <a:xfrm>
              <a:off x="118026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4" name="object 2254"/>
            <p:cNvSpPr/>
            <p:nvPr/>
          </p:nvSpPr>
          <p:spPr>
            <a:xfrm>
              <a:off x="118043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5" name="object 2255"/>
            <p:cNvSpPr/>
            <p:nvPr/>
          </p:nvSpPr>
          <p:spPr>
            <a:xfrm>
              <a:off x="118057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6" name="object 2256"/>
            <p:cNvSpPr/>
            <p:nvPr/>
          </p:nvSpPr>
          <p:spPr>
            <a:xfrm>
              <a:off x="118080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7" name="object 2257"/>
            <p:cNvSpPr/>
            <p:nvPr/>
          </p:nvSpPr>
          <p:spPr>
            <a:xfrm>
              <a:off x="118108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8" name="object 2258"/>
            <p:cNvSpPr/>
            <p:nvPr/>
          </p:nvSpPr>
          <p:spPr>
            <a:xfrm>
              <a:off x="1180262" y="41715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367" y="0"/>
                  </a:moveTo>
                  <a:lnTo>
                    <a:pt x="2141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9" name="object 2259"/>
            <p:cNvSpPr/>
            <p:nvPr/>
          </p:nvSpPr>
          <p:spPr>
            <a:xfrm>
              <a:off x="118203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0" name="object 2260"/>
            <p:cNvSpPr/>
            <p:nvPr/>
          </p:nvSpPr>
          <p:spPr>
            <a:xfrm>
              <a:off x="1182150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1" name="object 2261"/>
            <p:cNvSpPr/>
            <p:nvPr/>
          </p:nvSpPr>
          <p:spPr>
            <a:xfrm>
              <a:off x="1182213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2" name="object 2262"/>
            <p:cNvSpPr/>
            <p:nvPr/>
          </p:nvSpPr>
          <p:spPr>
            <a:xfrm>
              <a:off x="1182302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3" name="object 2263"/>
            <p:cNvSpPr/>
            <p:nvPr/>
          </p:nvSpPr>
          <p:spPr>
            <a:xfrm>
              <a:off x="1182391" y="417027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58"/>
                  </a:moveTo>
                  <a:lnTo>
                    <a:pt x="887" y="65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4" name="object 2264"/>
            <p:cNvSpPr/>
            <p:nvPr/>
          </p:nvSpPr>
          <p:spPr>
            <a:xfrm>
              <a:off x="1182454" y="417010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46"/>
                  </a:moveTo>
                  <a:lnTo>
                    <a:pt x="887" y="74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5" name="object 2265"/>
            <p:cNvSpPr/>
            <p:nvPr/>
          </p:nvSpPr>
          <p:spPr>
            <a:xfrm>
              <a:off x="1182556" y="4167062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53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6" name="object 2266"/>
            <p:cNvSpPr/>
            <p:nvPr/>
          </p:nvSpPr>
          <p:spPr>
            <a:xfrm>
              <a:off x="1182695" y="4163290"/>
              <a:ext cx="0" cy="8890"/>
            </a:xfrm>
            <a:custGeom>
              <a:avLst/>
              <a:gdLst/>
              <a:ahLst/>
              <a:cxnLst/>
              <a:rect l="l" t="t" r="r" b="b"/>
              <a:pathLst>
                <a:path h="8889">
                  <a:moveTo>
                    <a:pt x="0" y="830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7" name="object 2267"/>
            <p:cNvSpPr/>
            <p:nvPr/>
          </p:nvSpPr>
          <p:spPr>
            <a:xfrm>
              <a:off x="1181871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88" y="0"/>
                  </a:moveTo>
                  <a:lnTo>
                    <a:pt x="1862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8" name="object 2268"/>
            <p:cNvSpPr/>
            <p:nvPr/>
          </p:nvSpPr>
          <p:spPr>
            <a:xfrm>
              <a:off x="118293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9" name="object 2269"/>
            <p:cNvSpPr/>
            <p:nvPr/>
          </p:nvSpPr>
          <p:spPr>
            <a:xfrm>
              <a:off x="118315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0" name="object 2270"/>
            <p:cNvSpPr/>
            <p:nvPr/>
          </p:nvSpPr>
          <p:spPr>
            <a:xfrm>
              <a:off x="118356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1" name="object 2271"/>
            <p:cNvSpPr/>
            <p:nvPr/>
          </p:nvSpPr>
          <p:spPr>
            <a:xfrm>
              <a:off x="118378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2" name="object 2272"/>
            <p:cNvSpPr/>
            <p:nvPr/>
          </p:nvSpPr>
          <p:spPr>
            <a:xfrm>
              <a:off x="118382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3" name="object 2273"/>
            <p:cNvSpPr/>
            <p:nvPr/>
          </p:nvSpPr>
          <p:spPr>
            <a:xfrm>
              <a:off x="118421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4" name="object 2274"/>
            <p:cNvSpPr/>
            <p:nvPr/>
          </p:nvSpPr>
          <p:spPr>
            <a:xfrm>
              <a:off x="118438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5" name="object 2275"/>
            <p:cNvSpPr/>
            <p:nvPr/>
          </p:nvSpPr>
          <p:spPr>
            <a:xfrm>
              <a:off x="118462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6" name="object 2276"/>
            <p:cNvSpPr/>
            <p:nvPr/>
          </p:nvSpPr>
          <p:spPr>
            <a:xfrm>
              <a:off x="118465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7" name="object 2277"/>
            <p:cNvSpPr/>
            <p:nvPr/>
          </p:nvSpPr>
          <p:spPr>
            <a:xfrm>
              <a:off x="1183912" y="4171563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63" y="0"/>
                  </a:moveTo>
                  <a:lnTo>
                    <a:pt x="183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8" name="object 2278"/>
            <p:cNvSpPr/>
            <p:nvPr/>
          </p:nvSpPr>
          <p:spPr>
            <a:xfrm>
              <a:off x="118488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9" name="object 2279"/>
            <p:cNvSpPr/>
            <p:nvPr/>
          </p:nvSpPr>
          <p:spPr>
            <a:xfrm>
              <a:off x="1184925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0" name="object 2280"/>
            <p:cNvSpPr/>
            <p:nvPr/>
          </p:nvSpPr>
          <p:spPr>
            <a:xfrm>
              <a:off x="1184951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1" name="object 2281"/>
            <p:cNvSpPr/>
            <p:nvPr/>
          </p:nvSpPr>
          <p:spPr>
            <a:xfrm>
              <a:off x="1185027" y="417087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2" name="object 2282"/>
            <p:cNvSpPr/>
            <p:nvPr/>
          </p:nvSpPr>
          <p:spPr>
            <a:xfrm>
              <a:off x="118506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3" name="object 2283"/>
            <p:cNvSpPr/>
            <p:nvPr/>
          </p:nvSpPr>
          <p:spPr>
            <a:xfrm>
              <a:off x="1185090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4" name="object 2284"/>
            <p:cNvSpPr/>
            <p:nvPr/>
          </p:nvSpPr>
          <p:spPr>
            <a:xfrm>
              <a:off x="1185166" y="417048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6"/>
                  </a:moveTo>
                  <a:lnTo>
                    <a:pt x="887" y="5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5" name="object 2285"/>
            <p:cNvSpPr/>
            <p:nvPr/>
          </p:nvSpPr>
          <p:spPr>
            <a:xfrm>
              <a:off x="1185217" y="4159492"/>
              <a:ext cx="0" cy="12700"/>
            </a:xfrm>
            <a:custGeom>
              <a:avLst/>
              <a:gdLst/>
              <a:ahLst/>
              <a:cxnLst/>
              <a:rect l="l" t="t" r="r" b="b"/>
              <a:pathLst>
                <a:path h="12700">
                  <a:moveTo>
                    <a:pt x="0" y="1210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6" name="object 2286"/>
            <p:cNvSpPr/>
            <p:nvPr/>
          </p:nvSpPr>
          <p:spPr>
            <a:xfrm>
              <a:off x="1185331" y="417006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65"/>
                  </a:moveTo>
                  <a:lnTo>
                    <a:pt x="887" y="76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7" name="object 2287"/>
            <p:cNvSpPr/>
            <p:nvPr/>
          </p:nvSpPr>
          <p:spPr>
            <a:xfrm>
              <a:off x="1185394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8" name="object 2288"/>
            <p:cNvSpPr/>
            <p:nvPr/>
          </p:nvSpPr>
          <p:spPr>
            <a:xfrm>
              <a:off x="118543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9" name="object 2289"/>
            <p:cNvSpPr/>
            <p:nvPr/>
          </p:nvSpPr>
          <p:spPr>
            <a:xfrm>
              <a:off x="1185470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0" name="object 2290"/>
            <p:cNvSpPr/>
            <p:nvPr/>
          </p:nvSpPr>
          <p:spPr>
            <a:xfrm>
              <a:off x="118554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1" name="object 2291"/>
            <p:cNvSpPr/>
            <p:nvPr/>
          </p:nvSpPr>
          <p:spPr>
            <a:xfrm>
              <a:off x="118588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2" name="object 2292"/>
            <p:cNvSpPr/>
            <p:nvPr/>
          </p:nvSpPr>
          <p:spPr>
            <a:xfrm>
              <a:off x="118614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3" name="object 2293"/>
            <p:cNvSpPr/>
            <p:nvPr/>
          </p:nvSpPr>
          <p:spPr>
            <a:xfrm>
              <a:off x="118635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4" name="object 2294"/>
            <p:cNvSpPr/>
            <p:nvPr/>
          </p:nvSpPr>
          <p:spPr>
            <a:xfrm>
              <a:off x="118643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5" name="object 2295"/>
            <p:cNvSpPr/>
            <p:nvPr/>
          </p:nvSpPr>
          <p:spPr>
            <a:xfrm>
              <a:off x="118647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6" name="object 2296"/>
            <p:cNvSpPr/>
            <p:nvPr/>
          </p:nvSpPr>
          <p:spPr>
            <a:xfrm>
              <a:off x="118654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7" name="object 2297"/>
            <p:cNvSpPr/>
            <p:nvPr/>
          </p:nvSpPr>
          <p:spPr>
            <a:xfrm>
              <a:off x="118673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8" name="object 2298"/>
            <p:cNvSpPr/>
            <p:nvPr/>
          </p:nvSpPr>
          <p:spPr>
            <a:xfrm>
              <a:off x="118727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9" name="object 2299"/>
            <p:cNvSpPr/>
            <p:nvPr/>
          </p:nvSpPr>
          <p:spPr>
            <a:xfrm>
              <a:off x="118732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0" name="object 2300"/>
            <p:cNvSpPr/>
            <p:nvPr/>
          </p:nvSpPr>
          <p:spPr>
            <a:xfrm>
              <a:off x="118746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1" name="object 2301"/>
            <p:cNvSpPr/>
            <p:nvPr/>
          </p:nvSpPr>
          <p:spPr>
            <a:xfrm>
              <a:off x="1187511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2" name="object 2302"/>
            <p:cNvSpPr/>
            <p:nvPr/>
          </p:nvSpPr>
          <p:spPr>
            <a:xfrm>
              <a:off x="1187574" y="41712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3" name="object 2303"/>
            <p:cNvSpPr/>
            <p:nvPr/>
          </p:nvSpPr>
          <p:spPr>
            <a:xfrm>
              <a:off x="1187650" y="41710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4" name="object 2304"/>
            <p:cNvSpPr/>
            <p:nvPr/>
          </p:nvSpPr>
          <p:spPr>
            <a:xfrm>
              <a:off x="118770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5" name="object 2305"/>
            <p:cNvSpPr/>
            <p:nvPr/>
          </p:nvSpPr>
          <p:spPr>
            <a:xfrm>
              <a:off x="1187777" y="4169024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284"/>
                  </a:moveTo>
                  <a:lnTo>
                    <a:pt x="887" y="128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6" name="object 2306"/>
            <p:cNvSpPr/>
            <p:nvPr/>
          </p:nvSpPr>
          <p:spPr>
            <a:xfrm>
              <a:off x="1187878" y="4168328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33"/>
                  </a:moveTo>
                  <a:lnTo>
                    <a:pt x="887" y="1633"/>
                  </a:lnTo>
                </a:path>
              </a:pathLst>
            </a:custGeom>
            <a:ln w="3266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7" name="object 2307"/>
            <p:cNvSpPr/>
            <p:nvPr/>
          </p:nvSpPr>
          <p:spPr>
            <a:xfrm>
              <a:off x="1187980" y="4169138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27"/>
                  </a:moveTo>
                  <a:lnTo>
                    <a:pt x="887" y="122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8" name="object 2308"/>
            <p:cNvSpPr/>
            <p:nvPr/>
          </p:nvSpPr>
          <p:spPr>
            <a:xfrm>
              <a:off x="1188068" y="417027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58"/>
                  </a:moveTo>
                  <a:lnTo>
                    <a:pt x="887" y="65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9" name="object 2309"/>
            <p:cNvSpPr/>
            <p:nvPr/>
          </p:nvSpPr>
          <p:spPr>
            <a:xfrm>
              <a:off x="1188132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0" name="object 2310"/>
            <p:cNvSpPr/>
            <p:nvPr/>
          </p:nvSpPr>
          <p:spPr>
            <a:xfrm>
              <a:off x="1188233" y="41712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1" name="object 2311"/>
            <p:cNvSpPr/>
            <p:nvPr/>
          </p:nvSpPr>
          <p:spPr>
            <a:xfrm>
              <a:off x="118870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2" name="object 2312"/>
            <p:cNvSpPr/>
            <p:nvPr/>
          </p:nvSpPr>
          <p:spPr>
            <a:xfrm>
              <a:off x="118887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3" name="object 2313"/>
            <p:cNvSpPr/>
            <p:nvPr/>
          </p:nvSpPr>
          <p:spPr>
            <a:xfrm>
              <a:off x="118901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4" name="object 2314"/>
            <p:cNvSpPr/>
            <p:nvPr/>
          </p:nvSpPr>
          <p:spPr>
            <a:xfrm>
              <a:off x="1189057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5" name="object 2315"/>
            <p:cNvSpPr/>
            <p:nvPr/>
          </p:nvSpPr>
          <p:spPr>
            <a:xfrm>
              <a:off x="1189107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6" name="object 2316"/>
            <p:cNvSpPr/>
            <p:nvPr/>
          </p:nvSpPr>
          <p:spPr>
            <a:xfrm>
              <a:off x="119008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7" name="object 2317"/>
            <p:cNvSpPr/>
            <p:nvPr/>
          </p:nvSpPr>
          <p:spPr>
            <a:xfrm>
              <a:off x="1190172" y="4169075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59"/>
                  </a:moveTo>
                  <a:lnTo>
                    <a:pt x="887" y="125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8" name="object 2318"/>
            <p:cNvSpPr/>
            <p:nvPr/>
          </p:nvSpPr>
          <p:spPr>
            <a:xfrm>
              <a:off x="119032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9" name="object 2319"/>
            <p:cNvSpPr/>
            <p:nvPr/>
          </p:nvSpPr>
          <p:spPr>
            <a:xfrm>
              <a:off x="1190387" y="417077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1"/>
                  </a:moveTo>
                  <a:lnTo>
                    <a:pt x="887" y="41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0" name="object 2320"/>
            <p:cNvSpPr/>
            <p:nvPr/>
          </p:nvSpPr>
          <p:spPr>
            <a:xfrm>
              <a:off x="1190476" y="4168657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68"/>
                  </a:moveTo>
                  <a:lnTo>
                    <a:pt x="887" y="146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1" name="object 2321"/>
            <p:cNvSpPr/>
            <p:nvPr/>
          </p:nvSpPr>
          <p:spPr>
            <a:xfrm>
              <a:off x="1190565" y="417046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3"/>
                  </a:moveTo>
                  <a:lnTo>
                    <a:pt x="887" y="5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2" name="object 2322"/>
            <p:cNvSpPr/>
            <p:nvPr/>
          </p:nvSpPr>
          <p:spPr>
            <a:xfrm>
              <a:off x="1190615" y="417083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3" name="object 2323"/>
            <p:cNvSpPr/>
            <p:nvPr/>
          </p:nvSpPr>
          <p:spPr>
            <a:xfrm>
              <a:off x="1190692" y="41712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4" name="object 2324"/>
            <p:cNvSpPr/>
            <p:nvPr/>
          </p:nvSpPr>
          <p:spPr>
            <a:xfrm>
              <a:off x="1190755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5" name="object 2325"/>
            <p:cNvSpPr/>
            <p:nvPr/>
          </p:nvSpPr>
          <p:spPr>
            <a:xfrm>
              <a:off x="1190856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6" name="object 2326"/>
            <p:cNvSpPr/>
            <p:nvPr/>
          </p:nvSpPr>
          <p:spPr>
            <a:xfrm>
              <a:off x="119094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7" name="object 2327"/>
            <p:cNvSpPr/>
            <p:nvPr/>
          </p:nvSpPr>
          <p:spPr>
            <a:xfrm>
              <a:off x="119135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8" name="object 2328"/>
            <p:cNvSpPr/>
            <p:nvPr/>
          </p:nvSpPr>
          <p:spPr>
            <a:xfrm>
              <a:off x="119154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9" name="object 2329"/>
            <p:cNvSpPr/>
            <p:nvPr/>
          </p:nvSpPr>
          <p:spPr>
            <a:xfrm>
              <a:off x="1191667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0" name="object 2330"/>
            <p:cNvSpPr/>
            <p:nvPr/>
          </p:nvSpPr>
          <p:spPr>
            <a:xfrm>
              <a:off x="1191718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1" name="object 2331"/>
            <p:cNvSpPr/>
            <p:nvPr/>
          </p:nvSpPr>
          <p:spPr>
            <a:xfrm>
              <a:off x="119175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2" name="object 2332"/>
            <p:cNvSpPr/>
            <p:nvPr/>
          </p:nvSpPr>
          <p:spPr>
            <a:xfrm>
              <a:off x="119184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3" name="object 2333"/>
            <p:cNvSpPr/>
            <p:nvPr/>
          </p:nvSpPr>
          <p:spPr>
            <a:xfrm>
              <a:off x="119203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4" name="object 2334"/>
            <p:cNvSpPr/>
            <p:nvPr/>
          </p:nvSpPr>
          <p:spPr>
            <a:xfrm>
              <a:off x="119235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5" name="object 2335"/>
            <p:cNvSpPr/>
            <p:nvPr/>
          </p:nvSpPr>
          <p:spPr>
            <a:xfrm>
              <a:off x="119266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6" name="object 2336"/>
            <p:cNvSpPr/>
            <p:nvPr/>
          </p:nvSpPr>
          <p:spPr>
            <a:xfrm>
              <a:off x="119273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7" name="object 2337"/>
            <p:cNvSpPr/>
            <p:nvPr/>
          </p:nvSpPr>
          <p:spPr>
            <a:xfrm>
              <a:off x="1192821" y="417082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8" name="object 2338"/>
            <p:cNvSpPr/>
            <p:nvPr/>
          </p:nvSpPr>
          <p:spPr>
            <a:xfrm>
              <a:off x="1192884" y="41712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9" name="object 2339"/>
            <p:cNvSpPr/>
            <p:nvPr/>
          </p:nvSpPr>
          <p:spPr>
            <a:xfrm>
              <a:off x="1192973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0" name="object 2340"/>
            <p:cNvSpPr/>
            <p:nvPr/>
          </p:nvSpPr>
          <p:spPr>
            <a:xfrm>
              <a:off x="1193087" y="4166062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53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1" name="object 2341"/>
            <p:cNvSpPr/>
            <p:nvPr/>
          </p:nvSpPr>
          <p:spPr>
            <a:xfrm>
              <a:off x="1193188" y="4168518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38"/>
                  </a:moveTo>
                  <a:lnTo>
                    <a:pt x="887" y="153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2" name="object 2342"/>
            <p:cNvSpPr/>
            <p:nvPr/>
          </p:nvSpPr>
          <p:spPr>
            <a:xfrm>
              <a:off x="1193289" y="4044650"/>
              <a:ext cx="0" cy="127000"/>
            </a:xfrm>
            <a:custGeom>
              <a:avLst/>
              <a:gdLst/>
              <a:ahLst/>
              <a:cxnLst/>
              <a:rect l="l" t="t" r="r" b="b"/>
              <a:pathLst>
                <a:path h="127000">
                  <a:moveTo>
                    <a:pt x="0" y="12694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3" name="object 2343"/>
            <p:cNvSpPr/>
            <p:nvPr/>
          </p:nvSpPr>
          <p:spPr>
            <a:xfrm>
              <a:off x="1193416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76" y="0"/>
                  </a:moveTo>
                  <a:lnTo>
                    <a:pt x="185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4" name="object 2344"/>
            <p:cNvSpPr/>
            <p:nvPr/>
          </p:nvSpPr>
          <p:spPr>
            <a:xfrm>
              <a:off x="119443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5" name="object 2345"/>
            <p:cNvSpPr/>
            <p:nvPr/>
          </p:nvSpPr>
          <p:spPr>
            <a:xfrm>
              <a:off x="1193682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50" y="0"/>
                  </a:moveTo>
                  <a:lnTo>
                    <a:pt x="1824" y="0"/>
                  </a:lnTo>
                </a:path>
                <a:path w="2540">
                  <a:moveTo>
                    <a:pt x="354" y="0"/>
                  </a:moveTo>
                  <a:lnTo>
                    <a:pt x="2129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6" name="object 2346"/>
            <p:cNvSpPr/>
            <p:nvPr/>
          </p:nvSpPr>
          <p:spPr>
            <a:xfrm>
              <a:off x="119529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7" name="object 2347"/>
            <p:cNvSpPr/>
            <p:nvPr/>
          </p:nvSpPr>
          <p:spPr>
            <a:xfrm>
              <a:off x="1195381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8" name="object 2348"/>
            <p:cNvSpPr/>
            <p:nvPr/>
          </p:nvSpPr>
          <p:spPr>
            <a:xfrm>
              <a:off x="1195457" y="417086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9" name="object 2349"/>
            <p:cNvSpPr/>
            <p:nvPr/>
          </p:nvSpPr>
          <p:spPr>
            <a:xfrm>
              <a:off x="1195545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0" name="object 2350"/>
            <p:cNvSpPr/>
            <p:nvPr/>
          </p:nvSpPr>
          <p:spPr>
            <a:xfrm>
              <a:off x="1195634" y="417089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1" name="object 2351"/>
            <p:cNvSpPr/>
            <p:nvPr/>
          </p:nvSpPr>
          <p:spPr>
            <a:xfrm>
              <a:off x="1195697" y="417092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2" name="object 2352"/>
            <p:cNvSpPr/>
            <p:nvPr/>
          </p:nvSpPr>
          <p:spPr>
            <a:xfrm>
              <a:off x="1195786" y="4166467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12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3" name="object 2353"/>
            <p:cNvSpPr/>
            <p:nvPr/>
          </p:nvSpPr>
          <p:spPr>
            <a:xfrm>
              <a:off x="1195925" y="4154631"/>
              <a:ext cx="0" cy="17145"/>
            </a:xfrm>
            <a:custGeom>
              <a:avLst/>
              <a:gdLst/>
              <a:ahLst/>
              <a:cxnLst/>
              <a:rect l="l" t="t" r="r" b="b"/>
              <a:pathLst>
                <a:path h="17145">
                  <a:moveTo>
                    <a:pt x="0" y="1696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4" name="object 2354"/>
            <p:cNvSpPr/>
            <p:nvPr/>
          </p:nvSpPr>
          <p:spPr>
            <a:xfrm>
              <a:off x="1195989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5" name="object 2355"/>
            <p:cNvSpPr/>
            <p:nvPr/>
          </p:nvSpPr>
          <p:spPr>
            <a:xfrm>
              <a:off x="119616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6" name="object 2356"/>
            <p:cNvSpPr/>
            <p:nvPr/>
          </p:nvSpPr>
          <p:spPr>
            <a:xfrm>
              <a:off x="119631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7" name="object 2357"/>
            <p:cNvSpPr/>
            <p:nvPr/>
          </p:nvSpPr>
          <p:spPr>
            <a:xfrm>
              <a:off x="1195672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77" y="0"/>
                  </a:moveTo>
                  <a:lnTo>
                    <a:pt x="1951" y="0"/>
                  </a:lnTo>
                </a:path>
                <a:path w="2540">
                  <a:moveTo>
                    <a:pt x="278" y="0"/>
                  </a:moveTo>
                  <a:lnTo>
                    <a:pt x="2053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8" name="object 2358"/>
            <p:cNvSpPr/>
            <p:nvPr/>
          </p:nvSpPr>
          <p:spPr>
            <a:xfrm>
              <a:off x="119688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9" name="object 2359"/>
            <p:cNvSpPr/>
            <p:nvPr/>
          </p:nvSpPr>
          <p:spPr>
            <a:xfrm>
              <a:off x="119692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0" name="object 2360"/>
            <p:cNvSpPr/>
            <p:nvPr/>
          </p:nvSpPr>
          <p:spPr>
            <a:xfrm>
              <a:off x="119696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1" name="object 2361"/>
            <p:cNvSpPr/>
            <p:nvPr/>
          </p:nvSpPr>
          <p:spPr>
            <a:xfrm>
              <a:off x="119728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2" name="object 2362"/>
            <p:cNvSpPr/>
            <p:nvPr/>
          </p:nvSpPr>
          <p:spPr>
            <a:xfrm>
              <a:off x="119754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3" name="object 2363"/>
            <p:cNvSpPr/>
            <p:nvPr/>
          </p:nvSpPr>
          <p:spPr>
            <a:xfrm>
              <a:off x="119791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4" name="object 2364"/>
            <p:cNvSpPr/>
            <p:nvPr/>
          </p:nvSpPr>
          <p:spPr>
            <a:xfrm>
              <a:off x="1198016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5" name="object 2365"/>
            <p:cNvSpPr/>
            <p:nvPr/>
          </p:nvSpPr>
          <p:spPr>
            <a:xfrm>
              <a:off x="119808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6" name="object 2366"/>
            <p:cNvSpPr/>
            <p:nvPr/>
          </p:nvSpPr>
          <p:spPr>
            <a:xfrm>
              <a:off x="1198118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7" name="object 2367"/>
            <p:cNvSpPr/>
            <p:nvPr/>
          </p:nvSpPr>
          <p:spPr>
            <a:xfrm>
              <a:off x="119820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8" name="object 2368"/>
            <p:cNvSpPr/>
            <p:nvPr/>
          </p:nvSpPr>
          <p:spPr>
            <a:xfrm>
              <a:off x="1198270" y="4145251"/>
              <a:ext cx="0" cy="26670"/>
            </a:xfrm>
            <a:custGeom>
              <a:avLst/>
              <a:gdLst/>
              <a:ahLst/>
              <a:cxnLst/>
              <a:rect l="l" t="t" r="r" b="b"/>
              <a:pathLst>
                <a:path h="26670">
                  <a:moveTo>
                    <a:pt x="0" y="26343"/>
                  </a:moveTo>
                  <a:lnTo>
                    <a:pt x="0" y="0"/>
                  </a:lnTo>
                </a:path>
                <a:path h="26670">
                  <a:moveTo>
                    <a:pt x="0" y="26343"/>
                  </a:moveTo>
                  <a:lnTo>
                    <a:pt x="0" y="2073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9" name="object 2369"/>
            <p:cNvSpPr/>
            <p:nvPr/>
          </p:nvSpPr>
          <p:spPr>
            <a:xfrm>
              <a:off x="1198498" y="4168834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79"/>
                  </a:moveTo>
                  <a:lnTo>
                    <a:pt x="887" y="137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0" name="object 2370"/>
            <p:cNvSpPr/>
            <p:nvPr/>
          </p:nvSpPr>
          <p:spPr>
            <a:xfrm>
              <a:off x="1198561" y="416948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57"/>
                  </a:moveTo>
                  <a:lnTo>
                    <a:pt x="887" y="105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1" name="object 2371"/>
            <p:cNvSpPr/>
            <p:nvPr/>
          </p:nvSpPr>
          <p:spPr>
            <a:xfrm>
              <a:off x="119887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2" name="object 2372"/>
            <p:cNvSpPr/>
            <p:nvPr/>
          </p:nvSpPr>
          <p:spPr>
            <a:xfrm>
              <a:off x="1198207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90" y="0"/>
                  </a:moveTo>
                  <a:lnTo>
                    <a:pt x="196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3" name="object 2373"/>
            <p:cNvSpPr/>
            <p:nvPr/>
          </p:nvSpPr>
          <p:spPr>
            <a:xfrm>
              <a:off x="119937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4" name="object 2374"/>
            <p:cNvSpPr/>
            <p:nvPr/>
          </p:nvSpPr>
          <p:spPr>
            <a:xfrm>
              <a:off x="1198625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01" y="0"/>
                  </a:moveTo>
                  <a:lnTo>
                    <a:pt x="1875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5" name="object 2375"/>
            <p:cNvSpPr/>
            <p:nvPr/>
          </p:nvSpPr>
          <p:spPr>
            <a:xfrm>
              <a:off x="119965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6" name="object 2376"/>
            <p:cNvSpPr/>
            <p:nvPr/>
          </p:nvSpPr>
          <p:spPr>
            <a:xfrm>
              <a:off x="119996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7" name="object 2377"/>
            <p:cNvSpPr/>
            <p:nvPr/>
          </p:nvSpPr>
          <p:spPr>
            <a:xfrm>
              <a:off x="120043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8" name="object 2378"/>
            <p:cNvSpPr/>
            <p:nvPr/>
          </p:nvSpPr>
          <p:spPr>
            <a:xfrm>
              <a:off x="1200690" y="417010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46"/>
                  </a:moveTo>
                  <a:lnTo>
                    <a:pt x="887" y="74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9" name="object 2379"/>
            <p:cNvSpPr/>
            <p:nvPr/>
          </p:nvSpPr>
          <p:spPr>
            <a:xfrm>
              <a:off x="1200779" y="417088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0" name="object 2380"/>
            <p:cNvSpPr/>
            <p:nvPr/>
          </p:nvSpPr>
          <p:spPr>
            <a:xfrm>
              <a:off x="1200842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1" name="object 2381"/>
            <p:cNvSpPr/>
            <p:nvPr/>
          </p:nvSpPr>
          <p:spPr>
            <a:xfrm>
              <a:off x="1200906" y="4169391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01"/>
                  </a:moveTo>
                  <a:lnTo>
                    <a:pt x="887" y="110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2" name="object 2382"/>
            <p:cNvSpPr/>
            <p:nvPr/>
          </p:nvSpPr>
          <p:spPr>
            <a:xfrm>
              <a:off x="1200982" y="4143440"/>
              <a:ext cx="0" cy="28575"/>
            </a:xfrm>
            <a:custGeom>
              <a:avLst/>
              <a:gdLst/>
              <a:ahLst/>
              <a:cxnLst/>
              <a:rect l="l" t="t" r="r" b="b"/>
              <a:pathLst>
                <a:path h="28575">
                  <a:moveTo>
                    <a:pt x="0" y="28153"/>
                  </a:moveTo>
                  <a:lnTo>
                    <a:pt x="0" y="0"/>
                  </a:lnTo>
                </a:path>
                <a:path h="28575">
                  <a:moveTo>
                    <a:pt x="0" y="28153"/>
                  </a:moveTo>
                  <a:lnTo>
                    <a:pt x="0" y="1179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3" name="object 2383"/>
            <p:cNvSpPr/>
            <p:nvPr/>
          </p:nvSpPr>
          <p:spPr>
            <a:xfrm>
              <a:off x="120127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4" name="object 2384"/>
            <p:cNvSpPr/>
            <p:nvPr/>
          </p:nvSpPr>
          <p:spPr>
            <a:xfrm>
              <a:off x="120150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5" name="object 2385"/>
            <p:cNvSpPr/>
            <p:nvPr/>
          </p:nvSpPr>
          <p:spPr>
            <a:xfrm>
              <a:off x="120181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6" name="object 2386"/>
            <p:cNvSpPr/>
            <p:nvPr/>
          </p:nvSpPr>
          <p:spPr>
            <a:xfrm>
              <a:off x="120195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7" name="object 2387"/>
            <p:cNvSpPr/>
            <p:nvPr/>
          </p:nvSpPr>
          <p:spPr>
            <a:xfrm>
              <a:off x="120202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8" name="object 2388"/>
            <p:cNvSpPr/>
            <p:nvPr/>
          </p:nvSpPr>
          <p:spPr>
            <a:xfrm>
              <a:off x="120208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9" name="object 2389"/>
            <p:cNvSpPr/>
            <p:nvPr/>
          </p:nvSpPr>
          <p:spPr>
            <a:xfrm>
              <a:off x="120214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0" name="object 2390"/>
            <p:cNvSpPr/>
            <p:nvPr/>
          </p:nvSpPr>
          <p:spPr>
            <a:xfrm>
              <a:off x="1202186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1" name="object 2391"/>
            <p:cNvSpPr/>
            <p:nvPr/>
          </p:nvSpPr>
          <p:spPr>
            <a:xfrm>
              <a:off x="120222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2" name="object 2392"/>
            <p:cNvSpPr/>
            <p:nvPr/>
          </p:nvSpPr>
          <p:spPr>
            <a:xfrm>
              <a:off x="120227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3" name="object 2393"/>
            <p:cNvSpPr/>
            <p:nvPr/>
          </p:nvSpPr>
          <p:spPr>
            <a:xfrm>
              <a:off x="120257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4" name="object 2394"/>
            <p:cNvSpPr/>
            <p:nvPr/>
          </p:nvSpPr>
          <p:spPr>
            <a:xfrm>
              <a:off x="120280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5" name="object 2395"/>
            <p:cNvSpPr/>
            <p:nvPr/>
          </p:nvSpPr>
          <p:spPr>
            <a:xfrm>
              <a:off x="120294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6" name="object 2396"/>
            <p:cNvSpPr/>
            <p:nvPr/>
          </p:nvSpPr>
          <p:spPr>
            <a:xfrm>
              <a:off x="120323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7" name="object 2397"/>
            <p:cNvSpPr/>
            <p:nvPr/>
          </p:nvSpPr>
          <p:spPr>
            <a:xfrm>
              <a:off x="1203339" y="417088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8" name="object 2398"/>
            <p:cNvSpPr/>
            <p:nvPr/>
          </p:nvSpPr>
          <p:spPr>
            <a:xfrm>
              <a:off x="120339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9" name="object 2399"/>
            <p:cNvSpPr/>
            <p:nvPr/>
          </p:nvSpPr>
          <p:spPr>
            <a:xfrm>
              <a:off x="1203567" y="4163239"/>
              <a:ext cx="0" cy="8890"/>
            </a:xfrm>
            <a:custGeom>
              <a:avLst/>
              <a:gdLst/>
              <a:ahLst/>
              <a:cxnLst/>
              <a:rect l="l" t="t" r="r" b="b"/>
              <a:pathLst>
                <a:path h="8889">
                  <a:moveTo>
                    <a:pt x="0" y="835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0" name="object 2400"/>
            <p:cNvSpPr/>
            <p:nvPr/>
          </p:nvSpPr>
          <p:spPr>
            <a:xfrm>
              <a:off x="1203618" y="4168543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25"/>
                  </a:moveTo>
                  <a:lnTo>
                    <a:pt x="887" y="15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1" name="object 2401"/>
            <p:cNvSpPr/>
            <p:nvPr/>
          </p:nvSpPr>
          <p:spPr>
            <a:xfrm>
              <a:off x="1203707" y="4166695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89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2" name="object 2402"/>
            <p:cNvSpPr/>
            <p:nvPr/>
          </p:nvSpPr>
          <p:spPr>
            <a:xfrm>
              <a:off x="1203795" y="4169278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58"/>
                  </a:moveTo>
                  <a:lnTo>
                    <a:pt x="887" y="115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3" name="object 2403"/>
            <p:cNvSpPr/>
            <p:nvPr/>
          </p:nvSpPr>
          <p:spPr>
            <a:xfrm>
              <a:off x="1203897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4" name="object 2404"/>
            <p:cNvSpPr/>
            <p:nvPr/>
          </p:nvSpPr>
          <p:spPr>
            <a:xfrm>
              <a:off x="120398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5" name="object 2405"/>
            <p:cNvSpPr/>
            <p:nvPr/>
          </p:nvSpPr>
          <p:spPr>
            <a:xfrm>
              <a:off x="120421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6" name="object 2406"/>
            <p:cNvSpPr/>
            <p:nvPr/>
          </p:nvSpPr>
          <p:spPr>
            <a:xfrm>
              <a:off x="120448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7" name="object 2407"/>
            <p:cNvSpPr/>
            <p:nvPr/>
          </p:nvSpPr>
          <p:spPr>
            <a:xfrm>
              <a:off x="120463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8" name="object 2408"/>
            <p:cNvSpPr/>
            <p:nvPr/>
          </p:nvSpPr>
          <p:spPr>
            <a:xfrm>
              <a:off x="1204860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9" name="object 2409"/>
            <p:cNvSpPr/>
            <p:nvPr/>
          </p:nvSpPr>
          <p:spPr>
            <a:xfrm>
              <a:off x="120491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0" name="object 2410"/>
            <p:cNvSpPr/>
            <p:nvPr/>
          </p:nvSpPr>
          <p:spPr>
            <a:xfrm>
              <a:off x="120496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1" name="object 2411"/>
            <p:cNvSpPr/>
            <p:nvPr/>
          </p:nvSpPr>
          <p:spPr>
            <a:xfrm>
              <a:off x="120511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2" name="object 2412"/>
            <p:cNvSpPr/>
            <p:nvPr/>
          </p:nvSpPr>
          <p:spPr>
            <a:xfrm>
              <a:off x="120530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3" name="object 2413"/>
            <p:cNvSpPr/>
            <p:nvPr/>
          </p:nvSpPr>
          <p:spPr>
            <a:xfrm>
              <a:off x="120570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4" name="object 2414"/>
            <p:cNvSpPr/>
            <p:nvPr/>
          </p:nvSpPr>
          <p:spPr>
            <a:xfrm>
              <a:off x="1205886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5" name="object 2415"/>
            <p:cNvSpPr/>
            <p:nvPr/>
          </p:nvSpPr>
          <p:spPr>
            <a:xfrm>
              <a:off x="1205988" y="416949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50"/>
                  </a:moveTo>
                  <a:lnTo>
                    <a:pt x="887" y="10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6" name="object 2416"/>
            <p:cNvSpPr/>
            <p:nvPr/>
          </p:nvSpPr>
          <p:spPr>
            <a:xfrm>
              <a:off x="1206089" y="417082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7" name="object 2417"/>
            <p:cNvSpPr/>
            <p:nvPr/>
          </p:nvSpPr>
          <p:spPr>
            <a:xfrm>
              <a:off x="1206140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8" name="object 2418"/>
            <p:cNvSpPr/>
            <p:nvPr/>
          </p:nvSpPr>
          <p:spPr>
            <a:xfrm>
              <a:off x="1206216" y="41709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9" name="object 2419"/>
            <p:cNvSpPr/>
            <p:nvPr/>
          </p:nvSpPr>
          <p:spPr>
            <a:xfrm>
              <a:off x="1206305" y="4164467"/>
              <a:ext cx="0" cy="7620"/>
            </a:xfrm>
            <a:custGeom>
              <a:avLst/>
              <a:gdLst/>
              <a:ahLst/>
              <a:cxnLst/>
              <a:rect l="l" t="t" r="r" b="b"/>
              <a:pathLst>
                <a:path h="7620">
                  <a:moveTo>
                    <a:pt x="0" y="7127"/>
                  </a:moveTo>
                  <a:lnTo>
                    <a:pt x="0" y="2265"/>
                  </a:lnTo>
                </a:path>
                <a:path h="7620">
                  <a:moveTo>
                    <a:pt x="0" y="712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0" name="object 2420"/>
            <p:cNvSpPr/>
            <p:nvPr/>
          </p:nvSpPr>
          <p:spPr>
            <a:xfrm>
              <a:off x="1206482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1" name="object 2421"/>
            <p:cNvSpPr/>
            <p:nvPr/>
          </p:nvSpPr>
          <p:spPr>
            <a:xfrm>
              <a:off x="120654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2" name="object 2422"/>
            <p:cNvSpPr/>
            <p:nvPr/>
          </p:nvSpPr>
          <p:spPr>
            <a:xfrm>
              <a:off x="1206089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3" name="object 2423"/>
            <p:cNvSpPr/>
            <p:nvPr/>
          </p:nvSpPr>
          <p:spPr>
            <a:xfrm>
              <a:off x="120730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4" name="object 2424"/>
            <p:cNvSpPr/>
            <p:nvPr/>
          </p:nvSpPr>
          <p:spPr>
            <a:xfrm>
              <a:off x="120743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5" name="object 2425"/>
            <p:cNvSpPr/>
            <p:nvPr/>
          </p:nvSpPr>
          <p:spPr>
            <a:xfrm>
              <a:off x="120748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6" name="object 2426"/>
            <p:cNvSpPr/>
            <p:nvPr/>
          </p:nvSpPr>
          <p:spPr>
            <a:xfrm>
              <a:off x="120750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7" name="object 2427"/>
            <p:cNvSpPr/>
            <p:nvPr/>
          </p:nvSpPr>
          <p:spPr>
            <a:xfrm>
              <a:off x="120757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8" name="object 2428"/>
            <p:cNvSpPr/>
            <p:nvPr/>
          </p:nvSpPr>
          <p:spPr>
            <a:xfrm>
              <a:off x="120792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9" name="object 2429"/>
            <p:cNvSpPr/>
            <p:nvPr/>
          </p:nvSpPr>
          <p:spPr>
            <a:xfrm>
              <a:off x="120807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0" name="object 2430"/>
            <p:cNvSpPr/>
            <p:nvPr/>
          </p:nvSpPr>
          <p:spPr>
            <a:xfrm>
              <a:off x="120839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1" name="object 2431"/>
            <p:cNvSpPr/>
            <p:nvPr/>
          </p:nvSpPr>
          <p:spPr>
            <a:xfrm>
              <a:off x="120848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2" name="object 2432"/>
            <p:cNvSpPr/>
            <p:nvPr/>
          </p:nvSpPr>
          <p:spPr>
            <a:xfrm>
              <a:off x="1208522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3" name="object 2433"/>
            <p:cNvSpPr/>
            <p:nvPr/>
          </p:nvSpPr>
          <p:spPr>
            <a:xfrm>
              <a:off x="120859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4" name="object 2434"/>
            <p:cNvSpPr/>
            <p:nvPr/>
          </p:nvSpPr>
          <p:spPr>
            <a:xfrm>
              <a:off x="1208649" y="417087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5" name="object 2435"/>
            <p:cNvSpPr/>
            <p:nvPr/>
          </p:nvSpPr>
          <p:spPr>
            <a:xfrm>
              <a:off x="1208738" y="417039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01"/>
                  </a:moveTo>
                  <a:lnTo>
                    <a:pt x="887" y="60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6" name="object 2436"/>
            <p:cNvSpPr/>
            <p:nvPr/>
          </p:nvSpPr>
          <p:spPr>
            <a:xfrm>
              <a:off x="1208826" y="41712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7" name="object 2437"/>
            <p:cNvSpPr/>
            <p:nvPr/>
          </p:nvSpPr>
          <p:spPr>
            <a:xfrm>
              <a:off x="1208864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8" name="object 2438"/>
            <p:cNvSpPr/>
            <p:nvPr/>
          </p:nvSpPr>
          <p:spPr>
            <a:xfrm>
              <a:off x="1208915" y="416955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19"/>
                  </a:moveTo>
                  <a:lnTo>
                    <a:pt x="887" y="101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9" name="object 2439"/>
            <p:cNvSpPr/>
            <p:nvPr/>
          </p:nvSpPr>
          <p:spPr>
            <a:xfrm>
              <a:off x="1208991" y="417012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34"/>
                  </a:moveTo>
                  <a:lnTo>
                    <a:pt x="887" y="73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0" name="object 2440"/>
            <p:cNvSpPr/>
            <p:nvPr/>
          </p:nvSpPr>
          <p:spPr>
            <a:xfrm>
              <a:off x="1209016" y="417069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9"/>
                  </a:moveTo>
                  <a:lnTo>
                    <a:pt x="887" y="44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1" name="object 2441"/>
            <p:cNvSpPr/>
            <p:nvPr/>
          </p:nvSpPr>
          <p:spPr>
            <a:xfrm>
              <a:off x="1209105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2" name="object 2442"/>
            <p:cNvSpPr/>
            <p:nvPr/>
          </p:nvSpPr>
          <p:spPr>
            <a:xfrm>
              <a:off x="1209207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3" name="object 2443"/>
            <p:cNvSpPr/>
            <p:nvPr/>
          </p:nvSpPr>
          <p:spPr>
            <a:xfrm>
              <a:off x="120933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4" name="object 2444"/>
            <p:cNvSpPr/>
            <p:nvPr/>
          </p:nvSpPr>
          <p:spPr>
            <a:xfrm>
              <a:off x="120949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5" name="object 2445"/>
            <p:cNvSpPr/>
            <p:nvPr/>
          </p:nvSpPr>
          <p:spPr>
            <a:xfrm>
              <a:off x="120994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6" name="object 2446"/>
            <p:cNvSpPr/>
            <p:nvPr/>
          </p:nvSpPr>
          <p:spPr>
            <a:xfrm>
              <a:off x="121010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7" name="object 2447"/>
            <p:cNvSpPr/>
            <p:nvPr/>
          </p:nvSpPr>
          <p:spPr>
            <a:xfrm>
              <a:off x="121017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8" name="object 2448"/>
            <p:cNvSpPr/>
            <p:nvPr/>
          </p:nvSpPr>
          <p:spPr>
            <a:xfrm>
              <a:off x="121019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9" name="object 2449"/>
            <p:cNvSpPr/>
            <p:nvPr/>
          </p:nvSpPr>
          <p:spPr>
            <a:xfrm>
              <a:off x="121042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0" name="object 2450"/>
            <p:cNvSpPr/>
            <p:nvPr/>
          </p:nvSpPr>
          <p:spPr>
            <a:xfrm>
              <a:off x="121098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1" name="object 2451"/>
            <p:cNvSpPr/>
            <p:nvPr/>
          </p:nvSpPr>
          <p:spPr>
            <a:xfrm>
              <a:off x="121117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2" name="object 2452"/>
            <p:cNvSpPr/>
            <p:nvPr/>
          </p:nvSpPr>
          <p:spPr>
            <a:xfrm>
              <a:off x="1211298" y="417046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3"/>
                  </a:moveTo>
                  <a:lnTo>
                    <a:pt x="887" y="5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3" name="object 2453"/>
            <p:cNvSpPr/>
            <p:nvPr/>
          </p:nvSpPr>
          <p:spPr>
            <a:xfrm>
              <a:off x="121137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4" name="object 2454"/>
            <p:cNvSpPr/>
            <p:nvPr/>
          </p:nvSpPr>
          <p:spPr>
            <a:xfrm>
              <a:off x="1211513" y="4168417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88"/>
                  </a:moveTo>
                  <a:lnTo>
                    <a:pt x="887" y="1588"/>
                  </a:lnTo>
                </a:path>
              </a:pathLst>
            </a:custGeom>
            <a:ln w="3177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5" name="object 2455"/>
            <p:cNvSpPr/>
            <p:nvPr/>
          </p:nvSpPr>
          <p:spPr>
            <a:xfrm>
              <a:off x="1211614" y="4141846"/>
              <a:ext cx="0" cy="29845"/>
            </a:xfrm>
            <a:custGeom>
              <a:avLst/>
              <a:gdLst/>
              <a:ahLst/>
              <a:cxnLst/>
              <a:rect l="l" t="t" r="r" b="b"/>
              <a:pathLst>
                <a:path h="29845">
                  <a:moveTo>
                    <a:pt x="0" y="29748"/>
                  </a:moveTo>
                  <a:lnTo>
                    <a:pt x="0" y="25229"/>
                  </a:lnTo>
                </a:path>
                <a:path h="29845">
                  <a:moveTo>
                    <a:pt x="0" y="2974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6" name="object 2456"/>
            <p:cNvSpPr/>
            <p:nvPr/>
          </p:nvSpPr>
          <p:spPr>
            <a:xfrm>
              <a:off x="121208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7" name="object 2457"/>
            <p:cNvSpPr/>
            <p:nvPr/>
          </p:nvSpPr>
          <p:spPr>
            <a:xfrm>
              <a:off x="121231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8" name="object 2458"/>
            <p:cNvSpPr/>
            <p:nvPr/>
          </p:nvSpPr>
          <p:spPr>
            <a:xfrm>
              <a:off x="121254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9" name="object 2459"/>
            <p:cNvSpPr/>
            <p:nvPr/>
          </p:nvSpPr>
          <p:spPr>
            <a:xfrm>
              <a:off x="1212768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0" name="object 2460"/>
            <p:cNvSpPr/>
            <p:nvPr/>
          </p:nvSpPr>
          <p:spPr>
            <a:xfrm>
              <a:off x="1211931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63" y="0"/>
                  </a:moveTo>
                  <a:lnTo>
                    <a:pt x="183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1" name="object 2461"/>
            <p:cNvSpPr/>
            <p:nvPr/>
          </p:nvSpPr>
          <p:spPr>
            <a:xfrm>
              <a:off x="121327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2" name="object 2462"/>
            <p:cNvSpPr/>
            <p:nvPr/>
          </p:nvSpPr>
          <p:spPr>
            <a:xfrm>
              <a:off x="1212856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01" y="0"/>
                  </a:moveTo>
                  <a:lnTo>
                    <a:pt x="1875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3" name="object 2463"/>
            <p:cNvSpPr/>
            <p:nvPr/>
          </p:nvSpPr>
          <p:spPr>
            <a:xfrm>
              <a:off x="1213946" y="41709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4" name="object 2464"/>
            <p:cNvSpPr/>
            <p:nvPr/>
          </p:nvSpPr>
          <p:spPr>
            <a:xfrm>
              <a:off x="1214048" y="417007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59"/>
                  </a:moveTo>
                  <a:lnTo>
                    <a:pt x="887" y="75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5" name="object 2465"/>
            <p:cNvSpPr/>
            <p:nvPr/>
          </p:nvSpPr>
          <p:spPr>
            <a:xfrm>
              <a:off x="1214187" y="4164087"/>
              <a:ext cx="0" cy="7620"/>
            </a:xfrm>
            <a:custGeom>
              <a:avLst/>
              <a:gdLst/>
              <a:ahLst/>
              <a:cxnLst/>
              <a:rect l="l" t="t" r="r" b="b"/>
              <a:pathLst>
                <a:path h="7620">
                  <a:moveTo>
                    <a:pt x="0" y="750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6" name="object 2466"/>
            <p:cNvSpPr/>
            <p:nvPr/>
          </p:nvSpPr>
          <p:spPr>
            <a:xfrm>
              <a:off x="1214276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7" name="object 2467"/>
            <p:cNvSpPr/>
            <p:nvPr/>
          </p:nvSpPr>
          <p:spPr>
            <a:xfrm>
              <a:off x="1214339" y="4167974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620"/>
                  </a:moveTo>
                  <a:lnTo>
                    <a:pt x="0" y="0"/>
                  </a:lnTo>
                </a:path>
                <a:path h="3810">
                  <a:moveTo>
                    <a:pt x="0" y="3620"/>
                  </a:moveTo>
                  <a:lnTo>
                    <a:pt x="0" y="360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8" name="object 2468"/>
            <p:cNvSpPr/>
            <p:nvPr/>
          </p:nvSpPr>
          <p:spPr>
            <a:xfrm>
              <a:off x="1214517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9" name="object 2469"/>
            <p:cNvSpPr/>
            <p:nvPr/>
          </p:nvSpPr>
          <p:spPr>
            <a:xfrm>
              <a:off x="1213896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63" y="0"/>
                  </a:moveTo>
                  <a:lnTo>
                    <a:pt x="183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0" name="object 2470"/>
            <p:cNvSpPr/>
            <p:nvPr/>
          </p:nvSpPr>
          <p:spPr>
            <a:xfrm>
              <a:off x="121507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1" name="object 2471"/>
            <p:cNvSpPr/>
            <p:nvPr/>
          </p:nvSpPr>
          <p:spPr>
            <a:xfrm>
              <a:off x="121522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2" name="object 2472"/>
            <p:cNvSpPr/>
            <p:nvPr/>
          </p:nvSpPr>
          <p:spPr>
            <a:xfrm>
              <a:off x="1214479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38" y="0"/>
                  </a:moveTo>
                  <a:lnTo>
                    <a:pt x="1812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3" name="object 2473"/>
            <p:cNvSpPr/>
            <p:nvPr/>
          </p:nvSpPr>
          <p:spPr>
            <a:xfrm>
              <a:off x="121548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4" name="object 2474"/>
            <p:cNvSpPr/>
            <p:nvPr/>
          </p:nvSpPr>
          <p:spPr>
            <a:xfrm>
              <a:off x="121563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5" name="object 2475"/>
            <p:cNvSpPr/>
            <p:nvPr/>
          </p:nvSpPr>
          <p:spPr>
            <a:xfrm>
              <a:off x="121611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6" name="object 2476"/>
            <p:cNvSpPr/>
            <p:nvPr/>
          </p:nvSpPr>
          <p:spPr>
            <a:xfrm>
              <a:off x="121621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7" name="object 2477"/>
            <p:cNvSpPr/>
            <p:nvPr/>
          </p:nvSpPr>
          <p:spPr>
            <a:xfrm>
              <a:off x="121639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8" name="object 2478"/>
            <p:cNvSpPr/>
            <p:nvPr/>
          </p:nvSpPr>
          <p:spPr>
            <a:xfrm>
              <a:off x="1216455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9" name="object 2479"/>
            <p:cNvSpPr/>
            <p:nvPr/>
          </p:nvSpPr>
          <p:spPr>
            <a:xfrm>
              <a:off x="121650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0" name="object 2480"/>
            <p:cNvSpPr/>
            <p:nvPr/>
          </p:nvSpPr>
          <p:spPr>
            <a:xfrm>
              <a:off x="1216544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1" name="object 2481"/>
            <p:cNvSpPr/>
            <p:nvPr/>
          </p:nvSpPr>
          <p:spPr>
            <a:xfrm>
              <a:off x="1216582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2" name="object 2482"/>
            <p:cNvSpPr/>
            <p:nvPr/>
          </p:nvSpPr>
          <p:spPr>
            <a:xfrm>
              <a:off x="1216684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3" name="object 2483"/>
            <p:cNvSpPr/>
            <p:nvPr/>
          </p:nvSpPr>
          <p:spPr>
            <a:xfrm>
              <a:off x="1216760" y="4164429"/>
              <a:ext cx="0" cy="7620"/>
            </a:xfrm>
            <a:custGeom>
              <a:avLst/>
              <a:gdLst/>
              <a:ahLst/>
              <a:cxnLst/>
              <a:rect l="l" t="t" r="r" b="b"/>
              <a:pathLst>
                <a:path h="7620">
                  <a:moveTo>
                    <a:pt x="0" y="7164"/>
                  </a:moveTo>
                  <a:lnTo>
                    <a:pt x="0" y="2747"/>
                  </a:lnTo>
                </a:path>
                <a:path h="7620">
                  <a:moveTo>
                    <a:pt x="0" y="716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4" name="object 2484"/>
            <p:cNvSpPr/>
            <p:nvPr/>
          </p:nvSpPr>
          <p:spPr>
            <a:xfrm>
              <a:off x="1216950" y="4169164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15"/>
                  </a:moveTo>
                  <a:lnTo>
                    <a:pt x="887" y="121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5" name="object 2485"/>
            <p:cNvSpPr/>
            <p:nvPr/>
          </p:nvSpPr>
          <p:spPr>
            <a:xfrm>
              <a:off x="121716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6" name="object 2486"/>
            <p:cNvSpPr/>
            <p:nvPr/>
          </p:nvSpPr>
          <p:spPr>
            <a:xfrm>
              <a:off x="121720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7" name="object 2487"/>
            <p:cNvSpPr/>
            <p:nvPr/>
          </p:nvSpPr>
          <p:spPr>
            <a:xfrm>
              <a:off x="121757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8" name="object 2488"/>
            <p:cNvSpPr/>
            <p:nvPr/>
          </p:nvSpPr>
          <p:spPr>
            <a:xfrm>
              <a:off x="121779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9" name="object 2489"/>
            <p:cNvSpPr/>
            <p:nvPr/>
          </p:nvSpPr>
          <p:spPr>
            <a:xfrm>
              <a:off x="121791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0" name="object 2490"/>
            <p:cNvSpPr/>
            <p:nvPr/>
          </p:nvSpPr>
          <p:spPr>
            <a:xfrm>
              <a:off x="121800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1" name="object 2491"/>
            <p:cNvSpPr/>
            <p:nvPr/>
          </p:nvSpPr>
          <p:spPr>
            <a:xfrm>
              <a:off x="121830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2" name="object 2492"/>
            <p:cNvSpPr/>
            <p:nvPr/>
          </p:nvSpPr>
          <p:spPr>
            <a:xfrm>
              <a:off x="121883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3" name="object 2493"/>
            <p:cNvSpPr/>
            <p:nvPr/>
          </p:nvSpPr>
          <p:spPr>
            <a:xfrm>
              <a:off x="1218027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25" y="0"/>
                  </a:moveTo>
                  <a:lnTo>
                    <a:pt x="1799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4" name="object 2494"/>
            <p:cNvSpPr/>
            <p:nvPr/>
          </p:nvSpPr>
          <p:spPr>
            <a:xfrm>
              <a:off x="1219015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5" name="object 2495"/>
            <p:cNvSpPr/>
            <p:nvPr/>
          </p:nvSpPr>
          <p:spPr>
            <a:xfrm>
              <a:off x="1219117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6" name="object 2496"/>
            <p:cNvSpPr/>
            <p:nvPr/>
          </p:nvSpPr>
          <p:spPr>
            <a:xfrm>
              <a:off x="1219193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7" name="object 2497"/>
            <p:cNvSpPr/>
            <p:nvPr/>
          </p:nvSpPr>
          <p:spPr>
            <a:xfrm>
              <a:off x="1219243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8" name="object 2498"/>
            <p:cNvSpPr/>
            <p:nvPr/>
          </p:nvSpPr>
          <p:spPr>
            <a:xfrm>
              <a:off x="1219370" y="416973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30"/>
                  </a:moveTo>
                  <a:lnTo>
                    <a:pt x="887" y="93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9" name="object 2499"/>
            <p:cNvSpPr/>
            <p:nvPr/>
          </p:nvSpPr>
          <p:spPr>
            <a:xfrm>
              <a:off x="1219497" y="4167265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32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0" name="object 2500"/>
            <p:cNvSpPr/>
            <p:nvPr/>
          </p:nvSpPr>
          <p:spPr>
            <a:xfrm>
              <a:off x="1219586" y="417018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02"/>
                  </a:moveTo>
                  <a:lnTo>
                    <a:pt x="887" y="70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1" name="object 2501"/>
            <p:cNvSpPr/>
            <p:nvPr/>
          </p:nvSpPr>
          <p:spPr>
            <a:xfrm>
              <a:off x="1219750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2" name="object 2502"/>
            <p:cNvSpPr/>
            <p:nvPr/>
          </p:nvSpPr>
          <p:spPr>
            <a:xfrm>
              <a:off x="1219826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3" name="object 2503"/>
            <p:cNvSpPr/>
            <p:nvPr/>
          </p:nvSpPr>
          <p:spPr>
            <a:xfrm>
              <a:off x="122028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4" name="object 2504"/>
            <p:cNvSpPr/>
            <p:nvPr/>
          </p:nvSpPr>
          <p:spPr>
            <a:xfrm>
              <a:off x="122046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5" name="object 2505"/>
            <p:cNvSpPr/>
            <p:nvPr/>
          </p:nvSpPr>
          <p:spPr>
            <a:xfrm>
              <a:off x="122065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6" name="object 2506"/>
            <p:cNvSpPr/>
            <p:nvPr/>
          </p:nvSpPr>
          <p:spPr>
            <a:xfrm>
              <a:off x="122070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7" name="object 2507"/>
            <p:cNvSpPr/>
            <p:nvPr/>
          </p:nvSpPr>
          <p:spPr>
            <a:xfrm>
              <a:off x="122104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8" name="object 2508"/>
            <p:cNvSpPr/>
            <p:nvPr/>
          </p:nvSpPr>
          <p:spPr>
            <a:xfrm>
              <a:off x="122138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9" name="object 2509"/>
            <p:cNvSpPr/>
            <p:nvPr/>
          </p:nvSpPr>
          <p:spPr>
            <a:xfrm>
              <a:off x="1221613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0" name="object 2510"/>
            <p:cNvSpPr/>
            <p:nvPr/>
          </p:nvSpPr>
          <p:spPr>
            <a:xfrm>
              <a:off x="122170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1" name="object 2511"/>
            <p:cNvSpPr/>
            <p:nvPr/>
          </p:nvSpPr>
          <p:spPr>
            <a:xfrm>
              <a:off x="1221753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2" name="object 2512"/>
            <p:cNvSpPr/>
            <p:nvPr/>
          </p:nvSpPr>
          <p:spPr>
            <a:xfrm>
              <a:off x="1221816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3" name="object 2513"/>
            <p:cNvSpPr/>
            <p:nvPr/>
          </p:nvSpPr>
          <p:spPr>
            <a:xfrm>
              <a:off x="1221905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4" name="object 2514"/>
            <p:cNvSpPr/>
            <p:nvPr/>
          </p:nvSpPr>
          <p:spPr>
            <a:xfrm>
              <a:off x="1221981" y="417046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3"/>
                  </a:moveTo>
                  <a:lnTo>
                    <a:pt x="887" y="5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5" name="object 2515"/>
            <p:cNvSpPr/>
            <p:nvPr/>
          </p:nvSpPr>
          <p:spPr>
            <a:xfrm>
              <a:off x="1222070" y="4165505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608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6" name="object 2516"/>
            <p:cNvSpPr/>
            <p:nvPr/>
          </p:nvSpPr>
          <p:spPr>
            <a:xfrm>
              <a:off x="1222146" y="416991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41"/>
                  </a:moveTo>
                  <a:lnTo>
                    <a:pt x="887" y="84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7" name="object 2517"/>
            <p:cNvSpPr/>
            <p:nvPr/>
          </p:nvSpPr>
          <p:spPr>
            <a:xfrm>
              <a:off x="1222272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8" name="object 2518"/>
            <p:cNvSpPr/>
            <p:nvPr/>
          </p:nvSpPr>
          <p:spPr>
            <a:xfrm>
              <a:off x="122232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9" name="object 2519"/>
            <p:cNvSpPr/>
            <p:nvPr/>
          </p:nvSpPr>
          <p:spPr>
            <a:xfrm>
              <a:off x="1222374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0" name="object 2520"/>
            <p:cNvSpPr/>
            <p:nvPr/>
          </p:nvSpPr>
          <p:spPr>
            <a:xfrm>
              <a:off x="122246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1" name="object 2521"/>
            <p:cNvSpPr/>
            <p:nvPr/>
          </p:nvSpPr>
          <p:spPr>
            <a:xfrm>
              <a:off x="122271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2" name="object 2522"/>
            <p:cNvSpPr/>
            <p:nvPr/>
          </p:nvSpPr>
          <p:spPr>
            <a:xfrm>
              <a:off x="122298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3" name="object 2523"/>
            <p:cNvSpPr/>
            <p:nvPr/>
          </p:nvSpPr>
          <p:spPr>
            <a:xfrm>
              <a:off x="1222247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50" y="0"/>
                  </a:moveTo>
                  <a:lnTo>
                    <a:pt x="182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4" name="object 2524"/>
            <p:cNvSpPr/>
            <p:nvPr/>
          </p:nvSpPr>
          <p:spPr>
            <a:xfrm>
              <a:off x="122323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5" name="object 2525"/>
            <p:cNvSpPr/>
            <p:nvPr/>
          </p:nvSpPr>
          <p:spPr>
            <a:xfrm>
              <a:off x="122328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6" name="object 2526"/>
            <p:cNvSpPr/>
            <p:nvPr/>
          </p:nvSpPr>
          <p:spPr>
            <a:xfrm>
              <a:off x="122332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7" name="object 2527"/>
            <p:cNvSpPr/>
            <p:nvPr/>
          </p:nvSpPr>
          <p:spPr>
            <a:xfrm>
              <a:off x="122347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8" name="object 2528"/>
            <p:cNvSpPr/>
            <p:nvPr/>
          </p:nvSpPr>
          <p:spPr>
            <a:xfrm>
              <a:off x="122393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9" name="object 2529"/>
            <p:cNvSpPr/>
            <p:nvPr/>
          </p:nvSpPr>
          <p:spPr>
            <a:xfrm>
              <a:off x="122417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0" name="object 2530"/>
            <p:cNvSpPr/>
            <p:nvPr/>
          </p:nvSpPr>
          <p:spPr>
            <a:xfrm>
              <a:off x="122424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1" name="object 2531"/>
            <p:cNvSpPr/>
            <p:nvPr/>
          </p:nvSpPr>
          <p:spPr>
            <a:xfrm>
              <a:off x="122433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2" name="object 2532"/>
            <p:cNvSpPr/>
            <p:nvPr/>
          </p:nvSpPr>
          <p:spPr>
            <a:xfrm>
              <a:off x="1224414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3" name="object 2533"/>
            <p:cNvSpPr/>
            <p:nvPr/>
          </p:nvSpPr>
          <p:spPr>
            <a:xfrm>
              <a:off x="122447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4" name="object 2534"/>
            <p:cNvSpPr/>
            <p:nvPr/>
          </p:nvSpPr>
          <p:spPr>
            <a:xfrm>
              <a:off x="1224566" y="416968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55"/>
                  </a:moveTo>
                  <a:lnTo>
                    <a:pt x="887" y="95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5" name="object 2535"/>
            <p:cNvSpPr/>
            <p:nvPr/>
          </p:nvSpPr>
          <p:spPr>
            <a:xfrm>
              <a:off x="1224667" y="4150213"/>
              <a:ext cx="0" cy="21590"/>
            </a:xfrm>
            <a:custGeom>
              <a:avLst/>
              <a:gdLst/>
              <a:ahLst/>
              <a:cxnLst/>
              <a:rect l="l" t="t" r="r" b="b"/>
              <a:pathLst>
                <a:path h="21589">
                  <a:moveTo>
                    <a:pt x="0" y="21381"/>
                  </a:moveTo>
                  <a:lnTo>
                    <a:pt x="0" y="7810"/>
                  </a:lnTo>
                </a:path>
                <a:path h="21589">
                  <a:moveTo>
                    <a:pt x="0" y="2138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6" name="object 2536"/>
            <p:cNvSpPr/>
            <p:nvPr/>
          </p:nvSpPr>
          <p:spPr>
            <a:xfrm>
              <a:off x="1224870" y="4149112"/>
              <a:ext cx="0" cy="22860"/>
            </a:xfrm>
            <a:custGeom>
              <a:avLst/>
              <a:gdLst/>
              <a:ahLst/>
              <a:cxnLst/>
              <a:rect l="l" t="t" r="r" b="b"/>
              <a:pathLst>
                <a:path h="22860">
                  <a:moveTo>
                    <a:pt x="0" y="2248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7" name="object 2537"/>
            <p:cNvSpPr/>
            <p:nvPr/>
          </p:nvSpPr>
          <p:spPr>
            <a:xfrm>
              <a:off x="122526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8" name="object 2538"/>
            <p:cNvSpPr/>
            <p:nvPr/>
          </p:nvSpPr>
          <p:spPr>
            <a:xfrm>
              <a:off x="1224566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63" y="0"/>
                  </a:moveTo>
                  <a:lnTo>
                    <a:pt x="1837" y="0"/>
                  </a:lnTo>
                </a:path>
                <a:path w="2540">
                  <a:moveTo>
                    <a:pt x="139" y="0"/>
                  </a:moveTo>
                  <a:lnTo>
                    <a:pt x="1913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9" name="object 2539"/>
            <p:cNvSpPr/>
            <p:nvPr/>
          </p:nvSpPr>
          <p:spPr>
            <a:xfrm>
              <a:off x="122578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0" name="object 2540"/>
            <p:cNvSpPr/>
            <p:nvPr/>
          </p:nvSpPr>
          <p:spPr>
            <a:xfrm>
              <a:off x="1225010" y="4171563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63" y="0"/>
                  </a:moveTo>
                  <a:lnTo>
                    <a:pt x="183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1" name="object 2541"/>
            <p:cNvSpPr/>
            <p:nvPr/>
          </p:nvSpPr>
          <p:spPr>
            <a:xfrm>
              <a:off x="122599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2" name="object 2542"/>
            <p:cNvSpPr/>
            <p:nvPr/>
          </p:nvSpPr>
          <p:spPr>
            <a:xfrm>
              <a:off x="122616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3" name="object 2543"/>
            <p:cNvSpPr/>
            <p:nvPr/>
          </p:nvSpPr>
          <p:spPr>
            <a:xfrm>
              <a:off x="122656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4" name="object 2544"/>
            <p:cNvSpPr/>
            <p:nvPr/>
          </p:nvSpPr>
          <p:spPr>
            <a:xfrm>
              <a:off x="122673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5" name="object 2545"/>
            <p:cNvSpPr/>
            <p:nvPr/>
          </p:nvSpPr>
          <p:spPr>
            <a:xfrm>
              <a:off x="122678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6" name="object 2546"/>
            <p:cNvSpPr/>
            <p:nvPr/>
          </p:nvSpPr>
          <p:spPr>
            <a:xfrm>
              <a:off x="1226911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7" name="object 2547"/>
            <p:cNvSpPr/>
            <p:nvPr/>
          </p:nvSpPr>
          <p:spPr>
            <a:xfrm>
              <a:off x="122694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8" name="object 2548"/>
            <p:cNvSpPr/>
            <p:nvPr/>
          </p:nvSpPr>
          <p:spPr>
            <a:xfrm>
              <a:off x="1227063" y="417056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2"/>
                  </a:moveTo>
                  <a:lnTo>
                    <a:pt x="887" y="5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9" name="object 2549"/>
            <p:cNvSpPr/>
            <p:nvPr/>
          </p:nvSpPr>
          <p:spPr>
            <a:xfrm>
              <a:off x="1227139" y="41711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0" name="object 2550"/>
            <p:cNvSpPr/>
            <p:nvPr/>
          </p:nvSpPr>
          <p:spPr>
            <a:xfrm>
              <a:off x="122720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1" name="object 2551"/>
            <p:cNvSpPr/>
            <p:nvPr/>
          </p:nvSpPr>
          <p:spPr>
            <a:xfrm>
              <a:off x="1227278" y="4165113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481"/>
                  </a:moveTo>
                  <a:lnTo>
                    <a:pt x="0" y="2759"/>
                  </a:lnTo>
                </a:path>
                <a:path h="6985">
                  <a:moveTo>
                    <a:pt x="0" y="648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2" name="object 2552"/>
            <p:cNvSpPr/>
            <p:nvPr/>
          </p:nvSpPr>
          <p:spPr>
            <a:xfrm>
              <a:off x="1227405" y="4168847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73"/>
                  </a:moveTo>
                  <a:lnTo>
                    <a:pt x="887" y="137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3" name="object 2553"/>
            <p:cNvSpPr/>
            <p:nvPr/>
          </p:nvSpPr>
          <p:spPr>
            <a:xfrm>
              <a:off x="1227506" y="4168227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83"/>
                  </a:moveTo>
                  <a:lnTo>
                    <a:pt x="887" y="1683"/>
                  </a:lnTo>
                </a:path>
              </a:pathLst>
            </a:custGeom>
            <a:ln w="3367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4" name="object 2554"/>
            <p:cNvSpPr/>
            <p:nvPr/>
          </p:nvSpPr>
          <p:spPr>
            <a:xfrm>
              <a:off x="122767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5" name="object 2555"/>
            <p:cNvSpPr/>
            <p:nvPr/>
          </p:nvSpPr>
          <p:spPr>
            <a:xfrm>
              <a:off x="122778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6" name="object 2556"/>
            <p:cNvSpPr/>
            <p:nvPr/>
          </p:nvSpPr>
          <p:spPr>
            <a:xfrm>
              <a:off x="1227848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7" name="object 2557"/>
            <p:cNvSpPr/>
            <p:nvPr/>
          </p:nvSpPr>
          <p:spPr>
            <a:xfrm>
              <a:off x="122806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8" name="object 2558"/>
            <p:cNvSpPr/>
            <p:nvPr/>
          </p:nvSpPr>
          <p:spPr>
            <a:xfrm>
              <a:off x="122822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9" name="object 2559"/>
            <p:cNvSpPr/>
            <p:nvPr/>
          </p:nvSpPr>
          <p:spPr>
            <a:xfrm>
              <a:off x="122844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0" name="object 2560"/>
            <p:cNvSpPr/>
            <p:nvPr/>
          </p:nvSpPr>
          <p:spPr>
            <a:xfrm>
              <a:off x="1228558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1" name="object 2561"/>
            <p:cNvSpPr/>
            <p:nvPr/>
          </p:nvSpPr>
          <p:spPr>
            <a:xfrm>
              <a:off x="1228621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2" name="object 2562"/>
            <p:cNvSpPr/>
            <p:nvPr/>
          </p:nvSpPr>
          <p:spPr>
            <a:xfrm>
              <a:off x="122869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3" name="object 2563"/>
            <p:cNvSpPr/>
            <p:nvPr/>
          </p:nvSpPr>
          <p:spPr>
            <a:xfrm>
              <a:off x="1227861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50" y="0"/>
                  </a:moveTo>
                  <a:lnTo>
                    <a:pt x="182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4" name="object 2564"/>
            <p:cNvSpPr/>
            <p:nvPr/>
          </p:nvSpPr>
          <p:spPr>
            <a:xfrm>
              <a:off x="122900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5" name="object 2565"/>
            <p:cNvSpPr/>
            <p:nvPr/>
          </p:nvSpPr>
          <p:spPr>
            <a:xfrm>
              <a:off x="122939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6" name="object 2566"/>
            <p:cNvSpPr/>
            <p:nvPr/>
          </p:nvSpPr>
          <p:spPr>
            <a:xfrm>
              <a:off x="122950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7" name="object 2567"/>
            <p:cNvSpPr/>
            <p:nvPr/>
          </p:nvSpPr>
          <p:spPr>
            <a:xfrm>
              <a:off x="122955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8" name="object 2568"/>
            <p:cNvSpPr/>
            <p:nvPr/>
          </p:nvSpPr>
          <p:spPr>
            <a:xfrm>
              <a:off x="122962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9" name="object 2569"/>
            <p:cNvSpPr/>
            <p:nvPr/>
          </p:nvSpPr>
          <p:spPr>
            <a:xfrm>
              <a:off x="1229711" y="41712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0" name="object 2570"/>
            <p:cNvSpPr/>
            <p:nvPr/>
          </p:nvSpPr>
          <p:spPr>
            <a:xfrm>
              <a:off x="122977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1" name="object 2571"/>
            <p:cNvSpPr/>
            <p:nvPr/>
          </p:nvSpPr>
          <p:spPr>
            <a:xfrm>
              <a:off x="1229876" y="417092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2" name="object 2572"/>
            <p:cNvSpPr/>
            <p:nvPr/>
          </p:nvSpPr>
          <p:spPr>
            <a:xfrm>
              <a:off x="1229965" y="4169619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87"/>
                  </a:moveTo>
                  <a:lnTo>
                    <a:pt x="887" y="98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3" name="object 2573"/>
            <p:cNvSpPr/>
            <p:nvPr/>
          </p:nvSpPr>
          <p:spPr>
            <a:xfrm>
              <a:off x="1230003" y="417087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4" name="object 2574"/>
            <p:cNvSpPr/>
            <p:nvPr/>
          </p:nvSpPr>
          <p:spPr>
            <a:xfrm>
              <a:off x="1230079" y="4169619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87"/>
                  </a:moveTo>
                  <a:lnTo>
                    <a:pt x="887" y="98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5" name="object 2575"/>
            <p:cNvSpPr/>
            <p:nvPr/>
          </p:nvSpPr>
          <p:spPr>
            <a:xfrm>
              <a:off x="1230155" y="41712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6" name="object 2576"/>
            <p:cNvSpPr/>
            <p:nvPr/>
          </p:nvSpPr>
          <p:spPr>
            <a:xfrm>
              <a:off x="1229306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01" y="0"/>
                  </a:moveTo>
                  <a:lnTo>
                    <a:pt x="1875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7" name="object 2577"/>
            <p:cNvSpPr/>
            <p:nvPr/>
          </p:nvSpPr>
          <p:spPr>
            <a:xfrm>
              <a:off x="123034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8" name="object 2578"/>
            <p:cNvSpPr/>
            <p:nvPr/>
          </p:nvSpPr>
          <p:spPr>
            <a:xfrm>
              <a:off x="123075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9" name="object 2579"/>
            <p:cNvSpPr/>
            <p:nvPr/>
          </p:nvSpPr>
          <p:spPr>
            <a:xfrm>
              <a:off x="123089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0" name="object 2580"/>
            <p:cNvSpPr/>
            <p:nvPr/>
          </p:nvSpPr>
          <p:spPr>
            <a:xfrm>
              <a:off x="123118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1" name="object 2581"/>
            <p:cNvSpPr/>
            <p:nvPr/>
          </p:nvSpPr>
          <p:spPr>
            <a:xfrm>
              <a:off x="1231232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2" name="object 2582"/>
            <p:cNvSpPr/>
            <p:nvPr/>
          </p:nvSpPr>
          <p:spPr>
            <a:xfrm>
              <a:off x="123128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3" name="object 2583"/>
            <p:cNvSpPr/>
            <p:nvPr/>
          </p:nvSpPr>
          <p:spPr>
            <a:xfrm>
              <a:off x="123140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4" name="object 2584"/>
            <p:cNvSpPr/>
            <p:nvPr/>
          </p:nvSpPr>
          <p:spPr>
            <a:xfrm>
              <a:off x="123163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5" name="object 2585"/>
            <p:cNvSpPr/>
            <p:nvPr/>
          </p:nvSpPr>
          <p:spPr>
            <a:xfrm>
              <a:off x="123187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6" name="object 2586"/>
            <p:cNvSpPr/>
            <p:nvPr/>
          </p:nvSpPr>
          <p:spPr>
            <a:xfrm>
              <a:off x="123201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7" name="object 2587"/>
            <p:cNvSpPr/>
            <p:nvPr/>
          </p:nvSpPr>
          <p:spPr>
            <a:xfrm>
              <a:off x="123222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8" name="object 2588"/>
            <p:cNvSpPr/>
            <p:nvPr/>
          </p:nvSpPr>
          <p:spPr>
            <a:xfrm>
              <a:off x="1232271" y="41711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9" name="object 2589"/>
            <p:cNvSpPr/>
            <p:nvPr/>
          </p:nvSpPr>
          <p:spPr>
            <a:xfrm>
              <a:off x="123233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0" name="object 2590"/>
            <p:cNvSpPr/>
            <p:nvPr/>
          </p:nvSpPr>
          <p:spPr>
            <a:xfrm>
              <a:off x="1232360" y="41712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1" name="object 2591"/>
            <p:cNvSpPr/>
            <p:nvPr/>
          </p:nvSpPr>
          <p:spPr>
            <a:xfrm>
              <a:off x="1232436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2" name="object 2592"/>
            <p:cNvSpPr/>
            <p:nvPr/>
          </p:nvSpPr>
          <p:spPr>
            <a:xfrm>
              <a:off x="123252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3" name="object 2593"/>
            <p:cNvSpPr/>
            <p:nvPr/>
          </p:nvSpPr>
          <p:spPr>
            <a:xfrm>
              <a:off x="1232601" y="4166480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11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4" name="object 2594"/>
            <p:cNvSpPr/>
            <p:nvPr/>
          </p:nvSpPr>
          <p:spPr>
            <a:xfrm>
              <a:off x="1232689" y="4168670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62"/>
                  </a:moveTo>
                  <a:lnTo>
                    <a:pt x="887" y="146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5" name="object 2595"/>
            <p:cNvSpPr/>
            <p:nvPr/>
          </p:nvSpPr>
          <p:spPr>
            <a:xfrm>
              <a:off x="1232778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6" name="object 2596"/>
            <p:cNvSpPr/>
            <p:nvPr/>
          </p:nvSpPr>
          <p:spPr>
            <a:xfrm>
              <a:off x="123284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7" name="object 2597"/>
            <p:cNvSpPr/>
            <p:nvPr/>
          </p:nvSpPr>
          <p:spPr>
            <a:xfrm>
              <a:off x="123289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8" name="object 2598"/>
            <p:cNvSpPr/>
            <p:nvPr/>
          </p:nvSpPr>
          <p:spPr>
            <a:xfrm>
              <a:off x="123299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9" name="object 2599"/>
            <p:cNvSpPr/>
            <p:nvPr/>
          </p:nvSpPr>
          <p:spPr>
            <a:xfrm>
              <a:off x="123334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0" name="object 2600"/>
            <p:cNvSpPr/>
            <p:nvPr/>
          </p:nvSpPr>
          <p:spPr>
            <a:xfrm>
              <a:off x="123353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1" name="object 2601"/>
            <p:cNvSpPr/>
            <p:nvPr/>
          </p:nvSpPr>
          <p:spPr>
            <a:xfrm>
              <a:off x="123375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2" name="object 2602"/>
            <p:cNvSpPr/>
            <p:nvPr/>
          </p:nvSpPr>
          <p:spPr>
            <a:xfrm>
              <a:off x="1233817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3" name="object 2603"/>
            <p:cNvSpPr/>
            <p:nvPr/>
          </p:nvSpPr>
          <p:spPr>
            <a:xfrm>
              <a:off x="1233881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4" name="object 2604"/>
            <p:cNvSpPr/>
            <p:nvPr/>
          </p:nvSpPr>
          <p:spPr>
            <a:xfrm>
              <a:off x="123433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5" name="object 2605"/>
            <p:cNvSpPr/>
            <p:nvPr/>
          </p:nvSpPr>
          <p:spPr>
            <a:xfrm>
              <a:off x="123470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6" name="object 2606"/>
            <p:cNvSpPr/>
            <p:nvPr/>
          </p:nvSpPr>
          <p:spPr>
            <a:xfrm>
              <a:off x="123483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7" name="object 2607"/>
            <p:cNvSpPr/>
            <p:nvPr/>
          </p:nvSpPr>
          <p:spPr>
            <a:xfrm>
              <a:off x="1234933" y="41710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8" name="object 2608"/>
            <p:cNvSpPr/>
            <p:nvPr/>
          </p:nvSpPr>
          <p:spPr>
            <a:xfrm>
              <a:off x="1235009" y="41709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9" name="object 2609"/>
            <p:cNvSpPr/>
            <p:nvPr/>
          </p:nvSpPr>
          <p:spPr>
            <a:xfrm>
              <a:off x="1235072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0" name="object 2610"/>
            <p:cNvSpPr/>
            <p:nvPr/>
          </p:nvSpPr>
          <p:spPr>
            <a:xfrm>
              <a:off x="1235186" y="4167341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253"/>
                  </a:moveTo>
                  <a:lnTo>
                    <a:pt x="0" y="113"/>
                  </a:lnTo>
                </a:path>
                <a:path h="4445">
                  <a:moveTo>
                    <a:pt x="0" y="425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1" name="object 2611"/>
            <p:cNvSpPr/>
            <p:nvPr/>
          </p:nvSpPr>
          <p:spPr>
            <a:xfrm>
              <a:off x="1235389" y="4168986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03"/>
                  </a:moveTo>
                  <a:lnTo>
                    <a:pt x="887" y="130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2" name="object 2612"/>
            <p:cNvSpPr/>
            <p:nvPr/>
          </p:nvSpPr>
          <p:spPr>
            <a:xfrm>
              <a:off x="123554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3" name="object 2613"/>
            <p:cNvSpPr/>
            <p:nvPr/>
          </p:nvSpPr>
          <p:spPr>
            <a:xfrm>
              <a:off x="123606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4" name="object 2614"/>
            <p:cNvSpPr/>
            <p:nvPr/>
          </p:nvSpPr>
          <p:spPr>
            <a:xfrm>
              <a:off x="123627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5" name="object 2615"/>
            <p:cNvSpPr/>
            <p:nvPr/>
          </p:nvSpPr>
          <p:spPr>
            <a:xfrm>
              <a:off x="123649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6" name="object 2616"/>
            <p:cNvSpPr/>
            <p:nvPr/>
          </p:nvSpPr>
          <p:spPr>
            <a:xfrm>
              <a:off x="123674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7" name="object 2617"/>
            <p:cNvSpPr/>
            <p:nvPr/>
          </p:nvSpPr>
          <p:spPr>
            <a:xfrm>
              <a:off x="123720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8" name="object 2618"/>
            <p:cNvSpPr/>
            <p:nvPr/>
          </p:nvSpPr>
          <p:spPr>
            <a:xfrm>
              <a:off x="123749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9" name="object 2619"/>
            <p:cNvSpPr/>
            <p:nvPr/>
          </p:nvSpPr>
          <p:spPr>
            <a:xfrm>
              <a:off x="1237581" y="417078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05"/>
                  </a:moveTo>
                  <a:lnTo>
                    <a:pt x="887" y="40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0" name="object 2620"/>
            <p:cNvSpPr/>
            <p:nvPr/>
          </p:nvSpPr>
          <p:spPr>
            <a:xfrm>
              <a:off x="1237670" y="417089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1" name="object 2621"/>
            <p:cNvSpPr/>
            <p:nvPr/>
          </p:nvSpPr>
          <p:spPr>
            <a:xfrm>
              <a:off x="1237733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2" name="object 2622"/>
            <p:cNvSpPr/>
            <p:nvPr/>
          </p:nvSpPr>
          <p:spPr>
            <a:xfrm>
              <a:off x="1237797" y="41710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3" name="object 2623"/>
            <p:cNvSpPr/>
            <p:nvPr/>
          </p:nvSpPr>
          <p:spPr>
            <a:xfrm>
              <a:off x="1237885" y="4167252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342"/>
                  </a:moveTo>
                  <a:lnTo>
                    <a:pt x="0" y="784"/>
                  </a:lnTo>
                </a:path>
                <a:path h="4445">
                  <a:moveTo>
                    <a:pt x="0" y="434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4" name="object 2624"/>
            <p:cNvSpPr/>
            <p:nvPr/>
          </p:nvSpPr>
          <p:spPr>
            <a:xfrm>
              <a:off x="1237214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63" y="0"/>
                  </a:moveTo>
                  <a:lnTo>
                    <a:pt x="183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5" name="object 2625"/>
            <p:cNvSpPr/>
            <p:nvPr/>
          </p:nvSpPr>
          <p:spPr>
            <a:xfrm>
              <a:off x="123895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6" name="object 2626"/>
            <p:cNvSpPr/>
            <p:nvPr/>
          </p:nvSpPr>
          <p:spPr>
            <a:xfrm>
              <a:off x="123915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7" name="object 2627"/>
            <p:cNvSpPr/>
            <p:nvPr/>
          </p:nvSpPr>
          <p:spPr>
            <a:xfrm>
              <a:off x="123941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8" name="object 2628"/>
            <p:cNvSpPr/>
            <p:nvPr/>
          </p:nvSpPr>
          <p:spPr>
            <a:xfrm>
              <a:off x="123990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9" name="object 2629"/>
            <p:cNvSpPr/>
            <p:nvPr/>
          </p:nvSpPr>
          <p:spPr>
            <a:xfrm>
              <a:off x="123997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0" name="object 2630"/>
            <p:cNvSpPr/>
            <p:nvPr/>
          </p:nvSpPr>
          <p:spPr>
            <a:xfrm>
              <a:off x="124001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1" name="object 2631"/>
            <p:cNvSpPr/>
            <p:nvPr/>
          </p:nvSpPr>
          <p:spPr>
            <a:xfrm>
              <a:off x="124015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2" name="object 2632"/>
            <p:cNvSpPr/>
            <p:nvPr/>
          </p:nvSpPr>
          <p:spPr>
            <a:xfrm>
              <a:off x="1240230" y="417087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3" name="object 2633"/>
            <p:cNvSpPr/>
            <p:nvPr/>
          </p:nvSpPr>
          <p:spPr>
            <a:xfrm>
              <a:off x="1240318" y="4163075"/>
              <a:ext cx="0" cy="8890"/>
            </a:xfrm>
            <a:custGeom>
              <a:avLst/>
              <a:gdLst/>
              <a:ahLst/>
              <a:cxnLst/>
              <a:rect l="l" t="t" r="r" b="b"/>
              <a:pathLst>
                <a:path h="8889">
                  <a:moveTo>
                    <a:pt x="0" y="851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4" name="object 2634"/>
            <p:cNvSpPr/>
            <p:nvPr/>
          </p:nvSpPr>
          <p:spPr>
            <a:xfrm>
              <a:off x="1240420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5" name="object 2635"/>
            <p:cNvSpPr/>
            <p:nvPr/>
          </p:nvSpPr>
          <p:spPr>
            <a:xfrm>
              <a:off x="1240483" y="4166138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456"/>
                  </a:moveTo>
                  <a:lnTo>
                    <a:pt x="0" y="1076"/>
                  </a:lnTo>
                </a:path>
                <a:path h="5714">
                  <a:moveTo>
                    <a:pt x="0" y="545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6" name="object 2636"/>
            <p:cNvSpPr/>
            <p:nvPr/>
          </p:nvSpPr>
          <p:spPr>
            <a:xfrm>
              <a:off x="1240699" y="4051308"/>
              <a:ext cx="0" cy="120650"/>
            </a:xfrm>
            <a:custGeom>
              <a:avLst/>
              <a:gdLst/>
              <a:ahLst/>
              <a:cxnLst/>
              <a:rect l="l" t="t" r="r" b="b"/>
              <a:pathLst>
                <a:path h="120650">
                  <a:moveTo>
                    <a:pt x="0" y="12028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7" name="object 2637"/>
            <p:cNvSpPr/>
            <p:nvPr/>
          </p:nvSpPr>
          <p:spPr>
            <a:xfrm>
              <a:off x="1240876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8" name="object 2638"/>
            <p:cNvSpPr/>
            <p:nvPr/>
          </p:nvSpPr>
          <p:spPr>
            <a:xfrm>
              <a:off x="124093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9" name="object 2639"/>
            <p:cNvSpPr/>
            <p:nvPr/>
          </p:nvSpPr>
          <p:spPr>
            <a:xfrm>
              <a:off x="124116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0" name="object 2640"/>
            <p:cNvSpPr/>
            <p:nvPr/>
          </p:nvSpPr>
          <p:spPr>
            <a:xfrm>
              <a:off x="124151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1" name="object 2641"/>
            <p:cNvSpPr/>
            <p:nvPr/>
          </p:nvSpPr>
          <p:spPr>
            <a:xfrm>
              <a:off x="1240661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39" y="0"/>
                  </a:moveTo>
                  <a:lnTo>
                    <a:pt x="1913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2" name="object 2642"/>
            <p:cNvSpPr/>
            <p:nvPr/>
          </p:nvSpPr>
          <p:spPr>
            <a:xfrm>
              <a:off x="124172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3" name="object 2643"/>
            <p:cNvSpPr/>
            <p:nvPr/>
          </p:nvSpPr>
          <p:spPr>
            <a:xfrm>
              <a:off x="124187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4" name="object 2644"/>
            <p:cNvSpPr/>
            <p:nvPr/>
          </p:nvSpPr>
          <p:spPr>
            <a:xfrm>
              <a:off x="1241066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50" y="0"/>
                  </a:moveTo>
                  <a:lnTo>
                    <a:pt x="182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5" name="object 2645"/>
            <p:cNvSpPr/>
            <p:nvPr/>
          </p:nvSpPr>
          <p:spPr>
            <a:xfrm>
              <a:off x="124205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6" name="object 2646"/>
            <p:cNvSpPr/>
            <p:nvPr/>
          </p:nvSpPr>
          <p:spPr>
            <a:xfrm>
              <a:off x="1241307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76" y="0"/>
                  </a:moveTo>
                  <a:lnTo>
                    <a:pt x="1850" y="0"/>
                  </a:lnTo>
                </a:path>
                <a:path w="2540">
                  <a:moveTo>
                    <a:pt x="316" y="0"/>
                  </a:moveTo>
                  <a:lnTo>
                    <a:pt x="2091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7" name="object 2647"/>
            <p:cNvSpPr/>
            <p:nvPr/>
          </p:nvSpPr>
          <p:spPr>
            <a:xfrm>
              <a:off x="124265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8" name="object 2648"/>
            <p:cNvSpPr/>
            <p:nvPr/>
          </p:nvSpPr>
          <p:spPr>
            <a:xfrm>
              <a:off x="1242790" y="417049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0"/>
                  </a:moveTo>
                  <a:lnTo>
                    <a:pt x="887" y="5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9" name="object 2649"/>
            <p:cNvSpPr/>
            <p:nvPr/>
          </p:nvSpPr>
          <p:spPr>
            <a:xfrm>
              <a:off x="1242878" y="417082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0" name="object 2650"/>
            <p:cNvSpPr/>
            <p:nvPr/>
          </p:nvSpPr>
          <p:spPr>
            <a:xfrm>
              <a:off x="1242954" y="417056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2"/>
                  </a:moveTo>
                  <a:lnTo>
                    <a:pt x="887" y="5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1" name="object 2651"/>
            <p:cNvSpPr/>
            <p:nvPr/>
          </p:nvSpPr>
          <p:spPr>
            <a:xfrm>
              <a:off x="1243030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2" name="object 2652"/>
            <p:cNvSpPr/>
            <p:nvPr/>
          </p:nvSpPr>
          <p:spPr>
            <a:xfrm>
              <a:off x="1243107" y="417079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3" name="object 2653"/>
            <p:cNvSpPr/>
            <p:nvPr/>
          </p:nvSpPr>
          <p:spPr>
            <a:xfrm>
              <a:off x="1243195" y="4165644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594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4" name="object 2654"/>
            <p:cNvSpPr/>
            <p:nvPr/>
          </p:nvSpPr>
          <p:spPr>
            <a:xfrm>
              <a:off x="1243335" y="4154884"/>
              <a:ext cx="0" cy="17145"/>
            </a:xfrm>
            <a:custGeom>
              <a:avLst/>
              <a:gdLst/>
              <a:ahLst/>
              <a:cxnLst/>
              <a:rect l="l" t="t" r="r" b="b"/>
              <a:pathLst>
                <a:path h="17145">
                  <a:moveTo>
                    <a:pt x="0" y="16709"/>
                  </a:moveTo>
                  <a:lnTo>
                    <a:pt x="0" y="0"/>
                  </a:lnTo>
                </a:path>
                <a:path h="17145">
                  <a:moveTo>
                    <a:pt x="0" y="16709"/>
                  </a:moveTo>
                  <a:lnTo>
                    <a:pt x="0" y="1669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5" name="object 2655"/>
            <p:cNvSpPr/>
            <p:nvPr/>
          </p:nvSpPr>
          <p:spPr>
            <a:xfrm>
              <a:off x="124375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6" name="object 2656"/>
            <p:cNvSpPr/>
            <p:nvPr/>
          </p:nvSpPr>
          <p:spPr>
            <a:xfrm>
              <a:off x="124396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7" name="object 2657"/>
            <p:cNvSpPr/>
            <p:nvPr/>
          </p:nvSpPr>
          <p:spPr>
            <a:xfrm>
              <a:off x="124413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8" name="object 2658"/>
            <p:cNvSpPr/>
            <p:nvPr/>
          </p:nvSpPr>
          <p:spPr>
            <a:xfrm>
              <a:off x="124429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9" name="object 2659"/>
            <p:cNvSpPr/>
            <p:nvPr/>
          </p:nvSpPr>
          <p:spPr>
            <a:xfrm>
              <a:off x="124441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0" name="object 2660"/>
            <p:cNvSpPr/>
            <p:nvPr/>
          </p:nvSpPr>
          <p:spPr>
            <a:xfrm>
              <a:off x="124443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1" name="object 2661"/>
            <p:cNvSpPr/>
            <p:nvPr/>
          </p:nvSpPr>
          <p:spPr>
            <a:xfrm>
              <a:off x="124504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2" name="object 2662"/>
            <p:cNvSpPr/>
            <p:nvPr/>
          </p:nvSpPr>
          <p:spPr>
            <a:xfrm>
              <a:off x="124529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3" name="object 2663"/>
            <p:cNvSpPr/>
            <p:nvPr/>
          </p:nvSpPr>
          <p:spPr>
            <a:xfrm>
              <a:off x="124535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4" name="object 2664"/>
            <p:cNvSpPr/>
            <p:nvPr/>
          </p:nvSpPr>
          <p:spPr>
            <a:xfrm>
              <a:off x="1245451" y="41710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5" name="object 2665"/>
            <p:cNvSpPr/>
            <p:nvPr/>
          </p:nvSpPr>
          <p:spPr>
            <a:xfrm>
              <a:off x="1245565" y="41710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6" name="object 2666"/>
            <p:cNvSpPr/>
            <p:nvPr/>
          </p:nvSpPr>
          <p:spPr>
            <a:xfrm>
              <a:off x="1245616" y="416954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25"/>
                  </a:moveTo>
                  <a:lnTo>
                    <a:pt x="887" y="10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7" name="object 2667"/>
            <p:cNvSpPr/>
            <p:nvPr/>
          </p:nvSpPr>
          <p:spPr>
            <a:xfrm>
              <a:off x="1245679" y="417064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74"/>
                  </a:moveTo>
                  <a:lnTo>
                    <a:pt x="887" y="47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8" name="object 2668"/>
            <p:cNvSpPr/>
            <p:nvPr/>
          </p:nvSpPr>
          <p:spPr>
            <a:xfrm>
              <a:off x="1245717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9" name="object 2669"/>
            <p:cNvSpPr/>
            <p:nvPr/>
          </p:nvSpPr>
          <p:spPr>
            <a:xfrm>
              <a:off x="1245793" y="416924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77"/>
                  </a:moveTo>
                  <a:lnTo>
                    <a:pt x="887" y="117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0" name="object 2670"/>
            <p:cNvSpPr/>
            <p:nvPr/>
          </p:nvSpPr>
          <p:spPr>
            <a:xfrm>
              <a:off x="1245907" y="417025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70"/>
                  </a:moveTo>
                  <a:lnTo>
                    <a:pt x="887" y="67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1" name="object 2671"/>
            <p:cNvSpPr/>
            <p:nvPr/>
          </p:nvSpPr>
          <p:spPr>
            <a:xfrm>
              <a:off x="1245971" y="4169569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12"/>
                  </a:moveTo>
                  <a:lnTo>
                    <a:pt x="887" y="10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2" name="object 2672"/>
            <p:cNvSpPr/>
            <p:nvPr/>
          </p:nvSpPr>
          <p:spPr>
            <a:xfrm>
              <a:off x="1246097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3" name="object 2673"/>
            <p:cNvSpPr/>
            <p:nvPr/>
          </p:nvSpPr>
          <p:spPr>
            <a:xfrm>
              <a:off x="124669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4" name="object 2674"/>
            <p:cNvSpPr/>
            <p:nvPr/>
          </p:nvSpPr>
          <p:spPr>
            <a:xfrm>
              <a:off x="1247010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5" name="object 2675"/>
            <p:cNvSpPr/>
            <p:nvPr/>
          </p:nvSpPr>
          <p:spPr>
            <a:xfrm>
              <a:off x="124707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6" name="object 2676"/>
            <p:cNvSpPr/>
            <p:nvPr/>
          </p:nvSpPr>
          <p:spPr>
            <a:xfrm>
              <a:off x="124718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7" name="object 2677"/>
            <p:cNvSpPr/>
            <p:nvPr/>
          </p:nvSpPr>
          <p:spPr>
            <a:xfrm>
              <a:off x="124789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8" name="object 2678"/>
            <p:cNvSpPr/>
            <p:nvPr/>
          </p:nvSpPr>
          <p:spPr>
            <a:xfrm>
              <a:off x="1248100" y="41710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9" name="object 2679"/>
            <p:cNvSpPr/>
            <p:nvPr/>
          </p:nvSpPr>
          <p:spPr>
            <a:xfrm>
              <a:off x="1248188" y="4167885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70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0" name="object 2680"/>
            <p:cNvSpPr/>
            <p:nvPr/>
          </p:nvSpPr>
          <p:spPr>
            <a:xfrm>
              <a:off x="1248252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1" name="object 2681"/>
            <p:cNvSpPr/>
            <p:nvPr/>
          </p:nvSpPr>
          <p:spPr>
            <a:xfrm>
              <a:off x="1248353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2" name="object 2682"/>
            <p:cNvSpPr/>
            <p:nvPr/>
          </p:nvSpPr>
          <p:spPr>
            <a:xfrm>
              <a:off x="1248404" y="4169607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93"/>
                  </a:moveTo>
                  <a:lnTo>
                    <a:pt x="887" y="99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3" name="object 2683"/>
            <p:cNvSpPr/>
            <p:nvPr/>
          </p:nvSpPr>
          <p:spPr>
            <a:xfrm>
              <a:off x="1248505" y="4166341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25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4" name="object 2684"/>
            <p:cNvSpPr/>
            <p:nvPr/>
          </p:nvSpPr>
          <p:spPr>
            <a:xfrm>
              <a:off x="1248607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5" name="object 2685"/>
            <p:cNvSpPr/>
            <p:nvPr/>
          </p:nvSpPr>
          <p:spPr>
            <a:xfrm>
              <a:off x="124873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6" name="object 2686"/>
            <p:cNvSpPr/>
            <p:nvPr/>
          </p:nvSpPr>
          <p:spPr>
            <a:xfrm>
              <a:off x="124882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7" name="object 2687"/>
            <p:cNvSpPr/>
            <p:nvPr/>
          </p:nvSpPr>
          <p:spPr>
            <a:xfrm>
              <a:off x="124926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8" name="object 2688"/>
            <p:cNvSpPr/>
            <p:nvPr/>
          </p:nvSpPr>
          <p:spPr>
            <a:xfrm>
              <a:off x="124957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9" name="object 2689"/>
            <p:cNvSpPr/>
            <p:nvPr/>
          </p:nvSpPr>
          <p:spPr>
            <a:xfrm>
              <a:off x="124960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0" name="object 2690"/>
            <p:cNvSpPr/>
            <p:nvPr/>
          </p:nvSpPr>
          <p:spPr>
            <a:xfrm>
              <a:off x="1249671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1" name="object 2691"/>
            <p:cNvSpPr/>
            <p:nvPr/>
          </p:nvSpPr>
          <p:spPr>
            <a:xfrm>
              <a:off x="124973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2" name="object 2692"/>
            <p:cNvSpPr/>
            <p:nvPr/>
          </p:nvSpPr>
          <p:spPr>
            <a:xfrm>
              <a:off x="125012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3" name="object 2693"/>
            <p:cNvSpPr/>
            <p:nvPr/>
          </p:nvSpPr>
          <p:spPr>
            <a:xfrm>
              <a:off x="125038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4" name="object 2694"/>
            <p:cNvSpPr/>
            <p:nvPr/>
          </p:nvSpPr>
          <p:spPr>
            <a:xfrm>
              <a:off x="1250469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5" name="object 2695"/>
            <p:cNvSpPr/>
            <p:nvPr/>
          </p:nvSpPr>
          <p:spPr>
            <a:xfrm>
              <a:off x="125062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6" name="object 2696"/>
            <p:cNvSpPr/>
            <p:nvPr/>
          </p:nvSpPr>
          <p:spPr>
            <a:xfrm>
              <a:off x="125067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7" name="object 2697"/>
            <p:cNvSpPr/>
            <p:nvPr/>
          </p:nvSpPr>
          <p:spPr>
            <a:xfrm>
              <a:off x="1250748" y="41711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8" name="object 2698"/>
            <p:cNvSpPr/>
            <p:nvPr/>
          </p:nvSpPr>
          <p:spPr>
            <a:xfrm>
              <a:off x="1250837" y="417036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13"/>
                  </a:moveTo>
                  <a:lnTo>
                    <a:pt x="887" y="6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9" name="object 2699"/>
            <p:cNvSpPr/>
            <p:nvPr/>
          </p:nvSpPr>
          <p:spPr>
            <a:xfrm>
              <a:off x="1250938" y="417054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25"/>
                  </a:moveTo>
                  <a:lnTo>
                    <a:pt x="887" y="5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0" name="object 2700"/>
            <p:cNvSpPr/>
            <p:nvPr/>
          </p:nvSpPr>
          <p:spPr>
            <a:xfrm>
              <a:off x="1250976" y="41709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1" name="object 2701"/>
            <p:cNvSpPr/>
            <p:nvPr/>
          </p:nvSpPr>
          <p:spPr>
            <a:xfrm>
              <a:off x="1251040" y="417054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25"/>
                  </a:moveTo>
                  <a:lnTo>
                    <a:pt x="887" y="5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2" name="object 2702"/>
            <p:cNvSpPr/>
            <p:nvPr/>
          </p:nvSpPr>
          <p:spPr>
            <a:xfrm>
              <a:off x="1251078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3" name="object 2703"/>
            <p:cNvSpPr/>
            <p:nvPr/>
          </p:nvSpPr>
          <p:spPr>
            <a:xfrm>
              <a:off x="1251141" y="417069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9"/>
                  </a:moveTo>
                  <a:lnTo>
                    <a:pt x="887" y="44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4" name="object 2704"/>
            <p:cNvSpPr/>
            <p:nvPr/>
          </p:nvSpPr>
          <p:spPr>
            <a:xfrm>
              <a:off x="125117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5" name="object 2705"/>
            <p:cNvSpPr/>
            <p:nvPr/>
          </p:nvSpPr>
          <p:spPr>
            <a:xfrm>
              <a:off x="1251217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6" name="object 2706"/>
            <p:cNvSpPr/>
            <p:nvPr/>
          </p:nvSpPr>
          <p:spPr>
            <a:xfrm>
              <a:off x="125130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7" name="object 2707"/>
            <p:cNvSpPr/>
            <p:nvPr/>
          </p:nvSpPr>
          <p:spPr>
            <a:xfrm>
              <a:off x="1251420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8" name="object 2708"/>
            <p:cNvSpPr/>
            <p:nvPr/>
          </p:nvSpPr>
          <p:spPr>
            <a:xfrm>
              <a:off x="125167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9" name="object 2709"/>
            <p:cNvSpPr/>
            <p:nvPr/>
          </p:nvSpPr>
          <p:spPr>
            <a:xfrm>
              <a:off x="125195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0" name="object 2710"/>
            <p:cNvSpPr/>
            <p:nvPr/>
          </p:nvSpPr>
          <p:spPr>
            <a:xfrm>
              <a:off x="125209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1" name="object 2711"/>
            <p:cNvSpPr/>
            <p:nvPr/>
          </p:nvSpPr>
          <p:spPr>
            <a:xfrm>
              <a:off x="125223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2" name="object 2712"/>
            <p:cNvSpPr/>
            <p:nvPr/>
          </p:nvSpPr>
          <p:spPr>
            <a:xfrm>
              <a:off x="1252320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3" name="object 2713"/>
            <p:cNvSpPr/>
            <p:nvPr/>
          </p:nvSpPr>
          <p:spPr>
            <a:xfrm>
              <a:off x="125248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4" name="object 2714"/>
            <p:cNvSpPr/>
            <p:nvPr/>
          </p:nvSpPr>
          <p:spPr>
            <a:xfrm>
              <a:off x="125323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5" name="object 2715"/>
            <p:cNvSpPr/>
            <p:nvPr/>
          </p:nvSpPr>
          <p:spPr>
            <a:xfrm>
              <a:off x="1253346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6" name="object 2716"/>
            <p:cNvSpPr/>
            <p:nvPr/>
          </p:nvSpPr>
          <p:spPr>
            <a:xfrm>
              <a:off x="1253410" y="417065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8"/>
                  </a:moveTo>
                  <a:lnTo>
                    <a:pt x="887" y="46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7" name="object 2717"/>
            <p:cNvSpPr/>
            <p:nvPr/>
          </p:nvSpPr>
          <p:spPr>
            <a:xfrm>
              <a:off x="1253473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8" name="object 2718"/>
            <p:cNvSpPr/>
            <p:nvPr/>
          </p:nvSpPr>
          <p:spPr>
            <a:xfrm>
              <a:off x="1253574" y="41711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9" name="object 2719"/>
            <p:cNvSpPr/>
            <p:nvPr/>
          </p:nvSpPr>
          <p:spPr>
            <a:xfrm>
              <a:off x="1253714" y="4166290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304"/>
                  </a:moveTo>
                  <a:lnTo>
                    <a:pt x="0" y="1405"/>
                  </a:lnTo>
                </a:path>
                <a:path h="5714">
                  <a:moveTo>
                    <a:pt x="0" y="530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0" name="object 2720"/>
            <p:cNvSpPr/>
            <p:nvPr/>
          </p:nvSpPr>
          <p:spPr>
            <a:xfrm>
              <a:off x="1254056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1" name="object 2721"/>
            <p:cNvSpPr/>
            <p:nvPr/>
          </p:nvSpPr>
          <p:spPr>
            <a:xfrm>
              <a:off x="125409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2" name="object 2722"/>
            <p:cNvSpPr/>
            <p:nvPr/>
          </p:nvSpPr>
          <p:spPr>
            <a:xfrm>
              <a:off x="125428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3" name="object 2723"/>
            <p:cNvSpPr/>
            <p:nvPr/>
          </p:nvSpPr>
          <p:spPr>
            <a:xfrm>
              <a:off x="125446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4" name="object 2724"/>
            <p:cNvSpPr/>
            <p:nvPr/>
          </p:nvSpPr>
          <p:spPr>
            <a:xfrm>
              <a:off x="125449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5" name="object 2725"/>
            <p:cNvSpPr/>
            <p:nvPr/>
          </p:nvSpPr>
          <p:spPr>
            <a:xfrm>
              <a:off x="125475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6" name="object 2726"/>
            <p:cNvSpPr/>
            <p:nvPr/>
          </p:nvSpPr>
          <p:spPr>
            <a:xfrm>
              <a:off x="1254905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7" name="object 2727"/>
            <p:cNvSpPr/>
            <p:nvPr/>
          </p:nvSpPr>
          <p:spPr>
            <a:xfrm>
              <a:off x="1254132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01" y="0"/>
                  </a:moveTo>
                  <a:lnTo>
                    <a:pt x="1875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8" name="object 2728"/>
            <p:cNvSpPr/>
            <p:nvPr/>
          </p:nvSpPr>
          <p:spPr>
            <a:xfrm>
              <a:off x="125517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9" name="object 2729"/>
            <p:cNvSpPr/>
            <p:nvPr/>
          </p:nvSpPr>
          <p:spPr>
            <a:xfrm>
              <a:off x="125550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0" name="object 2730"/>
            <p:cNvSpPr/>
            <p:nvPr/>
          </p:nvSpPr>
          <p:spPr>
            <a:xfrm>
              <a:off x="125574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1" name="object 2731"/>
            <p:cNvSpPr/>
            <p:nvPr/>
          </p:nvSpPr>
          <p:spPr>
            <a:xfrm>
              <a:off x="125583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2" name="object 2732"/>
            <p:cNvSpPr/>
            <p:nvPr/>
          </p:nvSpPr>
          <p:spPr>
            <a:xfrm>
              <a:off x="125595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3" name="object 2733"/>
            <p:cNvSpPr/>
            <p:nvPr/>
          </p:nvSpPr>
          <p:spPr>
            <a:xfrm>
              <a:off x="1255158" y="417139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01" y="0"/>
                  </a:moveTo>
                  <a:lnTo>
                    <a:pt x="1875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4" name="object 2734"/>
            <p:cNvSpPr/>
            <p:nvPr/>
          </p:nvSpPr>
          <p:spPr>
            <a:xfrm>
              <a:off x="1256274" y="416963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81"/>
                  </a:moveTo>
                  <a:lnTo>
                    <a:pt x="887" y="98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5" name="object 2735"/>
            <p:cNvSpPr/>
            <p:nvPr/>
          </p:nvSpPr>
          <p:spPr>
            <a:xfrm>
              <a:off x="1256375" y="416910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46"/>
                  </a:moveTo>
                  <a:lnTo>
                    <a:pt x="887" y="124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6" name="object 2736"/>
            <p:cNvSpPr/>
            <p:nvPr/>
          </p:nvSpPr>
          <p:spPr>
            <a:xfrm>
              <a:off x="1256476" y="417055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9"/>
                  </a:moveTo>
                  <a:lnTo>
                    <a:pt x="887" y="51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7" name="object 2737"/>
            <p:cNvSpPr/>
            <p:nvPr/>
          </p:nvSpPr>
          <p:spPr>
            <a:xfrm>
              <a:off x="125652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8" name="object 2738"/>
            <p:cNvSpPr/>
            <p:nvPr/>
          </p:nvSpPr>
          <p:spPr>
            <a:xfrm>
              <a:off x="1256616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9" name="object 2739"/>
            <p:cNvSpPr/>
            <p:nvPr/>
          </p:nvSpPr>
          <p:spPr>
            <a:xfrm>
              <a:off x="125671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0" name="object 2740"/>
            <p:cNvSpPr/>
            <p:nvPr/>
          </p:nvSpPr>
          <p:spPr>
            <a:xfrm>
              <a:off x="125694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1" name="object 2741"/>
            <p:cNvSpPr/>
            <p:nvPr/>
          </p:nvSpPr>
          <p:spPr>
            <a:xfrm>
              <a:off x="125721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2" name="object 2742"/>
            <p:cNvSpPr/>
            <p:nvPr/>
          </p:nvSpPr>
          <p:spPr>
            <a:xfrm>
              <a:off x="125744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3" name="object 2743"/>
            <p:cNvSpPr/>
            <p:nvPr/>
          </p:nvSpPr>
          <p:spPr>
            <a:xfrm>
              <a:off x="125752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4" name="object 2744"/>
            <p:cNvSpPr/>
            <p:nvPr/>
          </p:nvSpPr>
          <p:spPr>
            <a:xfrm>
              <a:off x="125759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5" name="object 2745"/>
            <p:cNvSpPr/>
            <p:nvPr/>
          </p:nvSpPr>
          <p:spPr>
            <a:xfrm>
              <a:off x="125775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6" name="object 2746"/>
            <p:cNvSpPr/>
            <p:nvPr/>
          </p:nvSpPr>
          <p:spPr>
            <a:xfrm>
              <a:off x="125806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7" name="object 2747"/>
            <p:cNvSpPr/>
            <p:nvPr/>
          </p:nvSpPr>
          <p:spPr>
            <a:xfrm>
              <a:off x="125855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8" name="object 2748"/>
            <p:cNvSpPr/>
            <p:nvPr/>
          </p:nvSpPr>
          <p:spPr>
            <a:xfrm>
              <a:off x="1258656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9" name="object 2749"/>
            <p:cNvSpPr/>
            <p:nvPr/>
          </p:nvSpPr>
          <p:spPr>
            <a:xfrm>
              <a:off x="125877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0" name="object 2750"/>
            <p:cNvSpPr/>
            <p:nvPr/>
          </p:nvSpPr>
          <p:spPr>
            <a:xfrm>
              <a:off x="1258897" y="417044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75"/>
                  </a:moveTo>
                  <a:lnTo>
                    <a:pt x="887" y="5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1" name="object 2751"/>
            <p:cNvSpPr/>
            <p:nvPr/>
          </p:nvSpPr>
          <p:spPr>
            <a:xfrm>
              <a:off x="1258935" y="41711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2" name="object 2752"/>
            <p:cNvSpPr/>
            <p:nvPr/>
          </p:nvSpPr>
          <p:spPr>
            <a:xfrm>
              <a:off x="1259011" y="4157150"/>
              <a:ext cx="0" cy="14604"/>
            </a:xfrm>
            <a:custGeom>
              <a:avLst/>
              <a:gdLst/>
              <a:ahLst/>
              <a:cxnLst/>
              <a:rect l="l" t="t" r="r" b="b"/>
              <a:pathLst>
                <a:path h="14604">
                  <a:moveTo>
                    <a:pt x="0" y="1444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3" name="object 2753"/>
            <p:cNvSpPr/>
            <p:nvPr/>
          </p:nvSpPr>
          <p:spPr>
            <a:xfrm>
              <a:off x="1259188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4" name="object 2754"/>
            <p:cNvSpPr/>
            <p:nvPr/>
          </p:nvSpPr>
          <p:spPr>
            <a:xfrm>
              <a:off x="125926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5" name="object 2755"/>
            <p:cNvSpPr/>
            <p:nvPr/>
          </p:nvSpPr>
          <p:spPr>
            <a:xfrm>
              <a:off x="125934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6" name="object 2756"/>
            <p:cNvSpPr/>
            <p:nvPr/>
          </p:nvSpPr>
          <p:spPr>
            <a:xfrm>
              <a:off x="125965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7" name="object 2757"/>
            <p:cNvSpPr/>
            <p:nvPr/>
          </p:nvSpPr>
          <p:spPr>
            <a:xfrm>
              <a:off x="1260164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8" name="object 2758"/>
            <p:cNvSpPr/>
            <p:nvPr/>
          </p:nvSpPr>
          <p:spPr>
            <a:xfrm>
              <a:off x="126021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9" name="object 2759"/>
            <p:cNvSpPr/>
            <p:nvPr/>
          </p:nvSpPr>
          <p:spPr>
            <a:xfrm>
              <a:off x="126036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0" name="object 2760"/>
            <p:cNvSpPr/>
            <p:nvPr/>
          </p:nvSpPr>
          <p:spPr>
            <a:xfrm>
              <a:off x="126073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1" name="object 2761"/>
            <p:cNvSpPr/>
            <p:nvPr/>
          </p:nvSpPr>
          <p:spPr>
            <a:xfrm>
              <a:off x="1260975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2" name="object 2762"/>
            <p:cNvSpPr/>
            <p:nvPr/>
          </p:nvSpPr>
          <p:spPr>
            <a:xfrm>
              <a:off x="126101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3" name="object 2763"/>
            <p:cNvSpPr/>
            <p:nvPr/>
          </p:nvSpPr>
          <p:spPr>
            <a:xfrm>
              <a:off x="126114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4" name="object 2764"/>
            <p:cNvSpPr/>
            <p:nvPr/>
          </p:nvSpPr>
          <p:spPr>
            <a:xfrm>
              <a:off x="126117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5" name="object 2765"/>
            <p:cNvSpPr/>
            <p:nvPr/>
          </p:nvSpPr>
          <p:spPr>
            <a:xfrm>
              <a:off x="126127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6" name="object 2766"/>
            <p:cNvSpPr/>
            <p:nvPr/>
          </p:nvSpPr>
          <p:spPr>
            <a:xfrm>
              <a:off x="1261317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7" name="object 2767"/>
            <p:cNvSpPr/>
            <p:nvPr/>
          </p:nvSpPr>
          <p:spPr>
            <a:xfrm>
              <a:off x="1261355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8" name="object 2768"/>
            <p:cNvSpPr/>
            <p:nvPr/>
          </p:nvSpPr>
          <p:spPr>
            <a:xfrm>
              <a:off x="1261469" y="4168290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51"/>
                  </a:moveTo>
                  <a:lnTo>
                    <a:pt x="887" y="1651"/>
                  </a:lnTo>
                </a:path>
              </a:pathLst>
            </a:custGeom>
            <a:ln w="3303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9" name="object 2769"/>
            <p:cNvSpPr/>
            <p:nvPr/>
          </p:nvSpPr>
          <p:spPr>
            <a:xfrm>
              <a:off x="1261546" y="41711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0" name="object 2770"/>
            <p:cNvSpPr/>
            <p:nvPr/>
          </p:nvSpPr>
          <p:spPr>
            <a:xfrm>
              <a:off x="1261596" y="4168404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595"/>
                  </a:moveTo>
                  <a:lnTo>
                    <a:pt x="887" y="1595"/>
                  </a:lnTo>
                </a:path>
              </a:pathLst>
            </a:custGeom>
            <a:ln w="3190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1" name="object 2771"/>
            <p:cNvSpPr/>
            <p:nvPr/>
          </p:nvSpPr>
          <p:spPr>
            <a:xfrm>
              <a:off x="1261660" y="4169214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89"/>
                  </a:moveTo>
                  <a:lnTo>
                    <a:pt x="887" y="118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2" name="object 2772"/>
            <p:cNvSpPr/>
            <p:nvPr/>
          </p:nvSpPr>
          <p:spPr>
            <a:xfrm>
              <a:off x="1261761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3" name="object 2773"/>
            <p:cNvSpPr/>
            <p:nvPr/>
          </p:nvSpPr>
          <p:spPr>
            <a:xfrm>
              <a:off x="126183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4" name="object 2774"/>
            <p:cNvSpPr/>
            <p:nvPr/>
          </p:nvSpPr>
          <p:spPr>
            <a:xfrm>
              <a:off x="1261926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5" name="object 2775"/>
            <p:cNvSpPr/>
            <p:nvPr/>
          </p:nvSpPr>
          <p:spPr>
            <a:xfrm>
              <a:off x="1262027" y="41712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6" name="object 2776"/>
            <p:cNvSpPr/>
            <p:nvPr/>
          </p:nvSpPr>
          <p:spPr>
            <a:xfrm>
              <a:off x="126224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7" name="object 2777"/>
            <p:cNvSpPr/>
            <p:nvPr/>
          </p:nvSpPr>
          <p:spPr>
            <a:xfrm>
              <a:off x="126264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8" name="object 2778"/>
            <p:cNvSpPr/>
            <p:nvPr/>
          </p:nvSpPr>
          <p:spPr>
            <a:xfrm>
              <a:off x="126274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9" name="object 2779"/>
            <p:cNvSpPr/>
            <p:nvPr/>
          </p:nvSpPr>
          <p:spPr>
            <a:xfrm>
              <a:off x="1262800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0" name="object 2780"/>
            <p:cNvSpPr/>
            <p:nvPr/>
          </p:nvSpPr>
          <p:spPr>
            <a:xfrm>
              <a:off x="126292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1" name="object 2781"/>
            <p:cNvSpPr/>
            <p:nvPr/>
          </p:nvSpPr>
          <p:spPr>
            <a:xfrm>
              <a:off x="126361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2" name="object 2782"/>
            <p:cNvSpPr/>
            <p:nvPr/>
          </p:nvSpPr>
          <p:spPr>
            <a:xfrm>
              <a:off x="126376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3" name="object 2783"/>
            <p:cNvSpPr/>
            <p:nvPr/>
          </p:nvSpPr>
          <p:spPr>
            <a:xfrm>
              <a:off x="1263865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4" name="object 2784"/>
            <p:cNvSpPr/>
            <p:nvPr/>
          </p:nvSpPr>
          <p:spPr>
            <a:xfrm>
              <a:off x="1263941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5" name="object 2785"/>
            <p:cNvSpPr/>
            <p:nvPr/>
          </p:nvSpPr>
          <p:spPr>
            <a:xfrm>
              <a:off x="1264017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6" name="object 2786"/>
            <p:cNvSpPr/>
            <p:nvPr/>
          </p:nvSpPr>
          <p:spPr>
            <a:xfrm>
              <a:off x="126409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7" name="object 2787"/>
            <p:cNvSpPr/>
            <p:nvPr/>
          </p:nvSpPr>
          <p:spPr>
            <a:xfrm>
              <a:off x="1264169" y="4165986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607"/>
                  </a:moveTo>
                  <a:lnTo>
                    <a:pt x="0" y="0"/>
                  </a:lnTo>
                </a:path>
                <a:path h="5714">
                  <a:moveTo>
                    <a:pt x="0" y="5607"/>
                  </a:moveTo>
                  <a:lnTo>
                    <a:pt x="0" y="81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8" name="object 2788"/>
            <p:cNvSpPr/>
            <p:nvPr/>
          </p:nvSpPr>
          <p:spPr>
            <a:xfrm>
              <a:off x="126441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9" name="object 2789"/>
            <p:cNvSpPr/>
            <p:nvPr/>
          </p:nvSpPr>
          <p:spPr>
            <a:xfrm>
              <a:off x="126457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0" name="object 2790"/>
            <p:cNvSpPr/>
            <p:nvPr/>
          </p:nvSpPr>
          <p:spPr>
            <a:xfrm>
              <a:off x="1264663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1" name="object 2791"/>
            <p:cNvSpPr/>
            <p:nvPr/>
          </p:nvSpPr>
          <p:spPr>
            <a:xfrm>
              <a:off x="126472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2" name="object 2792"/>
            <p:cNvSpPr/>
            <p:nvPr/>
          </p:nvSpPr>
          <p:spPr>
            <a:xfrm>
              <a:off x="126498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3" name="object 2793"/>
            <p:cNvSpPr/>
            <p:nvPr/>
          </p:nvSpPr>
          <p:spPr>
            <a:xfrm>
              <a:off x="126511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4" name="object 2794"/>
            <p:cNvSpPr/>
            <p:nvPr/>
          </p:nvSpPr>
          <p:spPr>
            <a:xfrm>
              <a:off x="126538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5" name="object 2795"/>
            <p:cNvSpPr/>
            <p:nvPr/>
          </p:nvSpPr>
          <p:spPr>
            <a:xfrm>
              <a:off x="1265461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6" name="object 2796"/>
            <p:cNvSpPr/>
            <p:nvPr/>
          </p:nvSpPr>
          <p:spPr>
            <a:xfrm>
              <a:off x="126562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7" name="object 2797"/>
            <p:cNvSpPr/>
            <p:nvPr/>
          </p:nvSpPr>
          <p:spPr>
            <a:xfrm>
              <a:off x="126575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8" name="object 2798"/>
            <p:cNvSpPr/>
            <p:nvPr/>
          </p:nvSpPr>
          <p:spPr>
            <a:xfrm>
              <a:off x="126598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9" name="object 2799"/>
            <p:cNvSpPr/>
            <p:nvPr/>
          </p:nvSpPr>
          <p:spPr>
            <a:xfrm>
              <a:off x="126615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0" name="object 2800"/>
            <p:cNvSpPr/>
            <p:nvPr/>
          </p:nvSpPr>
          <p:spPr>
            <a:xfrm>
              <a:off x="126624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1" name="object 2801"/>
            <p:cNvSpPr/>
            <p:nvPr/>
          </p:nvSpPr>
          <p:spPr>
            <a:xfrm>
              <a:off x="126633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2" name="object 2802"/>
            <p:cNvSpPr/>
            <p:nvPr/>
          </p:nvSpPr>
          <p:spPr>
            <a:xfrm>
              <a:off x="1266513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3" name="object 2803"/>
            <p:cNvSpPr/>
            <p:nvPr/>
          </p:nvSpPr>
          <p:spPr>
            <a:xfrm>
              <a:off x="1266589" y="417064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74"/>
                  </a:moveTo>
                  <a:lnTo>
                    <a:pt x="887" y="47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4" name="object 2804"/>
            <p:cNvSpPr/>
            <p:nvPr/>
          </p:nvSpPr>
          <p:spPr>
            <a:xfrm>
              <a:off x="1266779" y="4168353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20"/>
                  </a:moveTo>
                  <a:lnTo>
                    <a:pt x="887" y="1620"/>
                  </a:lnTo>
                </a:path>
              </a:pathLst>
            </a:custGeom>
            <a:ln w="3240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5" name="object 2805"/>
            <p:cNvSpPr/>
            <p:nvPr/>
          </p:nvSpPr>
          <p:spPr>
            <a:xfrm>
              <a:off x="1266881" y="4168606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93"/>
                  </a:moveTo>
                  <a:lnTo>
                    <a:pt x="887" y="149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6" name="object 2806"/>
            <p:cNvSpPr/>
            <p:nvPr/>
          </p:nvSpPr>
          <p:spPr>
            <a:xfrm>
              <a:off x="1266970" y="416984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73"/>
                  </a:moveTo>
                  <a:lnTo>
                    <a:pt x="887" y="87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7" name="object 2807"/>
            <p:cNvSpPr/>
            <p:nvPr/>
          </p:nvSpPr>
          <p:spPr>
            <a:xfrm>
              <a:off x="126704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8" name="object 2808"/>
            <p:cNvSpPr/>
            <p:nvPr/>
          </p:nvSpPr>
          <p:spPr>
            <a:xfrm>
              <a:off x="1267248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9" name="object 2809"/>
            <p:cNvSpPr/>
            <p:nvPr/>
          </p:nvSpPr>
          <p:spPr>
            <a:xfrm>
              <a:off x="126729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0" name="object 2810"/>
            <p:cNvSpPr/>
            <p:nvPr/>
          </p:nvSpPr>
          <p:spPr>
            <a:xfrm>
              <a:off x="126740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1" name="object 2811"/>
            <p:cNvSpPr/>
            <p:nvPr/>
          </p:nvSpPr>
          <p:spPr>
            <a:xfrm>
              <a:off x="126799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2" name="object 2812"/>
            <p:cNvSpPr/>
            <p:nvPr/>
          </p:nvSpPr>
          <p:spPr>
            <a:xfrm>
              <a:off x="1268059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3" name="object 2813"/>
            <p:cNvSpPr/>
            <p:nvPr/>
          </p:nvSpPr>
          <p:spPr>
            <a:xfrm>
              <a:off x="1268135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4" name="object 2814"/>
            <p:cNvSpPr/>
            <p:nvPr/>
          </p:nvSpPr>
          <p:spPr>
            <a:xfrm>
              <a:off x="126832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5" name="object 2815"/>
            <p:cNvSpPr/>
            <p:nvPr/>
          </p:nvSpPr>
          <p:spPr>
            <a:xfrm>
              <a:off x="126888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6" name="object 2816"/>
            <p:cNvSpPr/>
            <p:nvPr/>
          </p:nvSpPr>
          <p:spPr>
            <a:xfrm>
              <a:off x="1269111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7" name="object 2817"/>
            <p:cNvSpPr/>
            <p:nvPr/>
          </p:nvSpPr>
          <p:spPr>
            <a:xfrm>
              <a:off x="1269175" y="417094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8" name="object 2818"/>
            <p:cNvSpPr/>
            <p:nvPr/>
          </p:nvSpPr>
          <p:spPr>
            <a:xfrm>
              <a:off x="1269225" y="417087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9" name="object 2819"/>
            <p:cNvSpPr/>
            <p:nvPr/>
          </p:nvSpPr>
          <p:spPr>
            <a:xfrm>
              <a:off x="1269327" y="41710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0" name="object 2820"/>
            <p:cNvSpPr/>
            <p:nvPr/>
          </p:nvSpPr>
          <p:spPr>
            <a:xfrm>
              <a:off x="1269390" y="417063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1"/>
                  </a:moveTo>
                  <a:lnTo>
                    <a:pt x="887" y="48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1" name="object 2821"/>
            <p:cNvSpPr/>
            <p:nvPr/>
          </p:nvSpPr>
          <p:spPr>
            <a:xfrm>
              <a:off x="1269504" y="4163809"/>
              <a:ext cx="0" cy="8255"/>
            </a:xfrm>
            <a:custGeom>
              <a:avLst/>
              <a:gdLst/>
              <a:ahLst/>
              <a:cxnLst/>
              <a:rect l="l" t="t" r="r" b="b"/>
              <a:pathLst>
                <a:path h="8254">
                  <a:moveTo>
                    <a:pt x="0" y="778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2" name="object 2822"/>
            <p:cNvSpPr/>
            <p:nvPr/>
          </p:nvSpPr>
          <p:spPr>
            <a:xfrm>
              <a:off x="1269694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3" name="object 2823"/>
            <p:cNvSpPr/>
            <p:nvPr/>
          </p:nvSpPr>
          <p:spPr>
            <a:xfrm>
              <a:off x="126978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4" name="object 2824"/>
            <p:cNvSpPr/>
            <p:nvPr/>
          </p:nvSpPr>
          <p:spPr>
            <a:xfrm>
              <a:off x="126994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5" name="object 2825"/>
            <p:cNvSpPr/>
            <p:nvPr/>
          </p:nvSpPr>
          <p:spPr>
            <a:xfrm>
              <a:off x="127015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6" name="object 2826"/>
            <p:cNvSpPr/>
            <p:nvPr/>
          </p:nvSpPr>
          <p:spPr>
            <a:xfrm>
              <a:off x="127020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7" name="object 2827"/>
            <p:cNvSpPr/>
            <p:nvPr/>
          </p:nvSpPr>
          <p:spPr>
            <a:xfrm>
              <a:off x="127040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8" name="object 2828"/>
            <p:cNvSpPr/>
            <p:nvPr/>
          </p:nvSpPr>
          <p:spPr>
            <a:xfrm>
              <a:off x="127046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9" name="object 2829"/>
            <p:cNvSpPr/>
            <p:nvPr/>
          </p:nvSpPr>
          <p:spPr>
            <a:xfrm>
              <a:off x="1269707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63" y="0"/>
                  </a:moveTo>
                  <a:lnTo>
                    <a:pt x="183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0" name="object 2830"/>
            <p:cNvSpPr/>
            <p:nvPr/>
          </p:nvSpPr>
          <p:spPr>
            <a:xfrm>
              <a:off x="1270708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1" name="object 2831"/>
            <p:cNvSpPr/>
            <p:nvPr/>
          </p:nvSpPr>
          <p:spPr>
            <a:xfrm>
              <a:off x="1270784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2" name="object 2832"/>
            <p:cNvSpPr/>
            <p:nvPr/>
          </p:nvSpPr>
          <p:spPr>
            <a:xfrm>
              <a:off x="127083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3" name="object 2833"/>
            <p:cNvSpPr/>
            <p:nvPr/>
          </p:nvSpPr>
          <p:spPr>
            <a:xfrm>
              <a:off x="127140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4" name="object 2834"/>
            <p:cNvSpPr/>
            <p:nvPr/>
          </p:nvSpPr>
          <p:spPr>
            <a:xfrm>
              <a:off x="1271494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5" name="object 2835"/>
            <p:cNvSpPr/>
            <p:nvPr/>
          </p:nvSpPr>
          <p:spPr>
            <a:xfrm>
              <a:off x="127165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6" name="object 2836"/>
            <p:cNvSpPr/>
            <p:nvPr/>
          </p:nvSpPr>
          <p:spPr>
            <a:xfrm>
              <a:off x="1270885" y="417146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38" y="0"/>
                  </a:moveTo>
                  <a:lnTo>
                    <a:pt x="1812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7" name="object 2837"/>
            <p:cNvSpPr/>
            <p:nvPr/>
          </p:nvSpPr>
          <p:spPr>
            <a:xfrm>
              <a:off x="1271899" y="41711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8" name="object 2838"/>
            <p:cNvSpPr/>
            <p:nvPr/>
          </p:nvSpPr>
          <p:spPr>
            <a:xfrm>
              <a:off x="1272064" y="4124819"/>
              <a:ext cx="0" cy="46990"/>
            </a:xfrm>
            <a:custGeom>
              <a:avLst/>
              <a:gdLst/>
              <a:ahLst/>
              <a:cxnLst/>
              <a:rect l="l" t="t" r="r" b="b"/>
              <a:pathLst>
                <a:path h="46989">
                  <a:moveTo>
                    <a:pt x="0" y="46774"/>
                  </a:moveTo>
                  <a:lnTo>
                    <a:pt x="0" y="0"/>
                  </a:lnTo>
                </a:path>
                <a:path h="46989">
                  <a:moveTo>
                    <a:pt x="0" y="46774"/>
                  </a:moveTo>
                  <a:lnTo>
                    <a:pt x="0" y="1953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9" name="object 2839"/>
            <p:cNvSpPr/>
            <p:nvPr/>
          </p:nvSpPr>
          <p:spPr>
            <a:xfrm>
              <a:off x="1272279" y="4141871"/>
              <a:ext cx="0" cy="29845"/>
            </a:xfrm>
            <a:custGeom>
              <a:avLst/>
              <a:gdLst/>
              <a:ahLst/>
              <a:cxnLst/>
              <a:rect l="l" t="t" r="r" b="b"/>
              <a:pathLst>
                <a:path h="29845">
                  <a:moveTo>
                    <a:pt x="0" y="2972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0" name="object 2840"/>
            <p:cNvSpPr/>
            <p:nvPr/>
          </p:nvSpPr>
          <p:spPr>
            <a:xfrm>
              <a:off x="127312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1" name="object 2841"/>
            <p:cNvSpPr/>
            <p:nvPr/>
          </p:nvSpPr>
          <p:spPr>
            <a:xfrm>
              <a:off x="127328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2" name="object 2842"/>
            <p:cNvSpPr/>
            <p:nvPr/>
          </p:nvSpPr>
          <p:spPr>
            <a:xfrm>
              <a:off x="127334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3" name="object 2843"/>
            <p:cNvSpPr/>
            <p:nvPr/>
          </p:nvSpPr>
          <p:spPr>
            <a:xfrm>
              <a:off x="1273382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4" name="object 2844"/>
            <p:cNvSpPr/>
            <p:nvPr/>
          </p:nvSpPr>
          <p:spPr>
            <a:xfrm>
              <a:off x="127355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5" name="object 2845"/>
            <p:cNvSpPr/>
            <p:nvPr/>
          </p:nvSpPr>
          <p:spPr>
            <a:xfrm>
              <a:off x="127361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6" name="object 2846"/>
            <p:cNvSpPr/>
            <p:nvPr/>
          </p:nvSpPr>
          <p:spPr>
            <a:xfrm>
              <a:off x="127373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7" name="object 2847"/>
            <p:cNvSpPr/>
            <p:nvPr/>
          </p:nvSpPr>
          <p:spPr>
            <a:xfrm>
              <a:off x="127382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8" name="object 2848"/>
            <p:cNvSpPr/>
            <p:nvPr/>
          </p:nvSpPr>
          <p:spPr>
            <a:xfrm>
              <a:off x="127400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9" name="object 2849"/>
            <p:cNvSpPr/>
            <p:nvPr/>
          </p:nvSpPr>
          <p:spPr>
            <a:xfrm>
              <a:off x="1274130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0" name="object 2850"/>
            <p:cNvSpPr/>
            <p:nvPr/>
          </p:nvSpPr>
          <p:spPr>
            <a:xfrm>
              <a:off x="127419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1" name="object 2851"/>
            <p:cNvSpPr/>
            <p:nvPr/>
          </p:nvSpPr>
          <p:spPr>
            <a:xfrm>
              <a:off x="1274383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2" name="object 2852"/>
            <p:cNvSpPr/>
            <p:nvPr/>
          </p:nvSpPr>
          <p:spPr>
            <a:xfrm>
              <a:off x="1274485" y="417010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46"/>
                  </a:moveTo>
                  <a:lnTo>
                    <a:pt x="887" y="74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3" name="object 2853"/>
            <p:cNvSpPr/>
            <p:nvPr/>
          </p:nvSpPr>
          <p:spPr>
            <a:xfrm>
              <a:off x="127453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4" name="object 2854"/>
            <p:cNvSpPr/>
            <p:nvPr/>
          </p:nvSpPr>
          <p:spPr>
            <a:xfrm>
              <a:off x="1274586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5" name="object 2855"/>
            <p:cNvSpPr/>
            <p:nvPr/>
          </p:nvSpPr>
          <p:spPr>
            <a:xfrm>
              <a:off x="1274624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6" name="object 2856"/>
            <p:cNvSpPr/>
            <p:nvPr/>
          </p:nvSpPr>
          <p:spPr>
            <a:xfrm>
              <a:off x="1274700" y="4162315"/>
              <a:ext cx="0" cy="9525"/>
            </a:xfrm>
            <a:custGeom>
              <a:avLst/>
              <a:gdLst/>
              <a:ahLst/>
              <a:cxnLst/>
              <a:rect l="l" t="t" r="r" b="b"/>
              <a:pathLst>
                <a:path h="9525">
                  <a:moveTo>
                    <a:pt x="0" y="9279"/>
                  </a:moveTo>
                  <a:lnTo>
                    <a:pt x="0" y="0"/>
                  </a:lnTo>
                </a:path>
                <a:path h="9525">
                  <a:moveTo>
                    <a:pt x="0" y="9279"/>
                  </a:moveTo>
                  <a:lnTo>
                    <a:pt x="0" y="336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7" name="object 2857"/>
            <p:cNvSpPr/>
            <p:nvPr/>
          </p:nvSpPr>
          <p:spPr>
            <a:xfrm>
              <a:off x="1274865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8" name="object 2858"/>
            <p:cNvSpPr/>
            <p:nvPr/>
          </p:nvSpPr>
          <p:spPr>
            <a:xfrm>
              <a:off x="1274928" y="4167062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53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9" name="object 2859"/>
            <p:cNvSpPr/>
            <p:nvPr/>
          </p:nvSpPr>
          <p:spPr>
            <a:xfrm>
              <a:off x="1274991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0" name="object 2860"/>
            <p:cNvSpPr/>
            <p:nvPr/>
          </p:nvSpPr>
          <p:spPr>
            <a:xfrm>
              <a:off x="127505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1" name="object 2861"/>
            <p:cNvSpPr/>
            <p:nvPr/>
          </p:nvSpPr>
          <p:spPr>
            <a:xfrm>
              <a:off x="127549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2" name="object 2862"/>
            <p:cNvSpPr/>
            <p:nvPr/>
          </p:nvSpPr>
          <p:spPr>
            <a:xfrm>
              <a:off x="127573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3" name="object 2863"/>
            <p:cNvSpPr/>
            <p:nvPr/>
          </p:nvSpPr>
          <p:spPr>
            <a:xfrm>
              <a:off x="127587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4" name="object 2864"/>
            <p:cNvSpPr/>
            <p:nvPr/>
          </p:nvSpPr>
          <p:spPr>
            <a:xfrm>
              <a:off x="127601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5" name="object 2865"/>
            <p:cNvSpPr/>
            <p:nvPr/>
          </p:nvSpPr>
          <p:spPr>
            <a:xfrm>
              <a:off x="127624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6" name="object 2866"/>
            <p:cNvSpPr/>
            <p:nvPr/>
          </p:nvSpPr>
          <p:spPr>
            <a:xfrm>
              <a:off x="127666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7" name="object 2867"/>
            <p:cNvSpPr/>
            <p:nvPr/>
          </p:nvSpPr>
          <p:spPr>
            <a:xfrm>
              <a:off x="127682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8" name="object 2868"/>
            <p:cNvSpPr/>
            <p:nvPr/>
          </p:nvSpPr>
          <p:spPr>
            <a:xfrm>
              <a:off x="1277032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9" name="object 2869"/>
            <p:cNvSpPr/>
            <p:nvPr/>
          </p:nvSpPr>
          <p:spPr>
            <a:xfrm>
              <a:off x="1277120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0" name="object 2870"/>
            <p:cNvSpPr/>
            <p:nvPr/>
          </p:nvSpPr>
          <p:spPr>
            <a:xfrm>
              <a:off x="1277209" y="4164670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92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1" name="object 2871"/>
            <p:cNvSpPr/>
            <p:nvPr/>
          </p:nvSpPr>
          <p:spPr>
            <a:xfrm>
              <a:off x="1277260" y="416968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55"/>
                  </a:moveTo>
                  <a:lnTo>
                    <a:pt x="887" y="95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2" name="object 2872"/>
            <p:cNvSpPr/>
            <p:nvPr/>
          </p:nvSpPr>
          <p:spPr>
            <a:xfrm>
              <a:off x="1277361" y="4164239"/>
              <a:ext cx="0" cy="7620"/>
            </a:xfrm>
            <a:custGeom>
              <a:avLst/>
              <a:gdLst/>
              <a:ahLst/>
              <a:cxnLst/>
              <a:rect l="l" t="t" r="r" b="b"/>
              <a:pathLst>
                <a:path h="7620">
                  <a:moveTo>
                    <a:pt x="0" y="7354"/>
                  </a:moveTo>
                  <a:lnTo>
                    <a:pt x="0" y="1278"/>
                  </a:lnTo>
                </a:path>
                <a:path h="7620">
                  <a:moveTo>
                    <a:pt x="0" y="735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3" name="object 2873"/>
            <p:cNvSpPr/>
            <p:nvPr/>
          </p:nvSpPr>
          <p:spPr>
            <a:xfrm>
              <a:off x="1277589" y="4168670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62"/>
                  </a:moveTo>
                  <a:lnTo>
                    <a:pt x="887" y="146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4" name="object 2874"/>
            <p:cNvSpPr/>
            <p:nvPr/>
          </p:nvSpPr>
          <p:spPr>
            <a:xfrm>
              <a:off x="127799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5" name="object 2875"/>
            <p:cNvSpPr/>
            <p:nvPr/>
          </p:nvSpPr>
          <p:spPr>
            <a:xfrm>
              <a:off x="127841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6" name="object 2876"/>
            <p:cNvSpPr/>
            <p:nvPr/>
          </p:nvSpPr>
          <p:spPr>
            <a:xfrm>
              <a:off x="127860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7" name="object 2877"/>
            <p:cNvSpPr/>
            <p:nvPr/>
          </p:nvSpPr>
          <p:spPr>
            <a:xfrm>
              <a:off x="127883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8" name="object 2878"/>
            <p:cNvSpPr/>
            <p:nvPr/>
          </p:nvSpPr>
          <p:spPr>
            <a:xfrm>
              <a:off x="127905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9" name="object 2879"/>
            <p:cNvSpPr/>
            <p:nvPr/>
          </p:nvSpPr>
          <p:spPr>
            <a:xfrm>
              <a:off x="1279592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0" name="object 2880"/>
            <p:cNvSpPr/>
            <p:nvPr/>
          </p:nvSpPr>
          <p:spPr>
            <a:xfrm>
              <a:off x="1279693" y="417034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26"/>
                  </a:moveTo>
                  <a:lnTo>
                    <a:pt x="887" y="62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1" name="object 2881"/>
            <p:cNvSpPr/>
            <p:nvPr/>
          </p:nvSpPr>
          <p:spPr>
            <a:xfrm>
              <a:off x="1279782" y="417089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2" name="object 2882"/>
            <p:cNvSpPr/>
            <p:nvPr/>
          </p:nvSpPr>
          <p:spPr>
            <a:xfrm>
              <a:off x="1279858" y="417077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1"/>
                  </a:moveTo>
                  <a:lnTo>
                    <a:pt x="887" y="41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3" name="object 2883"/>
            <p:cNvSpPr/>
            <p:nvPr/>
          </p:nvSpPr>
          <p:spPr>
            <a:xfrm>
              <a:off x="1279997" y="416929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51"/>
                  </a:moveTo>
                  <a:lnTo>
                    <a:pt x="887" y="115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4" name="object 2884"/>
            <p:cNvSpPr/>
            <p:nvPr/>
          </p:nvSpPr>
          <p:spPr>
            <a:xfrm>
              <a:off x="1280086" y="4164973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62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5" name="object 2885"/>
            <p:cNvSpPr/>
            <p:nvPr/>
          </p:nvSpPr>
          <p:spPr>
            <a:xfrm>
              <a:off x="1280225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6" name="object 2886"/>
            <p:cNvSpPr/>
            <p:nvPr/>
          </p:nvSpPr>
          <p:spPr>
            <a:xfrm>
              <a:off x="128031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7" name="object 2887"/>
            <p:cNvSpPr/>
            <p:nvPr/>
          </p:nvSpPr>
          <p:spPr>
            <a:xfrm>
              <a:off x="128083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8" name="object 2888"/>
            <p:cNvSpPr/>
            <p:nvPr/>
          </p:nvSpPr>
          <p:spPr>
            <a:xfrm>
              <a:off x="128104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9" name="object 2889"/>
            <p:cNvSpPr/>
            <p:nvPr/>
          </p:nvSpPr>
          <p:spPr>
            <a:xfrm>
              <a:off x="128117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0" name="object 2890"/>
            <p:cNvSpPr/>
            <p:nvPr/>
          </p:nvSpPr>
          <p:spPr>
            <a:xfrm>
              <a:off x="1281226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1" name="object 2891"/>
            <p:cNvSpPr/>
            <p:nvPr/>
          </p:nvSpPr>
          <p:spPr>
            <a:xfrm>
              <a:off x="128129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2" name="object 2892"/>
            <p:cNvSpPr/>
            <p:nvPr/>
          </p:nvSpPr>
          <p:spPr>
            <a:xfrm>
              <a:off x="128150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3" name="object 2893"/>
            <p:cNvSpPr/>
            <p:nvPr/>
          </p:nvSpPr>
          <p:spPr>
            <a:xfrm>
              <a:off x="128187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4" name="object 2894"/>
            <p:cNvSpPr/>
            <p:nvPr/>
          </p:nvSpPr>
          <p:spPr>
            <a:xfrm>
              <a:off x="128200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5" name="object 2895"/>
            <p:cNvSpPr/>
            <p:nvPr/>
          </p:nvSpPr>
          <p:spPr>
            <a:xfrm>
              <a:off x="128220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6" name="object 2896"/>
            <p:cNvSpPr/>
            <p:nvPr/>
          </p:nvSpPr>
          <p:spPr>
            <a:xfrm>
              <a:off x="1282342" y="417034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26"/>
                  </a:moveTo>
                  <a:lnTo>
                    <a:pt x="887" y="62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7" name="object 2897"/>
            <p:cNvSpPr/>
            <p:nvPr/>
          </p:nvSpPr>
          <p:spPr>
            <a:xfrm>
              <a:off x="1282468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8" name="object 2898"/>
            <p:cNvSpPr/>
            <p:nvPr/>
          </p:nvSpPr>
          <p:spPr>
            <a:xfrm>
              <a:off x="1282532" y="417094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9" name="object 2899"/>
            <p:cNvSpPr/>
            <p:nvPr/>
          </p:nvSpPr>
          <p:spPr>
            <a:xfrm>
              <a:off x="1282633" y="4168923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35"/>
                  </a:moveTo>
                  <a:lnTo>
                    <a:pt x="887" y="133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0" name="object 2900"/>
            <p:cNvSpPr/>
            <p:nvPr/>
          </p:nvSpPr>
          <p:spPr>
            <a:xfrm>
              <a:off x="1282697" y="416979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98"/>
                  </a:moveTo>
                  <a:lnTo>
                    <a:pt x="887" y="89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1" name="object 2901"/>
            <p:cNvSpPr/>
            <p:nvPr/>
          </p:nvSpPr>
          <p:spPr>
            <a:xfrm>
              <a:off x="1282798" y="416991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41"/>
                  </a:moveTo>
                  <a:lnTo>
                    <a:pt x="887" y="84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2" name="object 2902"/>
            <p:cNvSpPr/>
            <p:nvPr/>
          </p:nvSpPr>
          <p:spPr>
            <a:xfrm>
              <a:off x="128288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3" name="object 2903"/>
            <p:cNvSpPr/>
            <p:nvPr/>
          </p:nvSpPr>
          <p:spPr>
            <a:xfrm>
              <a:off x="1283001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4" name="object 2904"/>
            <p:cNvSpPr/>
            <p:nvPr/>
          </p:nvSpPr>
          <p:spPr>
            <a:xfrm>
              <a:off x="128339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5" name="object 2905"/>
            <p:cNvSpPr/>
            <p:nvPr/>
          </p:nvSpPr>
          <p:spPr>
            <a:xfrm>
              <a:off x="128359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6" name="object 2906"/>
            <p:cNvSpPr/>
            <p:nvPr/>
          </p:nvSpPr>
          <p:spPr>
            <a:xfrm>
              <a:off x="1282823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63" y="0"/>
                  </a:moveTo>
                  <a:lnTo>
                    <a:pt x="183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7" name="object 2907"/>
            <p:cNvSpPr/>
            <p:nvPr/>
          </p:nvSpPr>
          <p:spPr>
            <a:xfrm>
              <a:off x="1283837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8" name="object 2908"/>
            <p:cNvSpPr/>
            <p:nvPr/>
          </p:nvSpPr>
          <p:spPr>
            <a:xfrm>
              <a:off x="1283013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25" y="0"/>
                  </a:moveTo>
                  <a:lnTo>
                    <a:pt x="1799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9" name="object 2909"/>
            <p:cNvSpPr/>
            <p:nvPr/>
          </p:nvSpPr>
          <p:spPr>
            <a:xfrm>
              <a:off x="128410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0" name="object 2910"/>
            <p:cNvSpPr/>
            <p:nvPr/>
          </p:nvSpPr>
          <p:spPr>
            <a:xfrm>
              <a:off x="128425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1" name="object 2911"/>
            <p:cNvSpPr/>
            <p:nvPr/>
          </p:nvSpPr>
          <p:spPr>
            <a:xfrm>
              <a:off x="128481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2" name="object 2912"/>
            <p:cNvSpPr/>
            <p:nvPr/>
          </p:nvSpPr>
          <p:spPr>
            <a:xfrm>
              <a:off x="1284902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3" name="object 2913"/>
            <p:cNvSpPr/>
            <p:nvPr/>
          </p:nvSpPr>
          <p:spPr>
            <a:xfrm>
              <a:off x="1284990" y="417024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77"/>
                  </a:moveTo>
                  <a:lnTo>
                    <a:pt x="887" y="67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4" name="object 2914"/>
            <p:cNvSpPr/>
            <p:nvPr/>
          </p:nvSpPr>
          <p:spPr>
            <a:xfrm>
              <a:off x="1285092" y="41710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5" name="object 2915"/>
            <p:cNvSpPr/>
            <p:nvPr/>
          </p:nvSpPr>
          <p:spPr>
            <a:xfrm>
              <a:off x="1285193" y="41710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6" name="object 2916"/>
            <p:cNvSpPr/>
            <p:nvPr/>
          </p:nvSpPr>
          <p:spPr>
            <a:xfrm>
              <a:off x="1285294" y="4165847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574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7" name="object 2917"/>
            <p:cNvSpPr/>
            <p:nvPr/>
          </p:nvSpPr>
          <p:spPr>
            <a:xfrm>
              <a:off x="1285383" y="417025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70"/>
                  </a:moveTo>
                  <a:lnTo>
                    <a:pt x="887" y="67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8" name="object 2918"/>
            <p:cNvSpPr/>
            <p:nvPr/>
          </p:nvSpPr>
          <p:spPr>
            <a:xfrm>
              <a:off x="1285421" y="41712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9" name="object 2919"/>
            <p:cNvSpPr/>
            <p:nvPr/>
          </p:nvSpPr>
          <p:spPr>
            <a:xfrm>
              <a:off x="128567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0" name="object 2920"/>
            <p:cNvSpPr/>
            <p:nvPr/>
          </p:nvSpPr>
          <p:spPr>
            <a:xfrm>
              <a:off x="128581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1" name="object 2921"/>
            <p:cNvSpPr/>
            <p:nvPr/>
          </p:nvSpPr>
          <p:spPr>
            <a:xfrm>
              <a:off x="1286511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2" name="object 2922"/>
            <p:cNvSpPr/>
            <p:nvPr/>
          </p:nvSpPr>
          <p:spPr>
            <a:xfrm>
              <a:off x="1286574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3" name="object 2923"/>
            <p:cNvSpPr/>
            <p:nvPr/>
          </p:nvSpPr>
          <p:spPr>
            <a:xfrm>
              <a:off x="128668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4" name="object 2924"/>
            <p:cNvSpPr/>
            <p:nvPr/>
          </p:nvSpPr>
          <p:spPr>
            <a:xfrm>
              <a:off x="128704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5" name="object 2925"/>
            <p:cNvSpPr/>
            <p:nvPr/>
          </p:nvSpPr>
          <p:spPr>
            <a:xfrm>
              <a:off x="128743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6" name="object 2926"/>
            <p:cNvSpPr/>
            <p:nvPr/>
          </p:nvSpPr>
          <p:spPr>
            <a:xfrm>
              <a:off x="128750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7" name="object 2927"/>
            <p:cNvSpPr/>
            <p:nvPr/>
          </p:nvSpPr>
          <p:spPr>
            <a:xfrm>
              <a:off x="128755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8" name="object 2928"/>
            <p:cNvSpPr/>
            <p:nvPr/>
          </p:nvSpPr>
          <p:spPr>
            <a:xfrm>
              <a:off x="1287652" y="417063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1"/>
                  </a:moveTo>
                  <a:lnTo>
                    <a:pt x="887" y="48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9" name="object 2929"/>
            <p:cNvSpPr/>
            <p:nvPr/>
          </p:nvSpPr>
          <p:spPr>
            <a:xfrm>
              <a:off x="128769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0" name="object 2930"/>
            <p:cNvSpPr/>
            <p:nvPr/>
          </p:nvSpPr>
          <p:spPr>
            <a:xfrm>
              <a:off x="1287778" y="41709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1" name="object 2931"/>
            <p:cNvSpPr/>
            <p:nvPr/>
          </p:nvSpPr>
          <p:spPr>
            <a:xfrm>
              <a:off x="1287842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2" name="object 2932"/>
            <p:cNvSpPr/>
            <p:nvPr/>
          </p:nvSpPr>
          <p:spPr>
            <a:xfrm>
              <a:off x="1287892" y="4163632"/>
              <a:ext cx="0" cy="8255"/>
            </a:xfrm>
            <a:custGeom>
              <a:avLst/>
              <a:gdLst/>
              <a:ahLst/>
              <a:cxnLst/>
              <a:rect l="l" t="t" r="r" b="b"/>
              <a:pathLst>
                <a:path h="8254">
                  <a:moveTo>
                    <a:pt x="0" y="796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3" name="object 2933"/>
            <p:cNvSpPr/>
            <p:nvPr/>
          </p:nvSpPr>
          <p:spPr>
            <a:xfrm>
              <a:off x="1287943" y="417079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4" name="object 2934"/>
            <p:cNvSpPr/>
            <p:nvPr/>
          </p:nvSpPr>
          <p:spPr>
            <a:xfrm>
              <a:off x="128805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5" name="object 2935"/>
            <p:cNvSpPr/>
            <p:nvPr/>
          </p:nvSpPr>
          <p:spPr>
            <a:xfrm>
              <a:off x="1288108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6" name="object 2936"/>
            <p:cNvSpPr/>
            <p:nvPr/>
          </p:nvSpPr>
          <p:spPr>
            <a:xfrm>
              <a:off x="128820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7" name="object 2937"/>
            <p:cNvSpPr/>
            <p:nvPr/>
          </p:nvSpPr>
          <p:spPr>
            <a:xfrm>
              <a:off x="1288311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8" name="object 2938"/>
            <p:cNvSpPr/>
            <p:nvPr/>
          </p:nvSpPr>
          <p:spPr>
            <a:xfrm>
              <a:off x="128852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9" name="object 2939"/>
            <p:cNvSpPr/>
            <p:nvPr/>
          </p:nvSpPr>
          <p:spPr>
            <a:xfrm>
              <a:off x="128869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0" name="object 2940"/>
            <p:cNvSpPr/>
            <p:nvPr/>
          </p:nvSpPr>
          <p:spPr>
            <a:xfrm>
              <a:off x="128885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1" name="object 2941"/>
            <p:cNvSpPr/>
            <p:nvPr/>
          </p:nvSpPr>
          <p:spPr>
            <a:xfrm>
              <a:off x="128907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2" name="object 2942"/>
            <p:cNvSpPr/>
            <p:nvPr/>
          </p:nvSpPr>
          <p:spPr>
            <a:xfrm>
              <a:off x="1289122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3" name="object 2943"/>
            <p:cNvSpPr/>
            <p:nvPr/>
          </p:nvSpPr>
          <p:spPr>
            <a:xfrm>
              <a:off x="1289172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4" name="object 2944"/>
            <p:cNvSpPr/>
            <p:nvPr/>
          </p:nvSpPr>
          <p:spPr>
            <a:xfrm>
              <a:off x="128922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5" name="object 2945"/>
            <p:cNvSpPr/>
            <p:nvPr/>
          </p:nvSpPr>
          <p:spPr>
            <a:xfrm>
              <a:off x="128941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6" name="object 2946"/>
            <p:cNvSpPr/>
            <p:nvPr/>
          </p:nvSpPr>
          <p:spPr>
            <a:xfrm>
              <a:off x="128980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7" name="object 2947"/>
            <p:cNvSpPr/>
            <p:nvPr/>
          </p:nvSpPr>
          <p:spPr>
            <a:xfrm>
              <a:off x="129003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8" name="object 2948"/>
            <p:cNvSpPr/>
            <p:nvPr/>
          </p:nvSpPr>
          <p:spPr>
            <a:xfrm>
              <a:off x="1290123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9" name="object 2949"/>
            <p:cNvSpPr/>
            <p:nvPr/>
          </p:nvSpPr>
          <p:spPr>
            <a:xfrm>
              <a:off x="129023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0" name="object 2950"/>
            <p:cNvSpPr/>
            <p:nvPr/>
          </p:nvSpPr>
          <p:spPr>
            <a:xfrm>
              <a:off x="1290300" y="417055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9"/>
                  </a:moveTo>
                  <a:lnTo>
                    <a:pt x="887" y="51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1" name="object 2951"/>
            <p:cNvSpPr/>
            <p:nvPr/>
          </p:nvSpPr>
          <p:spPr>
            <a:xfrm>
              <a:off x="1290402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2" name="object 2952"/>
            <p:cNvSpPr/>
            <p:nvPr/>
          </p:nvSpPr>
          <p:spPr>
            <a:xfrm>
              <a:off x="1290528" y="416906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65"/>
                  </a:moveTo>
                  <a:lnTo>
                    <a:pt x="887" y="126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3" name="object 2953"/>
            <p:cNvSpPr/>
            <p:nvPr/>
          </p:nvSpPr>
          <p:spPr>
            <a:xfrm>
              <a:off x="1290604" y="4165176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41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4" name="object 2954"/>
            <p:cNvSpPr/>
            <p:nvPr/>
          </p:nvSpPr>
          <p:spPr>
            <a:xfrm>
              <a:off x="1290693" y="4169088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53"/>
                  </a:moveTo>
                  <a:lnTo>
                    <a:pt x="887" y="125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5" name="object 2955"/>
            <p:cNvSpPr/>
            <p:nvPr/>
          </p:nvSpPr>
          <p:spPr>
            <a:xfrm>
              <a:off x="129094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6" name="object 2956"/>
            <p:cNvSpPr/>
            <p:nvPr/>
          </p:nvSpPr>
          <p:spPr>
            <a:xfrm>
              <a:off x="129116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7" name="object 2957"/>
            <p:cNvSpPr/>
            <p:nvPr/>
          </p:nvSpPr>
          <p:spPr>
            <a:xfrm>
              <a:off x="129132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8" name="object 2958"/>
            <p:cNvSpPr/>
            <p:nvPr/>
          </p:nvSpPr>
          <p:spPr>
            <a:xfrm>
              <a:off x="129146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9" name="object 2959"/>
            <p:cNvSpPr/>
            <p:nvPr/>
          </p:nvSpPr>
          <p:spPr>
            <a:xfrm>
              <a:off x="129151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0" name="object 2960"/>
            <p:cNvSpPr/>
            <p:nvPr/>
          </p:nvSpPr>
          <p:spPr>
            <a:xfrm>
              <a:off x="129155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1" name="object 2961"/>
            <p:cNvSpPr/>
            <p:nvPr/>
          </p:nvSpPr>
          <p:spPr>
            <a:xfrm>
              <a:off x="129173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2" name="object 2962"/>
            <p:cNvSpPr/>
            <p:nvPr/>
          </p:nvSpPr>
          <p:spPr>
            <a:xfrm>
              <a:off x="1291770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3" name="object 2963"/>
            <p:cNvSpPr/>
            <p:nvPr/>
          </p:nvSpPr>
          <p:spPr>
            <a:xfrm>
              <a:off x="1291821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4" name="object 2964"/>
            <p:cNvSpPr/>
            <p:nvPr/>
          </p:nvSpPr>
          <p:spPr>
            <a:xfrm>
              <a:off x="129188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5" name="object 2965"/>
            <p:cNvSpPr/>
            <p:nvPr/>
          </p:nvSpPr>
          <p:spPr>
            <a:xfrm>
              <a:off x="129199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6" name="object 2966"/>
            <p:cNvSpPr/>
            <p:nvPr/>
          </p:nvSpPr>
          <p:spPr>
            <a:xfrm>
              <a:off x="129218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7" name="object 2967"/>
            <p:cNvSpPr/>
            <p:nvPr/>
          </p:nvSpPr>
          <p:spPr>
            <a:xfrm>
              <a:off x="129244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8" name="object 2968"/>
            <p:cNvSpPr/>
            <p:nvPr/>
          </p:nvSpPr>
          <p:spPr>
            <a:xfrm>
              <a:off x="129261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9" name="object 2969"/>
            <p:cNvSpPr/>
            <p:nvPr/>
          </p:nvSpPr>
          <p:spPr>
            <a:xfrm>
              <a:off x="129270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0" name="object 2970"/>
            <p:cNvSpPr/>
            <p:nvPr/>
          </p:nvSpPr>
          <p:spPr>
            <a:xfrm>
              <a:off x="129275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1" name="object 2971"/>
            <p:cNvSpPr/>
            <p:nvPr/>
          </p:nvSpPr>
          <p:spPr>
            <a:xfrm>
              <a:off x="129280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2" name="object 2972"/>
            <p:cNvSpPr/>
            <p:nvPr/>
          </p:nvSpPr>
          <p:spPr>
            <a:xfrm>
              <a:off x="1292886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3" name="object 2973"/>
            <p:cNvSpPr/>
            <p:nvPr/>
          </p:nvSpPr>
          <p:spPr>
            <a:xfrm>
              <a:off x="1292949" y="417087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4" name="object 2974"/>
            <p:cNvSpPr/>
            <p:nvPr/>
          </p:nvSpPr>
          <p:spPr>
            <a:xfrm>
              <a:off x="1293063" y="416967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62"/>
                  </a:moveTo>
                  <a:lnTo>
                    <a:pt x="887" y="96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5" name="object 2975"/>
            <p:cNvSpPr/>
            <p:nvPr/>
          </p:nvSpPr>
          <p:spPr>
            <a:xfrm>
              <a:off x="1293190" y="4166746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84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6" name="object 2976"/>
            <p:cNvSpPr/>
            <p:nvPr/>
          </p:nvSpPr>
          <p:spPr>
            <a:xfrm>
              <a:off x="1293342" y="41712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7" name="object 2977"/>
            <p:cNvSpPr/>
            <p:nvPr/>
          </p:nvSpPr>
          <p:spPr>
            <a:xfrm>
              <a:off x="1292518" y="4171563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14" y="0"/>
                  </a:moveTo>
                  <a:lnTo>
                    <a:pt x="1888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8" name="object 2978"/>
            <p:cNvSpPr/>
            <p:nvPr/>
          </p:nvSpPr>
          <p:spPr>
            <a:xfrm>
              <a:off x="1293621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9" name="object 2979"/>
            <p:cNvSpPr/>
            <p:nvPr/>
          </p:nvSpPr>
          <p:spPr>
            <a:xfrm>
              <a:off x="129367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0" name="object 2980"/>
            <p:cNvSpPr/>
            <p:nvPr/>
          </p:nvSpPr>
          <p:spPr>
            <a:xfrm>
              <a:off x="129398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1" name="object 2981"/>
            <p:cNvSpPr/>
            <p:nvPr/>
          </p:nvSpPr>
          <p:spPr>
            <a:xfrm>
              <a:off x="129420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2" name="object 2982"/>
            <p:cNvSpPr/>
            <p:nvPr/>
          </p:nvSpPr>
          <p:spPr>
            <a:xfrm>
              <a:off x="129435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3" name="object 2983"/>
            <p:cNvSpPr/>
            <p:nvPr/>
          </p:nvSpPr>
          <p:spPr>
            <a:xfrm>
              <a:off x="1294419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4" name="object 2984"/>
            <p:cNvSpPr/>
            <p:nvPr/>
          </p:nvSpPr>
          <p:spPr>
            <a:xfrm>
              <a:off x="129447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5" name="object 2985"/>
            <p:cNvSpPr/>
            <p:nvPr/>
          </p:nvSpPr>
          <p:spPr>
            <a:xfrm>
              <a:off x="129468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6" name="object 2986"/>
            <p:cNvSpPr/>
            <p:nvPr/>
          </p:nvSpPr>
          <p:spPr>
            <a:xfrm>
              <a:off x="129504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7" name="object 2987"/>
            <p:cNvSpPr/>
            <p:nvPr/>
          </p:nvSpPr>
          <p:spPr>
            <a:xfrm>
              <a:off x="1295281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8" name="object 2988"/>
            <p:cNvSpPr/>
            <p:nvPr/>
          </p:nvSpPr>
          <p:spPr>
            <a:xfrm>
              <a:off x="129538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9" name="object 2989"/>
            <p:cNvSpPr/>
            <p:nvPr/>
          </p:nvSpPr>
          <p:spPr>
            <a:xfrm>
              <a:off x="129543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0" name="object 2990"/>
            <p:cNvSpPr/>
            <p:nvPr/>
          </p:nvSpPr>
          <p:spPr>
            <a:xfrm>
              <a:off x="1295521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1" name="object 2991"/>
            <p:cNvSpPr/>
            <p:nvPr/>
          </p:nvSpPr>
          <p:spPr>
            <a:xfrm>
              <a:off x="1295560" y="41712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2" name="object 2992"/>
            <p:cNvSpPr/>
            <p:nvPr/>
          </p:nvSpPr>
          <p:spPr>
            <a:xfrm>
              <a:off x="1295686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3" name="object 2993"/>
            <p:cNvSpPr/>
            <p:nvPr/>
          </p:nvSpPr>
          <p:spPr>
            <a:xfrm>
              <a:off x="1295813" y="4141136"/>
              <a:ext cx="0" cy="30480"/>
            </a:xfrm>
            <a:custGeom>
              <a:avLst/>
              <a:gdLst/>
              <a:ahLst/>
              <a:cxnLst/>
              <a:rect l="l" t="t" r="r" b="b"/>
              <a:pathLst>
                <a:path h="30479">
                  <a:moveTo>
                    <a:pt x="0" y="3045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4" name="object 2994"/>
            <p:cNvSpPr/>
            <p:nvPr/>
          </p:nvSpPr>
          <p:spPr>
            <a:xfrm>
              <a:off x="1295927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5" name="object 2995"/>
            <p:cNvSpPr/>
            <p:nvPr/>
          </p:nvSpPr>
          <p:spPr>
            <a:xfrm>
              <a:off x="129609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6" name="object 2996"/>
            <p:cNvSpPr/>
            <p:nvPr/>
          </p:nvSpPr>
          <p:spPr>
            <a:xfrm>
              <a:off x="129625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7" name="object 2997"/>
            <p:cNvSpPr/>
            <p:nvPr/>
          </p:nvSpPr>
          <p:spPr>
            <a:xfrm>
              <a:off x="129642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8" name="object 2998"/>
            <p:cNvSpPr/>
            <p:nvPr/>
          </p:nvSpPr>
          <p:spPr>
            <a:xfrm>
              <a:off x="129657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9" name="object 2999"/>
            <p:cNvSpPr/>
            <p:nvPr/>
          </p:nvSpPr>
          <p:spPr>
            <a:xfrm>
              <a:off x="129692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0" name="object 3000"/>
            <p:cNvSpPr/>
            <p:nvPr/>
          </p:nvSpPr>
          <p:spPr>
            <a:xfrm>
              <a:off x="129699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1" name="object 3001"/>
            <p:cNvSpPr/>
            <p:nvPr/>
          </p:nvSpPr>
          <p:spPr>
            <a:xfrm>
              <a:off x="1297017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2" name="object 3002"/>
            <p:cNvSpPr/>
            <p:nvPr/>
          </p:nvSpPr>
          <p:spPr>
            <a:xfrm>
              <a:off x="129719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3" name="object 3003"/>
            <p:cNvSpPr/>
            <p:nvPr/>
          </p:nvSpPr>
          <p:spPr>
            <a:xfrm>
              <a:off x="129763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4" name="object 3004"/>
            <p:cNvSpPr/>
            <p:nvPr/>
          </p:nvSpPr>
          <p:spPr>
            <a:xfrm>
              <a:off x="129790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5" name="object 3005"/>
            <p:cNvSpPr/>
            <p:nvPr/>
          </p:nvSpPr>
          <p:spPr>
            <a:xfrm>
              <a:off x="1298195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6" name="object 3006"/>
            <p:cNvSpPr/>
            <p:nvPr/>
          </p:nvSpPr>
          <p:spPr>
            <a:xfrm>
              <a:off x="1298233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7" name="object 3007"/>
            <p:cNvSpPr/>
            <p:nvPr/>
          </p:nvSpPr>
          <p:spPr>
            <a:xfrm>
              <a:off x="1298360" y="4166974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62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8" name="object 3008"/>
            <p:cNvSpPr/>
            <p:nvPr/>
          </p:nvSpPr>
          <p:spPr>
            <a:xfrm>
              <a:off x="1298500" y="4150175"/>
              <a:ext cx="0" cy="21590"/>
            </a:xfrm>
            <a:custGeom>
              <a:avLst/>
              <a:gdLst/>
              <a:ahLst/>
              <a:cxnLst/>
              <a:rect l="l" t="t" r="r" b="b"/>
              <a:pathLst>
                <a:path h="21589">
                  <a:moveTo>
                    <a:pt x="0" y="2141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9" name="object 3009"/>
            <p:cNvSpPr/>
            <p:nvPr/>
          </p:nvSpPr>
          <p:spPr>
            <a:xfrm>
              <a:off x="1298563" y="417048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6"/>
                  </a:moveTo>
                  <a:lnTo>
                    <a:pt x="887" y="5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0" name="object 3010"/>
            <p:cNvSpPr/>
            <p:nvPr/>
          </p:nvSpPr>
          <p:spPr>
            <a:xfrm>
              <a:off x="1298728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1" name="object 3011"/>
            <p:cNvSpPr/>
            <p:nvPr/>
          </p:nvSpPr>
          <p:spPr>
            <a:xfrm>
              <a:off x="1298829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2" name="object 3012"/>
            <p:cNvSpPr/>
            <p:nvPr/>
          </p:nvSpPr>
          <p:spPr>
            <a:xfrm>
              <a:off x="129891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3" name="object 3013"/>
            <p:cNvSpPr/>
            <p:nvPr/>
          </p:nvSpPr>
          <p:spPr>
            <a:xfrm>
              <a:off x="129914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4" name="object 3014"/>
            <p:cNvSpPr/>
            <p:nvPr/>
          </p:nvSpPr>
          <p:spPr>
            <a:xfrm>
              <a:off x="129933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5" name="object 3015"/>
            <p:cNvSpPr/>
            <p:nvPr/>
          </p:nvSpPr>
          <p:spPr>
            <a:xfrm>
              <a:off x="129937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6" name="object 3016"/>
            <p:cNvSpPr/>
            <p:nvPr/>
          </p:nvSpPr>
          <p:spPr>
            <a:xfrm>
              <a:off x="129946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7" name="object 3017"/>
            <p:cNvSpPr/>
            <p:nvPr/>
          </p:nvSpPr>
          <p:spPr>
            <a:xfrm>
              <a:off x="1298728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63" y="0"/>
                  </a:moveTo>
                  <a:lnTo>
                    <a:pt x="183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8" name="object 3018"/>
            <p:cNvSpPr/>
            <p:nvPr/>
          </p:nvSpPr>
          <p:spPr>
            <a:xfrm>
              <a:off x="129974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9" name="object 3019"/>
            <p:cNvSpPr/>
            <p:nvPr/>
          </p:nvSpPr>
          <p:spPr>
            <a:xfrm>
              <a:off x="130004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0" name="object 3020"/>
            <p:cNvSpPr/>
            <p:nvPr/>
          </p:nvSpPr>
          <p:spPr>
            <a:xfrm>
              <a:off x="130052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1" name="object 3021"/>
            <p:cNvSpPr/>
            <p:nvPr/>
          </p:nvSpPr>
          <p:spPr>
            <a:xfrm>
              <a:off x="130065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2" name="object 3022"/>
            <p:cNvSpPr/>
            <p:nvPr/>
          </p:nvSpPr>
          <p:spPr>
            <a:xfrm>
              <a:off x="1300755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3" name="object 3023"/>
            <p:cNvSpPr/>
            <p:nvPr/>
          </p:nvSpPr>
          <p:spPr>
            <a:xfrm>
              <a:off x="1300819" y="416979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98"/>
                  </a:moveTo>
                  <a:lnTo>
                    <a:pt x="887" y="89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4" name="object 3024"/>
            <p:cNvSpPr/>
            <p:nvPr/>
          </p:nvSpPr>
          <p:spPr>
            <a:xfrm>
              <a:off x="1300996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5" name="object 3025"/>
            <p:cNvSpPr/>
            <p:nvPr/>
          </p:nvSpPr>
          <p:spPr>
            <a:xfrm>
              <a:off x="1301060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6" name="object 3026"/>
            <p:cNvSpPr/>
            <p:nvPr/>
          </p:nvSpPr>
          <p:spPr>
            <a:xfrm>
              <a:off x="1301136" y="4167543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05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7" name="object 3027"/>
            <p:cNvSpPr/>
            <p:nvPr/>
          </p:nvSpPr>
          <p:spPr>
            <a:xfrm>
              <a:off x="1301199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8" name="object 3028"/>
            <p:cNvSpPr/>
            <p:nvPr/>
          </p:nvSpPr>
          <p:spPr>
            <a:xfrm>
              <a:off x="1300388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88" y="0"/>
                  </a:moveTo>
                  <a:lnTo>
                    <a:pt x="1862" y="0"/>
                  </a:lnTo>
                </a:path>
                <a:path w="1905">
                  <a:moveTo>
                    <a:pt x="114" y="0"/>
                  </a:moveTo>
                  <a:lnTo>
                    <a:pt x="1888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9" name="object 3029"/>
            <p:cNvSpPr/>
            <p:nvPr/>
          </p:nvSpPr>
          <p:spPr>
            <a:xfrm>
              <a:off x="130146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0" name="object 3030"/>
            <p:cNvSpPr/>
            <p:nvPr/>
          </p:nvSpPr>
          <p:spPr>
            <a:xfrm>
              <a:off x="1301642" y="416930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45"/>
                  </a:moveTo>
                  <a:lnTo>
                    <a:pt x="887" y="114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1" name="object 3031"/>
            <p:cNvSpPr/>
            <p:nvPr/>
          </p:nvSpPr>
          <p:spPr>
            <a:xfrm>
              <a:off x="130195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2" name="object 3032"/>
            <p:cNvSpPr/>
            <p:nvPr/>
          </p:nvSpPr>
          <p:spPr>
            <a:xfrm>
              <a:off x="130218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3" name="object 3033"/>
            <p:cNvSpPr/>
            <p:nvPr/>
          </p:nvSpPr>
          <p:spPr>
            <a:xfrm>
              <a:off x="1302302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4" name="object 3034"/>
            <p:cNvSpPr/>
            <p:nvPr/>
          </p:nvSpPr>
          <p:spPr>
            <a:xfrm>
              <a:off x="1301465" y="4171575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11" y="0"/>
                  </a:moveTo>
                  <a:lnTo>
                    <a:pt x="2585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5" name="object 3035"/>
            <p:cNvSpPr/>
            <p:nvPr/>
          </p:nvSpPr>
          <p:spPr>
            <a:xfrm>
              <a:off x="130325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6" name="object 3036"/>
            <p:cNvSpPr/>
            <p:nvPr/>
          </p:nvSpPr>
          <p:spPr>
            <a:xfrm>
              <a:off x="1303455" y="41710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7" name="object 3037"/>
            <p:cNvSpPr/>
            <p:nvPr/>
          </p:nvSpPr>
          <p:spPr>
            <a:xfrm>
              <a:off x="1303569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8" name="object 3038"/>
            <p:cNvSpPr/>
            <p:nvPr/>
          </p:nvSpPr>
          <p:spPr>
            <a:xfrm>
              <a:off x="1303670" y="4168341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26"/>
                  </a:moveTo>
                  <a:lnTo>
                    <a:pt x="887" y="1626"/>
                  </a:lnTo>
                </a:path>
              </a:pathLst>
            </a:custGeom>
            <a:ln w="3253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9" name="object 3039"/>
            <p:cNvSpPr/>
            <p:nvPr/>
          </p:nvSpPr>
          <p:spPr>
            <a:xfrm>
              <a:off x="1303772" y="4169531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31"/>
                  </a:moveTo>
                  <a:lnTo>
                    <a:pt x="887" y="10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0" name="object 3040"/>
            <p:cNvSpPr/>
            <p:nvPr/>
          </p:nvSpPr>
          <p:spPr>
            <a:xfrm>
              <a:off x="130386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1" name="object 3041"/>
            <p:cNvSpPr/>
            <p:nvPr/>
          </p:nvSpPr>
          <p:spPr>
            <a:xfrm>
              <a:off x="130392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2" name="object 3042"/>
            <p:cNvSpPr/>
            <p:nvPr/>
          </p:nvSpPr>
          <p:spPr>
            <a:xfrm>
              <a:off x="130398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3" name="object 3043"/>
            <p:cNvSpPr/>
            <p:nvPr/>
          </p:nvSpPr>
          <p:spPr>
            <a:xfrm>
              <a:off x="1304063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4" name="object 3044"/>
            <p:cNvSpPr/>
            <p:nvPr/>
          </p:nvSpPr>
          <p:spPr>
            <a:xfrm>
              <a:off x="1304278" y="41711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5" name="object 3045"/>
            <p:cNvSpPr/>
            <p:nvPr/>
          </p:nvSpPr>
          <p:spPr>
            <a:xfrm>
              <a:off x="130453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6" name="object 3046"/>
            <p:cNvSpPr/>
            <p:nvPr/>
          </p:nvSpPr>
          <p:spPr>
            <a:xfrm>
              <a:off x="130482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7" name="object 3047"/>
            <p:cNvSpPr/>
            <p:nvPr/>
          </p:nvSpPr>
          <p:spPr>
            <a:xfrm>
              <a:off x="1304000" y="4171556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76" y="0"/>
                  </a:moveTo>
                  <a:lnTo>
                    <a:pt x="185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8" name="object 3048"/>
            <p:cNvSpPr/>
            <p:nvPr/>
          </p:nvSpPr>
          <p:spPr>
            <a:xfrm>
              <a:off x="130501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9" name="object 3049"/>
            <p:cNvSpPr/>
            <p:nvPr/>
          </p:nvSpPr>
          <p:spPr>
            <a:xfrm>
              <a:off x="130557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0" name="object 3050"/>
            <p:cNvSpPr/>
            <p:nvPr/>
          </p:nvSpPr>
          <p:spPr>
            <a:xfrm>
              <a:off x="130577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1" name="object 3051"/>
            <p:cNvSpPr/>
            <p:nvPr/>
          </p:nvSpPr>
          <p:spPr>
            <a:xfrm>
              <a:off x="130597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2" name="object 3052"/>
            <p:cNvSpPr/>
            <p:nvPr/>
          </p:nvSpPr>
          <p:spPr>
            <a:xfrm>
              <a:off x="1306078" y="417055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9"/>
                  </a:moveTo>
                  <a:lnTo>
                    <a:pt x="887" y="51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3" name="object 3053"/>
            <p:cNvSpPr/>
            <p:nvPr/>
          </p:nvSpPr>
          <p:spPr>
            <a:xfrm>
              <a:off x="130621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4" name="object 3054"/>
            <p:cNvSpPr/>
            <p:nvPr/>
          </p:nvSpPr>
          <p:spPr>
            <a:xfrm>
              <a:off x="1306293" y="416984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73"/>
                  </a:moveTo>
                  <a:lnTo>
                    <a:pt x="887" y="87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5" name="object 3055"/>
            <p:cNvSpPr/>
            <p:nvPr/>
          </p:nvSpPr>
          <p:spPr>
            <a:xfrm>
              <a:off x="1306382" y="4167961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63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6" name="object 3056"/>
            <p:cNvSpPr/>
            <p:nvPr/>
          </p:nvSpPr>
          <p:spPr>
            <a:xfrm>
              <a:off x="1306458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7" name="object 3057"/>
            <p:cNvSpPr/>
            <p:nvPr/>
          </p:nvSpPr>
          <p:spPr>
            <a:xfrm>
              <a:off x="130650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8" name="object 3058"/>
            <p:cNvSpPr/>
            <p:nvPr/>
          </p:nvSpPr>
          <p:spPr>
            <a:xfrm>
              <a:off x="1306585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9" name="object 3059"/>
            <p:cNvSpPr/>
            <p:nvPr/>
          </p:nvSpPr>
          <p:spPr>
            <a:xfrm>
              <a:off x="130668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0" name="object 3060"/>
            <p:cNvSpPr/>
            <p:nvPr/>
          </p:nvSpPr>
          <p:spPr>
            <a:xfrm>
              <a:off x="130673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1" name="object 3061"/>
            <p:cNvSpPr/>
            <p:nvPr/>
          </p:nvSpPr>
          <p:spPr>
            <a:xfrm>
              <a:off x="130680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2" name="object 3062"/>
            <p:cNvSpPr/>
            <p:nvPr/>
          </p:nvSpPr>
          <p:spPr>
            <a:xfrm>
              <a:off x="1306927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3" name="object 3063"/>
            <p:cNvSpPr/>
            <p:nvPr/>
          </p:nvSpPr>
          <p:spPr>
            <a:xfrm>
              <a:off x="130710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4" name="object 3064"/>
            <p:cNvSpPr/>
            <p:nvPr/>
          </p:nvSpPr>
          <p:spPr>
            <a:xfrm>
              <a:off x="130729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5" name="object 3065"/>
            <p:cNvSpPr/>
            <p:nvPr/>
          </p:nvSpPr>
          <p:spPr>
            <a:xfrm>
              <a:off x="130752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6" name="object 3066"/>
            <p:cNvSpPr/>
            <p:nvPr/>
          </p:nvSpPr>
          <p:spPr>
            <a:xfrm>
              <a:off x="1307586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7" name="object 3067"/>
            <p:cNvSpPr/>
            <p:nvPr/>
          </p:nvSpPr>
          <p:spPr>
            <a:xfrm>
              <a:off x="130767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8" name="object 3068"/>
            <p:cNvSpPr/>
            <p:nvPr/>
          </p:nvSpPr>
          <p:spPr>
            <a:xfrm>
              <a:off x="130809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9" name="object 3069"/>
            <p:cNvSpPr/>
            <p:nvPr/>
          </p:nvSpPr>
          <p:spPr>
            <a:xfrm>
              <a:off x="1308384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0" name="object 3070"/>
            <p:cNvSpPr/>
            <p:nvPr/>
          </p:nvSpPr>
          <p:spPr>
            <a:xfrm>
              <a:off x="1307675" y="4171563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50" y="0"/>
                  </a:moveTo>
                  <a:lnTo>
                    <a:pt x="182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1" name="object 3071"/>
            <p:cNvSpPr/>
            <p:nvPr/>
          </p:nvSpPr>
          <p:spPr>
            <a:xfrm>
              <a:off x="1308689" y="416955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19"/>
                  </a:moveTo>
                  <a:lnTo>
                    <a:pt x="887" y="101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2" name="object 3072"/>
            <p:cNvSpPr/>
            <p:nvPr/>
          </p:nvSpPr>
          <p:spPr>
            <a:xfrm>
              <a:off x="1308803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3" name="object 3073"/>
            <p:cNvSpPr/>
            <p:nvPr/>
          </p:nvSpPr>
          <p:spPr>
            <a:xfrm>
              <a:off x="1308879" y="417051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8"/>
                  </a:moveTo>
                  <a:lnTo>
                    <a:pt x="887" y="53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4" name="object 3074"/>
            <p:cNvSpPr/>
            <p:nvPr/>
          </p:nvSpPr>
          <p:spPr>
            <a:xfrm>
              <a:off x="1308929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5" name="object 3075"/>
            <p:cNvSpPr/>
            <p:nvPr/>
          </p:nvSpPr>
          <p:spPr>
            <a:xfrm>
              <a:off x="1308967" y="416911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40"/>
                  </a:moveTo>
                  <a:lnTo>
                    <a:pt x="887" y="124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6" name="object 3076"/>
            <p:cNvSpPr/>
            <p:nvPr/>
          </p:nvSpPr>
          <p:spPr>
            <a:xfrm>
              <a:off x="1309005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7" name="object 3077"/>
            <p:cNvSpPr/>
            <p:nvPr/>
          </p:nvSpPr>
          <p:spPr>
            <a:xfrm>
              <a:off x="1309081" y="4165758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583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8" name="object 3078"/>
            <p:cNvSpPr/>
            <p:nvPr/>
          </p:nvSpPr>
          <p:spPr>
            <a:xfrm>
              <a:off x="1309196" y="417094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9" name="object 3079"/>
            <p:cNvSpPr/>
            <p:nvPr/>
          </p:nvSpPr>
          <p:spPr>
            <a:xfrm>
              <a:off x="130931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0" name="object 3080"/>
            <p:cNvSpPr/>
            <p:nvPr/>
          </p:nvSpPr>
          <p:spPr>
            <a:xfrm>
              <a:off x="130938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1" name="object 3081"/>
            <p:cNvSpPr/>
            <p:nvPr/>
          </p:nvSpPr>
          <p:spPr>
            <a:xfrm>
              <a:off x="130955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2" name="object 3082"/>
            <p:cNvSpPr/>
            <p:nvPr/>
          </p:nvSpPr>
          <p:spPr>
            <a:xfrm>
              <a:off x="130976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3" name="object 3083"/>
            <p:cNvSpPr/>
            <p:nvPr/>
          </p:nvSpPr>
          <p:spPr>
            <a:xfrm>
              <a:off x="130991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4" name="object 3084"/>
            <p:cNvSpPr/>
            <p:nvPr/>
          </p:nvSpPr>
          <p:spPr>
            <a:xfrm>
              <a:off x="131012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5" name="object 3085"/>
            <p:cNvSpPr/>
            <p:nvPr/>
          </p:nvSpPr>
          <p:spPr>
            <a:xfrm>
              <a:off x="1310197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6" name="object 3086"/>
            <p:cNvSpPr/>
            <p:nvPr/>
          </p:nvSpPr>
          <p:spPr>
            <a:xfrm>
              <a:off x="1310260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7" name="object 3087"/>
            <p:cNvSpPr/>
            <p:nvPr/>
          </p:nvSpPr>
          <p:spPr>
            <a:xfrm>
              <a:off x="1311020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8" name="object 3088"/>
            <p:cNvSpPr/>
            <p:nvPr/>
          </p:nvSpPr>
          <p:spPr>
            <a:xfrm>
              <a:off x="131113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9" name="object 3089"/>
            <p:cNvSpPr/>
            <p:nvPr/>
          </p:nvSpPr>
          <p:spPr>
            <a:xfrm>
              <a:off x="131119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0" name="object 3090"/>
            <p:cNvSpPr/>
            <p:nvPr/>
          </p:nvSpPr>
          <p:spPr>
            <a:xfrm>
              <a:off x="1311274" y="41711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1" name="object 3091"/>
            <p:cNvSpPr/>
            <p:nvPr/>
          </p:nvSpPr>
          <p:spPr>
            <a:xfrm>
              <a:off x="1311337" y="41710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2" name="object 3092"/>
            <p:cNvSpPr/>
            <p:nvPr/>
          </p:nvSpPr>
          <p:spPr>
            <a:xfrm>
              <a:off x="1311363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3" name="object 3093"/>
            <p:cNvSpPr/>
            <p:nvPr/>
          </p:nvSpPr>
          <p:spPr>
            <a:xfrm>
              <a:off x="1311591" y="4159669"/>
              <a:ext cx="0" cy="12065"/>
            </a:xfrm>
            <a:custGeom>
              <a:avLst/>
              <a:gdLst/>
              <a:ahLst/>
              <a:cxnLst/>
              <a:rect l="l" t="t" r="r" b="b"/>
              <a:pathLst>
                <a:path h="12064">
                  <a:moveTo>
                    <a:pt x="0" y="1192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4" name="object 3094"/>
            <p:cNvSpPr/>
            <p:nvPr/>
          </p:nvSpPr>
          <p:spPr>
            <a:xfrm>
              <a:off x="1311692" y="4168556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19"/>
                  </a:moveTo>
                  <a:lnTo>
                    <a:pt x="887" y="151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5" name="object 3095"/>
            <p:cNvSpPr/>
            <p:nvPr/>
          </p:nvSpPr>
          <p:spPr>
            <a:xfrm>
              <a:off x="1311806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6" name="object 3096"/>
            <p:cNvSpPr/>
            <p:nvPr/>
          </p:nvSpPr>
          <p:spPr>
            <a:xfrm>
              <a:off x="131199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7" name="object 3097"/>
            <p:cNvSpPr/>
            <p:nvPr/>
          </p:nvSpPr>
          <p:spPr>
            <a:xfrm>
              <a:off x="1311325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38" y="0"/>
                  </a:moveTo>
                  <a:lnTo>
                    <a:pt x="1812" y="0"/>
                  </a:lnTo>
                </a:path>
                <a:path w="2540">
                  <a:moveTo>
                    <a:pt x="228" y="0"/>
                  </a:moveTo>
                  <a:lnTo>
                    <a:pt x="2002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8" name="object 3098"/>
            <p:cNvSpPr/>
            <p:nvPr/>
          </p:nvSpPr>
          <p:spPr>
            <a:xfrm>
              <a:off x="131265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9" name="object 3099"/>
            <p:cNvSpPr/>
            <p:nvPr/>
          </p:nvSpPr>
          <p:spPr>
            <a:xfrm>
              <a:off x="131275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0" name="object 3100"/>
            <p:cNvSpPr/>
            <p:nvPr/>
          </p:nvSpPr>
          <p:spPr>
            <a:xfrm>
              <a:off x="1312820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1" name="object 3101"/>
            <p:cNvSpPr/>
            <p:nvPr/>
          </p:nvSpPr>
          <p:spPr>
            <a:xfrm>
              <a:off x="1312871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2" name="object 3102"/>
            <p:cNvSpPr/>
            <p:nvPr/>
          </p:nvSpPr>
          <p:spPr>
            <a:xfrm>
              <a:off x="131293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3" name="object 3103"/>
            <p:cNvSpPr/>
            <p:nvPr/>
          </p:nvSpPr>
          <p:spPr>
            <a:xfrm>
              <a:off x="131345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4" name="object 3104"/>
            <p:cNvSpPr/>
            <p:nvPr/>
          </p:nvSpPr>
          <p:spPr>
            <a:xfrm>
              <a:off x="131366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5" name="object 3105"/>
            <p:cNvSpPr/>
            <p:nvPr/>
          </p:nvSpPr>
          <p:spPr>
            <a:xfrm>
              <a:off x="1313922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6" name="object 3106"/>
            <p:cNvSpPr/>
            <p:nvPr/>
          </p:nvSpPr>
          <p:spPr>
            <a:xfrm>
              <a:off x="1313973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7" name="object 3107"/>
            <p:cNvSpPr/>
            <p:nvPr/>
          </p:nvSpPr>
          <p:spPr>
            <a:xfrm>
              <a:off x="1314011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8" name="object 3108"/>
            <p:cNvSpPr/>
            <p:nvPr/>
          </p:nvSpPr>
          <p:spPr>
            <a:xfrm>
              <a:off x="1314113" y="4153314"/>
              <a:ext cx="0" cy="18415"/>
            </a:xfrm>
            <a:custGeom>
              <a:avLst/>
              <a:gdLst/>
              <a:ahLst/>
              <a:cxnLst/>
              <a:rect l="l" t="t" r="r" b="b"/>
              <a:pathLst>
                <a:path h="18414">
                  <a:moveTo>
                    <a:pt x="0" y="1827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9" name="object 3109"/>
            <p:cNvSpPr/>
            <p:nvPr/>
          </p:nvSpPr>
          <p:spPr>
            <a:xfrm>
              <a:off x="1314151" y="4168505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44"/>
                  </a:moveTo>
                  <a:lnTo>
                    <a:pt x="887" y="15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0" name="object 3110"/>
            <p:cNvSpPr/>
            <p:nvPr/>
          </p:nvSpPr>
          <p:spPr>
            <a:xfrm>
              <a:off x="1314201" y="4169619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87"/>
                  </a:moveTo>
                  <a:lnTo>
                    <a:pt x="887" y="98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1" name="object 3111"/>
            <p:cNvSpPr/>
            <p:nvPr/>
          </p:nvSpPr>
          <p:spPr>
            <a:xfrm>
              <a:off x="1314290" y="4165910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683"/>
                  </a:moveTo>
                  <a:lnTo>
                    <a:pt x="0" y="0"/>
                  </a:lnTo>
                </a:path>
                <a:path h="5714">
                  <a:moveTo>
                    <a:pt x="0" y="5683"/>
                  </a:moveTo>
                  <a:lnTo>
                    <a:pt x="0" y="141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2" name="object 3112"/>
            <p:cNvSpPr/>
            <p:nvPr/>
          </p:nvSpPr>
          <p:spPr>
            <a:xfrm>
              <a:off x="131458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3" name="object 3113"/>
            <p:cNvSpPr/>
            <p:nvPr/>
          </p:nvSpPr>
          <p:spPr>
            <a:xfrm>
              <a:off x="131463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4" name="object 3114"/>
            <p:cNvSpPr/>
            <p:nvPr/>
          </p:nvSpPr>
          <p:spPr>
            <a:xfrm>
              <a:off x="1313821" y="41715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64" y="0"/>
                  </a:moveTo>
                  <a:lnTo>
                    <a:pt x="1938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5" name="object 3115"/>
            <p:cNvSpPr/>
            <p:nvPr/>
          </p:nvSpPr>
          <p:spPr>
            <a:xfrm>
              <a:off x="131494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6" name="object 3116"/>
            <p:cNvSpPr/>
            <p:nvPr/>
          </p:nvSpPr>
          <p:spPr>
            <a:xfrm>
              <a:off x="131512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7" name="object 3117"/>
            <p:cNvSpPr/>
            <p:nvPr/>
          </p:nvSpPr>
          <p:spPr>
            <a:xfrm>
              <a:off x="131536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8" name="object 3118"/>
            <p:cNvSpPr/>
            <p:nvPr/>
          </p:nvSpPr>
          <p:spPr>
            <a:xfrm>
              <a:off x="1315469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9" name="object 3119"/>
            <p:cNvSpPr/>
            <p:nvPr/>
          </p:nvSpPr>
          <p:spPr>
            <a:xfrm>
              <a:off x="131550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0" name="object 3120"/>
            <p:cNvSpPr/>
            <p:nvPr/>
          </p:nvSpPr>
          <p:spPr>
            <a:xfrm>
              <a:off x="131559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1" name="object 3121"/>
            <p:cNvSpPr/>
            <p:nvPr/>
          </p:nvSpPr>
          <p:spPr>
            <a:xfrm>
              <a:off x="131567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2" name="object 3122"/>
            <p:cNvSpPr/>
            <p:nvPr/>
          </p:nvSpPr>
          <p:spPr>
            <a:xfrm>
              <a:off x="131609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3" name="object 3123"/>
            <p:cNvSpPr/>
            <p:nvPr/>
          </p:nvSpPr>
          <p:spPr>
            <a:xfrm>
              <a:off x="1316482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4" name="object 3124"/>
            <p:cNvSpPr/>
            <p:nvPr/>
          </p:nvSpPr>
          <p:spPr>
            <a:xfrm>
              <a:off x="1316584" y="416974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24"/>
                  </a:moveTo>
                  <a:lnTo>
                    <a:pt x="887" y="92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5" name="object 3125"/>
            <p:cNvSpPr/>
            <p:nvPr/>
          </p:nvSpPr>
          <p:spPr>
            <a:xfrm>
              <a:off x="1316673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6" name="object 3126"/>
            <p:cNvSpPr/>
            <p:nvPr/>
          </p:nvSpPr>
          <p:spPr>
            <a:xfrm>
              <a:off x="1316761" y="4168986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03"/>
                  </a:moveTo>
                  <a:lnTo>
                    <a:pt x="887" y="130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7" name="object 3127"/>
            <p:cNvSpPr/>
            <p:nvPr/>
          </p:nvSpPr>
          <p:spPr>
            <a:xfrm>
              <a:off x="1316901" y="4168417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88"/>
                  </a:moveTo>
                  <a:lnTo>
                    <a:pt x="887" y="1588"/>
                  </a:lnTo>
                </a:path>
              </a:pathLst>
            </a:custGeom>
            <a:ln w="3177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8" name="object 3128"/>
            <p:cNvSpPr/>
            <p:nvPr/>
          </p:nvSpPr>
          <p:spPr>
            <a:xfrm>
              <a:off x="1316989" y="4168796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98"/>
                  </a:moveTo>
                  <a:lnTo>
                    <a:pt x="887" y="139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9" name="object 3129"/>
            <p:cNvSpPr/>
            <p:nvPr/>
          </p:nvSpPr>
          <p:spPr>
            <a:xfrm>
              <a:off x="1317027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0" name="object 3130"/>
            <p:cNvSpPr/>
            <p:nvPr/>
          </p:nvSpPr>
          <p:spPr>
            <a:xfrm>
              <a:off x="131723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1" name="object 3131"/>
            <p:cNvSpPr/>
            <p:nvPr/>
          </p:nvSpPr>
          <p:spPr>
            <a:xfrm>
              <a:off x="131728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2" name="object 3132"/>
            <p:cNvSpPr/>
            <p:nvPr/>
          </p:nvSpPr>
          <p:spPr>
            <a:xfrm>
              <a:off x="131739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3" name="object 3133"/>
            <p:cNvSpPr/>
            <p:nvPr/>
          </p:nvSpPr>
          <p:spPr>
            <a:xfrm>
              <a:off x="131769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4" name="object 3134"/>
            <p:cNvSpPr/>
            <p:nvPr/>
          </p:nvSpPr>
          <p:spPr>
            <a:xfrm>
              <a:off x="131780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5" name="object 3135"/>
            <p:cNvSpPr/>
            <p:nvPr/>
          </p:nvSpPr>
          <p:spPr>
            <a:xfrm>
              <a:off x="131791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6" name="object 3136"/>
            <p:cNvSpPr/>
            <p:nvPr/>
          </p:nvSpPr>
          <p:spPr>
            <a:xfrm>
              <a:off x="131802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7" name="object 3137"/>
            <p:cNvSpPr/>
            <p:nvPr/>
          </p:nvSpPr>
          <p:spPr>
            <a:xfrm>
              <a:off x="1318092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8" name="object 3138"/>
            <p:cNvSpPr/>
            <p:nvPr/>
          </p:nvSpPr>
          <p:spPr>
            <a:xfrm>
              <a:off x="131825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9" name="object 3139"/>
            <p:cNvSpPr/>
            <p:nvPr/>
          </p:nvSpPr>
          <p:spPr>
            <a:xfrm>
              <a:off x="131873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0" name="object 3140"/>
            <p:cNvSpPr/>
            <p:nvPr/>
          </p:nvSpPr>
          <p:spPr>
            <a:xfrm>
              <a:off x="131909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1" name="object 3141"/>
            <p:cNvSpPr/>
            <p:nvPr/>
          </p:nvSpPr>
          <p:spPr>
            <a:xfrm>
              <a:off x="131914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2" name="object 3142"/>
            <p:cNvSpPr/>
            <p:nvPr/>
          </p:nvSpPr>
          <p:spPr>
            <a:xfrm>
              <a:off x="1319232" y="417026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64"/>
                  </a:moveTo>
                  <a:lnTo>
                    <a:pt x="887" y="66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3" name="object 3143"/>
            <p:cNvSpPr/>
            <p:nvPr/>
          </p:nvSpPr>
          <p:spPr>
            <a:xfrm>
              <a:off x="1319397" y="416970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43"/>
                  </a:moveTo>
                  <a:lnTo>
                    <a:pt x="887" y="94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4" name="object 3144"/>
            <p:cNvSpPr/>
            <p:nvPr/>
          </p:nvSpPr>
          <p:spPr>
            <a:xfrm>
              <a:off x="1319473" y="4166353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24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5" name="object 3145"/>
            <p:cNvSpPr/>
            <p:nvPr/>
          </p:nvSpPr>
          <p:spPr>
            <a:xfrm>
              <a:off x="1319600" y="416991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41"/>
                  </a:moveTo>
                  <a:lnTo>
                    <a:pt x="887" y="84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6" name="object 3146"/>
            <p:cNvSpPr/>
            <p:nvPr/>
          </p:nvSpPr>
          <p:spPr>
            <a:xfrm>
              <a:off x="1319701" y="417059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0"/>
                  </a:moveTo>
                  <a:lnTo>
                    <a:pt x="887" y="50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7" name="object 3147"/>
            <p:cNvSpPr/>
            <p:nvPr/>
          </p:nvSpPr>
          <p:spPr>
            <a:xfrm>
              <a:off x="131980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8" name="object 3148"/>
            <p:cNvSpPr/>
            <p:nvPr/>
          </p:nvSpPr>
          <p:spPr>
            <a:xfrm>
              <a:off x="131989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9" name="object 3149"/>
            <p:cNvSpPr/>
            <p:nvPr/>
          </p:nvSpPr>
          <p:spPr>
            <a:xfrm>
              <a:off x="132009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0" name="object 3150"/>
            <p:cNvSpPr/>
            <p:nvPr/>
          </p:nvSpPr>
          <p:spPr>
            <a:xfrm>
              <a:off x="132043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1" name="object 3151"/>
            <p:cNvSpPr/>
            <p:nvPr/>
          </p:nvSpPr>
          <p:spPr>
            <a:xfrm>
              <a:off x="132057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2" name="object 3152"/>
            <p:cNvSpPr/>
            <p:nvPr/>
          </p:nvSpPr>
          <p:spPr>
            <a:xfrm>
              <a:off x="132066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3" name="object 3153"/>
            <p:cNvSpPr/>
            <p:nvPr/>
          </p:nvSpPr>
          <p:spPr>
            <a:xfrm>
              <a:off x="1320715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4" name="object 3154"/>
            <p:cNvSpPr/>
            <p:nvPr/>
          </p:nvSpPr>
          <p:spPr>
            <a:xfrm>
              <a:off x="132076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5" name="object 3155"/>
            <p:cNvSpPr/>
            <p:nvPr/>
          </p:nvSpPr>
          <p:spPr>
            <a:xfrm>
              <a:off x="132086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6" name="object 3156"/>
            <p:cNvSpPr/>
            <p:nvPr/>
          </p:nvSpPr>
          <p:spPr>
            <a:xfrm>
              <a:off x="132126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7" name="object 3157"/>
            <p:cNvSpPr/>
            <p:nvPr/>
          </p:nvSpPr>
          <p:spPr>
            <a:xfrm>
              <a:off x="132134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8" name="object 3158"/>
            <p:cNvSpPr/>
            <p:nvPr/>
          </p:nvSpPr>
          <p:spPr>
            <a:xfrm>
              <a:off x="1321792" y="416986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67"/>
                  </a:moveTo>
                  <a:lnTo>
                    <a:pt x="887" y="86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9" name="object 3159"/>
            <p:cNvSpPr/>
            <p:nvPr/>
          </p:nvSpPr>
          <p:spPr>
            <a:xfrm>
              <a:off x="1321881" y="417034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26"/>
                  </a:moveTo>
                  <a:lnTo>
                    <a:pt x="887" y="62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0" name="object 3160"/>
            <p:cNvSpPr/>
            <p:nvPr/>
          </p:nvSpPr>
          <p:spPr>
            <a:xfrm>
              <a:off x="1322046" y="41710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1" name="object 3161"/>
            <p:cNvSpPr/>
            <p:nvPr/>
          </p:nvSpPr>
          <p:spPr>
            <a:xfrm>
              <a:off x="1322097" y="417050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44"/>
                  </a:moveTo>
                  <a:lnTo>
                    <a:pt x="887" y="5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2" name="object 3162"/>
            <p:cNvSpPr/>
            <p:nvPr/>
          </p:nvSpPr>
          <p:spPr>
            <a:xfrm>
              <a:off x="1322198" y="4165239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635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3" name="object 3163"/>
            <p:cNvSpPr/>
            <p:nvPr/>
          </p:nvSpPr>
          <p:spPr>
            <a:xfrm>
              <a:off x="1322287" y="416917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08"/>
                  </a:moveTo>
                  <a:lnTo>
                    <a:pt x="887" y="120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4" name="object 3164"/>
            <p:cNvSpPr/>
            <p:nvPr/>
          </p:nvSpPr>
          <p:spPr>
            <a:xfrm>
              <a:off x="132251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5" name="object 3165"/>
            <p:cNvSpPr/>
            <p:nvPr/>
          </p:nvSpPr>
          <p:spPr>
            <a:xfrm>
              <a:off x="132255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6" name="object 3166"/>
            <p:cNvSpPr/>
            <p:nvPr/>
          </p:nvSpPr>
          <p:spPr>
            <a:xfrm>
              <a:off x="132264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7" name="object 3167"/>
            <p:cNvSpPr/>
            <p:nvPr/>
          </p:nvSpPr>
          <p:spPr>
            <a:xfrm>
              <a:off x="132284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8" name="object 3168"/>
            <p:cNvSpPr/>
            <p:nvPr/>
          </p:nvSpPr>
          <p:spPr>
            <a:xfrm>
              <a:off x="132300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9" name="object 3169"/>
            <p:cNvSpPr/>
            <p:nvPr/>
          </p:nvSpPr>
          <p:spPr>
            <a:xfrm>
              <a:off x="132332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0" name="object 3170"/>
            <p:cNvSpPr/>
            <p:nvPr/>
          </p:nvSpPr>
          <p:spPr>
            <a:xfrm>
              <a:off x="1323389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1" name="object 3171"/>
            <p:cNvSpPr/>
            <p:nvPr/>
          </p:nvSpPr>
          <p:spPr>
            <a:xfrm>
              <a:off x="132356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2" name="object 3172"/>
            <p:cNvSpPr/>
            <p:nvPr/>
          </p:nvSpPr>
          <p:spPr>
            <a:xfrm>
              <a:off x="132375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3" name="object 3173"/>
            <p:cNvSpPr/>
            <p:nvPr/>
          </p:nvSpPr>
          <p:spPr>
            <a:xfrm>
              <a:off x="132412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4" name="object 3174"/>
            <p:cNvSpPr/>
            <p:nvPr/>
          </p:nvSpPr>
          <p:spPr>
            <a:xfrm>
              <a:off x="132434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5" name="object 3175"/>
            <p:cNvSpPr/>
            <p:nvPr/>
          </p:nvSpPr>
          <p:spPr>
            <a:xfrm>
              <a:off x="1324441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6" name="object 3176"/>
            <p:cNvSpPr/>
            <p:nvPr/>
          </p:nvSpPr>
          <p:spPr>
            <a:xfrm>
              <a:off x="1324530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7" name="object 3177"/>
            <p:cNvSpPr/>
            <p:nvPr/>
          </p:nvSpPr>
          <p:spPr>
            <a:xfrm>
              <a:off x="1324656" y="41710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8" name="object 3178"/>
            <p:cNvSpPr/>
            <p:nvPr/>
          </p:nvSpPr>
          <p:spPr>
            <a:xfrm>
              <a:off x="1324770" y="4168227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83"/>
                  </a:moveTo>
                  <a:lnTo>
                    <a:pt x="887" y="1683"/>
                  </a:lnTo>
                </a:path>
              </a:pathLst>
            </a:custGeom>
            <a:ln w="3367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9" name="object 3179"/>
            <p:cNvSpPr/>
            <p:nvPr/>
          </p:nvSpPr>
          <p:spPr>
            <a:xfrm>
              <a:off x="1324821" y="41711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0" name="object 3180"/>
            <p:cNvSpPr/>
            <p:nvPr/>
          </p:nvSpPr>
          <p:spPr>
            <a:xfrm>
              <a:off x="1324910" y="417049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0"/>
                  </a:moveTo>
                  <a:lnTo>
                    <a:pt x="887" y="5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1" name="object 3181"/>
            <p:cNvSpPr/>
            <p:nvPr/>
          </p:nvSpPr>
          <p:spPr>
            <a:xfrm>
              <a:off x="1325011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2" name="object 3182"/>
            <p:cNvSpPr/>
            <p:nvPr/>
          </p:nvSpPr>
          <p:spPr>
            <a:xfrm>
              <a:off x="1325113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3" name="object 3183"/>
            <p:cNvSpPr/>
            <p:nvPr/>
          </p:nvSpPr>
          <p:spPr>
            <a:xfrm>
              <a:off x="1325201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4" name="object 3184"/>
            <p:cNvSpPr/>
            <p:nvPr/>
          </p:nvSpPr>
          <p:spPr>
            <a:xfrm>
              <a:off x="132531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5" name="object 3185"/>
            <p:cNvSpPr/>
            <p:nvPr/>
          </p:nvSpPr>
          <p:spPr>
            <a:xfrm>
              <a:off x="132540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6" name="object 3186"/>
            <p:cNvSpPr/>
            <p:nvPr/>
          </p:nvSpPr>
          <p:spPr>
            <a:xfrm>
              <a:off x="1324720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76" y="0"/>
                  </a:moveTo>
                  <a:lnTo>
                    <a:pt x="185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7" name="object 3187"/>
            <p:cNvSpPr/>
            <p:nvPr/>
          </p:nvSpPr>
          <p:spPr>
            <a:xfrm>
              <a:off x="132596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8" name="object 3188"/>
            <p:cNvSpPr/>
            <p:nvPr/>
          </p:nvSpPr>
          <p:spPr>
            <a:xfrm>
              <a:off x="1325125" y="4171563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50" y="0"/>
                  </a:moveTo>
                  <a:lnTo>
                    <a:pt x="182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9" name="object 3189"/>
            <p:cNvSpPr/>
            <p:nvPr/>
          </p:nvSpPr>
          <p:spPr>
            <a:xfrm>
              <a:off x="132621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0" name="object 3190"/>
            <p:cNvSpPr/>
            <p:nvPr/>
          </p:nvSpPr>
          <p:spPr>
            <a:xfrm>
              <a:off x="132636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1" name="object 3191"/>
            <p:cNvSpPr/>
            <p:nvPr/>
          </p:nvSpPr>
          <p:spPr>
            <a:xfrm>
              <a:off x="1327026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2" name="object 3192"/>
            <p:cNvSpPr/>
            <p:nvPr/>
          </p:nvSpPr>
          <p:spPr>
            <a:xfrm>
              <a:off x="1327102" y="41710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3" name="object 3193"/>
            <p:cNvSpPr/>
            <p:nvPr/>
          </p:nvSpPr>
          <p:spPr>
            <a:xfrm>
              <a:off x="1327191" y="416994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22"/>
                  </a:moveTo>
                  <a:lnTo>
                    <a:pt x="887" y="82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4" name="object 3194"/>
            <p:cNvSpPr/>
            <p:nvPr/>
          </p:nvSpPr>
          <p:spPr>
            <a:xfrm>
              <a:off x="1327280" y="41712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5" name="object 3195"/>
            <p:cNvSpPr/>
            <p:nvPr/>
          </p:nvSpPr>
          <p:spPr>
            <a:xfrm>
              <a:off x="1327406" y="416968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55"/>
                  </a:moveTo>
                  <a:lnTo>
                    <a:pt x="887" y="95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6" name="object 3196"/>
            <p:cNvSpPr/>
            <p:nvPr/>
          </p:nvSpPr>
          <p:spPr>
            <a:xfrm>
              <a:off x="1327495" y="4161796"/>
              <a:ext cx="0" cy="10160"/>
            </a:xfrm>
            <a:custGeom>
              <a:avLst/>
              <a:gdLst/>
              <a:ahLst/>
              <a:cxnLst/>
              <a:rect l="l" t="t" r="r" b="b"/>
              <a:pathLst>
                <a:path h="10160">
                  <a:moveTo>
                    <a:pt x="0" y="979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7" name="object 3197"/>
            <p:cNvSpPr/>
            <p:nvPr/>
          </p:nvSpPr>
          <p:spPr>
            <a:xfrm>
              <a:off x="132766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8" name="object 3198"/>
            <p:cNvSpPr/>
            <p:nvPr/>
          </p:nvSpPr>
          <p:spPr>
            <a:xfrm>
              <a:off x="132776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9" name="object 3199"/>
            <p:cNvSpPr/>
            <p:nvPr/>
          </p:nvSpPr>
          <p:spPr>
            <a:xfrm>
              <a:off x="132783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0" name="object 3200"/>
            <p:cNvSpPr/>
            <p:nvPr/>
          </p:nvSpPr>
          <p:spPr>
            <a:xfrm>
              <a:off x="132811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1" name="object 3201"/>
            <p:cNvSpPr/>
            <p:nvPr/>
          </p:nvSpPr>
          <p:spPr>
            <a:xfrm>
              <a:off x="132857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2" name="object 3202"/>
            <p:cNvSpPr/>
            <p:nvPr/>
          </p:nvSpPr>
          <p:spPr>
            <a:xfrm>
              <a:off x="1328623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3" name="object 3203"/>
            <p:cNvSpPr/>
            <p:nvPr/>
          </p:nvSpPr>
          <p:spPr>
            <a:xfrm>
              <a:off x="132869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4" name="object 3204"/>
            <p:cNvSpPr/>
            <p:nvPr/>
          </p:nvSpPr>
          <p:spPr>
            <a:xfrm>
              <a:off x="132873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5" name="object 3205"/>
            <p:cNvSpPr/>
            <p:nvPr/>
          </p:nvSpPr>
          <p:spPr>
            <a:xfrm>
              <a:off x="132921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6" name="object 3206"/>
            <p:cNvSpPr/>
            <p:nvPr/>
          </p:nvSpPr>
          <p:spPr>
            <a:xfrm>
              <a:off x="132945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7" name="object 3207"/>
            <p:cNvSpPr/>
            <p:nvPr/>
          </p:nvSpPr>
          <p:spPr>
            <a:xfrm>
              <a:off x="132961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8" name="object 3208"/>
            <p:cNvSpPr/>
            <p:nvPr/>
          </p:nvSpPr>
          <p:spPr>
            <a:xfrm>
              <a:off x="1329764" y="41711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9" name="object 3209"/>
            <p:cNvSpPr/>
            <p:nvPr/>
          </p:nvSpPr>
          <p:spPr>
            <a:xfrm>
              <a:off x="1329852" y="41712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0" name="object 3210"/>
            <p:cNvSpPr/>
            <p:nvPr/>
          </p:nvSpPr>
          <p:spPr>
            <a:xfrm>
              <a:off x="1329954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1" name="object 3211"/>
            <p:cNvSpPr/>
            <p:nvPr/>
          </p:nvSpPr>
          <p:spPr>
            <a:xfrm>
              <a:off x="1330042" y="4168012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58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2" name="object 3212"/>
            <p:cNvSpPr/>
            <p:nvPr/>
          </p:nvSpPr>
          <p:spPr>
            <a:xfrm>
              <a:off x="1330080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3" name="object 3213"/>
            <p:cNvSpPr/>
            <p:nvPr/>
          </p:nvSpPr>
          <p:spPr>
            <a:xfrm>
              <a:off x="1330144" y="416986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67"/>
                  </a:moveTo>
                  <a:lnTo>
                    <a:pt x="887" y="86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4" name="object 3214"/>
            <p:cNvSpPr/>
            <p:nvPr/>
          </p:nvSpPr>
          <p:spPr>
            <a:xfrm>
              <a:off x="1330194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5" name="object 3215"/>
            <p:cNvSpPr/>
            <p:nvPr/>
          </p:nvSpPr>
          <p:spPr>
            <a:xfrm>
              <a:off x="133030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6" name="object 3216"/>
            <p:cNvSpPr/>
            <p:nvPr/>
          </p:nvSpPr>
          <p:spPr>
            <a:xfrm>
              <a:off x="1330423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7" name="object 3217"/>
            <p:cNvSpPr/>
            <p:nvPr/>
          </p:nvSpPr>
          <p:spPr>
            <a:xfrm>
              <a:off x="133093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8" name="object 3218"/>
            <p:cNvSpPr/>
            <p:nvPr/>
          </p:nvSpPr>
          <p:spPr>
            <a:xfrm>
              <a:off x="133106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9" name="object 3219"/>
            <p:cNvSpPr/>
            <p:nvPr/>
          </p:nvSpPr>
          <p:spPr>
            <a:xfrm>
              <a:off x="133110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0" name="object 3220"/>
            <p:cNvSpPr/>
            <p:nvPr/>
          </p:nvSpPr>
          <p:spPr>
            <a:xfrm>
              <a:off x="1331246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1" name="object 3221"/>
            <p:cNvSpPr/>
            <p:nvPr/>
          </p:nvSpPr>
          <p:spPr>
            <a:xfrm>
              <a:off x="1331297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2" name="object 3222"/>
            <p:cNvSpPr/>
            <p:nvPr/>
          </p:nvSpPr>
          <p:spPr>
            <a:xfrm>
              <a:off x="133134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3" name="object 3223"/>
            <p:cNvSpPr/>
            <p:nvPr/>
          </p:nvSpPr>
          <p:spPr>
            <a:xfrm>
              <a:off x="133143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4" name="object 3224"/>
            <p:cNvSpPr/>
            <p:nvPr/>
          </p:nvSpPr>
          <p:spPr>
            <a:xfrm>
              <a:off x="133172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5" name="object 3225"/>
            <p:cNvSpPr/>
            <p:nvPr/>
          </p:nvSpPr>
          <p:spPr>
            <a:xfrm>
              <a:off x="133218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6" name="object 3226"/>
            <p:cNvSpPr/>
            <p:nvPr/>
          </p:nvSpPr>
          <p:spPr>
            <a:xfrm>
              <a:off x="1332400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7" name="object 3227"/>
            <p:cNvSpPr/>
            <p:nvPr/>
          </p:nvSpPr>
          <p:spPr>
            <a:xfrm>
              <a:off x="133246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8" name="object 3228"/>
            <p:cNvSpPr/>
            <p:nvPr/>
          </p:nvSpPr>
          <p:spPr>
            <a:xfrm>
              <a:off x="133248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9" name="object 3229"/>
            <p:cNvSpPr/>
            <p:nvPr/>
          </p:nvSpPr>
          <p:spPr>
            <a:xfrm>
              <a:off x="1332577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0" name="object 3230"/>
            <p:cNvSpPr/>
            <p:nvPr/>
          </p:nvSpPr>
          <p:spPr>
            <a:xfrm>
              <a:off x="1332704" y="4167784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81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1" name="object 3231"/>
            <p:cNvSpPr/>
            <p:nvPr/>
          </p:nvSpPr>
          <p:spPr>
            <a:xfrm>
              <a:off x="1332830" y="41709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2" name="object 3232"/>
            <p:cNvSpPr/>
            <p:nvPr/>
          </p:nvSpPr>
          <p:spPr>
            <a:xfrm>
              <a:off x="133297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3" name="object 3233"/>
            <p:cNvSpPr/>
            <p:nvPr/>
          </p:nvSpPr>
          <p:spPr>
            <a:xfrm>
              <a:off x="133305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4" name="object 3234"/>
            <p:cNvSpPr/>
            <p:nvPr/>
          </p:nvSpPr>
          <p:spPr>
            <a:xfrm>
              <a:off x="1333135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5" name="object 3235"/>
            <p:cNvSpPr/>
            <p:nvPr/>
          </p:nvSpPr>
          <p:spPr>
            <a:xfrm>
              <a:off x="133318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6" name="object 3236"/>
            <p:cNvSpPr/>
            <p:nvPr/>
          </p:nvSpPr>
          <p:spPr>
            <a:xfrm>
              <a:off x="133340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7" name="object 3237"/>
            <p:cNvSpPr/>
            <p:nvPr/>
          </p:nvSpPr>
          <p:spPr>
            <a:xfrm>
              <a:off x="133355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8" name="object 3238"/>
            <p:cNvSpPr/>
            <p:nvPr/>
          </p:nvSpPr>
          <p:spPr>
            <a:xfrm>
              <a:off x="133385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9" name="object 3239"/>
            <p:cNvSpPr/>
            <p:nvPr/>
          </p:nvSpPr>
          <p:spPr>
            <a:xfrm>
              <a:off x="1333908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0" name="object 3240"/>
            <p:cNvSpPr/>
            <p:nvPr/>
          </p:nvSpPr>
          <p:spPr>
            <a:xfrm>
              <a:off x="133395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1" name="object 3241"/>
            <p:cNvSpPr/>
            <p:nvPr/>
          </p:nvSpPr>
          <p:spPr>
            <a:xfrm>
              <a:off x="133428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2" name="object 3242"/>
            <p:cNvSpPr/>
            <p:nvPr/>
          </p:nvSpPr>
          <p:spPr>
            <a:xfrm>
              <a:off x="133463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3" name="object 3243"/>
            <p:cNvSpPr/>
            <p:nvPr/>
          </p:nvSpPr>
          <p:spPr>
            <a:xfrm>
              <a:off x="133483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4" name="object 3244"/>
            <p:cNvSpPr/>
            <p:nvPr/>
          </p:nvSpPr>
          <p:spPr>
            <a:xfrm>
              <a:off x="1335036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5" name="object 3245"/>
            <p:cNvSpPr/>
            <p:nvPr/>
          </p:nvSpPr>
          <p:spPr>
            <a:xfrm>
              <a:off x="1335150" y="41710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6" name="object 3246"/>
            <p:cNvSpPr/>
            <p:nvPr/>
          </p:nvSpPr>
          <p:spPr>
            <a:xfrm>
              <a:off x="1335264" y="4169467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63"/>
                  </a:moveTo>
                  <a:lnTo>
                    <a:pt x="887" y="10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7" name="object 3247"/>
            <p:cNvSpPr/>
            <p:nvPr/>
          </p:nvSpPr>
          <p:spPr>
            <a:xfrm>
              <a:off x="1335390" y="4168227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83"/>
                  </a:moveTo>
                  <a:lnTo>
                    <a:pt x="887" y="1683"/>
                  </a:lnTo>
                </a:path>
              </a:pathLst>
            </a:custGeom>
            <a:ln w="3367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8" name="object 3248"/>
            <p:cNvSpPr/>
            <p:nvPr/>
          </p:nvSpPr>
          <p:spPr>
            <a:xfrm>
              <a:off x="1335479" y="41711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9" name="object 3249"/>
            <p:cNvSpPr/>
            <p:nvPr/>
          </p:nvSpPr>
          <p:spPr>
            <a:xfrm>
              <a:off x="1335568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0" name="object 3250"/>
            <p:cNvSpPr/>
            <p:nvPr/>
          </p:nvSpPr>
          <p:spPr>
            <a:xfrm>
              <a:off x="1335733" y="41712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1" name="object 3251"/>
            <p:cNvSpPr/>
            <p:nvPr/>
          </p:nvSpPr>
          <p:spPr>
            <a:xfrm>
              <a:off x="1335809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2" name="object 3252"/>
            <p:cNvSpPr/>
            <p:nvPr/>
          </p:nvSpPr>
          <p:spPr>
            <a:xfrm>
              <a:off x="133610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3" name="object 3253"/>
            <p:cNvSpPr/>
            <p:nvPr/>
          </p:nvSpPr>
          <p:spPr>
            <a:xfrm>
              <a:off x="133645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4" name="object 3254"/>
            <p:cNvSpPr/>
            <p:nvPr/>
          </p:nvSpPr>
          <p:spPr>
            <a:xfrm>
              <a:off x="1336544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5" name="object 3255"/>
            <p:cNvSpPr/>
            <p:nvPr/>
          </p:nvSpPr>
          <p:spPr>
            <a:xfrm>
              <a:off x="133660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6" name="object 3256"/>
            <p:cNvSpPr/>
            <p:nvPr/>
          </p:nvSpPr>
          <p:spPr>
            <a:xfrm>
              <a:off x="133672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7" name="object 3257"/>
            <p:cNvSpPr/>
            <p:nvPr/>
          </p:nvSpPr>
          <p:spPr>
            <a:xfrm>
              <a:off x="133748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8" name="object 3258"/>
            <p:cNvSpPr/>
            <p:nvPr/>
          </p:nvSpPr>
          <p:spPr>
            <a:xfrm>
              <a:off x="1337671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9" name="object 3259"/>
            <p:cNvSpPr/>
            <p:nvPr/>
          </p:nvSpPr>
          <p:spPr>
            <a:xfrm>
              <a:off x="1337697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0" name="object 3260"/>
            <p:cNvSpPr/>
            <p:nvPr/>
          </p:nvSpPr>
          <p:spPr>
            <a:xfrm>
              <a:off x="1337786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1" name="object 3261"/>
            <p:cNvSpPr/>
            <p:nvPr/>
          </p:nvSpPr>
          <p:spPr>
            <a:xfrm>
              <a:off x="133786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2" name="object 3262"/>
            <p:cNvSpPr/>
            <p:nvPr/>
          </p:nvSpPr>
          <p:spPr>
            <a:xfrm>
              <a:off x="133792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3" name="object 3263"/>
            <p:cNvSpPr/>
            <p:nvPr/>
          </p:nvSpPr>
          <p:spPr>
            <a:xfrm>
              <a:off x="1338014" y="4162593"/>
              <a:ext cx="0" cy="9525"/>
            </a:xfrm>
            <a:custGeom>
              <a:avLst/>
              <a:gdLst/>
              <a:ahLst/>
              <a:cxnLst/>
              <a:rect l="l" t="t" r="r" b="b"/>
              <a:pathLst>
                <a:path h="9525">
                  <a:moveTo>
                    <a:pt x="0" y="900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4" name="object 3264"/>
            <p:cNvSpPr/>
            <p:nvPr/>
          </p:nvSpPr>
          <p:spPr>
            <a:xfrm>
              <a:off x="1338178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5" name="object 3265"/>
            <p:cNvSpPr/>
            <p:nvPr/>
          </p:nvSpPr>
          <p:spPr>
            <a:xfrm>
              <a:off x="133825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6" name="object 3266"/>
            <p:cNvSpPr/>
            <p:nvPr/>
          </p:nvSpPr>
          <p:spPr>
            <a:xfrm>
              <a:off x="133831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7" name="object 3267"/>
            <p:cNvSpPr/>
            <p:nvPr/>
          </p:nvSpPr>
          <p:spPr>
            <a:xfrm>
              <a:off x="133836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8" name="object 3268"/>
            <p:cNvSpPr/>
            <p:nvPr/>
          </p:nvSpPr>
          <p:spPr>
            <a:xfrm>
              <a:off x="1338444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9" name="object 3269"/>
            <p:cNvSpPr/>
            <p:nvPr/>
          </p:nvSpPr>
          <p:spPr>
            <a:xfrm>
              <a:off x="133853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0" name="object 3270"/>
            <p:cNvSpPr/>
            <p:nvPr/>
          </p:nvSpPr>
          <p:spPr>
            <a:xfrm>
              <a:off x="133868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1" name="object 3271"/>
            <p:cNvSpPr/>
            <p:nvPr/>
          </p:nvSpPr>
          <p:spPr>
            <a:xfrm>
              <a:off x="133886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2" name="object 3272"/>
            <p:cNvSpPr/>
            <p:nvPr/>
          </p:nvSpPr>
          <p:spPr>
            <a:xfrm>
              <a:off x="133906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3" name="object 3273"/>
            <p:cNvSpPr/>
            <p:nvPr/>
          </p:nvSpPr>
          <p:spPr>
            <a:xfrm>
              <a:off x="133918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4" name="object 3274"/>
            <p:cNvSpPr/>
            <p:nvPr/>
          </p:nvSpPr>
          <p:spPr>
            <a:xfrm>
              <a:off x="133930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5" name="object 3275"/>
            <p:cNvSpPr/>
            <p:nvPr/>
          </p:nvSpPr>
          <p:spPr>
            <a:xfrm>
              <a:off x="133994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6" name="object 3276"/>
            <p:cNvSpPr/>
            <p:nvPr/>
          </p:nvSpPr>
          <p:spPr>
            <a:xfrm>
              <a:off x="134010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7" name="object 3277"/>
            <p:cNvSpPr/>
            <p:nvPr/>
          </p:nvSpPr>
          <p:spPr>
            <a:xfrm>
              <a:off x="134018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8" name="object 3278"/>
            <p:cNvSpPr/>
            <p:nvPr/>
          </p:nvSpPr>
          <p:spPr>
            <a:xfrm>
              <a:off x="1340282" y="417088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9" name="object 3279"/>
            <p:cNvSpPr/>
            <p:nvPr/>
          </p:nvSpPr>
          <p:spPr>
            <a:xfrm>
              <a:off x="1340295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0" name="object 3280"/>
            <p:cNvSpPr/>
            <p:nvPr/>
          </p:nvSpPr>
          <p:spPr>
            <a:xfrm>
              <a:off x="1340472" y="417078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05"/>
                  </a:moveTo>
                  <a:lnTo>
                    <a:pt x="887" y="40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1" name="object 3281"/>
            <p:cNvSpPr/>
            <p:nvPr/>
          </p:nvSpPr>
          <p:spPr>
            <a:xfrm>
              <a:off x="1340599" y="4167075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51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2" name="object 3282"/>
            <p:cNvSpPr/>
            <p:nvPr/>
          </p:nvSpPr>
          <p:spPr>
            <a:xfrm>
              <a:off x="1340662" y="41710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3" name="object 3283"/>
            <p:cNvSpPr/>
            <p:nvPr/>
          </p:nvSpPr>
          <p:spPr>
            <a:xfrm>
              <a:off x="1340764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4" name="object 3284"/>
            <p:cNvSpPr/>
            <p:nvPr/>
          </p:nvSpPr>
          <p:spPr>
            <a:xfrm>
              <a:off x="1340814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5" name="object 3285"/>
            <p:cNvSpPr/>
            <p:nvPr/>
          </p:nvSpPr>
          <p:spPr>
            <a:xfrm>
              <a:off x="134085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6" name="object 3286"/>
            <p:cNvSpPr/>
            <p:nvPr/>
          </p:nvSpPr>
          <p:spPr>
            <a:xfrm>
              <a:off x="1341030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7" name="object 3287"/>
            <p:cNvSpPr/>
            <p:nvPr/>
          </p:nvSpPr>
          <p:spPr>
            <a:xfrm>
              <a:off x="134108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8" name="object 3288"/>
            <p:cNvSpPr/>
            <p:nvPr/>
          </p:nvSpPr>
          <p:spPr>
            <a:xfrm>
              <a:off x="1340269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91" y="0"/>
                  </a:moveTo>
                  <a:lnTo>
                    <a:pt x="2065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9" name="object 3289"/>
            <p:cNvSpPr/>
            <p:nvPr/>
          </p:nvSpPr>
          <p:spPr>
            <a:xfrm>
              <a:off x="134171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0" name="object 3290"/>
            <p:cNvSpPr/>
            <p:nvPr/>
          </p:nvSpPr>
          <p:spPr>
            <a:xfrm>
              <a:off x="134180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1" name="object 3291"/>
            <p:cNvSpPr/>
            <p:nvPr/>
          </p:nvSpPr>
          <p:spPr>
            <a:xfrm>
              <a:off x="134186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2" name="object 3292"/>
            <p:cNvSpPr/>
            <p:nvPr/>
          </p:nvSpPr>
          <p:spPr>
            <a:xfrm>
              <a:off x="134200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3" name="object 3293"/>
            <p:cNvSpPr/>
            <p:nvPr/>
          </p:nvSpPr>
          <p:spPr>
            <a:xfrm>
              <a:off x="134217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4" name="object 3294"/>
            <p:cNvSpPr/>
            <p:nvPr/>
          </p:nvSpPr>
          <p:spPr>
            <a:xfrm>
              <a:off x="134238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5" name="object 3295"/>
            <p:cNvSpPr/>
            <p:nvPr/>
          </p:nvSpPr>
          <p:spPr>
            <a:xfrm>
              <a:off x="134260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6" name="object 3296"/>
            <p:cNvSpPr/>
            <p:nvPr/>
          </p:nvSpPr>
          <p:spPr>
            <a:xfrm>
              <a:off x="134274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7" name="object 3297"/>
            <p:cNvSpPr/>
            <p:nvPr/>
          </p:nvSpPr>
          <p:spPr>
            <a:xfrm>
              <a:off x="1342867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8" name="object 3298"/>
            <p:cNvSpPr/>
            <p:nvPr/>
          </p:nvSpPr>
          <p:spPr>
            <a:xfrm>
              <a:off x="1342943" y="416996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16"/>
                  </a:moveTo>
                  <a:lnTo>
                    <a:pt x="887" y="81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9" name="object 3299"/>
            <p:cNvSpPr/>
            <p:nvPr/>
          </p:nvSpPr>
          <p:spPr>
            <a:xfrm>
              <a:off x="1343070" y="417094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0" name="object 3300"/>
            <p:cNvSpPr/>
            <p:nvPr/>
          </p:nvSpPr>
          <p:spPr>
            <a:xfrm>
              <a:off x="1343171" y="417070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3"/>
                  </a:moveTo>
                  <a:lnTo>
                    <a:pt x="887" y="44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1" name="object 3301"/>
            <p:cNvSpPr/>
            <p:nvPr/>
          </p:nvSpPr>
          <p:spPr>
            <a:xfrm>
              <a:off x="1343260" y="4152378"/>
              <a:ext cx="0" cy="19685"/>
            </a:xfrm>
            <a:custGeom>
              <a:avLst/>
              <a:gdLst/>
              <a:ahLst/>
              <a:cxnLst/>
              <a:rect l="l" t="t" r="r" b="b"/>
              <a:pathLst>
                <a:path h="19685">
                  <a:moveTo>
                    <a:pt x="0" y="19216"/>
                  </a:moveTo>
                  <a:lnTo>
                    <a:pt x="0" y="12696"/>
                  </a:lnTo>
                </a:path>
                <a:path h="19685">
                  <a:moveTo>
                    <a:pt x="0" y="1921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2" name="object 3302"/>
            <p:cNvSpPr/>
            <p:nvPr/>
          </p:nvSpPr>
          <p:spPr>
            <a:xfrm>
              <a:off x="134347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3" name="object 3303"/>
            <p:cNvSpPr/>
            <p:nvPr/>
          </p:nvSpPr>
          <p:spPr>
            <a:xfrm>
              <a:off x="134366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4" name="object 3304"/>
            <p:cNvSpPr/>
            <p:nvPr/>
          </p:nvSpPr>
          <p:spPr>
            <a:xfrm>
              <a:off x="134407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5" name="object 3305"/>
            <p:cNvSpPr/>
            <p:nvPr/>
          </p:nvSpPr>
          <p:spPr>
            <a:xfrm>
              <a:off x="134429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6" name="object 3306"/>
            <p:cNvSpPr/>
            <p:nvPr/>
          </p:nvSpPr>
          <p:spPr>
            <a:xfrm>
              <a:off x="1344413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7" name="object 3307"/>
            <p:cNvSpPr/>
            <p:nvPr/>
          </p:nvSpPr>
          <p:spPr>
            <a:xfrm>
              <a:off x="1344477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8" name="object 3308"/>
            <p:cNvSpPr/>
            <p:nvPr/>
          </p:nvSpPr>
          <p:spPr>
            <a:xfrm>
              <a:off x="134451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9" name="object 3309"/>
            <p:cNvSpPr/>
            <p:nvPr/>
          </p:nvSpPr>
          <p:spPr>
            <a:xfrm>
              <a:off x="134470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0" name="object 3310"/>
            <p:cNvSpPr/>
            <p:nvPr/>
          </p:nvSpPr>
          <p:spPr>
            <a:xfrm>
              <a:off x="134475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1" name="object 3311"/>
            <p:cNvSpPr/>
            <p:nvPr/>
          </p:nvSpPr>
          <p:spPr>
            <a:xfrm>
              <a:off x="134499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2" name="object 3312"/>
            <p:cNvSpPr/>
            <p:nvPr/>
          </p:nvSpPr>
          <p:spPr>
            <a:xfrm>
              <a:off x="134518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3" name="object 3313"/>
            <p:cNvSpPr/>
            <p:nvPr/>
          </p:nvSpPr>
          <p:spPr>
            <a:xfrm>
              <a:off x="134528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4" name="object 3314"/>
            <p:cNvSpPr/>
            <p:nvPr/>
          </p:nvSpPr>
          <p:spPr>
            <a:xfrm>
              <a:off x="1345364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5" name="object 3315"/>
            <p:cNvSpPr/>
            <p:nvPr/>
          </p:nvSpPr>
          <p:spPr>
            <a:xfrm>
              <a:off x="1345516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6" name="object 3316"/>
            <p:cNvSpPr/>
            <p:nvPr/>
          </p:nvSpPr>
          <p:spPr>
            <a:xfrm>
              <a:off x="1345592" y="417061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7"/>
                  </a:moveTo>
                  <a:lnTo>
                    <a:pt x="887" y="48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7" name="object 3317"/>
            <p:cNvSpPr/>
            <p:nvPr/>
          </p:nvSpPr>
          <p:spPr>
            <a:xfrm>
              <a:off x="134564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8" name="object 3318"/>
            <p:cNvSpPr/>
            <p:nvPr/>
          </p:nvSpPr>
          <p:spPr>
            <a:xfrm>
              <a:off x="1345769" y="4164492"/>
              <a:ext cx="0" cy="7620"/>
            </a:xfrm>
            <a:custGeom>
              <a:avLst/>
              <a:gdLst/>
              <a:ahLst/>
              <a:cxnLst/>
              <a:rect l="l" t="t" r="r" b="b"/>
              <a:pathLst>
                <a:path h="7620">
                  <a:moveTo>
                    <a:pt x="0" y="710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9" name="object 3319"/>
            <p:cNvSpPr/>
            <p:nvPr/>
          </p:nvSpPr>
          <p:spPr>
            <a:xfrm>
              <a:off x="1345909" y="4166948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645"/>
                  </a:moveTo>
                  <a:lnTo>
                    <a:pt x="0" y="0"/>
                  </a:lnTo>
                </a:path>
                <a:path h="5079">
                  <a:moveTo>
                    <a:pt x="0" y="4645"/>
                  </a:moveTo>
                  <a:lnTo>
                    <a:pt x="0" y="81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0" name="object 3320"/>
            <p:cNvSpPr/>
            <p:nvPr/>
          </p:nvSpPr>
          <p:spPr>
            <a:xfrm>
              <a:off x="134607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1" name="object 3321"/>
            <p:cNvSpPr/>
            <p:nvPr/>
          </p:nvSpPr>
          <p:spPr>
            <a:xfrm>
              <a:off x="134613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2" name="object 3322"/>
            <p:cNvSpPr/>
            <p:nvPr/>
          </p:nvSpPr>
          <p:spPr>
            <a:xfrm>
              <a:off x="134628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3" name="object 3323"/>
            <p:cNvSpPr/>
            <p:nvPr/>
          </p:nvSpPr>
          <p:spPr>
            <a:xfrm>
              <a:off x="134670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4" name="object 3324"/>
            <p:cNvSpPr/>
            <p:nvPr/>
          </p:nvSpPr>
          <p:spPr>
            <a:xfrm>
              <a:off x="134684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5" name="object 3325"/>
            <p:cNvSpPr/>
            <p:nvPr/>
          </p:nvSpPr>
          <p:spPr>
            <a:xfrm>
              <a:off x="134701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6" name="object 3326"/>
            <p:cNvSpPr/>
            <p:nvPr/>
          </p:nvSpPr>
          <p:spPr>
            <a:xfrm>
              <a:off x="1347049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7" name="object 3327"/>
            <p:cNvSpPr/>
            <p:nvPr/>
          </p:nvSpPr>
          <p:spPr>
            <a:xfrm>
              <a:off x="1347113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8" name="object 3328"/>
            <p:cNvSpPr/>
            <p:nvPr/>
          </p:nvSpPr>
          <p:spPr>
            <a:xfrm>
              <a:off x="134720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9" name="object 3329"/>
            <p:cNvSpPr/>
            <p:nvPr/>
          </p:nvSpPr>
          <p:spPr>
            <a:xfrm>
              <a:off x="134731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0" name="object 3330"/>
            <p:cNvSpPr/>
            <p:nvPr/>
          </p:nvSpPr>
          <p:spPr>
            <a:xfrm>
              <a:off x="134793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1" name="object 3331"/>
            <p:cNvSpPr/>
            <p:nvPr/>
          </p:nvSpPr>
          <p:spPr>
            <a:xfrm>
              <a:off x="1348076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2" name="object 3332"/>
            <p:cNvSpPr/>
            <p:nvPr/>
          </p:nvSpPr>
          <p:spPr>
            <a:xfrm>
              <a:off x="1348177" y="417046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3"/>
                  </a:moveTo>
                  <a:lnTo>
                    <a:pt x="887" y="5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3" name="object 3333"/>
            <p:cNvSpPr/>
            <p:nvPr/>
          </p:nvSpPr>
          <p:spPr>
            <a:xfrm>
              <a:off x="1348228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4" name="object 3334"/>
            <p:cNvSpPr/>
            <p:nvPr/>
          </p:nvSpPr>
          <p:spPr>
            <a:xfrm>
              <a:off x="134831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5" name="object 3335"/>
            <p:cNvSpPr/>
            <p:nvPr/>
          </p:nvSpPr>
          <p:spPr>
            <a:xfrm>
              <a:off x="1348405" y="417055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9"/>
                  </a:moveTo>
                  <a:lnTo>
                    <a:pt x="887" y="51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6" name="object 3336"/>
            <p:cNvSpPr/>
            <p:nvPr/>
          </p:nvSpPr>
          <p:spPr>
            <a:xfrm>
              <a:off x="1348481" y="4168493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50"/>
                  </a:moveTo>
                  <a:lnTo>
                    <a:pt x="887" y="15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7" name="object 3337"/>
            <p:cNvSpPr/>
            <p:nvPr/>
          </p:nvSpPr>
          <p:spPr>
            <a:xfrm>
              <a:off x="1348595" y="417042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82"/>
                  </a:moveTo>
                  <a:lnTo>
                    <a:pt x="887" y="5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8" name="object 3338"/>
            <p:cNvSpPr/>
            <p:nvPr/>
          </p:nvSpPr>
          <p:spPr>
            <a:xfrm>
              <a:off x="134868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9" name="object 3339"/>
            <p:cNvSpPr/>
            <p:nvPr/>
          </p:nvSpPr>
          <p:spPr>
            <a:xfrm>
              <a:off x="1348722" y="417074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0" name="object 3340"/>
            <p:cNvSpPr/>
            <p:nvPr/>
          </p:nvSpPr>
          <p:spPr>
            <a:xfrm>
              <a:off x="134878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1" name="object 3341"/>
            <p:cNvSpPr/>
            <p:nvPr/>
          </p:nvSpPr>
          <p:spPr>
            <a:xfrm>
              <a:off x="1347949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26" y="0"/>
                  </a:moveTo>
                  <a:lnTo>
                    <a:pt x="1900" y="0"/>
                  </a:lnTo>
                </a:path>
                <a:path w="2540">
                  <a:moveTo>
                    <a:pt x="557" y="0"/>
                  </a:moveTo>
                  <a:lnTo>
                    <a:pt x="2331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2" name="object 3342"/>
            <p:cNvSpPr/>
            <p:nvPr/>
          </p:nvSpPr>
          <p:spPr>
            <a:xfrm>
              <a:off x="134952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3" name="object 3343"/>
            <p:cNvSpPr/>
            <p:nvPr/>
          </p:nvSpPr>
          <p:spPr>
            <a:xfrm>
              <a:off x="134957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4" name="object 3344"/>
            <p:cNvSpPr/>
            <p:nvPr/>
          </p:nvSpPr>
          <p:spPr>
            <a:xfrm>
              <a:off x="134967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5" name="object 3345"/>
            <p:cNvSpPr/>
            <p:nvPr/>
          </p:nvSpPr>
          <p:spPr>
            <a:xfrm>
              <a:off x="1349736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6" name="object 3346"/>
            <p:cNvSpPr/>
            <p:nvPr/>
          </p:nvSpPr>
          <p:spPr>
            <a:xfrm>
              <a:off x="135009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7" name="object 3347"/>
            <p:cNvSpPr/>
            <p:nvPr/>
          </p:nvSpPr>
          <p:spPr>
            <a:xfrm>
              <a:off x="1350636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8" name="object 3348"/>
            <p:cNvSpPr/>
            <p:nvPr/>
          </p:nvSpPr>
          <p:spPr>
            <a:xfrm>
              <a:off x="1350763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9" name="object 3349"/>
            <p:cNvSpPr/>
            <p:nvPr/>
          </p:nvSpPr>
          <p:spPr>
            <a:xfrm>
              <a:off x="1350813" y="41711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0" name="object 3350"/>
            <p:cNvSpPr/>
            <p:nvPr/>
          </p:nvSpPr>
          <p:spPr>
            <a:xfrm>
              <a:off x="1350864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1" name="object 3351"/>
            <p:cNvSpPr/>
            <p:nvPr/>
          </p:nvSpPr>
          <p:spPr>
            <a:xfrm>
              <a:off x="1350902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2" name="object 3352"/>
            <p:cNvSpPr/>
            <p:nvPr/>
          </p:nvSpPr>
          <p:spPr>
            <a:xfrm>
              <a:off x="1351067" y="4161556"/>
              <a:ext cx="0" cy="10160"/>
            </a:xfrm>
            <a:custGeom>
              <a:avLst/>
              <a:gdLst/>
              <a:ahLst/>
              <a:cxnLst/>
              <a:rect l="l" t="t" r="r" b="b"/>
              <a:pathLst>
                <a:path h="10160">
                  <a:moveTo>
                    <a:pt x="0" y="1003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3" name="object 3353"/>
            <p:cNvSpPr/>
            <p:nvPr/>
          </p:nvSpPr>
          <p:spPr>
            <a:xfrm>
              <a:off x="1351193" y="4168746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24"/>
                  </a:moveTo>
                  <a:lnTo>
                    <a:pt x="887" y="142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4" name="object 3354"/>
            <p:cNvSpPr/>
            <p:nvPr/>
          </p:nvSpPr>
          <p:spPr>
            <a:xfrm>
              <a:off x="1351282" y="417021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89"/>
                  </a:moveTo>
                  <a:lnTo>
                    <a:pt x="887" y="68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5" name="object 3355"/>
            <p:cNvSpPr/>
            <p:nvPr/>
          </p:nvSpPr>
          <p:spPr>
            <a:xfrm>
              <a:off x="1351383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6" name="object 3356"/>
            <p:cNvSpPr/>
            <p:nvPr/>
          </p:nvSpPr>
          <p:spPr>
            <a:xfrm>
              <a:off x="135152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7" name="object 3357"/>
            <p:cNvSpPr/>
            <p:nvPr/>
          </p:nvSpPr>
          <p:spPr>
            <a:xfrm>
              <a:off x="135162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8" name="object 3358"/>
            <p:cNvSpPr/>
            <p:nvPr/>
          </p:nvSpPr>
          <p:spPr>
            <a:xfrm>
              <a:off x="135177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9" name="object 3359"/>
            <p:cNvSpPr/>
            <p:nvPr/>
          </p:nvSpPr>
          <p:spPr>
            <a:xfrm>
              <a:off x="135191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0" name="object 3360"/>
            <p:cNvSpPr/>
            <p:nvPr/>
          </p:nvSpPr>
          <p:spPr>
            <a:xfrm>
              <a:off x="135206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1" name="object 3361"/>
            <p:cNvSpPr/>
            <p:nvPr/>
          </p:nvSpPr>
          <p:spPr>
            <a:xfrm>
              <a:off x="135225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2" name="object 3362"/>
            <p:cNvSpPr/>
            <p:nvPr/>
          </p:nvSpPr>
          <p:spPr>
            <a:xfrm>
              <a:off x="1352359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3" name="object 3363"/>
            <p:cNvSpPr/>
            <p:nvPr/>
          </p:nvSpPr>
          <p:spPr>
            <a:xfrm>
              <a:off x="135281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4" name="object 3364"/>
            <p:cNvSpPr/>
            <p:nvPr/>
          </p:nvSpPr>
          <p:spPr>
            <a:xfrm>
              <a:off x="1353386" y="41711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5" name="object 3365"/>
            <p:cNvSpPr/>
            <p:nvPr/>
          </p:nvSpPr>
          <p:spPr>
            <a:xfrm>
              <a:off x="1353475" y="4168455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69"/>
                  </a:moveTo>
                  <a:lnTo>
                    <a:pt x="887" y="15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6" name="object 3366"/>
            <p:cNvSpPr/>
            <p:nvPr/>
          </p:nvSpPr>
          <p:spPr>
            <a:xfrm>
              <a:off x="1353703" y="416982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86"/>
                  </a:moveTo>
                  <a:lnTo>
                    <a:pt x="887" y="88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7" name="object 3367"/>
            <p:cNvSpPr/>
            <p:nvPr/>
          </p:nvSpPr>
          <p:spPr>
            <a:xfrm>
              <a:off x="1353804" y="4166518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507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8" name="object 3368"/>
            <p:cNvSpPr/>
            <p:nvPr/>
          </p:nvSpPr>
          <p:spPr>
            <a:xfrm>
              <a:off x="1353867" y="417055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9"/>
                  </a:moveTo>
                  <a:lnTo>
                    <a:pt x="887" y="51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9" name="object 3369"/>
            <p:cNvSpPr/>
            <p:nvPr/>
          </p:nvSpPr>
          <p:spPr>
            <a:xfrm>
              <a:off x="135421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0" name="object 3370"/>
            <p:cNvSpPr/>
            <p:nvPr/>
          </p:nvSpPr>
          <p:spPr>
            <a:xfrm>
              <a:off x="135466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1" name="object 3371"/>
            <p:cNvSpPr/>
            <p:nvPr/>
          </p:nvSpPr>
          <p:spPr>
            <a:xfrm>
              <a:off x="1353867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50" y="0"/>
                  </a:moveTo>
                  <a:lnTo>
                    <a:pt x="182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2" name="object 3372"/>
            <p:cNvSpPr/>
            <p:nvPr/>
          </p:nvSpPr>
          <p:spPr>
            <a:xfrm>
              <a:off x="135485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3" name="object 3373"/>
            <p:cNvSpPr/>
            <p:nvPr/>
          </p:nvSpPr>
          <p:spPr>
            <a:xfrm>
              <a:off x="135493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4" name="object 3374"/>
            <p:cNvSpPr/>
            <p:nvPr/>
          </p:nvSpPr>
          <p:spPr>
            <a:xfrm>
              <a:off x="135499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5" name="object 3375"/>
            <p:cNvSpPr/>
            <p:nvPr/>
          </p:nvSpPr>
          <p:spPr>
            <a:xfrm>
              <a:off x="135538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6" name="object 3376"/>
            <p:cNvSpPr/>
            <p:nvPr/>
          </p:nvSpPr>
          <p:spPr>
            <a:xfrm>
              <a:off x="135565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7" name="object 3377"/>
            <p:cNvSpPr/>
            <p:nvPr/>
          </p:nvSpPr>
          <p:spPr>
            <a:xfrm>
              <a:off x="135592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8" name="object 3378"/>
            <p:cNvSpPr/>
            <p:nvPr/>
          </p:nvSpPr>
          <p:spPr>
            <a:xfrm>
              <a:off x="1356034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9" name="object 3379"/>
            <p:cNvSpPr/>
            <p:nvPr/>
          </p:nvSpPr>
          <p:spPr>
            <a:xfrm>
              <a:off x="1356136" y="416972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36"/>
                  </a:moveTo>
                  <a:lnTo>
                    <a:pt x="887" y="93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0" name="object 3380"/>
            <p:cNvSpPr/>
            <p:nvPr/>
          </p:nvSpPr>
          <p:spPr>
            <a:xfrm>
              <a:off x="1356212" y="41712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1" name="object 3381"/>
            <p:cNvSpPr/>
            <p:nvPr/>
          </p:nvSpPr>
          <p:spPr>
            <a:xfrm>
              <a:off x="1356275" y="417053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1"/>
                  </a:moveTo>
                  <a:lnTo>
                    <a:pt x="887" y="5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2" name="object 3382"/>
            <p:cNvSpPr/>
            <p:nvPr/>
          </p:nvSpPr>
          <p:spPr>
            <a:xfrm>
              <a:off x="1356364" y="4139035"/>
              <a:ext cx="0" cy="33020"/>
            </a:xfrm>
            <a:custGeom>
              <a:avLst/>
              <a:gdLst/>
              <a:ahLst/>
              <a:cxnLst/>
              <a:rect l="l" t="t" r="r" b="b"/>
              <a:pathLst>
                <a:path h="33020">
                  <a:moveTo>
                    <a:pt x="0" y="3255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3" name="object 3383"/>
            <p:cNvSpPr/>
            <p:nvPr/>
          </p:nvSpPr>
          <p:spPr>
            <a:xfrm>
              <a:off x="1356503" y="417016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15"/>
                  </a:moveTo>
                  <a:lnTo>
                    <a:pt x="887" y="71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4" name="object 3384"/>
            <p:cNvSpPr/>
            <p:nvPr/>
          </p:nvSpPr>
          <p:spPr>
            <a:xfrm>
              <a:off x="1356592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5" name="object 3385"/>
            <p:cNvSpPr/>
            <p:nvPr/>
          </p:nvSpPr>
          <p:spPr>
            <a:xfrm>
              <a:off x="1355806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40" y="0"/>
                  </a:moveTo>
                  <a:lnTo>
                    <a:pt x="201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6" name="object 3386"/>
            <p:cNvSpPr/>
            <p:nvPr/>
          </p:nvSpPr>
          <p:spPr>
            <a:xfrm>
              <a:off x="135708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7" name="object 3387"/>
            <p:cNvSpPr/>
            <p:nvPr/>
          </p:nvSpPr>
          <p:spPr>
            <a:xfrm>
              <a:off x="135727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8" name="object 3388"/>
            <p:cNvSpPr/>
            <p:nvPr/>
          </p:nvSpPr>
          <p:spPr>
            <a:xfrm>
              <a:off x="135754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9" name="object 3389"/>
            <p:cNvSpPr/>
            <p:nvPr/>
          </p:nvSpPr>
          <p:spPr>
            <a:xfrm>
              <a:off x="1357606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0" name="object 3390"/>
            <p:cNvSpPr/>
            <p:nvPr/>
          </p:nvSpPr>
          <p:spPr>
            <a:xfrm>
              <a:off x="135768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1" name="object 3391"/>
            <p:cNvSpPr/>
            <p:nvPr/>
          </p:nvSpPr>
          <p:spPr>
            <a:xfrm>
              <a:off x="135793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2" name="object 3392"/>
            <p:cNvSpPr/>
            <p:nvPr/>
          </p:nvSpPr>
          <p:spPr>
            <a:xfrm>
              <a:off x="135820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3" name="object 3393"/>
            <p:cNvSpPr/>
            <p:nvPr/>
          </p:nvSpPr>
          <p:spPr>
            <a:xfrm>
              <a:off x="135826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4" name="object 3394"/>
            <p:cNvSpPr/>
            <p:nvPr/>
          </p:nvSpPr>
          <p:spPr>
            <a:xfrm>
              <a:off x="135837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5" name="object 3395"/>
            <p:cNvSpPr/>
            <p:nvPr/>
          </p:nvSpPr>
          <p:spPr>
            <a:xfrm>
              <a:off x="135859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6" name="object 3396"/>
            <p:cNvSpPr/>
            <p:nvPr/>
          </p:nvSpPr>
          <p:spPr>
            <a:xfrm>
              <a:off x="1358696" y="4169341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26"/>
                  </a:moveTo>
                  <a:lnTo>
                    <a:pt x="887" y="112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7" name="object 3397"/>
            <p:cNvSpPr/>
            <p:nvPr/>
          </p:nvSpPr>
          <p:spPr>
            <a:xfrm>
              <a:off x="1358734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8" name="object 3398"/>
            <p:cNvSpPr/>
            <p:nvPr/>
          </p:nvSpPr>
          <p:spPr>
            <a:xfrm>
              <a:off x="1358772" y="417083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9" name="object 3399"/>
            <p:cNvSpPr/>
            <p:nvPr/>
          </p:nvSpPr>
          <p:spPr>
            <a:xfrm>
              <a:off x="1358861" y="41710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0" name="object 3400"/>
            <p:cNvSpPr/>
            <p:nvPr/>
          </p:nvSpPr>
          <p:spPr>
            <a:xfrm>
              <a:off x="1359013" y="4162011"/>
              <a:ext cx="0" cy="10160"/>
            </a:xfrm>
            <a:custGeom>
              <a:avLst/>
              <a:gdLst/>
              <a:ahLst/>
              <a:cxnLst/>
              <a:rect l="l" t="t" r="r" b="b"/>
              <a:pathLst>
                <a:path h="10160">
                  <a:moveTo>
                    <a:pt x="0" y="9582"/>
                  </a:moveTo>
                  <a:lnTo>
                    <a:pt x="0" y="4911"/>
                  </a:lnTo>
                </a:path>
                <a:path h="10160">
                  <a:moveTo>
                    <a:pt x="0" y="958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1" name="object 3401"/>
            <p:cNvSpPr/>
            <p:nvPr/>
          </p:nvSpPr>
          <p:spPr>
            <a:xfrm>
              <a:off x="135922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2" name="object 3402"/>
            <p:cNvSpPr/>
            <p:nvPr/>
          </p:nvSpPr>
          <p:spPr>
            <a:xfrm>
              <a:off x="135932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3" name="object 3403"/>
            <p:cNvSpPr/>
            <p:nvPr/>
          </p:nvSpPr>
          <p:spPr>
            <a:xfrm>
              <a:off x="135946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4" name="object 3404"/>
            <p:cNvSpPr/>
            <p:nvPr/>
          </p:nvSpPr>
          <p:spPr>
            <a:xfrm>
              <a:off x="135972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5" name="object 3405"/>
            <p:cNvSpPr/>
            <p:nvPr/>
          </p:nvSpPr>
          <p:spPr>
            <a:xfrm>
              <a:off x="135998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6" name="object 3406"/>
            <p:cNvSpPr/>
            <p:nvPr/>
          </p:nvSpPr>
          <p:spPr>
            <a:xfrm>
              <a:off x="136005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7" name="object 3407"/>
            <p:cNvSpPr/>
            <p:nvPr/>
          </p:nvSpPr>
          <p:spPr>
            <a:xfrm>
              <a:off x="136010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8" name="object 3408"/>
            <p:cNvSpPr/>
            <p:nvPr/>
          </p:nvSpPr>
          <p:spPr>
            <a:xfrm>
              <a:off x="136020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9" name="object 3409"/>
            <p:cNvSpPr/>
            <p:nvPr/>
          </p:nvSpPr>
          <p:spPr>
            <a:xfrm>
              <a:off x="1360255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0" name="object 3410"/>
            <p:cNvSpPr/>
            <p:nvPr/>
          </p:nvSpPr>
          <p:spPr>
            <a:xfrm>
              <a:off x="136030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1" name="object 3411"/>
            <p:cNvSpPr/>
            <p:nvPr/>
          </p:nvSpPr>
          <p:spPr>
            <a:xfrm>
              <a:off x="136047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2" name="object 3412"/>
            <p:cNvSpPr/>
            <p:nvPr/>
          </p:nvSpPr>
          <p:spPr>
            <a:xfrm>
              <a:off x="136073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3" name="object 3413"/>
            <p:cNvSpPr/>
            <p:nvPr/>
          </p:nvSpPr>
          <p:spPr>
            <a:xfrm>
              <a:off x="136121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4" name="object 3414"/>
            <p:cNvSpPr/>
            <p:nvPr/>
          </p:nvSpPr>
          <p:spPr>
            <a:xfrm>
              <a:off x="1361370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5" name="object 3415"/>
            <p:cNvSpPr/>
            <p:nvPr/>
          </p:nvSpPr>
          <p:spPr>
            <a:xfrm>
              <a:off x="1361420" y="417036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13"/>
                  </a:moveTo>
                  <a:lnTo>
                    <a:pt x="887" y="6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6" name="object 3416"/>
            <p:cNvSpPr/>
            <p:nvPr/>
          </p:nvSpPr>
          <p:spPr>
            <a:xfrm>
              <a:off x="1361534" y="4168493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50"/>
                  </a:moveTo>
                  <a:lnTo>
                    <a:pt x="887" y="15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7" name="object 3417"/>
            <p:cNvSpPr/>
            <p:nvPr/>
          </p:nvSpPr>
          <p:spPr>
            <a:xfrm>
              <a:off x="1361636" y="4166936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65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8" name="object 3418"/>
            <p:cNvSpPr/>
            <p:nvPr/>
          </p:nvSpPr>
          <p:spPr>
            <a:xfrm>
              <a:off x="1361725" y="416984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73"/>
                  </a:moveTo>
                  <a:lnTo>
                    <a:pt x="887" y="87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9" name="object 3419"/>
            <p:cNvSpPr/>
            <p:nvPr/>
          </p:nvSpPr>
          <p:spPr>
            <a:xfrm>
              <a:off x="1361813" y="4166771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82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0" name="object 3420"/>
            <p:cNvSpPr/>
            <p:nvPr/>
          </p:nvSpPr>
          <p:spPr>
            <a:xfrm>
              <a:off x="136204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1" name="object 3421"/>
            <p:cNvSpPr/>
            <p:nvPr/>
          </p:nvSpPr>
          <p:spPr>
            <a:xfrm>
              <a:off x="1362105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2" name="object 3422"/>
            <p:cNvSpPr/>
            <p:nvPr/>
          </p:nvSpPr>
          <p:spPr>
            <a:xfrm>
              <a:off x="136214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3" name="object 3423"/>
            <p:cNvSpPr/>
            <p:nvPr/>
          </p:nvSpPr>
          <p:spPr>
            <a:xfrm>
              <a:off x="136271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4" name="object 3424"/>
            <p:cNvSpPr/>
            <p:nvPr/>
          </p:nvSpPr>
          <p:spPr>
            <a:xfrm>
              <a:off x="136278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5" name="object 3425"/>
            <p:cNvSpPr/>
            <p:nvPr/>
          </p:nvSpPr>
          <p:spPr>
            <a:xfrm>
              <a:off x="1362865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6" name="object 3426"/>
            <p:cNvSpPr/>
            <p:nvPr/>
          </p:nvSpPr>
          <p:spPr>
            <a:xfrm>
              <a:off x="1362928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7" name="object 3427"/>
            <p:cNvSpPr/>
            <p:nvPr/>
          </p:nvSpPr>
          <p:spPr>
            <a:xfrm>
              <a:off x="136300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8" name="object 3428"/>
            <p:cNvSpPr/>
            <p:nvPr/>
          </p:nvSpPr>
          <p:spPr>
            <a:xfrm>
              <a:off x="136314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9" name="object 3429"/>
            <p:cNvSpPr/>
            <p:nvPr/>
          </p:nvSpPr>
          <p:spPr>
            <a:xfrm>
              <a:off x="136362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0" name="object 3430"/>
            <p:cNvSpPr/>
            <p:nvPr/>
          </p:nvSpPr>
          <p:spPr>
            <a:xfrm>
              <a:off x="1363892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1" name="object 3431"/>
            <p:cNvSpPr/>
            <p:nvPr/>
          </p:nvSpPr>
          <p:spPr>
            <a:xfrm>
              <a:off x="1363993" y="4167138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45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2" name="object 3432"/>
            <p:cNvSpPr/>
            <p:nvPr/>
          </p:nvSpPr>
          <p:spPr>
            <a:xfrm>
              <a:off x="1364170" y="416978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05"/>
                  </a:moveTo>
                  <a:lnTo>
                    <a:pt x="887" y="90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3" name="object 3433"/>
            <p:cNvSpPr/>
            <p:nvPr/>
          </p:nvSpPr>
          <p:spPr>
            <a:xfrm>
              <a:off x="1364297" y="4167999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59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4" name="object 3434"/>
            <p:cNvSpPr/>
            <p:nvPr/>
          </p:nvSpPr>
          <p:spPr>
            <a:xfrm>
              <a:off x="1364399" y="417049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0"/>
                  </a:moveTo>
                  <a:lnTo>
                    <a:pt x="887" y="5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5" name="object 3435"/>
            <p:cNvSpPr/>
            <p:nvPr/>
          </p:nvSpPr>
          <p:spPr>
            <a:xfrm>
              <a:off x="1364449" y="417072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6"/>
                  </a:moveTo>
                  <a:lnTo>
                    <a:pt x="887" y="43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6" name="object 3436"/>
            <p:cNvSpPr/>
            <p:nvPr/>
          </p:nvSpPr>
          <p:spPr>
            <a:xfrm>
              <a:off x="136453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7" name="object 3437"/>
            <p:cNvSpPr/>
            <p:nvPr/>
          </p:nvSpPr>
          <p:spPr>
            <a:xfrm>
              <a:off x="136474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8" name="object 3438"/>
            <p:cNvSpPr/>
            <p:nvPr/>
          </p:nvSpPr>
          <p:spPr>
            <a:xfrm>
              <a:off x="136502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9" name="object 3439"/>
            <p:cNvSpPr/>
            <p:nvPr/>
          </p:nvSpPr>
          <p:spPr>
            <a:xfrm>
              <a:off x="136517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0" name="object 3440"/>
            <p:cNvSpPr/>
            <p:nvPr/>
          </p:nvSpPr>
          <p:spPr>
            <a:xfrm>
              <a:off x="1364424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63" y="0"/>
                  </a:moveTo>
                  <a:lnTo>
                    <a:pt x="183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1" name="object 3441"/>
            <p:cNvSpPr/>
            <p:nvPr/>
          </p:nvSpPr>
          <p:spPr>
            <a:xfrm>
              <a:off x="136546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2" name="object 3442"/>
            <p:cNvSpPr/>
            <p:nvPr/>
          </p:nvSpPr>
          <p:spPr>
            <a:xfrm>
              <a:off x="1365501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3" name="object 3443"/>
            <p:cNvSpPr/>
            <p:nvPr/>
          </p:nvSpPr>
          <p:spPr>
            <a:xfrm>
              <a:off x="1365539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4" name="object 3444"/>
            <p:cNvSpPr/>
            <p:nvPr/>
          </p:nvSpPr>
          <p:spPr>
            <a:xfrm>
              <a:off x="136562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5" name="object 3445"/>
            <p:cNvSpPr/>
            <p:nvPr/>
          </p:nvSpPr>
          <p:spPr>
            <a:xfrm>
              <a:off x="136581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6" name="object 3446"/>
            <p:cNvSpPr/>
            <p:nvPr/>
          </p:nvSpPr>
          <p:spPr>
            <a:xfrm>
              <a:off x="136610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7" name="object 3447"/>
            <p:cNvSpPr/>
            <p:nvPr/>
          </p:nvSpPr>
          <p:spPr>
            <a:xfrm>
              <a:off x="136637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8" name="object 3448"/>
            <p:cNvSpPr/>
            <p:nvPr/>
          </p:nvSpPr>
          <p:spPr>
            <a:xfrm>
              <a:off x="1366464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9" name="object 3449"/>
            <p:cNvSpPr/>
            <p:nvPr/>
          </p:nvSpPr>
          <p:spPr>
            <a:xfrm>
              <a:off x="136654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0" name="object 3450"/>
            <p:cNvSpPr/>
            <p:nvPr/>
          </p:nvSpPr>
          <p:spPr>
            <a:xfrm>
              <a:off x="1366654" y="416905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72"/>
                  </a:moveTo>
                  <a:lnTo>
                    <a:pt x="887" y="127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1" name="object 3451"/>
            <p:cNvSpPr/>
            <p:nvPr/>
          </p:nvSpPr>
          <p:spPr>
            <a:xfrm>
              <a:off x="1366781" y="41709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2" name="object 3452"/>
            <p:cNvSpPr/>
            <p:nvPr/>
          </p:nvSpPr>
          <p:spPr>
            <a:xfrm>
              <a:off x="1366895" y="4165049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544"/>
                  </a:moveTo>
                  <a:lnTo>
                    <a:pt x="0" y="0"/>
                  </a:lnTo>
                </a:path>
                <a:path h="6985">
                  <a:moveTo>
                    <a:pt x="0" y="6544"/>
                  </a:moveTo>
                  <a:lnTo>
                    <a:pt x="0" y="96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3" name="object 3453"/>
            <p:cNvSpPr/>
            <p:nvPr/>
          </p:nvSpPr>
          <p:spPr>
            <a:xfrm>
              <a:off x="1367072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4" name="object 3454"/>
            <p:cNvSpPr/>
            <p:nvPr/>
          </p:nvSpPr>
          <p:spPr>
            <a:xfrm>
              <a:off x="136713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5" name="object 3455"/>
            <p:cNvSpPr/>
            <p:nvPr/>
          </p:nvSpPr>
          <p:spPr>
            <a:xfrm>
              <a:off x="136721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6" name="object 3456"/>
            <p:cNvSpPr/>
            <p:nvPr/>
          </p:nvSpPr>
          <p:spPr>
            <a:xfrm>
              <a:off x="136726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7" name="object 3457"/>
            <p:cNvSpPr/>
            <p:nvPr/>
          </p:nvSpPr>
          <p:spPr>
            <a:xfrm>
              <a:off x="1367402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8" name="object 3458"/>
            <p:cNvSpPr/>
            <p:nvPr/>
          </p:nvSpPr>
          <p:spPr>
            <a:xfrm>
              <a:off x="1366604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9" name="object 3459"/>
            <p:cNvSpPr/>
            <p:nvPr/>
          </p:nvSpPr>
          <p:spPr>
            <a:xfrm>
              <a:off x="136792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0" name="object 3460"/>
            <p:cNvSpPr/>
            <p:nvPr/>
          </p:nvSpPr>
          <p:spPr>
            <a:xfrm>
              <a:off x="1368162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1" name="object 3461"/>
            <p:cNvSpPr/>
            <p:nvPr/>
          </p:nvSpPr>
          <p:spPr>
            <a:xfrm>
              <a:off x="1368238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2" name="object 3462"/>
            <p:cNvSpPr/>
            <p:nvPr/>
          </p:nvSpPr>
          <p:spPr>
            <a:xfrm>
              <a:off x="136866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3" name="object 3463"/>
            <p:cNvSpPr/>
            <p:nvPr/>
          </p:nvSpPr>
          <p:spPr>
            <a:xfrm>
              <a:off x="1368986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4" name="object 3464"/>
            <p:cNvSpPr/>
            <p:nvPr/>
          </p:nvSpPr>
          <p:spPr>
            <a:xfrm>
              <a:off x="136902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5" name="object 3465"/>
            <p:cNvSpPr/>
            <p:nvPr/>
          </p:nvSpPr>
          <p:spPr>
            <a:xfrm>
              <a:off x="1369214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6" name="object 3466"/>
            <p:cNvSpPr/>
            <p:nvPr/>
          </p:nvSpPr>
          <p:spPr>
            <a:xfrm>
              <a:off x="1369290" y="41710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7" name="object 3467"/>
            <p:cNvSpPr/>
            <p:nvPr/>
          </p:nvSpPr>
          <p:spPr>
            <a:xfrm>
              <a:off x="136936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8" name="object 3468"/>
            <p:cNvSpPr/>
            <p:nvPr/>
          </p:nvSpPr>
          <p:spPr>
            <a:xfrm>
              <a:off x="1369404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9" name="object 3469"/>
            <p:cNvSpPr/>
            <p:nvPr/>
          </p:nvSpPr>
          <p:spPr>
            <a:xfrm>
              <a:off x="1369480" y="417006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65"/>
                  </a:moveTo>
                  <a:lnTo>
                    <a:pt x="887" y="76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0" name="object 3470"/>
            <p:cNvSpPr/>
            <p:nvPr/>
          </p:nvSpPr>
          <p:spPr>
            <a:xfrm>
              <a:off x="1369518" y="41710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1" name="object 3471"/>
            <p:cNvSpPr/>
            <p:nvPr/>
          </p:nvSpPr>
          <p:spPr>
            <a:xfrm>
              <a:off x="1369607" y="4167290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30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2" name="object 3472"/>
            <p:cNvSpPr/>
            <p:nvPr/>
          </p:nvSpPr>
          <p:spPr>
            <a:xfrm>
              <a:off x="136978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3" name="object 3473"/>
            <p:cNvSpPr/>
            <p:nvPr/>
          </p:nvSpPr>
          <p:spPr>
            <a:xfrm>
              <a:off x="137003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4" name="object 3474"/>
            <p:cNvSpPr/>
            <p:nvPr/>
          </p:nvSpPr>
          <p:spPr>
            <a:xfrm>
              <a:off x="137021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5" name="object 3475"/>
            <p:cNvSpPr/>
            <p:nvPr/>
          </p:nvSpPr>
          <p:spPr>
            <a:xfrm>
              <a:off x="137031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6" name="object 3476"/>
            <p:cNvSpPr/>
            <p:nvPr/>
          </p:nvSpPr>
          <p:spPr>
            <a:xfrm>
              <a:off x="137050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7" name="object 3477"/>
            <p:cNvSpPr/>
            <p:nvPr/>
          </p:nvSpPr>
          <p:spPr>
            <a:xfrm>
              <a:off x="137062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8" name="object 3478"/>
            <p:cNvSpPr/>
            <p:nvPr/>
          </p:nvSpPr>
          <p:spPr>
            <a:xfrm>
              <a:off x="1370773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9" name="object 3479"/>
            <p:cNvSpPr/>
            <p:nvPr/>
          </p:nvSpPr>
          <p:spPr>
            <a:xfrm>
              <a:off x="137082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0" name="object 3480"/>
            <p:cNvSpPr/>
            <p:nvPr/>
          </p:nvSpPr>
          <p:spPr>
            <a:xfrm>
              <a:off x="137102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1" name="object 3481"/>
            <p:cNvSpPr/>
            <p:nvPr/>
          </p:nvSpPr>
          <p:spPr>
            <a:xfrm>
              <a:off x="1370431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91" y="0"/>
                  </a:moveTo>
                  <a:lnTo>
                    <a:pt x="2065" y="0"/>
                  </a:lnTo>
                </a:path>
                <a:path w="2540">
                  <a:moveTo>
                    <a:pt x="342" y="0"/>
                  </a:moveTo>
                  <a:lnTo>
                    <a:pt x="2116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2" name="object 3482"/>
            <p:cNvSpPr/>
            <p:nvPr/>
          </p:nvSpPr>
          <p:spPr>
            <a:xfrm>
              <a:off x="137173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3" name="object 3483"/>
            <p:cNvSpPr/>
            <p:nvPr/>
          </p:nvSpPr>
          <p:spPr>
            <a:xfrm>
              <a:off x="137186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4" name="object 3484"/>
            <p:cNvSpPr/>
            <p:nvPr/>
          </p:nvSpPr>
          <p:spPr>
            <a:xfrm>
              <a:off x="1371926" y="41710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5" name="object 3485"/>
            <p:cNvSpPr/>
            <p:nvPr/>
          </p:nvSpPr>
          <p:spPr>
            <a:xfrm>
              <a:off x="1372066" y="417059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0"/>
                  </a:moveTo>
                  <a:lnTo>
                    <a:pt x="887" y="50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6" name="object 3486"/>
            <p:cNvSpPr/>
            <p:nvPr/>
          </p:nvSpPr>
          <p:spPr>
            <a:xfrm>
              <a:off x="1372180" y="4168784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05"/>
                  </a:moveTo>
                  <a:lnTo>
                    <a:pt x="887" y="140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7" name="object 3487"/>
            <p:cNvSpPr/>
            <p:nvPr/>
          </p:nvSpPr>
          <p:spPr>
            <a:xfrm>
              <a:off x="1372256" y="416986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67"/>
                  </a:moveTo>
                  <a:lnTo>
                    <a:pt x="887" y="86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8" name="object 3488"/>
            <p:cNvSpPr/>
            <p:nvPr/>
          </p:nvSpPr>
          <p:spPr>
            <a:xfrm>
              <a:off x="1372382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9" name="object 3489"/>
            <p:cNvSpPr/>
            <p:nvPr/>
          </p:nvSpPr>
          <p:spPr>
            <a:xfrm>
              <a:off x="1372522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0" name="object 3490"/>
            <p:cNvSpPr/>
            <p:nvPr/>
          </p:nvSpPr>
          <p:spPr>
            <a:xfrm>
              <a:off x="137264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1" name="object 3491"/>
            <p:cNvSpPr/>
            <p:nvPr/>
          </p:nvSpPr>
          <p:spPr>
            <a:xfrm>
              <a:off x="137295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2" name="object 3492"/>
            <p:cNvSpPr/>
            <p:nvPr/>
          </p:nvSpPr>
          <p:spPr>
            <a:xfrm>
              <a:off x="137311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3" name="object 3493"/>
            <p:cNvSpPr/>
            <p:nvPr/>
          </p:nvSpPr>
          <p:spPr>
            <a:xfrm>
              <a:off x="137328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4" name="object 3494"/>
            <p:cNvSpPr/>
            <p:nvPr/>
          </p:nvSpPr>
          <p:spPr>
            <a:xfrm>
              <a:off x="1373396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5" name="object 3495"/>
            <p:cNvSpPr/>
            <p:nvPr/>
          </p:nvSpPr>
          <p:spPr>
            <a:xfrm>
              <a:off x="137346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6" name="object 3496"/>
            <p:cNvSpPr/>
            <p:nvPr/>
          </p:nvSpPr>
          <p:spPr>
            <a:xfrm>
              <a:off x="137351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7" name="object 3497"/>
            <p:cNvSpPr/>
            <p:nvPr/>
          </p:nvSpPr>
          <p:spPr>
            <a:xfrm>
              <a:off x="137409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8" name="object 3498"/>
            <p:cNvSpPr/>
            <p:nvPr/>
          </p:nvSpPr>
          <p:spPr>
            <a:xfrm>
              <a:off x="137429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9" name="object 3499"/>
            <p:cNvSpPr/>
            <p:nvPr/>
          </p:nvSpPr>
          <p:spPr>
            <a:xfrm>
              <a:off x="137439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0" name="object 3500"/>
            <p:cNvSpPr/>
            <p:nvPr/>
          </p:nvSpPr>
          <p:spPr>
            <a:xfrm>
              <a:off x="1374461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1" name="object 3501"/>
            <p:cNvSpPr/>
            <p:nvPr/>
          </p:nvSpPr>
          <p:spPr>
            <a:xfrm>
              <a:off x="137451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2" name="object 3502"/>
            <p:cNvSpPr/>
            <p:nvPr/>
          </p:nvSpPr>
          <p:spPr>
            <a:xfrm>
              <a:off x="1374562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3" name="object 3503"/>
            <p:cNvSpPr/>
            <p:nvPr/>
          </p:nvSpPr>
          <p:spPr>
            <a:xfrm>
              <a:off x="1373726" y="4171563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76" y="0"/>
                  </a:moveTo>
                  <a:lnTo>
                    <a:pt x="185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4" name="object 3504"/>
            <p:cNvSpPr/>
            <p:nvPr/>
          </p:nvSpPr>
          <p:spPr>
            <a:xfrm>
              <a:off x="1374828" y="4169429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82"/>
                  </a:moveTo>
                  <a:lnTo>
                    <a:pt x="887" y="10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5" name="object 3505"/>
            <p:cNvSpPr/>
            <p:nvPr/>
          </p:nvSpPr>
          <p:spPr>
            <a:xfrm>
              <a:off x="1374904" y="416924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77"/>
                  </a:moveTo>
                  <a:lnTo>
                    <a:pt x="887" y="117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6" name="object 3506"/>
            <p:cNvSpPr/>
            <p:nvPr/>
          </p:nvSpPr>
          <p:spPr>
            <a:xfrm>
              <a:off x="137506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7" name="object 3507"/>
            <p:cNvSpPr/>
            <p:nvPr/>
          </p:nvSpPr>
          <p:spPr>
            <a:xfrm>
              <a:off x="137515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8" name="object 3508"/>
            <p:cNvSpPr/>
            <p:nvPr/>
          </p:nvSpPr>
          <p:spPr>
            <a:xfrm>
              <a:off x="137524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9" name="object 3509"/>
            <p:cNvSpPr/>
            <p:nvPr/>
          </p:nvSpPr>
          <p:spPr>
            <a:xfrm>
              <a:off x="1375437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0" name="object 3510"/>
            <p:cNvSpPr/>
            <p:nvPr/>
          </p:nvSpPr>
          <p:spPr>
            <a:xfrm>
              <a:off x="137574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1" name="object 3511"/>
            <p:cNvSpPr/>
            <p:nvPr/>
          </p:nvSpPr>
          <p:spPr>
            <a:xfrm>
              <a:off x="137591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2" name="object 3512"/>
            <p:cNvSpPr/>
            <p:nvPr/>
          </p:nvSpPr>
          <p:spPr>
            <a:xfrm>
              <a:off x="1375145" y="417158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215" y="0"/>
                  </a:moveTo>
                  <a:lnTo>
                    <a:pt x="1989" y="0"/>
                  </a:lnTo>
                </a:path>
                <a:path w="3175">
                  <a:moveTo>
                    <a:pt x="798" y="0"/>
                  </a:moveTo>
                  <a:lnTo>
                    <a:pt x="2572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3" name="object 3513"/>
            <p:cNvSpPr/>
            <p:nvPr/>
          </p:nvSpPr>
          <p:spPr>
            <a:xfrm>
              <a:off x="137686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4" name="object 3514"/>
            <p:cNvSpPr/>
            <p:nvPr/>
          </p:nvSpPr>
          <p:spPr>
            <a:xfrm>
              <a:off x="137707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5" name="object 3515"/>
            <p:cNvSpPr/>
            <p:nvPr/>
          </p:nvSpPr>
          <p:spPr>
            <a:xfrm>
              <a:off x="137710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6" name="object 3516"/>
            <p:cNvSpPr/>
            <p:nvPr/>
          </p:nvSpPr>
          <p:spPr>
            <a:xfrm>
              <a:off x="1377185" y="41711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7" name="object 3517"/>
            <p:cNvSpPr/>
            <p:nvPr/>
          </p:nvSpPr>
          <p:spPr>
            <a:xfrm>
              <a:off x="1377236" y="41710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8" name="object 3518"/>
            <p:cNvSpPr/>
            <p:nvPr/>
          </p:nvSpPr>
          <p:spPr>
            <a:xfrm>
              <a:off x="1377350" y="416996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16"/>
                  </a:moveTo>
                  <a:lnTo>
                    <a:pt x="887" y="81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9" name="object 3519"/>
            <p:cNvSpPr/>
            <p:nvPr/>
          </p:nvSpPr>
          <p:spPr>
            <a:xfrm>
              <a:off x="1377502" y="4148681"/>
              <a:ext cx="0" cy="23495"/>
            </a:xfrm>
            <a:custGeom>
              <a:avLst/>
              <a:gdLst/>
              <a:ahLst/>
              <a:cxnLst/>
              <a:rect l="l" t="t" r="r" b="b"/>
              <a:pathLst>
                <a:path h="23495">
                  <a:moveTo>
                    <a:pt x="0" y="229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0" name="object 3520"/>
            <p:cNvSpPr/>
            <p:nvPr/>
          </p:nvSpPr>
          <p:spPr>
            <a:xfrm>
              <a:off x="137773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1" name="object 3521"/>
            <p:cNvSpPr/>
            <p:nvPr/>
          </p:nvSpPr>
          <p:spPr>
            <a:xfrm>
              <a:off x="137787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2" name="object 3522"/>
            <p:cNvSpPr/>
            <p:nvPr/>
          </p:nvSpPr>
          <p:spPr>
            <a:xfrm>
              <a:off x="137807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3" name="object 3523"/>
            <p:cNvSpPr/>
            <p:nvPr/>
          </p:nvSpPr>
          <p:spPr>
            <a:xfrm>
              <a:off x="137825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4" name="object 3524"/>
            <p:cNvSpPr/>
            <p:nvPr/>
          </p:nvSpPr>
          <p:spPr>
            <a:xfrm>
              <a:off x="1377730" y="417156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38" y="0"/>
                  </a:moveTo>
                  <a:lnTo>
                    <a:pt x="1812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5" name="object 3525"/>
            <p:cNvSpPr/>
            <p:nvPr/>
          </p:nvSpPr>
          <p:spPr>
            <a:xfrm>
              <a:off x="137870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6" name="object 3526"/>
            <p:cNvSpPr/>
            <p:nvPr/>
          </p:nvSpPr>
          <p:spPr>
            <a:xfrm>
              <a:off x="137883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7" name="object 3527"/>
            <p:cNvSpPr/>
            <p:nvPr/>
          </p:nvSpPr>
          <p:spPr>
            <a:xfrm>
              <a:off x="137901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8" name="object 3528"/>
            <p:cNvSpPr/>
            <p:nvPr/>
          </p:nvSpPr>
          <p:spPr>
            <a:xfrm>
              <a:off x="137921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9" name="object 3529"/>
            <p:cNvSpPr/>
            <p:nvPr/>
          </p:nvSpPr>
          <p:spPr>
            <a:xfrm>
              <a:off x="137930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0" name="object 3530"/>
            <p:cNvSpPr/>
            <p:nvPr/>
          </p:nvSpPr>
          <p:spPr>
            <a:xfrm>
              <a:off x="1378592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88" y="0"/>
                  </a:moveTo>
                  <a:lnTo>
                    <a:pt x="1862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1" name="object 3531"/>
            <p:cNvSpPr/>
            <p:nvPr/>
          </p:nvSpPr>
          <p:spPr>
            <a:xfrm>
              <a:off x="137960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2" name="object 3532"/>
            <p:cNvSpPr/>
            <p:nvPr/>
          </p:nvSpPr>
          <p:spPr>
            <a:xfrm>
              <a:off x="137965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3" name="object 3533"/>
            <p:cNvSpPr/>
            <p:nvPr/>
          </p:nvSpPr>
          <p:spPr>
            <a:xfrm>
              <a:off x="1379783" y="41712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4" name="object 3534"/>
            <p:cNvSpPr/>
            <p:nvPr/>
          </p:nvSpPr>
          <p:spPr>
            <a:xfrm>
              <a:off x="1379821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5" name="object 3535"/>
            <p:cNvSpPr/>
            <p:nvPr/>
          </p:nvSpPr>
          <p:spPr>
            <a:xfrm>
              <a:off x="137987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6" name="object 3536"/>
            <p:cNvSpPr/>
            <p:nvPr/>
          </p:nvSpPr>
          <p:spPr>
            <a:xfrm>
              <a:off x="1379999" y="41710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7" name="object 3537"/>
            <p:cNvSpPr/>
            <p:nvPr/>
          </p:nvSpPr>
          <p:spPr>
            <a:xfrm>
              <a:off x="1380138" y="4166632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96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8" name="object 3538"/>
            <p:cNvSpPr/>
            <p:nvPr/>
          </p:nvSpPr>
          <p:spPr>
            <a:xfrm>
              <a:off x="1380214" y="41712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9" name="object 3539"/>
            <p:cNvSpPr/>
            <p:nvPr/>
          </p:nvSpPr>
          <p:spPr>
            <a:xfrm>
              <a:off x="1380303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0" name="object 3540"/>
            <p:cNvSpPr/>
            <p:nvPr/>
          </p:nvSpPr>
          <p:spPr>
            <a:xfrm>
              <a:off x="138036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1" name="object 3541"/>
            <p:cNvSpPr/>
            <p:nvPr/>
          </p:nvSpPr>
          <p:spPr>
            <a:xfrm>
              <a:off x="138043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2" name="object 3542"/>
            <p:cNvSpPr/>
            <p:nvPr/>
          </p:nvSpPr>
          <p:spPr>
            <a:xfrm>
              <a:off x="138056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3" name="object 3543"/>
            <p:cNvSpPr/>
            <p:nvPr/>
          </p:nvSpPr>
          <p:spPr>
            <a:xfrm>
              <a:off x="1380062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02" y="0"/>
                  </a:moveTo>
                  <a:lnTo>
                    <a:pt x="1976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4" name="object 3544"/>
            <p:cNvSpPr/>
            <p:nvPr/>
          </p:nvSpPr>
          <p:spPr>
            <a:xfrm>
              <a:off x="138120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5" name="object 3545"/>
            <p:cNvSpPr/>
            <p:nvPr/>
          </p:nvSpPr>
          <p:spPr>
            <a:xfrm>
              <a:off x="138125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6" name="object 3546"/>
            <p:cNvSpPr/>
            <p:nvPr/>
          </p:nvSpPr>
          <p:spPr>
            <a:xfrm>
              <a:off x="1381317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7" name="object 3547"/>
            <p:cNvSpPr/>
            <p:nvPr/>
          </p:nvSpPr>
          <p:spPr>
            <a:xfrm>
              <a:off x="138138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8" name="object 3548"/>
            <p:cNvSpPr/>
            <p:nvPr/>
          </p:nvSpPr>
          <p:spPr>
            <a:xfrm>
              <a:off x="138160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9" name="object 3549"/>
            <p:cNvSpPr/>
            <p:nvPr/>
          </p:nvSpPr>
          <p:spPr>
            <a:xfrm>
              <a:off x="1382090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0" name="object 3550"/>
            <p:cNvSpPr/>
            <p:nvPr/>
          </p:nvSpPr>
          <p:spPr>
            <a:xfrm>
              <a:off x="138224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1" name="object 3551"/>
            <p:cNvSpPr/>
            <p:nvPr/>
          </p:nvSpPr>
          <p:spPr>
            <a:xfrm>
              <a:off x="1382407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2" name="object 3552"/>
            <p:cNvSpPr/>
            <p:nvPr/>
          </p:nvSpPr>
          <p:spPr>
            <a:xfrm>
              <a:off x="1382483" y="417011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40"/>
                  </a:moveTo>
                  <a:lnTo>
                    <a:pt x="887" y="74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3" name="object 3553"/>
            <p:cNvSpPr/>
            <p:nvPr/>
          </p:nvSpPr>
          <p:spPr>
            <a:xfrm>
              <a:off x="1382571" y="41712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4" name="object 3554"/>
            <p:cNvSpPr/>
            <p:nvPr/>
          </p:nvSpPr>
          <p:spPr>
            <a:xfrm>
              <a:off x="1382660" y="4169417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88"/>
                  </a:moveTo>
                  <a:lnTo>
                    <a:pt x="887" y="10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5" name="object 3555"/>
            <p:cNvSpPr/>
            <p:nvPr/>
          </p:nvSpPr>
          <p:spPr>
            <a:xfrm>
              <a:off x="1382787" y="416930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45"/>
                  </a:moveTo>
                  <a:lnTo>
                    <a:pt x="887" y="114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6" name="object 3556"/>
            <p:cNvSpPr/>
            <p:nvPr/>
          </p:nvSpPr>
          <p:spPr>
            <a:xfrm>
              <a:off x="1382876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7" name="object 3557"/>
            <p:cNvSpPr/>
            <p:nvPr/>
          </p:nvSpPr>
          <p:spPr>
            <a:xfrm>
              <a:off x="138299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8" name="object 3558"/>
            <p:cNvSpPr/>
            <p:nvPr/>
          </p:nvSpPr>
          <p:spPr>
            <a:xfrm>
              <a:off x="138316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9" name="object 3559"/>
            <p:cNvSpPr/>
            <p:nvPr/>
          </p:nvSpPr>
          <p:spPr>
            <a:xfrm>
              <a:off x="138343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0" name="object 3560"/>
            <p:cNvSpPr/>
            <p:nvPr/>
          </p:nvSpPr>
          <p:spPr>
            <a:xfrm>
              <a:off x="138385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1" name="object 3561"/>
            <p:cNvSpPr/>
            <p:nvPr/>
          </p:nvSpPr>
          <p:spPr>
            <a:xfrm>
              <a:off x="1383902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2" name="object 3562"/>
            <p:cNvSpPr/>
            <p:nvPr/>
          </p:nvSpPr>
          <p:spPr>
            <a:xfrm>
              <a:off x="1383965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3" name="object 3563"/>
            <p:cNvSpPr/>
            <p:nvPr/>
          </p:nvSpPr>
          <p:spPr>
            <a:xfrm>
              <a:off x="138402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4" name="object 3564"/>
            <p:cNvSpPr/>
            <p:nvPr/>
          </p:nvSpPr>
          <p:spPr>
            <a:xfrm>
              <a:off x="138410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5" name="object 3565"/>
            <p:cNvSpPr/>
            <p:nvPr/>
          </p:nvSpPr>
          <p:spPr>
            <a:xfrm>
              <a:off x="1384713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6" name="object 3566"/>
            <p:cNvSpPr/>
            <p:nvPr/>
          </p:nvSpPr>
          <p:spPr>
            <a:xfrm>
              <a:off x="138478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7" name="object 3567"/>
            <p:cNvSpPr/>
            <p:nvPr/>
          </p:nvSpPr>
          <p:spPr>
            <a:xfrm>
              <a:off x="138496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8" name="object 3568"/>
            <p:cNvSpPr/>
            <p:nvPr/>
          </p:nvSpPr>
          <p:spPr>
            <a:xfrm>
              <a:off x="1385055" y="417061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7"/>
                  </a:moveTo>
                  <a:lnTo>
                    <a:pt x="887" y="48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9" name="object 3569"/>
            <p:cNvSpPr/>
            <p:nvPr/>
          </p:nvSpPr>
          <p:spPr>
            <a:xfrm>
              <a:off x="138510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0" name="object 3570"/>
            <p:cNvSpPr/>
            <p:nvPr/>
          </p:nvSpPr>
          <p:spPr>
            <a:xfrm>
              <a:off x="1385283" y="416989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48"/>
                  </a:moveTo>
                  <a:lnTo>
                    <a:pt x="887" y="84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1" name="object 3571"/>
            <p:cNvSpPr/>
            <p:nvPr/>
          </p:nvSpPr>
          <p:spPr>
            <a:xfrm>
              <a:off x="1385397" y="4165771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582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2" name="object 3572"/>
            <p:cNvSpPr/>
            <p:nvPr/>
          </p:nvSpPr>
          <p:spPr>
            <a:xfrm>
              <a:off x="138560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3" name="object 3573"/>
            <p:cNvSpPr/>
            <p:nvPr/>
          </p:nvSpPr>
          <p:spPr>
            <a:xfrm>
              <a:off x="138567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4" name="object 3574"/>
            <p:cNvSpPr/>
            <p:nvPr/>
          </p:nvSpPr>
          <p:spPr>
            <a:xfrm>
              <a:off x="138628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5" name="object 3575"/>
            <p:cNvSpPr/>
            <p:nvPr/>
          </p:nvSpPr>
          <p:spPr>
            <a:xfrm>
              <a:off x="138642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6" name="object 3576"/>
            <p:cNvSpPr/>
            <p:nvPr/>
          </p:nvSpPr>
          <p:spPr>
            <a:xfrm>
              <a:off x="1386538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7" name="object 3577"/>
            <p:cNvSpPr/>
            <p:nvPr/>
          </p:nvSpPr>
          <p:spPr>
            <a:xfrm>
              <a:off x="1386614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8" name="object 3578"/>
            <p:cNvSpPr/>
            <p:nvPr/>
          </p:nvSpPr>
          <p:spPr>
            <a:xfrm>
              <a:off x="138666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9" name="object 3579"/>
            <p:cNvSpPr/>
            <p:nvPr/>
          </p:nvSpPr>
          <p:spPr>
            <a:xfrm>
              <a:off x="138680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0" name="object 3580"/>
            <p:cNvSpPr/>
            <p:nvPr/>
          </p:nvSpPr>
          <p:spPr>
            <a:xfrm>
              <a:off x="138685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1" name="object 3581"/>
            <p:cNvSpPr/>
            <p:nvPr/>
          </p:nvSpPr>
          <p:spPr>
            <a:xfrm>
              <a:off x="138721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2" name="object 3582"/>
            <p:cNvSpPr/>
            <p:nvPr/>
          </p:nvSpPr>
          <p:spPr>
            <a:xfrm>
              <a:off x="138737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3" name="object 3583"/>
            <p:cNvSpPr/>
            <p:nvPr/>
          </p:nvSpPr>
          <p:spPr>
            <a:xfrm>
              <a:off x="138755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4" name="object 3584"/>
            <p:cNvSpPr/>
            <p:nvPr/>
          </p:nvSpPr>
          <p:spPr>
            <a:xfrm>
              <a:off x="138761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5" name="object 3585"/>
            <p:cNvSpPr/>
            <p:nvPr/>
          </p:nvSpPr>
          <p:spPr>
            <a:xfrm>
              <a:off x="1387704" y="417049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0"/>
                  </a:moveTo>
                  <a:lnTo>
                    <a:pt x="887" y="5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6" name="object 3586"/>
            <p:cNvSpPr/>
            <p:nvPr/>
          </p:nvSpPr>
          <p:spPr>
            <a:xfrm>
              <a:off x="1387793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7" name="object 3587"/>
            <p:cNvSpPr/>
            <p:nvPr/>
          </p:nvSpPr>
          <p:spPr>
            <a:xfrm>
              <a:off x="1387869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8" name="object 3588"/>
            <p:cNvSpPr/>
            <p:nvPr/>
          </p:nvSpPr>
          <p:spPr>
            <a:xfrm>
              <a:off x="1387957" y="4156264"/>
              <a:ext cx="0" cy="15875"/>
            </a:xfrm>
            <a:custGeom>
              <a:avLst/>
              <a:gdLst/>
              <a:ahLst/>
              <a:cxnLst/>
              <a:rect l="l" t="t" r="r" b="b"/>
              <a:pathLst>
                <a:path h="15875">
                  <a:moveTo>
                    <a:pt x="0" y="15330"/>
                  </a:moveTo>
                  <a:lnTo>
                    <a:pt x="0" y="7709"/>
                  </a:lnTo>
                </a:path>
                <a:path h="15875">
                  <a:moveTo>
                    <a:pt x="0" y="1533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9" name="object 3589"/>
            <p:cNvSpPr/>
            <p:nvPr/>
          </p:nvSpPr>
          <p:spPr>
            <a:xfrm>
              <a:off x="1388173" y="41712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0" name="object 3590"/>
            <p:cNvSpPr/>
            <p:nvPr/>
          </p:nvSpPr>
          <p:spPr>
            <a:xfrm>
              <a:off x="138838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1" name="object 3591"/>
            <p:cNvSpPr/>
            <p:nvPr/>
          </p:nvSpPr>
          <p:spPr>
            <a:xfrm>
              <a:off x="138842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2" name="object 3592"/>
            <p:cNvSpPr/>
            <p:nvPr/>
          </p:nvSpPr>
          <p:spPr>
            <a:xfrm>
              <a:off x="138860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3" name="object 3593"/>
            <p:cNvSpPr/>
            <p:nvPr/>
          </p:nvSpPr>
          <p:spPr>
            <a:xfrm>
              <a:off x="138894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4" name="object 3594"/>
            <p:cNvSpPr/>
            <p:nvPr/>
          </p:nvSpPr>
          <p:spPr>
            <a:xfrm>
              <a:off x="138909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5" name="object 3595"/>
            <p:cNvSpPr/>
            <p:nvPr/>
          </p:nvSpPr>
          <p:spPr>
            <a:xfrm>
              <a:off x="1388325" y="4171506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6"/>
                  </a:moveTo>
                  <a:lnTo>
                    <a:pt x="1774" y="6"/>
                  </a:lnTo>
                </a:path>
                <a:path w="1905">
                  <a:moveTo>
                    <a:pt x="63" y="0"/>
                  </a:moveTo>
                  <a:lnTo>
                    <a:pt x="183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6" name="object 3596"/>
            <p:cNvSpPr/>
            <p:nvPr/>
          </p:nvSpPr>
          <p:spPr>
            <a:xfrm>
              <a:off x="138937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7" name="object 3597"/>
            <p:cNvSpPr/>
            <p:nvPr/>
          </p:nvSpPr>
          <p:spPr>
            <a:xfrm>
              <a:off x="138946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8" name="object 3598"/>
            <p:cNvSpPr/>
            <p:nvPr/>
          </p:nvSpPr>
          <p:spPr>
            <a:xfrm>
              <a:off x="138999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9" name="object 3599"/>
            <p:cNvSpPr/>
            <p:nvPr/>
          </p:nvSpPr>
          <p:spPr>
            <a:xfrm>
              <a:off x="139009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0" name="object 3600"/>
            <p:cNvSpPr/>
            <p:nvPr/>
          </p:nvSpPr>
          <p:spPr>
            <a:xfrm>
              <a:off x="139016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1" name="object 3601"/>
            <p:cNvSpPr/>
            <p:nvPr/>
          </p:nvSpPr>
          <p:spPr>
            <a:xfrm>
              <a:off x="139021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2" name="object 3602"/>
            <p:cNvSpPr/>
            <p:nvPr/>
          </p:nvSpPr>
          <p:spPr>
            <a:xfrm>
              <a:off x="1390277" y="416994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22"/>
                  </a:moveTo>
                  <a:lnTo>
                    <a:pt x="887" y="82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3" name="object 3603"/>
            <p:cNvSpPr/>
            <p:nvPr/>
          </p:nvSpPr>
          <p:spPr>
            <a:xfrm>
              <a:off x="1390353" y="417044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75"/>
                  </a:moveTo>
                  <a:lnTo>
                    <a:pt x="887" y="5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4" name="object 3604"/>
            <p:cNvSpPr/>
            <p:nvPr/>
          </p:nvSpPr>
          <p:spPr>
            <a:xfrm>
              <a:off x="139046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5" name="object 3605"/>
            <p:cNvSpPr/>
            <p:nvPr/>
          </p:nvSpPr>
          <p:spPr>
            <a:xfrm>
              <a:off x="1390505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6" name="object 3606"/>
            <p:cNvSpPr/>
            <p:nvPr/>
          </p:nvSpPr>
          <p:spPr>
            <a:xfrm>
              <a:off x="1390593" y="4169404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95"/>
                  </a:moveTo>
                  <a:lnTo>
                    <a:pt x="887" y="109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7" name="object 3607"/>
            <p:cNvSpPr/>
            <p:nvPr/>
          </p:nvSpPr>
          <p:spPr>
            <a:xfrm>
              <a:off x="1390695" y="4161897"/>
              <a:ext cx="0" cy="10160"/>
            </a:xfrm>
            <a:custGeom>
              <a:avLst/>
              <a:gdLst/>
              <a:ahLst/>
              <a:cxnLst/>
              <a:rect l="l" t="t" r="r" b="b"/>
              <a:pathLst>
                <a:path h="10160">
                  <a:moveTo>
                    <a:pt x="0" y="969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8" name="object 3608"/>
            <p:cNvSpPr/>
            <p:nvPr/>
          </p:nvSpPr>
          <p:spPr>
            <a:xfrm>
              <a:off x="139082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9" name="object 3609"/>
            <p:cNvSpPr/>
            <p:nvPr/>
          </p:nvSpPr>
          <p:spPr>
            <a:xfrm>
              <a:off x="1390999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0" name="object 3610"/>
            <p:cNvSpPr/>
            <p:nvPr/>
          </p:nvSpPr>
          <p:spPr>
            <a:xfrm>
              <a:off x="139105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1" name="object 3611"/>
            <p:cNvSpPr/>
            <p:nvPr/>
          </p:nvSpPr>
          <p:spPr>
            <a:xfrm>
              <a:off x="139162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2" name="object 3612"/>
            <p:cNvSpPr/>
            <p:nvPr/>
          </p:nvSpPr>
          <p:spPr>
            <a:xfrm>
              <a:off x="139168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3" name="object 3613"/>
            <p:cNvSpPr/>
            <p:nvPr/>
          </p:nvSpPr>
          <p:spPr>
            <a:xfrm>
              <a:off x="139177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4" name="object 3614"/>
            <p:cNvSpPr/>
            <p:nvPr/>
          </p:nvSpPr>
          <p:spPr>
            <a:xfrm>
              <a:off x="1391835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5" name="object 3615"/>
            <p:cNvSpPr/>
            <p:nvPr/>
          </p:nvSpPr>
          <p:spPr>
            <a:xfrm>
              <a:off x="1391886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6" name="object 3616"/>
            <p:cNvSpPr/>
            <p:nvPr/>
          </p:nvSpPr>
          <p:spPr>
            <a:xfrm>
              <a:off x="139200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7" name="object 3617"/>
            <p:cNvSpPr/>
            <p:nvPr/>
          </p:nvSpPr>
          <p:spPr>
            <a:xfrm>
              <a:off x="139252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8" name="object 3618"/>
            <p:cNvSpPr/>
            <p:nvPr/>
          </p:nvSpPr>
          <p:spPr>
            <a:xfrm>
              <a:off x="139274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9" name="object 3619"/>
            <p:cNvSpPr/>
            <p:nvPr/>
          </p:nvSpPr>
          <p:spPr>
            <a:xfrm>
              <a:off x="1392811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0" name="object 3620"/>
            <p:cNvSpPr/>
            <p:nvPr/>
          </p:nvSpPr>
          <p:spPr>
            <a:xfrm>
              <a:off x="139284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1" name="object 3621"/>
            <p:cNvSpPr/>
            <p:nvPr/>
          </p:nvSpPr>
          <p:spPr>
            <a:xfrm>
              <a:off x="1392938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2" name="object 3622"/>
            <p:cNvSpPr/>
            <p:nvPr/>
          </p:nvSpPr>
          <p:spPr>
            <a:xfrm>
              <a:off x="1393014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3" name="object 3623"/>
            <p:cNvSpPr/>
            <p:nvPr/>
          </p:nvSpPr>
          <p:spPr>
            <a:xfrm>
              <a:off x="1393115" y="4163670"/>
              <a:ext cx="0" cy="8255"/>
            </a:xfrm>
            <a:custGeom>
              <a:avLst/>
              <a:gdLst/>
              <a:ahLst/>
              <a:cxnLst/>
              <a:rect l="l" t="t" r="r" b="b"/>
              <a:pathLst>
                <a:path h="8254">
                  <a:moveTo>
                    <a:pt x="0" y="7924"/>
                  </a:moveTo>
                  <a:lnTo>
                    <a:pt x="0" y="1658"/>
                  </a:lnTo>
                </a:path>
                <a:path h="8254">
                  <a:moveTo>
                    <a:pt x="0" y="792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4" name="object 3624"/>
            <p:cNvSpPr/>
            <p:nvPr/>
          </p:nvSpPr>
          <p:spPr>
            <a:xfrm>
              <a:off x="1393267" y="4164467"/>
              <a:ext cx="0" cy="7620"/>
            </a:xfrm>
            <a:custGeom>
              <a:avLst/>
              <a:gdLst/>
              <a:ahLst/>
              <a:cxnLst/>
              <a:rect l="l" t="t" r="r" b="b"/>
              <a:pathLst>
                <a:path h="7620">
                  <a:moveTo>
                    <a:pt x="0" y="712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5" name="object 3625"/>
            <p:cNvSpPr/>
            <p:nvPr/>
          </p:nvSpPr>
          <p:spPr>
            <a:xfrm>
              <a:off x="1393369" y="41709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6" name="object 3626"/>
            <p:cNvSpPr/>
            <p:nvPr/>
          </p:nvSpPr>
          <p:spPr>
            <a:xfrm>
              <a:off x="139347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7" name="object 3627"/>
            <p:cNvSpPr/>
            <p:nvPr/>
          </p:nvSpPr>
          <p:spPr>
            <a:xfrm>
              <a:off x="139353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8" name="object 3628"/>
            <p:cNvSpPr/>
            <p:nvPr/>
          </p:nvSpPr>
          <p:spPr>
            <a:xfrm>
              <a:off x="139360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9" name="object 3629"/>
            <p:cNvSpPr/>
            <p:nvPr/>
          </p:nvSpPr>
          <p:spPr>
            <a:xfrm>
              <a:off x="139366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0" name="object 3630"/>
            <p:cNvSpPr/>
            <p:nvPr/>
          </p:nvSpPr>
          <p:spPr>
            <a:xfrm>
              <a:off x="139386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1" name="object 3631"/>
            <p:cNvSpPr/>
            <p:nvPr/>
          </p:nvSpPr>
          <p:spPr>
            <a:xfrm>
              <a:off x="1393242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76" y="0"/>
                  </a:moveTo>
                  <a:lnTo>
                    <a:pt x="185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2" name="object 3632"/>
            <p:cNvSpPr/>
            <p:nvPr/>
          </p:nvSpPr>
          <p:spPr>
            <a:xfrm>
              <a:off x="139429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3" name="object 3633"/>
            <p:cNvSpPr/>
            <p:nvPr/>
          </p:nvSpPr>
          <p:spPr>
            <a:xfrm>
              <a:off x="1394446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4" name="object 3634"/>
            <p:cNvSpPr/>
            <p:nvPr/>
          </p:nvSpPr>
          <p:spPr>
            <a:xfrm>
              <a:off x="1394484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5" name="object 3635"/>
            <p:cNvSpPr/>
            <p:nvPr/>
          </p:nvSpPr>
          <p:spPr>
            <a:xfrm>
              <a:off x="139463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6" name="object 3636"/>
            <p:cNvSpPr/>
            <p:nvPr/>
          </p:nvSpPr>
          <p:spPr>
            <a:xfrm>
              <a:off x="139477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7" name="object 3637"/>
            <p:cNvSpPr/>
            <p:nvPr/>
          </p:nvSpPr>
          <p:spPr>
            <a:xfrm>
              <a:off x="139540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8" name="object 3638"/>
            <p:cNvSpPr/>
            <p:nvPr/>
          </p:nvSpPr>
          <p:spPr>
            <a:xfrm>
              <a:off x="1395498" y="41711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9" name="object 3639"/>
            <p:cNvSpPr/>
            <p:nvPr/>
          </p:nvSpPr>
          <p:spPr>
            <a:xfrm>
              <a:off x="1395586" y="4169467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63"/>
                  </a:moveTo>
                  <a:lnTo>
                    <a:pt x="887" y="10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0" name="object 3640"/>
            <p:cNvSpPr/>
            <p:nvPr/>
          </p:nvSpPr>
          <p:spPr>
            <a:xfrm>
              <a:off x="1395675" y="41711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1" name="object 3641"/>
            <p:cNvSpPr/>
            <p:nvPr/>
          </p:nvSpPr>
          <p:spPr>
            <a:xfrm>
              <a:off x="1395751" y="417049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0"/>
                  </a:moveTo>
                  <a:lnTo>
                    <a:pt x="887" y="5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2" name="object 3642"/>
            <p:cNvSpPr/>
            <p:nvPr/>
          </p:nvSpPr>
          <p:spPr>
            <a:xfrm>
              <a:off x="1395815" y="417078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05"/>
                  </a:moveTo>
                  <a:lnTo>
                    <a:pt x="887" y="40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3" name="object 3643"/>
            <p:cNvSpPr/>
            <p:nvPr/>
          </p:nvSpPr>
          <p:spPr>
            <a:xfrm>
              <a:off x="1395891" y="4167632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3962"/>
                  </a:moveTo>
                  <a:lnTo>
                    <a:pt x="0" y="0"/>
                  </a:lnTo>
                </a:path>
                <a:path h="4445">
                  <a:moveTo>
                    <a:pt x="0" y="3962"/>
                  </a:moveTo>
                  <a:lnTo>
                    <a:pt x="0" y="32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4" name="object 3644"/>
            <p:cNvSpPr/>
            <p:nvPr/>
          </p:nvSpPr>
          <p:spPr>
            <a:xfrm>
              <a:off x="139610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5" name="object 3645"/>
            <p:cNvSpPr/>
            <p:nvPr/>
          </p:nvSpPr>
          <p:spPr>
            <a:xfrm>
              <a:off x="139619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6" name="object 3646"/>
            <p:cNvSpPr/>
            <p:nvPr/>
          </p:nvSpPr>
          <p:spPr>
            <a:xfrm>
              <a:off x="139624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7" name="object 3647"/>
            <p:cNvSpPr/>
            <p:nvPr/>
          </p:nvSpPr>
          <p:spPr>
            <a:xfrm>
              <a:off x="139632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8" name="object 3648"/>
            <p:cNvSpPr/>
            <p:nvPr/>
          </p:nvSpPr>
          <p:spPr>
            <a:xfrm>
              <a:off x="139638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9" name="object 3649"/>
            <p:cNvSpPr/>
            <p:nvPr/>
          </p:nvSpPr>
          <p:spPr>
            <a:xfrm>
              <a:off x="139680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0" name="object 3650"/>
            <p:cNvSpPr/>
            <p:nvPr/>
          </p:nvSpPr>
          <p:spPr>
            <a:xfrm>
              <a:off x="139698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1" name="object 3651"/>
            <p:cNvSpPr/>
            <p:nvPr/>
          </p:nvSpPr>
          <p:spPr>
            <a:xfrm>
              <a:off x="139704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2" name="object 3652"/>
            <p:cNvSpPr/>
            <p:nvPr/>
          </p:nvSpPr>
          <p:spPr>
            <a:xfrm>
              <a:off x="1397095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3" name="object 3653"/>
            <p:cNvSpPr/>
            <p:nvPr/>
          </p:nvSpPr>
          <p:spPr>
            <a:xfrm>
              <a:off x="139715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4" name="object 3654"/>
            <p:cNvSpPr/>
            <p:nvPr/>
          </p:nvSpPr>
          <p:spPr>
            <a:xfrm>
              <a:off x="139736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5" name="object 3655"/>
            <p:cNvSpPr/>
            <p:nvPr/>
          </p:nvSpPr>
          <p:spPr>
            <a:xfrm>
              <a:off x="139766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6" name="object 3656"/>
            <p:cNvSpPr/>
            <p:nvPr/>
          </p:nvSpPr>
          <p:spPr>
            <a:xfrm>
              <a:off x="139789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7" name="object 3657"/>
            <p:cNvSpPr/>
            <p:nvPr/>
          </p:nvSpPr>
          <p:spPr>
            <a:xfrm>
              <a:off x="139803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8" name="object 3658"/>
            <p:cNvSpPr/>
            <p:nvPr/>
          </p:nvSpPr>
          <p:spPr>
            <a:xfrm>
              <a:off x="1398146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9" name="object 3659"/>
            <p:cNvSpPr/>
            <p:nvPr/>
          </p:nvSpPr>
          <p:spPr>
            <a:xfrm>
              <a:off x="1398235" y="417064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74"/>
                  </a:moveTo>
                  <a:lnTo>
                    <a:pt x="887" y="47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0" name="object 3660"/>
            <p:cNvSpPr/>
            <p:nvPr/>
          </p:nvSpPr>
          <p:spPr>
            <a:xfrm>
              <a:off x="1398311" y="41712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1" name="object 3661"/>
            <p:cNvSpPr/>
            <p:nvPr/>
          </p:nvSpPr>
          <p:spPr>
            <a:xfrm>
              <a:off x="1398425" y="4149327"/>
              <a:ext cx="0" cy="22860"/>
            </a:xfrm>
            <a:custGeom>
              <a:avLst/>
              <a:gdLst/>
              <a:ahLst/>
              <a:cxnLst/>
              <a:rect l="l" t="t" r="r" b="b"/>
              <a:pathLst>
                <a:path h="22860">
                  <a:moveTo>
                    <a:pt x="0" y="2226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2" name="object 3662"/>
            <p:cNvSpPr/>
            <p:nvPr/>
          </p:nvSpPr>
          <p:spPr>
            <a:xfrm>
              <a:off x="1398615" y="417046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3"/>
                  </a:moveTo>
                  <a:lnTo>
                    <a:pt x="887" y="5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3" name="object 3663"/>
            <p:cNvSpPr/>
            <p:nvPr/>
          </p:nvSpPr>
          <p:spPr>
            <a:xfrm>
              <a:off x="1398704" y="41709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4" name="object 3664"/>
            <p:cNvSpPr/>
            <p:nvPr/>
          </p:nvSpPr>
          <p:spPr>
            <a:xfrm>
              <a:off x="139889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5" name="object 3665"/>
            <p:cNvSpPr/>
            <p:nvPr/>
          </p:nvSpPr>
          <p:spPr>
            <a:xfrm>
              <a:off x="1398995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6" name="object 3666"/>
            <p:cNvSpPr/>
            <p:nvPr/>
          </p:nvSpPr>
          <p:spPr>
            <a:xfrm>
              <a:off x="139919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7" name="object 3667"/>
            <p:cNvSpPr/>
            <p:nvPr/>
          </p:nvSpPr>
          <p:spPr>
            <a:xfrm>
              <a:off x="139937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8" name="object 3668"/>
            <p:cNvSpPr/>
            <p:nvPr/>
          </p:nvSpPr>
          <p:spPr>
            <a:xfrm>
              <a:off x="139945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9" name="object 3669"/>
            <p:cNvSpPr/>
            <p:nvPr/>
          </p:nvSpPr>
          <p:spPr>
            <a:xfrm>
              <a:off x="139955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0" name="object 3670"/>
            <p:cNvSpPr/>
            <p:nvPr/>
          </p:nvSpPr>
          <p:spPr>
            <a:xfrm>
              <a:off x="1399718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1" name="object 3671"/>
            <p:cNvSpPr/>
            <p:nvPr/>
          </p:nvSpPr>
          <p:spPr>
            <a:xfrm>
              <a:off x="139978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2" name="object 3672"/>
            <p:cNvSpPr/>
            <p:nvPr/>
          </p:nvSpPr>
          <p:spPr>
            <a:xfrm>
              <a:off x="139988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3" name="object 3673"/>
            <p:cNvSpPr/>
            <p:nvPr/>
          </p:nvSpPr>
          <p:spPr>
            <a:xfrm>
              <a:off x="140008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4" name="object 3674"/>
            <p:cNvSpPr/>
            <p:nvPr/>
          </p:nvSpPr>
          <p:spPr>
            <a:xfrm>
              <a:off x="140036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5" name="object 3675"/>
            <p:cNvSpPr/>
            <p:nvPr/>
          </p:nvSpPr>
          <p:spPr>
            <a:xfrm>
              <a:off x="140069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6" name="object 3676"/>
            <p:cNvSpPr/>
            <p:nvPr/>
          </p:nvSpPr>
          <p:spPr>
            <a:xfrm>
              <a:off x="1400795" y="417088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7" name="object 3677"/>
            <p:cNvSpPr/>
            <p:nvPr/>
          </p:nvSpPr>
          <p:spPr>
            <a:xfrm>
              <a:off x="1400896" y="4169607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93"/>
                  </a:moveTo>
                  <a:lnTo>
                    <a:pt x="887" y="99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8" name="object 3678"/>
            <p:cNvSpPr/>
            <p:nvPr/>
          </p:nvSpPr>
          <p:spPr>
            <a:xfrm>
              <a:off x="1400947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9" name="object 3679"/>
            <p:cNvSpPr/>
            <p:nvPr/>
          </p:nvSpPr>
          <p:spPr>
            <a:xfrm>
              <a:off x="1401061" y="4168176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708"/>
                  </a:moveTo>
                  <a:lnTo>
                    <a:pt x="887" y="1708"/>
                  </a:lnTo>
                </a:path>
              </a:pathLst>
            </a:custGeom>
            <a:ln w="3417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0" name="object 3680"/>
            <p:cNvSpPr/>
            <p:nvPr/>
          </p:nvSpPr>
          <p:spPr>
            <a:xfrm>
              <a:off x="1401201" y="4168201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96"/>
                  </a:moveTo>
                  <a:lnTo>
                    <a:pt x="887" y="1696"/>
                  </a:lnTo>
                </a:path>
              </a:pathLst>
            </a:custGeom>
            <a:ln w="3392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1" name="object 3681"/>
            <p:cNvSpPr/>
            <p:nvPr/>
          </p:nvSpPr>
          <p:spPr>
            <a:xfrm>
              <a:off x="1401289" y="417021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89"/>
                  </a:moveTo>
                  <a:lnTo>
                    <a:pt x="887" y="68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2" name="object 3682"/>
            <p:cNvSpPr/>
            <p:nvPr/>
          </p:nvSpPr>
          <p:spPr>
            <a:xfrm>
              <a:off x="1400998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90" y="0"/>
                  </a:moveTo>
                  <a:lnTo>
                    <a:pt x="196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3" name="object 3683"/>
            <p:cNvSpPr/>
            <p:nvPr/>
          </p:nvSpPr>
          <p:spPr>
            <a:xfrm>
              <a:off x="140224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4" name="object 3684"/>
            <p:cNvSpPr/>
            <p:nvPr/>
          </p:nvSpPr>
          <p:spPr>
            <a:xfrm>
              <a:off x="1402354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5" name="object 3685"/>
            <p:cNvSpPr/>
            <p:nvPr/>
          </p:nvSpPr>
          <p:spPr>
            <a:xfrm>
              <a:off x="140240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6" name="object 3686"/>
            <p:cNvSpPr/>
            <p:nvPr/>
          </p:nvSpPr>
          <p:spPr>
            <a:xfrm>
              <a:off x="140253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7" name="object 3687"/>
            <p:cNvSpPr/>
            <p:nvPr/>
          </p:nvSpPr>
          <p:spPr>
            <a:xfrm>
              <a:off x="140270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8" name="object 3688"/>
            <p:cNvSpPr/>
            <p:nvPr/>
          </p:nvSpPr>
          <p:spPr>
            <a:xfrm>
              <a:off x="140292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9" name="object 3689"/>
            <p:cNvSpPr/>
            <p:nvPr/>
          </p:nvSpPr>
          <p:spPr>
            <a:xfrm>
              <a:off x="140333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0" name="object 3690"/>
            <p:cNvSpPr/>
            <p:nvPr/>
          </p:nvSpPr>
          <p:spPr>
            <a:xfrm>
              <a:off x="1403444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1" name="object 3691"/>
            <p:cNvSpPr/>
            <p:nvPr/>
          </p:nvSpPr>
          <p:spPr>
            <a:xfrm>
              <a:off x="1403558" y="417024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77"/>
                  </a:moveTo>
                  <a:lnTo>
                    <a:pt x="887" y="67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2" name="object 3692"/>
            <p:cNvSpPr/>
            <p:nvPr/>
          </p:nvSpPr>
          <p:spPr>
            <a:xfrm>
              <a:off x="1403684" y="4168657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68"/>
                  </a:moveTo>
                  <a:lnTo>
                    <a:pt x="887" y="146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3" name="object 3693"/>
            <p:cNvSpPr/>
            <p:nvPr/>
          </p:nvSpPr>
          <p:spPr>
            <a:xfrm>
              <a:off x="1403786" y="4165543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605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4" name="object 3694"/>
            <p:cNvSpPr/>
            <p:nvPr/>
          </p:nvSpPr>
          <p:spPr>
            <a:xfrm>
              <a:off x="1403862" y="41709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5" name="object 3695"/>
            <p:cNvSpPr/>
            <p:nvPr/>
          </p:nvSpPr>
          <p:spPr>
            <a:xfrm>
              <a:off x="140391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6" name="object 3696"/>
            <p:cNvSpPr/>
            <p:nvPr/>
          </p:nvSpPr>
          <p:spPr>
            <a:xfrm>
              <a:off x="1404001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7" name="object 3697"/>
            <p:cNvSpPr/>
            <p:nvPr/>
          </p:nvSpPr>
          <p:spPr>
            <a:xfrm>
              <a:off x="140406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8" name="object 3698"/>
            <p:cNvSpPr/>
            <p:nvPr/>
          </p:nvSpPr>
          <p:spPr>
            <a:xfrm>
              <a:off x="140411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9" name="object 3699"/>
            <p:cNvSpPr/>
            <p:nvPr/>
          </p:nvSpPr>
          <p:spPr>
            <a:xfrm>
              <a:off x="1403317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63" y="0"/>
                  </a:moveTo>
                  <a:lnTo>
                    <a:pt x="183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0" name="object 3700"/>
            <p:cNvSpPr/>
            <p:nvPr/>
          </p:nvSpPr>
          <p:spPr>
            <a:xfrm>
              <a:off x="140480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1" name="object 3701"/>
            <p:cNvSpPr/>
            <p:nvPr/>
          </p:nvSpPr>
          <p:spPr>
            <a:xfrm>
              <a:off x="140496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2" name="object 3702"/>
            <p:cNvSpPr/>
            <p:nvPr/>
          </p:nvSpPr>
          <p:spPr>
            <a:xfrm>
              <a:off x="1405015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3" name="object 3703"/>
            <p:cNvSpPr/>
            <p:nvPr/>
          </p:nvSpPr>
          <p:spPr>
            <a:xfrm>
              <a:off x="140507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4" name="object 3704"/>
            <p:cNvSpPr/>
            <p:nvPr/>
          </p:nvSpPr>
          <p:spPr>
            <a:xfrm>
              <a:off x="140519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5" name="object 3705"/>
            <p:cNvSpPr/>
            <p:nvPr/>
          </p:nvSpPr>
          <p:spPr>
            <a:xfrm>
              <a:off x="140543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6" name="object 3706"/>
            <p:cNvSpPr/>
            <p:nvPr/>
          </p:nvSpPr>
          <p:spPr>
            <a:xfrm>
              <a:off x="140557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7" name="object 3707"/>
            <p:cNvSpPr/>
            <p:nvPr/>
          </p:nvSpPr>
          <p:spPr>
            <a:xfrm>
              <a:off x="1406105" y="417056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2"/>
                  </a:moveTo>
                  <a:lnTo>
                    <a:pt x="887" y="5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8" name="object 3708"/>
            <p:cNvSpPr/>
            <p:nvPr/>
          </p:nvSpPr>
          <p:spPr>
            <a:xfrm>
              <a:off x="1406194" y="41710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9" name="object 3709"/>
            <p:cNvSpPr/>
            <p:nvPr/>
          </p:nvSpPr>
          <p:spPr>
            <a:xfrm>
              <a:off x="140632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0" name="object 3710"/>
            <p:cNvSpPr/>
            <p:nvPr/>
          </p:nvSpPr>
          <p:spPr>
            <a:xfrm>
              <a:off x="1406409" y="4169505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44"/>
                  </a:moveTo>
                  <a:lnTo>
                    <a:pt x="887" y="10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1" name="object 3711"/>
            <p:cNvSpPr/>
            <p:nvPr/>
          </p:nvSpPr>
          <p:spPr>
            <a:xfrm>
              <a:off x="1406498" y="4167404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19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2" name="object 3712"/>
            <p:cNvSpPr/>
            <p:nvPr/>
          </p:nvSpPr>
          <p:spPr>
            <a:xfrm>
              <a:off x="1406637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3" name="object 3713"/>
            <p:cNvSpPr/>
            <p:nvPr/>
          </p:nvSpPr>
          <p:spPr>
            <a:xfrm>
              <a:off x="140675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4" name="object 3714"/>
            <p:cNvSpPr/>
            <p:nvPr/>
          </p:nvSpPr>
          <p:spPr>
            <a:xfrm>
              <a:off x="140691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5" name="object 3715"/>
            <p:cNvSpPr/>
            <p:nvPr/>
          </p:nvSpPr>
          <p:spPr>
            <a:xfrm>
              <a:off x="140733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6" name="object 3716"/>
            <p:cNvSpPr/>
            <p:nvPr/>
          </p:nvSpPr>
          <p:spPr>
            <a:xfrm>
              <a:off x="1407626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7" name="object 3717"/>
            <p:cNvSpPr/>
            <p:nvPr/>
          </p:nvSpPr>
          <p:spPr>
            <a:xfrm>
              <a:off x="1407664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8" name="object 3718"/>
            <p:cNvSpPr/>
            <p:nvPr/>
          </p:nvSpPr>
          <p:spPr>
            <a:xfrm>
              <a:off x="1407727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9" name="object 3719"/>
            <p:cNvSpPr/>
            <p:nvPr/>
          </p:nvSpPr>
          <p:spPr>
            <a:xfrm>
              <a:off x="140784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0" name="object 3720"/>
            <p:cNvSpPr/>
            <p:nvPr/>
          </p:nvSpPr>
          <p:spPr>
            <a:xfrm>
              <a:off x="140822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1" name="object 3721"/>
            <p:cNvSpPr/>
            <p:nvPr/>
          </p:nvSpPr>
          <p:spPr>
            <a:xfrm>
              <a:off x="140847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2" name="object 3722"/>
            <p:cNvSpPr/>
            <p:nvPr/>
          </p:nvSpPr>
          <p:spPr>
            <a:xfrm>
              <a:off x="140853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3" name="object 3723"/>
            <p:cNvSpPr/>
            <p:nvPr/>
          </p:nvSpPr>
          <p:spPr>
            <a:xfrm>
              <a:off x="140862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4" name="object 3724"/>
            <p:cNvSpPr/>
            <p:nvPr/>
          </p:nvSpPr>
          <p:spPr>
            <a:xfrm>
              <a:off x="1408754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5" name="object 3725"/>
            <p:cNvSpPr/>
            <p:nvPr/>
          </p:nvSpPr>
          <p:spPr>
            <a:xfrm>
              <a:off x="1408830" y="416989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48"/>
                  </a:moveTo>
                  <a:lnTo>
                    <a:pt x="887" y="84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6" name="object 3726"/>
            <p:cNvSpPr/>
            <p:nvPr/>
          </p:nvSpPr>
          <p:spPr>
            <a:xfrm>
              <a:off x="1408982" y="41710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7" name="object 3727"/>
            <p:cNvSpPr/>
            <p:nvPr/>
          </p:nvSpPr>
          <p:spPr>
            <a:xfrm>
              <a:off x="1409032" y="4168138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727"/>
                  </a:moveTo>
                  <a:lnTo>
                    <a:pt x="887" y="1727"/>
                  </a:lnTo>
                </a:path>
              </a:pathLst>
            </a:custGeom>
            <a:ln w="345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8" name="object 3728"/>
            <p:cNvSpPr/>
            <p:nvPr/>
          </p:nvSpPr>
          <p:spPr>
            <a:xfrm>
              <a:off x="1409083" y="41712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9" name="object 3729"/>
            <p:cNvSpPr/>
            <p:nvPr/>
          </p:nvSpPr>
          <p:spPr>
            <a:xfrm>
              <a:off x="1408247" y="417156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01" y="0"/>
                  </a:moveTo>
                  <a:lnTo>
                    <a:pt x="1875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0" name="object 3730"/>
            <p:cNvSpPr/>
            <p:nvPr/>
          </p:nvSpPr>
          <p:spPr>
            <a:xfrm>
              <a:off x="140928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1" name="object 3731"/>
            <p:cNvSpPr/>
            <p:nvPr/>
          </p:nvSpPr>
          <p:spPr>
            <a:xfrm>
              <a:off x="140942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2" name="object 3732"/>
            <p:cNvSpPr/>
            <p:nvPr/>
          </p:nvSpPr>
          <p:spPr>
            <a:xfrm>
              <a:off x="140953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3" name="object 3733"/>
            <p:cNvSpPr/>
            <p:nvPr/>
          </p:nvSpPr>
          <p:spPr>
            <a:xfrm>
              <a:off x="1409565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4" name="object 3734"/>
            <p:cNvSpPr/>
            <p:nvPr/>
          </p:nvSpPr>
          <p:spPr>
            <a:xfrm>
              <a:off x="140966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5" name="object 3735"/>
            <p:cNvSpPr/>
            <p:nvPr/>
          </p:nvSpPr>
          <p:spPr>
            <a:xfrm>
              <a:off x="140994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6" name="object 3736"/>
            <p:cNvSpPr/>
            <p:nvPr/>
          </p:nvSpPr>
          <p:spPr>
            <a:xfrm>
              <a:off x="141013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7" name="object 3737"/>
            <p:cNvSpPr/>
            <p:nvPr/>
          </p:nvSpPr>
          <p:spPr>
            <a:xfrm>
              <a:off x="1410224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8" name="object 3738"/>
            <p:cNvSpPr/>
            <p:nvPr/>
          </p:nvSpPr>
          <p:spPr>
            <a:xfrm>
              <a:off x="1410300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9" name="object 3739"/>
            <p:cNvSpPr/>
            <p:nvPr/>
          </p:nvSpPr>
          <p:spPr>
            <a:xfrm>
              <a:off x="141037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0" name="object 3740"/>
            <p:cNvSpPr/>
            <p:nvPr/>
          </p:nvSpPr>
          <p:spPr>
            <a:xfrm>
              <a:off x="141061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1" name="object 3741"/>
            <p:cNvSpPr/>
            <p:nvPr/>
          </p:nvSpPr>
          <p:spPr>
            <a:xfrm>
              <a:off x="141068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2" name="object 3742"/>
            <p:cNvSpPr/>
            <p:nvPr/>
          </p:nvSpPr>
          <p:spPr>
            <a:xfrm>
              <a:off x="141083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3" name="object 3743"/>
            <p:cNvSpPr/>
            <p:nvPr/>
          </p:nvSpPr>
          <p:spPr>
            <a:xfrm>
              <a:off x="141113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4" name="object 3744"/>
            <p:cNvSpPr/>
            <p:nvPr/>
          </p:nvSpPr>
          <p:spPr>
            <a:xfrm>
              <a:off x="141130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5" name="object 3745"/>
            <p:cNvSpPr/>
            <p:nvPr/>
          </p:nvSpPr>
          <p:spPr>
            <a:xfrm>
              <a:off x="141136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6" name="object 3746"/>
            <p:cNvSpPr/>
            <p:nvPr/>
          </p:nvSpPr>
          <p:spPr>
            <a:xfrm>
              <a:off x="1411390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7" name="object 3747"/>
            <p:cNvSpPr/>
            <p:nvPr/>
          </p:nvSpPr>
          <p:spPr>
            <a:xfrm>
              <a:off x="1411466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8" name="object 3748"/>
            <p:cNvSpPr/>
            <p:nvPr/>
          </p:nvSpPr>
          <p:spPr>
            <a:xfrm>
              <a:off x="1411592" y="4168746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24"/>
                  </a:moveTo>
                  <a:lnTo>
                    <a:pt x="887" y="142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9" name="object 3749"/>
            <p:cNvSpPr/>
            <p:nvPr/>
          </p:nvSpPr>
          <p:spPr>
            <a:xfrm>
              <a:off x="1411719" y="4148934"/>
              <a:ext cx="0" cy="22860"/>
            </a:xfrm>
            <a:custGeom>
              <a:avLst/>
              <a:gdLst/>
              <a:ahLst/>
              <a:cxnLst/>
              <a:rect l="l" t="t" r="r" b="b"/>
              <a:pathLst>
                <a:path h="22860">
                  <a:moveTo>
                    <a:pt x="0" y="2265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0" name="object 3750"/>
            <p:cNvSpPr/>
            <p:nvPr/>
          </p:nvSpPr>
          <p:spPr>
            <a:xfrm>
              <a:off x="1411808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1" name="object 3751"/>
            <p:cNvSpPr/>
            <p:nvPr/>
          </p:nvSpPr>
          <p:spPr>
            <a:xfrm>
              <a:off x="141188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2" name="object 3752"/>
            <p:cNvSpPr/>
            <p:nvPr/>
          </p:nvSpPr>
          <p:spPr>
            <a:xfrm>
              <a:off x="141198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3" name="object 3753"/>
            <p:cNvSpPr/>
            <p:nvPr/>
          </p:nvSpPr>
          <p:spPr>
            <a:xfrm>
              <a:off x="1411149" y="41715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77" y="0"/>
                  </a:moveTo>
                  <a:lnTo>
                    <a:pt x="1951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4" name="object 3754"/>
            <p:cNvSpPr/>
            <p:nvPr/>
          </p:nvSpPr>
          <p:spPr>
            <a:xfrm>
              <a:off x="141227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5" name="object 3755"/>
            <p:cNvSpPr/>
            <p:nvPr/>
          </p:nvSpPr>
          <p:spPr>
            <a:xfrm>
              <a:off x="141249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6" name="object 3756"/>
            <p:cNvSpPr/>
            <p:nvPr/>
          </p:nvSpPr>
          <p:spPr>
            <a:xfrm>
              <a:off x="141279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7" name="object 3757"/>
            <p:cNvSpPr/>
            <p:nvPr/>
          </p:nvSpPr>
          <p:spPr>
            <a:xfrm>
              <a:off x="1412910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8" name="object 3758"/>
            <p:cNvSpPr/>
            <p:nvPr/>
          </p:nvSpPr>
          <p:spPr>
            <a:xfrm>
              <a:off x="141297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9" name="object 3759"/>
            <p:cNvSpPr/>
            <p:nvPr/>
          </p:nvSpPr>
          <p:spPr>
            <a:xfrm>
              <a:off x="141350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0" name="object 3760"/>
            <p:cNvSpPr/>
            <p:nvPr/>
          </p:nvSpPr>
          <p:spPr>
            <a:xfrm>
              <a:off x="141364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1" name="object 3761"/>
            <p:cNvSpPr/>
            <p:nvPr/>
          </p:nvSpPr>
          <p:spPr>
            <a:xfrm>
              <a:off x="141387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2" name="object 3762"/>
            <p:cNvSpPr/>
            <p:nvPr/>
          </p:nvSpPr>
          <p:spPr>
            <a:xfrm>
              <a:off x="141391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3" name="object 3763"/>
            <p:cNvSpPr/>
            <p:nvPr/>
          </p:nvSpPr>
          <p:spPr>
            <a:xfrm>
              <a:off x="141397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4" name="object 3764"/>
            <p:cNvSpPr/>
            <p:nvPr/>
          </p:nvSpPr>
          <p:spPr>
            <a:xfrm>
              <a:off x="1414051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5" name="object 3765"/>
            <p:cNvSpPr/>
            <p:nvPr/>
          </p:nvSpPr>
          <p:spPr>
            <a:xfrm>
              <a:off x="1414102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6" name="object 3766"/>
            <p:cNvSpPr/>
            <p:nvPr/>
          </p:nvSpPr>
          <p:spPr>
            <a:xfrm>
              <a:off x="1414165" y="417015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21"/>
                  </a:moveTo>
                  <a:lnTo>
                    <a:pt x="887" y="72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7" name="object 3767"/>
            <p:cNvSpPr/>
            <p:nvPr/>
          </p:nvSpPr>
          <p:spPr>
            <a:xfrm>
              <a:off x="1414254" y="417056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2"/>
                  </a:moveTo>
                  <a:lnTo>
                    <a:pt x="887" y="5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8" name="object 3768"/>
            <p:cNvSpPr/>
            <p:nvPr/>
          </p:nvSpPr>
          <p:spPr>
            <a:xfrm>
              <a:off x="1414355" y="4167100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49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9" name="object 3769"/>
            <p:cNvSpPr/>
            <p:nvPr/>
          </p:nvSpPr>
          <p:spPr>
            <a:xfrm>
              <a:off x="1414558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0" name="object 3770"/>
            <p:cNvSpPr/>
            <p:nvPr/>
          </p:nvSpPr>
          <p:spPr>
            <a:xfrm>
              <a:off x="1414710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1" name="object 3771"/>
            <p:cNvSpPr/>
            <p:nvPr/>
          </p:nvSpPr>
          <p:spPr>
            <a:xfrm>
              <a:off x="141483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2" name="object 3772"/>
            <p:cNvSpPr/>
            <p:nvPr/>
          </p:nvSpPr>
          <p:spPr>
            <a:xfrm>
              <a:off x="141507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3" name="object 3773"/>
            <p:cNvSpPr/>
            <p:nvPr/>
          </p:nvSpPr>
          <p:spPr>
            <a:xfrm>
              <a:off x="141545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4" name="object 3774"/>
            <p:cNvSpPr/>
            <p:nvPr/>
          </p:nvSpPr>
          <p:spPr>
            <a:xfrm>
              <a:off x="1415534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5" name="object 3775"/>
            <p:cNvSpPr/>
            <p:nvPr/>
          </p:nvSpPr>
          <p:spPr>
            <a:xfrm>
              <a:off x="141559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6" name="object 3776"/>
            <p:cNvSpPr/>
            <p:nvPr/>
          </p:nvSpPr>
          <p:spPr>
            <a:xfrm>
              <a:off x="141582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7" name="object 3777"/>
            <p:cNvSpPr/>
            <p:nvPr/>
          </p:nvSpPr>
          <p:spPr>
            <a:xfrm>
              <a:off x="1416395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8" name="object 3778"/>
            <p:cNvSpPr/>
            <p:nvPr/>
          </p:nvSpPr>
          <p:spPr>
            <a:xfrm>
              <a:off x="1416497" y="41712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9" name="object 3779"/>
            <p:cNvSpPr/>
            <p:nvPr/>
          </p:nvSpPr>
          <p:spPr>
            <a:xfrm>
              <a:off x="141654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0" name="object 3780"/>
            <p:cNvSpPr/>
            <p:nvPr/>
          </p:nvSpPr>
          <p:spPr>
            <a:xfrm>
              <a:off x="1416649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1" name="object 3781"/>
            <p:cNvSpPr/>
            <p:nvPr/>
          </p:nvSpPr>
          <p:spPr>
            <a:xfrm>
              <a:off x="1416725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2" name="object 3782"/>
            <p:cNvSpPr/>
            <p:nvPr/>
          </p:nvSpPr>
          <p:spPr>
            <a:xfrm>
              <a:off x="1416877" y="4134845"/>
              <a:ext cx="0" cy="36830"/>
            </a:xfrm>
            <a:custGeom>
              <a:avLst/>
              <a:gdLst/>
              <a:ahLst/>
              <a:cxnLst/>
              <a:rect l="l" t="t" r="r" b="b"/>
              <a:pathLst>
                <a:path h="36829">
                  <a:moveTo>
                    <a:pt x="0" y="3674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3" name="object 3783"/>
            <p:cNvSpPr/>
            <p:nvPr/>
          </p:nvSpPr>
          <p:spPr>
            <a:xfrm>
              <a:off x="1417016" y="4160644"/>
              <a:ext cx="0" cy="11430"/>
            </a:xfrm>
            <a:custGeom>
              <a:avLst/>
              <a:gdLst/>
              <a:ahLst/>
              <a:cxnLst/>
              <a:rect l="l" t="t" r="r" b="b"/>
              <a:pathLst>
                <a:path h="11429">
                  <a:moveTo>
                    <a:pt x="0" y="1095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4" name="object 3784"/>
            <p:cNvSpPr/>
            <p:nvPr/>
          </p:nvSpPr>
          <p:spPr>
            <a:xfrm>
              <a:off x="141725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5" name="object 3785"/>
            <p:cNvSpPr/>
            <p:nvPr/>
          </p:nvSpPr>
          <p:spPr>
            <a:xfrm>
              <a:off x="141739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6" name="object 3786"/>
            <p:cNvSpPr/>
            <p:nvPr/>
          </p:nvSpPr>
          <p:spPr>
            <a:xfrm>
              <a:off x="141789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7" name="object 3787"/>
            <p:cNvSpPr/>
            <p:nvPr/>
          </p:nvSpPr>
          <p:spPr>
            <a:xfrm>
              <a:off x="141804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8" name="object 3788"/>
            <p:cNvSpPr/>
            <p:nvPr/>
          </p:nvSpPr>
          <p:spPr>
            <a:xfrm>
              <a:off x="1418131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9" name="object 3789"/>
            <p:cNvSpPr/>
            <p:nvPr/>
          </p:nvSpPr>
          <p:spPr>
            <a:xfrm>
              <a:off x="141819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0" name="object 3790"/>
            <p:cNvSpPr/>
            <p:nvPr/>
          </p:nvSpPr>
          <p:spPr>
            <a:xfrm>
              <a:off x="141828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1" name="object 3791"/>
            <p:cNvSpPr/>
            <p:nvPr/>
          </p:nvSpPr>
          <p:spPr>
            <a:xfrm>
              <a:off x="141852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2" name="object 3792"/>
            <p:cNvSpPr/>
            <p:nvPr/>
          </p:nvSpPr>
          <p:spPr>
            <a:xfrm>
              <a:off x="141872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3" name="object 3793"/>
            <p:cNvSpPr/>
            <p:nvPr/>
          </p:nvSpPr>
          <p:spPr>
            <a:xfrm>
              <a:off x="141896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4" name="object 3794"/>
            <p:cNvSpPr/>
            <p:nvPr/>
          </p:nvSpPr>
          <p:spPr>
            <a:xfrm>
              <a:off x="1419019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5" name="object 3795"/>
            <p:cNvSpPr/>
            <p:nvPr/>
          </p:nvSpPr>
          <p:spPr>
            <a:xfrm>
              <a:off x="1419158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6" name="object 3796"/>
            <p:cNvSpPr/>
            <p:nvPr/>
          </p:nvSpPr>
          <p:spPr>
            <a:xfrm>
              <a:off x="1419285" y="417039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01"/>
                  </a:moveTo>
                  <a:lnTo>
                    <a:pt x="887" y="60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7" name="object 3797"/>
            <p:cNvSpPr/>
            <p:nvPr/>
          </p:nvSpPr>
          <p:spPr>
            <a:xfrm>
              <a:off x="1419348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8" name="object 3798"/>
            <p:cNvSpPr/>
            <p:nvPr/>
          </p:nvSpPr>
          <p:spPr>
            <a:xfrm>
              <a:off x="1419551" y="4165290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630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9" name="object 3799"/>
            <p:cNvSpPr/>
            <p:nvPr/>
          </p:nvSpPr>
          <p:spPr>
            <a:xfrm>
              <a:off x="1418778" y="4170695"/>
              <a:ext cx="1905" cy="1270"/>
            </a:xfrm>
            <a:custGeom>
              <a:avLst/>
              <a:gdLst/>
              <a:ahLst/>
              <a:cxnLst/>
              <a:rect l="l" t="t" r="r" b="b"/>
              <a:pathLst>
                <a:path w="1905" h="1270">
                  <a:moveTo>
                    <a:pt x="0" y="0"/>
                  </a:moveTo>
                  <a:lnTo>
                    <a:pt x="1774" y="0"/>
                  </a:lnTo>
                </a:path>
                <a:path w="1905" h="1270">
                  <a:moveTo>
                    <a:pt x="114" y="886"/>
                  </a:moveTo>
                  <a:lnTo>
                    <a:pt x="1888" y="88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0" name="object 3800"/>
            <p:cNvSpPr/>
            <p:nvPr/>
          </p:nvSpPr>
          <p:spPr>
            <a:xfrm>
              <a:off x="141988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1" name="object 3801"/>
            <p:cNvSpPr/>
            <p:nvPr/>
          </p:nvSpPr>
          <p:spPr>
            <a:xfrm>
              <a:off x="142003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2" name="object 3802"/>
            <p:cNvSpPr/>
            <p:nvPr/>
          </p:nvSpPr>
          <p:spPr>
            <a:xfrm>
              <a:off x="142019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3" name="object 3803"/>
            <p:cNvSpPr/>
            <p:nvPr/>
          </p:nvSpPr>
          <p:spPr>
            <a:xfrm>
              <a:off x="142029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4" name="object 3804"/>
            <p:cNvSpPr/>
            <p:nvPr/>
          </p:nvSpPr>
          <p:spPr>
            <a:xfrm>
              <a:off x="142052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5" name="object 3805"/>
            <p:cNvSpPr/>
            <p:nvPr/>
          </p:nvSpPr>
          <p:spPr>
            <a:xfrm>
              <a:off x="142067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6" name="object 3806"/>
            <p:cNvSpPr/>
            <p:nvPr/>
          </p:nvSpPr>
          <p:spPr>
            <a:xfrm>
              <a:off x="142075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7" name="object 3807"/>
            <p:cNvSpPr/>
            <p:nvPr/>
          </p:nvSpPr>
          <p:spPr>
            <a:xfrm>
              <a:off x="1420831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8" name="object 3808"/>
            <p:cNvSpPr/>
            <p:nvPr/>
          </p:nvSpPr>
          <p:spPr>
            <a:xfrm>
              <a:off x="142136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9" name="object 3809"/>
            <p:cNvSpPr/>
            <p:nvPr/>
          </p:nvSpPr>
          <p:spPr>
            <a:xfrm>
              <a:off x="142161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0" name="object 3810"/>
            <p:cNvSpPr/>
            <p:nvPr/>
          </p:nvSpPr>
          <p:spPr>
            <a:xfrm>
              <a:off x="142168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1" name="object 3811"/>
            <p:cNvSpPr/>
            <p:nvPr/>
          </p:nvSpPr>
          <p:spPr>
            <a:xfrm>
              <a:off x="142179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2" name="object 3812"/>
            <p:cNvSpPr/>
            <p:nvPr/>
          </p:nvSpPr>
          <p:spPr>
            <a:xfrm>
              <a:off x="1421883" y="41712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3" name="object 3813"/>
            <p:cNvSpPr/>
            <p:nvPr/>
          </p:nvSpPr>
          <p:spPr>
            <a:xfrm>
              <a:off x="1421946" y="41712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4" name="object 3814"/>
            <p:cNvSpPr/>
            <p:nvPr/>
          </p:nvSpPr>
          <p:spPr>
            <a:xfrm>
              <a:off x="1422161" y="4169404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95"/>
                  </a:moveTo>
                  <a:lnTo>
                    <a:pt x="887" y="109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5" name="object 3815"/>
            <p:cNvSpPr/>
            <p:nvPr/>
          </p:nvSpPr>
          <p:spPr>
            <a:xfrm>
              <a:off x="1422326" y="4145757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5">
                  <a:moveTo>
                    <a:pt x="0" y="2583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6" name="object 3816"/>
            <p:cNvSpPr/>
            <p:nvPr/>
          </p:nvSpPr>
          <p:spPr>
            <a:xfrm>
              <a:off x="142274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7" name="object 3817"/>
            <p:cNvSpPr/>
            <p:nvPr/>
          </p:nvSpPr>
          <p:spPr>
            <a:xfrm>
              <a:off x="142290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8" name="object 3818"/>
            <p:cNvSpPr/>
            <p:nvPr/>
          </p:nvSpPr>
          <p:spPr>
            <a:xfrm>
              <a:off x="142317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9" name="object 3819"/>
            <p:cNvSpPr/>
            <p:nvPr/>
          </p:nvSpPr>
          <p:spPr>
            <a:xfrm>
              <a:off x="142322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0" name="object 3820"/>
            <p:cNvSpPr/>
            <p:nvPr/>
          </p:nvSpPr>
          <p:spPr>
            <a:xfrm>
              <a:off x="142331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1" name="object 3821"/>
            <p:cNvSpPr/>
            <p:nvPr/>
          </p:nvSpPr>
          <p:spPr>
            <a:xfrm>
              <a:off x="142337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2" name="object 3822"/>
            <p:cNvSpPr/>
            <p:nvPr/>
          </p:nvSpPr>
          <p:spPr>
            <a:xfrm>
              <a:off x="1423441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3" name="object 3823"/>
            <p:cNvSpPr/>
            <p:nvPr/>
          </p:nvSpPr>
          <p:spPr>
            <a:xfrm>
              <a:off x="142350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4" name="object 3824"/>
            <p:cNvSpPr/>
            <p:nvPr/>
          </p:nvSpPr>
          <p:spPr>
            <a:xfrm>
              <a:off x="1422782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14" y="0"/>
                  </a:moveTo>
                  <a:lnTo>
                    <a:pt x="1888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5" name="object 3825"/>
            <p:cNvSpPr/>
            <p:nvPr/>
          </p:nvSpPr>
          <p:spPr>
            <a:xfrm>
              <a:off x="142391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6" name="object 3826"/>
            <p:cNvSpPr/>
            <p:nvPr/>
          </p:nvSpPr>
          <p:spPr>
            <a:xfrm>
              <a:off x="142444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7" name="object 3827"/>
            <p:cNvSpPr/>
            <p:nvPr/>
          </p:nvSpPr>
          <p:spPr>
            <a:xfrm>
              <a:off x="1424519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8" name="object 3828"/>
            <p:cNvSpPr/>
            <p:nvPr/>
          </p:nvSpPr>
          <p:spPr>
            <a:xfrm>
              <a:off x="1424582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9" name="object 3829"/>
            <p:cNvSpPr/>
            <p:nvPr/>
          </p:nvSpPr>
          <p:spPr>
            <a:xfrm>
              <a:off x="1424772" y="4168062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765"/>
                  </a:moveTo>
                  <a:lnTo>
                    <a:pt x="887" y="1765"/>
                  </a:lnTo>
                </a:path>
              </a:pathLst>
            </a:custGeom>
            <a:ln w="3531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0" name="object 3830"/>
            <p:cNvSpPr/>
            <p:nvPr/>
          </p:nvSpPr>
          <p:spPr>
            <a:xfrm>
              <a:off x="1424848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1" name="object 3831"/>
            <p:cNvSpPr/>
            <p:nvPr/>
          </p:nvSpPr>
          <p:spPr>
            <a:xfrm>
              <a:off x="1424899" y="41709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2" name="object 3832"/>
            <p:cNvSpPr/>
            <p:nvPr/>
          </p:nvSpPr>
          <p:spPr>
            <a:xfrm>
              <a:off x="1424949" y="4167467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12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3" name="object 3833"/>
            <p:cNvSpPr/>
            <p:nvPr/>
          </p:nvSpPr>
          <p:spPr>
            <a:xfrm>
              <a:off x="1425102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4" name="object 3834"/>
            <p:cNvSpPr/>
            <p:nvPr/>
          </p:nvSpPr>
          <p:spPr>
            <a:xfrm>
              <a:off x="1424291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76" y="0"/>
                  </a:moveTo>
                  <a:lnTo>
                    <a:pt x="185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5" name="object 3835"/>
            <p:cNvSpPr/>
            <p:nvPr/>
          </p:nvSpPr>
          <p:spPr>
            <a:xfrm>
              <a:off x="142563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6" name="object 3836"/>
            <p:cNvSpPr/>
            <p:nvPr/>
          </p:nvSpPr>
          <p:spPr>
            <a:xfrm>
              <a:off x="142588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7" name="object 3837"/>
            <p:cNvSpPr/>
            <p:nvPr/>
          </p:nvSpPr>
          <p:spPr>
            <a:xfrm>
              <a:off x="142596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8" name="object 3838"/>
            <p:cNvSpPr/>
            <p:nvPr/>
          </p:nvSpPr>
          <p:spPr>
            <a:xfrm>
              <a:off x="1426103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9" name="object 3839"/>
            <p:cNvSpPr/>
            <p:nvPr/>
          </p:nvSpPr>
          <p:spPr>
            <a:xfrm>
              <a:off x="142661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0" name="object 3840"/>
            <p:cNvSpPr/>
            <p:nvPr/>
          </p:nvSpPr>
          <p:spPr>
            <a:xfrm>
              <a:off x="142700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1" name="object 3841"/>
            <p:cNvSpPr/>
            <p:nvPr/>
          </p:nvSpPr>
          <p:spPr>
            <a:xfrm>
              <a:off x="142707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2" name="object 3842"/>
            <p:cNvSpPr/>
            <p:nvPr/>
          </p:nvSpPr>
          <p:spPr>
            <a:xfrm>
              <a:off x="1427180" y="417056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2"/>
                  </a:moveTo>
                  <a:lnTo>
                    <a:pt x="887" y="5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3" name="object 3843"/>
            <p:cNvSpPr/>
            <p:nvPr/>
          </p:nvSpPr>
          <p:spPr>
            <a:xfrm>
              <a:off x="1427269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4" name="object 3844"/>
            <p:cNvSpPr/>
            <p:nvPr/>
          </p:nvSpPr>
          <p:spPr>
            <a:xfrm>
              <a:off x="1427408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5" name="object 3845"/>
            <p:cNvSpPr/>
            <p:nvPr/>
          </p:nvSpPr>
          <p:spPr>
            <a:xfrm>
              <a:off x="1427497" y="4162897"/>
              <a:ext cx="0" cy="8890"/>
            </a:xfrm>
            <a:custGeom>
              <a:avLst/>
              <a:gdLst/>
              <a:ahLst/>
              <a:cxnLst/>
              <a:rect l="l" t="t" r="r" b="b"/>
              <a:pathLst>
                <a:path h="8889">
                  <a:moveTo>
                    <a:pt x="0" y="869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6" name="object 3846"/>
            <p:cNvSpPr/>
            <p:nvPr/>
          </p:nvSpPr>
          <p:spPr>
            <a:xfrm>
              <a:off x="1427598" y="41710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7" name="object 3847"/>
            <p:cNvSpPr/>
            <p:nvPr/>
          </p:nvSpPr>
          <p:spPr>
            <a:xfrm>
              <a:off x="1427700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8" name="object 3848"/>
            <p:cNvSpPr/>
            <p:nvPr/>
          </p:nvSpPr>
          <p:spPr>
            <a:xfrm>
              <a:off x="142794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9" name="object 3849"/>
            <p:cNvSpPr/>
            <p:nvPr/>
          </p:nvSpPr>
          <p:spPr>
            <a:xfrm>
              <a:off x="1427712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76" y="0"/>
                  </a:moveTo>
                  <a:lnTo>
                    <a:pt x="185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0" name="object 3850"/>
            <p:cNvSpPr/>
            <p:nvPr/>
          </p:nvSpPr>
          <p:spPr>
            <a:xfrm>
              <a:off x="1428764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1" name="object 3851"/>
            <p:cNvSpPr/>
            <p:nvPr/>
          </p:nvSpPr>
          <p:spPr>
            <a:xfrm>
              <a:off x="142908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2" name="object 3852"/>
            <p:cNvSpPr/>
            <p:nvPr/>
          </p:nvSpPr>
          <p:spPr>
            <a:xfrm>
              <a:off x="142934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3" name="object 3853"/>
            <p:cNvSpPr/>
            <p:nvPr/>
          </p:nvSpPr>
          <p:spPr>
            <a:xfrm>
              <a:off x="142949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4" name="object 3854"/>
            <p:cNvSpPr/>
            <p:nvPr/>
          </p:nvSpPr>
          <p:spPr>
            <a:xfrm>
              <a:off x="142961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5" name="object 3855"/>
            <p:cNvSpPr/>
            <p:nvPr/>
          </p:nvSpPr>
          <p:spPr>
            <a:xfrm>
              <a:off x="142965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6" name="object 3856"/>
            <p:cNvSpPr/>
            <p:nvPr/>
          </p:nvSpPr>
          <p:spPr>
            <a:xfrm>
              <a:off x="142972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7" name="object 3857"/>
            <p:cNvSpPr/>
            <p:nvPr/>
          </p:nvSpPr>
          <p:spPr>
            <a:xfrm>
              <a:off x="1429829" y="41710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8" name="object 3858"/>
            <p:cNvSpPr/>
            <p:nvPr/>
          </p:nvSpPr>
          <p:spPr>
            <a:xfrm>
              <a:off x="1429892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9" name="object 3859"/>
            <p:cNvSpPr/>
            <p:nvPr/>
          </p:nvSpPr>
          <p:spPr>
            <a:xfrm>
              <a:off x="1430006" y="417015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21"/>
                  </a:moveTo>
                  <a:lnTo>
                    <a:pt x="887" y="72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0" name="object 3860"/>
            <p:cNvSpPr/>
            <p:nvPr/>
          </p:nvSpPr>
          <p:spPr>
            <a:xfrm>
              <a:off x="1430069" y="4160606"/>
              <a:ext cx="0" cy="11430"/>
            </a:xfrm>
            <a:custGeom>
              <a:avLst/>
              <a:gdLst/>
              <a:ahLst/>
              <a:cxnLst/>
              <a:rect l="l" t="t" r="r" b="b"/>
              <a:pathLst>
                <a:path h="11429">
                  <a:moveTo>
                    <a:pt x="0" y="1098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1" name="object 3861"/>
            <p:cNvSpPr/>
            <p:nvPr/>
          </p:nvSpPr>
          <p:spPr>
            <a:xfrm>
              <a:off x="1430196" y="4168455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69"/>
                  </a:moveTo>
                  <a:lnTo>
                    <a:pt x="887" y="15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2" name="object 3862"/>
            <p:cNvSpPr/>
            <p:nvPr/>
          </p:nvSpPr>
          <p:spPr>
            <a:xfrm>
              <a:off x="1430285" y="417069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9"/>
                  </a:moveTo>
                  <a:lnTo>
                    <a:pt x="887" y="44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3" name="object 3863"/>
            <p:cNvSpPr/>
            <p:nvPr/>
          </p:nvSpPr>
          <p:spPr>
            <a:xfrm>
              <a:off x="143042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4" name="object 3864"/>
            <p:cNvSpPr/>
            <p:nvPr/>
          </p:nvSpPr>
          <p:spPr>
            <a:xfrm>
              <a:off x="1429600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76" y="0"/>
                  </a:moveTo>
                  <a:lnTo>
                    <a:pt x="185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5" name="object 3865"/>
            <p:cNvSpPr/>
            <p:nvPr/>
          </p:nvSpPr>
          <p:spPr>
            <a:xfrm>
              <a:off x="143083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6" name="object 3866"/>
            <p:cNvSpPr/>
            <p:nvPr/>
          </p:nvSpPr>
          <p:spPr>
            <a:xfrm>
              <a:off x="143098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7" name="object 3867"/>
            <p:cNvSpPr/>
            <p:nvPr/>
          </p:nvSpPr>
          <p:spPr>
            <a:xfrm>
              <a:off x="143119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8" name="object 3868"/>
            <p:cNvSpPr/>
            <p:nvPr/>
          </p:nvSpPr>
          <p:spPr>
            <a:xfrm>
              <a:off x="1431324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9" name="object 3869"/>
            <p:cNvSpPr/>
            <p:nvPr/>
          </p:nvSpPr>
          <p:spPr>
            <a:xfrm>
              <a:off x="1431400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0" name="object 3870"/>
            <p:cNvSpPr/>
            <p:nvPr/>
          </p:nvSpPr>
          <p:spPr>
            <a:xfrm>
              <a:off x="143153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1" name="object 3871"/>
            <p:cNvSpPr/>
            <p:nvPr/>
          </p:nvSpPr>
          <p:spPr>
            <a:xfrm>
              <a:off x="143164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2" name="object 3872"/>
            <p:cNvSpPr/>
            <p:nvPr/>
          </p:nvSpPr>
          <p:spPr>
            <a:xfrm>
              <a:off x="143178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3" name="object 3873"/>
            <p:cNvSpPr/>
            <p:nvPr/>
          </p:nvSpPr>
          <p:spPr>
            <a:xfrm>
              <a:off x="143194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4" name="object 3874"/>
            <p:cNvSpPr/>
            <p:nvPr/>
          </p:nvSpPr>
          <p:spPr>
            <a:xfrm>
              <a:off x="1432388" y="417086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5" name="object 3875"/>
            <p:cNvSpPr/>
            <p:nvPr/>
          </p:nvSpPr>
          <p:spPr>
            <a:xfrm>
              <a:off x="1432490" y="417012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34"/>
                  </a:moveTo>
                  <a:lnTo>
                    <a:pt x="887" y="73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6" name="object 3876"/>
            <p:cNvSpPr/>
            <p:nvPr/>
          </p:nvSpPr>
          <p:spPr>
            <a:xfrm>
              <a:off x="1432693" y="417013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27"/>
                  </a:moveTo>
                  <a:lnTo>
                    <a:pt x="887" y="72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7" name="object 3877"/>
            <p:cNvSpPr/>
            <p:nvPr/>
          </p:nvSpPr>
          <p:spPr>
            <a:xfrm>
              <a:off x="1432794" y="4168239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77"/>
                  </a:moveTo>
                  <a:lnTo>
                    <a:pt x="887" y="1677"/>
                  </a:lnTo>
                </a:path>
              </a:pathLst>
            </a:custGeom>
            <a:ln w="3354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8" name="object 3878"/>
            <p:cNvSpPr/>
            <p:nvPr/>
          </p:nvSpPr>
          <p:spPr>
            <a:xfrm>
              <a:off x="1432883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9" name="object 3879"/>
            <p:cNvSpPr/>
            <p:nvPr/>
          </p:nvSpPr>
          <p:spPr>
            <a:xfrm>
              <a:off x="143304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0" name="object 3880"/>
            <p:cNvSpPr/>
            <p:nvPr/>
          </p:nvSpPr>
          <p:spPr>
            <a:xfrm>
              <a:off x="143359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1" name="object 3881"/>
            <p:cNvSpPr/>
            <p:nvPr/>
          </p:nvSpPr>
          <p:spPr>
            <a:xfrm>
              <a:off x="143366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2" name="object 3882"/>
            <p:cNvSpPr/>
            <p:nvPr/>
          </p:nvSpPr>
          <p:spPr>
            <a:xfrm>
              <a:off x="143384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3" name="object 3883"/>
            <p:cNvSpPr/>
            <p:nvPr/>
          </p:nvSpPr>
          <p:spPr>
            <a:xfrm>
              <a:off x="143394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4" name="object 3884"/>
            <p:cNvSpPr/>
            <p:nvPr/>
          </p:nvSpPr>
          <p:spPr>
            <a:xfrm>
              <a:off x="143399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5" name="object 3885"/>
            <p:cNvSpPr/>
            <p:nvPr/>
          </p:nvSpPr>
          <p:spPr>
            <a:xfrm>
              <a:off x="143420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6" name="object 3886"/>
            <p:cNvSpPr/>
            <p:nvPr/>
          </p:nvSpPr>
          <p:spPr>
            <a:xfrm>
              <a:off x="143448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7" name="object 3887"/>
            <p:cNvSpPr/>
            <p:nvPr/>
          </p:nvSpPr>
          <p:spPr>
            <a:xfrm>
              <a:off x="143477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8" name="object 3888"/>
            <p:cNvSpPr/>
            <p:nvPr/>
          </p:nvSpPr>
          <p:spPr>
            <a:xfrm>
              <a:off x="143493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9" name="object 3889"/>
            <p:cNvSpPr/>
            <p:nvPr/>
          </p:nvSpPr>
          <p:spPr>
            <a:xfrm>
              <a:off x="1435037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0" name="object 3890"/>
            <p:cNvSpPr/>
            <p:nvPr/>
          </p:nvSpPr>
          <p:spPr>
            <a:xfrm>
              <a:off x="1435138" y="41712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1" name="object 3891"/>
            <p:cNvSpPr/>
            <p:nvPr/>
          </p:nvSpPr>
          <p:spPr>
            <a:xfrm>
              <a:off x="1435202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2" name="object 3892"/>
            <p:cNvSpPr/>
            <p:nvPr/>
          </p:nvSpPr>
          <p:spPr>
            <a:xfrm>
              <a:off x="1435316" y="417074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3" name="object 3893"/>
            <p:cNvSpPr/>
            <p:nvPr/>
          </p:nvSpPr>
          <p:spPr>
            <a:xfrm>
              <a:off x="1435367" y="4122756"/>
              <a:ext cx="0" cy="48895"/>
            </a:xfrm>
            <a:custGeom>
              <a:avLst/>
              <a:gdLst/>
              <a:ahLst/>
              <a:cxnLst/>
              <a:rect l="l" t="t" r="r" b="b"/>
              <a:pathLst>
                <a:path h="48895">
                  <a:moveTo>
                    <a:pt x="0" y="4883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4" name="object 3894"/>
            <p:cNvSpPr/>
            <p:nvPr/>
          </p:nvSpPr>
          <p:spPr>
            <a:xfrm>
              <a:off x="1435493" y="417074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5" name="object 3895"/>
            <p:cNvSpPr/>
            <p:nvPr/>
          </p:nvSpPr>
          <p:spPr>
            <a:xfrm>
              <a:off x="143589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6" name="object 3896"/>
            <p:cNvSpPr/>
            <p:nvPr/>
          </p:nvSpPr>
          <p:spPr>
            <a:xfrm>
              <a:off x="143597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7" name="object 3897"/>
            <p:cNvSpPr/>
            <p:nvPr/>
          </p:nvSpPr>
          <p:spPr>
            <a:xfrm>
              <a:off x="143602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8" name="object 3898"/>
            <p:cNvSpPr/>
            <p:nvPr/>
          </p:nvSpPr>
          <p:spPr>
            <a:xfrm>
              <a:off x="143614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9" name="object 3899"/>
            <p:cNvSpPr/>
            <p:nvPr/>
          </p:nvSpPr>
          <p:spPr>
            <a:xfrm>
              <a:off x="143643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0" name="object 3900"/>
            <p:cNvSpPr/>
            <p:nvPr/>
          </p:nvSpPr>
          <p:spPr>
            <a:xfrm>
              <a:off x="143662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1" name="object 3901"/>
            <p:cNvSpPr/>
            <p:nvPr/>
          </p:nvSpPr>
          <p:spPr>
            <a:xfrm>
              <a:off x="143669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2" name="object 3902"/>
            <p:cNvSpPr/>
            <p:nvPr/>
          </p:nvSpPr>
          <p:spPr>
            <a:xfrm>
              <a:off x="143698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3" name="object 3903"/>
            <p:cNvSpPr/>
            <p:nvPr/>
          </p:nvSpPr>
          <p:spPr>
            <a:xfrm>
              <a:off x="143733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4" name="object 3904"/>
            <p:cNvSpPr/>
            <p:nvPr/>
          </p:nvSpPr>
          <p:spPr>
            <a:xfrm>
              <a:off x="1437597" y="417039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01"/>
                  </a:moveTo>
                  <a:lnTo>
                    <a:pt x="887" y="60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5" name="object 3905"/>
            <p:cNvSpPr/>
            <p:nvPr/>
          </p:nvSpPr>
          <p:spPr>
            <a:xfrm>
              <a:off x="1437686" y="4169328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32"/>
                  </a:moveTo>
                  <a:lnTo>
                    <a:pt x="887" y="113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6" name="object 3906"/>
            <p:cNvSpPr/>
            <p:nvPr/>
          </p:nvSpPr>
          <p:spPr>
            <a:xfrm>
              <a:off x="1437787" y="4167999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59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7" name="object 3907"/>
            <p:cNvSpPr/>
            <p:nvPr/>
          </p:nvSpPr>
          <p:spPr>
            <a:xfrm>
              <a:off x="1438003" y="4163632"/>
              <a:ext cx="0" cy="8255"/>
            </a:xfrm>
            <a:custGeom>
              <a:avLst/>
              <a:gdLst/>
              <a:ahLst/>
              <a:cxnLst/>
              <a:rect l="l" t="t" r="r" b="b"/>
              <a:pathLst>
                <a:path h="8254">
                  <a:moveTo>
                    <a:pt x="0" y="7962"/>
                  </a:moveTo>
                  <a:lnTo>
                    <a:pt x="0" y="0"/>
                  </a:lnTo>
                </a:path>
                <a:path h="8254">
                  <a:moveTo>
                    <a:pt x="0" y="7962"/>
                  </a:moveTo>
                  <a:lnTo>
                    <a:pt x="0" y="146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8" name="object 3908"/>
            <p:cNvSpPr/>
            <p:nvPr/>
          </p:nvSpPr>
          <p:spPr>
            <a:xfrm>
              <a:off x="143854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9" name="object 3909"/>
            <p:cNvSpPr/>
            <p:nvPr/>
          </p:nvSpPr>
          <p:spPr>
            <a:xfrm>
              <a:off x="143861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0" name="object 3910"/>
            <p:cNvSpPr/>
            <p:nvPr/>
          </p:nvSpPr>
          <p:spPr>
            <a:xfrm>
              <a:off x="143911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1" name="object 3911"/>
            <p:cNvSpPr/>
            <p:nvPr/>
          </p:nvSpPr>
          <p:spPr>
            <a:xfrm>
              <a:off x="1439219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2" name="object 3912"/>
            <p:cNvSpPr/>
            <p:nvPr/>
          </p:nvSpPr>
          <p:spPr>
            <a:xfrm>
              <a:off x="143930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3" name="object 3913"/>
            <p:cNvSpPr/>
            <p:nvPr/>
          </p:nvSpPr>
          <p:spPr>
            <a:xfrm>
              <a:off x="143949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4" name="object 3914"/>
            <p:cNvSpPr/>
            <p:nvPr/>
          </p:nvSpPr>
          <p:spPr>
            <a:xfrm>
              <a:off x="143996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5" name="object 3915"/>
            <p:cNvSpPr/>
            <p:nvPr/>
          </p:nvSpPr>
          <p:spPr>
            <a:xfrm>
              <a:off x="1439359" y="417146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01" y="0"/>
                  </a:moveTo>
                  <a:lnTo>
                    <a:pt x="1875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6" name="object 3916"/>
            <p:cNvSpPr/>
            <p:nvPr/>
          </p:nvSpPr>
          <p:spPr>
            <a:xfrm>
              <a:off x="1440448" y="4168391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01"/>
                  </a:moveTo>
                  <a:lnTo>
                    <a:pt x="887" y="1601"/>
                  </a:lnTo>
                </a:path>
              </a:pathLst>
            </a:custGeom>
            <a:ln w="3202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7" name="object 3917"/>
            <p:cNvSpPr/>
            <p:nvPr/>
          </p:nvSpPr>
          <p:spPr>
            <a:xfrm>
              <a:off x="1440588" y="4165860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573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8" name="object 3918"/>
            <p:cNvSpPr/>
            <p:nvPr/>
          </p:nvSpPr>
          <p:spPr>
            <a:xfrm>
              <a:off x="1440639" y="416977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11"/>
                  </a:moveTo>
                  <a:lnTo>
                    <a:pt x="887" y="91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9" name="object 3919"/>
            <p:cNvSpPr/>
            <p:nvPr/>
          </p:nvSpPr>
          <p:spPr>
            <a:xfrm>
              <a:off x="1440753" y="4167670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392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0" name="object 3920"/>
            <p:cNvSpPr/>
            <p:nvPr/>
          </p:nvSpPr>
          <p:spPr>
            <a:xfrm>
              <a:off x="1441196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1" name="object 3921"/>
            <p:cNvSpPr/>
            <p:nvPr/>
          </p:nvSpPr>
          <p:spPr>
            <a:xfrm>
              <a:off x="144137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2" name="object 3922"/>
            <p:cNvSpPr/>
            <p:nvPr/>
          </p:nvSpPr>
          <p:spPr>
            <a:xfrm>
              <a:off x="144160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3" name="object 3923"/>
            <p:cNvSpPr/>
            <p:nvPr/>
          </p:nvSpPr>
          <p:spPr>
            <a:xfrm>
              <a:off x="144165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4" name="object 3924"/>
            <p:cNvSpPr/>
            <p:nvPr/>
          </p:nvSpPr>
          <p:spPr>
            <a:xfrm>
              <a:off x="144172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5" name="object 3925"/>
            <p:cNvSpPr/>
            <p:nvPr/>
          </p:nvSpPr>
          <p:spPr>
            <a:xfrm>
              <a:off x="144185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6" name="object 3926"/>
            <p:cNvSpPr/>
            <p:nvPr/>
          </p:nvSpPr>
          <p:spPr>
            <a:xfrm>
              <a:off x="1441906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7" name="object 3927"/>
            <p:cNvSpPr/>
            <p:nvPr/>
          </p:nvSpPr>
          <p:spPr>
            <a:xfrm>
              <a:off x="1442121" y="417088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8" name="object 3928"/>
            <p:cNvSpPr/>
            <p:nvPr/>
          </p:nvSpPr>
          <p:spPr>
            <a:xfrm>
              <a:off x="144219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9" name="object 3929"/>
            <p:cNvSpPr/>
            <p:nvPr/>
          </p:nvSpPr>
          <p:spPr>
            <a:xfrm>
              <a:off x="144257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0" name="object 3930"/>
            <p:cNvSpPr/>
            <p:nvPr/>
          </p:nvSpPr>
          <p:spPr>
            <a:xfrm>
              <a:off x="1442907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1" name="object 3931"/>
            <p:cNvSpPr/>
            <p:nvPr/>
          </p:nvSpPr>
          <p:spPr>
            <a:xfrm>
              <a:off x="1442996" y="416917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08"/>
                  </a:moveTo>
                  <a:lnTo>
                    <a:pt x="887" y="120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2" name="object 3932"/>
            <p:cNvSpPr/>
            <p:nvPr/>
          </p:nvSpPr>
          <p:spPr>
            <a:xfrm>
              <a:off x="1443084" y="417088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3" name="object 3933"/>
            <p:cNvSpPr/>
            <p:nvPr/>
          </p:nvSpPr>
          <p:spPr>
            <a:xfrm>
              <a:off x="1443198" y="41710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4" name="object 3934"/>
            <p:cNvSpPr/>
            <p:nvPr/>
          </p:nvSpPr>
          <p:spPr>
            <a:xfrm>
              <a:off x="1443287" y="4168391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01"/>
                  </a:moveTo>
                  <a:lnTo>
                    <a:pt x="887" y="1601"/>
                  </a:lnTo>
                </a:path>
              </a:pathLst>
            </a:custGeom>
            <a:ln w="3202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5" name="object 3935"/>
            <p:cNvSpPr/>
            <p:nvPr/>
          </p:nvSpPr>
          <p:spPr>
            <a:xfrm>
              <a:off x="1443401" y="4167404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19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6" name="object 3936"/>
            <p:cNvSpPr/>
            <p:nvPr/>
          </p:nvSpPr>
          <p:spPr>
            <a:xfrm>
              <a:off x="1442641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91" y="0"/>
                  </a:moveTo>
                  <a:lnTo>
                    <a:pt x="2065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7" name="object 3937"/>
            <p:cNvSpPr/>
            <p:nvPr/>
          </p:nvSpPr>
          <p:spPr>
            <a:xfrm>
              <a:off x="144409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8" name="object 3938"/>
            <p:cNvSpPr/>
            <p:nvPr/>
          </p:nvSpPr>
          <p:spPr>
            <a:xfrm>
              <a:off x="144428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9" name="object 3939"/>
            <p:cNvSpPr/>
            <p:nvPr/>
          </p:nvSpPr>
          <p:spPr>
            <a:xfrm>
              <a:off x="1444504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0" name="object 3940"/>
            <p:cNvSpPr/>
            <p:nvPr/>
          </p:nvSpPr>
          <p:spPr>
            <a:xfrm>
              <a:off x="1444580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1" name="object 3941"/>
            <p:cNvSpPr/>
            <p:nvPr/>
          </p:nvSpPr>
          <p:spPr>
            <a:xfrm>
              <a:off x="144475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2" name="object 3942"/>
            <p:cNvSpPr/>
            <p:nvPr/>
          </p:nvSpPr>
          <p:spPr>
            <a:xfrm>
              <a:off x="1444453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01" y="0"/>
                  </a:moveTo>
                  <a:lnTo>
                    <a:pt x="1875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3" name="object 3943"/>
            <p:cNvSpPr/>
            <p:nvPr/>
          </p:nvSpPr>
          <p:spPr>
            <a:xfrm>
              <a:off x="144553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4" name="object 3944"/>
            <p:cNvSpPr/>
            <p:nvPr/>
          </p:nvSpPr>
          <p:spPr>
            <a:xfrm>
              <a:off x="1445657" y="41710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5" name="object 3945"/>
            <p:cNvSpPr/>
            <p:nvPr/>
          </p:nvSpPr>
          <p:spPr>
            <a:xfrm>
              <a:off x="1445708" y="417050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44"/>
                  </a:moveTo>
                  <a:lnTo>
                    <a:pt x="887" y="5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6" name="object 3946"/>
            <p:cNvSpPr/>
            <p:nvPr/>
          </p:nvSpPr>
          <p:spPr>
            <a:xfrm>
              <a:off x="1445898" y="4148884"/>
              <a:ext cx="0" cy="22860"/>
            </a:xfrm>
            <a:custGeom>
              <a:avLst/>
              <a:gdLst/>
              <a:ahLst/>
              <a:cxnLst/>
              <a:rect l="l" t="t" r="r" b="b"/>
              <a:pathLst>
                <a:path h="22860">
                  <a:moveTo>
                    <a:pt x="0" y="2271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7" name="object 3947"/>
            <p:cNvSpPr/>
            <p:nvPr/>
          </p:nvSpPr>
          <p:spPr>
            <a:xfrm>
              <a:off x="1446024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8" name="object 3948"/>
            <p:cNvSpPr/>
            <p:nvPr/>
          </p:nvSpPr>
          <p:spPr>
            <a:xfrm>
              <a:off x="1446113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9" name="object 3949"/>
            <p:cNvSpPr/>
            <p:nvPr/>
          </p:nvSpPr>
          <p:spPr>
            <a:xfrm>
              <a:off x="144620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0" name="object 3950"/>
            <p:cNvSpPr/>
            <p:nvPr/>
          </p:nvSpPr>
          <p:spPr>
            <a:xfrm>
              <a:off x="1446367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1" name="object 3951"/>
            <p:cNvSpPr/>
            <p:nvPr/>
          </p:nvSpPr>
          <p:spPr>
            <a:xfrm>
              <a:off x="144651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2" name="object 3952"/>
            <p:cNvSpPr/>
            <p:nvPr/>
          </p:nvSpPr>
          <p:spPr>
            <a:xfrm>
              <a:off x="144668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3" name="object 3953"/>
            <p:cNvSpPr/>
            <p:nvPr/>
          </p:nvSpPr>
          <p:spPr>
            <a:xfrm>
              <a:off x="144691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4" name="object 3954"/>
            <p:cNvSpPr/>
            <p:nvPr/>
          </p:nvSpPr>
          <p:spPr>
            <a:xfrm>
              <a:off x="144708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5" name="object 3955"/>
            <p:cNvSpPr/>
            <p:nvPr/>
          </p:nvSpPr>
          <p:spPr>
            <a:xfrm>
              <a:off x="1447152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6" name="object 3956"/>
            <p:cNvSpPr/>
            <p:nvPr/>
          </p:nvSpPr>
          <p:spPr>
            <a:xfrm>
              <a:off x="1447228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7" name="object 3957"/>
            <p:cNvSpPr/>
            <p:nvPr/>
          </p:nvSpPr>
          <p:spPr>
            <a:xfrm>
              <a:off x="144740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8" name="object 3958"/>
            <p:cNvSpPr/>
            <p:nvPr/>
          </p:nvSpPr>
          <p:spPr>
            <a:xfrm>
              <a:off x="144759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9" name="object 3959"/>
            <p:cNvSpPr/>
            <p:nvPr/>
          </p:nvSpPr>
          <p:spPr>
            <a:xfrm>
              <a:off x="144781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0" name="object 3960"/>
            <p:cNvSpPr/>
            <p:nvPr/>
          </p:nvSpPr>
          <p:spPr>
            <a:xfrm>
              <a:off x="144801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1" name="object 3961"/>
            <p:cNvSpPr/>
            <p:nvPr/>
          </p:nvSpPr>
          <p:spPr>
            <a:xfrm>
              <a:off x="1448217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2" name="object 3962"/>
            <p:cNvSpPr/>
            <p:nvPr/>
          </p:nvSpPr>
          <p:spPr>
            <a:xfrm>
              <a:off x="1448280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3" name="object 3963"/>
            <p:cNvSpPr/>
            <p:nvPr/>
          </p:nvSpPr>
          <p:spPr>
            <a:xfrm>
              <a:off x="1448470" y="417060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93"/>
                  </a:moveTo>
                  <a:lnTo>
                    <a:pt x="887" y="49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4" name="object 3964"/>
            <p:cNvSpPr/>
            <p:nvPr/>
          </p:nvSpPr>
          <p:spPr>
            <a:xfrm>
              <a:off x="1448521" y="4168151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721"/>
                  </a:moveTo>
                  <a:lnTo>
                    <a:pt x="887" y="1721"/>
                  </a:lnTo>
                </a:path>
              </a:pathLst>
            </a:custGeom>
            <a:ln w="3443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5" name="object 3965"/>
            <p:cNvSpPr/>
            <p:nvPr/>
          </p:nvSpPr>
          <p:spPr>
            <a:xfrm>
              <a:off x="1448610" y="4159214"/>
              <a:ext cx="0" cy="12700"/>
            </a:xfrm>
            <a:custGeom>
              <a:avLst/>
              <a:gdLst/>
              <a:ahLst/>
              <a:cxnLst/>
              <a:rect l="l" t="t" r="r" b="b"/>
              <a:pathLst>
                <a:path h="12700">
                  <a:moveTo>
                    <a:pt x="0" y="1238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6" name="object 3966"/>
            <p:cNvSpPr/>
            <p:nvPr/>
          </p:nvSpPr>
          <p:spPr>
            <a:xfrm>
              <a:off x="144883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7" name="object 3967"/>
            <p:cNvSpPr/>
            <p:nvPr/>
          </p:nvSpPr>
          <p:spPr>
            <a:xfrm>
              <a:off x="144900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8" name="object 3968"/>
            <p:cNvSpPr/>
            <p:nvPr/>
          </p:nvSpPr>
          <p:spPr>
            <a:xfrm>
              <a:off x="144911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9" name="object 3969"/>
            <p:cNvSpPr/>
            <p:nvPr/>
          </p:nvSpPr>
          <p:spPr>
            <a:xfrm>
              <a:off x="144925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0" name="object 3970"/>
            <p:cNvSpPr/>
            <p:nvPr/>
          </p:nvSpPr>
          <p:spPr>
            <a:xfrm>
              <a:off x="1448432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50" y="0"/>
                  </a:moveTo>
                  <a:lnTo>
                    <a:pt x="1824" y="0"/>
                  </a:lnTo>
                </a:path>
                <a:path w="2540">
                  <a:moveTo>
                    <a:pt x="316" y="0"/>
                  </a:moveTo>
                  <a:lnTo>
                    <a:pt x="2091" y="0"/>
                  </a:lnTo>
                </a:path>
                <a:path w="2540">
                  <a:moveTo>
                    <a:pt x="405" y="0"/>
                  </a:moveTo>
                  <a:lnTo>
                    <a:pt x="2179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1" name="object 3971"/>
            <p:cNvSpPr/>
            <p:nvPr/>
          </p:nvSpPr>
          <p:spPr>
            <a:xfrm>
              <a:off x="1449801" y="41712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2" name="object 3972"/>
            <p:cNvSpPr/>
            <p:nvPr/>
          </p:nvSpPr>
          <p:spPr>
            <a:xfrm>
              <a:off x="144987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3" name="object 3973"/>
            <p:cNvSpPr/>
            <p:nvPr/>
          </p:nvSpPr>
          <p:spPr>
            <a:xfrm>
              <a:off x="145014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4" name="object 3974"/>
            <p:cNvSpPr/>
            <p:nvPr/>
          </p:nvSpPr>
          <p:spPr>
            <a:xfrm>
              <a:off x="145030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5" name="object 3975"/>
            <p:cNvSpPr/>
            <p:nvPr/>
          </p:nvSpPr>
          <p:spPr>
            <a:xfrm>
              <a:off x="145053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6" name="object 3976"/>
            <p:cNvSpPr/>
            <p:nvPr/>
          </p:nvSpPr>
          <p:spPr>
            <a:xfrm>
              <a:off x="1450752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7" name="object 3977"/>
            <p:cNvSpPr/>
            <p:nvPr/>
          </p:nvSpPr>
          <p:spPr>
            <a:xfrm>
              <a:off x="1450878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8" name="object 3978"/>
            <p:cNvSpPr/>
            <p:nvPr/>
          </p:nvSpPr>
          <p:spPr>
            <a:xfrm>
              <a:off x="1450916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9" name="object 3979"/>
            <p:cNvSpPr/>
            <p:nvPr/>
          </p:nvSpPr>
          <p:spPr>
            <a:xfrm>
              <a:off x="1450967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0" name="object 3980"/>
            <p:cNvSpPr/>
            <p:nvPr/>
          </p:nvSpPr>
          <p:spPr>
            <a:xfrm>
              <a:off x="1451068" y="41710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1" name="object 3981"/>
            <p:cNvSpPr/>
            <p:nvPr/>
          </p:nvSpPr>
          <p:spPr>
            <a:xfrm>
              <a:off x="1451195" y="4168442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76"/>
                  </a:moveTo>
                  <a:lnTo>
                    <a:pt x="887" y="157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2" name="object 3982"/>
            <p:cNvSpPr/>
            <p:nvPr/>
          </p:nvSpPr>
          <p:spPr>
            <a:xfrm>
              <a:off x="1451233" y="417026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64"/>
                  </a:moveTo>
                  <a:lnTo>
                    <a:pt x="887" y="66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3" name="object 3983"/>
            <p:cNvSpPr/>
            <p:nvPr/>
          </p:nvSpPr>
          <p:spPr>
            <a:xfrm>
              <a:off x="145138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4" name="object 3984"/>
            <p:cNvSpPr/>
            <p:nvPr/>
          </p:nvSpPr>
          <p:spPr>
            <a:xfrm>
              <a:off x="145143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5" name="object 3985"/>
            <p:cNvSpPr/>
            <p:nvPr/>
          </p:nvSpPr>
          <p:spPr>
            <a:xfrm>
              <a:off x="1451525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6" name="object 3986"/>
            <p:cNvSpPr/>
            <p:nvPr/>
          </p:nvSpPr>
          <p:spPr>
            <a:xfrm>
              <a:off x="1450688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26" y="0"/>
                  </a:moveTo>
                  <a:lnTo>
                    <a:pt x="1900" y="0"/>
                  </a:lnTo>
                </a:path>
                <a:path w="2540">
                  <a:moveTo>
                    <a:pt x="202" y="0"/>
                  </a:moveTo>
                  <a:lnTo>
                    <a:pt x="1976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7" name="object 3987"/>
            <p:cNvSpPr/>
            <p:nvPr/>
          </p:nvSpPr>
          <p:spPr>
            <a:xfrm>
              <a:off x="145186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8" name="object 3988"/>
            <p:cNvSpPr/>
            <p:nvPr/>
          </p:nvSpPr>
          <p:spPr>
            <a:xfrm>
              <a:off x="145217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9" name="object 3989"/>
            <p:cNvSpPr/>
            <p:nvPr/>
          </p:nvSpPr>
          <p:spPr>
            <a:xfrm>
              <a:off x="145228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0" name="object 3990"/>
            <p:cNvSpPr/>
            <p:nvPr/>
          </p:nvSpPr>
          <p:spPr>
            <a:xfrm>
              <a:off x="1452437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1" name="object 3991"/>
            <p:cNvSpPr/>
            <p:nvPr/>
          </p:nvSpPr>
          <p:spPr>
            <a:xfrm>
              <a:off x="145290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2" name="object 3992"/>
            <p:cNvSpPr/>
            <p:nvPr/>
          </p:nvSpPr>
          <p:spPr>
            <a:xfrm>
              <a:off x="145327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3" name="object 3993"/>
            <p:cNvSpPr/>
            <p:nvPr/>
          </p:nvSpPr>
          <p:spPr>
            <a:xfrm>
              <a:off x="1453413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4" name="object 3994"/>
            <p:cNvSpPr/>
            <p:nvPr/>
          </p:nvSpPr>
          <p:spPr>
            <a:xfrm>
              <a:off x="1453514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5" name="object 3995"/>
            <p:cNvSpPr/>
            <p:nvPr/>
          </p:nvSpPr>
          <p:spPr>
            <a:xfrm>
              <a:off x="1453565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6" name="object 3996"/>
            <p:cNvSpPr/>
            <p:nvPr/>
          </p:nvSpPr>
          <p:spPr>
            <a:xfrm>
              <a:off x="145367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7" name="object 3997"/>
            <p:cNvSpPr/>
            <p:nvPr/>
          </p:nvSpPr>
          <p:spPr>
            <a:xfrm>
              <a:off x="1453742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8" name="object 3998"/>
            <p:cNvSpPr/>
            <p:nvPr/>
          </p:nvSpPr>
          <p:spPr>
            <a:xfrm>
              <a:off x="1453831" y="4164189"/>
              <a:ext cx="0" cy="7620"/>
            </a:xfrm>
            <a:custGeom>
              <a:avLst/>
              <a:gdLst/>
              <a:ahLst/>
              <a:cxnLst/>
              <a:rect l="l" t="t" r="r" b="b"/>
              <a:pathLst>
                <a:path h="7620">
                  <a:moveTo>
                    <a:pt x="0" y="740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9" name="object 3999"/>
            <p:cNvSpPr/>
            <p:nvPr/>
          </p:nvSpPr>
          <p:spPr>
            <a:xfrm>
              <a:off x="1453907" y="416996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16"/>
                  </a:moveTo>
                  <a:lnTo>
                    <a:pt x="887" y="81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0" name="object 4000"/>
            <p:cNvSpPr/>
            <p:nvPr/>
          </p:nvSpPr>
          <p:spPr>
            <a:xfrm>
              <a:off x="1454008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1" name="object 4001"/>
            <p:cNvSpPr/>
            <p:nvPr/>
          </p:nvSpPr>
          <p:spPr>
            <a:xfrm>
              <a:off x="145416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2" name="object 4002"/>
            <p:cNvSpPr/>
            <p:nvPr/>
          </p:nvSpPr>
          <p:spPr>
            <a:xfrm>
              <a:off x="145424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3" name="object 4003"/>
            <p:cNvSpPr/>
            <p:nvPr/>
          </p:nvSpPr>
          <p:spPr>
            <a:xfrm>
              <a:off x="145473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4" name="object 4004"/>
            <p:cNvSpPr/>
            <p:nvPr/>
          </p:nvSpPr>
          <p:spPr>
            <a:xfrm>
              <a:off x="145479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5" name="object 4005"/>
            <p:cNvSpPr/>
            <p:nvPr/>
          </p:nvSpPr>
          <p:spPr>
            <a:xfrm>
              <a:off x="145497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6" name="object 4006"/>
            <p:cNvSpPr/>
            <p:nvPr/>
          </p:nvSpPr>
          <p:spPr>
            <a:xfrm>
              <a:off x="145504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7" name="object 4007"/>
            <p:cNvSpPr/>
            <p:nvPr/>
          </p:nvSpPr>
          <p:spPr>
            <a:xfrm>
              <a:off x="145573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8" name="object 4008"/>
            <p:cNvSpPr/>
            <p:nvPr/>
          </p:nvSpPr>
          <p:spPr>
            <a:xfrm>
              <a:off x="145589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9" name="object 4009"/>
            <p:cNvSpPr/>
            <p:nvPr/>
          </p:nvSpPr>
          <p:spPr>
            <a:xfrm>
              <a:off x="145596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0" name="object 4010"/>
            <p:cNvSpPr/>
            <p:nvPr/>
          </p:nvSpPr>
          <p:spPr>
            <a:xfrm>
              <a:off x="145604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1" name="object 4011"/>
            <p:cNvSpPr/>
            <p:nvPr/>
          </p:nvSpPr>
          <p:spPr>
            <a:xfrm>
              <a:off x="1456201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2" name="object 4012"/>
            <p:cNvSpPr/>
            <p:nvPr/>
          </p:nvSpPr>
          <p:spPr>
            <a:xfrm>
              <a:off x="1456251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3" name="object 4013"/>
            <p:cNvSpPr/>
            <p:nvPr/>
          </p:nvSpPr>
          <p:spPr>
            <a:xfrm>
              <a:off x="1456353" y="417073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4" name="object 4014"/>
            <p:cNvSpPr/>
            <p:nvPr/>
          </p:nvSpPr>
          <p:spPr>
            <a:xfrm>
              <a:off x="1456480" y="4165391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620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5" name="object 4015"/>
            <p:cNvSpPr/>
            <p:nvPr/>
          </p:nvSpPr>
          <p:spPr>
            <a:xfrm>
              <a:off x="145669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6" name="object 4016"/>
            <p:cNvSpPr/>
            <p:nvPr/>
          </p:nvSpPr>
          <p:spPr>
            <a:xfrm>
              <a:off x="145674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7" name="object 4017"/>
            <p:cNvSpPr/>
            <p:nvPr/>
          </p:nvSpPr>
          <p:spPr>
            <a:xfrm>
              <a:off x="1455985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14" y="0"/>
                  </a:moveTo>
                  <a:lnTo>
                    <a:pt x="1888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8" name="object 4018"/>
            <p:cNvSpPr/>
            <p:nvPr/>
          </p:nvSpPr>
          <p:spPr>
            <a:xfrm>
              <a:off x="145707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9" name="object 4019"/>
            <p:cNvSpPr/>
            <p:nvPr/>
          </p:nvSpPr>
          <p:spPr>
            <a:xfrm>
              <a:off x="145729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0" name="object 4020"/>
            <p:cNvSpPr/>
            <p:nvPr/>
          </p:nvSpPr>
          <p:spPr>
            <a:xfrm>
              <a:off x="145762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1" name="object 4021"/>
            <p:cNvSpPr/>
            <p:nvPr/>
          </p:nvSpPr>
          <p:spPr>
            <a:xfrm>
              <a:off x="145773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2" name="object 4022"/>
            <p:cNvSpPr/>
            <p:nvPr/>
          </p:nvSpPr>
          <p:spPr>
            <a:xfrm>
              <a:off x="145831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3" name="object 4023"/>
            <p:cNvSpPr/>
            <p:nvPr/>
          </p:nvSpPr>
          <p:spPr>
            <a:xfrm>
              <a:off x="145852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4" name="object 4024"/>
            <p:cNvSpPr/>
            <p:nvPr/>
          </p:nvSpPr>
          <p:spPr>
            <a:xfrm>
              <a:off x="1458609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5" name="object 4025"/>
            <p:cNvSpPr/>
            <p:nvPr/>
          </p:nvSpPr>
          <p:spPr>
            <a:xfrm>
              <a:off x="1458672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6" name="object 4026"/>
            <p:cNvSpPr/>
            <p:nvPr/>
          </p:nvSpPr>
          <p:spPr>
            <a:xfrm>
              <a:off x="1458773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7" name="object 4027"/>
            <p:cNvSpPr/>
            <p:nvPr/>
          </p:nvSpPr>
          <p:spPr>
            <a:xfrm>
              <a:off x="1458824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8" name="object 4028"/>
            <p:cNvSpPr/>
            <p:nvPr/>
          </p:nvSpPr>
          <p:spPr>
            <a:xfrm>
              <a:off x="1458913" y="416988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54"/>
                  </a:moveTo>
                  <a:lnTo>
                    <a:pt x="887" y="85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9" name="object 4029"/>
            <p:cNvSpPr/>
            <p:nvPr/>
          </p:nvSpPr>
          <p:spPr>
            <a:xfrm>
              <a:off x="1458976" y="41710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0" name="object 4030"/>
            <p:cNvSpPr/>
            <p:nvPr/>
          </p:nvSpPr>
          <p:spPr>
            <a:xfrm>
              <a:off x="1459128" y="4155467"/>
              <a:ext cx="0" cy="16510"/>
            </a:xfrm>
            <a:custGeom>
              <a:avLst/>
              <a:gdLst/>
              <a:ahLst/>
              <a:cxnLst/>
              <a:rect l="l" t="t" r="r" b="b"/>
              <a:pathLst>
                <a:path h="16510">
                  <a:moveTo>
                    <a:pt x="0" y="1612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1" name="object 4031"/>
            <p:cNvSpPr/>
            <p:nvPr/>
          </p:nvSpPr>
          <p:spPr>
            <a:xfrm>
              <a:off x="145938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2" name="object 4032"/>
            <p:cNvSpPr/>
            <p:nvPr/>
          </p:nvSpPr>
          <p:spPr>
            <a:xfrm>
              <a:off x="145943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3" name="object 4033"/>
            <p:cNvSpPr/>
            <p:nvPr/>
          </p:nvSpPr>
          <p:spPr>
            <a:xfrm>
              <a:off x="145959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4" name="object 4034"/>
            <p:cNvSpPr/>
            <p:nvPr/>
          </p:nvSpPr>
          <p:spPr>
            <a:xfrm>
              <a:off x="145964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5" name="object 4035"/>
            <p:cNvSpPr/>
            <p:nvPr/>
          </p:nvSpPr>
          <p:spPr>
            <a:xfrm>
              <a:off x="145997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6" name="object 4036"/>
            <p:cNvSpPr/>
            <p:nvPr/>
          </p:nvSpPr>
          <p:spPr>
            <a:xfrm>
              <a:off x="1459179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14" y="0"/>
                  </a:moveTo>
                  <a:lnTo>
                    <a:pt x="1888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7" name="object 4037"/>
            <p:cNvSpPr/>
            <p:nvPr/>
          </p:nvSpPr>
          <p:spPr>
            <a:xfrm>
              <a:off x="146025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8" name="object 4038"/>
            <p:cNvSpPr/>
            <p:nvPr/>
          </p:nvSpPr>
          <p:spPr>
            <a:xfrm>
              <a:off x="1460320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9" name="object 4039"/>
            <p:cNvSpPr/>
            <p:nvPr/>
          </p:nvSpPr>
          <p:spPr>
            <a:xfrm>
              <a:off x="146040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0" name="object 4040"/>
            <p:cNvSpPr/>
            <p:nvPr/>
          </p:nvSpPr>
          <p:spPr>
            <a:xfrm>
              <a:off x="146077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1" name="object 4041"/>
            <p:cNvSpPr/>
            <p:nvPr/>
          </p:nvSpPr>
          <p:spPr>
            <a:xfrm>
              <a:off x="146096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2" name="object 4042"/>
            <p:cNvSpPr/>
            <p:nvPr/>
          </p:nvSpPr>
          <p:spPr>
            <a:xfrm>
              <a:off x="1461270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3" name="object 4043"/>
            <p:cNvSpPr/>
            <p:nvPr/>
          </p:nvSpPr>
          <p:spPr>
            <a:xfrm>
              <a:off x="1460522" y="4171563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76" y="0"/>
                  </a:moveTo>
                  <a:lnTo>
                    <a:pt x="185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4" name="object 4044"/>
            <p:cNvSpPr/>
            <p:nvPr/>
          </p:nvSpPr>
          <p:spPr>
            <a:xfrm>
              <a:off x="1461549" y="41711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5" name="object 4045"/>
            <p:cNvSpPr/>
            <p:nvPr/>
          </p:nvSpPr>
          <p:spPr>
            <a:xfrm>
              <a:off x="1461650" y="4168062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765"/>
                  </a:moveTo>
                  <a:lnTo>
                    <a:pt x="887" y="1765"/>
                  </a:lnTo>
                </a:path>
              </a:pathLst>
            </a:custGeom>
            <a:ln w="3531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6" name="object 4046"/>
            <p:cNvSpPr/>
            <p:nvPr/>
          </p:nvSpPr>
          <p:spPr>
            <a:xfrm>
              <a:off x="1461726" y="4165113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48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7" name="object 4047"/>
            <p:cNvSpPr/>
            <p:nvPr/>
          </p:nvSpPr>
          <p:spPr>
            <a:xfrm>
              <a:off x="1461904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8" name="object 4048"/>
            <p:cNvSpPr/>
            <p:nvPr/>
          </p:nvSpPr>
          <p:spPr>
            <a:xfrm>
              <a:off x="1462018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9" name="object 4049"/>
            <p:cNvSpPr/>
            <p:nvPr/>
          </p:nvSpPr>
          <p:spPr>
            <a:xfrm>
              <a:off x="146208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0" name="object 4050"/>
            <p:cNvSpPr/>
            <p:nvPr/>
          </p:nvSpPr>
          <p:spPr>
            <a:xfrm>
              <a:off x="1462144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1" name="object 4051"/>
            <p:cNvSpPr/>
            <p:nvPr/>
          </p:nvSpPr>
          <p:spPr>
            <a:xfrm>
              <a:off x="1461359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367" y="0"/>
                  </a:moveTo>
                  <a:lnTo>
                    <a:pt x="2141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2" name="object 4052"/>
            <p:cNvSpPr/>
            <p:nvPr/>
          </p:nvSpPr>
          <p:spPr>
            <a:xfrm>
              <a:off x="146268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3" name="object 4053"/>
            <p:cNvSpPr/>
            <p:nvPr/>
          </p:nvSpPr>
          <p:spPr>
            <a:xfrm>
              <a:off x="1462917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4" name="object 4054"/>
            <p:cNvSpPr/>
            <p:nvPr/>
          </p:nvSpPr>
          <p:spPr>
            <a:xfrm>
              <a:off x="1462968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5" name="object 4055"/>
            <p:cNvSpPr/>
            <p:nvPr/>
          </p:nvSpPr>
          <p:spPr>
            <a:xfrm>
              <a:off x="146305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6" name="object 4056"/>
            <p:cNvSpPr/>
            <p:nvPr/>
          </p:nvSpPr>
          <p:spPr>
            <a:xfrm>
              <a:off x="146323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7" name="object 4057"/>
            <p:cNvSpPr/>
            <p:nvPr/>
          </p:nvSpPr>
          <p:spPr>
            <a:xfrm>
              <a:off x="146369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8" name="object 4058"/>
            <p:cNvSpPr/>
            <p:nvPr/>
          </p:nvSpPr>
          <p:spPr>
            <a:xfrm>
              <a:off x="146385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9" name="object 4059"/>
            <p:cNvSpPr/>
            <p:nvPr/>
          </p:nvSpPr>
          <p:spPr>
            <a:xfrm>
              <a:off x="1463919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0" name="object 4060"/>
            <p:cNvSpPr/>
            <p:nvPr/>
          </p:nvSpPr>
          <p:spPr>
            <a:xfrm>
              <a:off x="1463969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1" name="object 4061"/>
            <p:cNvSpPr/>
            <p:nvPr/>
          </p:nvSpPr>
          <p:spPr>
            <a:xfrm>
              <a:off x="1464071" y="41709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2" name="object 4062"/>
            <p:cNvSpPr/>
            <p:nvPr/>
          </p:nvSpPr>
          <p:spPr>
            <a:xfrm>
              <a:off x="1463234" y="417154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88" y="0"/>
                  </a:moveTo>
                  <a:lnTo>
                    <a:pt x="1862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3" name="object 4063"/>
            <p:cNvSpPr/>
            <p:nvPr/>
          </p:nvSpPr>
          <p:spPr>
            <a:xfrm>
              <a:off x="1464286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4" name="object 4064"/>
            <p:cNvSpPr/>
            <p:nvPr/>
          </p:nvSpPr>
          <p:spPr>
            <a:xfrm>
              <a:off x="1464375" y="3757759"/>
              <a:ext cx="0" cy="414020"/>
            </a:xfrm>
            <a:custGeom>
              <a:avLst/>
              <a:gdLst/>
              <a:ahLst/>
              <a:cxnLst/>
              <a:rect l="l" t="t" r="r" b="b"/>
              <a:pathLst>
                <a:path h="414020">
                  <a:moveTo>
                    <a:pt x="0" y="41383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5" name="object 4065"/>
            <p:cNvSpPr/>
            <p:nvPr/>
          </p:nvSpPr>
          <p:spPr>
            <a:xfrm>
              <a:off x="146538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6" name="object 4066"/>
            <p:cNvSpPr/>
            <p:nvPr/>
          </p:nvSpPr>
          <p:spPr>
            <a:xfrm>
              <a:off x="1465617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7" name="object 4067"/>
            <p:cNvSpPr/>
            <p:nvPr/>
          </p:nvSpPr>
          <p:spPr>
            <a:xfrm>
              <a:off x="146566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8" name="object 4068"/>
            <p:cNvSpPr/>
            <p:nvPr/>
          </p:nvSpPr>
          <p:spPr>
            <a:xfrm>
              <a:off x="1464945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63" y="0"/>
                  </a:moveTo>
                  <a:lnTo>
                    <a:pt x="183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9" name="object 4069"/>
            <p:cNvSpPr/>
            <p:nvPr/>
          </p:nvSpPr>
          <p:spPr>
            <a:xfrm>
              <a:off x="146599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0" name="object 4070"/>
            <p:cNvSpPr/>
            <p:nvPr/>
          </p:nvSpPr>
          <p:spPr>
            <a:xfrm>
              <a:off x="1465262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38" y="0"/>
                  </a:moveTo>
                  <a:lnTo>
                    <a:pt x="1812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1" name="object 4071"/>
            <p:cNvSpPr/>
            <p:nvPr/>
          </p:nvSpPr>
          <p:spPr>
            <a:xfrm>
              <a:off x="1466276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2" name="object 4072"/>
            <p:cNvSpPr/>
            <p:nvPr/>
          </p:nvSpPr>
          <p:spPr>
            <a:xfrm>
              <a:off x="146636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3" name="object 4073"/>
            <p:cNvSpPr/>
            <p:nvPr/>
          </p:nvSpPr>
          <p:spPr>
            <a:xfrm>
              <a:off x="146640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4" name="object 4074"/>
            <p:cNvSpPr/>
            <p:nvPr/>
          </p:nvSpPr>
          <p:spPr>
            <a:xfrm>
              <a:off x="146646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5" name="object 4075"/>
            <p:cNvSpPr/>
            <p:nvPr/>
          </p:nvSpPr>
          <p:spPr>
            <a:xfrm>
              <a:off x="1466555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6" name="object 4076"/>
            <p:cNvSpPr/>
            <p:nvPr/>
          </p:nvSpPr>
          <p:spPr>
            <a:xfrm>
              <a:off x="1466593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7" name="object 4077"/>
            <p:cNvSpPr/>
            <p:nvPr/>
          </p:nvSpPr>
          <p:spPr>
            <a:xfrm>
              <a:off x="1466821" y="417064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74"/>
                  </a:moveTo>
                  <a:lnTo>
                    <a:pt x="887" y="47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8" name="object 4078"/>
            <p:cNvSpPr/>
            <p:nvPr/>
          </p:nvSpPr>
          <p:spPr>
            <a:xfrm>
              <a:off x="1466884" y="4169024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284"/>
                  </a:moveTo>
                  <a:lnTo>
                    <a:pt x="887" y="128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9" name="object 4079"/>
            <p:cNvSpPr/>
            <p:nvPr/>
          </p:nvSpPr>
          <p:spPr>
            <a:xfrm>
              <a:off x="1467011" y="4109046"/>
              <a:ext cx="0" cy="62865"/>
            </a:xfrm>
            <a:custGeom>
              <a:avLst/>
              <a:gdLst/>
              <a:ahLst/>
              <a:cxnLst/>
              <a:rect l="l" t="t" r="r" b="b"/>
              <a:pathLst>
                <a:path h="62864">
                  <a:moveTo>
                    <a:pt x="0" y="6254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0" name="object 4080"/>
            <p:cNvSpPr/>
            <p:nvPr/>
          </p:nvSpPr>
          <p:spPr>
            <a:xfrm>
              <a:off x="1467188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1" name="object 4081"/>
            <p:cNvSpPr/>
            <p:nvPr/>
          </p:nvSpPr>
          <p:spPr>
            <a:xfrm>
              <a:off x="146737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2" name="object 4082"/>
            <p:cNvSpPr/>
            <p:nvPr/>
          </p:nvSpPr>
          <p:spPr>
            <a:xfrm>
              <a:off x="146782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3" name="object 4083"/>
            <p:cNvSpPr/>
            <p:nvPr/>
          </p:nvSpPr>
          <p:spPr>
            <a:xfrm>
              <a:off x="146803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4" name="object 4084"/>
            <p:cNvSpPr/>
            <p:nvPr/>
          </p:nvSpPr>
          <p:spPr>
            <a:xfrm>
              <a:off x="146817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5" name="object 4085"/>
            <p:cNvSpPr/>
            <p:nvPr/>
          </p:nvSpPr>
          <p:spPr>
            <a:xfrm>
              <a:off x="146822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6" name="object 4086"/>
            <p:cNvSpPr/>
            <p:nvPr/>
          </p:nvSpPr>
          <p:spPr>
            <a:xfrm>
              <a:off x="146826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7" name="object 4087"/>
            <p:cNvSpPr/>
            <p:nvPr/>
          </p:nvSpPr>
          <p:spPr>
            <a:xfrm>
              <a:off x="146851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8" name="object 4088"/>
            <p:cNvSpPr/>
            <p:nvPr/>
          </p:nvSpPr>
          <p:spPr>
            <a:xfrm>
              <a:off x="146876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9" name="object 4089"/>
            <p:cNvSpPr/>
            <p:nvPr/>
          </p:nvSpPr>
          <p:spPr>
            <a:xfrm>
              <a:off x="146895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0" name="object 4090"/>
            <p:cNvSpPr/>
            <p:nvPr/>
          </p:nvSpPr>
          <p:spPr>
            <a:xfrm>
              <a:off x="146905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1" name="object 4091"/>
            <p:cNvSpPr/>
            <p:nvPr/>
          </p:nvSpPr>
          <p:spPr>
            <a:xfrm>
              <a:off x="146912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2" name="object 4092"/>
            <p:cNvSpPr/>
            <p:nvPr/>
          </p:nvSpPr>
          <p:spPr>
            <a:xfrm>
              <a:off x="146919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3" name="object 4093"/>
            <p:cNvSpPr/>
            <p:nvPr/>
          </p:nvSpPr>
          <p:spPr>
            <a:xfrm>
              <a:off x="1469279" y="417031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39"/>
                  </a:moveTo>
                  <a:lnTo>
                    <a:pt x="887" y="63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4" name="object 4094"/>
            <p:cNvSpPr/>
            <p:nvPr/>
          </p:nvSpPr>
          <p:spPr>
            <a:xfrm>
              <a:off x="1469381" y="416978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05"/>
                  </a:moveTo>
                  <a:lnTo>
                    <a:pt x="887" y="90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5" name="object 4095"/>
            <p:cNvSpPr/>
            <p:nvPr/>
          </p:nvSpPr>
          <p:spPr>
            <a:xfrm>
              <a:off x="1469520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6" name="object 4096"/>
            <p:cNvSpPr/>
            <p:nvPr/>
          </p:nvSpPr>
          <p:spPr>
            <a:xfrm>
              <a:off x="1469596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7" name="object 4097"/>
            <p:cNvSpPr/>
            <p:nvPr/>
          </p:nvSpPr>
          <p:spPr>
            <a:xfrm>
              <a:off x="1469659" y="4157872"/>
              <a:ext cx="0" cy="13970"/>
            </a:xfrm>
            <a:custGeom>
              <a:avLst/>
              <a:gdLst/>
              <a:ahLst/>
              <a:cxnLst/>
              <a:rect l="l" t="t" r="r" b="b"/>
              <a:pathLst>
                <a:path h="13970">
                  <a:moveTo>
                    <a:pt x="0" y="1372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8" name="object 4098"/>
            <p:cNvSpPr/>
            <p:nvPr/>
          </p:nvSpPr>
          <p:spPr>
            <a:xfrm>
              <a:off x="147004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9" name="object 4099"/>
            <p:cNvSpPr/>
            <p:nvPr/>
          </p:nvSpPr>
          <p:spPr>
            <a:xfrm>
              <a:off x="147021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0" name="object 4100"/>
            <p:cNvSpPr/>
            <p:nvPr/>
          </p:nvSpPr>
          <p:spPr>
            <a:xfrm>
              <a:off x="147052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1" name="object 4101"/>
            <p:cNvSpPr/>
            <p:nvPr/>
          </p:nvSpPr>
          <p:spPr>
            <a:xfrm>
              <a:off x="147069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2" name="object 4102"/>
            <p:cNvSpPr/>
            <p:nvPr/>
          </p:nvSpPr>
          <p:spPr>
            <a:xfrm>
              <a:off x="1470838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3" name="object 4103"/>
            <p:cNvSpPr/>
            <p:nvPr/>
          </p:nvSpPr>
          <p:spPr>
            <a:xfrm>
              <a:off x="1470914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4" name="object 4104"/>
            <p:cNvSpPr/>
            <p:nvPr/>
          </p:nvSpPr>
          <p:spPr>
            <a:xfrm>
              <a:off x="147109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5" name="object 4105"/>
            <p:cNvSpPr/>
            <p:nvPr/>
          </p:nvSpPr>
          <p:spPr>
            <a:xfrm>
              <a:off x="147148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6" name="object 4106"/>
            <p:cNvSpPr/>
            <p:nvPr/>
          </p:nvSpPr>
          <p:spPr>
            <a:xfrm>
              <a:off x="147182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7" name="object 4107"/>
            <p:cNvSpPr/>
            <p:nvPr/>
          </p:nvSpPr>
          <p:spPr>
            <a:xfrm>
              <a:off x="1471928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8" name="object 4108"/>
            <p:cNvSpPr/>
            <p:nvPr/>
          </p:nvSpPr>
          <p:spPr>
            <a:xfrm>
              <a:off x="1472029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9" name="object 4109"/>
            <p:cNvSpPr/>
            <p:nvPr/>
          </p:nvSpPr>
          <p:spPr>
            <a:xfrm>
              <a:off x="1472143" y="4159733"/>
              <a:ext cx="0" cy="12065"/>
            </a:xfrm>
            <a:custGeom>
              <a:avLst/>
              <a:gdLst/>
              <a:ahLst/>
              <a:cxnLst/>
              <a:rect l="l" t="t" r="r" b="b"/>
              <a:pathLst>
                <a:path h="12064">
                  <a:moveTo>
                    <a:pt x="0" y="1186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0" name="object 4110"/>
            <p:cNvSpPr/>
            <p:nvPr/>
          </p:nvSpPr>
          <p:spPr>
            <a:xfrm>
              <a:off x="1472283" y="4165239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635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1" name="object 4111"/>
            <p:cNvSpPr/>
            <p:nvPr/>
          </p:nvSpPr>
          <p:spPr>
            <a:xfrm>
              <a:off x="1472447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2" name="object 4112"/>
            <p:cNvSpPr/>
            <p:nvPr/>
          </p:nvSpPr>
          <p:spPr>
            <a:xfrm>
              <a:off x="147251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3" name="object 4113"/>
            <p:cNvSpPr/>
            <p:nvPr/>
          </p:nvSpPr>
          <p:spPr>
            <a:xfrm>
              <a:off x="147259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4" name="object 4114"/>
            <p:cNvSpPr/>
            <p:nvPr/>
          </p:nvSpPr>
          <p:spPr>
            <a:xfrm>
              <a:off x="147272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5" name="object 4115"/>
            <p:cNvSpPr/>
            <p:nvPr/>
          </p:nvSpPr>
          <p:spPr>
            <a:xfrm>
              <a:off x="1472802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6" name="object 4116"/>
            <p:cNvSpPr/>
            <p:nvPr/>
          </p:nvSpPr>
          <p:spPr>
            <a:xfrm>
              <a:off x="147314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7" name="object 4117"/>
            <p:cNvSpPr/>
            <p:nvPr/>
          </p:nvSpPr>
          <p:spPr>
            <a:xfrm>
              <a:off x="1472384" y="4171569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64" y="0"/>
                  </a:moveTo>
                  <a:lnTo>
                    <a:pt x="1938" y="0"/>
                  </a:lnTo>
                </a:path>
                <a:path w="2540">
                  <a:moveTo>
                    <a:pt x="228" y="0"/>
                  </a:moveTo>
                  <a:lnTo>
                    <a:pt x="2002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8" name="object 4118"/>
            <p:cNvSpPr/>
            <p:nvPr/>
          </p:nvSpPr>
          <p:spPr>
            <a:xfrm>
              <a:off x="147353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9" name="object 4119"/>
            <p:cNvSpPr/>
            <p:nvPr/>
          </p:nvSpPr>
          <p:spPr>
            <a:xfrm>
              <a:off x="147368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0" name="object 4120"/>
            <p:cNvSpPr/>
            <p:nvPr/>
          </p:nvSpPr>
          <p:spPr>
            <a:xfrm>
              <a:off x="147404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1" name="object 4121"/>
            <p:cNvSpPr/>
            <p:nvPr/>
          </p:nvSpPr>
          <p:spPr>
            <a:xfrm>
              <a:off x="147410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2" name="object 4122"/>
            <p:cNvSpPr/>
            <p:nvPr/>
          </p:nvSpPr>
          <p:spPr>
            <a:xfrm>
              <a:off x="1474500" y="417092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3" name="object 4123"/>
            <p:cNvSpPr/>
            <p:nvPr/>
          </p:nvSpPr>
          <p:spPr>
            <a:xfrm>
              <a:off x="1474589" y="4169151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21"/>
                  </a:moveTo>
                  <a:lnTo>
                    <a:pt x="887" y="122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4" name="object 4124"/>
            <p:cNvSpPr/>
            <p:nvPr/>
          </p:nvSpPr>
          <p:spPr>
            <a:xfrm>
              <a:off x="1474678" y="417072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6"/>
                  </a:moveTo>
                  <a:lnTo>
                    <a:pt x="887" y="43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5" name="object 4125"/>
            <p:cNvSpPr/>
            <p:nvPr/>
          </p:nvSpPr>
          <p:spPr>
            <a:xfrm>
              <a:off x="1474754" y="417093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6" name="object 4126"/>
            <p:cNvSpPr/>
            <p:nvPr/>
          </p:nvSpPr>
          <p:spPr>
            <a:xfrm>
              <a:off x="1474805" y="41710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7" name="object 4127"/>
            <p:cNvSpPr/>
            <p:nvPr/>
          </p:nvSpPr>
          <p:spPr>
            <a:xfrm>
              <a:off x="1474893" y="4168126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734"/>
                  </a:moveTo>
                  <a:lnTo>
                    <a:pt x="887" y="1734"/>
                  </a:lnTo>
                </a:path>
              </a:pathLst>
            </a:custGeom>
            <a:ln w="3468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8" name="object 4128"/>
            <p:cNvSpPr/>
            <p:nvPr/>
          </p:nvSpPr>
          <p:spPr>
            <a:xfrm>
              <a:off x="1474982" y="4162239"/>
              <a:ext cx="0" cy="9525"/>
            </a:xfrm>
            <a:custGeom>
              <a:avLst/>
              <a:gdLst/>
              <a:ahLst/>
              <a:cxnLst/>
              <a:rect l="l" t="t" r="r" b="b"/>
              <a:pathLst>
                <a:path h="9525">
                  <a:moveTo>
                    <a:pt x="0" y="935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9" name="object 4129"/>
            <p:cNvSpPr/>
            <p:nvPr/>
          </p:nvSpPr>
          <p:spPr>
            <a:xfrm>
              <a:off x="1474234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63" y="0"/>
                  </a:moveTo>
                  <a:lnTo>
                    <a:pt x="1837" y="0"/>
                  </a:lnTo>
                </a:path>
                <a:path w="2540">
                  <a:moveTo>
                    <a:pt x="190" y="0"/>
                  </a:moveTo>
                  <a:lnTo>
                    <a:pt x="196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0" name="object 4130"/>
            <p:cNvSpPr/>
            <p:nvPr/>
          </p:nvSpPr>
          <p:spPr>
            <a:xfrm>
              <a:off x="1475413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1" name="object 4131"/>
            <p:cNvSpPr/>
            <p:nvPr/>
          </p:nvSpPr>
          <p:spPr>
            <a:xfrm>
              <a:off x="147594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2" name="object 4132"/>
            <p:cNvSpPr/>
            <p:nvPr/>
          </p:nvSpPr>
          <p:spPr>
            <a:xfrm>
              <a:off x="1475172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38" y="0"/>
                  </a:moveTo>
                  <a:lnTo>
                    <a:pt x="1812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3" name="object 4133"/>
            <p:cNvSpPr/>
            <p:nvPr/>
          </p:nvSpPr>
          <p:spPr>
            <a:xfrm>
              <a:off x="147622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4" name="object 4134"/>
            <p:cNvSpPr/>
            <p:nvPr/>
          </p:nvSpPr>
          <p:spPr>
            <a:xfrm>
              <a:off x="147641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5" name="object 4135"/>
            <p:cNvSpPr/>
            <p:nvPr/>
          </p:nvSpPr>
          <p:spPr>
            <a:xfrm>
              <a:off x="147668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6" name="object 4136"/>
            <p:cNvSpPr/>
            <p:nvPr/>
          </p:nvSpPr>
          <p:spPr>
            <a:xfrm>
              <a:off x="147694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7" name="object 4137"/>
            <p:cNvSpPr/>
            <p:nvPr/>
          </p:nvSpPr>
          <p:spPr>
            <a:xfrm>
              <a:off x="147704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8" name="object 4138"/>
            <p:cNvSpPr/>
            <p:nvPr/>
          </p:nvSpPr>
          <p:spPr>
            <a:xfrm>
              <a:off x="1477136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9" name="object 4139"/>
            <p:cNvSpPr/>
            <p:nvPr/>
          </p:nvSpPr>
          <p:spPr>
            <a:xfrm>
              <a:off x="1477238" y="41711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0" name="object 4140"/>
            <p:cNvSpPr/>
            <p:nvPr/>
          </p:nvSpPr>
          <p:spPr>
            <a:xfrm>
              <a:off x="1477428" y="4135212"/>
              <a:ext cx="0" cy="36830"/>
            </a:xfrm>
            <a:custGeom>
              <a:avLst/>
              <a:gdLst/>
              <a:ahLst/>
              <a:cxnLst/>
              <a:rect l="l" t="t" r="r" b="b"/>
              <a:pathLst>
                <a:path h="36829">
                  <a:moveTo>
                    <a:pt x="0" y="36381"/>
                  </a:moveTo>
                  <a:lnTo>
                    <a:pt x="0" y="0"/>
                  </a:lnTo>
                </a:path>
                <a:path h="36829">
                  <a:moveTo>
                    <a:pt x="0" y="36381"/>
                  </a:moveTo>
                  <a:lnTo>
                    <a:pt x="0" y="3001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1" name="object 4141"/>
            <p:cNvSpPr/>
            <p:nvPr/>
          </p:nvSpPr>
          <p:spPr>
            <a:xfrm>
              <a:off x="1477618" y="4169531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31"/>
                  </a:moveTo>
                  <a:lnTo>
                    <a:pt x="887" y="10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2" name="object 4142"/>
            <p:cNvSpPr/>
            <p:nvPr/>
          </p:nvSpPr>
          <p:spPr>
            <a:xfrm>
              <a:off x="147785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3" name="object 4143"/>
            <p:cNvSpPr/>
            <p:nvPr/>
          </p:nvSpPr>
          <p:spPr>
            <a:xfrm>
              <a:off x="147811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4" name="object 4144"/>
            <p:cNvSpPr/>
            <p:nvPr/>
          </p:nvSpPr>
          <p:spPr>
            <a:xfrm>
              <a:off x="147829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5" name="object 4145"/>
            <p:cNvSpPr/>
            <p:nvPr/>
          </p:nvSpPr>
          <p:spPr>
            <a:xfrm>
              <a:off x="147856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6" name="object 4146"/>
            <p:cNvSpPr/>
            <p:nvPr/>
          </p:nvSpPr>
          <p:spPr>
            <a:xfrm>
              <a:off x="1478746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7" name="object 4147"/>
            <p:cNvSpPr/>
            <p:nvPr/>
          </p:nvSpPr>
          <p:spPr>
            <a:xfrm>
              <a:off x="1477922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78" y="0"/>
                  </a:moveTo>
                  <a:lnTo>
                    <a:pt x="2053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8" name="object 4148"/>
            <p:cNvSpPr/>
            <p:nvPr/>
          </p:nvSpPr>
          <p:spPr>
            <a:xfrm>
              <a:off x="147916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9" name="object 4149"/>
            <p:cNvSpPr/>
            <p:nvPr/>
          </p:nvSpPr>
          <p:spPr>
            <a:xfrm>
              <a:off x="147931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0" name="object 4150"/>
            <p:cNvSpPr/>
            <p:nvPr/>
          </p:nvSpPr>
          <p:spPr>
            <a:xfrm>
              <a:off x="1479798" y="417061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7"/>
                  </a:moveTo>
                  <a:lnTo>
                    <a:pt x="887" y="48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1" name="object 4151"/>
            <p:cNvSpPr/>
            <p:nvPr/>
          </p:nvSpPr>
          <p:spPr>
            <a:xfrm>
              <a:off x="1479899" y="4167720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387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2" name="object 4152"/>
            <p:cNvSpPr/>
            <p:nvPr/>
          </p:nvSpPr>
          <p:spPr>
            <a:xfrm>
              <a:off x="1480064" y="4166657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93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3" name="object 4153"/>
            <p:cNvSpPr/>
            <p:nvPr/>
          </p:nvSpPr>
          <p:spPr>
            <a:xfrm>
              <a:off x="1480102" y="417084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4" name="object 4154"/>
            <p:cNvSpPr/>
            <p:nvPr/>
          </p:nvSpPr>
          <p:spPr>
            <a:xfrm>
              <a:off x="1480191" y="4160214"/>
              <a:ext cx="0" cy="11430"/>
            </a:xfrm>
            <a:custGeom>
              <a:avLst/>
              <a:gdLst/>
              <a:ahLst/>
              <a:cxnLst/>
              <a:rect l="l" t="t" r="r" b="b"/>
              <a:pathLst>
                <a:path h="11429">
                  <a:moveTo>
                    <a:pt x="0" y="11380"/>
                  </a:moveTo>
                  <a:lnTo>
                    <a:pt x="0" y="7367"/>
                  </a:lnTo>
                </a:path>
                <a:path h="11429">
                  <a:moveTo>
                    <a:pt x="0" y="1138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5" name="object 4155"/>
            <p:cNvSpPr/>
            <p:nvPr/>
          </p:nvSpPr>
          <p:spPr>
            <a:xfrm>
              <a:off x="148041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6" name="object 4156"/>
            <p:cNvSpPr/>
            <p:nvPr/>
          </p:nvSpPr>
          <p:spPr>
            <a:xfrm>
              <a:off x="148053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7" name="object 4157"/>
            <p:cNvSpPr/>
            <p:nvPr/>
          </p:nvSpPr>
          <p:spPr>
            <a:xfrm>
              <a:off x="1480723" y="41709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8" name="object 4158"/>
            <p:cNvSpPr/>
            <p:nvPr/>
          </p:nvSpPr>
          <p:spPr>
            <a:xfrm>
              <a:off x="148086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9" name="object 4159"/>
            <p:cNvSpPr/>
            <p:nvPr/>
          </p:nvSpPr>
          <p:spPr>
            <a:xfrm>
              <a:off x="148125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0" name="object 4160"/>
            <p:cNvSpPr/>
            <p:nvPr/>
          </p:nvSpPr>
          <p:spPr>
            <a:xfrm>
              <a:off x="1481382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1" name="object 4161"/>
            <p:cNvSpPr/>
            <p:nvPr/>
          </p:nvSpPr>
          <p:spPr>
            <a:xfrm>
              <a:off x="1481445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2" name="object 4162"/>
            <p:cNvSpPr/>
            <p:nvPr/>
          </p:nvSpPr>
          <p:spPr>
            <a:xfrm>
              <a:off x="148159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3" name="object 4163"/>
            <p:cNvSpPr/>
            <p:nvPr/>
          </p:nvSpPr>
          <p:spPr>
            <a:xfrm>
              <a:off x="148204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4" name="object 4164"/>
            <p:cNvSpPr/>
            <p:nvPr/>
          </p:nvSpPr>
          <p:spPr>
            <a:xfrm>
              <a:off x="148225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5" name="object 4165"/>
            <p:cNvSpPr/>
            <p:nvPr/>
          </p:nvSpPr>
          <p:spPr>
            <a:xfrm>
              <a:off x="148235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6" name="object 4166"/>
            <p:cNvSpPr/>
            <p:nvPr/>
          </p:nvSpPr>
          <p:spPr>
            <a:xfrm>
              <a:off x="1482446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7" name="object 4167"/>
            <p:cNvSpPr/>
            <p:nvPr/>
          </p:nvSpPr>
          <p:spPr>
            <a:xfrm>
              <a:off x="1482548" y="417020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96"/>
                  </a:moveTo>
                  <a:lnTo>
                    <a:pt x="887" y="69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8" name="object 4168"/>
            <p:cNvSpPr/>
            <p:nvPr/>
          </p:nvSpPr>
          <p:spPr>
            <a:xfrm>
              <a:off x="1482687" y="4165353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624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9" name="object 4169"/>
            <p:cNvSpPr/>
            <p:nvPr/>
          </p:nvSpPr>
          <p:spPr>
            <a:xfrm>
              <a:off x="1482776" y="4168404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595"/>
                  </a:moveTo>
                  <a:lnTo>
                    <a:pt x="887" y="1595"/>
                  </a:lnTo>
                </a:path>
              </a:pathLst>
            </a:custGeom>
            <a:ln w="3190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0" name="object 4170"/>
            <p:cNvSpPr/>
            <p:nvPr/>
          </p:nvSpPr>
          <p:spPr>
            <a:xfrm>
              <a:off x="1482928" y="416936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13"/>
                  </a:moveTo>
                  <a:lnTo>
                    <a:pt x="887" y="11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1" name="object 4171"/>
            <p:cNvSpPr/>
            <p:nvPr/>
          </p:nvSpPr>
          <p:spPr>
            <a:xfrm>
              <a:off x="148304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2" name="object 4172"/>
            <p:cNvSpPr/>
            <p:nvPr/>
          </p:nvSpPr>
          <p:spPr>
            <a:xfrm>
              <a:off x="148324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3" name="object 4173"/>
            <p:cNvSpPr/>
            <p:nvPr/>
          </p:nvSpPr>
          <p:spPr>
            <a:xfrm>
              <a:off x="1483359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4" name="object 4174"/>
            <p:cNvSpPr/>
            <p:nvPr/>
          </p:nvSpPr>
          <p:spPr>
            <a:xfrm>
              <a:off x="148365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5" name="object 4175"/>
            <p:cNvSpPr/>
            <p:nvPr/>
          </p:nvSpPr>
          <p:spPr>
            <a:xfrm>
              <a:off x="148377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6" name="object 4176"/>
            <p:cNvSpPr/>
            <p:nvPr/>
          </p:nvSpPr>
          <p:spPr>
            <a:xfrm>
              <a:off x="148392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7" name="object 4177"/>
            <p:cNvSpPr/>
            <p:nvPr/>
          </p:nvSpPr>
          <p:spPr>
            <a:xfrm>
              <a:off x="1483992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8" name="object 4178"/>
            <p:cNvSpPr/>
            <p:nvPr/>
          </p:nvSpPr>
          <p:spPr>
            <a:xfrm>
              <a:off x="1484056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9" name="object 4179"/>
            <p:cNvSpPr/>
            <p:nvPr/>
          </p:nvSpPr>
          <p:spPr>
            <a:xfrm>
              <a:off x="148437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0" name="object 4180"/>
            <p:cNvSpPr/>
            <p:nvPr/>
          </p:nvSpPr>
          <p:spPr>
            <a:xfrm>
              <a:off x="148495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1" name="object 4181"/>
            <p:cNvSpPr/>
            <p:nvPr/>
          </p:nvSpPr>
          <p:spPr>
            <a:xfrm>
              <a:off x="1485108" y="417002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84"/>
                  </a:moveTo>
                  <a:lnTo>
                    <a:pt x="887" y="78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2" name="object 4182"/>
            <p:cNvSpPr/>
            <p:nvPr/>
          </p:nvSpPr>
          <p:spPr>
            <a:xfrm>
              <a:off x="1485196" y="41709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3" name="object 4183"/>
            <p:cNvSpPr/>
            <p:nvPr/>
          </p:nvSpPr>
          <p:spPr>
            <a:xfrm>
              <a:off x="148532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4" name="object 4184"/>
            <p:cNvSpPr/>
            <p:nvPr/>
          </p:nvSpPr>
          <p:spPr>
            <a:xfrm>
              <a:off x="1485412" y="4153960"/>
              <a:ext cx="0" cy="17780"/>
            </a:xfrm>
            <a:custGeom>
              <a:avLst/>
              <a:gdLst/>
              <a:ahLst/>
              <a:cxnLst/>
              <a:rect l="l" t="t" r="r" b="b"/>
              <a:pathLst>
                <a:path h="17779">
                  <a:moveTo>
                    <a:pt x="0" y="1763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5" name="object 4185"/>
            <p:cNvSpPr/>
            <p:nvPr/>
          </p:nvSpPr>
          <p:spPr>
            <a:xfrm>
              <a:off x="1485500" y="417029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51"/>
                  </a:moveTo>
                  <a:lnTo>
                    <a:pt x="887" y="65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6" name="object 4186"/>
            <p:cNvSpPr/>
            <p:nvPr/>
          </p:nvSpPr>
          <p:spPr>
            <a:xfrm>
              <a:off x="148576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7" name="object 4187"/>
            <p:cNvSpPr/>
            <p:nvPr/>
          </p:nvSpPr>
          <p:spPr>
            <a:xfrm>
              <a:off x="148586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8" name="object 4188"/>
            <p:cNvSpPr/>
            <p:nvPr/>
          </p:nvSpPr>
          <p:spPr>
            <a:xfrm>
              <a:off x="148600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9" name="object 4189"/>
            <p:cNvSpPr/>
            <p:nvPr/>
          </p:nvSpPr>
          <p:spPr>
            <a:xfrm>
              <a:off x="1485260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50" y="0"/>
                  </a:moveTo>
                  <a:lnTo>
                    <a:pt x="1824" y="0"/>
                  </a:lnTo>
                </a:path>
                <a:path w="2540">
                  <a:moveTo>
                    <a:pt x="190" y="0"/>
                  </a:moveTo>
                  <a:lnTo>
                    <a:pt x="196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0" name="object 4190"/>
            <p:cNvSpPr/>
            <p:nvPr/>
          </p:nvSpPr>
          <p:spPr>
            <a:xfrm>
              <a:off x="148646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1" name="object 4191"/>
            <p:cNvSpPr/>
            <p:nvPr/>
          </p:nvSpPr>
          <p:spPr>
            <a:xfrm>
              <a:off x="148652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2" name="object 4192"/>
            <p:cNvSpPr/>
            <p:nvPr/>
          </p:nvSpPr>
          <p:spPr>
            <a:xfrm>
              <a:off x="1486666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3" name="object 4193"/>
            <p:cNvSpPr/>
            <p:nvPr/>
          </p:nvSpPr>
          <p:spPr>
            <a:xfrm>
              <a:off x="148671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4" name="object 4194"/>
            <p:cNvSpPr/>
            <p:nvPr/>
          </p:nvSpPr>
          <p:spPr>
            <a:xfrm>
              <a:off x="148674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5" name="object 4195"/>
            <p:cNvSpPr/>
            <p:nvPr/>
          </p:nvSpPr>
          <p:spPr>
            <a:xfrm>
              <a:off x="148699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6" name="object 4196"/>
            <p:cNvSpPr/>
            <p:nvPr/>
          </p:nvSpPr>
          <p:spPr>
            <a:xfrm>
              <a:off x="148712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7" name="object 4197"/>
            <p:cNvSpPr/>
            <p:nvPr/>
          </p:nvSpPr>
          <p:spPr>
            <a:xfrm>
              <a:off x="148750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8" name="object 4198"/>
            <p:cNvSpPr/>
            <p:nvPr/>
          </p:nvSpPr>
          <p:spPr>
            <a:xfrm>
              <a:off x="1486616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9" name="object 4199"/>
            <p:cNvSpPr/>
            <p:nvPr/>
          </p:nvSpPr>
          <p:spPr>
            <a:xfrm>
              <a:off x="1487756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0" name="object 4200"/>
            <p:cNvSpPr/>
            <p:nvPr/>
          </p:nvSpPr>
          <p:spPr>
            <a:xfrm>
              <a:off x="1487756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1" name="object 4201"/>
            <p:cNvSpPr/>
            <p:nvPr/>
          </p:nvSpPr>
          <p:spPr>
            <a:xfrm>
              <a:off x="1487883" y="41712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2" name="object 4202"/>
            <p:cNvSpPr/>
            <p:nvPr/>
          </p:nvSpPr>
          <p:spPr>
            <a:xfrm>
              <a:off x="1488010" y="4167100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49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3" name="object 4203"/>
            <p:cNvSpPr/>
            <p:nvPr/>
          </p:nvSpPr>
          <p:spPr>
            <a:xfrm>
              <a:off x="148813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4" name="object 4204"/>
            <p:cNvSpPr/>
            <p:nvPr/>
          </p:nvSpPr>
          <p:spPr>
            <a:xfrm>
              <a:off x="1488263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5" name="object 4205"/>
            <p:cNvSpPr/>
            <p:nvPr/>
          </p:nvSpPr>
          <p:spPr>
            <a:xfrm>
              <a:off x="148839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6" name="object 4206"/>
            <p:cNvSpPr/>
            <p:nvPr/>
          </p:nvSpPr>
          <p:spPr>
            <a:xfrm>
              <a:off x="1488517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7" name="object 4207"/>
            <p:cNvSpPr/>
            <p:nvPr/>
          </p:nvSpPr>
          <p:spPr>
            <a:xfrm>
              <a:off x="148851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8" name="object 4208"/>
            <p:cNvSpPr/>
            <p:nvPr/>
          </p:nvSpPr>
          <p:spPr>
            <a:xfrm>
              <a:off x="1488136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9" name="object 4209"/>
            <p:cNvSpPr/>
            <p:nvPr/>
          </p:nvSpPr>
          <p:spPr>
            <a:xfrm>
              <a:off x="148927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0" name="object 4210"/>
            <p:cNvSpPr/>
            <p:nvPr/>
          </p:nvSpPr>
          <p:spPr>
            <a:xfrm>
              <a:off x="1489277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1" name="object 4211"/>
            <p:cNvSpPr/>
            <p:nvPr/>
          </p:nvSpPr>
          <p:spPr>
            <a:xfrm>
              <a:off x="149003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2" name="object 4212"/>
            <p:cNvSpPr/>
            <p:nvPr/>
          </p:nvSpPr>
          <p:spPr>
            <a:xfrm>
              <a:off x="1490037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3" name="object 4213"/>
            <p:cNvSpPr/>
            <p:nvPr/>
          </p:nvSpPr>
          <p:spPr>
            <a:xfrm>
              <a:off x="149029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4" name="object 4214"/>
            <p:cNvSpPr/>
            <p:nvPr/>
          </p:nvSpPr>
          <p:spPr>
            <a:xfrm>
              <a:off x="149029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5" name="object 4215"/>
            <p:cNvSpPr/>
            <p:nvPr/>
          </p:nvSpPr>
          <p:spPr>
            <a:xfrm>
              <a:off x="1490418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6" name="object 4216"/>
            <p:cNvSpPr/>
            <p:nvPr/>
          </p:nvSpPr>
          <p:spPr>
            <a:xfrm>
              <a:off x="1490418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7" name="object 4217"/>
            <p:cNvSpPr/>
            <p:nvPr/>
          </p:nvSpPr>
          <p:spPr>
            <a:xfrm>
              <a:off x="1490544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8" name="object 4218"/>
            <p:cNvSpPr/>
            <p:nvPr/>
          </p:nvSpPr>
          <p:spPr>
            <a:xfrm>
              <a:off x="1490671" y="4166860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73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9" name="object 4219"/>
            <p:cNvSpPr/>
            <p:nvPr/>
          </p:nvSpPr>
          <p:spPr>
            <a:xfrm>
              <a:off x="1490798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0" name="object 4220"/>
            <p:cNvSpPr/>
            <p:nvPr/>
          </p:nvSpPr>
          <p:spPr>
            <a:xfrm>
              <a:off x="149092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1" name="object 4221"/>
            <p:cNvSpPr/>
            <p:nvPr/>
          </p:nvSpPr>
          <p:spPr>
            <a:xfrm>
              <a:off x="149105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2" name="object 4222"/>
            <p:cNvSpPr/>
            <p:nvPr/>
          </p:nvSpPr>
          <p:spPr>
            <a:xfrm>
              <a:off x="149155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3" name="object 4223"/>
            <p:cNvSpPr/>
            <p:nvPr/>
          </p:nvSpPr>
          <p:spPr>
            <a:xfrm>
              <a:off x="149181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4" name="object 4224"/>
            <p:cNvSpPr/>
            <p:nvPr/>
          </p:nvSpPr>
          <p:spPr>
            <a:xfrm>
              <a:off x="1491938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5" name="object 4225"/>
            <p:cNvSpPr/>
            <p:nvPr/>
          </p:nvSpPr>
          <p:spPr>
            <a:xfrm>
              <a:off x="149206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6" name="object 4226"/>
            <p:cNvSpPr/>
            <p:nvPr/>
          </p:nvSpPr>
          <p:spPr>
            <a:xfrm>
              <a:off x="149206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7" name="object 4227"/>
            <p:cNvSpPr/>
            <p:nvPr/>
          </p:nvSpPr>
          <p:spPr>
            <a:xfrm>
              <a:off x="149244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8" name="object 4228"/>
            <p:cNvSpPr/>
            <p:nvPr/>
          </p:nvSpPr>
          <p:spPr>
            <a:xfrm>
              <a:off x="149269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9" name="object 4229"/>
            <p:cNvSpPr/>
            <p:nvPr/>
          </p:nvSpPr>
          <p:spPr>
            <a:xfrm>
              <a:off x="1492825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0" name="object 4230"/>
            <p:cNvSpPr/>
            <p:nvPr/>
          </p:nvSpPr>
          <p:spPr>
            <a:xfrm>
              <a:off x="149295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1" name="object 4231"/>
            <p:cNvSpPr/>
            <p:nvPr/>
          </p:nvSpPr>
          <p:spPr>
            <a:xfrm>
              <a:off x="1492952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2" name="object 4232"/>
            <p:cNvSpPr/>
            <p:nvPr/>
          </p:nvSpPr>
          <p:spPr>
            <a:xfrm>
              <a:off x="1493079" y="41711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3" name="object 4233"/>
            <p:cNvSpPr/>
            <p:nvPr/>
          </p:nvSpPr>
          <p:spPr>
            <a:xfrm>
              <a:off x="1493332" y="416924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77"/>
                  </a:moveTo>
                  <a:lnTo>
                    <a:pt x="887" y="117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4" name="object 4234"/>
            <p:cNvSpPr/>
            <p:nvPr/>
          </p:nvSpPr>
          <p:spPr>
            <a:xfrm>
              <a:off x="1493459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5" name="object 4235"/>
            <p:cNvSpPr/>
            <p:nvPr/>
          </p:nvSpPr>
          <p:spPr>
            <a:xfrm>
              <a:off x="1493459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6" name="object 4236"/>
            <p:cNvSpPr/>
            <p:nvPr/>
          </p:nvSpPr>
          <p:spPr>
            <a:xfrm>
              <a:off x="149358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7" name="object 4237"/>
            <p:cNvSpPr/>
            <p:nvPr/>
          </p:nvSpPr>
          <p:spPr>
            <a:xfrm>
              <a:off x="149371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8" name="object 4238"/>
            <p:cNvSpPr/>
            <p:nvPr/>
          </p:nvSpPr>
          <p:spPr>
            <a:xfrm>
              <a:off x="149383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9" name="object 4239"/>
            <p:cNvSpPr/>
            <p:nvPr/>
          </p:nvSpPr>
          <p:spPr>
            <a:xfrm>
              <a:off x="149434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0" name="object 4240"/>
            <p:cNvSpPr/>
            <p:nvPr/>
          </p:nvSpPr>
          <p:spPr>
            <a:xfrm>
              <a:off x="1493586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1" name="object 4241"/>
            <p:cNvSpPr/>
            <p:nvPr/>
          </p:nvSpPr>
          <p:spPr>
            <a:xfrm>
              <a:off x="149485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2" name="object 4242"/>
            <p:cNvSpPr/>
            <p:nvPr/>
          </p:nvSpPr>
          <p:spPr>
            <a:xfrm>
              <a:off x="149536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3" name="object 4243"/>
            <p:cNvSpPr/>
            <p:nvPr/>
          </p:nvSpPr>
          <p:spPr>
            <a:xfrm>
              <a:off x="1495487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4" name="object 4244"/>
            <p:cNvSpPr/>
            <p:nvPr/>
          </p:nvSpPr>
          <p:spPr>
            <a:xfrm>
              <a:off x="1495613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5" name="object 4245"/>
            <p:cNvSpPr/>
            <p:nvPr/>
          </p:nvSpPr>
          <p:spPr>
            <a:xfrm>
              <a:off x="1495613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6" name="object 4246"/>
            <p:cNvSpPr/>
            <p:nvPr/>
          </p:nvSpPr>
          <p:spPr>
            <a:xfrm>
              <a:off x="149574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7" name="object 4247"/>
            <p:cNvSpPr/>
            <p:nvPr/>
          </p:nvSpPr>
          <p:spPr>
            <a:xfrm>
              <a:off x="1495867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8" name="object 4248"/>
            <p:cNvSpPr/>
            <p:nvPr/>
          </p:nvSpPr>
          <p:spPr>
            <a:xfrm>
              <a:off x="1495994" y="4148403"/>
              <a:ext cx="0" cy="23495"/>
            </a:xfrm>
            <a:custGeom>
              <a:avLst/>
              <a:gdLst/>
              <a:ahLst/>
              <a:cxnLst/>
              <a:rect l="l" t="t" r="r" b="b"/>
              <a:pathLst>
                <a:path h="23495">
                  <a:moveTo>
                    <a:pt x="0" y="2319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9" name="object 4249"/>
            <p:cNvSpPr/>
            <p:nvPr/>
          </p:nvSpPr>
          <p:spPr>
            <a:xfrm>
              <a:off x="149624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0" name="object 4250"/>
            <p:cNvSpPr/>
            <p:nvPr/>
          </p:nvSpPr>
          <p:spPr>
            <a:xfrm>
              <a:off x="149637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1" name="object 4251"/>
            <p:cNvSpPr/>
            <p:nvPr/>
          </p:nvSpPr>
          <p:spPr>
            <a:xfrm>
              <a:off x="149662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2" name="object 4252"/>
            <p:cNvSpPr/>
            <p:nvPr/>
          </p:nvSpPr>
          <p:spPr>
            <a:xfrm>
              <a:off x="149688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3" name="object 4253"/>
            <p:cNvSpPr/>
            <p:nvPr/>
          </p:nvSpPr>
          <p:spPr>
            <a:xfrm>
              <a:off x="149700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4" name="object 4254"/>
            <p:cNvSpPr/>
            <p:nvPr/>
          </p:nvSpPr>
          <p:spPr>
            <a:xfrm>
              <a:off x="149713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5" name="object 4255"/>
            <p:cNvSpPr/>
            <p:nvPr/>
          </p:nvSpPr>
          <p:spPr>
            <a:xfrm>
              <a:off x="149726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6" name="object 4256"/>
            <p:cNvSpPr/>
            <p:nvPr/>
          </p:nvSpPr>
          <p:spPr>
            <a:xfrm>
              <a:off x="149738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7" name="object 4257"/>
            <p:cNvSpPr/>
            <p:nvPr/>
          </p:nvSpPr>
          <p:spPr>
            <a:xfrm>
              <a:off x="149764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8" name="object 4258"/>
            <p:cNvSpPr/>
            <p:nvPr/>
          </p:nvSpPr>
          <p:spPr>
            <a:xfrm>
              <a:off x="1497134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9" name="object 4259"/>
            <p:cNvSpPr/>
            <p:nvPr/>
          </p:nvSpPr>
          <p:spPr>
            <a:xfrm>
              <a:off x="1498148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0" name="object 4260"/>
            <p:cNvSpPr/>
            <p:nvPr/>
          </p:nvSpPr>
          <p:spPr>
            <a:xfrm>
              <a:off x="1498275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1" name="object 4261"/>
            <p:cNvSpPr/>
            <p:nvPr/>
          </p:nvSpPr>
          <p:spPr>
            <a:xfrm>
              <a:off x="1498275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2" name="object 4262"/>
            <p:cNvSpPr/>
            <p:nvPr/>
          </p:nvSpPr>
          <p:spPr>
            <a:xfrm>
              <a:off x="1498401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3" name="object 4263"/>
            <p:cNvSpPr/>
            <p:nvPr/>
          </p:nvSpPr>
          <p:spPr>
            <a:xfrm>
              <a:off x="1498401" y="4169024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284"/>
                  </a:moveTo>
                  <a:lnTo>
                    <a:pt x="887" y="128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4" name="object 4264"/>
            <p:cNvSpPr/>
            <p:nvPr/>
          </p:nvSpPr>
          <p:spPr>
            <a:xfrm>
              <a:off x="1498528" y="4169645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74"/>
                  </a:moveTo>
                  <a:lnTo>
                    <a:pt x="887" y="97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5" name="object 4265"/>
            <p:cNvSpPr/>
            <p:nvPr/>
          </p:nvSpPr>
          <p:spPr>
            <a:xfrm>
              <a:off x="1498655" y="4166999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59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6" name="object 4266"/>
            <p:cNvSpPr/>
            <p:nvPr/>
          </p:nvSpPr>
          <p:spPr>
            <a:xfrm>
              <a:off x="1498782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7" name="object 4267"/>
            <p:cNvSpPr/>
            <p:nvPr/>
          </p:nvSpPr>
          <p:spPr>
            <a:xfrm>
              <a:off x="149890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8" name="object 4268"/>
            <p:cNvSpPr/>
            <p:nvPr/>
          </p:nvSpPr>
          <p:spPr>
            <a:xfrm>
              <a:off x="149903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9" name="object 4269"/>
            <p:cNvSpPr/>
            <p:nvPr/>
          </p:nvSpPr>
          <p:spPr>
            <a:xfrm>
              <a:off x="149928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0" name="object 4270"/>
            <p:cNvSpPr/>
            <p:nvPr/>
          </p:nvSpPr>
          <p:spPr>
            <a:xfrm>
              <a:off x="149954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1" name="object 4271"/>
            <p:cNvSpPr/>
            <p:nvPr/>
          </p:nvSpPr>
          <p:spPr>
            <a:xfrm>
              <a:off x="149966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2" name="object 4272"/>
            <p:cNvSpPr/>
            <p:nvPr/>
          </p:nvSpPr>
          <p:spPr>
            <a:xfrm>
              <a:off x="1499796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3" name="object 4273"/>
            <p:cNvSpPr/>
            <p:nvPr/>
          </p:nvSpPr>
          <p:spPr>
            <a:xfrm>
              <a:off x="150004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4" name="object 4274"/>
            <p:cNvSpPr/>
            <p:nvPr/>
          </p:nvSpPr>
          <p:spPr>
            <a:xfrm>
              <a:off x="150042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5" name="object 4275"/>
            <p:cNvSpPr/>
            <p:nvPr/>
          </p:nvSpPr>
          <p:spPr>
            <a:xfrm>
              <a:off x="150068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6" name="object 4276"/>
            <p:cNvSpPr/>
            <p:nvPr/>
          </p:nvSpPr>
          <p:spPr>
            <a:xfrm>
              <a:off x="150080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7" name="object 4277"/>
            <p:cNvSpPr/>
            <p:nvPr/>
          </p:nvSpPr>
          <p:spPr>
            <a:xfrm>
              <a:off x="1500809" y="41710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8" name="object 4278"/>
            <p:cNvSpPr/>
            <p:nvPr/>
          </p:nvSpPr>
          <p:spPr>
            <a:xfrm>
              <a:off x="1500936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9" name="object 4279"/>
            <p:cNvSpPr/>
            <p:nvPr/>
          </p:nvSpPr>
          <p:spPr>
            <a:xfrm>
              <a:off x="1501063" y="41711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0" name="object 4280"/>
            <p:cNvSpPr/>
            <p:nvPr/>
          </p:nvSpPr>
          <p:spPr>
            <a:xfrm>
              <a:off x="150106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1" name="object 4281"/>
            <p:cNvSpPr/>
            <p:nvPr/>
          </p:nvSpPr>
          <p:spPr>
            <a:xfrm>
              <a:off x="1501316" y="4161087"/>
              <a:ext cx="0" cy="10795"/>
            </a:xfrm>
            <a:custGeom>
              <a:avLst/>
              <a:gdLst/>
              <a:ahLst/>
              <a:cxnLst/>
              <a:rect l="l" t="t" r="r" b="b"/>
              <a:pathLst>
                <a:path h="10795">
                  <a:moveTo>
                    <a:pt x="0" y="1050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2" name="object 4282"/>
            <p:cNvSpPr/>
            <p:nvPr/>
          </p:nvSpPr>
          <p:spPr>
            <a:xfrm>
              <a:off x="1501316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3" name="object 4283"/>
            <p:cNvSpPr/>
            <p:nvPr/>
          </p:nvSpPr>
          <p:spPr>
            <a:xfrm>
              <a:off x="150144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4" name="object 4284"/>
            <p:cNvSpPr/>
            <p:nvPr/>
          </p:nvSpPr>
          <p:spPr>
            <a:xfrm>
              <a:off x="150144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5" name="object 4285"/>
            <p:cNvSpPr/>
            <p:nvPr/>
          </p:nvSpPr>
          <p:spPr>
            <a:xfrm>
              <a:off x="150157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6" name="object 4286"/>
            <p:cNvSpPr/>
            <p:nvPr/>
          </p:nvSpPr>
          <p:spPr>
            <a:xfrm>
              <a:off x="150207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7" name="object 4287"/>
            <p:cNvSpPr/>
            <p:nvPr/>
          </p:nvSpPr>
          <p:spPr>
            <a:xfrm>
              <a:off x="150220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8" name="object 4288"/>
            <p:cNvSpPr/>
            <p:nvPr/>
          </p:nvSpPr>
          <p:spPr>
            <a:xfrm>
              <a:off x="1501443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9" name="object 4289"/>
            <p:cNvSpPr/>
            <p:nvPr/>
          </p:nvSpPr>
          <p:spPr>
            <a:xfrm>
              <a:off x="1502457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0" name="object 4290"/>
            <p:cNvSpPr/>
            <p:nvPr/>
          </p:nvSpPr>
          <p:spPr>
            <a:xfrm>
              <a:off x="1502584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1" name="object 4291"/>
            <p:cNvSpPr/>
            <p:nvPr/>
          </p:nvSpPr>
          <p:spPr>
            <a:xfrm>
              <a:off x="150283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2" name="object 4292"/>
            <p:cNvSpPr/>
            <p:nvPr/>
          </p:nvSpPr>
          <p:spPr>
            <a:xfrm>
              <a:off x="150309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3" name="object 4293"/>
            <p:cNvSpPr/>
            <p:nvPr/>
          </p:nvSpPr>
          <p:spPr>
            <a:xfrm>
              <a:off x="1503471" y="41711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4" name="object 4294"/>
            <p:cNvSpPr/>
            <p:nvPr/>
          </p:nvSpPr>
          <p:spPr>
            <a:xfrm>
              <a:off x="1503724" y="4166556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503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5" name="object 4295"/>
            <p:cNvSpPr/>
            <p:nvPr/>
          </p:nvSpPr>
          <p:spPr>
            <a:xfrm>
              <a:off x="1503724" y="41709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6" name="object 4296"/>
            <p:cNvSpPr/>
            <p:nvPr/>
          </p:nvSpPr>
          <p:spPr>
            <a:xfrm>
              <a:off x="1503851" y="4168404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595"/>
                  </a:moveTo>
                  <a:lnTo>
                    <a:pt x="887" y="1595"/>
                  </a:lnTo>
                </a:path>
              </a:pathLst>
            </a:custGeom>
            <a:ln w="3190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7" name="object 4297"/>
            <p:cNvSpPr/>
            <p:nvPr/>
          </p:nvSpPr>
          <p:spPr>
            <a:xfrm>
              <a:off x="1503978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8" name="object 4298"/>
            <p:cNvSpPr/>
            <p:nvPr/>
          </p:nvSpPr>
          <p:spPr>
            <a:xfrm>
              <a:off x="1504104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9" name="object 4299"/>
            <p:cNvSpPr/>
            <p:nvPr/>
          </p:nvSpPr>
          <p:spPr>
            <a:xfrm>
              <a:off x="150423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0" name="object 4300"/>
            <p:cNvSpPr/>
            <p:nvPr/>
          </p:nvSpPr>
          <p:spPr>
            <a:xfrm>
              <a:off x="150473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1" name="object 4301"/>
            <p:cNvSpPr/>
            <p:nvPr/>
          </p:nvSpPr>
          <p:spPr>
            <a:xfrm>
              <a:off x="150486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2" name="object 4302"/>
            <p:cNvSpPr/>
            <p:nvPr/>
          </p:nvSpPr>
          <p:spPr>
            <a:xfrm>
              <a:off x="150499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3" name="object 4303"/>
            <p:cNvSpPr/>
            <p:nvPr/>
          </p:nvSpPr>
          <p:spPr>
            <a:xfrm>
              <a:off x="1505118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4" name="object 4304"/>
            <p:cNvSpPr/>
            <p:nvPr/>
          </p:nvSpPr>
          <p:spPr>
            <a:xfrm>
              <a:off x="150524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5" name="object 4305"/>
            <p:cNvSpPr/>
            <p:nvPr/>
          </p:nvSpPr>
          <p:spPr>
            <a:xfrm>
              <a:off x="150575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6" name="object 4306"/>
            <p:cNvSpPr/>
            <p:nvPr/>
          </p:nvSpPr>
          <p:spPr>
            <a:xfrm>
              <a:off x="150587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7" name="object 4307"/>
            <p:cNvSpPr/>
            <p:nvPr/>
          </p:nvSpPr>
          <p:spPr>
            <a:xfrm>
              <a:off x="1506005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8" name="object 4308"/>
            <p:cNvSpPr/>
            <p:nvPr/>
          </p:nvSpPr>
          <p:spPr>
            <a:xfrm>
              <a:off x="150613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9" name="object 4309"/>
            <p:cNvSpPr/>
            <p:nvPr/>
          </p:nvSpPr>
          <p:spPr>
            <a:xfrm>
              <a:off x="1506132" y="41711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0" name="object 4310"/>
            <p:cNvSpPr/>
            <p:nvPr/>
          </p:nvSpPr>
          <p:spPr>
            <a:xfrm>
              <a:off x="1506385" y="416911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40"/>
                  </a:moveTo>
                  <a:lnTo>
                    <a:pt x="887" y="124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1" name="object 4311"/>
            <p:cNvSpPr/>
            <p:nvPr/>
          </p:nvSpPr>
          <p:spPr>
            <a:xfrm>
              <a:off x="1506512" y="4162631"/>
              <a:ext cx="0" cy="9525"/>
            </a:xfrm>
            <a:custGeom>
              <a:avLst/>
              <a:gdLst/>
              <a:ahLst/>
              <a:cxnLst/>
              <a:rect l="l" t="t" r="r" b="b"/>
              <a:pathLst>
                <a:path h="9525">
                  <a:moveTo>
                    <a:pt x="0" y="8962"/>
                  </a:moveTo>
                  <a:lnTo>
                    <a:pt x="0" y="5012"/>
                  </a:lnTo>
                </a:path>
                <a:path h="9525">
                  <a:moveTo>
                    <a:pt x="0" y="896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2" name="object 4312"/>
            <p:cNvSpPr/>
            <p:nvPr/>
          </p:nvSpPr>
          <p:spPr>
            <a:xfrm>
              <a:off x="150676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3" name="object 4313"/>
            <p:cNvSpPr/>
            <p:nvPr/>
          </p:nvSpPr>
          <p:spPr>
            <a:xfrm>
              <a:off x="150689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4" name="object 4314"/>
            <p:cNvSpPr/>
            <p:nvPr/>
          </p:nvSpPr>
          <p:spPr>
            <a:xfrm>
              <a:off x="150701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5" name="object 4315"/>
            <p:cNvSpPr/>
            <p:nvPr/>
          </p:nvSpPr>
          <p:spPr>
            <a:xfrm>
              <a:off x="150714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6" name="object 4316"/>
            <p:cNvSpPr/>
            <p:nvPr/>
          </p:nvSpPr>
          <p:spPr>
            <a:xfrm>
              <a:off x="150739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7" name="object 4317"/>
            <p:cNvSpPr/>
            <p:nvPr/>
          </p:nvSpPr>
          <p:spPr>
            <a:xfrm>
              <a:off x="150752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8" name="object 4318"/>
            <p:cNvSpPr/>
            <p:nvPr/>
          </p:nvSpPr>
          <p:spPr>
            <a:xfrm>
              <a:off x="150752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9" name="object 4319"/>
            <p:cNvSpPr/>
            <p:nvPr/>
          </p:nvSpPr>
          <p:spPr>
            <a:xfrm>
              <a:off x="1507653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0" name="object 4320"/>
            <p:cNvSpPr/>
            <p:nvPr/>
          </p:nvSpPr>
          <p:spPr>
            <a:xfrm>
              <a:off x="1506892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1" name="object 4321"/>
            <p:cNvSpPr/>
            <p:nvPr/>
          </p:nvSpPr>
          <p:spPr>
            <a:xfrm>
              <a:off x="150828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2" name="object 4322"/>
            <p:cNvSpPr/>
            <p:nvPr/>
          </p:nvSpPr>
          <p:spPr>
            <a:xfrm>
              <a:off x="1508666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3" name="object 4323"/>
            <p:cNvSpPr/>
            <p:nvPr/>
          </p:nvSpPr>
          <p:spPr>
            <a:xfrm>
              <a:off x="1508920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4" name="object 4324"/>
            <p:cNvSpPr/>
            <p:nvPr/>
          </p:nvSpPr>
          <p:spPr>
            <a:xfrm>
              <a:off x="1509047" y="4162935"/>
              <a:ext cx="0" cy="8890"/>
            </a:xfrm>
            <a:custGeom>
              <a:avLst/>
              <a:gdLst/>
              <a:ahLst/>
              <a:cxnLst/>
              <a:rect l="l" t="t" r="r" b="b"/>
              <a:pathLst>
                <a:path h="8889">
                  <a:moveTo>
                    <a:pt x="0" y="865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5" name="object 4325"/>
            <p:cNvSpPr/>
            <p:nvPr/>
          </p:nvSpPr>
          <p:spPr>
            <a:xfrm>
              <a:off x="1509173" y="4168784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05"/>
                  </a:moveTo>
                  <a:lnTo>
                    <a:pt x="887" y="140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6" name="object 4326"/>
            <p:cNvSpPr/>
            <p:nvPr/>
          </p:nvSpPr>
          <p:spPr>
            <a:xfrm>
              <a:off x="150942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7" name="object 4327"/>
            <p:cNvSpPr/>
            <p:nvPr/>
          </p:nvSpPr>
          <p:spPr>
            <a:xfrm>
              <a:off x="1509680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8" name="object 4328"/>
            <p:cNvSpPr/>
            <p:nvPr/>
          </p:nvSpPr>
          <p:spPr>
            <a:xfrm>
              <a:off x="150980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9" name="object 4329"/>
            <p:cNvSpPr/>
            <p:nvPr/>
          </p:nvSpPr>
          <p:spPr>
            <a:xfrm>
              <a:off x="1510187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0" name="object 4330"/>
            <p:cNvSpPr/>
            <p:nvPr/>
          </p:nvSpPr>
          <p:spPr>
            <a:xfrm>
              <a:off x="151018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1" name="object 4331"/>
            <p:cNvSpPr/>
            <p:nvPr/>
          </p:nvSpPr>
          <p:spPr>
            <a:xfrm>
              <a:off x="1510314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2" name="object 4332"/>
            <p:cNvSpPr/>
            <p:nvPr/>
          </p:nvSpPr>
          <p:spPr>
            <a:xfrm>
              <a:off x="1510441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3" name="object 4333"/>
            <p:cNvSpPr/>
            <p:nvPr/>
          </p:nvSpPr>
          <p:spPr>
            <a:xfrm>
              <a:off x="151056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4" name="object 4334"/>
            <p:cNvSpPr/>
            <p:nvPr/>
          </p:nvSpPr>
          <p:spPr>
            <a:xfrm>
              <a:off x="151082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5" name="object 4335"/>
            <p:cNvSpPr/>
            <p:nvPr/>
          </p:nvSpPr>
          <p:spPr>
            <a:xfrm>
              <a:off x="151107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6" name="object 4336"/>
            <p:cNvSpPr/>
            <p:nvPr/>
          </p:nvSpPr>
          <p:spPr>
            <a:xfrm>
              <a:off x="151120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7" name="object 4337"/>
            <p:cNvSpPr/>
            <p:nvPr/>
          </p:nvSpPr>
          <p:spPr>
            <a:xfrm>
              <a:off x="151132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8" name="object 4338"/>
            <p:cNvSpPr/>
            <p:nvPr/>
          </p:nvSpPr>
          <p:spPr>
            <a:xfrm>
              <a:off x="1511328" y="417027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58"/>
                  </a:moveTo>
                  <a:lnTo>
                    <a:pt x="887" y="65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9" name="object 4339"/>
            <p:cNvSpPr/>
            <p:nvPr/>
          </p:nvSpPr>
          <p:spPr>
            <a:xfrm>
              <a:off x="1511454" y="4169619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87"/>
                  </a:moveTo>
                  <a:lnTo>
                    <a:pt x="887" y="98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0" name="object 4340"/>
            <p:cNvSpPr/>
            <p:nvPr/>
          </p:nvSpPr>
          <p:spPr>
            <a:xfrm>
              <a:off x="1511581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1" name="object 4341"/>
            <p:cNvSpPr/>
            <p:nvPr/>
          </p:nvSpPr>
          <p:spPr>
            <a:xfrm>
              <a:off x="1511708" y="417006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65"/>
                  </a:moveTo>
                  <a:lnTo>
                    <a:pt x="887" y="76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2" name="object 4342"/>
            <p:cNvSpPr/>
            <p:nvPr/>
          </p:nvSpPr>
          <p:spPr>
            <a:xfrm>
              <a:off x="1511835" y="4168277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58"/>
                  </a:moveTo>
                  <a:lnTo>
                    <a:pt x="887" y="1658"/>
                  </a:lnTo>
                </a:path>
              </a:pathLst>
            </a:custGeom>
            <a:ln w="3316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3" name="object 4343"/>
            <p:cNvSpPr/>
            <p:nvPr/>
          </p:nvSpPr>
          <p:spPr>
            <a:xfrm>
              <a:off x="1511835" y="4169138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27"/>
                  </a:moveTo>
                  <a:lnTo>
                    <a:pt x="887" y="122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4" name="object 4344"/>
            <p:cNvSpPr/>
            <p:nvPr/>
          </p:nvSpPr>
          <p:spPr>
            <a:xfrm>
              <a:off x="151234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5" name="object 4345"/>
            <p:cNvSpPr/>
            <p:nvPr/>
          </p:nvSpPr>
          <p:spPr>
            <a:xfrm>
              <a:off x="1511708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6" name="object 4346"/>
            <p:cNvSpPr/>
            <p:nvPr/>
          </p:nvSpPr>
          <p:spPr>
            <a:xfrm>
              <a:off x="151284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7" name="object 4347"/>
            <p:cNvSpPr/>
            <p:nvPr/>
          </p:nvSpPr>
          <p:spPr>
            <a:xfrm>
              <a:off x="151284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8" name="object 4348"/>
            <p:cNvSpPr/>
            <p:nvPr/>
          </p:nvSpPr>
          <p:spPr>
            <a:xfrm>
              <a:off x="1512975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9" name="object 4349"/>
            <p:cNvSpPr/>
            <p:nvPr/>
          </p:nvSpPr>
          <p:spPr>
            <a:xfrm>
              <a:off x="151310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0" name="object 4350"/>
            <p:cNvSpPr/>
            <p:nvPr/>
          </p:nvSpPr>
          <p:spPr>
            <a:xfrm>
              <a:off x="151335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1" name="object 4351"/>
            <p:cNvSpPr/>
            <p:nvPr/>
          </p:nvSpPr>
          <p:spPr>
            <a:xfrm>
              <a:off x="151386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2" name="object 4352"/>
            <p:cNvSpPr/>
            <p:nvPr/>
          </p:nvSpPr>
          <p:spPr>
            <a:xfrm>
              <a:off x="151398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3" name="object 4353"/>
            <p:cNvSpPr/>
            <p:nvPr/>
          </p:nvSpPr>
          <p:spPr>
            <a:xfrm>
              <a:off x="1513989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4" name="object 4354"/>
            <p:cNvSpPr/>
            <p:nvPr/>
          </p:nvSpPr>
          <p:spPr>
            <a:xfrm>
              <a:off x="1514116" y="417048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6"/>
                  </a:moveTo>
                  <a:lnTo>
                    <a:pt x="887" y="5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5" name="object 4355"/>
            <p:cNvSpPr/>
            <p:nvPr/>
          </p:nvSpPr>
          <p:spPr>
            <a:xfrm>
              <a:off x="1514243" y="4166176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41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6" name="object 4356"/>
            <p:cNvSpPr/>
            <p:nvPr/>
          </p:nvSpPr>
          <p:spPr>
            <a:xfrm>
              <a:off x="1514369" y="417083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7" name="object 4357"/>
            <p:cNvSpPr/>
            <p:nvPr/>
          </p:nvSpPr>
          <p:spPr>
            <a:xfrm>
              <a:off x="1514369" y="4165695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589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8" name="object 4358"/>
            <p:cNvSpPr/>
            <p:nvPr/>
          </p:nvSpPr>
          <p:spPr>
            <a:xfrm>
              <a:off x="1514496" y="417075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7"/>
                  </a:moveTo>
                  <a:lnTo>
                    <a:pt x="887" y="41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9" name="object 4359"/>
            <p:cNvSpPr/>
            <p:nvPr/>
          </p:nvSpPr>
          <p:spPr>
            <a:xfrm>
              <a:off x="151462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0" name="object 4360"/>
            <p:cNvSpPr/>
            <p:nvPr/>
          </p:nvSpPr>
          <p:spPr>
            <a:xfrm>
              <a:off x="151462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1" name="object 4361"/>
            <p:cNvSpPr/>
            <p:nvPr/>
          </p:nvSpPr>
          <p:spPr>
            <a:xfrm>
              <a:off x="151474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2" name="object 4362"/>
            <p:cNvSpPr/>
            <p:nvPr/>
          </p:nvSpPr>
          <p:spPr>
            <a:xfrm>
              <a:off x="151500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3" name="object 4363"/>
            <p:cNvSpPr/>
            <p:nvPr/>
          </p:nvSpPr>
          <p:spPr>
            <a:xfrm>
              <a:off x="151513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4" name="object 4364"/>
            <p:cNvSpPr/>
            <p:nvPr/>
          </p:nvSpPr>
          <p:spPr>
            <a:xfrm>
              <a:off x="151551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5" name="object 4365"/>
            <p:cNvSpPr/>
            <p:nvPr/>
          </p:nvSpPr>
          <p:spPr>
            <a:xfrm>
              <a:off x="151563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6" name="object 4366"/>
            <p:cNvSpPr/>
            <p:nvPr/>
          </p:nvSpPr>
          <p:spPr>
            <a:xfrm>
              <a:off x="151563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7" name="object 4367"/>
            <p:cNvSpPr/>
            <p:nvPr/>
          </p:nvSpPr>
          <p:spPr>
            <a:xfrm>
              <a:off x="151589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8" name="object 4368"/>
            <p:cNvSpPr/>
            <p:nvPr/>
          </p:nvSpPr>
          <p:spPr>
            <a:xfrm>
              <a:off x="151652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9" name="object 4369"/>
            <p:cNvSpPr/>
            <p:nvPr/>
          </p:nvSpPr>
          <p:spPr>
            <a:xfrm>
              <a:off x="151665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0" name="object 4370"/>
            <p:cNvSpPr/>
            <p:nvPr/>
          </p:nvSpPr>
          <p:spPr>
            <a:xfrm>
              <a:off x="1516650" y="4169581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06"/>
                  </a:moveTo>
                  <a:lnTo>
                    <a:pt x="887" y="100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1" name="object 4371"/>
            <p:cNvSpPr/>
            <p:nvPr/>
          </p:nvSpPr>
          <p:spPr>
            <a:xfrm>
              <a:off x="1516777" y="4164885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70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2" name="object 4372"/>
            <p:cNvSpPr/>
            <p:nvPr/>
          </p:nvSpPr>
          <p:spPr>
            <a:xfrm>
              <a:off x="1517031" y="416968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55"/>
                  </a:moveTo>
                  <a:lnTo>
                    <a:pt x="887" y="95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3" name="object 4373"/>
            <p:cNvSpPr/>
            <p:nvPr/>
          </p:nvSpPr>
          <p:spPr>
            <a:xfrm>
              <a:off x="1517157" y="4164416"/>
              <a:ext cx="0" cy="7620"/>
            </a:xfrm>
            <a:custGeom>
              <a:avLst/>
              <a:gdLst/>
              <a:ahLst/>
              <a:cxnLst/>
              <a:rect l="l" t="t" r="r" b="b"/>
              <a:pathLst>
                <a:path h="7620">
                  <a:moveTo>
                    <a:pt x="0" y="717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4" name="object 4374"/>
            <p:cNvSpPr/>
            <p:nvPr/>
          </p:nvSpPr>
          <p:spPr>
            <a:xfrm>
              <a:off x="1517284" y="41712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5" name="object 4375"/>
            <p:cNvSpPr/>
            <p:nvPr/>
          </p:nvSpPr>
          <p:spPr>
            <a:xfrm>
              <a:off x="151741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6" name="object 4376"/>
            <p:cNvSpPr/>
            <p:nvPr/>
          </p:nvSpPr>
          <p:spPr>
            <a:xfrm>
              <a:off x="151741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7" name="object 4377"/>
            <p:cNvSpPr/>
            <p:nvPr/>
          </p:nvSpPr>
          <p:spPr>
            <a:xfrm>
              <a:off x="1517538" y="4168746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24"/>
                  </a:moveTo>
                  <a:lnTo>
                    <a:pt x="887" y="142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8" name="object 4378"/>
            <p:cNvSpPr/>
            <p:nvPr/>
          </p:nvSpPr>
          <p:spPr>
            <a:xfrm>
              <a:off x="151779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9" name="object 4379"/>
            <p:cNvSpPr/>
            <p:nvPr/>
          </p:nvSpPr>
          <p:spPr>
            <a:xfrm>
              <a:off x="1517031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0" name="object 4380"/>
            <p:cNvSpPr/>
            <p:nvPr/>
          </p:nvSpPr>
          <p:spPr>
            <a:xfrm>
              <a:off x="1518171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1" name="object 4381"/>
            <p:cNvSpPr/>
            <p:nvPr/>
          </p:nvSpPr>
          <p:spPr>
            <a:xfrm>
              <a:off x="151829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2" name="object 4382"/>
            <p:cNvSpPr/>
            <p:nvPr/>
          </p:nvSpPr>
          <p:spPr>
            <a:xfrm>
              <a:off x="1517538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3" name="object 4383"/>
            <p:cNvSpPr/>
            <p:nvPr/>
          </p:nvSpPr>
          <p:spPr>
            <a:xfrm>
              <a:off x="151893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4" name="object 4384"/>
            <p:cNvSpPr/>
            <p:nvPr/>
          </p:nvSpPr>
          <p:spPr>
            <a:xfrm>
              <a:off x="1519058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5" name="object 4385"/>
            <p:cNvSpPr/>
            <p:nvPr/>
          </p:nvSpPr>
          <p:spPr>
            <a:xfrm>
              <a:off x="151918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6" name="object 4386"/>
            <p:cNvSpPr/>
            <p:nvPr/>
          </p:nvSpPr>
          <p:spPr>
            <a:xfrm>
              <a:off x="151918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7" name="object 4387"/>
            <p:cNvSpPr/>
            <p:nvPr/>
          </p:nvSpPr>
          <p:spPr>
            <a:xfrm>
              <a:off x="1519312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8" name="object 4388"/>
            <p:cNvSpPr/>
            <p:nvPr/>
          </p:nvSpPr>
          <p:spPr>
            <a:xfrm>
              <a:off x="1519438" y="4166568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502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9" name="object 4389"/>
            <p:cNvSpPr/>
            <p:nvPr/>
          </p:nvSpPr>
          <p:spPr>
            <a:xfrm>
              <a:off x="1519565" y="4168201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96"/>
                  </a:moveTo>
                  <a:lnTo>
                    <a:pt x="887" y="1696"/>
                  </a:lnTo>
                </a:path>
              </a:pathLst>
            </a:custGeom>
            <a:ln w="3392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0" name="object 4390"/>
            <p:cNvSpPr/>
            <p:nvPr/>
          </p:nvSpPr>
          <p:spPr>
            <a:xfrm>
              <a:off x="1519692" y="416983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79"/>
                  </a:moveTo>
                  <a:lnTo>
                    <a:pt x="887" y="87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1" name="object 4391"/>
            <p:cNvSpPr/>
            <p:nvPr/>
          </p:nvSpPr>
          <p:spPr>
            <a:xfrm>
              <a:off x="151981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2" name="object 4392"/>
            <p:cNvSpPr/>
            <p:nvPr/>
          </p:nvSpPr>
          <p:spPr>
            <a:xfrm>
              <a:off x="151994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3" name="object 4393"/>
            <p:cNvSpPr/>
            <p:nvPr/>
          </p:nvSpPr>
          <p:spPr>
            <a:xfrm>
              <a:off x="1519945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4" name="object 4394"/>
            <p:cNvSpPr/>
            <p:nvPr/>
          </p:nvSpPr>
          <p:spPr>
            <a:xfrm>
              <a:off x="152007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5" name="object 4395"/>
            <p:cNvSpPr/>
            <p:nvPr/>
          </p:nvSpPr>
          <p:spPr>
            <a:xfrm>
              <a:off x="1520199" y="417067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2"/>
                  </a:moveTo>
                  <a:lnTo>
                    <a:pt x="887" y="46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6" name="object 4396"/>
            <p:cNvSpPr/>
            <p:nvPr/>
          </p:nvSpPr>
          <p:spPr>
            <a:xfrm>
              <a:off x="152070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7" name="object 4397"/>
            <p:cNvSpPr/>
            <p:nvPr/>
          </p:nvSpPr>
          <p:spPr>
            <a:xfrm>
              <a:off x="152070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8" name="object 4398"/>
            <p:cNvSpPr/>
            <p:nvPr/>
          </p:nvSpPr>
          <p:spPr>
            <a:xfrm>
              <a:off x="1519945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9" name="object 4399"/>
            <p:cNvSpPr/>
            <p:nvPr/>
          </p:nvSpPr>
          <p:spPr>
            <a:xfrm>
              <a:off x="1520959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0" name="object 4400"/>
            <p:cNvSpPr/>
            <p:nvPr/>
          </p:nvSpPr>
          <p:spPr>
            <a:xfrm>
              <a:off x="152095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1" name="object 4401"/>
            <p:cNvSpPr/>
            <p:nvPr/>
          </p:nvSpPr>
          <p:spPr>
            <a:xfrm>
              <a:off x="152121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2" name="object 4402"/>
            <p:cNvSpPr/>
            <p:nvPr/>
          </p:nvSpPr>
          <p:spPr>
            <a:xfrm>
              <a:off x="152159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3" name="object 4403"/>
            <p:cNvSpPr/>
            <p:nvPr/>
          </p:nvSpPr>
          <p:spPr>
            <a:xfrm>
              <a:off x="152172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4" name="object 4404"/>
            <p:cNvSpPr/>
            <p:nvPr/>
          </p:nvSpPr>
          <p:spPr>
            <a:xfrm>
              <a:off x="1521973" y="417037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07"/>
                  </a:moveTo>
                  <a:lnTo>
                    <a:pt x="887" y="60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5" name="object 4405"/>
            <p:cNvSpPr/>
            <p:nvPr/>
          </p:nvSpPr>
          <p:spPr>
            <a:xfrm>
              <a:off x="1522100" y="416979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98"/>
                  </a:moveTo>
                  <a:lnTo>
                    <a:pt x="887" y="89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6" name="object 4406"/>
            <p:cNvSpPr/>
            <p:nvPr/>
          </p:nvSpPr>
          <p:spPr>
            <a:xfrm>
              <a:off x="1522226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7" name="object 4407"/>
            <p:cNvSpPr/>
            <p:nvPr/>
          </p:nvSpPr>
          <p:spPr>
            <a:xfrm>
              <a:off x="1522353" y="4159480"/>
              <a:ext cx="0" cy="12700"/>
            </a:xfrm>
            <a:custGeom>
              <a:avLst/>
              <a:gdLst/>
              <a:ahLst/>
              <a:cxnLst/>
              <a:rect l="l" t="t" r="r" b="b"/>
              <a:pathLst>
                <a:path h="12700">
                  <a:moveTo>
                    <a:pt x="0" y="12114"/>
                  </a:moveTo>
                  <a:lnTo>
                    <a:pt x="0" y="5937"/>
                  </a:lnTo>
                </a:path>
                <a:path h="12700">
                  <a:moveTo>
                    <a:pt x="0" y="1211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8" name="object 4408"/>
            <p:cNvSpPr/>
            <p:nvPr/>
          </p:nvSpPr>
          <p:spPr>
            <a:xfrm>
              <a:off x="152260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9" name="object 4409"/>
            <p:cNvSpPr/>
            <p:nvPr/>
          </p:nvSpPr>
          <p:spPr>
            <a:xfrm>
              <a:off x="152273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0" name="object 4410"/>
            <p:cNvSpPr/>
            <p:nvPr/>
          </p:nvSpPr>
          <p:spPr>
            <a:xfrm>
              <a:off x="1522860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1" name="object 4411"/>
            <p:cNvSpPr/>
            <p:nvPr/>
          </p:nvSpPr>
          <p:spPr>
            <a:xfrm>
              <a:off x="152286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2" name="object 4412"/>
            <p:cNvSpPr/>
            <p:nvPr/>
          </p:nvSpPr>
          <p:spPr>
            <a:xfrm>
              <a:off x="152298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3" name="object 4413"/>
            <p:cNvSpPr/>
            <p:nvPr/>
          </p:nvSpPr>
          <p:spPr>
            <a:xfrm>
              <a:off x="152298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4" name="object 4414"/>
            <p:cNvSpPr/>
            <p:nvPr/>
          </p:nvSpPr>
          <p:spPr>
            <a:xfrm>
              <a:off x="152324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5" name="object 4415"/>
            <p:cNvSpPr/>
            <p:nvPr/>
          </p:nvSpPr>
          <p:spPr>
            <a:xfrm>
              <a:off x="1523494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6" name="object 4416"/>
            <p:cNvSpPr/>
            <p:nvPr/>
          </p:nvSpPr>
          <p:spPr>
            <a:xfrm>
              <a:off x="1523621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7" name="object 4417"/>
            <p:cNvSpPr/>
            <p:nvPr/>
          </p:nvSpPr>
          <p:spPr>
            <a:xfrm>
              <a:off x="152362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8" name="object 4418"/>
            <p:cNvSpPr/>
            <p:nvPr/>
          </p:nvSpPr>
          <p:spPr>
            <a:xfrm>
              <a:off x="152374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9" name="object 4419"/>
            <p:cNvSpPr/>
            <p:nvPr/>
          </p:nvSpPr>
          <p:spPr>
            <a:xfrm>
              <a:off x="152400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0" name="object 4420"/>
            <p:cNvSpPr/>
            <p:nvPr/>
          </p:nvSpPr>
          <p:spPr>
            <a:xfrm>
              <a:off x="152425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1" name="object 4421"/>
            <p:cNvSpPr/>
            <p:nvPr/>
          </p:nvSpPr>
          <p:spPr>
            <a:xfrm>
              <a:off x="1523621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2" name="object 4422"/>
            <p:cNvSpPr/>
            <p:nvPr/>
          </p:nvSpPr>
          <p:spPr>
            <a:xfrm>
              <a:off x="1524761" y="417093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3" name="object 4423"/>
            <p:cNvSpPr/>
            <p:nvPr/>
          </p:nvSpPr>
          <p:spPr>
            <a:xfrm>
              <a:off x="1524888" y="4168872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60"/>
                  </a:moveTo>
                  <a:lnTo>
                    <a:pt x="887" y="136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4" name="object 4424"/>
            <p:cNvSpPr/>
            <p:nvPr/>
          </p:nvSpPr>
          <p:spPr>
            <a:xfrm>
              <a:off x="1524888" y="4167062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53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5" name="object 4425"/>
            <p:cNvSpPr/>
            <p:nvPr/>
          </p:nvSpPr>
          <p:spPr>
            <a:xfrm>
              <a:off x="1525015" y="4169138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27"/>
                  </a:moveTo>
                  <a:lnTo>
                    <a:pt x="887" y="122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6" name="object 4426"/>
            <p:cNvSpPr/>
            <p:nvPr/>
          </p:nvSpPr>
          <p:spPr>
            <a:xfrm>
              <a:off x="152514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7" name="object 4427"/>
            <p:cNvSpPr/>
            <p:nvPr/>
          </p:nvSpPr>
          <p:spPr>
            <a:xfrm>
              <a:off x="1525268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8" name="object 4428"/>
            <p:cNvSpPr/>
            <p:nvPr/>
          </p:nvSpPr>
          <p:spPr>
            <a:xfrm>
              <a:off x="152539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9" name="object 4429"/>
            <p:cNvSpPr/>
            <p:nvPr/>
          </p:nvSpPr>
          <p:spPr>
            <a:xfrm>
              <a:off x="152577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0" name="object 4430"/>
            <p:cNvSpPr/>
            <p:nvPr/>
          </p:nvSpPr>
          <p:spPr>
            <a:xfrm>
              <a:off x="152590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1" name="object 4431"/>
            <p:cNvSpPr/>
            <p:nvPr/>
          </p:nvSpPr>
          <p:spPr>
            <a:xfrm>
              <a:off x="1526155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2" name="object 4432"/>
            <p:cNvSpPr/>
            <p:nvPr/>
          </p:nvSpPr>
          <p:spPr>
            <a:xfrm>
              <a:off x="152666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3" name="object 4433"/>
            <p:cNvSpPr/>
            <p:nvPr/>
          </p:nvSpPr>
          <p:spPr>
            <a:xfrm>
              <a:off x="152704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4" name="object 4434"/>
            <p:cNvSpPr/>
            <p:nvPr/>
          </p:nvSpPr>
          <p:spPr>
            <a:xfrm>
              <a:off x="152704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5" name="object 4435"/>
            <p:cNvSpPr/>
            <p:nvPr/>
          </p:nvSpPr>
          <p:spPr>
            <a:xfrm>
              <a:off x="152716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6" name="object 4436"/>
            <p:cNvSpPr/>
            <p:nvPr/>
          </p:nvSpPr>
          <p:spPr>
            <a:xfrm>
              <a:off x="152729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7" name="object 4437"/>
            <p:cNvSpPr/>
            <p:nvPr/>
          </p:nvSpPr>
          <p:spPr>
            <a:xfrm>
              <a:off x="1527296" y="417093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8" name="object 4438"/>
            <p:cNvSpPr/>
            <p:nvPr/>
          </p:nvSpPr>
          <p:spPr>
            <a:xfrm>
              <a:off x="152742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9" name="object 4439"/>
            <p:cNvSpPr/>
            <p:nvPr/>
          </p:nvSpPr>
          <p:spPr>
            <a:xfrm>
              <a:off x="1527549" y="4168265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64"/>
                  </a:moveTo>
                  <a:lnTo>
                    <a:pt x="887" y="1664"/>
                  </a:lnTo>
                </a:path>
              </a:pathLst>
            </a:custGeom>
            <a:ln w="3329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0" name="object 4440"/>
            <p:cNvSpPr/>
            <p:nvPr/>
          </p:nvSpPr>
          <p:spPr>
            <a:xfrm>
              <a:off x="1527549" y="4166644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94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1" name="object 4441"/>
            <p:cNvSpPr/>
            <p:nvPr/>
          </p:nvSpPr>
          <p:spPr>
            <a:xfrm>
              <a:off x="1527676" y="41710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2" name="object 4442"/>
            <p:cNvSpPr/>
            <p:nvPr/>
          </p:nvSpPr>
          <p:spPr>
            <a:xfrm>
              <a:off x="152780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3" name="object 4443"/>
            <p:cNvSpPr/>
            <p:nvPr/>
          </p:nvSpPr>
          <p:spPr>
            <a:xfrm>
              <a:off x="152792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4" name="object 4444"/>
            <p:cNvSpPr/>
            <p:nvPr/>
          </p:nvSpPr>
          <p:spPr>
            <a:xfrm>
              <a:off x="152805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5" name="object 4445"/>
            <p:cNvSpPr/>
            <p:nvPr/>
          </p:nvSpPr>
          <p:spPr>
            <a:xfrm>
              <a:off x="152830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6" name="object 4446"/>
            <p:cNvSpPr/>
            <p:nvPr/>
          </p:nvSpPr>
          <p:spPr>
            <a:xfrm>
              <a:off x="152869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7" name="object 4447"/>
            <p:cNvSpPr/>
            <p:nvPr/>
          </p:nvSpPr>
          <p:spPr>
            <a:xfrm>
              <a:off x="1528816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8" name="object 4448"/>
            <p:cNvSpPr/>
            <p:nvPr/>
          </p:nvSpPr>
          <p:spPr>
            <a:xfrm>
              <a:off x="152881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9" name="object 4449"/>
            <p:cNvSpPr/>
            <p:nvPr/>
          </p:nvSpPr>
          <p:spPr>
            <a:xfrm>
              <a:off x="1528563" y="41715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0" name="object 4450"/>
            <p:cNvSpPr/>
            <p:nvPr/>
          </p:nvSpPr>
          <p:spPr>
            <a:xfrm>
              <a:off x="152983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1" name="object 4451"/>
            <p:cNvSpPr/>
            <p:nvPr/>
          </p:nvSpPr>
          <p:spPr>
            <a:xfrm>
              <a:off x="152983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2" name="object 4452"/>
            <p:cNvSpPr/>
            <p:nvPr/>
          </p:nvSpPr>
          <p:spPr>
            <a:xfrm>
              <a:off x="1529957" y="41710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3" name="object 4453"/>
            <p:cNvSpPr/>
            <p:nvPr/>
          </p:nvSpPr>
          <p:spPr>
            <a:xfrm>
              <a:off x="153008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4" name="object 4454"/>
            <p:cNvSpPr/>
            <p:nvPr/>
          </p:nvSpPr>
          <p:spPr>
            <a:xfrm>
              <a:off x="1530210" y="4167872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72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5" name="object 4455"/>
            <p:cNvSpPr/>
            <p:nvPr/>
          </p:nvSpPr>
          <p:spPr>
            <a:xfrm>
              <a:off x="1530337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6" name="object 4456"/>
            <p:cNvSpPr/>
            <p:nvPr/>
          </p:nvSpPr>
          <p:spPr>
            <a:xfrm>
              <a:off x="1530464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7" name="object 4457"/>
            <p:cNvSpPr/>
            <p:nvPr/>
          </p:nvSpPr>
          <p:spPr>
            <a:xfrm>
              <a:off x="153059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8" name="object 4458"/>
            <p:cNvSpPr/>
            <p:nvPr/>
          </p:nvSpPr>
          <p:spPr>
            <a:xfrm>
              <a:off x="1530591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9" name="object 4459"/>
            <p:cNvSpPr/>
            <p:nvPr/>
          </p:nvSpPr>
          <p:spPr>
            <a:xfrm>
              <a:off x="153084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0" name="object 4460"/>
            <p:cNvSpPr/>
            <p:nvPr/>
          </p:nvSpPr>
          <p:spPr>
            <a:xfrm>
              <a:off x="153122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1" name="object 4461"/>
            <p:cNvSpPr/>
            <p:nvPr/>
          </p:nvSpPr>
          <p:spPr>
            <a:xfrm>
              <a:off x="153135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2" name="object 4462"/>
            <p:cNvSpPr/>
            <p:nvPr/>
          </p:nvSpPr>
          <p:spPr>
            <a:xfrm>
              <a:off x="153135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3" name="object 4463"/>
            <p:cNvSpPr/>
            <p:nvPr/>
          </p:nvSpPr>
          <p:spPr>
            <a:xfrm>
              <a:off x="1531478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4" name="object 4464"/>
            <p:cNvSpPr/>
            <p:nvPr/>
          </p:nvSpPr>
          <p:spPr>
            <a:xfrm>
              <a:off x="153211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5" name="object 4465"/>
            <p:cNvSpPr/>
            <p:nvPr/>
          </p:nvSpPr>
          <p:spPr>
            <a:xfrm>
              <a:off x="153223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6" name="object 4466"/>
            <p:cNvSpPr/>
            <p:nvPr/>
          </p:nvSpPr>
          <p:spPr>
            <a:xfrm>
              <a:off x="1532491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7" name="object 4467"/>
            <p:cNvSpPr/>
            <p:nvPr/>
          </p:nvSpPr>
          <p:spPr>
            <a:xfrm>
              <a:off x="1532618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8" name="object 4468"/>
            <p:cNvSpPr/>
            <p:nvPr/>
          </p:nvSpPr>
          <p:spPr>
            <a:xfrm>
              <a:off x="1532618" y="41712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9" name="object 4469"/>
            <p:cNvSpPr/>
            <p:nvPr/>
          </p:nvSpPr>
          <p:spPr>
            <a:xfrm>
              <a:off x="1532745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0" name="object 4470"/>
            <p:cNvSpPr/>
            <p:nvPr/>
          </p:nvSpPr>
          <p:spPr>
            <a:xfrm>
              <a:off x="1532872" y="4163442"/>
              <a:ext cx="0" cy="8255"/>
            </a:xfrm>
            <a:custGeom>
              <a:avLst/>
              <a:gdLst/>
              <a:ahLst/>
              <a:cxnLst/>
              <a:rect l="l" t="t" r="r" b="b"/>
              <a:pathLst>
                <a:path h="8254">
                  <a:moveTo>
                    <a:pt x="0" y="815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1" name="object 4471"/>
            <p:cNvSpPr/>
            <p:nvPr/>
          </p:nvSpPr>
          <p:spPr>
            <a:xfrm>
              <a:off x="1532872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2" name="object 4472"/>
            <p:cNvSpPr/>
            <p:nvPr/>
          </p:nvSpPr>
          <p:spPr>
            <a:xfrm>
              <a:off x="153312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3" name="object 4473"/>
            <p:cNvSpPr/>
            <p:nvPr/>
          </p:nvSpPr>
          <p:spPr>
            <a:xfrm>
              <a:off x="153312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4" name="object 4474"/>
            <p:cNvSpPr/>
            <p:nvPr/>
          </p:nvSpPr>
          <p:spPr>
            <a:xfrm>
              <a:off x="1532745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5" name="object 4475"/>
            <p:cNvSpPr/>
            <p:nvPr/>
          </p:nvSpPr>
          <p:spPr>
            <a:xfrm>
              <a:off x="153388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6" name="object 4476"/>
            <p:cNvSpPr/>
            <p:nvPr/>
          </p:nvSpPr>
          <p:spPr>
            <a:xfrm>
              <a:off x="153401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7" name="object 4477"/>
            <p:cNvSpPr/>
            <p:nvPr/>
          </p:nvSpPr>
          <p:spPr>
            <a:xfrm>
              <a:off x="153401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8" name="object 4478"/>
            <p:cNvSpPr/>
            <p:nvPr/>
          </p:nvSpPr>
          <p:spPr>
            <a:xfrm>
              <a:off x="153451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9" name="object 4479"/>
            <p:cNvSpPr/>
            <p:nvPr/>
          </p:nvSpPr>
          <p:spPr>
            <a:xfrm>
              <a:off x="153477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0" name="object 4480"/>
            <p:cNvSpPr/>
            <p:nvPr/>
          </p:nvSpPr>
          <p:spPr>
            <a:xfrm>
              <a:off x="1534899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1" name="object 4481"/>
            <p:cNvSpPr/>
            <p:nvPr/>
          </p:nvSpPr>
          <p:spPr>
            <a:xfrm>
              <a:off x="153502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2" name="object 4482"/>
            <p:cNvSpPr/>
            <p:nvPr/>
          </p:nvSpPr>
          <p:spPr>
            <a:xfrm>
              <a:off x="1535153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3" name="object 4483"/>
            <p:cNvSpPr/>
            <p:nvPr/>
          </p:nvSpPr>
          <p:spPr>
            <a:xfrm>
              <a:off x="1535279" y="41711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4" name="object 4484"/>
            <p:cNvSpPr/>
            <p:nvPr/>
          </p:nvSpPr>
          <p:spPr>
            <a:xfrm>
              <a:off x="1535406" y="417041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88"/>
                  </a:moveTo>
                  <a:lnTo>
                    <a:pt x="887" y="5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5" name="object 4485"/>
            <p:cNvSpPr/>
            <p:nvPr/>
          </p:nvSpPr>
          <p:spPr>
            <a:xfrm>
              <a:off x="1535533" y="4167505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08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6" name="object 4486"/>
            <p:cNvSpPr/>
            <p:nvPr/>
          </p:nvSpPr>
          <p:spPr>
            <a:xfrm>
              <a:off x="153566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7" name="object 4487"/>
            <p:cNvSpPr/>
            <p:nvPr/>
          </p:nvSpPr>
          <p:spPr>
            <a:xfrm>
              <a:off x="153566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8" name="object 4488"/>
            <p:cNvSpPr/>
            <p:nvPr/>
          </p:nvSpPr>
          <p:spPr>
            <a:xfrm>
              <a:off x="153578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9" name="object 4489"/>
            <p:cNvSpPr/>
            <p:nvPr/>
          </p:nvSpPr>
          <p:spPr>
            <a:xfrm>
              <a:off x="1535913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0" name="object 4490"/>
            <p:cNvSpPr/>
            <p:nvPr/>
          </p:nvSpPr>
          <p:spPr>
            <a:xfrm>
              <a:off x="153616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1" name="object 4491"/>
            <p:cNvSpPr/>
            <p:nvPr/>
          </p:nvSpPr>
          <p:spPr>
            <a:xfrm>
              <a:off x="153654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2" name="object 4492"/>
            <p:cNvSpPr/>
            <p:nvPr/>
          </p:nvSpPr>
          <p:spPr>
            <a:xfrm>
              <a:off x="153667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3" name="object 4493"/>
            <p:cNvSpPr/>
            <p:nvPr/>
          </p:nvSpPr>
          <p:spPr>
            <a:xfrm>
              <a:off x="153667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4" name="object 4494"/>
            <p:cNvSpPr/>
            <p:nvPr/>
          </p:nvSpPr>
          <p:spPr>
            <a:xfrm>
              <a:off x="153680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5" name="object 4495"/>
            <p:cNvSpPr/>
            <p:nvPr/>
          </p:nvSpPr>
          <p:spPr>
            <a:xfrm>
              <a:off x="153718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6" name="object 4496"/>
            <p:cNvSpPr/>
            <p:nvPr/>
          </p:nvSpPr>
          <p:spPr>
            <a:xfrm>
              <a:off x="153743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7" name="object 4497"/>
            <p:cNvSpPr/>
            <p:nvPr/>
          </p:nvSpPr>
          <p:spPr>
            <a:xfrm>
              <a:off x="1537687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8" name="object 4498"/>
            <p:cNvSpPr/>
            <p:nvPr/>
          </p:nvSpPr>
          <p:spPr>
            <a:xfrm>
              <a:off x="1537814" y="41711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9" name="object 4499"/>
            <p:cNvSpPr/>
            <p:nvPr/>
          </p:nvSpPr>
          <p:spPr>
            <a:xfrm>
              <a:off x="153781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0" name="object 4500"/>
            <p:cNvSpPr/>
            <p:nvPr/>
          </p:nvSpPr>
          <p:spPr>
            <a:xfrm>
              <a:off x="1537941" y="4169429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82"/>
                  </a:moveTo>
                  <a:lnTo>
                    <a:pt x="887" y="10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1" name="object 4501"/>
            <p:cNvSpPr/>
            <p:nvPr/>
          </p:nvSpPr>
          <p:spPr>
            <a:xfrm>
              <a:off x="1538068" y="4161619"/>
              <a:ext cx="0" cy="10160"/>
            </a:xfrm>
            <a:custGeom>
              <a:avLst/>
              <a:gdLst/>
              <a:ahLst/>
              <a:cxnLst/>
              <a:rect l="l" t="t" r="r" b="b"/>
              <a:pathLst>
                <a:path h="10160">
                  <a:moveTo>
                    <a:pt x="0" y="997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2" name="object 4502"/>
            <p:cNvSpPr/>
            <p:nvPr/>
          </p:nvSpPr>
          <p:spPr>
            <a:xfrm>
              <a:off x="153832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3" name="object 4503"/>
            <p:cNvSpPr/>
            <p:nvPr/>
          </p:nvSpPr>
          <p:spPr>
            <a:xfrm>
              <a:off x="1538574" y="41710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4" name="object 4504"/>
            <p:cNvSpPr/>
            <p:nvPr/>
          </p:nvSpPr>
          <p:spPr>
            <a:xfrm>
              <a:off x="153870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5" name="object 4505"/>
            <p:cNvSpPr/>
            <p:nvPr/>
          </p:nvSpPr>
          <p:spPr>
            <a:xfrm>
              <a:off x="153895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6" name="object 4506"/>
            <p:cNvSpPr/>
            <p:nvPr/>
          </p:nvSpPr>
          <p:spPr>
            <a:xfrm>
              <a:off x="153908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7" name="object 4507"/>
            <p:cNvSpPr/>
            <p:nvPr/>
          </p:nvSpPr>
          <p:spPr>
            <a:xfrm>
              <a:off x="1539335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8" name="object 4508"/>
            <p:cNvSpPr/>
            <p:nvPr/>
          </p:nvSpPr>
          <p:spPr>
            <a:xfrm>
              <a:off x="153958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9" name="object 4509"/>
            <p:cNvSpPr/>
            <p:nvPr/>
          </p:nvSpPr>
          <p:spPr>
            <a:xfrm>
              <a:off x="153958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0" name="object 4510"/>
            <p:cNvSpPr/>
            <p:nvPr/>
          </p:nvSpPr>
          <p:spPr>
            <a:xfrm>
              <a:off x="153984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1" name="object 4511"/>
            <p:cNvSpPr/>
            <p:nvPr/>
          </p:nvSpPr>
          <p:spPr>
            <a:xfrm>
              <a:off x="154009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2" name="object 4512"/>
            <p:cNvSpPr/>
            <p:nvPr/>
          </p:nvSpPr>
          <p:spPr>
            <a:xfrm>
              <a:off x="154022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3" name="object 4513"/>
            <p:cNvSpPr/>
            <p:nvPr/>
          </p:nvSpPr>
          <p:spPr>
            <a:xfrm>
              <a:off x="1540222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4" name="object 4514"/>
            <p:cNvSpPr/>
            <p:nvPr/>
          </p:nvSpPr>
          <p:spPr>
            <a:xfrm>
              <a:off x="1540349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5" name="object 4515"/>
            <p:cNvSpPr/>
            <p:nvPr/>
          </p:nvSpPr>
          <p:spPr>
            <a:xfrm>
              <a:off x="1540475" y="4165277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6316"/>
                  </a:moveTo>
                  <a:lnTo>
                    <a:pt x="0" y="2557"/>
                  </a:lnTo>
                </a:path>
                <a:path h="6350">
                  <a:moveTo>
                    <a:pt x="0" y="631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6" name="object 4516"/>
            <p:cNvSpPr/>
            <p:nvPr/>
          </p:nvSpPr>
          <p:spPr>
            <a:xfrm>
              <a:off x="1540729" y="4166923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67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7" name="object 4517"/>
            <p:cNvSpPr/>
            <p:nvPr/>
          </p:nvSpPr>
          <p:spPr>
            <a:xfrm>
              <a:off x="1540982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8" name="object 4518"/>
            <p:cNvSpPr/>
            <p:nvPr/>
          </p:nvSpPr>
          <p:spPr>
            <a:xfrm>
              <a:off x="1540982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9" name="object 4519"/>
            <p:cNvSpPr/>
            <p:nvPr/>
          </p:nvSpPr>
          <p:spPr>
            <a:xfrm>
              <a:off x="1541109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0" name="object 4520"/>
            <p:cNvSpPr/>
            <p:nvPr/>
          </p:nvSpPr>
          <p:spPr>
            <a:xfrm>
              <a:off x="1541236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1" name="object 4521"/>
            <p:cNvSpPr/>
            <p:nvPr/>
          </p:nvSpPr>
          <p:spPr>
            <a:xfrm>
              <a:off x="154136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2" name="object 4522"/>
            <p:cNvSpPr/>
            <p:nvPr/>
          </p:nvSpPr>
          <p:spPr>
            <a:xfrm>
              <a:off x="154148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3" name="object 4523"/>
            <p:cNvSpPr/>
            <p:nvPr/>
          </p:nvSpPr>
          <p:spPr>
            <a:xfrm>
              <a:off x="154161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4" name="object 4524"/>
            <p:cNvSpPr/>
            <p:nvPr/>
          </p:nvSpPr>
          <p:spPr>
            <a:xfrm>
              <a:off x="154186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5" name="object 4525"/>
            <p:cNvSpPr/>
            <p:nvPr/>
          </p:nvSpPr>
          <p:spPr>
            <a:xfrm>
              <a:off x="1541996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6" name="object 4526"/>
            <p:cNvSpPr/>
            <p:nvPr/>
          </p:nvSpPr>
          <p:spPr>
            <a:xfrm>
              <a:off x="154199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7" name="object 4527"/>
            <p:cNvSpPr/>
            <p:nvPr/>
          </p:nvSpPr>
          <p:spPr>
            <a:xfrm>
              <a:off x="154212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8" name="object 4528"/>
            <p:cNvSpPr/>
            <p:nvPr/>
          </p:nvSpPr>
          <p:spPr>
            <a:xfrm>
              <a:off x="154237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9" name="object 4529"/>
            <p:cNvSpPr/>
            <p:nvPr/>
          </p:nvSpPr>
          <p:spPr>
            <a:xfrm>
              <a:off x="154288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0" name="object 4530"/>
            <p:cNvSpPr/>
            <p:nvPr/>
          </p:nvSpPr>
          <p:spPr>
            <a:xfrm>
              <a:off x="1543010" y="4169278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58"/>
                  </a:moveTo>
                  <a:lnTo>
                    <a:pt x="887" y="115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1" name="object 4531"/>
            <p:cNvSpPr/>
            <p:nvPr/>
          </p:nvSpPr>
          <p:spPr>
            <a:xfrm>
              <a:off x="1543010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2" name="object 4532"/>
            <p:cNvSpPr/>
            <p:nvPr/>
          </p:nvSpPr>
          <p:spPr>
            <a:xfrm>
              <a:off x="1543137" y="417092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3" name="object 4533"/>
            <p:cNvSpPr/>
            <p:nvPr/>
          </p:nvSpPr>
          <p:spPr>
            <a:xfrm>
              <a:off x="1543263" y="4169581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06"/>
                  </a:moveTo>
                  <a:lnTo>
                    <a:pt x="887" y="100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4" name="object 4534"/>
            <p:cNvSpPr/>
            <p:nvPr/>
          </p:nvSpPr>
          <p:spPr>
            <a:xfrm>
              <a:off x="1543390" y="4168594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00"/>
                  </a:moveTo>
                  <a:lnTo>
                    <a:pt x="887" y="150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5" name="object 4535"/>
            <p:cNvSpPr/>
            <p:nvPr/>
          </p:nvSpPr>
          <p:spPr>
            <a:xfrm>
              <a:off x="1543517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6" name="object 4536"/>
            <p:cNvSpPr/>
            <p:nvPr/>
          </p:nvSpPr>
          <p:spPr>
            <a:xfrm>
              <a:off x="154364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7" name="object 4537"/>
            <p:cNvSpPr/>
            <p:nvPr/>
          </p:nvSpPr>
          <p:spPr>
            <a:xfrm>
              <a:off x="1543770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8" name="object 4538"/>
            <p:cNvSpPr/>
            <p:nvPr/>
          </p:nvSpPr>
          <p:spPr>
            <a:xfrm>
              <a:off x="154389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9" name="object 4539"/>
            <p:cNvSpPr/>
            <p:nvPr/>
          </p:nvSpPr>
          <p:spPr>
            <a:xfrm>
              <a:off x="154427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0" name="object 4540"/>
            <p:cNvSpPr/>
            <p:nvPr/>
          </p:nvSpPr>
          <p:spPr>
            <a:xfrm>
              <a:off x="154440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1" name="object 4541"/>
            <p:cNvSpPr/>
            <p:nvPr/>
          </p:nvSpPr>
          <p:spPr>
            <a:xfrm>
              <a:off x="1544531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2" name="object 4542"/>
            <p:cNvSpPr/>
            <p:nvPr/>
          </p:nvSpPr>
          <p:spPr>
            <a:xfrm>
              <a:off x="154465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3" name="object 4543"/>
            <p:cNvSpPr/>
            <p:nvPr/>
          </p:nvSpPr>
          <p:spPr>
            <a:xfrm>
              <a:off x="154478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4" name="object 4544"/>
            <p:cNvSpPr/>
            <p:nvPr/>
          </p:nvSpPr>
          <p:spPr>
            <a:xfrm>
              <a:off x="154516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5" name="object 4545"/>
            <p:cNvSpPr/>
            <p:nvPr/>
          </p:nvSpPr>
          <p:spPr>
            <a:xfrm>
              <a:off x="154541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6" name="object 4546"/>
            <p:cNvSpPr/>
            <p:nvPr/>
          </p:nvSpPr>
          <p:spPr>
            <a:xfrm>
              <a:off x="1545671" y="417068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55"/>
                  </a:moveTo>
                  <a:lnTo>
                    <a:pt x="887" y="45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7" name="object 4547"/>
            <p:cNvSpPr/>
            <p:nvPr/>
          </p:nvSpPr>
          <p:spPr>
            <a:xfrm>
              <a:off x="1545671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8" name="object 4548"/>
            <p:cNvSpPr/>
            <p:nvPr/>
          </p:nvSpPr>
          <p:spPr>
            <a:xfrm>
              <a:off x="1545798" y="41712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9" name="object 4549"/>
            <p:cNvSpPr/>
            <p:nvPr/>
          </p:nvSpPr>
          <p:spPr>
            <a:xfrm>
              <a:off x="1545925" y="416905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72"/>
                  </a:moveTo>
                  <a:lnTo>
                    <a:pt x="887" y="127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0" name="object 4550"/>
            <p:cNvSpPr/>
            <p:nvPr/>
          </p:nvSpPr>
          <p:spPr>
            <a:xfrm>
              <a:off x="1546051" y="417046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3"/>
                  </a:moveTo>
                  <a:lnTo>
                    <a:pt x="887" y="5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1" name="object 4551"/>
            <p:cNvSpPr/>
            <p:nvPr/>
          </p:nvSpPr>
          <p:spPr>
            <a:xfrm>
              <a:off x="1546051" y="417051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8"/>
                  </a:moveTo>
                  <a:lnTo>
                    <a:pt x="887" y="53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2" name="object 4552"/>
            <p:cNvSpPr/>
            <p:nvPr/>
          </p:nvSpPr>
          <p:spPr>
            <a:xfrm>
              <a:off x="154617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3" name="object 4553"/>
            <p:cNvSpPr/>
            <p:nvPr/>
          </p:nvSpPr>
          <p:spPr>
            <a:xfrm>
              <a:off x="1546305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4" name="object 4554"/>
            <p:cNvSpPr/>
            <p:nvPr/>
          </p:nvSpPr>
          <p:spPr>
            <a:xfrm>
              <a:off x="154643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5" name="object 4555"/>
            <p:cNvSpPr/>
            <p:nvPr/>
          </p:nvSpPr>
          <p:spPr>
            <a:xfrm>
              <a:off x="1545671" y="41715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6" name="object 4556"/>
            <p:cNvSpPr/>
            <p:nvPr/>
          </p:nvSpPr>
          <p:spPr>
            <a:xfrm>
              <a:off x="154706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7" name="object 4557"/>
            <p:cNvSpPr/>
            <p:nvPr/>
          </p:nvSpPr>
          <p:spPr>
            <a:xfrm>
              <a:off x="1547192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8" name="object 4558"/>
            <p:cNvSpPr/>
            <p:nvPr/>
          </p:nvSpPr>
          <p:spPr>
            <a:xfrm>
              <a:off x="154744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9" name="object 4559"/>
            <p:cNvSpPr/>
            <p:nvPr/>
          </p:nvSpPr>
          <p:spPr>
            <a:xfrm>
              <a:off x="154769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0" name="object 4560"/>
            <p:cNvSpPr/>
            <p:nvPr/>
          </p:nvSpPr>
          <p:spPr>
            <a:xfrm>
              <a:off x="154782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1" name="object 4561"/>
            <p:cNvSpPr/>
            <p:nvPr/>
          </p:nvSpPr>
          <p:spPr>
            <a:xfrm>
              <a:off x="154807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2" name="object 4562"/>
            <p:cNvSpPr/>
            <p:nvPr/>
          </p:nvSpPr>
          <p:spPr>
            <a:xfrm>
              <a:off x="154820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3" name="object 4563"/>
            <p:cNvSpPr/>
            <p:nvPr/>
          </p:nvSpPr>
          <p:spPr>
            <a:xfrm>
              <a:off x="1548333" y="417079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4" name="object 4564"/>
            <p:cNvSpPr/>
            <p:nvPr/>
          </p:nvSpPr>
          <p:spPr>
            <a:xfrm>
              <a:off x="1548333" y="417007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59"/>
                  </a:moveTo>
                  <a:lnTo>
                    <a:pt x="887" y="75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5" name="object 4565"/>
            <p:cNvSpPr/>
            <p:nvPr/>
          </p:nvSpPr>
          <p:spPr>
            <a:xfrm>
              <a:off x="1548459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6" name="object 4566"/>
            <p:cNvSpPr/>
            <p:nvPr/>
          </p:nvSpPr>
          <p:spPr>
            <a:xfrm>
              <a:off x="1548459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7" name="object 4567"/>
            <p:cNvSpPr/>
            <p:nvPr/>
          </p:nvSpPr>
          <p:spPr>
            <a:xfrm>
              <a:off x="1548586" y="4095817"/>
              <a:ext cx="0" cy="76200"/>
            </a:xfrm>
            <a:custGeom>
              <a:avLst/>
              <a:gdLst/>
              <a:ahLst/>
              <a:cxnLst/>
              <a:rect l="l" t="t" r="r" b="b"/>
              <a:pathLst>
                <a:path h="76200">
                  <a:moveTo>
                    <a:pt x="0" y="75776"/>
                  </a:moveTo>
                  <a:lnTo>
                    <a:pt x="0" y="65497"/>
                  </a:lnTo>
                </a:path>
                <a:path h="76200">
                  <a:moveTo>
                    <a:pt x="0" y="7577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8" name="object 4568"/>
            <p:cNvSpPr/>
            <p:nvPr/>
          </p:nvSpPr>
          <p:spPr>
            <a:xfrm>
              <a:off x="154972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9" name="object 4569"/>
            <p:cNvSpPr/>
            <p:nvPr/>
          </p:nvSpPr>
          <p:spPr>
            <a:xfrm>
              <a:off x="154985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0" name="object 4570"/>
            <p:cNvSpPr/>
            <p:nvPr/>
          </p:nvSpPr>
          <p:spPr>
            <a:xfrm>
              <a:off x="155010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1" name="object 4571"/>
            <p:cNvSpPr/>
            <p:nvPr/>
          </p:nvSpPr>
          <p:spPr>
            <a:xfrm>
              <a:off x="155036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2" name="object 4572"/>
            <p:cNvSpPr/>
            <p:nvPr/>
          </p:nvSpPr>
          <p:spPr>
            <a:xfrm>
              <a:off x="155061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3" name="object 4573"/>
            <p:cNvSpPr/>
            <p:nvPr/>
          </p:nvSpPr>
          <p:spPr>
            <a:xfrm>
              <a:off x="155086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4" name="object 4574"/>
            <p:cNvSpPr/>
            <p:nvPr/>
          </p:nvSpPr>
          <p:spPr>
            <a:xfrm>
              <a:off x="1550994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5" name="object 4575"/>
            <p:cNvSpPr/>
            <p:nvPr/>
          </p:nvSpPr>
          <p:spPr>
            <a:xfrm>
              <a:off x="1551121" y="4161885"/>
              <a:ext cx="0" cy="10160"/>
            </a:xfrm>
            <a:custGeom>
              <a:avLst/>
              <a:gdLst/>
              <a:ahLst/>
              <a:cxnLst/>
              <a:rect l="l" t="t" r="r" b="b"/>
              <a:pathLst>
                <a:path h="10160">
                  <a:moveTo>
                    <a:pt x="0" y="970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6" name="object 4576"/>
            <p:cNvSpPr/>
            <p:nvPr/>
          </p:nvSpPr>
          <p:spPr>
            <a:xfrm>
              <a:off x="1551247" y="416982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86"/>
                  </a:moveTo>
                  <a:lnTo>
                    <a:pt x="887" y="88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7" name="object 4577"/>
            <p:cNvSpPr/>
            <p:nvPr/>
          </p:nvSpPr>
          <p:spPr>
            <a:xfrm>
              <a:off x="1551374" y="4158479"/>
              <a:ext cx="0" cy="13335"/>
            </a:xfrm>
            <a:custGeom>
              <a:avLst/>
              <a:gdLst/>
              <a:ahLst/>
              <a:cxnLst/>
              <a:rect l="l" t="t" r="r" b="b"/>
              <a:pathLst>
                <a:path h="13335">
                  <a:moveTo>
                    <a:pt x="0" y="1311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8" name="object 4578"/>
            <p:cNvSpPr/>
            <p:nvPr/>
          </p:nvSpPr>
          <p:spPr>
            <a:xfrm>
              <a:off x="1551501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9" name="object 4579"/>
            <p:cNvSpPr/>
            <p:nvPr/>
          </p:nvSpPr>
          <p:spPr>
            <a:xfrm>
              <a:off x="155175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0" name="object 4580"/>
            <p:cNvSpPr/>
            <p:nvPr/>
          </p:nvSpPr>
          <p:spPr>
            <a:xfrm>
              <a:off x="155200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1" name="object 4581"/>
            <p:cNvSpPr/>
            <p:nvPr/>
          </p:nvSpPr>
          <p:spPr>
            <a:xfrm>
              <a:off x="155200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2" name="object 4582"/>
            <p:cNvSpPr/>
            <p:nvPr/>
          </p:nvSpPr>
          <p:spPr>
            <a:xfrm>
              <a:off x="155226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3" name="object 4583"/>
            <p:cNvSpPr/>
            <p:nvPr/>
          </p:nvSpPr>
          <p:spPr>
            <a:xfrm>
              <a:off x="155226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4" name="object 4584"/>
            <p:cNvSpPr/>
            <p:nvPr/>
          </p:nvSpPr>
          <p:spPr>
            <a:xfrm>
              <a:off x="1552515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5" name="object 4585"/>
            <p:cNvSpPr/>
            <p:nvPr/>
          </p:nvSpPr>
          <p:spPr>
            <a:xfrm>
              <a:off x="155289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6" name="object 4586"/>
            <p:cNvSpPr/>
            <p:nvPr/>
          </p:nvSpPr>
          <p:spPr>
            <a:xfrm>
              <a:off x="155314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7" name="object 4587"/>
            <p:cNvSpPr/>
            <p:nvPr/>
          </p:nvSpPr>
          <p:spPr>
            <a:xfrm>
              <a:off x="1553528" y="417016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15"/>
                  </a:moveTo>
                  <a:lnTo>
                    <a:pt x="887" y="71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8" name="object 4588"/>
            <p:cNvSpPr/>
            <p:nvPr/>
          </p:nvSpPr>
          <p:spPr>
            <a:xfrm>
              <a:off x="1553655" y="417001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91"/>
                  </a:moveTo>
                  <a:lnTo>
                    <a:pt x="887" y="79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9" name="object 4589"/>
            <p:cNvSpPr/>
            <p:nvPr/>
          </p:nvSpPr>
          <p:spPr>
            <a:xfrm>
              <a:off x="155365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0" name="object 4590"/>
            <p:cNvSpPr/>
            <p:nvPr/>
          </p:nvSpPr>
          <p:spPr>
            <a:xfrm>
              <a:off x="1553782" y="417008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53"/>
                  </a:moveTo>
                  <a:lnTo>
                    <a:pt x="887" y="75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1" name="object 4591"/>
            <p:cNvSpPr/>
            <p:nvPr/>
          </p:nvSpPr>
          <p:spPr>
            <a:xfrm>
              <a:off x="1553909" y="4169594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00"/>
                  </a:moveTo>
                  <a:lnTo>
                    <a:pt x="887" y="100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2" name="object 4592"/>
            <p:cNvSpPr/>
            <p:nvPr/>
          </p:nvSpPr>
          <p:spPr>
            <a:xfrm>
              <a:off x="1554035" y="4163467"/>
              <a:ext cx="0" cy="8255"/>
            </a:xfrm>
            <a:custGeom>
              <a:avLst/>
              <a:gdLst/>
              <a:ahLst/>
              <a:cxnLst/>
              <a:rect l="l" t="t" r="r" b="b"/>
              <a:pathLst>
                <a:path h="8254">
                  <a:moveTo>
                    <a:pt x="0" y="812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3" name="object 4593"/>
            <p:cNvSpPr/>
            <p:nvPr/>
          </p:nvSpPr>
          <p:spPr>
            <a:xfrm>
              <a:off x="1554162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4" name="object 4594"/>
            <p:cNvSpPr/>
            <p:nvPr/>
          </p:nvSpPr>
          <p:spPr>
            <a:xfrm>
              <a:off x="155454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5" name="object 4595"/>
            <p:cNvSpPr/>
            <p:nvPr/>
          </p:nvSpPr>
          <p:spPr>
            <a:xfrm>
              <a:off x="155479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6" name="object 4596"/>
            <p:cNvSpPr/>
            <p:nvPr/>
          </p:nvSpPr>
          <p:spPr>
            <a:xfrm>
              <a:off x="155492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7" name="object 4597"/>
            <p:cNvSpPr/>
            <p:nvPr/>
          </p:nvSpPr>
          <p:spPr>
            <a:xfrm>
              <a:off x="1555049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8" name="object 4598"/>
            <p:cNvSpPr/>
            <p:nvPr/>
          </p:nvSpPr>
          <p:spPr>
            <a:xfrm>
              <a:off x="155530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9" name="object 4599"/>
            <p:cNvSpPr/>
            <p:nvPr/>
          </p:nvSpPr>
          <p:spPr>
            <a:xfrm>
              <a:off x="155593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0" name="object 4600"/>
            <p:cNvSpPr/>
            <p:nvPr/>
          </p:nvSpPr>
          <p:spPr>
            <a:xfrm>
              <a:off x="1556190" y="41711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1" name="object 4601"/>
            <p:cNvSpPr/>
            <p:nvPr/>
          </p:nvSpPr>
          <p:spPr>
            <a:xfrm>
              <a:off x="1556316" y="417063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1"/>
                  </a:moveTo>
                  <a:lnTo>
                    <a:pt x="887" y="48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2" name="object 4602"/>
            <p:cNvSpPr/>
            <p:nvPr/>
          </p:nvSpPr>
          <p:spPr>
            <a:xfrm>
              <a:off x="1556443" y="4166125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46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3" name="object 4603"/>
            <p:cNvSpPr/>
            <p:nvPr/>
          </p:nvSpPr>
          <p:spPr>
            <a:xfrm>
              <a:off x="1556443" y="417056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2"/>
                  </a:moveTo>
                  <a:lnTo>
                    <a:pt x="887" y="5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4" name="object 4604"/>
            <p:cNvSpPr/>
            <p:nvPr/>
          </p:nvSpPr>
          <p:spPr>
            <a:xfrm>
              <a:off x="1556570" y="416963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81"/>
                  </a:moveTo>
                  <a:lnTo>
                    <a:pt x="887" y="98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5" name="object 4605"/>
            <p:cNvSpPr/>
            <p:nvPr/>
          </p:nvSpPr>
          <p:spPr>
            <a:xfrm>
              <a:off x="155682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6" name="object 4606"/>
            <p:cNvSpPr/>
            <p:nvPr/>
          </p:nvSpPr>
          <p:spPr>
            <a:xfrm>
              <a:off x="155682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7" name="object 4607"/>
            <p:cNvSpPr/>
            <p:nvPr/>
          </p:nvSpPr>
          <p:spPr>
            <a:xfrm>
              <a:off x="155695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8" name="object 4608"/>
            <p:cNvSpPr/>
            <p:nvPr/>
          </p:nvSpPr>
          <p:spPr>
            <a:xfrm>
              <a:off x="155707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9" name="object 4609"/>
            <p:cNvSpPr/>
            <p:nvPr/>
          </p:nvSpPr>
          <p:spPr>
            <a:xfrm>
              <a:off x="1557077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0" name="object 4610"/>
            <p:cNvSpPr/>
            <p:nvPr/>
          </p:nvSpPr>
          <p:spPr>
            <a:xfrm>
              <a:off x="155720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1" name="object 4611"/>
            <p:cNvSpPr/>
            <p:nvPr/>
          </p:nvSpPr>
          <p:spPr>
            <a:xfrm>
              <a:off x="155745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2" name="object 4612"/>
            <p:cNvSpPr/>
            <p:nvPr/>
          </p:nvSpPr>
          <p:spPr>
            <a:xfrm>
              <a:off x="155758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3" name="object 4613"/>
            <p:cNvSpPr/>
            <p:nvPr/>
          </p:nvSpPr>
          <p:spPr>
            <a:xfrm>
              <a:off x="1556823" y="417156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4" name="object 4614"/>
            <p:cNvSpPr/>
            <p:nvPr/>
          </p:nvSpPr>
          <p:spPr>
            <a:xfrm>
              <a:off x="155796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5" name="object 4615"/>
            <p:cNvSpPr/>
            <p:nvPr/>
          </p:nvSpPr>
          <p:spPr>
            <a:xfrm>
              <a:off x="1558851" y="417082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6" name="object 4616"/>
            <p:cNvSpPr/>
            <p:nvPr/>
          </p:nvSpPr>
          <p:spPr>
            <a:xfrm>
              <a:off x="1558851" y="4169151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21"/>
                  </a:moveTo>
                  <a:lnTo>
                    <a:pt x="887" y="122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7" name="object 4617"/>
            <p:cNvSpPr/>
            <p:nvPr/>
          </p:nvSpPr>
          <p:spPr>
            <a:xfrm>
              <a:off x="1558978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8" name="object 4618"/>
            <p:cNvSpPr/>
            <p:nvPr/>
          </p:nvSpPr>
          <p:spPr>
            <a:xfrm>
              <a:off x="1559104" y="417061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7"/>
                  </a:moveTo>
                  <a:lnTo>
                    <a:pt x="887" y="48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9" name="object 4619"/>
            <p:cNvSpPr/>
            <p:nvPr/>
          </p:nvSpPr>
          <p:spPr>
            <a:xfrm>
              <a:off x="1559231" y="4165606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598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0" name="object 4620"/>
            <p:cNvSpPr/>
            <p:nvPr/>
          </p:nvSpPr>
          <p:spPr>
            <a:xfrm>
              <a:off x="1559231" y="4169531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31"/>
                  </a:moveTo>
                  <a:lnTo>
                    <a:pt x="887" y="10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1" name="object 4621"/>
            <p:cNvSpPr/>
            <p:nvPr/>
          </p:nvSpPr>
          <p:spPr>
            <a:xfrm>
              <a:off x="155935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2" name="object 4622"/>
            <p:cNvSpPr/>
            <p:nvPr/>
          </p:nvSpPr>
          <p:spPr>
            <a:xfrm>
              <a:off x="155961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3" name="object 4623"/>
            <p:cNvSpPr/>
            <p:nvPr/>
          </p:nvSpPr>
          <p:spPr>
            <a:xfrm>
              <a:off x="155999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4" name="object 4624"/>
            <p:cNvSpPr/>
            <p:nvPr/>
          </p:nvSpPr>
          <p:spPr>
            <a:xfrm>
              <a:off x="1559358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5" name="object 4625"/>
            <p:cNvSpPr/>
            <p:nvPr/>
          </p:nvSpPr>
          <p:spPr>
            <a:xfrm>
              <a:off x="1560372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6" name="object 4626"/>
            <p:cNvSpPr/>
            <p:nvPr/>
          </p:nvSpPr>
          <p:spPr>
            <a:xfrm>
              <a:off x="156049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7" name="object 4627"/>
            <p:cNvSpPr/>
            <p:nvPr/>
          </p:nvSpPr>
          <p:spPr>
            <a:xfrm>
              <a:off x="156049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8" name="object 4628"/>
            <p:cNvSpPr/>
            <p:nvPr/>
          </p:nvSpPr>
          <p:spPr>
            <a:xfrm>
              <a:off x="156075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9" name="object 4629"/>
            <p:cNvSpPr/>
            <p:nvPr/>
          </p:nvSpPr>
          <p:spPr>
            <a:xfrm>
              <a:off x="156087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0" name="object 4630"/>
            <p:cNvSpPr/>
            <p:nvPr/>
          </p:nvSpPr>
          <p:spPr>
            <a:xfrm>
              <a:off x="156125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1" name="object 4631"/>
            <p:cNvSpPr/>
            <p:nvPr/>
          </p:nvSpPr>
          <p:spPr>
            <a:xfrm>
              <a:off x="1561512" y="41711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2" name="object 4632"/>
            <p:cNvSpPr/>
            <p:nvPr/>
          </p:nvSpPr>
          <p:spPr>
            <a:xfrm>
              <a:off x="1561512" y="417044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75"/>
                  </a:moveTo>
                  <a:lnTo>
                    <a:pt x="887" y="5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3" name="object 4633"/>
            <p:cNvSpPr/>
            <p:nvPr/>
          </p:nvSpPr>
          <p:spPr>
            <a:xfrm>
              <a:off x="1561766" y="4164783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81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4" name="object 4634"/>
            <p:cNvSpPr/>
            <p:nvPr/>
          </p:nvSpPr>
          <p:spPr>
            <a:xfrm>
              <a:off x="1561893" y="417086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5" name="object 4635"/>
            <p:cNvSpPr/>
            <p:nvPr/>
          </p:nvSpPr>
          <p:spPr>
            <a:xfrm>
              <a:off x="156189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6" name="object 4636"/>
            <p:cNvSpPr/>
            <p:nvPr/>
          </p:nvSpPr>
          <p:spPr>
            <a:xfrm>
              <a:off x="156201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7" name="object 4637"/>
            <p:cNvSpPr/>
            <p:nvPr/>
          </p:nvSpPr>
          <p:spPr>
            <a:xfrm>
              <a:off x="156214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8" name="object 4638"/>
            <p:cNvSpPr/>
            <p:nvPr/>
          </p:nvSpPr>
          <p:spPr>
            <a:xfrm>
              <a:off x="156227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9" name="object 4639"/>
            <p:cNvSpPr/>
            <p:nvPr/>
          </p:nvSpPr>
          <p:spPr>
            <a:xfrm>
              <a:off x="1562399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0" name="object 4640"/>
            <p:cNvSpPr/>
            <p:nvPr/>
          </p:nvSpPr>
          <p:spPr>
            <a:xfrm>
              <a:off x="156252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1" name="object 4641"/>
            <p:cNvSpPr/>
            <p:nvPr/>
          </p:nvSpPr>
          <p:spPr>
            <a:xfrm>
              <a:off x="156290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2" name="object 4642"/>
            <p:cNvSpPr/>
            <p:nvPr/>
          </p:nvSpPr>
          <p:spPr>
            <a:xfrm>
              <a:off x="1563033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3" name="object 4643"/>
            <p:cNvSpPr/>
            <p:nvPr/>
          </p:nvSpPr>
          <p:spPr>
            <a:xfrm>
              <a:off x="1563033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4" name="object 4644"/>
            <p:cNvSpPr/>
            <p:nvPr/>
          </p:nvSpPr>
          <p:spPr>
            <a:xfrm>
              <a:off x="156379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5" name="object 4645"/>
            <p:cNvSpPr/>
            <p:nvPr/>
          </p:nvSpPr>
          <p:spPr>
            <a:xfrm>
              <a:off x="156404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6" name="object 4646"/>
            <p:cNvSpPr/>
            <p:nvPr/>
          </p:nvSpPr>
          <p:spPr>
            <a:xfrm>
              <a:off x="1564047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7" name="object 4647"/>
            <p:cNvSpPr/>
            <p:nvPr/>
          </p:nvSpPr>
          <p:spPr>
            <a:xfrm>
              <a:off x="1564174" y="417073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8" name="object 4648"/>
            <p:cNvSpPr/>
            <p:nvPr/>
          </p:nvSpPr>
          <p:spPr>
            <a:xfrm>
              <a:off x="1564427" y="4165442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615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9" name="object 4649"/>
            <p:cNvSpPr/>
            <p:nvPr/>
          </p:nvSpPr>
          <p:spPr>
            <a:xfrm>
              <a:off x="1564554" y="416969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49"/>
                  </a:moveTo>
                  <a:lnTo>
                    <a:pt x="887" y="94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0" name="object 4650"/>
            <p:cNvSpPr/>
            <p:nvPr/>
          </p:nvSpPr>
          <p:spPr>
            <a:xfrm>
              <a:off x="1564554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1" name="object 4651"/>
            <p:cNvSpPr/>
            <p:nvPr/>
          </p:nvSpPr>
          <p:spPr>
            <a:xfrm>
              <a:off x="1564681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2" name="object 4652"/>
            <p:cNvSpPr/>
            <p:nvPr/>
          </p:nvSpPr>
          <p:spPr>
            <a:xfrm>
              <a:off x="156480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3" name="object 4653"/>
            <p:cNvSpPr/>
            <p:nvPr/>
          </p:nvSpPr>
          <p:spPr>
            <a:xfrm>
              <a:off x="156506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4" name="object 4654"/>
            <p:cNvSpPr/>
            <p:nvPr/>
          </p:nvSpPr>
          <p:spPr>
            <a:xfrm>
              <a:off x="156544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5" name="object 4655"/>
            <p:cNvSpPr/>
            <p:nvPr/>
          </p:nvSpPr>
          <p:spPr>
            <a:xfrm>
              <a:off x="1564807" y="417154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6" name="object 4656"/>
            <p:cNvSpPr/>
            <p:nvPr/>
          </p:nvSpPr>
          <p:spPr>
            <a:xfrm>
              <a:off x="156582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7" name="object 4657"/>
            <p:cNvSpPr/>
            <p:nvPr/>
          </p:nvSpPr>
          <p:spPr>
            <a:xfrm>
              <a:off x="156632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8" name="object 4658"/>
            <p:cNvSpPr/>
            <p:nvPr/>
          </p:nvSpPr>
          <p:spPr>
            <a:xfrm>
              <a:off x="1565694" y="417156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9" name="object 4659"/>
            <p:cNvSpPr/>
            <p:nvPr/>
          </p:nvSpPr>
          <p:spPr>
            <a:xfrm>
              <a:off x="1566835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0" name="object 4660"/>
            <p:cNvSpPr/>
            <p:nvPr/>
          </p:nvSpPr>
          <p:spPr>
            <a:xfrm>
              <a:off x="1566835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1" name="object 4661"/>
            <p:cNvSpPr/>
            <p:nvPr/>
          </p:nvSpPr>
          <p:spPr>
            <a:xfrm>
              <a:off x="1566962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2" name="object 4662"/>
            <p:cNvSpPr/>
            <p:nvPr/>
          </p:nvSpPr>
          <p:spPr>
            <a:xfrm>
              <a:off x="1566962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3" name="object 4663"/>
            <p:cNvSpPr/>
            <p:nvPr/>
          </p:nvSpPr>
          <p:spPr>
            <a:xfrm>
              <a:off x="1567088" y="4167353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24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4" name="object 4664"/>
            <p:cNvSpPr/>
            <p:nvPr/>
          </p:nvSpPr>
          <p:spPr>
            <a:xfrm>
              <a:off x="156734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5" name="object 4665"/>
            <p:cNvSpPr/>
            <p:nvPr/>
          </p:nvSpPr>
          <p:spPr>
            <a:xfrm>
              <a:off x="156734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6" name="object 4666"/>
            <p:cNvSpPr/>
            <p:nvPr/>
          </p:nvSpPr>
          <p:spPr>
            <a:xfrm>
              <a:off x="1567469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7" name="object 4667"/>
            <p:cNvSpPr/>
            <p:nvPr/>
          </p:nvSpPr>
          <p:spPr>
            <a:xfrm>
              <a:off x="156759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8" name="object 4668"/>
            <p:cNvSpPr/>
            <p:nvPr/>
          </p:nvSpPr>
          <p:spPr>
            <a:xfrm>
              <a:off x="156772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9" name="object 4669"/>
            <p:cNvSpPr/>
            <p:nvPr/>
          </p:nvSpPr>
          <p:spPr>
            <a:xfrm>
              <a:off x="156797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0" name="object 4670"/>
            <p:cNvSpPr/>
            <p:nvPr/>
          </p:nvSpPr>
          <p:spPr>
            <a:xfrm>
              <a:off x="156810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1" name="object 4671"/>
            <p:cNvSpPr/>
            <p:nvPr/>
          </p:nvSpPr>
          <p:spPr>
            <a:xfrm>
              <a:off x="1568356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2" name="object 4672"/>
            <p:cNvSpPr/>
            <p:nvPr/>
          </p:nvSpPr>
          <p:spPr>
            <a:xfrm>
              <a:off x="156848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3" name="object 4673"/>
            <p:cNvSpPr/>
            <p:nvPr/>
          </p:nvSpPr>
          <p:spPr>
            <a:xfrm>
              <a:off x="156873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4" name="object 4674"/>
            <p:cNvSpPr/>
            <p:nvPr/>
          </p:nvSpPr>
          <p:spPr>
            <a:xfrm>
              <a:off x="156911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5" name="object 4675"/>
            <p:cNvSpPr/>
            <p:nvPr/>
          </p:nvSpPr>
          <p:spPr>
            <a:xfrm>
              <a:off x="1569370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6" name="object 4676"/>
            <p:cNvSpPr/>
            <p:nvPr/>
          </p:nvSpPr>
          <p:spPr>
            <a:xfrm>
              <a:off x="156949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7" name="object 4677"/>
            <p:cNvSpPr/>
            <p:nvPr/>
          </p:nvSpPr>
          <p:spPr>
            <a:xfrm>
              <a:off x="156962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8" name="object 4678"/>
            <p:cNvSpPr/>
            <p:nvPr/>
          </p:nvSpPr>
          <p:spPr>
            <a:xfrm>
              <a:off x="1569750" y="4147099"/>
              <a:ext cx="0" cy="24765"/>
            </a:xfrm>
            <a:custGeom>
              <a:avLst/>
              <a:gdLst/>
              <a:ahLst/>
              <a:cxnLst/>
              <a:rect l="l" t="t" r="r" b="b"/>
              <a:pathLst>
                <a:path h="24764">
                  <a:moveTo>
                    <a:pt x="0" y="2449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9" name="object 4679"/>
            <p:cNvSpPr/>
            <p:nvPr/>
          </p:nvSpPr>
          <p:spPr>
            <a:xfrm>
              <a:off x="1568989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0" name="object 4680"/>
            <p:cNvSpPr/>
            <p:nvPr/>
          </p:nvSpPr>
          <p:spPr>
            <a:xfrm>
              <a:off x="157051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1" name="object 4681"/>
            <p:cNvSpPr/>
            <p:nvPr/>
          </p:nvSpPr>
          <p:spPr>
            <a:xfrm>
              <a:off x="1570890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2" name="object 4682"/>
            <p:cNvSpPr/>
            <p:nvPr/>
          </p:nvSpPr>
          <p:spPr>
            <a:xfrm>
              <a:off x="157101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3" name="object 4683"/>
            <p:cNvSpPr/>
            <p:nvPr/>
          </p:nvSpPr>
          <p:spPr>
            <a:xfrm>
              <a:off x="157165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4" name="object 4684"/>
            <p:cNvSpPr/>
            <p:nvPr/>
          </p:nvSpPr>
          <p:spPr>
            <a:xfrm>
              <a:off x="157177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5" name="object 4685"/>
            <p:cNvSpPr/>
            <p:nvPr/>
          </p:nvSpPr>
          <p:spPr>
            <a:xfrm>
              <a:off x="1571904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6" name="object 4686"/>
            <p:cNvSpPr/>
            <p:nvPr/>
          </p:nvSpPr>
          <p:spPr>
            <a:xfrm>
              <a:off x="1572031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7" name="object 4687"/>
            <p:cNvSpPr/>
            <p:nvPr/>
          </p:nvSpPr>
          <p:spPr>
            <a:xfrm>
              <a:off x="1571144" y="4171493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8" name="object 4688"/>
            <p:cNvSpPr/>
            <p:nvPr/>
          </p:nvSpPr>
          <p:spPr>
            <a:xfrm>
              <a:off x="1572284" y="4168239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77"/>
                  </a:moveTo>
                  <a:lnTo>
                    <a:pt x="887" y="1677"/>
                  </a:lnTo>
                </a:path>
              </a:pathLst>
            </a:custGeom>
            <a:ln w="3354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9" name="object 4689"/>
            <p:cNvSpPr/>
            <p:nvPr/>
          </p:nvSpPr>
          <p:spPr>
            <a:xfrm>
              <a:off x="1572411" y="4166543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5050"/>
                  </a:moveTo>
                  <a:lnTo>
                    <a:pt x="0" y="0"/>
                  </a:lnTo>
                </a:path>
                <a:path h="5079">
                  <a:moveTo>
                    <a:pt x="0" y="5050"/>
                  </a:moveTo>
                  <a:lnTo>
                    <a:pt x="0" y="503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0" name="object 4690"/>
            <p:cNvSpPr/>
            <p:nvPr/>
          </p:nvSpPr>
          <p:spPr>
            <a:xfrm>
              <a:off x="157253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1" name="object 4691"/>
            <p:cNvSpPr/>
            <p:nvPr/>
          </p:nvSpPr>
          <p:spPr>
            <a:xfrm>
              <a:off x="157266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2" name="object 4692"/>
            <p:cNvSpPr/>
            <p:nvPr/>
          </p:nvSpPr>
          <p:spPr>
            <a:xfrm>
              <a:off x="1571904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3" name="object 4693"/>
            <p:cNvSpPr/>
            <p:nvPr/>
          </p:nvSpPr>
          <p:spPr>
            <a:xfrm>
              <a:off x="157342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4" name="object 4694"/>
            <p:cNvSpPr/>
            <p:nvPr/>
          </p:nvSpPr>
          <p:spPr>
            <a:xfrm>
              <a:off x="1573552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5" name="object 4695"/>
            <p:cNvSpPr/>
            <p:nvPr/>
          </p:nvSpPr>
          <p:spPr>
            <a:xfrm>
              <a:off x="157355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6" name="object 4696"/>
            <p:cNvSpPr/>
            <p:nvPr/>
          </p:nvSpPr>
          <p:spPr>
            <a:xfrm>
              <a:off x="157367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7" name="object 4697"/>
            <p:cNvSpPr/>
            <p:nvPr/>
          </p:nvSpPr>
          <p:spPr>
            <a:xfrm>
              <a:off x="157393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8" name="object 4698"/>
            <p:cNvSpPr/>
            <p:nvPr/>
          </p:nvSpPr>
          <p:spPr>
            <a:xfrm>
              <a:off x="157443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9" name="object 4699"/>
            <p:cNvSpPr/>
            <p:nvPr/>
          </p:nvSpPr>
          <p:spPr>
            <a:xfrm>
              <a:off x="1574565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0" name="object 4700"/>
            <p:cNvSpPr/>
            <p:nvPr/>
          </p:nvSpPr>
          <p:spPr>
            <a:xfrm>
              <a:off x="1574692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1" name="object 4701"/>
            <p:cNvSpPr/>
            <p:nvPr/>
          </p:nvSpPr>
          <p:spPr>
            <a:xfrm>
              <a:off x="157469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2" name="object 4702"/>
            <p:cNvSpPr/>
            <p:nvPr/>
          </p:nvSpPr>
          <p:spPr>
            <a:xfrm>
              <a:off x="1574819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3" name="object 4703"/>
            <p:cNvSpPr/>
            <p:nvPr/>
          </p:nvSpPr>
          <p:spPr>
            <a:xfrm>
              <a:off x="1575072" y="4157239"/>
              <a:ext cx="0" cy="14604"/>
            </a:xfrm>
            <a:custGeom>
              <a:avLst/>
              <a:gdLst/>
              <a:ahLst/>
              <a:cxnLst/>
              <a:rect l="l" t="t" r="r" b="b"/>
              <a:pathLst>
                <a:path h="14604">
                  <a:moveTo>
                    <a:pt x="0" y="1435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4" name="object 4704"/>
            <p:cNvSpPr/>
            <p:nvPr/>
          </p:nvSpPr>
          <p:spPr>
            <a:xfrm>
              <a:off x="157532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5" name="object 4705"/>
            <p:cNvSpPr/>
            <p:nvPr/>
          </p:nvSpPr>
          <p:spPr>
            <a:xfrm>
              <a:off x="157545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6" name="object 4706"/>
            <p:cNvSpPr/>
            <p:nvPr/>
          </p:nvSpPr>
          <p:spPr>
            <a:xfrm>
              <a:off x="157595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7" name="object 4707"/>
            <p:cNvSpPr/>
            <p:nvPr/>
          </p:nvSpPr>
          <p:spPr>
            <a:xfrm>
              <a:off x="157608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8" name="object 4708"/>
            <p:cNvSpPr/>
            <p:nvPr/>
          </p:nvSpPr>
          <p:spPr>
            <a:xfrm>
              <a:off x="157621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9" name="object 4709"/>
            <p:cNvSpPr/>
            <p:nvPr/>
          </p:nvSpPr>
          <p:spPr>
            <a:xfrm>
              <a:off x="157672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0" name="object 4710"/>
            <p:cNvSpPr/>
            <p:nvPr/>
          </p:nvSpPr>
          <p:spPr>
            <a:xfrm>
              <a:off x="157697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1" name="object 4711"/>
            <p:cNvSpPr/>
            <p:nvPr/>
          </p:nvSpPr>
          <p:spPr>
            <a:xfrm>
              <a:off x="157710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2" name="object 4712"/>
            <p:cNvSpPr/>
            <p:nvPr/>
          </p:nvSpPr>
          <p:spPr>
            <a:xfrm>
              <a:off x="1577227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3" name="object 4713"/>
            <p:cNvSpPr/>
            <p:nvPr/>
          </p:nvSpPr>
          <p:spPr>
            <a:xfrm>
              <a:off x="157722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4" name="object 4714"/>
            <p:cNvSpPr/>
            <p:nvPr/>
          </p:nvSpPr>
          <p:spPr>
            <a:xfrm>
              <a:off x="1577353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5" name="object 4715"/>
            <p:cNvSpPr/>
            <p:nvPr/>
          </p:nvSpPr>
          <p:spPr>
            <a:xfrm>
              <a:off x="1577480" y="417021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89"/>
                  </a:moveTo>
                  <a:lnTo>
                    <a:pt x="887" y="68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6" name="object 4716"/>
            <p:cNvSpPr/>
            <p:nvPr/>
          </p:nvSpPr>
          <p:spPr>
            <a:xfrm>
              <a:off x="1577607" y="417079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7" name="object 4717"/>
            <p:cNvSpPr/>
            <p:nvPr/>
          </p:nvSpPr>
          <p:spPr>
            <a:xfrm>
              <a:off x="1577607" y="4168910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41"/>
                  </a:moveTo>
                  <a:lnTo>
                    <a:pt x="887" y="134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8" name="object 4718"/>
            <p:cNvSpPr/>
            <p:nvPr/>
          </p:nvSpPr>
          <p:spPr>
            <a:xfrm>
              <a:off x="1577734" y="41710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9" name="object 4719"/>
            <p:cNvSpPr/>
            <p:nvPr/>
          </p:nvSpPr>
          <p:spPr>
            <a:xfrm>
              <a:off x="157786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0" name="object 4720"/>
            <p:cNvSpPr/>
            <p:nvPr/>
          </p:nvSpPr>
          <p:spPr>
            <a:xfrm>
              <a:off x="157798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1" name="object 4721"/>
            <p:cNvSpPr/>
            <p:nvPr/>
          </p:nvSpPr>
          <p:spPr>
            <a:xfrm>
              <a:off x="157798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2" name="object 4722"/>
            <p:cNvSpPr/>
            <p:nvPr/>
          </p:nvSpPr>
          <p:spPr>
            <a:xfrm>
              <a:off x="157811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3" name="object 4723"/>
            <p:cNvSpPr/>
            <p:nvPr/>
          </p:nvSpPr>
          <p:spPr>
            <a:xfrm>
              <a:off x="157849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4" name="object 4724"/>
            <p:cNvSpPr/>
            <p:nvPr/>
          </p:nvSpPr>
          <p:spPr>
            <a:xfrm>
              <a:off x="157874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5" name="object 4725"/>
            <p:cNvSpPr/>
            <p:nvPr/>
          </p:nvSpPr>
          <p:spPr>
            <a:xfrm>
              <a:off x="157887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6" name="object 4726"/>
            <p:cNvSpPr/>
            <p:nvPr/>
          </p:nvSpPr>
          <p:spPr>
            <a:xfrm>
              <a:off x="157887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7" name="object 4727"/>
            <p:cNvSpPr/>
            <p:nvPr/>
          </p:nvSpPr>
          <p:spPr>
            <a:xfrm>
              <a:off x="157900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8" name="object 4728"/>
            <p:cNvSpPr/>
            <p:nvPr/>
          </p:nvSpPr>
          <p:spPr>
            <a:xfrm>
              <a:off x="157950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9" name="object 4729"/>
            <p:cNvSpPr/>
            <p:nvPr/>
          </p:nvSpPr>
          <p:spPr>
            <a:xfrm>
              <a:off x="157976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0" name="object 4730"/>
            <p:cNvSpPr/>
            <p:nvPr/>
          </p:nvSpPr>
          <p:spPr>
            <a:xfrm>
              <a:off x="1579888" y="417088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1" name="object 4731"/>
            <p:cNvSpPr/>
            <p:nvPr/>
          </p:nvSpPr>
          <p:spPr>
            <a:xfrm>
              <a:off x="1580015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2" name="object 4732"/>
            <p:cNvSpPr/>
            <p:nvPr/>
          </p:nvSpPr>
          <p:spPr>
            <a:xfrm>
              <a:off x="158001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3" name="object 4733"/>
            <p:cNvSpPr/>
            <p:nvPr/>
          </p:nvSpPr>
          <p:spPr>
            <a:xfrm>
              <a:off x="1580268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4" name="object 4734"/>
            <p:cNvSpPr/>
            <p:nvPr/>
          </p:nvSpPr>
          <p:spPr>
            <a:xfrm>
              <a:off x="1580268" y="4167720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387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5" name="object 4735"/>
            <p:cNvSpPr/>
            <p:nvPr/>
          </p:nvSpPr>
          <p:spPr>
            <a:xfrm>
              <a:off x="1579761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6" name="object 4736"/>
            <p:cNvSpPr/>
            <p:nvPr/>
          </p:nvSpPr>
          <p:spPr>
            <a:xfrm>
              <a:off x="158090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7" name="object 4737"/>
            <p:cNvSpPr/>
            <p:nvPr/>
          </p:nvSpPr>
          <p:spPr>
            <a:xfrm>
              <a:off x="158090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8" name="object 4738"/>
            <p:cNvSpPr/>
            <p:nvPr/>
          </p:nvSpPr>
          <p:spPr>
            <a:xfrm>
              <a:off x="158115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9" name="object 4739"/>
            <p:cNvSpPr/>
            <p:nvPr/>
          </p:nvSpPr>
          <p:spPr>
            <a:xfrm>
              <a:off x="1581409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0" name="object 4740"/>
            <p:cNvSpPr/>
            <p:nvPr/>
          </p:nvSpPr>
          <p:spPr>
            <a:xfrm>
              <a:off x="158153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1" name="object 4741"/>
            <p:cNvSpPr/>
            <p:nvPr/>
          </p:nvSpPr>
          <p:spPr>
            <a:xfrm>
              <a:off x="158153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2" name="object 4742"/>
            <p:cNvSpPr/>
            <p:nvPr/>
          </p:nvSpPr>
          <p:spPr>
            <a:xfrm>
              <a:off x="158216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3" name="object 4743"/>
            <p:cNvSpPr/>
            <p:nvPr/>
          </p:nvSpPr>
          <p:spPr>
            <a:xfrm>
              <a:off x="158242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4" name="object 4744"/>
            <p:cNvSpPr/>
            <p:nvPr/>
          </p:nvSpPr>
          <p:spPr>
            <a:xfrm>
              <a:off x="1582549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5" name="object 4745"/>
            <p:cNvSpPr/>
            <p:nvPr/>
          </p:nvSpPr>
          <p:spPr>
            <a:xfrm>
              <a:off x="1582676" y="41709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6" name="object 4746"/>
            <p:cNvSpPr/>
            <p:nvPr/>
          </p:nvSpPr>
          <p:spPr>
            <a:xfrm>
              <a:off x="1582803" y="4168037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55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7" name="object 4747"/>
            <p:cNvSpPr/>
            <p:nvPr/>
          </p:nvSpPr>
          <p:spPr>
            <a:xfrm>
              <a:off x="1582929" y="416955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19"/>
                  </a:moveTo>
                  <a:lnTo>
                    <a:pt x="887" y="101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8" name="object 4748"/>
            <p:cNvSpPr/>
            <p:nvPr/>
          </p:nvSpPr>
          <p:spPr>
            <a:xfrm>
              <a:off x="1582929" y="417079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9" name="object 4749"/>
            <p:cNvSpPr/>
            <p:nvPr/>
          </p:nvSpPr>
          <p:spPr>
            <a:xfrm>
              <a:off x="158305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0" name="object 4750"/>
            <p:cNvSpPr/>
            <p:nvPr/>
          </p:nvSpPr>
          <p:spPr>
            <a:xfrm>
              <a:off x="158305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1" name="object 4751"/>
            <p:cNvSpPr/>
            <p:nvPr/>
          </p:nvSpPr>
          <p:spPr>
            <a:xfrm>
              <a:off x="158331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2" name="object 4752"/>
            <p:cNvSpPr/>
            <p:nvPr/>
          </p:nvSpPr>
          <p:spPr>
            <a:xfrm>
              <a:off x="158331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3" name="object 4753"/>
            <p:cNvSpPr/>
            <p:nvPr/>
          </p:nvSpPr>
          <p:spPr>
            <a:xfrm>
              <a:off x="158369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4" name="object 4754"/>
            <p:cNvSpPr/>
            <p:nvPr/>
          </p:nvSpPr>
          <p:spPr>
            <a:xfrm>
              <a:off x="158394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5" name="object 4755"/>
            <p:cNvSpPr/>
            <p:nvPr/>
          </p:nvSpPr>
          <p:spPr>
            <a:xfrm>
              <a:off x="158407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6" name="object 4756"/>
            <p:cNvSpPr/>
            <p:nvPr/>
          </p:nvSpPr>
          <p:spPr>
            <a:xfrm>
              <a:off x="158407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7" name="object 4757"/>
            <p:cNvSpPr/>
            <p:nvPr/>
          </p:nvSpPr>
          <p:spPr>
            <a:xfrm>
              <a:off x="158483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8" name="object 4758"/>
            <p:cNvSpPr/>
            <p:nvPr/>
          </p:nvSpPr>
          <p:spPr>
            <a:xfrm>
              <a:off x="158495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9" name="object 4759"/>
            <p:cNvSpPr/>
            <p:nvPr/>
          </p:nvSpPr>
          <p:spPr>
            <a:xfrm>
              <a:off x="1585084" y="417067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2"/>
                  </a:moveTo>
                  <a:lnTo>
                    <a:pt x="887" y="46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0" name="object 4760"/>
            <p:cNvSpPr/>
            <p:nvPr/>
          </p:nvSpPr>
          <p:spPr>
            <a:xfrm>
              <a:off x="1585211" y="417039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01"/>
                  </a:moveTo>
                  <a:lnTo>
                    <a:pt x="887" y="60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1" name="object 4761"/>
            <p:cNvSpPr/>
            <p:nvPr/>
          </p:nvSpPr>
          <p:spPr>
            <a:xfrm>
              <a:off x="1585211" y="41711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2" name="object 4762"/>
            <p:cNvSpPr/>
            <p:nvPr/>
          </p:nvSpPr>
          <p:spPr>
            <a:xfrm>
              <a:off x="1585464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3" name="object 4763"/>
            <p:cNvSpPr/>
            <p:nvPr/>
          </p:nvSpPr>
          <p:spPr>
            <a:xfrm>
              <a:off x="1585464" y="416989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48"/>
                  </a:moveTo>
                  <a:lnTo>
                    <a:pt x="887" y="84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4" name="object 4764"/>
            <p:cNvSpPr/>
            <p:nvPr/>
          </p:nvSpPr>
          <p:spPr>
            <a:xfrm>
              <a:off x="1585591" y="416997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10"/>
                  </a:moveTo>
                  <a:lnTo>
                    <a:pt x="887" y="81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5" name="object 4765"/>
            <p:cNvSpPr/>
            <p:nvPr/>
          </p:nvSpPr>
          <p:spPr>
            <a:xfrm>
              <a:off x="158571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6" name="object 4766"/>
            <p:cNvSpPr/>
            <p:nvPr/>
          </p:nvSpPr>
          <p:spPr>
            <a:xfrm>
              <a:off x="158584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7" name="object 4767"/>
            <p:cNvSpPr/>
            <p:nvPr/>
          </p:nvSpPr>
          <p:spPr>
            <a:xfrm>
              <a:off x="158597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8" name="object 4768"/>
            <p:cNvSpPr/>
            <p:nvPr/>
          </p:nvSpPr>
          <p:spPr>
            <a:xfrm>
              <a:off x="158660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9" name="object 4769"/>
            <p:cNvSpPr/>
            <p:nvPr/>
          </p:nvSpPr>
          <p:spPr>
            <a:xfrm>
              <a:off x="1586731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0" name="object 4770"/>
            <p:cNvSpPr/>
            <p:nvPr/>
          </p:nvSpPr>
          <p:spPr>
            <a:xfrm>
              <a:off x="1586731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1" name="object 4771"/>
            <p:cNvSpPr/>
            <p:nvPr/>
          </p:nvSpPr>
          <p:spPr>
            <a:xfrm>
              <a:off x="158685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2" name="object 4772"/>
            <p:cNvSpPr/>
            <p:nvPr/>
          </p:nvSpPr>
          <p:spPr>
            <a:xfrm>
              <a:off x="158736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3" name="object 4773"/>
            <p:cNvSpPr/>
            <p:nvPr/>
          </p:nvSpPr>
          <p:spPr>
            <a:xfrm>
              <a:off x="1586605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4" name="object 4774"/>
            <p:cNvSpPr/>
            <p:nvPr/>
          </p:nvSpPr>
          <p:spPr>
            <a:xfrm>
              <a:off x="1587745" y="417063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1"/>
                  </a:moveTo>
                  <a:lnTo>
                    <a:pt x="887" y="48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5" name="object 4775"/>
            <p:cNvSpPr/>
            <p:nvPr/>
          </p:nvSpPr>
          <p:spPr>
            <a:xfrm>
              <a:off x="1587872" y="41710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6" name="object 4776"/>
            <p:cNvSpPr/>
            <p:nvPr/>
          </p:nvSpPr>
          <p:spPr>
            <a:xfrm>
              <a:off x="1587872" y="417003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78"/>
                  </a:moveTo>
                  <a:lnTo>
                    <a:pt x="887" y="77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7" name="object 4777"/>
            <p:cNvSpPr/>
            <p:nvPr/>
          </p:nvSpPr>
          <p:spPr>
            <a:xfrm>
              <a:off x="1588125" y="4167252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34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8" name="object 4778"/>
            <p:cNvSpPr/>
            <p:nvPr/>
          </p:nvSpPr>
          <p:spPr>
            <a:xfrm>
              <a:off x="1588252" y="417032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32"/>
                  </a:moveTo>
                  <a:lnTo>
                    <a:pt x="887" y="63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9" name="object 4779"/>
            <p:cNvSpPr/>
            <p:nvPr/>
          </p:nvSpPr>
          <p:spPr>
            <a:xfrm>
              <a:off x="1588252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0" name="object 4780"/>
            <p:cNvSpPr/>
            <p:nvPr/>
          </p:nvSpPr>
          <p:spPr>
            <a:xfrm>
              <a:off x="158850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1" name="object 4781"/>
            <p:cNvSpPr/>
            <p:nvPr/>
          </p:nvSpPr>
          <p:spPr>
            <a:xfrm>
              <a:off x="158850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2" name="object 4782"/>
            <p:cNvSpPr/>
            <p:nvPr/>
          </p:nvSpPr>
          <p:spPr>
            <a:xfrm>
              <a:off x="158901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3" name="object 4783"/>
            <p:cNvSpPr/>
            <p:nvPr/>
          </p:nvSpPr>
          <p:spPr>
            <a:xfrm>
              <a:off x="1588252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4" name="object 4784"/>
            <p:cNvSpPr/>
            <p:nvPr/>
          </p:nvSpPr>
          <p:spPr>
            <a:xfrm>
              <a:off x="1589393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5" name="object 4785"/>
            <p:cNvSpPr/>
            <p:nvPr/>
          </p:nvSpPr>
          <p:spPr>
            <a:xfrm>
              <a:off x="159015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6" name="object 4786"/>
            <p:cNvSpPr/>
            <p:nvPr/>
          </p:nvSpPr>
          <p:spPr>
            <a:xfrm>
              <a:off x="159028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7" name="object 4787"/>
            <p:cNvSpPr/>
            <p:nvPr/>
          </p:nvSpPr>
          <p:spPr>
            <a:xfrm>
              <a:off x="1590406" y="416999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97"/>
                  </a:moveTo>
                  <a:lnTo>
                    <a:pt x="887" y="79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8" name="object 4788"/>
            <p:cNvSpPr/>
            <p:nvPr/>
          </p:nvSpPr>
          <p:spPr>
            <a:xfrm>
              <a:off x="1590533" y="416983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79"/>
                  </a:moveTo>
                  <a:lnTo>
                    <a:pt x="887" y="87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9" name="object 4789"/>
            <p:cNvSpPr/>
            <p:nvPr/>
          </p:nvSpPr>
          <p:spPr>
            <a:xfrm>
              <a:off x="159066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0" name="object 4790"/>
            <p:cNvSpPr/>
            <p:nvPr/>
          </p:nvSpPr>
          <p:spPr>
            <a:xfrm>
              <a:off x="1590660" y="417068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55"/>
                  </a:moveTo>
                  <a:lnTo>
                    <a:pt x="887" y="45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1" name="object 4791"/>
            <p:cNvSpPr/>
            <p:nvPr/>
          </p:nvSpPr>
          <p:spPr>
            <a:xfrm>
              <a:off x="1590787" y="416992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35"/>
                  </a:moveTo>
                  <a:lnTo>
                    <a:pt x="887" y="83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2" name="object 4792"/>
            <p:cNvSpPr/>
            <p:nvPr/>
          </p:nvSpPr>
          <p:spPr>
            <a:xfrm>
              <a:off x="1590913" y="4168075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759"/>
                  </a:moveTo>
                  <a:lnTo>
                    <a:pt x="887" y="1759"/>
                  </a:lnTo>
                </a:path>
              </a:pathLst>
            </a:custGeom>
            <a:ln w="3519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3" name="object 4793"/>
            <p:cNvSpPr/>
            <p:nvPr/>
          </p:nvSpPr>
          <p:spPr>
            <a:xfrm>
              <a:off x="159104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4" name="object 4794"/>
            <p:cNvSpPr/>
            <p:nvPr/>
          </p:nvSpPr>
          <p:spPr>
            <a:xfrm>
              <a:off x="159116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5" name="object 4795"/>
            <p:cNvSpPr/>
            <p:nvPr/>
          </p:nvSpPr>
          <p:spPr>
            <a:xfrm>
              <a:off x="1590280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6" name="object 4796"/>
            <p:cNvSpPr/>
            <p:nvPr/>
          </p:nvSpPr>
          <p:spPr>
            <a:xfrm>
              <a:off x="159142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7" name="object 4797"/>
            <p:cNvSpPr/>
            <p:nvPr/>
          </p:nvSpPr>
          <p:spPr>
            <a:xfrm>
              <a:off x="159180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8" name="object 4798"/>
            <p:cNvSpPr/>
            <p:nvPr/>
          </p:nvSpPr>
          <p:spPr>
            <a:xfrm>
              <a:off x="159180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9" name="object 4799"/>
            <p:cNvSpPr/>
            <p:nvPr/>
          </p:nvSpPr>
          <p:spPr>
            <a:xfrm>
              <a:off x="1591040" y="417156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0" name="object 4800"/>
            <p:cNvSpPr/>
            <p:nvPr/>
          </p:nvSpPr>
          <p:spPr>
            <a:xfrm>
              <a:off x="159218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1" name="object 4801"/>
            <p:cNvSpPr/>
            <p:nvPr/>
          </p:nvSpPr>
          <p:spPr>
            <a:xfrm>
              <a:off x="159281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2" name="object 4802"/>
            <p:cNvSpPr/>
            <p:nvPr/>
          </p:nvSpPr>
          <p:spPr>
            <a:xfrm>
              <a:off x="159294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3" name="object 4803"/>
            <p:cNvSpPr/>
            <p:nvPr/>
          </p:nvSpPr>
          <p:spPr>
            <a:xfrm>
              <a:off x="1593068" y="41709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4" name="object 4804"/>
            <p:cNvSpPr/>
            <p:nvPr/>
          </p:nvSpPr>
          <p:spPr>
            <a:xfrm>
              <a:off x="1593068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5" name="object 4805"/>
            <p:cNvSpPr/>
            <p:nvPr/>
          </p:nvSpPr>
          <p:spPr>
            <a:xfrm>
              <a:off x="1593195" y="4169278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58"/>
                  </a:moveTo>
                  <a:lnTo>
                    <a:pt x="887" y="115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6" name="object 4806"/>
            <p:cNvSpPr/>
            <p:nvPr/>
          </p:nvSpPr>
          <p:spPr>
            <a:xfrm>
              <a:off x="1593321" y="417048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6"/>
                  </a:moveTo>
                  <a:lnTo>
                    <a:pt x="887" y="5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7" name="object 4807"/>
            <p:cNvSpPr/>
            <p:nvPr/>
          </p:nvSpPr>
          <p:spPr>
            <a:xfrm>
              <a:off x="1593448" y="416906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65"/>
                  </a:moveTo>
                  <a:lnTo>
                    <a:pt x="887" y="126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8" name="object 4808"/>
            <p:cNvSpPr/>
            <p:nvPr/>
          </p:nvSpPr>
          <p:spPr>
            <a:xfrm>
              <a:off x="1593575" y="417053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1"/>
                  </a:moveTo>
                  <a:lnTo>
                    <a:pt x="887" y="5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9" name="object 4809"/>
            <p:cNvSpPr/>
            <p:nvPr/>
          </p:nvSpPr>
          <p:spPr>
            <a:xfrm>
              <a:off x="159370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0" name="object 4810"/>
            <p:cNvSpPr/>
            <p:nvPr/>
          </p:nvSpPr>
          <p:spPr>
            <a:xfrm>
              <a:off x="159370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1" name="object 4811"/>
            <p:cNvSpPr/>
            <p:nvPr/>
          </p:nvSpPr>
          <p:spPr>
            <a:xfrm>
              <a:off x="1593828" y="417045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9"/>
                  </a:moveTo>
                  <a:lnTo>
                    <a:pt x="887" y="5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2" name="object 4812"/>
            <p:cNvSpPr/>
            <p:nvPr/>
          </p:nvSpPr>
          <p:spPr>
            <a:xfrm>
              <a:off x="159395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3" name="object 4813"/>
            <p:cNvSpPr/>
            <p:nvPr/>
          </p:nvSpPr>
          <p:spPr>
            <a:xfrm>
              <a:off x="159408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4" name="object 4814"/>
            <p:cNvSpPr/>
            <p:nvPr/>
          </p:nvSpPr>
          <p:spPr>
            <a:xfrm>
              <a:off x="159433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5" name="object 4815"/>
            <p:cNvSpPr/>
            <p:nvPr/>
          </p:nvSpPr>
          <p:spPr>
            <a:xfrm>
              <a:off x="159446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6" name="object 4816"/>
            <p:cNvSpPr/>
            <p:nvPr/>
          </p:nvSpPr>
          <p:spPr>
            <a:xfrm>
              <a:off x="1593701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7" name="object 4817"/>
            <p:cNvSpPr/>
            <p:nvPr/>
          </p:nvSpPr>
          <p:spPr>
            <a:xfrm>
              <a:off x="159534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8" name="object 4818"/>
            <p:cNvSpPr/>
            <p:nvPr/>
          </p:nvSpPr>
          <p:spPr>
            <a:xfrm>
              <a:off x="159560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9" name="object 4819"/>
            <p:cNvSpPr/>
            <p:nvPr/>
          </p:nvSpPr>
          <p:spPr>
            <a:xfrm>
              <a:off x="1595729" y="416987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60"/>
                  </a:moveTo>
                  <a:lnTo>
                    <a:pt x="887" y="86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20" name="object 4820"/>
            <p:cNvSpPr/>
            <p:nvPr/>
          </p:nvSpPr>
          <p:spPr>
            <a:xfrm>
              <a:off x="1595729" y="4169455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69"/>
                  </a:moveTo>
                  <a:lnTo>
                    <a:pt x="887" y="10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21" name="object 4821"/>
            <p:cNvSpPr/>
            <p:nvPr/>
          </p:nvSpPr>
          <p:spPr>
            <a:xfrm>
              <a:off x="1595856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22" name="object 4822"/>
            <p:cNvSpPr/>
            <p:nvPr/>
          </p:nvSpPr>
          <p:spPr>
            <a:xfrm>
              <a:off x="1595983" y="416975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17"/>
                  </a:moveTo>
                  <a:lnTo>
                    <a:pt x="887" y="91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23" name="object 4823"/>
            <p:cNvSpPr/>
            <p:nvPr/>
          </p:nvSpPr>
          <p:spPr>
            <a:xfrm>
              <a:off x="1596109" y="416948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57"/>
                  </a:moveTo>
                  <a:lnTo>
                    <a:pt x="887" y="105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24" name="object 4824"/>
            <p:cNvSpPr/>
            <p:nvPr/>
          </p:nvSpPr>
          <p:spPr>
            <a:xfrm>
              <a:off x="1596236" y="417030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45"/>
                  </a:moveTo>
                  <a:lnTo>
                    <a:pt x="887" y="64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25" name="object 4825"/>
            <p:cNvSpPr/>
            <p:nvPr/>
          </p:nvSpPr>
          <p:spPr>
            <a:xfrm>
              <a:off x="1596490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26" name="object 4826"/>
            <p:cNvSpPr/>
            <p:nvPr/>
          </p:nvSpPr>
          <p:spPr>
            <a:xfrm>
              <a:off x="159661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27" name="object 4827"/>
            <p:cNvSpPr/>
            <p:nvPr/>
          </p:nvSpPr>
          <p:spPr>
            <a:xfrm>
              <a:off x="1595983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  <a:path w="2540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28" name="object 4828"/>
            <p:cNvSpPr/>
            <p:nvPr/>
          </p:nvSpPr>
          <p:spPr>
            <a:xfrm>
              <a:off x="159737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29" name="object 4829"/>
            <p:cNvSpPr/>
            <p:nvPr/>
          </p:nvSpPr>
          <p:spPr>
            <a:xfrm>
              <a:off x="159788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0" name="object 4830"/>
            <p:cNvSpPr/>
            <p:nvPr/>
          </p:nvSpPr>
          <p:spPr>
            <a:xfrm>
              <a:off x="159813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1" name="object 4831"/>
            <p:cNvSpPr/>
            <p:nvPr/>
          </p:nvSpPr>
          <p:spPr>
            <a:xfrm>
              <a:off x="1598390" y="417034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26"/>
                  </a:moveTo>
                  <a:lnTo>
                    <a:pt x="887" y="62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2" name="object 4832"/>
            <p:cNvSpPr/>
            <p:nvPr/>
          </p:nvSpPr>
          <p:spPr>
            <a:xfrm>
              <a:off x="1598517" y="417030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45"/>
                  </a:moveTo>
                  <a:lnTo>
                    <a:pt x="887" y="64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3" name="object 4833"/>
            <p:cNvSpPr/>
            <p:nvPr/>
          </p:nvSpPr>
          <p:spPr>
            <a:xfrm>
              <a:off x="1598644" y="417079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4" name="object 4834"/>
            <p:cNvSpPr/>
            <p:nvPr/>
          </p:nvSpPr>
          <p:spPr>
            <a:xfrm>
              <a:off x="1598644" y="41710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5" name="object 4835"/>
            <p:cNvSpPr/>
            <p:nvPr/>
          </p:nvSpPr>
          <p:spPr>
            <a:xfrm>
              <a:off x="1598771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6" name="object 4836"/>
            <p:cNvSpPr/>
            <p:nvPr/>
          </p:nvSpPr>
          <p:spPr>
            <a:xfrm>
              <a:off x="1598771" y="41710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7" name="object 4837"/>
            <p:cNvSpPr/>
            <p:nvPr/>
          </p:nvSpPr>
          <p:spPr>
            <a:xfrm>
              <a:off x="159902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8" name="object 4838"/>
            <p:cNvSpPr/>
            <p:nvPr/>
          </p:nvSpPr>
          <p:spPr>
            <a:xfrm>
              <a:off x="1599151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9" name="object 4839"/>
            <p:cNvSpPr/>
            <p:nvPr/>
          </p:nvSpPr>
          <p:spPr>
            <a:xfrm>
              <a:off x="159927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0" name="object 4840"/>
            <p:cNvSpPr/>
            <p:nvPr/>
          </p:nvSpPr>
          <p:spPr>
            <a:xfrm>
              <a:off x="159965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1" name="object 4841"/>
            <p:cNvSpPr/>
            <p:nvPr/>
          </p:nvSpPr>
          <p:spPr>
            <a:xfrm>
              <a:off x="1599911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2" name="object 4842"/>
            <p:cNvSpPr/>
            <p:nvPr/>
          </p:nvSpPr>
          <p:spPr>
            <a:xfrm>
              <a:off x="159991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3" name="object 4843"/>
            <p:cNvSpPr/>
            <p:nvPr/>
          </p:nvSpPr>
          <p:spPr>
            <a:xfrm>
              <a:off x="160041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4" name="object 4844"/>
            <p:cNvSpPr/>
            <p:nvPr/>
          </p:nvSpPr>
          <p:spPr>
            <a:xfrm>
              <a:off x="160067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5" name="object 4845"/>
            <p:cNvSpPr/>
            <p:nvPr/>
          </p:nvSpPr>
          <p:spPr>
            <a:xfrm>
              <a:off x="160079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6" name="object 4846"/>
            <p:cNvSpPr/>
            <p:nvPr/>
          </p:nvSpPr>
          <p:spPr>
            <a:xfrm>
              <a:off x="1600925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7" name="object 4847"/>
            <p:cNvSpPr/>
            <p:nvPr/>
          </p:nvSpPr>
          <p:spPr>
            <a:xfrm>
              <a:off x="1601052" y="417082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8" name="object 4848"/>
            <p:cNvSpPr/>
            <p:nvPr/>
          </p:nvSpPr>
          <p:spPr>
            <a:xfrm>
              <a:off x="1601052" y="417084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9" name="object 4849"/>
            <p:cNvSpPr/>
            <p:nvPr/>
          </p:nvSpPr>
          <p:spPr>
            <a:xfrm>
              <a:off x="1601178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0" name="object 4850"/>
            <p:cNvSpPr/>
            <p:nvPr/>
          </p:nvSpPr>
          <p:spPr>
            <a:xfrm>
              <a:off x="1601305" y="416924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77"/>
                  </a:moveTo>
                  <a:lnTo>
                    <a:pt x="887" y="117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1" name="object 4851"/>
            <p:cNvSpPr/>
            <p:nvPr/>
          </p:nvSpPr>
          <p:spPr>
            <a:xfrm>
              <a:off x="1601432" y="4167885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709"/>
                  </a:moveTo>
                  <a:lnTo>
                    <a:pt x="0" y="0"/>
                  </a:lnTo>
                </a:path>
                <a:path h="3810">
                  <a:moveTo>
                    <a:pt x="0" y="3709"/>
                  </a:moveTo>
                  <a:lnTo>
                    <a:pt x="0" y="369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2" name="object 4852"/>
            <p:cNvSpPr/>
            <p:nvPr/>
          </p:nvSpPr>
          <p:spPr>
            <a:xfrm>
              <a:off x="1600672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3" name="object 4853"/>
            <p:cNvSpPr/>
            <p:nvPr/>
          </p:nvSpPr>
          <p:spPr>
            <a:xfrm>
              <a:off x="160193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4" name="object 4854"/>
            <p:cNvSpPr/>
            <p:nvPr/>
          </p:nvSpPr>
          <p:spPr>
            <a:xfrm>
              <a:off x="1601305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5" name="object 4855"/>
            <p:cNvSpPr/>
            <p:nvPr/>
          </p:nvSpPr>
          <p:spPr>
            <a:xfrm>
              <a:off x="160231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6" name="object 4856"/>
            <p:cNvSpPr/>
            <p:nvPr/>
          </p:nvSpPr>
          <p:spPr>
            <a:xfrm>
              <a:off x="1602446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7" name="object 4857"/>
            <p:cNvSpPr/>
            <p:nvPr/>
          </p:nvSpPr>
          <p:spPr>
            <a:xfrm>
              <a:off x="1601685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8" name="object 4858"/>
            <p:cNvSpPr/>
            <p:nvPr/>
          </p:nvSpPr>
          <p:spPr>
            <a:xfrm>
              <a:off x="160346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9" name="object 4859"/>
            <p:cNvSpPr/>
            <p:nvPr/>
          </p:nvSpPr>
          <p:spPr>
            <a:xfrm>
              <a:off x="160358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0" name="object 4860"/>
            <p:cNvSpPr/>
            <p:nvPr/>
          </p:nvSpPr>
          <p:spPr>
            <a:xfrm>
              <a:off x="1603586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1" name="object 4861"/>
            <p:cNvSpPr/>
            <p:nvPr/>
          </p:nvSpPr>
          <p:spPr>
            <a:xfrm>
              <a:off x="1603840" y="4160593"/>
              <a:ext cx="0" cy="11430"/>
            </a:xfrm>
            <a:custGeom>
              <a:avLst/>
              <a:gdLst/>
              <a:ahLst/>
              <a:cxnLst/>
              <a:rect l="l" t="t" r="r" b="b"/>
              <a:pathLst>
                <a:path h="11429">
                  <a:moveTo>
                    <a:pt x="0" y="1100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2" name="object 4862"/>
            <p:cNvSpPr/>
            <p:nvPr/>
          </p:nvSpPr>
          <p:spPr>
            <a:xfrm>
              <a:off x="1603966" y="417079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3" name="object 4863"/>
            <p:cNvSpPr/>
            <p:nvPr/>
          </p:nvSpPr>
          <p:spPr>
            <a:xfrm>
              <a:off x="1604093" y="417069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9"/>
                  </a:moveTo>
                  <a:lnTo>
                    <a:pt x="887" y="44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4" name="object 4864"/>
            <p:cNvSpPr/>
            <p:nvPr/>
          </p:nvSpPr>
          <p:spPr>
            <a:xfrm>
              <a:off x="160409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5" name="object 4865"/>
            <p:cNvSpPr/>
            <p:nvPr/>
          </p:nvSpPr>
          <p:spPr>
            <a:xfrm>
              <a:off x="160422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6" name="object 4866"/>
            <p:cNvSpPr/>
            <p:nvPr/>
          </p:nvSpPr>
          <p:spPr>
            <a:xfrm>
              <a:off x="160447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7" name="object 4867"/>
            <p:cNvSpPr/>
            <p:nvPr/>
          </p:nvSpPr>
          <p:spPr>
            <a:xfrm>
              <a:off x="160460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8" name="object 4868"/>
            <p:cNvSpPr/>
            <p:nvPr/>
          </p:nvSpPr>
          <p:spPr>
            <a:xfrm>
              <a:off x="1603840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9" name="object 4869"/>
            <p:cNvSpPr/>
            <p:nvPr/>
          </p:nvSpPr>
          <p:spPr>
            <a:xfrm>
              <a:off x="160498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0" name="object 4870"/>
            <p:cNvSpPr/>
            <p:nvPr/>
          </p:nvSpPr>
          <p:spPr>
            <a:xfrm>
              <a:off x="1605107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1" name="object 4871"/>
            <p:cNvSpPr/>
            <p:nvPr/>
          </p:nvSpPr>
          <p:spPr>
            <a:xfrm>
              <a:off x="160523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2" name="object 4872"/>
            <p:cNvSpPr/>
            <p:nvPr/>
          </p:nvSpPr>
          <p:spPr>
            <a:xfrm>
              <a:off x="160561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3" name="object 4873"/>
            <p:cNvSpPr/>
            <p:nvPr/>
          </p:nvSpPr>
          <p:spPr>
            <a:xfrm>
              <a:off x="160586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4" name="object 4874"/>
            <p:cNvSpPr/>
            <p:nvPr/>
          </p:nvSpPr>
          <p:spPr>
            <a:xfrm>
              <a:off x="160599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5" name="object 4875"/>
            <p:cNvSpPr/>
            <p:nvPr/>
          </p:nvSpPr>
          <p:spPr>
            <a:xfrm>
              <a:off x="1606248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6" name="object 4876"/>
            <p:cNvSpPr/>
            <p:nvPr/>
          </p:nvSpPr>
          <p:spPr>
            <a:xfrm>
              <a:off x="1606248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7" name="object 4877"/>
            <p:cNvSpPr/>
            <p:nvPr/>
          </p:nvSpPr>
          <p:spPr>
            <a:xfrm>
              <a:off x="1606248" y="41711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8" name="object 4878"/>
            <p:cNvSpPr/>
            <p:nvPr/>
          </p:nvSpPr>
          <p:spPr>
            <a:xfrm>
              <a:off x="1606501" y="417006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65"/>
                  </a:moveTo>
                  <a:lnTo>
                    <a:pt x="887" y="76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9" name="object 4879"/>
            <p:cNvSpPr/>
            <p:nvPr/>
          </p:nvSpPr>
          <p:spPr>
            <a:xfrm>
              <a:off x="1606628" y="4168353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20"/>
                  </a:moveTo>
                  <a:lnTo>
                    <a:pt x="887" y="1620"/>
                  </a:lnTo>
                </a:path>
              </a:pathLst>
            </a:custGeom>
            <a:ln w="3240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0" name="object 4880"/>
            <p:cNvSpPr/>
            <p:nvPr/>
          </p:nvSpPr>
          <p:spPr>
            <a:xfrm>
              <a:off x="1606754" y="4161657"/>
              <a:ext cx="0" cy="10160"/>
            </a:xfrm>
            <a:custGeom>
              <a:avLst/>
              <a:gdLst/>
              <a:ahLst/>
              <a:cxnLst/>
              <a:rect l="l" t="t" r="r" b="b"/>
              <a:pathLst>
                <a:path h="10160">
                  <a:moveTo>
                    <a:pt x="0" y="9937"/>
                  </a:moveTo>
                  <a:lnTo>
                    <a:pt x="0" y="0"/>
                  </a:lnTo>
                </a:path>
                <a:path h="10160">
                  <a:moveTo>
                    <a:pt x="0" y="9937"/>
                  </a:moveTo>
                  <a:lnTo>
                    <a:pt x="0" y="992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1" name="object 4881"/>
            <p:cNvSpPr/>
            <p:nvPr/>
          </p:nvSpPr>
          <p:spPr>
            <a:xfrm>
              <a:off x="160700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2" name="object 4882"/>
            <p:cNvSpPr/>
            <p:nvPr/>
          </p:nvSpPr>
          <p:spPr>
            <a:xfrm>
              <a:off x="160751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3" name="object 4883"/>
            <p:cNvSpPr/>
            <p:nvPr/>
          </p:nvSpPr>
          <p:spPr>
            <a:xfrm>
              <a:off x="1607768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4" name="object 4884"/>
            <p:cNvSpPr/>
            <p:nvPr/>
          </p:nvSpPr>
          <p:spPr>
            <a:xfrm>
              <a:off x="160789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5" name="object 4885"/>
            <p:cNvSpPr/>
            <p:nvPr/>
          </p:nvSpPr>
          <p:spPr>
            <a:xfrm>
              <a:off x="160802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6" name="object 4886"/>
            <p:cNvSpPr/>
            <p:nvPr/>
          </p:nvSpPr>
          <p:spPr>
            <a:xfrm>
              <a:off x="160840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7" name="object 4887"/>
            <p:cNvSpPr/>
            <p:nvPr/>
          </p:nvSpPr>
          <p:spPr>
            <a:xfrm>
              <a:off x="160865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8" name="object 4888"/>
            <p:cNvSpPr/>
            <p:nvPr/>
          </p:nvSpPr>
          <p:spPr>
            <a:xfrm>
              <a:off x="1608909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9" name="object 4889"/>
            <p:cNvSpPr/>
            <p:nvPr/>
          </p:nvSpPr>
          <p:spPr>
            <a:xfrm>
              <a:off x="160890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0" name="object 4890"/>
            <p:cNvSpPr/>
            <p:nvPr/>
          </p:nvSpPr>
          <p:spPr>
            <a:xfrm>
              <a:off x="1609036" y="417021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89"/>
                  </a:moveTo>
                  <a:lnTo>
                    <a:pt x="887" y="68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1" name="object 4891"/>
            <p:cNvSpPr/>
            <p:nvPr/>
          </p:nvSpPr>
          <p:spPr>
            <a:xfrm>
              <a:off x="1609162" y="4168974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10"/>
                  </a:moveTo>
                  <a:lnTo>
                    <a:pt x="887" y="131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2" name="object 4892"/>
            <p:cNvSpPr/>
            <p:nvPr/>
          </p:nvSpPr>
          <p:spPr>
            <a:xfrm>
              <a:off x="1609289" y="416978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05"/>
                  </a:moveTo>
                  <a:lnTo>
                    <a:pt x="887" y="90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3" name="object 4893"/>
            <p:cNvSpPr/>
            <p:nvPr/>
          </p:nvSpPr>
          <p:spPr>
            <a:xfrm>
              <a:off x="1609542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4" name="object 4894"/>
            <p:cNvSpPr/>
            <p:nvPr/>
          </p:nvSpPr>
          <p:spPr>
            <a:xfrm>
              <a:off x="160979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5" name="object 4895"/>
            <p:cNvSpPr/>
            <p:nvPr/>
          </p:nvSpPr>
          <p:spPr>
            <a:xfrm>
              <a:off x="1609289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6" name="object 4896"/>
            <p:cNvSpPr/>
            <p:nvPr/>
          </p:nvSpPr>
          <p:spPr>
            <a:xfrm>
              <a:off x="1610430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7" name="object 4897"/>
            <p:cNvSpPr/>
            <p:nvPr/>
          </p:nvSpPr>
          <p:spPr>
            <a:xfrm>
              <a:off x="161081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8" name="object 4898"/>
            <p:cNvSpPr/>
            <p:nvPr/>
          </p:nvSpPr>
          <p:spPr>
            <a:xfrm>
              <a:off x="161119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9" name="object 4899"/>
            <p:cNvSpPr/>
            <p:nvPr/>
          </p:nvSpPr>
          <p:spPr>
            <a:xfrm>
              <a:off x="1610430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0" name="object 4900"/>
            <p:cNvSpPr/>
            <p:nvPr/>
          </p:nvSpPr>
          <p:spPr>
            <a:xfrm>
              <a:off x="1611443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1" name="object 4901"/>
            <p:cNvSpPr/>
            <p:nvPr/>
          </p:nvSpPr>
          <p:spPr>
            <a:xfrm>
              <a:off x="161157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2" name="object 4902"/>
            <p:cNvSpPr/>
            <p:nvPr/>
          </p:nvSpPr>
          <p:spPr>
            <a:xfrm>
              <a:off x="1611697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3" name="object 4903"/>
            <p:cNvSpPr/>
            <p:nvPr/>
          </p:nvSpPr>
          <p:spPr>
            <a:xfrm>
              <a:off x="1611824" y="4089956"/>
              <a:ext cx="0" cy="81915"/>
            </a:xfrm>
            <a:custGeom>
              <a:avLst/>
              <a:gdLst/>
              <a:ahLst/>
              <a:cxnLst/>
              <a:rect l="l" t="t" r="r" b="b"/>
              <a:pathLst>
                <a:path h="81914">
                  <a:moveTo>
                    <a:pt x="0" y="81637"/>
                  </a:moveTo>
                  <a:lnTo>
                    <a:pt x="0" y="75105"/>
                  </a:lnTo>
                </a:path>
                <a:path h="81914">
                  <a:moveTo>
                    <a:pt x="0" y="8163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4" name="object 4904"/>
            <p:cNvSpPr/>
            <p:nvPr/>
          </p:nvSpPr>
          <p:spPr>
            <a:xfrm>
              <a:off x="161296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5" name="object 4905"/>
            <p:cNvSpPr/>
            <p:nvPr/>
          </p:nvSpPr>
          <p:spPr>
            <a:xfrm>
              <a:off x="1613091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6" name="object 4906"/>
            <p:cNvSpPr/>
            <p:nvPr/>
          </p:nvSpPr>
          <p:spPr>
            <a:xfrm>
              <a:off x="161347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7" name="object 4907"/>
            <p:cNvSpPr/>
            <p:nvPr/>
          </p:nvSpPr>
          <p:spPr>
            <a:xfrm>
              <a:off x="161359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8" name="object 4908"/>
            <p:cNvSpPr/>
            <p:nvPr/>
          </p:nvSpPr>
          <p:spPr>
            <a:xfrm>
              <a:off x="161359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9" name="object 4909"/>
            <p:cNvSpPr/>
            <p:nvPr/>
          </p:nvSpPr>
          <p:spPr>
            <a:xfrm>
              <a:off x="161372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0" name="object 4910"/>
            <p:cNvSpPr/>
            <p:nvPr/>
          </p:nvSpPr>
          <p:spPr>
            <a:xfrm>
              <a:off x="1614105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1" name="object 4911"/>
            <p:cNvSpPr/>
            <p:nvPr/>
          </p:nvSpPr>
          <p:spPr>
            <a:xfrm>
              <a:off x="1613344" y="417146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2" name="object 4912"/>
            <p:cNvSpPr/>
            <p:nvPr/>
          </p:nvSpPr>
          <p:spPr>
            <a:xfrm>
              <a:off x="1614612" y="4156948"/>
              <a:ext cx="0" cy="15240"/>
            </a:xfrm>
            <a:custGeom>
              <a:avLst/>
              <a:gdLst/>
              <a:ahLst/>
              <a:cxnLst/>
              <a:rect l="l" t="t" r="r" b="b"/>
              <a:pathLst>
                <a:path h="15239">
                  <a:moveTo>
                    <a:pt x="0" y="14646"/>
                  </a:moveTo>
                  <a:lnTo>
                    <a:pt x="0" y="0"/>
                  </a:lnTo>
                </a:path>
                <a:path h="15239">
                  <a:moveTo>
                    <a:pt x="0" y="14646"/>
                  </a:moveTo>
                  <a:lnTo>
                    <a:pt x="0" y="100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3" name="object 4913"/>
            <p:cNvSpPr/>
            <p:nvPr/>
          </p:nvSpPr>
          <p:spPr>
            <a:xfrm>
              <a:off x="1614738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4" name="object 4914"/>
            <p:cNvSpPr/>
            <p:nvPr/>
          </p:nvSpPr>
          <p:spPr>
            <a:xfrm>
              <a:off x="161486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5" name="object 4915"/>
            <p:cNvSpPr/>
            <p:nvPr/>
          </p:nvSpPr>
          <p:spPr>
            <a:xfrm>
              <a:off x="161511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6" name="object 4916"/>
            <p:cNvSpPr/>
            <p:nvPr/>
          </p:nvSpPr>
          <p:spPr>
            <a:xfrm>
              <a:off x="161524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7" name="object 4917"/>
            <p:cNvSpPr/>
            <p:nvPr/>
          </p:nvSpPr>
          <p:spPr>
            <a:xfrm>
              <a:off x="161537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8" name="object 4918"/>
            <p:cNvSpPr/>
            <p:nvPr/>
          </p:nvSpPr>
          <p:spPr>
            <a:xfrm>
              <a:off x="1614738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9" name="object 4919"/>
            <p:cNvSpPr/>
            <p:nvPr/>
          </p:nvSpPr>
          <p:spPr>
            <a:xfrm>
              <a:off x="161575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0" name="object 4920"/>
            <p:cNvSpPr/>
            <p:nvPr/>
          </p:nvSpPr>
          <p:spPr>
            <a:xfrm>
              <a:off x="161600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1" name="object 4921"/>
            <p:cNvSpPr/>
            <p:nvPr/>
          </p:nvSpPr>
          <p:spPr>
            <a:xfrm>
              <a:off x="161651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2" name="object 4922"/>
            <p:cNvSpPr/>
            <p:nvPr/>
          </p:nvSpPr>
          <p:spPr>
            <a:xfrm>
              <a:off x="1616639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3" name="object 4923"/>
            <p:cNvSpPr/>
            <p:nvPr/>
          </p:nvSpPr>
          <p:spPr>
            <a:xfrm>
              <a:off x="1616766" y="417063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1"/>
                  </a:moveTo>
                  <a:lnTo>
                    <a:pt x="887" y="48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4" name="object 4924"/>
            <p:cNvSpPr/>
            <p:nvPr/>
          </p:nvSpPr>
          <p:spPr>
            <a:xfrm>
              <a:off x="161689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5" name="object 4925"/>
            <p:cNvSpPr/>
            <p:nvPr/>
          </p:nvSpPr>
          <p:spPr>
            <a:xfrm>
              <a:off x="1617020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6" name="object 4926"/>
            <p:cNvSpPr/>
            <p:nvPr/>
          </p:nvSpPr>
          <p:spPr>
            <a:xfrm>
              <a:off x="1617146" y="4165822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577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7" name="object 4927"/>
            <p:cNvSpPr/>
            <p:nvPr/>
          </p:nvSpPr>
          <p:spPr>
            <a:xfrm>
              <a:off x="1617273" y="417049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0"/>
                  </a:moveTo>
                  <a:lnTo>
                    <a:pt x="887" y="5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8" name="object 4928"/>
            <p:cNvSpPr/>
            <p:nvPr/>
          </p:nvSpPr>
          <p:spPr>
            <a:xfrm>
              <a:off x="161752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9" name="object 4929"/>
            <p:cNvSpPr/>
            <p:nvPr/>
          </p:nvSpPr>
          <p:spPr>
            <a:xfrm>
              <a:off x="161816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0" name="object 4930"/>
            <p:cNvSpPr/>
            <p:nvPr/>
          </p:nvSpPr>
          <p:spPr>
            <a:xfrm>
              <a:off x="1618287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1" name="object 4931"/>
            <p:cNvSpPr/>
            <p:nvPr/>
          </p:nvSpPr>
          <p:spPr>
            <a:xfrm>
              <a:off x="161866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2" name="object 4932"/>
            <p:cNvSpPr/>
            <p:nvPr/>
          </p:nvSpPr>
          <p:spPr>
            <a:xfrm>
              <a:off x="161892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3" name="object 4933"/>
            <p:cNvSpPr/>
            <p:nvPr/>
          </p:nvSpPr>
          <p:spPr>
            <a:xfrm>
              <a:off x="161904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4" name="object 4934"/>
            <p:cNvSpPr/>
            <p:nvPr/>
          </p:nvSpPr>
          <p:spPr>
            <a:xfrm>
              <a:off x="1619301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5" name="object 4935"/>
            <p:cNvSpPr/>
            <p:nvPr/>
          </p:nvSpPr>
          <p:spPr>
            <a:xfrm>
              <a:off x="1619427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6" name="object 4936"/>
            <p:cNvSpPr/>
            <p:nvPr/>
          </p:nvSpPr>
          <p:spPr>
            <a:xfrm>
              <a:off x="1619554" y="417015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21"/>
                  </a:moveTo>
                  <a:lnTo>
                    <a:pt x="887" y="72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7" name="object 4937"/>
            <p:cNvSpPr/>
            <p:nvPr/>
          </p:nvSpPr>
          <p:spPr>
            <a:xfrm>
              <a:off x="1619681" y="416977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11"/>
                  </a:moveTo>
                  <a:lnTo>
                    <a:pt x="887" y="91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8" name="object 4938"/>
            <p:cNvSpPr/>
            <p:nvPr/>
          </p:nvSpPr>
          <p:spPr>
            <a:xfrm>
              <a:off x="1619808" y="4167872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72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9" name="object 4939"/>
            <p:cNvSpPr/>
            <p:nvPr/>
          </p:nvSpPr>
          <p:spPr>
            <a:xfrm>
              <a:off x="1619934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0" name="object 4940"/>
            <p:cNvSpPr/>
            <p:nvPr/>
          </p:nvSpPr>
          <p:spPr>
            <a:xfrm>
              <a:off x="161993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1" name="object 4941"/>
            <p:cNvSpPr/>
            <p:nvPr/>
          </p:nvSpPr>
          <p:spPr>
            <a:xfrm>
              <a:off x="1620061" y="41712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2" name="object 4942"/>
            <p:cNvSpPr/>
            <p:nvPr/>
          </p:nvSpPr>
          <p:spPr>
            <a:xfrm>
              <a:off x="162031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3" name="object 4943"/>
            <p:cNvSpPr/>
            <p:nvPr/>
          </p:nvSpPr>
          <p:spPr>
            <a:xfrm>
              <a:off x="162069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4" name="object 4944"/>
            <p:cNvSpPr/>
            <p:nvPr/>
          </p:nvSpPr>
          <p:spPr>
            <a:xfrm>
              <a:off x="162107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5" name="object 4945"/>
            <p:cNvSpPr/>
            <p:nvPr/>
          </p:nvSpPr>
          <p:spPr>
            <a:xfrm>
              <a:off x="162107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6" name="object 4946"/>
            <p:cNvSpPr/>
            <p:nvPr/>
          </p:nvSpPr>
          <p:spPr>
            <a:xfrm>
              <a:off x="162183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7" name="object 4947"/>
            <p:cNvSpPr/>
            <p:nvPr/>
          </p:nvSpPr>
          <p:spPr>
            <a:xfrm>
              <a:off x="162183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8" name="object 4948"/>
            <p:cNvSpPr/>
            <p:nvPr/>
          </p:nvSpPr>
          <p:spPr>
            <a:xfrm>
              <a:off x="1621962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9" name="object 4949"/>
            <p:cNvSpPr/>
            <p:nvPr/>
          </p:nvSpPr>
          <p:spPr>
            <a:xfrm>
              <a:off x="1622089" y="417069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9"/>
                  </a:moveTo>
                  <a:lnTo>
                    <a:pt x="887" y="44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0" name="object 4950"/>
            <p:cNvSpPr/>
            <p:nvPr/>
          </p:nvSpPr>
          <p:spPr>
            <a:xfrm>
              <a:off x="1622089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1" name="object 4951"/>
            <p:cNvSpPr/>
            <p:nvPr/>
          </p:nvSpPr>
          <p:spPr>
            <a:xfrm>
              <a:off x="1622215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2" name="object 4952"/>
            <p:cNvSpPr/>
            <p:nvPr/>
          </p:nvSpPr>
          <p:spPr>
            <a:xfrm>
              <a:off x="1622215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3" name="object 4953"/>
            <p:cNvSpPr/>
            <p:nvPr/>
          </p:nvSpPr>
          <p:spPr>
            <a:xfrm>
              <a:off x="1622342" y="417013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27"/>
                  </a:moveTo>
                  <a:lnTo>
                    <a:pt x="887" y="72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4" name="object 4954"/>
            <p:cNvSpPr/>
            <p:nvPr/>
          </p:nvSpPr>
          <p:spPr>
            <a:xfrm>
              <a:off x="1622469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5" name="object 4955"/>
            <p:cNvSpPr/>
            <p:nvPr/>
          </p:nvSpPr>
          <p:spPr>
            <a:xfrm>
              <a:off x="162259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6" name="object 4956"/>
            <p:cNvSpPr/>
            <p:nvPr/>
          </p:nvSpPr>
          <p:spPr>
            <a:xfrm>
              <a:off x="1622722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7" name="object 4957"/>
            <p:cNvSpPr/>
            <p:nvPr/>
          </p:nvSpPr>
          <p:spPr>
            <a:xfrm>
              <a:off x="162284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8" name="object 4958"/>
            <p:cNvSpPr/>
            <p:nvPr/>
          </p:nvSpPr>
          <p:spPr>
            <a:xfrm>
              <a:off x="162310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9" name="object 4959"/>
            <p:cNvSpPr/>
            <p:nvPr/>
          </p:nvSpPr>
          <p:spPr>
            <a:xfrm>
              <a:off x="162348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0" name="object 4960"/>
            <p:cNvSpPr/>
            <p:nvPr/>
          </p:nvSpPr>
          <p:spPr>
            <a:xfrm>
              <a:off x="162348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1" name="object 4961"/>
            <p:cNvSpPr/>
            <p:nvPr/>
          </p:nvSpPr>
          <p:spPr>
            <a:xfrm>
              <a:off x="1623609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2" name="object 4962"/>
            <p:cNvSpPr/>
            <p:nvPr/>
          </p:nvSpPr>
          <p:spPr>
            <a:xfrm>
              <a:off x="162360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3" name="object 4963"/>
            <p:cNvSpPr/>
            <p:nvPr/>
          </p:nvSpPr>
          <p:spPr>
            <a:xfrm>
              <a:off x="162373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4" name="object 4964"/>
            <p:cNvSpPr/>
            <p:nvPr/>
          </p:nvSpPr>
          <p:spPr>
            <a:xfrm>
              <a:off x="162399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5" name="object 4965"/>
            <p:cNvSpPr/>
            <p:nvPr/>
          </p:nvSpPr>
          <p:spPr>
            <a:xfrm>
              <a:off x="162437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6" name="object 4966"/>
            <p:cNvSpPr/>
            <p:nvPr/>
          </p:nvSpPr>
          <p:spPr>
            <a:xfrm>
              <a:off x="162449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7" name="object 4967"/>
            <p:cNvSpPr/>
            <p:nvPr/>
          </p:nvSpPr>
          <p:spPr>
            <a:xfrm>
              <a:off x="1624623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8" name="object 4968"/>
            <p:cNvSpPr/>
            <p:nvPr/>
          </p:nvSpPr>
          <p:spPr>
            <a:xfrm>
              <a:off x="1624750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9" name="object 4969"/>
            <p:cNvSpPr/>
            <p:nvPr/>
          </p:nvSpPr>
          <p:spPr>
            <a:xfrm>
              <a:off x="1624877" y="4163189"/>
              <a:ext cx="0" cy="8890"/>
            </a:xfrm>
            <a:custGeom>
              <a:avLst/>
              <a:gdLst/>
              <a:ahLst/>
              <a:cxnLst/>
              <a:rect l="l" t="t" r="r" b="b"/>
              <a:pathLst>
                <a:path h="8889">
                  <a:moveTo>
                    <a:pt x="0" y="8405"/>
                  </a:moveTo>
                  <a:lnTo>
                    <a:pt x="0" y="3038"/>
                  </a:lnTo>
                </a:path>
                <a:path h="8889">
                  <a:moveTo>
                    <a:pt x="0" y="840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0" name="object 4970"/>
            <p:cNvSpPr/>
            <p:nvPr/>
          </p:nvSpPr>
          <p:spPr>
            <a:xfrm>
              <a:off x="1625130" y="41711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1" name="object 4971"/>
            <p:cNvSpPr/>
            <p:nvPr/>
          </p:nvSpPr>
          <p:spPr>
            <a:xfrm>
              <a:off x="1625130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2" name="object 4972"/>
            <p:cNvSpPr/>
            <p:nvPr/>
          </p:nvSpPr>
          <p:spPr>
            <a:xfrm>
              <a:off x="162525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3" name="object 4973"/>
            <p:cNvSpPr/>
            <p:nvPr/>
          </p:nvSpPr>
          <p:spPr>
            <a:xfrm>
              <a:off x="162538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4" name="object 4974"/>
            <p:cNvSpPr/>
            <p:nvPr/>
          </p:nvSpPr>
          <p:spPr>
            <a:xfrm>
              <a:off x="162551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5" name="object 4975"/>
            <p:cNvSpPr/>
            <p:nvPr/>
          </p:nvSpPr>
          <p:spPr>
            <a:xfrm>
              <a:off x="162601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6" name="object 4976"/>
            <p:cNvSpPr/>
            <p:nvPr/>
          </p:nvSpPr>
          <p:spPr>
            <a:xfrm>
              <a:off x="1625130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7" name="object 4977"/>
            <p:cNvSpPr/>
            <p:nvPr/>
          </p:nvSpPr>
          <p:spPr>
            <a:xfrm>
              <a:off x="1626271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8" name="object 4978"/>
            <p:cNvSpPr/>
            <p:nvPr/>
          </p:nvSpPr>
          <p:spPr>
            <a:xfrm>
              <a:off x="162665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9" name="object 4979"/>
            <p:cNvSpPr/>
            <p:nvPr/>
          </p:nvSpPr>
          <p:spPr>
            <a:xfrm>
              <a:off x="162690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0" name="object 4980"/>
            <p:cNvSpPr/>
            <p:nvPr/>
          </p:nvSpPr>
          <p:spPr>
            <a:xfrm>
              <a:off x="162690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1" name="object 4981"/>
            <p:cNvSpPr/>
            <p:nvPr/>
          </p:nvSpPr>
          <p:spPr>
            <a:xfrm>
              <a:off x="1627158" y="41711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2" name="object 4982"/>
            <p:cNvSpPr/>
            <p:nvPr/>
          </p:nvSpPr>
          <p:spPr>
            <a:xfrm>
              <a:off x="1627285" y="417036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13"/>
                  </a:moveTo>
                  <a:lnTo>
                    <a:pt x="887" y="6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3" name="object 4983"/>
            <p:cNvSpPr/>
            <p:nvPr/>
          </p:nvSpPr>
          <p:spPr>
            <a:xfrm>
              <a:off x="1627411" y="417032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32"/>
                  </a:moveTo>
                  <a:lnTo>
                    <a:pt x="887" y="63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4" name="object 4984"/>
            <p:cNvSpPr/>
            <p:nvPr/>
          </p:nvSpPr>
          <p:spPr>
            <a:xfrm>
              <a:off x="1627411" y="417036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13"/>
                  </a:moveTo>
                  <a:lnTo>
                    <a:pt x="887" y="6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5" name="object 4985"/>
            <p:cNvSpPr/>
            <p:nvPr/>
          </p:nvSpPr>
          <p:spPr>
            <a:xfrm>
              <a:off x="1627665" y="4169518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38"/>
                  </a:moveTo>
                  <a:lnTo>
                    <a:pt x="887" y="103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6" name="object 4986"/>
            <p:cNvSpPr/>
            <p:nvPr/>
          </p:nvSpPr>
          <p:spPr>
            <a:xfrm>
              <a:off x="1627665" y="4064866"/>
              <a:ext cx="0" cy="107314"/>
            </a:xfrm>
            <a:custGeom>
              <a:avLst/>
              <a:gdLst/>
              <a:ahLst/>
              <a:cxnLst/>
              <a:rect l="l" t="t" r="r" b="b"/>
              <a:pathLst>
                <a:path h="107314">
                  <a:moveTo>
                    <a:pt x="0" y="10672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7" name="object 4987"/>
            <p:cNvSpPr/>
            <p:nvPr/>
          </p:nvSpPr>
          <p:spPr>
            <a:xfrm>
              <a:off x="162791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8" name="object 4988"/>
            <p:cNvSpPr/>
            <p:nvPr/>
          </p:nvSpPr>
          <p:spPr>
            <a:xfrm>
              <a:off x="162842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9" name="object 4989"/>
            <p:cNvSpPr/>
            <p:nvPr/>
          </p:nvSpPr>
          <p:spPr>
            <a:xfrm>
              <a:off x="162855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0" name="object 4990"/>
            <p:cNvSpPr/>
            <p:nvPr/>
          </p:nvSpPr>
          <p:spPr>
            <a:xfrm>
              <a:off x="162867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1" name="object 4991"/>
            <p:cNvSpPr/>
            <p:nvPr/>
          </p:nvSpPr>
          <p:spPr>
            <a:xfrm>
              <a:off x="1628932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2" name="object 4992"/>
            <p:cNvSpPr/>
            <p:nvPr/>
          </p:nvSpPr>
          <p:spPr>
            <a:xfrm>
              <a:off x="162905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3" name="object 4993"/>
            <p:cNvSpPr/>
            <p:nvPr/>
          </p:nvSpPr>
          <p:spPr>
            <a:xfrm>
              <a:off x="162931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4" name="object 4994"/>
            <p:cNvSpPr/>
            <p:nvPr/>
          </p:nvSpPr>
          <p:spPr>
            <a:xfrm>
              <a:off x="162943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5" name="object 4995"/>
            <p:cNvSpPr/>
            <p:nvPr/>
          </p:nvSpPr>
          <p:spPr>
            <a:xfrm>
              <a:off x="162956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6" name="object 4996"/>
            <p:cNvSpPr/>
            <p:nvPr/>
          </p:nvSpPr>
          <p:spPr>
            <a:xfrm>
              <a:off x="162969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7" name="object 4997"/>
            <p:cNvSpPr/>
            <p:nvPr/>
          </p:nvSpPr>
          <p:spPr>
            <a:xfrm>
              <a:off x="1629819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8" name="object 4998"/>
            <p:cNvSpPr/>
            <p:nvPr/>
          </p:nvSpPr>
          <p:spPr>
            <a:xfrm>
              <a:off x="1629946" y="417092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9" name="object 4999"/>
            <p:cNvSpPr/>
            <p:nvPr/>
          </p:nvSpPr>
          <p:spPr>
            <a:xfrm>
              <a:off x="1630073" y="4165720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587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0" name="object 5000"/>
            <p:cNvSpPr/>
            <p:nvPr/>
          </p:nvSpPr>
          <p:spPr>
            <a:xfrm>
              <a:off x="1630326" y="4151580"/>
              <a:ext cx="0" cy="20320"/>
            </a:xfrm>
            <a:custGeom>
              <a:avLst/>
              <a:gdLst/>
              <a:ahLst/>
              <a:cxnLst/>
              <a:rect l="l" t="t" r="r" b="b"/>
              <a:pathLst>
                <a:path h="20320">
                  <a:moveTo>
                    <a:pt x="0" y="2001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1" name="object 5001"/>
            <p:cNvSpPr/>
            <p:nvPr/>
          </p:nvSpPr>
          <p:spPr>
            <a:xfrm>
              <a:off x="163083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2" name="object 5002"/>
            <p:cNvSpPr/>
            <p:nvPr/>
          </p:nvSpPr>
          <p:spPr>
            <a:xfrm>
              <a:off x="163083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3" name="object 5003"/>
            <p:cNvSpPr/>
            <p:nvPr/>
          </p:nvSpPr>
          <p:spPr>
            <a:xfrm>
              <a:off x="163108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4" name="object 5004"/>
            <p:cNvSpPr/>
            <p:nvPr/>
          </p:nvSpPr>
          <p:spPr>
            <a:xfrm>
              <a:off x="163121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5" name="object 5005"/>
            <p:cNvSpPr/>
            <p:nvPr/>
          </p:nvSpPr>
          <p:spPr>
            <a:xfrm>
              <a:off x="1631467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6" name="object 5006"/>
            <p:cNvSpPr/>
            <p:nvPr/>
          </p:nvSpPr>
          <p:spPr>
            <a:xfrm>
              <a:off x="163146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7" name="object 5007"/>
            <p:cNvSpPr/>
            <p:nvPr/>
          </p:nvSpPr>
          <p:spPr>
            <a:xfrm>
              <a:off x="163172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8" name="object 5008"/>
            <p:cNvSpPr/>
            <p:nvPr/>
          </p:nvSpPr>
          <p:spPr>
            <a:xfrm>
              <a:off x="163222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9" name="object 5009"/>
            <p:cNvSpPr/>
            <p:nvPr/>
          </p:nvSpPr>
          <p:spPr>
            <a:xfrm>
              <a:off x="1632480" y="41709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0" name="object 5010"/>
            <p:cNvSpPr/>
            <p:nvPr/>
          </p:nvSpPr>
          <p:spPr>
            <a:xfrm>
              <a:off x="1632607" y="4169354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20"/>
                  </a:moveTo>
                  <a:lnTo>
                    <a:pt x="887" y="11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1" name="object 5011"/>
            <p:cNvSpPr/>
            <p:nvPr/>
          </p:nvSpPr>
          <p:spPr>
            <a:xfrm>
              <a:off x="1632734" y="417087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2" name="object 5012"/>
            <p:cNvSpPr/>
            <p:nvPr/>
          </p:nvSpPr>
          <p:spPr>
            <a:xfrm>
              <a:off x="1632861" y="4169138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27"/>
                  </a:moveTo>
                  <a:lnTo>
                    <a:pt x="887" y="122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3" name="object 5013"/>
            <p:cNvSpPr/>
            <p:nvPr/>
          </p:nvSpPr>
          <p:spPr>
            <a:xfrm>
              <a:off x="1632987" y="4165936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65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4" name="object 5014"/>
            <p:cNvSpPr/>
            <p:nvPr/>
          </p:nvSpPr>
          <p:spPr>
            <a:xfrm>
              <a:off x="1633241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5" name="object 5015"/>
            <p:cNvSpPr/>
            <p:nvPr/>
          </p:nvSpPr>
          <p:spPr>
            <a:xfrm>
              <a:off x="163336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6" name="object 5016"/>
            <p:cNvSpPr/>
            <p:nvPr/>
          </p:nvSpPr>
          <p:spPr>
            <a:xfrm>
              <a:off x="1632987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7" name="object 5017"/>
            <p:cNvSpPr/>
            <p:nvPr/>
          </p:nvSpPr>
          <p:spPr>
            <a:xfrm>
              <a:off x="163412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8" name="object 5018"/>
            <p:cNvSpPr/>
            <p:nvPr/>
          </p:nvSpPr>
          <p:spPr>
            <a:xfrm>
              <a:off x="163438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9" name="object 5019"/>
            <p:cNvSpPr/>
            <p:nvPr/>
          </p:nvSpPr>
          <p:spPr>
            <a:xfrm>
              <a:off x="163463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0" name="object 5020"/>
            <p:cNvSpPr/>
            <p:nvPr/>
          </p:nvSpPr>
          <p:spPr>
            <a:xfrm>
              <a:off x="163488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1" name="object 5021"/>
            <p:cNvSpPr/>
            <p:nvPr/>
          </p:nvSpPr>
          <p:spPr>
            <a:xfrm>
              <a:off x="1635142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2" name="object 5022"/>
            <p:cNvSpPr/>
            <p:nvPr/>
          </p:nvSpPr>
          <p:spPr>
            <a:xfrm>
              <a:off x="1635268" y="416992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35"/>
                  </a:moveTo>
                  <a:lnTo>
                    <a:pt x="887" y="83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3" name="object 5023"/>
            <p:cNvSpPr/>
            <p:nvPr/>
          </p:nvSpPr>
          <p:spPr>
            <a:xfrm>
              <a:off x="1635395" y="417075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7"/>
                  </a:moveTo>
                  <a:lnTo>
                    <a:pt x="887" y="41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4" name="object 5024"/>
            <p:cNvSpPr/>
            <p:nvPr/>
          </p:nvSpPr>
          <p:spPr>
            <a:xfrm>
              <a:off x="1635522" y="4167366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22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5" name="object 5025"/>
            <p:cNvSpPr/>
            <p:nvPr/>
          </p:nvSpPr>
          <p:spPr>
            <a:xfrm>
              <a:off x="1635649" y="417035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20"/>
                  </a:moveTo>
                  <a:lnTo>
                    <a:pt x="887" y="6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6" name="object 5026"/>
            <p:cNvSpPr/>
            <p:nvPr/>
          </p:nvSpPr>
          <p:spPr>
            <a:xfrm>
              <a:off x="1635775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7" name="object 5027"/>
            <p:cNvSpPr/>
            <p:nvPr/>
          </p:nvSpPr>
          <p:spPr>
            <a:xfrm>
              <a:off x="163602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8" name="object 5028"/>
            <p:cNvSpPr/>
            <p:nvPr/>
          </p:nvSpPr>
          <p:spPr>
            <a:xfrm>
              <a:off x="1636156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9" name="object 5029"/>
            <p:cNvSpPr/>
            <p:nvPr/>
          </p:nvSpPr>
          <p:spPr>
            <a:xfrm>
              <a:off x="163640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0" name="object 5030"/>
            <p:cNvSpPr/>
            <p:nvPr/>
          </p:nvSpPr>
          <p:spPr>
            <a:xfrm>
              <a:off x="163666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1" name="object 5031"/>
            <p:cNvSpPr/>
            <p:nvPr/>
          </p:nvSpPr>
          <p:spPr>
            <a:xfrm>
              <a:off x="1636789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2" name="object 5032"/>
            <p:cNvSpPr/>
            <p:nvPr/>
          </p:nvSpPr>
          <p:spPr>
            <a:xfrm>
              <a:off x="163716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3" name="object 5033"/>
            <p:cNvSpPr/>
            <p:nvPr/>
          </p:nvSpPr>
          <p:spPr>
            <a:xfrm>
              <a:off x="163742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4" name="object 5034"/>
            <p:cNvSpPr/>
            <p:nvPr/>
          </p:nvSpPr>
          <p:spPr>
            <a:xfrm>
              <a:off x="163755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5" name="object 5035"/>
            <p:cNvSpPr/>
            <p:nvPr/>
          </p:nvSpPr>
          <p:spPr>
            <a:xfrm>
              <a:off x="1637803" y="41711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6" name="object 5036"/>
            <p:cNvSpPr/>
            <p:nvPr/>
          </p:nvSpPr>
          <p:spPr>
            <a:xfrm>
              <a:off x="1637930" y="416996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16"/>
                  </a:moveTo>
                  <a:lnTo>
                    <a:pt x="887" y="81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7" name="object 5037"/>
            <p:cNvSpPr/>
            <p:nvPr/>
          </p:nvSpPr>
          <p:spPr>
            <a:xfrm>
              <a:off x="163793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8" name="object 5038"/>
            <p:cNvSpPr/>
            <p:nvPr/>
          </p:nvSpPr>
          <p:spPr>
            <a:xfrm>
              <a:off x="1638056" y="41711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9" name="object 5039"/>
            <p:cNvSpPr/>
            <p:nvPr/>
          </p:nvSpPr>
          <p:spPr>
            <a:xfrm>
              <a:off x="1638183" y="4169379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07"/>
                  </a:moveTo>
                  <a:lnTo>
                    <a:pt x="887" y="110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0" name="object 5040"/>
            <p:cNvSpPr/>
            <p:nvPr/>
          </p:nvSpPr>
          <p:spPr>
            <a:xfrm>
              <a:off x="1638310" y="4165277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631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1" name="object 5041"/>
            <p:cNvSpPr/>
            <p:nvPr/>
          </p:nvSpPr>
          <p:spPr>
            <a:xfrm>
              <a:off x="1638437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2" name="object 5042"/>
            <p:cNvSpPr/>
            <p:nvPr/>
          </p:nvSpPr>
          <p:spPr>
            <a:xfrm>
              <a:off x="163856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3" name="object 5043"/>
            <p:cNvSpPr/>
            <p:nvPr/>
          </p:nvSpPr>
          <p:spPr>
            <a:xfrm>
              <a:off x="163881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4" name="object 5044"/>
            <p:cNvSpPr/>
            <p:nvPr/>
          </p:nvSpPr>
          <p:spPr>
            <a:xfrm>
              <a:off x="163894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5" name="object 5045"/>
            <p:cNvSpPr/>
            <p:nvPr/>
          </p:nvSpPr>
          <p:spPr>
            <a:xfrm>
              <a:off x="163919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6" name="object 5046"/>
            <p:cNvSpPr/>
            <p:nvPr/>
          </p:nvSpPr>
          <p:spPr>
            <a:xfrm>
              <a:off x="163932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7" name="object 5047"/>
            <p:cNvSpPr/>
            <p:nvPr/>
          </p:nvSpPr>
          <p:spPr>
            <a:xfrm>
              <a:off x="1639451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8" name="object 5048"/>
            <p:cNvSpPr/>
            <p:nvPr/>
          </p:nvSpPr>
          <p:spPr>
            <a:xfrm>
              <a:off x="163945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9" name="object 5049"/>
            <p:cNvSpPr/>
            <p:nvPr/>
          </p:nvSpPr>
          <p:spPr>
            <a:xfrm>
              <a:off x="163970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0" name="object 5050"/>
            <p:cNvSpPr/>
            <p:nvPr/>
          </p:nvSpPr>
          <p:spPr>
            <a:xfrm>
              <a:off x="1639197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1" name="object 5051"/>
            <p:cNvSpPr/>
            <p:nvPr/>
          </p:nvSpPr>
          <p:spPr>
            <a:xfrm>
              <a:off x="164033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2" name="object 5052"/>
            <p:cNvSpPr/>
            <p:nvPr/>
          </p:nvSpPr>
          <p:spPr>
            <a:xfrm>
              <a:off x="1640464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3" name="object 5053"/>
            <p:cNvSpPr/>
            <p:nvPr/>
          </p:nvSpPr>
          <p:spPr>
            <a:xfrm>
              <a:off x="1640591" y="417035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20"/>
                  </a:moveTo>
                  <a:lnTo>
                    <a:pt x="887" y="6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4" name="object 5054"/>
            <p:cNvSpPr/>
            <p:nvPr/>
          </p:nvSpPr>
          <p:spPr>
            <a:xfrm>
              <a:off x="1640718" y="4164999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59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5" name="object 5055"/>
            <p:cNvSpPr/>
            <p:nvPr/>
          </p:nvSpPr>
          <p:spPr>
            <a:xfrm>
              <a:off x="1640971" y="417012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34"/>
                  </a:moveTo>
                  <a:lnTo>
                    <a:pt x="887" y="73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6" name="object 5056"/>
            <p:cNvSpPr/>
            <p:nvPr/>
          </p:nvSpPr>
          <p:spPr>
            <a:xfrm>
              <a:off x="1641098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7" name="object 5057"/>
            <p:cNvSpPr/>
            <p:nvPr/>
          </p:nvSpPr>
          <p:spPr>
            <a:xfrm>
              <a:off x="164109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8" name="object 5058"/>
            <p:cNvSpPr/>
            <p:nvPr/>
          </p:nvSpPr>
          <p:spPr>
            <a:xfrm>
              <a:off x="1641351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9" name="object 5059"/>
            <p:cNvSpPr/>
            <p:nvPr/>
          </p:nvSpPr>
          <p:spPr>
            <a:xfrm>
              <a:off x="164173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0" name="object 5060"/>
            <p:cNvSpPr/>
            <p:nvPr/>
          </p:nvSpPr>
          <p:spPr>
            <a:xfrm>
              <a:off x="164185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1" name="object 5061"/>
            <p:cNvSpPr/>
            <p:nvPr/>
          </p:nvSpPr>
          <p:spPr>
            <a:xfrm>
              <a:off x="164198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2" name="object 5062"/>
            <p:cNvSpPr/>
            <p:nvPr/>
          </p:nvSpPr>
          <p:spPr>
            <a:xfrm>
              <a:off x="1642112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3" name="object 5063"/>
            <p:cNvSpPr/>
            <p:nvPr/>
          </p:nvSpPr>
          <p:spPr>
            <a:xfrm>
              <a:off x="164211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4" name="object 5064"/>
            <p:cNvSpPr/>
            <p:nvPr/>
          </p:nvSpPr>
          <p:spPr>
            <a:xfrm>
              <a:off x="164249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5" name="object 5065"/>
            <p:cNvSpPr/>
            <p:nvPr/>
          </p:nvSpPr>
          <p:spPr>
            <a:xfrm>
              <a:off x="164274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6" name="object 5066"/>
            <p:cNvSpPr/>
            <p:nvPr/>
          </p:nvSpPr>
          <p:spPr>
            <a:xfrm>
              <a:off x="164287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7" name="object 5067"/>
            <p:cNvSpPr/>
            <p:nvPr/>
          </p:nvSpPr>
          <p:spPr>
            <a:xfrm>
              <a:off x="164299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8" name="object 5068"/>
            <p:cNvSpPr/>
            <p:nvPr/>
          </p:nvSpPr>
          <p:spPr>
            <a:xfrm>
              <a:off x="164299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9" name="object 5069"/>
            <p:cNvSpPr/>
            <p:nvPr/>
          </p:nvSpPr>
          <p:spPr>
            <a:xfrm>
              <a:off x="1643126" y="417048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6"/>
                  </a:moveTo>
                  <a:lnTo>
                    <a:pt x="887" y="5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0" name="object 5070"/>
            <p:cNvSpPr/>
            <p:nvPr/>
          </p:nvSpPr>
          <p:spPr>
            <a:xfrm>
              <a:off x="1643506" y="4168062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765"/>
                  </a:moveTo>
                  <a:lnTo>
                    <a:pt x="887" y="1765"/>
                  </a:lnTo>
                </a:path>
              </a:pathLst>
            </a:custGeom>
            <a:ln w="3531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1" name="object 5071"/>
            <p:cNvSpPr/>
            <p:nvPr/>
          </p:nvSpPr>
          <p:spPr>
            <a:xfrm>
              <a:off x="1643506" y="41711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2" name="object 5072"/>
            <p:cNvSpPr/>
            <p:nvPr/>
          </p:nvSpPr>
          <p:spPr>
            <a:xfrm>
              <a:off x="1643633" y="4169518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38"/>
                  </a:moveTo>
                  <a:lnTo>
                    <a:pt x="887" y="103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3" name="object 5073"/>
            <p:cNvSpPr/>
            <p:nvPr/>
          </p:nvSpPr>
          <p:spPr>
            <a:xfrm>
              <a:off x="1642872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4" name="object 5074"/>
            <p:cNvSpPr/>
            <p:nvPr/>
          </p:nvSpPr>
          <p:spPr>
            <a:xfrm>
              <a:off x="164401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5" name="object 5075"/>
            <p:cNvSpPr/>
            <p:nvPr/>
          </p:nvSpPr>
          <p:spPr>
            <a:xfrm>
              <a:off x="164414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6" name="object 5076"/>
            <p:cNvSpPr/>
            <p:nvPr/>
          </p:nvSpPr>
          <p:spPr>
            <a:xfrm>
              <a:off x="164426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7" name="object 5077"/>
            <p:cNvSpPr/>
            <p:nvPr/>
          </p:nvSpPr>
          <p:spPr>
            <a:xfrm>
              <a:off x="164439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8" name="object 5078"/>
            <p:cNvSpPr/>
            <p:nvPr/>
          </p:nvSpPr>
          <p:spPr>
            <a:xfrm>
              <a:off x="164452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9" name="object 5079"/>
            <p:cNvSpPr/>
            <p:nvPr/>
          </p:nvSpPr>
          <p:spPr>
            <a:xfrm>
              <a:off x="164452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0" name="object 5080"/>
            <p:cNvSpPr/>
            <p:nvPr/>
          </p:nvSpPr>
          <p:spPr>
            <a:xfrm>
              <a:off x="1644646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1" name="object 5081"/>
            <p:cNvSpPr/>
            <p:nvPr/>
          </p:nvSpPr>
          <p:spPr>
            <a:xfrm>
              <a:off x="164528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2" name="object 5082"/>
            <p:cNvSpPr/>
            <p:nvPr/>
          </p:nvSpPr>
          <p:spPr>
            <a:xfrm>
              <a:off x="164553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3" name="object 5083"/>
            <p:cNvSpPr/>
            <p:nvPr/>
          </p:nvSpPr>
          <p:spPr>
            <a:xfrm>
              <a:off x="1645660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4" name="object 5084"/>
            <p:cNvSpPr/>
            <p:nvPr/>
          </p:nvSpPr>
          <p:spPr>
            <a:xfrm>
              <a:off x="1645787" y="417078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05"/>
                  </a:moveTo>
                  <a:lnTo>
                    <a:pt x="887" y="40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5" name="object 5085"/>
            <p:cNvSpPr/>
            <p:nvPr/>
          </p:nvSpPr>
          <p:spPr>
            <a:xfrm>
              <a:off x="1645914" y="41710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6" name="object 5086"/>
            <p:cNvSpPr/>
            <p:nvPr/>
          </p:nvSpPr>
          <p:spPr>
            <a:xfrm>
              <a:off x="1646040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7" name="object 5087"/>
            <p:cNvSpPr/>
            <p:nvPr/>
          </p:nvSpPr>
          <p:spPr>
            <a:xfrm>
              <a:off x="1646040" y="4168265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64"/>
                  </a:moveTo>
                  <a:lnTo>
                    <a:pt x="887" y="1664"/>
                  </a:lnTo>
                </a:path>
              </a:pathLst>
            </a:custGeom>
            <a:ln w="3329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8" name="object 5088"/>
            <p:cNvSpPr/>
            <p:nvPr/>
          </p:nvSpPr>
          <p:spPr>
            <a:xfrm>
              <a:off x="1646294" y="41710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9" name="object 5089"/>
            <p:cNvSpPr/>
            <p:nvPr/>
          </p:nvSpPr>
          <p:spPr>
            <a:xfrm>
              <a:off x="164629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0" name="object 5090"/>
            <p:cNvSpPr/>
            <p:nvPr/>
          </p:nvSpPr>
          <p:spPr>
            <a:xfrm>
              <a:off x="164654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1" name="object 5091"/>
            <p:cNvSpPr/>
            <p:nvPr/>
          </p:nvSpPr>
          <p:spPr>
            <a:xfrm>
              <a:off x="164667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2" name="object 5092"/>
            <p:cNvSpPr/>
            <p:nvPr/>
          </p:nvSpPr>
          <p:spPr>
            <a:xfrm>
              <a:off x="164680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3" name="object 5093"/>
            <p:cNvSpPr/>
            <p:nvPr/>
          </p:nvSpPr>
          <p:spPr>
            <a:xfrm>
              <a:off x="164692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4" name="object 5094"/>
            <p:cNvSpPr/>
            <p:nvPr/>
          </p:nvSpPr>
          <p:spPr>
            <a:xfrm>
              <a:off x="164705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5" name="object 5095"/>
            <p:cNvSpPr/>
            <p:nvPr/>
          </p:nvSpPr>
          <p:spPr>
            <a:xfrm>
              <a:off x="164718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6" name="object 5096"/>
            <p:cNvSpPr/>
            <p:nvPr/>
          </p:nvSpPr>
          <p:spPr>
            <a:xfrm>
              <a:off x="1647308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7" name="object 5097"/>
            <p:cNvSpPr/>
            <p:nvPr/>
          </p:nvSpPr>
          <p:spPr>
            <a:xfrm>
              <a:off x="164730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8" name="object 5098"/>
            <p:cNvSpPr/>
            <p:nvPr/>
          </p:nvSpPr>
          <p:spPr>
            <a:xfrm>
              <a:off x="164794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9" name="object 5099"/>
            <p:cNvSpPr/>
            <p:nvPr/>
          </p:nvSpPr>
          <p:spPr>
            <a:xfrm>
              <a:off x="164806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0" name="object 5100"/>
            <p:cNvSpPr/>
            <p:nvPr/>
          </p:nvSpPr>
          <p:spPr>
            <a:xfrm>
              <a:off x="164819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1" name="object 5101"/>
            <p:cNvSpPr/>
            <p:nvPr/>
          </p:nvSpPr>
          <p:spPr>
            <a:xfrm>
              <a:off x="1648322" y="417087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2" name="object 5102"/>
            <p:cNvSpPr/>
            <p:nvPr/>
          </p:nvSpPr>
          <p:spPr>
            <a:xfrm>
              <a:off x="1648448" y="416986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67"/>
                  </a:moveTo>
                  <a:lnTo>
                    <a:pt x="887" y="86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3" name="object 5103"/>
            <p:cNvSpPr/>
            <p:nvPr/>
          </p:nvSpPr>
          <p:spPr>
            <a:xfrm>
              <a:off x="1648575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4" name="object 5104"/>
            <p:cNvSpPr/>
            <p:nvPr/>
          </p:nvSpPr>
          <p:spPr>
            <a:xfrm>
              <a:off x="1648702" y="4167442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15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5" name="object 5105"/>
            <p:cNvSpPr/>
            <p:nvPr/>
          </p:nvSpPr>
          <p:spPr>
            <a:xfrm>
              <a:off x="1648828" y="41711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6" name="object 5106"/>
            <p:cNvSpPr/>
            <p:nvPr/>
          </p:nvSpPr>
          <p:spPr>
            <a:xfrm>
              <a:off x="164895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7" name="object 5107"/>
            <p:cNvSpPr/>
            <p:nvPr/>
          </p:nvSpPr>
          <p:spPr>
            <a:xfrm>
              <a:off x="164895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8" name="object 5108"/>
            <p:cNvSpPr/>
            <p:nvPr/>
          </p:nvSpPr>
          <p:spPr>
            <a:xfrm>
              <a:off x="164920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9" name="object 5109"/>
            <p:cNvSpPr/>
            <p:nvPr/>
          </p:nvSpPr>
          <p:spPr>
            <a:xfrm>
              <a:off x="164971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0" name="object 5110"/>
            <p:cNvSpPr/>
            <p:nvPr/>
          </p:nvSpPr>
          <p:spPr>
            <a:xfrm>
              <a:off x="1649842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1" name="object 5111"/>
            <p:cNvSpPr/>
            <p:nvPr/>
          </p:nvSpPr>
          <p:spPr>
            <a:xfrm>
              <a:off x="164996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2" name="object 5112"/>
            <p:cNvSpPr/>
            <p:nvPr/>
          </p:nvSpPr>
          <p:spPr>
            <a:xfrm>
              <a:off x="165047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3" name="object 5113"/>
            <p:cNvSpPr/>
            <p:nvPr/>
          </p:nvSpPr>
          <p:spPr>
            <a:xfrm>
              <a:off x="165072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4" name="object 5114"/>
            <p:cNvSpPr/>
            <p:nvPr/>
          </p:nvSpPr>
          <p:spPr>
            <a:xfrm>
              <a:off x="165085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5" name="object 5115"/>
            <p:cNvSpPr/>
            <p:nvPr/>
          </p:nvSpPr>
          <p:spPr>
            <a:xfrm>
              <a:off x="1650983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6" name="object 5116"/>
            <p:cNvSpPr/>
            <p:nvPr/>
          </p:nvSpPr>
          <p:spPr>
            <a:xfrm>
              <a:off x="1651110" y="41711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7" name="object 5117"/>
            <p:cNvSpPr/>
            <p:nvPr/>
          </p:nvSpPr>
          <p:spPr>
            <a:xfrm>
              <a:off x="1651236" y="4164429"/>
              <a:ext cx="0" cy="7620"/>
            </a:xfrm>
            <a:custGeom>
              <a:avLst/>
              <a:gdLst/>
              <a:ahLst/>
              <a:cxnLst/>
              <a:rect l="l" t="t" r="r" b="b"/>
              <a:pathLst>
                <a:path h="7620">
                  <a:moveTo>
                    <a:pt x="0" y="716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8" name="object 5118"/>
            <p:cNvSpPr/>
            <p:nvPr/>
          </p:nvSpPr>
          <p:spPr>
            <a:xfrm>
              <a:off x="1651363" y="4168758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17"/>
                  </a:moveTo>
                  <a:lnTo>
                    <a:pt x="887" y="141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9" name="object 5119"/>
            <p:cNvSpPr/>
            <p:nvPr/>
          </p:nvSpPr>
          <p:spPr>
            <a:xfrm>
              <a:off x="1651490" y="417027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58"/>
                  </a:moveTo>
                  <a:lnTo>
                    <a:pt x="887" y="65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0" name="object 5120"/>
            <p:cNvSpPr/>
            <p:nvPr/>
          </p:nvSpPr>
          <p:spPr>
            <a:xfrm>
              <a:off x="1651490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1" name="object 5121"/>
            <p:cNvSpPr/>
            <p:nvPr/>
          </p:nvSpPr>
          <p:spPr>
            <a:xfrm>
              <a:off x="165187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2" name="object 5122"/>
            <p:cNvSpPr/>
            <p:nvPr/>
          </p:nvSpPr>
          <p:spPr>
            <a:xfrm>
              <a:off x="165187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3" name="object 5123"/>
            <p:cNvSpPr/>
            <p:nvPr/>
          </p:nvSpPr>
          <p:spPr>
            <a:xfrm>
              <a:off x="165199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4" name="object 5124"/>
            <p:cNvSpPr/>
            <p:nvPr/>
          </p:nvSpPr>
          <p:spPr>
            <a:xfrm>
              <a:off x="165225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5" name="object 5125"/>
            <p:cNvSpPr/>
            <p:nvPr/>
          </p:nvSpPr>
          <p:spPr>
            <a:xfrm>
              <a:off x="165237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6" name="object 5126"/>
            <p:cNvSpPr/>
            <p:nvPr/>
          </p:nvSpPr>
          <p:spPr>
            <a:xfrm>
              <a:off x="165250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7" name="object 5127"/>
            <p:cNvSpPr/>
            <p:nvPr/>
          </p:nvSpPr>
          <p:spPr>
            <a:xfrm>
              <a:off x="1652504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8" name="object 5128"/>
            <p:cNvSpPr/>
            <p:nvPr/>
          </p:nvSpPr>
          <p:spPr>
            <a:xfrm>
              <a:off x="165263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9" name="object 5129"/>
            <p:cNvSpPr/>
            <p:nvPr/>
          </p:nvSpPr>
          <p:spPr>
            <a:xfrm>
              <a:off x="165301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0" name="object 5130"/>
            <p:cNvSpPr/>
            <p:nvPr/>
          </p:nvSpPr>
          <p:spPr>
            <a:xfrm>
              <a:off x="165326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1" name="object 5131"/>
            <p:cNvSpPr/>
            <p:nvPr/>
          </p:nvSpPr>
          <p:spPr>
            <a:xfrm>
              <a:off x="165351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2" name="object 5132"/>
            <p:cNvSpPr/>
            <p:nvPr/>
          </p:nvSpPr>
          <p:spPr>
            <a:xfrm>
              <a:off x="1653517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3" name="object 5133"/>
            <p:cNvSpPr/>
            <p:nvPr/>
          </p:nvSpPr>
          <p:spPr>
            <a:xfrm>
              <a:off x="1653644" y="41712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4" name="object 5134"/>
            <p:cNvSpPr/>
            <p:nvPr/>
          </p:nvSpPr>
          <p:spPr>
            <a:xfrm>
              <a:off x="1653771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5" name="object 5135"/>
            <p:cNvSpPr/>
            <p:nvPr/>
          </p:nvSpPr>
          <p:spPr>
            <a:xfrm>
              <a:off x="1653771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6" name="object 5136"/>
            <p:cNvSpPr/>
            <p:nvPr/>
          </p:nvSpPr>
          <p:spPr>
            <a:xfrm>
              <a:off x="1654024" y="4163125"/>
              <a:ext cx="0" cy="8890"/>
            </a:xfrm>
            <a:custGeom>
              <a:avLst/>
              <a:gdLst/>
              <a:ahLst/>
              <a:cxnLst/>
              <a:rect l="l" t="t" r="r" b="b"/>
              <a:pathLst>
                <a:path h="8889">
                  <a:moveTo>
                    <a:pt x="0" y="8468"/>
                  </a:moveTo>
                  <a:lnTo>
                    <a:pt x="0" y="0"/>
                  </a:lnTo>
                </a:path>
                <a:path h="8889">
                  <a:moveTo>
                    <a:pt x="0" y="8468"/>
                  </a:moveTo>
                  <a:lnTo>
                    <a:pt x="0" y="84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7" name="object 5137"/>
            <p:cNvSpPr/>
            <p:nvPr/>
          </p:nvSpPr>
          <p:spPr>
            <a:xfrm>
              <a:off x="165427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8" name="object 5138"/>
            <p:cNvSpPr/>
            <p:nvPr/>
          </p:nvSpPr>
          <p:spPr>
            <a:xfrm>
              <a:off x="165427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9" name="object 5139"/>
            <p:cNvSpPr/>
            <p:nvPr/>
          </p:nvSpPr>
          <p:spPr>
            <a:xfrm>
              <a:off x="165453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0" name="object 5140"/>
            <p:cNvSpPr/>
            <p:nvPr/>
          </p:nvSpPr>
          <p:spPr>
            <a:xfrm>
              <a:off x="165465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1" name="object 5141"/>
            <p:cNvSpPr/>
            <p:nvPr/>
          </p:nvSpPr>
          <p:spPr>
            <a:xfrm>
              <a:off x="165491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2" name="object 5142"/>
            <p:cNvSpPr/>
            <p:nvPr/>
          </p:nvSpPr>
          <p:spPr>
            <a:xfrm>
              <a:off x="165516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3" name="object 5143"/>
            <p:cNvSpPr/>
            <p:nvPr/>
          </p:nvSpPr>
          <p:spPr>
            <a:xfrm>
              <a:off x="165516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4" name="object 5144"/>
            <p:cNvSpPr/>
            <p:nvPr/>
          </p:nvSpPr>
          <p:spPr>
            <a:xfrm>
              <a:off x="165529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5" name="object 5145"/>
            <p:cNvSpPr/>
            <p:nvPr/>
          </p:nvSpPr>
          <p:spPr>
            <a:xfrm>
              <a:off x="165541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6" name="object 5146"/>
            <p:cNvSpPr/>
            <p:nvPr/>
          </p:nvSpPr>
          <p:spPr>
            <a:xfrm>
              <a:off x="165579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7" name="object 5147"/>
            <p:cNvSpPr/>
            <p:nvPr/>
          </p:nvSpPr>
          <p:spPr>
            <a:xfrm>
              <a:off x="165605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8" name="object 5148"/>
            <p:cNvSpPr/>
            <p:nvPr/>
          </p:nvSpPr>
          <p:spPr>
            <a:xfrm>
              <a:off x="1656179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9" name="object 5149"/>
            <p:cNvSpPr/>
            <p:nvPr/>
          </p:nvSpPr>
          <p:spPr>
            <a:xfrm>
              <a:off x="1656432" y="41712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0" name="object 5150"/>
            <p:cNvSpPr/>
            <p:nvPr/>
          </p:nvSpPr>
          <p:spPr>
            <a:xfrm>
              <a:off x="1656432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1" name="object 5151"/>
            <p:cNvSpPr/>
            <p:nvPr/>
          </p:nvSpPr>
          <p:spPr>
            <a:xfrm>
              <a:off x="1656559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2" name="object 5152"/>
            <p:cNvSpPr/>
            <p:nvPr/>
          </p:nvSpPr>
          <p:spPr>
            <a:xfrm>
              <a:off x="1656686" y="416977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11"/>
                  </a:moveTo>
                  <a:lnTo>
                    <a:pt x="887" y="91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3" name="object 5153"/>
            <p:cNvSpPr/>
            <p:nvPr/>
          </p:nvSpPr>
          <p:spPr>
            <a:xfrm>
              <a:off x="165693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4" name="object 5154"/>
            <p:cNvSpPr/>
            <p:nvPr/>
          </p:nvSpPr>
          <p:spPr>
            <a:xfrm>
              <a:off x="165731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5" name="object 5155"/>
            <p:cNvSpPr/>
            <p:nvPr/>
          </p:nvSpPr>
          <p:spPr>
            <a:xfrm>
              <a:off x="165757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6" name="object 5156"/>
            <p:cNvSpPr/>
            <p:nvPr/>
          </p:nvSpPr>
          <p:spPr>
            <a:xfrm>
              <a:off x="1656939" y="417156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7" name="object 5157"/>
            <p:cNvSpPr/>
            <p:nvPr/>
          </p:nvSpPr>
          <p:spPr>
            <a:xfrm>
              <a:off x="1657699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8" name="object 5158"/>
            <p:cNvSpPr/>
            <p:nvPr/>
          </p:nvSpPr>
          <p:spPr>
            <a:xfrm>
              <a:off x="1658840" y="416992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35"/>
                  </a:moveTo>
                  <a:lnTo>
                    <a:pt x="887" y="83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9" name="object 5159"/>
            <p:cNvSpPr/>
            <p:nvPr/>
          </p:nvSpPr>
          <p:spPr>
            <a:xfrm>
              <a:off x="1658967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0" name="object 5160"/>
            <p:cNvSpPr/>
            <p:nvPr/>
          </p:nvSpPr>
          <p:spPr>
            <a:xfrm>
              <a:off x="165909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1" name="object 5161"/>
            <p:cNvSpPr/>
            <p:nvPr/>
          </p:nvSpPr>
          <p:spPr>
            <a:xfrm>
              <a:off x="1659220" y="4169467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63"/>
                  </a:moveTo>
                  <a:lnTo>
                    <a:pt x="887" y="10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2" name="object 5162"/>
            <p:cNvSpPr/>
            <p:nvPr/>
          </p:nvSpPr>
          <p:spPr>
            <a:xfrm>
              <a:off x="1659220" y="417034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26"/>
                  </a:moveTo>
                  <a:lnTo>
                    <a:pt x="887" y="62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3" name="object 5163"/>
            <p:cNvSpPr/>
            <p:nvPr/>
          </p:nvSpPr>
          <p:spPr>
            <a:xfrm>
              <a:off x="1659347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4" name="object 5164"/>
            <p:cNvSpPr/>
            <p:nvPr/>
          </p:nvSpPr>
          <p:spPr>
            <a:xfrm>
              <a:off x="165947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5" name="object 5165"/>
            <p:cNvSpPr/>
            <p:nvPr/>
          </p:nvSpPr>
          <p:spPr>
            <a:xfrm>
              <a:off x="165960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6" name="object 5166"/>
            <p:cNvSpPr/>
            <p:nvPr/>
          </p:nvSpPr>
          <p:spPr>
            <a:xfrm>
              <a:off x="165972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7" name="object 5167"/>
            <p:cNvSpPr/>
            <p:nvPr/>
          </p:nvSpPr>
          <p:spPr>
            <a:xfrm>
              <a:off x="166023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8" name="object 5168"/>
            <p:cNvSpPr/>
            <p:nvPr/>
          </p:nvSpPr>
          <p:spPr>
            <a:xfrm>
              <a:off x="1660487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9" name="object 5169"/>
            <p:cNvSpPr/>
            <p:nvPr/>
          </p:nvSpPr>
          <p:spPr>
            <a:xfrm>
              <a:off x="166048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0" name="object 5170"/>
            <p:cNvSpPr/>
            <p:nvPr/>
          </p:nvSpPr>
          <p:spPr>
            <a:xfrm>
              <a:off x="166137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1" name="object 5171"/>
            <p:cNvSpPr/>
            <p:nvPr/>
          </p:nvSpPr>
          <p:spPr>
            <a:xfrm>
              <a:off x="1661501" y="41711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2" name="object 5172"/>
            <p:cNvSpPr/>
            <p:nvPr/>
          </p:nvSpPr>
          <p:spPr>
            <a:xfrm>
              <a:off x="1661628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3" name="object 5173"/>
            <p:cNvSpPr/>
            <p:nvPr/>
          </p:nvSpPr>
          <p:spPr>
            <a:xfrm>
              <a:off x="1661755" y="417082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4" name="object 5174"/>
            <p:cNvSpPr/>
            <p:nvPr/>
          </p:nvSpPr>
          <p:spPr>
            <a:xfrm>
              <a:off x="1661755" y="417051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8"/>
                  </a:moveTo>
                  <a:lnTo>
                    <a:pt x="887" y="53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5" name="object 5175"/>
            <p:cNvSpPr/>
            <p:nvPr/>
          </p:nvSpPr>
          <p:spPr>
            <a:xfrm>
              <a:off x="1661881" y="417093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6" name="object 5176"/>
            <p:cNvSpPr/>
            <p:nvPr/>
          </p:nvSpPr>
          <p:spPr>
            <a:xfrm>
              <a:off x="1662008" y="41710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7" name="object 5177"/>
            <p:cNvSpPr/>
            <p:nvPr/>
          </p:nvSpPr>
          <p:spPr>
            <a:xfrm>
              <a:off x="1662135" y="417040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94"/>
                  </a:moveTo>
                  <a:lnTo>
                    <a:pt x="887" y="5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8" name="object 5178"/>
            <p:cNvSpPr/>
            <p:nvPr/>
          </p:nvSpPr>
          <p:spPr>
            <a:xfrm>
              <a:off x="166226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9" name="object 5179"/>
            <p:cNvSpPr/>
            <p:nvPr/>
          </p:nvSpPr>
          <p:spPr>
            <a:xfrm>
              <a:off x="166251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0" name="object 5180"/>
            <p:cNvSpPr/>
            <p:nvPr/>
          </p:nvSpPr>
          <p:spPr>
            <a:xfrm>
              <a:off x="1661881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1" name="object 5181"/>
            <p:cNvSpPr/>
            <p:nvPr/>
          </p:nvSpPr>
          <p:spPr>
            <a:xfrm>
              <a:off x="1663022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2" name="object 5182"/>
            <p:cNvSpPr/>
            <p:nvPr/>
          </p:nvSpPr>
          <p:spPr>
            <a:xfrm>
              <a:off x="166314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3" name="object 5183"/>
            <p:cNvSpPr/>
            <p:nvPr/>
          </p:nvSpPr>
          <p:spPr>
            <a:xfrm>
              <a:off x="166340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4" name="object 5184"/>
            <p:cNvSpPr/>
            <p:nvPr/>
          </p:nvSpPr>
          <p:spPr>
            <a:xfrm>
              <a:off x="166403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5" name="object 5185"/>
            <p:cNvSpPr/>
            <p:nvPr/>
          </p:nvSpPr>
          <p:spPr>
            <a:xfrm>
              <a:off x="1664036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6" name="object 5186"/>
            <p:cNvSpPr/>
            <p:nvPr/>
          </p:nvSpPr>
          <p:spPr>
            <a:xfrm>
              <a:off x="1664163" y="4169607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93"/>
                  </a:moveTo>
                  <a:lnTo>
                    <a:pt x="887" y="99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7" name="object 5187"/>
            <p:cNvSpPr/>
            <p:nvPr/>
          </p:nvSpPr>
          <p:spPr>
            <a:xfrm>
              <a:off x="1664416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8" name="object 5188"/>
            <p:cNvSpPr/>
            <p:nvPr/>
          </p:nvSpPr>
          <p:spPr>
            <a:xfrm>
              <a:off x="1664543" y="416998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03"/>
                  </a:moveTo>
                  <a:lnTo>
                    <a:pt x="887" y="80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9" name="object 5189"/>
            <p:cNvSpPr/>
            <p:nvPr/>
          </p:nvSpPr>
          <p:spPr>
            <a:xfrm>
              <a:off x="1664543" y="417053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1"/>
                  </a:moveTo>
                  <a:lnTo>
                    <a:pt x="887" y="5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0" name="object 5190"/>
            <p:cNvSpPr/>
            <p:nvPr/>
          </p:nvSpPr>
          <p:spPr>
            <a:xfrm>
              <a:off x="166467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1" name="object 5191"/>
            <p:cNvSpPr/>
            <p:nvPr/>
          </p:nvSpPr>
          <p:spPr>
            <a:xfrm>
              <a:off x="1664670" y="41712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2" name="object 5192"/>
            <p:cNvSpPr/>
            <p:nvPr/>
          </p:nvSpPr>
          <p:spPr>
            <a:xfrm>
              <a:off x="1664923" y="41711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3" name="object 5193"/>
            <p:cNvSpPr/>
            <p:nvPr/>
          </p:nvSpPr>
          <p:spPr>
            <a:xfrm>
              <a:off x="166517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4" name="object 5194"/>
            <p:cNvSpPr/>
            <p:nvPr/>
          </p:nvSpPr>
          <p:spPr>
            <a:xfrm>
              <a:off x="166543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5" name="object 5195"/>
            <p:cNvSpPr/>
            <p:nvPr/>
          </p:nvSpPr>
          <p:spPr>
            <a:xfrm>
              <a:off x="166555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6" name="object 5196"/>
            <p:cNvSpPr/>
            <p:nvPr/>
          </p:nvSpPr>
          <p:spPr>
            <a:xfrm>
              <a:off x="166568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7" name="object 5197"/>
            <p:cNvSpPr/>
            <p:nvPr/>
          </p:nvSpPr>
          <p:spPr>
            <a:xfrm>
              <a:off x="1665683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8" name="object 5198"/>
            <p:cNvSpPr/>
            <p:nvPr/>
          </p:nvSpPr>
          <p:spPr>
            <a:xfrm>
              <a:off x="166606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9" name="object 5199"/>
            <p:cNvSpPr/>
            <p:nvPr/>
          </p:nvSpPr>
          <p:spPr>
            <a:xfrm>
              <a:off x="166644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0" name="object 5200"/>
            <p:cNvSpPr/>
            <p:nvPr/>
          </p:nvSpPr>
          <p:spPr>
            <a:xfrm>
              <a:off x="1666697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1" name="object 5201"/>
            <p:cNvSpPr/>
            <p:nvPr/>
          </p:nvSpPr>
          <p:spPr>
            <a:xfrm>
              <a:off x="1666824" y="417087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2" name="object 5202"/>
            <p:cNvSpPr/>
            <p:nvPr/>
          </p:nvSpPr>
          <p:spPr>
            <a:xfrm>
              <a:off x="1666951" y="416992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35"/>
                  </a:moveTo>
                  <a:lnTo>
                    <a:pt x="887" y="83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3" name="object 5203"/>
            <p:cNvSpPr/>
            <p:nvPr/>
          </p:nvSpPr>
          <p:spPr>
            <a:xfrm>
              <a:off x="1667077" y="4157441"/>
              <a:ext cx="0" cy="14604"/>
            </a:xfrm>
            <a:custGeom>
              <a:avLst/>
              <a:gdLst/>
              <a:ahLst/>
              <a:cxnLst/>
              <a:rect l="l" t="t" r="r" b="b"/>
              <a:pathLst>
                <a:path h="14604">
                  <a:moveTo>
                    <a:pt x="0" y="1415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4" name="object 5204"/>
            <p:cNvSpPr/>
            <p:nvPr/>
          </p:nvSpPr>
          <p:spPr>
            <a:xfrm>
              <a:off x="1667204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5" name="object 5205"/>
            <p:cNvSpPr/>
            <p:nvPr/>
          </p:nvSpPr>
          <p:spPr>
            <a:xfrm>
              <a:off x="1667331" y="4169581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06"/>
                  </a:moveTo>
                  <a:lnTo>
                    <a:pt x="887" y="100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6" name="object 5206"/>
            <p:cNvSpPr/>
            <p:nvPr/>
          </p:nvSpPr>
          <p:spPr>
            <a:xfrm>
              <a:off x="1667584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7" name="object 5207"/>
            <p:cNvSpPr/>
            <p:nvPr/>
          </p:nvSpPr>
          <p:spPr>
            <a:xfrm>
              <a:off x="166758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8" name="object 5208"/>
            <p:cNvSpPr/>
            <p:nvPr/>
          </p:nvSpPr>
          <p:spPr>
            <a:xfrm>
              <a:off x="166783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9" name="object 5209"/>
            <p:cNvSpPr/>
            <p:nvPr/>
          </p:nvSpPr>
          <p:spPr>
            <a:xfrm>
              <a:off x="166783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0" name="object 5210"/>
            <p:cNvSpPr/>
            <p:nvPr/>
          </p:nvSpPr>
          <p:spPr>
            <a:xfrm>
              <a:off x="166809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1" name="object 5211"/>
            <p:cNvSpPr/>
            <p:nvPr/>
          </p:nvSpPr>
          <p:spPr>
            <a:xfrm>
              <a:off x="166821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2" name="object 5212"/>
            <p:cNvSpPr/>
            <p:nvPr/>
          </p:nvSpPr>
          <p:spPr>
            <a:xfrm>
              <a:off x="166834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3" name="object 5213"/>
            <p:cNvSpPr/>
            <p:nvPr/>
          </p:nvSpPr>
          <p:spPr>
            <a:xfrm>
              <a:off x="166847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4" name="object 5214"/>
            <p:cNvSpPr/>
            <p:nvPr/>
          </p:nvSpPr>
          <p:spPr>
            <a:xfrm>
              <a:off x="166872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5" name="object 5215"/>
            <p:cNvSpPr/>
            <p:nvPr/>
          </p:nvSpPr>
          <p:spPr>
            <a:xfrm>
              <a:off x="166897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6" name="object 5216"/>
            <p:cNvSpPr/>
            <p:nvPr/>
          </p:nvSpPr>
          <p:spPr>
            <a:xfrm>
              <a:off x="166923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7" name="object 5217"/>
            <p:cNvSpPr/>
            <p:nvPr/>
          </p:nvSpPr>
          <p:spPr>
            <a:xfrm>
              <a:off x="166935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8" name="object 5218"/>
            <p:cNvSpPr/>
            <p:nvPr/>
          </p:nvSpPr>
          <p:spPr>
            <a:xfrm>
              <a:off x="1669359" y="417034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26"/>
                  </a:moveTo>
                  <a:lnTo>
                    <a:pt x="887" y="62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9" name="object 5219"/>
            <p:cNvSpPr/>
            <p:nvPr/>
          </p:nvSpPr>
          <p:spPr>
            <a:xfrm>
              <a:off x="1669485" y="416912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34"/>
                  </a:moveTo>
                  <a:lnTo>
                    <a:pt x="887" y="123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0" name="object 5220"/>
            <p:cNvSpPr/>
            <p:nvPr/>
          </p:nvSpPr>
          <p:spPr>
            <a:xfrm>
              <a:off x="1669612" y="4169024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284"/>
                  </a:moveTo>
                  <a:lnTo>
                    <a:pt x="887" y="128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1" name="object 5221"/>
            <p:cNvSpPr/>
            <p:nvPr/>
          </p:nvSpPr>
          <p:spPr>
            <a:xfrm>
              <a:off x="1669739" y="416905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72"/>
                  </a:moveTo>
                  <a:lnTo>
                    <a:pt x="887" y="127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2" name="object 5222"/>
            <p:cNvSpPr/>
            <p:nvPr/>
          </p:nvSpPr>
          <p:spPr>
            <a:xfrm>
              <a:off x="1669865" y="417074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3" name="object 5223"/>
            <p:cNvSpPr/>
            <p:nvPr/>
          </p:nvSpPr>
          <p:spPr>
            <a:xfrm>
              <a:off x="167011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4" name="object 5224"/>
            <p:cNvSpPr/>
            <p:nvPr/>
          </p:nvSpPr>
          <p:spPr>
            <a:xfrm>
              <a:off x="167024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5" name="object 5225"/>
            <p:cNvSpPr/>
            <p:nvPr/>
          </p:nvSpPr>
          <p:spPr>
            <a:xfrm>
              <a:off x="167049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6" name="object 5226"/>
            <p:cNvSpPr/>
            <p:nvPr/>
          </p:nvSpPr>
          <p:spPr>
            <a:xfrm>
              <a:off x="1669865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7" name="object 5227"/>
            <p:cNvSpPr/>
            <p:nvPr/>
          </p:nvSpPr>
          <p:spPr>
            <a:xfrm>
              <a:off x="167087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8" name="object 5228"/>
            <p:cNvSpPr/>
            <p:nvPr/>
          </p:nvSpPr>
          <p:spPr>
            <a:xfrm>
              <a:off x="167100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9" name="object 5229"/>
            <p:cNvSpPr/>
            <p:nvPr/>
          </p:nvSpPr>
          <p:spPr>
            <a:xfrm>
              <a:off x="167113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0" name="object 5230"/>
            <p:cNvSpPr/>
            <p:nvPr/>
          </p:nvSpPr>
          <p:spPr>
            <a:xfrm>
              <a:off x="167164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1" name="object 5231"/>
            <p:cNvSpPr/>
            <p:nvPr/>
          </p:nvSpPr>
          <p:spPr>
            <a:xfrm>
              <a:off x="167202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2" name="object 5232"/>
            <p:cNvSpPr/>
            <p:nvPr/>
          </p:nvSpPr>
          <p:spPr>
            <a:xfrm>
              <a:off x="1672020" y="41710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3" name="object 5233"/>
            <p:cNvSpPr/>
            <p:nvPr/>
          </p:nvSpPr>
          <p:spPr>
            <a:xfrm>
              <a:off x="1672273" y="4169619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87"/>
                  </a:moveTo>
                  <a:lnTo>
                    <a:pt x="887" y="98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4" name="object 5234"/>
            <p:cNvSpPr/>
            <p:nvPr/>
          </p:nvSpPr>
          <p:spPr>
            <a:xfrm>
              <a:off x="1672400" y="4169278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58"/>
                  </a:moveTo>
                  <a:lnTo>
                    <a:pt x="887" y="115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5" name="object 5235"/>
            <p:cNvSpPr/>
            <p:nvPr/>
          </p:nvSpPr>
          <p:spPr>
            <a:xfrm>
              <a:off x="1672527" y="417067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2"/>
                  </a:moveTo>
                  <a:lnTo>
                    <a:pt x="887" y="46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6" name="object 5236"/>
            <p:cNvSpPr/>
            <p:nvPr/>
          </p:nvSpPr>
          <p:spPr>
            <a:xfrm>
              <a:off x="167265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7" name="object 5237"/>
            <p:cNvSpPr/>
            <p:nvPr/>
          </p:nvSpPr>
          <p:spPr>
            <a:xfrm>
              <a:off x="167265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8" name="object 5238"/>
            <p:cNvSpPr/>
            <p:nvPr/>
          </p:nvSpPr>
          <p:spPr>
            <a:xfrm>
              <a:off x="167278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9" name="object 5239"/>
            <p:cNvSpPr/>
            <p:nvPr/>
          </p:nvSpPr>
          <p:spPr>
            <a:xfrm>
              <a:off x="167290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0" name="object 5240"/>
            <p:cNvSpPr/>
            <p:nvPr/>
          </p:nvSpPr>
          <p:spPr>
            <a:xfrm>
              <a:off x="167316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1" name="object 5241"/>
            <p:cNvSpPr/>
            <p:nvPr/>
          </p:nvSpPr>
          <p:spPr>
            <a:xfrm>
              <a:off x="167341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2" name="object 5242"/>
            <p:cNvSpPr/>
            <p:nvPr/>
          </p:nvSpPr>
          <p:spPr>
            <a:xfrm>
              <a:off x="167354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3" name="object 5243"/>
            <p:cNvSpPr/>
            <p:nvPr/>
          </p:nvSpPr>
          <p:spPr>
            <a:xfrm>
              <a:off x="167392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4" name="object 5244"/>
            <p:cNvSpPr/>
            <p:nvPr/>
          </p:nvSpPr>
          <p:spPr>
            <a:xfrm>
              <a:off x="167442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5" name="object 5245"/>
            <p:cNvSpPr/>
            <p:nvPr/>
          </p:nvSpPr>
          <p:spPr>
            <a:xfrm>
              <a:off x="167455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6" name="object 5246"/>
            <p:cNvSpPr/>
            <p:nvPr/>
          </p:nvSpPr>
          <p:spPr>
            <a:xfrm>
              <a:off x="1674808" y="4168720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36"/>
                  </a:moveTo>
                  <a:lnTo>
                    <a:pt x="887" y="143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7" name="object 5247"/>
            <p:cNvSpPr/>
            <p:nvPr/>
          </p:nvSpPr>
          <p:spPr>
            <a:xfrm>
              <a:off x="1674935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8" name="object 5248"/>
            <p:cNvSpPr/>
            <p:nvPr/>
          </p:nvSpPr>
          <p:spPr>
            <a:xfrm>
              <a:off x="1675061" y="41711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9" name="object 5249"/>
            <p:cNvSpPr/>
            <p:nvPr/>
          </p:nvSpPr>
          <p:spPr>
            <a:xfrm>
              <a:off x="1675061" y="4169569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12"/>
                  </a:moveTo>
                  <a:lnTo>
                    <a:pt x="887" y="10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0" name="object 5250"/>
            <p:cNvSpPr/>
            <p:nvPr/>
          </p:nvSpPr>
          <p:spPr>
            <a:xfrm>
              <a:off x="1675188" y="417064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74"/>
                  </a:moveTo>
                  <a:lnTo>
                    <a:pt x="887" y="47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1" name="object 5251"/>
            <p:cNvSpPr/>
            <p:nvPr/>
          </p:nvSpPr>
          <p:spPr>
            <a:xfrm>
              <a:off x="167531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2" name="object 5252"/>
            <p:cNvSpPr/>
            <p:nvPr/>
          </p:nvSpPr>
          <p:spPr>
            <a:xfrm>
              <a:off x="167544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3" name="object 5253"/>
            <p:cNvSpPr/>
            <p:nvPr/>
          </p:nvSpPr>
          <p:spPr>
            <a:xfrm>
              <a:off x="167556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4" name="object 5254"/>
            <p:cNvSpPr/>
            <p:nvPr/>
          </p:nvSpPr>
          <p:spPr>
            <a:xfrm>
              <a:off x="167594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5" name="object 5255"/>
            <p:cNvSpPr/>
            <p:nvPr/>
          </p:nvSpPr>
          <p:spPr>
            <a:xfrm>
              <a:off x="167594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6" name="object 5256"/>
            <p:cNvSpPr/>
            <p:nvPr/>
          </p:nvSpPr>
          <p:spPr>
            <a:xfrm>
              <a:off x="167607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7" name="object 5257"/>
            <p:cNvSpPr/>
            <p:nvPr/>
          </p:nvSpPr>
          <p:spPr>
            <a:xfrm>
              <a:off x="167620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8" name="object 5258"/>
            <p:cNvSpPr/>
            <p:nvPr/>
          </p:nvSpPr>
          <p:spPr>
            <a:xfrm>
              <a:off x="167632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9" name="object 5259"/>
            <p:cNvSpPr/>
            <p:nvPr/>
          </p:nvSpPr>
          <p:spPr>
            <a:xfrm>
              <a:off x="167683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0" name="object 5260"/>
            <p:cNvSpPr/>
            <p:nvPr/>
          </p:nvSpPr>
          <p:spPr>
            <a:xfrm>
              <a:off x="1676329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1" name="object 5261"/>
            <p:cNvSpPr/>
            <p:nvPr/>
          </p:nvSpPr>
          <p:spPr>
            <a:xfrm>
              <a:off x="1677342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2" name="object 5262"/>
            <p:cNvSpPr/>
            <p:nvPr/>
          </p:nvSpPr>
          <p:spPr>
            <a:xfrm>
              <a:off x="1677469" y="417077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1"/>
                  </a:moveTo>
                  <a:lnTo>
                    <a:pt x="887" y="41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3" name="object 5263"/>
            <p:cNvSpPr/>
            <p:nvPr/>
          </p:nvSpPr>
          <p:spPr>
            <a:xfrm>
              <a:off x="1677596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4" name="object 5264"/>
            <p:cNvSpPr/>
            <p:nvPr/>
          </p:nvSpPr>
          <p:spPr>
            <a:xfrm>
              <a:off x="1677596" y="417049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0"/>
                  </a:moveTo>
                  <a:lnTo>
                    <a:pt x="887" y="5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5" name="object 5265"/>
            <p:cNvSpPr/>
            <p:nvPr/>
          </p:nvSpPr>
          <p:spPr>
            <a:xfrm>
              <a:off x="1677723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6" name="object 5266"/>
            <p:cNvSpPr/>
            <p:nvPr/>
          </p:nvSpPr>
          <p:spPr>
            <a:xfrm>
              <a:off x="1677849" y="41710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7" name="object 5267"/>
            <p:cNvSpPr/>
            <p:nvPr/>
          </p:nvSpPr>
          <p:spPr>
            <a:xfrm>
              <a:off x="1677976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8" name="object 5268"/>
            <p:cNvSpPr/>
            <p:nvPr/>
          </p:nvSpPr>
          <p:spPr>
            <a:xfrm>
              <a:off x="167810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9" name="object 5269"/>
            <p:cNvSpPr/>
            <p:nvPr/>
          </p:nvSpPr>
          <p:spPr>
            <a:xfrm>
              <a:off x="167810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0" name="object 5270"/>
            <p:cNvSpPr/>
            <p:nvPr/>
          </p:nvSpPr>
          <p:spPr>
            <a:xfrm>
              <a:off x="1678229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1" name="object 5271"/>
            <p:cNvSpPr/>
            <p:nvPr/>
          </p:nvSpPr>
          <p:spPr>
            <a:xfrm>
              <a:off x="167848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2" name="object 5272"/>
            <p:cNvSpPr/>
            <p:nvPr/>
          </p:nvSpPr>
          <p:spPr>
            <a:xfrm>
              <a:off x="167873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3" name="object 5273"/>
            <p:cNvSpPr/>
            <p:nvPr/>
          </p:nvSpPr>
          <p:spPr>
            <a:xfrm>
              <a:off x="167886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4" name="object 5274"/>
            <p:cNvSpPr/>
            <p:nvPr/>
          </p:nvSpPr>
          <p:spPr>
            <a:xfrm>
              <a:off x="167886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5" name="object 5275"/>
            <p:cNvSpPr/>
            <p:nvPr/>
          </p:nvSpPr>
          <p:spPr>
            <a:xfrm>
              <a:off x="167899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6" name="object 5276"/>
            <p:cNvSpPr/>
            <p:nvPr/>
          </p:nvSpPr>
          <p:spPr>
            <a:xfrm>
              <a:off x="1679370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7" name="object 5277"/>
            <p:cNvSpPr/>
            <p:nvPr/>
          </p:nvSpPr>
          <p:spPr>
            <a:xfrm>
              <a:off x="167949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8" name="object 5278"/>
            <p:cNvSpPr/>
            <p:nvPr/>
          </p:nvSpPr>
          <p:spPr>
            <a:xfrm>
              <a:off x="167975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9" name="object 5279"/>
            <p:cNvSpPr/>
            <p:nvPr/>
          </p:nvSpPr>
          <p:spPr>
            <a:xfrm>
              <a:off x="1680004" y="417074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0" name="object 5280"/>
            <p:cNvSpPr/>
            <p:nvPr/>
          </p:nvSpPr>
          <p:spPr>
            <a:xfrm>
              <a:off x="1680130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1" name="object 5281"/>
            <p:cNvSpPr/>
            <p:nvPr/>
          </p:nvSpPr>
          <p:spPr>
            <a:xfrm>
              <a:off x="1680257" y="41711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2" name="object 5282"/>
            <p:cNvSpPr/>
            <p:nvPr/>
          </p:nvSpPr>
          <p:spPr>
            <a:xfrm>
              <a:off x="1680384" y="4167214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38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3" name="object 5283"/>
            <p:cNvSpPr/>
            <p:nvPr/>
          </p:nvSpPr>
          <p:spPr>
            <a:xfrm>
              <a:off x="1680637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4" name="object 5284"/>
            <p:cNvSpPr/>
            <p:nvPr/>
          </p:nvSpPr>
          <p:spPr>
            <a:xfrm>
              <a:off x="168076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5" name="object 5285"/>
            <p:cNvSpPr/>
            <p:nvPr/>
          </p:nvSpPr>
          <p:spPr>
            <a:xfrm>
              <a:off x="168114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6" name="object 5286"/>
            <p:cNvSpPr/>
            <p:nvPr/>
          </p:nvSpPr>
          <p:spPr>
            <a:xfrm>
              <a:off x="168139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7" name="object 5287"/>
            <p:cNvSpPr/>
            <p:nvPr/>
          </p:nvSpPr>
          <p:spPr>
            <a:xfrm>
              <a:off x="1681524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8" name="object 5288"/>
            <p:cNvSpPr/>
            <p:nvPr/>
          </p:nvSpPr>
          <p:spPr>
            <a:xfrm>
              <a:off x="168190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9" name="object 5289"/>
            <p:cNvSpPr/>
            <p:nvPr/>
          </p:nvSpPr>
          <p:spPr>
            <a:xfrm>
              <a:off x="168203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0" name="object 5290"/>
            <p:cNvSpPr/>
            <p:nvPr/>
          </p:nvSpPr>
          <p:spPr>
            <a:xfrm>
              <a:off x="168228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1" name="object 5291"/>
            <p:cNvSpPr/>
            <p:nvPr/>
          </p:nvSpPr>
          <p:spPr>
            <a:xfrm>
              <a:off x="168241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2" name="object 5292"/>
            <p:cNvSpPr/>
            <p:nvPr/>
          </p:nvSpPr>
          <p:spPr>
            <a:xfrm>
              <a:off x="168253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3" name="object 5293"/>
            <p:cNvSpPr/>
            <p:nvPr/>
          </p:nvSpPr>
          <p:spPr>
            <a:xfrm>
              <a:off x="1682665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4" name="object 5294"/>
            <p:cNvSpPr/>
            <p:nvPr/>
          </p:nvSpPr>
          <p:spPr>
            <a:xfrm>
              <a:off x="1682792" y="4157771"/>
              <a:ext cx="0" cy="13970"/>
            </a:xfrm>
            <a:custGeom>
              <a:avLst/>
              <a:gdLst/>
              <a:ahLst/>
              <a:cxnLst/>
              <a:rect l="l" t="t" r="r" b="b"/>
              <a:pathLst>
                <a:path h="13970">
                  <a:moveTo>
                    <a:pt x="0" y="1382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5" name="object 5295"/>
            <p:cNvSpPr/>
            <p:nvPr/>
          </p:nvSpPr>
          <p:spPr>
            <a:xfrm>
              <a:off x="1683045" y="4168442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76"/>
                  </a:moveTo>
                  <a:lnTo>
                    <a:pt x="887" y="157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6" name="object 5296"/>
            <p:cNvSpPr/>
            <p:nvPr/>
          </p:nvSpPr>
          <p:spPr>
            <a:xfrm>
              <a:off x="168317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7" name="object 5297"/>
            <p:cNvSpPr/>
            <p:nvPr/>
          </p:nvSpPr>
          <p:spPr>
            <a:xfrm>
              <a:off x="168342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8" name="object 5298"/>
            <p:cNvSpPr/>
            <p:nvPr/>
          </p:nvSpPr>
          <p:spPr>
            <a:xfrm>
              <a:off x="1683552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9" name="object 5299"/>
            <p:cNvSpPr/>
            <p:nvPr/>
          </p:nvSpPr>
          <p:spPr>
            <a:xfrm>
              <a:off x="168367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0" name="object 5300"/>
            <p:cNvSpPr/>
            <p:nvPr/>
          </p:nvSpPr>
          <p:spPr>
            <a:xfrm>
              <a:off x="168380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1" name="object 5301"/>
            <p:cNvSpPr/>
            <p:nvPr/>
          </p:nvSpPr>
          <p:spPr>
            <a:xfrm>
              <a:off x="168393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2" name="object 5302"/>
            <p:cNvSpPr/>
            <p:nvPr/>
          </p:nvSpPr>
          <p:spPr>
            <a:xfrm>
              <a:off x="168405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3" name="object 5303"/>
            <p:cNvSpPr/>
            <p:nvPr/>
          </p:nvSpPr>
          <p:spPr>
            <a:xfrm>
              <a:off x="168418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4" name="object 5304"/>
            <p:cNvSpPr/>
            <p:nvPr/>
          </p:nvSpPr>
          <p:spPr>
            <a:xfrm>
              <a:off x="168418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5" name="object 5305"/>
            <p:cNvSpPr/>
            <p:nvPr/>
          </p:nvSpPr>
          <p:spPr>
            <a:xfrm>
              <a:off x="168431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6" name="object 5306"/>
            <p:cNvSpPr/>
            <p:nvPr/>
          </p:nvSpPr>
          <p:spPr>
            <a:xfrm>
              <a:off x="168456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7" name="object 5307"/>
            <p:cNvSpPr/>
            <p:nvPr/>
          </p:nvSpPr>
          <p:spPr>
            <a:xfrm>
              <a:off x="168469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8" name="object 5308"/>
            <p:cNvSpPr/>
            <p:nvPr/>
          </p:nvSpPr>
          <p:spPr>
            <a:xfrm>
              <a:off x="168494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9" name="object 5309"/>
            <p:cNvSpPr/>
            <p:nvPr/>
          </p:nvSpPr>
          <p:spPr>
            <a:xfrm>
              <a:off x="168507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0" name="object 5310"/>
            <p:cNvSpPr/>
            <p:nvPr/>
          </p:nvSpPr>
          <p:spPr>
            <a:xfrm>
              <a:off x="1685073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1" name="object 5311"/>
            <p:cNvSpPr/>
            <p:nvPr/>
          </p:nvSpPr>
          <p:spPr>
            <a:xfrm>
              <a:off x="1685200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2" name="object 5312"/>
            <p:cNvSpPr/>
            <p:nvPr/>
          </p:nvSpPr>
          <p:spPr>
            <a:xfrm>
              <a:off x="1685326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3" name="object 5313"/>
            <p:cNvSpPr/>
            <p:nvPr/>
          </p:nvSpPr>
          <p:spPr>
            <a:xfrm>
              <a:off x="1685453" y="4169075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59"/>
                  </a:moveTo>
                  <a:lnTo>
                    <a:pt x="887" y="125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4" name="object 5314"/>
            <p:cNvSpPr/>
            <p:nvPr/>
          </p:nvSpPr>
          <p:spPr>
            <a:xfrm>
              <a:off x="1685580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5" name="object 5315"/>
            <p:cNvSpPr/>
            <p:nvPr/>
          </p:nvSpPr>
          <p:spPr>
            <a:xfrm>
              <a:off x="1685580" y="4161074"/>
              <a:ext cx="0" cy="10795"/>
            </a:xfrm>
            <a:custGeom>
              <a:avLst/>
              <a:gdLst/>
              <a:ahLst/>
              <a:cxnLst/>
              <a:rect l="l" t="t" r="r" b="b"/>
              <a:pathLst>
                <a:path h="10795">
                  <a:moveTo>
                    <a:pt x="0" y="10519"/>
                  </a:moveTo>
                  <a:lnTo>
                    <a:pt x="0" y="2949"/>
                  </a:lnTo>
                </a:path>
                <a:path h="10795">
                  <a:moveTo>
                    <a:pt x="0" y="1051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6" name="object 5316"/>
            <p:cNvSpPr/>
            <p:nvPr/>
          </p:nvSpPr>
          <p:spPr>
            <a:xfrm>
              <a:off x="168596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7" name="object 5317"/>
            <p:cNvSpPr/>
            <p:nvPr/>
          </p:nvSpPr>
          <p:spPr>
            <a:xfrm>
              <a:off x="168608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8" name="object 5318"/>
            <p:cNvSpPr/>
            <p:nvPr/>
          </p:nvSpPr>
          <p:spPr>
            <a:xfrm>
              <a:off x="168621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9" name="object 5319"/>
            <p:cNvSpPr/>
            <p:nvPr/>
          </p:nvSpPr>
          <p:spPr>
            <a:xfrm>
              <a:off x="168646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0" name="object 5320"/>
            <p:cNvSpPr/>
            <p:nvPr/>
          </p:nvSpPr>
          <p:spPr>
            <a:xfrm>
              <a:off x="168659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1" name="object 5321"/>
            <p:cNvSpPr/>
            <p:nvPr/>
          </p:nvSpPr>
          <p:spPr>
            <a:xfrm>
              <a:off x="168672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2" name="object 5322"/>
            <p:cNvSpPr/>
            <p:nvPr/>
          </p:nvSpPr>
          <p:spPr>
            <a:xfrm>
              <a:off x="1686720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3" name="object 5323"/>
            <p:cNvSpPr/>
            <p:nvPr/>
          </p:nvSpPr>
          <p:spPr>
            <a:xfrm>
              <a:off x="168684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4" name="object 5324"/>
            <p:cNvSpPr/>
            <p:nvPr/>
          </p:nvSpPr>
          <p:spPr>
            <a:xfrm>
              <a:off x="1686974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5" name="object 5325"/>
            <p:cNvSpPr/>
            <p:nvPr/>
          </p:nvSpPr>
          <p:spPr>
            <a:xfrm>
              <a:off x="168760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6" name="object 5326"/>
            <p:cNvSpPr/>
            <p:nvPr/>
          </p:nvSpPr>
          <p:spPr>
            <a:xfrm>
              <a:off x="1687734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7" name="object 5327"/>
            <p:cNvSpPr/>
            <p:nvPr/>
          </p:nvSpPr>
          <p:spPr>
            <a:xfrm>
              <a:off x="168773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8" name="object 5328"/>
            <p:cNvSpPr/>
            <p:nvPr/>
          </p:nvSpPr>
          <p:spPr>
            <a:xfrm>
              <a:off x="1687861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9" name="object 5329"/>
            <p:cNvSpPr/>
            <p:nvPr/>
          </p:nvSpPr>
          <p:spPr>
            <a:xfrm>
              <a:off x="1688114" y="416973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30"/>
                  </a:moveTo>
                  <a:lnTo>
                    <a:pt x="887" y="93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0" name="object 5330"/>
            <p:cNvSpPr/>
            <p:nvPr/>
          </p:nvSpPr>
          <p:spPr>
            <a:xfrm>
              <a:off x="1688241" y="4169037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278"/>
                  </a:moveTo>
                  <a:lnTo>
                    <a:pt x="887" y="127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1" name="object 5331"/>
            <p:cNvSpPr/>
            <p:nvPr/>
          </p:nvSpPr>
          <p:spPr>
            <a:xfrm>
              <a:off x="1688368" y="4169429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82"/>
                  </a:moveTo>
                  <a:lnTo>
                    <a:pt x="887" y="10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2" name="object 5332"/>
            <p:cNvSpPr/>
            <p:nvPr/>
          </p:nvSpPr>
          <p:spPr>
            <a:xfrm>
              <a:off x="168862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3" name="object 5333"/>
            <p:cNvSpPr/>
            <p:nvPr/>
          </p:nvSpPr>
          <p:spPr>
            <a:xfrm>
              <a:off x="168874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4" name="object 5334"/>
            <p:cNvSpPr/>
            <p:nvPr/>
          </p:nvSpPr>
          <p:spPr>
            <a:xfrm>
              <a:off x="168874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5" name="object 5335"/>
            <p:cNvSpPr/>
            <p:nvPr/>
          </p:nvSpPr>
          <p:spPr>
            <a:xfrm>
              <a:off x="168912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6" name="object 5336"/>
            <p:cNvSpPr/>
            <p:nvPr/>
          </p:nvSpPr>
          <p:spPr>
            <a:xfrm>
              <a:off x="168938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7" name="object 5337"/>
            <p:cNvSpPr/>
            <p:nvPr/>
          </p:nvSpPr>
          <p:spPr>
            <a:xfrm>
              <a:off x="1689382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8" name="object 5338"/>
            <p:cNvSpPr/>
            <p:nvPr/>
          </p:nvSpPr>
          <p:spPr>
            <a:xfrm>
              <a:off x="168963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9" name="object 5339"/>
            <p:cNvSpPr/>
            <p:nvPr/>
          </p:nvSpPr>
          <p:spPr>
            <a:xfrm>
              <a:off x="169001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0" name="object 5340"/>
            <p:cNvSpPr/>
            <p:nvPr/>
          </p:nvSpPr>
          <p:spPr>
            <a:xfrm>
              <a:off x="169026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1" name="object 5341"/>
            <p:cNvSpPr/>
            <p:nvPr/>
          </p:nvSpPr>
          <p:spPr>
            <a:xfrm>
              <a:off x="1690395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2" name="object 5342"/>
            <p:cNvSpPr/>
            <p:nvPr/>
          </p:nvSpPr>
          <p:spPr>
            <a:xfrm>
              <a:off x="1690522" y="417083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3" name="object 5343"/>
            <p:cNvSpPr/>
            <p:nvPr/>
          </p:nvSpPr>
          <p:spPr>
            <a:xfrm>
              <a:off x="1690522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4" name="object 5344"/>
            <p:cNvSpPr/>
            <p:nvPr/>
          </p:nvSpPr>
          <p:spPr>
            <a:xfrm>
              <a:off x="1690649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5" name="object 5345"/>
            <p:cNvSpPr/>
            <p:nvPr/>
          </p:nvSpPr>
          <p:spPr>
            <a:xfrm>
              <a:off x="1690649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6" name="object 5346"/>
            <p:cNvSpPr/>
            <p:nvPr/>
          </p:nvSpPr>
          <p:spPr>
            <a:xfrm>
              <a:off x="1690776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7" name="object 5347"/>
            <p:cNvSpPr/>
            <p:nvPr/>
          </p:nvSpPr>
          <p:spPr>
            <a:xfrm>
              <a:off x="1690902" y="4166644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94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8" name="object 5348"/>
            <p:cNvSpPr/>
            <p:nvPr/>
          </p:nvSpPr>
          <p:spPr>
            <a:xfrm>
              <a:off x="1691156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9" name="object 5349"/>
            <p:cNvSpPr/>
            <p:nvPr/>
          </p:nvSpPr>
          <p:spPr>
            <a:xfrm>
              <a:off x="169140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0" name="object 5350"/>
            <p:cNvSpPr/>
            <p:nvPr/>
          </p:nvSpPr>
          <p:spPr>
            <a:xfrm>
              <a:off x="169204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1" name="object 5351"/>
            <p:cNvSpPr/>
            <p:nvPr/>
          </p:nvSpPr>
          <p:spPr>
            <a:xfrm>
              <a:off x="169267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2" name="object 5352"/>
            <p:cNvSpPr/>
            <p:nvPr/>
          </p:nvSpPr>
          <p:spPr>
            <a:xfrm>
              <a:off x="169293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3" name="object 5353"/>
            <p:cNvSpPr/>
            <p:nvPr/>
          </p:nvSpPr>
          <p:spPr>
            <a:xfrm>
              <a:off x="169293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4" name="object 5354"/>
            <p:cNvSpPr/>
            <p:nvPr/>
          </p:nvSpPr>
          <p:spPr>
            <a:xfrm>
              <a:off x="169305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5" name="object 5355"/>
            <p:cNvSpPr/>
            <p:nvPr/>
          </p:nvSpPr>
          <p:spPr>
            <a:xfrm>
              <a:off x="1693184" y="417080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6" name="object 5356"/>
            <p:cNvSpPr/>
            <p:nvPr/>
          </p:nvSpPr>
          <p:spPr>
            <a:xfrm>
              <a:off x="1693184" y="41712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7" name="object 5357"/>
            <p:cNvSpPr/>
            <p:nvPr/>
          </p:nvSpPr>
          <p:spPr>
            <a:xfrm>
              <a:off x="1693437" y="417003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78"/>
                  </a:moveTo>
                  <a:lnTo>
                    <a:pt x="887" y="77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8" name="object 5358"/>
            <p:cNvSpPr/>
            <p:nvPr/>
          </p:nvSpPr>
          <p:spPr>
            <a:xfrm>
              <a:off x="1693437" y="417069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9"/>
                  </a:moveTo>
                  <a:lnTo>
                    <a:pt x="887" y="44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9" name="object 5359"/>
            <p:cNvSpPr/>
            <p:nvPr/>
          </p:nvSpPr>
          <p:spPr>
            <a:xfrm>
              <a:off x="1693564" y="417040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94"/>
                  </a:moveTo>
                  <a:lnTo>
                    <a:pt x="887" y="5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0" name="object 5360"/>
            <p:cNvSpPr/>
            <p:nvPr/>
          </p:nvSpPr>
          <p:spPr>
            <a:xfrm>
              <a:off x="1693817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1" name="object 5361"/>
            <p:cNvSpPr/>
            <p:nvPr/>
          </p:nvSpPr>
          <p:spPr>
            <a:xfrm>
              <a:off x="169432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2" name="object 5362"/>
            <p:cNvSpPr/>
            <p:nvPr/>
          </p:nvSpPr>
          <p:spPr>
            <a:xfrm>
              <a:off x="1693564" y="41715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3" name="object 5363"/>
            <p:cNvSpPr/>
            <p:nvPr/>
          </p:nvSpPr>
          <p:spPr>
            <a:xfrm>
              <a:off x="169470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4" name="object 5364"/>
            <p:cNvSpPr/>
            <p:nvPr/>
          </p:nvSpPr>
          <p:spPr>
            <a:xfrm>
              <a:off x="169559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5" name="object 5365"/>
            <p:cNvSpPr/>
            <p:nvPr/>
          </p:nvSpPr>
          <p:spPr>
            <a:xfrm>
              <a:off x="1695718" y="417024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77"/>
                  </a:moveTo>
                  <a:lnTo>
                    <a:pt x="887" y="67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6" name="object 5366"/>
            <p:cNvSpPr/>
            <p:nvPr/>
          </p:nvSpPr>
          <p:spPr>
            <a:xfrm>
              <a:off x="1695845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7" name="object 5367"/>
            <p:cNvSpPr/>
            <p:nvPr/>
          </p:nvSpPr>
          <p:spPr>
            <a:xfrm>
              <a:off x="1695972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8" name="object 5368"/>
            <p:cNvSpPr/>
            <p:nvPr/>
          </p:nvSpPr>
          <p:spPr>
            <a:xfrm>
              <a:off x="1696098" y="416987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60"/>
                  </a:moveTo>
                  <a:lnTo>
                    <a:pt x="887" y="86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9" name="object 5369"/>
            <p:cNvSpPr/>
            <p:nvPr/>
          </p:nvSpPr>
          <p:spPr>
            <a:xfrm>
              <a:off x="1695338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0" name="object 5370"/>
            <p:cNvSpPr/>
            <p:nvPr/>
          </p:nvSpPr>
          <p:spPr>
            <a:xfrm>
              <a:off x="169647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1" name="object 5371"/>
            <p:cNvSpPr/>
            <p:nvPr/>
          </p:nvSpPr>
          <p:spPr>
            <a:xfrm>
              <a:off x="169660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2" name="object 5372"/>
            <p:cNvSpPr/>
            <p:nvPr/>
          </p:nvSpPr>
          <p:spPr>
            <a:xfrm>
              <a:off x="169711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3" name="object 5373"/>
            <p:cNvSpPr/>
            <p:nvPr/>
          </p:nvSpPr>
          <p:spPr>
            <a:xfrm>
              <a:off x="169723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4" name="object 5374"/>
            <p:cNvSpPr/>
            <p:nvPr/>
          </p:nvSpPr>
          <p:spPr>
            <a:xfrm>
              <a:off x="169723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5" name="object 5375"/>
            <p:cNvSpPr/>
            <p:nvPr/>
          </p:nvSpPr>
          <p:spPr>
            <a:xfrm>
              <a:off x="169736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6" name="object 5376"/>
            <p:cNvSpPr/>
            <p:nvPr/>
          </p:nvSpPr>
          <p:spPr>
            <a:xfrm>
              <a:off x="169749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7" name="object 5377"/>
            <p:cNvSpPr/>
            <p:nvPr/>
          </p:nvSpPr>
          <p:spPr>
            <a:xfrm>
              <a:off x="169812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8" name="object 5378"/>
            <p:cNvSpPr/>
            <p:nvPr/>
          </p:nvSpPr>
          <p:spPr>
            <a:xfrm>
              <a:off x="169825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9" name="object 5379"/>
            <p:cNvSpPr/>
            <p:nvPr/>
          </p:nvSpPr>
          <p:spPr>
            <a:xfrm>
              <a:off x="1697492" y="417125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0" name="object 5380"/>
            <p:cNvSpPr/>
            <p:nvPr/>
          </p:nvSpPr>
          <p:spPr>
            <a:xfrm>
              <a:off x="1698633" y="417007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59"/>
                  </a:moveTo>
                  <a:lnTo>
                    <a:pt x="887" y="75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1" name="object 5381"/>
            <p:cNvSpPr/>
            <p:nvPr/>
          </p:nvSpPr>
          <p:spPr>
            <a:xfrm>
              <a:off x="1698760" y="4167341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25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2" name="object 5382"/>
            <p:cNvSpPr/>
            <p:nvPr/>
          </p:nvSpPr>
          <p:spPr>
            <a:xfrm>
              <a:off x="1698886" y="41710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3" name="object 5383"/>
            <p:cNvSpPr/>
            <p:nvPr/>
          </p:nvSpPr>
          <p:spPr>
            <a:xfrm>
              <a:off x="169914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4" name="object 5384"/>
            <p:cNvSpPr/>
            <p:nvPr/>
          </p:nvSpPr>
          <p:spPr>
            <a:xfrm>
              <a:off x="169926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5" name="object 5385"/>
            <p:cNvSpPr/>
            <p:nvPr/>
          </p:nvSpPr>
          <p:spPr>
            <a:xfrm>
              <a:off x="169964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6" name="object 5386"/>
            <p:cNvSpPr/>
            <p:nvPr/>
          </p:nvSpPr>
          <p:spPr>
            <a:xfrm>
              <a:off x="169990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7" name="object 5387"/>
            <p:cNvSpPr/>
            <p:nvPr/>
          </p:nvSpPr>
          <p:spPr>
            <a:xfrm>
              <a:off x="169990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8" name="object 5388"/>
            <p:cNvSpPr/>
            <p:nvPr/>
          </p:nvSpPr>
          <p:spPr>
            <a:xfrm>
              <a:off x="170002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9" name="object 5389"/>
            <p:cNvSpPr/>
            <p:nvPr/>
          </p:nvSpPr>
          <p:spPr>
            <a:xfrm>
              <a:off x="170002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0" name="object 5390"/>
            <p:cNvSpPr/>
            <p:nvPr/>
          </p:nvSpPr>
          <p:spPr>
            <a:xfrm>
              <a:off x="170040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1" name="object 5391"/>
            <p:cNvSpPr/>
            <p:nvPr/>
          </p:nvSpPr>
          <p:spPr>
            <a:xfrm>
              <a:off x="1699900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2" name="object 5392"/>
            <p:cNvSpPr/>
            <p:nvPr/>
          </p:nvSpPr>
          <p:spPr>
            <a:xfrm>
              <a:off x="1701041" y="41712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3" name="object 5393"/>
            <p:cNvSpPr/>
            <p:nvPr/>
          </p:nvSpPr>
          <p:spPr>
            <a:xfrm>
              <a:off x="1701041" y="416998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03"/>
                  </a:moveTo>
                  <a:lnTo>
                    <a:pt x="887" y="80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4" name="object 5394"/>
            <p:cNvSpPr/>
            <p:nvPr/>
          </p:nvSpPr>
          <p:spPr>
            <a:xfrm>
              <a:off x="1701167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5" name="object 5395"/>
            <p:cNvSpPr/>
            <p:nvPr/>
          </p:nvSpPr>
          <p:spPr>
            <a:xfrm>
              <a:off x="1701294" y="41710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6" name="object 5396"/>
            <p:cNvSpPr/>
            <p:nvPr/>
          </p:nvSpPr>
          <p:spPr>
            <a:xfrm>
              <a:off x="1701294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7" name="object 5397"/>
            <p:cNvSpPr/>
            <p:nvPr/>
          </p:nvSpPr>
          <p:spPr>
            <a:xfrm>
              <a:off x="1701421" y="417011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40"/>
                  </a:moveTo>
                  <a:lnTo>
                    <a:pt x="887" y="74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8" name="object 5398"/>
            <p:cNvSpPr/>
            <p:nvPr/>
          </p:nvSpPr>
          <p:spPr>
            <a:xfrm>
              <a:off x="1701548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9" name="object 5399"/>
            <p:cNvSpPr/>
            <p:nvPr/>
          </p:nvSpPr>
          <p:spPr>
            <a:xfrm>
              <a:off x="170167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0" name="object 5400"/>
            <p:cNvSpPr/>
            <p:nvPr/>
          </p:nvSpPr>
          <p:spPr>
            <a:xfrm>
              <a:off x="1700914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1" name="object 5401"/>
            <p:cNvSpPr/>
            <p:nvPr/>
          </p:nvSpPr>
          <p:spPr>
            <a:xfrm>
              <a:off x="170230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2" name="object 5402"/>
            <p:cNvSpPr/>
            <p:nvPr/>
          </p:nvSpPr>
          <p:spPr>
            <a:xfrm>
              <a:off x="170256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3" name="object 5403"/>
            <p:cNvSpPr/>
            <p:nvPr/>
          </p:nvSpPr>
          <p:spPr>
            <a:xfrm>
              <a:off x="1701674" y="417158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26" y="0"/>
                  </a:moveTo>
                  <a:lnTo>
                    <a:pt x="1900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4" name="object 5404"/>
            <p:cNvSpPr/>
            <p:nvPr/>
          </p:nvSpPr>
          <p:spPr>
            <a:xfrm>
              <a:off x="170344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5" name="object 5405"/>
            <p:cNvSpPr/>
            <p:nvPr/>
          </p:nvSpPr>
          <p:spPr>
            <a:xfrm>
              <a:off x="1703575" y="41712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6" name="object 5406"/>
            <p:cNvSpPr/>
            <p:nvPr/>
          </p:nvSpPr>
          <p:spPr>
            <a:xfrm>
              <a:off x="1703702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7" name="object 5407"/>
            <p:cNvSpPr/>
            <p:nvPr/>
          </p:nvSpPr>
          <p:spPr>
            <a:xfrm>
              <a:off x="1703829" y="416987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60"/>
                  </a:moveTo>
                  <a:lnTo>
                    <a:pt x="887" y="86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8" name="object 5408"/>
            <p:cNvSpPr/>
            <p:nvPr/>
          </p:nvSpPr>
          <p:spPr>
            <a:xfrm>
              <a:off x="1703955" y="416994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22"/>
                  </a:moveTo>
                  <a:lnTo>
                    <a:pt x="887" y="82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9" name="object 5409"/>
            <p:cNvSpPr/>
            <p:nvPr/>
          </p:nvSpPr>
          <p:spPr>
            <a:xfrm>
              <a:off x="1704082" y="41710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0" name="object 5410"/>
            <p:cNvSpPr/>
            <p:nvPr/>
          </p:nvSpPr>
          <p:spPr>
            <a:xfrm>
              <a:off x="1704209" y="41712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1" name="object 5411"/>
            <p:cNvSpPr/>
            <p:nvPr/>
          </p:nvSpPr>
          <p:spPr>
            <a:xfrm>
              <a:off x="170433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2" name="object 5412"/>
            <p:cNvSpPr/>
            <p:nvPr/>
          </p:nvSpPr>
          <p:spPr>
            <a:xfrm>
              <a:off x="170458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3" name="object 5413"/>
            <p:cNvSpPr/>
            <p:nvPr/>
          </p:nvSpPr>
          <p:spPr>
            <a:xfrm>
              <a:off x="170471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4" name="object 5414"/>
            <p:cNvSpPr/>
            <p:nvPr/>
          </p:nvSpPr>
          <p:spPr>
            <a:xfrm>
              <a:off x="170496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5" name="object 5415"/>
            <p:cNvSpPr/>
            <p:nvPr/>
          </p:nvSpPr>
          <p:spPr>
            <a:xfrm>
              <a:off x="170496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6" name="object 5416"/>
            <p:cNvSpPr/>
            <p:nvPr/>
          </p:nvSpPr>
          <p:spPr>
            <a:xfrm>
              <a:off x="1705223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7" name="object 5417"/>
            <p:cNvSpPr/>
            <p:nvPr/>
          </p:nvSpPr>
          <p:spPr>
            <a:xfrm>
              <a:off x="170534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8" name="object 5418"/>
            <p:cNvSpPr/>
            <p:nvPr/>
          </p:nvSpPr>
          <p:spPr>
            <a:xfrm>
              <a:off x="1706236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9" name="object 5419"/>
            <p:cNvSpPr/>
            <p:nvPr/>
          </p:nvSpPr>
          <p:spPr>
            <a:xfrm>
              <a:off x="1706236" y="4168239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77"/>
                  </a:moveTo>
                  <a:lnTo>
                    <a:pt x="887" y="1677"/>
                  </a:lnTo>
                </a:path>
              </a:pathLst>
            </a:custGeom>
            <a:ln w="3354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0" name="object 5420"/>
            <p:cNvSpPr/>
            <p:nvPr/>
          </p:nvSpPr>
          <p:spPr>
            <a:xfrm>
              <a:off x="1706363" y="4168277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58"/>
                  </a:moveTo>
                  <a:lnTo>
                    <a:pt x="887" y="1658"/>
                  </a:lnTo>
                </a:path>
              </a:pathLst>
            </a:custGeom>
            <a:ln w="3316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1" name="object 5421"/>
            <p:cNvSpPr/>
            <p:nvPr/>
          </p:nvSpPr>
          <p:spPr>
            <a:xfrm>
              <a:off x="170649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2" name="object 5422"/>
            <p:cNvSpPr/>
            <p:nvPr/>
          </p:nvSpPr>
          <p:spPr>
            <a:xfrm>
              <a:off x="1706617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3" name="object 5423"/>
            <p:cNvSpPr/>
            <p:nvPr/>
          </p:nvSpPr>
          <p:spPr>
            <a:xfrm>
              <a:off x="1706743" y="4168163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715"/>
                  </a:moveTo>
                  <a:lnTo>
                    <a:pt x="887" y="1715"/>
                  </a:lnTo>
                </a:path>
              </a:pathLst>
            </a:custGeom>
            <a:ln w="3430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4" name="object 5424"/>
            <p:cNvSpPr/>
            <p:nvPr/>
          </p:nvSpPr>
          <p:spPr>
            <a:xfrm>
              <a:off x="1706870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5" name="object 5425"/>
            <p:cNvSpPr/>
            <p:nvPr/>
          </p:nvSpPr>
          <p:spPr>
            <a:xfrm>
              <a:off x="170699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6" name="object 5426"/>
            <p:cNvSpPr/>
            <p:nvPr/>
          </p:nvSpPr>
          <p:spPr>
            <a:xfrm>
              <a:off x="170712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7" name="object 5427"/>
            <p:cNvSpPr/>
            <p:nvPr/>
          </p:nvSpPr>
          <p:spPr>
            <a:xfrm>
              <a:off x="170712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8" name="object 5428"/>
            <p:cNvSpPr/>
            <p:nvPr/>
          </p:nvSpPr>
          <p:spPr>
            <a:xfrm>
              <a:off x="170737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9" name="object 5429"/>
            <p:cNvSpPr/>
            <p:nvPr/>
          </p:nvSpPr>
          <p:spPr>
            <a:xfrm>
              <a:off x="170775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30" name="object 5430"/>
            <p:cNvSpPr/>
            <p:nvPr/>
          </p:nvSpPr>
          <p:spPr>
            <a:xfrm>
              <a:off x="1706870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31" name="object 5431"/>
            <p:cNvSpPr/>
            <p:nvPr/>
          </p:nvSpPr>
          <p:spPr>
            <a:xfrm>
              <a:off x="170801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32" name="object 5432"/>
            <p:cNvSpPr/>
            <p:nvPr/>
          </p:nvSpPr>
          <p:spPr>
            <a:xfrm>
              <a:off x="170851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33" name="object 5433"/>
            <p:cNvSpPr/>
            <p:nvPr/>
          </p:nvSpPr>
          <p:spPr>
            <a:xfrm>
              <a:off x="170877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34" name="object 5434"/>
            <p:cNvSpPr/>
            <p:nvPr/>
          </p:nvSpPr>
          <p:spPr>
            <a:xfrm>
              <a:off x="1708898" y="4169619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87"/>
                  </a:moveTo>
                  <a:lnTo>
                    <a:pt x="887" y="98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35" name="object 5435"/>
            <p:cNvSpPr/>
            <p:nvPr/>
          </p:nvSpPr>
          <p:spPr>
            <a:xfrm>
              <a:off x="1709025" y="416986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67"/>
                  </a:moveTo>
                  <a:lnTo>
                    <a:pt x="887" y="86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36" name="object 5436"/>
            <p:cNvSpPr/>
            <p:nvPr/>
          </p:nvSpPr>
          <p:spPr>
            <a:xfrm>
              <a:off x="1709151" y="4168809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92"/>
                  </a:moveTo>
                  <a:lnTo>
                    <a:pt x="887" y="139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37" name="object 5437"/>
            <p:cNvSpPr/>
            <p:nvPr/>
          </p:nvSpPr>
          <p:spPr>
            <a:xfrm>
              <a:off x="1709278" y="417031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39"/>
                  </a:moveTo>
                  <a:lnTo>
                    <a:pt x="887" y="63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38" name="object 5438"/>
            <p:cNvSpPr/>
            <p:nvPr/>
          </p:nvSpPr>
          <p:spPr>
            <a:xfrm>
              <a:off x="1709405" y="416967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62"/>
                  </a:moveTo>
                  <a:lnTo>
                    <a:pt x="887" y="96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39" name="object 5439"/>
            <p:cNvSpPr/>
            <p:nvPr/>
          </p:nvSpPr>
          <p:spPr>
            <a:xfrm>
              <a:off x="170953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40" name="object 5440"/>
            <p:cNvSpPr/>
            <p:nvPr/>
          </p:nvSpPr>
          <p:spPr>
            <a:xfrm>
              <a:off x="170978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41" name="object 5441"/>
            <p:cNvSpPr/>
            <p:nvPr/>
          </p:nvSpPr>
          <p:spPr>
            <a:xfrm>
              <a:off x="171003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42" name="object 5442"/>
            <p:cNvSpPr/>
            <p:nvPr/>
          </p:nvSpPr>
          <p:spPr>
            <a:xfrm>
              <a:off x="1710292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43" name="object 5443"/>
            <p:cNvSpPr/>
            <p:nvPr/>
          </p:nvSpPr>
          <p:spPr>
            <a:xfrm>
              <a:off x="171041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44" name="object 5444"/>
            <p:cNvSpPr/>
            <p:nvPr/>
          </p:nvSpPr>
          <p:spPr>
            <a:xfrm>
              <a:off x="1710419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45" name="object 5445"/>
            <p:cNvSpPr/>
            <p:nvPr/>
          </p:nvSpPr>
          <p:spPr>
            <a:xfrm>
              <a:off x="1710799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46" name="object 5446"/>
            <p:cNvSpPr/>
            <p:nvPr/>
          </p:nvSpPr>
          <p:spPr>
            <a:xfrm>
              <a:off x="171079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47" name="object 5447"/>
            <p:cNvSpPr/>
            <p:nvPr/>
          </p:nvSpPr>
          <p:spPr>
            <a:xfrm>
              <a:off x="171130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48" name="object 5448"/>
            <p:cNvSpPr/>
            <p:nvPr/>
          </p:nvSpPr>
          <p:spPr>
            <a:xfrm>
              <a:off x="171143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49" name="object 5449"/>
            <p:cNvSpPr/>
            <p:nvPr/>
          </p:nvSpPr>
          <p:spPr>
            <a:xfrm>
              <a:off x="1711559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50" name="object 5450"/>
            <p:cNvSpPr/>
            <p:nvPr/>
          </p:nvSpPr>
          <p:spPr>
            <a:xfrm>
              <a:off x="1711559" y="4168239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77"/>
                  </a:moveTo>
                  <a:lnTo>
                    <a:pt x="887" y="1677"/>
                  </a:lnTo>
                </a:path>
              </a:pathLst>
            </a:custGeom>
            <a:ln w="3354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51" name="object 5451"/>
            <p:cNvSpPr/>
            <p:nvPr/>
          </p:nvSpPr>
          <p:spPr>
            <a:xfrm>
              <a:off x="1711686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52" name="object 5452"/>
            <p:cNvSpPr/>
            <p:nvPr/>
          </p:nvSpPr>
          <p:spPr>
            <a:xfrm>
              <a:off x="1711813" y="41710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53" name="object 5453"/>
            <p:cNvSpPr/>
            <p:nvPr/>
          </p:nvSpPr>
          <p:spPr>
            <a:xfrm>
              <a:off x="1711939" y="41710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54" name="object 5454"/>
            <p:cNvSpPr/>
            <p:nvPr/>
          </p:nvSpPr>
          <p:spPr>
            <a:xfrm>
              <a:off x="1711939" y="4169594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00"/>
                  </a:moveTo>
                  <a:lnTo>
                    <a:pt x="887" y="100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55" name="object 5455"/>
            <p:cNvSpPr/>
            <p:nvPr/>
          </p:nvSpPr>
          <p:spPr>
            <a:xfrm>
              <a:off x="171206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56" name="object 5456"/>
            <p:cNvSpPr/>
            <p:nvPr/>
          </p:nvSpPr>
          <p:spPr>
            <a:xfrm>
              <a:off x="171219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57" name="object 5457"/>
            <p:cNvSpPr/>
            <p:nvPr/>
          </p:nvSpPr>
          <p:spPr>
            <a:xfrm>
              <a:off x="171231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58" name="object 5458"/>
            <p:cNvSpPr/>
            <p:nvPr/>
          </p:nvSpPr>
          <p:spPr>
            <a:xfrm>
              <a:off x="171231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59" name="object 5459"/>
            <p:cNvSpPr/>
            <p:nvPr/>
          </p:nvSpPr>
          <p:spPr>
            <a:xfrm>
              <a:off x="171257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60" name="object 5460"/>
            <p:cNvSpPr/>
            <p:nvPr/>
          </p:nvSpPr>
          <p:spPr>
            <a:xfrm>
              <a:off x="171282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61" name="object 5461"/>
            <p:cNvSpPr/>
            <p:nvPr/>
          </p:nvSpPr>
          <p:spPr>
            <a:xfrm>
              <a:off x="171282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62" name="object 5462"/>
            <p:cNvSpPr/>
            <p:nvPr/>
          </p:nvSpPr>
          <p:spPr>
            <a:xfrm>
              <a:off x="171308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63" name="object 5463"/>
            <p:cNvSpPr/>
            <p:nvPr/>
          </p:nvSpPr>
          <p:spPr>
            <a:xfrm>
              <a:off x="171333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64" name="object 5464"/>
            <p:cNvSpPr/>
            <p:nvPr/>
          </p:nvSpPr>
          <p:spPr>
            <a:xfrm>
              <a:off x="171358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65" name="object 5465"/>
            <p:cNvSpPr/>
            <p:nvPr/>
          </p:nvSpPr>
          <p:spPr>
            <a:xfrm>
              <a:off x="171384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66" name="object 5466"/>
            <p:cNvSpPr/>
            <p:nvPr/>
          </p:nvSpPr>
          <p:spPr>
            <a:xfrm>
              <a:off x="171409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67" name="object 5467"/>
            <p:cNvSpPr/>
            <p:nvPr/>
          </p:nvSpPr>
          <p:spPr>
            <a:xfrm>
              <a:off x="1714220" y="417013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27"/>
                  </a:moveTo>
                  <a:lnTo>
                    <a:pt x="887" y="72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68" name="object 5468"/>
            <p:cNvSpPr/>
            <p:nvPr/>
          </p:nvSpPr>
          <p:spPr>
            <a:xfrm>
              <a:off x="1714347" y="417030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45"/>
                  </a:moveTo>
                  <a:lnTo>
                    <a:pt x="887" y="64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69" name="object 5469"/>
            <p:cNvSpPr/>
            <p:nvPr/>
          </p:nvSpPr>
          <p:spPr>
            <a:xfrm>
              <a:off x="1714474" y="416998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03"/>
                  </a:moveTo>
                  <a:lnTo>
                    <a:pt x="887" y="80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70" name="object 5470"/>
            <p:cNvSpPr/>
            <p:nvPr/>
          </p:nvSpPr>
          <p:spPr>
            <a:xfrm>
              <a:off x="1714601" y="417094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71" name="object 5471"/>
            <p:cNvSpPr/>
            <p:nvPr/>
          </p:nvSpPr>
          <p:spPr>
            <a:xfrm>
              <a:off x="1714727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72" name="object 5472"/>
            <p:cNvSpPr/>
            <p:nvPr/>
          </p:nvSpPr>
          <p:spPr>
            <a:xfrm>
              <a:off x="171498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73" name="object 5473"/>
            <p:cNvSpPr/>
            <p:nvPr/>
          </p:nvSpPr>
          <p:spPr>
            <a:xfrm>
              <a:off x="171498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74" name="object 5474"/>
            <p:cNvSpPr/>
            <p:nvPr/>
          </p:nvSpPr>
          <p:spPr>
            <a:xfrm>
              <a:off x="171510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75" name="object 5475"/>
            <p:cNvSpPr/>
            <p:nvPr/>
          </p:nvSpPr>
          <p:spPr>
            <a:xfrm>
              <a:off x="171548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76" name="object 5476"/>
            <p:cNvSpPr/>
            <p:nvPr/>
          </p:nvSpPr>
          <p:spPr>
            <a:xfrm>
              <a:off x="1714854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77" name="object 5477"/>
            <p:cNvSpPr/>
            <p:nvPr/>
          </p:nvSpPr>
          <p:spPr>
            <a:xfrm>
              <a:off x="171599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78" name="object 5478"/>
            <p:cNvSpPr/>
            <p:nvPr/>
          </p:nvSpPr>
          <p:spPr>
            <a:xfrm>
              <a:off x="171624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79" name="object 5479"/>
            <p:cNvSpPr/>
            <p:nvPr/>
          </p:nvSpPr>
          <p:spPr>
            <a:xfrm>
              <a:off x="1715614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0" name="object 5480"/>
            <p:cNvSpPr/>
            <p:nvPr/>
          </p:nvSpPr>
          <p:spPr>
            <a:xfrm>
              <a:off x="1716755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1" name="object 5481"/>
            <p:cNvSpPr/>
            <p:nvPr/>
          </p:nvSpPr>
          <p:spPr>
            <a:xfrm>
              <a:off x="1716882" y="416984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73"/>
                  </a:moveTo>
                  <a:lnTo>
                    <a:pt x="887" y="87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2" name="object 5482"/>
            <p:cNvSpPr/>
            <p:nvPr/>
          </p:nvSpPr>
          <p:spPr>
            <a:xfrm>
              <a:off x="1717009" y="41711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3" name="object 5483"/>
            <p:cNvSpPr/>
            <p:nvPr/>
          </p:nvSpPr>
          <p:spPr>
            <a:xfrm>
              <a:off x="1717135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4" name="object 5484"/>
            <p:cNvSpPr/>
            <p:nvPr/>
          </p:nvSpPr>
          <p:spPr>
            <a:xfrm>
              <a:off x="1717262" y="416978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05"/>
                  </a:moveTo>
                  <a:lnTo>
                    <a:pt x="887" y="90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5" name="object 5485"/>
            <p:cNvSpPr/>
            <p:nvPr/>
          </p:nvSpPr>
          <p:spPr>
            <a:xfrm>
              <a:off x="1717262" y="4168556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19"/>
                  </a:moveTo>
                  <a:lnTo>
                    <a:pt x="887" y="151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6" name="object 5486"/>
            <p:cNvSpPr/>
            <p:nvPr/>
          </p:nvSpPr>
          <p:spPr>
            <a:xfrm>
              <a:off x="171764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7" name="object 5487"/>
            <p:cNvSpPr/>
            <p:nvPr/>
          </p:nvSpPr>
          <p:spPr>
            <a:xfrm>
              <a:off x="171802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8" name="object 5488"/>
            <p:cNvSpPr/>
            <p:nvPr/>
          </p:nvSpPr>
          <p:spPr>
            <a:xfrm>
              <a:off x="171802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9" name="object 5489"/>
            <p:cNvSpPr/>
            <p:nvPr/>
          </p:nvSpPr>
          <p:spPr>
            <a:xfrm>
              <a:off x="171814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0" name="object 5490"/>
            <p:cNvSpPr/>
            <p:nvPr/>
          </p:nvSpPr>
          <p:spPr>
            <a:xfrm>
              <a:off x="1718403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1" name="object 5491"/>
            <p:cNvSpPr/>
            <p:nvPr/>
          </p:nvSpPr>
          <p:spPr>
            <a:xfrm>
              <a:off x="1717642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2" name="object 5492"/>
            <p:cNvSpPr/>
            <p:nvPr/>
          </p:nvSpPr>
          <p:spPr>
            <a:xfrm>
              <a:off x="171890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3" name="object 5493"/>
            <p:cNvSpPr/>
            <p:nvPr/>
          </p:nvSpPr>
          <p:spPr>
            <a:xfrm>
              <a:off x="171916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4" name="object 5494"/>
            <p:cNvSpPr/>
            <p:nvPr/>
          </p:nvSpPr>
          <p:spPr>
            <a:xfrm>
              <a:off x="1719416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5" name="object 5495"/>
            <p:cNvSpPr/>
            <p:nvPr/>
          </p:nvSpPr>
          <p:spPr>
            <a:xfrm>
              <a:off x="1719543" y="417065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8"/>
                  </a:moveTo>
                  <a:lnTo>
                    <a:pt x="887" y="46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6" name="object 5496"/>
            <p:cNvSpPr/>
            <p:nvPr/>
          </p:nvSpPr>
          <p:spPr>
            <a:xfrm>
              <a:off x="1719670" y="41711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7" name="object 5497"/>
            <p:cNvSpPr/>
            <p:nvPr/>
          </p:nvSpPr>
          <p:spPr>
            <a:xfrm>
              <a:off x="1719797" y="4168961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16"/>
                  </a:moveTo>
                  <a:lnTo>
                    <a:pt x="887" y="131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8" name="object 5498"/>
            <p:cNvSpPr/>
            <p:nvPr/>
          </p:nvSpPr>
          <p:spPr>
            <a:xfrm>
              <a:off x="1719923" y="417056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2"/>
                  </a:moveTo>
                  <a:lnTo>
                    <a:pt x="887" y="5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9" name="object 5499"/>
            <p:cNvSpPr/>
            <p:nvPr/>
          </p:nvSpPr>
          <p:spPr>
            <a:xfrm>
              <a:off x="172017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0" name="object 5500"/>
            <p:cNvSpPr/>
            <p:nvPr/>
          </p:nvSpPr>
          <p:spPr>
            <a:xfrm>
              <a:off x="1720303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1" name="object 5501"/>
            <p:cNvSpPr/>
            <p:nvPr/>
          </p:nvSpPr>
          <p:spPr>
            <a:xfrm>
              <a:off x="172043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2" name="object 5502"/>
            <p:cNvSpPr/>
            <p:nvPr/>
          </p:nvSpPr>
          <p:spPr>
            <a:xfrm>
              <a:off x="172068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3" name="object 5503"/>
            <p:cNvSpPr/>
            <p:nvPr/>
          </p:nvSpPr>
          <p:spPr>
            <a:xfrm>
              <a:off x="172081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4" name="object 5504"/>
            <p:cNvSpPr/>
            <p:nvPr/>
          </p:nvSpPr>
          <p:spPr>
            <a:xfrm>
              <a:off x="1720050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5" name="object 5505"/>
            <p:cNvSpPr/>
            <p:nvPr/>
          </p:nvSpPr>
          <p:spPr>
            <a:xfrm>
              <a:off x="172131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6" name="object 5506"/>
            <p:cNvSpPr/>
            <p:nvPr/>
          </p:nvSpPr>
          <p:spPr>
            <a:xfrm>
              <a:off x="172157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7" name="object 5507"/>
            <p:cNvSpPr/>
            <p:nvPr/>
          </p:nvSpPr>
          <p:spPr>
            <a:xfrm>
              <a:off x="172169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8" name="object 5508"/>
            <p:cNvSpPr/>
            <p:nvPr/>
          </p:nvSpPr>
          <p:spPr>
            <a:xfrm>
              <a:off x="172195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9" name="object 5509"/>
            <p:cNvSpPr/>
            <p:nvPr/>
          </p:nvSpPr>
          <p:spPr>
            <a:xfrm>
              <a:off x="1722204" y="417018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02"/>
                  </a:moveTo>
                  <a:lnTo>
                    <a:pt x="887" y="70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0" name="object 5510"/>
            <p:cNvSpPr/>
            <p:nvPr/>
          </p:nvSpPr>
          <p:spPr>
            <a:xfrm>
              <a:off x="1722204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1" name="object 5511"/>
            <p:cNvSpPr/>
            <p:nvPr/>
          </p:nvSpPr>
          <p:spPr>
            <a:xfrm>
              <a:off x="1722331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2" name="object 5512"/>
            <p:cNvSpPr/>
            <p:nvPr/>
          </p:nvSpPr>
          <p:spPr>
            <a:xfrm>
              <a:off x="1722458" y="417029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51"/>
                  </a:moveTo>
                  <a:lnTo>
                    <a:pt x="887" y="65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3" name="object 5513"/>
            <p:cNvSpPr/>
            <p:nvPr/>
          </p:nvSpPr>
          <p:spPr>
            <a:xfrm>
              <a:off x="1722458" y="4168822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86"/>
                  </a:moveTo>
                  <a:lnTo>
                    <a:pt x="887" y="138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4" name="object 5514"/>
            <p:cNvSpPr/>
            <p:nvPr/>
          </p:nvSpPr>
          <p:spPr>
            <a:xfrm>
              <a:off x="1722585" y="41710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5" name="object 5515"/>
            <p:cNvSpPr/>
            <p:nvPr/>
          </p:nvSpPr>
          <p:spPr>
            <a:xfrm>
              <a:off x="172271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6" name="object 5516"/>
            <p:cNvSpPr/>
            <p:nvPr/>
          </p:nvSpPr>
          <p:spPr>
            <a:xfrm>
              <a:off x="172296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7" name="object 5517"/>
            <p:cNvSpPr/>
            <p:nvPr/>
          </p:nvSpPr>
          <p:spPr>
            <a:xfrm>
              <a:off x="172309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8" name="object 5518"/>
            <p:cNvSpPr/>
            <p:nvPr/>
          </p:nvSpPr>
          <p:spPr>
            <a:xfrm>
              <a:off x="172321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9" name="object 5519"/>
            <p:cNvSpPr/>
            <p:nvPr/>
          </p:nvSpPr>
          <p:spPr>
            <a:xfrm>
              <a:off x="172347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0" name="object 5520"/>
            <p:cNvSpPr/>
            <p:nvPr/>
          </p:nvSpPr>
          <p:spPr>
            <a:xfrm>
              <a:off x="172359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1" name="object 5521"/>
            <p:cNvSpPr/>
            <p:nvPr/>
          </p:nvSpPr>
          <p:spPr>
            <a:xfrm>
              <a:off x="1723725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2" name="object 5522"/>
            <p:cNvSpPr/>
            <p:nvPr/>
          </p:nvSpPr>
          <p:spPr>
            <a:xfrm>
              <a:off x="172385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3" name="object 5523"/>
            <p:cNvSpPr/>
            <p:nvPr/>
          </p:nvSpPr>
          <p:spPr>
            <a:xfrm>
              <a:off x="172410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4" name="object 5524"/>
            <p:cNvSpPr/>
            <p:nvPr/>
          </p:nvSpPr>
          <p:spPr>
            <a:xfrm>
              <a:off x="1724359" y="416972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36"/>
                  </a:moveTo>
                  <a:lnTo>
                    <a:pt x="887" y="93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5" name="object 5525"/>
            <p:cNvSpPr/>
            <p:nvPr/>
          </p:nvSpPr>
          <p:spPr>
            <a:xfrm>
              <a:off x="172461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6" name="object 5526"/>
            <p:cNvSpPr/>
            <p:nvPr/>
          </p:nvSpPr>
          <p:spPr>
            <a:xfrm>
              <a:off x="1724866" y="417061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7"/>
                  </a:moveTo>
                  <a:lnTo>
                    <a:pt x="887" y="48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7" name="object 5527"/>
            <p:cNvSpPr/>
            <p:nvPr/>
          </p:nvSpPr>
          <p:spPr>
            <a:xfrm>
              <a:off x="1724992" y="417078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05"/>
                  </a:moveTo>
                  <a:lnTo>
                    <a:pt x="887" y="40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8" name="object 5528"/>
            <p:cNvSpPr/>
            <p:nvPr/>
          </p:nvSpPr>
          <p:spPr>
            <a:xfrm>
              <a:off x="1725119" y="4163340"/>
              <a:ext cx="0" cy="8255"/>
            </a:xfrm>
            <a:custGeom>
              <a:avLst/>
              <a:gdLst/>
              <a:ahLst/>
              <a:cxnLst/>
              <a:rect l="l" t="t" r="r" b="b"/>
              <a:pathLst>
                <a:path h="8254">
                  <a:moveTo>
                    <a:pt x="0" y="825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9" name="object 5529"/>
            <p:cNvSpPr/>
            <p:nvPr/>
          </p:nvSpPr>
          <p:spPr>
            <a:xfrm>
              <a:off x="1725246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0" name="object 5530"/>
            <p:cNvSpPr/>
            <p:nvPr/>
          </p:nvSpPr>
          <p:spPr>
            <a:xfrm>
              <a:off x="172562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1" name="object 5531"/>
            <p:cNvSpPr/>
            <p:nvPr/>
          </p:nvSpPr>
          <p:spPr>
            <a:xfrm>
              <a:off x="172562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2" name="object 5532"/>
            <p:cNvSpPr/>
            <p:nvPr/>
          </p:nvSpPr>
          <p:spPr>
            <a:xfrm>
              <a:off x="172600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3" name="object 5533"/>
            <p:cNvSpPr/>
            <p:nvPr/>
          </p:nvSpPr>
          <p:spPr>
            <a:xfrm>
              <a:off x="172613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4" name="object 5534"/>
            <p:cNvSpPr/>
            <p:nvPr/>
          </p:nvSpPr>
          <p:spPr>
            <a:xfrm>
              <a:off x="172626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5" name="object 5535"/>
            <p:cNvSpPr/>
            <p:nvPr/>
          </p:nvSpPr>
          <p:spPr>
            <a:xfrm>
              <a:off x="172626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6" name="object 5536"/>
            <p:cNvSpPr/>
            <p:nvPr/>
          </p:nvSpPr>
          <p:spPr>
            <a:xfrm>
              <a:off x="172664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7" name="object 5537"/>
            <p:cNvSpPr/>
            <p:nvPr/>
          </p:nvSpPr>
          <p:spPr>
            <a:xfrm>
              <a:off x="172676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8" name="object 5538"/>
            <p:cNvSpPr/>
            <p:nvPr/>
          </p:nvSpPr>
          <p:spPr>
            <a:xfrm>
              <a:off x="1727020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9" name="object 5539"/>
            <p:cNvSpPr/>
            <p:nvPr/>
          </p:nvSpPr>
          <p:spPr>
            <a:xfrm>
              <a:off x="172714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0" name="object 5540"/>
            <p:cNvSpPr/>
            <p:nvPr/>
          </p:nvSpPr>
          <p:spPr>
            <a:xfrm>
              <a:off x="1727273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1" name="object 5541"/>
            <p:cNvSpPr/>
            <p:nvPr/>
          </p:nvSpPr>
          <p:spPr>
            <a:xfrm>
              <a:off x="1727400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2" name="object 5542"/>
            <p:cNvSpPr/>
            <p:nvPr/>
          </p:nvSpPr>
          <p:spPr>
            <a:xfrm>
              <a:off x="1727527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3" name="object 5543"/>
            <p:cNvSpPr/>
            <p:nvPr/>
          </p:nvSpPr>
          <p:spPr>
            <a:xfrm>
              <a:off x="172752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4" name="object 5544"/>
            <p:cNvSpPr/>
            <p:nvPr/>
          </p:nvSpPr>
          <p:spPr>
            <a:xfrm>
              <a:off x="1727780" y="4165784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581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5" name="object 5545"/>
            <p:cNvSpPr/>
            <p:nvPr/>
          </p:nvSpPr>
          <p:spPr>
            <a:xfrm>
              <a:off x="1727780" y="417008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53"/>
                  </a:moveTo>
                  <a:lnTo>
                    <a:pt x="887" y="75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6" name="object 5546"/>
            <p:cNvSpPr/>
            <p:nvPr/>
          </p:nvSpPr>
          <p:spPr>
            <a:xfrm>
              <a:off x="1728034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7" name="object 5547"/>
            <p:cNvSpPr/>
            <p:nvPr/>
          </p:nvSpPr>
          <p:spPr>
            <a:xfrm>
              <a:off x="172816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8" name="object 5548"/>
            <p:cNvSpPr/>
            <p:nvPr/>
          </p:nvSpPr>
          <p:spPr>
            <a:xfrm>
              <a:off x="172828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9" name="object 5549"/>
            <p:cNvSpPr/>
            <p:nvPr/>
          </p:nvSpPr>
          <p:spPr>
            <a:xfrm>
              <a:off x="172854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0" name="object 5550"/>
            <p:cNvSpPr/>
            <p:nvPr/>
          </p:nvSpPr>
          <p:spPr>
            <a:xfrm>
              <a:off x="172879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1" name="object 5551"/>
            <p:cNvSpPr/>
            <p:nvPr/>
          </p:nvSpPr>
          <p:spPr>
            <a:xfrm>
              <a:off x="1728921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2" name="object 5552"/>
            <p:cNvSpPr/>
            <p:nvPr/>
          </p:nvSpPr>
          <p:spPr>
            <a:xfrm>
              <a:off x="172892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3" name="object 5553"/>
            <p:cNvSpPr/>
            <p:nvPr/>
          </p:nvSpPr>
          <p:spPr>
            <a:xfrm>
              <a:off x="1728161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4" name="object 5554"/>
            <p:cNvSpPr/>
            <p:nvPr/>
          </p:nvSpPr>
          <p:spPr>
            <a:xfrm>
              <a:off x="1728667" y="417156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5" name="object 5555"/>
            <p:cNvSpPr/>
            <p:nvPr/>
          </p:nvSpPr>
          <p:spPr>
            <a:xfrm>
              <a:off x="1729808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6" name="object 5556"/>
            <p:cNvSpPr/>
            <p:nvPr/>
          </p:nvSpPr>
          <p:spPr>
            <a:xfrm>
              <a:off x="1730061" y="41712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7" name="object 5557"/>
            <p:cNvSpPr/>
            <p:nvPr/>
          </p:nvSpPr>
          <p:spPr>
            <a:xfrm>
              <a:off x="173018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8" name="object 5558"/>
            <p:cNvSpPr/>
            <p:nvPr/>
          </p:nvSpPr>
          <p:spPr>
            <a:xfrm>
              <a:off x="1730315" y="41712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9" name="object 5559"/>
            <p:cNvSpPr/>
            <p:nvPr/>
          </p:nvSpPr>
          <p:spPr>
            <a:xfrm>
              <a:off x="1730315" y="416989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48"/>
                  </a:moveTo>
                  <a:lnTo>
                    <a:pt x="887" y="84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0" name="object 5560"/>
            <p:cNvSpPr/>
            <p:nvPr/>
          </p:nvSpPr>
          <p:spPr>
            <a:xfrm>
              <a:off x="1730442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1" name="object 5561"/>
            <p:cNvSpPr/>
            <p:nvPr/>
          </p:nvSpPr>
          <p:spPr>
            <a:xfrm>
              <a:off x="173056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2" name="object 5562"/>
            <p:cNvSpPr/>
            <p:nvPr/>
          </p:nvSpPr>
          <p:spPr>
            <a:xfrm>
              <a:off x="173069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3" name="object 5563"/>
            <p:cNvSpPr/>
            <p:nvPr/>
          </p:nvSpPr>
          <p:spPr>
            <a:xfrm>
              <a:off x="173094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4" name="object 5564"/>
            <p:cNvSpPr/>
            <p:nvPr/>
          </p:nvSpPr>
          <p:spPr>
            <a:xfrm>
              <a:off x="173120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5" name="object 5565"/>
            <p:cNvSpPr/>
            <p:nvPr/>
          </p:nvSpPr>
          <p:spPr>
            <a:xfrm>
              <a:off x="173145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6" name="object 5566"/>
            <p:cNvSpPr/>
            <p:nvPr/>
          </p:nvSpPr>
          <p:spPr>
            <a:xfrm>
              <a:off x="173145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7" name="object 5567"/>
            <p:cNvSpPr/>
            <p:nvPr/>
          </p:nvSpPr>
          <p:spPr>
            <a:xfrm>
              <a:off x="173158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8" name="object 5568"/>
            <p:cNvSpPr/>
            <p:nvPr/>
          </p:nvSpPr>
          <p:spPr>
            <a:xfrm>
              <a:off x="173158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9" name="object 5569"/>
            <p:cNvSpPr/>
            <p:nvPr/>
          </p:nvSpPr>
          <p:spPr>
            <a:xfrm>
              <a:off x="173183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0" name="object 5570"/>
            <p:cNvSpPr/>
            <p:nvPr/>
          </p:nvSpPr>
          <p:spPr>
            <a:xfrm>
              <a:off x="1731582" y="417156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1" name="object 5571"/>
            <p:cNvSpPr/>
            <p:nvPr/>
          </p:nvSpPr>
          <p:spPr>
            <a:xfrm>
              <a:off x="1732596" y="417094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2" name="object 5572"/>
            <p:cNvSpPr/>
            <p:nvPr/>
          </p:nvSpPr>
          <p:spPr>
            <a:xfrm>
              <a:off x="1732723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3" name="object 5573"/>
            <p:cNvSpPr/>
            <p:nvPr/>
          </p:nvSpPr>
          <p:spPr>
            <a:xfrm>
              <a:off x="1732723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4" name="object 5574"/>
            <p:cNvSpPr/>
            <p:nvPr/>
          </p:nvSpPr>
          <p:spPr>
            <a:xfrm>
              <a:off x="1732850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5" name="object 5575"/>
            <p:cNvSpPr/>
            <p:nvPr/>
          </p:nvSpPr>
          <p:spPr>
            <a:xfrm>
              <a:off x="1732976" y="4165075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51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6" name="object 5576"/>
            <p:cNvSpPr/>
            <p:nvPr/>
          </p:nvSpPr>
          <p:spPr>
            <a:xfrm>
              <a:off x="173323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7" name="object 5577"/>
            <p:cNvSpPr/>
            <p:nvPr/>
          </p:nvSpPr>
          <p:spPr>
            <a:xfrm>
              <a:off x="173373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8" name="object 5578"/>
            <p:cNvSpPr/>
            <p:nvPr/>
          </p:nvSpPr>
          <p:spPr>
            <a:xfrm>
              <a:off x="1734117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9" name="object 5579"/>
            <p:cNvSpPr/>
            <p:nvPr/>
          </p:nvSpPr>
          <p:spPr>
            <a:xfrm>
              <a:off x="173411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0" name="object 5580"/>
            <p:cNvSpPr/>
            <p:nvPr/>
          </p:nvSpPr>
          <p:spPr>
            <a:xfrm>
              <a:off x="173449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1" name="object 5581"/>
            <p:cNvSpPr/>
            <p:nvPr/>
          </p:nvSpPr>
          <p:spPr>
            <a:xfrm>
              <a:off x="173500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2" name="object 5582"/>
            <p:cNvSpPr/>
            <p:nvPr/>
          </p:nvSpPr>
          <p:spPr>
            <a:xfrm>
              <a:off x="173500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3" name="object 5583"/>
            <p:cNvSpPr/>
            <p:nvPr/>
          </p:nvSpPr>
          <p:spPr>
            <a:xfrm>
              <a:off x="173513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4" name="object 5584"/>
            <p:cNvSpPr/>
            <p:nvPr/>
          </p:nvSpPr>
          <p:spPr>
            <a:xfrm>
              <a:off x="1735257" y="41709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5" name="object 5585"/>
            <p:cNvSpPr/>
            <p:nvPr/>
          </p:nvSpPr>
          <p:spPr>
            <a:xfrm>
              <a:off x="1735384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6" name="object 5586"/>
            <p:cNvSpPr/>
            <p:nvPr/>
          </p:nvSpPr>
          <p:spPr>
            <a:xfrm>
              <a:off x="1735384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7" name="object 5587"/>
            <p:cNvSpPr/>
            <p:nvPr/>
          </p:nvSpPr>
          <p:spPr>
            <a:xfrm>
              <a:off x="1735638" y="4169619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87"/>
                  </a:moveTo>
                  <a:lnTo>
                    <a:pt x="887" y="98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8" name="object 5588"/>
            <p:cNvSpPr/>
            <p:nvPr/>
          </p:nvSpPr>
          <p:spPr>
            <a:xfrm>
              <a:off x="173576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9" name="object 5589"/>
            <p:cNvSpPr/>
            <p:nvPr/>
          </p:nvSpPr>
          <p:spPr>
            <a:xfrm>
              <a:off x="173601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0" name="object 5590"/>
            <p:cNvSpPr/>
            <p:nvPr/>
          </p:nvSpPr>
          <p:spPr>
            <a:xfrm>
              <a:off x="173627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1" name="object 5591"/>
            <p:cNvSpPr/>
            <p:nvPr/>
          </p:nvSpPr>
          <p:spPr>
            <a:xfrm>
              <a:off x="173665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2" name="object 5592"/>
            <p:cNvSpPr/>
            <p:nvPr/>
          </p:nvSpPr>
          <p:spPr>
            <a:xfrm>
              <a:off x="173677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3" name="object 5593"/>
            <p:cNvSpPr/>
            <p:nvPr/>
          </p:nvSpPr>
          <p:spPr>
            <a:xfrm>
              <a:off x="173690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4" name="object 5594"/>
            <p:cNvSpPr/>
            <p:nvPr/>
          </p:nvSpPr>
          <p:spPr>
            <a:xfrm>
              <a:off x="173715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5" name="object 5595"/>
            <p:cNvSpPr/>
            <p:nvPr/>
          </p:nvSpPr>
          <p:spPr>
            <a:xfrm>
              <a:off x="1736778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6" name="object 5596"/>
            <p:cNvSpPr/>
            <p:nvPr/>
          </p:nvSpPr>
          <p:spPr>
            <a:xfrm>
              <a:off x="173779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7" name="object 5597"/>
            <p:cNvSpPr/>
            <p:nvPr/>
          </p:nvSpPr>
          <p:spPr>
            <a:xfrm>
              <a:off x="1737919" y="416984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73"/>
                  </a:moveTo>
                  <a:lnTo>
                    <a:pt x="887" y="87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8" name="object 5598"/>
            <p:cNvSpPr/>
            <p:nvPr/>
          </p:nvSpPr>
          <p:spPr>
            <a:xfrm>
              <a:off x="1737919" y="417089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9" name="object 5599"/>
            <p:cNvSpPr/>
            <p:nvPr/>
          </p:nvSpPr>
          <p:spPr>
            <a:xfrm>
              <a:off x="1738045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0" name="object 5600"/>
            <p:cNvSpPr/>
            <p:nvPr/>
          </p:nvSpPr>
          <p:spPr>
            <a:xfrm>
              <a:off x="1738172" y="41710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1" name="object 5601"/>
            <p:cNvSpPr/>
            <p:nvPr/>
          </p:nvSpPr>
          <p:spPr>
            <a:xfrm>
              <a:off x="1738299" y="417002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84"/>
                  </a:moveTo>
                  <a:lnTo>
                    <a:pt x="887" y="78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2" name="object 5602"/>
            <p:cNvSpPr/>
            <p:nvPr/>
          </p:nvSpPr>
          <p:spPr>
            <a:xfrm>
              <a:off x="173842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3" name="object 5603"/>
            <p:cNvSpPr/>
            <p:nvPr/>
          </p:nvSpPr>
          <p:spPr>
            <a:xfrm>
              <a:off x="1737539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4" name="object 5604"/>
            <p:cNvSpPr/>
            <p:nvPr/>
          </p:nvSpPr>
          <p:spPr>
            <a:xfrm>
              <a:off x="173931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5" name="object 5605"/>
            <p:cNvSpPr/>
            <p:nvPr/>
          </p:nvSpPr>
          <p:spPr>
            <a:xfrm>
              <a:off x="173943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6" name="object 5606"/>
            <p:cNvSpPr/>
            <p:nvPr/>
          </p:nvSpPr>
          <p:spPr>
            <a:xfrm>
              <a:off x="173994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7" name="object 5607"/>
            <p:cNvSpPr/>
            <p:nvPr/>
          </p:nvSpPr>
          <p:spPr>
            <a:xfrm>
              <a:off x="174032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8" name="object 5608"/>
            <p:cNvSpPr/>
            <p:nvPr/>
          </p:nvSpPr>
          <p:spPr>
            <a:xfrm>
              <a:off x="174045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9" name="object 5609"/>
            <p:cNvSpPr/>
            <p:nvPr/>
          </p:nvSpPr>
          <p:spPr>
            <a:xfrm>
              <a:off x="1740580" y="417088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0" name="object 5610"/>
            <p:cNvSpPr/>
            <p:nvPr/>
          </p:nvSpPr>
          <p:spPr>
            <a:xfrm>
              <a:off x="1740580" y="417084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1" name="object 5611"/>
            <p:cNvSpPr/>
            <p:nvPr/>
          </p:nvSpPr>
          <p:spPr>
            <a:xfrm>
              <a:off x="1740707" y="4169227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83"/>
                  </a:moveTo>
                  <a:lnTo>
                    <a:pt x="887" y="118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2" name="object 5612"/>
            <p:cNvSpPr/>
            <p:nvPr/>
          </p:nvSpPr>
          <p:spPr>
            <a:xfrm>
              <a:off x="1740833" y="417049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0"/>
                  </a:moveTo>
                  <a:lnTo>
                    <a:pt x="887" y="5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3" name="object 5613"/>
            <p:cNvSpPr/>
            <p:nvPr/>
          </p:nvSpPr>
          <p:spPr>
            <a:xfrm>
              <a:off x="1740960" y="41711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4" name="object 5614"/>
            <p:cNvSpPr/>
            <p:nvPr/>
          </p:nvSpPr>
          <p:spPr>
            <a:xfrm>
              <a:off x="174108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5" name="object 5615"/>
            <p:cNvSpPr/>
            <p:nvPr/>
          </p:nvSpPr>
          <p:spPr>
            <a:xfrm>
              <a:off x="1740327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  <a:path w="2539">
                  <a:moveTo>
                    <a:pt x="633" y="0"/>
                  </a:moveTo>
                  <a:lnTo>
                    <a:pt x="2407" y="0"/>
                  </a:lnTo>
                </a:path>
                <a:path w="2539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6" name="object 5616"/>
            <p:cNvSpPr/>
            <p:nvPr/>
          </p:nvSpPr>
          <p:spPr>
            <a:xfrm>
              <a:off x="1742101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7" name="object 5617"/>
            <p:cNvSpPr/>
            <p:nvPr/>
          </p:nvSpPr>
          <p:spPr>
            <a:xfrm>
              <a:off x="174273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8" name="object 5618"/>
            <p:cNvSpPr/>
            <p:nvPr/>
          </p:nvSpPr>
          <p:spPr>
            <a:xfrm>
              <a:off x="1743115" y="41712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9" name="object 5619"/>
            <p:cNvSpPr/>
            <p:nvPr/>
          </p:nvSpPr>
          <p:spPr>
            <a:xfrm>
              <a:off x="1743241" y="416973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30"/>
                  </a:moveTo>
                  <a:lnTo>
                    <a:pt x="887" y="93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0" name="object 5620"/>
            <p:cNvSpPr/>
            <p:nvPr/>
          </p:nvSpPr>
          <p:spPr>
            <a:xfrm>
              <a:off x="1743368" y="41710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1" name="object 5621"/>
            <p:cNvSpPr/>
            <p:nvPr/>
          </p:nvSpPr>
          <p:spPr>
            <a:xfrm>
              <a:off x="1743495" y="417065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8"/>
                  </a:moveTo>
                  <a:lnTo>
                    <a:pt x="887" y="46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2" name="object 5622"/>
            <p:cNvSpPr/>
            <p:nvPr/>
          </p:nvSpPr>
          <p:spPr>
            <a:xfrm>
              <a:off x="1743622" y="416998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03"/>
                  </a:moveTo>
                  <a:lnTo>
                    <a:pt x="887" y="80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3" name="object 5623"/>
            <p:cNvSpPr/>
            <p:nvPr/>
          </p:nvSpPr>
          <p:spPr>
            <a:xfrm>
              <a:off x="1743748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4" name="object 5624"/>
            <p:cNvSpPr/>
            <p:nvPr/>
          </p:nvSpPr>
          <p:spPr>
            <a:xfrm>
              <a:off x="1743241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5" name="object 5625"/>
            <p:cNvSpPr/>
            <p:nvPr/>
          </p:nvSpPr>
          <p:spPr>
            <a:xfrm>
              <a:off x="174425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6" name="object 5626"/>
            <p:cNvSpPr/>
            <p:nvPr/>
          </p:nvSpPr>
          <p:spPr>
            <a:xfrm>
              <a:off x="174450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7" name="object 5627"/>
            <p:cNvSpPr/>
            <p:nvPr/>
          </p:nvSpPr>
          <p:spPr>
            <a:xfrm>
              <a:off x="174463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8" name="object 5628"/>
            <p:cNvSpPr/>
            <p:nvPr/>
          </p:nvSpPr>
          <p:spPr>
            <a:xfrm>
              <a:off x="1744762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9" name="object 5629"/>
            <p:cNvSpPr/>
            <p:nvPr/>
          </p:nvSpPr>
          <p:spPr>
            <a:xfrm>
              <a:off x="174514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0" name="object 5630"/>
            <p:cNvSpPr/>
            <p:nvPr/>
          </p:nvSpPr>
          <p:spPr>
            <a:xfrm>
              <a:off x="174539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1" name="object 5631"/>
            <p:cNvSpPr/>
            <p:nvPr/>
          </p:nvSpPr>
          <p:spPr>
            <a:xfrm>
              <a:off x="174564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2" name="object 5632"/>
            <p:cNvSpPr/>
            <p:nvPr/>
          </p:nvSpPr>
          <p:spPr>
            <a:xfrm>
              <a:off x="174577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3" name="object 5633"/>
            <p:cNvSpPr/>
            <p:nvPr/>
          </p:nvSpPr>
          <p:spPr>
            <a:xfrm>
              <a:off x="1745903" y="417007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59"/>
                  </a:moveTo>
                  <a:lnTo>
                    <a:pt x="887" y="75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4" name="object 5634"/>
            <p:cNvSpPr/>
            <p:nvPr/>
          </p:nvSpPr>
          <p:spPr>
            <a:xfrm>
              <a:off x="1745903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5" name="object 5635"/>
            <p:cNvSpPr/>
            <p:nvPr/>
          </p:nvSpPr>
          <p:spPr>
            <a:xfrm>
              <a:off x="1746029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6" name="object 5636"/>
            <p:cNvSpPr/>
            <p:nvPr/>
          </p:nvSpPr>
          <p:spPr>
            <a:xfrm>
              <a:off x="1746029" y="4168961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16"/>
                  </a:moveTo>
                  <a:lnTo>
                    <a:pt x="887" y="131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7" name="object 5637"/>
            <p:cNvSpPr/>
            <p:nvPr/>
          </p:nvSpPr>
          <p:spPr>
            <a:xfrm>
              <a:off x="1746156" y="41709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8" name="object 5638"/>
            <p:cNvSpPr/>
            <p:nvPr/>
          </p:nvSpPr>
          <p:spPr>
            <a:xfrm>
              <a:off x="1746283" y="417092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9" name="object 5639"/>
            <p:cNvSpPr/>
            <p:nvPr/>
          </p:nvSpPr>
          <p:spPr>
            <a:xfrm>
              <a:off x="1745522" y="41715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0" name="object 5640"/>
            <p:cNvSpPr/>
            <p:nvPr/>
          </p:nvSpPr>
          <p:spPr>
            <a:xfrm>
              <a:off x="174666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1" name="object 5641"/>
            <p:cNvSpPr/>
            <p:nvPr/>
          </p:nvSpPr>
          <p:spPr>
            <a:xfrm>
              <a:off x="174717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2" name="object 5642"/>
            <p:cNvSpPr/>
            <p:nvPr/>
          </p:nvSpPr>
          <p:spPr>
            <a:xfrm>
              <a:off x="174717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3" name="object 5643"/>
            <p:cNvSpPr/>
            <p:nvPr/>
          </p:nvSpPr>
          <p:spPr>
            <a:xfrm>
              <a:off x="174729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4" name="object 5644"/>
            <p:cNvSpPr/>
            <p:nvPr/>
          </p:nvSpPr>
          <p:spPr>
            <a:xfrm>
              <a:off x="174755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5" name="object 5645"/>
            <p:cNvSpPr/>
            <p:nvPr/>
          </p:nvSpPr>
          <p:spPr>
            <a:xfrm>
              <a:off x="174767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6" name="object 5646"/>
            <p:cNvSpPr/>
            <p:nvPr/>
          </p:nvSpPr>
          <p:spPr>
            <a:xfrm>
              <a:off x="174793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7" name="object 5647"/>
            <p:cNvSpPr/>
            <p:nvPr/>
          </p:nvSpPr>
          <p:spPr>
            <a:xfrm>
              <a:off x="174818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8" name="object 5648"/>
            <p:cNvSpPr/>
            <p:nvPr/>
          </p:nvSpPr>
          <p:spPr>
            <a:xfrm>
              <a:off x="174831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9" name="object 5649"/>
            <p:cNvSpPr/>
            <p:nvPr/>
          </p:nvSpPr>
          <p:spPr>
            <a:xfrm>
              <a:off x="1748437" y="416977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11"/>
                  </a:moveTo>
                  <a:lnTo>
                    <a:pt x="887" y="91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0" name="object 5650"/>
            <p:cNvSpPr/>
            <p:nvPr/>
          </p:nvSpPr>
          <p:spPr>
            <a:xfrm>
              <a:off x="1748437" y="4169379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07"/>
                  </a:moveTo>
                  <a:lnTo>
                    <a:pt x="887" y="110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1" name="object 5651"/>
            <p:cNvSpPr/>
            <p:nvPr/>
          </p:nvSpPr>
          <p:spPr>
            <a:xfrm>
              <a:off x="1748691" y="41711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2" name="object 5652"/>
            <p:cNvSpPr/>
            <p:nvPr/>
          </p:nvSpPr>
          <p:spPr>
            <a:xfrm>
              <a:off x="1748817" y="4169455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69"/>
                  </a:moveTo>
                  <a:lnTo>
                    <a:pt x="887" y="10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3" name="object 5653"/>
            <p:cNvSpPr/>
            <p:nvPr/>
          </p:nvSpPr>
          <p:spPr>
            <a:xfrm>
              <a:off x="1748944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4" name="object 5654"/>
            <p:cNvSpPr/>
            <p:nvPr/>
          </p:nvSpPr>
          <p:spPr>
            <a:xfrm>
              <a:off x="174894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5" name="object 5655"/>
            <p:cNvSpPr/>
            <p:nvPr/>
          </p:nvSpPr>
          <p:spPr>
            <a:xfrm>
              <a:off x="1749071" y="417078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05"/>
                  </a:moveTo>
                  <a:lnTo>
                    <a:pt x="887" y="40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6" name="object 5656"/>
            <p:cNvSpPr/>
            <p:nvPr/>
          </p:nvSpPr>
          <p:spPr>
            <a:xfrm>
              <a:off x="174932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7" name="object 5657"/>
            <p:cNvSpPr/>
            <p:nvPr/>
          </p:nvSpPr>
          <p:spPr>
            <a:xfrm>
              <a:off x="174957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8" name="object 5658"/>
            <p:cNvSpPr/>
            <p:nvPr/>
          </p:nvSpPr>
          <p:spPr>
            <a:xfrm>
              <a:off x="174970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9" name="object 5659"/>
            <p:cNvSpPr/>
            <p:nvPr/>
          </p:nvSpPr>
          <p:spPr>
            <a:xfrm>
              <a:off x="174983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0" name="object 5660"/>
            <p:cNvSpPr/>
            <p:nvPr/>
          </p:nvSpPr>
          <p:spPr>
            <a:xfrm>
              <a:off x="1749958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1" name="object 5661"/>
            <p:cNvSpPr/>
            <p:nvPr/>
          </p:nvSpPr>
          <p:spPr>
            <a:xfrm>
              <a:off x="175046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2" name="object 5662"/>
            <p:cNvSpPr/>
            <p:nvPr/>
          </p:nvSpPr>
          <p:spPr>
            <a:xfrm>
              <a:off x="175071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3" name="object 5663"/>
            <p:cNvSpPr/>
            <p:nvPr/>
          </p:nvSpPr>
          <p:spPr>
            <a:xfrm>
              <a:off x="175084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4" name="object 5664"/>
            <p:cNvSpPr/>
            <p:nvPr/>
          </p:nvSpPr>
          <p:spPr>
            <a:xfrm>
              <a:off x="1751098" y="417011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40"/>
                  </a:moveTo>
                  <a:lnTo>
                    <a:pt x="887" y="74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5" name="object 5665"/>
            <p:cNvSpPr/>
            <p:nvPr/>
          </p:nvSpPr>
          <p:spPr>
            <a:xfrm>
              <a:off x="1751098" y="417030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45"/>
                  </a:moveTo>
                  <a:lnTo>
                    <a:pt x="887" y="64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6" name="object 5666"/>
            <p:cNvSpPr/>
            <p:nvPr/>
          </p:nvSpPr>
          <p:spPr>
            <a:xfrm>
              <a:off x="1751225" y="417082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7" name="object 5667"/>
            <p:cNvSpPr/>
            <p:nvPr/>
          </p:nvSpPr>
          <p:spPr>
            <a:xfrm>
              <a:off x="1751352" y="417029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51"/>
                  </a:moveTo>
                  <a:lnTo>
                    <a:pt x="887" y="65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8" name="object 5668"/>
            <p:cNvSpPr/>
            <p:nvPr/>
          </p:nvSpPr>
          <p:spPr>
            <a:xfrm>
              <a:off x="1751479" y="417074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9" name="object 5669"/>
            <p:cNvSpPr/>
            <p:nvPr/>
          </p:nvSpPr>
          <p:spPr>
            <a:xfrm>
              <a:off x="1751732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0" name="object 5670"/>
            <p:cNvSpPr/>
            <p:nvPr/>
          </p:nvSpPr>
          <p:spPr>
            <a:xfrm>
              <a:off x="1750972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1" name="object 5671"/>
            <p:cNvSpPr/>
            <p:nvPr/>
          </p:nvSpPr>
          <p:spPr>
            <a:xfrm>
              <a:off x="175211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2" name="object 5672"/>
            <p:cNvSpPr/>
            <p:nvPr/>
          </p:nvSpPr>
          <p:spPr>
            <a:xfrm>
              <a:off x="175236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3" name="object 5673"/>
            <p:cNvSpPr/>
            <p:nvPr/>
          </p:nvSpPr>
          <p:spPr>
            <a:xfrm>
              <a:off x="1751605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4" name="object 5674"/>
            <p:cNvSpPr/>
            <p:nvPr/>
          </p:nvSpPr>
          <p:spPr>
            <a:xfrm>
              <a:off x="1752619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5" name="object 5675"/>
            <p:cNvSpPr/>
            <p:nvPr/>
          </p:nvSpPr>
          <p:spPr>
            <a:xfrm>
              <a:off x="175287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6" name="object 5676"/>
            <p:cNvSpPr/>
            <p:nvPr/>
          </p:nvSpPr>
          <p:spPr>
            <a:xfrm>
              <a:off x="1753126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7" name="object 5677"/>
            <p:cNvSpPr/>
            <p:nvPr/>
          </p:nvSpPr>
          <p:spPr>
            <a:xfrm>
              <a:off x="175338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8" name="object 5678"/>
            <p:cNvSpPr/>
            <p:nvPr/>
          </p:nvSpPr>
          <p:spPr>
            <a:xfrm>
              <a:off x="175350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9" name="object 5679"/>
            <p:cNvSpPr/>
            <p:nvPr/>
          </p:nvSpPr>
          <p:spPr>
            <a:xfrm>
              <a:off x="1753633" y="4167404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190"/>
                  </a:moveTo>
                  <a:lnTo>
                    <a:pt x="0" y="4177"/>
                  </a:lnTo>
                </a:path>
                <a:path h="4445">
                  <a:moveTo>
                    <a:pt x="0" y="419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0" name="object 5680"/>
            <p:cNvSpPr/>
            <p:nvPr/>
          </p:nvSpPr>
          <p:spPr>
            <a:xfrm>
              <a:off x="1753886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1" name="object 5681"/>
            <p:cNvSpPr/>
            <p:nvPr/>
          </p:nvSpPr>
          <p:spPr>
            <a:xfrm>
              <a:off x="1754013" y="41711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2" name="object 5682"/>
            <p:cNvSpPr/>
            <p:nvPr/>
          </p:nvSpPr>
          <p:spPr>
            <a:xfrm>
              <a:off x="1754140" y="4168986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03"/>
                  </a:moveTo>
                  <a:lnTo>
                    <a:pt x="887" y="130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3" name="object 5683"/>
            <p:cNvSpPr/>
            <p:nvPr/>
          </p:nvSpPr>
          <p:spPr>
            <a:xfrm>
              <a:off x="1754140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4" name="object 5684"/>
            <p:cNvSpPr/>
            <p:nvPr/>
          </p:nvSpPr>
          <p:spPr>
            <a:xfrm>
              <a:off x="175426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5" name="object 5685"/>
            <p:cNvSpPr/>
            <p:nvPr/>
          </p:nvSpPr>
          <p:spPr>
            <a:xfrm>
              <a:off x="175439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6" name="object 5686"/>
            <p:cNvSpPr/>
            <p:nvPr/>
          </p:nvSpPr>
          <p:spPr>
            <a:xfrm>
              <a:off x="175452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7" name="object 5687"/>
            <p:cNvSpPr/>
            <p:nvPr/>
          </p:nvSpPr>
          <p:spPr>
            <a:xfrm>
              <a:off x="175490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8" name="object 5688"/>
            <p:cNvSpPr/>
            <p:nvPr/>
          </p:nvSpPr>
          <p:spPr>
            <a:xfrm>
              <a:off x="1754267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9" name="object 5689"/>
            <p:cNvSpPr/>
            <p:nvPr/>
          </p:nvSpPr>
          <p:spPr>
            <a:xfrm>
              <a:off x="175528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0" name="object 5690"/>
            <p:cNvSpPr/>
            <p:nvPr/>
          </p:nvSpPr>
          <p:spPr>
            <a:xfrm>
              <a:off x="175553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1" name="object 5691"/>
            <p:cNvSpPr/>
            <p:nvPr/>
          </p:nvSpPr>
          <p:spPr>
            <a:xfrm>
              <a:off x="1755661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2" name="object 5692"/>
            <p:cNvSpPr/>
            <p:nvPr/>
          </p:nvSpPr>
          <p:spPr>
            <a:xfrm>
              <a:off x="175591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3" name="object 5693"/>
            <p:cNvSpPr/>
            <p:nvPr/>
          </p:nvSpPr>
          <p:spPr>
            <a:xfrm>
              <a:off x="175616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4" name="object 5694"/>
            <p:cNvSpPr/>
            <p:nvPr/>
          </p:nvSpPr>
          <p:spPr>
            <a:xfrm>
              <a:off x="1756421" y="416992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35"/>
                  </a:moveTo>
                  <a:lnTo>
                    <a:pt x="887" y="83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5" name="object 5695"/>
            <p:cNvSpPr/>
            <p:nvPr/>
          </p:nvSpPr>
          <p:spPr>
            <a:xfrm>
              <a:off x="1756421" y="417092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6" name="object 5696"/>
            <p:cNvSpPr/>
            <p:nvPr/>
          </p:nvSpPr>
          <p:spPr>
            <a:xfrm>
              <a:off x="1756548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7" name="object 5697"/>
            <p:cNvSpPr/>
            <p:nvPr/>
          </p:nvSpPr>
          <p:spPr>
            <a:xfrm>
              <a:off x="1756674" y="417032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32"/>
                  </a:moveTo>
                  <a:lnTo>
                    <a:pt x="887" y="63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8" name="object 5698"/>
            <p:cNvSpPr/>
            <p:nvPr/>
          </p:nvSpPr>
          <p:spPr>
            <a:xfrm>
              <a:off x="1756801" y="41711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9" name="object 5699"/>
            <p:cNvSpPr/>
            <p:nvPr/>
          </p:nvSpPr>
          <p:spPr>
            <a:xfrm>
              <a:off x="175692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0" name="object 5700"/>
            <p:cNvSpPr/>
            <p:nvPr/>
          </p:nvSpPr>
          <p:spPr>
            <a:xfrm>
              <a:off x="175718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1" name="object 5701"/>
            <p:cNvSpPr/>
            <p:nvPr/>
          </p:nvSpPr>
          <p:spPr>
            <a:xfrm>
              <a:off x="1756421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2" name="object 5702"/>
            <p:cNvSpPr/>
            <p:nvPr/>
          </p:nvSpPr>
          <p:spPr>
            <a:xfrm>
              <a:off x="175781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3" name="object 5703"/>
            <p:cNvSpPr/>
            <p:nvPr/>
          </p:nvSpPr>
          <p:spPr>
            <a:xfrm>
              <a:off x="175781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4" name="object 5704"/>
            <p:cNvSpPr/>
            <p:nvPr/>
          </p:nvSpPr>
          <p:spPr>
            <a:xfrm>
              <a:off x="175794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5" name="object 5705"/>
            <p:cNvSpPr/>
            <p:nvPr/>
          </p:nvSpPr>
          <p:spPr>
            <a:xfrm>
              <a:off x="175794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6" name="object 5706"/>
            <p:cNvSpPr/>
            <p:nvPr/>
          </p:nvSpPr>
          <p:spPr>
            <a:xfrm>
              <a:off x="175832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7" name="object 5707"/>
            <p:cNvSpPr/>
            <p:nvPr/>
          </p:nvSpPr>
          <p:spPr>
            <a:xfrm>
              <a:off x="175857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8" name="object 5708"/>
            <p:cNvSpPr/>
            <p:nvPr/>
          </p:nvSpPr>
          <p:spPr>
            <a:xfrm>
              <a:off x="175870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9" name="object 5709"/>
            <p:cNvSpPr/>
            <p:nvPr/>
          </p:nvSpPr>
          <p:spPr>
            <a:xfrm>
              <a:off x="175882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0" name="object 5710"/>
            <p:cNvSpPr/>
            <p:nvPr/>
          </p:nvSpPr>
          <p:spPr>
            <a:xfrm>
              <a:off x="1758956" y="417005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72"/>
                  </a:moveTo>
                  <a:lnTo>
                    <a:pt x="887" y="77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1" name="object 5711"/>
            <p:cNvSpPr/>
            <p:nvPr/>
          </p:nvSpPr>
          <p:spPr>
            <a:xfrm>
              <a:off x="1759082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2" name="object 5712"/>
            <p:cNvSpPr/>
            <p:nvPr/>
          </p:nvSpPr>
          <p:spPr>
            <a:xfrm>
              <a:off x="175920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3" name="object 5713"/>
            <p:cNvSpPr/>
            <p:nvPr/>
          </p:nvSpPr>
          <p:spPr>
            <a:xfrm>
              <a:off x="1759336" y="4169619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87"/>
                  </a:moveTo>
                  <a:lnTo>
                    <a:pt x="887" y="98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4" name="object 5714"/>
            <p:cNvSpPr/>
            <p:nvPr/>
          </p:nvSpPr>
          <p:spPr>
            <a:xfrm>
              <a:off x="1759336" y="4167974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62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5" name="object 5715"/>
            <p:cNvSpPr/>
            <p:nvPr/>
          </p:nvSpPr>
          <p:spPr>
            <a:xfrm>
              <a:off x="175958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6" name="object 5716"/>
            <p:cNvSpPr/>
            <p:nvPr/>
          </p:nvSpPr>
          <p:spPr>
            <a:xfrm>
              <a:off x="175971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7" name="object 5717"/>
            <p:cNvSpPr/>
            <p:nvPr/>
          </p:nvSpPr>
          <p:spPr>
            <a:xfrm>
              <a:off x="176009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8" name="object 5718"/>
            <p:cNvSpPr/>
            <p:nvPr/>
          </p:nvSpPr>
          <p:spPr>
            <a:xfrm>
              <a:off x="176047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9" name="object 5719"/>
            <p:cNvSpPr/>
            <p:nvPr/>
          </p:nvSpPr>
          <p:spPr>
            <a:xfrm>
              <a:off x="1760476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0" name="object 5720"/>
            <p:cNvSpPr/>
            <p:nvPr/>
          </p:nvSpPr>
          <p:spPr>
            <a:xfrm>
              <a:off x="176060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1" name="object 5721"/>
            <p:cNvSpPr/>
            <p:nvPr/>
          </p:nvSpPr>
          <p:spPr>
            <a:xfrm>
              <a:off x="176073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2" name="object 5722"/>
            <p:cNvSpPr/>
            <p:nvPr/>
          </p:nvSpPr>
          <p:spPr>
            <a:xfrm>
              <a:off x="176111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3" name="object 5723"/>
            <p:cNvSpPr/>
            <p:nvPr/>
          </p:nvSpPr>
          <p:spPr>
            <a:xfrm>
              <a:off x="1761363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4" name="object 5724"/>
            <p:cNvSpPr/>
            <p:nvPr/>
          </p:nvSpPr>
          <p:spPr>
            <a:xfrm>
              <a:off x="1761617" y="417058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6"/>
                  </a:moveTo>
                  <a:lnTo>
                    <a:pt x="887" y="50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5" name="object 5725"/>
            <p:cNvSpPr/>
            <p:nvPr/>
          </p:nvSpPr>
          <p:spPr>
            <a:xfrm>
              <a:off x="1761870" y="4167366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22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6" name="object 5726"/>
            <p:cNvSpPr/>
            <p:nvPr/>
          </p:nvSpPr>
          <p:spPr>
            <a:xfrm>
              <a:off x="1761997" y="416906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65"/>
                  </a:moveTo>
                  <a:lnTo>
                    <a:pt x="887" y="126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7" name="object 5727"/>
            <p:cNvSpPr/>
            <p:nvPr/>
          </p:nvSpPr>
          <p:spPr>
            <a:xfrm>
              <a:off x="176212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8" name="object 5728"/>
            <p:cNvSpPr/>
            <p:nvPr/>
          </p:nvSpPr>
          <p:spPr>
            <a:xfrm>
              <a:off x="1761363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9" name="object 5729"/>
            <p:cNvSpPr/>
            <p:nvPr/>
          </p:nvSpPr>
          <p:spPr>
            <a:xfrm>
              <a:off x="176275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0" name="object 5730"/>
            <p:cNvSpPr/>
            <p:nvPr/>
          </p:nvSpPr>
          <p:spPr>
            <a:xfrm>
              <a:off x="176301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1" name="object 5731"/>
            <p:cNvSpPr/>
            <p:nvPr/>
          </p:nvSpPr>
          <p:spPr>
            <a:xfrm>
              <a:off x="176313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2" name="object 5732"/>
            <p:cNvSpPr/>
            <p:nvPr/>
          </p:nvSpPr>
          <p:spPr>
            <a:xfrm>
              <a:off x="176339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3" name="object 5733"/>
            <p:cNvSpPr/>
            <p:nvPr/>
          </p:nvSpPr>
          <p:spPr>
            <a:xfrm>
              <a:off x="176364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4" name="object 5734"/>
            <p:cNvSpPr/>
            <p:nvPr/>
          </p:nvSpPr>
          <p:spPr>
            <a:xfrm>
              <a:off x="1763138" y="417156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5" name="object 5735"/>
            <p:cNvSpPr/>
            <p:nvPr/>
          </p:nvSpPr>
          <p:spPr>
            <a:xfrm>
              <a:off x="1764278" y="417069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9"/>
                  </a:moveTo>
                  <a:lnTo>
                    <a:pt x="887" y="44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6" name="object 5736"/>
            <p:cNvSpPr/>
            <p:nvPr/>
          </p:nvSpPr>
          <p:spPr>
            <a:xfrm>
              <a:off x="1764405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7" name="object 5737"/>
            <p:cNvSpPr/>
            <p:nvPr/>
          </p:nvSpPr>
          <p:spPr>
            <a:xfrm>
              <a:off x="1764532" y="417002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84"/>
                  </a:moveTo>
                  <a:lnTo>
                    <a:pt x="887" y="78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8" name="object 5738"/>
            <p:cNvSpPr/>
            <p:nvPr/>
          </p:nvSpPr>
          <p:spPr>
            <a:xfrm>
              <a:off x="1764658" y="4167252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34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9" name="object 5739"/>
            <p:cNvSpPr/>
            <p:nvPr/>
          </p:nvSpPr>
          <p:spPr>
            <a:xfrm>
              <a:off x="1764658" y="416988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54"/>
                  </a:moveTo>
                  <a:lnTo>
                    <a:pt x="887" y="85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0" name="object 5740"/>
            <p:cNvSpPr/>
            <p:nvPr/>
          </p:nvSpPr>
          <p:spPr>
            <a:xfrm>
              <a:off x="176491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1" name="object 5741"/>
            <p:cNvSpPr/>
            <p:nvPr/>
          </p:nvSpPr>
          <p:spPr>
            <a:xfrm>
              <a:off x="176529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2" name="object 5742"/>
            <p:cNvSpPr/>
            <p:nvPr/>
          </p:nvSpPr>
          <p:spPr>
            <a:xfrm>
              <a:off x="176541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3" name="object 5743"/>
            <p:cNvSpPr/>
            <p:nvPr/>
          </p:nvSpPr>
          <p:spPr>
            <a:xfrm>
              <a:off x="176567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4" name="object 5744"/>
            <p:cNvSpPr/>
            <p:nvPr/>
          </p:nvSpPr>
          <p:spPr>
            <a:xfrm>
              <a:off x="1765799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5" name="object 5745"/>
            <p:cNvSpPr/>
            <p:nvPr/>
          </p:nvSpPr>
          <p:spPr>
            <a:xfrm>
              <a:off x="176617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6" name="object 5746"/>
            <p:cNvSpPr/>
            <p:nvPr/>
          </p:nvSpPr>
          <p:spPr>
            <a:xfrm>
              <a:off x="1765546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7" name="object 5747"/>
            <p:cNvSpPr/>
            <p:nvPr/>
          </p:nvSpPr>
          <p:spPr>
            <a:xfrm>
              <a:off x="176668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8" name="object 5748"/>
            <p:cNvSpPr/>
            <p:nvPr/>
          </p:nvSpPr>
          <p:spPr>
            <a:xfrm>
              <a:off x="1766940" y="41710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9" name="object 5749"/>
            <p:cNvSpPr/>
            <p:nvPr/>
          </p:nvSpPr>
          <p:spPr>
            <a:xfrm>
              <a:off x="1766940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0" name="object 5750"/>
            <p:cNvSpPr/>
            <p:nvPr/>
          </p:nvSpPr>
          <p:spPr>
            <a:xfrm>
              <a:off x="1767193" y="416989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48"/>
                  </a:moveTo>
                  <a:lnTo>
                    <a:pt x="887" y="84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1" name="object 5751"/>
            <p:cNvSpPr/>
            <p:nvPr/>
          </p:nvSpPr>
          <p:spPr>
            <a:xfrm>
              <a:off x="176770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2" name="object 5752"/>
            <p:cNvSpPr/>
            <p:nvPr/>
          </p:nvSpPr>
          <p:spPr>
            <a:xfrm>
              <a:off x="176782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3" name="object 5753"/>
            <p:cNvSpPr/>
            <p:nvPr/>
          </p:nvSpPr>
          <p:spPr>
            <a:xfrm>
              <a:off x="176808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4" name="object 5754"/>
            <p:cNvSpPr/>
            <p:nvPr/>
          </p:nvSpPr>
          <p:spPr>
            <a:xfrm>
              <a:off x="176820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5" name="object 5755"/>
            <p:cNvSpPr/>
            <p:nvPr/>
          </p:nvSpPr>
          <p:spPr>
            <a:xfrm>
              <a:off x="176833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6" name="object 5756"/>
            <p:cNvSpPr/>
            <p:nvPr/>
          </p:nvSpPr>
          <p:spPr>
            <a:xfrm>
              <a:off x="176833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7" name="object 5757"/>
            <p:cNvSpPr/>
            <p:nvPr/>
          </p:nvSpPr>
          <p:spPr>
            <a:xfrm>
              <a:off x="1768460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8" name="object 5758"/>
            <p:cNvSpPr/>
            <p:nvPr/>
          </p:nvSpPr>
          <p:spPr>
            <a:xfrm>
              <a:off x="176934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9" name="object 5759"/>
            <p:cNvSpPr/>
            <p:nvPr/>
          </p:nvSpPr>
          <p:spPr>
            <a:xfrm>
              <a:off x="1769474" y="41712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0" name="object 5760"/>
            <p:cNvSpPr/>
            <p:nvPr/>
          </p:nvSpPr>
          <p:spPr>
            <a:xfrm>
              <a:off x="1769601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1" name="object 5761"/>
            <p:cNvSpPr/>
            <p:nvPr/>
          </p:nvSpPr>
          <p:spPr>
            <a:xfrm>
              <a:off x="176985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2" name="object 5762"/>
            <p:cNvSpPr/>
            <p:nvPr/>
          </p:nvSpPr>
          <p:spPr>
            <a:xfrm>
              <a:off x="1769854" y="4166809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78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3" name="object 5763"/>
            <p:cNvSpPr/>
            <p:nvPr/>
          </p:nvSpPr>
          <p:spPr>
            <a:xfrm>
              <a:off x="1770108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4" name="object 5764"/>
            <p:cNvSpPr/>
            <p:nvPr/>
          </p:nvSpPr>
          <p:spPr>
            <a:xfrm>
              <a:off x="177048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5" name="object 5765"/>
            <p:cNvSpPr/>
            <p:nvPr/>
          </p:nvSpPr>
          <p:spPr>
            <a:xfrm>
              <a:off x="177074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6" name="object 5766"/>
            <p:cNvSpPr/>
            <p:nvPr/>
          </p:nvSpPr>
          <p:spPr>
            <a:xfrm>
              <a:off x="1770995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7" name="object 5767"/>
            <p:cNvSpPr/>
            <p:nvPr/>
          </p:nvSpPr>
          <p:spPr>
            <a:xfrm>
              <a:off x="177112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8" name="object 5768"/>
            <p:cNvSpPr/>
            <p:nvPr/>
          </p:nvSpPr>
          <p:spPr>
            <a:xfrm>
              <a:off x="177137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9" name="object 5769"/>
            <p:cNvSpPr/>
            <p:nvPr/>
          </p:nvSpPr>
          <p:spPr>
            <a:xfrm>
              <a:off x="177188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0" name="object 5770"/>
            <p:cNvSpPr/>
            <p:nvPr/>
          </p:nvSpPr>
          <p:spPr>
            <a:xfrm>
              <a:off x="177200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1" name="object 5771"/>
            <p:cNvSpPr/>
            <p:nvPr/>
          </p:nvSpPr>
          <p:spPr>
            <a:xfrm>
              <a:off x="1772135" y="41711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2" name="object 5772"/>
            <p:cNvSpPr/>
            <p:nvPr/>
          </p:nvSpPr>
          <p:spPr>
            <a:xfrm>
              <a:off x="1772262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3" name="object 5773"/>
            <p:cNvSpPr/>
            <p:nvPr/>
          </p:nvSpPr>
          <p:spPr>
            <a:xfrm>
              <a:off x="1772262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4" name="object 5774"/>
            <p:cNvSpPr/>
            <p:nvPr/>
          </p:nvSpPr>
          <p:spPr>
            <a:xfrm>
              <a:off x="1772389" y="41710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5" name="object 5775"/>
            <p:cNvSpPr/>
            <p:nvPr/>
          </p:nvSpPr>
          <p:spPr>
            <a:xfrm>
              <a:off x="1772516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6" name="object 5776"/>
            <p:cNvSpPr/>
            <p:nvPr/>
          </p:nvSpPr>
          <p:spPr>
            <a:xfrm>
              <a:off x="1772516" y="417015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21"/>
                  </a:moveTo>
                  <a:lnTo>
                    <a:pt x="887" y="72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7" name="object 5777"/>
            <p:cNvSpPr/>
            <p:nvPr/>
          </p:nvSpPr>
          <p:spPr>
            <a:xfrm>
              <a:off x="177276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8" name="object 5778"/>
            <p:cNvSpPr/>
            <p:nvPr/>
          </p:nvSpPr>
          <p:spPr>
            <a:xfrm>
              <a:off x="1772516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9" name="object 5779"/>
            <p:cNvSpPr/>
            <p:nvPr/>
          </p:nvSpPr>
          <p:spPr>
            <a:xfrm>
              <a:off x="177378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0" name="object 5780"/>
            <p:cNvSpPr/>
            <p:nvPr/>
          </p:nvSpPr>
          <p:spPr>
            <a:xfrm>
              <a:off x="177391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1" name="object 5781"/>
            <p:cNvSpPr/>
            <p:nvPr/>
          </p:nvSpPr>
          <p:spPr>
            <a:xfrm>
              <a:off x="177416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2" name="object 5782"/>
            <p:cNvSpPr/>
            <p:nvPr/>
          </p:nvSpPr>
          <p:spPr>
            <a:xfrm>
              <a:off x="177429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3" name="object 5783"/>
            <p:cNvSpPr/>
            <p:nvPr/>
          </p:nvSpPr>
          <p:spPr>
            <a:xfrm>
              <a:off x="177454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4" name="object 5784"/>
            <p:cNvSpPr/>
            <p:nvPr/>
          </p:nvSpPr>
          <p:spPr>
            <a:xfrm>
              <a:off x="1774670" y="416954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25"/>
                  </a:moveTo>
                  <a:lnTo>
                    <a:pt x="887" y="10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5" name="object 5785"/>
            <p:cNvSpPr/>
            <p:nvPr/>
          </p:nvSpPr>
          <p:spPr>
            <a:xfrm>
              <a:off x="1774797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6" name="object 5786"/>
            <p:cNvSpPr/>
            <p:nvPr/>
          </p:nvSpPr>
          <p:spPr>
            <a:xfrm>
              <a:off x="1774923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7" name="object 5787"/>
            <p:cNvSpPr/>
            <p:nvPr/>
          </p:nvSpPr>
          <p:spPr>
            <a:xfrm>
              <a:off x="1775177" y="4169214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89"/>
                  </a:moveTo>
                  <a:lnTo>
                    <a:pt x="887" y="118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8" name="object 5788"/>
            <p:cNvSpPr/>
            <p:nvPr/>
          </p:nvSpPr>
          <p:spPr>
            <a:xfrm>
              <a:off x="1774797" y="41715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9" name="object 5789"/>
            <p:cNvSpPr/>
            <p:nvPr/>
          </p:nvSpPr>
          <p:spPr>
            <a:xfrm>
              <a:off x="1776317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0" name="object 5790"/>
            <p:cNvSpPr/>
            <p:nvPr/>
          </p:nvSpPr>
          <p:spPr>
            <a:xfrm>
              <a:off x="177644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1" name="object 5791"/>
            <p:cNvSpPr/>
            <p:nvPr/>
          </p:nvSpPr>
          <p:spPr>
            <a:xfrm>
              <a:off x="177695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2" name="object 5792"/>
            <p:cNvSpPr/>
            <p:nvPr/>
          </p:nvSpPr>
          <p:spPr>
            <a:xfrm>
              <a:off x="177720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3" name="object 5793"/>
            <p:cNvSpPr/>
            <p:nvPr/>
          </p:nvSpPr>
          <p:spPr>
            <a:xfrm>
              <a:off x="1777331" y="4169645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74"/>
                  </a:moveTo>
                  <a:lnTo>
                    <a:pt x="887" y="97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4" name="object 5794"/>
            <p:cNvSpPr/>
            <p:nvPr/>
          </p:nvSpPr>
          <p:spPr>
            <a:xfrm>
              <a:off x="1777458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5" name="object 5795"/>
            <p:cNvSpPr/>
            <p:nvPr/>
          </p:nvSpPr>
          <p:spPr>
            <a:xfrm>
              <a:off x="1777711" y="417008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53"/>
                  </a:moveTo>
                  <a:lnTo>
                    <a:pt x="887" y="75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6" name="object 5796"/>
            <p:cNvSpPr/>
            <p:nvPr/>
          </p:nvSpPr>
          <p:spPr>
            <a:xfrm>
              <a:off x="1777838" y="41711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7" name="object 5797"/>
            <p:cNvSpPr/>
            <p:nvPr/>
          </p:nvSpPr>
          <p:spPr>
            <a:xfrm>
              <a:off x="1777838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8" name="object 5798"/>
            <p:cNvSpPr/>
            <p:nvPr/>
          </p:nvSpPr>
          <p:spPr>
            <a:xfrm>
              <a:off x="177821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9" name="object 5799"/>
            <p:cNvSpPr/>
            <p:nvPr/>
          </p:nvSpPr>
          <p:spPr>
            <a:xfrm>
              <a:off x="177847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0" name="object 5800"/>
            <p:cNvSpPr/>
            <p:nvPr/>
          </p:nvSpPr>
          <p:spPr>
            <a:xfrm>
              <a:off x="177872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1" name="object 5801"/>
            <p:cNvSpPr/>
            <p:nvPr/>
          </p:nvSpPr>
          <p:spPr>
            <a:xfrm>
              <a:off x="177885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2" name="object 5802"/>
            <p:cNvSpPr/>
            <p:nvPr/>
          </p:nvSpPr>
          <p:spPr>
            <a:xfrm>
              <a:off x="177885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3" name="object 5803"/>
            <p:cNvSpPr/>
            <p:nvPr/>
          </p:nvSpPr>
          <p:spPr>
            <a:xfrm>
              <a:off x="1778979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4" name="object 5804"/>
            <p:cNvSpPr/>
            <p:nvPr/>
          </p:nvSpPr>
          <p:spPr>
            <a:xfrm>
              <a:off x="177923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5" name="object 5805"/>
            <p:cNvSpPr/>
            <p:nvPr/>
          </p:nvSpPr>
          <p:spPr>
            <a:xfrm>
              <a:off x="177961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6" name="object 5806"/>
            <p:cNvSpPr/>
            <p:nvPr/>
          </p:nvSpPr>
          <p:spPr>
            <a:xfrm>
              <a:off x="177986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7" name="object 5807"/>
            <p:cNvSpPr/>
            <p:nvPr/>
          </p:nvSpPr>
          <p:spPr>
            <a:xfrm>
              <a:off x="1779993" y="417056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2"/>
                  </a:moveTo>
                  <a:lnTo>
                    <a:pt x="887" y="5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8" name="object 5808"/>
            <p:cNvSpPr/>
            <p:nvPr/>
          </p:nvSpPr>
          <p:spPr>
            <a:xfrm>
              <a:off x="1780119" y="417070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3"/>
                  </a:moveTo>
                  <a:lnTo>
                    <a:pt x="887" y="44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9" name="object 5809"/>
            <p:cNvSpPr/>
            <p:nvPr/>
          </p:nvSpPr>
          <p:spPr>
            <a:xfrm>
              <a:off x="1780246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0" name="object 5810"/>
            <p:cNvSpPr/>
            <p:nvPr/>
          </p:nvSpPr>
          <p:spPr>
            <a:xfrm>
              <a:off x="1780373" y="416986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67"/>
                  </a:moveTo>
                  <a:lnTo>
                    <a:pt x="887" y="86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1" name="object 5811"/>
            <p:cNvSpPr/>
            <p:nvPr/>
          </p:nvSpPr>
          <p:spPr>
            <a:xfrm>
              <a:off x="1780499" y="417092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2" name="object 5812"/>
            <p:cNvSpPr/>
            <p:nvPr/>
          </p:nvSpPr>
          <p:spPr>
            <a:xfrm>
              <a:off x="178062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3" name="object 5813"/>
            <p:cNvSpPr/>
            <p:nvPr/>
          </p:nvSpPr>
          <p:spPr>
            <a:xfrm>
              <a:off x="178075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4" name="object 5814"/>
            <p:cNvSpPr/>
            <p:nvPr/>
          </p:nvSpPr>
          <p:spPr>
            <a:xfrm>
              <a:off x="178126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5" name="object 5815"/>
            <p:cNvSpPr/>
            <p:nvPr/>
          </p:nvSpPr>
          <p:spPr>
            <a:xfrm>
              <a:off x="178151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6" name="object 5816"/>
            <p:cNvSpPr/>
            <p:nvPr/>
          </p:nvSpPr>
          <p:spPr>
            <a:xfrm>
              <a:off x="1781640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7" name="object 5817"/>
            <p:cNvSpPr/>
            <p:nvPr/>
          </p:nvSpPr>
          <p:spPr>
            <a:xfrm>
              <a:off x="178176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8" name="object 5818"/>
            <p:cNvSpPr/>
            <p:nvPr/>
          </p:nvSpPr>
          <p:spPr>
            <a:xfrm>
              <a:off x="178189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9" name="object 5819"/>
            <p:cNvSpPr/>
            <p:nvPr/>
          </p:nvSpPr>
          <p:spPr>
            <a:xfrm>
              <a:off x="178202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0" name="object 5820"/>
            <p:cNvSpPr/>
            <p:nvPr/>
          </p:nvSpPr>
          <p:spPr>
            <a:xfrm>
              <a:off x="178240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1" name="object 5821"/>
            <p:cNvSpPr/>
            <p:nvPr/>
          </p:nvSpPr>
          <p:spPr>
            <a:xfrm>
              <a:off x="178252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2" name="object 5822"/>
            <p:cNvSpPr/>
            <p:nvPr/>
          </p:nvSpPr>
          <p:spPr>
            <a:xfrm>
              <a:off x="1782654" y="416994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22"/>
                  </a:moveTo>
                  <a:lnTo>
                    <a:pt x="887" y="82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3" name="object 5823"/>
            <p:cNvSpPr/>
            <p:nvPr/>
          </p:nvSpPr>
          <p:spPr>
            <a:xfrm>
              <a:off x="1782781" y="417051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8"/>
                  </a:moveTo>
                  <a:lnTo>
                    <a:pt x="887" y="53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4" name="object 5824"/>
            <p:cNvSpPr/>
            <p:nvPr/>
          </p:nvSpPr>
          <p:spPr>
            <a:xfrm>
              <a:off x="1782781" y="417082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5" name="object 5825"/>
            <p:cNvSpPr/>
            <p:nvPr/>
          </p:nvSpPr>
          <p:spPr>
            <a:xfrm>
              <a:off x="1782907" y="416963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81"/>
                  </a:moveTo>
                  <a:lnTo>
                    <a:pt x="887" y="98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6" name="object 5826"/>
            <p:cNvSpPr/>
            <p:nvPr/>
          </p:nvSpPr>
          <p:spPr>
            <a:xfrm>
              <a:off x="1783161" y="41709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7" name="object 5827"/>
            <p:cNvSpPr/>
            <p:nvPr/>
          </p:nvSpPr>
          <p:spPr>
            <a:xfrm>
              <a:off x="178328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8" name="object 5828"/>
            <p:cNvSpPr/>
            <p:nvPr/>
          </p:nvSpPr>
          <p:spPr>
            <a:xfrm>
              <a:off x="178341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9" name="object 5829"/>
            <p:cNvSpPr/>
            <p:nvPr/>
          </p:nvSpPr>
          <p:spPr>
            <a:xfrm>
              <a:off x="178341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0" name="object 5830"/>
            <p:cNvSpPr/>
            <p:nvPr/>
          </p:nvSpPr>
          <p:spPr>
            <a:xfrm>
              <a:off x="178379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1" name="object 5831"/>
            <p:cNvSpPr/>
            <p:nvPr/>
          </p:nvSpPr>
          <p:spPr>
            <a:xfrm>
              <a:off x="178404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2" name="object 5832"/>
            <p:cNvSpPr/>
            <p:nvPr/>
          </p:nvSpPr>
          <p:spPr>
            <a:xfrm>
              <a:off x="178430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3" name="object 5833"/>
            <p:cNvSpPr/>
            <p:nvPr/>
          </p:nvSpPr>
          <p:spPr>
            <a:xfrm>
              <a:off x="178455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4" name="object 5834"/>
            <p:cNvSpPr/>
            <p:nvPr/>
          </p:nvSpPr>
          <p:spPr>
            <a:xfrm>
              <a:off x="178506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5" name="object 5835"/>
            <p:cNvSpPr/>
            <p:nvPr/>
          </p:nvSpPr>
          <p:spPr>
            <a:xfrm>
              <a:off x="178518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6" name="object 5836"/>
            <p:cNvSpPr/>
            <p:nvPr/>
          </p:nvSpPr>
          <p:spPr>
            <a:xfrm>
              <a:off x="1785315" y="416917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08"/>
                  </a:moveTo>
                  <a:lnTo>
                    <a:pt x="887" y="120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7" name="object 5837"/>
            <p:cNvSpPr/>
            <p:nvPr/>
          </p:nvSpPr>
          <p:spPr>
            <a:xfrm>
              <a:off x="1785442" y="417039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01"/>
                  </a:moveTo>
                  <a:lnTo>
                    <a:pt x="887" y="60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8" name="object 5838"/>
            <p:cNvSpPr/>
            <p:nvPr/>
          </p:nvSpPr>
          <p:spPr>
            <a:xfrm>
              <a:off x="1785442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9" name="object 5839"/>
            <p:cNvSpPr/>
            <p:nvPr/>
          </p:nvSpPr>
          <p:spPr>
            <a:xfrm>
              <a:off x="1785569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0" name="object 5840"/>
            <p:cNvSpPr/>
            <p:nvPr/>
          </p:nvSpPr>
          <p:spPr>
            <a:xfrm>
              <a:off x="1785695" y="4169505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44"/>
                  </a:moveTo>
                  <a:lnTo>
                    <a:pt x="887" y="10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1" name="object 5841"/>
            <p:cNvSpPr/>
            <p:nvPr/>
          </p:nvSpPr>
          <p:spPr>
            <a:xfrm>
              <a:off x="178582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2" name="object 5842"/>
            <p:cNvSpPr/>
            <p:nvPr/>
          </p:nvSpPr>
          <p:spPr>
            <a:xfrm>
              <a:off x="178582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3" name="object 5843"/>
            <p:cNvSpPr/>
            <p:nvPr/>
          </p:nvSpPr>
          <p:spPr>
            <a:xfrm>
              <a:off x="178632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4" name="object 5844"/>
            <p:cNvSpPr/>
            <p:nvPr/>
          </p:nvSpPr>
          <p:spPr>
            <a:xfrm>
              <a:off x="178645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5" name="object 5845"/>
            <p:cNvSpPr/>
            <p:nvPr/>
          </p:nvSpPr>
          <p:spPr>
            <a:xfrm>
              <a:off x="178670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6" name="object 5846"/>
            <p:cNvSpPr/>
            <p:nvPr/>
          </p:nvSpPr>
          <p:spPr>
            <a:xfrm>
              <a:off x="1786709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7" name="object 5847"/>
            <p:cNvSpPr/>
            <p:nvPr/>
          </p:nvSpPr>
          <p:spPr>
            <a:xfrm>
              <a:off x="1786836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8" name="object 5848"/>
            <p:cNvSpPr/>
            <p:nvPr/>
          </p:nvSpPr>
          <p:spPr>
            <a:xfrm>
              <a:off x="178696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9" name="object 5849"/>
            <p:cNvSpPr/>
            <p:nvPr/>
          </p:nvSpPr>
          <p:spPr>
            <a:xfrm>
              <a:off x="178734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0" name="object 5850"/>
            <p:cNvSpPr/>
            <p:nvPr/>
          </p:nvSpPr>
          <p:spPr>
            <a:xfrm>
              <a:off x="178772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1" name="object 5851"/>
            <p:cNvSpPr/>
            <p:nvPr/>
          </p:nvSpPr>
          <p:spPr>
            <a:xfrm>
              <a:off x="1787977" y="416987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60"/>
                  </a:moveTo>
                  <a:lnTo>
                    <a:pt x="887" y="86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2" name="object 5852"/>
            <p:cNvSpPr/>
            <p:nvPr/>
          </p:nvSpPr>
          <p:spPr>
            <a:xfrm>
              <a:off x="1787977" y="41711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3" name="object 5853"/>
            <p:cNvSpPr/>
            <p:nvPr/>
          </p:nvSpPr>
          <p:spPr>
            <a:xfrm>
              <a:off x="1788103" y="417083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4" name="object 5854"/>
            <p:cNvSpPr/>
            <p:nvPr/>
          </p:nvSpPr>
          <p:spPr>
            <a:xfrm>
              <a:off x="1788230" y="417063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1"/>
                  </a:moveTo>
                  <a:lnTo>
                    <a:pt x="887" y="48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5" name="object 5855"/>
            <p:cNvSpPr/>
            <p:nvPr/>
          </p:nvSpPr>
          <p:spPr>
            <a:xfrm>
              <a:off x="1788357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6" name="object 5856"/>
            <p:cNvSpPr/>
            <p:nvPr/>
          </p:nvSpPr>
          <p:spPr>
            <a:xfrm>
              <a:off x="1788357" y="417058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6"/>
                  </a:moveTo>
                  <a:lnTo>
                    <a:pt x="887" y="50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7" name="object 5857"/>
            <p:cNvSpPr/>
            <p:nvPr/>
          </p:nvSpPr>
          <p:spPr>
            <a:xfrm>
              <a:off x="178873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8" name="object 5858"/>
            <p:cNvSpPr/>
            <p:nvPr/>
          </p:nvSpPr>
          <p:spPr>
            <a:xfrm>
              <a:off x="178886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9" name="object 5859"/>
            <p:cNvSpPr/>
            <p:nvPr/>
          </p:nvSpPr>
          <p:spPr>
            <a:xfrm>
              <a:off x="178899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0" name="object 5860"/>
            <p:cNvSpPr/>
            <p:nvPr/>
          </p:nvSpPr>
          <p:spPr>
            <a:xfrm>
              <a:off x="178937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1" name="object 5861"/>
            <p:cNvSpPr/>
            <p:nvPr/>
          </p:nvSpPr>
          <p:spPr>
            <a:xfrm>
              <a:off x="1789497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2" name="object 5862"/>
            <p:cNvSpPr/>
            <p:nvPr/>
          </p:nvSpPr>
          <p:spPr>
            <a:xfrm>
              <a:off x="178962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3" name="object 5863"/>
            <p:cNvSpPr/>
            <p:nvPr/>
          </p:nvSpPr>
          <p:spPr>
            <a:xfrm>
              <a:off x="179000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4" name="object 5864"/>
            <p:cNvSpPr/>
            <p:nvPr/>
          </p:nvSpPr>
          <p:spPr>
            <a:xfrm>
              <a:off x="179038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5" name="object 5865"/>
            <p:cNvSpPr/>
            <p:nvPr/>
          </p:nvSpPr>
          <p:spPr>
            <a:xfrm>
              <a:off x="179038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6" name="object 5866"/>
            <p:cNvSpPr/>
            <p:nvPr/>
          </p:nvSpPr>
          <p:spPr>
            <a:xfrm>
              <a:off x="1790638" y="4167518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07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7" name="object 5867"/>
            <p:cNvSpPr/>
            <p:nvPr/>
          </p:nvSpPr>
          <p:spPr>
            <a:xfrm>
              <a:off x="1790638" y="417080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8" name="object 5868"/>
            <p:cNvSpPr/>
            <p:nvPr/>
          </p:nvSpPr>
          <p:spPr>
            <a:xfrm>
              <a:off x="1790765" y="417064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74"/>
                  </a:moveTo>
                  <a:lnTo>
                    <a:pt x="887" y="47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9" name="object 5869"/>
            <p:cNvSpPr/>
            <p:nvPr/>
          </p:nvSpPr>
          <p:spPr>
            <a:xfrm>
              <a:off x="1790891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0" name="object 5870"/>
            <p:cNvSpPr/>
            <p:nvPr/>
          </p:nvSpPr>
          <p:spPr>
            <a:xfrm>
              <a:off x="1790891" y="417025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70"/>
                  </a:moveTo>
                  <a:lnTo>
                    <a:pt x="887" y="67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1" name="object 5871"/>
            <p:cNvSpPr/>
            <p:nvPr/>
          </p:nvSpPr>
          <p:spPr>
            <a:xfrm>
              <a:off x="1791018" y="416970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43"/>
                  </a:moveTo>
                  <a:lnTo>
                    <a:pt x="887" y="94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2" name="object 5872"/>
            <p:cNvSpPr/>
            <p:nvPr/>
          </p:nvSpPr>
          <p:spPr>
            <a:xfrm>
              <a:off x="179114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3" name="object 5873"/>
            <p:cNvSpPr/>
            <p:nvPr/>
          </p:nvSpPr>
          <p:spPr>
            <a:xfrm>
              <a:off x="179139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4" name="object 5874"/>
            <p:cNvSpPr/>
            <p:nvPr/>
          </p:nvSpPr>
          <p:spPr>
            <a:xfrm>
              <a:off x="179165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5" name="object 5875"/>
            <p:cNvSpPr/>
            <p:nvPr/>
          </p:nvSpPr>
          <p:spPr>
            <a:xfrm>
              <a:off x="179190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6" name="object 5876"/>
            <p:cNvSpPr/>
            <p:nvPr/>
          </p:nvSpPr>
          <p:spPr>
            <a:xfrm>
              <a:off x="1792032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7" name="object 5877"/>
            <p:cNvSpPr/>
            <p:nvPr/>
          </p:nvSpPr>
          <p:spPr>
            <a:xfrm>
              <a:off x="179215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8" name="object 5878"/>
            <p:cNvSpPr/>
            <p:nvPr/>
          </p:nvSpPr>
          <p:spPr>
            <a:xfrm>
              <a:off x="179215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9" name="object 5879"/>
            <p:cNvSpPr/>
            <p:nvPr/>
          </p:nvSpPr>
          <p:spPr>
            <a:xfrm>
              <a:off x="179266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0" name="object 5880"/>
            <p:cNvSpPr/>
            <p:nvPr/>
          </p:nvSpPr>
          <p:spPr>
            <a:xfrm>
              <a:off x="179291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1" name="object 5881"/>
            <p:cNvSpPr/>
            <p:nvPr/>
          </p:nvSpPr>
          <p:spPr>
            <a:xfrm>
              <a:off x="179304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2" name="object 5882"/>
            <p:cNvSpPr/>
            <p:nvPr/>
          </p:nvSpPr>
          <p:spPr>
            <a:xfrm>
              <a:off x="1793299" y="416912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34"/>
                  </a:moveTo>
                  <a:lnTo>
                    <a:pt x="887" y="123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3" name="object 5883"/>
            <p:cNvSpPr/>
            <p:nvPr/>
          </p:nvSpPr>
          <p:spPr>
            <a:xfrm>
              <a:off x="1793426" y="417087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4" name="object 5884"/>
            <p:cNvSpPr/>
            <p:nvPr/>
          </p:nvSpPr>
          <p:spPr>
            <a:xfrm>
              <a:off x="1793553" y="4169012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291"/>
                  </a:moveTo>
                  <a:lnTo>
                    <a:pt x="887" y="129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5" name="object 5885"/>
            <p:cNvSpPr/>
            <p:nvPr/>
          </p:nvSpPr>
          <p:spPr>
            <a:xfrm>
              <a:off x="179355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6" name="object 5886"/>
            <p:cNvSpPr/>
            <p:nvPr/>
          </p:nvSpPr>
          <p:spPr>
            <a:xfrm>
              <a:off x="1793679" y="417050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44"/>
                  </a:moveTo>
                  <a:lnTo>
                    <a:pt x="887" y="5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7" name="object 5887"/>
            <p:cNvSpPr/>
            <p:nvPr/>
          </p:nvSpPr>
          <p:spPr>
            <a:xfrm>
              <a:off x="1793679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8" name="object 5888"/>
            <p:cNvSpPr/>
            <p:nvPr/>
          </p:nvSpPr>
          <p:spPr>
            <a:xfrm>
              <a:off x="179393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9" name="object 5889"/>
            <p:cNvSpPr/>
            <p:nvPr/>
          </p:nvSpPr>
          <p:spPr>
            <a:xfrm>
              <a:off x="179406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0" name="object 5890"/>
            <p:cNvSpPr/>
            <p:nvPr/>
          </p:nvSpPr>
          <p:spPr>
            <a:xfrm>
              <a:off x="179418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1" name="object 5891"/>
            <p:cNvSpPr/>
            <p:nvPr/>
          </p:nvSpPr>
          <p:spPr>
            <a:xfrm>
              <a:off x="179456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2" name="object 5892"/>
            <p:cNvSpPr/>
            <p:nvPr/>
          </p:nvSpPr>
          <p:spPr>
            <a:xfrm>
              <a:off x="1794693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3" name="object 5893"/>
            <p:cNvSpPr/>
            <p:nvPr/>
          </p:nvSpPr>
          <p:spPr>
            <a:xfrm>
              <a:off x="179520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4" name="object 5894"/>
            <p:cNvSpPr/>
            <p:nvPr/>
          </p:nvSpPr>
          <p:spPr>
            <a:xfrm>
              <a:off x="179558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5" name="object 5895"/>
            <p:cNvSpPr/>
            <p:nvPr/>
          </p:nvSpPr>
          <p:spPr>
            <a:xfrm>
              <a:off x="179570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6" name="object 5896"/>
            <p:cNvSpPr/>
            <p:nvPr/>
          </p:nvSpPr>
          <p:spPr>
            <a:xfrm>
              <a:off x="1795834" y="41710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7" name="object 5897"/>
            <p:cNvSpPr/>
            <p:nvPr/>
          </p:nvSpPr>
          <p:spPr>
            <a:xfrm>
              <a:off x="1795834" y="416979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98"/>
                  </a:moveTo>
                  <a:lnTo>
                    <a:pt x="887" y="89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8" name="object 5898"/>
            <p:cNvSpPr/>
            <p:nvPr/>
          </p:nvSpPr>
          <p:spPr>
            <a:xfrm>
              <a:off x="1795960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9" name="object 5899"/>
            <p:cNvSpPr/>
            <p:nvPr/>
          </p:nvSpPr>
          <p:spPr>
            <a:xfrm>
              <a:off x="1796087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0" name="object 5900"/>
            <p:cNvSpPr/>
            <p:nvPr/>
          </p:nvSpPr>
          <p:spPr>
            <a:xfrm>
              <a:off x="1796214" y="4169189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02"/>
                  </a:moveTo>
                  <a:lnTo>
                    <a:pt x="887" y="120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1" name="object 5901"/>
            <p:cNvSpPr/>
            <p:nvPr/>
          </p:nvSpPr>
          <p:spPr>
            <a:xfrm>
              <a:off x="1796341" y="41711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2" name="object 5902"/>
            <p:cNvSpPr/>
            <p:nvPr/>
          </p:nvSpPr>
          <p:spPr>
            <a:xfrm>
              <a:off x="179646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3" name="object 5903"/>
            <p:cNvSpPr/>
            <p:nvPr/>
          </p:nvSpPr>
          <p:spPr>
            <a:xfrm>
              <a:off x="179672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4" name="object 5904"/>
            <p:cNvSpPr/>
            <p:nvPr/>
          </p:nvSpPr>
          <p:spPr>
            <a:xfrm>
              <a:off x="179710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5" name="object 5905"/>
            <p:cNvSpPr/>
            <p:nvPr/>
          </p:nvSpPr>
          <p:spPr>
            <a:xfrm>
              <a:off x="179722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6" name="object 5906"/>
            <p:cNvSpPr/>
            <p:nvPr/>
          </p:nvSpPr>
          <p:spPr>
            <a:xfrm>
              <a:off x="1797354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7" name="object 5907"/>
            <p:cNvSpPr/>
            <p:nvPr/>
          </p:nvSpPr>
          <p:spPr>
            <a:xfrm>
              <a:off x="179798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8" name="object 5908"/>
            <p:cNvSpPr/>
            <p:nvPr/>
          </p:nvSpPr>
          <p:spPr>
            <a:xfrm>
              <a:off x="179824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9" name="object 5909"/>
            <p:cNvSpPr/>
            <p:nvPr/>
          </p:nvSpPr>
          <p:spPr>
            <a:xfrm>
              <a:off x="179824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0" name="object 5910"/>
            <p:cNvSpPr/>
            <p:nvPr/>
          </p:nvSpPr>
          <p:spPr>
            <a:xfrm>
              <a:off x="1798495" y="417045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9"/>
                  </a:moveTo>
                  <a:lnTo>
                    <a:pt x="887" y="5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1" name="object 5911"/>
            <p:cNvSpPr/>
            <p:nvPr/>
          </p:nvSpPr>
          <p:spPr>
            <a:xfrm>
              <a:off x="1798748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2" name="object 5912"/>
            <p:cNvSpPr/>
            <p:nvPr/>
          </p:nvSpPr>
          <p:spPr>
            <a:xfrm>
              <a:off x="1798748" y="417013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27"/>
                  </a:moveTo>
                  <a:lnTo>
                    <a:pt x="887" y="72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3" name="object 5913"/>
            <p:cNvSpPr/>
            <p:nvPr/>
          </p:nvSpPr>
          <p:spPr>
            <a:xfrm>
              <a:off x="1798875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4" name="object 5914"/>
            <p:cNvSpPr/>
            <p:nvPr/>
          </p:nvSpPr>
          <p:spPr>
            <a:xfrm>
              <a:off x="179925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5" name="object 5915"/>
            <p:cNvSpPr/>
            <p:nvPr/>
          </p:nvSpPr>
          <p:spPr>
            <a:xfrm>
              <a:off x="179963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6" name="object 5916"/>
            <p:cNvSpPr/>
            <p:nvPr/>
          </p:nvSpPr>
          <p:spPr>
            <a:xfrm>
              <a:off x="1799002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7" name="object 5917"/>
            <p:cNvSpPr/>
            <p:nvPr/>
          </p:nvSpPr>
          <p:spPr>
            <a:xfrm>
              <a:off x="180001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8" name="object 5918"/>
            <p:cNvSpPr/>
            <p:nvPr/>
          </p:nvSpPr>
          <p:spPr>
            <a:xfrm>
              <a:off x="180014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9" name="object 5919"/>
            <p:cNvSpPr/>
            <p:nvPr/>
          </p:nvSpPr>
          <p:spPr>
            <a:xfrm>
              <a:off x="180026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0" name="object 5920"/>
            <p:cNvSpPr/>
            <p:nvPr/>
          </p:nvSpPr>
          <p:spPr>
            <a:xfrm>
              <a:off x="180039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1" name="object 5921"/>
            <p:cNvSpPr/>
            <p:nvPr/>
          </p:nvSpPr>
          <p:spPr>
            <a:xfrm>
              <a:off x="1800523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2" name="object 5922"/>
            <p:cNvSpPr/>
            <p:nvPr/>
          </p:nvSpPr>
          <p:spPr>
            <a:xfrm>
              <a:off x="1800903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3" name="object 5923"/>
            <p:cNvSpPr/>
            <p:nvPr/>
          </p:nvSpPr>
          <p:spPr>
            <a:xfrm>
              <a:off x="1801156" y="417063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1"/>
                  </a:moveTo>
                  <a:lnTo>
                    <a:pt x="887" y="48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4" name="object 5924"/>
            <p:cNvSpPr/>
            <p:nvPr/>
          </p:nvSpPr>
          <p:spPr>
            <a:xfrm>
              <a:off x="180115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5" name="object 5925"/>
            <p:cNvSpPr/>
            <p:nvPr/>
          </p:nvSpPr>
          <p:spPr>
            <a:xfrm>
              <a:off x="1801410" y="417025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70"/>
                  </a:moveTo>
                  <a:lnTo>
                    <a:pt x="887" y="67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6" name="object 5926"/>
            <p:cNvSpPr/>
            <p:nvPr/>
          </p:nvSpPr>
          <p:spPr>
            <a:xfrm>
              <a:off x="1801536" y="4169278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58"/>
                  </a:moveTo>
                  <a:lnTo>
                    <a:pt x="887" y="115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7" name="object 5927"/>
            <p:cNvSpPr/>
            <p:nvPr/>
          </p:nvSpPr>
          <p:spPr>
            <a:xfrm>
              <a:off x="180179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8" name="object 5928"/>
            <p:cNvSpPr/>
            <p:nvPr/>
          </p:nvSpPr>
          <p:spPr>
            <a:xfrm>
              <a:off x="180191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9" name="object 5929"/>
            <p:cNvSpPr/>
            <p:nvPr/>
          </p:nvSpPr>
          <p:spPr>
            <a:xfrm>
              <a:off x="180229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0" name="object 5930"/>
            <p:cNvSpPr/>
            <p:nvPr/>
          </p:nvSpPr>
          <p:spPr>
            <a:xfrm>
              <a:off x="180255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1" name="object 5931"/>
            <p:cNvSpPr/>
            <p:nvPr/>
          </p:nvSpPr>
          <p:spPr>
            <a:xfrm>
              <a:off x="180267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2" name="object 5932"/>
            <p:cNvSpPr/>
            <p:nvPr/>
          </p:nvSpPr>
          <p:spPr>
            <a:xfrm>
              <a:off x="180267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3" name="object 5933"/>
            <p:cNvSpPr/>
            <p:nvPr/>
          </p:nvSpPr>
          <p:spPr>
            <a:xfrm>
              <a:off x="180305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4" name="object 5934"/>
            <p:cNvSpPr/>
            <p:nvPr/>
          </p:nvSpPr>
          <p:spPr>
            <a:xfrm>
              <a:off x="180343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5" name="object 5935"/>
            <p:cNvSpPr/>
            <p:nvPr/>
          </p:nvSpPr>
          <p:spPr>
            <a:xfrm>
              <a:off x="1803564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6" name="object 5936"/>
            <p:cNvSpPr/>
            <p:nvPr/>
          </p:nvSpPr>
          <p:spPr>
            <a:xfrm>
              <a:off x="1803818" y="417061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7"/>
                  </a:moveTo>
                  <a:lnTo>
                    <a:pt x="887" y="48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7" name="object 5937"/>
            <p:cNvSpPr/>
            <p:nvPr/>
          </p:nvSpPr>
          <p:spPr>
            <a:xfrm>
              <a:off x="1803944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8" name="object 5938"/>
            <p:cNvSpPr/>
            <p:nvPr/>
          </p:nvSpPr>
          <p:spPr>
            <a:xfrm>
              <a:off x="1804071" y="4162315"/>
              <a:ext cx="0" cy="9525"/>
            </a:xfrm>
            <a:custGeom>
              <a:avLst/>
              <a:gdLst/>
              <a:ahLst/>
              <a:cxnLst/>
              <a:rect l="l" t="t" r="r" b="b"/>
              <a:pathLst>
                <a:path h="9525">
                  <a:moveTo>
                    <a:pt x="0" y="927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9" name="object 5939"/>
            <p:cNvSpPr/>
            <p:nvPr/>
          </p:nvSpPr>
          <p:spPr>
            <a:xfrm>
              <a:off x="180432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0" name="object 5940"/>
            <p:cNvSpPr/>
            <p:nvPr/>
          </p:nvSpPr>
          <p:spPr>
            <a:xfrm>
              <a:off x="180432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1" name="object 5941"/>
            <p:cNvSpPr/>
            <p:nvPr/>
          </p:nvSpPr>
          <p:spPr>
            <a:xfrm>
              <a:off x="180457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2" name="object 5942"/>
            <p:cNvSpPr/>
            <p:nvPr/>
          </p:nvSpPr>
          <p:spPr>
            <a:xfrm>
              <a:off x="180483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3" name="object 5943"/>
            <p:cNvSpPr/>
            <p:nvPr/>
          </p:nvSpPr>
          <p:spPr>
            <a:xfrm>
              <a:off x="180495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4" name="object 5944"/>
            <p:cNvSpPr/>
            <p:nvPr/>
          </p:nvSpPr>
          <p:spPr>
            <a:xfrm>
              <a:off x="1805338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5" name="object 5945"/>
            <p:cNvSpPr/>
            <p:nvPr/>
          </p:nvSpPr>
          <p:spPr>
            <a:xfrm>
              <a:off x="180546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6" name="object 5946"/>
            <p:cNvSpPr/>
            <p:nvPr/>
          </p:nvSpPr>
          <p:spPr>
            <a:xfrm>
              <a:off x="180571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7" name="object 5947"/>
            <p:cNvSpPr/>
            <p:nvPr/>
          </p:nvSpPr>
          <p:spPr>
            <a:xfrm>
              <a:off x="180584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8" name="object 5948"/>
            <p:cNvSpPr/>
            <p:nvPr/>
          </p:nvSpPr>
          <p:spPr>
            <a:xfrm>
              <a:off x="180609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9" name="object 5949"/>
            <p:cNvSpPr/>
            <p:nvPr/>
          </p:nvSpPr>
          <p:spPr>
            <a:xfrm>
              <a:off x="180622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0" name="object 5950"/>
            <p:cNvSpPr/>
            <p:nvPr/>
          </p:nvSpPr>
          <p:spPr>
            <a:xfrm>
              <a:off x="180635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1" name="object 5951"/>
            <p:cNvSpPr/>
            <p:nvPr/>
          </p:nvSpPr>
          <p:spPr>
            <a:xfrm>
              <a:off x="1806352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2" name="object 5952"/>
            <p:cNvSpPr/>
            <p:nvPr/>
          </p:nvSpPr>
          <p:spPr>
            <a:xfrm>
              <a:off x="1806479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3" name="object 5953"/>
            <p:cNvSpPr/>
            <p:nvPr/>
          </p:nvSpPr>
          <p:spPr>
            <a:xfrm>
              <a:off x="180660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4" name="object 5954"/>
            <p:cNvSpPr/>
            <p:nvPr/>
          </p:nvSpPr>
          <p:spPr>
            <a:xfrm>
              <a:off x="1806732" y="4166556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503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5" name="object 5955"/>
            <p:cNvSpPr/>
            <p:nvPr/>
          </p:nvSpPr>
          <p:spPr>
            <a:xfrm>
              <a:off x="180711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6" name="object 5956"/>
            <p:cNvSpPr/>
            <p:nvPr/>
          </p:nvSpPr>
          <p:spPr>
            <a:xfrm>
              <a:off x="180774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7" name="object 5957"/>
            <p:cNvSpPr/>
            <p:nvPr/>
          </p:nvSpPr>
          <p:spPr>
            <a:xfrm>
              <a:off x="180774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8" name="object 5958"/>
            <p:cNvSpPr/>
            <p:nvPr/>
          </p:nvSpPr>
          <p:spPr>
            <a:xfrm>
              <a:off x="180787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9" name="object 5959"/>
            <p:cNvSpPr/>
            <p:nvPr/>
          </p:nvSpPr>
          <p:spPr>
            <a:xfrm>
              <a:off x="180888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0" name="object 5960"/>
            <p:cNvSpPr/>
            <p:nvPr/>
          </p:nvSpPr>
          <p:spPr>
            <a:xfrm>
              <a:off x="1809013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1" name="object 5961"/>
            <p:cNvSpPr/>
            <p:nvPr/>
          </p:nvSpPr>
          <p:spPr>
            <a:xfrm>
              <a:off x="1809140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2" name="object 5962"/>
            <p:cNvSpPr/>
            <p:nvPr/>
          </p:nvSpPr>
          <p:spPr>
            <a:xfrm>
              <a:off x="1809267" y="417001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91"/>
                  </a:moveTo>
                  <a:lnTo>
                    <a:pt x="887" y="79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3" name="object 5963"/>
            <p:cNvSpPr/>
            <p:nvPr/>
          </p:nvSpPr>
          <p:spPr>
            <a:xfrm>
              <a:off x="1809394" y="416999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97"/>
                  </a:moveTo>
                  <a:lnTo>
                    <a:pt x="887" y="79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4" name="object 5964"/>
            <p:cNvSpPr/>
            <p:nvPr/>
          </p:nvSpPr>
          <p:spPr>
            <a:xfrm>
              <a:off x="1809520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5" name="object 5965"/>
            <p:cNvSpPr/>
            <p:nvPr/>
          </p:nvSpPr>
          <p:spPr>
            <a:xfrm>
              <a:off x="180964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6" name="object 5966"/>
            <p:cNvSpPr/>
            <p:nvPr/>
          </p:nvSpPr>
          <p:spPr>
            <a:xfrm>
              <a:off x="180977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7" name="object 5967"/>
            <p:cNvSpPr/>
            <p:nvPr/>
          </p:nvSpPr>
          <p:spPr>
            <a:xfrm>
              <a:off x="180990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8" name="object 5968"/>
            <p:cNvSpPr/>
            <p:nvPr/>
          </p:nvSpPr>
          <p:spPr>
            <a:xfrm>
              <a:off x="181002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9" name="object 5969"/>
            <p:cNvSpPr/>
            <p:nvPr/>
          </p:nvSpPr>
          <p:spPr>
            <a:xfrm>
              <a:off x="1809520" y="4171569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0" name="object 5970"/>
            <p:cNvSpPr/>
            <p:nvPr/>
          </p:nvSpPr>
          <p:spPr>
            <a:xfrm>
              <a:off x="181129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1" name="object 5971"/>
            <p:cNvSpPr/>
            <p:nvPr/>
          </p:nvSpPr>
          <p:spPr>
            <a:xfrm>
              <a:off x="1811548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2" name="object 5972"/>
            <p:cNvSpPr/>
            <p:nvPr/>
          </p:nvSpPr>
          <p:spPr>
            <a:xfrm>
              <a:off x="1811675" y="41709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3" name="object 5973"/>
            <p:cNvSpPr/>
            <p:nvPr/>
          </p:nvSpPr>
          <p:spPr>
            <a:xfrm>
              <a:off x="181192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4" name="object 5974"/>
            <p:cNvSpPr/>
            <p:nvPr/>
          </p:nvSpPr>
          <p:spPr>
            <a:xfrm>
              <a:off x="1811928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5" name="object 5975"/>
            <p:cNvSpPr/>
            <p:nvPr/>
          </p:nvSpPr>
          <p:spPr>
            <a:xfrm>
              <a:off x="1812055" y="4165619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597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6" name="object 5976"/>
            <p:cNvSpPr/>
            <p:nvPr/>
          </p:nvSpPr>
          <p:spPr>
            <a:xfrm>
              <a:off x="181243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7" name="object 5977"/>
            <p:cNvSpPr/>
            <p:nvPr/>
          </p:nvSpPr>
          <p:spPr>
            <a:xfrm>
              <a:off x="181281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8" name="object 5978"/>
            <p:cNvSpPr/>
            <p:nvPr/>
          </p:nvSpPr>
          <p:spPr>
            <a:xfrm>
              <a:off x="1813196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9" name="object 5979"/>
            <p:cNvSpPr/>
            <p:nvPr/>
          </p:nvSpPr>
          <p:spPr>
            <a:xfrm>
              <a:off x="181344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0" name="object 5980"/>
            <p:cNvSpPr/>
            <p:nvPr/>
          </p:nvSpPr>
          <p:spPr>
            <a:xfrm>
              <a:off x="181382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1" name="object 5981"/>
            <p:cNvSpPr/>
            <p:nvPr/>
          </p:nvSpPr>
          <p:spPr>
            <a:xfrm>
              <a:off x="181408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2" name="object 5982"/>
            <p:cNvSpPr/>
            <p:nvPr/>
          </p:nvSpPr>
          <p:spPr>
            <a:xfrm>
              <a:off x="181420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3" name="object 5983"/>
            <p:cNvSpPr/>
            <p:nvPr/>
          </p:nvSpPr>
          <p:spPr>
            <a:xfrm>
              <a:off x="1814336" y="41711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4" name="object 5984"/>
            <p:cNvSpPr/>
            <p:nvPr/>
          </p:nvSpPr>
          <p:spPr>
            <a:xfrm>
              <a:off x="181446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5" name="object 5985"/>
            <p:cNvSpPr/>
            <p:nvPr/>
          </p:nvSpPr>
          <p:spPr>
            <a:xfrm>
              <a:off x="181446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6" name="object 5986"/>
            <p:cNvSpPr/>
            <p:nvPr/>
          </p:nvSpPr>
          <p:spPr>
            <a:xfrm>
              <a:off x="1814590" y="41709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7" name="object 5987"/>
            <p:cNvSpPr/>
            <p:nvPr/>
          </p:nvSpPr>
          <p:spPr>
            <a:xfrm>
              <a:off x="1814716" y="4152719"/>
              <a:ext cx="0" cy="19050"/>
            </a:xfrm>
            <a:custGeom>
              <a:avLst/>
              <a:gdLst/>
              <a:ahLst/>
              <a:cxnLst/>
              <a:rect l="l" t="t" r="r" b="b"/>
              <a:pathLst>
                <a:path h="19050">
                  <a:moveTo>
                    <a:pt x="0" y="1887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8" name="object 5988"/>
            <p:cNvSpPr/>
            <p:nvPr/>
          </p:nvSpPr>
          <p:spPr>
            <a:xfrm>
              <a:off x="181522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9" name="object 5989"/>
            <p:cNvSpPr/>
            <p:nvPr/>
          </p:nvSpPr>
          <p:spPr>
            <a:xfrm>
              <a:off x="181547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0" name="object 5990"/>
            <p:cNvSpPr/>
            <p:nvPr/>
          </p:nvSpPr>
          <p:spPr>
            <a:xfrm>
              <a:off x="181560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1" name="object 5991"/>
            <p:cNvSpPr/>
            <p:nvPr/>
          </p:nvSpPr>
          <p:spPr>
            <a:xfrm>
              <a:off x="1815857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2" name="object 5992"/>
            <p:cNvSpPr/>
            <p:nvPr/>
          </p:nvSpPr>
          <p:spPr>
            <a:xfrm>
              <a:off x="1815097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3" name="object 5993"/>
            <p:cNvSpPr/>
            <p:nvPr/>
          </p:nvSpPr>
          <p:spPr>
            <a:xfrm>
              <a:off x="181649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4" name="object 5994"/>
            <p:cNvSpPr/>
            <p:nvPr/>
          </p:nvSpPr>
          <p:spPr>
            <a:xfrm>
              <a:off x="1816871" y="417089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5" name="object 5995"/>
            <p:cNvSpPr/>
            <p:nvPr/>
          </p:nvSpPr>
          <p:spPr>
            <a:xfrm>
              <a:off x="1816997" y="41712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6" name="object 5996"/>
            <p:cNvSpPr/>
            <p:nvPr/>
          </p:nvSpPr>
          <p:spPr>
            <a:xfrm>
              <a:off x="181699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7" name="object 5997"/>
            <p:cNvSpPr/>
            <p:nvPr/>
          </p:nvSpPr>
          <p:spPr>
            <a:xfrm>
              <a:off x="1817124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8" name="object 5998"/>
            <p:cNvSpPr/>
            <p:nvPr/>
          </p:nvSpPr>
          <p:spPr>
            <a:xfrm>
              <a:off x="1817124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9" name="object 5999"/>
            <p:cNvSpPr/>
            <p:nvPr/>
          </p:nvSpPr>
          <p:spPr>
            <a:xfrm>
              <a:off x="1817251" y="4161948"/>
              <a:ext cx="0" cy="10160"/>
            </a:xfrm>
            <a:custGeom>
              <a:avLst/>
              <a:gdLst/>
              <a:ahLst/>
              <a:cxnLst/>
              <a:rect l="l" t="t" r="r" b="b"/>
              <a:pathLst>
                <a:path h="10160">
                  <a:moveTo>
                    <a:pt x="0" y="964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0" name="object 6000"/>
            <p:cNvSpPr/>
            <p:nvPr/>
          </p:nvSpPr>
          <p:spPr>
            <a:xfrm>
              <a:off x="181763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1" name="object 6001"/>
            <p:cNvSpPr/>
            <p:nvPr/>
          </p:nvSpPr>
          <p:spPr>
            <a:xfrm>
              <a:off x="181826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2" name="object 6002"/>
            <p:cNvSpPr/>
            <p:nvPr/>
          </p:nvSpPr>
          <p:spPr>
            <a:xfrm>
              <a:off x="181826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3" name="object 6003"/>
            <p:cNvSpPr/>
            <p:nvPr/>
          </p:nvSpPr>
          <p:spPr>
            <a:xfrm>
              <a:off x="181839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4" name="object 6004"/>
            <p:cNvSpPr/>
            <p:nvPr/>
          </p:nvSpPr>
          <p:spPr>
            <a:xfrm>
              <a:off x="1818518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5" name="object 6005"/>
            <p:cNvSpPr/>
            <p:nvPr/>
          </p:nvSpPr>
          <p:spPr>
            <a:xfrm>
              <a:off x="181864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6" name="object 6006"/>
            <p:cNvSpPr/>
            <p:nvPr/>
          </p:nvSpPr>
          <p:spPr>
            <a:xfrm>
              <a:off x="181915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7" name="object 6007"/>
            <p:cNvSpPr/>
            <p:nvPr/>
          </p:nvSpPr>
          <p:spPr>
            <a:xfrm>
              <a:off x="181927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8" name="object 6008"/>
            <p:cNvSpPr/>
            <p:nvPr/>
          </p:nvSpPr>
          <p:spPr>
            <a:xfrm>
              <a:off x="181940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9" name="object 6009"/>
            <p:cNvSpPr/>
            <p:nvPr/>
          </p:nvSpPr>
          <p:spPr>
            <a:xfrm>
              <a:off x="181953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0" name="object 6010"/>
            <p:cNvSpPr/>
            <p:nvPr/>
          </p:nvSpPr>
          <p:spPr>
            <a:xfrm>
              <a:off x="1819532" y="41711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1" name="object 6011"/>
            <p:cNvSpPr/>
            <p:nvPr/>
          </p:nvSpPr>
          <p:spPr>
            <a:xfrm>
              <a:off x="1819785" y="416954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25"/>
                  </a:moveTo>
                  <a:lnTo>
                    <a:pt x="887" y="10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2" name="object 6012"/>
            <p:cNvSpPr/>
            <p:nvPr/>
          </p:nvSpPr>
          <p:spPr>
            <a:xfrm>
              <a:off x="1819912" y="41710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3" name="object 6013"/>
            <p:cNvSpPr/>
            <p:nvPr/>
          </p:nvSpPr>
          <p:spPr>
            <a:xfrm>
              <a:off x="1819912" y="416944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76"/>
                  </a:moveTo>
                  <a:lnTo>
                    <a:pt x="887" y="107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4" name="object 6014"/>
            <p:cNvSpPr/>
            <p:nvPr/>
          </p:nvSpPr>
          <p:spPr>
            <a:xfrm>
              <a:off x="182041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5" name="object 6015"/>
            <p:cNvSpPr/>
            <p:nvPr/>
          </p:nvSpPr>
          <p:spPr>
            <a:xfrm>
              <a:off x="182092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6" name="object 6016"/>
            <p:cNvSpPr/>
            <p:nvPr/>
          </p:nvSpPr>
          <p:spPr>
            <a:xfrm>
              <a:off x="182105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7" name="object 6017"/>
            <p:cNvSpPr/>
            <p:nvPr/>
          </p:nvSpPr>
          <p:spPr>
            <a:xfrm>
              <a:off x="182105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8" name="object 6018"/>
            <p:cNvSpPr/>
            <p:nvPr/>
          </p:nvSpPr>
          <p:spPr>
            <a:xfrm>
              <a:off x="182117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9" name="object 6019"/>
            <p:cNvSpPr/>
            <p:nvPr/>
          </p:nvSpPr>
          <p:spPr>
            <a:xfrm>
              <a:off x="182168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0" name="object 6020"/>
            <p:cNvSpPr/>
            <p:nvPr/>
          </p:nvSpPr>
          <p:spPr>
            <a:xfrm>
              <a:off x="182194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1" name="object 6021"/>
            <p:cNvSpPr/>
            <p:nvPr/>
          </p:nvSpPr>
          <p:spPr>
            <a:xfrm>
              <a:off x="1822067" y="41711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2" name="object 6022"/>
            <p:cNvSpPr/>
            <p:nvPr/>
          </p:nvSpPr>
          <p:spPr>
            <a:xfrm>
              <a:off x="1822193" y="417045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9"/>
                  </a:moveTo>
                  <a:lnTo>
                    <a:pt x="887" y="5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3" name="object 6023"/>
            <p:cNvSpPr/>
            <p:nvPr/>
          </p:nvSpPr>
          <p:spPr>
            <a:xfrm>
              <a:off x="1822320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4" name="object 6024"/>
            <p:cNvSpPr/>
            <p:nvPr/>
          </p:nvSpPr>
          <p:spPr>
            <a:xfrm>
              <a:off x="182232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5" name="object 6025"/>
            <p:cNvSpPr/>
            <p:nvPr/>
          </p:nvSpPr>
          <p:spPr>
            <a:xfrm>
              <a:off x="1822447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6" name="object 6026"/>
            <p:cNvSpPr/>
            <p:nvPr/>
          </p:nvSpPr>
          <p:spPr>
            <a:xfrm>
              <a:off x="1822447" y="417031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39"/>
                  </a:moveTo>
                  <a:lnTo>
                    <a:pt x="887" y="63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7" name="object 6027"/>
            <p:cNvSpPr/>
            <p:nvPr/>
          </p:nvSpPr>
          <p:spPr>
            <a:xfrm>
              <a:off x="1822573" y="4168505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44"/>
                  </a:moveTo>
                  <a:lnTo>
                    <a:pt x="887" y="15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8" name="object 6028"/>
            <p:cNvSpPr/>
            <p:nvPr/>
          </p:nvSpPr>
          <p:spPr>
            <a:xfrm>
              <a:off x="182282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9" name="object 6029"/>
            <p:cNvSpPr/>
            <p:nvPr/>
          </p:nvSpPr>
          <p:spPr>
            <a:xfrm>
              <a:off x="182308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0" name="object 6030"/>
            <p:cNvSpPr/>
            <p:nvPr/>
          </p:nvSpPr>
          <p:spPr>
            <a:xfrm>
              <a:off x="182346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1" name="object 6031"/>
            <p:cNvSpPr/>
            <p:nvPr/>
          </p:nvSpPr>
          <p:spPr>
            <a:xfrm>
              <a:off x="182346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2" name="object 6032"/>
            <p:cNvSpPr/>
            <p:nvPr/>
          </p:nvSpPr>
          <p:spPr>
            <a:xfrm>
              <a:off x="182358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3" name="object 6033"/>
            <p:cNvSpPr/>
            <p:nvPr/>
          </p:nvSpPr>
          <p:spPr>
            <a:xfrm>
              <a:off x="1823714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4" name="object 6034"/>
            <p:cNvSpPr/>
            <p:nvPr/>
          </p:nvSpPr>
          <p:spPr>
            <a:xfrm>
              <a:off x="182384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5" name="object 6035"/>
            <p:cNvSpPr/>
            <p:nvPr/>
          </p:nvSpPr>
          <p:spPr>
            <a:xfrm>
              <a:off x="182384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6" name="object 6036"/>
            <p:cNvSpPr/>
            <p:nvPr/>
          </p:nvSpPr>
          <p:spPr>
            <a:xfrm>
              <a:off x="182409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7" name="object 6037"/>
            <p:cNvSpPr/>
            <p:nvPr/>
          </p:nvSpPr>
          <p:spPr>
            <a:xfrm>
              <a:off x="1823334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8" name="object 6038"/>
            <p:cNvSpPr/>
            <p:nvPr/>
          </p:nvSpPr>
          <p:spPr>
            <a:xfrm>
              <a:off x="182460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9" name="object 6039"/>
            <p:cNvSpPr/>
            <p:nvPr/>
          </p:nvSpPr>
          <p:spPr>
            <a:xfrm>
              <a:off x="1824728" y="41712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0" name="object 6040"/>
            <p:cNvSpPr/>
            <p:nvPr/>
          </p:nvSpPr>
          <p:spPr>
            <a:xfrm>
              <a:off x="1824855" y="417075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7"/>
                  </a:moveTo>
                  <a:lnTo>
                    <a:pt x="887" y="41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1" name="object 6041"/>
            <p:cNvSpPr/>
            <p:nvPr/>
          </p:nvSpPr>
          <p:spPr>
            <a:xfrm>
              <a:off x="1824855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2" name="object 6042"/>
            <p:cNvSpPr/>
            <p:nvPr/>
          </p:nvSpPr>
          <p:spPr>
            <a:xfrm>
              <a:off x="1824981" y="4167176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41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3" name="object 6043"/>
            <p:cNvSpPr/>
            <p:nvPr/>
          </p:nvSpPr>
          <p:spPr>
            <a:xfrm>
              <a:off x="1825108" y="417064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74"/>
                  </a:moveTo>
                  <a:lnTo>
                    <a:pt x="887" y="47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4" name="object 6044"/>
            <p:cNvSpPr/>
            <p:nvPr/>
          </p:nvSpPr>
          <p:spPr>
            <a:xfrm>
              <a:off x="1825235" y="417030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45"/>
                  </a:moveTo>
                  <a:lnTo>
                    <a:pt x="887" y="64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5" name="object 6045"/>
            <p:cNvSpPr/>
            <p:nvPr/>
          </p:nvSpPr>
          <p:spPr>
            <a:xfrm>
              <a:off x="182536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6" name="object 6046"/>
            <p:cNvSpPr/>
            <p:nvPr/>
          </p:nvSpPr>
          <p:spPr>
            <a:xfrm>
              <a:off x="182561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7" name="object 6047"/>
            <p:cNvSpPr/>
            <p:nvPr/>
          </p:nvSpPr>
          <p:spPr>
            <a:xfrm>
              <a:off x="1824855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8" name="object 6048"/>
            <p:cNvSpPr/>
            <p:nvPr/>
          </p:nvSpPr>
          <p:spPr>
            <a:xfrm>
              <a:off x="1826122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9" name="object 6049"/>
            <p:cNvSpPr/>
            <p:nvPr/>
          </p:nvSpPr>
          <p:spPr>
            <a:xfrm>
              <a:off x="182624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0" name="object 6050"/>
            <p:cNvSpPr/>
            <p:nvPr/>
          </p:nvSpPr>
          <p:spPr>
            <a:xfrm>
              <a:off x="182637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1" name="object 6051"/>
            <p:cNvSpPr/>
            <p:nvPr/>
          </p:nvSpPr>
          <p:spPr>
            <a:xfrm>
              <a:off x="182650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2" name="object 6052"/>
            <p:cNvSpPr/>
            <p:nvPr/>
          </p:nvSpPr>
          <p:spPr>
            <a:xfrm>
              <a:off x="182675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3" name="object 6053"/>
            <p:cNvSpPr/>
            <p:nvPr/>
          </p:nvSpPr>
          <p:spPr>
            <a:xfrm>
              <a:off x="182713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4" name="object 6054"/>
            <p:cNvSpPr/>
            <p:nvPr/>
          </p:nvSpPr>
          <p:spPr>
            <a:xfrm>
              <a:off x="182713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5" name="object 6055"/>
            <p:cNvSpPr/>
            <p:nvPr/>
          </p:nvSpPr>
          <p:spPr>
            <a:xfrm>
              <a:off x="1827389" y="417029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51"/>
                  </a:moveTo>
                  <a:lnTo>
                    <a:pt x="887" y="65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6" name="object 6056"/>
            <p:cNvSpPr/>
            <p:nvPr/>
          </p:nvSpPr>
          <p:spPr>
            <a:xfrm>
              <a:off x="1827516" y="416994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22"/>
                  </a:moveTo>
                  <a:lnTo>
                    <a:pt x="887" y="82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7" name="object 6057"/>
            <p:cNvSpPr/>
            <p:nvPr/>
          </p:nvSpPr>
          <p:spPr>
            <a:xfrm>
              <a:off x="1827643" y="41710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8" name="object 6058"/>
            <p:cNvSpPr/>
            <p:nvPr/>
          </p:nvSpPr>
          <p:spPr>
            <a:xfrm>
              <a:off x="1827643" y="417045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9"/>
                  </a:moveTo>
                  <a:lnTo>
                    <a:pt x="887" y="5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9" name="object 6059"/>
            <p:cNvSpPr/>
            <p:nvPr/>
          </p:nvSpPr>
          <p:spPr>
            <a:xfrm>
              <a:off x="1827769" y="416978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05"/>
                  </a:moveTo>
                  <a:lnTo>
                    <a:pt x="887" y="90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0" name="object 6060"/>
            <p:cNvSpPr/>
            <p:nvPr/>
          </p:nvSpPr>
          <p:spPr>
            <a:xfrm>
              <a:off x="1827896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1" name="object 6061"/>
            <p:cNvSpPr/>
            <p:nvPr/>
          </p:nvSpPr>
          <p:spPr>
            <a:xfrm>
              <a:off x="1827896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2" name="object 6062"/>
            <p:cNvSpPr/>
            <p:nvPr/>
          </p:nvSpPr>
          <p:spPr>
            <a:xfrm>
              <a:off x="182802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3" name="object 6063"/>
            <p:cNvSpPr/>
            <p:nvPr/>
          </p:nvSpPr>
          <p:spPr>
            <a:xfrm>
              <a:off x="182827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4" name="object 6064"/>
            <p:cNvSpPr/>
            <p:nvPr/>
          </p:nvSpPr>
          <p:spPr>
            <a:xfrm>
              <a:off x="182853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5" name="object 6065"/>
            <p:cNvSpPr/>
            <p:nvPr/>
          </p:nvSpPr>
          <p:spPr>
            <a:xfrm>
              <a:off x="182878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6" name="object 6066"/>
            <p:cNvSpPr/>
            <p:nvPr/>
          </p:nvSpPr>
          <p:spPr>
            <a:xfrm>
              <a:off x="182891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7" name="object 6067"/>
            <p:cNvSpPr/>
            <p:nvPr/>
          </p:nvSpPr>
          <p:spPr>
            <a:xfrm>
              <a:off x="1829037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8" name="object 6068"/>
            <p:cNvSpPr/>
            <p:nvPr/>
          </p:nvSpPr>
          <p:spPr>
            <a:xfrm>
              <a:off x="182916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9" name="object 6069"/>
            <p:cNvSpPr/>
            <p:nvPr/>
          </p:nvSpPr>
          <p:spPr>
            <a:xfrm>
              <a:off x="182941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0" name="object 6070"/>
            <p:cNvSpPr/>
            <p:nvPr/>
          </p:nvSpPr>
          <p:spPr>
            <a:xfrm>
              <a:off x="1828656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1" name="object 6071"/>
            <p:cNvSpPr/>
            <p:nvPr/>
          </p:nvSpPr>
          <p:spPr>
            <a:xfrm>
              <a:off x="1830050" y="417059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0"/>
                  </a:moveTo>
                  <a:lnTo>
                    <a:pt x="887" y="50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2" name="object 6072"/>
            <p:cNvSpPr/>
            <p:nvPr/>
          </p:nvSpPr>
          <p:spPr>
            <a:xfrm>
              <a:off x="1830177" y="417074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3" name="object 6073"/>
            <p:cNvSpPr/>
            <p:nvPr/>
          </p:nvSpPr>
          <p:spPr>
            <a:xfrm>
              <a:off x="1830177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4" name="object 6074"/>
            <p:cNvSpPr/>
            <p:nvPr/>
          </p:nvSpPr>
          <p:spPr>
            <a:xfrm>
              <a:off x="1830304" y="416984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73"/>
                  </a:moveTo>
                  <a:lnTo>
                    <a:pt x="887" y="87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5" name="object 6075"/>
            <p:cNvSpPr/>
            <p:nvPr/>
          </p:nvSpPr>
          <p:spPr>
            <a:xfrm>
              <a:off x="1830557" y="41710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6" name="object 6076"/>
            <p:cNvSpPr/>
            <p:nvPr/>
          </p:nvSpPr>
          <p:spPr>
            <a:xfrm>
              <a:off x="183055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7" name="object 6077"/>
            <p:cNvSpPr/>
            <p:nvPr/>
          </p:nvSpPr>
          <p:spPr>
            <a:xfrm>
              <a:off x="183081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8" name="object 6078"/>
            <p:cNvSpPr/>
            <p:nvPr/>
          </p:nvSpPr>
          <p:spPr>
            <a:xfrm>
              <a:off x="1830304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9" name="object 6079"/>
            <p:cNvSpPr/>
            <p:nvPr/>
          </p:nvSpPr>
          <p:spPr>
            <a:xfrm>
              <a:off x="1831698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0" name="object 6080"/>
            <p:cNvSpPr/>
            <p:nvPr/>
          </p:nvSpPr>
          <p:spPr>
            <a:xfrm>
              <a:off x="183195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1" name="object 6081"/>
            <p:cNvSpPr/>
            <p:nvPr/>
          </p:nvSpPr>
          <p:spPr>
            <a:xfrm>
              <a:off x="183220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2" name="object 6082"/>
            <p:cNvSpPr/>
            <p:nvPr/>
          </p:nvSpPr>
          <p:spPr>
            <a:xfrm>
              <a:off x="183245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3" name="object 6083"/>
            <p:cNvSpPr/>
            <p:nvPr/>
          </p:nvSpPr>
          <p:spPr>
            <a:xfrm>
              <a:off x="1832712" y="417042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82"/>
                  </a:moveTo>
                  <a:lnTo>
                    <a:pt x="887" y="5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4" name="object 6084"/>
            <p:cNvSpPr/>
            <p:nvPr/>
          </p:nvSpPr>
          <p:spPr>
            <a:xfrm>
              <a:off x="1832838" y="417054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25"/>
                  </a:moveTo>
                  <a:lnTo>
                    <a:pt x="887" y="5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5" name="object 6085"/>
            <p:cNvSpPr/>
            <p:nvPr/>
          </p:nvSpPr>
          <p:spPr>
            <a:xfrm>
              <a:off x="1832965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6" name="object 6086"/>
            <p:cNvSpPr/>
            <p:nvPr/>
          </p:nvSpPr>
          <p:spPr>
            <a:xfrm>
              <a:off x="1832965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7" name="object 6087"/>
            <p:cNvSpPr/>
            <p:nvPr/>
          </p:nvSpPr>
          <p:spPr>
            <a:xfrm>
              <a:off x="1833092" y="4167670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392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8" name="object 6088"/>
            <p:cNvSpPr/>
            <p:nvPr/>
          </p:nvSpPr>
          <p:spPr>
            <a:xfrm>
              <a:off x="1832458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9" name="object 6089"/>
            <p:cNvSpPr/>
            <p:nvPr/>
          </p:nvSpPr>
          <p:spPr>
            <a:xfrm>
              <a:off x="183410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0" name="object 6090"/>
            <p:cNvSpPr/>
            <p:nvPr/>
          </p:nvSpPr>
          <p:spPr>
            <a:xfrm>
              <a:off x="1834232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1" name="object 6091"/>
            <p:cNvSpPr/>
            <p:nvPr/>
          </p:nvSpPr>
          <p:spPr>
            <a:xfrm>
              <a:off x="183473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2" name="object 6092"/>
            <p:cNvSpPr/>
            <p:nvPr/>
          </p:nvSpPr>
          <p:spPr>
            <a:xfrm>
              <a:off x="183499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3" name="object 6093"/>
            <p:cNvSpPr/>
            <p:nvPr/>
          </p:nvSpPr>
          <p:spPr>
            <a:xfrm>
              <a:off x="1835246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4" name="object 6094"/>
            <p:cNvSpPr/>
            <p:nvPr/>
          </p:nvSpPr>
          <p:spPr>
            <a:xfrm>
              <a:off x="1835373" y="417069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9"/>
                  </a:moveTo>
                  <a:lnTo>
                    <a:pt x="887" y="44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5" name="object 6095"/>
            <p:cNvSpPr/>
            <p:nvPr/>
          </p:nvSpPr>
          <p:spPr>
            <a:xfrm>
              <a:off x="1835500" y="41711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6" name="object 6096"/>
            <p:cNvSpPr/>
            <p:nvPr/>
          </p:nvSpPr>
          <p:spPr>
            <a:xfrm>
              <a:off x="1835500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7" name="object 6097"/>
            <p:cNvSpPr/>
            <p:nvPr/>
          </p:nvSpPr>
          <p:spPr>
            <a:xfrm>
              <a:off x="1835627" y="4169455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69"/>
                  </a:moveTo>
                  <a:lnTo>
                    <a:pt x="887" y="10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8" name="object 6098"/>
            <p:cNvSpPr/>
            <p:nvPr/>
          </p:nvSpPr>
          <p:spPr>
            <a:xfrm>
              <a:off x="1835753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9" name="object 6099"/>
            <p:cNvSpPr/>
            <p:nvPr/>
          </p:nvSpPr>
          <p:spPr>
            <a:xfrm>
              <a:off x="1835753" y="417083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0" name="object 6100"/>
            <p:cNvSpPr/>
            <p:nvPr/>
          </p:nvSpPr>
          <p:spPr>
            <a:xfrm>
              <a:off x="183588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1" name="object 6101"/>
            <p:cNvSpPr/>
            <p:nvPr/>
          </p:nvSpPr>
          <p:spPr>
            <a:xfrm>
              <a:off x="183664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2" name="object 6102"/>
            <p:cNvSpPr/>
            <p:nvPr/>
          </p:nvSpPr>
          <p:spPr>
            <a:xfrm>
              <a:off x="183689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3" name="object 6103"/>
            <p:cNvSpPr/>
            <p:nvPr/>
          </p:nvSpPr>
          <p:spPr>
            <a:xfrm>
              <a:off x="1836007" y="4171569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4" name="object 6104"/>
            <p:cNvSpPr/>
            <p:nvPr/>
          </p:nvSpPr>
          <p:spPr>
            <a:xfrm>
              <a:off x="183765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5" name="object 6105"/>
            <p:cNvSpPr/>
            <p:nvPr/>
          </p:nvSpPr>
          <p:spPr>
            <a:xfrm>
              <a:off x="183778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6" name="object 6106"/>
            <p:cNvSpPr/>
            <p:nvPr/>
          </p:nvSpPr>
          <p:spPr>
            <a:xfrm>
              <a:off x="1837781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7" name="object 6107"/>
            <p:cNvSpPr/>
            <p:nvPr/>
          </p:nvSpPr>
          <p:spPr>
            <a:xfrm>
              <a:off x="183790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8" name="object 6108"/>
            <p:cNvSpPr/>
            <p:nvPr/>
          </p:nvSpPr>
          <p:spPr>
            <a:xfrm>
              <a:off x="1838034" y="41709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9" name="object 6109"/>
            <p:cNvSpPr/>
            <p:nvPr/>
          </p:nvSpPr>
          <p:spPr>
            <a:xfrm>
              <a:off x="1838034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0" name="object 6110"/>
            <p:cNvSpPr/>
            <p:nvPr/>
          </p:nvSpPr>
          <p:spPr>
            <a:xfrm>
              <a:off x="183816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1" name="object 6111"/>
            <p:cNvSpPr/>
            <p:nvPr/>
          </p:nvSpPr>
          <p:spPr>
            <a:xfrm>
              <a:off x="1838288" y="4167607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398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2" name="object 6112"/>
            <p:cNvSpPr/>
            <p:nvPr/>
          </p:nvSpPr>
          <p:spPr>
            <a:xfrm>
              <a:off x="1838415" y="4168657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68"/>
                  </a:moveTo>
                  <a:lnTo>
                    <a:pt x="887" y="146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3" name="object 6113"/>
            <p:cNvSpPr/>
            <p:nvPr/>
          </p:nvSpPr>
          <p:spPr>
            <a:xfrm>
              <a:off x="183866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4" name="object 6114"/>
            <p:cNvSpPr/>
            <p:nvPr/>
          </p:nvSpPr>
          <p:spPr>
            <a:xfrm>
              <a:off x="183879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5" name="object 6115"/>
            <p:cNvSpPr/>
            <p:nvPr/>
          </p:nvSpPr>
          <p:spPr>
            <a:xfrm>
              <a:off x="1837908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6" name="object 6116"/>
            <p:cNvSpPr/>
            <p:nvPr/>
          </p:nvSpPr>
          <p:spPr>
            <a:xfrm>
              <a:off x="183892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7" name="object 6117"/>
            <p:cNvSpPr/>
            <p:nvPr/>
          </p:nvSpPr>
          <p:spPr>
            <a:xfrm>
              <a:off x="183917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8" name="object 6118"/>
            <p:cNvSpPr/>
            <p:nvPr/>
          </p:nvSpPr>
          <p:spPr>
            <a:xfrm>
              <a:off x="183942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9" name="object 6119"/>
            <p:cNvSpPr/>
            <p:nvPr/>
          </p:nvSpPr>
          <p:spPr>
            <a:xfrm>
              <a:off x="1839555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0" name="object 6120"/>
            <p:cNvSpPr/>
            <p:nvPr/>
          </p:nvSpPr>
          <p:spPr>
            <a:xfrm>
              <a:off x="183968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1" name="object 6121"/>
            <p:cNvSpPr/>
            <p:nvPr/>
          </p:nvSpPr>
          <p:spPr>
            <a:xfrm>
              <a:off x="184006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2" name="object 6122"/>
            <p:cNvSpPr/>
            <p:nvPr/>
          </p:nvSpPr>
          <p:spPr>
            <a:xfrm>
              <a:off x="184031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3" name="object 6123"/>
            <p:cNvSpPr/>
            <p:nvPr/>
          </p:nvSpPr>
          <p:spPr>
            <a:xfrm>
              <a:off x="1840442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4" name="object 6124"/>
            <p:cNvSpPr/>
            <p:nvPr/>
          </p:nvSpPr>
          <p:spPr>
            <a:xfrm>
              <a:off x="1840696" y="41711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5" name="object 6125"/>
            <p:cNvSpPr/>
            <p:nvPr/>
          </p:nvSpPr>
          <p:spPr>
            <a:xfrm>
              <a:off x="1840822" y="417094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6" name="object 6126"/>
            <p:cNvSpPr/>
            <p:nvPr/>
          </p:nvSpPr>
          <p:spPr>
            <a:xfrm>
              <a:off x="1840949" y="4168505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44"/>
                  </a:moveTo>
                  <a:lnTo>
                    <a:pt x="887" y="15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7" name="object 6127"/>
            <p:cNvSpPr/>
            <p:nvPr/>
          </p:nvSpPr>
          <p:spPr>
            <a:xfrm>
              <a:off x="184132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8" name="object 6128"/>
            <p:cNvSpPr/>
            <p:nvPr/>
          </p:nvSpPr>
          <p:spPr>
            <a:xfrm>
              <a:off x="184183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9" name="object 6129"/>
            <p:cNvSpPr/>
            <p:nvPr/>
          </p:nvSpPr>
          <p:spPr>
            <a:xfrm>
              <a:off x="184209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0" name="object 6130"/>
            <p:cNvSpPr/>
            <p:nvPr/>
          </p:nvSpPr>
          <p:spPr>
            <a:xfrm>
              <a:off x="184221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1" name="object 6131"/>
            <p:cNvSpPr/>
            <p:nvPr/>
          </p:nvSpPr>
          <p:spPr>
            <a:xfrm>
              <a:off x="184234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2" name="object 6132"/>
            <p:cNvSpPr/>
            <p:nvPr/>
          </p:nvSpPr>
          <p:spPr>
            <a:xfrm>
              <a:off x="184259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3" name="object 6133"/>
            <p:cNvSpPr/>
            <p:nvPr/>
          </p:nvSpPr>
          <p:spPr>
            <a:xfrm>
              <a:off x="184297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4" name="object 6134"/>
            <p:cNvSpPr/>
            <p:nvPr/>
          </p:nvSpPr>
          <p:spPr>
            <a:xfrm>
              <a:off x="1843104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5" name="object 6135"/>
            <p:cNvSpPr/>
            <p:nvPr/>
          </p:nvSpPr>
          <p:spPr>
            <a:xfrm>
              <a:off x="184323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6" name="object 6136"/>
            <p:cNvSpPr/>
            <p:nvPr/>
          </p:nvSpPr>
          <p:spPr>
            <a:xfrm>
              <a:off x="1843230" y="41712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7" name="object 6137"/>
            <p:cNvSpPr/>
            <p:nvPr/>
          </p:nvSpPr>
          <p:spPr>
            <a:xfrm>
              <a:off x="184335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8" name="object 6138"/>
            <p:cNvSpPr/>
            <p:nvPr/>
          </p:nvSpPr>
          <p:spPr>
            <a:xfrm>
              <a:off x="1843484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9" name="object 6139"/>
            <p:cNvSpPr/>
            <p:nvPr/>
          </p:nvSpPr>
          <p:spPr>
            <a:xfrm>
              <a:off x="1843610" y="4168277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58"/>
                  </a:moveTo>
                  <a:lnTo>
                    <a:pt x="887" y="1658"/>
                  </a:lnTo>
                </a:path>
              </a:pathLst>
            </a:custGeom>
            <a:ln w="3316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0" name="object 6140"/>
            <p:cNvSpPr/>
            <p:nvPr/>
          </p:nvSpPr>
          <p:spPr>
            <a:xfrm>
              <a:off x="184386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1" name="object 6141"/>
            <p:cNvSpPr/>
            <p:nvPr/>
          </p:nvSpPr>
          <p:spPr>
            <a:xfrm>
              <a:off x="184411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2" name="object 6142"/>
            <p:cNvSpPr/>
            <p:nvPr/>
          </p:nvSpPr>
          <p:spPr>
            <a:xfrm>
              <a:off x="184449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3" name="object 6143"/>
            <p:cNvSpPr/>
            <p:nvPr/>
          </p:nvSpPr>
          <p:spPr>
            <a:xfrm>
              <a:off x="1844751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4" name="object 6144"/>
            <p:cNvSpPr/>
            <p:nvPr/>
          </p:nvSpPr>
          <p:spPr>
            <a:xfrm>
              <a:off x="184500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5" name="object 6145"/>
            <p:cNvSpPr/>
            <p:nvPr/>
          </p:nvSpPr>
          <p:spPr>
            <a:xfrm>
              <a:off x="184525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6" name="object 6146"/>
            <p:cNvSpPr/>
            <p:nvPr/>
          </p:nvSpPr>
          <p:spPr>
            <a:xfrm>
              <a:off x="184551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7" name="object 6147"/>
            <p:cNvSpPr/>
            <p:nvPr/>
          </p:nvSpPr>
          <p:spPr>
            <a:xfrm>
              <a:off x="1844751" y="417156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8" name="object 6148"/>
            <p:cNvSpPr/>
            <p:nvPr/>
          </p:nvSpPr>
          <p:spPr>
            <a:xfrm>
              <a:off x="184576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9" name="object 6149"/>
            <p:cNvSpPr/>
            <p:nvPr/>
          </p:nvSpPr>
          <p:spPr>
            <a:xfrm>
              <a:off x="1845892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0" name="object 6150"/>
            <p:cNvSpPr/>
            <p:nvPr/>
          </p:nvSpPr>
          <p:spPr>
            <a:xfrm>
              <a:off x="1846018" y="41712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1" name="object 6151"/>
            <p:cNvSpPr/>
            <p:nvPr/>
          </p:nvSpPr>
          <p:spPr>
            <a:xfrm>
              <a:off x="1846145" y="416996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16"/>
                  </a:moveTo>
                  <a:lnTo>
                    <a:pt x="887" y="81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2" name="object 6152"/>
            <p:cNvSpPr/>
            <p:nvPr/>
          </p:nvSpPr>
          <p:spPr>
            <a:xfrm>
              <a:off x="184627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3" name="object 6153"/>
            <p:cNvSpPr/>
            <p:nvPr/>
          </p:nvSpPr>
          <p:spPr>
            <a:xfrm>
              <a:off x="184652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4" name="object 6154"/>
            <p:cNvSpPr/>
            <p:nvPr/>
          </p:nvSpPr>
          <p:spPr>
            <a:xfrm>
              <a:off x="184677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5" name="object 6155"/>
            <p:cNvSpPr/>
            <p:nvPr/>
          </p:nvSpPr>
          <p:spPr>
            <a:xfrm>
              <a:off x="1846145" y="41715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6" name="object 6156"/>
            <p:cNvSpPr/>
            <p:nvPr/>
          </p:nvSpPr>
          <p:spPr>
            <a:xfrm>
              <a:off x="184753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7" name="object 6157"/>
            <p:cNvSpPr/>
            <p:nvPr/>
          </p:nvSpPr>
          <p:spPr>
            <a:xfrm>
              <a:off x="184779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8" name="object 6158"/>
            <p:cNvSpPr/>
            <p:nvPr/>
          </p:nvSpPr>
          <p:spPr>
            <a:xfrm>
              <a:off x="184791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9" name="object 6159"/>
            <p:cNvSpPr/>
            <p:nvPr/>
          </p:nvSpPr>
          <p:spPr>
            <a:xfrm>
              <a:off x="184817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0" name="object 6160"/>
            <p:cNvSpPr/>
            <p:nvPr/>
          </p:nvSpPr>
          <p:spPr>
            <a:xfrm>
              <a:off x="184829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1" name="object 6161"/>
            <p:cNvSpPr/>
            <p:nvPr/>
          </p:nvSpPr>
          <p:spPr>
            <a:xfrm>
              <a:off x="1848426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2" name="object 6162"/>
            <p:cNvSpPr/>
            <p:nvPr/>
          </p:nvSpPr>
          <p:spPr>
            <a:xfrm>
              <a:off x="1848553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3" name="object 6163"/>
            <p:cNvSpPr/>
            <p:nvPr/>
          </p:nvSpPr>
          <p:spPr>
            <a:xfrm>
              <a:off x="1848553" y="41712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4" name="object 6164"/>
            <p:cNvSpPr/>
            <p:nvPr/>
          </p:nvSpPr>
          <p:spPr>
            <a:xfrm>
              <a:off x="1848806" y="416905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72"/>
                  </a:moveTo>
                  <a:lnTo>
                    <a:pt x="887" y="127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5" name="object 6165"/>
            <p:cNvSpPr/>
            <p:nvPr/>
          </p:nvSpPr>
          <p:spPr>
            <a:xfrm>
              <a:off x="1848933" y="4165898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69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6" name="object 6166"/>
            <p:cNvSpPr/>
            <p:nvPr/>
          </p:nvSpPr>
          <p:spPr>
            <a:xfrm>
              <a:off x="184918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7" name="object 6167"/>
            <p:cNvSpPr/>
            <p:nvPr/>
          </p:nvSpPr>
          <p:spPr>
            <a:xfrm>
              <a:off x="184931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8" name="object 6168"/>
            <p:cNvSpPr/>
            <p:nvPr/>
          </p:nvSpPr>
          <p:spPr>
            <a:xfrm>
              <a:off x="184944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9" name="object 6169"/>
            <p:cNvSpPr/>
            <p:nvPr/>
          </p:nvSpPr>
          <p:spPr>
            <a:xfrm>
              <a:off x="184969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0" name="object 6170"/>
            <p:cNvSpPr/>
            <p:nvPr/>
          </p:nvSpPr>
          <p:spPr>
            <a:xfrm>
              <a:off x="184982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1" name="object 6171"/>
            <p:cNvSpPr/>
            <p:nvPr/>
          </p:nvSpPr>
          <p:spPr>
            <a:xfrm>
              <a:off x="184994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2" name="object 6172"/>
            <p:cNvSpPr/>
            <p:nvPr/>
          </p:nvSpPr>
          <p:spPr>
            <a:xfrm>
              <a:off x="1850074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3" name="object 6173"/>
            <p:cNvSpPr/>
            <p:nvPr/>
          </p:nvSpPr>
          <p:spPr>
            <a:xfrm>
              <a:off x="185032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4" name="object 6174"/>
            <p:cNvSpPr/>
            <p:nvPr/>
          </p:nvSpPr>
          <p:spPr>
            <a:xfrm>
              <a:off x="185058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5" name="object 6175"/>
            <p:cNvSpPr/>
            <p:nvPr/>
          </p:nvSpPr>
          <p:spPr>
            <a:xfrm>
              <a:off x="185083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6" name="object 6176"/>
            <p:cNvSpPr/>
            <p:nvPr/>
          </p:nvSpPr>
          <p:spPr>
            <a:xfrm>
              <a:off x="185096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7" name="object 6177"/>
            <p:cNvSpPr/>
            <p:nvPr/>
          </p:nvSpPr>
          <p:spPr>
            <a:xfrm>
              <a:off x="1851087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8" name="object 6178"/>
            <p:cNvSpPr/>
            <p:nvPr/>
          </p:nvSpPr>
          <p:spPr>
            <a:xfrm>
              <a:off x="1851214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9" name="object 6179"/>
            <p:cNvSpPr/>
            <p:nvPr/>
          </p:nvSpPr>
          <p:spPr>
            <a:xfrm>
              <a:off x="1851341" y="4169569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12"/>
                  </a:moveTo>
                  <a:lnTo>
                    <a:pt x="887" y="10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0" name="object 6180"/>
            <p:cNvSpPr/>
            <p:nvPr/>
          </p:nvSpPr>
          <p:spPr>
            <a:xfrm>
              <a:off x="1851468" y="417075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7"/>
                  </a:moveTo>
                  <a:lnTo>
                    <a:pt x="887" y="41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1" name="object 6181"/>
            <p:cNvSpPr/>
            <p:nvPr/>
          </p:nvSpPr>
          <p:spPr>
            <a:xfrm>
              <a:off x="1851594" y="417025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70"/>
                  </a:moveTo>
                  <a:lnTo>
                    <a:pt x="887" y="67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2" name="object 6182"/>
            <p:cNvSpPr/>
            <p:nvPr/>
          </p:nvSpPr>
          <p:spPr>
            <a:xfrm>
              <a:off x="185235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3" name="object 6183"/>
            <p:cNvSpPr/>
            <p:nvPr/>
          </p:nvSpPr>
          <p:spPr>
            <a:xfrm>
              <a:off x="185260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4" name="object 6184"/>
            <p:cNvSpPr/>
            <p:nvPr/>
          </p:nvSpPr>
          <p:spPr>
            <a:xfrm>
              <a:off x="1852735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5" name="object 6185"/>
            <p:cNvSpPr/>
            <p:nvPr/>
          </p:nvSpPr>
          <p:spPr>
            <a:xfrm>
              <a:off x="185286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6" name="object 6186"/>
            <p:cNvSpPr/>
            <p:nvPr/>
          </p:nvSpPr>
          <p:spPr>
            <a:xfrm>
              <a:off x="1853622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7" name="object 6187"/>
            <p:cNvSpPr/>
            <p:nvPr/>
          </p:nvSpPr>
          <p:spPr>
            <a:xfrm>
              <a:off x="1853749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8" name="object 6188"/>
            <p:cNvSpPr/>
            <p:nvPr/>
          </p:nvSpPr>
          <p:spPr>
            <a:xfrm>
              <a:off x="1853749" y="41712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9" name="object 6189"/>
            <p:cNvSpPr/>
            <p:nvPr/>
          </p:nvSpPr>
          <p:spPr>
            <a:xfrm>
              <a:off x="185387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0" name="object 6190"/>
            <p:cNvSpPr/>
            <p:nvPr/>
          </p:nvSpPr>
          <p:spPr>
            <a:xfrm>
              <a:off x="1854002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1" name="object 6191"/>
            <p:cNvSpPr/>
            <p:nvPr/>
          </p:nvSpPr>
          <p:spPr>
            <a:xfrm>
              <a:off x="1853242" y="4170695"/>
              <a:ext cx="1905" cy="1270"/>
            </a:xfrm>
            <a:custGeom>
              <a:avLst/>
              <a:gdLst/>
              <a:ahLst/>
              <a:cxnLst/>
              <a:rect l="l" t="t" r="r" b="b"/>
              <a:pathLst>
                <a:path w="1905" h="1270">
                  <a:moveTo>
                    <a:pt x="0" y="0"/>
                  </a:moveTo>
                  <a:lnTo>
                    <a:pt x="1774" y="0"/>
                  </a:lnTo>
                </a:path>
                <a:path w="1905" h="1270">
                  <a:moveTo>
                    <a:pt x="126" y="886"/>
                  </a:moveTo>
                  <a:lnTo>
                    <a:pt x="1900" y="88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2" name="object 6192"/>
            <p:cNvSpPr/>
            <p:nvPr/>
          </p:nvSpPr>
          <p:spPr>
            <a:xfrm>
              <a:off x="185438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3" name="object 6193"/>
            <p:cNvSpPr/>
            <p:nvPr/>
          </p:nvSpPr>
          <p:spPr>
            <a:xfrm>
              <a:off x="1854636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4" name="object 6194"/>
            <p:cNvSpPr/>
            <p:nvPr/>
          </p:nvSpPr>
          <p:spPr>
            <a:xfrm>
              <a:off x="185488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5" name="object 6195"/>
            <p:cNvSpPr/>
            <p:nvPr/>
          </p:nvSpPr>
          <p:spPr>
            <a:xfrm>
              <a:off x="185488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6" name="object 6196"/>
            <p:cNvSpPr/>
            <p:nvPr/>
          </p:nvSpPr>
          <p:spPr>
            <a:xfrm>
              <a:off x="185514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7" name="object 6197"/>
            <p:cNvSpPr/>
            <p:nvPr/>
          </p:nvSpPr>
          <p:spPr>
            <a:xfrm>
              <a:off x="185526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8" name="object 6198"/>
            <p:cNvSpPr/>
            <p:nvPr/>
          </p:nvSpPr>
          <p:spPr>
            <a:xfrm>
              <a:off x="1855396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9" name="object 6199"/>
            <p:cNvSpPr/>
            <p:nvPr/>
          </p:nvSpPr>
          <p:spPr>
            <a:xfrm>
              <a:off x="1854889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0" name="object 6200"/>
            <p:cNvSpPr/>
            <p:nvPr/>
          </p:nvSpPr>
          <p:spPr>
            <a:xfrm>
              <a:off x="185628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1" name="object 6201"/>
            <p:cNvSpPr/>
            <p:nvPr/>
          </p:nvSpPr>
          <p:spPr>
            <a:xfrm>
              <a:off x="185628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2" name="object 6202"/>
            <p:cNvSpPr/>
            <p:nvPr/>
          </p:nvSpPr>
          <p:spPr>
            <a:xfrm>
              <a:off x="1856410" y="417088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3" name="object 6203"/>
            <p:cNvSpPr/>
            <p:nvPr/>
          </p:nvSpPr>
          <p:spPr>
            <a:xfrm>
              <a:off x="1856537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4" name="object 6204"/>
            <p:cNvSpPr/>
            <p:nvPr/>
          </p:nvSpPr>
          <p:spPr>
            <a:xfrm>
              <a:off x="1856663" y="417008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53"/>
                  </a:moveTo>
                  <a:lnTo>
                    <a:pt x="887" y="75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5" name="object 6205"/>
            <p:cNvSpPr/>
            <p:nvPr/>
          </p:nvSpPr>
          <p:spPr>
            <a:xfrm>
              <a:off x="1856790" y="417046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3"/>
                  </a:moveTo>
                  <a:lnTo>
                    <a:pt x="887" y="5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6" name="object 6206"/>
            <p:cNvSpPr/>
            <p:nvPr/>
          </p:nvSpPr>
          <p:spPr>
            <a:xfrm>
              <a:off x="1856917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7" name="object 6207"/>
            <p:cNvSpPr/>
            <p:nvPr/>
          </p:nvSpPr>
          <p:spPr>
            <a:xfrm>
              <a:off x="185704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8" name="object 6208"/>
            <p:cNvSpPr/>
            <p:nvPr/>
          </p:nvSpPr>
          <p:spPr>
            <a:xfrm>
              <a:off x="185729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9" name="object 6209"/>
            <p:cNvSpPr/>
            <p:nvPr/>
          </p:nvSpPr>
          <p:spPr>
            <a:xfrm>
              <a:off x="185755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0" name="object 6210"/>
            <p:cNvSpPr/>
            <p:nvPr/>
          </p:nvSpPr>
          <p:spPr>
            <a:xfrm>
              <a:off x="185780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1" name="object 6211"/>
            <p:cNvSpPr/>
            <p:nvPr/>
          </p:nvSpPr>
          <p:spPr>
            <a:xfrm>
              <a:off x="1857931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2" name="object 6212"/>
            <p:cNvSpPr/>
            <p:nvPr/>
          </p:nvSpPr>
          <p:spPr>
            <a:xfrm>
              <a:off x="185805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3" name="object 6213"/>
            <p:cNvSpPr/>
            <p:nvPr/>
          </p:nvSpPr>
          <p:spPr>
            <a:xfrm>
              <a:off x="185818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4" name="object 6214"/>
            <p:cNvSpPr/>
            <p:nvPr/>
          </p:nvSpPr>
          <p:spPr>
            <a:xfrm>
              <a:off x="1858818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5" name="object 6215"/>
            <p:cNvSpPr/>
            <p:nvPr/>
          </p:nvSpPr>
          <p:spPr>
            <a:xfrm>
              <a:off x="185894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6" name="object 6216"/>
            <p:cNvSpPr/>
            <p:nvPr/>
          </p:nvSpPr>
          <p:spPr>
            <a:xfrm>
              <a:off x="185894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7" name="object 6217"/>
            <p:cNvSpPr/>
            <p:nvPr/>
          </p:nvSpPr>
          <p:spPr>
            <a:xfrm>
              <a:off x="1859071" y="417064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74"/>
                  </a:moveTo>
                  <a:lnTo>
                    <a:pt x="887" y="47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8" name="object 6218"/>
            <p:cNvSpPr/>
            <p:nvPr/>
          </p:nvSpPr>
          <p:spPr>
            <a:xfrm>
              <a:off x="1859325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9" name="object 6219"/>
            <p:cNvSpPr/>
            <p:nvPr/>
          </p:nvSpPr>
          <p:spPr>
            <a:xfrm>
              <a:off x="1859452" y="4165898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69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0" name="object 6220"/>
            <p:cNvSpPr/>
            <p:nvPr/>
          </p:nvSpPr>
          <p:spPr>
            <a:xfrm>
              <a:off x="1859578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1" name="object 6221"/>
            <p:cNvSpPr/>
            <p:nvPr/>
          </p:nvSpPr>
          <p:spPr>
            <a:xfrm>
              <a:off x="1859071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2" name="object 6222"/>
            <p:cNvSpPr/>
            <p:nvPr/>
          </p:nvSpPr>
          <p:spPr>
            <a:xfrm>
              <a:off x="1860592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3" name="object 6223"/>
            <p:cNvSpPr/>
            <p:nvPr/>
          </p:nvSpPr>
          <p:spPr>
            <a:xfrm>
              <a:off x="1859832" y="41715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4" name="object 6224"/>
            <p:cNvSpPr/>
            <p:nvPr/>
          </p:nvSpPr>
          <p:spPr>
            <a:xfrm>
              <a:off x="186109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5" name="object 6225"/>
            <p:cNvSpPr/>
            <p:nvPr/>
          </p:nvSpPr>
          <p:spPr>
            <a:xfrm>
              <a:off x="1861606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6" name="object 6226"/>
            <p:cNvSpPr/>
            <p:nvPr/>
          </p:nvSpPr>
          <p:spPr>
            <a:xfrm>
              <a:off x="1861606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7" name="object 6227"/>
            <p:cNvSpPr/>
            <p:nvPr/>
          </p:nvSpPr>
          <p:spPr>
            <a:xfrm>
              <a:off x="1861733" y="41710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8" name="object 6228"/>
            <p:cNvSpPr/>
            <p:nvPr/>
          </p:nvSpPr>
          <p:spPr>
            <a:xfrm>
              <a:off x="1861859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9" name="object 6229"/>
            <p:cNvSpPr/>
            <p:nvPr/>
          </p:nvSpPr>
          <p:spPr>
            <a:xfrm>
              <a:off x="1861986" y="4168834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79"/>
                  </a:moveTo>
                  <a:lnTo>
                    <a:pt x="887" y="137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0" name="object 6230"/>
            <p:cNvSpPr/>
            <p:nvPr/>
          </p:nvSpPr>
          <p:spPr>
            <a:xfrm>
              <a:off x="186211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1" name="object 6231"/>
            <p:cNvSpPr/>
            <p:nvPr/>
          </p:nvSpPr>
          <p:spPr>
            <a:xfrm>
              <a:off x="186224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2" name="object 6232"/>
            <p:cNvSpPr/>
            <p:nvPr/>
          </p:nvSpPr>
          <p:spPr>
            <a:xfrm>
              <a:off x="186236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3" name="object 6233"/>
            <p:cNvSpPr/>
            <p:nvPr/>
          </p:nvSpPr>
          <p:spPr>
            <a:xfrm>
              <a:off x="186249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4" name="object 6234"/>
            <p:cNvSpPr/>
            <p:nvPr/>
          </p:nvSpPr>
          <p:spPr>
            <a:xfrm>
              <a:off x="186287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5" name="object 6235"/>
            <p:cNvSpPr/>
            <p:nvPr/>
          </p:nvSpPr>
          <p:spPr>
            <a:xfrm>
              <a:off x="186312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6" name="object 6236"/>
            <p:cNvSpPr/>
            <p:nvPr/>
          </p:nvSpPr>
          <p:spPr>
            <a:xfrm>
              <a:off x="1863253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7" name="object 6237"/>
            <p:cNvSpPr/>
            <p:nvPr/>
          </p:nvSpPr>
          <p:spPr>
            <a:xfrm>
              <a:off x="186338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8" name="object 6238"/>
            <p:cNvSpPr/>
            <p:nvPr/>
          </p:nvSpPr>
          <p:spPr>
            <a:xfrm>
              <a:off x="186338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9" name="object 6239"/>
            <p:cNvSpPr/>
            <p:nvPr/>
          </p:nvSpPr>
          <p:spPr>
            <a:xfrm>
              <a:off x="186376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0" name="object 6240"/>
            <p:cNvSpPr/>
            <p:nvPr/>
          </p:nvSpPr>
          <p:spPr>
            <a:xfrm>
              <a:off x="186376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1" name="object 6241"/>
            <p:cNvSpPr/>
            <p:nvPr/>
          </p:nvSpPr>
          <p:spPr>
            <a:xfrm>
              <a:off x="186401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2" name="object 6242"/>
            <p:cNvSpPr/>
            <p:nvPr/>
          </p:nvSpPr>
          <p:spPr>
            <a:xfrm>
              <a:off x="1864141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3" name="object 6243"/>
            <p:cNvSpPr/>
            <p:nvPr/>
          </p:nvSpPr>
          <p:spPr>
            <a:xfrm>
              <a:off x="1864267" y="417094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4" name="object 6244"/>
            <p:cNvSpPr/>
            <p:nvPr/>
          </p:nvSpPr>
          <p:spPr>
            <a:xfrm>
              <a:off x="1864394" y="417008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53"/>
                  </a:moveTo>
                  <a:lnTo>
                    <a:pt x="887" y="75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5" name="object 6245"/>
            <p:cNvSpPr/>
            <p:nvPr/>
          </p:nvSpPr>
          <p:spPr>
            <a:xfrm>
              <a:off x="1864521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6" name="object 6246"/>
            <p:cNvSpPr/>
            <p:nvPr/>
          </p:nvSpPr>
          <p:spPr>
            <a:xfrm>
              <a:off x="1864647" y="417005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72"/>
                  </a:moveTo>
                  <a:lnTo>
                    <a:pt x="887" y="77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7" name="object 6247"/>
            <p:cNvSpPr/>
            <p:nvPr/>
          </p:nvSpPr>
          <p:spPr>
            <a:xfrm>
              <a:off x="1864774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8" name="object 6248"/>
            <p:cNvSpPr/>
            <p:nvPr/>
          </p:nvSpPr>
          <p:spPr>
            <a:xfrm>
              <a:off x="1864901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9" name="object 6249"/>
            <p:cNvSpPr/>
            <p:nvPr/>
          </p:nvSpPr>
          <p:spPr>
            <a:xfrm>
              <a:off x="186490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0" name="object 6250"/>
            <p:cNvSpPr/>
            <p:nvPr/>
          </p:nvSpPr>
          <p:spPr>
            <a:xfrm>
              <a:off x="186515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1" name="object 6251"/>
            <p:cNvSpPr/>
            <p:nvPr/>
          </p:nvSpPr>
          <p:spPr>
            <a:xfrm>
              <a:off x="1864647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2" name="object 6252"/>
            <p:cNvSpPr/>
            <p:nvPr/>
          </p:nvSpPr>
          <p:spPr>
            <a:xfrm>
              <a:off x="1865915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3" name="object 6253"/>
            <p:cNvSpPr/>
            <p:nvPr/>
          </p:nvSpPr>
          <p:spPr>
            <a:xfrm>
              <a:off x="186591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4" name="object 6254"/>
            <p:cNvSpPr/>
            <p:nvPr/>
          </p:nvSpPr>
          <p:spPr>
            <a:xfrm>
              <a:off x="186604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5" name="object 6255"/>
            <p:cNvSpPr/>
            <p:nvPr/>
          </p:nvSpPr>
          <p:spPr>
            <a:xfrm>
              <a:off x="186667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6" name="object 6256"/>
            <p:cNvSpPr/>
            <p:nvPr/>
          </p:nvSpPr>
          <p:spPr>
            <a:xfrm>
              <a:off x="1866929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7" name="object 6257"/>
            <p:cNvSpPr/>
            <p:nvPr/>
          </p:nvSpPr>
          <p:spPr>
            <a:xfrm>
              <a:off x="1867055" y="41712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8" name="object 6258"/>
            <p:cNvSpPr/>
            <p:nvPr/>
          </p:nvSpPr>
          <p:spPr>
            <a:xfrm>
              <a:off x="1867055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9" name="object 6259"/>
            <p:cNvSpPr/>
            <p:nvPr/>
          </p:nvSpPr>
          <p:spPr>
            <a:xfrm>
              <a:off x="1867182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0" name="object 6260"/>
            <p:cNvSpPr/>
            <p:nvPr/>
          </p:nvSpPr>
          <p:spPr>
            <a:xfrm>
              <a:off x="1867182" y="417031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39"/>
                  </a:moveTo>
                  <a:lnTo>
                    <a:pt x="887" y="63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1" name="object 6261"/>
            <p:cNvSpPr/>
            <p:nvPr/>
          </p:nvSpPr>
          <p:spPr>
            <a:xfrm>
              <a:off x="1867309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2" name="object 6262"/>
            <p:cNvSpPr/>
            <p:nvPr/>
          </p:nvSpPr>
          <p:spPr>
            <a:xfrm>
              <a:off x="1867435" y="417087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3" name="object 6263"/>
            <p:cNvSpPr/>
            <p:nvPr/>
          </p:nvSpPr>
          <p:spPr>
            <a:xfrm>
              <a:off x="186756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4" name="object 6264"/>
            <p:cNvSpPr/>
            <p:nvPr/>
          </p:nvSpPr>
          <p:spPr>
            <a:xfrm>
              <a:off x="186768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5" name="object 6265"/>
            <p:cNvSpPr/>
            <p:nvPr/>
          </p:nvSpPr>
          <p:spPr>
            <a:xfrm>
              <a:off x="186781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6" name="object 6266"/>
            <p:cNvSpPr/>
            <p:nvPr/>
          </p:nvSpPr>
          <p:spPr>
            <a:xfrm>
              <a:off x="186832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7" name="object 6267"/>
            <p:cNvSpPr/>
            <p:nvPr/>
          </p:nvSpPr>
          <p:spPr>
            <a:xfrm>
              <a:off x="186857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8" name="object 6268"/>
            <p:cNvSpPr/>
            <p:nvPr/>
          </p:nvSpPr>
          <p:spPr>
            <a:xfrm>
              <a:off x="186882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9" name="object 6269"/>
            <p:cNvSpPr/>
            <p:nvPr/>
          </p:nvSpPr>
          <p:spPr>
            <a:xfrm>
              <a:off x="186908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0" name="object 6270"/>
            <p:cNvSpPr/>
            <p:nvPr/>
          </p:nvSpPr>
          <p:spPr>
            <a:xfrm>
              <a:off x="186933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1" name="object 6271"/>
            <p:cNvSpPr/>
            <p:nvPr/>
          </p:nvSpPr>
          <p:spPr>
            <a:xfrm>
              <a:off x="186946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2" name="object 6272"/>
            <p:cNvSpPr/>
            <p:nvPr/>
          </p:nvSpPr>
          <p:spPr>
            <a:xfrm>
              <a:off x="186946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3" name="object 6273"/>
            <p:cNvSpPr/>
            <p:nvPr/>
          </p:nvSpPr>
          <p:spPr>
            <a:xfrm>
              <a:off x="1869590" y="4169037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278"/>
                  </a:moveTo>
                  <a:lnTo>
                    <a:pt x="887" y="127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4" name="object 6274"/>
            <p:cNvSpPr/>
            <p:nvPr/>
          </p:nvSpPr>
          <p:spPr>
            <a:xfrm>
              <a:off x="1869717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5" name="object 6275"/>
            <p:cNvSpPr/>
            <p:nvPr/>
          </p:nvSpPr>
          <p:spPr>
            <a:xfrm>
              <a:off x="1869843" y="417018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02"/>
                  </a:moveTo>
                  <a:lnTo>
                    <a:pt x="887" y="70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6" name="object 6276"/>
            <p:cNvSpPr/>
            <p:nvPr/>
          </p:nvSpPr>
          <p:spPr>
            <a:xfrm>
              <a:off x="1869970" y="416944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76"/>
                  </a:moveTo>
                  <a:lnTo>
                    <a:pt x="887" y="107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7" name="object 6277"/>
            <p:cNvSpPr/>
            <p:nvPr/>
          </p:nvSpPr>
          <p:spPr>
            <a:xfrm>
              <a:off x="187022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8" name="object 6278"/>
            <p:cNvSpPr/>
            <p:nvPr/>
          </p:nvSpPr>
          <p:spPr>
            <a:xfrm>
              <a:off x="187035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9" name="object 6279"/>
            <p:cNvSpPr/>
            <p:nvPr/>
          </p:nvSpPr>
          <p:spPr>
            <a:xfrm>
              <a:off x="187085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0" name="object 6280"/>
            <p:cNvSpPr/>
            <p:nvPr/>
          </p:nvSpPr>
          <p:spPr>
            <a:xfrm>
              <a:off x="1871111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1" name="object 6281"/>
            <p:cNvSpPr/>
            <p:nvPr/>
          </p:nvSpPr>
          <p:spPr>
            <a:xfrm>
              <a:off x="187149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2" name="object 6282"/>
            <p:cNvSpPr/>
            <p:nvPr/>
          </p:nvSpPr>
          <p:spPr>
            <a:xfrm>
              <a:off x="187174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3" name="object 6283"/>
            <p:cNvSpPr/>
            <p:nvPr/>
          </p:nvSpPr>
          <p:spPr>
            <a:xfrm>
              <a:off x="187174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4" name="object 6284"/>
            <p:cNvSpPr/>
            <p:nvPr/>
          </p:nvSpPr>
          <p:spPr>
            <a:xfrm>
              <a:off x="187199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5" name="object 6285"/>
            <p:cNvSpPr/>
            <p:nvPr/>
          </p:nvSpPr>
          <p:spPr>
            <a:xfrm>
              <a:off x="187212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6" name="object 6286"/>
            <p:cNvSpPr/>
            <p:nvPr/>
          </p:nvSpPr>
          <p:spPr>
            <a:xfrm>
              <a:off x="1872251" y="417022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83"/>
                  </a:moveTo>
                  <a:lnTo>
                    <a:pt x="887" y="68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7" name="object 6287"/>
            <p:cNvSpPr/>
            <p:nvPr/>
          </p:nvSpPr>
          <p:spPr>
            <a:xfrm>
              <a:off x="1872378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8" name="object 6288"/>
            <p:cNvSpPr/>
            <p:nvPr/>
          </p:nvSpPr>
          <p:spPr>
            <a:xfrm>
              <a:off x="1872505" y="416944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76"/>
                  </a:moveTo>
                  <a:lnTo>
                    <a:pt x="887" y="107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9" name="object 6289"/>
            <p:cNvSpPr/>
            <p:nvPr/>
          </p:nvSpPr>
          <p:spPr>
            <a:xfrm>
              <a:off x="1872631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0" name="object 6290"/>
            <p:cNvSpPr/>
            <p:nvPr/>
          </p:nvSpPr>
          <p:spPr>
            <a:xfrm>
              <a:off x="1872758" y="417093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1" name="object 6291"/>
            <p:cNvSpPr/>
            <p:nvPr/>
          </p:nvSpPr>
          <p:spPr>
            <a:xfrm>
              <a:off x="187301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2" name="object 6292"/>
            <p:cNvSpPr/>
            <p:nvPr/>
          </p:nvSpPr>
          <p:spPr>
            <a:xfrm>
              <a:off x="187313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3" name="object 6293"/>
            <p:cNvSpPr/>
            <p:nvPr/>
          </p:nvSpPr>
          <p:spPr>
            <a:xfrm>
              <a:off x="187364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4" name="object 6294"/>
            <p:cNvSpPr/>
            <p:nvPr/>
          </p:nvSpPr>
          <p:spPr>
            <a:xfrm>
              <a:off x="1873772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5" name="object 6295"/>
            <p:cNvSpPr/>
            <p:nvPr/>
          </p:nvSpPr>
          <p:spPr>
            <a:xfrm>
              <a:off x="187389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6" name="object 6296"/>
            <p:cNvSpPr/>
            <p:nvPr/>
          </p:nvSpPr>
          <p:spPr>
            <a:xfrm>
              <a:off x="187415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7" name="object 6297"/>
            <p:cNvSpPr/>
            <p:nvPr/>
          </p:nvSpPr>
          <p:spPr>
            <a:xfrm>
              <a:off x="1874659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8" name="object 6298"/>
            <p:cNvSpPr/>
            <p:nvPr/>
          </p:nvSpPr>
          <p:spPr>
            <a:xfrm>
              <a:off x="1874912" y="417074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9" name="object 6299"/>
            <p:cNvSpPr/>
            <p:nvPr/>
          </p:nvSpPr>
          <p:spPr>
            <a:xfrm>
              <a:off x="1875039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0" name="object 6300"/>
            <p:cNvSpPr/>
            <p:nvPr/>
          </p:nvSpPr>
          <p:spPr>
            <a:xfrm>
              <a:off x="1875166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1" name="object 6301"/>
            <p:cNvSpPr/>
            <p:nvPr/>
          </p:nvSpPr>
          <p:spPr>
            <a:xfrm>
              <a:off x="1875166" y="416939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01"/>
                  </a:moveTo>
                  <a:lnTo>
                    <a:pt x="887" y="110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2" name="object 6302"/>
            <p:cNvSpPr/>
            <p:nvPr/>
          </p:nvSpPr>
          <p:spPr>
            <a:xfrm>
              <a:off x="1875293" y="4166138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45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3" name="object 6303"/>
            <p:cNvSpPr/>
            <p:nvPr/>
          </p:nvSpPr>
          <p:spPr>
            <a:xfrm>
              <a:off x="187541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4" name="object 6304"/>
            <p:cNvSpPr/>
            <p:nvPr/>
          </p:nvSpPr>
          <p:spPr>
            <a:xfrm>
              <a:off x="187567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5" name="object 6305"/>
            <p:cNvSpPr/>
            <p:nvPr/>
          </p:nvSpPr>
          <p:spPr>
            <a:xfrm>
              <a:off x="1875799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6" name="object 6306"/>
            <p:cNvSpPr/>
            <p:nvPr/>
          </p:nvSpPr>
          <p:spPr>
            <a:xfrm>
              <a:off x="187643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7" name="object 6307"/>
            <p:cNvSpPr/>
            <p:nvPr/>
          </p:nvSpPr>
          <p:spPr>
            <a:xfrm>
              <a:off x="187643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8" name="object 6308"/>
            <p:cNvSpPr/>
            <p:nvPr/>
          </p:nvSpPr>
          <p:spPr>
            <a:xfrm>
              <a:off x="187668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9" name="object 6309"/>
            <p:cNvSpPr/>
            <p:nvPr/>
          </p:nvSpPr>
          <p:spPr>
            <a:xfrm>
              <a:off x="1876940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0" name="object 6310"/>
            <p:cNvSpPr/>
            <p:nvPr/>
          </p:nvSpPr>
          <p:spPr>
            <a:xfrm>
              <a:off x="187719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1" name="object 6311"/>
            <p:cNvSpPr/>
            <p:nvPr/>
          </p:nvSpPr>
          <p:spPr>
            <a:xfrm>
              <a:off x="1877320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2" name="object 6312"/>
            <p:cNvSpPr/>
            <p:nvPr/>
          </p:nvSpPr>
          <p:spPr>
            <a:xfrm>
              <a:off x="1877574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3" name="object 6313"/>
            <p:cNvSpPr/>
            <p:nvPr/>
          </p:nvSpPr>
          <p:spPr>
            <a:xfrm>
              <a:off x="1877700" y="417056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2"/>
                  </a:moveTo>
                  <a:lnTo>
                    <a:pt x="887" y="5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4" name="object 6314"/>
            <p:cNvSpPr/>
            <p:nvPr/>
          </p:nvSpPr>
          <p:spPr>
            <a:xfrm>
              <a:off x="1877700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5" name="object 6315"/>
            <p:cNvSpPr/>
            <p:nvPr/>
          </p:nvSpPr>
          <p:spPr>
            <a:xfrm>
              <a:off x="1877827" y="416988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54"/>
                  </a:moveTo>
                  <a:lnTo>
                    <a:pt x="887" y="85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6" name="object 6316"/>
            <p:cNvSpPr/>
            <p:nvPr/>
          </p:nvSpPr>
          <p:spPr>
            <a:xfrm>
              <a:off x="1877954" y="417016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15"/>
                  </a:moveTo>
                  <a:lnTo>
                    <a:pt x="887" y="71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7" name="object 6317"/>
            <p:cNvSpPr/>
            <p:nvPr/>
          </p:nvSpPr>
          <p:spPr>
            <a:xfrm>
              <a:off x="187808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8" name="object 6318"/>
            <p:cNvSpPr/>
            <p:nvPr/>
          </p:nvSpPr>
          <p:spPr>
            <a:xfrm>
              <a:off x="187833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9" name="object 6319"/>
            <p:cNvSpPr/>
            <p:nvPr/>
          </p:nvSpPr>
          <p:spPr>
            <a:xfrm>
              <a:off x="187896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0" name="object 6320"/>
            <p:cNvSpPr/>
            <p:nvPr/>
          </p:nvSpPr>
          <p:spPr>
            <a:xfrm>
              <a:off x="1879094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1" name="object 6321"/>
            <p:cNvSpPr/>
            <p:nvPr/>
          </p:nvSpPr>
          <p:spPr>
            <a:xfrm>
              <a:off x="187922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2" name="object 6322"/>
            <p:cNvSpPr/>
            <p:nvPr/>
          </p:nvSpPr>
          <p:spPr>
            <a:xfrm>
              <a:off x="187922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3" name="object 6323"/>
            <p:cNvSpPr/>
            <p:nvPr/>
          </p:nvSpPr>
          <p:spPr>
            <a:xfrm>
              <a:off x="187985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4" name="object 6324"/>
            <p:cNvSpPr/>
            <p:nvPr/>
          </p:nvSpPr>
          <p:spPr>
            <a:xfrm>
              <a:off x="187998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5" name="object 6325"/>
            <p:cNvSpPr/>
            <p:nvPr/>
          </p:nvSpPr>
          <p:spPr>
            <a:xfrm>
              <a:off x="1880108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6" name="object 6326"/>
            <p:cNvSpPr/>
            <p:nvPr/>
          </p:nvSpPr>
          <p:spPr>
            <a:xfrm>
              <a:off x="1880235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7" name="object 6327"/>
            <p:cNvSpPr/>
            <p:nvPr/>
          </p:nvSpPr>
          <p:spPr>
            <a:xfrm>
              <a:off x="1880488" y="4168315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39"/>
                  </a:moveTo>
                  <a:lnTo>
                    <a:pt x="887" y="1639"/>
                  </a:lnTo>
                </a:path>
              </a:pathLst>
            </a:custGeom>
            <a:ln w="3278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8" name="object 6328"/>
            <p:cNvSpPr/>
            <p:nvPr/>
          </p:nvSpPr>
          <p:spPr>
            <a:xfrm>
              <a:off x="1880488" y="417077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1"/>
                  </a:moveTo>
                  <a:lnTo>
                    <a:pt x="887" y="41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9" name="object 6329"/>
            <p:cNvSpPr/>
            <p:nvPr/>
          </p:nvSpPr>
          <p:spPr>
            <a:xfrm>
              <a:off x="188061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0" name="object 6330"/>
            <p:cNvSpPr/>
            <p:nvPr/>
          </p:nvSpPr>
          <p:spPr>
            <a:xfrm>
              <a:off x="188074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1" name="object 6331"/>
            <p:cNvSpPr/>
            <p:nvPr/>
          </p:nvSpPr>
          <p:spPr>
            <a:xfrm>
              <a:off x="188099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2" name="object 6332"/>
            <p:cNvSpPr/>
            <p:nvPr/>
          </p:nvSpPr>
          <p:spPr>
            <a:xfrm>
              <a:off x="188124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3" name="object 6333"/>
            <p:cNvSpPr/>
            <p:nvPr/>
          </p:nvSpPr>
          <p:spPr>
            <a:xfrm>
              <a:off x="1880488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4" name="object 6334"/>
            <p:cNvSpPr/>
            <p:nvPr/>
          </p:nvSpPr>
          <p:spPr>
            <a:xfrm>
              <a:off x="1881629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5" name="object 6335"/>
            <p:cNvSpPr/>
            <p:nvPr/>
          </p:nvSpPr>
          <p:spPr>
            <a:xfrm>
              <a:off x="188251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6" name="object 6336"/>
            <p:cNvSpPr/>
            <p:nvPr/>
          </p:nvSpPr>
          <p:spPr>
            <a:xfrm>
              <a:off x="1882643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7" name="object 6337"/>
            <p:cNvSpPr/>
            <p:nvPr/>
          </p:nvSpPr>
          <p:spPr>
            <a:xfrm>
              <a:off x="188264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8" name="object 6338"/>
            <p:cNvSpPr/>
            <p:nvPr/>
          </p:nvSpPr>
          <p:spPr>
            <a:xfrm>
              <a:off x="1882770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9" name="object 6339"/>
            <p:cNvSpPr/>
            <p:nvPr/>
          </p:nvSpPr>
          <p:spPr>
            <a:xfrm>
              <a:off x="1882896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0" name="object 6340"/>
            <p:cNvSpPr/>
            <p:nvPr/>
          </p:nvSpPr>
          <p:spPr>
            <a:xfrm>
              <a:off x="1883150" y="4168860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67"/>
                  </a:moveTo>
                  <a:lnTo>
                    <a:pt x="887" y="136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1" name="object 6341"/>
            <p:cNvSpPr/>
            <p:nvPr/>
          </p:nvSpPr>
          <p:spPr>
            <a:xfrm>
              <a:off x="188315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2" name="object 6342"/>
            <p:cNvSpPr/>
            <p:nvPr/>
          </p:nvSpPr>
          <p:spPr>
            <a:xfrm>
              <a:off x="188327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3" name="object 6343"/>
            <p:cNvSpPr/>
            <p:nvPr/>
          </p:nvSpPr>
          <p:spPr>
            <a:xfrm>
              <a:off x="188353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4" name="object 6344"/>
            <p:cNvSpPr/>
            <p:nvPr/>
          </p:nvSpPr>
          <p:spPr>
            <a:xfrm>
              <a:off x="188365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5" name="object 6345"/>
            <p:cNvSpPr/>
            <p:nvPr/>
          </p:nvSpPr>
          <p:spPr>
            <a:xfrm>
              <a:off x="188403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6" name="object 6346"/>
            <p:cNvSpPr/>
            <p:nvPr/>
          </p:nvSpPr>
          <p:spPr>
            <a:xfrm>
              <a:off x="188416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7" name="object 6347"/>
            <p:cNvSpPr/>
            <p:nvPr/>
          </p:nvSpPr>
          <p:spPr>
            <a:xfrm>
              <a:off x="188429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8" name="object 6348"/>
            <p:cNvSpPr/>
            <p:nvPr/>
          </p:nvSpPr>
          <p:spPr>
            <a:xfrm>
              <a:off x="1884290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9" name="object 6349"/>
            <p:cNvSpPr/>
            <p:nvPr/>
          </p:nvSpPr>
          <p:spPr>
            <a:xfrm>
              <a:off x="188467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0" name="object 6350"/>
            <p:cNvSpPr/>
            <p:nvPr/>
          </p:nvSpPr>
          <p:spPr>
            <a:xfrm>
              <a:off x="188492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1" name="object 6351"/>
            <p:cNvSpPr/>
            <p:nvPr/>
          </p:nvSpPr>
          <p:spPr>
            <a:xfrm>
              <a:off x="188517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2" name="object 6352"/>
            <p:cNvSpPr/>
            <p:nvPr/>
          </p:nvSpPr>
          <p:spPr>
            <a:xfrm>
              <a:off x="1885304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3" name="object 6353"/>
            <p:cNvSpPr/>
            <p:nvPr/>
          </p:nvSpPr>
          <p:spPr>
            <a:xfrm>
              <a:off x="188543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4" name="object 6354"/>
            <p:cNvSpPr/>
            <p:nvPr/>
          </p:nvSpPr>
          <p:spPr>
            <a:xfrm>
              <a:off x="1885558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5" name="object 6355"/>
            <p:cNvSpPr/>
            <p:nvPr/>
          </p:nvSpPr>
          <p:spPr>
            <a:xfrm>
              <a:off x="1885684" y="4165708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588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6" name="object 6356"/>
            <p:cNvSpPr/>
            <p:nvPr/>
          </p:nvSpPr>
          <p:spPr>
            <a:xfrm>
              <a:off x="188606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7" name="object 6357"/>
            <p:cNvSpPr/>
            <p:nvPr/>
          </p:nvSpPr>
          <p:spPr>
            <a:xfrm>
              <a:off x="188669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8" name="object 6358"/>
            <p:cNvSpPr/>
            <p:nvPr/>
          </p:nvSpPr>
          <p:spPr>
            <a:xfrm>
              <a:off x="188682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9" name="object 6359"/>
            <p:cNvSpPr/>
            <p:nvPr/>
          </p:nvSpPr>
          <p:spPr>
            <a:xfrm>
              <a:off x="1886952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0" name="object 6360"/>
            <p:cNvSpPr/>
            <p:nvPr/>
          </p:nvSpPr>
          <p:spPr>
            <a:xfrm>
              <a:off x="188707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1" name="object 6361"/>
            <p:cNvSpPr/>
            <p:nvPr/>
          </p:nvSpPr>
          <p:spPr>
            <a:xfrm>
              <a:off x="188783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2" name="object 6362"/>
            <p:cNvSpPr/>
            <p:nvPr/>
          </p:nvSpPr>
          <p:spPr>
            <a:xfrm>
              <a:off x="1887966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3" name="object 6363"/>
            <p:cNvSpPr/>
            <p:nvPr/>
          </p:nvSpPr>
          <p:spPr>
            <a:xfrm>
              <a:off x="1887966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4" name="object 6364"/>
            <p:cNvSpPr/>
            <p:nvPr/>
          </p:nvSpPr>
          <p:spPr>
            <a:xfrm>
              <a:off x="1888092" y="41712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5" name="object 6365"/>
            <p:cNvSpPr/>
            <p:nvPr/>
          </p:nvSpPr>
          <p:spPr>
            <a:xfrm>
              <a:off x="1888219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6" name="object 6366"/>
            <p:cNvSpPr/>
            <p:nvPr/>
          </p:nvSpPr>
          <p:spPr>
            <a:xfrm>
              <a:off x="1888346" y="416967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62"/>
                  </a:moveTo>
                  <a:lnTo>
                    <a:pt x="887" y="96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7" name="object 6367"/>
            <p:cNvSpPr/>
            <p:nvPr/>
          </p:nvSpPr>
          <p:spPr>
            <a:xfrm>
              <a:off x="188847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8" name="object 6368"/>
            <p:cNvSpPr/>
            <p:nvPr/>
          </p:nvSpPr>
          <p:spPr>
            <a:xfrm>
              <a:off x="188859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9" name="object 6369"/>
            <p:cNvSpPr/>
            <p:nvPr/>
          </p:nvSpPr>
          <p:spPr>
            <a:xfrm>
              <a:off x="188885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0" name="object 6370"/>
            <p:cNvSpPr/>
            <p:nvPr/>
          </p:nvSpPr>
          <p:spPr>
            <a:xfrm>
              <a:off x="188897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1" name="object 6371"/>
            <p:cNvSpPr/>
            <p:nvPr/>
          </p:nvSpPr>
          <p:spPr>
            <a:xfrm>
              <a:off x="1888219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2" name="object 6372"/>
            <p:cNvSpPr/>
            <p:nvPr/>
          </p:nvSpPr>
          <p:spPr>
            <a:xfrm>
              <a:off x="188948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3" name="object 6373"/>
            <p:cNvSpPr/>
            <p:nvPr/>
          </p:nvSpPr>
          <p:spPr>
            <a:xfrm>
              <a:off x="188961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4" name="object 6374"/>
            <p:cNvSpPr/>
            <p:nvPr/>
          </p:nvSpPr>
          <p:spPr>
            <a:xfrm>
              <a:off x="188986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5" name="object 6375"/>
            <p:cNvSpPr/>
            <p:nvPr/>
          </p:nvSpPr>
          <p:spPr>
            <a:xfrm>
              <a:off x="188999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6" name="object 6376"/>
            <p:cNvSpPr/>
            <p:nvPr/>
          </p:nvSpPr>
          <p:spPr>
            <a:xfrm>
              <a:off x="189024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7" name="object 6377"/>
            <p:cNvSpPr/>
            <p:nvPr/>
          </p:nvSpPr>
          <p:spPr>
            <a:xfrm>
              <a:off x="189037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8" name="object 6378"/>
            <p:cNvSpPr/>
            <p:nvPr/>
          </p:nvSpPr>
          <p:spPr>
            <a:xfrm>
              <a:off x="1890500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9" name="object 6379"/>
            <p:cNvSpPr/>
            <p:nvPr/>
          </p:nvSpPr>
          <p:spPr>
            <a:xfrm>
              <a:off x="1890627" y="41711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0" name="object 6380"/>
            <p:cNvSpPr/>
            <p:nvPr/>
          </p:nvSpPr>
          <p:spPr>
            <a:xfrm>
              <a:off x="189088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1" name="object 6381"/>
            <p:cNvSpPr/>
            <p:nvPr/>
          </p:nvSpPr>
          <p:spPr>
            <a:xfrm>
              <a:off x="1891007" y="4162961"/>
              <a:ext cx="0" cy="8890"/>
            </a:xfrm>
            <a:custGeom>
              <a:avLst/>
              <a:gdLst/>
              <a:ahLst/>
              <a:cxnLst/>
              <a:rect l="l" t="t" r="r" b="b"/>
              <a:pathLst>
                <a:path h="8889">
                  <a:moveTo>
                    <a:pt x="0" y="8633"/>
                  </a:moveTo>
                  <a:lnTo>
                    <a:pt x="0" y="3911"/>
                  </a:lnTo>
                </a:path>
                <a:path h="8889">
                  <a:moveTo>
                    <a:pt x="0" y="863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2" name="object 6382"/>
            <p:cNvSpPr/>
            <p:nvPr/>
          </p:nvSpPr>
          <p:spPr>
            <a:xfrm>
              <a:off x="189138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3" name="object 6383"/>
            <p:cNvSpPr/>
            <p:nvPr/>
          </p:nvSpPr>
          <p:spPr>
            <a:xfrm>
              <a:off x="189164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4" name="object 6384"/>
            <p:cNvSpPr/>
            <p:nvPr/>
          </p:nvSpPr>
          <p:spPr>
            <a:xfrm>
              <a:off x="189176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5" name="object 6385"/>
            <p:cNvSpPr/>
            <p:nvPr/>
          </p:nvSpPr>
          <p:spPr>
            <a:xfrm>
              <a:off x="189189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6" name="object 6386"/>
            <p:cNvSpPr/>
            <p:nvPr/>
          </p:nvSpPr>
          <p:spPr>
            <a:xfrm>
              <a:off x="189202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7" name="object 6387"/>
            <p:cNvSpPr/>
            <p:nvPr/>
          </p:nvSpPr>
          <p:spPr>
            <a:xfrm>
              <a:off x="189214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8" name="object 6388"/>
            <p:cNvSpPr/>
            <p:nvPr/>
          </p:nvSpPr>
          <p:spPr>
            <a:xfrm>
              <a:off x="1892148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9" name="object 6389"/>
            <p:cNvSpPr/>
            <p:nvPr/>
          </p:nvSpPr>
          <p:spPr>
            <a:xfrm>
              <a:off x="189252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0" name="object 6390"/>
            <p:cNvSpPr/>
            <p:nvPr/>
          </p:nvSpPr>
          <p:spPr>
            <a:xfrm>
              <a:off x="189278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1" name="object 6391"/>
            <p:cNvSpPr/>
            <p:nvPr/>
          </p:nvSpPr>
          <p:spPr>
            <a:xfrm>
              <a:off x="189303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2" name="object 6392"/>
            <p:cNvSpPr/>
            <p:nvPr/>
          </p:nvSpPr>
          <p:spPr>
            <a:xfrm>
              <a:off x="1893161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3" name="object 6393"/>
            <p:cNvSpPr/>
            <p:nvPr/>
          </p:nvSpPr>
          <p:spPr>
            <a:xfrm>
              <a:off x="1893288" y="41712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4" name="object 6394"/>
            <p:cNvSpPr/>
            <p:nvPr/>
          </p:nvSpPr>
          <p:spPr>
            <a:xfrm>
              <a:off x="1893415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5" name="object 6395"/>
            <p:cNvSpPr/>
            <p:nvPr/>
          </p:nvSpPr>
          <p:spPr>
            <a:xfrm>
              <a:off x="1893542" y="416925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70"/>
                  </a:moveTo>
                  <a:lnTo>
                    <a:pt x="887" y="117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6" name="object 6396"/>
            <p:cNvSpPr/>
            <p:nvPr/>
          </p:nvSpPr>
          <p:spPr>
            <a:xfrm>
              <a:off x="1893668" y="4169404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95"/>
                  </a:moveTo>
                  <a:lnTo>
                    <a:pt x="887" y="109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7" name="object 6397"/>
            <p:cNvSpPr/>
            <p:nvPr/>
          </p:nvSpPr>
          <p:spPr>
            <a:xfrm>
              <a:off x="189379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8" name="object 6398"/>
            <p:cNvSpPr/>
            <p:nvPr/>
          </p:nvSpPr>
          <p:spPr>
            <a:xfrm>
              <a:off x="189430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9" name="object 6399"/>
            <p:cNvSpPr/>
            <p:nvPr/>
          </p:nvSpPr>
          <p:spPr>
            <a:xfrm>
              <a:off x="189455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0" name="object 6400"/>
            <p:cNvSpPr/>
            <p:nvPr/>
          </p:nvSpPr>
          <p:spPr>
            <a:xfrm>
              <a:off x="189468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1" name="object 6401"/>
            <p:cNvSpPr/>
            <p:nvPr/>
          </p:nvSpPr>
          <p:spPr>
            <a:xfrm>
              <a:off x="1894936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2" name="object 6402"/>
            <p:cNvSpPr/>
            <p:nvPr/>
          </p:nvSpPr>
          <p:spPr>
            <a:xfrm>
              <a:off x="189531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3" name="object 6403"/>
            <p:cNvSpPr/>
            <p:nvPr/>
          </p:nvSpPr>
          <p:spPr>
            <a:xfrm>
              <a:off x="189556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4" name="object 6404"/>
            <p:cNvSpPr/>
            <p:nvPr/>
          </p:nvSpPr>
          <p:spPr>
            <a:xfrm>
              <a:off x="1895696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5" name="object 6405"/>
            <p:cNvSpPr/>
            <p:nvPr/>
          </p:nvSpPr>
          <p:spPr>
            <a:xfrm>
              <a:off x="1895823" y="41712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6" name="object 6406"/>
            <p:cNvSpPr/>
            <p:nvPr/>
          </p:nvSpPr>
          <p:spPr>
            <a:xfrm>
              <a:off x="1895949" y="417069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9"/>
                  </a:moveTo>
                  <a:lnTo>
                    <a:pt x="887" y="44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7" name="object 6407"/>
            <p:cNvSpPr/>
            <p:nvPr/>
          </p:nvSpPr>
          <p:spPr>
            <a:xfrm>
              <a:off x="1896203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8" name="object 6408"/>
            <p:cNvSpPr/>
            <p:nvPr/>
          </p:nvSpPr>
          <p:spPr>
            <a:xfrm>
              <a:off x="1896330" y="4168518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38"/>
                  </a:moveTo>
                  <a:lnTo>
                    <a:pt x="887" y="153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9" name="object 6409"/>
            <p:cNvSpPr/>
            <p:nvPr/>
          </p:nvSpPr>
          <p:spPr>
            <a:xfrm>
              <a:off x="1895569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0" name="object 6410"/>
            <p:cNvSpPr/>
            <p:nvPr/>
          </p:nvSpPr>
          <p:spPr>
            <a:xfrm>
              <a:off x="189721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1" name="object 6411"/>
            <p:cNvSpPr/>
            <p:nvPr/>
          </p:nvSpPr>
          <p:spPr>
            <a:xfrm>
              <a:off x="189734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2" name="object 6412"/>
            <p:cNvSpPr/>
            <p:nvPr/>
          </p:nvSpPr>
          <p:spPr>
            <a:xfrm>
              <a:off x="1897470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3" name="object 6413"/>
            <p:cNvSpPr/>
            <p:nvPr/>
          </p:nvSpPr>
          <p:spPr>
            <a:xfrm>
              <a:off x="189810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4" name="object 6414"/>
            <p:cNvSpPr/>
            <p:nvPr/>
          </p:nvSpPr>
          <p:spPr>
            <a:xfrm>
              <a:off x="1897470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5" name="object 6415"/>
            <p:cNvSpPr/>
            <p:nvPr/>
          </p:nvSpPr>
          <p:spPr>
            <a:xfrm>
              <a:off x="1898484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6" name="object 6416"/>
            <p:cNvSpPr/>
            <p:nvPr/>
          </p:nvSpPr>
          <p:spPr>
            <a:xfrm>
              <a:off x="1898611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7" name="object 6417"/>
            <p:cNvSpPr/>
            <p:nvPr/>
          </p:nvSpPr>
          <p:spPr>
            <a:xfrm>
              <a:off x="1898737" y="417015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21"/>
                  </a:moveTo>
                  <a:lnTo>
                    <a:pt x="887" y="72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8" name="object 6418"/>
            <p:cNvSpPr/>
            <p:nvPr/>
          </p:nvSpPr>
          <p:spPr>
            <a:xfrm>
              <a:off x="1898864" y="417021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89"/>
                  </a:moveTo>
                  <a:lnTo>
                    <a:pt x="887" y="68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9" name="object 6419"/>
            <p:cNvSpPr/>
            <p:nvPr/>
          </p:nvSpPr>
          <p:spPr>
            <a:xfrm>
              <a:off x="1898991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0" name="object 6420"/>
            <p:cNvSpPr/>
            <p:nvPr/>
          </p:nvSpPr>
          <p:spPr>
            <a:xfrm>
              <a:off x="1898357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1" name="object 6421"/>
            <p:cNvSpPr/>
            <p:nvPr/>
          </p:nvSpPr>
          <p:spPr>
            <a:xfrm>
              <a:off x="189949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2" name="object 6422"/>
            <p:cNvSpPr/>
            <p:nvPr/>
          </p:nvSpPr>
          <p:spPr>
            <a:xfrm>
              <a:off x="189975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3" name="object 6423"/>
            <p:cNvSpPr/>
            <p:nvPr/>
          </p:nvSpPr>
          <p:spPr>
            <a:xfrm>
              <a:off x="1900131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4" name="object 6424"/>
            <p:cNvSpPr/>
            <p:nvPr/>
          </p:nvSpPr>
          <p:spPr>
            <a:xfrm>
              <a:off x="190051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5" name="object 6425"/>
            <p:cNvSpPr/>
            <p:nvPr/>
          </p:nvSpPr>
          <p:spPr>
            <a:xfrm>
              <a:off x="190089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6" name="object 6426"/>
            <p:cNvSpPr/>
            <p:nvPr/>
          </p:nvSpPr>
          <p:spPr>
            <a:xfrm>
              <a:off x="1901145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7" name="object 6427"/>
            <p:cNvSpPr/>
            <p:nvPr/>
          </p:nvSpPr>
          <p:spPr>
            <a:xfrm>
              <a:off x="1901145" y="417056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2"/>
                  </a:moveTo>
                  <a:lnTo>
                    <a:pt x="887" y="5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8" name="object 6428"/>
            <p:cNvSpPr/>
            <p:nvPr/>
          </p:nvSpPr>
          <p:spPr>
            <a:xfrm>
              <a:off x="1901272" y="41710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9" name="object 6429"/>
            <p:cNvSpPr/>
            <p:nvPr/>
          </p:nvSpPr>
          <p:spPr>
            <a:xfrm>
              <a:off x="1901525" y="4154428"/>
              <a:ext cx="0" cy="17780"/>
            </a:xfrm>
            <a:custGeom>
              <a:avLst/>
              <a:gdLst/>
              <a:ahLst/>
              <a:cxnLst/>
              <a:rect l="l" t="t" r="r" b="b"/>
              <a:pathLst>
                <a:path h="17779">
                  <a:moveTo>
                    <a:pt x="0" y="1716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0" name="object 6430"/>
            <p:cNvSpPr/>
            <p:nvPr/>
          </p:nvSpPr>
          <p:spPr>
            <a:xfrm>
              <a:off x="1901652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1" name="object 6431"/>
            <p:cNvSpPr/>
            <p:nvPr/>
          </p:nvSpPr>
          <p:spPr>
            <a:xfrm>
              <a:off x="190177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2" name="object 6432"/>
            <p:cNvSpPr/>
            <p:nvPr/>
          </p:nvSpPr>
          <p:spPr>
            <a:xfrm>
              <a:off x="190228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3" name="object 6433"/>
            <p:cNvSpPr/>
            <p:nvPr/>
          </p:nvSpPr>
          <p:spPr>
            <a:xfrm>
              <a:off x="190253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4" name="object 6434"/>
            <p:cNvSpPr/>
            <p:nvPr/>
          </p:nvSpPr>
          <p:spPr>
            <a:xfrm>
              <a:off x="1902666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5" name="object 6435"/>
            <p:cNvSpPr/>
            <p:nvPr/>
          </p:nvSpPr>
          <p:spPr>
            <a:xfrm>
              <a:off x="190279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6" name="object 6436"/>
            <p:cNvSpPr/>
            <p:nvPr/>
          </p:nvSpPr>
          <p:spPr>
            <a:xfrm>
              <a:off x="190317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7" name="object 6437"/>
            <p:cNvSpPr/>
            <p:nvPr/>
          </p:nvSpPr>
          <p:spPr>
            <a:xfrm>
              <a:off x="190355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8" name="object 6438"/>
            <p:cNvSpPr/>
            <p:nvPr/>
          </p:nvSpPr>
          <p:spPr>
            <a:xfrm>
              <a:off x="190355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9" name="object 6439"/>
            <p:cNvSpPr/>
            <p:nvPr/>
          </p:nvSpPr>
          <p:spPr>
            <a:xfrm>
              <a:off x="1903680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0" name="object 6440"/>
            <p:cNvSpPr/>
            <p:nvPr/>
          </p:nvSpPr>
          <p:spPr>
            <a:xfrm>
              <a:off x="1903807" y="417079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1" name="object 6441"/>
            <p:cNvSpPr/>
            <p:nvPr/>
          </p:nvSpPr>
          <p:spPr>
            <a:xfrm>
              <a:off x="1904060" y="4166429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16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2" name="object 6442"/>
            <p:cNvSpPr/>
            <p:nvPr/>
          </p:nvSpPr>
          <p:spPr>
            <a:xfrm>
              <a:off x="1904313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3" name="object 6443"/>
            <p:cNvSpPr/>
            <p:nvPr/>
          </p:nvSpPr>
          <p:spPr>
            <a:xfrm>
              <a:off x="190444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4" name="object 6444"/>
            <p:cNvSpPr/>
            <p:nvPr/>
          </p:nvSpPr>
          <p:spPr>
            <a:xfrm>
              <a:off x="190520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5" name="object 6445"/>
            <p:cNvSpPr/>
            <p:nvPr/>
          </p:nvSpPr>
          <p:spPr>
            <a:xfrm>
              <a:off x="190532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6" name="object 6446"/>
            <p:cNvSpPr/>
            <p:nvPr/>
          </p:nvSpPr>
          <p:spPr>
            <a:xfrm>
              <a:off x="1905327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7" name="object 6447"/>
            <p:cNvSpPr/>
            <p:nvPr/>
          </p:nvSpPr>
          <p:spPr>
            <a:xfrm>
              <a:off x="190558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8" name="object 6448"/>
            <p:cNvSpPr/>
            <p:nvPr/>
          </p:nvSpPr>
          <p:spPr>
            <a:xfrm>
              <a:off x="190583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9" name="object 6449"/>
            <p:cNvSpPr/>
            <p:nvPr/>
          </p:nvSpPr>
          <p:spPr>
            <a:xfrm>
              <a:off x="190621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0" name="object 6450"/>
            <p:cNvSpPr/>
            <p:nvPr/>
          </p:nvSpPr>
          <p:spPr>
            <a:xfrm>
              <a:off x="1906214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1" name="object 6451"/>
            <p:cNvSpPr/>
            <p:nvPr/>
          </p:nvSpPr>
          <p:spPr>
            <a:xfrm>
              <a:off x="1906341" y="41710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2" name="object 6452"/>
            <p:cNvSpPr/>
            <p:nvPr/>
          </p:nvSpPr>
          <p:spPr>
            <a:xfrm>
              <a:off x="1906468" y="416998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03"/>
                  </a:moveTo>
                  <a:lnTo>
                    <a:pt x="887" y="80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3" name="object 6453"/>
            <p:cNvSpPr/>
            <p:nvPr/>
          </p:nvSpPr>
          <p:spPr>
            <a:xfrm>
              <a:off x="190659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4" name="object 6454"/>
            <p:cNvSpPr/>
            <p:nvPr/>
          </p:nvSpPr>
          <p:spPr>
            <a:xfrm>
              <a:off x="1906721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5" name="object 6455"/>
            <p:cNvSpPr/>
            <p:nvPr/>
          </p:nvSpPr>
          <p:spPr>
            <a:xfrm>
              <a:off x="1906721" y="416977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11"/>
                  </a:moveTo>
                  <a:lnTo>
                    <a:pt x="887" y="91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6" name="object 6456"/>
            <p:cNvSpPr/>
            <p:nvPr/>
          </p:nvSpPr>
          <p:spPr>
            <a:xfrm>
              <a:off x="1906848" y="416948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57"/>
                  </a:moveTo>
                  <a:lnTo>
                    <a:pt x="887" y="105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7" name="object 6457"/>
            <p:cNvSpPr/>
            <p:nvPr/>
          </p:nvSpPr>
          <p:spPr>
            <a:xfrm>
              <a:off x="190722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8" name="object 6458"/>
            <p:cNvSpPr/>
            <p:nvPr/>
          </p:nvSpPr>
          <p:spPr>
            <a:xfrm>
              <a:off x="190773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9" name="object 6459"/>
            <p:cNvSpPr/>
            <p:nvPr/>
          </p:nvSpPr>
          <p:spPr>
            <a:xfrm>
              <a:off x="190786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0" name="object 6460"/>
            <p:cNvSpPr/>
            <p:nvPr/>
          </p:nvSpPr>
          <p:spPr>
            <a:xfrm>
              <a:off x="1907989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1" name="object 6461"/>
            <p:cNvSpPr/>
            <p:nvPr/>
          </p:nvSpPr>
          <p:spPr>
            <a:xfrm>
              <a:off x="190887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2" name="object 6462"/>
            <p:cNvSpPr/>
            <p:nvPr/>
          </p:nvSpPr>
          <p:spPr>
            <a:xfrm>
              <a:off x="1909002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3" name="object 6463"/>
            <p:cNvSpPr/>
            <p:nvPr/>
          </p:nvSpPr>
          <p:spPr>
            <a:xfrm>
              <a:off x="1909129" y="417082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4" name="object 6464"/>
            <p:cNvSpPr/>
            <p:nvPr/>
          </p:nvSpPr>
          <p:spPr>
            <a:xfrm>
              <a:off x="1909256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5" name="object 6465"/>
            <p:cNvSpPr/>
            <p:nvPr/>
          </p:nvSpPr>
          <p:spPr>
            <a:xfrm>
              <a:off x="1909383" y="417040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94"/>
                  </a:moveTo>
                  <a:lnTo>
                    <a:pt x="887" y="5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6" name="object 6466"/>
            <p:cNvSpPr/>
            <p:nvPr/>
          </p:nvSpPr>
          <p:spPr>
            <a:xfrm>
              <a:off x="1909509" y="417056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2"/>
                  </a:moveTo>
                  <a:lnTo>
                    <a:pt x="887" y="5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7" name="object 6467"/>
            <p:cNvSpPr/>
            <p:nvPr/>
          </p:nvSpPr>
          <p:spPr>
            <a:xfrm>
              <a:off x="190963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8" name="object 6468"/>
            <p:cNvSpPr/>
            <p:nvPr/>
          </p:nvSpPr>
          <p:spPr>
            <a:xfrm>
              <a:off x="1909763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9" name="object 6469"/>
            <p:cNvSpPr/>
            <p:nvPr/>
          </p:nvSpPr>
          <p:spPr>
            <a:xfrm>
              <a:off x="191014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0" name="object 6470"/>
            <p:cNvSpPr/>
            <p:nvPr/>
          </p:nvSpPr>
          <p:spPr>
            <a:xfrm>
              <a:off x="1910650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1" name="object 6471"/>
            <p:cNvSpPr/>
            <p:nvPr/>
          </p:nvSpPr>
          <p:spPr>
            <a:xfrm>
              <a:off x="191077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2" name="object 6472"/>
            <p:cNvSpPr/>
            <p:nvPr/>
          </p:nvSpPr>
          <p:spPr>
            <a:xfrm>
              <a:off x="191115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3" name="object 6473"/>
            <p:cNvSpPr/>
            <p:nvPr/>
          </p:nvSpPr>
          <p:spPr>
            <a:xfrm>
              <a:off x="191153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4" name="object 6474"/>
            <p:cNvSpPr/>
            <p:nvPr/>
          </p:nvSpPr>
          <p:spPr>
            <a:xfrm>
              <a:off x="1911664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5" name="object 6475"/>
            <p:cNvSpPr/>
            <p:nvPr/>
          </p:nvSpPr>
          <p:spPr>
            <a:xfrm>
              <a:off x="1911790" y="417040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94"/>
                  </a:moveTo>
                  <a:lnTo>
                    <a:pt x="887" y="5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6" name="object 6476"/>
            <p:cNvSpPr/>
            <p:nvPr/>
          </p:nvSpPr>
          <p:spPr>
            <a:xfrm>
              <a:off x="1911917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7" name="object 6477"/>
            <p:cNvSpPr/>
            <p:nvPr/>
          </p:nvSpPr>
          <p:spPr>
            <a:xfrm>
              <a:off x="1912044" y="41709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8" name="object 6478"/>
            <p:cNvSpPr/>
            <p:nvPr/>
          </p:nvSpPr>
          <p:spPr>
            <a:xfrm>
              <a:off x="1912044" y="417021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89"/>
                  </a:moveTo>
                  <a:lnTo>
                    <a:pt x="887" y="68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9" name="object 6479"/>
            <p:cNvSpPr/>
            <p:nvPr/>
          </p:nvSpPr>
          <p:spPr>
            <a:xfrm>
              <a:off x="1912297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0" name="object 6480"/>
            <p:cNvSpPr/>
            <p:nvPr/>
          </p:nvSpPr>
          <p:spPr>
            <a:xfrm>
              <a:off x="1912551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1" name="object 6481"/>
            <p:cNvSpPr/>
            <p:nvPr/>
          </p:nvSpPr>
          <p:spPr>
            <a:xfrm>
              <a:off x="191267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2" name="object 6482"/>
            <p:cNvSpPr/>
            <p:nvPr/>
          </p:nvSpPr>
          <p:spPr>
            <a:xfrm>
              <a:off x="191280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3" name="object 6483"/>
            <p:cNvSpPr/>
            <p:nvPr/>
          </p:nvSpPr>
          <p:spPr>
            <a:xfrm>
              <a:off x="191305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4" name="object 6484"/>
            <p:cNvSpPr/>
            <p:nvPr/>
          </p:nvSpPr>
          <p:spPr>
            <a:xfrm>
              <a:off x="1913311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5" name="object 6485"/>
            <p:cNvSpPr/>
            <p:nvPr/>
          </p:nvSpPr>
          <p:spPr>
            <a:xfrm>
              <a:off x="191381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6" name="object 6486"/>
            <p:cNvSpPr/>
            <p:nvPr/>
          </p:nvSpPr>
          <p:spPr>
            <a:xfrm>
              <a:off x="191394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7" name="object 6487"/>
            <p:cNvSpPr/>
            <p:nvPr/>
          </p:nvSpPr>
          <p:spPr>
            <a:xfrm>
              <a:off x="1914198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8" name="object 6488"/>
            <p:cNvSpPr/>
            <p:nvPr/>
          </p:nvSpPr>
          <p:spPr>
            <a:xfrm>
              <a:off x="1914325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9" name="object 6489"/>
            <p:cNvSpPr/>
            <p:nvPr/>
          </p:nvSpPr>
          <p:spPr>
            <a:xfrm>
              <a:off x="1914452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0" name="object 6490"/>
            <p:cNvSpPr/>
            <p:nvPr/>
          </p:nvSpPr>
          <p:spPr>
            <a:xfrm>
              <a:off x="191457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1" name="object 6491"/>
            <p:cNvSpPr/>
            <p:nvPr/>
          </p:nvSpPr>
          <p:spPr>
            <a:xfrm>
              <a:off x="1914705" y="416986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67"/>
                  </a:moveTo>
                  <a:lnTo>
                    <a:pt x="887" y="86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2" name="object 6492"/>
            <p:cNvSpPr/>
            <p:nvPr/>
          </p:nvSpPr>
          <p:spPr>
            <a:xfrm>
              <a:off x="1914832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3" name="object 6493"/>
            <p:cNvSpPr/>
            <p:nvPr/>
          </p:nvSpPr>
          <p:spPr>
            <a:xfrm>
              <a:off x="191483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4" name="object 6494"/>
            <p:cNvSpPr/>
            <p:nvPr/>
          </p:nvSpPr>
          <p:spPr>
            <a:xfrm>
              <a:off x="191521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5" name="object 6495"/>
            <p:cNvSpPr/>
            <p:nvPr/>
          </p:nvSpPr>
          <p:spPr>
            <a:xfrm>
              <a:off x="1914579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6" name="object 6496"/>
            <p:cNvSpPr/>
            <p:nvPr/>
          </p:nvSpPr>
          <p:spPr>
            <a:xfrm>
              <a:off x="191571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7" name="object 6497"/>
            <p:cNvSpPr/>
            <p:nvPr/>
          </p:nvSpPr>
          <p:spPr>
            <a:xfrm>
              <a:off x="191597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8" name="object 6498"/>
            <p:cNvSpPr/>
            <p:nvPr/>
          </p:nvSpPr>
          <p:spPr>
            <a:xfrm>
              <a:off x="191609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9" name="object 6499"/>
            <p:cNvSpPr/>
            <p:nvPr/>
          </p:nvSpPr>
          <p:spPr>
            <a:xfrm>
              <a:off x="191635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0" name="object 6500"/>
            <p:cNvSpPr/>
            <p:nvPr/>
          </p:nvSpPr>
          <p:spPr>
            <a:xfrm>
              <a:off x="191673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1" name="object 6501"/>
            <p:cNvSpPr/>
            <p:nvPr/>
          </p:nvSpPr>
          <p:spPr>
            <a:xfrm>
              <a:off x="1916860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2" name="object 6502"/>
            <p:cNvSpPr/>
            <p:nvPr/>
          </p:nvSpPr>
          <p:spPr>
            <a:xfrm>
              <a:off x="1917113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3" name="object 6503"/>
            <p:cNvSpPr/>
            <p:nvPr/>
          </p:nvSpPr>
          <p:spPr>
            <a:xfrm>
              <a:off x="191724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4" name="object 6504"/>
            <p:cNvSpPr/>
            <p:nvPr/>
          </p:nvSpPr>
          <p:spPr>
            <a:xfrm>
              <a:off x="1917367" y="4168138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727"/>
                  </a:moveTo>
                  <a:lnTo>
                    <a:pt x="887" y="1727"/>
                  </a:lnTo>
                </a:path>
              </a:pathLst>
            </a:custGeom>
            <a:ln w="345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5" name="object 6505"/>
            <p:cNvSpPr/>
            <p:nvPr/>
          </p:nvSpPr>
          <p:spPr>
            <a:xfrm>
              <a:off x="1917367" y="41709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6" name="object 6506"/>
            <p:cNvSpPr/>
            <p:nvPr/>
          </p:nvSpPr>
          <p:spPr>
            <a:xfrm>
              <a:off x="191787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7" name="object 6507"/>
            <p:cNvSpPr/>
            <p:nvPr/>
          </p:nvSpPr>
          <p:spPr>
            <a:xfrm>
              <a:off x="191838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8" name="object 6508"/>
            <p:cNvSpPr/>
            <p:nvPr/>
          </p:nvSpPr>
          <p:spPr>
            <a:xfrm>
              <a:off x="1918507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9" name="object 6509"/>
            <p:cNvSpPr/>
            <p:nvPr/>
          </p:nvSpPr>
          <p:spPr>
            <a:xfrm>
              <a:off x="191863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0" name="object 6510"/>
            <p:cNvSpPr/>
            <p:nvPr/>
          </p:nvSpPr>
          <p:spPr>
            <a:xfrm>
              <a:off x="191876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1" name="object 6511"/>
            <p:cNvSpPr/>
            <p:nvPr/>
          </p:nvSpPr>
          <p:spPr>
            <a:xfrm>
              <a:off x="191939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2" name="object 6512"/>
            <p:cNvSpPr/>
            <p:nvPr/>
          </p:nvSpPr>
          <p:spPr>
            <a:xfrm>
              <a:off x="191952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3" name="object 6513"/>
            <p:cNvSpPr/>
            <p:nvPr/>
          </p:nvSpPr>
          <p:spPr>
            <a:xfrm>
              <a:off x="191952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4" name="object 6514"/>
            <p:cNvSpPr/>
            <p:nvPr/>
          </p:nvSpPr>
          <p:spPr>
            <a:xfrm>
              <a:off x="1919648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5" name="object 6515"/>
            <p:cNvSpPr/>
            <p:nvPr/>
          </p:nvSpPr>
          <p:spPr>
            <a:xfrm>
              <a:off x="1919774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6" name="object 6516"/>
            <p:cNvSpPr/>
            <p:nvPr/>
          </p:nvSpPr>
          <p:spPr>
            <a:xfrm>
              <a:off x="1919901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7" name="object 6517"/>
            <p:cNvSpPr/>
            <p:nvPr/>
          </p:nvSpPr>
          <p:spPr>
            <a:xfrm>
              <a:off x="1919901" y="417031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39"/>
                  </a:moveTo>
                  <a:lnTo>
                    <a:pt x="887" y="63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8" name="object 6518"/>
            <p:cNvSpPr/>
            <p:nvPr/>
          </p:nvSpPr>
          <p:spPr>
            <a:xfrm>
              <a:off x="1920028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9" name="object 6519"/>
            <p:cNvSpPr/>
            <p:nvPr/>
          </p:nvSpPr>
          <p:spPr>
            <a:xfrm>
              <a:off x="192028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0" name="object 6520"/>
            <p:cNvSpPr/>
            <p:nvPr/>
          </p:nvSpPr>
          <p:spPr>
            <a:xfrm>
              <a:off x="192053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1" name="object 6521"/>
            <p:cNvSpPr/>
            <p:nvPr/>
          </p:nvSpPr>
          <p:spPr>
            <a:xfrm>
              <a:off x="192053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2" name="object 6522"/>
            <p:cNvSpPr/>
            <p:nvPr/>
          </p:nvSpPr>
          <p:spPr>
            <a:xfrm>
              <a:off x="192078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3" name="object 6523"/>
            <p:cNvSpPr/>
            <p:nvPr/>
          </p:nvSpPr>
          <p:spPr>
            <a:xfrm>
              <a:off x="192104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4" name="object 6524"/>
            <p:cNvSpPr/>
            <p:nvPr/>
          </p:nvSpPr>
          <p:spPr>
            <a:xfrm>
              <a:off x="1921168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5" name="object 6525"/>
            <p:cNvSpPr/>
            <p:nvPr/>
          </p:nvSpPr>
          <p:spPr>
            <a:xfrm>
              <a:off x="192154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6" name="object 6526"/>
            <p:cNvSpPr/>
            <p:nvPr/>
          </p:nvSpPr>
          <p:spPr>
            <a:xfrm>
              <a:off x="192192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7" name="object 6527"/>
            <p:cNvSpPr/>
            <p:nvPr/>
          </p:nvSpPr>
          <p:spPr>
            <a:xfrm>
              <a:off x="192205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8" name="object 6528"/>
            <p:cNvSpPr/>
            <p:nvPr/>
          </p:nvSpPr>
          <p:spPr>
            <a:xfrm>
              <a:off x="1922055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9" name="object 6529"/>
            <p:cNvSpPr/>
            <p:nvPr/>
          </p:nvSpPr>
          <p:spPr>
            <a:xfrm>
              <a:off x="192218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0" name="object 6530"/>
            <p:cNvSpPr/>
            <p:nvPr/>
          </p:nvSpPr>
          <p:spPr>
            <a:xfrm>
              <a:off x="1922309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1" name="object 6531"/>
            <p:cNvSpPr/>
            <p:nvPr/>
          </p:nvSpPr>
          <p:spPr>
            <a:xfrm>
              <a:off x="1922309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2" name="object 6532"/>
            <p:cNvSpPr/>
            <p:nvPr/>
          </p:nvSpPr>
          <p:spPr>
            <a:xfrm>
              <a:off x="1922562" y="417024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77"/>
                  </a:moveTo>
                  <a:lnTo>
                    <a:pt x="887" y="67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3" name="object 6533"/>
            <p:cNvSpPr/>
            <p:nvPr/>
          </p:nvSpPr>
          <p:spPr>
            <a:xfrm>
              <a:off x="1922689" y="4164062"/>
              <a:ext cx="0" cy="7620"/>
            </a:xfrm>
            <a:custGeom>
              <a:avLst/>
              <a:gdLst/>
              <a:ahLst/>
              <a:cxnLst/>
              <a:rect l="l" t="t" r="r" b="b"/>
              <a:pathLst>
                <a:path h="7620">
                  <a:moveTo>
                    <a:pt x="0" y="753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4" name="object 6534"/>
            <p:cNvSpPr/>
            <p:nvPr/>
          </p:nvSpPr>
          <p:spPr>
            <a:xfrm>
              <a:off x="192294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5" name="object 6535"/>
            <p:cNvSpPr/>
            <p:nvPr/>
          </p:nvSpPr>
          <p:spPr>
            <a:xfrm>
              <a:off x="192294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6" name="object 6536"/>
            <p:cNvSpPr/>
            <p:nvPr/>
          </p:nvSpPr>
          <p:spPr>
            <a:xfrm>
              <a:off x="192344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7" name="object 6537"/>
            <p:cNvSpPr/>
            <p:nvPr/>
          </p:nvSpPr>
          <p:spPr>
            <a:xfrm>
              <a:off x="192357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8" name="object 6538"/>
            <p:cNvSpPr/>
            <p:nvPr/>
          </p:nvSpPr>
          <p:spPr>
            <a:xfrm>
              <a:off x="192370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9" name="object 6539"/>
            <p:cNvSpPr/>
            <p:nvPr/>
          </p:nvSpPr>
          <p:spPr>
            <a:xfrm>
              <a:off x="1923830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0" name="object 6540"/>
            <p:cNvSpPr/>
            <p:nvPr/>
          </p:nvSpPr>
          <p:spPr>
            <a:xfrm>
              <a:off x="192433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1" name="object 6541"/>
            <p:cNvSpPr/>
            <p:nvPr/>
          </p:nvSpPr>
          <p:spPr>
            <a:xfrm>
              <a:off x="192459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2" name="object 6542"/>
            <p:cNvSpPr/>
            <p:nvPr/>
          </p:nvSpPr>
          <p:spPr>
            <a:xfrm>
              <a:off x="1924717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3" name="object 6543"/>
            <p:cNvSpPr/>
            <p:nvPr/>
          </p:nvSpPr>
          <p:spPr>
            <a:xfrm>
              <a:off x="1924970" y="41712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4" name="object 6544"/>
            <p:cNvSpPr/>
            <p:nvPr/>
          </p:nvSpPr>
          <p:spPr>
            <a:xfrm>
              <a:off x="192509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5" name="object 6545"/>
            <p:cNvSpPr/>
            <p:nvPr/>
          </p:nvSpPr>
          <p:spPr>
            <a:xfrm>
              <a:off x="1925224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6" name="object 6546"/>
            <p:cNvSpPr/>
            <p:nvPr/>
          </p:nvSpPr>
          <p:spPr>
            <a:xfrm>
              <a:off x="1925224" y="416924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77"/>
                  </a:moveTo>
                  <a:lnTo>
                    <a:pt x="887" y="117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7" name="object 6547"/>
            <p:cNvSpPr/>
            <p:nvPr/>
          </p:nvSpPr>
          <p:spPr>
            <a:xfrm>
              <a:off x="192560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8" name="object 6548"/>
            <p:cNvSpPr/>
            <p:nvPr/>
          </p:nvSpPr>
          <p:spPr>
            <a:xfrm>
              <a:off x="192598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9" name="object 6549"/>
            <p:cNvSpPr/>
            <p:nvPr/>
          </p:nvSpPr>
          <p:spPr>
            <a:xfrm>
              <a:off x="192636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0" name="object 6550"/>
            <p:cNvSpPr/>
            <p:nvPr/>
          </p:nvSpPr>
          <p:spPr>
            <a:xfrm>
              <a:off x="1926491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1" name="object 6551"/>
            <p:cNvSpPr/>
            <p:nvPr/>
          </p:nvSpPr>
          <p:spPr>
            <a:xfrm>
              <a:off x="192649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2" name="object 6552"/>
            <p:cNvSpPr/>
            <p:nvPr/>
          </p:nvSpPr>
          <p:spPr>
            <a:xfrm>
              <a:off x="192699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3" name="object 6553"/>
            <p:cNvSpPr/>
            <p:nvPr/>
          </p:nvSpPr>
          <p:spPr>
            <a:xfrm>
              <a:off x="192725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4" name="object 6554"/>
            <p:cNvSpPr/>
            <p:nvPr/>
          </p:nvSpPr>
          <p:spPr>
            <a:xfrm>
              <a:off x="192725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5" name="object 6555"/>
            <p:cNvSpPr/>
            <p:nvPr/>
          </p:nvSpPr>
          <p:spPr>
            <a:xfrm>
              <a:off x="1927378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6" name="object 6556"/>
            <p:cNvSpPr/>
            <p:nvPr/>
          </p:nvSpPr>
          <p:spPr>
            <a:xfrm>
              <a:off x="1927505" y="41711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7" name="object 6557"/>
            <p:cNvSpPr/>
            <p:nvPr/>
          </p:nvSpPr>
          <p:spPr>
            <a:xfrm>
              <a:off x="192763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8" name="object 6558"/>
            <p:cNvSpPr/>
            <p:nvPr/>
          </p:nvSpPr>
          <p:spPr>
            <a:xfrm>
              <a:off x="1927885" y="4168822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86"/>
                  </a:moveTo>
                  <a:lnTo>
                    <a:pt x="887" y="138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9" name="object 6559"/>
            <p:cNvSpPr/>
            <p:nvPr/>
          </p:nvSpPr>
          <p:spPr>
            <a:xfrm>
              <a:off x="192889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0" name="object 6560"/>
            <p:cNvSpPr/>
            <p:nvPr/>
          </p:nvSpPr>
          <p:spPr>
            <a:xfrm>
              <a:off x="1929026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1" name="object 6561"/>
            <p:cNvSpPr/>
            <p:nvPr/>
          </p:nvSpPr>
          <p:spPr>
            <a:xfrm>
              <a:off x="192915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2" name="object 6562"/>
            <p:cNvSpPr/>
            <p:nvPr/>
          </p:nvSpPr>
          <p:spPr>
            <a:xfrm>
              <a:off x="192927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3" name="object 6563"/>
            <p:cNvSpPr/>
            <p:nvPr/>
          </p:nvSpPr>
          <p:spPr>
            <a:xfrm>
              <a:off x="192991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4" name="object 6564"/>
            <p:cNvSpPr/>
            <p:nvPr/>
          </p:nvSpPr>
          <p:spPr>
            <a:xfrm>
              <a:off x="192991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5" name="object 6565"/>
            <p:cNvSpPr/>
            <p:nvPr/>
          </p:nvSpPr>
          <p:spPr>
            <a:xfrm>
              <a:off x="1930039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6" name="object 6566"/>
            <p:cNvSpPr/>
            <p:nvPr/>
          </p:nvSpPr>
          <p:spPr>
            <a:xfrm>
              <a:off x="193016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7" name="object 6567"/>
            <p:cNvSpPr/>
            <p:nvPr/>
          </p:nvSpPr>
          <p:spPr>
            <a:xfrm>
              <a:off x="1930293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8" name="object 6568"/>
            <p:cNvSpPr/>
            <p:nvPr/>
          </p:nvSpPr>
          <p:spPr>
            <a:xfrm>
              <a:off x="1930293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9" name="object 6569"/>
            <p:cNvSpPr/>
            <p:nvPr/>
          </p:nvSpPr>
          <p:spPr>
            <a:xfrm>
              <a:off x="1930420" y="417040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94"/>
                  </a:moveTo>
                  <a:lnTo>
                    <a:pt x="887" y="5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0" name="object 6570"/>
            <p:cNvSpPr/>
            <p:nvPr/>
          </p:nvSpPr>
          <p:spPr>
            <a:xfrm>
              <a:off x="1930546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1" name="object 6571"/>
            <p:cNvSpPr/>
            <p:nvPr/>
          </p:nvSpPr>
          <p:spPr>
            <a:xfrm>
              <a:off x="193080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2" name="object 6572"/>
            <p:cNvSpPr/>
            <p:nvPr/>
          </p:nvSpPr>
          <p:spPr>
            <a:xfrm>
              <a:off x="193130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3" name="object 6573"/>
            <p:cNvSpPr/>
            <p:nvPr/>
          </p:nvSpPr>
          <p:spPr>
            <a:xfrm>
              <a:off x="193130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4" name="object 6574"/>
            <p:cNvSpPr/>
            <p:nvPr/>
          </p:nvSpPr>
          <p:spPr>
            <a:xfrm>
              <a:off x="193156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5" name="object 6575"/>
            <p:cNvSpPr/>
            <p:nvPr/>
          </p:nvSpPr>
          <p:spPr>
            <a:xfrm>
              <a:off x="1931687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6" name="object 6576"/>
            <p:cNvSpPr/>
            <p:nvPr/>
          </p:nvSpPr>
          <p:spPr>
            <a:xfrm>
              <a:off x="193181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7" name="object 6577"/>
            <p:cNvSpPr/>
            <p:nvPr/>
          </p:nvSpPr>
          <p:spPr>
            <a:xfrm>
              <a:off x="193232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8" name="object 6578"/>
            <p:cNvSpPr/>
            <p:nvPr/>
          </p:nvSpPr>
          <p:spPr>
            <a:xfrm>
              <a:off x="193257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9" name="object 6579"/>
            <p:cNvSpPr/>
            <p:nvPr/>
          </p:nvSpPr>
          <p:spPr>
            <a:xfrm>
              <a:off x="1932701" y="41712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0" name="object 6580"/>
            <p:cNvSpPr/>
            <p:nvPr/>
          </p:nvSpPr>
          <p:spPr>
            <a:xfrm>
              <a:off x="1932827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1" name="object 6581"/>
            <p:cNvSpPr/>
            <p:nvPr/>
          </p:nvSpPr>
          <p:spPr>
            <a:xfrm>
              <a:off x="193295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2" name="object 6582"/>
            <p:cNvSpPr/>
            <p:nvPr/>
          </p:nvSpPr>
          <p:spPr>
            <a:xfrm>
              <a:off x="1933081" y="41711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3" name="object 6583"/>
            <p:cNvSpPr/>
            <p:nvPr/>
          </p:nvSpPr>
          <p:spPr>
            <a:xfrm>
              <a:off x="1933208" y="4168986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03"/>
                  </a:moveTo>
                  <a:lnTo>
                    <a:pt x="887" y="130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4" name="object 6584"/>
            <p:cNvSpPr/>
            <p:nvPr/>
          </p:nvSpPr>
          <p:spPr>
            <a:xfrm>
              <a:off x="1932574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5" name="object 6585"/>
            <p:cNvSpPr/>
            <p:nvPr/>
          </p:nvSpPr>
          <p:spPr>
            <a:xfrm>
              <a:off x="193396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6" name="object 6586"/>
            <p:cNvSpPr/>
            <p:nvPr/>
          </p:nvSpPr>
          <p:spPr>
            <a:xfrm>
              <a:off x="193409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7" name="object 6587"/>
            <p:cNvSpPr/>
            <p:nvPr/>
          </p:nvSpPr>
          <p:spPr>
            <a:xfrm>
              <a:off x="1934348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8" name="object 6588"/>
            <p:cNvSpPr/>
            <p:nvPr/>
          </p:nvSpPr>
          <p:spPr>
            <a:xfrm>
              <a:off x="193447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9" name="object 6589"/>
            <p:cNvSpPr/>
            <p:nvPr/>
          </p:nvSpPr>
          <p:spPr>
            <a:xfrm>
              <a:off x="193472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0" name="object 6590"/>
            <p:cNvSpPr/>
            <p:nvPr/>
          </p:nvSpPr>
          <p:spPr>
            <a:xfrm>
              <a:off x="193485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1" name="object 6591"/>
            <p:cNvSpPr/>
            <p:nvPr/>
          </p:nvSpPr>
          <p:spPr>
            <a:xfrm>
              <a:off x="1934221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2" name="object 6592"/>
            <p:cNvSpPr/>
            <p:nvPr/>
          </p:nvSpPr>
          <p:spPr>
            <a:xfrm>
              <a:off x="1935362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3" name="object 6593"/>
            <p:cNvSpPr/>
            <p:nvPr/>
          </p:nvSpPr>
          <p:spPr>
            <a:xfrm>
              <a:off x="1935362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4" name="object 6594"/>
            <p:cNvSpPr/>
            <p:nvPr/>
          </p:nvSpPr>
          <p:spPr>
            <a:xfrm>
              <a:off x="1935489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5" name="object 6595"/>
            <p:cNvSpPr/>
            <p:nvPr/>
          </p:nvSpPr>
          <p:spPr>
            <a:xfrm>
              <a:off x="1935615" y="417022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83"/>
                  </a:moveTo>
                  <a:lnTo>
                    <a:pt x="887" y="68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6" name="object 6596"/>
            <p:cNvSpPr/>
            <p:nvPr/>
          </p:nvSpPr>
          <p:spPr>
            <a:xfrm>
              <a:off x="1935869" y="417078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05"/>
                  </a:moveTo>
                  <a:lnTo>
                    <a:pt x="887" y="40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7" name="object 6597"/>
            <p:cNvSpPr/>
            <p:nvPr/>
          </p:nvSpPr>
          <p:spPr>
            <a:xfrm>
              <a:off x="193612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8" name="object 6598"/>
            <p:cNvSpPr/>
            <p:nvPr/>
          </p:nvSpPr>
          <p:spPr>
            <a:xfrm>
              <a:off x="193675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9" name="object 6599"/>
            <p:cNvSpPr/>
            <p:nvPr/>
          </p:nvSpPr>
          <p:spPr>
            <a:xfrm>
              <a:off x="193688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0" name="object 6600"/>
            <p:cNvSpPr/>
            <p:nvPr/>
          </p:nvSpPr>
          <p:spPr>
            <a:xfrm>
              <a:off x="1937010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1" name="object 6601"/>
            <p:cNvSpPr/>
            <p:nvPr/>
          </p:nvSpPr>
          <p:spPr>
            <a:xfrm>
              <a:off x="193726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2" name="object 6602"/>
            <p:cNvSpPr/>
            <p:nvPr/>
          </p:nvSpPr>
          <p:spPr>
            <a:xfrm>
              <a:off x="193764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3" name="object 6603"/>
            <p:cNvSpPr/>
            <p:nvPr/>
          </p:nvSpPr>
          <p:spPr>
            <a:xfrm>
              <a:off x="193789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4" name="object 6604"/>
            <p:cNvSpPr/>
            <p:nvPr/>
          </p:nvSpPr>
          <p:spPr>
            <a:xfrm>
              <a:off x="193802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5" name="object 6605"/>
            <p:cNvSpPr/>
            <p:nvPr/>
          </p:nvSpPr>
          <p:spPr>
            <a:xfrm>
              <a:off x="1938150" y="417007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59"/>
                  </a:moveTo>
                  <a:lnTo>
                    <a:pt x="887" y="75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6" name="object 6606"/>
            <p:cNvSpPr/>
            <p:nvPr/>
          </p:nvSpPr>
          <p:spPr>
            <a:xfrm>
              <a:off x="1938277" y="41711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7" name="object 6607"/>
            <p:cNvSpPr/>
            <p:nvPr/>
          </p:nvSpPr>
          <p:spPr>
            <a:xfrm>
              <a:off x="1938404" y="4163328"/>
              <a:ext cx="0" cy="8890"/>
            </a:xfrm>
            <a:custGeom>
              <a:avLst/>
              <a:gdLst/>
              <a:ahLst/>
              <a:cxnLst/>
              <a:rect l="l" t="t" r="r" b="b"/>
              <a:pathLst>
                <a:path h="8889">
                  <a:moveTo>
                    <a:pt x="0" y="826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8" name="object 6608"/>
            <p:cNvSpPr/>
            <p:nvPr/>
          </p:nvSpPr>
          <p:spPr>
            <a:xfrm>
              <a:off x="193853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9" name="object 6609"/>
            <p:cNvSpPr/>
            <p:nvPr/>
          </p:nvSpPr>
          <p:spPr>
            <a:xfrm>
              <a:off x="193865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0" name="object 6610"/>
            <p:cNvSpPr/>
            <p:nvPr/>
          </p:nvSpPr>
          <p:spPr>
            <a:xfrm>
              <a:off x="193891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1" name="object 6611"/>
            <p:cNvSpPr/>
            <p:nvPr/>
          </p:nvSpPr>
          <p:spPr>
            <a:xfrm>
              <a:off x="193916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2" name="object 6612"/>
            <p:cNvSpPr/>
            <p:nvPr/>
          </p:nvSpPr>
          <p:spPr>
            <a:xfrm>
              <a:off x="193941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3" name="object 6613"/>
            <p:cNvSpPr/>
            <p:nvPr/>
          </p:nvSpPr>
          <p:spPr>
            <a:xfrm>
              <a:off x="193941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4" name="object 6614"/>
            <p:cNvSpPr/>
            <p:nvPr/>
          </p:nvSpPr>
          <p:spPr>
            <a:xfrm>
              <a:off x="1939671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5" name="object 6615"/>
            <p:cNvSpPr/>
            <p:nvPr/>
          </p:nvSpPr>
          <p:spPr>
            <a:xfrm>
              <a:off x="194017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6" name="object 6616"/>
            <p:cNvSpPr/>
            <p:nvPr/>
          </p:nvSpPr>
          <p:spPr>
            <a:xfrm>
              <a:off x="194055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7" name="object 6617"/>
            <p:cNvSpPr/>
            <p:nvPr/>
          </p:nvSpPr>
          <p:spPr>
            <a:xfrm>
              <a:off x="194068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8" name="object 6618"/>
            <p:cNvSpPr/>
            <p:nvPr/>
          </p:nvSpPr>
          <p:spPr>
            <a:xfrm>
              <a:off x="1940685" y="417039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01"/>
                  </a:moveTo>
                  <a:lnTo>
                    <a:pt x="887" y="60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9" name="object 6619"/>
            <p:cNvSpPr/>
            <p:nvPr/>
          </p:nvSpPr>
          <p:spPr>
            <a:xfrm>
              <a:off x="1940811" y="4168936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29"/>
                  </a:moveTo>
                  <a:lnTo>
                    <a:pt x="887" y="132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0" name="object 6620"/>
            <p:cNvSpPr/>
            <p:nvPr/>
          </p:nvSpPr>
          <p:spPr>
            <a:xfrm>
              <a:off x="1941065" y="4168682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55"/>
                  </a:moveTo>
                  <a:lnTo>
                    <a:pt x="887" y="145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1" name="object 6621"/>
            <p:cNvSpPr/>
            <p:nvPr/>
          </p:nvSpPr>
          <p:spPr>
            <a:xfrm>
              <a:off x="194106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2" name="object 6622"/>
            <p:cNvSpPr/>
            <p:nvPr/>
          </p:nvSpPr>
          <p:spPr>
            <a:xfrm>
              <a:off x="194119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3" name="object 6623"/>
            <p:cNvSpPr/>
            <p:nvPr/>
          </p:nvSpPr>
          <p:spPr>
            <a:xfrm>
              <a:off x="194131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4" name="object 6624"/>
            <p:cNvSpPr/>
            <p:nvPr/>
          </p:nvSpPr>
          <p:spPr>
            <a:xfrm>
              <a:off x="194157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5" name="object 6625"/>
            <p:cNvSpPr/>
            <p:nvPr/>
          </p:nvSpPr>
          <p:spPr>
            <a:xfrm>
              <a:off x="194195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6" name="object 6626"/>
            <p:cNvSpPr/>
            <p:nvPr/>
          </p:nvSpPr>
          <p:spPr>
            <a:xfrm>
              <a:off x="194207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7" name="object 6627"/>
            <p:cNvSpPr/>
            <p:nvPr/>
          </p:nvSpPr>
          <p:spPr>
            <a:xfrm>
              <a:off x="194220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8" name="object 6628"/>
            <p:cNvSpPr/>
            <p:nvPr/>
          </p:nvSpPr>
          <p:spPr>
            <a:xfrm>
              <a:off x="1942205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9" name="object 6629"/>
            <p:cNvSpPr/>
            <p:nvPr/>
          </p:nvSpPr>
          <p:spPr>
            <a:xfrm>
              <a:off x="194233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0" name="object 6630"/>
            <p:cNvSpPr/>
            <p:nvPr/>
          </p:nvSpPr>
          <p:spPr>
            <a:xfrm>
              <a:off x="194271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1" name="object 6631"/>
            <p:cNvSpPr/>
            <p:nvPr/>
          </p:nvSpPr>
          <p:spPr>
            <a:xfrm>
              <a:off x="194296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2" name="object 6632"/>
            <p:cNvSpPr/>
            <p:nvPr/>
          </p:nvSpPr>
          <p:spPr>
            <a:xfrm>
              <a:off x="1943092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3" name="object 6633"/>
            <p:cNvSpPr/>
            <p:nvPr/>
          </p:nvSpPr>
          <p:spPr>
            <a:xfrm>
              <a:off x="1943346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4" name="object 6634"/>
            <p:cNvSpPr/>
            <p:nvPr/>
          </p:nvSpPr>
          <p:spPr>
            <a:xfrm>
              <a:off x="1943346" y="4169429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82"/>
                  </a:moveTo>
                  <a:lnTo>
                    <a:pt x="887" y="10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5" name="object 6635"/>
            <p:cNvSpPr/>
            <p:nvPr/>
          </p:nvSpPr>
          <p:spPr>
            <a:xfrm>
              <a:off x="1943473" y="41710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6" name="object 6636"/>
            <p:cNvSpPr/>
            <p:nvPr/>
          </p:nvSpPr>
          <p:spPr>
            <a:xfrm>
              <a:off x="1943599" y="41709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7" name="object 6637"/>
            <p:cNvSpPr/>
            <p:nvPr/>
          </p:nvSpPr>
          <p:spPr>
            <a:xfrm>
              <a:off x="1943726" y="417030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45"/>
                  </a:moveTo>
                  <a:lnTo>
                    <a:pt x="887" y="64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8" name="object 6638"/>
            <p:cNvSpPr/>
            <p:nvPr/>
          </p:nvSpPr>
          <p:spPr>
            <a:xfrm>
              <a:off x="194385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9" name="object 6639"/>
            <p:cNvSpPr/>
            <p:nvPr/>
          </p:nvSpPr>
          <p:spPr>
            <a:xfrm>
              <a:off x="194423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0" name="object 6640"/>
            <p:cNvSpPr/>
            <p:nvPr/>
          </p:nvSpPr>
          <p:spPr>
            <a:xfrm>
              <a:off x="194474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1" name="object 6641"/>
            <p:cNvSpPr/>
            <p:nvPr/>
          </p:nvSpPr>
          <p:spPr>
            <a:xfrm>
              <a:off x="1944867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2" name="object 6642"/>
            <p:cNvSpPr/>
            <p:nvPr/>
          </p:nvSpPr>
          <p:spPr>
            <a:xfrm>
              <a:off x="194499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3" name="object 6643"/>
            <p:cNvSpPr/>
            <p:nvPr/>
          </p:nvSpPr>
          <p:spPr>
            <a:xfrm>
              <a:off x="194550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4" name="object 6644"/>
            <p:cNvSpPr/>
            <p:nvPr/>
          </p:nvSpPr>
          <p:spPr>
            <a:xfrm>
              <a:off x="194562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5" name="object 6645"/>
            <p:cNvSpPr/>
            <p:nvPr/>
          </p:nvSpPr>
          <p:spPr>
            <a:xfrm>
              <a:off x="1945754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6" name="object 6646"/>
            <p:cNvSpPr/>
            <p:nvPr/>
          </p:nvSpPr>
          <p:spPr>
            <a:xfrm>
              <a:off x="1944993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7" name="object 6647"/>
            <p:cNvSpPr/>
            <p:nvPr/>
          </p:nvSpPr>
          <p:spPr>
            <a:xfrm>
              <a:off x="1946007" y="417087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8" name="object 6648"/>
            <p:cNvSpPr/>
            <p:nvPr/>
          </p:nvSpPr>
          <p:spPr>
            <a:xfrm>
              <a:off x="1946134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9" name="object 6649"/>
            <p:cNvSpPr/>
            <p:nvPr/>
          </p:nvSpPr>
          <p:spPr>
            <a:xfrm>
              <a:off x="1946261" y="417036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13"/>
                  </a:moveTo>
                  <a:lnTo>
                    <a:pt x="887" y="6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0" name="object 6650"/>
            <p:cNvSpPr/>
            <p:nvPr/>
          </p:nvSpPr>
          <p:spPr>
            <a:xfrm>
              <a:off x="1946387" y="417084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1" name="object 6651"/>
            <p:cNvSpPr/>
            <p:nvPr/>
          </p:nvSpPr>
          <p:spPr>
            <a:xfrm>
              <a:off x="194651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2" name="object 6652"/>
            <p:cNvSpPr/>
            <p:nvPr/>
          </p:nvSpPr>
          <p:spPr>
            <a:xfrm>
              <a:off x="194727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3" name="object 6653"/>
            <p:cNvSpPr/>
            <p:nvPr/>
          </p:nvSpPr>
          <p:spPr>
            <a:xfrm>
              <a:off x="1947528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4" name="object 6654"/>
            <p:cNvSpPr/>
            <p:nvPr/>
          </p:nvSpPr>
          <p:spPr>
            <a:xfrm>
              <a:off x="194752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5" name="object 6655"/>
            <p:cNvSpPr/>
            <p:nvPr/>
          </p:nvSpPr>
          <p:spPr>
            <a:xfrm>
              <a:off x="194816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6" name="object 6656"/>
            <p:cNvSpPr/>
            <p:nvPr/>
          </p:nvSpPr>
          <p:spPr>
            <a:xfrm>
              <a:off x="1947401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7" name="object 6657"/>
            <p:cNvSpPr/>
            <p:nvPr/>
          </p:nvSpPr>
          <p:spPr>
            <a:xfrm>
              <a:off x="1948542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8" name="object 6658"/>
            <p:cNvSpPr/>
            <p:nvPr/>
          </p:nvSpPr>
          <p:spPr>
            <a:xfrm>
              <a:off x="1948542" y="417074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9" name="object 6659"/>
            <p:cNvSpPr/>
            <p:nvPr/>
          </p:nvSpPr>
          <p:spPr>
            <a:xfrm>
              <a:off x="1948668" y="417030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45"/>
                  </a:moveTo>
                  <a:lnTo>
                    <a:pt x="887" y="64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0" name="object 6660"/>
            <p:cNvSpPr/>
            <p:nvPr/>
          </p:nvSpPr>
          <p:spPr>
            <a:xfrm>
              <a:off x="1948795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1" name="object 6661"/>
            <p:cNvSpPr/>
            <p:nvPr/>
          </p:nvSpPr>
          <p:spPr>
            <a:xfrm>
              <a:off x="1948922" y="417042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82"/>
                  </a:moveTo>
                  <a:lnTo>
                    <a:pt x="887" y="5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2" name="object 6662"/>
            <p:cNvSpPr/>
            <p:nvPr/>
          </p:nvSpPr>
          <p:spPr>
            <a:xfrm>
              <a:off x="1949049" y="417011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40"/>
                  </a:moveTo>
                  <a:lnTo>
                    <a:pt x="887" y="74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3" name="object 6663"/>
            <p:cNvSpPr/>
            <p:nvPr/>
          </p:nvSpPr>
          <p:spPr>
            <a:xfrm>
              <a:off x="194917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4" name="object 6664"/>
            <p:cNvSpPr/>
            <p:nvPr/>
          </p:nvSpPr>
          <p:spPr>
            <a:xfrm>
              <a:off x="1949556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5" name="object 6665"/>
            <p:cNvSpPr/>
            <p:nvPr/>
          </p:nvSpPr>
          <p:spPr>
            <a:xfrm>
              <a:off x="194968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6" name="object 6666"/>
            <p:cNvSpPr/>
            <p:nvPr/>
          </p:nvSpPr>
          <p:spPr>
            <a:xfrm>
              <a:off x="194993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7" name="object 6667"/>
            <p:cNvSpPr/>
            <p:nvPr/>
          </p:nvSpPr>
          <p:spPr>
            <a:xfrm>
              <a:off x="195018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8" name="object 6668"/>
            <p:cNvSpPr/>
            <p:nvPr/>
          </p:nvSpPr>
          <p:spPr>
            <a:xfrm>
              <a:off x="195031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9" name="object 6669"/>
            <p:cNvSpPr/>
            <p:nvPr/>
          </p:nvSpPr>
          <p:spPr>
            <a:xfrm>
              <a:off x="195056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0" name="object 6670"/>
            <p:cNvSpPr/>
            <p:nvPr/>
          </p:nvSpPr>
          <p:spPr>
            <a:xfrm>
              <a:off x="195082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1" name="object 6671"/>
            <p:cNvSpPr/>
            <p:nvPr/>
          </p:nvSpPr>
          <p:spPr>
            <a:xfrm>
              <a:off x="195095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2" name="object 6672"/>
            <p:cNvSpPr/>
            <p:nvPr/>
          </p:nvSpPr>
          <p:spPr>
            <a:xfrm>
              <a:off x="195107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3" name="object 6673"/>
            <p:cNvSpPr/>
            <p:nvPr/>
          </p:nvSpPr>
          <p:spPr>
            <a:xfrm>
              <a:off x="1951203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4" name="object 6674"/>
            <p:cNvSpPr/>
            <p:nvPr/>
          </p:nvSpPr>
          <p:spPr>
            <a:xfrm>
              <a:off x="1951330" y="41711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5" name="object 6675"/>
            <p:cNvSpPr/>
            <p:nvPr/>
          </p:nvSpPr>
          <p:spPr>
            <a:xfrm>
              <a:off x="1951456" y="41711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6" name="object 6676"/>
            <p:cNvSpPr/>
            <p:nvPr/>
          </p:nvSpPr>
          <p:spPr>
            <a:xfrm>
              <a:off x="1951583" y="417089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7" name="object 6677"/>
            <p:cNvSpPr/>
            <p:nvPr/>
          </p:nvSpPr>
          <p:spPr>
            <a:xfrm>
              <a:off x="1951583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8" name="object 6678"/>
            <p:cNvSpPr/>
            <p:nvPr/>
          </p:nvSpPr>
          <p:spPr>
            <a:xfrm>
              <a:off x="1951710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9" name="object 6679"/>
            <p:cNvSpPr/>
            <p:nvPr/>
          </p:nvSpPr>
          <p:spPr>
            <a:xfrm>
              <a:off x="195196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0" name="object 6680"/>
            <p:cNvSpPr/>
            <p:nvPr/>
          </p:nvSpPr>
          <p:spPr>
            <a:xfrm>
              <a:off x="195221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1" name="object 6681"/>
            <p:cNvSpPr/>
            <p:nvPr/>
          </p:nvSpPr>
          <p:spPr>
            <a:xfrm>
              <a:off x="195234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2" name="object 6682"/>
            <p:cNvSpPr/>
            <p:nvPr/>
          </p:nvSpPr>
          <p:spPr>
            <a:xfrm>
              <a:off x="195247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3" name="object 6683"/>
            <p:cNvSpPr/>
            <p:nvPr/>
          </p:nvSpPr>
          <p:spPr>
            <a:xfrm>
              <a:off x="195259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4" name="object 6684"/>
            <p:cNvSpPr/>
            <p:nvPr/>
          </p:nvSpPr>
          <p:spPr>
            <a:xfrm>
              <a:off x="1952851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5" name="object 6685"/>
            <p:cNvSpPr/>
            <p:nvPr/>
          </p:nvSpPr>
          <p:spPr>
            <a:xfrm>
              <a:off x="195285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6" name="object 6686"/>
            <p:cNvSpPr/>
            <p:nvPr/>
          </p:nvSpPr>
          <p:spPr>
            <a:xfrm>
              <a:off x="195297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7" name="object 6687"/>
            <p:cNvSpPr/>
            <p:nvPr/>
          </p:nvSpPr>
          <p:spPr>
            <a:xfrm>
              <a:off x="195310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8" name="object 6688"/>
            <p:cNvSpPr/>
            <p:nvPr/>
          </p:nvSpPr>
          <p:spPr>
            <a:xfrm>
              <a:off x="195348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9" name="object 6689"/>
            <p:cNvSpPr/>
            <p:nvPr/>
          </p:nvSpPr>
          <p:spPr>
            <a:xfrm>
              <a:off x="1953738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0" name="object 6690"/>
            <p:cNvSpPr/>
            <p:nvPr/>
          </p:nvSpPr>
          <p:spPr>
            <a:xfrm>
              <a:off x="1953864" y="417040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94"/>
                  </a:moveTo>
                  <a:lnTo>
                    <a:pt x="887" y="5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1" name="object 6691"/>
            <p:cNvSpPr/>
            <p:nvPr/>
          </p:nvSpPr>
          <p:spPr>
            <a:xfrm>
              <a:off x="1953991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2" name="object 6692"/>
            <p:cNvSpPr/>
            <p:nvPr/>
          </p:nvSpPr>
          <p:spPr>
            <a:xfrm>
              <a:off x="1954118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3" name="object 6693"/>
            <p:cNvSpPr/>
            <p:nvPr/>
          </p:nvSpPr>
          <p:spPr>
            <a:xfrm>
              <a:off x="1954245" y="417036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13"/>
                  </a:moveTo>
                  <a:lnTo>
                    <a:pt x="887" y="6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4" name="object 6694"/>
            <p:cNvSpPr/>
            <p:nvPr/>
          </p:nvSpPr>
          <p:spPr>
            <a:xfrm>
              <a:off x="1954371" y="41712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5" name="object 6695"/>
            <p:cNvSpPr/>
            <p:nvPr/>
          </p:nvSpPr>
          <p:spPr>
            <a:xfrm>
              <a:off x="195437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6" name="object 6696"/>
            <p:cNvSpPr/>
            <p:nvPr/>
          </p:nvSpPr>
          <p:spPr>
            <a:xfrm>
              <a:off x="195449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7" name="object 6697"/>
            <p:cNvSpPr/>
            <p:nvPr/>
          </p:nvSpPr>
          <p:spPr>
            <a:xfrm>
              <a:off x="195500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8" name="object 6698"/>
            <p:cNvSpPr/>
            <p:nvPr/>
          </p:nvSpPr>
          <p:spPr>
            <a:xfrm>
              <a:off x="1955385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9" name="object 6699"/>
            <p:cNvSpPr/>
            <p:nvPr/>
          </p:nvSpPr>
          <p:spPr>
            <a:xfrm>
              <a:off x="195563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0" name="object 6700"/>
            <p:cNvSpPr/>
            <p:nvPr/>
          </p:nvSpPr>
          <p:spPr>
            <a:xfrm>
              <a:off x="195614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1" name="object 6701"/>
            <p:cNvSpPr/>
            <p:nvPr/>
          </p:nvSpPr>
          <p:spPr>
            <a:xfrm>
              <a:off x="1956272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2" name="object 6702"/>
            <p:cNvSpPr/>
            <p:nvPr/>
          </p:nvSpPr>
          <p:spPr>
            <a:xfrm>
              <a:off x="195639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3" name="object 6703"/>
            <p:cNvSpPr/>
            <p:nvPr/>
          </p:nvSpPr>
          <p:spPr>
            <a:xfrm>
              <a:off x="1956526" y="417064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74"/>
                  </a:moveTo>
                  <a:lnTo>
                    <a:pt x="887" y="47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4" name="object 6704"/>
            <p:cNvSpPr/>
            <p:nvPr/>
          </p:nvSpPr>
          <p:spPr>
            <a:xfrm>
              <a:off x="1956652" y="41712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5" name="object 6705"/>
            <p:cNvSpPr/>
            <p:nvPr/>
          </p:nvSpPr>
          <p:spPr>
            <a:xfrm>
              <a:off x="1956779" y="417029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51"/>
                  </a:moveTo>
                  <a:lnTo>
                    <a:pt x="887" y="65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6" name="object 6706"/>
            <p:cNvSpPr/>
            <p:nvPr/>
          </p:nvSpPr>
          <p:spPr>
            <a:xfrm>
              <a:off x="1956906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7" name="object 6707"/>
            <p:cNvSpPr/>
            <p:nvPr/>
          </p:nvSpPr>
          <p:spPr>
            <a:xfrm>
              <a:off x="1956145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8" name="object 6708"/>
            <p:cNvSpPr/>
            <p:nvPr/>
          </p:nvSpPr>
          <p:spPr>
            <a:xfrm>
              <a:off x="195754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9" name="object 6709"/>
            <p:cNvSpPr/>
            <p:nvPr/>
          </p:nvSpPr>
          <p:spPr>
            <a:xfrm>
              <a:off x="195779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0" name="object 6710"/>
            <p:cNvSpPr/>
            <p:nvPr/>
          </p:nvSpPr>
          <p:spPr>
            <a:xfrm>
              <a:off x="195792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1" name="object 6711"/>
            <p:cNvSpPr/>
            <p:nvPr/>
          </p:nvSpPr>
          <p:spPr>
            <a:xfrm>
              <a:off x="195804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2" name="object 6712"/>
            <p:cNvSpPr/>
            <p:nvPr/>
          </p:nvSpPr>
          <p:spPr>
            <a:xfrm>
              <a:off x="1958046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3" name="object 6713"/>
            <p:cNvSpPr/>
            <p:nvPr/>
          </p:nvSpPr>
          <p:spPr>
            <a:xfrm>
              <a:off x="195868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4" name="object 6714"/>
            <p:cNvSpPr/>
            <p:nvPr/>
          </p:nvSpPr>
          <p:spPr>
            <a:xfrm>
              <a:off x="1958934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5" name="object 6715"/>
            <p:cNvSpPr/>
            <p:nvPr/>
          </p:nvSpPr>
          <p:spPr>
            <a:xfrm>
              <a:off x="1959060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6" name="object 6716"/>
            <p:cNvSpPr/>
            <p:nvPr/>
          </p:nvSpPr>
          <p:spPr>
            <a:xfrm>
              <a:off x="1959187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7" name="object 6717"/>
            <p:cNvSpPr/>
            <p:nvPr/>
          </p:nvSpPr>
          <p:spPr>
            <a:xfrm>
              <a:off x="1959314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8" name="object 6718"/>
            <p:cNvSpPr/>
            <p:nvPr/>
          </p:nvSpPr>
          <p:spPr>
            <a:xfrm>
              <a:off x="1959567" y="4166442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15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9" name="object 6719"/>
            <p:cNvSpPr/>
            <p:nvPr/>
          </p:nvSpPr>
          <p:spPr>
            <a:xfrm>
              <a:off x="195982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0" name="object 6720"/>
            <p:cNvSpPr/>
            <p:nvPr/>
          </p:nvSpPr>
          <p:spPr>
            <a:xfrm>
              <a:off x="196032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1" name="object 6721"/>
            <p:cNvSpPr/>
            <p:nvPr/>
          </p:nvSpPr>
          <p:spPr>
            <a:xfrm>
              <a:off x="196058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2" name="object 6722"/>
            <p:cNvSpPr/>
            <p:nvPr/>
          </p:nvSpPr>
          <p:spPr>
            <a:xfrm>
              <a:off x="1960708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3" name="object 6723"/>
            <p:cNvSpPr/>
            <p:nvPr/>
          </p:nvSpPr>
          <p:spPr>
            <a:xfrm>
              <a:off x="1959821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4" name="object 6724"/>
            <p:cNvSpPr/>
            <p:nvPr/>
          </p:nvSpPr>
          <p:spPr>
            <a:xfrm>
              <a:off x="196146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5" name="object 6725"/>
            <p:cNvSpPr/>
            <p:nvPr/>
          </p:nvSpPr>
          <p:spPr>
            <a:xfrm>
              <a:off x="196159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6" name="object 6726"/>
            <p:cNvSpPr/>
            <p:nvPr/>
          </p:nvSpPr>
          <p:spPr>
            <a:xfrm>
              <a:off x="1961722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7" name="object 6727"/>
            <p:cNvSpPr/>
            <p:nvPr/>
          </p:nvSpPr>
          <p:spPr>
            <a:xfrm>
              <a:off x="1961848" y="41711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8" name="object 6728"/>
            <p:cNvSpPr/>
            <p:nvPr/>
          </p:nvSpPr>
          <p:spPr>
            <a:xfrm>
              <a:off x="1961975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9" name="object 6729"/>
            <p:cNvSpPr/>
            <p:nvPr/>
          </p:nvSpPr>
          <p:spPr>
            <a:xfrm>
              <a:off x="1962102" y="416979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98"/>
                  </a:moveTo>
                  <a:lnTo>
                    <a:pt x="887" y="89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0" name="object 6730"/>
            <p:cNvSpPr/>
            <p:nvPr/>
          </p:nvSpPr>
          <p:spPr>
            <a:xfrm>
              <a:off x="196248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1" name="object 6731"/>
            <p:cNvSpPr/>
            <p:nvPr/>
          </p:nvSpPr>
          <p:spPr>
            <a:xfrm>
              <a:off x="196298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2" name="object 6732"/>
            <p:cNvSpPr/>
            <p:nvPr/>
          </p:nvSpPr>
          <p:spPr>
            <a:xfrm>
              <a:off x="196311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3" name="object 6733"/>
            <p:cNvSpPr/>
            <p:nvPr/>
          </p:nvSpPr>
          <p:spPr>
            <a:xfrm>
              <a:off x="1963242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4" name="object 6734"/>
            <p:cNvSpPr/>
            <p:nvPr/>
          </p:nvSpPr>
          <p:spPr>
            <a:xfrm>
              <a:off x="196349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5" name="object 6735"/>
            <p:cNvSpPr/>
            <p:nvPr/>
          </p:nvSpPr>
          <p:spPr>
            <a:xfrm>
              <a:off x="1964256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6" name="object 6736"/>
            <p:cNvSpPr/>
            <p:nvPr/>
          </p:nvSpPr>
          <p:spPr>
            <a:xfrm>
              <a:off x="1964256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7" name="object 6737"/>
            <p:cNvSpPr/>
            <p:nvPr/>
          </p:nvSpPr>
          <p:spPr>
            <a:xfrm>
              <a:off x="1964383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8" name="object 6738"/>
            <p:cNvSpPr/>
            <p:nvPr/>
          </p:nvSpPr>
          <p:spPr>
            <a:xfrm>
              <a:off x="1964510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9" name="object 6739"/>
            <p:cNvSpPr/>
            <p:nvPr/>
          </p:nvSpPr>
          <p:spPr>
            <a:xfrm>
              <a:off x="1964763" y="4161176"/>
              <a:ext cx="0" cy="10795"/>
            </a:xfrm>
            <a:custGeom>
              <a:avLst/>
              <a:gdLst/>
              <a:ahLst/>
              <a:cxnLst/>
              <a:rect l="l" t="t" r="r" b="b"/>
              <a:pathLst>
                <a:path h="10795">
                  <a:moveTo>
                    <a:pt x="0" y="1041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0" name="object 6740"/>
            <p:cNvSpPr/>
            <p:nvPr/>
          </p:nvSpPr>
          <p:spPr>
            <a:xfrm>
              <a:off x="196501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1" name="object 6741"/>
            <p:cNvSpPr/>
            <p:nvPr/>
          </p:nvSpPr>
          <p:spPr>
            <a:xfrm>
              <a:off x="196552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2" name="object 6742"/>
            <p:cNvSpPr/>
            <p:nvPr/>
          </p:nvSpPr>
          <p:spPr>
            <a:xfrm>
              <a:off x="196565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3" name="object 6743"/>
            <p:cNvSpPr/>
            <p:nvPr/>
          </p:nvSpPr>
          <p:spPr>
            <a:xfrm>
              <a:off x="196577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4" name="object 6744"/>
            <p:cNvSpPr/>
            <p:nvPr/>
          </p:nvSpPr>
          <p:spPr>
            <a:xfrm>
              <a:off x="1965904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5" name="object 6745"/>
            <p:cNvSpPr/>
            <p:nvPr/>
          </p:nvSpPr>
          <p:spPr>
            <a:xfrm>
              <a:off x="196603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6" name="object 6746"/>
            <p:cNvSpPr/>
            <p:nvPr/>
          </p:nvSpPr>
          <p:spPr>
            <a:xfrm>
              <a:off x="196615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7" name="object 6747"/>
            <p:cNvSpPr/>
            <p:nvPr/>
          </p:nvSpPr>
          <p:spPr>
            <a:xfrm>
              <a:off x="196641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8" name="object 6748"/>
            <p:cNvSpPr/>
            <p:nvPr/>
          </p:nvSpPr>
          <p:spPr>
            <a:xfrm>
              <a:off x="196666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9" name="object 6749"/>
            <p:cNvSpPr/>
            <p:nvPr/>
          </p:nvSpPr>
          <p:spPr>
            <a:xfrm>
              <a:off x="1966791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0" name="object 6750"/>
            <p:cNvSpPr/>
            <p:nvPr/>
          </p:nvSpPr>
          <p:spPr>
            <a:xfrm>
              <a:off x="1966917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1" name="object 6751"/>
            <p:cNvSpPr/>
            <p:nvPr/>
          </p:nvSpPr>
          <p:spPr>
            <a:xfrm>
              <a:off x="1967044" y="41711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2" name="object 6752"/>
            <p:cNvSpPr/>
            <p:nvPr/>
          </p:nvSpPr>
          <p:spPr>
            <a:xfrm>
              <a:off x="1967171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3" name="object 6753"/>
            <p:cNvSpPr/>
            <p:nvPr/>
          </p:nvSpPr>
          <p:spPr>
            <a:xfrm>
              <a:off x="1967298" y="417094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4" name="object 6754"/>
            <p:cNvSpPr/>
            <p:nvPr/>
          </p:nvSpPr>
          <p:spPr>
            <a:xfrm>
              <a:off x="1967424" y="4168201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96"/>
                  </a:moveTo>
                  <a:lnTo>
                    <a:pt x="887" y="1696"/>
                  </a:lnTo>
                </a:path>
              </a:pathLst>
            </a:custGeom>
            <a:ln w="3392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5" name="object 6755"/>
            <p:cNvSpPr/>
            <p:nvPr/>
          </p:nvSpPr>
          <p:spPr>
            <a:xfrm>
              <a:off x="1966537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6" name="object 6756"/>
            <p:cNvSpPr/>
            <p:nvPr/>
          </p:nvSpPr>
          <p:spPr>
            <a:xfrm>
              <a:off x="196793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7" name="object 6757"/>
            <p:cNvSpPr/>
            <p:nvPr/>
          </p:nvSpPr>
          <p:spPr>
            <a:xfrm>
              <a:off x="196818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8" name="object 6758"/>
            <p:cNvSpPr/>
            <p:nvPr/>
          </p:nvSpPr>
          <p:spPr>
            <a:xfrm>
              <a:off x="196831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9" name="object 6759"/>
            <p:cNvSpPr/>
            <p:nvPr/>
          </p:nvSpPr>
          <p:spPr>
            <a:xfrm>
              <a:off x="1968565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0" name="object 6760"/>
            <p:cNvSpPr/>
            <p:nvPr/>
          </p:nvSpPr>
          <p:spPr>
            <a:xfrm>
              <a:off x="1967805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1" name="object 6761"/>
            <p:cNvSpPr/>
            <p:nvPr/>
          </p:nvSpPr>
          <p:spPr>
            <a:xfrm>
              <a:off x="196932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2" name="object 6762"/>
            <p:cNvSpPr/>
            <p:nvPr/>
          </p:nvSpPr>
          <p:spPr>
            <a:xfrm>
              <a:off x="1969579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3" name="object 6763"/>
            <p:cNvSpPr/>
            <p:nvPr/>
          </p:nvSpPr>
          <p:spPr>
            <a:xfrm>
              <a:off x="1969705" y="417070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3"/>
                  </a:moveTo>
                  <a:lnTo>
                    <a:pt x="887" y="44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4" name="object 6764"/>
            <p:cNvSpPr/>
            <p:nvPr/>
          </p:nvSpPr>
          <p:spPr>
            <a:xfrm>
              <a:off x="1968945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5" name="object 6765"/>
            <p:cNvSpPr/>
            <p:nvPr/>
          </p:nvSpPr>
          <p:spPr>
            <a:xfrm>
              <a:off x="1969959" y="416986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67"/>
                  </a:moveTo>
                  <a:lnTo>
                    <a:pt x="887" y="86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6" name="object 6766"/>
            <p:cNvSpPr/>
            <p:nvPr/>
          </p:nvSpPr>
          <p:spPr>
            <a:xfrm>
              <a:off x="197008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7" name="object 6767"/>
            <p:cNvSpPr/>
            <p:nvPr/>
          </p:nvSpPr>
          <p:spPr>
            <a:xfrm>
              <a:off x="197109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8" name="object 6768"/>
            <p:cNvSpPr/>
            <p:nvPr/>
          </p:nvSpPr>
          <p:spPr>
            <a:xfrm>
              <a:off x="1971226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9" name="object 6769"/>
            <p:cNvSpPr/>
            <p:nvPr/>
          </p:nvSpPr>
          <p:spPr>
            <a:xfrm>
              <a:off x="197135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0" name="object 6770"/>
            <p:cNvSpPr/>
            <p:nvPr/>
          </p:nvSpPr>
          <p:spPr>
            <a:xfrm>
              <a:off x="197198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1" name="object 6771"/>
            <p:cNvSpPr/>
            <p:nvPr/>
          </p:nvSpPr>
          <p:spPr>
            <a:xfrm>
              <a:off x="1972113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2" name="object 6772"/>
            <p:cNvSpPr/>
            <p:nvPr/>
          </p:nvSpPr>
          <p:spPr>
            <a:xfrm>
              <a:off x="1972240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3" name="object 6773"/>
            <p:cNvSpPr/>
            <p:nvPr/>
          </p:nvSpPr>
          <p:spPr>
            <a:xfrm>
              <a:off x="1972367" y="41711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4" name="object 6774"/>
            <p:cNvSpPr/>
            <p:nvPr/>
          </p:nvSpPr>
          <p:spPr>
            <a:xfrm>
              <a:off x="1972367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5" name="object 6775"/>
            <p:cNvSpPr/>
            <p:nvPr/>
          </p:nvSpPr>
          <p:spPr>
            <a:xfrm>
              <a:off x="1972620" y="417035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20"/>
                  </a:moveTo>
                  <a:lnTo>
                    <a:pt x="887" y="6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6" name="object 6776"/>
            <p:cNvSpPr/>
            <p:nvPr/>
          </p:nvSpPr>
          <p:spPr>
            <a:xfrm>
              <a:off x="1972747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7" name="object 6777"/>
            <p:cNvSpPr/>
            <p:nvPr/>
          </p:nvSpPr>
          <p:spPr>
            <a:xfrm>
              <a:off x="197287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8" name="object 6778"/>
            <p:cNvSpPr/>
            <p:nvPr/>
          </p:nvSpPr>
          <p:spPr>
            <a:xfrm>
              <a:off x="197312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9" name="object 6779"/>
            <p:cNvSpPr/>
            <p:nvPr/>
          </p:nvSpPr>
          <p:spPr>
            <a:xfrm>
              <a:off x="197350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0" name="object 6780"/>
            <p:cNvSpPr/>
            <p:nvPr/>
          </p:nvSpPr>
          <p:spPr>
            <a:xfrm>
              <a:off x="197363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1" name="object 6781"/>
            <p:cNvSpPr/>
            <p:nvPr/>
          </p:nvSpPr>
          <p:spPr>
            <a:xfrm>
              <a:off x="1973887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2" name="object 6782"/>
            <p:cNvSpPr/>
            <p:nvPr/>
          </p:nvSpPr>
          <p:spPr>
            <a:xfrm>
              <a:off x="197464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3" name="object 6783"/>
            <p:cNvSpPr/>
            <p:nvPr/>
          </p:nvSpPr>
          <p:spPr>
            <a:xfrm>
              <a:off x="197477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4" name="object 6784"/>
            <p:cNvSpPr/>
            <p:nvPr/>
          </p:nvSpPr>
          <p:spPr>
            <a:xfrm>
              <a:off x="1974901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5" name="object 6785"/>
            <p:cNvSpPr/>
            <p:nvPr/>
          </p:nvSpPr>
          <p:spPr>
            <a:xfrm>
              <a:off x="1975028" y="417012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34"/>
                  </a:moveTo>
                  <a:lnTo>
                    <a:pt x="887" y="73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6" name="object 6786"/>
            <p:cNvSpPr/>
            <p:nvPr/>
          </p:nvSpPr>
          <p:spPr>
            <a:xfrm>
              <a:off x="1975281" y="4160441"/>
              <a:ext cx="0" cy="11430"/>
            </a:xfrm>
            <a:custGeom>
              <a:avLst/>
              <a:gdLst/>
              <a:ahLst/>
              <a:cxnLst/>
              <a:rect l="l" t="t" r="r" b="b"/>
              <a:pathLst>
                <a:path h="11429">
                  <a:moveTo>
                    <a:pt x="0" y="11152"/>
                  </a:moveTo>
                  <a:lnTo>
                    <a:pt x="0" y="0"/>
                  </a:lnTo>
                </a:path>
                <a:path h="11429">
                  <a:moveTo>
                    <a:pt x="0" y="11152"/>
                  </a:moveTo>
                  <a:lnTo>
                    <a:pt x="0" y="1113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7" name="object 6787"/>
            <p:cNvSpPr/>
            <p:nvPr/>
          </p:nvSpPr>
          <p:spPr>
            <a:xfrm>
              <a:off x="197553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8" name="object 6788"/>
            <p:cNvSpPr/>
            <p:nvPr/>
          </p:nvSpPr>
          <p:spPr>
            <a:xfrm>
              <a:off x="197591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9" name="object 6789"/>
            <p:cNvSpPr/>
            <p:nvPr/>
          </p:nvSpPr>
          <p:spPr>
            <a:xfrm>
              <a:off x="197604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0" name="object 6790"/>
            <p:cNvSpPr/>
            <p:nvPr/>
          </p:nvSpPr>
          <p:spPr>
            <a:xfrm>
              <a:off x="197616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1" name="object 6791"/>
            <p:cNvSpPr/>
            <p:nvPr/>
          </p:nvSpPr>
          <p:spPr>
            <a:xfrm>
              <a:off x="197629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2" name="object 6792"/>
            <p:cNvSpPr/>
            <p:nvPr/>
          </p:nvSpPr>
          <p:spPr>
            <a:xfrm>
              <a:off x="1976422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3" name="object 6793"/>
            <p:cNvSpPr/>
            <p:nvPr/>
          </p:nvSpPr>
          <p:spPr>
            <a:xfrm>
              <a:off x="197667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4" name="object 6794"/>
            <p:cNvSpPr/>
            <p:nvPr/>
          </p:nvSpPr>
          <p:spPr>
            <a:xfrm>
              <a:off x="197718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5" name="object 6795"/>
            <p:cNvSpPr/>
            <p:nvPr/>
          </p:nvSpPr>
          <p:spPr>
            <a:xfrm>
              <a:off x="1977309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6" name="object 6796"/>
            <p:cNvSpPr/>
            <p:nvPr/>
          </p:nvSpPr>
          <p:spPr>
            <a:xfrm>
              <a:off x="197743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7" name="object 6797"/>
            <p:cNvSpPr/>
            <p:nvPr/>
          </p:nvSpPr>
          <p:spPr>
            <a:xfrm>
              <a:off x="1977563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8" name="object 6798"/>
            <p:cNvSpPr/>
            <p:nvPr/>
          </p:nvSpPr>
          <p:spPr>
            <a:xfrm>
              <a:off x="1977689" y="417069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9"/>
                  </a:moveTo>
                  <a:lnTo>
                    <a:pt x="887" y="44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9" name="object 6799"/>
            <p:cNvSpPr/>
            <p:nvPr/>
          </p:nvSpPr>
          <p:spPr>
            <a:xfrm>
              <a:off x="1977943" y="4168455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69"/>
                  </a:moveTo>
                  <a:lnTo>
                    <a:pt x="887" y="15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0" name="object 6800"/>
            <p:cNvSpPr/>
            <p:nvPr/>
          </p:nvSpPr>
          <p:spPr>
            <a:xfrm>
              <a:off x="197794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1" name="object 6801"/>
            <p:cNvSpPr/>
            <p:nvPr/>
          </p:nvSpPr>
          <p:spPr>
            <a:xfrm>
              <a:off x="197819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2" name="object 6802"/>
            <p:cNvSpPr/>
            <p:nvPr/>
          </p:nvSpPr>
          <p:spPr>
            <a:xfrm>
              <a:off x="197845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3" name="object 6803"/>
            <p:cNvSpPr/>
            <p:nvPr/>
          </p:nvSpPr>
          <p:spPr>
            <a:xfrm>
              <a:off x="197883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4" name="object 6804"/>
            <p:cNvSpPr/>
            <p:nvPr/>
          </p:nvSpPr>
          <p:spPr>
            <a:xfrm>
              <a:off x="1979083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5" name="object 6805"/>
            <p:cNvSpPr/>
            <p:nvPr/>
          </p:nvSpPr>
          <p:spPr>
            <a:xfrm>
              <a:off x="197933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6" name="object 6806"/>
            <p:cNvSpPr/>
            <p:nvPr/>
          </p:nvSpPr>
          <p:spPr>
            <a:xfrm>
              <a:off x="197959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7" name="object 6807"/>
            <p:cNvSpPr/>
            <p:nvPr/>
          </p:nvSpPr>
          <p:spPr>
            <a:xfrm>
              <a:off x="1980097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8" name="object 6808"/>
            <p:cNvSpPr/>
            <p:nvPr/>
          </p:nvSpPr>
          <p:spPr>
            <a:xfrm>
              <a:off x="1980224" y="4169607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93"/>
                  </a:moveTo>
                  <a:lnTo>
                    <a:pt x="887" y="99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9" name="object 6809"/>
            <p:cNvSpPr/>
            <p:nvPr/>
          </p:nvSpPr>
          <p:spPr>
            <a:xfrm>
              <a:off x="1980224" y="41710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0" name="object 6810"/>
            <p:cNvSpPr/>
            <p:nvPr/>
          </p:nvSpPr>
          <p:spPr>
            <a:xfrm>
              <a:off x="1980351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1" name="object 6811"/>
            <p:cNvSpPr/>
            <p:nvPr/>
          </p:nvSpPr>
          <p:spPr>
            <a:xfrm>
              <a:off x="1980477" y="4152340"/>
              <a:ext cx="0" cy="19685"/>
            </a:xfrm>
            <a:custGeom>
              <a:avLst/>
              <a:gdLst/>
              <a:ahLst/>
              <a:cxnLst/>
              <a:rect l="l" t="t" r="r" b="b"/>
              <a:pathLst>
                <a:path h="19685">
                  <a:moveTo>
                    <a:pt x="0" y="1925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2" name="object 6812"/>
            <p:cNvSpPr/>
            <p:nvPr/>
          </p:nvSpPr>
          <p:spPr>
            <a:xfrm>
              <a:off x="198073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3" name="object 6813"/>
            <p:cNvSpPr/>
            <p:nvPr/>
          </p:nvSpPr>
          <p:spPr>
            <a:xfrm>
              <a:off x="198085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4" name="object 6814"/>
            <p:cNvSpPr/>
            <p:nvPr/>
          </p:nvSpPr>
          <p:spPr>
            <a:xfrm>
              <a:off x="198136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5" name="object 6815"/>
            <p:cNvSpPr/>
            <p:nvPr/>
          </p:nvSpPr>
          <p:spPr>
            <a:xfrm>
              <a:off x="1980604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6" name="object 6816"/>
            <p:cNvSpPr/>
            <p:nvPr/>
          </p:nvSpPr>
          <p:spPr>
            <a:xfrm>
              <a:off x="198174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7" name="object 6817"/>
            <p:cNvSpPr/>
            <p:nvPr/>
          </p:nvSpPr>
          <p:spPr>
            <a:xfrm>
              <a:off x="1980984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8" name="object 6818"/>
            <p:cNvSpPr/>
            <p:nvPr/>
          </p:nvSpPr>
          <p:spPr>
            <a:xfrm>
              <a:off x="198263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9" name="object 6819"/>
            <p:cNvSpPr/>
            <p:nvPr/>
          </p:nvSpPr>
          <p:spPr>
            <a:xfrm>
              <a:off x="1982759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0" name="object 6820"/>
            <p:cNvSpPr/>
            <p:nvPr/>
          </p:nvSpPr>
          <p:spPr>
            <a:xfrm>
              <a:off x="1982885" y="417035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20"/>
                  </a:moveTo>
                  <a:lnTo>
                    <a:pt x="887" y="6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1" name="object 6821"/>
            <p:cNvSpPr/>
            <p:nvPr/>
          </p:nvSpPr>
          <p:spPr>
            <a:xfrm>
              <a:off x="1983012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2" name="object 6822"/>
            <p:cNvSpPr/>
            <p:nvPr/>
          </p:nvSpPr>
          <p:spPr>
            <a:xfrm>
              <a:off x="1983139" y="4164872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72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3" name="object 6823"/>
            <p:cNvSpPr/>
            <p:nvPr/>
          </p:nvSpPr>
          <p:spPr>
            <a:xfrm>
              <a:off x="198326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4" name="object 6824"/>
            <p:cNvSpPr/>
            <p:nvPr/>
          </p:nvSpPr>
          <p:spPr>
            <a:xfrm>
              <a:off x="198351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5" name="object 6825"/>
            <p:cNvSpPr/>
            <p:nvPr/>
          </p:nvSpPr>
          <p:spPr>
            <a:xfrm>
              <a:off x="198377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6" name="object 6826"/>
            <p:cNvSpPr/>
            <p:nvPr/>
          </p:nvSpPr>
          <p:spPr>
            <a:xfrm>
              <a:off x="198389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7" name="object 6827"/>
            <p:cNvSpPr/>
            <p:nvPr/>
          </p:nvSpPr>
          <p:spPr>
            <a:xfrm>
              <a:off x="198402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8" name="object 6828"/>
            <p:cNvSpPr/>
            <p:nvPr/>
          </p:nvSpPr>
          <p:spPr>
            <a:xfrm>
              <a:off x="198415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9" name="object 6829"/>
            <p:cNvSpPr/>
            <p:nvPr/>
          </p:nvSpPr>
          <p:spPr>
            <a:xfrm>
              <a:off x="1984406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0" name="object 6830"/>
            <p:cNvSpPr/>
            <p:nvPr/>
          </p:nvSpPr>
          <p:spPr>
            <a:xfrm>
              <a:off x="1983772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1" name="object 6831"/>
            <p:cNvSpPr/>
            <p:nvPr/>
          </p:nvSpPr>
          <p:spPr>
            <a:xfrm>
              <a:off x="1985166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2" name="object 6832"/>
            <p:cNvSpPr/>
            <p:nvPr/>
          </p:nvSpPr>
          <p:spPr>
            <a:xfrm>
              <a:off x="1985420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3" name="object 6833"/>
            <p:cNvSpPr/>
            <p:nvPr/>
          </p:nvSpPr>
          <p:spPr>
            <a:xfrm>
              <a:off x="1985547" y="4168708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43"/>
                  </a:moveTo>
                  <a:lnTo>
                    <a:pt x="887" y="144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4" name="object 6834"/>
            <p:cNvSpPr/>
            <p:nvPr/>
          </p:nvSpPr>
          <p:spPr>
            <a:xfrm>
              <a:off x="1985547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5" name="object 6835"/>
            <p:cNvSpPr/>
            <p:nvPr/>
          </p:nvSpPr>
          <p:spPr>
            <a:xfrm>
              <a:off x="1985673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6" name="object 6836"/>
            <p:cNvSpPr/>
            <p:nvPr/>
          </p:nvSpPr>
          <p:spPr>
            <a:xfrm>
              <a:off x="1985800" y="4169581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06"/>
                  </a:moveTo>
                  <a:lnTo>
                    <a:pt x="887" y="100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7" name="object 6837"/>
            <p:cNvSpPr/>
            <p:nvPr/>
          </p:nvSpPr>
          <p:spPr>
            <a:xfrm>
              <a:off x="1985927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8" name="object 6838"/>
            <p:cNvSpPr/>
            <p:nvPr/>
          </p:nvSpPr>
          <p:spPr>
            <a:xfrm>
              <a:off x="1985166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9" name="object 6839"/>
            <p:cNvSpPr/>
            <p:nvPr/>
          </p:nvSpPr>
          <p:spPr>
            <a:xfrm>
              <a:off x="198630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0" name="object 6840"/>
            <p:cNvSpPr/>
            <p:nvPr/>
          </p:nvSpPr>
          <p:spPr>
            <a:xfrm>
              <a:off x="198681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1" name="object 6841"/>
            <p:cNvSpPr/>
            <p:nvPr/>
          </p:nvSpPr>
          <p:spPr>
            <a:xfrm>
              <a:off x="1987067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2" name="object 6842"/>
            <p:cNvSpPr/>
            <p:nvPr/>
          </p:nvSpPr>
          <p:spPr>
            <a:xfrm>
              <a:off x="198732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3" name="object 6843"/>
            <p:cNvSpPr/>
            <p:nvPr/>
          </p:nvSpPr>
          <p:spPr>
            <a:xfrm>
              <a:off x="1987954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4" name="object 6844"/>
            <p:cNvSpPr/>
            <p:nvPr/>
          </p:nvSpPr>
          <p:spPr>
            <a:xfrm>
              <a:off x="1988081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5" name="object 6845"/>
            <p:cNvSpPr/>
            <p:nvPr/>
          </p:nvSpPr>
          <p:spPr>
            <a:xfrm>
              <a:off x="1988208" y="416987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60"/>
                  </a:moveTo>
                  <a:lnTo>
                    <a:pt x="887" y="86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6" name="object 6846"/>
            <p:cNvSpPr/>
            <p:nvPr/>
          </p:nvSpPr>
          <p:spPr>
            <a:xfrm>
              <a:off x="1988335" y="416997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10"/>
                  </a:moveTo>
                  <a:lnTo>
                    <a:pt x="887" y="81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7" name="object 6847"/>
            <p:cNvSpPr/>
            <p:nvPr/>
          </p:nvSpPr>
          <p:spPr>
            <a:xfrm>
              <a:off x="1988461" y="417079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8" name="object 6848"/>
            <p:cNvSpPr/>
            <p:nvPr/>
          </p:nvSpPr>
          <p:spPr>
            <a:xfrm>
              <a:off x="198858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9" name="object 6849"/>
            <p:cNvSpPr/>
            <p:nvPr/>
          </p:nvSpPr>
          <p:spPr>
            <a:xfrm>
              <a:off x="198871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0" name="object 6850"/>
            <p:cNvSpPr/>
            <p:nvPr/>
          </p:nvSpPr>
          <p:spPr>
            <a:xfrm>
              <a:off x="1987954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1" name="object 6851"/>
            <p:cNvSpPr/>
            <p:nvPr/>
          </p:nvSpPr>
          <p:spPr>
            <a:xfrm>
              <a:off x="198922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2" name="object 6852"/>
            <p:cNvSpPr/>
            <p:nvPr/>
          </p:nvSpPr>
          <p:spPr>
            <a:xfrm>
              <a:off x="198922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3" name="object 6853"/>
            <p:cNvSpPr/>
            <p:nvPr/>
          </p:nvSpPr>
          <p:spPr>
            <a:xfrm>
              <a:off x="1989602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4" name="object 6854"/>
            <p:cNvSpPr/>
            <p:nvPr/>
          </p:nvSpPr>
          <p:spPr>
            <a:xfrm>
              <a:off x="198972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5" name="object 6855"/>
            <p:cNvSpPr/>
            <p:nvPr/>
          </p:nvSpPr>
          <p:spPr>
            <a:xfrm>
              <a:off x="199010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6" name="object 6856"/>
            <p:cNvSpPr/>
            <p:nvPr/>
          </p:nvSpPr>
          <p:spPr>
            <a:xfrm>
              <a:off x="199036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7" name="object 6857"/>
            <p:cNvSpPr/>
            <p:nvPr/>
          </p:nvSpPr>
          <p:spPr>
            <a:xfrm>
              <a:off x="1990489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8" name="object 6858"/>
            <p:cNvSpPr/>
            <p:nvPr/>
          </p:nvSpPr>
          <p:spPr>
            <a:xfrm>
              <a:off x="199074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9" name="object 6859"/>
            <p:cNvSpPr/>
            <p:nvPr/>
          </p:nvSpPr>
          <p:spPr>
            <a:xfrm>
              <a:off x="1990742" y="4169594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00"/>
                  </a:moveTo>
                  <a:lnTo>
                    <a:pt x="887" y="100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0" name="object 6860"/>
            <p:cNvSpPr/>
            <p:nvPr/>
          </p:nvSpPr>
          <p:spPr>
            <a:xfrm>
              <a:off x="199099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1" name="object 6861"/>
            <p:cNvSpPr/>
            <p:nvPr/>
          </p:nvSpPr>
          <p:spPr>
            <a:xfrm>
              <a:off x="1990996" y="417002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84"/>
                  </a:moveTo>
                  <a:lnTo>
                    <a:pt x="887" y="78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2" name="object 6862"/>
            <p:cNvSpPr/>
            <p:nvPr/>
          </p:nvSpPr>
          <p:spPr>
            <a:xfrm>
              <a:off x="1991123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3" name="object 6863"/>
            <p:cNvSpPr/>
            <p:nvPr/>
          </p:nvSpPr>
          <p:spPr>
            <a:xfrm>
              <a:off x="199124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4" name="object 6864"/>
            <p:cNvSpPr/>
            <p:nvPr/>
          </p:nvSpPr>
          <p:spPr>
            <a:xfrm>
              <a:off x="199150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5" name="object 6865"/>
            <p:cNvSpPr/>
            <p:nvPr/>
          </p:nvSpPr>
          <p:spPr>
            <a:xfrm>
              <a:off x="199175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6" name="object 6866"/>
            <p:cNvSpPr/>
            <p:nvPr/>
          </p:nvSpPr>
          <p:spPr>
            <a:xfrm>
              <a:off x="199201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7" name="object 6867"/>
            <p:cNvSpPr/>
            <p:nvPr/>
          </p:nvSpPr>
          <p:spPr>
            <a:xfrm>
              <a:off x="199213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8" name="object 6868"/>
            <p:cNvSpPr/>
            <p:nvPr/>
          </p:nvSpPr>
          <p:spPr>
            <a:xfrm>
              <a:off x="1992263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9" name="object 6869"/>
            <p:cNvSpPr/>
            <p:nvPr/>
          </p:nvSpPr>
          <p:spPr>
            <a:xfrm>
              <a:off x="199251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0" name="object 6870"/>
            <p:cNvSpPr/>
            <p:nvPr/>
          </p:nvSpPr>
          <p:spPr>
            <a:xfrm>
              <a:off x="199302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1" name="object 6871"/>
            <p:cNvSpPr/>
            <p:nvPr/>
          </p:nvSpPr>
          <p:spPr>
            <a:xfrm>
              <a:off x="1992263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2" name="object 6872"/>
            <p:cNvSpPr/>
            <p:nvPr/>
          </p:nvSpPr>
          <p:spPr>
            <a:xfrm>
              <a:off x="1993404" y="417064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74"/>
                  </a:moveTo>
                  <a:lnTo>
                    <a:pt x="887" y="47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3" name="object 6873"/>
            <p:cNvSpPr/>
            <p:nvPr/>
          </p:nvSpPr>
          <p:spPr>
            <a:xfrm>
              <a:off x="1993530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4" name="object 6874"/>
            <p:cNvSpPr/>
            <p:nvPr/>
          </p:nvSpPr>
          <p:spPr>
            <a:xfrm>
              <a:off x="1993657" y="4169607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93"/>
                  </a:moveTo>
                  <a:lnTo>
                    <a:pt x="887" y="99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5" name="object 6875"/>
            <p:cNvSpPr/>
            <p:nvPr/>
          </p:nvSpPr>
          <p:spPr>
            <a:xfrm>
              <a:off x="199378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6" name="object 6876"/>
            <p:cNvSpPr/>
            <p:nvPr/>
          </p:nvSpPr>
          <p:spPr>
            <a:xfrm>
              <a:off x="199391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7" name="object 6877"/>
            <p:cNvSpPr/>
            <p:nvPr/>
          </p:nvSpPr>
          <p:spPr>
            <a:xfrm>
              <a:off x="199416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8" name="object 6878"/>
            <p:cNvSpPr/>
            <p:nvPr/>
          </p:nvSpPr>
          <p:spPr>
            <a:xfrm>
              <a:off x="199441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9" name="object 6879"/>
            <p:cNvSpPr/>
            <p:nvPr/>
          </p:nvSpPr>
          <p:spPr>
            <a:xfrm>
              <a:off x="1993657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0" name="object 6880"/>
            <p:cNvSpPr/>
            <p:nvPr/>
          </p:nvSpPr>
          <p:spPr>
            <a:xfrm>
              <a:off x="199479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1" name="object 6881"/>
            <p:cNvSpPr/>
            <p:nvPr/>
          </p:nvSpPr>
          <p:spPr>
            <a:xfrm>
              <a:off x="1994924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2" name="object 6882"/>
            <p:cNvSpPr/>
            <p:nvPr/>
          </p:nvSpPr>
          <p:spPr>
            <a:xfrm>
              <a:off x="199492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3" name="object 6883"/>
            <p:cNvSpPr/>
            <p:nvPr/>
          </p:nvSpPr>
          <p:spPr>
            <a:xfrm>
              <a:off x="1995812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4" name="object 6884"/>
            <p:cNvSpPr/>
            <p:nvPr/>
          </p:nvSpPr>
          <p:spPr>
            <a:xfrm>
              <a:off x="1995938" y="417087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5" name="object 6885"/>
            <p:cNvSpPr/>
            <p:nvPr/>
          </p:nvSpPr>
          <p:spPr>
            <a:xfrm>
              <a:off x="1996065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6" name="object 6886"/>
            <p:cNvSpPr/>
            <p:nvPr/>
          </p:nvSpPr>
          <p:spPr>
            <a:xfrm>
              <a:off x="199619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7" name="object 6887"/>
            <p:cNvSpPr/>
            <p:nvPr/>
          </p:nvSpPr>
          <p:spPr>
            <a:xfrm>
              <a:off x="1996318" y="4167999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59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8" name="object 6888"/>
            <p:cNvSpPr/>
            <p:nvPr/>
          </p:nvSpPr>
          <p:spPr>
            <a:xfrm>
              <a:off x="199657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9" name="object 6889"/>
            <p:cNvSpPr/>
            <p:nvPr/>
          </p:nvSpPr>
          <p:spPr>
            <a:xfrm>
              <a:off x="199695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0" name="object 6890"/>
            <p:cNvSpPr/>
            <p:nvPr/>
          </p:nvSpPr>
          <p:spPr>
            <a:xfrm>
              <a:off x="1996318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1" name="object 6891"/>
            <p:cNvSpPr/>
            <p:nvPr/>
          </p:nvSpPr>
          <p:spPr>
            <a:xfrm>
              <a:off x="1997459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2" name="object 6892"/>
            <p:cNvSpPr/>
            <p:nvPr/>
          </p:nvSpPr>
          <p:spPr>
            <a:xfrm>
              <a:off x="1997586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3" name="object 6893"/>
            <p:cNvSpPr/>
            <p:nvPr/>
          </p:nvSpPr>
          <p:spPr>
            <a:xfrm>
              <a:off x="199783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4" name="object 6894"/>
            <p:cNvSpPr/>
            <p:nvPr/>
          </p:nvSpPr>
          <p:spPr>
            <a:xfrm>
              <a:off x="199809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5" name="object 6895"/>
            <p:cNvSpPr/>
            <p:nvPr/>
          </p:nvSpPr>
          <p:spPr>
            <a:xfrm>
              <a:off x="199847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6" name="object 6896"/>
            <p:cNvSpPr/>
            <p:nvPr/>
          </p:nvSpPr>
          <p:spPr>
            <a:xfrm>
              <a:off x="1998600" y="41710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7" name="object 6897"/>
            <p:cNvSpPr/>
            <p:nvPr/>
          </p:nvSpPr>
          <p:spPr>
            <a:xfrm>
              <a:off x="1998726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8" name="object 6898"/>
            <p:cNvSpPr/>
            <p:nvPr/>
          </p:nvSpPr>
          <p:spPr>
            <a:xfrm>
              <a:off x="1998853" y="417042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82"/>
                  </a:moveTo>
                  <a:lnTo>
                    <a:pt x="887" y="5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9" name="object 6899"/>
            <p:cNvSpPr/>
            <p:nvPr/>
          </p:nvSpPr>
          <p:spPr>
            <a:xfrm>
              <a:off x="1998980" y="41710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0" name="object 6900"/>
            <p:cNvSpPr/>
            <p:nvPr/>
          </p:nvSpPr>
          <p:spPr>
            <a:xfrm>
              <a:off x="1998219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  <a:path w="2539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1" name="object 6901"/>
            <p:cNvSpPr/>
            <p:nvPr/>
          </p:nvSpPr>
          <p:spPr>
            <a:xfrm>
              <a:off x="200012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2" name="object 6902"/>
            <p:cNvSpPr/>
            <p:nvPr/>
          </p:nvSpPr>
          <p:spPr>
            <a:xfrm>
              <a:off x="2000247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3" name="object 6903"/>
            <p:cNvSpPr/>
            <p:nvPr/>
          </p:nvSpPr>
          <p:spPr>
            <a:xfrm>
              <a:off x="200037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4" name="object 6904"/>
            <p:cNvSpPr/>
            <p:nvPr/>
          </p:nvSpPr>
          <p:spPr>
            <a:xfrm>
              <a:off x="200100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5" name="object 6905"/>
            <p:cNvSpPr/>
            <p:nvPr/>
          </p:nvSpPr>
          <p:spPr>
            <a:xfrm>
              <a:off x="2001134" y="41710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6" name="object 6906"/>
            <p:cNvSpPr/>
            <p:nvPr/>
          </p:nvSpPr>
          <p:spPr>
            <a:xfrm>
              <a:off x="2001261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7" name="object 6907"/>
            <p:cNvSpPr/>
            <p:nvPr/>
          </p:nvSpPr>
          <p:spPr>
            <a:xfrm>
              <a:off x="2001388" y="41711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8" name="object 6908"/>
            <p:cNvSpPr/>
            <p:nvPr/>
          </p:nvSpPr>
          <p:spPr>
            <a:xfrm>
              <a:off x="2001514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9" name="object 6909"/>
            <p:cNvSpPr/>
            <p:nvPr/>
          </p:nvSpPr>
          <p:spPr>
            <a:xfrm>
              <a:off x="2001641" y="416963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81"/>
                  </a:moveTo>
                  <a:lnTo>
                    <a:pt x="887" y="98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0" name="object 6910"/>
            <p:cNvSpPr/>
            <p:nvPr/>
          </p:nvSpPr>
          <p:spPr>
            <a:xfrm>
              <a:off x="200176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1" name="object 6911"/>
            <p:cNvSpPr/>
            <p:nvPr/>
          </p:nvSpPr>
          <p:spPr>
            <a:xfrm>
              <a:off x="200227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2" name="object 6912"/>
            <p:cNvSpPr/>
            <p:nvPr/>
          </p:nvSpPr>
          <p:spPr>
            <a:xfrm>
              <a:off x="200265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3" name="object 6913"/>
            <p:cNvSpPr/>
            <p:nvPr/>
          </p:nvSpPr>
          <p:spPr>
            <a:xfrm>
              <a:off x="2002782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4" name="object 6914"/>
            <p:cNvSpPr/>
            <p:nvPr/>
          </p:nvSpPr>
          <p:spPr>
            <a:xfrm>
              <a:off x="200303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5" name="object 6915"/>
            <p:cNvSpPr/>
            <p:nvPr/>
          </p:nvSpPr>
          <p:spPr>
            <a:xfrm>
              <a:off x="200354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6" name="object 6916"/>
            <p:cNvSpPr/>
            <p:nvPr/>
          </p:nvSpPr>
          <p:spPr>
            <a:xfrm>
              <a:off x="200366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7" name="object 6917"/>
            <p:cNvSpPr/>
            <p:nvPr/>
          </p:nvSpPr>
          <p:spPr>
            <a:xfrm>
              <a:off x="200366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8" name="object 6918"/>
            <p:cNvSpPr/>
            <p:nvPr/>
          </p:nvSpPr>
          <p:spPr>
            <a:xfrm>
              <a:off x="2003795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9" name="object 6919"/>
            <p:cNvSpPr/>
            <p:nvPr/>
          </p:nvSpPr>
          <p:spPr>
            <a:xfrm>
              <a:off x="2003922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0" name="object 6920"/>
            <p:cNvSpPr/>
            <p:nvPr/>
          </p:nvSpPr>
          <p:spPr>
            <a:xfrm>
              <a:off x="2004049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1" name="object 6921"/>
            <p:cNvSpPr/>
            <p:nvPr/>
          </p:nvSpPr>
          <p:spPr>
            <a:xfrm>
              <a:off x="2004176" y="41710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2" name="object 6922"/>
            <p:cNvSpPr/>
            <p:nvPr/>
          </p:nvSpPr>
          <p:spPr>
            <a:xfrm>
              <a:off x="2004302" y="4167252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342"/>
                  </a:moveTo>
                  <a:lnTo>
                    <a:pt x="0" y="0"/>
                  </a:lnTo>
                </a:path>
                <a:path h="4445">
                  <a:moveTo>
                    <a:pt x="0" y="4342"/>
                  </a:moveTo>
                  <a:lnTo>
                    <a:pt x="0" y="432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3" name="object 6923"/>
            <p:cNvSpPr/>
            <p:nvPr/>
          </p:nvSpPr>
          <p:spPr>
            <a:xfrm>
              <a:off x="200468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4" name="object 6924"/>
            <p:cNvSpPr/>
            <p:nvPr/>
          </p:nvSpPr>
          <p:spPr>
            <a:xfrm>
              <a:off x="200480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5" name="object 6925"/>
            <p:cNvSpPr/>
            <p:nvPr/>
          </p:nvSpPr>
          <p:spPr>
            <a:xfrm>
              <a:off x="200506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6" name="object 6926"/>
            <p:cNvSpPr/>
            <p:nvPr/>
          </p:nvSpPr>
          <p:spPr>
            <a:xfrm>
              <a:off x="2004302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7" name="object 6927"/>
            <p:cNvSpPr/>
            <p:nvPr/>
          </p:nvSpPr>
          <p:spPr>
            <a:xfrm>
              <a:off x="200544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8" name="object 6928"/>
            <p:cNvSpPr/>
            <p:nvPr/>
          </p:nvSpPr>
          <p:spPr>
            <a:xfrm>
              <a:off x="200544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9" name="object 6929"/>
            <p:cNvSpPr/>
            <p:nvPr/>
          </p:nvSpPr>
          <p:spPr>
            <a:xfrm>
              <a:off x="200607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0" name="object 6930"/>
            <p:cNvSpPr/>
            <p:nvPr/>
          </p:nvSpPr>
          <p:spPr>
            <a:xfrm>
              <a:off x="200607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1" name="object 6931"/>
            <p:cNvSpPr/>
            <p:nvPr/>
          </p:nvSpPr>
          <p:spPr>
            <a:xfrm>
              <a:off x="200620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2" name="object 6932"/>
            <p:cNvSpPr/>
            <p:nvPr/>
          </p:nvSpPr>
          <p:spPr>
            <a:xfrm>
              <a:off x="2006330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3" name="object 6933"/>
            <p:cNvSpPr/>
            <p:nvPr/>
          </p:nvSpPr>
          <p:spPr>
            <a:xfrm>
              <a:off x="2006457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4" name="object 6934"/>
            <p:cNvSpPr/>
            <p:nvPr/>
          </p:nvSpPr>
          <p:spPr>
            <a:xfrm>
              <a:off x="2006457" y="41711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5" name="object 6935"/>
            <p:cNvSpPr/>
            <p:nvPr/>
          </p:nvSpPr>
          <p:spPr>
            <a:xfrm>
              <a:off x="2006584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6" name="object 6936"/>
            <p:cNvSpPr/>
            <p:nvPr/>
          </p:nvSpPr>
          <p:spPr>
            <a:xfrm>
              <a:off x="2006837" y="417048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6"/>
                  </a:moveTo>
                  <a:lnTo>
                    <a:pt x="887" y="5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7" name="object 6937"/>
            <p:cNvSpPr/>
            <p:nvPr/>
          </p:nvSpPr>
          <p:spPr>
            <a:xfrm>
              <a:off x="2006964" y="417040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94"/>
                  </a:moveTo>
                  <a:lnTo>
                    <a:pt x="887" y="5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8" name="object 6938"/>
            <p:cNvSpPr/>
            <p:nvPr/>
          </p:nvSpPr>
          <p:spPr>
            <a:xfrm>
              <a:off x="200709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9" name="object 6939"/>
            <p:cNvSpPr/>
            <p:nvPr/>
          </p:nvSpPr>
          <p:spPr>
            <a:xfrm>
              <a:off x="200709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0" name="object 6940"/>
            <p:cNvSpPr/>
            <p:nvPr/>
          </p:nvSpPr>
          <p:spPr>
            <a:xfrm>
              <a:off x="200747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1" name="object 6941"/>
            <p:cNvSpPr/>
            <p:nvPr/>
          </p:nvSpPr>
          <p:spPr>
            <a:xfrm>
              <a:off x="200785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2" name="object 6942"/>
            <p:cNvSpPr/>
            <p:nvPr/>
          </p:nvSpPr>
          <p:spPr>
            <a:xfrm>
              <a:off x="200797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3" name="object 6943"/>
            <p:cNvSpPr/>
            <p:nvPr/>
          </p:nvSpPr>
          <p:spPr>
            <a:xfrm>
              <a:off x="2008104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4" name="object 6944"/>
            <p:cNvSpPr/>
            <p:nvPr/>
          </p:nvSpPr>
          <p:spPr>
            <a:xfrm>
              <a:off x="200873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5" name="object 6945"/>
            <p:cNvSpPr/>
            <p:nvPr/>
          </p:nvSpPr>
          <p:spPr>
            <a:xfrm>
              <a:off x="200886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6" name="object 6946"/>
            <p:cNvSpPr/>
            <p:nvPr/>
          </p:nvSpPr>
          <p:spPr>
            <a:xfrm>
              <a:off x="200899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7" name="object 6947"/>
            <p:cNvSpPr/>
            <p:nvPr/>
          </p:nvSpPr>
          <p:spPr>
            <a:xfrm>
              <a:off x="2009118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8" name="object 6948"/>
            <p:cNvSpPr/>
            <p:nvPr/>
          </p:nvSpPr>
          <p:spPr>
            <a:xfrm>
              <a:off x="2009245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9" name="object 6949"/>
            <p:cNvSpPr/>
            <p:nvPr/>
          </p:nvSpPr>
          <p:spPr>
            <a:xfrm>
              <a:off x="2009372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0" name="object 6950"/>
            <p:cNvSpPr/>
            <p:nvPr/>
          </p:nvSpPr>
          <p:spPr>
            <a:xfrm>
              <a:off x="2009498" y="417058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6"/>
                  </a:moveTo>
                  <a:lnTo>
                    <a:pt x="887" y="50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1" name="object 6951"/>
            <p:cNvSpPr/>
            <p:nvPr/>
          </p:nvSpPr>
          <p:spPr>
            <a:xfrm>
              <a:off x="2009625" y="41711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2" name="object 6952"/>
            <p:cNvSpPr/>
            <p:nvPr/>
          </p:nvSpPr>
          <p:spPr>
            <a:xfrm>
              <a:off x="200962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3" name="object 6953"/>
            <p:cNvSpPr/>
            <p:nvPr/>
          </p:nvSpPr>
          <p:spPr>
            <a:xfrm>
              <a:off x="201000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4" name="object 6954"/>
            <p:cNvSpPr/>
            <p:nvPr/>
          </p:nvSpPr>
          <p:spPr>
            <a:xfrm>
              <a:off x="201038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5" name="object 6955"/>
            <p:cNvSpPr/>
            <p:nvPr/>
          </p:nvSpPr>
          <p:spPr>
            <a:xfrm>
              <a:off x="2010766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6" name="object 6956"/>
            <p:cNvSpPr/>
            <p:nvPr/>
          </p:nvSpPr>
          <p:spPr>
            <a:xfrm>
              <a:off x="201127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7" name="object 6957"/>
            <p:cNvSpPr/>
            <p:nvPr/>
          </p:nvSpPr>
          <p:spPr>
            <a:xfrm>
              <a:off x="201152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8" name="object 6958"/>
            <p:cNvSpPr/>
            <p:nvPr/>
          </p:nvSpPr>
          <p:spPr>
            <a:xfrm>
              <a:off x="2011653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9" name="object 6959"/>
            <p:cNvSpPr/>
            <p:nvPr/>
          </p:nvSpPr>
          <p:spPr>
            <a:xfrm>
              <a:off x="2011779" y="417037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07"/>
                  </a:moveTo>
                  <a:lnTo>
                    <a:pt x="887" y="60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0" name="object 6960"/>
            <p:cNvSpPr/>
            <p:nvPr/>
          </p:nvSpPr>
          <p:spPr>
            <a:xfrm>
              <a:off x="2012033" y="417051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8"/>
                  </a:moveTo>
                  <a:lnTo>
                    <a:pt x="887" y="53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1" name="object 6961"/>
            <p:cNvSpPr/>
            <p:nvPr/>
          </p:nvSpPr>
          <p:spPr>
            <a:xfrm>
              <a:off x="2012160" y="4158327"/>
              <a:ext cx="0" cy="13335"/>
            </a:xfrm>
            <a:custGeom>
              <a:avLst/>
              <a:gdLst/>
              <a:ahLst/>
              <a:cxnLst/>
              <a:rect l="l" t="t" r="r" b="b"/>
              <a:pathLst>
                <a:path h="13335">
                  <a:moveTo>
                    <a:pt x="0" y="1326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2" name="object 6962"/>
            <p:cNvSpPr/>
            <p:nvPr/>
          </p:nvSpPr>
          <p:spPr>
            <a:xfrm>
              <a:off x="201266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3" name="object 6963"/>
            <p:cNvSpPr/>
            <p:nvPr/>
          </p:nvSpPr>
          <p:spPr>
            <a:xfrm>
              <a:off x="201292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4" name="object 6964"/>
            <p:cNvSpPr/>
            <p:nvPr/>
          </p:nvSpPr>
          <p:spPr>
            <a:xfrm>
              <a:off x="201304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5" name="object 6965"/>
            <p:cNvSpPr/>
            <p:nvPr/>
          </p:nvSpPr>
          <p:spPr>
            <a:xfrm>
              <a:off x="2013300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6" name="object 6966"/>
            <p:cNvSpPr/>
            <p:nvPr/>
          </p:nvSpPr>
          <p:spPr>
            <a:xfrm>
              <a:off x="201342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7" name="object 6967"/>
            <p:cNvSpPr/>
            <p:nvPr/>
          </p:nvSpPr>
          <p:spPr>
            <a:xfrm>
              <a:off x="201368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8" name="object 6968"/>
            <p:cNvSpPr/>
            <p:nvPr/>
          </p:nvSpPr>
          <p:spPr>
            <a:xfrm>
              <a:off x="201418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9" name="object 6969"/>
            <p:cNvSpPr/>
            <p:nvPr/>
          </p:nvSpPr>
          <p:spPr>
            <a:xfrm>
              <a:off x="201418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0" name="object 6970"/>
            <p:cNvSpPr/>
            <p:nvPr/>
          </p:nvSpPr>
          <p:spPr>
            <a:xfrm>
              <a:off x="201431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1" name="object 6971"/>
            <p:cNvSpPr/>
            <p:nvPr/>
          </p:nvSpPr>
          <p:spPr>
            <a:xfrm>
              <a:off x="2014441" y="41711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2" name="object 6972"/>
            <p:cNvSpPr/>
            <p:nvPr/>
          </p:nvSpPr>
          <p:spPr>
            <a:xfrm>
              <a:off x="2014567" y="417034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26"/>
                  </a:moveTo>
                  <a:lnTo>
                    <a:pt x="887" y="62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3" name="object 6973"/>
            <p:cNvSpPr/>
            <p:nvPr/>
          </p:nvSpPr>
          <p:spPr>
            <a:xfrm>
              <a:off x="2014821" y="4167936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658"/>
                  </a:moveTo>
                  <a:lnTo>
                    <a:pt x="0" y="0"/>
                  </a:lnTo>
                </a:path>
                <a:path h="3810">
                  <a:moveTo>
                    <a:pt x="0" y="3658"/>
                  </a:moveTo>
                  <a:lnTo>
                    <a:pt x="0" y="364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4" name="object 6974"/>
            <p:cNvSpPr/>
            <p:nvPr/>
          </p:nvSpPr>
          <p:spPr>
            <a:xfrm>
              <a:off x="201507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5" name="object 6975"/>
            <p:cNvSpPr/>
            <p:nvPr/>
          </p:nvSpPr>
          <p:spPr>
            <a:xfrm>
              <a:off x="201532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6" name="object 6976"/>
            <p:cNvSpPr/>
            <p:nvPr/>
          </p:nvSpPr>
          <p:spPr>
            <a:xfrm>
              <a:off x="201558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7" name="object 6977"/>
            <p:cNvSpPr/>
            <p:nvPr/>
          </p:nvSpPr>
          <p:spPr>
            <a:xfrm>
              <a:off x="201570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8" name="object 6978"/>
            <p:cNvSpPr/>
            <p:nvPr/>
          </p:nvSpPr>
          <p:spPr>
            <a:xfrm>
              <a:off x="201596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9" name="object 6979"/>
            <p:cNvSpPr/>
            <p:nvPr/>
          </p:nvSpPr>
          <p:spPr>
            <a:xfrm>
              <a:off x="201608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0" name="object 6980"/>
            <p:cNvSpPr/>
            <p:nvPr/>
          </p:nvSpPr>
          <p:spPr>
            <a:xfrm>
              <a:off x="2016849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1" name="object 6981"/>
            <p:cNvSpPr/>
            <p:nvPr/>
          </p:nvSpPr>
          <p:spPr>
            <a:xfrm>
              <a:off x="2016975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2" name="object 6982"/>
            <p:cNvSpPr/>
            <p:nvPr/>
          </p:nvSpPr>
          <p:spPr>
            <a:xfrm>
              <a:off x="2017102" y="4168746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24"/>
                  </a:moveTo>
                  <a:lnTo>
                    <a:pt x="887" y="142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3" name="object 6983"/>
            <p:cNvSpPr/>
            <p:nvPr/>
          </p:nvSpPr>
          <p:spPr>
            <a:xfrm>
              <a:off x="2017229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4" name="object 6984"/>
            <p:cNvSpPr/>
            <p:nvPr/>
          </p:nvSpPr>
          <p:spPr>
            <a:xfrm>
              <a:off x="2017482" y="417008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53"/>
                  </a:moveTo>
                  <a:lnTo>
                    <a:pt x="887" y="75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5" name="object 6985"/>
            <p:cNvSpPr/>
            <p:nvPr/>
          </p:nvSpPr>
          <p:spPr>
            <a:xfrm>
              <a:off x="201798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6" name="object 6986"/>
            <p:cNvSpPr/>
            <p:nvPr/>
          </p:nvSpPr>
          <p:spPr>
            <a:xfrm>
              <a:off x="201824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7" name="object 6987"/>
            <p:cNvSpPr/>
            <p:nvPr/>
          </p:nvSpPr>
          <p:spPr>
            <a:xfrm>
              <a:off x="201836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8" name="object 6988"/>
            <p:cNvSpPr/>
            <p:nvPr/>
          </p:nvSpPr>
          <p:spPr>
            <a:xfrm>
              <a:off x="2018623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9" name="object 6989"/>
            <p:cNvSpPr/>
            <p:nvPr/>
          </p:nvSpPr>
          <p:spPr>
            <a:xfrm>
              <a:off x="201862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0" name="object 6990"/>
            <p:cNvSpPr/>
            <p:nvPr/>
          </p:nvSpPr>
          <p:spPr>
            <a:xfrm>
              <a:off x="201887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1" name="object 6991"/>
            <p:cNvSpPr/>
            <p:nvPr/>
          </p:nvSpPr>
          <p:spPr>
            <a:xfrm>
              <a:off x="201925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2" name="object 6992"/>
            <p:cNvSpPr/>
            <p:nvPr/>
          </p:nvSpPr>
          <p:spPr>
            <a:xfrm>
              <a:off x="201938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3" name="object 6993"/>
            <p:cNvSpPr/>
            <p:nvPr/>
          </p:nvSpPr>
          <p:spPr>
            <a:xfrm>
              <a:off x="2019637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4" name="object 6994"/>
            <p:cNvSpPr/>
            <p:nvPr/>
          </p:nvSpPr>
          <p:spPr>
            <a:xfrm>
              <a:off x="2019763" y="416939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01"/>
                  </a:moveTo>
                  <a:lnTo>
                    <a:pt x="887" y="110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5" name="object 6995"/>
            <p:cNvSpPr/>
            <p:nvPr/>
          </p:nvSpPr>
          <p:spPr>
            <a:xfrm>
              <a:off x="2019763" y="41711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6" name="object 6996"/>
            <p:cNvSpPr/>
            <p:nvPr/>
          </p:nvSpPr>
          <p:spPr>
            <a:xfrm>
              <a:off x="2020017" y="417086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7" name="object 6997"/>
            <p:cNvSpPr/>
            <p:nvPr/>
          </p:nvSpPr>
          <p:spPr>
            <a:xfrm>
              <a:off x="2020017" y="41712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8" name="object 6998"/>
            <p:cNvSpPr/>
            <p:nvPr/>
          </p:nvSpPr>
          <p:spPr>
            <a:xfrm>
              <a:off x="202014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9" name="object 6999"/>
            <p:cNvSpPr/>
            <p:nvPr/>
          </p:nvSpPr>
          <p:spPr>
            <a:xfrm>
              <a:off x="202027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0" name="object 7000"/>
            <p:cNvSpPr/>
            <p:nvPr/>
          </p:nvSpPr>
          <p:spPr>
            <a:xfrm>
              <a:off x="202039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1" name="object 7001"/>
            <p:cNvSpPr/>
            <p:nvPr/>
          </p:nvSpPr>
          <p:spPr>
            <a:xfrm>
              <a:off x="202077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2" name="object 7002"/>
            <p:cNvSpPr/>
            <p:nvPr/>
          </p:nvSpPr>
          <p:spPr>
            <a:xfrm>
              <a:off x="2020017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3" name="object 7003"/>
            <p:cNvSpPr/>
            <p:nvPr/>
          </p:nvSpPr>
          <p:spPr>
            <a:xfrm>
              <a:off x="202115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4" name="object 7004"/>
            <p:cNvSpPr/>
            <p:nvPr/>
          </p:nvSpPr>
          <p:spPr>
            <a:xfrm>
              <a:off x="2021284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5" name="object 7005"/>
            <p:cNvSpPr/>
            <p:nvPr/>
          </p:nvSpPr>
          <p:spPr>
            <a:xfrm>
              <a:off x="202166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6" name="object 7006"/>
            <p:cNvSpPr/>
            <p:nvPr/>
          </p:nvSpPr>
          <p:spPr>
            <a:xfrm>
              <a:off x="2021157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7" name="object 7007"/>
            <p:cNvSpPr/>
            <p:nvPr/>
          </p:nvSpPr>
          <p:spPr>
            <a:xfrm>
              <a:off x="2022298" y="41712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8" name="object 7008"/>
            <p:cNvSpPr/>
            <p:nvPr/>
          </p:nvSpPr>
          <p:spPr>
            <a:xfrm>
              <a:off x="2022425" y="416920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96"/>
                  </a:moveTo>
                  <a:lnTo>
                    <a:pt x="887" y="119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9" name="object 7009"/>
            <p:cNvSpPr/>
            <p:nvPr/>
          </p:nvSpPr>
          <p:spPr>
            <a:xfrm>
              <a:off x="2022551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0" name="object 7010"/>
            <p:cNvSpPr/>
            <p:nvPr/>
          </p:nvSpPr>
          <p:spPr>
            <a:xfrm>
              <a:off x="2022678" y="417029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51"/>
                  </a:moveTo>
                  <a:lnTo>
                    <a:pt x="887" y="65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1" name="object 7011"/>
            <p:cNvSpPr/>
            <p:nvPr/>
          </p:nvSpPr>
          <p:spPr>
            <a:xfrm>
              <a:off x="202280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2" name="object 7012"/>
            <p:cNvSpPr/>
            <p:nvPr/>
          </p:nvSpPr>
          <p:spPr>
            <a:xfrm>
              <a:off x="202331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3" name="object 7013"/>
            <p:cNvSpPr/>
            <p:nvPr/>
          </p:nvSpPr>
          <p:spPr>
            <a:xfrm>
              <a:off x="202343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4" name="object 7014"/>
            <p:cNvSpPr/>
            <p:nvPr/>
          </p:nvSpPr>
          <p:spPr>
            <a:xfrm>
              <a:off x="202356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5" name="object 7015"/>
            <p:cNvSpPr/>
            <p:nvPr/>
          </p:nvSpPr>
          <p:spPr>
            <a:xfrm>
              <a:off x="202369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6" name="object 7016"/>
            <p:cNvSpPr/>
            <p:nvPr/>
          </p:nvSpPr>
          <p:spPr>
            <a:xfrm>
              <a:off x="2023819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7" name="object 7017"/>
            <p:cNvSpPr/>
            <p:nvPr/>
          </p:nvSpPr>
          <p:spPr>
            <a:xfrm>
              <a:off x="202394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8" name="object 7018"/>
            <p:cNvSpPr/>
            <p:nvPr/>
          </p:nvSpPr>
          <p:spPr>
            <a:xfrm>
              <a:off x="2023819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9" name="object 7019"/>
            <p:cNvSpPr/>
            <p:nvPr/>
          </p:nvSpPr>
          <p:spPr>
            <a:xfrm>
              <a:off x="2025086" y="417051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8"/>
                  </a:moveTo>
                  <a:lnTo>
                    <a:pt x="887" y="53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0" name="object 7020"/>
            <p:cNvSpPr/>
            <p:nvPr/>
          </p:nvSpPr>
          <p:spPr>
            <a:xfrm>
              <a:off x="2025213" y="417026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64"/>
                  </a:moveTo>
                  <a:lnTo>
                    <a:pt x="887" y="66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1" name="object 7021"/>
            <p:cNvSpPr/>
            <p:nvPr/>
          </p:nvSpPr>
          <p:spPr>
            <a:xfrm>
              <a:off x="2025466" y="41709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2" name="object 7022"/>
            <p:cNvSpPr/>
            <p:nvPr/>
          </p:nvSpPr>
          <p:spPr>
            <a:xfrm>
              <a:off x="202559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3" name="object 7023"/>
            <p:cNvSpPr/>
            <p:nvPr/>
          </p:nvSpPr>
          <p:spPr>
            <a:xfrm>
              <a:off x="202584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4" name="object 7024"/>
            <p:cNvSpPr/>
            <p:nvPr/>
          </p:nvSpPr>
          <p:spPr>
            <a:xfrm>
              <a:off x="202635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5" name="object 7025"/>
            <p:cNvSpPr/>
            <p:nvPr/>
          </p:nvSpPr>
          <p:spPr>
            <a:xfrm>
              <a:off x="2026480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6" name="object 7026"/>
            <p:cNvSpPr/>
            <p:nvPr/>
          </p:nvSpPr>
          <p:spPr>
            <a:xfrm>
              <a:off x="202673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7" name="object 7027"/>
            <p:cNvSpPr/>
            <p:nvPr/>
          </p:nvSpPr>
          <p:spPr>
            <a:xfrm>
              <a:off x="202711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8" name="object 7028"/>
            <p:cNvSpPr/>
            <p:nvPr/>
          </p:nvSpPr>
          <p:spPr>
            <a:xfrm>
              <a:off x="202724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9" name="object 7029"/>
            <p:cNvSpPr/>
            <p:nvPr/>
          </p:nvSpPr>
          <p:spPr>
            <a:xfrm>
              <a:off x="2026480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0" name="object 7030"/>
            <p:cNvSpPr/>
            <p:nvPr/>
          </p:nvSpPr>
          <p:spPr>
            <a:xfrm>
              <a:off x="2027747" y="416991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41"/>
                  </a:moveTo>
                  <a:lnTo>
                    <a:pt x="887" y="84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1" name="object 7031"/>
            <p:cNvSpPr/>
            <p:nvPr/>
          </p:nvSpPr>
          <p:spPr>
            <a:xfrm>
              <a:off x="2027874" y="417015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21"/>
                  </a:moveTo>
                  <a:lnTo>
                    <a:pt x="887" y="72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2" name="object 7032"/>
            <p:cNvSpPr/>
            <p:nvPr/>
          </p:nvSpPr>
          <p:spPr>
            <a:xfrm>
              <a:off x="2028001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3" name="object 7033"/>
            <p:cNvSpPr/>
            <p:nvPr/>
          </p:nvSpPr>
          <p:spPr>
            <a:xfrm>
              <a:off x="202812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4" name="object 7034"/>
            <p:cNvSpPr/>
            <p:nvPr/>
          </p:nvSpPr>
          <p:spPr>
            <a:xfrm>
              <a:off x="202825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5" name="object 7035"/>
            <p:cNvSpPr/>
            <p:nvPr/>
          </p:nvSpPr>
          <p:spPr>
            <a:xfrm>
              <a:off x="2028381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6" name="object 7036"/>
            <p:cNvSpPr/>
            <p:nvPr/>
          </p:nvSpPr>
          <p:spPr>
            <a:xfrm>
              <a:off x="202876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7" name="object 7037"/>
            <p:cNvSpPr/>
            <p:nvPr/>
          </p:nvSpPr>
          <p:spPr>
            <a:xfrm>
              <a:off x="202901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8" name="object 7038"/>
            <p:cNvSpPr/>
            <p:nvPr/>
          </p:nvSpPr>
          <p:spPr>
            <a:xfrm>
              <a:off x="2029141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9" name="object 7039"/>
            <p:cNvSpPr/>
            <p:nvPr/>
          </p:nvSpPr>
          <p:spPr>
            <a:xfrm>
              <a:off x="202939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0" name="object 7040"/>
            <p:cNvSpPr/>
            <p:nvPr/>
          </p:nvSpPr>
          <p:spPr>
            <a:xfrm>
              <a:off x="2029014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1" name="object 7041"/>
            <p:cNvSpPr/>
            <p:nvPr/>
          </p:nvSpPr>
          <p:spPr>
            <a:xfrm>
              <a:off x="203015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2" name="object 7042"/>
            <p:cNvSpPr/>
            <p:nvPr/>
          </p:nvSpPr>
          <p:spPr>
            <a:xfrm>
              <a:off x="2030282" y="41711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3" name="object 7043"/>
            <p:cNvSpPr/>
            <p:nvPr/>
          </p:nvSpPr>
          <p:spPr>
            <a:xfrm>
              <a:off x="2030409" y="416999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97"/>
                  </a:moveTo>
                  <a:lnTo>
                    <a:pt x="887" y="79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4" name="object 7044"/>
            <p:cNvSpPr/>
            <p:nvPr/>
          </p:nvSpPr>
          <p:spPr>
            <a:xfrm>
              <a:off x="2030535" y="417074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5" name="object 7045"/>
            <p:cNvSpPr/>
            <p:nvPr/>
          </p:nvSpPr>
          <p:spPr>
            <a:xfrm>
              <a:off x="2030535" y="41712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6" name="object 7046"/>
            <p:cNvSpPr/>
            <p:nvPr/>
          </p:nvSpPr>
          <p:spPr>
            <a:xfrm>
              <a:off x="203066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7" name="object 7047"/>
            <p:cNvSpPr/>
            <p:nvPr/>
          </p:nvSpPr>
          <p:spPr>
            <a:xfrm>
              <a:off x="203078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8" name="object 7048"/>
            <p:cNvSpPr/>
            <p:nvPr/>
          </p:nvSpPr>
          <p:spPr>
            <a:xfrm>
              <a:off x="203104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9" name="object 7049"/>
            <p:cNvSpPr/>
            <p:nvPr/>
          </p:nvSpPr>
          <p:spPr>
            <a:xfrm>
              <a:off x="203116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0" name="object 7050"/>
            <p:cNvSpPr/>
            <p:nvPr/>
          </p:nvSpPr>
          <p:spPr>
            <a:xfrm>
              <a:off x="203142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1" name="object 7051"/>
            <p:cNvSpPr/>
            <p:nvPr/>
          </p:nvSpPr>
          <p:spPr>
            <a:xfrm>
              <a:off x="203180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2" name="object 7052"/>
            <p:cNvSpPr/>
            <p:nvPr/>
          </p:nvSpPr>
          <p:spPr>
            <a:xfrm>
              <a:off x="203192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3" name="object 7053"/>
            <p:cNvSpPr/>
            <p:nvPr/>
          </p:nvSpPr>
          <p:spPr>
            <a:xfrm>
              <a:off x="2032690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4" name="object 7054"/>
            <p:cNvSpPr/>
            <p:nvPr/>
          </p:nvSpPr>
          <p:spPr>
            <a:xfrm>
              <a:off x="2032816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5" name="object 7055"/>
            <p:cNvSpPr/>
            <p:nvPr/>
          </p:nvSpPr>
          <p:spPr>
            <a:xfrm>
              <a:off x="2032943" y="416970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43"/>
                  </a:moveTo>
                  <a:lnTo>
                    <a:pt x="887" y="94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6" name="object 7056"/>
            <p:cNvSpPr/>
            <p:nvPr/>
          </p:nvSpPr>
          <p:spPr>
            <a:xfrm>
              <a:off x="2033070" y="41712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7" name="object 7057"/>
            <p:cNvSpPr/>
            <p:nvPr/>
          </p:nvSpPr>
          <p:spPr>
            <a:xfrm>
              <a:off x="203307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8" name="object 7058"/>
            <p:cNvSpPr/>
            <p:nvPr/>
          </p:nvSpPr>
          <p:spPr>
            <a:xfrm>
              <a:off x="2033197" y="417073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9" name="object 7059"/>
            <p:cNvSpPr/>
            <p:nvPr/>
          </p:nvSpPr>
          <p:spPr>
            <a:xfrm>
              <a:off x="2033323" y="417089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0" name="object 7060"/>
            <p:cNvSpPr/>
            <p:nvPr/>
          </p:nvSpPr>
          <p:spPr>
            <a:xfrm>
              <a:off x="203357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1" name="object 7061"/>
            <p:cNvSpPr/>
            <p:nvPr/>
          </p:nvSpPr>
          <p:spPr>
            <a:xfrm>
              <a:off x="203408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2" name="object 7062"/>
            <p:cNvSpPr/>
            <p:nvPr/>
          </p:nvSpPr>
          <p:spPr>
            <a:xfrm>
              <a:off x="203421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3" name="object 7063"/>
            <p:cNvSpPr/>
            <p:nvPr/>
          </p:nvSpPr>
          <p:spPr>
            <a:xfrm>
              <a:off x="2033450" y="417156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4" name="object 7064"/>
            <p:cNvSpPr/>
            <p:nvPr/>
          </p:nvSpPr>
          <p:spPr>
            <a:xfrm>
              <a:off x="203471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5" name="object 7065"/>
            <p:cNvSpPr/>
            <p:nvPr/>
          </p:nvSpPr>
          <p:spPr>
            <a:xfrm>
              <a:off x="203497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6" name="object 7066"/>
            <p:cNvSpPr/>
            <p:nvPr/>
          </p:nvSpPr>
          <p:spPr>
            <a:xfrm>
              <a:off x="203522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7" name="object 7067"/>
            <p:cNvSpPr/>
            <p:nvPr/>
          </p:nvSpPr>
          <p:spPr>
            <a:xfrm>
              <a:off x="2035351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8" name="object 7068"/>
            <p:cNvSpPr/>
            <p:nvPr/>
          </p:nvSpPr>
          <p:spPr>
            <a:xfrm>
              <a:off x="203547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9" name="object 7069"/>
            <p:cNvSpPr/>
            <p:nvPr/>
          </p:nvSpPr>
          <p:spPr>
            <a:xfrm>
              <a:off x="2035604" y="417024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77"/>
                  </a:moveTo>
                  <a:lnTo>
                    <a:pt x="887" y="67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0" name="object 7070"/>
            <p:cNvSpPr/>
            <p:nvPr/>
          </p:nvSpPr>
          <p:spPr>
            <a:xfrm>
              <a:off x="203573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1" name="object 7071"/>
            <p:cNvSpPr/>
            <p:nvPr/>
          </p:nvSpPr>
          <p:spPr>
            <a:xfrm>
              <a:off x="2035731" y="417041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88"/>
                  </a:moveTo>
                  <a:lnTo>
                    <a:pt x="887" y="5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2" name="object 7072"/>
            <p:cNvSpPr/>
            <p:nvPr/>
          </p:nvSpPr>
          <p:spPr>
            <a:xfrm>
              <a:off x="2035858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3" name="object 7073"/>
            <p:cNvSpPr/>
            <p:nvPr/>
          </p:nvSpPr>
          <p:spPr>
            <a:xfrm>
              <a:off x="203598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4" name="object 7074"/>
            <p:cNvSpPr/>
            <p:nvPr/>
          </p:nvSpPr>
          <p:spPr>
            <a:xfrm>
              <a:off x="203611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5" name="object 7075"/>
            <p:cNvSpPr/>
            <p:nvPr/>
          </p:nvSpPr>
          <p:spPr>
            <a:xfrm>
              <a:off x="2035351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6" name="object 7076"/>
            <p:cNvSpPr/>
            <p:nvPr/>
          </p:nvSpPr>
          <p:spPr>
            <a:xfrm>
              <a:off x="203687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7" name="object 7077"/>
            <p:cNvSpPr/>
            <p:nvPr/>
          </p:nvSpPr>
          <p:spPr>
            <a:xfrm>
              <a:off x="2036998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8" name="object 7078"/>
            <p:cNvSpPr/>
            <p:nvPr/>
          </p:nvSpPr>
          <p:spPr>
            <a:xfrm>
              <a:off x="203712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9" name="object 7079"/>
            <p:cNvSpPr/>
            <p:nvPr/>
          </p:nvSpPr>
          <p:spPr>
            <a:xfrm>
              <a:off x="203737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0" name="object 7080"/>
            <p:cNvSpPr/>
            <p:nvPr/>
          </p:nvSpPr>
          <p:spPr>
            <a:xfrm>
              <a:off x="203763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1" name="object 7081"/>
            <p:cNvSpPr/>
            <p:nvPr/>
          </p:nvSpPr>
          <p:spPr>
            <a:xfrm>
              <a:off x="2037886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2" name="object 7082"/>
            <p:cNvSpPr/>
            <p:nvPr/>
          </p:nvSpPr>
          <p:spPr>
            <a:xfrm>
              <a:off x="2038012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3" name="object 7083"/>
            <p:cNvSpPr/>
            <p:nvPr/>
          </p:nvSpPr>
          <p:spPr>
            <a:xfrm>
              <a:off x="2038139" y="41710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4" name="object 7084"/>
            <p:cNvSpPr/>
            <p:nvPr/>
          </p:nvSpPr>
          <p:spPr>
            <a:xfrm>
              <a:off x="203826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5" name="object 7085"/>
            <p:cNvSpPr/>
            <p:nvPr/>
          </p:nvSpPr>
          <p:spPr>
            <a:xfrm>
              <a:off x="2038392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6" name="object 7086"/>
            <p:cNvSpPr/>
            <p:nvPr/>
          </p:nvSpPr>
          <p:spPr>
            <a:xfrm>
              <a:off x="2038519" y="4167227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36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7" name="object 7087"/>
            <p:cNvSpPr/>
            <p:nvPr/>
          </p:nvSpPr>
          <p:spPr>
            <a:xfrm>
              <a:off x="203902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8" name="object 7088"/>
            <p:cNvSpPr/>
            <p:nvPr/>
          </p:nvSpPr>
          <p:spPr>
            <a:xfrm>
              <a:off x="203953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9" name="object 7089"/>
            <p:cNvSpPr/>
            <p:nvPr/>
          </p:nvSpPr>
          <p:spPr>
            <a:xfrm>
              <a:off x="2039660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0" name="object 7090"/>
            <p:cNvSpPr/>
            <p:nvPr/>
          </p:nvSpPr>
          <p:spPr>
            <a:xfrm>
              <a:off x="2040547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1" name="object 7091"/>
            <p:cNvSpPr/>
            <p:nvPr/>
          </p:nvSpPr>
          <p:spPr>
            <a:xfrm>
              <a:off x="204054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2" name="object 7092"/>
            <p:cNvSpPr/>
            <p:nvPr/>
          </p:nvSpPr>
          <p:spPr>
            <a:xfrm>
              <a:off x="2040674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3" name="object 7093"/>
            <p:cNvSpPr/>
            <p:nvPr/>
          </p:nvSpPr>
          <p:spPr>
            <a:xfrm>
              <a:off x="2040800" y="41711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4" name="object 7094"/>
            <p:cNvSpPr/>
            <p:nvPr/>
          </p:nvSpPr>
          <p:spPr>
            <a:xfrm>
              <a:off x="2040927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5" name="object 7095"/>
            <p:cNvSpPr/>
            <p:nvPr/>
          </p:nvSpPr>
          <p:spPr>
            <a:xfrm>
              <a:off x="2041180" y="417007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59"/>
                  </a:moveTo>
                  <a:lnTo>
                    <a:pt x="887" y="75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6" name="object 7096"/>
            <p:cNvSpPr/>
            <p:nvPr/>
          </p:nvSpPr>
          <p:spPr>
            <a:xfrm>
              <a:off x="204130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7" name="object 7097"/>
            <p:cNvSpPr/>
            <p:nvPr/>
          </p:nvSpPr>
          <p:spPr>
            <a:xfrm>
              <a:off x="2040547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8" name="object 7098"/>
            <p:cNvSpPr/>
            <p:nvPr/>
          </p:nvSpPr>
          <p:spPr>
            <a:xfrm>
              <a:off x="204194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9" name="object 7099"/>
            <p:cNvSpPr/>
            <p:nvPr/>
          </p:nvSpPr>
          <p:spPr>
            <a:xfrm>
              <a:off x="2042321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0" name="object 7100"/>
            <p:cNvSpPr/>
            <p:nvPr/>
          </p:nvSpPr>
          <p:spPr>
            <a:xfrm>
              <a:off x="204232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1" name="object 7101"/>
            <p:cNvSpPr/>
            <p:nvPr/>
          </p:nvSpPr>
          <p:spPr>
            <a:xfrm>
              <a:off x="204308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2" name="object 7102"/>
            <p:cNvSpPr/>
            <p:nvPr/>
          </p:nvSpPr>
          <p:spPr>
            <a:xfrm>
              <a:off x="2043335" y="417088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3" name="object 7103"/>
            <p:cNvSpPr/>
            <p:nvPr/>
          </p:nvSpPr>
          <p:spPr>
            <a:xfrm>
              <a:off x="2043335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4" name="object 7104"/>
            <p:cNvSpPr/>
            <p:nvPr/>
          </p:nvSpPr>
          <p:spPr>
            <a:xfrm>
              <a:off x="2043462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5" name="object 7105"/>
            <p:cNvSpPr/>
            <p:nvPr/>
          </p:nvSpPr>
          <p:spPr>
            <a:xfrm>
              <a:off x="2043715" y="4166492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10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6" name="object 7106"/>
            <p:cNvSpPr/>
            <p:nvPr/>
          </p:nvSpPr>
          <p:spPr>
            <a:xfrm>
              <a:off x="204384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7" name="object 7107"/>
            <p:cNvSpPr/>
            <p:nvPr/>
          </p:nvSpPr>
          <p:spPr>
            <a:xfrm>
              <a:off x="204409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8" name="object 7108"/>
            <p:cNvSpPr/>
            <p:nvPr/>
          </p:nvSpPr>
          <p:spPr>
            <a:xfrm>
              <a:off x="204447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9" name="object 7109"/>
            <p:cNvSpPr/>
            <p:nvPr/>
          </p:nvSpPr>
          <p:spPr>
            <a:xfrm>
              <a:off x="2044602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0" name="object 7110"/>
            <p:cNvSpPr/>
            <p:nvPr/>
          </p:nvSpPr>
          <p:spPr>
            <a:xfrm>
              <a:off x="204485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1" name="object 7111"/>
            <p:cNvSpPr/>
            <p:nvPr/>
          </p:nvSpPr>
          <p:spPr>
            <a:xfrm>
              <a:off x="2044982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2" name="object 7112"/>
            <p:cNvSpPr/>
            <p:nvPr/>
          </p:nvSpPr>
          <p:spPr>
            <a:xfrm>
              <a:off x="204510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3" name="object 7113"/>
            <p:cNvSpPr/>
            <p:nvPr/>
          </p:nvSpPr>
          <p:spPr>
            <a:xfrm>
              <a:off x="204561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4" name="object 7114"/>
            <p:cNvSpPr/>
            <p:nvPr/>
          </p:nvSpPr>
          <p:spPr>
            <a:xfrm>
              <a:off x="2045743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5" name="object 7115"/>
            <p:cNvSpPr/>
            <p:nvPr/>
          </p:nvSpPr>
          <p:spPr>
            <a:xfrm>
              <a:off x="2045869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6" name="object 7116"/>
            <p:cNvSpPr/>
            <p:nvPr/>
          </p:nvSpPr>
          <p:spPr>
            <a:xfrm>
              <a:off x="2046123" y="41711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7" name="object 7117"/>
            <p:cNvSpPr/>
            <p:nvPr/>
          </p:nvSpPr>
          <p:spPr>
            <a:xfrm>
              <a:off x="2046250" y="416972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36"/>
                  </a:moveTo>
                  <a:lnTo>
                    <a:pt x="887" y="93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8" name="object 7118"/>
            <p:cNvSpPr/>
            <p:nvPr/>
          </p:nvSpPr>
          <p:spPr>
            <a:xfrm>
              <a:off x="2046376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9" name="object 7119"/>
            <p:cNvSpPr/>
            <p:nvPr/>
          </p:nvSpPr>
          <p:spPr>
            <a:xfrm>
              <a:off x="204650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0" name="object 7120"/>
            <p:cNvSpPr/>
            <p:nvPr/>
          </p:nvSpPr>
          <p:spPr>
            <a:xfrm>
              <a:off x="204739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1" name="object 7121"/>
            <p:cNvSpPr/>
            <p:nvPr/>
          </p:nvSpPr>
          <p:spPr>
            <a:xfrm>
              <a:off x="2047517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2" name="object 7122"/>
            <p:cNvSpPr/>
            <p:nvPr/>
          </p:nvSpPr>
          <p:spPr>
            <a:xfrm>
              <a:off x="204764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3" name="object 7123"/>
            <p:cNvSpPr/>
            <p:nvPr/>
          </p:nvSpPr>
          <p:spPr>
            <a:xfrm>
              <a:off x="204777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4" name="object 7124"/>
            <p:cNvSpPr/>
            <p:nvPr/>
          </p:nvSpPr>
          <p:spPr>
            <a:xfrm>
              <a:off x="204815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5" name="object 7125"/>
            <p:cNvSpPr/>
            <p:nvPr/>
          </p:nvSpPr>
          <p:spPr>
            <a:xfrm>
              <a:off x="2048404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6" name="object 7126"/>
            <p:cNvSpPr/>
            <p:nvPr/>
          </p:nvSpPr>
          <p:spPr>
            <a:xfrm>
              <a:off x="2048531" y="41709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7" name="object 7127"/>
            <p:cNvSpPr/>
            <p:nvPr/>
          </p:nvSpPr>
          <p:spPr>
            <a:xfrm>
              <a:off x="2048657" y="41711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8" name="object 7128"/>
            <p:cNvSpPr/>
            <p:nvPr/>
          </p:nvSpPr>
          <p:spPr>
            <a:xfrm>
              <a:off x="2048784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9" name="object 7129"/>
            <p:cNvSpPr/>
            <p:nvPr/>
          </p:nvSpPr>
          <p:spPr>
            <a:xfrm>
              <a:off x="2049038" y="416972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36"/>
                  </a:moveTo>
                  <a:lnTo>
                    <a:pt x="887" y="93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0" name="object 7130"/>
            <p:cNvSpPr/>
            <p:nvPr/>
          </p:nvSpPr>
          <p:spPr>
            <a:xfrm>
              <a:off x="204903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1" name="object 7131"/>
            <p:cNvSpPr/>
            <p:nvPr/>
          </p:nvSpPr>
          <p:spPr>
            <a:xfrm>
              <a:off x="204954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2" name="object 7132"/>
            <p:cNvSpPr/>
            <p:nvPr/>
          </p:nvSpPr>
          <p:spPr>
            <a:xfrm>
              <a:off x="2049671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3" name="object 7133"/>
            <p:cNvSpPr/>
            <p:nvPr/>
          </p:nvSpPr>
          <p:spPr>
            <a:xfrm>
              <a:off x="204992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4" name="object 7134"/>
            <p:cNvSpPr/>
            <p:nvPr/>
          </p:nvSpPr>
          <p:spPr>
            <a:xfrm>
              <a:off x="2050178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5" name="object 7135"/>
            <p:cNvSpPr/>
            <p:nvPr/>
          </p:nvSpPr>
          <p:spPr>
            <a:xfrm>
              <a:off x="205043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6" name="object 7136"/>
            <p:cNvSpPr/>
            <p:nvPr/>
          </p:nvSpPr>
          <p:spPr>
            <a:xfrm>
              <a:off x="205081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7" name="object 7137"/>
            <p:cNvSpPr/>
            <p:nvPr/>
          </p:nvSpPr>
          <p:spPr>
            <a:xfrm>
              <a:off x="205093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8" name="object 7138"/>
            <p:cNvSpPr/>
            <p:nvPr/>
          </p:nvSpPr>
          <p:spPr>
            <a:xfrm>
              <a:off x="205106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9" name="object 7139"/>
            <p:cNvSpPr/>
            <p:nvPr/>
          </p:nvSpPr>
          <p:spPr>
            <a:xfrm>
              <a:off x="2051192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0" name="object 7140"/>
            <p:cNvSpPr/>
            <p:nvPr/>
          </p:nvSpPr>
          <p:spPr>
            <a:xfrm>
              <a:off x="2051319" y="41712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1" name="object 7141"/>
            <p:cNvSpPr/>
            <p:nvPr/>
          </p:nvSpPr>
          <p:spPr>
            <a:xfrm>
              <a:off x="2051445" y="41712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2" name="object 7142"/>
            <p:cNvSpPr/>
            <p:nvPr/>
          </p:nvSpPr>
          <p:spPr>
            <a:xfrm>
              <a:off x="2051572" y="417054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25"/>
                  </a:moveTo>
                  <a:lnTo>
                    <a:pt x="887" y="5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3" name="object 7143"/>
            <p:cNvSpPr/>
            <p:nvPr/>
          </p:nvSpPr>
          <p:spPr>
            <a:xfrm>
              <a:off x="2051699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4" name="object 7144"/>
            <p:cNvSpPr/>
            <p:nvPr/>
          </p:nvSpPr>
          <p:spPr>
            <a:xfrm>
              <a:off x="205182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5" name="object 7145"/>
            <p:cNvSpPr/>
            <p:nvPr/>
          </p:nvSpPr>
          <p:spPr>
            <a:xfrm>
              <a:off x="205220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6" name="object 7146"/>
            <p:cNvSpPr/>
            <p:nvPr/>
          </p:nvSpPr>
          <p:spPr>
            <a:xfrm>
              <a:off x="205233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7" name="object 7147"/>
            <p:cNvSpPr/>
            <p:nvPr/>
          </p:nvSpPr>
          <p:spPr>
            <a:xfrm>
              <a:off x="205245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8" name="object 7148"/>
            <p:cNvSpPr/>
            <p:nvPr/>
          </p:nvSpPr>
          <p:spPr>
            <a:xfrm>
              <a:off x="205271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9" name="object 7149"/>
            <p:cNvSpPr/>
            <p:nvPr/>
          </p:nvSpPr>
          <p:spPr>
            <a:xfrm>
              <a:off x="2052839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0" name="object 7150"/>
            <p:cNvSpPr/>
            <p:nvPr/>
          </p:nvSpPr>
          <p:spPr>
            <a:xfrm>
              <a:off x="205309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1" name="object 7151"/>
            <p:cNvSpPr/>
            <p:nvPr/>
          </p:nvSpPr>
          <p:spPr>
            <a:xfrm>
              <a:off x="205372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2" name="object 7152"/>
            <p:cNvSpPr/>
            <p:nvPr/>
          </p:nvSpPr>
          <p:spPr>
            <a:xfrm>
              <a:off x="2053980" y="416955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19"/>
                  </a:moveTo>
                  <a:lnTo>
                    <a:pt x="887" y="101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3" name="object 7153"/>
            <p:cNvSpPr/>
            <p:nvPr/>
          </p:nvSpPr>
          <p:spPr>
            <a:xfrm>
              <a:off x="2054233" y="4160302"/>
              <a:ext cx="0" cy="11430"/>
            </a:xfrm>
            <a:custGeom>
              <a:avLst/>
              <a:gdLst/>
              <a:ahLst/>
              <a:cxnLst/>
              <a:rect l="l" t="t" r="r" b="b"/>
              <a:pathLst>
                <a:path h="11429">
                  <a:moveTo>
                    <a:pt x="0" y="1129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4" name="object 7154"/>
            <p:cNvSpPr/>
            <p:nvPr/>
          </p:nvSpPr>
          <p:spPr>
            <a:xfrm>
              <a:off x="205448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5" name="object 7155"/>
            <p:cNvSpPr/>
            <p:nvPr/>
          </p:nvSpPr>
          <p:spPr>
            <a:xfrm>
              <a:off x="205486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6" name="object 7156"/>
            <p:cNvSpPr/>
            <p:nvPr/>
          </p:nvSpPr>
          <p:spPr>
            <a:xfrm>
              <a:off x="205512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7" name="object 7157"/>
            <p:cNvSpPr/>
            <p:nvPr/>
          </p:nvSpPr>
          <p:spPr>
            <a:xfrm>
              <a:off x="205524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8" name="object 7158"/>
            <p:cNvSpPr/>
            <p:nvPr/>
          </p:nvSpPr>
          <p:spPr>
            <a:xfrm>
              <a:off x="205537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9" name="object 7159"/>
            <p:cNvSpPr/>
            <p:nvPr/>
          </p:nvSpPr>
          <p:spPr>
            <a:xfrm>
              <a:off x="2055501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0" name="object 7160"/>
            <p:cNvSpPr/>
            <p:nvPr/>
          </p:nvSpPr>
          <p:spPr>
            <a:xfrm>
              <a:off x="205588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1" name="object 7161"/>
            <p:cNvSpPr/>
            <p:nvPr/>
          </p:nvSpPr>
          <p:spPr>
            <a:xfrm>
              <a:off x="205626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2" name="object 7162"/>
            <p:cNvSpPr/>
            <p:nvPr/>
          </p:nvSpPr>
          <p:spPr>
            <a:xfrm>
              <a:off x="2056515" y="41710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3" name="object 7163"/>
            <p:cNvSpPr/>
            <p:nvPr/>
          </p:nvSpPr>
          <p:spPr>
            <a:xfrm>
              <a:off x="2056641" y="41710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4" name="object 7164"/>
            <p:cNvSpPr/>
            <p:nvPr/>
          </p:nvSpPr>
          <p:spPr>
            <a:xfrm>
              <a:off x="2056768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5" name="object 7165"/>
            <p:cNvSpPr/>
            <p:nvPr/>
          </p:nvSpPr>
          <p:spPr>
            <a:xfrm>
              <a:off x="2056895" y="4168543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25"/>
                  </a:moveTo>
                  <a:lnTo>
                    <a:pt x="887" y="15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6" name="object 7166"/>
            <p:cNvSpPr/>
            <p:nvPr/>
          </p:nvSpPr>
          <p:spPr>
            <a:xfrm>
              <a:off x="205714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7" name="object 7167"/>
            <p:cNvSpPr/>
            <p:nvPr/>
          </p:nvSpPr>
          <p:spPr>
            <a:xfrm>
              <a:off x="205740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8" name="object 7168"/>
            <p:cNvSpPr/>
            <p:nvPr/>
          </p:nvSpPr>
          <p:spPr>
            <a:xfrm>
              <a:off x="205752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9" name="object 7169"/>
            <p:cNvSpPr/>
            <p:nvPr/>
          </p:nvSpPr>
          <p:spPr>
            <a:xfrm>
              <a:off x="205778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0" name="object 7170"/>
            <p:cNvSpPr/>
            <p:nvPr/>
          </p:nvSpPr>
          <p:spPr>
            <a:xfrm>
              <a:off x="205790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1" name="object 7171"/>
            <p:cNvSpPr/>
            <p:nvPr/>
          </p:nvSpPr>
          <p:spPr>
            <a:xfrm>
              <a:off x="205803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2" name="object 7172"/>
            <p:cNvSpPr/>
            <p:nvPr/>
          </p:nvSpPr>
          <p:spPr>
            <a:xfrm>
              <a:off x="2058162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3" name="object 7173"/>
            <p:cNvSpPr/>
            <p:nvPr/>
          </p:nvSpPr>
          <p:spPr>
            <a:xfrm>
              <a:off x="205816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4" name="object 7174"/>
            <p:cNvSpPr/>
            <p:nvPr/>
          </p:nvSpPr>
          <p:spPr>
            <a:xfrm>
              <a:off x="205841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5" name="object 7175"/>
            <p:cNvSpPr/>
            <p:nvPr/>
          </p:nvSpPr>
          <p:spPr>
            <a:xfrm>
              <a:off x="205854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6" name="object 7176"/>
            <p:cNvSpPr/>
            <p:nvPr/>
          </p:nvSpPr>
          <p:spPr>
            <a:xfrm>
              <a:off x="205879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7" name="object 7177"/>
            <p:cNvSpPr/>
            <p:nvPr/>
          </p:nvSpPr>
          <p:spPr>
            <a:xfrm>
              <a:off x="205892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8" name="object 7178"/>
            <p:cNvSpPr/>
            <p:nvPr/>
          </p:nvSpPr>
          <p:spPr>
            <a:xfrm>
              <a:off x="205904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9" name="object 7179"/>
            <p:cNvSpPr/>
            <p:nvPr/>
          </p:nvSpPr>
          <p:spPr>
            <a:xfrm>
              <a:off x="2059176" y="4168543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25"/>
                  </a:moveTo>
                  <a:lnTo>
                    <a:pt x="887" y="15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0" name="object 7180"/>
            <p:cNvSpPr/>
            <p:nvPr/>
          </p:nvSpPr>
          <p:spPr>
            <a:xfrm>
              <a:off x="2059303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1" name="object 7181"/>
            <p:cNvSpPr/>
            <p:nvPr/>
          </p:nvSpPr>
          <p:spPr>
            <a:xfrm>
              <a:off x="2059303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2" name="object 7182"/>
            <p:cNvSpPr/>
            <p:nvPr/>
          </p:nvSpPr>
          <p:spPr>
            <a:xfrm>
              <a:off x="2059556" y="417037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07"/>
                  </a:moveTo>
                  <a:lnTo>
                    <a:pt x="887" y="60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3" name="object 7183"/>
            <p:cNvSpPr/>
            <p:nvPr/>
          </p:nvSpPr>
          <p:spPr>
            <a:xfrm>
              <a:off x="205968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4" name="object 7184"/>
            <p:cNvSpPr/>
            <p:nvPr/>
          </p:nvSpPr>
          <p:spPr>
            <a:xfrm>
              <a:off x="205993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5" name="object 7185"/>
            <p:cNvSpPr/>
            <p:nvPr/>
          </p:nvSpPr>
          <p:spPr>
            <a:xfrm>
              <a:off x="206019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6" name="object 7186"/>
            <p:cNvSpPr/>
            <p:nvPr/>
          </p:nvSpPr>
          <p:spPr>
            <a:xfrm>
              <a:off x="206044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7" name="object 7187"/>
            <p:cNvSpPr/>
            <p:nvPr/>
          </p:nvSpPr>
          <p:spPr>
            <a:xfrm>
              <a:off x="206057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8" name="object 7188"/>
            <p:cNvSpPr/>
            <p:nvPr/>
          </p:nvSpPr>
          <p:spPr>
            <a:xfrm>
              <a:off x="2060697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9" name="object 7189"/>
            <p:cNvSpPr/>
            <p:nvPr/>
          </p:nvSpPr>
          <p:spPr>
            <a:xfrm>
              <a:off x="206082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0" name="object 7190"/>
            <p:cNvSpPr/>
            <p:nvPr/>
          </p:nvSpPr>
          <p:spPr>
            <a:xfrm>
              <a:off x="206107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1" name="object 7191"/>
            <p:cNvSpPr/>
            <p:nvPr/>
          </p:nvSpPr>
          <p:spPr>
            <a:xfrm>
              <a:off x="206145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2" name="object 7192"/>
            <p:cNvSpPr/>
            <p:nvPr/>
          </p:nvSpPr>
          <p:spPr>
            <a:xfrm>
              <a:off x="2060697" y="417156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3" name="object 7193"/>
            <p:cNvSpPr/>
            <p:nvPr/>
          </p:nvSpPr>
          <p:spPr>
            <a:xfrm>
              <a:off x="2061837" y="4169645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74"/>
                  </a:moveTo>
                  <a:lnTo>
                    <a:pt x="887" y="97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4" name="object 7194"/>
            <p:cNvSpPr/>
            <p:nvPr/>
          </p:nvSpPr>
          <p:spPr>
            <a:xfrm>
              <a:off x="2061964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5" name="object 7195"/>
            <p:cNvSpPr/>
            <p:nvPr/>
          </p:nvSpPr>
          <p:spPr>
            <a:xfrm>
              <a:off x="2061964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6" name="object 7196"/>
            <p:cNvSpPr/>
            <p:nvPr/>
          </p:nvSpPr>
          <p:spPr>
            <a:xfrm>
              <a:off x="2062091" y="417077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1"/>
                  </a:moveTo>
                  <a:lnTo>
                    <a:pt x="887" y="41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7" name="object 7197"/>
            <p:cNvSpPr/>
            <p:nvPr/>
          </p:nvSpPr>
          <p:spPr>
            <a:xfrm>
              <a:off x="2062217" y="417074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8" name="object 7198"/>
            <p:cNvSpPr/>
            <p:nvPr/>
          </p:nvSpPr>
          <p:spPr>
            <a:xfrm>
              <a:off x="2062344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9" name="object 7199"/>
            <p:cNvSpPr/>
            <p:nvPr/>
          </p:nvSpPr>
          <p:spPr>
            <a:xfrm>
              <a:off x="206247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0" name="object 7200"/>
            <p:cNvSpPr/>
            <p:nvPr/>
          </p:nvSpPr>
          <p:spPr>
            <a:xfrm>
              <a:off x="206259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1" name="object 7201"/>
            <p:cNvSpPr/>
            <p:nvPr/>
          </p:nvSpPr>
          <p:spPr>
            <a:xfrm>
              <a:off x="2061837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2" name="object 7202"/>
            <p:cNvSpPr/>
            <p:nvPr/>
          </p:nvSpPr>
          <p:spPr>
            <a:xfrm>
              <a:off x="206285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3" name="object 7203"/>
            <p:cNvSpPr/>
            <p:nvPr/>
          </p:nvSpPr>
          <p:spPr>
            <a:xfrm>
              <a:off x="206310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4" name="object 7204"/>
            <p:cNvSpPr/>
            <p:nvPr/>
          </p:nvSpPr>
          <p:spPr>
            <a:xfrm>
              <a:off x="2063358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5" name="object 7205"/>
            <p:cNvSpPr/>
            <p:nvPr/>
          </p:nvSpPr>
          <p:spPr>
            <a:xfrm>
              <a:off x="206348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6" name="object 7206"/>
            <p:cNvSpPr/>
            <p:nvPr/>
          </p:nvSpPr>
          <p:spPr>
            <a:xfrm>
              <a:off x="206399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7" name="object 7207"/>
            <p:cNvSpPr/>
            <p:nvPr/>
          </p:nvSpPr>
          <p:spPr>
            <a:xfrm>
              <a:off x="206424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8" name="object 7208"/>
            <p:cNvSpPr/>
            <p:nvPr/>
          </p:nvSpPr>
          <p:spPr>
            <a:xfrm>
              <a:off x="2064499" y="4168163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715"/>
                  </a:moveTo>
                  <a:lnTo>
                    <a:pt x="887" y="1715"/>
                  </a:lnTo>
                </a:path>
              </a:pathLst>
            </a:custGeom>
            <a:ln w="3430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9" name="object 7209"/>
            <p:cNvSpPr/>
            <p:nvPr/>
          </p:nvSpPr>
          <p:spPr>
            <a:xfrm>
              <a:off x="2064625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0" name="object 7210"/>
            <p:cNvSpPr/>
            <p:nvPr/>
          </p:nvSpPr>
          <p:spPr>
            <a:xfrm>
              <a:off x="2064752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1" name="object 7211"/>
            <p:cNvSpPr/>
            <p:nvPr/>
          </p:nvSpPr>
          <p:spPr>
            <a:xfrm>
              <a:off x="2064879" y="417086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2" name="object 7212"/>
            <p:cNvSpPr/>
            <p:nvPr/>
          </p:nvSpPr>
          <p:spPr>
            <a:xfrm>
              <a:off x="2064879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3" name="object 7213"/>
            <p:cNvSpPr/>
            <p:nvPr/>
          </p:nvSpPr>
          <p:spPr>
            <a:xfrm>
              <a:off x="2064499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4" name="object 7214"/>
            <p:cNvSpPr/>
            <p:nvPr/>
          </p:nvSpPr>
          <p:spPr>
            <a:xfrm>
              <a:off x="206576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5" name="object 7215"/>
            <p:cNvSpPr/>
            <p:nvPr/>
          </p:nvSpPr>
          <p:spPr>
            <a:xfrm>
              <a:off x="206576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6" name="object 7216"/>
            <p:cNvSpPr/>
            <p:nvPr/>
          </p:nvSpPr>
          <p:spPr>
            <a:xfrm>
              <a:off x="206601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7" name="object 7217"/>
            <p:cNvSpPr/>
            <p:nvPr/>
          </p:nvSpPr>
          <p:spPr>
            <a:xfrm>
              <a:off x="206627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8" name="object 7218"/>
            <p:cNvSpPr/>
            <p:nvPr/>
          </p:nvSpPr>
          <p:spPr>
            <a:xfrm>
              <a:off x="206652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9" name="object 7219"/>
            <p:cNvSpPr/>
            <p:nvPr/>
          </p:nvSpPr>
          <p:spPr>
            <a:xfrm>
              <a:off x="206678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0" name="object 7220"/>
            <p:cNvSpPr/>
            <p:nvPr/>
          </p:nvSpPr>
          <p:spPr>
            <a:xfrm>
              <a:off x="206690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1" name="object 7221"/>
            <p:cNvSpPr/>
            <p:nvPr/>
          </p:nvSpPr>
          <p:spPr>
            <a:xfrm>
              <a:off x="2067160" y="4169455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69"/>
                  </a:moveTo>
                  <a:lnTo>
                    <a:pt x="887" y="10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2" name="object 7222"/>
            <p:cNvSpPr/>
            <p:nvPr/>
          </p:nvSpPr>
          <p:spPr>
            <a:xfrm>
              <a:off x="2067287" y="4169379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07"/>
                  </a:moveTo>
                  <a:lnTo>
                    <a:pt x="887" y="110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3" name="object 7223"/>
            <p:cNvSpPr/>
            <p:nvPr/>
          </p:nvSpPr>
          <p:spPr>
            <a:xfrm>
              <a:off x="206741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4" name="object 7224"/>
            <p:cNvSpPr/>
            <p:nvPr/>
          </p:nvSpPr>
          <p:spPr>
            <a:xfrm>
              <a:off x="2067540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5" name="object 7225"/>
            <p:cNvSpPr/>
            <p:nvPr/>
          </p:nvSpPr>
          <p:spPr>
            <a:xfrm>
              <a:off x="206779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6" name="object 7226"/>
            <p:cNvSpPr/>
            <p:nvPr/>
          </p:nvSpPr>
          <p:spPr>
            <a:xfrm>
              <a:off x="206804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7" name="object 7227"/>
            <p:cNvSpPr/>
            <p:nvPr/>
          </p:nvSpPr>
          <p:spPr>
            <a:xfrm>
              <a:off x="206842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8" name="object 7228"/>
            <p:cNvSpPr/>
            <p:nvPr/>
          </p:nvSpPr>
          <p:spPr>
            <a:xfrm>
              <a:off x="206855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9" name="object 7229"/>
            <p:cNvSpPr/>
            <p:nvPr/>
          </p:nvSpPr>
          <p:spPr>
            <a:xfrm>
              <a:off x="2068681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0" name="object 7230"/>
            <p:cNvSpPr/>
            <p:nvPr/>
          </p:nvSpPr>
          <p:spPr>
            <a:xfrm>
              <a:off x="206906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1" name="object 7231"/>
            <p:cNvSpPr/>
            <p:nvPr/>
          </p:nvSpPr>
          <p:spPr>
            <a:xfrm>
              <a:off x="206944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2" name="object 7232"/>
            <p:cNvSpPr/>
            <p:nvPr/>
          </p:nvSpPr>
          <p:spPr>
            <a:xfrm>
              <a:off x="206956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3" name="object 7233"/>
            <p:cNvSpPr/>
            <p:nvPr/>
          </p:nvSpPr>
          <p:spPr>
            <a:xfrm>
              <a:off x="2069821" y="416972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36"/>
                  </a:moveTo>
                  <a:lnTo>
                    <a:pt x="887" y="93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4" name="object 7234"/>
            <p:cNvSpPr/>
            <p:nvPr/>
          </p:nvSpPr>
          <p:spPr>
            <a:xfrm>
              <a:off x="2069948" y="41710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5" name="object 7235"/>
            <p:cNvSpPr/>
            <p:nvPr/>
          </p:nvSpPr>
          <p:spPr>
            <a:xfrm>
              <a:off x="2069948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6" name="object 7236"/>
            <p:cNvSpPr/>
            <p:nvPr/>
          </p:nvSpPr>
          <p:spPr>
            <a:xfrm>
              <a:off x="2070075" y="41710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7" name="object 7237"/>
            <p:cNvSpPr/>
            <p:nvPr/>
          </p:nvSpPr>
          <p:spPr>
            <a:xfrm>
              <a:off x="207032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8" name="object 7238"/>
            <p:cNvSpPr/>
            <p:nvPr/>
          </p:nvSpPr>
          <p:spPr>
            <a:xfrm>
              <a:off x="207045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9" name="object 7239"/>
            <p:cNvSpPr/>
            <p:nvPr/>
          </p:nvSpPr>
          <p:spPr>
            <a:xfrm>
              <a:off x="207083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0" name="object 7240"/>
            <p:cNvSpPr/>
            <p:nvPr/>
          </p:nvSpPr>
          <p:spPr>
            <a:xfrm>
              <a:off x="207096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1" name="object 7241"/>
            <p:cNvSpPr/>
            <p:nvPr/>
          </p:nvSpPr>
          <p:spPr>
            <a:xfrm>
              <a:off x="207121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2" name="object 7242"/>
            <p:cNvSpPr/>
            <p:nvPr/>
          </p:nvSpPr>
          <p:spPr>
            <a:xfrm>
              <a:off x="207134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3" name="object 7243"/>
            <p:cNvSpPr/>
            <p:nvPr/>
          </p:nvSpPr>
          <p:spPr>
            <a:xfrm>
              <a:off x="207146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4" name="object 7244"/>
            <p:cNvSpPr/>
            <p:nvPr/>
          </p:nvSpPr>
          <p:spPr>
            <a:xfrm>
              <a:off x="207146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5" name="object 7245"/>
            <p:cNvSpPr/>
            <p:nvPr/>
          </p:nvSpPr>
          <p:spPr>
            <a:xfrm>
              <a:off x="207197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6" name="object 7246"/>
            <p:cNvSpPr/>
            <p:nvPr/>
          </p:nvSpPr>
          <p:spPr>
            <a:xfrm>
              <a:off x="207210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7" name="object 7247"/>
            <p:cNvSpPr/>
            <p:nvPr/>
          </p:nvSpPr>
          <p:spPr>
            <a:xfrm>
              <a:off x="2072482" y="417018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02"/>
                  </a:moveTo>
                  <a:lnTo>
                    <a:pt x="887" y="70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8" name="object 7248"/>
            <p:cNvSpPr/>
            <p:nvPr/>
          </p:nvSpPr>
          <p:spPr>
            <a:xfrm>
              <a:off x="2072609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9" name="object 7249"/>
            <p:cNvSpPr/>
            <p:nvPr/>
          </p:nvSpPr>
          <p:spPr>
            <a:xfrm>
              <a:off x="2072736" y="417022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83"/>
                  </a:moveTo>
                  <a:lnTo>
                    <a:pt x="887" y="68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0" name="object 7250"/>
            <p:cNvSpPr/>
            <p:nvPr/>
          </p:nvSpPr>
          <p:spPr>
            <a:xfrm>
              <a:off x="207286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1" name="object 7251"/>
            <p:cNvSpPr/>
            <p:nvPr/>
          </p:nvSpPr>
          <p:spPr>
            <a:xfrm>
              <a:off x="207311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2" name="object 7252"/>
            <p:cNvSpPr/>
            <p:nvPr/>
          </p:nvSpPr>
          <p:spPr>
            <a:xfrm>
              <a:off x="207362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3" name="object 7253"/>
            <p:cNvSpPr/>
            <p:nvPr/>
          </p:nvSpPr>
          <p:spPr>
            <a:xfrm>
              <a:off x="2072989" y="4171563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4" name="object 7254"/>
            <p:cNvSpPr/>
            <p:nvPr/>
          </p:nvSpPr>
          <p:spPr>
            <a:xfrm>
              <a:off x="2075017" y="41711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5" name="object 7255"/>
            <p:cNvSpPr/>
            <p:nvPr/>
          </p:nvSpPr>
          <p:spPr>
            <a:xfrm>
              <a:off x="2075017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6" name="object 7256"/>
            <p:cNvSpPr/>
            <p:nvPr/>
          </p:nvSpPr>
          <p:spPr>
            <a:xfrm>
              <a:off x="207514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7" name="object 7257"/>
            <p:cNvSpPr/>
            <p:nvPr/>
          </p:nvSpPr>
          <p:spPr>
            <a:xfrm>
              <a:off x="2075270" y="4168176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708"/>
                  </a:moveTo>
                  <a:lnTo>
                    <a:pt x="887" y="1708"/>
                  </a:lnTo>
                </a:path>
              </a:pathLst>
            </a:custGeom>
            <a:ln w="3417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8" name="object 7258"/>
            <p:cNvSpPr/>
            <p:nvPr/>
          </p:nvSpPr>
          <p:spPr>
            <a:xfrm>
              <a:off x="2075397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9" name="object 7259"/>
            <p:cNvSpPr/>
            <p:nvPr/>
          </p:nvSpPr>
          <p:spPr>
            <a:xfrm>
              <a:off x="207552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0" name="object 7260"/>
            <p:cNvSpPr/>
            <p:nvPr/>
          </p:nvSpPr>
          <p:spPr>
            <a:xfrm>
              <a:off x="2075017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  <a:path w="2539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1" name="object 7261"/>
            <p:cNvSpPr/>
            <p:nvPr/>
          </p:nvSpPr>
          <p:spPr>
            <a:xfrm>
              <a:off x="207666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2" name="object 7262"/>
            <p:cNvSpPr/>
            <p:nvPr/>
          </p:nvSpPr>
          <p:spPr>
            <a:xfrm>
              <a:off x="207704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3" name="object 7263"/>
            <p:cNvSpPr/>
            <p:nvPr/>
          </p:nvSpPr>
          <p:spPr>
            <a:xfrm>
              <a:off x="2076158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4" name="object 7264"/>
            <p:cNvSpPr/>
            <p:nvPr/>
          </p:nvSpPr>
          <p:spPr>
            <a:xfrm>
              <a:off x="207742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5" name="object 7265"/>
            <p:cNvSpPr/>
            <p:nvPr/>
          </p:nvSpPr>
          <p:spPr>
            <a:xfrm>
              <a:off x="2077678" y="41712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6" name="object 7266"/>
            <p:cNvSpPr/>
            <p:nvPr/>
          </p:nvSpPr>
          <p:spPr>
            <a:xfrm>
              <a:off x="2077678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7" name="object 7267"/>
            <p:cNvSpPr/>
            <p:nvPr/>
          </p:nvSpPr>
          <p:spPr>
            <a:xfrm>
              <a:off x="2077805" y="417069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9"/>
                  </a:moveTo>
                  <a:lnTo>
                    <a:pt x="887" y="44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8" name="object 7268"/>
            <p:cNvSpPr/>
            <p:nvPr/>
          </p:nvSpPr>
          <p:spPr>
            <a:xfrm>
              <a:off x="2077932" y="417036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13"/>
                  </a:moveTo>
                  <a:lnTo>
                    <a:pt x="887" y="6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9" name="object 7269"/>
            <p:cNvSpPr/>
            <p:nvPr/>
          </p:nvSpPr>
          <p:spPr>
            <a:xfrm>
              <a:off x="2078058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0" name="object 7270"/>
            <p:cNvSpPr/>
            <p:nvPr/>
          </p:nvSpPr>
          <p:spPr>
            <a:xfrm>
              <a:off x="207831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1" name="object 7271"/>
            <p:cNvSpPr/>
            <p:nvPr/>
          </p:nvSpPr>
          <p:spPr>
            <a:xfrm>
              <a:off x="207856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2" name="object 7272"/>
            <p:cNvSpPr/>
            <p:nvPr/>
          </p:nvSpPr>
          <p:spPr>
            <a:xfrm>
              <a:off x="207881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3" name="object 7273"/>
            <p:cNvSpPr/>
            <p:nvPr/>
          </p:nvSpPr>
          <p:spPr>
            <a:xfrm>
              <a:off x="207894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4" name="object 7274"/>
            <p:cNvSpPr/>
            <p:nvPr/>
          </p:nvSpPr>
          <p:spPr>
            <a:xfrm>
              <a:off x="207907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5" name="object 7275"/>
            <p:cNvSpPr/>
            <p:nvPr/>
          </p:nvSpPr>
          <p:spPr>
            <a:xfrm>
              <a:off x="2079199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6" name="object 7276"/>
            <p:cNvSpPr/>
            <p:nvPr/>
          </p:nvSpPr>
          <p:spPr>
            <a:xfrm>
              <a:off x="207932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7" name="object 7277"/>
            <p:cNvSpPr/>
            <p:nvPr/>
          </p:nvSpPr>
          <p:spPr>
            <a:xfrm>
              <a:off x="207983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8" name="object 7278"/>
            <p:cNvSpPr/>
            <p:nvPr/>
          </p:nvSpPr>
          <p:spPr>
            <a:xfrm>
              <a:off x="208008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9" name="object 7279"/>
            <p:cNvSpPr/>
            <p:nvPr/>
          </p:nvSpPr>
          <p:spPr>
            <a:xfrm>
              <a:off x="2080213" y="41711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0" name="object 7280"/>
            <p:cNvSpPr/>
            <p:nvPr/>
          </p:nvSpPr>
          <p:spPr>
            <a:xfrm>
              <a:off x="2080340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1" name="object 7281"/>
            <p:cNvSpPr/>
            <p:nvPr/>
          </p:nvSpPr>
          <p:spPr>
            <a:xfrm>
              <a:off x="208046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2" name="object 7282"/>
            <p:cNvSpPr/>
            <p:nvPr/>
          </p:nvSpPr>
          <p:spPr>
            <a:xfrm>
              <a:off x="2080593" y="416993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29"/>
                  </a:moveTo>
                  <a:lnTo>
                    <a:pt x="887" y="82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3" name="object 7283"/>
            <p:cNvSpPr/>
            <p:nvPr/>
          </p:nvSpPr>
          <p:spPr>
            <a:xfrm>
              <a:off x="208084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4" name="object 7284"/>
            <p:cNvSpPr/>
            <p:nvPr/>
          </p:nvSpPr>
          <p:spPr>
            <a:xfrm>
              <a:off x="208122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5" name="object 7285"/>
            <p:cNvSpPr/>
            <p:nvPr/>
          </p:nvSpPr>
          <p:spPr>
            <a:xfrm>
              <a:off x="208173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6" name="object 7286"/>
            <p:cNvSpPr/>
            <p:nvPr/>
          </p:nvSpPr>
          <p:spPr>
            <a:xfrm>
              <a:off x="208173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7" name="object 7287"/>
            <p:cNvSpPr/>
            <p:nvPr/>
          </p:nvSpPr>
          <p:spPr>
            <a:xfrm>
              <a:off x="2082367" y="417083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8" name="object 7288"/>
            <p:cNvSpPr/>
            <p:nvPr/>
          </p:nvSpPr>
          <p:spPr>
            <a:xfrm>
              <a:off x="208262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9" name="object 7289"/>
            <p:cNvSpPr/>
            <p:nvPr/>
          </p:nvSpPr>
          <p:spPr>
            <a:xfrm>
              <a:off x="2082747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0" name="object 7290"/>
            <p:cNvSpPr/>
            <p:nvPr/>
          </p:nvSpPr>
          <p:spPr>
            <a:xfrm>
              <a:off x="2082874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1" name="object 7291"/>
            <p:cNvSpPr/>
            <p:nvPr/>
          </p:nvSpPr>
          <p:spPr>
            <a:xfrm>
              <a:off x="2083001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2" name="object 7292"/>
            <p:cNvSpPr/>
            <p:nvPr/>
          </p:nvSpPr>
          <p:spPr>
            <a:xfrm>
              <a:off x="2083128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3" name="object 7293"/>
            <p:cNvSpPr/>
            <p:nvPr/>
          </p:nvSpPr>
          <p:spPr>
            <a:xfrm>
              <a:off x="2083254" y="4169341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26"/>
                  </a:moveTo>
                  <a:lnTo>
                    <a:pt x="887" y="112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4" name="object 7294"/>
            <p:cNvSpPr/>
            <p:nvPr/>
          </p:nvSpPr>
          <p:spPr>
            <a:xfrm>
              <a:off x="208338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5" name="object 7295"/>
            <p:cNvSpPr/>
            <p:nvPr/>
          </p:nvSpPr>
          <p:spPr>
            <a:xfrm>
              <a:off x="208363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6" name="object 7296"/>
            <p:cNvSpPr/>
            <p:nvPr/>
          </p:nvSpPr>
          <p:spPr>
            <a:xfrm>
              <a:off x="208388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7" name="object 7297"/>
            <p:cNvSpPr/>
            <p:nvPr/>
          </p:nvSpPr>
          <p:spPr>
            <a:xfrm>
              <a:off x="208426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8" name="object 7298"/>
            <p:cNvSpPr/>
            <p:nvPr/>
          </p:nvSpPr>
          <p:spPr>
            <a:xfrm>
              <a:off x="208439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9" name="object 7299"/>
            <p:cNvSpPr/>
            <p:nvPr/>
          </p:nvSpPr>
          <p:spPr>
            <a:xfrm>
              <a:off x="2084395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0" name="object 7300"/>
            <p:cNvSpPr/>
            <p:nvPr/>
          </p:nvSpPr>
          <p:spPr>
            <a:xfrm>
              <a:off x="208464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1" name="object 7301"/>
            <p:cNvSpPr/>
            <p:nvPr/>
          </p:nvSpPr>
          <p:spPr>
            <a:xfrm>
              <a:off x="208477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2" name="object 7302"/>
            <p:cNvSpPr/>
            <p:nvPr/>
          </p:nvSpPr>
          <p:spPr>
            <a:xfrm>
              <a:off x="208502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3" name="object 7303"/>
            <p:cNvSpPr/>
            <p:nvPr/>
          </p:nvSpPr>
          <p:spPr>
            <a:xfrm>
              <a:off x="208528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4" name="object 7304"/>
            <p:cNvSpPr/>
            <p:nvPr/>
          </p:nvSpPr>
          <p:spPr>
            <a:xfrm>
              <a:off x="2085409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5" name="object 7305"/>
            <p:cNvSpPr/>
            <p:nvPr/>
          </p:nvSpPr>
          <p:spPr>
            <a:xfrm>
              <a:off x="2085536" y="41710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6" name="object 7306"/>
            <p:cNvSpPr/>
            <p:nvPr/>
          </p:nvSpPr>
          <p:spPr>
            <a:xfrm>
              <a:off x="2085662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7" name="object 7307"/>
            <p:cNvSpPr/>
            <p:nvPr/>
          </p:nvSpPr>
          <p:spPr>
            <a:xfrm>
              <a:off x="208566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8" name="object 7308"/>
            <p:cNvSpPr/>
            <p:nvPr/>
          </p:nvSpPr>
          <p:spPr>
            <a:xfrm>
              <a:off x="2085789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9" name="object 7309"/>
            <p:cNvSpPr/>
            <p:nvPr/>
          </p:nvSpPr>
          <p:spPr>
            <a:xfrm>
              <a:off x="2085916" y="417060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93"/>
                  </a:moveTo>
                  <a:lnTo>
                    <a:pt x="887" y="49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0" name="object 7310"/>
            <p:cNvSpPr/>
            <p:nvPr/>
          </p:nvSpPr>
          <p:spPr>
            <a:xfrm>
              <a:off x="208604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1" name="object 7311"/>
            <p:cNvSpPr/>
            <p:nvPr/>
          </p:nvSpPr>
          <p:spPr>
            <a:xfrm>
              <a:off x="208654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2" name="object 7312"/>
            <p:cNvSpPr/>
            <p:nvPr/>
          </p:nvSpPr>
          <p:spPr>
            <a:xfrm>
              <a:off x="2087056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3" name="object 7313"/>
            <p:cNvSpPr/>
            <p:nvPr/>
          </p:nvSpPr>
          <p:spPr>
            <a:xfrm>
              <a:off x="208731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4" name="object 7314"/>
            <p:cNvSpPr/>
            <p:nvPr/>
          </p:nvSpPr>
          <p:spPr>
            <a:xfrm>
              <a:off x="208769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5" name="object 7315"/>
            <p:cNvSpPr/>
            <p:nvPr/>
          </p:nvSpPr>
          <p:spPr>
            <a:xfrm>
              <a:off x="208794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6" name="object 7316"/>
            <p:cNvSpPr/>
            <p:nvPr/>
          </p:nvSpPr>
          <p:spPr>
            <a:xfrm>
              <a:off x="2087943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7" name="object 7317"/>
            <p:cNvSpPr/>
            <p:nvPr/>
          </p:nvSpPr>
          <p:spPr>
            <a:xfrm>
              <a:off x="2088197" y="41710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8" name="object 7318"/>
            <p:cNvSpPr/>
            <p:nvPr/>
          </p:nvSpPr>
          <p:spPr>
            <a:xfrm>
              <a:off x="2088197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9" name="object 7319"/>
            <p:cNvSpPr/>
            <p:nvPr/>
          </p:nvSpPr>
          <p:spPr>
            <a:xfrm>
              <a:off x="2088324" y="417069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9"/>
                  </a:moveTo>
                  <a:lnTo>
                    <a:pt x="887" y="44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0" name="object 7320"/>
            <p:cNvSpPr/>
            <p:nvPr/>
          </p:nvSpPr>
          <p:spPr>
            <a:xfrm>
              <a:off x="2088450" y="41711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1" name="object 7321"/>
            <p:cNvSpPr/>
            <p:nvPr/>
          </p:nvSpPr>
          <p:spPr>
            <a:xfrm>
              <a:off x="2088577" y="41710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2" name="object 7322"/>
            <p:cNvSpPr/>
            <p:nvPr/>
          </p:nvSpPr>
          <p:spPr>
            <a:xfrm>
              <a:off x="208870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3" name="object 7323"/>
            <p:cNvSpPr/>
            <p:nvPr/>
          </p:nvSpPr>
          <p:spPr>
            <a:xfrm>
              <a:off x="208883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4" name="object 7324"/>
            <p:cNvSpPr/>
            <p:nvPr/>
          </p:nvSpPr>
          <p:spPr>
            <a:xfrm>
              <a:off x="208921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5" name="object 7325"/>
            <p:cNvSpPr/>
            <p:nvPr/>
          </p:nvSpPr>
          <p:spPr>
            <a:xfrm>
              <a:off x="2089718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6" name="object 7326"/>
            <p:cNvSpPr/>
            <p:nvPr/>
          </p:nvSpPr>
          <p:spPr>
            <a:xfrm>
              <a:off x="208997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7" name="object 7327"/>
            <p:cNvSpPr/>
            <p:nvPr/>
          </p:nvSpPr>
          <p:spPr>
            <a:xfrm>
              <a:off x="209060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8" name="object 7328"/>
            <p:cNvSpPr/>
            <p:nvPr/>
          </p:nvSpPr>
          <p:spPr>
            <a:xfrm>
              <a:off x="2090731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9" name="object 7329"/>
            <p:cNvSpPr/>
            <p:nvPr/>
          </p:nvSpPr>
          <p:spPr>
            <a:xfrm>
              <a:off x="2090731" y="417046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3"/>
                  </a:moveTo>
                  <a:lnTo>
                    <a:pt x="887" y="5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0" name="object 7330"/>
            <p:cNvSpPr/>
            <p:nvPr/>
          </p:nvSpPr>
          <p:spPr>
            <a:xfrm>
              <a:off x="209085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1" name="object 7331"/>
            <p:cNvSpPr/>
            <p:nvPr/>
          </p:nvSpPr>
          <p:spPr>
            <a:xfrm>
              <a:off x="2091112" y="417086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2" name="object 7332"/>
            <p:cNvSpPr/>
            <p:nvPr/>
          </p:nvSpPr>
          <p:spPr>
            <a:xfrm>
              <a:off x="2091238" y="41712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3" name="object 7333"/>
            <p:cNvSpPr/>
            <p:nvPr/>
          </p:nvSpPr>
          <p:spPr>
            <a:xfrm>
              <a:off x="2091238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4" name="object 7334"/>
            <p:cNvSpPr/>
            <p:nvPr/>
          </p:nvSpPr>
          <p:spPr>
            <a:xfrm>
              <a:off x="209136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5" name="object 7335"/>
            <p:cNvSpPr/>
            <p:nvPr/>
          </p:nvSpPr>
          <p:spPr>
            <a:xfrm>
              <a:off x="209174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6" name="object 7336"/>
            <p:cNvSpPr/>
            <p:nvPr/>
          </p:nvSpPr>
          <p:spPr>
            <a:xfrm>
              <a:off x="2090985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7" name="object 7337"/>
            <p:cNvSpPr/>
            <p:nvPr/>
          </p:nvSpPr>
          <p:spPr>
            <a:xfrm>
              <a:off x="209225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8" name="object 7338"/>
            <p:cNvSpPr/>
            <p:nvPr/>
          </p:nvSpPr>
          <p:spPr>
            <a:xfrm>
              <a:off x="209275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9" name="object 7339"/>
            <p:cNvSpPr/>
            <p:nvPr/>
          </p:nvSpPr>
          <p:spPr>
            <a:xfrm>
              <a:off x="209313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0" name="object 7340"/>
            <p:cNvSpPr/>
            <p:nvPr/>
          </p:nvSpPr>
          <p:spPr>
            <a:xfrm>
              <a:off x="209326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1" name="object 7341"/>
            <p:cNvSpPr/>
            <p:nvPr/>
          </p:nvSpPr>
          <p:spPr>
            <a:xfrm>
              <a:off x="2093393" y="41710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2" name="object 7342"/>
            <p:cNvSpPr/>
            <p:nvPr/>
          </p:nvSpPr>
          <p:spPr>
            <a:xfrm>
              <a:off x="2093646" y="417031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39"/>
                  </a:moveTo>
                  <a:lnTo>
                    <a:pt x="887" y="63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3" name="object 7343"/>
            <p:cNvSpPr/>
            <p:nvPr/>
          </p:nvSpPr>
          <p:spPr>
            <a:xfrm>
              <a:off x="2093773" y="41710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4" name="object 7344"/>
            <p:cNvSpPr/>
            <p:nvPr/>
          </p:nvSpPr>
          <p:spPr>
            <a:xfrm>
              <a:off x="2093900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5" name="object 7345"/>
            <p:cNvSpPr/>
            <p:nvPr/>
          </p:nvSpPr>
          <p:spPr>
            <a:xfrm>
              <a:off x="209440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6" name="object 7346"/>
            <p:cNvSpPr/>
            <p:nvPr/>
          </p:nvSpPr>
          <p:spPr>
            <a:xfrm>
              <a:off x="209478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7" name="object 7347"/>
            <p:cNvSpPr/>
            <p:nvPr/>
          </p:nvSpPr>
          <p:spPr>
            <a:xfrm>
              <a:off x="209478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8" name="object 7348"/>
            <p:cNvSpPr/>
            <p:nvPr/>
          </p:nvSpPr>
          <p:spPr>
            <a:xfrm>
              <a:off x="209491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9" name="object 7349"/>
            <p:cNvSpPr/>
            <p:nvPr/>
          </p:nvSpPr>
          <p:spPr>
            <a:xfrm>
              <a:off x="2094153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633" y="0"/>
                  </a:moveTo>
                  <a:lnTo>
                    <a:pt x="2407" y="0"/>
                  </a:lnTo>
                </a:path>
                <a:path w="2539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0" name="object 7350"/>
            <p:cNvSpPr/>
            <p:nvPr/>
          </p:nvSpPr>
          <p:spPr>
            <a:xfrm>
              <a:off x="209580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1" name="object 7351"/>
            <p:cNvSpPr/>
            <p:nvPr/>
          </p:nvSpPr>
          <p:spPr>
            <a:xfrm>
              <a:off x="2096054" y="417078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05"/>
                  </a:moveTo>
                  <a:lnTo>
                    <a:pt x="887" y="40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2" name="object 7352"/>
            <p:cNvSpPr/>
            <p:nvPr/>
          </p:nvSpPr>
          <p:spPr>
            <a:xfrm>
              <a:off x="2096054" y="417034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26"/>
                  </a:moveTo>
                  <a:lnTo>
                    <a:pt x="887" y="62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3" name="object 7353"/>
            <p:cNvSpPr/>
            <p:nvPr/>
          </p:nvSpPr>
          <p:spPr>
            <a:xfrm>
              <a:off x="2096181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4" name="object 7354"/>
            <p:cNvSpPr/>
            <p:nvPr/>
          </p:nvSpPr>
          <p:spPr>
            <a:xfrm>
              <a:off x="209630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5" name="object 7355"/>
            <p:cNvSpPr/>
            <p:nvPr/>
          </p:nvSpPr>
          <p:spPr>
            <a:xfrm>
              <a:off x="2096434" y="417034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26"/>
                  </a:moveTo>
                  <a:lnTo>
                    <a:pt x="887" y="62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6" name="object 7356"/>
            <p:cNvSpPr/>
            <p:nvPr/>
          </p:nvSpPr>
          <p:spPr>
            <a:xfrm>
              <a:off x="209656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7" name="object 7357"/>
            <p:cNvSpPr/>
            <p:nvPr/>
          </p:nvSpPr>
          <p:spPr>
            <a:xfrm>
              <a:off x="209694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8" name="object 7358"/>
            <p:cNvSpPr/>
            <p:nvPr/>
          </p:nvSpPr>
          <p:spPr>
            <a:xfrm>
              <a:off x="209719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9" name="object 7359"/>
            <p:cNvSpPr/>
            <p:nvPr/>
          </p:nvSpPr>
          <p:spPr>
            <a:xfrm>
              <a:off x="209732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0" name="object 7360"/>
            <p:cNvSpPr/>
            <p:nvPr/>
          </p:nvSpPr>
          <p:spPr>
            <a:xfrm>
              <a:off x="209744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1" name="object 7361"/>
            <p:cNvSpPr/>
            <p:nvPr/>
          </p:nvSpPr>
          <p:spPr>
            <a:xfrm>
              <a:off x="2097575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2" name="object 7362"/>
            <p:cNvSpPr/>
            <p:nvPr/>
          </p:nvSpPr>
          <p:spPr>
            <a:xfrm>
              <a:off x="209757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3" name="object 7363"/>
            <p:cNvSpPr/>
            <p:nvPr/>
          </p:nvSpPr>
          <p:spPr>
            <a:xfrm>
              <a:off x="209808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4" name="object 7364"/>
            <p:cNvSpPr/>
            <p:nvPr/>
          </p:nvSpPr>
          <p:spPr>
            <a:xfrm>
              <a:off x="2098462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5" name="object 7365"/>
            <p:cNvSpPr/>
            <p:nvPr/>
          </p:nvSpPr>
          <p:spPr>
            <a:xfrm>
              <a:off x="2098715" y="41710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6" name="object 7366"/>
            <p:cNvSpPr/>
            <p:nvPr/>
          </p:nvSpPr>
          <p:spPr>
            <a:xfrm>
              <a:off x="2098842" y="41709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7" name="object 7367"/>
            <p:cNvSpPr/>
            <p:nvPr/>
          </p:nvSpPr>
          <p:spPr>
            <a:xfrm>
              <a:off x="209884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8" name="object 7368"/>
            <p:cNvSpPr/>
            <p:nvPr/>
          </p:nvSpPr>
          <p:spPr>
            <a:xfrm>
              <a:off x="2098969" y="417056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2"/>
                  </a:moveTo>
                  <a:lnTo>
                    <a:pt x="887" y="5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9" name="object 7369"/>
            <p:cNvSpPr/>
            <p:nvPr/>
          </p:nvSpPr>
          <p:spPr>
            <a:xfrm>
              <a:off x="2099095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0" name="object 7370"/>
            <p:cNvSpPr/>
            <p:nvPr/>
          </p:nvSpPr>
          <p:spPr>
            <a:xfrm>
              <a:off x="209934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1" name="object 7371"/>
            <p:cNvSpPr/>
            <p:nvPr/>
          </p:nvSpPr>
          <p:spPr>
            <a:xfrm>
              <a:off x="209947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2" name="object 7372"/>
            <p:cNvSpPr/>
            <p:nvPr/>
          </p:nvSpPr>
          <p:spPr>
            <a:xfrm>
              <a:off x="209985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3" name="object 7373"/>
            <p:cNvSpPr/>
            <p:nvPr/>
          </p:nvSpPr>
          <p:spPr>
            <a:xfrm>
              <a:off x="210010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4" name="object 7374"/>
            <p:cNvSpPr/>
            <p:nvPr/>
          </p:nvSpPr>
          <p:spPr>
            <a:xfrm>
              <a:off x="210023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5" name="object 7375"/>
            <p:cNvSpPr/>
            <p:nvPr/>
          </p:nvSpPr>
          <p:spPr>
            <a:xfrm>
              <a:off x="210036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6" name="object 7376"/>
            <p:cNvSpPr/>
            <p:nvPr/>
          </p:nvSpPr>
          <p:spPr>
            <a:xfrm>
              <a:off x="210074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7" name="object 7377"/>
            <p:cNvSpPr/>
            <p:nvPr/>
          </p:nvSpPr>
          <p:spPr>
            <a:xfrm>
              <a:off x="210087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8" name="object 7378"/>
            <p:cNvSpPr/>
            <p:nvPr/>
          </p:nvSpPr>
          <p:spPr>
            <a:xfrm>
              <a:off x="210099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9" name="object 7379"/>
            <p:cNvSpPr/>
            <p:nvPr/>
          </p:nvSpPr>
          <p:spPr>
            <a:xfrm>
              <a:off x="2101250" y="417061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7"/>
                  </a:moveTo>
                  <a:lnTo>
                    <a:pt x="887" y="48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0" name="object 7380"/>
            <p:cNvSpPr/>
            <p:nvPr/>
          </p:nvSpPr>
          <p:spPr>
            <a:xfrm>
              <a:off x="2101377" y="417042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82"/>
                  </a:moveTo>
                  <a:lnTo>
                    <a:pt x="887" y="5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1" name="object 7381"/>
            <p:cNvSpPr/>
            <p:nvPr/>
          </p:nvSpPr>
          <p:spPr>
            <a:xfrm>
              <a:off x="2101503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2" name="object 7382"/>
            <p:cNvSpPr/>
            <p:nvPr/>
          </p:nvSpPr>
          <p:spPr>
            <a:xfrm>
              <a:off x="2101630" y="417078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05"/>
                  </a:moveTo>
                  <a:lnTo>
                    <a:pt x="887" y="40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3" name="object 7383"/>
            <p:cNvSpPr/>
            <p:nvPr/>
          </p:nvSpPr>
          <p:spPr>
            <a:xfrm>
              <a:off x="2101757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4" name="object 7384"/>
            <p:cNvSpPr/>
            <p:nvPr/>
          </p:nvSpPr>
          <p:spPr>
            <a:xfrm>
              <a:off x="210188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5" name="object 7385"/>
            <p:cNvSpPr/>
            <p:nvPr/>
          </p:nvSpPr>
          <p:spPr>
            <a:xfrm>
              <a:off x="210213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6" name="object 7386"/>
            <p:cNvSpPr/>
            <p:nvPr/>
          </p:nvSpPr>
          <p:spPr>
            <a:xfrm>
              <a:off x="210239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7" name="object 7387"/>
            <p:cNvSpPr/>
            <p:nvPr/>
          </p:nvSpPr>
          <p:spPr>
            <a:xfrm>
              <a:off x="210264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8" name="object 7388"/>
            <p:cNvSpPr/>
            <p:nvPr/>
          </p:nvSpPr>
          <p:spPr>
            <a:xfrm>
              <a:off x="2102771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9" name="object 7389"/>
            <p:cNvSpPr/>
            <p:nvPr/>
          </p:nvSpPr>
          <p:spPr>
            <a:xfrm>
              <a:off x="210353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0" name="object 7390"/>
            <p:cNvSpPr/>
            <p:nvPr/>
          </p:nvSpPr>
          <p:spPr>
            <a:xfrm>
              <a:off x="2103784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1" name="object 7391"/>
            <p:cNvSpPr/>
            <p:nvPr/>
          </p:nvSpPr>
          <p:spPr>
            <a:xfrm>
              <a:off x="2103911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2" name="object 7392"/>
            <p:cNvSpPr/>
            <p:nvPr/>
          </p:nvSpPr>
          <p:spPr>
            <a:xfrm>
              <a:off x="2104038" y="417078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05"/>
                  </a:moveTo>
                  <a:lnTo>
                    <a:pt x="887" y="40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3" name="object 7393"/>
            <p:cNvSpPr/>
            <p:nvPr/>
          </p:nvSpPr>
          <p:spPr>
            <a:xfrm>
              <a:off x="2104165" y="417093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4" name="object 7394"/>
            <p:cNvSpPr/>
            <p:nvPr/>
          </p:nvSpPr>
          <p:spPr>
            <a:xfrm>
              <a:off x="2104291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5" name="object 7395"/>
            <p:cNvSpPr/>
            <p:nvPr/>
          </p:nvSpPr>
          <p:spPr>
            <a:xfrm>
              <a:off x="2104418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6" name="object 7396"/>
            <p:cNvSpPr/>
            <p:nvPr/>
          </p:nvSpPr>
          <p:spPr>
            <a:xfrm>
              <a:off x="2104672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7" name="object 7397"/>
            <p:cNvSpPr/>
            <p:nvPr/>
          </p:nvSpPr>
          <p:spPr>
            <a:xfrm>
              <a:off x="210479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8" name="object 7398"/>
            <p:cNvSpPr/>
            <p:nvPr/>
          </p:nvSpPr>
          <p:spPr>
            <a:xfrm>
              <a:off x="210517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9" name="object 7399"/>
            <p:cNvSpPr/>
            <p:nvPr/>
          </p:nvSpPr>
          <p:spPr>
            <a:xfrm>
              <a:off x="210530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0" name="object 7400"/>
            <p:cNvSpPr/>
            <p:nvPr/>
          </p:nvSpPr>
          <p:spPr>
            <a:xfrm>
              <a:off x="210555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1" name="object 7401"/>
            <p:cNvSpPr/>
            <p:nvPr/>
          </p:nvSpPr>
          <p:spPr>
            <a:xfrm>
              <a:off x="210606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2" name="object 7402"/>
            <p:cNvSpPr/>
            <p:nvPr/>
          </p:nvSpPr>
          <p:spPr>
            <a:xfrm>
              <a:off x="210631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3" name="object 7403"/>
            <p:cNvSpPr/>
            <p:nvPr/>
          </p:nvSpPr>
          <p:spPr>
            <a:xfrm>
              <a:off x="210644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4" name="object 7404"/>
            <p:cNvSpPr/>
            <p:nvPr/>
          </p:nvSpPr>
          <p:spPr>
            <a:xfrm>
              <a:off x="2106572" y="417035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20"/>
                  </a:moveTo>
                  <a:lnTo>
                    <a:pt x="887" y="6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5" name="object 7405"/>
            <p:cNvSpPr/>
            <p:nvPr/>
          </p:nvSpPr>
          <p:spPr>
            <a:xfrm>
              <a:off x="2106699" y="41712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6" name="object 7406"/>
            <p:cNvSpPr/>
            <p:nvPr/>
          </p:nvSpPr>
          <p:spPr>
            <a:xfrm>
              <a:off x="210682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7" name="object 7407"/>
            <p:cNvSpPr/>
            <p:nvPr/>
          </p:nvSpPr>
          <p:spPr>
            <a:xfrm>
              <a:off x="2106953" y="417078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05"/>
                  </a:moveTo>
                  <a:lnTo>
                    <a:pt x="887" y="40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8" name="object 7408"/>
            <p:cNvSpPr/>
            <p:nvPr/>
          </p:nvSpPr>
          <p:spPr>
            <a:xfrm>
              <a:off x="210720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9" name="object 7409"/>
            <p:cNvSpPr/>
            <p:nvPr/>
          </p:nvSpPr>
          <p:spPr>
            <a:xfrm>
              <a:off x="210733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0" name="object 7410"/>
            <p:cNvSpPr/>
            <p:nvPr/>
          </p:nvSpPr>
          <p:spPr>
            <a:xfrm>
              <a:off x="210758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1" name="object 7411"/>
            <p:cNvSpPr/>
            <p:nvPr/>
          </p:nvSpPr>
          <p:spPr>
            <a:xfrm>
              <a:off x="210809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2" name="object 7412"/>
            <p:cNvSpPr/>
            <p:nvPr/>
          </p:nvSpPr>
          <p:spPr>
            <a:xfrm>
              <a:off x="2108093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3" name="object 7413"/>
            <p:cNvSpPr/>
            <p:nvPr/>
          </p:nvSpPr>
          <p:spPr>
            <a:xfrm>
              <a:off x="2107333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4" name="object 7414"/>
            <p:cNvSpPr/>
            <p:nvPr/>
          </p:nvSpPr>
          <p:spPr>
            <a:xfrm>
              <a:off x="210885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5" name="object 7415"/>
            <p:cNvSpPr/>
            <p:nvPr/>
          </p:nvSpPr>
          <p:spPr>
            <a:xfrm>
              <a:off x="210885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6" name="object 7416"/>
            <p:cNvSpPr/>
            <p:nvPr/>
          </p:nvSpPr>
          <p:spPr>
            <a:xfrm>
              <a:off x="2108980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7" name="object 7417"/>
            <p:cNvSpPr/>
            <p:nvPr/>
          </p:nvSpPr>
          <p:spPr>
            <a:xfrm>
              <a:off x="210910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8" name="object 7418"/>
            <p:cNvSpPr/>
            <p:nvPr/>
          </p:nvSpPr>
          <p:spPr>
            <a:xfrm>
              <a:off x="2109234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9" name="object 7419"/>
            <p:cNvSpPr/>
            <p:nvPr/>
          </p:nvSpPr>
          <p:spPr>
            <a:xfrm>
              <a:off x="2109361" y="416996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16"/>
                  </a:moveTo>
                  <a:lnTo>
                    <a:pt x="887" y="81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0" name="object 7420"/>
            <p:cNvSpPr/>
            <p:nvPr/>
          </p:nvSpPr>
          <p:spPr>
            <a:xfrm>
              <a:off x="210948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1" name="object 7421"/>
            <p:cNvSpPr/>
            <p:nvPr/>
          </p:nvSpPr>
          <p:spPr>
            <a:xfrm>
              <a:off x="2109614" y="417061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7"/>
                  </a:moveTo>
                  <a:lnTo>
                    <a:pt x="887" y="48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2" name="object 7422"/>
            <p:cNvSpPr/>
            <p:nvPr/>
          </p:nvSpPr>
          <p:spPr>
            <a:xfrm>
              <a:off x="210974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3" name="object 7423"/>
            <p:cNvSpPr/>
            <p:nvPr/>
          </p:nvSpPr>
          <p:spPr>
            <a:xfrm>
              <a:off x="210999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4" name="object 7424"/>
            <p:cNvSpPr/>
            <p:nvPr/>
          </p:nvSpPr>
          <p:spPr>
            <a:xfrm>
              <a:off x="211024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5" name="object 7425"/>
            <p:cNvSpPr/>
            <p:nvPr/>
          </p:nvSpPr>
          <p:spPr>
            <a:xfrm>
              <a:off x="211050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6" name="object 7426"/>
            <p:cNvSpPr/>
            <p:nvPr/>
          </p:nvSpPr>
          <p:spPr>
            <a:xfrm>
              <a:off x="211062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7" name="object 7427"/>
            <p:cNvSpPr/>
            <p:nvPr/>
          </p:nvSpPr>
          <p:spPr>
            <a:xfrm>
              <a:off x="211075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8" name="object 7428"/>
            <p:cNvSpPr/>
            <p:nvPr/>
          </p:nvSpPr>
          <p:spPr>
            <a:xfrm>
              <a:off x="211088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9" name="object 7429"/>
            <p:cNvSpPr/>
            <p:nvPr/>
          </p:nvSpPr>
          <p:spPr>
            <a:xfrm>
              <a:off x="211151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0" name="object 7430"/>
            <p:cNvSpPr/>
            <p:nvPr/>
          </p:nvSpPr>
          <p:spPr>
            <a:xfrm>
              <a:off x="211164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1" name="object 7431"/>
            <p:cNvSpPr/>
            <p:nvPr/>
          </p:nvSpPr>
          <p:spPr>
            <a:xfrm>
              <a:off x="211176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2" name="object 7432"/>
            <p:cNvSpPr/>
            <p:nvPr/>
          </p:nvSpPr>
          <p:spPr>
            <a:xfrm>
              <a:off x="2111895" y="417092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3" name="object 7433"/>
            <p:cNvSpPr/>
            <p:nvPr/>
          </p:nvSpPr>
          <p:spPr>
            <a:xfrm>
              <a:off x="2112022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4" name="object 7434"/>
            <p:cNvSpPr/>
            <p:nvPr/>
          </p:nvSpPr>
          <p:spPr>
            <a:xfrm>
              <a:off x="2112275" y="417035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20"/>
                  </a:moveTo>
                  <a:lnTo>
                    <a:pt x="887" y="6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5" name="object 7435"/>
            <p:cNvSpPr/>
            <p:nvPr/>
          </p:nvSpPr>
          <p:spPr>
            <a:xfrm>
              <a:off x="2111642" y="4171575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506" y="0"/>
                  </a:moveTo>
                  <a:lnTo>
                    <a:pt x="2281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6" name="object 7436"/>
            <p:cNvSpPr/>
            <p:nvPr/>
          </p:nvSpPr>
          <p:spPr>
            <a:xfrm>
              <a:off x="211354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7" name="object 7437"/>
            <p:cNvSpPr/>
            <p:nvPr/>
          </p:nvSpPr>
          <p:spPr>
            <a:xfrm>
              <a:off x="2113289" y="4171569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8" name="object 7438"/>
            <p:cNvSpPr/>
            <p:nvPr/>
          </p:nvSpPr>
          <p:spPr>
            <a:xfrm>
              <a:off x="2114556" y="41709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9" name="object 7439"/>
            <p:cNvSpPr/>
            <p:nvPr/>
          </p:nvSpPr>
          <p:spPr>
            <a:xfrm>
              <a:off x="2114683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0" name="object 7440"/>
            <p:cNvSpPr/>
            <p:nvPr/>
          </p:nvSpPr>
          <p:spPr>
            <a:xfrm>
              <a:off x="211468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1" name="object 7441"/>
            <p:cNvSpPr/>
            <p:nvPr/>
          </p:nvSpPr>
          <p:spPr>
            <a:xfrm>
              <a:off x="2114810" y="417075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7"/>
                  </a:moveTo>
                  <a:lnTo>
                    <a:pt x="887" y="41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2" name="object 7442"/>
            <p:cNvSpPr/>
            <p:nvPr/>
          </p:nvSpPr>
          <p:spPr>
            <a:xfrm>
              <a:off x="211519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3" name="object 7443"/>
            <p:cNvSpPr/>
            <p:nvPr/>
          </p:nvSpPr>
          <p:spPr>
            <a:xfrm>
              <a:off x="211582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4" name="object 7444"/>
            <p:cNvSpPr/>
            <p:nvPr/>
          </p:nvSpPr>
          <p:spPr>
            <a:xfrm>
              <a:off x="211607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5" name="object 7445"/>
            <p:cNvSpPr/>
            <p:nvPr/>
          </p:nvSpPr>
          <p:spPr>
            <a:xfrm>
              <a:off x="211683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6" name="object 7446"/>
            <p:cNvSpPr/>
            <p:nvPr/>
          </p:nvSpPr>
          <p:spPr>
            <a:xfrm>
              <a:off x="211696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7" name="object 7447"/>
            <p:cNvSpPr/>
            <p:nvPr/>
          </p:nvSpPr>
          <p:spPr>
            <a:xfrm>
              <a:off x="2117091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8" name="object 7448"/>
            <p:cNvSpPr/>
            <p:nvPr/>
          </p:nvSpPr>
          <p:spPr>
            <a:xfrm>
              <a:off x="2117091" y="41710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9" name="object 7449"/>
            <p:cNvSpPr/>
            <p:nvPr/>
          </p:nvSpPr>
          <p:spPr>
            <a:xfrm>
              <a:off x="211721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0" name="object 7450"/>
            <p:cNvSpPr/>
            <p:nvPr/>
          </p:nvSpPr>
          <p:spPr>
            <a:xfrm>
              <a:off x="2117344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1" name="object 7451"/>
            <p:cNvSpPr/>
            <p:nvPr/>
          </p:nvSpPr>
          <p:spPr>
            <a:xfrm>
              <a:off x="2117471" y="417046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3"/>
                  </a:moveTo>
                  <a:lnTo>
                    <a:pt x="887" y="5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2" name="object 7452"/>
            <p:cNvSpPr/>
            <p:nvPr/>
          </p:nvSpPr>
          <p:spPr>
            <a:xfrm>
              <a:off x="211759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3" name="object 7453"/>
            <p:cNvSpPr/>
            <p:nvPr/>
          </p:nvSpPr>
          <p:spPr>
            <a:xfrm>
              <a:off x="211785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4" name="object 7454"/>
            <p:cNvSpPr/>
            <p:nvPr/>
          </p:nvSpPr>
          <p:spPr>
            <a:xfrm>
              <a:off x="2117851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5" name="object 7455"/>
            <p:cNvSpPr/>
            <p:nvPr/>
          </p:nvSpPr>
          <p:spPr>
            <a:xfrm>
              <a:off x="2119499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6" name="object 7456"/>
            <p:cNvSpPr/>
            <p:nvPr/>
          </p:nvSpPr>
          <p:spPr>
            <a:xfrm>
              <a:off x="2119752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7" name="object 7457"/>
            <p:cNvSpPr/>
            <p:nvPr/>
          </p:nvSpPr>
          <p:spPr>
            <a:xfrm>
              <a:off x="2119752" y="41711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8" name="object 7458"/>
            <p:cNvSpPr/>
            <p:nvPr/>
          </p:nvSpPr>
          <p:spPr>
            <a:xfrm>
              <a:off x="2119119" y="417146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9" name="object 7459"/>
            <p:cNvSpPr/>
            <p:nvPr/>
          </p:nvSpPr>
          <p:spPr>
            <a:xfrm>
              <a:off x="2120132" y="417091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1"/>
                  </a:moveTo>
                  <a:lnTo>
                    <a:pt x="887" y="34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0" name="object 7460"/>
            <p:cNvSpPr/>
            <p:nvPr/>
          </p:nvSpPr>
          <p:spPr>
            <a:xfrm>
              <a:off x="212025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1" name="object 7461"/>
            <p:cNvSpPr/>
            <p:nvPr/>
          </p:nvSpPr>
          <p:spPr>
            <a:xfrm>
              <a:off x="212089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2" name="object 7462"/>
            <p:cNvSpPr/>
            <p:nvPr/>
          </p:nvSpPr>
          <p:spPr>
            <a:xfrm>
              <a:off x="212127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3" name="object 7463"/>
            <p:cNvSpPr/>
            <p:nvPr/>
          </p:nvSpPr>
          <p:spPr>
            <a:xfrm>
              <a:off x="212203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4" name="object 7464"/>
            <p:cNvSpPr/>
            <p:nvPr/>
          </p:nvSpPr>
          <p:spPr>
            <a:xfrm>
              <a:off x="212228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5" name="object 7465"/>
            <p:cNvSpPr/>
            <p:nvPr/>
          </p:nvSpPr>
          <p:spPr>
            <a:xfrm>
              <a:off x="2122414" y="41711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6" name="object 7466"/>
            <p:cNvSpPr/>
            <p:nvPr/>
          </p:nvSpPr>
          <p:spPr>
            <a:xfrm>
              <a:off x="2122667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7" name="object 7467"/>
            <p:cNvSpPr/>
            <p:nvPr/>
          </p:nvSpPr>
          <p:spPr>
            <a:xfrm>
              <a:off x="2122794" y="416979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98"/>
                  </a:moveTo>
                  <a:lnTo>
                    <a:pt x="887" y="89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8" name="object 7468"/>
            <p:cNvSpPr/>
            <p:nvPr/>
          </p:nvSpPr>
          <p:spPr>
            <a:xfrm>
              <a:off x="212304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9" name="object 7469"/>
            <p:cNvSpPr/>
            <p:nvPr/>
          </p:nvSpPr>
          <p:spPr>
            <a:xfrm>
              <a:off x="212368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0" name="object 7470"/>
            <p:cNvSpPr/>
            <p:nvPr/>
          </p:nvSpPr>
          <p:spPr>
            <a:xfrm>
              <a:off x="2123934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1" name="object 7471"/>
            <p:cNvSpPr/>
            <p:nvPr/>
          </p:nvSpPr>
          <p:spPr>
            <a:xfrm>
              <a:off x="212406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2" name="object 7472"/>
            <p:cNvSpPr/>
            <p:nvPr/>
          </p:nvSpPr>
          <p:spPr>
            <a:xfrm>
              <a:off x="212444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3" name="object 7473"/>
            <p:cNvSpPr/>
            <p:nvPr/>
          </p:nvSpPr>
          <p:spPr>
            <a:xfrm>
              <a:off x="212482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4" name="object 7474"/>
            <p:cNvSpPr/>
            <p:nvPr/>
          </p:nvSpPr>
          <p:spPr>
            <a:xfrm>
              <a:off x="2124948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5" name="object 7475"/>
            <p:cNvSpPr/>
            <p:nvPr/>
          </p:nvSpPr>
          <p:spPr>
            <a:xfrm>
              <a:off x="2125075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6" name="object 7476"/>
            <p:cNvSpPr/>
            <p:nvPr/>
          </p:nvSpPr>
          <p:spPr>
            <a:xfrm>
              <a:off x="2125202" y="41710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7" name="object 7477"/>
            <p:cNvSpPr/>
            <p:nvPr/>
          </p:nvSpPr>
          <p:spPr>
            <a:xfrm>
              <a:off x="2125328" y="417083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8" name="object 7478"/>
            <p:cNvSpPr/>
            <p:nvPr/>
          </p:nvSpPr>
          <p:spPr>
            <a:xfrm>
              <a:off x="2125455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9" name="object 7479"/>
            <p:cNvSpPr/>
            <p:nvPr/>
          </p:nvSpPr>
          <p:spPr>
            <a:xfrm>
              <a:off x="212583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0" name="object 7480"/>
            <p:cNvSpPr/>
            <p:nvPr/>
          </p:nvSpPr>
          <p:spPr>
            <a:xfrm>
              <a:off x="212596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1" name="object 7481"/>
            <p:cNvSpPr/>
            <p:nvPr/>
          </p:nvSpPr>
          <p:spPr>
            <a:xfrm>
              <a:off x="212634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2" name="object 7482"/>
            <p:cNvSpPr/>
            <p:nvPr/>
          </p:nvSpPr>
          <p:spPr>
            <a:xfrm>
              <a:off x="2126469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3" name="object 7483"/>
            <p:cNvSpPr/>
            <p:nvPr/>
          </p:nvSpPr>
          <p:spPr>
            <a:xfrm>
              <a:off x="212672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4" name="object 7484"/>
            <p:cNvSpPr/>
            <p:nvPr/>
          </p:nvSpPr>
          <p:spPr>
            <a:xfrm>
              <a:off x="212722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5" name="object 7485"/>
            <p:cNvSpPr/>
            <p:nvPr/>
          </p:nvSpPr>
          <p:spPr>
            <a:xfrm>
              <a:off x="212748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6" name="object 7486"/>
            <p:cNvSpPr/>
            <p:nvPr/>
          </p:nvSpPr>
          <p:spPr>
            <a:xfrm>
              <a:off x="2127609" y="41712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7" name="object 7487"/>
            <p:cNvSpPr/>
            <p:nvPr/>
          </p:nvSpPr>
          <p:spPr>
            <a:xfrm>
              <a:off x="2127609" y="41710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8" name="object 7488"/>
            <p:cNvSpPr/>
            <p:nvPr/>
          </p:nvSpPr>
          <p:spPr>
            <a:xfrm>
              <a:off x="2127863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9" name="object 7489"/>
            <p:cNvSpPr/>
            <p:nvPr/>
          </p:nvSpPr>
          <p:spPr>
            <a:xfrm>
              <a:off x="2127990" y="41709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0" name="object 7490"/>
            <p:cNvSpPr/>
            <p:nvPr/>
          </p:nvSpPr>
          <p:spPr>
            <a:xfrm>
              <a:off x="2128116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1" name="object 7491"/>
            <p:cNvSpPr/>
            <p:nvPr/>
          </p:nvSpPr>
          <p:spPr>
            <a:xfrm>
              <a:off x="212862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2" name="object 7492"/>
            <p:cNvSpPr/>
            <p:nvPr/>
          </p:nvSpPr>
          <p:spPr>
            <a:xfrm>
              <a:off x="212887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3" name="object 7493"/>
            <p:cNvSpPr/>
            <p:nvPr/>
          </p:nvSpPr>
          <p:spPr>
            <a:xfrm>
              <a:off x="212900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4" name="object 7494"/>
            <p:cNvSpPr/>
            <p:nvPr/>
          </p:nvSpPr>
          <p:spPr>
            <a:xfrm>
              <a:off x="212913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5" name="object 7495"/>
            <p:cNvSpPr/>
            <p:nvPr/>
          </p:nvSpPr>
          <p:spPr>
            <a:xfrm>
              <a:off x="2129257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6" name="object 7496"/>
            <p:cNvSpPr/>
            <p:nvPr/>
          </p:nvSpPr>
          <p:spPr>
            <a:xfrm>
              <a:off x="212938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7" name="object 7497"/>
            <p:cNvSpPr/>
            <p:nvPr/>
          </p:nvSpPr>
          <p:spPr>
            <a:xfrm>
              <a:off x="212963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8" name="object 7498"/>
            <p:cNvSpPr/>
            <p:nvPr/>
          </p:nvSpPr>
          <p:spPr>
            <a:xfrm>
              <a:off x="2129130" y="4171556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9" name="object 7499"/>
            <p:cNvSpPr/>
            <p:nvPr/>
          </p:nvSpPr>
          <p:spPr>
            <a:xfrm>
              <a:off x="2130271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0" name="object 7500"/>
            <p:cNvSpPr/>
            <p:nvPr/>
          </p:nvSpPr>
          <p:spPr>
            <a:xfrm>
              <a:off x="2130397" y="417073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1" name="object 7501"/>
            <p:cNvSpPr/>
            <p:nvPr/>
          </p:nvSpPr>
          <p:spPr>
            <a:xfrm>
              <a:off x="2130524" y="417094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2" name="object 7502"/>
            <p:cNvSpPr/>
            <p:nvPr/>
          </p:nvSpPr>
          <p:spPr>
            <a:xfrm>
              <a:off x="2130778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3" name="object 7503"/>
            <p:cNvSpPr/>
            <p:nvPr/>
          </p:nvSpPr>
          <p:spPr>
            <a:xfrm>
              <a:off x="213090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4" name="object 7504"/>
            <p:cNvSpPr/>
            <p:nvPr/>
          </p:nvSpPr>
          <p:spPr>
            <a:xfrm>
              <a:off x="213103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5" name="object 7505"/>
            <p:cNvSpPr/>
            <p:nvPr/>
          </p:nvSpPr>
          <p:spPr>
            <a:xfrm>
              <a:off x="213141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6" name="object 7506"/>
            <p:cNvSpPr/>
            <p:nvPr/>
          </p:nvSpPr>
          <p:spPr>
            <a:xfrm>
              <a:off x="213153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7" name="object 7507"/>
            <p:cNvSpPr/>
            <p:nvPr/>
          </p:nvSpPr>
          <p:spPr>
            <a:xfrm>
              <a:off x="213166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8" name="object 7508"/>
            <p:cNvSpPr/>
            <p:nvPr/>
          </p:nvSpPr>
          <p:spPr>
            <a:xfrm>
              <a:off x="2131791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9" name="object 7509"/>
            <p:cNvSpPr/>
            <p:nvPr/>
          </p:nvSpPr>
          <p:spPr>
            <a:xfrm>
              <a:off x="213242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0" name="object 7510"/>
            <p:cNvSpPr/>
            <p:nvPr/>
          </p:nvSpPr>
          <p:spPr>
            <a:xfrm>
              <a:off x="2132805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1" name="object 7511"/>
            <p:cNvSpPr/>
            <p:nvPr/>
          </p:nvSpPr>
          <p:spPr>
            <a:xfrm>
              <a:off x="2132932" y="417018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02"/>
                  </a:moveTo>
                  <a:lnTo>
                    <a:pt x="887" y="70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2" name="object 7512"/>
            <p:cNvSpPr/>
            <p:nvPr/>
          </p:nvSpPr>
          <p:spPr>
            <a:xfrm>
              <a:off x="2133059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3" name="object 7513"/>
            <p:cNvSpPr/>
            <p:nvPr/>
          </p:nvSpPr>
          <p:spPr>
            <a:xfrm>
              <a:off x="2133186" y="41710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4" name="object 7514"/>
            <p:cNvSpPr/>
            <p:nvPr/>
          </p:nvSpPr>
          <p:spPr>
            <a:xfrm>
              <a:off x="2133312" y="41712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5" name="object 7515"/>
            <p:cNvSpPr/>
            <p:nvPr/>
          </p:nvSpPr>
          <p:spPr>
            <a:xfrm>
              <a:off x="213343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6" name="object 7516"/>
            <p:cNvSpPr/>
            <p:nvPr/>
          </p:nvSpPr>
          <p:spPr>
            <a:xfrm>
              <a:off x="213343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7" name="object 7517"/>
            <p:cNvSpPr/>
            <p:nvPr/>
          </p:nvSpPr>
          <p:spPr>
            <a:xfrm>
              <a:off x="213381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8" name="object 7518"/>
            <p:cNvSpPr/>
            <p:nvPr/>
          </p:nvSpPr>
          <p:spPr>
            <a:xfrm>
              <a:off x="213419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9" name="object 7519"/>
            <p:cNvSpPr/>
            <p:nvPr/>
          </p:nvSpPr>
          <p:spPr>
            <a:xfrm>
              <a:off x="213432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0" name="object 7520"/>
            <p:cNvSpPr/>
            <p:nvPr/>
          </p:nvSpPr>
          <p:spPr>
            <a:xfrm>
              <a:off x="2134453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1" name="object 7521"/>
            <p:cNvSpPr/>
            <p:nvPr/>
          </p:nvSpPr>
          <p:spPr>
            <a:xfrm>
              <a:off x="213470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2" name="object 7522"/>
            <p:cNvSpPr/>
            <p:nvPr/>
          </p:nvSpPr>
          <p:spPr>
            <a:xfrm>
              <a:off x="2134199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3" name="object 7523"/>
            <p:cNvSpPr/>
            <p:nvPr/>
          </p:nvSpPr>
          <p:spPr>
            <a:xfrm>
              <a:off x="2134326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4" name="object 7524"/>
            <p:cNvSpPr/>
            <p:nvPr/>
          </p:nvSpPr>
          <p:spPr>
            <a:xfrm>
              <a:off x="213546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5" name="object 7525"/>
            <p:cNvSpPr/>
            <p:nvPr/>
          </p:nvSpPr>
          <p:spPr>
            <a:xfrm>
              <a:off x="2135593" y="417086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6" name="object 7526"/>
            <p:cNvSpPr/>
            <p:nvPr/>
          </p:nvSpPr>
          <p:spPr>
            <a:xfrm>
              <a:off x="2135720" y="41711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7" name="object 7527"/>
            <p:cNvSpPr/>
            <p:nvPr/>
          </p:nvSpPr>
          <p:spPr>
            <a:xfrm>
              <a:off x="2135847" y="417064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74"/>
                  </a:moveTo>
                  <a:lnTo>
                    <a:pt x="887" y="47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8" name="object 7528"/>
            <p:cNvSpPr/>
            <p:nvPr/>
          </p:nvSpPr>
          <p:spPr>
            <a:xfrm>
              <a:off x="2135974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9" name="object 7529"/>
            <p:cNvSpPr/>
            <p:nvPr/>
          </p:nvSpPr>
          <p:spPr>
            <a:xfrm>
              <a:off x="213610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0" name="object 7530"/>
            <p:cNvSpPr/>
            <p:nvPr/>
          </p:nvSpPr>
          <p:spPr>
            <a:xfrm>
              <a:off x="213622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1" name="object 7531"/>
            <p:cNvSpPr/>
            <p:nvPr/>
          </p:nvSpPr>
          <p:spPr>
            <a:xfrm>
              <a:off x="213648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2" name="object 7532"/>
            <p:cNvSpPr/>
            <p:nvPr/>
          </p:nvSpPr>
          <p:spPr>
            <a:xfrm>
              <a:off x="213660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3" name="object 7533"/>
            <p:cNvSpPr/>
            <p:nvPr/>
          </p:nvSpPr>
          <p:spPr>
            <a:xfrm>
              <a:off x="213673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4" name="object 7534"/>
            <p:cNvSpPr/>
            <p:nvPr/>
          </p:nvSpPr>
          <p:spPr>
            <a:xfrm>
              <a:off x="213698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5" name="object 7535"/>
            <p:cNvSpPr/>
            <p:nvPr/>
          </p:nvSpPr>
          <p:spPr>
            <a:xfrm>
              <a:off x="2137114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6" name="object 7536"/>
            <p:cNvSpPr/>
            <p:nvPr/>
          </p:nvSpPr>
          <p:spPr>
            <a:xfrm>
              <a:off x="213800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7" name="object 7537"/>
            <p:cNvSpPr/>
            <p:nvPr/>
          </p:nvSpPr>
          <p:spPr>
            <a:xfrm>
              <a:off x="2138255" y="417008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53"/>
                  </a:moveTo>
                  <a:lnTo>
                    <a:pt x="887" y="75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8" name="object 7538"/>
            <p:cNvSpPr/>
            <p:nvPr/>
          </p:nvSpPr>
          <p:spPr>
            <a:xfrm>
              <a:off x="2138255" y="41709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9" name="object 7539"/>
            <p:cNvSpPr/>
            <p:nvPr/>
          </p:nvSpPr>
          <p:spPr>
            <a:xfrm>
              <a:off x="213838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0" name="object 7540"/>
            <p:cNvSpPr/>
            <p:nvPr/>
          </p:nvSpPr>
          <p:spPr>
            <a:xfrm>
              <a:off x="2138508" y="417088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1" name="object 7541"/>
            <p:cNvSpPr/>
            <p:nvPr/>
          </p:nvSpPr>
          <p:spPr>
            <a:xfrm>
              <a:off x="2138635" y="41710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2" name="object 7542"/>
            <p:cNvSpPr/>
            <p:nvPr/>
          </p:nvSpPr>
          <p:spPr>
            <a:xfrm>
              <a:off x="213863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3" name="object 7543"/>
            <p:cNvSpPr/>
            <p:nvPr/>
          </p:nvSpPr>
          <p:spPr>
            <a:xfrm>
              <a:off x="213876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4" name="object 7544"/>
            <p:cNvSpPr/>
            <p:nvPr/>
          </p:nvSpPr>
          <p:spPr>
            <a:xfrm>
              <a:off x="213952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5" name="object 7545"/>
            <p:cNvSpPr/>
            <p:nvPr/>
          </p:nvSpPr>
          <p:spPr>
            <a:xfrm>
              <a:off x="2138762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6" name="object 7546"/>
            <p:cNvSpPr/>
            <p:nvPr/>
          </p:nvSpPr>
          <p:spPr>
            <a:xfrm>
              <a:off x="213977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7" name="object 7547"/>
            <p:cNvSpPr/>
            <p:nvPr/>
          </p:nvSpPr>
          <p:spPr>
            <a:xfrm>
              <a:off x="2140662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8" name="object 7548"/>
            <p:cNvSpPr/>
            <p:nvPr/>
          </p:nvSpPr>
          <p:spPr>
            <a:xfrm>
              <a:off x="214078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9" name="object 7549"/>
            <p:cNvSpPr/>
            <p:nvPr/>
          </p:nvSpPr>
          <p:spPr>
            <a:xfrm>
              <a:off x="2140916" y="417075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7"/>
                  </a:moveTo>
                  <a:lnTo>
                    <a:pt x="887" y="41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0" name="object 7550"/>
            <p:cNvSpPr/>
            <p:nvPr/>
          </p:nvSpPr>
          <p:spPr>
            <a:xfrm>
              <a:off x="2140916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1" name="object 7551"/>
            <p:cNvSpPr/>
            <p:nvPr/>
          </p:nvSpPr>
          <p:spPr>
            <a:xfrm>
              <a:off x="2141043" y="417044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75"/>
                  </a:moveTo>
                  <a:lnTo>
                    <a:pt x="887" y="5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2" name="object 7552"/>
            <p:cNvSpPr/>
            <p:nvPr/>
          </p:nvSpPr>
          <p:spPr>
            <a:xfrm>
              <a:off x="2141169" y="41712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3" name="object 7553"/>
            <p:cNvSpPr/>
            <p:nvPr/>
          </p:nvSpPr>
          <p:spPr>
            <a:xfrm>
              <a:off x="2141296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4" name="object 7554"/>
            <p:cNvSpPr/>
            <p:nvPr/>
          </p:nvSpPr>
          <p:spPr>
            <a:xfrm>
              <a:off x="214155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5" name="object 7555"/>
            <p:cNvSpPr/>
            <p:nvPr/>
          </p:nvSpPr>
          <p:spPr>
            <a:xfrm>
              <a:off x="214167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6" name="object 7556"/>
            <p:cNvSpPr/>
            <p:nvPr/>
          </p:nvSpPr>
          <p:spPr>
            <a:xfrm>
              <a:off x="214180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7" name="object 7557"/>
            <p:cNvSpPr/>
            <p:nvPr/>
          </p:nvSpPr>
          <p:spPr>
            <a:xfrm>
              <a:off x="214193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8" name="object 7558"/>
            <p:cNvSpPr/>
            <p:nvPr/>
          </p:nvSpPr>
          <p:spPr>
            <a:xfrm>
              <a:off x="214231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9" name="object 7559"/>
            <p:cNvSpPr/>
            <p:nvPr/>
          </p:nvSpPr>
          <p:spPr>
            <a:xfrm>
              <a:off x="214294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0" name="object 7560"/>
            <p:cNvSpPr/>
            <p:nvPr/>
          </p:nvSpPr>
          <p:spPr>
            <a:xfrm>
              <a:off x="214319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1" name="object 7561"/>
            <p:cNvSpPr/>
            <p:nvPr/>
          </p:nvSpPr>
          <p:spPr>
            <a:xfrm>
              <a:off x="2142437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2" name="object 7562"/>
            <p:cNvSpPr/>
            <p:nvPr/>
          </p:nvSpPr>
          <p:spPr>
            <a:xfrm>
              <a:off x="2143450" y="417012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34"/>
                  </a:moveTo>
                  <a:lnTo>
                    <a:pt x="887" y="73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3" name="object 7563"/>
            <p:cNvSpPr/>
            <p:nvPr/>
          </p:nvSpPr>
          <p:spPr>
            <a:xfrm>
              <a:off x="2143577" y="417091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1"/>
                  </a:moveTo>
                  <a:lnTo>
                    <a:pt x="887" y="34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4" name="object 7564"/>
            <p:cNvSpPr/>
            <p:nvPr/>
          </p:nvSpPr>
          <p:spPr>
            <a:xfrm>
              <a:off x="214370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5" name="object 7565"/>
            <p:cNvSpPr/>
            <p:nvPr/>
          </p:nvSpPr>
          <p:spPr>
            <a:xfrm>
              <a:off x="2143831" y="417073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6" name="object 7566"/>
            <p:cNvSpPr/>
            <p:nvPr/>
          </p:nvSpPr>
          <p:spPr>
            <a:xfrm>
              <a:off x="2143957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7" name="object 7567"/>
            <p:cNvSpPr/>
            <p:nvPr/>
          </p:nvSpPr>
          <p:spPr>
            <a:xfrm>
              <a:off x="214395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8" name="object 7568"/>
            <p:cNvSpPr/>
            <p:nvPr/>
          </p:nvSpPr>
          <p:spPr>
            <a:xfrm>
              <a:off x="2144338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9" name="object 7569"/>
            <p:cNvSpPr/>
            <p:nvPr/>
          </p:nvSpPr>
          <p:spPr>
            <a:xfrm>
              <a:off x="214446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0" name="object 7570"/>
            <p:cNvSpPr/>
            <p:nvPr/>
          </p:nvSpPr>
          <p:spPr>
            <a:xfrm>
              <a:off x="214484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1" name="object 7571"/>
            <p:cNvSpPr/>
            <p:nvPr/>
          </p:nvSpPr>
          <p:spPr>
            <a:xfrm>
              <a:off x="214497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2" name="object 7572"/>
            <p:cNvSpPr/>
            <p:nvPr/>
          </p:nvSpPr>
          <p:spPr>
            <a:xfrm>
              <a:off x="214573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3" name="object 7573"/>
            <p:cNvSpPr/>
            <p:nvPr/>
          </p:nvSpPr>
          <p:spPr>
            <a:xfrm>
              <a:off x="214585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4" name="object 7574"/>
            <p:cNvSpPr/>
            <p:nvPr/>
          </p:nvSpPr>
          <p:spPr>
            <a:xfrm>
              <a:off x="214598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5" name="object 7575"/>
            <p:cNvSpPr/>
            <p:nvPr/>
          </p:nvSpPr>
          <p:spPr>
            <a:xfrm>
              <a:off x="2146112" y="417077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1"/>
                  </a:moveTo>
                  <a:lnTo>
                    <a:pt x="887" y="41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6" name="object 7576"/>
            <p:cNvSpPr/>
            <p:nvPr/>
          </p:nvSpPr>
          <p:spPr>
            <a:xfrm>
              <a:off x="2146239" y="41710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7" name="object 7577"/>
            <p:cNvSpPr/>
            <p:nvPr/>
          </p:nvSpPr>
          <p:spPr>
            <a:xfrm>
              <a:off x="2146365" y="417091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1"/>
                  </a:moveTo>
                  <a:lnTo>
                    <a:pt x="887" y="34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8" name="object 7578"/>
            <p:cNvSpPr/>
            <p:nvPr/>
          </p:nvSpPr>
          <p:spPr>
            <a:xfrm>
              <a:off x="2146492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9" name="object 7579"/>
            <p:cNvSpPr/>
            <p:nvPr/>
          </p:nvSpPr>
          <p:spPr>
            <a:xfrm>
              <a:off x="214661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0" name="object 7580"/>
            <p:cNvSpPr/>
            <p:nvPr/>
          </p:nvSpPr>
          <p:spPr>
            <a:xfrm>
              <a:off x="2146999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1" name="object 7581"/>
            <p:cNvSpPr/>
            <p:nvPr/>
          </p:nvSpPr>
          <p:spPr>
            <a:xfrm>
              <a:off x="214712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2" name="object 7582"/>
            <p:cNvSpPr/>
            <p:nvPr/>
          </p:nvSpPr>
          <p:spPr>
            <a:xfrm>
              <a:off x="2147633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3" name="object 7583"/>
            <p:cNvSpPr/>
            <p:nvPr/>
          </p:nvSpPr>
          <p:spPr>
            <a:xfrm>
              <a:off x="214852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4" name="object 7584"/>
            <p:cNvSpPr/>
            <p:nvPr/>
          </p:nvSpPr>
          <p:spPr>
            <a:xfrm>
              <a:off x="2148773" y="41711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5" name="object 7585"/>
            <p:cNvSpPr/>
            <p:nvPr/>
          </p:nvSpPr>
          <p:spPr>
            <a:xfrm>
              <a:off x="2148773" y="41710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6" name="object 7586"/>
            <p:cNvSpPr/>
            <p:nvPr/>
          </p:nvSpPr>
          <p:spPr>
            <a:xfrm>
              <a:off x="2148900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7" name="object 7587"/>
            <p:cNvSpPr/>
            <p:nvPr/>
          </p:nvSpPr>
          <p:spPr>
            <a:xfrm>
              <a:off x="2148139" y="417133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8" name="object 7588"/>
            <p:cNvSpPr/>
            <p:nvPr/>
          </p:nvSpPr>
          <p:spPr>
            <a:xfrm>
              <a:off x="214928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9" name="object 7589"/>
            <p:cNvSpPr/>
            <p:nvPr/>
          </p:nvSpPr>
          <p:spPr>
            <a:xfrm>
              <a:off x="214940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0" name="object 7590"/>
            <p:cNvSpPr/>
            <p:nvPr/>
          </p:nvSpPr>
          <p:spPr>
            <a:xfrm>
              <a:off x="214991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1" name="object 7591"/>
            <p:cNvSpPr/>
            <p:nvPr/>
          </p:nvSpPr>
          <p:spPr>
            <a:xfrm>
              <a:off x="215004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2" name="object 7592"/>
            <p:cNvSpPr/>
            <p:nvPr/>
          </p:nvSpPr>
          <p:spPr>
            <a:xfrm>
              <a:off x="215029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3" name="object 7593"/>
            <p:cNvSpPr/>
            <p:nvPr/>
          </p:nvSpPr>
          <p:spPr>
            <a:xfrm>
              <a:off x="2149407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4" name="object 7594"/>
            <p:cNvSpPr/>
            <p:nvPr/>
          </p:nvSpPr>
          <p:spPr>
            <a:xfrm>
              <a:off x="215118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5" name="object 7595"/>
            <p:cNvSpPr/>
            <p:nvPr/>
          </p:nvSpPr>
          <p:spPr>
            <a:xfrm>
              <a:off x="2151308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6" name="object 7596"/>
            <p:cNvSpPr/>
            <p:nvPr/>
          </p:nvSpPr>
          <p:spPr>
            <a:xfrm>
              <a:off x="2151434" y="41710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7" name="object 7597"/>
            <p:cNvSpPr/>
            <p:nvPr/>
          </p:nvSpPr>
          <p:spPr>
            <a:xfrm>
              <a:off x="2151561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8" name="object 7598"/>
            <p:cNvSpPr/>
            <p:nvPr/>
          </p:nvSpPr>
          <p:spPr>
            <a:xfrm>
              <a:off x="2151688" y="4169505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44"/>
                  </a:moveTo>
                  <a:lnTo>
                    <a:pt x="887" y="10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9" name="object 7599"/>
            <p:cNvSpPr/>
            <p:nvPr/>
          </p:nvSpPr>
          <p:spPr>
            <a:xfrm>
              <a:off x="215194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0" name="object 7600"/>
            <p:cNvSpPr/>
            <p:nvPr/>
          </p:nvSpPr>
          <p:spPr>
            <a:xfrm>
              <a:off x="215219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1" name="object 7601"/>
            <p:cNvSpPr/>
            <p:nvPr/>
          </p:nvSpPr>
          <p:spPr>
            <a:xfrm>
              <a:off x="215244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2" name="object 7602"/>
            <p:cNvSpPr/>
            <p:nvPr/>
          </p:nvSpPr>
          <p:spPr>
            <a:xfrm>
              <a:off x="215257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3" name="object 7603"/>
            <p:cNvSpPr/>
            <p:nvPr/>
          </p:nvSpPr>
          <p:spPr>
            <a:xfrm>
              <a:off x="215270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4" name="object 7604"/>
            <p:cNvSpPr/>
            <p:nvPr/>
          </p:nvSpPr>
          <p:spPr>
            <a:xfrm>
              <a:off x="2152955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5" name="object 7605"/>
            <p:cNvSpPr/>
            <p:nvPr/>
          </p:nvSpPr>
          <p:spPr>
            <a:xfrm>
              <a:off x="215333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6" name="object 7606"/>
            <p:cNvSpPr/>
            <p:nvPr/>
          </p:nvSpPr>
          <p:spPr>
            <a:xfrm>
              <a:off x="215371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7" name="object 7607"/>
            <p:cNvSpPr/>
            <p:nvPr/>
          </p:nvSpPr>
          <p:spPr>
            <a:xfrm>
              <a:off x="2153842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8" name="object 7608"/>
            <p:cNvSpPr/>
            <p:nvPr/>
          </p:nvSpPr>
          <p:spPr>
            <a:xfrm>
              <a:off x="2153969" y="417093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9" name="object 7609"/>
            <p:cNvSpPr/>
            <p:nvPr/>
          </p:nvSpPr>
          <p:spPr>
            <a:xfrm>
              <a:off x="2154222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0" name="object 7610"/>
            <p:cNvSpPr/>
            <p:nvPr/>
          </p:nvSpPr>
          <p:spPr>
            <a:xfrm>
              <a:off x="2154349" y="417056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2"/>
                  </a:moveTo>
                  <a:lnTo>
                    <a:pt x="887" y="5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1" name="object 7611"/>
            <p:cNvSpPr/>
            <p:nvPr/>
          </p:nvSpPr>
          <p:spPr>
            <a:xfrm>
              <a:off x="215472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2" name="object 7612"/>
            <p:cNvSpPr/>
            <p:nvPr/>
          </p:nvSpPr>
          <p:spPr>
            <a:xfrm>
              <a:off x="215485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3" name="object 7613"/>
            <p:cNvSpPr/>
            <p:nvPr/>
          </p:nvSpPr>
          <p:spPr>
            <a:xfrm>
              <a:off x="215511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4" name="object 7614"/>
            <p:cNvSpPr/>
            <p:nvPr/>
          </p:nvSpPr>
          <p:spPr>
            <a:xfrm>
              <a:off x="215511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5" name="object 7615"/>
            <p:cNvSpPr/>
            <p:nvPr/>
          </p:nvSpPr>
          <p:spPr>
            <a:xfrm>
              <a:off x="215536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6" name="object 7616"/>
            <p:cNvSpPr/>
            <p:nvPr/>
          </p:nvSpPr>
          <p:spPr>
            <a:xfrm>
              <a:off x="2155490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7" name="object 7617"/>
            <p:cNvSpPr/>
            <p:nvPr/>
          </p:nvSpPr>
          <p:spPr>
            <a:xfrm>
              <a:off x="215599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8" name="object 7618"/>
            <p:cNvSpPr/>
            <p:nvPr/>
          </p:nvSpPr>
          <p:spPr>
            <a:xfrm>
              <a:off x="215625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9" name="object 7619"/>
            <p:cNvSpPr/>
            <p:nvPr/>
          </p:nvSpPr>
          <p:spPr>
            <a:xfrm>
              <a:off x="215637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0" name="object 7620"/>
            <p:cNvSpPr/>
            <p:nvPr/>
          </p:nvSpPr>
          <p:spPr>
            <a:xfrm>
              <a:off x="215650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1" name="object 7621"/>
            <p:cNvSpPr/>
            <p:nvPr/>
          </p:nvSpPr>
          <p:spPr>
            <a:xfrm>
              <a:off x="2156630" y="41711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2" name="object 7622"/>
            <p:cNvSpPr/>
            <p:nvPr/>
          </p:nvSpPr>
          <p:spPr>
            <a:xfrm>
              <a:off x="2156884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3" name="object 7623"/>
            <p:cNvSpPr/>
            <p:nvPr/>
          </p:nvSpPr>
          <p:spPr>
            <a:xfrm>
              <a:off x="2157011" y="417079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4" name="object 7624"/>
            <p:cNvSpPr/>
            <p:nvPr/>
          </p:nvSpPr>
          <p:spPr>
            <a:xfrm>
              <a:off x="215713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5" name="object 7625"/>
            <p:cNvSpPr/>
            <p:nvPr/>
          </p:nvSpPr>
          <p:spPr>
            <a:xfrm>
              <a:off x="215739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6" name="object 7626"/>
            <p:cNvSpPr/>
            <p:nvPr/>
          </p:nvSpPr>
          <p:spPr>
            <a:xfrm>
              <a:off x="215789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7" name="object 7627"/>
            <p:cNvSpPr/>
            <p:nvPr/>
          </p:nvSpPr>
          <p:spPr>
            <a:xfrm>
              <a:off x="2158151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8" name="object 7628"/>
            <p:cNvSpPr/>
            <p:nvPr/>
          </p:nvSpPr>
          <p:spPr>
            <a:xfrm>
              <a:off x="215853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9" name="object 7629"/>
            <p:cNvSpPr/>
            <p:nvPr/>
          </p:nvSpPr>
          <p:spPr>
            <a:xfrm>
              <a:off x="215903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0" name="object 7630"/>
            <p:cNvSpPr/>
            <p:nvPr/>
          </p:nvSpPr>
          <p:spPr>
            <a:xfrm>
              <a:off x="2159165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1" name="object 7631"/>
            <p:cNvSpPr/>
            <p:nvPr/>
          </p:nvSpPr>
          <p:spPr>
            <a:xfrm>
              <a:off x="2159292" y="417055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9"/>
                  </a:moveTo>
                  <a:lnTo>
                    <a:pt x="887" y="51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2" name="object 7632"/>
            <p:cNvSpPr/>
            <p:nvPr/>
          </p:nvSpPr>
          <p:spPr>
            <a:xfrm>
              <a:off x="215941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3" name="object 7633"/>
            <p:cNvSpPr/>
            <p:nvPr/>
          </p:nvSpPr>
          <p:spPr>
            <a:xfrm>
              <a:off x="2159672" y="417036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13"/>
                  </a:moveTo>
                  <a:lnTo>
                    <a:pt x="887" y="6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4" name="object 7634"/>
            <p:cNvSpPr/>
            <p:nvPr/>
          </p:nvSpPr>
          <p:spPr>
            <a:xfrm>
              <a:off x="215967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5" name="object 7635"/>
            <p:cNvSpPr/>
            <p:nvPr/>
          </p:nvSpPr>
          <p:spPr>
            <a:xfrm>
              <a:off x="216005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6" name="object 7636"/>
            <p:cNvSpPr/>
            <p:nvPr/>
          </p:nvSpPr>
          <p:spPr>
            <a:xfrm>
              <a:off x="216043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7" name="object 7637"/>
            <p:cNvSpPr/>
            <p:nvPr/>
          </p:nvSpPr>
          <p:spPr>
            <a:xfrm>
              <a:off x="216055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8" name="object 7638"/>
            <p:cNvSpPr/>
            <p:nvPr/>
          </p:nvSpPr>
          <p:spPr>
            <a:xfrm>
              <a:off x="2160812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9" name="object 7639"/>
            <p:cNvSpPr/>
            <p:nvPr/>
          </p:nvSpPr>
          <p:spPr>
            <a:xfrm>
              <a:off x="2160052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0" name="object 7640"/>
            <p:cNvSpPr/>
            <p:nvPr/>
          </p:nvSpPr>
          <p:spPr>
            <a:xfrm>
              <a:off x="216157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1" name="object 7641"/>
            <p:cNvSpPr/>
            <p:nvPr/>
          </p:nvSpPr>
          <p:spPr>
            <a:xfrm>
              <a:off x="2161699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2" name="object 7642"/>
            <p:cNvSpPr/>
            <p:nvPr/>
          </p:nvSpPr>
          <p:spPr>
            <a:xfrm>
              <a:off x="2161826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3" name="object 7643"/>
            <p:cNvSpPr/>
            <p:nvPr/>
          </p:nvSpPr>
          <p:spPr>
            <a:xfrm>
              <a:off x="2161953" y="41709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4" name="object 7644"/>
            <p:cNvSpPr/>
            <p:nvPr/>
          </p:nvSpPr>
          <p:spPr>
            <a:xfrm>
              <a:off x="2162080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5" name="object 7645"/>
            <p:cNvSpPr/>
            <p:nvPr/>
          </p:nvSpPr>
          <p:spPr>
            <a:xfrm>
              <a:off x="2162206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6" name="object 7646"/>
            <p:cNvSpPr/>
            <p:nvPr/>
          </p:nvSpPr>
          <p:spPr>
            <a:xfrm>
              <a:off x="2162333" y="417020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96"/>
                  </a:moveTo>
                  <a:lnTo>
                    <a:pt x="887" y="69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7" name="object 7647"/>
            <p:cNvSpPr/>
            <p:nvPr/>
          </p:nvSpPr>
          <p:spPr>
            <a:xfrm>
              <a:off x="216271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8" name="object 7648"/>
            <p:cNvSpPr/>
            <p:nvPr/>
          </p:nvSpPr>
          <p:spPr>
            <a:xfrm>
              <a:off x="2162333" y="41715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9" name="object 7649"/>
            <p:cNvSpPr/>
            <p:nvPr/>
          </p:nvSpPr>
          <p:spPr>
            <a:xfrm>
              <a:off x="216360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0" name="object 7650"/>
            <p:cNvSpPr/>
            <p:nvPr/>
          </p:nvSpPr>
          <p:spPr>
            <a:xfrm>
              <a:off x="2162967" y="41715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1" name="object 7651"/>
            <p:cNvSpPr/>
            <p:nvPr/>
          </p:nvSpPr>
          <p:spPr>
            <a:xfrm>
              <a:off x="216410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2" name="object 7652"/>
            <p:cNvSpPr/>
            <p:nvPr/>
          </p:nvSpPr>
          <p:spPr>
            <a:xfrm>
              <a:off x="2163347" y="4171563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3" name="object 7653"/>
            <p:cNvSpPr/>
            <p:nvPr/>
          </p:nvSpPr>
          <p:spPr>
            <a:xfrm>
              <a:off x="2164487" y="417061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7"/>
                  </a:moveTo>
                  <a:lnTo>
                    <a:pt x="887" y="48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4" name="object 7654"/>
            <p:cNvSpPr/>
            <p:nvPr/>
          </p:nvSpPr>
          <p:spPr>
            <a:xfrm>
              <a:off x="216461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5" name="object 7655"/>
            <p:cNvSpPr/>
            <p:nvPr/>
          </p:nvSpPr>
          <p:spPr>
            <a:xfrm>
              <a:off x="2164868" y="417091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1"/>
                  </a:moveTo>
                  <a:lnTo>
                    <a:pt x="887" y="34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6" name="object 7656"/>
            <p:cNvSpPr/>
            <p:nvPr/>
          </p:nvSpPr>
          <p:spPr>
            <a:xfrm>
              <a:off x="216499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7" name="object 7657"/>
            <p:cNvSpPr/>
            <p:nvPr/>
          </p:nvSpPr>
          <p:spPr>
            <a:xfrm>
              <a:off x="216575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8" name="object 7658"/>
            <p:cNvSpPr/>
            <p:nvPr/>
          </p:nvSpPr>
          <p:spPr>
            <a:xfrm>
              <a:off x="216588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9" name="object 7659"/>
            <p:cNvSpPr/>
            <p:nvPr/>
          </p:nvSpPr>
          <p:spPr>
            <a:xfrm>
              <a:off x="216600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0" name="object 7660"/>
            <p:cNvSpPr/>
            <p:nvPr/>
          </p:nvSpPr>
          <p:spPr>
            <a:xfrm>
              <a:off x="2166008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1" name="object 7661"/>
            <p:cNvSpPr/>
            <p:nvPr/>
          </p:nvSpPr>
          <p:spPr>
            <a:xfrm>
              <a:off x="216613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2" name="object 7662"/>
            <p:cNvSpPr/>
            <p:nvPr/>
          </p:nvSpPr>
          <p:spPr>
            <a:xfrm>
              <a:off x="216676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3" name="object 7663"/>
            <p:cNvSpPr/>
            <p:nvPr/>
          </p:nvSpPr>
          <p:spPr>
            <a:xfrm>
              <a:off x="216676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4" name="object 7664"/>
            <p:cNvSpPr/>
            <p:nvPr/>
          </p:nvSpPr>
          <p:spPr>
            <a:xfrm>
              <a:off x="216689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5" name="object 7665"/>
            <p:cNvSpPr/>
            <p:nvPr/>
          </p:nvSpPr>
          <p:spPr>
            <a:xfrm>
              <a:off x="216714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6" name="object 7666"/>
            <p:cNvSpPr/>
            <p:nvPr/>
          </p:nvSpPr>
          <p:spPr>
            <a:xfrm>
              <a:off x="2167149" y="41711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7" name="object 7667"/>
            <p:cNvSpPr/>
            <p:nvPr/>
          </p:nvSpPr>
          <p:spPr>
            <a:xfrm>
              <a:off x="2167275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8" name="object 7668"/>
            <p:cNvSpPr/>
            <p:nvPr/>
          </p:nvSpPr>
          <p:spPr>
            <a:xfrm>
              <a:off x="2167402" y="417074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9" name="object 7669"/>
            <p:cNvSpPr/>
            <p:nvPr/>
          </p:nvSpPr>
          <p:spPr>
            <a:xfrm>
              <a:off x="2167656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0" name="object 7670"/>
            <p:cNvSpPr/>
            <p:nvPr/>
          </p:nvSpPr>
          <p:spPr>
            <a:xfrm>
              <a:off x="216778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1" name="object 7671"/>
            <p:cNvSpPr/>
            <p:nvPr/>
          </p:nvSpPr>
          <p:spPr>
            <a:xfrm>
              <a:off x="216828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2" name="object 7672"/>
            <p:cNvSpPr/>
            <p:nvPr/>
          </p:nvSpPr>
          <p:spPr>
            <a:xfrm>
              <a:off x="216854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3" name="object 7673"/>
            <p:cNvSpPr/>
            <p:nvPr/>
          </p:nvSpPr>
          <p:spPr>
            <a:xfrm>
              <a:off x="2168670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4" name="object 7674"/>
            <p:cNvSpPr/>
            <p:nvPr/>
          </p:nvSpPr>
          <p:spPr>
            <a:xfrm>
              <a:off x="216892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5" name="object 7675"/>
            <p:cNvSpPr/>
            <p:nvPr/>
          </p:nvSpPr>
          <p:spPr>
            <a:xfrm>
              <a:off x="216917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6" name="object 7676"/>
            <p:cNvSpPr/>
            <p:nvPr/>
          </p:nvSpPr>
          <p:spPr>
            <a:xfrm>
              <a:off x="216930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7" name="object 7677"/>
            <p:cNvSpPr/>
            <p:nvPr/>
          </p:nvSpPr>
          <p:spPr>
            <a:xfrm>
              <a:off x="216955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8" name="object 7678"/>
            <p:cNvSpPr/>
            <p:nvPr/>
          </p:nvSpPr>
          <p:spPr>
            <a:xfrm>
              <a:off x="216968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9" name="object 7679"/>
            <p:cNvSpPr/>
            <p:nvPr/>
          </p:nvSpPr>
          <p:spPr>
            <a:xfrm>
              <a:off x="2169810" y="417046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3"/>
                  </a:moveTo>
                  <a:lnTo>
                    <a:pt x="887" y="5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0" name="object 7680"/>
            <p:cNvSpPr/>
            <p:nvPr/>
          </p:nvSpPr>
          <p:spPr>
            <a:xfrm>
              <a:off x="2169937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1" name="object 7681"/>
            <p:cNvSpPr/>
            <p:nvPr/>
          </p:nvSpPr>
          <p:spPr>
            <a:xfrm>
              <a:off x="2170064" y="41710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2" name="object 7682"/>
            <p:cNvSpPr/>
            <p:nvPr/>
          </p:nvSpPr>
          <p:spPr>
            <a:xfrm>
              <a:off x="2170190" y="41712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3" name="object 7683"/>
            <p:cNvSpPr/>
            <p:nvPr/>
          </p:nvSpPr>
          <p:spPr>
            <a:xfrm>
              <a:off x="217044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4" name="object 7684"/>
            <p:cNvSpPr/>
            <p:nvPr/>
          </p:nvSpPr>
          <p:spPr>
            <a:xfrm>
              <a:off x="217069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5" name="object 7685"/>
            <p:cNvSpPr/>
            <p:nvPr/>
          </p:nvSpPr>
          <p:spPr>
            <a:xfrm>
              <a:off x="217095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6" name="object 7686"/>
            <p:cNvSpPr/>
            <p:nvPr/>
          </p:nvSpPr>
          <p:spPr>
            <a:xfrm>
              <a:off x="217107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7" name="object 7687"/>
            <p:cNvSpPr/>
            <p:nvPr/>
          </p:nvSpPr>
          <p:spPr>
            <a:xfrm>
              <a:off x="217133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8" name="object 7688"/>
            <p:cNvSpPr/>
            <p:nvPr/>
          </p:nvSpPr>
          <p:spPr>
            <a:xfrm>
              <a:off x="217171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9" name="object 7689"/>
            <p:cNvSpPr/>
            <p:nvPr/>
          </p:nvSpPr>
          <p:spPr>
            <a:xfrm>
              <a:off x="217183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0" name="object 7690"/>
            <p:cNvSpPr/>
            <p:nvPr/>
          </p:nvSpPr>
          <p:spPr>
            <a:xfrm>
              <a:off x="2172218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1" name="object 7691"/>
            <p:cNvSpPr/>
            <p:nvPr/>
          </p:nvSpPr>
          <p:spPr>
            <a:xfrm>
              <a:off x="217221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2" name="object 7692"/>
            <p:cNvSpPr/>
            <p:nvPr/>
          </p:nvSpPr>
          <p:spPr>
            <a:xfrm>
              <a:off x="2172471" y="41709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3" name="object 7693"/>
            <p:cNvSpPr/>
            <p:nvPr/>
          </p:nvSpPr>
          <p:spPr>
            <a:xfrm>
              <a:off x="2172471" y="41712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4" name="object 7694"/>
            <p:cNvSpPr/>
            <p:nvPr/>
          </p:nvSpPr>
          <p:spPr>
            <a:xfrm>
              <a:off x="2172725" y="417072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6"/>
                  </a:moveTo>
                  <a:lnTo>
                    <a:pt x="887" y="43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5" name="object 7695"/>
            <p:cNvSpPr/>
            <p:nvPr/>
          </p:nvSpPr>
          <p:spPr>
            <a:xfrm>
              <a:off x="2172725" y="41710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6" name="object 7696"/>
            <p:cNvSpPr/>
            <p:nvPr/>
          </p:nvSpPr>
          <p:spPr>
            <a:xfrm>
              <a:off x="217335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7" name="object 7697"/>
            <p:cNvSpPr/>
            <p:nvPr/>
          </p:nvSpPr>
          <p:spPr>
            <a:xfrm>
              <a:off x="217361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8" name="object 7698"/>
            <p:cNvSpPr/>
            <p:nvPr/>
          </p:nvSpPr>
          <p:spPr>
            <a:xfrm>
              <a:off x="217373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9" name="object 7699"/>
            <p:cNvSpPr/>
            <p:nvPr/>
          </p:nvSpPr>
          <p:spPr>
            <a:xfrm>
              <a:off x="217399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0" name="object 7700"/>
            <p:cNvSpPr/>
            <p:nvPr/>
          </p:nvSpPr>
          <p:spPr>
            <a:xfrm>
              <a:off x="217424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1" name="object 7701"/>
            <p:cNvSpPr/>
            <p:nvPr/>
          </p:nvSpPr>
          <p:spPr>
            <a:xfrm>
              <a:off x="217462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2" name="object 7702"/>
            <p:cNvSpPr/>
            <p:nvPr/>
          </p:nvSpPr>
          <p:spPr>
            <a:xfrm>
              <a:off x="2174879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3" name="object 7703"/>
            <p:cNvSpPr/>
            <p:nvPr/>
          </p:nvSpPr>
          <p:spPr>
            <a:xfrm>
              <a:off x="217487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4" name="object 7704"/>
            <p:cNvSpPr/>
            <p:nvPr/>
          </p:nvSpPr>
          <p:spPr>
            <a:xfrm>
              <a:off x="2175006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5" name="object 7705"/>
            <p:cNvSpPr/>
            <p:nvPr/>
          </p:nvSpPr>
          <p:spPr>
            <a:xfrm>
              <a:off x="2175133" y="417065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8"/>
                  </a:moveTo>
                  <a:lnTo>
                    <a:pt x="887" y="46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6" name="object 7706"/>
            <p:cNvSpPr/>
            <p:nvPr/>
          </p:nvSpPr>
          <p:spPr>
            <a:xfrm>
              <a:off x="2175259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7" name="object 7707"/>
            <p:cNvSpPr/>
            <p:nvPr/>
          </p:nvSpPr>
          <p:spPr>
            <a:xfrm>
              <a:off x="2175386" y="417092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8" name="object 7708"/>
            <p:cNvSpPr/>
            <p:nvPr/>
          </p:nvSpPr>
          <p:spPr>
            <a:xfrm>
              <a:off x="2175513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9" name="object 7709"/>
            <p:cNvSpPr/>
            <p:nvPr/>
          </p:nvSpPr>
          <p:spPr>
            <a:xfrm>
              <a:off x="217564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0" name="object 7710"/>
            <p:cNvSpPr/>
            <p:nvPr/>
          </p:nvSpPr>
          <p:spPr>
            <a:xfrm>
              <a:off x="217602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1" name="object 7711"/>
            <p:cNvSpPr/>
            <p:nvPr/>
          </p:nvSpPr>
          <p:spPr>
            <a:xfrm>
              <a:off x="217640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2" name="object 7712"/>
            <p:cNvSpPr/>
            <p:nvPr/>
          </p:nvSpPr>
          <p:spPr>
            <a:xfrm>
              <a:off x="217652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3" name="object 7713"/>
            <p:cNvSpPr/>
            <p:nvPr/>
          </p:nvSpPr>
          <p:spPr>
            <a:xfrm>
              <a:off x="217665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4" name="object 7714"/>
            <p:cNvSpPr/>
            <p:nvPr/>
          </p:nvSpPr>
          <p:spPr>
            <a:xfrm>
              <a:off x="217703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5" name="object 7715"/>
            <p:cNvSpPr/>
            <p:nvPr/>
          </p:nvSpPr>
          <p:spPr>
            <a:xfrm>
              <a:off x="217728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6" name="object 7716"/>
            <p:cNvSpPr/>
            <p:nvPr/>
          </p:nvSpPr>
          <p:spPr>
            <a:xfrm>
              <a:off x="2177414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7" name="object 7717"/>
            <p:cNvSpPr/>
            <p:nvPr/>
          </p:nvSpPr>
          <p:spPr>
            <a:xfrm>
              <a:off x="217766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8" name="object 7718"/>
            <p:cNvSpPr/>
            <p:nvPr/>
          </p:nvSpPr>
          <p:spPr>
            <a:xfrm>
              <a:off x="2177794" y="417092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9" name="object 7719"/>
            <p:cNvSpPr/>
            <p:nvPr/>
          </p:nvSpPr>
          <p:spPr>
            <a:xfrm>
              <a:off x="2177921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0" name="object 7720"/>
            <p:cNvSpPr/>
            <p:nvPr/>
          </p:nvSpPr>
          <p:spPr>
            <a:xfrm>
              <a:off x="2178047" y="417074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1" name="object 7721"/>
            <p:cNvSpPr/>
            <p:nvPr/>
          </p:nvSpPr>
          <p:spPr>
            <a:xfrm>
              <a:off x="2178047" y="41711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2" name="object 7722"/>
            <p:cNvSpPr/>
            <p:nvPr/>
          </p:nvSpPr>
          <p:spPr>
            <a:xfrm>
              <a:off x="217842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3" name="object 7723"/>
            <p:cNvSpPr/>
            <p:nvPr/>
          </p:nvSpPr>
          <p:spPr>
            <a:xfrm>
              <a:off x="217868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4" name="object 7724"/>
            <p:cNvSpPr/>
            <p:nvPr/>
          </p:nvSpPr>
          <p:spPr>
            <a:xfrm>
              <a:off x="217906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5" name="object 7725"/>
            <p:cNvSpPr/>
            <p:nvPr/>
          </p:nvSpPr>
          <p:spPr>
            <a:xfrm>
              <a:off x="217918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6" name="object 7726"/>
            <p:cNvSpPr/>
            <p:nvPr/>
          </p:nvSpPr>
          <p:spPr>
            <a:xfrm>
              <a:off x="2179315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7" name="object 7727"/>
            <p:cNvSpPr/>
            <p:nvPr/>
          </p:nvSpPr>
          <p:spPr>
            <a:xfrm>
              <a:off x="217944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8" name="object 7728"/>
            <p:cNvSpPr/>
            <p:nvPr/>
          </p:nvSpPr>
          <p:spPr>
            <a:xfrm>
              <a:off x="217956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9" name="object 7729"/>
            <p:cNvSpPr/>
            <p:nvPr/>
          </p:nvSpPr>
          <p:spPr>
            <a:xfrm>
              <a:off x="217969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0" name="object 7730"/>
            <p:cNvSpPr/>
            <p:nvPr/>
          </p:nvSpPr>
          <p:spPr>
            <a:xfrm>
              <a:off x="217982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1" name="object 7731"/>
            <p:cNvSpPr/>
            <p:nvPr/>
          </p:nvSpPr>
          <p:spPr>
            <a:xfrm>
              <a:off x="218007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2" name="object 7732"/>
            <p:cNvSpPr/>
            <p:nvPr/>
          </p:nvSpPr>
          <p:spPr>
            <a:xfrm>
              <a:off x="218007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3" name="object 7733"/>
            <p:cNvSpPr/>
            <p:nvPr/>
          </p:nvSpPr>
          <p:spPr>
            <a:xfrm>
              <a:off x="2180329" y="417030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45"/>
                  </a:moveTo>
                  <a:lnTo>
                    <a:pt x="887" y="64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4" name="object 7734"/>
            <p:cNvSpPr/>
            <p:nvPr/>
          </p:nvSpPr>
          <p:spPr>
            <a:xfrm>
              <a:off x="2180455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5" name="object 7735"/>
            <p:cNvSpPr/>
            <p:nvPr/>
          </p:nvSpPr>
          <p:spPr>
            <a:xfrm>
              <a:off x="2180582" y="417054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25"/>
                  </a:moveTo>
                  <a:lnTo>
                    <a:pt x="887" y="5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6" name="object 7736"/>
            <p:cNvSpPr/>
            <p:nvPr/>
          </p:nvSpPr>
          <p:spPr>
            <a:xfrm>
              <a:off x="2180709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7" name="object 7737"/>
            <p:cNvSpPr/>
            <p:nvPr/>
          </p:nvSpPr>
          <p:spPr>
            <a:xfrm>
              <a:off x="218083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8" name="object 7738"/>
            <p:cNvSpPr/>
            <p:nvPr/>
          </p:nvSpPr>
          <p:spPr>
            <a:xfrm>
              <a:off x="218096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9" name="object 7739"/>
            <p:cNvSpPr/>
            <p:nvPr/>
          </p:nvSpPr>
          <p:spPr>
            <a:xfrm>
              <a:off x="218121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0" name="object 7740"/>
            <p:cNvSpPr/>
            <p:nvPr/>
          </p:nvSpPr>
          <p:spPr>
            <a:xfrm>
              <a:off x="218146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1" name="object 7741"/>
            <p:cNvSpPr/>
            <p:nvPr/>
          </p:nvSpPr>
          <p:spPr>
            <a:xfrm>
              <a:off x="2181849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2" name="object 7742"/>
            <p:cNvSpPr/>
            <p:nvPr/>
          </p:nvSpPr>
          <p:spPr>
            <a:xfrm>
              <a:off x="218184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3" name="object 7743"/>
            <p:cNvSpPr/>
            <p:nvPr/>
          </p:nvSpPr>
          <p:spPr>
            <a:xfrm>
              <a:off x="218248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4" name="object 7744"/>
            <p:cNvSpPr/>
            <p:nvPr/>
          </p:nvSpPr>
          <p:spPr>
            <a:xfrm>
              <a:off x="218286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5" name="object 7745"/>
            <p:cNvSpPr/>
            <p:nvPr/>
          </p:nvSpPr>
          <p:spPr>
            <a:xfrm>
              <a:off x="2182990" y="41710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6" name="object 7746"/>
            <p:cNvSpPr/>
            <p:nvPr/>
          </p:nvSpPr>
          <p:spPr>
            <a:xfrm>
              <a:off x="2183117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7" name="object 7747"/>
            <p:cNvSpPr/>
            <p:nvPr/>
          </p:nvSpPr>
          <p:spPr>
            <a:xfrm>
              <a:off x="2183243" y="417078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05"/>
                  </a:moveTo>
                  <a:lnTo>
                    <a:pt x="887" y="40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8" name="object 7748"/>
            <p:cNvSpPr/>
            <p:nvPr/>
          </p:nvSpPr>
          <p:spPr>
            <a:xfrm>
              <a:off x="218337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9" name="object 7749"/>
            <p:cNvSpPr/>
            <p:nvPr/>
          </p:nvSpPr>
          <p:spPr>
            <a:xfrm>
              <a:off x="218349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0" name="object 7750"/>
            <p:cNvSpPr/>
            <p:nvPr/>
          </p:nvSpPr>
          <p:spPr>
            <a:xfrm>
              <a:off x="218375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1" name="object 7751"/>
            <p:cNvSpPr/>
            <p:nvPr/>
          </p:nvSpPr>
          <p:spPr>
            <a:xfrm>
              <a:off x="218413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2" name="object 7752"/>
            <p:cNvSpPr/>
            <p:nvPr/>
          </p:nvSpPr>
          <p:spPr>
            <a:xfrm>
              <a:off x="2184511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3" name="object 7753"/>
            <p:cNvSpPr/>
            <p:nvPr/>
          </p:nvSpPr>
          <p:spPr>
            <a:xfrm>
              <a:off x="218463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4" name="object 7754"/>
            <p:cNvSpPr/>
            <p:nvPr/>
          </p:nvSpPr>
          <p:spPr>
            <a:xfrm>
              <a:off x="2185271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5" name="object 7755"/>
            <p:cNvSpPr/>
            <p:nvPr/>
          </p:nvSpPr>
          <p:spPr>
            <a:xfrm>
              <a:off x="218552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6" name="object 7756"/>
            <p:cNvSpPr/>
            <p:nvPr/>
          </p:nvSpPr>
          <p:spPr>
            <a:xfrm>
              <a:off x="2185651" y="417093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7" name="object 7757"/>
            <p:cNvSpPr/>
            <p:nvPr/>
          </p:nvSpPr>
          <p:spPr>
            <a:xfrm>
              <a:off x="218577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8" name="object 7758"/>
            <p:cNvSpPr/>
            <p:nvPr/>
          </p:nvSpPr>
          <p:spPr>
            <a:xfrm>
              <a:off x="2185905" y="417045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9"/>
                  </a:moveTo>
                  <a:lnTo>
                    <a:pt x="887" y="5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9" name="object 7759"/>
            <p:cNvSpPr/>
            <p:nvPr/>
          </p:nvSpPr>
          <p:spPr>
            <a:xfrm>
              <a:off x="218615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0" name="object 7760"/>
            <p:cNvSpPr/>
            <p:nvPr/>
          </p:nvSpPr>
          <p:spPr>
            <a:xfrm>
              <a:off x="218653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1" name="object 7761"/>
            <p:cNvSpPr/>
            <p:nvPr/>
          </p:nvSpPr>
          <p:spPr>
            <a:xfrm>
              <a:off x="218691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2" name="object 7762"/>
            <p:cNvSpPr/>
            <p:nvPr/>
          </p:nvSpPr>
          <p:spPr>
            <a:xfrm>
              <a:off x="218704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3" name="object 7763"/>
            <p:cNvSpPr/>
            <p:nvPr/>
          </p:nvSpPr>
          <p:spPr>
            <a:xfrm>
              <a:off x="218717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4" name="object 7764"/>
            <p:cNvSpPr/>
            <p:nvPr/>
          </p:nvSpPr>
          <p:spPr>
            <a:xfrm>
              <a:off x="218742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5" name="object 7765"/>
            <p:cNvSpPr/>
            <p:nvPr/>
          </p:nvSpPr>
          <p:spPr>
            <a:xfrm>
              <a:off x="218780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6" name="object 7766"/>
            <p:cNvSpPr/>
            <p:nvPr/>
          </p:nvSpPr>
          <p:spPr>
            <a:xfrm>
              <a:off x="2187932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7" name="object 7767"/>
            <p:cNvSpPr/>
            <p:nvPr/>
          </p:nvSpPr>
          <p:spPr>
            <a:xfrm>
              <a:off x="2188312" y="41711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8" name="object 7768"/>
            <p:cNvSpPr/>
            <p:nvPr/>
          </p:nvSpPr>
          <p:spPr>
            <a:xfrm>
              <a:off x="2188566" y="4164227"/>
              <a:ext cx="0" cy="7620"/>
            </a:xfrm>
            <a:custGeom>
              <a:avLst/>
              <a:gdLst/>
              <a:ahLst/>
              <a:cxnLst/>
              <a:rect l="l" t="t" r="r" b="b"/>
              <a:pathLst>
                <a:path h="7620">
                  <a:moveTo>
                    <a:pt x="0" y="736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9" name="object 7769"/>
            <p:cNvSpPr/>
            <p:nvPr/>
          </p:nvSpPr>
          <p:spPr>
            <a:xfrm>
              <a:off x="218881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0" name="object 7770"/>
            <p:cNvSpPr/>
            <p:nvPr/>
          </p:nvSpPr>
          <p:spPr>
            <a:xfrm>
              <a:off x="218907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1" name="object 7771"/>
            <p:cNvSpPr/>
            <p:nvPr/>
          </p:nvSpPr>
          <p:spPr>
            <a:xfrm>
              <a:off x="218932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2" name="object 7772"/>
            <p:cNvSpPr/>
            <p:nvPr/>
          </p:nvSpPr>
          <p:spPr>
            <a:xfrm>
              <a:off x="218970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3" name="object 7773"/>
            <p:cNvSpPr/>
            <p:nvPr/>
          </p:nvSpPr>
          <p:spPr>
            <a:xfrm>
              <a:off x="218983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4" name="object 7774"/>
            <p:cNvSpPr/>
            <p:nvPr/>
          </p:nvSpPr>
          <p:spPr>
            <a:xfrm>
              <a:off x="219021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5" name="object 7775"/>
            <p:cNvSpPr/>
            <p:nvPr/>
          </p:nvSpPr>
          <p:spPr>
            <a:xfrm>
              <a:off x="219059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6" name="object 7776"/>
            <p:cNvSpPr/>
            <p:nvPr/>
          </p:nvSpPr>
          <p:spPr>
            <a:xfrm>
              <a:off x="2190720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7" name="object 7777"/>
            <p:cNvSpPr/>
            <p:nvPr/>
          </p:nvSpPr>
          <p:spPr>
            <a:xfrm>
              <a:off x="2190847" y="417067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2"/>
                  </a:moveTo>
                  <a:lnTo>
                    <a:pt x="887" y="46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8" name="object 7778"/>
            <p:cNvSpPr/>
            <p:nvPr/>
          </p:nvSpPr>
          <p:spPr>
            <a:xfrm>
              <a:off x="2190974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9" name="object 7779"/>
            <p:cNvSpPr/>
            <p:nvPr/>
          </p:nvSpPr>
          <p:spPr>
            <a:xfrm>
              <a:off x="2191100" y="4169341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26"/>
                  </a:moveTo>
                  <a:lnTo>
                    <a:pt x="887" y="112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0" name="object 7780"/>
            <p:cNvSpPr/>
            <p:nvPr/>
          </p:nvSpPr>
          <p:spPr>
            <a:xfrm>
              <a:off x="2190467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1" name="object 7781"/>
            <p:cNvSpPr/>
            <p:nvPr/>
          </p:nvSpPr>
          <p:spPr>
            <a:xfrm>
              <a:off x="219198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2" name="object 7782"/>
            <p:cNvSpPr/>
            <p:nvPr/>
          </p:nvSpPr>
          <p:spPr>
            <a:xfrm>
              <a:off x="219211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3" name="object 7783"/>
            <p:cNvSpPr/>
            <p:nvPr/>
          </p:nvSpPr>
          <p:spPr>
            <a:xfrm>
              <a:off x="219224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4" name="object 7784"/>
            <p:cNvSpPr/>
            <p:nvPr/>
          </p:nvSpPr>
          <p:spPr>
            <a:xfrm>
              <a:off x="2192368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5" name="object 7785"/>
            <p:cNvSpPr/>
            <p:nvPr/>
          </p:nvSpPr>
          <p:spPr>
            <a:xfrm>
              <a:off x="219274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6" name="object 7786"/>
            <p:cNvSpPr/>
            <p:nvPr/>
          </p:nvSpPr>
          <p:spPr>
            <a:xfrm>
              <a:off x="219287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7" name="object 7787"/>
            <p:cNvSpPr/>
            <p:nvPr/>
          </p:nvSpPr>
          <p:spPr>
            <a:xfrm>
              <a:off x="219300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8" name="object 7788"/>
            <p:cNvSpPr/>
            <p:nvPr/>
          </p:nvSpPr>
          <p:spPr>
            <a:xfrm>
              <a:off x="2192241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9" name="object 7789"/>
            <p:cNvSpPr/>
            <p:nvPr/>
          </p:nvSpPr>
          <p:spPr>
            <a:xfrm>
              <a:off x="219338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0" name="object 7790"/>
            <p:cNvSpPr/>
            <p:nvPr/>
          </p:nvSpPr>
          <p:spPr>
            <a:xfrm>
              <a:off x="2193508" y="416988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54"/>
                  </a:moveTo>
                  <a:lnTo>
                    <a:pt x="887" y="85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1" name="object 7791"/>
            <p:cNvSpPr/>
            <p:nvPr/>
          </p:nvSpPr>
          <p:spPr>
            <a:xfrm>
              <a:off x="2193762" y="417039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01"/>
                  </a:moveTo>
                  <a:lnTo>
                    <a:pt x="887" y="60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2" name="object 7792"/>
            <p:cNvSpPr/>
            <p:nvPr/>
          </p:nvSpPr>
          <p:spPr>
            <a:xfrm>
              <a:off x="219388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3" name="object 7793"/>
            <p:cNvSpPr/>
            <p:nvPr/>
          </p:nvSpPr>
          <p:spPr>
            <a:xfrm>
              <a:off x="219439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4" name="object 7794"/>
            <p:cNvSpPr/>
            <p:nvPr/>
          </p:nvSpPr>
          <p:spPr>
            <a:xfrm>
              <a:off x="219477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5" name="object 7795"/>
            <p:cNvSpPr/>
            <p:nvPr/>
          </p:nvSpPr>
          <p:spPr>
            <a:xfrm>
              <a:off x="2193889" y="4171569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6" name="object 7796"/>
            <p:cNvSpPr/>
            <p:nvPr/>
          </p:nvSpPr>
          <p:spPr>
            <a:xfrm>
              <a:off x="219566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7" name="object 7797"/>
            <p:cNvSpPr/>
            <p:nvPr/>
          </p:nvSpPr>
          <p:spPr>
            <a:xfrm>
              <a:off x="219578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8" name="object 7798"/>
            <p:cNvSpPr/>
            <p:nvPr/>
          </p:nvSpPr>
          <p:spPr>
            <a:xfrm>
              <a:off x="2196043" y="41711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9" name="object 7799"/>
            <p:cNvSpPr/>
            <p:nvPr/>
          </p:nvSpPr>
          <p:spPr>
            <a:xfrm>
              <a:off x="2196170" y="417058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6"/>
                  </a:moveTo>
                  <a:lnTo>
                    <a:pt x="887" y="50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0" name="object 7800"/>
            <p:cNvSpPr/>
            <p:nvPr/>
          </p:nvSpPr>
          <p:spPr>
            <a:xfrm>
              <a:off x="2196296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1" name="object 7801"/>
            <p:cNvSpPr/>
            <p:nvPr/>
          </p:nvSpPr>
          <p:spPr>
            <a:xfrm>
              <a:off x="2196423" y="417068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55"/>
                  </a:moveTo>
                  <a:lnTo>
                    <a:pt x="887" y="45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2" name="object 7802"/>
            <p:cNvSpPr/>
            <p:nvPr/>
          </p:nvSpPr>
          <p:spPr>
            <a:xfrm>
              <a:off x="219731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3" name="object 7803"/>
            <p:cNvSpPr/>
            <p:nvPr/>
          </p:nvSpPr>
          <p:spPr>
            <a:xfrm>
              <a:off x="219756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4" name="object 7804"/>
            <p:cNvSpPr/>
            <p:nvPr/>
          </p:nvSpPr>
          <p:spPr>
            <a:xfrm>
              <a:off x="219819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5" name="object 7805"/>
            <p:cNvSpPr/>
            <p:nvPr/>
          </p:nvSpPr>
          <p:spPr>
            <a:xfrm>
              <a:off x="219845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6" name="object 7806"/>
            <p:cNvSpPr/>
            <p:nvPr/>
          </p:nvSpPr>
          <p:spPr>
            <a:xfrm>
              <a:off x="219857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7" name="object 7807"/>
            <p:cNvSpPr/>
            <p:nvPr/>
          </p:nvSpPr>
          <p:spPr>
            <a:xfrm>
              <a:off x="2198704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8" name="object 7808"/>
            <p:cNvSpPr/>
            <p:nvPr/>
          </p:nvSpPr>
          <p:spPr>
            <a:xfrm>
              <a:off x="2198831" y="41709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9" name="object 7809"/>
            <p:cNvSpPr/>
            <p:nvPr/>
          </p:nvSpPr>
          <p:spPr>
            <a:xfrm>
              <a:off x="2198958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0" name="object 7810"/>
            <p:cNvSpPr/>
            <p:nvPr/>
          </p:nvSpPr>
          <p:spPr>
            <a:xfrm>
              <a:off x="2199084" y="41710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1" name="object 7811"/>
            <p:cNvSpPr/>
            <p:nvPr/>
          </p:nvSpPr>
          <p:spPr>
            <a:xfrm>
              <a:off x="219921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2" name="object 7812"/>
            <p:cNvSpPr/>
            <p:nvPr/>
          </p:nvSpPr>
          <p:spPr>
            <a:xfrm>
              <a:off x="219959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3" name="object 7813"/>
            <p:cNvSpPr/>
            <p:nvPr/>
          </p:nvSpPr>
          <p:spPr>
            <a:xfrm>
              <a:off x="2199971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4" name="object 7814"/>
            <p:cNvSpPr/>
            <p:nvPr/>
          </p:nvSpPr>
          <p:spPr>
            <a:xfrm>
              <a:off x="220009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5" name="object 7815"/>
            <p:cNvSpPr/>
            <p:nvPr/>
          </p:nvSpPr>
          <p:spPr>
            <a:xfrm>
              <a:off x="2200352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6" name="object 7816"/>
            <p:cNvSpPr/>
            <p:nvPr/>
          </p:nvSpPr>
          <p:spPr>
            <a:xfrm>
              <a:off x="220085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7" name="object 7817"/>
            <p:cNvSpPr/>
            <p:nvPr/>
          </p:nvSpPr>
          <p:spPr>
            <a:xfrm>
              <a:off x="220111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8" name="object 7818"/>
            <p:cNvSpPr/>
            <p:nvPr/>
          </p:nvSpPr>
          <p:spPr>
            <a:xfrm>
              <a:off x="220123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9" name="object 7819"/>
            <p:cNvSpPr/>
            <p:nvPr/>
          </p:nvSpPr>
          <p:spPr>
            <a:xfrm>
              <a:off x="2201366" y="417084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0" name="object 7820"/>
            <p:cNvSpPr/>
            <p:nvPr/>
          </p:nvSpPr>
          <p:spPr>
            <a:xfrm>
              <a:off x="2201619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1" name="object 7821"/>
            <p:cNvSpPr/>
            <p:nvPr/>
          </p:nvSpPr>
          <p:spPr>
            <a:xfrm>
              <a:off x="2201746" y="4169379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07"/>
                  </a:moveTo>
                  <a:lnTo>
                    <a:pt x="887" y="110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2" name="object 7822"/>
            <p:cNvSpPr/>
            <p:nvPr/>
          </p:nvSpPr>
          <p:spPr>
            <a:xfrm>
              <a:off x="220225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3" name="object 7823"/>
            <p:cNvSpPr/>
            <p:nvPr/>
          </p:nvSpPr>
          <p:spPr>
            <a:xfrm>
              <a:off x="220237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4" name="object 7824"/>
            <p:cNvSpPr/>
            <p:nvPr/>
          </p:nvSpPr>
          <p:spPr>
            <a:xfrm>
              <a:off x="220263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5" name="object 7825"/>
            <p:cNvSpPr/>
            <p:nvPr/>
          </p:nvSpPr>
          <p:spPr>
            <a:xfrm>
              <a:off x="220301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6" name="object 7826"/>
            <p:cNvSpPr/>
            <p:nvPr/>
          </p:nvSpPr>
          <p:spPr>
            <a:xfrm>
              <a:off x="220314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7" name="object 7827"/>
            <p:cNvSpPr/>
            <p:nvPr/>
          </p:nvSpPr>
          <p:spPr>
            <a:xfrm>
              <a:off x="220339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8" name="object 7828"/>
            <p:cNvSpPr/>
            <p:nvPr/>
          </p:nvSpPr>
          <p:spPr>
            <a:xfrm>
              <a:off x="220377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9" name="object 7829"/>
            <p:cNvSpPr/>
            <p:nvPr/>
          </p:nvSpPr>
          <p:spPr>
            <a:xfrm>
              <a:off x="2204027" y="41711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0" name="object 7830"/>
            <p:cNvSpPr/>
            <p:nvPr/>
          </p:nvSpPr>
          <p:spPr>
            <a:xfrm>
              <a:off x="220415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1" name="object 7831"/>
            <p:cNvSpPr/>
            <p:nvPr/>
          </p:nvSpPr>
          <p:spPr>
            <a:xfrm>
              <a:off x="2204280" y="417092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2" name="object 7832"/>
            <p:cNvSpPr/>
            <p:nvPr/>
          </p:nvSpPr>
          <p:spPr>
            <a:xfrm>
              <a:off x="2204407" y="417091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1"/>
                  </a:moveTo>
                  <a:lnTo>
                    <a:pt x="887" y="34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3" name="object 7833"/>
            <p:cNvSpPr/>
            <p:nvPr/>
          </p:nvSpPr>
          <p:spPr>
            <a:xfrm>
              <a:off x="220453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4" name="object 7834"/>
            <p:cNvSpPr/>
            <p:nvPr/>
          </p:nvSpPr>
          <p:spPr>
            <a:xfrm>
              <a:off x="220491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5" name="object 7835"/>
            <p:cNvSpPr/>
            <p:nvPr/>
          </p:nvSpPr>
          <p:spPr>
            <a:xfrm>
              <a:off x="220529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6" name="object 7836"/>
            <p:cNvSpPr/>
            <p:nvPr/>
          </p:nvSpPr>
          <p:spPr>
            <a:xfrm>
              <a:off x="220554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7" name="object 7837"/>
            <p:cNvSpPr/>
            <p:nvPr/>
          </p:nvSpPr>
          <p:spPr>
            <a:xfrm>
              <a:off x="2206561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8" name="object 7838"/>
            <p:cNvSpPr/>
            <p:nvPr/>
          </p:nvSpPr>
          <p:spPr>
            <a:xfrm>
              <a:off x="2206688" y="417064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74"/>
                  </a:moveTo>
                  <a:lnTo>
                    <a:pt x="887" y="47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9" name="object 7839"/>
            <p:cNvSpPr/>
            <p:nvPr/>
          </p:nvSpPr>
          <p:spPr>
            <a:xfrm>
              <a:off x="220694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0" name="object 7840"/>
            <p:cNvSpPr/>
            <p:nvPr/>
          </p:nvSpPr>
          <p:spPr>
            <a:xfrm>
              <a:off x="2206942" y="417055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9"/>
                  </a:moveTo>
                  <a:lnTo>
                    <a:pt x="887" y="51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1" name="object 7841"/>
            <p:cNvSpPr/>
            <p:nvPr/>
          </p:nvSpPr>
          <p:spPr>
            <a:xfrm>
              <a:off x="220706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2" name="object 7842"/>
            <p:cNvSpPr/>
            <p:nvPr/>
          </p:nvSpPr>
          <p:spPr>
            <a:xfrm>
              <a:off x="220732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3" name="object 7843"/>
            <p:cNvSpPr/>
            <p:nvPr/>
          </p:nvSpPr>
          <p:spPr>
            <a:xfrm>
              <a:off x="220770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4" name="object 7844"/>
            <p:cNvSpPr/>
            <p:nvPr/>
          </p:nvSpPr>
          <p:spPr>
            <a:xfrm>
              <a:off x="220782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5" name="object 7845"/>
            <p:cNvSpPr/>
            <p:nvPr/>
          </p:nvSpPr>
          <p:spPr>
            <a:xfrm>
              <a:off x="2207068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6" name="object 7846"/>
            <p:cNvSpPr/>
            <p:nvPr/>
          </p:nvSpPr>
          <p:spPr>
            <a:xfrm>
              <a:off x="220884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7" name="object 7847"/>
            <p:cNvSpPr/>
            <p:nvPr/>
          </p:nvSpPr>
          <p:spPr>
            <a:xfrm>
              <a:off x="220896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8" name="object 7848"/>
            <p:cNvSpPr/>
            <p:nvPr/>
          </p:nvSpPr>
          <p:spPr>
            <a:xfrm>
              <a:off x="220909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9" name="object 7849"/>
            <p:cNvSpPr/>
            <p:nvPr/>
          </p:nvSpPr>
          <p:spPr>
            <a:xfrm>
              <a:off x="2209349" y="41709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0" name="object 7850"/>
            <p:cNvSpPr/>
            <p:nvPr/>
          </p:nvSpPr>
          <p:spPr>
            <a:xfrm>
              <a:off x="220947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1" name="object 7851"/>
            <p:cNvSpPr/>
            <p:nvPr/>
          </p:nvSpPr>
          <p:spPr>
            <a:xfrm>
              <a:off x="2209603" y="417080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2" name="object 7852"/>
            <p:cNvSpPr/>
            <p:nvPr/>
          </p:nvSpPr>
          <p:spPr>
            <a:xfrm>
              <a:off x="2208843" y="4171563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3" name="object 7853"/>
            <p:cNvSpPr/>
            <p:nvPr/>
          </p:nvSpPr>
          <p:spPr>
            <a:xfrm>
              <a:off x="221061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4" name="object 7854"/>
            <p:cNvSpPr/>
            <p:nvPr/>
          </p:nvSpPr>
          <p:spPr>
            <a:xfrm>
              <a:off x="221087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5" name="object 7855"/>
            <p:cNvSpPr/>
            <p:nvPr/>
          </p:nvSpPr>
          <p:spPr>
            <a:xfrm>
              <a:off x="221099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6" name="object 7856"/>
            <p:cNvSpPr/>
            <p:nvPr/>
          </p:nvSpPr>
          <p:spPr>
            <a:xfrm>
              <a:off x="221175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7" name="object 7857"/>
            <p:cNvSpPr/>
            <p:nvPr/>
          </p:nvSpPr>
          <p:spPr>
            <a:xfrm>
              <a:off x="2212011" y="417031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39"/>
                  </a:moveTo>
                  <a:lnTo>
                    <a:pt x="887" y="63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8" name="object 7858"/>
            <p:cNvSpPr/>
            <p:nvPr/>
          </p:nvSpPr>
          <p:spPr>
            <a:xfrm>
              <a:off x="2212011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9" name="object 7859"/>
            <p:cNvSpPr/>
            <p:nvPr/>
          </p:nvSpPr>
          <p:spPr>
            <a:xfrm>
              <a:off x="2212264" y="417092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0" name="object 7860"/>
            <p:cNvSpPr/>
            <p:nvPr/>
          </p:nvSpPr>
          <p:spPr>
            <a:xfrm>
              <a:off x="2212391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1" name="object 7861"/>
            <p:cNvSpPr/>
            <p:nvPr/>
          </p:nvSpPr>
          <p:spPr>
            <a:xfrm>
              <a:off x="221277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2" name="object 7862"/>
            <p:cNvSpPr/>
            <p:nvPr/>
          </p:nvSpPr>
          <p:spPr>
            <a:xfrm>
              <a:off x="221315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3" name="object 7863"/>
            <p:cNvSpPr/>
            <p:nvPr/>
          </p:nvSpPr>
          <p:spPr>
            <a:xfrm>
              <a:off x="221327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4" name="object 7864"/>
            <p:cNvSpPr/>
            <p:nvPr/>
          </p:nvSpPr>
          <p:spPr>
            <a:xfrm>
              <a:off x="221340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5" name="object 7865"/>
            <p:cNvSpPr/>
            <p:nvPr/>
          </p:nvSpPr>
          <p:spPr>
            <a:xfrm>
              <a:off x="221353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6" name="object 7866"/>
            <p:cNvSpPr/>
            <p:nvPr/>
          </p:nvSpPr>
          <p:spPr>
            <a:xfrm>
              <a:off x="221378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7" name="object 7867"/>
            <p:cNvSpPr/>
            <p:nvPr/>
          </p:nvSpPr>
          <p:spPr>
            <a:xfrm>
              <a:off x="221416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8" name="object 7868"/>
            <p:cNvSpPr/>
            <p:nvPr/>
          </p:nvSpPr>
          <p:spPr>
            <a:xfrm>
              <a:off x="2214292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9" name="object 7869"/>
            <p:cNvSpPr/>
            <p:nvPr/>
          </p:nvSpPr>
          <p:spPr>
            <a:xfrm>
              <a:off x="221441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0" name="object 7870"/>
            <p:cNvSpPr/>
            <p:nvPr/>
          </p:nvSpPr>
          <p:spPr>
            <a:xfrm>
              <a:off x="2214545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1" name="object 7871"/>
            <p:cNvSpPr/>
            <p:nvPr/>
          </p:nvSpPr>
          <p:spPr>
            <a:xfrm>
              <a:off x="2214672" y="41710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2" name="object 7872"/>
            <p:cNvSpPr/>
            <p:nvPr/>
          </p:nvSpPr>
          <p:spPr>
            <a:xfrm>
              <a:off x="2214672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3" name="object 7873"/>
            <p:cNvSpPr/>
            <p:nvPr/>
          </p:nvSpPr>
          <p:spPr>
            <a:xfrm>
              <a:off x="2214925" y="417021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89"/>
                  </a:moveTo>
                  <a:lnTo>
                    <a:pt x="887" y="68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4" name="object 7874"/>
            <p:cNvSpPr/>
            <p:nvPr/>
          </p:nvSpPr>
          <p:spPr>
            <a:xfrm>
              <a:off x="221517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5" name="object 7875"/>
            <p:cNvSpPr/>
            <p:nvPr/>
          </p:nvSpPr>
          <p:spPr>
            <a:xfrm>
              <a:off x="221555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6" name="object 7876"/>
            <p:cNvSpPr/>
            <p:nvPr/>
          </p:nvSpPr>
          <p:spPr>
            <a:xfrm>
              <a:off x="221581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7" name="object 7877"/>
            <p:cNvSpPr/>
            <p:nvPr/>
          </p:nvSpPr>
          <p:spPr>
            <a:xfrm>
              <a:off x="221593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8" name="object 7878"/>
            <p:cNvSpPr/>
            <p:nvPr/>
          </p:nvSpPr>
          <p:spPr>
            <a:xfrm>
              <a:off x="2216066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9" name="object 7879"/>
            <p:cNvSpPr/>
            <p:nvPr/>
          </p:nvSpPr>
          <p:spPr>
            <a:xfrm>
              <a:off x="221695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0" name="object 7880"/>
            <p:cNvSpPr/>
            <p:nvPr/>
          </p:nvSpPr>
          <p:spPr>
            <a:xfrm>
              <a:off x="221708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1" name="object 7881"/>
            <p:cNvSpPr/>
            <p:nvPr/>
          </p:nvSpPr>
          <p:spPr>
            <a:xfrm>
              <a:off x="2217207" y="417068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55"/>
                  </a:moveTo>
                  <a:lnTo>
                    <a:pt x="887" y="45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2" name="object 7882"/>
            <p:cNvSpPr/>
            <p:nvPr/>
          </p:nvSpPr>
          <p:spPr>
            <a:xfrm>
              <a:off x="2217333" y="417088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3" name="object 7883"/>
            <p:cNvSpPr/>
            <p:nvPr/>
          </p:nvSpPr>
          <p:spPr>
            <a:xfrm>
              <a:off x="2217460" y="41712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4" name="object 7884"/>
            <p:cNvSpPr/>
            <p:nvPr/>
          </p:nvSpPr>
          <p:spPr>
            <a:xfrm>
              <a:off x="2217587" y="417092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5" name="object 7885"/>
            <p:cNvSpPr/>
            <p:nvPr/>
          </p:nvSpPr>
          <p:spPr>
            <a:xfrm>
              <a:off x="221784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6" name="object 7886"/>
            <p:cNvSpPr/>
            <p:nvPr/>
          </p:nvSpPr>
          <p:spPr>
            <a:xfrm>
              <a:off x="221809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7" name="object 7887"/>
            <p:cNvSpPr/>
            <p:nvPr/>
          </p:nvSpPr>
          <p:spPr>
            <a:xfrm>
              <a:off x="221834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8" name="object 7888"/>
            <p:cNvSpPr/>
            <p:nvPr/>
          </p:nvSpPr>
          <p:spPr>
            <a:xfrm>
              <a:off x="221872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9" name="object 7889"/>
            <p:cNvSpPr/>
            <p:nvPr/>
          </p:nvSpPr>
          <p:spPr>
            <a:xfrm>
              <a:off x="2218727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0" name="object 7890"/>
            <p:cNvSpPr/>
            <p:nvPr/>
          </p:nvSpPr>
          <p:spPr>
            <a:xfrm>
              <a:off x="221948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1" name="object 7891"/>
            <p:cNvSpPr/>
            <p:nvPr/>
          </p:nvSpPr>
          <p:spPr>
            <a:xfrm>
              <a:off x="221948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2" name="object 7892"/>
            <p:cNvSpPr/>
            <p:nvPr/>
          </p:nvSpPr>
          <p:spPr>
            <a:xfrm>
              <a:off x="221974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3" name="object 7893"/>
            <p:cNvSpPr/>
            <p:nvPr/>
          </p:nvSpPr>
          <p:spPr>
            <a:xfrm>
              <a:off x="2219868" y="417079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4" name="object 7894"/>
            <p:cNvSpPr/>
            <p:nvPr/>
          </p:nvSpPr>
          <p:spPr>
            <a:xfrm>
              <a:off x="2220121" y="417070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3"/>
                  </a:moveTo>
                  <a:lnTo>
                    <a:pt x="887" y="44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5" name="object 7895"/>
            <p:cNvSpPr/>
            <p:nvPr/>
          </p:nvSpPr>
          <p:spPr>
            <a:xfrm>
              <a:off x="2220248" y="41710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6" name="object 7896"/>
            <p:cNvSpPr/>
            <p:nvPr/>
          </p:nvSpPr>
          <p:spPr>
            <a:xfrm>
              <a:off x="2219488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7" name="object 7897"/>
            <p:cNvSpPr/>
            <p:nvPr/>
          </p:nvSpPr>
          <p:spPr>
            <a:xfrm>
              <a:off x="222113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8" name="object 7898"/>
            <p:cNvSpPr/>
            <p:nvPr/>
          </p:nvSpPr>
          <p:spPr>
            <a:xfrm>
              <a:off x="222138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9" name="object 7899"/>
            <p:cNvSpPr/>
            <p:nvPr/>
          </p:nvSpPr>
          <p:spPr>
            <a:xfrm>
              <a:off x="2222276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0" name="object 7900"/>
            <p:cNvSpPr/>
            <p:nvPr/>
          </p:nvSpPr>
          <p:spPr>
            <a:xfrm>
              <a:off x="2222529" y="417049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0"/>
                  </a:moveTo>
                  <a:lnTo>
                    <a:pt x="887" y="5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1" name="object 7901"/>
            <p:cNvSpPr/>
            <p:nvPr/>
          </p:nvSpPr>
          <p:spPr>
            <a:xfrm>
              <a:off x="2222656" y="417032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32"/>
                  </a:moveTo>
                  <a:lnTo>
                    <a:pt x="887" y="63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2" name="object 7902"/>
            <p:cNvSpPr/>
            <p:nvPr/>
          </p:nvSpPr>
          <p:spPr>
            <a:xfrm>
              <a:off x="2222783" y="417067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2"/>
                  </a:moveTo>
                  <a:lnTo>
                    <a:pt x="887" y="46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3" name="object 7903"/>
            <p:cNvSpPr/>
            <p:nvPr/>
          </p:nvSpPr>
          <p:spPr>
            <a:xfrm>
              <a:off x="2222909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4" name="object 7904"/>
            <p:cNvSpPr/>
            <p:nvPr/>
          </p:nvSpPr>
          <p:spPr>
            <a:xfrm>
              <a:off x="222341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5" name="object 7905"/>
            <p:cNvSpPr/>
            <p:nvPr/>
          </p:nvSpPr>
          <p:spPr>
            <a:xfrm>
              <a:off x="2223796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6" name="object 7906"/>
            <p:cNvSpPr/>
            <p:nvPr/>
          </p:nvSpPr>
          <p:spPr>
            <a:xfrm>
              <a:off x="2223923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7" name="object 7907"/>
            <p:cNvSpPr/>
            <p:nvPr/>
          </p:nvSpPr>
          <p:spPr>
            <a:xfrm>
              <a:off x="222481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8" name="object 7908"/>
            <p:cNvSpPr/>
            <p:nvPr/>
          </p:nvSpPr>
          <p:spPr>
            <a:xfrm>
              <a:off x="2224937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9" name="object 7909"/>
            <p:cNvSpPr/>
            <p:nvPr/>
          </p:nvSpPr>
          <p:spPr>
            <a:xfrm>
              <a:off x="2225190" y="41709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0" name="object 7910"/>
            <p:cNvSpPr/>
            <p:nvPr/>
          </p:nvSpPr>
          <p:spPr>
            <a:xfrm>
              <a:off x="2225317" y="41710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1" name="object 7911"/>
            <p:cNvSpPr/>
            <p:nvPr/>
          </p:nvSpPr>
          <p:spPr>
            <a:xfrm>
              <a:off x="2225317" y="417069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9"/>
                  </a:moveTo>
                  <a:lnTo>
                    <a:pt x="887" y="44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2" name="object 7912"/>
            <p:cNvSpPr/>
            <p:nvPr/>
          </p:nvSpPr>
          <p:spPr>
            <a:xfrm>
              <a:off x="2225444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3" name="object 7913"/>
            <p:cNvSpPr/>
            <p:nvPr/>
          </p:nvSpPr>
          <p:spPr>
            <a:xfrm>
              <a:off x="222620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4" name="object 7914"/>
            <p:cNvSpPr/>
            <p:nvPr/>
          </p:nvSpPr>
          <p:spPr>
            <a:xfrm>
              <a:off x="222645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5" name="object 7915"/>
            <p:cNvSpPr/>
            <p:nvPr/>
          </p:nvSpPr>
          <p:spPr>
            <a:xfrm>
              <a:off x="2225697" y="41715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6" name="object 7916"/>
            <p:cNvSpPr/>
            <p:nvPr/>
          </p:nvSpPr>
          <p:spPr>
            <a:xfrm>
              <a:off x="2227472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7" name="object 7917"/>
            <p:cNvSpPr/>
            <p:nvPr/>
          </p:nvSpPr>
          <p:spPr>
            <a:xfrm>
              <a:off x="222759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8" name="object 7918"/>
            <p:cNvSpPr/>
            <p:nvPr/>
          </p:nvSpPr>
          <p:spPr>
            <a:xfrm>
              <a:off x="2227725" y="41711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9" name="object 7919"/>
            <p:cNvSpPr/>
            <p:nvPr/>
          </p:nvSpPr>
          <p:spPr>
            <a:xfrm>
              <a:off x="2227979" y="4167012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58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0" name="object 7920"/>
            <p:cNvSpPr/>
            <p:nvPr/>
          </p:nvSpPr>
          <p:spPr>
            <a:xfrm>
              <a:off x="222823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1" name="object 7921"/>
            <p:cNvSpPr/>
            <p:nvPr/>
          </p:nvSpPr>
          <p:spPr>
            <a:xfrm>
              <a:off x="222835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2" name="object 7922"/>
            <p:cNvSpPr/>
            <p:nvPr/>
          </p:nvSpPr>
          <p:spPr>
            <a:xfrm>
              <a:off x="222873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3" name="object 7923"/>
            <p:cNvSpPr/>
            <p:nvPr/>
          </p:nvSpPr>
          <p:spPr>
            <a:xfrm>
              <a:off x="222899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4" name="object 7924"/>
            <p:cNvSpPr/>
            <p:nvPr/>
          </p:nvSpPr>
          <p:spPr>
            <a:xfrm>
              <a:off x="222911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5" name="object 7925"/>
            <p:cNvSpPr/>
            <p:nvPr/>
          </p:nvSpPr>
          <p:spPr>
            <a:xfrm>
              <a:off x="2229246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6" name="object 7926"/>
            <p:cNvSpPr/>
            <p:nvPr/>
          </p:nvSpPr>
          <p:spPr>
            <a:xfrm>
              <a:off x="222975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7" name="object 7927"/>
            <p:cNvSpPr/>
            <p:nvPr/>
          </p:nvSpPr>
          <p:spPr>
            <a:xfrm>
              <a:off x="222988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8" name="object 7928"/>
            <p:cNvSpPr/>
            <p:nvPr/>
          </p:nvSpPr>
          <p:spPr>
            <a:xfrm>
              <a:off x="223013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9" name="object 7929"/>
            <p:cNvSpPr/>
            <p:nvPr/>
          </p:nvSpPr>
          <p:spPr>
            <a:xfrm>
              <a:off x="223026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0" name="object 7930"/>
            <p:cNvSpPr/>
            <p:nvPr/>
          </p:nvSpPr>
          <p:spPr>
            <a:xfrm>
              <a:off x="2230386" y="41712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1" name="object 7931"/>
            <p:cNvSpPr/>
            <p:nvPr/>
          </p:nvSpPr>
          <p:spPr>
            <a:xfrm>
              <a:off x="223051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2" name="object 7932"/>
            <p:cNvSpPr/>
            <p:nvPr/>
          </p:nvSpPr>
          <p:spPr>
            <a:xfrm>
              <a:off x="2230640" y="4169088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53"/>
                  </a:moveTo>
                  <a:lnTo>
                    <a:pt x="887" y="125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3" name="object 7933"/>
            <p:cNvSpPr/>
            <p:nvPr/>
          </p:nvSpPr>
          <p:spPr>
            <a:xfrm>
              <a:off x="223076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4" name="object 7934"/>
            <p:cNvSpPr/>
            <p:nvPr/>
          </p:nvSpPr>
          <p:spPr>
            <a:xfrm>
              <a:off x="223089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5" name="object 7935"/>
            <p:cNvSpPr/>
            <p:nvPr/>
          </p:nvSpPr>
          <p:spPr>
            <a:xfrm>
              <a:off x="223102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6" name="object 7936"/>
            <p:cNvSpPr/>
            <p:nvPr/>
          </p:nvSpPr>
          <p:spPr>
            <a:xfrm>
              <a:off x="223114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7" name="object 7937"/>
            <p:cNvSpPr/>
            <p:nvPr/>
          </p:nvSpPr>
          <p:spPr>
            <a:xfrm>
              <a:off x="223152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8" name="object 7938"/>
            <p:cNvSpPr/>
            <p:nvPr/>
          </p:nvSpPr>
          <p:spPr>
            <a:xfrm>
              <a:off x="223165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9" name="object 7939"/>
            <p:cNvSpPr/>
            <p:nvPr/>
          </p:nvSpPr>
          <p:spPr>
            <a:xfrm>
              <a:off x="223190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0" name="object 7940"/>
            <p:cNvSpPr/>
            <p:nvPr/>
          </p:nvSpPr>
          <p:spPr>
            <a:xfrm>
              <a:off x="223203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1" name="object 7941"/>
            <p:cNvSpPr/>
            <p:nvPr/>
          </p:nvSpPr>
          <p:spPr>
            <a:xfrm>
              <a:off x="223254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2" name="object 7942"/>
            <p:cNvSpPr/>
            <p:nvPr/>
          </p:nvSpPr>
          <p:spPr>
            <a:xfrm>
              <a:off x="223266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3" name="object 7943"/>
            <p:cNvSpPr/>
            <p:nvPr/>
          </p:nvSpPr>
          <p:spPr>
            <a:xfrm>
              <a:off x="2232921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4" name="object 7944"/>
            <p:cNvSpPr/>
            <p:nvPr/>
          </p:nvSpPr>
          <p:spPr>
            <a:xfrm>
              <a:off x="2233048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5" name="object 7945"/>
            <p:cNvSpPr/>
            <p:nvPr/>
          </p:nvSpPr>
          <p:spPr>
            <a:xfrm>
              <a:off x="2233174" y="4166151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443"/>
                  </a:moveTo>
                  <a:lnTo>
                    <a:pt x="0" y="5430"/>
                  </a:lnTo>
                </a:path>
                <a:path h="5714">
                  <a:moveTo>
                    <a:pt x="0" y="544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6" name="object 7946"/>
            <p:cNvSpPr/>
            <p:nvPr/>
          </p:nvSpPr>
          <p:spPr>
            <a:xfrm>
              <a:off x="223355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7" name="object 7947"/>
            <p:cNvSpPr/>
            <p:nvPr/>
          </p:nvSpPr>
          <p:spPr>
            <a:xfrm>
              <a:off x="223418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8" name="object 7948"/>
            <p:cNvSpPr/>
            <p:nvPr/>
          </p:nvSpPr>
          <p:spPr>
            <a:xfrm>
              <a:off x="223431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9" name="object 7949"/>
            <p:cNvSpPr/>
            <p:nvPr/>
          </p:nvSpPr>
          <p:spPr>
            <a:xfrm>
              <a:off x="2234568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0" name="object 7950"/>
            <p:cNvSpPr/>
            <p:nvPr/>
          </p:nvSpPr>
          <p:spPr>
            <a:xfrm>
              <a:off x="223469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1" name="object 7951"/>
            <p:cNvSpPr/>
            <p:nvPr/>
          </p:nvSpPr>
          <p:spPr>
            <a:xfrm>
              <a:off x="2234949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2" name="object 7952"/>
            <p:cNvSpPr/>
            <p:nvPr/>
          </p:nvSpPr>
          <p:spPr>
            <a:xfrm>
              <a:off x="223507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3" name="object 7953"/>
            <p:cNvSpPr/>
            <p:nvPr/>
          </p:nvSpPr>
          <p:spPr>
            <a:xfrm>
              <a:off x="2235329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4" name="object 7954"/>
            <p:cNvSpPr/>
            <p:nvPr/>
          </p:nvSpPr>
          <p:spPr>
            <a:xfrm>
              <a:off x="2235582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5" name="object 7955"/>
            <p:cNvSpPr/>
            <p:nvPr/>
          </p:nvSpPr>
          <p:spPr>
            <a:xfrm>
              <a:off x="2235709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6" name="object 7956"/>
            <p:cNvSpPr/>
            <p:nvPr/>
          </p:nvSpPr>
          <p:spPr>
            <a:xfrm>
              <a:off x="2235836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7" name="object 7957"/>
            <p:cNvSpPr/>
            <p:nvPr/>
          </p:nvSpPr>
          <p:spPr>
            <a:xfrm>
              <a:off x="2235962" y="416973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30"/>
                  </a:moveTo>
                  <a:lnTo>
                    <a:pt x="887" y="93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8" name="object 7958"/>
            <p:cNvSpPr/>
            <p:nvPr/>
          </p:nvSpPr>
          <p:spPr>
            <a:xfrm>
              <a:off x="223672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9" name="object 7959"/>
            <p:cNvSpPr/>
            <p:nvPr/>
          </p:nvSpPr>
          <p:spPr>
            <a:xfrm>
              <a:off x="223697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0" name="object 7960"/>
            <p:cNvSpPr/>
            <p:nvPr/>
          </p:nvSpPr>
          <p:spPr>
            <a:xfrm>
              <a:off x="223710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1" name="object 7961"/>
            <p:cNvSpPr/>
            <p:nvPr/>
          </p:nvSpPr>
          <p:spPr>
            <a:xfrm>
              <a:off x="223748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2" name="object 7962"/>
            <p:cNvSpPr/>
            <p:nvPr/>
          </p:nvSpPr>
          <p:spPr>
            <a:xfrm>
              <a:off x="223761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3" name="object 7963"/>
            <p:cNvSpPr/>
            <p:nvPr/>
          </p:nvSpPr>
          <p:spPr>
            <a:xfrm>
              <a:off x="223786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4" name="object 7964"/>
            <p:cNvSpPr/>
            <p:nvPr/>
          </p:nvSpPr>
          <p:spPr>
            <a:xfrm>
              <a:off x="223799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5" name="object 7965"/>
            <p:cNvSpPr/>
            <p:nvPr/>
          </p:nvSpPr>
          <p:spPr>
            <a:xfrm>
              <a:off x="2238244" y="41711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6" name="object 7966"/>
            <p:cNvSpPr/>
            <p:nvPr/>
          </p:nvSpPr>
          <p:spPr>
            <a:xfrm>
              <a:off x="2238244" y="41711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7" name="object 7967"/>
            <p:cNvSpPr/>
            <p:nvPr/>
          </p:nvSpPr>
          <p:spPr>
            <a:xfrm>
              <a:off x="223849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8" name="object 7968"/>
            <p:cNvSpPr/>
            <p:nvPr/>
          </p:nvSpPr>
          <p:spPr>
            <a:xfrm>
              <a:off x="2238624" y="41710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9" name="object 7969"/>
            <p:cNvSpPr/>
            <p:nvPr/>
          </p:nvSpPr>
          <p:spPr>
            <a:xfrm>
              <a:off x="2238624" y="417049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0"/>
                  </a:moveTo>
                  <a:lnTo>
                    <a:pt x="887" y="5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0" name="object 7970"/>
            <p:cNvSpPr/>
            <p:nvPr/>
          </p:nvSpPr>
          <p:spPr>
            <a:xfrm>
              <a:off x="223951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1" name="object 7971"/>
            <p:cNvSpPr/>
            <p:nvPr/>
          </p:nvSpPr>
          <p:spPr>
            <a:xfrm>
              <a:off x="223963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2" name="object 7972"/>
            <p:cNvSpPr/>
            <p:nvPr/>
          </p:nvSpPr>
          <p:spPr>
            <a:xfrm>
              <a:off x="2238877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3" name="object 7973"/>
            <p:cNvSpPr/>
            <p:nvPr/>
          </p:nvSpPr>
          <p:spPr>
            <a:xfrm>
              <a:off x="224027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4" name="object 7974"/>
            <p:cNvSpPr/>
            <p:nvPr/>
          </p:nvSpPr>
          <p:spPr>
            <a:xfrm>
              <a:off x="224052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5" name="object 7975"/>
            <p:cNvSpPr/>
            <p:nvPr/>
          </p:nvSpPr>
          <p:spPr>
            <a:xfrm>
              <a:off x="224065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6" name="object 7976"/>
            <p:cNvSpPr/>
            <p:nvPr/>
          </p:nvSpPr>
          <p:spPr>
            <a:xfrm>
              <a:off x="2240778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7" name="object 7977"/>
            <p:cNvSpPr/>
            <p:nvPr/>
          </p:nvSpPr>
          <p:spPr>
            <a:xfrm>
              <a:off x="2240905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8" name="object 7978"/>
            <p:cNvSpPr/>
            <p:nvPr/>
          </p:nvSpPr>
          <p:spPr>
            <a:xfrm>
              <a:off x="2241032" y="417045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9"/>
                  </a:moveTo>
                  <a:lnTo>
                    <a:pt x="887" y="5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9" name="object 7979"/>
            <p:cNvSpPr/>
            <p:nvPr/>
          </p:nvSpPr>
          <p:spPr>
            <a:xfrm>
              <a:off x="2241158" y="41712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0" name="object 7980"/>
            <p:cNvSpPr/>
            <p:nvPr/>
          </p:nvSpPr>
          <p:spPr>
            <a:xfrm>
              <a:off x="2241285" y="417077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1"/>
                  </a:moveTo>
                  <a:lnTo>
                    <a:pt x="887" y="41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1" name="object 7981"/>
            <p:cNvSpPr/>
            <p:nvPr/>
          </p:nvSpPr>
          <p:spPr>
            <a:xfrm>
              <a:off x="224204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2" name="object 7982"/>
            <p:cNvSpPr/>
            <p:nvPr/>
          </p:nvSpPr>
          <p:spPr>
            <a:xfrm>
              <a:off x="2241285" y="4171569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3" name="object 7983"/>
            <p:cNvSpPr/>
            <p:nvPr/>
          </p:nvSpPr>
          <p:spPr>
            <a:xfrm>
              <a:off x="224255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4" name="object 7984"/>
            <p:cNvSpPr/>
            <p:nvPr/>
          </p:nvSpPr>
          <p:spPr>
            <a:xfrm>
              <a:off x="224255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5" name="object 7985"/>
            <p:cNvSpPr/>
            <p:nvPr/>
          </p:nvSpPr>
          <p:spPr>
            <a:xfrm>
              <a:off x="224293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6" name="object 7986"/>
            <p:cNvSpPr/>
            <p:nvPr/>
          </p:nvSpPr>
          <p:spPr>
            <a:xfrm>
              <a:off x="224318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7" name="object 7987"/>
            <p:cNvSpPr/>
            <p:nvPr/>
          </p:nvSpPr>
          <p:spPr>
            <a:xfrm>
              <a:off x="224331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8" name="object 7988"/>
            <p:cNvSpPr/>
            <p:nvPr/>
          </p:nvSpPr>
          <p:spPr>
            <a:xfrm>
              <a:off x="2243566" y="417080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9" name="object 7989"/>
            <p:cNvSpPr/>
            <p:nvPr/>
          </p:nvSpPr>
          <p:spPr>
            <a:xfrm>
              <a:off x="2243693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0" name="object 7990"/>
            <p:cNvSpPr/>
            <p:nvPr/>
          </p:nvSpPr>
          <p:spPr>
            <a:xfrm>
              <a:off x="2243820" y="417055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9"/>
                  </a:moveTo>
                  <a:lnTo>
                    <a:pt x="887" y="51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1" name="object 7991"/>
            <p:cNvSpPr/>
            <p:nvPr/>
          </p:nvSpPr>
          <p:spPr>
            <a:xfrm>
              <a:off x="2243186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2" name="object 7992"/>
            <p:cNvSpPr/>
            <p:nvPr/>
          </p:nvSpPr>
          <p:spPr>
            <a:xfrm>
              <a:off x="224458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3" name="object 7993"/>
            <p:cNvSpPr/>
            <p:nvPr/>
          </p:nvSpPr>
          <p:spPr>
            <a:xfrm>
              <a:off x="224483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4" name="object 7994"/>
            <p:cNvSpPr/>
            <p:nvPr/>
          </p:nvSpPr>
          <p:spPr>
            <a:xfrm>
              <a:off x="224496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5" name="object 7995"/>
            <p:cNvSpPr/>
            <p:nvPr/>
          </p:nvSpPr>
          <p:spPr>
            <a:xfrm>
              <a:off x="2245087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6" name="object 7996"/>
            <p:cNvSpPr/>
            <p:nvPr/>
          </p:nvSpPr>
          <p:spPr>
            <a:xfrm>
              <a:off x="224559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7" name="object 7997"/>
            <p:cNvSpPr/>
            <p:nvPr/>
          </p:nvSpPr>
          <p:spPr>
            <a:xfrm>
              <a:off x="2244960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8" name="object 7998"/>
            <p:cNvSpPr/>
            <p:nvPr/>
          </p:nvSpPr>
          <p:spPr>
            <a:xfrm>
              <a:off x="2246101" y="41711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9" name="object 7999"/>
            <p:cNvSpPr/>
            <p:nvPr/>
          </p:nvSpPr>
          <p:spPr>
            <a:xfrm>
              <a:off x="2246354" y="417063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1"/>
                  </a:moveTo>
                  <a:lnTo>
                    <a:pt x="887" y="48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0" name="object 8000"/>
            <p:cNvSpPr/>
            <p:nvPr/>
          </p:nvSpPr>
          <p:spPr>
            <a:xfrm>
              <a:off x="2246481" y="417061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7"/>
                  </a:moveTo>
                  <a:lnTo>
                    <a:pt x="887" y="48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1" name="object 8001"/>
            <p:cNvSpPr/>
            <p:nvPr/>
          </p:nvSpPr>
          <p:spPr>
            <a:xfrm>
              <a:off x="224673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2" name="object 8002"/>
            <p:cNvSpPr/>
            <p:nvPr/>
          </p:nvSpPr>
          <p:spPr>
            <a:xfrm>
              <a:off x="224711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3" name="object 8003"/>
            <p:cNvSpPr/>
            <p:nvPr/>
          </p:nvSpPr>
          <p:spPr>
            <a:xfrm>
              <a:off x="224736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4" name="object 8004"/>
            <p:cNvSpPr/>
            <p:nvPr/>
          </p:nvSpPr>
          <p:spPr>
            <a:xfrm>
              <a:off x="224762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5" name="object 8005"/>
            <p:cNvSpPr/>
            <p:nvPr/>
          </p:nvSpPr>
          <p:spPr>
            <a:xfrm>
              <a:off x="224812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6" name="object 8006"/>
            <p:cNvSpPr/>
            <p:nvPr/>
          </p:nvSpPr>
          <p:spPr>
            <a:xfrm>
              <a:off x="224850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7" name="object 8007"/>
            <p:cNvSpPr/>
            <p:nvPr/>
          </p:nvSpPr>
          <p:spPr>
            <a:xfrm>
              <a:off x="2248762" y="417067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2"/>
                  </a:moveTo>
                  <a:lnTo>
                    <a:pt x="887" y="46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8" name="object 8008"/>
            <p:cNvSpPr/>
            <p:nvPr/>
          </p:nvSpPr>
          <p:spPr>
            <a:xfrm>
              <a:off x="2249016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9" name="object 8009"/>
            <p:cNvSpPr/>
            <p:nvPr/>
          </p:nvSpPr>
          <p:spPr>
            <a:xfrm>
              <a:off x="2249142" y="417035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20"/>
                  </a:moveTo>
                  <a:lnTo>
                    <a:pt x="887" y="6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0" name="object 8010"/>
            <p:cNvSpPr/>
            <p:nvPr/>
          </p:nvSpPr>
          <p:spPr>
            <a:xfrm>
              <a:off x="224926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1" name="object 8011"/>
            <p:cNvSpPr/>
            <p:nvPr/>
          </p:nvSpPr>
          <p:spPr>
            <a:xfrm>
              <a:off x="224990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2" name="object 8012"/>
            <p:cNvSpPr/>
            <p:nvPr/>
          </p:nvSpPr>
          <p:spPr>
            <a:xfrm>
              <a:off x="225015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3" name="object 8013"/>
            <p:cNvSpPr/>
            <p:nvPr/>
          </p:nvSpPr>
          <p:spPr>
            <a:xfrm>
              <a:off x="225028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4" name="object 8014"/>
            <p:cNvSpPr/>
            <p:nvPr/>
          </p:nvSpPr>
          <p:spPr>
            <a:xfrm>
              <a:off x="225053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5" name="object 8015"/>
            <p:cNvSpPr/>
            <p:nvPr/>
          </p:nvSpPr>
          <p:spPr>
            <a:xfrm>
              <a:off x="225079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6" name="object 8016"/>
            <p:cNvSpPr/>
            <p:nvPr/>
          </p:nvSpPr>
          <p:spPr>
            <a:xfrm>
              <a:off x="225104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7" name="object 8017"/>
            <p:cNvSpPr/>
            <p:nvPr/>
          </p:nvSpPr>
          <p:spPr>
            <a:xfrm>
              <a:off x="225117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8" name="object 8018"/>
            <p:cNvSpPr/>
            <p:nvPr/>
          </p:nvSpPr>
          <p:spPr>
            <a:xfrm>
              <a:off x="225129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9" name="object 8019"/>
            <p:cNvSpPr/>
            <p:nvPr/>
          </p:nvSpPr>
          <p:spPr>
            <a:xfrm>
              <a:off x="2251423" y="41710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0" name="object 8020"/>
            <p:cNvSpPr/>
            <p:nvPr/>
          </p:nvSpPr>
          <p:spPr>
            <a:xfrm>
              <a:off x="2251677" y="41711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1" name="object 8021"/>
            <p:cNvSpPr/>
            <p:nvPr/>
          </p:nvSpPr>
          <p:spPr>
            <a:xfrm>
              <a:off x="2251677" y="41710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2" name="object 8022"/>
            <p:cNvSpPr/>
            <p:nvPr/>
          </p:nvSpPr>
          <p:spPr>
            <a:xfrm>
              <a:off x="2251804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3" name="object 8023"/>
            <p:cNvSpPr/>
            <p:nvPr/>
          </p:nvSpPr>
          <p:spPr>
            <a:xfrm>
              <a:off x="225205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4" name="object 8024"/>
            <p:cNvSpPr/>
            <p:nvPr/>
          </p:nvSpPr>
          <p:spPr>
            <a:xfrm>
              <a:off x="225243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5" name="object 8025"/>
            <p:cNvSpPr/>
            <p:nvPr/>
          </p:nvSpPr>
          <p:spPr>
            <a:xfrm>
              <a:off x="2251804" y="4171569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6" name="object 8026"/>
            <p:cNvSpPr/>
            <p:nvPr/>
          </p:nvSpPr>
          <p:spPr>
            <a:xfrm>
              <a:off x="225307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7" name="object 8027"/>
            <p:cNvSpPr/>
            <p:nvPr/>
          </p:nvSpPr>
          <p:spPr>
            <a:xfrm>
              <a:off x="225345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8" name="object 8028"/>
            <p:cNvSpPr/>
            <p:nvPr/>
          </p:nvSpPr>
          <p:spPr>
            <a:xfrm>
              <a:off x="2253831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9" name="object 8029"/>
            <p:cNvSpPr/>
            <p:nvPr/>
          </p:nvSpPr>
          <p:spPr>
            <a:xfrm>
              <a:off x="225383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0" name="object 8030"/>
            <p:cNvSpPr/>
            <p:nvPr/>
          </p:nvSpPr>
          <p:spPr>
            <a:xfrm>
              <a:off x="2254085" y="417027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58"/>
                  </a:moveTo>
                  <a:lnTo>
                    <a:pt x="887" y="65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1" name="object 8031"/>
            <p:cNvSpPr/>
            <p:nvPr/>
          </p:nvSpPr>
          <p:spPr>
            <a:xfrm>
              <a:off x="2254338" y="41711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2" name="object 8032"/>
            <p:cNvSpPr/>
            <p:nvPr/>
          </p:nvSpPr>
          <p:spPr>
            <a:xfrm>
              <a:off x="2254338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3" name="object 8033"/>
            <p:cNvSpPr/>
            <p:nvPr/>
          </p:nvSpPr>
          <p:spPr>
            <a:xfrm>
              <a:off x="2254465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4" name="object 8034"/>
            <p:cNvSpPr/>
            <p:nvPr/>
          </p:nvSpPr>
          <p:spPr>
            <a:xfrm>
              <a:off x="225547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5" name="object 8035"/>
            <p:cNvSpPr/>
            <p:nvPr/>
          </p:nvSpPr>
          <p:spPr>
            <a:xfrm>
              <a:off x="225560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6" name="object 8036"/>
            <p:cNvSpPr/>
            <p:nvPr/>
          </p:nvSpPr>
          <p:spPr>
            <a:xfrm>
              <a:off x="225636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7" name="object 8037"/>
            <p:cNvSpPr/>
            <p:nvPr/>
          </p:nvSpPr>
          <p:spPr>
            <a:xfrm>
              <a:off x="225649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8" name="object 8038"/>
            <p:cNvSpPr/>
            <p:nvPr/>
          </p:nvSpPr>
          <p:spPr>
            <a:xfrm>
              <a:off x="2256746" y="417053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1"/>
                  </a:moveTo>
                  <a:lnTo>
                    <a:pt x="887" y="5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9" name="object 8039"/>
            <p:cNvSpPr/>
            <p:nvPr/>
          </p:nvSpPr>
          <p:spPr>
            <a:xfrm>
              <a:off x="2256999" y="417082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0" name="object 8040"/>
            <p:cNvSpPr/>
            <p:nvPr/>
          </p:nvSpPr>
          <p:spPr>
            <a:xfrm>
              <a:off x="2257126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1" name="object 8041"/>
            <p:cNvSpPr/>
            <p:nvPr/>
          </p:nvSpPr>
          <p:spPr>
            <a:xfrm>
              <a:off x="225763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2" name="object 8042"/>
            <p:cNvSpPr/>
            <p:nvPr/>
          </p:nvSpPr>
          <p:spPr>
            <a:xfrm>
              <a:off x="225788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3" name="object 8043"/>
            <p:cNvSpPr/>
            <p:nvPr/>
          </p:nvSpPr>
          <p:spPr>
            <a:xfrm>
              <a:off x="225801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4" name="object 8044"/>
            <p:cNvSpPr/>
            <p:nvPr/>
          </p:nvSpPr>
          <p:spPr>
            <a:xfrm>
              <a:off x="2258267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5" name="object 8045"/>
            <p:cNvSpPr/>
            <p:nvPr/>
          </p:nvSpPr>
          <p:spPr>
            <a:xfrm>
              <a:off x="225877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6" name="object 8046"/>
            <p:cNvSpPr/>
            <p:nvPr/>
          </p:nvSpPr>
          <p:spPr>
            <a:xfrm>
              <a:off x="225902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7" name="object 8047"/>
            <p:cNvSpPr/>
            <p:nvPr/>
          </p:nvSpPr>
          <p:spPr>
            <a:xfrm>
              <a:off x="225915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8" name="object 8048"/>
            <p:cNvSpPr/>
            <p:nvPr/>
          </p:nvSpPr>
          <p:spPr>
            <a:xfrm>
              <a:off x="225928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9" name="object 8049"/>
            <p:cNvSpPr/>
            <p:nvPr/>
          </p:nvSpPr>
          <p:spPr>
            <a:xfrm>
              <a:off x="2259407" y="417015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21"/>
                  </a:moveTo>
                  <a:lnTo>
                    <a:pt x="887" y="72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0" name="object 8050"/>
            <p:cNvSpPr/>
            <p:nvPr/>
          </p:nvSpPr>
          <p:spPr>
            <a:xfrm>
              <a:off x="225953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1" name="object 8051"/>
            <p:cNvSpPr/>
            <p:nvPr/>
          </p:nvSpPr>
          <p:spPr>
            <a:xfrm>
              <a:off x="2259661" y="417010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46"/>
                  </a:moveTo>
                  <a:lnTo>
                    <a:pt x="887" y="74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2" name="object 8052"/>
            <p:cNvSpPr/>
            <p:nvPr/>
          </p:nvSpPr>
          <p:spPr>
            <a:xfrm>
              <a:off x="2260168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3" name="object 8053"/>
            <p:cNvSpPr/>
            <p:nvPr/>
          </p:nvSpPr>
          <p:spPr>
            <a:xfrm>
              <a:off x="226067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4" name="object 8054"/>
            <p:cNvSpPr/>
            <p:nvPr/>
          </p:nvSpPr>
          <p:spPr>
            <a:xfrm>
              <a:off x="226092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5" name="object 8055"/>
            <p:cNvSpPr/>
            <p:nvPr/>
          </p:nvSpPr>
          <p:spPr>
            <a:xfrm>
              <a:off x="226143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6" name="object 8056"/>
            <p:cNvSpPr/>
            <p:nvPr/>
          </p:nvSpPr>
          <p:spPr>
            <a:xfrm>
              <a:off x="2260801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7" name="object 8057"/>
            <p:cNvSpPr/>
            <p:nvPr/>
          </p:nvSpPr>
          <p:spPr>
            <a:xfrm>
              <a:off x="2262069" y="417053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1"/>
                  </a:moveTo>
                  <a:lnTo>
                    <a:pt x="887" y="5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8" name="object 8058"/>
            <p:cNvSpPr/>
            <p:nvPr/>
          </p:nvSpPr>
          <p:spPr>
            <a:xfrm>
              <a:off x="2262322" y="417044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75"/>
                  </a:moveTo>
                  <a:lnTo>
                    <a:pt x="887" y="5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9" name="object 8059"/>
            <p:cNvSpPr/>
            <p:nvPr/>
          </p:nvSpPr>
          <p:spPr>
            <a:xfrm>
              <a:off x="226244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0" name="object 8060"/>
            <p:cNvSpPr/>
            <p:nvPr/>
          </p:nvSpPr>
          <p:spPr>
            <a:xfrm>
              <a:off x="226270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1" name="object 8061"/>
            <p:cNvSpPr/>
            <p:nvPr/>
          </p:nvSpPr>
          <p:spPr>
            <a:xfrm>
              <a:off x="2262829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2" name="object 8062"/>
            <p:cNvSpPr/>
            <p:nvPr/>
          </p:nvSpPr>
          <p:spPr>
            <a:xfrm>
              <a:off x="226320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3" name="object 8063"/>
            <p:cNvSpPr/>
            <p:nvPr/>
          </p:nvSpPr>
          <p:spPr>
            <a:xfrm>
              <a:off x="226320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4" name="object 8064"/>
            <p:cNvSpPr/>
            <p:nvPr/>
          </p:nvSpPr>
          <p:spPr>
            <a:xfrm>
              <a:off x="2263463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5" name="object 8065"/>
            <p:cNvSpPr/>
            <p:nvPr/>
          </p:nvSpPr>
          <p:spPr>
            <a:xfrm>
              <a:off x="226409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6" name="object 8066"/>
            <p:cNvSpPr/>
            <p:nvPr/>
          </p:nvSpPr>
          <p:spPr>
            <a:xfrm>
              <a:off x="226422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7" name="object 8067"/>
            <p:cNvSpPr/>
            <p:nvPr/>
          </p:nvSpPr>
          <p:spPr>
            <a:xfrm>
              <a:off x="226435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8" name="object 8068"/>
            <p:cNvSpPr/>
            <p:nvPr/>
          </p:nvSpPr>
          <p:spPr>
            <a:xfrm>
              <a:off x="226447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9" name="object 8069"/>
            <p:cNvSpPr/>
            <p:nvPr/>
          </p:nvSpPr>
          <p:spPr>
            <a:xfrm>
              <a:off x="2264603" y="417087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0" name="object 8070"/>
            <p:cNvSpPr/>
            <p:nvPr/>
          </p:nvSpPr>
          <p:spPr>
            <a:xfrm>
              <a:off x="226473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1" name="object 8071"/>
            <p:cNvSpPr/>
            <p:nvPr/>
          </p:nvSpPr>
          <p:spPr>
            <a:xfrm>
              <a:off x="2264857" y="417078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05"/>
                  </a:moveTo>
                  <a:lnTo>
                    <a:pt x="887" y="40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2" name="object 8072"/>
            <p:cNvSpPr/>
            <p:nvPr/>
          </p:nvSpPr>
          <p:spPr>
            <a:xfrm>
              <a:off x="226549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3" name="object 8073"/>
            <p:cNvSpPr/>
            <p:nvPr/>
          </p:nvSpPr>
          <p:spPr>
            <a:xfrm>
              <a:off x="226574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4" name="object 8074"/>
            <p:cNvSpPr/>
            <p:nvPr/>
          </p:nvSpPr>
          <p:spPr>
            <a:xfrm>
              <a:off x="226587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5" name="object 8075"/>
            <p:cNvSpPr/>
            <p:nvPr/>
          </p:nvSpPr>
          <p:spPr>
            <a:xfrm>
              <a:off x="226587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6" name="object 8076"/>
            <p:cNvSpPr/>
            <p:nvPr/>
          </p:nvSpPr>
          <p:spPr>
            <a:xfrm>
              <a:off x="2266124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7" name="object 8077"/>
            <p:cNvSpPr/>
            <p:nvPr/>
          </p:nvSpPr>
          <p:spPr>
            <a:xfrm>
              <a:off x="2265997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8" name="object 8078"/>
            <p:cNvSpPr/>
            <p:nvPr/>
          </p:nvSpPr>
          <p:spPr>
            <a:xfrm>
              <a:off x="226701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9" name="object 8079"/>
            <p:cNvSpPr/>
            <p:nvPr/>
          </p:nvSpPr>
          <p:spPr>
            <a:xfrm>
              <a:off x="2267264" y="41712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0" name="object 8080"/>
            <p:cNvSpPr/>
            <p:nvPr/>
          </p:nvSpPr>
          <p:spPr>
            <a:xfrm>
              <a:off x="2267391" y="41710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1" name="object 8081"/>
            <p:cNvSpPr/>
            <p:nvPr/>
          </p:nvSpPr>
          <p:spPr>
            <a:xfrm>
              <a:off x="2267518" y="417082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2" name="object 8082"/>
            <p:cNvSpPr/>
            <p:nvPr/>
          </p:nvSpPr>
          <p:spPr>
            <a:xfrm>
              <a:off x="226764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3" name="object 8083"/>
            <p:cNvSpPr/>
            <p:nvPr/>
          </p:nvSpPr>
          <p:spPr>
            <a:xfrm>
              <a:off x="226777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4" name="object 8084"/>
            <p:cNvSpPr/>
            <p:nvPr/>
          </p:nvSpPr>
          <p:spPr>
            <a:xfrm>
              <a:off x="226815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5" name="object 8085"/>
            <p:cNvSpPr/>
            <p:nvPr/>
          </p:nvSpPr>
          <p:spPr>
            <a:xfrm>
              <a:off x="226840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6" name="object 8086"/>
            <p:cNvSpPr/>
            <p:nvPr/>
          </p:nvSpPr>
          <p:spPr>
            <a:xfrm>
              <a:off x="226878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7" name="object 8087"/>
            <p:cNvSpPr/>
            <p:nvPr/>
          </p:nvSpPr>
          <p:spPr>
            <a:xfrm>
              <a:off x="226891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8" name="object 8088"/>
            <p:cNvSpPr/>
            <p:nvPr/>
          </p:nvSpPr>
          <p:spPr>
            <a:xfrm>
              <a:off x="226929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9" name="object 8089"/>
            <p:cNvSpPr/>
            <p:nvPr/>
          </p:nvSpPr>
          <p:spPr>
            <a:xfrm>
              <a:off x="226954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0" name="object 8090"/>
            <p:cNvSpPr/>
            <p:nvPr/>
          </p:nvSpPr>
          <p:spPr>
            <a:xfrm>
              <a:off x="2269672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1" name="object 8091"/>
            <p:cNvSpPr/>
            <p:nvPr/>
          </p:nvSpPr>
          <p:spPr>
            <a:xfrm>
              <a:off x="2269926" y="41710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2" name="object 8092"/>
            <p:cNvSpPr/>
            <p:nvPr/>
          </p:nvSpPr>
          <p:spPr>
            <a:xfrm>
              <a:off x="2270179" y="417067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2"/>
                  </a:moveTo>
                  <a:lnTo>
                    <a:pt x="887" y="46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3" name="object 8093"/>
            <p:cNvSpPr/>
            <p:nvPr/>
          </p:nvSpPr>
          <p:spPr>
            <a:xfrm>
              <a:off x="227030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4" name="object 8094"/>
            <p:cNvSpPr/>
            <p:nvPr/>
          </p:nvSpPr>
          <p:spPr>
            <a:xfrm>
              <a:off x="227068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5" name="object 8095"/>
            <p:cNvSpPr/>
            <p:nvPr/>
          </p:nvSpPr>
          <p:spPr>
            <a:xfrm>
              <a:off x="227094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6" name="object 8096"/>
            <p:cNvSpPr/>
            <p:nvPr/>
          </p:nvSpPr>
          <p:spPr>
            <a:xfrm>
              <a:off x="227119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7" name="object 8097"/>
            <p:cNvSpPr/>
            <p:nvPr/>
          </p:nvSpPr>
          <p:spPr>
            <a:xfrm>
              <a:off x="227132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8" name="object 8098"/>
            <p:cNvSpPr/>
            <p:nvPr/>
          </p:nvSpPr>
          <p:spPr>
            <a:xfrm>
              <a:off x="2271447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9" name="object 8099"/>
            <p:cNvSpPr/>
            <p:nvPr/>
          </p:nvSpPr>
          <p:spPr>
            <a:xfrm>
              <a:off x="227220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0" name="object 8100"/>
            <p:cNvSpPr/>
            <p:nvPr/>
          </p:nvSpPr>
          <p:spPr>
            <a:xfrm>
              <a:off x="2272334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1" name="object 8101"/>
            <p:cNvSpPr/>
            <p:nvPr/>
          </p:nvSpPr>
          <p:spPr>
            <a:xfrm>
              <a:off x="2272587" y="41711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2" name="object 8102"/>
            <p:cNvSpPr/>
            <p:nvPr/>
          </p:nvSpPr>
          <p:spPr>
            <a:xfrm>
              <a:off x="227271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3" name="object 8103"/>
            <p:cNvSpPr/>
            <p:nvPr/>
          </p:nvSpPr>
          <p:spPr>
            <a:xfrm>
              <a:off x="2272714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4" name="object 8104"/>
            <p:cNvSpPr/>
            <p:nvPr/>
          </p:nvSpPr>
          <p:spPr>
            <a:xfrm>
              <a:off x="2272840" y="417040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94"/>
                  </a:moveTo>
                  <a:lnTo>
                    <a:pt x="887" y="5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5" name="object 8105"/>
            <p:cNvSpPr/>
            <p:nvPr/>
          </p:nvSpPr>
          <p:spPr>
            <a:xfrm>
              <a:off x="227322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6" name="object 8106"/>
            <p:cNvSpPr/>
            <p:nvPr/>
          </p:nvSpPr>
          <p:spPr>
            <a:xfrm>
              <a:off x="227347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7" name="object 8107"/>
            <p:cNvSpPr/>
            <p:nvPr/>
          </p:nvSpPr>
          <p:spPr>
            <a:xfrm>
              <a:off x="227385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8" name="object 8108"/>
            <p:cNvSpPr/>
            <p:nvPr/>
          </p:nvSpPr>
          <p:spPr>
            <a:xfrm>
              <a:off x="227398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9" name="object 8109"/>
            <p:cNvSpPr/>
            <p:nvPr/>
          </p:nvSpPr>
          <p:spPr>
            <a:xfrm>
              <a:off x="227410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0" name="object 8110"/>
            <p:cNvSpPr/>
            <p:nvPr/>
          </p:nvSpPr>
          <p:spPr>
            <a:xfrm>
              <a:off x="227448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1" name="object 8111"/>
            <p:cNvSpPr/>
            <p:nvPr/>
          </p:nvSpPr>
          <p:spPr>
            <a:xfrm>
              <a:off x="227474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2" name="object 8112"/>
            <p:cNvSpPr/>
            <p:nvPr/>
          </p:nvSpPr>
          <p:spPr>
            <a:xfrm>
              <a:off x="2274868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3" name="object 8113"/>
            <p:cNvSpPr/>
            <p:nvPr/>
          </p:nvSpPr>
          <p:spPr>
            <a:xfrm>
              <a:off x="2274995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4" name="object 8114"/>
            <p:cNvSpPr/>
            <p:nvPr/>
          </p:nvSpPr>
          <p:spPr>
            <a:xfrm>
              <a:off x="2275122" y="41711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5" name="object 8115"/>
            <p:cNvSpPr/>
            <p:nvPr/>
          </p:nvSpPr>
          <p:spPr>
            <a:xfrm>
              <a:off x="227524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6" name="object 8116"/>
            <p:cNvSpPr/>
            <p:nvPr/>
          </p:nvSpPr>
          <p:spPr>
            <a:xfrm>
              <a:off x="2275502" y="417024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77"/>
                  </a:moveTo>
                  <a:lnTo>
                    <a:pt x="887" y="67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7" name="object 8117"/>
            <p:cNvSpPr/>
            <p:nvPr/>
          </p:nvSpPr>
          <p:spPr>
            <a:xfrm>
              <a:off x="227626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8" name="object 8118"/>
            <p:cNvSpPr/>
            <p:nvPr/>
          </p:nvSpPr>
          <p:spPr>
            <a:xfrm>
              <a:off x="227638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9" name="object 8119"/>
            <p:cNvSpPr/>
            <p:nvPr/>
          </p:nvSpPr>
          <p:spPr>
            <a:xfrm>
              <a:off x="227664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0" name="object 8120"/>
            <p:cNvSpPr/>
            <p:nvPr/>
          </p:nvSpPr>
          <p:spPr>
            <a:xfrm>
              <a:off x="227676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1" name="object 8121"/>
            <p:cNvSpPr/>
            <p:nvPr/>
          </p:nvSpPr>
          <p:spPr>
            <a:xfrm>
              <a:off x="227727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2" name="object 8122"/>
            <p:cNvSpPr/>
            <p:nvPr/>
          </p:nvSpPr>
          <p:spPr>
            <a:xfrm>
              <a:off x="227753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3" name="object 8123"/>
            <p:cNvSpPr/>
            <p:nvPr/>
          </p:nvSpPr>
          <p:spPr>
            <a:xfrm>
              <a:off x="227765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4" name="object 8124"/>
            <p:cNvSpPr/>
            <p:nvPr/>
          </p:nvSpPr>
          <p:spPr>
            <a:xfrm>
              <a:off x="2277783" y="41711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5" name="object 8125"/>
            <p:cNvSpPr/>
            <p:nvPr/>
          </p:nvSpPr>
          <p:spPr>
            <a:xfrm>
              <a:off x="2277910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6" name="object 8126"/>
            <p:cNvSpPr/>
            <p:nvPr/>
          </p:nvSpPr>
          <p:spPr>
            <a:xfrm>
              <a:off x="2278036" y="417093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7" name="object 8127"/>
            <p:cNvSpPr/>
            <p:nvPr/>
          </p:nvSpPr>
          <p:spPr>
            <a:xfrm>
              <a:off x="2278163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8" name="object 8128"/>
            <p:cNvSpPr/>
            <p:nvPr/>
          </p:nvSpPr>
          <p:spPr>
            <a:xfrm>
              <a:off x="227854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9" name="object 8129"/>
            <p:cNvSpPr/>
            <p:nvPr/>
          </p:nvSpPr>
          <p:spPr>
            <a:xfrm>
              <a:off x="2278036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0" name="object 8130"/>
            <p:cNvSpPr/>
            <p:nvPr/>
          </p:nvSpPr>
          <p:spPr>
            <a:xfrm>
              <a:off x="2279304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1" name="object 8131"/>
            <p:cNvSpPr/>
            <p:nvPr/>
          </p:nvSpPr>
          <p:spPr>
            <a:xfrm>
              <a:off x="227955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2" name="object 8132"/>
            <p:cNvSpPr/>
            <p:nvPr/>
          </p:nvSpPr>
          <p:spPr>
            <a:xfrm>
              <a:off x="227981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3" name="object 8133"/>
            <p:cNvSpPr/>
            <p:nvPr/>
          </p:nvSpPr>
          <p:spPr>
            <a:xfrm>
              <a:off x="228006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4" name="object 8134"/>
            <p:cNvSpPr/>
            <p:nvPr/>
          </p:nvSpPr>
          <p:spPr>
            <a:xfrm>
              <a:off x="2280318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5" name="object 8135"/>
            <p:cNvSpPr/>
            <p:nvPr/>
          </p:nvSpPr>
          <p:spPr>
            <a:xfrm>
              <a:off x="2280444" y="41711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6" name="object 8136"/>
            <p:cNvSpPr/>
            <p:nvPr/>
          </p:nvSpPr>
          <p:spPr>
            <a:xfrm>
              <a:off x="228057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7" name="object 8137"/>
            <p:cNvSpPr/>
            <p:nvPr/>
          </p:nvSpPr>
          <p:spPr>
            <a:xfrm>
              <a:off x="2280698" y="417021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89"/>
                  </a:moveTo>
                  <a:lnTo>
                    <a:pt x="887" y="68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8" name="object 8138"/>
            <p:cNvSpPr/>
            <p:nvPr/>
          </p:nvSpPr>
          <p:spPr>
            <a:xfrm>
              <a:off x="228095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9" name="object 8139"/>
            <p:cNvSpPr/>
            <p:nvPr/>
          </p:nvSpPr>
          <p:spPr>
            <a:xfrm>
              <a:off x="228145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0" name="object 8140"/>
            <p:cNvSpPr/>
            <p:nvPr/>
          </p:nvSpPr>
          <p:spPr>
            <a:xfrm>
              <a:off x="228158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1" name="object 8141"/>
            <p:cNvSpPr/>
            <p:nvPr/>
          </p:nvSpPr>
          <p:spPr>
            <a:xfrm>
              <a:off x="228183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2" name="object 8142"/>
            <p:cNvSpPr/>
            <p:nvPr/>
          </p:nvSpPr>
          <p:spPr>
            <a:xfrm>
              <a:off x="2281965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3" name="object 8143"/>
            <p:cNvSpPr/>
            <p:nvPr/>
          </p:nvSpPr>
          <p:spPr>
            <a:xfrm>
              <a:off x="228221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4" name="object 8144"/>
            <p:cNvSpPr/>
            <p:nvPr/>
          </p:nvSpPr>
          <p:spPr>
            <a:xfrm>
              <a:off x="2282725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5" name="object 8145"/>
            <p:cNvSpPr/>
            <p:nvPr/>
          </p:nvSpPr>
          <p:spPr>
            <a:xfrm>
              <a:off x="228285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6" name="object 8146"/>
            <p:cNvSpPr/>
            <p:nvPr/>
          </p:nvSpPr>
          <p:spPr>
            <a:xfrm>
              <a:off x="228297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7" name="object 8147"/>
            <p:cNvSpPr/>
            <p:nvPr/>
          </p:nvSpPr>
          <p:spPr>
            <a:xfrm>
              <a:off x="2283106" y="41710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8" name="object 8148"/>
            <p:cNvSpPr/>
            <p:nvPr/>
          </p:nvSpPr>
          <p:spPr>
            <a:xfrm>
              <a:off x="2283232" y="417086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9" name="object 8149"/>
            <p:cNvSpPr/>
            <p:nvPr/>
          </p:nvSpPr>
          <p:spPr>
            <a:xfrm>
              <a:off x="2283359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0" name="object 8150"/>
            <p:cNvSpPr/>
            <p:nvPr/>
          </p:nvSpPr>
          <p:spPr>
            <a:xfrm>
              <a:off x="2283359" y="41712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1" name="object 8151"/>
            <p:cNvSpPr/>
            <p:nvPr/>
          </p:nvSpPr>
          <p:spPr>
            <a:xfrm>
              <a:off x="228411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2" name="object 8152"/>
            <p:cNvSpPr/>
            <p:nvPr/>
          </p:nvSpPr>
          <p:spPr>
            <a:xfrm>
              <a:off x="2283359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3" name="object 8153"/>
            <p:cNvSpPr/>
            <p:nvPr/>
          </p:nvSpPr>
          <p:spPr>
            <a:xfrm>
              <a:off x="2284499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4" name="object 8154"/>
            <p:cNvSpPr/>
            <p:nvPr/>
          </p:nvSpPr>
          <p:spPr>
            <a:xfrm>
              <a:off x="228475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5" name="object 8155"/>
            <p:cNvSpPr/>
            <p:nvPr/>
          </p:nvSpPr>
          <p:spPr>
            <a:xfrm>
              <a:off x="228513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6" name="object 8156"/>
            <p:cNvSpPr/>
            <p:nvPr/>
          </p:nvSpPr>
          <p:spPr>
            <a:xfrm>
              <a:off x="2285513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7" name="object 8157"/>
            <p:cNvSpPr/>
            <p:nvPr/>
          </p:nvSpPr>
          <p:spPr>
            <a:xfrm>
              <a:off x="2285640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8" name="object 8158"/>
            <p:cNvSpPr/>
            <p:nvPr/>
          </p:nvSpPr>
          <p:spPr>
            <a:xfrm>
              <a:off x="2285640" y="417082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9" name="object 8159"/>
            <p:cNvSpPr/>
            <p:nvPr/>
          </p:nvSpPr>
          <p:spPr>
            <a:xfrm>
              <a:off x="2285767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0" name="object 8160"/>
            <p:cNvSpPr/>
            <p:nvPr/>
          </p:nvSpPr>
          <p:spPr>
            <a:xfrm>
              <a:off x="2285894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1" name="object 8161"/>
            <p:cNvSpPr/>
            <p:nvPr/>
          </p:nvSpPr>
          <p:spPr>
            <a:xfrm>
              <a:off x="2286020" y="417031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39"/>
                  </a:moveTo>
                  <a:lnTo>
                    <a:pt x="887" y="63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2" name="object 8162"/>
            <p:cNvSpPr/>
            <p:nvPr/>
          </p:nvSpPr>
          <p:spPr>
            <a:xfrm>
              <a:off x="228602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3" name="object 8163"/>
            <p:cNvSpPr/>
            <p:nvPr/>
          </p:nvSpPr>
          <p:spPr>
            <a:xfrm>
              <a:off x="228665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4" name="object 8164"/>
            <p:cNvSpPr/>
            <p:nvPr/>
          </p:nvSpPr>
          <p:spPr>
            <a:xfrm>
              <a:off x="228703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5" name="object 8165"/>
            <p:cNvSpPr/>
            <p:nvPr/>
          </p:nvSpPr>
          <p:spPr>
            <a:xfrm>
              <a:off x="228716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6" name="object 8166"/>
            <p:cNvSpPr/>
            <p:nvPr/>
          </p:nvSpPr>
          <p:spPr>
            <a:xfrm>
              <a:off x="228779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7" name="object 8167"/>
            <p:cNvSpPr/>
            <p:nvPr/>
          </p:nvSpPr>
          <p:spPr>
            <a:xfrm>
              <a:off x="228804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8" name="object 8168"/>
            <p:cNvSpPr/>
            <p:nvPr/>
          </p:nvSpPr>
          <p:spPr>
            <a:xfrm>
              <a:off x="228817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9" name="object 8169"/>
            <p:cNvSpPr/>
            <p:nvPr/>
          </p:nvSpPr>
          <p:spPr>
            <a:xfrm>
              <a:off x="2288301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0" name="object 8170"/>
            <p:cNvSpPr/>
            <p:nvPr/>
          </p:nvSpPr>
          <p:spPr>
            <a:xfrm>
              <a:off x="2288428" y="417040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94"/>
                  </a:moveTo>
                  <a:lnTo>
                    <a:pt x="887" y="5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1" name="object 8171"/>
            <p:cNvSpPr/>
            <p:nvPr/>
          </p:nvSpPr>
          <p:spPr>
            <a:xfrm>
              <a:off x="2288555" y="41710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2" name="object 8172"/>
            <p:cNvSpPr/>
            <p:nvPr/>
          </p:nvSpPr>
          <p:spPr>
            <a:xfrm>
              <a:off x="228880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3" name="object 8173"/>
            <p:cNvSpPr/>
            <p:nvPr/>
          </p:nvSpPr>
          <p:spPr>
            <a:xfrm>
              <a:off x="228906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4" name="object 8174"/>
            <p:cNvSpPr/>
            <p:nvPr/>
          </p:nvSpPr>
          <p:spPr>
            <a:xfrm>
              <a:off x="2288428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5" name="object 8175"/>
            <p:cNvSpPr/>
            <p:nvPr/>
          </p:nvSpPr>
          <p:spPr>
            <a:xfrm>
              <a:off x="228956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6" name="object 8176"/>
            <p:cNvSpPr/>
            <p:nvPr/>
          </p:nvSpPr>
          <p:spPr>
            <a:xfrm>
              <a:off x="228982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7" name="object 8177"/>
            <p:cNvSpPr/>
            <p:nvPr/>
          </p:nvSpPr>
          <p:spPr>
            <a:xfrm>
              <a:off x="229058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8" name="object 8178"/>
            <p:cNvSpPr/>
            <p:nvPr/>
          </p:nvSpPr>
          <p:spPr>
            <a:xfrm>
              <a:off x="229083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9" name="object 8179"/>
            <p:cNvSpPr/>
            <p:nvPr/>
          </p:nvSpPr>
          <p:spPr>
            <a:xfrm>
              <a:off x="2290076" y="417132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0" name="object 8180"/>
            <p:cNvSpPr/>
            <p:nvPr/>
          </p:nvSpPr>
          <p:spPr>
            <a:xfrm>
              <a:off x="2291216" y="41710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1" name="object 8181"/>
            <p:cNvSpPr/>
            <p:nvPr/>
          </p:nvSpPr>
          <p:spPr>
            <a:xfrm>
              <a:off x="2291343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2" name="object 8182"/>
            <p:cNvSpPr/>
            <p:nvPr/>
          </p:nvSpPr>
          <p:spPr>
            <a:xfrm>
              <a:off x="2291596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3" name="object 8183"/>
            <p:cNvSpPr/>
            <p:nvPr/>
          </p:nvSpPr>
          <p:spPr>
            <a:xfrm>
              <a:off x="229159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4" name="object 8184"/>
            <p:cNvSpPr/>
            <p:nvPr/>
          </p:nvSpPr>
          <p:spPr>
            <a:xfrm>
              <a:off x="229185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5" name="object 8185"/>
            <p:cNvSpPr/>
            <p:nvPr/>
          </p:nvSpPr>
          <p:spPr>
            <a:xfrm>
              <a:off x="229197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6" name="object 8186"/>
            <p:cNvSpPr/>
            <p:nvPr/>
          </p:nvSpPr>
          <p:spPr>
            <a:xfrm>
              <a:off x="229223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7" name="object 8187"/>
            <p:cNvSpPr/>
            <p:nvPr/>
          </p:nvSpPr>
          <p:spPr>
            <a:xfrm>
              <a:off x="2292483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8" name="object 8188"/>
            <p:cNvSpPr/>
            <p:nvPr/>
          </p:nvSpPr>
          <p:spPr>
            <a:xfrm>
              <a:off x="229273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9" name="object 8189"/>
            <p:cNvSpPr/>
            <p:nvPr/>
          </p:nvSpPr>
          <p:spPr>
            <a:xfrm>
              <a:off x="229299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0" name="object 8190"/>
            <p:cNvSpPr/>
            <p:nvPr/>
          </p:nvSpPr>
          <p:spPr>
            <a:xfrm>
              <a:off x="2293371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1" name="object 8191"/>
            <p:cNvSpPr/>
            <p:nvPr/>
          </p:nvSpPr>
          <p:spPr>
            <a:xfrm>
              <a:off x="229349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2" name="object 8192"/>
            <p:cNvSpPr/>
            <p:nvPr/>
          </p:nvSpPr>
          <p:spPr>
            <a:xfrm>
              <a:off x="2293497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3" name="object 8193"/>
            <p:cNvSpPr/>
            <p:nvPr/>
          </p:nvSpPr>
          <p:spPr>
            <a:xfrm>
              <a:off x="2293624" y="41710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4" name="object 8194"/>
            <p:cNvSpPr/>
            <p:nvPr/>
          </p:nvSpPr>
          <p:spPr>
            <a:xfrm>
              <a:off x="2293751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5" name="object 8195"/>
            <p:cNvSpPr/>
            <p:nvPr/>
          </p:nvSpPr>
          <p:spPr>
            <a:xfrm>
              <a:off x="2293878" y="417065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8"/>
                  </a:moveTo>
                  <a:lnTo>
                    <a:pt x="887" y="46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6" name="object 8196"/>
            <p:cNvSpPr/>
            <p:nvPr/>
          </p:nvSpPr>
          <p:spPr>
            <a:xfrm>
              <a:off x="2293117" y="4171556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7" name="object 8197"/>
            <p:cNvSpPr/>
            <p:nvPr/>
          </p:nvSpPr>
          <p:spPr>
            <a:xfrm>
              <a:off x="229451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8" name="object 8198"/>
            <p:cNvSpPr/>
            <p:nvPr/>
          </p:nvSpPr>
          <p:spPr>
            <a:xfrm>
              <a:off x="229476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9" name="object 8199"/>
            <p:cNvSpPr/>
            <p:nvPr/>
          </p:nvSpPr>
          <p:spPr>
            <a:xfrm>
              <a:off x="229489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0" name="object 8200"/>
            <p:cNvSpPr/>
            <p:nvPr/>
          </p:nvSpPr>
          <p:spPr>
            <a:xfrm>
              <a:off x="2295145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1" name="object 8201"/>
            <p:cNvSpPr/>
            <p:nvPr/>
          </p:nvSpPr>
          <p:spPr>
            <a:xfrm>
              <a:off x="229565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2" name="object 8202"/>
            <p:cNvSpPr/>
            <p:nvPr/>
          </p:nvSpPr>
          <p:spPr>
            <a:xfrm>
              <a:off x="229590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3" name="object 8203"/>
            <p:cNvSpPr/>
            <p:nvPr/>
          </p:nvSpPr>
          <p:spPr>
            <a:xfrm>
              <a:off x="229603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4" name="object 8204"/>
            <p:cNvSpPr/>
            <p:nvPr/>
          </p:nvSpPr>
          <p:spPr>
            <a:xfrm>
              <a:off x="2296159" y="41711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5" name="object 8205"/>
            <p:cNvSpPr/>
            <p:nvPr/>
          </p:nvSpPr>
          <p:spPr>
            <a:xfrm>
              <a:off x="2296285" y="417079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6" name="object 8206"/>
            <p:cNvSpPr/>
            <p:nvPr/>
          </p:nvSpPr>
          <p:spPr>
            <a:xfrm>
              <a:off x="2296539" y="41709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7" name="object 8207"/>
            <p:cNvSpPr/>
            <p:nvPr/>
          </p:nvSpPr>
          <p:spPr>
            <a:xfrm>
              <a:off x="2296666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8" name="object 8208"/>
            <p:cNvSpPr/>
            <p:nvPr/>
          </p:nvSpPr>
          <p:spPr>
            <a:xfrm>
              <a:off x="229679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9" name="object 8209"/>
            <p:cNvSpPr/>
            <p:nvPr/>
          </p:nvSpPr>
          <p:spPr>
            <a:xfrm>
              <a:off x="229704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0" name="object 8210"/>
            <p:cNvSpPr/>
            <p:nvPr/>
          </p:nvSpPr>
          <p:spPr>
            <a:xfrm>
              <a:off x="229742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1" name="object 8211"/>
            <p:cNvSpPr/>
            <p:nvPr/>
          </p:nvSpPr>
          <p:spPr>
            <a:xfrm>
              <a:off x="229755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2" name="object 8212"/>
            <p:cNvSpPr/>
            <p:nvPr/>
          </p:nvSpPr>
          <p:spPr>
            <a:xfrm>
              <a:off x="229767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3" name="object 8213"/>
            <p:cNvSpPr/>
            <p:nvPr/>
          </p:nvSpPr>
          <p:spPr>
            <a:xfrm>
              <a:off x="2297806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4" name="object 8214"/>
            <p:cNvSpPr/>
            <p:nvPr/>
          </p:nvSpPr>
          <p:spPr>
            <a:xfrm>
              <a:off x="229831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5" name="object 8215"/>
            <p:cNvSpPr/>
            <p:nvPr/>
          </p:nvSpPr>
          <p:spPr>
            <a:xfrm>
              <a:off x="229869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6" name="object 8216"/>
            <p:cNvSpPr/>
            <p:nvPr/>
          </p:nvSpPr>
          <p:spPr>
            <a:xfrm>
              <a:off x="2298947" y="417092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7" name="object 8217"/>
            <p:cNvSpPr/>
            <p:nvPr/>
          </p:nvSpPr>
          <p:spPr>
            <a:xfrm>
              <a:off x="2299073" y="417078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05"/>
                  </a:moveTo>
                  <a:lnTo>
                    <a:pt x="887" y="40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8" name="object 8218"/>
            <p:cNvSpPr/>
            <p:nvPr/>
          </p:nvSpPr>
          <p:spPr>
            <a:xfrm>
              <a:off x="2299200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9" name="object 8219"/>
            <p:cNvSpPr/>
            <p:nvPr/>
          </p:nvSpPr>
          <p:spPr>
            <a:xfrm>
              <a:off x="229983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0" name="object 8220"/>
            <p:cNvSpPr/>
            <p:nvPr/>
          </p:nvSpPr>
          <p:spPr>
            <a:xfrm>
              <a:off x="230008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1" name="object 8221"/>
            <p:cNvSpPr/>
            <p:nvPr/>
          </p:nvSpPr>
          <p:spPr>
            <a:xfrm>
              <a:off x="230034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2" name="object 8222"/>
            <p:cNvSpPr/>
            <p:nvPr/>
          </p:nvSpPr>
          <p:spPr>
            <a:xfrm>
              <a:off x="230059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3" name="object 8223"/>
            <p:cNvSpPr/>
            <p:nvPr/>
          </p:nvSpPr>
          <p:spPr>
            <a:xfrm>
              <a:off x="230097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4" name="object 8224"/>
            <p:cNvSpPr/>
            <p:nvPr/>
          </p:nvSpPr>
          <p:spPr>
            <a:xfrm>
              <a:off x="230110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5" name="object 8225"/>
            <p:cNvSpPr/>
            <p:nvPr/>
          </p:nvSpPr>
          <p:spPr>
            <a:xfrm>
              <a:off x="2300594" y="4170708"/>
              <a:ext cx="1905" cy="1270"/>
            </a:xfrm>
            <a:custGeom>
              <a:avLst/>
              <a:gdLst/>
              <a:ahLst/>
              <a:cxnLst/>
              <a:rect l="l" t="t" r="r" b="b"/>
              <a:pathLst>
                <a:path w="1905" h="1270">
                  <a:moveTo>
                    <a:pt x="0" y="797"/>
                  </a:moveTo>
                  <a:lnTo>
                    <a:pt x="1774" y="797"/>
                  </a:lnTo>
                </a:path>
                <a:path w="1905" h="1270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6" name="object 8226"/>
            <p:cNvSpPr/>
            <p:nvPr/>
          </p:nvSpPr>
          <p:spPr>
            <a:xfrm>
              <a:off x="2301735" y="417087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7" name="object 8227"/>
            <p:cNvSpPr/>
            <p:nvPr/>
          </p:nvSpPr>
          <p:spPr>
            <a:xfrm>
              <a:off x="2301861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8" name="object 8228"/>
            <p:cNvSpPr/>
            <p:nvPr/>
          </p:nvSpPr>
          <p:spPr>
            <a:xfrm>
              <a:off x="230224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9" name="object 8229"/>
            <p:cNvSpPr/>
            <p:nvPr/>
          </p:nvSpPr>
          <p:spPr>
            <a:xfrm>
              <a:off x="2303002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0" name="object 8230"/>
            <p:cNvSpPr/>
            <p:nvPr/>
          </p:nvSpPr>
          <p:spPr>
            <a:xfrm>
              <a:off x="230325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1" name="object 8231"/>
            <p:cNvSpPr/>
            <p:nvPr/>
          </p:nvSpPr>
          <p:spPr>
            <a:xfrm>
              <a:off x="2302875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2" name="object 8232"/>
            <p:cNvSpPr/>
            <p:nvPr/>
          </p:nvSpPr>
          <p:spPr>
            <a:xfrm>
              <a:off x="2304142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3" name="object 8233"/>
            <p:cNvSpPr/>
            <p:nvPr/>
          </p:nvSpPr>
          <p:spPr>
            <a:xfrm>
              <a:off x="2304269" y="41712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4" name="object 8234"/>
            <p:cNvSpPr/>
            <p:nvPr/>
          </p:nvSpPr>
          <p:spPr>
            <a:xfrm>
              <a:off x="2304396" y="417074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5" name="object 8235"/>
            <p:cNvSpPr/>
            <p:nvPr/>
          </p:nvSpPr>
          <p:spPr>
            <a:xfrm>
              <a:off x="2304396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6" name="object 8236"/>
            <p:cNvSpPr/>
            <p:nvPr/>
          </p:nvSpPr>
          <p:spPr>
            <a:xfrm>
              <a:off x="230477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7" name="object 8237"/>
            <p:cNvSpPr/>
            <p:nvPr/>
          </p:nvSpPr>
          <p:spPr>
            <a:xfrm>
              <a:off x="230515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8" name="object 8238"/>
            <p:cNvSpPr/>
            <p:nvPr/>
          </p:nvSpPr>
          <p:spPr>
            <a:xfrm>
              <a:off x="2304523" y="4171550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9" name="object 8239"/>
            <p:cNvSpPr/>
            <p:nvPr/>
          </p:nvSpPr>
          <p:spPr>
            <a:xfrm>
              <a:off x="230579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0" name="object 8240"/>
            <p:cNvSpPr/>
            <p:nvPr/>
          </p:nvSpPr>
          <p:spPr>
            <a:xfrm>
              <a:off x="2306170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1" name="object 8241"/>
            <p:cNvSpPr/>
            <p:nvPr/>
          </p:nvSpPr>
          <p:spPr>
            <a:xfrm>
              <a:off x="230655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2" name="object 8242"/>
            <p:cNvSpPr/>
            <p:nvPr/>
          </p:nvSpPr>
          <p:spPr>
            <a:xfrm>
              <a:off x="2306804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3" name="object 8243"/>
            <p:cNvSpPr/>
            <p:nvPr/>
          </p:nvSpPr>
          <p:spPr>
            <a:xfrm>
              <a:off x="2306930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4" name="object 8244"/>
            <p:cNvSpPr/>
            <p:nvPr/>
          </p:nvSpPr>
          <p:spPr>
            <a:xfrm>
              <a:off x="2307057" y="417082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5" name="object 8245"/>
            <p:cNvSpPr/>
            <p:nvPr/>
          </p:nvSpPr>
          <p:spPr>
            <a:xfrm>
              <a:off x="2306297" y="41715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6" name="object 8246"/>
            <p:cNvSpPr/>
            <p:nvPr/>
          </p:nvSpPr>
          <p:spPr>
            <a:xfrm>
              <a:off x="230807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7" name="object 8247"/>
            <p:cNvSpPr/>
            <p:nvPr/>
          </p:nvSpPr>
          <p:spPr>
            <a:xfrm>
              <a:off x="2308325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8" name="object 8248"/>
            <p:cNvSpPr/>
            <p:nvPr/>
          </p:nvSpPr>
          <p:spPr>
            <a:xfrm>
              <a:off x="230883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9" name="object 8249"/>
            <p:cNvSpPr/>
            <p:nvPr/>
          </p:nvSpPr>
          <p:spPr>
            <a:xfrm>
              <a:off x="2309212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0" name="object 8250"/>
            <p:cNvSpPr/>
            <p:nvPr/>
          </p:nvSpPr>
          <p:spPr>
            <a:xfrm>
              <a:off x="2309338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1" name="object 8251"/>
            <p:cNvSpPr/>
            <p:nvPr/>
          </p:nvSpPr>
          <p:spPr>
            <a:xfrm>
              <a:off x="2309465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2" name="object 8252"/>
            <p:cNvSpPr/>
            <p:nvPr/>
          </p:nvSpPr>
          <p:spPr>
            <a:xfrm>
              <a:off x="230959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3" name="object 8253"/>
            <p:cNvSpPr/>
            <p:nvPr/>
          </p:nvSpPr>
          <p:spPr>
            <a:xfrm>
              <a:off x="2309719" y="417068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55"/>
                  </a:moveTo>
                  <a:lnTo>
                    <a:pt x="887" y="45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4" name="object 8254"/>
            <p:cNvSpPr/>
            <p:nvPr/>
          </p:nvSpPr>
          <p:spPr>
            <a:xfrm>
              <a:off x="2309845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5" name="object 8255"/>
            <p:cNvSpPr/>
            <p:nvPr/>
          </p:nvSpPr>
          <p:spPr>
            <a:xfrm>
              <a:off x="231047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6" name="object 8256"/>
            <p:cNvSpPr/>
            <p:nvPr/>
          </p:nvSpPr>
          <p:spPr>
            <a:xfrm>
              <a:off x="231073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7" name="object 8257"/>
            <p:cNvSpPr/>
            <p:nvPr/>
          </p:nvSpPr>
          <p:spPr>
            <a:xfrm>
              <a:off x="231085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8" name="object 8258"/>
            <p:cNvSpPr/>
            <p:nvPr/>
          </p:nvSpPr>
          <p:spPr>
            <a:xfrm>
              <a:off x="231098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9" name="object 8259"/>
            <p:cNvSpPr/>
            <p:nvPr/>
          </p:nvSpPr>
          <p:spPr>
            <a:xfrm>
              <a:off x="231136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0" name="object 8260"/>
            <p:cNvSpPr/>
            <p:nvPr/>
          </p:nvSpPr>
          <p:spPr>
            <a:xfrm>
              <a:off x="231161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1" name="object 8261"/>
            <p:cNvSpPr/>
            <p:nvPr/>
          </p:nvSpPr>
          <p:spPr>
            <a:xfrm>
              <a:off x="231174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2" name="object 8262"/>
            <p:cNvSpPr/>
            <p:nvPr/>
          </p:nvSpPr>
          <p:spPr>
            <a:xfrm>
              <a:off x="231174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3" name="object 8263"/>
            <p:cNvSpPr/>
            <p:nvPr/>
          </p:nvSpPr>
          <p:spPr>
            <a:xfrm>
              <a:off x="2311873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4" name="object 8264"/>
            <p:cNvSpPr/>
            <p:nvPr/>
          </p:nvSpPr>
          <p:spPr>
            <a:xfrm>
              <a:off x="2312000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5" name="object 8265"/>
            <p:cNvSpPr/>
            <p:nvPr/>
          </p:nvSpPr>
          <p:spPr>
            <a:xfrm>
              <a:off x="231212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6" name="object 8266"/>
            <p:cNvSpPr/>
            <p:nvPr/>
          </p:nvSpPr>
          <p:spPr>
            <a:xfrm>
              <a:off x="231225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7" name="object 8267"/>
            <p:cNvSpPr/>
            <p:nvPr/>
          </p:nvSpPr>
          <p:spPr>
            <a:xfrm>
              <a:off x="2312380" y="417060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93"/>
                  </a:moveTo>
                  <a:lnTo>
                    <a:pt x="887" y="49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8" name="object 8268"/>
            <p:cNvSpPr/>
            <p:nvPr/>
          </p:nvSpPr>
          <p:spPr>
            <a:xfrm>
              <a:off x="231250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9" name="object 8269"/>
            <p:cNvSpPr/>
            <p:nvPr/>
          </p:nvSpPr>
          <p:spPr>
            <a:xfrm>
              <a:off x="2312253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0" name="object 8270"/>
            <p:cNvSpPr/>
            <p:nvPr/>
          </p:nvSpPr>
          <p:spPr>
            <a:xfrm>
              <a:off x="2313520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1" name="object 8271"/>
            <p:cNvSpPr/>
            <p:nvPr/>
          </p:nvSpPr>
          <p:spPr>
            <a:xfrm>
              <a:off x="231402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2" name="object 8272"/>
            <p:cNvSpPr/>
            <p:nvPr/>
          </p:nvSpPr>
          <p:spPr>
            <a:xfrm>
              <a:off x="231428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3" name="object 8273"/>
            <p:cNvSpPr/>
            <p:nvPr/>
          </p:nvSpPr>
          <p:spPr>
            <a:xfrm>
              <a:off x="231440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4" name="object 8274"/>
            <p:cNvSpPr/>
            <p:nvPr/>
          </p:nvSpPr>
          <p:spPr>
            <a:xfrm>
              <a:off x="2314661" y="41712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5" name="object 8275"/>
            <p:cNvSpPr/>
            <p:nvPr/>
          </p:nvSpPr>
          <p:spPr>
            <a:xfrm>
              <a:off x="231478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6" name="object 8276"/>
            <p:cNvSpPr/>
            <p:nvPr/>
          </p:nvSpPr>
          <p:spPr>
            <a:xfrm>
              <a:off x="2315041" y="417073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7" name="object 8277"/>
            <p:cNvSpPr/>
            <p:nvPr/>
          </p:nvSpPr>
          <p:spPr>
            <a:xfrm>
              <a:off x="231567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8" name="object 8278"/>
            <p:cNvSpPr/>
            <p:nvPr/>
          </p:nvSpPr>
          <p:spPr>
            <a:xfrm>
              <a:off x="231592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9" name="object 8279"/>
            <p:cNvSpPr/>
            <p:nvPr/>
          </p:nvSpPr>
          <p:spPr>
            <a:xfrm>
              <a:off x="231618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0" name="object 8280"/>
            <p:cNvSpPr/>
            <p:nvPr/>
          </p:nvSpPr>
          <p:spPr>
            <a:xfrm>
              <a:off x="231643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1" name="object 8281"/>
            <p:cNvSpPr/>
            <p:nvPr/>
          </p:nvSpPr>
          <p:spPr>
            <a:xfrm>
              <a:off x="231681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2" name="object 8282"/>
            <p:cNvSpPr/>
            <p:nvPr/>
          </p:nvSpPr>
          <p:spPr>
            <a:xfrm>
              <a:off x="231694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3" name="object 8283"/>
            <p:cNvSpPr/>
            <p:nvPr/>
          </p:nvSpPr>
          <p:spPr>
            <a:xfrm>
              <a:off x="2317196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4" name="object 8284"/>
            <p:cNvSpPr/>
            <p:nvPr/>
          </p:nvSpPr>
          <p:spPr>
            <a:xfrm>
              <a:off x="2317322" y="41712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5" name="object 8285"/>
            <p:cNvSpPr/>
            <p:nvPr/>
          </p:nvSpPr>
          <p:spPr>
            <a:xfrm>
              <a:off x="231744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6" name="object 8286"/>
            <p:cNvSpPr/>
            <p:nvPr/>
          </p:nvSpPr>
          <p:spPr>
            <a:xfrm>
              <a:off x="231744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7" name="object 8287"/>
            <p:cNvSpPr/>
            <p:nvPr/>
          </p:nvSpPr>
          <p:spPr>
            <a:xfrm>
              <a:off x="2317576" y="417056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2"/>
                  </a:moveTo>
                  <a:lnTo>
                    <a:pt x="887" y="5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8" name="object 8288"/>
            <p:cNvSpPr/>
            <p:nvPr/>
          </p:nvSpPr>
          <p:spPr>
            <a:xfrm>
              <a:off x="231770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9" name="object 8289"/>
            <p:cNvSpPr/>
            <p:nvPr/>
          </p:nvSpPr>
          <p:spPr>
            <a:xfrm>
              <a:off x="2318336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0" name="object 8290"/>
            <p:cNvSpPr/>
            <p:nvPr/>
          </p:nvSpPr>
          <p:spPr>
            <a:xfrm>
              <a:off x="231859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1" name="object 8291"/>
            <p:cNvSpPr/>
            <p:nvPr/>
          </p:nvSpPr>
          <p:spPr>
            <a:xfrm>
              <a:off x="2318843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2" name="object 8292"/>
            <p:cNvSpPr/>
            <p:nvPr/>
          </p:nvSpPr>
          <p:spPr>
            <a:xfrm>
              <a:off x="231884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3" name="object 8293"/>
            <p:cNvSpPr/>
            <p:nvPr/>
          </p:nvSpPr>
          <p:spPr>
            <a:xfrm>
              <a:off x="231947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4" name="object 8294"/>
            <p:cNvSpPr/>
            <p:nvPr/>
          </p:nvSpPr>
          <p:spPr>
            <a:xfrm>
              <a:off x="231960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5" name="object 8295"/>
            <p:cNvSpPr/>
            <p:nvPr/>
          </p:nvSpPr>
          <p:spPr>
            <a:xfrm>
              <a:off x="231973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6" name="object 8296"/>
            <p:cNvSpPr/>
            <p:nvPr/>
          </p:nvSpPr>
          <p:spPr>
            <a:xfrm>
              <a:off x="2319857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7" name="object 8297"/>
            <p:cNvSpPr/>
            <p:nvPr/>
          </p:nvSpPr>
          <p:spPr>
            <a:xfrm>
              <a:off x="2319857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8" name="object 8298"/>
            <p:cNvSpPr/>
            <p:nvPr/>
          </p:nvSpPr>
          <p:spPr>
            <a:xfrm>
              <a:off x="2320110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9" name="object 8299"/>
            <p:cNvSpPr/>
            <p:nvPr/>
          </p:nvSpPr>
          <p:spPr>
            <a:xfrm>
              <a:off x="2320237" y="41709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0" name="object 8300"/>
            <p:cNvSpPr/>
            <p:nvPr/>
          </p:nvSpPr>
          <p:spPr>
            <a:xfrm>
              <a:off x="232074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1" name="object 8301"/>
            <p:cNvSpPr/>
            <p:nvPr/>
          </p:nvSpPr>
          <p:spPr>
            <a:xfrm>
              <a:off x="232112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2" name="object 8302"/>
            <p:cNvSpPr/>
            <p:nvPr/>
          </p:nvSpPr>
          <p:spPr>
            <a:xfrm>
              <a:off x="232150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3" name="object 8303"/>
            <p:cNvSpPr/>
            <p:nvPr/>
          </p:nvSpPr>
          <p:spPr>
            <a:xfrm>
              <a:off x="232163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4" name="object 8304"/>
            <p:cNvSpPr/>
            <p:nvPr/>
          </p:nvSpPr>
          <p:spPr>
            <a:xfrm>
              <a:off x="232175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5" name="object 8305"/>
            <p:cNvSpPr/>
            <p:nvPr/>
          </p:nvSpPr>
          <p:spPr>
            <a:xfrm>
              <a:off x="232201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6" name="object 8306"/>
            <p:cNvSpPr/>
            <p:nvPr/>
          </p:nvSpPr>
          <p:spPr>
            <a:xfrm>
              <a:off x="232213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7" name="object 8307"/>
            <p:cNvSpPr/>
            <p:nvPr/>
          </p:nvSpPr>
          <p:spPr>
            <a:xfrm>
              <a:off x="232239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8" name="object 8308"/>
            <p:cNvSpPr/>
            <p:nvPr/>
          </p:nvSpPr>
          <p:spPr>
            <a:xfrm>
              <a:off x="2322518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9" name="object 8309"/>
            <p:cNvSpPr/>
            <p:nvPr/>
          </p:nvSpPr>
          <p:spPr>
            <a:xfrm>
              <a:off x="2322518" y="41710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0" name="object 8310"/>
            <p:cNvSpPr/>
            <p:nvPr/>
          </p:nvSpPr>
          <p:spPr>
            <a:xfrm>
              <a:off x="2322772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1" name="object 8311"/>
            <p:cNvSpPr/>
            <p:nvPr/>
          </p:nvSpPr>
          <p:spPr>
            <a:xfrm>
              <a:off x="2322898" y="417042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82"/>
                  </a:moveTo>
                  <a:lnTo>
                    <a:pt x="887" y="5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2" name="object 8312"/>
            <p:cNvSpPr/>
            <p:nvPr/>
          </p:nvSpPr>
          <p:spPr>
            <a:xfrm>
              <a:off x="232353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3" name="object 8313"/>
            <p:cNvSpPr/>
            <p:nvPr/>
          </p:nvSpPr>
          <p:spPr>
            <a:xfrm>
              <a:off x="232378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4" name="object 8314"/>
            <p:cNvSpPr/>
            <p:nvPr/>
          </p:nvSpPr>
          <p:spPr>
            <a:xfrm>
              <a:off x="232391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5" name="object 8315"/>
            <p:cNvSpPr/>
            <p:nvPr/>
          </p:nvSpPr>
          <p:spPr>
            <a:xfrm>
              <a:off x="2324039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6" name="object 8316"/>
            <p:cNvSpPr/>
            <p:nvPr/>
          </p:nvSpPr>
          <p:spPr>
            <a:xfrm>
              <a:off x="232467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7" name="object 8317"/>
            <p:cNvSpPr/>
            <p:nvPr/>
          </p:nvSpPr>
          <p:spPr>
            <a:xfrm>
              <a:off x="232492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8" name="object 8318"/>
            <p:cNvSpPr/>
            <p:nvPr/>
          </p:nvSpPr>
          <p:spPr>
            <a:xfrm>
              <a:off x="232505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9" name="object 8319"/>
            <p:cNvSpPr/>
            <p:nvPr/>
          </p:nvSpPr>
          <p:spPr>
            <a:xfrm>
              <a:off x="2325180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0" name="object 8320"/>
            <p:cNvSpPr/>
            <p:nvPr/>
          </p:nvSpPr>
          <p:spPr>
            <a:xfrm>
              <a:off x="232530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1" name="object 8321"/>
            <p:cNvSpPr/>
            <p:nvPr/>
          </p:nvSpPr>
          <p:spPr>
            <a:xfrm>
              <a:off x="2325306" y="417084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2" name="object 8322"/>
            <p:cNvSpPr/>
            <p:nvPr/>
          </p:nvSpPr>
          <p:spPr>
            <a:xfrm>
              <a:off x="2325560" y="417093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3" name="object 8323"/>
            <p:cNvSpPr/>
            <p:nvPr/>
          </p:nvSpPr>
          <p:spPr>
            <a:xfrm>
              <a:off x="2324673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4" name="object 8324"/>
            <p:cNvSpPr/>
            <p:nvPr/>
          </p:nvSpPr>
          <p:spPr>
            <a:xfrm>
              <a:off x="232606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5" name="object 8325"/>
            <p:cNvSpPr/>
            <p:nvPr/>
          </p:nvSpPr>
          <p:spPr>
            <a:xfrm>
              <a:off x="2325306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6" name="object 8326"/>
            <p:cNvSpPr/>
            <p:nvPr/>
          </p:nvSpPr>
          <p:spPr>
            <a:xfrm>
              <a:off x="232657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7" name="object 8327"/>
            <p:cNvSpPr/>
            <p:nvPr/>
          </p:nvSpPr>
          <p:spPr>
            <a:xfrm>
              <a:off x="232670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8" name="object 8328"/>
            <p:cNvSpPr/>
            <p:nvPr/>
          </p:nvSpPr>
          <p:spPr>
            <a:xfrm>
              <a:off x="232746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9" name="object 8329"/>
            <p:cNvSpPr/>
            <p:nvPr/>
          </p:nvSpPr>
          <p:spPr>
            <a:xfrm>
              <a:off x="232758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0" name="object 8330"/>
            <p:cNvSpPr/>
            <p:nvPr/>
          </p:nvSpPr>
          <p:spPr>
            <a:xfrm>
              <a:off x="232771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1" name="object 8331"/>
            <p:cNvSpPr/>
            <p:nvPr/>
          </p:nvSpPr>
          <p:spPr>
            <a:xfrm>
              <a:off x="2327841" y="41711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2" name="object 8332"/>
            <p:cNvSpPr/>
            <p:nvPr/>
          </p:nvSpPr>
          <p:spPr>
            <a:xfrm>
              <a:off x="2327841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3" name="object 8333"/>
            <p:cNvSpPr/>
            <p:nvPr/>
          </p:nvSpPr>
          <p:spPr>
            <a:xfrm>
              <a:off x="2327968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4" name="object 8334"/>
            <p:cNvSpPr/>
            <p:nvPr/>
          </p:nvSpPr>
          <p:spPr>
            <a:xfrm>
              <a:off x="2328094" y="4169012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291"/>
                  </a:moveTo>
                  <a:lnTo>
                    <a:pt x="887" y="129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5" name="object 8335"/>
            <p:cNvSpPr/>
            <p:nvPr/>
          </p:nvSpPr>
          <p:spPr>
            <a:xfrm>
              <a:off x="232822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6" name="object 8336"/>
            <p:cNvSpPr/>
            <p:nvPr/>
          </p:nvSpPr>
          <p:spPr>
            <a:xfrm>
              <a:off x="232847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7" name="object 8337"/>
            <p:cNvSpPr/>
            <p:nvPr/>
          </p:nvSpPr>
          <p:spPr>
            <a:xfrm>
              <a:off x="232872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8" name="object 8338"/>
            <p:cNvSpPr/>
            <p:nvPr/>
          </p:nvSpPr>
          <p:spPr>
            <a:xfrm>
              <a:off x="2327968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9" name="object 8339"/>
            <p:cNvSpPr/>
            <p:nvPr/>
          </p:nvSpPr>
          <p:spPr>
            <a:xfrm>
              <a:off x="232910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0" name="object 8340"/>
            <p:cNvSpPr/>
            <p:nvPr/>
          </p:nvSpPr>
          <p:spPr>
            <a:xfrm>
              <a:off x="232923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1" name="object 8341"/>
            <p:cNvSpPr/>
            <p:nvPr/>
          </p:nvSpPr>
          <p:spPr>
            <a:xfrm>
              <a:off x="2328474" y="4171563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2" name="object 8342"/>
            <p:cNvSpPr/>
            <p:nvPr/>
          </p:nvSpPr>
          <p:spPr>
            <a:xfrm>
              <a:off x="233037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3" name="object 8343"/>
            <p:cNvSpPr/>
            <p:nvPr/>
          </p:nvSpPr>
          <p:spPr>
            <a:xfrm>
              <a:off x="2330502" y="41710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4" name="object 8344"/>
            <p:cNvSpPr/>
            <p:nvPr/>
          </p:nvSpPr>
          <p:spPr>
            <a:xfrm>
              <a:off x="2330756" y="4168328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33"/>
                  </a:moveTo>
                  <a:lnTo>
                    <a:pt x="887" y="1633"/>
                  </a:lnTo>
                </a:path>
              </a:pathLst>
            </a:custGeom>
            <a:ln w="3266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5" name="object 8345"/>
            <p:cNvSpPr/>
            <p:nvPr/>
          </p:nvSpPr>
          <p:spPr>
            <a:xfrm>
              <a:off x="233113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6" name="object 8346"/>
            <p:cNvSpPr/>
            <p:nvPr/>
          </p:nvSpPr>
          <p:spPr>
            <a:xfrm>
              <a:off x="233138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7" name="object 8347"/>
            <p:cNvSpPr/>
            <p:nvPr/>
          </p:nvSpPr>
          <p:spPr>
            <a:xfrm>
              <a:off x="2330629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8" name="object 8348"/>
            <p:cNvSpPr/>
            <p:nvPr/>
          </p:nvSpPr>
          <p:spPr>
            <a:xfrm>
              <a:off x="233189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9" name="object 8349"/>
            <p:cNvSpPr/>
            <p:nvPr/>
          </p:nvSpPr>
          <p:spPr>
            <a:xfrm>
              <a:off x="2332023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0" name="object 8350"/>
            <p:cNvSpPr/>
            <p:nvPr/>
          </p:nvSpPr>
          <p:spPr>
            <a:xfrm>
              <a:off x="233253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1" name="object 8351"/>
            <p:cNvSpPr/>
            <p:nvPr/>
          </p:nvSpPr>
          <p:spPr>
            <a:xfrm>
              <a:off x="233278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2" name="object 8352"/>
            <p:cNvSpPr/>
            <p:nvPr/>
          </p:nvSpPr>
          <p:spPr>
            <a:xfrm>
              <a:off x="2332023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3" name="object 8353"/>
            <p:cNvSpPr/>
            <p:nvPr/>
          </p:nvSpPr>
          <p:spPr>
            <a:xfrm>
              <a:off x="2333163" y="417070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3"/>
                  </a:moveTo>
                  <a:lnTo>
                    <a:pt x="887" y="44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4" name="object 8354"/>
            <p:cNvSpPr/>
            <p:nvPr/>
          </p:nvSpPr>
          <p:spPr>
            <a:xfrm>
              <a:off x="2333290" y="4159024"/>
              <a:ext cx="0" cy="12700"/>
            </a:xfrm>
            <a:custGeom>
              <a:avLst/>
              <a:gdLst/>
              <a:ahLst/>
              <a:cxnLst/>
              <a:rect l="l" t="t" r="r" b="b"/>
              <a:pathLst>
                <a:path h="12700">
                  <a:moveTo>
                    <a:pt x="0" y="1257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5" name="object 8355"/>
            <p:cNvSpPr/>
            <p:nvPr/>
          </p:nvSpPr>
          <p:spPr>
            <a:xfrm>
              <a:off x="233354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6" name="object 8356"/>
            <p:cNvSpPr/>
            <p:nvPr/>
          </p:nvSpPr>
          <p:spPr>
            <a:xfrm>
              <a:off x="233405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7" name="object 8357"/>
            <p:cNvSpPr/>
            <p:nvPr/>
          </p:nvSpPr>
          <p:spPr>
            <a:xfrm>
              <a:off x="233417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8" name="object 8358"/>
            <p:cNvSpPr/>
            <p:nvPr/>
          </p:nvSpPr>
          <p:spPr>
            <a:xfrm>
              <a:off x="2333544" y="417156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9" name="object 8359"/>
            <p:cNvSpPr/>
            <p:nvPr/>
          </p:nvSpPr>
          <p:spPr>
            <a:xfrm>
              <a:off x="2334684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0" name="object 8360"/>
            <p:cNvSpPr/>
            <p:nvPr/>
          </p:nvSpPr>
          <p:spPr>
            <a:xfrm>
              <a:off x="233468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1" name="object 8361"/>
            <p:cNvSpPr/>
            <p:nvPr/>
          </p:nvSpPr>
          <p:spPr>
            <a:xfrm>
              <a:off x="233506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2" name="object 8362"/>
            <p:cNvSpPr/>
            <p:nvPr/>
          </p:nvSpPr>
          <p:spPr>
            <a:xfrm>
              <a:off x="233531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3" name="object 8363"/>
            <p:cNvSpPr/>
            <p:nvPr/>
          </p:nvSpPr>
          <p:spPr>
            <a:xfrm>
              <a:off x="233544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4" name="object 8364"/>
            <p:cNvSpPr/>
            <p:nvPr/>
          </p:nvSpPr>
          <p:spPr>
            <a:xfrm>
              <a:off x="233544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5" name="object 8365"/>
            <p:cNvSpPr/>
            <p:nvPr/>
          </p:nvSpPr>
          <p:spPr>
            <a:xfrm>
              <a:off x="233557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6" name="object 8366"/>
            <p:cNvSpPr/>
            <p:nvPr/>
          </p:nvSpPr>
          <p:spPr>
            <a:xfrm>
              <a:off x="2335698" y="41711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7" name="object 8367"/>
            <p:cNvSpPr/>
            <p:nvPr/>
          </p:nvSpPr>
          <p:spPr>
            <a:xfrm>
              <a:off x="2335951" y="4167404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19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8" name="object 8368"/>
            <p:cNvSpPr/>
            <p:nvPr/>
          </p:nvSpPr>
          <p:spPr>
            <a:xfrm>
              <a:off x="233620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9" name="object 8369"/>
            <p:cNvSpPr/>
            <p:nvPr/>
          </p:nvSpPr>
          <p:spPr>
            <a:xfrm>
              <a:off x="233633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0" name="object 8370"/>
            <p:cNvSpPr/>
            <p:nvPr/>
          </p:nvSpPr>
          <p:spPr>
            <a:xfrm>
              <a:off x="2336585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1" name="object 8371"/>
            <p:cNvSpPr/>
            <p:nvPr/>
          </p:nvSpPr>
          <p:spPr>
            <a:xfrm>
              <a:off x="233671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2" name="object 8372"/>
            <p:cNvSpPr/>
            <p:nvPr/>
          </p:nvSpPr>
          <p:spPr>
            <a:xfrm>
              <a:off x="233696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3" name="object 8373"/>
            <p:cNvSpPr/>
            <p:nvPr/>
          </p:nvSpPr>
          <p:spPr>
            <a:xfrm>
              <a:off x="2337219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4" name="object 8374"/>
            <p:cNvSpPr/>
            <p:nvPr/>
          </p:nvSpPr>
          <p:spPr>
            <a:xfrm>
              <a:off x="233759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5" name="object 8375"/>
            <p:cNvSpPr/>
            <p:nvPr/>
          </p:nvSpPr>
          <p:spPr>
            <a:xfrm>
              <a:off x="233810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6" name="object 8376"/>
            <p:cNvSpPr/>
            <p:nvPr/>
          </p:nvSpPr>
          <p:spPr>
            <a:xfrm>
              <a:off x="2338106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7" name="object 8377"/>
            <p:cNvSpPr/>
            <p:nvPr/>
          </p:nvSpPr>
          <p:spPr>
            <a:xfrm>
              <a:off x="2338359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8" name="object 8378"/>
            <p:cNvSpPr/>
            <p:nvPr/>
          </p:nvSpPr>
          <p:spPr>
            <a:xfrm>
              <a:off x="2338359" y="417050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44"/>
                  </a:moveTo>
                  <a:lnTo>
                    <a:pt x="887" y="5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9" name="object 8379"/>
            <p:cNvSpPr/>
            <p:nvPr/>
          </p:nvSpPr>
          <p:spPr>
            <a:xfrm>
              <a:off x="2338613" y="417016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15"/>
                  </a:moveTo>
                  <a:lnTo>
                    <a:pt x="887" y="71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0" name="object 8380"/>
            <p:cNvSpPr/>
            <p:nvPr/>
          </p:nvSpPr>
          <p:spPr>
            <a:xfrm>
              <a:off x="2338739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1" name="object 8381"/>
            <p:cNvSpPr/>
            <p:nvPr/>
          </p:nvSpPr>
          <p:spPr>
            <a:xfrm>
              <a:off x="233899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2" name="object 8382"/>
            <p:cNvSpPr/>
            <p:nvPr/>
          </p:nvSpPr>
          <p:spPr>
            <a:xfrm>
              <a:off x="233924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3" name="object 8383"/>
            <p:cNvSpPr/>
            <p:nvPr/>
          </p:nvSpPr>
          <p:spPr>
            <a:xfrm>
              <a:off x="2339627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4" name="object 8384"/>
            <p:cNvSpPr/>
            <p:nvPr/>
          </p:nvSpPr>
          <p:spPr>
            <a:xfrm>
              <a:off x="2339880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5" name="object 8385"/>
            <p:cNvSpPr/>
            <p:nvPr/>
          </p:nvSpPr>
          <p:spPr>
            <a:xfrm>
              <a:off x="234064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6" name="object 8386"/>
            <p:cNvSpPr/>
            <p:nvPr/>
          </p:nvSpPr>
          <p:spPr>
            <a:xfrm>
              <a:off x="234076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7" name="object 8387"/>
            <p:cNvSpPr/>
            <p:nvPr/>
          </p:nvSpPr>
          <p:spPr>
            <a:xfrm>
              <a:off x="2340894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8" name="object 8388"/>
            <p:cNvSpPr/>
            <p:nvPr/>
          </p:nvSpPr>
          <p:spPr>
            <a:xfrm>
              <a:off x="2341021" y="417069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9"/>
                  </a:moveTo>
                  <a:lnTo>
                    <a:pt x="887" y="44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9" name="object 8389"/>
            <p:cNvSpPr/>
            <p:nvPr/>
          </p:nvSpPr>
          <p:spPr>
            <a:xfrm>
              <a:off x="2341274" y="417080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0" name="object 8390"/>
            <p:cNvSpPr/>
            <p:nvPr/>
          </p:nvSpPr>
          <p:spPr>
            <a:xfrm>
              <a:off x="2341401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1" name="object 8391"/>
            <p:cNvSpPr/>
            <p:nvPr/>
          </p:nvSpPr>
          <p:spPr>
            <a:xfrm>
              <a:off x="234152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2" name="object 8392"/>
            <p:cNvSpPr/>
            <p:nvPr/>
          </p:nvSpPr>
          <p:spPr>
            <a:xfrm>
              <a:off x="234178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3" name="object 8393"/>
            <p:cNvSpPr/>
            <p:nvPr/>
          </p:nvSpPr>
          <p:spPr>
            <a:xfrm>
              <a:off x="234228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4" name="object 8394"/>
            <p:cNvSpPr/>
            <p:nvPr/>
          </p:nvSpPr>
          <p:spPr>
            <a:xfrm>
              <a:off x="2342541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5" name="object 8395"/>
            <p:cNvSpPr/>
            <p:nvPr/>
          </p:nvSpPr>
          <p:spPr>
            <a:xfrm>
              <a:off x="234266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6" name="object 8396"/>
            <p:cNvSpPr/>
            <p:nvPr/>
          </p:nvSpPr>
          <p:spPr>
            <a:xfrm>
              <a:off x="234304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7" name="object 8397"/>
            <p:cNvSpPr/>
            <p:nvPr/>
          </p:nvSpPr>
          <p:spPr>
            <a:xfrm>
              <a:off x="234330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8" name="object 8398"/>
            <p:cNvSpPr/>
            <p:nvPr/>
          </p:nvSpPr>
          <p:spPr>
            <a:xfrm>
              <a:off x="234342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9" name="object 8399"/>
            <p:cNvSpPr/>
            <p:nvPr/>
          </p:nvSpPr>
          <p:spPr>
            <a:xfrm>
              <a:off x="234355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0" name="object 8400"/>
            <p:cNvSpPr/>
            <p:nvPr/>
          </p:nvSpPr>
          <p:spPr>
            <a:xfrm>
              <a:off x="2343682" y="41710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1" name="object 8401"/>
            <p:cNvSpPr/>
            <p:nvPr/>
          </p:nvSpPr>
          <p:spPr>
            <a:xfrm>
              <a:off x="2343935" y="417087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2" name="object 8402"/>
            <p:cNvSpPr/>
            <p:nvPr/>
          </p:nvSpPr>
          <p:spPr>
            <a:xfrm>
              <a:off x="2344062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3" name="object 8403"/>
            <p:cNvSpPr/>
            <p:nvPr/>
          </p:nvSpPr>
          <p:spPr>
            <a:xfrm>
              <a:off x="234456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4" name="object 8404"/>
            <p:cNvSpPr/>
            <p:nvPr/>
          </p:nvSpPr>
          <p:spPr>
            <a:xfrm>
              <a:off x="234482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5" name="object 8405"/>
            <p:cNvSpPr/>
            <p:nvPr/>
          </p:nvSpPr>
          <p:spPr>
            <a:xfrm>
              <a:off x="234494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6" name="object 8406"/>
            <p:cNvSpPr/>
            <p:nvPr/>
          </p:nvSpPr>
          <p:spPr>
            <a:xfrm>
              <a:off x="234507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7" name="object 8407"/>
            <p:cNvSpPr/>
            <p:nvPr/>
          </p:nvSpPr>
          <p:spPr>
            <a:xfrm>
              <a:off x="2345203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8" name="object 8408"/>
            <p:cNvSpPr/>
            <p:nvPr/>
          </p:nvSpPr>
          <p:spPr>
            <a:xfrm>
              <a:off x="234596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9" name="object 8409"/>
            <p:cNvSpPr/>
            <p:nvPr/>
          </p:nvSpPr>
          <p:spPr>
            <a:xfrm>
              <a:off x="234621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0" name="object 8410"/>
            <p:cNvSpPr/>
            <p:nvPr/>
          </p:nvSpPr>
          <p:spPr>
            <a:xfrm>
              <a:off x="2346343" y="417086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1" name="object 8411"/>
            <p:cNvSpPr/>
            <p:nvPr/>
          </p:nvSpPr>
          <p:spPr>
            <a:xfrm>
              <a:off x="2346470" y="417072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6"/>
                  </a:moveTo>
                  <a:lnTo>
                    <a:pt x="887" y="43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2" name="object 8412"/>
            <p:cNvSpPr/>
            <p:nvPr/>
          </p:nvSpPr>
          <p:spPr>
            <a:xfrm>
              <a:off x="234723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3" name="object 8413"/>
            <p:cNvSpPr/>
            <p:nvPr/>
          </p:nvSpPr>
          <p:spPr>
            <a:xfrm>
              <a:off x="234735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4" name="object 8414"/>
            <p:cNvSpPr/>
            <p:nvPr/>
          </p:nvSpPr>
          <p:spPr>
            <a:xfrm>
              <a:off x="234748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5" name="object 8415"/>
            <p:cNvSpPr/>
            <p:nvPr/>
          </p:nvSpPr>
          <p:spPr>
            <a:xfrm>
              <a:off x="234761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6" name="object 8416"/>
            <p:cNvSpPr/>
            <p:nvPr/>
          </p:nvSpPr>
          <p:spPr>
            <a:xfrm>
              <a:off x="234773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7" name="object 8417"/>
            <p:cNvSpPr/>
            <p:nvPr/>
          </p:nvSpPr>
          <p:spPr>
            <a:xfrm>
              <a:off x="234811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8" name="object 8418"/>
            <p:cNvSpPr/>
            <p:nvPr/>
          </p:nvSpPr>
          <p:spPr>
            <a:xfrm>
              <a:off x="2348497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9" name="object 8419"/>
            <p:cNvSpPr/>
            <p:nvPr/>
          </p:nvSpPr>
          <p:spPr>
            <a:xfrm>
              <a:off x="234875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0" name="object 8420"/>
            <p:cNvSpPr/>
            <p:nvPr/>
          </p:nvSpPr>
          <p:spPr>
            <a:xfrm>
              <a:off x="2348878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1" name="object 8421"/>
            <p:cNvSpPr/>
            <p:nvPr/>
          </p:nvSpPr>
          <p:spPr>
            <a:xfrm>
              <a:off x="2349004" y="417088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2" name="object 8422"/>
            <p:cNvSpPr/>
            <p:nvPr/>
          </p:nvSpPr>
          <p:spPr>
            <a:xfrm>
              <a:off x="2349131" y="417086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3" name="object 8423"/>
            <p:cNvSpPr/>
            <p:nvPr/>
          </p:nvSpPr>
          <p:spPr>
            <a:xfrm>
              <a:off x="234925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4" name="object 8424"/>
            <p:cNvSpPr/>
            <p:nvPr/>
          </p:nvSpPr>
          <p:spPr>
            <a:xfrm>
              <a:off x="235001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5" name="object 8425"/>
            <p:cNvSpPr/>
            <p:nvPr/>
          </p:nvSpPr>
          <p:spPr>
            <a:xfrm>
              <a:off x="235027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6" name="object 8426"/>
            <p:cNvSpPr/>
            <p:nvPr/>
          </p:nvSpPr>
          <p:spPr>
            <a:xfrm>
              <a:off x="2350399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7" name="object 8427"/>
            <p:cNvSpPr/>
            <p:nvPr/>
          </p:nvSpPr>
          <p:spPr>
            <a:xfrm>
              <a:off x="235090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8" name="object 8428"/>
            <p:cNvSpPr/>
            <p:nvPr/>
          </p:nvSpPr>
          <p:spPr>
            <a:xfrm>
              <a:off x="235115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9" name="object 8429"/>
            <p:cNvSpPr/>
            <p:nvPr/>
          </p:nvSpPr>
          <p:spPr>
            <a:xfrm>
              <a:off x="235128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0" name="object 8430"/>
            <p:cNvSpPr/>
            <p:nvPr/>
          </p:nvSpPr>
          <p:spPr>
            <a:xfrm>
              <a:off x="2351412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1" name="object 8431"/>
            <p:cNvSpPr/>
            <p:nvPr/>
          </p:nvSpPr>
          <p:spPr>
            <a:xfrm>
              <a:off x="2351666" y="41711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2" name="object 8432"/>
            <p:cNvSpPr/>
            <p:nvPr/>
          </p:nvSpPr>
          <p:spPr>
            <a:xfrm>
              <a:off x="2351792" y="41712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3" name="object 8433"/>
            <p:cNvSpPr/>
            <p:nvPr/>
          </p:nvSpPr>
          <p:spPr>
            <a:xfrm>
              <a:off x="2351919" y="417072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6"/>
                  </a:moveTo>
                  <a:lnTo>
                    <a:pt x="887" y="43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4" name="object 8434"/>
            <p:cNvSpPr/>
            <p:nvPr/>
          </p:nvSpPr>
          <p:spPr>
            <a:xfrm>
              <a:off x="235255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5" name="object 8435"/>
            <p:cNvSpPr/>
            <p:nvPr/>
          </p:nvSpPr>
          <p:spPr>
            <a:xfrm>
              <a:off x="2351919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6" name="object 8436"/>
            <p:cNvSpPr/>
            <p:nvPr/>
          </p:nvSpPr>
          <p:spPr>
            <a:xfrm>
              <a:off x="235306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7" name="object 8437"/>
            <p:cNvSpPr/>
            <p:nvPr/>
          </p:nvSpPr>
          <p:spPr>
            <a:xfrm>
              <a:off x="235318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8" name="object 8438"/>
            <p:cNvSpPr/>
            <p:nvPr/>
          </p:nvSpPr>
          <p:spPr>
            <a:xfrm>
              <a:off x="235382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9" name="object 8439"/>
            <p:cNvSpPr/>
            <p:nvPr/>
          </p:nvSpPr>
          <p:spPr>
            <a:xfrm>
              <a:off x="2353947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0" name="object 8440"/>
            <p:cNvSpPr/>
            <p:nvPr/>
          </p:nvSpPr>
          <p:spPr>
            <a:xfrm>
              <a:off x="2354074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1" name="object 8441"/>
            <p:cNvSpPr/>
            <p:nvPr/>
          </p:nvSpPr>
          <p:spPr>
            <a:xfrm>
              <a:off x="2354200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2" name="object 8442"/>
            <p:cNvSpPr/>
            <p:nvPr/>
          </p:nvSpPr>
          <p:spPr>
            <a:xfrm>
              <a:off x="2354327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3" name="object 8443"/>
            <p:cNvSpPr/>
            <p:nvPr/>
          </p:nvSpPr>
          <p:spPr>
            <a:xfrm>
              <a:off x="2354454" y="417080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4" name="object 8444"/>
            <p:cNvSpPr/>
            <p:nvPr/>
          </p:nvSpPr>
          <p:spPr>
            <a:xfrm>
              <a:off x="235458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5" name="object 8445"/>
            <p:cNvSpPr/>
            <p:nvPr/>
          </p:nvSpPr>
          <p:spPr>
            <a:xfrm>
              <a:off x="235508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6" name="object 8446"/>
            <p:cNvSpPr/>
            <p:nvPr/>
          </p:nvSpPr>
          <p:spPr>
            <a:xfrm>
              <a:off x="235521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7" name="object 8447"/>
            <p:cNvSpPr/>
            <p:nvPr/>
          </p:nvSpPr>
          <p:spPr>
            <a:xfrm>
              <a:off x="2355721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8" name="object 8448"/>
            <p:cNvSpPr/>
            <p:nvPr/>
          </p:nvSpPr>
          <p:spPr>
            <a:xfrm>
              <a:off x="235622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9" name="object 8449"/>
            <p:cNvSpPr/>
            <p:nvPr/>
          </p:nvSpPr>
          <p:spPr>
            <a:xfrm>
              <a:off x="2356608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0" name="object 8450"/>
            <p:cNvSpPr/>
            <p:nvPr/>
          </p:nvSpPr>
          <p:spPr>
            <a:xfrm>
              <a:off x="2356735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1" name="object 8451"/>
            <p:cNvSpPr/>
            <p:nvPr/>
          </p:nvSpPr>
          <p:spPr>
            <a:xfrm>
              <a:off x="2355848" y="417153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2" name="object 8452"/>
            <p:cNvSpPr/>
            <p:nvPr/>
          </p:nvSpPr>
          <p:spPr>
            <a:xfrm>
              <a:off x="2357115" y="41710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3" name="object 8453"/>
            <p:cNvSpPr/>
            <p:nvPr/>
          </p:nvSpPr>
          <p:spPr>
            <a:xfrm>
              <a:off x="235711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4" name="object 8454"/>
            <p:cNvSpPr/>
            <p:nvPr/>
          </p:nvSpPr>
          <p:spPr>
            <a:xfrm>
              <a:off x="235787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5" name="object 8455"/>
            <p:cNvSpPr/>
            <p:nvPr/>
          </p:nvSpPr>
          <p:spPr>
            <a:xfrm>
              <a:off x="235812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6" name="object 8456"/>
            <p:cNvSpPr/>
            <p:nvPr/>
          </p:nvSpPr>
          <p:spPr>
            <a:xfrm>
              <a:off x="2358256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7" name="object 8457"/>
            <p:cNvSpPr/>
            <p:nvPr/>
          </p:nvSpPr>
          <p:spPr>
            <a:xfrm>
              <a:off x="235838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8" name="object 8458"/>
            <p:cNvSpPr/>
            <p:nvPr/>
          </p:nvSpPr>
          <p:spPr>
            <a:xfrm>
              <a:off x="235876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9" name="object 8459"/>
            <p:cNvSpPr/>
            <p:nvPr/>
          </p:nvSpPr>
          <p:spPr>
            <a:xfrm>
              <a:off x="235926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0" name="object 8460"/>
            <p:cNvSpPr/>
            <p:nvPr/>
          </p:nvSpPr>
          <p:spPr>
            <a:xfrm>
              <a:off x="235926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1" name="object 8461"/>
            <p:cNvSpPr/>
            <p:nvPr/>
          </p:nvSpPr>
          <p:spPr>
            <a:xfrm>
              <a:off x="2359396" y="41712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2" name="object 8462"/>
            <p:cNvSpPr/>
            <p:nvPr/>
          </p:nvSpPr>
          <p:spPr>
            <a:xfrm>
              <a:off x="2359523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3" name="object 8463"/>
            <p:cNvSpPr/>
            <p:nvPr/>
          </p:nvSpPr>
          <p:spPr>
            <a:xfrm>
              <a:off x="2359776" y="417049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0"/>
                  </a:moveTo>
                  <a:lnTo>
                    <a:pt x="887" y="5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4" name="object 8464"/>
            <p:cNvSpPr/>
            <p:nvPr/>
          </p:nvSpPr>
          <p:spPr>
            <a:xfrm>
              <a:off x="2360410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5" name="object 8465"/>
            <p:cNvSpPr/>
            <p:nvPr/>
          </p:nvSpPr>
          <p:spPr>
            <a:xfrm>
              <a:off x="236079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6" name="object 8466"/>
            <p:cNvSpPr/>
            <p:nvPr/>
          </p:nvSpPr>
          <p:spPr>
            <a:xfrm>
              <a:off x="236079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7" name="object 8467"/>
            <p:cNvSpPr/>
            <p:nvPr/>
          </p:nvSpPr>
          <p:spPr>
            <a:xfrm>
              <a:off x="2360917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8" name="object 8468"/>
            <p:cNvSpPr/>
            <p:nvPr/>
          </p:nvSpPr>
          <p:spPr>
            <a:xfrm>
              <a:off x="2361804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9" name="object 8469"/>
            <p:cNvSpPr/>
            <p:nvPr/>
          </p:nvSpPr>
          <p:spPr>
            <a:xfrm>
              <a:off x="236193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0" name="object 8470"/>
            <p:cNvSpPr/>
            <p:nvPr/>
          </p:nvSpPr>
          <p:spPr>
            <a:xfrm>
              <a:off x="2362058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1" name="object 8471"/>
            <p:cNvSpPr/>
            <p:nvPr/>
          </p:nvSpPr>
          <p:spPr>
            <a:xfrm>
              <a:off x="2362184" y="41712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2" name="object 8472"/>
            <p:cNvSpPr/>
            <p:nvPr/>
          </p:nvSpPr>
          <p:spPr>
            <a:xfrm>
              <a:off x="2362311" y="41711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3" name="object 8473"/>
            <p:cNvSpPr/>
            <p:nvPr/>
          </p:nvSpPr>
          <p:spPr>
            <a:xfrm>
              <a:off x="236256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4" name="object 8474"/>
            <p:cNvSpPr/>
            <p:nvPr/>
          </p:nvSpPr>
          <p:spPr>
            <a:xfrm>
              <a:off x="236319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5" name="object 8475"/>
            <p:cNvSpPr/>
            <p:nvPr/>
          </p:nvSpPr>
          <p:spPr>
            <a:xfrm>
              <a:off x="236345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6" name="object 8476"/>
            <p:cNvSpPr/>
            <p:nvPr/>
          </p:nvSpPr>
          <p:spPr>
            <a:xfrm>
              <a:off x="236357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7" name="object 8477"/>
            <p:cNvSpPr/>
            <p:nvPr/>
          </p:nvSpPr>
          <p:spPr>
            <a:xfrm>
              <a:off x="236408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8" name="object 8478"/>
            <p:cNvSpPr/>
            <p:nvPr/>
          </p:nvSpPr>
          <p:spPr>
            <a:xfrm>
              <a:off x="236459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9" name="object 8479"/>
            <p:cNvSpPr/>
            <p:nvPr/>
          </p:nvSpPr>
          <p:spPr>
            <a:xfrm>
              <a:off x="2364719" y="417027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58"/>
                  </a:moveTo>
                  <a:lnTo>
                    <a:pt x="887" y="65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0" name="object 8480"/>
            <p:cNvSpPr/>
            <p:nvPr/>
          </p:nvSpPr>
          <p:spPr>
            <a:xfrm>
              <a:off x="2364846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1" name="object 8481"/>
            <p:cNvSpPr/>
            <p:nvPr/>
          </p:nvSpPr>
          <p:spPr>
            <a:xfrm>
              <a:off x="2364972" y="416980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92"/>
                  </a:moveTo>
                  <a:lnTo>
                    <a:pt x="887" y="89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2" name="object 8482"/>
            <p:cNvSpPr/>
            <p:nvPr/>
          </p:nvSpPr>
          <p:spPr>
            <a:xfrm>
              <a:off x="236560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3" name="object 8483"/>
            <p:cNvSpPr/>
            <p:nvPr/>
          </p:nvSpPr>
          <p:spPr>
            <a:xfrm>
              <a:off x="236585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4" name="object 8484"/>
            <p:cNvSpPr/>
            <p:nvPr/>
          </p:nvSpPr>
          <p:spPr>
            <a:xfrm>
              <a:off x="236598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5" name="object 8485"/>
            <p:cNvSpPr/>
            <p:nvPr/>
          </p:nvSpPr>
          <p:spPr>
            <a:xfrm>
              <a:off x="236624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6" name="object 8486"/>
            <p:cNvSpPr/>
            <p:nvPr/>
          </p:nvSpPr>
          <p:spPr>
            <a:xfrm>
              <a:off x="236636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7" name="object 8487"/>
            <p:cNvSpPr/>
            <p:nvPr/>
          </p:nvSpPr>
          <p:spPr>
            <a:xfrm>
              <a:off x="236674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8" name="object 8488"/>
            <p:cNvSpPr/>
            <p:nvPr/>
          </p:nvSpPr>
          <p:spPr>
            <a:xfrm>
              <a:off x="236700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9" name="object 8489"/>
            <p:cNvSpPr/>
            <p:nvPr/>
          </p:nvSpPr>
          <p:spPr>
            <a:xfrm>
              <a:off x="236712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0" name="object 8490"/>
            <p:cNvSpPr/>
            <p:nvPr/>
          </p:nvSpPr>
          <p:spPr>
            <a:xfrm>
              <a:off x="2367380" y="417044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75"/>
                  </a:moveTo>
                  <a:lnTo>
                    <a:pt x="887" y="5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1" name="object 8491"/>
            <p:cNvSpPr/>
            <p:nvPr/>
          </p:nvSpPr>
          <p:spPr>
            <a:xfrm>
              <a:off x="2367634" y="417055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9"/>
                  </a:moveTo>
                  <a:lnTo>
                    <a:pt x="887" y="51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2" name="object 8492"/>
            <p:cNvSpPr/>
            <p:nvPr/>
          </p:nvSpPr>
          <p:spPr>
            <a:xfrm>
              <a:off x="236776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3" name="object 8493"/>
            <p:cNvSpPr/>
            <p:nvPr/>
          </p:nvSpPr>
          <p:spPr>
            <a:xfrm>
              <a:off x="236826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4" name="object 8494"/>
            <p:cNvSpPr/>
            <p:nvPr/>
          </p:nvSpPr>
          <p:spPr>
            <a:xfrm>
              <a:off x="236877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5" name="object 8495"/>
            <p:cNvSpPr/>
            <p:nvPr/>
          </p:nvSpPr>
          <p:spPr>
            <a:xfrm>
              <a:off x="2368774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6" name="object 8496"/>
            <p:cNvSpPr/>
            <p:nvPr/>
          </p:nvSpPr>
          <p:spPr>
            <a:xfrm>
              <a:off x="236953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7" name="object 8497"/>
            <p:cNvSpPr/>
            <p:nvPr/>
          </p:nvSpPr>
          <p:spPr>
            <a:xfrm>
              <a:off x="236966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8" name="object 8498"/>
            <p:cNvSpPr/>
            <p:nvPr/>
          </p:nvSpPr>
          <p:spPr>
            <a:xfrm>
              <a:off x="236978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9" name="object 8499"/>
            <p:cNvSpPr/>
            <p:nvPr/>
          </p:nvSpPr>
          <p:spPr>
            <a:xfrm>
              <a:off x="236991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0" name="object 8500"/>
            <p:cNvSpPr/>
            <p:nvPr/>
          </p:nvSpPr>
          <p:spPr>
            <a:xfrm>
              <a:off x="2370041" y="417084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1" name="object 8501"/>
            <p:cNvSpPr/>
            <p:nvPr/>
          </p:nvSpPr>
          <p:spPr>
            <a:xfrm>
              <a:off x="2370168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2" name="object 8502"/>
            <p:cNvSpPr/>
            <p:nvPr/>
          </p:nvSpPr>
          <p:spPr>
            <a:xfrm>
              <a:off x="2370168" y="41709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3" name="object 8503"/>
            <p:cNvSpPr/>
            <p:nvPr/>
          </p:nvSpPr>
          <p:spPr>
            <a:xfrm>
              <a:off x="237029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4" name="object 8504"/>
            <p:cNvSpPr/>
            <p:nvPr/>
          </p:nvSpPr>
          <p:spPr>
            <a:xfrm>
              <a:off x="237092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5" name="object 8505"/>
            <p:cNvSpPr/>
            <p:nvPr/>
          </p:nvSpPr>
          <p:spPr>
            <a:xfrm>
              <a:off x="237130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6" name="object 8506"/>
            <p:cNvSpPr/>
            <p:nvPr/>
          </p:nvSpPr>
          <p:spPr>
            <a:xfrm>
              <a:off x="2371435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7" name="object 8507"/>
            <p:cNvSpPr/>
            <p:nvPr/>
          </p:nvSpPr>
          <p:spPr>
            <a:xfrm>
              <a:off x="237219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8" name="object 8508"/>
            <p:cNvSpPr/>
            <p:nvPr/>
          </p:nvSpPr>
          <p:spPr>
            <a:xfrm>
              <a:off x="237244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9" name="object 8509"/>
            <p:cNvSpPr/>
            <p:nvPr/>
          </p:nvSpPr>
          <p:spPr>
            <a:xfrm>
              <a:off x="2372576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0" name="object 8510"/>
            <p:cNvSpPr/>
            <p:nvPr/>
          </p:nvSpPr>
          <p:spPr>
            <a:xfrm>
              <a:off x="2372576" y="41711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1" name="object 8511"/>
            <p:cNvSpPr/>
            <p:nvPr/>
          </p:nvSpPr>
          <p:spPr>
            <a:xfrm>
              <a:off x="2372830" y="417074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2" name="object 8512"/>
            <p:cNvSpPr/>
            <p:nvPr/>
          </p:nvSpPr>
          <p:spPr>
            <a:xfrm>
              <a:off x="237308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3" name="object 8513"/>
            <p:cNvSpPr/>
            <p:nvPr/>
          </p:nvSpPr>
          <p:spPr>
            <a:xfrm>
              <a:off x="237333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4" name="object 8514"/>
            <p:cNvSpPr/>
            <p:nvPr/>
          </p:nvSpPr>
          <p:spPr>
            <a:xfrm>
              <a:off x="237359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5" name="object 8515"/>
            <p:cNvSpPr/>
            <p:nvPr/>
          </p:nvSpPr>
          <p:spPr>
            <a:xfrm>
              <a:off x="237384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6" name="object 8516"/>
            <p:cNvSpPr/>
            <p:nvPr/>
          </p:nvSpPr>
          <p:spPr>
            <a:xfrm>
              <a:off x="2374097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7" name="object 8517"/>
            <p:cNvSpPr/>
            <p:nvPr/>
          </p:nvSpPr>
          <p:spPr>
            <a:xfrm>
              <a:off x="237460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8" name="object 8518"/>
            <p:cNvSpPr/>
            <p:nvPr/>
          </p:nvSpPr>
          <p:spPr>
            <a:xfrm>
              <a:off x="237485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9" name="object 8519"/>
            <p:cNvSpPr/>
            <p:nvPr/>
          </p:nvSpPr>
          <p:spPr>
            <a:xfrm>
              <a:off x="237511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0" name="object 8520"/>
            <p:cNvSpPr/>
            <p:nvPr/>
          </p:nvSpPr>
          <p:spPr>
            <a:xfrm>
              <a:off x="2375237" y="417053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1"/>
                  </a:moveTo>
                  <a:lnTo>
                    <a:pt x="887" y="5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1" name="object 8521"/>
            <p:cNvSpPr/>
            <p:nvPr/>
          </p:nvSpPr>
          <p:spPr>
            <a:xfrm>
              <a:off x="2375491" y="417073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2" name="object 8522"/>
            <p:cNvSpPr/>
            <p:nvPr/>
          </p:nvSpPr>
          <p:spPr>
            <a:xfrm>
              <a:off x="2376124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3" name="object 8523"/>
            <p:cNvSpPr/>
            <p:nvPr/>
          </p:nvSpPr>
          <p:spPr>
            <a:xfrm>
              <a:off x="237625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4" name="object 8524"/>
            <p:cNvSpPr/>
            <p:nvPr/>
          </p:nvSpPr>
          <p:spPr>
            <a:xfrm>
              <a:off x="237637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5" name="object 8525"/>
            <p:cNvSpPr/>
            <p:nvPr/>
          </p:nvSpPr>
          <p:spPr>
            <a:xfrm>
              <a:off x="237650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6" name="object 8526"/>
            <p:cNvSpPr/>
            <p:nvPr/>
          </p:nvSpPr>
          <p:spPr>
            <a:xfrm>
              <a:off x="237675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7" name="object 8527"/>
            <p:cNvSpPr/>
            <p:nvPr/>
          </p:nvSpPr>
          <p:spPr>
            <a:xfrm>
              <a:off x="237688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8" name="object 8528"/>
            <p:cNvSpPr/>
            <p:nvPr/>
          </p:nvSpPr>
          <p:spPr>
            <a:xfrm>
              <a:off x="237739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9" name="object 8529"/>
            <p:cNvSpPr/>
            <p:nvPr/>
          </p:nvSpPr>
          <p:spPr>
            <a:xfrm>
              <a:off x="237751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0" name="object 8530"/>
            <p:cNvSpPr/>
            <p:nvPr/>
          </p:nvSpPr>
          <p:spPr>
            <a:xfrm>
              <a:off x="237777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1" name="object 8531"/>
            <p:cNvSpPr/>
            <p:nvPr/>
          </p:nvSpPr>
          <p:spPr>
            <a:xfrm>
              <a:off x="2377899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2" name="object 8532"/>
            <p:cNvSpPr/>
            <p:nvPr/>
          </p:nvSpPr>
          <p:spPr>
            <a:xfrm>
              <a:off x="2377899" y="41711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3" name="object 8533"/>
            <p:cNvSpPr/>
            <p:nvPr/>
          </p:nvSpPr>
          <p:spPr>
            <a:xfrm>
              <a:off x="2378152" y="417074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4" name="object 8534"/>
            <p:cNvSpPr/>
            <p:nvPr/>
          </p:nvSpPr>
          <p:spPr>
            <a:xfrm>
              <a:off x="237827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5" name="object 8535"/>
            <p:cNvSpPr/>
            <p:nvPr/>
          </p:nvSpPr>
          <p:spPr>
            <a:xfrm>
              <a:off x="237865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6" name="object 8536"/>
            <p:cNvSpPr/>
            <p:nvPr/>
          </p:nvSpPr>
          <p:spPr>
            <a:xfrm>
              <a:off x="237878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7" name="object 8537"/>
            <p:cNvSpPr/>
            <p:nvPr/>
          </p:nvSpPr>
          <p:spPr>
            <a:xfrm>
              <a:off x="237891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8" name="object 8538"/>
            <p:cNvSpPr/>
            <p:nvPr/>
          </p:nvSpPr>
          <p:spPr>
            <a:xfrm>
              <a:off x="2378279" y="41715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9" name="object 8539"/>
            <p:cNvSpPr/>
            <p:nvPr/>
          </p:nvSpPr>
          <p:spPr>
            <a:xfrm>
              <a:off x="238005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0" name="object 8540"/>
            <p:cNvSpPr/>
            <p:nvPr/>
          </p:nvSpPr>
          <p:spPr>
            <a:xfrm>
              <a:off x="238018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1" name="object 8541"/>
            <p:cNvSpPr/>
            <p:nvPr/>
          </p:nvSpPr>
          <p:spPr>
            <a:xfrm>
              <a:off x="2380306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2" name="object 8542"/>
            <p:cNvSpPr/>
            <p:nvPr/>
          </p:nvSpPr>
          <p:spPr>
            <a:xfrm>
              <a:off x="2380560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3" name="object 8543"/>
            <p:cNvSpPr/>
            <p:nvPr/>
          </p:nvSpPr>
          <p:spPr>
            <a:xfrm>
              <a:off x="2380560" y="41709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4" name="object 8544"/>
            <p:cNvSpPr/>
            <p:nvPr/>
          </p:nvSpPr>
          <p:spPr>
            <a:xfrm>
              <a:off x="2380813" y="41710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5" name="object 8545"/>
            <p:cNvSpPr/>
            <p:nvPr/>
          </p:nvSpPr>
          <p:spPr>
            <a:xfrm>
              <a:off x="2380940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6" name="object 8546"/>
            <p:cNvSpPr/>
            <p:nvPr/>
          </p:nvSpPr>
          <p:spPr>
            <a:xfrm>
              <a:off x="238132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7" name="object 8547"/>
            <p:cNvSpPr/>
            <p:nvPr/>
          </p:nvSpPr>
          <p:spPr>
            <a:xfrm>
              <a:off x="2381447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8" name="object 8548"/>
            <p:cNvSpPr/>
            <p:nvPr/>
          </p:nvSpPr>
          <p:spPr>
            <a:xfrm>
              <a:off x="238170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9" name="object 8549"/>
            <p:cNvSpPr/>
            <p:nvPr/>
          </p:nvSpPr>
          <p:spPr>
            <a:xfrm>
              <a:off x="238182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0" name="object 8550"/>
            <p:cNvSpPr/>
            <p:nvPr/>
          </p:nvSpPr>
          <p:spPr>
            <a:xfrm>
              <a:off x="238195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1" name="object 8551"/>
            <p:cNvSpPr/>
            <p:nvPr/>
          </p:nvSpPr>
          <p:spPr>
            <a:xfrm>
              <a:off x="238208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2" name="object 8552"/>
            <p:cNvSpPr/>
            <p:nvPr/>
          </p:nvSpPr>
          <p:spPr>
            <a:xfrm>
              <a:off x="238271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3" name="object 8553"/>
            <p:cNvSpPr/>
            <p:nvPr/>
          </p:nvSpPr>
          <p:spPr>
            <a:xfrm>
              <a:off x="2382841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4" name="object 8554"/>
            <p:cNvSpPr/>
            <p:nvPr/>
          </p:nvSpPr>
          <p:spPr>
            <a:xfrm>
              <a:off x="2382081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5" name="object 8555"/>
            <p:cNvSpPr/>
            <p:nvPr/>
          </p:nvSpPr>
          <p:spPr>
            <a:xfrm>
              <a:off x="2383221" y="41711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6" name="object 8556"/>
            <p:cNvSpPr/>
            <p:nvPr/>
          </p:nvSpPr>
          <p:spPr>
            <a:xfrm>
              <a:off x="2383348" y="41710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7" name="object 8557"/>
            <p:cNvSpPr/>
            <p:nvPr/>
          </p:nvSpPr>
          <p:spPr>
            <a:xfrm>
              <a:off x="238423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8" name="object 8558"/>
            <p:cNvSpPr/>
            <p:nvPr/>
          </p:nvSpPr>
          <p:spPr>
            <a:xfrm>
              <a:off x="238448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9" name="object 8559"/>
            <p:cNvSpPr/>
            <p:nvPr/>
          </p:nvSpPr>
          <p:spPr>
            <a:xfrm>
              <a:off x="238474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0" name="object 8560"/>
            <p:cNvSpPr/>
            <p:nvPr/>
          </p:nvSpPr>
          <p:spPr>
            <a:xfrm>
              <a:off x="238537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1" name="object 8561"/>
            <p:cNvSpPr/>
            <p:nvPr/>
          </p:nvSpPr>
          <p:spPr>
            <a:xfrm>
              <a:off x="2385502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2" name="object 8562"/>
            <p:cNvSpPr/>
            <p:nvPr/>
          </p:nvSpPr>
          <p:spPr>
            <a:xfrm>
              <a:off x="2384742" y="417153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3" name="object 8563"/>
            <p:cNvSpPr/>
            <p:nvPr/>
          </p:nvSpPr>
          <p:spPr>
            <a:xfrm>
              <a:off x="2385882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4" name="object 8564"/>
            <p:cNvSpPr/>
            <p:nvPr/>
          </p:nvSpPr>
          <p:spPr>
            <a:xfrm>
              <a:off x="2386009" y="417088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5" name="object 8565"/>
            <p:cNvSpPr/>
            <p:nvPr/>
          </p:nvSpPr>
          <p:spPr>
            <a:xfrm>
              <a:off x="238638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6" name="object 8566"/>
            <p:cNvSpPr/>
            <p:nvPr/>
          </p:nvSpPr>
          <p:spPr>
            <a:xfrm>
              <a:off x="238702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7" name="object 8567"/>
            <p:cNvSpPr/>
            <p:nvPr/>
          </p:nvSpPr>
          <p:spPr>
            <a:xfrm>
              <a:off x="2387277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8" name="object 8568"/>
            <p:cNvSpPr/>
            <p:nvPr/>
          </p:nvSpPr>
          <p:spPr>
            <a:xfrm>
              <a:off x="238803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9" name="object 8569"/>
            <p:cNvSpPr/>
            <p:nvPr/>
          </p:nvSpPr>
          <p:spPr>
            <a:xfrm>
              <a:off x="238816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0" name="object 8570"/>
            <p:cNvSpPr/>
            <p:nvPr/>
          </p:nvSpPr>
          <p:spPr>
            <a:xfrm>
              <a:off x="238829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1" name="object 8571"/>
            <p:cNvSpPr/>
            <p:nvPr/>
          </p:nvSpPr>
          <p:spPr>
            <a:xfrm>
              <a:off x="2388417" y="417051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8"/>
                  </a:moveTo>
                  <a:lnTo>
                    <a:pt x="887" y="53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2" name="object 8572"/>
            <p:cNvSpPr/>
            <p:nvPr/>
          </p:nvSpPr>
          <p:spPr>
            <a:xfrm>
              <a:off x="238854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3" name="object 8573"/>
            <p:cNvSpPr/>
            <p:nvPr/>
          </p:nvSpPr>
          <p:spPr>
            <a:xfrm>
              <a:off x="2388671" y="41710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4" name="object 8574"/>
            <p:cNvSpPr/>
            <p:nvPr/>
          </p:nvSpPr>
          <p:spPr>
            <a:xfrm>
              <a:off x="238879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5" name="object 8575"/>
            <p:cNvSpPr/>
            <p:nvPr/>
          </p:nvSpPr>
          <p:spPr>
            <a:xfrm>
              <a:off x="238917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6" name="object 8576"/>
            <p:cNvSpPr/>
            <p:nvPr/>
          </p:nvSpPr>
          <p:spPr>
            <a:xfrm>
              <a:off x="238955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7" name="object 8577"/>
            <p:cNvSpPr/>
            <p:nvPr/>
          </p:nvSpPr>
          <p:spPr>
            <a:xfrm>
              <a:off x="238968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8" name="object 8578"/>
            <p:cNvSpPr/>
            <p:nvPr/>
          </p:nvSpPr>
          <p:spPr>
            <a:xfrm>
              <a:off x="2389938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9" name="object 8579"/>
            <p:cNvSpPr/>
            <p:nvPr/>
          </p:nvSpPr>
          <p:spPr>
            <a:xfrm>
              <a:off x="239044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0" name="object 8580"/>
            <p:cNvSpPr/>
            <p:nvPr/>
          </p:nvSpPr>
          <p:spPr>
            <a:xfrm>
              <a:off x="239082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1" name="object 8581"/>
            <p:cNvSpPr/>
            <p:nvPr/>
          </p:nvSpPr>
          <p:spPr>
            <a:xfrm>
              <a:off x="239095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2" name="object 8582"/>
            <p:cNvSpPr/>
            <p:nvPr/>
          </p:nvSpPr>
          <p:spPr>
            <a:xfrm>
              <a:off x="2391078" y="41710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3" name="object 8583"/>
            <p:cNvSpPr/>
            <p:nvPr/>
          </p:nvSpPr>
          <p:spPr>
            <a:xfrm>
              <a:off x="239120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4" name="object 8584"/>
            <p:cNvSpPr/>
            <p:nvPr/>
          </p:nvSpPr>
          <p:spPr>
            <a:xfrm>
              <a:off x="2391332" y="417045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9"/>
                  </a:moveTo>
                  <a:lnTo>
                    <a:pt x="887" y="5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5" name="object 8585"/>
            <p:cNvSpPr/>
            <p:nvPr/>
          </p:nvSpPr>
          <p:spPr>
            <a:xfrm>
              <a:off x="239183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6" name="object 8586"/>
            <p:cNvSpPr/>
            <p:nvPr/>
          </p:nvSpPr>
          <p:spPr>
            <a:xfrm>
              <a:off x="239209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7" name="object 8587"/>
            <p:cNvSpPr/>
            <p:nvPr/>
          </p:nvSpPr>
          <p:spPr>
            <a:xfrm>
              <a:off x="239221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8" name="object 8588"/>
            <p:cNvSpPr/>
            <p:nvPr/>
          </p:nvSpPr>
          <p:spPr>
            <a:xfrm>
              <a:off x="239234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9" name="object 8589"/>
            <p:cNvSpPr/>
            <p:nvPr/>
          </p:nvSpPr>
          <p:spPr>
            <a:xfrm>
              <a:off x="239247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0" name="object 8590"/>
            <p:cNvSpPr/>
            <p:nvPr/>
          </p:nvSpPr>
          <p:spPr>
            <a:xfrm>
              <a:off x="239272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1" name="object 8591"/>
            <p:cNvSpPr/>
            <p:nvPr/>
          </p:nvSpPr>
          <p:spPr>
            <a:xfrm>
              <a:off x="2392346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2" name="object 8592"/>
            <p:cNvSpPr/>
            <p:nvPr/>
          </p:nvSpPr>
          <p:spPr>
            <a:xfrm>
              <a:off x="2393486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3" name="object 8593"/>
            <p:cNvSpPr/>
            <p:nvPr/>
          </p:nvSpPr>
          <p:spPr>
            <a:xfrm>
              <a:off x="2393740" y="41711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4" name="object 8594"/>
            <p:cNvSpPr/>
            <p:nvPr/>
          </p:nvSpPr>
          <p:spPr>
            <a:xfrm>
              <a:off x="2393866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5" name="object 8595"/>
            <p:cNvSpPr/>
            <p:nvPr/>
          </p:nvSpPr>
          <p:spPr>
            <a:xfrm>
              <a:off x="2393993" y="417087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6" name="object 8596"/>
            <p:cNvSpPr/>
            <p:nvPr/>
          </p:nvSpPr>
          <p:spPr>
            <a:xfrm>
              <a:off x="239399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7" name="object 8597"/>
            <p:cNvSpPr/>
            <p:nvPr/>
          </p:nvSpPr>
          <p:spPr>
            <a:xfrm>
              <a:off x="239424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8" name="object 8598"/>
            <p:cNvSpPr/>
            <p:nvPr/>
          </p:nvSpPr>
          <p:spPr>
            <a:xfrm>
              <a:off x="239488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9" name="object 8599"/>
            <p:cNvSpPr/>
            <p:nvPr/>
          </p:nvSpPr>
          <p:spPr>
            <a:xfrm>
              <a:off x="239500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0" name="object 8600"/>
            <p:cNvSpPr/>
            <p:nvPr/>
          </p:nvSpPr>
          <p:spPr>
            <a:xfrm>
              <a:off x="2395134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1" name="object 8601"/>
            <p:cNvSpPr/>
            <p:nvPr/>
          </p:nvSpPr>
          <p:spPr>
            <a:xfrm>
              <a:off x="239589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2" name="object 8602"/>
            <p:cNvSpPr/>
            <p:nvPr/>
          </p:nvSpPr>
          <p:spPr>
            <a:xfrm>
              <a:off x="2396021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3" name="object 8603"/>
            <p:cNvSpPr/>
            <p:nvPr/>
          </p:nvSpPr>
          <p:spPr>
            <a:xfrm>
              <a:off x="2396147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4" name="object 8604"/>
            <p:cNvSpPr/>
            <p:nvPr/>
          </p:nvSpPr>
          <p:spPr>
            <a:xfrm>
              <a:off x="2396274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5" name="object 8605"/>
            <p:cNvSpPr/>
            <p:nvPr/>
          </p:nvSpPr>
          <p:spPr>
            <a:xfrm>
              <a:off x="239640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6" name="object 8606"/>
            <p:cNvSpPr/>
            <p:nvPr/>
          </p:nvSpPr>
          <p:spPr>
            <a:xfrm>
              <a:off x="2396528" y="417065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8"/>
                  </a:moveTo>
                  <a:lnTo>
                    <a:pt x="887" y="46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7" name="object 8607"/>
            <p:cNvSpPr/>
            <p:nvPr/>
          </p:nvSpPr>
          <p:spPr>
            <a:xfrm>
              <a:off x="2396654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8" name="object 8608"/>
            <p:cNvSpPr/>
            <p:nvPr/>
          </p:nvSpPr>
          <p:spPr>
            <a:xfrm>
              <a:off x="2397288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9" name="object 8609"/>
            <p:cNvSpPr/>
            <p:nvPr/>
          </p:nvSpPr>
          <p:spPr>
            <a:xfrm>
              <a:off x="239741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0" name="object 8610"/>
            <p:cNvSpPr/>
            <p:nvPr/>
          </p:nvSpPr>
          <p:spPr>
            <a:xfrm>
              <a:off x="2396654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1" name="object 8611"/>
            <p:cNvSpPr/>
            <p:nvPr/>
          </p:nvSpPr>
          <p:spPr>
            <a:xfrm>
              <a:off x="2397795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2" name="object 8612"/>
            <p:cNvSpPr/>
            <p:nvPr/>
          </p:nvSpPr>
          <p:spPr>
            <a:xfrm>
              <a:off x="239842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3" name="object 8613"/>
            <p:cNvSpPr/>
            <p:nvPr/>
          </p:nvSpPr>
          <p:spPr>
            <a:xfrm>
              <a:off x="239855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4" name="object 8614"/>
            <p:cNvSpPr/>
            <p:nvPr/>
          </p:nvSpPr>
          <p:spPr>
            <a:xfrm>
              <a:off x="239880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5" name="object 8615"/>
            <p:cNvSpPr/>
            <p:nvPr/>
          </p:nvSpPr>
          <p:spPr>
            <a:xfrm>
              <a:off x="2398809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6" name="object 8616"/>
            <p:cNvSpPr/>
            <p:nvPr/>
          </p:nvSpPr>
          <p:spPr>
            <a:xfrm>
              <a:off x="2399062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7" name="object 8617"/>
            <p:cNvSpPr/>
            <p:nvPr/>
          </p:nvSpPr>
          <p:spPr>
            <a:xfrm>
              <a:off x="2399189" y="417094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8" name="object 8618"/>
            <p:cNvSpPr/>
            <p:nvPr/>
          </p:nvSpPr>
          <p:spPr>
            <a:xfrm>
              <a:off x="239931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9" name="object 8619"/>
            <p:cNvSpPr/>
            <p:nvPr/>
          </p:nvSpPr>
          <p:spPr>
            <a:xfrm>
              <a:off x="239982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0" name="object 8620"/>
            <p:cNvSpPr/>
            <p:nvPr/>
          </p:nvSpPr>
          <p:spPr>
            <a:xfrm>
              <a:off x="240033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1" name="object 8621"/>
            <p:cNvSpPr/>
            <p:nvPr/>
          </p:nvSpPr>
          <p:spPr>
            <a:xfrm>
              <a:off x="2400456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2" name="object 8622"/>
            <p:cNvSpPr/>
            <p:nvPr/>
          </p:nvSpPr>
          <p:spPr>
            <a:xfrm>
              <a:off x="240083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3" name="object 8623"/>
            <p:cNvSpPr/>
            <p:nvPr/>
          </p:nvSpPr>
          <p:spPr>
            <a:xfrm>
              <a:off x="240109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4" name="object 8624"/>
            <p:cNvSpPr/>
            <p:nvPr/>
          </p:nvSpPr>
          <p:spPr>
            <a:xfrm>
              <a:off x="2401343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5" name="object 8625"/>
            <p:cNvSpPr/>
            <p:nvPr/>
          </p:nvSpPr>
          <p:spPr>
            <a:xfrm>
              <a:off x="2401470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6" name="object 8626"/>
            <p:cNvSpPr/>
            <p:nvPr/>
          </p:nvSpPr>
          <p:spPr>
            <a:xfrm>
              <a:off x="2401597" y="417083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7" name="object 8627"/>
            <p:cNvSpPr/>
            <p:nvPr/>
          </p:nvSpPr>
          <p:spPr>
            <a:xfrm>
              <a:off x="2401723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8" name="object 8628"/>
            <p:cNvSpPr/>
            <p:nvPr/>
          </p:nvSpPr>
          <p:spPr>
            <a:xfrm>
              <a:off x="2401850" y="417060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93"/>
                  </a:moveTo>
                  <a:lnTo>
                    <a:pt x="887" y="49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9" name="object 8629"/>
            <p:cNvSpPr/>
            <p:nvPr/>
          </p:nvSpPr>
          <p:spPr>
            <a:xfrm>
              <a:off x="240197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0" name="object 8630"/>
            <p:cNvSpPr/>
            <p:nvPr/>
          </p:nvSpPr>
          <p:spPr>
            <a:xfrm>
              <a:off x="240235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1" name="object 8631"/>
            <p:cNvSpPr/>
            <p:nvPr/>
          </p:nvSpPr>
          <p:spPr>
            <a:xfrm>
              <a:off x="240261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2" name="object 8632"/>
            <p:cNvSpPr/>
            <p:nvPr/>
          </p:nvSpPr>
          <p:spPr>
            <a:xfrm>
              <a:off x="240286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3" name="object 8633"/>
            <p:cNvSpPr/>
            <p:nvPr/>
          </p:nvSpPr>
          <p:spPr>
            <a:xfrm>
              <a:off x="2403118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4" name="object 8634"/>
            <p:cNvSpPr/>
            <p:nvPr/>
          </p:nvSpPr>
          <p:spPr>
            <a:xfrm>
              <a:off x="240349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5" name="object 8635"/>
            <p:cNvSpPr/>
            <p:nvPr/>
          </p:nvSpPr>
          <p:spPr>
            <a:xfrm>
              <a:off x="240375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6" name="object 8636"/>
            <p:cNvSpPr/>
            <p:nvPr/>
          </p:nvSpPr>
          <p:spPr>
            <a:xfrm>
              <a:off x="240387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7" name="object 8637"/>
            <p:cNvSpPr/>
            <p:nvPr/>
          </p:nvSpPr>
          <p:spPr>
            <a:xfrm>
              <a:off x="2404005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8" name="object 8638"/>
            <p:cNvSpPr/>
            <p:nvPr/>
          </p:nvSpPr>
          <p:spPr>
            <a:xfrm>
              <a:off x="2404258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9" name="object 8639"/>
            <p:cNvSpPr/>
            <p:nvPr/>
          </p:nvSpPr>
          <p:spPr>
            <a:xfrm>
              <a:off x="2404385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0" name="object 8640"/>
            <p:cNvSpPr/>
            <p:nvPr/>
          </p:nvSpPr>
          <p:spPr>
            <a:xfrm>
              <a:off x="2404512" y="417086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1" name="object 8641"/>
            <p:cNvSpPr/>
            <p:nvPr/>
          </p:nvSpPr>
          <p:spPr>
            <a:xfrm>
              <a:off x="240463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2" name="object 8642"/>
            <p:cNvSpPr/>
            <p:nvPr/>
          </p:nvSpPr>
          <p:spPr>
            <a:xfrm>
              <a:off x="2403751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3" name="object 8643"/>
            <p:cNvSpPr/>
            <p:nvPr/>
          </p:nvSpPr>
          <p:spPr>
            <a:xfrm>
              <a:off x="240527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4" name="object 8644"/>
            <p:cNvSpPr/>
            <p:nvPr/>
          </p:nvSpPr>
          <p:spPr>
            <a:xfrm>
              <a:off x="240539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5" name="object 8645"/>
            <p:cNvSpPr/>
            <p:nvPr/>
          </p:nvSpPr>
          <p:spPr>
            <a:xfrm>
              <a:off x="240577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6" name="object 8646"/>
            <p:cNvSpPr/>
            <p:nvPr/>
          </p:nvSpPr>
          <p:spPr>
            <a:xfrm>
              <a:off x="240603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7" name="object 8647"/>
            <p:cNvSpPr/>
            <p:nvPr/>
          </p:nvSpPr>
          <p:spPr>
            <a:xfrm>
              <a:off x="240641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8" name="object 8648"/>
            <p:cNvSpPr/>
            <p:nvPr/>
          </p:nvSpPr>
          <p:spPr>
            <a:xfrm>
              <a:off x="2405652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9" name="object 8649"/>
            <p:cNvSpPr/>
            <p:nvPr/>
          </p:nvSpPr>
          <p:spPr>
            <a:xfrm>
              <a:off x="2406793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0" name="object 8650"/>
            <p:cNvSpPr/>
            <p:nvPr/>
          </p:nvSpPr>
          <p:spPr>
            <a:xfrm>
              <a:off x="2406793" y="41709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1" name="object 8651"/>
            <p:cNvSpPr/>
            <p:nvPr/>
          </p:nvSpPr>
          <p:spPr>
            <a:xfrm>
              <a:off x="2407173" y="4169404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95"/>
                  </a:moveTo>
                  <a:lnTo>
                    <a:pt x="887" y="109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2" name="object 8652"/>
            <p:cNvSpPr/>
            <p:nvPr/>
          </p:nvSpPr>
          <p:spPr>
            <a:xfrm>
              <a:off x="240768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3" name="object 8653"/>
            <p:cNvSpPr/>
            <p:nvPr/>
          </p:nvSpPr>
          <p:spPr>
            <a:xfrm>
              <a:off x="240793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4" name="object 8654"/>
            <p:cNvSpPr/>
            <p:nvPr/>
          </p:nvSpPr>
          <p:spPr>
            <a:xfrm>
              <a:off x="240806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5" name="object 8655"/>
            <p:cNvSpPr/>
            <p:nvPr/>
          </p:nvSpPr>
          <p:spPr>
            <a:xfrm>
              <a:off x="2407426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6" name="object 8656"/>
            <p:cNvSpPr/>
            <p:nvPr/>
          </p:nvSpPr>
          <p:spPr>
            <a:xfrm>
              <a:off x="240907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7" name="object 8657"/>
            <p:cNvSpPr/>
            <p:nvPr/>
          </p:nvSpPr>
          <p:spPr>
            <a:xfrm>
              <a:off x="240932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8" name="object 8658"/>
            <p:cNvSpPr/>
            <p:nvPr/>
          </p:nvSpPr>
          <p:spPr>
            <a:xfrm>
              <a:off x="2409454" y="41711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9" name="object 8659"/>
            <p:cNvSpPr/>
            <p:nvPr/>
          </p:nvSpPr>
          <p:spPr>
            <a:xfrm>
              <a:off x="2409581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0" name="object 8660"/>
            <p:cNvSpPr/>
            <p:nvPr/>
          </p:nvSpPr>
          <p:spPr>
            <a:xfrm>
              <a:off x="2409708" y="417021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89"/>
                  </a:moveTo>
                  <a:lnTo>
                    <a:pt x="887" y="68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1" name="object 8661"/>
            <p:cNvSpPr/>
            <p:nvPr/>
          </p:nvSpPr>
          <p:spPr>
            <a:xfrm>
              <a:off x="240996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2" name="object 8662"/>
            <p:cNvSpPr/>
            <p:nvPr/>
          </p:nvSpPr>
          <p:spPr>
            <a:xfrm>
              <a:off x="241034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3" name="object 8663"/>
            <p:cNvSpPr/>
            <p:nvPr/>
          </p:nvSpPr>
          <p:spPr>
            <a:xfrm>
              <a:off x="241072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4" name="object 8664"/>
            <p:cNvSpPr/>
            <p:nvPr/>
          </p:nvSpPr>
          <p:spPr>
            <a:xfrm>
              <a:off x="241084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5" name="object 8665"/>
            <p:cNvSpPr/>
            <p:nvPr/>
          </p:nvSpPr>
          <p:spPr>
            <a:xfrm>
              <a:off x="241097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6" name="object 8666"/>
            <p:cNvSpPr/>
            <p:nvPr/>
          </p:nvSpPr>
          <p:spPr>
            <a:xfrm>
              <a:off x="241135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7" name="object 8667"/>
            <p:cNvSpPr/>
            <p:nvPr/>
          </p:nvSpPr>
          <p:spPr>
            <a:xfrm>
              <a:off x="241160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8" name="object 8668"/>
            <p:cNvSpPr/>
            <p:nvPr/>
          </p:nvSpPr>
          <p:spPr>
            <a:xfrm>
              <a:off x="2411862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9" name="object 8669"/>
            <p:cNvSpPr/>
            <p:nvPr/>
          </p:nvSpPr>
          <p:spPr>
            <a:xfrm>
              <a:off x="2412115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0" name="object 8670"/>
            <p:cNvSpPr/>
            <p:nvPr/>
          </p:nvSpPr>
          <p:spPr>
            <a:xfrm>
              <a:off x="2412115" y="417073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1" name="object 8671"/>
            <p:cNvSpPr/>
            <p:nvPr/>
          </p:nvSpPr>
          <p:spPr>
            <a:xfrm>
              <a:off x="2412369" y="417068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55"/>
                  </a:moveTo>
                  <a:lnTo>
                    <a:pt x="887" y="45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2" name="object 8672"/>
            <p:cNvSpPr/>
            <p:nvPr/>
          </p:nvSpPr>
          <p:spPr>
            <a:xfrm>
              <a:off x="241262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3" name="object 8673"/>
            <p:cNvSpPr/>
            <p:nvPr/>
          </p:nvSpPr>
          <p:spPr>
            <a:xfrm>
              <a:off x="241300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4" name="object 8674"/>
            <p:cNvSpPr/>
            <p:nvPr/>
          </p:nvSpPr>
          <p:spPr>
            <a:xfrm>
              <a:off x="241325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5" name="object 8675"/>
            <p:cNvSpPr/>
            <p:nvPr/>
          </p:nvSpPr>
          <p:spPr>
            <a:xfrm>
              <a:off x="241350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6" name="object 8676"/>
            <p:cNvSpPr/>
            <p:nvPr/>
          </p:nvSpPr>
          <p:spPr>
            <a:xfrm>
              <a:off x="241363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7" name="object 8677"/>
            <p:cNvSpPr/>
            <p:nvPr/>
          </p:nvSpPr>
          <p:spPr>
            <a:xfrm>
              <a:off x="241389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8" name="object 8678"/>
            <p:cNvSpPr/>
            <p:nvPr/>
          </p:nvSpPr>
          <p:spPr>
            <a:xfrm>
              <a:off x="241414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9" name="object 8679"/>
            <p:cNvSpPr/>
            <p:nvPr/>
          </p:nvSpPr>
          <p:spPr>
            <a:xfrm>
              <a:off x="241439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0" name="object 8680"/>
            <p:cNvSpPr/>
            <p:nvPr/>
          </p:nvSpPr>
          <p:spPr>
            <a:xfrm>
              <a:off x="241465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1" name="object 8681"/>
            <p:cNvSpPr/>
            <p:nvPr/>
          </p:nvSpPr>
          <p:spPr>
            <a:xfrm>
              <a:off x="2414777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2" name="object 8682"/>
            <p:cNvSpPr/>
            <p:nvPr/>
          </p:nvSpPr>
          <p:spPr>
            <a:xfrm>
              <a:off x="2414903" y="41709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3" name="object 8683"/>
            <p:cNvSpPr/>
            <p:nvPr/>
          </p:nvSpPr>
          <p:spPr>
            <a:xfrm>
              <a:off x="2415030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4" name="object 8684"/>
            <p:cNvSpPr/>
            <p:nvPr/>
          </p:nvSpPr>
          <p:spPr>
            <a:xfrm>
              <a:off x="241541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5" name="object 8685"/>
            <p:cNvSpPr/>
            <p:nvPr/>
          </p:nvSpPr>
          <p:spPr>
            <a:xfrm>
              <a:off x="2414777" y="4171569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6" name="object 8686"/>
            <p:cNvSpPr/>
            <p:nvPr/>
          </p:nvSpPr>
          <p:spPr>
            <a:xfrm>
              <a:off x="241617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7" name="object 8687"/>
            <p:cNvSpPr/>
            <p:nvPr/>
          </p:nvSpPr>
          <p:spPr>
            <a:xfrm>
              <a:off x="2416297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8" name="object 8688"/>
            <p:cNvSpPr/>
            <p:nvPr/>
          </p:nvSpPr>
          <p:spPr>
            <a:xfrm>
              <a:off x="241667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9" name="object 8689"/>
            <p:cNvSpPr/>
            <p:nvPr/>
          </p:nvSpPr>
          <p:spPr>
            <a:xfrm>
              <a:off x="2415917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0" name="object 8690"/>
            <p:cNvSpPr/>
            <p:nvPr/>
          </p:nvSpPr>
          <p:spPr>
            <a:xfrm>
              <a:off x="241705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1" name="object 8691"/>
            <p:cNvSpPr/>
            <p:nvPr/>
          </p:nvSpPr>
          <p:spPr>
            <a:xfrm>
              <a:off x="241718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2" name="object 8692"/>
            <p:cNvSpPr/>
            <p:nvPr/>
          </p:nvSpPr>
          <p:spPr>
            <a:xfrm>
              <a:off x="2417311" y="4169037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278"/>
                  </a:moveTo>
                  <a:lnTo>
                    <a:pt x="887" y="127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3" name="object 8693"/>
            <p:cNvSpPr/>
            <p:nvPr/>
          </p:nvSpPr>
          <p:spPr>
            <a:xfrm>
              <a:off x="2417565" y="41710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4" name="object 8694"/>
            <p:cNvSpPr/>
            <p:nvPr/>
          </p:nvSpPr>
          <p:spPr>
            <a:xfrm>
              <a:off x="2417691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5" name="object 8695"/>
            <p:cNvSpPr/>
            <p:nvPr/>
          </p:nvSpPr>
          <p:spPr>
            <a:xfrm>
              <a:off x="241781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6" name="object 8696"/>
            <p:cNvSpPr/>
            <p:nvPr/>
          </p:nvSpPr>
          <p:spPr>
            <a:xfrm>
              <a:off x="241807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7" name="object 8697"/>
            <p:cNvSpPr/>
            <p:nvPr/>
          </p:nvSpPr>
          <p:spPr>
            <a:xfrm>
              <a:off x="241857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8" name="object 8698"/>
            <p:cNvSpPr/>
            <p:nvPr/>
          </p:nvSpPr>
          <p:spPr>
            <a:xfrm>
              <a:off x="241870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9" name="object 8699"/>
            <p:cNvSpPr/>
            <p:nvPr/>
          </p:nvSpPr>
          <p:spPr>
            <a:xfrm>
              <a:off x="2418832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0" name="object 8700"/>
            <p:cNvSpPr/>
            <p:nvPr/>
          </p:nvSpPr>
          <p:spPr>
            <a:xfrm>
              <a:off x="241959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1" name="object 8701"/>
            <p:cNvSpPr/>
            <p:nvPr/>
          </p:nvSpPr>
          <p:spPr>
            <a:xfrm>
              <a:off x="241971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2" name="object 8702"/>
            <p:cNvSpPr/>
            <p:nvPr/>
          </p:nvSpPr>
          <p:spPr>
            <a:xfrm>
              <a:off x="2419846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3" name="object 8703"/>
            <p:cNvSpPr/>
            <p:nvPr/>
          </p:nvSpPr>
          <p:spPr>
            <a:xfrm>
              <a:off x="2419973" y="417034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26"/>
                  </a:moveTo>
                  <a:lnTo>
                    <a:pt x="887" y="62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4" name="object 8704"/>
            <p:cNvSpPr/>
            <p:nvPr/>
          </p:nvSpPr>
          <p:spPr>
            <a:xfrm>
              <a:off x="2420226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5" name="object 8705"/>
            <p:cNvSpPr/>
            <p:nvPr/>
          </p:nvSpPr>
          <p:spPr>
            <a:xfrm>
              <a:off x="2420226" y="417091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1"/>
                  </a:moveTo>
                  <a:lnTo>
                    <a:pt x="887" y="34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6" name="object 8706"/>
            <p:cNvSpPr/>
            <p:nvPr/>
          </p:nvSpPr>
          <p:spPr>
            <a:xfrm>
              <a:off x="242048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7" name="object 8707"/>
            <p:cNvSpPr/>
            <p:nvPr/>
          </p:nvSpPr>
          <p:spPr>
            <a:xfrm>
              <a:off x="242098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8" name="object 8708"/>
            <p:cNvSpPr/>
            <p:nvPr/>
          </p:nvSpPr>
          <p:spPr>
            <a:xfrm>
              <a:off x="242124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9" name="object 8709"/>
            <p:cNvSpPr/>
            <p:nvPr/>
          </p:nvSpPr>
          <p:spPr>
            <a:xfrm>
              <a:off x="2420480" y="41715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0" name="object 8710"/>
            <p:cNvSpPr/>
            <p:nvPr/>
          </p:nvSpPr>
          <p:spPr>
            <a:xfrm>
              <a:off x="242212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1" name="object 8711"/>
            <p:cNvSpPr/>
            <p:nvPr/>
          </p:nvSpPr>
          <p:spPr>
            <a:xfrm>
              <a:off x="2422254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2" name="object 8712"/>
            <p:cNvSpPr/>
            <p:nvPr/>
          </p:nvSpPr>
          <p:spPr>
            <a:xfrm>
              <a:off x="242238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3" name="object 8713"/>
            <p:cNvSpPr/>
            <p:nvPr/>
          </p:nvSpPr>
          <p:spPr>
            <a:xfrm>
              <a:off x="2422507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4" name="object 8714"/>
            <p:cNvSpPr/>
            <p:nvPr/>
          </p:nvSpPr>
          <p:spPr>
            <a:xfrm>
              <a:off x="2422634" y="41710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5" name="object 8715"/>
            <p:cNvSpPr/>
            <p:nvPr/>
          </p:nvSpPr>
          <p:spPr>
            <a:xfrm>
              <a:off x="2422887" y="4168986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03"/>
                  </a:moveTo>
                  <a:lnTo>
                    <a:pt x="887" y="130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6" name="object 8716"/>
            <p:cNvSpPr/>
            <p:nvPr/>
          </p:nvSpPr>
          <p:spPr>
            <a:xfrm>
              <a:off x="242314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7" name="object 8717"/>
            <p:cNvSpPr/>
            <p:nvPr/>
          </p:nvSpPr>
          <p:spPr>
            <a:xfrm>
              <a:off x="242364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8" name="object 8718"/>
            <p:cNvSpPr/>
            <p:nvPr/>
          </p:nvSpPr>
          <p:spPr>
            <a:xfrm>
              <a:off x="2423014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9" name="object 8719"/>
            <p:cNvSpPr/>
            <p:nvPr/>
          </p:nvSpPr>
          <p:spPr>
            <a:xfrm>
              <a:off x="242415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0" name="object 8720"/>
            <p:cNvSpPr/>
            <p:nvPr/>
          </p:nvSpPr>
          <p:spPr>
            <a:xfrm>
              <a:off x="242428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1" name="object 8721"/>
            <p:cNvSpPr/>
            <p:nvPr/>
          </p:nvSpPr>
          <p:spPr>
            <a:xfrm>
              <a:off x="2423901" y="41715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2" name="object 8722"/>
            <p:cNvSpPr/>
            <p:nvPr/>
          </p:nvSpPr>
          <p:spPr>
            <a:xfrm>
              <a:off x="2425168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3" name="object 8723"/>
            <p:cNvSpPr/>
            <p:nvPr/>
          </p:nvSpPr>
          <p:spPr>
            <a:xfrm>
              <a:off x="2425295" y="41712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4" name="object 8724"/>
            <p:cNvSpPr/>
            <p:nvPr/>
          </p:nvSpPr>
          <p:spPr>
            <a:xfrm>
              <a:off x="2425549" y="417032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32"/>
                  </a:moveTo>
                  <a:lnTo>
                    <a:pt x="887" y="63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5" name="object 8725"/>
            <p:cNvSpPr/>
            <p:nvPr/>
          </p:nvSpPr>
          <p:spPr>
            <a:xfrm>
              <a:off x="242618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6" name="object 8726"/>
            <p:cNvSpPr/>
            <p:nvPr/>
          </p:nvSpPr>
          <p:spPr>
            <a:xfrm>
              <a:off x="242630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7" name="object 8727"/>
            <p:cNvSpPr/>
            <p:nvPr/>
          </p:nvSpPr>
          <p:spPr>
            <a:xfrm>
              <a:off x="242656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8" name="object 8728"/>
            <p:cNvSpPr/>
            <p:nvPr/>
          </p:nvSpPr>
          <p:spPr>
            <a:xfrm>
              <a:off x="2426816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9" name="object 8729"/>
            <p:cNvSpPr/>
            <p:nvPr/>
          </p:nvSpPr>
          <p:spPr>
            <a:xfrm>
              <a:off x="242694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0" name="object 8730"/>
            <p:cNvSpPr/>
            <p:nvPr/>
          </p:nvSpPr>
          <p:spPr>
            <a:xfrm>
              <a:off x="2427576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1" name="object 8731"/>
            <p:cNvSpPr/>
            <p:nvPr/>
          </p:nvSpPr>
          <p:spPr>
            <a:xfrm>
              <a:off x="2427830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2" name="object 8732"/>
            <p:cNvSpPr/>
            <p:nvPr/>
          </p:nvSpPr>
          <p:spPr>
            <a:xfrm>
              <a:off x="2427956" y="417027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58"/>
                  </a:moveTo>
                  <a:lnTo>
                    <a:pt x="887" y="65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3" name="object 8733"/>
            <p:cNvSpPr/>
            <p:nvPr/>
          </p:nvSpPr>
          <p:spPr>
            <a:xfrm>
              <a:off x="2428210" y="417058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6"/>
                  </a:moveTo>
                  <a:lnTo>
                    <a:pt x="887" y="50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4" name="object 8734"/>
            <p:cNvSpPr/>
            <p:nvPr/>
          </p:nvSpPr>
          <p:spPr>
            <a:xfrm>
              <a:off x="242871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5" name="object 8735"/>
            <p:cNvSpPr/>
            <p:nvPr/>
          </p:nvSpPr>
          <p:spPr>
            <a:xfrm>
              <a:off x="242909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6" name="object 8736"/>
            <p:cNvSpPr/>
            <p:nvPr/>
          </p:nvSpPr>
          <p:spPr>
            <a:xfrm>
              <a:off x="242922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7" name="object 8737"/>
            <p:cNvSpPr/>
            <p:nvPr/>
          </p:nvSpPr>
          <p:spPr>
            <a:xfrm>
              <a:off x="2429477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8" name="object 8738"/>
            <p:cNvSpPr/>
            <p:nvPr/>
          </p:nvSpPr>
          <p:spPr>
            <a:xfrm>
              <a:off x="242985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9" name="object 8739"/>
            <p:cNvSpPr/>
            <p:nvPr/>
          </p:nvSpPr>
          <p:spPr>
            <a:xfrm>
              <a:off x="243023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0" name="object 8740"/>
            <p:cNvSpPr/>
            <p:nvPr/>
          </p:nvSpPr>
          <p:spPr>
            <a:xfrm>
              <a:off x="2430491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1" name="object 8741"/>
            <p:cNvSpPr/>
            <p:nvPr/>
          </p:nvSpPr>
          <p:spPr>
            <a:xfrm>
              <a:off x="2429731" y="417122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2" name="object 8742"/>
            <p:cNvSpPr/>
            <p:nvPr/>
          </p:nvSpPr>
          <p:spPr>
            <a:xfrm>
              <a:off x="243087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3" name="object 8743"/>
            <p:cNvSpPr/>
            <p:nvPr/>
          </p:nvSpPr>
          <p:spPr>
            <a:xfrm>
              <a:off x="243137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4" name="object 8744"/>
            <p:cNvSpPr/>
            <p:nvPr/>
          </p:nvSpPr>
          <p:spPr>
            <a:xfrm>
              <a:off x="243175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5" name="object 8745"/>
            <p:cNvSpPr/>
            <p:nvPr/>
          </p:nvSpPr>
          <p:spPr>
            <a:xfrm>
              <a:off x="2432012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6" name="object 8746"/>
            <p:cNvSpPr/>
            <p:nvPr/>
          </p:nvSpPr>
          <p:spPr>
            <a:xfrm>
              <a:off x="243251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7" name="object 8747"/>
            <p:cNvSpPr/>
            <p:nvPr/>
          </p:nvSpPr>
          <p:spPr>
            <a:xfrm>
              <a:off x="2431885" y="417156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8" name="object 8748"/>
            <p:cNvSpPr/>
            <p:nvPr/>
          </p:nvSpPr>
          <p:spPr>
            <a:xfrm>
              <a:off x="2433026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9" name="object 8749"/>
            <p:cNvSpPr/>
            <p:nvPr/>
          </p:nvSpPr>
          <p:spPr>
            <a:xfrm>
              <a:off x="2433152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0" name="object 8750"/>
            <p:cNvSpPr/>
            <p:nvPr/>
          </p:nvSpPr>
          <p:spPr>
            <a:xfrm>
              <a:off x="2433406" y="41709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1" name="object 8751"/>
            <p:cNvSpPr/>
            <p:nvPr/>
          </p:nvSpPr>
          <p:spPr>
            <a:xfrm>
              <a:off x="2432772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633" y="0"/>
                  </a:moveTo>
                  <a:lnTo>
                    <a:pt x="2407" y="0"/>
                  </a:lnTo>
                </a:path>
                <a:path w="2539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2" name="object 8752"/>
            <p:cNvSpPr/>
            <p:nvPr/>
          </p:nvSpPr>
          <p:spPr>
            <a:xfrm>
              <a:off x="243454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3" name="object 8753"/>
            <p:cNvSpPr/>
            <p:nvPr/>
          </p:nvSpPr>
          <p:spPr>
            <a:xfrm>
              <a:off x="2434673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4" name="object 8754"/>
            <p:cNvSpPr/>
            <p:nvPr/>
          </p:nvSpPr>
          <p:spPr>
            <a:xfrm>
              <a:off x="243518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5" name="object 8755"/>
            <p:cNvSpPr/>
            <p:nvPr/>
          </p:nvSpPr>
          <p:spPr>
            <a:xfrm>
              <a:off x="2435433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6" name="object 8756"/>
            <p:cNvSpPr/>
            <p:nvPr/>
          </p:nvSpPr>
          <p:spPr>
            <a:xfrm>
              <a:off x="2434800" y="417151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6"/>
                  </a:moveTo>
                  <a:lnTo>
                    <a:pt x="1900" y="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7" name="object 8757"/>
            <p:cNvSpPr/>
            <p:nvPr/>
          </p:nvSpPr>
          <p:spPr>
            <a:xfrm>
              <a:off x="2435940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8" name="object 8758"/>
            <p:cNvSpPr/>
            <p:nvPr/>
          </p:nvSpPr>
          <p:spPr>
            <a:xfrm>
              <a:off x="2435940" y="41712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9" name="object 8759"/>
            <p:cNvSpPr/>
            <p:nvPr/>
          </p:nvSpPr>
          <p:spPr>
            <a:xfrm>
              <a:off x="2436067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0" name="object 8760"/>
            <p:cNvSpPr/>
            <p:nvPr/>
          </p:nvSpPr>
          <p:spPr>
            <a:xfrm>
              <a:off x="243619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1" name="object 8761"/>
            <p:cNvSpPr/>
            <p:nvPr/>
          </p:nvSpPr>
          <p:spPr>
            <a:xfrm>
              <a:off x="243644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2" name="object 8762"/>
            <p:cNvSpPr/>
            <p:nvPr/>
          </p:nvSpPr>
          <p:spPr>
            <a:xfrm>
              <a:off x="243670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3" name="object 8763"/>
            <p:cNvSpPr/>
            <p:nvPr/>
          </p:nvSpPr>
          <p:spPr>
            <a:xfrm>
              <a:off x="243695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4" name="object 8764"/>
            <p:cNvSpPr/>
            <p:nvPr/>
          </p:nvSpPr>
          <p:spPr>
            <a:xfrm>
              <a:off x="2437081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5" name="object 8765"/>
            <p:cNvSpPr/>
            <p:nvPr/>
          </p:nvSpPr>
          <p:spPr>
            <a:xfrm>
              <a:off x="2436447" y="41715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6" name="object 8766"/>
            <p:cNvSpPr/>
            <p:nvPr/>
          </p:nvSpPr>
          <p:spPr>
            <a:xfrm>
              <a:off x="243809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7" name="object 8767"/>
            <p:cNvSpPr/>
            <p:nvPr/>
          </p:nvSpPr>
          <p:spPr>
            <a:xfrm>
              <a:off x="243822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8" name="object 8768"/>
            <p:cNvSpPr/>
            <p:nvPr/>
          </p:nvSpPr>
          <p:spPr>
            <a:xfrm>
              <a:off x="2438348" y="41710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9" name="object 8769"/>
            <p:cNvSpPr/>
            <p:nvPr/>
          </p:nvSpPr>
          <p:spPr>
            <a:xfrm>
              <a:off x="2438602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0" name="object 8770"/>
            <p:cNvSpPr/>
            <p:nvPr/>
          </p:nvSpPr>
          <p:spPr>
            <a:xfrm>
              <a:off x="2438728" y="417046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3"/>
                  </a:moveTo>
                  <a:lnTo>
                    <a:pt x="887" y="5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1" name="object 8771"/>
            <p:cNvSpPr/>
            <p:nvPr/>
          </p:nvSpPr>
          <p:spPr>
            <a:xfrm>
              <a:off x="243948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2" name="object 8772"/>
            <p:cNvSpPr/>
            <p:nvPr/>
          </p:nvSpPr>
          <p:spPr>
            <a:xfrm>
              <a:off x="243961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3" name="object 8773"/>
            <p:cNvSpPr/>
            <p:nvPr/>
          </p:nvSpPr>
          <p:spPr>
            <a:xfrm>
              <a:off x="2439996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4" name="object 8774"/>
            <p:cNvSpPr/>
            <p:nvPr/>
          </p:nvSpPr>
          <p:spPr>
            <a:xfrm>
              <a:off x="2440376" y="417089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5" name="object 8775"/>
            <p:cNvSpPr/>
            <p:nvPr/>
          </p:nvSpPr>
          <p:spPr>
            <a:xfrm>
              <a:off x="244062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6" name="object 8776"/>
            <p:cNvSpPr/>
            <p:nvPr/>
          </p:nvSpPr>
          <p:spPr>
            <a:xfrm>
              <a:off x="2440883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7" name="object 8777"/>
            <p:cNvSpPr/>
            <p:nvPr/>
          </p:nvSpPr>
          <p:spPr>
            <a:xfrm>
              <a:off x="2441136" y="41710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8" name="object 8778"/>
            <p:cNvSpPr/>
            <p:nvPr/>
          </p:nvSpPr>
          <p:spPr>
            <a:xfrm>
              <a:off x="2441263" y="41711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9" name="object 8779"/>
            <p:cNvSpPr/>
            <p:nvPr/>
          </p:nvSpPr>
          <p:spPr>
            <a:xfrm>
              <a:off x="2441390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0" name="object 8780"/>
            <p:cNvSpPr/>
            <p:nvPr/>
          </p:nvSpPr>
          <p:spPr>
            <a:xfrm>
              <a:off x="244177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1" name="object 8781"/>
            <p:cNvSpPr/>
            <p:nvPr/>
          </p:nvSpPr>
          <p:spPr>
            <a:xfrm>
              <a:off x="244240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2" name="object 8782"/>
            <p:cNvSpPr/>
            <p:nvPr/>
          </p:nvSpPr>
          <p:spPr>
            <a:xfrm>
              <a:off x="2442530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3" name="object 8783"/>
            <p:cNvSpPr/>
            <p:nvPr/>
          </p:nvSpPr>
          <p:spPr>
            <a:xfrm>
              <a:off x="244291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4" name="object 8784"/>
            <p:cNvSpPr/>
            <p:nvPr/>
          </p:nvSpPr>
          <p:spPr>
            <a:xfrm>
              <a:off x="244303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5" name="object 8785"/>
            <p:cNvSpPr/>
            <p:nvPr/>
          </p:nvSpPr>
          <p:spPr>
            <a:xfrm>
              <a:off x="2443417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6" name="object 8786"/>
            <p:cNvSpPr/>
            <p:nvPr/>
          </p:nvSpPr>
          <p:spPr>
            <a:xfrm>
              <a:off x="2443544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7" name="object 8787"/>
            <p:cNvSpPr/>
            <p:nvPr/>
          </p:nvSpPr>
          <p:spPr>
            <a:xfrm>
              <a:off x="2443671" y="417086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8" name="object 8788"/>
            <p:cNvSpPr/>
            <p:nvPr/>
          </p:nvSpPr>
          <p:spPr>
            <a:xfrm>
              <a:off x="2443924" y="417046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3"/>
                  </a:moveTo>
                  <a:lnTo>
                    <a:pt x="887" y="5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9" name="object 8789"/>
            <p:cNvSpPr/>
            <p:nvPr/>
          </p:nvSpPr>
          <p:spPr>
            <a:xfrm>
              <a:off x="244405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0" name="object 8790"/>
            <p:cNvSpPr/>
            <p:nvPr/>
          </p:nvSpPr>
          <p:spPr>
            <a:xfrm>
              <a:off x="244506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1" name="object 8791"/>
            <p:cNvSpPr/>
            <p:nvPr/>
          </p:nvSpPr>
          <p:spPr>
            <a:xfrm>
              <a:off x="2445192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2" name="object 8792"/>
            <p:cNvSpPr/>
            <p:nvPr/>
          </p:nvSpPr>
          <p:spPr>
            <a:xfrm>
              <a:off x="244531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3" name="object 8793"/>
            <p:cNvSpPr/>
            <p:nvPr/>
          </p:nvSpPr>
          <p:spPr>
            <a:xfrm>
              <a:off x="2444685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4" name="object 8794"/>
            <p:cNvSpPr/>
            <p:nvPr/>
          </p:nvSpPr>
          <p:spPr>
            <a:xfrm>
              <a:off x="2445318" y="417154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5" name="object 8795"/>
            <p:cNvSpPr/>
            <p:nvPr/>
          </p:nvSpPr>
          <p:spPr>
            <a:xfrm>
              <a:off x="2446459" y="417045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9"/>
                  </a:moveTo>
                  <a:lnTo>
                    <a:pt x="887" y="5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6" name="object 8796"/>
            <p:cNvSpPr/>
            <p:nvPr/>
          </p:nvSpPr>
          <p:spPr>
            <a:xfrm>
              <a:off x="2445699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7" name="object 8797"/>
            <p:cNvSpPr/>
            <p:nvPr/>
          </p:nvSpPr>
          <p:spPr>
            <a:xfrm>
              <a:off x="244721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8" name="object 8798"/>
            <p:cNvSpPr/>
            <p:nvPr/>
          </p:nvSpPr>
          <p:spPr>
            <a:xfrm>
              <a:off x="244747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9" name="object 8799"/>
            <p:cNvSpPr/>
            <p:nvPr/>
          </p:nvSpPr>
          <p:spPr>
            <a:xfrm>
              <a:off x="244759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0" name="object 8800"/>
            <p:cNvSpPr/>
            <p:nvPr/>
          </p:nvSpPr>
          <p:spPr>
            <a:xfrm>
              <a:off x="2447853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1" name="object 8801"/>
            <p:cNvSpPr/>
            <p:nvPr/>
          </p:nvSpPr>
          <p:spPr>
            <a:xfrm>
              <a:off x="244810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2" name="object 8802"/>
            <p:cNvSpPr/>
            <p:nvPr/>
          </p:nvSpPr>
          <p:spPr>
            <a:xfrm>
              <a:off x="244836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3" name="object 8803"/>
            <p:cNvSpPr/>
            <p:nvPr/>
          </p:nvSpPr>
          <p:spPr>
            <a:xfrm>
              <a:off x="244874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4" name="object 8804"/>
            <p:cNvSpPr/>
            <p:nvPr/>
          </p:nvSpPr>
          <p:spPr>
            <a:xfrm>
              <a:off x="2448867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5" name="object 8805"/>
            <p:cNvSpPr/>
            <p:nvPr/>
          </p:nvSpPr>
          <p:spPr>
            <a:xfrm>
              <a:off x="2448993" y="417060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93"/>
                  </a:moveTo>
                  <a:lnTo>
                    <a:pt x="887" y="49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6" name="object 8806"/>
            <p:cNvSpPr/>
            <p:nvPr/>
          </p:nvSpPr>
          <p:spPr>
            <a:xfrm>
              <a:off x="244912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7" name="object 8807"/>
            <p:cNvSpPr/>
            <p:nvPr/>
          </p:nvSpPr>
          <p:spPr>
            <a:xfrm>
              <a:off x="2449247" y="417091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1"/>
                  </a:moveTo>
                  <a:lnTo>
                    <a:pt x="887" y="34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8" name="object 8808"/>
            <p:cNvSpPr/>
            <p:nvPr/>
          </p:nvSpPr>
          <p:spPr>
            <a:xfrm>
              <a:off x="244937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9" name="object 8809"/>
            <p:cNvSpPr/>
            <p:nvPr/>
          </p:nvSpPr>
          <p:spPr>
            <a:xfrm>
              <a:off x="244950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0" name="object 8810"/>
            <p:cNvSpPr/>
            <p:nvPr/>
          </p:nvSpPr>
          <p:spPr>
            <a:xfrm>
              <a:off x="245013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1" name="object 8811"/>
            <p:cNvSpPr/>
            <p:nvPr/>
          </p:nvSpPr>
          <p:spPr>
            <a:xfrm>
              <a:off x="245038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2" name="object 8812"/>
            <p:cNvSpPr/>
            <p:nvPr/>
          </p:nvSpPr>
          <p:spPr>
            <a:xfrm>
              <a:off x="2450514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3" name="object 8813"/>
            <p:cNvSpPr/>
            <p:nvPr/>
          </p:nvSpPr>
          <p:spPr>
            <a:xfrm>
              <a:off x="245102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4" name="object 8814"/>
            <p:cNvSpPr/>
            <p:nvPr/>
          </p:nvSpPr>
          <p:spPr>
            <a:xfrm>
              <a:off x="245127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5" name="object 8815"/>
            <p:cNvSpPr/>
            <p:nvPr/>
          </p:nvSpPr>
          <p:spPr>
            <a:xfrm>
              <a:off x="2451528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6" name="object 8816"/>
            <p:cNvSpPr/>
            <p:nvPr/>
          </p:nvSpPr>
          <p:spPr>
            <a:xfrm>
              <a:off x="2451655" y="41712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7" name="object 8817"/>
            <p:cNvSpPr/>
            <p:nvPr/>
          </p:nvSpPr>
          <p:spPr>
            <a:xfrm>
              <a:off x="2451781" y="417094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8" name="object 8818"/>
            <p:cNvSpPr/>
            <p:nvPr/>
          </p:nvSpPr>
          <p:spPr>
            <a:xfrm>
              <a:off x="245203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9" name="object 8819"/>
            <p:cNvSpPr/>
            <p:nvPr/>
          </p:nvSpPr>
          <p:spPr>
            <a:xfrm>
              <a:off x="2451655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0" name="object 8820"/>
            <p:cNvSpPr/>
            <p:nvPr/>
          </p:nvSpPr>
          <p:spPr>
            <a:xfrm>
              <a:off x="245292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1" name="object 8821"/>
            <p:cNvSpPr/>
            <p:nvPr/>
          </p:nvSpPr>
          <p:spPr>
            <a:xfrm>
              <a:off x="2453049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2" name="object 8822"/>
            <p:cNvSpPr/>
            <p:nvPr/>
          </p:nvSpPr>
          <p:spPr>
            <a:xfrm>
              <a:off x="245368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3" name="object 8823"/>
            <p:cNvSpPr/>
            <p:nvPr/>
          </p:nvSpPr>
          <p:spPr>
            <a:xfrm>
              <a:off x="245393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4" name="object 8824"/>
            <p:cNvSpPr/>
            <p:nvPr/>
          </p:nvSpPr>
          <p:spPr>
            <a:xfrm>
              <a:off x="2454063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5" name="object 8825"/>
            <p:cNvSpPr/>
            <p:nvPr/>
          </p:nvSpPr>
          <p:spPr>
            <a:xfrm>
              <a:off x="2454316" y="417073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6" name="object 8826"/>
            <p:cNvSpPr/>
            <p:nvPr/>
          </p:nvSpPr>
          <p:spPr>
            <a:xfrm>
              <a:off x="2454569" y="41710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7" name="object 8827"/>
            <p:cNvSpPr/>
            <p:nvPr/>
          </p:nvSpPr>
          <p:spPr>
            <a:xfrm>
              <a:off x="245456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8" name="object 8828"/>
            <p:cNvSpPr/>
            <p:nvPr/>
          </p:nvSpPr>
          <p:spPr>
            <a:xfrm>
              <a:off x="245482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9" name="object 8829"/>
            <p:cNvSpPr/>
            <p:nvPr/>
          </p:nvSpPr>
          <p:spPr>
            <a:xfrm>
              <a:off x="245545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0" name="object 8830"/>
            <p:cNvSpPr/>
            <p:nvPr/>
          </p:nvSpPr>
          <p:spPr>
            <a:xfrm>
              <a:off x="245558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1" name="object 8831"/>
            <p:cNvSpPr/>
            <p:nvPr/>
          </p:nvSpPr>
          <p:spPr>
            <a:xfrm>
              <a:off x="2455710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2" name="object 8832"/>
            <p:cNvSpPr/>
            <p:nvPr/>
          </p:nvSpPr>
          <p:spPr>
            <a:xfrm>
              <a:off x="245609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3" name="object 8833"/>
            <p:cNvSpPr/>
            <p:nvPr/>
          </p:nvSpPr>
          <p:spPr>
            <a:xfrm>
              <a:off x="245659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4" name="object 8834"/>
            <p:cNvSpPr/>
            <p:nvPr/>
          </p:nvSpPr>
          <p:spPr>
            <a:xfrm>
              <a:off x="245672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5" name="object 8835"/>
            <p:cNvSpPr/>
            <p:nvPr/>
          </p:nvSpPr>
          <p:spPr>
            <a:xfrm>
              <a:off x="2456851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6" name="object 8836"/>
            <p:cNvSpPr/>
            <p:nvPr/>
          </p:nvSpPr>
          <p:spPr>
            <a:xfrm>
              <a:off x="2456977" y="41710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7" name="object 8837"/>
            <p:cNvSpPr/>
            <p:nvPr/>
          </p:nvSpPr>
          <p:spPr>
            <a:xfrm>
              <a:off x="2457104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8" name="object 8838"/>
            <p:cNvSpPr/>
            <p:nvPr/>
          </p:nvSpPr>
          <p:spPr>
            <a:xfrm>
              <a:off x="245773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9" name="object 8839"/>
            <p:cNvSpPr/>
            <p:nvPr/>
          </p:nvSpPr>
          <p:spPr>
            <a:xfrm>
              <a:off x="245799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0" name="object 8840"/>
            <p:cNvSpPr/>
            <p:nvPr/>
          </p:nvSpPr>
          <p:spPr>
            <a:xfrm>
              <a:off x="245837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1" name="object 8841"/>
            <p:cNvSpPr/>
            <p:nvPr/>
          </p:nvSpPr>
          <p:spPr>
            <a:xfrm>
              <a:off x="245849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2" name="object 8842"/>
            <p:cNvSpPr/>
            <p:nvPr/>
          </p:nvSpPr>
          <p:spPr>
            <a:xfrm>
              <a:off x="245862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3" name="object 8843"/>
            <p:cNvSpPr/>
            <p:nvPr/>
          </p:nvSpPr>
          <p:spPr>
            <a:xfrm>
              <a:off x="245900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4" name="object 8844"/>
            <p:cNvSpPr/>
            <p:nvPr/>
          </p:nvSpPr>
          <p:spPr>
            <a:xfrm>
              <a:off x="245925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5" name="object 8845"/>
            <p:cNvSpPr/>
            <p:nvPr/>
          </p:nvSpPr>
          <p:spPr>
            <a:xfrm>
              <a:off x="2459512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6" name="object 8846"/>
            <p:cNvSpPr/>
            <p:nvPr/>
          </p:nvSpPr>
          <p:spPr>
            <a:xfrm>
              <a:off x="2459639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7" name="object 8847"/>
            <p:cNvSpPr/>
            <p:nvPr/>
          </p:nvSpPr>
          <p:spPr>
            <a:xfrm>
              <a:off x="2459765" y="41711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8" name="object 8848"/>
            <p:cNvSpPr/>
            <p:nvPr/>
          </p:nvSpPr>
          <p:spPr>
            <a:xfrm>
              <a:off x="246077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9" name="object 8849"/>
            <p:cNvSpPr/>
            <p:nvPr/>
          </p:nvSpPr>
          <p:spPr>
            <a:xfrm>
              <a:off x="2461033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0" name="object 8850"/>
            <p:cNvSpPr/>
            <p:nvPr/>
          </p:nvSpPr>
          <p:spPr>
            <a:xfrm>
              <a:off x="246128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1" name="object 8851"/>
            <p:cNvSpPr/>
            <p:nvPr/>
          </p:nvSpPr>
          <p:spPr>
            <a:xfrm>
              <a:off x="246154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2" name="object 8852"/>
            <p:cNvSpPr/>
            <p:nvPr/>
          </p:nvSpPr>
          <p:spPr>
            <a:xfrm>
              <a:off x="2460906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3" name="object 8853"/>
            <p:cNvSpPr/>
            <p:nvPr/>
          </p:nvSpPr>
          <p:spPr>
            <a:xfrm>
              <a:off x="246204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4" name="object 8854"/>
            <p:cNvSpPr/>
            <p:nvPr/>
          </p:nvSpPr>
          <p:spPr>
            <a:xfrm>
              <a:off x="2462046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5" name="object 8855"/>
            <p:cNvSpPr/>
            <p:nvPr/>
          </p:nvSpPr>
          <p:spPr>
            <a:xfrm>
              <a:off x="2462173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6" name="object 8856"/>
            <p:cNvSpPr/>
            <p:nvPr/>
          </p:nvSpPr>
          <p:spPr>
            <a:xfrm>
              <a:off x="2462427" y="41711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7" name="object 8857"/>
            <p:cNvSpPr/>
            <p:nvPr/>
          </p:nvSpPr>
          <p:spPr>
            <a:xfrm>
              <a:off x="246268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8" name="object 8858"/>
            <p:cNvSpPr/>
            <p:nvPr/>
          </p:nvSpPr>
          <p:spPr>
            <a:xfrm>
              <a:off x="2463314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9" name="object 8859"/>
            <p:cNvSpPr/>
            <p:nvPr/>
          </p:nvSpPr>
          <p:spPr>
            <a:xfrm>
              <a:off x="246344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0" name="object 8860"/>
            <p:cNvSpPr/>
            <p:nvPr/>
          </p:nvSpPr>
          <p:spPr>
            <a:xfrm>
              <a:off x="246344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1" name="object 8861"/>
            <p:cNvSpPr/>
            <p:nvPr/>
          </p:nvSpPr>
          <p:spPr>
            <a:xfrm>
              <a:off x="2463694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2" name="object 8862"/>
            <p:cNvSpPr/>
            <p:nvPr/>
          </p:nvSpPr>
          <p:spPr>
            <a:xfrm>
              <a:off x="246394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3" name="object 8863"/>
            <p:cNvSpPr/>
            <p:nvPr/>
          </p:nvSpPr>
          <p:spPr>
            <a:xfrm>
              <a:off x="246432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4" name="object 8864"/>
            <p:cNvSpPr/>
            <p:nvPr/>
          </p:nvSpPr>
          <p:spPr>
            <a:xfrm>
              <a:off x="2464581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5" name="object 8865"/>
            <p:cNvSpPr/>
            <p:nvPr/>
          </p:nvSpPr>
          <p:spPr>
            <a:xfrm>
              <a:off x="2464835" y="41710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6" name="object 8866"/>
            <p:cNvSpPr/>
            <p:nvPr/>
          </p:nvSpPr>
          <p:spPr>
            <a:xfrm>
              <a:off x="2465088" y="41710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7" name="object 8867"/>
            <p:cNvSpPr/>
            <p:nvPr/>
          </p:nvSpPr>
          <p:spPr>
            <a:xfrm>
              <a:off x="246610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8" name="object 8868"/>
            <p:cNvSpPr/>
            <p:nvPr/>
          </p:nvSpPr>
          <p:spPr>
            <a:xfrm>
              <a:off x="2465341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9" name="object 8869"/>
            <p:cNvSpPr/>
            <p:nvPr/>
          </p:nvSpPr>
          <p:spPr>
            <a:xfrm>
              <a:off x="246673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0" name="object 8870"/>
            <p:cNvSpPr/>
            <p:nvPr/>
          </p:nvSpPr>
          <p:spPr>
            <a:xfrm>
              <a:off x="246686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1" name="object 8871"/>
            <p:cNvSpPr/>
            <p:nvPr/>
          </p:nvSpPr>
          <p:spPr>
            <a:xfrm>
              <a:off x="246711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2" name="object 8872"/>
            <p:cNvSpPr/>
            <p:nvPr/>
          </p:nvSpPr>
          <p:spPr>
            <a:xfrm>
              <a:off x="246724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3" name="object 8873"/>
            <p:cNvSpPr/>
            <p:nvPr/>
          </p:nvSpPr>
          <p:spPr>
            <a:xfrm>
              <a:off x="2467369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4" name="object 8874"/>
            <p:cNvSpPr/>
            <p:nvPr/>
          </p:nvSpPr>
          <p:spPr>
            <a:xfrm>
              <a:off x="2467623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5" name="object 8875"/>
            <p:cNvSpPr/>
            <p:nvPr/>
          </p:nvSpPr>
          <p:spPr>
            <a:xfrm>
              <a:off x="2467623" y="41712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6" name="object 8876"/>
            <p:cNvSpPr/>
            <p:nvPr/>
          </p:nvSpPr>
          <p:spPr>
            <a:xfrm>
              <a:off x="246787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7" name="object 8877"/>
            <p:cNvSpPr/>
            <p:nvPr/>
          </p:nvSpPr>
          <p:spPr>
            <a:xfrm>
              <a:off x="246825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8" name="object 8878"/>
            <p:cNvSpPr/>
            <p:nvPr/>
          </p:nvSpPr>
          <p:spPr>
            <a:xfrm>
              <a:off x="2467749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9" name="object 8879"/>
            <p:cNvSpPr/>
            <p:nvPr/>
          </p:nvSpPr>
          <p:spPr>
            <a:xfrm>
              <a:off x="2468890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0" name="object 8880"/>
            <p:cNvSpPr/>
            <p:nvPr/>
          </p:nvSpPr>
          <p:spPr>
            <a:xfrm>
              <a:off x="246952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1" name="object 8881"/>
            <p:cNvSpPr/>
            <p:nvPr/>
          </p:nvSpPr>
          <p:spPr>
            <a:xfrm>
              <a:off x="246965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2" name="object 8882"/>
            <p:cNvSpPr/>
            <p:nvPr/>
          </p:nvSpPr>
          <p:spPr>
            <a:xfrm>
              <a:off x="2468890" y="417156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3" name="object 8883"/>
            <p:cNvSpPr/>
            <p:nvPr/>
          </p:nvSpPr>
          <p:spPr>
            <a:xfrm>
              <a:off x="2470030" y="41712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4" name="object 8884"/>
            <p:cNvSpPr/>
            <p:nvPr/>
          </p:nvSpPr>
          <p:spPr>
            <a:xfrm>
              <a:off x="247015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5" name="object 8885"/>
            <p:cNvSpPr/>
            <p:nvPr/>
          </p:nvSpPr>
          <p:spPr>
            <a:xfrm>
              <a:off x="2470284" y="417077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1"/>
                  </a:moveTo>
                  <a:lnTo>
                    <a:pt x="887" y="41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6" name="object 8886"/>
            <p:cNvSpPr/>
            <p:nvPr/>
          </p:nvSpPr>
          <p:spPr>
            <a:xfrm>
              <a:off x="247066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7" name="object 8887"/>
            <p:cNvSpPr/>
            <p:nvPr/>
          </p:nvSpPr>
          <p:spPr>
            <a:xfrm>
              <a:off x="247104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8" name="object 8888"/>
            <p:cNvSpPr/>
            <p:nvPr/>
          </p:nvSpPr>
          <p:spPr>
            <a:xfrm>
              <a:off x="247129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9" name="object 8889"/>
            <p:cNvSpPr/>
            <p:nvPr/>
          </p:nvSpPr>
          <p:spPr>
            <a:xfrm>
              <a:off x="2471551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0" name="object 8890"/>
            <p:cNvSpPr/>
            <p:nvPr/>
          </p:nvSpPr>
          <p:spPr>
            <a:xfrm>
              <a:off x="247180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1" name="object 8891"/>
            <p:cNvSpPr/>
            <p:nvPr/>
          </p:nvSpPr>
          <p:spPr>
            <a:xfrm>
              <a:off x="247231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2" name="object 8892"/>
            <p:cNvSpPr/>
            <p:nvPr/>
          </p:nvSpPr>
          <p:spPr>
            <a:xfrm>
              <a:off x="2472438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3" name="object 8893"/>
            <p:cNvSpPr/>
            <p:nvPr/>
          </p:nvSpPr>
          <p:spPr>
            <a:xfrm>
              <a:off x="2472692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4" name="object 8894"/>
            <p:cNvSpPr/>
            <p:nvPr/>
          </p:nvSpPr>
          <p:spPr>
            <a:xfrm>
              <a:off x="2472945" y="417083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5" name="object 8895"/>
            <p:cNvSpPr/>
            <p:nvPr/>
          </p:nvSpPr>
          <p:spPr>
            <a:xfrm>
              <a:off x="247307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6" name="object 8896"/>
            <p:cNvSpPr/>
            <p:nvPr/>
          </p:nvSpPr>
          <p:spPr>
            <a:xfrm>
              <a:off x="247345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7" name="object 8897"/>
            <p:cNvSpPr/>
            <p:nvPr/>
          </p:nvSpPr>
          <p:spPr>
            <a:xfrm>
              <a:off x="247383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8" name="object 8898"/>
            <p:cNvSpPr/>
            <p:nvPr/>
          </p:nvSpPr>
          <p:spPr>
            <a:xfrm>
              <a:off x="247383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9" name="object 8899"/>
            <p:cNvSpPr/>
            <p:nvPr/>
          </p:nvSpPr>
          <p:spPr>
            <a:xfrm>
              <a:off x="247408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0" name="object 8900"/>
            <p:cNvSpPr/>
            <p:nvPr/>
          </p:nvSpPr>
          <p:spPr>
            <a:xfrm>
              <a:off x="2474212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1" name="object 8901"/>
            <p:cNvSpPr/>
            <p:nvPr/>
          </p:nvSpPr>
          <p:spPr>
            <a:xfrm>
              <a:off x="247446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2" name="object 8902"/>
            <p:cNvSpPr/>
            <p:nvPr/>
          </p:nvSpPr>
          <p:spPr>
            <a:xfrm>
              <a:off x="2474086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3" name="object 8903"/>
            <p:cNvSpPr/>
            <p:nvPr/>
          </p:nvSpPr>
          <p:spPr>
            <a:xfrm>
              <a:off x="2475226" y="417017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08"/>
                  </a:moveTo>
                  <a:lnTo>
                    <a:pt x="887" y="70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4" name="object 8904"/>
            <p:cNvSpPr/>
            <p:nvPr/>
          </p:nvSpPr>
          <p:spPr>
            <a:xfrm>
              <a:off x="247548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5" name="object 8905"/>
            <p:cNvSpPr/>
            <p:nvPr/>
          </p:nvSpPr>
          <p:spPr>
            <a:xfrm>
              <a:off x="2475606" y="41709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6" name="object 8906"/>
            <p:cNvSpPr/>
            <p:nvPr/>
          </p:nvSpPr>
          <p:spPr>
            <a:xfrm>
              <a:off x="247573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7" name="object 8907"/>
            <p:cNvSpPr/>
            <p:nvPr/>
          </p:nvSpPr>
          <p:spPr>
            <a:xfrm>
              <a:off x="247624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8" name="object 8908"/>
            <p:cNvSpPr/>
            <p:nvPr/>
          </p:nvSpPr>
          <p:spPr>
            <a:xfrm>
              <a:off x="2475480" y="41715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9" name="object 8909"/>
            <p:cNvSpPr/>
            <p:nvPr/>
          </p:nvSpPr>
          <p:spPr>
            <a:xfrm>
              <a:off x="2476874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0" name="object 8910"/>
            <p:cNvSpPr/>
            <p:nvPr/>
          </p:nvSpPr>
          <p:spPr>
            <a:xfrm>
              <a:off x="247712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1" name="object 8911"/>
            <p:cNvSpPr/>
            <p:nvPr/>
          </p:nvSpPr>
          <p:spPr>
            <a:xfrm>
              <a:off x="247763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2" name="object 8912"/>
            <p:cNvSpPr/>
            <p:nvPr/>
          </p:nvSpPr>
          <p:spPr>
            <a:xfrm>
              <a:off x="247776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3" name="object 8913"/>
            <p:cNvSpPr/>
            <p:nvPr/>
          </p:nvSpPr>
          <p:spPr>
            <a:xfrm>
              <a:off x="2477887" y="417077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1"/>
                  </a:moveTo>
                  <a:lnTo>
                    <a:pt x="887" y="41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4" name="object 8914"/>
            <p:cNvSpPr/>
            <p:nvPr/>
          </p:nvSpPr>
          <p:spPr>
            <a:xfrm>
              <a:off x="2478014" y="41710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5" name="object 8915"/>
            <p:cNvSpPr/>
            <p:nvPr/>
          </p:nvSpPr>
          <p:spPr>
            <a:xfrm>
              <a:off x="2478141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6" name="object 8916"/>
            <p:cNvSpPr/>
            <p:nvPr/>
          </p:nvSpPr>
          <p:spPr>
            <a:xfrm>
              <a:off x="2478268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7" name="object 8917"/>
            <p:cNvSpPr/>
            <p:nvPr/>
          </p:nvSpPr>
          <p:spPr>
            <a:xfrm>
              <a:off x="247890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8" name="object 8918"/>
            <p:cNvSpPr/>
            <p:nvPr/>
          </p:nvSpPr>
          <p:spPr>
            <a:xfrm>
              <a:off x="247902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9" name="object 8919"/>
            <p:cNvSpPr/>
            <p:nvPr/>
          </p:nvSpPr>
          <p:spPr>
            <a:xfrm>
              <a:off x="247915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0" name="object 8920"/>
            <p:cNvSpPr/>
            <p:nvPr/>
          </p:nvSpPr>
          <p:spPr>
            <a:xfrm>
              <a:off x="247928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1" name="object 8921"/>
            <p:cNvSpPr/>
            <p:nvPr/>
          </p:nvSpPr>
          <p:spPr>
            <a:xfrm>
              <a:off x="247953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2" name="object 8922"/>
            <p:cNvSpPr/>
            <p:nvPr/>
          </p:nvSpPr>
          <p:spPr>
            <a:xfrm>
              <a:off x="248016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3" name="object 8923"/>
            <p:cNvSpPr/>
            <p:nvPr/>
          </p:nvSpPr>
          <p:spPr>
            <a:xfrm>
              <a:off x="248016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4" name="object 8924"/>
            <p:cNvSpPr/>
            <p:nvPr/>
          </p:nvSpPr>
          <p:spPr>
            <a:xfrm>
              <a:off x="248042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5" name="object 8925"/>
            <p:cNvSpPr/>
            <p:nvPr/>
          </p:nvSpPr>
          <p:spPr>
            <a:xfrm>
              <a:off x="2480549" y="41709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6" name="object 8926"/>
            <p:cNvSpPr/>
            <p:nvPr/>
          </p:nvSpPr>
          <p:spPr>
            <a:xfrm>
              <a:off x="2480676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7" name="object 8927"/>
            <p:cNvSpPr/>
            <p:nvPr/>
          </p:nvSpPr>
          <p:spPr>
            <a:xfrm>
              <a:off x="2480929" y="41709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8" name="object 8928"/>
            <p:cNvSpPr/>
            <p:nvPr/>
          </p:nvSpPr>
          <p:spPr>
            <a:xfrm>
              <a:off x="248092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9" name="object 8929"/>
            <p:cNvSpPr/>
            <p:nvPr/>
          </p:nvSpPr>
          <p:spPr>
            <a:xfrm>
              <a:off x="248156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0" name="object 8930"/>
            <p:cNvSpPr/>
            <p:nvPr/>
          </p:nvSpPr>
          <p:spPr>
            <a:xfrm>
              <a:off x="2481816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1" name="object 8931"/>
            <p:cNvSpPr/>
            <p:nvPr/>
          </p:nvSpPr>
          <p:spPr>
            <a:xfrm>
              <a:off x="248194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2" name="object 8932"/>
            <p:cNvSpPr/>
            <p:nvPr/>
          </p:nvSpPr>
          <p:spPr>
            <a:xfrm>
              <a:off x="2482070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3" name="object 8933"/>
            <p:cNvSpPr/>
            <p:nvPr/>
          </p:nvSpPr>
          <p:spPr>
            <a:xfrm>
              <a:off x="248295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4" name="object 8934"/>
            <p:cNvSpPr/>
            <p:nvPr/>
          </p:nvSpPr>
          <p:spPr>
            <a:xfrm>
              <a:off x="2483210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5" name="object 8935"/>
            <p:cNvSpPr/>
            <p:nvPr/>
          </p:nvSpPr>
          <p:spPr>
            <a:xfrm>
              <a:off x="2483210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6" name="object 8936"/>
            <p:cNvSpPr/>
            <p:nvPr/>
          </p:nvSpPr>
          <p:spPr>
            <a:xfrm>
              <a:off x="2483464" y="41710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7" name="object 8937"/>
            <p:cNvSpPr/>
            <p:nvPr/>
          </p:nvSpPr>
          <p:spPr>
            <a:xfrm>
              <a:off x="2483464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8" name="object 8938"/>
            <p:cNvSpPr/>
            <p:nvPr/>
          </p:nvSpPr>
          <p:spPr>
            <a:xfrm>
              <a:off x="248397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9" name="object 8939"/>
            <p:cNvSpPr/>
            <p:nvPr/>
          </p:nvSpPr>
          <p:spPr>
            <a:xfrm>
              <a:off x="248435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0" name="object 8940"/>
            <p:cNvSpPr/>
            <p:nvPr/>
          </p:nvSpPr>
          <p:spPr>
            <a:xfrm>
              <a:off x="248447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1" name="object 8941"/>
            <p:cNvSpPr/>
            <p:nvPr/>
          </p:nvSpPr>
          <p:spPr>
            <a:xfrm>
              <a:off x="2484731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2" name="object 8942"/>
            <p:cNvSpPr/>
            <p:nvPr/>
          </p:nvSpPr>
          <p:spPr>
            <a:xfrm>
              <a:off x="248549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3" name="object 8943"/>
            <p:cNvSpPr/>
            <p:nvPr/>
          </p:nvSpPr>
          <p:spPr>
            <a:xfrm>
              <a:off x="2485618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4" name="object 8944"/>
            <p:cNvSpPr/>
            <p:nvPr/>
          </p:nvSpPr>
          <p:spPr>
            <a:xfrm>
              <a:off x="2485871" y="417083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5" name="object 8945"/>
            <p:cNvSpPr/>
            <p:nvPr/>
          </p:nvSpPr>
          <p:spPr>
            <a:xfrm>
              <a:off x="2486125" y="417064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74"/>
                  </a:moveTo>
                  <a:lnTo>
                    <a:pt x="887" y="47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6" name="object 8946"/>
            <p:cNvSpPr/>
            <p:nvPr/>
          </p:nvSpPr>
          <p:spPr>
            <a:xfrm>
              <a:off x="2485491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7" name="object 8947"/>
            <p:cNvSpPr/>
            <p:nvPr/>
          </p:nvSpPr>
          <p:spPr>
            <a:xfrm>
              <a:off x="2486125" y="4171569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8" name="object 8948"/>
            <p:cNvSpPr/>
            <p:nvPr/>
          </p:nvSpPr>
          <p:spPr>
            <a:xfrm>
              <a:off x="248751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9" name="object 8949"/>
            <p:cNvSpPr/>
            <p:nvPr/>
          </p:nvSpPr>
          <p:spPr>
            <a:xfrm>
              <a:off x="248789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0" name="object 8950"/>
            <p:cNvSpPr/>
            <p:nvPr/>
          </p:nvSpPr>
          <p:spPr>
            <a:xfrm>
              <a:off x="248815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1" name="object 8951"/>
            <p:cNvSpPr/>
            <p:nvPr/>
          </p:nvSpPr>
          <p:spPr>
            <a:xfrm>
              <a:off x="2488279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2" name="object 8952"/>
            <p:cNvSpPr/>
            <p:nvPr/>
          </p:nvSpPr>
          <p:spPr>
            <a:xfrm>
              <a:off x="2488406" y="41711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3" name="object 8953"/>
            <p:cNvSpPr/>
            <p:nvPr/>
          </p:nvSpPr>
          <p:spPr>
            <a:xfrm>
              <a:off x="248853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4" name="object 8954"/>
            <p:cNvSpPr/>
            <p:nvPr/>
          </p:nvSpPr>
          <p:spPr>
            <a:xfrm>
              <a:off x="2488659" y="417082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5" name="object 8955"/>
            <p:cNvSpPr/>
            <p:nvPr/>
          </p:nvSpPr>
          <p:spPr>
            <a:xfrm>
              <a:off x="248942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6" name="object 8956"/>
            <p:cNvSpPr/>
            <p:nvPr/>
          </p:nvSpPr>
          <p:spPr>
            <a:xfrm>
              <a:off x="248967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7" name="object 8957"/>
            <p:cNvSpPr/>
            <p:nvPr/>
          </p:nvSpPr>
          <p:spPr>
            <a:xfrm>
              <a:off x="248980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8" name="object 8958"/>
            <p:cNvSpPr/>
            <p:nvPr/>
          </p:nvSpPr>
          <p:spPr>
            <a:xfrm>
              <a:off x="2489927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9" name="object 8959"/>
            <p:cNvSpPr/>
            <p:nvPr/>
          </p:nvSpPr>
          <p:spPr>
            <a:xfrm>
              <a:off x="249043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0" name="object 8960"/>
            <p:cNvSpPr/>
            <p:nvPr/>
          </p:nvSpPr>
          <p:spPr>
            <a:xfrm>
              <a:off x="249081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1" name="object 8961"/>
            <p:cNvSpPr/>
            <p:nvPr/>
          </p:nvSpPr>
          <p:spPr>
            <a:xfrm>
              <a:off x="2490941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2" name="object 8962"/>
            <p:cNvSpPr/>
            <p:nvPr/>
          </p:nvSpPr>
          <p:spPr>
            <a:xfrm>
              <a:off x="2491067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3" name="object 8963"/>
            <p:cNvSpPr/>
            <p:nvPr/>
          </p:nvSpPr>
          <p:spPr>
            <a:xfrm>
              <a:off x="2491194" y="417041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88"/>
                  </a:moveTo>
                  <a:lnTo>
                    <a:pt x="887" y="5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4" name="object 8964"/>
            <p:cNvSpPr/>
            <p:nvPr/>
          </p:nvSpPr>
          <p:spPr>
            <a:xfrm>
              <a:off x="2491321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5" name="object 8965"/>
            <p:cNvSpPr/>
            <p:nvPr/>
          </p:nvSpPr>
          <p:spPr>
            <a:xfrm>
              <a:off x="2491447" y="417086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6" name="object 8966"/>
            <p:cNvSpPr/>
            <p:nvPr/>
          </p:nvSpPr>
          <p:spPr>
            <a:xfrm>
              <a:off x="249157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7" name="object 8967"/>
            <p:cNvSpPr/>
            <p:nvPr/>
          </p:nvSpPr>
          <p:spPr>
            <a:xfrm>
              <a:off x="2492081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8" name="object 8968"/>
            <p:cNvSpPr/>
            <p:nvPr/>
          </p:nvSpPr>
          <p:spPr>
            <a:xfrm>
              <a:off x="249220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9" name="object 8969"/>
            <p:cNvSpPr/>
            <p:nvPr/>
          </p:nvSpPr>
          <p:spPr>
            <a:xfrm>
              <a:off x="249233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0" name="object 8970"/>
            <p:cNvSpPr/>
            <p:nvPr/>
          </p:nvSpPr>
          <p:spPr>
            <a:xfrm>
              <a:off x="2492588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1" name="object 8971"/>
            <p:cNvSpPr/>
            <p:nvPr/>
          </p:nvSpPr>
          <p:spPr>
            <a:xfrm>
              <a:off x="249284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2" name="object 8972"/>
            <p:cNvSpPr/>
            <p:nvPr/>
          </p:nvSpPr>
          <p:spPr>
            <a:xfrm>
              <a:off x="249322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3" name="object 8973"/>
            <p:cNvSpPr/>
            <p:nvPr/>
          </p:nvSpPr>
          <p:spPr>
            <a:xfrm>
              <a:off x="249347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4" name="object 8974"/>
            <p:cNvSpPr/>
            <p:nvPr/>
          </p:nvSpPr>
          <p:spPr>
            <a:xfrm>
              <a:off x="2493602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5" name="object 8975"/>
            <p:cNvSpPr/>
            <p:nvPr/>
          </p:nvSpPr>
          <p:spPr>
            <a:xfrm>
              <a:off x="2493729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6" name="object 8976"/>
            <p:cNvSpPr/>
            <p:nvPr/>
          </p:nvSpPr>
          <p:spPr>
            <a:xfrm>
              <a:off x="2493855" y="41709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7" name="object 8977"/>
            <p:cNvSpPr/>
            <p:nvPr/>
          </p:nvSpPr>
          <p:spPr>
            <a:xfrm>
              <a:off x="2493982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8" name="object 8978"/>
            <p:cNvSpPr/>
            <p:nvPr/>
          </p:nvSpPr>
          <p:spPr>
            <a:xfrm>
              <a:off x="249410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9" name="object 8979"/>
            <p:cNvSpPr/>
            <p:nvPr/>
          </p:nvSpPr>
          <p:spPr>
            <a:xfrm>
              <a:off x="2494742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0" name="object 8980"/>
            <p:cNvSpPr/>
            <p:nvPr/>
          </p:nvSpPr>
          <p:spPr>
            <a:xfrm>
              <a:off x="2493982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1" name="object 8981"/>
            <p:cNvSpPr/>
            <p:nvPr/>
          </p:nvSpPr>
          <p:spPr>
            <a:xfrm>
              <a:off x="2495249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2" name="object 8982"/>
            <p:cNvSpPr/>
            <p:nvPr/>
          </p:nvSpPr>
          <p:spPr>
            <a:xfrm>
              <a:off x="249550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3" name="object 8983"/>
            <p:cNvSpPr/>
            <p:nvPr/>
          </p:nvSpPr>
          <p:spPr>
            <a:xfrm>
              <a:off x="249563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4" name="object 8984"/>
            <p:cNvSpPr/>
            <p:nvPr/>
          </p:nvSpPr>
          <p:spPr>
            <a:xfrm>
              <a:off x="249601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5" name="object 8985"/>
            <p:cNvSpPr/>
            <p:nvPr/>
          </p:nvSpPr>
          <p:spPr>
            <a:xfrm>
              <a:off x="249613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6" name="object 8986"/>
            <p:cNvSpPr/>
            <p:nvPr/>
          </p:nvSpPr>
          <p:spPr>
            <a:xfrm>
              <a:off x="2496263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7" name="object 8987"/>
            <p:cNvSpPr/>
            <p:nvPr/>
          </p:nvSpPr>
          <p:spPr>
            <a:xfrm>
              <a:off x="2496390" y="41710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8" name="object 8988"/>
            <p:cNvSpPr/>
            <p:nvPr/>
          </p:nvSpPr>
          <p:spPr>
            <a:xfrm>
              <a:off x="2496517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9" name="object 8989"/>
            <p:cNvSpPr/>
            <p:nvPr/>
          </p:nvSpPr>
          <p:spPr>
            <a:xfrm>
              <a:off x="2496643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0" name="object 8990"/>
            <p:cNvSpPr/>
            <p:nvPr/>
          </p:nvSpPr>
          <p:spPr>
            <a:xfrm>
              <a:off x="249677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1" name="object 8991"/>
            <p:cNvSpPr/>
            <p:nvPr/>
          </p:nvSpPr>
          <p:spPr>
            <a:xfrm>
              <a:off x="249702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2" name="object 8992"/>
            <p:cNvSpPr/>
            <p:nvPr/>
          </p:nvSpPr>
          <p:spPr>
            <a:xfrm>
              <a:off x="249727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3" name="object 8993"/>
            <p:cNvSpPr/>
            <p:nvPr/>
          </p:nvSpPr>
          <p:spPr>
            <a:xfrm>
              <a:off x="249727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4" name="object 8994"/>
            <p:cNvSpPr/>
            <p:nvPr/>
          </p:nvSpPr>
          <p:spPr>
            <a:xfrm>
              <a:off x="249740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5" name="object 8995"/>
            <p:cNvSpPr/>
            <p:nvPr/>
          </p:nvSpPr>
          <p:spPr>
            <a:xfrm>
              <a:off x="249765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6" name="object 8996"/>
            <p:cNvSpPr/>
            <p:nvPr/>
          </p:nvSpPr>
          <p:spPr>
            <a:xfrm>
              <a:off x="2497911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7" name="object 8997"/>
            <p:cNvSpPr/>
            <p:nvPr/>
          </p:nvSpPr>
          <p:spPr>
            <a:xfrm>
              <a:off x="2497657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8" name="object 8998"/>
            <p:cNvSpPr/>
            <p:nvPr/>
          </p:nvSpPr>
          <p:spPr>
            <a:xfrm>
              <a:off x="249892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9" name="object 8999"/>
            <p:cNvSpPr/>
            <p:nvPr/>
          </p:nvSpPr>
          <p:spPr>
            <a:xfrm>
              <a:off x="2499051" y="41712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0" name="object 9000"/>
            <p:cNvSpPr/>
            <p:nvPr/>
          </p:nvSpPr>
          <p:spPr>
            <a:xfrm>
              <a:off x="2499178" y="41711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1" name="object 9001"/>
            <p:cNvSpPr/>
            <p:nvPr/>
          </p:nvSpPr>
          <p:spPr>
            <a:xfrm>
              <a:off x="249930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2" name="object 9002"/>
            <p:cNvSpPr/>
            <p:nvPr/>
          </p:nvSpPr>
          <p:spPr>
            <a:xfrm>
              <a:off x="249943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3" name="object 9003"/>
            <p:cNvSpPr/>
            <p:nvPr/>
          </p:nvSpPr>
          <p:spPr>
            <a:xfrm>
              <a:off x="250006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4" name="object 9004"/>
            <p:cNvSpPr/>
            <p:nvPr/>
          </p:nvSpPr>
          <p:spPr>
            <a:xfrm>
              <a:off x="2500318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5" name="object 9005"/>
            <p:cNvSpPr/>
            <p:nvPr/>
          </p:nvSpPr>
          <p:spPr>
            <a:xfrm>
              <a:off x="250057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6" name="object 9006"/>
            <p:cNvSpPr/>
            <p:nvPr/>
          </p:nvSpPr>
          <p:spPr>
            <a:xfrm>
              <a:off x="250069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7" name="object 9007"/>
            <p:cNvSpPr/>
            <p:nvPr/>
          </p:nvSpPr>
          <p:spPr>
            <a:xfrm>
              <a:off x="250107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8" name="object 9008"/>
            <p:cNvSpPr/>
            <p:nvPr/>
          </p:nvSpPr>
          <p:spPr>
            <a:xfrm>
              <a:off x="2501206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9" name="object 9009"/>
            <p:cNvSpPr/>
            <p:nvPr/>
          </p:nvSpPr>
          <p:spPr>
            <a:xfrm>
              <a:off x="250145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0" name="object 9010"/>
            <p:cNvSpPr/>
            <p:nvPr/>
          </p:nvSpPr>
          <p:spPr>
            <a:xfrm>
              <a:off x="2501586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1" name="object 9011"/>
            <p:cNvSpPr/>
            <p:nvPr/>
          </p:nvSpPr>
          <p:spPr>
            <a:xfrm>
              <a:off x="2501713" y="41711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2" name="object 9012"/>
            <p:cNvSpPr/>
            <p:nvPr/>
          </p:nvSpPr>
          <p:spPr>
            <a:xfrm>
              <a:off x="2501966" y="41710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3" name="object 9013"/>
            <p:cNvSpPr/>
            <p:nvPr/>
          </p:nvSpPr>
          <p:spPr>
            <a:xfrm>
              <a:off x="250285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4" name="object 9014"/>
            <p:cNvSpPr/>
            <p:nvPr/>
          </p:nvSpPr>
          <p:spPr>
            <a:xfrm>
              <a:off x="2503106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5" name="object 9015"/>
            <p:cNvSpPr/>
            <p:nvPr/>
          </p:nvSpPr>
          <p:spPr>
            <a:xfrm>
              <a:off x="250361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6" name="object 9016"/>
            <p:cNvSpPr/>
            <p:nvPr/>
          </p:nvSpPr>
          <p:spPr>
            <a:xfrm>
              <a:off x="250386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7" name="object 9017"/>
            <p:cNvSpPr/>
            <p:nvPr/>
          </p:nvSpPr>
          <p:spPr>
            <a:xfrm>
              <a:off x="250399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8" name="object 9018"/>
            <p:cNvSpPr/>
            <p:nvPr/>
          </p:nvSpPr>
          <p:spPr>
            <a:xfrm>
              <a:off x="2504120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9" name="object 9019"/>
            <p:cNvSpPr/>
            <p:nvPr/>
          </p:nvSpPr>
          <p:spPr>
            <a:xfrm>
              <a:off x="2504247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0" name="object 9020"/>
            <p:cNvSpPr/>
            <p:nvPr/>
          </p:nvSpPr>
          <p:spPr>
            <a:xfrm>
              <a:off x="2504501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1" name="object 9021"/>
            <p:cNvSpPr/>
            <p:nvPr/>
          </p:nvSpPr>
          <p:spPr>
            <a:xfrm>
              <a:off x="2504627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2" name="object 9022"/>
            <p:cNvSpPr/>
            <p:nvPr/>
          </p:nvSpPr>
          <p:spPr>
            <a:xfrm>
              <a:off x="250488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3" name="object 9023"/>
            <p:cNvSpPr/>
            <p:nvPr/>
          </p:nvSpPr>
          <p:spPr>
            <a:xfrm>
              <a:off x="250500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4" name="object 9024"/>
            <p:cNvSpPr/>
            <p:nvPr/>
          </p:nvSpPr>
          <p:spPr>
            <a:xfrm>
              <a:off x="250551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5" name="object 9025"/>
            <p:cNvSpPr/>
            <p:nvPr/>
          </p:nvSpPr>
          <p:spPr>
            <a:xfrm>
              <a:off x="250576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6" name="object 9026"/>
            <p:cNvSpPr/>
            <p:nvPr/>
          </p:nvSpPr>
          <p:spPr>
            <a:xfrm>
              <a:off x="2505768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7" name="object 9027"/>
            <p:cNvSpPr/>
            <p:nvPr/>
          </p:nvSpPr>
          <p:spPr>
            <a:xfrm>
              <a:off x="250589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8" name="object 9028"/>
            <p:cNvSpPr/>
            <p:nvPr/>
          </p:nvSpPr>
          <p:spPr>
            <a:xfrm>
              <a:off x="250652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9" name="object 9029"/>
            <p:cNvSpPr/>
            <p:nvPr/>
          </p:nvSpPr>
          <p:spPr>
            <a:xfrm>
              <a:off x="2506782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0" name="object 9030"/>
            <p:cNvSpPr/>
            <p:nvPr/>
          </p:nvSpPr>
          <p:spPr>
            <a:xfrm>
              <a:off x="2506908" y="417041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88"/>
                  </a:moveTo>
                  <a:lnTo>
                    <a:pt x="887" y="5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1" name="object 9031"/>
            <p:cNvSpPr/>
            <p:nvPr/>
          </p:nvSpPr>
          <p:spPr>
            <a:xfrm>
              <a:off x="2507035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2" name="object 9032"/>
            <p:cNvSpPr/>
            <p:nvPr/>
          </p:nvSpPr>
          <p:spPr>
            <a:xfrm>
              <a:off x="2507162" y="41711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3" name="object 9033"/>
            <p:cNvSpPr/>
            <p:nvPr/>
          </p:nvSpPr>
          <p:spPr>
            <a:xfrm>
              <a:off x="2507796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4" name="object 9034"/>
            <p:cNvSpPr/>
            <p:nvPr/>
          </p:nvSpPr>
          <p:spPr>
            <a:xfrm>
              <a:off x="250804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5" name="object 9035"/>
            <p:cNvSpPr/>
            <p:nvPr/>
          </p:nvSpPr>
          <p:spPr>
            <a:xfrm>
              <a:off x="250830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6" name="object 9036"/>
            <p:cNvSpPr/>
            <p:nvPr/>
          </p:nvSpPr>
          <p:spPr>
            <a:xfrm>
              <a:off x="250842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7" name="object 9037"/>
            <p:cNvSpPr/>
            <p:nvPr/>
          </p:nvSpPr>
          <p:spPr>
            <a:xfrm>
              <a:off x="2507669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8" name="object 9038"/>
            <p:cNvSpPr/>
            <p:nvPr/>
          </p:nvSpPr>
          <p:spPr>
            <a:xfrm>
              <a:off x="250931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9" name="object 9039"/>
            <p:cNvSpPr/>
            <p:nvPr/>
          </p:nvSpPr>
          <p:spPr>
            <a:xfrm>
              <a:off x="2509443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0" name="object 9040"/>
            <p:cNvSpPr/>
            <p:nvPr/>
          </p:nvSpPr>
          <p:spPr>
            <a:xfrm>
              <a:off x="2509570" y="41709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1" name="object 9041"/>
            <p:cNvSpPr/>
            <p:nvPr/>
          </p:nvSpPr>
          <p:spPr>
            <a:xfrm>
              <a:off x="2509823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2" name="object 9042"/>
            <p:cNvSpPr/>
            <p:nvPr/>
          </p:nvSpPr>
          <p:spPr>
            <a:xfrm>
              <a:off x="2509950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3" name="object 9043"/>
            <p:cNvSpPr/>
            <p:nvPr/>
          </p:nvSpPr>
          <p:spPr>
            <a:xfrm>
              <a:off x="251020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4" name="object 9044"/>
            <p:cNvSpPr/>
            <p:nvPr/>
          </p:nvSpPr>
          <p:spPr>
            <a:xfrm>
              <a:off x="251045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5" name="object 9045"/>
            <p:cNvSpPr/>
            <p:nvPr/>
          </p:nvSpPr>
          <p:spPr>
            <a:xfrm>
              <a:off x="251083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6" name="object 9046"/>
            <p:cNvSpPr/>
            <p:nvPr/>
          </p:nvSpPr>
          <p:spPr>
            <a:xfrm>
              <a:off x="251096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7" name="object 9047"/>
            <p:cNvSpPr/>
            <p:nvPr/>
          </p:nvSpPr>
          <p:spPr>
            <a:xfrm>
              <a:off x="251109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8" name="object 9048"/>
            <p:cNvSpPr/>
            <p:nvPr/>
          </p:nvSpPr>
          <p:spPr>
            <a:xfrm>
              <a:off x="251121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9" name="object 9049"/>
            <p:cNvSpPr/>
            <p:nvPr/>
          </p:nvSpPr>
          <p:spPr>
            <a:xfrm>
              <a:off x="2511851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0" name="object 9050"/>
            <p:cNvSpPr/>
            <p:nvPr/>
          </p:nvSpPr>
          <p:spPr>
            <a:xfrm>
              <a:off x="251197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1" name="object 9051"/>
            <p:cNvSpPr/>
            <p:nvPr/>
          </p:nvSpPr>
          <p:spPr>
            <a:xfrm>
              <a:off x="2512104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2" name="object 9052"/>
            <p:cNvSpPr/>
            <p:nvPr/>
          </p:nvSpPr>
          <p:spPr>
            <a:xfrm>
              <a:off x="2512231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3" name="object 9053"/>
            <p:cNvSpPr/>
            <p:nvPr/>
          </p:nvSpPr>
          <p:spPr>
            <a:xfrm>
              <a:off x="2512484" y="41711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4" name="object 9054"/>
            <p:cNvSpPr/>
            <p:nvPr/>
          </p:nvSpPr>
          <p:spPr>
            <a:xfrm>
              <a:off x="251261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5" name="object 9055"/>
            <p:cNvSpPr/>
            <p:nvPr/>
          </p:nvSpPr>
          <p:spPr>
            <a:xfrm>
              <a:off x="251311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6" name="object 9056"/>
            <p:cNvSpPr/>
            <p:nvPr/>
          </p:nvSpPr>
          <p:spPr>
            <a:xfrm>
              <a:off x="251324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7" name="object 9057"/>
            <p:cNvSpPr/>
            <p:nvPr/>
          </p:nvSpPr>
          <p:spPr>
            <a:xfrm>
              <a:off x="251362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8" name="object 9058"/>
            <p:cNvSpPr/>
            <p:nvPr/>
          </p:nvSpPr>
          <p:spPr>
            <a:xfrm>
              <a:off x="251375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9" name="object 9059"/>
            <p:cNvSpPr/>
            <p:nvPr/>
          </p:nvSpPr>
          <p:spPr>
            <a:xfrm>
              <a:off x="251425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0" name="object 9060"/>
            <p:cNvSpPr/>
            <p:nvPr/>
          </p:nvSpPr>
          <p:spPr>
            <a:xfrm>
              <a:off x="251438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1" name="object 9061"/>
            <p:cNvSpPr/>
            <p:nvPr/>
          </p:nvSpPr>
          <p:spPr>
            <a:xfrm>
              <a:off x="2514639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2" name="object 9062"/>
            <p:cNvSpPr/>
            <p:nvPr/>
          </p:nvSpPr>
          <p:spPr>
            <a:xfrm>
              <a:off x="2514766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3" name="object 9063"/>
            <p:cNvSpPr/>
            <p:nvPr/>
          </p:nvSpPr>
          <p:spPr>
            <a:xfrm>
              <a:off x="2515019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4" name="object 9064"/>
            <p:cNvSpPr/>
            <p:nvPr/>
          </p:nvSpPr>
          <p:spPr>
            <a:xfrm>
              <a:off x="2515146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5" name="object 9065"/>
            <p:cNvSpPr/>
            <p:nvPr/>
          </p:nvSpPr>
          <p:spPr>
            <a:xfrm>
              <a:off x="251577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6" name="object 9066"/>
            <p:cNvSpPr/>
            <p:nvPr/>
          </p:nvSpPr>
          <p:spPr>
            <a:xfrm>
              <a:off x="2515906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7" name="object 9067"/>
            <p:cNvSpPr/>
            <p:nvPr/>
          </p:nvSpPr>
          <p:spPr>
            <a:xfrm>
              <a:off x="251616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8" name="object 9068"/>
            <p:cNvSpPr/>
            <p:nvPr/>
          </p:nvSpPr>
          <p:spPr>
            <a:xfrm>
              <a:off x="251616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9" name="object 9069"/>
            <p:cNvSpPr/>
            <p:nvPr/>
          </p:nvSpPr>
          <p:spPr>
            <a:xfrm>
              <a:off x="251628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0" name="object 9070"/>
            <p:cNvSpPr/>
            <p:nvPr/>
          </p:nvSpPr>
          <p:spPr>
            <a:xfrm>
              <a:off x="251641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1" name="object 9071"/>
            <p:cNvSpPr/>
            <p:nvPr/>
          </p:nvSpPr>
          <p:spPr>
            <a:xfrm>
              <a:off x="251704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2" name="object 9072"/>
            <p:cNvSpPr/>
            <p:nvPr/>
          </p:nvSpPr>
          <p:spPr>
            <a:xfrm>
              <a:off x="2517427" y="417093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3" name="object 9073"/>
            <p:cNvSpPr/>
            <p:nvPr/>
          </p:nvSpPr>
          <p:spPr>
            <a:xfrm>
              <a:off x="2517554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4" name="object 9074"/>
            <p:cNvSpPr/>
            <p:nvPr/>
          </p:nvSpPr>
          <p:spPr>
            <a:xfrm>
              <a:off x="2517680" y="41711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5" name="object 9075"/>
            <p:cNvSpPr/>
            <p:nvPr/>
          </p:nvSpPr>
          <p:spPr>
            <a:xfrm>
              <a:off x="251818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6" name="object 9076"/>
            <p:cNvSpPr/>
            <p:nvPr/>
          </p:nvSpPr>
          <p:spPr>
            <a:xfrm>
              <a:off x="251844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7" name="object 9077"/>
            <p:cNvSpPr/>
            <p:nvPr/>
          </p:nvSpPr>
          <p:spPr>
            <a:xfrm>
              <a:off x="251856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8" name="object 9078"/>
            <p:cNvSpPr/>
            <p:nvPr/>
          </p:nvSpPr>
          <p:spPr>
            <a:xfrm>
              <a:off x="251869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9" name="object 9079"/>
            <p:cNvSpPr/>
            <p:nvPr/>
          </p:nvSpPr>
          <p:spPr>
            <a:xfrm>
              <a:off x="2518948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0" name="object 9080"/>
            <p:cNvSpPr/>
            <p:nvPr/>
          </p:nvSpPr>
          <p:spPr>
            <a:xfrm>
              <a:off x="251932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1" name="object 9081"/>
            <p:cNvSpPr/>
            <p:nvPr/>
          </p:nvSpPr>
          <p:spPr>
            <a:xfrm>
              <a:off x="251945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2" name="object 9082"/>
            <p:cNvSpPr/>
            <p:nvPr/>
          </p:nvSpPr>
          <p:spPr>
            <a:xfrm>
              <a:off x="251970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3" name="object 9083"/>
            <p:cNvSpPr/>
            <p:nvPr/>
          </p:nvSpPr>
          <p:spPr>
            <a:xfrm>
              <a:off x="251983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4" name="object 9084"/>
            <p:cNvSpPr/>
            <p:nvPr/>
          </p:nvSpPr>
          <p:spPr>
            <a:xfrm>
              <a:off x="251996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5" name="object 9085"/>
            <p:cNvSpPr/>
            <p:nvPr/>
          </p:nvSpPr>
          <p:spPr>
            <a:xfrm>
              <a:off x="2520088" y="41712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6" name="object 9086"/>
            <p:cNvSpPr/>
            <p:nvPr/>
          </p:nvSpPr>
          <p:spPr>
            <a:xfrm>
              <a:off x="2520215" y="41711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7" name="object 9087"/>
            <p:cNvSpPr/>
            <p:nvPr/>
          </p:nvSpPr>
          <p:spPr>
            <a:xfrm>
              <a:off x="2520468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8" name="object 9088"/>
            <p:cNvSpPr/>
            <p:nvPr/>
          </p:nvSpPr>
          <p:spPr>
            <a:xfrm>
              <a:off x="252084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9" name="object 9089"/>
            <p:cNvSpPr/>
            <p:nvPr/>
          </p:nvSpPr>
          <p:spPr>
            <a:xfrm>
              <a:off x="252097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0" name="object 9090"/>
            <p:cNvSpPr/>
            <p:nvPr/>
          </p:nvSpPr>
          <p:spPr>
            <a:xfrm>
              <a:off x="2520468" y="417156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1" name="object 9091"/>
            <p:cNvSpPr/>
            <p:nvPr/>
          </p:nvSpPr>
          <p:spPr>
            <a:xfrm>
              <a:off x="2521609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2" name="object 9092"/>
            <p:cNvSpPr/>
            <p:nvPr/>
          </p:nvSpPr>
          <p:spPr>
            <a:xfrm>
              <a:off x="252186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3" name="object 9093"/>
            <p:cNvSpPr/>
            <p:nvPr/>
          </p:nvSpPr>
          <p:spPr>
            <a:xfrm>
              <a:off x="2522369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4" name="object 9094"/>
            <p:cNvSpPr/>
            <p:nvPr/>
          </p:nvSpPr>
          <p:spPr>
            <a:xfrm>
              <a:off x="2522496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5" name="object 9095"/>
            <p:cNvSpPr/>
            <p:nvPr/>
          </p:nvSpPr>
          <p:spPr>
            <a:xfrm>
              <a:off x="2522749" y="41711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6" name="object 9096"/>
            <p:cNvSpPr/>
            <p:nvPr/>
          </p:nvSpPr>
          <p:spPr>
            <a:xfrm>
              <a:off x="2522876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7" name="object 9097"/>
            <p:cNvSpPr/>
            <p:nvPr/>
          </p:nvSpPr>
          <p:spPr>
            <a:xfrm>
              <a:off x="2523003" y="41712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8" name="object 9098"/>
            <p:cNvSpPr/>
            <p:nvPr/>
          </p:nvSpPr>
          <p:spPr>
            <a:xfrm>
              <a:off x="252313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9" name="object 9099"/>
            <p:cNvSpPr/>
            <p:nvPr/>
          </p:nvSpPr>
          <p:spPr>
            <a:xfrm>
              <a:off x="252363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0" name="object 9100"/>
            <p:cNvSpPr/>
            <p:nvPr/>
          </p:nvSpPr>
          <p:spPr>
            <a:xfrm>
              <a:off x="252401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1" name="object 9101"/>
            <p:cNvSpPr/>
            <p:nvPr/>
          </p:nvSpPr>
          <p:spPr>
            <a:xfrm>
              <a:off x="252401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2" name="object 9102"/>
            <p:cNvSpPr/>
            <p:nvPr/>
          </p:nvSpPr>
          <p:spPr>
            <a:xfrm>
              <a:off x="252427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3" name="object 9103"/>
            <p:cNvSpPr/>
            <p:nvPr/>
          </p:nvSpPr>
          <p:spPr>
            <a:xfrm>
              <a:off x="252439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4" name="object 9104"/>
            <p:cNvSpPr/>
            <p:nvPr/>
          </p:nvSpPr>
          <p:spPr>
            <a:xfrm>
              <a:off x="252503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5" name="object 9105"/>
            <p:cNvSpPr/>
            <p:nvPr/>
          </p:nvSpPr>
          <p:spPr>
            <a:xfrm>
              <a:off x="252515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6" name="object 9106"/>
            <p:cNvSpPr/>
            <p:nvPr/>
          </p:nvSpPr>
          <p:spPr>
            <a:xfrm>
              <a:off x="2525284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7" name="object 9107"/>
            <p:cNvSpPr/>
            <p:nvPr/>
          </p:nvSpPr>
          <p:spPr>
            <a:xfrm>
              <a:off x="2525411" y="41712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8" name="object 9108"/>
            <p:cNvSpPr/>
            <p:nvPr/>
          </p:nvSpPr>
          <p:spPr>
            <a:xfrm>
              <a:off x="2525537" y="41711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9" name="object 9109"/>
            <p:cNvSpPr/>
            <p:nvPr/>
          </p:nvSpPr>
          <p:spPr>
            <a:xfrm>
              <a:off x="252566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0" name="object 9110"/>
            <p:cNvSpPr/>
            <p:nvPr/>
          </p:nvSpPr>
          <p:spPr>
            <a:xfrm>
              <a:off x="252655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1" name="object 9111"/>
            <p:cNvSpPr/>
            <p:nvPr/>
          </p:nvSpPr>
          <p:spPr>
            <a:xfrm>
              <a:off x="252680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2" name="object 9112"/>
            <p:cNvSpPr/>
            <p:nvPr/>
          </p:nvSpPr>
          <p:spPr>
            <a:xfrm>
              <a:off x="252769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3" name="object 9113"/>
            <p:cNvSpPr/>
            <p:nvPr/>
          </p:nvSpPr>
          <p:spPr>
            <a:xfrm>
              <a:off x="252781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4" name="object 9114"/>
            <p:cNvSpPr/>
            <p:nvPr/>
          </p:nvSpPr>
          <p:spPr>
            <a:xfrm>
              <a:off x="2527945" y="41709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5" name="object 9115"/>
            <p:cNvSpPr/>
            <p:nvPr/>
          </p:nvSpPr>
          <p:spPr>
            <a:xfrm>
              <a:off x="2528199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6" name="object 9116"/>
            <p:cNvSpPr/>
            <p:nvPr/>
          </p:nvSpPr>
          <p:spPr>
            <a:xfrm>
              <a:off x="2528325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7" name="object 9117"/>
            <p:cNvSpPr/>
            <p:nvPr/>
          </p:nvSpPr>
          <p:spPr>
            <a:xfrm>
              <a:off x="252845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8" name="object 9118"/>
            <p:cNvSpPr/>
            <p:nvPr/>
          </p:nvSpPr>
          <p:spPr>
            <a:xfrm>
              <a:off x="252895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9" name="object 9119"/>
            <p:cNvSpPr/>
            <p:nvPr/>
          </p:nvSpPr>
          <p:spPr>
            <a:xfrm>
              <a:off x="252921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0" name="object 9120"/>
            <p:cNvSpPr/>
            <p:nvPr/>
          </p:nvSpPr>
          <p:spPr>
            <a:xfrm>
              <a:off x="252946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1" name="object 9121"/>
            <p:cNvSpPr/>
            <p:nvPr/>
          </p:nvSpPr>
          <p:spPr>
            <a:xfrm>
              <a:off x="252997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2" name="object 9122"/>
            <p:cNvSpPr/>
            <p:nvPr/>
          </p:nvSpPr>
          <p:spPr>
            <a:xfrm>
              <a:off x="2529213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3" name="object 9123"/>
            <p:cNvSpPr/>
            <p:nvPr/>
          </p:nvSpPr>
          <p:spPr>
            <a:xfrm>
              <a:off x="253035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4" name="object 9124"/>
            <p:cNvSpPr/>
            <p:nvPr/>
          </p:nvSpPr>
          <p:spPr>
            <a:xfrm>
              <a:off x="253048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5" name="object 9125"/>
            <p:cNvSpPr/>
            <p:nvPr/>
          </p:nvSpPr>
          <p:spPr>
            <a:xfrm>
              <a:off x="2530607" y="41711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6" name="object 9126"/>
            <p:cNvSpPr/>
            <p:nvPr/>
          </p:nvSpPr>
          <p:spPr>
            <a:xfrm>
              <a:off x="2530733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7" name="object 9127"/>
            <p:cNvSpPr/>
            <p:nvPr/>
          </p:nvSpPr>
          <p:spPr>
            <a:xfrm>
              <a:off x="2530860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8" name="object 9128"/>
            <p:cNvSpPr/>
            <p:nvPr/>
          </p:nvSpPr>
          <p:spPr>
            <a:xfrm>
              <a:off x="253098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9" name="object 9129"/>
            <p:cNvSpPr/>
            <p:nvPr/>
          </p:nvSpPr>
          <p:spPr>
            <a:xfrm>
              <a:off x="253162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0" name="object 9130"/>
            <p:cNvSpPr/>
            <p:nvPr/>
          </p:nvSpPr>
          <p:spPr>
            <a:xfrm>
              <a:off x="2530987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1" name="object 9131"/>
            <p:cNvSpPr/>
            <p:nvPr/>
          </p:nvSpPr>
          <p:spPr>
            <a:xfrm>
              <a:off x="253212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2" name="object 9132"/>
            <p:cNvSpPr/>
            <p:nvPr/>
          </p:nvSpPr>
          <p:spPr>
            <a:xfrm>
              <a:off x="253288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3" name="object 9133"/>
            <p:cNvSpPr/>
            <p:nvPr/>
          </p:nvSpPr>
          <p:spPr>
            <a:xfrm>
              <a:off x="2532127" y="4171563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4" name="object 9134"/>
            <p:cNvSpPr/>
            <p:nvPr/>
          </p:nvSpPr>
          <p:spPr>
            <a:xfrm>
              <a:off x="2533268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5" name="object 9135"/>
            <p:cNvSpPr/>
            <p:nvPr/>
          </p:nvSpPr>
          <p:spPr>
            <a:xfrm>
              <a:off x="2533395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6" name="object 9136"/>
            <p:cNvSpPr/>
            <p:nvPr/>
          </p:nvSpPr>
          <p:spPr>
            <a:xfrm>
              <a:off x="2533521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7" name="object 9137"/>
            <p:cNvSpPr/>
            <p:nvPr/>
          </p:nvSpPr>
          <p:spPr>
            <a:xfrm>
              <a:off x="253390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8" name="object 9138"/>
            <p:cNvSpPr/>
            <p:nvPr/>
          </p:nvSpPr>
          <p:spPr>
            <a:xfrm>
              <a:off x="253453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9" name="object 9139"/>
            <p:cNvSpPr/>
            <p:nvPr/>
          </p:nvSpPr>
          <p:spPr>
            <a:xfrm>
              <a:off x="2534789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0" name="object 9140"/>
            <p:cNvSpPr/>
            <p:nvPr/>
          </p:nvSpPr>
          <p:spPr>
            <a:xfrm>
              <a:off x="253516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1" name="object 9141"/>
            <p:cNvSpPr/>
            <p:nvPr/>
          </p:nvSpPr>
          <p:spPr>
            <a:xfrm>
              <a:off x="253542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2" name="object 9142"/>
            <p:cNvSpPr/>
            <p:nvPr/>
          </p:nvSpPr>
          <p:spPr>
            <a:xfrm>
              <a:off x="2534662" y="417156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3" name="object 9143"/>
            <p:cNvSpPr/>
            <p:nvPr/>
          </p:nvSpPr>
          <p:spPr>
            <a:xfrm>
              <a:off x="2535803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4" name="object 9144"/>
            <p:cNvSpPr/>
            <p:nvPr/>
          </p:nvSpPr>
          <p:spPr>
            <a:xfrm>
              <a:off x="2535929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5" name="object 9145"/>
            <p:cNvSpPr/>
            <p:nvPr/>
          </p:nvSpPr>
          <p:spPr>
            <a:xfrm>
              <a:off x="2536056" y="417070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3"/>
                  </a:moveTo>
                  <a:lnTo>
                    <a:pt x="887" y="44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6" name="object 9146"/>
            <p:cNvSpPr/>
            <p:nvPr/>
          </p:nvSpPr>
          <p:spPr>
            <a:xfrm>
              <a:off x="253681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7" name="object 9147"/>
            <p:cNvSpPr/>
            <p:nvPr/>
          </p:nvSpPr>
          <p:spPr>
            <a:xfrm>
              <a:off x="2537070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8" name="object 9148"/>
            <p:cNvSpPr/>
            <p:nvPr/>
          </p:nvSpPr>
          <p:spPr>
            <a:xfrm>
              <a:off x="253719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9" name="object 9149"/>
            <p:cNvSpPr/>
            <p:nvPr/>
          </p:nvSpPr>
          <p:spPr>
            <a:xfrm>
              <a:off x="2537323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0" name="object 9150"/>
            <p:cNvSpPr/>
            <p:nvPr/>
          </p:nvSpPr>
          <p:spPr>
            <a:xfrm>
              <a:off x="253770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1" name="object 9151"/>
            <p:cNvSpPr/>
            <p:nvPr/>
          </p:nvSpPr>
          <p:spPr>
            <a:xfrm>
              <a:off x="253795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2" name="object 9152"/>
            <p:cNvSpPr/>
            <p:nvPr/>
          </p:nvSpPr>
          <p:spPr>
            <a:xfrm>
              <a:off x="253821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3" name="object 9153"/>
            <p:cNvSpPr/>
            <p:nvPr/>
          </p:nvSpPr>
          <p:spPr>
            <a:xfrm>
              <a:off x="2538337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4" name="object 9154"/>
            <p:cNvSpPr/>
            <p:nvPr/>
          </p:nvSpPr>
          <p:spPr>
            <a:xfrm>
              <a:off x="2538464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5" name="object 9155"/>
            <p:cNvSpPr/>
            <p:nvPr/>
          </p:nvSpPr>
          <p:spPr>
            <a:xfrm>
              <a:off x="253859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6" name="object 9156"/>
            <p:cNvSpPr/>
            <p:nvPr/>
          </p:nvSpPr>
          <p:spPr>
            <a:xfrm>
              <a:off x="2538717" y="41709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7" name="object 9157"/>
            <p:cNvSpPr/>
            <p:nvPr/>
          </p:nvSpPr>
          <p:spPr>
            <a:xfrm>
              <a:off x="253884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8" name="object 9158"/>
            <p:cNvSpPr/>
            <p:nvPr/>
          </p:nvSpPr>
          <p:spPr>
            <a:xfrm>
              <a:off x="253909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9" name="object 9159"/>
            <p:cNvSpPr/>
            <p:nvPr/>
          </p:nvSpPr>
          <p:spPr>
            <a:xfrm>
              <a:off x="253935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0" name="object 9160"/>
            <p:cNvSpPr/>
            <p:nvPr/>
          </p:nvSpPr>
          <p:spPr>
            <a:xfrm>
              <a:off x="253960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1" name="object 9161"/>
            <p:cNvSpPr/>
            <p:nvPr/>
          </p:nvSpPr>
          <p:spPr>
            <a:xfrm>
              <a:off x="253973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2" name="object 9162"/>
            <p:cNvSpPr/>
            <p:nvPr/>
          </p:nvSpPr>
          <p:spPr>
            <a:xfrm>
              <a:off x="253998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3" name="object 9163"/>
            <p:cNvSpPr/>
            <p:nvPr/>
          </p:nvSpPr>
          <p:spPr>
            <a:xfrm>
              <a:off x="254061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4" name="object 9164"/>
            <p:cNvSpPr/>
            <p:nvPr/>
          </p:nvSpPr>
          <p:spPr>
            <a:xfrm>
              <a:off x="2540872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5" name="object 9165"/>
            <p:cNvSpPr/>
            <p:nvPr/>
          </p:nvSpPr>
          <p:spPr>
            <a:xfrm>
              <a:off x="2540998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6" name="object 9166"/>
            <p:cNvSpPr/>
            <p:nvPr/>
          </p:nvSpPr>
          <p:spPr>
            <a:xfrm>
              <a:off x="2541125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7" name="object 9167"/>
            <p:cNvSpPr/>
            <p:nvPr/>
          </p:nvSpPr>
          <p:spPr>
            <a:xfrm>
              <a:off x="2541252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8" name="object 9168"/>
            <p:cNvSpPr/>
            <p:nvPr/>
          </p:nvSpPr>
          <p:spPr>
            <a:xfrm>
              <a:off x="2541379" y="41711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9" name="object 9169"/>
            <p:cNvSpPr/>
            <p:nvPr/>
          </p:nvSpPr>
          <p:spPr>
            <a:xfrm>
              <a:off x="254175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0" name="object 9170"/>
            <p:cNvSpPr/>
            <p:nvPr/>
          </p:nvSpPr>
          <p:spPr>
            <a:xfrm>
              <a:off x="254226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1" name="object 9171"/>
            <p:cNvSpPr/>
            <p:nvPr/>
          </p:nvSpPr>
          <p:spPr>
            <a:xfrm>
              <a:off x="254251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2" name="object 9172"/>
            <p:cNvSpPr/>
            <p:nvPr/>
          </p:nvSpPr>
          <p:spPr>
            <a:xfrm>
              <a:off x="2542646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3" name="object 9173"/>
            <p:cNvSpPr/>
            <p:nvPr/>
          </p:nvSpPr>
          <p:spPr>
            <a:xfrm>
              <a:off x="254328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4" name="object 9174"/>
            <p:cNvSpPr/>
            <p:nvPr/>
          </p:nvSpPr>
          <p:spPr>
            <a:xfrm>
              <a:off x="254340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5" name="object 9175"/>
            <p:cNvSpPr/>
            <p:nvPr/>
          </p:nvSpPr>
          <p:spPr>
            <a:xfrm>
              <a:off x="254366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6" name="object 9176"/>
            <p:cNvSpPr/>
            <p:nvPr/>
          </p:nvSpPr>
          <p:spPr>
            <a:xfrm>
              <a:off x="2543787" y="41710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7" name="object 9177"/>
            <p:cNvSpPr/>
            <p:nvPr/>
          </p:nvSpPr>
          <p:spPr>
            <a:xfrm>
              <a:off x="254391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8" name="object 9178"/>
            <p:cNvSpPr/>
            <p:nvPr/>
          </p:nvSpPr>
          <p:spPr>
            <a:xfrm>
              <a:off x="2544040" y="41710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9" name="object 9179"/>
            <p:cNvSpPr/>
            <p:nvPr/>
          </p:nvSpPr>
          <p:spPr>
            <a:xfrm>
              <a:off x="254442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0" name="object 9180"/>
            <p:cNvSpPr/>
            <p:nvPr/>
          </p:nvSpPr>
          <p:spPr>
            <a:xfrm>
              <a:off x="254480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1" name="object 9181"/>
            <p:cNvSpPr/>
            <p:nvPr/>
          </p:nvSpPr>
          <p:spPr>
            <a:xfrm>
              <a:off x="254505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2" name="object 9182"/>
            <p:cNvSpPr/>
            <p:nvPr/>
          </p:nvSpPr>
          <p:spPr>
            <a:xfrm>
              <a:off x="2545307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3" name="object 9183"/>
            <p:cNvSpPr/>
            <p:nvPr/>
          </p:nvSpPr>
          <p:spPr>
            <a:xfrm>
              <a:off x="254556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4" name="object 9184"/>
            <p:cNvSpPr/>
            <p:nvPr/>
          </p:nvSpPr>
          <p:spPr>
            <a:xfrm>
              <a:off x="254606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5" name="object 9185"/>
            <p:cNvSpPr/>
            <p:nvPr/>
          </p:nvSpPr>
          <p:spPr>
            <a:xfrm>
              <a:off x="2546321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6" name="object 9186"/>
            <p:cNvSpPr/>
            <p:nvPr/>
          </p:nvSpPr>
          <p:spPr>
            <a:xfrm>
              <a:off x="2546448" y="417070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3"/>
                  </a:moveTo>
                  <a:lnTo>
                    <a:pt x="887" y="44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7" name="object 9187"/>
            <p:cNvSpPr/>
            <p:nvPr/>
          </p:nvSpPr>
          <p:spPr>
            <a:xfrm>
              <a:off x="2546575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8" name="object 9188"/>
            <p:cNvSpPr/>
            <p:nvPr/>
          </p:nvSpPr>
          <p:spPr>
            <a:xfrm>
              <a:off x="2546701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9" name="object 9189"/>
            <p:cNvSpPr/>
            <p:nvPr/>
          </p:nvSpPr>
          <p:spPr>
            <a:xfrm>
              <a:off x="2546828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0" name="object 9190"/>
            <p:cNvSpPr/>
            <p:nvPr/>
          </p:nvSpPr>
          <p:spPr>
            <a:xfrm>
              <a:off x="2546701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1" name="object 9191"/>
            <p:cNvSpPr/>
            <p:nvPr/>
          </p:nvSpPr>
          <p:spPr>
            <a:xfrm>
              <a:off x="2547842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2" name="object 9192"/>
            <p:cNvSpPr/>
            <p:nvPr/>
          </p:nvSpPr>
          <p:spPr>
            <a:xfrm>
              <a:off x="254872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3" name="object 9193"/>
            <p:cNvSpPr/>
            <p:nvPr/>
          </p:nvSpPr>
          <p:spPr>
            <a:xfrm>
              <a:off x="2548982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4" name="object 9194"/>
            <p:cNvSpPr/>
            <p:nvPr/>
          </p:nvSpPr>
          <p:spPr>
            <a:xfrm>
              <a:off x="2549109" y="41711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5" name="object 9195"/>
            <p:cNvSpPr/>
            <p:nvPr/>
          </p:nvSpPr>
          <p:spPr>
            <a:xfrm>
              <a:off x="2549236" y="41712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6" name="object 9196"/>
            <p:cNvSpPr/>
            <p:nvPr/>
          </p:nvSpPr>
          <p:spPr>
            <a:xfrm>
              <a:off x="2549363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7" name="object 9197"/>
            <p:cNvSpPr/>
            <p:nvPr/>
          </p:nvSpPr>
          <p:spPr>
            <a:xfrm>
              <a:off x="254948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8" name="object 9198"/>
            <p:cNvSpPr/>
            <p:nvPr/>
          </p:nvSpPr>
          <p:spPr>
            <a:xfrm>
              <a:off x="254999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9" name="object 9199"/>
            <p:cNvSpPr/>
            <p:nvPr/>
          </p:nvSpPr>
          <p:spPr>
            <a:xfrm>
              <a:off x="255012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0" name="object 9200"/>
            <p:cNvSpPr/>
            <p:nvPr/>
          </p:nvSpPr>
          <p:spPr>
            <a:xfrm>
              <a:off x="255025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1" name="object 9201"/>
            <p:cNvSpPr/>
            <p:nvPr/>
          </p:nvSpPr>
          <p:spPr>
            <a:xfrm>
              <a:off x="255050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2" name="object 9202"/>
            <p:cNvSpPr/>
            <p:nvPr/>
          </p:nvSpPr>
          <p:spPr>
            <a:xfrm>
              <a:off x="2549996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3" name="object 9203"/>
            <p:cNvSpPr/>
            <p:nvPr/>
          </p:nvSpPr>
          <p:spPr>
            <a:xfrm>
              <a:off x="255139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4" name="object 9204"/>
            <p:cNvSpPr/>
            <p:nvPr/>
          </p:nvSpPr>
          <p:spPr>
            <a:xfrm>
              <a:off x="2551644" y="417113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5" name="object 9205"/>
            <p:cNvSpPr/>
            <p:nvPr/>
          </p:nvSpPr>
          <p:spPr>
            <a:xfrm>
              <a:off x="2551897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6" name="object 9206"/>
            <p:cNvSpPr/>
            <p:nvPr/>
          </p:nvSpPr>
          <p:spPr>
            <a:xfrm>
              <a:off x="2551897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7" name="object 9207"/>
            <p:cNvSpPr/>
            <p:nvPr/>
          </p:nvSpPr>
          <p:spPr>
            <a:xfrm>
              <a:off x="2552024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8" name="object 9208"/>
            <p:cNvSpPr/>
            <p:nvPr/>
          </p:nvSpPr>
          <p:spPr>
            <a:xfrm>
              <a:off x="255265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9" name="object 9209"/>
            <p:cNvSpPr/>
            <p:nvPr/>
          </p:nvSpPr>
          <p:spPr>
            <a:xfrm>
              <a:off x="255278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0" name="object 9210"/>
            <p:cNvSpPr/>
            <p:nvPr/>
          </p:nvSpPr>
          <p:spPr>
            <a:xfrm>
              <a:off x="255291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1" name="object 9211"/>
            <p:cNvSpPr/>
            <p:nvPr/>
          </p:nvSpPr>
          <p:spPr>
            <a:xfrm>
              <a:off x="2553164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2" name="object 9212"/>
            <p:cNvSpPr/>
            <p:nvPr/>
          </p:nvSpPr>
          <p:spPr>
            <a:xfrm>
              <a:off x="255329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3" name="object 9213"/>
            <p:cNvSpPr/>
            <p:nvPr/>
          </p:nvSpPr>
          <p:spPr>
            <a:xfrm>
              <a:off x="255379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4" name="object 9214"/>
            <p:cNvSpPr/>
            <p:nvPr/>
          </p:nvSpPr>
          <p:spPr>
            <a:xfrm>
              <a:off x="255392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5" name="object 9215"/>
            <p:cNvSpPr/>
            <p:nvPr/>
          </p:nvSpPr>
          <p:spPr>
            <a:xfrm>
              <a:off x="2554178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6" name="object 9216"/>
            <p:cNvSpPr/>
            <p:nvPr/>
          </p:nvSpPr>
          <p:spPr>
            <a:xfrm>
              <a:off x="2554305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7" name="object 9217"/>
            <p:cNvSpPr/>
            <p:nvPr/>
          </p:nvSpPr>
          <p:spPr>
            <a:xfrm>
              <a:off x="255443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8" name="object 9218"/>
            <p:cNvSpPr/>
            <p:nvPr/>
          </p:nvSpPr>
          <p:spPr>
            <a:xfrm>
              <a:off x="2554558" y="41712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9" name="object 9219"/>
            <p:cNvSpPr/>
            <p:nvPr/>
          </p:nvSpPr>
          <p:spPr>
            <a:xfrm>
              <a:off x="2554685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0" name="object 9220"/>
            <p:cNvSpPr/>
            <p:nvPr/>
          </p:nvSpPr>
          <p:spPr>
            <a:xfrm>
              <a:off x="255506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1" name="object 9221"/>
            <p:cNvSpPr/>
            <p:nvPr/>
          </p:nvSpPr>
          <p:spPr>
            <a:xfrm>
              <a:off x="255519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2" name="object 9222"/>
            <p:cNvSpPr/>
            <p:nvPr/>
          </p:nvSpPr>
          <p:spPr>
            <a:xfrm>
              <a:off x="255531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3" name="object 9223"/>
            <p:cNvSpPr/>
            <p:nvPr/>
          </p:nvSpPr>
          <p:spPr>
            <a:xfrm>
              <a:off x="255557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4" name="object 9224"/>
            <p:cNvSpPr/>
            <p:nvPr/>
          </p:nvSpPr>
          <p:spPr>
            <a:xfrm>
              <a:off x="255569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5" name="object 9225"/>
            <p:cNvSpPr/>
            <p:nvPr/>
          </p:nvSpPr>
          <p:spPr>
            <a:xfrm>
              <a:off x="255595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6" name="object 9226"/>
            <p:cNvSpPr/>
            <p:nvPr/>
          </p:nvSpPr>
          <p:spPr>
            <a:xfrm>
              <a:off x="2555446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7" name="object 9227"/>
            <p:cNvSpPr/>
            <p:nvPr/>
          </p:nvSpPr>
          <p:spPr>
            <a:xfrm>
              <a:off x="255683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8" name="object 9228"/>
            <p:cNvSpPr/>
            <p:nvPr/>
          </p:nvSpPr>
          <p:spPr>
            <a:xfrm>
              <a:off x="2556966" y="41712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9" name="object 9229"/>
            <p:cNvSpPr/>
            <p:nvPr/>
          </p:nvSpPr>
          <p:spPr>
            <a:xfrm>
              <a:off x="2557093" y="41712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0" name="object 9230"/>
            <p:cNvSpPr/>
            <p:nvPr/>
          </p:nvSpPr>
          <p:spPr>
            <a:xfrm>
              <a:off x="255722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1" name="object 9231"/>
            <p:cNvSpPr/>
            <p:nvPr/>
          </p:nvSpPr>
          <p:spPr>
            <a:xfrm>
              <a:off x="255772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2" name="object 9232"/>
            <p:cNvSpPr/>
            <p:nvPr/>
          </p:nvSpPr>
          <p:spPr>
            <a:xfrm>
              <a:off x="255798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3" name="object 9233"/>
            <p:cNvSpPr/>
            <p:nvPr/>
          </p:nvSpPr>
          <p:spPr>
            <a:xfrm>
              <a:off x="255810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4" name="object 9234"/>
            <p:cNvSpPr/>
            <p:nvPr/>
          </p:nvSpPr>
          <p:spPr>
            <a:xfrm>
              <a:off x="255823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5" name="object 9235"/>
            <p:cNvSpPr/>
            <p:nvPr/>
          </p:nvSpPr>
          <p:spPr>
            <a:xfrm>
              <a:off x="2558487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6" name="object 9236"/>
            <p:cNvSpPr/>
            <p:nvPr/>
          </p:nvSpPr>
          <p:spPr>
            <a:xfrm>
              <a:off x="255912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7" name="object 9237"/>
            <p:cNvSpPr/>
            <p:nvPr/>
          </p:nvSpPr>
          <p:spPr>
            <a:xfrm>
              <a:off x="2559247" y="417044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75"/>
                  </a:moveTo>
                  <a:lnTo>
                    <a:pt x="887" y="5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8" name="object 9238"/>
            <p:cNvSpPr/>
            <p:nvPr/>
          </p:nvSpPr>
          <p:spPr>
            <a:xfrm>
              <a:off x="2559501" y="41710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9" name="object 9239"/>
            <p:cNvSpPr/>
            <p:nvPr/>
          </p:nvSpPr>
          <p:spPr>
            <a:xfrm>
              <a:off x="2559628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0" name="object 9240"/>
            <p:cNvSpPr/>
            <p:nvPr/>
          </p:nvSpPr>
          <p:spPr>
            <a:xfrm>
              <a:off x="2559881" y="41712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1" name="object 9241"/>
            <p:cNvSpPr/>
            <p:nvPr/>
          </p:nvSpPr>
          <p:spPr>
            <a:xfrm>
              <a:off x="256076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2" name="object 9242"/>
            <p:cNvSpPr/>
            <p:nvPr/>
          </p:nvSpPr>
          <p:spPr>
            <a:xfrm>
              <a:off x="2561022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3" name="object 9243"/>
            <p:cNvSpPr/>
            <p:nvPr/>
          </p:nvSpPr>
          <p:spPr>
            <a:xfrm>
              <a:off x="2561909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4" name="object 9244"/>
            <p:cNvSpPr/>
            <p:nvPr/>
          </p:nvSpPr>
          <p:spPr>
            <a:xfrm>
              <a:off x="256203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5" name="object 9245"/>
            <p:cNvSpPr/>
            <p:nvPr/>
          </p:nvSpPr>
          <p:spPr>
            <a:xfrm>
              <a:off x="2562162" y="417113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6" name="object 9246"/>
            <p:cNvSpPr/>
            <p:nvPr/>
          </p:nvSpPr>
          <p:spPr>
            <a:xfrm>
              <a:off x="2562289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7" name="object 9247"/>
            <p:cNvSpPr/>
            <p:nvPr/>
          </p:nvSpPr>
          <p:spPr>
            <a:xfrm>
              <a:off x="2562416" y="41711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8" name="object 9248"/>
            <p:cNvSpPr/>
            <p:nvPr/>
          </p:nvSpPr>
          <p:spPr>
            <a:xfrm>
              <a:off x="256292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9" name="object 9249"/>
            <p:cNvSpPr/>
            <p:nvPr/>
          </p:nvSpPr>
          <p:spPr>
            <a:xfrm>
              <a:off x="256317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0" name="object 9250"/>
            <p:cNvSpPr/>
            <p:nvPr/>
          </p:nvSpPr>
          <p:spPr>
            <a:xfrm>
              <a:off x="256342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1" name="object 9251"/>
            <p:cNvSpPr/>
            <p:nvPr/>
          </p:nvSpPr>
          <p:spPr>
            <a:xfrm>
              <a:off x="256355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2" name="object 9252"/>
            <p:cNvSpPr/>
            <p:nvPr/>
          </p:nvSpPr>
          <p:spPr>
            <a:xfrm>
              <a:off x="256355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3" name="object 9253"/>
            <p:cNvSpPr/>
            <p:nvPr/>
          </p:nvSpPr>
          <p:spPr>
            <a:xfrm>
              <a:off x="2563683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4" name="object 9254"/>
            <p:cNvSpPr/>
            <p:nvPr/>
          </p:nvSpPr>
          <p:spPr>
            <a:xfrm>
              <a:off x="256419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5" name="object 9255"/>
            <p:cNvSpPr/>
            <p:nvPr/>
          </p:nvSpPr>
          <p:spPr>
            <a:xfrm>
              <a:off x="2563683" y="417154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6" name="object 9256"/>
            <p:cNvSpPr/>
            <p:nvPr/>
          </p:nvSpPr>
          <p:spPr>
            <a:xfrm>
              <a:off x="2564823" y="41710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7" name="object 9257"/>
            <p:cNvSpPr/>
            <p:nvPr/>
          </p:nvSpPr>
          <p:spPr>
            <a:xfrm>
              <a:off x="2565077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8" name="object 9258"/>
            <p:cNvSpPr/>
            <p:nvPr/>
          </p:nvSpPr>
          <p:spPr>
            <a:xfrm>
              <a:off x="2565204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9" name="object 9259"/>
            <p:cNvSpPr/>
            <p:nvPr/>
          </p:nvSpPr>
          <p:spPr>
            <a:xfrm>
              <a:off x="256545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0" name="object 9260"/>
            <p:cNvSpPr/>
            <p:nvPr/>
          </p:nvSpPr>
          <p:spPr>
            <a:xfrm>
              <a:off x="256609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1" name="object 9261"/>
            <p:cNvSpPr/>
            <p:nvPr/>
          </p:nvSpPr>
          <p:spPr>
            <a:xfrm>
              <a:off x="256634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2" name="object 9262"/>
            <p:cNvSpPr/>
            <p:nvPr/>
          </p:nvSpPr>
          <p:spPr>
            <a:xfrm>
              <a:off x="256647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3" name="object 9263"/>
            <p:cNvSpPr/>
            <p:nvPr/>
          </p:nvSpPr>
          <p:spPr>
            <a:xfrm>
              <a:off x="2566218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4" name="object 9264"/>
            <p:cNvSpPr/>
            <p:nvPr/>
          </p:nvSpPr>
          <p:spPr>
            <a:xfrm>
              <a:off x="2567358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5" name="object 9265"/>
            <p:cNvSpPr/>
            <p:nvPr/>
          </p:nvSpPr>
          <p:spPr>
            <a:xfrm>
              <a:off x="2567485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6" name="object 9266"/>
            <p:cNvSpPr/>
            <p:nvPr/>
          </p:nvSpPr>
          <p:spPr>
            <a:xfrm>
              <a:off x="2567611" y="41710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7" name="object 9267"/>
            <p:cNvSpPr/>
            <p:nvPr/>
          </p:nvSpPr>
          <p:spPr>
            <a:xfrm>
              <a:off x="2567865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8" name="object 9268"/>
            <p:cNvSpPr/>
            <p:nvPr/>
          </p:nvSpPr>
          <p:spPr>
            <a:xfrm>
              <a:off x="256849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9" name="object 9269"/>
            <p:cNvSpPr/>
            <p:nvPr/>
          </p:nvSpPr>
          <p:spPr>
            <a:xfrm>
              <a:off x="256887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0" name="object 9270"/>
            <p:cNvSpPr/>
            <p:nvPr/>
          </p:nvSpPr>
          <p:spPr>
            <a:xfrm>
              <a:off x="256900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1" name="object 9271"/>
            <p:cNvSpPr/>
            <p:nvPr/>
          </p:nvSpPr>
          <p:spPr>
            <a:xfrm>
              <a:off x="256963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2" name="object 9272"/>
            <p:cNvSpPr/>
            <p:nvPr/>
          </p:nvSpPr>
          <p:spPr>
            <a:xfrm>
              <a:off x="2569892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3" name="object 9273"/>
            <p:cNvSpPr/>
            <p:nvPr/>
          </p:nvSpPr>
          <p:spPr>
            <a:xfrm>
              <a:off x="2570146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4" name="object 9274"/>
            <p:cNvSpPr/>
            <p:nvPr/>
          </p:nvSpPr>
          <p:spPr>
            <a:xfrm>
              <a:off x="2570146" y="41711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5" name="object 9275"/>
            <p:cNvSpPr/>
            <p:nvPr/>
          </p:nvSpPr>
          <p:spPr>
            <a:xfrm>
              <a:off x="257027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6" name="object 9276"/>
            <p:cNvSpPr/>
            <p:nvPr/>
          </p:nvSpPr>
          <p:spPr>
            <a:xfrm>
              <a:off x="2570399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7" name="object 9277"/>
            <p:cNvSpPr/>
            <p:nvPr/>
          </p:nvSpPr>
          <p:spPr>
            <a:xfrm>
              <a:off x="257090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8" name="object 9278"/>
            <p:cNvSpPr/>
            <p:nvPr/>
          </p:nvSpPr>
          <p:spPr>
            <a:xfrm>
              <a:off x="257116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9" name="object 9279"/>
            <p:cNvSpPr/>
            <p:nvPr/>
          </p:nvSpPr>
          <p:spPr>
            <a:xfrm>
              <a:off x="257141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0" name="object 9280"/>
            <p:cNvSpPr/>
            <p:nvPr/>
          </p:nvSpPr>
          <p:spPr>
            <a:xfrm>
              <a:off x="2571667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1" name="object 9281"/>
            <p:cNvSpPr/>
            <p:nvPr/>
          </p:nvSpPr>
          <p:spPr>
            <a:xfrm>
              <a:off x="257204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2" name="object 9282"/>
            <p:cNvSpPr/>
            <p:nvPr/>
          </p:nvSpPr>
          <p:spPr>
            <a:xfrm>
              <a:off x="257242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3" name="object 9283"/>
            <p:cNvSpPr/>
            <p:nvPr/>
          </p:nvSpPr>
          <p:spPr>
            <a:xfrm>
              <a:off x="2572807" y="41712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4" name="object 9284"/>
            <p:cNvSpPr/>
            <p:nvPr/>
          </p:nvSpPr>
          <p:spPr>
            <a:xfrm>
              <a:off x="2572934" y="41711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5" name="object 9285"/>
            <p:cNvSpPr/>
            <p:nvPr/>
          </p:nvSpPr>
          <p:spPr>
            <a:xfrm>
              <a:off x="2573061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6" name="object 9286"/>
            <p:cNvSpPr/>
            <p:nvPr/>
          </p:nvSpPr>
          <p:spPr>
            <a:xfrm>
              <a:off x="257369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7" name="object 9287"/>
            <p:cNvSpPr/>
            <p:nvPr/>
          </p:nvSpPr>
          <p:spPr>
            <a:xfrm>
              <a:off x="2572934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8" name="object 9288"/>
            <p:cNvSpPr/>
            <p:nvPr/>
          </p:nvSpPr>
          <p:spPr>
            <a:xfrm>
              <a:off x="2574201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9" name="object 9289"/>
            <p:cNvSpPr/>
            <p:nvPr/>
          </p:nvSpPr>
          <p:spPr>
            <a:xfrm>
              <a:off x="257432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90" name="object 9290"/>
            <p:cNvSpPr/>
            <p:nvPr/>
          </p:nvSpPr>
          <p:spPr>
            <a:xfrm>
              <a:off x="257496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91" name="object 9291"/>
            <p:cNvSpPr/>
            <p:nvPr/>
          </p:nvSpPr>
          <p:spPr>
            <a:xfrm>
              <a:off x="257508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92" name="object 9292"/>
            <p:cNvSpPr/>
            <p:nvPr/>
          </p:nvSpPr>
          <p:spPr>
            <a:xfrm>
              <a:off x="2575215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93" name="object 9293"/>
            <p:cNvSpPr/>
            <p:nvPr/>
          </p:nvSpPr>
          <p:spPr>
            <a:xfrm>
              <a:off x="2575342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94" name="object 9294"/>
            <p:cNvSpPr/>
            <p:nvPr/>
          </p:nvSpPr>
          <p:spPr>
            <a:xfrm>
              <a:off x="2574708" y="417144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95" name="object 9295"/>
            <p:cNvSpPr/>
            <p:nvPr/>
          </p:nvSpPr>
          <p:spPr>
            <a:xfrm>
              <a:off x="257584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96" name="object 9296"/>
            <p:cNvSpPr/>
            <p:nvPr/>
          </p:nvSpPr>
          <p:spPr>
            <a:xfrm>
              <a:off x="257648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97" name="object 9297"/>
            <p:cNvSpPr/>
            <p:nvPr/>
          </p:nvSpPr>
          <p:spPr>
            <a:xfrm>
              <a:off x="2575722" y="4171569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98" name="object 9298"/>
            <p:cNvSpPr/>
            <p:nvPr/>
          </p:nvSpPr>
          <p:spPr>
            <a:xfrm>
              <a:off x="2576102" y="41715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99" name="object 9299"/>
            <p:cNvSpPr/>
            <p:nvPr/>
          </p:nvSpPr>
          <p:spPr>
            <a:xfrm>
              <a:off x="257775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00" name="object 9300"/>
            <p:cNvSpPr/>
            <p:nvPr/>
          </p:nvSpPr>
          <p:spPr>
            <a:xfrm>
              <a:off x="2578003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01" name="object 9301"/>
            <p:cNvSpPr/>
            <p:nvPr/>
          </p:nvSpPr>
          <p:spPr>
            <a:xfrm>
              <a:off x="2578130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02" name="object 9302"/>
            <p:cNvSpPr/>
            <p:nvPr/>
          </p:nvSpPr>
          <p:spPr>
            <a:xfrm>
              <a:off x="2578257" y="41711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03" name="object 9303"/>
            <p:cNvSpPr/>
            <p:nvPr/>
          </p:nvSpPr>
          <p:spPr>
            <a:xfrm>
              <a:off x="257851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04" name="object 9304"/>
            <p:cNvSpPr/>
            <p:nvPr/>
          </p:nvSpPr>
          <p:spPr>
            <a:xfrm>
              <a:off x="257914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05" name="object 9305"/>
            <p:cNvSpPr/>
            <p:nvPr/>
          </p:nvSpPr>
          <p:spPr>
            <a:xfrm>
              <a:off x="257927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06" name="object 9306"/>
            <p:cNvSpPr/>
            <p:nvPr/>
          </p:nvSpPr>
          <p:spPr>
            <a:xfrm>
              <a:off x="2579524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07" name="object 9307"/>
            <p:cNvSpPr/>
            <p:nvPr/>
          </p:nvSpPr>
          <p:spPr>
            <a:xfrm>
              <a:off x="258015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08" name="object 9308"/>
            <p:cNvSpPr/>
            <p:nvPr/>
          </p:nvSpPr>
          <p:spPr>
            <a:xfrm>
              <a:off x="258028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09" name="object 9309"/>
            <p:cNvSpPr/>
            <p:nvPr/>
          </p:nvSpPr>
          <p:spPr>
            <a:xfrm>
              <a:off x="2580411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0" name="object 9310"/>
            <p:cNvSpPr/>
            <p:nvPr/>
          </p:nvSpPr>
          <p:spPr>
            <a:xfrm>
              <a:off x="258053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1" name="object 9311"/>
            <p:cNvSpPr/>
            <p:nvPr/>
          </p:nvSpPr>
          <p:spPr>
            <a:xfrm>
              <a:off x="2580665" y="41710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2" name="object 9312"/>
            <p:cNvSpPr/>
            <p:nvPr/>
          </p:nvSpPr>
          <p:spPr>
            <a:xfrm>
              <a:off x="2580918" y="417030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45"/>
                  </a:moveTo>
                  <a:lnTo>
                    <a:pt x="887" y="64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3" name="object 9313"/>
            <p:cNvSpPr/>
            <p:nvPr/>
          </p:nvSpPr>
          <p:spPr>
            <a:xfrm>
              <a:off x="258142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4" name="object 9314"/>
            <p:cNvSpPr/>
            <p:nvPr/>
          </p:nvSpPr>
          <p:spPr>
            <a:xfrm>
              <a:off x="2580791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5" name="object 9315"/>
            <p:cNvSpPr/>
            <p:nvPr/>
          </p:nvSpPr>
          <p:spPr>
            <a:xfrm>
              <a:off x="258218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6" name="object 9316"/>
            <p:cNvSpPr/>
            <p:nvPr/>
          </p:nvSpPr>
          <p:spPr>
            <a:xfrm>
              <a:off x="258269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7" name="object 9317"/>
            <p:cNvSpPr/>
            <p:nvPr/>
          </p:nvSpPr>
          <p:spPr>
            <a:xfrm>
              <a:off x="258281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8" name="object 9318"/>
            <p:cNvSpPr/>
            <p:nvPr/>
          </p:nvSpPr>
          <p:spPr>
            <a:xfrm>
              <a:off x="2583072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9" name="object 9319"/>
            <p:cNvSpPr/>
            <p:nvPr/>
          </p:nvSpPr>
          <p:spPr>
            <a:xfrm>
              <a:off x="258319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0" name="object 9320"/>
            <p:cNvSpPr/>
            <p:nvPr/>
          </p:nvSpPr>
          <p:spPr>
            <a:xfrm>
              <a:off x="2583326" y="41712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1" name="object 9321"/>
            <p:cNvSpPr/>
            <p:nvPr/>
          </p:nvSpPr>
          <p:spPr>
            <a:xfrm>
              <a:off x="2583453" y="417093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2" name="object 9322"/>
            <p:cNvSpPr/>
            <p:nvPr/>
          </p:nvSpPr>
          <p:spPr>
            <a:xfrm>
              <a:off x="258446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3" name="object 9323"/>
            <p:cNvSpPr/>
            <p:nvPr/>
          </p:nvSpPr>
          <p:spPr>
            <a:xfrm>
              <a:off x="258472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4" name="object 9324"/>
            <p:cNvSpPr/>
            <p:nvPr/>
          </p:nvSpPr>
          <p:spPr>
            <a:xfrm>
              <a:off x="258484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5" name="object 9325"/>
            <p:cNvSpPr/>
            <p:nvPr/>
          </p:nvSpPr>
          <p:spPr>
            <a:xfrm>
              <a:off x="258497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6" name="object 9326"/>
            <p:cNvSpPr/>
            <p:nvPr/>
          </p:nvSpPr>
          <p:spPr>
            <a:xfrm>
              <a:off x="258548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7" name="object 9327"/>
            <p:cNvSpPr/>
            <p:nvPr/>
          </p:nvSpPr>
          <p:spPr>
            <a:xfrm>
              <a:off x="258573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8" name="object 9328"/>
            <p:cNvSpPr/>
            <p:nvPr/>
          </p:nvSpPr>
          <p:spPr>
            <a:xfrm>
              <a:off x="2585860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9" name="object 9329"/>
            <p:cNvSpPr/>
            <p:nvPr/>
          </p:nvSpPr>
          <p:spPr>
            <a:xfrm>
              <a:off x="2586114" y="417068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55"/>
                  </a:moveTo>
                  <a:lnTo>
                    <a:pt x="887" y="45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0" name="object 9330"/>
            <p:cNvSpPr/>
            <p:nvPr/>
          </p:nvSpPr>
          <p:spPr>
            <a:xfrm>
              <a:off x="2586367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1" name="object 9331"/>
            <p:cNvSpPr/>
            <p:nvPr/>
          </p:nvSpPr>
          <p:spPr>
            <a:xfrm>
              <a:off x="258700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2" name="object 9332"/>
            <p:cNvSpPr/>
            <p:nvPr/>
          </p:nvSpPr>
          <p:spPr>
            <a:xfrm>
              <a:off x="2587254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3" name="object 9333"/>
            <p:cNvSpPr/>
            <p:nvPr/>
          </p:nvSpPr>
          <p:spPr>
            <a:xfrm>
              <a:off x="258738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4" name="object 9334"/>
            <p:cNvSpPr/>
            <p:nvPr/>
          </p:nvSpPr>
          <p:spPr>
            <a:xfrm>
              <a:off x="258750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5" name="object 9335"/>
            <p:cNvSpPr/>
            <p:nvPr/>
          </p:nvSpPr>
          <p:spPr>
            <a:xfrm>
              <a:off x="258801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6" name="object 9336"/>
            <p:cNvSpPr/>
            <p:nvPr/>
          </p:nvSpPr>
          <p:spPr>
            <a:xfrm>
              <a:off x="2587254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7" name="object 9337"/>
            <p:cNvSpPr/>
            <p:nvPr/>
          </p:nvSpPr>
          <p:spPr>
            <a:xfrm>
              <a:off x="2588395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8" name="object 9338"/>
            <p:cNvSpPr/>
            <p:nvPr/>
          </p:nvSpPr>
          <p:spPr>
            <a:xfrm>
              <a:off x="2588648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9" name="object 9339"/>
            <p:cNvSpPr/>
            <p:nvPr/>
          </p:nvSpPr>
          <p:spPr>
            <a:xfrm>
              <a:off x="2588775" y="41711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0" name="object 9340"/>
            <p:cNvSpPr/>
            <p:nvPr/>
          </p:nvSpPr>
          <p:spPr>
            <a:xfrm>
              <a:off x="2588902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1" name="object 9341"/>
            <p:cNvSpPr/>
            <p:nvPr/>
          </p:nvSpPr>
          <p:spPr>
            <a:xfrm>
              <a:off x="258953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2" name="object 9342"/>
            <p:cNvSpPr/>
            <p:nvPr/>
          </p:nvSpPr>
          <p:spPr>
            <a:xfrm>
              <a:off x="2589662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3" name="object 9343"/>
            <p:cNvSpPr/>
            <p:nvPr/>
          </p:nvSpPr>
          <p:spPr>
            <a:xfrm>
              <a:off x="258991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4" name="object 9344"/>
            <p:cNvSpPr/>
            <p:nvPr/>
          </p:nvSpPr>
          <p:spPr>
            <a:xfrm>
              <a:off x="2590042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5" name="object 9345"/>
            <p:cNvSpPr/>
            <p:nvPr/>
          </p:nvSpPr>
          <p:spPr>
            <a:xfrm>
              <a:off x="259016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6" name="object 9346"/>
            <p:cNvSpPr/>
            <p:nvPr/>
          </p:nvSpPr>
          <p:spPr>
            <a:xfrm>
              <a:off x="259093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7" name="object 9347"/>
            <p:cNvSpPr/>
            <p:nvPr/>
          </p:nvSpPr>
          <p:spPr>
            <a:xfrm>
              <a:off x="2591183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8" name="object 9348"/>
            <p:cNvSpPr/>
            <p:nvPr/>
          </p:nvSpPr>
          <p:spPr>
            <a:xfrm>
              <a:off x="259131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9" name="object 9349"/>
            <p:cNvSpPr/>
            <p:nvPr/>
          </p:nvSpPr>
          <p:spPr>
            <a:xfrm>
              <a:off x="2591437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0" name="object 9350"/>
            <p:cNvSpPr/>
            <p:nvPr/>
          </p:nvSpPr>
          <p:spPr>
            <a:xfrm>
              <a:off x="2591563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1" name="object 9351"/>
            <p:cNvSpPr/>
            <p:nvPr/>
          </p:nvSpPr>
          <p:spPr>
            <a:xfrm>
              <a:off x="259194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2" name="object 9352"/>
            <p:cNvSpPr/>
            <p:nvPr/>
          </p:nvSpPr>
          <p:spPr>
            <a:xfrm>
              <a:off x="259219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3" name="object 9353"/>
            <p:cNvSpPr/>
            <p:nvPr/>
          </p:nvSpPr>
          <p:spPr>
            <a:xfrm>
              <a:off x="259245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4" name="object 9354"/>
            <p:cNvSpPr/>
            <p:nvPr/>
          </p:nvSpPr>
          <p:spPr>
            <a:xfrm>
              <a:off x="2592704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5" name="object 9355"/>
            <p:cNvSpPr/>
            <p:nvPr/>
          </p:nvSpPr>
          <p:spPr>
            <a:xfrm>
              <a:off x="2592830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6" name="object 9356"/>
            <p:cNvSpPr/>
            <p:nvPr/>
          </p:nvSpPr>
          <p:spPr>
            <a:xfrm>
              <a:off x="2593337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7" name="object 9357"/>
            <p:cNvSpPr/>
            <p:nvPr/>
          </p:nvSpPr>
          <p:spPr>
            <a:xfrm>
              <a:off x="259346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8" name="object 9358"/>
            <p:cNvSpPr/>
            <p:nvPr/>
          </p:nvSpPr>
          <p:spPr>
            <a:xfrm>
              <a:off x="259359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9" name="object 9359"/>
            <p:cNvSpPr/>
            <p:nvPr/>
          </p:nvSpPr>
          <p:spPr>
            <a:xfrm>
              <a:off x="2593844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0" name="object 9360"/>
            <p:cNvSpPr/>
            <p:nvPr/>
          </p:nvSpPr>
          <p:spPr>
            <a:xfrm>
              <a:off x="2593971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1" name="object 9361"/>
            <p:cNvSpPr/>
            <p:nvPr/>
          </p:nvSpPr>
          <p:spPr>
            <a:xfrm>
              <a:off x="259460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2" name="object 9362"/>
            <p:cNvSpPr/>
            <p:nvPr/>
          </p:nvSpPr>
          <p:spPr>
            <a:xfrm>
              <a:off x="2593971" y="4171569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3" name="object 9363"/>
            <p:cNvSpPr/>
            <p:nvPr/>
          </p:nvSpPr>
          <p:spPr>
            <a:xfrm>
              <a:off x="259587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4" name="object 9364"/>
            <p:cNvSpPr/>
            <p:nvPr/>
          </p:nvSpPr>
          <p:spPr>
            <a:xfrm>
              <a:off x="2596125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5" name="object 9365"/>
            <p:cNvSpPr/>
            <p:nvPr/>
          </p:nvSpPr>
          <p:spPr>
            <a:xfrm>
              <a:off x="2596379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6" name="object 9366"/>
            <p:cNvSpPr/>
            <p:nvPr/>
          </p:nvSpPr>
          <p:spPr>
            <a:xfrm>
              <a:off x="2596506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7" name="object 9367"/>
            <p:cNvSpPr/>
            <p:nvPr/>
          </p:nvSpPr>
          <p:spPr>
            <a:xfrm>
              <a:off x="2596759" y="417093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8" name="object 9368"/>
            <p:cNvSpPr/>
            <p:nvPr/>
          </p:nvSpPr>
          <p:spPr>
            <a:xfrm>
              <a:off x="259701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9" name="object 9369"/>
            <p:cNvSpPr/>
            <p:nvPr/>
          </p:nvSpPr>
          <p:spPr>
            <a:xfrm>
              <a:off x="259726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0" name="object 9370"/>
            <p:cNvSpPr/>
            <p:nvPr/>
          </p:nvSpPr>
          <p:spPr>
            <a:xfrm>
              <a:off x="259764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1" name="object 9371"/>
            <p:cNvSpPr/>
            <p:nvPr/>
          </p:nvSpPr>
          <p:spPr>
            <a:xfrm>
              <a:off x="259777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2" name="object 9372"/>
            <p:cNvSpPr/>
            <p:nvPr/>
          </p:nvSpPr>
          <p:spPr>
            <a:xfrm>
              <a:off x="2597013" y="41715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3" name="object 9373"/>
            <p:cNvSpPr/>
            <p:nvPr/>
          </p:nvSpPr>
          <p:spPr>
            <a:xfrm>
              <a:off x="259853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4" name="object 9374"/>
            <p:cNvSpPr/>
            <p:nvPr/>
          </p:nvSpPr>
          <p:spPr>
            <a:xfrm>
              <a:off x="2598787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5" name="object 9375"/>
            <p:cNvSpPr/>
            <p:nvPr/>
          </p:nvSpPr>
          <p:spPr>
            <a:xfrm>
              <a:off x="2599040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6" name="object 9376"/>
            <p:cNvSpPr/>
            <p:nvPr/>
          </p:nvSpPr>
          <p:spPr>
            <a:xfrm>
              <a:off x="2599294" y="41711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7" name="object 9377"/>
            <p:cNvSpPr/>
            <p:nvPr/>
          </p:nvSpPr>
          <p:spPr>
            <a:xfrm>
              <a:off x="260005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8" name="object 9378"/>
            <p:cNvSpPr/>
            <p:nvPr/>
          </p:nvSpPr>
          <p:spPr>
            <a:xfrm>
              <a:off x="260043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9" name="object 9379"/>
            <p:cNvSpPr/>
            <p:nvPr/>
          </p:nvSpPr>
          <p:spPr>
            <a:xfrm>
              <a:off x="2600561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0" name="object 9380"/>
            <p:cNvSpPr/>
            <p:nvPr/>
          </p:nvSpPr>
          <p:spPr>
            <a:xfrm>
              <a:off x="260119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1" name="object 9381"/>
            <p:cNvSpPr/>
            <p:nvPr/>
          </p:nvSpPr>
          <p:spPr>
            <a:xfrm>
              <a:off x="260144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2" name="object 9382"/>
            <p:cNvSpPr/>
            <p:nvPr/>
          </p:nvSpPr>
          <p:spPr>
            <a:xfrm>
              <a:off x="2601575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3" name="object 9383"/>
            <p:cNvSpPr/>
            <p:nvPr/>
          </p:nvSpPr>
          <p:spPr>
            <a:xfrm>
              <a:off x="2601701" y="41711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4" name="object 9384"/>
            <p:cNvSpPr/>
            <p:nvPr/>
          </p:nvSpPr>
          <p:spPr>
            <a:xfrm>
              <a:off x="2601828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5" name="object 9385"/>
            <p:cNvSpPr/>
            <p:nvPr/>
          </p:nvSpPr>
          <p:spPr>
            <a:xfrm>
              <a:off x="260195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6" name="object 9386"/>
            <p:cNvSpPr/>
            <p:nvPr/>
          </p:nvSpPr>
          <p:spPr>
            <a:xfrm>
              <a:off x="2602082" y="417092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7" name="object 9387"/>
            <p:cNvSpPr/>
            <p:nvPr/>
          </p:nvSpPr>
          <p:spPr>
            <a:xfrm>
              <a:off x="2601955" y="41715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8" name="object 9388"/>
            <p:cNvSpPr/>
            <p:nvPr/>
          </p:nvSpPr>
          <p:spPr>
            <a:xfrm>
              <a:off x="2603222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9" name="object 9389"/>
            <p:cNvSpPr/>
            <p:nvPr/>
          </p:nvSpPr>
          <p:spPr>
            <a:xfrm>
              <a:off x="260372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0" name="object 9390"/>
            <p:cNvSpPr/>
            <p:nvPr/>
          </p:nvSpPr>
          <p:spPr>
            <a:xfrm>
              <a:off x="2603096" y="41715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1" name="object 9391"/>
            <p:cNvSpPr/>
            <p:nvPr/>
          </p:nvSpPr>
          <p:spPr>
            <a:xfrm>
              <a:off x="2604363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2" name="object 9392"/>
            <p:cNvSpPr/>
            <p:nvPr/>
          </p:nvSpPr>
          <p:spPr>
            <a:xfrm>
              <a:off x="2604489" y="41712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3" name="object 9393"/>
            <p:cNvSpPr/>
            <p:nvPr/>
          </p:nvSpPr>
          <p:spPr>
            <a:xfrm>
              <a:off x="2604743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4" name="object 9394"/>
            <p:cNvSpPr/>
            <p:nvPr/>
          </p:nvSpPr>
          <p:spPr>
            <a:xfrm>
              <a:off x="260499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5" name="object 9395"/>
            <p:cNvSpPr/>
            <p:nvPr/>
          </p:nvSpPr>
          <p:spPr>
            <a:xfrm>
              <a:off x="260525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6" name="object 9396"/>
            <p:cNvSpPr/>
            <p:nvPr/>
          </p:nvSpPr>
          <p:spPr>
            <a:xfrm>
              <a:off x="260563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7" name="object 9397"/>
            <p:cNvSpPr/>
            <p:nvPr/>
          </p:nvSpPr>
          <p:spPr>
            <a:xfrm>
              <a:off x="2604996" y="4171569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8" name="object 9398"/>
            <p:cNvSpPr/>
            <p:nvPr/>
          </p:nvSpPr>
          <p:spPr>
            <a:xfrm>
              <a:off x="260689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9" name="object 9399"/>
            <p:cNvSpPr/>
            <p:nvPr/>
          </p:nvSpPr>
          <p:spPr>
            <a:xfrm>
              <a:off x="2607024" y="41710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0" name="object 9400"/>
            <p:cNvSpPr/>
            <p:nvPr/>
          </p:nvSpPr>
          <p:spPr>
            <a:xfrm>
              <a:off x="2607278" y="41712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1" name="object 9401"/>
            <p:cNvSpPr/>
            <p:nvPr/>
          </p:nvSpPr>
          <p:spPr>
            <a:xfrm>
              <a:off x="260791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2" name="object 9402"/>
            <p:cNvSpPr/>
            <p:nvPr/>
          </p:nvSpPr>
          <p:spPr>
            <a:xfrm>
              <a:off x="260829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3" name="object 9403"/>
            <p:cNvSpPr/>
            <p:nvPr/>
          </p:nvSpPr>
          <p:spPr>
            <a:xfrm>
              <a:off x="260854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4" name="object 9404"/>
            <p:cNvSpPr/>
            <p:nvPr/>
          </p:nvSpPr>
          <p:spPr>
            <a:xfrm>
              <a:off x="260917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5" name="object 9405"/>
            <p:cNvSpPr/>
            <p:nvPr/>
          </p:nvSpPr>
          <p:spPr>
            <a:xfrm>
              <a:off x="260930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6" name="object 9406"/>
            <p:cNvSpPr/>
            <p:nvPr/>
          </p:nvSpPr>
          <p:spPr>
            <a:xfrm>
              <a:off x="2609559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7" name="object 9407"/>
            <p:cNvSpPr/>
            <p:nvPr/>
          </p:nvSpPr>
          <p:spPr>
            <a:xfrm>
              <a:off x="2609685" y="41712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8" name="object 9408"/>
            <p:cNvSpPr/>
            <p:nvPr/>
          </p:nvSpPr>
          <p:spPr>
            <a:xfrm>
              <a:off x="2609812" y="41712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9" name="object 9409"/>
            <p:cNvSpPr/>
            <p:nvPr/>
          </p:nvSpPr>
          <p:spPr>
            <a:xfrm>
              <a:off x="261006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0" name="object 9410"/>
            <p:cNvSpPr/>
            <p:nvPr/>
          </p:nvSpPr>
          <p:spPr>
            <a:xfrm>
              <a:off x="261031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1" name="object 9411"/>
            <p:cNvSpPr/>
            <p:nvPr/>
          </p:nvSpPr>
          <p:spPr>
            <a:xfrm>
              <a:off x="2609685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2" name="object 9412"/>
            <p:cNvSpPr/>
            <p:nvPr/>
          </p:nvSpPr>
          <p:spPr>
            <a:xfrm>
              <a:off x="2611079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3" name="object 9413"/>
            <p:cNvSpPr/>
            <p:nvPr/>
          </p:nvSpPr>
          <p:spPr>
            <a:xfrm>
              <a:off x="261146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4" name="object 9414"/>
            <p:cNvSpPr/>
            <p:nvPr/>
          </p:nvSpPr>
          <p:spPr>
            <a:xfrm>
              <a:off x="261196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5" name="object 9415"/>
            <p:cNvSpPr/>
            <p:nvPr/>
          </p:nvSpPr>
          <p:spPr>
            <a:xfrm>
              <a:off x="2612220" y="417113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6" name="object 9416"/>
            <p:cNvSpPr/>
            <p:nvPr/>
          </p:nvSpPr>
          <p:spPr>
            <a:xfrm>
              <a:off x="2612473" y="41711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7" name="object 9417"/>
            <p:cNvSpPr/>
            <p:nvPr/>
          </p:nvSpPr>
          <p:spPr>
            <a:xfrm>
              <a:off x="261323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8" name="object 9418"/>
            <p:cNvSpPr/>
            <p:nvPr/>
          </p:nvSpPr>
          <p:spPr>
            <a:xfrm>
              <a:off x="261336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9" name="object 9419"/>
            <p:cNvSpPr/>
            <p:nvPr/>
          </p:nvSpPr>
          <p:spPr>
            <a:xfrm>
              <a:off x="261348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0" name="object 9420"/>
            <p:cNvSpPr/>
            <p:nvPr/>
          </p:nvSpPr>
          <p:spPr>
            <a:xfrm>
              <a:off x="2613741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1" name="object 9421"/>
            <p:cNvSpPr/>
            <p:nvPr/>
          </p:nvSpPr>
          <p:spPr>
            <a:xfrm>
              <a:off x="261386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2" name="object 9422"/>
            <p:cNvSpPr/>
            <p:nvPr/>
          </p:nvSpPr>
          <p:spPr>
            <a:xfrm>
              <a:off x="261437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3" name="object 9423"/>
            <p:cNvSpPr/>
            <p:nvPr/>
          </p:nvSpPr>
          <p:spPr>
            <a:xfrm>
              <a:off x="261450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4" name="object 9424"/>
            <p:cNvSpPr/>
            <p:nvPr/>
          </p:nvSpPr>
          <p:spPr>
            <a:xfrm>
              <a:off x="2614754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5" name="object 9425"/>
            <p:cNvSpPr/>
            <p:nvPr/>
          </p:nvSpPr>
          <p:spPr>
            <a:xfrm>
              <a:off x="2614881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6" name="object 9426"/>
            <p:cNvSpPr/>
            <p:nvPr/>
          </p:nvSpPr>
          <p:spPr>
            <a:xfrm>
              <a:off x="2615135" y="41710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7" name="object 9427"/>
            <p:cNvSpPr/>
            <p:nvPr/>
          </p:nvSpPr>
          <p:spPr>
            <a:xfrm>
              <a:off x="261538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8" name="object 9428"/>
            <p:cNvSpPr/>
            <p:nvPr/>
          </p:nvSpPr>
          <p:spPr>
            <a:xfrm>
              <a:off x="261589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9" name="object 9429"/>
            <p:cNvSpPr/>
            <p:nvPr/>
          </p:nvSpPr>
          <p:spPr>
            <a:xfrm>
              <a:off x="2616149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0" name="object 9430"/>
            <p:cNvSpPr/>
            <p:nvPr/>
          </p:nvSpPr>
          <p:spPr>
            <a:xfrm>
              <a:off x="261640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1" name="object 9431"/>
            <p:cNvSpPr/>
            <p:nvPr/>
          </p:nvSpPr>
          <p:spPr>
            <a:xfrm>
              <a:off x="2617162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2" name="object 9432"/>
            <p:cNvSpPr/>
            <p:nvPr/>
          </p:nvSpPr>
          <p:spPr>
            <a:xfrm>
              <a:off x="2617289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3" name="object 9433"/>
            <p:cNvSpPr/>
            <p:nvPr/>
          </p:nvSpPr>
          <p:spPr>
            <a:xfrm>
              <a:off x="2617416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4" name="object 9434"/>
            <p:cNvSpPr/>
            <p:nvPr/>
          </p:nvSpPr>
          <p:spPr>
            <a:xfrm>
              <a:off x="2617542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5" name="object 9435"/>
            <p:cNvSpPr/>
            <p:nvPr/>
          </p:nvSpPr>
          <p:spPr>
            <a:xfrm>
              <a:off x="2617669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6" name="object 9436"/>
            <p:cNvSpPr/>
            <p:nvPr/>
          </p:nvSpPr>
          <p:spPr>
            <a:xfrm>
              <a:off x="2617796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7" name="object 9437"/>
            <p:cNvSpPr/>
            <p:nvPr/>
          </p:nvSpPr>
          <p:spPr>
            <a:xfrm>
              <a:off x="261804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8" name="object 9438"/>
            <p:cNvSpPr/>
            <p:nvPr/>
          </p:nvSpPr>
          <p:spPr>
            <a:xfrm>
              <a:off x="261830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9" name="object 9439"/>
            <p:cNvSpPr/>
            <p:nvPr/>
          </p:nvSpPr>
          <p:spPr>
            <a:xfrm>
              <a:off x="261855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0" name="object 9440"/>
            <p:cNvSpPr/>
            <p:nvPr/>
          </p:nvSpPr>
          <p:spPr>
            <a:xfrm>
              <a:off x="261893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1" name="object 9441"/>
            <p:cNvSpPr/>
            <p:nvPr/>
          </p:nvSpPr>
          <p:spPr>
            <a:xfrm>
              <a:off x="261957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2" name="object 9442"/>
            <p:cNvSpPr/>
            <p:nvPr/>
          </p:nvSpPr>
          <p:spPr>
            <a:xfrm>
              <a:off x="2618937" y="417156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3" name="object 9443"/>
            <p:cNvSpPr/>
            <p:nvPr/>
          </p:nvSpPr>
          <p:spPr>
            <a:xfrm>
              <a:off x="2620204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4" name="object 9444"/>
            <p:cNvSpPr/>
            <p:nvPr/>
          </p:nvSpPr>
          <p:spPr>
            <a:xfrm>
              <a:off x="2620204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5" name="object 9445"/>
            <p:cNvSpPr/>
            <p:nvPr/>
          </p:nvSpPr>
          <p:spPr>
            <a:xfrm>
              <a:off x="2620457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6" name="object 9446"/>
            <p:cNvSpPr/>
            <p:nvPr/>
          </p:nvSpPr>
          <p:spPr>
            <a:xfrm>
              <a:off x="262096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7" name="object 9447"/>
            <p:cNvSpPr/>
            <p:nvPr/>
          </p:nvSpPr>
          <p:spPr>
            <a:xfrm>
              <a:off x="262121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8" name="object 9448"/>
            <p:cNvSpPr/>
            <p:nvPr/>
          </p:nvSpPr>
          <p:spPr>
            <a:xfrm>
              <a:off x="262134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9" name="object 9449"/>
            <p:cNvSpPr/>
            <p:nvPr/>
          </p:nvSpPr>
          <p:spPr>
            <a:xfrm>
              <a:off x="2621598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0" name="object 9450"/>
            <p:cNvSpPr/>
            <p:nvPr/>
          </p:nvSpPr>
          <p:spPr>
            <a:xfrm>
              <a:off x="262223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1" name="object 9451"/>
            <p:cNvSpPr/>
            <p:nvPr/>
          </p:nvSpPr>
          <p:spPr>
            <a:xfrm>
              <a:off x="2622358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2" name="object 9452"/>
            <p:cNvSpPr/>
            <p:nvPr/>
          </p:nvSpPr>
          <p:spPr>
            <a:xfrm>
              <a:off x="262248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3" name="object 9453"/>
            <p:cNvSpPr/>
            <p:nvPr/>
          </p:nvSpPr>
          <p:spPr>
            <a:xfrm>
              <a:off x="2622612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4" name="object 9454"/>
            <p:cNvSpPr/>
            <p:nvPr/>
          </p:nvSpPr>
          <p:spPr>
            <a:xfrm>
              <a:off x="2622738" y="41711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5" name="object 9455"/>
            <p:cNvSpPr/>
            <p:nvPr/>
          </p:nvSpPr>
          <p:spPr>
            <a:xfrm>
              <a:off x="2622992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6" name="object 9456"/>
            <p:cNvSpPr/>
            <p:nvPr/>
          </p:nvSpPr>
          <p:spPr>
            <a:xfrm>
              <a:off x="262311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7" name="object 9457"/>
            <p:cNvSpPr/>
            <p:nvPr/>
          </p:nvSpPr>
          <p:spPr>
            <a:xfrm>
              <a:off x="262362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8" name="object 9458"/>
            <p:cNvSpPr/>
            <p:nvPr/>
          </p:nvSpPr>
          <p:spPr>
            <a:xfrm>
              <a:off x="2622992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9" name="object 9459"/>
            <p:cNvSpPr/>
            <p:nvPr/>
          </p:nvSpPr>
          <p:spPr>
            <a:xfrm>
              <a:off x="262413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0" name="object 9460"/>
            <p:cNvSpPr/>
            <p:nvPr/>
          </p:nvSpPr>
          <p:spPr>
            <a:xfrm>
              <a:off x="262425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1" name="object 9461"/>
            <p:cNvSpPr/>
            <p:nvPr/>
          </p:nvSpPr>
          <p:spPr>
            <a:xfrm>
              <a:off x="262463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2" name="object 9462"/>
            <p:cNvSpPr/>
            <p:nvPr/>
          </p:nvSpPr>
          <p:spPr>
            <a:xfrm>
              <a:off x="262489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3" name="object 9463"/>
            <p:cNvSpPr/>
            <p:nvPr/>
          </p:nvSpPr>
          <p:spPr>
            <a:xfrm>
              <a:off x="262514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4" name="object 9464"/>
            <p:cNvSpPr/>
            <p:nvPr/>
          </p:nvSpPr>
          <p:spPr>
            <a:xfrm>
              <a:off x="2625273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5" name="object 9465"/>
            <p:cNvSpPr/>
            <p:nvPr/>
          </p:nvSpPr>
          <p:spPr>
            <a:xfrm>
              <a:off x="2625400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6" name="object 9466"/>
            <p:cNvSpPr/>
            <p:nvPr/>
          </p:nvSpPr>
          <p:spPr>
            <a:xfrm>
              <a:off x="2625526" y="41711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7" name="object 9467"/>
            <p:cNvSpPr/>
            <p:nvPr/>
          </p:nvSpPr>
          <p:spPr>
            <a:xfrm>
              <a:off x="262565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8" name="object 9468"/>
            <p:cNvSpPr/>
            <p:nvPr/>
          </p:nvSpPr>
          <p:spPr>
            <a:xfrm>
              <a:off x="262654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9" name="object 9469"/>
            <p:cNvSpPr/>
            <p:nvPr/>
          </p:nvSpPr>
          <p:spPr>
            <a:xfrm>
              <a:off x="262666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0" name="object 9470"/>
            <p:cNvSpPr/>
            <p:nvPr/>
          </p:nvSpPr>
          <p:spPr>
            <a:xfrm>
              <a:off x="262692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1" name="object 9471"/>
            <p:cNvSpPr/>
            <p:nvPr/>
          </p:nvSpPr>
          <p:spPr>
            <a:xfrm>
              <a:off x="262755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2" name="object 9472"/>
            <p:cNvSpPr/>
            <p:nvPr/>
          </p:nvSpPr>
          <p:spPr>
            <a:xfrm>
              <a:off x="2627808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3" name="object 9473"/>
            <p:cNvSpPr/>
            <p:nvPr/>
          </p:nvSpPr>
          <p:spPr>
            <a:xfrm>
              <a:off x="262793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4" name="object 9474"/>
            <p:cNvSpPr/>
            <p:nvPr/>
          </p:nvSpPr>
          <p:spPr>
            <a:xfrm>
              <a:off x="2628061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5" name="object 9475"/>
            <p:cNvSpPr/>
            <p:nvPr/>
          </p:nvSpPr>
          <p:spPr>
            <a:xfrm>
              <a:off x="2628315" y="41711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6" name="object 9476"/>
            <p:cNvSpPr/>
            <p:nvPr/>
          </p:nvSpPr>
          <p:spPr>
            <a:xfrm>
              <a:off x="2628441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7" name="object 9477"/>
            <p:cNvSpPr/>
            <p:nvPr/>
          </p:nvSpPr>
          <p:spPr>
            <a:xfrm>
              <a:off x="262894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8" name="object 9478"/>
            <p:cNvSpPr/>
            <p:nvPr/>
          </p:nvSpPr>
          <p:spPr>
            <a:xfrm>
              <a:off x="262907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9" name="object 9479"/>
            <p:cNvSpPr/>
            <p:nvPr/>
          </p:nvSpPr>
          <p:spPr>
            <a:xfrm>
              <a:off x="262932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0" name="object 9480"/>
            <p:cNvSpPr/>
            <p:nvPr/>
          </p:nvSpPr>
          <p:spPr>
            <a:xfrm>
              <a:off x="262958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1" name="object 9481"/>
            <p:cNvSpPr/>
            <p:nvPr/>
          </p:nvSpPr>
          <p:spPr>
            <a:xfrm>
              <a:off x="2629075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2" name="object 9482"/>
            <p:cNvSpPr/>
            <p:nvPr/>
          </p:nvSpPr>
          <p:spPr>
            <a:xfrm>
              <a:off x="2630342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3" name="object 9483"/>
            <p:cNvSpPr/>
            <p:nvPr/>
          </p:nvSpPr>
          <p:spPr>
            <a:xfrm>
              <a:off x="2630596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4" name="object 9484"/>
            <p:cNvSpPr/>
            <p:nvPr/>
          </p:nvSpPr>
          <p:spPr>
            <a:xfrm>
              <a:off x="2630722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5" name="object 9485"/>
            <p:cNvSpPr/>
            <p:nvPr/>
          </p:nvSpPr>
          <p:spPr>
            <a:xfrm>
              <a:off x="2630849" y="41712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6" name="object 9486"/>
            <p:cNvSpPr/>
            <p:nvPr/>
          </p:nvSpPr>
          <p:spPr>
            <a:xfrm>
              <a:off x="263110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7" name="object 9487"/>
            <p:cNvSpPr/>
            <p:nvPr/>
          </p:nvSpPr>
          <p:spPr>
            <a:xfrm>
              <a:off x="263186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8" name="object 9488"/>
            <p:cNvSpPr/>
            <p:nvPr/>
          </p:nvSpPr>
          <p:spPr>
            <a:xfrm>
              <a:off x="263199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9" name="object 9489"/>
            <p:cNvSpPr/>
            <p:nvPr/>
          </p:nvSpPr>
          <p:spPr>
            <a:xfrm>
              <a:off x="2632116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0" name="object 9490"/>
            <p:cNvSpPr/>
            <p:nvPr/>
          </p:nvSpPr>
          <p:spPr>
            <a:xfrm>
              <a:off x="2631863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1" name="object 9491"/>
            <p:cNvSpPr/>
            <p:nvPr/>
          </p:nvSpPr>
          <p:spPr>
            <a:xfrm>
              <a:off x="263313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2" name="object 9492"/>
            <p:cNvSpPr/>
            <p:nvPr/>
          </p:nvSpPr>
          <p:spPr>
            <a:xfrm>
              <a:off x="2633257" y="41712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3" name="object 9493"/>
            <p:cNvSpPr/>
            <p:nvPr/>
          </p:nvSpPr>
          <p:spPr>
            <a:xfrm>
              <a:off x="2633510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4" name="object 9494"/>
            <p:cNvSpPr/>
            <p:nvPr/>
          </p:nvSpPr>
          <p:spPr>
            <a:xfrm>
              <a:off x="263414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5" name="object 9495"/>
            <p:cNvSpPr/>
            <p:nvPr/>
          </p:nvSpPr>
          <p:spPr>
            <a:xfrm>
              <a:off x="263439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6" name="object 9496"/>
            <p:cNvSpPr/>
            <p:nvPr/>
          </p:nvSpPr>
          <p:spPr>
            <a:xfrm>
              <a:off x="2634651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7" name="object 9497"/>
            <p:cNvSpPr/>
            <p:nvPr/>
          </p:nvSpPr>
          <p:spPr>
            <a:xfrm>
              <a:off x="263490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8" name="object 9498"/>
            <p:cNvSpPr/>
            <p:nvPr/>
          </p:nvSpPr>
          <p:spPr>
            <a:xfrm>
              <a:off x="263541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9" name="object 9499"/>
            <p:cNvSpPr/>
            <p:nvPr/>
          </p:nvSpPr>
          <p:spPr>
            <a:xfrm>
              <a:off x="263566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0" name="object 9500"/>
            <p:cNvSpPr/>
            <p:nvPr/>
          </p:nvSpPr>
          <p:spPr>
            <a:xfrm>
              <a:off x="263579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1" name="object 9501"/>
            <p:cNvSpPr/>
            <p:nvPr/>
          </p:nvSpPr>
          <p:spPr>
            <a:xfrm>
              <a:off x="2635918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2" name="object 9502"/>
            <p:cNvSpPr/>
            <p:nvPr/>
          </p:nvSpPr>
          <p:spPr>
            <a:xfrm>
              <a:off x="2636045" y="41711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3" name="object 9503"/>
            <p:cNvSpPr/>
            <p:nvPr/>
          </p:nvSpPr>
          <p:spPr>
            <a:xfrm>
              <a:off x="263629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4" name="object 9504"/>
            <p:cNvSpPr/>
            <p:nvPr/>
          </p:nvSpPr>
          <p:spPr>
            <a:xfrm>
              <a:off x="263655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5" name="object 9505"/>
            <p:cNvSpPr/>
            <p:nvPr/>
          </p:nvSpPr>
          <p:spPr>
            <a:xfrm>
              <a:off x="263680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6" name="object 9506"/>
            <p:cNvSpPr/>
            <p:nvPr/>
          </p:nvSpPr>
          <p:spPr>
            <a:xfrm>
              <a:off x="263705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7" name="object 9507"/>
            <p:cNvSpPr/>
            <p:nvPr/>
          </p:nvSpPr>
          <p:spPr>
            <a:xfrm>
              <a:off x="263743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8" name="object 9508"/>
            <p:cNvSpPr/>
            <p:nvPr/>
          </p:nvSpPr>
          <p:spPr>
            <a:xfrm>
              <a:off x="263781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9" name="object 9509"/>
            <p:cNvSpPr/>
            <p:nvPr/>
          </p:nvSpPr>
          <p:spPr>
            <a:xfrm>
              <a:off x="263832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0" name="object 9510"/>
            <p:cNvSpPr/>
            <p:nvPr/>
          </p:nvSpPr>
          <p:spPr>
            <a:xfrm>
              <a:off x="2638580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1" name="object 9511"/>
            <p:cNvSpPr/>
            <p:nvPr/>
          </p:nvSpPr>
          <p:spPr>
            <a:xfrm>
              <a:off x="2638706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2" name="object 9512"/>
            <p:cNvSpPr/>
            <p:nvPr/>
          </p:nvSpPr>
          <p:spPr>
            <a:xfrm>
              <a:off x="2638833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3" name="object 9513"/>
            <p:cNvSpPr/>
            <p:nvPr/>
          </p:nvSpPr>
          <p:spPr>
            <a:xfrm>
              <a:off x="263946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4" name="object 9514"/>
            <p:cNvSpPr/>
            <p:nvPr/>
          </p:nvSpPr>
          <p:spPr>
            <a:xfrm>
              <a:off x="263972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5" name="object 9515"/>
            <p:cNvSpPr/>
            <p:nvPr/>
          </p:nvSpPr>
          <p:spPr>
            <a:xfrm>
              <a:off x="2639847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6" name="object 9516"/>
            <p:cNvSpPr/>
            <p:nvPr/>
          </p:nvSpPr>
          <p:spPr>
            <a:xfrm>
              <a:off x="264010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7" name="object 9517"/>
            <p:cNvSpPr/>
            <p:nvPr/>
          </p:nvSpPr>
          <p:spPr>
            <a:xfrm>
              <a:off x="264022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8" name="object 9518"/>
            <p:cNvSpPr/>
            <p:nvPr/>
          </p:nvSpPr>
          <p:spPr>
            <a:xfrm>
              <a:off x="264060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9" name="object 9519"/>
            <p:cNvSpPr/>
            <p:nvPr/>
          </p:nvSpPr>
          <p:spPr>
            <a:xfrm>
              <a:off x="2640861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0" name="object 9520"/>
            <p:cNvSpPr/>
            <p:nvPr/>
          </p:nvSpPr>
          <p:spPr>
            <a:xfrm>
              <a:off x="264098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1" name="object 9521"/>
            <p:cNvSpPr/>
            <p:nvPr/>
          </p:nvSpPr>
          <p:spPr>
            <a:xfrm>
              <a:off x="2641241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2" name="object 9522"/>
            <p:cNvSpPr/>
            <p:nvPr/>
          </p:nvSpPr>
          <p:spPr>
            <a:xfrm>
              <a:off x="2641368" y="41711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3" name="object 9523"/>
            <p:cNvSpPr/>
            <p:nvPr/>
          </p:nvSpPr>
          <p:spPr>
            <a:xfrm>
              <a:off x="264149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4" name="object 9524"/>
            <p:cNvSpPr/>
            <p:nvPr/>
          </p:nvSpPr>
          <p:spPr>
            <a:xfrm>
              <a:off x="264162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5" name="object 9525"/>
            <p:cNvSpPr/>
            <p:nvPr/>
          </p:nvSpPr>
          <p:spPr>
            <a:xfrm>
              <a:off x="264250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6" name="object 9526"/>
            <p:cNvSpPr/>
            <p:nvPr/>
          </p:nvSpPr>
          <p:spPr>
            <a:xfrm>
              <a:off x="264263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7" name="object 9527"/>
            <p:cNvSpPr/>
            <p:nvPr/>
          </p:nvSpPr>
          <p:spPr>
            <a:xfrm>
              <a:off x="264339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8" name="object 9528"/>
            <p:cNvSpPr/>
            <p:nvPr/>
          </p:nvSpPr>
          <p:spPr>
            <a:xfrm>
              <a:off x="264352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9" name="object 9529"/>
            <p:cNvSpPr/>
            <p:nvPr/>
          </p:nvSpPr>
          <p:spPr>
            <a:xfrm>
              <a:off x="2643775" y="41712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0" name="object 9530"/>
            <p:cNvSpPr/>
            <p:nvPr/>
          </p:nvSpPr>
          <p:spPr>
            <a:xfrm>
              <a:off x="2644029" y="41711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1" name="object 9531"/>
            <p:cNvSpPr/>
            <p:nvPr/>
          </p:nvSpPr>
          <p:spPr>
            <a:xfrm>
              <a:off x="2644156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2" name="object 9532"/>
            <p:cNvSpPr/>
            <p:nvPr/>
          </p:nvSpPr>
          <p:spPr>
            <a:xfrm>
              <a:off x="264440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3" name="object 9533"/>
            <p:cNvSpPr/>
            <p:nvPr/>
          </p:nvSpPr>
          <p:spPr>
            <a:xfrm>
              <a:off x="264516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4" name="object 9534"/>
            <p:cNvSpPr/>
            <p:nvPr/>
          </p:nvSpPr>
          <p:spPr>
            <a:xfrm>
              <a:off x="264529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5" name="object 9535"/>
            <p:cNvSpPr/>
            <p:nvPr/>
          </p:nvSpPr>
          <p:spPr>
            <a:xfrm>
              <a:off x="2645296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6" name="object 9536"/>
            <p:cNvSpPr/>
            <p:nvPr/>
          </p:nvSpPr>
          <p:spPr>
            <a:xfrm>
              <a:off x="264567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7" name="object 9537"/>
            <p:cNvSpPr/>
            <p:nvPr/>
          </p:nvSpPr>
          <p:spPr>
            <a:xfrm>
              <a:off x="2645296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8" name="object 9538"/>
            <p:cNvSpPr/>
            <p:nvPr/>
          </p:nvSpPr>
          <p:spPr>
            <a:xfrm>
              <a:off x="2646437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9" name="object 9539"/>
            <p:cNvSpPr/>
            <p:nvPr/>
          </p:nvSpPr>
          <p:spPr>
            <a:xfrm>
              <a:off x="2646563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0" name="object 9540"/>
            <p:cNvSpPr/>
            <p:nvPr/>
          </p:nvSpPr>
          <p:spPr>
            <a:xfrm>
              <a:off x="2646690" y="41711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1" name="object 9541"/>
            <p:cNvSpPr/>
            <p:nvPr/>
          </p:nvSpPr>
          <p:spPr>
            <a:xfrm>
              <a:off x="264681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2" name="object 9542"/>
            <p:cNvSpPr/>
            <p:nvPr/>
          </p:nvSpPr>
          <p:spPr>
            <a:xfrm>
              <a:off x="264770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3" name="object 9543"/>
            <p:cNvSpPr/>
            <p:nvPr/>
          </p:nvSpPr>
          <p:spPr>
            <a:xfrm>
              <a:off x="264770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4" name="object 9544"/>
            <p:cNvSpPr/>
            <p:nvPr/>
          </p:nvSpPr>
          <p:spPr>
            <a:xfrm>
              <a:off x="2647070" y="4171569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5" name="object 9545"/>
            <p:cNvSpPr/>
            <p:nvPr/>
          </p:nvSpPr>
          <p:spPr>
            <a:xfrm>
              <a:off x="2649098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6" name="object 9546"/>
            <p:cNvSpPr/>
            <p:nvPr/>
          </p:nvSpPr>
          <p:spPr>
            <a:xfrm>
              <a:off x="2649225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7" name="object 9547"/>
            <p:cNvSpPr/>
            <p:nvPr/>
          </p:nvSpPr>
          <p:spPr>
            <a:xfrm>
              <a:off x="2649351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8" name="object 9548"/>
            <p:cNvSpPr/>
            <p:nvPr/>
          </p:nvSpPr>
          <p:spPr>
            <a:xfrm>
              <a:off x="264973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9" name="object 9549"/>
            <p:cNvSpPr/>
            <p:nvPr/>
          </p:nvSpPr>
          <p:spPr>
            <a:xfrm>
              <a:off x="265036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0" name="object 9550"/>
            <p:cNvSpPr/>
            <p:nvPr/>
          </p:nvSpPr>
          <p:spPr>
            <a:xfrm>
              <a:off x="2650619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1" name="object 9551"/>
            <p:cNvSpPr/>
            <p:nvPr/>
          </p:nvSpPr>
          <p:spPr>
            <a:xfrm>
              <a:off x="265112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2" name="object 9552"/>
            <p:cNvSpPr/>
            <p:nvPr/>
          </p:nvSpPr>
          <p:spPr>
            <a:xfrm>
              <a:off x="265125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3" name="object 9553"/>
            <p:cNvSpPr/>
            <p:nvPr/>
          </p:nvSpPr>
          <p:spPr>
            <a:xfrm>
              <a:off x="2651506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4" name="object 9554"/>
            <p:cNvSpPr/>
            <p:nvPr/>
          </p:nvSpPr>
          <p:spPr>
            <a:xfrm>
              <a:off x="2651759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5" name="object 9555"/>
            <p:cNvSpPr/>
            <p:nvPr/>
          </p:nvSpPr>
          <p:spPr>
            <a:xfrm>
              <a:off x="2651886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6" name="object 9556"/>
            <p:cNvSpPr/>
            <p:nvPr/>
          </p:nvSpPr>
          <p:spPr>
            <a:xfrm>
              <a:off x="2651886" y="41712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7" name="object 9557"/>
            <p:cNvSpPr/>
            <p:nvPr/>
          </p:nvSpPr>
          <p:spPr>
            <a:xfrm>
              <a:off x="265201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8" name="object 9558"/>
            <p:cNvSpPr/>
            <p:nvPr/>
          </p:nvSpPr>
          <p:spPr>
            <a:xfrm>
              <a:off x="2651633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9" name="object 9559"/>
            <p:cNvSpPr/>
            <p:nvPr/>
          </p:nvSpPr>
          <p:spPr>
            <a:xfrm>
              <a:off x="265302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0" name="object 9560"/>
            <p:cNvSpPr/>
            <p:nvPr/>
          </p:nvSpPr>
          <p:spPr>
            <a:xfrm>
              <a:off x="265315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1" name="object 9561"/>
            <p:cNvSpPr/>
            <p:nvPr/>
          </p:nvSpPr>
          <p:spPr>
            <a:xfrm>
              <a:off x="2653280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2" name="object 9562"/>
            <p:cNvSpPr/>
            <p:nvPr/>
          </p:nvSpPr>
          <p:spPr>
            <a:xfrm>
              <a:off x="265378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3" name="object 9563"/>
            <p:cNvSpPr/>
            <p:nvPr/>
          </p:nvSpPr>
          <p:spPr>
            <a:xfrm>
              <a:off x="265404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4" name="object 9564"/>
            <p:cNvSpPr/>
            <p:nvPr/>
          </p:nvSpPr>
          <p:spPr>
            <a:xfrm>
              <a:off x="265429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5" name="object 9565"/>
            <p:cNvSpPr/>
            <p:nvPr/>
          </p:nvSpPr>
          <p:spPr>
            <a:xfrm>
              <a:off x="2654421" y="41711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6" name="object 9566"/>
            <p:cNvSpPr/>
            <p:nvPr/>
          </p:nvSpPr>
          <p:spPr>
            <a:xfrm>
              <a:off x="265454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7" name="object 9567"/>
            <p:cNvSpPr/>
            <p:nvPr/>
          </p:nvSpPr>
          <p:spPr>
            <a:xfrm>
              <a:off x="2654674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8" name="object 9568"/>
            <p:cNvSpPr/>
            <p:nvPr/>
          </p:nvSpPr>
          <p:spPr>
            <a:xfrm>
              <a:off x="265480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9" name="object 9569"/>
            <p:cNvSpPr/>
            <p:nvPr/>
          </p:nvSpPr>
          <p:spPr>
            <a:xfrm>
              <a:off x="265518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0" name="object 9570"/>
            <p:cNvSpPr/>
            <p:nvPr/>
          </p:nvSpPr>
          <p:spPr>
            <a:xfrm>
              <a:off x="2655308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1" name="object 9571"/>
            <p:cNvSpPr/>
            <p:nvPr/>
          </p:nvSpPr>
          <p:spPr>
            <a:xfrm>
              <a:off x="265556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2" name="object 9572"/>
            <p:cNvSpPr/>
            <p:nvPr/>
          </p:nvSpPr>
          <p:spPr>
            <a:xfrm>
              <a:off x="265568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3" name="object 9573"/>
            <p:cNvSpPr/>
            <p:nvPr/>
          </p:nvSpPr>
          <p:spPr>
            <a:xfrm>
              <a:off x="265657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4" name="object 9574"/>
            <p:cNvSpPr/>
            <p:nvPr/>
          </p:nvSpPr>
          <p:spPr>
            <a:xfrm>
              <a:off x="2655815" y="4171563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5" name="object 9575"/>
            <p:cNvSpPr/>
            <p:nvPr/>
          </p:nvSpPr>
          <p:spPr>
            <a:xfrm>
              <a:off x="2657082" y="41712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6" name="object 9576"/>
            <p:cNvSpPr/>
            <p:nvPr/>
          </p:nvSpPr>
          <p:spPr>
            <a:xfrm>
              <a:off x="2657209" y="41711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7" name="object 9577"/>
            <p:cNvSpPr/>
            <p:nvPr/>
          </p:nvSpPr>
          <p:spPr>
            <a:xfrm>
              <a:off x="265758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8" name="object 9578"/>
            <p:cNvSpPr/>
            <p:nvPr/>
          </p:nvSpPr>
          <p:spPr>
            <a:xfrm>
              <a:off x="2657969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9" name="object 9579"/>
            <p:cNvSpPr/>
            <p:nvPr/>
          </p:nvSpPr>
          <p:spPr>
            <a:xfrm>
              <a:off x="2657209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0" name="object 9580"/>
            <p:cNvSpPr/>
            <p:nvPr/>
          </p:nvSpPr>
          <p:spPr>
            <a:xfrm>
              <a:off x="265872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1" name="object 9581"/>
            <p:cNvSpPr/>
            <p:nvPr/>
          </p:nvSpPr>
          <p:spPr>
            <a:xfrm>
              <a:off x="265923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2" name="object 9582"/>
            <p:cNvSpPr/>
            <p:nvPr/>
          </p:nvSpPr>
          <p:spPr>
            <a:xfrm>
              <a:off x="2659363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3" name="object 9583"/>
            <p:cNvSpPr/>
            <p:nvPr/>
          </p:nvSpPr>
          <p:spPr>
            <a:xfrm>
              <a:off x="2659616" y="41711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4" name="object 9584"/>
            <p:cNvSpPr/>
            <p:nvPr/>
          </p:nvSpPr>
          <p:spPr>
            <a:xfrm>
              <a:off x="2659870" y="41712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5" name="object 9585"/>
            <p:cNvSpPr/>
            <p:nvPr/>
          </p:nvSpPr>
          <p:spPr>
            <a:xfrm>
              <a:off x="266063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6" name="object 9586"/>
            <p:cNvSpPr/>
            <p:nvPr/>
          </p:nvSpPr>
          <p:spPr>
            <a:xfrm>
              <a:off x="2660884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7" name="object 9587"/>
            <p:cNvSpPr/>
            <p:nvPr/>
          </p:nvSpPr>
          <p:spPr>
            <a:xfrm>
              <a:off x="266113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8" name="object 9588"/>
            <p:cNvSpPr/>
            <p:nvPr/>
          </p:nvSpPr>
          <p:spPr>
            <a:xfrm>
              <a:off x="266177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9" name="object 9589"/>
            <p:cNvSpPr/>
            <p:nvPr/>
          </p:nvSpPr>
          <p:spPr>
            <a:xfrm>
              <a:off x="266189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0" name="object 9590"/>
            <p:cNvSpPr/>
            <p:nvPr/>
          </p:nvSpPr>
          <p:spPr>
            <a:xfrm>
              <a:off x="2662151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1" name="object 9591"/>
            <p:cNvSpPr/>
            <p:nvPr/>
          </p:nvSpPr>
          <p:spPr>
            <a:xfrm>
              <a:off x="2662278" y="41711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2" name="object 9592"/>
            <p:cNvSpPr/>
            <p:nvPr/>
          </p:nvSpPr>
          <p:spPr>
            <a:xfrm>
              <a:off x="2662404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3" name="object 9593"/>
            <p:cNvSpPr/>
            <p:nvPr/>
          </p:nvSpPr>
          <p:spPr>
            <a:xfrm>
              <a:off x="2662531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4" name="object 9594"/>
            <p:cNvSpPr/>
            <p:nvPr/>
          </p:nvSpPr>
          <p:spPr>
            <a:xfrm>
              <a:off x="266278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5" name="object 9595"/>
            <p:cNvSpPr/>
            <p:nvPr/>
          </p:nvSpPr>
          <p:spPr>
            <a:xfrm>
              <a:off x="2662531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6" name="object 9596"/>
            <p:cNvSpPr/>
            <p:nvPr/>
          </p:nvSpPr>
          <p:spPr>
            <a:xfrm>
              <a:off x="2664052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7" name="object 9597"/>
            <p:cNvSpPr/>
            <p:nvPr/>
          </p:nvSpPr>
          <p:spPr>
            <a:xfrm>
              <a:off x="2663418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8" name="object 9598"/>
            <p:cNvSpPr/>
            <p:nvPr/>
          </p:nvSpPr>
          <p:spPr>
            <a:xfrm>
              <a:off x="2664686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9" name="object 9599"/>
            <p:cNvSpPr/>
            <p:nvPr/>
          </p:nvSpPr>
          <p:spPr>
            <a:xfrm>
              <a:off x="2664812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0" name="object 9600"/>
            <p:cNvSpPr/>
            <p:nvPr/>
          </p:nvSpPr>
          <p:spPr>
            <a:xfrm>
              <a:off x="2664939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1" name="object 9601"/>
            <p:cNvSpPr/>
            <p:nvPr/>
          </p:nvSpPr>
          <p:spPr>
            <a:xfrm>
              <a:off x="2665192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2" name="object 9602"/>
            <p:cNvSpPr/>
            <p:nvPr/>
          </p:nvSpPr>
          <p:spPr>
            <a:xfrm>
              <a:off x="266531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3" name="object 9603"/>
            <p:cNvSpPr/>
            <p:nvPr/>
          </p:nvSpPr>
          <p:spPr>
            <a:xfrm>
              <a:off x="266544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4" name="object 9604"/>
            <p:cNvSpPr/>
            <p:nvPr/>
          </p:nvSpPr>
          <p:spPr>
            <a:xfrm>
              <a:off x="266608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5" name="object 9605"/>
            <p:cNvSpPr/>
            <p:nvPr/>
          </p:nvSpPr>
          <p:spPr>
            <a:xfrm>
              <a:off x="266620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6" name="object 9606"/>
            <p:cNvSpPr/>
            <p:nvPr/>
          </p:nvSpPr>
          <p:spPr>
            <a:xfrm>
              <a:off x="2666460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7" name="object 9607"/>
            <p:cNvSpPr/>
            <p:nvPr/>
          </p:nvSpPr>
          <p:spPr>
            <a:xfrm>
              <a:off x="266709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8" name="object 9608"/>
            <p:cNvSpPr/>
            <p:nvPr/>
          </p:nvSpPr>
          <p:spPr>
            <a:xfrm>
              <a:off x="266734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9" name="object 9609"/>
            <p:cNvSpPr/>
            <p:nvPr/>
          </p:nvSpPr>
          <p:spPr>
            <a:xfrm>
              <a:off x="2667474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0" name="object 9610"/>
            <p:cNvSpPr/>
            <p:nvPr/>
          </p:nvSpPr>
          <p:spPr>
            <a:xfrm>
              <a:off x="2667600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1" name="object 9611"/>
            <p:cNvSpPr/>
            <p:nvPr/>
          </p:nvSpPr>
          <p:spPr>
            <a:xfrm>
              <a:off x="2667854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2" name="object 9612"/>
            <p:cNvSpPr/>
            <p:nvPr/>
          </p:nvSpPr>
          <p:spPr>
            <a:xfrm>
              <a:off x="2668741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3" name="object 9613"/>
            <p:cNvSpPr/>
            <p:nvPr/>
          </p:nvSpPr>
          <p:spPr>
            <a:xfrm>
              <a:off x="266912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4" name="object 9614"/>
            <p:cNvSpPr/>
            <p:nvPr/>
          </p:nvSpPr>
          <p:spPr>
            <a:xfrm>
              <a:off x="266975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5" name="object 9615"/>
            <p:cNvSpPr/>
            <p:nvPr/>
          </p:nvSpPr>
          <p:spPr>
            <a:xfrm>
              <a:off x="2670008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6" name="object 9616"/>
            <p:cNvSpPr/>
            <p:nvPr/>
          </p:nvSpPr>
          <p:spPr>
            <a:xfrm>
              <a:off x="2670135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7" name="object 9617"/>
            <p:cNvSpPr/>
            <p:nvPr/>
          </p:nvSpPr>
          <p:spPr>
            <a:xfrm>
              <a:off x="2670388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8" name="object 9618"/>
            <p:cNvSpPr/>
            <p:nvPr/>
          </p:nvSpPr>
          <p:spPr>
            <a:xfrm>
              <a:off x="2670515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9" name="object 9619"/>
            <p:cNvSpPr/>
            <p:nvPr/>
          </p:nvSpPr>
          <p:spPr>
            <a:xfrm>
              <a:off x="267064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0" name="object 9620"/>
            <p:cNvSpPr/>
            <p:nvPr/>
          </p:nvSpPr>
          <p:spPr>
            <a:xfrm>
              <a:off x="267089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1" name="object 9621"/>
            <p:cNvSpPr/>
            <p:nvPr/>
          </p:nvSpPr>
          <p:spPr>
            <a:xfrm>
              <a:off x="267114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2" name="object 9622"/>
            <p:cNvSpPr/>
            <p:nvPr/>
          </p:nvSpPr>
          <p:spPr>
            <a:xfrm>
              <a:off x="267127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3" name="object 9623"/>
            <p:cNvSpPr/>
            <p:nvPr/>
          </p:nvSpPr>
          <p:spPr>
            <a:xfrm>
              <a:off x="267152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4" name="object 9624"/>
            <p:cNvSpPr/>
            <p:nvPr/>
          </p:nvSpPr>
          <p:spPr>
            <a:xfrm>
              <a:off x="2671656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5" name="object 9625"/>
            <p:cNvSpPr/>
            <p:nvPr/>
          </p:nvSpPr>
          <p:spPr>
            <a:xfrm>
              <a:off x="267203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6" name="object 9626"/>
            <p:cNvSpPr/>
            <p:nvPr/>
          </p:nvSpPr>
          <p:spPr>
            <a:xfrm>
              <a:off x="267254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7" name="object 9627"/>
            <p:cNvSpPr/>
            <p:nvPr/>
          </p:nvSpPr>
          <p:spPr>
            <a:xfrm>
              <a:off x="2672670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8" name="object 9628"/>
            <p:cNvSpPr/>
            <p:nvPr/>
          </p:nvSpPr>
          <p:spPr>
            <a:xfrm>
              <a:off x="2672796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9" name="object 9629"/>
            <p:cNvSpPr/>
            <p:nvPr/>
          </p:nvSpPr>
          <p:spPr>
            <a:xfrm>
              <a:off x="2672923" y="41712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0" name="object 9630"/>
            <p:cNvSpPr/>
            <p:nvPr/>
          </p:nvSpPr>
          <p:spPr>
            <a:xfrm>
              <a:off x="2673176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1" name="object 9631"/>
            <p:cNvSpPr/>
            <p:nvPr/>
          </p:nvSpPr>
          <p:spPr>
            <a:xfrm>
              <a:off x="2673937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2" name="object 9632"/>
            <p:cNvSpPr/>
            <p:nvPr/>
          </p:nvSpPr>
          <p:spPr>
            <a:xfrm>
              <a:off x="2673176" y="41715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3" name="object 9633"/>
            <p:cNvSpPr/>
            <p:nvPr/>
          </p:nvSpPr>
          <p:spPr>
            <a:xfrm>
              <a:off x="267495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4" name="object 9634"/>
            <p:cNvSpPr/>
            <p:nvPr/>
          </p:nvSpPr>
          <p:spPr>
            <a:xfrm>
              <a:off x="2675204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5" name="object 9635"/>
            <p:cNvSpPr/>
            <p:nvPr/>
          </p:nvSpPr>
          <p:spPr>
            <a:xfrm>
              <a:off x="2675331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6" name="object 9636"/>
            <p:cNvSpPr/>
            <p:nvPr/>
          </p:nvSpPr>
          <p:spPr>
            <a:xfrm>
              <a:off x="2675711" y="41712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7" name="object 9637"/>
            <p:cNvSpPr/>
            <p:nvPr/>
          </p:nvSpPr>
          <p:spPr>
            <a:xfrm>
              <a:off x="2675838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8" name="object 9638"/>
            <p:cNvSpPr/>
            <p:nvPr/>
          </p:nvSpPr>
          <p:spPr>
            <a:xfrm>
              <a:off x="267634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9" name="object 9639"/>
            <p:cNvSpPr/>
            <p:nvPr/>
          </p:nvSpPr>
          <p:spPr>
            <a:xfrm>
              <a:off x="267672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0" name="object 9640"/>
            <p:cNvSpPr/>
            <p:nvPr/>
          </p:nvSpPr>
          <p:spPr>
            <a:xfrm>
              <a:off x="267697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1" name="object 9641"/>
            <p:cNvSpPr/>
            <p:nvPr/>
          </p:nvSpPr>
          <p:spPr>
            <a:xfrm>
              <a:off x="267748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2" name="object 9642"/>
            <p:cNvSpPr/>
            <p:nvPr/>
          </p:nvSpPr>
          <p:spPr>
            <a:xfrm>
              <a:off x="267786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3" name="object 9643"/>
            <p:cNvSpPr/>
            <p:nvPr/>
          </p:nvSpPr>
          <p:spPr>
            <a:xfrm>
              <a:off x="267799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4" name="object 9644"/>
            <p:cNvSpPr/>
            <p:nvPr/>
          </p:nvSpPr>
          <p:spPr>
            <a:xfrm>
              <a:off x="2678119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5" name="object 9645"/>
            <p:cNvSpPr/>
            <p:nvPr/>
          </p:nvSpPr>
          <p:spPr>
            <a:xfrm>
              <a:off x="267811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6" name="object 9646"/>
            <p:cNvSpPr/>
            <p:nvPr/>
          </p:nvSpPr>
          <p:spPr>
            <a:xfrm>
              <a:off x="2678246" y="4169379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07"/>
                  </a:moveTo>
                  <a:lnTo>
                    <a:pt x="887" y="110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7" name="object 9647"/>
            <p:cNvSpPr/>
            <p:nvPr/>
          </p:nvSpPr>
          <p:spPr>
            <a:xfrm>
              <a:off x="267925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8" name="object 9648"/>
            <p:cNvSpPr/>
            <p:nvPr/>
          </p:nvSpPr>
          <p:spPr>
            <a:xfrm>
              <a:off x="2679513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9" name="object 9649"/>
            <p:cNvSpPr/>
            <p:nvPr/>
          </p:nvSpPr>
          <p:spPr>
            <a:xfrm>
              <a:off x="268027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0" name="object 9650"/>
            <p:cNvSpPr/>
            <p:nvPr/>
          </p:nvSpPr>
          <p:spPr>
            <a:xfrm>
              <a:off x="268040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1" name="object 9651"/>
            <p:cNvSpPr/>
            <p:nvPr/>
          </p:nvSpPr>
          <p:spPr>
            <a:xfrm>
              <a:off x="2680653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2" name="object 9652"/>
            <p:cNvSpPr/>
            <p:nvPr/>
          </p:nvSpPr>
          <p:spPr>
            <a:xfrm>
              <a:off x="2680780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3" name="object 9653"/>
            <p:cNvSpPr/>
            <p:nvPr/>
          </p:nvSpPr>
          <p:spPr>
            <a:xfrm>
              <a:off x="2680907" y="417073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4" name="object 9654"/>
            <p:cNvSpPr/>
            <p:nvPr/>
          </p:nvSpPr>
          <p:spPr>
            <a:xfrm>
              <a:off x="268103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5" name="object 9655"/>
            <p:cNvSpPr/>
            <p:nvPr/>
          </p:nvSpPr>
          <p:spPr>
            <a:xfrm>
              <a:off x="268204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6" name="object 9656"/>
            <p:cNvSpPr/>
            <p:nvPr/>
          </p:nvSpPr>
          <p:spPr>
            <a:xfrm>
              <a:off x="2682174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7" name="object 9657"/>
            <p:cNvSpPr/>
            <p:nvPr/>
          </p:nvSpPr>
          <p:spPr>
            <a:xfrm>
              <a:off x="268242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8" name="object 9658"/>
            <p:cNvSpPr/>
            <p:nvPr/>
          </p:nvSpPr>
          <p:spPr>
            <a:xfrm>
              <a:off x="268293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9" name="object 9659"/>
            <p:cNvSpPr/>
            <p:nvPr/>
          </p:nvSpPr>
          <p:spPr>
            <a:xfrm>
              <a:off x="2683061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0" name="object 9660"/>
            <p:cNvSpPr/>
            <p:nvPr/>
          </p:nvSpPr>
          <p:spPr>
            <a:xfrm>
              <a:off x="268318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1" name="object 9661"/>
            <p:cNvSpPr/>
            <p:nvPr/>
          </p:nvSpPr>
          <p:spPr>
            <a:xfrm>
              <a:off x="2683315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2" name="object 9662"/>
            <p:cNvSpPr/>
            <p:nvPr/>
          </p:nvSpPr>
          <p:spPr>
            <a:xfrm>
              <a:off x="2683568" y="41710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3" name="object 9663"/>
            <p:cNvSpPr/>
            <p:nvPr/>
          </p:nvSpPr>
          <p:spPr>
            <a:xfrm>
              <a:off x="268382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4" name="object 9664"/>
            <p:cNvSpPr/>
            <p:nvPr/>
          </p:nvSpPr>
          <p:spPr>
            <a:xfrm>
              <a:off x="268432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5" name="object 9665"/>
            <p:cNvSpPr/>
            <p:nvPr/>
          </p:nvSpPr>
          <p:spPr>
            <a:xfrm>
              <a:off x="268445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6" name="object 9666"/>
            <p:cNvSpPr/>
            <p:nvPr/>
          </p:nvSpPr>
          <p:spPr>
            <a:xfrm>
              <a:off x="268470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7" name="object 9667"/>
            <p:cNvSpPr/>
            <p:nvPr/>
          </p:nvSpPr>
          <p:spPr>
            <a:xfrm>
              <a:off x="2684835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8" name="object 9668"/>
            <p:cNvSpPr/>
            <p:nvPr/>
          </p:nvSpPr>
          <p:spPr>
            <a:xfrm>
              <a:off x="268508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9" name="object 9669"/>
            <p:cNvSpPr/>
            <p:nvPr/>
          </p:nvSpPr>
          <p:spPr>
            <a:xfrm>
              <a:off x="268546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0" name="object 9670"/>
            <p:cNvSpPr/>
            <p:nvPr/>
          </p:nvSpPr>
          <p:spPr>
            <a:xfrm>
              <a:off x="2685723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1" name="object 9671"/>
            <p:cNvSpPr/>
            <p:nvPr/>
          </p:nvSpPr>
          <p:spPr>
            <a:xfrm>
              <a:off x="2685976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2" name="object 9672"/>
            <p:cNvSpPr/>
            <p:nvPr/>
          </p:nvSpPr>
          <p:spPr>
            <a:xfrm>
              <a:off x="2686103" y="417032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32"/>
                  </a:moveTo>
                  <a:lnTo>
                    <a:pt x="887" y="63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3" name="object 9673"/>
            <p:cNvSpPr/>
            <p:nvPr/>
          </p:nvSpPr>
          <p:spPr>
            <a:xfrm>
              <a:off x="2686356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4" name="object 9674"/>
            <p:cNvSpPr/>
            <p:nvPr/>
          </p:nvSpPr>
          <p:spPr>
            <a:xfrm>
              <a:off x="268673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5" name="object 9675"/>
            <p:cNvSpPr/>
            <p:nvPr/>
          </p:nvSpPr>
          <p:spPr>
            <a:xfrm>
              <a:off x="268711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6" name="object 9676"/>
            <p:cNvSpPr/>
            <p:nvPr/>
          </p:nvSpPr>
          <p:spPr>
            <a:xfrm>
              <a:off x="2686356" y="41715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7" name="object 9677"/>
            <p:cNvSpPr/>
            <p:nvPr/>
          </p:nvSpPr>
          <p:spPr>
            <a:xfrm>
              <a:off x="268813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8" name="object 9678"/>
            <p:cNvSpPr/>
            <p:nvPr/>
          </p:nvSpPr>
          <p:spPr>
            <a:xfrm>
              <a:off x="2688384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9" name="object 9679"/>
            <p:cNvSpPr/>
            <p:nvPr/>
          </p:nvSpPr>
          <p:spPr>
            <a:xfrm>
              <a:off x="2688511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0" name="object 9680"/>
            <p:cNvSpPr/>
            <p:nvPr/>
          </p:nvSpPr>
          <p:spPr>
            <a:xfrm>
              <a:off x="2688764" y="417093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1" name="object 9681"/>
            <p:cNvSpPr/>
            <p:nvPr/>
          </p:nvSpPr>
          <p:spPr>
            <a:xfrm>
              <a:off x="2688891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2" name="object 9682"/>
            <p:cNvSpPr/>
            <p:nvPr/>
          </p:nvSpPr>
          <p:spPr>
            <a:xfrm>
              <a:off x="268901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3" name="object 9683"/>
            <p:cNvSpPr/>
            <p:nvPr/>
          </p:nvSpPr>
          <p:spPr>
            <a:xfrm>
              <a:off x="268927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4" name="object 9684"/>
            <p:cNvSpPr/>
            <p:nvPr/>
          </p:nvSpPr>
          <p:spPr>
            <a:xfrm>
              <a:off x="268965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5" name="object 9685"/>
            <p:cNvSpPr/>
            <p:nvPr/>
          </p:nvSpPr>
          <p:spPr>
            <a:xfrm>
              <a:off x="268990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6" name="object 9686"/>
            <p:cNvSpPr/>
            <p:nvPr/>
          </p:nvSpPr>
          <p:spPr>
            <a:xfrm>
              <a:off x="2690158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7" name="object 9687"/>
            <p:cNvSpPr/>
            <p:nvPr/>
          </p:nvSpPr>
          <p:spPr>
            <a:xfrm>
              <a:off x="269079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8" name="object 9688"/>
            <p:cNvSpPr/>
            <p:nvPr/>
          </p:nvSpPr>
          <p:spPr>
            <a:xfrm>
              <a:off x="269104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9" name="object 9689"/>
            <p:cNvSpPr/>
            <p:nvPr/>
          </p:nvSpPr>
          <p:spPr>
            <a:xfrm>
              <a:off x="2691172" y="41712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0" name="object 9690"/>
            <p:cNvSpPr/>
            <p:nvPr/>
          </p:nvSpPr>
          <p:spPr>
            <a:xfrm>
              <a:off x="2691425" y="41712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1" name="object 9691"/>
            <p:cNvSpPr/>
            <p:nvPr/>
          </p:nvSpPr>
          <p:spPr>
            <a:xfrm>
              <a:off x="269167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2" name="object 9692"/>
            <p:cNvSpPr/>
            <p:nvPr/>
          </p:nvSpPr>
          <p:spPr>
            <a:xfrm>
              <a:off x="269218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3" name="object 9693"/>
            <p:cNvSpPr/>
            <p:nvPr/>
          </p:nvSpPr>
          <p:spPr>
            <a:xfrm>
              <a:off x="269231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4" name="object 9694"/>
            <p:cNvSpPr/>
            <p:nvPr/>
          </p:nvSpPr>
          <p:spPr>
            <a:xfrm>
              <a:off x="269256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5" name="object 9695"/>
            <p:cNvSpPr/>
            <p:nvPr/>
          </p:nvSpPr>
          <p:spPr>
            <a:xfrm>
              <a:off x="2692693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6" name="object 9696"/>
            <p:cNvSpPr/>
            <p:nvPr/>
          </p:nvSpPr>
          <p:spPr>
            <a:xfrm>
              <a:off x="269307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7" name="object 9697"/>
            <p:cNvSpPr/>
            <p:nvPr/>
          </p:nvSpPr>
          <p:spPr>
            <a:xfrm>
              <a:off x="2693580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8" name="object 9698"/>
            <p:cNvSpPr/>
            <p:nvPr/>
          </p:nvSpPr>
          <p:spPr>
            <a:xfrm>
              <a:off x="2693833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9" name="object 9699"/>
            <p:cNvSpPr/>
            <p:nvPr/>
          </p:nvSpPr>
          <p:spPr>
            <a:xfrm>
              <a:off x="2693960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0" name="object 9700"/>
            <p:cNvSpPr/>
            <p:nvPr/>
          </p:nvSpPr>
          <p:spPr>
            <a:xfrm>
              <a:off x="2694087" y="41712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1" name="object 9701"/>
            <p:cNvSpPr/>
            <p:nvPr/>
          </p:nvSpPr>
          <p:spPr>
            <a:xfrm>
              <a:off x="269472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2" name="object 9702"/>
            <p:cNvSpPr/>
            <p:nvPr/>
          </p:nvSpPr>
          <p:spPr>
            <a:xfrm>
              <a:off x="269497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3" name="object 9703"/>
            <p:cNvSpPr/>
            <p:nvPr/>
          </p:nvSpPr>
          <p:spPr>
            <a:xfrm>
              <a:off x="269510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4" name="object 9704"/>
            <p:cNvSpPr/>
            <p:nvPr/>
          </p:nvSpPr>
          <p:spPr>
            <a:xfrm>
              <a:off x="269522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5" name="object 9705"/>
            <p:cNvSpPr/>
            <p:nvPr/>
          </p:nvSpPr>
          <p:spPr>
            <a:xfrm>
              <a:off x="269535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6" name="object 9706"/>
            <p:cNvSpPr/>
            <p:nvPr/>
          </p:nvSpPr>
          <p:spPr>
            <a:xfrm>
              <a:off x="269573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7" name="object 9707"/>
            <p:cNvSpPr/>
            <p:nvPr/>
          </p:nvSpPr>
          <p:spPr>
            <a:xfrm>
              <a:off x="2695101" y="41715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8" name="object 9708"/>
            <p:cNvSpPr/>
            <p:nvPr/>
          </p:nvSpPr>
          <p:spPr>
            <a:xfrm>
              <a:off x="2696368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9" name="object 9709"/>
            <p:cNvSpPr/>
            <p:nvPr/>
          </p:nvSpPr>
          <p:spPr>
            <a:xfrm>
              <a:off x="2696494" y="41711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0" name="object 9710"/>
            <p:cNvSpPr/>
            <p:nvPr/>
          </p:nvSpPr>
          <p:spPr>
            <a:xfrm>
              <a:off x="2696748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1" name="object 9711"/>
            <p:cNvSpPr/>
            <p:nvPr/>
          </p:nvSpPr>
          <p:spPr>
            <a:xfrm>
              <a:off x="269763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2" name="object 9712"/>
            <p:cNvSpPr/>
            <p:nvPr/>
          </p:nvSpPr>
          <p:spPr>
            <a:xfrm>
              <a:off x="269776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3" name="object 9713"/>
            <p:cNvSpPr/>
            <p:nvPr/>
          </p:nvSpPr>
          <p:spPr>
            <a:xfrm>
              <a:off x="269801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4" name="object 9714"/>
            <p:cNvSpPr/>
            <p:nvPr/>
          </p:nvSpPr>
          <p:spPr>
            <a:xfrm>
              <a:off x="269839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5" name="object 9715"/>
            <p:cNvSpPr/>
            <p:nvPr/>
          </p:nvSpPr>
          <p:spPr>
            <a:xfrm>
              <a:off x="2698776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6" name="object 9716"/>
            <p:cNvSpPr/>
            <p:nvPr/>
          </p:nvSpPr>
          <p:spPr>
            <a:xfrm>
              <a:off x="269890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7" name="object 9717"/>
            <p:cNvSpPr/>
            <p:nvPr/>
          </p:nvSpPr>
          <p:spPr>
            <a:xfrm>
              <a:off x="2699156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8" name="object 9718"/>
            <p:cNvSpPr/>
            <p:nvPr/>
          </p:nvSpPr>
          <p:spPr>
            <a:xfrm>
              <a:off x="2699156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9" name="object 9719"/>
            <p:cNvSpPr/>
            <p:nvPr/>
          </p:nvSpPr>
          <p:spPr>
            <a:xfrm>
              <a:off x="2699409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0" name="object 9720"/>
            <p:cNvSpPr/>
            <p:nvPr/>
          </p:nvSpPr>
          <p:spPr>
            <a:xfrm>
              <a:off x="2699282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1" name="object 9721"/>
            <p:cNvSpPr/>
            <p:nvPr/>
          </p:nvSpPr>
          <p:spPr>
            <a:xfrm>
              <a:off x="270055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2" name="object 9722"/>
            <p:cNvSpPr/>
            <p:nvPr/>
          </p:nvSpPr>
          <p:spPr>
            <a:xfrm>
              <a:off x="270067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3" name="object 9723"/>
            <p:cNvSpPr/>
            <p:nvPr/>
          </p:nvSpPr>
          <p:spPr>
            <a:xfrm>
              <a:off x="270131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4" name="object 9724"/>
            <p:cNvSpPr/>
            <p:nvPr/>
          </p:nvSpPr>
          <p:spPr>
            <a:xfrm>
              <a:off x="2701437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5" name="object 9725"/>
            <p:cNvSpPr/>
            <p:nvPr/>
          </p:nvSpPr>
          <p:spPr>
            <a:xfrm>
              <a:off x="270156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6" name="object 9726"/>
            <p:cNvSpPr/>
            <p:nvPr/>
          </p:nvSpPr>
          <p:spPr>
            <a:xfrm>
              <a:off x="2701817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7" name="object 9727"/>
            <p:cNvSpPr/>
            <p:nvPr/>
          </p:nvSpPr>
          <p:spPr>
            <a:xfrm>
              <a:off x="2701944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8" name="object 9728"/>
            <p:cNvSpPr/>
            <p:nvPr/>
          </p:nvSpPr>
          <p:spPr>
            <a:xfrm>
              <a:off x="270207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9" name="object 9729"/>
            <p:cNvSpPr/>
            <p:nvPr/>
          </p:nvSpPr>
          <p:spPr>
            <a:xfrm>
              <a:off x="270295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0" name="object 9730"/>
            <p:cNvSpPr/>
            <p:nvPr/>
          </p:nvSpPr>
          <p:spPr>
            <a:xfrm>
              <a:off x="270321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1" name="object 9731"/>
            <p:cNvSpPr/>
            <p:nvPr/>
          </p:nvSpPr>
          <p:spPr>
            <a:xfrm>
              <a:off x="270397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2" name="object 9732"/>
            <p:cNvSpPr/>
            <p:nvPr/>
          </p:nvSpPr>
          <p:spPr>
            <a:xfrm>
              <a:off x="270409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3" name="object 9733"/>
            <p:cNvSpPr/>
            <p:nvPr/>
          </p:nvSpPr>
          <p:spPr>
            <a:xfrm>
              <a:off x="270422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4" name="object 9734"/>
            <p:cNvSpPr/>
            <p:nvPr/>
          </p:nvSpPr>
          <p:spPr>
            <a:xfrm>
              <a:off x="2704478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5" name="object 9735"/>
            <p:cNvSpPr/>
            <p:nvPr/>
          </p:nvSpPr>
          <p:spPr>
            <a:xfrm>
              <a:off x="2704605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6" name="object 9736"/>
            <p:cNvSpPr/>
            <p:nvPr/>
          </p:nvSpPr>
          <p:spPr>
            <a:xfrm>
              <a:off x="270473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7" name="object 9737"/>
            <p:cNvSpPr/>
            <p:nvPr/>
          </p:nvSpPr>
          <p:spPr>
            <a:xfrm>
              <a:off x="270485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8" name="object 9738"/>
            <p:cNvSpPr/>
            <p:nvPr/>
          </p:nvSpPr>
          <p:spPr>
            <a:xfrm>
              <a:off x="270536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9" name="object 9739"/>
            <p:cNvSpPr/>
            <p:nvPr/>
          </p:nvSpPr>
          <p:spPr>
            <a:xfrm>
              <a:off x="2704732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0" name="object 9740"/>
            <p:cNvSpPr/>
            <p:nvPr/>
          </p:nvSpPr>
          <p:spPr>
            <a:xfrm>
              <a:off x="270663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1" name="object 9741"/>
            <p:cNvSpPr/>
            <p:nvPr/>
          </p:nvSpPr>
          <p:spPr>
            <a:xfrm>
              <a:off x="270676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2" name="object 9742"/>
            <p:cNvSpPr/>
            <p:nvPr/>
          </p:nvSpPr>
          <p:spPr>
            <a:xfrm>
              <a:off x="2707013" y="41712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3" name="object 9743"/>
            <p:cNvSpPr/>
            <p:nvPr/>
          </p:nvSpPr>
          <p:spPr>
            <a:xfrm>
              <a:off x="2707266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4" name="object 9744"/>
            <p:cNvSpPr/>
            <p:nvPr/>
          </p:nvSpPr>
          <p:spPr>
            <a:xfrm>
              <a:off x="270802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5" name="object 9745"/>
            <p:cNvSpPr/>
            <p:nvPr/>
          </p:nvSpPr>
          <p:spPr>
            <a:xfrm>
              <a:off x="270828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6" name="object 9746"/>
            <p:cNvSpPr/>
            <p:nvPr/>
          </p:nvSpPr>
          <p:spPr>
            <a:xfrm>
              <a:off x="2708534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7" name="object 9747"/>
            <p:cNvSpPr/>
            <p:nvPr/>
          </p:nvSpPr>
          <p:spPr>
            <a:xfrm>
              <a:off x="270916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8" name="object 9748"/>
            <p:cNvSpPr/>
            <p:nvPr/>
          </p:nvSpPr>
          <p:spPr>
            <a:xfrm>
              <a:off x="2709294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9" name="object 9749"/>
            <p:cNvSpPr/>
            <p:nvPr/>
          </p:nvSpPr>
          <p:spPr>
            <a:xfrm>
              <a:off x="2708787" y="417145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0" name="object 9750"/>
            <p:cNvSpPr/>
            <p:nvPr/>
          </p:nvSpPr>
          <p:spPr>
            <a:xfrm>
              <a:off x="271005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1" name="object 9751"/>
            <p:cNvSpPr/>
            <p:nvPr/>
          </p:nvSpPr>
          <p:spPr>
            <a:xfrm>
              <a:off x="271056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2" name="object 9752"/>
            <p:cNvSpPr/>
            <p:nvPr/>
          </p:nvSpPr>
          <p:spPr>
            <a:xfrm>
              <a:off x="2709928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3" name="object 9753"/>
            <p:cNvSpPr/>
            <p:nvPr/>
          </p:nvSpPr>
          <p:spPr>
            <a:xfrm>
              <a:off x="271094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4" name="object 9754"/>
            <p:cNvSpPr/>
            <p:nvPr/>
          </p:nvSpPr>
          <p:spPr>
            <a:xfrm>
              <a:off x="271119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5" name="object 9755"/>
            <p:cNvSpPr/>
            <p:nvPr/>
          </p:nvSpPr>
          <p:spPr>
            <a:xfrm>
              <a:off x="271195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6" name="object 9756"/>
            <p:cNvSpPr/>
            <p:nvPr/>
          </p:nvSpPr>
          <p:spPr>
            <a:xfrm>
              <a:off x="271208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7" name="object 9757"/>
            <p:cNvSpPr/>
            <p:nvPr/>
          </p:nvSpPr>
          <p:spPr>
            <a:xfrm>
              <a:off x="271208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8" name="object 9758"/>
            <p:cNvSpPr/>
            <p:nvPr/>
          </p:nvSpPr>
          <p:spPr>
            <a:xfrm>
              <a:off x="2712336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9" name="object 9759"/>
            <p:cNvSpPr/>
            <p:nvPr/>
          </p:nvSpPr>
          <p:spPr>
            <a:xfrm>
              <a:off x="2712589" y="41712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0" name="object 9760"/>
            <p:cNvSpPr/>
            <p:nvPr/>
          </p:nvSpPr>
          <p:spPr>
            <a:xfrm>
              <a:off x="271284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1" name="object 9761"/>
            <p:cNvSpPr/>
            <p:nvPr/>
          </p:nvSpPr>
          <p:spPr>
            <a:xfrm>
              <a:off x="271309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2" name="object 9762"/>
            <p:cNvSpPr/>
            <p:nvPr/>
          </p:nvSpPr>
          <p:spPr>
            <a:xfrm>
              <a:off x="271309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3" name="object 9763"/>
            <p:cNvSpPr/>
            <p:nvPr/>
          </p:nvSpPr>
          <p:spPr>
            <a:xfrm>
              <a:off x="271347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4" name="object 9764"/>
            <p:cNvSpPr/>
            <p:nvPr/>
          </p:nvSpPr>
          <p:spPr>
            <a:xfrm>
              <a:off x="271360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5" name="object 9765"/>
            <p:cNvSpPr/>
            <p:nvPr/>
          </p:nvSpPr>
          <p:spPr>
            <a:xfrm>
              <a:off x="271411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6" name="object 9766"/>
            <p:cNvSpPr/>
            <p:nvPr/>
          </p:nvSpPr>
          <p:spPr>
            <a:xfrm>
              <a:off x="271461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7" name="object 9767"/>
            <p:cNvSpPr/>
            <p:nvPr/>
          </p:nvSpPr>
          <p:spPr>
            <a:xfrm>
              <a:off x="2714744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8" name="object 9768"/>
            <p:cNvSpPr/>
            <p:nvPr/>
          </p:nvSpPr>
          <p:spPr>
            <a:xfrm>
              <a:off x="2714870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9" name="object 9769"/>
            <p:cNvSpPr/>
            <p:nvPr/>
          </p:nvSpPr>
          <p:spPr>
            <a:xfrm>
              <a:off x="2715124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0" name="object 9770"/>
            <p:cNvSpPr/>
            <p:nvPr/>
          </p:nvSpPr>
          <p:spPr>
            <a:xfrm>
              <a:off x="2715250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1" name="object 9771"/>
            <p:cNvSpPr/>
            <p:nvPr/>
          </p:nvSpPr>
          <p:spPr>
            <a:xfrm>
              <a:off x="271613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2" name="object 9772"/>
            <p:cNvSpPr/>
            <p:nvPr/>
          </p:nvSpPr>
          <p:spPr>
            <a:xfrm>
              <a:off x="2716391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3" name="object 9773"/>
            <p:cNvSpPr/>
            <p:nvPr/>
          </p:nvSpPr>
          <p:spPr>
            <a:xfrm>
              <a:off x="271651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4" name="object 9774"/>
            <p:cNvSpPr/>
            <p:nvPr/>
          </p:nvSpPr>
          <p:spPr>
            <a:xfrm>
              <a:off x="2717278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5" name="object 9775"/>
            <p:cNvSpPr/>
            <p:nvPr/>
          </p:nvSpPr>
          <p:spPr>
            <a:xfrm>
              <a:off x="2717405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6" name="object 9776"/>
            <p:cNvSpPr/>
            <p:nvPr/>
          </p:nvSpPr>
          <p:spPr>
            <a:xfrm>
              <a:off x="2716771" y="417147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7" name="object 9777"/>
            <p:cNvSpPr/>
            <p:nvPr/>
          </p:nvSpPr>
          <p:spPr>
            <a:xfrm>
              <a:off x="271791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8" name="object 9778"/>
            <p:cNvSpPr/>
            <p:nvPr/>
          </p:nvSpPr>
          <p:spPr>
            <a:xfrm>
              <a:off x="2717658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9" name="object 9779"/>
            <p:cNvSpPr/>
            <p:nvPr/>
          </p:nvSpPr>
          <p:spPr>
            <a:xfrm>
              <a:off x="2719052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0" name="object 9780"/>
            <p:cNvSpPr/>
            <p:nvPr/>
          </p:nvSpPr>
          <p:spPr>
            <a:xfrm>
              <a:off x="271905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1" name="object 9781"/>
            <p:cNvSpPr/>
            <p:nvPr/>
          </p:nvSpPr>
          <p:spPr>
            <a:xfrm>
              <a:off x="271955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2" name="object 9782"/>
            <p:cNvSpPr/>
            <p:nvPr/>
          </p:nvSpPr>
          <p:spPr>
            <a:xfrm>
              <a:off x="2719052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3" name="object 9783"/>
            <p:cNvSpPr/>
            <p:nvPr/>
          </p:nvSpPr>
          <p:spPr>
            <a:xfrm>
              <a:off x="2720193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4" name="object 9784"/>
            <p:cNvSpPr/>
            <p:nvPr/>
          </p:nvSpPr>
          <p:spPr>
            <a:xfrm>
              <a:off x="2720446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5" name="object 9785"/>
            <p:cNvSpPr/>
            <p:nvPr/>
          </p:nvSpPr>
          <p:spPr>
            <a:xfrm>
              <a:off x="272057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6" name="object 9786"/>
            <p:cNvSpPr/>
            <p:nvPr/>
          </p:nvSpPr>
          <p:spPr>
            <a:xfrm>
              <a:off x="272082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7" name="object 9787"/>
            <p:cNvSpPr/>
            <p:nvPr/>
          </p:nvSpPr>
          <p:spPr>
            <a:xfrm>
              <a:off x="272146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8" name="object 9788"/>
            <p:cNvSpPr/>
            <p:nvPr/>
          </p:nvSpPr>
          <p:spPr>
            <a:xfrm>
              <a:off x="272171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9" name="object 9789"/>
            <p:cNvSpPr/>
            <p:nvPr/>
          </p:nvSpPr>
          <p:spPr>
            <a:xfrm>
              <a:off x="272222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0" name="object 9790"/>
            <p:cNvSpPr/>
            <p:nvPr/>
          </p:nvSpPr>
          <p:spPr>
            <a:xfrm>
              <a:off x="272247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1" name="object 9791"/>
            <p:cNvSpPr/>
            <p:nvPr/>
          </p:nvSpPr>
          <p:spPr>
            <a:xfrm>
              <a:off x="2722727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2" name="object 9792"/>
            <p:cNvSpPr/>
            <p:nvPr/>
          </p:nvSpPr>
          <p:spPr>
            <a:xfrm>
              <a:off x="2722854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3" name="object 9793"/>
            <p:cNvSpPr/>
            <p:nvPr/>
          </p:nvSpPr>
          <p:spPr>
            <a:xfrm>
              <a:off x="2723108" y="41712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4" name="object 9794"/>
            <p:cNvSpPr/>
            <p:nvPr/>
          </p:nvSpPr>
          <p:spPr>
            <a:xfrm>
              <a:off x="2723234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5" name="object 9795"/>
            <p:cNvSpPr/>
            <p:nvPr/>
          </p:nvSpPr>
          <p:spPr>
            <a:xfrm>
              <a:off x="272348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6" name="object 9796"/>
            <p:cNvSpPr/>
            <p:nvPr/>
          </p:nvSpPr>
          <p:spPr>
            <a:xfrm>
              <a:off x="2722981" y="4171569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7" name="object 9797"/>
            <p:cNvSpPr/>
            <p:nvPr/>
          </p:nvSpPr>
          <p:spPr>
            <a:xfrm>
              <a:off x="2723488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8" name="object 9798"/>
            <p:cNvSpPr/>
            <p:nvPr/>
          </p:nvSpPr>
          <p:spPr>
            <a:xfrm>
              <a:off x="2725262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9" name="object 9799"/>
            <p:cNvSpPr/>
            <p:nvPr/>
          </p:nvSpPr>
          <p:spPr>
            <a:xfrm>
              <a:off x="2725515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0" name="object 9800"/>
            <p:cNvSpPr/>
            <p:nvPr/>
          </p:nvSpPr>
          <p:spPr>
            <a:xfrm>
              <a:off x="2725642" y="417091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1"/>
                  </a:moveTo>
                  <a:lnTo>
                    <a:pt x="887" y="34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1" name="object 9801"/>
            <p:cNvSpPr/>
            <p:nvPr/>
          </p:nvSpPr>
          <p:spPr>
            <a:xfrm>
              <a:off x="272576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2" name="object 9802"/>
            <p:cNvSpPr/>
            <p:nvPr/>
          </p:nvSpPr>
          <p:spPr>
            <a:xfrm>
              <a:off x="272652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3" name="object 9803"/>
            <p:cNvSpPr/>
            <p:nvPr/>
          </p:nvSpPr>
          <p:spPr>
            <a:xfrm>
              <a:off x="272678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4" name="object 9804"/>
            <p:cNvSpPr/>
            <p:nvPr/>
          </p:nvSpPr>
          <p:spPr>
            <a:xfrm>
              <a:off x="272703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5" name="object 9805"/>
            <p:cNvSpPr/>
            <p:nvPr/>
          </p:nvSpPr>
          <p:spPr>
            <a:xfrm>
              <a:off x="272741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6" name="object 9806"/>
            <p:cNvSpPr/>
            <p:nvPr/>
          </p:nvSpPr>
          <p:spPr>
            <a:xfrm>
              <a:off x="272767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7" name="object 9807"/>
            <p:cNvSpPr/>
            <p:nvPr/>
          </p:nvSpPr>
          <p:spPr>
            <a:xfrm>
              <a:off x="272792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8" name="object 9808"/>
            <p:cNvSpPr/>
            <p:nvPr/>
          </p:nvSpPr>
          <p:spPr>
            <a:xfrm>
              <a:off x="2728050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9" name="object 9809"/>
            <p:cNvSpPr/>
            <p:nvPr/>
          </p:nvSpPr>
          <p:spPr>
            <a:xfrm>
              <a:off x="2728177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0" name="object 9810"/>
            <p:cNvSpPr/>
            <p:nvPr/>
          </p:nvSpPr>
          <p:spPr>
            <a:xfrm>
              <a:off x="2728303" y="417113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1" name="object 9811"/>
            <p:cNvSpPr/>
            <p:nvPr/>
          </p:nvSpPr>
          <p:spPr>
            <a:xfrm>
              <a:off x="272843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2" name="object 9812"/>
            <p:cNvSpPr/>
            <p:nvPr/>
          </p:nvSpPr>
          <p:spPr>
            <a:xfrm>
              <a:off x="272906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3" name="object 9813"/>
            <p:cNvSpPr/>
            <p:nvPr/>
          </p:nvSpPr>
          <p:spPr>
            <a:xfrm>
              <a:off x="272931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4" name="object 9814"/>
            <p:cNvSpPr/>
            <p:nvPr/>
          </p:nvSpPr>
          <p:spPr>
            <a:xfrm>
              <a:off x="272944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5" name="object 9815"/>
            <p:cNvSpPr/>
            <p:nvPr/>
          </p:nvSpPr>
          <p:spPr>
            <a:xfrm>
              <a:off x="272969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6" name="object 9816"/>
            <p:cNvSpPr/>
            <p:nvPr/>
          </p:nvSpPr>
          <p:spPr>
            <a:xfrm>
              <a:off x="273020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7" name="object 9817"/>
            <p:cNvSpPr/>
            <p:nvPr/>
          </p:nvSpPr>
          <p:spPr>
            <a:xfrm>
              <a:off x="2730458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8" name="object 9818"/>
            <p:cNvSpPr/>
            <p:nvPr/>
          </p:nvSpPr>
          <p:spPr>
            <a:xfrm>
              <a:off x="273058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9" name="object 9819"/>
            <p:cNvSpPr/>
            <p:nvPr/>
          </p:nvSpPr>
          <p:spPr>
            <a:xfrm>
              <a:off x="2730711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0" name="object 9820"/>
            <p:cNvSpPr/>
            <p:nvPr/>
          </p:nvSpPr>
          <p:spPr>
            <a:xfrm>
              <a:off x="2730965" y="41712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1" name="object 9821"/>
            <p:cNvSpPr/>
            <p:nvPr/>
          </p:nvSpPr>
          <p:spPr>
            <a:xfrm>
              <a:off x="273109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2" name="object 9822"/>
            <p:cNvSpPr/>
            <p:nvPr/>
          </p:nvSpPr>
          <p:spPr>
            <a:xfrm>
              <a:off x="2730965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3" name="object 9823"/>
            <p:cNvSpPr/>
            <p:nvPr/>
          </p:nvSpPr>
          <p:spPr>
            <a:xfrm>
              <a:off x="273223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4" name="object 9824"/>
            <p:cNvSpPr/>
            <p:nvPr/>
          </p:nvSpPr>
          <p:spPr>
            <a:xfrm>
              <a:off x="273248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5" name="object 9825"/>
            <p:cNvSpPr/>
            <p:nvPr/>
          </p:nvSpPr>
          <p:spPr>
            <a:xfrm>
              <a:off x="273286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6" name="object 9826"/>
            <p:cNvSpPr/>
            <p:nvPr/>
          </p:nvSpPr>
          <p:spPr>
            <a:xfrm>
              <a:off x="273299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7" name="object 9827"/>
            <p:cNvSpPr/>
            <p:nvPr/>
          </p:nvSpPr>
          <p:spPr>
            <a:xfrm>
              <a:off x="2733119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8" name="object 9828"/>
            <p:cNvSpPr/>
            <p:nvPr/>
          </p:nvSpPr>
          <p:spPr>
            <a:xfrm>
              <a:off x="2733373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9" name="object 9829"/>
            <p:cNvSpPr/>
            <p:nvPr/>
          </p:nvSpPr>
          <p:spPr>
            <a:xfrm>
              <a:off x="2733499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0" name="object 9830"/>
            <p:cNvSpPr/>
            <p:nvPr/>
          </p:nvSpPr>
          <p:spPr>
            <a:xfrm>
              <a:off x="2733626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1" name="object 9831"/>
            <p:cNvSpPr/>
            <p:nvPr/>
          </p:nvSpPr>
          <p:spPr>
            <a:xfrm>
              <a:off x="273438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2" name="object 9832"/>
            <p:cNvSpPr/>
            <p:nvPr/>
          </p:nvSpPr>
          <p:spPr>
            <a:xfrm>
              <a:off x="273464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3" name="object 9833"/>
            <p:cNvSpPr/>
            <p:nvPr/>
          </p:nvSpPr>
          <p:spPr>
            <a:xfrm>
              <a:off x="2734893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4" name="object 9834"/>
            <p:cNvSpPr/>
            <p:nvPr/>
          </p:nvSpPr>
          <p:spPr>
            <a:xfrm>
              <a:off x="273552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5" name="object 9835"/>
            <p:cNvSpPr/>
            <p:nvPr/>
          </p:nvSpPr>
          <p:spPr>
            <a:xfrm>
              <a:off x="2735654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6" name="object 9836"/>
            <p:cNvSpPr/>
            <p:nvPr/>
          </p:nvSpPr>
          <p:spPr>
            <a:xfrm>
              <a:off x="273590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7" name="object 9837"/>
            <p:cNvSpPr/>
            <p:nvPr/>
          </p:nvSpPr>
          <p:spPr>
            <a:xfrm>
              <a:off x="2736034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8" name="object 9838"/>
            <p:cNvSpPr/>
            <p:nvPr/>
          </p:nvSpPr>
          <p:spPr>
            <a:xfrm>
              <a:off x="2736161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9" name="object 9839"/>
            <p:cNvSpPr/>
            <p:nvPr/>
          </p:nvSpPr>
          <p:spPr>
            <a:xfrm>
              <a:off x="273641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0" name="object 9840"/>
            <p:cNvSpPr/>
            <p:nvPr/>
          </p:nvSpPr>
          <p:spPr>
            <a:xfrm>
              <a:off x="273717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1" name="object 9841"/>
            <p:cNvSpPr/>
            <p:nvPr/>
          </p:nvSpPr>
          <p:spPr>
            <a:xfrm>
              <a:off x="273730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2" name="object 9842"/>
            <p:cNvSpPr/>
            <p:nvPr/>
          </p:nvSpPr>
          <p:spPr>
            <a:xfrm>
              <a:off x="273755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3" name="object 9843"/>
            <p:cNvSpPr/>
            <p:nvPr/>
          </p:nvSpPr>
          <p:spPr>
            <a:xfrm>
              <a:off x="273831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4" name="object 9844"/>
            <p:cNvSpPr/>
            <p:nvPr/>
          </p:nvSpPr>
          <p:spPr>
            <a:xfrm>
              <a:off x="273844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5" name="object 9845"/>
            <p:cNvSpPr/>
            <p:nvPr/>
          </p:nvSpPr>
          <p:spPr>
            <a:xfrm>
              <a:off x="2738568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6" name="object 9846"/>
            <p:cNvSpPr/>
            <p:nvPr/>
          </p:nvSpPr>
          <p:spPr>
            <a:xfrm>
              <a:off x="273882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7" name="object 9847"/>
            <p:cNvSpPr/>
            <p:nvPr/>
          </p:nvSpPr>
          <p:spPr>
            <a:xfrm>
              <a:off x="2738949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8" name="object 9848"/>
            <p:cNvSpPr/>
            <p:nvPr/>
          </p:nvSpPr>
          <p:spPr>
            <a:xfrm>
              <a:off x="273907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9" name="object 9849"/>
            <p:cNvSpPr/>
            <p:nvPr/>
          </p:nvSpPr>
          <p:spPr>
            <a:xfrm>
              <a:off x="273945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0" name="object 9850"/>
            <p:cNvSpPr/>
            <p:nvPr/>
          </p:nvSpPr>
          <p:spPr>
            <a:xfrm>
              <a:off x="273983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1" name="object 9851"/>
            <p:cNvSpPr/>
            <p:nvPr/>
          </p:nvSpPr>
          <p:spPr>
            <a:xfrm>
              <a:off x="2740089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2" name="object 9852"/>
            <p:cNvSpPr/>
            <p:nvPr/>
          </p:nvSpPr>
          <p:spPr>
            <a:xfrm>
              <a:off x="274046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3" name="object 9853"/>
            <p:cNvSpPr/>
            <p:nvPr/>
          </p:nvSpPr>
          <p:spPr>
            <a:xfrm>
              <a:off x="274084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4" name="object 9854"/>
            <p:cNvSpPr/>
            <p:nvPr/>
          </p:nvSpPr>
          <p:spPr>
            <a:xfrm>
              <a:off x="2740976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5" name="object 9855"/>
            <p:cNvSpPr/>
            <p:nvPr/>
          </p:nvSpPr>
          <p:spPr>
            <a:xfrm>
              <a:off x="274110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6" name="object 9856"/>
            <p:cNvSpPr/>
            <p:nvPr/>
          </p:nvSpPr>
          <p:spPr>
            <a:xfrm>
              <a:off x="2741356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7" name="object 9857"/>
            <p:cNvSpPr/>
            <p:nvPr/>
          </p:nvSpPr>
          <p:spPr>
            <a:xfrm>
              <a:off x="2741483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8" name="object 9858"/>
            <p:cNvSpPr/>
            <p:nvPr/>
          </p:nvSpPr>
          <p:spPr>
            <a:xfrm>
              <a:off x="274249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9" name="object 9859"/>
            <p:cNvSpPr/>
            <p:nvPr/>
          </p:nvSpPr>
          <p:spPr>
            <a:xfrm>
              <a:off x="274262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0" name="object 9860"/>
            <p:cNvSpPr/>
            <p:nvPr/>
          </p:nvSpPr>
          <p:spPr>
            <a:xfrm>
              <a:off x="274275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1" name="object 9861"/>
            <p:cNvSpPr/>
            <p:nvPr/>
          </p:nvSpPr>
          <p:spPr>
            <a:xfrm>
              <a:off x="274275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2" name="object 9862"/>
            <p:cNvSpPr/>
            <p:nvPr/>
          </p:nvSpPr>
          <p:spPr>
            <a:xfrm>
              <a:off x="274351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3" name="object 9863"/>
            <p:cNvSpPr/>
            <p:nvPr/>
          </p:nvSpPr>
          <p:spPr>
            <a:xfrm>
              <a:off x="274363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4" name="object 9864"/>
            <p:cNvSpPr/>
            <p:nvPr/>
          </p:nvSpPr>
          <p:spPr>
            <a:xfrm>
              <a:off x="274376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5" name="object 9865"/>
            <p:cNvSpPr/>
            <p:nvPr/>
          </p:nvSpPr>
          <p:spPr>
            <a:xfrm>
              <a:off x="2743891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6" name="object 9866"/>
            <p:cNvSpPr/>
            <p:nvPr/>
          </p:nvSpPr>
          <p:spPr>
            <a:xfrm>
              <a:off x="2744144" y="41712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7" name="object 9867"/>
            <p:cNvSpPr/>
            <p:nvPr/>
          </p:nvSpPr>
          <p:spPr>
            <a:xfrm>
              <a:off x="274427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8" name="object 9868"/>
            <p:cNvSpPr/>
            <p:nvPr/>
          </p:nvSpPr>
          <p:spPr>
            <a:xfrm>
              <a:off x="274503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9" name="object 9869"/>
            <p:cNvSpPr/>
            <p:nvPr/>
          </p:nvSpPr>
          <p:spPr>
            <a:xfrm>
              <a:off x="274515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0" name="object 9870"/>
            <p:cNvSpPr/>
            <p:nvPr/>
          </p:nvSpPr>
          <p:spPr>
            <a:xfrm>
              <a:off x="274528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1" name="object 9871"/>
            <p:cNvSpPr/>
            <p:nvPr/>
          </p:nvSpPr>
          <p:spPr>
            <a:xfrm>
              <a:off x="274541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2" name="object 9872"/>
            <p:cNvSpPr/>
            <p:nvPr/>
          </p:nvSpPr>
          <p:spPr>
            <a:xfrm>
              <a:off x="2746299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3" name="object 9873"/>
            <p:cNvSpPr/>
            <p:nvPr/>
          </p:nvSpPr>
          <p:spPr>
            <a:xfrm>
              <a:off x="2746426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4" name="object 9874"/>
            <p:cNvSpPr/>
            <p:nvPr/>
          </p:nvSpPr>
          <p:spPr>
            <a:xfrm>
              <a:off x="2746679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5" name="object 9875"/>
            <p:cNvSpPr/>
            <p:nvPr/>
          </p:nvSpPr>
          <p:spPr>
            <a:xfrm>
              <a:off x="2746806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6" name="object 9876"/>
            <p:cNvSpPr/>
            <p:nvPr/>
          </p:nvSpPr>
          <p:spPr>
            <a:xfrm>
              <a:off x="274705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7" name="object 9877"/>
            <p:cNvSpPr/>
            <p:nvPr/>
          </p:nvSpPr>
          <p:spPr>
            <a:xfrm>
              <a:off x="274718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8" name="object 9878"/>
            <p:cNvSpPr/>
            <p:nvPr/>
          </p:nvSpPr>
          <p:spPr>
            <a:xfrm>
              <a:off x="274782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9" name="object 9879"/>
            <p:cNvSpPr/>
            <p:nvPr/>
          </p:nvSpPr>
          <p:spPr>
            <a:xfrm>
              <a:off x="274794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0" name="object 9880"/>
            <p:cNvSpPr/>
            <p:nvPr/>
          </p:nvSpPr>
          <p:spPr>
            <a:xfrm>
              <a:off x="2747946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1" name="object 9881"/>
            <p:cNvSpPr/>
            <p:nvPr/>
          </p:nvSpPr>
          <p:spPr>
            <a:xfrm>
              <a:off x="274820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2" name="object 9882"/>
            <p:cNvSpPr/>
            <p:nvPr/>
          </p:nvSpPr>
          <p:spPr>
            <a:xfrm>
              <a:off x="274845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3" name="object 9883"/>
            <p:cNvSpPr/>
            <p:nvPr/>
          </p:nvSpPr>
          <p:spPr>
            <a:xfrm>
              <a:off x="274883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4" name="object 9884"/>
            <p:cNvSpPr/>
            <p:nvPr/>
          </p:nvSpPr>
          <p:spPr>
            <a:xfrm>
              <a:off x="2748960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5" name="object 9885"/>
            <p:cNvSpPr/>
            <p:nvPr/>
          </p:nvSpPr>
          <p:spPr>
            <a:xfrm>
              <a:off x="2749087" y="41712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6" name="object 9886"/>
            <p:cNvSpPr/>
            <p:nvPr/>
          </p:nvSpPr>
          <p:spPr>
            <a:xfrm>
              <a:off x="2749340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7" name="object 9887"/>
            <p:cNvSpPr/>
            <p:nvPr/>
          </p:nvSpPr>
          <p:spPr>
            <a:xfrm>
              <a:off x="2749467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8" name="object 9888"/>
            <p:cNvSpPr/>
            <p:nvPr/>
          </p:nvSpPr>
          <p:spPr>
            <a:xfrm>
              <a:off x="2749340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9" name="object 9889"/>
            <p:cNvSpPr/>
            <p:nvPr/>
          </p:nvSpPr>
          <p:spPr>
            <a:xfrm>
              <a:off x="275060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0" name="object 9890"/>
            <p:cNvSpPr/>
            <p:nvPr/>
          </p:nvSpPr>
          <p:spPr>
            <a:xfrm>
              <a:off x="2751368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1" name="object 9891"/>
            <p:cNvSpPr/>
            <p:nvPr/>
          </p:nvSpPr>
          <p:spPr>
            <a:xfrm>
              <a:off x="275162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2" name="object 9892"/>
            <p:cNvSpPr/>
            <p:nvPr/>
          </p:nvSpPr>
          <p:spPr>
            <a:xfrm>
              <a:off x="2751748" y="41712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3" name="object 9893"/>
            <p:cNvSpPr/>
            <p:nvPr/>
          </p:nvSpPr>
          <p:spPr>
            <a:xfrm>
              <a:off x="2752002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4" name="object 9894"/>
            <p:cNvSpPr/>
            <p:nvPr/>
          </p:nvSpPr>
          <p:spPr>
            <a:xfrm>
              <a:off x="2752128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5" name="object 9895"/>
            <p:cNvSpPr/>
            <p:nvPr/>
          </p:nvSpPr>
          <p:spPr>
            <a:xfrm>
              <a:off x="275263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6" name="object 9896"/>
            <p:cNvSpPr/>
            <p:nvPr/>
          </p:nvSpPr>
          <p:spPr>
            <a:xfrm>
              <a:off x="2752128" y="4171569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7" name="object 9897"/>
            <p:cNvSpPr/>
            <p:nvPr/>
          </p:nvSpPr>
          <p:spPr>
            <a:xfrm>
              <a:off x="275364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8" name="object 9898"/>
            <p:cNvSpPr/>
            <p:nvPr/>
          </p:nvSpPr>
          <p:spPr>
            <a:xfrm>
              <a:off x="2754029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9" name="object 9899"/>
            <p:cNvSpPr/>
            <p:nvPr/>
          </p:nvSpPr>
          <p:spPr>
            <a:xfrm>
              <a:off x="275428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0" name="object 9900"/>
            <p:cNvSpPr/>
            <p:nvPr/>
          </p:nvSpPr>
          <p:spPr>
            <a:xfrm>
              <a:off x="2754410" y="41711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1" name="object 9901"/>
            <p:cNvSpPr/>
            <p:nvPr/>
          </p:nvSpPr>
          <p:spPr>
            <a:xfrm>
              <a:off x="275453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2" name="object 9902"/>
            <p:cNvSpPr/>
            <p:nvPr/>
          </p:nvSpPr>
          <p:spPr>
            <a:xfrm>
              <a:off x="2754663" y="41711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3" name="object 9903"/>
            <p:cNvSpPr/>
            <p:nvPr/>
          </p:nvSpPr>
          <p:spPr>
            <a:xfrm>
              <a:off x="275517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4" name="object 9904"/>
            <p:cNvSpPr/>
            <p:nvPr/>
          </p:nvSpPr>
          <p:spPr>
            <a:xfrm>
              <a:off x="275555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5" name="object 9905"/>
            <p:cNvSpPr/>
            <p:nvPr/>
          </p:nvSpPr>
          <p:spPr>
            <a:xfrm>
              <a:off x="275580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6" name="object 9906"/>
            <p:cNvSpPr/>
            <p:nvPr/>
          </p:nvSpPr>
          <p:spPr>
            <a:xfrm>
              <a:off x="275593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7" name="object 9907"/>
            <p:cNvSpPr/>
            <p:nvPr/>
          </p:nvSpPr>
          <p:spPr>
            <a:xfrm>
              <a:off x="275618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8" name="object 9908"/>
            <p:cNvSpPr/>
            <p:nvPr/>
          </p:nvSpPr>
          <p:spPr>
            <a:xfrm>
              <a:off x="275631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9" name="object 9909"/>
            <p:cNvSpPr/>
            <p:nvPr/>
          </p:nvSpPr>
          <p:spPr>
            <a:xfrm>
              <a:off x="275656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0" name="object 9910"/>
            <p:cNvSpPr/>
            <p:nvPr/>
          </p:nvSpPr>
          <p:spPr>
            <a:xfrm>
              <a:off x="275681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1" name="object 9911"/>
            <p:cNvSpPr/>
            <p:nvPr/>
          </p:nvSpPr>
          <p:spPr>
            <a:xfrm>
              <a:off x="2756817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2" name="object 9912"/>
            <p:cNvSpPr/>
            <p:nvPr/>
          </p:nvSpPr>
          <p:spPr>
            <a:xfrm>
              <a:off x="2757071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3" name="object 9913"/>
            <p:cNvSpPr/>
            <p:nvPr/>
          </p:nvSpPr>
          <p:spPr>
            <a:xfrm>
              <a:off x="2757324" y="41710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4" name="object 9914"/>
            <p:cNvSpPr/>
            <p:nvPr/>
          </p:nvSpPr>
          <p:spPr>
            <a:xfrm>
              <a:off x="275770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5" name="object 9915"/>
            <p:cNvSpPr/>
            <p:nvPr/>
          </p:nvSpPr>
          <p:spPr>
            <a:xfrm>
              <a:off x="2758211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6" name="object 9916"/>
            <p:cNvSpPr/>
            <p:nvPr/>
          </p:nvSpPr>
          <p:spPr>
            <a:xfrm>
              <a:off x="275833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7" name="object 9917"/>
            <p:cNvSpPr/>
            <p:nvPr/>
          </p:nvSpPr>
          <p:spPr>
            <a:xfrm>
              <a:off x="275846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8" name="object 9918"/>
            <p:cNvSpPr/>
            <p:nvPr/>
          </p:nvSpPr>
          <p:spPr>
            <a:xfrm>
              <a:off x="275859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9" name="object 9919"/>
            <p:cNvSpPr/>
            <p:nvPr/>
          </p:nvSpPr>
          <p:spPr>
            <a:xfrm>
              <a:off x="275897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0" name="object 9920"/>
            <p:cNvSpPr/>
            <p:nvPr/>
          </p:nvSpPr>
          <p:spPr>
            <a:xfrm>
              <a:off x="275922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1" name="object 9921"/>
            <p:cNvSpPr/>
            <p:nvPr/>
          </p:nvSpPr>
          <p:spPr>
            <a:xfrm>
              <a:off x="2759479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2" name="object 9922"/>
            <p:cNvSpPr/>
            <p:nvPr/>
          </p:nvSpPr>
          <p:spPr>
            <a:xfrm>
              <a:off x="275960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3" name="object 9923"/>
            <p:cNvSpPr/>
            <p:nvPr/>
          </p:nvSpPr>
          <p:spPr>
            <a:xfrm>
              <a:off x="2759732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4" name="object 9924"/>
            <p:cNvSpPr/>
            <p:nvPr/>
          </p:nvSpPr>
          <p:spPr>
            <a:xfrm>
              <a:off x="2759986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5" name="object 9925"/>
            <p:cNvSpPr/>
            <p:nvPr/>
          </p:nvSpPr>
          <p:spPr>
            <a:xfrm>
              <a:off x="276036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6" name="object 9926"/>
            <p:cNvSpPr/>
            <p:nvPr/>
          </p:nvSpPr>
          <p:spPr>
            <a:xfrm>
              <a:off x="276074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7" name="object 9927"/>
            <p:cNvSpPr/>
            <p:nvPr/>
          </p:nvSpPr>
          <p:spPr>
            <a:xfrm>
              <a:off x="2760112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8" name="object 9928"/>
            <p:cNvSpPr/>
            <p:nvPr/>
          </p:nvSpPr>
          <p:spPr>
            <a:xfrm>
              <a:off x="276125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9" name="object 9929"/>
            <p:cNvSpPr/>
            <p:nvPr/>
          </p:nvSpPr>
          <p:spPr>
            <a:xfrm>
              <a:off x="276150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0" name="object 9930"/>
            <p:cNvSpPr/>
            <p:nvPr/>
          </p:nvSpPr>
          <p:spPr>
            <a:xfrm>
              <a:off x="276163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1" name="object 9931"/>
            <p:cNvSpPr/>
            <p:nvPr/>
          </p:nvSpPr>
          <p:spPr>
            <a:xfrm>
              <a:off x="2761887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2" name="object 9932"/>
            <p:cNvSpPr/>
            <p:nvPr/>
          </p:nvSpPr>
          <p:spPr>
            <a:xfrm>
              <a:off x="276201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3" name="object 9933"/>
            <p:cNvSpPr/>
            <p:nvPr/>
          </p:nvSpPr>
          <p:spPr>
            <a:xfrm>
              <a:off x="276226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4" name="object 9934"/>
            <p:cNvSpPr/>
            <p:nvPr/>
          </p:nvSpPr>
          <p:spPr>
            <a:xfrm>
              <a:off x="2762267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5" name="object 9935"/>
            <p:cNvSpPr/>
            <p:nvPr/>
          </p:nvSpPr>
          <p:spPr>
            <a:xfrm>
              <a:off x="276239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6" name="object 9936"/>
            <p:cNvSpPr/>
            <p:nvPr/>
          </p:nvSpPr>
          <p:spPr>
            <a:xfrm>
              <a:off x="2762520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7" name="object 9937"/>
            <p:cNvSpPr/>
            <p:nvPr/>
          </p:nvSpPr>
          <p:spPr>
            <a:xfrm>
              <a:off x="276264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8" name="object 9938"/>
            <p:cNvSpPr/>
            <p:nvPr/>
          </p:nvSpPr>
          <p:spPr>
            <a:xfrm>
              <a:off x="276277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9" name="object 9939"/>
            <p:cNvSpPr/>
            <p:nvPr/>
          </p:nvSpPr>
          <p:spPr>
            <a:xfrm>
              <a:off x="276340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0" name="object 9940"/>
            <p:cNvSpPr/>
            <p:nvPr/>
          </p:nvSpPr>
          <p:spPr>
            <a:xfrm>
              <a:off x="276353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1" name="object 9941"/>
            <p:cNvSpPr/>
            <p:nvPr/>
          </p:nvSpPr>
          <p:spPr>
            <a:xfrm>
              <a:off x="276366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2" name="object 9942"/>
            <p:cNvSpPr/>
            <p:nvPr/>
          </p:nvSpPr>
          <p:spPr>
            <a:xfrm>
              <a:off x="2763787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3" name="object 9943"/>
            <p:cNvSpPr/>
            <p:nvPr/>
          </p:nvSpPr>
          <p:spPr>
            <a:xfrm>
              <a:off x="276442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4" name="object 9944"/>
            <p:cNvSpPr/>
            <p:nvPr/>
          </p:nvSpPr>
          <p:spPr>
            <a:xfrm>
              <a:off x="276467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5" name="object 9945"/>
            <p:cNvSpPr/>
            <p:nvPr/>
          </p:nvSpPr>
          <p:spPr>
            <a:xfrm>
              <a:off x="2764928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6" name="object 9946"/>
            <p:cNvSpPr/>
            <p:nvPr/>
          </p:nvSpPr>
          <p:spPr>
            <a:xfrm>
              <a:off x="2764928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7" name="object 9947"/>
            <p:cNvSpPr/>
            <p:nvPr/>
          </p:nvSpPr>
          <p:spPr>
            <a:xfrm>
              <a:off x="2765182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8" name="object 9948"/>
            <p:cNvSpPr/>
            <p:nvPr/>
          </p:nvSpPr>
          <p:spPr>
            <a:xfrm>
              <a:off x="276530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9" name="object 9949"/>
            <p:cNvSpPr/>
            <p:nvPr/>
          </p:nvSpPr>
          <p:spPr>
            <a:xfrm>
              <a:off x="276581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0" name="object 9950"/>
            <p:cNvSpPr/>
            <p:nvPr/>
          </p:nvSpPr>
          <p:spPr>
            <a:xfrm>
              <a:off x="276606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1" name="object 9951"/>
            <p:cNvSpPr/>
            <p:nvPr/>
          </p:nvSpPr>
          <p:spPr>
            <a:xfrm>
              <a:off x="276619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2" name="object 9952"/>
            <p:cNvSpPr/>
            <p:nvPr/>
          </p:nvSpPr>
          <p:spPr>
            <a:xfrm>
              <a:off x="2766449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3" name="object 9953"/>
            <p:cNvSpPr/>
            <p:nvPr/>
          </p:nvSpPr>
          <p:spPr>
            <a:xfrm>
              <a:off x="276657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4" name="object 9954"/>
            <p:cNvSpPr/>
            <p:nvPr/>
          </p:nvSpPr>
          <p:spPr>
            <a:xfrm>
              <a:off x="2766322" y="41715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5" name="object 9955"/>
            <p:cNvSpPr/>
            <p:nvPr/>
          </p:nvSpPr>
          <p:spPr>
            <a:xfrm>
              <a:off x="2767589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6" name="object 9956"/>
            <p:cNvSpPr/>
            <p:nvPr/>
          </p:nvSpPr>
          <p:spPr>
            <a:xfrm>
              <a:off x="276771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7" name="object 9957"/>
            <p:cNvSpPr/>
            <p:nvPr/>
          </p:nvSpPr>
          <p:spPr>
            <a:xfrm>
              <a:off x="2767843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8" name="object 9958"/>
            <p:cNvSpPr/>
            <p:nvPr/>
          </p:nvSpPr>
          <p:spPr>
            <a:xfrm>
              <a:off x="276835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9" name="object 9959"/>
            <p:cNvSpPr/>
            <p:nvPr/>
          </p:nvSpPr>
          <p:spPr>
            <a:xfrm>
              <a:off x="276860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0" name="object 9960"/>
            <p:cNvSpPr/>
            <p:nvPr/>
          </p:nvSpPr>
          <p:spPr>
            <a:xfrm>
              <a:off x="276885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1" name="object 9961"/>
            <p:cNvSpPr/>
            <p:nvPr/>
          </p:nvSpPr>
          <p:spPr>
            <a:xfrm>
              <a:off x="276911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2" name="object 9962"/>
            <p:cNvSpPr/>
            <p:nvPr/>
          </p:nvSpPr>
          <p:spPr>
            <a:xfrm>
              <a:off x="276961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3" name="object 9963"/>
            <p:cNvSpPr/>
            <p:nvPr/>
          </p:nvSpPr>
          <p:spPr>
            <a:xfrm>
              <a:off x="276987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4" name="object 9964"/>
            <p:cNvSpPr/>
            <p:nvPr/>
          </p:nvSpPr>
          <p:spPr>
            <a:xfrm>
              <a:off x="276999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5" name="object 9965"/>
            <p:cNvSpPr/>
            <p:nvPr/>
          </p:nvSpPr>
          <p:spPr>
            <a:xfrm>
              <a:off x="2770251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6" name="object 9966"/>
            <p:cNvSpPr/>
            <p:nvPr/>
          </p:nvSpPr>
          <p:spPr>
            <a:xfrm>
              <a:off x="277037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7" name="object 9967"/>
            <p:cNvSpPr/>
            <p:nvPr/>
          </p:nvSpPr>
          <p:spPr>
            <a:xfrm>
              <a:off x="2770504" y="416949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50"/>
                  </a:moveTo>
                  <a:lnTo>
                    <a:pt x="887" y="10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8" name="object 9968"/>
            <p:cNvSpPr/>
            <p:nvPr/>
          </p:nvSpPr>
          <p:spPr>
            <a:xfrm>
              <a:off x="277088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9" name="object 9969"/>
            <p:cNvSpPr/>
            <p:nvPr/>
          </p:nvSpPr>
          <p:spPr>
            <a:xfrm>
              <a:off x="2770377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0" name="object 9970"/>
            <p:cNvSpPr/>
            <p:nvPr/>
          </p:nvSpPr>
          <p:spPr>
            <a:xfrm>
              <a:off x="2771645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1" name="object 9971"/>
            <p:cNvSpPr/>
            <p:nvPr/>
          </p:nvSpPr>
          <p:spPr>
            <a:xfrm>
              <a:off x="277215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2" name="object 9972"/>
            <p:cNvSpPr/>
            <p:nvPr/>
          </p:nvSpPr>
          <p:spPr>
            <a:xfrm>
              <a:off x="277240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3" name="object 9973"/>
            <p:cNvSpPr/>
            <p:nvPr/>
          </p:nvSpPr>
          <p:spPr>
            <a:xfrm>
              <a:off x="277265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4" name="object 9974"/>
            <p:cNvSpPr/>
            <p:nvPr/>
          </p:nvSpPr>
          <p:spPr>
            <a:xfrm>
              <a:off x="2772785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5" name="object 9975"/>
            <p:cNvSpPr/>
            <p:nvPr/>
          </p:nvSpPr>
          <p:spPr>
            <a:xfrm>
              <a:off x="2772912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6" name="object 9976"/>
            <p:cNvSpPr/>
            <p:nvPr/>
          </p:nvSpPr>
          <p:spPr>
            <a:xfrm>
              <a:off x="2773165" y="417068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55"/>
                  </a:moveTo>
                  <a:lnTo>
                    <a:pt x="887" y="45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7" name="object 9977"/>
            <p:cNvSpPr/>
            <p:nvPr/>
          </p:nvSpPr>
          <p:spPr>
            <a:xfrm>
              <a:off x="277367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8" name="object 9978"/>
            <p:cNvSpPr/>
            <p:nvPr/>
          </p:nvSpPr>
          <p:spPr>
            <a:xfrm>
              <a:off x="2773039" y="4171556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9" name="object 9979"/>
            <p:cNvSpPr/>
            <p:nvPr/>
          </p:nvSpPr>
          <p:spPr>
            <a:xfrm>
              <a:off x="277506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0" name="object 9980"/>
            <p:cNvSpPr/>
            <p:nvPr/>
          </p:nvSpPr>
          <p:spPr>
            <a:xfrm>
              <a:off x="2775320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1" name="object 9981"/>
            <p:cNvSpPr/>
            <p:nvPr/>
          </p:nvSpPr>
          <p:spPr>
            <a:xfrm>
              <a:off x="2775446" y="41712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2" name="object 9982"/>
            <p:cNvSpPr/>
            <p:nvPr/>
          </p:nvSpPr>
          <p:spPr>
            <a:xfrm>
              <a:off x="2775700" y="417093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3" name="object 9983"/>
            <p:cNvSpPr/>
            <p:nvPr/>
          </p:nvSpPr>
          <p:spPr>
            <a:xfrm>
              <a:off x="277633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4" name="object 9984"/>
            <p:cNvSpPr/>
            <p:nvPr/>
          </p:nvSpPr>
          <p:spPr>
            <a:xfrm>
              <a:off x="277658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5" name="object 9985"/>
            <p:cNvSpPr/>
            <p:nvPr/>
          </p:nvSpPr>
          <p:spPr>
            <a:xfrm>
              <a:off x="277671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6" name="object 9986"/>
            <p:cNvSpPr/>
            <p:nvPr/>
          </p:nvSpPr>
          <p:spPr>
            <a:xfrm>
              <a:off x="277684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7" name="object 9987"/>
            <p:cNvSpPr/>
            <p:nvPr/>
          </p:nvSpPr>
          <p:spPr>
            <a:xfrm>
              <a:off x="277696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8" name="object 9988"/>
            <p:cNvSpPr/>
            <p:nvPr/>
          </p:nvSpPr>
          <p:spPr>
            <a:xfrm>
              <a:off x="277772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9" name="object 9989"/>
            <p:cNvSpPr/>
            <p:nvPr/>
          </p:nvSpPr>
          <p:spPr>
            <a:xfrm>
              <a:off x="2777854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0" name="object 9990"/>
            <p:cNvSpPr/>
            <p:nvPr/>
          </p:nvSpPr>
          <p:spPr>
            <a:xfrm>
              <a:off x="2778108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1" name="object 9991"/>
            <p:cNvSpPr/>
            <p:nvPr/>
          </p:nvSpPr>
          <p:spPr>
            <a:xfrm>
              <a:off x="2778235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2" name="object 9992"/>
            <p:cNvSpPr/>
            <p:nvPr/>
          </p:nvSpPr>
          <p:spPr>
            <a:xfrm>
              <a:off x="2778361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3" name="object 9993"/>
            <p:cNvSpPr/>
            <p:nvPr/>
          </p:nvSpPr>
          <p:spPr>
            <a:xfrm>
              <a:off x="277848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4" name="object 9994"/>
            <p:cNvSpPr/>
            <p:nvPr/>
          </p:nvSpPr>
          <p:spPr>
            <a:xfrm>
              <a:off x="277924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5" name="object 9995"/>
            <p:cNvSpPr/>
            <p:nvPr/>
          </p:nvSpPr>
          <p:spPr>
            <a:xfrm>
              <a:off x="2778488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6" name="object 9996"/>
            <p:cNvSpPr/>
            <p:nvPr/>
          </p:nvSpPr>
          <p:spPr>
            <a:xfrm>
              <a:off x="277962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7" name="object 9997"/>
            <p:cNvSpPr/>
            <p:nvPr/>
          </p:nvSpPr>
          <p:spPr>
            <a:xfrm>
              <a:off x="277988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8" name="object 9998"/>
            <p:cNvSpPr/>
            <p:nvPr/>
          </p:nvSpPr>
          <p:spPr>
            <a:xfrm>
              <a:off x="2780389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9" name="object 9999"/>
            <p:cNvSpPr/>
            <p:nvPr/>
          </p:nvSpPr>
          <p:spPr>
            <a:xfrm>
              <a:off x="2780642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0" name="object 10000"/>
            <p:cNvSpPr/>
            <p:nvPr/>
          </p:nvSpPr>
          <p:spPr>
            <a:xfrm>
              <a:off x="2780769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1" name="object 10001"/>
            <p:cNvSpPr/>
            <p:nvPr/>
          </p:nvSpPr>
          <p:spPr>
            <a:xfrm>
              <a:off x="2781023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2" name="object 10002"/>
            <p:cNvSpPr/>
            <p:nvPr/>
          </p:nvSpPr>
          <p:spPr>
            <a:xfrm>
              <a:off x="278191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3" name="object 10003"/>
            <p:cNvSpPr/>
            <p:nvPr/>
          </p:nvSpPr>
          <p:spPr>
            <a:xfrm>
              <a:off x="278203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4" name="object 10004"/>
            <p:cNvSpPr/>
            <p:nvPr/>
          </p:nvSpPr>
          <p:spPr>
            <a:xfrm>
              <a:off x="278216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5" name="object 10005"/>
            <p:cNvSpPr/>
            <p:nvPr/>
          </p:nvSpPr>
          <p:spPr>
            <a:xfrm>
              <a:off x="278305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6" name="object 10006"/>
            <p:cNvSpPr/>
            <p:nvPr/>
          </p:nvSpPr>
          <p:spPr>
            <a:xfrm>
              <a:off x="278330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7" name="object 10007"/>
            <p:cNvSpPr/>
            <p:nvPr/>
          </p:nvSpPr>
          <p:spPr>
            <a:xfrm>
              <a:off x="2783430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8" name="object 10008"/>
            <p:cNvSpPr/>
            <p:nvPr/>
          </p:nvSpPr>
          <p:spPr>
            <a:xfrm>
              <a:off x="2783557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9" name="object 10009"/>
            <p:cNvSpPr/>
            <p:nvPr/>
          </p:nvSpPr>
          <p:spPr>
            <a:xfrm>
              <a:off x="2783684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0" name="object 10010"/>
            <p:cNvSpPr/>
            <p:nvPr/>
          </p:nvSpPr>
          <p:spPr>
            <a:xfrm>
              <a:off x="278393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1" name="object 10011"/>
            <p:cNvSpPr/>
            <p:nvPr/>
          </p:nvSpPr>
          <p:spPr>
            <a:xfrm>
              <a:off x="2783684" y="4171563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2" name="object 10012"/>
            <p:cNvSpPr/>
            <p:nvPr/>
          </p:nvSpPr>
          <p:spPr>
            <a:xfrm>
              <a:off x="278495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3" name="object 10013"/>
            <p:cNvSpPr/>
            <p:nvPr/>
          </p:nvSpPr>
          <p:spPr>
            <a:xfrm>
              <a:off x="2785711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4" name="object 10014"/>
            <p:cNvSpPr/>
            <p:nvPr/>
          </p:nvSpPr>
          <p:spPr>
            <a:xfrm>
              <a:off x="278583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5" name="object 10015"/>
            <p:cNvSpPr/>
            <p:nvPr/>
          </p:nvSpPr>
          <p:spPr>
            <a:xfrm>
              <a:off x="2785965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6" name="object 10016"/>
            <p:cNvSpPr/>
            <p:nvPr/>
          </p:nvSpPr>
          <p:spPr>
            <a:xfrm>
              <a:off x="2786345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7" name="object 10017"/>
            <p:cNvSpPr/>
            <p:nvPr/>
          </p:nvSpPr>
          <p:spPr>
            <a:xfrm>
              <a:off x="278647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8" name="object 10018"/>
            <p:cNvSpPr/>
            <p:nvPr/>
          </p:nvSpPr>
          <p:spPr>
            <a:xfrm>
              <a:off x="278710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9" name="object 10019"/>
            <p:cNvSpPr/>
            <p:nvPr/>
          </p:nvSpPr>
          <p:spPr>
            <a:xfrm>
              <a:off x="278735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0" name="object 10020"/>
            <p:cNvSpPr/>
            <p:nvPr/>
          </p:nvSpPr>
          <p:spPr>
            <a:xfrm>
              <a:off x="278748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1" name="object 10021"/>
            <p:cNvSpPr/>
            <p:nvPr/>
          </p:nvSpPr>
          <p:spPr>
            <a:xfrm>
              <a:off x="278837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2" name="object 10022"/>
            <p:cNvSpPr/>
            <p:nvPr/>
          </p:nvSpPr>
          <p:spPr>
            <a:xfrm>
              <a:off x="278849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3" name="object 10023"/>
            <p:cNvSpPr/>
            <p:nvPr/>
          </p:nvSpPr>
          <p:spPr>
            <a:xfrm>
              <a:off x="2788626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4" name="object 10024"/>
            <p:cNvSpPr/>
            <p:nvPr/>
          </p:nvSpPr>
          <p:spPr>
            <a:xfrm>
              <a:off x="2788753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5" name="object 10025"/>
            <p:cNvSpPr/>
            <p:nvPr/>
          </p:nvSpPr>
          <p:spPr>
            <a:xfrm>
              <a:off x="2788880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6" name="object 10026"/>
            <p:cNvSpPr/>
            <p:nvPr/>
          </p:nvSpPr>
          <p:spPr>
            <a:xfrm>
              <a:off x="278900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7" name="object 10027"/>
            <p:cNvSpPr/>
            <p:nvPr/>
          </p:nvSpPr>
          <p:spPr>
            <a:xfrm>
              <a:off x="2788880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8" name="object 10028"/>
            <p:cNvSpPr/>
            <p:nvPr/>
          </p:nvSpPr>
          <p:spPr>
            <a:xfrm>
              <a:off x="279002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9" name="object 10029"/>
            <p:cNvSpPr/>
            <p:nvPr/>
          </p:nvSpPr>
          <p:spPr>
            <a:xfrm>
              <a:off x="2790147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0" name="object 10030"/>
            <p:cNvSpPr/>
            <p:nvPr/>
          </p:nvSpPr>
          <p:spPr>
            <a:xfrm>
              <a:off x="279027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1" name="object 10031"/>
            <p:cNvSpPr/>
            <p:nvPr/>
          </p:nvSpPr>
          <p:spPr>
            <a:xfrm>
              <a:off x="2790907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2" name="object 10032"/>
            <p:cNvSpPr/>
            <p:nvPr/>
          </p:nvSpPr>
          <p:spPr>
            <a:xfrm>
              <a:off x="2791034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3" name="object 10033"/>
            <p:cNvSpPr/>
            <p:nvPr/>
          </p:nvSpPr>
          <p:spPr>
            <a:xfrm>
              <a:off x="2791288" y="41710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4" name="object 10034"/>
            <p:cNvSpPr/>
            <p:nvPr/>
          </p:nvSpPr>
          <p:spPr>
            <a:xfrm>
              <a:off x="2791414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5" name="object 10035"/>
            <p:cNvSpPr/>
            <p:nvPr/>
          </p:nvSpPr>
          <p:spPr>
            <a:xfrm>
              <a:off x="2791541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6" name="object 10036"/>
            <p:cNvSpPr/>
            <p:nvPr/>
          </p:nvSpPr>
          <p:spPr>
            <a:xfrm>
              <a:off x="279204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7" name="object 10037"/>
            <p:cNvSpPr/>
            <p:nvPr/>
          </p:nvSpPr>
          <p:spPr>
            <a:xfrm>
              <a:off x="279255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8" name="object 10038"/>
            <p:cNvSpPr/>
            <p:nvPr/>
          </p:nvSpPr>
          <p:spPr>
            <a:xfrm>
              <a:off x="2792808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9" name="object 10039"/>
            <p:cNvSpPr/>
            <p:nvPr/>
          </p:nvSpPr>
          <p:spPr>
            <a:xfrm>
              <a:off x="279344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40" name="object 10040"/>
            <p:cNvSpPr/>
            <p:nvPr/>
          </p:nvSpPr>
          <p:spPr>
            <a:xfrm>
              <a:off x="2793695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41" name="object 10041"/>
            <p:cNvSpPr/>
            <p:nvPr/>
          </p:nvSpPr>
          <p:spPr>
            <a:xfrm>
              <a:off x="2793949" y="41712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42" name="object 10042"/>
            <p:cNvSpPr/>
            <p:nvPr/>
          </p:nvSpPr>
          <p:spPr>
            <a:xfrm>
              <a:off x="279407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43" name="object 10043"/>
            <p:cNvSpPr/>
            <p:nvPr/>
          </p:nvSpPr>
          <p:spPr>
            <a:xfrm>
              <a:off x="2794202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44" name="object 10044"/>
            <p:cNvSpPr/>
            <p:nvPr/>
          </p:nvSpPr>
          <p:spPr>
            <a:xfrm>
              <a:off x="279432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45" name="object 10045"/>
            <p:cNvSpPr/>
            <p:nvPr/>
          </p:nvSpPr>
          <p:spPr>
            <a:xfrm>
              <a:off x="279470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46" name="object 10046"/>
            <p:cNvSpPr/>
            <p:nvPr/>
          </p:nvSpPr>
          <p:spPr>
            <a:xfrm>
              <a:off x="2794076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47" name="object 10047"/>
            <p:cNvSpPr/>
            <p:nvPr/>
          </p:nvSpPr>
          <p:spPr>
            <a:xfrm>
              <a:off x="279534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48" name="object 10048"/>
            <p:cNvSpPr/>
            <p:nvPr/>
          </p:nvSpPr>
          <p:spPr>
            <a:xfrm>
              <a:off x="279623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49" name="object 10049"/>
            <p:cNvSpPr/>
            <p:nvPr/>
          </p:nvSpPr>
          <p:spPr>
            <a:xfrm>
              <a:off x="2796357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50" name="object 10050"/>
            <p:cNvSpPr/>
            <p:nvPr/>
          </p:nvSpPr>
          <p:spPr>
            <a:xfrm>
              <a:off x="2796610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51" name="object 10051"/>
            <p:cNvSpPr/>
            <p:nvPr/>
          </p:nvSpPr>
          <p:spPr>
            <a:xfrm>
              <a:off x="2796737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52" name="object 10052"/>
            <p:cNvSpPr/>
            <p:nvPr/>
          </p:nvSpPr>
          <p:spPr>
            <a:xfrm>
              <a:off x="2795977" y="4171575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760" y="0"/>
                  </a:moveTo>
                  <a:lnTo>
                    <a:pt x="2534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53" name="object 10053"/>
            <p:cNvSpPr/>
            <p:nvPr/>
          </p:nvSpPr>
          <p:spPr>
            <a:xfrm>
              <a:off x="279800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54" name="object 10054"/>
            <p:cNvSpPr/>
            <p:nvPr/>
          </p:nvSpPr>
          <p:spPr>
            <a:xfrm>
              <a:off x="2798258" y="41709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55" name="object 10055"/>
            <p:cNvSpPr/>
            <p:nvPr/>
          </p:nvSpPr>
          <p:spPr>
            <a:xfrm>
              <a:off x="279851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56" name="object 10056"/>
            <p:cNvSpPr/>
            <p:nvPr/>
          </p:nvSpPr>
          <p:spPr>
            <a:xfrm>
              <a:off x="2798004" y="4171556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57" name="object 10057"/>
            <p:cNvSpPr/>
            <p:nvPr/>
          </p:nvSpPr>
          <p:spPr>
            <a:xfrm>
              <a:off x="2799145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58" name="object 10058"/>
            <p:cNvSpPr/>
            <p:nvPr/>
          </p:nvSpPr>
          <p:spPr>
            <a:xfrm>
              <a:off x="2799398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59" name="object 10059"/>
            <p:cNvSpPr/>
            <p:nvPr/>
          </p:nvSpPr>
          <p:spPr>
            <a:xfrm>
              <a:off x="279952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60" name="object 10060"/>
            <p:cNvSpPr/>
            <p:nvPr/>
          </p:nvSpPr>
          <p:spPr>
            <a:xfrm>
              <a:off x="279990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61" name="object 10061"/>
            <p:cNvSpPr/>
            <p:nvPr/>
          </p:nvSpPr>
          <p:spPr>
            <a:xfrm>
              <a:off x="280028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62" name="object 10062"/>
            <p:cNvSpPr/>
            <p:nvPr/>
          </p:nvSpPr>
          <p:spPr>
            <a:xfrm>
              <a:off x="280041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63" name="object 10063"/>
            <p:cNvSpPr/>
            <p:nvPr/>
          </p:nvSpPr>
          <p:spPr>
            <a:xfrm>
              <a:off x="280053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64" name="object 10064"/>
            <p:cNvSpPr/>
            <p:nvPr/>
          </p:nvSpPr>
          <p:spPr>
            <a:xfrm>
              <a:off x="280066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65" name="object 10065"/>
            <p:cNvSpPr/>
            <p:nvPr/>
          </p:nvSpPr>
          <p:spPr>
            <a:xfrm>
              <a:off x="2800919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66" name="object 10066"/>
            <p:cNvSpPr/>
            <p:nvPr/>
          </p:nvSpPr>
          <p:spPr>
            <a:xfrm>
              <a:off x="280117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67" name="object 10067"/>
            <p:cNvSpPr/>
            <p:nvPr/>
          </p:nvSpPr>
          <p:spPr>
            <a:xfrm>
              <a:off x="280142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68" name="object 10068"/>
            <p:cNvSpPr/>
            <p:nvPr/>
          </p:nvSpPr>
          <p:spPr>
            <a:xfrm>
              <a:off x="280155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69" name="object 10069"/>
            <p:cNvSpPr/>
            <p:nvPr/>
          </p:nvSpPr>
          <p:spPr>
            <a:xfrm>
              <a:off x="2801806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70" name="object 10070"/>
            <p:cNvSpPr/>
            <p:nvPr/>
          </p:nvSpPr>
          <p:spPr>
            <a:xfrm>
              <a:off x="2801933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71" name="object 10071"/>
            <p:cNvSpPr/>
            <p:nvPr/>
          </p:nvSpPr>
          <p:spPr>
            <a:xfrm>
              <a:off x="2802060" y="41711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72" name="object 10072"/>
            <p:cNvSpPr/>
            <p:nvPr/>
          </p:nvSpPr>
          <p:spPr>
            <a:xfrm>
              <a:off x="280231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73" name="object 10073"/>
            <p:cNvSpPr/>
            <p:nvPr/>
          </p:nvSpPr>
          <p:spPr>
            <a:xfrm>
              <a:off x="280294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74" name="object 10074"/>
            <p:cNvSpPr/>
            <p:nvPr/>
          </p:nvSpPr>
          <p:spPr>
            <a:xfrm>
              <a:off x="280320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75" name="object 10075"/>
            <p:cNvSpPr/>
            <p:nvPr/>
          </p:nvSpPr>
          <p:spPr>
            <a:xfrm>
              <a:off x="2803327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76" name="object 10076"/>
            <p:cNvSpPr/>
            <p:nvPr/>
          </p:nvSpPr>
          <p:spPr>
            <a:xfrm>
              <a:off x="280358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77" name="object 10077"/>
            <p:cNvSpPr/>
            <p:nvPr/>
          </p:nvSpPr>
          <p:spPr>
            <a:xfrm>
              <a:off x="280408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78" name="object 10078"/>
            <p:cNvSpPr/>
            <p:nvPr/>
          </p:nvSpPr>
          <p:spPr>
            <a:xfrm>
              <a:off x="2804341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79" name="object 10079"/>
            <p:cNvSpPr/>
            <p:nvPr/>
          </p:nvSpPr>
          <p:spPr>
            <a:xfrm>
              <a:off x="2804467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0" name="object 10080"/>
            <p:cNvSpPr/>
            <p:nvPr/>
          </p:nvSpPr>
          <p:spPr>
            <a:xfrm>
              <a:off x="2803707" y="417147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1" name="object 10081"/>
            <p:cNvSpPr/>
            <p:nvPr/>
          </p:nvSpPr>
          <p:spPr>
            <a:xfrm>
              <a:off x="280484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2" name="object 10082"/>
            <p:cNvSpPr/>
            <p:nvPr/>
          </p:nvSpPr>
          <p:spPr>
            <a:xfrm>
              <a:off x="280560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3" name="object 10083"/>
            <p:cNvSpPr/>
            <p:nvPr/>
          </p:nvSpPr>
          <p:spPr>
            <a:xfrm>
              <a:off x="280573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4" name="object 10084"/>
            <p:cNvSpPr/>
            <p:nvPr/>
          </p:nvSpPr>
          <p:spPr>
            <a:xfrm>
              <a:off x="2804974" y="417156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5" name="object 10085"/>
            <p:cNvSpPr/>
            <p:nvPr/>
          </p:nvSpPr>
          <p:spPr>
            <a:xfrm>
              <a:off x="280674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6" name="object 10086"/>
            <p:cNvSpPr/>
            <p:nvPr/>
          </p:nvSpPr>
          <p:spPr>
            <a:xfrm>
              <a:off x="2807002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7" name="object 10087"/>
            <p:cNvSpPr/>
            <p:nvPr/>
          </p:nvSpPr>
          <p:spPr>
            <a:xfrm>
              <a:off x="2807129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8" name="object 10088"/>
            <p:cNvSpPr/>
            <p:nvPr/>
          </p:nvSpPr>
          <p:spPr>
            <a:xfrm>
              <a:off x="2807255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9" name="object 10089"/>
            <p:cNvSpPr/>
            <p:nvPr/>
          </p:nvSpPr>
          <p:spPr>
            <a:xfrm>
              <a:off x="2807382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0" name="object 10090"/>
            <p:cNvSpPr/>
            <p:nvPr/>
          </p:nvSpPr>
          <p:spPr>
            <a:xfrm>
              <a:off x="2807255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1" name="object 10091"/>
            <p:cNvSpPr/>
            <p:nvPr/>
          </p:nvSpPr>
          <p:spPr>
            <a:xfrm>
              <a:off x="2808649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2" name="object 10092"/>
            <p:cNvSpPr/>
            <p:nvPr/>
          </p:nvSpPr>
          <p:spPr>
            <a:xfrm>
              <a:off x="280915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3" name="object 10093"/>
            <p:cNvSpPr/>
            <p:nvPr/>
          </p:nvSpPr>
          <p:spPr>
            <a:xfrm>
              <a:off x="280941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4" name="object 10094"/>
            <p:cNvSpPr/>
            <p:nvPr/>
          </p:nvSpPr>
          <p:spPr>
            <a:xfrm>
              <a:off x="2809537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5" name="object 10095"/>
            <p:cNvSpPr/>
            <p:nvPr/>
          </p:nvSpPr>
          <p:spPr>
            <a:xfrm>
              <a:off x="2809790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6" name="object 10096"/>
            <p:cNvSpPr/>
            <p:nvPr/>
          </p:nvSpPr>
          <p:spPr>
            <a:xfrm>
              <a:off x="2809917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7" name="object 10097"/>
            <p:cNvSpPr/>
            <p:nvPr/>
          </p:nvSpPr>
          <p:spPr>
            <a:xfrm>
              <a:off x="281055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8" name="object 10098"/>
            <p:cNvSpPr/>
            <p:nvPr/>
          </p:nvSpPr>
          <p:spPr>
            <a:xfrm>
              <a:off x="2811184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9" name="object 10099"/>
            <p:cNvSpPr/>
            <p:nvPr/>
          </p:nvSpPr>
          <p:spPr>
            <a:xfrm>
              <a:off x="281131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0" name="object 10100"/>
            <p:cNvSpPr/>
            <p:nvPr/>
          </p:nvSpPr>
          <p:spPr>
            <a:xfrm>
              <a:off x="281181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1" name="object 10101"/>
            <p:cNvSpPr/>
            <p:nvPr/>
          </p:nvSpPr>
          <p:spPr>
            <a:xfrm>
              <a:off x="2811944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2" name="object 10102"/>
            <p:cNvSpPr/>
            <p:nvPr/>
          </p:nvSpPr>
          <p:spPr>
            <a:xfrm>
              <a:off x="2811311" y="4171506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6"/>
                  </a:moveTo>
                  <a:lnTo>
                    <a:pt x="2027" y="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3" name="object 10103"/>
            <p:cNvSpPr/>
            <p:nvPr/>
          </p:nvSpPr>
          <p:spPr>
            <a:xfrm>
              <a:off x="2812578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4" name="object 10104"/>
            <p:cNvSpPr/>
            <p:nvPr/>
          </p:nvSpPr>
          <p:spPr>
            <a:xfrm>
              <a:off x="281308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5" name="object 10105"/>
            <p:cNvSpPr/>
            <p:nvPr/>
          </p:nvSpPr>
          <p:spPr>
            <a:xfrm>
              <a:off x="281384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6" name="object 10106"/>
            <p:cNvSpPr/>
            <p:nvPr/>
          </p:nvSpPr>
          <p:spPr>
            <a:xfrm>
              <a:off x="281397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7" name="object 10107"/>
            <p:cNvSpPr/>
            <p:nvPr/>
          </p:nvSpPr>
          <p:spPr>
            <a:xfrm>
              <a:off x="2814732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8" name="object 10108"/>
            <p:cNvSpPr/>
            <p:nvPr/>
          </p:nvSpPr>
          <p:spPr>
            <a:xfrm>
              <a:off x="2813972" y="417152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9" name="object 10109"/>
            <p:cNvSpPr/>
            <p:nvPr/>
          </p:nvSpPr>
          <p:spPr>
            <a:xfrm>
              <a:off x="2815239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0" name="object 10110"/>
            <p:cNvSpPr/>
            <p:nvPr/>
          </p:nvSpPr>
          <p:spPr>
            <a:xfrm>
              <a:off x="281549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1" name="object 10111"/>
            <p:cNvSpPr/>
            <p:nvPr/>
          </p:nvSpPr>
          <p:spPr>
            <a:xfrm>
              <a:off x="281600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2" name="object 10112"/>
            <p:cNvSpPr/>
            <p:nvPr/>
          </p:nvSpPr>
          <p:spPr>
            <a:xfrm>
              <a:off x="281612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3" name="object 10113"/>
            <p:cNvSpPr/>
            <p:nvPr/>
          </p:nvSpPr>
          <p:spPr>
            <a:xfrm>
              <a:off x="281625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4" name="object 10114"/>
            <p:cNvSpPr/>
            <p:nvPr/>
          </p:nvSpPr>
          <p:spPr>
            <a:xfrm>
              <a:off x="2816507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5" name="object 10115"/>
            <p:cNvSpPr/>
            <p:nvPr/>
          </p:nvSpPr>
          <p:spPr>
            <a:xfrm>
              <a:off x="281663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6" name="object 10116"/>
            <p:cNvSpPr/>
            <p:nvPr/>
          </p:nvSpPr>
          <p:spPr>
            <a:xfrm>
              <a:off x="2817267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7" name="object 10117"/>
            <p:cNvSpPr/>
            <p:nvPr/>
          </p:nvSpPr>
          <p:spPr>
            <a:xfrm>
              <a:off x="281739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8" name="object 10118"/>
            <p:cNvSpPr/>
            <p:nvPr/>
          </p:nvSpPr>
          <p:spPr>
            <a:xfrm>
              <a:off x="2817520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9" name="object 10119"/>
            <p:cNvSpPr/>
            <p:nvPr/>
          </p:nvSpPr>
          <p:spPr>
            <a:xfrm>
              <a:off x="2817901" y="41712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0" name="object 10120"/>
            <p:cNvSpPr/>
            <p:nvPr/>
          </p:nvSpPr>
          <p:spPr>
            <a:xfrm>
              <a:off x="281866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1" name="object 10121"/>
            <p:cNvSpPr/>
            <p:nvPr/>
          </p:nvSpPr>
          <p:spPr>
            <a:xfrm>
              <a:off x="281891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2" name="object 10122"/>
            <p:cNvSpPr/>
            <p:nvPr/>
          </p:nvSpPr>
          <p:spPr>
            <a:xfrm>
              <a:off x="281916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3" name="object 10123"/>
            <p:cNvSpPr/>
            <p:nvPr/>
          </p:nvSpPr>
          <p:spPr>
            <a:xfrm>
              <a:off x="281992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4" name="object 10124"/>
            <p:cNvSpPr/>
            <p:nvPr/>
          </p:nvSpPr>
          <p:spPr>
            <a:xfrm>
              <a:off x="2820182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5" name="object 10125"/>
            <p:cNvSpPr/>
            <p:nvPr/>
          </p:nvSpPr>
          <p:spPr>
            <a:xfrm>
              <a:off x="2820308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6" name="object 10126"/>
            <p:cNvSpPr/>
            <p:nvPr/>
          </p:nvSpPr>
          <p:spPr>
            <a:xfrm>
              <a:off x="2820435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7" name="object 10127"/>
            <p:cNvSpPr/>
            <p:nvPr/>
          </p:nvSpPr>
          <p:spPr>
            <a:xfrm>
              <a:off x="282132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8" name="object 10128"/>
            <p:cNvSpPr/>
            <p:nvPr/>
          </p:nvSpPr>
          <p:spPr>
            <a:xfrm>
              <a:off x="282157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9" name="object 10129"/>
            <p:cNvSpPr/>
            <p:nvPr/>
          </p:nvSpPr>
          <p:spPr>
            <a:xfrm>
              <a:off x="282170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0" name="object 10130"/>
            <p:cNvSpPr/>
            <p:nvPr/>
          </p:nvSpPr>
          <p:spPr>
            <a:xfrm>
              <a:off x="282195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1" name="object 10131"/>
            <p:cNvSpPr/>
            <p:nvPr/>
          </p:nvSpPr>
          <p:spPr>
            <a:xfrm>
              <a:off x="2822463" y="41709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2" name="object 10132"/>
            <p:cNvSpPr/>
            <p:nvPr/>
          </p:nvSpPr>
          <p:spPr>
            <a:xfrm>
              <a:off x="282259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3" name="object 10133"/>
            <p:cNvSpPr/>
            <p:nvPr/>
          </p:nvSpPr>
          <p:spPr>
            <a:xfrm>
              <a:off x="2822843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4" name="object 10134"/>
            <p:cNvSpPr/>
            <p:nvPr/>
          </p:nvSpPr>
          <p:spPr>
            <a:xfrm>
              <a:off x="2822970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5" name="object 10135"/>
            <p:cNvSpPr/>
            <p:nvPr/>
          </p:nvSpPr>
          <p:spPr>
            <a:xfrm>
              <a:off x="2823096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6" name="object 10136"/>
            <p:cNvSpPr/>
            <p:nvPr/>
          </p:nvSpPr>
          <p:spPr>
            <a:xfrm>
              <a:off x="2823223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7" name="object 10137"/>
            <p:cNvSpPr/>
            <p:nvPr/>
          </p:nvSpPr>
          <p:spPr>
            <a:xfrm>
              <a:off x="282373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8" name="object 10138"/>
            <p:cNvSpPr/>
            <p:nvPr/>
          </p:nvSpPr>
          <p:spPr>
            <a:xfrm>
              <a:off x="282398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9" name="object 10139"/>
            <p:cNvSpPr/>
            <p:nvPr/>
          </p:nvSpPr>
          <p:spPr>
            <a:xfrm>
              <a:off x="282411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0" name="object 10140"/>
            <p:cNvSpPr/>
            <p:nvPr/>
          </p:nvSpPr>
          <p:spPr>
            <a:xfrm>
              <a:off x="2824364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1" name="object 10141"/>
            <p:cNvSpPr/>
            <p:nvPr/>
          </p:nvSpPr>
          <p:spPr>
            <a:xfrm>
              <a:off x="2825124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2" name="object 10142"/>
            <p:cNvSpPr/>
            <p:nvPr/>
          </p:nvSpPr>
          <p:spPr>
            <a:xfrm>
              <a:off x="282537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3" name="object 10143"/>
            <p:cNvSpPr/>
            <p:nvPr/>
          </p:nvSpPr>
          <p:spPr>
            <a:xfrm>
              <a:off x="2825504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4" name="object 10144"/>
            <p:cNvSpPr/>
            <p:nvPr/>
          </p:nvSpPr>
          <p:spPr>
            <a:xfrm>
              <a:off x="2825631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5" name="object 10145"/>
            <p:cNvSpPr/>
            <p:nvPr/>
          </p:nvSpPr>
          <p:spPr>
            <a:xfrm>
              <a:off x="2825758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6" name="object 10146"/>
            <p:cNvSpPr/>
            <p:nvPr/>
          </p:nvSpPr>
          <p:spPr>
            <a:xfrm>
              <a:off x="282613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7" name="object 10147"/>
            <p:cNvSpPr/>
            <p:nvPr/>
          </p:nvSpPr>
          <p:spPr>
            <a:xfrm>
              <a:off x="282664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8" name="object 10148"/>
            <p:cNvSpPr/>
            <p:nvPr/>
          </p:nvSpPr>
          <p:spPr>
            <a:xfrm>
              <a:off x="282689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9" name="object 10149"/>
            <p:cNvSpPr/>
            <p:nvPr/>
          </p:nvSpPr>
          <p:spPr>
            <a:xfrm>
              <a:off x="282702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0" name="object 10150"/>
            <p:cNvSpPr/>
            <p:nvPr/>
          </p:nvSpPr>
          <p:spPr>
            <a:xfrm>
              <a:off x="2827785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1" name="object 10151"/>
            <p:cNvSpPr/>
            <p:nvPr/>
          </p:nvSpPr>
          <p:spPr>
            <a:xfrm>
              <a:off x="2828039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2" name="object 10152"/>
            <p:cNvSpPr/>
            <p:nvPr/>
          </p:nvSpPr>
          <p:spPr>
            <a:xfrm>
              <a:off x="2827279" y="417153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3" name="object 10153"/>
            <p:cNvSpPr/>
            <p:nvPr/>
          </p:nvSpPr>
          <p:spPr>
            <a:xfrm>
              <a:off x="2828419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4" name="object 10154"/>
            <p:cNvSpPr/>
            <p:nvPr/>
          </p:nvSpPr>
          <p:spPr>
            <a:xfrm>
              <a:off x="282917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5" name="object 10155"/>
            <p:cNvSpPr/>
            <p:nvPr/>
          </p:nvSpPr>
          <p:spPr>
            <a:xfrm>
              <a:off x="282943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6" name="object 10156"/>
            <p:cNvSpPr/>
            <p:nvPr/>
          </p:nvSpPr>
          <p:spPr>
            <a:xfrm>
              <a:off x="2829686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7" name="object 10157"/>
            <p:cNvSpPr/>
            <p:nvPr/>
          </p:nvSpPr>
          <p:spPr>
            <a:xfrm>
              <a:off x="283044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8" name="object 10158"/>
            <p:cNvSpPr/>
            <p:nvPr/>
          </p:nvSpPr>
          <p:spPr>
            <a:xfrm>
              <a:off x="2830700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9" name="object 10159"/>
            <p:cNvSpPr/>
            <p:nvPr/>
          </p:nvSpPr>
          <p:spPr>
            <a:xfrm>
              <a:off x="2830954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0" name="object 10160"/>
            <p:cNvSpPr/>
            <p:nvPr/>
          </p:nvSpPr>
          <p:spPr>
            <a:xfrm>
              <a:off x="2831080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1" name="object 10161"/>
            <p:cNvSpPr/>
            <p:nvPr/>
          </p:nvSpPr>
          <p:spPr>
            <a:xfrm>
              <a:off x="283171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2" name="object 10162"/>
            <p:cNvSpPr/>
            <p:nvPr/>
          </p:nvSpPr>
          <p:spPr>
            <a:xfrm>
              <a:off x="2831080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3" name="object 10163"/>
            <p:cNvSpPr/>
            <p:nvPr/>
          </p:nvSpPr>
          <p:spPr>
            <a:xfrm>
              <a:off x="2831334" y="4171575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4" name="object 10164"/>
            <p:cNvSpPr/>
            <p:nvPr/>
          </p:nvSpPr>
          <p:spPr>
            <a:xfrm>
              <a:off x="283323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5" name="object 10165"/>
            <p:cNvSpPr/>
            <p:nvPr/>
          </p:nvSpPr>
          <p:spPr>
            <a:xfrm>
              <a:off x="2833361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6" name="object 10166"/>
            <p:cNvSpPr/>
            <p:nvPr/>
          </p:nvSpPr>
          <p:spPr>
            <a:xfrm>
              <a:off x="283348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7" name="object 10167"/>
            <p:cNvSpPr/>
            <p:nvPr/>
          </p:nvSpPr>
          <p:spPr>
            <a:xfrm>
              <a:off x="2833615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8" name="object 10168"/>
            <p:cNvSpPr/>
            <p:nvPr/>
          </p:nvSpPr>
          <p:spPr>
            <a:xfrm>
              <a:off x="283374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9" name="object 10169"/>
            <p:cNvSpPr/>
            <p:nvPr/>
          </p:nvSpPr>
          <p:spPr>
            <a:xfrm>
              <a:off x="2833615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0" name="object 10170"/>
            <p:cNvSpPr/>
            <p:nvPr/>
          </p:nvSpPr>
          <p:spPr>
            <a:xfrm>
              <a:off x="283538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1" name="object 10171"/>
            <p:cNvSpPr/>
            <p:nvPr/>
          </p:nvSpPr>
          <p:spPr>
            <a:xfrm>
              <a:off x="2835769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2" name="object 10172"/>
            <p:cNvSpPr/>
            <p:nvPr/>
          </p:nvSpPr>
          <p:spPr>
            <a:xfrm>
              <a:off x="2836023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3" name="object 10173"/>
            <p:cNvSpPr/>
            <p:nvPr/>
          </p:nvSpPr>
          <p:spPr>
            <a:xfrm>
              <a:off x="2836023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4" name="object 10174"/>
            <p:cNvSpPr/>
            <p:nvPr/>
          </p:nvSpPr>
          <p:spPr>
            <a:xfrm>
              <a:off x="2836276" y="41712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5" name="object 10175"/>
            <p:cNvSpPr/>
            <p:nvPr/>
          </p:nvSpPr>
          <p:spPr>
            <a:xfrm>
              <a:off x="283653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6" name="object 10176"/>
            <p:cNvSpPr/>
            <p:nvPr/>
          </p:nvSpPr>
          <p:spPr>
            <a:xfrm>
              <a:off x="283678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7" name="object 10177"/>
            <p:cNvSpPr/>
            <p:nvPr/>
          </p:nvSpPr>
          <p:spPr>
            <a:xfrm>
              <a:off x="283703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8" name="object 10178"/>
            <p:cNvSpPr/>
            <p:nvPr/>
          </p:nvSpPr>
          <p:spPr>
            <a:xfrm>
              <a:off x="283729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9" name="object 10179"/>
            <p:cNvSpPr/>
            <p:nvPr/>
          </p:nvSpPr>
          <p:spPr>
            <a:xfrm>
              <a:off x="2837544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0" name="object 10180"/>
            <p:cNvSpPr/>
            <p:nvPr/>
          </p:nvSpPr>
          <p:spPr>
            <a:xfrm>
              <a:off x="283779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1" name="object 10181"/>
            <p:cNvSpPr/>
            <p:nvPr/>
          </p:nvSpPr>
          <p:spPr>
            <a:xfrm>
              <a:off x="2837417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2" name="object 10182"/>
            <p:cNvSpPr/>
            <p:nvPr/>
          </p:nvSpPr>
          <p:spPr>
            <a:xfrm>
              <a:off x="283855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3" name="object 10183"/>
            <p:cNvSpPr/>
            <p:nvPr/>
          </p:nvSpPr>
          <p:spPr>
            <a:xfrm>
              <a:off x="2838684" y="41712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4" name="object 10184"/>
            <p:cNvSpPr/>
            <p:nvPr/>
          </p:nvSpPr>
          <p:spPr>
            <a:xfrm>
              <a:off x="283881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5" name="object 10185"/>
            <p:cNvSpPr/>
            <p:nvPr/>
          </p:nvSpPr>
          <p:spPr>
            <a:xfrm>
              <a:off x="2839064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6" name="object 10186"/>
            <p:cNvSpPr/>
            <p:nvPr/>
          </p:nvSpPr>
          <p:spPr>
            <a:xfrm>
              <a:off x="283969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7" name="object 10187"/>
            <p:cNvSpPr/>
            <p:nvPr/>
          </p:nvSpPr>
          <p:spPr>
            <a:xfrm>
              <a:off x="283995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8" name="object 10188"/>
            <p:cNvSpPr/>
            <p:nvPr/>
          </p:nvSpPr>
          <p:spPr>
            <a:xfrm>
              <a:off x="284020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9" name="object 10189"/>
            <p:cNvSpPr/>
            <p:nvPr/>
          </p:nvSpPr>
          <p:spPr>
            <a:xfrm>
              <a:off x="284045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0" name="object 10190"/>
            <p:cNvSpPr/>
            <p:nvPr/>
          </p:nvSpPr>
          <p:spPr>
            <a:xfrm>
              <a:off x="284071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1" name="object 10191"/>
            <p:cNvSpPr/>
            <p:nvPr/>
          </p:nvSpPr>
          <p:spPr>
            <a:xfrm>
              <a:off x="284096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2" name="object 10192"/>
            <p:cNvSpPr/>
            <p:nvPr/>
          </p:nvSpPr>
          <p:spPr>
            <a:xfrm>
              <a:off x="2841092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3" name="object 10193"/>
            <p:cNvSpPr/>
            <p:nvPr/>
          </p:nvSpPr>
          <p:spPr>
            <a:xfrm>
              <a:off x="2841345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4" name="object 10194"/>
            <p:cNvSpPr/>
            <p:nvPr/>
          </p:nvSpPr>
          <p:spPr>
            <a:xfrm>
              <a:off x="2841599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5" name="object 10195"/>
            <p:cNvSpPr/>
            <p:nvPr/>
          </p:nvSpPr>
          <p:spPr>
            <a:xfrm>
              <a:off x="284172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6" name="object 10196"/>
            <p:cNvSpPr/>
            <p:nvPr/>
          </p:nvSpPr>
          <p:spPr>
            <a:xfrm>
              <a:off x="2840839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7" name="object 10197"/>
            <p:cNvSpPr/>
            <p:nvPr/>
          </p:nvSpPr>
          <p:spPr>
            <a:xfrm>
              <a:off x="284261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8" name="object 10198"/>
            <p:cNvSpPr/>
            <p:nvPr/>
          </p:nvSpPr>
          <p:spPr>
            <a:xfrm>
              <a:off x="284273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9" name="object 10199"/>
            <p:cNvSpPr/>
            <p:nvPr/>
          </p:nvSpPr>
          <p:spPr>
            <a:xfrm>
              <a:off x="284337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0" name="object 10200"/>
            <p:cNvSpPr/>
            <p:nvPr/>
          </p:nvSpPr>
          <p:spPr>
            <a:xfrm>
              <a:off x="2843627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1" name="object 10201"/>
            <p:cNvSpPr/>
            <p:nvPr/>
          </p:nvSpPr>
          <p:spPr>
            <a:xfrm>
              <a:off x="284375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2" name="object 10202"/>
            <p:cNvSpPr/>
            <p:nvPr/>
          </p:nvSpPr>
          <p:spPr>
            <a:xfrm>
              <a:off x="2844007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3" name="object 10203"/>
            <p:cNvSpPr/>
            <p:nvPr/>
          </p:nvSpPr>
          <p:spPr>
            <a:xfrm>
              <a:off x="284413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4" name="object 10204"/>
            <p:cNvSpPr/>
            <p:nvPr/>
          </p:nvSpPr>
          <p:spPr>
            <a:xfrm>
              <a:off x="2844260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5" name="object 10205"/>
            <p:cNvSpPr/>
            <p:nvPr/>
          </p:nvSpPr>
          <p:spPr>
            <a:xfrm>
              <a:off x="284451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6" name="object 10206"/>
            <p:cNvSpPr/>
            <p:nvPr/>
          </p:nvSpPr>
          <p:spPr>
            <a:xfrm>
              <a:off x="284476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7" name="object 10207"/>
            <p:cNvSpPr/>
            <p:nvPr/>
          </p:nvSpPr>
          <p:spPr>
            <a:xfrm>
              <a:off x="284502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8" name="object 10208"/>
            <p:cNvSpPr/>
            <p:nvPr/>
          </p:nvSpPr>
          <p:spPr>
            <a:xfrm>
              <a:off x="2845401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9" name="object 10209"/>
            <p:cNvSpPr/>
            <p:nvPr/>
          </p:nvSpPr>
          <p:spPr>
            <a:xfrm>
              <a:off x="284578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0" name="object 10210"/>
            <p:cNvSpPr/>
            <p:nvPr/>
          </p:nvSpPr>
          <p:spPr>
            <a:xfrm>
              <a:off x="2846288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1" name="object 10211"/>
            <p:cNvSpPr/>
            <p:nvPr/>
          </p:nvSpPr>
          <p:spPr>
            <a:xfrm>
              <a:off x="284654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2" name="object 10212"/>
            <p:cNvSpPr/>
            <p:nvPr/>
          </p:nvSpPr>
          <p:spPr>
            <a:xfrm>
              <a:off x="2846668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3" name="object 10213"/>
            <p:cNvSpPr/>
            <p:nvPr/>
          </p:nvSpPr>
          <p:spPr>
            <a:xfrm>
              <a:off x="2846795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4" name="object 10214"/>
            <p:cNvSpPr/>
            <p:nvPr/>
          </p:nvSpPr>
          <p:spPr>
            <a:xfrm>
              <a:off x="284692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5" name="object 10215"/>
            <p:cNvSpPr/>
            <p:nvPr/>
          </p:nvSpPr>
          <p:spPr>
            <a:xfrm>
              <a:off x="284742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6" name="object 10216"/>
            <p:cNvSpPr/>
            <p:nvPr/>
          </p:nvSpPr>
          <p:spPr>
            <a:xfrm>
              <a:off x="2846922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7" name="object 10217"/>
            <p:cNvSpPr/>
            <p:nvPr/>
          </p:nvSpPr>
          <p:spPr>
            <a:xfrm>
              <a:off x="284818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8" name="object 10218"/>
            <p:cNvSpPr/>
            <p:nvPr/>
          </p:nvSpPr>
          <p:spPr>
            <a:xfrm>
              <a:off x="284882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9" name="object 10219"/>
            <p:cNvSpPr/>
            <p:nvPr/>
          </p:nvSpPr>
          <p:spPr>
            <a:xfrm>
              <a:off x="284894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0" name="object 10220"/>
            <p:cNvSpPr/>
            <p:nvPr/>
          </p:nvSpPr>
          <p:spPr>
            <a:xfrm>
              <a:off x="2849076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1" name="object 10221"/>
            <p:cNvSpPr/>
            <p:nvPr/>
          </p:nvSpPr>
          <p:spPr>
            <a:xfrm>
              <a:off x="2849203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2" name="object 10222"/>
            <p:cNvSpPr/>
            <p:nvPr/>
          </p:nvSpPr>
          <p:spPr>
            <a:xfrm>
              <a:off x="2849456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3" name="object 10223"/>
            <p:cNvSpPr/>
            <p:nvPr/>
          </p:nvSpPr>
          <p:spPr>
            <a:xfrm>
              <a:off x="285034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4" name="object 10224"/>
            <p:cNvSpPr/>
            <p:nvPr/>
          </p:nvSpPr>
          <p:spPr>
            <a:xfrm>
              <a:off x="285059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5" name="object 10225"/>
            <p:cNvSpPr/>
            <p:nvPr/>
          </p:nvSpPr>
          <p:spPr>
            <a:xfrm>
              <a:off x="285072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6" name="object 10226"/>
            <p:cNvSpPr/>
            <p:nvPr/>
          </p:nvSpPr>
          <p:spPr>
            <a:xfrm>
              <a:off x="285085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7" name="object 10227"/>
            <p:cNvSpPr/>
            <p:nvPr/>
          </p:nvSpPr>
          <p:spPr>
            <a:xfrm>
              <a:off x="285173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8" name="object 10228"/>
            <p:cNvSpPr/>
            <p:nvPr/>
          </p:nvSpPr>
          <p:spPr>
            <a:xfrm>
              <a:off x="2851864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9" name="object 10229"/>
            <p:cNvSpPr/>
            <p:nvPr/>
          </p:nvSpPr>
          <p:spPr>
            <a:xfrm>
              <a:off x="285199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0" name="object 10230"/>
            <p:cNvSpPr/>
            <p:nvPr/>
          </p:nvSpPr>
          <p:spPr>
            <a:xfrm>
              <a:off x="2852117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1" name="object 10231"/>
            <p:cNvSpPr/>
            <p:nvPr/>
          </p:nvSpPr>
          <p:spPr>
            <a:xfrm>
              <a:off x="285224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2" name="object 10232"/>
            <p:cNvSpPr/>
            <p:nvPr/>
          </p:nvSpPr>
          <p:spPr>
            <a:xfrm>
              <a:off x="285287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3" name="object 10233"/>
            <p:cNvSpPr/>
            <p:nvPr/>
          </p:nvSpPr>
          <p:spPr>
            <a:xfrm>
              <a:off x="285313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4" name="object 10234"/>
            <p:cNvSpPr/>
            <p:nvPr/>
          </p:nvSpPr>
          <p:spPr>
            <a:xfrm>
              <a:off x="2853385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5" name="object 10235"/>
            <p:cNvSpPr/>
            <p:nvPr/>
          </p:nvSpPr>
          <p:spPr>
            <a:xfrm>
              <a:off x="285389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6" name="object 10236"/>
            <p:cNvSpPr/>
            <p:nvPr/>
          </p:nvSpPr>
          <p:spPr>
            <a:xfrm>
              <a:off x="285401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7" name="object 10237"/>
            <p:cNvSpPr/>
            <p:nvPr/>
          </p:nvSpPr>
          <p:spPr>
            <a:xfrm>
              <a:off x="2854272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8" name="object 10238"/>
            <p:cNvSpPr/>
            <p:nvPr/>
          </p:nvSpPr>
          <p:spPr>
            <a:xfrm>
              <a:off x="285452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9" name="object 10239"/>
            <p:cNvSpPr/>
            <p:nvPr/>
          </p:nvSpPr>
          <p:spPr>
            <a:xfrm>
              <a:off x="2854525" y="41712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40" name="object 10240"/>
            <p:cNvSpPr/>
            <p:nvPr/>
          </p:nvSpPr>
          <p:spPr>
            <a:xfrm>
              <a:off x="2854779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41" name="object 10241"/>
            <p:cNvSpPr/>
            <p:nvPr/>
          </p:nvSpPr>
          <p:spPr>
            <a:xfrm>
              <a:off x="285553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42" name="object 10242"/>
            <p:cNvSpPr/>
            <p:nvPr/>
          </p:nvSpPr>
          <p:spPr>
            <a:xfrm>
              <a:off x="2854905" y="417156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43" name="object 10243"/>
            <p:cNvSpPr/>
            <p:nvPr/>
          </p:nvSpPr>
          <p:spPr>
            <a:xfrm>
              <a:off x="285655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44" name="object 10244"/>
            <p:cNvSpPr/>
            <p:nvPr/>
          </p:nvSpPr>
          <p:spPr>
            <a:xfrm>
              <a:off x="285668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45" name="object 10245"/>
            <p:cNvSpPr/>
            <p:nvPr/>
          </p:nvSpPr>
          <p:spPr>
            <a:xfrm>
              <a:off x="2856933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46" name="object 10246"/>
            <p:cNvSpPr/>
            <p:nvPr/>
          </p:nvSpPr>
          <p:spPr>
            <a:xfrm>
              <a:off x="285706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47" name="object 10247"/>
            <p:cNvSpPr/>
            <p:nvPr/>
          </p:nvSpPr>
          <p:spPr>
            <a:xfrm>
              <a:off x="2857187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48" name="object 10248"/>
            <p:cNvSpPr/>
            <p:nvPr/>
          </p:nvSpPr>
          <p:spPr>
            <a:xfrm>
              <a:off x="2857440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49" name="object 10249"/>
            <p:cNvSpPr/>
            <p:nvPr/>
          </p:nvSpPr>
          <p:spPr>
            <a:xfrm>
              <a:off x="285756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50" name="object 10250"/>
            <p:cNvSpPr/>
            <p:nvPr/>
          </p:nvSpPr>
          <p:spPr>
            <a:xfrm>
              <a:off x="285820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51" name="object 10251"/>
            <p:cNvSpPr/>
            <p:nvPr/>
          </p:nvSpPr>
          <p:spPr>
            <a:xfrm>
              <a:off x="285845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52" name="object 10252"/>
            <p:cNvSpPr/>
            <p:nvPr/>
          </p:nvSpPr>
          <p:spPr>
            <a:xfrm>
              <a:off x="285883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53" name="object 10253"/>
            <p:cNvSpPr/>
            <p:nvPr/>
          </p:nvSpPr>
          <p:spPr>
            <a:xfrm>
              <a:off x="285921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54" name="object 10254"/>
            <p:cNvSpPr/>
            <p:nvPr/>
          </p:nvSpPr>
          <p:spPr>
            <a:xfrm>
              <a:off x="2859594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55" name="object 10255"/>
            <p:cNvSpPr/>
            <p:nvPr/>
          </p:nvSpPr>
          <p:spPr>
            <a:xfrm>
              <a:off x="2859721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56" name="object 10256"/>
            <p:cNvSpPr/>
            <p:nvPr/>
          </p:nvSpPr>
          <p:spPr>
            <a:xfrm>
              <a:off x="2859848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57" name="object 10257"/>
            <p:cNvSpPr/>
            <p:nvPr/>
          </p:nvSpPr>
          <p:spPr>
            <a:xfrm>
              <a:off x="2860101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58" name="object 10258"/>
            <p:cNvSpPr/>
            <p:nvPr/>
          </p:nvSpPr>
          <p:spPr>
            <a:xfrm>
              <a:off x="286022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59" name="object 10259"/>
            <p:cNvSpPr/>
            <p:nvPr/>
          </p:nvSpPr>
          <p:spPr>
            <a:xfrm>
              <a:off x="286086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60" name="object 10260"/>
            <p:cNvSpPr/>
            <p:nvPr/>
          </p:nvSpPr>
          <p:spPr>
            <a:xfrm>
              <a:off x="286111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61" name="object 10261"/>
            <p:cNvSpPr/>
            <p:nvPr/>
          </p:nvSpPr>
          <p:spPr>
            <a:xfrm>
              <a:off x="286124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62" name="object 10262"/>
            <p:cNvSpPr/>
            <p:nvPr/>
          </p:nvSpPr>
          <p:spPr>
            <a:xfrm>
              <a:off x="286136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63" name="object 10263"/>
            <p:cNvSpPr/>
            <p:nvPr/>
          </p:nvSpPr>
          <p:spPr>
            <a:xfrm>
              <a:off x="286174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64" name="object 10264"/>
            <p:cNvSpPr/>
            <p:nvPr/>
          </p:nvSpPr>
          <p:spPr>
            <a:xfrm>
              <a:off x="286200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65" name="object 10265"/>
            <p:cNvSpPr/>
            <p:nvPr/>
          </p:nvSpPr>
          <p:spPr>
            <a:xfrm>
              <a:off x="2862129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66" name="object 10266"/>
            <p:cNvSpPr/>
            <p:nvPr/>
          </p:nvSpPr>
          <p:spPr>
            <a:xfrm>
              <a:off x="2862256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67" name="object 10267"/>
            <p:cNvSpPr/>
            <p:nvPr/>
          </p:nvSpPr>
          <p:spPr>
            <a:xfrm>
              <a:off x="2862509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68" name="object 10268"/>
            <p:cNvSpPr/>
            <p:nvPr/>
          </p:nvSpPr>
          <p:spPr>
            <a:xfrm>
              <a:off x="2862636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69" name="object 10269"/>
            <p:cNvSpPr/>
            <p:nvPr/>
          </p:nvSpPr>
          <p:spPr>
            <a:xfrm>
              <a:off x="286314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0" name="object 10270"/>
            <p:cNvSpPr/>
            <p:nvPr/>
          </p:nvSpPr>
          <p:spPr>
            <a:xfrm>
              <a:off x="286339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1" name="object 10271"/>
            <p:cNvSpPr/>
            <p:nvPr/>
          </p:nvSpPr>
          <p:spPr>
            <a:xfrm>
              <a:off x="286365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2" name="object 10272"/>
            <p:cNvSpPr/>
            <p:nvPr/>
          </p:nvSpPr>
          <p:spPr>
            <a:xfrm>
              <a:off x="286377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3" name="object 10273"/>
            <p:cNvSpPr/>
            <p:nvPr/>
          </p:nvSpPr>
          <p:spPr>
            <a:xfrm>
              <a:off x="286390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4" name="object 10274"/>
            <p:cNvSpPr/>
            <p:nvPr/>
          </p:nvSpPr>
          <p:spPr>
            <a:xfrm>
              <a:off x="286453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5" name="object 10275"/>
            <p:cNvSpPr/>
            <p:nvPr/>
          </p:nvSpPr>
          <p:spPr>
            <a:xfrm>
              <a:off x="2864663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6" name="object 10276"/>
            <p:cNvSpPr/>
            <p:nvPr/>
          </p:nvSpPr>
          <p:spPr>
            <a:xfrm>
              <a:off x="286491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7" name="object 10277"/>
            <p:cNvSpPr/>
            <p:nvPr/>
          </p:nvSpPr>
          <p:spPr>
            <a:xfrm>
              <a:off x="2864917" y="41712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8" name="object 10278"/>
            <p:cNvSpPr/>
            <p:nvPr/>
          </p:nvSpPr>
          <p:spPr>
            <a:xfrm>
              <a:off x="2865297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9" name="object 10279"/>
            <p:cNvSpPr/>
            <p:nvPr/>
          </p:nvSpPr>
          <p:spPr>
            <a:xfrm>
              <a:off x="286567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0" name="object 10280"/>
            <p:cNvSpPr/>
            <p:nvPr/>
          </p:nvSpPr>
          <p:spPr>
            <a:xfrm>
              <a:off x="286593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1" name="object 10281"/>
            <p:cNvSpPr/>
            <p:nvPr/>
          </p:nvSpPr>
          <p:spPr>
            <a:xfrm>
              <a:off x="286618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2" name="object 10282"/>
            <p:cNvSpPr/>
            <p:nvPr/>
          </p:nvSpPr>
          <p:spPr>
            <a:xfrm>
              <a:off x="2866564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3" name="object 10283"/>
            <p:cNvSpPr/>
            <p:nvPr/>
          </p:nvSpPr>
          <p:spPr>
            <a:xfrm>
              <a:off x="286694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4" name="object 10284"/>
            <p:cNvSpPr/>
            <p:nvPr/>
          </p:nvSpPr>
          <p:spPr>
            <a:xfrm>
              <a:off x="2867325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5" name="object 10285"/>
            <p:cNvSpPr/>
            <p:nvPr/>
          </p:nvSpPr>
          <p:spPr>
            <a:xfrm>
              <a:off x="2867578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6" name="object 10286"/>
            <p:cNvSpPr/>
            <p:nvPr/>
          </p:nvSpPr>
          <p:spPr>
            <a:xfrm>
              <a:off x="2867832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7" name="object 10287"/>
            <p:cNvSpPr/>
            <p:nvPr/>
          </p:nvSpPr>
          <p:spPr>
            <a:xfrm>
              <a:off x="286795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8" name="object 10288"/>
            <p:cNvSpPr/>
            <p:nvPr/>
          </p:nvSpPr>
          <p:spPr>
            <a:xfrm>
              <a:off x="286846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9" name="object 10289"/>
            <p:cNvSpPr/>
            <p:nvPr/>
          </p:nvSpPr>
          <p:spPr>
            <a:xfrm>
              <a:off x="286859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0" name="object 10290"/>
            <p:cNvSpPr/>
            <p:nvPr/>
          </p:nvSpPr>
          <p:spPr>
            <a:xfrm>
              <a:off x="286884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1" name="object 10291"/>
            <p:cNvSpPr/>
            <p:nvPr/>
          </p:nvSpPr>
          <p:spPr>
            <a:xfrm>
              <a:off x="2868085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2" name="object 10292"/>
            <p:cNvSpPr/>
            <p:nvPr/>
          </p:nvSpPr>
          <p:spPr>
            <a:xfrm>
              <a:off x="286985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3" name="object 10293"/>
            <p:cNvSpPr/>
            <p:nvPr/>
          </p:nvSpPr>
          <p:spPr>
            <a:xfrm>
              <a:off x="286998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4" name="object 10294"/>
            <p:cNvSpPr/>
            <p:nvPr/>
          </p:nvSpPr>
          <p:spPr>
            <a:xfrm>
              <a:off x="2870239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5" name="object 10295"/>
            <p:cNvSpPr/>
            <p:nvPr/>
          </p:nvSpPr>
          <p:spPr>
            <a:xfrm>
              <a:off x="2870493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6" name="object 10296"/>
            <p:cNvSpPr/>
            <p:nvPr/>
          </p:nvSpPr>
          <p:spPr>
            <a:xfrm>
              <a:off x="287062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7" name="object 10297"/>
            <p:cNvSpPr/>
            <p:nvPr/>
          </p:nvSpPr>
          <p:spPr>
            <a:xfrm>
              <a:off x="287138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8" name="object 10298"/>
            <p:cNvSpPr/>
            <p:nvPr/>
          </p:nvSpPr>
          <p:spPr>
            <a:xfrm>
              <a:off x="2871507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9" name="object 10299"/>
            <p:cNvSpPr/>
            <p:nvPr/>
          </p:nvSpPr>
          <p:spPr>
            <a:xfrm>
              <a:off x="287163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0" name="object 10300"/>
            <p:cNvSpPr/>
            <p:nvPr/>
          </p:nvSpPr>
          <p:spPr>
            <a:xfrm>
              <a:off x="287226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1" name="object 10301"/>
            <p:cNvSpPr/>
            <p:nvPr/>
          </p:nvSpPr>
          <p:spPr>
            <a:xfrm>
              <a:off x="287252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2" name="object 10302"/>
            <p:cNvSpPr/>
            <p:nvPr/>
          </p:nvSpPr>
          <p:spPr>
            <a:xfrm>
              <a:off x="2872774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3" name="object 10303"/>
            <p:cNvSpPr/>
            <p:nvPr/>
          </p:nvSpPr>
          <p:spPr>
            <a:xfrm>
              <a:off x="2872901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4" name="object 10304"/>
            <p:cNvSpPr/>
            <p:nvPr/>
          </p:nvSpPr>
          <p:spPr>
            <a:xfrm>
              <a:off x="2873154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5" name="object 10305"/>
            <p:cNvSpPr/>
            <p:nvPr/>
          </p:nvSpPr>
          <p:spPr>
            <a:xfrm>
              <a:off x="287328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6" name="object 10306"/>
            <p:cNvSpPr/>
            <p:nvPr/>
          </p:nvSpPr>
          <p:spPr>
            <a:xfrm>
              <a:off x="2874041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7" name="object 10307"/>
            <p:cNvSpPr/>
            <p:nvPr/>
          </p:nvSpPr>
          <p:spPr>
            <a:xfrm>
              <a:off x="287416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8" name="object 10308"/>
            <p:cNvSpPr/>
            <p:nvPr/>
          </p:nvSpPr>
          <p:spPr>
            <a:xfrm>
              <a:off x="287442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9" name="object 10309"/>
            <p:cNvSpPr/>
            <p:nvPr/>
          </p:nvSpPr>
          <p:spPr>
            <a:xfrm>
              <a:off x="287518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0" name="object 10310"/>
            <p:cNvSpPr/>
            <p:nvPr/>
          </p:nvSpPr>
          <p:spPr>
            <a:xfrm>
              <a:off x="2874295" y="41715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1" name="object 10311"/>
            <p:cNvSpPr/>
            <p:nvPr/>
          </p:nvSpPr>
          <p:spPr>
            <a:xfrm>
              <a:off x="2875562" y="41712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2" name="object 10312"/>
            <p:cNvSpPr/>
            <p:nvPr/>
          </p:nvSpPr>
          <p:spPr>
            <a:xfrm>
              <a:off x="2875816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3" name="object 10313"/>
            <p:cNvSpPr/>
            <p:nvPr/>
          </p:nvSpPr>
          <p:spPr>
            <a:xfrm>
              <a:off x="287657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4" name="object 10314"/>
            <p:cNvSpPr/>
            <p:nvPr/>
          </p:nvSpPr>
          <p:spPr>
            <a:xfrm>
              <a:off x="287670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5" name="object 10315"/>
            <p:cNvSpPr/>
            <p:nvPr/>
          </p:nvSpPr>
          <p:spPr>
            <a:xfrm>
              <a:off x="287682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6" name="object 10316"/>
            <p:cNvSpPr/>
            <p:nvPr/>
          </p:nvSpPr>
          <p:spPr>
            <a:xfrm>
              <a:off x="287708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7" name="object 10317"/>
            <p:cNvSpPr/>
            <p:nvPr/>
          </p:nvSpPr>
          <p:spPr>
            <a:xfrm>
              <a:off x="287771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8" name="object 10318"/>
            <p:cNvSpPr/>
            <p:nvPr/>
          </p:nvSpPr>
          <p:spPr>
            <a:xfrm>
              <a:off x="287784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9" name="object 10319"/>
            <p:cNvSpPr/>
            <p:nvPr/>
          </p:nvSpPr>
          <p:spPr>
            <a:xfrm>
              <a:off x="2878223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0" name="object 10320"/>
            <p:cNvSpPr/>
            <p:nvPr/>
          </p:nvSpPr>
          <p:spPr>
            <a:xfrm>
              <a:off x="2878350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1" name="object 10321"/>
            <p:cNvSpPr/>
            <p:nvPr/>
          </p:nvSpPr>
          <p:spPr>
            <a:xfrm>
              <a:off x="2878477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2" name="object 10322"/>
            <p:cNvSpPr/>
            <p:nvPr/>
          </p:nvSpPr>
          <p:spPr>
            <a:xfrm>
              <a:off x="2878604" y="4171569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3" name="object 10323"/>
            <p:cNvSpPr/>
            <p:nvPr/>
          </p:nvSpPr>
          <p:spPr>
            <a:xfrm>
              <a:off x="288037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4" name="object 10324"/>
            <p:cNvSpPr/>
            <p:nvPr/>
          </p:nvSpPr>
          <p:spPr>
            <a:xfrm>
              <a:off x="2880631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5" name="object 10325"/>
            <p:cNvSpPr/>
            <p:nvPr/>
          </p:nvSpPr>
          <p:spPr>
            <a:xfrm>
              <a:off x="2880758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6" name="object 10326"/>
            <p:cNvSpPr/>
            <p:nvPr/>
          </p:nvSpPr>
          <p:spPr>
            <a:xfrm>
              <a:off x="288088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7" name="object 10327"/>
            <p:cNvSpPr/>
            <p:nvPr/>
          </p:nvSpPr>
          <p:spPr>
            <a:xfrm>
              <a:off x="2881138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8" name="object 10328"/>
            <p:cNvSpPr/>
            <p:nvPr/>
          </p:nvSpPr>
          <p:spPr>
            <a:xfrm>
              <a:off x="288126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9" name="object 10329"/>
            <p:cNvSpPr/>
            <p:nvPr/>
          </p:nvSpPr>
          <p:spPr>
            <a:xfrm>
              <a:off x="288202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0" name="object 10330"/>
            <p:cNvSpPr/>
            <p:nvPr/>
          </p:nvSpPr>
          <p:spPr>
            <a:xfrm>
              <a:off x="2882279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1" name="object 10331"/>
            <p:cNvSpPr/>
            <p:nvPr/>
          </p:nvSpPr>
          <p:spPr>
            <a:xfrm>
              <a:off x="288291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2" name="object 10332"/>
            <p:cNvSpPr/>
            <p:nvPr/>
          </p:nvSpPr>
          <p:spPr>
            <a:xfrm>
              <a:off x="288316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3" name="object 10333"/>
            <p:cNvSpPr/>
            <p:nvPr/>
          </p:nvSpPr>
          <p:spPr>
            <a:xfrm>
              <a:off x="2883293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4" name="object 10334"/>
            <p:cNvSpPr/>
            <p:nvPr/>
          </p:nvSpPr>
          <p:spPr>
            <a:xfrm>
              <a:off x="2883546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5" name="object 10335"/>
            <p:cNvSpPr/>
            <p:nvPr/>
          </p:nvSpPr>
          <p:spPr>
            <a:xfrm>
              <a:off x="2883673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6" name="object 10336"/>
            <p:cNvSpPr/>
            <p:nvPr/>
          </p:nvSpPr>
          <p:spPr>
            <a:xfrm>
              <a:off x="2883799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7" name="object 10337"/>
            <p:cNvSpPr/>
            <p:nvPr/>
          </p:nvSpPr>
          <p:spPr>
            <a:xfrm>
              <a:off x="288481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8" name="object 10338"/>
            <p:cNvSpPr/>
            <p:nvPr/>
          </p:nvSpPr>
          <p:spPr>
            <a:xfrm>
              <a:off x="2884940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9" name="object 10339"/>
            <p:cNvSpPr/>
            <p:nvPr/>
          </p:nvSpPr>
          <p:spPr>
            <a:xfrm>
              <a:off x="2885827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0" name="object 10340"/>
            <p:cNvSpPr/>
            <p:nvPr/>
          </p:nvSpPr>
          <p:spPr>
            <a:xfrm>
              <a:off x="2886081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1" name="object 10341"/>
            <p:cNvSpPr/>
            <p:nvPr/>
          </p:nvSpPr>
          <p:spPr>
            <a:xfrm>
              <a:off x="2886207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2" name="object 10342"/>
            <p:cNvSpPr/>
            <p:nvPr/>
          </p:nvSpPr>
          <p:spPr>
            <a:xfrm>
              <a:off x="2886334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3" name="object 10343"/>
            <p:cNvSpPr/>
            <p:nvPr/>
          </p:nvSpPr>
          <p:spPr>
            <a:xfrm>
              <a:off x="288709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4" name="object 10344"/>
            <p:cNvSpPr/>
            <p:nvPr/>
          </p:nvSpPr>
          <p:spPr>
            <a:xfrm>
              <a:off x="288734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5" name="object 10345"/>
            <p:cNvSpPr/>
            <p:nvPr/>
          </p:nvSpPr>
          <p:spPr>
            <a:xfrm>
              <a:off x="288760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6" name="object 10346"/>
            <p:cNvSpPr/>
            <p:nvPr/>
          </p:nvSpPr>
          <p:spPr>
            <a:xfrm>
              <a:off x="288785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7" name="object 10347"/>
            <p:cNvSpPr/>
            <p:nvPr/>
          </p:nvSpPr>
          <p:spPr>
            <a:xfrm>
              <a:off x="288823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8" name="object 10348"/>
            <p:cNvSpPr/>
            <p:nvPr/>
          </p:nvSpPr>
          <p:spPr>
            <a:xfrm>
              <a:off x="2888489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9" name="object 10349"/>
            <p:cNvSpPr/>
            <p:nvPr/>
          </p:nvSpPr>
          <p:spPr>
            <a:xfrm>
              <a:off x="2888742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0" name="object 10350"/>
            <p:cNvSpPr/>
            <p:nvPr/>
          </p:nvSpPr>
          <p:spPr>
            <a:xfrm>
              <a:off x="2888869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1" name="object 10351"/>
            <p:cNvSpPr/>
            <p:nvPr/>
          </p:nvSpPr>
          <p:spPr>
            <a:xfrm>
              <a:off x="2888995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2" name="object 10352"/>
            <p:cNvSpPr/>
            <p:nvPr/>
          </p:nvSpPr>
          <p:spPr>
            <a:xfrm>
              <a:off x="288950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3" name="object 10353"/>
            <p:cNvSpPr/>
            <p:nvPr/>
          </p:nvSpPr>
          <p:spPr>
            <a:xfrm>
              <a:off x="288975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4" name="object 10354"/>
            <p:cNvSpPr/>
            <p:nvPr/>
          </p:nvSpPr>
          <p:spPr>
            <a:xfrm>
              <a:off x="289000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5" name="object 10355"/>
            <p:cNvSpPr/>
            <p:nvPr/>
          </p:nvSpPr>
          <p:spPr>
            <a:xfrm>
              <a:off x="2890263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6" name="object 10356"/>
            <p:cNvSpPr/>
            <p:nvPr/>
          </p:nvSpPr>
          <p:spPr>
            <a:xfrm>
              <a:off x="289077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7" name="object 10357"/>
            <p:cNvSpPr/>
            <p:nvPr/>
          </p:nvSpPr>
          <p:spPr>
            <a:xfrm>
              <a:off x="289102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8" name="object 10358"/>
            <p:cNvSpPr/>
            <p:nvPr/>
          </p:nvSpPr>
          <p:spPr>
            <a:xfrm>
              <a:off x="2891150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9" name="object 10359"/>
            <p:cNvSpPr/>
            <p:nvPr/>
          </p:nvSpPr>
          <p:spPr>
            <a:xfrm>
              <a:off x="2891403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0" name="object 10360"/>
            <p:cNvSpPr/>
            <p:nvPr/>
          </p:nvSpPr>
          <p:spPr>
            <a:xfrm>
              <a:off x="2891657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1" name="object 10361"/>
            <p:cNvSpPr/>
            <p:nvPr/>
          </p:nvSpPr>
          <p:spPr>
            <a:xfrm>
              <a:off x="2891657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2" name="object 10362"/>
            <p:cNvSpPr/>
            <p:nvPr/>
          </p:nvSpPr>
          <p:spPr>
            <a:xfrm>
              <a:off x="2893811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3" name="object 10363"/>
            <p:cNvSpPr/>
            <p:nvPr/>
          </p:nvSpPr>
          <p:spPr>
            <a:xfrm>
              <a:off x="2894065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4" name="object 10364"/>
            <p:cNvSpPr/>
            <p:nvPr/>
          </p:nvSpPr>
          <p:spPr>
            <a:xfrm>
              <a:off x="2894191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5" name="object 10365"/>
            <p:cNvSpPr/>
            <p:nvPr/>
          </p:nvSpPr>
          <p:spPr>
            <a:xfrm>
              <a:off x="289444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6" name="object 10366"/>
            <p:cNvSpPr/>
            <p:nvPr/>
          </p:nvSpPr>
          <p:spPr>
            <a:xfrm>
              <a:off x="289507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7" name="object 10367"/>
            <p:cNvSpPr/>
            <p:nvPr/>
          </p:nvSpPr>
          <p:spPr>
            <a:xfrm>
              <a:off x="289520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8" name="object 10368"/>
            <p:cNvSpPr/>
            <p:nvPr/>
          </p:nvSpPr>
          <p:spPr>
            <a:xfrm>
              <a:off x="2895459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9" name="object 10369"/>
            <p:cNvSpPr/>
            <p:nvPr/>
          </p:nvSpPr>
          <p:spPr>
            <a:xfrm>
              <a:off x="289558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0" name="object 10370"/>
            <p:cNvSpPr/>
            <p:nvPr/>
          </p:nvSpPr>
          <p:spPr>
            <a:xfrm>
              <a:off x="289621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1" name="object 10371"/>
            <p:cNvSpPr/>
            <p:nvPr/>
          </p:nvSpPr>
          <p:spPr>
            <a:xfrm>
              <a:off x="2896346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2" name="object 10372"/>
            <p:cNvSpPr/>
            <p:nvPr/>
          </p:nvSpPr>
          <p:spPr>
            <a:xfrm>
              <a:off x="2895585" y="417153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3" name="object 10373"/>
            <p:cNvSpPr/>
            <p:nvPr/>
          </p:nvSpPr>
          <p:spPr>
            <a:xfrm>
              <a:off x="2896853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4" name="object 10374"/>
            <p:cNvSpPr/>
            <p:nvPr/>
          </p:nvSpPr>
          <p:spPr>
            <a:xfrm>
              <a:off x="289697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5" name="object 10375"/>
            <p:cNvSpPr/>
            <p:nvPr/>
          </p:nvSpPr>
          <p:spPr>
            <a:xfrm>
              <a:off x="2896853" y="417156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6" name="object 10376"/>
            <p:cNvSpPr/>
            <p:nvPr/>
          </p:nvSpPr>
          <p:spPr>
            <a:xfrm>
              <a:off x="289812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7" name="object 10377"/>
            <p:cNvSpPr/>
            <p:nvPr/>
          </p:nvSpPr>
          <p:spPr>
            <a:xfrm>
              <a:off x="289888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8" name="object 10378"/>
            <p:cNvSpPr/>
            <p:nvPr/>
          </p:nvSpPr>
          <p:spPr>
            <a:xfrm>
              <a:off x="2899007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9" name="object 10379"/>
            <p:cNvSpPr/>
            <p:nvPr/>
          </p:nvSpPr>
          <p:spPr>
            <a:xfrm>
              <a:off x="2898373" y="4171512"/>
              <a:ext cx="2540" cy="635"/>
            </a:xfrm>
            <a:custGeom>
              <a:avLst/>
              <a:gdLst/>
              <a:ahLst/>
              <a:cxnLst/>
              <a:rect l="l" t="t" r="r" b="b"/>
              <a:pathLst>
                <a:path w="2539" h="635">
                  <a:moveTo>
                    <a:pt x="0" y="0"/>
                  </a:moveTo>
                  <a:lnTo>
                    <a:pt x="1774" y="0"/>
                  </a:lnTo>
                </a:path>
                <a:path w="2539" h="635">
                  <a:moveTo>
                    <a:pt x="253" y="12"/>
                  </a:moveTo>
                  <a:lnTo>
                    <a:pt x="202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0" name="object 10380"/>
            <p:cNvSpPr/>
            <p:nvPr/>
          </p:nvSpPr>
          <p:spPr>
            <a:xfrm>
              <a:off x="2899641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1" name="object 10381"/>
            <p:cNvSpPr/>
            <p:nvPr/>
          </p:nvSpPr>
          <p:spPr>
            <a:xfrm>
              <a:off x="290002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2" name="object 10382"/>
            <p:cNvSpPr/>
            <p:nvPr/>
          </p:nvSpPr>
          <p:spPr>
            <a:xfrm>
              <a:off x="290014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3" name="object 10383"/>
            <p:cNvSpPr/>
            <p:nvPr/>
          </p:nvSpPr>
          <p:spPr>
            <a:xfrm>
              <a:off x="290052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4" name="object 10384"/>
            <p:cNvSpPr/>
            <p:nvPr/>
          </p:nvSpPr>
          <p:spPr>
            <a:xfrm>
              <a:off x="290065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5" name="object 10385"/>
            <p:cNvSpPr/>
            <p:nvPr/>
          </p:nvSpPr>
          <p:spPr>
            <a:xfrm>
              <a:off x="290078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6" name="object 10386"/>
            <p:cNvSpPr/>
            <p:nvPr/>
          </p:nvSpPr>
          <p:spPr>
            <a:xfrm>
              <a:off x="290090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7" name="object 10387"/>
            <p:cNvSpPr/>
            <p:nvPr/>
          </p:nvSpPr>
          <p:spPr>
            <a:xfrm>
              <a:off x="290154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8" name="object 10388"/>
            <p:cNvSpPr/>
            <p:nvPr/>
          </p:nvSpPr>
          <p:spPr>
            <a:xfrm>
              <a:off x="2901668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9" name="object 10389"/>
            <p:cNvSpPr/>
            <p:nvPr/>
          </p:nvSpPr>
          <p:spPr>
            <a:xfrm>
              <a:off x="2901795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0" name="object 10390"/>
            <p:cNvSpPr/>
            <p:nvPr/>
          </p:nvSpPr>
          <p:spPr>
            <a:xfrm>
              <a:off x="290192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1" name="object 10391"/>
            <p:cNvSpPr/>
            <p:nvPr/>
          </p:nvSpPr>
          <p:spPr>
            <a:xfrm>
              <a:off x="2902175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2" name="object 10392"/>
            <p:cNvSpPr/>
            <p:nvPr/>
          </p:nvSpPr>
          <p:spPr>
            <a:xfrm>
              <a:off x="2901415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3" name="object 10393"/>
            <p:cNvSpPr/>
            <p:nvPr/>
          </p:nvSpPr>
          <p:spPr>
            <a:xfrm>
              <a:off x="290306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4" name="object 10394"/>
            <p:cNvSpPr/>
            <p:nvPr/>
          </p:nvSpPr>
          <p:spPr>
            <a:xfrm>
              <a:off x="2902429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5" name="object 10395"/>
            <p:cNvSpPr/>
            <p:nvPr/>
          </p:nvSpPr>
          <p:spPr>
            <a:xfrm>
              <a:off x="290356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6" name="object 10396"/>
            <p:cNvSpPr/>
            <p:nvPr/>
          </p:nvSpPr>
          <p:spPr>
            <a:xfrm>
              <a:off x="290394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7" name="object 10397"/>
            <p:cNvSpPr/>
            <p:nvPr/>
          </p:nvSpPr>
          <p:spPr>
            <a:xfrm>
              <a:off x="2904076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8" name="object 10398"/>
            <p:cNvSpPr/>
            <p:nvPr/>
          </p:nvSpPr>
          <p:spPr>
            <a:xfrm>
              <a:off x="2904330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9" name="object 10399"/>
            <p:cNvSpPr/>
            <p:nvPr/>
          </p:nvSpPr>
          <p:spPr>
            <a:xfrm>
              <a:off x="2904456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0" name="object 10400"/>
            <p:cNvSpPr/>
            <p:nvPr/>
          </p:nvSpPr>
          <p:spPr>
            <a:xfrm>
              <a:off x="2904710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1" name="object 10401"/>
            <p:cNvSpPr/>
            <p:nvPr/>
          </p:nvSpPr>
          <p:spPr>
            <a:xfrm>
              <a:off x="2904076" y="4171575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2" name="object 10402"/>
            <p:cNvSpPr/>
            <p:nvPr/>
          </p:nvSpPr>
          <p:spPr>
            <a:xfrm>
              <a:off x="2905977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3" name="object 10403"/>
            <p:cNvSpPr/>
            <p:nvPr/>
          </p:nvSpPr>
          <p:spPr>
            <a:xfrm>
              <a:off x="290635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4" name="object 10404"/>
            <p:cNvSpPr/>
            <p:nvPr/>
          </p:nvSpPr>
          <p:spPr>
            <a:xfrm>
              <a:off x="290661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5" name="object 10405"/>
            <p:cNvSpPr/>
            <p:nvPr/>
          </p:nvSpPr>
          <p:spPr>
            <a:xfrm>
              <a:off x="2906864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6" name="object 10406"/>
            <p:cNvSpPr/>
            <p:nvPr/>
          </p:nvSpPr>
          <p:spPr>
            <a:xfrm>
              <a:off x="290699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7" name="object 10407"/>
            <p:cNvSpPr/>
            <p:nvPr/>
          </p:nvSpPr>
          <p:spPr>
            <a:xfrm>
              <a:off x="2907118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8" name="object 10408"/>
            <p:cNvSpPr/>
            <p:nvPr/>
          </p:nvSpPr>
          <p:spPr>
            <a:xfrm>
              <a:off x="2907498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9" name="object 10409"/>
            <p:cNvSpPr/>
            <p:nvPr/>
          </p:nvSpPr>
          <p:spPr>
            <a:xfrm>
              <a:off x="290838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0" name="object 10410"/>
            <p:cNvSpPr/>
            <p:nvPr/>
          </p:nvSpPr>
          <p:spPr>
            <a:xfrm>
              <a:off x="2908638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1" name="object 10411"/>
            <p:cNvSpPr/>
            <p:nvPr/>
          </p:nvSpPr>
          <p:spPr>
            <a:xfrm>
              <a:off x="290939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2" name="object 10412"/>
            <p:cNvSpPr/>
            <p:nvPr/>
          </p:nvSpPr>
          <p:spPr>
            <a:xfrm>
              <a:off x="2909525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3" name="object 10413"/>
            <p:cNvSpPr/>
            <p:nvPr/>
          </p:nvSpPr>
          <p:spPr>
            <a:xfrm>
              <a:off x="2909779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4" name="object 10414"/>
            <p:cNvSpPr/>
            <p:nvPr/>
          </p:nvSpPr>
          <p:spPr>
            <a:xfrm>
              <a:off x="2910032" y="41712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5" name="object 10415"/>
            <p:cNvSpPr/>
            <p:nvPr/>
          </p:nvSpPr>
          <p:spPr>
            <a:xfrm>
              <a:off x="291092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6" name="object 10416"/>
            <p:cNvSpPr/>
            <p:nvPr/>
          </p:nvSpPr>
          <p:spPr>
            <a:xfrm>
              <a:off x="291104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7" name="object 10417"/>
            <p:cNvSpPr/>
            <p:nvPr/>
          </p:nvSpPr>
          <p:spPr>
            <a:xfrm>
              <a:off x="2911300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8" name="object 10418"/>
            <p:cNvSpPr/>
            <p:nvPr/>
          </p:nvSpPr>
          <p:spPr>
            <a:xfrm>
              <a:off x="291206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9" name="object 10419"/>
            <p:cNvSpPr/>
            <p:nvPr/>
          </p:nvSpPr>
          <p:spPr>
            <a:xfrm>
              <a:off x="2912313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0" name="object 10420"/>
            <p:cNvSpPr/>
            <p:nvPr/>
          </p:nvSpPr>
          <p:spPr>
            <a:xfrm>
              <a:off x="2911553" y="417151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6"/>
                  </a:moveTo>
                  <a:lnTo>
                    <a:pt x="1774" y="6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1" name="object 10421"/>
            <p:cNvSpPr/>
            <p:nvPr/>
          </p:nvSpPr>
          <p:spPr>
            <a:xfrm>
              <a:off x="2912694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2" name="object 10422"/>
            <p:cNvSpPr/>
            <p:nvPr/>
          </p:nvSpPr>
          <p:spPr>
            <a:xfrm>
              <a:off x="291358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3" name="object 10423"/>
            <p:cNvSpPr/>
            <p:nvPr/>
          </p:nvSpPr>
          <p:spPr>
            <a:xfrm>
              <a:off x="291383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4" name="object 10424"/>
            <p:cNvSpPr/>
            <p:nvPr/>
          </p:nvSpPr>
          <p:spPr>
            <a:xfrm>
              <a:off x="291396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5" name="object 10425"/>
            <p:cNvSpPr/>
            <p:nvPr/>
          </p:nvSpPr>
          <p:spPr>
            <a:xfrm>
              <a:off x="291408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6" name="object 10426"/>
            <p:cNvSpPr/>
            <p:nvPr/>
          </p:nvSpPr>
          <p:spPr>
            <a:xfrm>
              <a:off x="291434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7" name="object 10427"/>
            <p:cNvSpPr/>
            <p:nvPr/>
          </p:nvSpPr>
          <p:spPr>
            <a:xfrm>
              <a:off x="2913708" y="41715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8" name="object 10428"/>
            <p:cNvSpPr/>
            <p:nvPr/>
          </p:nvSpPr>
          <p:spPr>
            <a:xfrm>
              <a:off x="2914214" y="4171493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9" name="object 10429"/>
            <p:cNvSpPr/>
            <p:nvPr/>
          </p:nvSpPr>
          <p:spPr>
            <a:xfrm>
              <a:off x="2915355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0" name="object 10430"/>
            <p:cNvSpPr/>
            <p:nvPr/>
          </p:nvSpPr>
          <p:spPr>
            <a:xfrm>
              <a:off x="291611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1" name="object 10431"/>
            <p:cNvSpPr/>
            <p:nvPr/>
          </p:nvSpPr>
          <p:spPr>
            <a:xfrm>
              <a:off x="2916369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2" name="object 10432"/>
            <p:cNvSpPr/>
            <p:nvPr/>
          </p:nvSpPr>
          <p:spPr>
            <a:xfrm>
              <a:off x="291662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3" name="object 10433"/>
            <p:cNvSpPr/>
            <p:nvPr/>
          </p:nvSpPr>
          <p:spPr>
            <a:xfrm>
              <a:off x="291725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4" name="object 10434"/>
            <p:cNvSpPr/>
            <p:nvPr/>
          </p:nvSpPr>
          <p:spPr>
            <a:xfrm>
              <a:off x="2917509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5" name="object 10435"/>
            <p:cNvSpPr/>
            <p:nvPr/>
          </p:nvSpPr>
          <p:spPr>
            <a:xfrm>
              <a:off x="2917636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6" name="object 10436"/>
            <p:cNvSpPr/>
            <p:nvPr/>
          </p:nvSpPr>
          <p:spPr>
            <a:xfrm>
              <a:off x="2917889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7" name="object 10437"/>
            <p:cNvSpPr/>
            <p:nvPr/>
          </p:nvSpPr>
          <p:spPr>
            <a:xfrm>
              <a:off x="291801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8" name="object 10438"/>
            <p:cNvSpPr/>
            <p:nvPr/>
          </p:nvSpPr>
          <p:spPr>
            <a:xfrm>
              <a:off x="291827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9" name="object 10439"/>
            <p:cNvSpPr/>
            <p:nvPr/>
          </p:nvSpPr>
          <p:spPr>
            <a:xfrm>
              <a:off x="291877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0" name="object 10440"/>
            <p:cNvSpPr/>
            <p:nvPr/>
          </p:nvSpPr>
          <p:spPr>
            <a:xfrm>
              <a:off x="291903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1" name="object 10441"/>
            <p:cNvSpPr/>
            <p:nvPr/>
          </p:nvSpPr>
          <p:spPr>
            <a:xfrm>
              <a:off x="2919157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2" name="object 10442"/>
            <p:cNvSpPr/>
            <p:nvPr/>
          </p:nvSpPr>
          <p:spPr>
            <a:xfrm>
              <a:off x="291979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3" name="object 10443"/>
            <p:cNvSpPr/>
            <p:nvPr/>
          </p:nvSpPr>
          <p:spPr>
            <a:xfrm>
              <a:off x="2920044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4" name="object 10444"/>
            <p:cNvSpPr/>
            <p:nvPr/>
          </p:nvSpPr>
          <p:spPr>
            <a:xfrm>
              <a:off x="292004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5" name="object 10445"/>
            <p:cNvSpPr/>
            <p:nvPr/>
          </p:nvSpPr>
          <p:spPr>
            <a:xfrm>
              <a:off x="2920297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6" name="object 10446"/>
            <p:cNvSpPr/>
            <p:nvPr/>
          </p:nvSpPr>
          <p:spPr>
            <a:xfrm>
              <a:off x="2920551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7" name="object 10447"/>
            <p:cNvSpPr/>
            <p:nvPr/>
          </p:nvSpPr>
          <p:spPr>
            <a:xfrm>
              <a:off x="292143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8" name="object 10448"/>
            <p:cNvSpPr/>
            <p:nvPr/>
          </p:nvSpPr>
          <p:spPr>
            <a:xfrm>
              <a:off x="292156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9" name="object 10449"/>
            <p:cNvSpPr/>
            <p:nvPr/>
          </p:nvSpPr>
          <p:spPr>
            <a:xfrm>
              <a:off x="292169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0" name="object 10450"/>
            <p:cNvSpPr/>
            <p:nvPr/>
          </p:nvSpPr>
          <p:spPr>
            <a:xfrm>
              <a:off x="2920931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1" name="object 10451"/>
            <p:cNvSpPr/>
            <p:nvPr/>
          </p:nvSpPr>
          <p:spPr>
            <a:xfrm>
              <a:off x="292257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2" name="object 10452"/>
            <p:cNvSpPr/>
            <p:nvPr/>
          </p:nvSpPr>
          <p:spPr>
            <a:xfrm>
              <a:off x="292270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3" name="object 10453"/>
            <p:cNvSpPr/>
            <p:nvPr/>
          </p:nvSpPr>
          <p:spPr>
            <a:xfrm>
              <a:off x="2922959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4" name="object 10454"/>
            <p:cNvSpPr/>
            <p:nvPr/>
          </p:nvSpPr>
          <p:spPr>
            <a:xfrm>
              <a:off x="2923212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5" name="object 10455"/>
            <p:cNvSpPr/>
            <p:nvPr/>
          </p:nvSpPr>
          <p:spPr>
            <a:xfrm>
              <a:off x="292346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6" name="object 10456"/>
            <p:cNvSpPr/>
            <p:nvPr/>
          </p:nvSpPr>
          <p:spPr>
            <a:xfrm>
              <a:off x="292409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7" name="object 10457"/>
            <p:cNvSpPr/>
            <p:nvPr/>
          </p:nvSpPr>
          <p:spPr>
            <a:xfrm>
              <a:off x="292422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8" name="object 10458"/>
            <p:cNvSpPr/>
            <p:nvPr/>
          </p:nvSpPr>
          <p:spPr>
            <a:xfrm>
              <a:off x="2924479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9" name="object 10459"/>
            <p:cNvSpPr/>
            <p:nvPr/>
          </p:nvSpPr>
          <p:spPr>
            <a:xfrm>
              <a:off x="292549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0" name="object 10460"/>
            <p:cNvSpPr/>
            <p:nvPr/>
          </p:nvSpPr>
          <p:spPr>
            <a:xfrm>
              <a:off x="2925620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1" name="object 10461"/>
            <p:cNvSpPr/>
            <p:nvPr/>
          </p:nvSpPr>
          <p:spPr>
            <a:xfrm>
              <a:off x="2925873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2" name="object 10462"/>
            <p:cNvSpPr/>
            <p:nvPr/>
          </p:nvSpPr>
          <p:spPr>
            <a:xfrm>
              <a:off x="292650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3" name="object 10463"/>
            <p:cNvSpPr/>
            <p:nvPr/>
          </p:nvSpPr>
          <p:spPr>
            <a:xfrm>
              <a:off x="292676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4" name="object 10464"/>
            <p:cNvSpPr/>
            <p:nvPr/>
          </p:nvSpPr>
          <p:spPr>
            <a:xfrm>
              <a:off x="292701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5" name="object 10465"/>
            <p:cNvSpPr/>
            <p:nvPr/>
          </p:nvSpPr>
          <p:spPr>
            <a:xfrm>
              <a:off x="292777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6" name="object 10466"/>
            <p:cNvSpPr/>
            <p:nvPr/>
          </p:nvSpPr>
          <p:spPr>
            <a:xfrm>
              <a:off x="292790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7" name="object 10467"/>
            <p:cNvSpPr/>
            <p:nvPr/>
          </p:nvSpPr>
          <p:spPr>
            <a:xfrm>
              <a:off x="2928028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8" name="object 10468"/>
            <p:cNvSpPr/>
            <p:nvPr/>
          </p:nvSpPr>
          <p:spPr>
            <a:xfrm>
              <a:off x="2928281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9" name="object 10469"/>
            <p:cNvSpPr/>
            <p:nvPr/>
          </p:nvSpPr>
          <p:spPr>
            <a:xfrm>
              <a:off x="2928535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0" name="object 10470"/>
            <p:cNvSpPr/>
            <p:nvPr/>
          </p:nvSpPr>
          <p:spPr>
            <a:xfrm>
              <a:off x="292878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1" name="object 10471"/>
            <p:cNvSpPr/>
            <p:nvPr/>
          </p:nvSpPr>
          <p:spPr>
            <a:xfrm>
              <a:off x="292929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2" name="object 10472"/>
            <p:cNvSpPr/>
            <p:nvPr/>
          </p:nvSpPr>
          <p:spPr>
            <a:xfrm>
              <a:off x="292954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3" name="object 10473"/>
            <p:cNvSpPr/>
            <p:nvPr/>
          </p:nvSpPr>
          <p:spPr>
            <a:xfrm>
              <a:off x="292980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4" name="object 10474"/>
            <p:cNvSpPr/>
            <p:nvPr/>
          </p:nvSpPr>
          <p:spPr>
            <a:xfrm>
              <a:off x="2930562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5" name="object 10475"/>
            <p:cNvSpPr/>
            <p:nvPr/>
          </p:nvSpPr>
          <p:spPr>
            <a:xfrm>
              <a:off x="2930689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6" name="object 10476"/>
            <p:cNvSpPr/>
            <p:nvPr/>
          </p:nvSpPr>
          <p:spPr>
            <a:xfrm>
              <a:off x="2930816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7" name="object 10477"/>
            <p:cNvSpPr/>
            <p:nvPr/>
          </p:nvSpPr>
          <p:spPr>
            <a:xfrm>
              <a:off x="2931069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8" name="object 10478"/>
            <p:cNvSpPr/>
            <p:nvPr/>
          </p:nvSpPr>
          <p:spPr>
            <a:xfrm>
              <a:off x="293132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9" name="object 10479"/>
            <p:cNvSpPr/>
            <p:nvPr/>
          </p:nvSpPr>
          <p:spPr>
            <a:xfrm>
              <a:off x="293195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0" name="object 10480"/>
            <p:cNvSpPr/>
            <p:nvPr/>
          </p:nvSpPr>
          <p:spPr>
            <a:xfrm>
              <a:off x="2931323" y="4171575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1" name="object 10481"/>
            <p:cNvSpPr/>
            <p:nvPr/>
          </p:nvSpPr>
          <p:spPr>
            <a:xfrm>
              <a:off x="2933351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2" name="object 10482"/>
            <p:cNvSpPr/>
            <p:nvPr/>
          </p:nvSpPr>
          <p:spPr>
            <a:xfrm>
              <a:off x="2933604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3" name="object 10483"/>
            <p:cNvSpPr/>
            <p:nvPr/>
          </p:nvSpPr>
          <p:spPr>
            <a:xfrm>
              <a:off x="2933857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4" name="object 10484"/>
            <p:cNvSpPr/>
            <p:nvPr/>
          </p:nvSpPr>
          <p:spPr>
            <a:xfrm>
              <a:off x="293411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5" name="object 10485"/>
            <p:cNvSpPr/>
            <p:nvPr/>
          </p:nvSpPr>
          <p:spPr>
            <a:xfrm>
              <a:off x="293461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6" name="object 10486"/>
            <p:cNvSpPr/>
            <p:nvPr/>
          </p:nvSpPr>
          <p:spPr>
            <a:xfrm>
              <a:off x="293487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7" name="object 10487"/>
            <p:cNvSpPr/>
            <p:nvPr/>
          </p:nvSpPr>
          <p:spPr>
            <a:xfrm>
              <a:off x="293499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8" name="object 10488"/>
            <p:cNvSpPr/>
            <p:nvPr/>
          </p:nvSpPr>
          <p:spPr>
            <a:xfrm>
              <a:off x="293563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9" name="object 10489"/>
            <p:cNvSpPr/>
            <p:nvPr/>
          </p:nvSpPr>
          <p:spPr>
            <a:xfrm>
              <a:off x="2935885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0" name="object 10490"/>
            <p:cNvSpPr/>
            <p:nvPr/>
          </p:nvSpPr>
          <p:spPr>
            <a:xfrm>
              <a:off x="2936139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1" name="object 10491"/>
            <p:cNvSpPr/>
            <p:nvPr/>
          </p:nvSpPr>
          <p:spPr>
            <a:xfrm>
              <a:off x="2936265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2" name="object 10492"/>
            <p:cNvSpPr/>
            <p:nvPr/>
          </p:nvSpPr>
          <p:spPr>
            <a:xfrm>
              <a:off x="2936519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3" name="object 10493"/>
            <p:cNvSpPr/>
            <p:nvPr/>
          </p:nvSpPr>
          <p:spPr>
            <a:xfrm>
              <a:off x="293702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4" name="object 10494"/>
            <p:cNvSpPr/>
            <p:nvPr/>
          </p:nvSpPr>
          <p:spPr>
            <a:xfrm>
              <a:off x="293753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5" name="object 10495"/>
            <p:cNvSpPr/>
            <p:nvPr/>
          </p:nvSpPr>
          <p:spPr>
            <a:xfrm>
              <a:off x="293765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6" name="object 10496"/>
            <p:cNvSpPr/>
            <p:nvPr/>
          </p:nvSpPr>
          <p:spPr>
            <a:xfrm>
              <a:off x="293803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7" name="object 10497"/>
            <p:cNvSpPr/>
            <p:nvPr/>
          </p:nvSpPr>
          <p:spPr>
            <a:xfrm>
              <a:off x="293842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8" name="object 10498"/>
            <p:cNvSpPr/>
            <p:nvPr/>
          </p:nvSpPr>
          <p:spPr>
            <a:xfrm>
              <a:off x="2938673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9" name="object 10499"/>
            <p:cNvSpPr/>
            <p:nvPr/>
          </p:nvSpPr>
          <p:spPr>
            <a:xfrm>
              <a:off x="2938800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0" name="object 10500"/>
            <p:cNvSpPr/>
            <p:nvPr/>
          </p:nvSpPr>
          <p:spPr>
            <a:xfrm>
              <a:off x="2939053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1" name="object 10501"/>
            <p:cNvSpPr/>
            <p:nvPr/>
          </p:nvSpPr>
          <p:spPr>
            <a:xfrm>
              <a:off x="293918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2" name="object 10502"/>
            <p:cNvSpPr/>
            <p:nvPr/>
          </p:nvSpPr>
          <p:spPr>
            <a:xfrm>
              <a:off x="2938800" y="41715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3" name="object 10503"/>
            <p:cNvSpPr/>
            <p:nvPr/>
          </p:nvSpPr>
          <p:spPr>
            <a:xfrm>
              <a:off x="2941081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4" name="object 10504"/>
            <p:cNvSpPr/>
            <p:nvPr/>
          </p:nvSpPr>
          <p:spPr>
            <a:xfrm>
              <a:off x="2941334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5" name="object 10505"/>
            <p:cNvSpPr/>
            <p:nvPr/>
          </p:nvSpPr>
          <p:spPr>
            <a:xfrm>
              <a:off x="2941588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6" name="object 10506"/>
            <p:cNvSpPr/>
            <p:nvPr/>
          </p:nvSpPr>
          <p:spPr>
            <a:xfrm>
              <a:off x="294171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7" name="object 10507"/>
            <p:cNvSpPr/>
            <p:nvPr/>
          </p:nvSpPr>
          <p:spPr>
            <a:xfrm>
              <a:off x="294234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8" name="object 10508"/>
            <p:cNvSpPr/>
            <p:nvPr/>
          </p:nvSpPr>
          <p:spPr>
            <a:xfrm>
              <a:off x="2941715" y="41715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9" name="object 10509"/>
            <p:cNvSpPr/>
            <p:nvPr/>
          </p:nvSpPr>
          <p:spPr>
            <a:xfrm>
              <a:off x="2943742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0" name="object 10510"/>
            <p:cNvSpPr/>
            <p:nvPr/>
          </p:nvSpPr>
          <p:spPr>
            <a:xfrm>
              <a:off x="2943869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1" name="object 10511"/>
            <p:cNvSpPr/>
            <p:nvPr/>
          </p:nvSpPr>
          <p:spPr>
            <a:xfrm>
              <a:off x="2944122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2" name="object 10512"/>
            <p:cNvSpPr/>
            <p:nvPr/>
          </p:nvSpPr>
          <p:spPr>
            <a:xfrm>
              <a:off x="2944249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3" name="object 10513"/>
            <p:cNvSpPr/>
            <p:nvPr/>
          </p:nvSpPr>
          <p:spPr>
            <a:xfrm>
              <a:off x="294437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4" name="object 10514"/>
            <p:cNvSpPr/>
            <p:nvPr/>
          </p:nvSpPr>
          <p:spPr>
            <a:xfrm>
              <a:off x="2943615" y="41715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5" name="object 10515"/>
            <p:cNvSpPr/>
            <p:nvPr/>
          </p:nvSpPr>
          <p:spPr>
            <a:xfrm>
              <a:off x="294513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6" name="object 10516"/>
            <p:cNvSpPr/>
            <p:nvPr/>
          </p:nvSpPr>
          <p:spPr>
            <a:xfrm>
              <a:off x="2945516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7" name="object 10517"/>
            <p:cNvSpPr/>
            <p:nvPr/>
          </p:nvSpPr>
          <p:spPr>
            <a:xfrm>
              <a:off x="294551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8" name="object 10518"/>
            <p:cNvSpPr/>
            <p:nvPr/>
          </p:nvSpPr>
          <p:spPr>
            <a:xfrm>
              <a:off x="294577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9" name="object 10519"/>
            <p:cNvSpPr/>
            <p:nvPr/>
          </p:nvSpPr>
          <p:spPr>
            <a:xfrm>
              <a:off x="294615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0" name="object 10520"/>
            <p:cNvSpPr/>
            <p:nvPr/>
          </p:nvSpPr>
          <p:spPr>
            <a:xfrm>
              <a:off x="294627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1" name="object 10521"/>
            <p:cNvSpPr/>
            <p:nvPr/>
          </p:nvSpPr>
          <p:spPr>
            <a:xfrm>
              <a:off x="2946530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2" name="object 10522"/>
            <p:cNvSpPr/>
            <p:nvPr/>
          </p:nvSpPr>
          <p:spPr>
            <a:xfrm>
              <a:off x="2946657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3" name="object 10523"/>
            <p:cNvSpPr/>
            <p:nvPr/>
          </p:nvSpPr>
          <p:spPr>
            <a:xfrm>
              <a:off x="2946910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4" name="object 10524"/>
            <p:cNvSpPr/>
            <p:nvPr/>
          </p:nvSpPr>
          <p:spPr>
            <a:xfrm>
              <a:off x="294703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5" name="object 10525"/>
            <p:cNvSpPr/>
            <p:nvPr/>
          </p:nvSpPr>
          <p:spPr>
            <a:xfrm>
              <a:off x="294716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6" name="object 10526"/>
            <p:cNvSpPr/>
            <p:nvPr/>
          </p:nvSpPr>
          <p:spPr>
            <a:xfrm>
              <a:off x="294754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7" name="object 10527"/>
            <p:cNvSpPr/>
            <p:nvPr/>
          </p:nvSpPr>
          <p:spPr>
            <a:xfrm>
              <a:off x="294779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8" name="object 10528"/>
            <p:cNvSpPr/>
            <p:nvPr/>
          </p:nvSpPr>
          <p:spPr>
            <a:xfrm>
              <a:off x="294792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9" name="object 10529"/>
            <p:cNvSpPr/>
            <p:nvPr/>
          </p:nvSpPr>
          <p:spPr>
            <a:xfrm>
              <a:off x="2948178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0" name="object 10530"/>
            <p:cNvSpPr/>
            <p:nvPr/>
          </p:nvSpPr>
          <p:spPr>
            <a:xfrm>
              <a:off x="294855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1" name="object 10531"/>
            <p:cNvSpPr/>
            <p:nvPr/>
          </p:nvSpPr>
          <p:spPr>
            <a:xfrm>
              <a:off x="294881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2" name="object 10532"/>
            <p:cNvSpPr/>
            <p:nvPr/>
          </p:nvSpPr>
          <p:spPr>
            <a:xfrm>
              <a:off x="2948938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3" name="object 10533"/>
            <p:cNvSpPr/>
            <p:nvPr/>
          </p:nvSpPr>
          <p:spPr>
            <a:xfrm>
              <a:off x="2949318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4" name="object 10534"/>
            <p:cNvSpPr/>
            <p:nvPr/>
          </p:nvSpPr>
          <p:spPr>
            <a:xfrm>
              <a:off x="2949572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5" name="object 10535"/>
            <p:cNvSpPr/>
            <p:nvPr/>
          </p:nvSpPr>
          <p:spPr>
            <a:xfrm>
              <a:off x="294969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6" name="object 10536"/>
            <p:cNvSpPr/>
            <p:nvPr/>
          </p:nvSpPr>
          <p:spPr>
            <a:xfrm>
              <a:off x="295020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7" name="object 10537"/>
            <p:cNvSpPr/>
            <p:nvPr/>
          </p:nvSpPr>
          <p:spPr>
            <a:xfrm>
              <a:off x="295058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8" name="object 10538"/>
            <p:cNvSpPr/>
            <p:nvPr/>
          </p:nvSpPr>
          <p:spPr>
            <a:xfrm>
              <a:off x="2949952" y="417153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9" name="object 10539"/>
            <p:cNvSpPr/>
            <p:nvPr/>
          </p:nvSpPr>
          <p:spPr>
            <a:xfrm>
              <a:off x="295159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0" name="object 10540"/>
            <p:cNvSpPr/>
            <p:nvPr/>
          </p:nvSpPr>
          <p:spPr>
            <a:xfrm>
              <a:off x="2951853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1" name="object 10541"/>
            <p:cNvSpPr/>
            <p:nvPr/>
          </p:nvSpPr>
          <p:spPr>
            <a:xfrm>
              <a:off x="2951980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2" name="object 10542"/>
            <p:cNvSpPr/>
            <p:nvPr/>
          </p:nvSpPr>
          <p:spPr>
            <a:xfrm>
              <a:off x="2952106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3" name="object 10543"/>
            <p:cNvSpPr/>
            <p:nvPr/>
          </p:nvSpPr>
          <p:spPr>
            <a:xfrm>
              <a:off x="2951473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4" name="object 10544"/>
            <p:cNvSpPr/>
            <p:nvPr/>
          </p:nvSpPr>
          <p:spPr>
            <a:xfrm>
              <a:off x="295299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5" name="object 10545"/>
            <p:cNvSpPr/>
            <p:nvPr/>
          </p:nvSpPr>
          <p:spPr>
            <a:xfrm>
              <a:off x="295312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6" name="object 10546"/>
            <p:cNvSpPr/>
            <p:nvPr/>
          </p:nvSpPr>
          <p:spPr>
            <a:xfrm>
              <a:off x="295350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7" name="object 10547"/>
            <p:cNvSpPr/>
            <p:nvPr/>
          </p:nvSpPr>
          <p:spPr>
            <a:xfrm>
              <a:off x="295400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8" name="object 10548"/>
            <p:cNvSpPr/>
            <p:nvPr/>
          </p:nvSpPr>
          <p:spPr>
            <a:xfrm>
              <a:off x="295413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9" name="object 10549"/>
            <p:cNvSpPr/>
            <p:nvPr/>
          </p:nvSpPr>
          <p:spPr>
            <a:xfrm>
              <a:off x="2954261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0" name="object 10550"/>
            <p:cNvSpPr/>
            <p:nvPr/>
          </p:nvSpPr>
          <p:spPr>
            <a:xfrm>
              <a:off x="2954514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1" name="object 10551"/>
            <p:cNvSpPr/>
            <p:nvPr/>
          </p:nvSpPr>
          <p:spPr>
            <a:xfrm>
              <a:off x="2954894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2" name="object 10552"/>
            <p:cNvSpPr/>
            <p:nvPr/>
          </p:nvSpPr>
          <p:spPr>
            <a:xfrm>
              <a:off x="2954387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3" name="object 10553"/>
            <p:cNvSpPr/>
            <p:nvPr/>
          </p:nvSpPr>
          <p:spPr>
            <a:xfrm>
              <a:off x="295590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4" name="object 10554"/>
            <p:cNvSpPr/>
            <p:nvPr/>
          </p:nvSpPr>
          <p:spPr>
            <a:xfrm>
              <a:off x="295616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5" name="object 10555"/>
            <p:cNvSpPr/>
            <p:nvPr/>
          </p:nvSpPr>
          <p:spPr>
            <a:xfrm>
              <a:off x="295654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6" name="object 10556"/>
            <p:cNvSpPr/>
            <p:nvPr/>
          </p:nvSpPr>
          <p:spPr>
            <a:xfrm>
              <a:off x="295679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7" name="object 10557"/>
            <p:cNvSpPr/>
            <p:nvPr/>
          </p:nvSpPr>
          <p:spPr>
            <a:xfrm>
              <a:off x="2957049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8" name="object 10558"/>
            <p:cNvSpPr/>
            <p:nvPr/>
          </p:nvSpPr>
          <p:spPr>
            <a:xfrm>
              <a:off x="2957302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9" name="object 10559"/>
            <p:cNvSpPr/>
            <p:nvPr/>
          </p:nvSpPr>
          <p:spPr>
            <a:xfrm>
              <a:off x="2957429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0" name="object 10560"/>
            <p:cNvSpPr/>
            <p:nvPr/>
          </p:nvSpPr>
          <p:spPr>
            <a:xfrm>
              <a:off x="295831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1" name="object 10561"/>
            <p:cNvSpPr/>
            <p:nvPr/>
          </p:nvSpPr>
          <p:spPr>
            <a:xfrm>
              <a:off x="295844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2" name="object 10562"/>
            <p:cNvSpPr/>
            <p:nvPr/>
          </p:nvSpPr>
          <p:spPr>
            <a:xfrm>
              <a:off x="295869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3" name="object 10563"/>
            <p:cNvSpPr/>
            <p:nvPr/>
          </p:nvSpPr>
          <p:spPr>
            <a:xfrm>
              <a:off x="295933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4" name="object 10564"/>
            <p:cNvSpPr/>
            <p:nvPr/>
          </p:nvSpPr>
          <p:spPr>
            <a:xfrm>
              <a:off x="295958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5" name="object 10565"/>
            <p:cNvSpPr/>
            <p:nvPr/>
          </p:nvSpPr>
          <p:spPr>
            <a:xfrm>
              <a:off x="2959837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6" name="object 10566"/>
            <p:cNvSpPr/>
            <p:nvPr/>
          </p:nvSpPr>
          <p:spPr>
            <a:xfrm>
              <a:off x="2960090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7" name="object 10567"/>
            <p:cNvSpPr/>
            <p:nvPr/>
          </p:nvSpPr>
          <p:spPr>
            <a:xfrm>
              <a:off x="2959330" y="417158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760" y="0"/>
                  </a:moveTo>
                  <a:lnTo>
                    <a:pt x="253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  <a:path w="3175">
                  <a:moveTo>
                    <a:pt x="1140" y="0"/>
                  </a:moveTo>
                  <a:lnTo>
                    <a:pt x="291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8" name="object 10568"/>
            <p:cNvSpPr/>
            <p:nvPr/>
          </p:nvSpPr>
          <p:spPr>
            <a:xfrm>
              <a:off x="296199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9" name="object 10569"/>
            <p:cNvSpPr/>
            <p:nvPr/>
          </p:nvSpPr>
          <p:spPr>
            <a:xfrm>
              <a:off x="296224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0" name="object 10570"/>
            <p:cNvSpPr/>
            <p:nvPr/>
          </p:nvSpPr>
          <p:spPr>
            <a:xfrm>
              <a:off x="2962371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1" name="object 10571"/>
            <p:cNvSpPr/>
            <p:nvPr/>
          </p:nvSpPr>
          <p:spPr>
            <a:xfrm>
              <a:off x="2962498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2" name="object 10572"/>
            <p:cNvSpPr/>
            <p:nvPr/>
          </p:nvSpPr>
          <p:spPr>
            <a:xfrm>
              <a:off x="2962625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3" name="object 10573"/>
            <p:cNvSpPr/>
            <p:nvPr/>
          </p:nvSpPr>
          <p:spPr>
            <a:xfrm>
              <a:off x="296275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4" name="object 10574"/>
            <p:cNvSpPr/>
            <p:nvPr/>
          </p:nvSpPr>
          <p:spPr>
            <a:xfrm>
              <a:off x="296325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5" name="object 10575"/>
            <p:cNvSpPr/>
            <p:nvPr/>
          </p:nvSpPr>
          <p:spPr>
            <a:xfrm>
              <a:off x="296389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6" name="object 10576"/>
            <p:cNvSpPr/>
            <p:nvPr/>
          </p:nvSpPr>
          <p:spPr>
            <a:xfrm>
              <a:off x="296401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7" name="object 10577"/>
            <p:cNvSpPr/>
            <p:nvPr/>
          </p:nvSpPr>
          <p:spPr>
            <a:xfrm>
              <a:off x="296427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8" name="object 10578"/>
            <p:cNvSpPr/>
            <p:nvPr/>
          </p:nvSpPr>
          <p:spPr>
            <a:xfrm>
              <a:off x="296452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9" name="object 10579"/>
            <p:cNvSpPr/>
            <p:nvPr/>
          </p:nvSpPr>
          <p:spPr>
            <a:xfrm>
              <a:off x="2964906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0" name="object 10580"/>
            <p:cNvSpPr/>
            <p:nvPr/>
          </p:nvSpPr>
          <p:spPr>
            <a:xfrm>
              <a:off x="2965159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1" name="object 10581"/>
            <p:cNvSpPr/>
            <p:nvPr/>
          </p:nvSpPr>
          <p:spPr>
            <a:xfrm>
              <a:off x="2965413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2" name="object 10582"/>
            <p:cNvSpPr/>
            <p:nvPr/>
          </p:nvSpPr>
          <p:spPr>
            <a:xfrm>
              <a:off x="296604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3" name="object 10583"/>
            <p:cNvSpPr/>
            <p:nvPr/>
          </p:nvSpPr>
          <p:spPr>
            <a:xfrm>
              <a:off x="296630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4" name="object 10584"/>
            <p:cNvSpPr/>
            <p:nvPr/>
          </p:nvSpPr>
          <p:spPr>
            <a:xfrm>
              <a:off x="296655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5" name="object 10585"/>
            <p:cNvSpPr/>
            <p:nvPr/>
          </p:nvSpPr>
          <p:spPr>
            <a:xfrm>
              <a:off x="296731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6" name="object 10586"/>
            <p:cNvSpPr/>
            <p:nvPr/>
          </p:nvSpPr>
          <p:spPr>
            <a:xfrm>
              <a:off x="296744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7" name="object 10587"/>
            <p:cNvSpPr/>
            <p:nvPr/>
          </p:nvSpPr>
          <p:spPr>
            <a:xfrm>
              <a:off x="2967567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8" name="object 10588"/>
            <p:cNvSpPr/>
            <p:nvPr/>
          </p:nvSpPr>
          <p:spPr>
            <a:xfrm>
              <a:off x="2967821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9" name="object 10589"/>
            <p:cNvSpPr/>
            <p:nvPr/>
          </p:nvSpPr>
          <p:spPr>
            <a:xfrm>
              <a:off x="2967947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0" name="object 10590"/>
            <p:cNvSpPr/>
            <p:nvPr/>
          </p:nvSpPr>
          <p:spPr>
            <a:xfrm>
              <a:off x="296883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1" name="object 10591"/>
            <p:cNvSpPr/>
            <p:nvPr/>
          </p:nvSpPr>
          <p:spPr>
            <a:xfrm>
              <a:off x="296934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2" name="object 10592"/>
            <p:cNvSpPr/>
            <p:nvPr/>
          </p:nvSpPr>
          <p:spPr>
            <a:xfrm>
              <a:off x="2969848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3" name="object 10593"/>
            <p:cNvSpPr/>
            <p:nvPr/>
          </p:nvSpPr>
          <p:spPr>
            <a:xfrm>
              <a:off x="2970102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4" name="object 10594"/>
            <p:cNvSpPr/>
            <p:nvPr/>
          </p:nvSpPr>
          <p:spPr>
            <a:xfrm>
              <a:off x="297022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5" name="object 10595"/>
            <p:cNvSpPr/>
            <p:nvPr/>
          </p:nvSpPr>
          <p:spPr>
            <a:xfrm>
              <a:off x="2970355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6" name="object 10596"/>
            <p:cNvSpPr/>
            <p:nvPr/>
          </p:nvSpPr>
          <p:spPr>
            <a:xfrm>
              <a:off x="2970609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7" name="object 10597"/>
            <p:cNvSpPr/>
            <p:nvPr/>
          </p:nvSpPr>
          <p:spPr>
            <a:xfrm>
              <a:off x="297098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8" name="object 10598"/>
            <p:cNvSpPr/>
            <p:nvPr/>
          </p:nvSpPr>
          <p:spPr>
            <a:xfrm>
              <a:off x="297124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9" name="object 10599"/>
            <p:cNvSpPr/>
            <p:nvPr/>
          </p:nvSpPr>
          <p:spPr>
            <a:xfrm>
              <a:off x="297162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0" name="object 10600"/>
            <p:cNvSpPr/>
            <p:nvPr/>
          </p:nvSpPr>
          <p:spPr>
            <a:xfrm>
              <a:off x="2971876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1" name="object 10601"/>
            <p:cNvSpPr/>
            <p:nvPr/>
          </p:nvSpPr>
          <p:spPr>
            <a:xfrm>
              <a:off x="297251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2" name="object 10602"/>
            <p:cNvSpPr/>
            <p:nvPr/>
          </p:nvSpPr>
          <p:spPr>
            <a:xfrm>
              <a:off x="297276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3" name="object 10603"/>
            <p:cNvSpPr/>
            <p:nvPr/>
          </p:nvSpPr>
          <p:spPr>
            <a:xfrm>
              <a:off x="2972890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4" name="object 10604"/>
            <p:cNvSpPr/>
            <p:nvPr/>
          </p:nvSpPr>
          <p:spPr>
            <a:xfrm>
              <a:off x="2973017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5" name="object 10605"/>
            <p:cNvSpPr/>
            <p:nvPr/>
          </p:nvSpPr>
          <p:spPr>
            <a:xfrm>
              <a:off x="2973270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6" name="object 10606"/>
            <p:cNvSpPr/>
            <p:nvPr/>
          </p:nvSpPr>
          <p:spPr>
            <a:xfrm>
              <a:off x="297339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7" name="object 10607"/>
            <p:cNvSpPr/>
            <p:nvPr/>
          </p:nvSpPr>
          <p:spPr>
            <a:xfrm>
              <a:off x="297415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8" name="object 10608"/>
            <p:cNvSpPr/>
            <p:nvPr/>
          </p:nvSpPr>
          <p:spPr>
            <a:xfrm>
              <a:off x="297428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9" name="object 10609"/>
            <p:cNvSpPr/>
            <p:nvPr/>
          </p:nvSpPr>
          <p:spPr>
            <a:xfrm>
              <a:off x="2974411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0" name="object 10610"/>
            <p:cNvSpPr/>
            <p:nvPr/>
          </p:nvSpPr>
          <p:spPr>
            <a:xfrm>
              <a:off x="297491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1" name="object 10611"/>
            <p:cNvSpPr/>
            <p:nvPr/>
          </p:nvSpPr>
          <p:spPr>
            <a:xfrm>
              <a:off x="297529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2" name="object 10612"/>
            <p:cNvSpPr/>
            <p:nvPr/>
          </p:nvSpPr>
          <p:spPr>
            <a:xfrm>
              <a:off x="297555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3" name="object 10613"/>
            <p:cNvSpPr/>
            <p:nvPr/>
          </p:nvSpPr>
          <p:spPr>
            <a:xfrm>
              <a:off x="2974791" y="417151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4" name="object 10614"/>
            <p:cNvSpPr/>
            <p:nvPr/>
          </p:nvSpPr>
          <p:spPr>
            <a:xfrm>
              <a:off x="297681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5" name="object 10615"/>
            <p:cNvSpPr/>
            <p:nvPr/>
          </p:nvSpPr>
          <p:spPr>
            <a:xfrm>
              <a:off x="297707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6" name="object 10616"/>
            <p:cNvSpPr/>
            <p:nvPr/>
          </p:nvSpPr>
          <p:spPr>
            <a:xfrm>
              <a:off x="297757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7" name="object 10617"/>
            <p:cNvSpPr/>
            <p:nvPr/>
          </p:nvSpPr>
          <p:spPr>
            <a:xfrm>
              <a:off x="2977959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8" name="object 10618"/>
            <p:cNvSpPr/>
            <p:nvPr/>
          </p:nvSpPr>
          <p:spPr>
            <a:xfrm>
              <a:off x="2978212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9" name="object 10619"/>
            <p:cNvSpPr/>
            <p:nvPr/>
          </p:nvSpPr>
          <p:spPr>
            <a:xfrm>
              <a:off x="2978339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0" name="object 10620"/>
            <p:cNvSpPr/>
            <p:nvPr/>
          </p:nvSpPr>
          <p:spPr>
            <a:xfrm>
              <a:off x="2978593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1" name="object 10621"/>
            <p:cNvSpPr/>
            <p:nvPr/>
          </p:nvSpPr>
          <p:spPr>
            <a:xfrm>
              <a:off x="297871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2" name="object 10622"/>
            <p:cNvSpPr/>
            <p:nvPr/>
          </p:nvSpPr>
          <p:spPr>
            <a:xfrm>
              <a:off x="297935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3" name="object 10623"/>
            <p:cNvSpPr/>
            <p:nvPr/>
          </p:nvSpPr>
          <p:spPr>
            <a:xfrm>
              <a:off x="297960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4" name="object 10624"/>
            <p:cNvSpPr/>
            <p:nvPr/>
          </p:nvSpPr>
          <p:spPr>
            <a:xfrm>
              <a:off x="297973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5" name="object 10625"/>
            <p:cNvSpPr/>
            <p:nvPr/>
          </p:nvSpPr>
          <p:spPr>
            <a:xfrm>
              <a:off x="2980620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6" name="object 10626"/>
            <p:cNvSpPr/>
            <p:nvPr/>
          </p:nvSpPr>
          <p:spPr>
            <a:xfrm>
              <a:off x="2980874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7" name="object 10627"/>
            <p:cNvSpPr/>
            <p:nvPr/>
          </p:nvSpPr>
          <p:spPr>
            <a:xfrm>
              <a:off x="298100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8" name="object 10628"/>
            <p:cNvSpPr/>
            <p:nvPr/>
          </p:nvSpPr>
          <p:spPr>
            <a:xfrm>
              <a:off x="2981127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9" name="object 10629"/>
            <p:cNvSpPr/>
            <p:nvPr/>
          </p:nvSpPr>
          <p:spPr>
            <a:xfrm>
              <a:off x="2981254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0" name="object 10630"/>
            <p:cNvSpPr/>
            <p:nvPr/>
          </p:nvSpPr>
          <p:spPr>
            <a:xfrm>
              <a:off x="298176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1" name="object 10631"/>
            <p:cNvSpPr/>
            <p:nvPr/>
          </p:nvSpPr>
          <p:spPr>
            <a:xfrm>
              <a:off x="298188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2" name="object 10632"/>
            <p:cNvSpPr/>
            <p:nvPr/>
          </p:nvSpPr>
          <p:spPr>
            <a:xfrm>
              <a:off x="298201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3" name="object 10633"/>
            <p:cNvSpPr/>
            <p:nvPr/>
          </p:nvSpPr>
          <p:spPr>
            <a:xfrm>
              <a:off x="298214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4" name="object 10634"/>
            <p:cNvSpPr/>
            <p:nvPr/>
          </p:nvSpPr>
          <p:spPr>
            <a:xfrm>
              <a:off x="298239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5" name="object 10635"/>
            <p:cNvSpPr/>
            <p:nvPr/>
          </p:nvSpPr>
          <p:spPr>
            <a:xfrm>
              <a:off x="298252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6" name="object 10636"/>
            <p:cNvSpPr/>
            <p:nvPr/>
          </p:nvSpPr>
          <p:spPr>
            <a:xfrm>
              <a:off x="298277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7" name="object 10637"/>
            <p:cNvSpPr/>
            <p:nvPr/>
          </p:nvSpPr>
          <p:spPr>
            <a:xfrm>
              <a:off x="298302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8" name="object 10638"/>
            <p:cNvSpPr/>
            <p:nvPr/>
          </p:nvSpPr>
          <p:spPr>
            <a:xfrm>
              <a:off x="2983282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9" name="object 10639"/>
            <p:cNvSpPr/>
            <p:nvPr/>
          </p:nvSpPr>
          <p:spPr>
            <a:xfrm>
              <a:off x="2983535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0" name="object 10640"/>
            <p:cNvSpPr/>
            <p:nvPr/>
          </p:nvSpPr>
          <p:spPr>
            <a:xfrm>
              <a:off x="2983662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1" name="object 10641"/>
            <p:cNvSpPr/>
            <p:nvPr/>
          </p:nvSpPr>
          <p:spPr>
            <a:xfrm>
              <a:off x="2983789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2" name="object 10642"/>
            <p:cNvSpPr/>
            <p:nvPr/>
          </p:nvSpPr>
          <p:spPr>
            <a:xfrm>
              <a:off x="298391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3" name="object 10643"/>
            <p:cNvSpPr/>
            <p:nvPr/>
          </p:nvSpPr>
          <p:spPr>
            <a:xfrm>
              <a:off x="298416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4" name="object 10644"/>
            <p:cNvSpPr/>
            <p:nvPr/>
          </p:nvSpPr>
          <p:spPr>
            <a:xfrm>
              <a:off x="298454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5" name="object 10645"/>
            <p:cNvSpPr/>
            <p:nvPr/>
          </p:nvSpPr>
          <p:spPr>
            <a:xfrm>
              <a:off x="298492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6" name="object 10646"/>
            <p:cNvSpPr/>
            <p:nvPr/>
          </p:nvSpPr>
          <p:spPr>
            <a:xfrm>
              <a:off x="298543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7" name="object 10647"/>
            <p:cNvSpPr/>
            <p:nvPr/>
          </p:nvSpPr>
          <p:spPr>
            <a:xfrm>
              <a:off x="2984929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8" name="object 10648"/>
            <p:cNvSpPr/>
            <p:nvPr/>
          </p:nvSpPr>
          <p:spPr>
            <a:xfrm>
              <a:off x="2986196" y="41712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9" name="object 10649"/>
            <p:cNvSpPr/>
            <p:nvPr/>
          </p:nvSpPr>
          <p:spPr>
            <a:xfrm>
              <a:off x="2986323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0" name="object 10650"/>
            <p:cNvSpPr/>
            <p:nvPr/>
          </p:nvSpPr>
          <p:spPr>
            <a:xfrm>
              <a:off x="298657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1" name="object 10651"/>
            <p:cNvSpPr/>
            <p:nvPr/>
          </p:nvSpPr>
          <p:spPr>
            <a:xfrm>
              <a:off x="298708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2" name="object 10652"/>
            <p:cNvSpPr/>
            <p:nvPr/>
          </p:nvSpPr>
          <p:spPr>
            <a:xfrm>
              <a:off x="2986323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3" name="object 10653"/>
            <p:cNvSpPr/>
            <p:nvPr/>
          </p:nvSpPr>
          <p:spPr>
            <a:xfrm>
              <a:off x="298759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4" name="object 10654"/>
            <p:cNvSpPr/>
            <p:nvPr/>
          </p:nvSpPr>
          <p:spPr>
            <a:xfrm>
              <a:off x="298822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5" name="object 10655"/>
            <p:cNvSpPr/>
            <p:nvPr/>
          </p:nvSpPr>
          <p:spPr>
            <a:xfrm>
              <a:off x="298835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6" name="object 10656"/>
            <p:cNvSpPr/>
            <p:nvPr/>
          </p:nvSpPr>
          <p:spPr>
            <a:xfrm>
              <a:off x="298847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7" name="object 10657"/>
            <p:cNvSpPr/>
            <p:nvPr/>
          </p:nvSpPr>
          <p:spPr>
            <a:xfrm>
              <a:off x="2988731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8" name="object 10658"/>
            <p:cNvSpPr/>
            <p:nvPr/>
          </p:nvSpPr>
          <p:spPr>
            <a:xfrm>
              <a:off x="2988984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9" name="object 10659"/>
            <p:cNvSpPr/>
            <p:nvPr/>
          </p:nvSpPr>
          <p:spPr>
            <a:xfrm>
              <a:off x="298974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0" name="object 10660"/>
            <p:cNvSpPr/>
            <p:nvPr/>
          </p:nvSpPr>
          <p:spPr>
            <a:xfrm>
              <a:off x="298999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1" name="object 10661"/>
            <p:cNvSpPr/>
            <p:nvPr/>
          </p:nvSpPr>
          <p:spPr>
            <a:xfrm>
              <a:off x="2989238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2" name="object 10662"/>
            <p:cNvSpPr/>
            <p:nvPr/>
          </p:nvSpPr>
          <p:spPr>
            <a:xfrm>
              <a:off x="299063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3" name="object 10663"/>
            <p:cNvSpPr/>
            <p:nvPr/>
          </p:nvSpPr>
          <p:spPr>
            <a:xfrm>
              <a:off x="2989998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4" name="object 10664"/>
            <p:cNvSpPr/>
            <p:nvPr/>
          </p:nvSpPr>
          <p:spPr>
            <a:xfrm>
              <a:off x="2991265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5" name="object 10665"/>
            <p:cNvSpPr/>
            <p:nvPr/>
          </p:nvSpPr>
          <p:spPr>
            <a:xfrm>
              <a:off x="2991519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6" name="object 10666"/>
            <p:cNvSpPr/>
            <p:nvPr/>
          </p:nvSpPr>
          <p:spPr>
            <a:xfrm>
              <a:off x="2991646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7" name="object 10667"/>
            <p:cNvSpPr/>
            <p:nvPr/>
          </p:nvSpPr>
          <p:spPr>
            <a:xfrm>
              <a:off x="299266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8" name="object 10668"/>
            <p:cNvSpPr/>
            <p:nvPr/>
          </p:nvSpPr>
          <p:spPr>
            <a:xfrm>
              <a:off x="299291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9" name="object 10669"/>
            <p:cNvSpPr/>
            <p:nvPr/>
          </p:nvSpPr>
          <p:spPr>
            <a:xfrm>
              <a:off x="299316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0" name="object 10670"/>
            <p:cNvSpPr/>
            <p:nvPr/>
          </p:nvSpPr>
          <p:spPr>
            <a:xfrm>
              <a:off x="299354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1" name="object 10671"/>
            <p:cNvSpPr/>
            <p:nvPr/>
          </p:nvSpPr>
          <p:spPr>
            <a:xfrm>
              <a:off x="2992786" y="41715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2" name="object 10672"/>
            <p:cNvSpPr/>
            <p:nvPr/>
          </p:nvSpPr>
          <p:spPr>
            <a:xfrm>
              <a:off x="2994053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3" name="object 10673"/>
            <p:cNvSpPr/>
            <p:nvPr/>
          </p:nvSpPr>
          <p:spPr>
            <a:xfrm>
              <a:off x="2994307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4" name="object 10674"/>
            <p:cNvSpPr/>
            <p:nvPr/>
          </p:nvSpPr>
          <p:spPr>
            <a:xfrm>
              <a:off x="299506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5" name="object 10675"/>
            <p:cNvSpPr/>
            <p:nvPr/>
          </p:nvSpPr>
          <p:spPr>
            <a:xfrm>
              <a:off x="2994434" y="417156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6" name="object 10676"/>
            <p:cNvSpPr/>
            <p:nvPr/>
          </p:nvSpPr>
          <p:spPr>
            <a:xfrm>
              <a:off x="299620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7" name="object 10677"/>
            <p:cNvSpPr/>
            <p:nvPr/>
          </p:nvSpPr>
          <p:spPr>
            <a:xfrm>
              <a:off x="2996461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8" name="object 10678"/>
            <p:cNvSpPr/>
            <p:nvPr/>
          </p:nvSpPr>
          <p:spPr>
            <a:xfrm>
              <a:off x="2996715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9" name="object 10679"/>
            <p:cNvSpPr/>
            <p:nvPr/>
          </p:nvSpPr>
          <p:spPr>
            <a:xfrm>
              <a:off x="2996968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0" name="object 10680"/>
            <p:cNvSpPr/>
            <p:nvPr/>
          </p:nvSpPr>
          <p:spPr>
            <a:xfrm>
              <a:off x="299785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1" name="object 10681"/>
            <p:cNvSpPr/>
            <p:nvPr/>
          </p:nvSpPr>
          <p:spPr>
            <a:xfrm>
              <a:off x="299810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2" name="object 10682"/>
            <p:cNvSpPr/>
            <p:nvPr/>
          </p:nvSpPr>
          <p:spPr>
            <a:xfrm>
              <a:off x="299823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3" name="object 10683"/>
            <p:cNvSpPr/>
            <p:nvPr/>
          </p:nvSpPr>
          <p:spPr>
            <a:xfrm>
              <a:off x="299886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4" name="object 10684"/>
            <p:cNvSpPr/>
            <p:nvPr/>
          </p:nvSpPr>
          <p:spPr>
            <a:xfrm>
              <a:off x="299912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5" name="object 10685"/>
            <p:cNvSpPr/>
            <p:nvPr/>
          </p:nvSpPr>
          <p:spPr>
            <a:xfrm>
              <a:off x="2998362" y="4171506"/>
              <a:ext cx="2540" cy="635"/>
            </a:xfrm>
            <a:custGeom>
              <a:avLst/>
              <a:gdLst/>
              <a:ahLst/>
              <a:cxnLst/>
              <a:rect l="l" t="t" r="r" b="b"/>
              <a:pathLst>
                <a:path w="2539" h="635">
                  <a:moveTo>
                    <a:pt x="0" y="18"/>
                  </a:moveTo>
                  <a:lnTo>
                    <a:pt x="1774" y="18"/>
                  </a:lnTo>
                </a:path>
                <a:path w="2539" h="635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6" name="object 10686"/>
            <p:cNvSpPr/>
            <p:nvPr/>
          </p:nvSpPr>
          <p:spPr>
            <a:xfrm>
              <a:off x="2999630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7" name="object 10687"/>
            <p:cNvSpPr/>
            <p:nvPr/>
          </p:nvSpPr>
          <p:spPr>
            <a:xfrm>
              <a:off x="300039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8" name="object 10688"/>
            <p:cNvSpPr/>
            <p:nvPr/>
          </p:nvSpPr>
          <p:spPr>
            <a:xfrm>
              <a:off x="300064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9" name="object 10689"/>
            <p:cNvSpPr/>
            <p:nvPr/>
          </p:nvSpPr>
          <p:spPr>
            <a:xfrm>
              <a:off x="300077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0" name="object 10690"/>
            <p:cNvSpPr/>
            <p:nvPr/>
          </p:nvSpPr>
          <p:spPr>
            <a:xfrm>
              <a:off x="300140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1" name="object 10691"/>
            <p:cNvSpPr/>
            <p:nvPr/>
          </p:nvSpPr>
          <p:spPr>
            <a:xfrm>
              <a:off x="3000897" y="4171550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2" name="object 10692"/>
            <p:cNvSpPr/>
            <p:nvPr/>
          </p:nvSpPr>
          <p:spPr>
            <a:xfrm>
              <a:off x="3002037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3" name="object 10693"/>
            <p:cNvSpPr/>
            <p:nvPr/>
          </p:nvSpPr>
          <p:spPr>
            <a:xfrm>
              <a:off x="3002164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4" name="object 10694"/>
            <p:cNvSpPr/>
            <p:nvPr/>
          </p:nvSpPr>
          <p:spPr>
            <a:xfrm>
              <a:off x="3002291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5" name="object 10695"/>
            <p:cNvSpPr/>
            <p:nvPr/>
          </p:nvSpPr>
          <p:spPr>
            <a:xfrm>
              <a:off x="3002291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6" name="object 10696"/>
            <p:cNvSpPr/>
            <p:nvPr/>
          </p:nvSpPr>
          <p:spPr>
            <a:xfrm>
              <a:off x="300343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7" name="object 10697"/>
            <p:cNvSpPr/>
            <p:nvPr/>
          </p:nvSpPr>
          <p:spPr>
            <a:xfrm>
              <a:off x="300406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8" name="object 10698"/>
            <p:cNvSpPr/>
            <p:nvPr/>
          </p:nvSpPr>
          <p:spPr>
            <a:xfrm>
              <a:off x="300419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9" name="object 10699"/>
            <p:cNvSpPr/>
            <p:nvPr/>
          </p:nvSpPr>
          <p:spPr>
            <a:xfrm>
              <a:off x="300444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0" name="object 10700"/>
            <p:cNvSpPr/>
            <p:nvPr/>
          </p:nvSpPr>
          <p:spPr>
            <a:xfrm>
              <a:off x="3004572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1" name="object 10701"/>
            <p:cNvSpPr/>
            <p:nvPr/>
          </p:nvSpPr>
          <p:spPr>
            <a:xfrm>
              <a:off x="3004825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2" name="object 10702"/>
            <p:cNvSpPr/>
            <p:nvPr/>
          </p:nvSpPr>
          <p:spPr>
            <a:xfrm>
              <a:off x="300495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3" name="object 10703"/>
            <p:cNvSpPr/>
            <p:nvPr/>
          </p:nvSpPr>
          <p:spPr>
            <a:xfrm>
              <a:off x="300520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4" name="object 10704"/>
            <p:cNvSpPr/>
            <p:nvPr/>
          </p:nvSpPr>
          <p:spPr>
            <a:xfrm>
              <a:off x="300571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5" name="object 10705"/>
            <p:cNvSpPr/>
            <p:nvPr/>
          </p:nvSpPr>
          <p:spPr>
            <a:xfrm>
              <a:off x="300583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6" name="object 10706"/>
            <p:cNvSpPr/>
            <p:nvPr/>
          </p:nvSpPr>
          <p:spPr>
            <a:xfrm>
              <a:off x="300609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7" name="object 10707"/>
            <p:cNvSpPr/>
            <p:nvPr/>
          </p:nvSpPr>
          <p:spPr>
            <a:xfrm>
              <a:off x="300647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8" name="object 10708"/>
            <p:cNvSpPr/>
            <p:nvPr/>
          </p:nvSpPr>
          <p:spPr>
            <a:xfrm>
              <a:off x="300685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9" name="object 10709"/>
            <p:cNvSpPr/>
            <p:nvPr/>
          </p:nvSpPr>
          <p:spPr>
            <a:xfrm>
              <a:off x="3007107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0" name="object 10710"/>
            <p:cNvSpPr/>
            <p:nvPr/>
          </p:nvSpPr>
          <p:spPr>
            <a:xfrm>
              <a:off x="3006346" y="4171512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6"/>
                  </a:moveTo>
                  <a:lnTo>
                    <a:pt x="1774" y="6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1" name="object 10711"/>
            <p:cNvSpPr/>
            <p:nvPr/>
          </p:nvSpPr>
          <p:spPr>
            <a:xfrm>
              <a:off x="3007613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2" name="object 10712"/>
            <p:cNvSpPr/>
            <p:nvPr/>
          </p:nvSpPr>
          <p:spPr>
            <a:xfrm>
              <a:off x="300774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3" name="object 10713"/>
            <p:cNvSpPr/>
            <p:nvPr/>
          </p:nvSpPr>
          <p:spPr>
            <a:xfrm>
              <a:off x="300812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4" name="object 10714"/>
            <p:cNvSpPr/>
            <p:nvPr/>
          </p:nvSpPr>
          <p:spPr>
            <a:xfrm>
              <a:off x="300824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5" name="object 10715"/>
            <p:cNvSpPr/>
            <p:nvPr/>
          </p:nvSpPr>
          <p:spPr>
            <a:xfrm>
              <a:off x="300850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6" name="object 10716"/>
            <p:cNvSpPr/>
            <p:nvPr/>
          </p:nvSpPr>
          <p:spPr>
            <a:xfrm>
              <a:off x="3008754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7" name="object 10717"/>
            <p:cNvSpPr/>
            <p:nvPr/>
          </p:nvSpPr>
          <p:spPr>
            <a:xfrm>
              <a:off x="300888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8" name="object 10718"/>
            <p:cNvSpPr/>
            <p:nvPr/>
          </p:nvSpPr>
          <p:spPr>
            <a:xfrm>
              <a:off x="300926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9" name="object 10719"/>
            <p:cNvSpPr/>
            <p:nvPr/>
          </p:nvSpPr>
          <p:spPr>
            <a:xfrm>
              <a:off x="300951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0" name="object 10720"/>
            <p:cNvSpPr/>
            <p:nvPr/>
          </p:nvSpPr>
          <p:spPr>
            <a:xfrm>
              <a:off x="3009641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1" name="object 10721"/>
            <p:cNvSpPr/>
            <p:nvPr/>
          </p:nvSpPr>
          <p:spPr>
            <a:xfrm>
              <a:off x="3009768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2" name="object 10722"/>
            <p:cNvSpPr/>
            <p:nvPr/>
          </p:nvSpPr>
          <p:spPr>
            <a:xfrm>
              <a:off x="300989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3" name="object 10723"/>
            <p:cNvSpPr/>
            <p:nvPr/>
          </p:nvSpPr>
          <p:spPr>
            <a:xfrm>
              <a:off x="3010021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4" name="object 10724"/>
            <p:cNvSpPr/>
            <p:nvPr/>
          </p:nvSpPr>
          <p:spPr>
            <a:xfrm>
              <a:off x="301014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5" name="object 10725"/>
            <p:cNvSpPr/>
            <p:nvPr/>
          </p:nvSpPr>
          <p:spPr>
            <a:xfrm>
              <a:off x="3010908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6" name="object 10726"/>
            <p:cNvSpPr/>
            <p:nvPr/>
          </p:nvSpPr>
          <p:spPr>
            <a:xfrm>
              <a:off x="301128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7" name="object 10727"/>
            <p:cNvSpPr/>
            <p:nvPr/>
          </p:nvSpPr>
          <p:spPr>
            <a:xfrm>
              <a:off x="301141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8" name="object 10728"/>
            <p:cNvSpPr/>
            <p:nvPr/>
          </p:nvSpPr>
          <p:spPr>
            <a:xfrm>
              <a:off x="301192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9" name="object 10729"/>
            <p:cNvSpPr/>
            <p:nvPr/>
          </p:nvSpPr>
          <p:spPr>
            <a:xfrm>
              <a:off x="301217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0" name="object 10730"/>
            <p:cNvSpPr/>
            <p:nvPr/>
          </p:nvSpPr>
          <p:spPr>
            <a:xfrm>
              <a:off x="3011415" y="4171563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1" name="object 10731"/>
            <p:cNvSpPr/>
            <p:nvPr/>
          </p:nvSpPr>
          <p:spPr>
            <a:xfrm>
              <a:off x="3012556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2" name="object 10732"/>
            <p:cNvSpPr/>
            <p:nvPr/>
          </p:nvSpPr>
          <p:spPr>
            <a:xfrm>
              <a:off x="3012809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3" name="object 10733"/>
            <p:cNvSpPr/>
            <p:nvPr/>
          </p:nvSpPr>
          <p:spPr>
            <a:xfrm>
              <a:off x="301293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4" name="object 10734"/>
            <p:cNvSpPr/>
            <p:nvPr/>
          </p:nvSpPr>
          <p:spPr>
            <a:xfrm>
              <a:off x="301331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5" name="object 10735"/>
            <p:cNvSpPr/>
            <p:nvPr/>
          </p:nvSpPr>
          <p:spPr>
            <a:xfrm>
              <a:off x="301357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6" name="object 10736"/>
            <p:cNvSpPr/>
            <p:nvPr/>
          </p:nvSpPr>
          <p:spPr>
            <a:xfrm>
              <a:off x="301382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7" name="object 10737"/>
            <p:cNvSpPr/>
            <p:nvPr/>
          </p:nvSpPr>
          <p:spPr>
            <a:xfrm>
              <a:off x="301407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8" name="object 10738"/>
            <p:cNvSpPr/>
            <p:nvPr/>
          </p:nvSpPr>
          <p:spPr>
            <a:xfrm>
              <a:off x="3014837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9" name="object 10739"/>
            <p:cNvSpPr/>
            <p:nvPr/>
          </p:nvSpPr>
          <p:spPr>
            <a:xfrm>
              <a:off x="3014203" y="417151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6"/>
                  </a:moveTo>
                  <a:lnTo>
                    <a:pt x="1900" y="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0" name="object 10740"/>
            <p:cNvSpPr/>
            <p:nvPr/>
          </p:nvSpPr>
          <p:spPr>
            <a:xfrm>
              <a:off x="3015471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1" name="object 10741"/>
            <p:cNvSpPr/>
            <p:nvPr/>
          </p:nvSpPr>
          <p:spPr>
            <a:xfrm>
              <a:off x="3015344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2" name="object 10742"/>
            <p:cNvSpPr/>
            <p:nvPr/>
          </p:nvSpPr>
          <p:spPr>
            <a:xfrm>
              <a:off x="301673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3" name="object 10743"/>
            <p:cNvSpPr/>
            <p:nvPr/>
          </p:nvSpPr>
          <p:spPr>
            <a:xfrm>
              <a:off x="3017245" y="3662259"/>
              <a:ext cx="0" cy="509905"/>
            </a:xfrm>
            <a:custGeom>
              <a:avLst/>
              <a:gdLst/>
              <a:ahLst/>
              <a:cxnLst/>
              <a:rect l="l" t="t" r="r" b="b"/>
              <a:pathLst>
                <a:path h="509904">
                  <a:moveTo>
                    <a:pt x="0" y="50933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4" name="object 10744"/>
            <p:cNvSpPr/>
            <p:nvPr/>
          </p:nvSpPr>
          <p:spPr>
            <a:xfrm>
              <a:off x="301952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5" name="object 10745"/>
            <p:cNvSpPr/>
            <p:nvPr/>
          </p:nvSpPr>
          <p:spPr>
            <a:xfrm>
              <a:off x="3019906" y="4074006"/>
              <a:ext cx="0" cy="97790"/>
            </a:xfrm>
            <a:custGeom>
              <a:avLst/>
              <a:gdLst/>
              <a:ahLst/>
              <a:cxnLst/>
              <a:rect l="l" t="t" r="r" b="b"/>
              <a:pathLst>
                <a:path h="97789">
                  <a:moveTo>
                    <a:pt x="0" y="9758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6" name="object 10746"/>
            <p:cNvSpPr/>
            <p:nvPr/>
          </p:nvSpPr>
          <p:spPr>
            <a:xfrm>
              <a:off x="3022187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7" name="object 10747"/>
            <p:cNvSpPr/>
            <p:nvPr/>
          </p:nvSpPr>
          <p:spPr>
            <a:xfrm>
              <a:off x="3022441" y="4156467"/>
              <a:ext cx="0" cy="15240"/>
            </a:xfrm>
            <a:custGeom>
              <a:avLst/>
              <a:gdLst/>
              <a:ahLst/>
              <a:cxnLst/>
              <a:rect l="l" t="t" r="r" b="b"/>
              <a:pathLst>
                <a:path h="15239">
                  <a:moveTo>
                    <a:pt x="0" y="1512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8" name="object 10748"/>
            <p:cNvSpPr/>
            <p:nvPr/>
          </p:nvSpPr>
          <p:spPr>
            <a:xfrm>
              <a:off x="3022821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9" name="object 10749"/>
            <p:cNvSpPr/>
            <p:nvPr/>
          </p:nvSpPr>
          <p:spPr>
            <a:xfrm>
              <a:off x="3023074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0" name="object 10750"/>
            <p:cNvSpPr/>
            <p:nvPr/>
          </p:nvSpPr>
          <p:spPr>
            <a:xfrm>
              <a:off x="3023328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1" name="object 10751"/>
            <p:cNvSpPr/>
            <p:nvPr/>
          </p:nvSpPr>
          <p:spPr>
            <a:xfrm>
              <a:off x="3022567" y="41715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2" name="object 10752"/>
            <p:cNvSpPr/>
            <p:nvPr/>
          </p:nvSpPr>
          <p:spPr>
            <a:xfrm>
              <a:off x="3023961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3" name="object 10753"/>
            <p:cNvSpPr/>
            <p:nvPr/>
          </p:nvSpPr>
          <p:spPr>
            <a:xfrm>
              <a:off x="302421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4" name="object 10754"/>
            <p:cNvSpPr/>
            <p:nvPr/>
          </p:nvSpPr>
          <p:spPr>
            <a:xfrm>
              <a:off x="302446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5" name="object 10755"/>
            <p:cNvSpPr/>
            <p:nvPr/>
          </p:nvSpPr>
          <p:spPr>
            <a:xfrm>
              <a:off x="3024595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6" name="object 10756"/>
            <p:cNvSpPr/>
            <p:nvPr/>
          </p:nvSpPr>
          <p:spPr>
            <a:xfrm>
              <a:off x="302484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7" name="object 10757"/>
            <p:cNvSpPr/>
            <p:nvPr/>
          </p:nvSpPr>
          <p:spPr>
            <a:xfrm>
              <a:off x="3025102" y="416977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11"/>
                  </a:moveTo>
                  <a:lnTo>
                    <a:pt x="887" y="91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8" name="object 10758"/>
            <p:cNvSpPr/>
            <p:nvPr/>
          </p:nvSpPr>
          <p:spPr>
            <a:xfrm>
              <a:off x="3025355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9" name="object 10759"/>
            <p:cNvSpPr/>
            <p:nvPr/>
          </p:nvSpPr>
          <p:spPr>
            <a:xfrm>
              <a:off x="3025609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0" name="object 10760"/>
            <p:cNvSpPr/>
            <p:nvPr/>
          </p:nvSpPr>
          <p:spPr>
            <a:xfrm>
              <a:off x="3025862" y="416999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97"/>
                  </a:moveTo>
                  <a:lnTo>
                    <a:pt x="887" y="79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1" name="object 10761"/>
            <p:cNvSpPr/>
            <p:nvPr/>
          </p:nvSpPr>
          <p:spPr>
            <a:xfrm>
              <a:off x="302611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2" name="object 10762"/>
            <p:cNvSpPr/>
            <p:nvPr/>
          </p:nvSpPr>
          <p:spPr>
            <a:xfrm>
              <a:off x="302636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3" name="object 10763"/>
            <p:cNvSpPr/>
            <p:nvPr/>
          </p:nvSpPr>
          <p:spPr>
            <a:xfrm>
              <a:off x="302662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4" name="object 10764"/>
            <p:cNvSpPr/>
            <p:nvPr/>
          </p:nvSpPr>
          <p:spPr>
            <a:xfrm>
              <a:off x="3026749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5" name="object 10765"/>
            <p:cNvSpPr/>
            <p:nvPr/>
          </p:nvSpPr>
          <p:spPr>
            <a:xfrm>
              <a:off x="3026116" y="417156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6" name="object 10766"/>
            <p:cNvSpPr/>
            <p:nvPr/>
          </p:nvSpPr>
          <p:spPr>
            <a:xfrm>
              <a:off x="302738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7" name="object 10767"/>
            <p:cNvSpPr/>
            <p:nvPr/>
          </p:nvSpPr>
          <p:spPr>
            <a:xfrm>
              <a:off x="3027763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8" name="object 10768"/>
            <p:cNvSpPr/>
            <p:nvPr/>
          </p:nvSpPr>
          <p:spPr>
            <a:xfrm>
              <a:off x="302801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9" name="object 10769"/>
            <p:cNvSpPr/>
            <p:nvPr/>
          </p:nvSpPr>
          <p:spPr>
            <a:xfrm>
              <a:off x="302814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0" name="object 10770"/>
            <p:cNvSpPr/>
            <p:nvPr/>
          </p:nvSpPr>
          <p:spPr>
            <a:xfrm>
              <a:off x="3028270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1" name="object 10771"/>
            <p:cNvSpPr/>
            <p:nvPr/>
          </p:nvSpPr>
          <p:spPr>
            <a:xfrm>
              <a:off x="3028524" y="417087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2" name="object 10772"/>
            <p:cNvSpPr/>
            <p:nvPr/>
          </p:nvSpPr>
          <p:spPr>
            <a:xfrm>
              <a:off x="302928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3" name="object 10773"/>
            <p:cNvSpPr/>
            <p:nvPr/>
          </p:nvSpPr>
          <p:spPr>
            <a:xfrm>
              <a:off x="3028650" y="417158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253" y="0"/>
                  </a:moveTo>
                  <a:lnTo>
                    <a:pt x="2027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4" name="object 10774"/>
            <p:cNvSpPr/>
            <p:nvPr/>
          </p:nvSpPr>
          <p:spPr>
            <a:xfrm>
              <a:off x="3030678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5" name="object 10775"/>
            <p:cNvSpPr/>
            <p:nvPr/>
          </p:nvSpPr>
          <p:spPr>
            <a:xfrm>
              <a:off x="303080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6" name="object 10776"/>
            <p:cNvSpPr/>
            <p:nvPr/>
          </p:nvSpPr>
          <p:spPr>
            <a:xfrm>
              <a:off x="3030932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7" name="object 10777"/>
            <p:cNvSpPr/>
            <p:nvPr/>
          </p:nvSpPr>
          <p:spPr>
            <a:xfrm>
              <a:off x="3031185" y="41711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8" name="object 10778"/>
            <p:cNvSpPr/>
            <p:nvPr/>
          </p:nvSpPr>
          <p:spPr>
            <a:xfrm>
              <a:off x="303131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9" name="object 10779"/>
            <p:cNvSpPr/>
            <p:nvPr/>
          </p:nvSpPr>
          <p:spPr>
            <a:xfrm>
              <a:off x="303194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0" name="object 10780"/>
            <p:cNvSpPr/>
            <p:nvPr/>
          </p:nvSpPr>
          <p:spPr>
            <a:xfrm>
              <a:off x="303207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1" name="object 10781"/>
            <p:cNvSpPr/>
            <p:nvPr/>
          </p:nvSpPr>
          <p:spPr>
            <a:xfrm>
              <a:off x="303219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2" name="object 10782"/>
            <p:cNvSpPr/>
            <p:nvPr/>
          </p:nvSpPr>
          <p:spPr>
            <a:xfrm>
              <a:off x="3032326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3" name="object 10783"/>
            <p:cNvSpPr/>
            <p:nvPr/>
          </p:nvSpPr>
          <p:spPr>
            <a:xfrm>
              <a:off x="303257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4" name="object 10784"/>
            <p:cNvSpPr/>
            <p:nvPr/>
          </p:nvSpPr>
          <p:spPr>
            <a:xfrm>
              <a:off x="303295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5" name="object 10785"/>
            <p:cNvSpPr/>
            <p:nvPr/>
          </p:nvSpPr>
          <p:spPr>
            <a:xfrm>
              <a:off x="3033086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6" name="object 10786"/>
            <p:cNvSpPr/>
            <p:nvPr/>
          </p:nvSpPr>
          <p:spPr>
            <a:xfrm>
              <a:off x="3033339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7" name="object 10787"/>
            <p:cNvSpPr/>
            <p:nvPr/>
          </p:nvSpPr>
          <p:spPr>
            <a:xfrm>
              <a:off x="3033593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8" name="object 10788"/>
            <p:cNvSpPr/>
            <p:nvPr/>
          </p:nvSpPr>
          <p:spPr>
            <a:xfrm>
              <a:off x="3033846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9" name="object 10789"/>
            <p:cNvSpPr/>
            <p:nvPr/>
          </p:nvSpPr>
          <p:spPr>
            <a:xfrm>
              <a:off x="3034860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0" name="object 10790"/>
            <p:cNvSpPr/>
            <p:nvPr/>
          </p:nvSpPr>
          <p:spPr>
            <a:xfrm>
              <a:off x="3034100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1" name="object 10791"/>
            <p:cNvSpPr/>
            <p:nvPr/>
          </p:nvSpPr>
          <p:spPr>
            <a:xfrm>
              <a:off x="303536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2" name="object 10792"/>
            <p:cNvSpPr/>
            <p:nvPr/>
          </p:nvSpPr>
          <p:spPr>
            <a:xfrm>
              <a:off x="303562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3" name="object 10793"/>
            <p:cNvSpPr/>
            <p:nvPr/>
          </p:nvSpPr>
          <p:spPr>
            <a:xfrm>
              <a:off x="303587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4" name="object 10794"/>
            <p:cNvSpPr/>
            <p:nvPr/>
          </p:nvSpPr>
          <p:spPr>
            <a:xfrm>
              <a:off x="3036001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5" name="object 10795"/>
            <p:cNvSpPr/>
            <p:nvPr/>
          </p:nvSpPr>
          <p:spPr>
            <a:xfrm>
              <a:off x="3036127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6" name="object 10796"/>
            <p:cNvSpPr/>
            <p:nvPr/>
          </p:nvSpPr>
          <p:spPr>
            <a:xfrm>
              <a:off x="3036381" y="417045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9"/>
                  </a:moveTo>
                  <a:lnTo>
                    <a:pt x="887" y="5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7" name="object 10797"/>
            <p:cNvSpPr/>
            <p:nvPr/>
          </p:nvSpPr>
          <p:spPr>
            <a:xfrm>
              <a:off x="303676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8" name="object 10798"/>
            <p:cNvSpPr/>
            <p:nvPr/>
          </p:nvSpPr>
          <p:spPr>
            <a:xfrm>
              <a:off x="303701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9" name="object 10799"/>
            <p:cNvSpPr/>
            <p:nvPr/>
          </p:nvSpPr>
          <p:spPr>
            <a:xfrm>
              <a:off x="303739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0" name="object 10800"/>
            <p:cNvSpPr/>
            <p:nvPr/>
          </p:nvSpPr>
          <p:spPr>
            <a:xfrm>
              <a:off x="303752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1" name="object 10801"/>
            <p:cNvSpPr/>
            <p:nvPr/>
          </p:nvSpPr>
          <p:spPr>
            <a:xfrm>
              <a:off x="303764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2" name="object 10802"/>
            <p:cNvSpPr/>
            <p:nvPr/>
          </p:nvSpPr>
          <p:spPr>
            <a:xfrm>
              <a:off x="303815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3" name="object 10803"/>
            <p:cNvSpPr/>
            <p:nvPr/>
          </p:nvSpPr>
          <p:spPr>
            <a:xfrm>
              <a:off x="303828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4" name="object 10804"/>
            <p:cNvSpPr/>
            <p:nvPr/>
          </p:nvSpPr>
          <p:spPr>
            <a:xfrm>
              <a:off x="3038408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5" name="object 10805"/>
            <p:cNvSpPr/>
            <p:nvPr/>
          </p:nvSpPr>
          <p:spPr>
            <a:xfrm>
              <a:off x="3038662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6" name="object 10806"/>
            <p:cNvSpPr/>
            <p:nvPr/>
          </p:nvSpPr>
          <p:spPr>
            <a:xfrm>
              <a:off x="3038915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7" name="object 10807"/>
            <p:cNvSpPr/>
            <p:nvPr/>
          </p:nvSpPr>
          <p:spPr>
            <a:xfrm>
              <a:off x="3039042" y="41710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8" name="object 10808"/>
            <p:cNvSpPr/>
            <p:nvPr/>
          </p:nvSpPr>
          <p:spPr>
            <a:xfrm>
              <a:off x="303967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9" name="object 10809"/>
            <p:cNvSpPr/>
            <p:nvPr/>
          </p:nvSpPr>
          <p:spPr>
            <a:xfrm>
              <a:off x="303992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0" name="object 10810"/>
            <p:cNvSpPr/>
            <p:nvPr/>
          </p:nvSpPr>
          <p:spPr>
            <a:xfrm>
              <a:off x="304005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1" name="object 10811"/>
            <p:cNvSpPr/>
            <p:nvPr/>
          </p:nvSpPr>
          <p:spPr>
            <a:xfrm>
              <a:off x="304018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2" name="object 10812"/>
            <p:cNvSpPr/>
            <p:nvPr/>
          </p:nvSpPr>
          <p:spPr>
            <a:xfrm>
              <a:off x="304081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3" name="object 10813"/>
            <p:cNvSpPr/>
            <p:nvPr/>
          </p:nvSpPr>
          <p:spPr>
            <a:xfrm>
              <a:off x="304094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4" name="object 10814"/>
            <p:cNvSpPr/>
            <p:nvPr/>
          </p:nvSpPr>
          <p:spPr>
            <a:xfrm>
              <a:off x="304107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5" name="object 10815"/>
            <p:cNvSpPr/>
            <p:nvPr/>
          </p:nvSpPr>
          <p:spPr>
            <a:xfrm>
              <a:off x="304132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6" name="object 10816"/>
            <p:cNvSpPr/>
            <p:nvPr/>
          </p:nvSpPr>
          <p:spPr>
            <a:xfrm>
              <a:off x="304145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7" name="object 10817"/>
            <p:cNvSpPr/>
            <p:nvPr/>
          </p:nvSpPr>
          <p:spPr>
            <a:xfrm>
              <a:off x="3041703" y="41712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8" name="object 10818"/>
            <p:cNvSpPr/>
            <p:nvPr/>
          </p:nvSpPr>
          <p:spPr>
            <a:xfrm>
              <a:off x="304183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9" name="object 10819"/>
            <p:cNvSpPr/>
            <p:nvPr/>
          </p:nvSpPr>
          <p:spPr>
            <a:xfrm>
              <a:off x="304233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0" name="object 10820"/>
            <p:cNvSpPr/>
            <p:nvPr/>
          </p:nvSpPr>
          <p:spPr>
            <a:xfrm>
              <a:off x="304271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1" name="object 10821"/>
            <p:cNvSpPr/>
            <p:nvPr/>
          </p:nvSpPr>
          <p:spPr>
            <a:xfrm>
              <a:off x="3042844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2" name="object 10822"/>
            <p:cNvSpPr/>
            <p:nvPr/>
          </p:nvSpPr>
          <p:spPr>
            <a:xfrm>
              <a:off x="304297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3" name="object 10823"/>
            <p:cNvSpPr/>
            <p:nvPr/>
          </p:nvSpPr>
          <p:spPr>
            <a:xfrm>
              <a:off x="3043731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4" name="object 10824"/>
            <p:cNvSpPr/>
            <p:nvPr/>
          </p:nvSpPr>
          <p:spPr>
            <a:xfrm>
              <a:off x="304385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5" name="object 10825"/>
            <p:cNvSpPr/>
            <p:nvPr/>
          </p:nvSpPr>
          <p:spPr>
            <a:xfrm>
              <a:off x="3044111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6" name="object 10826"/>
            <p:cNvSpPr/>
            <p:nvPr/>
          </p:nvSpPr>
          <p:spPr>
            <a:xfrm>
              <a:off x="3044238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7" name="object 10827"/>
            <p:cNvSpPr/>
            <p:nvPr/>
          </p:nvSpPr>
          <p:spPr>
            <a:xfrm>
              <a:off x="3044491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8" name="object 10828"/>
            <p:cNvSpPr/>
            <p:nvPr/>
          </p:nvSpPr>
          <p:spPr>
            <a:xfrm>
              <a:off x="304512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9" name="object 10829"/>
            <p:cNvSpPr/>
            <p:nvPr/>
          </p:nvSpPr>
          <p:spPr>
            <a:xfrm>
              <a:off x="3044618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0" name="object 10830"/>
            <p:cNvSpPr/>
            <p:nvPr/>
          </p:nvSpPr>
          <p:spPr>
            <a:xfrm>
              <a:off x="3046392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1" name="object 10831"/>
            <p:cNvSpPr/>
            <p:nvPr/>
          </p:nvSpPr>
          <p:spPr>
            <a:xfrm>
              <a:off x="304664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2" name="object 10832"/>
            <p:cNvSpPr/>
            <p:nvPr/>
          </p:nvSpPr>
          <p:spPr>
            <a:xfrm>
              <a:off x="3046773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3" name="object 10833"/>
            <p:cNvSpPr/>
            <p:nvPr/>
          </p:nvSpPr>
          <p:spPr>
            <a:xfrm>
              <a:off x="3047026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4" name="object 10834"/>
            <p:cNvSpPr/>
            <p:nvPr/>
          </p:nvSpPr>
          <p:spPr>
            <a:xfrm>
              <a:off x="304766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5" name="object 10835"/>
            <p:cNvSpPr/>
            <p:nvPr/>
          </p:nvSpPr>
          <p:spPr>
            <a:xfrm>
              <a:off x="3047026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6" name="object 10836"/>
            <p:cNvSpPr/>
            <p:nvPr/>
          </p:nvSpPr>
          <p:spPr>
            <a:xfrm>
              <a:off x="304816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7" name="object 10837"/>
            <p:cNvSpPr/>
            <p:nvPr/>
          </p:nvSpPr>
          <p:spPr>
            <a:xfrm>
              <a:off x="304829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8" name="object 10838"/>
            <p:cNvSpPr/>
            <p:nvPr/>
          </p:nvSpPr>
          <p:spPr>
            <a:xfrm>
              <a:off x="304905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9" name="object 10839"/>
            <p:cNvSpPr/>
            <p:nvPr/>
          </p:nvSpPr>
          <p:spPr>
            <a:xfrm>
              <a:off x="304918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0" name="object 10840"/>
            <p:cNvSpPr/>
            <p:nvPr/>
          </p:nvSpPr>
          <p:spPr>
            <a:xfrm>
              <a:off x="3049307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1" name="object 10841"/>
            <p:cNvSpPr/>
            <p:nvPr/>
          </p:nvSpPr>
          <p:spPr>
            <a:xfrm>
              <a:off x="3049561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2" name="object 10842"/>
            <p:cNvSpPr/>
            <p:nvPr/>
          </p:nvSpPr>
          <p:spPr>
            <a:xfrm>
              <a:off x="3048800" y="417158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760" y="0"/>
                  </a:moveTo>
                  <a:lnTo>
                    <a:pt x="253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3" name="object 10843"/>
            <p:cNvSpPr/>
            <p:nvPr/>
          </p:nvSpPr>
          <p:spPr>
            <a:xfrm>
              <a:off x="305070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4" name="object 10844"/>
            <p:cNvSpPr/>
            <p:nvPr/>
          </p:nvSpPr>
          <p:spPr>
            <a:xfrm>
              <a:off x="3050701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5" name="object 10845"/>
            <p:cNvSpPr/>
            <p:nvPr/>
          </p:nvSpPr>
          <p:spPr>
            <a:xfrm>
              <a:off x="3051842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6" name="object 10846"/>
            <p:cNvSpPr/>
            <p:nvPr/>
          </p:nvSpPr>
          <p:spPr>
            <a:xfrm>
              <a:off x="3051968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7" name="object 10847"/>
            <p:cNvSpPr/>
            <p:nvPr/>
          </p:nvSpPr>
          <p:spPr>
            <a:xfrm>
              <a:off x="3052222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8" name="object 10848"/>
            <p:cNvSpPr/>
            <p:nvPr/>
          </p:nvSpPr>
          <p:spPr>
            <a:xfrm>
              <a:off x="3052349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9" name="object 10849"/>
            <p:cNvSpPr/>
            <p:nvPr/>
          </p:nvSpPr>
          <p:spPr>
            <a:xfrm>
              <a:off x="305260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0" name="object 10850"/>
            <p:cNvSpPr/>
            <p:nvPr/>
          </p:nvSpPr>
          <p:spPr>
            <a:xfrm>
              <a:off x="3053236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1" name="object 10851"/>
            <p:cNvSpPr/>
            <p:nvPr/>
          </p:nvSpPr>
          <p:spPr>
            <a:xfrm>
              <a:off x="305336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2" name="object 10852"/>
            <p:cNvSpPr/>
            <p:nvPr/>
          </p:nvSpPr>
          <p:spPr>
            <a:xfrm>
              <a:off x="305348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3" name="object 10853"/>
            <p:cNvSpPr/>
            <p:nvPr/>
          </p:nvSpPr>
          <p:spPr>
            <a:xfrm>
              <a:off x="305386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4" name="object 10854"/>
            <p:cNvSpPr/>
            <p:nvPr/>
          </p:nvSpPr>
          <p:spPr>
            <a:xfrm>
              <a:off x="3054123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5" name="object 10855"/>
            <p:cNvSpPr/>
            <p:nvPr/>
          </p:nvSpPr>
          <p:spPr>
            <a:xfrm>
              <a:off x="305437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6" name="object 10856"/>
            <p:cNvSpPr/>
            <p:nvPr/>
          </p:nvSpPr>
          <p:spPr>
            <a:xfrm>
              <a:off x="305450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7" name="object 10857"/>
            <p:cNvSpPr/>
            <p:nvPr/>
          </p:nvSpPr>
          <p:spPr>
            <a:xfrm>
              <a:off x="3054630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8" name="object 10858"/>
            <p:cNvSpPr/>
            <p:nvPr/>
          </p:nvSpPr>
          <p:spPr>
            <a:xfrm>
              <a:off x="3054757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9" name="object 10859"/>
            <p:cNvSpPr/>
            <p:nvPr/>
          </p:nvSpPr>
          <p:spPr>
            <a:xfrm>
              <a:off x="3054883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0" name="object 10860"/>
            <p:cNvSpPr/>
            <p:nvPr/>
          </p:nvSpPr>
          <p:spPr>
            <a:xfrm>
              <a:off x="305526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1" name="object 10861"/>
            <p:cNvSpPr/>
            <p:nvPr/>
          </p:nvSpPr>
          <p:spPr>
            <a:xfrm>
              <a:off x="305564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2" name="object 10862"/>
            <p:cNvSpPr/>
            <p:nvPr/>
          </p:nvSpPr>
          <p:spPr>
            <a:xfrm>
              <a:off x="305615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3" name="object 10863"/>
            <p:cNvSpPr/>
            <p:nvPr/>
          </p:nvSpPr>
          <p:spPr>
            <a:xfrm>
              <a:off x="305678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4" name="object 10864"/>
            <p:cNvSpPr/>
            <p:nvPr/>
          </p:nvSpPr>
          <p:spPr>
            <a:xfrm>
              <a:off x="3056277" y="417156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5" name="object 10865"/>
            <p:cNvSpPr/>
            <p:nvPr/>
          </p:nvSpPr>
          <p:spPr>
            <a:xfrm>
              <a:off x="3057418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6" name="object 10866"/>
            <p:cNvSpPr/>
            <p:nvPr/>
          </p:nvSpPr>
          <p:spPr>
            <a:xfrm>
              <a:off x="305779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7" name="object 10867"/>
            <p:cNvSpPr/>
            <p:nvPr/>
          </p:nvSpPr>
          <p:spPr>
            <a:xfrm>
              <a:off x="305817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8" name="object 10868"/>
            <p:cNvSpPr/>
            <p:nvPr/>
          </p:nvSpPr>
          <p:spPr>
            <a:xfrm>
              <a:off x="305843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9" name="object 10869"/>
            <p:cNvSpPr/>
            <p:nvPr/>
          </p:nvSpPr>
          <p:spPr>
            <a:xfrm>
              <a:off x="305855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0" name="object 10870"/>
            <p:cNvSpPr/>
            <p:nvPr/>
          </p:nvSpPr>
          <p:spPr>
            <a:xfrm>
              <a:off x="305868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1" name="object 10871"/>
            <p:cNvSpPr/>
            <p:nvPr/>
          </p:nvSpPr>
          <p:spPr>
            <a:xfrm>
              <a:off x="305931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2" name="object 10872"/>
            <p:cNvSpPr/>
            <p:nvPr/>
          </p:nvSpPr>
          <p:spPr>
            <a:xfrm>
              <a:off x="3059572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3" name="object 10873"/>
            <p:cNvSpPr/>
            <p:nvPr/>
          </p:nvSpPr>
          <p:spPr>
            <a:xfrm>
              <a:off x="3059699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4" name="object 10874"/>
            <p:cNvSpPr/>
            <p:nvPr/>
          </p:nvSpPr>
          <p:spPr>
            <a:xfrm>
              <a:off x="3059065" y="4171499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5" name="object 10875"/>
            <p:cNvSpPr/>
            <p:nvPr/>
          </p:nvSpPr>
          <p:spPr>
            <a:xfrm>
              <a:off x="3059446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6" name="object 10876"/>
            <p:cNvSpPr/>
            <p:nvPr/>
          </p:nvSpPr>
          <p:spPr>
            <a:xfrm>
              <a:off x="306122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7" name="object 10877"/>
            <p:cNvSpPr/>
            <p:nvPr/>
          </p:nvSpPr>
          <p:spPr>
            <a:xfrm>
              <a:off x="3060459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8" name="object 10878"/>
            <p:cNvSpPr/>
            <p:nvPr/>
          </p:nvSpPr>
          <p:spPr>
            <a:xfrm>
              <a:off x="306210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9" name="object 10879"/>
            <p:cNvSpPr/>
            <p:nvPr/>
          </p:nvSpPr>
          <p:spPr>
            <a:xfrm>
              <a:off x="306236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0" name="object 10880"/>
            <p:cNvSpPr/>
            <p:nvPr/>
          </p:nvSpPr>
          <p:spPr>
            <a:xfrm>
              <a:off x="3061600" y="417151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1" name="object 10881"/>
            <p:cNvSpPr/>
            <p:nvPr/>
          </p:nvSpPr>
          <p:spPr>
            <a:xfrm>
              <a:off x="306324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2" name="object 10882"/>
            <p:cNvSpPr/>
            <p:nvPr/>
          </p:nvSpPr>
          <p:spPr>
            <a:xfrm>
              <a:off x="306362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3" name="object 10883"/>
            <p:cNvSpPr/>
            <p:nvPr/>
          </p:nvSpPr>
          <p:spPr>
            <a:xfrm>
              <a:off x="3062994" y="417156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4" name="object 10884"/>
            <p:cNvSpPr/>
            <p:nvPr/>
          </p:nvSpPr>
          <p:spPr>
            <a:xfrm>
              <a:off x="306426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5" name="object 10885"/>
            <p:cNvSpPr/>
            <p:nvPr/>
          </p:nvSpPr>
          <p:spPr>
            <a:xfrm>
              <a:off x="306476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6" name="object 10886"/>
            <p:cNvSpPr/>
            <p:nvPr/>
          </p:nvSpPr>
          <p:spPr>
            <a:xfrm>
              <a:off x="306489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7" name="object 10887"/>
            <p:cNvSpPr/>
            <p:nvPr/>
          </p:nvSpPr>
          <p:spPr>
            <a:xfrm>
              <a:off x="3064134" y="417154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8" name="object 10888"/>
            <p:cNvSpPr/>
            <p:nvPr/>
          </p:nvSpPr>
          <p:spPr>
            <a:xfrm>
              <a:off x="3065402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9" name="object 10889"/>
            <p:cNvSpPr/>
            <p:nvPr/>
          </p:nvSpPr>
          <p:spPr>
            <a:xfrm>
              <a:off x="306590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0" name="object 10890"/>
            <p:cNvSpPr/>
            <p:nvPr/>
          </p:nvSpPr>
          <p:spPr>
            <a:xfrm>
              <a:off x="306641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1" name="object 10891"/>
            <p:cNvSpPr/>
            <p:nvPr/>
          </p:nvSpPr>
          <p:spPr>
            <a:xfrm>
              <a:off x="3066669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2" name="object 10892"/>
            <p:cNvSpPr/>
            <p:nvPr/>
          </p:nvSpPr>
          <p:spPr>
            <a:xfrm>
              <a:off x="306692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3" name="object 10893"/>
            <p:cNvSpPr/>
            <p:nvPr/>
          </p:nvSpPr>
          <p:spPr>
            <a:xfrm>
              <a:off x="306742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4" name="object 10894"/>
            <p:cNvSpPr/>
            <p:nvPr/>
          </p:nvSpPr>
          <p:spPr>
            <a:xfrm>
              <a:off x="306768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5" name="object 10895"/>
            <p:cNvSpPr/>
            <p:nvPr/>
          </p:nvSpPr>
          <p:spPr>
            <a:xfrm>
              <a:off x="306781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6" name="object 10896"/>
            <p:cNvSpPr/>
            <p:nvPr/>
          </p:nvSpPr>
          <p:spPr>
            <a:xfrm>
              <a:off x="3067936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7" name="object 10897"/>
            <p:cNvSpPr/>
            <p:nvPr/>
          </p:nvSpPr>
          <p:spPr>
            <a:xfrm>
              <a:off x="306831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8" name="object 10898"/>
            <p:cNvSpPr/>
            <p:nvPr/>
          </p:nvSpPr>
          <p:spPr>
            <a:xfrm>
              <a:off x="306844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9" name="object 10899"/>
            <p:cNvSpPr/>
            <p:nvPr/>
          </p:nvSpPr>
          <p:spPr>
            <a:xfrm>
              <a:off x="306895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0" name="object 10900"/>
            <p:cNvSpPr/>
            <p:nvPr/>
          </p:nvSpPr>
          <p:spPr>
            <a:xfrm>
              <a:off x="306907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1" name="object 10901"/>
            <p:cNvSpPr/>
            <p:nvPr/>
          </p:nvSpPr>
          <p:spPr>
            <a:xfrm>
              <a:off x="3069330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2" name="object 10902"/>
            <p:cNvSpPr/>
            <p:nvPr/>
          </p:nvSpPr>
          <p:spPr>
            <a:xfrm>
              <a:off x="306945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3" name="object 10903"/>
            <p:cNvSpPr/>
            <p:nvPr/>
          </p:nvSpPr>
          <p:spPr>
            <a:xfrm>
              <a:off x="306996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4" name="object 10904"/>
            <p:cNvSpPr/>
            <p:nvPr/>
          </p:nvSpPr>
          <p:spPr>
            <a:xfrm>
              <a:off x="3070344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5" name="object 10905"/>
            <p:cNvSpPr/>
            <p:nvPr/>
          </p:nvSpPr>
          <p:spPr>
            <a:xfrm>
              <a:off x="3070471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6" name="object 10906"/>
            <p:cNvSpPr/>
            <p:nvPr/>
          </p:nvSpPr>
          <p:spPr>
            <a:xfrm>
              <a:off x="3070724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7" name="object 10907"/>
            <p:cNvSpPr/>
            <p:nvPr/>
          </p:nvSpPr>
          <p:spPr>
            <a:xfrm>
              <a:off x="307135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8" name="object 10908"/>
            <p:cNvSpPr/>
            <p:nvPr/>
          </p:nvSpPr>
          <p:spPr>
            <a:xfrm>
              <a:off x="307161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9" name="object 10909"/>
            <p:cNvSpPr/>
            <p:nvPr/>
          </p:nvSpPr>
          <p:spPr>
            <a:xfrm>
              <a:off x="307173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0" name="object 10910"/>
            <p:cNvSpPr/>
            <p:nvPr/>
          </p:nvSpPr>
          <p:spPr>
            <a:xfrm>
              <a:off x="307186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1" name="object 10911"/>
            <p:cNvSpPr/>
            <p:nvPr/>
          </p:nvSpPr>
          <p:spPr>
            <a:xfrm>
              <a:off x="307249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2" name="object 10912"/>
            <p:cNvSpPr/>
            <p:nvPr/>
          </p:nvSpPr>
          <p:spPr>
            <a:xfrm>
              <a:off x="3072752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3" name="object 10913"/>
            <p:cNvSpPr/>
            <p:nvPr/>
          </p:nvSpPr>
          <p:spPr>
            <a:xfrm>
              <a:off x="3073132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4" name="object 10914"/>
            <p:cNvSpPr/>
            <p:nvPr/>
          </p:nvSpPr>
          <p:spPr>
            <a:xfrm>
              <a:off x="3073259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5" name="object 10915"/>
            <p:cNvSpPr/>
            <p:nvPr/>
          </p:nvSpPr>
          <p:spPr>
            <a:xfrm>
              <a:off x="307414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6" name="object 10916"/>
            <p:cNvSpPr/>
            <p:nvPr/>
          </p:nvSpPr>
          <p:spPr>
            <a:xfrm>
              <a:off x="307427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7" name="object 10917"/>
            <p:cNvSpPr/>
            <p:nvPr/>
          </p:nvSpPr>
          <p:spPr>
            <a:xfrm>
              <a:off x="307439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8" name="object 10918"/>
            <p:cNvSpPr/>
            <p:nvPr/>
          </p:nvSpPr>
          <p:spPr>
            <a:xfrm>
              <a:off x="307465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9" name="object 10919"/>
            <p:cNvSpPr/>
            <p:nvPr/>
          </p:nvSpPr>
          <p:spPr>
            <a:xfrm>
              <a:off x="3075033" y="4166695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89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0" name="object 10920"/>
            <p:cNvSpPr/>
            <p:nvPr/>
          </p:nvSpPr>
          <p:spPr>
            <a:xfrm>
              <a:off x="3075667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1" name="object 10921"/>
            <p:cNvSpPr/>
            <p:nvPr/>
          </p:nvSpPr>
          <p:spPr>
            <a:xfrm>
              <a:off x="3075920" y="417091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1"/>
                  </a:moveTo>
                  <a:lnTo>
                    <a:pt x="887" y="34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2" name="object 10922"/>
            <p:cNvSpPr/>
            <p:nvPr/>
          </p:nvSpPr>
          <p:spPr>
            <a:xfrm>
              <a:off x="307668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3" name="object 10923"/>
            <p:cNvSpPr/>
            <p:nvPr/>
          </p:nvSpPr>
          <p:spPr>
            <a:xfrm>
              <a:off x="3076934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4" name="object 10924"/>
            <p:cNvSpPr/>
            <p:nvPr/>
          </p:nvSpPr>
          <p:spPr>
            <a:xfrm>
              <a:off x="307718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5" name="object 10925"/>
            <p:cNvSpPr/>
            <p:nvPr/>
          </p:nvSpPr>
          <p:spPr>
            <a:xfrm>
              <a:off x="3077694" y="417045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9"/>
                  </a:moveTo>
                  <a:lnTo>
                    <a:pt x="887" y="5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6" name="object 10926"/>
            <p:cNvSpPr/>
            <p:nvPr/>
          </p:nvSpPr>
          <p:spPr>
            <a:xfrm>
              <a:off x="3077061" y="41715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7" name="object 10927"/>
            <p:cNvSpPr/>
            <p:nvPr/>
          </p:nvSpPr>
          <p:spPr>
            <a:xfrm>
              <a:off x="3078328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8" name="object 10928"/>
            <p:cNvSpPr/>
            <p:nvPr/>
          </p:nvSpPr>
          <p:spPr>
            <a:xfrm>
              <a:off x="3078582" y="41711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9" name="object 10929"/>
            <p:cNvSpPr/>
            <p:nvPr/>
          </p:nvSpPr>
          <p:spPr>
            <a:xfrm>
              <a:off x="307908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0" name="object 10930"/>
            <p:cNvSpPr/>
            <p:nvPr/>
          </p:nvSpPr>
          <p:spPr>
            <a:xfrm>
              <a:off x="307959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1" name="object 10931"/>
            <p:cNvSpPr/>
            <p:nvPr/>
          </p:nvSpPr>
          <p:spPr>
            <a:xfrm>
              <a:off x="3079722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2" name="object 10932"/>
            <p:cNvSpPr/>
            <p:nvPr/>
          </p:nvSpPr>
          <p:spPr>
            <a:xfrm>
              <a:off x="3080356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3" name="object 10933"/>
            <p:cNvSpPr/>
            <p:nvPr/>
          </p:nvSpPr>
          <p:spPr>
            <a:xfrm>
              <a:off x="308060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4" name="object 10934"/>
            <p:cNvSpPr/>
            <p:nvPr/>
          </p:nvSpPr>
          <p:spPr>
            <a:xfrm>
              <a:off x="3080736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5" name="object 10935"/>
            <p:cNvSpPr/>
            <p:nvPr/>
          </p:nvSpPr>
          <p:spPr>
            <a:xfrm>
              <a:off x="3080989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6" name="object 10936"/>
            <p:cNvSpPr/>
            <p:nvPr/>
          </p:nvSpPr>
          <p:spPr>
            <a:xfrm>
              <a:off x="3081243" y="417017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08"/>
                  </a:moveTo>
                  <a:lnTo>
                    <a:pt x="887" y="70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7" name="object 10937"/>
            <p:cNvSpPr/>
            <p:nvPr/>
          </p:nvSpPr>
          <p:spPr>
            <a:xfrm>
              <a:off x="3081370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8" name="object 10938"/>
            <p:cNvSpPr/>
            <p:nvPr/>
          </p:nvSpPr>
          <p:spPr>
            <a:xfrm>
              <a:off x="3083270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9" name="object 10939"/>
            <p:cNvSpPr/>
            <p:nvPr/>
          </p:nvSpPr>
          <p:spPr>
            <a:xfrm>
              <a:off x="3082510" y="4171550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0" name="object 10940"/>
            <p:cNvSpPr/>
            <p:nvPr/>
          </p:nvSpPr>
          <p:spPr>
            <a:xfrm>
              <a:off x="3083904" y="417092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1" name="object 10941"/>
            <p:cNvSpPr/>
            <p:nvPr/>
          </p:nvSpPr>
          <p:spPr>
            <a:xfrm>
              <a:off x="308453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2" name="object 10942"/>
            <p:cNvSpPr/>
            <p:nvPr/>
          </p:nvSpPr>
          <p:spPr>
            <a:xfrm>
              <a:off x="3084031" y="417156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3" name="object 10943"/>
            <p:cNvSpPr/>
            <p:nvPr/>
          </p:nvSpPr>
          <p:spPr>
            <a:xfrm>
              <a:off x="308580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4" name="object 10944"/>
            <p:cNvSpPr/>
            <p:nvPr/>
          </p:nvSpPr>
          <p:spPr>
            <a:xfrm>
              <a:off x="3086058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5" name="object 10945"/>
            <p:cNvSpPr/>
            <p:nvPr/>
          </p:nvSpPr>
          <p:spPr>
            <a:xfrm>
              <a:off x="3086312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6" name="object 10946"/>
            <p:cNvSpPr/>
            <p:nvPr/>
          </p:nvSpPr>
          <p:spPr>
            <a:xfrm>
              <a:off x="3086439" y="41712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7" name="object 10947"/>
            <p:cNvSpPr/>
            <p:nvPr/>
          </p:nvSpPr>
          <p:spPr>
            <a:xfrm>
              <a:off x="308681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8" name="object 10948"/>
            <p:cNvSpPr/>
            <p:nvPr/>
          </p:nvSpPr>
          <p:spPr>
            <a:xfrm>
              <a:off x="308745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9" name="object 10949"/>
            <p:cNvSpPr/>
            <p:nvPr/>
          </p:nvSpPr>
          <p:spPr>
            <a:xfrm>
              <a:off x="308770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0" name="object 10950"/>
            <p:cNvSpPr/>
            <p:nvPr/>
          </p:nvSpPr>
          <p:spPr>
            <a:xfrm>
              <a:off x="308834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1" name="object 10951"/>
            <p:cNvSpPr/>
            <p:nvPr/>
          </p:nvSpPr>
          <p:spPr>
            <a:xfrm>
              <a:off x="3087706" y="417156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2" name="object 10952"/>
            <p:cNvSpPr/>
            <p:nvPr/>
          </p:nvSpPr>
          <p:spPr>
            <a:xfrm>
              <a:off x="3088973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3" name="object 10953"/>
            <p:cNvSpPr/>
            <p:nvPr/>
          </p:nvSpPr>
          <p:spPr>
            <a:xfrm>
              <a:off x="3089100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4" name="object 10954"/>
            <p:cNvSpPr/>
            <p:nvPr/>
          </p:nvSpPr>
          <p:spPr>
            <a:xfrm>
              <a:off x="3089100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5" name="object 10955"/>
            <p:cNvSpPr/>
            <p:nvPr/>
          </p:nvSpPr>
          <p:spPr>
            <a:xfrm>
              <a:off x="309036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6" name="object 10956"/>
            <p:cNvSpPr/>
            <p:nvPr/>
          </p:nvSpPr>
          <p:spPr>
            <a:xfrm>
              <a:off x="309074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7" name="object 10957"/>
            <p:cNvSpPr/>
            <p:nvPr/>
          </p:nvSpPr>
          <p:spPr>
            <a:xfrm>
              <a:off x="309100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8" name="object 10958"/>
            <p:cNvSpPr/>
            <p:nvPr/>
          </p:nvSpPr>
          <p:spPr>
            <a:xfrm>
              <a:off x="309125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9" name="object 10959"/>
            <p:cNvSpPr/>
            <p:nvPr/>
          </p:nvSpPr>
          <p:spPr>
            <a:xfrm>
              <a:off x="3090494" y="4171556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0" name="object 10960"/>
            <p:cNvSpPr/>
            <p:nvPr/>
          </p:nvSpPr>
          <p:spPr>
            <a:xfrm>
              <a:off x="3091761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1" name="object 10961"/>
            <p:cNvSpPr/>
            <p:nvPr/>
          </p:nvSpPr>
          <p:spPr>
            <a:xfrm>
              <a:off x="3091128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2" name="object 10962"/>
            <p:cNvSpPr/>
            <p:nvPr/>
          </p:nvSpPr>
          <p:spPr>
            <a:xfrm>
              <a:off x="309290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3" name="object 10963"/>
            <p:cNvSpPr/>
            <p:nvPr/>
          </p:nvSpPr>
          <p:spPr>
            <a:xfrm>
              <a:off x="309302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4" name="object 10964"/>
            <p:cNvSpPr/>
            <p:nvPr/>
          </p:nvSpPr>
          <p:spPr>
            <a:xfrm>
              <a:off x="309366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5" name="object 10965"/>
            <p:cNvSpPr/>
            <p:nvPr/>
          </p:nvSpPr>
          <p:spPr>
            <a:xfrm>
              <a:off x="3093916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6" name="object 10966"/>
            <p:cNvSpPr/>
            <p:nvPr/>
          </p:nvSpPr>
          <p:spPr>
            <a:xfrm>
              <a:off x="3094042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7" name="object 10967"/>
            <p:cNvSpPr/>
            <p:nvPr/>
          </p:nvSpPr>
          <p:spPr>
            <a:xfrm>
              <a:off x="3094296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8" name="object 10968"/>
            <p:cNvSpPr/>
            <p:nvPr/>
          </p:nvSpPr>
          <p:spPr>
            <a:xfrm>
              <a:off x="3094423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9" name="object 10969"/>
            <p:cNvSpPr/>
            <p:nvPr/>
          </p:nvSpPr>
          <p:spPr>
            <a:xfrm>
              <a:off x="309493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0" name="object 10970"/>
            <p:cNvSpPr/>
            <p:nvPr/>
          </p:nvSpPr>
          <p:spPr>
            <a:xfrm>
              <a:off x="309505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1" name="object 10971"/>
            <p:cNvSpPr/>
            <p:nvPr/>
          </p:nvSpPr>
          <p:spPr>
            <a:xfrm>
              <a:off x="309531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2" name="object 10972"/>
            <p:cNvSpPr/>
            <p:nvPr/>
          </p:nvSpPr>
          <p:spPr>
            <a:xfrm>
              <a:off x="309569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3" name="object 10973"/>
            <p:cNvSpPr/>
            <p:nvPr/>
          </p:nvSpPr>
          <p:spPr>
            <a:xfrm>
              <a:off x="309607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4" name="object 10974"/>
            <p:cNvSpPr/>
            <p:nvPr/>
          </p:nvSpPr>
          <p:spPr>
            <a:xfrm>
              <a:off x="309632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5" name="object 10975"/>
            <p:cNvSpPr/>
            <p:nvPr/>
          </p:nvSpPr>
          <p:spPr>
            <a:xfrm>
              <a:off x="3096577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6" name="object 10976"/>
            <p:cNvSpPr/>
            <p:nvPr/>
          </p:nvSpPr>
          <p:spPr>
            <a:xfrm>
              <a:off x="3096830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7" name="object 10977"/>
            <p:cNvSpPr/>
            <p:nvPr/>
          </p:nvSpPr>
          <p:spPr>
            <a:xfrm>
              <a:off x="3097084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8" name="object 10978"/>
            <p:cNvSpPr/>
            <p:nvPr/>
          </p:nvSpPr>
          <p:spPr>
            <a:xfrm>
              <a:off x="309771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9" name="object 10979"/>
            <p:cNvSpPr/>
            <p:nvPr/>
          </p:nvSpPr>
          <p:spPr>
            <a:xfrm>
              <a:off x="309797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0" name="object 10980"/>
            <p:cNvSpPr/>
            <p:nvPr/>
          </p:nvSpPr>
          <p:spPr>
            <a:xfrm>
              <a:off x="3097211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  <a:path w="2539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1" name="object 10981"/>
            <p:cNvSpPr/>
            <p:nvPr/>
          </p:nvSpPr>
          <p:spPr>
            <a:xfrm>
              <a:off x="3099112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2" name="object 10982"/>
            <p:cNvSpPr/>
            <p:nvPr/>
          </p:nvSpPr>
          <p:spPr>
            <a:xfrm>
              <a:off x="309923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3" name="object 10983"/>
            <p:cNvSpPr/>
            <p:nvPr/>
          </p:nvSpPr>
          <p:spPr>
            <a:xfrm>
              <a:off x="3099365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4" name="object 10984"/>
            <p:cNvSpPr/>
            <p:nvPr/>
          </p:nvSpPr>
          <p:spPr>
            <a:xfrm>
              <a:off x="3099618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5" name="object 10985"/>
            <p:cNvSpPr/>
            <p:nvPr/>
          </p:nvSpPr>
          <p:spPr>
            <a:xfrm>
              <a:off x="309974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6" name="object 10986"/>
            <p:cNvSpPr/>
            <p:nvPr/>
          </p:nvSpPr>
          <p:spPr>
            <a:xfrm>
              <a:off x="310025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7" name="object 10987"/>
            <p:cNvSpPr/>
            <p:nvPr/>
          </p:nvSpPr>
          <p:spPr>
            <a:xfrm>
              <a:off x="310050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8" name="object 10988"/>
            <p:cNvSpPr/>
            <p:nvPr/>
          </p:nvSpPr>
          <p:spPr>
            <a:xfrm>
              <a:off x="3099872" y="41715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9" name="object 10989"/>
            <p:cNvSpPr/>
            <p:nvPr/>
          </p:nvSpPr>
          <p:spPr>
            <a:xfrm>
              <a:off x="310151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0" name="object 10990"/>
            <p:cNvSpPr/>
            <p:nvPr/>
          </p:nvSpPr>
          <p:spPr>
            <a:xfrm>
              <a:off x="3101773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1" name="object 10991"/>
            <p:cNvSpPr/>
            <p:nvPr/>
          </p:nvSpPr>
          <p:spPr>
            <a:xfrm>
              <a:off x="3102026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2" name="object 10992"/>
            <p:cNvSpPr/>
            <p:nvPr/>
          </p:nvSpPr>
          <p:spPr>
            <a:xfrm>
              <a:off x="3102153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3" name="object 10993"/>
            <p:cNvSpPr/>
            <p:nvPr/>
          </p:nvSpPr>
          <p:spPr>
            <a:xfrm>
              <a:off x="3102280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4" name="object 10994"/>
            <p:cNvSpPr/>
            <p:nvPr/>
          </p:nvSpPr>
          <p:spPr>
            <a:xfrm>
              <a:off x="310316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5" name="object 10995"/>
            <p:cNvSpPr/>
            <p:nvPr/>
          </p:nvSpPr>
          <p:spPr>
            <a:xfrm>
              <a:off x="3103420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6" name="object 10996"/>
            <p:cNvSpPr/>
            <p:nvPr/>
          </p:nvSpPr>
          <p:spPr>
            <a:xfrm>
              <a:off x="3104308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7" name="object 10997"/>
            <p:cNvSpPr/>
            <p:nvPr/>
          </p:nvSpPr>
          <p:spPr>
            <a:xfrm>
              <a:off x="3104688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8" name="object 10998"/>
            <p:cNvSpPr/>
            <p:nvPr/>
          </p:nvSpPr>
          <p:spPr>
            <a:xfrm>
              <a:off x="3104814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9" name="object 10999"/>
            <p:cNvSpPr/>
            <p:nvPr/>
          </p:nvSpPr>
          <p:spPr>
            <a:xfrm>
              <a:off x="310506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0" name="object 11000"/>
            <p:cNvSpPr/>
            <p:nvPr/>
          </p:nvSpPr>
          <p:spPr>
            <a:xfrm>
              <a:off x="310544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1" name="object 11001"/>
            <p:cNvSpPr/>
            <p:nvPr/>
          </p:nvSpPr>
          <p:spPr>
            <a:xfrm>
              <a:off x="310582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2" name="object 11002"/>
            <p:cNvSpPr/>
            <p:nvPr/>
          </p:nvSpPr>
          <p:spPr>
            <a:xfrm>
              <a:off x="310595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3" name="object 11003"/>
            <p:cNvSpPr/>
            <p:nvPr/>
          </p:nvSpPr>
          <p:spPr>
            <a:xfrm>
              <a:off x="3105321" y="417158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633" y="0"/>
                  </a:moveTo>
                  <a:lnTo>
                    <a:pt x="2407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4" name="object 11004"/>
            <p:cNvSpPr/>
            <p:nvPr/>
          </p:nvSpPr>
          <p:spPr>
            <a:xfrm>
              <a:off x="3107222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5" name="object 11005"/>
            <p:cNvSpPr/>
            <p:nvPr/>
          </p:nvSpPr>
          <p:spPr>
            <a:xfrm>
              <a:off x="3107476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6" name="object 11006"/>
            <p:cNvSpPr/>
            <p:nvPr/>
          </p:nvSpPr>
          <p:spPr>
            <a:xfrm>
              <a:off x="310798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7" name="object 11007"/>
            <p:cNvSpPr/>
            <p:nvPr/>
          </p:nvSpPr>
          <p:spPr>
            <a:xfrm>
              <a:off x="310874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8" name="object 11008"/>
            <p:cNvSpPr/>
            <p:nvPr/>
          </p:nvSpPr>
          <p:spPr>
            <a:xfrm>
              <a:off x="310887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9" name="object 11009"/>
            <p:cNvSpPr/>
            <p:nvPr/>
          </p:nvSpPr>
          <p:spPr>
            <a:xfrm>
              <a:off x="310950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0" name="object 11010"/>
            <p:cNvSpPr/>
            <p:nvPr/>
          </p:nvSpPr>
          <p:spPr>
            <a:xfrm>
              <a:off x="3109757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1" name="object 11011"/>
            <p:cNvSpPr/>
            <p:nvPr/>
          </p:nvSpPr>
          <p:spPr>
            <a:xfrm>
              <a:off x="3108996" y="4171499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2" name="object 11012"/>
            <p:cNvSpPr/>
            <p:nvPr/>
          </p:nvSpPr>
          <p:spPr>
            <a:xfrm>
              <a:off x="311089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3" name="object 11013"/>
            <p:cNvSpPr/>
            <p:nvPr/>
          </p:nvSpPr>
          <p:spPr>
            <a:xfrm>
              <a:off x="3111404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4" name="object 11014"/>
            <p:cNvSpPr/>
            <p:nvPr/>
          </p:nvSpPr>
          <p:spPr>
            <a:xfrm>
              <a:off x="311178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5" name="object 11015"/>
            <p:cNvSpPr/>
            <p:nvPr/>
          </p:nvSpPr>
          <p:spPr>
            <a:xfrm>
              <a:off x="311203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6" name="object 11016"/>
            <p:cNvSpPr/>
            <p:nvPr/>
          </p:nvSpPr>
          <p:spPr>
            <a:xfrm>
              <a:off x="311216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7" name="object 11017"/>
            <p:cNvSpPr/>
            <p:nvPr/>
          </p:nvSpPr>
          <p:spPr>
            <a:xfrm>
              <a:off x="3112418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8" name="object 11018"/>
            <p:cNvSpPr/>
            <p:nvPr/>
          </p:nvSpPr>
          <p:spPr>
            <a:xfrm>
              <a:off x="3112672" y="41712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9" name="object 11019"/>
            <p:cNvSpPr/>
            <p:nvPr/>
          </p:nvSpPr>
          <p:spPr>
            <a:xfrm>
              <a:off x="3112798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0" name="object 11020"/>
            <p:cNvSpPr/>
            <p:nvPr/>
          </p:nvSpPr>
          <p:spPr>
            <a:xfrm>
              <a:off x="311355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1" name="object 11021"/>
            <p:cNvSpPr/>
            <p:nvPr/>
          </p:nvSpPr>
          <p:spPr>
            <a:xfrm>
              <a:off x="311393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2" name="object 11022"/>
            <p:cNvSpPr/>
            <p:nvPr/>
          </p:nvSpPr>
          <p:spPr>
            <a:xfrm>
              <a:off x="311406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3" name="object 11023"/>
            <p:cNvSpPr/>
            <p:nvPr/>
          </p:nvSpPr>
          <p:spPr>
            <a:xfrm>
              <a:off x="311457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4" name="object 11024"/>
            <p:cNvSpPr/>
            <p:nvPr/>
          </p:nvSpPr>
          <p:spPr>
            <a:xfrm>
              <a:off x="311469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5" name="object 11025"/>
            <p:cNvSpPr/>
            <p:nvPr/>
          </p:nvSpPr>
          <p:spPr>
            <a:xfrm>
              <a:off x="3114826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6" name="object 11026"/>
            <p:cNvSpPr/>
            <p:nvPr/>
          </p:nvSpPr>
          <p:spPr>
            <a:xfrm>
              <a:off x="3115079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7" name="object 11027"/>
            <p:cNvSpPr/>
            <p:nvPr/>
          </p:nvSpPr>
          <p:spPr>
            <a:xfrm>
              <a:off x="3115206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8" name="object 11028"/>
            <p:cNvSpPr/>
            <p:nvPr/>
          </p:nvSpPr>
          <p:spPr>
            <a:xfrm>
              <a:off x="3115460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9" name="object 11029"/>
            <p:cNvSpPr/>
            <p:nvPr/>
          </p:nvSpPr>
          <p:spPr>
            <a:xfrm>
              <a:off x="311558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0" name="object 11030"/>
            <p:cNvSpPr/>
            <p:nvPr/>
          </p:nvSpPr>
          <p:spPr>
            <a:xfrm>
              <a:off x="311609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1" name="object 11031"/>
            <p:cNvSpPr/>
            <p:nvPr/>
          </p:nvSpPr>
          <p:spPr>
            <a:xfrm>
              <a:off x="311672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2" name="object 11032"/>
            <p:cNvSpPr/>
            <p:nvPr/>
          </p:nvSpPr>
          <p:spPr>
            <a:xfrm>
              <a:off x="3117107" y="4169518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38"/>
                  </a:moveTo>
                  <a:lnTo>
                    <a:pt x="887" y="103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3" name="object 11033"/>
            <p:cNvSpPr/>
            <p:nvPr/>
          </p:nvSpPr>
          <p:spPr>
            <a:xfrm>
              <a:off x="311748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4" name="object 11034"/>
            <p:cNvSpPr/>
            <p:nvPr/>
          </p:nvSpPr>
          <p:spPr>
            <a:xfrm>
              <a:off x="3117741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5" name="object 11035"/>
            <p:cNvSpPr/>
            <p:nvPr/>
          </p:nvSpPr>
          <p:spPr>
            <a:xfrm>
              <a:off x="3117867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6" name="object 11036"/>
            <p:cNvSpPr/>
            <p:nvPr/>
          </p:nvSpPr>
          <p:spPr>
            <a:xfrm>
              <a:off x="3118121" y="416974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24"/>
                  </a:moveTo>
                  <a:lnTo>
                    <a:pt x="887" y="92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7" name="object 11037"/>
            <p:cNvSpPr/>
            <p:nvPr/>
          </p:nvSpPr>
          <p:spPr>
            <a:xfrm>
              <a:off x="311888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8" name="object 11038"/>
            <p:cNvSpPr/>
            <p:nvPr/>
          </p:nvSpPr>
          <p:spPr>
            <a:xfrm>
              <a:off x="311900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9" name="object 11039"/>
            <p:cNvSpPr/>
            <p:nvPr/>
          </p:nvSpPr>
          <p:spPr>
            <a:xfrm>
              <a:off x="3119261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0" name="object 11040"/>
            <p:cNvSpPr/>
            <p:nvPr/>
          </p:nvSpPr>
          <p:spPr>
            <a:xfrm>
              <a:off x="311951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1" name="object 11041"/>
            <p:cNvSpPr/>
            <p:nvPr/>
          </p:nvSpPr>
          <p:spPr>
            <a:xfrm>
              <a:off x="3119768" y="41711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2" name="object 11042"/>
            <p:cNvSpPr/>
            <p:nvPr/>
          </p:nvSpPr>
          <p:spPr>
            <a:xfrm>
              <a:off x="311989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3" name="object 11043"/>
            <p:cNvSpPr/>
            <p:nvPr/>
          </p:nvSpPr>
          <p:spPr>
            <a:xfrm>
              <a:off x="3120149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4" name="object 11044"/>
            <p:cNvSpPr/>
            <p:nvPr/>
          </p:nvSpPr>
          <p:spPr>
            <a:xfrm>
              <a:off x="312040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5" name="object 11045"/>
            <p:cNvSpPr/>
            <p:nvPr/>
          </p:nvSpPr>
          <p:spPr>
            <a:xfrm>
              <a:off x="3120529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6" name="object 11046"/>
            <p:cNvSpPr/>
            <p:nvPr/>
          </p:nvSpPr>
          <p:spPr>
            <a:xfrm>
              <a:off x="3120782" y="417087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7" name="object 11047"/>
            <p:cNvSpPr/>
            <p:nvPr/>
          </p:nvSpPr>
          <p:spPr>
            <a:xfrm>
              <a:off x="312154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8" name="object 11048"/>
            <p:cNvSpPr/>
            <p:nvPr/>
          </p:nvSpPr>
          <p:spPr>
            <a:xfrm>
              <a:off x="312166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9" name="object 11049"/>
            <p:cNvSpPr/>
            <p:nvPr/>
          </p:nvSpPr>
          <p:spPr>
            <a:xfrm>
              <a:off x="3121923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0" name="object 11050"/>
            <p:cNvSpPr/>
            <p:nvPr/>
          </p:nvSpPr>
          <p:spPr>
            <a:xfrm>
              <a:off x="3122430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1" name="object 11051"/>
            <p:cNvSpPr/>
            <p:nvPr/>
          </p:nvSpPr>
          <p:spPr>
            <a:xfrm>
              <a:off x="312281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2" name="object 11052"/>
            <p:cNvSpPr/>
            <p:nvPr/>
          </p:nvSpPr>
          <p:spPr>
            <a:xfrm>
              <a:off x="312293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3" name="object 11053"/>
            <p:cNvSpPr/>
            <p:nvPr/>
          </p:nvSpPr>
          <p:spPr>
            <a:xfrm>
              <a:off x="3123190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4" name="object 11054"/>
            <p:cNvSpPr/>
            <p:nvPr/>
          </p:nvSpPr>
          <p:spPr>
            <a:xfrm>
              <a:off x="3123317" y="41712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5" name="object 11055"/>
            <p:cNvSpPr/>
            <p:nvPr/>
          </p:nvSpPr>
          <p:spPr>
            <a:xfrm>
              <a:off x="312420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6" name="object 11056"/>
            <p:cNvSpPr/>
            <p:nvPr/>
          </p:nvSpPr>
          <p:spPr>
            <a:xfrm>
              <a:off x="312433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7" name="object 11057"/>
            <p:cNvSpPr/>
            <p:nvPr/>
          </p:nvSpPr>
          <p:spPr>
            <a:xfrm>
              <a:off x="312458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8" name="object 11058"/>
            <p:cNvSpPr/>
            <p:nvPr/>
          </p:nvSpPr>
          <p:spPr>
            <a:xfrm>
              <a:off x="312509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9" name="object 11059"/>
            <p:cNvSpPr/>
            <p:nvPr/>
          </p:nvSpPr>
          <p:spPr>
            <a:xfrm>
              <a:off x="3125471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0" name="object 11060"/>
            <p:cNvSpPr/>
            <p:nvPr/>
          </p:nvSpPr>
          <p:spPr>
            <a:xfrm>
              <a:off x="312559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1" name="object 11061"/>
            <p:cNvSpPr/>
            <p:nvPr/>
          </p:nvSpPr>
          <p:spPr>
            <a:xfrm>
              <a:off x="3125851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2" name="object 11062"/>
            <p:cNvSpPr/>
            <p:nvPr/>
          </p:nvSpPr>
          <p:spPr>
            <a:xfrm>
              <a:off x="3125978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3" name="object 11063"/>
            <p:cNvSpPr/>
            <p:nvPr/>
          </p:nvSpPr>
          <p:spPr>
            <a:xfrm>
              <a:off x="312673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4" name="object 11064"/>
            <p:cNvSpPr/>
            <p:nvPr/>
          </p:nvSpPr>
          <p:spPr>
            <a:xfrm>
              <a:off x="312724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5" name="object 11065"/>
            <p:cNvSpPr/>
            <p:nvPr/>
          </p:nvSpPr>
          <p:spPr>
            <a:xfrm>
              <a:off x="312775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6" name="object 11066"/>
            <p:cNvSpPr/>
            <p:nvPr/>
          </p:nvSpPr>
          <p:spPr>
            <a:xfrm>
              <a:off x="312800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7" name="object 11067"/>
            <p:cNvSpPr/>
            <p:nvPr/>
          </p:nvSpPr>
          <p:spPr>
            <a:xfrm>
              <a:off x="312813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8" name="object 11068"/>
            <p:cNvSpPr/>
            <p:nvPr/>
          </p:nvSpPr>
          <p:spPr>
            <a:xfrm>
              <a:off x="3128386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9" name="object 11069"/>
            <p:cNvSpPr/>
            <p:nvPr/>
          </p:nvSpPr>
          <p:spPr>
            <a:xfrm>
              <a:off x="312851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0" name="object 11070"/>
            <p:cNvSpPr/>
            <p:nvPr/>
          </p:nvSpPr>
          <p:spPr>
            <a:xfrm>
              <a:off x="3128639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1" name="object 11071"/>
            <p:cNvSpPr/>
            <p:nvPr/>
          </p:nvSpPr>
          <p:spPr>
            <a:xfrm>
              <a:off x="312940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2" name="object 11072"/>
            <p:cNvSpPr/>
            <p:nvPr/>
          </p:nvSpPr>
          <p:spPr>
            <a:xfrm>
              <a:off x="312965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3" name="object 11073"/>
            <p:cNvSpPr/>
            <p:nvPr/>
          </p:nvSpPr>
          <p:spPr>
            <a:xfrm>
              <a:off x="312978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4" name="object 11074"/>
            <p:cNvSpPr/>
            <p:nvPr/>
          </p:nvSpPr>
          <p:spPr>
            <a:xfrm>
              <a:off x="313028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5" name="object 11075"/>
            <p:cNvSpPr/>
            <p:nvPr/>
          </p:nvSpPr>
          <p:spPr>
            <a:xfrm>
              <a:off x="3130667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6" name="object 11076"/>
            <p:cNvSpPr/>
            <p:nvPr/>
          </p:nvSpPr>
          <p:spPr>
            <a:xfrm>
              <a:off x="313079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7" name="object 11077"/>
            <p:cNvSpPr/>
            <p:nvPr/>
          </p:nvSpPr>
          <p:spPr>
            <a:xfrm>
              <a:off x="3130920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8" name="object 11078"/>
            <p:cNvSpPr/>
            <p:nvPr/>
          </p:nvSpPr>
          <p:spPr>
            <a:xfrm>
              <a:off x="3131174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9" name="object 11079"/>
            <p:cNvSpPr/>
            <p:nvPr/>
          </p:nvSpPr>
          <p:spPr>
            <a:xfrm>
              <a:off x="313130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0" name="object 11080"/>
            <p:cNvSpPr/>
            <p:nvPr/>
          </p:nvSpPr>
          <p:spPr>
            <a:xfrm>
              <a:off x="313231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1" name="object 11081"/>
            <p:cNvSpPr/>
            <p:nvPr/>
          </p:nvSpPr>
          <p:spPr>
            <a:xfrm>
              <a:off x="3131554" y="4171569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2" name="object 11082"/>
            <p:cNvSpPr/>
            <p:nvPr/>
          </p:nvSpPr>
          <p:spPr>
            <a:xfrm>
              <a:off x="313332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3" name="object 11083"/>
            <p:cNvSpPr/>
            <p:nvPr/>
          </p:nvSpPr>
          <p:spPr>
            <a:xfrm>
              <a:off x="3133582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4" name="object 11084"/>
            <p:cNvSpPr/>
            <p:nvPr/>
          </p:nvSpPr>
          <p:spPr>
            <a:xfrm>
              <a:off x="3133708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5" name="object 11085"/>
            <p:cNvSpPr/>
            <p:nvPr/>
          </p:nvSpPr>
          <p:spPr>
            <a:xfrm>
              <a:off x="3133835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6" name="object 11086"/>
            <p:cNvSpPr/>
            <p:nvPr/>
          </p:nvSpPr>
          <p:spPr>
            <a:xfrm>
              <a:off x="313484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7" name="object 11087"/>
            <p:cNvSpPr/>
            <p:nvPr/>
          </p:nvSpPr>
          <p:spPr>
            <a:xfrm>
              <a:off x="313510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8" name="object 11088"/>
            <p:cNvSpPr/>
            <p:nvPr/>
          </p:nvSpPr>
          <p:spPr>
            <a:xfrm>
              <a:off x="3135863" y="417005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72"/>
                  </a:moveTo>
                  <a:lnTo>
                    <a:pt x="887" y="77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9" name="object 11089"/>
            <p:cNvSpPr/>
            <p:nvPr/>
          </p:nvSpPr>
          <p:spPr>
            <a:xfrm>
              <a:off x="3136116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0" name="object 11090"/>
            <p:cNvSpPr/>
            <p:nvPr/>
          </p:nvSpPr>
          <p:spPr>
            <a:xfrm>
              <a:off x="3136370" y="41712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1" name="object 11091"/>
            <p:cNvSpPr/>
            <p:nvPr/>
          </p:nvSpPr>
          <p:spPr>
            <a:xfrm>
              <a:off x="3136623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2" name="object 11092"/>
            <p:cNvSpPr/>
            <p:nvPr/>
          </p:nvSpPr>
          <p:spPr>
            <a:xfrm>
              <a:off x="313713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3" name="object 11093"/>
            <p:cNvSpPr/>
            <p:nvPr/>
          </p:nvSpPr>
          <p:spPr>
            <a:xfrm>
              <a:off x="3136623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4" name="object 11094"/>
            <p:cNvSpPr/>
            <p:nvPr/>
          </p:nvSpPr>
          <p:spPr>
            <a:xfrm>
              <a:off x="313789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5" name="object 11095"/>
            <p:cNvSpPr/>
            <p:nvPr/>
          </p:nvSpPr>
          <p:spPr>
            <a:xfrm>
              <a:off x="3138524" y="41712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6" name="object 11096"/>
            <p:cNvSpPr/>
            <p:nvPr/>
          </p:nvSpPr>
          <p:spPr>
            <a:xfrm>
              <a:off x="3138651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7" name="object 11097"/>
            <p:cNvSpPr/>
            <p:nvPr/>
          </p:nvSpPr>
          <p:spPr>
            <a:xfrm>
              <a:off x="3138017" y="4171506"/>
              <a:ext cx="2540" cy="635"/>
            </a:xfrm>
            <a:custGeom>
              <a:avLst/>
              <a:gdLst/>
              <a:ahLst/>
              <a:cxnLst/>
              <a:rect l="l" t="t" r="r" b="b"/>
              <a:pathLst>
                <a:path w="2539" h="635">
                  <a:moveTo>
                    <a:pt x="0" y="18"/>
                  </a:moveTo>
                  <a:lnTo>
                    <a:pt x="1774" y="18"/>
                  </a:lnTo>
                </a:path>
                <a:path w="2539" h="635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8" name="object 11098"/>
            <p:cNvSpPr/>
            <p:nvPr/>
          </p:nvSpPr>
          <p:spPr>
            <a:xfrm>
              <a:off x="313928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9" name="object 11099"/>
            <p:cNvSpPr/>
            <p:nvPr/>
          </p:nvSpPr>
          <p:spPr>
            <a:xfrm>
              <a:off x="314017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0" name="object 11100"/>
            <p:cNvSpPr/>
            <p:nvPr/>
          </p:nvSpPr>
          <p:spPr>
            <a:xfrm>
              <a:off x="314042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1" name="object 11101"/>
            <p:cNvSpPr/>
            <p:nvPr/>
          </p:nvSpPr>
          <p:spPr>
            <a:xfrm>
              <a:off x="3141059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2" name="object 11102"/>
            <p:cNvSpPr/>
            <p:nvPr/>
          </p:nvSpPr>
          <p:spPr>
            <a:xfrm>
              <a:off x="3140425" y="4171563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3" name="object 11103"/>
            <p:cNvSpPr/>
            <p:nvPr/>
          </p:nvSpPr>
          <p:spPr>
            <a:xfrm>
              <a:off x="3141692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4" name="object 11104"/>
            <p:cNvSpPr/>
            <p:nvPr/>
          </p:nvSpPr>
          <p:spPr>
            <a:xfrm>
              <a:off x="3141819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5" name="object 11105"/>
            <p:cNvSpPr/>
            <p:nvPr/>
          </p:nvSpPr>
          <p:spPr>
            <a:xfrm>
              <a:off x="314257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6" name="object 11106"/>
            <p:cNvSpPr/>
            <p:nvPr/>
          </p:nvSpPr>
          <p:spPr>
            <a:xfrm>
              <a:off x="3141819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7" name="object 11107"/>
            <p:cNvSpPr/>
            <p:nvPr/>
          </p:nvSpPr>
          <p:spPr>
            <a:xfrm>
              <a:off x="3142960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8" name="object 11108"/>
            <p:cNvSpPr/>
            <p:nvPr/>
          </p:nvSpPr>
          <p:spPr>
            <a:xfrm>
              <a:off x="3143847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9" name="object 11109"/>
            <p:cNvSpPr/>
            <p:nvPr/>
          </p:nvSpPr>
          <p:spPr>
            <a:xfrm>
              <a:off x="314410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0" name="object 11110"/>
            <p:cNvSpPr/>
            <p:nvPr/>
          </p:nvSpPr>
          <p:spPr>
            <a:xfrm>
              <a:off x="3144227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1" name="object 11111"/>
            <p:cNvSpPr/>
            <p:nvPr/>
          </p:nvSpPr>
          <p:spPr>
            <a:xfrm>
              <a:off x="3144480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2" name="object 11112"/>
            <p:cNvSpPr/>
            <p:nvPr/>
          </p:nvSpPr>
          <p:spPr>
            <a:xfrm>
              <a:off x="314460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3" name="object 11113"/>
            <p:cNvSpPr/>
            <p:nvPr/>
          </p:nvSpPr>
          <p:spPr>
            <a:xfrm>
              <a:off x="314524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4" name="object 11114"/>
            <p:cNvSpPr/>
            <p:nvPr/>
          </p:nvSpPr>
          <p:spPr>
            <a:xfrm>
              <a:off x="3145494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5" name="object 11115"/>
            <p:cNvSpPr/>
            <p:nvPr/>
          </p:nvSpPr>
          <p:spPr>
            <a:xfrm>
              <a:off x="314574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6" name="object 11116"/>
            <p:cNvSpPr/>
            <p:nvPr/>
          </p:nvSpPr>
          <p:spPr>
            <a:xfrm>
              <a:off x="314625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7" name="object 11117"/>
            <p:cNvSpPr/>
            <p:nvPr/>
          </p:nvSpPr>
          <p:spPr>
            <a:xfrm>
              <a:off x="3146508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8" name="object 11118"/>
            <p:cNvSpPr/>
            <p:nvPr/>
          </p:nvSpPr>
          <p:spPr>
            <a:xfrm>
              <a:off x="314663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9" name="object 11119"/>
            <p:cNvSpPr/>
            <p:nvPr/>
          </p:nvSpPr>
          <p:spPr>
            <a:xfrm>
              <a:off x="3146762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0" name="object 11120"/>
            <p:cNvSpPr/>
            <p:nvPr/>
          </p:nvSpPr>
          <p:spPr>
            <a:xfrm>
              <a:off x="3147015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1" name="object 11121"/>
            <p:cNvSpPr/>
            <p:nvPr/>
          </p:nvSpPr>
          <p:spPr>
            <a:xfrm>
              <a:off x="314777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2" name="object 11122"/>
            <p:cNvSpPr/>
            <p:nvPr/>
          </p:nvSpPr>
          <p:spPr>
            <a:xfrm>
              <a:off x="3147268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3" name="object 11123"/>
            <p:cNvSpPr/>
            <p:nvPr/>
          </p:nvSpPr>
          <p:spPr>
            <a:xfrm>
              <a:off x="314840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4" name="object 11124"/>
            <p:cNvSpPr/>
            <p:nvPr/>
          </p:nvSpPr>
          <p:spPr>
            <a:xfrm>
              <a:off x="314904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5" name="object 11125"/>
            <p:cNvSpPr/>
            <p:nvPr/>
          </p:nvSpPr>
          <p:spPr>
            <a:xfrm>
              <a:off x="314916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6" name="object 11126"/>
            <p:cNvSpPr/>
            <p:nvPr/>
          </p:nvSpPr>
          <p:spPr>
            <a:xfrm>
              <a:off x="3149423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7" name="object 11127"/>
            <p:cNvSpPr/>
            <p:nvPr/>
          </p:nvSpPr>
          <p:spPr>
            <a:xfrm>
              <a:off x="3149550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8" name="object 11128"/>
            <p:cNvSpPr/>
            <p:nvPr/>
          </p:nvSpPr>
          <p:spPr>
            <a:xfrm>
              <a:off x="3149803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9" name="object 11129"/>
            <p:cNvSpPr/>
            <p:nvPr/>
          </p:nvSpPr>
          <p:spPr>
            <a:xfrm>
              <a:off x="315056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0" name="object 11130"/>
            <p:cNvSpPr/>
            <p:nvPr/>
          </p:nvSpPr>
          <p:spPr>
            <a:xfrm>
              <a:off x="315094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1" name="object 11131"/>
            <p:cNvSpPr/>
            <p:nvPr/>
          </p:nvSpPr>
          <p:spPr>
            <a:xfrm>
              <a:off x="315119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2" name="object 11132"/>
            <p:cNvSpPr/>
            <p:nvPr/>
          </p:nvSpPr>
          <p:spPr>
            <a:xfrm>
              <a:off x="315157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3" name="object 11133"/>
            <p:cNvSpPr/>
            <p:nvPr/>
          </p:nvSpPr>
          <p:spPr>
            <a:xfrm>
              <a:off x="315183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4" name="object 11134"/>
            <p:cNvSpPr/>
            <p:nvPr/>
          </p:nvSpPr>
          <p:spPr>
            <a:xfrm>
              <a:off x="3151957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5" name="object 11135"/>
            <p:cNvSpPr/>
            <p:nvPr/>
          </p:nvSpPr>
          <p:spPr>
            <a:xfrm>
              <a:off x="3152211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6" name="object 11136"/>
            <p:cNvSpPr/>
            <p:nvPr/>
          </p:nvSpPr>
          <p:spPr>
            <a:xfrm>
              <a:off x="315271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7" name="object 11137"/>
            <p:cNvSpPr/>
            <p:nvPr/>
          </p:nvSpPr>
          <p:spPr>
            <a:xfrm>
              <a:off x="315335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8" name="object 11138"/>
            <p:cNvSpPr/>
            <p:nvPr/>
          </p:nvSpPr>
          <p:spPr>
            <a:xfrm>
              <a:off x="315360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9" name="object 11139"/>
            <p:cNvSpPr/>
            <p:nvPr/>
          </p:nvSpPr>
          <p:spPr>
            <a:xfrm>
              <a:off x="315423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0" name="object 11140"/>
            <p:cNvSpPr/>
            <p:nvPr/>
          </p:nvSpPr>
          <p:spPr>
            <a:xfrm>
              <a:off x="3154492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1" name="object 11141"/>
            <p:cNvSpPr/>
            <p:nvPr/>
          </p:nvSpPr>
          <p:spPr>
            <a:xfrm>
              <a:off x="3154746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2" name="object 11142"/>
            <p:cNvSpPr/>
            <p:nvPr/>
          </p:nvSpPr>
          <p:spPr>
            <a:xfrm>
              <a:off x="3154999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3" name="object 11143"/>
            <p:cNvSpPr/>
            <p:nvPr/>
          </p:nvSpPr>
          <p:spPr>
            <a:xfrm>
              <a:off x="315575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4" name="object 11144"/>
            <p:cNvSpPr/>
            <p:nvPr/>
          </p:nvSpPr>
          <p:spPr>
            <a:xfrm>
              <a:off x="315601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5" name="object 11145"/>
            <p:cNvSpPr/>
            <p:nvPr/>
          </p:nvSpPr>
          <p:spPr>
            <a:xfrm>
              <a:off x="3156266" y="41711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6" name="object 11146"/>
            <p:cNvSpPr/>
            <p:nvPr/>
          </p:nvSpPr>
          <p:spPr>
            <a:xfrm>
              <a:off x="315652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7" name="object 11147"/>
            <p:cNvSpPr/>
            <p:nvPr/>
          </p:nvSpPr>
          <p:spPr>
            <a:xfrm>
              <a:off x="315690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8" name="object 11148"/>
            <p:cNvSpPr/>
            <p:nvPr/>
          </p:nvSpPr>
          <p:spPr>
            <a:xfrm>
              <a:off x="315715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9" name="object 11149"/>
            <p:cNvSpPr/>
            <p:nvPr/>
          </p:nvSpPr>
          <p:spPr>
            <a:xfrm>
              <a:off x="3157280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0" name="object 11150"/>
            <p:cNvSpPr/>
            <p:nvPr/>
          </p:nvSpPr>
          <p:spPr>
            <a:xfrm>
              <a:off x="3157534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1" name="object 11151"/>
            <p:cNvSpPr/>
            <p:nvPr/>
          </p:nvSpPr>
          <p:spPr>
            <a:xfrm>
              <a:off x="315842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2" name="object 11152"/>
            <p:cNvSpPr/>
            <p:nvPr/>
          </p:nvSpPr>
          <p:spPr>
            <a:xfrm>
              <a:off x="315867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3" name="object 11153"/>
            <p:cNvSpPr/>
            <p:nvPr/>
          </p:nvSpPr>
          <p:spPr>
            <a:xfrm>
              <a:off x="315880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4" name="object 11154"/>
            <p:cNvSpPr/>
            <p:nvPr/>
          </p:nvSpPr>
          <p:spPr>
            <a:xfrm>
              <a:off x="315918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5" name="object 11155"/>
            <p:cNvSpPr/>
            <p:nvPr/>
          </p:nvSpPr>
          <p:spPr>
            <a:xfrm>
              <a:off x="315943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6" name="object 11156"/>
            <p:cNvSpPr/>
            <p:nvPr/>
          </p:nvSpPr>
          <p:spPr>
            <a:xfrm>
              <a:off x="315968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7" name="object 11157"/>
            <p:cNvSpPr/>
            <p:nvPr/>
          </p:nvSpPr>
          <p:spPr>
            <a:xfrm>
              <a:off x="3158927" y="4171550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8" name="object 11158"/>
            <p:cNvSpPr/>
            <p:nvPr/>
          </p:nvSpPr>
          <p:spPr>
            <a:xfrm>
              <a:off x="3160195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9" name="object 11159"/>
            <p:cNvSpPr/>
            <p:nvPr/>
          </p:nvSpPr>
          <p:spPr>
            <a:xfrm>
              <a:off x="316082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0" name="object 11160"/>
            <p:cNvSpPr/>
            <p:nvPr/>
          </p:nvSpPr>
          <p:spPr>
            <a:xfrm>
              <a:off x="3160195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1" name="object 11161"/>
            <p:cNvSpPr/>
            <p:nvPr/>
          </p:nvSpPr>
          <p:spPr>
            <a:xfrm>
              <a:off x="316209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2" name="object 11162"/>
            <p:cNvSpPr/>
            <p:nvPr/>
          </p:nvSpPr>
          <p:spPr>
            <a:xfrm>
              <a:off x="316234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3" name="object 11163"/>
            <p:cNvSpPr/>
            <p:nvPr/>
          </p:nvSpPr>
          <p:spPr>
            <a:xfrm>
              <a:off x="3162349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4" name="object 11164"/>
            <p:cNvSpPr/>
            <p:nvPr/>
          </p:nvSpPr>
          <p:spPr>
            <a:xfrm>
              <a:off x="3162603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5" name="object 11165"/>
            <p:cNvSpPr/>
            <p:nvPr/>
          </p:nvSpPr>
          <p:spPr>
            <a:xfrm>
              <a:off x="3162856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6" name="object 11166"/>
            <p:cNvSpPr/>
            <p:nvPr/>
          </p:nvSpPr>
          <p:spPr>
            <a:xfrm>
              <a:off x="316349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7" name="object 11167"/>
            <p:cNvSpPr/>
            <p:nvPr/>
          </p:nvSpPr>
          <p:spPr>
            <a:xfrm>
              <a:off x="316387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8" name="object 11168"/>
            <p:cNvSpPr/>
            <p:nvPr/>
          </p:nvSpPr>
          <p:spPr>
            <a:xfrm>
              <a:off x="316425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9" name="object 11169"/>
            <p:cNvSpPr/>
            <p:nvPr/>
          </p:nvSpPr>
          <p:spPr>
            <a:xfrm>
              <a:off x="3163870" y="41715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0" name="object 11170"/>
            <p:cNvSpPr/>
            <p:nvPr/>
          </p:nvSpPr>
          <p:spPr>
            <a:xfrm>
              <a:off x="3165137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1" name="object 11171"/>
            <p:cNvSpPr/>
            <p:nvPr/>
          </p:nvSpPr>
          <p:spPr>
            <a:xfrm>
              <a:off x="3165517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2" name="object 11172"/>
            <p:cNvSpPr/>
            <p:nvPr/>
          </p:nvSpPr>
          <p:spPr>
            <a:xfrm>
              <a:off x="316615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3" name="object 11173"/>
            <p:cNvSpPr/>
            <p:nvPr/>
          </p:nvSpPr>
          <p:spPr>
            <a:xfrm>
              <a:off x="3165517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4" name="object 11174"/>
            <p:cNvSpPr/>
            <p:nvPr/>
          </p:nvSpPr>
          <p:spPr>
            <a:xfrm>
              <a:off x="316741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5" name="object 11175"/>
            <p:cNvSpPr/>
            <p:nvPr/>
          </p:nvSpPr>
          <p:spPr>
            <a:xfrm>
              <a:off x="316767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6" name="object 11176"/>
            <p:cNvSpPr/>
            <p:nvPr/>
          </p:nvSpPr>
          <p:spPr>
            <a:xfrm>
              <a:off x="316792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7" name="object 11177"/>
            <p:cNvSpPr/>
            <p:nvPr/>
          </p:nvSpPr>
          <p:spPr>
            <a:xfrm>
              <a:off x="3168052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8" name="object 11178"/>
            <p:cNvSpPr/>
            <p:nvPr/>
          </p:nvSpPr>
          <p:spPr>
            <a:xfrm>
              <a:off x="316817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9" name="object 11179"/>
            <p:cNvSpPr/>
            <p:nvPr/>
          </p:nvSpPr>
          <p:spPr>
            <a:xfrm>
              <a:off x="316906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0" name="object 11180"/>
            <p:cNvSpPr/>
            <p:nvPr/>
          </p:nvSpPr>
          <p:spPr>
            <a:xfrm>
              <a:off x="316919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1" name="object 11181"/>
            <p:cNvSpPr/>
            <p:nvPr/>
          </p:nvSpPr>
          <p:spPr>
            <a:xfrm>
              <a:off x="3169319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2" name="object 11182"/>
            <p:cNvSpPr/>
            <p:nvPr/>
          </p:nvSpPr>
          <p:spPr>
            <a:xfrm>
              <a:off x="317008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3" name="object 11183"/>
            <p:cNvSpPr/>
            <p:nvPr/>
          </p:nvSpPr>
          <p:spPr>
            <a:xfrm>
              <a:off x="317020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4" name="object 11184"/>
            <p:cNvSpPr/>
            <p:nvPr/>
          </p:nvSpPr>
          <p:spPr>
            <a:xfrm>
              <a:off x="3169573" y="417151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5" name="object 11185"/>
            <p:cNvSpPr/>
            <p:nvPr/>
          </p:nvSpPr>
          <p:spPr>
            <a:xfrm>
              <a:off x="317096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6" name="object 11186"/>
            <p:cNvSpPr/>
            <p:nvPr/>
          </p:nvSpPr>
          <p:spPr>
            <a:xfrm>
              <a:off x="317160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7" name="object 11187"/>
            <p:cNvSpPr/>
            <p:nvPr/>
          </p:nvSpPr>
          <p:spPr>
            <a:xfrm>
              <a:off x="317172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8" name="object 11188"/>
            <p:cNvSpPr/>
            <p:nvPr/>
          </p:nvSpPr>
          <p:spPr>
            <a:xfrm>
              <a:off x="317198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9" name="object 11189"/>
            <p:cNvSpPr/>
            <p:nvPr/>
          </p:nvSpPr>
          <p:spPr>
            <a:xfrm>
              <a:off x="317210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0" name="object 11190"/>
            <p:cNvSpPr/>
            <p:nvPr/>
          </p:nvSpPr>
          <p:spPr>
            <a:xfrm>
              <a:off x="317248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1" name="object 11191"/>
            <p:cNvSpPr/>
            <p:nvPr/>
          </p:nvSpPr>
          <p:spPr>
            <a:xfrm>
              <a:off x="3172741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2" name="object 11192"/>
            <p:cNvSpPr/>
            <p:nvPr/>
          </p:nvSpPr>
          <p:spPr>
            <a:xfrm>
              <a:off x="3172994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3" name="object 11193"/>
            <p:cNvSpPr/>
            <p:nvPr/>
          </p:nvSpPr>
          <p:spPr>
            <a:xfrm>
              <a:off x="3173248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4" name="object 11194"/>
            <p:cNvSpPr/>
            <p:nvPr/>
          </p:nvSpPr>
          <p:spPr>
            <a:xfrm>
              <a:off x="3173375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5" name="object 11195"/>
            <p:cNvSpPr/>
            <p:nvPr/>
          </p:nvSpPr>
          <p:spPr>
            <a:xfrm>
              <a:off x="317413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6" name="object 11196"/>
            <p:cNvSpPr/>
            <p:nvPr/>
          </p:nvSpPr>
          <p:spPr>
            <a:xfrm>
              <a:off x="317426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7" name="object 11197"/>
            <p:cNvSpPr/>
            <p:nvPr/>
          </p:nvSpPr>
          <p:spPr>
            <a:xfrm>
              <a:off x="317438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8" name="object 11198"/>
            <p:cNvSpPr/>
            <p:nvPr/>
          </p:nvSpPr>
          <p:spPr>
            <a:xfrm>
              <a:off x="3174642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9" name="object 11199"/>
            <p:cNvSpPr/>
            <p:nvPr/>
          </p:nvSpPr>
          <p:spPr>
            <a:xfrm>
              <a:off x="317514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0" name="object 11200"/>
            <p:cNvSpPr/>
            <p:nvPr/>
          </p:nvSpPr>
          <p:spPr>
            <a:xfrm>
              <a:off x="317527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1" name="object 11201"/>
            <p:cNvSpPr/>
            <p:nvPr/>
          </p:nvSpPr>
          <p:spPr>
            <a:xfrm>
              <a:off x="317540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2" name="object 11202"/>
            <p:cNvSpPr/>
            <p:nvPr/>
          </p:nvSpPr>
          <p:spPr>
            <a:xfrm>
              <a:off x="3175782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3" name="object 11203"/>
            <p:cNvSpPr/>
            <p:nvPr/>
          </p:nvSpPr>
          <p:spPr>
            <a:xfrm>
              <a:off x="3176036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4" name="object 11204"/>
            <p:cNvSpPr/>
            <p:nvPr/>
          </p:nvSpPr>
          <p:spPr>
            <a:xfrm>
              <a:off x="317654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5" name="object 11205"/>
            <p:cNvSpPr/>
            <p:nvPr/>
          </p:nvSpPr>
          <p:spPr>
            <a:xfrm>
              <a:off x="317705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6" name="object 11206"/>
            <p:cNvSpPr/>
            <p:nvPr/>
          </p:nvSpPr>
          <p:spPr>
            <a:xfrm>
              <a:off x="3177177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7" name="object 11207"/>
            <p:cNvSpPr/>
            <p:nvPr/>
          </p:nvSpPr>
          <p:spPr>
            <a:xfrm>
              <a:off x="317793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8" name="object 11208"/>
            <p:cNvSpPr/>
            <p:nvPr/>
          </p:nvSpPr>
          <p:spPr>
            <a:xfrm>
              <a:off x="317819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9" name="object 11209"/>
            <p:cNvSpPr/>
            <p:nvPr/>
          </p:nvSpPr>
          <p:spPr>
            <a:xfrm>
              <a:off x="3178317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0" name="object 11210"/>
            <p:cNvSpPr/>
            <p:nvPr/>
          </p:nvSpPr>
          <p:spPr>
            <a:xfrm>
              <a:off x="3178570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1" name="object 11211"/>
            <p:cNvSpPr/>
            <p:nvPr/>
          </p:nvSpPr>
          <p:spPr>
            <a:xfrm>
              <a:off x="317869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2" name="object 11212"/>
            <p:cNvSpPr/>
            <p:nvPr/>
          </p:nvSpPr>
          <p:spPr>
            <a:xfrm>
              <a:off x="317958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3" name="object 11213"/>
            <p:cNvSpPr/>
            <p:nvPr/>
          </p:nvSpPr>
          <p:spPr>
            <a:xfrm>
              <a:off x="317983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4" name="object 11214"/>
            <p:cNvSpPr/>
            <p:nvPr/>
          </p:nvSpPr>
          <p:spPr>
            <a:xfrm>
              <a:off x="318059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5" name="object 11215"/>
            <p:cNvSpPr/>
            <p:nvPr/>
          </p:nvSpPr>
          <p:spPr>
            <a:xfrm>
              <a:off x="318072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6" name="object 11216"/>
            <p:cNvSpPr/>
            <p:nvPr/>
          </p:nvSpPr>
          <p:spPr>
            <a:xfrm>
              <a:off x="318085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7" name="object 11217"/>
            <p:cNvSpPr/>
            <p:nvPr/>
          </p:nvSpPr>
          <p:spPr>
            <a:xfrm>
              <a:off x="3181105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8" name="object 11218"/>
            <p:cNvSpPr/>
            <p:nvPr/>
          </p:nvSpPr>
          <p:spPr>
            <a:xfrm>
              <a:off x="3181232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9" name="object 11219"/>
            <p:cNvSpPr/>
            <p:nvPr/>
          </p:nvSpPr>
          <p:spPr>
            <a:xfrm>
              <a:off x="318199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0" name="object 11220"/>
            <p:cNvSpPr/>
            <p:nvPr/>
          </p:nvSpPr>
          <p:spPr>
            <a:xfrm>
              <a:off x="318224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1" name="object 11221"/>
            <p:cNvSpPr/>
            <p:nvPr/>
          </p:nvSpPr>
          <p:spPr>
            <a:xfrm>
              <a:off x="318249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2" name="object 11222"/>
            <p:cNvSpPr/>
            <p:nvPr/>
          </p:nvSpPr>
          <p:spPr>
            <a:xfrm>
              <a:off x="318287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3" name="object 11223"/>
            <p:cNvSpPr/>
            <p:nvPr/>
          </p:nvSpPr>
          <p:spPr>
            <a:xfrm>
              <a:off x="318326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4" name="object 11224"/>
            <p:cNvSpPr/>
            <p:nvPr/>
          </p:nvSpPr>
          <p:spPr>
            <a:xfrm>
              <a:off x="318351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5" name="object 11225"/>
            <p:cNvSpPr/>
            <p:nvPr/>
          </p:nvSpPr>
          <p:spPr>
            <a:xfrm>
              <a:off x="3183640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6" name="object 11226"/>
            <p:cNvSpPr/>
            <p:nvPr/>
          </p:nvSpPr>
          <p:spPr>
            <a:xfrm>
              <a:off x="3183766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7" name="object 11227"/>
            <p:cNvSpPr/>
            <p:nvPr/>
          </p:nvSpPr>
          <p:spPr>
            <a:xfrm>
              <a:off x="318414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8" name="object 11228"/>
            <p:cNvSpPr/>
            <p:nvPr/>
          </p:nvSpPr>
          <p:spPr>
            <a:xfrm>
              <a:off x="318465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9" name="object 11229"/>
            <p:cNvSpPr/>
            <p:nvPr/>
          </p:nvSpPr>
          <p:spPr>
            <a:xfrm>
              <a:off x="318490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0" name="object 11230"/>
            <p:cNvSpPr/>
            <p:nvPr/>
          </p:nvSpPr>
          <p:spPr>
            <a:xfrm>
              <a:off x="318516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1" name="object 11231"/>
            <p:cNvSpPr/>
            <p:nvPr/>
          </p:nvSpPr>
          <p:spPr>
            <a:xfrm>
              <a:off x="318541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2" name="object 11232"/>
            <p:cNvSpPr/>
            <p:nvPr/>
          </p:nvSpPr>
          <p:spPr>
            <a:xfrm>
              <a:off x="318592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3" name="object 11233"/>
            <p:cNvSpPr/>
            <p:nvPr/>
          </p:nvSpPr>
          <p:spPr>
            <a:xfrm>
              <a:off x="3186301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4" name="object 11234"/>
            <p:cNvSpPr/>
            <p:nvPr/>
          </p:nvSpPr>
          <p:spPr>
            <a:xfrm>
              <a:off x="3186554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5" name="object 11235"/>
            <p:cNvSpPr/>
            <p:nvPr/>
          </p:nvSpPr>
          <p:spPr>
            <a:xfrm>
              <a:off x="318731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6" name="object 11236"/>
            <p:cNvSpPr/>
            <p:nvPr/>
          </p:nvSpPr>
          <p:spPr>
            <a:xfrm>
              <a:off x="318756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7" name="object 11237"/>
            <p:cNvSpPr/>
            <p:nvPr/>
          </p:nvSpPr>
          <p:spPr>
            <a:xfrm>
              <a:off x="318782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8" name="object 11238"/>
            <p:cNvSpPr/>
            <p:nvPr/>
          </p:nvSpPr>
          <p:spPr>
            <a:xfrm>
              <a:off x="3187568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9" name="object 11239"/>
            <p:cNvSpPr/>
            <p:nvPr/>
          </p:nvSpPr>
          <p:spPr>
            <a:xfrm>
              <a:off x="3188836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0" name="object 11240"/>
            <p:cNvSpPr/>
            <p:nvPr/>
          </p:nvSpPr>
          <p:spPr>
            <a:xfrm>
              <a:off x="3189089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1" name="object 11241"/>
            <p:cNvSpPr/>
            <p:nvPr/>
          </p:nvSpPr>
          <p:spPr>
            <a:xfrm>
              <a:off x="318934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2" name="object 11242"/>
            <p:cNvSpPr/>
            <p:nvPr/>
          </p:nvSpPr>
          <p:spPr>
            <a:xfrm>
              <a:off x="318984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3" name="object 11243"/>
            <p:cNvSpPr/>
            <p:nvPr/>
          </p:nvSpPr>
          <p:spPr>
            <a:xfrm>
              <a:off x="319010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4" name="object 11244"/>
            <p:cNvSpPr/>
            <p:nvPr/>
          </p:nvSpPr>
          <p:spPr>
            <a:xfrm>
              <a:off x="3189469" y="41715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5" name="object 11245"/>
            <p:cNvSpPr/>
            <p:nvPr/>
          </p:nvSpPr>
          <p:spPr>
            <a:xfrm>
              <a:off x="319111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6" name="object 11246"/>
            <p:cNvSpPr/>
            <p:nvPr/>
          </p:nvSpPr>
          <p:spPr>
            <a:xfrm>
              <a:off x="319124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7" name="object 11247"/>
            <p:cNvSpPr/>
            <p:nvPr/>
          </p:nvSpPr>
          <p:spPr>
            <a:xfrm>
              <a:off x="3191497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8" name="object 11248"/>
            <p:cNvSpPr/>
            <p:nvPr/>
          </p:nvSpPr>
          <p:spPr>
            <a:xfrm>
              <a:off x="3191750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9" name="object 11249"/>
            <p:cNvSpPr/>
            <p:nvPr/>
          </p:nvSpPr>
          <p:spPr>
            <a:xfrm>
              <a:off x="319187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0" name="object 11250"/>
            <p:cNvSpPr/>
            <p:nvPr/>
          </p:nvSpPr>
          <p:spPr>
            <a:xfrm>
              <a:off x="3192764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1" name="object 11251"/>
            <p:cNvSpPr/>
            <p:nvPr/>
          </p:nvSpPr>
          <p:spPr>
            <a:xfrm>
              <a:off x="319301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2" name="object 11252"/>
            <p:cNvSpPr/>
            <p:nvPr/>
          </p:nvSpPr>
          <p:spPr>
            <a:xfrm>
              <a:off x="319365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3" name="object 11253"/>
            <p:cNvSpPr/>
            <p:nvPr/>
          </p:nvSpPr>
          <p:spPr>
            <a:xfrm>
              <a:off x="319403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4" name="object 11254"/>
            <p:cNvSpPr/>
            <p:nvPr/>
          </p:nvSpPr>
          <p:spPr>
            <a:xfrm>
              <a:off x="3194158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5" name="object 11255"/>
            <p:cNvSpPr/>
            <p:nvPr/>
          </p:nvSpPr>
          <p:spPr>
            <a:xfrm>
              <a:off x="3194412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6" name="object 11256"/>
            <p:cNvSpPr/>
            <p:nvPr/>
          </p:nvSpPr>
          <p:spPr>
            <a:xfrm>
              <a:off x="319542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7" name="object 11257"/>
            <p:cNvSpPr/>
            <p:nvPr/>
          </p:nvSpPr>
          <p:spPr>
            <a:xfrm>
              <a:off x="319555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8" name="object 11258"/>
            <p:cNvSpPr/>
            <p:nvPr/>
          </p:nvSpPr>
          <p:spPr>
            <a:xfrm>
              <a:off x="319580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9" name="object 11259"/>
            <p:cNvSpPr/>
            <p:nvPr/>
          </p:nvSpPr>
          <p:spPr>
            <a:xfrm>
              <a:off x="319643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0" name="object 11260"/>
            <p:cNvSpPr/>
            <p:nvPr/>
          </p:nvSpPr>
          <p:spPr>
            <a:xfrm>
              <a:off x="3196566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1" name="object 11261"/>
            <p:cNvSpPr/>
            <p:nvPr/>
          </p:nvSpPr>
          <p:spPr>
            <a:xfrm>
              <a:off x="3196819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2" name="object 11262"/>
            <p:cNvSpPr/>
            <p:nvPr/>
          </p:nvSpPr>
          <p:spPr>
            <a:xfrm>
              <a:off x="3197073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3" name="object 11263"/>
            <p:cNvSpPr/>
            <p:nvPr/>
          </p:nvSpPr>
          <p:spPr>
            <a:xfrm>
              <a:off x="319783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4" name="object 11264"/>
            <p:cNvSpPr/>
            <p:nvPr/>
          </p:nvSpPr>
          <p:spPr>
            <a:xfrm>
              <a:off x="319834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5" name="object 11265"/>
            <p:cNvSpPr/>
            <p:nvPr/>
          </p:nvSpPr>
          <p:spPr>
            <a:xfrm>
              <a:off x="319897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6" name="object 11266"/>
            <p:cNvSpPr/>
            <p:nvPr/>
          </p:nvSpPr>
          <p:spPr>
            <a:xfrm>
              <a:off x="3198340" y="4171556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7" name="object 11267"/>
            <p:cNvSpPr/>
            <p:nvPr/>
          </p:nvSpPr>
          <p:spPr>
            <a:xfrm>
              <a:off x="3199481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8" name="object 11268"/>
            <p:cNvSpPr/>
            <p:nvPr/>
          </p:nvSpPr>
          <p:spPr>
            <a:xfrm>
              <a:off x="3199734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9" name="object 11269"/>
            <p:cNvSpPr/>
            <p:nvPr/>
          </p:nvSpPr>
          <p:spPr>
            <a:xfrm>
              <a:off x="320049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0" name="object 11270"/>
            <p:cNvSpPr/>
            <p:nvPr/>
          </p:nvSpPr>
          <p:spPr>
            <a:xfrm>
              <a:off x="320074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1" name="object 11271"/>
            <p:cNvSpPr/>
            <p:nvPr/>
          </p:nvSpPr>
          <p:spPr>
            <a:xfrm>
              <a:off x="320087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2" name="object 11272"/>
            <p:cNvSpPr/>
            <p:nvPr/>
          </p:nvSpPr>
          <p:spPr>
            <a:xfrm>
              <a:off x="320163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3" name="object 11273"/>
            <p:cNvSpPr/>
            <p:nvPr/>
          </p:nvSpPr>
          <p:spPr>
            <a:xfrm>
              <a:off x="320176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4" name="object 11274"/>
            <p:cNvSpPr/>
            <p:nvPr/>
          </p:nvSpPr>
          <p:spPr>
            <a:xfrm>
              <a:off x="3201889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5" name="object 11275"/>
            <p:cNvSpPr/>
            <p:nvPr/>
          </p:nvSpPr>
          <p:spPr>
            <a:xfrm>
              <a:off x="3202142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6" name="object 11276"/>
            <p:cNvSpPr/>
            <p:nvPr/>
          </p:nvSpPr>
          <p:spPr>
            <a:xfrm>
              <a:off x="3202396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7" name="object 11277"/>
            <p:cNvSpPr/>
            <p:nvPr/>
          </p:nvSpPr>
          <p:spPr>
            <a:xfrm>
              <a:off x="320302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8" name="object 11278"/>
            <p:cNvSpPr/>
            <p:nvPr/>
          </p:nvSpPr>
          <p:spPr>
            <a:xfrm>
              <a:off x="320315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9" name="object 11279"/>
            <p:cNvSpPr/>
            <p:nvPr/>
          </p:nvSpPr>
          <p:spPr>
            <a:xfrm>
              <a:off x="3203536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0" name="object 11280"/>
            <p:cNvSpPr/>
            <p:nvPr/>
          </p:nvSpPr>
          <p:spPr>
            <a:xfrm>
              <a:off x="320429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1" name="object 11281"/>
            <p:cNvSpPr/>
            <p:nvPr/>
          </p:nvSpPr>
          <p:spPr>
            <a:xfrm>
              <a:off x="320442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2" name="object 11282"/>
            <p:cNvSpPr/>
            <p:nvPr/>
          </p:nvSpPr>
          <p:spPr>
            <a:xfrm>
              <a:off x="3204677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3" name="object 11283"/>
            <p:cNvSpPr/>
            <p:nvPr/>
          </p:nvSpPr>
          <p:spPr>
            <a:xfrm>
              <a:off x="3204930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4" name="object 11284"/>
            <p:cNvSpPr/>
            <p:nvPr/>
          </p:nvSpPr>
          <p:spPr>
            <a:xfrm>
              <a:off x="320505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5" name="object 11285"/>
            <p:cNvSpPr/>
            <p:nvPr/>
          </p:nvSpPr>
          <p:spPr>
            <a:xfrm>
              <a:off x="320531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6" name="object 11286"/>
            <p:cNvSpPr/>
            <p:nvPr/>
          </p:nvSpPr>
          <p:spPr>
            <a:xfrm>
              <a:off x="320569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7" name="object 11287"/>
            <p:cNvSpPr/>
            <p:nvPr/>
          </p:nvSpPr>
          <p:spPr>
            <a:xfrm>
              <a:off x="3205310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8" name="object 11288"/>
            <p:cNvSpPr/>
            <p:nvPr/>
          </p:nvSpPr>
          <p:spPr>
            <a:xfrm>
              <a:off x="3207084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9" name="object 11289"/>
            <p:cNvSpPr/>
            <p:nvPr/>
          </p:nvSpPr>
          <p:spPr>
            <a:xfrm>
              <a:off x="3207338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0" name="object 11290"/>
            <p:cNvSpPr/>
            <p:nvPr/>
          </p:nvSpPr>
          <p:spPr>
            <a:xfrm>
              <a:off x="3207591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1" name="object 11291"/>
            <p:cNvSpPr/>
            <p:nvPr/>
          </p:nvSpPr>
          <p:spPr>
            <a:xfrm>
              <a:off x="320822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2" name="object 11292"/>
            <p:cNvSpPr/>
            <p:nvPr/>
          </p:nvSpPr>
          <p:spPr>
            <a:xfrm>
              <a:off x="320860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3" name="object 11293"/>
            <p:cNvSpPr/>
            <p:nvPr/>
          </p:nvSpPr>
          <p:spPr>
            <a:xfrm>
              <a:off x="320873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4" name="object 11294"/>
            <p:cNvSpPr/>
            <p:nvPr/>
          </p:nvSpPr>
          <p:spPr>
            <a:xfrm>
              <a:off x="320885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5" name="object 11295"/>
            <p:cNvSpPr/>
            <p:nvPr/>
          </p:nvSpPr>
          <p:spPr>
            <a:xfrm>
              <a:off x="320911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6" name="object 11296"/>
            <p:cNvSpPr/>
            <p:nvPr/>
          </p:nvSpPr>
          <p:spPr>
            <a:xfrm>
              <a:off x="320949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7" name="object 11297"/>
            <p:cNvSpPr/>
            <p:nvPr/>
          </p:nvSpPr>
          <p:spPr>
            <a:xfrm>
              <a:off x="3209619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8" name="object 11298"/>
            <p:cNvSpPr/>
            <p:nvPr/>
          </p:nvSpPr>
          <p:spPr>
            <a:xfrm>
              <a:off x="3209872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9" name="object 11299"/>
            <p:cNvSpPr/>
            <p:nvPr/>
          </p:nvSpPr>
          <p:spPr>
            <a:xfrm>
              <a:off x="3210126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0" name="object 11300"/>
            <p:cNvSpPr/>
            <p:nvPr/>
          </p:nvSpPr>
          <p:spPr>
            <a:xfrm>
              <a:off x="3210379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1" name="object 11301"/>
            <p:cNvSpPr/>
            <p:nvPr/>
          </p:nvSpPr>
          <p:spPr>
            <a:xfrm>
              <a:off x="321101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2" name="object 11302"/>
            <p:cNvSpPr/>
            <p:nvPr/>
          </p:nvSpPr>
          <p:spPr>
            <a:xfrm>
              <a:off x="321139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3" name="object 11303"/>
            <p:cNvSpPr/>
            <p:nvPr/>
          </p:nvSpPr>
          <p:spPr>
            <a:xfrm>
              <a:off x="321164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4" name="object 11304"/>
            <p:cNvSpPr/>
            <p:nvPr/>
          </p:nvSpPr>
          <p:spPr>
            <a:xfrm>
              <a:off x="3212407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5" name="object 11305"/>
            <p:cNvSpPr/>
            <p:nvPr/>
          </p:nvSpPr>
          <p:spPr>
            <a:xfrm>
              <a:off x="3212534" y="41710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6" name="object 11306"/>
            <p:cNvSpPr/>
            <p:nvPr/>
          </p:nvSpPr>
          <p:spPr>
            <a:xfrm>
              <a:off x="321278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7" name="object 11307"/>
            <p:cNvSpPr/>
            <p:nvPr/>
          </p:nvSpPr>
          <p:spPr>
            <a:xfrm>
              <a:off x="321291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8" name="object 11308"/>
            <p:cNvSpPr/>
            <p:nvPr/>
          </p:nvSpPr>
          <p:spPr>
            <a:xfrm>
              <a:off x="3213041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9" name="object 11309"/>
            <p:cNvSpPr/>
            <p:nvPr/>
          </p:nvSpPr>
          <p:spPr>
            <a:xfrm>
              <a:off x="321354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0" name="object 11310"/>
            <p:cNvSpPr/>
            <p:nvPr/>
          </p:nvSpPr>
          <p:spPr>
            <a:xfrm>
              <a:off x="3213041" y="4171569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1" name="object 11311"/>
            <p:cNvSpPr/>
            <p:nvPr/>
          </p:nvSpPr>
          <p:spPr>
            <a:xfrm>
              <a:off x="321481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2" name="object 11312"/>
            <p:cNvSpPr/>
            <p:nvPr/>
          </p:nvSpPr>
          <p:spPr>
            <a:xfrm>
              <a:off x="321506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3" name="object 11313"/>
            <p:cNvSpPr/>
            <p:nvPr/>
          </p:nvSpPr>
          <p:spPr>
            <a:xfrm>
              <a:off x="3215195" y="41712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4" name="object 11314"/>
            <p:cNvSpPr/>
            <p:nvPr/>
          </p:nvSpPr>
          <p:spPr>
            <a:xfrm>
              <a:off x="3215448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5" name="object 11315"/>
            <p:cNvSpPr/>
            <p:nvPr/>
          </p:nvSpPr>
          <p:spPr>
            <a:xfrm>
              <a:off x="3215575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6" name="object 11316"/>
            <p:cNvSpPr/>
            <p:nvPr/>
          </p:nvSpPr>
          <p:spPr>
            <a:xfrm>
              <a:off x="321570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7" name="object 11317"/>
            <p:cNvSpPr/>
            <p:nvPr/>
          </p:nvSpPr>
          <p:spPr>
            <a:xfrm>
              <a:off x="321658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8" name="object 11318"/>
            <p:cNvSpPr/>
            <p:nvPr/>
          </p:nvSpPr>
          <p:spPr>
            <a:xfrm>
              <a:off x="321684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9" name="object 11319"/>
            <p:cNvSpPr/>
            <p:nvPr/>
          </p:nvSpPr>
          <p:spPr>
            <a:xfrm>
              <a:off x="321734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0" name="object 11320"/>
            <p:cNvSpPr/>
            <p:nvPr/>
          </p:nvSpPr>
          <p:spPr>
            <a:xfrm>
              <a:off x="321747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1" name="object 11321"/>
            <p:cNvSpPr/>
            <p:nvPr/>
          </p:nvSpPr>
          <p:spPr>
            <a:xfrm>
              <a:off x="321760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2" name="object 11322"/>
            <p:cNvSpPr/>
            <p:nvPr/>
          </p:nvSpPr>
          <p:spPr>
            <a:xfrm>
              <a:off x="3217856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3" name="object 11323"/>
            <p:cNvSpPr/>
            <p:nvPr/>
          </p:nvSpPr>
          <p:spPr>
            <a:xfrm>
              <a:off x="3218110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4" name="object 11324"/>
            <p:cNvSpPr/>
            <p:nvPr/>
          </p:nvSpPr>
          <p:spPr>
            <a:xfrm>
              <a:off x="321874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5" name="object 11325"/>
            <p:cNvSpPr/>
            <p:nvPr/>
          </p:nvSpPr>
          <p:spPr>
            <a:xfrm>
              <a:off x="3217983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6" name="object 11326"/>
            <p:cNvSpPr/>
            <p:nvPr/>
          </p:nvSpPr>
          <p:spPr>
            <a:xfrm>
              <a:off x="321937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7" name="object 11327"/>
            <p:cNvSpPr/>
            <p:nvPr/>
          </p:nvSpPr>
          <p:spPr>
            <a:xfrm>
              <a:off x="322013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8" name="object 11328"/>
            <p:cNvSpPr/>
            <p:nvPr/>
          </p:nvSpPr>
          <p:spPr>
            <a:xfrm>
              <a:off x="322026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9" name="object 11329"/>
            <p:cNvSpPr/>
            <p:nvPr/>
          </p:nvSpPr>
          <p:spPr>
            <a:xfrm>
              <a:off x="3220518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0" name="object 11330"/>
            <p:cNvSpPr/>
            <p:nvPr/>
          </p:nvSpPr>
          <p:spPr>
            <a:xfrm>
              <a:off x="3220644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1" name="object 11331"/>
            <p:cNvSpPr/>
            <p:nvPr/>
          </p:nvSpPr>
          <p:spPr>
            <a:xfrm>
              <a:off x="322089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2" name="object 11332"/>
            <p:cNvSpPr/>
            <p:nvPr/>
          </p:nvSpPr>
          <p:spPr>
            <a:xfrm>
              <a:off x="322140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3" name="object 11333"/>
            <p:cNvSpPr/>
            <p:nvPr/>
          </p:nvSpPr>
          <p:spPr>
            <a:xfrm>
              <a:off x="322153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4" name="object 11334"/>
            <p:cNvSpPr/>
            <p:nvPr/>
          </p:nvSpPr>
          <p:spPr>
            <a:xfrm>
              <a:off x="322165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5" name="object 11335"/>
            <p:cNvSpPr/>
            <p:nvPr/>
          </p:nvSpPr>
          <p:spPr>
            <a:xfrm>
              <a:off x="3222038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6" name="object 11336"/>
            <p:cNvSpPr/>
            <p:nvPr/>
          </p:nvSpPr>
          <p:spPr>
            <a:xfrm>
              <a:off x="322267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7" name="object 11337"/>
            <p:cNvSpPr/>
            <p:nvPr/>
          </p:nvSpPr>
          <p:spPr>
            <a:xfrm>
              <a:off x="322292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8" name="object 11338"/>
            <p:cNvSpPr/>
            <p:nvPr/>
          </p:nvSpPr>
          <p:spPr>
            <a:xfrm>
              <a:off x="3223179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9" name="object 11339"/>
            <p:cNvSpPr/>
            <p:nvPr/>
          </p:nvSpPr>
          <p:spPr>
            <a:xfrm>
              <a:off x="3223306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0" name="object 11340"/>
            <p:cNvSpPr/>
            <p:nvPr/>
          </p:nvSpPr>
          <p:spPr>
            <a:xfrm>
              <a:off x="3223559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1" name="object 11341"/>
            <p:cNvSpPr/>
            <p:nvPr/>
          </p:nvSpPr>
          <p:spPr>
            <a:xfrm>
              <a:off x="322419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2" name="object 11342"/>
            <p:cNvSpPr/>
            <p:nvPr/>
          </p:nvSpPr>
          <p:spPr>
            <a:xfrm>
              <a:off x="3224446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3" name="object 11343"/>
            <p:cNvSpPr/>
            <p:nvPr/>
          </p:nvSpPr>
          <p:spPr>
            <a:xfrm>
              <a:off x="322470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4" name="object 11344"/>
            <p:cNvSpPr/>
            <p:nvPr/>
          </p:nvSpPr>
          <p:spPr>
            <a:xfrm>
              <a:off x="3224320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5" name="object 11345"/>
            <p:cNvSpPr/>
            <p:nvPr/>
          </p:nvSpPr>
          <p:spPr>
            <a:xfrm>
              <a:off x="3225587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6" name="object 11346"/>
            <p:cNvSpPr/>
            <p:nvPr/>
          </p:nvSpPr>
          <p:spPr>
            <a:xfrm>
              <a:off x="322571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7" name="object 11347"/>
            <p:cNvSpPr/>
            <p:nvPr/>
          </p:nvSpPr>
          <p:spPr>
            <a:xfrm>
              <a:off x="3225967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8" name="object 11348"/>
            <p:cNvSpPr/>
            <p:nvPr/>
          </p:nvSpPr>
          <p:spPr>
            <a:xfrm>
              <a:off x="322609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9" name="object 11349"/>
            <p:cNvSpPr/>
            <p:nvPr/>
          </p:nvSpPr>
          <p:spPr>
            <a:xfrm>
              <a:off x="322660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0" name="object 11350"/>
            <p:cNvSpPr/>
            <p:nvPr/>
          </p:nvSpPr>
          <p:spPr>
            <a:xfrm>
              <a:off x="322685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1" name="object 11351"/>
            <p:cNvSpPr/>
            <p:nvPr/>
          </p:nvSpPr>
          <p:spPr>
            <a:xfrm>
              <a:off x="322723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2" name="object 11352"/>
            <p:cNvSpPr/>
            <p:nvPr/>
          </p:nvSpPr>
          <p:spPr>
            <a:xfrm>
              <a:off x="322774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3" name="object 11353"/>
            <p:cNvSpPr/>
            <p:nvPr/>
          </p:nvSpPr>
          <p:spPr>
            <a:xfrm>
              <a:off x="322786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4" name="object 11354"/>
            <p:cNvSpPr/>
            <p:nvPr/>
          </p:nvSpPr>
          <p:spPr>
            <a:xfrm>
              <a:off x="322812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5" name="object 11355"/>
            <p:cNvSpPr/>
            <p:nvPr/>
          </p:nvSpPr>
          <p:spPr>
            <a:xfrm>
              <a:off x="3228248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6" name="object 11356"/>
            <p:cNvSpPr/>
            <p:nvPr/>
          </p:nvSpPr>
          <p:spPr>
            <a:xfrm>
              <a:off x="322837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7" name="object 11357"/>
            <p:cNvSpPr/>
            <p:nvPr/>
          </p:nvSpPr>
          <p:spPr>
            <a:xfrm>
              <a:off x="3228628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8" name="object 11358"/>
            <p:cNvSpPr/>
            <p:nvPr/>
          </p:nvSpPr>
          <p:spPr>
            <a:xfrm>
              <a:off x="322875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9" name="object 11359"/>
            <p:cNvSpPr/>
            <p:nvPr/>
          </p:nvSpPr>
          <p:spPr>
            <a:xfrm>
              <a:off x="322926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0" name="object 11360"/>
            <p:cNvSpPr/>
            <p:nvPr/>
          </p:nvSpPr>
          <p:spPr>
            <a:xfrm>
              <a:off x="322976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1" name="object 11361"/>
            <p:cNvSpPr/>
            <p:nvPr/>
          </p:nvSpPr>
          <p:spPr>
            <a:xfrm>
              <a:off x="323002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2" name="object 11362"/>
            <p:cNvSpPr/>
            <p:nvPr/>
          </p:nvSpPr>
          <p:spPr>
            <a:xfrm>
              <a:off x="323052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3" name="object 11363"/>
            <p:cNvSpPr/>
            <p:nvPr/>
          </p:nvSpPr>
          <p:spPr>
            <a:xfrm>
              <a:off x="323078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4" name="object 11364"/>
            <p:cNvSpPr/>
            <p:nvPr/>
          </p:nvSpPr>
          <p:spPr>
            <a:xfrm>
              <a:off x="323091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5" name="object 11365"/>
            <p:cNvSpPr/>
            <p:nvPr/>
          </p:nvSpPr>
          <p:spPr>
            <a:xfrm>
              <a:off x="3231163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6" name="object 11366"/>
            <p:cNvSpPr/>
            <p:nvPr/>
          </p:nvSpPr>
          <p:spPr>
            <a:xfrm>
              <a:off x="3231416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7" name="object 11367"/>
            <p:cNvSpPr/>
            <p:nvPr/>
          </p:nvSpPr>
          <p:spPr>
            <a:xfrm>
              <a:off x="323192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8" name="object 11368"/>
            <p:cNvSpPr/>
            <p:nvPr/>
          </p:nvSpPr>
          <p:spPr>
            <a:xfrm>
              <a:off x="323243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9" name="object 11369"/>
            <p:cNvSpPr/>
            <p:nvPr/>
          </p:nvSpPr>
          <p:spPr>
            <a:xfrm>
              <a:off x="323331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0" name="object 11370"/>
            <p:cNvSpPr/>
            <p:nvPr/>
          </p:nvSpPr>
          <p:spPr>
            <a:xfrm>
              <a:off x="3233698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1" name="object 11371"/>
            <p:cNvSpPr/>
            <p:nvPr/>
          </p:nvSpPr>
          <p:spPr>
            <a:xfrm>
              <a:off x="3233951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2" name="object 11372"/>
            <p:cNvSpPr/>
            <p:nvPr/>
          </p:nvSpPr>
          <p:spPr>
            <a:xfrm>
              <a:off x="323407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3" name="object 11373"/>
            <p:cNvSpPr/>
            <p:nvPr/>
          </p:nvSpPr>
          <p:spPr>
            <a:xfrm>
              <a:off x="323483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4" name="object 11374"/>
            <p:cNvSpPr/>
            <p:nvPr/>
          </p:nvSpPr>
          <p:spPr>
            <a:xfrm>
              <a:off x="323496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5" name="object 11375"/>
            <p:cNvSpPr/>
            <p:nvPr/>
          </p:nvSpPr>
          <p:spPr>
            <a:xfrm>
              <a:off x="323509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6" name="object 11376"/>
            <p:cNvSpPr/>
            <p:nvPr/>
          </p:nvSpPr>
          <p:spPr>
            <a:xfrm>
              <a:off x="323534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7" name="object 11377"/>
            <p:cNvSpPr/>
            <p:nvPr/>
          </p:nvSpPr>
          <p:spPr>
            <a:xfrm>
              <a:off x="323585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8" name="object 11378"/>
            <p:cNvSpPr/>
            <p:nvPr/>
          </p:nvSpPr>
          <p:spPr>
            <a:xfrm>
              <a:off x="323610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9" name="object 11379"/>
            <p:cNvSpPr/>
            <p:nvPr/>
          </p:nvSpPr>
          <p:spPr>
            <a:xfrm>
              <a:off x="3236359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0" name="object 11380"/>
            <p:cNvSpPr/>
            <p:nvPr/>
          </p:nvSpPr>
          <p:spPr>
            <a:xfrm>
              <a:off x="3236486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1" name="object 11381"/>
            <p:cNvSpPr/>
            <p:nvPr/>
          </p:nvSpPr>
          <p:spPr>
            <a:xfrm>
              <a:off x="323673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2" name="object 11382"/>
            <p:cNvSpPr/>
            <p:nvPr/>
          </p:nvSpPr>
          <p:spPr>
            <a:xfrm>
              <a:off x="3236486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3" name="object 11383"/>
            <p:cNvSpPr/>
            <p:nvPr/>
          </p:nvSpPr>
          <p:spPr>
            <a:xfrm>
              <a:off x="323775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4" name="object 11384"/>
            <p:cNvSpPr/>
            <p:nvPr/>
          </p:nvSpPr>
          <p:spPr>
            <a:xfrm>
              <a:off x="323800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5" name="object 11385"/>
            <p:cNvSpPr/>
            <p:nvPr/>
          </p:nvSpPr>
          <p:spPr>
            <a:xfrm>
              <a:off x="323826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6" name="object 11386"/>
            <p:cNvSpPr/>
            <p:nvPr/>
          </p:nvSpPr>
          <p:spPr>
            <a:xfrm>
              <a:off x="323851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7" name="object 11387"/>
            <p:cNvSpPr/>
            <p:nvPr/>
          </p:nvSpPr>
          <p:spPr>
            <a:xfrm>
              <a:off x="3238767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8" name="object 11388"/>
            <p:cNvSpPr/>
            <p:nvPr/>
          </p:nvSpPr>
          <p:spPr>
            <a:xfrm>
              <a:off x="3238893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9" name="object 11389"/>
            <p:cNvSpPr/>
            <p:nvPr/>
          </p:nvSpPr>
          <p:spPr>
            <a:xfrm>
              <a:off x="3238260" y="417154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0" name="object 11390"/>
            <p:cNvSpPr/>
            <p:nvPr/>
          </p:nvSpPr>
          <p:spPr>
            <a:xfrm>
              <a:off x="3239147" y="41715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1" name="object 11391"/>
            <p:cNvSpPr/>
            <p:nvPr/>
          </p:nvSpPr>
          <p:spPr>
            <a:xfrm>
              <a:off x="3240414" y="4171563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2" name="object 11392"/>
            <p:cNvSpPr/>
            <p:nvPr/>
          </p:nvSpPr>
          <p:spPr>
            <a:xfrm>
              <a:off x="3241808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3" name="object 11393"/>
            <p:cNvSpPr/>
            <p:nvPr/>
          </p:nvSpPr>
          <p:spPr>
            <a:xfrm>
              <a:off x="324244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4" name="object 11394"/>
            <p:cNvSpPr/>
            <p:nvPr/>
          </p:nvSpPr>
          <p:spPr>
            <a:xfrm>
              <a:off x="324282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5" name="object 11395"/>
            <p:cNvSpPr/>
            <p:nvPr/>
          </p:nvSpPr>
          <p:spPr>
            <a:xfrm>
              <a:off x="324307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6" name="object 11396"/>
            <p:cNvSpPr/>
            <p:nvPr/>
          </p:nvSpPr>
          <p:spPr>
            <a:xfrm>
              <a:off x="324345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7" name="object 11397"/>
            <p:cNvSpPr/>
            <p:nvPr/>
          </p:nvSpPr>
          <p:spPr>
            <a:xfrm>
              <a:off x="324383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8" name="object 11398"/>
            <p:cNvSpPr/>
            <p:nvPr/>
          </p:nvSpPr>
          <p:spPr>
            <a:xfrm>
              <a:off x="3243329" y="417151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9" name="object 11399"/>
            <p:cNvSpPr/>
            <p:nvPr/>
          </p:nvSpPr>
          <p:spPr>
            <a:xfrm>
              <a:off x="3244596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0" name="object 11400"/>
            <p:cNvSpPr/>
            <p:nvPr/>
          </p:nvSpPr>
          <p:spPr>
            <a:xfrm>
              <a:off x="324510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1" name="object 11401"/>
            <p:cNvSpPr/>
            <p:nvPr/>
          </p:nvSpPr>
          <p:spPr>
            <a:xfrm>
              <a:off x="324548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2" name="object 11402"/>
            <p:cNvSpPr/>
            <p:nvPr/>
          </p:nvSpPr>
          <p:spPr>
            <a:xfrm>
              <a:off x="324561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3" name="object 11403"/>
            <p:cNvSpPr/>
            <p:nvPr/>
          </p:nvSpPr>
          <p:spPr>
            <a:xfrm>
              <a:off x="324573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4" name="object 11404"/>
            <p:cNvSpPr/>
            <p:nvPr/>
          </p:nvSpPr>
          <p:spPr>
            <a:xfrm>
              <a:off x="324637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5" name="object 11405"/>
            <p:cNvSpPr/>
            <p:nvPr/>
          </p:nvSpPr>
          <p:spPr>
            <a:xfrm>
              <a:off x="324662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6" name="object 11406"/>
            <p:cNvSpPr/>
            <p:nvPr/>
          </p:nvSpPr>
          <p:spPr>
            <a:xfrm>
              <a:off x="3246877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7" name="object 11407"/>
            <p:cNvSpPr/>
            <p:nvPr/>
          </p:nvSpPr>
          <p:spPr>
            <a:xfrm>
              <a:off x="3247004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8" name="object 11408"/>
            <p:cNvSpPr/>
            <p:nvPr/>
          </p:nvSpPr>
          <p:spPr>
            <a:xfrm>
              <a:off x="324725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9" name="object 11409"/>
            <p:cNvSpPr/>
            <p:nvPr/>
          </p:nvSpPr>
          <p:spPr>
            <a:xfrm>
              <a:off x="324801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0" name="object 11410"/>
            <p:cNvSpPr/>
            <p:nvPr/>
          </p:nvSpPr>
          <p:spPr>
            <a:xfrm>
              <a:off x="324814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1" name="object 11411"/>
            <p:cNvSpPr/>
            <p:nvPr/>
          </p:nvSpPr>
          <p:spPr>
            <a:xfrm>
              <a:off x="3248398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2" name="object 11412"/>
            <p:cNvSpPr/>
            <p:nvPr/>
          </p:nvSpPr>
          <p:spPr>
            <a:xfrm>
              <a:off x="324877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3" name="object 11413"/>
            <p:cNvSpPr/>
            <p:nvPr/>
          </p:nvSpPr>
          <p:spPr>
            <a:xfrm>
              <a:off x="3249158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4" name="object 11414"/>
            <p:cNvSpPr/>
            <p:nvPr/>
          </p:nvSpPr>
          <p:spPr>
            <a:xfrm>
              <a:off x="324941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5" name="object 11415"/>
            <p:cNvSpPr/>
            <p:nvPr/>
          </p:nvSpPr>
          <p:spPr>
            <a:xfrm>
              <a:off x="3248651" y="4171512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6"/>
                  </a:moveTo>
                  <a:lnTo>
                    <a:pt x="2027" y="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6" name="object 11416"/>
            <p:cNvSpPr/>
            <p:nvPr/>
          </p:nvSpPr>
          <p:spPr>
            <a:xfrm>
              <a:off x="324991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7" name="object 11417"/>
            <p:cNvSpPr/>
            <p:nvPr/>
          </p:nvSpPr>
          <p:spPr>
            <a:xfrm>
              <a:off x="325042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8" name="object 11418"/>
            <p:cNvSpPr/>
            <p:nvPr/>
          </p:nvSpPr>
          <p:spPr>
            <a:xfrm>
              <a:off x="325067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9" name="object 11419"/>
            <p:cNvSpPr/>
            <p:nvPr/>
          </p:nvSpPr>
          <p:spPr>
            <a:xfrm>
              <a:off x="325093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0" name="object 11420"/>
            <p:cNvSpPr/>
            <p:nvPr/>
          </p:nvSpPr>
          <p:spPr>
            <a:xfrm>
              <a:off x="325156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1" name="object 11421"/>
            <p:cNvSpPr/>
            <p:nvPr/>
          </p:nvSpPr>
          <p:spPr>
            <a:xfrm>
              <a:off x="325169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2" name="object 11422"/>
            <p:cNvSpPr/>
            <p:nvPr/>
          </p:nvSpPr>
          <p:spPr>
            <a:xfrm>
              <a:off x="3252073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3" name="object 11423"/>
            <p:cNvSpPr/>
            <p:nvPr/>
          </p:nvSpPr>
          <p:spPr>
            <a:xfrm>
              <a:off x="3252327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4" name="object 11424"/>
            <p:cNvSpPr/>
            <p:nvPr/>
          </p:nvSpPr>
          <p:spPr>
            <a:xfrm>
              <a:off x="325245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5" name="object 11425"/>
            <p:cNvSpPr/>
            <p:nvPr/>
          </p:nvSpPr>
          <p:spPr>
            <a:xfrm>
              <a:off x="325258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6" name="object 11426"/>
            <p:cNvSpPr/>
            <p:nvPr/>
          </p:nvSpPr>
          <p:spPr>
            <a:xfrm>
              <a:off x="325321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7" name="object 11427"/>
            <p:cNvSpPr/>
            <p:nvPr/>
          </p:nvSpPr>
          <p:spPr>
            <a:xfrm>
              <a:off x="325346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8" name="object 11428"/>
            <p:cNvSpPr/>
            <p:nvPr/>
          </p:nvSpPr>
          <p:spPr>
            <a:xfrm>
              <a:off x="325410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9" name="object 11429"/>
            <p:cNvSpPr/>
            <p:nvPr/>
          </p:nvSpPr>
          <p:spPr>
            <a:xfrm>
              <a:off x="325422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0" name="object 11430"/>
            <p:cNvSpPr/>
            <p:nvPr/>
          </p:nvSpPr>
          <p:spPr>
            <a:xfrm>
              <a:off x="325435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1" name="object 11431"/>
            <p:cNvSpPr/>
            <p:nvPr/>
          </p:nvSpPr>
          <p:spPr>
            <a:xfrm>
              <a:off x="325460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2" name="object 11432"/>
            <p:cNvSpPr/>
            <p:nvPr/>
          </p:nvSpPr>
          <p:spPr>
            <a:xfrm>
              <a:off x="3254734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3" name="object 11433"/>
            <p:cNvSpPr/>
            <p:nvPr/>
          </p:nvSpPr>
          <p:spPr>
            <a:xfrm>
              <a:off x="3254988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4" name="object 11434"/>
            <p:cNvSpPr/>
            <p:nvPr/>
          </p:nvSpPr>
          <p:spPr>
            <a:xfrm>
              <a:off x="325587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5" name="object 11435"/>
            <p:cNvSpPr/>
            <p:nvPr/>
          </p:nvSpPr>
          <p:spPr>
            <a:xfrm>
              <a:off x="3256002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6" name="object 11436"/>
            <p:cNvSpPr/>
            <p:nvPr/>
          </p:nvSpPr>
          <p:spPr>
            <a:xfrm>
              <a:off x="325625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7" name="object 11437"/>
            <p:cNvSpPr/>
            <p:nvPr/>
          </p:nvSpPr>
          <p:spPr>
            <a:xfrm>
              <a:off x="325676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8" name="object 11438"/>
            <p:cNvSpPr/>
            <p:nvPr/>
          </p:nvSpPr>
          <p:spPr>
            <a:xfrm>
              <a:off x="3257142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9" name="object 11439"/>
            <p:cNvSpPr/>
            <p:nvPr/>
          </p:nvSpPr>
          <p:spPr>
            <a:xfrm>
              <a:off x="325739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0" name="object 11440"/>
            <p:cNvSpPr/>
            <p:nvPr/>
          </p:nvSpPr>
          <p:spPr>
            <a:xfrm>
              <a:off x="3257522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1" name="object 11441"/>
            <p:cNvSpPr/>
            <p:nvPr/>
          </p:nvSpPr>
          <p:spPr>
            <a:xfrm>
              <a:off x="325777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2" name="object 11442"/>
            <p:cNvSpPr/>
            <p:nvPr/>
          </p:nvSpPr>
          <p:spPr>
            <a:xfrm>
              <a:off x="325815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3" name="object 11443"/>
            <p:cNvSpPr/>
            <p:nvPr/>
          </p:nvSpPr>
          <p:spPr>
            <a:xfrm>
              <a:off x="325853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4" name="object 11444"/>
            <p:cNvSpPr/>
            <p:nvPr/>
          </p:nvSpPr>
          <p:spPr>
            <a:xfrm>
              <a:off x="325866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5" name="object 11445"/>
            <p:cNvSpPr/>
            <p:nvPr/>
          </p:nvSpPr>
          <p:spPr>
            <a:xfrm>
              <a:off x="325879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6" name="object 11446"/>
            <p:cNvSpPr/>
            <p:nvPr/>
          </p:nvSpPr>
          <p:spPr>
            <a:xfrm>
              <a:off x="325904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7" name="object 11447"/>
            <p:cNvSpPr/>
            <p:nvPr/>
          </p:nvSpPr>
          <p:spPr>
            <a:xfrm>
              <a:off x="325942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8" name="object 11448"/>
            <p:cNvSpPr/>
            <p:nvPr/>
          </p:nvSpPr>
          <p:spPr>
            <a:xfrm>
              <a:off x="3259677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9" name="object 11449"/>
            <p:cNvSpPr/>
            <p:nvPr/>
          </p:nvSpPr>
          <p:spPr>
            <a:xfrm>
              <a:off x="325980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0" name="object 11450"/>
            <p:cNvSpPr/>
            <p:nvPr/>
          </p:nvSpPr>
          <p:spPr>
            <a:xfrm>
              <a:off x="3259170" y="4171512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1" name="object 11451"/>
            <p:cNvSpPr/>
            <p:nvPr/>
          </p:nvSpPr>
          <p:spPr>
            <a:xfrm>
              <a:off x="326119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2" name="object 11452"/>
            <p:cNvSpPr/>
            <p:nvPr/>
          </p:nvSpPr>
          <p:spPr>
            <a:xfrm>
              <a:off x="326132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3" name="object 11453"/>
            <p:cNvSpPr/>
            <p:nvPr/>
          </p:nvSpPr>
          <p:spPr>
            <a:xfrm>
              <a:off x="326208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4" name="object 11454"/>
            <p:cNvSpPr/>
            <p:nvPr/>
          </p:nvSpPr>
          <p:spPr>
            <a:xfrm>
              <a:off x="3262592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5" name="object 11455"/>
            <p:cNvSpPr/>
            <p:nvPr/>
          </p:nvSpPr>
          <p:spPr>
            <a:xfrm>
              <a:off x="3262845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6" name="object 11456"/>
            <p:cNvSpPr/>
            <p:nvPr/>
          </p:nvSpPr>
          <p:spPr>
            <a:xfrm>
              <a:off x="326297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7" name="object 11457"/>
            <p:cNvSpPr/>
            <p:nvPr/>
          </p:nvSpPr>
          <p:spPr>
            <a:xfrm>
              <a:off x="326360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8" name="object 11458"/>
            <p:cNvSpPr/>
            <p:nvPr/>
          </p:nvSpPr>
          <p:spPr>
            <a:xfrm>
              <a:off x="326385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9" name="object 11459"/>
            <p:cNvSpPr/>
            <p:nvPr/>
          </p:nvSpPr>
          <p:spPr>
            <a:xfrm>
              <a:off x="326423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0" name="object 11460"/>
            <p:cNvSpPr/>
            <p:nvPr/>
          </p:nvSpPr>
          <p:spPr>
            <a:xfrm>
              <a:off x="326487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1" name="object 11461"/>
            <p:cNvSpPr/>
            <p:nvPr/>
          </p:nvSpPr>
          <p:spPr>
            <a:xfrm>
              <a:off x="3264366" y="4171506"/>
              <a:ext cx="2540" cy="635"/>
            </a:xfrm>
            <a:custGeom>
              <a:avLst/>
              <a:gdLst/>
              <a:ahLst/>
              <a:cxnLst/>
              <a:rect l="l" t="t" r="r" b="b"/>
              <a:pathLst>
                <a:path w="2539" h="635">
                  <a:moveTo>
                    <a:pt x="0" y="0"/>
                  </a:moveTo>
                  <a:lnTo>
                    <a:pt x="1774" y="0"/>
                  </a:lnTo>
                </a:path>
                <a:path w="2539" h="635">
                  <a:moveTo>
                    <a:pt x="253" y="18"/>
                  </a:moveTo>
                  <a:lnTo>
                    <a:pt x="202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2" name="object 11462"/>
            <p:cNvSpPr/>
            <p:nvPr/>
          </p:nvSpPr>
          <p:spPr>
            <a:xfrm>
              <a:off x="3265633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3" name="object 11463"/>
            <p:cNvSpPr/>
            <p:nvPr/>
          </p:nvSpPr>
          <p:spPr>
            <a:xfrm>
              <a:off x="326614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4" name="object 11464"/>
            <p:cNvSpPr/>
            <p:nvPr/>
          </p:nvSpPr>
          <p:spPr>
            <a:xfrm>
              <a:off x="326652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5" name="object 11465"/>
            <p:cNvSpPr/>
            <p:nvPr/>
          </p:nvSpPr>
          <p:spPr>
            <a:xfrm>
              <a:off x="3266774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6" name="object 11466"/>
            <p:cNvSpPr/>
            <p:nvPr/>
          </p:nvSpPr>
          <p:spPr>
            <a:xfrm>
              <a:off x="326728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7" name="object 11467"/>
            <p:cNvSpPr/>
            <p:nvPr/>
          </p:nvSpPr>
          <p:spPr>
            <a:xfrm>
              <a:off x="326766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8" name="object 11468"/>
            <p:cNvSpPr/>
            <p:nvPr/>
          </p:nvSpPr>
          <p:spPr>
            <a:xfrm>
              <a:off x="3267914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9" name="object 11469"/>
            <p:cNvSpPr/>
            <p:nvPr/>
          </p:nvSpPr>
          <p:spPr>
            <a:xfrm>
              <a:off x="3268168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0" name="object 11470"/>
            <p:cNvSpPr/>
            <p:nvPr/>
          </p:nvSpPr>
          <p:spPr>
            <a:xfrm>
              <a:off x="326892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1" name="object 11471"/>
            <p:cNvSpPr/>
            <p:nvPr/>
          </p:nvSpPr>
          <p:spPr>
            <a:xfrm>
              <a:off x="326918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2" name="object 11472"/>
            <p:cNvSpPr/>
            <p:nvPr/>
          </p:nvSpPr>
          <p:spPr>
            <a:xfrm>
              <a:off x="326943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3" name="object 11473"/>
            <p:cNvSpPr/>
            <p:nvPr/>
          </p:nvSpPr>
          <p:spPr>
            <a:xfrm>
              <a:off x="327006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4" name="object 11474"/>
            <p:cNvSpPr/>
            <p:nvPr/>
          </p:nvSpPr>
          <p:spPr>
            <a:xfrm>
              <a:off x="327044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5" name="object 11475"/>
            <p:cNvSpPr/>
            <p:nvPr/>
          </p:nvSpPr>
          <p:spPr>
            <a:xfrm>
              <a:off x="3270575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6" name="object 11476"/>
            <p:cNvSpPr/>
            <p:nvPr/>
          </p:nvSpPr>
          <p:spPr>
            <a:xfrm>
              <a:off x="3270829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7" name="object 11477"/>
            <p:cNvSpPr/>
            <p:nvPr/>
          </p:nvSpPr>
          <p:spPr>
            <a:xfrm>
              <a:off x="327133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8" name="object 11478"/>
            <p:cNvSpPr/>
            <p:nvPr/>
          </p:nvSpPr>
          <p:spPr>
            <a:xfrm>
              <a:off x="3270575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9" name="object 11479"/>
            <p:cNvSpPr/>
            <p:nvPr/>
          </p:nvSpPr>
          <p:spPr>
            <a:xfrm>
              <a:off x="327197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0" name="object 11480"/>
            <p:cNvSpPr/>
            <p:nvPr/>
          </p:nvSpPr>
          <p:spPr>
            <a:xfrm>
              <a:off x="327222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1" name="object 11481"/>
            <p:cNvSpPr/>
            <p:nvPr/>
          </p:nvSpPr>
          <p:spPr>
            <a:xfrm>
              <a:off x="3272983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2" name="object 11482"/>
            <p:cNvSpPr/>
            <p:nvPr/>
          </p:nvSpPr>
          <p:spPr>
            <a:xfrm>
              <a:off x="3273237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3" name="object 11483"/>
            <p:cNvSpPr/>
            <p:nvPr/>
          </p:nvSpPr>
          <p:spPr>
            <a:xfrm>
              <a:off x="3273364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4" name="object 11484"/>
            <p:cNvSpPr/>
            <p:nvPr/>
          </p:nvSpPr>
          <p:spPr>
            <a:xfrm>
              <a:off x="327361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5" name="object 11485"/>
            <p:cNvSpPr/>
            <p:nvPr/>
          </p:nvSpPr>
          <p:spPr>
            <a:xfrm>
              <a:off x="327387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6" name="object 11486"/>
            <p:cNvSpPr/>
            <p:nvPr/>
          </p:nvSpPr>
          <p:spPr>
            <a:xfrm>
              <a:off x="327437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7" name="object 11487"/>
            <p:cNvSpPr/>
            <p:nvPr/>
          </p:nvSpPr>
          <p:spPr>
            <a:xfrm>
              <a:off x="3274631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8" name="object 11488"/>
            <p:cNvSpPr/>
            <p:nvPr/>
          </p:nvSpPr>
          <p:spPr>
            <a:xfrm>
              <a:off x="327488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9" name="object 11489"/>
            <p:cNvSpPr/>
            <p:nvPr/>
          </p:nvSpPr>
          <p:spPr>
            <a:xfrm>
              <a:off x="327539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0" name="object 11490"/>
            <p:cNvSpPr/>
            <p:nvPr/>
          </p:nvSpPr>
          <p:spPr>
            <a:xfrm>
              <a:off x="327551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1" name="object 11491"/>
            <p:cNvSpPr/>
            <p:nvPr/>
          </p:nvSpPr>
          <p:spPr>
            <a:xfrm>
              <a:off x="327564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2" name="object 11492"/>
            <p:cNvSpPr/>
            <p:nvPr/>
          </p:nvSpPr>
          <p:spPr>
            <a:xfrm>
              <a:off x="3275898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3" name="object 11493"/>
            <p:cNvSpPr/>
            <p:nvPr/>
          </p:nvSpPr>
          <p:spPr>
            <a:xfrm>
              <a:off x="3276152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4" name="object 11494"/>
            <p:cNvSpPr/>
            <p:nvPr/>
          </p:nvSpPr>
          <p:spPr>
            <a:xfrm>
              <a:off x="327691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5" name="object 11495"/>
            <p:cNvSpPr/>
            <p:nvPr/>
          </p:nvSpPr>
          <p:spPr>
            <a:xfrm>
              <a:off x="327716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6" name="object 11496"/>
            <p:cNvSpPr/>
            <p:nvPr/>
          </p:nvSpPr>
          <p:spPr>
            <a:xfrm>
              <a:off x="327729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7" name="object 11497"/>
            <p:cNvSpPr/>
            <p:nvPr/>
          </p:nvSpPr>
          <p:spPr>
            <a:xfrm>
              <a:off x="327779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8" name="object 11498"/>
            <p:cNvSpPr/>
            <p:nvPr/>
          </p:nvSpPr>
          <p:spPr>
            <a:xfrm>
              <a:off x="327805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9" name="object 11499"/>
            <p:cNvSpPr/>
            <p:nvPr/>
          </p:nvSpPr>
          <p:spPr>
            <a:xfrm>
              <a:off x="327817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0" name="object 11500"/>
            <p:cNvSpPr/>
            <p:nvPr/>
          </p:nvSpPr>
          <p:spPr>
            <a:xfrm>
              <a:off x="327843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1" name="object 11501"/>
            <p:cNvSpPr/>
            <p:nvPr/>
          </p:nvSpPr>
          <p:spPr>
            <a:xfrm>
              <a:off x="3278560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2" name="object 11502"/>
            <p:cNvSpPr/>
            <p:nvPr/>
          </p:nvSpPr>
          <p:spPr>
            <a:xfrm>
              <a:off x="3278686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3" name="object 11503"/>
            <p:cNvSpPr/>
            <p:nvPr/>
          </p:nvSpPr>
          <p:spPr>
            <a:xfrm>
              <a:off x="327919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4" name="object 11504"/>
            <p:cNvSpPr/>
            <p:nvPr/>
          </p:nvSpPr>
          <p:spPr>
            <a:xfrm>
              <a:off x="327944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5" name="object 11505"/>
            <p:cNvSpPr/>
            <p:nvPr/>
          </p:nvSpPr>
          <p:spPr>
            <a:xfrm>
              <a:off x="327957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6" name="object 11506"/>
            <p:cNvSpPr/>
            <p:nvPr/>
          </p:nvSpPr>
          <p:spPr>
            <a:xfrm>
              <a:off x="3279827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7" name="object 11507"/>
            <p:cNvSpPr/>
            <p:nvPr/>
          </p:nvSpPr>
          <p:spPr>
            <a:xfrm>
              <a:off x="328008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8" name="object 11508"/>
            <p:cNvSpPr/>
            <p:nvPr/>
          </p:nvSpPr>
          <p:spPr>
            <a:xfrm>
              <a:off x="328046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9" name="object 11509"/>
            <p:cNvSpPr/>
            <p:nvPr/>
          </p:nvSpPr>
          <p:spPr>
            <a:xfrm>
              <a:off x="3279827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0" name="object 11510"/>
            <p:cNvSpPr/>
            <p:nvPr/>
          </p:nvSpPr>
          <p:spPr>
            <a:xfrm>
              <a:off x="3280207" y="4171506"/>
              <a:ext cx="2540" cy="635"/>
            </a:xfrm>
            <a:custGeom>
              <a:avLst/>
              <a:gdLst/>
              <a:ahLst/>
              <a:cxnLst/>
              <a:rect l="l" t="t" r="r" b="b"/>
              <a:pathLst>
                <a:path w="2539" h="635">
                  <a:moveTo>
                    <a:pt x="0" y="18"/>
                  </a:moveTo>
                  <a:lnTo>
                    <a:pt x="1774" y="18"/>
                  </a:lnTo>
                </a:path>
                <a:path w="2539" h="635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1" name="object 11511"/>
            <p:cNvSpPr/>
            <p:nvPr/>
          </p:nvSpPr>
          <p:spPr>
            <a:xfrm>
              <a:off x="328223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2" name="object 11512"/>
            <p:cNvSpPr/>
            <p:nvPr/>
          </p:nvSpPr>
          <p:spPr>
            <a:xfrm>
              <a:off x="3281474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3" name="object 11513"/>
            <p:cNvSpPr/>
            <p:nvPr/>
          </p:nvSpPr>
          <p:spPr>
            <a:xfrm>
              <a:off x="328299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4" name="object 11514"/>
            <p:cNvSpPr/>
            <p:nvPr/>
          </p:nvSpPr>
          <p:spPr>
            <a:xfrm>
              <a:off x="3283375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5" name="object 11515"/>
            <p:cNvSpPr/>
            <p:nvPr/>
          </p:nvSpPr>
          <p:spPr>
            <a:xfrm>
              <a:off x="328362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6" name="object 11516"/>
            <p:cNvSpPr/>
            <p:nvPr/>
          </p:nvSpPr>
          <p:spPr>
            <a:xfrm>
              <a:off x="328375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7" name="object 11517"/>
            <p:cNvSpPr/>
            <p:nvPr/>
          </p:nvSpPr>
          <p:spPr>
            <a:xfrm>
              <a:off x="3283882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8" name="object 11518"/>
            <p:cNvSpPr/>
            <p:nvPr/>
          </p:nvSpPr>
          <p:spPr>
            <a:xfrm>
              <a:off x="3283248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633" y="0"/>
                  </a:moveTo>
                  <a:lnTo>
                    <a:pt x="2407" y="0"/>
                  </a:lnTo>
                </a:path>
                <a:path w="2539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9" name="object 11519"/>
            <p:cNvSpPr/>
            <p:nvPr/>
          </p:nvSpPr>
          <p:spPr>
            <a:xfrm>
              <a:off x="3284262" y="41715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0" name="object 11520"/>
            <p:cNvSpPr/>
            <p:nvPr/>
          </p:nvSpPr>
          <p:spPr>
            <a:xfrm>
              <a:off x="328616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1" name="object 11521"/>
            <p:cNvSpPr/>
            <p:nvPr/>
          </p:nvSpPr>
          <p:spPr>
            <a:xfrm>
              <a:off x="3286290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2" name="object 11522"/>
            <p:cNvSpPr/>
            <p:nvPr/>
          </p:nvSpPr>
          <p:spPr>
            <a:xfrm>
              <a:off x="3286417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3" name="object 11523"/>
            <p:cNvSpPr/>
            <p:nvPr/>
          </p:nvSpPr>
          <p:spPr>
            <a:xfrm>
              <a:off x="3286670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4" name="object 11524"/>
            <p:cNvSpPr/>
            <p:nvPr/>
          </p:nvSpPr>
          <p:spPr>
            <a:xfrm>
              <a:off x="3286290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5" name="object 11525"/>
            <p:cNvSpPr/>
            <p:nvPr/>
          </p:nvSpPr>
          <p:spPr>
            <a:xfrm>
              <a:off x="328781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6" name="object 11526"/>
            <p:cNvSpPr/>
            <p:nvPr/>
          </p:nvSpPr>
          <p:spPr>
            <a:xfrm>
              <a:off x="328844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7" name="object 11527"/>
            <p:cNvSpPr/>
            <p:nvPr/>
          </p:nvSpPr>
          <p:spPr>
            <a:xfrm>
              <a:off x="328869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8" name="object 11528"/>
            <p:cNvSpPr/>
            <p:nvPr/>
          </p:nvSpPr>
          <p:spPr>
            <a:xfrm>
              <a:off x="328882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9" name="object 11529"/>
            <p:cNvSpPr/>
            <p:nvPr/>
          </p:nvSpPr>
          <p:spPr>
            <a:xfrm>
              <a:off x="3289078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0" name="object 11530"/>
            <p:cNvSpPr/>
            <p:nvPr/>
          </p:nvSpPr>
          <p:spPr>
            <a:xfrm>
              <a:off x="3289331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1" name="object 11531"/>
            <p:cNvSpPr/>
            <p:nvPr/>
          </p:nvSpPr>
          <p:spPr>
            <a:xfrm>
              <a:off x="328983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2" name="object 11532"/>
            <p:cNvSpPr/>
            <p:nvPr/>
          </p:nvSpPr>
          <p:spPr>
            <a:xfrm>
              <a:off x="329021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3" name="object 11533"/>
            <p:cNvSpPr/>
            <p:nvPr/>
          </p:nvSpPr>
          <p:spPr>
            <a:xfrm>
              <a:off x="3289585" y="41715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4" name="object 11534"/>
            <p:cNvSpPr/>
            <p:nvPr/>
          </p:nvSpPr>
          <p:spPr>
            <a:xfrm>
              <a:off x="3291359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5" name="object 11535"/>
            <p:cNvSpPr/>
            <p:nvPr/>
          </p:nvSpPr>
          <p:spPr>
            <a:xfrm>
              <a:off x="3291612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6" name="object 11536"/>
            <p:cNvSpPr/>
            <p:nvPr/>
          </p:nvSpPr>
          <p:spPr>
            <a:xfrm>
              <a:off x="3291739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7" name="object 11537"/>
            <p:cNvSpPr/>
            <p:nvPr/>
          </p:nvSpPr>
          <p:spPr>
            <a:xfrm>
              <a:off x="3291866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8" name="object 11538"/>
            <p:cNvSpPr/>
            <p:nvPr/>
          </p:nvSpPr>
          <p:spPr>
            <a:xfrm>
              <a:off x="329237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9" name="object 11539"/>
            <p:cNvSpPr/>
            <p:nvPr/>
          </p:nvSpPr>
          <p:spPr>
            <a:xfrm>
              <a:off x="329275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0" name="object 11540"/>
            <p:cNvSpPr/>
            <p:nvPr/>
          </p:nvSpPr>
          <p:spPr>
            <a:xfrm>
              <a:off x="329288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1" name="object 11541"/>
            <p:cNvSpPr/>
            <p:nvPr/>
          </p:nvSpPr>
          <p:spPr>
            <a:xfrm>
              <a:off x="329313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2" name="object 11542"/>
            <p:cNvSpPr/>
            <p:nvPr/>
          </p:nvSpPr>
          <p:spPr>
            <a:xfrm>
              <a:off x="329364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3" name="object 11543"/>
            <p:cNvSpPr/>
            <p:nvPr/>
          </p:nvSpPr>
          <p:spPr>
            <a:xfrm>
              <a:off x="329376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4" name="object 11544"/>
            <p:cNvSpPr/>
            <p:nvPr/>
          </p:nvSpPr>
          <p:spPr>
            <a:xfrm>
              <a:off x="329402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5" name="object 11545"/>
            <p:cNvSpPr/>
            <p:nvPr/>
          </p:nvSpPr>
          <p:spPr>
            <a:xfrm>
              <a:off x="3294274" y="41711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6" name="object 11546"/>
            <p:cNvSpPr/>
            <p:nvPr/>
          </p:nvSpPr>
          <p:spPr>
            <a:xfrm>
              <a:off x="3294654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7" name="object 11547"/>
            <p:cNvSpPr/>
            <p:nvPr/>
          </p:nvSpPr>
          <p:spPr>
            <a:xfrm>
              <a:off x="329478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8" name="object 11548"/>
            <p:cNvSpPr/>
            <p:nvPr/>
          </p:nvSpPr>
          <p:spPr>
            <a:xfrm>
              <a:off x="329503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9" name="object 11549"/>
            <p:cNvSpPr/>
            <p:nvPr/>
          </p:nvSpPr>
          <p:spPr>
            <a:xfrm>
              <a:off x="329566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0" name="object 11550"/>
            <p:cNvSpPr/>
            <p:nvPr/>
          </p:nvSpPr>
          <p:spPr>
            <a:xfrm>
              <a:off x="329630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1" name="object 11551"/>
            <p:cNvSpPr/>
            <p:nvPr/>
          </p:nvSpPr>
          <p:spPr>
            <a:xfrm>
              <a:off x="3296682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2" name="object 11552"/>
            <p:cNvSpPr/>
            <p:nvPr/>
          </p:nvSpPr>
          <p:spPr>
            <a:xfrm>
              <a:off x="3296935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3" name="object 11553"/>
            <p:cNvSpPr/>
            <p:nvPr/>
          </p:nvSpPr>
          <p:spPr>
            <a:xfrm>
              <a:off x="3297189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4" name="object 11554"/>
            <p:cNvSpPr/>
            <p:nvPr/>
          </p:nvSpPr>
          <p:spPr>
            <a:xfrm>
              <a:off x="329756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5" name="object 11555"/>
            <p:cNvSpPr/>
            <p:nvPr/>
          </p:nvSpPr>
          <p:spPr>
            <a:xfrm>
              <a:off x="329794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6" name="object 11556"/>
            <p:cNvSpPr/>
            <p:nvPr/>
          </p:nvSpPr>
          <p:spPr>
            <a:xfrm>
              <a:off x="3298202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7" name="object 11557"/>
            <p:cNvSpPr/>
            <p:nvPr/>
          </p:nvSpPr>
          <p:spPr>
            <a:xfrm>
              <a:off x="329832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8" name="object 11558"/>
            <p:cNvSpPr/>
            <p:nvPr/>
          </p:nvSpPr>
          <p:spPr>
            <a:xfrm>
              <a:off x="329883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9" name="object 11559"/>
            <p:cNvSpPr/>
            <p:nvPr/>
          </p:nvSpPr>
          <p:spPr>
            <a:xfrm>
              <a:off x="329921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0" name="object 11560"/>
            <p:cNvSpPr/>
            <p:nvPr/>
          </p:nvSpPr>
          <p:spPr>
            <a:xfrm>
              <a:off x="3299470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1" name="object 11561"/>
            <p:cNvSpPr/>
            <p:nvPr/>
          </p:nvSpPr>
          <p:spPr>
            <a:xfrm>
              <a:off x="3299723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2" name="object 11562"/>
            <p:cNvSpPr/>
            <p:nvPr/>
          </p:nvSpPr>
          <p:spPr>
            <a:xfrm>
              <a:off x="329985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3" name="object 11563"/>
            <p:cNvSpPr/>
            <p:nvPr/>
          </p:nvSpPr>
          <p:spPr>
            <a:xfrm>
              <a:off x="330010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4" name="object 11564"/>
            <p:cNvSpPr/>
            <p:nvPr/>
          </p:nvSpPr>
          <p:spPr>
            <a:xfrm>
              <a:off x="3300990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5" name="object 11565"/>
            <p:cNvSpPr/>
            <p:nvPr/>
          </p:nvSpPr>
          <p:spPr>
            <a:xfrm>
              <a:off x="330162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6" name="object 11566"/>
            <p:cNvSpPr/>
            <p:nvPr/>
          </p:nvSpPr>
          <p:spPr>
            <a:xfrm>
              <a:off x="330187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7" name="object 11567"/>
            <p:cNvSpPr/>
            <p:nvPr/>
          </p:nvSpPr>
          <p:spPr>
            <a:xfrm>
              <a:off x="3302131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8" name="object 11568"/>
            <p:cNvSpPr/>
            <p:nvPr/>
          </p:nvSpPr>
          <p:spPr>
            <a:xfrm>
              <a:off x="3302384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9" name="object 11569"/>
            <p:cNvSpPr/>
            <p:nvPr/>
          </p:nvSpPr>
          <p:spPr>
            <a:xfrm>
              <a:off x="330251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0" name="object 11570"/>
            <p:cNvSpPr/>
            <p:nvPr/>
          </p:nvSpPr>
          <p:spPr>
            <a:xfrm>
              <a:off x="330327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1" name="object 11571"/>
            <p:cNvSpPr/>
            <p:nvPr/>
          </p:nvSpPr>
          <p:spPr>
            <a:xfrm>
              <a:off x="330352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2" name="object 11572"/>
            <p:cNvSpPr/>
            <p:nvPr/>
          </p:nvSpPr>
          <p:spPr>
            <a:xfrm>
              <a:off x="330365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3" name="object 11573"/>
            <p:cNvSpPr/>
            <p:nvPr/>
          </p:nvSpPr>
          <p:spPr>
            <a:xfrm>
              <a:off x="3304412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4" name="object 11574"/>
            <p:cNvSpPr/>
            <p:nvPr/>
          </p:nvSpPr>
          <p:spPr>
            <a:xfrm>
              <a:off x="330466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5" name="object 11575"/>
            <p:cNvSpPr/>
            <p:nvPr/>
          </p:nvSpPr>
          <p:spPr>
            <a:xfrm>
              <a:off x="3304919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6" name="object 11576"/>
            <p:cNvSpPr/>
            <p:nvPr/>
          </p:nvSpPr>
          <p:spPr>
            <a:xfrm>
              <a:off x="330555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7" name="object 11577"/>
            <p:cNvSpPr/>
            <p:nvPr/>
          </p:nvSpPr>
          <p:spPr>
            <a:xfrm>
              <a:off x="330618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8" name="object 11578"/>
            <p:cNvSpPr/>
            <p:nvPr/>
          </p:nvSpPr>
          <p:spPr>
            <a:xfrm>
              <a:off x="330631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9" name="object 11579"/>
            <p:cNvSpPr/>
            <p:nvPr/>
          </p:nvSpPr>
          <p:spPr>
            <a:xfrm>
              <a:off x="330682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0" name="object 11580"/>
            <p:cNvSpPr/>
            <p:nvPr/>
          </p:nvSpPr>
          <p:spPr>
            <a:xfrm>
              <a:off x="330694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1" name="object 11581"/>
            <p:cNvSpPr/>
            <p:nvPr/>
          </p:nvSpPr>
          <p:spPr>
            <a:xfrm>
              <a:off x="330720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2" name="object 11582"/>
            <p:cNvSpPr/>
            <p:nvPr/>
          </p:nvSpPr>
          <p:spPr>
            <a:xfrm>
              <a:off x="3307453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3" name="object 11583"/>
            <p:cNvSpPr/>
            <p:nvPr/>
          </p:nvSpPr>
          <p:spPr>
            <a:xfrm>
              <a:off x="3307707" y="41712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4" name="object 11584"/>
            <p:cNvSpPr/>
            <p:nvPr/>
          </p:nvSpPr>
          <p:spPr>
            <a:xfrm>
              <a:off x="330796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5" name="object 11585"/>
            <p:cNvSpPr/>
            <p:nvPr/>
          </p:nvSpPr>
          <p:spPr>
            <a:xfrm>
              <a:off x="330821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6" name="object 11586"/>
            <p:cNvSpPr/>
            <p:nvPr/>
          </p:nvSpPr>
          <p:spPr>
            <a:xfrm>
              <a:off x="330846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7" name="object 11587"/>
            <p:cNvSpPr/>
            <p:nvPr/>
          </p:nvSpPr>
          <p:spPr>
            <a:xfrm>
              <a:off x="3308848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8" name="object 11588"/>
            <p:cNvSpPr/>
            <p:nvPr/>
          </p:nvSpPr>
          <p:spPr>
            <a:xfrm>
              <a:off x="330897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9" name="object 11589"/>
            <p:cNvSpPr/>
            <p:nvPr/>
          </p:nvSpPr>
          <p:spPr>
            <a:xfrm>
              <a:off x="330910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0" name="object 11590"/>
            <p:cNvSpPr/>
            <p:nvPr/>
          </p:nvSpPr>
          <p:spPr>
            <a:xfrm>
              <a:off x="330948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1" name="object 11591"/>
            <p:cNvSpPr/>
            <p:nvPr/>
          </p:nvSpPr>
          <p:spPr>
            <a:xfrm>
              <a:off x="3309861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2" name="object 11592"/>
            <p:cNvSpPr/>
            <p:nvPr/>
          </p:nvSpPr>
          <p:spPr>
            <a:xfrm>
              <a:off x="330998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3" name="object 11593"/>
            <p:cNvSpPr/>
            <p:nvPr/>
          </p:nvSpPr>
          <p:spPr>
            <a:xfrm>
              <a:off x="3310115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4" name="object 11594"/>
            <p:cNvSpPr/>
            <p:nvPr/>
          </p:nvSpPr>
          <p:spPr>
            <a:xfrm>
              <a:off x="3310368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5" name="object 11595"/>
            <p:cNvSpPr/>
            <p:nvPr/>
          </p:nvSpPr>
          <p:spPr>
            <a:xfrm>
              <a:off x="331112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6" name="object 11596"/>
            <p:cNvSpPr/>
            <p:nvPr/>
          </p:nvSpPr>
          <p:spPr>
            <a:xfrm>
              <a:off x="3310495" y="4171563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7" name="object 11597"/>
            <p:cNvSpPr/>
            <p:nvPr/>
          </p:nvSpPr>
          <p:spPr>
            <a:xfrm>
              <a:off x="331163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8" name="object 11598"/>
            <p:cNvSpPr/>
            <p:nvPr/>
          </p:nvSpPr>
          <p:spPr>
            <a:xfrm>
              <a:off x="331226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9" name="object 11599"/>
            <p:cNvSpPr/>
            <p:nvPr/>
          </p:nvSpPr>
          <p:spPr>
            <a:xfrm>
              <a:off x="331252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0" name="object 11600"/>
            <p:cNvSpPr/>
            <p:nvPr/>
          </p:nvSpPr>
          <p:spPr>
            <a:xfrm>
              <a:off x="3312649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1" name="object 11601"/>
            <p:cNvSpPr/>
            <p:nvPr/>
          </p:nvSpPr>
          <p:spPr>
            <a:xfrm>
              <a:off x="3312776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2" name="object 11602"/>
            <p:cNvSpPr/>
            <p:nvPr/>
          </p:nvSpPr>
          <p:spPr>
            <a:xfrm>
              <a:off x="3312903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3" name="object 11603"/>
            <p:cNvSpPr/>
            <p:nvPr/>
          </p:nvSpPr>
          <p:spPr>
            <a:xfrm>
              <a:off x="331353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4" name="object 11604"/>
            <p:cNvSpPr/>
            <p:nvPr/>
          </p:nvSpPr>
          <p:spPr>
            <a:xfrm>
              <a:off x="331379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5" name="object 11605"/>
            <p:cNvSpPr/>
            <p:nvPr/>
          </p:nvSpPr>
          <p:spPr>
            <a:xfrm>
              <a:off x="331391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6" name="object 11606"/>
            <p:cNvSpPr/>
            <p:nvPr/>
          </p:nvSpPr>
          <p:spPr>
            <a:xfrm>
              <a:off x="331404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7" name="object 11607"/>
            <p:cNvSpPr/>
            <p:nvPr/>
          </p:nvSpPr>
          <p:spPr>
            <a:xfrm>
              <a:off x="331429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8" name="object 11608"/>
            <p:cNvSpPr/>
            <p:nvPr/>
          </p:nvSpPr>
          <p:spPr>
            <a:xfrm>
              <a:off x="331493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9" name="object 11609"/>
            <p:cNvSpPr/>
            <p:nvPr/>
          </p:nvSpPr>
          <p:spPr>
            <a:xfrm>
              <a:off x="3315057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0" name="object 11610"/>
            <p:cNvSpPr/>
            <p:nvPr/>
          </p:nvSpPr>
          <p:spPr>
            <a:xfrm>
              <a:off x="3315311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1" name="object 11611"/>
            <p:cNvSpPr/>
            <p:nvPr/>
          </p:nvSpPr>
          <p:spPr>
            <a:xfrm>
              <a:off x="3315437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2" name="object 11612"/>
            <p:cNvSpPr/>
            <p:nvPr/>
          </p:nvSpPr>
          <p:spPr>
            <a:xfrm>
              <a:off x="331556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3" name="object 11613"/>
            <p:cNvSpPr/>
            <p:nvPr/>
          </p:nvSpPr>
          <p:spPr>
            <a:xfrm>
              <a:off x="3316578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4" name="object 11614"/>
            <p:cNvSpPr/>
            <p:nvPr/>
          </p:nvSpPr>
          <p:spPr>
            <a:xfrm>
              <a:off x="331683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5" name="object 11615"/>
            <p:cNvSpPr/>
            <p:nvPr/>
          </p:nvSpPr>
          <p:spPr>
            <a:xfrm>
              <a:off x="331733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6" name="object 11616"/>
            <p:cNvSpPr/>
            <p:nvPr/>
          </p:nvSpPr>
          <p:spPr>
            <a:xfrm>
              <a:off x="331746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7" name="object 11617"/>
            <p:cNvSpPr/>
            <p:nvPr/>
          </p:nvSpPr>
          <p:spPr>
            <a:xfrm>
              <a:off x="331771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8" name="object 11618"/>
            <p:cNvSpPr/>
            <p:nvPr/>
          </p:nvSpPr>
          <p:spPr>
            <a:xfrm>
              <a:off x="3317972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9" name="object 11619"/>
            <p:cNvSpPr/>
            <p:nvPr/>
          </p:nvSpPr>
          <p:spPr>
            <a:xfrm>
              <a:off x="3318225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0" name="object 11620"/>
            <p:cNvSpPr/>
            <p:nvPr/>
          </p:nvSpPr>
          <p:spPr>
            <a:xfrm>
              <a:off x="331873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1" name="object 11621"/>
            <p:cNvSpPr/>
            <p:nvPr/>
          </p:nvSpPr>
          <p:spPr>
            <a:xfrm>
              <a:off x="3318986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2" name="object 11622"/>
            <p:cNvSpPr/>
            <p:nvPr/>
          </p:nvSpPr>
          <p:spPr>
            <a:xfrm>
              <a:off x="331923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3" name="object 11623"/>
            <p:cNvSpPr/>
            <p:nvPr/>
          </p:nvSpPr>
          <p:spPr>
            <a:xfrm>
              <a:off x="331949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4" name="object 11624"/>
            <p:cNvSpPr/>
            <p:nvPr/>
          </p:nvSpPr>
          <p:spPr>
            <a:xfrm>
              <a:off x="331987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5" name="object 11625"/>
            <p:cNvSpPr/>
            <p:nvPr/>
          </p:nvSpPr>
          <p:spPr>
            <a:xfrm>
              <a:off x="3320126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6" name="object 11626"/>
            <p:cNvSpPr/>
            <p:nvPr/>
          </p:nvSpPr>
          <p:spPr>
            <a:xfrm>
              <a:off x="332038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7" name="object 11627"/>
            <p:cNvSpPr/>
            <p:nvPr/>
          </p:nvSpPr>
          <p:spPr>
            <a:xfrm>
              <a:off x="3319746" y="4171506"/>
              <a:ext cx="2540" cy="635"/>
            </a:xfrm>
            <a:custGeom>
              <a:avLst/>
              <a:gdLst/>
              <a:ahLst/>
              <a:cxnLst/>
              <a:rect l="l" t="t" r="r" b="b"/>
              <a:pathLst>
                <a:path w="2539" h="635">
                  <a:moveTo>
                    <a:pt x="0" y="0"/>
                  </a:moveTo>
                  <a:lnTo>
                    <a:pt x="1774" y="0"/>
                  </a:lnTo>
                </a:path>
                <a:path w="2539" h="635">
                  <a:moveTo>
                    <a:pt x="253" y="18"/>
                  </a:moveTo>
                  <a:lnTo>
                    <a:pt x="202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8" name="object 11628"/>
            <p:cNvSpPr/>
            <p:nvPr/>
          </p:nvSpPr>
          <p:spPr>
            <a:xfrm>
              <a:off x="332190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9" name="object 11629"/>
            <p:cNvSpPr/>
            <p:nvPr/>
          </p:nvSpPr>
          <p:spPr>
            <a:xfrm>
              <a:off x="332215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0" name="object 11630"/>
            <p:cNvSpPr/>
            <p:nvPr/>
          </p:nvSpPr>
          <p:spPr>
            <a:xfrm>
              <a:off x="332278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1" name="object 11631"/>
            <p:cNvSpPr/>
            <p:nvPr/>
          </p:nvSpPr>
          <p:spPr>
            <a:xfrm>
              <a:off x="3322914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2" name="object 11632"/>
            <p:cNvSpPr/>
            <p:nvPr/>
          </p:nvSpPr>
          <p:spPr>
            <a:xfrm>
              <a:off x="3323168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3" name="object 11633"/>
            <p:cNvSpPr/>
            <p:nvPr/>
          </p:nvSpPr>
          <p:spPr>
            <a:xfrm>
              <a:off x="3323421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4" name="object 11634"/>
            <p:cNvSpPr/>
            <p:nvPr/>
          </p:nvSpPr>
          <p:spPr>
            <a:xfrm>
              <a:off x="332380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5" name="object 11635"/>
            <p:cNvSpPr/>
            <p:nvPr/>
          </p:nvSpPr>
          <p:spPr>
            <a:xfrm>
              <a:off x="332430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6" name="object 11636"/>
            <p:cNvSpPr/>
            <p:nvPr/>
          </p:nvSpPr>
          <p:spPr>
            <a:xfrm>
              <a:off x="332456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7" name="object 11637"/>
            <p:cNvSpPr/>
            <p:nvPr/>
          </p:nvSpPr>
          <p:spPr>
            <a:xfrm>
              <a:off x="3324689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8" name="object 11638"/>
            <p:cNvSpPr/>
            <p:nvPr/>
          </p:nvSpPr>
          <p:spPr>
            <a:xfrm>
              <a:off x="332544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9" name="object 11639"/>
            <p:cNvSpPr/>
            <p:nvPr/>
          </p:nvSpPr>
          <p:spPr>
            <a:xfrm>
              <a:off x="332570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0" name="object 11640"/>
            <p:cNvSpPr/>
            <p:nvPr/>
          </p:nvSpPr>
          <p:spPr>
            <a:xfrm>
              <a:off x="3325956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1" name="object 11641"/>
            <p:cNvSpPr/>
            <p:nvPr/>
          </p:nvSpPr>
          <p:spPr>
            <a:xfrm>
              <a:off x="3326083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2" name="object 11642"/>
            <p:cNvSpPr/>
            <p:nvPr/>
          </p:nvSpPr>
          <p:spPr>
            <a:xfrm>
              <a:off x="332620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3" name="object 11643"/>
            <p:cNvSpPr/>
            <p:nvPr/>
          </p:nvSpPr>
          <p:spPr>
            <a:xfrm>
              <a:off x="332671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4" name="object 11644"/>
            <p:cNvSpPr/>
            <p:nvPr/>
          </p:nvSpPr>
          <p:spPr>
            <a:xfrm>
              <a:off x="332697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5" name="object 11645"/>
            <p:cNvSpPr/>
            <p:nvPr/>
          </p:nvSpPr>
          <p:spPr>
            <a:xfrm>
              <a:off x="3326463" y="41715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6" name="object 11646"/>
            <p:cNvSpPr/>
            <p:nvPr/>
          </p:nvSpPr>
          <p:spPr>
            <a:xfrm>
              <a:off x="3328237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7" name="object 11647"/>
            <p:cNvSpPr/>
            <p:nvPr/>
          </p:nvSpPr>
          <p:spPr>
            <a:xfrm>
              <a:off x="332849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8" name="object 11648"/>
            <p:cNvSpPr/>
            <p:nvPr/>
          </p:nvSpPr>
          <p:spPr>
            <a:xfrm>
              <a:off x="3328617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9" name="object 11649"/>
            <p:cNvSpPr/>
            <p:nvPr/>
          </p:nvSpPr>
          <p:spPr>
            <a:xfrm>
              <a:off x="332887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50" name="object 11650"/>
            <p:cNvSpPr/>
            <p:nvPr/>
          </p:nvSpPr>
          <p:spPr>
            <a:xfrm>
              <a:off x="3328744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51" name="object 11651"/>
            <p:cNvSpPr/>
            <p:nvPr/>
          </p:nvSpPr>
          <p:spPr>
            <a:xfrm>
              <a:off x="333001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52" name="object 11652"/>
            <p:cNvSpPr/>
            <p:nvPr/>
          </p:nvSpPr>
          <p:spPr>
            <a:xfrm>
              <a:off x="3329758" y="4171569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53" name="object 11653"/>
            <p:cNvSpPr/>
            <p:nvPr/>
          </p:nvSpPr>
          <p:spPr>
            <a:xfrm>
              <a:off x="333102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54" name="object 11654"/>
            <p:cNvSpPr/>
            <p:nvPr/>
          </p:nvSpPr>
          <p:spPr>
            <a:xfrm>
              <a:off x="3331279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55" name="object 11655"/>
            <p:cNvSpPr/>
            <p:nvPr/>
          </p:nvSpPr>
          <p:spPr>
            <a:xfrm>
              <a:off x="3331532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56" name="object 11656"/>
            <p:cNvSpPr/>
            <p:nvPr/>
          </p:nvSpPr>
          <p:spPr>
            <a:xfrm>
              <a:off x="3331152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57" name="object 11657"/>
            <p:cNvSpPr/>
            <p:nvPr/>
          </p:nvSpPr>
          <p:spPr>
            <a:xfrm>
              <a:off x="333254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58" name="object 11658"/>
            <p:cNvSpPr/>
            <p:nvPr/>
          </p:nvSpPr>
          <p:spPr>
            <a:xfrm>
              <a:off x="333356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59" name="object 11659"/>
            <p:cNvSpPr/>
            <p:nvPr/>
          </p:nvSpPr>
          <p:spPr>
            <a:xfrm>
              <a:off x="333368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60" name="object 11660"/>
            <p:cNvSpPr/>
            <p:nvPr/>
          </p:nvSpPr>
          <p:spPr>
            <a:xfrm>
              <a:off x="3333813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61" name="object 11661"/>
            <p:cNvSpPr/>
            <p:nvPr/>
          </p:nvSpPr>
          <p:spPr>
            <a:xfrm>
              <a:off x="333406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62" name="object 11662"/>
            <p:cNvSpPr/>
            <p:nvPr/>
          </p:nvSpPr>
          <p:spPr>
            <a:xfrm>
              <a:off x="333482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63" name="object 11663"/>
            <p:cNvSpPr/>
            <p:nvPr/>
          </p:nvSpPr>
          <p:spPr>
            <a:xfrm>
              <a:off x="333508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64" name="object 11664"/>
            <p:cNvSpPr/>
            <p:nvPr/>
          </p:nvSpPr>
          <p:spPr>
            <a:xfrm>
              <a:off x="333533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65" name="object 11665"/>
            <p:cNvSpPr/>
            <p:nvPr/>
          </p:nvSpPr>
          <p:spPr>
            <a:xfrm>
              <a:off x="333596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66" name="object 11666"/>
            <p:cNvSpPr/>
            <p:nvPr/>
          </p:nvSpPr>
          <p:spPr>
            <a:xfrm>
              <a:off x="333609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67" name="object 11667"/>
            <p:cNvSpPr/>
            <p:nvPr/>
          </p:nvSpPr>
          <p:spPr>
            <a:xfrm>
              <a:off x="3336474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68" name="object 11668"/>
            <p:cNvSpPr/>
            <p:nvPr/>
          </p:nvSpPr>
          <p:spPr>
            <a:xfrm>
              <a:off x="3336728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69" name="object 11669"/>
            <p:cNvSpPr/>
            <p:nvPr/>
          </p:nvSpPr>
          <p:spPr>
            <a:xfrm>
              <a:off x="333736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0" name="object 11670"/>
            <p:cNvSpPr/>
            <p:nvPr/>
          </p:nvSpPr>
          <p:spPr>
            <a:xfrm>
              <a:off x="333761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1" name="object 11671"/>
            <p:cNvSpPr/>
            <p:nvPr/>
          </p:nvSpPr>
          <p:spPr>
            <a:xfrm>
              <a:off x="333786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2" name="object 11672"/>
            <p:cNvSpPr/>
            <p:nvPr/>
          </p:nvSpPr>
          <p:spPr>
            <a:xfrm>
              <a:off x="333850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3" name="object 11673"/>
            <p:cNvSpPr/>
            <p:nvPr/>
          </p:nvSpPr>
          <p:spPr>
            <a:xfrm>
              <a:off x="333875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4" name="object 11674"/>
            <p:cNvSpPr/>
            <p:nvPr/>
          </p:nvSpPr>
          <p:spPr>
            <a:xfrm>
              <a:off x="3338882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5" name="object 11675"/>
            <p:cNvSpPr/>
            <p:nvPr/>
          </p:nvSpPr>
          <p:spPr>
            <a:xfrm>
              <a:off x="3339262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6" name="object 11676"/>
            <p:cNvSpPr/>
            <p:nvPr/>
          </p:nvSpPr>
          <p:spPr>
            <a:xfrm>
              <a:off x="334015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7" name="object 11677"/>
            <p:cNvSpPr/>
            <p:nvPr/>
          </p:nvSpPr>
          <p:spPr>
            <a:xfrm>
              <a:off x="334040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8" name="object 11678"/>
            <p:cNvSpPr/>
            <p:nvPr/>
          </p:nvSpPr>
          <p:spPr>
            <a:xfrm>
              <a:off x="334116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9" name="object 11679"/>
            <p:cNvSpPr/>
            <p:nvPr/>
          </p:nvSpPr>
          <p:spPr>
            <a:xfrm>
              <a:off x="3341544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0" name="object 11680"/>
            <p:cNvSpPr/>
            <p:nvPr/>
          </p:nvSpPr>
          <p:spPr>
            <a:xfrm>
              <a:off x="334167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1" name="object 11681"/>
            <p:cNvSpPr/>
            <p:nvPr/>
          </p:nvSpPr>
          <p:spPr>
            <a:xfrm>
              <a:off x="3341924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2" name="object 11682"/>
            <p:cNvSpPr/>
            <p:nvPr/>
          </p:nvSpPr>
          <p:spPr>
            <a:xfrm>
              <a:off x="334255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3" name="object 11683"/>
            <p:cNvSpPr/>
            <p:nvPr/>
          </p:nvSpPr>
          <p:spPr>
            <a:xfrm>
              <a:off x="3342938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4" name="object 11684"/>
            <p:cNvSpPr/>
            <p:nvPr/>
          </p:nvSpPr>
          <p:spPr>
            <a:xfrm>
              <a:off x="334319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5" name="object 11685"/>
            <p:cNvSpPr/>
            <p:nvPr/>
          </p:nvSpPr>
          <p:spPr>
            <a:xfrm>
              <a:off x="334331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6" name="object 11686"/>
            <p:cNvSpPr/>
            <p:nvPr/>
          </p:nvSpPr>
          <p:spPr>
            <a:xfrm>
              <a:off x="3344078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7" name="object 11687"/>
            <p:cNvSpPr/>
            <p:nvPr/>
          </p:nvSpPr>
          <p:spPr>
            <a:xfrm>
              <a:off x="3344205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8" name="object 11688"/>
            <p:cNvSpPr/>
            <p:nvPr/>
          </p:nvSpPr>
          <p:spPr>
            <a:xfrm>
              <a:off x="3344585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9" name="object 11689"/>
            <p:cNvSpPr/>
            <p:nvPr/>
          </p:nvSpPr>
          <p:spPr>
            <a:xfrm>
              <a:off x="334509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0" name="object 11690"/>
            <p:cNvSpPr/>
            <p:nvPr/>
          </p:nvSpPr>
          <p:spPr>
            <a:xfrm>
              <a:off x="3344712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1" name="object 11691"/>
            <p:cNvSpPr/>
            <p:nvPr/>
          </p:nvSpPr>
          <p:spPr>
            <a:xfrm>
              <a:off x="334585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2" name="object 11692"/>
            <p:cNvSpPr/>
            <p:nvPr/>
          </p:nvSpPr>
          <p:spPr>
            <a:xfrm>
              <a:off x="334635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3" name="object 11693"/>
            <p:cNvSpPr/>
            <p:nvPr/>
          </p:nvSpPr>
          <p:spPr>
            <a:xfrm>
              <a:off x="334661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4" name="object 11694"/>
            <p:cNvSpPr/>
            <p:nvPr/>
          </p:nvSpPr>
          <p:spPr>
            <a:xfrm>
              <a:off x="334686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5" name="object 11695"/>
            <p:cNvSpPr/>
            <p:nvPr/>
          </p:nvSpPr>
          <p:spPr>
            <a:xfrm>
              <a:off x="3346993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6" name="object 11696"/>
            <p:cNvSpPr/>
            <p:nvPr/>
          </p:nvSpPr>
          <p:spPr>
            <a:xfrm>
              <a:off x="3347246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7" name="object 11697"/>
            <p:cNvSpPr/>
            <p:nvPr/>
          </p:nvSpPr>
          <p:spPr>
            <a:xfrm>
              <a:off x="3347500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8" name="object 11698"/>
            <p:cNvSpPr/>
            <p:nvPr/>
          </p:nvSpPr>
          <p:spPr>
            <a:xfrm>
              <a:off x="334914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9" name="object 11699"/>
            <p:cNvSpPr/>
            <p:nvPr/>
          </p:nvSpPr>
          <p:spPr>
            <a:xfrm>
              <a:off x="3349401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0" name="object 11700"/>
            <p:cNvSpPr/>
            <p:nvPr/>
          </p:nvSpPr>
          <p:spPr>
            <a:xfrm>
              <a:off x="3348767" y="417151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1" name="object 11701"/>
            <p:cNvSpPr/>
            <p:nvPr/>
          </p:nvSpPr>
          <p:spPr>
            <a:xfrm>
              <a:off x="3349654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2" name="object 11702"/>
            <p:cNvSpPr/>
            <p:nvPr/>
          </p:nvSpPr>
          <p:spPr>
            <a:xfrm>
              <a:off x="3350922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3" name="object 11703"/>
            <p:cNvSpPr/>
            <p:nvPr/>
          </p:nvSpPr>
          <p:spPr>
            <a:xfrm>
              <a:off x="335155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4" name="object 11704"/>
            <p:cNvSpPr/>
            <p:nvPr/>
          </p:nvSpPr>
          <p:spPr>
            <a:xfrm>
              <a:off x="335180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5" name="object 11705"/>
            <p:cNvSpPr/>
            <p:nvPr/>
          </p:nvSpPr>
          <p:spPr>
            <a:xfrm>
              <a:off x="3352062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6" name="object 11706"/>
            <p:cNvSpPr/>
            <p:nvPr/>
          </p:nvSpPr>
          <p:spPr>
            <a:xfrm>
              <a:off x="3352442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7" name="object 11707"/>
            <p:cNvSpPr/>
            <p:nvPr/>
          </p:nvSpPr>
          <p:spPr>
            <a:xfrm>
              <a:off x="335320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8" name="object 11708"/>
            <p:cNvSpPr/>
            <p:nvPr/>
          </p:nvSpPr>
          <p:spPr>
            <a:xfrm>
              <a:off x="335345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9" name="object 11709"/>
            <p:cNvSpPr/>
            <p:nvPr/>
          </p:nvSpPr>
          <p:spPr>
            <a:xfrm>
              <a:off x="335409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0" name="object 11710"/>
            <p:cNvSpPr/>
            <p:nvPr/>
          </p:nvSpPr>
          <p:spPr>
            <a:xfrm>
              <a:off x="335447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1" name="object 11711"/>
            <p:cNvSpPr/>
            <p:nvPr/>
          </p:nvSpPr>
          <p:spPr>
            <a:xfrm>
              <a:off x="3354597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2" name="object 11712"/>
            <p:cNvSpPr/>
            <p:nvPr/>
          </p:nvSpPr>
          <p:spPr>
            <a:xfrm>
              <a:off x="3354977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3" name="object 11713"/>
            <p:cNvSpPr/>
            <p:nvPr/>
          </p:nvSpPr>
          <p:spPr>
            <a:xfrm>
              <a:off x="3355103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4" name="object 11714"/>
            <p:cNvSpPr/>
            <p:nvPr/>
          </p:nvSpPr>
          <p:spPr>
            <a:xfrm>
              <a:off x="335586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5" name="object 11715"/>
            <p:cNvSpPr/>
            <p:nvPr/>
          </p:nvSpPr>
          <p:spPr>
            <a:xfrm>
              <a:off x="335611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6" name="object 11716"/>
            <p:cNvSpPr/>
            <p:nvPr/>
          </p:nvSpPr>
          <p:spPr>
            <a:xfrm>
              <a:off x="335637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7" name="object 11717"/>
            <p:cNvSpPr/>
            <p:nvPr/>
          </p:nvSpPr>
          <p:spPr>
            <a:xfrm>
              <a:off x="335687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8" name="object 11718"/>
            <p:cNvSpPr/>
            <p:nvPr/>
          </p:nvSpPr>
          <p:spPr>
            <a:xfrm>
              <a:off x="335713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9" name="object 11719"/>
            <p:cNvSpPr/>
            <p:nvPr/>
          </p:nvSpPr>
          <p:spPr>
            <a:xfrm>
              <a:off x="3357258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0" name="object 11720"/>
            <p:cNvSpPr/>
            <p:nvPr/>
          </p:nvSpPr>
          <p:spPr>
            <a:xfrm>
              <a:off x="335751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1" name="object 11721"/>
            <p:cNvSpPr/>
            <p:nvPr/>
          </p:nvSpPr>
          <p:spPr>
            <a:xfrm>
              <a:off x="3357638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2" name="object 11722"/>
            <p:cNvSpPr/>
            <p:nvPr/>
          </p:nvSpPr>
          <p:spPr>
            <a:xfrm>
              <a:off x="335776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3" name="object 11723"/>
            <p:cNvSpPr/>
            <p:nvPr/>
          </p:nvSpPr>
          <p:spPr>
            <a:xfrm>
              <a:off x="335839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4" name="object 11724"/>
            <p:cNvSpPr/>
            <p:nvPr/>
          </p:nvSpPr>
          <p:spPr>
            <a:xfrm>
              <a:off x="335865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5" name="object 11725"/>
            <p:cNvSpPr/>
            <p:nvPr/>
          </p:nvSpPr>
          <p:spPr>
            <a:xfrm>
              <a:off x="335890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6" name="object 11726"/>
            <p:cNvSpPr/>
            <p:nvPr/>
          </p:nvSpPr>
          <p:spPr>
            <a:xfrm>
              <a:off x="3358779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7" name="object 11727"/>
            <p:cNvSpPr/>
            <p:nvPr/>
          </p:nvSpPr>
          <p:spPr>
            <a:xfrm>
              <a:off x="336004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8" name="object 11728"/>
            <p:cNvSpPr/>
            <p:nvPr/>
          </p:nvSpPr>
          <p:spPr>
            <a:xfrm>
              <a:off x="3360299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9" name="object 11729"/>
            <p:cNvSpPr/>
            <p:nvPr/>
          </p:nvSpPr>
          <p:spPr>
            <a:xfrm>
              <a:off x="336042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0" name="object 11730"/>
            <p:cNvSpPr/>
            <p:nvPr/>
          </p:nvSpPr>
          <p:spPr>
            <a:xfrm>
              <a:off x="336131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1" name="object 11731"/>
            <p:cNvSpPr/>
            <p:nvPr/>
          </p:nvSpPr>
          <p:spPr>
            <a:xfrm>
              <a:off x="336144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2" name="object 11732"/>
            <p:cNvSpPr/>
            <p:nvPr/>
          </p:nvSpPr>
          <p:spPr>
            <a:xfrm>
              <a:off x="336182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3" name="object 11733"/>
            <p:cNvSpPr/>
            <p:nvPr/>
          </p:nvSpPr>
          <p:spPr>
            <a:xfrm>
              <a:off x="3361313" y="41715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4" name="object 11734"/>
            <p:cNvSpPr/>
            <p:nvPr/>
          </p:nvSpPr>
          <p:spPr>
            <a:xfrm>
              <a:off x="3362707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5" name="object 11735"/>
            <p:cNvSpPr/>
            <p:nvPr/>
          </p:nvSpPr>
          <p:spPr>
            <a:xfrm>
              <a:off x="3362834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6" name="object 11736"/>
            <p:cNvSpPr/>
            <p:nvPr/>
          </p:nvSpPr>
          <p:spPr>
            <a:xfrm>
              <a:off x="336321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7" name="object 11737"/>
            <p:cNvSpPr/>
            <p:nvPr/>
          </p:nvSpPr>
          <p:spPr>
            <a:xfrm>
              <a:off x="3362707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8" name="object 11738"/>
            <p:cNvSpPr/>
            <p:nvPr/>
          </p:nvSpPr>
          <p:spPr>
            <a:xfrm>
              <a:off x="336422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9" name="object 11739"/>
            <p:cNvSpPr/>
            <p:nvPr/>
          </p:nvSpPr>
          <p:spPr>
            <a:xfrm>
              <a:off x="336486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0" name="object 11740"/>
            <p:cNvSpPr/>
            <p:nvPr/>
          </p:nvSpPr>
          <p:spPr>
            <a:xfrm>
              <a:off x="336511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1" name="object 11741"/>
            <p:cNvSpPr/>
            <p:nvPr/>
          </p:nvSpPr>
          <p:spPr>
            <a:xfrm>
              <a:off x="3365369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2" name="object 11742"/>
            <p:cNvSpPr/>
            <p:nvPr/>
          </p:nvSpPr>
          <p:spPr>
            <a:xfrm>
              <a:off x="3365622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3" name="object 11743"/>
            <p:cNvSpPr/>
            <p:nvPr/>
          </p:nvSpPr>
          <p:spPr>
            <a:xfrm>
              <a:off x="336574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4" name="object 11744"/>
            <p:cNvSpPr/>
            <p:nvPr/>
          </p:nvSpPr>
          <p:spPr>
            <a:xfrm>
              <a:off x="336638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5" name="object 11745"/>
            <p:cNvSpPr/>
            <p:nvPr/>
          </p:nvSpPr>
          <p:spPr>
            <a:xfrm>
              <a:off x="336650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6" name="object 11746"/>
            <p:cNvSpPr/>
            <p:nvPr/>
          </p:nvSpPr>
          <p:spPr>
            <a:xfrm>
              <a:off x="336676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7" name="object 11747"/>
            <p:cNvSpPr/>
            <p:nvPr/>
          </p:nvSpPr>
          <p:spPr>
            <a:xfrm>
              <a:off x="336688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8" name="object 11748"/>
            <p:cNvSpPr/>
            <p:nvPr/>
          </p:nvSpPr>
          <p:spPr>
            <a:xfrm>
              <a:off x="336765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9" name="object 11749"/>
            <p:cNvSpPr/>
            <p:nvPr/>
          </p:nvSpPr>
          <p:spPr>
            <a:xfrm>
              <a:off x="336777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0" name="object 11750"/>
            <p:cNvSpPr/>
            <p:nvPr/>
          </p:nvSpPr>
          <p:spPr>
            <a:xfrm>
              <a:off x="3368030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1" name="object 11751"/>
            <p:cNvSpPr/>
            <p:nvPr/>
          </p:nvSpPr>
          <p:spPr>
            <a:xfrm>
              <a:off x="3368157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2" name="object 11752"/>
            <p:cNvSpPr/>
            <p:nvPr/>
          </p:nvSpPr>
          <p:spPr>
            <a:xfrm>
              <a:off x="336828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3" name="object 11753"/>
            <p:cNvSpPr/>
            <p:nvPr/>
          </p:nvSpPr>
          <p:spPr>
            <a:xfrm>
              <a:off x="336853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4" name="object 11754"/>
            <p:cNvSpPr/>
            <p:nvPr/>
          </p:nvSpPr>
          <p:spPr>
            <a:xfrm>
              <a:off x="336917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5" name="object 11755"/>
            <p:cNvSpPr/>
            <p:nvPr/>
          </p:nvSpPr>
          <p:spPr>
            <a:xfrm>
              <a:off x="336993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6" name="object 11756"/>
            <p:cNvSpPr/>
            <p:nvPr/>
          </p:nvSpPr>
          <p:spPr>
            <a:xfrm>
              <a:off x="337031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7" name="object 11757"/>
            <p:cNvSpPr/>
            <p:nvPr/>
          </p:nvSpPr>
          <p:spPr>
            <a:xfrm>
              <a:off x="3370564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8" name="object 11758"/>
            <p:cNvSpPr/>
            <p:nvPr/>
          </p:nvSpPr>
          <p:spPr>
            <a:xfrm>
              <a:off x="337069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9" name="object 11759"/>
            <p:cNvSpPr/>
            <p:nvPr/>
          </p:nvSpPr>
          <p:spPr>
            <a:xfrm>
              <a:off x="3370945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0" name="object 11760"/>
            <p:cNvSpPr/>
            <p:nvPr/>
          </p:nvSpPr>
          <p:spPr>
            <a:xfrm>
              <a:off x="337107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1" name="object 11761"/>
            <p:cNvSpPr/>
            <p:nvPr/>
          </p:nvSpPr>
          <p:spPr>
            <a:xfrm>
              <a:off x="337183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2" name="object 11762"/>
            <p:cNvSpPr/>
            <p:nvPr/>
          </p:nvSpPr>
          <p:spPr>
            <a:xfrm>
              <a:off x="337195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3" name="object 11763"/>
            <p:cNvSpPr/>
            <p:nvPr/>
          </p:nvSpPr>
          <p:spPr>
            <a:xfrm>
              <a:off x="337271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4" name="object 11764"/>
            <p:cNvSpPr/>
            <p:nvPr/>
          </p:nvSpPr>
          <p:spPr>
            <a:xfrm>
              <a:off x="3372972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5" name="object 11765"/>
            <p:cNvSpPr/>
            <p:nvPr/>
          </p:nvSpPr>
          <p:spPr>
            <a:xfrm>
              <a:off x="3373226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6" name="object 11766"/>
            <p:cNvSpPr/>
            <p:nvPr/>
          </p:nvSpPr>
          <p:spPr>
            <a:xfrm>
              <a:off x="3373479" y="417045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9"/>
                  </a:moveTo>
                  <a:lnTo>
                    <a:pt x="887" y="5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7" name="object 11767"/>
            <p:cNvSpPr/>
            <p:nvPr/>
          </p:nvSpPr>
          <p:spPr>
            <a:xfrm>
              <a:off x="337411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8" name="object 11768"/>
            <p:cNvSpPr/>
            <p:nvPr/>
          </p:nvSpPr>
          <p:spPr>
            <a:xfrm>
              <a:off x="337436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9" name="object 11769"/>
            <p:cNvSpPr/>
            <p:nvPr/>
          </p:nvSpPr>
          <p:spPr>
            <a:xfrm>
              <a:off x="337462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0" name="object 11770"/>
            <p:cNvSpPr/>
            <p:nvPr/>
          </p:nvSpPr>
          <p:spPr>
            <a:xfrm>
              <a:off x="337512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1" name="object 11771"/>
            <p:cNvSpPr/>
            <p:nvPr/>
          </p:nvSpPr>
          <p:spPr>
            <a:xfrm>
              <a:off x="3375507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2" name="object 11772"/>
            <p:cNvSpPr/>
            <p:nvPr/>
          </p:nvSpPr>
          <p:spPr>
            <a:xfrm>
              <a:off x="337563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3" name="object 11773"/>
            <p:cNvSpPr/>
            <p:nvPr/>
          </p:nvSpPr>
          <p:spPr>
            <a:xfrm>
              <a:off x="3375760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4" name="object 11774"/>
            <p:cNvSpPr/>
            <p:nvPr/>
          </p:nvSpPr>
          <p:spPr>
            <a:xfrm>
              <a:off x="3376141" y="41710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5" name="object 11775"/>
            <p:cNvSpPr/>
            <p:nvPr/>
          </p:nvSpPr>
          <p:spPr>
            <a:xfrm>
              <a:off x="337626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6" name="object 11776"/>
            <p:cNvSpPr/>
            <p:nvPr/>
          </p:nvSpPr>
          <p:spPr>
            <a:xfrm>
              <a:off x="337639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7" name="object 11777"/>
            <p:cNvSpPr/>
            <p:nvPr/>
          </p:nvSpPr>
          <p:spPr>
            <a:xfrm>
              <a:off x="337677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8" name="object 11778"/>
            <p:cNvSpPr/>
            <p:nvPr/>
          </p:nvSpPr>
          <p:spPr>
            <a:xfrm>
              <a:off x="337702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9" name="object 11779"/>
            <p:cNvSpPr/>
            <p:nvPr/>
          </p:nvSpPr>
          <p:spPr>
            <a:xfrm>
              <a:off x="3376267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0" name="object 11780"/>
            <p:cNvSpPr/>
            <p:nvPr/>
          </p:nvSpPr>
          <p:spPr>
            <a:xfrm>
              <a:off x="337804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1" name="object 11781"/>
            <p:cNvSpPr/>
            <p:nvPr/>
          </p:nvSpPr>
          <p:spPr>
            <a:xfrm>
              <a:off x="337816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2" name="object 11782"/>
            <p:cNvSpPr/>
            <p:nvPr/>
          </p:nvSpPr>
          <p:spPr>
            <a:xfrm>
              <a:off x="337829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3" name="object 11783"/>
            <p:cNvSpPr/>
            <p:nvPr/>
          </p:nvSpPr>
          <p:spPr>
            <a:xfrm>
              <a:off x="3378548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4" name="object 11784"/>
            <p:cNvSpPr/>
            <p:nvPr/>
          </p:nvSpPr>
          <p:spPr>
            <a:xfrm>
              <a:off x="3378802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5" name="object 11785"/>
            <p:cNvSpPr/>
            <p:nvPr/>
          </p:nvSpPr>
          <p:spPr>
            <a:xfrm>
              <a:off x="3378041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6" name="object 11786"/>
            <p:cNvSpPr/>
            <p:nvPr/>
          </p:nvSpPr>
          <p:spPr>
            <a:xfrm>
              <a:off x="3379942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7" name="object 11787"/>
            <p:cNvSpPr/>
            <p:nvPr/>
          </p:nvSpPr>
          <p:spPr>
            <a:xfrm>
              <a:off x="338057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8" name="object 11788"/>
            <p:cNvSpPr/>
            <p:nvPr/>
          </p:nvSpPr>
          <p:spPr>
            <a:xfrm>
              <a:off x="3379942" y="4171569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9" name="object 11789"/>
            <p:cNvSpPr/>
            <p:nvPr/>
          </p:nvSpPr>
          <p:spPr>
            <a:xfrm>
              <a:off x="3381336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0" name="object 11790"/>
            <p:cNvSpPr/>
            <p:nvPr/>
          </p:nvSpPr>
          <p:spPr>
            <a:xfrm>
              <a:off x="338171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1" name="object 11791"/>
            <p:cNvSpPr/>
            <p:nvPr/>
          </p:nvSpPr>
          <p:spPr>
            <a:xfrm>
              <a:off x="338222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2" name="object 11792"/>
            <p:cNvSpPr/>
            <p:nvPr/>
          </p:nvSpPr>
          <p:spPr>
            <a:xfrm>
              <a:off x="338260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3" name="object 11793"/>
            <p:cNvSpPr/>
            <p:nvPr/>
          </p:nvSpPr>
          <p:spPr>
            <a:xfrm>
              <a:off x="338311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4" name="object 11794"/>
            <p:cNvSpPr/>
            <p:nvPr/>
          </p:nvSpPr>
          <p:spPr>
            <a:xfrm>
              <a:off x="338336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5" name="object 11795"/>
            <p:cNvSpPr/>
            <p:nvPr/>
          </p:nvSpPr>
          <p:spPr>
            <a:xfrm>
              <a:off x="3383617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6" name="object 11796"/>
            <p:cNvSpPr/>
            <p:nvPr/>
          </p:nvSpPr>
          <p:spPr>
            <a:xfrm>
              <a:off x="3383744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7" name="object 11797"/>
            <p:cNvSpPr/>
            <p:nvPr/>
          </p:nvSpPr>
          <p:spPr>
            <a:xfrm>
              <a:off x="3383998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8" name="object 11798"/>
            <p:cNvSpPr/>
            <p:nvPr/>
          </p:nvSpPr>
          <p:spPr>
            <a:xfrm>
              <a:off x="338450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9" name="object 11799"/>
            <p:cNvSpPr/>
            <p:nvPr/>
          </p:nvSpPr>
          <p:spPr>
            <a:xfrm>
              <a:off x="338513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0" name="object 11800"/>
            <p:cNvSpPr/>
            <p:nvPr/>
          </p:nvSpPr>
          <p:spPr>
            <a:xfrm>
              <a:off x="338526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1" name="object 11801"/>
            <p:cNvSpPr/>
            <p:nvPr/>
          </p:nvSpPr>
          <p:spPr>
            <a:xfrm>
              <a:off x="338602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2" name="object 11802"/>
            <p:cNvSpPr/>
            <p:nvPr/>
          </p:nvSpPr>
          <p:spPr>
            <a:xfrm>
              <a:off x="3385518" y="4171506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6"/>
                  </a:moveTo>
                  <a:lnTo>
                    <a:pt x="2027" y="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3" name="object 11803"/>
            <p:cNvSpPr/>
            <p:nvPr/>
          </p:nvSpPr>
          <p:spPr>
            <a:xfrm>
              <a:off x="338729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4" name="object 11804"/>
            <p:cNvSpPr/>
            <p:nvPr/>
          </p:nvSpPr>
          <p:spPr>
            <a:xfrm>
              <a:off x="338754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5" name="object 11805"/>
            <p:cNvSpPr/>
            <p:nvPr/>
          </p:nvSpPr>
          <p:spPr>
            <a:xfrm>
              <a:off x="338780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6" name="object 11806"/>
            <p:cNvSpPr/>
            <p:nvPr/>
          </p:nvSpPr>
          <p:spPr>
            <a:xfrm>
              <a:off x="338868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7" name="object 11807"/>
            <p:cNvSpPr/>
            <p:nvPr/>
          </p:nvSpPr>
          <p:spPr>
            <a:xfrm>
              <a:off x="3389067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8" name="object 11808"/>
            <p:cNvSpPr/>
            <p:nvPr/>
          </p:nvSpPr>
          <p:spPr>
            <a:xfrm>
              <a:off x="3389194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9" name="object 11809"/>
            <p:cNvSpPr/>
            <p:nvPr/>
          </p:nvSpPr>
          <p:spPr>
            <a:xfrm>
              <a:off x="3389320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0" name="object 11810"/>
            <p:cNvSpPr/>
            <p:nvPr/>
          </p:nvSpPr>
          <p:spPr>
            <a:xfrm>
              <a:off x="339084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1" name="object 11811"/>
            <p:cNvSpPr/>
            <p:nvPr/>
          </p:nvSpPr>
          <p:spPr>
            <a:xfrm>
              <a:off x="3391094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2" name="object 11812"/>
            <p:cNvSpPr/>
            <p:nvPr/>
          </p:nvSpPr>
          <p:spPr>
            <a:xfrm>
              <a:off x="339134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3" name="object 11813"/>
            <p:cNvSpPr/>
            <p:nvPr/>
          </p:nvSpPr>
          <p:spPr>
            <a:xfrm>
              <a:off x="339147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4" name="object 11814"/>
            <p:cNvSpPr/>
            <p:nvPr/>
          </p:nvSpPr>
          <p:spPr>
            <a:xfrm>
              <a:off x="3391728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5" name="object 11815"/>
            <p:cNvSpPr/>
            <p:nvPr/>
          </p:nvSpPr>
          <p:spPr>
            <a:xfrm>
              <a:off x="3391982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6" name="object 11816"/>
            <p:cNvSpPr/>
            <p:nvPr/>
          </p:nvSpPr>
          <p:spPr>
            <a:xfrm>
              <a:off x="339210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7" name="object 11817"/>
            <p:cNvSpPr/>
            <p:nvPr/>
          </p:nvSpPr>
          <p:spPr>
            <a:xfrm>
              <a:off x="339261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8" name="object 11818"/>
            <p:cNvSpPr/>
            <p:nvPr/>
          </p:nvSpPr>
          <p:spPr>
            <a:xfrm>
              <a:off x="339299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9" name="object 11819"/>
            <p:cNvSpPr/>
            <p:nvPr/>
          </p:nvSpPr>
          <p:spPr>
            <a:xfrm>
              <a:off x="339324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0" name="object 11820"/>
            <p:cNvSpPr/>
            <p:nvPr/>
          </p:nvSpPr>
          <p:spPr>
            <a:xfrm>
              <a:off x="3393756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1" name="object 11821"/>
            <p:cNvSpPr/>
            <p:nvPr/>
          </p:nvSpPr>
          <p:spPr>
            <a:xfrm>
              <a:off x="339400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2" name="object 11822"/>
            <p:cNvSpPr/>
            <p:nvPr/>
          </p:nvSpPr>
          <p:spPr>
            <a:xfrm>
              <a:off x="339426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3" name="object 11823"/>
            <p:cNvSpPr/>
            <p:nvPr/>
          </p:nvSpPr>
          <p:spPr>
            <a:xfrm>
              <a:off x="3394389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4" name="object 11824"/>
            <p:cNvSpPr/>
            <p:nvPr/>
          </p:nvSpPr>
          <p:spPr>
            <a:xfrm>
              <a:off x="3394643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5" name="object 11825"/>
            <p:cNvSpPr/>
            <p:nvPr/>
          </p:nvSpPr>
          <p:spPr>
            <a:xfrm>
              <a:off x="339502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6" name="object 11826"/>
            <p:cNvSpPr/>
            <p:nvPr/>
          </p:nvSpPr>
          <p:spPr>
            <a:xfrm>
              <a:off x="339527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7" name="object 11827"/>
            <p:cNvSpPr/>
            <p:nvPr/>
          </p:nvSpPr>
          <p:spPr>
            <a:xfrm>
              <a:off x="339565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8" name="object 11828"/>
            <p:cNvSpPr/>
            <p:nvPr/>
          </p:nvSpPr>
          <p:spPr>
            <a:xfrm>
              <a:off x="339591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9" name="object 11829"/>
            <p:cNvSpPr/>
            <p:nvPr/>
          </p:nvSpPr>
          <p:spPr>
            <a:xfrm>
              <a:off x="339654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0" name="object 11830"/>
            <p:cNvSpPr/>
            <p:nvPr/>
          </p:nvSpPr>
          <p:spPr>
            <a:xfrm>
              <a:off x="339679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1" name="object 11831"/>
            <p:cNvSpPr/>
            <p:nvPr/>
          </p:nvSpPr>
          <p:spPr>
            <a:xfrm>
              <a:off x="3397051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2" name="object 11832"/>
            <p:cNvSpPr/>
            <p:nvPr/>
          </p:nvSpPr>
          <p:spPr>
            <a:xfrm>
              <a:off x="3397304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3" name="object 11833"/>
            <p:cNvSpPr/>
            <p:nvPr/>
          </p:nvSpPr>
          <p:spPr>
            <a:xfrm>
              <a:off x="339806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4" name="object 11834"/>
            <p:cNvSpPr/>
            <p:nvPr/>
          </p:nvSpPr>
          <p:spPr>
            <a:xfrm>
              <a:off x="339819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5" name="object 11835"/>
            <p:cNvSpPr/>
            <p:nvPr/>
          </p:nvSpPr>
          <p:spPr>
            <a:xfrm>
              <a:off x="339844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6" name="object 11836"/>
            <p:cNvSpPr/>
            <p:nvPr/>
          </p:nvSpPr>
          <p:spPr>
            <a:xfrm>
              <a:off x="339895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7" name="object 11837"/>
            <p:cNvSpPr/>
            <p:nvPr/>
          </p:nvSpPr>
          <p:spPr>
            <a:xfrm>
              <a:off x="3398445" y="4171569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8" name="object 11838"/>
            <p:cNvSpPr/>
            <p:nvPr/>
          </p:nvSpPr>
          <p:spPr>
            <a:xfrm>
              <a:off x="3399839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9" name="object 11839"/>
            <p:cNvSpPr/>
            <p:nvPr/>
          </p:nvSpPr>
          <p:spPr>
            <a:xfrm>
              <a:off x="340034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0" name="object 11840"/>
            <p:cNvSpPr/>
            <p:nvPr/>
          </p:nvSpPr>
          <p:spPr>
            <a:xfrm>
              <a:off x="340072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1" name="object 11841"/>
            <p:cNvSpPr/>
            <p:nvPr/>
          </p:nvSpPr>
          <p:spPr>
            <a:xfrm>
              <a:off x="340097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2" name="object 11842"/>
            <p:cNvSpPr/>
            <p:nvPr/>
          </p:nvSpPr>
          <p:spPr>
            <a:xfrm>
              <a:off x="340148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3" name="object 11843"/>
            <p:cNvSpPr/>
            <p:nvPr/>
          </p:nvSpPr>
          <p:spPr>
            <a:xfrm>
              <a:off x="3402247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4" name="object 11844"/>
            <p:cNvSpPr/>
            <p:nvPr/>
          </p:nvSpPr>
          <p:spPr>
            <a:xfrm>
              <a:off x="3402500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5" name="object 11845"/>
            <p:cNvSpPr/>
            <p:nvPr/>
          </p:nvSpPr>
          <p:spPr>
            <a:xfrm>
              <a:off x="340338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6" name="object 11846"/>
            <p:cNvSpPr/>
            <p:nvPr/>
          </p:nvSpPr>
          <p:spPr>
            <a:xfrm>
              <a:off x="3403641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7" name="object 11847"/>
            <p:cNvSpPr/>
            <p:nvPr/>
          </p:nvSpPr>
          <p:spPr>
            <a:xfrm>
              <a:off x="340389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8" name="object 11848"/>
            <p:cNvSpPr/>
            <p:nvPr/>
          </p:nvSpPr>
          <p:spPr>
            <a:xfrm>
              <a:off x="340427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9" name="object 11849"/>
            <p:cNvSpPr/>
            <p:nvPr/>
          </p:nvSpPr>
          <p:spPr>
            <a:xfrm>
              <a:off x="3404528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0" name="object 11850"/>
            <p:cNvSpPr/>
            <p:nvPr/>
          </p:nvSpPr>
          <p:spPr>
            <a:xfrm>
              <a:off x="3404781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1" name="object 11851"/>
            <p:cNvSpPr/>
            <p:nvPr/>
          </p:nvSpPr>
          <p:spPr>
            <a:xfrm>
              <a:off x="3405035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2" name="object 11852"/>
            <p:cNvSpPr/>
            <p:nvPr/>
          </p:nvSpPr>
          <p:spPr>
            <a:xfrm>
              <a:off x="3404274" y="4171575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3" name="object 11853"/>
            <p:cNvSpPr/>
            <p:nvPr/>
          </p:nvSpPr>
          <p:spPr>
            <a:xfrm>
              <a:off x="3405288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4" name="object 11854"/>
            <p:cNvSpPr/>
            <p:nvPr/>
          </p:nvSpPr>
          <p:spPr>
            <a:xfrm>
              <a:off x="340668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5" name="object 11855"/>
            <p:cNvSpPr/>
            <p:nvPr/>
          </p:nvSpPr>
          <p:spPr>
            <a:xfrm>
              <a:off x="3407316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6" name="object 11856"/>
            <p:cNvSpPr/>
            <p:nvPr/>
          </p:nvSpPr>
          <p:spPr>
            <a:xfrm>
              <a:off x="3406555" y="417153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7" name="object 11857"/>
            <p:cNvSpPr/>
            <p:nvPr/>
          </p:nvSpPr>
          <p:spPr>
            <a:xfrm>
              <a:off x="340858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8" name="object 11858"/>
            <p:cNvSpPr/>
            <p:nvPr/>
          </p:nvSpPr>
          <p:spPr>
            <a:xfrm>
              <a:off x="340871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9" name="object 11859"/>
            <p:cNvSpPr/>
            <p:nvPr/>
          </p:nvSpPr>
          <p:spPr>
            <a:xfrm>
              <a:off x="3408076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0" name="object 11860"/>
            <p:cNvSpPr/>
            <p:nvPr/>
          </p:nvSpPr>
          <p:spPr>
            <a:xfrm>
              <a:off x="3409977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1" name="object 11861"/>
            <p:cNvSpPr/>
            <p:nvPr/>
          </p:nvSpPr>
          <p:spPr>
            <a:xfrm>
              <a:off x="3410231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2" name="object 11862"/>
            <p:cNvSpPr/>
            <p:nvPr/>
          </p:nvSpPr>
          <p:spPr>
            <a:xfrm>
              <a:off x="341124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3" name="object 11863"/>
            <p:cNvSpPr/>
            <p:nvPr/>
          </p:nvSpPr>
          <p:spPr>
            <a:xfrm>
              <a:off x="3411624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4" name="object 11864"/>
            <p:cNvSpPr/>
            <p:nvPr/>
          </p:nvSpPr>
          <p:spPr>
            <a:xfrm>
              <a:off x="341213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5" name="object 11865"/>
            <p:cNvSpPr/>
            <p:nvPr/>
          </p:nvSpPr>
          <p:spPr>
            <a:xfrm>
              <a:off x="341238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6" name="object 11866"/>
            <p:cNvSpPr/>
            <p:nvPr/>
          </p:nvSpPr>
          <p:spPr>
            <a:xfrm>
              <a:off x="341251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7" name="object 11867"/>
            <p:cNvSpPr/>
            <p:nvPr/>
          </p:nvSpPr>
          <p:spPr>
            <a:xfrm>
              <a:off x="3412765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8" name="object 11868"/>
            <p:cNvSpPr/>
            <p:nvPr/>
          </p:nvSpPr>
          <p:spPr>
            <a:xfrm>
              <a:off x="3412892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9" name="object 11869"/>
            <p:cNvSpPr/>
            <p:nvPr/>
          </p:nvSpPr>
          <p:spPr>
            <a:xfrm>
              <a:off x="341314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0" name="object 11870"/>
            <p:cNvSpPr/>
            <p:nvPr/>
          </p:nvSpPr>
          <p:spPr>
            <a:xfrm>
              <a:off x="341390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1" name="object 11871"/>
            <p:cNvSpPr/>
            <p:nvPr/>
          </p:nvSpPr>
          <p:spPr>
            <a:xfrm>
              <a:off x="341441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2" name="object 11872"/>
            <p:cNvSpPr/>
            <p:nvPr/>
          </p:nvSpPr>
          <p:spPr>
            <a:xfrm>
              <a:off x="3413906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3" name="object 11873"/>
            <p:cNvSpPr/>
            <p:nvPr/>
          </p:nvSpPr>
          <p:spPr>
            <a:xfrm>
              <a:off x="3415426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4" name="object 11874"/>
            <p:cNvSpPr/>
            <p:nvPr/>
          </p:nvSpPr>
          <p:spPr>
            <a:xfrm>
              <a:off x="3415680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5" name="object 11875"/>
            <p:cNvSpPr/>
            <p:nvPr/>
          </p:nvSpPr>
          <p:spPr>
            <a:xfrm>
              <a:off x="341618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6" name="object 11876"/>
            <p:cNvSpPr/>
            <p:nvPr/>
          </p:nvSpPr>
          <p:spPr>
            <a:xfrm>
              <a:off x="341644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7" name="object 11877"/>
            <p:cNvSpPr/>
            <p:nvPr/>
          </p:nvSpPr>
          <p:spPr>
            <a:xfrm>
              <a:off x="341669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8" name="object 11878"/>
            <p:cNvSpPr/>
            <p:nvPr/>
          </p:nvSpPr>
          <p:spPr>
            <a:xfrm>
              <a:off x="341694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9" name="object 11879"/>
            <p:cNvSpPr/>
            <p:nvPr/>
          </p:nvSpPr>
          <p:spPr>
            <a:xfrm>
              <a:off x="341720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0" name="object 11880"/>
            <p:cNvSpPr/>
            <p:nvPr/>
          </p:nvSpPr>
          <p:spPr>
            <a:xfrm>
              <a:off x="341745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1" name="object 11881"/>
            <p:cNvSpPr/>
            <p:nvPr/>
          </p:nvSpPr>
          <p:spPr>
            <a:xfrm>
              <a:off x="341783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2" name="object 11882"/>
            <p:cNvSpPr/>
            <p:nvPr/>
          </p:nvSpPr>
          <p:spPr>
            <a:xfrm>
              <a:off x="3417961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3" name="object 11883"/>
            <p:cNvSpPr/>
            <p:nvPr/>
          </p:nvSpPr>
          <p:spPr>
            <a:xfrm>
              <a:off x="341808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4" name="object 11884"/>
            <p:cNvSpPr/>
            <p:nvPr/>
          </p:nvSpPr>
          <p:spPr>
            <a:xfrm>
              <a:off x="3418341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5" name="object 11885"/>
            <p:cNvSpPr/>
            <p:nvPr/>
          </p:nvSpPr>
          <p:spPr>
            <a:xfrm>
              <a:off x="341884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6" name="object 11886"/>
            <p:cNvSpPr/>
            <p:nvPr/>
          </p:nvSpPr>
          <p:spPr>
            <a:xfrm>
              <a:off x="341922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7" name="object 11887"/>
            <p:cNvSpPr/>
            <p:nvPr/>
          </p:nvSpPr>
          <p:spPr>
            <a:xfrm>
              <a:off x="341998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8" name="object 11888"/>
            <p:cNvSpPr/>
            <p:nvPr/>
          </p:nvSpPr>
          <p:spPr>
            <a:xfrm>
              <a:off x="342024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9" name="object 11889"/>
            <p:cNvSpPr/>
            <p:nvPr/>
          </p:nvSpPr>
          <p:spPr>
            <a:xfrm>
              <a:off x="3420496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0" name="object 11890"/>
            <p:cNvSpPr/>
            <p:nvPr/>
          </p:nvSpPr>
          <p:spPr>
            <a:xfrm>
              <a:off x="342074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1" name="object 11891"/>
            <p:cNvSpPr/>
            <p:nvPr/>
          </p:nvSpPr>
          <p:spPr>
            <a:xfrm>
              <a:off x="3420876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2" name="object 11892"/>
            <p:cNvSpPr/>
            <p:nvPr/>
          </p:nvSpPr>
          <p:spPr>
            <a:xfrm>
              <a:off x="342112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3" name="object 11893"/>
            <p:cNvSpPr/>
            <p:nvPr/>
          </p:nvSpPr>
          <p:spPr>
            <a:xfrm>
              <a:off x="342176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4" name="object 11894"/>
            <p:cNvSpPr/>
            <p:nvPr/>
          </p:nvSpPr>
          <p:spPr>
            <a:xfrm>
              <a:off x="342201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5" name="object 11895"/>
            <p:cNvSpPr/>
            <p:nvPr/>
          </p:nvSpPr>
          <p:spPr>
            <a:xfrm>
              <a:off x="342277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6" name="object 11896"/>
            <p:cNvSpPr/>
            <p:nvPr/>
          </p:nvSpPr>
          <p:spPr>
            <a:xfrm>
              <a:off x="342303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7" name="object 11897"/>
            <p:cNvSpPr/>
            <p:nvPr/>
          </p:nvSpPr>
          <p:spPr>
            <a:xfrm>
              <a:off x="342315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8" name="object 11898"/>
            <p:cNvSpPr/>
            <p:nvPr/>
          </p:nvSpPr>
          <p:spPr>
            <a:xfrm>
              <a:off x="3423284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9" name="object 11899"/>
            <p:cNvSpPr/>
            <p:nvPr/>
          </p:nvSpPr>
          <p:spPr>
            <a:xfrm>
              <a:off x="3423537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0" name="object 11900"/>
            <p:cNvSpPr/>
            <p:nvPr/>
          </p:nvSpPr>
          <p:spPr>
            <a:xfrm>
              <a:off x="342379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1" name="object 11901"/>
            <p:cNvSpPr/>
            <p:nvPr/>
          </p:nvSpPr>
          <p:spPr>
            <a:xfrm>
              <a:off x="342404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2" name="object 11902"/>
            <p:cNvSpPr/>
            <p:nvPr/>
          </p:nvSpPr>
          <p:spPr>
            <a:xfrm>
              <a:off x="342429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3" name="object 11903"/>
            <p:cNvSpPr/>
            <p:nvPr/>
          </p:nvSpPr>
          <p:spPr>
            <a:xfrm>
              <a:off x="342429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4" name="object 11904"/>
            <p:cNvSpPr/>
            <p:nvPr/>
          </p:nvSpPr>
          <p:spPr>
            <a:xfrm>
              <a:off x="342467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5" name="object 11905"/>
            <p:cNvSpPr/>
            <p:nvPr/>
          </p:nvSpPr>
          <p:spPr>
            <a:xfrm>
              <a:off x="342480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6" name="object 11906"/>
            <p:cNvSpPr/>
            <p:nvPr/>
          </p:nvSpPr>
          <p:spPr>
            <a:xfrm>
              <a:off x="342518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7" name="object 11907"/>
            <p:cNvSpPr/>
            <p:nvPr/>
          </p:nvSpPr>
          <p:spPr>
            <a:xfrm>
              <a:off x="342556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8" name="object 11908"/>
            <p:cNvSpPr/>
            <p:nvPr/>
          </p:nvSpPr>
          <p:spPr>
            <a:xfrm>
              <a:off x="3425818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9" name="object 11909"/>
            <p:cNvSpPr/>
            <p:nvPr/>
          </p:nvSpPr>
          <p:spPr>
            <a:xfrm>
              <a:off x="342594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0" name="object 11910"/>
            <p:cNvSpPr/>
            <p:nvPr/>
          </p:nvSpPr>
          <p:spPr>
            <a:xfrm>
              <a:off x="3426072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1" name="object 11911"/>
            <p:cNvSpPr/>
            <p:nvPr/>
          </p:nvSpPr>
          <p:spPr>
            <a:xfrm>
              <a:off x="342632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2" name="object 11912"/>
            <p:cNvSpPr/>
            <p:nvPr/>
          </p:nvSpPr>
          <p:spPr>
            <a:xfrm>
              <a:off x="342708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3" name="object 11913"/>
            <p:cNvSpPr/>
            <p:nvPr/>
          </p:nvSpPr>
          <p:spPr>
            <a:xfrm>
              <a:off x="3427339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4" name="object 11914"/>
            <p:cNvSpPr/>
            <p:nvPr/>
          </p:nvSpPr>
          <p:spPr>
            <a:xfrm>
              <a:off x="342797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5" name="object 11915"/>
            <p:cNvSpPr/>
            <p:nvPr/>
          </p:nvSpPr>
          <p:spPr>
            <a:xfrm>
              <a:off x="3427466" y="4171563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6" name="object 11916"/>
            <p:cNvSpPr/>
            <p:nvPr/>
          </p:nvSpPr>
          <p:spPr>
            <a:xfrm>
              <a:off x="3428860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7" name="object 11917"/>
            <p:cNvSpPr/>
            <p:nvPr/>
          </p:nvSpPr>
          <p:spPr>
            <a:xfrm>
              <a:off x="342949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8" name="object 11918"/>
            <p:cNvSpPr/>
            <p:nvPr/>
          </p:nvSpPr>
          <p:spPr>
            <a:xfrm>
              <a:off x="342962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9" name="object 11919"/>
            <p:cNvSpPr/>
            <p:nvPr/>
          </p:nvSpPr>
          <p:spPr>
            <a:xfrm>
              <a:off x="343000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0" name="object 11920"/>
            <p:cNvSpPr/>
            <p:nvPr/>
          </p:nvSpPr>
          <p:spPr>
            <a:xfrm>
              <a:off x="343076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1" name="object 11921"/>
            <p:cNvSpPr/>
            <p:nvPr/>
          </p:nvSpPr>
          <p:spPr>
            <a:xfrm>
              <a:off x="343101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2" name="object 11922"/>
            <p:cNvSpPr/>
            <p:nvPr/>
          </p:nvSpPr>
          <p:spPr>
            <a:xfrm>
              <a:off x="3431141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3" name="object 11923"/>
            <p:cNvSpPr/>
            <p:nvPr/>
          </p:nvSpPr>
          <p:spPr>
            <a:xfrm>
              <a:off x="3431394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4" name="object 11924"/>
            <p:cNvSpPr/>
            <p:nvPr/>
          </p:nvSpPr>
          <p:spPr>
            <a:xfrm>
              <a:off x="343177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5" name="object 11925"/>
            <p:cNvSpPr/>
            <p:nvPr/>
          </p:nvSpPr>
          <p:spPr>
            <a:xfrm>
              <a:off x="3431394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6" name="object 11926"/>
            <p:cNvSpPr/>
            <p:nvPr/>
          </p:nvSpPr>
          <p:spPr>
            <a:xfrm>
              <a:off x="3433042" y="417080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7" name="object 11927"/>
            <p:cNvSpPr/>
            <p:nvPr/>
          </p:nvSpPr>
          <p:spPr>
            <a:xfrm>
              <a:off x="3433675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8" name="object 11928"/>
            <p:cNvSpPr/>
            <p:nvPr/>
          </p:nvSpPr>
          <p:spPr>
            <a:xfrm>
              <a:off x="343380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9" name="object 11929"/>
            <p:cNvSpPr/>
            <p:nvPr/>
          </p:nvSpPr>
          <p:spPr>
            <a:xfrm>
              <a:off x="3434055" y="41711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0" name="object 11930"/>
            <p:cNvSpPr/>
            <p:nvPr/>
          </p:nvSpPr>
          <p:spPr>
            <a:xfrm>
              <a:off x="343456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1" name="object 11931"/>
            <p:cNvSpPr/>
            <p:nvPr/>
          </p:nvSpPr>
          <p:spPr>
            <a:xfrm>
              <a:off x="343481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2" name="object 11932"/>
            <p:cNvSpPr/>
            <p:nvPr/>
          </p:nvSpPr>
          <p:spPr>
            <a:xfrm>
              <a:off x="343494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3" name="object 11933"/>
            <p:cNvSpPr/>
            <p:nvPr/>
          </p:nvSpPr>
          <p:spPr>
            <a:xfrm>
              <a:off x="3435069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4" name="object 11934"/>
            <p:cNvSpPr/>
            <p:nvPr/>
          </p:nvSpPr>
          <p:spPr>
            <a:xfrm>
              <a:off x="343532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5" name="object 11935"/>
            <p:cNvSpPr/>
            <p:nvPr/>
          </p:nvSpPr>
          <p:spPr>
            <a:xfrm>
              <a:off x="3435703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6" name="object 11936"/>
            <p:cNvSpPr/>
            <p:nvPr/>
          </p:nvSpPr>
          <p:spPr>
            <a:xfrm>
              <a:off x="343608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7" name="object 11937"/>
            <p:cNvSpPr/>
            <p:nvPr/>
          </p:nvSpPr>
          <p:spPr>
            <a:xfrm>
              <a:off x="3436210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8" name="object 11938"/>
            <p:cNvSpPr/>
            <p:nvPr/>
          </p:nvSpPr>
          <p:spPr>
            <a:xfrm>
              <a:off x="343646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9" name="object 11939"/>
            <p:cNvSpPr/>
            <p:nvPr/>
          </p:nvSpPr>
          <p:spPr>
            <a:xfrm>
              <a:off x="3436717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0" name="object 11940"/>
            <p:cNvSpPr/>
            <p:nvPr/>
          </p:nvSpPr>
          <p:spPr>
            <a:xfrm>
              <a:off x="343709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1" name="object 11941"/>
            <p:cNvSpPr/>
            <p:nvPr/>
          </p:nvSpPr>
          <p:spPr>
            <a:xfrm>
              <a:off x="343735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2" name="object 11942"/>
            <p:cNvSpPr/>
            <p:nvPr/>
          </p:nvSpPr>
          <p:spPr>
            <a:xfrm>
              <a:off x="343760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3" name="object 11943"/>
            <p:cNvSpPr/>
            <p:nvPr/>
          </p:nvSpPr>
          <p:spPr>
            <a:xfrm>
              <a:off x="3437857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4" name="object 11944"/>
            <p:cNvSpPr/>
            <p:nvPr/>
          </p:nvSpPr>
          <p:spPr>
            <a:xfrm>
              <a:off x="3437477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5" name="object 11945"/>
            <p:cNvSpPr/>
            <p:nvPr/>
          </p:nvSpPr>
          <p:spPr>
            <a:xfrm>
              <a:off x="3438871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6" name="object 11946"/>
            <p:cNvSpPr/>
            <p:nvPr/>
          </p:nvSpPr>
          <p:spPr>
            <a:xfrm>
              <a:off x="3439125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7" name="object 11947"/>
            <p:cNvSpPr/>
            <p:nvPr/>
          </p:nvSpPr>
          <p:spPr>
            <a:xfrm>
              <a:off x="3439378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8" name="object 11948"/>
            <p:cNvSpPr/>
            <p:nvPr/>
          </p:nvSpPr>
          <p:spPr>
            <a:xfrm>
              <a:off x="3439505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9" name="object 11949"/>
            <p:cNvSpPr/>
            <p:nvPr/>
          </p:nvSpPr>
          <p:spPr>
            <a:xfrm>
              <a:off x="343963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0" name="object 11950"/>
            <p:cNvSpPr/>
            <p:nvPr/>
          </p:nvSpPr>
          <p:spPr>
            <a:xfrm>
              <a:off x="344026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1" name="object 11951"/>
            <p:cNvSpPr/>
            <p:nvPr/>
          </p:nvSpPr>
          <p:spPr>
            <a:xfrm>
              <a:off x="344051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2" name="object 11952"/>
            <p:cNvSpPr/>
            <p:nvPr/>
          </p:nvSpPr>
          <p:spPr>
            <a:xfrm>
              <a:off x="344165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3" name="object 11953"/>
            <p:cNvSpPr/>
            <p:nvPr/>
          </p:nvSpPr>
          <p:spPr>
            <a:xfrm>
              <a:off x="3441786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4" name="object 11954"/>
            <p:cNvSpPr/>
            <p:nvPr/>
          </p:nvSpPr>
          <p:spPr>
            <a:xfrm>
              <a:off x="3441913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5" name="object 11955"/>
            <p:cNvSpPr/>
            <p:nvPr/>
          </p:nvSpPr>
          <p:spPr>
            <a:xfrm>
              <a:off x="344280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6" name="object 11956"/>
            <p:cNvSpPr/>
            <p:nvPr/>
          </p:nvSpPr>
          <p:spPr>
            <a:xfrm>
              <a:off x="344318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7" name="object 11957"/>
            <p:cNvSpPr/>
            <p:nvPr/>
          </p:nvSpPr>
          <p:spPr>
            <a:xfrm>
              <a:off x="344330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8" name="object 11958"/>
            <p:cNvSpPr/>
            <p:nvPr/>
          </p:nvSpPr>
          <p:spPr>
            <a:xfrm>
              <a:off x="344394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9" name="object 11959"/>
            <p:cNvSpPr/>
            <p:nvPr/>
          </p:nvSpPr>
          <p:spPr>
            <a:xfrm>
              <a:off x="3444067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0" name="object 11960"/>
            <p:cNvSpPr/>
            <p:nvPr/>
          </p:nvSpPr>
          <p:spPr>
            <a:xfrm>
              <a:off x="3444321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1" name="object 11961"/>
            <p:cNvSpPr/>
            <p:nvPr/>
          </p:nvSpPr>
          <p:spPr>
            <a:xfrm>
              <a:off x="3444574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2" name="object 11962"/>
            <p:cNvSpPr/>
            <p:nvPr/>
          </p:nvSpPr>
          <p:spPr>
            <a:xfrm>
              <a:off x="3444701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3" name="object 11963"/>
            <p:cNvSpPr/>
            <p:nvPr/>
          </p:nvSpPr>
          <p:spPr>
            <a:xfrm>
              <a:off x="344495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4" name="object 11964"/>
            <p:cNvSpPr/>
            <p:nvPr/>
          </p:nvSpPr>
          <p:spPr>
            <a:xfrm>
              <a:off x="344533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5" name="object 11965"/>
            <p:cNvSpPr/>
            <p:nvPr/>
          </p:nvSpPr>
          <p:spPr>
            <a:xfrm>
              <a:off x="344558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6" name="object 11966"/>
            <p:cNvSpPr/>
            <p:nvPr/>
          </p:nvSpPr>
          <p:spPr>
            <a:xfrm>
              <a:off x="344584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7" name="object 11967"/>
            <p:cNvSpPr/>
            <p:nvPr/>
          </p:nvSpPr>
          <p:spPr>
            <a:xfrm>
              <a:off x="344596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8" name="object 11968"/>
            <p:cNvSpPr/>
            <p:nvPr/>
          </p:nvSpPr>
          <p:spPr>
            <a:xfrm>
              <a:off x="3445461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9" name="object 11969"/>
            <p:cNvSpPr/>
            <p:nvPr/>
          </p:nvSpPr>
          <p:spPr>
            <a:xfrm>
              <a:off x="3446982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0" name="object 11970"/>
            <p:cNvSpPr/>
            <p:nvPr/>
          </p:nvSpPr>
          <p:spPr>
            <a:xfrm>
              <a:off x="3447235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1" name="object 11971"/>
            <p:cNvSpPr/>
            <p:nvPr/>
          </p:nvSpPr>
          <p:spPr>
            <a:xfrm>
              <a:off x="344748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2" name="object 11972"/>
            <p:cNvSpPr/>
            <p:nvPr/>
          </p:nvSpPr>
          <p:spPr>
            <a:xfrm>
              <a:off x="344824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3" name="object 11973"/>
            <p:cNvSpPr/>
            <p:nvPr/>
          </p:nvSpPr>
          <p:spPr>
            <a:xfrm>
              <a:off x="344875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4" name="object 11974"/>
            <p:cNvSpPr/>
            <p:nvPr/>
          </p:nvSpPr>
          <p:spPr>
            <a:xfrm>
              <a:off x="344901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5" name="object 11975"/>
            <p:cNvSpPr/>
            <p:nvPr/>
          </p:nvSpPr>
          <p:spPr>
            <a:xfrm>
              <a:off x="344926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6" name="object 11976"/>
            <p:cNvSpPr/>
            <p:nvPr/>
          </p:nvSpPr>
          <p:spPr>
            <a:xfrm>
              <a:off x="344951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7" name="object 11977"/>
            <p:cNvSpPr/>
            <p:nvPr/>
          </p:nvSpPr>
          <p:spPr>
            <a:xfrm>
              <a:off x="3448756" y="4171550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8" name="object 11978"/>
            <p:cNvSpPr/>
            <p:nvPr/>
          </p:nvSpPr>
          <p:spPr>
            <a:xfrm>
              <a:off x="345078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9" name="object 11979"/>
            <p:cNvSpPr/>
            <p:nvPr/>
          </p:nvSpPr>
          <p:spPr>
            <a:xfrm>
              <a:off x="345091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0" name="object 11980"/>
            <p:cNvSpPr/>
            <p:nvPr/>
          </p:nvSpPr>
          <p:spPr>
            <a:xfrm>
              <a:off x="345116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1" name="object 11981"/>
            <p:cNvSpPr/>
            <p:nvPr/>
          </p:nvSpPr>
          <p:spPr>
            <a:xfrm>
              <a:off x="3450910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2" name="object 11982"/>
            <p:cNvSpPr/>
            <p:nvPr/>
          </p:nvSpPr>
          <p:spPr>
            <a:xfrm>
              <a:off x="3452178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3" name="object 11983"/>
            <p:cNvSpPr/>
            <p:nvPr/>
          </p:nvSpPr>
          <p:spPr>
            <a:xfrm>
              <a:off x="3452431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4" name="object 11984"/>
            <p:cNvSpPr/>
            <p:nvPr/>
          </p:nvSpPr>
          <p:spPr>
            <a:xfrm>
              <a:off x="345281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5" name="object 11985"/>
            <p:cNvSpPr/>
            <p:nvPr/>
          </p:nvSpPr>
          <p:spPr>
            <a:xfrm>
              <a:off x="3452305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6" name="object 11986"/>
            <p:cNvSpPr/>
            <p:nvPr/>
          </p:nvSpPr>
          <p:spPr>
            <a:xfrm>
              <a:off x="345433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7" name="object 11987"/>
            <p:cNvSpPr/>
            <p:nvPr/>
          </p:nvSpPr>
          <p:spPr>
            <a:xfrm>
              <a:off x="345458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8" name="object 11988"/>
            <p:cNvSpPr/>
            <p:nvPr/>
          </p:nvSpPr>
          <p:spPr>
            <a:xfrm>
              <a:off x="3454839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9" name="object 11989"/>
            <p:cNvSpPr/>
            <p:nvPr/>
          </p:nvSpPr>
          <p:spPr>
            <a:xfrm>
              <a:off x="3455093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0" name="object 11990"/>
            <p:cNvSpPr/>
            <p:nvPr/>
          </p:nvSpPr>
          <p:spPr>
            <a:xfrm>
              <a:off x="3455219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1" name="object 11991"/>
            <p:cNvSpPr/>
            <p:nvPr/>
          </p:nvSpPr>
          <p:spPr>
            <a:xfrm>
              <a:off x="345559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2" name="object 11992"/>
            <p:cNvSpPr/>
            <p:nvPr/>
          </p:nvSpPr>
          <p:spPr>
            <a:xfrm>
              <a:off x="345585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3" name="object 11993"/>
            <p:cNvSpPr/>
            <p:nvPr/>
          </p:nvSpPr>
          <p:spPr>
            <a:xfrm>
              <a:off x="345623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4" name="object 11994"/>
            <p:cNvSpPr/>
            <p:nvPr/>
          </p:nvSpPr>
          <p:spPr>
            <a:xfrm>
              <a:off x="345712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5" name="object 11995"/>
            <p:cNvSpPr/>
            <p:nvPr/>
          </p:nvSpPr>
          <p:spPr>
            <a:xfrm>
              <a:off x="345737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6" name="object 11996"/>
            <p:cNvSpPr/>
            <p:nvPr/>
          </p:nvSpPr>
          <p:spPr>
            <a:xfrm>
              <a:off x="3457627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7" name="object 11997"/>
            <p:cNvSpPr/>
            <p:nvPr/>
          </p:nvSpPr>
          <p:spPr>
            <a:xfrm>
              <a:off x="345864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8" name="object 11998"/>
            <p:cNvSpPr/>
            <p:nvPr/>
          </p:nvSpPr>
          <p:spPr>
            <a:xfrm>
              <a:off x="345876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9" name="object 11999"/>
            <p:cNvSpPr/>
            <p:nvPr/>
          </p:nvSpPr>
          <p:spPr>
            <a:xfrm>
              <a:off x="345902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0" name="object 12000"/>
            <p:cNvSpPr/>
            <p:nvPr/>
          </p:nvSpPr>
          <p:spPr>
            <a:xfrm>
              <a:off x="345965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1" name="object 12001"/>
            <p:cNvSpPr/>
            <p:nvPr/>
          </p:nvSpPr>
          <p:spPr>
            <a:xfrm>
              <a:off x="345990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2" name="object 12002"/>
            <p:cNvSpPr/>
            <p:nvPr/>
          </p:nvSpPr>
          <p:spPr>
            <a:xfrm>
              <a:off x="346016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3" name="object 12003"/>
            <p:cNvSpPr/>
            <p:nvPr/>
          </p:nvSpPr>
          <p:spPr>
            <a:xfrm>
              <a:off x="3460288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4" name="object 12004"/>
            <p:cNvSpPr/>
            <p:nvPr/>
          </p:nvSpPr>
          <p:spPr>
            <a:xfrm>
              <a:off x="346117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5" name="object 12005"/>
            <p:cNvSpPr/>
            <p:nvPr/>
          </p:nvSpPr>
          <p:spPr>
            <a:xfrm>
              <a:off x="3460795" y="41715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6" name="object 12006"/>
            <p:cNvSpPr/>
            <p:nvPr/>
          </p:nvSpPr>
          <p:spPr>
            <a:xfrm>
              <a:off x="3461682" y="4171563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7" name="object 12007"/>
            <p:cNvSpPr/>
            <p:nvPr/>
          </p:nvSpPr>
          <p:spPr>
            <a:xfrm>
              <a:off x="3462950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8" name="object 12008"/>
            <p:cNvSpPr/>
            <p:nvPr/>
          </p:nvSpPr>
          <p:spPr>
            <a:xfrm>
              <a:off x="346320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9" name="object 12009"/>
            <p:cNvSpPr/>
            <p:nvPr/>
          </p:nvSpPr>
          <p:spPr>
            <a:xfrm>
              <a:off x="346358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0" name="object 12010"/>
            <p:cNvSpPr/>
            <p:nvPr/>
          </p:nvSpPr>
          <p:spPr>
            <a:xfrm>
              <a:off x="346409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1" name="object 12011"/>
            <p:cNvSpPr/>
            <p:nvPr/>
          </p:nvSpPr>
          <p:spPr>
            <a:xfrm>
              <a:off x="3464344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2" name="object 12012"/>
            <p:cNvSpPr/>
            <p:nvPr/>
          </p:nvSpPr>
          <p:spPr>
            <a:xfrm>
              <a:off x="346485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3" name="object 12013"/>
            <p:cNvSpPr/>
            <p:nvPr/>
          </p:nvSpPr>
          <p:spPr>
            <a:xfrm>
              <a:off x="346497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4" name="object 12014"/>
            <p:cNvSpPr/>
            <p:nvPr/>
          </p:nvSpPr>
          <p:spPr>
            <a:xfrm>
              <a:off x="3464344" y="4171550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5" name="object 12015"/>
            <p:cNvSpPr/>
            <p:nvPr/>
          </p:nvSpPr>
          <p:spPr>
            <a:xfrm>
              <a:off x="3465738" y="416998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03"/>
                  </a:moveTo>
                  <a:lnTo>
                    <a:pt x="887" y="80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6" name="object 12016"/>
            <p:cNvSpPr/>
            <p:nvPr/>
          </p:nvSpPr>
          <p:spPr>
            <a:xfrm>
              <a:off x="346599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7" name="object 12017"/>
            <p:cNvSpPr/>
            <p:nvPr/>
          </p:nvSpPr>
          <p:spPr>
            <a:xfrm>
              <a:off x="346649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8" name="object 12018"/>
            <p:cNvSpPr/>
            <p:nvPr/>
          </p:nvSpPr>
          <p:spPr>
            <a:xfrm>
              <a:off x="346662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9" name="object 12019"/>
            <p:cNvSpPr/>
            <p:nvPr/>
          </p:nvSpPr>
          <p:spPr>
            <a:xfrm>
              <a:off x="346675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0" name="object 12020"/>
            <p:cNvSpPr/>
            <p:nvPr/>
          </p:nvSpPr>
          <p:spPr>
            <a:xfrm>
              <a:off x="346751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1" name="object 12021"/>
            <p:cNvSpPr/>
            <p:nvPr/>
          </p:nvSpPr>
          <p:spPr>
            <a:xfrm>
              <a:off x="346776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2" name="object 12022"/>
            <p:cNvSpPr/>
            <p:nvPr/>
          </p:nvSpPr>
          <p:spPr>
            <a:xfrm>
              <a:off x="3467892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3" name="object 12023"/>
            <p:cNvSpPr/>
            <p:nvPr/>
          </p:nvSpPr>
          <p:spPr>
            <a:xfrm>
              <a:off x="346814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4" name="object 12024"/>
            <p:cNvSpPr/>
            <p:nvPr/>
          </p:nvSpPr>
          <p:spPr>
            <a:xfrm>
              <a:off x="3468399" y="417088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5" name="object 12025"/>
            <p:cNvSpPr/>
            <p:nvPr/>
          </p:nvSpPr>
          <p:spPr>
            <a:xfrm>
              <a:off x="346915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6" name="object 12026"/>
            <p:cNvSpPr/>
            <p:nvPr/>
          </p:nvSpPr>
          <p:spPr>
            <a:xfrm>
              <a:off x="346941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7" name="object 12027"/>
            <p:cNvSpPr/>
            <p:nvPr/>
          </p:nvSpPr>
          <p:spPr>
            <a:xfrm>
              <a:off x="346954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8" name="object 12028"/>
            <p:cNvSpPr/>
            <p:nvPr/>
          </p:nvSpPr>
          <p:spPr>
            <a:xfrm>
              <a:off x="347030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9" name="object 12029"/>
            <p:cNvSpPr/>
            <p:nvPr/>
          </p:nvSpPr>
          <p:spPr>
            <a:xfrm>
              <a:off x="3470427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0" name="object 12030"/>
            <p:cNvSpPr/>
            <p:nvPr/>
          </p:nvSpPr>
          <p:spPr>
            <a:xfrm>
              <a:off x="347068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1" name="object 12031"/>
            <p:cNvSpPr/>
            <p:nvPr/>
          </p:nvSpPr>
          <p:spPr>
            <a:xfrm>
              <a:off x="3470934" y="41711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2" name="object 12032"/>
            <p:cNvSpPr/>
            <p:nvPr/>
          </p:nvSpPr>
          <p:spPr>
            <a:xfrm>
              <a:off x="347182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3" name="object 12033"/>
            <p:cNvSpPr/>
            <p:nvPr/>
          </p:nvSpPr>
          <p:spPr>
            <a:xfrm>
              <a:off x="347207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4" name="object 12034"/>
            <p:cNvSpPr/>
            <p:nvPr/>
          </p:nvSpPr>
          <p:spPr>
            <a:xfrm>
              <a:off x="347283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5" name="object 12035"/>
            <p:cNvSpPr/>
            <p:nvPr/>
          </p:nvSpPr>
          <p:spPr>
            <a:xfrm>
              <a:off x="347296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6" name="object 12036"/>
            <p:cNvSpPr/>
            <p:nvPr/>
          </p:nvSpPr>
          <p:spPr>
            <a:xfrm>
              <a:off x="3473215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7" name="object 12037"/>
            <p:cNvSpPr/>
            <p:nvPr/>
          </p:nvSpPr>
          <p:spPr>
            <a:xfrm>
              <a:off x="3473595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8" name="object 12038"/>
            <p:cNvSpPr/>
            <p:nvPr/>
          </p:nvSpPr>
          <p:spPr>
            <a:xfrm>
              <a:off x="347435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9" name="object 12039"/>
            <p:cNvSpPr/>
            <p:nvPr/>
          </p:nvSpPr>
          <p:spPr>
            <a:xfrm>
              <a:off x="347460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0" name="object 12040"/>
            <p:cNvSpPr/>
            <p:nvPr/>
          </p:nvSpPr>
          <p:spPr>
            <a:xfrm>
              <a:off x="347486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1" name="object 12041"/>
            <p:cNvSpPr/>
            <p:nvPr/>
          </p:nvSpPr>
          <p:spPr>
            <a:xfrm>
              <a:off x="347498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2" name="object 12042"/>
            <p:cNvSpPr/>
            <p:nvPr/>
          </p:nvSpPr>
          <p:spPr>
            <a:xfrm>
              <a:off x="3475749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3" name="object 12043"/>
            <p:cNvSpPr/>
            <p:nvPr/>
          </p:nvSpPr>
          <p:spPr>
            <a:xfrm>
              <a:off x="3476003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4" name="object 12044"/>
            <p:cNvSpPr/>
            <p:nvPr/>
          </p:nvSpPr>
          <p:spPr>
            <a:xfrm>
              <a:off x="3476256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5" name="object 12045"/>
            <p:cNvSpPr/>
            <p:nvPr/>
          </p:nvSpPr>
          <p:spPr>
            <a:xfrm>
              <a:off x="347727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6" name="object 12046"/>
            <p:cNvSpPr/>
            <p:nvPr/>
          </p:nvSpPr>
          <p:spPr>
            <a:xfrm>
              <a:off x="347739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7" name="object 12047"/>
            <p:cNvSpPr/>
            <p:nvPr/>
          </p:nvSpPr>
          <p:spPr>
            <a:xfrm>
              <a:off x="347752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8" name="object 12048"/>
            <p:cNvSpPr/>
            <p:nvPr/>
          </p:nvSpPr>
          <p:spPr>
            <a:xfrm>
              <a:off x="347815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9" name="object 12049"/>
            <p:cNvSpPr/>
            <p:nvPr/>
          </p:nvSpPr>
          <p:spPr>
            <a:xfrm>
              <a:off x="347828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0" name="object 12050"/>
            <p:cNvSpPr/>
            <p:nvPr/>
          </p:nvSpPr>
          <p:spPr>
            <a:xfrm>
              <a:off x="347841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1" name="object 12051"/>
            <p:cNvSpPr/>
            <p:nvPr/>
          </p:nvSpPr>
          <p:spPr>
            <a:xfrm>
              <a:off x="3478791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2" name="object 12052"/>
            <p:cNvSpPr/>
            <p:nvPr/>
          </p:nvSpPr>
          <p:spPr>
            <a:xfrm>
              <a:off x="347929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3" name="object 12053"/>
            <p:cNvSpPr/>
            <p:nvPr/>
          </p:nvSpPr>
          <p:spPr>
            <a:xfrm>
              <a:off x="347967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4" name="object 12054"/>
            <p:cNvSpPr/>
            <p:nvPr/>
          </p:nvSpPr>
          <p:spPr>
            <a:xfrm>
              <a:off x="3479171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5" name="object 12055"/>
            <p:cNvSpPr/>
            <p:nvPr/>
          </p:nvSpPr>
          <p:spPr>
            <a:xfrm>
              <a:off x="348094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6" name="object 12056"/>
            <p:cNvSpPr/>
            <p:nvPr/>
          </p:nvSpPr>
          <p:spPr>
            <a:xfrm>
              <a:off x="3481198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7" name="object 12057"/>
            <p:cNvSpPr/>
            <p:nvPr/>
          </p:nvSpPr>
          <p:spPr>
            <a:xfrm>
              <a:off x="3481325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8" name="object 12058"/>
            <p:cNvSpPr/>
            <p:nvPr/>
          </p:nvSpPr>
          <p:spPr>
            <a:xfrm>
              <a:off x="3481579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9" name="object 12059"/>
            <p:cNvSpPr/>
            <p:nvPr/>
          </p:nvSpPr>
          <p:spPr>
            <a:xfrm>
              <a:off x="348195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0" name="object 12060"/>
            <p:cNvSpPr/>
            <p:nvPr/>
          </p:nvSpPr>
          <p:spPr>
            <a:xfrm>
              <a:off x="348246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1" name="object 12061"/>
            <p:cNvSpPr/>
            <p:nvPr/>
          </p:nvSpPr>
          <p:spPr>
            <a:xfrm>
              <a:off x="348271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2" name="object 12062"/>
            <p:cNvSpPr/>
            <p:nvPr/>
          </p:nvSpPr>
          <p:spPr>
            <a:xfrm>
              <a:off x="348335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3" name="object 12063"/>
            <p:cNvSpPr/>
            <p:nvPr/>
          </p:nvSpPr>
          <p:spPr>
            <a:xfrm>
              <a:off x="348360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4" name="object 12064"/>
            <p:cNvSpPr/>
            <p:nvPr/>
          </p:nvSpPr>
          <p:spPr>
            <a:xfrm>
              <a:off x="348373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5" name="object 12065"/>
            <p:cNvSpPr/>
            <p:nvPr/>
          </p:nvSpPr>
          <p:spPr>
            <a:xfrm>
              <a:off x="3483987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6" name="object 12066"/>
            <p:cNvSpPr/>
            <p:nvPr/>
          </p:nvSpPr>
          <p:spPr>
            <a:xfrm>
              <a:off x="348424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7" name="object 12067"/>
            <p:cNvSpPr/>
            <p:nvPr/>
          </p:nvSpPr>
          <p:spPr>
            <a:xfrm>
              <a:off x="348487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8" name="object 12068"/>
            <p:cNvSpPr/>
            <p:nvPr/>
          </p:nvSpPr>
          <p:spPr>
            <a:xfrm>
              <a:off x="348525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9" name="object 12069"/>
            <p:cNvSpPr/>
            <p:nvPr/>
          </p:nvSpPr>
          <p:spPr>
            <a:xfrm>
              <a:off x="348538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0" name="object 12070"/>
            <p:cNvSpPr/>
            <p:nvPr/>
          </p:nvSpPr>
          <p:spPr>
            <a:xfrm>
              <a:off x="348563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1" name="object 12071"/>
            <p:cNvSpPr/>
            <p:nvPr/>
          </p:nvSpPr>
          <p:spPr>
            <a:xfrm>
              <a:off x="348601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2" name="object 12072"/>
            <p:cNvSpPr/>
            <p:nvPr/>
          </p:nvSpPr>
          <p:spPr>
            <a:xfrm>
              <a:off x="348626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3" name="object 12073"/>
            <p:cNvSpPr/>
            <p:nvPr/>
          </p:nvSpPr>
          <p:spPr>
            <a:xfrm>
              <a:off x="3486648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4" name="object 12074"/>
            <p:cNvSpPr/>
            <p:nvPr/>
          </p:nvSpPr>
          <p:spPr>
            <a:xfrm>
              <a:off x="348690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5" name="object 12075"/>
            <p:cNvSpPr/>
            <p:nvPr/>
          </p:nvSpPr>
          <p:spPr>
            <a:xfrm>
              <a:off x="348740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6" name="object 12076"/>
            <p:cNvSpPr/>
            <p:nvPr/>
          </p:nvSpPr>
          <p:spPr>
            <a:xfrm>
              <a:off x="348753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7" name="object 12077"/>
            <p:cNvSpPr/>
            <p:nvPr/>
          </p:nvSpPr>
          <p:spPr>
            <a:xfrm>
              <a:off x="3487915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8" name="object 12078"/>
            <p:cNvSpPr/>
            <p:nvPr/>
          </p:nvSpPr>
          <p:spPr>
            <a:xfrm>
              <a:off x="348867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9" name="object 12079"/>
            <p:cNvSpPr/>
            <p:nvPr/>
          </p:nvSpPr>
          <p:spPr>
            <a:xfrm>
              <a:off x="348892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0" name="object 12080"/>
            <p:cNvSpPr/>
            <p:nvPr/>
          </p:nvSpPr>
          <p:spPr>
            <a:xfrm>
              <a:off x="3489183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1" name="object 12081"/>
            <p:cNvSpPr/>
            <p:nvPr/>
          </p:nvSpPr>
          <p:spPr>
            <a:xfrm>
              <a:off x="349007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2" name="object 12082"/>
            <p:cNvSpPr/>
            <p:nvPr/>
          </p:nvSpPr>
          <p:spPr>
            <a:xfrm>
              <a:off x="3490450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3" name="object 12083"/>
            <p:cNvSpPr/>
            <p:nvPr/>
          </p:nvSpPr>
          <p:spPr>
            <a:xfrm>
              <a:off x="349070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4" name="object 12084"/>
            <p:cNvSpPr/>
            <p:nvPr/>
          </p:nvSpPr>
          <p:spPr>
            <a:xfrm>
              <a:off x="349121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5" name="object 12085"/>
            <p:cNvSpPr/>
            <p:nvPr/>
          </p:nvSpPr>
          <p:spPr>
            <a:xfrm>
              <a:off x="349133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6" name="object 12086"/>
            <p:cNvSpPr/>
            <p:nvPr/>
          </p:nvSpPr>
          <p:spPr>
            <a:xfrm>
              <a:off x="3491590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7" name="object 12087"/>
            <p:cNvSpPr/>
            <p:nvPr/>
          </p:nvSpPr>
          <p:spPr>
            <a:xfrm>
              <a:off x="349184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8" name="object 12088"/>
            <p:cNvSpPr/>
            <p:nvPr/>
          </p:nvSpPr>
          <p:spPr>
            <a:xfrm>
              <a:off x="3491971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9" name="object 12089"/>
            <p:cNvSpPr/>
            <p:nvPr/>
          </p:nvSpPr>
          <p:spPr>
            <a:xfrm>
              <a:off x="349247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0" name="object 12090"/>
            <p:cNvSpPr/>
            <p:nvPr/>
          </p:nvSpPr>
          <p:spPr>
            <a:xfrm>
              <a:off x="349285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1" name="object 12091"/>
            <p:cNvSpPr/>
            <p:nvPr/>
          </p:nvSpPr>
          <p:spPr>
            <a:xfrm>
              <a:off x="349298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2" name="object 12092"/>
            <p:cNvSpPr/>
            <p:nvPr/>
          </p:nvSpPr>
          <p:spPr>
            <a:xfrm>
              <a:off x="349323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3" name="object 12093"/>
            <p:cNvSpPr/>
            <p:nvPr/>
          </p:nvSpPr>
          <p:spPr>
            <a:xfrm>
              <a:off x="3493111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4" name="object 12094"/>
            <p:cNvSpPr/>
            <p:nvPr/>
          </p:nvSpPr>
          <p:spPr>
            <a:xfrm>
              <a:off x="3494632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5" name="object 12095"/>
            <p:cNvSpPr/>
            <p:nvPr/>
          </p:nvSpPr>
          <p:spPr>
            <a:xfrm>
              <a:off x="349501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6" name="object 12096"/>
            <p:cNvSpPr/>
            <p:nvPr/>
          </p:nvSpPr>
          <p:spPr>
            <a:xfrm>
              <a:off x="349551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7" name="object 12097"/>
            <p:cNvSpPr/>
            <p:nvPr/>
          </p:nvSpPr>
          <p:spPr>
            <a:xfrm>
              <a:off x="349564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8" name="object 12098"/>
            <p:cNvSpPr/>
            <p:nvPr/>
          </p:nvSpPr>
          <p:spPr>
            <a:xfrm>
              <a:off x="349577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9" name="object 12099"/>
            <p:cNvSpPr/>
            <p:nvPr/>
          </p:nvSpPr>
          <p:spPr>
            <a:xfrm>
              <a:off x="349602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0" name="object 12100"/>
            <p:cNvSpPr/>
            <p:nvPr/>
          </p:nvSpPr>
          <p:spPr>
            <a:xfrm>
              <a:off x="349640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1" name="object 12101"/>
            <p:cNvSpPr/>
            <p:nvPr/>
          </p:nvSpPr>
          <p:spPr>
            <a:xfrm>
              <a:off x="349666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2" name="object 12102"/>
            <p:cNvSpPr/>
            <p:nvPr/>
          </p:nvSpPr>
          <p:spPr>
            <a:xfrm>
              <a:off x="3496913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3" name="object 12103"/>
            <p:cNvSpPr/>
            <p:nvPr/>
          </p:nvSpPr>
          <p:spPr>
            <a:xfrm>
              <a:off x="349704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4" name="object 12104"/>
            <p:cNvSpPr/>
            <p:nvPr/>
          </p:nvSpPr>
          <p:spPr>
            <a:xfrm>
              <a:off x="3497293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5" name="object 12105"/>
            <p:cNvSpPr/>
            <p:nvPr/>
          </p:nvSpPr>
          <p:spPr>
            <a:xfrm>
              <a:off x="349830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6" name="object 12106"/>
            <p:cNvSpPr/>
            <p:nvPr/>
          </p:nvSpPr>
          <p:spPr>
            <a:xfrm>
              <a:off x="349856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7" name="object 12107"/>
            <p:cNvSpPr/>
            <p:nvPr/>
          </p:nvSpPr>
          <p:spPr>
            <a:xfrm>
              <a:off x="349919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8" name="object 12108"/>
            <p:cNvSpPr/>
            <p:nvPr/>
          </p:nvSpPr>
          <p:spPr>
            <a:xfrm>
              <a:off x="349932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9" name="object 12109"/>
            <p:cNvSpPr/>
            <p:nvPr/>
          </p:nvSpPr>
          <p:spPr>
            <a:xfrm>
              <a:off x="3499574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0" name="object 12110"/>
            <p:cNvSpPr/>
            <p:nvPr/>
          </p:nvSpPr>
          <p:spPr>
            <a:xfrm>
              <a:off x="3499828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1" name="object 12111"/>
            <p:cNvSpPr/>
            <p:nvPr/>
          </p:nvSpPr>
          <p:spPr>
            <a:xfrm>
              <a:off x="350008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2" name="object 12112"/>
            <p:cNvSpPr/>
            <p:nvPr/>
          </p:nvSpPr>
          <p:spPr>
            <a:xfrm>
              <a:off x="350071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3" name="object 12113"/>
            <p:cNvSpPr/>
            <p:nvPr/>
          </p:nvSpPr>
          <p:spPr>
            <a:xfrm>
              <a:off x="350109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4" name="object 12114"/>
            <p:cNvSpPr/>
            <p:nvPr/>
          </p:nvSpPr>
          <p:spPr>
            <a:xfrm>
              <a:off x="350134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5" name="object 12115"/>
            <p:cNvSpPr/>
            <p:nvPr/>
          </p:nvSpPr>
          <p:spPr>
            <a:xfrm>
              <a:off x="350172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6" name="object 12116"/>
            <p:cNvSpPr/>
            <p:nvPr/>
          </p:nvSpPr>
          <p:spPr>
            <a:xfrm>
              <a:off x="3501222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7" name="object 12117"/>
            <p:cNvSpPr/>
            <p:nvPr/>
          </p:nvSpPr>
          <p:spPr>
            <a:xfrm>
              <a:off x="3502489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8" name="object 12118"/>
            <p:cNvSpPr/>
            <p:nvPr/>
          </p:nvSpPr>
          <p:spPr>
            <a:xfrm>
              <a:off x="350312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9" name="object 12119"/>
            <p:cNvSpPr/>
            <p:nvPr/>
          </p:nvSpPr>
          <p:spPr>
            <a:xfrm>
              <a:off x="350337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0" name="object 12120"/>
            <p:cNvSpPr/>
            <p:nvPr/>
          </p:nvSpPr>
          <p:spPr>
            <a:xfrm>
              <a:off x="3502743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1" name="object 12121"/>
            <p:cNvSpPr/>
            <p:nvPr/>
          </p:nvSpPr>
          <p:spPr>
            <a:xfrm>
              <a:off x="350464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2" name="object 12122"/>
            <p:cNvSpPr/>
            <p:nvPr/>
          </p:nvSpPr>
          <p:spPr>
            <a:xfrm>
              <a:off x="350477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3" name="object 12123"/>
            <p:cNvSpPr/>
            <p:nvPr/>
          </p:nvSpPr>
          <p:spPr>
            <a:xfrm>
              <a:off x="350502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4" name="object 12124"/>
            <p:cNvSpPr/>
            <p:nvPr/>
          </p:nvSpPr>
          <p:spPr>
            <a:xfrm>
              <a:off x="3505150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5" name="object 12125"/>
            <p:cNvSpPr/>
            <p:nvPr/>
          </p:nvSpPr>
          <p:spPr>
            <a:xfrm>
              <a:off x="350578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6" name="object 12126"/>
            <p:cNvSpPr/>
            <p:nvPr/>
          </p:nvSpPr>
          <p:spPr>
            <a:xfrm>
              <a:off x="350591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7" name="object 12127"/>
            <p:cNvSpPr/>
            <p:nvPr/>
          </p:nvSpPr>
          <p:spPr>
            <a:xfrm>
              <a:off x="350629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8" name="object 12128"/>
            <p:cNvSpPr/>
            <p:nvPr/>
          </p:nvSpPr>
          <p:spPr>
            <a:xfrm>
              <a:off x="350641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9" name="object 12129"/>
            <p:cNvSpPr/>
            <p:nvPr/>
          </p:nvSpPr>
          <p:spPr>
            <a:xfrm>
              <a:off x="350705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0" name="object 12130"/>
            <p:cNvSpPr/>
            <p:nvPr/>
          </p:nvSpPr>
          <p:spPr>
            <a:xfrm>
              <a:off x="350730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1" name="object 12131"/>
            <p:cNvSpPr/>
            <p:nvPr/>
          </p:nvSpPr>
          <p:spPr>
            <a:xfrm>
              <a:off x="3507431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2" name="object 12132"/>
            <p:cNvSpPr/>
            <p:nvPr/>
          </p:nvSpPr>
          <p:spPr>
            <a:xfrm>
              <a:off x="350768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3" name="object 12133"/>
            <p:cNvSpPr/>
            <p:nvPr/>
          </p:nvSpPr>
          <p:spPr>
            <a:xfrm>
              <a:off x="3507812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4" name="object 12134"/>
            <p:cNvSpPr/>
            <p:nvPr/>
          </p:nvSpPr>
          <p:spPr>
            <a:xfrm>
              <a:off x="350844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5" name="object 12135"/>
            <p:cNvSpPr/>
            <p:nvPr/>
          </p:nvSpPr>
          <p:spPr>
            <a:xfrm>
              <a:off x="3507938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6" name="object 12136"/>
            <p:cNvSpPr/>
            <p:nvPr/>
          </p:nvSpPr>
          <p:spPr>
            <a:xfrm>
              <a:off x="350920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7" name="object 12137"/>
            <p:cNvSpPr/>
            <p:nvPr/>
          </p:nvSpPr>
          <p:spPr>
            <a:xfrm>
              <a:off x="350945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8" name="object 12138"/>
            <p:cNvSpPr/>
            <p:nvPr/>
          </p:nvSpPr>
          <p:spPr>
            <a:xfrm>
              <a:off x="3510093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9" name="object 12139"/>
            <p:cNvSpPr/>
            <p:nvPr/>
          </p:nvSpPr>
          <p:spPr>
            <a:xfrm>
              <a:off x="351021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0" name="object 12140"/>
            <p:cNvSpPr/>
            <p:nvPr/>
          </p:nvSpPr>
          <p:spPr>
            <a:xfrm>
              <a:off x="3510473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1" name="object 12141"/>
            <p:cNvSpPr/>
            <p:nvPr/>
          </p:nvSpPr>
          <p:spPr>
            <a:xfrm>
              <a:off x="3510346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2" name="object 12142"/>
            <p:cNvSpPr/>
            <p:nvPr/>
          </p:nvSpPr>
          <p:spPr>
            <a:xfrm>
              <a:off x="351174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3" name="object 12143"/>
            <p:cNvSpPr/>
            <p:nvPr/>
          </p:nvSpPr>
          <p:spPr>
            <a:xfrm>
              <a:off x="351224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4" name="object 12144"/>
            <p:cNvSpPr/>
            <p:nvPr/>
          </p:nvSpPr>
          <p:spPr>
            <a:xfrm>
              <a:off x="3511740" y="4171563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5" name="object 12145"/>
            <p:cNvSpPr/>
            <p:nvPr/>
          </p:nvSpPr>
          <p:spPr>
            <a:xfrm>
              <a:off x="3513134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6" name="object 12146"/>
            <p:cNvSpPr/>
            <p:nvPr/>
          </p:nvSpPr>
          <p:spPr>
            <a:xfrm>
              <a:off x="351389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7" name="object 12147"/>
            <p:cNvSpPr/>
            <p:nvPr/>
          </p:nvSpPr>
          <p:spPr>
            <a:xfrm>
              <a:off x="3514148" y="41712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8" name="object 12148"/>
            <p:cNvSpPr/>
            <p:nvPr/>
          </p:nvSpPr>
          <p:spPr>
            <a:xfrm>
              <a:off x="351452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9" name="object 12149"/>
            <p:cNvSpPr/>
            <p:nvPr/>
          </p:nvSpPr>
          <p:spPr>
            <a:xfrm>
              <a:off x="351490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0" name="object 12150"/>
            <p:cNvSpPr/>
            <p:nvPr/>
          </p:nvSpPr>
          <p:spPr>
            <a:xfrm>
              <a:off x="3515162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1" name="object 12151"/>
            <p:cNvSpPr/>
            <p:nvPr/>
          </p:nvSpPr>
          <p:spPr>
            <a:xfrm>
              <a:off x="3515542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2" name="object 12152"/>
            <p:cNvSpPr/>
            <p:nvPr/>
          </p:nvSpPr>
          <p:spPr>
            <a:xfrm>
              <a:off x="351579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3" name="object 12153"/>
            <p:cNvSpPr/>
            <p:nvPr/>
          </p:nvSpPr>
          <p:spPr>
            <a:xfrm>
              <a:off x="351630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4" name="object 12154"/>
            <p:cNvSpPr/>
            <p:nvPr/>
          </p:nvSpPr>
          <p:spPr>
            <a:xfrm>
              <a:off x="351642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5" name="object 12155"/>
            <p:cNvSpPr/>
            <p:nvPr/>
          </p:nvSpPr>
          <p:spPr>
            <a:xfrm>
              <a:off x="351655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6" name="object 12156"/>
            <p:cNvSpPr/>
            <p:nvPr/>
          </p:nvSpPr>
          <p:spPr>
            <a:xfrm>
              <a:off x="3516936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7" name="object 12157"/>
            <p:cNvSpPr/>
            <p:nvPr/>
          </p:nvSpPr>
          <p:spPr>
            <a:xfrm>
              <a:off x="3517823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8" name="object 12158"/>
            <p:cNvSpPr/>
            <p:nvPr/>
          </p:nvSpPr>
          <p:spPr>
            <a:xfrm>
              <a:off x="351807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9" name="object 12159"/>
            <p:cNvSpPr/>
            <p:nvPr/>
          </p:nvSpPr>
          <p:spPr>
            <a:xfrm>
              <a:off x="3518330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0" name="object 12160"/>
            <p:cNvSpPr/>
            <p:nvPr/>
          </p:nvSpPr>
          <p:spPr>
            <a:xfrm>
              <a:off x="351934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1" name="object 12161"/>
            <p:cNvSpPr/>
            <p:nvPr/>
          </p:nvSpPr>
          <p:spPr>
            <a:xfrm>
              <a:off x="351959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2" name="object 12162"/>
            <p:cNvSpPr/>
            <p:nvPr/>
          </p:nvSpPr>
          <p:spPr>
            <a:xfrm>
              <a:off x="352035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3" name="object 12163"/>
            <p:cNvSpPr/>
            <p:nvPr/>
          </p:nvSpPr>
          <p:spPr>
            <a:xfrm>
              <a:off x="352061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4" name="object 12164"/>
            <p:cNvSpPr/>
            <p:nvPr/>
          </p:nvSpPr>
          <p:spPr>
            <a:xfrm>
              <a:off x="3520865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5" name="object 12165"/>
            <p:cNvSpPr/>
            <p:nvPr/>
          </p:nvSpPr>
          <p:spPr>
            <a:xfrm>
              <a:off x="352099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6" name="object 12166"/>
            <p:cNvSpPr/>
            <p:nvPr/>
          </p:nvSpPr>
          <p:spPr>
            <a:xfrm>
              <a:off x="352124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7" name="object 12167"/>
            <p:cNvSpPr/>
            <p:nvPr/>
          </p:nvSpPr>
          <p:spPr>
            <a:xfrm>
              <a:off x="352162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8" name="object 12168"/>
            <p:cNvSpPr/>
            <p:nvPr/>
          </p:nvSpPr>
          <p:spPr>
            <a:xfrm>
              <a:off x="352213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9" name="object 12169"/>
            <p:cNvSpPr/>
            <p:nvPr/>
          </p:nvSpPr>
          <p:spPr>
            <a:xfrm>
              <a:off x="352238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0" name="object 12170"/>
            <p:cNvSpPr/>
            <p:nvPr/>
          </p:nvSpPr>
          <p:spPr>
            <a:xfrm>
              <a:off x="3522132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1" name="object 12171"/>
            <p:cNvSpPr/>
            <p:nvPr/>
          </p:nvSpPr>
          <p:spPr>
            <a:xfrm>
              <a:off x="3523399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2" name="object 12172"/>
            <p:cNvSpPr/>
            <p:nvPr/>
          </p:nvSpPr>
          <p:spPr>
            <a:xfrm>
              <a:off x="352365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3" name="object 12173"/>
            <p:cNvSpPr/>
            <p:nvPr/>
          </p:nvSpPr>
          <p:spPr>
            <a:xfrm>
              <a:off x="352428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4" name="object 12174"/>
            <p:cNvSpPr/>
            <p:nvPr/>
          </p:nvSpPr>
          <p:spPr>
            <a:xfrm>
              <a:off x="352454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5" name="object 12175"/>
            <p:cNvSpPr/>
            <p:nvPr/>
          </p:nvSpPr>
          <p:spPr>
            <a:xfrm>
              <a:off x="352492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6" name="object 12176"/>
            <p:cNvSpPr/>
            <p:nvPr/>
          </p:nvSpPr>
          <p:spPr>
            <a:xfrm>
              <a:off x="352517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7" name="object 12177"/>
            <p:cNvSpPr/>
            <p:nvPr/>
          </p:nvSpPr>
          <p:spPr>
            <a:xfrm>
              <a:off x="352568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8" name="object 12178"/>
            <p:cNvSpPr/>
            <p:nvPr/>
          </p:nvSpPr>
          <p:spPr>
            <a:xfrm>
              <a:off x="352580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9" name="object 12179"/>
            <p:cNvSpPr/>
            <p:nvPr/>
          </p:nvSpPr>
          <p:spPr>
            <a:xfrm>
              <a:off x="352593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0" name="object 12180"/>
            <p:cNvSpPr/>
            <p:nvPr/>
          </p:nvSpPr>
          <p:spPr>
            <a:xfrm>
              <a:off x="3526187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1" name="object 12181"/>
            <p:cNvSpPr/>
            <p:nvPr/>
          </p:nvSpPr>
          <p:spPr>
            <a:xfrm>
              <a:off x="352669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2" name="object 12182"/>
            <p:cNvSpPr/>
            <p:nvPr/>
          </p:nvSpPr>
          <p:spPr>
            <a:xfrm>
              <a:off x="352720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3" name="object 12183"/>
            <p:cNvSpPr/>
            <p:nvPr/>
          </p:nvSpPr>
          <p:spPr>
            <a:xfrm>
              <a:off x="3527455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4" name="object 12184"/>
            <p:cNvSpPr/>
            <p:nvPr/>
          </p:nvSpPr>
          <p:spPr>
            <a:xfrm>
              <a:off x="352821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5" name="object 12185"/>
            <p:cNvSpPr/>
            <p:nvPr/>
          </p:nvSpPr>
          <p:spPr>
            <a:xfrm>
              <a:off x="352846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6" name="object 12186"/>
            <p:cNvSpPr/>
            <p:nvPr/>
          </p:nvSpPr>
          <p:spPr>
            <a:xfrm>
              <a:off x="3528722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7" name="object 12187"/>
            <p:cNvSpPr/>
            <p:nvPr/>
          </p:nvSpPr>
          <p:spPr>
            <a:xfrm>
              <a:off x="3528848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8" name="object 12188"/>
            <p:cNvSpPr/>
            <p:nvPr/>
          </p:nvSpPr>
          <p:spPr>
            <a:xfrm>
              <a:off x="352973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9" name="object 12189"/>
            <p:cNvSpPr/>
            <p:nvPr/>
          </p:nvSpPr>
          <p:spPr>
            <a:xfrm>
              <a:off x="352986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0" name="object 12190"/>
            <p:cNvSpPr/>
            <p:nvPr/>
          </p:nvSpPr>
          <p:spPr>
            <a:xfrm>
              <a:off x="352998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1" name="object 12191"/>
            <p:cNvSpPr/>
            <p:nvPr/>
          </p:nvSpPr>
          <p:spPr>
            <a:xfrm>
              <a:off x="353049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2" name="object 12192"/>
            <p:cNvSpPr/>
            <p:nvPr/>
          </p:nvSpPr>
          <p:spPr>
            <a:xfrm>
              <a:off x="353087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3" name="object 12193"/>
            <p:cNvSpPr/>
            <p:nvPr/>
          </p:nvSpPr>
          <p:spPr>
            <a:xfrm>
              <a:off x="3531256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4" name="object 12194"/>
            <p:cNvSpPr/>
            <p:nvPr/>
          </p:nvSpPr>
          <p:spPr>
            <a:xfrm>
              <a:off x="3531510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5" name="object 12195"/>
            <p:cNvSpPr/>
            <p:nvPr/>
          </p:nvSpPr>
          <p:spPr>
            <a:xfrm>
              <a:off x="353214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6" name="object 12196"/>
            <p:cNvSpPr/>
            <p:nvPr/>
          </p:nvSpPr>
          <p:spPr>
            <a:xfrm>
              <a:off x="3531637" y="4171569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7" name="object 12197"/>
            <p:cNvSpPr/>
            <p:nvPr/>
          </p:nvSpPr>
          <p:spPr>
            <a:xfrm>
              <a:off x="353353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8" name="object 12198"/>
            <p:cNvSpPr/>
            <p:nvPr/>
          </p:nvSpPr>
          <p:spPr>
            <a:xfrm>
              <a:off x="3532777" y="41715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9" name="object 12199"/>
            <p:cNvSpPr/>
            <p:nvPr/>
          </p:nvSpPr>
          <p:spPr>
            <a:xfrm>
              <a:off x="3534171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0" name="object 12200"/>
            <p:cNvSpPr/>
            <p:nvPr/>
          </p:nvSpPr>
          <p:spPr>
            <a:xfrm>
              <a:off x="353429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1" name="object 12201"/>
            <p:cNvSpPr/>
            <p:nvPr/>
          </p:nvSpPr>
          <p:spPr>
            <a:xfrm>
              <a:off x="353493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2" name="object 12202"/>
            <p:cNvSpPr/>
            <p:nvPr/>
          </p:nvSpPr>
          <p:spPr>
            <a:xfrm>
              <a:off x="353543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3" name="object 12203"/>
            <p:cNvSpPr/>
            <p:nvPr/>
          </p:nvSpPr>
          <p:spPr>
            <a:xfrm>
              <a:off x="353581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4" name="object 12204"/>
            <p:cNvSpPr/>
            <p:nvPr/>
          </p:nvSpPr>
          <p:spPr>
            <a:xfrm>
              <a:off x="353619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5" name="object 12205"/>
            <p:cNvSpPr/>
            <p:nvPr/>
          </p:nvSpPr>
          <p:spPr>
            <a:xfrm>
              <a:off x="3536452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6" name="object 12206"/>
            <p:cNvSpPr/>
            <p:nvPr/>
          </p:nvSpPr>
          <p:spPr>
            <a:xfrm>
              <a:off x="3536579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7" name="object 12207"/>
            <p:cNvSpPr/>
            <p:nvPr/>
          </p:nvSpPr>
          <p:spPr>
            <a:xfrm>
              <a:off x="3536833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8" name="object 12208"/>
            <p:cNvSpPr/>
            <p:nvPr/>
          </p:nvSpPr>
          <p:spPr>
            <a:xfrm>
              <a:off x="353733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9" name="object 12209"/>
            <p:cNvSpPr/>
            <p:nvPr/>
          </p:nvSpPr>
          <p:spPr>
            <a:xfrm>
              <a:off x="353772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0" name="object 12210"/>
            <p:cNvSpPr/>
            <p:nvPr/>
          </p:nvSpPr>
          <p:spPr>
            <a:xfrm>
              <a:off x="353797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1" name="object 12211"/>
            <p:cNvSpPr/>
            <p:nvPr/>
          </p:nvSpPr>
          <p:spPr>
            <a:xfrm>
              <a:off x="353860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2" name="object 12212"/>
            <p:cNvSpPr/>
            <p:nvPr/>
          </p:nvSpPr>
          <p:spPr>
            <a:xfrm>
              <a:off x="353886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3" name="object 12213"/>
            <p:cNvSpPr/>
            <p:nvPr/>
          </p:nvSpPr>
          <p:spPr>
            <a:xfrm>
              <a:off x="3539114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4" name="object 12214"/>
            <p:cNvSpPr/>
            <p:nvPr/>
          </p:nvSpPr>
          <p:spPr>
            <a:xfrm>
              <a:off x="3539367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5" name="object 12215"/>
            <p:cNvSpPr/>
            <p:nvPr/>
          </p:nvSpPr>
          <p:spPr>
            <a:xfrm>
              <a:off x="3539240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6" name="object 12216"/>
            <p:cNvSpPr/>
            <p:nvPr/>
          </p:nvSpPr>
          <p:spPr>
            <a:xfrm>
              <a:off x="354152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7" name="object 12217"/>
            <p:cNvSpPr/>
            <p:nvPr/>
          </p:nvSpPr>
          <p:spPr>
            <a:xfrm>
              <a:off x="354164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8" name="object 12218"/>
            <p:cNvSpPr/>
            <p:nvPr/>
          </p:nvSpPr>
          <p:spPr>
            <a:xfrm>
              <a:off x="3541015" y="4171550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9" name="object 12219"/>
            <p:cNvSpPr/>
            <p:nvPr/>
          </p:nvSpPr>
          <p:spPr>
            <a:xfrm>
              <a:off x="354291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0" name="object 12220"/>
            <p:cNvSpPr/>
            <p:nvPr/>
          </p:nvSpPr>
          <p:spPr>
            <a:xfrm>
              <a:off x="354329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1" name="object 12221"/>
            <p:cNvSpPr/>
            <p:nvPr/>
          </p:nvSpPr>
          <p:spPr>
            <a:xfrm>
              <a:off x="354354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2" name="object 12222"/>
            <p:cNvSpPr/>
            <p:nvPr/>
          </p:nvSpPr>
          <p:spPr>
            <a:xfrm>
              <a:off x="354380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3" name="object 12223"/>
            <p:cNvSpPr/>
            <p:nvPr/>
          </p:nvSpPr>
          <p:spPr>
            <a:xfrm>
              <a:off x="354418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4" name="object 12224"/>
            <p:cNvSpPr/>
            <p:nvPr/>
          </p:nvSpPr>
          <p:spPr>
            <a:xfrm>
              <a:off x="3544436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5" name="object 12225"/>
            <p:cNvSpPr/>
            <p:nvPr/>
          </p:nvSpPr>
          <p:spPr>
            <a:xfrm>
              <a:off x="3544690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6" name="object 12226"/>
            <p:cNvSpPr/>
            <p:nvPr/>
          </p:nvSpPr>
          <p:spPr>
            <a:xfrm>
              <a:off x="354494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7" name="object 12227"/>
            <p:cNvSpPr/>
            <p:nvPr/>
          </p:nvSpPr>
          <p:spPr>
            <a:xfrm>
              <a:off x="354532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8" name="object 12228"/>
            <p:cNvSpPr/>
            <p:nvPr/>
          </p:nvSpPr>
          <p:spPr>
            <a:xfrm>
              <a:off x="354557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9" name="object 12229"/>
            <p:cNvSpPr/>
            <p:nvPr/>
          </p:nvSpPr>
          <p:spPr>
            <a:xfrm>
              <a:off x="354595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0" name="object 12230"/>
            <p:cNvSpPr/>
            <p:nvPr/>
          </p:nvSpPr>
          <p:spPr>
            <a:xfrm>
              <a:off x="354646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1" name="object 12231"/>
            <p:cNvSpPr/>
            <p:nvPr/>
          </p:nvSpPr>
          <p:spPr>
            <a:xfrm>
              <a:off x="354659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2" name="object 12232"/>
            <p:cNvSpPr/>
            <p:nvPr/>
          </p:nvSpPr>
          <p:spPr>
            <a:xfrm>
              <a:off x="3546844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3" name="object 12233"/>
            <p:cNvSpPr/>
            <p:nvPr/>
          </p:nvSpPr>
          <p:spPr>
            <a:xfrm>
              <a:off x="354697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4" name="object 12234"/>
            <p:cNvSpPr/>
            <p:nvPr/>
          </p:nvSpPr>
          <p:spPr>
            <a:xfrm>
              <a:off x="354709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5" name="object 12235"/>
            <p:cNvSpPr/>
            <p:nvPr/>
          </p:nvSpPr>
          <p:spPr>
            <a:xfrm>
              <a:off x="3547351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6" name="object 12236"/>
            <p:cNvSpPr/>
            <p:nvPr/>
          </p:nvSpPr>
          <p:spPr>
            <a:xfrm>
              <a:off x="354811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7" name="object 12237"/>
            <p:cNvSpPr/>
            <p:nvPr/>
          </p:nvSpPr>
          <p:spPr>
            <a:xfrm>
              <a:off x="3547478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8" name="object 12238"/>
            <p:cNvSpPr/>
            <p:nvPr/>
          </p:nvSpPr>
          <p:spPr>
            <a:xfrm>
              <a:off x="354874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9" name="object 12239"/>
            <p:cNvSpPr/>
            <p:nvPr/>
          </p:nvSpPr>
          <p:spPr>
            <a:xfrm>
              <a:off x="354899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0" name="object 12240"/>
            <p:cNvSpPr/>
            <p:nvPr/>
          </p:nvSpPr>
          <p:spPr>
            <a:xfrm>
              <a:off x="354937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1" name="object 12241"/>
            <p:cNvSpPr/>
            <p:nvPr/>
          </p:nvSpPr>
          <p:spPr>
            <a:xfrm>
              <a:off x="3549505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2" name="object 12242"/>
            <p:cNvSpPr/>
            <p:nvPr/>
          </p:nvSpPr>
          <p:spPr>
            <a:xfrm>
              <a:off x="3548872" y="417151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3" name="object 12243"/>
            <p:cNvSpPr/>
            <p:nvPr/>
          </p:nvSpPr>
          <p:spPr>
            <a:xfrm>
              <a:off x="3550773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4" name="object 12244"/>
            <p:cNvSpPr/>
            <p:nvPr/>
          </p:nvSpPr>
          <p:spPr>
            <a:xfrm>
              <a:off x="355115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5" name="object 12245"/>
            <p:cNvSpPr/>
            <p:nvPr/>
          </p:nvSpPr>
          <p:spPr>
            <a:xfrm>
              <a:off x="355166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6" name="object 12246"/>
            <p:cNvSpPr/>
            <p:nvPr/>
          </p:nvSpPr>
          <p:spPr>
            <a:xfrm>
              <a:off x="355191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7" name="object 12247"/>
            <p:cNvSpPr/>
            <p:nvPr/>
          </p:nvSpPr>
          <p:spPr>
            <a:xfrm>
              <a:off x="355216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8" name="object 12248"/>
            <p:cNvSpPr/>
            <p:nvPr/>
          </p:nvSpPr>
          <p:spPr>
            <a:xfrm>
              <a:off x="3552293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9" name="object 12249"/>
            <p:cNvSpPr/>
            <p:nvPr/>
          </p:nvSpPr>
          <p:spPr>
            <a:xfrm>
              <a:off x="3552547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0" name="object 12250"/>
            <p:cNvSpPr/>
            <p:nvPr/>
          </p:nvSpPr>
          <p:spPr>
            <a:xfrm>
              <a:off x="355318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1" name="object 12251"/>
            <p:cNvSpPr/>
            <p:nvPr/>
          </p:nvSpPr>
          <p:spPr>
            <a:xfrm>
              <a:off x="355343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2" name="object 12252"/>
            <p:cNvSpPr/>
            <p:nvPr/>
          </p:nvSpPr>
          <p:spPr>
            <a:xfrm>
              <a:off x="355394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3" name="object 12253"/>
            <p:cNvSpPr/>
            <p:nvPr/>
          </p:nvSpPr>
          <p:spPr>
            <a:xfrm>
              <a:off x="355432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4" name="object 12254"/>
            <p:cNvSpPr/>
            <p:nvPr/>
          </p:nvSpPr>
          <p:spPr>
            <a:xfrm>
              <a:off x="355457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5" name="object 12255"/>
            <p:cNvSpPr/>
            <p:nvPr/>
          </p:nvSpPr>
          <p:spPr>
            <a:xfrm>
              <a:off x="355482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6" name="object 12256"/>
            <p:cNvSpPr/>
            <p:nvPr/>
          </p:nvSpPr>
          <p:spPr>
            <a:xfrm>
              <a:off x="3555081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7" name="object 12257"/>
            <p:cNvSpPr/>
            <p:nvPr/>
          </p:nvSpPr>
          <p:spPr>
            <a:xfrm>
              <a:off x="3555208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8" name="object 12258"/>
            <p:cNvSpPr/>
            <p:nvPr/>
          </p:nvSpPr>
          <p:spPr>
            <a:xfrm>
              <a:off x="355634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9" name="object 12259"/>
            <p:cNvSpPr/>
            <p:nvPr/>
          </p:nvSpPr>
          <p:spPr>
            <a:xfrm>
              <a:off x="355685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0" name="object 12260"/>
            <p:cNvSpPr/>
            <p:nvPr/>
          </p:nvSpPr>
          <p:spPr>
            <a:xfrm>
              <a:off x="355723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1" name="object 12261"/>
            <p:cNvSpPr/>
            <p:nvPr/>
          </p:nvSpPr>
          <p:spPr>
            <a:xfrm>
              <a:off x="355748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2" name="object 12262"/>
            <p:cNvSpPr/>
            <p:nvPr/>
          </p:nvSpPr>
          <p:spPr>
            <a:xfrm>
              <a:off x="3557743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3" name="object 12263"/>
            <p:cNvSpPr/>
            <p:nvPr/>
          </p:nvSpPr>
          <p:spPr>
            <a:xfrm>
              <a:off x="355799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4" name="object 12264"/>
            <p:cNvSpPr/>
            <p:nvPr/>
          </p:nvSpPr>
          <p:spPr>
            <a:xfrm>
              <a:off x="355863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5" name="object 12265"/>
            <p:cNvSpPr/>
            <p:nvPr/>
          </p:nvSpPr>
          <p:spPr>
            <a:xfrm>
              <a:off x="355888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6" name="object 12266"/>
            <p:cNvSpPr/>
            <p:nvPr/>
          </p:nvSpPr>
          <p:spPr>
            <a:xfrm>
              <a:off x="3558250" y="41715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7" name="object 12267"/>
            <p:cNvSpPr/>
            <p:nvPr/>
          </p:nvSpPr>
          <p:spPr>
            <a:xfrm>
              <a:off x="3558883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8" name="object 12268"/>
            <p:cNvSpPr/>
            <p:nvPr/>
          </p:nvSpPr>
          <p:spPr>
            <a:xfrm>
              <a:off x="3560151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9" name="object 12269"/>
            <p:cNvSpPr/>
            <p:nvPr/>
          </p:nvSpPr>
          <p:spPr>
            <a:xfrm>
              <a:off x="3560404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0" name="object 12270"/>
            <p:cNvSpPr/>
            <p:nvPr/>
          </p:nvSpPr>
          <p:spPr>
            <a:xfrm>
              <a:off x="356116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1" name="object 12271"/>
            <p:cNvSpPr/>
            <p:nvPr/>
          </p:nvSpPr>
          <p:spPr>
            <a:xfrm>
              <a:off x="356141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2" name="object 12272"/>
            <p:cNvSpPr/>
            <p:nvPr/>
          </p:nvSpPr>
          <p:spPr>
            <a:xfrm>
              <a:off x="356167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3" name="object 12273"/>
            <p:cNvSpPr/>
            <p:nvPr/>
          </p:nvSpPr>
          <p:spPr>
            <a:xfrm>
              <a:off x="356217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4" name="object 12274"/>
            <p:cNvSpPr/>
            <p:nvPr/>
          </p:nvSpPr>
          <p:spPr>
            <a:xfrm>
              <a:off x="356255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5" name="object 12275"/>
            <p:cNvSpPr/>
            <p:nvPr/>
          </p:nvSpPr>
          <p:spPr>
            <a:xfrm>
              <a:off x="3562812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6" name="object 12276"/>
            <p:cNvSpPr/>
            <p:nvPr/>
          </p:nvSpPr>
          <p:spPr>
            <a:xfrm>
              <a:off x="3563065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7" name="object 12277"/>
            <p:cNvSpPr/>
            <p:nvPr/>
          </p:nvSpPr>
          <p:spPr>
            <a:xfrm>
              <a:off x="356344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8" name="object 12278"/>
            <p:cNvSpPr/>
            <p:nvPr/>
          </p:nvSpPr>
          <p:spPr>
            <a:xfrm>
              <a:off x="356395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9" name="object 12279"/>
            <p:cNvSpPr/>
            <p:nvPr/>
          </p:nvSpPr>
          <p:spPr>
            <a:xfrm>
              <a:off x="356420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0" name="object 12280"/>
            <p:cNvSpPr/>
            <p:nvPr/>
          </p:nvSpPr>
          <p:spPr>
            <a:xfrm>
              <a:off x="356433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1" name="object 12281"/>
            <p:cNvSpPr/>
            <p:nvPr/>
          </p:nvSpPr>
          <p:spPr>
            <a:xfrm>
              <a:off x="3565220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2" name="object 12282"/>
            <p:cNvSpPr/>
            <p:nvPr/>
          </p:nvSpPr>
          <p:spPr>
            <a:xfrm>
              <a:off x="3565727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3" name="object 12283"/>
            <p:cNvSpPr/>
            <p:nvPr/>
          </p:nvSpPr>
          <p:spPr>
            <a:xfrm>
              <a:off x="356623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4" name="object 12284"/>
            <p:cNvSpPr/>
            <p:nvPr/>
          </p:nvSpPr>
          <p:spPr>
            <a:xfrm>
              <a:off x="356648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5" name="object 12285"/>
            <p:cNvSpPr/>
            <p:nvPr/>
          </p:nvSpPr>
          <p:spPr>
            <a:xfrm>
              <a:off x="356674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6" name="object 12286"/>
            <p:cNvSpPr/>
            <p:nvPr/>
          </p:nvSpPr>
          <p:spPr>
            <a:xfrm>
              <a:off x="3566994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7" name="object 12287"/>
            <p:cNvSpPr/>
            <p:nvPr/>
          </p:nvSpPr>
          <p:spPr>
            <a:xfrm>
              <a:off x="356775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8" name="object 12288"/>
            <p:cNvSpPr/>
            <p:nvPr/>
          </p:nvSpPr>
          <p:spPr>
            <a:xfrm>
              <a:off x="356800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9" name="object 12289"/>
            <p:cNvSpPr/>
            <p:nvPr/>
          </p:nvSpPr>
          <p:spPr>
            <a:xfrm>
              <a:off x="3568134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0" name="object 12290"/>
            <p:cNvSpPr/>
            <p:nvPr/>
          </p:nvSpPr>
          <p:spPr>
            <a:xfrm>
              <a:off x="3568388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1" name="object 12291"/>
            <p:cNvSpPr/>
            <p:nvPr/>
          </p:nvSpPr>
          <p:spPr>
            <a:xfrm>
              <a:off x="356851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2" name="object 12292"/>
            <p:cNvSpPr/>
            <p:nvPr/>
          </p:nvSpPr>
          <p:spPr>
            <a:xfrm>
              <a:off x="356902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3" name="object 12293"/>
            <p:cNvSpPr/>
            <p:nvPr/>
          </p:nvSpPr>
          <p:spPr>
            <a:xfrm>
              <a:off x="356940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4" name="object 12294"/>
            <p:cNvSpPr/>
            <p:nvPr/>
          </p:nvSpPr>
          <p:spPr>
            <a:xfrm>
              <a:off x="356952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5" name="object 12295"/>
            <p:cNvSpPr/>
            <p:nvPr/>
          </p:nvSpPr>
          <p:spPr>
            <a:xfrm>
              <a:off x="357016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6" name="object 12296"/>
            <p:cNvSpPr/>
            <p:nvPr/>
          </p:nvSpPr>
          <p:spPr>
            <a:xfrm>
              <a:off x="3570542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7" name="object 12297"/>
            <p:cNvSpPr/>
            <p:nvPr/>
          </p:nvSpPr>
          <p:spPr>
            <a:xfrm>
              <a:off x="357066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8" name="object 12298"/>
            <p:cNvSpPr/>
            <p:nvPr/>
          </p:nvSpPr>
          <p:spPr>
            <a:xfrm>
              <a:off x="3570922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9" name="object 12299"/>
            <p:cNvSpPr/>
            <p:nvPr/>
          </p:nvSpPr>
          <p:spPr>
            <a:xfrm>
              <a:off x="3571049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0" name="object 12300"/>
            <p:cNvSpPr/>
            <p:nvPr/>
          </p:nvSpPr>
          <p:spPr>
            <a:xfrm>
              <a:off x="357168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1" name="object 12301"/>
            <p:cNvSpPr/>
            <p:nvPr/>
          </p:nvSpPr>
          <p:spPr>
            <a:xfrm>
              <a:off x="357181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2" name="object 12302"/>
            <p:cNvSpPr/>
            <p:nvPr/>
          </p:nvSpPr>
          <p:spPr>
            <a:xfrm>
              <a:off x="357206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3" name="object 12303"/>
            <p:cNvSpPr/>
            <p:nvPr/>
          </p:nvSpPr>
          <p:spPr>
            <a:xfrm>
              <a:off x="357307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4" name="object 12304"/>
            <p:cNvSpPr/>
            <p:nvPr/>
          </p:nvSpPr>
          <p:spPr>
            <a:xfrm>
              <a:off x="357320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5" name="object 12305"/>
            <p:cNvSpPr/>
            <p:nvPr/>
          </p:nvSpPr>
          <p:spPr>
            <a:xfrm>
              <a:off x="3573584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6" name="object 12306"/>
            <p:cNvSpPr/>
            <p:nvPr/>
          </p:nvSpPr>
          <p:spPr>
            <a:xfrm>
              <a:off x="357371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7" name="object 12307"/>
            <p:cNvSpPr/>
            <p:nvPr/>
          </p:nvSpPr>
          <p:spPr>
            <a:xfrm>
              <a:off x="357459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8" name="object 12308"/>
            <p:cNvSpPr/>
            <p:nvPr/>
          </p:nvSpPr>
          <p:spPr>
            <a:xfrm>
              <a:off x="357497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9" name="object 12309"/>
            <p:cNvSpPr/>
            <p:nvPr/>
          </p:nvSpPr>
          <p:spPr>
            <a:xfrm>
              <a:off x="3574851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0" name="object 12310"/>
            <p:cNvSpPr/>
            <p:nvPr/>
          </p:nvSpPr>
          <p:spPr>
            <a:xfrm>
              <a:off x="357611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1" name="object 12311"/>
            <p:cNvSpPr/>
            <p:nvPr/>
          </p:nvSpPr>
          <p:spPr>
            <a:xfrm>
              <a:off x="3576245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2" name="object 12312"/>
            <p:cNvSpPr/>
            <p:nvPr/>
          </p:nvSpPr>
          <p:spPr>
            <a:xfrm>
              <a:off x="357637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3" name="object 12313"/>
            <p:cNvSpPr/>
            <p:nvPr/>
          </p:nvSpPr>
          <p:spPr>
            <a:xfrm>
              <a:off x="357713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4" name="object 12314"/>
            <p:cNvSpPr/>
            <p:nvPr/>
          </p:nvSpPr>
          <p:spPr>
            <a:xfrm>
              <a:off x="357751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5" name="object 12315"/>
            <p:cNvSpPr/>
            <p:nvPr/>
          </p:nvSpPr>
          <p:spPr>
            <a:xfrm>
              <a:off x="3577132" y="41715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6" name="object 12316"/>
            <p:cNvSpPr/>
            <p:nvPr/>
          </p:nvSpPr>
          <p:spPr>
            <a:xfrm>
              <a:off x="3578653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7" name="object 12317"/>
            <p:cNvSpPr/>
            <p:nvPr/>
          </p:nvSpPr>
          <p:spPr>
            <a:xfrm>
              <a:off x="3578906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8" name="object 12318"/>
            <p:cNvSpPr/>
            <p:nvPr/>
          </p:nvSpPr>
          <p:spPr>
            <a:xfrm>
              <a:off x="357966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9" name="object 12319"/>
            <p:cNvSpPr/>
            <p:nvPr/>
          </p:nvSpPr>
          <p:spPr>
            <a:xfrm>
              <a:off x="357992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0" name="object 12320"/>
            <p:cNvSpPr/>
            <p:nvPr/>
          </p:nvSpPr>
          <p:spPr>
            <a:xfrm>
              <a:off x="358017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1" name="object 12321"/>
            <p:cNvSpPr/>
            <p:nvPr/>
          </p:nvSpPr>
          <p:spPr>
            <a:xfrm>
              <a:off x="358093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2" name="object 12322"/>
            <p:cNvSpPr/>
            <p:nvPr/>
          </p:nvSpPr>
          <p:spPr>
            <a:xfrm>
              <a:off x="3581188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3" name="object 12323"/>
            <p:cNvSpPr/>
            <p:nvPr/>
          </p:nvSpPr>
          <p:spPr>
            <a:xfrm>
              <a:off x="3581568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4" name="object 12324"/>
            <p:cNvSpPr/>
            <p:nvPr/>
          </p:nvSpPr>
          <p:spPr>
            <a:xfrm>
              <a:off x="358156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5" name="object 12325"/>
            <p:cNvSpPr/>
            <p:nvPr/>
          </p:nvSpPr>
          <p:spPr>
            <a:xfrm>
              <a:off x="358258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6" name="object 12326"/>
            <p:cNvSpPr/>
            <p:nvPr/>
          </p:nvSpPr>
          <p:spPr>
            <a:xfrm>
              <a:off x="358296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7" name="object 12327"/>
            <p:cNvSpPr/>
            <p:nvPr/>
          </p:nvSpPr>
          <p:spPr>
            <a:xfrm>
              <a:off x="358334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8" name="object 12328"/>
            <p:cNvSpPr/>
            <p:nvPr/>
          </p:nvSpPr>
          <p:spPr>
            <a:xfrm>
              <a:off x="3582708" y="4171563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9" name="object 12329"/>
            <p:cNvSpPr/>
            <p:nvPr/>
          </p:nvSpPr>
          <p:spPr>
            <a:xfrm>
              <a:off x="3584229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0" name="object 12330"/>
            <p:cNvSpPr/>
            <p:nvPr/>
          </p:nvSpPr>
          <p:spPr>
            <a:xfrm>
              <a:off x="358486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1" name="object 12331"/>
            <p:cNvSpPr/>
            <p:nvPr/>
          </p:nvSpPr>
          <p:spPr>
            <a:xfrm>
              <a:off x="358511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2" name="object 12332"/>
            <p:cNvSpPr/>
            <p:nvPr/>
          </p:nvSpPr>
          <p:spPr>
            <a:xfrm>
              <a:off x="358549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3" name="object 12333"/>
            <p:cNvSpPr/>
            <p:nvPr/>
          </p:nvSpPr>
          <p:spPr>
            <a:xfrm>
              <a:off x="3585116" y="41715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4" name="object 12334"/>
            <p:cNvSpPr/>
            <p:nvPr/>
          </p:nvSpPr>
          <p:spPr>
            <a:xfrm>
              <a:off x="3586764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5" name="object 12335"/>
            <p:cNvSpPr/>
            <p:nvPr/>
          </p:nvSpPr>
          <p:spPr>
            <a:xfrm>
              <a:off x="358739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6" name="object 12336"/>
            <p:cNvSpPr/>
            <p:nvPr/>
          </p:nvSpPr>
          <p:spPr>
            <a:xfrm>
              <a:off x="358765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7" name="object 12337"/>
            <p:cNvSpPr/>
            <p:nvPr/>
          </p:nvSpPr>
          <p:spPr>
            <a:xfrm>
              <a:off x="358803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8" name="object 12338"/>
            <p:cNvSpPr/>
            <p:nvPr/>
          </p:nvSpPr>
          <p:spPr>
            <a:xfrm>
              <a:off x="358853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9" name="object 12339"/>
            <p:cNvSpPr/>
            <p:nvPr/>
          </p:nvSpPr>
          <p:spPr>
            <a:xfrm>
              <a:off x="358879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0" name="object 12340"/>
            <p:cNvSpPr/>
            <p:nvPr/>
          </p:nvSpPr>
          <p:spPr>
            <a:xfrm>
              <a:off x="3589045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1" name="object 12341"/>
            <p:cNvSpPr/>
            <p:nvPr/>
          </p:nvSpPr>
          <p:spPr>
            <a:xfrm>
              <a:off x="358929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2" name="object 12342"/>
            <p:cNvSpPr/>
            <p:nvPr/>
          </p:nvSpPr>
          <p:spPr>
            <a:xfrm>
              <a:off x="3589425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3" name="object 12343"/>
            <p:cNvSpPr/>
            <p:nvPr/>
          </p:nvSpPr>
          <p:spPr>
            <a:xfrm>
              <a:off x="359018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4" name="object 12344"/>
            <p:cNvSpPr/>
            <p:nvPr/>
          </p:nvSpPr>
          <p:spPr>
            <a:xfrm>
              <a:off x="359069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5" name="object 12345"/>
            <p:cNvSpPr/>
            <p:nvPr/>
          </p:nvSpPr>
          <p:spPr>
            <a:xfrm>
              <a:off x="359119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6" name="object 12346"/>
            <p:cNvSpPr/>
            <p:nvPr/>
          </p:nvSpPr>
          <p:spPr>
            <a:xfrm>
              <a:off x="359145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7" name="object 12347"/>
            <p:cNvSpPr/>
            <p:nvPr/>
          </p:nvSpPr>
          <p:spPr>
            <a:xfrm>
              <a:off x="3591706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8" name="object 12348"/>
            <p:cNvSpPr/>
            <p:nvPr/>
          </p:nvSpPr>
          <p:spPr>
            <a:xfrm>
              <a:off x="3592086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9" name="object 12349"/>
            <p:cNvSpPr/>
            <p:nvPr/>
          </p:nvSpPr>
          <p:spPr>
            <a:xfrm>
              <a:off x="359259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0" name="object 12350"/>
            <p:cNvSpPr/>
            <p:nvPr/>
          </p:nvSpPr>
          <p:spPr>
            <a:xfrm>
              <a:off x="359322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1" name="object 12351"/>
            <p:cNvSpPr/>
            <p:nvPr/>
          </p:nvSpPr>
          <p:spPr>
            <a:xfrm>
              <a:off x="359398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2" name="object 12352"/>
            <p:cNvSpPr/>
            <p:nvPr/>
          </p:nvSpPr>
          <p:spPr>
            <a:xfrm>
              <a:off x="359424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3" name="object 12353"/>
            <p:cNvSpPr/>
            <p:nvPr/>
          </p:nvSpPr>
          <p:spPr>
            <a:xfrm>
              <a:off x="359449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4" name="object 12354"/>
            <p:cNvSpPr/>
            <p:nvPr/>
          </p:nvSpPr>
          <p:spPr>
            <a:xfrm>
              <a:off x="3594621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5" name="object 12355"/>
            <p:cNvSpPr/>
            <p:nvPr/>
          </p:nvSpPr>
          <p:spPr>
            <a:xfrm>
              <a:off x="359538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6" name="object 12356"/>
            <p:cNvSpPr/>
            <p:nvPr/>
          </p:nvSpPr>
          <p:spPr>
            <a:xfrm>
              <a:off x="359588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7" name="object 12357"/>
            <p:cNvSpPr/>
            <p:nvPr/>
          </p:nvSpPr>
          <p:spPr>
            <a:xfrm>
              <a:off x="359664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8" name="object 12358"/>
            <p:cNvSpPr/>
            <p:nvPr/>
          </p:nvSpPr>
          <p:spPr>
            <a:xfrm>
              <a:off x="359702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9" name="object 12359"/>
            <p:cNvSpPr/>
            <p:nvPr/>
          </p:nvSpPr>
          <p:spPr>
            <a:xfrm>
              <a:off x="359715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0" name="object 12360"/>
            <p:cNvSpPr/>
            <p:nvPr/>
          </p:nvSpPr>
          <p:spPr>
            <a:xfrm>
              <a:off x="3597282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1" name="object 12361"/>
            <p:cNvSpPr/>
            <p:nvPr/>
          </p:nvSpPr>
          <p:spPr>
            <a:xfrm>
              <a:off x="359766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2" name="object 12362"/>
            <p:cNvSpPr/>
            <p:nvPr/>
          </p:nvSpPr>
          <p:spPr>
            <a:xfrm>
              <a:off x="359804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3" name="object 12363"/>
            <p:cNvSpPr/>
            <p:nvPr/>
          </p:nvSpPr>
          <p:spPr>
            <a:xfrm>
              <a:off x="359842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4" name="object 12364"/>
            <p:cNvSpPr/>
            <p:nvPr/>
          </p:nvSpPr>
          <p:spPr>
            <a:xfrm>
              <a:off x="359880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5" name="object 12365"/>
            <p:cNvSpPr/>
            <p:nvPr/>
          </p:nvSpPr>
          <p:spPr>
            <a:xfrm>
              <a:off x="359918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6" name="object 12366"/>
            <p:cNvSpPr/>
            <p:nvPr/>
          </p:nvSpPr>
          <p:spPr>
            <a:xfrm>
              <a:off x="359943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7" name="object 12367"/>
            <p:cNvSpPr/>
            <p:nvPr/>
          </p:nvSpPr>
          <p:spPr>
            <a:xfrm>
              <a:off x="359956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8" name="object 12368"/>
            <p:cNvSpPr/>
            <p:nvPr/>
          </p:nvSpPr>
          <p:spPr>
            <a:xfrm>
              <a:off x="3599817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9" name="object 12369"/>
            <p:cNvSpPr/>
            <p:nvPr/>
          </p:nvSpPr>
          <p:spPr>
            <a:xfrm>
              <a:off x="3599943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0" name="object 12370"/>
            <p:cNvSpPr/>
            <p:nvPr/>
          </p:nvSpPr>
          <p:spPr>
            <a:xfrm>
              <a:off x="360083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1" name="object 12371"/>
            <p:cNvSpPr/>
            <p:nvPr/>
          </p:nvSpPr>
          <p:spPr>
            <a:xfrm>
              <a:off x="360108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2" name="object 12372"/>
            <p:cNvSpPr/>
            <p:nvPr/>
          </p:nvSpPr>
          <p:spPr>
            <a:xfrm>
              <a:off x="360209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3" name="object 12373"/>
            <p:cNvSpPr/>
            <p:nvPr/>
          </p:nvSpPr>
          <p:spPr>
            <a:xfrm>
              <a:off x="360235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4" name="object 12374"/>
            <p:cNvSpPr/>
            <p:nvPr/>
          </p:nvSpPr>
          <p:spPr>
            <a:xfrm>
              <a:off x="3602478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5" name="object 12375"/>
            <p:cNvSpPr/>
            <p:nvPr/>
          </p:nvSpPr>
          <p:spPr>
            <a:xfrm>
              <a:off x="360273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6" name="object 12376"/>
            <p:cNvSpPr/>
            <p:nvPr/>
          </p:nvSpPr>
          <p:spPr>
            <a:xfrm>
              <a:off x="360361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7" name="object 12377"/>
            <p:cNvSpPr/>
            <p:nvPr/>
          </p:nvSpPr>
          <p:spPr>
            <a:xfrm>
              <a:off x="360387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8" name="object 12378"/>
            <p:cNvSpPr/>
            <p:nvPr/>
          </p:nvSpPr>
          <p:spPr>
            <a:xfrm>
              <a:off x="360425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9" name="object 12379"/>
            <p:cNvSpPr/>
            <p:nvPr/>
          </p:nvSpPr>
          <p:spPr>
            <a:xfrm>
              <a:off x="360475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0" name="object 12380"/>
            <p:cNvSpPr/>
            <p:nvPr/>
          </p:nvSpPr>
          <p:spPr>
            <a:xfrm>
              <a:off x="3604886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1" name="object 12381"/>
            <p:cNvSpPr/>
            <p:nvPr/>
          </p:nvSpPr>
          <p:spPr>
            <a:xfrm>
              <a:off x="3605266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2" name="object 12382"/>
            <p:cNvSpPr/>
            <p:nvPr/>
          </p:nvSpPr>
          <p:spPr>
            <a:xfrm>
              <a:off x="3605519" y="4171569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3" name="object 12383"/>
            <p:cNvSpPr/>
            <p:nvPr/>
          </p:nvSpPr>
          <p:spPr>
            <a:xfrm>
              <a:off x="360754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4" name="object 12384"/>
            <p:cNvSpPr/>
            <p:nvPr/>
          </p:nvSpPr>
          <p:spPr>
            <a:xfrm>
              <a:off x="3607801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5" name="object 12385"/>
            <p:cNvSpPr/>
            <p:nvPr/>
          </p:nvSpPr>
          <p:spPr>
            <a:xfrm>
              <a:off x="360805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6" name="object 12386"/>
            <p:cNvSpPr/>
            <p:nvPr/>
          </p:nvSpPr>
          <p:spPr>
            <a:xfrm>
              <a:off x="360856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7" name="object 12387"/>
            <p:cNvSpPr/>
            <p:nvPr/>
          </p:nvSpPr>
          <p:spPr>
            <a:xfrm>
              <a:off x="360881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8" name="object 12388"/>
            <p:cNvSpPr/>
            <p:nvPr/>
          </p:nvSpPr>
          <p:spPr>
            <a:xfrm>
              <a:off x="3609068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9" name="object 12389"/>
            <p:cNvSpPr/>
            <p:nvPr/>
          </p:nvSpPr>
          <p:spPr>
            <a:xfrm>
              <a:off x="361008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0" name="object 12390"/>
            <p:cNvSpPr/>
            <p:nvPr/>
          </p:nvSpPr>
          <p:spPr>
            <a:xfrm>
              <a:off x="361033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1" name="object 12391"/>
            <p:cNvSpPr/>
            <p:nvPr/>
          </p:nvSpPr>
          <p:spPr>
            <a:xfrm>
              <a:off x="3610462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2" name="object 12392"/>
            <p:cNvSpPr/>
            <p:nvPr/>
          </p:nvSpPr>
          <p:spPr>
            <a:xfrm>
              <a:off x="361134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3" name="object 12393"/>
            <p:cNvSpPr/>
            <p:nvPr/>
          </p:nvSpPr>
          <p:spPr>
            <a:xfrm>
              <a:off x="361249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4" name="object 12394"/>
            <p:cNvSpPr/>
            <p:nvPr/>
          </p:nvSpPr>
          <p:spPr>
            <a:xfrm>
              <a:off x="361274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5" name="object 12395"/>
            <p:cNvSpPr/>
            <p:nvPr/>
          </p:nvSpPr>
          <p:spPr>
            <a:xfrm>
              <a:off x="361287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6" name="object 12396"/>
            <p:cNvSpPr/>
            <p:nvPr/>
          </p:nvSpPr>
          <p:spPr>
            <a:xfrm>
              <a:off x="3613123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7" name="object 12397"/>
            <p:cNvSpPr/>
            <p:nvPr/>
          </p:nvSpPr>
          <p:spPr>
            <a:xfrm>
              <a:off x="361337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8" name="object 12398"/>
            <p:cNvSpPr/>
            <p:nvPr/>
          </p:nvSpPr>
          <p:spPr>
            <a:xfrm>
              <a:off x="361363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9" name="object 12399"/>
            <p:cNvSpPr/>
            <p:nvPr/>
          </p:nvSpPr>
          <p:spPr>
            <a:xfrm>
              <a:off x="361401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0" name="object 12400"/>
            <p:cNvSpPr/>
            <p:nvPr/>
          </p:nvSpPr>
          <p:spPr>
            <a:xfrm>
              <a:off x="3613377" y="4171569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1" name="object 12401"/>
            <p:cNvSpPr/>
            <p:nvPr/>
          </p:nvSpPr>
          <p:spPr>
            <a:xfrm>
              <a:off x="361527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2" name="object 12402"/>
            <p:cNvSpPr/>
            <p:nvPr/>
          </p:nvSpPr>
          <p:spPr>
            <a:xfrm>
              <a:off x="361553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3" name="object 12403"/>
            <p:cNvSpPr/>
            <p:nvPr/>
          </p:nvSpPr>
          <p:spPr>
            <a:xfrm>
              <a:off x="3615784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4" name="object 12404"/>
            <p:cNvSpPr/>
            <p:nvPr/>
          </p:nvSpPr>
          <p:spPr>
            <a:xfrm>
              <a:off x="361591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5" name="object 12405"/>
            <p:cNvSpPr/>
            <p:nvPr/>
          </p:nvSpPr>
          <p:spPr>
            <a:xfrm>
              <a:off x="361629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6" name="object 12406"/>
            <p:cNvSpPr/>
            <p:nvPr/>
          </p:nvSpPr>
          <p:spPr>
            <a:xfrm>
              <a:off x="361654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7" name="object 12407"/>
            <p:cNvSpPr/>
            <p:nvPr/>
          </p:nvSpPr>
          <p:spPr>
            <a:xfrm>
              <a:off x="3617052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8" name="object 12408"/>
            <p:cNvSpPr/>
            <p:nvPr/>
          </p:nvSpPr>
          <p:spPr>
            <a:xfrm>
              <a:off x="3617432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9" name="object 12409"/>
            <p:cNvSpPr/>
            <p:nvPr/>
          </p:nvSpPr>
          <p:spPr>
            <a:xfrm>
              <a:off x="361781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0" name="object 12410"/>
            <p:cNvSpPr/>
            <p:nvPr/>
          </p:nvSpPr>
          <p:spPr>
            <a:xfrm>
              <a:off x="361806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1" name="object 12411"/>
            <p:cNvSpPr/>
            <p:nvPr/>
          </p:nvSpPr>
          <p:spPr>
            <a:xfrm>
              <a:off x="3618192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2" name="object 12412"/>
            <p:cNvSpPr/>
            <p:nvPr/>
          </p:nvSpPr>
          <p:spPr>
            <a:xfrm>
              <a:off x="3618446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3" name="object 12413"/>
            <p:cNvSpPr/>
            <p:nvPr/>
          </p:nvSpPr>
          <p:spPr>
            <a:xfrm>
              <a:off x="361882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4" name="object 12414"/>
            <p:cNvSpPr/>
            <p:nvPr/>
          </p:nvSpPr>
          <p:spPr>
            <a:xfrm>
              <a:off x="361907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5" name="object 12415"/>
            <p:cNvSpPr/>
            <p:nvPr/>
          </p:nvSpPr>
          <p:spPr>
            <a:xfrm>
              <a:off x="361933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6" name="object 12416"/>
            <p:cNvSpPr/>
            <p:nvPr/>
          </p:nvSpPr>
          <p:spPr>
            <a:xfrm>
              <a:off x="361958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7" name="object 12417"/>
            <p:cNvSpPr/>
            <p:nvPr/>
          </p:nvSpPr>
          <p:spPr>
            <a:xfrm>
              <a:off x="362009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8" name="object 12418"/>
            <p:cNvSpPr/>
            <p:nvPr/>
          </p:nvSpPr>
          <p:spPr>
            <a:xfrm>
              <a:off x="362047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9" name="object 12419"/>
            <p:cNvSpPr/>
            <p:nvPr/>
          </p:nvSpPr>
          <p:spPr>
            <a:xfrm>
              <a:off x="3620727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0" name="object 12420"/>
            <p:cNvSpPr/>
            <p:nvPr/>
          </p:nvSpPr>
          <p:spPr>
            <a:xfrm>
              <a:off x="3620980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1" name="object 12421"/>
            <p:cNvSpPr/>
            <p:nvPr/>
          </p:nvSpPr>
          <p:spPr>
            <a:xfrm>
              <a:off x="362136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2" name="object 12422"/>
            <p:cNvSpPr/>
            <p:nvPr/>
          </p:nvSpPr>
          <p:spPr>
            <a:xfrm>
              <a:off x="362174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3" name="object 12423"/>
            <p:cNvSpPr/>
            <p:nvPr/>
          </p:nvSpPr>
          <p:spPr>
            <a:xfrm>
              <a:off x="3621487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4" name="object 12424"/>
            <p:cNvSpPr/>
            <p:nvPr/>
          </p:nvSpPr>
          <p:spPr>
            <a:xfrm>
              <a:off x="3623262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5" name="object 12425"/>
            <p:cNvSpPr/>
            <p:nvPr/>
          </p:nvSpPr>
          <p:spPr>
            <a:xfrm>
              <a:off x="362351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6" name="object 12426"/>
            <p:cNvSpPr/>
            <p:nvPr/>
          </p:nvSpPr>
          <p:spPr>
            <a:xfrm>
              <a:off x="3623642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7" name="object 12427"/>
            <p:cNvSpPr/>
            <p:nvPr/>
          </p:nvSpPr>
          <p:spPr>
            <a:xfrm>
              <a:off x="362402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8" name="object 12428"/>
            <p:cNvSpPr/>
            <p:nvPr/>
          </p:nvSpPr>
          <p:spPr>
            <a:xfrm>
              <a:off x="362440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9" name="object 12429"/>
            <p:cNvSpPr/>
            <p:nvPr/>
          </p:nvSpPr>
          <p:spPr>
            <a:xfrm>
              <a:off x="362465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0" name="object 12430"/>
            <p:cNvSpPr/>
            <p:nvPr/>
          </p:nvSpPr>
          <p:spPr>
            <a:xfrm>
              <a:off x="362490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1" name="object 12431"/>
            <p:cNvSpPr/>
            <p:nvPr/>
          </p:nvSpPr>
          <p:spPr>
            <a:xfrm>
              <a:off x="362554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2" name="object 12432"/>
            <p:cNvSpPr/>
            <p:nvPr/>
          </p:nvSpPr>
          <p:spPr>
            <a:xfrm>
              <a:off x="362566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3" name="object 12433"/>
            <p:cNvSpPr/>
            <p:nvPr/>
          </p:nvSpPr>
          <p:spPr>
            <a:xfrm>
              <a:off x="362592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4" name="object 12434"/>
            <p:cNvSpPr/>
            <p:nvPr/>
          </p:nvSpPr>
          <p:spPr>
            <a:xfrm>
              <a:off x="362605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5" name="object 12435"/>
            <p:cNvSpPr/>
            <p:nvPr/>
          </p:nvSpPr>
          <p:spPr>
            <a:xfrm>
              <a:off x="3626303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6" name="object 12436"/>
            <p:cNvSpPr/>
            <p:nvPr/>
          </p:nvSpPr>
          <p:spPr>
            <a:xfrm>
              <a:off x="362706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7" name="object 12437"/>
            <p:cNvSpPr/>
            <p:nvPr/>
          </p:nvSpPr>
          <p:spPr>
            <a:xfrm>
              <a:off x="362731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8" name="object 12438"/>
            <p:cNvSpPr/>
            <p:nvPr/>
          </p:nvSpPr>
          <p:spPr>
            <a:xfrm>
              <a:off x="362795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9" name="object 12439"/>
            <p:cNvSpPr/>
            <p:nvPr/>
          </p:nvSpPr>
          <p:spPr>
            <a:xfrm>
              <a:off x="362820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0" name="object 12440"/>
            <p:cNvSpPr/>
            <p:nvPr/>
          </p:nvSpPr>
          <p:spPr>
            <a:xfrm>
              <a:off x="3627570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1" name="object 12441"/>
            <p:cNvSpPr/>
            <p:nvPr/>
          </p:nvSpPr>
          <p:spPr>
            <a:xfrm>
              <a:off x="3628964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2" name="object 12442"/>
            <p:cNvSpPr/>
            <p:nvPr/>
          </p:nvSpPr>
          <p:spPr>
            <a:xfrm>
              <a:off x="362947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3" name="object 12443"/>
            <p:cNvSpPr/>
            <p:nvPr/>
          </p:nvSpPr>
          <p:spPr>
            <a:xfrm>
              <a:off x="3628964" y="41715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4" name="object 12444"/>
            <p:cNvSpPr/>
            <p:nvPr/>
          </p:nvSpPr>
          <p:spPr>
            <a:xfrm>
              <a:off x="363023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5" name="object 12445"/>
            <p:cNvSpPr/>
            <p:nvPr/>
          </p:nvSpPr>
          <p:spPr>
            <a:xfrm>
              <a:off x="363061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6" name="object 12446"/>
            <p:cNvSpPr/>
            <p:nvPr/>
          </p:nvSpPr>
          <p:spPr>
            <a:xfrm>
              <a:off x="363111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7" name="object 12447"/>
            <p:cNvSpPr/>
            <p:nvPr/>
          </p:nvSpPr>
          <p:spPr>
            <a:xfrm>
              <a:off x="3631372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8" name="object 12448"/>
            <p:cNvSpPr/>
            <p:nvPr/>
          </p:nvSpPr>
          <p:spPr>
            <a:xfrm>
              <a:off x="3631626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9" name="object 12449"/>
            <p:cNvSpPr/>
            <p:nvPr/>
          </p:nvSpPr>
          <p:spPr>
            <a:xfrm>
              <a:off x="363213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0" name="object 12450"/>
            <p:cNvSpPr/>
            <p:nvPr/>
          </p:nvSpPr>
          <p:spPr>
            <a:xfrm>
              <a:off x="363251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1" name="object 12451"/>
            <p:cNvSpPr/>
            <p:nvPr/>
          </p:nvSpPr>
          <p:spPr>
            <a:xfrm>
              <a:off x="3632893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2" name="object 12452"/>
            <p:cNvSpPr/>
            <p:nvPr/>
          </p:nvSpPr>
          <p:spPr>
            <a:xfrm>
              <a:off x="3632766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3" name="object 12453"/>
            <p:cNvSpPr/>
            <p:nvPr/>
          </p:nvSpPr>
          <p:spPr>
            <a:xfrm>
              <a:off x="363403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4" name="object 12454"/>
            <p:cNvSpPr/>
            <p:nvPr/>
          </p:nvSpPr>
          <p:spPr>
            <a:xfrm>
              <a:off x="3634160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5" name="object 12455"/>
            <p:cNvSpPr/>
            <p:nvPr/>
          </p:nvSpPr>
          <p:spPr>
            <a:xfrm>
              <a:off x="363492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6" name="object 12456"/>
            <p:cNvSpPr/>
            <p:nvPr/>
          </p:nvSpPr>
          <p:spPr>
            <a:xfrm>
              <a:off x="363517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7" name="object 12457"/>
            <p:cNvSpPr/>
            <p:nvPr/>
          </p:nvSpPr>
          <p:spPr>
            <a:xfrm>
              <a:off x="363618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8" name="object 12458"/>
            <p:cNvSpPr/>
            <p:nvPr/>
          </p:nvSpPr>
          <p:spPr>
            <a:xfrm>
              <a:off x="363644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9" name="object 12459"/>
            <p:cNvSpPr/>
            <p:nvPr/>
          </p:nvSpPr>
          <p:spPr>
            <a:xfrm>
              <a:off x="3636695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0" name="object 12460"/>
            <p:cNvSpPr/>
            <p:nvPr/>
          </p:nvSpPr>
          <p:spPr>
            <a:xfrm>
              <a:off x="363694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1" name="object 12461"/>
            <p:cNvSpPr/>
            <p:nvPr/>
          </p:nvSpPr>
          <p:spPr>
            <a:xfrm>
              <a:off x="3636821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2" name="object 12462"/>
            <p:cNvSpPr/>
            <p:nvPr/>
          </p:nvSpPr>
          <p:spPr>
            <a:xfrm>
              <a:off x="363834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3" name="object 12463"/>
            <p:cNvSpPr/>
            <p:nvPr/>
          </p:nvSpPr>
          <p:spPr>
            <a:xfrm>
              <a:off x="363859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4" name="object 12464"/>
            <p:cNvSpPr/>
            <p:nvPr/>
          </p:nvSpPr>
          <p:spPr>
            <a:xfrm>
              <a:off x="363897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5" name="object 12465"/>
            <p:cNvSpPr/>
            <p:nvPr/>
          </p:nvSpPr>
          <p:spPr>
            <a:xfrm>
              <a:off x="3639229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6" name="object 12466"/>
            <p:cNvSpPr/>
            <p:nvPr/>
          </p:nvSpPr>
          <p:spPr>
            <a:xfrm>
              <a:off x="3639356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7" name="object 12467"/>
            <p:cNvSpPr/>
            <p:nvPr/>
          </p:nvSpPr>
          <p:spPr>
            <a:xfrm>
              <a:off x="363960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8" name="object 12468"/>
            <p:cNvSpPr/>
            <p:nvPr/>
          </p:nvSpPr>
          <p:spPr>
            <a:xfrm>
              <a:off x="363999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9" name="object 12469"/>
            <p:cNvSpPr/>
            <p:nvPr/>
          </p:nvSpPr>
          <p:spPr>
            <a:xfrm>
              <a:off x="364037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0" name="object 12470"/>
            <p:cNvSpPr/>
            <p:nvPr/>
          </p:nvSpPr>
          <p:spPr>
            <a:xfrm>
              <a:off x="364049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1" name="object 12471"/>
            <p:cNvSpPr/>
            <p:nvPr/>
          </p:nvSpPr>
          <p:spPr>
            <a:xfrm>
              <a:off x="3640750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2" name="object 12472"/>
            <p:cNvSpPr/>
            <p:nvPr/>
          </p:nvSpPr>
          <p:spPr>
            <a:xfrm>
              <a:off x="364138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3" name="object 12473"/>
            <p:cNvSpPr/>
            <p:nvPr/>
          </p:nvSpPr>
          <p:spPr>
            <a:xfrm>
              <a:off x="364163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4" name="object 12474"/>
            <p:cNvSpPr/>
            <p:nvPr/>
          </p:nvSpPr>
          <p:spPr>
            <a:xfrm>
              <a:off x="3642017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5" name="object 12475"/>
            <p:cNvSpPr/>
            <p:nvPr/>
          </p:nvSpPr>
          <p:spPr>
            <a:xfrm>
              <a:off x="364227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6" name="object 12476"/>
            <p:cNvSpPr/>
            <p:nvPr/>
          </p:nvSpPr>
          <p:spPr>
            <a:xfrm>
              <a:off x="364252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7" name="object 12477"/>
            <p:cNvSpPr/>
            <p:nvPr/>
          </p:nvSpPr>
          <p:spPr>
            <a:xfrm>
              <a:off x="364328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8" name="object 12478"/>
            <p:cNvSpPr/>
            <p:nvPr/>
          </p:nvSpPr>
          <p:spPr>
            <a:xfrm>
              <a:off x="364379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9" name="object 12479"/>
            <p:cNvSpPr/>
            <p:nvPr/>
          </p:nvSpPr>
          <p:spPr>
            <a:xfrm>
              <a:off x="3643158" y="41715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0" name="object 12480"/>
            <p:cNvSpPr/>
            <p:nvPr/>
          </p:nvSpPr>
          <p:spPr>
            <a:xfrm>
              <a:off x="364455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1" name="object 12481"/>
            <p:cNvSpPr/>
            <p:nvPr/>
          </p:nvSpPr>
          <p:spPr>
            <a:xfrm>
              <a:off x="3644679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2" name="object 12482"/>
            <p:cNvSpPr/>
            <p:nvPr/>
          </p:nvSpPr>
          <p:spPr>
            <a:xfrm>
              <a:off x="364556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3" name="object 12483"/>
            <p:cNvSpPr/>
            <p:nvPr/>
          </p:nvSpPr>
          <p:spPr>
            <a:xfrm>
              <a:off x="3645946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4" name="object 12484"/>
            <p:cNvSpPr/>
            <p:nvPr/>
          </p:nvSpPr>
          <p:spPr>
            <a:xfrm>
              <a:off x="364619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5" name="object 12485"/>
            <p:cNvSpPr/>
            <p:nvPr/>
          </p:nvSpPr>
          <p:spPr>
            <a:xfrm>
              <a:off x="364683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6" name="object 12486"/>
            <p:cNvSpPr/>
            <p:nvPr/>
          </p:nvSpPr>
          <p:spPr>
            <a:xfrm>
              <a:off x="3647213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7" name="object 12487"/>
            <p:cNvSpPr/>
            <p:nvPr/>
          </p:nvSpPr>
          <p:spPr>
            <a:xfrm>
              <a:off x="3647340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8" name="object 12488"/>
            <p:cNvSpPr/>
            <p:nvPr/>
          </p:nvSpPr>
          <p:spPr>
            <a:xfrm>
              <a:off x="364759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9" name="object 12489"/>
            <p:cNvSpPr/>
            <p:nvPr/>
          </p:nvSpPr>
          <p:spPr>
            <a:xfrm>
              <a:off x="364797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0" name="object 12490"/>
            <p:cNvSpPr/>
            <p:nvPr/>
          </p:nvSpPr>
          <p:spPr>
            <a:xfrm>
              <a:off x="364822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1" name="object 12491"/>
            <p:cNvSpPr/>
            <p:nvPr/>
          </p:nvSpPr>
          <p:spPr>
            <a:xfrm>
              <a:off x="364860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2" name="object 12492"/>
            <p:cNvSpPr/>
            <p:nvPr/>
          </p:nvSpPr>
          <p:spPr>
            <a:xfrm>
              <a:off x="364936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3" name="object 12493"/>
            <p:cNvSpPr/>
            <p:nvPr/>
          </p:nvSpPr>
          <p:spPr>
            <a:xfrm>
              <a:off x="364962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4" name="object 12494"/>
            <p:cNvSpPr/>
            <p:nvPr/>
          </p:nvSpPr>
          <p:spPr>
            <a:xfrm>
              <a:off x="3650001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5" name="object 12495"/>
            <p:cNvSpPr/>
            <p:nvPr/>
          </p:nvSpPr>
          <p:spPr>
            <a:xfrm>
              <a:off x="365038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6" name="object 12496"/>
            <p:cNvSpPr/>
            <p:nvPr/>
          </p:nvSpPr>
          <p:spPr>
            <a:xfrm>
              <a:off x="365114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7" name="object 12497"/>
            <p:cNvSpPr/>
            <p:nvPr/>
          </p:nvSpPr>
          <p:spPr>
            <a:xfrm>
              <a:off x="365139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8" name="object 12498"/>
            <p:cNvSpPr/>
            <p:nvPr/>
          </p:nvSpPr>
          <p:spPr>
            <a:xfrm>
              <a:off x="365215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9" name="object 12499"/>
            <p:cNvSpPr/>
            <p:nvPr/>
          </p:nvSpPr>
          <p:spPr>
            <a:xfrm>
              <a:off x="365228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0" name="object 12500"/>
            <p:cNvSpPr/>
            <p:nvPr/>
          </p:nvSpPr>
          <p:spPr>
            <a:xfrm>
              <a:off x="365266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1" name="object 12501"/>
            <p:cNvSpPr/>
            <p:nvPr/>
          </p:nvSpPr>
          <p:spPr>
            <a:xfrm>
              <a:off x="365304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2" name="object 12502"/>
            <p:cNvSpPr/>
            <p:nvPr/>
          </p:nvSpPr>
          <p:spPr>
            <a:xfrm>
              <a:off x="365355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3" name="object 12503"/>
            <p:cNvSpPr/>
            <p:nvPr/>
          </p:nvSpPr>
          <p:spPr>
            <a:xfrm>
              <a:off x="365380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4" name="object 12504"/>
            <p:cNvSpPr/>
            <p:nvPr/>
          </p:nvSpPr>
          <p:spPr>
            <a:xfrm>
              <a:off x="365405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5" name="object 12505"/>
            <p:cNvSpPr/>
            <p:nvPr/>
          </p:nvSpPr>
          <p:spPr>
            <a:xfrm>
              <a:off x="365456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6" name="object 12506"/>
            <p:cNvSpPr/>
            <p:nvPr/>
          </p:nvSpPr>
          <p:spPr>
            <a:xfrm>
              <a:off x="3654817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7" name="object 12507"/>
            <p:cNvSpPr/>
            <p:nvPr/>
          </p:nvSpPr>
          <p:spPr>
            <a:xfrm>
              <a:off x="3655070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8" name="object 12508"/>
            <p:cNvSpPr/>
            <p:nvPr/>
          </p:nvSpPr>
          <p:spPr>
            <a:xfrm>
              <a:off x="365532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9" name="object 12509"/>
            <p:cNvSpPr/>
            <p:nvPr/>
          </p:nvSpPr>
          <p:spPr>
            <a:xfrm>
              <a:off x="365583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0" name="object 12510"/>
            <p:cNvSpPr/>
            <p:nvPr/>
          </p:nvSpPr>
          <p:spPr>
            <a:xfrm>
              <a:off x="365633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1" name="object 12511"/>
            <p:cNvSpPr/>
            <p:nvPr/>
          </p:nvSpPr>
          <p:spPr>
            <a:xfrm>
              <a:off x="365671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2" name="object 12512"/>
            <p:cNvSpPr/>
            <p:nvPr/>
          </p:nvSpPr>
          <p:spPr>
            <a:xfrm>
              <a:off x="365709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3" name="object 12513"/>
            <p:cNvSpPr/>
            <p:nvPr/>
          </p:nvSpPr>
          <p:spPr>
            <a:xfrm>
              <a:off x="365735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4" name="object 12514"/>
            <p:cNvSpPr/>
            <p:nvPr/>
          </p:nvSpPr>
          <p:spPr>
            <a:xfrm>
              <a:off x="365760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5" name="object 12515"/>
            <p:cNvSpPr/>
            <p:nvPr/>
          </p:nvSpPr>
          <p:spPr>
            <a:xfrm>
              <a:off x="3657858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6" name="object 12516"/>
            <p:cNvSpPr/>
            <p:nvPr/>
          </p:nvSpPr>
          <p:spPr>
            <a:xfrm>
              <a:off x="365811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7" name="object 12517"/>
            <p:cNvSpPr/>
            <p:nvPr/>
          </p:nvSpPr>
          <p:spPr>
            <a:xfrm>
              <a:off x="3657605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8" name="object 12518"/>
            <p:cNvSpPr/>
            <p:nvPr/>
          </p:nvSpPr>
          <p:spPr>
            <a:xfrm>
              <a:off x="3660140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9" name="object 12519"/>
            <p:cNvSpPr/>
            <p:nvPr/>
          </p:nvSpPr>
          <p:spPr>
            <a:xfrm>
              <a:off x="3660520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0" name="object 12520"/>
            <p:cNvSpPr/>
            <p:nvPr/>
          </p:nvSpPr>
          <p:spPr>
            <a:xfrm>
              <a:off x="366128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1" name="object 12521"/>
            <p:cNvSpPr/>
            <p:nvPr/>
          </p:nvSpPr>
          <p:spPr>
            <a:xfrm>
              <a:off x="366153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2" name="object 12522"/>
            <p:cNvSpPr/>
            <p:nvPr/>
          </p:nvSpPr>
          <p:spPr>
            <a:xfrm>
              <a:off x="366191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3" name="object 12523"/>
            <p:cNvSpPr/>
            <p:nvPr/>
          </p:nvSpPr>
          <p:spPr>
            <a:xfrm>
              <a:off x="366216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4" name="object 12524"/>
            <p:cNvSpPr/>
            <p:nvPr/>
          </p:nvSpPr>
          <p:spPr>
            <a:xfrm>
              <a:off x="366242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5" name="object 12525"/>
            <p:cNvSpPr/>
            <p:nvPr/>
          </p:nvSpPr>
          <p:spPr>
            <a:xfrm>
              <a:off x="366254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6" name="object 12526"/>
            <p:cNvSpPr/>
            <p:nvPr/>
          </p:nvSpPr>
          <p:spPr>
            <a:xfrm>
              <a:off x="366280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7" name="object 12527"/>
            <p:cNvSpPr/>
            <p:nvPr/>
          </p:nvSpPr>
          <p:spPr>
            <a:xfrm>
              <a:off x="3663054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8" name="object 12528"/>
            <p:cNvSpPr/>
            <p:nvPr/>
          </p:nvSpPr>
          <p:spPr>
            <a:xfrm>
              <a:off x="3663434" y="41715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9" name="object 12529"/>
            <p:cNvSpPr/>
            <p:nvPr/>
          </p:nvSpPr>
          <p:spPr>
            <a:xfrm>
              <a:off x="3665462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0" name="object 12530"/>
            <p:cNvSpPr/>
            <p:nvPr/>
          </p:nvSpPr>
          <p:spPr>
            <a:xfrm>
              <a:off x="3665716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1" name="object 12531"/>
            <p:cNvSpPr/>
            <p:nvPr/>
          </p:nvSpPr>
          <p:spPr>
            <a:xfrm>
              <a:off x="366596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2" name="object 12532"/>
            <p:cNvSpPr/>
            <p:nvPr/>
          </p:nvSpPr>
          <p:spPr>
            <a:xfrm>
              <a:off x="3666729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3" name="object 12533"/>
            <p:cNvSpPr/>
            <p:nvPr/>
          </p:nvSpPr>
          <p:spPr>
            <a:xfrm>
              <a:off x="366711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4" name="object 12534"/>
            <p:cNvSpPr/>
            <p:nvPr/>
          </p:nvSpPr>
          <p:spPr>
            <a:xfrm>
              <a:off x="366736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5" name="object 12535"/>
            <p:cNvSpPr/>
            <p:nvPr/>
          </p:nvSpPr>
          <p:spPr>
            <a:xfrm>
              <a:off x="366774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6" name="object 12536"/>
            <p:cNvSpPr/>
            <p:nvPr/>
          </p:nvSpPr>
          <p:spPr>
            <a:xfrm>
              <a:off x="366799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7" name="object 12537"/>
            <p:cNvSpPr/>
            <p:nvPr/>
          </p:nvSpPr>
          <p:spPr>
            <a:xfrm>
              <a:off x="3668123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8" name="object 12538"/>
            <p:cNvSpPr/>
            <p:nvPr/>
          </p:nvSpPr>
          <p:spPr>
            <a:xfrm>
              <a:off x="3668504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9" name="object 12539"/>
            <p:cNvSpPr/>
            <p:nvPr/>
          </p:nvSpPr>
          <p:spPr>
            <a:xfrm>
              <a:off x="366901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0" name="object 12540"/>
            <p:cNvSpPr/>
            <p:nvPr/>
          </p:nvSpPr>
          <p:spPr>
            <a:xfrm>
              <a:off x="366951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1" name="object 12541"/>
            <p:cNvSpPr/>
            <p:nvPr/>
          </p:nvSpPr>
          <p:spPr>
            <a:xfrm>
              <a:off x="366977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2" name="object 12542"/>
            <p:cNvSpPr/>
            <p:nvPr/>
          </p:nvSpPr>
          <p:spPr>
            <a:xfrm>
              <a:off x="367027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3" name="object 12543"/>
            <p:cNvSpPr/>
            <p:nvPr/>
          </p:nvSpPr>
          <p:spPr>
            <a:xfrm>
              <a:off x="367078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4" name="object 12544"/>
            <p:cNvSpPr/>
            <p:nvPr/>
          </p:nvSpPr>
          <p:spPr>
            <a:xfrm>
              <a:off x="3671165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5" name="object 12545"/>
            <p:cNvSpPr/>
            <p:nvPr/>
          </p:nvSpPr>
          <p:spPr>
            <a:xfrm>
              <a:off x="3671038" y="41715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6" name="object 12546"/>
            <p:cNvSpPr/>
            <p:nvPr/>
          </p:nvSpPr>
          <p:spPr>
            <a:xfrm>
              <a:off x="367293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7" name="object 12547"/>
            <p:cNvSpPr/>
            <p:nvPr/>
          </p:nvSpPr>
          <p:spPr>
            <a:xfrm>
              <a:off x="367319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8" name="object 12548"/>
            <p:cNvSpPr/>
            <p:nvPr/>
          </p:nvSpPr>
          <p:spPr>
            <a:xfrm>
              <a:off x="367344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9" name="object 12549"/>
            <p:cNvSpPr/>
            <p:nvPr/>
          </p:nvSpPr>
          <p:spPr>
            <a:xfrm>
              <a:off x="3673573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0" name="object 12550"/>
            <p:cNvSpPr/>
            <p:nvPr/>
          </p:nvSpPr>
          <p:spPr>
            <a:xfrm>
              <a:off x="3673700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1" name="object 12551"/>
            <p:cNvSpPr/>
            <p:nvPr/>
          </p:nvSpPr>
          <p:spPr>
            <a:xfrm>
              <a:off x="367420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2" name="object 12552"/>
            <p:cNvSpPr/>
            <p:nvPr/>
          </p:nvSpPr>
          <p:spPr>
            <a:xfrm>
              <a:off x="367458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3" name="object 12553"/>
            <p:cNvSpPr/>
            <p:nvPr/>
          </p:nvSpPr>
          <p:spPr>
            <a:xfrm>
              <a:off x="367471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4" name="object 12554"/>
            <p:cNvSpPr/>
            <p:nvPr/>
          </p:nvSpPr>
          <p:spPr>
            <a:xfrm>
              <a:off x="367496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5" name="object 12555"/>
            <p:cNvSpPr/>
            <p:nvPr/>
          </p:nvSpPr>
          <p:spPr>
            <a:xfrm>
              <a:off x="367547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6" name="object 12556"/>
            <p:cNvSpPr/>
            <p:nvPr/>
          </p:nvSpPr>
          <p:spPr>
            <a:xfrm>
              <a:off x="367572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7" name="object 12557"/>
            <p:cNvSpPr/>
            <p:nvPr/>
          </p:nvSpPr>
          <p:spPr>
            <a:xfrm>
              <a:off x="3675981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8" name="object 12558"/>
            <p:cNvSpPr/>
            <p:nvPr/>
          </p:nvSpPr>
          <p:spPr>
            <a:xfrm>
              <a:off x="3676361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9" name="object 12559"/>
            <p:cNvSpPr/>
            <p:nvPr/>
          </p:nvSpPr>
          <p:spPr>
            <a:xfrm>
              <a:off x="367699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0" name="object 12560"/>
            <p:cNvSpPr/>
            <p:nvPr/>
          </p:nvSpPr>
          <p:spPr>
            <a:xfrm>
              <a:off x="367724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1" name="object 12561"/>
            <p:cNvSpPr/>
            <p:nvPr/>
          </p:nvSpPr>
          <p:spPr>
            <a:xfrm>
              <a:off x="367762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2" name="object 12562"/>
            <p:cNvSpPr/>
            <p:nvPr/>
          </p:nvSpPr>
          <p:spPr>
            <a:xfrm>
              <a:off x="367800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3" name="object 12563"/>
            <p:cNvSpPr/>
            <p:nvPr/>
          </p:nvSpPr>
          <p:spPr>
            <a:xfrm>
              <a:off x="367826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4" name="object 12564"/>
            <p:cNvSpPr/>
            <p:nvPr/>
          </p:nvSpPr>
          <p:spPr>
            <a:xfrm>
              <a:off x="3678515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5" name="object 12565"/>
            <p:cNvSpPr/>
            <p:nvPr/>
          </p:nvSpPr>
          <p:spPr>
            <a:xfrm>
              <a:off x="3678895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6" name="object 12566"/>
            <p:cNvSpPr/>
            <p:nvPr/>
          </p:nvSpPr>
          <p:spPr>
            <a:xfrm>
              <a:off x="367902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7" name="object 12567"/>
            <p:cNvSpPr/>
            <p:nvPr/>
          </p:nvSpPr>
          <p:spPr>
            <a:xfrm>
              <a:off x="367952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8" name="object 12568"/>
            <p:cNvSpPr/>
            <p:nvPr/>
          </p:nvSpPr>
          <p:spPr>
            <a:xfrm>
              <a:off x="367990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9" name="object 12569"/>
            <p:cNvSpPr/>
            <p:nvPr/>
          </p:nvSpPr>
          <p:spPr>
            <a:xfrm>
              <a:off x="368016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0" name="object 12570"/>
            <p:cNvSpPr/>
            <p:nvPr/>
          </p:nvSpPr>
          <p:spPr>
            <a:xfrm>
              <a:off x="3679402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1" name="object 12571"/>
            <p:cNvSpPr/>
            <p:nvPr/>
          </p:nvSpPr>
          <p:spPr>
            <a:xfrm>
              <a:off x="3681176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2" name="object 12572"/>
            <p:cNvSpPr/>
            <p:nvPr/>
          </p:nvSpPr>
          <p:spPr>
            <a:xfrm>
              <a:off x="3681557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3" name="object 12573"/>
            <p:cNvSpPr/>
            <p:nvPr/>
          </p:nvSpPr>
          <p:spPr>
            <a:xfrm>
              <a:off x="368168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4" name="object 12574"/>
            <p:cNvSpPr/>
            <p:nvPr/>
          </p:nvSpPr>
          <p:spPr>
            <a:xfrm>
              <a:off x="3681683" y="417158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  <a:path w="3175">
                  <a:moveTo>
                    <a:pt x="1394" y="0"/>
                  </a:moveTo>
                  <a:lnTo>
                    <a:pt x="3168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5" name="object 12575"/>
            <p:cNvSpPr/>
            <p:nvPr/>
          </p:nvSpPr>
          <p:spPr>
            <a:xfrm>
              <a:off x="3684091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6" name="object 12576"/>
            <p:cNvSpPr/>
            <p:nvPr/>
          </p:nvSpPr>
          <p:spPr>
            <a:xfrm>
              <a:off x="368434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7" name="object 12577"/>
            <p:cNvSpPr/>
            <p:nvPr/>
          </p:nvSpPr>
          <p:spPr>
            <a:xfrm>
              <a:off x="368472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8" name="object 12578"/>
            <p:cNvSpPr/>
            <p:nvPr/>
          </p:nvSpPr>
          <p:spPr>
            <a:xfrm>
              <a:off x="3684218" y="41715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9" name="object 12579"/>
            <p:cNvSpPr/>
            <p:nvPr/>
          </p:nvSpPr>
          <p:spPr>
            <a:xfrm>
              <a:off x="368573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0" name="object 12580"/>
            <p:cNvSpPr/>
            <p:nvPr/>
          </p:nvSpPr>
          <p:spPr>
            <a:xfrm>
              <a:off x="368611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1" name="object 12581"/>
            <p:cNvSpPr/>
            <p:nvPr/>
          </p:nvSpPr>
          <p:spPr>
            <a:xfrm>
              <a:off x="3685485" y="4171556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2" name="object 12582"/>
            <p:cNvSpPr/>
            <p:nvPr/>
          </p:nvSpPr>
          <p:spPr>
            <a:xfrm>
              <a:off x="3687006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3" name="object 12583"/>
            <p:cNvSpPr/>
            <p:nvPr/>
          </p:nvSpPr>
          <p:spPr>
            <a:xfrm>
              <a:off x="368725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4" name="object 12584"/>
            <p:cNvSpPr/>
            <p:nvPr/>
          </p:nvSpPr>
          <p:spPr>
            <a:xfrm>
              <a:off x="3686879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5" name="object 12585"/>
            <p:cNvSpPr/>
            <p:nvPr/>
          </p:nvSpPr>
          <p:spPr>
            <a:xfrm>
              <a:off x="368878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6" name="object 12586"/>
            <p:cNvSpPr/>
            <p:nvPr/>
          </p:nvSpPr>
          <p:spPr>
            <a:xfrm>
              <a:off x="368903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7" name="object 12587"/>
            <p:cNvSpPr/>
            <p:nvPr/>
          </p:nvSpPr>
          <p:spPr>
            <a:xfrm>
              <a:off x="3689287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8" name="object 12588"/>
            <p:cNvSpPr/>
            <p:nvPr/>
          </p:nvSpPr>
          <p:spPr>
            <a:xfrm>
              <a:off x="3689541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9" name="object 12589"/>
            <p:cNvSpPr/>
            <p:nvPr/>
          </p:nvSpPr>
          <p:spPr>
            <a:xfrm>
              <a:off x="368992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0" name="object 12590"/>
            <p:cNvSpPr/>
            <p:nvPr/>
          </p:nvSpPr>
          <p:spPr>
            <a:xfrm>
              <a:off x="369030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1" name="object 12591"/>
            <p:cNvSpPr/>
            <p:nvPr/>
          </p:nvSpPr>
          <p:spPr>
            <a:xfrm>
              <a:off x="369068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2" name="object 12592"/>
            <p:cNvSpPr/>
            <p:nvPr/>
          </p:nvSpPr>
          <p:spPr>
            <a:xfrm>
              <a:off x="369156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3" name="object 12593"/>
            <p:cNvSpPr/>
            <p:nvPr/>
          </p:nvSpPr>
          <p:spPr>
            <a:xfrm>
              <a:off x="369169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4" name="object 12594"/>
            <p:cNvSpPr/>
            <p:nvPr/>
          </p:nvSpPr>
          <p:spPr>
            <a:xfrm>
              <a:off x="3692075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5" name="object 12595"/>
            <p:cNvSpPr/>
            <p:nvPr/>
          </p:nvSpPr>
          <p:spPr>
            <a:xfrm>
              <a:off x="369270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6" name="object 12596"/>
            <p:cNvSpPr/>
            <p:nvPr/>
          </p:nvSpPr>
          <p:spPr>
            <a:xfrm>
              <a:off x="369308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7" name="object 12597"/>
            <p:cNvSpPr/>
            <p:nvPr/>
          </p:nvSpPr>
          <p:spPr>
            <a:xfrm>
              <a:off x="369422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8" name="object 12598"/>
            <p:cNvSpPr/>
            <p:nvPr/>
          </p:nvSpPr>
          <p:spPr>
            <a:xfrm>
              <a:off x="3694736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9" name="object 12599"/>
            <p:cNvSpPr/>
            <p:nvPr/>
          </p:nvSpPr>
          <p:spPr>
            <a:xfrm>
              <a:off x="369486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0" name="object 12600"/>
            <p:cNvSpPr/>
            <p:nvPr/>
          </p:nvSpPr>
          <p:spPr>
            <a:xfrm>
              <a:off x="369549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1" name="object 12601"/>
            <p:cNvSpPr/>
            <p:nvPr/>
          </p:nvSpPr>
          <p:spPr>
            <a:xfrm>
              <a:off x="369575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2" name="object 12602"/>
            <p:cNvSpPr/>
            <p:nvPr/>
          </p:nvSpPr>
          <p:spPr>
            <a:xfrm>
              <a:off x="369600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3" name="object 12603"/>
            <p:cNvSpPr/>
            <p:nvPr/>
          </p:nvSpPr>
          <p:spPr>
            <a:xfrm>
              <a:off x="369676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4" name="object 12604"/>
            <p:cNvSpPr/>
            <p:nvPr/>
          </p:nvSpPr>
          <p:spPr>
            <a:xfrm>
              <a:off x="3697017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5" name="object 12605"/>
            <p:cNvSpPr/>
            <p:nvPr/>
          </p:nvSpPr>
          <p:spPr>
            <a:xfrm>
              <a:off x="369714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6" name="object 12606"/>
            <p:cNvSpPr/>
            <p:nvPr/>
          </p:nvSpPr>
          <p:spPr>
            <a:xfrm>
              <a:off x="3697398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7" name="object 12607"/>
            <p:cNvSpPr/>
            <p:nvPr/>
          </p:nvSpPr>
          <p:spPr>
            <a:xfrm>
              <a:off x="369815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8" name="object 12608"/>
            <p:cNvSpPr/>
            <p:nvPr/>
          </p:nvSpPr>
          <p:spPr>
            <a:xfrm>
              <a:off x="369828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9" name="object 12609"/>
            <p:cNvSpPr/>
            <p:nvPr/>
          </p:nvSpPr>
          <p:spPr>
            <a:xfrm>
              <a:off x="369853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0" name="object 12610"/>
            <p:cNvSpPr/>
            <p:nvPr/>
          </p:nvSpPr>
          <p:spPr>
            <a:xfrm>
              <a:off x="369917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1" name="object 12611"/>
            <p:cNvSpPr/>
            <p:nvPr/>
          </p:nvSpPr>
          <p:spPr>
            <a:xfrm>
              <a:off x="369955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2" name="object 12612"/>
            <p:cNvSpPr/>
            <p:nvPr/>
          </p:nvSpPr>
          <p:spPr>
            <a:xfrm>
              <a:off x="369980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3" name="object 12613"/>
            <p:cNvSpPr/>
            <p:nvPr/>
          </p:nvSpPr>
          <p:spPr>
            <a:xfrm>
              <a:off x="3700059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4" name="object 12614"/>
            <p:cNvSpPr/>
            <p:nvPr/>
          </p:nvSpPr>
          <p:spPr>
            <a:xfrm>
              <a:off x="370031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5" name="object 12615"/>
            <p:cNvSpPr/>
            <p:nvPr/>
          </p:nvSpPr>
          <p:spPr>
            <a:xfrm>
              <a:off x="370056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6" name="object 12616"/>
            <p:cNvSpPr/>
            <p:nvPr/>
          </p:nvSpPr>
          <p:spPr>
            <a:xfrm>
              <a:off x="370081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7" name="object 12617"/>
            <p:cNvSpPr/>
            <p:nvPr/>
          </p:nvSpPr>
          <p:spPr>
            <a:xfrm>
              <a:off x="370094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8" name="object 12618"/>
            <p:cNvSpPr/>
            <p:nvPr/>
          </p:nvSpPr>
          <p:spPr>
            <a:xfrm>
              <a:off x="370120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9" name="object 12619"/>
            <p:cNvSpPr/>
            <p:nvPr/>
          </p:nvSpPr>
          <p:spPr>
            <a:xfrm>
              <a:off x="370183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0" name="object 12620"/>
            <p:cNvSpPr/>
            <p:nvPr/>
          </p:nvSpPr>
          <p:spPr>
            <a:xfrm>
              <a:off x="370221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1" name="object 12621"/>
            <p:cNvSpPr/>
            <p:nvPr/>
          </p:nvSpPr>
          <p:spPr>
            <a:xfrm>
              <a:off x="3702467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2" name="object 12622"/>
            <p:cNvSpPr/>
            <p:nvPr/>
          </p:nvSpPr>
          <p:spPr>
            <a:xfrm>
              <a:off x="3702720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3" name="object 12623"/>
            <p:cNvSpPr/>
            <p:nvPr/>
          </p:nvSpPr>
          <p:spPr>
            <a:xfrm>
              <a:off x="370322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4" name="object 12624"/>
            <p:cNvSpPr/>
            <p:nvPr/>
          </p:nvSpPr>
          <p:spPr>
            <a:xfrm>
              <a:off x="370373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5" name="object 12625"/>
            <p:cNvSpPr/>
            <p:nvPr/>
          </p:nvSpPr>
          <p:spPr>
            <a:xfrm>
              <a:off x="370386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6" name="object 12626"/>
            <p:cNvSpPr/>
            <p:nvPr/>
          </p:nvSpPr>
          <p:spPr>
            <a:xfrm>
              <a:off x="3704621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7" name="object 12627"/>
            <p:cNvSpPr/>
            <p:nvPr/>
          </p:nvSpPr>
          <p:spPr>
            <a:xfrm>
              <a:off x="370487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8" name="object 12628"/>
            <p:cNvSpPr/>
            <p:nvPr/>
          </p:nvSpPr>
          <p:spPr>
            <a:xfrm>
              <a:off x="3705128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9" name="object 12629"/>
            <p:cNvSpPr/>
            <p:nvPr/>
          </p:nvSpPr>
          <p:spPr>
            <a:xfrm>
              <a:off x="3705255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0" name="object 12630"/>
            <p:cNvSpPr/>
            <p:nvPr/>
          </p:nvSpPr>
          <p:spPr>
            <a:xfrm>
              <a:off x="370576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1" name="object 12631"/>
            <p:cNvSpPr/>
            <p:nvPr/>
          </p:nvSpPr>
          <p:spPr>
            <a:xfrm>
              <a:off x="3705128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2" name="object 12632"/>
            <p:cNvSpPr/>
            <p:nvPr/>
          </p:nvSpPr>
          <p:spPr>
            <a:xfrm>
              <a:off x="370652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3" name="object 12633"/>
            <p:cNvSpPr/>
            <p:nvPr/>
          </p:nvSpPr>
          <p:spPr>
            <a:xfrm>
              <a:off x="370740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4" name="object 12634"/>
            <p:cNvSpPr/>
            <p:nvPr/>
          </p:nvSpPr>
          <p:spPr>
            <a:xfrm>
              <a:off x="370766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5" name="object 12635"/>
            <p:cNvSpPr/>
            <p:nvPr/>
          </p:nvSpPr>
          <p:spPr>
            <a:xfrm>
              <a:off x="3707916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6" name="object 12636"/>
            <p:cNvSpPr/>
            <p:nvPr/>
          </p:nvSpPr>
          <p:spPr>
            <a:xfrm>
              <a:off x="3708170" y="41715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7" name="object 12637"/>
            <p:cNvSpPr/>
            <p:nvPr/>
          </p:nvSpPr>
          <p:spPr>
            <a:xfrm>
              <a:off x="370994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8" name="object 12638"/>
            <p:cNvSpPr/>
            <p:nvPr/>
          </p:nvSpPr>
          <p:spPr>
            <a:xfrm>
              <a:off x="3710197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9" name="object 12639"/>
            <p:cNvSpPr/>
            <p:nvPr/>
          </p:nvSpPr>
          <p:spPr>
            <a:xfrm>
              <a:off x="3710578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0" name="object 12640"/>
            <p:cNvSpPr/>
            <p:nvPr/>
          </p:nvSpPr>
          <p:spPr>
            <a:xfrm>
              <a:off x="371070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1" name="object 12641"/>
            <p:cNvSpPr/>
            <p:nvPr/>
          </p:nvSpPr>
          <p:spPr>
            <a:xfrm>
              <a:off x="371121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2" name="object 12642"/>
            <p:cNvSpPr/>
            <p:nvPr/>
          </p:nvSpPr>
          <p:spPr>
            <a:xfrm>
              <a:off x="371133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3" name="object 12643"/>
            <p:cNvSpPr/>
            <p:nvPr/>
          </p:nvSpPr>
          <p:spPr>
            <a:xfrm>
              <a:off x="3711718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4" name="object 12644"/>
            <p:cNvSpPr/>
            <p:nvPr/>
          </p:nvSpPr>
          <p:spPr>
            <a:xfrm>
              <a:off x="371235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5" name="object 12645"/>
            <p:cNvSpPr/>
            <p:nvPr/>
          </p:nvSpPr>
          <p:spPr>
            <a:xfrm>
              <a:off x="371260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6" name="object 12646"/>
            <p:cNvSpPr/>
            <p:nvPr/>
          </p:nvSpPr>
          <p:spPr>
            <a:xfrm>
              <a:off x="3712859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7" name="object 12647"/>
            <p:cNvSpPr/>
            <p:nvPr/>
          </p:nvSpPr>
          <p:spPr>
            <a:xfrm>
              <a:off x="371298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8" name="object 12648"/>
            <p:cNvSpPr/>
            <p:nvPr/>
          </p:nvSpPr>
          <p:spPr>
            <a:xfrm>
              <a:off x="3713239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9" name="object 12649"/>
            <p:cNvSpPr/>
            <p:nvPr/>
          </p:nvSpPr>
          <p:spPr>
            <a:xfrm>
              <a:off x="371349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0" name="object 12650"/>
            <p:cNvSpPr/>
            <p:nvPr/>
          </p:nvSpPr>
          <p:spPr>
            <a:xfrm>
              <a:off x="371399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1" name="object 12651"/>
            <p:cNvSpPr/>
            <p:nvPr/>
          </p:nvSpPr>
          <p:spPr>
            <a:xfrm>
              <a:off x="371412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2" name="object 12652"/>
            <p:cNvSpPr/>
            <p:nvPr/>
          </p:nvSpPr>
          <p:spPr>
            <a:xfrm>
              <a:off x="3713492" y="4171569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3" name="object 12653"/>
            <p:cNvSpPr/>
            <p:nvPr/>
          </p:nvSpPr>
          <p:spPr>
            <a:xfrm>
              <a:off x="371539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4" name="object 12654"/>
            <p:cNvSpPr/>
            <p:nvPr/>
          </p:nvSpPr>
          <p:spPr>
            <a:xfrm>
              <a:off x="3715647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5" name="object 12655"/>
            <p:cNvSpPr/>
            <p:nvPr/>
          </p:nvSpPr>
          <p:spPr>
            <a:xfrm>
              <a:off x="3715773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6" name="object 12656"/>
            <p:cNvSpPr/>
            <p:nvPr/>
          </p:nvSpPr>
          <p:spPr>
            <a:xfrm>
              <a:off x="371628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7" name="object 12657"/>
            <p:cNvSpPr/>
            <p:nvPr/>
          </p:nvSpPr>
          <p:spPr>
            <a:xfrm>
              <a:off x="371666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8" name="object 12658"/>
            <p:cNvSpPr/>
            <p:nvPr/>
          </p:nvSpPr>
          <p:spPr>
            <a:xfrm>
              <a:off x="371678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9" name="object 12659"/>
            <p:cNvSpPr/>
            <p:nvPr/>
          </p:nvSpPr>
          <p:spPr>
            <a:xfrm>
              <a:off x="3716280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0" name="object 12660"/>
            <p:cNvSpPr/>
            <p:nvPr/>
          </p:nvSpPr>
          <p:spPr>
            <a:xfrm>
              <a:off x="371780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1" name="object 12661"/>
            <p:cNvSpPr/>
            <p:nvPr/>
          </p:nvSpPr>
          <p:spPr>
            <a:xfrm>
              <a:off x="371792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2" name="object 12662"/>
            <p:cNvSpPr/>
            <p:nvPr/>
          </p:nvSpPr>
          <p:spPr>
            <a:xfrm>
              <a:off x="371818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3" name="object 12663"/>
            <p:cNvSpPr/>
            <p:nvPr/>
          </p:nvSpPr>
          <p:spPr>
            <a:xfrm>
              <a:off x="3718435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4" name="object 12664"/>
            <p:cNvSpPr/>
            <p:nvPr/>
          </p:nvSpPr>
          <p:spPr>
            <a:xfrm>
              <a:off x="371919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5" name="object 12665"/>
            <p:cNvSpPr/>
            <p:nvPr/>
          </p:nvSpPr>
          <p:spPr>
            <a:xfrm>
              <a:off x="371944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6" name="object 12666"/>
            <p:cNvSpPr/>
            <p:nvPr/>
          </p:nvSpPr>
          <p:spPr>
            <a:xfrm>
              <a:off x="371970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7" name="object 12667"/>
            <p:cNvSpPr/>
            <p:nvPr/>
          </p:nvSpPr>
          <p:spPr>
            <a:xfrm>
              <a:off x="372033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8" name="object 12668"/>
            <p:cNvSpPr/>
            <p:nvPr/>
          </p:nvSpPr>
          <p:spPr>
            <a:xfrm>
              <a:off x="372046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9" name="object 12669"/>
            <p:cNvSpPr/>
            <p:nvPr/>
          </p:nvSpPr>
          <p:spPr>
            <a:xfrm>
              <a:off x="372058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0" name="object 12670"/>
            <p:cNvSpPr/>
            <p:nvPr/>
          </p:nvSpPr>
          <p:spPr>
            <a:xfrm>
              <a:off x="372084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1" name="object 12671"/>
            <p:cNvSpPr/>
            <p:nvPr/>
          </p:nvSpPr>
          <p:spPr>
            <a:xfrm>
              <a:off x="3721096" y="417093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2" name="object 12672"/>
            <p:cNvSpPr/>
            <p:nvPr/>
          </p:nvSpPr>
          <p:spPr>
            <a:xfrm>
              <a:off x="372198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3" name="object 12673"/>
            <p:cNvSpPr/>
            <p:nvPr/>
          </p:nvSpPr>
          <p:spPr>
            <a:xfrm>
              <a:off x="372287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4" name="object 12674"/>
            <p:cNvSpPr/>
            <p:nvPr/>
          </p:nvSpPr>
          <p:spPr>
            <a:xfrm>
              <a:off x="372312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5" name="object 12675"/>
            <p:cNvSpPr/>
            <p:nvPr/>
          </p:nvSpPr>
          <p:spPr>
            <a:xfrm>
              <a:off x="372337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6" name="object 12676"/>
            <p:cNvSpPr/>
            <p:nvPr/>
          </p:nvSpPr>
          <p:spPr>
            <a:xfrm>
              <a:off x="372350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7" name="object 12677"/>
            <p:cNvSpPr/>
            <p:nvPr/>
          </p:nvSpPr>
          <p:spPr>
            <a:xfrm>
              <a:off x="3723757" y="41712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8" name="object 12678"/>
            <p:cNvSpPr/>
            <p:nvPr/>
          </p:nvSpPr>
          <p:spPr>
            <a:xfrm>
              <a:off x="3723377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9" name="object 12679"/>
            <p:cNvSpPr/>
            <p:nvPr/>
          </p:nvSpPr>
          <p:spPr>
            <a:xfrm>
              <a:off x="372515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0" name="object 12680"/>
            <p:cNvSpPr/>
            <p:nvPr/>
          </p:nvSpPr>
          <p:spPr>
            <a:xfrm>
              <a:off x="372565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1" name="object 12681"/>
            <p:cNvSpPr/>
            <p:nvPr/>
          </p:nvSpPr>
          <p:spPr>
            <a:xfrm>
              <a:off x="372603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2" name="object 12682"/>
            <p:cNvSpPr/>
            <p:nvPr/>
          </p:nvSpPr>
          <p:spPr>
            <a:xfrm>
              <a:off x="372616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3" name="object 12683"/>
            <p:cNvSpPr/>
            <p:nvPr/>
          </p:nvSpPr>
          <p:spPr>
            <a:xfrm>
              <a:off x="3726292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4" name="object 12684"/>
            <p:cNvSpPr/>
            <p:nvPr/>
          </p:nvSpPr>
          <p:spPr>
            <a:xfrm>
              <a:off x="372692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5" name="object 12685"/>
            <p:cNvSpPr/>
            <p:nvPr/>
          </p:nvSpPr>
          <p:spPr>
            <a:xfrm>
              <a:off x="372730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6" name="object 12686"/>
            <p:cNvSpPr/>
            <p:nvPr/>
          </p:nvSpPr>
          <p:spPr>
            <a:xfrm>
              <a:off x="372768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7" name="object 12687"/>
            <p:cNvSpPr/>
            <p:nvPr/>
          </p:nvSpPr>
          <p:spPr>
            <a:xfrm>
              <a:off x="372819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8" name="object 12688"/>
            <p:cNvSpPr/>
            <p:nvPr/>
          </p:nvSpPr>
          <p:spPr>
            <a:xfrm>
              <a:off x="3728573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9" name="object 12689"/>
            <p:cNvSpPr/>
            <p:nvPr/>
          </p:nvSpPr>
          <p:spPr>
            <a:xfrm>
              <a:off x="372882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0" name="object 12690"/>
            <p:cNvSpPr/>
            <p:nvPr/>
          </p:nvSpPr>
          <p:spPr>
            <a:xfrm>
              <a:off x="3728953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1" name="object 12691"/>
            <p:cNvSpPr/>
            <p:nvPr/>
          </p:nvSpPr>
          <p:spPr>
            <a:xfrm>
              <a:off x="372958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2" name="object 12692"/>
            <p:cNvSpPr/>
            <p:nvPr/>
          </p:nvSpPr>
          <p:spPr>
            <a:xfrm>
              <a:off x="3728953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3" name="object 12693"/>
            <p:cNvSpPr/>
            <p:nvPr/>
          </p:nvSpPr>
          <p:spPr>
            <a:xfrm>
              <a:off x="373022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4" name="object 12694"/>
            <p:cNvSpPr/>
            <p:nvPr/>
          </p:nvSpPr>
          <p:spPr>
            <a:xfrm>
              <a:off x="373072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5" name="object 12695"/>
            <p:cNvSpPr/>
            <p:nvPr/>
          </p:nvSpPr>
          <p:spPr>
            <a:xfrm>
              <a:off x="373123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6" name="object 12696"/>
            <p:cNvSpPr/>
            <p:nvPr/>
          </p:nvSpPr>
          <p:spPr>
            <a:xfrm>
              <a:off x="3731614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7" name="object 12697"/>
            <p:cNvSpPr/>
            <p:nvPr/>
          </p:nvSpPr>
          <p:spPr>
            <a:xfrm>
              <a:off x="373250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8" name="object 12698"/>
            <p:cNvSpPr/>
            <p:nvPr/>
          </p:nvSpPr>
          <p:spPr>
            <a:xfrm>
              <a:off x="373288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9" name="object 12699"/>
            <p:cNvSpPr/>
            <p:nvPr/>
          </p:nvSpPr>
          <p:spPr>
            <a:xfrm>
              <a:off x="373326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0" name="object 12700"/>
            <p:cNvSpPr/>
            <p:nvPr/>
          </p:nvSpPr>
          <p:spPr>
            <a:xfrm>
              <a:off x="373351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1" name="object 12701"/>
            <p:cNvSpPr/>
            <p:nvPr/>
          </p:nvSpPr>
          <p:spPr>
            <a:xfrm>
              <a:off x="3733769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2" name="object 12702"/>
            <p:cNvSpPr/>
            <p:nvPr/>
          </p:nvSpPr>
          <p:spPr>
            <a:xfrm>
              <a:off x="373402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3" name="object 12703"/>
            <p:cNvSpPr/>
            <p:nvPr/>
          </p:nvSpPr>
          <p:spPr>
            <a:xfrm>
              <a:off x="3734276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4" name="object 12704"/>
            <p:cNvSpPr/>
            <p:nvPr/>
          </p:nvSpPr>
          <p:spPr>
            <a:xfrm>
              <a:off x="373490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5" name="object 12705"/>
            <p:cNvSpPr/>
            <p:nvPr/>
          </p:nvSpPr>
          <p:spPr>
            <a:xfrm>
              <a:off x="373605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6" name="object 12706"/>
            <p:cNvSpPr/>
            <p:nvPr/>
          </p:nvSpPr>
          <p:spPr>
            <a:xfrm>
              <a:off x="373630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7" name="object 12707"/>
            <p:cNvSpPr/>
            <p:nvPr/>
          </p:nvSpPr>
          <p:spPr>
            <a:xfrm>
              <a:off x="373655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8" name="object 12708"/>
            <p:cNvSpPr/>
            <p:nvPr/>
          </p:nvSpPr>
          <p:spPr>
            <a:xfrm>
              <a:off x="373668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9" name="object 12709"/>
            <p:cNvSpPr/>
            <p:nvPr/>
          </p:nvSpPr>
          <p:spPr>
            <a:xfrm>
              <a:off x="373693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0" name="object 12710"/>
            <p:cNvSpPr/>
            <p:nvPr/>
          </p:nvSpPr>
          <p:spPr>
            <a:xfrm>
              <a:off x="373744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1" name="object 12711"/>
            <p:cNvSpPr/>
            <p:nvPr/>
          </p:nvSpPr>
          <p:spPr>
            <a:xfrm>
              <a:off x="373769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2" name="object 12712"/>
            <p:cNvSpPr/>
            <p:nvPr/>
          </p:nvSpPr>
          <p:spPr>
            <a:xfrm>
              <a:off x="3736937" y="4171569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3" name="object 12713"/>
            <p:cNvSpPr/>
            <p:nvPr/>
          </p:nvSpPr>
          <p:spPr>
            <a:xfrm>
              <a:off x="373896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4" name="object 12714"/>
            <p:cNvSpPr/>
            <p:nvPr/>
          </p:nvSpPr>
          <p:spPr>
            <a:xfrm>
              <a:off x="3739218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5" name="object 12715"/>
            <p:cNvSpPr/>
            <p:nvPr/>
          </p:nvSpPr>
          <p:spPr>
            <a:xfrm>
              <a:off x="3739472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6" name="object 12716"/>
            <p:cNvSpPr/>
            <p:nvPr/>
          </p:nvSpPr>
          <p:spPr>
            <a:xfrm>
              <a:off x="373972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7" name="object 12717"/>
            <p:cNvSpPr/>
            <p:nvPr/>
          </p:nvSpPr>
          <p:spPr>
            <a:xfrm>
              <a:off x="374023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8" name="object 12718"/>
            <p:cNvSpPr/>
            <p:nvPr/>
          </p:nvSpPr>
          <p:spPr>
            <a:xfrm>
              <a:off x="3740612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9" name="object 12719"/>
            <p:cNvSpPr/>
            <p:nvPr/>
          </p:nvSpPr>
          <p:spPr>
            <a:xfrm>
              <a:off x="374086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0" name="object 12720"/>
            <p:cNvSpPr/>
            <p:nvPr/>
          </p:nvSpPr>
          <p:spPr>
            <a:xfrm>
              <a:off x="374137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1" name="object 12721"/>
            <p:cNvSpPr/>
            <p:nvPr/>
          </p:nvSpPr>
          <p:spPr>
            <a:xfrm>
              <a:off x="3741626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2" name="object 12722"/>
            <p:cNvSpPr/>
            <p:nvPr/>
          </p:nvSpPr>
          <p:spPr>
            <a:xfrm>
              <a:off x="374175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3" name="object 12723"/>
            <p:cNvSpPr/>
            <p:nvPr/>
          </p:nvSpPr>
          <p:spPr>
            <a:xfrm>
              <a:off x="3742133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4" name="object 12724"/>
            <p:cNvSpPr/>
            <p:nvPr/>
          </p:nvSpPr>
          <p:spPr>
            <a:xfrm>
              <a:off x="374302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5" name="object 12725"/>
            <p:cNvSpPr/>
            <p:nvPr/>
          </p:nvSpPr>
          <p:spPr>
            <a:xfrm>
              <a:off x="374327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6" name="object 12726"/>
            <p:cNvSpPr/>
            <p:nvPr/>
          </p:nvSpPr>
          <p:spPr>
            <a:xfrm>
              <a:off x="374340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7" name="object 12727"/>
            <p:cNvSpPr/>
            <p:nvPr/>
          </p:nvSpPr>
          <p:spPr>
            <a:xfrm>
              <a:off x="374403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8" name="object 12728"/>
            <p:cNvSpPr/>
            <p:nvPr/>
          </p:nvSpPr>
          <p:spPr>
            <a:xfrm>
              <a:off x="3744161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9" name="object 12729"/>
            <p:cNvSpPr/>
            <p:nvPr/>
          </p:nvSpPr>
          <p:spPr>
            <a:xfrm>
              <a:off x="374454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0" name="object 12730"/>
            <p:cNvSpPr/>
            <p:nvPr/>
          </p:nvSpPr>
          <p:spPr>
            <a:xfrm>
              <a:off x="3744794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1" name="object 12731"/>
            <p:cNvSpPr/>
            <p:nvPr/>
          </p:nvSpPr>
          <p:spPr>
            <a:xfrm>
              <a:off x="3744794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2" name="object 12732"/>
            <p:cNvSpPr/>
            <p:nvPr/>
          </p:nvSpPr>
          <p:spPr>
            <a:xfrm>
              <a:off x="374669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3" name="object 12733"/>
            <p:cNvSpPr/>
            <p:nvPr/>
          </p:nvSpPr>
          <p:spPr>
            <a:xfrm>
              <a:off x="374694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4" name="object 12734"/>
            <p:cNvSpPr/>
            <p:nvPr/>
          </p:nvSpPr>
          <p:spPr>
            <a:xfrm>
              <a:off x="374707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5" name="object 12735"/>
            <p:cNvSpPr/>
            <p:nvPr/>
          </p:nvSpPr>
          <p:spPr>
            <a:xfrm>
              <a:off x="3747329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6" name="object 12736"/>
            <p:cNvSpPr/>
            <p:nvPr/>
          </p:nvSpPr>
          <p:spPr>
            <a:xfrm>
              <a:off x="374758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7" name="object 12737"/>
            <p:cNvSpPr/>
            <p:nvPr/>
          </p:nvSpPr>
          <p:spPr>
            <a:xfrm>
              <a:off x="3747202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8" name="object 12738"/>
            <p:cNvSpPr/>
            <p:nvPr/>
          </p:nvSpPr>
          <p:spPr>
            <a:xfrm>
              <a:off x="374859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9" name="object 12739"/>
            <p:cNvSpPr/>
            <p:nvPr/>
          </p:nvSpPr>
          <p:spPr>
            <a:xfrm>
              <a:off x="374935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0" name="object 12740"/>
            <p:cNvSpPr/>
            <p:nvPr/>
          </p:nvSpPr>
          <p:spPr>
            <a:xfrm>
              <a:off x="374961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1" name="object 12741"/>
            <p:cNvSpPr/>
            <p:nvPr/>
          </p:nvSpPr>
          <p:spPr>
            <a:xfrm>
              <a:off x="374973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2" name="object 12742"/>
            <p:cNvSpPr/>
            <p:nvPr/>
          </p:nvSpPr>
          <p:spPr>
            <a:xfrm>
              <a:off x="3750117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3" name="object 12743"/>
            <p:cNvSpPr/>
            <p:nvPr/>
          </p:nvSpPr>
          <p:spPr>
            <a:xfrm>
              <a:off x="375075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4" name="object 12744"/>
            <p:cNvSpPr/>
            <p:nvPr/>
          </p:nvSpPr>
          <p:spPr>
            <a:xfrm>
              <a:off x="375113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5" name="object 12745"/>
            <p:cNvSpPr/>
            <p:nvPr/>
          </p:nvSpPr>
          <p:spPr>
            <a:xfrm>
              <a:off x="375163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6" name="object 12746"/>
            <p:cNvSpPr/>
            <p:nvPr/>
          </p:nvSpPr>
          <p:spPr>
            <a:xfrm>
              <a:off x="3752271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7" name="object 12747"/>
            <p:cNvSpPr/>
            <p:nvPr/>
          </p:nvSpPr>
          <p:spPr>
            <a:xfrm>
              <a:off x="375252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8" name="object 12748"/>
            <p:cNvSpPr/>
            <p:nvPr/>
          </p:nvSpPr>
          <p:spPr>
            <a:xfrm>
              <a:off x="3752651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9" name="object 12749"/>
            <p:cNvSpPr/>
            <p:nvPr/>
          </p:nvSpPr>
          <p:spPr>
            <a:xfrm>
              <a:off x="375379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0" name="object 12750"/>
            <p:cNvSpPr/>
            <p:nvPr/>
          </p:nvSpPr>
          <p:spPr>
            <a:xfrm>
              <a:off x="375391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1" name="object 12751"/>
            <p:cNvSpPr/>
            <p:nvPr/>
          </p:nvSpPr>
          <p:spPr>
            <a:xfrm>
              <a:off x="375404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2" name="object 12752"/>
            <p:cNvSpPr/>
            <p:nvPr/>
          </p:nvSpPr>
          <p:spPr>
            <a:xfrm>
              <a:off x="375467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3" name="object 12753"/>
            <p:cNvSpPr/>
            <p:nvPr/>
          </p:nvSpPr>
          <p:spPr>
            <a:xfrm>
              <a:off x="3755059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4" name="object 12754"/>
            <p:cNvSpPr/>
            <p:nvPr/>
          </p:nvSpPr>
          <p:spPr>
            <a:xfrm>
              <a:off x="3755313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5" name="object 12755"/>
            <p:cNvSpPr/>
            <p:nvPr/>
          </p:nvSpPr>
          <p:spPr>
            <a:xfrm>
              <a:off x="375569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6" name="object 12756"/>
            <p:cNvSpPr/>
            <p:nvPr/>
          </p:nvSpPr>
          <p:spPr>
            <a:xfrm>
              <a:off x="375594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7" name="object 12757"/>
            <p:cNvSpPr/>
            <p:nvPr/>
          </p:nvSpPr>
          <p:spPr>
            <a:xfrm>
              <a:off x="375620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8" name="object 12758"/>
            <p:cNvSpPr/>
            <p:nvPr/>
          </p:nvSpPr>
          <p:spPr>
            <a:xfrm>
              <a:off x="375632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9" name="object 12759"/>
            <p:cNvSpPr/>
            <p:nvPr/>
          </p:nvSpPr>
          <p:spPr>
            <a:xfrm>
              <a:off x="375658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0" name="object 12760"/>
            <p:cNvSpPr/>
            <p:nvPr/>
          </p:nvSpPr>
          <p:spPr>
            <a:xfrm>
              <a:off x="375721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1" name="object 12761"/>
            <p:cNvSpPr/>
            <p:nvPr/>
          </p:nvSpPr>
          <p:spPr>
            <a:xfrm>
              <a:off x="375734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2" name="object 12762"/>
            <p:cNvSpPr/>
            <p:nvPr/>
          </p:nvSpPr>
          <p:spPr>
            <a:xfrm>
              <a:off x="375772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3" name="object 12763"/>
            <p:cNvSpPr/>
            <p:nvPr/>
          </p:nvSpPr>
          <p:spPr>
            <a:xfrm>
              <a:off x="3757974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4" name="object 12764"/>
            <p:cNvSpPr/>
            <p:nvPr/>
          </p:nvSpPr>
          <p:spPr>
            <a:xfrm>
              <a:off x="375898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5" name="object 12765"/>
            <p:cNvSpPr/>
            <p:nvPr/>
          </p:nvSpPr>
          <p:spPr>
            <a:xfrm>
              <a:off x="375911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6" name="object 12766"/>
            <p:cNvSpPr/>
            <p:nvPr/>
          </p:nvSpPr>
          <p:spPr>
            <a:xfrm>
              <a:off x="375962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7" name="object 12767"/>
            <p:cNvSpPr/>
            <p:nvPr/>
          </p:nvSpPr>
          <p:spPr>
            <a:xfrm>
              <a:off x="375974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8" name="object 12768"/>
            <p:cNvSpPr/>
            <p:nvPr/>
          </p:nvSpPr>
          <p:spPr>
            <a:xfrm>
              <a:off x="3760002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9" name="object 12769"/>
            <p:cNvSpPr/>
            <p:nvPr/>
          </p:nvSpPr>
          <p:spPr>
            <a:xfrm>
              <a:off x="376025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0" name="object 12770"/>
            <p:cNvSpPr/>
            <p:nvPr/>
          </p:nvSpPr>
          <p:spPr>
            <a:xfrm>
              <a:off x="3760509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1" name="object 12771"/>
            <p:cNvSpPr/>
            <p:nvPr/>
          </p:nvSpPr>
          <p:spPr>
            <a:xfrm>
              <a:off x="376101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2" name="object 12772"/>
            <p:cNvSpPr/>
            <p:nvPr/>
          </p:nvSpPr>
          <p:spPr>
            <a:xfrm>
              <a:off x="376139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3" name="object 12773"/>
            <p:cNvSpPr/>
            <p:nvPr/>
          </p:nvSpPr>
          <p:spPr>
            <a:xfrm>
              <a:off x="376164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4" name="object 12774"/>
            <p:cNvSpPr/>
            <p:nvPr/>
          </p:nvSpPr>
          <p:spPr>
            <a:xfrm>
              <a:off x="376266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5" name="object 12775"/>
            <p:cNvSpPr/>
            <p:nvPr/>
          </p:nvSpPr>
          <p:spPr>
            <a:xfrm>
              <a:off x="3763043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6" name="object 12776"/>
            <p:cNvSpPr/>
            <p:nvPr/>
          </p:nvSpPr>
          <p:spPr>
            <a:xfrm>
              <a:off x="3763297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7" name="object 12777"/>
            <p:cNvSpPr/>
            <p:nvPr/>
          </p:nvSpPr>
          <p:spPr>
            <a:xfrm>
              <a:off x="376367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8" name="object 12778"/>
            <p:cNvSpPr/>
            <p:nvPr/>
          </p:nvSpPr>
          <p:spPr>
            <a:xfrm>
              <a:off x="376431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9" name="object 12779"/>
            <p:cNvSpPr/>
            <p:nvPr/>
          </p:nvSpPr>
          <p:spPr>
            <a:xfrm>
              <a:off x="376443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0" name="object 12780"/>
            <p:cNvSpPr/>
            <p:nvPr/>
          </p:nvSpPr>
          <p:spPr>
            <a:xfrm>
              <a:off x="3764310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1" name="object 12781"/>
            <p:cNvSpPr/>
            <p:nvPr/>
          </p:nvSpPr>
          <p:spPr>
            <a:xfrm>
              <a:off x="3765958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2" name="object 12782"/>
            <p:cNvSpPr/>
            <p:nvPr/>
          </p:nvSpPr>
          <p:spPr>
            <a:xfrm>
              <a:off x="376671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3" name="object 12783"/>
            <p:cNvSpPr/>
            <p:nvPr/>
          </p:nvSpPr>
          <p:spPr>
            <a:xfrm>
              <a:off x="3766085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4" name="object 12784"/>
            <p:cNvSpPr/>
            <p:nvPr/>
          </p:nvSpPr>
          <p:spPr>
            <a:xfrm>
              <a:off x="376798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5" name="object 12785"/>
            <p:cNvSpPr/>
            <p:nvPr/>
          </p:nvSpPr>
          <p:spPr>
            <a:xfrm>
              <a:off x="376823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6" name="object 12786"/>
            <p:cNvSpPr/>
            <p:nvPr/>
          </p:nvSpPr>
          <p:spPr>
            <a:xfrm>
              <a:off x="3768493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7" name="object 12787"/>
            <p:cNvSpPr/>
            <p:nvPr/>
          </p:nvSpPr>
          <p:spPr>
            <a:xfrm>
              <a:off x="376925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8" name="object 12788"/>
            <p:cNvSpPr/>
            <p:nvPr/>
          </p:nvSpPr>
          <p:spPr>
            <a:xfrm>
              <a:off x="376963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9" name="object 12789"/>
            <p:cNvSpPr/>
            <p:nvPr/>
          </p:nvSpPr>
          <p:spPr>
            <a:xfrm>
              <a:off x="377039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0" name="object 12790"/>
            <p:cNvSpPr/>
            <p:nvPr/>
          </p:nvSpPr>
          <p:spPr>
            <a:xfrm>
              <a:off x="377064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1" name="object 12791"/>
            <p:cNvSpPr/>
            <p:nvPr/>
          </p:nvSpPr>
          <p:spPr>
            <a:xfrm>
              <a:off x="377090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2" name="object 12792"/>
            <p:cNvSpPr/>
            <p:nvPr/>
          </p:nvSpPr>
          <p:spPr>
            <a:xfrm>
              <a:off x="3771154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3" name="object 12793"/>
            <p:cNvSpPr/>
            <p:nvPr/>
          </p:nvSpPr>
          <p:spPr>
            <a:xfrm>
              <a:off x="377191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4" name="object 12794"/>
            <p:cNvSpPr/>
            <p:nvPr/>
          </p:nvSpPr>
          <p:spPr>
            <a:xfrm>
              <a:off x="377216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5" name="object 12795"/>
            <p:cNvSpPr/>
            <p:nvPr/>
          </p:nvSpPr>
          <p:spPr>
            <a:xfrm>
              <a:off x="377242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6" name="object 12796"/>
            <p:cNvSpPr/>
            <p:nvPr/>
          </p:nvSpPr>
          <p:spPr>
            <a:xfrm>
              <a:off x="377305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7" name="object 12797"/>
            <p:cNvSpPr/>
            <p:nvPr/>
          </p:nvSpPr>
          <p:spPr>
            <a:xfrm>
              <a:off x="377330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8" name="object 12798"/>
            <p:cNvSpPr/>
            <p:nvPr/>
          </p:nvSpPr>
          <p:spPr>
            <a:xfrm>
              <a:off x="377343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9" name="object 12799"/>
            <p:cNvSpPr/>
            <p:nvPr/>
          </p:nvSpPr>
          <p:spPr>
            <a:xfrm>
              <a:off x="3773688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0" name="object 12800"/>
            <p:cNvSpPr/>
            <p:nvPr/>
          </p:nvSpPr>
          <p:spPr>
            <a:xfrm>
              <a:off x="377457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1" name="object 12801"/>
            <p:cNvSpPr/>
            <p:nvPr/>
          </p:nvSpPr>
          <p:spPr>
            <a:xfrm>
              <a:off x="377495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2" name="object 12802"/>
            <p:cNvSpPr/>
            <p:nvPr/>
          </p:nvSpPr>
          <p:spPr>
            <a:xfrm>
              <a:off x="377558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3" name="object 12803"/>
            <p:cNvSpPr/>
            <p:nvPr/>
          </p:nvSpPr>
          <p:spPr>
            <a:xfrm>
              <a:off x="377596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4" name="object 12804"/>
            <p:cNvSpPr/>
            <p:nvPr/>
          </p:nvSpPr>
          <p:spPr>
            <a:xfrm>
              <a:off x="377609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5" name="object 12805"/>
            <p:cNvSpPr/>
            <p:nvPr/>
          </p:nvSpPr>
          <p:spPr>
            <a:xfrm>
              <a:off x="3776350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6" name="object 12806"/>
            <p:cNvSpPr/>
            <p:nvPr/>
          </p:nvSpPr>
          <p:spPr>
            <a:xfrm>
              <a:off x="377673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7" name="object 12807"/>
            <p:cNvSpPr/>
            <p:nvPr/>
          </p:nvSpPr>
          <p:spPr>
            <a:xfrm>
              <a:off x="3776350" y="41715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8" name="object 12808"/>
            <p:cNvSpPr/>
            <p:nvPr/>
          </p:nvSpPr>
          <p:spPr>
            <a:xfrm>
              <a:off x="377787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9" name="object 12809"/>
            <p:cNvSpPr/>
            <p:nvPr/>
          </p:nvSpPr>
          <p:spPr>
            <a:xfrm>
              <a:off x="3778631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0" name="object 12810"/>
            <p:cNvSpPr/>
            <p:nvPr/>
          </p:nvSpPr>
          <p:spPr>
            <a:xfrm>
              <a:off x="377875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1" name="object 12811"/>
            <p:cNvSpPr/>
            <p:nvPr/>
          </p:nvSpPr>
          <p:spPr>
            <a:xfrm>
              <a:off x="3779011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2" name="object 12812"/>
            <p:cNvSpPr/>
            <p:nvPr/>
          </p:nvSpPr>
          <p:spPr>
            <a:xfrm>
              <a:off x="3778757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3" name="object 12813"/>
            <p:cNvSpPr/>
            <p:nvPr/>
          </p:nvSpPr>
          <p:spPr>
            <a:xfrm>
              <a:off x="3781292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4" name="object 12814"/>
            <p:cNvSpPr/>
            <p:nvPr/>
          </p:nvSpPr>
          <p:spPr>
            <a:xfrm>
              <a:off x="3781672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5" name="object 12815"/>
            <p:cNvSpPr/>
            <p:nvPr/>
          </p:nvSpPr>
          <p:spPr>
            <a:xfrm>
              <a:off x="378205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6" name="object 12816"/>
            <p:cNvSpPr/>
            <p:nvPr/>
          </p:nvSpPr>
          <p:spPr>
            <a:xfrm>
              <a:off x="378243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7" name="object 12817"/>
            <p:cNvSpPr/>
            <p:nvPr/>
          </p:nvSpPr>
          <p:spPr>
            <a:xfrm>
              <a:off x="378255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8" name="object 12818"/>
            <p:cNvSpPr/>
            <p:nvPr/>
          </p:nvSpPr>
          <p:spPr>
            <a:xfrm>
              <a:off x="378281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9" name="object 12819"/>
            <p:cNvSpPr/>
            <p:nvPr/>
          </p:nvSpPr>
          <p:spPr>
            <a:xfrm>
              <a:off x="378319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0" name="object 12820"/>
            <p:cNvSpPr/>
            <p:nvPr/>
          </p:nvSpPr>
          <p:spPr>
            <a:xfrm>
              <a:off x="378357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1" name="object 12821"/>
            <p:cNvSpPr/>
            <p:nvPr/>
          </p:nvSpPr>
          <p:spPr>
            <a:xfrm>
              <a:off x="3783700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2" name="object 12822"/>
            <p:cNvSpPr/>
            <p:nvPr/>
          </p:nvSpPr>
          <p:spPr>
            <a:xfrm>
              <a:off x="378395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3" name="object 12823"/>
            <p:cNvSpPr/>
            <p:nvPr/>
          </p:nvSpPr>
          <p:spPr>
            <a:xfrm>
              <a:off x="3784207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4" name="object 12824"/>
            <p:cNvSpPr/>
            <p:nvPr/>
          </p:nvSpPr>
          <p:spPr>
            <a:xfrm>
              <a:off x="378522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5" name="object 12825"/>
            <p:cNvSpPr/>
            <p:nvPr/>
          </p:nvSpPr>
          <p:spPr>
            <a:xfrm>
              <a:off x="3784587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6" name="object 12826"/>
            <p:cNvSpPr/>
            <p:nvPr/>
          </p:nvSpPr>
          <p:spPr>
            <a:xfrm>
              <a:off x="378674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7" name="object 12827"/>
            <p:cNvSpPr/>
            <p:nvPr/>
          </p:nvSpPr>
          <p:spPr>
            <a:xfrm>
              <a:off x="3786995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8" name="object 12828"/>
            <p:cNvSpPr/>
            <p:nvPr/>
          </p:nvSpPr>
          <p:spPr>
            <a:xfrm>
              <a:off x="378712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9" name="object 12829"/>
            <p:cNvSpPr/>
            <p:nvPr/>
          </p:nvSpPr>
          <p:spPr>
            <a:xfrm>
              <a:off x="378750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0" name="object 12830"/>
            <p:cNvSpPr/>
            <p:nvPr/>
          </p:nvSpPr>
          <p:spPr>
            <a:xfrm>
              <a:off x="378800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1" name="object 12831"/>
            <p:cNvSpPr/>
            <p:nvPr/>
          </p:nvSpPr>
          <p:spPr>
            <a:xfrm>
              <a:off x="378826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2" name="object 12832"/>
            <p:cNvSpPr/>
            <p:nvPr/>
          </p:nvSpPr>
          <p:spPr>
            <a:xfrm>
              <a:off x="378889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3" name="object 12833"/>
            <p:cNvSpPr/>
            <p:nvPr/>
          </p:nvSpPr>
          <p:spPr>
            <a:xfrm>
              <a:off x="378914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4" name="object 12834"/>
            <p:cNvSpPr/>
            <p:nvPr/>
          </p:nvSpPr>
          <p:spPr>
            <a:xfrm>
              <a:off x="3789529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5" name="object 12835"/>
            <p:cNvSpPr/>
            <p:nvPr/>
          </p:nvSpPr>
          <p:spPr>
            <a:xfrm>
              <a:off x="378991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6" name="object 12836"/>
            <p:cNvSpPr/>
            <p:nvPr/>
          </p:nvSpPr>
          <p:spPr>
            <a:xfrm>
              <a:off x="3789276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7" name="object 12837"/>
            <p:cNvSpPr/>
            <p:nvPr/>
          </p:nvSpPr>
          <p:spPr>
            <a:xfrm>
              <a:off x="3790924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8" name="object 12838"/>
            <p:cNvSpPr/>
            <p:nvPr/>
          </p:nvSpPr>
          <p:spPr>
            <a:xfrm>
              <a:off x="379155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9" name="object 12839"/>
            <p:cNvSpPr/>
            <p:nvPr/>
          </p:nvSpPr>
          <p:spPr>
            <a:xfrm>
              <a:off x="379181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0" name="object 12840"/>
            <p:cNvSpPr/>
            <p:nvPr/>
          </p:nvSpPr>
          <p:spPr>
            <a:xfrm>
              <a:off x="3792064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1" name="object 12841"/>
            <p:cNvSpPr/>
            <p:nvPr/>
          </p:nvSpPr>
          <p:spPr>
            <a:xfrm>
              <a:off x="3792317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2" name="object 12842"/>
            <p:cNvSpPr/>
            <p:nvPr/>
          </p:nvSpPr>
          <p:spPr>
            <a:xfrm>
              <a:off x="379269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3" name="object 12843"/>
            <p:cNvSpPr/>
            <p:nvPr/>
          </p:nvSpPr>
          <p:spPr>
            <a:xfrm>
              <a:off x="379307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4" name="object 12844"/>
            <p:cNvSpPr/>
            <p:nvPr/>
          </p:nvSpPr>
          <p:spPr>
            <a:xfrm>
              <a:off x="379358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5" name="object 12845"/>
            <p:cNvSpPr/>
            <p:nvPr/>
          </p:nvSpPr>
          <p:spPr>
            <a:xfrm>
              <a:off x="3793331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6" name="object 12846"/>
            <p:cNvSpPr/>
            <p:nvPr/>
          </p:nvSpPr>
          <p:spPr>
            <a:xfrm>
              <a:off x="3794725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7" name="object 12847"/>
            <p:cNvSpPr/>
            <p:nvPr/>
          </p:nvSpPr>
          <p:spPr>
            <a:xfrm>
              <a:off x="379548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8" name="object 12848"/>
            <p:cNvSpPr/>
            <p:nvPr/>
          </p:nvSpPr>
          <p:spPr>
            <a:xfrm>
              <a:off x="379561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9" name="object 12849"/>
            <p:cNvSpPr/>
            <p:nvPr/>
          </p:nvSpPr>
          <p:spPr>
            <a:xfrm>
              <a:off x="379586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0" name="object 12850"/>
            <p:cNvSpPr/>
            <p:nvPr/>
          </p:nvSpPr>
          <p:spPr>
            <a:xfrm>
              <a:off x="379611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1" name="object 12851"/>
            <p:cNvSpPr/>
            <p:nvPr/>
          </p:nvSpPr>
          <p:spPr>
            <a:xfrm>
              <a:off x="379637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2" name="object 12852"/>
            <p:cNvSpPr/>
            <p:nvPr/>
          </p:nvSpPr>
          <p:spPr>
            <a:xfrm>
              <a:off x="379662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3" name="object 12853"/>
            <p:cNvSpPr/>
            <p:nvPr/>
          </p:nvSpPr>
          <p:spPr>
            <a:xfrm>
              <a:off x="379688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4" name="object 12854"/>
            <p:cNvSpPr/>
            <p:nvPr/>
          </p:nvSpPr>
          <p:spPr>
            <a:xfrm>
              <a:off x="3797133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5" name="object 12855"/>
            <p:cNvSpPr/>
            <p:nvPr/>
          </p:nvSpPr>
          <p:spPr>
            <a:xfrm>
              <a:off x="379738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6" name="object 12856"/>
            <p:cNvSpPr/>
            <p:nvPr/>
          </p:nvSpPr>
          <p:spPr>
            <a:xfrm>
              <a:off x="379764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7" name="object 12857"/>
            <p:cNvSpPr/>
            <p:nvPr/>
          </p:nvSpPr>
          <p:spPr>
            <a:xfrm>
              <a:off x="379865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8" name="object 12858"/>
            <p:cNvSpPr/>
            <p:nvPr/>
          </p:nvSpPr>
          <p:spPr>
            <a:xfrm>
              <a:off x="379903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9" name="object 12859"/>
            <p:cNvSpPr/>
            <p:nvPr/>
          </p:nvSpPr>
          <p:spPr>
            <a:xfrm>
              <a:off x="379954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0" name="object 12860"/>
            <p:cNvSpPr/>
            <p:nvPr/>
          </p:nvSpPr>
          <p:spPr>
            <a:xfrm>
              <a:off x="379979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1" name="object 12861"/>
            <p:cNvSpPr/>
            <p:nvPr/>
          </p:nvSpPr>
          <p:spPr>
            <a:xfrm>
              <a:off x="3800048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2" name="object 12862"/>
            <p:cNvSpPr/>
            <p:nvPr/>
          </p:nvSpPr>
          <p:spPr>
            <a:xfrm>
              <a:off x="3800301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3" name="object 12863"/>
            <p:cNvSpPr/>
            <p:nvPr/>
          </p:nvSpPr>
          <p:spPr>
            <a:xfrm>
              <a:off x="380182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4" name="object 12864"/>
            <p:cNvSpPr/>
            <p:nvPr/>
          </p:nvSpPr>
          <p:spPr>
            <a:xfrm>
              <a:off x="380207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5" name="object 12865"/>
            <p:cNvSpPr/>
            <p:nvPr/>
          </p:nvSpPr>
          <p:spPr>
            <a:xfrm>
              <a:off x="380232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6" name="object 12866"/>
            <p:cNvSpPr/>
            <p:nvPr/>
          </p:nvSpPr>
          <p:spPr>
            <a:xfrm>
              <a:off x="380258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7" name="object 12867"/>
            <p:cNvSpPr/>
            <p:nvPr/>
          </p:nvSpPr>
          <p:spPr>
            <a:xfrm>
              <a:off x="3802709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8" name="object 12868"/>
            <p:cNvSpPr/>
            <p:nvPr/>
          </p:nvSpPr>
          <p:spPr>
            <a:xfrm>
              <a:off x="380296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9" name="object 12869"/>
            <p:cNvSpPr/>
            <p:nvPr/>
          </p:nvSpPr>
          <p:spPr>
            <a:xfrm>
              <a:off x="380334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0" name="object 12870"/>
            <p:cNvSpPr/>
            <p:nvPr/>
          </p:nvSpPr>
          <p:spPr>
            <a:xfrm>
              <a:off x="380372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1" name="object 12871"/>
            <p:cNvSpPr/>
            <p:nvPr/>
          </p:nvSpPr>
          <p:spPr>
            <a:xfrm>
              <a:off x="3803977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2" name="object 12872"/>
            <p:cNvSpPr/>
            <p:nvPr/>
          </p:nvSpPr>
          <p:spPr>
            <a:xfrm>
              <a:off x="380423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3" name="object 12873"/>
            <p:cNvSpPr/>
            <p:nvPr/>
          </p:nvSpPr>
          <p:spPr>
            <a:xfrm>
              <a:off x="380448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4" name="object 12874"/>
            <p:cNvSpPr/>
            <p:nvPr/>
          </p:nvSpPr>
          <p:spPr>
            <a:xfrm>
              <a:off x="380499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5" name="object 12875"/>
            <p:cNvSpPr/>
            <p:nvPr/>
          </p:nvSpPr>
          <p:spPr>
            <a:xfrm>
              <a:off x="380511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6" name="object 12876"/>
            <p:cNvSpPr/>
            <p:nvPr/>
          </p:nvSpPr>
          <p:spPr>
            <a:xfrm>
              <a:off x="3805371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7" name="object 12877"/>
            <p:cNvSpPr/>
            <p:nvPr/>
          </p:nvSpPr>
          <p:spPr>
            <a:xfrm>
              <a:off x="3805371" y="417158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140" y="0"/>
                  </a:moveTo>
                  <a:lnTo>
                    <a:pt x="291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8" name="object 12878"/>
            <p:cNvSpPr/>
            <p:nvPr/>
          </p:nvSpPr>
          <p:spPr>
            <a:xfrm>
              <a:off x="380765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9" name="object 12879"/>
            <p:cNvSpPr/>
            <p:nvPr/>
          </p:nvSpPr>
          <p:spPr>
            <a:xfrm>
              <a:off x="380803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0" name="object 12880"/>
            <p:cNvSpPr/>
            <p:nvPr/>
          </p:nvSpPr>
          <p:spPr>
            <a:xfrm>
              <a:off x="380853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1" name="object 12881"/>
            <p:cNvSpPr/>
            <p:nvPr/>
          </p:nvSpPr>
          <p:spPr>
            <a:xfrm>
              <a:off x="380879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2" name="object 12882"/>
            <p:cNvSpPr/>
            <p:nvPr/>
          </p:nvSpPr>
          <p:spPr>
            <a:xfrm>
              <a:off x="3808159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3" name="object 12883"/>
            <p:cNvSpPr/>
            <p:nvPr/>
          </p:nvSpPr>
          <p:spPr>
            <a:xfrm>
              <a:off x="381006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4" name="object 12884"/>
            <p:cNvSpPr/>
            <p:nvPr/>
          </p:nvSpPr>
          <p:spPr>
            <a:xfrm>
              <a:off x="381031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5" name="object 12885"/>
            <p:cNvSpPr/>
            <p:nvPr/>
          </p:nvSpPr>
          <p:spPr>
            <a:xfrm>
              <a:off x="3810566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6" name="object 12886"/>
            <p:cNvSpPr/>
            <p:nvPr/>
          </p:nvSpPr>
          <p:spPr>
            <a:xfrm>
              <a:off x="381120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7" name="object 12887"/>
            <p:cNvSpPr/>
            <p:nvPr/>
          </p:nvSpPr>
          <p:spPr>
            <a:xfrm>
              <a:off x="3810693" y="417158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8" name="object 12888"/>
            <p:cNvSpPr/>
            <p:nvPr/>
          </p:nvSpPr>
          <p:spPr>
            <a:xfrm>
              <a:off x="381284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9" name="object 12889"/>
            <p:cNvSpPr/>
            <p:nvPr/>
          </p:nvSpPr>
          <p:spPr>
            <a:xfrm>
              <a:off x="381297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0" name="object 12890"/>
            <p:cNvSpPr/>
            <p:nvPr/>
          </p:nvSpPr>
          <p:spPr>
            <a:xfrm>
              <a:off x="3813355" y="417043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82"/>
                  </a:moveTo>
                  <a:lnTo>
                    <a:pt x="887" y="5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1" name="object 12891"/>
            <p:cNvSpPr/>
            <p:nvPr/>
          </p:nvSpPr>
          <p:spPr>
            <a:xfrm>
              <a:off x="381360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2" name="object 12892"/>
            <p:cNvSpPr/>
            <p:nvPr/>
          </p:nvSpPr>
          <p:spPr>
            <a:xfrm>
              <a:off x="381398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3" name="object 12893"/>
            <p:cNvSpPr/>
            <p:nvPr/>
          </p:nvSpPr>
          <p:spPr>
            <a:xfrm>
              <a:off x="381411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4" name="object 12894"/>
            <p:cNvSpPr/>
            <p:nvPr/>
          </p:nvSpPr>
          <p:spPr>
            <a:xfrm>
              <a:off x="381449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5" name="object 12895"/>
            <p:cNvSpPr/>
            <p:nvPr/>
          </p:nvSpPr>
          <p:spPr>
            <a:xfrm>
              <a:off x="381487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6" name="object 12896"/>
            <p:cNvSpPr/>
            <p:nvPr/>
          </p:nvSpPr>
          <p:spPr>
            <a:xfrm>
              <a:off x="381512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7" name="object 12897"/>
            <p:cNvSpPr/>
            <p:nvPr/>
          </p:nvSpPr>
          <p:spPr>
            <a:xfrm>
              <a:off x="381525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8" name="object 12898"/>
            <p:cNvSpPr/>
            <p:nvPr/>
          </p:nvSpPr>
          <p:spPr>
            <a:xfrm>
              <a:off x="3814622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9" name="object 12899"/>
            <p:cNvSpPr/>
            <p:nvPr/>
          </p:nvSpPr>
          <p:spPr>
            <a:xfrm>
              <a:off x="3816016" y="41709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0" name="object 12900"/>
            <p:cNvSpPr/>
            <p:nvPr/>
          </p:nvSpPr>
          <p:spPr>
            <a:xfrm>
              <a:off x="381677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1" name="object 12901"/>
            <p:cNvSpPr/>
            <p:nvPr/>
          </p:nvSpPr>
          <p:spPr>
            <a:xfrm>
              <a:off x="381703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2" name="object 12902"/>
            <p:cNvSpPr/>
            <p:nvPr/>
          </p:nvSpPr>
          <p:spPr>
            <a:xfrm>
              <a:off x="381728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3" name="object 12903"/>
            <p:cNvSpPr/>
            <p:nvPr/>
          </p:nvSpPr>
          <p:spPr>
            <a:xfrm>
              <a:off x="381791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4" name="object 12904"/>
            <p:cNvSpPr/>
            <p:nvPr/>
          </p:nvSpPr>
          <p:spPr>
            <a:xfrm>
              <a:off x="381804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5" name="object 12905"/>
            <p:cNvSpPr/>
            <p:nvPr/>
          </p:nvSpPr>
          <p:spPr>
            <a:xfrm>
              <a:off x="3818550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6" name="object 12906"/>
            <p:cNvSpPr/>
            <p:nvPr/>
          </p:nvSpPr>
          <p:spPr>
            <a:xfrm>
              <a:off x="381880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7" name="object 12907"/>
            <p:cNvSpPr/>
            <p:nvPr/>
          </p:nvSpPr>
          <p:spPr>
            <a:xfrm>
              <a:off x="3818424" y="4171569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8" name="object 12908"/>
            <p:cNvSpPr/>
            <p:nvPr/>
          </p:nvSpPr>
          <p:spPr>
            <a:xfrm>
              <a:off x="382019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9" name="object 12909"/>
            <p:cNvSpPr/>
            <p:nvPr/>
          </p:nvSpPr>
          <p:spPr>
            <a:xfrm>
              <a:off x="382057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0" name="object 12910"/>
            <p:cNvSpPr/>
            <p:nvPr/>
          </p:nvSpPr>
          <p:spPr>
            <a:xfrm>
              <a:off x="382083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1" name="object 12911"/>
            <p:cNvSpPr/>
            <p:nvPr/>
          </p:nvSpPr>
          <p:spPr>
            <a:xfrm>
              <a:off x="382095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2" name="object 12912"/>
            <p:cNvSpPr/>
            <p:nvPr/>
          </p:nvSpPr>
          <p:spPr>
            <a:xfrm>
              <a:off x="3821212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3" name="object 12913"/>
            <p:cNvSpPr/>
            <p:nvPr/>
          </p:nvSpPr>
          <p:spPr>
            <a:xfrm>
              <a:off x="382184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4" name="object 12914"/>
            <p:cNvSpPr/>
            <p:nvPr/>
          </p:nvSpPr>
          <p:spPr>
            <a:xfrm>
              <a:off x="382235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5" name="object 12915"/>
            <p:cNvSpPr/>
            <p:nvPr/>
          </p:nvSpPr>
          <p:spPr>
            <a:xfrm>
              <a:off x="382298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6" name="object 12916"/>
            <p:cNvSpPr/>
            <p:nvPr/>
          </p:nvSpPr>
          <p:spPr>
            <a:xfrm>
              <a:off x="382323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7" name="object 12917"/>
            <p:cNvSpPr/>
            <p:nvPr/>
          </p:nvSpPr>
          <p:spPr>
            <a:xfrm>
              <a:off x="382349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8" name="object 12918"/>
            <p:cNvSpPr/>
            <p:nvPr/>
          </p:nvSpPr>
          <p:spPr>
            <a:xfrm>
              <a:off x="3823873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9" name="object 12919"/>
            <p:cNvSpPr/>
            <p:nvPr/>
          </p:nvSpPr>
          <p:spPr>
            <a:xfrm>
              <a:off x="382463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0" name="object 12920"/>
            <p:cNvSpPr/>
            <p:nvPr/>
          </p:nvSpPr>
          <p:spPr>
            <a:xfrm>
              <a:off x="382501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1" name="object 12921"/>
            <p:cNvSpPr/>
            <p:nvPr/>
          </p:nvSpPr>
          <p:spPr>
            <a:xfrm>
              <a:off x="3825394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2" name="object 12922"/>
            <p:cNvSpPr/>
            <p:nvPr/>
          </p:nvSpPr>
          <p:spPr>
            <a:xfrm>
              <a:off x="382577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3" name="object 12923"/>
            <p:cNvSpPr/>
            <p:nvPr/>
          </p:nvSpPr>
          <p:spPr>
            <a:xfrm>
              <a:off x="3826027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4" name="object 12924"/>
            <p:cNvSpPr/>
            <p:nvPr/>
          </p:nvSpPr>
          <p:spPr>
            <a:xfrm>
              <a:off x="3826407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5" name="object 12925"/>
            <p:cNvSpPr/>
            <p:nvPr/>
          </p:nvSpPr>
          <p:spPr>
            <a:xfrm>
              <a:off x="382666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6" name="object 12926"/>
            <p:cNvSpPr/>
            <p:nvPr/>
          </p:nvSpPr>
          <p:spPr>
            <a:xfrm>
              <a:off x="382704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7" name="object 12927"/>
            <p:cNvSpPr/>
            <p:nvPr/>
          </p:nvSpPr>
          <p:spPr>
            <a:xfrm>
              <a:off x="382742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8" name="object 12928"/>
            <p:cNvSpPr/>
            <p:nvPr/>
          </p:nvSpPr>
          <p:spPr>
            <a:xfrm>
              <a:off x="382767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9" name="object 12929"/>
            <p:cNvSpPr/>
            <p:nvPr/>
          </p:nvSpPr>
          <p:spPr>
            <a:xfrm>
              <a:off x="382805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0" name="object 12930"/>
            <p:cNvSpPr/>
            <p:nvPr/>
          </p:nvSpPr>
          <p:spPr>
            <a:xfrm>
              <a:off x="382843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1" name="object 12931"/>
            <p:cNvSpPr/>
            <p:nvPr/>
          </p:nvSpPr>
          <p:spPr>
            <a:xfrm>
              <a:off x="3828689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2" name="object 12932"/>
            <p:cNvSpPr/>
            <p:nvPr/>
          </p:nvSpPr>
          <p:spPr>
            <a:xfrm>
              <a:off x="3829069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3" name="object 12933"/>
            <p:cNvSpPr/>
            <p:nvPr/>
          </p:nvSpPr>
          <p:spPr>
            <a:xfrm>
              <a:off x="383097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4" name="object 12934"/>
            <p:cNvSpPr/>
            <p:nvPr/>
          </p:nvSpPr>
          <p:spPr>
            <a:xfrm>
              <a:off x="383135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5" name="object 12935"/>
            <p:cNvSpPr/>
            <p:nvPr/>
          </p:nvSpPr>
          <p:spPr>
            <a:xfrm>
              <a:off x="3831603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6" name="object 12936"/>
            <p:cNvSpPr/>
            <p:nvPr/>
          </p:nvSpPr>
          <p:spPr>
            <a:xfrm>
              <a:off x="383236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7" name="object 12937"/>
            <p:cNvSpPr/>
            <p:nvPr/>
          </p:nvSpPr>
          <p:spPr>
            <a:xfrm>
              <a:off x="383274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8" name="object 12938"/>
            <p:cNvSpPr/>
            <p:nvPr/>
          </p:nvSpPr>
          <p:spPr>
            <a:xfrm>
              <a:off x="383325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9" name="object 12939"/>
            <p:cNvSpPr/>
            <p:nvPr/>
          </p:nvSpPr>
          <p:spPr>
            <a:xfrm>
              <a:off x="383363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0" name="object 12940"/>
            <p:cNvSpPr/>
            <p:nvPr/>
          </p:nvSpPr>
          <p:spPr>
            <a:xfrm>
              <a:off x="3833758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1" name="object 12941"/>
            <p:cNvSpPr/>
            <p:nvPr/>
          </p:nvSpPr>
          <p:spPr>
            <a:xfrm>
              <a:off x="383401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2" name="object 12942"/>
            <p:cNvSpPr/>
            <p:nvPr/>
          </p:nvSpPr>
          <p:spPr>
            <a:xfrm>
              <a:off x="383426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3" name="object 12943"/>
            <p:cNvSpPr/>
            <p:nvPr/>
          </p:nvSpPr>
          <p:spPr>
            <a:xfrm>
              <a:off x="383439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4" name="object 12944"/>
            <p:cNvSpPr/>
            <p:nvPr/>
          </p:nvSpPr>
          <p:spPr>
            <a:xfrm>
              <a:off x="383502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5" name="object 12945"/>
            <p:cNvSpPr/>
            <p:nvPr/>
          </p:nvSpPr>
          <p:spPr>
            <a:xfrm>
              <a:off x="3834391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6" name="object 12946"/>
            <p:cNvSpPr/>
            <p:nvPr/>
          </p:nvSpPr>
          <p:spPr>
            <a:xfrm>
              <a:off x="383616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7" name="object 12947"/>
            <p:cNvSpPr/>
            <p:nvPr/>
          </p:nvSpPr>
          <p:spPr>
            <a:xfrm>
              <a:off x="3836419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8" name="object 12948"/>
            <p:cNvSpPr/>
            <p:nvPr/>
          </p:nvSpPr>
          <p:spPr>
            <a:xfrm>
              <a:off x="3836926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9" name="object 12949"/>
            <p:cNvSpPr/>
            <p:nvPr/>
          </p:nvSpPr>
          <p:spPr>
            <a:xfrm>
              <a:off x="383730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0" name="object 12950"/>
            <p:cNvSpPr/>
            <p:nvPr/>
          </p:nvSpPr>
          <p:spPr>
            <a:xfrm>
              <a:off x="383756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1" name="object 12951"/>
            <p:cNvSpPr/>
            <p:nvPr/>
          </p:nvSpPr>
          <p:spPr>
            <a:xfrm>
              <a:off x="383781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2" name="object 12952"/>
            <p:cNvSpPr/>
            <p:nvPr/>
          </p:nvSpPr>
          <p:spPr>
            <a:xfrm>
              <a:off x="383806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3" name="object 12953"/>
            <p:cNvSpPr/>
            <p:nvPr/>
          </p:nvSpPr>
          <p:spPr>
            <a:xfrm>
              <a:off x="383819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4" name="object 12954"/>
            <p:cNvSpPr/>
            <p:nvPr/>
          </p:nvSpPr>
          <p:spPr>
            <a:xfrm>
              <a:off x="383882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5" name="object 12955"/>
            <p:cNvSpPr/>
            <p:nvPr/>
          </p:nvSpPr>
          <p:spPr>
            <a:xfrm>
              <a:off x="383895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6" name="object 12956"/>
            <p:cNvSpPr/>
            <p:nvPr/>
          </p:nvSpPr>
          <p:spPr>
            <a:xfrm>
              <a:off x="383920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7" name="object 12957"/>
            <p:cNvSpPr/>
            <p:nvPr/>
          </p:nvSpPr>
          <p:spPr>
            <a:xfrm>
              <a:off x="3839587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8" name="object 12958"/>
            <p:cNvSpPr/>
            <p:nvPr/>
          </p:nvSpPr>
          <p:spPr>
            <a:xfrm>
              <a:off x="383984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9" name="object 12959"/>
            <p:cNvSpPr/>
            <p:nvPr/>
          </p:nvSpPr>
          <p:spPr>
            <a:xfrm>
              <a:off x="384034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0" name="object 12960"/>
            <p:cNvSpPr/>
            <p:nvPr/>
          </p:nvSpPr>
          <p:spPr>
            <a:xfrm>
              <a:off x="384060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1" name="object 12961"/>
            <p:cNvSpPr/>
            <p:nvPr/>
          </p:nvSpPr>
          <p:spPr>
            <a:xfrm>
              <a:off x="384136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2" name="object 12962"/>
            <p:cNvSpPr/>
            <p:nvPr/>
          </p:nvSpPr>
          <p:spPr>
            <a:xfrm>
              <a:off x="3841742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3" name="object 12963"/>
            <p:cNvSpPr/>
            <p:nvPr/>
          </p:nvSpPr>
          <p:spPr>
            <a:xfrm>
              <a:off x="384186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4" name="object 12964"/>
            <p:cNvSpPr/>
            <p:nvPr/>
          </p:nvSpPr>
          <p:spPr>
            <a:xfrm>
              <a:off x="3842249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5" name="object 12965"/>
            <p:cNvSpPr/>
            <p:nvPr/>
          </p:nvSpPr>
          <p:spPr>
            <a:xfrm>
              <a:off x="384300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6" name="object 12966"/>
            <p:cNvSpPr/>
            <p:nvPr/>
          </p:nvSpPr>
          <p:spPr>
            <a:xfrm>
              <a:off x="3842375" y="4171569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7" name="object 12967"/>
            <p:cNvSpPr/>
            <p:nvPr/>
          </p:nvSpPr>
          <p:spPr>
            <a:xfrm>
              <a:off x="384440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8" name="object 12968"/>
            <p:cNvSpPr/>
            <p:nvPr/>
          </p:nvSpPr>
          <p:spPr>
            <a:xfrm>
              <a:off x="384465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9" name="object 12969"/>
            <p:cNvSpPr/>
            <p:nvPr/>
          </p:nvSpPr>
          <p:spPr>
            <a:xfrm>
              <a:off x="384491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0" name="object 12970"/>
            <p:cNvSpPr/>
            <p:nvPr/>
          </p:nvSpPr>
          <p:spPr>
            <a:xfrm>
              <a:off x="384579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1" name="object 12971"/>
            <p:cNvSpPr/>
            <p:nvPr/>
          </p:nvSpPr>
          <p:spPr>
            <a:xfrm>
              <a:off x="384605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2" name="object 12972"/>
            <p:cNvSpPr/>
            <p:nvPr/>
          </p:nvSpPr>
          <p:spPr>
            <a:xfrm>
              <a:off x="3846811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3" name="object 12973"/>
            <p:cNvSpPr/>
            <p:nvPr/>
          </p:nvSpPr>
          <p:spPr>
            <a:xfrm>
              <a:off x="384719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4" name="object 12974"/>
            <p:cNvSpPr/>
            <p:nvPr/>
          </p:nvSpPr>
          <p:spPr>
            <a:xfrm>
              <a:off x="3847445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5" name="object 12975"/>
            <p:cNvSpPr/>
            <p:nvPr/>
          </p:nvSpPr>
          <p:spPr>
            <a:xfrm>
              <a:off x="3847571" y="417158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253" y="0"/>
                  </a:moveTo>
                  <a:lnTo>
                    <a:pt x="2027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6" name="object 12976"/>
            <p:cNvSpPr/>
            <p:nvPr/>
          </p:nvSpPr>
          <p:spPr>
            <a:xfrm>
              <a:off x="384959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7" name="object 12977"/>
            <p:cNvSpPr/>
            <p:nvPr/>
          </p:nvSpPr>
          <p:spPr>
            <a:xfrm>
              <a:off x="384985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8" name="object 12978"/>
            <p:cNvSpPr/>
            <p:nvPr/>
          </p:nvSpPr>
          <p:spPr>
            <a:xfrm>
              <a:off x="3850106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9" name="object 12979"/>
            <p:cNvSpPr/>
            <p:nvPr/>
          </p:nvSpPr>
          <p:spPr>
            <a:xfrm>
              <a:off x="385035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0" name="object 12980"/>
            <p:cNvSpPr/>
            <p:nvPr/>
          </p:nvSpPr>
          <p:spPr>
            <a:xfrm>
              <a:off x="385061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1" name="object 12981"/>
            <p:cNvSpPr/>
            <p:nvPr/>
          </p:nvSpPr>
          <p:spPr>
            <a:xfrm>
              <a:off x="385099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2" name="object 12982"/>
            <p:cNvSpPr/>
            <p:nvPr/>
          </p:nvSpPr>
          <p:spPr>
            <a:xfrm>
              <a:off x="385124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3" name="object 12983"/>
            <p:cNvSpPr/>
            <p:nvPr/>
          </p:nvSpPr>
          <p:spPr>
            <a:xfrm>
              <a:off x="385150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4" name="object 12984"/>
            <p:cNvSpPr/>
            <p:nvPr/>
          </p:nvSpPr>
          <p:spPr>
            <a:xfrm>
              <a:off x="385200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5" name="object 12985"/>
            <p:cNvSpPr/>
            <p:nvPr/>
          </p:nvSpPr>
          <p:spPr>
            <a:xfrm>
              <a:off x="385226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6" name="object 12986"/>
            <p:cNvSpPr/>
            <p:nvPr/>
          </p:nvSpPr>
          <p:spPr>
            <a:xfrm>
              <a:off x="385238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7" name="object 12987"/>
            <p:cNvSpPr/>
            <p:nvPr/>
          </p:nvSpPr>
          <p:spPr>
            <a:xfrm>
              <a:off x="3852767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8" name="object 12988"/>
            <p:cNvSpPr/>
            <p:nvPr/>
          </p:nvSpPr>
          <p:spPr>
            <a:xfrm>
              <a:off x="385365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9" name="object 12989"/>
            <p:cNvSpPr/>
            <p:nvPr/>
          </p:nvSpPr>
          <p:spPr>
            <a:xfrm>
              <a:off x="385378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0" name="object 12990"/>
            <p:cNvSpPr/>
            <p:nvPr/>
          </p:nvSpPr>
          <p:spPr>
            <a:xfrm>
              <a:off x="385390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1" name="object 12991"/>
            <p:cNvSpPr/>
            <p:nvPr/>
          </p:nvSpPr>
          <p:spPr>
            <a:xfrm>
              <a:off x="385454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2" name="object 12992"/>
            <p:cNvSpPr/>
            <p:nvPr/>
          </p:nvSpPr>
          <p:spPr>
            <a:xfrm>
              <a:off x="3854921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3" name="object 12993"/>
            <p:cNvSpPr/>
            <p:nvPr/>
          </p:nvSpPr>
          <p:spPr>
            <a:xfrm>
              <a:off x="385517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4" name="object 12994"/>
            <p:cNvSpPr/>
            <p:nvPr/>
          </p:nvSpPr>
          <p:spPr>
            <a:xfrm>
              <a:off x="3855428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5" name="object 12995"/>
            <p:cNvSpPr/>
            <p:nvPr/>
          </p:nvSpPr>
          <p:spPr>
            <a:xfrm>
              <a:off x="3854921" y="41715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6" name="object 12996"/>
            <p:cNvSpPr/>
            <p:nvPr/>
          </p:nvSpPr>
          <p:spPr>
            <a:xfrm>
              <a:off x="385644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7" name="object 12997"/>
            <p:cNvSpPr/>
            <p:nvPr/>
          </p:nvSpPr>
          <p:spPr>
            <a:xfrm>
              <a:off x="385720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8" name="object 12998"/>
            <p:cNvSpPr/>
            <p:nvPr/>
          </p:nvSpPr>
          <p:spPr>
            <a:xfrm>
              <a:off x="385745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9" name="object 12999"/>
            <p:cNvSpPr/>
            <p:nvPr/>
          </p:nvSpPr>
          <p:spPr>
            <a:xfrm>
              <a:off x="385771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0" name="object 13000"/>
            <p:cNvSpPr/>
            <p:nvPr/>
          </p:nvSpPr>
          <p:spPr>
            <a:xfrm>
              <a:off x="3857963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1" name="object 13001"/>
            <p:cNvSpPr/>
            <p:nvPr/>
          </p:nvSpPr>
          <p:spPr>
            <a:xfrm>
              <a:off x="385897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2" name="object 13002"/>
            <p:cNvSpPr/>
            <p:nvPr/>
          </p:nvSpPr>
          <p:spPr>
            <a:xfrm>
              <a:off x="385923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3" name="object 13003"/>
            <p:cNvSpPr/>
            <p:nvPr/>
          </p:nvSpPr>
          <p:spPr>
            <a:xfrm>
              <a:off x="385986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4" name="object 13004"/>
            <p:cNvSpPr/>
            <p:nvPr/>
          </p:nvSpPr>
          <p:spPr>
            <a:xfrm>
              <a:off x="3859357" y="4171569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5" name="object 13005"/>
            <p:cNvSpPr/>
            <p:nvPr/>
          </p:nvSpPr>
          <p:spPr>
            <a:xfrm>
              <a:off x="386087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6" name="object 13006"/>
            <p:cNvSpPr/>
            <p:nvPr/>
          </p:nvSpPr>
          <p:spPr>
            <a:xfrm>
              <a:off x="386138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7" name="object 13007"/>
            <p:cNvSpPr/>
            <p:nvPr/>
          </p:nvSpPr>
          <p:spPr>
            <a:xfrm>
              <a:off x="386189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8" name="object 13008"/>
            <p:cNvSpPr/>
            <p:nvPr/>
          </p:nvSpPr>
          <p:spPr>
            <a:xfrm>
              <a:off x="386252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9" name="object 13009"/>
            <p:cNvSpPr/>
            <p:nvPr/>
          </p:nvSpPr>
          <p:spPr>
            <a:xfrm>
              <a:off x="386303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0" name="object 13010"/>
            <p:cNvSpPr/>
            <p:nvPr/>
          </p:nvSpPr>
          <p:spPr>
            <a:xfrm>
              <a:off x="3862398" y="417158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380" y="0"/>
                  </a:moveTo>
                  <a:lnTo>
                    <a:pt x="215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1" name="object 13011"/>
            <p:cNvSpPr/>
            <p:nvPr/>
          </p:nvSpPr>
          <p:spPr>
            <a:xfrm>
              <a:off x="386442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2" name="object 13012"/>
            <p:cNvSpPr/>
            <p:nvPr/>
          </p:nvSpPr>
          <p:spPr>
            <a:xfrm>
              <a:off x="386468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3" name="object 13013"/>
            <p:cNvSpPr/>
            <p:nvPr/>
          </p:nvSpPr>
          <p:spPr>
            <a:xfrm>
              <a:off x="386531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4" name="object 13014"/>
            <p:cNvSpPr/>
            <p:nvPr/>
          </p:nvSpPr>
          <p:spPr>
            <a:xfrm>
              <a:off x="3864553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5" name="object 13015"/>
            <p:cNvSpPr/>
            <p:nvPr/>
          </p:nvSpPr>
          <p:spPr>
            <a:xfrm>
              <a:off x="3865820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6" name="object 13016"/>
            <p:cNvSpPr/>
            <p:nvPr/>
          </p:nvSpPr>
          <p:spPr>
            <a:xfrm>
              <a:off x="386594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7" name="object 13017"/>
            <p:cNvSpPr/>
            <p:nvPr/>
          </p:nvSpPr>
          <p:spPr>
            <a:xfrm>
              <a:off x="386645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8" name="object 13018"/>
            <p:cNvSpPr/>
            <p:nvPr/>
          </p:nvSpPr>
          <p:spPr>
            <a:xfrm>
              <a:off x="386670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9" name="object 13019"/>
            <p:cNvSpPr/>
            <p:nvPr/>
          </p:nvSpPr>
          <p:spPr>
            <a:xfrm>
              <a:off x="386708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0" name="object 13020"/>
            <p:cNvSpPr/>
            <p:nvPr/>
          </p:nvSpPr>
          <p:spPr>
            <a:xfrm>
              <a:off x="386784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1" name="object 13021"/>
            <p:cNvSpPr/>
            <p:nvPr/>
          </p:nvSpPr>
          <p:spPr>
            <a:xfrm>
              <a:off x="386810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2" name="object 13022"/>
            <p:cNvSpPr/>
            <p:nvPr/>
          </p:nvSpPr>
          <p:spPr>
            <a:xfrm>
              <a:off x="3868481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3" name="object 13023"/>
            <p:cNvSpPr/>
            <p:nvPr/>
          </p:nvSpPr>
          <p:spPr>
            <a:xfrm>
              <a:off x="386860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4" name="object 13024"/>
            <p:cNvSpPr/>
            <p:nvPr/>
          </p:nvSpPr>
          <p:spPr>
            <a:xfrm>
              <a:off x="386924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5" name="object 13025"/>
            <p:cNvSpPr/>
            <p:nvPr/>
          </p:nvSpPr>
          <p:spPr>
            <a:xfrm>
              <a:off x="386974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6" name="object 13026"/>
            <p:cNvSpPr/>
            <p:nvPr/>
          </p:nvSpPr>
          <p:spPr>
            <a:xfrm>
              <a:off x="387000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7" name="object 13027"/>
            <p:cNvSpPr/>
            <p:nvPr/>
          </p:nvSpPr>
          <p:spPr>
            <a:xfrm>
              <a:off x="387063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8" name="object 13028"/>
            <p:cNvSpPr/>
            <p:nvPr/>
          </p:nvSpPr>
          <p:spPr>
            <a:xfrm>
              <a:off x="387088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9" name="object 13029"/>
            <p:cNvSpPr/>
            <p:nvPr/>
          </p:nvSpPr>
          <p:spPr>
            <a:xfrm>
              <a:off x="3871016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0" name="object 13030"/>
            <p:cNvSpPr/>
            <p:nvPr/>
          </p:nvSpPr>
          <p:spPr>
            <a:xfrm>
              <a:off x="387126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1" name="object 13031"/>
            <p:cNvSpPr/>
            <p:nvPr/>
          </p:nvSpPr>
          <p:spPr>
            <a:xfrm>
              <a:off x="387190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2" name="object 13032"/>
            <p:cNvSpPr/>
            <p:nvPr/>
          </p:nvSpPr>
          <p:spPr>
            <a:xfrm>
              <a:off x="3872157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3" name="object 13033"/>
            <p:cNvSpPr/>
            <p:nvPr/>
          </p:nvSpPr>
          <p:spPr>
            <a:xfrm>
              <a:off x="387253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4" name="object 13034"/>
            <p:cNvSpPr/>
            <p:nvPr/>
          </p:nvSpPr>
          <p:spPr>
            <a:xfrm>
              <a:off x="387266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5" name="object 13035"/>
            <p:cNvSpPr/>
            <p:nvPr/>
          </p:nvSpPr>
          <p:spPr>
            <a:xfrm>
              <a:off x="387304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6" name="object 13036"/>
            <p:cNvSpPr/>
            <p:nvPr/>
          </p:nvSpPr>
          <p:spPr>
            <a:xfrm>
              <a:off x="3873297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7" name="object 13037"/>
            <p:cNvSpPr/>
            <p:nvPr/>
          </p:nvSpPr>
          <p:spPr>
            <a:xfrm>
              <a:off x="387355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8" name="object 13038"/>
            <p:cNvSpPr/>
            <p:nvPr/>
          </p:nvSpPr>
          <p:spPr>
            <a:xfrm>
              <a:off x="3873804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9" name="object 13039"/>
            <p:cNvSpPr/>
            <p:nvPr/>
          </p:nvSpPr>
          <p:spPr>
            <a:xfrm>
              <a:off x="387418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0" name="object 13040"/>
            <p:cNvSpPr/>
            <p:nvPr/>
          </p:nvSpPr>
          <p:spPr>
            <a:xfrm>
              <a:off x="387456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1" name="object 13041"/>
            <p:cNvSpPr/>
            <p:nvPr/>
          </p:nvSpPr>
          <p:spPr>
            <a:xfrm>
              <a:off x="3873931" y="4171575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253" y="0"/>
                  </a:moveTo>
                  <a:lnTo>
                    <a:pt x="2027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2" name="object 13042"/>
            <p:cNvSpPr/>
            <p:nvPr/>
          </p:nvSpPr>
          <p:spPr>
            <a:xfrm>
              <a:off x="387595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3" name="object 13043"/>
            <p:cNvSpPr/>
            <p:nvPr/>
          </p:nvSpPr>
          <p:spPr>
            <a:xfrm>
              <a:off x="387621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4" name="object 13044"/>
            <p:cNvSpPr/>
            <p:nvPr/>
          </p:nvSpPr>
          <p:spPr>
            <a:xfrm>
              <a:off x="3876465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5" name="object 13045"/>
            <p:cNvSpPr/>
            <p:nvPr/>
          </p:nvSpPr>
          <p:spPr>
            <a:xfrm>
              <a:off x="387684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6" name="object 13046"/>
            <p:cNvSpPr/>
            <p:nvPr/>
          </p:nvSpPr>
          <p:spPr>
            <a:xfrm>
              <a:off x="387747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7" name="object 13047"/>
            <p:cNvSpPr/>
            <p:nvPr/>
          </p:nvSpPr>
          <p:spPr>
            <a:xfrm>
              <a:off x="387773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8" name="object 13048"/>
            <p:cNvSpPr/>
            <p:nvPr/>
          </p:nvSpPr>
          <p:spPr>
            <a:xfrm>
              <a:off x="387811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9" name="object 13049"/>
            <p:cNvSpPr/>
            <p:nvPr/>
          </p:nvSpPr>
          <p:spPr>
            <a:xfrm>
              <a:off x="387836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0" name="object 13050"/>
            <p:cNvSpPr/>
            <p:nvPr/>
          </p:nvSpPr>
          <p:spPr>
            <a:xfrm>
              <a:off x="3877733" y="41715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1" name="object 13051"/>
            <p:cNvSpPr/>
            <p:nvPr/>
          </p:nvSpPr>
          <p:spPr>
            <a:xfrm>
              <a:off x="3879127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2" name="object 13052"/>
            <p:cNvSpPr/>
            <p:nvPr/>
          </p:nvSpPr>
          <p:spPr>
            <a:xfrm>
              <a:off x="387938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3" name="object 13053"/>
            <p:cNvSpPr/>
            <p:nvPr/>
          </p:nvSpPr>
          <p:spPr>
            <a:xfrm>
              <a:off x="388001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4" name="object 13054"/>
            <p:cNvSpPr/>
            <p:nvPr/>
          </p:nvSpPr>
          <p:spPr>
            <a:xfrm>
              <a:off x="388039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5" name="object 13055"/>
            <p:cNvSpPr/>
            <p:nvPr/>
          </p:nvSpPr>
          <p:spPr>
            <a:xfrm>
              <a:off x="388115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6" name="object 13056"/>
            <p:cNvSpPr/>
            <p:nvPr/>
          </p:nvSpPr>
          <p:spPr>
            <a:xfrm>
              <a:off x="388128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7" name="object 13057"/>
            <p:cNvSpPr/>
            <p:nvPr/>
          </p:nvSpPr>
          <p:spPr>
            <a:xfrm>
              <a:off x="388153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8" name="object 13058"/>
            <p:cNvSpPr/>
            <p:nvPr/>
          </p:nvSpPr>
          <p:spPr>
            <a:xfrm>
              <a:off x="3881661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9" name="object 13059"/>
            <p:cNvSpPr/>
            <p:nvPr/>
          </p:nvSpPr>
          <p:spPr>
            <a:xfrm>
              <a:off x="388191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60" name="object 13060"/>
            <p:cNvSpPr/>
            <p:nvPr/>
          </p:nvSpPr>
          <p:spPr>
            <a:xfrm>
              <a:off x="3881535" y="4171569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61" name="object 13061"/>
            <p:cNvSpPr/>
            <p:nvPr/>
          </p:nvSpPr>
          <p:spPr>
            <a:xfrm>
              <a:off x="388292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62" name="object 13062"/>
            <p:cNvSpPr/>
            <p:nvPr/>
          </p:nvSpPr>
          <p:spPr>
            <a:xfrm>
              <a:off x="3882421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63" name="object 13063"/>
            <p:cNvSpPr/>
            <p:nvPr/>
          </p:nvSpPr>
          <p:spPr>
            <a:xfrm>
              <a:off x="388406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64" name="object 13064"/>
            <p:cNvSpPr/>
            <p:nvPr/>
          </p:nvSpPr>
          <p:spPr>
            <a:xfrm>
              <a:off x="3884323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65" name="object 13065"/>
            <p:cNvSpPr/>
            <p:nvPr/>
          </p:nvSpPr>
          <p:spPr>
            <a:xfrm>
              <a:off x="388482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66" name="object 13066"/>
            <p:cNvSpPr/>
            <p:nvPr/>
          </p:nvSpPr>
          <p:spPr>
            <a:xfrm>
              <a:off x="3884323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67" name="object 13067"/>
            <p:cNvSpPr/>
            <p:nvPr/>
          </p:nvSpPr>
          <p:spPr>
            <a:xfrm>
              <a:off x="388584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68" name="object 13068"/>
            <p:cNvSpPr/>
            <p:nvPr/>
          </p:nvSpPr>
          <p:spPr>
            <a:xfrm>
              <a:off x="388622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69" name="object 13069"/>
            <p:cNvSpPr/>
            <p:nvPr/>
          </p:nvSpPr>
          <p:spPr>
            <a:xfrm>
              <a:off x="3885717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70" name="object 13070"/>
            <p:cNvSpPr/>
            <p:nvPr/>
          </p:nvSpPr>
          <p:spPr>
            <a:xfrm>
              <a:off x="3886984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71" name="object 13071"/>
            <p:cNvSpPr/>
            <p:nvPr/>
          </p:nvSpPr>
          <p:spPr>
            <a:xfrm>
              <a:off x="388774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72" name="object 13072"/>
            <p:cNvSpPr/>
            <p:nvPr/>
          </p:nvSpPr>
          <p:spPr>
            <a:xfrm>
              <a:off x="388799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73" name="object 13073"/>
            <p:cNvSpPr/>
            <p:nvPr/>
          </p:nvSpPr>
          <p:spPr>
            <a:xfrm>
              <a:off x="388825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74" name="object 13074"/>
            <p:cNvSpPr/>
            <p:nvPr/>
          </p:nvSpPr>
          <p:spPr>
            <a:xfrm>
              <a:off x="388837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75" name="object 13075"/>
            <p:cNvSpPr/>
            <p:nvPr/>
          </p:nvSpPr>
          <p:spPr>
            <a:xfrm>
              <a:off x="388875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76" name="object 13076"/>
            <p:cNvSpPr/>
            <p:nvPr/>
          </p:nvSpPr>
          <p:spPr>
            <a:xfrm>
              <a:off x="388901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77" name="object 13077"/>
            <p:cNvSpPr/>
            <p:nvPr/>
          </p:nvSpPr>
          <p:spPr>
            <a:xfrm>
              <a:off x="3888251" y="4171569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78" name="object 13078"/>
            <p:cNvSpPr/>
            <p:nvPr/>
          </p:nvSpPr>
          <p:spPr>
            <a:xfrm>
              <a:off x="3889645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79" name="object 13079"/>
            <p:cNvSpPr/>
            <p:nvPr/>
          </p:nvSpPr>
          <p:spPr>
            <a:xfrm>
              <a:off x="389027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0" name="object 13080"/>
            <p:cNvSpPr/>
            <p:nvPr/>
          </p:nvSpPr>
          <p:spPr>
            <a:xfrm>
              <a:off x="3890532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1" name="object 13081"/>
            <p:cNvSpPr/>
            <p:nvPr/>
          </p:nvSpPr>
          <p:spPr>
            <a:xfrm>
              <a:off x="389078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2" name="object 13082"/>
            <p:cNvSpPr/>
            <p:nvPr/>
          </p:nvSpPr>
          <p:spPr>
            <a:xfrm>
              <a:off x="389091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3" name="object 13083"/>
            <p:cNvSpPr/>
            <p:nvPr/>
          </p:nvSpPr>
          <p:spPr>
            <a:xfrm>
              <a:off x="3891673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4" name="object 13084"/>
            <p:cNvSpPr/>
            <p:nvPr/>
          </p:nvSpPr>
          <p:spPr>
            <a:xfrm>
              <a:off x="389192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5" name="object 13085"/>
            <p:cNvSpPr/>
            <p:nvPr/>
          </p:nvSpPr>
          <p:spPr>
            <a:xfrm>
              <a:off x="3892307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6" name="object 13086"/>
            <p:cNvSpPr/>
            <p:nvPr/>
          </p:nvSpPr>
          <p:spPr>
            <a:xfrm>
              <a:off x="389268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7" name="object 13087"/>
            <p:cNvSpPr/>
            <p:nvPr/>
          </p:nvSpPr>
          <p:spPr>
            <a:xfrm>
              <a:off x="389306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8" name="object 13088"/>
            <p:cNvSpPr/>
            <p:nvPr/>
          </p:nvSpPr>
          <p:spPr>
            <a:xfrm>
              <a:off x="389332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9" name="object 13089"/>
            <p:cNvSpPr/>
            <p:nvPr/>
          </p:nvSpPr>
          <p:spPr>
            <a:xfrm>
              <a:off x="389344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0" name="object 13090"/>
            <p:cNvSpPr/>
            <p:nvPr/>
          </p:nvSpPr>
          <p:spPr>
            <a:xfrm>
              <a:off x="389420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1" name="object 13091"/>
            <p:cNvSpPr/>
            <p:nvPr/>
          </p:nvSpPr>
          <p:spPr>
            <a:xfrm>
              <a:off x="389433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2" name="object 13092"/>
            <p:cNvSpPr/>
            <p:nvPr/>
          </p:nvSpPr>
          <p:spPr>
            <a:xfrm>
              <a:off x="389458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3" name="object 13093"/>
            <p:cNvSpPr/>
            <p:nvPr/>
          </p:nvSpPr>
          <p:spPr>
            <a:xfrm>
              <a:off x="3894841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4" name="object 13094"/>
            <p:cNvSpPr/>
            <p:nvPr/>
          </p:nvSpPr>
          <p:spPr>
            <a:xfrm>
              <a:off x="389509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5" name="object 13095"/>
            <p:cNvSpPr/>
            <p:nvPr/>
          </p:nvSpPr>
          <p:spPr>
            <a:xfrm>
              <a:off x="389572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6" name="object 13096"/>
            <p:cNvSpPr/>
            <p:nvPr/>
          </p:nvSpPr>
          <p:spPr>
            <a:xfrm>
              <a:off x="389623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7" name="object 13097"/>
            <p:cNvSpPr/>
            <p:nvPr/>
          </p:nvSpPr>
          <p:spPr>
            <a:xfrm>
              <a:off x="389648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8" name="object 13098"/>
            <p:cNvSpPr/>
            <p:nvPr/>
          </p:nvSpPr>
          <p:spPr>
            <a:xfrm>
              <a:off x="389674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9" name="object 13099"/>
            <p:cNvSpPr/>
            <p:nvPr/>
          </p:nvSpPr>
          <p:spPr>
            <a:xfrm>
              <a:off x="389724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0" name="object 13100"/>
            <p:cNvSpPr/>
            <p:nvPr/>
          </p:nvSpPr>
          <p:spPr>
            <a:xfrm>
              <a:off x="3897502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1" name="object 13101"/>
            <p:cNvSpPr/>
            <p:nvPr/>
          </p:nvSpPr>
          <p:spPr>
            <a:xfrm>
              <a:off x="3898390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2" name="object 13102"/>
            <p:cNvSpPr/>
            <p:nvPr/>
          </p:nvSpPr>
          <p:spPr>
            <a:xfrm>
              <a:off x="389877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3" name="object 13103"/>
            <p:cNvSpPr/>
            <p:nvPr/>
          </p:nvSpPr>
          <p:spPr>
            <a:xfrm>
              <a:off x="389965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4" name="object 13104"/>
            <p:cNvSpPr/>
            <p:nvPr/>
          </p:nvSpPr>
          <p:spPr>
            <a:xfrm>
              <a:off x="3900164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5" name="object 13105"/>
            <p:cNvSpPr/>
            <p:nvPr/>
          </p:nvSpPr>
          <p:spPr>
            <a:xfrm>
              <a:off x="390041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6" name="object 13106"/>
            <p:cNvSpPr/>
            <p:nvPr/>
          </p:nvSpPr>
          <p:spPr>
            <a:xfrm>
              <a:off x="3899910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7" name="object 13107"/>
            <p:cNvSpPr/>
            <p:nvPr/>
          </p:nvSpPr>
          <p:spPr>
            <a:xfrm>
              <a:off x="390155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8" name="object 13108"/>
            <p:cNvSpPr/>
            <p:nvPr/>
          </p:nvSpPr>
          <p:spPr>
            <a:xfrm>
              <a:off x="3901304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9" name="object 13109"/>
            <p:cNvSpPr/>
            <p:nvPr/>
          </p:nvSpPr>
          <p:spPr>
            <a:xfrm>
              <a:off x="3902698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0" name="object 13110"/>
            <p:cNvSpPr/>
            <p:nvPr/>
          </p:nvSpPr>
          <p:spPr>
            <a:xfrm>
              <a:off x="390282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1" name="object 13111"/>
            <p:cNvSpPr/>
            <p:nvPr/>
          </p:nvSpPr>
          <p:spPr>
            <a:xfrm>
              <a:off x="390333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2" name="object 13112"/>
            <p:cNvSpPr/>
            <p:nvPr/>
          </p:nvSpPr>
          <p:spPr>
            <a:xfrm>
              <a:off x="390358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3" name="object 13113"/>
            <p:cNvSpPr/>
            <p:nvPr/>
          </p:nvSpPr>
          <p:spPr>
            <a:xfrm>
              <a:off x="390409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4" name="object 13114"/>
            <p:cNvSpPr/>
            <p:nvPr/>
          </p:nvSpPr>
          <p:spPr>
            <a:xfrm>
              <a:off x="390459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5" name="object 13115"/>
            <p:cNvSpPr/>
            <p:nvPr/>
          </p:nvSpPr>
          <p:spPr>
            <a:xfrm>
              <a:off x="390485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6" name="object 13116"/>
            <p:cNvSpPr/>
            <p:nvPr/>
          </p:nvSpPr>
          <p:spPr>
            <a:xfrm>
              <a:off x="390510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7" name="object 13117"/>
            <p:cNvSpPr/>
            <p:nvPr/>
          </p:nvSpPr>
          <p:spPr>
            <a:xfrm>
              <a:off x="390536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8" name="object 13118"/>
            <p:cNvSpPr/>
            <p:nvPr/>
          </p:nvSpPr>
          <p:spPr>
            <a:xfrm>
              <a:off x="390612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9" name="object 13119"/>
            <p:cNvSpPr/>
            <p:nvPr/>
          </p:nvSpPr>
          <p:spPr>
            <a:xfrm>
              <a:off x="3906500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0" name="object 13120"/>
            <p:cNvSpPr/>
            <p:nvPr/>
          </p:nvSpPr>
          <p:spPr>
            <a:xfrm>
              <a:off x="390675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1" name="object 13121"/>
            <p:cNvSpPr/>
            <p:nvPr/>
          </p:nvSpPr>
          <p:spPr>
            <a:xfrm>
              <a:off x="3906500" y="4171569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2" name="object 13122"/>
            <p:cNvSpPr/>
            <p:nvPr/>
          </p:nvSpPr>
          <p:spPr>
            <a:xfrm>
              <a:off x="390789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3" name="object 13123"/>
            <p:cNvSpPr/>
            <p:nvPr/>
          </p:nvSpPr>
          <p:spPr>
            <a:xfrm>
              <a:off x="3908147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4" name="object 13124"/>
            <p:cNvSpPr/>
            <p:nvPr/>
          </p:nvSpPr>
          <p:spPr>
            <a:xfrm>
              <a:off x="3907767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5" name="object 13125"/>
            <p:cNvSpPr/>
            <p:nvPr/>
          </p:nvSpPr>
          <p:spPr>
            <a:xfrm>
              <a:off x="390979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6" name="object 13126"/>
            <p:cNvSpPr/>
            <p:nvPr/>
          </p:nvSpPr>
          <p:spPr>
            <a:xfrm>
              <a:off x="391017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7" name="object 13127"/>
            <p:cNvSpPr/>
            <p:nvPr/>
          </p:nvSpPr>
          <p:spPr>
            <a:xfrm>
              <a:off x="391042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8" name="object 13128"/>
            <p:cNvSpPr/>
            <p:nvPr/>
          </p:nvSpPr>
          <p:spPr>
            <a:xfrm>
              <a:off x="3910682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9" name="object 13129"/>
            <p:cNvSpPr/>
            <p:nvPr/>
          </p:nvSpPr>
          <p:spPr>
            <a:xfrm>
              <a:off x="391131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0" name="object 13130"/>
            <p:cNvSpPr/>
            <p:nvPr/>
          </p:nvSpPr>
          <p:spPr>
            <a:xfrm>
              <a:off x="3910809" y="4171575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1" name="object 13131"/>
            <p:cNvSpPr/>
            <p:nvPr/>
          </p:nvSpPr>
          <p:spPr>
            <a:xfrm>
              <a:off x="391309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2" name="object 13132"/>
            <p:cNvSpPr/>
            <p:nvPr/>
          </p:nvSpPr>
          <p:spPr>
            <a:xfrm>
              <a:off x="391334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3" name="object 13133"/>
            <p:cNvSpPr/>
            <p:nvPr/>
          </p:nvSpPr>
          <p:spPr>
            <a:xfrm>
              <a:off x="391397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4" name="object 13134"/>
            <p:cNvSpPr/>
            <p:nvPr/>
          </p:nvSpPr>
          <p:spPr>
            <a:xfrm>
              <a:off x="3913343" y="41715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5" name="object 13135"/>
            <p:cNvSpPr/>
            <p:nvPr/>
          </p:nvSpPr>
          <p:spPr>
            <a:xfrm>
              <a:off x="391511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6" name="object 13136"/>
            <p:cNvSpPr/>
            <p:nvPr/>
          </p:nvSpPr>
          <p:spPr>
            <a:xfrm>
              <a:off x="3914611" y="4171569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7" name="object 13137"/>
            <p:cNvSpPr/>
            <p:nvPr/>
          </p:nvSpPr>
          <p:spPr>
            <a:xfrm>
              <a:off x="391651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8" name="object 13138"/>
            <p:cNvSpPr/>
            <p:nvPr/>
          </p:nvSpPr>
          <p:spPr>
            <a:xfrm>
              <a:off x="391689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9" name="object 13139"/>
            <p:cNvSpPr/>
            <p:nvPr/>
          </p:nvSpPr>
          <p:spPr>
            <a:xfrm>
              <a:off x="391727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0" name="object 13140"/>
            <p:cNvSpPr/>
            <p:nvPr/>
          </p:nvSpPr>
          <p:spPr>
            <a:xfrm>
              <a:off x="391803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1" name="object 13141"/>
            <p:cNvSpPr/>
            <p:nvPr/>
          </p:nvSpPr>
          <p:spPr>
            <a:xfrm>
              <a:off x="391828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2" name="object 13142"/>
            <p:cNvSpPr/>
            <p:nvPr/>
          </p:nvSpPr>
          <p:spPr>
            <a:xfrm>
              <a:off x="391853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3" name="object 13143"/>
            <p:cNvSpPr/>
            <p:nvPr/>
          </p:nvSpPr>
          <p:spPr>
            <a:xfrm>
              <a:off x="3918539" y="4171569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267" y="0"/>
                  </a:moveTo>
                  <a:lnTo>
                    <a:pt x="3041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4" name="object 13144"/>
            <p:cNvSpPr/>
            <p:nvPr/>
          </p:nvSpPr>
          <p:spPr>
            <a:xfrm>
              <a:off x="3921201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5" name="object 13145"/>
            <p:cNvSpPr/>
            <p:nvPr/>
          </p:nvSpPr>
          <p:spPr>
            <a:xfrm>
              <a:off x="3920440" y="417158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  <a:path w="3175">
                  <a:moveTo>
                    <a:pt x="1140" y="0"/>
                  </a:moveTo>
                  <a:lnTo>
                    <a:pt x="291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6" name="object 13146"/>
            <p:cNvSpPr/>
            <p:nvPr/>
          </p:nvSpPr>
          <p:spPr>
            <a:xfrm>
              <a:off x="392335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7" name="object 13147"/>
            <p:cNvSpPr/>
            <p:nvPr/>
          </p:nvSpPr>
          <p:spPr>
            <a:xfrm>
              <a:off x="392360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8" name="object 13148"/>
            <p:cNvSpPr/>
            <p:nvPr/>
          </p:nvSpPr>
          <p:spPr>
            <a:xfrm>
              <a:off x="3923862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9" name="object 13149"/>
            <p:cNvSpPr/>
            <p:nvPr/>
          </p:nvSpPr>
          <p:spPr>
            <a:xfrm>
              <a:off x="392474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0" name="object 13150"/>
            <p:cNvSpPr/>
            <p:nvPr/>
          </p:nvSpPr>
          <p:spPr>
            <a:xfrm>
              <a:off x="392512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1" name="object 13151"/>
            <p:cNvSpPr/>
            <p:nvPr/>
          </p:nvSpPr>
          <p:spPr>
            <a:xfrm>
              <a:off x="392538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2" name="object 13152"/>
            <p:cNvSpPr/>
            <p:nvPr/>
          </p:nvSpPr>
          <p:spPr>
            <a:xfrm>
              <a:off x="3925003" y="4171569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3" name="object 13153"/>
            <p:cNvSpPr/>
            <p:nvPr/>
          </p:nvSpPr>
          <p:spPr>
            <a:xfrm>
              <a:off x="392627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4" name="object 13154"/>
            <p:cNvSpPr/>
            <p:nvPr/>
          </p:nvSpPr>
          <p:spPr>
            <a:xfrm>
              <a:off x="3926396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5" name="object 13155"/>
            <p:cNvSpPr/>
            <p:nvPr/>
          </p:nvSpPr>
          <p:spPr>
            <a:xfrm>
              <a:off x="392715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6" name="object 13156"/>
            <p:cNvSpPr/>
            <p:nvPr/>
          </p:nvSpPr>
          <p:spPr>
            <a:xfrm>
              <a:off x="392766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7" name="object 13157"/>
            <p:cNvSpPr/>
            <p:nvPr/>
          </p:nvSpPr>
          <p:spPr>
            <a:xfrm>
              <a:off x="392791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8" name="object 13158"/>
            <p:cNvSpPr/>
            <p:nvPr/>
          </p:nvSpPr>
          <p:spPr>
            <a:xfrm>
              <a:off x="3928551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9" name="object 13159"/>
            <p:cNvSpPr/>
            <p:nvPr/>
          </p:nvSpPr>
          <p:spPr>
            <a:xfrm>
              <a:off x="3928931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0" name="object 13160"/>
            <p:cNvSpPr/>
            <p:nvPr/>
          </p:nvSpPr>
          <p:spPr>
            <a:xfrm>
              <a:off x="3929185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1" name="object 13161"/>
            <p:cNvSpPr/>
            <p:nvPr/>
          </p:nvSpPr>
          <p:spPr>
            <a:xfrm>
              <a:off x="392994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2" name="object 13162"/>
            <p:cNvSpPr/>
            <p:nvPr/>
          </p:nvSpPr>
          <p:spPr>
            <a:xfrm>
              <a:off x="393019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3" name="object 13163"/>
            <p:cNvSpPr/>
            <p:nvPr/>
          </p:nvSpPr>
          <p:spPr>
            <a:xfrm>
              <a:off x="393095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4" name="object 13164"/>
            <p:cNvSpPr/>
            <p:nvPr/>
          </p:nvSpPr>
          <p:spPr>
            <a:xfrm>
              <a:off x="3930325" y="41715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5" name="object 13165"/>
            <p:cNvSpPr/>
            <p:nvPr/>
          </p:nvSpPr>
          <p:spPr>
            <a:xfrm>
              <a:off x="393159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6" name="object 13166"/>
            <p:cNvSpPr/>
            <p:nvPr/>
          </p:nvSpPr>
          <p:spPr>
            <a:xfrm>
              <a:off x="393184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7" name="object 13167"/>
            <p:cNvSpPr/>
            <p:nvPr/>
          </p:nvSpPr>
          <p:spPr>
            <a:xfrm>
              <a:off x="393235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8" name="object 13168"/>
            <p:cNvSpPr/>
            <p:nvPr/>
          </p:nvSpPr>
          <p:spPr>
            <a:xfrm>
              <a:off x="393260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9" name="object 13169"/>
            <p:cNvSpPr/>
            <p:nvPr/>
          </p:nvSpPr>
          <p:spPr>
            <a:xfrm>
              <a:off x="393298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0" name="object 13170"/>
            <p:cNvSpPr/>
            <p:nvPr/>
          </p:nvSpPr>
          <p:spPr>
            <a:xfrm>
              <a:off x="393324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1" name="object 13171"/>
            <p:cNvSpPr/>
            <p:nvPr/>
          </p:nvSpPr>
          <p:spPr>
            <a:xfrm>
              <a:off x="393362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2" name="object 13172"/>
            <p:cNvSpPr/>
            <p:nvPr/>
          </p:nvSpPr>
          <p:spPr>
            <a:xfrm>
              <a:off x="3934000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3" name="object 13173"/>
            <p:cNvSpPr/>
            <p:nvPr/>
          </p:nvSpPr>
          <p:spPr>
            <a:xfrm>
              <a:off x="393425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4" name="object 13174"/>
            <p:cNvSpPr/>
            <p:nvPr/>
          </p:nvSpPr>
          <p:spPr>
            <a:xfrm>
              <a:off x="3934380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5" name="object 13175"/>
            <p:cNvSpPr/>
            <p:nvPr/>
          </p:nvSpPr>
          <p:spPr>
            <a:xfrm>
              <a:off x="393501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6" name="object 13176"/>
            <p:cNvSpPr/>
            <p:nvPr/>
          </p:nvSpPr>
          <p:spPr>
            <a:xfrm>
              <a:off x="393552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7" name="object 13177"/>
            <p:cNvSpPr/>
            <p:nvPr/>
          </p:nvSpPr>
          <p:spPr>
            <a:xfrm>
              <a:off x="3936788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8" name="object 13178"/>
            <p:cNvSpPr/>
            <p:nvPr/>
          </p:nvSpPr>
          <p:spPr>
            <a:xfrm>
              <a:off x="393704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9" name="object 13179"/>
            <p:cNvSpPr/>
            <p:nvPr/>
          </p:nvSpPr>
          <p:spPr>
            <a:xfrm>
              <a:off x="393767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0" name="object 13180"/>
            <p:cNvSpPr/>
            <p:nvPr/>
          </p:nvSpPr>
          <p:spPr>
            <a:xfrm>
              <a:off x="393805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1" name="object 13181"/>
            <p:cNvSpPr/>
            <p:nvPr/>
          </p:nvSpPr>
          <p:spPr>
            <a:xfrm>
              <a:off x="3938309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2" name="object 13182"/>
            <p:cNvSpPr/>
            <p:nvPr/>
          </p:nvSpPr>
          <p:spPr>
            <a:xfrm>
              <a:off x="393868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3" name="object 13183"/>
            <p:cNvSpPr/>
            <p:nvPr/>
          </p:nvSpPr>
          <p:spPr>
            <a:xfrm>
              <a:off x="393932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4" name="object 13184"/>
            <p:cNvSpPr/>
            <p:nvPr/>
          </p:nvSpPr>
          <p:spPr>
            <a:xfrm>
              <a:off x="3939576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5" name="object 13185"/>
            <p:cNvSpPr/>
            <p:nvPr/>
          </p:nvSpPr>
          <p:spPr>
            <a:xfrm>
              <a:off x="394046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6" name="object 13186"/>
            <p:cNvSpPr/>
            <p:nvPr/>
          </p:nvSpPr>
          <p:spPr>
            <a:xfrm>
              <a:off x="394059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7" name="object 13187"/>
            <p:cNvSpPr/>
            <p:nvPr/>
          </p:nvSpPr>
          <p:spPr>
            <a:xfrm>
              <a:off x="394084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8" name="object 13188"/>
            <p:cNvSpPr/>
            <p:nvPr/>
          </p:nvSpPr>
          <p:spPr>
            <a:xfrm>
              <a:off x="394097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9" name="object 13189"/>
            <p:cNvSpPr/>
            <p:nvPr/>
          </p:nvSpPr>
          <p:spPr>
            <a:xfrm>
              <a:off x="394160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0" name="object 13190"/>
            <p:cNvSpPr/>
            <p:nvPr/>
          </p:nvSpPr>
          <p:spPr>
            <a:xfrm>
              <a:off x="394185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1" name="object 13191"/>
            <p:cNvSpPr/>
            <p:nvPr/>
          </p:nvSpPr>
          <p:spPr>
            <a:xfrm>
              <a:off x="3942238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2" name="object 13192"/>
            <p:cNvSpPr/>
            <p:nvPr/>
          </p:nvSpPr>
          <p:spPr>
            <a:xfrm>
              <a:off x="394236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3" name="object 13193"/>
            <p:cNvSpPr/>
            <p:nvPr/>
          </p:nvSpPr>
          <p:spPr>
            <a:xfrm>
              <a:off x="394261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4" name="object 13194"/>
            <p:cNvSpPr/>
            <p:nvPr/>
          </p:nvSpPr>
          <p:spPr>
            <a:xfrm>
              <a:off x="394287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5" name="object 13195"/>
            <p:cNvSpPr/>
            <p:nvPr/>
          </p:nvSpPr>
          <p:spPr>
            <a:xfrm>
              <a:off x="3942238" y="4171569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6" name="object 13196"/>
            <p:cNvSpPr/>
            <p:nvPr/>
          </p:nvSpPr>
          <p:spPr>
            <a:xfrm>
              <a:off x="394363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7" name="object 13197"/>
            <p:cNvSpPr/>
            <p:nvPr/>
          </p:nvSpPr>
          <p:spPr>
            <a:xfrm>
              <a:off x="394426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8" name="object 13198"/>
            <p:cNvSpPr/>
            <p:nvPr/>
          </p:nvSpPr>
          <p:spPr>
            <a:xfrm>
              <a:off x="394464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9" name="object 13199"/>
            <p:cNvSpPr/>
            <p:nvPr/>
          </p:nvSpPr>
          <p:spPr>
            <a:xfrm>
              <a:off x="3944899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0" name="object 13200"/>
            <p:cNvSpPr/>
            <p:nvPr/>
          </p:nvSpPr>
          <p:spPr>
            <a:xfrm>
              <a:off x="394515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1" name="object 13201"/>
            <p:cNvSpPr/>
            <p:nvPr/>
          </p:nvSpPr>
          <p:spPr>
            <a:xfrm>
              <a:off x="394540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2" name="object 13202"/>
            <p:cNvSpPr/>
            <p:nvPr/>
          </p:nvSpPr>
          <p:spPr>
            <a:xfrm>
              <a:off x="394565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3" name="object 13203"/>
            <p:cNvSpPr/>
            <p:nvPr/>
          </p:nvSpPr>
          <p:spPr>
            <a:xfrm>
              <a:off x="394591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4" name="object 13204"/>
            <p:cNvSpPr/>
            <p:nvPr/>
          </p:nvSpPr>
          <p:spPr>
            <a:xfrm>
              <a:off x="394603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5" name="object 13205"/>
            <p:cNvSpPr/>
            <p:nvPr/>
          </p:nvSpPr>
          <p:spPr>
            <a:xfrm>
              <a:off x="394692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6" name="object 13206"/>
            <p:cNvSpPr/>
            <p:nvPr/>
          </p:nvSpPr>
          <p:spPr>
            <a:xfrm>
              <a:off x="394718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7" name="object 13207"/>
            <p:cNvSpPr/>
            <p:nvPr/>
          </p:nvSpPr>
          <p:spPr>
            <a:xfrm>
              <a:off x="394743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8" name="object 13208"/>
            <p:cNvSpPr/>
            <p:nvPr/>
          </p:nvSpPr>
          <p:spPr>
            <a:xfrm>
              <a:off x="3947687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9" name="object 13209"/>
            <p:cNvSpPr/>
            <p:nvPr/>
          </p:nvSpPr>
          <p:spPr>
            <a:xfrm>
              <a:off x="394806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0" name="object 13210"/>
            <p:cNvSpPr/>
            <p:nvPr/>
          </p:nvSpPr>
          <p:spPr>
            <a:xfrm>
              <a:off x="3947687" y="417158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760" y="0"/>
                  </a:moveTo>
                  <a:lnTo>
                    <a:pt x="2534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1" name="object 13211"/>
            <p:cNvSpPr/>
            <p:nvPr/>
          </p:nvSpPr>
          <p:spPr>
            <a:xfrm>
              <a:off x="3949968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2" name="object 13212"/>
            <p:cNvSpPr/>
            <p:nvPr/>
          </p:nvSpPr>
          <p:spPr>
            <a:xfrm>
              <a:off x="3949334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3" name="object 13213"/>
            <p:cNvSpPr/>
            <p:nvPr/>
          </p:nvSpPr>
          <p:spPr>
            <a:xfrm>
              <a:off x="395110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4" name="object 13214"/>
            <p:cNvSpPr/>
            <p:nvPr/>
          </p:nvSpPr>
          <p:spPr>
            <a:xfrm>
              <a:off x="395148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5" name="object 13215"/>
            <p:cNvSpPr/>
            <p:nvPr/>
          </p:nvSpPr>
          <p:spPr>
            <a:xfrm>
              <a:off x="395224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6" name="object 13216"/>
            <p:cNvSpPr/>
            <p:nvPr/>
          </p:nvSpPr>
          <p:spPr>
            <a:xfrm>
              <a:off x="395250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7" name="object 13217"/>
            <p:cNvSpPr/>
            <p:nvPr/>
          </p:nvSpPr>
          <p:spPr>
            <a:xfrm>
              <a:off x="395262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8" name="object 13218"/>
            <p:cNvSpPr/>
            <p:nvPr/>
          </p:nvSpPr>
          <p:spPr>
            <a:xfrm>
              <a:off x="395288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9" name="object 13219"/>
            <p:cNvSpPr/>
            <p:nvPr/>
          </p:nvSpPr>
          <p:spPr>
            <a:xfrm>
              <a:off x="395364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0" name="object 13220"/>
            <p:cNvSpPr/>
            <p:nvPr/>
          </p:nvSpPr>
          <p:spPr>
            <a:xfrm>
              <a:off x="395478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1" name="object 13221"/>
            <p:cNvSpPr/>
            <p:nvPr/>
          </p:nvSpPr>
          <p:spPr>
            <a:xfrm>
              <a:off x="395503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2" name="object 13222"/>
            <p:cNvSpPr/>
            <p:nvPr/>
          </p:nvSpPr>
          <p:spPr>
            <a:xfrm>
              <a:off x="395516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3" name="object 13223"/>
            <p:cNvSpPr/>
            <p:nvPr/>
          </p:nvSpPr>
          <p:spPr>
            <a:xfrm>
              <a:off x="3955417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4" name="object 13224"/>
            <p:cNvSpPr/>
            <p:nvPr/>
          </p:nvSpPr>
          <p:spPr>
            <a:xfrm>
              <a:off x="3954910" y="4171581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10">
                  <a:moveTo>
                    <a:pt x="0" y="0"/>
                  </a:moveTo>
                  <a:lnTo>
                    <a:pt x="1774" y="0"/>
                  </a:lnTo>
                </a:path>
                <a:path w="3810">
                  <a:moveTo>
                    <a:pt x="887" y="0"/>
                  </a:moveTo>
                  <a:lnTo>
                    <a:pt x="2661" y="0"/>
                  </a:lnTo>
                </a:path>
                <a:path w="3810">
                  <a:moveTo>
                    <a:pt x="1520" y="0"/>
                  </a:moveTo>
                  <a:lnTo>
                    <a:pt x="3294" y="0"/>
                  </a:lnTo>
                </a:path>
                <a:path w="3810">
                  <a:moveTo>
                    <a:pt x="1900" y="0"/>
                  </a:moveTo>
                  <a:lnTo>
                    <a:pt x="3675" y="0"/>
                  </a:lnTo>
                </a:path>
                <a:path w="3810">
                  <a:moveTo>
                    <a:pt x="2027" y="0"/>
                  </a:moveTo>
                  <a:lnTo>
                    <a:pt x="3801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5" name="object 13225"/>
            <p:cNvSpPr/>
            <p:nvPr/>
          </p:nvSpPr>
          <p:spPr>
            <a:xfrm>
              <a:off x="3958078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6" name="object 13226"/>
            <p:cNvSpPr/>
            <p:nvPr/>
          </p:nvSpPr>
          <p:spPr>
            <a:xfrm>
              <a:off x="395858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7" name="object 13227"/>
            <p:cNvSpPr/>
            <p:nvPr/>
          </p:nvSpPr>
          <p:spPr>
            <a:xfrm>
              <a:off x="395896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8" name="object 13228"/>
            <p:cNvSpPr/>
            <p:nvPr/>
          </p:nvSpPr>
          <p:spPr>
            <a:xfrm>
              <a:off x="395934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9" name="object 13229"/>
            <p:cNvSpPr/>
            <p:nvPr/>
          </p:nvSpPr>
          <p:spPr>
            <a:xfrm>
              <a:off x="3960486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0" name="object 13230"/>
            <p:cNvSpPr/>
            <p:nvPr/>
          </p:nvSpPr>
          <p:spPr>
            <a:xfrm>
              <a:off x="396074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1" name="object 13231"/>
            <p:cNvSpPr/>
            <p:nvPr/>
          </p:nvSpPr>
          <p:spPr>
            <a:xfrm>
              <a:off x="396086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2" name="object 13232"/>
            <p:cNvSpPr/>
            <p:nvPr/>
          </p:nvSpPr>
          <p:spPr>
            <a:xfrm>
              <a:off x="396137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3" name="object 13233"/>
            <p:cNvSpPr/>
            <p:nvPr/>
          </p:nvSpPr>
          <p:spPr>
            <a:xfrm>
              <a:off x="396162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4" name="object 13234"/>
            <p:cNvSpPr/>
            <p:nvPr/>
          </p:nvSpPr>
          <p:spPr>
            <a:xfrm>
              <a:off x="396188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5" name="object 13235"/>
            <p:cNvSpPr/>
            <p:nvPr/>
          </p:nvSpPr>
          <p:spPr>
            <a:xfrm>
              <a:off x="396251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6" name="object 13236"/>
            <p:cNvSpPr/>
            <p:nvPr/>
          </p:nvSpPr>
          <p:spPr>
            <a:xfrm>
              <a:off x="396276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7" name="object 13237"/>
            <p:cNvSpPr/>
            <p:nvPr/>
          </p:nvSpPr>
          <p:spPr>
            <a:xfrm>
              <a:off x="3963275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8" name="object 13238"/>
            <p:cNvSpPr/>
            <p:nvPr/>
          </p:nvSpPr>
          <p:spPr>
            <a:xfrm>
              <a:off x="396352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9" name="object 13239"/>
            <p:cNvSpPr/>
            <p:nvPr/>
          </p:nvSpPr>
          <p:spPr>
            <a:xfrm>
              <a:off x="396390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0" name="object 13240"/>
            <p:cNvSpPr/>
            <p:nvPr/>
          </p:nvSpPr>
          <p:spPr>
            <a:xfrm>
              <a:off x="396428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1" name="object 13241"/>
            <p:cNvSpPr/>
            <p:nvPr/>
          </p:nvSpPr>
          <p:spPr>
            <a:xfrm>
              <a:off x="3964542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2" name="object 13242"/>
            <p:cNvSpPr/>
            <p:nvPr/>
          </p:nvSpPr>
          <p:spPr>
            <a:xfrm>
              <a:off x="396504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3" name="object 13243"/>
            <p:cNvSpPr/>
            <p:nvPr/>
          </p:nvSpPr>
          <p:spPr>
            <a:xfrm>
              <a:off x="3964415" y="41715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4" name="object 13244"/>
            <p:cNvSpPr/>
            <p:nvPr/>
          </p:nvSpPr>
          <p:spPr>
            <a:xfrm>
              <a:off x="3965936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5" name="object 13245"/>
            <p:cNvSpPr/>
            <p:nvPr/>
          </p:nvSpPr>
          <p:spPr>
            <a:xfrm>
              <a:off x="396695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6" name="object 13246"/>
            <p:cNvSpPr/>
            <p:nvPr/>
          </p:nvSpPr>
          <p:spPr>
            <a:xfrm>
              <a:off x="396733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7" name="object 13247"/>
            <p:cNvSpPr/>
            <p:nvPr/>
          </p:nvSpPr>
          <p:spPr>
            <a:xfrm>
              <a:off x="396758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8" name="object 13248"/>
            <p:cNvSpPr/>
            <p:nvPr/>
          </p:nvSpPr>
          <p:spPr>
            <a:xfrm>
              <a:off x="396809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9" name="object 13249"/>
            <p:cNvSpPr/>
            <p:nvPr/>
          </p:nvSpPr>
          <p:spPr>
            <a:xfrm>
              <a:off x="396821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0" name="object 13250"/>
            <p:cNvSpPr/>
            <p:nvPr/>
          </p:nvSpPr>
          <p:spPr>
            <a:xfrm>
              <a:off x="3968597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1" name="object 13251"/>
            <p:cNvSpPr/>
            <p:nvPr/>
          </p:nvSpPr>
          <p:spPr>
            <a:xfrm>
              <a:off x="396872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2" name="object 13252"/>
            <p:cNvSpPr/>
            <p:nvPr/>
          </p:nvSpPr>
          <p:spPr>
            <a:xfrm>
              <a:off x="396910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3" name="object 13253"/>
            <p:cNvSpPr/>
            <p:nvPr/>
          </p:nvSpPr>
          <p:spPr>
            <a:xfrm>
              <a:off x="396935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4" name="object 13254"/>
            <p:cNvSpPr/>
            <p:nvPr/>
          </p:nvSpPr>
          <p:spPr>
            <a:xfrm>
              <a:off x="396986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5" name="object 13255"/>
            <p:cNvSpPr/>
            <p:nvPr/>
          </p:nvSpPr>
          <p:spPr>
            <a:xfrm>
              <a:off x="397049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6" name="object 13256"/>
            <p:cNvSpPr/>
            <p:nvPr/>
          </p:nvSpPr>
          <p:spPr>
            <a:xfrm>
              <a:off x="397100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7" name="object 13257"/>
            <p:cNvSpPr/>
            <p:nvPr/>
          </p:nvSpPr>
          <p:spPr>
            <a:xfrm>
              <a:off x="3971258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8" name="object 13258"/>
            <p:cNvSpPr/>
            <p:nvPr/>
          </p:nvSpPr>
          <p:spPr>
            <a:xfrm>
              <a:off x="397189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9" name="object 13259"/>
            <p:cNvSpPr/>
            <p:nvPr/>
          </p:nvSpPr>
          <p:spPr>
            <a:xfrm>
              <a:off x="397214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0" name="object 13260"/>
            <p:cNvSpPr/>
            <p:nvPr/>
          </p:nvSpPr>
          <p:spPr>
            <a:xfrm>
              <a:off x="397239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1" name="object 13261"/>
            <p:cNvSpPr/>
            <p:nvPr/>
          </p:nvSpPr>
          <p:spPr>
            <a:xfrm>
              <a:off x="397341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2" name="object 13262"/>
            <p:cNvSpPr/>
            <p:nvPr/>
          </p:nvSpPr>
          <p:spPr>
            <a:xfrm>
              <a:off x="397366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3" name="object 13263"/>
            <p:cNvSpPr/>
            <p:nvPr/>
          </p:nvSpPr>
          <p:spPr>
            <a:xfrm>
              <a:off x="3973793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4" name="object 13264"/>
            <p:cNvSpPr/>
            <p:nvPr/>
          </p:nvSpPr>
          <p:spPr>
            <a:xfrm>
              <a:off x="397455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5" name="object 13265"/>
            <p:cNvSpPr/>
            <p:nvPr/>
          </p:nvSpPr>
          <p:spPr>
            <a:xfrm>
              <a:off x="397506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6" name="object 13266"/>
            <p:cNvSpPr/>
            <p:nvPr/>
          </p:nvSpPr>
          <p:spPr>
            <a:xfrm>
              <a:off x="397531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7" name="object 13267"/>
            <p:cNvSpPr/>
            <p:nvPr/>
          </p:nvSpPr>
          <p:spPr>
            <a:xfrm>
              <a:off x="3974680" y="41715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8" name="object 13268"/>
            <p:cNvSpPr/>
            <p:nvPr/>
          </p:nvSpPr>
          <p:spPr>
            <a:xfrm>
              <a:off x="397620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9" name="object 13269"/>
            <p:cNvSpPr/>
            <p:nvPr/>
          </p:nvSpPr>
          <p:spPr>
            <a:xfrm>
              <a:off x="3976581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0" name="object 13270"/>
            <p:cNvSpPr/>
            <p:nvPr/>
          </p:nvSpPr>
          <p:spPr>
            <a:xfrm>
              <a:off x="397708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1" name="object 13271"/>
            <p:cNvSpPr/>
            <p:nvPr/>
          </p:nvSpPr>
          <p:spPr>
            <a:xfrm>
              <a:off x="397734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2" name="object 13272"/>
            <p:cNvSpPr/>
            <p:nvPr/>
          </p:nvSpPr>
          <p:spPr>
            <a:xfrm>
              <a:off x="397746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3" name="object 13273"/>
            <p:cNvSpPr/>
            <p:nvPr/>
          </p:nvSpPr>
          <p:spPr>
            <a:xfrm>
              <a:off x="397772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4" name="object 13274"/>
            <p:cNvSpPr/>
            <p:nvPr/>
          </p:nvSpPr>
          <p:spPr>
            <a:xfrm>
              <a:off x="397822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5" name="object 13275"/>
            <p:cNvSpPr/>
            <p:nvPr/>
          </p:nvSpPr>
          <p:spPr>
            <a:xfrm>
              <a:off x="3978609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6" name="object 13276"/>
            <p:cNvSpPr/>
            <p:nvPr/>
          </p:nvSpPr>
          <p:spPr>
            <a:xfrm>
              <a:off x="397873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7" name="object 13277"/>
            <p:cNvSpPr/>
            <p:nvPr/>
          </p:nvSpPr>
          <p:spPr>
            <a:xfrm>
              <a:off x="3978989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8" name="object 13278"/>
            <p:cNvSpPr/>
            <p:nvPr/>
          </p:nvSpPr>
          <p:spPr>
            <a:xfrm>
              <a:off x="397924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9" name="object 13279"/>
            <p:cNvSpPr/>
            <p:nvPr/>
          </p:nvSpPr>
          <p:spPr>
            <a:xfrm>
              <a:off x="397949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0" name="object 13280"/>
            <p:cNvSpPr/>
            <p:nvPr/>
          </p:nvSpPr>
          <p:spPr>
            <a:xfrm>
              <a:off x="397987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1" name="object 13281"/>
            <p:cNvSpPr/>
            <p:nvPr/>
          </p:nvSpPr>
          <p:spPr>
            <a:xfrm>
              <a:off x="398012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2" name="object 13282"/>
            <p:cNvSpPr/>
            <p:nvPr/>
          </p:nvSpPr>
          <p:spPr>
            <a:xfrm>
              <a:off x="398038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3" name="object 13283"/>
            <p:cNvSpPr/>
            <p:nvPr/>
          </p:nvSpPr>
          <p:spPr>
            <a:xfrm>
              <a:off x="398114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4" name="object 13284"/>
            <p:cNvSpPr/>
            <p:nvPr/>
          </p:nvSpPr>
          <p:spPr>
            <a:xfrm>
              <a:off x="398127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5" name="object 13285"/>
            <p:cNvSpPr/>
            <p:nvPr/>
          </p:nvSpPr>
          <p:spPr>
            <a:xfrm>
              <a:off x="398152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6" name="object 13286"/>
            <p:cNvSpPr/>
            <p:nvPr/>
          </p:nvSpPr>
          <p:spPr>
            <a:xfrm>
              <a:off x="3981777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7" name="object 13287"/>
            <p:cNvSpPr/>
            <p:nvPr/>
          </p:nvSpPr>
          <p:spPr>
            <a:xfrm>
              <a:off x="398190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8" name="object 13288"/>
            <p:cNvSpPr/>
            <p:nvPr/>
          </p:nvSpPr>
          <p:spPr>
            <a:xfrm>
              <a:off x="398266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9" name="object 13289"/>
            <p:cNvSpPr/>
            <p:nvPr/>
          </p:nvSpPr>
          <p:spPr>
            <a:xfrm>
              <a:off x="398291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0" name="object 13290"/>
            <p:cNvSpPr/>
            <p:nvPr/>
          </p:nvSpPr>
          <p:spPr>
            <a:xfrm>
              <a:off x="398317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1" name="object 13291"/>
            <p:cNvSpPr/>
            <p:nvPr/>
          </p:nvSpPr>
          <p:spPr>
            <a:xfrm>
              <a:off x="3983804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2" name="object 13292"/>
            <p:cNvSpPr/>
            <p:nvPr/>
          </p:nvSpPr>
          <p:spPr>
            <a:xfrm>
              <a:off x="398418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3" name="object 13293"/>
            <p:cNvSpPr/>
            <p:nvPr/>
          </p:nvSpPr>
          <p:spPr>
            <a:xfrm>
              <a:off x="3984311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4" name="object 13294"/>
            <p:cNvSpPr/>
            <p:nvPr/>
          </p:nvSpPr>
          <p:spPr>
            <a:xfrm>
              <a:off x="398456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5" name="object 13295"/>
            <p:cNvSpPr/>
            <p:nvPr/>
          </p:nvSpPr>
          <p:spPr>
            <a:xfrm>
              <a:off x="398494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6" name="object 13296"/>
            <p:cNvSpPr/>
            <p:nvPr/>
          </p:nvSpPr>
          <p:spPr>
            <a:xfrm>
              <a:off x="3984311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7" name="object 13297"/>
            <p:cNvSpPr/>
            <p:nvPr/>
          </p:nvSpPr>
          <p:spPr>
            <a:xfrm>
              <a:off x="398557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8" name="object 13298"/>
            <p:cNvSpPr/>
            <p:nvPr/>
          </p:nvSpPr>
          <p:spPr>
            <a:xfrm>
              <a:off x="3985072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9" name="object 13299"/>
            <p:cNvSpPr/>
            <p:nvPr/>
          </p:nvSpPr>
          <p:spPr>
            <a:xfrm>
              <a:off x="398659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0" name="object 13300"/>
            <p:cNvSpPr/>
            <p:nvPr/>
          </p:nvSpPr>
          <p:spPr>
            <a:xfrm>
              <a:off x="3985959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1" name="object 13301"/>
            <p:cNvSpPr/>
            <p:nvPr/>
          </p:nvSpPr>
          <p:spPr>
            <a:xfrm>
              <a:off x="398710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2" name="object 13302"/>
            <p:cNvSpPr/>
            <p:nvPr/>
          </p:nvSpPr>
          <p:spPr>
            <a:xfrm>
              <a:off x="398773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3" name="object 13303"/>
            <p:cNvSpPr/>
            <p:nvPr/>
          </p:nvSpPr>
          <p:spPr>
            <a:xfrm>
              <a:off x="3989001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4" name="object 13304"/>
            <p:cNvSpPr/>
            <p:nvPr/>
          </p:nvSpPr>
          <p:spPr>
            <a:xfrm>
              <a:off x="398925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5" name="object 13305"/>
            <p:cNvSpPr/>
            <p:nvPr/>
          </p:nvSpPr>
          <p:spPr>
            <a:xfrm>
              <a:off x="398938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6" name="object 13306"/>
            <p:cNvSpPr/>
            <p:nvPr/>
          </p:nvSpPr>
          <p:spPr>
            <a:xfrm>
              <a:off x="3989634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7" name="object 13307"/>
            <p:cNvSpPr/>
            <p:nvPr/>
          </p:nvSpPr>
          <p:spPr>
            <a:xfrm>
              <a:off x="399052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8" name="object 13308"/>
            <p:cNvSpPr/>
            <p:nvPr/>
          </p:nvSpPr>
          <p:spPr>
            <a:xfrm>
              <a:off x="399090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9" name="object 13309"/>
            <p:cNvSpPr/>
            <p:nvPr/>
          </p:nvSpPr>
          <p:spPr>
            <a:xfrm>
              <a:off x="399153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0" name="object 13310"/>
            <p:cNvSpPr/>
            <p:nvPr/>
          </p:nvSpPr>
          <p:spPr>
            <a:xfrm>
              <a:off x="399166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1" name="object 13311"/>
            <p:cNvSpPr/>
            <p:nvPr/>
          </p:nvSpPr>
          <p:spPr>
            <a:xfrm>
              <a:off x="3991788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2" name="object 13312"/>
            <p:cNvSpPr/>
            <p:nvPr/>
          </p:nvSpPr>
          <p:spPr>
            <a:xfrm>
              <a:off x="3992295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3" name="object 13313"/>
            <p:cNvSpPr/>
            <p:nvPr/>
          </p:nvSpPr>
          <p:spPr>
            <a:xfrm>
              <a:off x="399305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4" name="object 13314"/>
            <p:cNvSpPr/>
            <p:nvPr/>
          </p:nvSpPr>
          <p:spPr>
            <a:xfrm>
              <a:off x="399343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5" name="object 13315"/>
            <p:cNvSpPr/>
            <p:nvPr/>
          </p:nvSpPr>
          <p:spPr>
            <a:xfrm>
              <a:off x="399368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6" name="object 13316"/>
            <p:cNvSpPr/>
            <p:nvPr/>
          </p:nvSpPr>
          <p:spPr>
            <a:xfrm>
              <a:off x="3993183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7" name="object 13317"/>
            <p:cNvSpPr/>
            <p:nvPr/>
          </p:nvSpPr>
          <p:spPr>
            <a:xfrm>
              <a:off x="3994577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8" name="object 13318"/>
            <p:cNvSpPr/>
            <p:nvPr/>
          </p:nvSpPr>
          <p:spPr>
            <a:xfrm>
              <a:off x="3994070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9" name="object 13319"/>
            <p:cNvSpPr/>
            <p:nvPr/>
          </p:nvSpPr>
          <p:spPr>
            <a:xfrm>
              <a:off x="399584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0" name="object 13320"/>
            <p:cNvSpPr/>
            <p:nvPr/>
          </p:nvSpPr>
          <p:spPr>
            <a:xfrm>
              <a:off x="399609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1" name="object 13321"/>
            <p:cNvSpPr/>
            <p:nvPr/>
          </p:nvSpPr>
          <p:spPr>
            <a:xfrm>
              <a:off x="399647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2" name="object 13322"/>
            <p:cNvSpPr/>
            <p:nvPr/>
          </p:nvSpPr>
          <p:spPr>
            <a:xfrm>
              <a:off x="399673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3" name="object 13323"/>
            <p:cNvSpPr/>
            <p:nvPr/>
          </p:nvSpPr>
          <p:spPr>
            <a:xfrm>
              <a:off x="399698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4" name="object 13324"/>
            <p:cNvSpPr/>
            <p:nvPr/>
          </p:nvSpPr>
          <p:spPr>
            <a:xfrm>
              <a:off x="399723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5" name="object 13325"/>
            <p:cNvSpPr/>
            <p:nvPr/>
          </p:nvSpPr>
          <p:spPr>
            <a:xfrm>
              <a:off x="3997491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6" name="object 13326"/>
            <p:cNvSpPr/>
            <p:nvPr/>
          </p:nvSpPr>
          <p:spPr>
            <a:xfrm>
              <a:off x="399812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7" name="object 13327"/>
            <p:cNvSpPr/>
            <p:nvPr/>
          </p:nvSpPr>
          <p:spPr>
            <a:xfrm>
              <a:off x="399850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8" name="object 13328"/>
            <p:cNvSpPr/>
            <p:nvPr/>
          </p:nvSpPr>
          <p:spPr>
            <a:xfrm>
              <a:off x="3997871" y="417158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633" y="0"/>
                  </a:moveTo>
                  <a:lnTo>
                    <a:pt x="2407" y="0"/>
                  </a:lnTo>
                </a:path>
                <a:path w="3175">
                  <a:moveTo>
                    <a:pt x="760" y="0"/>
                  </a:moveTo>
                  <a:lnTo>
                    <a:pt x="2534" y="0"/>
                  </a:lnTo>
                </a:path>
                <a:path w="3175">
                  <a:moveTo>
                    <a:pt x="1267" y="0"/>
                  </a:moveTo>
                  <a:lnTo>
                    <a:pt x="3041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9" name="object 13329"/>
            <p:cNvSpPr/>
            <p:nvPr/>
          </p:nvSpPr>
          <p:spPr>
            <a:xfrm>
              <a:off x="400027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0" name="object 13330"/>
            <p:cNvSpPr/>
            <p:nvPr/>
          </p:nvSpPr>
          <p:spPr>
            <a:xfrm>
              <a:off x="400104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1" name="object 13331"/>
            <p:cNvSpPr/>
            <p:nvPr/>
          </p:nvSpPr>
          <p:spPr>
            <a:xfrm>
              <a:off x="400116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2" name="object 13332"/>
            <p:cNvSpPr/>
            <p:nvPr/>
          </p:nvSpPr>
          <p:spPr>
            <a:xfrm>
              <a:off x="400205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3" name="object 13333"/>
            <p:cNvSpPr/>
            <p:nvPr/>
          </p:nvSpPr>
          <p:spPr>
            <a:xfrm>
              <a:off x="400243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4" name="object 13334"/>
            <p:cNvSpPr/>
            <p:nvPr/>
          </p:nvSpPr>
          <p:spPr>
            <a:xfrm>
              <a:off x="4002814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5" name="object 13335"/>
            <p:cNvSpPr/>
            <p:nvPr/>
          </p:nvSpPr>
          <p:spPr>
            <a:xfrm>
              <a:off x="4003067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6" name="object 13336"/>
            <p:cNvSpPr/>
            <p:nvPr/>
          </p:nvSpPr>
          <p:spPr>
            <a:xfrm>
              <a:off x="4005222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7" name="object 13337"/>
            <p:cNvSpPr/>
            <p:nvPr/>
          </p:nvSpPr>
          <p:spPr>
            <a:xfrm>
              <a:off x="4005475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8" name="object 13338"/>
            <p:cNvSpPr/>
            <p:nvPr/>
          </p:nvSpPr>
          <p:spPr>
            <a:xfrm>
              <a:off x="400572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9" name="object 13339"/>
            <p:cNvSpPr/>
            <p:nvPr/>
          </p:nvSpPr>
          <p:spPr>
            <a:xfrm>
              <a:off x="400623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0" name="object 13340"/>
            <p:cNvSpPr/>
            <p:nvPr/>
          </p:nvSpPr>
          <p:spPr>
            <a:xfrm>
              <a:off x="400648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1" name="object 13341"/>
            <p:cNvSpPr/>
            <p:nvPr/>
          </p:nvSpPr>
          <p:spPr>
            <a:xfrm>
              <a:off x="400661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2" name="object 13342"/>
            <p:cNvSpPr/>
            <p:nvPr/>
          </p:nvSpPr>
          <p:spPr>
            <a:xfrm>
              <a:off x="400750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3" name="object 13343"/>
            <p:cNvSpPr/>
            <p:nvPr/>
          </p:nvSpPr>
          <p:spPr>
            <a:xfrm>
              <a:off x="400775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4" name="object 13344"/>
            <p:cNvSpPr/>
            <p:nvPr/>
          </p:nvSpPr>
          <p:spPr>
            <a:xfrm>
              <a:off x="4008010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5" name="object 13345"/>
            <p:cNvSpPr/>
            <p:nvPr/>
          </p:nvSpPr>
          <p:spPr>
            <a:xfrm>
              <a:off x="4008263" y="417158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267" y="0"/>
                  </a:moveTo>
                  <a:lnTo>
                    <a:pt x="3041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6" name="object 13346"/>
            <p:cNvSpPr/>
            <p:nvPr/>
          </p:nvSpPr>
          <p:spPr>
            <a:xfrm>
              <a:off x="4010798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7" name="object 13347"/>
            <p:cNvSpPr/>
            <p:nvPr/>
          </p:nvSpPr>
          <p:spPr>
            <a:xfrm>
              <a:off x="401168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8" name="object 13348"/>
            <p:cNvSpPr/>
            <p:nvPr/>
          </p:nvSpPr>
          <p:spPr>
            <a:xfrm>
              <a:off x="401269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9" name="object 13349"/>
            <p:cNvSpPr/>
            <p:nvPr/>
          </p:nvSpPr>
          <p:spPr>
            <a:xfrm>
              <a:off x="401307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0" name="object 13350"/>
            <p:cNvSpPr/>
            <p:nvPr/>
          </p:nvSpPr>
          <p:spPr>
            <a:xfrm>
              <a:off x="4013459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1" name="object 13351"/>
            <p:cNvSpPr/>
            <p:nvPr/>
          </p:nvSpPr>
          <p:spPr>
            <a:xfrm>
              <a:off x="401409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2" name="object 13352"/>
            <p:cNvSpPr/>
            <p:nvPr/>
          </p:nvSpPr>
          <p:spPr>
            <a:xfrm>
              <a:off x="401447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3" name="object 13353"/>
            <p:cNvSpPr/>
            <p:nvPr/>
          </p:nvSpPr>
          <p:spPr>
            <a:xfrm>
              <a:off x="401536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4" name="object 13354"/>
            <p:cNvSpPr/>
            <p:nvPr/>
          </p:nvSpPr>
          <p:spPr>
            <a:xfrm>
              <a:off x="401561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5" name="object 13355"/>
            <p:cNvSpPr/>
            <p:nvPr/>
          </p:nvSpPr>
          <p:spPr>
            <a:xfrm>
              <a:off x="401599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6" name="object 13356"/>
            <p:cNvSpPr/>
            <p:nvPr/>
          </p:nvSpPr>
          <p:spPr>
            <a:xfrm>
              <a:off x="401662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7" name="object 13357"/>
            <p:cNvSpPr/>
            <p:nvPr/>
          </p:nvSpPr>
          <p:spPr>
            <a:xfrm>
              <a:off x="401700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8" name="object 13358"/>
            <p:cNvSpPr/>
            <p:nvPr/>
          </p:nvSpPr>
          <p:spPr>
            <a:xfrm>
              <a:off x="4016374" y="417158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633" y="0"/>
                  </a:moveTo>
                  <a:lnTo>
                    <a:pt x="2407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9" name="object 13359"/>
            <p:cNvSpPr/>
            <p:nvPr/>
          </p:nvSpPr>
          <p:spPr>
            <a:xfrm>
              <a:off x="4018655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0" name="object 13360"/>
            <p:cNvSpPr/>
            <p:nvPr/>
          </p:nvSpPr>
          <p:spPr>
            <a:xfrm>
              <a:off x="401941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1" name="object 13361"/>
            <p:cNvSpPr/>
            <p:nvPr/>
          </p:nvSpPr>
          <p:spPr>
            <a:xfrm>
              <a:off x="401966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2" name="object 13362"/>
            <p:cNvSpPr/>
            <p:nvPr/>
          </p:nvSpPr>
          <p:spPr>
            <a:xfrm>
              <a:off x="402004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3" name="object 13363"/>
            <p:cNvSpPr/>
            <p:nvPr/>
          </p:nvSpPr>
          <p:spPr>
            <a:xfrm>
              <a:off x="402081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4" name="object 13364"/>
            <p:cNvSpPr/>
            <p:nvPr/>
          </p:nvSpPr>
          <p:spPr>
            <a:xfrm>
              <a:off x="402106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5" name="object 13365"/>
            <p:cNvSpPr/>
            <p:nvPr/>
          </p:nvSpPr>
          <p:spPr>
            <a:xfrm>
              <a:off x="4021316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6" name="object 13366"/>
            <p:cNvSpPr/>
            <p:nvPr/>
          </p:nvSpPr>
          <p:spPr>
            <a:xfrm>
              <a:off x="402169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7" name="object 13367"/>
            <p:cNvSpPr/>
            <p:nvPr/>
          </p:nvSpPr>
          <p:spPr>
            <a:xfrm>
              <a:off x="402233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8" name="object 13368"/>
            <p:cNvSpPr/>
            <p:nvPr/>
          </p:nvSpPr>
          <p:spPr>
            <a:xfrm>
              <a:off x="402271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9" name="object 13369"/>
            <p:cNvSpPr/>
            <p:nvPr/>
          </p:nvSpPr>
          <p:spPr>
            <a:xfrm>
              <a:off x="402334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0" name="object 13370"/>
            <p:cNvSpPr/>
            <p:nvPr/>
          </p:nvSpPr>
          <p:spPr>
            <a:xfrm>
              <a:off x="402359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1" name="object 13371"/>
            <p:cNvSpPr/>
            <p:nvPr/>
          </p:nvSpPr>
          <p:spPr>
            <a:xfrm>
              <a:off x="4023978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2" name="object 13372"/>
            <p:cNvSpPr/>
            <p:nvPr/>
          </p:nvSpPr>
          <p:spPr>
            <a:xfrm>
              <a:off x="402448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3" name="object 13373"/>
            <p:cNvSpPr/>
            <p:nvPr/>
          </p:nvSpPr>
          <p:spPr>
            <a:xfrm>
              <a:off x="4024738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4" name="object 13374"/>
            <p:cNvSpPr/>
            <p:nvPr/>
          </p:nvSpPr>
          <p:spPr>
            <a:xfrm>
              <a:off x="4024231" y="417158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633" y="0"/>
                  </a:moveTo>
                  <a:lnTo>
                    <a:pt x="2407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5" name="object 13375"/>
            <p:cNvSpPr/>
            <p:nvPr/>
          </p:nvSpPr>
          <p:spPr>
            <a:xfrm>
              <a:off x="4026512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6" name="object 13376"/>
            <p:cNvSpPr/>
            <p:nvPr/>
          </p:nvSpPr>
          <p:spPr>
            <a:xfrm>
              <a:off x="402689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7" name="object 13377"/>
            <p:cNvSpPr/>
            <p:nvPr/>
          </p:nvSpPr>
          <p:spPr>
            <a:xfrm>
              <a:off x="402854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8" name="object 13378"/>
            <p:cNvSpPr/>
            <p:nvPr/>
          </p:nvSpPr>
          <p:spPr>
            <a:xfrm>
              <a:off x="402879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9" name="object 13379"/>
            <p:cNvSpPr/>
            <p:nvPr/>
          </p:nvSpPr>
          <p:spPr>
            <a:xfrm>
              <a:off x="4029047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0" name="object 13380"/>
            <p:cNvSpPr/>
            <p:nvPr/>
          </p:nvSpPr>
          <p:spPr>
            <a:xfrm>
              <a:off x="4029300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1" name="object 13381"/>
            <p:cNvSpPr/>
            <p:nvPr/>
          </p:nvSpPr>
          <p:spPr>
            <a:xfrm>
              <a:off x="403006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2" name="object 13382"/>
            <p:cNvSpPr/>
            <p:nvPr/>
          </p:nvSpPr>
          <p:spPr>
            <a:xfrm>
              <a:off x="4029427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3" name="object 13383"/>
            <p:cNvSpPr/>
            <p:nvPr/>
          </p:nvSpPr>
          <p:spPr>
            <a:xfrm>
              <a:off x="403132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4" name="object 13384"/>
            <p:cNvSpPr/>
            <p:nvPr/>
          </p:nvSpPr>
          <p:spPr>
            <a:xfrm>
              <a:off x="403145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5" name="object 13385"/>
            <p:cNvSpPr/>
            <p:nvPr/>
          </p:nvSpPr>
          <p:spPr>
            <a:xfrm>
              <a:off x="4031708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6" name="object 13386"/>
            <p:cNvSpPr/>
            <p:nvPr/>
          </p:nvSpPr>
          <p:spPr>
            <a:xfrm>
              <a:off x="403196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7" name="object 13387"/>
            <p:cNvSpPr/>
            <p:nvPr/>
          </p:nvSpPr>
          <p:spPr>
            <a:xfrm>
              <a:off x="403246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8" name="object 13388"/>
            <p:cNvSpPr/>
            <p:nvPr/>
          </p:nvSpPr>
          <p:spPr>
            <a:xfrm>
              <a:off x="403284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9" name="object 13389"/>
            <p:cNvSpPr/>
            <p:nvPr/>
          </p:nvSpPr>
          <p:spPr>
            <a:xfrm>
              <a:off x="403398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0" name="object 13390"/>
            <p:cNvSpPr/>
            <p:nvPr/>
          </p:nvSpPr>
          <p:spPr>
            <a:xfrm>
              <a:off x="403424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1" name="object 13391"/>
            <p:cNvSpPr/>
            <p:nvPr/>
          </p:nvSpPr>
          <p:spPr>
            <a:xfrm>
              <a:off x="4034369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2" name="object 13392"/>
            <p:cNvSpPr/>
            <p:nvPr/>
          </p:nvSpPr>
          <p:spPr>
            <a:xfrm>
              <a:off x="403639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3" name="object 13393"/>
            <p:cNvSpPr/>
            <p:nvPr/>
          </p:nvSpPr>
          <p:spPr>
            <a:xfrm>
              <a:off x="403665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4" name="object 13394"/>
            <p:cNvSpPr/>
            <p:nvPr/>
          </p:nvSpPr>
          <p:spPr>
            <a:xfrm>
              <a:off x="403690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5" name="object 13395"/>
            <p:cNvSpPr/>
            <p:nvPr/>
          </p:nvSpPr>
          <p:spPr>
            <a:xfrm>
              <a:off x="4037031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6" name="object 13396"/>
            <p:cNvSpPr/>
            <p:nvPr/>
          </p:nvSpPr>
          <p:spPr>
            <a:xfrm>
              <a:off x="403791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7" name="object 13397"/>
            <p:cNvSpPr/>
            <p:nvPr/>
          </p:nvSpPr>
          <p:spPr>
            <a:xfrm>
              <a:off x="4037157" y="417158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8" name="object 13398"/>
            <p:cNvSpPr/>
            <p:nvPr/>
          </p:nvSpPr>
          <p:spPr>
            <a:xfrm>
              <a:off x="403931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9" name="object 13399"/>
            <p:cNvSpPr/>
            <p:nvPr/>
          </p:nvSpPr>
          <p:spPr>
            <a:xfrm>
              <a:off x="403943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0" name="object 13400"/>
            <p:cNvSpPr/>
            <p:nvPr/>
          </p:nvSpPr>
          <p:spPr>
            <a:xfrm>
              <a:off x="4039692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1" name="object 13401"/>
            <p:cNvSpPr/>
            <p:nvPr/>
          </p:nvSpPr>
          <p:spPr>
            <a:xfrm>
              <a:off x="404070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2" name="object 13402"/>
            <p:cNvSpPr/>
            <p:nvPr/>
          </p:nvSpPr>
          <p:spPr>
            <a:xfrm>
              <a:off x="4041086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3" name="object 13403"/>
            <p:cNvSpPr/>
            <p:nvPr/>
          </p:nvSpPr>
          <p:spPr>
            <a:xfrm>
              <a:off x="4040959" y="4171569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4" name="object 13404"/>
            <p:cNvSpPr/>
            <p:nvPr/>
          </p:nvSpPr>
          <p:spPr>
            <a:xfrm>
              <a:off x="404286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5" name="object 13405"/>
            <p:cNvSpPr/>
            <p:nvPr/>
          </p:nvSpPr>
          <p:spPr>
            <a:xfrm>
              <a:off x="404298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6" name="object 13406"/>
            <p:cNvSpPr/>
            <p:nvPr/>
          </p:nvSpPr>
          <p:spPr>
            <a:xfrm>
              <a:off x="404336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7" name="object 13407"/>
            <p:cNvSpPr/>
            <p:nvPr/>
          </p:nvSpPr>
          <p:spPr>
            <a:xfrm>
              <a:off x="404362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8" name="object 13408"/>
            <p:cNvSpPr/>
            <p:nvPr/>
          </p:nvSpPr>
          <p:spPr>
            <a:xfrm>
              <a:off x="404450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9" name="object 13409"/>
            <p:cNvSpPr/>
            <p:nvPr/>
          </p:nvSpPr>
          <p:spPr>
            <a:xfrm>
              <a:off x="404476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0" name="object 13410"/>
            <p:cNvSpPr/>
            <p:nvPr/>
          </p:nvSpPr>
          <p:spPr>
            <a:xfrm>
              <a:off x="4045015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1" name="object 13411"/>
            <p:cNvSpPr/>
            <p:nvPr/>
          </p:nvSpPr>
          <p:spPr>
            <a:xfrm>
              <a:off x="404539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2" name="object 13412"/>
            <p:cNvSpPr/>
            <p:nvPr/>
          </p:nvSpPr>
          <p:spPr>
            <a:xfrm>
              <a:off x="404678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3" name="object 13413"/>
            <p:cNvSpPr/>
            <p:nvPr/>
          </p:nvSpPr>
          <p:spPr>
            <a:xfrm>
              <a:off x="404704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4" name="object 13414"/>
            <p:cNvSpPr/>
            <p:nvPr/>
          </p:nvSpPr>
          <p:spPr>
            <a:xfrm>
              <a:off x="4047296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5" name="object 13415"/>
            <p:cNvSpPr/>
            <p:nvPr/>
          </p:nvSpPr>
          <p:spPr>
            <a:xfrm>
              <a:off x="4047676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6" name="object 13416"/>
            <p:cNvSpPr/>
            <p:nvPr/>
          </p:nvSpPr>
          <p:spPr>
            <a:xfrm>
              <a:off x="404818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7" name="object 13417"/>
            <p:cNvSpPr/>
            <p:nvPr/>
          </p:nvSpPr>
          <p:spPr>
            <a:xfrm>
              <a:off x="404843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8" name="object 13418"/>
            <p:cNvSpPr/>
            <p:nvPr/>
          </p:nvSpPr>
          <p:spPr>
            <a:xfrm>
              <a:off x="404881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9" name="object 13419"/>
            <p:cNvSpPr/>
            <p:nvPr/>
          </p:nvSpPr>
          <p:spPr>
            <a:xfrm>
              <a:off x="4048056" y="417158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380" y="0"/>
                  </a:moveTo>
                  <a:lnTo>
                    <a:pt x="2154" y="0"/>
                  </a:lnTo>
                </a:path>
                <a:path w="3175">
                  <a:moveTo>
                    <a:pt x="506" y="0"/>
                  </a:moveTo>
                  <a:lnTo>
                    <a:pt x="2281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0" name="object 13420"/>
            <p:cNvSpPr/>
            <p:nvPr/>
          </p:nvSpPr>
          <p:spPr>
            <a:xfrm>
              <a:off x="4050084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1" name="object 13421"/>
            <p:cNvSpPr/>
            <p:nvPr/>
          </p:nvSpPr>
          <p:spPr>
            <a:xfrm>
              <a:off x="405033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2" name="object 13422"/>
            <p:cNvSpPr/>
            <p:nvPr/>
          </p:nvSpPr>
          <p:spPr>
            <a:xfrm>
              <a:off x="405097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3" name="object 13423"/>
            <p:cNvSpPr/>
            <p:nvPr/>
          </p:nvSpPr>
          <p:spPr>
            <a:xfrm>
              <a:off x="4050591" y="4171575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4" name="object 13424"/>
            <p:cNvSpPr/>
            <p:nvPr/>
          </p:nvSpPr>
          <p:spPr>
            <a:xfrm>
              <a:off x="4052872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5" name="object 13425"/>
            <p:cNvSpPr/>
            <p:nvPr/>
          </p:nvSpPr>
          <p:spPr>
            <a:xfrm>
              <a:off x="405350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6" name="object 13426"/>
            <p:cNvSpPr/>
            <p:nvPr/>
          </p:nvSpPr>
          <p:spPr>
            <a:xfrm>
              <a:off x="405401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7" name="object 13427"/>
            <p:cNvSpPr/>
            <p:nvPr/>
          </p:nvSpPr>
          <p:spPr>
            <a:xfrm>
              <a:off x="405413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8" name="object 13428"/>
            <p:cNvSpPr/>
            <p:nvPr/>
          </p:nvSpPr>
          <p:spPr>
            <a:xfrm>
              <a:off x="405477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9" name="object 13429"/>
            <p:cNvSpPr/>
            <p:nvPr/>
          </p:nvSpPr>
          <p:spPr>
            <a:xfrm>
              <a:off x="4054139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0" name="object 13430"/>
            <p:cNvSpPr/>
            <p:nvPr/>
          </p:nvSpPr>
          <p:spPr>
            <a:xfrm>
              <a:off x="405540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1" name="object 13431"/>
            <p:cNvSpPr/>
            <p:nvPr/>
          </p:nvSpPr>
          <p:spPr>
            <a:xfrm>
              <a:off x="4055660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2" name="object 13432"/>
            <p:cNvSpPr/>
            <p:nvPr/>
          </p:nvSpPr>
          <p:spPr>
            <a:xfrm>
              <a:off x="405604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3" name="object 13433"/>
            <p:cNvSpPr/>
            <p:nvPr/>
          </p:nvSpPr>
          <p:spPr>
            <a:xfrm>
              <a:off x="405629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4" name="object 13434"/>
            <p:cNvSpPr/>
            <p:nvPr/>
          </p:nvSpPr>
          <p:spPr>
            <a:xfrm>
              <a:off x="405667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5" name="object 13435"/>
            <p:cNvSpPr/>
            <p:nvPr/>
          </p:nvSpPr>
          <p:spPr>
            <a:xfrm>
              <a:off x="405680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6" name="object 13436"/>
            <p:cNvSpPr/>
            <p:nvPr/>
          </p:nvSpPr>
          <p:spPr>
            <a:xfrm>
              <a:off x="405768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7" name="object 13437"/>
            <p:cNvSpPr/>
            <p:nvPr/>
          </p:nvSpPr>
          <p:spPr>
            <a:xfrm>
              <a:off x="405794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8" name="object 13438"/>
            <p:cNvSpPr/>
            <p:nvPr/>
          </p:nvSpPr>
          <p:spPr>
            <a:xfrm>
              <a:off x="405819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9" name="object 13439"/>
            <p:cNvSpPr/>
            <p:nvPr/>
          </p:nvSpPr>
          <p:spPr>
            <a:xfrm>
              <a:off x="405920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0" name="object 13440"/>
            <p:cNvSpPr/>
            <p:nvPr/>
          </p:nvSpPr>
          <p:spPr>
            <a:xfrm>
              <a:off x="405946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1" name="object 13441"/>
            <p:cNvSpPr/>
            <p:nvPr/>
          </p:nvSpPr>
          <p:spPr>
            <a:xfrm>
              <a:off x="405996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2" name="object 13442"/>
            <p:cNvSpPr/>
            <p:nvPr/>
          </p:nvSpPr>
          <p:spPr>
            <a:xfrm>
              <a:off x="4060602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3" name="object 13443"/>
            <p:cNvSpPr/>
            <p:nvPr/>
          </p:nvSpPr>
          <p:spPr>
            <a:xfrm>
              <a:off x="4060856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4" name="object 13444"/>
            <p:cNvSpPr/>
            <p:nvPr/>
          </p:nvSpPr>
          <p:spPr>
            <a:xfrm>
              <a:off x="406148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5" name="object 13445"/>
            <p:cNvSpPr/>
            <p:nvPr/>
          </p:nvSpPr>
          <p:spPr>
            <a:xfrm>
              <a:off x="406186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6" name="object 13446"/>
            <p:cNvSpPr/>
            <p:nvPr/>
          </p:nvSpPr>
          <p:spPr>
            <a:xfrm>
              <a:off x="406275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7" name="object 13447"/>
            <p:cNvSpPr/>
            <p:nvPr/>
          </p:nvSpPr>
          <p:spPr>
            <a:xfrm>
              <a:off x="406326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8" name="object 13448"/>
            <p:cNvSpPr/>
            <p:nvPr/>
          </p:nvSpPr>
          <p:spPr>
            <a:xfrm>
              <a:off x="406402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9" name="object 13449"/>
            <p:cNvSpPr/>
            <p:nvPr/>
          </p:nvSpPr>
          <p:spPr>
            <a:xfrm>
              <a:off x="406440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0" name="object 13450"/>
            <p:cNvSpPr/>
            <p:nvPr/>
          </p:nvSpPr>
          <p:spPr>
            <a:xfrm>
              <a:off x="406478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1" name="object 13451"/>
            <p:cNvSpPr/>
            <p:nvPr/>
          </p:nvSpPr>
          <p:spPr>
            <a:xfrm>
              <a:off x="406503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2" name="object 13452"/>
            <p:cNvSpPr/>
            <p:nvPr/>
          </p:nvSpPr>
          <p:spPr>
            <a:xfrm>
              <a:off x="4064531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3" name="object 13453"/>
            <p:cNvSpPr/>
            <p:nvPr/>
          </p:nvSpPr>
          <p:spPr>
            <a:xfrm>
              <a:off x="406592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4" name="object 13454"/>
            <p:cNvSpPr/>
            <p:nvPr/>
          </p:nvSpPr>
          <p:spPr>
            <a:xfrm>
              <a:off x="406605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5" name="object 13455"/>
            <p:cNvSpPr/>
            <p:nvPr/>
          </p:nvSpPr>
          <p:spPr>
            <a:xfrm>
              <a:off x="406668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6" name="object 13456"/>
            <p:cNvSpPr/>
            <p:nvPr/>
          </p:nvSpPr>
          <p:spPr>
            <a:xfrm>
              <a:off x="406706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7" name="object 13457"/>
            <p:cNvSpPr/>
            <p:nvPr/>
          </p:nvSpPr>
          <p:spPr>
            <a:xfrm>
              <a:off x="406769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8" name="object 13458"/>
            <p:cNvSpPr/>
            <p:nvPr/>
          </p:nvSpPr>
          <p:spPr>
            <a:xfrm>
              <a:off x="406807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9" name="object 13459"/>
            <p:cNvSpPr/>
            <p:nvPr/>
          </p:nvSpPr>
          <p:spPr>
            <a:xfrm>
              <a:off x="406845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0" name="object 13460"/>
            <p:cNvSpPr/>
            <p:nvPr/>
          </p:nvSpPr>
          <p:spPr>
            <a:xfrm>
              <a:off x="4068713" y="417113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1" name="object 13461"/>
            <p:cNvSpPr/>
            <p:nvPr/>
          </p:nvSpPr>
          <p:spPr>
            <a:xfrm>
              <a:off x="406909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2" name="object 13462"/>
            <p:cNvSpPr/>
            <p:nvPr/>
          </p:nvSpPr>
          <p:spPr>
            <a:xfrm>
              <a:off x="406934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3" name="object 13463"/>
            <p:cNvSpPr/>
            <p:nvPr/>
          </p:nvSpPr>
          <p:spPr>
            <a:xfrm>
              <a:off x="406972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4" name="object 13464"/>
            <p:cNvSpPr/>
            <p:nvPr/>
          </p:nvSpPr>
          <p:spPr>
            <a:xfrm>
              <a:off x="406998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5" name="object 13465"/>
            <p:cNvSpPr/>
            <p:nvPr/>
          </p:nvSpPr>
          <p:spPr>
            <a:xfrm>
              <a:off x="407074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6" name="object 13466"/>
            <p:cNvSpPr/>
            <p:nvPr/>
          </p:nvSpPr>
          <p:spPr>
            <a:xfrm>
              <a:off x="4071374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7" name="object 13467"/>
            <p:cNvSpPr/>
            <p:nvPr/>
          </p:nvSpPr>
          <p:spPr>
            <a:xfrm>
              <a:off x="407175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8" name="object 13468"/>
            <p:cNvSpPr/>
            <p:nvPr/>
          </p:nvSpPr>
          <p:spPr>
            <a:xfrm>
              <a:off x="407200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9" name="object 13469"/>
            <p:cNvSpPr/>
            <p:nvPr/>
          </p:nvSpPr>
          <p:spPr>
            <a:xfrm>
              <a:off x="407302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0" name="object 13470"/>
            <p:cNvSpPr/>
            <p:nvPr/>
          </p:nvSpPr>
          <p:spPr>
            <a:xfrm>
              <a:off x="4073402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1" name="object 13471"/>
            <p:cNvSpPr/>
            <p:nvPr/>
          </p:nvSpPr>
          <p:spPr>
            <a:xfrm>
              <a:off x="407365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2" name="object 13472"/>
            <p:cNvSpPr/>
            <p:nvPr/>
          </p:nvSpPr>
          <p:spPr>
            <a:xfrm>
              <a:off x="4073909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3" name="object 13473"/>
            <p:cNvSpPr/>
            <p:nvPr/>
          </p:nvSpPr>
          <p:spPr>
            <a:xfrm>
              <a:off x="407517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4" name="object 13474"/>
            <p:cNvSpPr/>
            <p:nvPr/>
          </p:nvSpPr>
          <p:spPr>
            <a:xfrm>
              <a:off x="407555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5" name="object 13475"/>
            <p:cNvSpPr/>
            <p:nvPr/>
          </p:nvSpPr>
          <p:spPr>
            <a:xfrm>
              <a:off x="4074923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6" name="object 13476"/>
            <p:cNvSpPr/>
            <p:nvPr/>
          </p:nvSpPr>
          <p:spPr>
            <a:xfrm>
              <a:off x="4076317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7" name="object 13477"/>
            <p:cNvSpPr/>
            <p:nvPr/>
          </p:nvSpPr>
          <p:spPr>
            <a:xfrm>
              <a:off x="4076570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8" name="object 13478"/>
            <p:cNvSpPr/>
            <p:nvPr/>
          </p:nvSpPr>
          <p:spPr>
            <a:xfrm>
              <a:off x="407745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9" name="object 13479"/>
            <p:cNvSpPr/>
            <p:nvPr/>
          </p:nvSpPr>
          <p:spPr>
            <a:xfrm>
              <a:off x="407859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0" name="object 13480"/>
            <p:cNvSpPr/>
            <p:nvPr/>
          </p:nvSpPr>
          <p:spPr>
            <a:xfrm>
              <a:off x="4078851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1" name="object 13481"/>
            <p:cNvSpPr/>
            <p:nvPr/>
          </p:nvSpPr>
          <p:spPr>
            <a:xfrm>
              <a:off x="407935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2" name="object 13482"/>
            <p:cNvSpPr/>
            <p:nvPr/>
          </p:nvSpPr>
          <p:spPr>
            <a:xfrm>
              <a:off x="407999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3" name="object 13483"/>
            <p:cNvSpPr/>
            <p:nvPr/>
          </p:nvSpPr>
          <p:spPr>
            <a:xfrm>
              <a:off x="408049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4" name="object 13484"/>
            <p:cNvSpPr/>
            <p:nvPr/>
          </p:nvSpPr>
          <p:spPr>
            <a:xfrm>
              <a:off x="408087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5" name="object 13485"/>
            <p:cNvSpPr/>
            <p:nvPr/>
          </p:nvSpPr>
          <p:spPr>
            <a:xfrm>
              <a:off x="408113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6" name="object 13486"/>
            <p:cNvSpPr/>
            <p:nvPr/>
          </p:nvSpPr>
          <p:spPr>
            <a:xfrm>
              <a:off x="408151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7" name="object 13487"/>
            <p:cNvSpPr/>
            <p:nvPr/>
          </p:nvSpPr>
          <p:spPr>
            <a:xfrm>
              <a:off x="4081893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8" name="object 13488"/>
            <p:cNvSpPr/>
            <p:nvPr/>
          </p:nvSpPr>
          <p:spPr>
            <a:xfrm>
              <a:off x="408240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9" name="object 13489"/>
            <p:cNvSpPr/>
            <p:nvPr/>
          </p:nvSpPr>
          <p:spPr>
            <a:xfrm>
              <a:off x="4082273" y="41715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0" name="object 13490"/>
            <p:cNvSpPr/>
            <p:nvPr/>
          </p:nvSpPr>
          <p:spPr>
            <a:xfrm>
              <a:off x="408404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1" name="object 13491"/>
            <p:cNvSpPr/>
            <p:nvPr/>
          </p:nvSpPr>
          <p:spPr>
            <a:xfrm>
              <a:off x="4084554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2" name="object 13492"/>
            <p:cNvSpPr/>
            <p:nvPr/>
          </p:nvSpPr>
          <p:spPr>
            <a:xfrm>
              <a:off x="408506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3" name="object 13493"/>
            <p:cNvSpPr/>
            <p:nvPr/>
          </p:nvSpPr>
          <p:spPr>
            <a:xfrm>
              <a:off x="408544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4" name="object 13494"/>
            <p:cNvSpPr/>
            <p:nvPr/>
          </p:nvSpPr>
          <p:spPr>
            <a:xfrm>
              <a:off x="408620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5" name="object 13495"/>
            <p:cNvSpPr/>
            <p:nvPr/>
          </p:nvSpPr>
          <p:spPr>
            <a:xfrm>
              <a:off x="408645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6" name="object 13496"/>
            <p:cNvSpPr/>
            <p:nvPr/>
          </p:nvSpPr>
          <p:spPr>
            <a:xfrm>
              <a:off x="408683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7" name="object 13497"/>
            <p:cNvSpPr/>
            <p:nvPr/>
          </p:nvSpPr>
          <p:spPr>
            <a:xfrm>
              <a:off x="4087215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8" name="object 13498"/>
            <p:cNvSpPr/>
            <p:nvPr/>
          </p:nvSpPr>
          <p:spPr>
            <a:xfrm>
              <a:off x="408746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9" name="object 13499"/>
            <p:cNvSpPr/>
            <p:nvPr/>
          </p:nvSpPr>
          <p:spPr>
            <a:xfrm>
              <a:off x="408784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0" name="object 13500"/>
            <p:cNvSpPr/>
            <p:nvPr/>
          </p:nvSpPr>
          <p:spPr>
            <a:xfrm>
              <a:off x="4087215" y="41715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1" name="object 13501"/>
            <p:cNvSpPr/>
            <p:nvPr/>
          </p:nvSpPr>
          <p:spPr>
            <a:xfrm>
              <a:off x="408911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2" name="object 13502"/>
            <p:cNvSpPr/>
            <p:nvPr/>
          </p:nvSpPr>
          <p:spPr>
            <a:xfrm>
              <a:off x="4089750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3" name="object 13503"/>
            <p:cNvSpPr/>
            <p:nvPr/>
          </p:nvSpPr>
          <p:spPr>
            <a:xfrm>
              <a:off x="409063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4" name="object 13504"/>
            <p:cNvSpPr/>
            <p:nvPr/>
          </p:nvSpPr>
          <p:spPr>
            <a:xfrm>
              <a:off x="409101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5" name="object 13505"/>
            <p:cNvSpPr/>
            <p:nvPr/>
          </p:nvSpPr>
          <p:spPr>
            <a:xfrm>
              <a:off x="4091017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6" name="object 13506"/>
            <p:cNvSpPr/>
            <p:nvPr/>
          </p:nvSpPr>
          <p:spPr>
            <a:xfrm>
              <a:off x="4092411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7" name="object 13507"/>
            <p:cNvSpPr/>
            <p:nvPr/>
          </p:nvSpPr>
          <p:spPr>
            <a:xfrm>
              <a:off x="409317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8" name="object 13508"/>
            <p:cNvSpPr/>
            <p:nvPr/>
          </p:nvSpPr>
          <p:spPr>
            <a:xfrm>
              <a:off x="409367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9" name="object 13509"/>
            <p:cNvSpPr/>
            <p:nvPr/>
          </p:nvSpPr>
          <p:spPr>
            <a:xfrm>
              <a:off x="409443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0" name="object 13510"/>
            <p:cNvSpPr/>
            <p:nvPr/>
          </p:nvSpPr>
          <p:spPr>
            <a:xfrm>
              <a:off x="409469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1" name="object 13511"/>
            <p:cNvSpPr/>
            <p:nvPr/>
          </p:nvSpPr>
          <p:spPr>
            <a:xfrm>
              <a:off x="4095072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2" name="object 13512"/>
            <p:cNvSpPr/>
            <p:nvPr/>
          </p:nvSpPr>
          <p:spPr>
            <a:xfrm>
              <a:off x="409532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3" name="object 13513"/>
            <p:cNvSpPr/>
            <p:nvPr/>
          </p:nvSpPr>
          <p:spPr>
            <a:xfrm>
              <a:off x="409583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4" name="object 13514"/>
            <p:cNvSpPr/>
            <p:nvPr/>
          </p:nvSpPr>
          <p:spPr>
            <a:xfrm>
              <a:off x="409608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5" name="object 13515"/>
            <p:cNvSpPr/>
            <p:nvPr/>
          </p:nvSpPr>
          <p:spPr>
            <a:xfrm>
              <a:off x="409684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6" name="object 13516"/>
            <p:cNvSpPr/>
            <p:nvPr/>
          </p:nvSpPr>
          <p:spPr>
            <a:xfrm>
              <a:off x="409735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7" name="object 13517"/>
            <p:cNvSpPr/>
            <p:nvPr/>
          </p:nvSpPr>
          <p:spPr>
            <a:xfrm>
              <a:off x="409760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8" name="object 13518"/>
            <p:cNvSpPr/>
            <p:nvPr/>
          </p:nvSpPr>
          <p:spPr>
            <a:xfrm>
              <a:off x="4097227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9" name="object 13519"/>
            <p:cNvSpPr/>
            <p:nvPr/>
          </p:nvSpPr>
          <p:spPr>
            <a:xfrm>
              <a:off x="409862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0" name="object 13520"/>
            <p:cNvSpPr/>
            <p:nvPr/>
          </p:nvSpPr>
          <p:spPr>
            <a:xfrm>
              <a:off x="409887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1" name="object 13521"/>
            <p:cNvSpPr/>
            <p:nvPr/>
          </p:nvSpPr>
          <p:spPr>
            <a:xfrm>
              <a:off x="409938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2" name="object 13522"/>
            <p:cNvSpPr/>
            <p:nvPr/>
          </p:nvSpPr>
          <p:spPr>
            <a:xfrm>
              <a:off x="409963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3" name="object 13523"/>
            <p:cNvSpPr/>
            <p:nvPr/>
          </p:nvSpPr>
          <p:spPr>
            <a:xfrm>
              <a:off x="4100268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4" name="object 13524"/>
            <p:cNvSpPr/>
            <p:nvPr/>
          </p:nvSpPr>
          <p:spPr>
            <a:xfrm>
              <a:off x="410090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5" name="object 13525"/>
            <p:cNvSpPr/>
            <p:nvPr/>
          </p:nvSpPr>
          <p:spPr>
            <a:xfrm>
              <a:off x="410140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6" name="object 13526"/>
            <p:cNvSpPr/>
            <p:nvPr/>
          </p:nvSpPr>
          <p:spPr>
            <a:xfrm>
              <a:off x="410204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7" name="object 13527"/>
            <p:cNvSpPr/>
            <p:nvPr/>
          </p:nvSpPr>
          <p:spPr>
            <a:xfrm>
              <a:off x="410229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8" name="object 13528"/>
            <p:cNvSpPr/>
            <p:nvPr/>
          </p:nvSpPr>
          <p:spPr>
            <a:xfrm>
              <a:off x="410255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9" name="object 13529"/>
            <p:cNvSpPr/>
            <p:nvPr/>
          </p:nvSpPr>
          <p:spPr>
            <a:xfrm>
              <a:off x="4102930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0" name="object 13530"/>
            <p:cNvSpPr/>
            <p:nvPr/>
          </p:nvSpPr>
          <p:spPr>
            <a:xfrm>
              <a:off x="410369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1" name="object 13531"/>
            <p:cNvSpPr/>
            <p:nvPr/>
          </p:nvSpPr>
          <p:spPr>
            <a:xfrm>
              <a:off x="4104197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2" name="object 13532"/>
            <p:cNvSpPr/>
            <p:nvPr/>
          </p:nvSpPr>
          <p:spPr>
            <a:xfrm>
              <a:off x="410483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3" name="object 13533"/>
            <p:cNvSpPr/>
            <p:nvPr/>
          </p:nvSpPr>
          <p:spPr>
            <a:xfrm>
              <a:off x="410508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4" name="object 13534"/>
            <p:cNvSpPr/>
            <p:nvPr/>
          </p:nvSpPr>
          <p:spPr>
            <a:xfrm>
              <a:off x="410521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5" name="object 13535"/>
            <p:cNvSpPr/>
            <p:nvPr/>
          </p:nvSpPr>
          <p:spPr>
            <a:xfrm>
              <a:off x="410546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6" name="object 13536"/>
            <p:cNvSpPr/>
            <p:nvPr/>
          </p:nvSpPr>
          <p:spPr>
            <a:xfrm>
              <a:off x="410597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7" name="object 13537"/>
            <p:cNvSpPr/>
            <p:nvPr/>
          </p:nvSpPr>
          <p:spPr>
            <a:xfrm>
              <a:off x="410660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8" name="object 13538"/>
            <p:cNvSpPr/>
            <p:nvPr/>
          </p:nvSpPr>
          <p:spPr>
            <a:xfrm>
              <a:off x="410749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9" name="object 13539"/>
            <p:cNvSpPr/>
            <p:nvPr/>
          </p:nvSpPr>
          <p:spPr>
            <a:xfrm>
              <a:off x="410799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0" name="object 13540"/>
            <p:cNvSpPr/>
            <p:nvPr/>
          </p:nvSpPr>
          <p:spPr>
            <a:xfrm>
              <a:off x="410825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1" name="object 13541"/>
            <p:cNvSpPr/>
            <p:nvPr/>
          </p:nvSpPr>
          <p:spPr>
            <a:xfrm>
              <a:off x="410850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2" name="object 13542"/>
            <p:cNvSpPr/>
            <p:nvPr/>
          </p:nvSpPr>
          <p:spPr>
            <a:xfrm>
              <a:off x="410888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3" name="object 13543"/>
            <p:cNvSpPr/>
            <p:nvPr/>
          </p:nvSpPr>
          <p:spPr>
            <a:xfrm>
              <a:off x="410939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4" name="object 13544"/>
            <p:cNvSpPr/>
            <p:nvPr/>
          </p:nvSpPr>
          <p:spPr>
            <a:xfrm>
              <a:off x="411002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5" name="object 13545"/>
            <p:cNvSpPr/>
            <p:nvPr/>
          </p:nvSpPr>
          <p:spPr>
            <a:xfrm>
              <a:off x="411040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6" name="object 13546"/>
            <p:cNvSpPr/>
            <p:nvPr/>
          </p:nvSpPr>
          <p:spPr>
            <a:xfrm>
              <a:off x="4110787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7" name="object 13547"/>
            <p:cNvSpPr/>
            <p:nvPr/>
          </p:nvSpPr>
          <p:spPr>
            <a:xfrm>
              <a:off x="411129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8" name="object 13548"/>
            <p:cNvSpPr/>
            <p:nvPr/>
          </p:nvSpPr>
          <p:spPr>
            <a:xfrm>
              <a:off x="411180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9" name="object 13549"/>
            <p:cNvSpPr/>
            <p:nvPr/>
          </p:nvSpPr>
          <p:spPr>
            <a:xfrm>
              <a:off x="4111294" y="417158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633" y="0"/>
                  </a:moveTo>
                  <a:lnTo>
                    <a:pt x="2407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0" name="object 13550"/>
            <p:cNvSpPr/>
            <p:nvPr/>
          </p:nvSpPr>
          <p:spPr>
            <a:xfrm>
              <a:off x="4113448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1" name="object 13551"/>
            <p:cNvSpPr/>
            <p:nvPr/>
          </p:nvSpPr>
          <p:spPr>
            <a:xfrm>
              <a:off x="411382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2" name="object 13552"/>
            <p:cNvSpPr/>
            <p:nvPr/>
          </p:nvSpPr>
          <p:spPr>
            <a:xfrm>
              <a:off x="411446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3" name="object 13553"/>
            <p:cNvSpPr/>
            <p:nvPr/>
          </p:nvSpPr>
          <p:spPr>
            <a:xfrm>
              <a:off x="411534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4" name="object 13554"/>
            <p:cNvSpPr/>
            <p:nvPr/>
          </p:nvSpPr>
          <p:spPr>
            <a:xfrm>
              <a:off x="411560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5" name="object 13555"/>
            <p:cNvSpPr/>
            <p:nvPr/>
          </p:nvSpPr>
          <p:spPr>
            <a:xfrm>
              <a:off x="4116109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6" name="object 13556"/>
            <p:cNvSpPr/>
            <p:nvPr/>
          </p:nvSpPr>
          <p:spPr>
            <a:xfrm>
              <a:off x="411636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7" name="object 13557"/>
            <p:cNvSpPr/>
            <p:nvPr/>
          </p:nvSpPr>
          <p:spPr>
            <a:xfrm>
              <a:off x="411687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8" name="object 13558"/>
            <p:cNvSpPr/>
            <p:nvPr/>
          </p:nvSpPr>
          <p:spPr>
            <a:xfrm>
              <a:off x="411712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9" name="object 13559"/>
            <p:cNvSpPr/>
            <p:nvPr/>
          </p:nvSpPr>
          <p:spPr>
            <a:xfrm>
              <a:off x="411750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0" name="object 13560"/>
            <p:cNvSpPr/>
            <p:nvPr/>
          </p:nvSpPr>
          <p:spPr>
            <a:xfrm>
              <a:off x="4116870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  <a:path w="2539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1" name="object 13561"/>
            <p:cNvSpPr/>
            <p:nvPr/>
          </p:nvSpPr>
          <p:spPr>
            <a:xfrm>
              <a:off x="4118644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2" name="object 13562"/>
            <p:cNvSpPr/>
            <p:nvPr/>
          </p:nvSpPr>
          <p:spPr>
            <a:xfrm>
              <a:off x="411940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3" name="object 13563"/>
            <p:cNvSpPr/>
            <p:nvPr/>
          </p:nvSpPr>
          <p:spPr>
            <a:xfrm>
              <a:off x="4118771" y="417158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380" y="0"/>
                  </a:moveTo>
                  <a:lnTo>
                    <a:pt x="2154" y="0"/>
                  </a:lnTo>
                </a:path>
                <a:path w="3175">
                  <a:moveTo>
                    <a:pt x="1140" y="0"/>
                  </a:moveTo>
                  <a:lnTo>
                    <a:pt x="291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4" name="object 13564"/>
            <p:cNvSpPr/>
            <p:nvPr/>
          </p:nvSpPr>
          <p:spPr>
            <a:xfrm>
              <a:off x="4121305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5" name="object 13565"/>
            <p:cNvSpPr/>
            <p:nvPr/>
          </p:nvSpPr>
          <p:spPr>
            <a:xfrm>
              <a:off x="412206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6" name="object 13566"/>
            <p:cNvSpPr/>
            <p:nvPr/>
          </p:nvSpPr>
          <p:spPr>
            <a:xfrm>
              <a:off x="4121432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7" name="object 13567"/>
            <p:cNvSpPr/>
            <p:nvPr/>
          </p:nvSpPr>
          <p:spPr>
            <a:xfrm>
              <a:off x="412320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8" name="object 13568"/>
            <p:cNvSpPr/>
            <p:nvPr/>
          </p:nvSpPr>
          <p:spPr>
            <a:xfrm>
              <a:off x="412345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9" name="object 13569"/>
            <p:cNvSpPr/>
            <p:nvPr/>
          </p:nvSpPr>
          <p:spPr>
            <a:xfrm>
              <a:off x="412384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0" name="object 13570"/>
            <p:cNvSpPr/>
            <p:nvPr/>
          </p:nvSpPr>
          <p:spPr>
            <a:xfrm>
              <a:off x="4124093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1" name="object 13571"/>
            <p:cNvSpPr/>
            <p:nvPr/>
          </p:nvSpPr>
          <p:spPr>
            <a:xfrm>
              <a:off x="412498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2" name="object 13572"/>
            <p:cNvSpPr/>
            <p:nvPr/>
          </p:nvSpPr>
          <p:spPr>
            <a:xfrm>
              <a:off x="412523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3" name="object 13573"/>
            <p:cNvSpPr/>
            <p:nvPr/>
          </p:nvSpPr>
          <p:spPr>
            <a:xfrm>
              <a:off x="412548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4" name="object 13574"/>
            <p:cNvSpPr/>
            <p:nvPr/>
          </p:nvSpPr>
          <p:spPr>
            <a:xfrm>
              <a:off x="4125994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5" name="object 13575"/>
            <p:cNvSpPr/>
            <p:nvPr/>
          </p:nvSpPr>
          <p:spPr>
            <a:xfrm>
              <a:off x="412624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6" name="object 13576"/>
            <p:cNvSpPr/>
            <p:nvPr/>
          </p:nvSpPr>
          <p:spPr>
            <a:xfrm>
              <a:off x="4126628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7" name="object 13577"/>
            <p:cNvSpPr/>
            <p:nvPr/>
          </p:nvSpPr>
          <p:spPr>
            <a:xfrm>
              <a:off x="412726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8" name="object 13578"/>
            <p:cNvSpPr/>
            <p:nvPr/>
          </p:nvSpPr>
          <p:spPr>
            <a:xfrm>
              <a:off x="412776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9" name="object 13579"/>
            <p:cNvSpPr/>
            <p:nvPr/>
          </p:nvSpPr>
          <p:spPr>
            <a:xfrm>
              <a:off x="412865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0" name="object 13580"/>
            <p:cNvSpPr/>
            <p:nvPr/>
          </p:nvSpPr>
          <p:spPr>
            <a:xfrm>
              <a:off x="4129036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1" name="object 13581"/>
            <p:cNvSpPr/>
            <p:nvPr/>
          </p:nvSpPr>
          <p:spPr>
            <a:xfrm>
              <a:off x="412928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2" name="object 13582"/>
            <p:cNvSpPr/>
            <p:nvPr/>
          </p:nvSpPr>
          <p:spPr>
            <a:xfrm>
              <a:off x="412992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3" name="object 13583"/>
            <p:cNvSpPr/>
            <p:nvPr/>
          </p:nvSpPr>
          <p:spPr>
            <a:xfrm>
              <a:off x="413043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4" name="object 13584"/>
            <p:cNvSpPr/>
            <p:nvPr/>
          </p:nvSpPr>
          <p:spPr>
            <a:xfrm>
              <a:off x="413068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5" name="object 13585"/>
            <p:cNvSpPr/>
            <p:nvPr/>
          </p:nvSpPr>
          <p:spPr>
            <a:xfrm>
              <a:off x="4130176" y="41715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6" name="object 13586"/>
            <p:cNvSpPr/>
            <p:nvPr/>
          </p:nvSpPr>
          <p:spPr>
            <a:xfrm>
              <a:off x="4131950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7" name="object 13587"/>
            <p:cNvSpPr/>
            <p:nvPr/>
          </p:nvSpPr>
          <p:spPr>
            <a:xfrm>
              <a:off x="413258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8" name="object 13588"/>
            <p:cNvSpPr/>
            <p:nvPr/>
          </p:nvSpPr>
          <p:spPr>
            <a:xfrm>
              <a:off x="413296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9" name="object 13589"/>
            <p:cNvSpPr/>
            <p:nvPr/>
          </p:nvSpPr>
          <p:spPr>
            <a:xfrm>
              <a:off x="413334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0" name="object 13590"/>
            <p:cNvSpPr/>
            <p:nvPr/>
          </p:nvSpPr>
          <p:spPr>
            <a:xfrm>
              <a:off x="413372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1" name="object 13591"/>
            <p:cNvSpPr/>
            <p:nvPr/>
          </p:nvSpPr>
          <p:spPr>
            <a:xfrm>
              <a:off x="413423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2" name="object 13592"/>
            <p:cNvSpPr/>
            <p:nvPr/>
          </p:nvSpPr>
          <p:spPr>
            <a:xfrm>
              <a:off x="4134485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3" name="object 13593"/>
            <p:cNvSpPr/>
            <p:nvPr/>
          </p:nvSpPr>
          <p:spPr>
            <a:xfrm>
              <a:off x="413486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4" name="object 13594"/>
            <p:cNvSpPr/>
            <p:nvPr/>
          </p:nvSpPr>
          <p:spPr>
            <a:xfrm>
              <a:off x="413537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5" name="object 13595"/>
            <p:cNvSpPr/>
            <p:nvPr/>
          </p:nvSpPr>
          <p:spPr>
            <a:xfrm>
              <a:off x="413549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6" name="object 13596"/>
            <p:cNvSpPr/>
            <p:nvPr/>
          </p:nvSpPr>
          <p:spPr>
            <a:xfrm>
              <a:off x="413651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7" name="object 13597"/>
            <p:cNvSpPr/>
            <p:nvPr/>
          </p:nvSpPr>
          <p:spPr>
            <a:xfrm>
              <a:off x="4135879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8" name="object 13598"/>
            <p:cNvSpPr/>
            <p:nvPr/>
          </p:nvSpPr>
          <p:spPr>
            <a:xfrm>
              <a:off x="4137146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9" name="object 13599"/>
            <p:cNvSpPr/>
            <p:nvPr/>
          </p:nvSpPr>
          <p:spPr>
            <a:xfrm>
              <a:off x="413778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0" name="object 13600"/>
            <p:cNvSpPr/>
            <p:nvPr/>
          </p:nvSpPr>
          <p:spPr>
            <a:xfrm>
              <a:off x="413816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1" name="object 13601"/>
            <p:cNvSpPr/>
            <p:nvPr/>
          </p:nvSpPr>
          <p:spPr>
            <a:xfrm>
              <a:off x="413828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2" name="object 13602"/>
            <p:cNvSpPr/>
            <p:nvPr/>
          </p:nvSpPr>
          <p:spPr>
            <a:xfrm>
              <a:off x="413904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3" name="object 13603"/>
            <p:cNvSpPr/>
            <p:nvPr/>
          </p:nvSpPr>
          <p:spPr>
            <a:xfrm>
              <a:off x="413942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4" name="object 13604"/>
            <p:cNvSpPr/>
            <p:nvPr/>
          </p:nvSpPr>
          <p:spPr>
            <a:xfrm>
              <a:off x="413968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5" name="object 13605"/>
            <p:cNvSpPr/>
            <p:nvPr/>
          </p:nvSpPr>
          <p:spPr>
            <a:xfrm>
              <a:off x="4139808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6" name="object 13606"/>
            <p:cNvSpPr/>
            <p:nvPr/>
          </p:nvSpPr>
          <p:spPr>
            <a:xfrm>
              <a:off x="414031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7" name="object 13607"/>
            <p:cNvSpPr/>
            <p:nvPr/>
          </p:nvSpPr>
          <p:spPr>
            <a:xfrm>
              <a:off x="414056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8" name="object 13608"/>
            <p:cNvSpPr/>
            <p:nvPr/>
          </p:nvSpPr>
          <p:spPr>
            <a:xfrm>
              <a:off x="414082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9" name="object 13609"/>
            <p:cNvSpPr/>
            <p:nvPr/>
          </p:nvSpPr>
          <p:spPr>
            <a:xfrm>
              <a:off x="414120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0" name="object 13610"/>
            <p:cNvSpPr/>
            <p:nvPr/>
          </p:nvSpPr>
          <p:spPr>
            <a:xfrm>
              <a:off x="414145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1" name="object 13611"/>
            <p:cNvSpPr/>
            <p:nvPr/>
          </p:nvSpPr>
          <p:spPr>
            <a:xfrm>
              <a:off x="414170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2" name="object 13612"/>
            <p:cNvSpPr/>
            <p:nvPr/>
          </p:nvSpPr>
          <p:spPr>
            <a:xfrm>
              <a:off x="414183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3" name="object 13613"/>
            <p:cNvSpPr/>
            <p:nvPr/>
          </p:nvSpPr>
          <p:spPr>
            <a:xfrm>
              <a:off x="4142342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4" name="object 13614"/>
            <p:cNvSpPr/>
            <p:nvPr/>
          </p:nvSpPr>
          <p:spPr>
            <a:xfrm>
              <a:off x="414322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5" name="object 13615"/>
            <p:cNvSpPr/>
            <p:nvPr/>
          </p:nvSpPr>
          <p:spPr>
            <a:xfrm>
              <a:off x="414335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6" name="object 13616"/>
            <p:cNvSpPr/>
            <p:nvPr/>
          </p:nvSpPr>
          <p:spPr>
            <a:xfrm>
              <a:off x="414373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7" name="object 13617"/>
            <p:cNvSpPr/>
            <p:nvPr/>
          </p:nvSpPr>
          <p:spPr>
            <a:xfrm>
              <a:off x="414424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8" name="object 13618"/>
            <p:cNvSpPr/>
            <p:nvPr/>
          </p:nvSpPr>
          <p:spPr>
            <a:xfrm>
              <a:off x="414462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9" name="object 13619"/>
            <p:cNvSpPr/>
            <p:nvPr/>
          </p:nvSpPr>
          <p:spPr>
            <a:xfrm>
              <a:off x="414487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0" name="object 13620"/>
            <p:cNvSpPr/>
            <p:nvPr/>
          </p:nvSpPr>
          <p:spPr>
            <a:xfrm>
              <a:off x="414513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1" name="object 13621"/>
            <p:cNvSpPr/>
            <p:nvPr/>
          </p:nvSpPr>
          <p:spPr>
            <a:xfrm>
              <a:off x="414601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2" name="object 13622"/>
            <p:cNvSpPr/>
            <p:nvPr/>
          </p:nvSpPr>
          <p:spPr>
            <a:xfrm>
              <a:off x="414639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3" name="object 13623"/>
            <p:cNvSpPr/>
            <p:nvPr/>
          </p:nvSpPr>
          <p:spPr>
            <a:xfrm>
              <a:off x="4147031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4" name="object 13624"/>
            <p:cNvSpPr/>
            <p:nvPr/>
          </p:nvSpPr>
          <p:spPr>
            <a:xfrm>
              <a:off x="414728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5" name="object 13625"/>
            <p:cNvSpPr/>
            <p:nvPr/>
          </p:nvSpPr>
          <p:spPr>
            <a:xfrm>
              <a:off x="414766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6" name="object 13626"/>
            <p:cNvSpPr/>
            <p:nvPr/>
          </p:nvSpPr>
          <p:spPr>
            <a:xfrm>
              <a:off x="414893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7" name="object 13627"/>
            <p:cNvSpPr/>
            <p:nvPr/>
          </p:nvSpPr>
          <p:spPr>
            <a:xfrm>
              <a:off x="414905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8" name="object 13628"/>
            <p:cNvSpPr/>
            <p:nvPr/>
          </p:nvSpPr>
          <p:spPr>
            <a:xfrm>
              <a:off x="414931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9" name="object 13629"/>
            <p:cNvSpPr/>
            <p:nvPr/>
          </p:nvSpPr>
          <p:spPr>
            <a:xfrm>
              <a:off x="414981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0" name="object 13630"/>
            <p:cNvSpPr/>
            <p:nvPr/>
          </p:nvSpPr>
          <p:spPr>
            <a:xfrm>
              <a:off x="415007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1" name="object 13631"/>
            <p:cNvSpPr/>
            <p:nvPr/>
          </p:nvSpPr>
          <p:spPr>
            <a:xfrm>
              <a:off x="4150326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2" name="object 13632"/>
            <p:cNvSpPr/>
            <p:nvPr/>
          </p:nvSpPr>
          <p:spPr>
            <a:xfrm>
              <a:off x="415070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3" name="object 13633"/>
            <p:cNvSpPr/>
            <p:nvPr/>
          </p:nvSpPr>
          <p:spPr>
            <a:xfrm>
              <a:off x="4150706" y="417158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633" y="0"/>
                  </a:moveTo>
                  <a:lnTo>
                    <a:pt x="2407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4" name="object 13634"/>
            <p:cNvSpPr/>
            <p:nvPr/>
          </p:nvSpPr>
          <p:spPr>
            <a:xfrm>
              <a:off x="415273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5" name="object 13635"/>
            <p:cNvSpPr/>
            <p:nvPr/>
          </p:nvSpPr>
          <p:spPr>
            <a:xfrm>
              <a:off x="4152988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6" name="object 13636"/>
            <p:cNvSpPr/>
            <p:nvPr/>
          </p:nvSpPr>
          <p:spPr>
            <a:xfrm>
              <a:off x="4152861" y="4171581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10">
                  <a:moveTo>
                    <a:pt x="0" y="0"/>
                  </a:moveTo>
                  <a:lnTo>
                    <a:pt x="1774" y="0"/>
                  </a:lnTo>
                </a:path>
                <a:path w="3810">
                  <a:moveTo>
                    <a:pt x="1520" y="0"/>
                  </a:moveTo>
                  <a:lnTo>
                    <a:pt x="329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7" name="object 13637"/>
            <p:cNvSpPr/>
            <p:nvPr/>
          </p:nvSpPr>
          <p:spPr>
            <a:xfrm>
              <a:off x="415539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8" name="object 13638"/>
            <p:cNvSpPr/>
            <p:nvPr/>
          </p:nvSpPr>
          <p:spPr>
            <a:xfrm>
              <a:off x="4155649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9" name="object 13639"/>
            <p:cNvSpPr/>
            <p:nvPr/>
          </p:nvSpPr>
          <p:spPr>
            <a:xfrm>
              <a:off x="415691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0" name="object 13640"/>
            <p:cNvSpPr/>
            <p:nvPr/>
          </p:nvSpPr>
          <p:spPr>
            <a:xfrm>
              <a:off x="415767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1" name="object 13641"/>
            <p:cNvSpPr/>
            <p:nvPr/>
          </p:nvSpPr>
          <p:spPr>
            <a:xfrm>
              <a:off x="415793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2" name="object 13642"/>
            <p:cNvSpPr/>
            <p:nvPr/>
          </p:nvSpPr>
          <p:spPr>
            <a:xfrm>
              <a:off x="4157169" y="4171563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3" name="object 13643"/>
            <p:cNvSpPr/>
            <p:nvPr/>
          </p:nvSpPr>
          <p:spPr>
            <a:xfrm>
              <a:off x="415894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4" name="object 13644"/>
            <p:cNvSpPr/>
            <p:nvPr/>
          </p:nvSpPr>
          <p:spPr>
            <a:xfrm>
              <a:off x="415970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5" name="object 13645"/>
            <p:cNvSpPr/>
            <p:nvPr/>
          </p:nvSpPr>
          <p:spPr>
            <a:xfrm>
              <a:off x="416059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6" name="object 13646"/>
            <p:cNvSpPr/>
            <p:nvPr/>
          </p:nvSpPr>
          <p:spPr>
            <a:xfrm>
              <a:off x="4160971" y="417083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7" name="object 13647"/>
            <p:cNvSpPr/>
            <p:nvPr/>
          </p:nvSpPr>
          <p:spPr>
            <a:xfrm>
              <a:off x="416147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8" name="object 13648"/>
            <p:cNvSpPr/>
            <p:nvPr/>
          </p:nvSpPr>
          <p:spPr>
            <a:xfrm>
              <a:off x="416173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9" name="object 13649"/>
            <p:cNvSpPr/>
            <p:nvPr/>
          </p:nvSpPr>
          <p:spPr>
            <a:xfrm>
              <a:off x="416198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0" name="object 13650"/>
            <p:cNvSpPr/>
            <p:nvPr/>
          </p:nvSpPr>
          <p:spPr>
            <a:xfrm>
              <a:off x="416223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1" name="object 13651"/>
            <p:cNvSpPr/>
            <p:nvPr/>
          </p:nvSpPr>
          <p:spPr>
            <a:xfrm>
              <a:off x="416261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2" name="object 13652"/>
            <p:cNvSpPr/>
            <p:nvPr/>
          </p:nvSpPr>
          <p:spPr>
            <a:xfrm>
              <a:off x="4162112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3" name="object 13653"/>
            <p:cNvSpPr/>
            <p:nvPr/>
          </p:nvSpPr>
          <p:spPr>
            <a:xfrm>
              <a:off x="416337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4" name="object 13654"/>
            <p:cNvSpPr/>
            <p:nvPr/>
          </p:nvSpPr>
          <p:spPr>
            <a:xfrm>
              <a:off x="4163506" y="41711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5" name="object 13655"/>
            <p:cNvSpPr/>
            <p:nvPr/>
          </p:nvSpPr>
          <p:spPr>
            <a:xfrm>
              <a:off x="416401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6" name="object 13656"/>
            <p:cNvSpPr/>
            <p:nvPr/>
          </p:nvSpPr>
          <p:spPr>
            <a:xfrm>
              <a:off x="416464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7" name="object 13657"/>
            <p:cNvSpPr/>
            <p:nvPr/>
          </p:nvSpPr>
          <p:spPr>
            <a:xfrm>
              <a:off x="416490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8" name="object 13658"/>
            <p:cNvSpPr/>
            <p:nvPr/>
          </p:nvSpPr>
          <p:spPr>
            <a:xfrm>
              <a:off x="416566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9" name="object 13659"/>
            <p:cNvSpPr/>
            <p:nvPr/>
          </p:nvSpPr>
          <p:spPr>
            <a:xfrm>
              <a:off x="416591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0" name="object 13660"/>
            <p:cNvSpPr/>
            <p:nvPr/>
          </p:nvSpPr>
          <p:spPr>
            <a:xfrm>
              <a:off x="4166167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1" name="object 13661"/>
            <p:cNvSpPr/>
            <p:nvPr/>
          </p:nvSpPr>
          <p:spPr>
            <a:xfrm>
              <a:off x="416654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2" name="object 13662"/>
            <p:cNvSpPr/>
            <p:nvPr/>
          </p:nvSpPr>
          <p:spPr>
            <a:xfrm>
              <a:off x="4166167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3" name="object 13663"/>
            <p:cNvSpPr/>
            <p:nvPr/>
          </p:nvSpPr>
          <p:spPr>
            <a:xfrm>
              <a:off x="416794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4" name="object 13664"/>
            <p:cNvSpPr/>
            <p:nvPr/>
          </p:nvSpPr>
          <p:spPr>
            <a:xfrm>
              <a:off x="416819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5" name="object 13665"/>
            <p:cNvSpPr/>
            <p:nvPr/>
          </p:nvSpPr>
          <p:spPr>
            <a:xfrm>
              <a:off x="416844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6" name="object 13666"/>
            <p:cNvSpPr/>
            <p:nvPr/>
          </p:nvSpPr>
          <p:spPr>
            <a:xfrm>
              <a:off x="4168828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7" name="object 13667"/>
            <p:cNvSpPr/>
            <p:nvPr/>
          </p:nvSpPr>
          <p:spPr>
            <a:xfrm>
              <a:off x="416946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8" name="object 13668"/>
            <p:cNvSpPr/>
            <p:nvPr/>
          </p:nvSpPr>
          <p:spPr>
            <a:xfrm>
              <a:off x="417009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9" name="object 13669"/>
            <p:cNvSpPr/>
            <p:nvPr/>
          </p:nvSpPr>
          <p:spPr>
            <a:xfrm>
              <a:off x="417060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0" name="object 13670"/>
            <p:cNvSpPr/>
            <p:nvPr/>
          </p:nvSpPr>
          <p:spPr>
            <a:xfrm>
              <a:off x="417085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1" name="object 13671"/>
            <p:cNvSpPr/>
            <p:nvPr/>
          </p:nvSpPr>
          <p:spPr>
            <a:xfrm>
              <a:off x="417111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2" name="object 13672"/>
            <p:cNvSpPr/>
            <p:nvPr/>
          </p:nvSpPr>
          <p:spPr>
            <a:xfrm>
              <a:off x="4171363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3" name="object 13673"/>
            <p:cNvSpPr/>
            <p:nvPr/>
          </p:nvSpPr>
          <p:spPr>
            <a:xfrm>
              <a:off x="417199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4" name="object 13674"/>
            <p:cNvSpPr/>
            <p:nvPr/>
          </p:nvSpPr>
          <p:spPr>
            <a:xfrm>
              <a:off x="4171363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5" name="object 13675"/>
            <p:cNvSpPr/>
            <p:nvPr/>
          </p:nvSpPr>
          <p:spPr>
            <a:xfrm>
              <a:off x="417275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6" name="object 13676"/>
            <p:cNvSpPr/>
            <p:nvPr/>
          </p:nvSpPr>
          <p:spPr>
            <a:xfrm>
              <a:off x="417326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7" name="object 13677"/>
            <p:cNvSpPr/>
            <p:nvPr/>
          </p:nvSpPr>
          <p:spPr>
            <a:xfrm>
              <a:off x="4173771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8" name="object 13678"/>
            <p:cNvSpPr/>
            <p:nvPr/>
          </p:nvSpPr>
          <p:spPr>
            <a:xfrm>
              <a:off x="417453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9" name="object 13679"/>
            <p:cNvSpPr/>
            <p:nvPr/>
          </p:nvSpPr>
          <p:spPr>
            <a:xfrm>
              <a:off x="417491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0" name="object 13680"/>
            <p:cNvSpPr/>
            <p:nvPr/>
          </p:nvSpPr>
          <p:spPr>
            <a:xfrm>
              <a:off x="417529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1" name="object 13681"/>
            <p:cNvSpPr/>
            <p:nvPr/>
          </p:nvSpPr>
          <p:spPr>
            <a:xfrm>
              <a:off x="417592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2" name="object 13682"/>
            <p:cNvSpPr/>
            <p:nvPr/>
          </p:nvSpPr>
          <p:spPr>
            <a:xfrm>
              <a:off x="417605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3" name="object 13683"/>
            <p:cNvSpPr/>
            <p:nvPr/>
          </p:nvSpPr>
          <p:spPr>
            <a:xfrm>
              <a:off x="4176559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4" name="object 13684"/>
            <p:cNvSpPr/>
            <p:nvPr/>
          </p:nvSpPr>
          <p:spPr>
            <a:xfrm>
              <a:off x="417681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5" name="object 13685"/>
            <p:cNvSpPr/>
            <p:nvPr/>
          </p:nvSpPr>
          <p:spPr>
            <a:xfrm>
              <a:off x="417731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6" name="object 13686"/>
            <p:cNvSpPr/>
            <p:nvPr/>
          </p:nvSpPr>
          <p:spPr>
            <a:xfrm>
              <a:off x="417770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7" name="object 13687"/>
            <p:cNvSpPr/>
            <p:nvPr/>
          </p:nvSpPr>
          <p:spPr>
            <a:xfrm>
              <a:off x="417782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8" name="object 13688"/>
            <p:cNvSpPr/>
            <p:nvPr/>
          </p:nvSpPr>
          <p:spPr>
            <a:xfrm>
              <a:off x="417808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9" name="object 13689"/>
            <p:cNvSpPr/>
            <p:nvPr/>
          </p:nvSpPr>
          <p:spPr>
            <a:xfrm>
              <a:off x="417820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0" name="object 13690"/>
            <p:cNvSpPr/>
            <p:nvPr/>
          </p:nvSpPr>
          <p:spPr>
            <a:xfrm>
              <a:off x="4178587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1" name="object 13691"/>
            <p:cNvSpPr/>
            <p:nvPr/>
          </p:nvSpPr>
          <p:spPr>
            <a:xfrm>
              <a:off x="4178080" y="417158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380" y="0"/>
                  </a:moveTo>
                  <a:lnTo>
                    <a:pt x="2154" y="0"/>
                  </a:lnTo>
                </a:path>
                <a:path w="3175">
                  <a:moveTo>
                    <a:pt x="760" y="0"/>
                  </a:moveTo>
                  <a:lnTo>
                    <a:pt x="2534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2" name="object 13692"/>
            <p:cNvSpPr/>
            <p:nvPr/>
          </p:nvSpPr>
          <p:spPr>
            <a:xfrm>
              <a:off x="418048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3" name="object 13693"/>
            <p:cNvSpPr/>
            <p:nvPr/>
          </p:nvSpPr>
          <p:spPr>
            <a:xfrm>
              <a:off x="418124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4" name="object 13694"/>
            <p:cNvSpPr/>
            <p:nvPr/>
          </p:nvSpPr>
          <p:spPr>
            <a:xfrm>
              <a:off x="418175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5" name="object 13695"/>
            <p:cNvSpPr/>
            <p:nvPr/>
          </p:nvSpPr>
          <p:spPr>
            <a:xfrm>
              <a:off x="4181882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6" name="object 13696"/>
            <p:cNvSpPr/>
            <p:nvPr/>
          </p:nvSpPr>
          <p:spPr>
            <a:xfrm>
              <a:off x="418238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7" name="object 13697"/>
            <p:cNvSpPr/>
            <p:nvPr/>
          </p:nvSpPr>
          <p:spPr>
            <a:xfrm>
              <a:off x="418327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8" name="object 13698"/>
            <p:cNvSpPr/>
            <p:nvPr/>
          </p:nvSpPr>
          <p:spPr>
            <a:xfrm>
              <a:off x="418365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9" name="object 13699"/>
            <p:cNvSpPr/>
            <p:nvPr/>
          </p:nvSpPr>
          <p:spPr>
            <a:xfrm>
              <a:off x="418403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0" name="object 13700"/>
            <p:cNvSpPr/>
            <p:nvPr/>
          </p:nvSpPr>
          <p:spPr>
            <a:xfrm>
              <a:off x="4184543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1" name="object 13701"/>
            <p:cNvSpPr/>
            <p:nvPr/>
          </p:nvSpPr>
          <p:spPr>
            <a:xfrm>
              <a:off x="418530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2" name="object 13702"/>
            <p:cNvSpPr/>
            <p:nvPr/>
          </p:nvSpPr>
          <p:spPr>
            <a:xfrm>
              <a:off x="418555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3" name="object 13703"/>
            <p:cNvSpPr/>
            <p:nvPr/>
          </p:nvSpPr>
          <p:spPr>
            <a:xfrm>
              <a:off x="418581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4" name="object 13704"/>
            <p:cNvSpPr/>
            <p:nvPr/>
          </p:nvSpPr>
          <p:spPr>
            <a:xfrm>
              <a:off x="418669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5" name="object 13705"/>
            <p:cNvSpPr/>
            <p:nvPr/>
          </p:nvSpPr>
          <p:spPr>
            <a:xfrm>
              <a:off x="418695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6" name="object 13706"/>
            <p:cNvSpPr/>
            <p:nvPr/>
          </p:nvSpPr>
          <p:spPr>
            <a:xfrm>
              <a:off x="4187204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7" name="object 13707"/>
            <p:cNvSpPr/>
            <p:nvPr/>
          </p:nvSpPr>
          <p:spPr>
            <a:xfrm>
              <a:off x="418783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8" name="object 13708"/>
            <p:cNvSpPr/>
            <p:nvPr/>
          </p:nvSpPr>
          <p:spPr>
            <a:xfrm>
              <a:off x="418809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9" name="object 13709"/>
            <p:cNvSpPr/>
            <p:nvPr/>
          </p:nvSpPr>
          <p:spPr>
            <a:xfrm>
              <a:off x="418859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0" name="object 13710"/>
            <p:cNvSpPr/>
            <p:nvPr/>
          </p:nvSpPr>
          <p:spPr>
            <a:xfrm>
              <a:off x="418923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1" name="object 13711"/>
            <p:cNvSpPr/>
            <p:nvPr/>
          </p:nvSpPr>
          <p:spPr>
            <a:xfrm>
              <a:off x="418948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2" name="object 13712"/>
            <p:cNvSpPr/>
            <p:nvPr/>
          </p:nvSpPr>
          <p:spPr>
            <a:xfrm>
              <a:off x="418973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3" name="object 13713"/>
            <p:cNvSpPr/>
            <p:nvPr/>
          </p:nvSpPr>
          <p:spPr>
            <a:xfrm>
              <a:off x="419037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4" name="object 13714"/>
            <p:cNvSpPr/>
            <p:nvPr/>
          </p:nvSpPr>
          <p:spPr>
            <a:xfrm>
              <a:off x="419100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5" name="object 13715"/>
            <p:cNvSpPr/>
            <p:nvPr/>
          </p:nvSpPr>
          <p:spPr>
            <a:xfrm>
              <a:off x="419126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6" name="object 13716"/>
            <p:cNvSpPr/>
            <p:nvPr/>
          </p:nvSpPr>
          <p:spPr>
            <a:xfrm>
              <a:off x="4191767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7" name="object 13717"/>
            <p:cNvSpPr/>
            <p:nvPr/>
          </p:nvSpPr>
          <p:spPr>
            <a:xfrm>
              <a:off x="419202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8" name="object 13718"/>
            <p:cNvSpPr/>
            <p:nvPr/>
          </p:nvSpPr>
          <p:spPr>
            <a:xfrm>
              <a:off x="4192527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9" name="object 13719"/>
            <p:cNvSpPr/>
            <p:nvPr/>
          </p:nvSpPr>
          <p:spPr>
            <a:xfrm>
              <a:off x="419328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0" name="object 13720"/>
            <p:cNvSpPr/>
            <p:nvPr/>
          </p:nvSpPr>
          <p:spPr>
            <a:xfrm>
              <a:off x="419354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1" name="object 13721"/>
            <p:cNvSpPr/>
            <p:nvPr/>
          </p:nvSpPr>
          <p:spPr>
            <a:xfrm>
              <a:off x="419392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2" name="object 13722"/>
            <p:cNvSpPr/>
            <p:nvPr/>
          </p:nvSpPr>
          <p:spPr>
            <a:xfrm>
              <a:off x="419417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3" name="object 13723"/>
            <p:cNvSpPr/>
            <p:nvPr/>
          </p:nvSpPr>
          <p:spPr>
            <a:xfrm>
              <a:off x="4194428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4" name="object 13724"/>
            <p:cNvSpPr/>
            <p:nvPr/>
          </p:nvSpPr>
          <p:spPr>
            <a:xfrm>
              <a:off x="419468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5" name="object 13725"/>
            <p:cNvSpPr/>
            <p:nvPr/>
          </p:nvSpPr>
          <p:spPr>
            <a:xfrm>
              <a:off x="4195061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6" name="object 13726"/>
            <p:cNvSpPr/>
            <p:nvPr/>
          </p:nvSpPr>
          <p:spPr>
            <a:xfrm>
              <a:off x="419582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7" name="object 13727"/>
            <p:cNvSpPr/>
            <p:nvPr/>
          </p:nvSpPr>
          <p:spPr>
            <a:xfrm>
              <a:off x="419683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8" name="object 13728"/>
            <p:cNvSpPr/>
            <p:nvPr/>
          </p:nvSpPr>
          <p:spPr>
            <a:xfrm>
              <a:off x="419708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9" name="object 13729"/>
            <p:cNvSpPr/>
            <p:nvPr/>
          </p:nvSpPr>
          <p:spPr>
            <a:xfrm>
              <a:off x="419746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0" name="object 13730"/>
            <p:cNvSpPr/>
            <p:nvPr/>
          </p:nvSpPr>
          <p:spPr>
            <a:xfrm>
              <a:off x="419772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1" name="object 13731"/>
            <p:cNvSpPr/>
            <p:nvPr/>
          </p:nvSpPr>
          <p:spPr>
            <a:xfrm>
              <a:off x="419797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2" name="object 13732"/>
            <p:cNvSpPr/>
            <p:nvPr/>
          </p:nvSpPr>
          <p:spPr>
            <a:xfrm>
              <a:off x="419886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3" name="object 13733"/>
            <p:cNvSpPr/>
            <p:nvPr/>
          </p:nvSpPr>
          <p:spPr>
            <a:xfrm>
              <a:off x="419899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4" name="object 13734"/>
            <p:cNvSpPr/>
            <p:nvPr/>
          </p:nvSpPr>
          <p:spPr>
            <a:xfrm>
              <a:off x="419937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5" name="object 13735"/>
            <p:cNvSpPr/>
            <p:nvPr/>
          </p:nvSpPr>
          <p:spPr>
            <a:xfrm>
              <a:off x="419962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6" name="object 13736"/>
            <p:cNvSpPr/>
            <p:nvPr/>
          </p:nvSpPr>
          <p:spPr>
            <a:xfrm>
              <a:off x="420000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7" name="object 13737"/>
            <p:cNvSpPr/>
            <p:nvPr/>
          </p:nvSpPr>
          <p:spPr>
            <a:xfrm>
              <a:off x="4200384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8" name="object 13738"/>
            <p:cNvSpPr/>
            <p:nvPr/>
          </p:nvSpPr>
          <p:spPr>
            <a:xfrm>
              <a:off x="420089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9" name="object 13739"/>
            <p:cNvSpPr/>
            <p:nvPr/>
          </p:nvSpPr>
          <p:spPr>
            <a:xfrm>
              <a:off x="420139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0" name="object 13740"/>
            <p:cNvSpPr/>
            <p:nvPr/>
          </p:nvSpPr>
          <p:spPr>
            <a:xfrm>
              <a:off x="420165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1" name="object 13741"/>
            <p:cNvSpPr/>
            <p:nvPr/>
          </p:nvSpPr>
          <p:spPr>
            <a:xfrm>
              <a:off x="420228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2" name="object 13742"/>
            <p:cNvSpPr/>
            <p:nvPr/>
          </p:nvSpPr>
          <p:spPr>
            <a:xfrm>
              <a:off x="420266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3" name="object 13743"/>
            <p:cNvSpPr/>
            <p:nvPr/>
          </p:nvSpPr>
          <p:spPr>
            <a:xfrm>
              <a:off x="420279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4" name="object 13744"/>
            <p:cNvSpPr/>
            <p:nvPr/>
          </p:nvSpPr>
          <p:spPr>
            <a:xfrm>
              <a:off x="420304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5" name="object 13745"/>
            <p:cNvSpPr/>
            <p:nvPr/>
          </p:nvSpPr>
          <p:spPr>
            <a:xfrm>
              <a:off x="420342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6" name="object 13746"/>
            <p:cNvSpPr/>
            <p:nvPr/>
          </p:nvSpPr>
          <p:spPr>
            <a:xfrm>
              <a:off x="420380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7" name="object 13747"/>
            <p:cNvSpPr/>
            <p:nvPr/>
          </p:nvSpPr>
          <p:spPr>
            <a:xfrm>
              <a:off x="420418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8" name="object 13748"/>
            <p:cNvSpPr/>
            <p:nvPr/>
          </p:nvSpPr>
          <p:spPr>
            <a:xfrm>
              <a:off x="420507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9" name="object 13749"/>
            <p:cNvSpPr/>
            <p:nvPr/>
          </p:nvSpPr>
          <p:spPr>
            <a:xfrm>
              <a:off x="420558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0" name="object 13750"/>
            <p:cNvSpPr/>
            <p:nvPr/>
          </p:nvSpPr>
          <p:spPr>
            <a:xfrm>
              <a:off x="420608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1" name="object 13751"/>
            <p:cNvSpPr/>
            <p:nvPr/>
          </p:nvSpPr>
          <p:spPr>
            <a:xfrm>
              <a:off x="420646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2" name="object 13752"/>
            <p:cNvSpPr/>
            <p:nvPr/>
          </p:nvSpPr>
          <p:spPr>
            <a:xfrm>
              <a:off x="420684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3" name="object 13753"/>
            <p:cNvSpPr/>
            <p:nvPr/>
          </p:nvSpPr>
          <p:spPr>
            <a:xfrm>
              <a:off x="420773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4" name="object 13754"/>
            <p:cNvSpPr/>
            <p:nvPr/>
          </p:nvSpPr>
          <p:spPr>
            <a:xfrm>
              <a:off x="420798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5" name="object 13755"/>
            <p:cNvSpPr/>
            <p:nvPr/>
          </p:nvSpPr>
          <p:spPr>
            <a:xfrm>
              <a:off x="4208241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6" name="object 13756"/>
            <p:cNvSpPr/>
            <p:nvPr/>
          </p:nvSpPr>
          <p:spPr>
            <a:xfrm>
              <a:off x="420887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7" name="object 13757"/>
            <p:cNvSpPr/>
            <p:nvPr/>
          </p:nvSpPr>
          <p:spPr>
            <a:xfrm>
              <a:off x="420950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8" name="object 13758"/>
            <p:cNvSpPr/>
            <p:nvPr/>
          </p:nvSpPr>
          <p:spPr>
            <a:xfrm>
              <a:off x="421014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9" name="object 13759"/>
            <p:cNvSpPr/>
            <p:nvPr/>
          </p:nvSpPr>
          <p:spPr>
            <a:xfrm>
              <a:off x="421039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0" name="object 13760"/>
            <p:cNvSpPr/>
            <p:nvPr/>
          </p:nvSpPr>
          <p:spPr>
            <a:xfrm>
              <a:off x="4210776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1" name="object 13761"/>
            <p:cNvSpPr/>
            <p:nvPr/>
          </p:nvSpPr>
          <p:spPr>
            <a:xfrm>
              <a:off x="421115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2" name="object 13762"/>
            <p:cNvSpPr/>
            <p:nvPr/>
          </p:nvSpPr>
          <p:spPr>
            <a:xfrm>
              <a:off x="4210776" y="417158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380" y="0"/>
                  </a:moveTo>
                  <a:lnTo>
                    <a:pt x="2154" y="0"/>
                  </a:lnTo>
                </a:path>
                <a:path w="3175">
                  <a:moveTo>
                    <a:pt x="633" y="0"/>
                  </a:moveTo>
                  <a:lnTo>
                    <a:pt x="2407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  <a:path w="3175">
                  <a:moveTo>
                    <a:pt x="1394" y="0"/>
                  </a:moveTo>
                  <a:lnTo>
                    <a:pt x="3168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3" name="object 13763"/>
            <p:cNvSpPr/>
            <p:nvPr/>
          </p:nvSpPr>
          <p:spPr>
            <a:xfrm>
              <a:off x="421356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4" name="object 13764"/>
            <p:cNvSpPr/>
            <p:nvPr/>
          </p:nvSpPr>
          <p:spPr>
            <a:xfrm>
              <a:off x="421419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5" name="object 13765"/>
            <p:cNvSpPr/>
            <p:nvPr/>
          </p:nvSpPr>
          <p:spPr>
            <a:xfrm>
              <a:off x="421445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6" name="object 13766"/>
            <p:cNvSpPr/>
            <p:nvPr/>
          </p:nvSpPr>
          <p:spPr>
            <a:xfrm>
              <a:off x="421533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7" name="object 13767"/>
            <p:cNvSpPr/>
            <p:nvPr/>
          </p:nvSpPr>
          <p:spPr>
            <a:xfrm>
              <a:off x="421559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8" name="object 13768"/>
            <p:cNvSpPr/>
            <p:nvPr/>
          </p:nvSpPr>
          <p:spPr>
            <a:xfrm>
              <a:off x="421571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9" name="object 13769"/>
            <p:cNvSpPr/>
            <p:nvPr/>
          </p:nvSpPr>
          <p:spPr>
            <a:xfrm>
              <a:off x="4216098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0" name="object 13770"/>
            <p:cNvSpPr/>
            <p:nvPr/>
          </p:nvSpPr>
          <p:spPr>
            <a:xfrm>
              <a:off x="4215972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1" name="object 13771"/>
            <p:cNvSpPr/>
            <p:nvPr/>
          </p:nvSpPr>
          <p:spPr>
            <a:xfrm>
              <a:off x="421761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2" name="object 13772"/>
            <p:cNvSpPr/>
            <p:nvPr/>
          </p:nvSpPr>
          <p:spPr>
            <a:xfrm>
              <a:off x="421825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3" name="object 13773"/>
            <p:cNvSpPr/>
            <p:nvPr/>
          </p:nvSpPr>
          <p:spPr>
            <a:xfrm>
              <a:off x="421850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4" name="object 13774"/>
            <p:cNvSpPr/>
            <p:nvPr/>
          </p:nvSpPr>
          <p:spPr>
            <a:xfrm>
              <a:off x="4218633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5" name="object 13775"/>
            <p:cNvSpPr/>
            <p:nvPr/>
          </p:nvSpPr>
          <p:spPr>
            <a:xfrm>
              <a:off x="4218253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6" name="object 13776"/>
            <p:cNvSpPr/>
            <p:nvPr/>
          </p:nvSpPr>
          <p:spPr>
            <a:xfrm>
              <a:off x="421977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7" name="object 13777"/>
            <p:cNvSpPr/>
            <p:nvPr/>
          </p:nvSpPr>
          <p:spPr>
            <a:xfrm>
              <a:off x="422002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8" name="object 13778"/>
            <p:cNvSpPr/>
            <p:nvPr/>
          </p:nvSpPr>
          <p:spPr>
            <a:xfrm>
              <a:off x="422078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9" name="object 13779"/>
            <p:cNvSpPr/>
            <p:nvPr/>
          </p:nvSpPr>
          <p:spPr>
            <a:xfrm>
              <a:off x="422104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0" name="object 13780"/>
            <p:cNvSpPr/>
            <p:nvPr/>
          </p:nvSpPr>
          <p:spPr>
            <a:xfrm>
              <a:off x="4221421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1" name="object 13781"/>
            <p:cNvSpPr/>
            <p:nvPr/>
          </p:nvSpPr>
          <p:spPr>
            <a:xfrm>
              <a:off x="422180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2" name="object 13782"/>
            <p:cNvSpPr/>
            <p:nvPr/>
          </p:nvSpPr>
          <p:spPr>
            <a:xfrm>
              <a:off x="422243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3" name="object 13783"/>
            <p:cNvSpPr/>
            <p:nvPr/>
          </p:nvSpPr>
          <p:spPr>
            <a:xfrm>
              <a:off x="422344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4" name="object 13784"/>
            <p:cNvSpPr/>
            <p:nvPr/>
          </p:nvSpPr>
          <p:spPr>
            <a:xfrm>
              <a:off x="422370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5" name="object 13785"/>
            <p:cNvSpPr/>
            <p:nvPr/>
          </p:nvSpPr>
          <p:spPr>
            <a:xfrm>
              <a:off x="4223955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6" name="object 13786"/>
            <p:cNvSpPr/>
            <p:nvPr/>
          </p:nvSpPr>
          <p:spPr>
            <a:xfrm>
              <a:off x="422420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7" name="object 13787"/>
            <p:cNvSpPr/>
            <p:nvPr/>
          </p:nvSpPr>
          <p:spPr>
            <a:xfrm>
              <a:off x="422522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8" name="object 13788"/>
            <p:cNvSpPr/>
            <p:nvPr/>
          </p:nvSpPr>
          <p:spPr>
            <a:xfrm>
              <a:off x="422534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9" name="object 13789"/>
            <p:cNvSpPr/>
            <p:nvPr/>
          </p:nvSpPr>
          <p:spPr>
            <a:xfrm>
              <a:off x="422573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0" name="object 13790"/>
            <p:cNvSpPr/>
            <p:nvPr/>
          </p:nvSpPr>
          <p:spPr>
            <a:xfrm>
              <a:off x="422598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1" name="object 13791"/>
            <p:cNvSpPr/>
            <p:nvPr/>
          </p:nvSpPr>
          <p:spPr>
            <a:xfrm>
              <a:off x="422636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2" name="object 13792"/>
            <p:cNvSpPr/>
            <p:nvPr/>
          </p:nvSpPr>
          <p:spPr>
            <a:xfrm>
              <a:off x="4226743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3" name="object 13793"/>
            <p:cNvSpPr/>
            <p:nvPr/>
          </p:nvSpPr>
          <p:spPr>
            <a:xfrm>
              <a:off x="4226617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4" name="object 13794"/>
            <p:cNvSpPr/>
            <p:nvPr/>
          </p:nvSpPr>
          <p:spPr>
            <a:xfrm>
              <a:off x="422801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5" name="object 13795"/>
            <p:cNvSpPr/>
            <p:nvPr/>
          </p:nvSpPr>
          <p:spPr>
            <a:xfrm>
              <a:off x="422826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6" name="object 13796"/>
            <p:cNvSpPr/>
            <p:nvPr/>
          </p:nvSpPr>
          <p:spPr>
            <a:xfrm>
              <a:off x="422851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7" name="object 13797"/>
            <p:cNvSpPr/>
            <p:nvPr/>
          </p:nvSpPr>
          <p:spPr>
            <a:xfrm>
              <a:off x="422877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8" name="object 13798"/>
            <p:cNvSpPr/>
            <p:nvPr/>
          </p:nvSpPr>
          <p:spPr>
            <a:xfrm>
              <a:off x="422915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9" name="object 13799"/>
            <p:cNvSpPr/>
            <p:nvPr/>
          </p:nvSpPr>
          <p:spPr>
            <a:xfrm>
              <a:off x="422940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0" name="object 13800"/>
            <p:cNvSpPr/>
            <p:nvPr/>
          </p:nvSpPr>
          <p:spPr>
            <a:xfrm>
              <a:off x="422965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1" name="object 13801"/>
            <p:cNvSpPr/>
            <p:nvPr/>
          </p:nvSpPr>
          <p:spPr>
            <a:xfrm>
              <a:off x="4230038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2" name="object 13802"/>
            <p:cNvSpPr/>
            <p:nvPr/>
          </p:nvSpPr>
          <p:spPr>
            <a:xfrm>
              <a:off x="423054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3" name="object 13803"/>
            <p:cNvSpPr/>
            <p:nvPr/>
          </p:nvSpPr>
          <p:spPr>
            <a:xfrm>
              <a:off x="423079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4" name="object 13804"/>
            <p:cNvSpPr/>
            <p:nvPr/>
          </p:nvSpPr>
          <p:spPr>
            <a:xfrm>
              <a:off x="423130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5" name="object 13805"/>
            <p:cNvSpPr/>
            <p:nvPr/>
          </p:nvSpPr>
          <p:spPr>
            <a:xfrm>
              <a:off x="423168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6" name="object 13806"/>
            <p:cNvSpPr/>
            <p:nvPr/>
          </p:nvSpPr>
          <p:spPr>
            <a:xfrm>
              <a:off x="4231939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7" name="object 13807"/>
            <p:cNvSpPr/>
            <p:nvPr/>
          </p:nvSpPr>
          <p:spPr>
            <a:xfrm>
              <a:off x="423270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8" name="object 13808"/>
            <p:cNvSpPr/>
            <p:nvPr/>
          </p:nvSpPr>
          <p:spPr>
            <a:xfrm>
              <a:off x="423295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9" name="object 13809"/>
            <p:cNvSpPr/>
            <p:nvPr/>
          </p:nvSpPr>
          <p:spPr>
            <a:xfrm>
              <a:off x="423320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0" name="object 13810"/>
            <p:cNvSpPr/>
            <p:nvPr/>
          </p:nvSpPr>
          <p:spPr>
            <a:xfrm>
              <a:off x="423396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1" name="object 13811"/>
            <p:cNvSpPr/>
            <p:nvPr/>
          </p:nvSpPr>
          <p:spPr>
            <a:xfrm>
              <a:off x="423434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2" name="object 13812"/>
            <p:cNvSpPr/>
            <p:nvPr/>
          </p:nvSpPr>
          <p:spPr>
            <a:xfrm>
              <a:off x="4234601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3" name="object 13813"/>
            <p:cNvSpPr/>
            <p:nvPr/>
          </p:nvSpPr>
          <p:spPr>
            <a:xfrm>
              <a:off x="423485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4" name="object 13814"/>
            <p:cNvSpPr/>
            <p:nvPr/>
          </p:nvSpPr>
          <p:spPr>
            <a:xfrm>
              <a:off x="423548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5" name="object 13815"/>
            <p:cNvSpPr/>
            <p:nvPr/>
          </p:nvSpPr>
          <p:spPr>
            <a:xfrm>
              <a:off x="423574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6" name="object 13816"/>
            <p:cNvSpPr/>
            <p:nvPr/>
          </p:nvSpPr>
          <p:spPr>
            <a:xfrm>
              <a:off x="423612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7" name="object 13817"/>
            <p:cNvSpPr/>
            <p:nvPr/>
          </p:nvSpPr>
          <p:spPr>
            <a:xfrm>
              <a:off x="423637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8" name="object 13818"/>
            <p:cNvSpPr/>
            <p:nvPr/>
          </p:nvSpPr>
          <p:spPr>
            <a:xfrm>
              <a:off x="423662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9" name="object 13819"/>
            <p:cNvSpPr/>
            <p:nvPr/>
          </p:nvSpPr>
          <p:spPr>
            <a:xfrm>
              <a:off x="423700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0" name="object 13820"/>
            <p:cNvSpPr/>
            <p:nvPr/>
          </p:nvSpPr>
          <p:spPr>
            <a:xfrm>
              <a:off x="4237262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1" name="object 13821"/>
            <p:cNvSpPr/>
            <p:nvPr/>
          </p:nvSpPr>
          <p:spPr>
            <a:xfrm>
              <a:off x="423764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2" name="object 13822"/>
            <p:cNvSpPr/>
            <p:nvPr/>
          </p:nvSpPr>
          <p:spPr>
            <a:xfrm>
              <a:off x="423827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3" name="object 13823"/>
            <p:cNvSpPr/>
            <p:nvPr/>
          </p:nvSpPr>
          <p:spPr>
            <a:xfrm>
              <a:off x="423903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4" name="object 13824"/>
            <p:cNvSpPr/>
            <p:nvPr/>
          </p:nvSpPr>
          <p:spPr>
            <a:xfrm>
              <a:off x="423941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5" name="object 13825"/>
            <p:cNvSpPr/>
            <p:nvPr/>
          </p:nvSpPr>
          <p:spPr>
            <a:xfrm>
              <a:off x="423967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6" name="object 13826"/>
            <p:cNvSpPr/>
            <p:nvPr/>
          </p:nvSpPr>
          <p:spPr>
            <a:xfrm>
              <a:off x="4239923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7" name="object 13827"/>
            <p:cNvSpPr/>
            <p:nvPr/>
          </p:nvSpPr>
          <p:spPr>
            <a:xfrm>
              <a:off x="4239416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8" name="object 13828"/>
            <p:cNvSpPr/>
            <p:nvPr/>
          </p:nvSpPr>
          <p:spPr>
            <a:xfrm>
              <a:off x="424182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9" name="object 13829"/>
            <p:cNvSpPr/>
            <p:nvPr/>
          </p:nvSpPr>
          <p:spPr>
            <a:xfrm>
              <a:off x="4241064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0" name="object 13830"/>
            <p:cNvSpPr/>
            <p:nvPr/>
          </p:nvSpPr>
          <p:spPr>
            <a:xfrm>
              <a:off x="4242584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1" name="object 13831"/>
            <p:cNvSpPr/>
            <p:nvPr/>
          </p:nvSpPr>
          <p:spPr>
            <a:xfrm>
              <a:off x="424296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2" name="object 13832"/>
            <p:cNvSpPr/>
            <p:nvPr/>
          </p:nvSpPr>
          <p:spPr>
            <a:xfrm>
              <a:off x="424321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3" name="object 13833"/>
            <p:cNvSpPr/>
            <p:nvPr/>
          </p:nvSpPr>
          <p:spPr>
            <a:xfrm>
              <a:off x="424385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4" name="object 13834"/>
            <p:cNvSpPr/>
            <p:nvPr/>
          </p:nvSpPr>
          <p:spPr>
            <a:xfrm>
              <a:off x="424410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5" name="object 13835"/>
            <p:cNvSpPr/>
            <p:nvPr/>
          </p:nvSpPr>
          <p:spPr>
            <a:xfrm>
              <a:off x="424435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6" name="object 13836"/>
            <p:cNvSpPr/>
            <p:nvPr/>
          </p:nvSpPr>
          <p:spPr>
            <a:xfrm>
              <a:off x="424448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7" name="object 13837"/>
            <p:cNvSpPr/>
            <p:nvPr/>
          </p:nvSpPr>
          <p:spPr>
            <a:xfrm>
              <a:off x="424486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8" name="object 13838"/>
            <p:cNvSpPr/>
            <p:nvPr/>
          </p:nvSpPr>
          <p:spPr>
            <a:xfrm>
              <a:off x="4245246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9" name="object 13839"/>
            <p:cNvSpPr/>
            <p:nvPr/>
          </p:nvSpPr>
          <p:spPr>
            <a:xfrm>
              <a:off x="424588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0" name="object 13840"/>
            <p:cNvSpPr/>
            <p:nvPr/>
          </p:nvSpPr>
          <p:spPr>
            <a:xfrm>
              <a:off x="4245373" y="417158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760" y="0"/>
                  </a:moveTo>
                  <a:lnTo>
                    <a:pt x="2534" y="0"/>
                  </a:lnTo>
                </a:path>
                <a:path w="3175">
                  <a:moveTo>
                    <a:pt x="1267" y="0"/>
                  </a:moveTo>
                  <a:lnTo>
                    <a:pt x="3041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1" name="object 13841"/>
            <p:cNvSpPr/>
            <p:nvPr/>
          </p:nvSpPr>
          <p:spPr>
            <a:xfrm>
              <a:off x="4247781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2" name="object 13842"/>
            <p:cNvSpPr/>
            <p:nvPr/>
          </p:nvSpPr>
          <p:spPr>
            <a:xfrm>
              <a:off x="424841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3" name="object 13843"/>
            <p:cNvSpPr/>
            <p:nvPr/>
          </p:nvSpPr>
          <p:spPr>
            <a:xfrm>
              <a:off x="424866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4" name="object 13844"/>
            <p:cNvSpPr/>
            <p:nvPr/>
          </p:nvSpPr>
          <p:spPr>
            <a:xfrm>
              <a:off x="424955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5" name="object 13845"/>
            <p:cNvSpPr/>
            <p:nvPr/>
          </p:nvSpPr>
          <p:spPr>
            <a:xfrm>
              <a:off x="424980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6" name="object 13846"/>
            <p:cNvSpPr/>
            <p:nvPr/>
          </p:nvSpPr>
          <p:spPr>
            <a:xfrm>
              <a:off x="425018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7" name="object 13847"/>
            <p:cNvSpPr/>
            <p:nvPr/>
          </p:nvSpPr>
          <p:spPr>
            <a:xfrm>
              <a:off x="4250442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8" name="object 13848"/>
            <p:cNvSpPr/>
            <p:nvPr/>
          </p:nvSpPr>
          <p:spPr>
            <a:xfrm>
              <a:off x="425082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9" name="object 13849"/>
            <p:cNvSpPr/>
            <p:nvPr/>
          </p:nvSpPr>
          <p:spPr>
            <a:xfrm>
              <a:off x="4251709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0" name="object 13850"/>
            <p:cNvSpPr/>
            <p:nvPr/>
          </p:nvSpPr>
          <p:spPr>
            <a:xfrm>
              <a:off x="425183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1" name="object 13851"/>
            <p:cNvSpPr/>
            <p:nvPr/>
          </p:nvSpPr>
          <p:spPr>
            <a:xfrm>
              <a:off x="425221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2" name="object 13852"/>
            <p:cNvSpPr/>
            <p:nvPr/>
          </p:nvSpPr>
          <p:spPr>
            <a:xfrm>
              <a:off x="425246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3" name="object 13853"/>
            <p:cNvSpPr/>
            <p:nvPr/>
          </p:nvSpPr>
          <p:spPr>
            <a:xfrm>
              <a:off x="425272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4" name="object 13854"/>
            <p:cNvSpPr/>
            <p:nvPr/>
          </p:nvSpPr>
          <p:spPr>
            <a:xfrm>
              <a:off x="4253103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5" name="object 13855"/>
            <p:cNvSpPr/>
            <p:nvPr/>
          </p:nvSpPr>
          <p:spPr>
            <a:xfrm>
              <a:off x="425373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6" name="object 13856"/>
            <p:cNvSpPr/>
            <p:nvPr/>
          </p:nvSpPr>
          <p:spPr>
            <a:xfrm>
              <a:off x="425399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7" name="object 13857"/>
            <p:cNvSpPr/>
            <p:nvPr/>
          </p:nvSpPr>
          <p:spPr>
            <a:xfrm>
              <a:off x="425411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8" name="object 13858"/>
            <p:cNvSpPr/>
            <p:nvPr/>
          </p:nvSpPr>
          <p:spPr>
            <a:xfrm>
              <a:off x="425513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9" name="object 13859"/>
            <p:cNvSpPr/>
            <p:nvPr/>
          </p:nvSpPr>
          <p:spPr>
            <a:xfrm>
              <a:off x="425538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0" name="object 13860"/>
            <p:cNvSpPr/>
            <p:nvPr/>
          </p:nvSpPr>
          <p:spPr>
            <a:xfrm>
              <a:off x="425601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1" name="object 13861"/>
            <p:cNvSpPr/>
            <p:nvPr/>
          </p:nvSpPr>
          <p:spPr>
            <a:xfrm>
              <a:off x="425665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2" name="object 13862"/>
            <p:cNvSpPr/>
            <p:nvPr/>
          </p:nvSpPr>
          <p:spPr>
            <a:xfrm>
              <a:off x="4256018" y="417158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3" name="object 13863"/>
            <p:cNvSpPr/>
            <p:nvPr/>
          </p:nvSpPr>
          <p:spPr>
            <a:xfrm>
              <a:off x="425804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4" name="object 13864"/>
            <p:cNvSpPr/>
            <p:nvPr/>
          </p:nvSpPr>
          <p:spPr>
            <a:xfrm>
              <a:off x="4258299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5" name="object 13865"/>
            <p:cNvSpPr/>
            <p:nvPr/>
          </p:nvSpPr>
          <p:spPr>
            <a:xfrm>
              <a:off x="425867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6" name="object 13866"/>
            <p:cNvSpPr/>
            <p:nvPr/>
          </p:nvSpPr>
          <p:spPr>
            <a:xfrm>
              <a:off x="425956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7" name="object 13867"/>
            <p:cNvSpPr/>
            <p:nvPr/>
          </p:nvSpPr>
          <p:spPr>
            <a:xfrm>
              <a:off x="4258806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8" name="object 13868"/>
            <p:cNvSpPr/>
            <p:nvPr/>
          </p:nvSpPr>
          <p:spPr>
            <a:xfrm>
              <a:off x="426045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9" name="object 13869"/>
            <p:cNvSpPr/>
            <p:nvPr/>
          </p:nvSpPr>
          <p:spPr>
            <a:xfrm>
              <a:off x="4259820" y="41715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0" name="object 13870"/>
            <p:cNvSpPr/>
            <p:nvPr/>
          </p:nvSpPr>
          <p:spPr>
            <a:xfrm>
              <a:off x="426146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1" name="object 13871"/>
            <p:cNvSpPr/>
            <p:nvPr/>
          </p:nvSpPr>
          <p:spPr>
            <a:xfrm>
              <a:off x="426222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2" name="object 13872"/>
            <p:cNvSpPr/>
            <p:nvPr/>
          </p:nvSpPr>
          <p:spPr>
            <a:xfrm>
              <a:off x="4261467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3" name="object 13873"/>
            <p:cNvSpPr/>
            <p:nvPr/>
          </p:nvSpPr>
          <p:spPr>
            <a:xfrm>
              <a:off x="4263495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4" name="object 13874"/>
            <p:cNvSpPr/>
            <p:nvPr/>
          </p:nvSpPr>
          <p:spPr>
            <a:xfrm>
              <a:off x="426412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5" name="object 13875"/>
            <p:cNvSpPr/>
            <p:nvPr/>
          </p:nvSpPr>
          <p:spPr>
            <a:xfrm>
              <a:off x="426438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6" name="object 13876"/>
            <p:cNvSpPr/>
            <p:nvPr/>
          </p:nvSpPr>
          <p:spPr>
            <a:xfrm>
              <a:off x="426476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7" name="object 13877"/>
            <p:cNvSpPr/>
            <p:nvPr/>
          </p:nvSpPr>
          <p:spPr>
            <a:xfrm>
              <a:off x="426526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8" name="object 13878"/>
            <p:cNvSpPr/>
            <p:nvPr/>
          </p:nvSpPr>
          <p:spPr>
            <a:xfrm>
              <a:off x="426577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9" name="object 13879"/>
            <p:cNvSpPr/>
            <p:nvPr/>
          </p:nvSpPr>
          <p:spPr>
            <a:xfrm>
              <a:off x="426590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0" name="object 13880"/>
            <p:cNvSpPr/>
            <p:nvPr/>
          </p:nvSpPr>
          <p:spPr>
            <a:xfrm>
              <a:off x="426628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1" name="object 13881"/>
            <p:cNvSpPr/>
            <p:nvPr/>
          </p:nvSpPr>
          <p:spPr>
            <a:xfrm>
              <a:off x="426691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2" name="object 13882"/>
            <p:cNvSpPr/>
            <p:nvPr/>
          </p:nvSpPr>
          <p:spPr>
            <a:xfrm>
              <a:off x="426717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3" name="object 13883"/>
            <p:cNvSpPr/>
            <p:nvPr/>
          </p:nvSpPr>
          <p:spPr>
            <a:xfrm>
              <a:off x="426742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4" name="object 13884"/>
            <p:cNvSpPr/>
            <p:nvPr/>
          </p:nvSpPr>
          <p:spPr>
            <a:xfrm>
              <a:off x="4268310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5" name="object 13885"/>
            <p:cNvSpPr/>
            <p:nvPr/>
          </p:nvSpPr>
          <p:spPr>
            <a:xfrm>
              <a:off x="426856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6" name="object 13886"/>
            <p:cNvSpPr/>
            <p:nvPr/>
          </p:nvSpPr>
          <p:spPr>
            <a:xfrm>
              <a:off x="426881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7" name="object 13887"/>
            <p:cNvSpPr/>
            <p:nvPr/>
          </p:nvSpPr>
          <p:spPr>
            <a:xfrm>
              <a:off x="426907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8" name="object 13888"/>
            <p:cNvSpPr/>
            <p:nvPr/>
          </p:nvSpPr>
          <p:spPr>
            <a:xfrm>
              <a:off x="426932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9" name="object 13889"/>
            <p:cNvSpPr/>
            <p:nvPr/>
          </p:nvSpPr>
          <p:spPr>
            <a:xfrm>
              <a:off x="426970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0" name="object 13890"/>
            <p:cNvSpPr/>
            <p:nvPr/>
          </p:nvSpPr>
          <p:spPr>
            <a:xfrm>
              <a:off x="427008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1" name="object 13891"/>
            <p:cNvSpPr/>
            <p:nvPr/>
          </p:nvSpPr>
          <p:spPr>
            <a:xfrm>
              <a:off x="4271352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2" name="object 13892"/>
            <p:cNvSpPr/>
            <p:nvPr/>
          </p:nvSpPr>
          <p:spPr>
            <a:xfrm>
              <a:off x="4271479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3" name="object 13893"/>
            <p:cNvSpPr/>
            <p:nvPr/>
          </p:nvSpPr>
          <p:spPr>
            <a:xfrm>
              <a:off x="427211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4" name="object 13894"/>
            <p:cNvSpPr/>
            <p:nvPr/>
          </p:nvSpPr>
          <p:spPr>
            <a:xfrm>
              <a:off x="427261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5" name="object 13895"/>
            <p:cNvSpPr/>
            <p:nvPr/>
          </p:nvSpPr>
          <p:spPr>
            <a:xfrm>
              <a:off x="427274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6" name="object 13896"/>
            <p:cNvSpPr/>
            <p:nvPr/>
          </p:nvSpPr>
          <p:spPr>
            <a:xfrm>
              <a:off x="427376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7" name="object 13897"/>
            <p:cNvSpPr/>
            <p:nvPr/>
          </p:nvSpPr>
          <p:spPr>
            <a:xfrm>
              <a:off x="4274140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8" name="object 13898"/>
            <p:cNvSpPr/>
            <p:nvPr/>
          </p:nvSpPr>
          <p:spPr>
            <a:xfrm>
              <a:off x="427490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9" name="object 13899"/>
            <p:cNvSpPr/>
            <p:nvPr/>
          </p:nvSpPr>
          <p:spPr>
            <a:xfrm>
              <a:off x="427629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0" name="object 13900"/>
            <p:cNvSpPr/>
            <p:nvPr/>
          </p:nvSpPr>
          <p:spPr>
            <a:xfrm>
              <a:off x="427654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1" name="object 13901"/>
            <p:cNvSpPr/>
            <p:nvPr/>
          </p:nvSpPr>
          <p:spPr>
            <a:xfrm>
              <a:off x="4276801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2" name="object 13902"/>
            <p:cNvSpPr/>
            <p:nvPr/>
          </p:nvSpPr>
          <p:spPr>
            <a:xfrm>
              <a:off x="427756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3" name="object 13903"/>
            <p:cNvSpPr/>
            <p:nvPr/>
          </p:nvSpPr>
          <p:spPr>
            <a:xfrm>
              <a:off x="427781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4" name="object 13904"/>
            <p:cNvSpPr/>
            <p:nvPr/>
          </p:nvSpPr>
          <p:spPr>
            <a:xfrm>
              <a:off x="4278956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5" name="object 13905"/>
            <p:cNvSpPr/>
            <p:nvPr/>
          </p:nvSpPr>
          <p:spPr>
            <a:xfrm>
              <a:off x="427933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6" name="object 13906"/>
            <p:cNvSpPr/>
            <p:nvPr/>
          </p:nvSpPr>
          <p:spPr>
            <a:xfrm>
              <a:off x="427997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7" name="object 13907"/>
            <p:cNvSpPr/>
            <p:nvPr/>
          </p:nvSpPr>
          <p:spPr>
            <a:xfrm>
              <a:off x="428085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8" name="object 13908"/>
            <p:cNvSpPr/>
            <p:nvPr/>
          </p:nvSpPr>
          <p:spPr>
            <a:xfrm>
              <a:off x="428136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9" name="object 13909"/>
            <p:cNvSpPr/>
            <p:nvPr/>
          </p:nvSpPr>
          <p:spPr>
            <a:xfrm>
              <a:off x="428174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0" name="object 13910"/>
            <p:cNvSpPr/>
            <p:nvPr/>
          </p:nvSpPr>
          <p:spPr>
            <a:xfrm>
              <a:off x="4281997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1" name="object 13911"/>
            <p:cNvSpPr/>
            <p:nvPr/>
          </p:nvSpPr>
          <p:spPr>
            <a:xfrm>
              <a:off x="428263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2" name="object 13912"/>
            <p:cNvSpPr/>
            <p:nvPr/>
          </p:nvSpPr>
          <p:spPr>
            <a:xfrm>
              <a:off x="428326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3" name="object 13913"/>
            <p:cNvSpPr/>
            <p:nvPr/>
          </p:nvSpPr>
          <p:spPr>
            <a:xfrm>
              <a:off x="428415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4" name="object 13914"/>
            <p:cNvSpPr/>
            <p:nvPr/>
          </p:nvSpPr>
          <p:spPr>
            <a:xfrm>
              <a:off x="428440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5" name="object 13915"/>
            <p:cNvSpPr/>
            <p:nvPr/>
          </p:nvSpPr>
          <p:spPr>
            <a:xfrm>
              <a:off x="4284659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6" name="object 13916"/>
            <p:cNvSpPr/>
            <p:nvPr/>
          </p:nvSpPr>
          <p:spPr>
            <a:xfrm>
              <a:off x="428541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7" name="object 13917"/>
            <p:cNvSpPr/>
            <p:nvPr/>
          </p:nvSpPr>
          <p:spPr>
            <a:xfrm>
              <a:off x="428605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8" name="object 13918"/>
            <p:cNvSpPr/>
            <p:nvPr/>
          </p:nvSpPr>
          <p:spPr>
            <a:xfrm>
              <a:off x="428668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9" name="object 13919"/>
            <p:cNvSpPr/>
            <p:nvPr/>
          </p:nvSpPr>
          <p:spPr>
            <a:xfrm>
              <a:off x="428693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0" name="object 13920"/>
            <p:cNvSpPr/>
            <p:nvPr/>
          </p:nvSpPr>
          <p:spPr>
            <a:xfrm>
              <a:off x="428732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1" name="object 13921"/>
            <p:cNvSpPr/>
            <p:nvPr/>
          </p:nvSpPr>
          <p:spPr>
            <a:xfrm>
              <a:off x="428770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2" name="object 13922"/>
            <p:cNvSpPr/>
            <p:nvPr/>
          </p:nvSpPr>
          <p:spPr>
            <a:xfrm>
              <a:off x="428833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3" name="object 13923"/>
            <p:cNvSpPr/>
            <p:nvPr/>
          </p:nvSpPr>
          <p:spPr>
            <a:xfrm>
              <a:off x="4288587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4" name="object 13924"/>
            <p:cNvSpPr/>
            <p:nvPr/>
          </p:nvSpPr>
          <p:spPr>
            <a:xfrm>
              <a:off x="428922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5" name="object 13925"/>
            <p:cNvSpPr/>
            <p:nvPr/>
          </p:nvSpPr>
          <p:spPr>
            <a:xfrm>
              <a:off x="428960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6" name="object 13926"/>
            <p:cNvSpPr/>
            <p:nvPr/>
          </p:nvSpPr>
          <p:spPr>
            <a:xfrm>
              <a:off x="429099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7" name="object 13927"/>
            <p:cNvSpPr/>
            <p:nvPr/>
          </p:nvSpPr>
          <p:spPr>
            <a:xfrm>
              <a:off x="429112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8" name="object 13928"/>
            <p:cNvSpPr/>
            <p:nvPr/>
          </p:nvSpPr>
          <p:spPr>
            <a:xfrm>
              <a:off x="429137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9" name="object 13929"/>
            <p:cNvSpPr/>
            <p:nvPr/>
          </p:nvSpPr>
          <p:spPr>
            <a:xfrm>
              <a:off x="429213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0" name="object 13930"/>
            <p:cNvSpPr/>
            <p:nvPr/>
          </p:nvSpPr>
          <p:spPr>
            <a:xfrm>
              <a:off x="429238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1" name="object 13931"/>
            <p:cNvSpPr/>
            <p:nvPr/>
          </p:nvSpPr>
          <p:spPr>
            <a:xfrm>
              <a:off x="4292643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2" name="object 13932"/>
            <p:cNvSpPr/>
            <p:nvPr/>
          </p:nvSpPr>
          <p:spPr>
            <a:xfrm>
              <a:off x="429315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3" name="object 13933"/>
            <p:cNvSpPr/>
            <p:nvPr/>
          </p:nvSpPr>
          <p:spPr>
            <a:xfrm>
              <a:off x="429340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4" name="object 13934"/>
            <p:cNvSpPr/>
            <p:nvPr/>
          </p:nvSpPr>
          <p:spPr>
            <a:xfrm>
              <a:off x="429378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5" name="object 13935"/>
            <p:cNvSpPr/>
            <p:nvPr/>
          </p:nvSpPr>
          <p:spPr>
            <a:xfrm>
              <a:off x="429441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6" name="object 13936"/>
            <p:cNvSpPr/>
            <p:nvPr/>
          </p:nvSpPr>
          <p:spPr>
            <a:xfrm>
              <a:off x="429492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7" name="object 13937"/>
            <p:cNvSpPr/>
            <p:nvPr/>
          </p:nvSpPr>
          <p:spPr>
            <a:xfrm>
              <a:off x="4295177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8" name="object 13938"/>
            <p:cNvSpPr/>
            <p:nvPr/>
          </p:nvSpPr>
          <p:spPr>
            <a:xfrm>
              <a:off x="429606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9" name="object 13939"/>
            <p:cNvSpPr/>
            <p:nvPr/>
          </p:nvSpPr>
          <p:spPr>
            <a:xfrm>
              <a:off x="429631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0" name="object 13940"/>
            <p:cNvSpPr/>
            <p:nvPr/>
          </p:nvSpPr>
          <p:spPr>
            <a:xfrm>
              <a:off x="429720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1" name="object 13941"/>
            <p:cNvSpPr/>
            <p:nvPr/>
          </p:nvSpPr>
          <p:spPr>
            <a:xfrm>
              <a:off x="429745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2" name="object 13942"/>
            <p:cNvSpPr/>
            <p:nvPr/>
          </p:nvSpPr>
          <p:spPr>
            <a:xfrm>
              <a:off x="4296824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3" name="object 13943"/>
            <p:cNvSpPr/>
            <p:nvPr/>
          </p:nvSpPr>
          <p:spPr>
            <a:xfrm>
              <a:off x="429859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4" name="object 13944"/>
            <p:cNvSpPr/>
            <p:nvPr/>
          </p:nvSpPr>
          <p:spPr>
            <a:xfrm>
              <a:off x="429910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5" name="object 13945"/>
            <p:cNvSpPr/>
            <p:nvPr/>
          </p:nvSpPr>
          <p:spPr>
            <a:xfrm>
              <a:off x="429935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6" name="object 13946"/>
            <p:cNvSpPr/>
            <p:nvPr/>
          </p:nvSpPr>
          <p:spPr>
            <a:xfrm>
              <a:off x="429961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7" name="object 13947"/>
            <p:cNvSpPr/>
            <p:nvPr/>
          </p:nvSpPr>
          <p:spPr>
            <a:xfrm>
              <a:off x="4299866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8" name="object 13948"/>
            <p:cNvSpPr/>
            <p:nvPr/>
          </p:nvSpPr>
          <p:spPr>
            <a:xfrm>
              <a:off x="430037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9" name="object 13949"/>
            <p:cNvSpPr/>
            <p:nvPr/>
          </p:nvSpPr>
          <p:spPr>
            <a:xfrm>
              <a:off x="430088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0" name="object 13950"/>
            <p:cNvSpPr/>
            <p:nvPr/>
          </p:nvSpPr>
          <p:spPr>
            <a:xfrm>
              <a:off x="430138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1" name="object 13951"/>
            <p:cNvSpPr/>
            <p:nvPr/>
          </p:nvSpPr>
          <p:spPr>
            <a:xfrm>
              <a:off x="430164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2" name="object 13952"/>
            <p:cNvSpPr/>
            <p:nvPr/>
          </p:nvSpPr>
          <p:spPr>
            <a:xfrm>
              <a:off x="430189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3" name="object 13953"/>
            <p:cNvSpPr/>
            <p:nvPr/>
          </p:nvSpPr>
          <p:spPr>
            <a:xfrm>
              <a:off x="4302527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4" name="object 13954"/>
            <p:cNvSpPr/>
            <p:nvPr/>
          </p:nvSpPr>
          <p:spPr>
            <a:xfrm>
              <a:off x="430303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5" name="object 13955"/>
            <p:cNvSpPr/>
            <p:nvPr/>
          </p:nvSpPr>
          <p:spPr>
            <a:xfrm>
              <a:off x="430531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6" name="object 13956"/>
            <p:cNvSpPr/>
            <p:nvPr/>
          </p:nvSpPr>
          <p:spPr>
            <a:xfrm>
              <a:off x="430556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7" name="object 13957"/>
            <p:cNvSpPr/>
            <p:nvPr/>
          </p:nvSpPr>
          <p:spPr>
            <a:xfrm>
              <a:off x="430607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8" name="object 13958"/>
            <p:cNvSpPr/>
            <p:nvPr/>
          </p:nvSpPr>
          <p:spPr>
            <a:xfrm>
              <a:off x="430645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9" name="object 13959"/>
            <p:cNvSpPr/>
            <p:nvPr/>
          </p:nvSpPr>
          <p:spPr>
            <a:xfrm>
              <a:off x="430683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0" name="object 13960"/>
            <p:cNvSpPr/>
            <p:nvPr/>
          </p:nvSpPr>
          <p:spPr>
            <a:xfrm>
              <a:off x="4307089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1" name="object 13961"/>
            <p:cNvSpPr/>
            <p:nvPr/>
          </p:nvSpPr>
          <p:spPr>
            <a:xfrm>
              <a:off x="430772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2" name="object 13962"/>
            <p:cNvSpPr/>
            <p:nvPr/>
          </p:nvSpPr>
          <p:spPr>
            <a:xfrm>
              <a:off x="430823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3" name="object 13963"/>
            <p:cNvSpPr/>
            <p:nvPr/>
          </p:nvSpPr>
          <p:spPr>
            <a:xfrm>
              <a:off x="4307470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4" name="object 13964"/>
            <p:cNvSpPr/>
            <p:nvPr/>
          </p:nvSpPr>
          <p:spPr>
            <a:xfrm>
              <a:off x="430911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5" name="object 13965"/>
            <p:cNvSpPr/>
            <p:nvPr/>
          </p:nvSpPr>
          <p:spPr>
            <a:xfrm>
              <a:off x="430962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6" name="object 13966"/>
            <p:cNvSpPr/>
            <p:nvPr/>
          </p:nvSpPr>
          <p:spPr>
            <a:xfrm>
              <a:off x="431013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7" name="object 13967"/>
            <p:cNvSpPr/>
            <p:nvPr/>
          </p:nvSpPr>
          <p:spPr>
            <a:xfrm>
              <a:off x="431051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8" name="object 13968"/>
            <p:cNvSpPr/>
            <p:nvPr/>
          </p:nvSpPr>
          <p:spPr>
            <a:xfrm>
              <a:off x="431063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9" name="object 13969"/>
            <p:cNvSpPr/>
            <p:nvPr/>
          </p:nvSpPr>
          <p:spPr>
            <a:xfrm>
              <a:off x="431089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0" name="object 13970"/>
            <p:cNvSpPr/>
            <p:nvPr/>
          </p:nvSpPr>
          <p:spPr>
            <a:xfrm>
              <a:off x="431114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1" name="object 13971"/>
            <p:cNvSpPr/>
            <p:nvPr/>
          </p:nvSpPr>
          <p:spPr>
            <a:xfrm>
              <a:off x="431165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2" name="object 13972"/>
            <p:cNvSpPr/>
            <p:nvPr/>
          </p:nvSpPr>
          <p:spPr>
            <a:xfrm>
              <a:off x="431215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3" name="object 13973"/>
            <p:cNvSpPr/>
            <p:nvPr/>
          </p:nvSpPr>
          <p:spPr>
            <a:xfrm>
              <a:off x="431241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4" name="object 13974"/>
            <p:cNvSpPr/>
            <p:nvPr/>
          </p:nvSpPr>
          <p:spPr>
            <a:xfrm>
              <a:off x="431279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5" name="object 13975"/>
            <p:cNvSpPr/>
            <p:nvPr/>
          </p:nvSpPr>
          <p:spPr>
            <a:xfrm>
              <a:off x="4312159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6" name="object 13976"/>
            <p:cNvSpPr/>
            <p:nvPr/>
          </p:nvSpPr>
          <p:spPr>
            <a:xfrm>
              <a:off x="431355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7" name="object 13977"/>
            <p:cNvSpPr/>
            <p:nvPr/>
          </p:nvSpPr>
          <p:spPr>
            <a:xfrm>
              <a:off x="431380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8" name="object 13978"/>
            <p:cNvSpPr/>
            <p:nvPr/>
          </p:nvSpPr>
          <p:spPr>
            <a:xfrm>
              <a:off x="431456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9" name="object 13979"/>
            <p:cNvSpPr/>
            <p:nvPr/>
          </p:nvSpPr>
          <p:spPr>
            <a:xfrm>
              <a:off x="431545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0" name="object 13980"/>
            <p:cNvSpPr/>
            <p:nvPr/>
          </p:nvSpPr>
          <p:spPr>
            <a:xfrm>
              <a:off x="431583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1" name="object 13981"/>
            <p:cNvSpPr/>
            <p:nvPr/>
          </p:nvSpPr>
          <p:spPr>
            <a:xfrm>
              <a:off x="4316214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2" name="object 13982"/>
            <p:cNvSpPr/>
            <p:nvPr/>
          </p:nvSpPr>
          <p:spPr>
            <a:xfrm>
              <a:off x="4315961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3" name="object 13983"/>
            <p:cNvSpPr/>
            <p:nvPr/>
          </p:nvSpPr>
          <p:spPr>
            <a:xfrm>
              <a:off x="4317608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4" name="object 13984"/>
            <p:cNvSpPr/>
            <p:nvPr/>
          </p:nvSpPr>
          <p:spPr>
            <a:xfrm>
              <a:off x="431798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5" name="object 13985"/>
            <p:cNvSpPr/>
            <p:nvPr/>
          </p:nvSpPr>
          <p:spPr>
            <a:xfrm>
              <a:off x="431862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6" name="object 13986"/>
            <p:cNvSpPr/>
            <p:nvPr/>
          </p:nvSpPr>
          <p:spPr>
            <a:xfrm>
              <a:off x="4318875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7" name="object 13987"/>
            <p:cNvSpPr/>
            <p:nvPr/>
          </p:nvSpPr>
          <p:spPr>
            <a:xfrm>
              <a:off x="431938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8" name="object 13988"/>
            <p:cNvSpPr/>
            <p:nvPr/>
          </p:nvSpPr>
          <p:spPr>
            <a:xfrm>
              <a:off x="431950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9" name="object 13989"/>
            <p:cNvSpPr/>
            <p:nvPr/>
          </p:nvSpPr>
          <p:spPr>
            <a:xfrm>
              <a:off x="432001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0" name="object 13990"/>
            <p:cNvSpPr/>
            <p:nvPr/>
          </p:nvSpPr>
          <p:spPr>
            <a:xfrm>
              <a:off x="432026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1" name="object 13991"/>
            <p:cNvSpPr/>
            <p:nvPr/>
          </p:nvSpPr>
          <p:spPr>
            <a:xfrm>
              <a:off x="432090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2" name="object 13992"/>
            <p:cNvSpPr/>
            <p:nvPr/>
          </p:nvSpPr>
          <p:spPr>
            <a:xfrm>
              <a:off x="432128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3" name="object 13993"/>
            <p:cNvSpPr/>
            <p:nvPr/>
          </p:nvSpPr>
          <p:spPr>
            <a:xfrm>
              <a:off x="4321410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4" name="object 13994"/>
            <p:cNvSpPr/>
            <p:nvPr/>
          </p:nvSpPr>
          <p:spPr>
            <a:xfrm>
              <a:off x="432179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5" name="object 13995"/>
            <p:cNvSpPr/>
            <p:nvPr/>
          </p:nvSpPr>
          <p:spPr>
            <a:xfrm>
              <a:off x="432267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6" name="object 13996"/>
            <p:cNvSpPr/>
            <p:nvPr/>
          </p:nvSpPr>
          <p:spPr>
            <a:xfrm>
              <a:off x="432293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7" name="object 13997"/>
            <p:cNvSpPr/>
            <p:nvPr/>
          </p:nvSpPr>
          <p:spPr>
            <a:xfrm>
              <a:off x="432318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8" name="object 13998"/>
            <p:cNvSpPr/>
            <p:nvPr/>
          </p:nvSpPr>
          <p:spPr>
            <a:xfrm>
              <a:off x="432356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9" name="object 13999"/>
            <p:cNvSpPr/>
            <p:nvPr/>
          </p:nvSpPr>
          <p:spPr>
            <a:xfrm>
              <a:off x="432381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0" name="object 14000"/>
            <p:cNvSpPr/>
            <p:nvPr/>
          </p:nvSpPr>
          <p:spPr>
            <a:xfrm>
              <a:off x="4324198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1" name="object 14001"/>
            <p:cNvSpPr/>
            <p:nvPr/>
          </p:nvSpPr>
          <p:spPr>
            <a:xfrm>
              <a:off x="432483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2" name="object 14002"/>
            <p:cNvSpPr/>
            <p:nvPr/>
          </p:nvSpPr>
          <p:spPr>
            <a:xfrm>
              <a:off x="432508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3" name="object 14003"/>
            <p:cNvSpPr/>
            <p:nvPr/>
          </p:nvSpPr>
          <p:spPr>
            <a:xfrm>
              <a:off x="432546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4" name="object 14004"/>
            <p:cNvSpPr/>
            <p:nvPr/>
          </p:nvSpPr>
          <p:spPr>
            <a:xfrm>
              <a:off x="432597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5" name="object 14005"/>
            <p:cNvSpPr/>
            <p:nvPr/>
          </p:nvSpPr>
          <p:spPr>
            <a:xfrm>
              <a:off x="4326606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6" name="object 14006"/>
            <p:cNvSpPr/>
            <p:nvPr/>
          </p:nvSpPr>
          <p:spPr>
            <a:xfrm>
              <a:off x="432685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7" name="object 14007"/>
            <p:cNvSpPr/>
            <p:nvPr/>
          </p:nvSpPr>
          <p:spPr>
            <a:xfrm>
              <a:off x="4326352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8" name="object 14008"/>
            <p:cNvSpPr/>
            <p:nvPr/>
          </p:nvSpPr>
          <p:spPr>
            <a:xfrm>
              <a:off x="432876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9" name="object 14009"/>
            <p:cNvSpPr/>
            <p:nvPr/>
          </p:nvSpPr>
          <p:spPr>
            <a:xfrm>
              <a:off x="432914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0" name="object 14010"/>
            <p:cNvSpPr/>
            <p:nvPr/>
          </p:nvSpPr>
          <p:spPr>
            <a:xfrm>
              <a:off x="432939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1" name="object 14011"/>
            <p:cNvSpPr/>
            <p:nvPr/>
          </p:nvSpPr>
          <p:spPr>
            <a:xfrm>
              <a:off x="433002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2" name="object 14012"/>
            <p:cNvSpPr/>
            <p:nvPr/>
          </p:nvSpPr>
          <p:spPr>
            <a:xfrm>
              <a:off x="4329267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3" name="object 14013"/>
            <p:cNvSpPr/>
            <p:nvPr/>
          </p:nvSpPr>
          <p:spPr>
            <a:xfrm>
              <a:off x="433091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4" name="object 14014"/>
            <p:cNvSpPr/>
            <p:nvPr/>
          </p:nvSpPr>
          <p:spPr>
            <a:xfrm>
              <a:off x="433180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5" name="object 14015"/>
            <p:cNvSpPr/>
            <p:nvPr/>
          </p:nvSpPr>
          <p:spPr>
            <a:xfrm>
              <a:off x="4332055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6" name="object 14016"/>
            <p:cNvSpPr/>
            <p:nvPr/>
          </p:nvSpPr>
          <p:spPr>
            <a:xfrm>
              <a:off x="433243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7" name="object 14017"/>
            <p:cNvSpPr/>
            <p:nvPr/>
          </p:nvSpPr>
          <p:spPr>
            <a:xfrm>
              <a:off x="4333069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8" name="object 14018"/>
            <p:cNvSpPr/>
            <p:nvPr/>
          </p:nvSpPr>
          <p:spPr>
            <a:xfrm>
              <a:off x="433319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9" name="object 14019"/>
            <p:cNvSpPr/>
            <p:nvPr/>
          </p:nvSpPr>
          <p:spPr>
            <a:xfrm>
              <a:off x="433382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0" name="object 14020"/>
            <p:cNvSpPr/>
            <p:nvPr/>
          </p:nvSpPr>
          <p:spPr>
            <a:xfrm>
              <a:off x="433420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1" name="object 14021"/>
            <p:cNvSpPr/>
            <p:nvPr/>
          </p:nvSpPr>
          <p:spPr>
            <a:xfrm>
              <a:off x="433446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2" name="object 14022"/>
            <p:cNvSpPr/>
            <p:nvPr/>
          </p:nvSpPr>
          <p:spPr>
            <a:xfrm>
              <a:off x="4334716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3" name="object 14023"/>
            <p:cNvSpPr/>
            <p:nvPr/>
          </p:nvSpPr>
          <p:spPr>
            <a:xfrm>
              <a:off x="433509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4" name="object 14024"/>
            <p:cNvSpPr/>
            <p:nvPr/>
          </p:nvSpPr>
          <p:spPr>
            <a:xfrm>
              <a:off x="433535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5" name="object 14025"/>
            <p:cNvSpPr/>
            <p:nvPr/>
          </p:nvSpPr>
          <p:spPr>
            <a:xfrm>
              <a:off x="433560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6" name="object 14026"/>
            <p:cNvSpPr/>
            <p:nvPr/>
          </p:nvSpPr>
          <p:spPr>
            <a:xfrm>
              <a:off x="433598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7" name="object 14027"/>
            <p:cNvSpPr/>
            <p:nvPr/>
          </p:nvSpPr>
          <p:spPr>
            <a:xfrm>
              <a:off x="4335350" y="417158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760" y="0"/>
                  </a:moveTo>
                  <a:lnTo>
                    <a:pt x="253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8" name="object 14028"/>
            <p:cNvSpPr/>
            <p:nvPr/>
          </p:nvSpPr>
          <p:spPr>
            <a:xfrm>
              <a:off x="433737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9" name="object 14029"/>
            <p:cNvSpPr/>
            <p:nvPr/>
          </p:nvSpPr>
          <p:spPr>
            <a:xfrm>
              <a:off x="433775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0" name="object 14030"/>
            <p:cNvSpPr/>
            <p:nvPr/>
          </p:nvSpPr>
          <p:spPr>
            <a:xfrm>
              <a:off x="433839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1" name="object 14031"/>
            <p:cNvSpPr/>
            <p:nvPr/>
          </p:nvSpPr>
          <p:spPr>
            <a:xfrm>
              <a:off x="433877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2" name="object 14032"/>
            <p:cNvSpPr/>
            <p:nvPr/>
          </p:nvSpPr>
          <p:spPr>
            <a:xfrm>
              <a:off x="433953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3" name="object 14033"/>
            <p:cNvSpPr/>
            <p:nvPr/>
          </p:nvSpPr>
          <p:spPr>
            <a:xfrm>
              <a:off x="433965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4" name="object 14034"/>
            <p:cNvSpPr/>
            <p:nvPr/>
          </p:nvSpPr>
          <p:spPr>
            <a:xfrm>
              <a:off x="4339912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5" name="object 14035"/>
            <p:cNvSpPr/>
            <p:nvPr/>
          </p:nvSpPr>
          <p:spPr>
            <a:xfrm>
              <a:off x="434041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6" name="object 14036"/>
            <p:cNvSpPr/>
            <p:nvPr/>
          </p:nvSpPr>
          <p:spPr>
            <a:xfrm>
              <a:off x="434054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7" name="object 14037"/>
            <p:cNvSpPr/>
            <p:nvPr/>
          </p:nvSpPr>
          <p:spPr>
            <a:xfrm>
              <a:off x="434118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8" name="object 14038"/>
            <p:cNvSpPr/>
            <p:nvPr/>
          </p:nvSpPr>
          <p:spPr>
            <a:xfrm>
              <a:off x="434156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9" name="object 14039"/>
            <p:cNvSpPr/>
            <p:nvPr/>
          </p:nvSpPr>
          <p:spPr>
            <a:xfrm>
              <a:off x="434194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0" name="object 14040"/>
            <p:cNvSpPr/>
            <p:nvPr/>
          </p:nvSpPr>
          <p:spPr>
            <a:xfrm>
              <a:off x="434232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1" name="object 14041"/>
            <p:cNvSpPr/>
            <p:nvPr/>
          </p:nvSpPr>
          <p:spPr>
            <a:xfrm>
              <a:off x="4342574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2" name="object 14042"/>
            <p:cNvSpPr/>
            <p:nvPr/>
          </p:nvSpPr>
          <p:spPr>
            <a:xfrm>
              <a:off x="434282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3" name="object 14043"/>
            <p:cNvSpPr/>
            <p:nvPr/>
          </p:nvSpPr>
          <p:spPr>
            <a:xfrm>
              <a:off x="434308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4" name="object 14044"/>
            <p:cNvSpPr/>
            <p:nvPr/>
          </p:nvSpPr>
          <p:spPr>
            <a:xfrm>
              <a:off x="434384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5" name="object 14045"/>
            <p:cNvSpPr/>
            <p:nvPr/>
          </p:nvSpPr>
          <p:spPr>
            <a:xfrm>
              <a:off x="4344728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6" name="object 14046"/>
            <p:cNvSpPr/>
            <p:nvPr/>
          </p:nvSpPr>
          <p:spPr>
            <a:xfrm>
              <a:off x="4345108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7" name="object 14047"/>
            <p:cNvSpPr/>
            <p:nvPr/>
          </p:nvSpPr>
          <p:spPr>
            <a:xfrm>
              <a:off x="4345108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8" name="object 14048"/>
            <p:cNvSpPr/>
            <p:nvPr/>
          </p:nvSpPr>
          <p:spPr>
            <a:xfrm>
              <a:off x="434688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9" name="object 14049"/>
            <p:cNvSpPr/>
            <p:nvPr/>
          </p:nvSpPr>
          <p:spPr>
            <a:xfrm>
              <a:off x="434738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0" name="object 14050"/>
            <p:cNvSpPr/>
            <p:nvPr/>
          </p:nvSpPr>
          <p:spPr>
            <a:xfrm>
              <a:off x="434751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1" name="object 14051"/>
            <p:cNvSpPr/>
            <p:nvPr/>
          </p:nvSpPr>
          <p:spPr>
            <a:xfrm>
              <a:off x="434776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2" name="object 14052"/>
            <p:cNvSpPr/>
            <p:nvPr/>
          </p:nvSpPr>
          <p:spPr>
            <a:xfrm>
              <a:off x="434827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3" name="object 14053"/>
            <p:cNvSpPr/>
            <p:nvPr/>
          </p:nvSpPr>
          <p:spPr>
            <a:xfrm>
              <a:off x="434903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4" name="object 14054"/>
            <p:cNvSpPr/>
            <p:nvPr/>
          </p:nvSpPr>
          <p:spPr>
            <a:xfrm>
              <a:off x="434967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5" name="object 14055"/>
            <p:cNvSpPr/>
            <p:nvPr/>
          </p:nvSpPr>
          <p:spPr>
            <a:xfrm>
              <a:off x="4350431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6" name="object 14056"/>
            <p:cNvSpPr/>
            <p:nvPr/>
          </p:nvSpPr>
          <p:spPr>
            <a:xfrm>
              <a:off x="435068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7" name="object 14057"/>
            <p:cNvSpPr/>
            <p:nvPr/>
          </p:nvSpPr>
          <p:spPr>
            <a:xfrm>
              <a:off x="435182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8" name="object 14058"/>
            <p:cNvSpPr/>
            <p:nvPr/>
          </p:nvSpPr>
          <p:spPr>
            <a:xfrm>
              <a:off x="435220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9" name="object 14059"/>
            <p:cNvSpPr/>
            <p:nvPr/>
          </p:nvSpPr>
          <p:spPr>
            <a:xfrm>
              <a:off x="435245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0" name="object 14060"/>
            <p:cNvSpPr/>
            <p:nvPr/>
          </p:nvSpPr>
          <p:spPr>
            <a:xfrm>
              <a:off x="4353092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1" name="object 14061"/>
            <p:cNvSpPr/>
            <p:nvPr/>
          </p:nvSpPr>
          <p:spPr>
            <a:xfrm>
              <a:off x="435385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2" name="object 14062"/>
            <p:cNvSpPr/>
            <p:nvPr/>
          </p:nvSpPr>
          <p:spPr>
            <a:xfrm>
              <a:off x="435423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3" name="object 14063"/>
            <p:cNvSpPr/>
            <p:nvPr/>
          </p:nvSpPr>
          <p:spPr>
            <a:xfrm>
              <a:off x="435486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4" name="object 14064"/>
            <p:cNvSpPr/>
            <p:nvPr/>
          </p:nvSpPr>
          <p:spPr>
            <a:xfrm>
              <a:off x="435524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5" name="object 14065"/>
            <p:cNvSpPr/>
            <p:nvPr/>
          </p:nvSpPr>
          <p:spPr>
            <a:xfrm>
              <a:off x="435575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6" name="object 14066"/>
            <p:cNvSpPr/>
            <p:nvPr/>
          </p:nvSpPr>
          <p:spPr>
            <a:xfrm>
              <a:off x="4356260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7" name="object 14067"/>
            <p:cNvSpPr/>
            <p:nvPr/>
          </p:nvSpPr>
          <p:spPr>
            <a:xfrm>
              <a:off x="435816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8" name="object 14068"/>
            <p:cNvSpPr/>
            <p:nvPr/>
          </p:nvSpPr>
          <p:spPr>
            <a:xfrm>
              <a:off x="4358288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9" name="object 14069"/>
            <p:cNvSpPr/>
            <p:nvPr/>
          </p:nvSpPr>
          <p:spPr>
            <a:xfrm>
              <a:off x="435892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0" name="object 14070"/>
            <p:cNvSpPr/>
            <p:nvPr/>
          </p:nvSpPr>
          <p:spPr>
            <a:xfrm>
              <a:off x="435904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1" name="object 14071"/>
            <p:cNvSpPr/>
            <p:nvPr/>
          </p:nvSpPr>
          <p:spPr>
            <a:xfrm>
              <a:off x="435980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2" name="object 14072"/>
            <p:cNvSpPr/>
            <p:nvPr/>
          </p:nvSpPr>
          <p:spPr>
            <a:xfrm>
              <a:off x="436031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3" name="object 14073"/>
            <p:cNvSpPr/>
            <p:nvPr/>
          </p:nvSpPr>
          <p:spPr>
            <a:xfrm>
              <a:off x="436056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4" name="object 14074"/>
            <p:cNvSpPr/>
            <p:nvPr/>
          </p:nvSpPr>
          <p:spPr>
            <a:xfrm>
              <a:off x="436094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5" name="object 14075"/>
            <p:cNvSpPr/>
            <p:nvPr/>
          </p:nvSpPr>
          <p:spPr>
            <a:xfrm>
              <a:off x="436209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6" name="object 14076"/>
            <p:cNvSpPr/>
            <p:nvPr/>
          </p:nvSpPr>
          <p:spPr>
            <a:xfrm>
              <a:off x="436272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7" name="object 14077"/>
            <p:cNvSpPr/>
            <p:nvPr/>
          </p:nvSpPr>
          <p:spPr>
            <a:xfrm>
              <a:off x="436297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8" name="object 14078"/>
            <p:cNvSpPr/>
            <p:nvPr/>
          </p:nvSpPr>
          <p:spPr>
            <a:xfrm>
              <a:off x="436335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9" name="object 14079"/>
            <p:cNvSpPr/>
            <p:nvPr/>
          </p:nvSpPr>
          <p:spPr>
            <a:xfrm>
              <a:off x="4363610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0" name="object 14080"/>
            <p:cNvSpPr/>
            <p:nvPr/>
          </p:nvSpPr>
          <p:spPr>
            <a:xfrm>
              <a:off x="436399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1" name="object 14081"/>
            <p:cNvSpPr/>
            <p:nvPr/>
          </p:nvSpPr>
          <p:spPr>
            <a:xfrm>
              <a:off x="436462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2" name="object 14082"/>
            <p:cNvSpPr/>
            <p:nvPr/>
          </p:nvSpPr>
          <p:spPr>
            <a:xfrm>
              <a:off x="436563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3" name="object 14083"/>
            <p:cNvSpPr/>
            <p:nvPr/>
          </p:nvSpPr>
          <p:spPr>
            <a:xfrm>
              <a:off x="436589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4" name="object 14084"/>
            <p:cNvSpPr/>
            <p:nvPr/>
          </p:nvSpPr>
          <p:spPr>
            <a:xfrm>
              <a:off x="4366272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5" name="object 14085"/>
            <p:cNvSpPr/>
            <p:nvPr/>
          </p:nvSpPr>
          <p:spPr>
            <a:xfrm>
              <a:off x="436753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6" name="object 14086"/>
            <p:cNvSpPr/>
            <p:nvPr/>
          </p:nvSpPr>
          <p:spPr>
            <a:xfrm>
              <a:off x="436804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7" name="object 14087"/>
            <p:cNvSpPr/>
            <p:nvPr/>
          </p:nvSpPr>
          <p:spPr>
            <a:xfrm>
              <a:off x="4368426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8" name="object 14088"/>
            <p:cNvSpPr/>
            <p:nvPr/>
          </p:nvSpPr>
          <p:spPr>
            <a:xfrm>
              <a:off x="436868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9" name="object 14089"/>
            <p:cNvSpPr/>
            <p:nvPr/>
          </p:nvSpPr>
          <p:spPr>
            <a:xfrm>
              <a:off x="4368933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0" name="object 14090"/>
            <p:cNvSpPr/>
            <p:nvPr/>
          </p:nvSpPr>
          <p:spPr>
            <a:xfrm>
              <a:off x="436944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1" name="object 14091"/>
            <p:cNvSpPr/>
            <p:nvPr/>
          </p:nvSpPr>
          <p:spPr>
            <a:xfrm>
              <a:off x="436994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2" name="object 14092"/>
            <p:cNvSpPr/>
            <p:nvPr/>
          </p:nvSpPr>
          <p:spPr>
            <a:xfrm>
              <a:off x="437032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3" name="object 14093"/>
            <p:cNvSpPr/>
            <p:nvPr/>
          </p:nvSpPr>
          <p:spPr>
            <a:xfrm>
              <a:off x="437070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4" name="object 14094"/>
            <p:cNvSpPr/>
            <p:nvPr/>
          </p:nvSpPr>
          <p:spPr>
            <a:xfrm>
              <a:off x="4371468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5" name="object 14095"/>
            <p:cNvSpPr/>
            <p:nvPr/>
          </p:nvSpPr>
          <p:spPr>
            <a:xfrm>
              <a:off x="437197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6" name="object 14096"/>
            <p:cNvSpPr/>
            <p:nvPr/>
          </p:nvSpPr>
          <p:spPr>
            <a:xfrm>
              <a:off x="437210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7" name="object 14097"/>
            <p:cNvSpPr/>
            <p:nvPr/>
          </p:nvSpPr>
          <p:spPr>
            <a:xfrm>
              <a:off x="437248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8" name="object 14098"/>
            <p:cNvSpPr/>
            <p:nvPr/>
          </p:nvSpPr>
          <p:spPr>
            <a:xfrm>
              <a:off x="4371975" y="417158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9" name="object 14099"/>
            <p:cNvSpPr/>
            <p:nvPr/>
          </p:nvSpPr>
          <p:spPr>
            <a:xfrm>
              <a:off x="4374129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0" name="object 14100"/>
            <p:cNvSpPr/>
            <p:nvPr/>
          </p:nvSpPr>
          <p:spPr>
            <a:xfrm>
              <a:off x="4373876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1" name="object 14101"/>
            <p:cNvSpPr/>
            <p:nvPr/>
          </p:nvSpPr>
          <p:spPr>
            <a:xfrm>
              <a:off x="437527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2" name="object 14102"/>
            <p:cNvSpPr/>
            <p:nvPr/>
          </p:nvSpPr>
          <p:spPr>
            <a:xfrm>
              <a:off x="437641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3" name="object 14103"/>
            <p:cNvSpPr/>
            <p:nvPr/>
          </p:nvSpPr>
          <p:spPr>
            <a:xfrm>
              <a:off x="4376663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4" name="object 14104"/>
            <p:cNvSpPr/>
            <p:nvPr/>
          </p:nvSpPr>
          <p:spPr>
            <a:xfrm>
              <a:off x="437691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5" name="object 14105"/>
            <p:cNvSpPr/>
            <p:nvPr/>
          </p:nvSpPr>
          <p:spPr>
            <a:xfrm>
              <a:off x="437755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6" name="object 14106"/>
            <p:cNvSpPr/>
            <p:nvPr/>
          </p:nvSpPr>
          <p:spPr>
            <a:xfrm>
              <a:off x="437805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7" name="object 14107"/>
            <p:cNvSpPr/>
            <p:nvPr/>
          </p:nvSpPr>
          <p:spPr>
            <a:xfrm>
              <a:off x="437894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8" name="object 14108"/>
            <p:cNvSpPr/>
            <p:nvPr/>
          </p:nvSpPr>
          <p:spPr>
            <a:xfrm>
              <a:off x="437919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9" name="object 14109"/>
            <p:cNvSpPr/>
            <p:nvPr/>
          </p:nvSpPr>
          <p:spPr>
            <a:xfrm>
              <a:off x="4378564" y="4171569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0" name="object 14110"/>
            <p:cNvSpPr/>
            <p:nvPr/>
          </p:nvSpPr>
          <p:spPr>
            <a:xfrm>
              <a:off x="438033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1" name="object 14111"/>
            <p:cNvSpPr/>
            <p:nvPr/>
          </p:nvSpPr>
          <p:spPr>
            <a:xfrm>
              <a:off x="438046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2" name="object 14112"/>
            <p:cNvSpPr/>
            <p:nvPr/>
          </p:nvSpPr>
          <p:spPr>
            <a:xfrm>
              <a:off x="438084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3" name="object 14113"/>
            <p:cNvSpPr/>
            <p:nvPr/>
          </p:nvSpPr>
          <p:spPr>
            <a:xfrm>
              <a:off x="438160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4" name="object 14114"/>
            <p:cNvSpPr/>
            <p:nvPr/>
          </p:nvSpPr>
          <p:spPr>
            <a:xfrm>
              <a:off x="4382113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5" name="object 14115"/>
            <p:cNvSpPr/>
            <p:nvPr/>
          </p:nvSpPr>
          <p:spPr>
            <a:xfrm>
              <a:off x="438262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6" name="object 14116"/>
            <p:cNvSpPr/>
            <p:nvPr/>
          </p:nvSpPr>
          <p:spPr>
            <a:xfrm>
              <a:off x="4382113" y="417158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380" y="0"/>
                  </a:moveTo>
                  <a:lnTo>
                    <a:pt x="2154" y="0"/>
                  </a:lnTo>
                </a:path>
                <a:path w="3175">
                  <a:moveTo>
                    <a:pt x="1394" y="0"/>
                  </a:moveTo>
                  <a:lnTo>
                    <a:pt x="3168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7" name="object 14117"/>
            <p:cNvSpPr/>
            <p:nvPr/>
          </p:nvSpPr>
          <p:spPr>
            <a:xfrm>
              <a:off x="4384774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8" name="object 14118"/>
            <p:cNvSpPr/>
            <p:nvPr/>
          </p:nvSpPr>
          <p:spPr>
            <a:xfrm>
              <a:off x="438553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9" name="object 14119"/>
            <p:cNvSpPr/>
            <p:nvPr/>
          </p:nvSpPr>
          <p:spPr>
            <a:xfrm>
              <a:off x="438591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0" name="object 14120"/>
            <p:cNvSpPr/>
            <p:nvPr/>
          </p:nvSpPr>
          <p:spPr>
            <a:xfrm>
              <a:off x="438642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1" name="object 14121"/>
            <p:cNvSpPr/>
            <p:nvPr/>
          </p:nvSpPr>
          <p:spPr>
            <a:xfrm>
              <a:off x="438667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2" name="object 14122"/>
            <p:cNvSpPr/>
            <p:nvPr/>
          </p:nvSpPr>
          <p:spPr>
            <a:xfrm>
              <a:off x="438692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3" name="object 14123"/>
            <p:cNvSpPr/>
            <p:nvPr/>
          </p:nvSpPr>
          <p:spPr>
            <a:xfrm>
              <a:off x="4387309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4" name="object 14124"/>
            <p:cNvSpPr/>
            <p:nvPr/>
          </p:nvSpPr>
          <p:spPr>
            <a:xfrm>
              <a:off x="438781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5" name="object 14125"/>
            <p:cNvSpPr/>
            <p:nvPr/>
          </p:nvSpPr>
          <p:spPr>
            <a:xfrm>
              <a:off x="438806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6" name="object 14126"/>
            <p:cNvSpPr/>
            <p:nvPr/>
          </p:nvSpPr>
          <p:spPr>
            <a:xfrm>
              <a:off x="438857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7" name="object 14127"/>
            <p:cNvSpPr/>
            <p:nvPr/>
          </p:nvSpPr>
          <p:spPr>
            <a:xfrm>
              <a:off x="438908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8" name="object 14128"/>
            <p:cNvSpPr/>
            <p:nvPr/>
          </p:nvSpPr>
          <p:spPr>
            <a:xfrm>
              <a:off x="438946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9" name="object 14129"/>
            <p:cNvSpPr/>
            <p:nvPr/>
          </p:nvSpPr>
          <p:spPr>
            <a:xfrm>
              <a:off x="438971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0" name="object 14130"/>
            <p:cNvSpPr/>
            <p:nvPr/>
          </p:nvSpPr>
          <p:spPr>
            <a:xfrm>
              <a:off x="438997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1" name="object 14131"/>
            <p:cNvSpPr/>
            <p:nvPr/>
          </p:nvSpPr>
          <p:spPr>
            <a:xfrm>
              <a:off x="439022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2" name="object 14132"/>
            <p:cNvSpPr/>
            <p:nvPr/>
          </p:nvSpPr>
          <p:spPr>
            <a:xfrm>
              <a:off x="439060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3" name="object 14133"/>
            <p:cNvSpPr/>
            <p:nvPr/>
          </p:nvSpPr>
          <p:spPr>
            <a:xfrm>
              <a:off x="439111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4" name="object 14134"/>
            <p:cNvSpPr/>
            <p:nvPr/>
          </p:nvSpPr>
          <p:spPr>
            <a:xfrm>
              <a:off x="439161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5" name="object 14135"/>
            <p:cNvSpPr/>
            <p:nvPr/>
          </p:nvSpPr>
          <p:spPr>
            <a:xfrm>
              <a:off x="439199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6" name="object 14136"/>
            <p:cNvSpPr/>
            <p:nvPr/>
          </p:nvSpPr>
          <p:spPr>
            <a:xfrm>
              <a:off x="439225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7" name="object 14137"/>
            <p:cNvSpPr/>
            <p:nvPr/>
          </p:nvSpPr>
          <p:spPr>
            <a:xfrm>
              <a:off x="439250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8" name="object 14138"/>
            <p:cNvSpPr/>
            <p:nvPr/>
          </p:nvSpPr>
          <p:spPr>
            <a:xfrm>
              <a:off x="4391871" y="417158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380" y="0"/>
                  </a:moveTo>
                  <a:lnTo>
                    <a:pt x="2154" y="0"/>
                  </a:lnTo>
                </a:path>
                <a:path w="3175">
                  <a:moveTo>
                    <a:pt x="633" y="0"/>
                  </a:moveTo>
                  <a:lnTo>
                    <a:pt x="2407" y="0"/>
                  </a:lnTo>
                </a:path>
                <a:path w="3175">
                  <a:moveTo>
                    <a:pt x="1140" y="0"/>
                  </a:moveTo>
                  <a:lnTo>
                    <a:pt x="291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9" name="object 14139"/>
            <p:cNvSpPr/>
            <p:nvPr/>
          </p:nvSpPr>
          <p:spPr>
            <a:xfrm>
              <a:off x="439453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0" name="object 14140"/>
            <p:cNvSpPr/>
            <p:nvPr/>
          </p:nvSpPr>
          <p:spPr>
            <a:xfrm>
              <a:off x="439491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1" name="object 14141"/>
            <p:cNvSpPr/>
            <p:nvPr/>
          </p:nvSpPr>
          <p:spPr>
            <a:xfrm>
              <a:off x="439503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2" name="object 14142"/>
            <p:cNvSpPr/>
            <p:nvPr/>
          </p:nvSpPr>
          <p:spPr>
            <a:xfrm>
              <a:off x="439529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3" name="object 14143"/>
            <p:cNvSpPr/>
            <p:nvPr/>
          </p:nvSpPr>
          <p:spPr>
            <a:xfrm>
              <a:off x="439605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4" name="object 14144"/>
            <p:cNvSpPr/>
            <p:nvPr/>
          </p:nvSpPr>
          <p:spPr>
            <a:xfrm>
              <a:off x="439643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5" name="object 14145"/>
            <p:cNvSpPr/>
            <p:nvPr/>
          </p:nvSpPr>
          <p:spPr>
            <a:xfrm>
              <a:off x="439681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6" name="object 14146"/>
            <p:cNvSpPr/>
            <p:nvPr/>
          </p:nvSpPr>
          <p:spPr>
            <a:xfrm>
              <a:off x="439706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7" name="object 14147"/>
            <p:cNvSpPr/>
            <p:nvPr/>
          </p:nvSpPr>
          <p:spPr>
            <a:xfrm>
              <a:off x="439757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8" name="object 14148"/>
            <p:cNvSpPr/>
            <p:nvPr/>
          </p:nvSpPr>
          <p:spPr>
            <a:xfrm>
              <a:off x="4397827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9" name="object 14149"/>
            <p:cNvSpPr/>
            <p:nvPr/>
          </p:nvSpPr>
          <p:spPr>
            <a:xfrm>
              <a:off x="439833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0" name="object 14150"/>
            <p:cNvSpPr/>
            <p:nvPr/>
          </p:nvSpPr>
          <p:spPr>
            <a:xfrm>
              <a:off x="439960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1" name="object 14151"/>
            <p:cNvSpPr/>
            <p:nvPr/>
          </p:nvSpPr>
          <p:spPr>
            <a:xfrm>
              <a:off x="439985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2" name="object 14152"/>
            <p:cNvSpPr/>
            <p:nvPr/>
          </p:nvSpPr>
          <p:spPr>
            <a:xfrm>
              <a:off x="440010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3" name="object 14153"/>
            <p:cNvSpPr/>
            <p:nvPr/>
          </p:nvSpPr>
          <p:spPr>
            <a:xfrm>
              <a:off x="4400489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4" name="object 14154"/>
            <p:cNvSpPr/>
            <p:nvPr/>
          </p:nvSpPr>
          <p:spPr>
            <a:xfrm>
              <a:off x="440086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5" name="object 14155"/>
            <p:cNvSpPr/>
            <p:nvPr/>
          </p:nvSpPr>
          <p:spPr>
            <a:xfrm>
              <a:off x="440137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6" name="object 14156"/>
            <p:cNvSpPr/>
            <p:nvPr/>
          </p:nvSpPr>
          <p:spPr>
            <a:xfrm>
              <a:off x="440175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7" name="object 14157"/>
            <p:cNvSpPr/>
            <p:nvPr/>
          </p:nvSpPr>
          <p:spPr>
            <a:xfrm>
              <a:off x="440238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8" name="object 14158"/>
            <p:cNvSpPr/>
            <p:nvPr/>
          </p:nvSpPr>
          <p:spPr>
            <a:xfrm>
              <a:off x="440302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9" name="object 14159"/>
            <p:cNvSpPr/>
            <p:nvPr/>
          </p:nvSpPr>
          <p:spPr>
            <a:xfrm>
              <a:off x="440441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0" name="object 14160"/>
            <p:cNvSpPr/>
            <p:nvPr/>
          </p:nvSpPr>
          <p:spPr>
            <a:xfrm>
              <a:off x="440479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1" name="object 14161"/>
            <p:cNvSpPr/>
            <p:nvPr/>
          </p:nvSpPr>
          <p:spPr>
            <a:xfrm>
              <a:off x="440517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2" name="object 14162"/>
            <p:cNvSpPr/>
            <p:nvPr/>
          </p:nvSpPr>
          <p:spPr>
            <a:xfrm>
              <a:off x="440581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3" name="object 14163"/>
            <p:cNvSpPr/>
            <p:nvPr/>
          </p:nvSpPr>
          <p:spPr>
            <a:xfrm>
              <a:off x="440581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4" name="object 14164"/>
            <p:cNvSpPr/>
            <p:nvPr/>
          </p:nvSpPr>
          <p:spPr>
            <a:xfrm>
              <a:off x="440631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5" name="object 14165"/>
            <p:cNvSpPr/>
            <p:nvPr/>
          </p:nvSpPr>
          <p:spPr>
            <a:xfrm>
              <a:off x="440657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6" name="object 14166"/>
            <p:cNvSpPr/>
            <p:nvPr/>
          </p:nvSpPr>
          <p:spPr>
            <a:xfrm>
              <a:off x="440707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7" name="object 14167"/>
            <p:cNvSpPr/>
            <p:nvPr/>
          </p:nvSpPr>
          <p:spPr>
            <a:xfrm>
              <a:off x="440745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8" name="object 14168"/>
            <p:cNvSpPr/>
            <p:nvPr/>
          </p:nvSpPr>
          <p:spPr>
            <a:xfrm>
              <a:off x="440809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9" name="object 14169"/>
            <p:cNvSpPr/>
            <p:nvPr/>
          </p:nvSpPr>
          <p:spPr>
            <a:xfrm>
              <a:off x="4408472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0" name="object 14170"/>
            <p:cNvSpPr/>
            <p:nvPr/>
          </p:nvSpPr>
          <p:spPr>
            <a:xfrm>
              <a:off x="440935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1" name="object 14171"/>
            <p:cNvSpPr/>
            <p:nvPr/>
          </p:nvSpPr>
          <p:spPr>
            <a:xfrm>
              <a:off x="440961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2" name="object 14172"/>
            <p:cNvSpPr/>
            <p:nvPr/>
          </p:nvSpPr>
          <p:spPr>
            <a:xfrm>
              <a:off x="441024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3" name="object 14173"/>
            <p:cNvSpPr/>
            <p:nvPr/>
          </p:nvSpPr>
          <p:spPr>
            <a:xfrm>
              <a:off x="441062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4" name="object 14174"/>
            <p:cNvSpPr/>
            <p:nvPr/>
          </p:nvSpPr>
          <p:spPr>
            <a:xfrm>
              <a:off x="441088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5" name="object 14175"/>
            <p:cNvSpPr/>
            <p:nvPr/>
          </p:nvSpPr>
          <p:spPr>
            <a:xfrm>
              <a:off x="4411134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6" name="object 14176"/>
            <p:cNvSpPr/>
            <p:nvPr/>
          </p:nvSpPr>
          <p:spPr>
            <a:xfrm>
              <a:off x="441138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7" name="object 14177"/>
            <p:cNvSpPr/>
            <p:nvPr/>
          </p:nvSpPr>
          <p:spPr>
            <a:xfrm>
              <a:off x="441202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8" name="object 14178"/>
            <p:cNvSpPr/>
            <p:nvPr/>
          </p:nvSpPr>
          <p:spPr>
            <a:xfrm>
              <a:off x="441227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9" name="object 14179"/>
            <p:cNvSpPr/>
            <p:nvPr/>
          </p:nvSpPr>
          <p:spPr>
            <a:xfrm>
              <a:off x="441265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0" name="object 14180"/>
            <p:cNvSpPr/>
            <p:nvPr/>
          </p:nvSpPr>
          <p:spPr>
            <a:xfrm>
              <a:off x="4412021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1" name="object 14181"/>
            <p:cNvSpPr/>
            <p:nvPr/>
          </p:nvSpPr>
          <p:spPr>
            <a:xfrm>
              <a:off x="441341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2" name="object 14182"/>
            <p:cNvSpPr/>
            <p:nvPr/>
          </p:nvSpPr>
          <p:spPr>
            <a:xfrm>
              <a:off x="4413668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3" name="object 14183"/>
            <p:cNvSpPr/>
            <p:nvPr/>
          </p:nvSpPr>
          <p:spPr>
            <a:xfrm>
              <a:off x="4414175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4" name="object 14184"/>
            <p:cNvSpPr/>
            <p:nvPr/>
          </p:nvSpPr>
          <p:spPr>
            <a:xfrm>
              <a:off x="4416330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5" name="object 14185"/>
            <p:cNvSpPr/>
            <p:nvPr/>
          </p:nvSpPr>
          <p:spPr>
            <a:xfrm>
              <a:off x="441671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6" name="object 14186"/>
            <p:cNvSpPr/>
            <p:nvPr/>
          </p:nvSpPr>
          <p:spPr>
            <a:xfrm>
              <a:off x="441759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7" name="object 14187"/>
            <p:cNvSpPr/>
            <p:nvPr/>
          </p:nvSpPr>
          <p:spPr>
            <a:xfrm>
              <a:off x="441797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8" name="object 14188"/>
            <p:cNvSpPr/>
            <p:nvPr/>
          </p:nvSpPr>
          <p:spPr>
            <a:xfrm>
              <a:off x="441835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9" name="object 14189"/>
            <p:cNvSpPr/>
            <p:nvPr/>
          </p:nvSpPr>
          <p:spPr>
            <a:xfrm>
              <a:off x="441861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0" name="object 14190"/>
            <p:cNvSpPr/>
            <p:nvPr/>
          </p:nvSpPr>
          <p:spPr>
            <a:xfrm>
              <a:off x="4418991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1" name="object 14191"/>
            <p:cNvSpPr/>
            <p:nvPr/>
          </p:nvSpPr>
          <p:spPr>
            <a:xfrm>
              <a:off x="441911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2" name="object 14192"/>
            <p:cNvSpPr/>
            <p:nvPr/>
          </p:nvSpPr>
          <p:spPr>
            <a:xfrm>
              <a:off x="441937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3" name="object 14193"/>
            <p:cNvSpPr/>
            <p:nvPr/>
          </p:nvSpPr>
          <p:spPr>
            <a:xfrm>
              <a:off x="442000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4" name="object 14194"/>
            <p:cNvSpPr/>
            <p:nvPr/>
          </p:nvSpPr>
          <p:spPr>
            <a:xfrm>
              <a:off x="442025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5" name="object 14195"/>
            <p:cNvSpPr/>
            <p:nvPr/>
          </p:nvSpPr>
          <p:spPr>
            <a:xfrm>
              <a:off x="442089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6" name="object 14196"/>
            <p:cNvSpPr/>
            <p:nvPr/>
          </p:nvSpPr>
          <p:spPr>
            <a:xfrm>
              <a:off x="442127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7" name="object 14197"/>
            <p:cNvSpPr/>
            <p:nvPr/>
          </p:nvSpPr>
          <p:spPr>
            <a:xfrm>
              <a:off x="4421525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8" name="object 14198"/>
            <p:cNvSpPr/>
            <p:nvPr/>
          </p:nvSpPr>
          <p:spPr>
            <a:xfrm>
              <a:off x="442228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9" name="object 14199"/>
            <p:cNvSpPr/>
            <p:nvPr/>
          </p:nvSpPr>
          <p:spPr>
            <a:xfrm>
              <a:off x="442292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0" name="object 14200"/>
            <p:cNvSpPr/>
            <p:nvPr/>
          </p:nvSpPr>
          <p:spPr>
            <a:xfrm>
              <a:off x="442342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1" name="object 14201"/>
            <p:cNvSpPr/>
            <p:nvPr/>
          </p:nvSpPr>
          <p:spPr>
            <a:xfrm>
              <a:off x="442368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2" name="object 14202"/>
            <p:cNvSpPr/>
            <p:nvPr/>
          </p:nvSpPr>
          <p:spPr>
            <a:xfrm>
              <a:off x="442393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3" name="object 14203"/>
            <p:cNvSpPr/>
            <p:nvPr/>
          </p:nvSpPr>
          <p:spPr>
            <a:xfrm>
              <a:off x="4424187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4" name="object 14204"/>
            <p:cNvSpPr/>
            <p:nvPr/>
          </p:nvSpPr>
          <p:spPr>
            <a:xfrm>
              <a:off x="442494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5" name="object 14205"/>
            <p:cNvSpPr/>
            <p:nvPr/>
          </p:nvSpPr>
          <p:spPr>
            <a:xfrm>
              <a:off x="442507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6" name="object 14206"/>
            <p:cNvSpPr/>
            <p:nvPr/>
          </p:nvSpPr>
          <p:spPr>
            <a:xfrm>
              <a:off x="442545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7" name="object 14207"/>
            <p:cNvSpPr/>
            <p:nvPr/>
          </p:nvSpPr>
          <p:spPr>
            <a:xfrm>
              <a:off x="442659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8" name="object 14208"/>
            <p:cNvSpPr/>
            <p:nvPr/>
          </p:nvSpPr>
          <p:spPr>
            <a:xfrm>
              <a:off x="4426848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9" name="object 14209"/>
            <p:cNvSpPr/>
            <p:nvPr/>
          </p:nvSpPr>
          <p:spPr>
            <a:xfrm>
              <a:off x="442748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0" name="object 14210"/>
            <p:cNvSpPr/>
            <p:nvPr/>
          </p:nvSpPr>
          <p:spPr>
            <a:xfrm>
              <a:off x="442786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1" name="object 14211"/>
            <p:cNvSpPr/>
            <p:nvPr/>
          </p:nvSpPr>
          <p:spPr>
            <a:xfrm>
              <a:off x="442798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2" name="object 14212"/>
            <p:cNvSpPr/>
            <p:nvPr/>
          </p:nvSpPr>
          <p:spPr>
            <a:xfrm>
              <a:off x="442824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3" name="object 14213"/>
            <p:cNvSpPr/>
            <p:nvPr/>
          </p:nvSpPr>
          <p:spPr>
            <a:xfrm>
              <a:off x="442862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4" name="object 14214"/>
            <p:cNvSpPr/>
            <p:nvPr/>
          </p:nvSpPr>
          <p:spPr>
            <a:xfrm>
              <a:off x="442900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5" name="object 14215"/>
            <p:cNvSpPr/>
            <p:nvPr/>
          </p:nvSpPr>
          <p:spPr>
            <a:xfrm>
              <a:off x="442938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6" name="object 14216"/>
            <p:cNvSpPr/>
            <p:nvPr/>
          </p:nvSpPr>
          <p:spPr>
            <a:xfrm>
              <a:off x="443039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7" name="object 14217"/>
            <p:cNvSpPr/>
            <p:nvPr/>
          </p:nvSpPr>
          <p:spPr>
            <a:xfrm>
              <a:off x="443090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8" name="object 14218"/>
            <p:cNvSpPr/>
            <p:nvPr/>
          </p:nvSpPr>
          <p:spPr>
            <a:xfrm>
              <a:off x="443204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9" name="object 14219"/>
            <p:cNvSpPr/>
            <p:nvPr/>
          </p:nvSpPr>
          <p:spPr>
            <a:xfrm>
              <a:off x="443267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0" name="object 14220"/>
            <p:cNvSpPr/>
            <p:nvPr/>
          </p:nvSpPr>
          <p:spPr>
            <a:xfrm>
              <a:off x="4432171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1" name="object 14221"/>
            <p:cNvSpPr/>
            <p:nvPr/>
          </p:nvSpPr>
          <p:spPr>
            <a:xfrm>
              <a:off x="443419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2" name="object 14222"/>
            <p:cNvSpPr/>
            <p:nvPr/>
          </p:nvSpPr>
          <p:spPr>
            <a:xfrm>
              <a:off x="4434452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3" name="object 14223"/>
            <p:cNvSpPr/>
            <p:nvPr/>
          </p:nvSpPr>
          <p:spPr>
            <a:xfrm>
              <a:off x="443483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4" name="object 14224"/>
            <p:cNvSpPr/>
            <p:nvPr/>
          </p:nvSpPr>
          <p:spPr>
            <a:xfrm>
              <a:off x="443508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5" name="object 14225"/>
            <p:cNvSpPr/>
            <p:nvPr/>
          </p:nvSpPr>
          <p:spPr>
            <a:xfrm>
              <a:off x="443597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6" name="object 14226"/>
            <p:cNvSpPr/>
            <p:nvPr/>
          </p:nvSpPr>
          <p:spPr>
            <a:xfrm>
              <a:off x="443635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7" name="object 14227"/>
            <p:cNvSpPr/>
            <p:nvPr/>
          </p:nvSpPr>
          <p:spPr>
            <a:xfrm>
              <a:off x="4436226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8" name="object 14228"/>
            <p:cNvSpPr/>
            <p:nvPr/>
          </p:nvSpPr>
          <p:spPr>
            <a:xfrm>
              <a:off x="443787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9" name="object 14229"/>
            <p:cNvSpPr/>
            <p:nvPr/>
          </p:nvSpPr>
          <p:spPr>
            <a:xfrm>
              <a:off x="443863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0" name="object 14230"/>
            <p:cNvSpPr/>
            <p:nvPr/>
          </p:nvSpPr>
          <p:spPr>
            <a:xfrm>
              <a:off x="443914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1" name="object 14231"/>
            <p:cNvSpPr/>
            <p:nvPr/>
          </p:nvSpPr>
          <p:spPr>
            <a:xfrm>
              <a:off x="4438887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2" name="object 14232"/>
            <p:cNvSpPr/>
            <p:nvPr/>
          </p:nvSpPr>
          <p:spPr>
            <a:xfrm>
              <a:off x="444066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3" name="object 14233"/>
            <p:cNvSpPr/>
            <p:nvPr/>
          </p:nvSpPr>
          <p:spPr>
            <a:xfrm>
              <a:off x="4440408" y="417158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633" y="0"/>
                  </a:moveTo>
                  <a:lnTo>
                    <a:pt x="2407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4" name="object 14234"/>
            <p:cNvSpPr/>
            <p:nvPr/>
          </p:nvSpPr>
          <p:spPr>
            <a:xfrm>
              <a:off x="444281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5" name="object 14235"/>
            <p:cNvSpPr/>
            <p:nvPr/>
          </p:nvSpPr>
          <p:spPr>
            <a:xfrm>
              <a:off x="444383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6" name="object 14236"/>
            <p:cNvSpPr/>
            <p:nvPr/>
          </p:nvSpPr>
          <p:spPr>
            <a:xfrm>
              <a:off x="444459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7" name="object 14237"/>
            <p:cNvSpPr/>
            <p:nvPr/>
          </p:nvSpPr>
          <p:spPr>
            <a:xfrm>
              <a:off x="444497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8" name="object 14238"/>
            <p:cNvSpPr/>
            <p:nvPr/>
          </p:nvSpPr>
          <p:spPr>
            <a:xfrm>
              <a:off x="4445224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9" name="object 14239"/>
            <p:cNvSpPr/>
            <p:nvPr/>
          </p:nvSpPr>
          <p:spPr>
            <a:xfrm>
              <a:off x="444585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0" name="object 14240"/>
            <p:cNvSpPr/>
            <p:nvPr/>
          </p:nvSpPr>
          <p:spPr>
            <a:xfrm>
              <a:off x="444623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1" name="object 14241"/>
            <p:cNvSpPr/>
            <p:nvPr/>
          </p:nvSpPr>
          <p:spPr>
            <a:xfrm>
              <a:off x="4446111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2" name="object 14242"/>
            <p:cNvSpPr/>
            <p:nvPr/>
          </p:nvSpPr>
          <p:spPr>
            <a:xfrm>
              <a:off x="444763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3" name="object 14243"/>
            <p:cNvSpPr/>
            <p:nvPr/>
          </p:nvSpPr>
          <p:spPr>
            <a:xfrm>
              <a:off x="444788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4" name="object 14244"/>
            <p:cNvSpPr/>
            <p:nvPr/>
          </p:nvSpPr>
          <p:spPr>
            <a:xfrm>
              <a:off x="444813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5" name="object 14245"/>
            <p:cNvSpPr/>
            <p:nvPr/>
          </p:nvSpPr>
          <p:spPr>
            <a:xfrm>
              <a:off x="444902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6" name="object 14246"/>
            <p:cNvSpPr/>
            <p:nvPr/>
          </p:nvSpPr>
          <p:spPr>
            <a:xfrm>
              <a:off x="444927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7" name="object 14247"/>
            <p:cNvSpPr/>
            <p:nvPr/>
          </p:nvSpPr>
          <p:spPr>
            <a:xfrm>
              <a:off x="444991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8" name="object 14248"/>
            <p:cNvSpPr/>
            <p:nvPr/>
          </p:nvSpPr>
          <p:spPr>
            <a:xfrm>
              <a:off x="445054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9" name="object 14249"/>
            <p:cNvSpPr/>
            <p:nvPr/>
          </p:nvSpPr>
          <p:spPr>
            <a:xfrm>
              <a:off x="445130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0" name="object 14250"/>
            <p:cNvSpPr/>
            <p:nvPr/>
          </p:nvSpPr>
          <p:spPr>
            <a:xfrm>
              <a:off x="445181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1" name="object 14251"/>
            <p:cNvSpPr/>
            <p:nvPr/>
          </p:nvSpPr>
          <p:spPr>
            <a:xfrm>
              <a:off x="445206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2" name="object 14252"/>
            <p:cNvSpPr/>
            <p:nvPr/>
          </p:nvSpPr>
          <p:spPr>
            <a:xfrm>
              <a:off x="445282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3" name="object 14253"/>
            <p:cNvSpPr/>
            <p:nvPr/>
          </p:nvSpPr>
          <p:spPr>
            <a:xfrm>
              <a:off x="445282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4" name="object 14254"/>
            <p:cNvSpPr/>
            <p:nvPr/>
          </p:nvSpPr>
          <p:spPr>
            <a:xfrm>
              <a:off x="445295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5" name="object 14255"/>
            <p:cNvSpPr/>
            <p:nvPr/>
          </p:nvSpPr>
          <p:spPr>
            <a:xfrm>
              <a:off x="4452320" y="4171575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506" y="0"/>
                  </a:moveTo>
                  <a:lnTo>
                    <a:pt x="2281" y="0"/>
                  </a:lnTo>
                </a:path>
                <a:path w="4445">
                  <a:moveTo>
                    <a:pt x="1267" y="0"/>
                  </a:moveTo>
                  <a:lnTo>
                    <a:pt x="3041" y="0"/>
                  </a:lnTo>
                </a:path>
                <a:path w="4445">
                  <a:moveTo>
                    <a:pt x="2281" y="0"/>
                  </a:moveTo>
                  <a:lnTo>
                    <a:pt x="4055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6" name="object 14256"/>
            <p:cNvSpPr/>
            <p:nvPr/>
          </p:nvSpPr>
          <p:spPr>
            <a:xfrm>
              <a:off x="445586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7" name="object 14257"/>
            <p:cNvSpPr/>
            <p:nvPr/>
          </p:nvSpPr>
          <p:spPr>
            <a:xfrm>
              <a:off x="4456123" y="417158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140" y="0"/>
                  </a:moveTo>
                  <a:lnTo>
                    <a:pt x="291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8" name="object 14258"/>
            <p:cNvSpPr/>
            <p:nvPr/>
          </p:nvSpPr>
          <p:spPr>
            <a:xfrm>
              <a:off x="4458403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9" name="object 14259"/>
            <p:cNvSpPr/>
            <p:nvPr/>
          </p:nvSpPr>
          <p:spPr>
            <a:xfrm>
              <a:off x="445865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0" name="object 14260"/>
            <p:cNvSpPr/>
            <p:nvPr/>
          </p:nvSpPr>
          <p:spPr>
            <a:xfrm>
              <a:off x="445903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1" name="object 14261"/>
            <p:cNvSpPr/>
            <p:nvPr/>
          </p:nvSpPr>
          <p:spPr>
            <a:xfrm>
              <a:off x="445929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2" name="object 14262"/>
            <p:cNvSpPr/>
            <p:nvPr/>
          </p:nvSpPr>
          <p:spPr>
            <a:xfrm>
              <a:off x="445967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3" name="object 14263"/>
            <p:cNvSpPr/>
            <p:nvPr/>
          </p:nvSpPr>
          <p:spPr>
            <a:xfrm>
              <a:off x="446030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4" name="object 14264"/>
            <p:cNvSpPr/>
            <p:nvPr/>
          </p:nvSpPr>
          <p:spPr>
            <a:xfrm>
              <a:off x="446055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5" name="object 14265"/>
            <p:cNvSpPr/>
            <p:nvPr/>
          </p:nvSpPr>
          <p:spPr>
            <a:xfrm>
              <a:off x="4461065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6" name="object 14266"/>
            <p:cNvSpPr/>
            <p:nvPr/>
          </p:nvSpPr>
          <p:spPr>
            <a:xfrm>
              <a:off x="4460938" y="417158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380" y="0"/>
                  </a:moveTo>
                  <a:lnTo>
                    <a:pt x="2154" y="0"/>
                  </a:lnTo>
                </a:path>
                <a:path w="3175">
                  <a:moveTo>
                    <a:pt x="633" y="0"/>
                  </a:moveTo>
                  <a:lnTo>
                    <a:pt x="2407" y="0"/>
                  </a:lnTo>
                </a:path>
                <a:path w="3175">
                  <a:moveTo>
                    <a:pt x="1267" y="0"/>
                  </a:moveTo>
                  <a:lnTo>
                    <a:pt x="3041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7" name="object 14267"/>
            <p:cNvSpPr/>
            <p:nvPr/>
          </p:nvSpPr>
          <p:spPr>
            <a:xfrm>
              <a:off x="446347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8" name="object 14268"/>
            <p:cNvSpPr/>
            <p:nvPr/>
          </p:nvSpPr>
          <p:spPr>
            <a:xfrm>
              <a:off x="4463726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9" name="object 14269"/>
            <p:cNvSpPr/>
            <p:nvPr/>
          </p:nvSpPr>
          <p:spPr>
            <a:xfrm>
              <a:off x="446436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0" name="object 14270"/>
            <p:cNvSpPr/>
            <p:nvPr/>
          </p:nvSpPr>
          <p:spPr>
            <a:xfrm>
              <a:off x="446448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1" name="object 14271"/>
            <p:cNvSpPr/>
            <p:nvPr/>
          </p:nvSpPr>
          <p:spPr>
            <a:xfrm>
              <a:off x="446613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2" name="object 14272"/>
            <p:cNvSpPr/>
            <p:nvPr/>
          </p:nvSpPr>
          <p:spPr>
            <a:xfrm>
              <a:off x="4466387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3" name="object 14273"/>
            <p:cNvSpPr/>
            <p:nvPr/>
          </p:nvSpPr>
          <p:spPr>
            <a:xfrm>
              <a:off x="446702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4" name="object 14274"/>
            <p:cNvSpPr/>
            <p:nvPr/>
          </p:nvSpPr>
          <p:spPr>
            <a:xfrm>
              <a:off x="446740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5" name="object 14275"/>
            <p:cNvSpPr/>
            <p:nvPr/>
          </p:nvSpPr>
          <p:spPr>
            <a:xfrm>
              <a:off x="446765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6" name="object 14276"/>
            <p:cNvSpPr/>
            <p:nvPr/>
          </p:nvSpPr>
          <p:spPr>
            <a:xfrm>
              <a:off x="4469049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7" name="object 14277"/>
            <p:cNvSpPr/>
            <p:nvPr/>
          </p:nvSpPr>
          <p:spPr>
            <a:xfrm>
              <a:off x="447018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8" name="object 14278"/>
            <p:cNvSpPr/>
            <p:nvPr/>
          </p:nvSpPr>
          <p:spPr>
            <a:xfrm>
              <a:off x="447082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9" name="object 14279"/>
            <p:cNvSpPr/>
            <p:nvPr/>
          </p:nvSpPr>
          <p:spPr>
            <a:xfrm>
              <a:off x="447158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0" name="object 14280"/>
            <p:cNvSpPr/>
            <p:nvPr/>
          </p:nvSpPr>
          <p:spPr>
            <a:xfrm>
              <a:off x="4470950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1" name="object 14281"/>
            <p:cNvSpPr/>
            <p:nvPr/>
          </p:nvSpPr>
          <p:spPr>
            <a:xfrm>
              <a:off x="447361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2" name="object 14282"/>
            <p:cNvSpPr/>
            <p:nvPr/>
          </p:nvSpPr>
          <p:spPr>
            <a:xfrm>
              <a:off x="4474245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3" name="object 14283"/>
            <p:cNvSpPr/>
            <p:nvPr/>
          </p:nvSpPr>
          <p:spPr>
            <a:xfrm>
              <a:off x="447538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4" name="object 14284"/>
            <p:cNvSpPr/>
            <p:nvPr/>
          </p:nvSpPr>
          <p:spPr>
            <a:xfrm>
              <a:off x="447563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5" name="object 14285"/>
            <p:cNvSpPr/>
            <p:nvPr/>
          </p:nvSpPr>
          <p:spPr>
            <a:xfrm>
              <a:off x="447627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6" name="object 14286"/>
            <p:cNvSpPr/>
            <p:nvPr/>
          </p:nvSpPr>
          <p:spPr>
            <a:xfrm>
              <a:off x="447665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7" name="object 14287"/>
            <p:cNvSpPr/>
            <p:nvPr/>
          </p:nvSpPr>
          <p:spPr>
            <a:xfrm>
              <a:off x="447753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8" name="object 14288"/>
            <p:cNvSpPr/>
            <p:nvPr/>
          </p:nvSpPr>
          <p:spPr>
            <a:xfrm>
              <a:off x="4477413" y="417158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253" y="0"/>
                  </a:moveTo>
                  <a:lnTo>
                    <a:pt x="2027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9" name="object 14289"/>
            <p:cNvSpPr/>
            <p:nvPr/>
          </p:nvSpPr>
          <p:spPr>
            <a:xfrm>
              <a:off x="447944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0" name="object 14290"/>
            <p:cNvSpPr/>
            <p:nvPr/>
          </p:nvSpPr>
          <p:spPr>
            <a:xfrm>
              <a:off x="4479947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1" name="object 14291"/>
            <p:cNvSpPr/>
            <p:nvPr/>
          </p:nvSpPr>
          <p:spPr>
            <a:xfrm>
              <a:off x="448146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2" name="object 14292"/>
            <p:cNvSpPr/>
            <p:nvPr/>
          </p:nvSpPr>
          <p:spPr>
            <a:xfrm>
              <a:off x="448197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3" name="object 14293"/>
            <p:cNvSpPr/>
            <p:nvPr/>
          </p:nvSpPr>
          <p:spPr>
            <a:xfrm>
              <a:off x="448222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4" name="object 14294"/>
            <p:cNvSpPr/>
            <p:nvPr/>
          </p:nvSpPr>
          <p:spPr>
            <a:xfrm>
              <a:off x="448260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5" name="object 14295"/>
            <p:cNvSpPr/>
            <p:nvPr/>
          </p:nvSpPr>
          <p:spPr>
            <a:xfrm>
              <a:off x="448286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6" name="object 14296"/>
            <p:cNvSpPr/>
            <p:nvPr/>
          </p:nvSpPr>
          <p:spPr>
            <a:xfrm>
              <a:off x="448324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7" name="object 14297"/>
            <p:cNvSpPr/>
            <p:nvPr/>
          </p:nvSpPr>
          <p:spPr>
            <a:xfrm>
              <a:off x="4482736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8" name="object 14298"/>
            <p:cNvSpPr/>
            <p:nvPr/>
          </p:nvSpPr>
          <p:spPr>
            <a:xfrm>
              <a:off x="448451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9" name="object 14299"/>
            <p:cNvSpPr/>
            <p:nvPr/>
          </p:nvSpPr>
          <p:spPr>
            <a:xfrm>
              <a:off x="448501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0" name="object 14300"/>
            <p:cNvSpPr/>
            <p:nvPr/>
          </p:nvSpPr>
          <p:spPr>
            <a:xfrm>
              <a:off x="448565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1" name="object 14301"/>
            <p:cNvSpPr/>
            <p:nvPr/>
          </p:nvSpPr>
          <p:spPr>
            <a:xfrm>
              <a:off x="448615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2" name="object 14302"/>
            <p:cNvSpPr/>
            <p:nvPr/>
          </p:nvSpPr>
          <p:spPr>
            <a:xfrm>
              <a:off x="448641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3" name="object 14303"/>
            <p:cNvSpPr/>
            <p:nvPr/>
          </p:nvSpPr>
          <p:spPr>
            <a:xfrm>
              <a:off x="4485904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4" name="object 14304"/>
            <p:cNvSpPr/>
            <p:nvPr/>
          </p:nvSpPr>
          <p:spPr>
            <a:xfrm>
              <a:off x="4487424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5" name="object 14305"/>
            <p:cNvSpPr/>
            <p:nvPr/>
          </p:nvSpPr>
          <p:spPr>
            <a:xfrm>
              <a:off x="448831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6" name="object 14306"/>
            <p:cNvSpPr/>
            <p:nvPr/>
          </p:nvSpPr>
          <p:spPr>
            <a:xfrm>
              <a:off x="448856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7" name="object 14307"/>
            <p:cNvSpPr/>
            <p:nvPr/>
          </p:nvSpPr>
          <p:spPr>
            <a:xfrm>
              <a:off x="448869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8" name="object 14308"/>
            <p:cNvSpPr/>
            <p:nvPr/>
          </p:nvSpPr>
          <p:spPr>
            <a:xfrm>
              <a:off x="448907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9" name="object 14309"/>
            <p:cNvSpPr/>
            <p:nvPr/>
          </p:nvSpPr>
          <p:spPr>
            <a:xfrm>
              <a:off x="448945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0" name="object 14310"/>
            <p:cNvSpPr/>
            <p:nvPr/>
          </p:nvSpPr>
          <p:spPr>
            <a:xfrm>
              <a:off x="448970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1" name="object 14311"/>
            <p:cNvSpPr/>
            <p:nvPr/>
          </p:nvSpPr>
          <p:spPr>
            <a:xfrm>
              <a:off x="448995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2" name="object 14312"/>
            <p:cNvSpPr/>
            <p:nvPr/>
          </p:nvSpPr>
          <p:spPr>
            <a:xfrm>
              <a:off x="449071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3" name="object 14313"/>
            <p:cNvSpPr/>
            <p:nvPr/>
          </p:nvSpPr>
          <p:spPr>
            <a:xfrm>
              <a:off x="449097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4" name="object 14314"/>
            <p:cNvSpPr/>
            <p:nvPr/>
          </p:nvSpPr>
          <p:spPr>
            <a:xfrm>
              <a:off x="449135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5" name="object 14315"/>
            <p:cNvSpPr/>
            <p:nvPr/>
          </p:nvSpPr>
          <p:spPr>
            <a:xfrm>
              <a:off x="449236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6" name="object 14316"/>
            <p:cNvSpPr/>
            <p:nvPr/>
          </p:nvSpPr>
          <p:spPr>
            <a:xfrm>
              <a:off x="4492747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7" name="object 14317"/>
            <p:cNvSpPr/>
            <p:nvPr/>
          </p:nvSpPr>
          <p:spPr>
            <a:xfrm>
              <a:off x="449312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8" name="object 14318"/>
            <p:cNvSpPr/>
            <p:nvPr/>
          </p:nvSpPr>
          <p:spPr>
            <a:xfrm>
              <a:off x="449350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9" name="object 14319"/>
            <p:cNvSpPr/>
            <p:nvPr/>
          </p:nvSpPr>
          <p:spPr>
            <a:xfrm>
              <a:off x="449388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0" name="object 14320"/>
            <p:cNvSpPr/>
            <p:nvPr/>
          </p:nvSpPr>
          <p:spPr>
            <a:xfrm>
              <a:off x="449490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1" name="object 14321"/>
            <p:cNvSpPr/>
            <p:nvPr/>
          </p:nvSpPr>
          <p:spPr>
            <a:xfrm>
              <a:off x="449528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2" name="object 14322"/>
            <p:cNvSpPr/>
            <p:nvPr/>
          </p:nvSpPr>
          <p:spPr>
            <a:xfrm>
              <a:off x="449578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3" name="object 14323"/>
            <p:cNvSpPr/>
            <p:nvPr/>
          </p:nvSpPr>
          <p:spPr>
            <a:xfrm>
              <a:off x="449604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4" name="object 14324"/>
            <p:cNvSpPr/>
            <p:nvPr/>
          </p:nvSpPr>
          <p:spPr>
            <a:xfrm>
              <a:off x="449629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5" name="object 14325"/>
            <p:cNvSpPr/>
            <p:nvPr/>
          </p:nvSpPr>
          <p:spPr>
            <a:xfrm>
              <a:off x="449667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6" name="object 14326"/>
            <p:cNvSpPr/>
            <p:nvPr/>
          </p:nvSpPr>
          <p:spPr>
            <a:xfrm>
              <a:off x="449718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7" name="object 14327"/>
            <p:cNvSpPr/>
            <p:nvPr/>
          </p:nvSpPr>
          <p:spPr>
            <a:xfrm>
              <a:off x="449756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8" name="object 14328"/>
            <p:cNvSpPr/>
            <p:nvPr/>
          </p:nvSpPr>
          <p:spPr>
            <a:xfrm>
              <a:off x="4497943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9" name="object 14329"/>
            <p:cNvSpPr/>
            <p:nvPr/>
          </p:nvSpPr>
          <p:spPr>
            <a:xfrm>
              <a:off x="449845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0" name="object 14330"/>
            <p:cNvSpPr/>
            <p:nvPr/>
          </p:nvSpPr>
          <p:spPr>
            <a:xfrm>
              <a:off x="449883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1" name="object 14331"/>
            <p:cNvSpPr/>
            <p:nvPr/>
          </p:nvSpPr>
          <p:spPr>
            <a:xfrm>
              <a:off x="449933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2" name="object 14332"/>
            <p:cNvSpPr/>
            <p:nvPr/>
          </p:nvSpPr>
          <p:spPr>
            <a:xfrm>
              <a:off x="449971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3" name="object 14333"/>
            <p:cNvSpPr/>
            <p:nvPr/>
          </p:nvSpPr>
          <p:spPr>
            <a:xfrm>
              <a:off x="449997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4" name="object 14334"/>
            <p:cNvSpPr/>
            <p:nvPr/>
          </p:nvSpPr>
          <p:spPr>
            <a:xfrm>
              <a:off x="450022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5" name="object 14335"/>
            <p:cNvSpPr/>
            <p:nvPr/>
          </p:nvSpPr>
          <p:spPr>
            <a:xfrm>
              <a:off x="4500604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6" name="object 14336"/>
            <p:cNvSpPr/>
            <p:nvPr/>
          </p:nvSpPr>
          <p:spPr>
            <a:xfrm>
              <a:off x="450098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7" name="object 14337"/>
            <p:cNvSpPr/>
            <p:nvPr/>
          </p:nvSpPr>
          <p:spPr>
            <a:xfrm>
              <a:off x="450149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8" name="object 14338"/>
            <p:cNvSpPr/>
            <p:nvPr/>
          </p:nvSpPr>
          <p:spPr>
            <a:xfrm>
              <a:off x="450275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9" name="object 14339"/>
            <p:cNvSpPr/>
            <p:nvPr/>
          </p:nvSpPr>
          <p:spPr>
            <a:xfrm>
              <a:off x="4503265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0" name="object 14340"/>
            <p:cNvSpPr/>
            <p:nvPr/>
          </p:nvSpPr>
          <p:spPr>
            <a:xfrm>
              <a:off x="450364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1" name="object 14341"/>
            <p:cNvSpPr/>
            <p:nvPr/>
          </p:nvSpPr>
          <p:spPr>
            <a:xfrm>
              <a:off x="450415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2" name="object 14342"/>
            <p:cNvSpPr/>
            <p:nvPr/>
          </p:nvSpPr>
          <p:spPr>
            <a:xfrm>
              <a:off x="450440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3" name="object 14343"/>
            <p:cNvSpPr/>
            <p:nvPr/>
          </p:nvSpPr>
          <p:spPr>
            <a:xfrm>
              <a:off x="450491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4" name="object 14344"/>
            <p:cNvSpPr/>
            <p:nvPr/>
          </p:nvSpPr>
          <p:spPr>
            <a:xfrm>
              <a:off x="450516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5" name="object 14345"/>
            <p:cNvSpPr/>
            <p:nvPr/>
          </p:nvSpPr>
          <p:spPr>
            <a:xfrm>
              <a:off x="450580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6" name="object 14346"/>
            <p:cNvSpPr/>
            <p:nvPr/>
          </p:nvSpPr>
          <p:spPr>
            <a:xfrm>
              <a:off x="450605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7" name="object 14347"/>
            <p:cNvSpPr/>
            <p:nvPr/>
          </p:nvSpPr>
          <p:spPr>
            <a:xfrm>
              <a:off x="4506941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8" name="object 14348"/>
            <p:cNvSpPr/>
            <p:nvPr/>
          </p:nvSpPr>
          <p:spPr>
            <a:xfrm>
              <a:off x="450719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9" name="object 14349"/>
            <p:cNvSpPr/>
            <p:nvPr/>
          </p:nvSpPr>
          <p:spPr>
            <a:xfrm>
              <a:off x="450757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0" name="object 14350"/>
            <p:cNvSpPr/>
            <p:nvPr/>
          </p:nvSpPr>
          <p:spPr>
            <a:xfrm>
              <a:off x="450808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1" name="object 14351"/>
            <p:cNvSpPr/>
            <p:nvPr/>
          </p:nvSpPr>
          <p:spPr>
            <a:xfrm>
              <a:off x="4508462" y="41710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2" name="object 14352"/>
            <p:cNvSpPr/>
            <p:nvPr/>
          </p:nvSpPr>
          <p:spPr>
            <a:xfrm>
              <a:off x="450896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3" name="object 14353"/>
            <p:cNvSpPr/>
            <p:nvPr/>
          </p:nvSpPr>
          <p:spPr>
            <a:xfrm>
              <a:off x="450934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4" name="object 14354"/>
            <p:cNvSpPr/>
            <p:nvPr/>
          </p:nvSpPr>
          <p:spPr>
            <a:xfrm>
              <a:off x="450972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5" name="object 14355"/>
            <p:cNvSpPr/>
            <p:nvPr/>
          </p:nvSpPr>
          <p:spPr>
            <a:xfrm>
              <a:off x="451036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6" name="object 14356"/>
            <p:cNvSpPr/>
            <p:nvPr/>
          </p:nvSpPr>
          <p:spPr>
            <a:xfrm>
              <a:off x="451061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7" name="object 14357"/>
            <p:cNvSpPr/>
            <p:nvPr/>
          </p:nvSpPr>
          <p:spPr>
            <a:xfrm>
              <a:off x="451099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8" name="object 14358"/>
            <p:cNvSpPr/>
            <p:nvPr/>
          </p:nvSpPr>
          <p:spPr>
            <a:xfrm>
              <a:off x="4511123" y="41712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9" name="object 14359"/>
            <p:cNvSpPr/>
            <p:nvPr/>
          </p:nvSpPr>
          <p:spPr>
            <a:xfrm>
              <a:off x="451201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0" name="object 14360"/>
            <p:cNvSpPr/>
            <p:nvPr/>
          </p:nvSpPr>
          <p:spPr>
            <a:xfrm>
              <a:off x="451226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1" name="object 14361"/>
            <p:cNvSpPr/>
            <p:nvPr/>
          </p:nvSpPr>
          <p:spPr>
            <a:xfrm>
              <a:off x="451264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2" name="object 14362"/>
            <p:cNvSpPr/>
            <p:nvPr/>
          </p:nvSpPr>
          <p:spPr>
            <a:xfrm>
              <a:off x="451315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3" name="object 14363"/>
            <p:cNvSpPr/>
            <p:nvPr/>
          </p:nvSpPr>
          <p:spPr>
            <a:xfrm>
              <a:off x="451365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4" name="object 14364"/>
            <p:cNvSpPr/>
            <p:nvPr/>
          </p:nvSpPr>
          <p:spPr>
            <a:xfrm>
              <a:off x="4513784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5" name="object 14365"/>
            <p:cNvSpPr/>
            <p:nvPr/>
          </p:nvSpPr>
          <p:spPr>
            <a:xfrm>
              <a:off x="451441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6" name="object 14366"/>
            <p:cNvSpPr/>
            <p:nvPr/>
          </p:nvSpPr>
          <p:spPr>
            <a:xfrm>
              <a:off x="4513911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7" name="object 14367"/>
            <p:cNvSpPr/>
            <p:nvPr/>
          </p:nvSpPr>
          <p:spPr>
            <a:xfrm>
              <a:off x="451568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8" name="object 14368"/>
            <p:cNvSpPr/>
            <p:nvPr/>
          </p:nvSpPr>
          <p:spPr>
            <a:xfrm>
              <a:off x="451606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9" name="object 14369"/>
            <p:cNvSpPr/>
            <p:nvPr/>
          </p:nvSpPr>
          <p:spPr>
            <a:xfrm>
              <a:off x="4516445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0" name="object 14370"/>
            <p:cNvSpPr/>
            <p:nvPr/>
          </p:nvSpPr>
          <p:spPr>
            <a:xfrm>
              <a:off x="451796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1" name="object 14371"/>
            <p:cNvSpPr/>
            <p:nvPr/>
          </p:nvSpPr>
          <p:spPr>
            <a:xfrm>
              <a:off x="451847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2" name="object 14372"/>
            <p:cNvSpPr/>
            <p:nvPr/>
          </p:nvSpPr>
          <p:spPr>
            <a:xfrm>
              <a:off x="4518980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3" name="object 14373"/>
            <p:cNvSpPr/>
            <p:nvPr/>
          </p:nvSpPr>
          <p:spPr>
            <a:xfrm>
              <a:off x="451999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4" name="object 14374"/>
            <p:cNvSpPr/>
            <p:nvPr/>
          </p:nvSpPr>
          <p:spPr>
            <a:xfrm>
              <a:off x="452138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5" name="object 14375"/>
            <p:cNvSpPr/>
            <p:nvPr/>
          </p:nvSpPr>
          <p:spPr>
            <a:xfrm>
              <a:off x="4521641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6" name="object 14376"/>
            <p:cNvSpPr/>
            <p:nvPr/>
          </p:nvSpPr>
          <p:spPr>
            <a:xfrm>
              <a:off x="4521008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7" name="object 14377"/>
            <p:cNvSpPr/>
            <p:nvPr/>
          </p:nvSpPr>
          <p:spPr>
            <a:xfrm>
              <a:off x="452290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8" name="object 14378"/>
            <p:cNvSpPr/>
            <p:nvPr/>
          </p:nvSpPr>
          <p:spPr>
            <a:xfrm>
              <a:off x="452379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9" name="object 14379"/>
            <p:cNvSpPr/>
            <p:nvPr/>
          </p:nvSpPr>
          <p:spPr>
            <a:xfrm>
              <a:off x="4524049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0" name="object 14380"/>
            <p:cNvSpPr/>
            <p:nvPr/>
          </p:nvSpPr>
          <p:spPr>
            <a:xfrm>
              <a:off x="452442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1" name="object 14381"/>
            <p:cNvSpPr/>
            <p:nvPr/>
          </p:nvSpPr>
          <p:spPr>
            <a:xfrm>
              <a:off x="452468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2" name="object 14382"/>
            <p:cNvSpPr/>
            <p:nvPr/>
          </p:nvSpPr>
          <p:spPr>
            <a:xfrm>
              <a:off x="452506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3" name="object 14383"/>
            <p:cNvSpPr/>
            <p:nvPr/>
          </p:nvSpPr>
          <p:spPr>
            <a:xfrm>
              <a:off x="452557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4" name="object 14384"/>
            <p:cNvSpPr/>
            <p:nvPr/>
          </p:nvSpPr>
          <p:spPr>
            <a:xfrm>
              <a:off x="452633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5" name="object 14385"/>
            <p:cNvSpPr/>
            <p:nvPr/>
          </p:nvSpPr>
          <p:spPr>
            <a:xfrm>
              <a:off x="4525823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6" name="object 14386"/>
            <p:cNvSpPr/>
            <p:nvPr/>
          </p:nvSpPr>
          <p:spPr>
            <a:xfrm>
              <a:off x="452747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7" name="object 14387"/>
            <p:cNvSpPr/>
            <p:nvPr/>
          </p:nvSpPr>
          <p:spPr>
            <a:xfrm>
              <a:off x="452772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8" name="object 14388"/>
            <p:cNvSpPr/>
            <p:nvPr/>
          </p:nvSpPr>
          <p:spPr>
            <a:xfrm>
              <a:off x="452835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9" name="object 14389"/>
            <p:cNvSpPr/>
            <p:nvPr/>
          </p:nvSpPr>
          <p:spPr>
            <a:xfrm>
              <a:off x="4527851" y="41715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0" name="object 14390"/>
            <p:cNvSpPr/>
            <p:nvPr/>
          </p:nvSpPr>
          <p:spPr>
            <a:xfrm>
              <a:off x="4529625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1" name="object 14391"/>
            <p:cNvSpPr/>
            <p:nvPr/>
          </p:nvSpPr>
          <p:spPr>
            <a:xfrm>
              <a:off x="453025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2" name="object 14392"/>
            <p:cNvSpPr/>
            <p:nvPr/>
          </p:nvSpPr>
          <p:spPr>
            <a:xfrm>
              <a:off x="453051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3" name="object 14393"/>
            <p:cNvSpPr/>
            <p:nvPr/>
          </p:nvSpPr>
          <p:spPr>
            <a:xfrm>
              <a:off x="453076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4" name="object 14394"/>
            <p:cNvSpPr/>
            <p:nvPr/>
          </p:nvSpPr>
          <p:spPr>
            <a:xfrm>
              <a:off x="453114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5" name="object 14395"/>
            <p:cNvSpPr/>
            <p:nvPr/>
          </p:nvSpPr>
          <p:spPr>
            <a:xfrm>
              <a:off x="453165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6" name="object 14396"/>
            <p:cNvSpPr/>
            <p:nvPr/>
          </p:nvSpPr>
          <p:spPr>
            <a:xfrm>
              <a:off x="4532160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7" name="object 14397"/>
            <p:cNvSpPr/>
            <p:nvPr/>
          </p:nvSpPr>
          <p:spPr>
            <a:xfrm>
              <a:off x="453342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8" name="object 14398"/>
            <p:cNvSpPr/>
            <p:nvPr/>
          </p:nvSpPr>
          <p:spPr>
            <a:xfrm>
              <a:off x="453418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9" name="object 14399"/>
            <p:cNvSpPr/>
            <p:nvPr/>
          </p:nvSpPr>
          <p:spPr>
            <a:xfrm>
              <a:off x="453456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0" name="object 14400"/>
            <p:cNvSpPr/>
            <p:nvPr/>
          </p:nvSpPr>
          <p:spPr>
            <a:xfrm>
              <a:off x="4534948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1" name="object 14401"/>
            <p:cNvSpPr/>
            <p:nvPr/>
          </p:nvSpPr>
          <p:spPr>
            <a:xfrm>
              <a:off x="453558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2" name="object 14402"/>
            <p:cNvSpPr/>
            <p:nvPr/>
          </p:nvSpPr>
          <p:spPr>
            <a:xfrm>
              <a:off x="453646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3" name="object 14403"/>
            <p:cNvSpPr/>
            <p:nvPr/>
          </p:nvSpPr>
          <p:spPr>
            <a:xfrm>
              <a:off x="453672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4" name="object 14404"/>
            <p:cNvSpPr/>
            <p:nvPr/>
          </p:nvSpPr>
          <p:spPr>
            <a:xfrm>
              <a:off x="453735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5" name="object 14405"/>
            <p:cNvSpPr/>
            <p:nvPr/>
          </p:nvSpPr>
          <p:spPr>
            <a:xfrm>
              <a:off x="453748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31CD3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6" name="object 14406"/>
            <p:cNvSpPr/>
            <p:nvPr/>
          </p:nvSpPr>
          <p:spPr>
            <a:xfrm>
              <a:off x="1191564" y="3433051"/>
              <a:ext cx="2104390" cy="685800"/>
            </a:xfrm>
            <a:custGeom>
              <a:avLst/>
              <a:gdLst/>
              <a:ahLst/>
              <a:cxnLst/>
              <a:rect l="l" t="t" r="r" b="b"/>
              <a:pathLst>
                <a:path w="2104390" h="685800">
                  <a:moveTo>
                    <a:pt x="27609" y="213690"/>
                  </a:moveTo>
                  <a:lnTo>
                    <a:pt x="20205" y="213690"/>
                  </a:lnTo>
                  <a:lnTo>
                    <a:pt x="18478" y="222745"/>
                  </a:lnTo>
                  <a:lnTo>
                    <a:pt x="11734" y="227266"/>
                  </a:lnTo>
                  <a:lnTo>
                    <a:pt x="0" y="227266"/>
                  </a:lnTo>
                  <a:lnTo>
                    <a:pt x="0" y="234810"/>
                  </a:lnTo>
                  <a:lnTo>
                    <a:pt x="8128" y="234810"/>
                  </a:lnTo>
                  <a:lnTo>
                    <a:pt x="14135" y="233514"/>
                  </a:lnTo>
                  <a:lnTo>
                    <a:pt x="18021" y="230936"/>
                  </a:lnTo>
                  <a:lnTo>
                    <a:pt x="18021" y="289725"/>
                  </a:lnTo>
                  <a:lnTo>
                    <a:pt x="27609" y="289725"/>
                  </a:lnTo>
                  <a:lnTo>
                    <a:pt x="27609" y="230936"/>
                  </a:lnTo>
                  <a:lnTo>
                    <a:pt x="27609" y="213690"/>
                  </a:lnTo>
                  <a:close/>
                </a:path>
                <a:path w="2104390" h="685800">
                  <a:moveTo>
                    <a:pt x="101930" y="144868"/>
                  </a:moveTo>
                  <a:lnTo>
                    <a:pt x="100711" y="140843"/>
                  </a:lnTo>
                  <a:lnTo>
                    <a:pt x="95770" y="133985"/>
                  </a:lnTo>
                  <a:lnTo>
                    <a:pt x="92252" y="131660"/>
                  </a:lnTo>
                  <a:lnTo>
                    <a:pt x="87693" y="130479"/>
                  </a:lnTo>
                  <a:lnTo>
                    <a:pt x="91236" y="128981"/>
                  </a:lnTo>
                  <a:lnTo>
                    <a:pt x="93865" y="126822"/>
                  </a:lnTo>
                  <a:lnTo>
                    <a:pt x="97294" y="121132"/>
                  </a:lnTo>
                  <a:lnTo>
                    <a:pt x="98158" y="118122"/>
                  </a:lnTo>
                  <a:lnTo>
                    <a:pt x="98158" y="109207"/>
                  </a:lnTo>
                  <a:lnTo>
                    <a:pt x="96177" y="104546"/>
                  </a:lnTo>
                  <a:lnTo>
                    <a:pt x="94538" y="103047"/>
                  </a:lnTo>
                  <a:lnTo>
                    <a:pt x="88290" y="97307"/>
                  </a:lnTo>
                  <a:lnTo>
                    <a:pt x="82981" y="95504"/>
                  </a:lnTo>
                  <a:lnTo>
                    <a:pt x="70294" y="95504"/>
                  </a:lnTo>
                  <a:lnTo>
                    <a:pt x="65227" y="97142"/>
                  </a:lnTo>
                  <a:lnTo>
                    <a:pt x="56984" y="103771"/>
                  </a:lnTo>
                  <a:lnTo>
                    <a:pt x="54559" y="108597"/>
                  </a:lnTo>
                  <a:lnTo>
                    <a:pt x="53860" y="114922"/>
                  </a:lnTo>
                  <a:lnTo>
                    <a:pt x="63754" y="114922"/>
                  </a:lnTo>
                  <a:lnTo>
                    <a:pt x="64643" y="107010"/>
                  </a:lnTo>
                  <a:lnTo>
                    <a:pt x="68897" y="103047"/>
                  </a:lnTo>
                  <a:lnTo>
                    <a:pt x="80225" y="103047"/>
                  </a:lnTo>
                  <a:lnTo>
                    <a:pt x="83108" y="104038"/>
                  </a:lnTo>
                  <a:lnTo>
                    <a:pt x="87185" y="108051"/>
                  </a:lnTo>
                  <a:lnTo>
                    <a:pt x="88214" y="110947"/>
                  </a:lnTo>
                  <a:lnTo>
                    <a:pt x="88214" y="123278"/>
                  </a:lnTo>
                  <a:lnTo>
                    <a:pt x="83553" y="127558"/>
                  </a:lnTo>
                  <a:lnTo>
                    <a:pt x="72021" y="127558"/>
                  </a:lnTo>
                  <a:lnTo>
                    <a:pt x="72021" y="135051"/>
                  </a:lnTo>
                  <a:lnTo>
                    <a:pt x="81013" y="135051"/>
                  </a:lnTo>
                  <a:lnTo>
                    <a:pt x="85051" y="136334"/>
                  </a:lnTo>
                  <a:lnTo>
                    <a:pt x="90589" y="141401"/>
                  </a:lnTo>
                  <a:lnTo>
                    <a:pt x="91935" y="144868"/>
                  </a:lnTo>
                  <a:lnTo>
                    <a:pt x="91986" y="154292"/>
                  </a:lnTo>
                  <a:lnTo>
                    <a:pt x="90639" y="158038"/>
                  </a:lnTo>
                  <a:lnTo>
                    <a:pt x="85305" y="163804"/>
                  </a:lnTo>
                  <a:lnTo>
                    <a:pt x="81724" y="165252"/>
                  </a:lnTo>
                  <a:lnTo>
                    <a:pt x="72593" y="165252"/>
                  </a:lnTo>
                  <a:lnTo>
                    <a:pt x="69049" y="163931"/>
                  </a:lnTo>
                  <a:lnTo>
                    <a:pt x="64084" y="158623"/>
                  </a:lnTo>
                  <a:lnTo>
                    <a:pt x="62839" y="155460"/>
                  </a:lnTo>
                  <a:lnTo>
                    <a:pt x="62839" y="151790"/>
                  </a:lnTo>
                  <a:lnTo>
                    <a:pt x="52882" y="151790"/>
                  </a:lnTo>
                  <a:lnTo>
                    <a:pt x="53225" y="158115"/>
                  </a:lnTo>
                  <a:lnTo>
                    <a:pt x="55600" y="163195"/>
                  </a:lnTo>
                  <a:lnTo>
                    <a:pt x="64452" y="170878"/>
                  </a:lnTo>
                  <a:lnTo>
                    <a:pt x="70192" y="172796"/>
                  </a:lnTo>
                  <a:lnTo>
                    <a:pt x="84239" y="172796"/>
                  </a:lnTo>
                  <a:lnTo>
                    <a:pt x="90106" y="170637"/>
                  </a:lnTo>
                  <a:lnTo>
                    <a:pt x="96024" y="165252"/>
                  </a:lnTo>
                  <a:lnTo>
                    <a:pt x="99580" y="162013"/>
                  </a:lnTo>
                  <a:lnTo>
                    <a:pt x="101930" y="156400"/>
                  </a:lnTo>
                  <a:lnTo>
                    <a:pt x="101930" y="144868"/>
                  </a:lnTo>
                  <a:close/>
                </a:path>
                <a:path w="2104390" h="685800">
                  <a:moveTo>
                    <a:pt x="102031" y="258406"/>
                  </a:moveTo>
                  <a:lnTo>
                    <a:pt x="99898" y="252628"/>
                  </a:lnTo>
                  <a:lnTo>
                    <a:pt x="96240" y="248780"/>
                  </a:lnTo>
                  <a:lnTo>
                    <a:pt x="92087" y="244424"/>
                  </a:lnTo>
                  <a:lnTo>
                    <a:pt x="92087" y="260985"/>
                  </a:lnTo>
                  <a:lnTo>
                    <a:pt x="92087" y="270979"/>
                  </a:lnTo>
                  <a:lnTo>
                    <a:pt x="90843" y="275132"/>
                  </a:lnTo>
                  <a:lnTo>
                    <a:pt x="85877" y="281787"/>
                  </a:lnTo>
                  <a:lnTo>
                    <a:pt x="82562" y="283464"/>
                  </a:lnTo>
                  <a:lnTo>
                    <a:pt x="73672" y="283464"/>
                  </a:lnTo>
                  <a:lnTo>
                    <a:pt x="69900" y="281165"/>
                  </a:lnTo>
                  <a:lnTo>
                    <a:pt x="64249" y="271995"/>
                  </a:lnTo>
                  <a:lnTo>
                    <a:pt x="62763" y="265404"/>
                  </a:lnTo>
                  <a:lnTo>
                    <a:pt x="62636" y="256832"/>
                  </a:lnTo>
                  <a:lnTo>
                    <a:pt x="67665" y="251472"/>
                  </a:lnTo>
                  <a:lnTo>
                    <a:pt x="71653" y="249389"/>
                  </a:lnTo>
                  <a:lnTo>
                    <a:pt x="72821" y="248780"/>
                  </a:lnTo>
                  <a:lnTo>
                    <a:pt x="82359" y="248780"/>
                  </a:lnTo>
                  <a:lnTo>
                    <a:pt x="85750" y="250393"/>
                  </a:lnTo>
                  <a:lnTo>
                    <a:pt x="90817" y="256844"/>
                  </a:lnTo>
                  <a:lnTo>
                    <a:pt x="92087" y="260985"/>
                  </a:lnTo>
                  <a:lnTo>
                    <a:pt x="92087" y="244424"/>
                  </a:lnTo>
                  <a:lnTo>
                    <a:pt x="91274" y="243560"/>
                  </a:lnTo>
                  <a:lnTo>
                    <a:pt x="85991" y="241274"/>
                  </a:lnTo>
                  <a:lnTo>
                    <a:pt x="73329" y="241274"/>
                  </a:lnTo>
                  <a:lnTo>
                    <a:pt x="67665" y="243992"/>
                  </a:lnTo>
                  <a:lnTo>
                    <a:pt x="62738" y="249389"/>
                  </a:lnTo>
                  <a:lnTo>
                    <a:pt x="63246" y="240322"/>
                  </a:lnTo>
                  <a:lnTo>
                    <a:pt x="64922" y="233349"/>
                  </a:lnTo>
                  <a:lnTo>
                    <a:pt x="70612" y="223672"/>
                  </a:lnTo>
                  <a:lnTo>
                    <a:pt x="74320" y="221234"/>
                  </a:lnTo>
                  <a:lnTo>
                    <a:pt x="86029" y="221234"/>
                  </a:lnTo>
                  <a:lnTo>
                    <a:pt x="90004" y="224942"/>
                  </a:lnTo>
                  <a:lnTo>
                    <a:pt x="90855" y="232321"/>
                  </a:lnTo>
                  <a:lnTo>
                    <a:pt x="100774" y="232321"/>
                  </a:lnTo>
                  <a:lnTo>
                    <a:pt x="85039" y="213690"/>
                  </a:lnTo>
                  <a:lnTo>
                    <a:pt x="79425" y="213690"/>
                  </a:lnTo>
                  <a:lnTo>
                    <a:pt x="53174" y="252628"/>
                  </a:lnTo>
                  <a:lnTo>
                    <a:pt x="53086" y="256832"/>
                  </a:lnTo>
                  <a:lnTo>
                    <a:pt x="53403" y="263004"/>
                  </a:lnTo>
                  <a:lnTo>
                    <a:pt x="70510" y="291007"/>
                  </a:lnTo>
                  <a:lnTo>
                    <a:pt x="85686" y="291007"/>
                  </a:lnTo>
                  <a:lnTo>
                    <a:pt x="91363" y="288505"/>
                  </a:lnTo>
                  <a:lnTo>
                    <a:pt x="95707" y="283464"/>
                  </a:lnTo>
                  <a:lnTo>
                    <a:pt x="99910" y="278561"/>
                  </a:lnTo>
                  <a:lnTo>
                    <a:pt x="102031" y="272503"/>
                  </a:lnTo>
                  <a:lnTo>
                    <a:pt x="102031" y="258406"/>
                  </a:lnTo>
                  <a:close/>
                </a:path>
                <a:path w="2104390" h="685800">
                  <a:moveTo>
                    <a:pt x="161607" y="214972"/>
                  </a:moveTo>
                  <a:lnTo>
                    <a:pt x="113182" y="214972"/>
                  </a:lnTo>
                  <a:lnTo>
                    <a:pt x="113182" y="223850"/>
                  </a:lnTo>
                  <a:lnTo>
                    <a:pt x="151561" y="223850"/>
                  </a:lnTo>
                  <a:lnTo>
                    <a:pt x="123634" y="289725"/>
                  </a:lnTo>
                  <a:lnTo>
                    <a:pt x="134404" y="289725"/>
                  </a:lnTo>
                  <a:lnTo>
                    <a:pt x="161607" y="221754"/>
                  </a:lnTo>
                  <a:lnTo>
                    <a:pt x="161607" y="214972"/>
                  </a:lnTo>
                  <a:close/>
                </a:path>
                <a:path w="2104390" h="685800">
                  <a:moveTo>
                    <a:pt x="161823" y="144868"/>
                  </a:moveTo>
                  <a:lnTo>
                    <a:pt x="160591" y="140843"/>
                  </a:lnTo>
                  <a:lnTo>
                    <a:pt x="155651" y="133985"/>
                  </a:lnTo>
                  <a:lnTo>
                    <a:pt x="152146" y="131660"/>
                  </a:lnTo>
                  <a:lnTo>
                    <a:pt x="147586" y="130479"/>
                  </a:lnTo>
                  <a:lnTo>
                    <a:pt x="151117" y="128981"/>
                  </a:lnTo>
                  <a:lnTo>
                    <a:pt x="153746" y="126822"/>
                  </a:lnTo>
                  <a:lnTo>
                    <a:pt x="157187" y="121132"/>
                  </a:lnTo>
                  <a:lnTo>
                    <a:pt x="158038" y="118122"/>
                  </a:lnTo>
                  <a:lnTo>
                    <a:pt x="158038" y="109207"/>
                  </a:lnTo>
                  <a:lnTo>
                    <a:pt x="156070" y="104546"/>
                  </a:lnTo>
                  <a:lnTo>
                    <a:pt x="154432" y="103047"/>
                  </a:lnTo>
                  <a:lnTo>
                    <a:pt x="148183" y="97307"/>
                  </a:lnTo>
                  <a:lnTo>
                    <a:pt x="142875" y="95504"/>
                  </a:lnTo>
                  <a:lnTo>
                    <a:pt x="130175" y="95504"/>
                  </a:lnTo>
                  <a:lnTo>
                    <a:pt x="125107" y="97142"/>
                  </a:lnTo>
                  <a:lnTo>
                    <a:pt x="116865" y="103771"/>
                  </a:lnTo>
                  <a:lnTo>
                    <a:pt x="114439" y="108597"/>
                  </a:lnTo>
                  <a:lnTo>
                    <a:pt x="113728" y="114922"/>
                  </a:lnTo>
                  <a:lnTo>
                    <a:pt x="123634" y="114922"/>
                  </a:lnTo>
                  <a:lnTo>
                    <a:pt x="124523" y="107010"/>
                  </a:lnTo>
                  <a:lnTo>
                    <a:pt x="128778" y="103047"/>
                  </a:lnTo>
                  <a:lnTo>
                    <a:pt x="140106" y="103047"/>
                  </a:lnTo>
                  <a:lnTo>
                    <a:pt x="142989" y="104038"/>
                  </a:lnTo>
                  <a:lnTo>
                    <a:pt x="147066" y="108051"/>
                  </a:lnTo>
                  <a:lnTo>
                    <a:pt x="148094" y="110947"/>
                  </a:lnTo>
                  <a:lnTo>
                    <a:pt x="148094" y="123278"/>
                  </a:lnTo>
                  <a:lnTo>
                    <a:pt x="143421" y="127558"/>
                  </a:lnTo>
                  <a:lnTo>
                    <a:pt x="131902" y="127558"/>
                  </a:lnTo>
                  <a:lnTo>
                    <a:pt x="131902" y="135051"/>
                  </a:lnTo>
                  <a:lnTo>
                    <a:pt x="140893" y="135051"/>
                  </a:lnTo>
                  <a:lnTo>
                    <a:pt x="144932" y="136334"/>
                  </a:lnTo>
                  <a:lnTo>
                    <a:pt x="150482" y="141401"/>
                  </a:lnTo>
                  <a:lnTo>
                    <a:pt x="151815" y="144868"/>
                  </a:lnTo>
                  <a:lnTo>
                    <a:pt x="151866" y="154292"/>
                  </a:lnTo>
                  <a:lnTo>
                    <a:pt x="150533" y="158038"/>
                  </a:lnTo>
                  <a:lnTo>
                    <a:pt x="145186" y="163804"/>
                  </a:lnTo>
                  <a:lnTo>
                    <a:pt x="141605" y="165252"/>
                  </a:lnTo>
                  <a:lnTo>
                    <a:pt x="132486" y="165252"/>
                  </a:lnTo>
                  <a:lnTo>
                    <a:pt x="128930" y="163931"/>
                  </a:lnTo>
                  <a:lnTo>
                    <a:pt x="123964" y="158623"/>
                  </a:lnTo>
                  <a:lnTo>
                    <a:pt x="122720" y="155460"/>
                  </a:lnTo>
                  <a:lnTo>
                    <a:pt x="122720" y="151790"/>
                  </a:lnTo>
                  <a:lnTo>
                    <a:pt x="112763" y="151790"/>
                  </a:lnTo>
                  <a:lnTo>
                    <a:pt x="113106" y="158115"/>
                  </a:lnTo>
                  <a:lnTo>
                    <a:pt x="115481" y="163195"/>
                  </a:lnTo>
                  <a:lnTo>
                    <a:pt x="124333" y="170878"/>
                  </a:lnTo>
                  <a:lnTo>
                    <a:pt x="130073" y="172796"/>
                  </a:lnTo>
                  <a:lnTo>
                    <a:pt x="144119" y="172796"/>
                  </a:lnTo>
                  <a:lnTo>
                    <a:pt x="149987" y="170637"/>
                  </a:lnTo>
                  <a:lnTo>
                    <a:pt x="155905" y="165252"/>
                  </a:lnTo>
                  <a:lnTo>
                    <a:pt x="159461" y="162013"/>
                  </a:lnTo>
                  <a:lnTo>
                    <a:pt x="161823" y="156400"/>
                  </a:lnTo>
                  <a:lnTo>
                    <a:pt x="161823" y="144868"/>
                  </a:lnTo>
                  <a:close/>
                </a:path>
                <a:path w="2104390" h="685800">
                  <a:moveTo>
                    <a:pt x="207264" y="213690"/>
                  </a:moveTo>
                  <a:lnTo>
                    <a:pt x="199859" y="213690"/>
                  </a:lnTo>
                  <a:lnTo>
                    <a:pt x="198120" y="222745"/>
                  </a:lnTo>
                  <a:lnTo>
                    <a:pt x="191376" y="227266"/>
                  </a:lnTo>
                  <a:lnTo>
                    <a:pt x="179628" y="227266"/>
                  </a:lnTo>
                  <a:lnTo>
                    <a:pt x="179628" y="234810"/>
                  </a:lnTo>
                  <a:lnTo>
                    <a:pt x="187769" y="234810"/>
                  </a:lnTo>
                  <a:lnTo>
                    <a:pt x="193776" y="233514"/>
                  </a:lnTo>
                  <a:lnTo>
                    <a:pt x="197650" y="230936"/>
                  </a:lnTo>
                  <a:lnTo>
                    <a:pt x="197650" y="289725"/>
                  </a:lnTo>
                  <a:lnTo>
                    <a:pt x="207264" y="289725"/>
                  </a:lnTo>
                  <a:lnTo>
                    <a:pt x="207264" y="230936"/>
                  </a:lnTo>
                  <a:lnTo>
                    <a:pt x="207264" y="213690"/>
                  </a:lnTo>
                  <a:close/>
                </a:path>
                <a:path w="2104390" h="685800">
                  <a:moveTo>
                    <a:pt x="220827" y="162648"/>
                  </a:moveTo>
                  <a:lnTo>
                    <a:pt x="184683" y="162648"/>
                  </a:lnTo>
                  <a:lnTo>
                    <a:pt x="184861" y="160477"/>
                  </a:lnTo>
                  <a:lnTo>
                    <a:pt x="189407" y="155676"/>
                  </a:lnTo>
                  <a:lnTo>
                    <a:pt x="207200" y="140855"/>
                  </a:lnTo>
                  <a:lnTo>
                    <a:pt x="213144" y="135064"/>
                  </a:lnTo>
                  <a:lnTo>
                    <a:pt x="219138" y="126746"/>
                  </a:lnTo>
                  <a:lnTo>
                    <a:pt x="220624" y="121945"/>
                  </a:lnTo>
                  <a:lnTo>
                    <a:pt x="220624" y="110490"/>
                  </a:lnTo>
                  <a:lnTo>
                    <a:pt x="218605" y="105473"/>
                  </a:lnTo>
                  <a:lnTo>
                    <a:pt x="216141" y="103047"/>
                  </a:lnTo>
                  <a:lnTo>
                    <a:pt x="210502" y="97485"/>
                  </a:lnTo>
                  <a:lnTo>
                    <a:pt x="204749" y="95504"/>
                  </a:lnTo>
                  <a:lnTo>
                    <a:pt x="190296" y="95504"/>
                  </a:lnTo>
                  <a:lnTo>
                    <a:pt x="184645" y="97459"/>
                  </a:lnTo>
                  <a:lnTo>
                    <a:pt x="176022" y="105308"/>
                  </a:lnTo>
                  <a:lnTo>
                    <a:pt x="173596" y="110553"/>
                  </a:lnTo>
                  <a:lnTo>
                    <a:pt x="173050" y="117119"/>
                  </a:lnTo>
                  <a:lnTo>
                    <a:pt x="183007" y="117119"/>
                  </a:lnTo>
                  <a:lnTo>
                    <a:pt x="183349" y="112483"/>
                  </a:lnTo>
                  <a:lnTo>
                    <a:pt x="184835" y="108991"/>
                  </a:lnTo>
                  <a:lnTo>
                    <a:pt x="190157" y="104228"/>
                  </a:lnTo>
                  <a:lnTo>
                    <a:pt x="193357" y="103047"/>
                  </a:lnTo>
                  <a:lnTo>
                    <a:pt x="201422" y="103047"/>
                  </a:lnTo>
                  <a:lnTo>
                    <a:pt x="204787" y="104228"/>
                  </a:lnTo>
                  <a:lnTo>
                    <a:pt x="209537" y="108940"/>
                  </a:lnTo>
                  <a:lnTo>
                    <a:pt x="210731" y="112179"/>
                  </a:lnTo>
                  <a:lnTo>
                    <a:pt x="210731" y="120891"/>
                  </a:lnTo>
                  <a:lnTo>
                    <a:pt x="209334" y="124993"/>
                  </a:lnTo>
                  <a:lnTo>
                    <a:pt x="203746" y="132232"/>
                  </a:lnTo>
                  <a:lnTo>
                    <a:pt x="198589" y="137083"/>
                  </a:lnTo>
                  <a:lnTo>
                    <a:pt x="183515" y="149212"/>
                  </a:lnTo>
                  <a:lnTo>
                    <a:pt x="178333" y="154330"/>
                  </a:lnTo>
                  <a:lnTo>
                    <a:pt x="172669" y="162648"/>
                  </a:lnTo>
                  <a:lnTo>
                    <a:pt x="171272" y="166966"/>
                  </a:lnTo>
                  <a:lnTo>
                    <a:pt x="171272" y="171526"/>
                  </a:lnTo>
                  <a:lnTo>
                    <a:pt x="220827" y="171526"/>
                  </a:lnTo>
                  <a:lnTo>
                    <a:pt x="220827" y="162648"/>
                  </a:lnTo>
                  <a:close/>
                </a:path>
                <a:path w="2104390" h="685800">
                  <a:moveTo>
                    <a:pt x="247688" y="161074"/>
                  </a:moveTo>
                  <a:lnTo>
                    <a:pt x="237223" y="161074"/>
                  </a:lnTo>
                  <a:lnTo>
                    <a:pt x="237223" y="171526"/>
                  </a:lnTo>
                  <a:lnTo>
                    <a:pt x="247688" y="171526"/>
                  </a:lnTo>
                  <a:lnTo>
                    <a:pt x="247688" y="161074"/>
                  </a:lnTo>
                  <a:close/>
                </a:path>
                <a:path w="2104390" h="685800">
                  <a:moveTo>
                    <a:pt x="280720" y="280847"/>
                  </a:moveTo>
                  <a:lnTo>
                    <a:pt x="244563" y="280847"/>
                  </a:lnTo>
                  <a:lnTo>
                    <a:pt x="244741" y="278688"/>
                  </a:lnTo>
                  <a:lnTo>
                    <a:pt x="249288" y="273888"/>
                  </a:lnTo>
                  <a:lnTo>
                    <a:pt x="267081" y="259067"/>
                  </a:lnTo>
                  <a:lnTo>
                    <a:pt x="273037" y="253276"/>
                  </a:lnTo>
                  <a:lnTo>
                    <a:pt x="279019" y="244944"/>
                  </a:lnTo>
                  <a:lnTo>
                    <a:pt x="280504" y="240157"/>
                  </a:lnTo>
                  <a:lnTo>
                    <a:pt x="280504" y="228688"/>
                  </a:lnTo>
                  <a:lnTo>
                    <a:pt x="278498" y="223685"/>
                  </a:lnTo>
                  <a:lnTo>
                    <a:pt x="276009" y="221234"/>
                  </a:lnTo>
                  <a:lnTo>
                    <a:pt x="270383" y="215696"/>
                  </a:lnTo>
                  <a:lnTo>
                    <a:pt x="264642" y="213690"/>
                  </a:lnTo>
                  <a:lnTo>
                    <a:pt x="250164" y="213690"/>
                  </a:lnTo>
                  <a:lnTo>
                    <a:pt x="244513" y="215658"/>
                  </a:lnTo>
                  <a:lnTo>
                    <a:pt x="235902" y="223520"/>
                  </a:lnTo>
                  <a:lnTo>
                    <a:pt x="233476" y="228765"/>
                  </a:lnTo>
                  <a:lnTo>
                    <a:pt x="232930" y="235318"/>
                  </a:lnTo>
                  <a:lnTo>
                    <a:pt x="242900" y="235318"/>
                  </a:lnTo>
                  <a:lnTo>
                    <a:pt x="243230" y="230695"/>
                  </a:lnTo>
                  <a:lnTo>
                    <a:pt x="244729" y="227190"/>
                  </a:lnTo>
                  <a:lnTo>
                    <a:pt x="250024" y="222427"/>
                  </a:lnTo>
                  <a:lnTo>
                    <a:pt x="253238" y="221234"/>
                  </a:lnTo>
                  <a:lnTo>
                    <a:pt x="261302" y="221234"/>
                  </a:lnTo>
                  <a:lnTo>
                    <a:pt x="264655" y="222427"/>
                  </a:lnTo>
                  <a:lnTo>
                    <a:pt x="269417" y="227152"/>
                  </a:lnTo>
                  <a:lnTo>
                    <a:pt x="270611" y="230390"/>
                  </a:lnTo>
                  <a:lnTo>
                    <a:pt x="270611" y="239090"/>
                  </a:lnTo>
                  <a:lnTo>
                    <a:pt x="269214" y="243205"/>
                  </a:lnTo>
                  <a:lnTo>
                    <a:pt x="263626" y="250444"/>
                  </a:lnTo>
                  <a:lnTo>
                    <a:pt x="258470" y="255282"/>
                  </a:lnTo>
                  <a:lnTo>
                    <a:pt x="243395" y="267423"/>
                  </a:lnTo>
                  <a:lnTo>
                    <a:pt x="238201" y="272529"/>
                  </a:lnTo>
                  <a:lnTo>
                    <a:pt x="232549" y="280847"/>
                  </a:lnTo>
                  <a:lnTo>
                    <a:pt x="231152" y="285178"/>
                  </a:lnTo>
                  <a:lnTo>
                    <a:pt x="231152" y="289725"/>
                  </a:lnTo>
                  <a:lnTo>
                    <a:pt x="280720" y="289725"/>
                  </a:lnTo>
                  <a:lnTo>
                    <a:pt x="280720" y="280847"/>
                  </a:lnTo>
                  <a:close/>
                </a:path>
                <a:path w="2104390" h="685800">
                  <a:moveTo>
                    <a:pt x="297078" y="95504"/>
                  </a:moveTo>
                  <a:lnTo>
                    <a:pt x="289648" y="95504"/>
                  </a:lnTo>
                  <a:lnTo>
                    <a:pt x="287921" y="104533"/>
                  </a:lnTo>
                  <a:lnTo>
                    <a:pt x="281178" y="109054"/>
                  </a:lnTo>
                  <a:lnTo>
                    <a:pt x="269430" y="109054"/>
                  </a:lnTo>
                  <a:lnTo>
                    <a:pt x="269430" y="116598"/>
                  </a:lnTo>
                  <a:lnTo>
                    <a:pt x="277571" y="116598"/>
                  </a:lnTo>
                  <a:lnTo>
                    <a:pt x="283578" y="115303"/>
                  </a:lnTo>
                  <a:lnTo>
                    <a:pt x="287451" y="112725"/>
                  </a:lnTo>
                  <a:lnTo>
                    <a:pt x="287451" y="171526"/>
                  </a:lnTo>
                  <a:lnTo>
                    <a:pt x="297078" y="171526"/>
                  </a:lnTo>
                  <a:lnTo>
                    <a:pt x="297078" y="112725"/>
                  </a:lnTo>
                  <a:lnTo>
                    <a:pt x="297078" y="95504"/>
                  </a:lnTo>
                  <a:close/>
                </a:path>
                <a:path w="2104390" h="685800">
                  <a:moveTo>
                    <a:pt x="340537" y="280847"/>
                  </a:moveTo>
                  <a:lnTo>
                    <a:pt x="304419" y="280847"/>
                  </a:lnTo>
                  <a:lnTo>
                    <a:pt x="304673" y="278688"/>
                  </a:lnTo>
                  <a:lnTo>
                    <a:pt x="309118" y="273888"/>
                  </a:lnTo>
                  <a:lnTo>
                    <a:pt x="318109" y="266471"/>
                  </a:lnTo>
                  <a:lnTo>
                    <a:pt x="326986" y="259067"/>
                  </a:lnTo>
                  <a:lnTo>
                    <a:pt x="332943" y="253276"/>
                  </a:lnTo>
                  <a:lnTo>
                    <a:pt x="335851" y="249110"/>
                  </a:lnTo>
                  <a:lnTo>
                    <a:pt x="338899" y="244944"/>
                  </a:lnTo>
                  <a:lnTo>
                    <a:pt x="340410" y="240157"/>
                  </a:lnTo>
                  <a:lnTo>
                    <a:pt x="340410" y="228688"/>
                  </a:lnTo>
                  <a:lnTo>
                    <a:pt x="338391" y="223685"/>
                  </a:lnTo>
                  <a:lnTo>
                    <a:pt x="335902" y="221234"/>
                  </a:lnTo>
                  <a:lnTo>
                    <a:pt x="330276" y="215696"/>
                  </a:lnTo>
                  <a:lnTo>
                    <a:pt x="324573" y="213690"/>
                  </a:lnTo>
                  <a:lnTo>
                    <a:pt x="309994" y="213690"/>
                  </a:lnTo>
                  <a:lnTo>
                    <a:pt x="304419" y="215658"/>
                  </a:lnTo>
                  <a:lnTo>
                    <a:pt x="295808" y="223520"/>
                  </a:lnTo>
                  <a:lnTo>
                    <a:pt x="293357" y="228765"/>
                  </a:lnTo>
                  <a:lnTo>
                    <a:pt x="292811" y="235318"/>
                  </a:lnTo>
                  <a:lnTo>
                    <a:pt x="302780" y="235318"/>
                  </a:lnTo>
                  <a:lnTo>
                    <a:pt x="303161" y="230695"/>
                  </a:lnTo>
                  <a:lnTo>
                    <a:pt x="304546" y="227190"/>
                  </a:lnTo>
                  <a:lnTo>
                    <a:pt x="309867" y="222427"/>
                  </a:lnTo>
                  <a:lnTo>
                    <a:pt x="313169" y="221234"/>
                  </a:lnTo>
                  <a:lnTo>
                    <a:pt x="321144" y="221234"/>
                  </a:lnTo>
                  <a:lnTo>
                    <a:pt x="324573" y="222427"/>
                  </a:lnTo>
                  <a:lnTo>
                    <a:pt x="326986" y="224790"/>
                  </a:lnTo>
                  <a:lnTo>
                    <a:pt x="329260" y="227152"/>
                  </a:lnTo>
                  <a:lnTo>
                    <a:pt x="330530" y="230390"/>
                  </a:lnTo>
                  <a:lnTo>
                    <a:pt x="330530" y="239090"/>
                  </a:lnTo>
                  <a:lnTo>
                    <a:pt x="329133" y="243205"/>
                  </a:lnTo>
                  <a:lnTo>
                    <a:pt x="323557" y="250444"/>
                  </a:lnTo>
                  <a:lnTo>
                    <a:pt x="318363" y="255282"/>
                  </a:lnTo>
                  <a:lnTo>
                    <a:pt x="310756" y="261353"/>
                  </a:lnTo>
                  <a:lnTo>
                    <a:pt x="303288" y="267423"/>
                  </a:lnTo>
                  <a:lnTo>
                    <a:pt x="298081" y="272529"/>
                  </a:lnTo>
                  <a:lnTo>
                    <a:pt x="295300" y="276669"/>
                  </a:lnTo>
                  <a:lnTo>
                    <a:pt x="292442" y="280847"/>
                  </a:lnTo>
                  <a:lnTo>
                    <a:pt x="291033" y="285178"/>
                  </a:lnTo>
                  <a:lnTo>
                    <a:pt x="291033" y="289725"/>
                  </a:lnTo>
                  <a:lnTo>
                    <a:pt x="340537" y="289725"/>
                  </a:lnTo>
                  <a:lnTo>
                    <a:pt x="340537" y="280847"/>
                  </a:lnTo>
                  <a:close/>
                </a:path>
                <a:path w="2104390" h="685800">
                  <a:moveTo>
                    <a:pt x="371335" y="144868"/>
                  </a:moveTo>
                  <a:lnTo>
                    <a:pt x="370192" y="140843"/>
                  </a:lnTo>
                  <a:lnTo>
                    <a:pt x="367665" y="137414"/>
                  </a:lnTo>
                  <a:lnTo>
                    <a:pt x="365252" y="133985"/>
                  </a:lnTo>
                  <a:lnTo>
                    <a:pt x="361708" y="131660"/>
                  </a:lnTo>
                  <a:lnTo>
                    <a:pt x="357136" y="130479"/>
                  </a:lnTo>
                  <a:lnTo>
                    <a:pt x="360692" y="128981"/>
                  </a:lnTo>
                  <a:lnTo>
                    <a:pt x="363347" y="126822"/>
                  </a:lnTo>
                  <a:lnTo>
                    <a:pt x="364998" y="123964"/>
                  </a:lnTo>
                  <a:lnTo>
                    <a:pt x="366776" y="121132"/>
                  </a:lnTo>
                  <a:lnTo>
                    <a:pt x="367665" y="118122"/>
                  </a:lnTo>
                  <a:lnTo>
                    <a:pt x="367665" y="109207"/>
                  </a:lnTo>
                  <a:lnTo>
                    <a:pt x="365633" y="104546"/>
                  </a:lnTo>
                  <a:lnTo>
                    <a:pt x="363994" y="103047"/>
                  </a:lnTo>
                  <a:lnTo>
                    <a:pt x="357771" y="97307"/>
                  </a:lnTo>
                  <a:lnTo>
                    <a:pt x="352450" y="95504"/>
                  </a:lnTo>
                  <a:lnTo>
                    <a:pt x="339775" y="95504"/>
                  </a:lnTo>
                  <a:lnTo>
                    <a:pt x="323303" y="114922"/>
                  </a:lnTo>
                  <a:lnTo>
                    <a:pt x="333184" y="114922"/>
                  </a:lnTo>
                  <a:lnTo>
                    <a:pt x="334073" y="107010"/>
                  </a:lnTo>
                  <a:lnTo>
                    <a:pt x="338391" y="103047"/>
                  </a:lnTo>
                  <a:lnTo>
                    <a:pt x="349669" y="103047"/>
                  </a:lnTo>
                  <a:lnTo>
                    <a:pt x="352577" y="104038"/>
                  </a:lnTo>
                  <a:lnTo>
                    <a:pt x="356641" y="108051"/>
                  </a:lnTo>
                  <a:lnTo>
                    <a:pt x="357644" y="110947"/>
                  </a:lnTo>
                  <a:lnTo>
                    <a:pt x="357644" y="123278"/>
                  </a:lnTo>
                  <a:lnTo>
                    <a:pt x="352958" y="127558"/>
                  </a:lnTo>
                  <a:lnTo>
                    <a:pt x="341426" y="127558"/>
                  </a:lnTo>
                  <a:lnTo>
                    <a:pt x="341426" y="135051"/>
                  </a:lnTo>
                  <a:lnTo>
                    <a:pt x="350431" y="135051"/>
                  </a:lnTo>
                  <a:lnTo>
                    <a:pt x="354482" y="136334"/>
                  </a:lnTo>
                  <a:lnTo>
                    <a:pt x="360057" y="141401"/>
                  </a:lnTo>
                  <a:lnTo>
                    <a:pt x="361391" y="144868"/>
                  </a:lnTo>
                  <a:lnTo>
                    <a:pt x="361454" y="154292"/>
                  </a:lnTo>
                  <a:lnTo>
                    <a:pt x="360057" y="158038"/>
                  </a:lnTo>
                  <a:lnTo>
                    <a:pt x="354736" y="163804"/>
                  </a:lnTo>
                  <a:lnTo>
                    <a:pt x="351180" y="165252"/>
                  </a:lnTo>
                  <a:lnTo>
                    <a:pt x="342061" y="165252"/>
                  </a:lnTo>
                  <a:lnTo>
                    <a:pt x="338518" y="163931"/>
                  </a:lnTo>
                  <a:lnTo>
                    <a:pt x="335978" y="161277"/>
                  </a:lnTo>
                  <a:lnTo>
                    <a:pt x="333565" y="158623"/>
                  </a:lnTo>
                  <a:lnTo>
                    <a:pt x="332308" y="155460"/>
                  </a:lnTo>
                  <a:lnTo>
                    <a:pt x="332308" y="151790"/>
                  </a:lnTo>
                  <a:lnTo>
                    <a:pt x="322287" y="151790"/>
                  </a:lnTo>
                  <a:lnTo>
                    <a:pt x="322668" y="158115"/>
                  </a:lnTo>
                  <a:lnTo>
                    <a:pt x="325081" y="163195"/>
                  </a:lnTo>
                  <a:lnTo>
                    <a:pt x="333946" y="170878"/>
                  </a:lnTo>
                  <a:lnTo>
                    <a:pt x="339648" y="172796"/>
                  </a:lnTo>
                  <a:lnTo>
                    <a:pt x="353720" y="172796"/>
                  </a:lnTo>
                  <a:lnTo>
                    <a:pt x="359549" y="170637"/>
                  </a:lnTo>
                  <a:lnTo>
                    <a:pt x="364236" y="166319"/>
                  </a:lnTo>
                  <a:lnTo>
                    <a:pt x="365442" y="165252"/>
                  </a:lnTo>
                  <a:lnTo>
                    <a:pt x="369049" y="162013"/>
                  </a:lnTo>
                  <a:lnTo>
                    <a:pt x="371335" y="156400"/>
                  </a:lnTo>
                  <a:lnTo>
                    <a:pt x="371335" y="144868"/>
                  </a:lnTo>
                  <a:close/>
                </a:path>
                <a:path w="2104390" h="685800">
                  <a:moveTo>
                    <a:pt x="386918" y="213690"/>
                  </a:moveTo>
                  <a:lnTo>
                    <a:pt x="379450" y="213690"/>
                  </a:lnTo>
                  <a:lnTo>
                    <a:pt x="377799" y="222745"/>
                  </a:lnTo>
                  <a:lnTo>
                    <a:pt x="371081" y="227266"/>
                  </a:lnTo>
                  <a:lnTo>
                    <a:pt x="359295" y="227266"/>
                  </a:lnTo>
                  <a:lnTo>
                    <a:pt x="359295" y="234810"/>
                  </a:lnTo>
                  <a:lnTo>
                    <a:pt x="367411" y="234810"/>
                  </a:lnTo>
                  <a:lnTo>
                    <a:pt x="373367" y="233514"/>
                  </a:lnTo>
                  <a:lnTo>
                    <a:pt x="377291" y="230936"/>
                  </a:lnTo>
                  <a:lnTo>
                    <a:pt x="377291" y="289725"/>
                  </a:lnTo>
                  <a:lnTo>
                    <a:pt x="386918" y="289725"/>
                  </a:lnTo>
                  <a:lnTo>
                    <a:pt x="386918" y="230936"/>
                  </a:lnTo>
                  <a:lnTo>
                    <a:pt x="386918" y="213690"/>
                  </a:lnTo>
                  <a:close/>
                </a:path>
                <a:path w="2104390" h="685800">
                  <a:moveTo>
                    <a:pt x="427355" y="279285"/>
                  </a:moveTo>
                  <a:lnTo>
                    <a:pt x="416826" y="279285"/>
                  </a:lnTo>
                  <a:lnTo>
                    <a:pt x="416826" y="289725"/>
                  </a:lnTo>
                  <a:lnTo>
                    <a:pt x="427355" y="289725"/>
                  </a:lnTo>
                  <a:lnTo>
                    <a:pt x="427355" y="279285"/>
                  </a:lnTo>
                  <a:close/>
                </a:path>
                <a:path w="2104390" h="685800">
                  <a:moveTo>
                    <a:pt x="430898" y="145211"/>
                  </a:moveTo>
                  <a:lnTo>
                    <a:pt x="420763" y="145211"/>
                  </a:lnTo>
                  <a:lnTo>
                    <a:pt x="420763" y="110947"/>
                  </a:lnTo>
                  <a:lnTo>
                    <a:pt x="420763" y="95796"/>
                  </a:lnTo>
                  <a:lnTo>
                    <a:pt x="413283" y="95796"/>
                  </a:lnTo>
                  <a:lnTo>
                    <a:pt x="411124" y="98933"/>
                  </a:lnTo>
                  <a:lnTo>
                    <a:pt x="411124" y="110947"/>
                  </a:lnTo>
                  <a:lnTo>
                    <a:pt x="411124" y="145211"/>
                  </a:lnTo>
                  <a:lnTo>
                    <a:pt x="388188" y="145211"/>
                  </a:lnTo>
                  <a:lnTo>
                    <a:pt x="411124" y="110947"/>
                  </a:lnTo>
                  <a:lnTo>
                    <a:pt x="411124" y="98933"/>
                  </a:lnTo>
                  <a:lnTo>
                    <a:pt x="379196" y="145211"/>
                  </a:lnTo>
                  <a:lnTo>
                    <a:pt x="379196" y="153682"/>
                  </a:lnTo>
                  <a:lnTo>
                    <a:pt x="411124" y="153682"/>
                  </a:lnTo>
                  <a:lnTo>
                    <a:pt x="411124" y="171526"/>
                  </a:lnTo>
                  <a:lnTo>
                    <a:pt x="420763" y="171526"/>
                  </a:lnTo>
                  <a:lnTo>
                    <a:pt x="420763" y="153682"/>
                  </a:lnTo>
                  <a:lnTo>
                    <a:pt x="430898" y="153682"/>
                  </a:lnTo>
                  <a:lnTo>
                    <a:pt x="430898" y="145211"/>
                  </a:lnTo>
                  <a:close/>
                </a:path>
                <a:path w="2104390" h="685800">
                  <a:moveTo>
                    <a:pt x="490969" y="134251"/>
                  </a:moveTo>
                  <a:lnTo>
                    <a:pt x="489445" y="117297"/>
                  </a:lnTo>
                  <a:lnTo>
                    <a:pt x="484873" y="105181"/>
                  </a:lnTo>
                  <a:lnTo>
                    <a:pt x="482612" y="103047"/>
                  </a:lnTo>
                  <a:lnTo>
                    <a:pt x="480961" y="101485"/>
                  </a:lnTo>
                  <a:lnTo>
                    <a:pt x="480961" y="122656"/>
                  </a:lnTo>
                  <a:lnTo>
                    <a:pt x="480961" y="145808"/>
                  </a:lnTo>
                  <a:lnTo>
                    <a:pt x="479818" y="153873"/>
                  </a:lnTo>
                  <a:lnTo>
                    <a:pt x="477278" y="158407"/>
                  </a:lnTo>
                  <a:lnTo>
                    <a:pt x="474878" y="162966"/>
                  </a:lnTo>
                  <a:lnTo>
                    <a:pt x="471322" y="165252"/>
                  </a:lnTo>
                  <a:lnTo>
                    <a:pt x="461822" y="165252"/>
                  </a:lnTo>
                  <a:lnTo>
                    <a:pt x="458266" y="162966"/>
                  </a:lnTo>
                  <a:lnTo>
                    <a:pt x="455866" y="158407"/>
                  </a:lnTo>
                  <a:lnTo>
                    <a:pt x="453326" y="153873"/>
                  </a:lnTo>
                  <a:lnTo>
                    <a:pt x="452183" y="145808"/>
                  </a:lnTo>
                  <a:lnTo>
                    <a:pt x="452183" y="122656"/>
                  </a:lnTo>
                  <a:lnTo>
                    <a:pt x="453326" y="114554"/>
                  </a:lnTo>
                  <a:lnTo>
                    <a:pt x="455866" y="109956"/>
                  </a:lnTo>
                  <a:lnTo>
                    <a:pt x="458266" y="105346"/>
                  </a:lnTo>
                  <a:lnTo>
                    <a:pt x="461822" y="103047"/>
                  </a:lnTo>
                  <a:lnTo>
                    <a:pt x="471322" y="103047"/>
                  </a:lnTo>
                  <a:lnTo>
                    <a:pt x="474878" y="105346"/>
                  </a:lnTo>
                  <a:lnTo>
                    <a:pt x="477278" y="109956"/>
                  </a:lnTo>
                  <a:lnTo>
                    <a:pt x="479818" y="114554"/>
                  </a:lnTo>
                  <a:lnTo>
                    <a:pt x="480961" y="122656"/>
                  </a:lnTo>
                  <a:lnTo>
                    <a:pt x="480961" y="101485"/>
                  </a:lnTo>
                  <a:lnTo>
                    <a:pt x="477227" y="97917"/>
                  </a:lnTo>
                  <a:lnTo>
                    <a:pt x="466509" y="95504"/>
                  </a:lnTo>
                  <a:lnTo>
                    <a:pt x="455866" y="97917"/>
                  </a:lnTo>
                  <a:lnTo>
                    <a:pt x="448259" y="105181"/>
                  </a:lnTo>
                  <a:lnTo>
                    <a:pt x="443699" y="117297"/>
                  </a:lnTo>
                  <a:lnTo>
                    <a:pt x="442175" y="134251"/>
                  </a:lnTo>
                  <a:lnTo>
                    <a:pt x="443699" y="151117"/>
                  </a:lnTo>
                  <a:lnTo>
                    <a:pt x="448259" y="163156"/>
                  </a:lnTo>
                  <a:lnTo>
                    <a:pt x="455866" y="170383"/>
                  </a:lnTo>
                  <a:lnTo>
                    <a:pt x="466509" y="172796"/>
                  </a:lnTo>
                  <a:lnTo>
                    <a:pt x="477227" y="170383"/>
                  </a:lnTo>
                  <a:lnTo>
                    <a:pt x="482650" y="165252"/>
                  </a:lnTo>
                  <a:lnTo>
                    <a:pt x="484873" y="163156"/>
                  </a:lnTo>
                  <a:lnTo>
                    <a:pt x="489445" y="151117"/>
                  </a:lnTo>
                  <a:lnTo>
                    <a:pt x="490969" y="134251"/>
                  </a:lnTo>
                  <a:close/>
                </a:path>
                <a:path w="2104390" h="685800">
                  <a:moveTo>
                    <a:pt x="491477" y="256984"/>
                  </a:moveTo>
                  <a:lnTo>
                    <a:pt x="489191" y="251117"/>
                  </a:lnTo>
                  <a:lnTo>
                    <a:pt x="486156" y="248272"/>
                  </a:lnTo>
                  <a:lnTo>
                    <a:pt x="484505" y="246722"/>
                  </a:lnTo>
                  <a:lnTo>
                    <a:pt x="482307" y="244589"/>
                  </a:lnTo>
                  <a:lnTo>
                    <a:pt x="479945" y="242316"/>
                  </a:lnTo>
                  <a:lnTo>
                    <a:pt x="474497" y="240118"/>
                  </a:lnTo>
                  <a:lnTo>
                    <a:pt x="462711" y="240118"/>
                  </a:lnTo>
                  <a:lnTo>
                    <a:pt x="458012" y="241604"/>
                  </a:lnTo>
                  <a:lnTo>
                    <a:pt x="454342" y="244589"/>
                  </a:lnTo>
                  <a:lnTo>
                    <a:pt x="455993" y="223850"/>
                  </a:lnTo>
                  <a:lnTo>
                    <a:pt x="487921" y="223850"/>
                  </a:lnTo>
                  <a:lnTo>
                    <a:pt x="487921" y="214972"/>
                  </a:lnTo>
                  <a:lnTo>
                    <a:pt x="447751" y="214972"/>
                  </a:lnTo>
                  <a:lnTo>
                    <a:pt x="444588" y="254444"/>
                  </a:lnTo>
                  <a:lnTo>
                    <a:pt x="452183" y="254444"/>
                  </a:lnTo>
                  <a:lnTo>
                    <a:pt x="455866" y="250329"/>
                  </a:lnTo>
                  <a:lnTo>
                    <a:pt x="460425" y="248272"/>
                  </a:lnTo>
                  <a:lnTo>
                    <a:pt x="470433" y="248272"/>
                  </a:lnTo>
                  <a:lnTo>
                    <a:pt x="474243" y="249783"/>
                  </a:lnTo>
                  <a:lnTo>
                    <a:pt x="480072" y="255841"/>
                  </a:lnTo>
                  <a:lnTo>
                    <a:pt x="481457" y="259969"/>
                  </a:lnTo>
                  <a:lnTo>
                    <a:pt x="481457" y="270370"/>
                  </a:lnTo>
                  <a:lnTo>
                    <a:pt x="480072" y="274701"/>
                  </a:lnTo>
                  <a:lnTo>
                    <a:pt x="477151" y="278206"/>
                  </a:lnTo>
                  <a:lnTo>
                    <a:pt x="474370" y="281711"/>
                  </a:lnTo>
                  <a:lnTo>
                    <a:pt x="470560" y="283464"/>
                  </a:lnTo>
                  <a:lnTo>
                    <a:pt x="462330" y="283464"/>
                  </a:lnTo>
                  <a:lnTo>
                    <a:pt x="459155" y="282359"/>
                  </a:lnTo>
                  <a:lnTo>
                    <a:pt x="456628" y="280162"/>
                  </a:lnTo>
                  <a:lnTo>
                    <a:pt x="453961" y="277977"/>
                  </a:lnTo>
                  <a:lnTo>
                    <a:pt x="452437" y="274624"/>
                  </a:lnTo>
                  <a:lnTo>
                    <a:pt x="451802" y="270090"/>
                  </a:lnTo>
                  <a:lnTo>
                    <a:pt x="441921" y="270090"/>
                  </a:lnTo>
                  <a:lnTo>
                    <a:pt x="459536" y="291007"/>
                  </a:lnTo>
                  <a:lnTo>
                    <a:pt x="473608" y="291007"/>
                  </a:lnTo>
                  <a:lnTo>
                    <a:pt x="479818" y="288480"/>
                  </a:lnTo>
                  <a:lnTo>
                    <a:pt x="484479" y="283464"/>
                  </a:lnTo>
                  <a:lnTo>
                    <a:pt x="489191" y="278384"/>
                  </a:lnTo>
                  <a:lnTo>
                    <a:pt x="491477" y="272021"/>
                  </a:lnTo>
                  <a:lnTo>
                    <a:pt x="491477" y="256984"/>
                  </a:lnTo>
                  <a:close/>
                </a:path>
                <a:path w="2104390" h="685800">
                  <a:moveTo>
                    <a:pt x="550786" y="252450"/>
                  </a:moveTo>
                  <a:lnTo>
                    <a:pt x="549262" y="235496"/>
                  </a:lnTo>
                  <a:lnTo>
                    <a:pt x="544703" y="223393"/>
                  </a:lnTo>
                  <a:lnTo>
                    <a:pt x="542455" y="221234"/>
                  </a:lnTo>
                  <a:lnTo>
                    <a:pt x="540893" y="219748"/>
                  </a:lnTo>
                  <a:lnTo>
                    <a:pt x="540893" y="240855"/>
                  </a:lnTo>
                  <a:lnTo>
                    <a:pt x="540893" y="264020"/>
                  </a:lnTo>
                  <a:lnTo>
                    <a:pt x="539635" y="272059"/>
                  </a:lnTo>
                  <a:lnTo>
                    <a:pt x="537222" y="276618"/>
                  </a:lnTo>
                  <a:lnTo>
                    <a:pt x="534682" y="281178"/>
                  </a:lnTo>
                  <a:lnTo>
                    <a:pt x="531139" y="283464"/>
                  </a:lnTo>
                  <a:lnTo>
                    <a:pt x="521766" y="283464"/>
                  </a:lnTo>
                  <a:lnTo>
                    <a:pt x="518210" y="281178"/>
                  </a:lnTo>
                  <a:lnTo>
                    <a:pt x="515683" y="276618"/>
                  </a:lnTo>
                  <a:lnTo>
                    <a:pt x="513270" y="272059"/>
                  </a:lnTo>
                  <a:lnTo>
                    <a:pt x="512000" y="264020"/>
                  </a:lnTo>
                  <a:lnTo>
                    <a:pt x="512000" y="240855"/>
                  </a:lnTo>
                  <a:lnTo>
                    <a:pt x="513270" y="232765"/>
                  </a:lnTo>
                  <a:lnTo>
                    <a:pt x="515683" y="228155"/>
                  </a:lnTo>
                  <a:lnTo>
                    <a:pt x="518210" y="223545"/>
                  </a:lnTo>
                  <a:lnTo>
                    <a:pt x="521766" y="221234"/>
                  </a:lnTo>
                  <a:lnTo>
                    <a:pt x="531139" y="221234"/>
                  </a:lnTo>
                  <a:lnTo>
                    <a:pt x="534682" y="223545"/>
                  </a:lnTo>
                  <a:lnTo>
                    <a:pt x="537222" y="228155"/>
                  </a:lnTo>
                  <a:lnTo>
                    <a:pt x="539635" y="232765"/>
                  </a:lnTo>
                  <a:lnTo>
                    <a:pt x="540893" y="240855"/>
                  </a:lnTo>
                  <a:lnTo>
                    <a:pt x="540893" y="219748"/>
                  </a:lnTo>
                  <a:lnTo>
                    <a:pt x="537095" y="216115"/>
                  </a:lnTo>
                  <a:lnTo>
                    <a:pt x="526453" y="213690"/>
                  </a:lnTo>
                  <a:lnTo>
                    <a:pt x="515810" y="216115"/>
                  </a:lnTo>
                  <a:lnTo>
                    <a:pt x="508203" y="223393"/>
                  </a:lnTo>
                  <a:lnTo>
                    <a:pt x="503643" y="235496"/>
                  </a:lnTo>
                  <a:lnTo>
                    <a:pt x="502119" y="252450"/>
                  </a:lnTo>
                  <a:lnTo>
                    <a:pt x="503643" y="269316"/>
                  </a:lnTo>
                  <a:lnTo>
                    <a:pt x="508203" y="281368"/>
                  </a:lnTo>
                  <a:lnTo>
                    <a:pt x="515810" y="288594"/>
                  </a:lnTo>
                  <a:lnTo>
                    <a:pt x="526453" y="291007"/>
                  </a:lnTo>
                  <a:lnTo>
                    <a:pt x="537095" y="288594"/>
                  </a:lnTo>
                  <a:lnTo>
                    <a:pt x="542505" y="283464"/>
                  </a:lnTo>
                  <a:lnTo>
                    <a:pt x="544703" y="281368"/>
                  </a:lnTo>
                  <a:lnTo>
                    <a:pt x="549262" y="269316"/>
                  </a:lnTo>
                  <a:lnTo>
                    <a:pt x="550786" y="252450"/>
                  </a:lnTo>
                  <a:close/>
                </a:path>
                <a:path w="2104390" h="685800">
                  <a:moveTo>
                    <a:pt x="617816" y="609549"/>
                  </a:moveTo>
                  <a:lnTo>
                    <a:pt x="569417" y="609549"/>
                  </a:lnTo>
                  <a:lnTo>
                    <a:pt x="569417" y="618426"/>
                  </a:lnTo>
                  <a:lnTo>
                    <a:pt x="607809" y="618426"/>
                  </a:lnTo>
                  <a:lnTo>
                    <a:pt x="579932" y="684314"/>
                  </a:lnTo>
                  <a:lnTo>
                    <a:pt x="590702" y="684314"/>
                  </a:lnTo>
                  <a:lnTo>
                    <a:pt x="617816" y="616343"/>
                  </a:lnTo>
                  <a:lnTo>
                    <a:pt x="617816" y="609549"/>
                  </a:lnTo>
                  <a:close/>
                </a:path>
                <a:path w="2104390" h="685800">
                  <a:moveTo>
                    <a:pt x="618324" y="533374"/>
                  </a:moveTo>
                  <a:lnTo>
                    <a:pt x="616051" y="527494"/>
                  </a:lnTo>
                  <a:lnTo>
                    <a:pt x="613105" y="524649"/>
                  </a:lnTo>
                  <a:lnTo>
                    <a:pt x="611492" y="523087"/>
                  </a:lnTo>
                  <a:lnTo>
                    <a:pt x="609231" y="520979"/>
                  </a:lnTo>
                  <a:lnTo>
                    <a:pt x="606793" y="518693"/>
                  </a:lnTo>
                  <a:lnTo>
                    <a:pt x="601345" y="516483"/>
                  </a:lnTo>
                  <a:lnTo>
                    <a:pt x="589559" y="516483"/>
                  </a:lnTo>
                  <a:lnTo>
                    <a:pt x="585000" y="517994"/>
                  </a:lnTo>
                  <a:lnTo>
                    <a:pt x="581202" y="520979"/>
                  </a:lnTo>
                  <a:lnTo>
                    <a:pt x="582841" y="500214"/>
                  </a:lnTo>
                  <a:lnTo>
                    <a:pt x="614781" y="500214"/>
                  </a:lnTo>
                  <a:lnTo>
                    <a:pt x="614781" y="491350"/>
                  </a:lnTo>
                  <a:lnTo>
                    <a:pt x="574738" y="491350"/>
                  </a:lnTo>
                  <a:lnTo>
                    <a:pt x="571563" y="530821"/>
                  </a:lnTo>
                  <a:lnTo>
                    <a:pt x="579043" y="530821"/>
                  </a:lnTo>
                  <a:lnTo>
                    <a:pt x="582714" y="526707"/>
                  </a:lnTo>
                  <a:lnTo>
                    <a:pt x="587286" y="524649"/>
                  </a:lnTo>
                  <a:lnTo>
                    <a:pt x="597293" y="524649"/>
                  </a:lnTo>
                  <a:lnTo>
                    <a:pt x="601091" y="526161"/>
                  </a:lnTo>
                  <a:lnTo>
                    <a:pt x="606920" y="532206"/>
                  </a:lnTo>
                  <a:lnTo>
                    <a:pt x="608444" y="536346"/>
                  </a:lnTo>
                  <a:lnTo>
                    <a:pt x="608444" y="546747"/>
                  </a:lnTo>
                  <a:lnTo>
                    <a:pt x="606920" y="551078"/>
                  </a:lnTo>
                  <a:lnTo>
                    <a:pt x="604139" y="554583"/>
                  </a:lnTo>
                  <a:lnTo>
                    <a:pt x="601218" y="558088"/>
                  </a:lnTo>
                  <a:lnTo>
                    <a:pt x="597420" y="559828"/>
                  </a:lnTo>
                  <a:lnTo>
                    <a:pt x="589178" y="559828"/>
                  </a:lnTo>
                  <a:lnTo>
                    <a:pt x="586143" y="558736"/>
                  </a:lnTo>
                  <a:lnTo>
                    <a:pt x="580821" y="554342"/>
                  </a:lnTo>
                  <a:lnTo>
                    <a:pt x="579297" y="550989"/>
                  </a:lnTo>
                  <a:lnTo>
                    <a:pt x="578789" y="546481"/>
                  </a:lnTo>
                  <a:lnTo>
                    <a:pt x="568782" y="546481"/>
                  </a:lnTo>
                  <a:lnTo>
                    <a:pt x="569544" y="553415"/>
                  </a:lnTo>
                  <a:lnTo>
                    <a:pt x="572071" y="558622"/>
                  </a:lnTo>
                  <a:lnTo>
                    <a:pt x="576630" y="562140"/>
                  </a:lnTo>
                  <a:lnTo>
                    <a:pt x="581075" y="565632"/>
                  </a:lnTo>
                  <a:lnTo>
                    <a:pt x="586524" y="567385"/>
                  </a:lnTo>
                  <a:lnTo>
                    <a:pt x="600583" y="567385"/>
                  </a:lnTo>
                  <a:lnTo>
                    <a:pt x="606793" y="564857"/>
                  </a:lnTo>
                  <a:lnTo>
                    <a:pt x="611339" y="559828"/>
                  </a:lnTo>
                  <a:lnTo>
                    <a:pt x="616051" y="554761"/>
                  </a:lnTo>
                  <a:lnTo>
                    <a:pt x="618324" y="548398"/>
                  </a:lnTo>
                  <a:lnTo>
                    <a:pt x="618324" y="533374"/>
                  </a:lnTo>
                  <a:close/>
                </a:path>
                <a:path w="2104390" h="685800">
                  <a:moveTo>
                    <a:pt x="677125" y="557237"/>
                  </a:moveTo>
                  <a:lnTo>
                    <a:pt x="640892" y="557237"/>
                  </a:lnTo>
                  <a:lnTo>
                    <a:pt x="641146" y="555053"/>
                  </a:lnTo>
                  <a:lnTo>
                    <a:pt x="645706" y="550265"/>
                  </a:lnTo>
                  <a:lnTo>
                    <a:pt x="663448" y="535444"/>
                  </a:lnTo>
                  <a:lnTo>
                    <a:pt x="669404" y="529653"/>
                  </a:lnTo>
                  <a:lnTo>
                    <a:pt x="672439" y="525487"/>
                  </a:lnTo>
                  <a:lnTo>
                    <a:pt x="675360" y="521322"/>
                  </a:lnTo>
                  <a:lnTo>
                    <a:pt x="676884" y="516521"/>
                  </a:lnTo>
                  <a:lnTo>
                    <a:pt x="676884" y="505066"/>
                  </a:lnTo>
                  <a:lnTo>
                    <a:pt x="674852" y="500062"/>
                  </a:lnTo>
                  <a:lnTo>
                    <a:pt x="672376" y="497624"/>
                  </a:lnTo>
                  <a:lnTo>
                    <a:pt x="666737" y="492061"/>
                  </a:lnTo>
                  <a:lnTo>
                    <a:pt x="661035" y="490080"/>
                  </a:lnTo>
                  <a:lnTo>
                    <a:pt x="646595" y="490080"/>
                  </a:lnTo>
                  <a:lnTo>
                    <a:pt x="640892" y="492036"/>
                  </a:lnTo>
                  <a:lnTo>
                    <a:pt x="632269" y="499884"/>
                  </a:lnTo>
                  <a:lnTo>
                    <a:pt x="629856" y="505129"/>
                  </a:lnTo>
                  <a:lnTo>
                    <a:pt x="629361" y="511695"/>
                  </a:lnTo>
                  <a:lnTo>
                    <a:pt x="639241" y="511695"/>
                  </a:lnTo>
                  <a:lnTo>
                    <a:pt x="639622" y="507072"/>
                  </a:lnTo>
                  <a:lnTo>
                    <a:pt x="641146" y="503567"/>
                  </a:lnTo>
                  <a:lnTo>
                    <a:pt x="643826" y="501167"/>
                  </a:lnTo>
                  <a:lnTo>
                    <a:pt x="646341" y="498817"/>
                  </a:lnTo>
                  <a:lnTo>
                    <a:pt x="649630" y="497624"/>
                  </a:lnTo>
                  <a:lnTo>
                    <a:pt x="657618" y="497624"/>
                  </a:lnTo>
                  <a:lnTo>
                    <a:pt x="661047" y="498817"/>
                  </a:lnTo>
                  <a:lnTo>
                    <a:pt x="663473" y="501192"/>
                  </a:lnTo>
                  <a:lnTo>
                    <a:pt x="665721" y="503529"/>
                  </a:lnTo>
                  <a:lnTo>
                    <a:pt x="666991" y="506768"/>
                  </a:lnTo>
                  <a:lnTo>
                    <a:pt x="666991" y="515467"/>
                  </a:lnTo>
                  <a:lnTo>
                    <a:pt x="639749" y="543801"/>
                  </a:lnTo>
                  <a:lnTo>
                    <a:pt x="634555" y="548906"/>
                  </a:lnTo>
                  <a:lnTo>
                    <a:pt x="628967" y="557237"/>
                  </a:lnTo>
                  <a:lnTo>
                    <a:pt x="627456" y="561555"/>
                  </a:lnTo>
                  <a:lnTo>
                    <a:pt x="627456" y="566102"/>
                  </a:lnTo>
                  <a:lnTo>
                    <a:pt x="677125" y="566102"/>
                  </a:lnTo>
                  <a:lnTo>
                    <a:pt x="677125" y="557237"/>
                  </a:lnTo>
                  <a:close/>
                </a:path>
                <a:path w="2104390" h="685800">
                  <a:moveTo>
                    <a:pt x="677760" y="609549"/>
                  </a:moveTo>
                  <a:lnTo>
                    <a:pt x="629361" y="609549"/>
                  </a:lnTo>
                  <a:lnTo>
                    <a:pt x="629361" y="618426"/>
                  </a:lnTo>
                  <a:lnTo>
                    <a:pt x="667626" y="618426"/>
                  </a:lnTo>
                  <a:lnTo>
                    <a:pt x="639749" y="684314"/>
                  </a:lnTo>
                  <a:lnTo>
                    <a:pt x="650519" y="684314"/>
                  </a:lnTo>
                  <a:lnTo>
                    <a:pt x="677760" y="616343"/>
                  </a:lnTo>
                  <a:lnTo>
                    <a:pt x="677760" y="609549"/>
                  </a:lnTo>
                  <a:close/>
                </a:path>
                <a:path w="2104390" h="685800">
                  <a:moveTo>
                    <a:pt x="737577" y="609549"/>
                  </a:moveTo>
                  <a:lnTo>
                    <a:pt x="689165" y="609549"/>
                  </a:lnTo>
                  <a:lnTo>
                    <a:pt x="689165" y="618426"/>
                  </a:lnTo>
                  <a:lnTo>
                    <a:pt x="727570" y="618426"/>
                  </a:lnTo>
                  <a:lnTo>
                    <a:pt x="699693" y="684314"/>
                  </a:lnTo>
                  <a:lnTo>
                    <a:pt x="710463" y="684314"/>
                  </a:lnTo>
                  <a:lnTo>
                    <a:pt x="737577" y="616343"/>
                  </a:lnTo>
                  <a:lnTo>
                    <a:pt x="737577" y="609549"/>
                  </a:lnTo>
                  <a:close/>
                </a:path>
                <a:path w="2104390" h="685800">
                  <a:moveTo>
                    <a:pt x="737958" y="538111"/>
                  </a:moveTo>
                  <a:lnTo>
                    <a:pt x="732764" y="531634"/>
                  </a:lnTo>
                  <a:lnTo>
                    <a:pt x="731418" y="531012"/>
                  </a:lnTo>
                  <a:lnTo>
                    <a:pt x="727951" y="529424"/>
                  </a:lnTo>
                  <a:lnTo>
                    <a:pt x="727951" y="543039"/>
                  </a:lnTo>
                  <a:lnTo>
                    <a:pt x="727951" y="550481"/>
                  </a:lnTo>
                  <a:lnTo>
                    <a:pt x="726681" y="553808"/>
                  </a:lnTo>
                  <a:lnTo>
                    <a:pt x="723900" y="556209"/>
                  </a:lnTo>
                  <a:lnTo>
                    <a:pt x="721233" y="558622"/>
                  </a:lnTo>
                  <a:lnTo>
                    <a:pt x="717689" y="559828"/>
                  </a:lnTo>
                  <a:lnTo>
                    <a:pt x="708812" y="559828"/>
                  </a:lnTo>
                  <a:lnTo>
                    <a:pt x="705269" y="558622"/>
                  </a:lnTo>
                  <a:lnTo>
                    <a:pt x="702602" y="556209"/>
                  </a:lnTo>
                  <a:lnTo>
                    <a:pt x="699820" y="553808"/>
                  </a:lnTo>
                  <a:lnTo>
                    <a:pt x="698550" y="550481"/>
                  </a:lnTo>
                  <a:lnTo>
                    <a:pt x="698550" y="543039"/>
                  </a:lnTo>
                  <a:lnTo>
                    <a:pt x="699693" y="540258"/>
                  </a:lnTo>
                  <a:lnTo>
                    <a:pt x="702094" y="537933"/>
                  </a:lnTo>
                  <a:lnTo>
                    <a:pt x="704380" y="535597"/>
                  </a:lnTo>
                  <a:lnTo>
                    <a:pt x="708177" y="533298"/>
                  </a:lnTo>
                  <a:lnTo>
                    <a:pt x="713244" y="531012"/>
                  </a:lnTo>
                  <a:lnTo>
                    <a:pt x="718324" y="533298"/>
                  </a:lnTo>
                  <a:lnTo>
                    <a:pt x="722122" y="535597"/>
                  </a:lnTo>
                  <a:lnTo>
                    <a:pt x="724408" y="537933"/>
                  </a:lnTo>
                  <a:lnTo>
                    <a:pt x="726808" y="540258"/>
                  </a:lnTo>
                  <a:lnTo>
                    <a:pt x="727951" y="543039"/>
                  </a:lnTo>
                  <a:lnTo>
                    <a:pt x="727951" y="529424"/>
                  </a:lnTo>
                  <a:lnTo>
                    <a:pt x="722376" y="526846"/>
                  </a:lnTo>
                  <a:lnTo>
                    <a:pt x="729208" y="522871"/>
                  </a:lnTo>
                  <a:lnTo>
                    <a:pt x="730732" y="521982"/>
                  </a:lnTo>
                  <a:lnTo>
                    <a:pt x="734923" y="515886"/>
                  </a:lnTo>
                  <a:lnTo>
                    <a:pt x="734923" y="503186"/>
                  </a:lnTo>
                  <a:lnTo>
                    <a:pt x="733018" y="498754"/>
                  </a:lnTo>
                  <a:lnTo>
                    <a:pt x="731697" y="497624"/>
                  </a:lnTo>
                  <a:lnTo>
                    <a:pt x="728967" y="495287"/>
                  </a:lnTo>
                  <a:lnTo>
                    <a:pt x="725030" y="491807"/>
                  </a:lnTo>
                  <a:lnTo>
                    <a:pt x="725030" y="505155"/>
                  </a:lnTo>
                  <a:lnTo>
                    <a:pt x="725030" y="514578"/>
                  </a:lnTo>
                  <a:lnTo>
                    <a:pt x="721106" y="519328"/>
                  </a:lnTo>
                  <a:lnTo>
                    <a:pt x="713244" y="522871"/>
                  </a:lnTo>
                  <a:lnTo>
                    <a:pt x="705396" y="519328"/>
                  </a:lnTo>
                  <a:lnTo>
                    <a:pt x="701459" y="514578"/>
                  </a:lnTo>
                  <a:lnTo>
                    <a:pt x="701459" y="505155"/>
                  </a:lnTo>
                  <a:lnTo>
                    <a:pt x="702475" y="502475"/>
                  </a:lnTo>
                  <a:lnTo>
                    <a:pt x="704634" y="500532"/>
                  </a:lnTo>
                  <a:lnTo>
                    <a:pt x="706666" y="498589"/>
                  </a:lnTo>
                  <a:lnTo>
                    <a:pt x="709574" y="497624"/>
                  </a:lnTo>
                  <a:lnTo>
                    <a:pt x="716927" y="497624"/>
                  </a:lnTo>
                  <a:lnTo>
                    <a:pt x="719836" y="498589"/>
                  </a:lnTo>
                  <a:lnTo>
                    <a:pt x="721868" y="500532"/>
                  </a:lnTo>
                  <a:lnTo>
                    <a:pt x="724027" y="502475"/>
                  </a:lnTo>
                  <a:lnTo>
                    <a:pt x="725030" y="505155"/>
                  </a:lnTo>
                  <a:lnTo>
                    <a:pt x="725030" y="491807"/>
                  </a:lnTo>
                  <a:lnTo>
                    <a:pt x="719709" y="490080"/>
                  </a:lnTo>
                  <a:lnTo>
                    <a:pt x="706666" y="490080"/>
                  </a:lnTo>
                  <a:lnTo>
                    <a:pt x="701459" y="491807"/>
                  </a:lnTo>
                  <a:lnTo>
                    <a:pt x="697534" y="495287"/>
                  </a:lnTo>
                  <a:lnTo>
                    <a:pt x="693483" y="498754"/>
                  </a:lnTo>
                  <a:lnTo>
                    <a:pt x="691451" y="503186"/>
                  </a:lnTo>
                  <a:lnTo>
                    <a:pt x="691451" y="515886"/>
                  </a:lnTo>
                  <a:lnTo>
                    <a:pt x="695629" y="521982"/>
                  </a:lnTo>
                  <a:lnTo>
                    <a:pt x="704126" y="526846"/>
                  </a:lnTo>
                  <a:lnTo>
                    <a:pt x="693737" y="531634"/>
                  </a:lnTo>
                  <a:lnTo>
                    <a:pt x="688543" y="538111"/>
                  </a:lnTo>
                  <a:lnTo>
                    <a:pt x="688543" y="552564"/>
                  </a:lnTo>
                  <a:lnTo>
                    <a:pt x="690816" y="557657"/>
                  </a:lnTo>
                  <a:lnTo>
                    <a:pt x="699947" y="565442"/>
                  </a:lnTo>
                  <a:lnTo>
                    <a:pt x="705904" y="567385"/>
                  </a:lnTo>
                  <a:lnTo>
                    <a:pt x="720598" y="567385"/>
                  </a:lnTo>
                  <a:lnTo>
                    <a:pt x="726554" y="565442"/>
                  </a:lnTo>
                  <a:lnTo>
                    <a:pt x="733132" y="559828"/>
                  </a:lnTo>
                  <a:lnTo>
                    <a:pt x="735685" y="557657"/>
                  </a:lnTo>
                  <a:lnTo>
                    <a:pt x="737958" y="552564"/>
                  </a:lnTo>
                  <a:lnTo>
                    <a:pt x="737958" y="538111"/>
                  </a:lnTo>
                  <a:close/>
                </a:path>
                <a:path w="2104390" h="685800">
                  <a:moveTo>
                    <a:pt x="763816" y="555650"/>
                  </a:moveTo>
                  <a:lnTo>
                    <a:pt x="753300" y="555650"/>
                  </a:lnTo>
                  <a:lnTo>
                    <a:pt x="753300" y="566102"/>
                  </a:lnTo>
                  <a:lnTo>
                    <a:pt x="763816" y="566102"/>
                  </a:lnTo>
                  <a:lnTo>
                    <a:pt x="763816" y="555650"/>
                  </a:lnTo>
                  <a:close/>
                </a:path>
                <a:path w="2104390" h="685800">
                  <a:moveTo>
                    <a:pt x="798029" y="651573"/>
                  </a:moveTo>
                  <a:lnTo>
                    <a:pt x="795743" y="645693"/>
                  </a:lnTo>
                  <a:lnTo>
                    <a:pt x="792721" y="642861"/>
                  </a:lnTo>
                  <a:lnTo>
                    <a:pt x="791057" y="641299"/>
                  </a:lnTo>
                  <a:lnTo>
                    <a:pt x="788873" y="639191"/>
                  </a:lnTo>
                  <a:lnTo>
                    <a:pt x="786498" y="636892"/>
                  </a:lnTo>
                  <a:lnTo>
                    <a:pt x="781050" y="634695"/>
                  </a:lnTo>
                  <a:lnTo>
                    <a:pt x="769264" y="634695"/>
                  </a:lnTo>
                  <a:lnTo>
                    <a:pt x="764578" y="636193"/>
                  </a:lnTo>
                  <a:lnTo>
                    <a:pt x="760895" y="639191"/>
                  </a:lnTo>
                  <a:lnTo>
                    <a:pt x="762546" y="618426"/>
                  </a:lnTo>
                  <a:lnTo>
                    <a:pt x="794486" y="618426"/>
                  </a:lnTo>
                  <a:lnTo>
                    <a:pt x="794486" y="609549"/>
                  </a:lnTo>
                  <a:lnTo>
                    <a:pt x="754303" y="609549"/>
                  </a:lnTo>
                  <a:lnTo>
                    <a:pt x="751141" y="649020"/>
                  </a:lnTo>
                  <a:lnTo>
                    <a:pt x="758748" y="649020"/>
                  </a:lnTo>
                  <a:lnTo>
                    <a:pt x="762419" y="644906"/>
                  </a:lnTo>
                  <a:lnTo>
                    <a:pt x="766978" y="642861"/>
                  </a:lnTo>
                  <a:lnTo>
                    <a:pt x="776998" y="642861"/>
                  </a:lnTo>
                  <a:lnTo>
                    <a:pt x="780796" y="644372"/>
                  </a:lnTo>
                  <a:lnTo>
                    <a:pt x="786625" y="650417"/>
                  </a:lnTo>
                  <a:lnTo>
                    <a:pt x="788022" y="654545"/>
                  </a:lnTo>
                  <a:lnTo>
                    <a:pt x="788022" y="664946"/>
                  </a:lnTo>
                  <a:lnTo>
                    <a:pt x="786625" y="669290"/>
                  </a:lnTo>
                  <a:lnTo>
                    <a:pt x="783717" y="672782"/>
                  </a:lnTo>
                  <a:lnTo>
                    <a:pt x="780923" y="676287"/>
                  </a:lnTo>
                  <a:lnTo>
                    <a:pt x="777125" y="678040"/>
                  </a:lnTo>
                  <a:lnTo>
                    <a:pt x="768883" y="678040"/>
                  </a:lnTo>
                  <a:lnTo>
                    <a:pt x="765721" y="676935"/>
                  </a:lnTo>
                  <a:lnTo>
                    <a:pt x="763181" y="674751"/>
                  </a:lnTo>
                  <a:lnTo>
                    <a:pt x="760514" y="672553"/>
                  </a:lnTo>
                  <a:lnTo>
                    <a:pt x="759002" y="669201"/>
                  </a:lnTo>
                  <a:lnTo>
                    <a:pt x="758367" y="664679"/>
                  </a:lnTo>
                  <a:lnTo>
                    <a:pt x="748474" y="664679"/>
                  </a:lnTo>
                  <a:lnTo>
                    <a:pt x="766216" y="685584"/>
                  </a:lnTo>
                  <a:lnTo>
                    <a:pt x="780161" y="685584"/>
                  </a:lnTo>
                  <a:lnTo>
                    <a:pt x="786371" y="683069"/>
                  </a:lnTo>
                  <a:lnTo>
                    <a:pt x="791032" y="678040"/>
                  </a:lnTo>
                  <a:lnTo>
                    <a:pt x="795743" y="672960"/>
                  </a:lnTo>
                  <a:lnTo>
                    <a:pt x="798029" y="666597"/>
                  </a:lnTo>
                  <a:lnTo>
                    <a:pt x="798029" y="651573"/>
                  </a:lnTo>
                  <a:close/>
                </a:path>
                <a:path w="2104390" h="685800">
                  <a:moveTo>
                    <a:pt x="813244" y="490080"/>
                  </a:moveTo>
                  <a:lnTo>
                    <a:pt x="805764" y="490080"/>
                  </a:lnTo>
                  <a:lnTo>
                    <a:pt x="803986" y="499122"/>
                  </a:lnTo>
                  <a:lnTo>
                    <a:pt x="797267" y="503631"/>
                  </a:lnTo>
                  <a:lnTo>
                    <a:pt x="785609" y="503631"/>
                  </a:lnTo>
                  <a:lnTo>
                    <a:pt x="785609" y="511187"/>
                  </a:lnTo>
                  <a:lnTo>
                    <a:pt x="793724" y="511187"/>
                  </a:lnTo>
                  <a:lnTo>
                    <a:pt x="799680" y="509892"/>
                  </a:lnTo>
                  <a:lnTo>
                    <a:pt x="803605" y="507301"/>
                  </a:lnTo>
                  <a:lnTo>
                    <a:pt x="803605" y="566102"/>
                  </a:lnTo>
                  <a:lnTo>
                    <a:pt x="813244" y="566102"/>
                  </a:lnTo>
                  <a:lnTo>
                    <a:pt x="813244" y="507301"/>
                  </a:lnTo>
                  <a:lnTo>
                    <a:pt x="813244" y="490080"/>
                  </a:lnTo>
                  <a:close/>
                </a:path>
                <a:path w="2104390" h="685800">
                  <a:moveTo>
                    <a:pt x="857592" y="657656"/>
                  </a:moveTo>
                  <a:lnTo>
                    <a:pt x="843394" y="643267"/>
                  </a:lnTo>
                  <a:lnTo>
                    <a:pt x="846950" y="641769"/>
                  </a:lnTo>
                  <a:lnTo>
                    <a:pt x="849477" y="639597"/>
                  </a:lnTo>
                  <a:lnTo>
                    <a:pt x="851255" y="636752"/>
                  </a:lnTo>
                  <a:lnTo>
                    <a:pt x="852906" y="633920"/>
                  </a:lnTo>
                  <a:lnTo>
                    <a:pt x="853795" y="630910"/>
                  </a:lnTo>
                  <a:lnTo>
                    <a:pt x="853795" y="621995"/>
                  </a:lnTo>
                  <a:lnTo>
                    <a:pt x="851890" y="617321"/>
                  </a:lnTo>
                  <a:lnTo>
                    <a:pt x="850214" y="615835"/>
                  </a:lnTo>
                  <a:lnTo>
                    <a:pt x="847839" y="613702"/>
                  </a:lnTo>
                  <a:lnTo>
                    <a:pt x="843902" y="610082"/>
                  </a:lnTo>
                  <a:lnTo>
                    <a:pt x="838581" y="608279"/>
                  </a:lnTo>
                  <a:lnTo>
                    <a:pt x="825906" y="608279"/>
                  </a:lnTo>
                  <a:lnTo>
                    <a:pt x="820839" y="609930"/>
                  </a:lnTo>
                  <a:lnTo>
                    <a:pt x="816787" y="613244"/>
                  </a:lnTo>
                  <a:lnTo>
                    <a:pt x="812609" y="616572"/>
                  </a:lnTo>
                  <a:lnTo>
                    <a:pt x="810196" y="621385"/>
                  </a:lnTo>
                  <a:lnTo>
                    <a:pt x="809561" y="627710"/>
                  </a:lnTo>
                  <a:lnTo>
                    <a:pt x="819442" y="627710"/>
                  </a:lnTo>
                  <a:lnTo>
                    <a:pt x="820331" y="619785"/>
                  </a:lnTo>
                  <a:lnTo>
                    <a:pt x="824522" y="615835"/>
                  </a:lnTo>
                  <a:lnTo>
                    <a:pt x="835926" y="615835"/>
                  </a:lnTo>
                  <a:lnTo>
                    <a:pt x="838708" y="616839"/>
                  </a:lnTo>
                  <a:lnTo>
                    <a:pt x="840740" y="618832"/>
                  </a:lnTo>
                  <a:lnTo>
                    <a:pt x="842899" y="620852"/>
                  </a:lnTo>
                  <a:lnTo>
                    <a:pt x="843902" y="623735"/>
                  </a:lnTo>
                  <a:lnTo>
                    <a:pt x="843902" y="636079"/>
                  </a:lnTo>
                  <a:lnTo>
                    <a:pt x="839216" y="640359"/>
                  </a:lnTo>
                  <a:lnTo>
                    <a:pt x="827684" y="640359"/>
                  </a:lnTo>
                  <a:lnTo>
                    <a:pt x="827684" y="647852"/>
                  </a:lnTo>
                  <a:lnTo>
                    <a:pt x="836688" y="647852"/>
                  </a:lnTo>
                  <a:lnTo>
                    <a:pt x="840740" y="649109"/>
                  </a:lnTo>
                  <a:lnTo>
                    <a:pt x="846315" y="654189"/>
                  </a:lnTo>
                  <a:lnTo>
                    <a:pt x="847534" y="657656"/>
                  </a:lnTo>
                  <a:lnTo>
                    <a:pt x="847585" y="667080"/>
                  </a:lnTo>
                  <a:lnTo>
                    <a:pt x="846315" y="670814"/>
                  </a:lnTo>
                  <a:lnTo>
                    <a:pt x="840994" y="676592"/>
                  </a:lnTo>
                  <a:lnTo>
                    <a:pt x="837311" y="678040"/>
                  </a:lnTo>
                  <a:lnTo>
                    <a:pt x="828319" y="678040"/>
                  </a:lnTo>
                  <a:lnTo>
                    <a:pt x="824649" y="676706"/>
                  </a:lnTo>
                  <a:lnTo>
                    <a:pt x="822236" y="674065"/>
                  </a:lnTo>
                  <a:lnTo>
                    <a:pt x="819696" y="671410"/>
                  </a:lnTo>
                  <a:lnTo>
                    <a:pt x="818438" y="668248"/>
                  </a:lnTo>
                  <a:lnTo>
                    <a:pt x="818438" y="664578"/>
                  </a:lnTo>
                  <a:lnTo>
                    <a:pt x="808545" y="664578"/>
                  </a:lnTo>
                  <a:lnTo>
                    <a:pt x="808926" y="670902"/>
                  </a:lnTo>
                  <a:lnTo>
                    <a:pt x="811212" y="675982"/>
                  </a:lnTo>
                  <a:lnTo>
                    <a:pt x="820077" y="683679"/>
                  </a:lnTo>
                  <a:lnTo>
                    <a:pt x="825779" y="685584"/>
                  </a:lnTo>
                  <a:lnTo>
                    <a:pt x="839851" y="685584"/>
                  </a:lnTo>
                  <a:lnTo>
                    <a:pt x="845807" y="683437"/>
                  </a:lnTo>
                  <a:lnTo>
                    <a:pt x="851662" y="678040"/>
                  </a:lnTo>
                  <a:lnTo>
                    <a:pt x="855179" y="674801"/>
                  </a:lnTo>
                  <a:lnTo>
                    <a:pt x="857592" y="669188"/>
                  </a:lnTo>
                  <a:lnTo>
                    <a:pt x="857592" y="657656"/>
                  </a:lnTo>
                  <a:close/>
                </a:path>
                <a:path w="2104390" h="685800">
                  <a:moveTo>
                    <a:pt x="883577" y="673862"/>
                  </a:moveTo>
                  <a:lnTo>
                    <a:pt x="873048" y="673862"/>
                  </a:lnTo>
                  <a:lnTo>
                    <a:pt x="873048" y="684314"/>
                  </a:lnTo>
                  <a:lnTo>
                    <a:pt x="883577" y="684314"/>
                  </a:lnTo>
                  <a:lnTo>
                    <a:pt x="883577" y="673862"/>
                  </a:lnTo>
                  <a:close/>
                </a:path>
                <a:path w="2104390" h="685800">
                  <a:moveTo>
                    <a:pt x="887069" y="522681"/>
                  </a:moveTo>
                  <a:lnTo>
                    <a:pt x="877620" y="495325"/>
                  </a:lnTo>
                  <a:lnTo>
                    <a:pt x="877620" y="524243"/>
                  </a:lnTo>
                  <a:lnTo>
                    <a:pt x="872680" y="529577"/>
                  </a:lnTo>
                  <a:lnTo>
                    <a:pt x="867473" y="532244"/>
                  </a:lnTo>
                  <a:lnTo>
                    <a:pt x="857973" y="532244"/>
                  </a:lnTo>
                  <a:lnTo>
                    <a:pt x="854557" y="530644"/>
                  </a:lnTo>
                  <a:lnTo>
                    <a:pt x="849477" y="524217"/>
                  </a:lnTo>
                  <a:lnTo>
                    <a:pt x="848220" y="520090"/>
                  </a:lnTo>
                  <a:lnTo>
                    <a:pt x="848220" y="510108"/>
                  </a:lnTo>
                  <a:lnTo>
                    <a:pt x="849477" y="505955"/>
                  </a:lnTo>
                  <a:lnTo>
                    <a:pt x="851966" y="502526"/>
                  </a:lnTo>
                  <a:lnTo>
                    <a:pt x="854430" y="499300"/>
                  </a:lnTo>
                  <a:lnTo>
                    <a:pt x="857719" y="497624"/>
                  </a:lnTo>
                  <a:lnTo>
                    <a:pt x="866597" y="497624"/>
                  </a:lnTo>
                  <a:lnTo>
                    <a:pt x="870394" y="499910"/>
                  </a:lnTo>
                  <a:lnTo>
                    <a:pt x="873252" y="504583"/>
                  </a:lnTo>
                  <a:lnTo>
                    <a:pt x="876096" y="509054"/>
                  </a:lnTo>
                  <a:lnTo>
                    <a:pt x="877493" y="515632"/>
                  </a:lnTo>
                  <a:lnTo>
                    <a:pt x="877620" y="524243"/>
                  </a:lnTo>
                  <a:lnTo>
                    <a:pt x="877620" y="495325"/>
                  </a:lnTo>
                  <a:lnTo>
                    <a:pt x="876096" y="493179"/>
                  </a:lnTo>
                  <a:lnTo>
                    <a:pt x="869759" y="490080"/>
                  </a:lnTo>
                  <a:lnTo>
                    <a:pt x="854557" y="490080"/>
                  </a:lnTo>
                  <a:lnTo>
                    <a:pt x="848982" y="492556"/>
                  </a:lnTo>
                  <a:lnTo>
                    <a:pt x="840359" y="502526"/>
                  </a:lnTo>
                  <a:lnTo>
                    <a:pt x="838200" y="508571"/>
                  </a:lnTo>
                  <a:lnTo>
                    <a:pt x="838200" y="522681"/>
                  </a:lnTo>
                  <a:lnTo>
                    <a:pt x="840359" y="528447"/>
                  </a:lnTo>
                  <a:lnTo>
                    <a:pt x="848982" y="537527"/>
                  </a:lnTo>
                  <a:lnTo>
                    <a:pt x="854303" y="539788"/>
                  </a:lnTo>
                  <a:lnTo>
                    <a:pt x="866965" y="539788"/>
                  </a:lnTo>
                  <a:lnTo>
                    <a:pt x="872680" y="537070"/>
                  </a:lnTo>
                  <a:lnTo>
                    <a:pt x="877062" y="532244"/>
                  </a:lnTo>
                  <a:lnTo>
                    <a:pt x="877620" y="531634"/>
                  </a:lnTo>
                  <a:lnTo>
                    <a:pt x="865962" y="559828"/>
                  </a:lnTo>
                  <a:lnTo>
                    <a:pt x="854176" y="559828"/>
                  </a:lnTo>
                  <a:lnTo>
                    <a:pt x="850239" y="556145"/>
                  </a:lnTo>
                  <a:lnTo>
                    <a:pt x="849477" y="548767"/>
                  </a:lnTo>
                  <a:lnTo>
                    <a:pt x="839470" y="548767"/>
                  </a:lnTo>
                  <a:lnTo>
                    <a:pt x="840359" y="554913"/>
                  </a:lnTo>
                  <a:lnTo>
                    <a:pt x="842645" y="559562"/>
                  </a:lnTo>
                  <a:lnTo>
                    <a:pt x="850493" y="565823"/>
                  </a:lnTo>
                  <a:lnTo>
                    <a:pt x="855179" y="567385"/>
                  </a:lnTo>
                  <a:lnTo>
                    <a:pt x="860767" y="567385"/>
                  </a:lnTo>
                  <a:lnTo>
                    <a:pt x="872388" y="564819"/>
                  </a:lnTo>
                  <a:lnTo>
                    <a:pt x="877747" y="559828"/>
                  </a:lnTo>
                  <a:lnTo>
                    <a:pt x="880656" y="557123"/>
                  </a:lnTo>
                  <a:lnTo>
                    <a:pt x="885609" y="544296"/>
                  </a:lnTo>
                  <a:lnTo>
                    <a:pt x="886764" y="531634"/>
                  </a:lnTo>
                  <a:lnTo>
                    <a:pt x="887056" y="528447"/>
                  </a:lnTo>
                  <a:lnTo>
                    <a:pt x="887069" y="522681"/>
                  </a:lnTo>
                  <a:close/>
                </a:path>
                <a:path w="2104390" h="685800">
                  <a:moveTo>
                    <a:pt x="947445" y="652983"/>
                  </a:moveTo>
                  <a:lnTo>
                    <a:pt x="945286" y="647217"/>
                  </a:lnTo>
                  <a:lnTo>
                    <a:pt x="941641" y="643369"/>
                  </a:lnTo>
                  <a:lnTo>
                    <a:pt x="937564" y="639076"/>
                  </a:lnTo>
                  <a:lnTo>
                    <a:pt x="937564" y="655574"/>
                  </a:lnTo>
                  <a:lnTo>
                    <a:pt x="937564" y="665568"/>
                  </a:lnTo>
                  <a:lnTo>
                    <a:pt x="936294" y="669709"/>
                  </a:lnTo>
                  <a:lnTo>
                    <a:pt x="933678" y="673138"/>
                  </a:lnTo>
                  <a:lnTo>
                    <a:pt x="931354" y="676376"/>
                  </a:lnTo>
                  <a:lnTo>
                    <a:pt x="928052" y="678040"/>
                  </a:lnTo>
                  <a:lnTo>
                    <a:pt x="919187" y="678040"/>
                  </a:lnTo>
                  <a:lnTo>
                    <a:pt x="908037" y="651421"/>
                  </a:lnTo>
                  <a:lnTo>
                    <a:pt x="913104" y="646049"/>
                  </a:lnTo>
                  <a:lnTo>
                    <a:pt x="917117" y="643978"/>
                  </a:lnTo>
                  <a:lnTo>
                    <a:pt x="918298" y="643369"/>
                  </a:lnTo>
                  <a:lnTo>
                    <a:pt x="927798" y="643369"/>
                  </a:lnTo>
                  <a:lnTo>
                    <a:pt x="931227" y="644969"/>
                  </a:lnTo>
                  <a:lnTo>
                    <a:pt x="936294" y="651446"/>
                  </a:lnTo>
                  <a:lnTo>
                    <a:pt x="937564" y="655574"/>
                  </a:lnTo>
                  <a:lnTo>
                    <a:pt x="937564" y="639076"/>
                  </a:lnTo>
                  <a:lnTo>
                    <a:pt x="936675" y="638136"/>
                  </a:lnTo>
                  <a:lnTo>
                    <a:pt x="931481" y="635876"/>
                  </a:lnTo>
                  <a:lnTo>
                    <a:pt x="918806" y="635876"/>
                  </a:lnTo>
                  <a:lnTo>
                    <a:pt x="913104" y="638568"/>
                  </a:lnTo>
                  <a:lnTo>
                    <a:pt x="908164" y="643978"/>
                  </a:lnTo>
                  <a:lnTo>
                    <a:pt x="908659" y="634898"/>
                  </a:lnTo>
                  <a:lnTo>
                    <a:pt x="910310" y="627938"/>
                  </a:lnTo>
                  <a:lnTo>
                    <a:pt x="913231" y="623100"/>
                  </a:lnTo>
                  <a:lnTo>
                    <a:pt x="916012" y="618248"/>
                  </a:lnTo>
                  <a:lnTo>
                    <a:pt x="919822" y="615835"/>
                  </a:lnTo>
                  <a:lnTo>
                    <a:pt x="931481" y="615835"/>
                  </a:lnTo>
                  <a:lnTo>
                    <a:pt x="935405" y="619518"/>
                  </a:lnTo>
                  <a:lnTo>
                    <a:pt x="936294" y="626897"/>
                  </a:lnTo>
                  <a:lnTo>
                    <a:pt x="946175" y="626897"/>
                  </a:lnTo>
                  <a:lnTo>
                    <a:pt x="945413" y="620750"/>
                  </a:lnTo>
                  <a:lnTo>
                    <a:pt x="943013" y="616102"/>
                  </a:lnTo>
                  <a:lnTo>
                    <a:pt x="942670" y="615835"/>
                  </a:lnTo>
                  <a:lnTo>
                    <a:pt x="939076" y="612978"/>
                  </a:lnTo>
                  <a:lnTo>
                    <a:pt x="935278" y="609841"/>
                  </a:lnTo>
                  <a:lnTo>
                    <a:pt x="930465" y="608279"/>
                  </a:lnTo>
                  <a:lnTo>
                    <a:pt x="924890" y="608279"/>
                  </a:lnTo>
                  <a:lnTo>
                    <a:pt x="898601" y="647217"/>
                  </a:lnTo>
                  <a:lnTo>
                    <a:pt x="898512" y="651421"/>
                  </a:lnTo>
                  <a:lnTo>
                    <a:pt x="898829" y="657593"/>
                  </a:lnTo>
                  <a:lnTo>
                    <a:pt x="916012" y="685584"/>
                  </a:lnTo>
                  <a:lnTo>
                    <a:pt x="931100" y="685584"/>
                  </a:lnTo>
                  <a:lnTo>
                    <a:pt x="936802" y="683107"/>
                  </a:lnTo>
                  <a:lnTo>
                    <a:pt x="941184" y="678040"/>
                  </a:lnTo>
                  <a:lnTo>
                    <a:pt x="945413" y="673138"/>
                  </a:lnTo>
                  <a:lnTo>
                    <a:pt x="947445" y="667092"/>
                  </a:lnTo>
                  <a:lnTo>
                    <a:pt x="947445" y="652983"/>
                  </a:lnTo>
                  <a:close/>
                </a:path>
                <a:path w="2104390" h="685800">
                  <a:moveTo>
                    <a:pt x="947445" y="539445"/>
                  </a:moveTo>
                  <a:lnTo>
                    <a:pt x="946175" y="535419"/>
                  </a:lnTo>
                  <a:lnTo>
                    <a:pt x="943648" y="531990"/>
                  </a:lnTo>
                  <a:lnTo>
                    <a:pt x="941235" y="528561"/>
                  </a:lnTo>
                  <a:lnTo>
                    <a:pt x="937691" y="526249"/>
                  </a:lnTo>
                  <a:lnTo>
                    <a:pt x="933119" y="525056"/>
                  </a:lnTo>
                  <a:lnTo>
                    <a:pt x="936675" y="523557"/>
                  </a:lnTo>
                  <a:lnTo>
                    <a:pt x="939330" y="521398"/>
                  </a:lnTo>
                  <a:lnTo>
                    <a:pt x="940981" y="518566"/>
                  </a:lnTo>
                  <a:lnTo>
                    <a:pt x="942759" y="515708"/>
                  </a:lnTo>
                  <a:lnTo>
                    <a:pt x="943648" y="512699"/>
                  </a:lnTo>
                  <a:lnTo>
                    <a:pt x="943648" y="503783"/>
                  </a:lnTo>
                  <a:lnTo>
                    <a:pt x="941616" y="499135"/>
                  </a:lnTo>
                  <a:lnTo>
                    <a:pt x="939977" y="497624"/>
                  </a:lnTo>
                  <a:lnTo>
                    <a:pt x="933754" y="491883"/>
                  </a:lnTo>
                  <a:lnTo>
                    <a:pt x="928433" y="490080"/>
                  </a:lnTo>
                  <a:lnTo>
                    <a:pt x="915758" y="490080"/>
                  </a:lnTo>
                  <a:lnTo>
                    <a:pt x="899287" y="509511"/>
                  </a:lnTo>
                  <a:lnTo>
                    <a:pt x="909167" y="509511"/>
                  </a:lnTo>
                  <a:lnTo>
                    <a:pt x="910056" y="501586"/>
                  </a:lnTo>
                  <a:lnTo>
                    <a:pt x="914361" y="497624"/>
                  </a:lnTo>
                  <a:lnTo>
                    <a:pt x="925652" y="497624"/>
                  </a:lnTo>
                  <a:lnTo>
                    <a:pt x="928560" y="498627"/>
                  </a:lnTo>
                  <a:lnTo>
                    <a:pt x="932611" y="502640"/>
                  </a:lnTo>
                  <a:lnTo>
                    <a:pt x="933627" y="505523"/>
                  </a:lnTo>
                  <a:lnTo>
                    <a:pt x="933627" y="517867"/>
                  </a:lnTo>
                  <a:lnTo>
                    <a:pt x="928941" y="522160"/>
                  </a:lnTo>
                  <a:lnTo>
                    <a:pt x="917536" y="522160"/>
                  </a:lnTo>
                  <a:lnTo>
                    <a:pt x="917536" y="529653"/>
                  </a:lnTo>
                  <a:lnTo>
                    <a:pt x="926401" y="529653"/>
                  </a:lnTo>
                  <a:lnTo>
                    <a:pt x="930465" y="530910"/>
                  </a:lnTo>
                  <a:lnTo>
                    <a:pt x="936040" y="535978"/>
                  </a:lnTo>
                  <a:lnTo>
                    <a:pt x="937374" y="539445"/>
                  </a:lnTo>
                  <a:lnTo>
                    <a:pt x="937437" y="548868"/>
                  </a:lnTo>
                  <a:lnTo>
                    <a:pt x="936040" y="552615"/>
                  </a:lnTo>
                  <a:lnTo>
                    <a:pt x="930719" y="558380"/>
                  </a:lnTo>
                  <a:lnTo>
                    <a:pt x="927163" y="559828"/>
                  </a:lnTo>
                  <a:lnTo>
                    <a:pt x="918044" y="559828"/>
                  </a:lnTo>
                  <a:lnTo>
                    <a:pt x="914488" y="558507"/>
                  </a:lnTo>
                  <a:lnTo>
                    <a:pt x="911961" y="555853"/>
                  </a:lnTo>
                  <a:lnTo>
                    <a:pt x="909548" y="553212"/>
                  </a:lnTo>
                  <a:lnTo>
                    <a:pt x="908291" y="550049"/>
                  </a:lnTo>
                  <a:lnTo>
                    <a:pt x="908291" y="546379"/>
                  </a:lnTo>
                  <a:lnTo>
                    <a:pt x="898271" y="546379"/>
                  </a:lnTo>
                  <a:lnTo>
                    <a:pt x="898652" y="552691"/>
                  </a:lnTo>
                  <a:lnTo>
                    <a:pt x="901065" y="557784"/>
                  </a:lnTo>
                  <a:lnTo>
                    <a:pt x="909929" y="565467"/>
                  </a:lnTo>
                  <a:lnTo>
                    <a:pt x="915631" y="567385"/>
                  </a:lnTo>
                  <a:lnTo>
                    <a:pt x="929703" y="567385"/>
                  </a:lnTo>
                  <a:lnTo>
                    <a:pt x="935532" y="565226"/>
                  </a:lnTo>
                  <a:lnTo>
                    <a:pt x="940346" y="560908"/>
                  </a:lnTo>
                  <a:lnTo>
                    <a:pt x="941514" y="559828"/>
                  </a:lnTo>
                  <a:lnTo>
                    <a:pt x="945032" y="556590"/>
                  </a:lnTo>
                  <a:lnTo>
                    <a:pt x="947445" y="550976"/>
                  </a:lnTo>
                  <a:lnTo>
                    <a:pt x="947445" y="539445"/>
                  </a:lnTo>
                  <a:close/>
                </a:path>
                <a:path w="2104390" h="685800">
                  <a:moveTo>
                    <a:pt x="1007008" y="647039"/>
                  </a:moveTo>
                  <a:lnTo>
                    <a:pt x="1005484" y="630085"/>
                  </a:lnTo>
                  <a:lnTo>
                    <a:pt x="1000925" y="617969"/>
                  </a:lnTo>
                  <a:lnTo>
                    <a:pt x="998689" y="615835"/>
                  </a:lnTo>
                  <a:lnTo>
                    <a:pt x="997127" y="614349"/>
                  </a:lnTo>
                  <a:lnTo>
                    <a:pt x="997127" y="635444"/>
                  </a:lnTo>
                  <a:lnTo>
                    <a:pt x="997127" y="658596"/>
                  </a:lnTo>
                  <a:lnTo>
                    <a:pt x="995857" y="666648"/>
                  </a:lnTo>
                  <a:lnTo>
                    <a:pt x="991044" y="675767"/>
                  </a:lnTo>
                  <a:lnTo>
                    <a:pt x="987361" y="678040"/>
                  </a:lnTo>
                  <a:lnTo>
                    <a:pt x="977988" y="678040"/>
                  </a:lnTo>
                  <a:lnTo>
                    <a:pt x="974432" y="675767"/>
                  </a:lnTo>
                  <a:lnTo>
                    <a:pt x="971905" y="671207"/>
                  </a:lnTo>
                  <a:lnTo>
                    <a:pt x="969492" y="666648"/>
                  </a:lnTo>
                  <a:lnTo>
                    <a:pt x="968222" y="658596"/>
                  </a:lnTo>
                  <a:lnTo>
                    <a:pt x="968222" y="635444"/>
                  </a:lnTo>
                  <a:lnTo>
                    <a:pt x="969492" y="627341"/>
                  </a:lnTo>
                  <a:lnTo>
                    <a:pt x="971905" y="622731"/>
                  </a:lnTo>
                  <a:lnTo>
                    <a:pt x="974432" y="618134"/>
                  </a:lnTo>
                  <a:lnTo>
                    <a:pt x="977988" y="615835"/>
                  </a:lnTo>
                  <a:lnTo>
                    <a:pt x="987361" y="615835"/>
                  </a:lnTo>
                  <a:lnTo>
                    <a:pt x="991044" y="618134"/>
                  </a:lnTo>
                  <a:lnTo>
                    <a:pt x="995857" y="627341"/>
                  </a:lnTo>
                  <a:lnTo>
                    <a:pt x="997127" y="635444"/>
                  </a:lnTo>
                  <a:lnTo>
                    <a:pt x="997127" y="614349"/>
                  </a:lnTo>
                  <a:lnTo>
                    <a:pt x="993317" y="610704"/>
                  </a:lnTo>
                  <a:lnTo>
                    <a:pt x="982675" y="608279"/>
                  </a:lnTo>
                  <a:lnTo>
                    <a:pt x="972032" y="610704"/>
                  </a:lnTo>
                  <a:lnTo>
                    <a:pt x="964425" y="617969"/>
                  </a:lnTo>
                  <a:lnTo>
                    <a:pt x="959866" y="630085"/>
                  </a:lnTo>
                  <a:lnTo>
                    <a:pt x="958342" y="647039"/>
                  </a:lnTo>
                  <a:lnTo>
                    <a:pt x="959866" y="663905"/>
                  </a:lnTo>
                  <a:lnTo>
                    <a:pt x="964425" y="675944"/>
                  </a:lnTo>
                  <a:lnTo>
                    <a:pt x="972032" y="683171"/>
                  </a:lnTo>
                  <a:lnTo>
                    <a:pt x="982675" y="685584"/>
                  </a:lnTo>
                  <a:lnTo>
                    <a:pt x="993317" y="683171"/>
                  </a:lnTo>
                  <a:lnTo>
                    <a:pt x="998728" y="678040"/>
                  </a:lnTo>
                  <a:lnTo>
                    <a:pt x="1000925" y="675944"/>
                  </a:lnTo>
                  <a:lnTo>
                    <a:pt x="1005484" y="663905"/>
                  </a:lnTo>
                  <a:lnTo>
                    <a:pt x="1007008" y="647039"/>
                  </a:lnTo>
                  <a:close/>
                </a:path>
                <a:path w="2104390" h="685800">
                  <a:moveTo>
                    <a:pt x="1007262" y="539445"/>
                  </a:moveTo>
                  <a:lnTo>
                    <a:pt x="993063" y="525056"/>
                  </a:lnTo>
                  <a:lnTo>
                    <a:pt x="996619" y="523557"/>
                  </a:lnTo>
                  <a:lnTo>
                    <a:pt x="999147" y="521398"/>
                  </a:lnTo>
                  <a:lnTo>
                    <a:pt x="1002703" y="515708"/>
                  </a:lnTo>
                  <a:lnTo>
                    <a:pt x="1003452" y="512699"/>
                  </a:lnTo>
                  <a:lnTo>
                    <a:pt x="1003452" y="503783"/>
                  </a:lnTo>
                  <a:lnTo>
                    <a:pt x="988377" y="490080"/>
                  </a:lnTo>
                  <a:lnTo>
                    <a:pt x="975575" y="490080"/>
                  </a:lnTo>
                  <a:lnTo>
                    <a:pt x="970508" y="491731"/>
                  </a:lnTo>
                  <a:lnTo>
                    <a:pt x="966457" y="495046"/>
                  </a:lnTo>
                  <a:lnTo>
                    <a:pt x="962266" y="498360"/>
                  </a:lnTo>
                  <a:lnTo>
                    <a:pt x="959866" y="503186"/>
                  </a:lnTo>
                  <a:lnTo>
                    <a:pt x="959231" y="509511"/>
                  </a:lnTo>
                  <a:lnTo>
                    <a:pt x="969111" y="509511"/>
                  </a:lnTo>
                  <a:lnTo>
                    <a:pt x="970000" y="501586"/>
                  </a:lnTo>
                  <a:lnTo>
                    <a:pt x="974178" y="497624"/>
                  </a:lnTo>
                  <a:lnTo>
                    <a:pt x="985583" y="497624"/>
                  </a:lnTo>
                  <a:lnTo>
                    <a:pt x="988377" y="498627"/>
                  </a:lnTo>
                  <a:lnTo>
                    <a:pt x="990536" y="500634"/>
                  </a:lnTo>
                  <a:lnTo>
                    <a:pt x="992555" y="502640"/>
                  </a:lnTo>
                  <a:lnTo>
                    <a:pt x="993571" y="505523"/>
                  </a:lnTo>
                  <a:lnTo>
                    <a:pt x="993571" y="517867"/>
                  </a:lnTo>
                  <a:lnTo>
                    <a:pt x="988885" y="522160"/>
                  </a:lnTo>
                  <a:lnTo>
                    <a:pt x="977353" y="522160"/>
                  </a:lnTo>
                  <a:lnTo>
                    <a:pt x="977353" y="529653"/>
                  </a:lnTo>
                  <a:lnTo>
                    <a:pt x="986345" y="529653"/>
                  </a:lnTo>
                  <a:lnTo>
                    <a:pt x="990409" y="530910"/>
                  </a:lnTo>
                  <a:lnTo>
                    <a:pt x="995984" y="535978"/>
                  </a:lnTo>
                  <a:lnTo>
                    <a:pt x="997318" y="539445"/>
                  </a:lnTo>
                  <a:lnTo>
                    <a:pt x="997381" y="548868"/>
                  </a:lnTo>
                  <a:lnTo>
                    <a:pt x="995984" y="552615"/>
                  </a:lnTo>
                  <a:lnTo>
                    <a:pt x="990663" y="558380"/>
                  </a:lnTo>
                  <a:lnTo>
                    <a:pt x="987107" y="559828"/>
                  </a:lnTo>
                  <a:lnTo>
                    <a:pt x="977988" y="559828"/>
                  </a:lnTo>
                  <a:lnTo>
                    <a:pt x="974432" y="558507"/>
                  </a:lnTo>
                  <a:lnTo>
                    <a:pt x="969365" y="553212"/>
                  </a:lnTo>
                  <a:lnTo>
                    <a:pt x="968222" y="550049"/>
                  </a:lnTo>
                  <a:lnTo>
                    <a:pt x="968222" y="546379"/>
                  </a:lnTo>
                  <a:lnTo>
                    <a:pt x="958215" y="546379"/>
                  </a:lnTo>
                  <a:lnTo>
                    <a:pt x="958596" y="552691"/>
                  </a:lnTo>
                  <a:lnTo>
                    <a:pt x="960882" y="557784"/>
                  </a:lnTo>
                  <a:lnTo>
                    <a:pt x="969746" y="565467"/>
                  </a:lnTo>
                  <a:lnTo>
                    <a:pt x="975575" y="567385"/>
                  </a:lnTo>
                  <a:lnTo>
                    <a:pt x="989520" y="567385"/>
                  </a:lnTo>
                  <a:lnTo>
                    <a:pt x="995476" y="565226"/>
                  </a:lnTo>
                  <a:lnTo>
                    <a:pt x="1001331" y="559828"/>
                  </a:lnTo>
                  <a:lnTo>
                    <a:pt x="1004849" y="556590"/>
                  </a:lnTo>
                  <a:lnTo>
                    <a:pt x="1007262" y="550976"/>
                  </a:lnTo>
                  <a:lnTo>
                    <a:pt x="1007262" y="539445"/>
                  </a:lnTo>
                  <a:close/>
                </a:path>
                <a:path w="2104390" h="685800">
                  <a:moveTo>
                    <a:pt x="1594015" y="185369"/>
                  </a:moveTo>
                  <a:lnTo>
                    <a:pt x="1557896" y="185369"/>
                  </a:lnTo>
                  <a:lnTo>
                    <a:pt x="1558023" y="183184"/>
                  </a:lnTo>
                  <a:lnTo>
                    <a:pt x="1562582" y="178384"/>
                  </a:lnTo>
                  <a:lnTo>
                    <a:pt x="1571459" y="170980"/>
                  </a:lnTo>
                  <a:lnTo>
                    <a:pt x="1580451" y="163563"/>
                  </a:lnTo>
                  <a:lnTo>
                    <a:pt x="1586280" y="157784"/>
                  </a:lnTo>
                  <a:lnTo>
                    <a:pt x="1592364" y="149453"/>
                  </a:lnTo>
                  <a:lnTo>
                    <a:pt x="1593888" y="144653"/>
                  </a:lnTo>
                  <a:lnTo>
                    <a:pt x="1593888" y="133197"/>
                  </a:lnTo>
                  <a:lnTo>
                    <a:pt x="1591856" y="128181"/>
                  </a:lnTo>
                  <a:lnTo>
                    <a:pt x="1589392" y="125755"/>
                  </a:lnTo>
                  <a:lnTo>
                    <a:pt x="1583753" y="120192"/>
                  </a:lnTo>
                  <a:lnTo>
                    <a:pt x="1577924" y="118211"/>
                  </a:lnTo>
                  <a:lnTo>
                    <a:pt x="1563471" y="118211"/>
                  </a:lnTo>
                  <a:lnTo>
                    <a:pt x="1557896" y="120167"/>
                  </a:lnTo>
                  <a:lnTo>
                    <a:pt x="1549273" y="128016"/>
                  </a:lnTo>
                  <a:lnTo>
                    <a:pt x="1546745" y="133261"/>
                  </a:lnTo>
                  <a:lnTo>
                    <a:pt x="1546237" y="139827"/>
                  </a:lnTo>
                  <a:lnTo>
                    <a:pt x="1556245" y="139827"/>
                  </a:lnTo>
                  <a:lnTo>
                    <a:pt x="1556499" y="135191"/>
                  </a:lnTo>
                  <a:lnTo>
                    <a:pt x="1558023" y="131699"/>
                  </a:lnTo>
                  <a:lnTo>
                    <a:pt x="1563344" y="126949"/>
                  </a:lnTo>
                  <a:lnTo>
                    <a:pt x="1566519" y="125755"/>
                  </a:lnTo>
                  <a:lnTo>
                    <a:pt x="1574622" y="125755"/>
                  </a:lnTo>
                  <a:lnTo>
                    <a:pt x="1577936" y="126949"/>
                  </a:lnTo>
                  <a:lnTo>
                    <a:pt x="1582737" y="131648"/>
                  </a:lnTo>
                  <a:lnTo>
                    <a:pt x="1583880" y="134886"/>
                  </a:lnTo>
                  <a:lnTo>
                    <a:pt x="1583880" y="143598"/>
                  </a:lnTo>
                  <a:lnTo>
                    <a:pt x="1582483" y="147701"/>
                  </a:lnTo>
                  <a:lnTo>
                    <a:pt x="1576908" y="154940"/>
                  </a:lnTo>
                  <a:lnTo>
                    <a:pt x="1571840" y="159791"/>
                  </a:lnTo>
                  <a:lnTo>
                    <a:pt x="1564233" y="165862"/>
                  </a:lnTo>
                  <a:lnTo>
                    <a:pt x="1556753" y="171919"/>
                  </a:lnTo>
                  <a:lnTo>
                    <a:pt x="1551559" y="177038"/>
                  </a:lnTo>
                  <a:lnTo>
                    <a:pt x="1548650" y="181190"/>
                  </a:lnTo>
                  <a:lnTo>
                    <a:pt x="1545844" y="185369"/>
                  </a:lnTo>
                  <a:lnTo>
                    <a:pt x="1544459" y="189687"/>
                  </a:lnTo>
                  <a:lnTo>
                    <a:pt x="1544459" y="194233"/>
                  </a:lnTo>
                  <a:lnTo>
                    <a:pt x="1594015" y="194233"/>
                  </a:lnTo>
                  <a:lnTo>
                    <a:pt x="1594015" y="185369"/>
                  </a:lnTo>
                  <a:close/>
                </a:path>
                <a:path w="2104390" h="685800">
                  <a:moveTo>
                    <a:pt x="1654403" y="32600"/>
                  </a:moveTo>
                  <a:lnTo>
                    <a:pt x="1644954" y="5346"/>
                  </a:lnTo>
                  <a:lnTo>
                    <a:pt x="1644954" y="34163"/>
                  </a:lnTo>
                  <a:lnTo>
                    <a:pt x="1639887" y="39497"/>
                  </a:lnTo>
                  <a:lnTo>
                    <a:pt x="1634693" y="42164"/>
                  </a:lnTo>
                  <a:lnTo>
                    <a:pt x="1625193" y="42164"/>
                  </a:lnTo>
                  <a:lnTo>
                    <a:pt x="1621764" y="40563"/>
                  </a:lnTo>
                  <a:lnTo>
                    <a:pt x="1616697" y="34137"/>
                  </a:lnTo>
                  <a:lnTo>
                    <a:pt x="1615427" y="30010"/>
                  </a:lnTo>
                  <a:lnTo>
                    <a:pt x="1615427" y="20027"/>
                  </a:lnTo>
                  <a:lnTo>
                    <a:pt x="1616697" y="15875"/>
                  </a:lnTo>
                  <a:lnTo>
                    <a:pt x="1619300" y="12446"/>
                  </a:lnTo>
                  <a:lnTo>
                    <a:pt x="1621637" y="9220"/>
                  </a:lnTo>
                  <a:lnTo>
                    <a:pt x="1625066" y="7543"/>
                  </a:lnTo>
                  <a:lnTo>
                    <a:pt x="1633931" y="7543"/>
                  </a:lnTo>
                  <a:lnTo>
                    <a:pt x="1644954" y="34163"/>
                  </a:lnTo>
                  <a:lnTo>
                    <a:pt x="1644954" y="5346"/>
                  </a:lnTo>
                  <a:lnTo>
                    <a:pt x="1643316" y="3111"/>
                  </a:lnTo>
                  <a:lnTo>
                    <a:pt x="1637106" y="0"/>
                  </a:lnTo>
                  <a:lnTo>
                    <a:pt x="1621891" y="0"/>
                  </a:lnTo>
                  <a:lnTo>
                    <a:pt x="1616189" y="2489"/>
                  </a:lnTo>
                  <a:lnTo>
                    <a:pt x="1611820" y="7543"/>
                  </a:lnTo>
                  <a:lnTo>
                    <a:pt x="1607705" y="12446"/>
                  </a:lnTo>
                  <a:lnTo>
                    <a:pt x="1605546" y="18491"/>
                  </a:lnTo>
                  <a:lnTo>
                    <a:pt x="1605546" y="32600"/>
                  </a:lnTo>
                  <a:lnTo>
                    <a:pt x="1607705" y="38366"/>
                  </a:lnTo>
                  <a:lnTo>
                    <a:pt x="1616316" y="47447"/>
                  </a:lnTo>
                  <a:lnTo>
                    <a:pt x="1621510" y="49720"/>
                  </a:lnTo>
                  <a:lnTo>
                    <a:pt x="1634185" y="49720"/>
                  </a:lnTo>
                  <a:lnTo>
                    <a:pt x="1639887" y="47002"/>
                  </a:lnTo>
                  <a:lnTo>
                    <a:pt x="1644281" y="42164"/>
                  </a:lnTo>
                  <a:lnTo>
                    <a:pt x="1644827" y="41554"/>
                  </a:lnTo>
                  <a:lnTo>
                    <a:pt x="1644319" y="50673"/>
                  </a:lnTo>
                  <a:lnTo>
                    <a:pt x="1642554" y="57645"/>
                  </a:lnTo>
                  <a:lnTo>
                    <a:pt x="1636979" y="67335"/>
                  </a:lnTo>
                  <a:lnTo>
                    <a:pt x="1633296" y="69761"/>
                  </a:lnTo>
                  <a:lnTo>
                    <a:pt x="1621510" y="69761"/>
                  </a:lnTo>
                  <a:lnTo>
                    <a:pt x="1617459" y="66065"/>
                  </a:lnTo>
                  <a:lnTo>
                    <a:pt x="1616697" y="58686"/>
                  </a:lnTo>
                  <a:lnTo>
                    <a:pt x="1606816" y="58686"/>
                  </a:lnTo>
                  <a:lnTo>
                    <a:pt x="1607578" y="64846"/>
                  </a:lnTo>
                  <a:lnTo>
                    <a:pt x="1609979" y="69481"/>
                  </a:lnTo>
                  <a:lnTo>
                    <a:pt x="1613916" y="72605"/>
                  </a:lnTo>
                  <a:lnTo>
                    <a:pt x="1617713" y="75742"/>
                  </a:lnTo>
                  <a:lnTo>
                    <a:pt x="1622526" y="77304"/>
                  </a:lnTo>
                  <a:lnTo>
                    <a:pt x="1628101" y="77304"/>
                  </a:lnTo>
                  <a:lnTo>
                    <a:pt x="1654098" y="41554"/>
                  </a:lnTo>
                  <a:lnTo>
                    <a:pt x="1654390" y="38366"/>
                  </a:lnTo>
                  <a:lnTo>
                    <a:pt x="1654403" y="32600"/>
                  </a:lnTo>
                  <a:close/>
                </a:path>
                <a:path w="2104390" h="685800">
                  <a:moveTo>
                    <a:pt x="1654594" y="156959"/>
                  </a:moveTo>
                  <a:lnTo>
                    <a:pt x="1653070" y="140004"/>
                  </a:lnTo>
                  <a:lnTo>
                    <a:pt x="1648485" y="127889"/>
                  </a:lnTo>
                  <a:lnTo>
                    <a:pt x="1646237" y="125755"/>
                  </a:lnTo>
                  <a:lnTo>
                    <a:pt x="1644573" y="124180"/>
                  </a:lnTo>
                  <a:lnTo>
                    <a:pt x="1644573" y="145364"/>
                  </a:lnTo>
                  <a:lnTo>
                    <a:pt x="1644573" y="168516"/>
                  </a:lnTo>
                  <a:lnTo>
                    <a:pt x="1643443" y="176580"/>
                  </a:lnTo>
                  <a:lnTo>
                    <a:pt x="1640903" y="181127"/>
                  </a:lnTo>
                  <a:lnTo>
                    <a:pt x="1638490" y="185686"/>
                  </a:lnTo>
                  <a:lnTo>
                    <a:pt x="1634947" y="187960"/>
                  </a:lnTo>
                  <a:lnTo>
                    <a:pt x="1625447" y="187960"/>
                  </a:lnTo>
                  <a:lnTo>
                    <a:pt x="1621891" y="185686"/>
                  </a:lnTo>
                  <a:lnTo>
                    <a:pt x="1619491" y="181127"/>
                  </a:lnTo>
                  <a:lnTo>
                    <a:pt x="1616951" y="176580"/>
                  </a:lnTo>
                  <a:lnTo>
                    <a:pt x="1615808" y="168516"/>
                  </a:lnTo>
                  <a:lnTo>
                    <a:pt x="1615808" y="145364"/>
                  </a:lnTo>
                  <a:lnTo>
                    <a:pt x="1616951" y="137261"/>
                  </a:lnTo>
                  <a:lnTo>
                    <a:pt x="1619491" y="132664"/>
                  </a:lnTo>
                  <a:lnTo>
                    <a:pt x="1621891" y="128054"/>
                  </a:lnTo>
                  <a:lnTo>
                    <a:pt x="1625447" y="125755"/>
                  </a:lnTo>
                  <a:lnTo>
                    <a:pt x="1634947" y="125755"/>
                  </a:lnTo>
                  <a:lnTo>
                    <a:pt x="1638490" y="128054"/>
                  </a:lnTo>
                  <a:lnTo>
                    <a:pt x="1640903" y="132664"/>
                  </a:lnTo>
                  <a:lnTo>
                    <a:pt x="1643443" y="137261"/>
                  </a:lnTo>
                  <a:lnTo>
                    <a:pt x="1644573" y="145364"/>
                  </a:lnTo>
                  <a:lnTo>
                    <a:pt x="1644573" y="124180"/>
                  </a:lnTo>
                  <a:lnTo>
                    <a:pt x="1640852" y="120624"/>
                  </a:lnTo>
                  <a:lnTo>
                    <a:pt x="1630133" y="118211"/>
                  </a:lnTo>
                  <a:lnTo>
                    <a:pt x="1619491" y="120624"/>
                  </a:lnTo>
                  <a:lnTo>
                    <a:pt x="1611884" y="127889"/>
                  </a:lnTo>
                  <a:lnTo>
                    <a:pt x="1607324" y="140004"/>
                  </a:lnTo>
                  <a:lnTo>
                    <a:pt x="1605800" y="156959"/>
                  </a:lnTo>
                  <a:lnTo>
                    <a:pt x="1607324" y="173824"/>
                  </a:lnTo>
                  <a:lnTo>
                    <a:pt x="1611884" y="185864"/>
                  </a:lnTo>
                  <a:lnTo>
                    <a:pt x="1619491" y="193090"/>
                  </a:lnTo>
                  <a:lnTo>
                    <a:pt x="1630133" y="195503"/>
                  </a:lnTo>
                  <a:lnTo>
                    <a:pt x="1640852" y="193090"/>
                  </a:lnTo>
                  <a:lnTo>
                    <a:pt x="1646275" y="187960"/>
                  </a:lnTo>
                  <a:lnTo>
                    <a:pt x="1648485" y="185864"/>
                  </a:lnTo>
                  <a:lnTo>
                    <a:pt x="1653070" y="173824"/>
                  </a:lnTo>
                  <a:lnTo>
                    <a:pt x="1654594" y="156959"/>
                  </a:lnTo>
                  <a:close/>
                </a:path>
                <a:path w="2104390" h="685800">
                  <a:moveTo>
                    <a:pt x="1713776" y="67157"/>
                  </a:moveTo>
                  <a:lnTo>
                    <a:pt x="1677657" y="67157"/>
                  </a:lnTo>
                  <a:lnTo>
                    <a:pt x="1677784" y="64973"/>
                  </a:lnTo>
                  <a:lnTo>
                    <a:pt x="1682343" y="60198"/>
                  </a:lnTo>
                  <a:lnTo>
                    <a:pt x="1691220" y="52768"/>
                  </a:lnTo>
                  <a:lnTo>
                    <a:pt x="1700212" y="45364"/>
                  </a:lnTo>
                  <a:lnTo>
                    <a:pt x="1706168" y="39585"/>
                  </a:lnTo>
                  <a:lnTo>
                    <a:pt x="1709089" y="35420"/>
                  </a:lnTo>
                  <a:lnTo>
                    <a:pt x="1712125" y="31254"/>
                  </a:lnTo>
                  <a:lnTo>
                    <a:pt x="1713649" y="26441"/>
                  </a:lnTo>
                  <a:lnTo>
                    <a:pt x="1713649" y="14986"/>
                  </a:lnTo>
                  <a:lnTo>
                    <a:pt x="1711617" y="9982"/>
                  </a:lnTo>
                  <a:lnTo>
                    <a:pt x="1709140" y="7543"/>
                  </a:lnTo>
                  <a:lnTo>
                    <a:pt x="1703501" y="1993"/>
                  </a:lnTo>
                  <a:lnTo>
                    <a:pt x="1697672" y="0"/>
                  </a:lnTo>
                  <a:lnTo>
                    <a:pt x="1683232" y="0"/>
                  </a:lnTo>
                  <a:lnTo>
                    <a:pt x="1677657" y="1955"/>
                  </a:lnTo>
                  <a:lnTo>
                    <a:pt x="1669034" y="9804"/>
                  </a:lnTo>
                  <a:lnTo>
                    <a:pt x="1666506" y="15062"/>
                  </a:lnTo>
                  <a:lnTo>
                    <a:pt x="1665998" y="21615"/>
                  </a:lnTo>
                  <a:lnTo>
                    <a:pt x="1676006" y="21615"/>
                  </a:lnTo>
                  <a:lnTo>
                    <a:pt x="1676260" y="17005"/>
                  </a:lnTo>
                  <a:lnTo>
                    <a:pt x="1677784" y="13487"/>
                  </a:lnTo>
                  <a:lnTo>
                    <a:pt x="1683105" y="8737"/>
                  </a:lnTo>
                  <a:lnTo>
                    <a:pt x="1686267" y="7543"/>
                  </a:lnTo>
                  <a:lnTo>
                    <a:pt x="1694383" y="7543"/>
                  </a:lnTo>
                  <a:lnTo>
                    <a:pt x="1697685" y="8737"/>
                  </a:lnTo>
                  <a:lnTo>
                    <a:pt x="1702498" y="13449"/>
                  </a:lnTo>
                  <a:lnTo>
                    <a:pt x="1703628" y="16687"/>
                  </a:lnTo>
                  <a:lnTo>
                    <a:pt x="1703628" y="25387"/>
                  </a:lnTo>
                  <a:lnTo>
                    <a:pt x="1702244" y="29489"/>
                  </a:lnTo>
                  <a:lnTo>
                    <a:pt x="1696669" y="36741"/>
                  </a:lnTo>
                  <a:lnTo>
                    <a:pt x="1691589" y="41579"/>
                  </a:lnTo>
                  <a:lnTo>
                    <a:pt x="1683994" y="47650"/>
                  </a:lnTo>
                  <a:lnTo>
                    <a:pt x="1676514" y="53721"/>
                  </a:lnTo>
                  <a:lnTo>
                    <a:pt x="1671320" y="58826"/>
                  </a:lnTo>
                  <a:lnTo>
                    <a:pt x="1668526" y="62979"/>
                  </a:lnTo>
                  <a:lnTo>
                    <a:pt x="1665605" y="67157"/>
                  </a:lnTo>
                  <a:lnTo>
                    <a:pt x="1664220" y="71475"/>
                  </a:lnTo>
                  <a:lnTo>
                    <a:pt x="1664220" y="76022"/>
                  </a:lnTo>
                  <a:lnTo>
                    <a:pt x="1713776" y="76022"/>
                  </a:lnTo>
                  <a:lnTo>
                    <a:pt x="1713776" y="67157"/>
                  </a:lnTo>
                  <a:close/>
                </a:path>
                <a:path w="2104390" h="685800">
                  <a:moveTo>
                    <a:pt x="1714919" y="161505"/>
                  </a:moveTo>
                  <a:lnTo>
                    <a:pt x="1712633" y="155625"/>
                  </a:lnTo>
                  <a:lnTo>
                    <a:pt x="1709686" y="152781"/>
                  </a:lnTo>
                  <a:lnTo>
                    <a:pt x="1708073" y="151218"/>
                  </a:lnTo>
                  <a:lnTo>
                    <a:pt x="1705825" y="149110"/>
                  </a:lnTo>
                  <a:lnTo>
                    <a:pt x="1703374" y="146812"/>
                  </a:lnTo>
                  <a:lnTo>
                    <a:pt x="1697926" y="144614"/>
                  </a:lnTo>
                  <a:lnTo>
                    <a:pt x="1686140" y="144614"/>
                  </a:lnTo>
                  <a:lnTo>
                    <a:pt x="1681581" y="146113"/>
                  </a:lnTo>
                  <a:lnTo>
                    <a:pt x="1677911" y="149110"/>
                  </a:lnTo>
                  <a:lnTo>
                    <a:pt x="1679562" y="128346"/>
                  </a:lnTo>
                  <a:lnTo>
                    <a:pt x="1711363" y="128346"/>
                  </a:lnTo>
                  <a:lnTo>
                    <a:pt x="1711363" y="119468"/>
                  </a:lnTo>
                  <a:lnTo>
                    <a:pt x="1671320" y="119468"/>
                  </a:lnTo>
                  <a:lnTo>
                    <a:pt x="1668145" y="158940"/>
                  </a:lnTo>
                  <a:lnTo>
                    <a:pt x="1675625" y="158940"/>
                  </a:lnTo>
                  <a:lnTo>
                    <a:pt x="1679435" y="154825"/>
                  </a:lnTo>
                  <a:lnTo>
                    <a:pt x="1683867" y="152781"/>
                  </a:lnTo>
                  <a:lnTo>
                    <a:pt x="1693875" y="152781"/>
                  </a:lnTo>
                  <a:lnTo>
                    <a:pt x="1697672" y="154292"/>
                  </a:lnTo>
                  <a:lnTo>
                    <a:pt x="1703501" y="160337"/>
                  </a:lnTo>
                  <a:lnTo>
                    <a:pt x="1705025" y="164477"/>
                  </a:lnTo>
                  <a:lnTo>
                    <a:pt x="1705025" y="174866"/>
                  </a:lnTo>
                  <a:lnTo>
                    <a:pt x="1703628" y="179209"/>
                  </a:lnTo>
                  <a:lnTo>
                    <a:pt x="1697799" y="186207"/>
                  </a:lnTo>
                  <a:lnTo>
                    <a:pt x="1694129" y="187960"/>
                  </a:lnTo>
                  <a:lnTo>
                    <a:pt x="1685759" y="187960"/>
                  </a:lnTo>
                  <a:lnTo>
                    <a:pt x="1675371" y="174599"/>
                  </a:lnTo>
                  <a:lnTo>
                    <a:pt x="1665363" y="174599"/>
                  </a:lnTo>
                  <a:lnTo>
                    <a:pt x="1666125" y="181546"/>
                  </a:lnTo>
                  <a:lnTo>
                    <a:pt x="1668780" y="186753"/>
                  </a:lnTo>
                  <a:lnTo>
                    <a:pt x="1677657" y="193751"/>
                  </a:lnTo>
                  <a:lnTo>
                    <a:pt x="1683105" y="195503"/>
                  </a:lnTo>
                  <a:lnTo>
                    <a:pt x="1697177" y="195503"/>
                  </a:lnTo>
                  <a:lnTo>
                    <a:pt x="1703374" y="192989"/>
                  </a:lnTo>
                  <a:lnTo>
                    <a:pt x="1708048" y="187960"/>
                  </a:lnTo>
                  <a:lnTo>
                    <a:pt x="1712633" y="182880"/>
                  </a:lnTo>
                  <a:lnTo>
                    <a:pt x="1714919" y="176530"/>
                  </a:lnTo>
                  <a:lnTo>
                    <a:pt x="1714919" y="161505"/>
                  </a:lnTo>
                  <a:close/>
                </a:path>
                <a:path w="2104390" h="685800">
                  <a:moveTo>
                    <a:pt x="1773720" y="67157"/>
                  </a:moveTo>
                  <a:lnTo>
                    <a:pt x="1737601" y="67157"/>
                  </a:lnTo>
                  <a:lnTo>
                    <a:pt x="1737728" y="64973"/>
                  </a:lnTo>
                  <a:lnTo>
                    <a:pt x="1742287" y="60198"/>
                  </a:lnTo>
                  <a:lnTo>
                    <a:pt x="1760029" y="45364"/>
                  </a:lnTo>
                  <a:lnTo>
                    <a:pt x="1765985" y="39585"/>
                  </a:lnTo>
                  <a:lnTo>
                    <a:pt x="1769021" y="35420"/>
                  </a:lnTo>
                  <a:lnTo>
                    <a:pt x="1771942" y="31254"/>
                  </a:lnTo>
                  <a:lnTo>
                    <a:pt x="1773466" y="26441"/>
                  </a:lnTo>
                  <a:lnTo>
                    <a:pt x="1773466" y="14986"/>
                  </a:lnTo>
                  <a:lnTo>
                    <a:pt x="1771434" y="9982"/>
                  </a:lnTo>
                  <a:lnTo>
                    <a:pt x="1768957" y="7543"/>
                  </a:lnTo>
                  <a:lnTo>
                    <a:pt x="1763318" y="1993"/>
                  </a:lnTo>
                  <a:lnTo>
                    <a:pt x="1757616" y="0"/>
                  </a:lnTo>
                  <a:lnTo>
                    <a:pt x="1743176" y="0"/>
                  </a:lnTo>
                  <a:lnTo>
                    <a:pt x="1737474" y="1955"/>
                  </a:lnTo>
                  <a:lnTo>
                    <a:pt x="1728851" y="9804"/>
                  </a:lnTo>
                  <a:lnTo>
                    <a:pt x="1726450" y="15062"/>
                  </a:lnTo>
                  <a:lnTo>
                    <a:pt x="1725942" y="21615"/>
                  </a:lnTo>
                  <a:lnTo>
                    <a:pt x="1735823" y="21615"/>
                  </a:lnTo>
                  <a:lnTo>
                    <a:pt x="1736204" y="17005"/>
                  </a:lnTo>
                  <a:lnTo>
                    <a:pt x="1737728" y="13487"/>
                  </a:lnTo>
                  <a:lnTo>
                    <a:pt x="1743049" y="8737"/>
                  </a:lnTo>
                  <a:lnTo>
                    <a:pt x="1746211" y="7543"/>
                  </a:lnTo>
                  <a:lnTo>
                    <a:pt x="1754327" y="7543"/>
                  </a:lnTo>
                  <a:lnTo>
                    <a:pt x="1757629" y="8737"/>
                  </a:lnTo>
                  <a:lnTo>
                    <a:pt x="1762442" y="13449"/>
                  </a:lnTo>
                  <a:lnTo>
                    <a:pt x="1763572" y="16687"/>
                  </a:lnTo>
                  <a:lnTo>
                    <a:pt x="1763572" y="25387"/>
                  </a:lnTo>
                  <a:lnTo>
                    <a:pt x="1736331" y="53721"/>
                  </a:lnTo>
                  <a:lnTo>
                    <a:pt x="1731137" y="58826"/>
                  </a:lnTo>
                  <a:lnTo>
                    <a:pt x="1725549" y="67157"/>
                  </a:lnTo>
                  <a:lnTo>
                    <a:pt x="1724164" y="71475"/>
                  </a:lnTo>
                  <a:lnTo>
                    <a:pt x="1724164" y="76022"/>
                  </a:lnTo>
                  <a:lnTo>
                    <a:pt x="1773720" y="76022"/>
                  </a:lnTo>
                  <a:lnTo>
                    <a:pt x="1773720" y="67157"/>
                  </a:lnTo>
                  <a:close/>
                </a:path>
                <a:path w="2104390" h="685800">
                  <a:moveTo>
                    <a:pt x="1774596" y="162902"/>
                  </a:moveTo>
                  <a:lnTo>
                    <a:pt x="1772450" y="157137"/>
                  </a:lnTo>
                  <a:lnTo>
                    <a:pt x="1768792" y="153289"/>
                  </a:lnTo>
                  <a:lnTo>
                    <a:pt x="1764715" y="148996"/>
                  </a:lnTo>
                  <a:lnTo>
                    <a:pt x="1764715" y="165493"/>
                  </a:lnTo>
                  <a:lnTo>
                    <a:pt x="1764715" y="175488"/>
                  </a:lnTo>
                  <a:lnTo>
                    <a:pt x="1763445" y="179628"/>
                  </a:lnTo>
                  <a:lnTo>
                    <a:pt x="1760855" y="183057"/>
                  </a:lnTo>
                  <a:lnTo>
                    <a:pt x="1758505" y="186296"/>
                  </a:lnTo>
                  <a:lnTo>
                    <a:pt x="1755216" y="187960"/>
                  </a:lnTo>
                  <a:lnTo>
                    <a:pt x="1746338" y="187960"/>
                  </a:lnTo>
                  <a:lnTo>
                    <a:pt x="1742541" y="185674"/>
                  </a:lnTo>
                  <a:lnTo>
                    <a:pt x="1739557" y="180962"/>
                  </a:lnTo>
                  <a:lnTo>
                    <a:pt x="1736839" y="176491"/>
                  </a:lnTo>
                  <a:lnTo>
                    <a:pt x="1735315" y="169913"/>
                  </a:lnTo>
                  <a:lnTo>
                    <a:pt x="1735188" y="161340"/>
                  </a:lnTo>
                  <a:lnTo>
                    <a:pt x="1740255" y="155968"/>
                  </a:lnTo>
                  <a:lnTo>
                    <a:pt x="1744281" y="153898"/>
                  </a:lnTo>
                  <a:lnTo>
                    <a:pt x="1745449" y="153289"/>
                  </a:lnTo>
                  <a:lnTo>
                    <a:pt x="1754962" y="153289"/>
                  </a:lnTo>
                  <a:lnTo>
                    <a:pt x="1758378" y="154901"/>
                  </a:lnTo>
                  <a:lnTo>
                    <a:pt x="1763445" y="161366"/>
                  </a:lnTo>
                  <a:lnTo>
                    <a:pt x="1764715" y="165493"/>
                  </a:lnTo>
                  <a:lnTo>
                    <a:pt x="1764715" y="148996"/>
                  </a:lnTo>
                  <a:lnTo>
                    <a:pt x="1763826" y="148056"/>
                  </a:lnTo>
                  <a:lnTo>
                    <a:pt x="1758632" y="145796"/>
                  </a:lnTo>
                  <a:lnTo>
                    <a:pt x="1745957" y="145796"/>
                  </a:lnTo>
                  <a:lnTo>
                    <a:pt x="1740255" y="148488"/>
                  </a:lnTo>
                  <a:lnTo>
                    <a:pt x="1735315" y="153898"/>
                  </a:lnTo>
                  <a:lnTo>
                    <a:pt x="1735823" y="144818"/>
                  </a:lnTo>
                  <a:lnTo>
                    <a:pt x="1737474" y="137858"/>
                  </a:lnTo>
                  <a:lnTo>
                    <a:pt x="1740382" y="133019"/>
                  </a:lnTo>
                  <a:lnTo>
                    <a:pt x="1743176" y="128168"/>
                  </a:lnTo>
                  <a:lnTo>
                    <a:pt x="1746973" y="125755"/>
                  </a:lnTo>
                  <a:lnTo>
                    <a:pt x="1758632" y="125755"/>
                  </a:lnTo>
                  <a:lnTo>
                    <a:pt x="1762569" y="129438"/>
                  </a:lnTo>
                  <a:lnTo>
                    <a:pt x="1763445" y="136817"/>
                  </a:lnTo>
                  <a:lnTo>
                    <a:pt x="1773339" y="136817"/>
                  </a:lnTo>
                  <a:lnTo>
                    <a:pt x="1772577" y="130670"/>
                  </a:lnTo>
                  <a:lnTo>
                    <a:pt x="1770164" y="126022"/>
                  </a:lnTo>
                  <a:lnTo>
                    <a:pt x="1769833" y="125755"/>
                  </a:lnTo>
                  <a:lnTo>
                    <a:pt x="1766239" y="122897"/>
                  </a:lnTo>
                  <a:lnTo>
                    <a:pt x="1762442" y="119761"/>
                  </a:lnTo>
                  <a:lnTo>
                    <a:pt x="1757616" y="118211"/>
                  </a:lnTo>
                  <a:lnTo>
                    <a:pt x="1752041" y="118211"/>
                  </a:lnTo>
                  <a:lnTo>
                    <a:pt x="1725752" y="157137"/>
                  </a:lnTo>
                  <a:lnTo>
                    <a:pt x="1725663" y="161340"/>
                  </a:lnTo>
                  <a:lnTo>
                    <a:pt x="1725980" y="167513"/>
                  </a:lnTo>
                  <a:lnTo>
                    <a:pt x="1743176" y="195503"/>
                  </a:lnTo>
                  <a:lnTo>
                    <a:pt x="1758251" y="195503"/>
                  </a:lnTo>
                  <a:lnTo>
                    <a:pt x="1763953" y="193027"/>
                  </a:lnTo>
                  <a:lnTo>
                    <a:pt x="1768335" y="187960"/>
                  </a:lnTo>
                  <a:lnTo>
                    <a:pt x="1772577" y="183057"/>
                  </a:lnTo>
                  <a:lnTo>
                    <a:pt x="1774596" y="177025"/>
                  </a:lnTo>
                  <a:lnTo>
                    <a:pt x="1774596" y="162902"/>
                  </a:lnTo>
                  <a:close/>
                </a:path>
                <a:path w="2104390" h="685800">
                  <a:moveTo>
                    <a:pt x="1800580" y="65570"/>
                  </a:moveTo>
                  <a:lnTo>
                    <a:pt x="1790065" y="65570"/>
                  </a:lnTo>
                  <a:lnTo>
                    <a:pt x="1790065" y="76022"/>
                  </a:lnTo>
                  <a:lnTo>
                    <a:pt x="1800580" y="76022"/>
                  </a:lnTo>
                  <a:lnTo>
                    <a:pt x="1800580" y="65570"/>
                  </a:lnTo>
                  <a:close/>
                </a:path>
                <a:path w="2104390" h="685800">
                  <a:moveTo>
                    <a:pt x="1834540" y="166230"/>
                  </a:moveTo>
                  <a:lnTo>
                    <a:pt x="1829346" y="159766"/>
                  </a:lnTo>
                  <a:lnTo>
                    <a:pt x="1827999" y="159143"/>
                  </a:lnTo>
                  <a:lnTo>
                    <a:pt x="1824532" y="157543"/>
                  </a:lnTo>
                  <a:lnTo>
                    <a:pt x="1824532" y="171170"/>
                  </a:lnTo>
                  <a:lnTo>
                    <a:pt x="1824532" y="178612"/>
                  </a:lnTo>
                  <a:lnTo>
                    <a:pt x="1823262" y="181927"/>
                  </a:lnTo>
                  <a:lnTo>
                    <a:pt x="1820481" y="184340"/>
                  </a:lnTo>
                  <a:lnTo>
                    <a:pt x="1817814" y="186753"/>
                  </a:lnTo>
                  <a:lnTo>
                    <a:pt x="1814271" y="187960"/>
                  </a:lnTo>
                  <a:lnTo>
                    <a:pt x="1805393" y="187960"/>
                  </a:lnTo>
                  <a:lnTo>
                    <a:pt x="1801850" y="186753"/>
                  </a:lnTo>
                  <a:lnTo>
                    <a:pt x="1796529" y="181927"/>
                  </a:lnTo>
                  <a:lnTo>
                    <a:pt x="1795132" y="178612"/>
                  </a:lnTo>
                  <a:lnTo>
                    <a:pt x="1795132" y="171170"/>
                  </a:lnTo>
                  <a:lnTo>
                    <a:pt x="1796275" y="168389"/>
                  </a:lnTo>
                  <a:lnTo>
                    <a:pt x="1798675" y="166065"/>
                  </a:lnTo>
                  <a:lnTo>
                    <a:pt x="1800961" y="163728"/>
                  </a:lnTo>
                  <a:lnTo>
                    <a:pt x="1804758" y="161429"/>
                  </a:lnTo>
                  <a:lnTo>
                    <a:pt x="1809838" y="159143"/>
                  </a:lnTo>
                  <a:lnTo>
                    <a:pt x="1815033" y="161429"/>
                  </a:lnTo>
                  <a:lnTo>
                    <a:pt x="1818703" y="163728"/>
                  </a:lnTo>
                  <a:lnTo>
                    <a:pt x="1821116" y="166065"/>
                  </a:lnTo>
                  <a:lnTo>
                    <a:pt x="1823389" y="168389"/>
                  </a:lnTo>
                  <a:lnTo>
                    <a:pt x="1824532" y="171170"/>
                  </a:lnTo>
                  <a:lnTo>
                    <a:pt x="1824532" y="157543"/>
                  </a:lnTo>
                  <a:lnTo>
                    <a:pt x="1818957" y="154965"/>
                  </a:lnTo>
                  <a:lnTo>
                    <a:pt x="1825802" y="150990"/>
                  </a:lnTo>
                  <a:lnTo>
                    <a:pt x="1827326" y="150114"/>
                  </a:lnTo>
                  <a:lnTo>
                    <a:pt x="1831632" y="144018"/>
                  </a:lnTo>
                  <a:lnTo>
                    <a:pt x="1831632" y="131305"/>
                  </a:lnTo>
                  <a:lnTo>
                    <a:pt x="1829600" y="126873"/>
                  </a:lnTo>
                  <a:lnTo>
                    <a:pt x="1828304" y="125755"/>
                  </a:lnTo>
                  <a:lnTo>
                    <a:pt x="1825548" y="123393"/>
                  </a:lnTo>
                  <a:lnTo>
                    <a:pt x="1821624" y="119938"/>
                  </a:lnTo>
                  <a:lnTo>
                    <a:pt x="1821624" y="133286"/>
                  </a:lnTo>
                  <a:lnTo>
                    <a:pt x="1821624" y="142684"/>
                  </a:lnTo>
                  <a:lnTo>
                    <a:pt x="1817687" y="147447"/>
                  </a:lnTo>
                  <a:lnTo>
                    <a:pt x="1809838" y="150990"/>
                  </a:lnTo>
                  <a:lnTo>
                    <a:pt x="1801977" y="147447"/>
                  </a:lnTo>
                  <a:lnTo>
                    <a:pt x="1798053" y="142684"/>
                  </a:lnTo>
                  <a:lnTo>
                    <a:pt x="1798053" y="133286"/>
                  </a:lnTo>
                  <a:lnTo>
                    <a:pt x="1799056" y="130594"/>
                  </a:lnTo>
                  <a:lnTo>
                    <a:pt x="1801215" y="128651"/>
                  </a:lnTo>
                  <a:lnTo>
                    <a:pt x="1803247" y="126720"/>
                  </a:lnTo>
                  <a:lnTo>
                    <a:pt x="1806155" y="125755"/>
                  </a:lnTo>
                  <a:lnTo>
                    <a:pt x="1813509" y="125755"/>
                  </a:lnTo>
                  <a:lnTo>
                    <a:pt x="1816417" y="126720"/>
                  </a:lnTo>
                  <a:lnTo>
                    <a:pt x="1818576" y="128651"/>
                  </a:lnTo>
                  <a:lnTo>
                    <a:pt x="1820608" y="130594"/>
                  </a:lnTo>
                  <a:lnTo>
                    <a:pt x="1821624" y="133286"/>
                  </a:lnTo>
                  <a:lnTo>
                    <a:pt x="1821624" y="119938"/>
                  </a:lnTo>
                  <a:lnTo>
                    <a:pt x="1816417" y="118211"/>
                  </a:lnTo>
                  <a:lnTo>
                    <a:pt x="1803374" y="118211"/>
                  </a:lnTo>
                  <a:lnTo>
                    <a:pt x="1798053" y="119938"/>
                  </a:lnTo>
                  <a:lnTo>
                    <a:pt x="1794116" y="123393"/>
                  </a:lnTo>
                  <a:lnTo>
                    <a:pt x="1790065" y="126873"/>
                  </a:lnTo>
                  <a:lnTo>
                    <a:pt x="1788033" y="131305"/>
                  </a:lnTo>
                  <a:lnTo>
                    <a:pt x="1788033" y="144018"/>
                  </a:lnTo>
                  <a:lnTo>
                    <a:pt x="1792338" y="150114"/>
                  </a:lnTo>
                  <a:lnTo>
                    <a:pt x="1800707" y="154965"/>
                  </a:lnTo>
                  <a:lnTo>
                    <a:pt x="1790319" y="159766"/>
                  </a:lnTo>
                  <a:lnTo>
                    <a:pt x="1785124" y="166230"/>
                  </a:lnTo>
                  <a:lnTo>
                    <a:pt x="1785124" y="180695"/>
                  </a:lnTo>
                  <a:lnTo>
                    <a:pt x="1787398" y="185788"/>
                  </a:lnTo>
                  <a:lnTo>
                    <a:pt x="1796529" y="193573"/>
                  </a:lnTo>
                  <a:lnTo>
                    <a:pt x="1802485" y="195503"/>
                  </a:lnTo>
                  <a:lnTo>
                    <a:pt x="1817179" y="195503"/>
                  </a:lnTo>
                  <a:lnTo>
                    <a:pt x="1823135" y="193573"/>
                  </a:lnTo>
                  <a:lnTo>
                    <a:pt x="1829714" y="187960"/>
                  </a:lnTo>
                  <a:lnTo>
                    <a:pt x="1832267" y="185788"/>
                  </a:lnTo>
                  <a:lnTo>
                    <a:pt x="1834540" y="180695"/>
                  </a:lnTo>
                  <a:lnTo>
                    <a:pt x="1834540" y="166230"/>
                  </a:lnTo>
                  <a:close/>
                </a:path>
                <a:path w="2104390" h="685800">
                  <a:moveTo>
                    <a:pt x="1864194" y="38747"/>
                  </a:moveTo>
                  <a:lnTo>
                    <a:pt x="1862658" y="21793"/>
                  </a:lnTo>
                  <a:lnTo>
                    <a:pt x="1858048" y="9690"/>
                  </a:lnTo>
                  <a:lnTo>
                    <a:pt x="1855800" y="7543"/>
                  </a:lnTo>
                  <a:lnTo>
                    <a:pt x="1854187" y="6019"/>
                  </a:lnTo>
                  <a:lnTo>
                    <a:pt x="1854187" y="27165"/>
                  </a:lnTo>
                  <a:lnTo>
                    <a:pt x="1854187" y="50304"/>
                  </a:lnTo>
                  <a:lnTo>
                    <a:pt x="1852917" y="58369"/>
                  </a:lnTo>
                  <a:lnTo>
                    <a:pt x="1848104" y="67487"/>
                  </a:lnTo>
                  <a:lnTo>
                    <a:pt x="1844433" y="69761"/>
                  </a:lnTo>
                  <a:lnTo>
                    <a:pt x="1835048" y="69761"/>
                  </a:lnTo>
                  <a:lnTo>
                    <a:pt x="1831505" y="67487"/>
                  </a:lnTo>
                  <a:lnTo>
                    <a:pt x="1828965" y="62928"/>
                  </a:lnTo>
                  <a:lnTo>
                    <a:pt x="1826564" y="58369"/>
                  </a:lnTo>
                  <a:lnTo>
                    <a:pt x="1825294" y="50304"/>
                  </a:lnTo>
                  <a:lnTo>
                    <a:pt x="1825294" y="27165"/>
                  </a:lnTo>
                  <a:lnTo>
                    <a:pt x="1826564" y="19062"/>
                  </a:lnTo>
                  <a:lnTo>
                    <a:pt x="1828965" y="14452"/>
                  </a:lnTo>
                  <a:lnTo>
                    <a:pt x="1831505" y="9842"/>
                  </a:lnTo>
                  <a:lnTo>
                    <a:pt x="1835048" y="7543"/>
                  </a:lnTo>
                  <a:lnTo>
                    <a:pt x="1844433" y="7543"/>
                  </a:lnTo>
                  <a:lnTo>
                    <a:pt x="1848104" y="9842"/>
                  </a:lnTo>
                  <a:lnTo>
                    <a:pt x="1852917" y="19062"/>
                  </a:lnTo>
                  <a:lnTo>
                    <a:pt x="1854187" y="27165"/>
                  </a:lnTo>
                  <a:lnTo>
                    <a:pt x="1854187" y="6019"/>
                  </a:lnTo>
                  <a:lnTo>
                    <a:pt x="1850402" y="2425"/>
                  </a:lnTo>
                  <a:lnTo>
                    <a:pt x="1839747" y="0"/>
                  </a:lnTo>
                  <a:lnTo>
                    <a:pt x="1829092" y="2425"/>
                  </a:lnTo>
                  <a:lnTo>
                    <a:pt x="1821497" y="9690"/>
                  </a:lnTo>
                  <a:lnTo>
                    <a:pt x="1816925" y="21793"/>
                  </a:lnTo>
                  <a:lnTo>
                    <a:pt x="1815414" y="38747"/>
                  </a:lnTo>
                  <a:lnTo>
                    <a:pt x="1816925" y="55613"/>
                  </a:lnTo>
                  <a:lnTo>
                    <a:pt x="1821497" y="67665"/>
                  </a:lnTo>
                  <a:lnTo>
                    <a:pt x="1829092" y="74891"/>
                  </a:lnTo>
                  <a:lnTo>
                    <a:pt x="1839747" y="77304"/>
                  </a:lnTo>
                  <a:lnTo>
                    <a:pt x="1850402" y="74891"/>
                  </a:lnTo>
                  <a:lnTo>
                    <a:pt x="1855838" y="69761"/>
                  </a:lnTo>
                  <a:lnTo>
                    <a:pt x="1858048" y="67665"/>
                  </a:lnTo>
                  <a:lnTo>
                    <a:pt x="1862658" y="55613"/>
                  </a:lnTo>
                  <a:lnTo>
                    <a:pt x="1864194" y="38747"/>
                  </a:lnTo>
                  <a:close/>
                </a:path>
                <a:path w="2104390" h="685800">
                  <a:moveTo>
                    <a:pt x="1894357" y="162902"/>
                  </a:moveTo>
                  <a:lnTo>
                    <a:pt x="1892211" y="157137"/>
                  </a:lnTo>
                  <a:lnTo>
                    <a:pt x="1888553" y="153289"/>
                  </a:lnTo>
                  <a:lnTo>
                    <a:pt x="1887893" y="152603"/>
                  </a:lnTo>
                  <a:lnTo>
                    <a:pt x="1884476" y="148894"/>
                  </a:lnTo>
                  <a:lnTo>
                    <a:pt x="1884476" y="165493"/>
                  </a:lnTo>
                  <a:lnTo>
                    <a:pt x="1884476" y="175488"/>
                  </a:lnTo>
                  <a:lnTo>
                    <a:pt x="1883206" y="179628"/>
                  </a:lnTo>
                  <a:lnTo>
                    <a:pt x="1880616" y="183057"/>
                  </a:lnTo>
                  <a:lnTo>
                    <a:pt x="1878266" y="186296"/>
                  </a:lnTo>
                  <a:lnTo>
                    <a:pt x="1874977" y="187960"/>
                  </a:lnTo>
                  <a:lnTo>
                    <a:pt x="1866099" y="187960"/>
                  </a:lnTo>
                  <a:lnTo>
                    <a:pt x="1862302" y="185674"/>
                  </a:lnTo>
                  <a:lnTo>
                    <a:pt x="1859432" y="180962"/>
                  </a:lnTo>
                  <a:lnTo>
                    <a:pt x="1856600" y="176491"/>
                  </a:lnTo>
                  <a:lnTo>
                    <a:pt x="1855203" y="169913"/>
                  </a:lnTo>
                  <a:lnTo>
                    <a:pt x="1854949" y="161340"/>
                  </a:lnTo>
                  <a:lnTo>
                    <a:pt x="1860016" y="155968"/>
                  </a:lnTo>
                  <a:lnTo>
                    <a:pt x="1864042" y="153898"/>
                  </a:lnTo>
                  <a:lnTo>
                    <a:pt x="1865210" y="153289"/>
                  </a:lnTo>
                  <a:lnTo>
                    <a:pt x="1874723" y="153289"/>
                  </a:lnTo>
                  <a:lnTo>
                    <a:pt x="1878139" y="154901"/>
                  </a:lnTo>
                  <a:lnTo>
                    <a:pt x="1883206" y="161366"/>
                  </a:lnTo>
                  <a:lnTo>
                    <a:pt x="1884476" y="165493"/>
                  </a:lnTo>
                  <a:lnTo>
                    <a:pt x="1884476" y="148894"/>
                  </a:lnTo>
                  <a:lnTo>
                    <a:pt x="1883714" y="148056"/>
                  </a:lnTo>
                  <a:lnTo>
                    <a:pt x="1878393" y="145796"/>
                  </a:lnTo>
                  <a:lnTo>
                    <a:pt x="1865718" y="145796"/>
                  </a:lnTo>
                  <a:lnTo>
                    <a:pt x="1860016" y="148488"/>
                  </a:lnTo>
                  <a:lnTo>
                    <a:pt x="1855076" y="153898"/>
                  </a:lnTo>
                  <a:lnTo>
                    <a:pt x="1855584" y="144818"/>
                  </a:lnTo>
                  <a:lnTo>
                    <a:pt x="1857362" y="137858"/>
                  </a:lnTo>
                  <a:lnTo>
                    <a:pt x="1862937" y="128168"/>
                  </a:lnTo>
                  <a:lnTo>
                    <a:pt x="1866734" y="125755"/>
                  </a:lnTo>
                  <a:lnTo>
                    <a:pt x="1878393" y="125755"/>
                  </a:lnTo>
                  <a:lnTo>
                    <a:pt x="1882444" y="129438"/>
                  </a:lnTo>
                  <a:lnTo>
                    <a:pt x="1883206" y="136817"/>
                  </a:lnTo>
                  <a:lnTo>
                    <a:pt x="1893100" y="136817"/>
                  </a:lnTo>
                  <a:lnTo>
                    <a:pt x="1892338" y="130670"/>
                  </a:lnTo>
                  <a:lnTo>
                    <a:pt x="1889925" y="126022"/>
                  </a:lnTo>
                  <a:lnTo>
                    <a:pt x="1889594" y="125755"/>
                  </a:lnTo>
                  <a:lnTo>
                    <a:pt x="1886000" y="122897"/>
                  </a:lnTo>
                  <a:lnTo>
                    <a:pt x="1882190" y="119761"/>
                  </a:lnTo>
                  <a:lnTo>
                    <a:pt x="1877377" y="118211"/>
                  </a:lnTo>
                  <a:lnTo>
                    <a:pt x="1871802" y="118211"/>
                  </a:lnTo>
                  <a:lnTo>
                    <a:pt x="1845513" y="157137"/>
                  </a:lnTo>
                  <a:lnTo>
                    <a:pt x="1845424" y="161340"/>
                  </a:lnTo>
                  <a:lnTo>
                    <a:pt x="1845741" y="167513"/>
                  </a:lnTo>
                  <a:lnTo>
                    <a:pt x="1862937" y="195503"/>
                  </a:lnTo>
                  <a:lnTo>
                    <a:pt x="1878012" y="195503"/>
                  </a:lnTo>
                  <a:lnTo>
                    <a:pt x="1883714" y="193027"/>
                  </a:lnTo>
                  <a:lnTo>
                    <a:pt x="1888096" y="187960"/>
                  </a:lnTo>
                  <a:lnTo>
                    <a:pt x="1892338" y="183057"/>
                  </a:lnTo>
                  <a:lnTo>
                    <a:pt x="1894357" y="177025"/>
                  </a:lnTo>
                  <a:lnTo>
                    <a:pt x="1894357" y="162902"/>
                  </a:lnTo>
                  <a:close/>
                </a:path>
                <a:path w="2104390" h="685800">
                  <a:moveTo>
                    <a:pt x="1924011" y="38747"/>
                  </a:moveTo>
                  <a:lnTo>
                    <a:pt x="1922500" y="21793"/>
                  </a:lnTo>
                  <a:lnTo>
                    <a:pt x="1917928" y="9690"/>
                  </a:lnTo>
                  <a:lnTo>
                    <a:pt x="1915693" y="7543"/>
                  </a:lnTo>
                  <a:lnTo>
                    <a:pt x="1914131" y="6057"/>
                  </a:lnTo>
                  <a:lnTo>
                    <a:pt x="1914131" y="27165"/>
                  </a:lnTo>
                  <a:lnTo>
                    <a:pt x="1914131" y="50304"/>
                  </a:lnTo>
                  <a:lnTo>
                    <a:pt x="1912861" y="58369"/>
                  </a:lnTo>
                  <a:lnTo>
                    <a:pt x="1910461" y="62928"/>
                  </a:lnTo>
                  <a:lnTo>
                    <a:pt x="1907921" y="67487"/>
                  </a:lnTo>
                  <a:lnTo>
                    <a:pt x="1904377" y="69761"/>
                  </a:lnTo>
                  <a:lnTo>
                    <a:pt x="1894865" y="69761"/>
                  </a:lnTo>
                  <a:lnTo>
                    <a:pt x="1891322" y="67487"/>
                  </a:lnTo>
                  <a:lnTo>
                    <a:pt x="1886508" y="58369"/>
                  </a:lnTo>
                  <a:lnTo>
                    <a:pt x="1885238" y="50304"/>
                  </a:lnTo>
                  <a:lnTo>
                    <a:pt x="1885238" y="27165"/>
                  </a:lnTo>
                  <a:lnTo>
                    <a:pt x="1886508" y="19062"/>
                  </a:lnTo>
                  <a:lnTo>
                    <a:pt x="1891322" y="9842"/>
                  </a:lnTo>
                  <a:lnTo>
                    <a:pt x="1894865" y="7543"/>
                  </a:lnTo>
                  <a:lnTo>
                    <a:pt x="1904377" y="7543"/>
                  </a:lnTo>
                  <a:lnTo>
                    <a:pt x="1907921" y="9842"/>
                  </a:lnTo>
                  <a:lnTo>
                    <a:pt x="1910461" y="14452"/>
                  </a:lnTo>
                  <a:lnTo>
                    <a:pt x="1912861" y="19062"/>
                  </a:lnTo>
                  <a:lnTo>
                    <a:pt x="1914131" y="27165"/>
                  </a:lnTo>
                  <a:lnTo>
                    <a:pt x="1914131" y="6057"/>
                  </a:lnTo>
                  <a:lnTo>
                    <a:pt x="1910334" y="2425"/>
                  </a:lnTo>
                  <a:lnTo>
                    <a:pt x="1899678" y="0"/>
                  </a:lnTo>
                  <a:lnTo>
                    <a:pt x="1888959" y="2425"/>
                  </a:lnTo>
                  <a:lnTo>
                    <a:pt x="1881327" y="9690"/>
                  </a:lnTo>
                  <a:lnTo>
                    <a:pt x="1876742" y="21793"/>
                  </a:lnTo>
                  <a:lnTo>
                    <a:pt x="1875231" y="38747"/>
                  </a:lnTo>
                  <a:lnTo>
                    <a:pt x="1876742" y="55613"/>
                  </a:lnTo>
                  <a:lnTo>
                    <a:pt x="1881327" y="67665"/>
                  </a:lnTo>
                  <a:lnTo>
                    <a:pt x="1888959" y="74891"/>
                  </a:lnTo>
                  <a:lnTo>
                    <a:pt x="1899678" y="77304"/>
                  </a:lnTo>
                  <a:lnTo>
                    <a:pt x="1910334" y="74891"/>
                  </a:lnTo>
                  <a:lnTo>
                    <a:pt x="1915731" y="69761"/>
                  </a:lnTo>
                  <a:lnTo>
                    <a:pt x="1917928" y="67665"/>
                  </a:lnTo>
                  <a:lnTo>
                    <a:pt x="1922500" y="55613"/>
                  </a:lnTo>
                  <a:lnTo>
                    <a:pt x="1924011" y="38747"/>
                  </a:lnTo>
                  <a:close/>
                </a:path>
                <a:path w="2104390" h="685800">
                  <a:moveTo>
                    <a:pt x="1953285" y="185369"/>
                  </a:moveTo>
                  <a:lnTo>
                    <a:pt x="1917166" y="185369"/>
                  </a:lnTo>
                  <a:lnTo>
                    <a:pt x="1917293" y="183184"/>
                  </a:lnTo>
                  <a:lnTo>
                    <a:pt x="1921865" y="178384"/>
                  </a:lnTo>
                  <a:lnTo>
                    <a:pt x="1930730" y="170980"/>
                  </a:lnTo>
                  <a:lnTo>
                    <a:pt x="1939734" y="163563"/>
                  </a:lnTo>
                  <a:lnTo>
                    <a:pt x="1945690" y="157784"/>
                  </a:lnTo>
                  <a:lnTo>
                    <a:pt x="1948599" y="153619"/>
                  </a:lnTo>
                  <a:lnTo>
                    <a:pt x="1951647" y="149453"/>
                  </a:lnTo>
                  <a:lnTo>
                    <a:pt x="1953158" y="144653"/>
                  </a:lnTo>
                  <a:lnTo>
                    <a:pt x="1953158" y="133197"/>
                  </a:lnTo>
                  <a:lnTo>
                    <a:pt x="1951139" y="128181"/>
                  </a:lnTo>
                  <a:lnTo>
                    <a:pt x="1948662" y="125755"/>
                  </a:lnTo>
                  <a:lnTo>
                    <a:pt x="1943023" y="120192"/>
                  </a:lnTo>
                  <a:lnTo>
                    <a:pt x="1937194" y="118211"/>
                  </a:lnTo>
                  <a:lnTo>
                    <a:pt x="1922754" y="118211"/>
                  </a:lnTo>
                  <a:lnTo>
                    <a:pt x="1917166" y="120167"/>
                  </a:lnTo>
                  <a:lnTo>
                    <a:pt x="1908556" y="128016"/>
                  </a:lnTo>
                  <a:lnTo>
                    <a:pt x="1906143" y="133261"/>
                  </a:lnTo>
                  <a:lnTo>
                    <a:pt x="1905508" y="139827"/>
                  </a:lnTo>
                  <a:lnTo>
                    <a:pt x="1915528" y="139827"/>
                  </a:lnTo>
                  <a:lnTo>
                    <a:pt x="1915782" y="135191"/>
                  </a:lnTo>
                  <a:lnTo>
                    <a:pt x="1917293" y="131699"/>
                  </a:lnTo>
                  <a:lnTo>
                    <a:pt x="1922627" y="126949"/>
                  </a:lnTo>
                  <a:lnTo>
                    <a:pt x="1925789" y="125755"/>
                  </a:lnTo>
                  <a:lnTo>
                    <a:pt x="1933905" y="125755"/>
                  </a:lnTo>
                  <a:lnTo>
                    <a:pt x="1937334" y="126949"/>
                  </a:lnTo>
                  <a:lnTo>
                    <a:pt x="1939607" y="129298"/>
                  </a:lnTo>
                  <a:lnTo>
                    <a:pt x="1942007" y="131648"/>
                  </a:lnTo>
                  <a:lnTo>
                    <a:pt x="1943277" y="134886"/>
                  </a:lnTo>
                  <a:lnTo>
                    <a:pt x="1943277" y="143598"/>
                  </a:lnTo>
                  <a:lnTo>
                    <a:pt x="1923503" y="165862"/>
                  </a:lnTo>
                  <a:lnTo>
                    <a:pt x="1916036" y="171919"/>
                  </a:lnTo>
                  <a:lnTo>
                    <a:pt x="1910842" y="177038"/>
                  </a:lnTo>
                  <a:lnTo>
                    <a:pt x="1908048" y="181190"/>
                  </a:lnTo>
                  <a:lnTo>
                    <a:pt x="1905127" y="185369"/>
                  </a:lnTo>
                  <a:lnTo>
                    <a:pt x="1903742" y="189687"/>
                  </a:lnTo>
                  <a:lnTo>
                    <a:pt x="1903742" y="194233"/>
                  </a:lnTo>
                  <a:lnTo>
                    <a:pt x="1953285" y="194233"/>
                  </a:lnTo>
                  <a:lnTo>
                    <a:pt x="1953285" y="185369"/>
                  </a:lnTo>
                  <a:close/>
                </a:path>
                <a:path w="2104390" h="685800">
                  <a:moveTo>
                    <a:pt x="1980158" y="183781"/>
                  </a:moveTo>
                  <a:lnTo>
                    <a:pt x="1969770" y="183781"/>
                  </a:lnTo>
                  <a:lnTo>
                    <a:pt x="1969770" y="194233"/>
                  </a:lnTo>
                  <a:lnTo>
                    <a:pt x="1980158" y="194233"/>
                  </a:lnTo>
                  <a:lnTo>
                    <a:pt x="1980158" y="183781"/>
                  </a:lnTo>
                  <a:close/>
                </a:path>
                <a:path w="2104390" h="685800">
                  <a:moveTo>
                    <a:pt x="1983765" y="32600"/>
                  </a:moveTo>
                  <a:lnTo>
                    <a:pt x="1974202" y="5257"/>
                  </a:lnTo>
                  <a:lnTo>
                    <a:pt x="1974202" y="34163"/>
                  </a:lnTo>
                  <a:lnTo>
                    <a:pt x="1969262" y="39497"/>
                  </a:lnTo>
                  <a:lnTo>
                    <a:pt x="1964067" y="42164"/>
                  </a:lnTo>
                  <a:lnTo>
                    <a:pt x="1954555" y="42164"/>
                  </a:lnTo>
                  <a:lnTo>
                    <a:pt x="1951139" y="40563"/>
                  </a:lnTo>
                  <a:lnTo>
                    <a:pt x="1946071" y="34137"/>
                  </a:lnTo>
                  <a:lnTo>
                    <a:pt x="1944801" y="30010"/>
                  </a:lnTo>
                  <a:lnTo>
                    <a:pt x="1944801" y="20027"/>
                  </a:lnTo>
                  <a:lnTo>
                    <a:pt x="1946071" y="15875"/>
                  </a:lnTo>
                  <a:lnTo>
                    <a:pt x="1948548" y="12446"/>
                  </a:lnTo>
                  <a:lnTo>
                    <a:pt x="1951012" y="9220"/>
                  </a:lnTo>
                  <a:lnTo>
                    <a:pt x="1954301" y="7543"/>
                  </a:lnTo>
                  <a:lnTo>
                    <a:pt x="1963178" y="7543"/>
                  </a:lnTo>
                  <a:lnTo>
                    <a:pt x="1966976" y="9829"/>
                  </a:lnTo>
                  <a:lnTo>
                    <a:pt x="1969833" y="14516"/>
                  </a:lnTo>
                  <a:lnTo>
                    <a:pt x="1972678" y="18973"/>
                  </a:lnTo>
                  <a:lnTo>
                    <a:pt x="1974075" y="25552"/>
                  </a:lnTo>
                  <a:lnTo>
                    <a:pt x="1974202" y="34163"/>
                  </a:lnTo>
                  <a:lnTo>
                    <a:pt x="1974202" y="5257"/>
                  </a:lnTo>
                  <a:lnTo>
                    <a:pt x="1972678" y="3111"/>
                  </a:lnTo>
                  <a:lnTo>
                    <a:pt x="1966341" y="0"/>
                  </a:lnTo>
                  <a:lnTo>
                    <a:pt x="1951266" y="0"/>
                  </a:lnTo>
                  <a:lnTo>
                    <a:pt x="1945563" y="2489"/>
                  </a:lnTo>
                  <a:lnTo>
                    <a:pt x="1936940" y="12446"/>
                  </a:lnTo>
                  <a:lnTo>
                    <a:pt x="1934781" y="18491"/>
                  </a:lnTo>
                  <a:lnTo>
                    <a:pt x="1934781" y="32600"/>
                  </a:lnTo>
                  <a:lnTo>
                    <a:pt x="1936940" y="38366"/>
                  </a:lnTo>
                  <a:lnTo>
                    <a:pt x="1945563" y="47447"/>
                  </a:lnTo>
                  <a:lnTo>
                    <a:pt x="1950885" y="49720"/>
                  </a:lnTo>
                  <a:lnTo>
                    <a:pt x="1963559" y="49720"/>
                  </a:lnTo>
                  <a:lnTo>
                    <a:pt x="1969262" y="47002"/>
                  </a:lnTo>
                  <a:lnTo>
                    <a:pt x="1973643" y="42164"/>
                  </a:lnTo>
                  <a:lnTo>
                    <a:pt x="1974202" y="41554"/>
                  </a:lnTo>
                  <a:lnTo>
                    <a:pt x="1962543" y="69761"/>
                  </a:lnTo>
                  <a:lnTo>
                    <a:pt x="1950885" y="69761"/>
                  </a:lnTo>
                  <a:lnTo>
                    <a:pt x="1946821" y="66065"/>
                  </a:lnTo>
                  <a:lnTo>
                    <a:pt x="1946071" y="58686"/>
                  </a:lnTo>
                  <a:lnTo>
                    <a:pt x="1936178" y="58686"/>
                  </a:lnTo>
                  <a:lnTo>
                    <a:pt x="1951774" y="77304"/>
                  </a:lnTo>
                  <a:lnTo>
                    <a:pt x="1957476" y="77304"/>
                  </a:lnTo>
                  <a:lnTo>
                    <a:pt x="1969046" y="74739"/>
                  </a:lnTo>
                  <a:lnTo>
                    <a:pt x="1974392" y="69761"/>
                  </a:lnTo>
                  <a:lnTo>
                    <a:pt x="1977326" y="67043"/>
                  </a:lnTo>
                  <a:lnTo>
                    <a:pt x="1982292" y="54216"/>
                  </a:lnTo>
                  <a:lnTo>
                    <a:pt x="1983473" y="41554"/>
                  </a:lnTo>
                  <a:lnTo>
                    <a:pt x="1983765" y="38366"/>
                  </a:lnTo>
                  <a:lnTo>
                    <a:pt x="1983765" y="32600"/>
                  </a:lnTo>
                  <a:close/>
                </a:path>
                <a:path w="2104390" h="685800">
                  <a:moveTo>
                    <a:pt x="2044026" y="167576"/>
                  </a:moveTo>
                  <a:lnTo>
                    <a:pt x="2029701" y="153187"/>
                  </a:lnTo>
                  <a:lnTo>
                    <a:pt x="2033257" y="151688"/>
                  </a:lnTo>
                  <a:lnTo>
                    <a:pt x="2035911" y="149529"/>
                  </a:lnTo>
                  <a:lnTo>
                    <a:pt x="2037689" y="146672"/>
                  </a:lnTo>
                  <a:lnTo>
                    <a:pt x="2039340" y="143840"/>
                  </a:lnTo>
                  <a:lnTo>
                    <a:pt x="2040229" y="140830"/>
                  </a:lnTo>
                  <a:lnTo>
                    <a:pt x="2040229" y="131914"/>
                  </a:lnTo>
                  <a:lnTo>
                    <a:pt x="2038197" y="127254"/>
                  </a:lnTo>
                  <a:lnTo>
                    <a:pt x="2036559" y="125755"/>
                  </a:lnTo>
                  <a:lnTo>
                    <a:pt x="2030336" y="120015"/>
                  </a:lnTo>
                  <a:lnTo>
                    <a:pt x="2025015" y="118211"/>
                  </a:lnTo>
                  <a:lnTo>
                    <a:pt x="2012340" y="118211"/>
                  </a:lnTo>
                  <a:lnTo>
                    <a:pt x="1995868" y="137629"/>
                  </a:lnTo>
                  <a:lnTo>
                    <a:pt x="2005761" y="137629"/>
                  </a:lnTo>
                  <a:lnTo>
                    <a:pt x="2006638" y="129717"/>
                  </a:lnTo>
                  <a:lnTo>
                    <a:pt x="2010956" y="125755"/>
                  </a:lnTo>
                  <a:lnTo>
                    <a:pt x="2022233" y="125755"/>
                  </a:lnTo>
                  <a:lnTo>
                    <a:pt x="2025142" y="126758"/>
                  </a:lnTo>
                  <a:lnTo>
                    <a:pt x="2029206" y="130771"/>
                  </a:lnTo>
                  <a:lnTo>
                    <a:pt x="2030209" y="133654"/>
                  </a:lnTo>
                  <a:lnTo>
                    <a:pt x="2030209" y="145999"/>
                  </a:lnTo>
                  <a:lnTo>
                    <a:pt x="2025650" y="150279"/>
                  </a:lnTo>
                  <a:lnTo>
                    <a:pt x="2014118" y="150279"/>
                  </a:lnTo>
                  <a:lnTo>
                    <a:pt x="2014118" y="157784"/>
                  </a:lnTo>
                  <a:lnTo>
                    <a:pt x="2023122" y="157784"/>
                  </a:lnTo>
                  <a:lnTo>
                    <a:pt x="2027047" y="159042"/>
                  </a:lnTo>
                  <a:lnTo>
                    <a:pt x="2032622" y="164109"/>
                  </a:lnTo>
                  <a:lnTo>
                    <a:pt x="2033968" y="167576"/>
                  </a:lnTo>
                  <a:lnTo>
                    <a:pt x="2034019" y="176999"/>
                  </a:lnTo>
                  <a:lnTo>
                    <a:pt x="2032749" y="180746"/>
                  </a:lnTo>
                  <a:lnTo>
                    <a:pt x="2030082" y="183629"/>
                  </a:lnTo>
                  <a:lnTo>
                    <a:pt x="2027301" y="186512"/>
                  </a:lnTo>
                  <a:lnTo>
                    <a:pt x="2023745" y="187960"/>
                  </a:lnTo>
                  <a:lnTo>
                    <a:pt x="2014626" y="187960"/>
                  </a:lnTo>
                  <a:lnTo>
                    <a:pt x="2011083" y="186639"/>
                  </a:lnTo>
                  <a:lnTo>
                    <a:pt x="2008670" y="183984"/>
                  </a:lnTo>
                  <a:lnTo>
                    <a:pt x="2006130" y="181343"/>
                  </a:lnTo>
                  <a:lnTo>
                    <a:pt x="2004872" y="178168"/>
                  </a:lnTo>
                  <a:lnTo>
                    <a:pt x="2004872" y="174498"/>
                  </a:lnTo>
                  <a:lnTo>
                    <a:pt x="1994979" y="174498"/>
                  </a:lnTo>
                  <a:lnTo>
                    <a:pt x="1995233" y="180822"/>
                  </a:lnTo>
                  <a:lnTo>
                    <a:pt x="1997646" y="185902"/>
                  </a:lnTo>
                  <a:lnTo>
                    <a:pt x="2006511" y="193598"/>
                  </a:lnTo>
                  <a:lnTo>
                    <a:pt x="2012213" y="195503"/>
                  </a:lnTo>
                  <a:lnTo>
                    <a:pt x="2026285" y="195503"/>
                  </a:lnTo>
                  <a:lnTo>
                    <a:pt x="2032114" y="193357"/>
                  </a:lnTo>
                  <a:lnTo>
                    <a:pt x="2036927" y="189039"/>
                  </a:lnTo>
                  <a:lnTo>
                    <a:pt x="2038096" y="187960"/>
                  </a:lnTo>
                  <a:lnTo>
                    <a:pt x="2041613" y="184721"/>
                  </a:lnTo>
                  <a:lnTo>
                    <a:pt x="2044026" y="179108"/>
                  </a:lnTo>
                  <a:lnTo>
                    <a:pt x="2044026" y="167576"/>
                  </a:lnTo>
                  <a:close/>
                </a:path>
                <a:path w="2104390" h="685800">
                  <a:moveTo>
                    <a:pt x="2044153" y="48044"/>
                  </a:moveTo>
                  <a:lnTo>
                    <a:pt x="2038959" y="41554"/>
                  </a:lnTo>
                  <a:lnTo>
                    <a:pt x="2037638" y="40944"/>
                  </a:lnTo>
                  <a:lnTo>
                    <a:pt x="2034146" y="39344"/>
                  </a:lnTo>
                  <a:lnTo>
                    <a:pt x="2034146" y="52959"/>
                  </a:lnTo>
                  <a:lnTo>
                    <a:pt x="2034146" y="60401"/>
                  </a:lnTo>
                  <a:lnTo>
                    <a:pt x="2032749" y="63728"/>
                  </a:lnTo>
                  <a:lnTo>
                    <a:pt x="2027428" y="68541"/>
                  </a:lnTo>
                  <a:lnTo>
                    <a:pt x="2023745" y="69761"/>
                  </a:lnTo>
                  <a:lnTo>
                    <a:pt x="2015007" y="69761"/>
                  </a:lnTo>
                  <a:lnTo>
                    <a:pt x="2011464" y="68541"/>
                  </a:lnTo>
                  <a:lnTo>
                    <a:pt x="2008670" y="66141"/>
                  </a:lnTo>
                  <a:lnTo>
                    <a:pt x="2006003" y="63728"/>
                  </a:lnTo>
                  <a:lnTo>
                    <a:pt x="2004745" y="60401"/>
                  </a:lnTo>
                  <a:lnTo>
                    <a:pt x="2004745" y="52959"/>
                  </a:lnTo>
                  <a:lnTo>
                    <a:pt x="2019439" y="40944"/>
                  </a:lnTo>
                  <a:lnTo>
                    <a:pt x="2024507" y="43230"/>
                  </a:lnTo>
                  <a:lnTo>
                    <a:pt x="2028317" y="45529"/>
                  </a:lnTo>
                  <a:lnTo>
                    <a:pt x="2030590" y="47853"/>
                  </a:lnTo>
                  <a:lnTo>
                    <a:pt x="2033003" y="50177"/>
                  </a:lnTo>
                  <a:lnTo>
                    <a:pt x="2034146" y="52959"/>
                  </a:lnTo>
                  <a:lnTo>
                    <a:pt x="2034146" y="39344"/>
                  </a:lnTo>
                  <a:lnTo>
                    <a:pt x="2028571" y="36766"/>
                  </a:lnTo>
                  <a:lnTo>
                    <a:pt x="2035403" y="32791"/>
                  </a:lnTo>
                  <a:lnTo>
                    <a:pt x="2036927" y="31902"/>
                  </a:lnTo>
                  <a:lnTo>
                    <a:pt x="2041118" y="25819"/>
                  </a:lnTo>
                  <a:lnTo>
                    <a:pt x="2041118" y="13106"/>
                  </a:lnTo>
                  <a:lnTo>
                    <a:pt x="2039086" y="8674"/>
                  </a:lnTo>
                  <a:lnTo>
                    <a:pt x="2037803" y="7543"/>
                  </a:lnTo>
                  <a:lnTo>
                    <a:pt x="2031225" y="1727"/>
                  </a:lnTo>
                  <a:lnTo>
                    <a:pt x="2031225" y="15074"/>
                  </a:lnTo>
                  <a:lnTo>
                    <a:pt x="2031225" y="24498"/>
                  </a:lnTo>
                  <a:lnTo>
                    <a:pt x="2027301" y="29248"/>
                  </a:lnTo>
                  <a:lnTo>
                    <a:pt x="2019439" y="32791"/>
                  </a:lnTo>
                  <a:lnTo>
                    <a:pt x="2011591" y="29248"/>
                  </a:lnTo>
                  <a:lnTo>
                    <a:pt x="2007654" y="24498"/>
                  </a:lnTo>
                  <a:lnTo>
                    <a:pt x="2007654" y="15074"/>
                  </a:lnTo>
                  <a:lnTo>
                    <a:pt x="2008670" y="12395"/>
                  </a:lnTo>
                  <a:lnTo>
                    <a:pt x="2010702" y="10452"/>
                  </a:lnTo>
                  <a:lnTo>
                    <a:pt x="2012848" y="8521"/>
                  </a:lnTo>
                  <a:lnTo>
                    <a:pt x="2015769" y="7543"/>
                  </a:lnTo>
                  <a:lnTo>
                    <a:pt x="2023122" y="7543"/>
                  </a:lnTo>
                  <a:lnTo>
                    <a:pt x="2026031" y="8521"/>
                  </a:lnTo>
                  <a:lnTo>
                    <a:pt x="2028063" y="10452"/>
                  </a:lnTo>
                  <a:lnTo>
                    <a:pt x="2030209" y="12395"/>
                  </a:lnTo>
                  <a:lnTo>
                    <a:pt x="2031225" y="15074"/>
                  </a:lnTo>
                  <a:lnTo>
                    <a:pt x="2031225" y="1727"/>
                  </a:lnTo>
                  <a:lnTo>
                    <a:pt x="2025904" y="0"/>
                  </a:lnTo>
                  <a:lnTo>
                    <a:pt x="2012848" y="0"/>
                  </a:lnTo>
                  <a:lnTo>
                    <a:pt x="2007654" y="1727"/>
                  </a:lnTo>
                  <a:lnTo>
                    <a:pt x="2003602" y="5207"/>
                  </a:lnTo>
                  <a:lnTo>
                    <a:pt x="1999678" y="8674"/>
                  </a:lnTo>
                  <a:lnTo>
                    <a:pt x="1997646" y="13106"/>
                  </a:lnTo>
                  <a:lnTo>
                    <a:pt x="1997646" y="25819"/>
                  </a:lnTo>
                  <a:lnTo>
                    <a:pt x="2001824" y="31902"/>
                  </a:lnTo>
                  <a:lnTo>
                    <a:pt x="2010321" y="36766"/>
                  </a:lnTo>
                  <a:lnTo>
                    <a:pt x="1999919" y="41554"/>
                  </a:lnTo>
                  <a:lnTo>
                    <a:pt x="1994725" y="48044"/>
                  </a:lnTo>
                  <a:lnTo>
                    <a:pt x="1994725" y="62484"/>
                  </a:lnTo>
                  <a:lnTo>
                    <a:pt x="1997011" y="67576"/>
                  </a:lnTo>
                  <a:lnTo>
                    <a:pt x="2006130" y="75361"/>
                  </a:lnTo>
                  <a:lnTo>
                    <a:pt x="2012086" y="77304"/>
                  </a:lnTo>
                  <a:lnTo>
                    <a:pt x="2026793" y="77304"/>
                  </a:lnTo>
                  <a:lnTo>
                    <a:pt x="2032749" y="75361"/>
                  </a:lnTo>
                  <a:lnTo>
                    <a:pt x="2039302" y="69761"/>
                  </a:lnTo>
                  <a:lnTo>
                    <a:pt x="2041867" y="67576"/>
                  </a:lnTo>
                  <a:lnTo>
                    <a:pt x="2044153" y="62484"/>
                  </a:lnTo>
                  <a:lnTo>
                    <a:pt x="2044153" y="48044"/>
                  </a:lnTo>
                  <a:close/>
                </a:path>
                <a:path w="2104390" h="685800">
                  <a:moveTo>
                    <a:pt x="2103970" y="166230"/>
                  </a:moveTo>
                  <a:lnTo>
                    <a:pt x="2098776" y="159766"/>
                  </a:lnTo>
                  <a:lnTo>
                    <a:pt x="2097430" y="159143"/>
                  </a:lnTo>
                  <a:lnTo>
                    <a:pt x="2094090" y="157607"/>
                  </a:lnTo>
                  <a:lnTo>
                    <a:pt x="2094090" y="171170"/>
                  </a:lnTo>
                  <a:lnTo>
                    <a:pt x="2094090" y="178612"/>
                  </a:lnTo>
                  <a:lnTo>
                    <a:pt x="2092693" y="181927"/>
                  </a:lnTo>
                  <a:lnTo>
                    <a:pt x="2089899" y="184340"/>
                  </a:lnTo>
                  <a:lnTo>
                    <a:pt x="2087245" y="186753"/>
                  </a:lnTo>
                  <a:lnTo>
                    <a:pt x="2083689" y="187960"/>
                  </a:lnTo>
                  <a:lnTo>
                    <a:pt x="2074824" y="187960"/>
                  </a:lnTo>
                  <a:lnTo>
                    <a:pt x="2071268" y="186753"/>
                  </a:lnTo>
                  <a:lnTo>
                    <a:pt x="2065947" y="181927"/>
                  </a:lnTo>
                  <a:lnTo>
                    <a:pt x="2064562" y="178612"/>
                  </a:lnTo>
                  <a:lnTo>
                    <a:pt x="2064562" y="171170"/>
                  </a:lnTo>
                  <a:lnTo>
                    <a:pt x="2065693" y="168389"/>
                  </a:lnTo>
                  <a:lnTo>
                    <a:pt x="2068106" y="166065"/>
                  </a:lnTo>
                  <a:lnTo>
                    <a:pt x="2070392" y="163728"/>
                  </a:lnTo>
                  <a:lnTo>
                    <a:pt x="2074189" y="161429"/>
                  </a:lnTo>
                  <a:lnTo>
                    <a:pt x="2079256" y="159143"/>
                  </a:lnTo>
                  <a:lnTo>
                    <a:pt x="2084451" y="161429"/>
                  </a:lnTo>
                  <a:lnTo>
                    <a:pt x="2088134" y="163728"/>
                  </a:lnTo>
                  <a:lnTo>
                    <a:pt x="2090534" y="166065"/>
                  </a:lnTo>
                  <a:lnTo>
                    <a:pt x="2092820" y="168389"/>
                  </a:lnTo>
                  <a:lnTo>
                    <a:pt x="2094090" y="171170"/>
                  </a:lnTo>
                  <a:lnTo>
                    <a:pt x="2094090" y="157607"/>
                  </a:lnTo>
                  <a:lnTo>
                    <a:pt x="2088388" y="154965"/>
                  </a:lnTo>
                  <a:lnTo>
                    <a:pt x="2095322" y="150990"/>
                  </a:lnTo>
                  <a:lnTo>
                    <a:pt x="2096871" y="150114"/>
                  </a:lnTo>
                  <a:lnTo>
                    <a:pt x="2101049" y="144018"/>
                  </a:lnTo>
                  <a:lnTo>
                    <a:pt x="2101049" y="131305"/>
                  </a:lnTo>
                  <a:lnTo>
                    <a:pt x="2099030" y="126873"/>
                  </a:lnTo>
                  <a:lnTo>
                    <a:pt x="2097760" y="125755"/>
                  </a:lnTo>
                  <a:lnTo>
                    <a:pt x="2095093" y="123393"/>
                  </a:lnTo>
                  <a:lnTo>
                    <a:pt x="2091169" y="120053"/>
                  </a:lnTo>
                  <a:lnTo>
                    <a:pt x="2091169" y="133286"/>
                  </a:lnTo>
                  <a:lnTo>
                    <a:pt x="2091169" y="142684"/>
                  </a:lnTo>
                  <a:lnTo>
                    <a:pt x="2087118" y="147447"/>
                  </a:lnTo>
                  <a:lnTo>
                    <a:pt x="2079256" y="150990"/>
                  </a:lnTo>
                  <a:lnTo>
                    <a:pt x="2071395" y="147447"/>
                  </a:lnTo>
                  <a:lnTo>
                    <a:pt x="2067471" y="142684"/>
                  </a:lnTo>
                  <a:lnTo>
                    <a:pt x="2067471" y="133286"/>
                  </a:lnTo>
                  <a:lnTo>
                    <a:pt x="2068487" y="130594"/>
                  </a:lnTo>
                  <a:lnTo>
                    <a:pt x="2070646" y="128651"/>
                  </a:lnTo>
                  <a:lnTo>
                    <a:pt x="2072665" y="126720"/>
                  </a:lnTo>
                  <a:lnTo>
                    <a:pt x="2075586" y="125755"/>
                  </a:lnTo>
                  <a:lnTo>
                    <a:pt x="2082939" y="125755"/>
                  </a:lnTo>
                  <a:lnTo>
                    <a:pt x="2085848" y="126720"/>
                  </a:lnTo>
                  <a:lnTo>
                    <a:pt x="2088007" y="128651"/>
                  </a:lnTo>
                  <a:lnTo>
                    <a:pt x="2090026" y="130594"/>
                  </a:lnTo>
                  <a:lnTo>
                    <a:pt x="2091169" y="133286"/>
                  </a:lnTo>
                  <a:lnTo>
                    <a:pt x="2091169" y="120053"/>
                  </a:lnTo>
                  <a:lnTo>
                    <a:pt x="2091042" y="119938"/>
                  </a:lnTo>
                  <a:lnTo>
                    <a:pt x="2085848" y="118211"/>
                  </a:lnTo>
                  <a:lnTo>
                    <a:pt x="2072792" y="118211"/>
                  </a:lnTo>
                  <a:lnTo>
                    <a:pt x="2067471" y="119938"/>
                  </a:lnTo>
                  <a:lnTo>
                    <a:pt x="2063546" y="123393"/>
                  </a:lnTo>
                  <a:lnTo>
                    <a:pt x="2059482" y="126873"/>
                  </a:lnTo>
                  <a:lnTo>
                    <a:pt x="2057463" y="131305"/>
                  </a:lnTo>
                  <a:lnTo>
                    <a:pt x="2057463" y="144018"/>
                  </a:lnTo>
                  <a:lnTo>
                    <a:pt x="2061768" y="150114"/>
                  </a:lnTo>
                  <a:lnTo>
                    <a:pt x="2070138" y="154965"/>
                  </a:lnTo>
                  <a:lnTo>
                    <a:pt x="2059736" y="159766"/>
                  </a:lnTo>
                  <a:lnTo>
                    <a:pt x="2054669" y="166230"/>
                  </a:lnTo>
                  <a:lnTo>
                    <a:pt x="2054669" y="180695"/>
                  </a:lnTo>
                  <a:lnTo>
                    <a:pt x="2056828" y="185788"/>
                  </a:lnTo>
                  <a:lnTo>
                    <a:pt x="2065947" y="193573"/>
                  </a:lnTo>
                  <a:lnTo>
                    <a:pt x="2071903" y="195503"/>
                  </a:lnTo>
                  <a:lnTo>
                    <a:pt x="2086610" y="195503"/>
                  </a:lnTo>
                  <a:lnTo>
                    <a:pt x="2092566" y="193573"/>
                  </a:lnTo>
                  <a:lnTo>
                    <a:pt x="2099132" y="187960"/>
                  </a:lnTo>
                  <a:lnTo>
                    <a:pt x="2101684" y="185788"/>
                  </a:lnTo>
                  <a:lnTo>
                    <a:pt x="2103970" y="180695"/>
                  </a:lnTo>
                  <a:lnTo>
                    <a:pt x="2103970" y="166230"/>
                  </a:lnTo>
                  <a:close/>
                </a:path>
              </a:pathLst>
            </a:custGeom>
            <a:solidFill>
              <a:srgbClr val="31CD3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7" name="object 14407"/>
            <p:cNvSpPr/>
            <p:nvPr/>
          </p:nvSpPr>
          <p:spPr>
            <a:xfrm>
              <a:off x="742211" y="2842399"/>
              <a:ext cx="3916045" cy="1358265"/>
            </a:xfrm>
            <a:custGeom>
              <a:avLst/>
              <a:gdLst/>
              <a:ahLst/>
              <a:cxnLst/>
              <a:rect l="l" t="t" r="r" b="b"/>
              <a:pathLst>
                <a:path w="3916045" h="1358264">
                  <a:moveTo>
                    <a:pt x="3915916" y="0"/>
                  </a:moveTo>
                  <a:lnTo>
                    <a:pt x="0" y="0"/>
                  </a:lnTo>
                  <a:lnTo>
                    <a:pt x="0" y="1357677"/>
                  </a:lnTo>
                  <a:lnTo>
                    <a:pt x="3915916" y="1357677"/>
                  </a:lnTo>
                  <a:lnTo>
                    <a:pt x="3915916" y="1348183"/>
                  </a:lnTo>
                  <a:lnTo>
                    <a:pt x="19009" y="1348183"/>
                  </a:lnTo>
                  <a:lnTo>
                    <a:pt x="9504" y="1338688"/>
                  </a:lnTo>
                  <a:lnTo>
                    <a:pt x="19009" y="1338688"/>
                  </a:lnTo>
                  <a:lnTo>
                    <a:pt x="19009" y="18988"/>
                  </a:lnTo>
                  <a:lnTo>
                    <a:pt x="9504" y="18988"/>
                  </a:lnTo>
                  <a:lnTo>
                    <a:pt x="19009" y="9494"/>
                  </a:lnTo>
                  <a:lnTo>
                    <a:pt x="3915916" y="9494"/>
                  </a:lnTo>
                  <a:lnTo>
                    <a:pt x="3915916" y="0"/>
                  </a:lnTo>
                  <a:close/>
                </a:path>
                <a:path w="3916045" h="1358264">
                  <a:moveTo>
                    <a:pt x="19009" y="1338688"/>
                  </a:moveTo>
                  <a:lnTo>
                    <a:pt x="9504" y="1338688"/>
                  </a:lnTo>
                  <a:lnTo>
                    <a:pt x="19009" y="1348183"/>
                  </a:lnTo>
                  <a:lnTo>
                    <a:pt x="19009" y="1338688"/>
                  </a:lnTo>
                  <a:close/>
                </a:path>
                <a:path w="3916045" h="1358264">
                  <a:moveTo>
                    <a:pt x="3896907" y="1338689"/>
                  </a:moveTo>
                  <a:lnTo>
                    <a:pt x="19009" y="1338688"/>
                  </a:lnTo>
                  <a:lnTo>
                    <a:pt x="19009" y="1348183"/>
                  </a:lnTo>
                  <a:lnTo>
                    <a:pt x="3896907" y="1348183"/>
                  </a:lnTo>
                  <a:lnTo>
                    <a:pt x="3896907" y="1338689"/>
                  </a:lnTo>
                  <a:close/>
                </a:path>
                <a:path w="3916045" h="1358264">
                  <a:moveTo>
                    <a:pt x="3896907" y="9494"/>
                  </a:moveTo>
                  <a:lnTo>
                    <a:pt x="3896907" y="1348183"/>
                  </a:lnTo>
                  <a:lnTo>
                    <a:pt x="3906411" y="1338689"/>
                  </a:lnTo>
                  <a:lnTo>
                    <a:pt x="3915916" y="1338689"/>
                  </a:lnTo>
                  <a:lnTo>
                    <a:pt x="3915916" y="18988"/>
                  </a:lnTo>
                  <a:lnTo>
                    <a:pt x="3906411" y="18988"/>
                  </a:lnTo>
                  <a:lnTo>
                    <a:pt x="3896907" y="9494"/>
                  </a:lnTo>
                  <a:close/>
                </a:path>
                <a:path w="3916045" h="1358264">
                  <a:moveTo>
                    <a:pt x="3915916" y="1338689"/>
                  </a:moveTo>
                  <a:lnTo>
                    <a:pt x="3906411" y="1338689"/>
                  </a:lnTo>
                  <a:lnTo>
                    <a:pt x="3896907" y="1348183"/>
                  </a:lnTo>
                  <a:lnTo>
                    <a:pt x="3915916" y="1348183"/>
                  </a:lnTo>
                  <a:lnTo>
                    <a:pt x="3915916" y="1338689"/>
                  </a:lnTo>
                  <a:close/>
                </a:path>
                <a:path w="3916045" h="1358264">
                  <a:moveTo>
                    <a:pt x="19009" y="9494"/>
                  </a:moveTo>
                  <a:lnTo>
                    <a:pt x="9504" y="18988"/>
                  </a:lnTo>
                  <a:lnTo>
                    <a:pt x="19009" y="18988"/>
                  </a:lnTo>
                  <a:lnTo>
                    <a:pt x="19009" y="9494"/>
                  </a:lnTo>
                  <a:close/>
                </a:path>
                <a:path w="3916045" h="1358264">
                  <a:moveTo>
                    <a:pt x="3896907" y="9494"/>
                  </a:moveTo>
                  <a:lnTo>
                    <a:pt x="19009" y="9494"/>
                  </a:lnTo>
                  <a:lnTo>
                    <a:pt x="19009" y="18988"/>
                  </a:lnTo>
                  <a:lnTo>
                    <a:pt x="3896907" y="18988"/>
                  </a:lnTo>
                  <a:lnTo>
                    <a:pt x="3896907" y="9494"/>
                  </a:lnTo>
                  <a:close/>
                </a:path>
                <a:path w="3916045" h="1358264">
                  <a:moveTo>
                    <a:pt x="3915916" y="9494"/>
                  </a:moveTo>
                  <a:lnTo>
                    <a:pt x="3896907" y="9494"/>
                  </a:lnTo>
                  <a:lnTo>
                    <a:pt x="3906411" y="18988"/>
                  </a:lnTo>
                  <a:lnTo>
                    <a:pt x="3915916" y="18988"/>
                  </a:lnTo>
                  <a:lnTo>
                    <a:pt x="3915916" y="9494"/>
                  </a:lnTo>
                  <a:close/>
                </a:path>
              </a:pathLst>
            </a:custGeom>
            <a:solidFill>
              <a:srgbClr val="306A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4408" name="object 14408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3260953" y="3212670"/>
              <a:ext cx="788898" cy="807015"/>
            </a:xfrm>
            <a:prstGeom prst="rect">
              <a:avLst/>
            </a:prstGeom>
          </p:spPr>
        </p:pic>
        <p:sp>
          <p:nvSpPr>
            <p:cNvPr id="14409" name="object 14409"/>
            <p:cNvSpPr/>
            <p:nvPr/>
          </p:nvSpPr>
          <p:spPr>
            <a:xfrm>
              <a:off x="761221" y="4209571"/>
              <a:ext cx="3868420" cy="0"/>
            </a:xfrm>
            <a:custGeom>
              <a:avLst/>
              <a:gdLst/>
              <a:ahLst/>
              <a:cxnLst/>
              <a:rect l="l" t="t" r="r" b="b"/>
              <a:pathLst>
                <a:path w="3868420">
                  <a:moveTo>
                    <a:pt x="0" y="0"/>
                  </a:moveTo>
                  <a:lnTo>
                    <a:pt x="3868393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10" name="object 14410"/>
            <p:cNvSpPr/>
            <p:nvPr/>
          </p:nvSpPr>
          <p:spPr>
            <a:xfrm>
              <a:off x="1112893" y="4209571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4411" name="object 14411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026312" y="4267790"/>
              <a:ext cx="169993" cy="77308"/>
            </a:xfrm>
            <a:prstGeom prst="rect">
              <a:avLst/>
            </a:prstGeom>
          </p:spPr>
        </p:pic>
        <p:sp>
          <p:nvSpPr>
            <p:cNvPr id="14412" name="object 14412"/>
            <p:cNvSpPr/>
            <p:nvPr/>
          </p:nvSpPr>
          <p:spPr>
            <a:xfrm>
              <a:off x="1645153" y="4209571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4413" name="object 14413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556950" y="4267790"/>
              <a:ext cx="171590" cy="77308"/>
            </a:xfrm>
            <a:prstGeom prst="rect">
              <a:avLst/>
            </a:prstGeom>
          </p:spPr>
        </p:pic>
        <p:sp>
          <p:nvSpPr>
            <p:cNvPr id="14414" name="object 14414"/>
            <p:cNvSpPr/>
            <p:nvPr/>
          </p:nvSpPr>
          <p:spPr>
            <a:xfrm>
              <a:off x="2167909" y="4209571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4415" name="object 14415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2082856" y="4267790"/>
              <a:ext cx="168441" cy="77308"/>
            </a:xfrm>
            <a:prstGeom prst="rect">
              <a:avLst/>
            </a:prstGeom>
          </p:spPr>
        </p:pic>
        <p:sp>
          <p:nvSpPr>
            <p:cNvPr id="14416" name="object 14416"/>
            <p:cNvSpPr/>
            <p:nvPr/>
          </p:nvSpPr>
          <p:spPr>
            <a:xfrm>
              <a:off x="2700170" y="4209571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4417" name="object 14417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2614754" y="4267790"/>
              <a:ext cx="168802" cy="77308"/>
            </a:xfrm>
            <a:prstGeom prst="rect">
              <a:avLst/>
            </a:prstGeom>
          </p:spPr>
        </p:pic>
        <p:sp>
          <p:nvSpPr>
            <p:cNvPr id="14418" name="object 14418"/>
            <p:cNvSpPr/>
            <p:nvPr/>
          </p:nvSpPr>
          <p:spPr>
            <a:xfrm>
              <a:off x="3222925" y="4209571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4419" name="object 14419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3114699" y="4267790"/>
              <a:ext cx="221521" cy="77308"/>
            </a:xfrm>
            <a:prstGeom prst="rect">
              <a:avLst/>
            </a:prstGeom>
          </p:spPr>
        </p:pic>
        <p:sp>
          <p:nvSpPr>
            <p:cNvPr id="14420" name="object 14420"/>
            <p:cNvSpPr/>
            <p:nvPr/>
          </p:nvSpPr>
          <p:spPr>
            <a:xfrm>
              <a:off x="3745681" y="4209571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4421" name="object 14421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3637455" y="4267790"/>
              <a:ext cx="221521" cy="77308"/>
            </a:xfrm>
            <a:prstGeom prst="rect">
              <a:avLst/>
            </a:prstGeom>
          </p:spPr>
        </p:pic>
        <p:sp>
          <p:nvSpPr>
            <p:cNvPr id="14422" name="object 14422"/>
            <p:cNvSpPr/>
            <p:nvPr/>
          </p:nvSpPr>
          <p:spPr>
            <a:xfrm>
              <a:off x="4277942" y="4209571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4423" name="object 14423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4169716" y="4267790"/>
              <a:ext cx="221521" cy="77308"/>
            </a:xfrm>
            <a:prstGeom prst="rect">
              <a:avLst/>
            </a:prstGeom>
          </p:spPr>
        </p:pic>
      </p:grpSp>
      <p:grpSp>
        <p:nvGrpSpPr>
          <p:cNvPr id="14424" name="object 14424"/>
          <p:cNvGrpSpPr/>
          <p:nvPr/>
        </p:nvGrpSpPr>
        <p:grpSpPr>
          <a:xfrm>
            <a:off x="425453" y="1550169"/>
            <a:ext cx="250190" cy="99060"/>
            <a:chOff x="425453" y="1550169"/>
            <a:chExt cx="250190" cy="99060"/>
          </a:xfrm>
        </p:grpSpPr>
        <p:sp>
          <p:nvSpPr>
            <p:cNvPr id="14425" name="object 14425"/>
            <p:cNvSpPr/>
            <p:nvPr/>
          </p:nvSpPr>
          <p:spPr>
            <a:xfrm>
              <a:off x="633934" y="1550169"/>
              <a:ext cx="41910" cy="63500"/>
            </a:xfrm>
            <a:custGeom>
              <a:avLst/>
              <a:gdLst/>
              <a:ahLst/>
              <a:cxnLst/>
              <a:rect l="l" t="t" r="r" b="b"/>
              <a:pathLst>
                <a:path w="41909" h="63500">
                  <a:moveTo>
                    <a:pt x="38335" y="0"/>
                  </a:moveTo>
                  <a:lnTo>
                    <a:pt x="4891" y="0"/>
                  </a:lnTo>
                  <a:lnTo>
                    <a:pt x="2255" y="32786"/>
                  </a:lnTo>
                  <a:lnTo>
                    <a:pt x="8554" y="32786"/>
                  </a:lnTo>
                  <a:lnTo>
                    <a:pt x="11646" y="29368"/>
                  </a:lnTo>
                  <a:lnTo>
                    <a:pt x="15422" y="27723"/>
                  </a:lnTo>
                  <a:lnTo>
                    <a:pt x="23761" y="27723"/>
                  </a:lnTo>
                  <a:lnTo>
                    <a:pt x="26917" y="28989"/>
                  </a:lnTo>
                  <a:lnTo>
                    <a:pt x="31796" y="34052"/>
                  </a:lnTo>
                  <a:lnTo>
                    <a:pt x="33012" y="37470"/>
                  </a:lnTo>
                  <a:lnTo>
                    <a:pt x="33012" y="46078"/>
                  </a:lnTo>
                  <a:lnTo>
                    <a:pt x="31821" y="49749"/>
                  </a:lnTo>
                  <a:lnTo>
                    <a:pt x="27031" y="55572"/>
                  </a:lnTo>
                  <a:lnTo>
                    <a:pt x="23901" y="56965"/>
                  </a:lnTo>
                  <a:lnTo>
                    <a:pt x="17006" y="56965"/>
                  </a:lnTo>
                  <a:lnTo>
                    <a:pt x="14409" y="56079"/>
                  </a:lnTo>
                  <a:lnTo>
                    <a:pt x="10062" y="52408"/>
                  </a:lnTo>
                  <a:lnTo>
                    <a:pt x="8756" y="49623"/>
                  </a:lnTo>
                  <a:lnTo>
                    <a:pt x="8300" y="45952"/>
                  </a:lnTo>
                  <a:lnTo>
                    <a:pt x="0" y="45952"/>
                  </a:lnTo>
                  <a:lnTo>
                    <a:pt x="26473" y="63294"/>
                  </a:lnTo>
                  <a:lnTo>
                    <a:pt x="31631" y="61269"/>
                  </a:lnTo>
                  <a:lnTo>
                    <a:pt x="39374" y="52788"/>
                  </a:lnTo>
                  <a:lnTo>
                    <a:pt x="41313" y="47471"/>
                  </a:lnTo>
                  <a:lnTo>
                    <a:pt x="41313" y="34938"/>
                  </a:lnTo>
                  <a:lnTo>
                    <a:pt x="39387" y="30128"/>
                  </a:lnTo>
                  <a:lnTo>
                    <a:pt x="31669" y="22786"/>
                  </a:lnTo>
                  <a:lnTo>
                    <a:pt x="27145" y="20887"/>
                  </a:lnTo>
                  <a:lnTo>
                    <a:pt x="17336" y="20887"/>
                  </a:lnTo>
                  <a:lnTo>
                    <a:pt x="13471" y="22153"/>
                  </a:lnTo>
                  <a:lnTo>
                    <a:pt x="10379" y="24685"/>
                  </a:lnTo>
                  <a:lnTo>
                    <a:pt x="11747" y="7342"/>
                  </a:lnTo>
                  <a:lnTo>
                    <a:pt x="38335" y="7342"/>
                  </a:lnTo>
                  <a:lnTo>
                    <a:pt x="3833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4426" name="object 14426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425453" y="1571436"/>
              <a:ext cx="166483" cy="77346"/>
            </a:xfrm>
            <a:prstGeom prst="rect">
              <a:avLst/>
            </a:prstGeom>
          </p:spPr>
        </p:pic>
      </p:grpSp>
      <p:grpSp>
        <p:nvGrpSpPr>
          <p:cNvPr id="14427" name="object 14427"/>
          <p:cNvGrpSpPr/>
          <p:nvPr/>
        </p:nvGrpSpPr>
        <p:grpSpPr>
          <a:xfrm>
            <a:off x="425453" y="2916201"/>
            <a:ext cx="250190" cy="100330"/>
            <a:chOff x="425453" y="2916201"/>
            <a:chExt cx="250190" cy="100330"/>
          </a:xfrm>
        </p:grpSpPr>
        <p:sp>
          <p:nvSpPr>
            <p:cNvPr id="14428" name="object 14428"/>
            <p:cNvSpPr/>
            <p:nvPr/>
          </p:nvSpPr>
          <p:spPr>
            <a:xfrm>
              <a:off x="634188" y="2916201"/>
              <a:ext cx="41275" cy="64769"/>
            </a:xfrm>
            <a:custGeom>
              <a:avLst/>
              <a:gdLst/>
              <a:ahLst/>
              <a:cxnLst/>
              <a:rect l="l" t="t" r="r" b="b"/>
              <a:pathLst>
                <a:path w="41275" h="64769">
                  <a:moveTo>
                    <a:pt x="26727" y="0"/>
                  </a:moveTo>
                  <a:lnTo>
                    <a:pt x="0" y="34305"/>
                  </a:lnTo>
                  <a:lnTo>
                    <a:pt x="0" y="43926"/>
                  </a:lnTo>
                  <a:lnTo>
                    <a:pt x="1875" y="51522"/>
                  </a:lnTo>
                  <a:lnTo>
                    <a:pt x="9365" y="61902"/>
                  </a:lnTo>
                  <a:lnTo>
                    <a:pt x="14611" y="64434"/>
                  </a:lnTo>
                  <a:lnTo>
                    <a:pt x="27259" y="64434"/>
                  </a:lnTo>
                  <a:lnTo>
                    <a:pt x="31986" y="62408"/>
                  </a:lnTo>
                  <a:lnTo>
                    <a:pt x="35547" y="58231"/>
                  </a:lnTo>
                  <a:lnTo>
                    <a:pt x="17247" y="58231"/>
                  </a:lnTo>
                  <a:lnTo>
                    <a:pt x="14104" y="56205"/>
                  </a:lnTo>
                  <a:lnTo>
                    <a:pt x="9390" y="48610"/>
                  </a:lnTo>
                  <a:lnTo>
                    <a:pt x="8161" y="43167"/>
                  </a:lnTo>
                  <a:lnTo>
                    <a:pt x="8047" y="35951"/>
                  </a:lnTo>
                  <a:lnTo>
                    <a:pt x="12241" y="31520"/>
                  </a:lnTo>
                  <a:lnTo>
                    <a:pt x="15583" y="29748"/>
                  </a:lnTo>
                  <a:lnTo>
                    <a:pt x="8135" y="29748"/>
                  </a:lnTo>
                  <a:lnTo>
                    <a:pt x="8554" y="22279"/>
                  </a:lnTo>
                  <a:lnTo>
                    <a:pt x="9948" y="16456"/>
                  </a:lnTo>
                  <a:lnTo>
                    <a:pt x="14687" y="8354"/>
                  </a:lnTo>
                  <a:lnTo>
                    <a:pt x="17792" y="6329"/>
                  </a:lnTo>
                  <a:lnTo>
                    <a:pt x="36836" y="6329"/>
                  </a:lnTo>
                  <a:lnTo>
                    <a:pt x="33912" y="3924"/>
                  </a:lnTo>
                  <a:lnTo>
                    <a:pt x="30681" y="1392"/>
                  </a:lnTo>
                  <a:lnTo>
                    <a:pt x="26727" y="0"/>
                  </a:lnTo>
                  <a:close/>
                </a:path>
                <a:path w="41275" h="64769">
                  <a:moveTo>
                    <a:pt x="21189" y="58104"/>
                  </a:moveTo>
                  <a:lnTo>
                    <a:pt x="17247" y="58231"/>
                  </a:lnTo>
                  <a:lnTo>
                    <a:pt x="24648" y="58231"/>
                  </a:lnTo>
                  <a:lnTo>
                    <a:pt x="21189" y="58104"/>
                  </a:lnTo>
                  <a:close/>
                </a:path>
                <a:path w="41275" h="64769">
                  <a:moveTo>
                    <a:pt x="35987" y="29242"/>
                  </a:moveTo>
                  <a:lnTo>
                    <a:pt x="24483" y="29242"/>
                  </a:lnTo>
                  <a:lnTo>
                    <a:pt x="27310" y="30634"/>
                  </a:lnTo>
                  <a:lnTo>
                    <a:pt x="31530" y="35951"/>
                  </a:lnTo>
                  <a:lnTo>
                    <a:pt x="32594" y="39496"/>
                  </a:lnTo>
                  <a:lnTo>
                    <a:pt x="32594" y="47724"/>
                  </a:lnTo>
                  <a:lnTo>
                    <a:pt x="31555" y="51268"/>
                  </a:lnTo>
                  <a:lnTo>
                    <a:pt x="27411" y="56838"/>
                  </a:lnTo>
                  <a:lnTo>
                    <a:pt x="24648" y="58231"/>
                  </a:lnTo>
                  <a:lnTo>
                    <a:pt x="35547" y="58231"/>
                  </a:lnTo>
                  <a:lnTo>
                    <a:pt x="39108" y="54053"/>
                  </a:lnTo>
                  <a:lnTo>
                    <a:pt x="40882" y="48990"/>
                  </a:lnTo>
                  <a:lnTo>
                    <a:pt x="40882" y="37344"/>
                  </a:lnTo>
                  <a:lnTo>
                    <a:pt x="39095" y="32533"/>
                  </a:lnTo>
                  <a:lnTo>
                    <a:pt x="35987" y="29242"/>
                  </a:lnTo>
                  <a:close/>
                </a:path>
                <a:path w="41275" h="64769">
                  <a:moveTo>
                    <a:pt x="27512" y="23039"/>
                  </a:moveTo>
                  <a:lnTo>
                    <a:pt x="16968" y="23039"/>
                  </a:lnTo>
                  <a:lnTo>
                    <a:pt x="12241" y="25317"/>
                  </a:lnTo>
                  <a:lnTo>
                    <a:pt x="8135" y="29748"/>
                  </a:lnTo>
                  <a:lnTo>
                    <a:pt x="15583" y="29748"/>
                  </a:lnTo>
                  <a:lnTo>
                    <a:pt x="16538" y="29242"/>
                  </a:lnTo>
                  <a:lnTo>
                    <a:pt x="35987" y="29242"/>
                  </a:lnTo>
                  <a:lnTo>
                    <a:pt x="31922" y="24938"/>
                  </a:lnTo>
                  <a:lnTo>
                    <a:pt x="27512" y="23039"/>
                  </a:lnTo>
                  <a:close/>
                </a:path>
                <a:path w="41275" h="64769">
                  <a:moveTo>
                    <a:pt x="36836" y="6329"/>
                  </a:moveTo>
                  <a:lnTo>
                    <a:pt x="27538" y="6329"/>
                  </a:lnTo>
                  <a:lnTo>
                    <a:pt x="30858" y="9367"/>
                  </a:lnTo>
                  <a:lnTo>
                    <a:pt x="31568" y="15570"/>
                  </a:lnTo>
                  <a:lnTo>
                    <a:pt x="39830" y="15570"/>
                  </a:lnTo>
                  <a:lnTo>
                    <a:pt x="39121" y="10380"/>
                  </a:lnTo>
                  <a:lnTo>
                    <a:pt x="37144" y="6582"/>
                  </a:lnTo>
                  <a:lnTo>
                    <a:pt x="36836" y="632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4429" name="object 14429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425453" y="2938608"/>
              <a:ext cx="166483" cy="77346"/>
            </a:xfrm>
            <a:prstGeom prst="rect">
              <a:avLst/>
            </a:prstGeom>
          </p:spPr>
        </p:pic>
      </p:grpSp>
      <p:pic>
        <p:nvPicPr>
          <p:cNvPr id="14430" name="object 14430"/>
          <p:cNvPicPr/>
          <p:nvPr/>
        </p:nvPicPr>
        <p:blipFill>
          <a:blip r:embed="rId14" cstate="print"/>
          <a:stretch>
            <a:fillRect/>
          </a:stretch>
        </p:blipFill>
        <p:spPr>
          <a:xfrm>
            <a:off x="1914325" y="4400712"/>
            <a:ext cx="1569281" cy="97955"/>
          </a:xfrm>
          <a:prstGeom prst="rect">
            <a:avLst/>
          </a:prstGeom>
        </p:spPr>
      </p:pic>
      <p:grpSp>
        <p:nvGrpSpPr>
          <p:cNvPr id="14431" name="object 14431"/>
          <p:cNvGrpSpPr/>
          <p:nvPr/>
        </p:nvGrpSpPr>
        <p:grpSpPr>
          <a:xfrm>
            <a:off x="4898372" y="1475228"/>
            <a:ext cx="4039235" cy="2870200"/>
            <a:chOff x="4898372" y="1475228"/>
            <a:chExt cx="4039235" cy="2870200"/>
          </a:xfrm>
        </p:grpSpPr>
        <p:sp>
          <p:nvSpPr>
            <p:cNvPr id="14432" name="object 14432"/>
            <p:cNvSpPr/>
            <p:nvPr/>
          </p:nvSpPr>
          <p:spPr>
            <a:xfrm>
              <a:off x="4974080" y="1722078"/>
              <a:ext cx="38100" cy="1082675"/>
            </a:xfrm>
            <a:custGeom>
              <a:avLst/>
              <a:gdLst/>
              <a:ahLst/>
              <a:cxnLst/>
              <a:rect l="l" t="t" r="r" b="b"/>
              <a:pathLst>
                <a:path w="38100" h="1082675">
                  <a:moveTo>
                    <a:pt x="38018" y="1082344"/>
                  </a:moveTo>
                  <a:lnTo>
                    <a:pt x="38018" y="0"/>
                  </a:lnTo>
                </a:path>
                <a:path w="38100" h="1082675">
                  <a:moveTo>
                    <a:pt x="38018" y="1082344"/>
                  </a:moveTo>
                  <a:lnTo>
                    <a:pt x="0" y="10823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3" name="object 14433"/>
            <p:cNvSpPr/>
            <p:nvPr/>
          </p:nvSpPr>
          <p:spPr>
            <a:xfrm>
              <a:off x="4901490" y="2758977"/>
              <a:ext cx="48895" cy="77470"/>
            </a:xfrm>
            <a:custGeom>
              <a:avLst/>
              <a:gdLst/>
              <a:ahLst/>
              <a:cxnLst/>
              <a:rect l="l" t="t" r="r" b="b"/>
              <a:pathLst>
                <a:path w="48895" h="77469">
                  <a:moveTo>
                    <a:pt x="24344" y="0"/>
                  </a:moveTo>
                  <a:lnTo>
                    <a:pt x="13692" y="2440"/>
                  </a:lnTo>
                  <a:lnTo>
                    <a:pt x="6084" y="9747"/>
                  </a:lnTo>
                  <a:lnTo>
                    <a:pt x="1520" y="21896"/>
                  </a:lnTo>
                  <a:lnTo>
                    <a:pt x="0" y="38863"/>
                  </a:lnTo>
                  <a:lnTo>
                    <a:pt x="1520" y="55717"/>
                  </a:lnTo>
                  <a:lnTo>
                    <a:pt x="6084" y="67741"/>
                  </a:lnTo>
                  <a:lnTo>
                    <a:pt x="13692" y="74947"/>
                  </a:lnTo>
                  <a:lnTo>
                    <a:pt x="24344" y="77346"/>
                  </a:lnTo>
                  <a:lnTo>
                    <a:pt x="35023" y="74947"/>
                  </a:lnTo>
                  <a:lnTo>
                    <a:pt x="40389" y="69877"/>
                  </a:lnTo>
                  <a:lnTo>
                    <a:pt x="19655" y="69877"/>
                  </a:lnTo>
                  <a:lnTo>
                    <a:pt x="16081" y="67599"/>
                  </a:lnTo>
                  <a:lnTo>
                    <a:pt x="11177" y="58484"/>
                  </a:lnTo>
                  <a:lnTo>
                    <a:pt x="9948" y="50382"/>
                  </a:lnTo>
                  <a:lnTo>
                    <a:pt x="9948" y="27216"/>
                  </a:lnTo>
                  <a:lnTo>
                    <a:pt x="11177" y="19115"/>
                  </a:lnTo>
                  <a:lnTo>
                    <a:pt x="13623" y="14557"/>
                  </a:lnTo>
                  <a:lnTo>
                    <a:pt x="16081" y="9874"/>
                  </a:lnTo>
                  <a:lnTo>
                    <a:pt x="19655" y="7595"/>
                  </a:lnTo>
                  <a:lnTo>
                    <a:pt x="40404" y="7595"/>
                  </a:lnTo>
                  <a:lnTo>
                    <a:pt x="35023" y="2440"/>
                  </a:lnTo>
                  <a:lnTo>
                    <a:pt x="24344" y="0"/>
                  </a:lnTo>
                  <a:close/>
                </a:path>
                <a:path w="48895" h="77469">
                  <a:moveTo>
                    <a:pt x="40404" y="7595"/>
                  </a:moveTo>
                  <a:lnTo>
                    <a:pt x="29084" y="7595"/>
                  </a:lnTo>
                  <a:lnTo>
                    <a:pt x="32670" y="9874"/>
                  </a:lnTo>
                  <a:lnTo>
                    <a:pt x="35116" y="14557"/>
                  </a:lnTo>
                  <a:lnTo>
                    <a:pt x="37575" y="19115"/>
                  </a:lnTo>
                  <a:lnTo>
                    <a:pt x="38791" y="27216"/>
                  </a:lnTo>
                  <a:lnTo>
                    <a:pt x="38791" y="50382"/>
                  </a:lnTo>
                  <a:lnTo>
                    <a:pt x="37575" y="58484"/>
                  </a:lnTo>
                  <a:lnTo>
                    <a:pt x="32670" y="67599"/>
                  </a:lnTo>
                  <a:lnTo>
                    <a:pt x="29084" y="69877"/>
                  </a:lnTo>
                  <a:lnTo>
                    <a:pt x="40389" y="69877"/>
                  </a:lnTo>
                  <a:lnTo>
                    <a:pt x="42650" y="67741"/>
                  </a:lnTo>
                  <a:lnTo>
                    <a:pt x="47227" y="55717"/>
                  </a:lnTo>
                  <a:lnTo>
                    <a:pt x="48752" y="38863"/>
                  </a:lnTo>
                  <a:lnTo>
                    <a:pt x="47227" y="21896"/>
                  </a:lnTo>
                  <a:lnTo>
                    <a:pt x="42650" y="9747"/>
                  </a:lnTo>
                  <a:lnTo>
                    <a:pt x="40404" y="7595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4" name="object 14434"/>
            <p:cNvSpPr/>
            <p:nvPr/>
          </p:nvSpPr>
          <p:spPr>
            <a:xfrm>
              <a:off x="4974080" y="2510101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5" name="object 14435"/>
            <p:cNvSpPr/>
            <p:nvPr/>
          </p:nvSpPr>
          <p:spPr>
            <a:xfrm>
              <a:off x="4908384" y="2464655"/>
              <a:ext cx="27940" cy="76200"/>
            </a:xfrm>
            <a:custGeom>
              <a:avLst/>
              <a:gdLst/>
              <a:ahLst/>
              <a:cxnLst/>
              <a:rect l="l" t="t" r="r" b="b"/>
              <a:pathLst>
                <a:path w="27939" h="76200">
                  <a:moveTo>
                    <a:pt x="27614" y="0"/>
                  </a:moveTo>
                  <a:lnTo>
                    <a:pt x="20213" y="0"/>
                  </a:lnTo>
                  <a:lnTo>
                    <a:pt x="18477" y="9114"/>
                  </a:lnTo>
                  <a:lnTo>
                    <a:pt x="11735" y="13671"/>
                  </a:lnTo>
                  <a:lnTo>
                    <a:pt x="0" y="13671"/>
                  </a:lnTo>
                  <a:lnTo>
                    <a:pt x="0" y="21140"/>
                  </a:lnTo>
                  <a:lnTo>
                    <a:pt x="8123" y="21140"/>
                  </a:lnTo>
                  <a:lnTo>
                    <a:pt x="14130" y="19874"/>
                  </a:lnTo>
                  <a:lnTo>
                    <a:pt x="18020" y="17342"/>
                  </a:lnTo>
                  <a:lnTo>
                    <a:pt x="18020" y="76080"/>
                  </a:lnTo>
                  <a:lnTo>
                    <a:pt x="27614" y="76080"/>
                  </a:lnTo>
                  <a:lnTo>
                    <a:pt x="2761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6" name="object 14436"/>
            <p:cNvSpPr/>
            <p:nvPr/>
          </p:nvSpPr>
          <p:spPr>
            <a:xfrm>
              <a:off x="4974080" y="2215779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7" name="object 14437"/>
            <p:cNvSpPr/>
            <p:nvPr/>
          </p:nvSpPr>
          <p:spPr>
            <a:xfrm>
              <a:off x="4900007" y="2170333"/>
              <a:ext cx="50165" cy="76200"/>
            </a:xfrm>
            <a:custGeom>
              <a:avLst/>
              <a:gdLst/>
              <a:ahLst/>
              <a:cxnLst/>
              <a:rect l="l" t="t" r="r" b="b"/>
              <a:pathLst>
                <a:path w="50164" h="76200">
                  <a:moveTo>
                    <a:pt x="33481" y="0"/>
                  </a:moveTo>
                  <a:lnTo>
                    <a:pt x="1786" y="21646"/>
                  </a:lnTo>
                  <a:lnTo>
                    <a:pt x="11735" y="21646"/>
                  </a:lnTo>
                  <a:lnTo>
                    <a:pt x="12077" y="17089"/>
                  </a:lnTo>
                  <a:lnTo>
                    <a:pt x="13572" y="13545"/>
                  </a:lnTo>
                  <a:lnTo>
                    <a:pt x="18882" y="8734"/>
                  </a:lnTo>
                  <a:lnTo>
                    <a:pt x="22088" y="7595"/>
                  </a:lnTo>
                  <a:lnTo>
                    <a:pt x="30148" y="7595"/>
                  </a:lnTo>
                  <a:lnTo>
                    <a:pt x="33507" y="8734"/>
                  </a:lnTo>
                  <a:lnTo>
                    <a:pt x="38272" y="13545"/>
                  </a:lnTo>
                  <a:lnTo>
                    <a:pt x="39463" y="16709"/>
                  </a:lnTo>
                  <a:lnTo>
                    <a:pt x="39463" y="25444"/>
                  </a:lnTo>
                  <a:lnTo>
                    <a:pt x="38069" y="29622"/>
                  </a:lnTo>
                  <a:lnTo>
                    <a:pt x="32480" y="36837"/>
                  </a:lnTo>
                  <a:lnTo>
                    <a:pt x="27322" y="41648"/>
                  </a:lnTo>
                  <a:lnTo>
                    <a:pt x="12241" y="53800"/>
                  </a:lnTo>
                  <a:lnTo>
                    <a:pt x="7058" y="58864"/>
                  </a:lnTo>
                  <a:lnTo>
                    <a:pt x="1406" y="67219"/>
                  </a:lnTo>
                  <a:lnTo>
                    <a:pt x="0" y="71523"/>
                  </a:lnTo>
                  <a:lnTo>
                    <a:pt x="0" y="76080"/>
                  </a:lnTo>
                  <a:lnTo>
                    <a:pt x="49563" y="76080"/>
                  </a:lnTo>
                  <a:lnTo>
                    <a:pt x="49563" y="67219"/>
                  </a:lnTo>
                  <a:lnTo>
                    <a:pt x="13420" y="67219"/>
                  </a:lnTo>
                  <a:lnTo>
                    <a:pt x="13597" y="65067"/>
                  </a:lnTo>
                  <a:lnTo>
                    <a:pt x="18134" y="60256"/>
                  </a:lnTo>
                  <a:lnTo>
                    <a:pt x="35927" y="45445"/>
                  </a:lnTo>
                  <a:lnTo>
                    <a:pt x="41871" y="39622"/>
                  </a:lnTo>
                  <a:lnTo>
                    <a:pt x="47865" y="31267"/>
                  </a:lnTo>
                  <a:lnTo>
                    <a:pt x="49360" y="26457"/>
                  </a:lnTo>
                  <a:lnTo>
                    <a:pt x="49360" y="15064"/>
                  </a:lnTo>
                  <a:lnTo>
                    <a:pt x="47333" y="10000"/>
                  </a:lnTo>
                  <a:lnTo>
                    <a:pt x="39235" y="2025"/>
                  </a:lnTo>
                  <a:lnTo>
                    <a:pt x="3348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8" name="object 14438"/>
            <p:cNvSpPr/>
            <p:nvPr/>
          </p:nvSpPr>
          <p:spPr>
            <a:xfrm>
              <a:off x="4974080" y="1921457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9" name="object 14439"/>
            <p:cNvSpPr/>
            <p:nvPr/>
          </p:nvSpPr>
          <p:spPr>
            <a:xfrm>
              <a:off x="4901388" y="1876012"/>
              <a:ext cx="49530" cy="77470"/>
            </a:xfrm>
            <a:custGeom>
              <a:avLst/>
              <a:gdLst/>
              <a:ahLst/>
              <a:cxnLst/>
              <a:rect l="l" t="t" r="r" b="b"/>
              <a:pathLst>
                <a:path w="49529" h="77469">
                  <a:moveTo>
                    <a:pt x="30098" y="0"/>
                  </a:moveTo>
                  <a:lnTo>
                    <a:pt x="963" y="19494"/>
                  </a:lnTo>
                  <a:lnTo>
                    <a:pt x="10873" y="19494"/>
                  </a:lnTo>
                  <a:lnTo>
                    <a:pt x="11760" y="11519"/>
                  </a:lnTo>
                  <a:lnTo>
                    <a:pt x="16005" y="7595"/>
                  </a:lnTo>
                  <a:lnTo>
                    <a:pt x="27348" y="7595"/>
                  </a:lnTo>
                  <a:lnTo>
                    <a:pt x="30212" y="8608"/>
                  </a:lnTo>
                  <a:lnTo>
                    <a:pt x="34305" y="12658"/>
                  </a:lnTo>
                  <a:lnTo>
                    <a:pt x="35319" y="15570"/>
                  </a:lnTo>
                  <a:lnTo>
                    <a:pt x="35319" y="27849"/>
                  </a:lnTo>
                  <a:lnTo>
                    <a:pt x="30655" y="32153"/>
                  </a:lnTo>
                  <a:lnTo>
                    <a:pt x="19136" y="32153"/>
                  </a:lnTo>
                  <a:lnTo>
                    <a:pt x="19136" y="39622"/>
                  </a:lnTo>
                  <a:lnTo>
                    <a:pt x="28121" y="39622"/>
                  </a:lnTo>
                  <a:lnTo>
                    <a:pt x="32163" y="40888"/>
                  </a:lnTo>
                  <a:lnTo>
                    <a:pt x="37714" y="45952"/>
                  </a:lnTo>
                  <a:lnTo>
                    <a:pt x="39095" y="49623"/>
                  </a:lnTo>
                  <a:lnTo>
                    <a:pt x="39095" y="58864"/>
                  </a:lnTo>
                  <a:lnTo>
                    <a:pt x="37765" y="62535"/>
                  </a:lnTo>
                  <a:lnTo>
                    <a:pt x="32417" y="68358"/>
                  </a:lnTo>
                  <a:lnTo>
                    <a:pt x="28843" y="69877"/>
                  </a:lnTo>
                  <a:lnTo>
                    <a:pt x="19718" y="69877"/>
                  </a:lnTo>
                  <a:lnTo>
                    <a:pt x="16157" y="68485"/>
                  </a:lnTo>
                  <a:lnTo>
                    <a:pt x="11190" y="63168"/>
                  </a:lnTo>
                  <a:lnTo>
                    <a:pt x="9948" y="60003"/>
                  </a:lnTo>
                  <a:lnTo>
                    <a:pt x="9948" y="56332"/>
                  </a:lnTo>
                  <a:lnTo>
                    <a:pt x="0" y="56332"/>
                  </a:lnTo>
                  <a:lnTo>
                    <a:pt x="31352" y="77346"/>
                  </a:lnTo>
                  <a:lnTo>
                    <a:pt x="37232" y="75194"/>
                  </a:lnTo>
                  <a:lnTo>
                    <a:pt x="46686" y="66586"/>
                  </a:lnTo>
                  <a:lnTo>
                    <a:pt x="49056" y="61016"/>
                  </a:lnTo>
                  <a:lnTo>
                    <a:pt x="49056" y="49496"/>
                  </a:lnTo>
                  <a:lnTo>
                    <a:pt x="47827" y="45445"/>
                  </a:lnTo>
                  <a:lnTo>
                    <a:pt x="42884" y="38483"/>
                  </a:lnTo>
                  <a:lnTo>
                    <a:pt x="39374" y="36204"/>
                  </a:lnTo>
                  <a:lnTo>
                    <a:pt x="34812" y="35065"/>
                  </a:lnTo>
                  <a:lnTo>
                    <a:pt x="38348" y="33546"/>
                  </a:lnTo>
                  <a:lnTo>
                    <a:pt x="40984" y="31394"/>
                  </a:lnTo>
                  <a:lnTo>
                    <a:pt x="44418" y="25697"/>
                  </a:lnTo>
                  <a:lnTo>
                    <a:pt x="45280" y="22659"/>
                  </a:lnTo>
                  <a:lnTo>
                    <a:pt x="45280" y="13798"/>
                  </a:lnTo>
                  <a:lnTo>
                    <a:pt x="43303" y="9114"/>
                  </a:lnTo>
                  <a:lnTo>
                    <a:pt x="35407" y="1898"/>
                  </a:lnTo>
                  <a:lnTo>
                    <a:pt x="3009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4440" name="object 14440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5062917" y="1558018"/>
              <a:ext cx="3755984" cy="97980"/>
            </a:xfrm>
            <a:prstGeom prst="rect">
              <a:avLst/>
            </a:prstGeom>
          </p:spPr>
        </p:pic>
        <p:sp>
          <p:nvSpPr>
            <p:cNvPr id="14441" name="object 14441"/>
            <p:cNvSpPr/>
            <p:nvPr/>
          </p:nvSpPr>
          <p:spPr>
            <a:xfrm>
              <a:off x="7463665" y="2791257"/>
              <a:ext cx="0" cy="13335"/>
            </a:xfrm>
            <a:custGeom>
              <a:avLst/>
              <a:gdLst/>
              <a:ahLst/>
              <a:cxnLst/>
              <a:rect l="l" t="t" r="r" b="b"/>
              <a:pathLst>
                <a:path h="13335">
                  <a:moveTo>
                    <a:pt x="0" y="1316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80008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2" name="object 14442"/>
            <p:cNvSpPr/>
            <p:nvPr/>
          </p:nvSpPr>
          <p:spPr>
            <a:xfrm>
              <a:off x="7466200" y="2797333"/>
              <a:ext cx="0" cy="7620"/>
            </a:xfrm>
            <a:custGeom>
              <a:avLst/>
              <a:gdLst/>
              <a:ahLst/>
              <a:cxnLst/>
              <a:rect l="l" t="t" r="r" b="b"/>
              <a:pathLst>
                <a:path h="7619">
                  <a:moveTo>
                    <a:pt x="0" y="708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80008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3" name="object 14443"/>
            <p:cNvSpPr/>
            <p:nvPr/>
          </p:nvSpPr>
          <p:spPr>
            <a:xfrm>
              <a:off x="7468861" y="2801638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92"/>
                  </a:moveTo>
                  <a:lnTo>
                    <a:pt x="887" y="1392"/>
                  </a:lnTo>
                </a:path>
              </a:pathLst>
            </a:custGeom>
            <a:ln w="3175">
              <a:solidFill>
                <a:srgbClr val="80008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4444" name="object 14444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7240623" y="2562129"/>
              <a:ext cx="441649" cy="195454"/>
            </a:xfrm>
            <a:prstGeom prst="rect">
              <a:avLst/>
            </a:prstGeom>
          </p:spPr>
        </p:pic>
        <p:pic>
          <p:nvPicPr>
            <p:cNvPr id="14445" name="object 14445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5888047" y="1739674"/>
              <a:ext cx="557859" cy="1064748"/>
            </a:xfrm>
            <a:prstGeom prst="rect">
              <a:avLst/>
            </a:prstGeom>
          </p:spPr>
        </p:pic>
        <p:sp>
          <p:nvSpPr>
            <p:cNvPr id="14446" name="object 14446"/>
            <p:cNvSpPr/>
            <p:nvPr/>
          </p:nvSpPr>
          <p:spPr>
            <a:xfrm>
              <a:off x="5021603" y="1475228"/>
              <a:ext cx="3916045" cy="1358265"/>
            </a:xfrm>
            <a:custGeom>
              <a:avLst/>
              <a:gdLst/>
              <a:ahLst/>
              <a:cxnLst/>
              <a:rect l="l" t="t" r="r" b="b"/>
              <a:pathLst>
                <a:path w="3916045" h="1358264">
                  <a:moveTo>
                    <a:pt x="3915916" y="0"/>
                  </a:moveTo>
                  <a:lnTo>
                    <a:pt x="0" y="0"/>
                  </a:lnTo>
                  <a:lnTo>
                    <a:pt x="0" y="1357677"/>
                  </a:lnTo>
                  <a:lnTo>
                    <a:pt x="3915916" y="1357677"/>
                  </a:lnTo>
                  <a:lnTo>
                    <a:pt x="3915916" y="1348183"/>
                  </a:lnTo>
                  <a:lnTo>
                    <a:pt x="19009" y="1348183"/>
                  </a:lnTo>
                  <a:lnTo>
                    <a:pt x="9504" y="1338688"/>
                  </a:lnTo>
                  <a:lnTo>
                    <a:pt x="19009" y="1338688"/>
                  </a:lnTo>
                  <a:lnTo>
                    <a:pt x="19009" y="18988"/>
                  </a:lnTo>
                  <a:lnTo>
                    <a:pt x="9504" y="18988"/>
                  </a:lnTo>
                  <a:lnTo>
                    <a:pt x="19009" y="9494"/>
                  </a:lnTo>
                  <a:lnTo>
                    <a:pt x="3915916" y="9494"/>
                  </a:lnTo>
                  <a:lnTo>
                    <a:pt x="3915916" y="0"/>
                  </a:lnTo>
                  <a:close/>
                </a:path>
                <a:path w="3916045" h="1358264">
                  <a:moveTo>
                    <a:pt x="19009" y="1338688"/>
                  </a:moveTo>
                  <a:lnTo>
                    <a:pt x="9504" y="1338688"/>
                  </a:lnTo>
                  <a:lnTo>
                    <a:pt x="19009" y="1348183"/>
                  </a:lnTo>
                  <a:lnTo>
                    <a:pt x="19009" y="1338688"/>
                  </a:lnTo>
                  <a:close/>
                </a:path>
                <a:path w="3916045" h="1358264">
                  <a:moveTo>
                    <a:pt x="3896907" y="1338689"/>
                  </a:moveTo>
                  <a:lnTo>
                    <a:pt x="19009" y="1338688"/>
                  </a:lnTo>
                  <a:lnTo>
                    <a:pt x="19009" y="1348183"/>
                  </a:lnTo>
                  <a:lnTo>
                    <a:pt x="3896907" y="1348183"/>
                  </a:lnTo>
                  <a:lnTo>
                    <a:pt x="3896907" y="1338689"/>
                  </a:lnTo>
                  <a:close/>
                </a:path>
                <a:path w="3916045" h="1358264">
                  <a:moveTo>
                    <a:pt x="3896907" y="9494"/>
                  </a:moveTo>
                  <a:lnTo>
                    <a:pt x="3896907" y="1348183"/>
                  </a:lnTo>
                  <a:lnTo>
                    <a:pt x="3906411" y="1338689"/>
                  </a:lnTo>
                  <a:lnTo>
                    <a:pt x="3915916" y="1338689"/>
                  </a:lnTo>
                  <a:lnTo>
                    <a:pt x="3915916" y="18988"/>
                  </a:lnTo>
                  <a:lnTo>
                    <a:pt x="3906411" y="18988"/>
                  </a:lnTo>
                  <a:lnTo>
                    <a:pt x="3896907" y="9494"/>
                  </a:lnTo>
                  <a:close/>
                </a:path>
                <a:path w="3916045" h="1358264">
                  <a:moveTo>
                    <a:pt x="3915916" y="1338689"/>
                  </a:moveTo>
                  <a:lnTo>
                    <a:pt x="3906411" y="1338689"/>
                  </a:lnTo>
                  <a:lnTo>
                    <a:pt x="3896907" y="1348183"/>
                  </a:lnTo>
                  <a:lnTo>
                    <a:pt x="3915916" y="1348183"/>
                  </a:lnTo>
                  <a:lnTo>
                    <a:pt x="3915916" y="1338689"/>
                  </a:lnTo>
                  <a:close/>
                </a:path>
                <a:path w="3916045" h="1358264">
                  <a:moveTo>
                    <a:pt x="19009" y="9494"/>
                  </a:moveTo>
                  <a:lnTo>
                    <a:pt x="9504" y="18988"/>
                  </a:lnTo>
                  <a:lnTo>
                    <a:pt x="19009" y="18988"/>
                  </a:lnTo>
                  <a:lnTo>
                    <a:pt x="19009" y="9494"/>
                  </a:lnTo>
                  <a:close/>
                </a:path>
                <a:path w="3916045" h="1358264">
                  <a:moveTo>
                    <a:pt x="3896907" y="9494"/>
                  </a:moveTo>
                  <a:lnTo>
                    <a:pt x="19009" y="9494"/>
                  </a:lnTo>
                  <a:lnTo>
                    <a:pt x="19009" y="18988"/>
                  </a:lnTo>
                  <a:lnTo>
                    <a:pt x="3896907" y="18988"/>
                  </a:lnTo>
                  <a:lnTo>
                    <a:pt x="3896907" y="9494"/>
                  </a:lnTo>
                  <a:close/>
                </a:path>
                <a:path w="3916045" h="1358264">
                  <a:moveTo>
                    <a:pt x="3915916" y="9494"/>
                  </a:moveTo>
                  <a:lnTo>
                    <a:pt x="3896907" y="9494"/>
                  </a:lnTo>
                  <a:lnTo>
                    <a:pt x="3906411" y="18988"/>
                  </a:lnTo>
                  <a:lnTo>
                    <a:pt x="3915916" y="18988"/>
                  </a:lnTo>
                  <a:lnTo>
                    <a:pt x="3915916" y="9494"/>
                  </a:lnTo>
                  <a:close/>
                </a:path>
              </a:pathLst>
            </a:custGeom>
            <a:solidFill>
              <a:srgbClr val="306A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7" name="object 14447"/>
            <p:cNvSpPr/>
            <p:nvPr/>
          </p:nvSpPr>
          <p:spPr>
            <a:xfrm>
              <a:off x="8253205" y="2082856"/>
              <a:ext cx="38100" cy="142875"/>
            </a:xfrm>
            <a:custGeom>
              <a:avLst/>
              <a:gdLst/>
              <a:ahLst/>
              <a:cxnLst/>
              <a:rect l="l" t="t" r="r" b="b"/>
              <a:pathLst>
                <a:path w="38100" h="142875">
                  <a:moveTo>
                    <a:pt x="0" y="75954"/>
                  </a:moveTo>
                  <a:lnTo>
                    <a:pt x="38019" y="0"/>
                  </a:lnTo>
                </a:path>
                <a:path w="38100" h="142875">
                  <a:moveTo>
                    <a:pt x="0" y="75954"/>
                  </a:moveTo>
                  <a:lnTo>
                    <a:pt x="38019" y="142414"/>
                  </a:lnTo>
                </a:path>
              </a:pathLst>
            </a:custGeom>
            <a:ln w="949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8" name="object 14448"/>
            <p:cNvSpPr/>
            <p:nvPr/>
          </p:nvSpPr>
          <p:spPr>
            <a:xfrm>
              <a:off x="7815984" y="2291730"/>
              <a:ext cx="123825" cy="66675"/>
            </a:xfrm>
            <a:custGeom>
              <a:avLst/>
              <a:gdLst/>
              <a:ahLst/>
              <a:cxnLst/>
              <a:rect l="l" t="t" r="r" b="b"/>
              <a:pathLst>
                <a:path w="123825" h="66675">
                  <a:moveTo>
                    <a:pt x="76038" y="66460"/>
                  </a:moveTo>
                  <a:lnTo>
                    <a:pt x="123562" y="0"/>
                  </a:lnTo>
                </a:path>
                <a:path w="123825" h="66675">
                  <a:moveTo>
                    <a:pt x="76038" y="66460"/>
                  </a:moveTo>
                  <a:lnTo>
                    <a:pt x="0" y="37977"/>
                  </a:lnTo>
                </a:path>
              </a:pathLst>
            </a:custGeom>
            <a:ln w="949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4449" name="object 14449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8253205" y="2225270"/>
              <a:ext cx="38019" cy="66460"/>
            </a:xfrm>
            <a:prstGeom prst="rect">
              <a:avLst/>
            </a:prstGeom>
          </p:spPr>
        </p:pic>
        <p:sp>
          <p:nvSpPr>
            <p:cNvPr id="14450" name="object 14450"/>
            <p:cNvSpPr/>
            <p:nvPr/>
          </p:nvSpPr>
          <p:spPr>
            <a:xfrm>
              <a:off x="8177166" y="2291730"/>
              <a:ext cx="76200" cy="0"/>
            </a:xfrm>
            <a:custGeom>
              <a:avLst/>
              <a:gdLst/>
              <a:ahLst/>
              <a:cxnLst/>
              <a:rect l="l" t="t" r="r" b="b"/>
              <a:pathLst>
                <a:path w="76200">
                  <a:moveTo>
                    <a:pt x="76038" y="0"/>
                  </a:moveTo>
                  <a:lnTo>
                    <a:pt x="0" y="0"/>
                  </a:lnTo>
                </a:path>
              </a:pathLst>
            </a:custGeom>
            <a:ln w="949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1" name="object 14451"/>
            <p:cNvSpPr/>
            <p:nvPr/>
          </p:nvSpPr>
          <p:spPr>
            <a:xfrm>
              <a:off x="8490825" y="2111339"/>
              <a:ext cx="28575" cy="47625"/>
            </a:xfrm>
            <a:custGeom>
              <a:avLst/>
              <a:gdLst/>
              <a:ahLst/>
              <a:cxnLst/>
              <a:rect l="l" t="t" r="r" b="b"/>
              <a:pathLst>
                <a:path w="28575" h="47625">
                  <a:moveTo>
                    <a:pt x="0" y="47471"/>
                  </a:moveTo>
                  <a:lnTo>
                    <a:pt x="28514" y="0"/>
                  </a:lnTo>
                </a:path>
              </a:pathLst>
            </a:custGeom>
            <a:ln w="950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2" name="object 14452"/>
            <p:cNvSpPr/>
            <p:nvPr/>
          </p:nvSpPr>
          <p:spPr>
            <a:xfrm>
              <a:off x="8376767" y="2016396"/>
              <a:ext cx="38100" cy="66675"/>
            </a:xfrm>
            <a:custGeom>
              <a:avLst/>
              <a:gdLst/>
              <a:ahLst/>
              <a:cxnLst/>
              <a:rect l="l" t="t" r="r" b="b"/>
              <a:pathLst>
                <a:path w="38100" h="66675">
                  <a:moveTo>
                    <a:pt x="38019" y="0"/>
                  </a:moveTo>
                  <a:lnTo>
                    <a:pt x="0" y="66460"/>
                  </a:lnTo>
                  <a:lnTo>
                    <a:pt x="38019" y="0"/>
                  </a:lnTo>
                  <a:close/>
                </a:path>
              </a:pathLst>
            </a:custGeom>
            <a:solidFill>
              <a:srgbClr val="000000">
                <a:alpha val="3999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3" name="object 14453"/>
            <p:cNvSpPr/>
            <p:nvPr/>
          </p:nvSpPr>
          <p:spPr>
            <a:xfrm>
              <a:off x="8386272" y="1978418"/>
              <a:ext cx="28575" cy="38100"/>
            </a:xfrm>
            <a:custGeom>
              <a:avLst/>
              <a:gdLst/>
              <a:ahLst/>
              <a:cxnLst/>
              <a:rect l="l" t="t" r="r" b="b"/>
              <a:pathLst>
                <a:path w="28575" h="38100">
                  <a:moveTo>
                    <a:pt x="28514" y="37977"/>
                  </a:moveTo>
                  <a:lnTo>
                    <a:pt x="0" y="0"/>
                  </a:lnTo>
                </a:path>
              </a:pathLst>
            </a:custGeom>
            <a:ln w="9501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4" name="object 14454"/>
            <p:cNvSpPr/>
            <p:nvPr/>
          </p:nvSpPr>
          <p:spPr>
            <a:xfrm>
              <a:off x="8376767" y="2225270"/>
              <a:ext cx="38100" cy="66675"/>
            </a:xfrm>
            <a:custGeom>
              <a:avLst/>
              <a:gdLst/>
              <a:ahLst/>
              <a:cxnLst/>
              <a:rect l="l" t="t" r="r" b="b"/>
              <a:pathLst>
                <a:path w="38100" h="66675">
                  <a:moveTo>
                    <a:pt x="0" y="0"/>
                  </a:moveTo>
                  <a:lnTo>
                    <a:pt x="38019" y="6646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>
                <a:alpha val="3999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5" name="object 14455"/>
            <p:cNvSpPr/>
            <p:nvPr/>
          </p:nvSpPr>
          <p:spPr>
            <a:xfrm>
              <a:off x="8414786" y="2291730"/>
              <a:ext cx="47625" cy="0"/>
            </a:xfrm>
            <a:custGeom>
              <a:avLst/>
              <a:gdLst/>
              <a:ahLst/>
              <a:cxnLst/>
              <a:rect l="l" t="t" r="r" b="b"/>
              <a:pathLst>
                <a:path w="47625">
                  <a:moveTo>
                    <a:pt x="0" y="0"/>
                  </a:moveTo>
                  <a:lnTo>
                    <a:pt x="47523" y="0"/>
                  </a:lnTo>
                </a:path>
              </a:pathLst>
            </a:custGeom>
            <a:ln w="949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6" name="object 14456"/>
            <p:cNvSpPr/>
            <p:nvPr/>
          </p:nvSpPr>
          <p:spPr>
            <a:xfrm>
              <a:off x="7863508" y="2044879"/>
              <a:ext cx="57150" cy="114300"/>
            </a:xfrm>
            <a:custGeom>
              <a:avLst/>
              <a:gdLst/>
              <a:ahLst/>
              <a:cxnLst/>
              <a:rect l="l" t="t" r="r" b="b"/>
              <a:pathLst>
                <a:path w="57150" h="114300">
                  <a:moveTo>
                    <a:pt x="0" y="47471"/>
                  </a:moveTo>
                  <a:lnTo>
                    <a:pt x="57028" y="113931"/>
                  </a:lnTo>
                </a:path>
                <a:path w="57150" h="114300">
                  <a:moveTo>
                    <a:pt x="0" y="47471"/>
                  </a:moveTo>
                  <a:lnTo>
                    <a:pt x="19009" y="0"/>
                  </a:lnTo>
                </a:path>
              </a:pathLst>
            </a:custGeom>
            <a:ln w="949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7" name="object 14457"/>
            <p:cNvSpPr/>
            <p:nvPr/>
          </p:nvSpPr>
          <p:spPr>
            <a:xfrm>
              <a:off x="7701926" y="2367685"/>
              <a:ext cx="47625" cy="104775"/>
            </a:xfrm>
            <a:custGeom>
              <a:avLst/>
              <a:gdLst/>
              <a:ahLst/>
              <a:cxnLst/>
              <a:rect l="l" t="t" r="r" b="b"/>
              <a:pathLst>
                <a:path w="47625" h="104775">
                  <a:moveTo>
                    <a:pt x="47523" y="85448"/>
                  </a:moveTo>
                  <a:lnTo>
                    <a:pt x="47523" y="0"/>
                  </a:lnTo>
                </a:path>
                <a:path w="47625" h="104775">
                  <a:moveTo>
                    <a:pt x="47523" y="85448"/>
                  </a:moveTo>
                  <a:lnTo>
                    <a:pt x="0" y="104437"/>
                  </a:lnTo>
                </a:path>
              </a:pathLst>
            </a:custGeom>
            <a:ln w="949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8" name="object 14458"/>
            <p:cNvSpPr/>
            <p:nvPr/>
          </p:nvSpPr>
          <p:spPr>
            <a:xfrm>
              <a:off x="8139147" y="2358190"/>
              <a:ext cx="38100" cy="142875"/>
            </a:xfrm>
            <a:custGeom>
              <a:avLst/>
              <a:gdLst/>
              <a:ahLst/>
              <a:cxnLst/>
              <a:rect l="l" t="t" r="r" b="b"/>
              <a:pathLst>
                <a:path w="38100" h="142875">
                  <a:moveTo>
                    <a:pt x="38019" y="75954"/>
                  </a:moveTo>
                  <a:lnTo>
                    <a:pt x="0" y="0"/>
                  </a:lnTo>
                </a:path>
                <a:path w="38100" h="142875">
                  <a:moveTo>
                    <a:pt x="38019" y="75954"/>
                  </a:moveTo>
                  <a:lnTo>
                    <a:pt x="0" y="142414"/>
                  </a:lnTo>
                </a:path>
              </a:pathLst>
            </a:custGeom>
            <a:ln w="949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9" name="object 14459"/>
            <p:cNvSpPr/>
            <p:nvPr/>
          </p:nvSpPr>
          <p:spPr>
            <a:xfrm>
              <a:off x="7359753" y="2215776"/>
              <a:ext cx="114300" cy="38100"/>
            </a:xfrm>
            <a:custGeom>
              <a:avLst/>
              <a:gdLst/>
              <a:ahLst/>
              <a:cxnLst/>
              <a:rect l="l" t="t" r="r" b="b"/>
              <a:pathLst>
                <a:path w="114300" h="38100">
                  <a:moveTo>
                    <a:pt x="47523" y="37977"/>
                  </a:moveTo>
                  <a:lnTo>
                    <a:pt x="114057" y="0"/>
                  </a:lnTo>
                </a:path>
                <a:path w="114300" h="38100">
                  <a:moveTo>
                    <a:pt x="47523" y="37977"/>
                  </a:moveTo>
                  <a:lnTo>
                    <a:pt x="0" y="9494"/>
                  </a:lnTo>
                </a:path>
              </a:pathLst>
            </a:custGeom>
            <a:ln w="949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0" name="object 14460"/>
            <p:cNvSpPr/>
            <p:nvPr/>
          </p:nvSpPr>
          <p:spPr>
            <a:xfrm>
              <a:off x="7815984" y="2158810"/>
              <a:ext cx="123825" cy="133350"/>
            </a:xfrm>
            <a:custGeom>
              <a:avLst/>
              <a:gdLst/>
              <a:ahLst/>
              <a:cxnLst/>
              <a:rect l="l" t="t" r="r" b="b"/>
              <a:pathLst>
                <a:path w="123825" h="133350">
                  <a:moveTo>
                    <a:pt x="76038" y="66460"/>
                  </a:moveTo>
                  <a:lnTo>
                    <a:pt x="123562" y="132920"/>
                  </a:lnTo>
                </a:path>
                <a:path w="123825" h="133350">
                  <a:moveTo>
                    <a:pt x="76038" y="66460"/>
                  </a:moveTo>
                  <a:lnTo>
                    <a:pt x="0" y="94942"/>
                  </a:lnTo>
                </a:path>
                <a:path w="123825" h="133350">
                  <a:moveTo>
                    <a:pt x="76038" y="66460"/>
                  </a:moveTo>
                  <a:lnTo>
                    <a:pt x="104552" y="0"/>
                  </a:lnTo>
                </a:path>
                <a:path w="123825" h="133350">
                  <a:moveTo>
                    <a:pt x="76038" y="66460"/>
                  </a:moveTo>
                  <a:lnTo>
                    <a:pt x="38019" y="37977"/>
                  </a:lnTo>
                </a:path>
              </a:pathLst>
            </a:custGeom>
            <a:ln w="949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1" name="object 14461"/>
            <p:cNvSpPr/>
            <p:nvPr/>
          </p:nvSpPr>
          <p:spPr>
            <a:xfrm>
              <a:off x="7939546" y="2291730"/>
              <a:ext cx="76200" cy="47625"/>
            </a:xfrm>
            <a:custGeom>
              <a:avLst/>
              <a:gdLst/>
              <a:ahLst/>
              <a:cxnLst/>
              <a:rect l="l" t="t" r="r" b="b"/>
              <a:pathLst>
                <a:path w="76200" h="47625">
                  <a:moveTo>
                    <a:pt x="0" y="0"/>
                  </a:moveTo>
                  <a:lnTo>
                    <a:pt x="76038" y="0"/>
                  </a:lnTo>
                </a:path>
                <a:path w="76200" h="47625">
                  <a:moveTo>
                    <a:pt x="0" y="0"/>
                  </a:moveTo>
                  <a:lnTo>
                    <a:pt x="19009" y="47471"/>
                  </a:lnTo>
                </a:path>
              </a:pathLst>
            </a:custGeom>
            <a:ln w="949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2" name="object 14462"/>
            <p:cNvSpPr/>
            <p:nvPr/>
          </p:nvSpPr>
          <p:spPr>
            <a:xfrm>
              <a:off x="8376767" y="2082856"/>
              <a:ext cx="57150" cy="142875"/>
            </a:xfrm>
            <a:custGeom>
              <a:avLst/>
              <a:gdLst/>
              <a:ahLst/>
              <a:cxnLst/>
              <a:rect l="l" t="t" r="r" b="b"/>
              <a:pathLst>
                <a:path w="57150" h="142875">
                  <a:moveTo>
                    <a:pt x="38019" y="75954"/>
                  </a:moveTo>
                  <a:lnTo>
                    <a:pt x="0" y="0"/>
                  </a:lnTo>
                </a:path>
                <a:path w="57150" h="142875">
                  <a:moveTo>
                    <a:pt x="38019" y="75954"/>
                  </a:moveTo>
                  <a:lnTo>
                    <a:pt x="0" y="142414"/>
                  </a:lnTo>
                </a:path>
                <a:path w="57150" h="142875">
                  <a:moveTo>
                    <a:pt x="38019" y="75954"/>
                  </a:moveTo>
                  <a:lnTo>
                    <a:pt x="57028" y="28482"/>
                  </a:lnTo>
                </a:path>
              </a:pathLst>
            </a:custGeom>
            <a:ln w="949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3" name="object 14463"/>
            <p:cNvSpPr/>
            <p:nvPr/>
          </p:nvSpPr>
          <p:spPr>
            <a:xfrm>
              <a:off x="8291224" y="2044879"/>
              <a:ext cx="85725" cy="38100"/>
            </a:xfrm>
            <a:custGeom>
              <a:avLst/>
              <a:gdLst/>
              <a:ahLst/>
              <a:cxnLst/>
              <a:rect l="l" t="t" r="r" b="b"/>
              <a:pathLst>
                <a:path w="85725" h="38100">
                  <a:moveTo>
                    <a:pt x="85543" y="37977"/>
                  </a:moveTo>
                  <a:lnTo>
                    <a:pt x="0" y="37977"/>
                  </a:lnTo>
                </a:path>
                <a:path w="85725" h="38100">
                  <a:moveTo>
                    <a:pt x="85543" y="37977"/>
                  </a:moveTo>
                  <a:lnTo>
                    <a:pt x="57028" y="0"/>
                  </a:lnTo>
                </a:path>
              </a:pathLst>
            </a:custGeom>
            <a:ln w="949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4" name="object 14464"/>
            <p:cNvSpPr/>
            <p:nvPr/>
          </p:nvSpPr>
          <p:spPr>
            <a:xfrm>
              <a:off x="8291224" y="2225270"/>
              <a:ext cx="133350" cy="0"/>
            </a:xfrm>
            <a:custGeom>
              <a:avLst/>
              <a:gdLst/>
              <a:ahLst/>
              <a:cxnLst/>
              <a:rect l="l" t="t" r="r" b="b"/>
              <a:pathLst>
                <a:path w="133350">
                  <a:moveTo>
                    <a:pt x="85543" y="0"/>
                  </a:moveTo>
                  <a:lnTo>
                    <a:pt x="0" y="0"/>
                  </a:lnTo>
                </a:path>
                <a:path w="133350">
                  <a:moveTo>
                    <a:pt x="85543" y="0"/>
                  </a:moveTo>
                  <a:lnTo>
                    <a:pt x="133067" y="0"/>
                  </a:lnTo>
                </a:path>
              </a:pathLst>
            </a:custGeom>
            <a:ln w="949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4465" name="object 14465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8253205" y="2016396"/>
              <a:ext cx="38019" cy="66460"/>
            </a:xfrm>
            <a:prstGeom prst="rect">
              <a:avLst/>
            </a:prstGeom>
          </p:spPr>
        </p:pic>
        <p:pic>
          <p:nvPicPr>
            <p:cNvPr id="14466" name="object 14466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7293220" y="1930947"/>
              <a:ext cx="1283147" cy="636118"/>
            </a:xfrm>
            <a:prstGeom prst="rect">
              <a:avLst/>
            </a:prstGeom>
          </p:spPr>
        </p:pic>
        <p:sp>
          <p:nvSpPr>
            <p:cNvPr id="14467" name="object 14467"/>
            <p:cNvSpPr/>
            <p:nvPr/>
          </p:nvSpPr>
          <p:spPr>
            <a:xfrm>
              <a:off x="4974080" y="3089250"/>
              <a:ext cx="38100" cy="1082675"/>
            </a:xfrm>
            <a:custGeom>
              <a:avLst/>
              <a:gdLst/>
              <a:ahLst/>
              <a:cxnLst/>
              <a:rect l="l" t="t" r="r" b="b"/>
              <a:pathLst>
                <a:path w="38100" h="1082675">
                  <a:moveTo>
                    <a:pt x="38018" y="1082344"/>
                  </a:moveTo>
                  <a:lnTo>
                    <a:pt x="38018" y="0"/>
                  </a:lnTo>
                </a:path>
                <a:path w="38100" h="1082675">
                  <a:moveTo>
                    <a:pt x="38018" y="1082344"/>
                  </a:moveTo>
                  <a:lnTo>
                    <a:pt x="0" y="10823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8" name="object 14468"/>
            <p:cNvSpPr/>
            <p:nvPr/>
          </p:nvSpPr>
          <p:spPr>
            <a:xfrm>
              <a:off x="4901490" y="4126212"/>
              <a:ext cx="48895" cy="77470"/>
            </a:xfrm>
            <a:custGeom>
              <a:avLst/>
              <a:gdLst/>
              <a:ahLst/>
              <a:cxnLst/>
              <a:rect l="l" t="t" r="r" b="b"/>
              <a:pathLst>
                <a:path w="48895" h="77470">
                  <a:moveTo>
                    <a:pt x="24344" y="0"/>
                  </a:moveTo>
                  <a:lnTo>
                    <a:pt x="13692" y="2421"/>
                  </a:lnTo>
                  <a:lnTo>
                    <a:pt x="6084" y="9685"/>
                  </a:lnTo>
                  <a:lnTo>
                    <a:pt x="1520" y="21794"/>
                  </a:lnTo>
                  <a:lnTo>
                    <a:pt x="0" y="38749"/>
                  </a:lnTo>
                  <a:lnTo>
                    <a:pt x="1520" y="55620"/>
                  </a:lnTo>
                  <a:lnTo>
                    <a:pt x="6084" y="67670"/>
                  </a:lnTo>
                  <a:lnTo>
                    <a:pt x="13692" y="74899"/>
                  </a:lnTo>
                  <a:lnTo>
                    <a:pt x="24344" y="77308"/>
                  </a:lnTo>
                  <a:lnTo>
                    <a:pt x="35023" y="74899"/>
                  </a:lnTo>
                  <a:lnTo>
                    <a:pt x="40441" y="69763"/>
                  </a:lnTo>
                  <a:lnTo>
                    <a:pt x="19655" y="69763"/>
                  </a:lnTo>
                  <a:lnTo>
                    <a:pt x="16081" y="67485"/>
                  </a:lnTo>
                  <a:lnTo>
                    <a:pt x="11177" y="58370"/>
                  </a:lnTo>
                  <a:lnTo>
                    <a:pt x="9948" y="50306"/>
                  </a:lnTo>
                  <a:lnTo>
                    <a:pt x="9948" y="27166"/>
                  </a:lnTo>
                  <a:lnTo>
                    <a:pt x="11177" y="19064"/>
                  </a:lnTo>
                  <a:lnTo>
                    <a:pt x="16081" y="9848"/>
                  </a:lnTo>
                  <a:lnTo>
                    <a:pt x="19655" y="7544"/>
                  </a:lnTo>
                  <a:lnTo>
                    <a:pt x="40402" y="7544"/>
                  </a:lnTo>
                  <a:lnTo>
                    <a:pt x="35023" y="2421"/>
                  </a:lnTo>
                  <a:lnTo>
                    <a:pt x="24344" y="0"/>
                  </a:lnTo>
                  <a:close/>
                </a:path>
                <a:path w="48895" h="77470">
                  <a:moveTo>
                    <a:pt x="40402" y="7544"/>
                  </a:moveTo>
                  <a:lnTo>
                    <a:pt x="29084" y="7544"/>
                  </a:lnTo>
                  <a:lnTo>
                    <a:pt x="32670" y="9848"/>
                  </a:lnTo>
                  <a:lnTo>
                    <a:pt x="37575" y="19064"/>
                  </a:lnTo>
                  <a:lnTo>
                    <a:pt x="38791" y="27166"/>
                  </a:lnTo>
                  <a:lnTo>
                    <a:pt x="38791" y="50306"/>
                  </a:lnTo>
                  <a:lnTo>
                    <a:pt x="37575" y="58370"/>
                  </a:lnTo>
                  <a:lnTo>
                    <a:pt x="32670" y="67485"/>
                  </a:lnTo>
                  <a:lnTo>
                    <a:pt x="29084" y="69763"/>
                  </a:lnTo>
                  <a:lnTo>
                    <a:pt x="40441" y="69763"/>
                  </a:lnTo>
                  <a:lnTo>
                    <a:pt x="42650" y="67670"/>
                  </a:lnTo>
                  <a:lnTo>
                    <a:pt x="47227" y="55620"/>
                  </a:lnTo>
                  <a:lnTo>
                    <a:pt x="48752" y="38749"/>
                  </a:lnTo>
                  <a:lnTo>
                    <a:pt x="47227" y="21794"/>
                  </a:lnTo>
                  <a:lnTo>
                    <a:pt x="42650" y="9685"/>
                  </a:lnTo>
                  <a:lnTo>
                    <a:pt x="40402" y="754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9" name="object 14469"/>
            <p:cNvSpPr/>
            <p:nvPr/>
          </p:nvSpPr>
          <p:spPr>
            <a:xfrm>
              <a:off x="4974080" y="3915249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0" name="object 14470"/>
            <p:cNvSpPr/>
            <p:nvPr/>
          </p:nvSpPr>
          <p:spPr>
            <a:xfrm>
              <a:off x="4900007" y="3869867"/>
              <a:ext cx="50165" cy="76200"/>
            </a:xfrm>
            <a:custGeom>
              <a:avLst/>
              <a:gdLst/>
              <a:ahLst/>
              <a:cxnLst/>
              <a:rect l="l" t="t" r="r" b="b"/>
              <a:pathLst>
                <a:path w="50164" h="76200">
                  <a:moveTo>
                    <a:pt x="33481" y="0"/>
                  </a:moveTo>
                  <a:lnTo>
                    <a:pt x="1786" y="21621"/>
                  </a:lnTo>
                  <a:lnTo>
                    <a:pt x="11735" y="21621"/>
                  </a:lnTo>
                  <a:lnTo>
                    <a:pt x="12077" y="17001"/>
                  </a:lnTo>
                  <a:lnTo>
                    <a:pt x="13572" y="13494"/>
                  </a:lnTo>
                  <a:lnTo>
                    <a:pt x="18882" y="8734"/>
                  </a:lnTo>
                  <a:lnTo>
                    <a:pt x="22088" y="7544"/>
                  </a:lnTo>
                  <a:lnTo>
                    <a:pt x="30148" y="7544"/>
                  </a:lnTo>
                  <a:lnTo>
                    <a:pt x="33507" y="8722"/>
                  </a:lnTo>
                  <a:lnTo>
                    <a:pt x="38272" y="13456"/>
                  </a:lnTo>
                  <a:lnTo>
                    <a:pt x="39463" y="16684"/>
                  </a:lnTo>
                  <a:lnTo>
                    <a:pt x="39463" y="25393"/>
                  </a:lnTo>
                  <a:lnTo>
                    <a:pt x="38069" y="29495"/>
                  </a:lnTo>
                  <a:lnTo>
                    <a:pt x="32480" y="36736"/>
                  </a:lnTo>
                  <a:lnTo>
                    <a:pt x="27322" y="41584"/>
                  </a:lnTo>
                  <a:lnTo>
                    <a:pt x="12241" y="53724"/>
                  </a:lnTo>
                  <a:lnTo>
                    <a:pt x="7058" y="58826"/>
                  </a:lnTo>
                  <a:lnTo>
                    <a:pt x="1406" y="67118"/>
                  </a:lnTo>
                  <a:lnTo>
                    <a:pt x="0" y="71472"/>
                  </a:lnTo>
                  <a:lnTo>
                    <a:pt x="0" y="76029"/>
                  </a:lnTo>
                  <a:lnTo>
                    <a:pt x="49563" y="76029"/>
                  </a:lnTo>
                  <a:lnTo>
                    <a:pt x="49563" y="67155"/>
                  </a:lnTo>
                  <a:lnTo>
                    <a:pt x="13420" y="67155"/>
                  </a:lnTo>
                  <a:lnTo>
                    <a:pt x="13597" y="64978"/>
                  </a:lnTo>
                  <a:lnTo>
                    <a:pt x="18134" y="60193"/>
                  </a:lnTo>
                  <a:lnTo>
                    <a:pt x="35927" y="45369"/>
                  </a:lnTo>
                  <a:lnTo>
                    <a:pt x="41871" y="39572"/>
                  </a:lnTo>
                  <a:lnTo>
                    <a:pt x="47865" y="31242"/>
                  </a:lnTo>
                  <a:lnTo>
                    <a:pt x="49360" y="26444"/>
                  </a:lnTo>
                  <a:lnTo>
                    <a:pt x="49360" y="14988"/>
                  </a:lnTo>
                  <a:lnTo>
                    <a:pt x="47333" y="9987"/>
                  </a:lnTo>
                  <a:lnTo>
                    <a:pt x="39235" y="2000"/>
                  </a:lnTo>
                  <a:lnTo>
                    <a:pt x="3348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1" name="object 14471"/>
            <p:cNvSpPr/>
            <p:nvPr/>
          </p:nvSpPr>
          <p:spPr>
            <a:xfrm>
              <a:off x="4974080" y="3658905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2" name="object 14472"/>
            <p:cNvSpPr/>
            <p:nvPr/>
          </p:nvSpPr>
          <p:spPr>
            <a:xfrm>
              <a:off x="4898372" y="3613826"/>
              <a:ext cx="52069" cy="76200"/>
            </a:xfrm>
            <a:custGeom>
              <a:avLst/>
              <a:gdLst/>
              <a:ahLst/>
              <a:cxnLst/>
              <a:rect l="l" t="t" r="r" b="b"/>
              <a:pathLst>
                <a:path w="52070" h="76200">
                  <a:moveTo>
                    <a:pt x="41605" y="57876"/>
                  </a:moveTo>
                  <a:lnTo>
                    <a:pt x="31960" y="57876"/>
                  </a:lnTo>
                  <a:lnTo>
                    <a:pt x="31960" y="75726"/>
                  </a:lnTo>
                  <a:lnTo>
                    <a:pt x="41605" y="75726"/>
                  </a:lnTo>
                  <a:lnTo>
                    <a:pt x="41605" y="57876"/>
                  </a:lnTo>
                  <a:close/>
                </a:path>
                <a:path w="52070" h="76200">
                  <a:moveTo>
                    <a:pt x="41605" y="0"/>
                  </a:moveTo>
                  <a:lnTo>
                    <a:pt x="34051" y="0"/>
                  </a:lnTo>
                  <a:lnTo>
                    <a:pt x="0" y="49408"/>
                  </a:lnTo>
                  <a:lnTo>
                    <a:pt x="0" y="57876"/>
                  </a:lnTo>
                  <a:lnTo>
                    <a:pt x="51717" y="57876"/>
                  </a:lnTo>
                  <a:lnTo>
                    <a:pt x="51717" y="49408"/>
                  </a:lnTo>
                  <a:lnTo>
                    <a:pt x="8985" y="49408"/>
                  </a:lnTo>
                  <a:lnTo>
                    <a:pt x="31960" y="15140"/>
                  </a:lnTo>
                  <a:lnTo>
                    <a:pt x="41605" y="15140"/>
                  </a:lnTo>
                  <a:lnTo>
                    <a:pt x="41605" y="0"/>
                  </a:lnTo>
                  <a:close/>
                </a:path>
                <a:path w="52070" h="76200">
                  <a:moveTo>
                    <a:pt x="41605" y="15140"/>
                  </a:moveTo>
                  <a:lnTo>
                    <a:pt x="31960" y="15140"/>
                  </a:lnTo>
                  <a:lnTo>
                    <a:pt x="31960" y="49408"/>
                  </a:lnTo>
                  <a:lnTo>
                    <a:pt x="41605" y="49408"/>
                  </a:lnTo>
                  <a:lnTo>
                    <a:pt x="41605" y="1514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3" name="object 14473"/>
            <p:cNvSpPr/>
            <p:nvPr/>
          </p:nvSpPr>
          <p:spPr>
            <a:xfrm>
              <a:off x="4974080" y="3393066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4" name="object 14474"/>
            <p:cNvSpPr/>
            <p:nvPr/>
          </p:nvSpPr>
          <p:spPr>
            <a:xfrm>
              <a:off x="4901596" y="3347683"/>
              <a:ext cx="49530" cy="77470"/>
            </a:xfrm>
            <a:custGeom>
              <a:avLst/>
              <a:gdLst/>
              <a:ahLst/>
              <a:cxnLst/>
              <a:rect l="l" t="t" r="r" b="b"/>
              <a:pathLst>
                <a:path w="49529" h="77470">
                  <a:moveTo>
                    <a:pt x="31955" y="0"/>
                  </a:moveTo>
                  <a:lnTo>
                    <a:pt x="1545" y="23092"/>
                  </a:lnTo>
                  <a:lnTo>
                    <a:pt x="0" y="43141"/>
                  </a:lnTo>
                  <a:lnTo>
                    <a:pt x="314" y="49307"/>
                  </a:lnTo>
                  <a:lnTo>
                    <a:pt x="32602" y="77308"/>
                  </a:lnTo>
                  <a:lnTo>
                    <a:pt x="38267" y="74814"/>
                  </a:lnTo>
                  <a:lnTo>
                    <a:pt x="42597" y="69763"/>
                  </a:lnTo>
                  <a:lnTo>
                    <a:pt x="20588" y="69763"/>
                  </a:lnTo>
                  <a:lnTo>
                    <a:pt x="16799" y="67459"/>
                  </a:lnTo>
                  <a:lnTo>
                    <a:pt x="11159" y="58282"/>
                  </a:lnTo>
                  <a:lnTo>
                    <a:pt x="9677" y="51712"/>
                  </a:lnTo>
                  <a:lnTo>
                    <a:pt x="9537" y="43141"/>
                  </a:lnTo>
                  <a:lnTo>
                    <a:pt x="14581" y="37761"/>
                  </a:lnTo>
                  <a:lnTo>
                    <a:pt x="18537" y="35698"/>
                  </a:lnTo>
                  <a:lnTo>
                    <a:pt x="9639" y="35698"/>
                  </a:lnTo>
                  <a:lnTo>
                    <a:pt x="10145" y="26621"/>
                  </a:lnTo>
                  <a:lnTo>
                    <a:pt x="11831" y="19659"/>
                  </a:lnTo>
                  <a:lnTo>
                    <a:pt x="17508" y="9962"/>
                  </a:lnTo>
                  <a:lnTo>
                    <a:pt x="21234" y="7544"/>
                  </a:lnTo>
                  <a:lnTo>
                    <a:pt x="44121" y="7544"/>
                  </a:lnTo>
                  <a:lnTo>
                    <a:pt x="36695" y="1557"/>
                  </a:lnTo>
                  <a:lnTo>
                    <a:pt x="31955" y="0"/>
                  </a:lnTo>
                  <a:close/>
                </a:path>
                <a:path w="49529" h="77470">
                  <a:moveTo>
                    <a:pt x="43147" y="35078"/>
                  </a:moveTo>
                  <a:lnTo>
                    <a:pt x="29256" y="35078"/>
                  </a:lnTo>
                  <a:lnTo>
                    <a:pt x="32652" y="36698"/>
                  </a:lnTo>
                  <a:lnTo>
                    <a:pt x="37722" y="43154"/>
                  </a:lnTo>
                  <a:lnTo>
                    <a:pt x="38989" y="47281"/>
                  </a:lnTo>
                  <a:lnTo>
                    <a:pt x="38989" y="57281"/>
                  </a:lnTo>
                  <a:lnTo>
                    <a:pt x="37747" y="61434"/>
                  </a:lnTo>
                  <a:lnTo>
                    <a:pt x="32779" y="68092"/>
                  </a:lnTo>
                  <a:lnTo>
                    <a:pt x="29459" y="69763"/>
                  </a:lnTo>
                  <a:lnTo>
                    <a:pt x="42597" y="69763"/>
                  </a:lnTo>
                  <a:lnTo>
                    <a:pt x="46808" y="64852"/>
                  </a:lnTo>
                  <a:lnTo>
                    <a:pt x="48950" y="58813"/>
                  </a:lnTo>
                  <a:lnTo>
                    <a:pt x="48950" y="44698"/>
                  </a:lnTo>
                  <a:lnTo>
                    <a:pt x="46795" y="38926"/>
                  </a:lnTo>
                  <a:lnTo>
                    <a:pt x="43147" y="35078"/>
                  </a:lnTo>
                  <a:close/>
                </a:path>
                <a:path w="49529" h="77470">
                  <a:moveTo>
                    <a:pt x="32906" y="27583"/>
                  </a:moveTo>
                  <a:lnTo>
                    <a:pt x="20246" y="27583"/>
                  </a:lnTo>
                  <a:lnTo>
                    <a:pt x="14581" y="30292"/>
                  </a:lnTo>
                  <a:lnTo>
                    <a:pt x="9639" y="35698"/>
                  </a:lnTo>
                  <a:lnTo>
                    <a:pt x="18537" y="35698"/>
                  </a:lnTo>
                  <a:lnTo>
                    <a:pt x="19726" y="35078"/>
                  </a:lnTo>
                  <a:lnTo>
                    <a:pt x="43147" y="35078"/>
                  </a:lnTo>
                  <a:lnTo>
                    <a:pt x="38190" y="29849"/>
                  </a:lnTo>
                  <a:lnTo>
                    <a:pt x="32906" y="27583"/>
                  </a:lnTo>
                  <a:close/>
                </a:path>
                <a:path w="49529" h="77470">
                  <a:moveTo>
                    <a:pt x="44121" y="7544"/>
                  </a:moveTo>
                  <a:lnTo>
                    <a:pt x="32931" y="7544"/>
                  </a:lnTo>
                  <a:lnTo>
                    <a:pt x="36923" y="11228"/>
                  </a:lnTo>
                  <a:lnTo>
                    <a:pt x="37772" y="18608"/>
                  </a:lnTo>
                  <a:lnTo>
                    <a:pt x="47670" y="18608"/>
                  </a:lnTo>
                  <a:lnTo>
                    <a:pt x="46821" y="12456"/>
                  </a:lnTo>
                  <a:lnTo>
                    <a:pt x="44451" y="7810"/>
                  </a:lnTo>
                  <a:lnTo>
                    <a:pt x="44121" y="754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5" name="object 14475"/>
            <p:cNvSpPr/>
            <p:nvPr/>
          </p:nvSpPr>
          <p:spPr>
            <a:xfrm>
              <a:off x="4974080" y="3136721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6" name="object 14476"/>
            <p:cNvSpPr/>
            <p:nvPr/>
          </p:nvSpPr>
          <p:spPr>
            <a:xfrm>
              <a:off x="4901186" y="3091275"/>
              <a:ext cx="49530" cy="77470"/>
            </a:xfrm>
            <a:custGeom>
              <a:avLst/>
              <a:gdLst/>
              <a:ahLst/>
              <a:cxnLst/>
              <a:rect l="l" t="t" r="r" b="b"/>
              <a:pathLst>
                <a:path w="49529" h="77469">
                  <a:moveTo>
                    <a:pt x="31187" y="0"/>
                  </a:moveTo>
                  <a:lnTo>
                    <a:pt x="18147" y="0"/>
                  </a:lnTo>
                  <a:lnTo>
                    <a:pt x="12900" y="1772"/>
                  </a:lnTo>
                  <a:lnTo>
                    <a:pt x="8896" y="5316"/>
                  </a:lnTo>
                  <a:lnTo>
                    <a:pt x="4904" y="8734"/>
                  </a:lnTo>
                  <a:lnTo>
                    <a:pt x="2902" y="13165"/>
                  </a:lnTo>
                  <a:lnTo>
                    <a:pt x="2902" y="25824"/>
                  </a:lnTo>
                  <a:lnTo>
                    <a:pt x="7122" y="32027"/>
                  </a:lnTo>
                  <a:lnTo>
                    <a:pt x="15562" y="36837"/>
                  </a:lnTo>
                  <a:lnTo>
                    <a:pt x="5183" y="41648"/>
                  </a:lnTo>
                  <a:lnTo>
                    <a:pt x="101" y="47977"/>
                  </a:lnTo>
                  <a:lnTo>
                    <a:pt x="0" y="62535"/>
                  </a:lnTo>
                  <a:lnTo>
                    <a:pt x="2268" y="67599"/>
                  </a:lnTo>
                  <a:lnTo>
                    <a:pt x="11354" y="75447"/>
                  </a:lnTo>
                  <a:lnTo>
                    <a:pt x="17298" y="77346"/>
                  </a:lnTo>
                  <a:lnTo>
                    <a:pt x="32037" y="77346"/>
                  </a:lnTo>
                  <a:lnTo>
                    <a:pt x="38005" y="75447"/>
                  </a:lnTo>
                  <a:lnTo>
                    <a:pt x="44454" y="69877"/>
                  </a:lnTo>
                  <a:lnTo>
                    <a:pt x="20225" y="69877"/>
                  </a:lnTo>
                  <a:lnTo>
                    <a:pt x="16664" y="68611"/>
                  </a:lnTo>
                  <a:lnTo>
                    <a:pt x="11291" y="63801"/>
                  </a:lnTo>
                  <a:lnTo>
                    <a:pt x="9948" y="60510"/>
                  </a:lnTo>
                  <a:lnTo>
                    <a:pt x="9948" y="53041"/>
                  </a:lnTo>
                  <a:lnTo>
                    <a:pt x="11126" y="50256"/>
                  </a:lnTo>
                  <a:lnTo>
                    <a:pt x="13471" y="47977"/>
                  </a:lnTo>
                  <a:lnTo>
                    <a:pt x="15815" y="45572"/>
                  </a:lnTo>
                  <a:lnTo>
                    <a:pt x="19541" y="43293"/>
                  </a:lnTo>
                  <a:lnTo>
                    <a:pt x="24648" y="41015"/>
                  </a:lnTo>
                  <a:lnTo>
                    <a:pt x="42799" y="41015"/>
                  </a:lnTo>
                  <a:lnTo>
                    <a:pt x="33785" y="36837"/>
                  </a:lnTo>
                  <a:lnTo>
                    <a:pt x="40650" y="32913"/>
                  </a:lnTo>
                  <a:lnTo>
                    <a:pt x="24648" y="32913"/>
                  </a:lnTo>
                  <a:lnTo>
                    <a:pt x="16791" y="29368"/>
                  </a:lnTo>
                  <a:lnTo>
                    <a:pt x="12862" y="24558"/>
                  </a:lnTo>
                  <a:lnTo>
                    <a:pt x="12862" y="15190"/>
                  </a:lnTo>
                  <a:lnTo>
                    <a:pt x="13902" y="12405"/>
                  </a:lnTo>
                  <a:lnTo>
                    <a:pt x="18096" y="8608"/>
                  </a:lnTo>
                  <a:lnTo>
                    <a:pt x="20973" y="7595"/>
                  </a:lnTo>
                  <a:lnTo>
                    <a:pt x="43079" y="7595"/>
                  </a:lnTo>
                  <a:lnTo>
                    <a:pt x="40426" y="5316"/>
                  </a:lnTo>
                  <a:lnTo>
                    <a:pt x="36447" y="1772"/>
                  </a:lnTo>
                  <a:lnTo>
                    <a:pt x="31187" y="0"/>
                  </a:lnTo>
                  <a:close/>
                </a:path>
                <a:path w="49529" h="77469">
                  <a:moveTo>
                    <a:pt x="42799" y="41015"/>
                  </a:moveTo>
                  <a:lnTo>
                    <a:pt x="24648" y="41015"/>
                  </a:lnTo>
                  <a:lnTo>
                    <a:pt x="29793" y="43293"/>
                  </a:lnTo>
                  <a:lnTo>
                    <a:pt x="33532" y="45572"/>
                  </a:lnTo>
                  <a:lnTo>
                    <a:pt x="35876" y="47977"/>
                  </a:lnTo>
                  <a:lnTo>
                    <a:pt x="38234" y="50256"/>
                  </a:lnTo>
                  <a:lnTo>
                    <a:pt x="39399" y="53041"/>
                  </a:lnTo>
                  <a:lnTo>
                    <a:pt x="39399" y="60510"/>
                  </a:lnTo>
                  <a:lnTo>
                    <a:pt x="38056" y="63801"/>
                  </a:lnTo>
                  <a:lnTo>
                    <a:pt x="32645" y="68611"/>
                  </a:lnTo>
                  <a:lnTo>
                    <a:pt x="29071" y="69877"/>
                  </a:lnTo>
                  <a:lnTo>
                    <a:pt x="44454" y="69877"/>
                  </a:lnTo>
                  <a:lnTo>
                    <a:pt x="47092" y="67599"/>
                  </a:lnTo>
                  <a:lnTo>
                    <a:pt x="49360" y="62535"/>
                  </a:lnTo>
                  <a:lnTo>
                    <a:pt x="49258" y="47977"/>
                  </a:lnTo>
                  <a:lnTo>
                    <a:pt x="44164" y="41648"/>
                  </a:lnTo>
                  <a:lnTo>
                    <a:pt x="42799" y="41015"/>
                  </a:lnTo>
                  <a:close/>
                </a:path>
                <a:path w="49529" h="77469">
                  <a:moveTo>
                    <a:pt x="43079" y="7595"/>
                  </a:moveTo>
                  <a:lnTo>
                    <a:pt x="28361" y="7595"/>
                  </a:lnTo>
                  <a:lnTo>
                    <a:pt x="31263" y="8608"/>
                  </a:lnTo>
                  <a:lnTo>
                    <a:pt x="35446" y="12405"/>
                  </a:lnTo>
                  <a:lnTo>
                    <a:pt x="36497" y="15190"/>
                  </a:lnTo>
                  <a:lnTo>
                    <a:pt x="36497" y="24558"/>
                  </a:lnTo>
                  <a:lnTo>
                    <a:pt x="32543" y="29368"/>
                  </a:lnTo>
                  <a:lnTo>
                    <a:pt x="24648" y="32913"/>
                  </a:lnTo>
                  <a:lnTo>
                    <a:pt x="40650" y="32913"/>
                  </a:lnTo>
                  <a:lnTo>
                    <a:pt x="42200" y="32027"/>
                  </a:lnTo>
                  <a:lnTo>
                    <a:pt x="46395" y="25824"/>
                  </a:lnTo>
                  <a:lnTo>
                    <a:pt x="46395" y="13165"/>
                  </a:lnTo>
                  <a:lnTo>
                    <a:pt x="44405" y="8734"/>
                  </a:lnTo>
                  <a:lnTo>
                    <a:pt x="43079" y="7595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4477" name="object 14477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5062917" y="2925189"/>
              <a:ext cx="3798312" cy="97980"/>
            </a:xfrm>
            <a:prstGeom prst="rect">
              <a:avLst/>
            </a:prstGeom>
          </p:spPr>
        </p:pic>
        <p:sp>
          <p:nvSpPr>
            <p:cNvPr id="14478" name="object 14478"/>
            <p:cNvSpPr/>
            <p:nvPr/>
          </p:nvSpPr>
          <p:spPr>
            <a:xfrm>
              <a:off x="513271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9" name="object 14479"/>
            <p:cNvSpPr/>
            <p:nvPr/>
          </p:nvSpPr>
          <p:spPr>
            <a:xfrm>
              <a:off x="5132846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0" name="object 14480"/>
            <p:cNvSpPr/>
            <p:nvPr/>
          </p:nvSpPr>
          <p:spPr>
            <a:xfrm>
              <a:off x="5132922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1" name="object 14481"/>
            <p:cNvSpPr/>
            <p:nvPr/>
          </p:nvSpPr>
          <p:spPr>
            <a:xfrm>
              <a:off x="5132934" y="41710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2" name="object 14482"/>
            <p:cNvSpPr/>
            <p:nvPr/>
          </p:nvSpPr>
          <p:spPr>
            <a:xfrm>
              <a:off x="5133010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3" name="object 14483"/>
            <p:cNvSpPr/>
            <p:nvPr/>
          </p:nvSpPr>
          <p:spPr>
            <a:xfrm>
              <a:off x="513484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4" name="object 14484"/>
            <p:cNvSpPr/>
            <p:nvPr/>
          </p:nvSpPr>
          <p:spPr>
            <a:xfrm>
              <a:off x="5135165" y="417073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5" name="object 14485"/>
            <p:cNvSpPr/>
            <p:nvPr/>
          </p:nvSpPr>
          <p:spPr>
            <a:xfrm>
              <a:off x="5135228" y="417017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08"/>
                  </a:moveTo>
                  <a:lnTo>
                    <a:pt x="887" y="70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6" name="object 14486"/>
            <p:cNvSpPr/>
            <p:nvPr/>
          </p:nvSpPr>
          <p:spPr>
            <a:xfrm>
              <a:off x="5135342" y="417088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7" name="object 14487"/>
            <p:cNvSpPr/>
            <p:nvPr/>
          </p:nvSpPr>
          <p:spPr>
            <a:xfrm>
              <a:off x="5135406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8" name="object 14488"/>
            <p:cNvSpPr/>
            <p:nvPr/>
          </p:nvSpPr>
          <p:spPr>
            <a:xfrm>
              <a:off x="5135444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9" name="object 14489"/>
            <p:cNvSpPr/>
            <p:nvPr/>
          </p:nvSpPr>
          <p:spPr>
            <a:xfrm>
              <a:off x="5135507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0" name="object 14490"/>
            <p:cNvSpPr/>
            <p:nvPr/>
          </p:nvSpPr>
          <p:spPr>
            <a:xfrm>
              <a:off x="5135532" y="417040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94"/>
                  </a:moveTo>
                  <a:lnTo>
                    <a:pt x="887" y="5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1" name="object 14491"/>
            <p:cNvSpPr/>
            <p:nvPr/>
          </p:nvSpPr>
          <p:spPr>
            <a:xfrm>
              <a:off x="513559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2" name="object 14492"/>
            <p:cNvSpPr/>
            <p:nvPr/>
          </p:nvSpPr>
          <p:spPr>
            <a:xfrm>
              <a:off x="5135634" y="41712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3" name="object 14493"/>
            <p:cNvSpPr/>
            <p:nvPr/>
          </p:nvSpPr>
          <p:spPr>
            <a:xfrm>
              <a:off x="513621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4" name="object 14494"/>
            <p:cNvSpPr/>
            <p:nvPr/>
          </p:nvSpPr>
          <p:spPr>
            <a:xfrm>
              <a:off x="513666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5" name="object 14495"/>
            <p:cNvSpPr/>
            <p:nvPr/>
          </p:nvSpPr>
          <p:spPr>
            <a:xfrm>
              <a:off x="5137813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6" name="object 14496"/>
            <p:cNvSpPr/>
            <p:nvPr/>
          </p:nvSpPr>
          <p:spPr>
            <a:xfrm>
              <a:off x="5137864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7" name="object 14497"/>
            <p:cNvSpPr/>
            <p:nvPr/>
          </p:nvSpPr>
          <p:spPr>
            <a:xfrm>
              <a:off x="5137877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8" name="object 14498"/>
            <p:cNvSpPr/>
            <p:nvPr/>
          </p:nvSpPr>
          <p:spPr>
            <a:xfrm>
              <a:off x="5138016" y="416984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73"/>
                  </a:moveTo>
                  <a:lnTo>
                    <a:pt x="887" y="87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9" name="object 14499"/>
            <p:cNvSpPr/>
            <p:nvPr/>
          </p:nvSpPr>
          <p:spPr>
            <a:xfrm>
              <a:off x="5138105" y="417075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7"/>
                  </a:moveTo>
                  <a:lnTo>
                    <a:pt x="887" y="41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0" name="object 14500"/>
            <p:cNvSpPr/>
            <p:nvPr/>
          </p:nvSpPr>
          <p:spPr>
            <a:xfrm>
              <a:off x="5138118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1" name="object 14501"/>
            <p:cNvSpPr/>
            <p:nvPr/>
          </p:nvSpPr>
          <p:spPr>
            <a:xfrm>
              <a:off x="513816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2" name="object 14502"/>
            <p:cNvSpPr/>
            <p:nvPr/>
          </p:nvSpPr>
          <p:spPr>
            <a:xfrm>
              <a:off x="5138219" y="417040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94"/>
                  </a:moveTo>
                  <a:lnTo>
                    <a:pt x="887" y="5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3" name="object 14503"/>
            <p:cNvSpPr/>
            <p:nvPr/>
          </p:nvSpPr>
          <p:spPr>
            <a:xfrm>
              <a:off x="5138320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4" name="object 14504"/>
            <p:cNvSpPr/>
            <p:nvPr/>
          </p:nvSpPr>
          <p:spPr>
            <a:xfrm>
              <a:off x="5140487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5" name="object 14505"/>
            <p:cNvSpPr/>
            <p:nvPr/>
          </p:nvSpPr>
          <p:spPr>
            <a:xfrm>
              <a:off x="514052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6" name="object 14506"/>
            <p:cNvSpPr/>
            <p:nvPr/>
          </p:nvSpPr>
          <p:spPr>
            <a:xfrm>
              <a:off x="514065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7" name="object 14507"/>
            <p:cNvSpPr/>
            <p:nvPr/>
          </p:nvSpPr>
          <p:spPr>
            <a:xfrm>
              <a:off x="5140715" y="41712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8" name="object 14508"/>
            <p:cNvSpPr/>
            <p:nvPr/>
          </p:nvSpPr>
          <p:spPr>
            <a:xfrm>
              <a:off x="5140754" y="4138060"/>
              <a:ext cx="0" cy="33655"/>
            </a:xfrm>
            <a:custGeom>
              <a:avLst/>
              <a:gdLst/>
              <a:ahLst/>
              <a:cxnLst/>
              <a:rect l="l" t="t" r="r" b="b"/>
              <a:pathLst>
                <a:path h="33654">
                  <a:moveTo>
                    <a:pt x="0" y="3353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9" name="object 14509"/>
            <p:cNvSpPr/>
            <p:nvPr/>
          </p:nvSpPr>
          <p:spPr>
            <a:xfrm>
              <a:off x="514086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0" name="object 14510"/>
            <p:cNvSpPr/>
            <p:nvPr/>
          </p:nvSpPr>
          <p:spPr>
            <a:xfrm>
              <a:off x="514095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1" name="object 14511"/>
            <p:cNvSpPr/>
            <p:nvPr/>
          </p:nvSpPr>
          <p:spPr>
            <a:xfrm>
              <a:off x="514105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2" name="object 14512"/>
            <p:cNvSpPr/>
            <p:nvPr/>
          </p:nvSpPr>
          <p:spPr>
            <a:xfrm>
              <a:off x="5143123" y="41712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3" name="object 14513"/>
            <p:cNvSpPr/>
            <p:nvPr/>
          </p:nvSpPr>
          <p:spPr>
            <a:xfrm>
              <a:off x="5143263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4" name="object 14514"/>
            <p:cNvSpPr/>
            <p:nvPr/>
          </p:nvSpPr>
          <p:spPr>
            <a:xfrm>
              <a:off x="514328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5" name="object 14515"/>
            <p:cNvSpPr/>
            <p:nvPr/>
          </p:nvSpPr>
          <p:spPr>
            <a:xfrm>
              <a:off x="5143402" y="4168062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765"/>
                  </a:moveTo>
                  <a:lnTo>
                    <a:pt x="887" y="1765"/>
                  </a:lnTo>
                </a:path>
              </a:pathLst>
            </a:custGeom>
            <a:ln w="3531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6" name="object 14516"/>
            <p:cNvSpPr/>
            <p:nvPr/>
          </p:nvSpPr>
          <p:spPr>
            <a:xfrm>
              <a:off x="5143529" y="41712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7" name="object 14517"/>
            <p:cNvSpPr/>
            <p:nvPr/>
          </p:nvSpPr>
          <p:spPr>
            <a:xfrm>
              <a:off x="514434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8" name="object 14518"/>
            <p:cNvSpPr/>
            <p:nvPr/>
          </p:nvSpPr>
          <p:spPr>
            <a:xfrm>
              <a:off x="514518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9" name="object 14519"/>
            <p:cNvSpPr/>
            <p:nvPr/>
          </p:nvSpPr>
          <p:spPr>
            <a:xfrm>
              <a:off x="514563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0" name="object 14520"/>
            <p:cNvSpPr/>
            <p:nvPr/>
          </p:nvSpPr>
          <p:spPr>
            <a:xfrm>
              <a:off x="5145759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1" name="object 14521"/>
            <p:cNvSpPr/>
            <p:nvPr/>
          </p:nvSpPr>
          <p:spPr>
            <a:xfrm>
              <a:off x="5145962" y="41710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2" name="object 14522"/>
            <p:cNvSpPr/>
            <p:nvPr/>
          </p:nvSpPr>
          <p:spPr>
            <a:xfrm>
              <a:off x="5145987" y="4168366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14"/>
                  </a:moveTo>
                  <a:lnTo>
                    <a:pt x="887" y="1614"/>
                  </a:lnTo>
                </a:path>
              </a:pathLst>
            </a:custGeom>
            <a:ln w="3228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3" name="object 14523"/>
            <p:cNvSpPr/>
            <p:nvPr/>
          </p:nvSpPr>
          <p:spPr>
            <a:xfrm>
              <a:off x="5146063" y="4161264"/>
              <a:ext cx="0" cy="10795"/>
            </a:xfrm>
            <a:custGeom>
              <a:avLst/>
              <a:gdLst/>
              <a:ahLst/>
              <a:cxnLst/>
              <a:rect l="l" t="t" r="r" b="b"/>
              <a:pathLst>
                <a:path h="10795">
                  <a:moveTo>
                    <a:pt x="0" y="1032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4" name="object 14524"/>
            <p:cNvSpPr/>
            <p:nvPr/>
          </p:nvSpPr>
          <p:spPr>
            <a:xfrm>
              <a:off x="514621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5" name="object 14525"/>
            <p:cNvSpPr/>
            <p:nvPr/>
          </p:nvSpPr>
          <p:spPr>
            <a:xfrm>
              <a:off x="514643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6" name="object 14526"/>
            <p:cNvSpPr/>
            <p:nvPr/>
          </p:nvSpPr>
          <p:spPr>
            <a:xfrm>
              <a:off x="514671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7" name="object 14527"/>
            <p:cNvSpPr/>
            <p:nvPr/>
          </p:nvSpPr>
          <p:spPr>
            <a:xfrm>
              <a:off x="514766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8" name="object 14528"/>
            <p:cNvSpPr/>
            <p:nvPr/>
          </p:nvSpPr>
          <p:spPr>
            <a:xfrm>
              <a:off x="514833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9" name="object 14529"/>
            <p:cNvSpPr/>
            <p:nvPr/>
          </p:nvSpPr>
          <p:spPr>
            <a:xfrm>
              <a:off x="514835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0" name="object 14530"/>
            <p:cNvSpPr/>
            <p:nvPr/>
          </p:nvSpPr>
          <p:spPr>
            <a:xfrm>
              <a:off x="514838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1" name="object 14531"/>
            <p:cNvSpPr/>
            <p:nvPr/>
          </p:nvSpPr>
          <p:spPr>
            <a:xfrm>
              <a:off x="5148408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2" name="object 14532"/>
            <p:cNvSpPr/>
            <p:nvPr/>
          </p:nvSpPr>
          <p:spPr>
            <a:xfrm>
              <a:off x="514844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3" name="object 14533"/>
            <p:cNvSpPr/>
            <p:nvPr/>
          </p:nvSpPr>
          <p:spPr>
            <a:xfrm>
              <a:off x="5148522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4" name="object 14534"/>
            <p:cNvSpPr/>
            <p:nvPr/>
          </p:nvSpPr>
          <p:spPr>
            <a:xfrm>
              <a:off x="514861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5" name="object 14535"/>
            <p:cNvSpPr/>
            <p:nvPr/>
          </p:nvSpPr>
          <p:spPr>
            <a:xfrm>
              <a:off x="5148623" y="41712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6" name="object 14536"/>
            <p:cNvSpPr/>
            <p:nvPr/>
          </p:nvSpPr>
          <p:spPr>
            <a:xfrm>
              <a:off x="5148699" y="417039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01"/>
                  </a:moveTo>
                  <a:lnTo>
                    <a:pt x="887" y="6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7" name="object 14537"/>
            <p:cNvSpPr/>
            <p:nvPr/>
          </p:nvSpPr>
          <p:spPr>
            <a:xfrm>
              <a:off x="514881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8" name="object 14538"/>
            <p:cNvSpPr/>
            <p:nvPr/>
          </p:nvSpPr>
          <p:spPr>
            <a:xfrm>
              <a:off x="515086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9" name="object 14539"/>
            <p:cNvSpPr/>
            <p:nvPr/>
          </p:nvSpPr>
          <p:spPr>
            <a:xfrm>
              <a:off x="515100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0" name="object 14540"/>
            <p:cNvSpPr/>
            <p:nvPr/>
          </p:nvSpPr>
          <p:spPr>
            <a:xfrm>
              <a:off x="515112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1" name="object 14541"/>
            <p:cNvSpPr/>
            <p:nvPr/>
          </p:nvSpPr>
          <p:spPr>
            <a:xfrm>
              <a:off x="515117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2" name="object 14542"/>
            <p:cNvSpPr/>
            <p:nvPr/>
          </p:nvSpPr>
          <p:spPr>
            <a:xfrm>
              <a:off x="5151272" y="4151264"/>
              <a:ext cx="0" cy="20955"/>
            </a:xfrm>
            <a:custGeom>
              <a:avLst/>
              <a:gdLst/>
              <a:ahLst/>
              <a:cxnLst/>
              <a:rect l="l" t="t" r="r" b="b"/>
              <a:pathLst>
                <a:path h="20954">
                  <a:moveTo>
                    <a:pt x="0" y="20330"/>
                  </a:moveTo>
                  <a:lnTo>
                    <a:pt x="0" y="8278"/>
                  </a:lnTo>
                </a:path>
                <a:path h="20954">
                  <a:moveTo>
                    <a:pt x="0" y="2033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3" name="object 14543"/>
            <p:cNvSpPr/>
            <p:nvPr/>
          </p:nvSpPr>
          <p:spPr>
            <a:xfrm>
              <a:off x="515256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4" name="object 14544"/>
            <p:cNvSpPr/>
            <p:nvPr/>
          </p:nvSpPr>
          <p:spPr>
            <a:xfrm>
              <a:off x="5153642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5" name="object 14545"/>
            <p:cNvSpPr/>
            <p:nvPr/>
          </p:nvSpPr>
          <p:spPr>
            <a:xfrm>
              <a:off x="5153667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6" name="object 14546"/>
            <p:cNvSpPr/>
            <p:nvPr/>
          </p:nvSpPr>
          <p:spPr>
            <a:xfrm>
              <a:off x="5153832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7" name="object 14547"/>
            <p:cNvSpPr/>
            <p:nvPr/>
          </p:nvSpPr>
          <p:spPr>
            <a:xfrm>
              <a:off x="5153921" y="417058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6"/>
                  </a:moveTo>
                  <a:lnTo>
                    <a:pt x="887" y="50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8" name="object 14548"/>
            <p:cNvSpPr/>
            <p:nvPr/>
          </p:nvSpPr>
          <p:spPr>
            <a:xfrm>
              <a:off x="5153997" y="416936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13"/>
                  </a:moveTo>
                  <a:lnTo>
                    <a:pt x="887" y="1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9" name="object 14549"/>
            <p:cNvSpPr/>
            <p:nvPr/>
          </p:nvSpPr>
          <p:spPr>
            <a:xfrm>
              <a:off x="515409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0" name="object 14550"/>
            <p:cNvSpPr/>
            <p:nvPr/>
          </p:nvSpPr>
          <p:spPr>
            <a:xfrm>
              <a:off x="515627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1" name="object 14551"/>
            <p:cNvSpPr/>
            <p:nvPr/>
          </p:nvSpPr>
          <p:spPr>
            <a:xfrm>
              <a:off x="5156303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2" name="object 14552"/>
            <p:cNvSpPr/>
            <p:nvPr/>
          </p:nvSpPr>
          <p:spPr>
            <a:xfrm>
              <a:off x="515643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3" name="object 14553"/>
            <p:cNvSpPr/>
            <p:nvPr/>
          </p:nvSpPr>
          <p:spPr>
            <a:xfrm>
              <a:off x="5156481" y="4168366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14"/>
                  </a:moveTo>
                  <a:lnTo>
                    <a:pt x="887" y="1614"/>
                  </a:lnTo>
                </a:path>
              </a:pathLst>
            </a:custGeom>
            <a:ln w="3228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4" name="object 14554"/>
            <p:cNvSpPr/>
            <p:nvPr/>
          </p:nvSpPr>
          <p:spPr>
            <a:xfrm>
              <a:off x="5156582" y="4154998"/>
              <a:ext cx="0" cy="17145"/>
            </a:xfrm>
            <a:custGeom>
              <a:avLst/>
              <a:gdLst/>
              <a:ahLst/>
              <a:cxnLst/>
              <a:rect l="l" t="t" r="r" b="b"/>
              <a:pathLst>
                <a:path h="17145">
                  <a:moveTo>
                    <a:pt x="0" y="16595"/>
                  </a:moveTo>
                  <a:lnTo>
                    <a:pt x="0" y="10912"/>
                  </a:lnTo>
                </a:path>
                <a:path h="17145">
                  <a:moveTo>
                    <a:pt x="0" y="1659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5" name="object 14555"/>
            <p:cNvSpPr/>
            <p:nvPr/>
          </p:nvSpPr>
          <p:spPr>
            <a:xfrm>
              <a:off x="515744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6" name="object 14556"/>
            <p:cNvSpPr/>
            <p:nvPr/>
          </p:nvSpPr>
          <p:spPr>
            <a:xfrm>
              <a:off x="515763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7" name="object 14557"/>
            <p:cNvSpPr/>
            <p:nvPr/>
          </p:nvSpPr>
          <p:spPr>
            <a:xfrm>
              <a:off x="515784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8" name="object 14558"/>
            <p:cNvSpPr/>
            <p:nvPr/>
          </p:nvSpPr>
          <p:spPr>
            <a:xfrm>
              <a:off x="5158888" y="4168695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49"/>
                  </a:moveTo>
                  <a:lnTo>
                    <a:pt x="887" y="144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9" name="object 14559"/>
            <p:cNvSpPr/>
            <p:nvPr/>
          </p:nvSpPr>
          <p:spPr>
            <a:xfrm>
              <a:off x="515901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0" name="object 14560"/>
            <p:cNvSpPr/>
            <p:nvPr/>
          </p:nvSpPr>
          <p:spPr>
            <a:xfrm>
              <a:off x="5159066" y="41710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1" name="object 14561"/>
            <p:cNvSpPr/>
            <p:nvPr/>
          </p:nvSpPr>
          <p:spPr>
            <a:xfrm>
              <a:off x="5159129" y="41711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2" name="object 14562"/>
            <p:cNvSpPr/>
            <p:nvPr/>
          </p:nvSpPr>
          <p:spPr>
            <a:xfrm>
              <a:off x="5159218" y="417093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3" name="object 14563"/>
            <p:cNvSpPr/>
            <p:nvPr/>
          </p:nvSpPr>
          <p:spPr>
            <a:xfrm>
              <a:off x="5159319" y="417013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27"/>
                  </a:moveTo>
                  <a:lnTo>
                    <a:pt x="887" y="72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4" name="object 14564"/>
            <p:cNvSpPr/>
            <p:nvPr/>
          </p:nvSpPr>
          <p:spPr>
            <a:xfrm>
              <a:off x="516038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5" name="object 14565"/>
            <p:cNvSpPr/>
            <p:nvPr/>
          </p:nvSpPr>
          <p:spPr>
            <a:xfrm>
              <a:off x="5161524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6" name="object 14566"/>
            <p:cNvSpPr/>
            <p:nvPr/>
          </p:nvSpPr>
          <p:spPr>
            <a:xfrm>
              <a:off x="5161562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7" name="object 14567"/>
            <p:cNvSpPr/>
            <p:nvPr/>
          </p:nvSpPr>
          <p:spPr>
            <a:xfrm>
              <a:off x="5161600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8" name="object 14568"/>
            <p:cNvSpPr/>
            <p:nvPr/>
          </p:nvSpPr>
          <p:spPr>
            <a:xfrm>
              <a:off x="5161702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9" name="object 14569"/>
            <p:cNvSpPr/>
            <p:nvPr/>
          </p:nvSpPr>
          <p:spPr>
            <a:xfrm>
              <a:off x="5161740" y="4161366"/>
              <a:ext cx="0" cy="10795"/>
            </a:xfrm>
            <a:custGeom>
              <a:avLst/>
              <a:gdLst/>
              <a:ahLst/>
              <a:cxnLst/>
              <a:rect l="l" t="t" r="r" b="b"/>
              <a:pathLst>
                <a:path h="10795">
                  <a:moveTo>
                    <a:pt x="0" y="10228"/>
                  </a:moveTo>
                  <a:lnTo>
                    <a:pt x="0" y="10215"/>
                  </a:lnTo>
                </a:path>
                <a:path h="10795">
                  <a:moveTo>
                    <a:pt x="0" y="1022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0" name="object 14570"/>
            <p:cNvSpPr/>
            <p:nvPr/>
          </p:nvSpPr>
          <p:spPr>
            <a:xfrm>
              <a:off x="5161879" y="4165189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40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1" name="object 14571"/>
            <p:cNvSpPr/>
            <p:nvPr/>
          </p:nvSpPr>
          <p:spPr>
            <a:xfrm>
              <a:off x="5161981" y="417073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2" name="object 14572"/>
            <p:cNvSpPr/>
            <p:nvPr/>
          </p:nvSpPr>
          <p:spPr>
            <a:xfrm>
              <a:off x="516205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3" name="object 14573"/>
            <p:cNvSpPr/>
            <p:nvPr/>
          </p:nvSpPr>
          <p:spPr>
            <a:xfrm>
              <a:off x="516227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4" name="object 14574"/>
            <p:cNvSpPr/>
            <p:nvPr/>
          </p:nvSpPr>
          <p:spPr>
            <a:xfrm>
              <a:off x="516257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5" name="object 14575"/>
            <p:cNvSpPr/>
            <p:nvPr/>
          </p:nvSpPr>
          <p:spPr>
            <a:xfrm>
              <a:off x="516304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6" name="object 14576"/>
            <p:cNvSpPr/>
            <p:nvPr/>
          </p:nvSpPr>
          <p:spPr>
            <a:xfrm>
              <a:off x="516328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7" name="object 14577"/>
            <p:cNvSpPr/>
            <p:nvPr/>
          </p:nvSpPr>
          <p:spPr>
            <a:xfrm>
              <a:off x="5164160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8" name="object 14578"/>
            <p:cNvSpPr/>
            <p:nvPr/>
          </p:nvSpPr>
          <p:spPr>
            <a:xfrm>
              <a:off x="5163324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50" y="0"/>
                  </a:moveTo>
                  <a:lnTo>
                    <a:pt x="182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9" name="object 14579"/>
            <p:cNvSpPr/>
            <p:nvPr/>
          </p:nvSpPr>
          <p:spPr>
            <a:xfrm>
              <a:off x="516432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0" name="object 14580"/>
            <p:cNvSpPr/>
            <p:nvPr/>
          </p:nvSpPr>
          <p:spPr>
            <a:xfrm>
              <a:off x="516435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1" name="object 14581"/>
            <p:cNvSpPr/>
            <p:nvPr/>
          </p:nvSpPr>
          <p:spPr>
            <a:xfrm>
              <a:off x="5164426" y="417073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2" name="object 14582"/>
            <p:cNvSpPr/>
            <p:nvPr/>
          </p:nvSpPr>
          <p:spPr>
            <a:xfrm>
              <a:off x="5164528" y="41710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3" name="object 14583"/>
            <p:cNvSpPr/>
            <p:nvPr/>
          </p:nvSpPr>
          <p:spPr>
            <a:xfrm>
              <a:off x="5164617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4" name="object 14584"/>
            <p:cNvSpPr/>
            <p:nvPr/>
          </p:nvSpPr>
          <p:spPr>
            <a:xfrm>
              <a:off x="516508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5" name="object 14585"/>
            <p:cNvSpPr/>
            <p:nvPr/>
          </p:nvSpPr>
          <p:spPr>
            <a:xfrm>
              <a:off x="516612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6" name="object 14586"/>
            <p:cNvSpPr/>
            <p:nvPr/>
          </p:nvSpPr>
          <p:spPr>
            <a:xfrm>
              <a:off x="516675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7" name="object 14587"/>
            <p:cNvSpPr/>
            <p:nvPr/>
          </p:nvSpPr>
          <p:spPr>
            <a:xfrm>
              <a:off x="516677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8" name="object 14588"/>
            <p:cNvSpPr/>
            <p:nvPr/>
          </p:nvSpPr>
          <p:spPr>
            <a:xfrm>
              <a:off x="5166822" y="4168923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35"/>
                  </a:moveTo>
                  <a:lnTo>
                    <a:pt x="887" y="133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9" name="object 14589"/>
            <p:cNvSpPr/>
            <p:nvPr/>
          </p:nvSpPr>
          <p:spPr>
            <a:xfrm>
              <a:off x="516691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0" name="object 14590"/>
            <p:cNvSpPr/>
            <p:nvPr/>
          </p:nvSpPr>
          <p:spPr>
            <a:xfrm>
              <a:off x="5166999" y="41710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1" name="object 14591"/>
            <p:cNvSpPr/>
            <p:nvPr/>
          </p:nvSpPr>
          <p:spPr>
            <a:xfrm>
              <a:off x="5167088" y="4169379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07"/>
                  </a:moveTo>
                  <a:lnTo>
                    <a:pt x="887" y="1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2" name="object 14592"/>
            <p:cNvSpPr/>
            <p:nvPr/>
          </p:nvSpPr>
          <p:spPr>
            <a:xfrm>
              <a:off x="5167189" y="4168847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73"/>
                  </a:moveTo>
                  <a:lnTo>
                    <a:pt x="887" y="137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3" name="object 14593"/>
            <p:cNvSpPr/>
            <p:nvPr/>
          </p:nvSpPr>
          <p:spPr>
            <a:xfrm>
              <a:off x="5167214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4" name="object 14594"/>
            <p:cNvSpPr/>
            <p:nvPr/>
          </p:nvSpPr>
          <p:spPr>
            <a:xfrm>
              <a:off x="516736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5" name="object 14595"/>
            <p:cNvSpPr/>
            <p:nvPr/>
          </p:nvSpPr>
          <p:spPr>
            <a:xfrm>
              <a:off x="516791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6" name="object 14596"/>
            <p:cNvSpPr/>
            <p:nvPr/>
          </p:nvSpPr>
          <p:spPr>
            <a:xfrm>
              <a:off x="5168304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7" name="object 14597"/>
            <p:cNvSpPr/>
            <p:nvPr/>
          </p:nvSpPr>
          <p:spPr>
            <a:xfrm>
              <a:off x="5169420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8" name="object 14598"/>
            <p:cNvSpPr/>
            <p:nvPr/>
          </p:nvSpPr>
          <p:spPr>
            <a:xfrm>
              <a:off x="5169470" y="416992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35"/>
                  </a:moveTo>
                  <a:lnTo>
                    <a:pt x="887" y="83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9" name="object 14599"/>
            <p:cNvSpPr/>
            <p:nvPr/>
          </p:nvSpPr>
          <p:spPr>
            <a:xfrm>
              <a:off x="516955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0" name="object 14600"/>
            <p:cNvSpPr/>
            <p:nvPr/>
          </p:nvSpPr>
          <p:spPr>
            <a:xfrm>
              <a:off x="5169635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1" name="object 14601"/>
            <p:cNvSpPr/>
            <p:nvPr/>
          </p:nvSpPr>
          <p:spPr>
            <a:xfrm>
              <a:off x="516971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2" name="object 14602"/>
            <p:cNvSpPr/>
            <p:nvPr/>
          </p:nvSpPr>
          <p:spPr>
            <a:xfrm>
              <a:off x="5169736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3" name="object 14603"/>
            <p:cNvSpPr/>
            <p:nvPr/>
          </p:nvSpPr>
          <p:spPr>
            <a:xfrm>
              <a:off x="5169812" y="41710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4" name="object 14604"/>
            <p:cNvSpPr/>
            <p:nvPr/>
          </p:nvSpPr>
          <p:spPr>
            <a:xfrm>
              <a:off x="5169901" y="41709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5" name="object 14605"/>
            <p:cNvSpPr/>
            <p:nvPr/>
          </p:nvSpPr>
          <p:spPr>
            <a:xfrm>
              <a:off x="517094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6" name="object 14606"/>
            <p:cNvSpPr/>
            <p:nvPr/>
          </p:nvSpPr>
          <p:spPr>
            <a:xfrm>
              <a:off x="5172068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7" name="object 14607"/>
            <p:cNvSpPr/>
            <p:nvPr/>
          </p:nvSpPr>
          <p:spPr>
            <a:xfrm>
              <a:off x="517210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8" name="object 14608"/>
            <p:cNvSpPr/>
            <p:nvPr/>
          </p:nvSpPr>
          <p:spPr>
            <a:xfrm>
              <a:off x="5172119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9" name="object 14609"/>
            <p:cNvSpPr/>
            <p:nvPr/>
          </p:nvSpPr>
          <p:spPr>
            <a:xfrm>
              <a:off x="517219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0" name="object 14610"/>
            <p:cNvSpPr/>
            <p:nvPr/>
          </p:nvSpPr>
          <p:spPr>
            <a:xfrm>
              <a:off x="5172309" y="417039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01"/>
                  </a:moveTo>
                  <a:lnTo>
                    <a:pt x="887" y="6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1" name="object 14611"/>
            <p:cNvSpPr/>
            <p:nvPr/>
          </p:nvSpPr>
          <p:spPr>
            <a:xfrm>
              <a:off x="5172347" y="4169607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93"/>
                  </a:moveTo>
                  <a:lnTo>
                    <a:pt x="887" y="99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2" name="object 14612"/>
            <p:cNvSpPr/>
            <p:nvPr/>
          </p:nvSpPr>
          <p:spPr>
            <a:xfrm>
              <a:off x="5172398" y="417040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94"/>
                  </a:moveTo>
                  <a:lnTo>
                    <a:pt x="887" y="5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3" name="object 14613"/>
            <p:cNvSpPr/>
            <p:nvPr/>
          </p:nvSpPr>
          <p:spPr>
            <a:xfrm>
              <a:off x="5172524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4" name="object 14614"/>
            <p:cNvSpPr/>
            <p:nvPr/>
          </p:nvSpPr>
          <p:spPr>
            <a:xfrm>
              <a:off x="5174666" y="417088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5" name="object 14615"/>
            <p:cNvSpPr/>
            <p:nvPr/>
          </p:nvSpPr>
          <p:spPr>
            <a:xfrm>
              <a:off x="5174729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6" name="object 14616"/>
            <p:cNvSpPr/>
            <p:nvPr/>
          </p:nvSpPr>
          <p:spPr>
            <a:xfrm>
              <a:off x="5174742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7" name="object 14617"/>
            <p:cNvSpPr/>
            <p:nvPr/>
          </p:nvSpPr>
          <p:spPr>
            <a:xfrm>
              <a:off x="517478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8" name="object 14618"/>
            <p:cNvSpPr/>
            <p:nvPr/>
          </p:nvSpPr>
          <p:spPr>
            <a:xfrm>
              <a:off x="5175008" y="417074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9" name="object 14619"/>
            <p:cNvSpPr/>
            <p:nvPr/>
          </p:nvSpPr>
          <p:spPr>
            <a:xfrm>
              <a:off x="5175122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0" name="object 14620"/>
            <p:cNvSpPr/>
            <p:nvPr/>
          </p:nvSpPr>
          <p:spPr>
            <a:xfrm>
              <a:off x="517513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1" name="object 14621"/>
            <p:cNvSpPr/>
            <p:nvPr/>
          </p:nvSpPr>
          <p:spPr>
            <a:xfrm>
              <a:off x="5175211" y="41712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2" name="object 14622"/>
            <p:cNvSpPr/>
            <p:nvPr/>
          </p:nvSpPr>
          <p:spPr>
            <a:xfrm>
              <a:off x="517617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3" name="object 14623"/>
            <p:cNvSpPr/>
            <p:nvPr/>
          </p:nvSpPr>
          <p:spPr>
            <a:xfrm>
              <a:off x="517707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4" name="object 14624"/>
            <p:cNvSpPr/>
            <p:nvPr/>
          </p:nvSpPr>
          <p:spPr>
            <a:xfrm>
              <a:off x="5177277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5" name="object 14625"/>
            <p:cNvSpPr/>
            <p:nvPr/>
          </p:nvSpPr>
          <p:spPr>
            <a:xfrm>
              <a:off x="5177289" y="4168012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582"/>
                  </a:moveTo>
                  <a:lnTo>
                    <a:pt x="0" y="3569"/>
                  </a:lnTo>
                </a:path>
                <a:path h="3810">
                  <a:moveTo>
                    <a:pt x="0" y="3582"/>
                  </a:moveTo>
                  <a:lnTo>
                    <a:pt x="0" y="3569"/>
                  </a:lnTo>
                </a:path>
                <a:path h="3810">
                  <a:moveTo>
                    <a:pt x="0" y="3582"/>
                  </a:moveTo>
                  <a:lnTo>
                    <a:pt x="0" y="3569"/>
                  </a:lnTo>
                </a:path>
                <a:path h="3810">
                  <a:moveTo>
                    <a:pt x="0" y="358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6" name="object 14626"/>
            <p:cNvSpPr/>
            <p:nvPr/>
          </p:nvSpPr>
          <p:spPr>
            <a:xfrm>
              <a:off x="517751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7" name="object 14627"/>
            <p:cNvSpPr/>
            <p:nvPr/>
          </p:nvSpPr>
          <p:spPr>
            <a:xfrm>
              <a:off x="5177556" y="417080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8" name="object 14628"/>
            <p:cNvSpPr/>
            <p:nvPr/>
          </p:nvSpPr>
          <p:spPr>
            <a:xfrm>
              <a:off x="5177606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9" name="object 14629"/>
            <p:cNvSpPr/>
            <p:nvPr/>
          </p:nvSpPr>
          <p:spPr>
            <a:xfrm>
              <a:off x="5177644" y="4168606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93"/>
                  </a:moveTo>
                  <a:lnTo>
                    <a:pt x="887" y="149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0" name="object 14630"/>
            <p:cNvSpPr/>
            <p:nvPr/>
          </p:nvSpPr>
          <p:spPr>
            <a:xfrm>
              <a:off x="5177708" y="41711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1" name="object 14631"/>
            <p:cNvSpPr/>
            <p:nvPr/>
          </p:nvSpPr>
          <p:spPr>
            <a:xfrm>
              <a:off x="517777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2" name="object 14632"/>
            <p:cNvSpPr/>
            <p:nvPr/>
          </p:nvSpPr>
          <p:spPr>
            <a:xfrm>
              <a:off x="517836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3" name="object 14633"/>
            <p:cNvSpPr/>
            <p:nvPr/>
          </p:nvSpPr>
          <p:spPr>
            <a:xfrm>
              <a:off x="5179925" y="4167961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63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4" name="object 14634"/>
            <p:cNvSpPr/>
            <p:nvPr/>
          </p:nvSpPr>
          <p:spPr>
            <a:xfrm>
              <a:off x="5180052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5" name="object 14635"/>
            <p:cNvSpPr/>
            <p:nvPr/>
          </p:nvSpPr>
          <p:spPr>
            <a:xfrm>
              <a:off x="518009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6" name="object 14636"/>
            <p:cNvSpPr/>
            <p:nvPr/>
          </p:nvSpPr>
          <p:spPr>
            <a:xfrm>
              <a:off x="5180204" y="41711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7" name="object 14637"/>
            <p:cNvSpPr/>
            <p:nvPr/>
          </p:nvSpPr>
          <p:spPr>
            <a:xfrm>
              <a:off x="5180331" y="4130288"/>
              <a:ext cx="0" cy="41910"/>
            </a:xfrm>
            <a:custGeom>
              <a:avLst/>
              <a:gdLst/>
              <a:ahLst/>
              <a:cxnLst/>
              <a:rect l="l" t="t" r="r" b="b"/>
              <a:pathLst>
                <a:path h="41910">
                  <a:moveTo>
                    <a:pt x="0" y="4130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8" name="object 14638"/>
            <p:cNvSpPr/>
            <p:nvPr/>
          </p:nvSpPr>
          <p:spPr>
            <a:xfrm>
              <a:off x="518119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9" name="object 14639"/>
            <p:cNvSpPr/>
            <p:nvPr/>
          </p:nvSpPr>
          <p:spPr>
            <a:xfrm>
              <a:off x="518156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0" name="object 14640"/>
            <p:cNvSpPr/>
            <p:nvPr/>
          </p:nvSpPr>
          <p:spPr>
            <a:xfrm>
              <a:off x="5182561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1" name="object 14641"/>
            <p:cNvSpPr/>
            <p:nvPr/>
          </p:nvSpPr>
          <p:spPr>
            <a:xfrm>
              <a:off x="518265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2" name="object 14642"/>
            <p:cNvSpPr/>
            <p:nvPr/>
          </p:nvSpPr>
          <p:spPr>
            <a:xfrm>
              <a:off x="518276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3" name="object 14643"/>
            <p:cNvSpPr/>
            <p:nvPr/>
          </p:nvSpPr>
          <p:spPr>
            <a:xfrm>
              <a:off x="5182865" y="4161948"/>
              <a:ext cx="0" cy="10160"/>
            </a:xfrm>
            <a:custGeom>
              <a:avLst/>
              <a:gdLst/>
              <a:ahLst/>
              <a:cxnLst/>
              <a:rect l="l" t="t" r="r" b="b"/>
              <a:pathLst>
                <a:path h="10160">
                  <a:moveTo>
                    <a:pt x="0" y="9646"/>
                  </a:moveTo>
                  <a:lnTo>
                    <a:pt x="0" y="1924"/>
                  </a:lnTo>
                </a:path>
                <a:path h="10160">
                  <a:moveTo>
                    <a:pt x="0" y="964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4" name="object 14644"/>
            <p:cNvSpPr/>
            <p:nvPr/>
          </p:nvSpPr>
          <p:spPr>
            <a:xfrm>
              <a:off x="518310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5" name="object 14645"/>
            <p:cNvSpPr/>
            <p:nvPr/>
          </p:nvSpPr>
          <p:spPr>
            <a:xfrm>
              <a:off x="518419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6" name="object 14646"/>
            <p:cNvSpPr/>
            <p:nvPr/>
          </p:nvSpPr>
          <p:spPr>
            <a:xfrm>
              <a:off x="5185197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7" name="object 14647"/>
            <p:cNvSpPr/>
            <p:nvPr/>
          </p:nvSpPr>
          <p:spPr>
            <a:xfrm>
              <a:off x="518538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8" name="object 14648"/>
            <p:cNvSpPr/>
            <p:nvPr/>
          </p:nvSpPr>
          <p:spPr>
            <a:xfrm>
              <a:off x="5185514" y="417059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0"/>
                  </a:moveTo>
                  <a:lnTo>
                    <a:pt x="887" y="50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9" name="object 14649"/>
            <p:cNvSpPr/>
            <p:nvPr/>
          </p:nvSpPr>
          <p:spPr>
            <a:xfrm>
              <a:off x="5185590" y="417016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15"/>
                  </a:moveTo>
                  <a:lnTo>
                    <a:pt x="887" y="71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0" name="object 14650"/>
            <p:cNvSpPr/>
            <p:nvPr/>
          </p:nvSpPr>
          <p:spPr>
            <a:xfrm>
              <a:off x="518583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1" name="object 14651"/>
            <p:cNvSpPr/>
            <p:nvPr/>
          </p:nvSpPr>
          <p:spPr>
            <a:xfrm>
              <a:off x="518787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2" name="object 14652"/>
            <p:cNvSpPr/>
            <p:nvPr/>
          </p:nvSpPr>
          <p:spPr>
            <a:xfrm>
              <a:off x="5187922" y="41709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3" name="object 14653"/>
            <p:cNvSpPr/>
            <p:nvPr/>
          </p:nvSpPr>
          <p:spPr>
            <a:xfrm>
              <a:off x="5188074" y="4168923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35"/>
                  </a:moveTo>
                  <a:lnTo>
                    <a:pt x="887" y="133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4" name="object 14654"/>
            <p:cNvSpPr/>
            <p:nvPr/>
          </p:nvSpPr>
          <p:spPr>
            <a:xfrm>
              <a:off x="5188137" y="4115388"/>
              <a:ext cx="0" cy="56515"/>
            </a:xfrm>
            <a:custGeom>
              <a:avLst/>
              <a:gdLst/>
              <a:ahLst/>
              <a:cxnLst/>
              <a:rect l="l" t="t" r="r" b="b"/>
              <a:pathLst>
                <a:path h="56514">
                  <a:moveTo>
                    <a:pt x="0" y="56205"/>
                  </a:moveTo>
                  <a:lnTo>
                    <a:pt x="0" y="0"/>
                  </a:lnTo>
                </a:path>
                <a:path h="56514">
                  <a:moveTo>
                    <a:pt x="0" y="56205"/>
                  </a:moveTo>
                  <a:lnTo>
                    <a:pt x="0" y="2645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5" name="object 14655"/>
            <p:cNvSpPr/>
            <p:nvPr/>
          </p:nvSpPr>
          <p:spPr>
            <a:xfrm>
              <a:off x="518908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6" name="object 14656"/>
            <p:cNvSpPr/>
            <p:nvPr/>
          </p:nvSpPr>
          <p:spPr>
            <a:xfrm>
              <a:off x="518924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7" name="object 14657"/>
            <p:cNvSpPr/>
            <p:nvPr/>
          </p:nvSpPr>
          <p:spPr>
            <a:xfrm>
              <a:off x="5189341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8" name="object 14658"/>
            <p:cNvSpPr/>
            <p:nvPr/>
          </p:nvSpPr>
          <p:spPr>
            <a:xfrm>
              <a:off x="518939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9" name="object 14659"/>
            <p:cNvSpPr/>
            <p:nvPr/>
          </p:nvSpPr>
          <p:spPr>
            <a:xfrm>
              <a:off x="518955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0" name="object 14660"/>
            <p:cNvSpPr/>
            <p:nvPr/>
          </p:nvSpPr>
          <p:spPr>
            <a:xfrm>
              <a:off x="519021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1" name="object 14661"/>
            <p:cNvSpPr/>
            <p:nvPr/>
          </p:nvSpPr>
          <p:spPr>
            <a:xfrm>
              <a:off x="519045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2" name="object 14662"/>
            <p:cNvSpPr/>
            <p:nvPr/>
          </p:nvSpPr>
          <p:spPr>
            <a:xfrm>
              <a:off x="5190558" y="41711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3" name="object 14663"/>
            <p:cNvSpPr/>
            <p:nvPr/>
          </p:nvSpPr>
          <p:spPr>
            <a:xfrm>
              <a:off x="5190621" y="4166581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5012"/>
                  </a:moveTo>
                  <a:lnTo>
                    <a:pt x="0" y="5000"/>
                  </a:lnTo>
                </a:path>
                <a:path h="5079">
                  <a:moveTo>
                    <a:pt x="0" y="50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4" name="object 14664"/>
            <p:cNvSpPr/>
            <p:nvPr/>
          </p:nvSpPr>
          <p:spPr>
            <a:xfrm>
              <a:off x="5190773" y="4167442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15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5" name="object 14665"/>
            <p:cNvSpPr/>
            <p:nvPr/>
          </p:nvSpPr>
          <p:spPr>
            <a:xfrm>
              <a:off x="5190799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6" name="object 14666"/>
            <p:cNvSpPr/>
            <p:nvPr/>
          </p:nvSpPr>
          <p:spPr>
            <a:xfrm>
              <a:off x="5190887" y="4132997"/>
              <a:ext cx="0" cy="38735"/>
            </a:xfrm>
            <a:custGeom>
              <a:avLst/>
              <a:gdLst/>
              <a:ahLst/>
              <a:cxnLst/>
              <a:rect l="l" t="t" r="r" b="b"/>
              <a:pathLst>
                <a:path h="38735">
                  <a:moveTo>
                    <a:pt x="0" y="3859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7" name="object 14667"/>
            <p:cNvSpPr/>
            <p:nvPr/>
          </p:nvSpPr>
          <p:spPr>
            <a:xfrm>
              <a:off x="519190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8" name="object 14668"/>
            <p:cNvSpPr/>
            <p:nvPr/>
          </p:nvSpPr>
          <p:spPr>
            <a:xfrm>
              <a:off x="519205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9" name="object 14669"/>
            <p:cNvSpPr/>
            <p:nvPr/>
          </p:nvSpPr>
          <p:spPr>
            <a:xfrm>
              <a:off x="5193168" y="4161201"/>
              <a:ext cx="0" cy="10795"/>
            </a:xfrm>
            <a:custGeom>
              <a:avLst/>
              <a:gdLst/>
              <a:ahLst/>
              <a:cxnLst/>
              <a:rect l="l" t="t" r="r" b="b"/>
              <a:pathLst>
                <a:path h="10795">
                  <a:moveTo>
                    <a:pt x="0" y="10393"/>
                  </a:moveTo>
                  <a:lnTo>
                    <a:pt x="0" y="0"/>
                  </a:lnTo>
                </a:path>
                <a:path h="10795">
                  <a:moveTo>
                    <a:pt x="0" y="10393"/>
                  </a:moveTo>
                  <a:lnTo>
                    <a:pt x="0" y="1038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0" name="object 14670"/>
            <p:cNvSpPr/>
            <p:nvPr/>
          </p:nvSpPr>
          <p:spPr>
            <a:xfrm>
              <a:off x="5193384" y="4164366"/>
              <a:ext cx="0" cy="7620"/>
            </a:xfrm>
            <a:custGeom>
              <a:avLst/>
              <a:gdLst/>
              <a:ahLst/>
              <a:cxnLst/>
              <a:rect l="l" t="t" r="r" b="b"/>
              <a:pathLst>
                <a:path h="7620">
                  <a:moveTo>
                    <a:pt x="0" y="7228"/>
                  </a:moveTo>
                  <a:lnTo>
                    <a:pt x="0" y="0"/>
                  </a:lnTo>
                </a:path>
                <a:path h="7620">
                  <a:moveTo>
                    <a:pt x="0" y="7228"/>
                  </a:moveTo>
                  <a:lnTo>
                    <a:pt x="0" y="227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1" name="object 14671"/>
            <p:cNvSpPr/>
            <p:nvPr/>
          </p:nvSpPr>
          <p:spPr>
            <a:xfrm>
              <a:off x="5193523" y="4154087"/>
              <a:ext cx="0" cy="17780"/>
            </a:xfrm>
            <a:custGeom>
              <a:avLst/>
              <a:gdLst/>
              <a:ahLst/>
              <a:cxnLst/>
              <a:rect l="l" t="t" r="r" b="b"/>
              <a:pathLst>
                <a:path h="17779">
                  <a:moveTo>
                    <a:pt x="0" y="17507"/>
                  </a:moveTo>
                  <a:lnTo>
                    <a:pt x="0" y="13431"/>
                  </a:lnTo>
                </a:path>
                <a:path h="17779">
                  <a:moveTo>
                    <a:pt x="0" y="1750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2" name="object 14672"/>
            <p:cNvSpPr/>
            <p:nvPr/>
          </p:nvSpPr>
          <p:spPr>
            <a:xfrm>
              <a:off x="519414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3" name="object 14673"/>
            <p:cNvSpPr/>
            <p:nvPr/>
          </p:nvSpPr>
          <p:spPr>
            <a:xfrm>
              <a:off x="519429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4" name="object 14674"/>
            <p:cNvSpPr/>
            <p:nvPr/>
          </p:nvSpPr>
          <p:spPr>
            <a:xfrm>
              <a:off x="519453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5" name="object 14675"/>
            <p:cNvSpPr/>
            <p:nvPr/>
          </p:nvSpPr>
          <p:spPr>
            <a:xfrm>
              <a:off x="519490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6" name="object 14676"/>
            <p:cNvSpPr/>
            <p:nvPr/>
          </p:nvSpPr>
          <p:spPr>
            <a:xfrm>
              <a:off x="519529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7" name="object 14677"/>
            <p:cNvSpPr/>
            <p:nvPr/>
          </p:nvSpPr>
          <p:spPr>
            <a:xfrm>
              <a:off x="5195804" y="417093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8" name="object 14678"/>
            <p:cNvSpPr/>
            <p:nvPr/>
          </p:nvSpPr>
          <p:spPr>
            <a:xfrm>
              <a:off x="519593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9" name="object 14679"/>
            <p:cNvSpPr/>
            <p:nvPr/>
          </p:nvSpPr>
          <p:spPr>
            <a:xfrm>
              <a:off x="5196033" y="417040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94"/>
                  </a:moveTo>
                  <a:lnTo>
                    <a:pt x="887" y="5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0" name="object 14680"/>
            <p:cNvSpPr/>
            <p:nvPr/>
          </p:nvSpPr>
          <p:spPr>
            <a:xfrm>
              <a:off x="5196121" y="4167974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62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1" name="object 14681"/>
            <p:cNvSpPr/>
            <p:nvPr/>
          </p:nvSpPr>
          <p:spPr>
            <a:xfrm>
              <a:off x="5196210" y="416977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11"/>
                  </a:moveTo>
                  <a:lnTo>
                    <a:pt x="887" y="91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2" name="object 14682"/>
            <p:cNvSpPr/>
            <p:nvPr/>
          </p:nvSpPr>
          <p:spPr>
            <a:xfrm>
              <a:off x="519693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3" name="object 14683"/>
            <p:cNvSpPr/>
            <p:nvPr/>
          </p:nvSpPr>
          <p:spPr>
            <a:xfrm>
              <a:off x="519836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4" name="object 14684"/>
            <p:cNvSpPr/>
            <p:nvPr/>
          </p:nvSpPr>
          <p:spPr>
            <a:xfrm>
              <a:off x="5198428" y="4169164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15"/>
                  </a:moveTo>
                  <a:lnTo>
                    <a:pt x="887" y="121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5" name="object 14685"/>
            <p:cNvSpPr/>
            <p:nvPr/>
          </p:nvSpPr>
          <p:spPr>
            <a:xfrm>
              <a:off x="519849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6" name="object 14686"/>
            <p:cNvSpPr/>
            <p:nvPr/>
          </p:nvSpPr>
          <p:spPr>
            <a:xfrm>
              <a:off x="5198592" y="417091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1"/>
                  </a:moveTo>
                  <a:lnTo>
                    <a:pt x="887" y="34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7" name="object 14687"/>
            <p:cNvSpPr/>
            <p:nvPr/>
          </p:nvSpPr>
          <p:spPr>
            <a:xfrm>
              <a:off x="5198681" y="4169088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53"/>
                  </a:moveTo>
                  <a:lnTo>
                    <a:pt x="887" y="125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8" name="object 14688"/>
            <p:cNvSpPr/>
            <p:nvPr/>
          </p:nvSpPr>
          <p:spPr>
            <a:xfrm>
              <a:off x="5198783" y="4165227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36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9" name="object 14689"/>
            <p:cNvSpPr/>
            <p:nvPr/>
          </p:nvSpPr>
          <p:spPr>
            <a:xfrm>
              <a:off x="5198871" y="417079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0" name="object 14690"/>
            <p:cNvSpPr/>
            <p:nvPr/>
          </p:nvSpPr>
          <p:spPr>
            <a:xfrm>
              <a:off x="519937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1" name="object 14691"/>
            <p:cNvSpPr/>
            <p:nvPr/>
          </p:nvSpPr>
          <p:spPr>
            <a:xfrm>
              <a:off x="519950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2" name="object 14692"/>
            <p:cNvSpPr/>
            <p:nvPr/>
          </p:nvSpPr>
          <p:spPr>
            <a:xfrm>
              <a:off x="520013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3" name="object 14693"/>
            <p:cNvSpPr/>
            <p:nvPr/>
          </p:nvSpPr>
          <p:spPr>
            <a:xfrm>
              <a:off x="520046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4" name="object 14694"/>
            <p:cNvSpPr/>
            <p:nvPr/>
          </p:nvSpPr>
          <p:spPr>
            <a:xfrm>
              <a:off x="520100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5" name="object 14695"/>
            <p:cNvSpPr/>
            <p:nvPr/>
          </p:nvSpPr>
          <p:spPr>
            <a:xfrm>
              <a:off x="5201064" y="41712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6" name="object 14696"/>
            <p:cNvSpPr/>
            <p:nvPr/>
          </p:nvSpPr>
          <p:spPr>
            <a:xfrm>
              <a:off x="5201127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7" name="object 14697"/>
            <p:cNvSpPr/>
            <p:nvPr/>
          </p:nvSpPr>
          <p:spPr>
            <a:xfrm>
              <a:off x="520117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8" name="object 14698"/>
            <p:cNvSpPr/>
            <p:nvPr/>
          </p:nvSpPr>
          <p:spPr>
            <a:xfrm>
              <a:off x="5201241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9" name="object 14699"/>
            <p:cNvSpPr/>
            <p:nvPr/>
          </p:nvSpPr>
          <p:spPr>
            <a:xfrm>
              <a:off x="520130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00" name="object 14700"/>
            <p:cNvSpPr/>
            <p:nvPr/>
          </p:nvSpPr>
          <p:spPr>
            <a:xfrm>
              <a:off x="5201317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01" name="object 14701"/>
            <p:cNvSpPr/>
            <p:nvPr/>
          </p:nvSpPr>
          <p:spPr>
            <a:xfrm>
              <a:off x="5201419" y="41709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02" name="object 14702"/>
            <p:cNvSpPr/>
            <p:nvPr/>
          </p:nvSpPr>
          <p:spPr>
            <a:xfrm>
              <a:off x="5201520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03" name="object 14703"/>
            <p:cNvSpPr/>
            <p:nvPr/>
          </p:nvSpPr>
          <p:spPr>
            <a:xfrm>
              <a:off x="520254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04" name="object 14704"/>
            <p:cNvSpPr/>
            <p:nvPr/>
          </p:nvSpPr>
          <p:spPr>
            <a:xfrm>
              <a:off x="520272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05" name="object 14705"/>
            <p:cNvSpPr/>
            <p:nvPr/>
          </p:nvSpPr>
          <p:spPr>
            <a:xfrm>
              <a:off x="520315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06" name="object 14706"/>
            <p:cNvSpPr/>
            <p:nvPr/>
          </p:nvSpPr>
          <p:spPr>
            <a:xfrm>
              <a:off x="5203687" y="417017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08"/>
                  </a:moveTo>
                  <a:lnTo>
                    <a:pt x="887" y="70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07" name="object 14707"/>
            <p:cNvSpPr/>
            <p:nvPr/>
          </p:nvSpPr>
          <p:spPr>
            <a:xfrm>
              <a:off x="5203814" y="4167556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038"/>
                  </a:moveTo>
                  <a:lnTo>
                    <a:pt x="0" y="4025"/>
                  </a:lnTo>
                </a:path>
                <a:path h="4445">
                  <a:moveTo>
                    <a:pt x="0" y="403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08" name="object 14708"/>
            <p:cNvSpPr/>
            <p:nvPr/>
          </p:nvSpPr>
          <p:spPr>
            <a:xfrm>
              <a:off x="5203991" y="4168948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22"/>
                  </a:moveTo>
                  <a:lnTo>
                    <a:pt x="887" y="132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09" name="object 14709"/>
            <p:cNvSpPr/>
            <p:nvPr/>
          </p:nvSpPr>
          <p:spPr>
            <a:xfrm>
              <a:off x="5204093" y="4167100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49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10" name="object 14710"/>
            <p:cNvSpPr/>
            <p:nvPr/>
          </p:nvSpPr>
          <p:spPr>
            <a:xfrm>
              <a:off x="520423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11" name="object 14711"/>
            <p:cNvSpPr/>
            <p:nvPr/>
          </p:nvSpPr>
          <p:spPr>
            <a:xfrm>
              <a:off x="520491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12" name="object 14712"/>
            <p:cNvSpPr/>
            <p:nvPr/>
          </p:nvSpPr>
          <p:spPr>
            <a:xfrm>
              <a:off x="520624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13" name="object 14713"/>
            <p:cNvSpPr/>
            <p:nvPr/>
          </p:nvSpPr>
          <p:spPr>
            <a:xfrm>
              <a:off x="5206272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14" name="object 14714"/>
            <p:cNvSpPr/>
            <p:nvPr/>
          </p:nvSpPr>
          <p:spPr>
            <a:xfrm>
              <a:off x="5206310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15" name="object 14715"/>
            <p:cNvSpPr/>
            <p:nvPr/>
          </p:nvSpPr>
          <p:spPr>
            <a:xfrm>
              <a:off x="520633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16" name="object 14716"/>
            <p:cNvSpPr/>
            <p:nvPr/>
          </p:nvSpPr>
          <p:spPr>
            <a:xfrm>
              <a:off x="520636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17" name="object 14717"/>
            <p:cNvSpPr/>
            <p:nvPr/>
          </p:nvSpPr>
          <p:spPr>
            <a:xfrm>
              <a:off x="5206538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18" name="object 14718"/>
            <p:cNvSpPr/>
            <p:nvPr/>
          </p:nvSpPr>
          <p:spPr>
            <a:xfrm>
              <a:off x="5206589" y="417078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05"/>
                  </a:moveTo>
                  <a:lnTo>
                    <a:pt x="887" y="40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19" name="object 14719"/>
            <p:cNvSpPr/>
            <p:nvPr/>
          </p:nvSpPr>
          <p:spPr>
            <a:xfrm>
              <a:off x="5206614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0" name="object 14720"/>
            <p:cNvSpPr/>
            <p:nvPr/>
          </p:nvSpPr>
          <p:spPr>
            <a:xfrm>
              <a:off x="5206728" y="41711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1" name="object 14721"/>
            <p:cNvSpPr/>
            <p:nvPr/>
          </p:nvSpPr>
          <p:spPr>
            <a:xfrm>
              <a:off x="5206805" y="41709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2" name="object 14722"/>
            <p:cNvSpPr/>
            <p:nvPr/>
          </p:nvSpPr>
          <p:spPr>
            <a:xfrm>
              <a:off x="520774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3" name="object 14723"/>
            <p:cNvSpPr/>
            <p:nvPr/>
          </p:nvSpPr>
          <p:spPr>
            <a:xfrm>
              <a:off x="520887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4" name="object 14724"/>
            <p:cNvSpPr/>
            <p:nvPr/>
          </p:nvSpPr>
          <p:spPr>
            <a:xfrm>
              <a:off x="5208934" y="4159226"/>
              <a:ext cx="0" cy="12700"/>
            </a:xfrm>
            <a:custGeom>
              <a:avLst/>
              <a:gdLst/>
              <a:ahLst/>
              <a:cxnLst/>
              <a:rect l="l" t="t" r="r" b="b"/>
              <a:pathLst>
                <a:path h="12700">
                  <a:moveTo>
                    <a:pt x="0" y="12367"/>
                  </a:moveTo>
                  <a:lnTo>
                    <a:pt x="0" y="0"/>
                  </a:lnTo>
                </a:path>
                <a:path h="12700">
                  <a:moveTo>
                    <a:pt x="0" y="12367"/>
                  </a:moveTo>
                  <a:lnTo>
                    <a:pt x="0" y="1235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5" name="object 14725"/>
            <p:cNvSpPr/>
            <p:nvPr/>
          </p:nvSpPr>
          <p:spPr>
            <a:xfrm>
              <a:off x="5209111" y="4165796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5797"/>
                  </a:moveTo>
                  <a:lnTo>
                    <a:pt x="0" y="5785"/>
                  </a:lnTo>
                </a:path>
                <a:path h="6350">
                  <a:moveTo>
                    <a:pt x="0" y="579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6" name="object 14726"/>
            <p:cNvSpPr/>
            <p:nvPr/>
          </p:nvSpPr>
          <p:spPr>
            <a:xfrm>
              <a:off x="5209238" y="417015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21"/>
                  </a:moveTo>
                  <a:lnTo>
                    <a:pt x="887" y="72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7" name="object 14727"/>
            <p:cNvSpPr/>
            <p:nvPr/>
          </p:nvSpPr>
          <p:spPr>
            <a:xfrm>
              <a:off x="5209301" y="4168695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49"/>
                  </a:moveTo>
                  <a:lnTo>
                    <a:pt x="887" y="144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8" name="object 14728"/>
            <p:cNvSpPr/>
            <p:nvPr/>
          </p:nvSpPr>
          <p:spPr>
            <a:xfrm>
              <a:off x="520941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9" name="object 14729"/>
            <p:cNvSpPr/>
            <p:nvPr/>
          </p:nvSpPr>
          <p:spPr>
            <a:xfrm>
              <a:off x="5209428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0" name="object 14730"/>
            <p:cNvSpPr/>
            <p:nvPr/>
          </p:nvSpPr>
          <p:spPr>
            <a:xfrm>
              <a:off x="520979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1" name="object 14731"/>
            <p:cNvSpPr/>
            <p:nvPr/>
          </p:nvSpPr>
          <p:spPr>
            <a:xfrm>
              <a:off x="5210366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2" name="object 14732"/>
            <p:cNvSpPr/>
            <p:nvPr/>
          </p:nvSpPr>
          <p:spPr>
            <a:xfrm>
              <a:off x="5211569" y="41710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3" name="object 14733"/>
            <p:cNvSpPr/>
            <p:nvPr/>
          </p:nvSpPr>
          <p:spPr>
            <a:xfrm>
              <a:off x="521160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4" name="object 14734"/>
            <p:cNvSpPr/>
            <p:nvPr/>
          </p:nvSpPr>
          <p:spPr>
            <a:xfrm>
              <a:off x="5211709" y="417080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5" name="object 14735"/>
            <p:cNvSpPr/>
            <p:nvPr/>
          </p:nvSpPr>
          <p:spPr>
            <a:xfrm>
              <a:off x="521177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6" name="object 14736"/>
            <p:cNvSpPr/>
            <p:nvPr/>
          </p:nvSpPr>
          <p:spPr>
            <a:xfrm>
              <a:off x="521179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7" name="object 14737"/>
            <p:cNvSpPr/>
            <p:nvPr/>
          </p:nvSpPr>
          <p:spPr>
            <a:xfrm>
              <a:off x="5211848" y="41712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8" name="object 14738"/>
            <p:cNvSpPr/>
            <p:nvPr/>
          </p:nvSpPr>
          <p:spPr>
            <a:xfrm>
              <a:off x="521186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9" name="object 14739"/>
            <p:cNvSpPr/>
            <p:nvPr/>
          </p:nvSpPr>
          <p:spPr>
            <a:xfrm>
              <a:off x="5211886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0" name="object 14740"/>
            <p:cNvSpPr/>
            <p:nvPr/>
          </p:nvSpPr>
          <p:spPr>
            <a:xfrm>
              <a:off x="5211025" y="417151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25" y="6"/>
                  </a:moveTo>
                  <a:lnTo>
                    <a:pt x="1799" y="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1" name="object 14741"/>
            <p:cNvSpPr/>
            <p:nvPr/>
          </p:nvSpPr>
          <p:spPr>
            <a:xfrm>
              <a:off x="5212114" y="3853081"/>
              <a:ext cx="0" cy="318770"/>
            </a:xfrm>
            <a:custGeom>
              <a:avLst/>
              <a:gdLst/>
              <a:ahLst/>
              <a:cxnLst/>
              <a:rect l="l" t="t" r="r" b="b"/>
              <a:pathLst>
                <a:path h="318770">
                  <a:moveTo>
                    <a:pt x="0" y="31851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2" name="object 14742"/>
            <p:cNvSpPr/>
            <p:nvPr/>
          </p:nvSpPr>
          <p:spPr>
            <a:xfrm>
              <a:off x="521300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3" name="object 14743"/>
            <p:cNvSpPr/>
            <p:nvPr/>
          </p:nvSpPr>
          <p:spPr>
            <a:xfrm>
              <a:off x="5212140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" y="0"/>
                  </a:moveTo>
                  <a:lnTo>
                    <a:pt x="1786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4" name="object 14744"/>
            <p:cNvSpPr/>
            <p:nvPr/>
          </p:nvSpPr>
          <p:spPr>
            <a:xfrm>
              <a:off x="521309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5" name="object 14745"/>
            <p:cNvSpPr/>
            <p:nvPr/>
          </p:nvSpPr>
          <p:spPr>
            <a:xfrm>
              <a:off x="521315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6" name="object 14746"/>
            <p:cNvSpPr/>
            <p:nvPr/>
          </p:nvSpPr>
          <p:spPr>
            <a:xfrm>
              <a:off x="521320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7" name="object 14747"/>
            <p:cNvSpPr/>
            <p:nvPr/>
          </p:nvSpPr>
          <p:spPr>
            <a:xfrm>
              <a:off x="521334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8" name="object 14748"/>
            <p:cNvSpPr/>
            <p:nvPr/>
          </p:nvSpPr>
          <p:spPr>
            <a:xfrm>
              <a:off x="521355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9" name="object 14749"/>
            <p:cNvSpPr/>
            <p:nvPr/>
          </p:nvSpPr>
          <p:spPr>
            <a:xfrm>
              <a:off x="521364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0" name="object 14750"/>
            <p:cNvSpPr/>
            <p:nvPr/>
          </p:nvSpPr>
          <p:spPr>
            <a:xfrm>
              <a:off x="521378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1" name="object 14751"/>
            <p:cNvSpPr/>
            <p:nvPr/>
          </p:nvSpPr>
          <p:spPr>
            <a:xfrm>
              <a:off x="521396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2" name="object 14752"/>
            <p:cNvSpPr/>
            <p:nvPr/>
          </p:nvSpPr>
          <p:spPr>
            <a:xfrm>
              <a:off x="521412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3" name="object 14753"/>
            <p:cNvSpPr/>
            <p:nvPr/>
          </p:nvSpPr>
          <p:spPr>
            <a:xfrm>
              <a:off x="5214231" y="417050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44"/>
                  </a:moveTo>
                  <a:lnTo>
                    <a:pt x="887" y="5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4" name="object 14754"/>
            <p:cNvSpPr/>
            <p:nvPr/>
          </p:nvSpPr>
          <p:spPr>
            <a:xfrm>
              <a:off x="521429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5" name="object 14755"/>
            <p:cNvSpPr/>
            <p:nvPr/>
          </p:nvSpPr>
          <p:spPr>
            <a:xfrm>
              <a:off x="5214446" y="4081538"/>
              <a:ext cx="0" cy="90170"/>
            </a:xfrm>
            <a:custGeom>
              <a:avLst/>
              <a:gdLst/>
              <a:ahLst/>
              <a:cxnLst/>
              <a:rect l="l" t="t" r="r" b="b"/>
              <a:pathLst>
                <a:path h="90170">
                  <a:moveTo>
                    <a:pt x="0" y="9005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6" name="object 14756"/>
            <p:cNvSpPr/>
            <p:nvPr/>
          </p:nvSpPr>
          <p:spPr>
            <a:xfrm>
              <a:off x="5214548" y="4168999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297"/>
                  </a:moveTo>
                  <a:lnTo>
                    <a:pt x="887" y="129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7" name="object 14757"/>
            <p:cNvSpPr/>
            <p:nvPr/>
          </p:nvSpPr>
          <p:spPr>
            <a:xfrm>
              <a:off x="5214750" y="4142061"/>
              <a:ext cx="0" cy="29845"/>
            </a:xfrm>
            <a:custGeom>
              <a:avLst/>
              <a:gdLst/>
              <a:ahLst/>
              <a:cxnLst/>
              <a:rect l="l" t="t" r="r" b="b"/>
              <a:pathLst>
                <a:path h="29845">
                  <a:moveTo>
                    <a:pt x="0" y="2953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8" name="object 14758"/>
            <p:cNvSpPr/>
            <p:nvPr/>
          </p:nvSpPr>
          <p:spPr>
            <a:xfrm>
              <a:off x="521568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9" name="object 14759"/>
            <p:cNvSpPr/>
            <p:nvPr/>
          </p:nvSpPr>
          <p:spPr>
            <a:xfrm>
              <a:off x="521624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0" name="object 14760"/>
            <p:cNvSpPr/>
            <p:nvPr/>
          </p:nvSpPr>
          <p:spPr>
            <a:xfrm>
              <a:off x="521676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1" name="object 14761"/>
            <p:cNvSpPr/>
            <p:nvPr/>
          </p:nvSpPr>
          <p:spPr>
            <a:xfrm>
              <a:off x="5216968" y="41711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2" name="object 14762"/>
            <p:cNvSpPr/>
            <p:nvPr/>
          </p:nvSpPr>
          <p:spPr>
            <a:xfrm>
              <a:off x="5217095" y="4162657"/>
              <a:ext cx="0" cy="9525"/>
            </a:xfrm>
            <a:custGeom>
              <a:avLst/>
              <a:gdLst/>
              <a:ahLst/>
              <a:cxnLst/>
              <a:rect l="l" t="t" r="r" b="b"/>
              <a:pathLst>
                <a:path h="9525">
                  <a:moveTo>
                    <a:pt x="0" y="893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3" name="object 14763"/>
            <p:cNvSpPr/>
            <p:nvPr/>
          </p:nvSpPr>
          <p:spPr>
            <a:xfrm>
              <a:off x="5217196" y="41711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4" name="object 14764"/>
            <p:cNvSpPr/>
            <p:nvPr/>
          </p:nvSpPr>
          <p:spPr>
            <a:xfrm>
              <a:off x="5217222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5" name="object 14765"/>
            <p:cNvSpPr/>
            <p:nvPr/>
          </p:nvSpPr>
          <p:spPr>
            <a:xfrm>
              <a:off x="521732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6" name="object 14766"/>
            <p:cNvSpPr/>
            <p:nvPr/>
          </p:nvSpPr>
          <p:spPr>
            <a:xfrm>
              <a:off x="5217386" y="417035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20"/>
                  </a:moveTo>
                  <a:lnTo>
                    <a:pt x="887" y="6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7" name="object 14767"/>
            <p:cNvSpPr/>
            <p:nvPr/>
          </p:nvSpPr>
          <p:spPr>
            <a:xfrm>
              <a:off x="521747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8" name="object 14768"/>
            <p:cNvSpPr/>
            <p:nvPr/>
          </p:nvSpPr>
          <p:spPr>
            <a:xfrm>
              <a:off x="521766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9" name="object 14769"/>
            <p:cNvSpPr/>
            <p:nvPr/>
          </p:nvSpPr>
          <p:spPr>
            <a:xfrm>
              <a:off x="521799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0" name="object 14770"/>
            <p:cNvSpPr/>
            <p:nvPr/>
          </p:nvSpPr>
          <p:spPr>
            <a:xfrm>
              <a:off x="521826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1" name="object 14771"/>
            <p:cNvSpPr/>
            <p:nvPr/>
          </p:nvSpPr>
          <p:spPr>
            <a:xfrm>
              <a:off x="521869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2" name="object 14772"/>
            <p:cNvSpPr/>
            <p:nvPr/>
          </p:nvSpPr>
          <p:spPr>
            <a:xfrm>
              <a:off x="521933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3" name="object 14773"/>
            <p:cNvSpPr/>
            <p:nvPr/>
          </p:nvSpPr>
          <p:spPr>
            <a:xfrm>
              <a:off x="521942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4" name="object 14774"/>
            <p:cNvSpPr/>
            <p:nvPr/>
          </p:nvSpPr>
          <p:spPr>
            <a:xfrm>
              <a:off x="5219465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5" name="object 14775"/>
            <p:cNvSpPr/>
            <p:nvPr/>
          </p:nvSpPr>
          <p:spPr>
            <a:xfrm>
              <a:off x="521961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6" name="object 14776"/>
            <p:cNvSpPr/>
            <p:nvPr/>
          </p:nvSpPr>
          <p:spPr>
            <a:xfrm>
              <a:off x="5219667" y="417010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46"/>
                  </a:moveTo>
                  <a:lnTo>
                    <a:pt x="887" y="74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7" name="object 14777"/>
            <p:cNvSpPr/>
            <p:nvPr/>
          </p:nvSpPr>
          <p:spPr>
            <a:xfrm>
              <a:off x="5219756" y="4158454"/>
              <a:ext cx="0" cy="13335"/>
            </a:xfrm>
            <a:custGeom>
              <a:avLst/>
              <a:gdLst/>
              <a:ahLst/>
              <a:cxnLst/>
              <a:rect l="l" t="t" r="r" b="b"/>
              <a:pathLst>
                <a:path h="13335">
                  <a:moveTo>
                    <a:pt x="0" y="13140"/>
                  </a:moveTo>
                  <a:lnTo>
                    <a:pt x="0" y="6633"/>
                  </a:lnTo>
                </a:path>
                <a:path h="13335">
                  <a:moveTo>
                    <a:pt x="0" y="1314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8" name="object 14778"/>
            <p:cNvSpPr/>
            <p:nvPr/>
          </p:nvSpPr>
          <p:spPr>
            <a:xfrm>
              <a:off x="521999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9" name="object 14779"/>
            <p:cNvSpPr/>
            <p:nvPr/>
          </p:nvSpPr>
          <p:spPr>
            <a:xfrm>
              <a:off x="522056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0" name="object 14780"/>
            <p:cNvSpPr/>
            <p:nvPr/>
          </p:nvSpPr>
          <p:spPr>
            <a:xfrm>
              <a:off x="522210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1" name="object 14781"/>
            <p:cNvSpPr/>
            <p:nvPr/>
          </p:nvSpPr>
          <p:spPr>
            <a:xfrm>
              <a:off x="5222316" y="4169569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12"/>
                  </a:moveTo>
                  <a:lnTo>
                    <a:pt x="887" y="10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2" name="object 14782"/>
            <p:cNvSpPr/>
            <p:nvPr/>
          </p:nvSpPr>
          <p:spPr>
            <a:xfrm>
              <a:off x="5222405" y="417077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1"/>
                  </a:moveTo>
                  <a:lnTo>
                    <a:pt x="887" y="41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3" name="object 14783"/>
            <p:cNvSpPr/>
            <p:nvPr/>
          </p:nvSpPr>
          <p:spPr>
            <a:xfrm>
              <a:off x="5222494" y="417003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78"/>
                  </a:moveTo>
                  <a:lnTo>
                    <a:pt x="887" y="77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4" name="object 14784"/>
            <p:cNvSpPr/>
            <p:nvPr/>
          </p:nvSpPr>
          <p:spPr>
            <a:xfrm>
              <a:off x="5224737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5" name="object 14785"/>
            <p:cNvSpPr/>
            <p:nvPr/>
          </p:nvSpPr>
          <p:spPr>
            <a:xfrm>
              <a:off x="5224876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6" name="object 14786"/>
            <p:cNvSpPr/>
            <p:nvPr/>
          </p:nvSpPr>
          <p:spPr>
            <a:xfrm>
              <a:off x="5224965" y="4164416"/>
              <a:ext cx="0" cy="7620"/>
            </a:xfrm>
            <a:custGeom>
              <a:avLst/>
              <a:gdLst/>
              <a:ahLst/>
              <a:cxnLst/>
              <a:rect l="l" t="t" r="r" b="b"/>
              <a:pathLst>
                <a:path h="7620">
                  <a:moveTo>
                    <a:pt x="0" y="7177"/>
                  </a:moveTo>
                  <a:lnTo>
                    <a:pt x="0" y="1810"/>
                  </a:lnTo>
                </a:path>
                <a:path h="7620">
                  <a:moveTo>
                    <a:pt x="0" y="717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7" name="object 14787"/>
            <p:cNvSpPr/>
            <p:nvPr/>
          </p:nvSpPr>
          <p:spPr>
            <a:xfrm>
              <a:off x="5225155" y="4151770"/>
              <a:ext cx="0" cy="20320"/>
            </a:xfrm>
            <a:custGeom>
              <a:avLst/>
              <a:gdLst/>
              <a:ahLst/>
              <a:cxnLst/>
              <a:rect l="l" t="t" r="r" b="b"/>
              <a:pathLst>
                <a:path h="20320">
                  <a:moveTo>
                    <a:pt x="0" y="1982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8" name="object 14788"/>
            <p:cNvSpPr/>
            <p:nvPr/>
          </p:nvSpPr>
          <p:spPr>
            <a:xfrm>
              <a:off x="522573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9" name="object 14789"/>
            <p:cNvSpPr/>
            <p:nvPr/>
          </p:nvSpPr>
          <p:spPr>
            <a:xfrm>
              <a:off x="522661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0" name="object 14790"/>
            <p:cNvSpPr/>
            <p:nvPr/>
          </p:nvSpPr>
          <p:spPr>
            <a:xfrm>
              <a:off x="522732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1" name="object 14791"/>
            <p:cNvSpPr/>
            <p:nvPr/>
          </p:nvSpPr>
          <p:spPr>
            <a:xfrm>
              <a:off x="522739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2" name="object 14792"/>
            <p:cNvSpPr/>
            <p:nvPr/>
          </p:nvSpPr>
          <p:spPr>
            <a:xfrm>
              <a:off x="522752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3" name="object 14793"/>
            <p:cNvSpPr/>
            <p:nvPr/>
          </p:nvSpPr>
          <p:spPr>
            <a:xfrm>
              <a:off x="5227626" y="417069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9"/>
                  </a:moveTo>
                  <a:lnTo>
                    <a:pt x="887" y="44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4" name="object 14794"/>
            <p:cNvSpPr/>
            <p:nvPr/>
          </p:nvSpPr>
          <p:spPr>
            <a:xfrm>
              <a:off x="5227702" y="417065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8"/>
                  </a:moveTo>
                  <a:lnTo>
                    <a:pt x="887" y="46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5" name="object 14795"/>
            <p:cNvSpPr/>
            <p:nvPr/>
          </p:nvSpPr>
          <p:spPr>
            <a:xfrm>
              <a:off x="5227791" y="4168695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49"/>
                  </a:moveTo>
                  <a:lnTo>
                    <a:pt x="887" y="144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6" name="object 14796"/>
            <p:cNvSpPr/>
            <p:nvPr/>
          </p:nvSpPr>
          <p:spPr>
            <a:xfrm>
              <a:off x="522847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7" name="object 14797"/>
            <p:cNvSpPr/>
            <p:nvPr/>
          </p:nvSpPr>
          <p:spPr>
            <a:xfrm>
              <a:off x="522874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8" name="object 14798"/>
            <p:cNvSpPr/>
            <p:nvPr/>
          </p:nvSpPr>
          <p:spPr>
            <a:xfrm>
              <a:off x="522993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9" name="object 14799"/>
            <p:cNvSpPr/>
            <p:nvPr/>
          </p:nvSpPr>
          <p:spPr>
            <a:xfrm>
              <a:off x="522999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0" name="object 14800"/>
            <p:cNvSpPr/>
            <p:nvPr/>
          </p:nvSpPr>
          <p:spPr>
            <a:xfrm>
              <a:off x="523003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1" name="object 14801"/>
            <p:cNvSpPr/>
            <p:nvPr/>
          </p:nvSpPr>
          <p:spPr>
            <a:xfrm>
              <a:off x="523005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2" name="object 14802"/>
            <p:cNvSpPr/>
            <p:nvPr/>
          </p:nvSpPr>
          <p:spPr>
            <a:xfrm>
              <a:off x="523013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3" name="object 14803"/>
            <p:cNvSpPr/>
            <p:nvPr/>
          </p:nvSpPr>
          <p:spPr>
            <a:xfrm>
              <a:off x="5230186" y="41709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4" name="object 14804"/>
            <p:cNvSpPr/>
            <p:nvPr/>
          </p:nvSpPr>
          <p:spPr>
            <a:xfrm>
              <a:off x="5230275" y="4085083"/>
              <a:ext cx="0" cy="86995"/>
            </a:xfrm>
            <a:custGeom>
              <a:avLst/>
              <a:gdLst/>
              <a:ahLst/>
              <a:cxnLst/>
              <a:rect l="l" t="t" r="r" b="b"/>
              <a:pathLst>
                <a:path h="86995">
                  <a:moveTo>
                    <a:pt x="0" y="86511"/>
                  </a:moveTo>
                  <a:lnTo>
                    <a:pt x="0" y="0"/>
                  </a:lnTo>
                </a:path>
                <a:path h="86995">
                  <a:moveTo>
                    <a:pt x="0" y="86511"/>
                  </a:moveTo>
                  <a:lnTo>
                    <a:pt x="0" y="816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5" name="object 14805"/>
            <p:cNvSpPr/>
            <p:nvPr/>
          </p:nvSpPr>
          <p:spPr>
            <a:xfrm>
              <a:off x="5230465" y="4162720"/>
              <a:ext cx="0" cy="8890"/>
            </a:xfrm>
            <a:custGeom>
              <a:avLst/>
              <a:gdLst/>
              <a:ahLst/>
              <a:cxnLst/>
              <a:rect l="l" t="t" r="r" b="b"/>
              <a:pathLst>
                <a:path h="8889">
                  <a:moveTo>
                    <a:pt x="0" y="887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6" name="object 14806"/>
            <p:cNvSpPr/>
            <p:nvPr/>
          </p:nvSpPr>
          <p:spPr>
            <a:xfrm>
              <a:off x="523142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7" name="object 14807"/>
            <p:cNvSpPr/>
            <p:nvPr/>
          </p:nvSpPr>
          <p:spPr>
            <a:xfrm>
              <a:off x="523147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8" name="object 14808"/>
            <p:cNvSpPr/>
            <p:nvPr/>
          </p:nvSpPr>
          <p:spPr>
            <a:xfrm>
              <a:off x="5232657" y="417067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2"/>
                  </a:moveTo>
                  <a:lnTo>
                    <a:pt x="887" y="46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9" name="object 14809"/>
            <p:cNvSpPr/>
            <p:nvPr/>
          </p:nvSpPr>
          <p:spPr>
            <a:xfrm>
              <a:off x="523277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0" name="object 14810"/>
            <p:cNvSpPr/>
            <p:nvPr/>
          </p:nvSpPr>
          <p:spPr>
            <a:xfrm>
              <a:off x="5232835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1" name="object 14811"/>
            <p:cNvSpPr/>
            <p:nvPr/>
          </p:nvSpPr>
          <p:spPr>
            <a:xfrm>
              <a:off x="5232911" y="4163923"/>
              <a:ext cx="0" cy="8255"/>
            </a:xfrm>
            <a:custGeom>
              <a:avLst/>
              <a:gdLst/>
              <a:ahLst/>
              <a:cxnLst/>
              <a:rect l="l" t="t" r="r" b="b"/>
              <a:pathLst>
                <a:path h="8254">
                  <a:moveTo>
                    <a:pt x="0" y="767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2" name="object 14812"/>
            <p:cNvSpPr/>
            <p:nvPr/>
          </p:nvSpPr>
          <p:spPr>
            <a:xfrm>
              <a:off x="5232999" y="417065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8"/>
                  </a:moveTo>
                  <a:lnTo>
                    <a:pt x="887" y="46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3" name="object 14813"/>
            <p:cNvSpPr/>
            <p:nvPr/>
          </p:nvSpPr>
          <p:spPr>
            <a:xfrm>
              <a:off x="5233113" y="417051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8"/>
                  </a:moveTo>
                  <a:lnTo>
                    <a:pt x="887" y="53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4" name="object 14814"/>
            <p:cNvSpPr/>
            <p:nvPr/>
          </p:nvSpPr>
          <p:spPr>
            <a:xfrm>
              <a:off x="5235306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5" name="object 14815"/>
            <p:cNvSpPr/>
            <p:nvPr/>
          </p:nvSpPr>
          <p:spPr>
            <a:xfrm>
              <a:off x="523539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6" name="object 14816"/>
            <p:cNvSpPr/>
            <p:nvPr/>
          </p:nvSpPr>
          <p:spPr>
            <a:xfrm>
              <a:off x="523542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7" name="object 14817"/>
            <p:cNvSpPr/>
            <p:nvPr/>
          </p:nvSpPr>
          <p:spPr>
            <a:xfrm>
              <a:off x="5235483" y="4168088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753"/>
                  </a:moveTo>
                  <a:lnTo>
                    <a:pt x="887" y="1753"/>
                  </a:lnTo>
                </a:path>
              </a:pathLst>
            </a:custGeom>
            <a:ln w="3506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8" name="object 14818"/>
            <p:cNvSpPr/>
            <p:nvPr/>
          </p:nvSpPr>
          <p:spPr>
            <a:xfrm>
              <a:off x="5235572" y="416972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36"/>
                  </a:moveTo>
                  <a:lnTo>
                    <a:pt x="887" y="93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9" name="object 14819"/>
            <p:cNvSpPr/>
            <p:nvPr/>
          </p:nvSpPr>
          <p:spPr>
            <a:xfrm>
              <a:off x="5235673" y="4163277"/>
              <a:ext cx="0" cy="8890"/>
            </a:xfrm>
            <a:custGeom>
              <a:avLst/>
              <a:gdLst/>
              <a:ahLst/>
              <a:cxnLst/>
              <a:rect l="l" t="t" r="r" b="b"/>
              <a:pathLst>
                <a:path h="8889">
                  <a:moveTo>
                    <a:pt x="0" y="8316"/>
                  </a:moveTo>
                  <a:lnTo>
                    <a:pt x="0" y="0"/>
                  </a:lnTo>
                </a:path>
                <a:path h="8889">
                  <a:moveTo>
                    <a:pt x="0" y="8316"/>
                  </a:moveTo>
                  <a:lnTo>
                    <a:pt x="0" y="830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0" name="object 14820"/>
            <p:cNvSpPr/>
            <p:nvPr/>
          </p:nvSpPr>
          <p:spPr>
            <a:xfrm>
              <a:off x="523582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1" name="object 14821"/>
            <p:cNvSpPr/>
            <p:nvPr/>
          </p:nvSpPr>
          <p:spPr>
            <a:xfrm>
              <a:off x="523621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2" name="object 14822"/>
            <p:cNvSpPr/>
            <p:nvPr/>
          </p:nvSpPr>
          <p:spPr>
            <a:xfrm>
              <a:off x="523676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3" name="object 14823"/>
            <p:cNvSpPr/>
            <p:nvPr/>
          </p:nvSpPr>
          <p:spPr>
            <a:xfrm>
              <a:off x="5237916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4" name="object 14824"/>
            <p:cNvSpPr/>
            <p:nvPr/>
          </p:nvSpPr>
          <p:spPr>
            <a:xfrm>
              <a:off x="523795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5" name="object 14825"/>
            <p:cNvSpPr/>
            <p:nvPr/>
          </p:nvSpPr>
          <p:spPr>
            <a:xfrm>
              <a:off x="523798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6" name="object 14826"/>
            <p:cNvSpPr/>
            <p:nvPr/>
          </p:nvSpPr>
          <p:spPr>
            <a:xfrm>
              <a:off x="523799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7" name="object 14827"/>
            <p:cNvSpPr/>
            <p:nvPr/>
          </p:nvSpPr>
          <p:spPr>
            <a:xfrm>
              <a:off x="523801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8" name="object 14828"/>
            <p:cNvSpPr/>
            <p:nvPr/>
          </p:nvSpPr>
          <p:spPr>
            <a:xfrm>
              <a:off x="5238132" y="417093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9" name="object 14829"/>
            <p:cNvSpPr/>
            <p:nvPr/>
          </p:nvSpPr>
          <p:spPr>
            <a:xfrm>
              <a:off x="5238195" y="41711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0" name="object 14830"/>
            <p:cNvSpPr/>
            <p:nvPr/>
          </p:nvSpPr>
          <p:spPr>
            <a:xfrm>
              <a:off x="5238322" y="417075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7"/>
                  </a:moveTo>
                  <a:lnTo>
                    <a:pt x="887" y="41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1" name="object 14831"/>
            <p:cNvSpPr/>
            <p:nvPr/>
          </p:nvSpPr>
          <p:spPr>
            <a:xfrm>
              <a:off x="523838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2" name="object 14832"/>
            <p:cNvSpPr/>
            <p:nvPr/>
          </p:nvSpPr>
          <p:spPr>
            <a:xfrm>
              <a:off x="5240527" y="41711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3" name="object 14833"/>
            <p:cNvSpPr/>
            <p:nvPr/>
          </p:nvSpPr>
          <p:spPr>
            <a:xfrm>
              <a:off x="5240540" y="41711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4" name="object 14834"/>
            <p:cNvSpPr/>
            <p:nvPr/>
          </p:nvSpPr>
          <p:spPr>
            <a:xfrm>
              <a:off x="5239729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25" y="0"/>
                  </a:moveTo>
                  <a:lnTo>
                    <a:pt x="1799" y="0"/>
                  </a:lnTo>
                </a:path>
                <a:path w="1904">
                  <a:moveTo>
                    <a:pt x="88" y="0"/>
                  </a:moveTo>
                  <a:lnTo>
                    <a:pt x="1862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5" name="object 14835"/>
            <p:cNvSpPr/>
            <p:nvPr/>
          </p:nvSpPr>
          <p:spPr>
            <a:xfrm>
              <a:off x="5240793" y="417060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93"/>
                  </a:moveTo>
                  <a:lnTo>
                    <a:pt x="887" y="49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6" name="object 14836"/>
            <p:cNvSpPr/>
            <p:nvPr/>
          </p:nvSpPr>
          <p:spPr>
            <a:xfrm>
              <a:off x="5240831" y="41711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7" name="object 14837"/>
            <p:cNvSpPr/>
            <p:nvPr/>
          </p:nvSpPr>
          <p:spPr>
            <a:xfrm>
              <a:off x="5240882" y="417006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65"/>
                  </a:moveTo>
                  <a:lnTo>
                    <a:pt x="887" y="76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8" name="object 14838"/>
            <p:cNvSpPr/>
            <p:nvPr/>
          </p:nvSpPr>
          <p:spPr>
            <a:xfrm>
              <a:off x="5240983" y="417021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89"/>
                  </a:moveTo>
                  <a:lnTo>
                    <a:pt x="887" y="68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9" name="object 14839"/>
            <p:cNvSpPr/>
            <p:nvPr/>
          </p:nvSpPr>
          <p:spPr>
            <a:xfrm>
              <a:off x="524306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0" name="object 14840"/>
            <p:cNvSpPr/>
            <p:nvPr/>
          </p:nvSpPr>
          <p:spPr>
            <a:xfrm>
              <a:off x="5243112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1" name="object 14841"/>
            <p:cNvSpPr/>
            <p:nvPr/>
          </p:nvSpPr>
          <p:spPr>
            <a:xfrm>
              <a:off x="5243176" y="4169404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95"/>
                  </a:moveTo>
                  <a:lnTo>
                    <a:pt x="887" y="109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2" name="object 14842"/>
            <p:cNvSpPr/>
            <p:nvPr/>
          </p:nvSpPr>
          <p:spPr>
            <a:xfrm>
              <a:off x="524322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3" name="object 14843"/>
            <p:cNvSpPr/>
            <p:nvPr/>
          </p:nvSpPr>
          <p:spPr>
            <a:xfrm>
              <a:off x="5243429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4" name="object 14844"/>
            <p:cNvSpPr/>
            <p:nvPr/>
          </p:nvSpPr>
          <p:spPr>
            <a:xfrm>
              <a:off x="5243492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5" name="object 14845"/>
            <p:cNvSpPr/>
            <p:nvPr/>
          </p:nvSpPr>
          <p:spPr>
            <a:xfrm>
              <a:off x="5243518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6" name="object 14846"/>
            <p:cNvSpPr/>
            <p:nvPr/>
          </p:nvSpPr>
          <p:spPr>
            <a:xfrm>
              <a:off x="5243619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7" name="object 14847"/>
            <p:cNvSpPr/>
            <p:nvPr/>
          </p:nvSpPr>
          <p:spPr>
            <a:xfrm>
              <a:off x="5243695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8" name="object 14848"/>
            <p:cNvSpPr/>
            <p:nvPr/>
          </p:nvSpPr>
          <p:spPr>
            <a:xfrm>
              <a:off x="524574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9" name="object 14849"/>
            <p:cNvSpPr/>
            <p:nvPr/>
          </p:nvSpPr>
          <p:spPr>
            <a:xfrm>
              <a:off x="5244924" y="417153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50" y="0"/>
                  </a:moveTo>
                  <a:lnTo>
                    <a:pt x="182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0" name="object 14850"/>
            <p:cNvSpPr/>
            <p:nvPr/>
          </p:nvSpPr>
          <p:spPr>
            <a:xfrm>
              <a:off x="5245964" y="41710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1" name="object 14851"/>
            <p:cNvSpPr/>
            <p:nvPr/>
          </p:nvSpPr>
          <p:spPr>
            <a:xfrm>
              <a:off x="5246002" y="417078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05"/>
                  </a:moveTo>
                  <a:lnTo>
                    <a:pt x="887" y="40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2" name="object 14852"/>
            <p:cNvSpPr/>
            <p:nvPr/>
          </p:nvSpPr>
          <p:spPr>
            <a:xfrm>
              <a:off x="5246040" y="41709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3" name="object 14853"/>
            <p:cNvSpPr/>
            <p:nvPr/>
          </p:nvSpPr>
          <p:spPr>
            <a:xfrm>
              <a:off x="524610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4" name="object 14854"/>
            <p:cNvSpPr/>
            <p:nvPr/>
          </p:nvSpPr>
          <p:spPr>
            <a:xfrm>
              <a:off x="5246141" y="417010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46"/>
                  </a:moveTo>
                  <a:lnTo>
                    <a:pt x="887" y="74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5" name="object 14855"/>
            <p:cNvSpPr/>
            <p:nvPr/>
          </p:nvSpPr>
          <p:spPr>
            <a:xfrm>
              <a:off x="5246192" y="417051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8"/>
                  </a:moveTo>
                  <a:lnTo>
                    <a:pt x="887" y="53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6" name="object 14856"/>
            <p:cNvSpPr/>
            <p:nvPr/>
          </p:nvSpPr>
          <p:spPr>
            <a:xfrm>
              <a:off x="524624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7" name="object 14857"/>
            <p:cNvSpPr/>
            <p:nvPr/>
          </p:nvSpPr>
          <p:spPr>
            <a:xfrm>
              <a:off x="524629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8" name="object 14858"/>
            <p:cNvSpPr/>
            <p:nvPr/>
          </p:nvSpPr>
          <p:spPr>
            <a:xfrm>
              <a:off x="524633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9" name="object 14859"/>
            <p:cNvSpPr/>
            <p:nvPr/>
          </p:nvSpPr>
          <p:spPr>
            <a:xfrm>
              <a:off x="524713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0" name="object 14860"/>
            <p:cNvSpPr/>
            <p:nvPr/>
          </p:nvSpPr>
          <p:spPr>
            <a:xfrm>
              <a:off x="524837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1" name="object 14861"/>
            <p:cNvSpPr/>
            <p:nvPr/>
          </p:nvSpPr>
          <p:spPr>
            <a:xfrm>
              <a:off x="5248435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2" name="object 14862"/>
            <p:cNvSpPr/>
            <p:nvPr/>
          </p:nvSpPr>
          <p:spPr>
            <a:xfrm>
              <a:off x="524853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3" name="object 14863"/>
            <p:cNvSpPr/>
            <p:nvPr/>
          </p:nvSpPr>
          <p:spPr>
            <a:xfrm>
              <a:off x="524860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4" name="object 14864"/>
            <p:cNvSpPr/>
            <p:nvPr/>
          </p:nvSpPr>
          <p:spPr>
            <a:xfrm>
              <a:off x="524863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5" name="object 14865"/>
            <p:cNvSpPr/>
            <p:nvPr/>
          </p:nvSpPr>
          <p:spPr>
            <a:xfrm>
              <a:off x="524867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6" name="object 14866"/>
            <p:cNvSpPr/>
            <p:nvPr/>
          </p:nvSpPr>
          <p:spPr>
            <a:xfrm>
              <a:off x="5248701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7" name="object 14867"/>
            <p:cNvSpPr/>
            <p:nvPr/>
          </p:nvSpPr>
          <p:spPr>
            <a:xfrm>
              <a:off x="524872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8" name="object 14868"/>
            <p:cNvSpPr/>
            <p:nvPr/>
          </p:nvSpPr>
          <p:spPr>
            <a:xfrm>
              <a:off x="5248790" y="41710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9" name="object 14869"/>
            <p:cNvSpPr/>
            <p:nvPr/>
          </p:nvSpPr>
          <p:spPr>
            <a:xfrm>
              <a:off x="524881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0" name="object 14870"/>
            <p:cNvSpPr/>
            <p:nvPr/>
          </p:nvSpPr>
          <p:spPr>
            <a:xfrm>
              <a:off x="5248916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1" name="object 14871"/>
            <p:cNvSpPr/>
            <p:nvPr/>
          </p:nvSpPr>
          <p:spPr>
            <a:xfrm>
              <a:off x="5249005" y="4169467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63"/>
                  </a:moveTo>
                  <a:lnTo>
                    <a:pt x="887" y="10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2" name="object 14872"/>
            <p:cNvSpPr/>
            <p:nvPr/>
          </p:nvSpPr>
          <p:spPr>
            <a:xfrm>
              <a:off x="524944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3" name="object 14873"/>
            <p:cNvSpPr/>
            <p:nvPr/>
          </p:nvSpPr>
          <p:spPr>
            <a:xfrm>
              <a:off x="525001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4" name="object 14874"/>
            <p:cNvSpPr/>
            <p:nvPr/>
          </p:nvSpPr>
          <p:spPr>
            <a:xfrm>
              <a:off x="525107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5" name="object 14875"/>
            <p:cNvSpPr/>
            <p:nvPr/>
          </p:nvSpPr>
          <p:spPr>
            <a:xfrm>
              <a:off x="525108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6" name="object 14876"/>
            <p:cNvSpPr/>
            <p:nvPr/>
          </p:nvSpPr>
          <p:spPr>
            <a:xfrm>
              <a:off x="525113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7" name="object 14877"/>
            <p:cNvSpPr/>
            <p:nvPr/>
          </p:nvSpPr>
          <p:spPr>
            <a:xfrm>
              <a:off x="525119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8" name="object 14878"/>
            <p:cNvSpPr/>
            <p:nvPr/>
          </p:nvSpPr>
          <p:spPr>
            <a:xfrm>
              <a:off x="5251248" y="417054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25"/>
                  </a:moveTo>
                  <a:lnTo>
                    <a:pt x="887" y="5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9" name="object 14879"/>
            <p:cNvSpPr/>
            <p:nvPr/>
          </p:nvSpPr>
          <p:spPr>
            <a:xfrm>
              <a:off x="5251312" y="4169341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26"/>
                  </a:moveTo>
                  <a:lnTo>
                    <a:pt x="887" y="1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0" name="object 14880"/>
            <p:cNvSpPr/>
            <p:nvPr/>
          </p:nvSpPr>
          <p:spPr>
            <a:xfrm>
              <a:off x="5251350" y="4168189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702"/>
                  </a:moveTo>
                  <a:lnTo>
                    <a:pt x="887" y="1702"/>
                  </a:lnTo>
                </a:path>
              </a:pathLst>
            </a:custGeom>
            <a:ln w="340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1" name="object 14881"/>
            <p:cNvSpPr/>
            <p:nvPr/>
          </p:nvSpPr>
          <p:spPr>
            <a:xfrm>
              <a:off x="5251451" y="4168062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765"/>
                  </a:moveTo>
                  <a:lnTo>
                    <a:pt x="887" y="1765"/>
                  </a:lnTo>
                </a:path>
              </a:pathLst>
            </a:custGeom>
            <a:ln w="3531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2" name="object 14882"/>
            <p:cNvSpPr/>
            <p:nvPr/>
          </p:nvSpPr>
          <p:spPr>
            <a:xfrm>
              <a:off x="525154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3" name="object 14883"/>
            <p:cNvSpPr/>
            <p:nvPr/>
          </p:nvSpPr>
          <p:spPr>
            <a:xfrm>
              <a:off x="5251654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4" name="object 14884"/>
            <p:cNvSpPr/>
            <p:nvPr/>
          </p:nvSpPr>
          <p:spPr>
            <a:xfrm>
              <a:off x="525231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5" name="object 14885"/>
            <p:cNvSpPr/>
            <p:nvPr/>
          </p:nvSpPr>
          <p:spPr>
            <a:xfrm>
              <a:off x="525344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6" name="object 14886"/>
            <p:cNvSpPr/>
            <p:nvPr/>
          </p:nvSpPr>
          <p:spPr>
            <a:xfrm>
              <a:off x="5253631" y="417086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7" name="object 14887"/>
            <p:cNvSpPr/>
            <p:nvPr/>
          </p:nvSpPr>
          <p:spPr>
            <a:xfrm>
              <a:off x="5253694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8" name="object 14888"/>
            <p:cNvSpPr/>
            <p:nvPr/>
          </p:nvSpPr>
          <p:spPr>
            <a:xfrm>
              <a:off x="525383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9" name="object 14889"/>
            <p:cNvSpPr/>
            <p:nvPr/>
          </p:nvSpPr>
          <p:spPr>
            <a:xfrm>
              <a:off x="5253897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0" name="object 14890"/>
            <p:cNvSpPr/>
            <p:nvPr/>
          </p:nvSpPr>
          <p:spPr>
            <a:xfrm>
              <a:off x="5253998" y="417087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1" name="object 14891"/>
            <p:cNvSpPr/>
            <p:nvPr/>
          </p:nvSpPr>
          <p:spPr>
            <a:xfrm>
              <a:off x="5254087" y="41711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2" name="object 14892"/>
            <p:cNvSpPr/>
            <p:nvPr/>
          </p:nvSpPr>
          <p:spPr>
            <a:xfrm>
              <a:off x="525411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3" name="object 14893"/>
            <p:cNvSpPr/>
            <p:nvPr/>
          </p:nvSpPr>
          <p:spPr>
            <a:xfrm>
              <a:off x="5254214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4" name="object 14894"/>
            <p:cNvSpPr/>
            <p:nvPr/>
          </p:nvSpPr>
          <p:spPr>
            <a:xfrm>
              <a:off x="525511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5" name="object 14895"/>
            <p:cNvSpPr/>
            <p:nvPr/>
          </p:nvSpPr>
          <p:spPr>
            <a:xfrm>
              <a:off x="525569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6" name="object 14896"/>
            <p:cNvSpPr/>
            <p:nvPr/>
          </p:nvSpPr>
          <p:spPr>
            <a:xfrm>
              <a:off x="525625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7" name="object 14897"/>
            <p:cNvSpPr/>
            <p:nvPr/>
          </p:nvSpPr>
          <p:spPr>
            <a:xfrm>
              <a:off x="525636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8" name="object 14898"/>
            <p:cNvSpPr/>
            <p:nvPr/>
          </p:nvSpPr>
          <p:spPr>
            <a:xfrm>
              <a:off x="525643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9" name="object 14899"/>
            <p:cNvSpPr/>
            <p:nvPr/>
          </p:nvSpPr>
          <p:spPr>
            <a:xfrm>
              <a:off x="525646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0" name="object 14900"/>
            <p:cNvSpPr/>
            <p:nvPr/>
          </p:nvSpPr>
          <p:spPr>
            <a:xfrm>
              <a:off x="5256558" y="4147669"/>
              <a:ext cx="0" cy="24130"/>
            </a:xfrm>
            <a:custGeom>
              <a:avLst/>
              <a:gdLst/>
              <a:ahLst/>
              <a:cxnLst/>
              <a:rect l="l" t="t" r="r" b="b"/>
              <a:pathLst>
                <a:path h="24129">
                  <a:moveTo>
                    <a:pt x="0" y="23925"/>
                  </a:moveTo>
                  <a:lnTo>
                    <a:pt x="0" y="0"/>
                  </a:lnTo>
                </a:path>
                <a:path h="24129">
                  <a:moveTo>
                    <a:pt x="0" y="23925"/>
                  </a:moveTo>
                  <a:lnTo>
                    <a:pt x="0" y="169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1" name="object 14901"/>
            <p:cNvSpPr/>
            <p:nvPr/>
          </p:nvSpPr>
          <p:spPr>
            <a:xfrm>
              <a:off x="5256748" y="4164619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975"/>
                  </a:moveTo>
                  <a:lnTo>
                    <a:pt x="0" y="0"/>
                  </a:lnTo>
                </a:path>
                <a:path h="6985">
                  <a:moveTo>
                    <a:pt x="0" y="6975"/>
                  </a:moveTo>
                  <a:lnTo>
                    <a:pt x="0" y="696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2" name="object 14902"/>
            <p:cNvSpPr/>
            <p:nvPr/>
          </p:nvSpPr>
          <p:spPr>
            <a:xfrm>
              <a:off x="525700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3" name="object 14903"/>
            <p:cNvSpPr/>
            <p:nvPr/>
          </p:nvSpPr>
          <p:spPr>
            <a:xfrm>
              <a:off x="525777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4" name="object 14904"/>
            <p:cNvSpPr/>
            <p:nvPr/>
          </p:nvSpPr>
          <p:spPr>
            <a:xfrm>
              <a:off x="525780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5" name="object 14905"/>
            <p:cNvSpPr/>
            <p:nvPr/>
          </p:nvSpPr>
          <p:spPr>
            <a:xfrm>
              <a:off x="525786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6" name="object 14906"/>
            <p:cNvSpPr/>
            <p:nvPr/>
          </p:nvSpPr>
          <p:spPr>
            <a:xfrm>
              <a:off x="525889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7" name="object 14907"/>
            <p:cNvSpPr/>
            <p:nvPr/>
          </p:nvSpPr>
          <p:spPr>
            <a:xfrm>
              <a:off x="525914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8" name="object 14908"/>
            <p:cNvSpPr/>
            <p:nvPr/>
          </p:nvSpPr>
          <p:spPr>
            <a:xfrm>
              <a:off x="5259207" y="4168796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98"/>
                  </a:moveTo>
                  <a:lnTo>
                    <a:pt x="887" y="139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9" name="object 14909"/>
            <p:cNvSpPr/>
            <p:nvPr/>
          </p:nvSpPr>
          <p:spPr>
            <a:xfrm>
              <a:off x="5259321" y="417078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05"/>
                  </a:moveTo>
                  <a:lnTo>
                    <a:pt x="887" y="40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0" name="object 14910"/>
            <p:cNvSpPr/>
            <p:nvPr/>
          </p:nvSpPr>
          <p:spPr>
            <a:xfrm>
              <a:off x="5259397" y="417063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1"/>
                  </a:moveTo>
                  <a:lnTo>
                    <a:pt x="887" y="48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1" name="object 14911"/>
            <p:cNvSpPr/>
            <p:nvPr/>
          </p:nvSpPr>
          <p:spPr>
            <a:xfrm>
              <a:off x="525947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2" name="object 14912"/>
            <p:cNvSpPr/>
            <p:nvPr/>
          </p:nvSpPr>
          <p:spPr>
            <a:xfrm>
              <a:off x="526033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3" name="object 14913"/>
            <p:cNvSpPr/>
            <p:nvPr/>
          </p:nvSpPr>
          <p:spPr>
            <a:xfrm>
              <a:off x="526100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4" name="object 14914"/>
            <p:cNvSpPr/>
            <p:nvPr/>
          </p:nvSpPr>
          <p:spPr>
            <a:xfrm>
              <a:off x="526162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5" name="object 14915"/>
            <p:cNvSpPr/>
            <p:nvPr/>
          </p:nvSpPr>
          <p:spPr>
            <a:xfrm>
              <a:off x="5261767" y="4160188"/>
              <a:ext cx="0" cy="11430"/>
            </a:xfrm>
            <a:custGeom>
              <a:avLst/>
              <a:gdLst/>
              <a:ahLst/>
              <a:cxnLst/>
              <a:rect l="l" t="t" r="r" b="b"/>
              <a:pathLst>
                <a:path h="11429">
                  <a:moveTo>
                    <a:pt x="0" y="11405"/>
                  </a:moveTo>
                  <a:lnTo>
                    <a:pt x="0" y="3126"/>
                  </a:lnTo>
                </a:path>
                <a:path h="11429">
                  <a:moveTo>
                    <a:pt x="0" y="1140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6" name="object 14916"/>
            <p:cNvSpPr/>
            <p:nvPr/>
          </p:nvSpPr>
          <p:spPr>
            <a:xfrm>
              <a:off x="5261957" y="4157543"/>
              <a:ext cx="0" cy="14604"/>
            </a:xfrm>
            <a:custGeom>
              <a:avLst/>
              <a:gdLst/>
              <a:ahLst/>
              <a:cxnLst/>
              <a:rect l="l" t="t" r="r" b="b"/>
              <a:pathLst>
                <a:path h="14604">
                  <a:moveTo>
                    <a:pt x="0" y="14051"/>
                  </a:moveTo>
                  <a:lnTo>
                    <a:pt x="0" y="0"/>
                  </a:lnTo>
                </a:path>
                <a:path h="14604">
                  <a:moveTo>
                    <a:pt x="0" y="14051"/>
                  </a:moveTo>
                  <a:lnTo>
                    <a:pt x="0" y="1003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7" name="object 14917"/>
            <p:cNvSpPr/>
            <p:nvPr/>
          </p:nvSpPr>
          <p:spPr>
            <a:xfrm>
              <a:off x="526235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8" name="object 14918"/>
            <p:cNvSpPr/>
            <p:nvPr/>
          </p:nvSpPr>
          <p:spPr>
            <a:xfrm>
              <a:off x="526300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9" name="object 14919"/>
            <p:cNvSpPr/>
            <p:nvPr/>
          </p:nvSpPr>
          <p:spPr>
            <a:xfrm>
              <a:off x="526409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0" name="object 14920"/>
            <p:cNvSpPr/>
            <p:nvPr/>
          </p:nvSpPr>
          <p:spPr>
            <a:xfrm>
              <a:off x="5264225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1" name="object 14921"/>
            <p:cNvSpPr/>
            <p:nvPr/>
          </p:nvSpPr>
          <p:spPr>
            <a:xfrm>
              <a:off x="526425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2" name="object 14922"/>
            <p:cNvSpPr/>
            <p:nvPr/>
          </p:nvSpPr>
          <p:spPr>
            <a:xfrm>
              <a:off x="5264415" y="417058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6"/>
                  </a:moveTo>
                  <a:lnTo>
                    <a:pt x="887" y="50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3" name="object 14923"/>
            <p:cNvSpPr/>
            <p:nvPr/>
          </p:nvSpPr>
          <p:spPr>
            <a:xfrm>
              <a:off x="5264517" y="416924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77"/>
                  </a:moveTo>
                  <a:lnTo>
                    <a:pt x="887" y="11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4" name="object 14924"/>
            <p:cNvSpPr/>
            <p:nvPr/>
          </p:nvSpPr>
          <p:spPr>
            <a:xfrm>
              <a:off x="5264605" y="416978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05"/>
                  </a:moveTo>
                  <a:lnTo>
                    <a:pt x="887" y="90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5" name="object 14925"/>
            <p:cNvSpPr/>
            <p:nvPr/>
          </p:nvSpPr>
          <p:spPr>
            <a:xfrm>
              <a:off x="5264681" y="417088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6" name="object 14926"/>
            <p:cNvSpPr/>
            <p:nvPr/>
          </p:nvSpPr>
          <p:spPr>
            <a:xfrm>
              <a:off x="526484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7" name="object 14927"/>
            <p:cNvSpPr/>
            <p:nvPr/>
          </p:nvSpPr>
          <p:spPr>
            <a:xfrm>
              <a:off x="526678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8" name="object 14928"/>
            <p:cNvSpPr/>
            <p:nvPr/>
          </p:nvSpPr>
          <p:spPr>
            <a:xfrm>
              <a:off x="5267077" y="4158340"/>
              <a:ext cx="0" cy="13335"/>
            </a:xfrm>
            <a:custGeom>
              <a:avLst/>
              <a:gdLst/>
              <a:ahLst/>
              <a:cxnLst/>
              <a:rect l="l" t="t" r="r" b="b"/>
              <a:pathLst>
                <a:path h="13335">
                  <a:moveTo>
                    <a:pt x="0" y="13253"/>
                  </a:moveTo>
                  <a:lnTo>
                    <a:pt x="0" y="5253"/>
                  </a:lnTo>
                </a:path>
                <a:path h="13335">
                  <a:moveTo>
                    <a:pt x="0" y="1325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9" name="object 14929"/>
            <p:cNvSpPr/>
            <p:nvPr/>
          </p:nvSpPr>
          <p:spPr>
            <a:xfrm>
              <a:off x="5267267" y="4158834"/>
              <a:ext cx="0" cy="13335"/>
            </a:xfrm>
            <a:custGeom>
              <a:avLst/>
              <a:gdLst/>
              <a:ahLst/>
              <a:cxnLst/>
              <a:rect l="l" t="t" r="r" b="b"/>
              <a:pathLst>
                <a:path h="13335">
                  <a:moveTo>
                    <a:pt x="0" y="1276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0" name="object 14930"/>
            <p:cNvSpPr/>
            <p:nvPr/>
          </p:nvSpPr>
          <p:spPr>
            <a:xfrm>
              <a:off x="5267355" y="417075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7"/>
                  </a:moveTo>
                  <a:lnTo>
                    <a:pt x="887" y="41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1" name="object 14931"/>
            <p:cNvSpPr/>
            <p:nvPr/>
          </p:nvSpPr>
          <p:spPr>
            <a:xfrm>
              <a:off x="526754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2" name="object 14932"/>
            <p:cNvSpPr/>
            <p:nvPr/>
          </p:nvSpPr>
          <p:spPr>
            <a:xfrm>
              <a:off x="526829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3" name="object 14933"/>
            <p:cNvSpPr/>
            <p:nvPr/>
          </p:nvSpPr>
          <p:spPr>
            <a:xfrm>
              <a:off x="526854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4" name="object 14934"/>
            <p:cNvSpPr/>
            <p:nvPr/>
          </p:nvSpPr>
          <p:spPr>
            <a:xfrm>
              <a:off x="526877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5" name="object 14935"/>
            <p:cNvSpPr/>
            <p:nvPr/>
          </p:nvSpPr>
          <p:spPr>
            <a:xfrm>
              <a:off x="526944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6" name="object 14936"/>
            <p:cNvSpPr/>
            <p:nvPr/>
          </p:nvSpPr>
          <p:spPr>
            <a:xfrm>
              <a:off x="5269472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7" name="object 14937"/>
            <p:cNvSpPr/>
            <p:nvPr/>
          </p:nvSpPr>
          <p:spPr>
            <a:xfrm>
              <a:off x="526956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8" name="object 14938"/>
            <p:cNvSpPr/>
            <p:nvPr/>
          </p:nvSpPr>
          <p:spPr>
            <a:xfrm>
              <a:off x="5269725" y="417073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9" name="object 14939"/>
            <p:cNvSpPr/>
            <p:nvPr/>
          </p:nvSpPr>
          <p:spPr>
            <a:xfrm>
              <a:off x="5269814" y="417005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72"/>
                  </a:moveTo>
                  <a:lnTo>
                    <a:pt x="887" y="77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0" name="object 14940"/>
            <p:cNvSpPr/>
            <p:nvPr/>
          </p:nvSpPr>
          <p:spPr>
            <a:xfrm>
              <a:off x="5269915" y="4169429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82"/>
                  </a:moveTo>
                  <a:lnTo>
                    <a:pt x="887" y="10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1" name="object 14941"/>
            <p:cNvSpPr/>
            <p:nvPr/>
          </p:nvSpPr>
          <p:spPr>
            <a:xfrm>
              <a:off x="5270004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2" name="object 14942"/>
            <p:cNvSpPr/>
            <p:nvPr/>
          </p:nvSpPr>
          <p:spPr>
            <a:xfrm>
              <a:off x="527016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3" name="object 14943"/>
            <p:cNvSpPr/>
            <p:nvPr/>
          </p:nvSpPr>
          <p:spPr>
            <a:xfrm>
              <a:off x="527198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4" name="object 14944"/>
            <p:cNvSpPr/>
            <p:nvPr/>
          </p:nvSpPr>
          <p:spPr>
            <a:xfrm>
              <a:off x="5271259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50" y="0"/>
                  </a:moveTo>
                  <a:lnTo>
                    <a:pt x="182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5" name="object 14945"/>
            <p:cNvSpPr/>
            <p:nvPr/>
          </p:nvSpPr>
          <p:spPr>
            <a:xfrm>
              <a:off x="5272285" y="4123389"/>
              <a:ext cx="0" cy="48260"/>
            </a:xfrm>
            <a:custGeom>
              <a:avLst/>
              <a:gdLst/>
              <a:ahLst/>
              <a:cxnLst/>
              <a:rect l="l" t="t" r="r" b="b"/>
              <a:pathLst>
                <a:path h="48260">
                  <a:moveTo>
                    <a:pt x="0" y="48205"/>
                  </a:moveTo>
                  <a:lnTo>
                    <a:pt x="0" y="0"/>
                  </a:lnTo>
                </a:path>
                <a:path h="48260">
                  <a:moveTo>
                    <a:pt x="0" y="48205"/>
                  </a:moveTo>
                  <a:lnTo>
                    <a:pt x="0" y="4411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6" name="object 14946"/>
            <p:cNvSpPr/>
            <p:nvPr/>
          </p:nvSpPr>
          <p:spPr>
            <a:xfrm>
              <a:off x="5272475" y="4168227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83"/>
                  </a:moveTo>
                  <a:lnTo>
                    <a:pt x="887" y="1683"/>
                  </a:lnTo>
                </a:path>
              </a:pathLst>
            </a:custGeom>
            <a:ln w="3367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7" name="object 14947"/>
            <p:cNvSpPr/>
            <p:nvPr/>
          </p:nvSpPr>
          <p:spPr>
            <a:xfrm>
              <a:off x="5272577" y="4156011"/>
              <a:ext cx="0" cy="15875"/>
            </a:xfrm>
            <a:custGeom>
              <a:avLst/>
              <a:gdLst/>
              <a:ahLst/>
              <a:cxnLst/>
              <a:rect l="l" t="t" r="r" b="b"/>
              <a:pathLst>
                <a:path h="15875">
                  <a:moveTo>
                    <a:pt x="0" y="1558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8" name="object 14948"/>
            <p:cNvSpPr/>
            <p:nvPr/>
          </p:nvSpPr>
          <p:spPr>
            <a:xfrm>
              <a:off x="527271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9" name="object 14949"/>
            <p:cNvSpPr/>
            <p:nvPr/>
          </p:nvSpPr>
          <p:spPr>
            <a:xfrm>
              <a:off x="527359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0" name="object 14950"/>
            <p:cNvSpPr/>
            <p:nvPr/>
          </p:nvSpPr>
          <p:spPr>
            <a:xfrm>
              <a:off x="527365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1" name="object 14951"/>
            <p:cNvSpPr/>
            <p:nvPr/>
          </p:nvSpPr>
          <p:spPr>
            <a:xfrm>
              <a:off x="527405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2" name="object 14952"/>
            <p:cNvSpPr/>
            <p:nvPr/>
          </p:nvSpPr>
          <p:spPr>
            <a:xfrm>
              <a:off x="5274744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3" name="object 14953"/>
            <p:cNvSpPr/>
            <p:nvPr/>
          </p:nvSpPr>
          <p:spPr>
            <a:xfrm>
              <a:off x="5274934" y="4167594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00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4" name="object 14954"/>
            <p:cNvSpPr/>
            <p:nvPr/>
          </p:nvSpPr>
          <p:spPr>
            <a:xfrm>
              <a:off x="5275023" y="41711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5" name="object 14955"/>
            <p:cNvSpPr/>
            <p:nvPr/>
          </p:nvSpPr>
          <p:spPr>
            <a:xfrm>
              <a:off x="5275111" y="41710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6" name="object 14956"/>
            <p:cNvSpPr/>
            <p:nvPr/>
          </p:nvSpPr>
          <p:spPr>
            <a:xfrm>
              <a:off x="5275213" y="416987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60"/>
                  </a:moveTo>
                  <a:lnTo>
                    <a:pt x="887" y="86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7" name="object 14957"/>
            <p:cNvSpPr/>
            <p:nvPr/>
          </p:nvSpPr>
          <p:spPr>
            <a:xfrm>
              <a:off x="527594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8" name="object 14958"/>
            <p:cNvSpPr/>
            <p:nvPr/>
          </p:nvSpPr>
          <p:spPr>
            <a:xfrm>
              <a:off x="527646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9" name="object 14959"/>
            <p:cNvSpPr/>
            <p:nvPr/>
          </p:nvSpPr>
          <p:spPr>
            <a:xfrm>
              <a:off x="5277418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0" name="object 14960"/>
            <p:cNvSpPr/>
            <p:nvPr/>
          </p:nvSpPr>
          <p:spPr>
            <a:xfrm>
              <a:off x="527744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1" name="object 14961"/>
            <p:cNvSpPr/>
            <p:nvPr/>
          </p:nvSpPr>
          <p:spPr>
            <a:xfrm>
              <a:off x="527749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2" name="object 14962"/>
            <p:cNvSpPr/>
            <p:nvPr/>
          </p:nvSpPr>
          <p:spPr>
            <a:xfrm>
              <a:off x="5277582" y="417084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3" name="object 14963"/>
            <p:cNvSpPr/>
            <p:nvPr/>
          </p:nvSpPr>
          <p:spPr>
            <a:xfrm>
              <a:off x="527763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4" name="object 14964"/>
            <p:cNvSpPr/>
            <p:nvPr/>
          </p:nvSpPr>
          <p:spPr>
            <a:xfrm>
              <a:off x="5277697" y="417055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9"/>
                  </a:moveTo>
                  <a:lnTo>
                    <a:pt x="887" y="51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5" name="object 14965"/>
            <p:cNvSpPr/>
            <p:nvPr/>
          </p:nvSpPr>
          <p:spPr>
            <a:xfrm>
              <a:off x="5277722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6" name="object 14966"/>
            <p:cNvSpPr/>
            <p:nvPr/>
          </p:nvSpPr>
          <p:spPr>
            <a:xfrm>
              <a:off x="5277785" y="4168189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702"/>
                  </a:moveTo>
                  <a:lnTo>
                    <a:pt x="887" y="1702"/>
                  </a:lnTo>
                </a:path>
              </a:pathLst>
            </a:custGeom>
            <a:ln w="340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7" name="object 14967"/>
            <p:cNvSpPr/>
            <p:nvPr/>
          </p:nvSpPr>
          <p:spPr>
            <a:xfrm>
              <a:off x="5277887" y="417077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1"/>
                  </a:moveTo>
                  <a:lnTo>
                    <a:pt x="887" y="41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8" name="object 14968"/>
            <p:cNvSpPr/>
            <p:nvPr/>
          </p:nvSpPr>
          <p:spPr>
            <a:xfrm>
              <a:off x="527882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9" name="object 14969"/>
            <p:cNvSpPr/>
            <p:nvPr/>
          </p:nvSpPr>
          <p:spPr>
            <a:xfrm>
              <a:off x="528000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0" name="object 14970"/>
            <p:cNvSpPr/>
            <p:nvPr/>
          </p:nvSpPr>
          <p:spPr>
            <a:xfrm>
              <a:off x="5280066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1" name="object 14971"/>
            <p:cNvSpPr/>
            <p:nvPr/>
          </p:nvSpPr>
          <p:spPr>
            <a:xfrm>
              <a:off x="528009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2" name="object 14972"/>
            <p:cNvSpPr/>
            <p:nvPr/>
          </p:nvSpPr>
          <p:spPr>
            <a:xfrm>
              <a:off x="5279319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25" y="0"/>
                  </a:moveTo>
                  <a:lnTo>
                    <a:pt x="1799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3" name="object 14973"/>
            <p:cNvSpPr/>
            <p:nvPr/>
          </p:nvSpPr>
          <p:spPr>
            <a:xfrm>
              <a:off x="5280332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4" name="object 14974"/>
            <p:cNvSpPr/>
            <p:nvPr/>
          </p:nvSpPr>
          <p:spPr>
            <a:xfrm>
              <a:off x="5280383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5" name="object 14975"/>
            <p:cNvSpPr/>
            <p:nvPr/>
          </p:nvSpPr>
          <p:spPr>
            <a:xfrm>
              <a:off x="5280421" y="41711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6" name="object 14976"/>
            <p:cNvSpPr/>
            <p:nvPr/>
          </p:nvSpPr>
          <p:spPr>
            <a:xfrm>
              <a:off x="5280510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7" name="object 14977"/>
            <p:cNvSpPr/>
            <p:nvPr/>
          </p:nvSpPr>
          <p:spPr>
            <a:xfrm>
              <a:off x="5280599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8" name="object 14978"/>
            <p:cNvSpPr/>
            <p:nvPr/>
          </p:nvSpPr>
          <p:spPr>
            <a:xfrm>
              <a:off x="528066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9" name="object 14979"/>
            <p:cNvSpPr/>
            <p:nvPr/>
          </p:nvSpPr>
          <p:spPr>
            <a:xfrm>
              <a:off x="528220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0" name="object 14980"/>
            <p:cNvSpPr/>
            <p:nvPr/>
          </p:nvSpPr>
          <p:spPr>
            <a:xfrm>
              <a:off x="5282677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1" name="object 14981"/>
            <p:cNvSpPr/>
            <p:nvPr/>
          </p:nvSpPr>
          <p:spPr>
            <a:xfrm>
              <a:off x="528270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2" name="object 14982"/>
            <p:cNvSpPr/>
            <p:nvPr/>
          </p:nvSpPr>
          <p:spPr>
            <a:xfrm>
              <a:off x="528279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3" name="object 14983"/>
            <p:cNvSpPr/>
            <p:nvPr/>
          </p:nvSpPr>
          <p:spPr>
            <a:xfrm>
              <a:off x="5282905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4" name="object 14984"/>
            <p:cNvSpPr/>
            <p:nvPr/>
          </p:nvSpPr>
          <p:spPr>
            <a:xfrm>
              <a:off x="5282943" y="417016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15"/>
                  </a:moveTo>
                  <a:lnTo>
                    <a:pt x="887" y="71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5" name="object 14985"/>
            <p:cNvSpPr/>
            <p:nvPr/>
          </p:nvSpPr>
          <p:spPr>
            <a:xfrm>
              <a:off x="5282994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6" name="object 14986"/>
            <p:cNvSpPr/>
            <p:nvPr/>
          </p:nvSpPr>
          <p:spPr>
            <a:xfrm>
              <a:off x="5283032" y="416987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60"/>
                  </a:moveTo>
                  <a:lnTo>
                    <a:pt x="887" y="86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7" name="object 14987"/>
            <p:cNvSpPr/>
            <p:nvPr/>
          </p:nvSpPr>
          <p:spPr>
            <a:xfrm>
              <a:off x="5283095" y="417051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8"/>
                  </a:moveTo>
                  <a:lnTo>
                    <a:pt x="887" y="53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8" name="object 14988"/>
            <p:cNvSpPr/>
            <p:nvPr/>
          </p:nvSpPr>
          <p:spPr>
            <a:xfrm>
              <a:off x="528312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9" name="object 14989"/>
            <p:cNvSpPr/>
            <p:nvPr/>
          </p:nvSpPr>
          <p:spPr>
            <a:xfrm>
              <a:off x="5283197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0" name="object 14990"/>
            <p:cNvSpPr/>
            <p:nvPr/>
          </p:nvSpPr>
          <p:spPr>
            <a:xfrm>
              <a:off x="5283209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1" name="object 14991"/>
            <p:cNvSpPr/>
            <p:nvPr/>
          </p:nvSpPr>
          <p:spPr>
            <a:xfrm>
              <a:off x="528427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2" name="object 14992"/>
            <p:cNvSpPr/>
            <p:nvPr/>
          </p:nvSpPr>
          <p:spPr>
            <a:xfrm>
              <a:off x="528504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3" name="object 14993"/>
            <p:cNvSpPr/>
            <p:nvPr/>
          </p:nvSpPr>
          <p:spPr>
            <a:xfrm>
              <a:off x="528521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4" name="object 14994"/>
            <p:cNvSpPr/>
            <p:nvPr/>
          </p:nvSpPr>
          <p:spPr>
            <a:xfrm>
              <a:off x="528532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5" name="object 14995"/>
            <p:cNvSpPr/>
            <p:nvPr/>
          </p:nvSpPr>
          <p:spPr>
            <a:xfrm>
              <a:off x="5285414" y="416970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43"/>
                  </a:moveTo>
                  <a:lnTo>
                    <a:pt x="887" y="94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6" name="object 14996"/>
            <p:cNvSpPr/>
            <p:nvPr/>
          </p:nvSpPr>
          <p:spPr>
            <a:xfrm>
              <a:off x="528550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7" name="object 14997"/>
            <p:cNvSpPr/>
            <p:nvPr/>
          </p:nvSpPr>
          <p:spPr>
            <a:xfrm>
              <a:off x="528555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8" name="object 14998"/>
            <p:cNvSpPr/>
            <p:nvPr/>
          </p:nvSpPr>
          <p:spPr>
            <a:xfrm>
              <a:off x="5285592" y="41712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9" name="object 14999"/>
            <p:cNvSpPr/>
            <p:nvPr/>
          </p:nvSpPr>
          <p:spPr>
            <a:xfrm>
              <a:off x="528564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0" name="object 15000"/>
            <p:cNvSpPr/>
            <p:nvPr/>
          </p:nvSpPr>
          <p:spPr>
            <a:xfrm>
              <a:off x="5285693" y="41710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1" name="object 15001"/>
            <p:cNvSpPr/>
            <p:nvPr/>
          </p:nvSpPr>
          <p:spPr>
            <a:xfrm>
              <a:off x="5285731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2" name="object 15002"/>
            <p:cNvSpPr/>
            <p:nvPr/>
          </p:nvSpPr>
          <p:spPr>
            <a:xfrm>
              <a:off x="528575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3" name="object 15003"/>
            <p:cNvSpPr/>
            <p:nvPr/>
          </p:nvSpPr>
          <p:spPr>
            <a:xfrm>
              <a:off x="5285807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4" name="object 15004"/>
            <p:cNvSpPr/>
            <p:nvPr/>
          </p:nvSpPr>
          <p:spPr>
            <a:xfrm>
              <a:off x="528583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5" name="object 15005"/>
            <p:cNvSpPr/>
            <p:nvPr/>
          </p:nvSpPr>
          <p:spPr>
            <a:xfrm>
              <a:off x="5285909" y="417086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6" name="object 15006"/>
            <p:cNvSpPr/>
            <p:nvPr/>
          </p:nvSpPr>
          <p:spPr>
            <a:xfrm>
              <a:off x="5287936" y="4167328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26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7" name="object 15007"/>
            <p:cNvSpPr/>
            <p:nvPr/>
          </p:nvSpPr>
          <p:spPr>
            <a:xfrm>
              <a:off x="5288025" y="41711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8" name="object 15008"/>
            <p:cNvSpPr/>
            <p:nvPr/>
          </p:nvSpPr>
          <p:spPr>
            <a:xfrm>
              <a:off x="5288152" y="41711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9" name="object 15009"/>
            <p:cNvSpPr/>
            <p:nvPr/>
          </p:nvSpPr>
          <p:spPr>
            <a:xfrm>
              <a:off x="528820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0" name="object 15010"/>
            <p:cNvSpPr/>
            <p:nvPr/>
          </p:nvSpPr>
          <p:spPr>
            <a:xfrm>
              <a:off x="5288240" y="416972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36"/>
                  </a:moveTo>
                  <a:lnTo>
                    <a:pt x="887" y="93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1" name="object 15011"/>
            <p:cNvSpPr/>
            <p:nvPr/>
          </p:nvSpPr>
          <p:spPr>
            <a:xfrm>
              <a:off x="5288342" y="4167075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519"/>
                  </a:moveTo>
                  <a:lnTo>
                    <a:pt x="0" y="0"/>
                  </a:lnTo>
                </a:path>
                <a:path h="5079">
                  <a:moveTo>
                    <a:pt x="0" y="4519"/>
                  </a:moveTo>
                  <a:lnTo>
                    <a:pt x="0" y="450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2" name="object 15012"/>
            <p:cNvSpPr/>
            <p:nvPr/>
          </p:nvSpPr>
          <p:spPr>
            <a:xfrm>
              <a:off x="528854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3" name="object 15013"/>
            <p:cNvSpPr/>
            <p:nvPr/>
          </p:nvSpPr>
          <p:spPr>
            <a:xfrm>
              <a:off x="5290572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4" name="object 15014"/>
            <p:cNvSpPr/>
            <p:nvPr/>
          </p:nvSpPr>
          <p:spPr>
            <a:xfrm>
              <a:off x="529067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5" name="object 15015"/>
            <p:cNvSpPr/>
            <p:nvPr/>
          </p:nvSpPr>
          <p:spPr>
            <a:xfrm>
              <a:off x="529076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6" name="object 15016"/>
            <p:cNvSpPr/>
            <p:nvPr/>
          </p:nvSpPr>
          <p:spPr>
            <a:xfrm>
              <a:off x="5290800" y="41709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7" name="object 15017"/>
            <p:cNvSpPr/>
            <p:nvPr/>
          </p:nvSpPr>
          <p:spPr>
            <a:xfrm>
              <a:off x="5290889" y="41712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8" name="object 15018"/>
            <p:cNvSpPr/>
            <p:nvPr/>
          </p:nvSpPr>
          <p:spPr>
            <a:xfrm>
              <a:off x="529091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9" name="object 15019"/>
            <p:cNvSpPr/>
            <p:nvPr/>
          </p:nvSpPr>
          <p:spPr>
            <a:xfrm>
              <a:off x="5290990" y="417091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1"/>
                  </a:moveTo>
                  <a:lnTo>
                    <a:pt x="887" y="34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0" name="object 15020"/>
            <p:cNvSpPr/>
            <p:nvPr/>
          </p:nvSpPr>
          <p:spPr>
            <a:xfrm>
              <a:off x="5291117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1" name="object 15021"/>
            <p:cNvSpPr/>
            <p:nvPr/>
          </p:nvSpPr>
          <p:spPr>
            <a:xfrm>
              <a:off x="529119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2" name="object 15022"/>
            <p:cNvSpPr/>
            <p:nvPr/>
          </p:nvSpPr>
          <p:spPr>
            <a:xfrm>
              <a:off x="529319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3" name="object 15023"/>
            <p:cNvSpPr/>
            <p:nvPr/>
          </p:nvSpPr>
          <p:spPr>
            <a:xfrm>
              <a:off x="5293271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4" name="object 15024"/>
            <p:cNvSpPr/>
            <p:nvPr/>
          </p:nvSpPr>
          <p:spPr>
            <a:xfrm>
              <a:off x="5293360" y="417093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5" name="object 15025"/>
            <p:cNvSpPr/>
            <p:nvPr/>
          </p:nvSpPr>
          <p:spPr>
            <a:xfrm>
              <a:off x="5293462" y="4161872"/>
              <a:ext cx="0" cy="10160"/>
            </a:xfrm>
            <a:custGeom>
              <a:avLst/>
              <a:gdLst/>
              <a:ahLst/>
              <a:cxnLst/>
              <a:rect l="l" t="t" r="r" b="b"/>
              <a:pathLst>
                <a:path h="10160">
                  <a:moveTo>
                    <a:pt x="0" y="972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6" name="object 15026"/>
            <p:cNvSpPr/>
            <p:nvPr/>
          </p:nvSpPr>
          <p:spPr>
            <a:xfrm>
              <a:off x="5293550" y="4168606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93"/>
                  </a:moveTo>
                  <a:lnTo>
                    <a:pt x="887" y="149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7" name="object 15027"/>
            <p:cNvSpPr/>
            <p:nvPr/>
          </p:nvSpPr>
          <p:spPr>
            <a:xfrm>
              <a:off x="5293652" y="4167163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430"/>
                  </a:moveTo>
                  <a:lnTo>
                    <a:pt x="0" y="0"/>
                  </a:lnTo>
                </a:path>
                <a:path h="4445">
                  <a:moveTo>
                    <a:pt x="0" y="4430"/>
                  </a:moveTo>
                  <a:lnTo>
                    <a:pt x="0" y="4417"/>
                  </a:lnTo>
                </a:path>
                <a:path h="4445">
                  <a:moveTo>
                    <a:pt x="0" y="4430"/>
                  </a:moveTo>
                  <a:lnTo>
                    <a:pt x="0" y="441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8" name="object 15028"/>
            <p:cNvSpPr/>
            <p:nvPr/>
          </p:nvSpPr>
          <p:spPr>
            <a:xfrm>
              <a:off x="529399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9" name="object 15029"/>
            <p:cNvSpPr/>
            <p:nvPr/>
          </p:nvSpPr>
          <p:spPr>
            <a:xfrm>
              <a:off x="529457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0" name="object 15030"/>
            <p:cNvSpPr/>
            <p:nvPr/>
          </p:nvSpPr>
          <p:spPr>
            <a:xfrm>
              <a:off x="529469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1" name="object 15031"/>
            <p:cNvSpPr/>
            <p:nvPr/>
          </p:nvSpPr>
          <p:spPr>
            <a:xfrm>
              <a:off x="529490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2" name="object 15032"/>
            <p:cNvSpPr/>
            <p:nvPr/>
          </p:nvSpPr>
          <p:spPr>
            <a:xfrm>
              <a:off x="529594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3" name="object 15033"/>
            <p:cNvSpPr/>
            <p:nvPr/>
          </p:nvSpPr>
          <p:spPr>
            <a:xfrm>
              <a:off x="5296009" y="417054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25"/>
                  </a:moveTo>
                  <a:lnTo>
                    <a:pt x="887" y="5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4" name="object 15034"/>
            <p:cNvSpPr/>
            <p:nvPr/>
          </p:nvSpPr>
          <p:spPr>
            <a:xfrm>
              <a:off x="5296110" y="4168328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33"/>
                  </a:moveTo>
                  <a:lnTo>
                    <a:pt x="887" y="1633"/>
                  </a:lnTo>
                </a:path>
              </a:pathLst>
            </a:custGeom>
            <a:ln w="3266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5" name="object 15035"/>
            <p:cNvSpPr/>
            <p:nvPr/>
          </p:nvSpPr>
          <p:spPr>
            <a:xfrm>
              <a:off x="5296186" y="41711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6" name="object 15036"/>
            <p:cNvSpPr/>
            <p:nvPr/>
          </p:nvSpPr>
          <p:spPr>
            <a:xfrm>
              <a:off x="529622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7" name="object 15037"/>
            <p:cNvSpPr/>
            <p:nvPr/>
          </p:nvSpPr>
          <p:spPr>
            <a:xfrm>
              <a:off x="5296288" y="417092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8" name="object 15038"/>
            <p:cNvSpPr/>
            <p:nvPr/>
          </p:nvSpPr>
          <p:spPr>
            <a:xfrm>
              <a:off x="529641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9" name="object 15039"/>
            <p:cNvSpPr/>
            <p:nvPr/>
          </p:nvSpPr>
          <p:spPr>
            <a:xfrm>
              <a:off x="529725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0" name="object 15040"/>
            <p:cNvSpPr/>
            <p:nvPr/>
          </p:nvSpPr>
          <p:spPr>
            <a:xfrm>
              <a:off x="529854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1" name="object 15041"/>
            <p:cNvSpPr/>
            <p:nvPr/>
          </p:nvSpPr>
          <p:spPr>
            <a:xfrm>
              <a:off x="5298594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2" name="object 15042"/>
            <p:cNvSpPr/>
            <p:nvPr/>
          </p:nvSpPr>
          <p:spPr>
            <a:xfrm>
              <a:off x="5298670" y="3978000"/>
              <a:ext cx="0" cy="193675"/>
            </a:xfrm>
            <a:custGeom>
              <a:avLst/>
              <a:gdLst/>
              <a:ahLst/>
              <a:cxnLst/>
              <a:rect l="l" t="t" r="r" b="b"/>
              <a:pathLst>
                <a:path h="193675">
                  <a:moveTo>
                    <a:pt x="0" y="193594"/>
                  </a:moveTo>
                  <a:lnTo>
                    <a:pt x="0" y="0"/>
                  </a:lnTo>
                </a:path>
                <a:path h="193675">
                  <a:moveTo>
                    <a:pt x="0" y="193594"/>
                  </a:moveTo>
                  <a:lnTo>
                    <a:pt x="0" y="6067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3" name="object 15043"/>
            <p:cNvSpPr/>
            <p:nvPr/>
          </p:nvSpPr>
          <p:spPr>
            <a:xfrm>
              <a:off x="5298860" y="417064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74"/>
                  </a:moveTo>
                  <a:lnTo>
                    <a:pt x="887" y="47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4" name="object 15044"/>
            <p:cNvSpPr/>
            <p:nvPr/>
          </p:nvSpPr>
          <p:spPr>
            <a:xfrm>
              <a:off x="5298949" y="417080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5" name="object 15045"/>
            <p:cNvSpPr/>
            <p:nvPr/>
          </p:nvSpPr>
          <p:spPr>
            <a:xfrm>
              <a:off x="529970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6" name="object 15046"/>
            <p:cNvSpPr/>
            <p:nvPr/>
          </p:nvSpPr>
          <p:spPr>
            <a:xfrm>
              <a:off x="529981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7" name="object 15047"/>
            <p:cNvSpPr/>
            <p:nvPr/>
          </p:nvSpPr>
          <p:spPr>
            <a:xfrm>
              <a:off x="529984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8" name="object 15048"/>
            <p:cNvSpPr/>
            <p:nvPr/>
          </p:nvSpPr>
          <p:spPr>
            <a:xfrm>
              <a:off x="529991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9" name="object 15049"/>
            <p:cNvSpPr/>
            <p:nvPr/>
          </p:nvSpPr>
          <p:spPr>
            <a:xfrm>
              <a:off x="529996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0" name="object 15050"/>
            <p:cNvSpPr/>
            <p:nvPr/>
          </p:nvSpPr>
          <p:spPr>
            <a:xfrm>
              <a:off x="530006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1" name="object 15051"/>
            <p:cNvSpPr/>
            <p:nvPr/>
          </p:nvSpPr>
          <p:spPr>
            <a:xfrm>
              <a:off x="530014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2" name="object 15052"/>
            <p:cNvSpPr/>
            <p:nvPr/>
          </p:nvSpPr>
          <p:spPr>
            <a:xfrm>
              <a:off x="530030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3" name="object 15053"/>
            <p:cNvSpPr/>
            <p:nvPr/>
          </p:nvSpPr>
          <p:spPr>
            <a:xfrm>
              <a:off x="530033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4" name="object 15054"/>
            <p:cNvSpPr/>
            <p:nvPr/>
          </p:nvSpPr>
          <p:spPr>
            <a:xfrm>
              <a:off x="530058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5" name="object 15055"/>
            <p:cNvSpPr/>
            <p:nvPr/>
          </p:nvSpPr>
          <p:spPr>
            <a:xfrm>
              <a:off x="530093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6" name="object 15056"/>
            <p:cNvSpPr/>
            <p:nvPr/>
          </p:nvSpPr>
          <p:spPr>
            <a:xfrm>
              <a:off x="530109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7" name="object 15057"/>
            <p:cNvSpPr/>
            <p:nvPr/>
          </p:nvSpPr>
          <p:spPr>
            <a:xfrm>
              <a:off x="5301230" y="41709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8" name="object 15058"/>
            <p:cNvSpPr/>
            <p:nvPr/>
          </p:nvSpPr>
          <p:spPr>
            <a:xfrm>
              <a:off x="5301306" y="4151745"/>
              <a:ext cx="0" cy="20320"/>
            </a:xfrm>
            <a:custGeom>
              <a:avLst/>
              <a:gdLst/>
              <a:ahLst/>
              <a:cxnLst/>
              <a:rect l="l" t="t" r="r" b="b"/>
              <a:pathLst>
                <a:path h="20320">
                  <a:moveTo>
                    <a:pt x="0" y="19849"/>
                  </a:moveTo>
                  <a:lnTo>
                    <a:pt x="0" y="0"/>
                  </a:lnTo>
                </a:path>
                <a:path h="20320">
                  <a:moveTo>
                    <a:pt x="0" y="19849"/>
                  </a:moveTo>
                  <a:lnTo>
                    <a:pt x="0" y="45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9" name="object 15059"/>
            <p:cNvSpPr/>
            <p:nvPr/>
          </p:nvSpPr>
          <p:spPr>
            <a:xfrm>
              <a:off x="5301496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0" name="object 15060"/>
            <p:cNvSpPr/>
            <p:nvPr/>
          </p:nvSpPr>
          <p:spPr>
            <a:xfrm>
              <a:off x="5301585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1" name="object 15061"/>
            <p:cNvSpPr/>
            <p:nvPr/>
          </p:nvSpPr>
          <p:spPr>
            <a:xfrm>
              <a:off x="530169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2" name="object 15062"/>
            <p:cNvSpPr/>
            <p:nvPr/>
          </p:nvSpPr>
          <p:spPr>
            <a:xfrm>
              <a:off x="530213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3" name="object 15063"/>
            <p:cNvSpPr/>
            <p:nvPr/>
          </p:nvSpPr>
          <p:spPr>
            <a:xfrm>
              <a:off x="530309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4" name="object 15064"/>
            <p:cNvSpPr/>
            <p:nvPr/>
          </p:nvSpPr>
          <p:spPr>
            <a:xfrm>
              <a:off x="530362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5" name="object 15065"/>
            <p:cNvSpPr/>
            <p:nvPr/>
          </p:nvSpPr>
          <p:spPr>
            <a:xfrm>
              <a:off x="5303879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6" name="object 15066"/>
            <p:cNvSpPr/>
            <p:nvPr/>
          </p:nvSpPr>
          <p:spPr>
            <a:xfrm>
              <a:off x="5303967" y="4161112"/>
              <a:ext cx="0" cy="10795"/>
            </a:xfrm>
            <a:custGeom>
              <a:avLst/>
              <a:gdLst/>
              <a:ahLst/>
              <a:cxnLst/>
              <a:rect l="l" t="t" r="r" b="b"/>
              <a:pathLst>
                <a:path h="10795">
                  <a:moveTo>
                    <a:pt x="0" y="10481"/>
                  </a:moveTo>
                  <a:lnTo>
                    <a:pt x="0" y="2620"/>
                  </a:lnTo>
                </a:path>
                <a:path h="10795">
                  <a:moveTo>
                    <a:pt x="0" y="1048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7" name="object 15067"/>
            <p:cNvSpPr/>
            <p:nvPr/>
          </p:nvSpPr>
          <p:spPr>
            <a:xfrm>
              <a:off x="5304170" y="4167176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41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8" name="object 15068"/>
            <p:cNvSpPr/>
            <p:nvPr/>
          </p:nvSpPr>
          <p:spPr>
            <a:xfrm>
              <a:off x="5304259" y="41711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9" name="object 15069"/>
            <p:cNvSpPr/>
            <p:nvPr/>
          </p:nvSpPr>
          <p:spPr>
            <a:xfrm>
              <a:off x="530438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0" name="object 15070"/>
            <p:cNvSpPr/>
            <p:nvPr/>
          </p:nvSpPr>
          <p:spPr>
            <a:xfrm>
              <a:off x="530504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1" name="object 15071"/>
            <p:cNvSpPr/>
            <p:nvPr/>
          </p:nvSpPr>
          <p:spPr>
            <a:xfrm>
              <a:off x="530621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2" name="object 15072"/>
            <p:cNvSpPr/>
            <p:nvPr/>
          </p:nvSpPr>
          <p:spPr>
            <a:xfrm>
              <a:off x="530635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3" name="object 15073"/>
            <p:cNvSpPr/>
            <p:nvPr/>
          </p:nvSpPr>
          <p:spPr>
            <a:xfrm>
              <a:off x="5305501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25" y="0"/>
                  </a:moveTo>
                  <a:lnTo>
                    <a:pt x="1799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4" name="object 15074"/>
            <p:cNvSpPr/>
            <p:nvPr/>
          </p:nvSpPr>
          <p:spPr>
            <a:xfrm>
              <a:off x="530650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5" name="object 15075"/>
            <p:cNvSpPr/>
            <p:nvPr/>
          </p:nvSpPr>
          <p:spPr>
            <a:xfrm>
              <a:off x="5306527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6" name="object 15076"/>
            <p:cNvSpPr/>
            <p:nvPr/>
          </p:nvSpPr>
          <p:spPr>
            <a:xfrm>
              <a:off x="5306616" y="417061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7"/>
                  </a:moveTo>
                  <a:lnTo>
                    <a:pt x="887" y="48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7" name="object 15077"/>
            <p:cNvSpPr/>
            <p:nvPr/>
          </p:nvSpPr>
          <p:spPr>
            <a:xfrm>
              <a:off x="5306705" y="416994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22"/>
                  </a:moveTo>
                  <a:lnTo>
                    <a:pt x="887" y="82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8" name="object 15078"/>
            <p:cNvSpPr/>
            <p:nvPr/>
          </p:nvSpPr>
          <p:spPr>
            <a:xfrm>
              <a:off x="5306806" y="417092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9" name="object 15079"/>
            <p:cNvSpPr/>
            <p:nvPr/>
          </p:nvSpPr>
          <p:spPr>
            <a:xfrm>
              <a:off x="530713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0" name="object 15080"/>
            <p:cNvSpPr/>
            <p:nvPr/>
          </p:nvSpPr>
          <p:spPr>
            <a:xfrm>
              <a:off x="530814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1" name="object 15081"/>
            <p:cNvSpPr/>
            <p:nvPr/>
          </p:nvSpPr>
          <p:spPr>
            <a:xfrm>
              <a:off x="530898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2" name="object 15082"/>
            <p:cNvSpPr/>
            <p:nvPr/>
          </p:nvSpPr>
          <p:spPr>
            <a:xfrm>
              <a:off x="530902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3" name="object 15083"/>
            <p:cNvSpPr/>
            <p:nvPr/>
          </p:nvSpPr>
          <p:spPr>
            <a:xfrm>
              <a:off x="530910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4" name="object 15084"/>
            <p:cNvSpPr/>
            <p:nvPr/>
          </p:nvSpPr>
          <p:spPr>
            <a:xfrm>
              <a:off x="5309189" y="4165644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5949"/>
                  </a:moveTo>
                  <a:lnTo>
                    <a:pt x="0" y="0"/>
                  </a:lnTo>
                </a:path>
                <a:path h="6350">
                  <a:moveTo>
                    <a:pt x="0" y="5949"/>
                  </a:moveTo>
                  <a:lnTo>
                    <a:pt x="0" y="170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5" name="object 15085"/>
            <p:cNvSpPr/>
            <p:nvPr/>
          </p:nvSpPr>
          <p:spPr>
            <a:xfrm>
              <a:off x="5309379" y="4141390"/>
              <a:ext cx="0" cy="30480"/>
            </a:xfrm>
            <a:custGeom>
              <a:avLst/>
              <a:gdLst/>
              <a:ahLst/>
              <a:cxnLst/>
              <a:rect l="l" t="t" r="r" b="b"/>
              <a:pathLst>
                <a:path h="30479">
                  <a:moveTo>
                    <a:pt x="0" y="3020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6" name="object 15086"/>
            <p:cNvSpPr/>
            <p:nvPr/>
          </p:nvSpPr>
          <p:spPr>
            <a:xfrm>
              <a:off x="5309467" y="416988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54"/>
                  </a:moveTo>
                  <a:lnTo>
                    <a:pt x="887" y="85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7" name="object 15087"/>
            <p:cNvSpPr/>
            <p:nvPr/>
          </p:nvSpPr>
          <p:spPr>
            <a:xfrm>
              <a:off x="531055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8" name="object 15088"/>
            <p:cNvSpPr/>
            <p:nvPr/>
          </p:nvSpPr>
          <p:spPr>
            <a:xfrm>
              <a:off x="531150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9" name="object 15089"/>
            <p:cNvSpPr/>
            <p:nvPr/>
          </p:nvSpPr>
          <p:spPr>
            <a:xfrm>
              <a:off x="531167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0" name="object 15090"/>
            <p:cNvSpPr/>
            <p:nvPr/>
          </p:nvSpPr>
          <p:spPr>
            <a:xfrm>
              <a:off x="531176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1" name="object 15091"/>
            <p:cNvSpPr/>
            <p:nvPr/>
          </p:nvSpPr>
          <p:spPr>
            <a:xfrm>
              <a:off x="5311825" y="41709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2" name="object 15092"/>
            <p:cNvSpPr/>
            <p:nvPr/>
          </p:nvSpPr>
          <p:spPr>
            <a:xfrm>
              <a:off x="5311926" y="41710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3" name="object 15093"/>
            <p:cNvSpPr/>
            <p:nvPr/>
          </p:nvSpPr>
          <p:spPr>
            <a:xfrm>
              <a:off x="5312015" y="4168277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58"/>
                  </a:moveTo>
                  <a:lnTo>
                    <a:pt x="887" y="1658"/>
                  </a:lnTo>
                </a:path>
              </a:pathLst>
            </a:custGeom>
            <a:ln w="3316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4" name="object 15094"/>
            <p:cNvSpPr/>
            <p:nvPr/>
          </p:nvSpPr>
          <p:spPr>
            <a:xfrm>
              <a:off x="5312103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5" name="object 15095"/>
            <p:cNvSpPr/>
            <p:nvPr/>
          </p:nvSpPr>
          <p:spPr>
            <a:xfrm>
              <a:off x="5311292" y="417158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988" y="0"/>
                  </a:moveTo>
                  <a:lnTo>
                    <a:pt x="2762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6" name="object 15096"/>
            <p:cNvSpPr/>
            <p:nvPr/>
          </p:nvSpPr>
          <p:spPr>
            <a:xfrm>
              <a:off x="531419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7" name="object 15097"/>
            <p:cNvSpPr/>
            <p:nvPr/>
          </p:nvSpPr>
          <p:spPr>
            <a:xfrm>
              <a:off x="5314397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8" name="object 15098"/>
            <p:cNvSpPr/>
            <p:nvPr/>
          </p:nvSpPr>
          <p:spPr>
            <a:xfrm>
              <a:off x="5314486" y="417040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94"/>
                  </a:moveTo>
                  <a:lnTo>
                    <a:pt x="887" y="5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9" name="object 15099"/>
            <p:cNvSpPr/>
            <p:nvPr/>
          </p:nvSpPr>
          <p:spPr>
            <a:xfrm>
              <a:off x="5314524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0" name="object 15100"/>
            <p:cNvSpPr/>
            <p:nvPr/>
          </p:nvSpPr>
          <p:spPr>
            <a:xfrm>
              <a:off x="5314587" y="417031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39"/>
                  </a:moveTo>
                  <a:lnTo>
                    <a:pt x="887" y="63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1" name="object 15101"/>
            <p:cNvSpPr/>
            <p:nvPr/>
          </p:nvSpPr>
          <p:spPr>
            <a:xfrm>
              <a:off x="5314613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2" name="object 15102"/>
            <p:cNvSpPr/>
            <p:nvPr/>
          </p:nvSpPr>
          <p:spPr>
            <a:xfrm>
              <a:off x="5314689" y="4153935"/>
              <a:ext cx="0" cy="17780"/>
            </a:xfrm>
            <a:custGeom>
              <a:avLst/>
              <a:gdLst/>
              <a:ahLst/>
              <a:cxnLst/>
              <a:rect l="l" t="t" r="r" b="b"/>
              <a:pathLst>
                <a:path h="17779">
                  <a:moveTo>
                    <a:pt x="0" y="1765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3" name="object 15103"/>
            <p:cNvSpPr/>
            <p:nvPr/>
          </p:nvSpPr>
          <p:spPr>
            <a:xfrm>
              <a:off x="5313890" y="4171581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129" y="0"/>
                  </a:moveTo>
                  <a:lnTo>
                    <a:pt x="3903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4" name="object 15104"/>
            <p:cNvSpPr/>
            <p:nvPr/>
          </p:nvSpPr>
          <p:spPr>
            <a:xfrm>
              <a:off x="531695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5" name="object 15105"/>
            <p:cNvSpPr/>
            <p:nvPr/>
          </p:nvSpPr>
          <p:spPr>
            <a:xfrm>
              <a:off x="5317147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6" name="object 15106"/>
            <p:cNvSpPr/>
            <p:nvPr/>
          </p:nvSpPr>
          <p:spPr>
            <a:xfrm>
              <a:off x="5317211" y="417086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7" name="object 15107"/>
            <p:cNvSpPr/>
            <p:nvPr/>
          </p:nvSpPr>
          <p:spPr>
            <a:xfrm>
              <a:off x="5317325" y="4169429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82"/>
                  </a:moveTo>
                  <a:lnTo>
                    <a:pt x="887" y="10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8" name="object 15108"/>
            <p:cNvSpPr/>
            <p:nvPr/>
          </p:nvSpPr>
          <p:spPr>
            <a:xfrm>
              <a:off x="5317401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9" name="object 15109"/>
            <p:cNvSpPr/>
            <p:nvPr/>
          </p:nvSpPr>
          <p:spPr>
            <a:xfrm>
              <a:off x="5317489" y="41711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0" name="object 15110"/>
            <p:cNvSpPr/>
            <p:nvPr/>
          </p:nvSpPr>
          <p:spPr>
            <a:xfrm>
              <a:off x="531835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1" name="object 15111"/>
            <p:cNvSpPr/>
            <p:nvPr/>
          </p:nvSpPr>
          <p:spPr>
            <a:xfrm>
              <a:off x="531937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2" name="object 15112"/>
            <p:cNvSpPr/>
            <p:nvPr/>
          </p:nvSpPr>
          <p:spPr>
            <a:xfrm>
              <a:off x="531955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3" name="object 15113"/>
            <p:cNvSpPr/>
            <p:nvPr/>
          </p:nvSpPr>
          <p:spPr>
            <a:xfrm>
              <a:off x="531961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4" name="object 15114"/>
            <p:cNvSpPr/>
            <p:nvPr/>
          </p:nvSpPr>
          <p:spPr>
            <a:xfrm>
              <a:off x="531969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5" name="object 15115"/>
            <p:cNvSpPr/>
            <p:nvPr/>
          </p:nvSpPr>
          <p:spPr>
            <a:xfrm>
              <a:off x="5319745" y="41711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6" name="object 15116"/>
            <p:cNvSpPr/>
            <p:nvPr/>
          </p:nvSpPr>
          <p:spPr>
            <a:xfrm>
              <a:off x="5319796" y="41710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7" name="object 15117"/>
            <p:cNvSpPr/>
            <p:nvPr/>
          </p:nvSpPr>
          <p:spPr>
            <a:xfrm>
              <a:off x="5319834" y="417018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02"/>
                  </a:moveTo>
                  <a:lnTo>
                    <a:pt x="887" y="70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8" name="object 15118"/>
            <p:cNvSpPr/>
            <p:nvPr/>
          </p:nvSpPr>
          <p:spPr>
            <a:xfrm>
              <a:off x="5319885" y="417086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9" name="object 15119"/>
            <p:cNvSpPr/>
            <p:nvPr/>
          </p:nvSpPr>
          <p:spPr>
            <a:xfrm>
              <a:off x="5319935" y="417049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0"/>
                  </a:moveTo>
                  <a:lnTo>
                    <a:pt x="887" y="5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0" name="object 15120"/>
            <p:cNvSpPr/>
            <p:nvPr/>
          </p:nvSpPr>
          <p:spPr>
            <a:xfrm>
              <a:off x="5319986" y="4166543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505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1" name="object 15121"/>
            <p:cNvSpPr/>
            <p:nvPr/>
          </p:nvSpPr>
          <p:spPr>
            <a:xfrm>
              <a:off x="532013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2" name="object 15122"/>
            <p:cNvSpPr/>
            <p:nvPr/>
          </p:nvSpPr>
          <p:spPr>
            <a:xfrm>
              <a:off x="532201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3" name="object 15123"/>
            <p:cNvSpPr/>
            <p:nvPr/>
          </p:nvSpPr>
          <p:spPr>
            <a:xfrm>
              <a:off x="532217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4" name="object 15124"/>
            <p:cNvSpPr/>
            <p:nvPr/>
          </p:nvSpPr>
          <p:spPr>
            <a:xfrm>
              <a:off x="532222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5" name="object 15125"/>
            <p:cNvSpPr/>
            <p:nvPr/>
          </p:nvSpPr>
          <p:spPr>
            <a:xfrm>
              <a:off x="532224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6" name="object 15126"/>
            <p:cNvSpPr/>
            <p:nvPr/>
          </p:nvSpPr>
          <p:spPr>
            <a:xfrm>
              <a:off x="5322394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7" name="object 15127"/>
            <p:cNvSpPr/>
            <p:nvPr/>
          </p:nvSpPr>
          <p:spPr>
            <a:xfrm>
              <a:off x="5322482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8" name="object 15128"/>
            <p:cNvSpPr/>
            <p:nvPr/>
          </p:nvSpPr>
          <p:spPr>
            <a:xfrm>
              <a:off x="5322520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9" name="object 15129"/>
            <p:cNvSpPr/>
            <p:nvPr/>
          </p:nvSpPr>
          <p:spPr>
            <a:xfrm>
              <a:off x="5322571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0" name="object 15130"/>
            <p:cNvSpPr/>
            <p:nvPr/>
          </p:nvSpPr>
          <p:spPr>
            <a:xfrm>
              <a:off x="5322622" y="417087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1" name="object 15131"/>
            <p:cNvSpPr/>
            <p:nvPr/>
          </p:nvSpPr>
          <p:spPr>
            <a:xfrm>
              <a:off x="532269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2" name="object 15132"/>
            <p:cNvSpPr/>
            <p:nvPr/>
          </p:nvSpPr>
          <p:spPr>
            <a:xfrm>
              <a:off x="532288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3" name="object 15133"/>
            <p:cNvSpPr/>
            <p:nvPr/>
          </p:nvSpPr>
          <p:spPr>
            <a:xfrm>
              <a:off x="532482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4" name="object 15134"/>
            <p:cNvSpPr/>
            <p:nvPr/>
          </p:nvSpPr>
          <p:spPr>
            <a:xfrm>
              <a:off x="532486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5" name="object 15135"/>
            <p:cNvSpPr/>
            <p:nvPr/>
          </p:nvSpPr>
          <p:spPr>
            <a:xfrm>
              <a:off x="532500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6" name="object 15136"/>
            <p:cNvSpPr/>
            <p:nvPr/>
          </p:nvSpPr>
          <p:spPr>
            <a:xfrm>
              <a:off x="5325055" y="416982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86"/>
                  </a:moveTo>
                  <a:lnTo>
                    <a:pt x="887" y="88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7" name="object 15137"/>
            <p:cNvSpPr/>
            <p:nvPr/>
          </p:nvSpPr>
          <p:spPr>
            <a:xfrm>
              <a:off x="5325093" y="41712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8" name="object 15138"/>
            <p:cNvSpPr/>
            <p:nvPr/>
          </p:nvSpPr>
          <p:spPr>
            <a:xfrm>
              <a:off x="5325144" y="416998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03"/>
                  </a:moveTo>
                  <a:lnTo>
                    <a:pt x="887" y="80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9" name="object 15139"/>
            <p:cNvSpPr/>
            <p:nvPr/>
          </p:nvSpPr>
          <p:spPr>
            <a:xfrm>
              <a:off x="5325245" y="4166505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08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0" name="object 15140"/>
            <p:cNvSpPr/>
            <p:nvPr/>
          </p:nvSpPr>
          <p:spPr>
            <a:xfrm>
              <a:off x="532528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1" name="object 15141"/>
            <p:cNvSpPr/>
            <p:nvPr/>
          </p:nvSpPr>
          <p:spPr>
            <a:xfrm>
              <a:off x="532539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2" name="object 15142"/>
            <p:cNvSpPr/>
            <p:nvPr/>
          </p:nvSpPr>
          <p:spPr>
            <a:xfrm>
              <a:off x="5325549" y="417158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3" name="object 15143"/>
            <p:cNvSpPr/>
            <p:nvPr/>
          </p:nvSpPr>
          <p:spPr>
            <a:xfrm>
              <a:off x="532746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4" name="object 15144"/>
            <p:cNvSpPr/>
            <p:nvPr/>
          </p:nvSpPr>
          <p:spPr>
            <a:xfrm>
              <a:off x="532757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5" name="object 15145"/>
            <p:cNvSpPr/>
            <p:nvPr/>
          </p:nvSpPr>
          <p:spPr>
            <a:xfrm>
              <a:off x="5327704" y="417070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3"/>
                  </a:moveTo>
                  <a:lnTo>
                    <a:pt x="887" y="44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6" name="object 15146"/>
            <p:cNvSpPr/>
            <p:nvPr/>
          </p:nvSpPr>
          <p:spPr>
            <a:xfrm>
              <a:off x="5327792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7" name="object 15147"/>
            <p:cNvSpPr/>
            <p:nvPr/>
          </p:nvSpPr>
          <p:spPr>
            <a:xfrm>
              <a:off x="5327792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8" name="object 15148"/>
            <p:cNvSpPr/>
            <p:nvPr/>
          </p:nvSpPr>
          <p:spPr>
            <a:xfrm>
              <a:off x="5327906" y="417065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8"/>
                  </a:moveTo>
                  <a:lnTo>
                    <a:pt x="887" y="46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9" name="object 15149"/>
            <p:cNvSpPr/>
            <p:nvPr/>
          </p:nvSpPr>
          <p:spPr>
            <a:xfrm>
              <a:off x="5328008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0" name="object 15150"/>
            <p:cNvSpPr/>
            <p:nvPr/>
          </p:nvSpPr>
          <p:spPr>
            <a:xfrm>
              <a:off x="532890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1" name="object 15151"/>
            <p:cNvSpPr/>
            <p:nvPr/>
          </p:nvSpPr>
          <p:spPr>
            <a:xfrm>
              <a:off x="532960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2" name="object 15152"/>
            <p:cNvSpPr/>
            <p:nvPr/>
          </p:nvSpPr>
          <p:spPr>
            <a:xfrm>
              <a:off x="532992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3" name="object 15153"/>
            <p:cNvSpPr/>
            <p:nvPr/>
          </p:nvSpPr>
          <p:spPr>
            <a:xfrm>
              <a:off x="5330074" y="41710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4" name="object 15154"/>
            <p:cNvSpPr/>
            <p:nvPr/>
          </p:nvSpPr>
          <p:spPr>
            <a:xfrm>
              <a:off x="533016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5" name="object 15155"/>
            <p:cNvSpPr/>
            <p:nvPr/>
          </p:nvSpPr>
          <p:spPr>
            <a:xfrm>
              <a:off x="533021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6" name="object 15156"/>
            <p:cNvSpPr/>
            <p:nvPr/>
          </p:nvSpPr>
          <p:spPr>
            <a:xfrm>
              <a:off x="5330264" y="41712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7" name="object 15157"/>
            <p:cNvSpPr/>
            <p:nvPr/>
          </p:nvSpPr>
          <p:spPr>
            <a:xfrm>
              <a:off x="5330352" y="4148783"/>
              <a:ext cx="0" cy="22860"/>
            </a:xfrm>
            <a:custGeom>
              <a:avLst/>
              <a:gdLst/>
              <a:ahLst/>
              <a:cxnLst/>
              <a:rect l="l" t="t" r="r" b="b"/>
              <a:pathLst>
                <a:path h="22860">
                  <a:moveTo>
                    <a:pt x="0" y="2281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8" name="object 15158"/>
            <p:cNvSpPr/>
            <p:nvPr/>
          </p:nvSpPr>
          <p:spPr>
            <a:xfrm>
              <a:off x="5330454" y="416912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34"/>
                  </a:moveTo>
                  <a:lnTo>
                    <a:pt x="887" y="123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9" name="object 15159"/>
            <p:cNvSpPr/>
            <p:nvPr/>
          </p:nvSpPr>
          <p:spPr>
            <a:xfrm>
              <a:off x="5330542" y="4165024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57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0" name="object 15160"/>
            <p:cNvSpPr/>
            <p:nvPr/>
          </p:nvSpPr>
          <p:spPr>
            <a:xfrm>
              <a:off x="533158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1" name="object 15161"/>
            <p:cNvSpPr/>
            <p:nvPr/>
          </p:nvSpPr>
          <p:spPr>
            <a:xfrm>
              <a:off x="533272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2" name="object 15162"/>
            <p:cNvSpPr/>
            <p:nvPr/>
          </p:nvSpPr>
          <p:spPr>
            <a:xfrm>
              <a:off x="533282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3" name="object 15163"/>
            <p:cNvSpPr/>
            <p:nvPr/>
          </p:nvSpPr>
          <p:spPr>
            <a:xfrm>
              <a:off x="533287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4" name="object 15164"/>
            <p:cNvSpPr/>
            <p:nvPr/>
          </p:nvSpPr>
          <p:spPr>
            <a:xfrm>
              <a:off x="5332912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5" name="object 15165"/>
            <p:cNvSpPr/>
            <p:nvPr/>
          </p:nvSpPr>
          <p:spPr>
            <a:xfrm>
              <a:off x="5333001" y="4168644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74"/>
                  </a:moveTo>
                  <a:lnTo>
                    <a:pt x="887" y="147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6" name="object 15166"/>
            <p:cNvSpPr/>
            <p:nvPr/>
          </p:nvSpPr>
          <p:spPr>
            <a:xfrm>
              <a:off x="5333090" y="41711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7" name="object 15167"/>
            <p:cNvSpPr/>
            <p:nvPr/>
          </p:nvSpPr>
          <p:spPr>
            <a:xfrm>
              <a:off x="5333191" y="417053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1"/>
                  </a:moveTo>
                  <a:lnTo>
                    <a:pt x="887" y="5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8" name="object 15168"/>
            <p:cNvSpPr/>
            <p:nvPr/>
          </p:nvSpPr>
          <p:spPr>
            <a:xfrm>
              <a:off x="533414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9" name="object 15169"/>
            <p:cNvSpPr/>
            <p:nvPr/>
          </p:nvSpPr>
          <p:spPr>
            <a:xfrm>
              <a:off x="533416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0" name="object 15170"/>
            <p:cNvSpPr/>
            <p:nvPr/>
          </p:nvSpPr>
          <p:spPr>
            <a:xfrm>
              <a:off x="5335231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1" name="object 15171"/>
            <p:cNvSpPr/>
            <p:nvPr/>
          </p:nvSpPr>
          <p:spPr>
            <a:xfrm>
              <a:off x="5335345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2" name="object 15172"/>
            <p:cNvSpPr/>
            <p:nvPr/>
          </p:nvSpPr>
          <p:spPr>
            <a:xfrm>
              <a:off x="5335485" y="41711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3" name="object 15173"/>
            <p:cNvSpPr/>
            <p:nvPr/>
          </p:nvSpPr>
          <p:spPr>
            <a:xfrm>
              <a:off x="5335561" y="4145998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5">
                  <a:moveTo>
                    <a:pt x="0" y="25596"/>
                  </a:moveTo>
                  <a:lnTo>
                    <a:pt x="0" y="0"/>
                  </a:lnTo>
                </a:path>
                <a:path h="26035">
                  <a:moveTo>
                    <a:pt x="0" y="25596"/>
                  </a:moveTo>
                  <a:lnTo>
                    <a:pt x="0" y="1983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4" name="object 15174"/>
            <p:cNvSpPr/>
            <p:nvPr/>
          </p:nvSpPr>
          <p:spPr>
            <a:xfrm>
              <a:off x="5335751" y="4169151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21"/>
                  </a:moveTo>
                  <a:lnTo>
                    <a:pt x="887" y="122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5" name="object 15175"/>
            <p:cNvSpPr/>
            <p:nvPr/>
          </p:nvSpPr>
          <p:spPr>
            <a:xfrm>
              <a:off x="5335852" y="4048662"/>
              <a:ext cx="0" cy="123189"/>
            </a:xfrm>
            <a:custGeom>
              <a:avLst/>
              <a:gdLst/>
              <a:ahLst/>
              <a:cxnLst/>
              <a:rect l="l" t="t" r="r" b="b"/>
              <a:pathLst>
                <a:path h="123189">
                  <a:moveTo>
                    <a:pt x="0" y="12293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6" name="object 15176"/>
            <p:cNvSpPr/>
            <p:nvPr/>
          </p:nvSpPr>
          <p:spPr>
            <a:xfrm>
              <a:off x="533690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7" name="object 15177"/>
            <p:cNvSpPr/>
            <p:nvPr/>
          </p:nvSpPr>
          <p:spPr>
            <a:xfrm>
              <a:off x="533715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8" name="object 15178"/>
            <p:cNvSpPr/>
            <p:nvPr/>
          </p:nvSpPr>
          <p:spPr>
            <a:xfrm>
              <a:off x="533736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9" name="object 15179"/>
            <p:cNvSpPr/>
            <p:nvPr/>
          </p:nvSpPr>
          <p:spPr>
            <a:xfrm>
              <a:off x="533743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0" name="object 15180"/>
            <p:cNvSpPr/>
            <p:nvPr/>
          </p:nvSpPr>
          <p:spPr>
            <a:xfrm>
              <a:off x="533752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1" name="object 15181"/>
            <p:cNvSpPr/>
            <p:nvPr/>
          </p:nvSpPr>
          <p:spPr>
            <a:xfrm>
              <a:off x="533761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2" name="object 15182"/>
            <p:cNvSpPr/>
            <p:nvPr/>
          </p:nvSpPr>
          <p:spPr>
            <a:xfrm>
              <a:off x="533775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3" name="object 15183"/>
            <p:cNvSpPr/>
            <p:nvPr/>
          </p:nvSpPr>
          <p:spPr>
            <a:xfrm>
              <a:off x="533798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4" name="object 15184"/>
            <p:cNvSpPr/>
            <p:nvPr/>
          </p:nvSpPr>
          <p:spPr>
            <a:xfrm>
              <a:off x="5338121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5" name="object 15185"/>
            <p:cNvSpPr/>
            <p:nvPr/>
          </p:nvSpPr>
          <p:spPr>
            <a:xfrm>
              <a:off x="5338209" y="4167974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62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6" name="object 15186"/>
            <p:cNvSpPr/>
            <p:nvPr/>
          </p:nvSpPr>
          <p:spPr>
            <a:xfrm>
              <a:off x="5338311" y="41711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7" name="object 15187"/>
            <p:cNvSpPr/>
            <p:nvPr/>
          </p:nvSpPr>
          <p:spPr>
            <a:xfrm>
              <a:off x="5338374" y="416911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40"/>
                  </a:moveTo>
                  <a:lnTo>
                    <a:pt x="887" y="124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8" name="object 15188"/>
            <p:cNvSpPr/>
            <p:nvPr/>
          </p:nvSpPr>
          <p:spPr>
            <a:xfrm>
              <a:off x="5338488" y="4155112"/>
              <a:ext cx="0" cy="16510"/>
            </a:xfrm>
            <a:custGeom>
              <a:avLst/>
              <a:gdLst/>
              <a:ahLst/>
              <a:cxnLst/>
              <a:rect l="l" t="t" r="r" b="b"/>
              <a:pathLst>
                <a:path h="16510">
                  <a:moveTo>
                    <a:pt x="0" y="1648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9" name="object 15189"/>
            <p:cNvSpPr/>
            <p:nvPr/>
          </p:nvSpPr>
          <p:spPr>
            <a:xfrm>
              <a:off x="533936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0" name="object 15190"/>
            <p:cNvSpPr/>
            <p:nvPr/>
          </p:nvSpPr>
          <p:spPr>
            <a:xfrm>
              <a:off x="5339489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1" name="object 15191"/>
            <p:cNvSpPr/>
            <p:nvPr/>
          </p:nvSpPr>
          <p:spPr>
            <a:xfrm>
              <a:off x="534059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2" name="object 15192"/>
            <p:cNvSpPr/>
            <p:nvPr/>
          </p:nvSpPr>
          <p:spPr>
            <a:xfrm>
              <a:off x="534063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3" name="object 15193"/>
            <p:cNvSpPr/>
            <p:nvPr/>
          </p:nvSpPr>
          <p:spPr>
            <a:xfrm>
              <a:off x="5340769" y="4169467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63"/>
                  </a:moveTo>
                  <a:lnTo>
                    <a:pt x="887" y="10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4" name="object 15194"/>
            <p:cNvSpPr/>
            <p:nvPr/>
          </p:nvSpPr>
          <p:spPr>
            <a:xfrm>
              <a:off x="5340871" y="4161480"/>
              <a:ext cx="0" cy="10160"/>
            </a:xfrm>
            <a:custGeom>
              <a:avLst/>
              <a:gdLst/>
              <a:ahLst/>
              <a:cxnLst/>
              <a:rect l="l" t="t" r="r" b="b"/>
              <a:pathLst>
                <a:path h="10160">
                  <a:moveTo>
                    <a:pt x="0" y="10114"/>
                  </a:moveTo>
                  <a:lnTo>
                    <a:pt x="0" y="0"/>
                  </a:lnTo>
                </a:path>
                <a:path h="10160">
                  <a:moveTo>
                    <a:pt x="0" y="10114"/>
                  </a:moveTo>
                  <a:lnTo>
                    <a:pt x="0" y="288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5" name="object 15195"/>
            <p:cNvSpPr/>
            <p:nvPr/>
          </p:nvSpPr>
          <p:spPr>
            <a:xfrm>
              <a:off x="5341061" y="416955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19"/>
                  </a:moveTo>
                  <a:lnTo>
                    <a:pt x="887" y="101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6" name="object 15196"/>
            <p:cNvSpPr/>
            <p:nvPr/>
          </p:nvSpPr>
          <p:spPr>
            <a:xfrm>
              <a:off x="5341137" y="417030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45"/>
                  </a:moveTo>
                  <a:lnTo>
                    <a:pt x="887" y="6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7" name="object 15197"/>
            <p:cNvSpPr/>
            <p:nvPr/>
          </p:nvSpPr>
          <p:spPr>
            <a:xfrm>
              <a:off x="534153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8" name="object 15198"/>
            <p:cNvSpPr/>
            <p:nvPr/>
          </p:nvSpPr>
          <p:spPr>
            <a:xfrm>
              <a:off x="5343291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9" name="object 15199"/>
            <p:cNvSpPr/>
            <p:nvPr/>
          </p:nvSpPr>
          <p:spPr>
            <a:xfrm>
              <a:off x="5343418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0" name="object 15200"/>
            <p:cNvSpPr/>
            <p:nvPr/>
          </p:nvSpPr>
          <p:spPr>
            <a:xfrm>
              <a:off x="534346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1" name="object 15201"/>
            <p:cNvSpPr/>
            <p:nvPr/>
          </p:nvSpPr>
          <p:spPr>
            <a:xfrm>
              <a:off x="5343519" y="4168556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19"/>
                  </a:moveTo>
                  <a:lnTo>
                    <a:pt x="887" y="151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2" name="object 15202"/>
            <p:cNvSpPr/>
            <p:nvPr/>
          </p:nvSpPr>
          <p:spPr>
            <a:xfrm>
              <a:off x="5343608" y="417059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0"/>
                  </a:moveTo>
                  <a:lnTo>
                    <a:pt x="887" y="50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3" name="object 15203"/>
            <p:cNvSpPr/>
            <p:nvPr/>
          </p:nvSpPr>
          <p:spPr>
            <a:xfrm>
              <a:off x="5343697" y="41711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4" name="object 15204"/>
            <p:cNvSpPr/>
            <p:nvPr/>
          </p:nvSpPr>
          <p:spPr>
            <a:xfrm>
              <a:off x="5343773" y="4169581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06"/>
                  </a:moveTo>
                  <a:lnTo>
                    <a:pt x="887" y="100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5" name="object 15205"/>
            <p:cNvSpPr/>
            <p:nvPr/>
          </p:nvSpPr>
          <p:spPr>
            <a:xfrm>
              <a:off x="534585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6" name="object 15206"/>
            <p:cNvSpPr/>
            <p:nvPr/>
          </p:nvSpPr>
          <p:spPr>
            <a:xfrm>
              <a:off x="5345991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7" name="object 15207"/>
            <p:cNvSpPr/>
            <p:nvPr/>
          </p:nvSpPr>
          <p:spPr>
            <a:xfrm>
              <a:off x="5346079" y="417077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1"/>
                  </a:moveTo>
                  <a:lnTo>
                    <a:pt x="887" y="41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8" name="object 15208"/>
            <p:cNvSpPr/>
            <p:nvPr/>
          </p:nvSpPr>
          <p:spPr>
            <a:xfrm>
              <a:off x="534611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9" name="object 15209"/>
            <p:cNvSpPr/>
            <p:nvPr/>
          </p:nvSpPr>
          <p:spPr>
            <a:xfrm>
              <a:off x="5346181" y="4165163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43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0" name="object 15210"/>
            <p:cNvSpPr/>
            <p:nvPr/>
          </p:nvSpPr>
          <p:spPr>
            <a:xfrm>
              <a:off x="5346269" y="4168505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44"/>
                  </a:moveTo>
                  <a:lnTo>
                    <a:pt x="887" y="15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1" name="object 15211"/>
            <p:cNvSpPr/>
            <p:nvPr/>
          </p:nvSpPr>
          <p:spPr>
            <a:xfrm>
              <a:off x="5346371" y="417094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2" name="object 15212"/>
            <p:cNvSpPr/>
            <p:nvPr/>
          </p:nvSpPr>
          <p:spPr>
            <a:xfrm>
              <a:off x="5346422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3" name="object 15213"/>
            <p:cNvSpPr/>
            <p:nvPr/>
          </p:nvSpPr>
          <p:spPr>
            <a:xfrm>
              <a:off x="534646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4" name="object 15214"/>
            <p:cNvSpPr/>
            <p:nvPr/>
          </p:nvSpPr>
          <p:spPr>
            <a:xfrm>
              <a:off x="534848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5" name="object 15215"/>
            <p:cNvSpPr/>
            <p:nvPr/>
          </p:nvSpPr>
          <p:spPr>
            <a:xfrm>
              <a:off x="5348627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6" name="object 15216"/>
            <p:cNvSpPr/>
            <p:nvPr/>
          </p:nvSpPr>
          <p:spPr>
            <a:xfrm>
              <a:off x="5348665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7" name="object 15217"/>
            <p:cNvSpPr/>
            <p:nvPr/>
          </p:nvSpPr>
          <p:spPr>
            <a:xfrm>
              <a:off x="534871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8" name="object 15218"/>
            <p:cNvSpPr/>
            <p:nvPr/>
          </p:nvSpPr>
          <p:spPr>
            <a:xfrm>
              <a:off x="534874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9" name="object 15219"/>
            <p:cNvSpPr/>
            <p:nvPr/>
          </p:nvSpPr>
          <p:spPr>
            <a:xfrm>
              <a:off x="5348817" y="417063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1"/>
                  </a:moveTo>
                  <a:lnTo>
                    <a:pt x="887" y="48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0" name="object 15220"/>
            <p:cNvSpPr/>
            <p:nvPr/>
          </p:nvSpPr>
          <p:spPr>
            <a:xfrm>
              <a:off x="5348905" y="41711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1" name="object 15221"/>
            <p:cNvSpPr/>
            <p:nvPr/>
          </p:nvSpPr>
          <p:spPr>
            <a:xfrm>
              <a:off x="5349007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2" name="object 15222"/>
            <p:cNvSpPr/>
            <p:nvPr/>
          </p:nvSpPr>
          <p:spPr>
            <a:xfrm>
              <a:off x="5349083" y="4169531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31"/>
                  </a:moveTo>
                  <a:lnTo>
                    <a:pt x="887" y="10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3" name="object 15223"/>
            <p:cNvSpPr/>
            <p:nvPr/>
          </p:nvSpPr>
          <p:spPr>
            <a:xfrm>
              <a:off x="534993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4" name="object 15224"/>
            <p:cNvSpPr/>
            <p:nvPr/>
          </p:nvSpPr>
          <p:spPr>
            <a:xfrm>
              <a:off x="535059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5" name="object 15225"/>
            <p:cNvSpPr/>
            <p:nvPr/>
          </p:nvSpPr>
          <p:spPr>
            <a:xfrm>
              <a:off x="535076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6" name="object 15226"/>
            <p:cNvSpPr/>
            <p:nvPr/>
          </p:nvSpPr>
          <p:spPr>
            <a:xfrm>
              <a:off x="5351123" y="417088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7" name="object 15227"/>
            <p:cNvSpPr/>
            <p:nvPr/>
          </p:nvSpPr>
          <p:spPr>
            <a:xfrm>
              <a:off x="535121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8" name="object 15228"/>
            <p:cNvSpPr/>
            <p:nvPr/>
          </p:nvSpPr>
          <p:spPr>
            <a:xfrm>
              <a:off x="535126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9" name="object 15229"/>
            <p:cNvSpPr/>
            <p:nvPr/>
          </p:nvSpPr>
          <p:spPr>
            <a:xfrm>
              <a:off x="5351288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0" name="object 15230"/>
            <p:cNvSpPr/>
            <p:nvPr/>
          </p:nvSpPr>
          <p:spPr>
            <a:xfrm>
              <a:off x="535132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1" name="object 15231"/>
            <p:cNvSpPr/>
            <p:nvPr/>
          </p:nvSpPr>
          <p:spPr>
            <a:xfrm>
              <a:off x="5351389" y="416993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29"/>
                  </a:moveTo>
                  <a:lnTo>
                    <a:pt x="887" y="82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2" name="object 15232"/>
            <p:cNvSpPr/>
            <p:nvPr/>
          </p:nvSpPr>
          <p:spPr>
            <a:xfrm>
              <a:off x="5351427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3" name="object 15233"/>
            <p:cNvSpPr/>
            <p:nvPr/>
          </p:nvSpPr>
          <p:spPr>
            <a:xfrm>
              <a:off x="5351491" y="4168569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12"/>
                  </a:moveTo>
                  <a:lnTo>
                    <a:pt x="887" y="15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4" name="object 15234"/>
            <p:cNvSpPr/>
            <p:nvPr/>
          </p:nvSpPr>
          <p:spPr>
            <a:xfrm>
              <a:off x="5351516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5" name="object 15235"/>
            <p:cNvSpPr/>
            <p:nvPr/>
          </p:nvSpPr>
          <p:spPr>
            <a:xfrm>
              <a:off x="5351579" y="4168176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708"/>
                  </a:moveTo>
                  <a:lnTo>
                    <a:pt x="887" y="1708"/>
                  </a:lnTo>
                </a:path>
              </a:pathLst>
            </a:custGeom>
            <a:ln w="3417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6" name="object 15236"/>
            <p:cNvSpPr/>
            <p:nvPr/>
          </p:nvSpPr>
          <p:spPr>
            <a:xfrm>
              <a:off x="5350781" y="4171423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50" y="0"/>
                  </a:moveTo>
                  <a:lnTo>
                    <a:pt x="182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7" name="object 15237"/>
            <p:cNvSpPr/>
            <p:nvPr/>
          </p:nvSpPr>
          <p:spPr>
            <a:xfrm>
              <a:off x="535259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8" name="object 15238"/>
            <p:cNvSpPr/>
            <p:nvPr/>
          </p:nvSpPr>
          <p:spPr>
            <a:xfrm>
              <a:off x="535266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9" name="object 15239"/>
            <p:cNvSpPr/>
            <p:nvPr/>
          </p:nvSpPr>
          <p:spPr>
            <a:xfrm>
              <a:off x="5353759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0" name="object 15240"/>
            <p:cNvSpPr/>
            <p:nvPr/>
          </p:nvSpPr>
          <p:spPr>
            <a:xfrm>
              <a:off x="535392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1" name="object 15241"/>
            <p:cNvSpPr/>
            <p:nvPr/>
          </p:nvSpPr>
          <p:spPr>
            <a:xfrm>
              <a:off x="5353987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2" name="object 15242"/>
            <p:cNvSpPr/>
            <p:nvPr/>
          </p:nvSpPr>
          <p:spPr>
            <a:xfrm>
              <a:off x="5354025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3" name="object 15243"/>
            <p:cNvSpPr/>
            <p:nvPr/>
          </p:nvSpPr>
          <p:spPr>
            <a:xfrm>
              <a:off x="5354127" y="41710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4" name="object 15244"/>
            <p:cNvSpPr/>
            <p:nvPr/>
          </p:nvSpPr>
          <p:spPr>
            <a:xfrm>
              <a:off x="5354215" y="41710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5" name="object 15245"/>
            <p:cNvSpPr/>
            <p:nvPr/>
          </p:nvSpPr>
          <p:spPr>
            <a:xfrm>
              <a:off x="535431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6" name="object 15246"/>
            <p:cNvSpPr/>
            <p:nvPr/>
          </p:nvSpPr>
          <p:spPr>
            <a:xfrm>
              <a:off x="535438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7" name="object 15247"/>
            <p:cNvSpPr/>
            <p:nvPr/>
          </p:nvSpPr>
          <p:spPr>
            <a:xfrm>
              <a:off x="535531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8" name="object 15248"/>
            <p:cNvSpPr/>
            <p:nvPr/>
          </p:nvSpPr>
          <p:spPr>
            <a:xfrm>
              <a:off x="535638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9" name="object 15249"/>
            <p:cNvSpPr/>
            <p:nvPr/>
          </p:nvSpPr>
          <p:spPr>
            <a:xfrm>
              <a:off x="535644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0" name="object 15250"/>
            <p:cNvSpPr/>
            <p:nvPr/>
          </p:nvSpPr>
          <p:spPr>
            <a:xfrm>
              <a:off x="5355622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38" y="0"/>
                  </a:moveTo>
                  <a:lnTo>
                    <a:pt x="1812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1" name="object 15251"/>
            <p:cNvSpPr/>
            <p:nvPr/>
          </p:nvSpPr>
          <p:spPr>
            <a:xfrm>
              <a:off x="535658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2" name="object 15252"/>
            <p:cNvSpPr/>
            <p:nvPr/>
          </p:nvSpPr>
          <p:spPr>
            <a:xfrm>
              <a:off x="5356636" y="417074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3" name="object 15253"/>
            <p:cNvSpPr/>
            <p:nvPr/>
          </p:nvSpPr>
          <p:spPr>
            <a:xfrm>
              <a:off x="5356687" y="41712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4" name="object 15254"/>
            <p:cNvSpPr/>
            <p:nvPr/>
          </p:nvSpPr>
          <p:spPr>
            <a:xfrm>
              <a:off x="5356737" y="41712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5" name="object 15255"/>
            <p:cNvSpPr/>
            <p:nvPr/>
          </p:nvSpPr>
          <p:spPr>
            <a:xfrm>
              <a:off x="5356788" y="416983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79"/>
                  </a:moveTo>
                  <a:lnTo>
                    <a:pt x="887" y="87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6" name="object 15256"/>
            <p:cNvSpPr/>
            <p:nvPr/>
          </p:nvSpPr>
          <p:spPr>
            <a:xfrm>
              <a:off x="5356826" y="417048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6"/>
                  </a:moveTo>
                  <a:lnTo>
                    <a:pt x="887" y="5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7" name="object 15257"/>
            <p:cNvSpPr/>
            <p:nvPr/>
          </p:nvSpPr>
          <p:spPr>
            <a:xfrm>
              <a:off x="5356877" y="41710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8" name="object 15258"/>
            <p:cNvSpPr/>
            <p:nvPr/>
          </p:nvSpPr>
          <p:spPr>
            <a:xfrm>
              <a:off x="535699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9" name="object 15259"/>
            <p:cNvSpPr/>
            <p:nvPr/>
          </p:nvSpPr>
          <p:spPr>
            <a:xfrm>
              <a:off x="535794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0" name="object 15260"/>
            <p:cNvSpPr/>
            <p:nvPr/>
          </p:nvSpPr>
          <p:spPr>
            <a:xfrm>
              <a:off x="535844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1" name="object 15261"/>
            <p:cNvSpPr/>
            <p:nvPr/>
          </p:nvSpPr>
          <p:spPr>
            <a:xfrm>
              <a:off x="535901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2" name="object 15262"/>
            <p:cNvSpPr/>
            <p:nvPr/>
          </p:nvSpPr>
          <p:spPr>
            <a:xfrm>
              <a:off x="5358309" y="417148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01" y="0"/>
                  </a:moveTo>
                  <a:lnTo>
                    <a:pt x="1875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3" name="object 15263"/>
            <p:cNvSpPr/>
            <p:nvPr/>
          </p:nvSpPr>
          <p:spPr>
            <a:xfrm>
              <a:off x="535934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4" name="object 15264"/>
            <p:cNvSpPr/>
            <p:nvPr/>
          </p:nvSpPr>
          <p:spPr>
            <a:xfrm>
              <a:off x="5359386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5" name="object 15265"/>
            <p:cNvSpPr/>
            <p:nvPr/>
          </p:nvSpPr>
          <p:spPr>
            <a:xfrm>
              <a:off x="5359424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6" name="object 15266"/>
            <p:cNvSpPr/>
            <p:nvPr/>
          </p:nvSpPr>
          <p:spPr>
            <a:xfrm>
              <a:off x="5359462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7" name="object 15267"/>
            <p:cNvSpPr/>
            <p:nvPr/>
          </p:nvSpPr>
          <p:spPr>
            <a:xfrm>
              <a:off x="5359500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8" name="object 15268"/>
            <p:cNvSpPr/>
            <p:nvPr/>
          </p:nvSpPr>
          <p:spPr>
            <a:xfrm>
              <a:off x="5359601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9" name="object 15269"/>
            <p:cNvSpPr/>
            <p:nvPr/>
          </p:nvSpPr>
          <p:spPr>
            <a:xfrm>
              <a:off x="535970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0" name="object 15270"/>
            <p:cNvSpPr/>
            <p:nvPr/>
          </p:nvSpPr>
          <p:spPr>
            <a:xfrm>
              <a:off x="536047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1" name="object 15271"/>
            <p:cNvSpPr/>
            <p:nvPr/>
          </p:nvSpPr>
          <p:spPr>
            <a:xfrm>
              <a:off x="536104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2" name="object 15272"/>
            <p:cNvSpPr/>
            <p:nvPr/>
          </p:nvSpPr>
          <p:spPr>
            <a:xfrm>
              <a:off x="5361642" y="41711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3" name="object 15273"/>
            <p:cNvSpPr/>
            <p:nvPr/>
          </p:nvSpPr>
          <p:spPr>
            <a:xfrm>
              <a:off x="5361844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4" name="object 15274"/>
            <p:cNvSpPr/>
            <p:nvPr/>
          </p:nvSpPr>
          <p:spPr>
            <a:xfrm>
              <a:off x="536189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5" name="object 15275"/>
            <p:cNvSpPr/>
            <p:nvPr/>
          </p:nvSpPr>
          <p:spPr>
            <a:xfrm>
              <a:off x="5361946" y="4166277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316"/>
                  </a:moveTo>
                  <a:lnTo>
                    <a:pt x="0" y="0"/>
                  </a:lnTo>
                </a:path>
                <a:path h="5714">
                  <a:moveTo>
                    <a:pt x="0" y="5316"/>
                  </a:moveTo>
                  <a:lnTo>
                    <a:pt x="0" y="6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6" name="object 15276"/>
            <p:cNvSpPr/>
            <p:nvPr/>
          </p:nvSpPr>
          <p:spPr>
            <a:xfrm>
              <a:off x="5362098" y="41711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7" name="object 15277"/>
            <p:cNvSpPr/>
            <p:nvPr/>
          </p:nvSpPr>
          <p:spPr>
            <a:xfrm>
              <a:off x="5362136" y="416955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19"/>
                  </a:moveTo>
                  <a:lnTo>
                    <a:pt x="887" y="101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8" name="object 15278"/>
            <p:cNvSpPr/>
            <p:nvPr/>
          </p:nvSpPr>
          <p:spPr>
            <a:xfrm>
              <a:off x="536223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9" name="object 15279"/>
            <p:cNvSpPr/>
            <p:nvPr/>
          </p:nvSpPr>
          <p:spPr>
            <a:xfrm>
              <a:off x="536238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0" name="object 15280"/>
            <p:cNvSpPr/>
            <p:nvPr/>
          </p:nvSpPr>
          <p:spPr>
            <a:xfrm>
              <a:off x="536260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1" name="object 15281"/>
            <p:cNvSpPr/>
            <p:nvPr/>
          </p:nvSpPr>
          <p:spPr>
            <a:xfrm>
              <a:off x="536311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2" name="object 15282"/>
            <p:cNvSpPr/>
            <p:nvPr/>
          </p:nvSpPr>
          <p:spPr>
            <a:xfrm>
              <a:off x="536336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3" name="object 15283"/>
            <p:cNvSpPr/>
            <p:nvPr/>
          </p:nvSpPr>
          <p:spPr>
            <a:xfrm>
              <a:off x="536418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4" name="object 15284"/>
            <p:cNvSpPr/>
            <p:nvPr/>
          </p:nvSpPr>
          <p:spPr>
            <a:xfrm>
              <a:off x="536426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5" name="object 15285"/>
            <p:cNvSpPr/>
            <p:nvPr/>
          </p:nvSpPr>
          <p:spPr>
            <a:xfrm>
              <a:off x="536432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6" name="object 15286"/>
            <p:cNvSpPr/>
            <p:nvPr/>
          </p:nvSpPr>
          <p:spPr>
            <a:xfrm>
              <a:off x="536449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7" name="object 15287"/>
            <p:cNvSpPr/>
            <p:nvPr/>
          </p:nvSpPr>
          <p:spPr>
            <a:xfrm>
              <a:off x="5364620" y="416980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92"/>
                  </a:moveTo>
                  <a:lnTo>
                    <a:pt x="887" y="89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8" name="object 15288"/>
            <p:cNvSpPr/>
            <p:nvPr/>
          </p:nvSpPr>
          <p:spPr>
            <a:xfrm>
              <a:off x="5364683" y="417092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9" name="object 15289"/>
            <p:cNvSpPr/>
            <p:nvPr/>
          </p:nvSpPr>
          <p:spPr>
            <a:xfrm>
              <a:off x="536472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0" name="object 15290"/>
            <p:cNvSpPr/>
            <p:nvPr/>
          </p:nvSpPr>
          <p:spPr>
            <a:xfrm>
              <a:off x="5364810" y="417088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1" name="object 15291"/>
            <p:cNvSpPr/>
            <p:nvPr/>
          </p:nvSpPr>
          <p:spPr>
            <a:xfrm>
              <a:off x="5364911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2" name="object 15292"/>
            <p:cNvSpPr/>
            <p:nvPr/>
          </p:nvSpPr>
          <p:spPr>
            <a:xfrm>
              <a:off x="536663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3" name="object 15293"/>
            <p:cNvSpPr/>
            <p:nvPr/>
          </p:nvSpPr>
          <p:spPr>
            <a:xfrm>
              <a:off x="536692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4" name="object 15294"/>
            <p:cNvSpPr/>
            <p:nvPr/>
          </p:nvSpPr>
          <p:spPr>
            <a:xfrm>
              <a:off x="536697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5" name="object 15295"/>
            <p:cNvSpPr/>
            <p:nvPr/>
          </p:nvSpPr>
          <p:spPr>
            <a:xfrm>
              <a:off x="5367154" y="417026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64"/>
                  </a:moveTo>
                  <a:lnTo>
                    <a:pt x="887" y="6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6" name="object 15296"/>
            <p:cNvSpPr/>
            <p:nvPr/>
          </p:nvSpPr>
          <p:spPr>
            <a:xfrm>
              <a:off x="5367256" y="4161036"/>
              <a:ext cx="0" cy="10795"/>
            </a:xfrm>
            <a:custGeom>
              <a:avLst/>
              <a:gdLst/>
              <a:ahLst/>
              <a:cxnLst/>
              <a:rect l="l" t="t" r="r" b="b"/>
              <a:pathLst>
                <a:path h="10795">
                  <a:moveTo>
                    <a:pt x="0" y="10557"/>
                  </a:moveTo>
                  <a:lnTo>
                    <a:pt x="0" y="0"/>
                  </a:lnTo>
                </a:path>
                <a:path h="10795">
                  <a:moveTo>
                    <a:pt x="0" y="10557"/>
                  </a:moveTo>
                  <a:lnTo>
                    <a:pt x="0" y="651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7" name="object 15297"/>
            <p:cNvSpPr/>
            <p:nvPr/>
          </p:nvSpPr>
          <p:spPr>
            <a:xfrm>
              <a:off x="5367446" y="416986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67"/>
                  </a:moveTo>
                  <a:lnTo>
                    <a:pt x="887" y="86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8" name="object 15298"/>
            <p:cNvSpPr/>
            <p:nvPr/>
          </p:nvSpPr>
          <p:spPr>
            <a:xfrm>
              <a:off x="536754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9" name="object 15299"/>
            <p:cNvSpPr/>
            <p:nvPr/>
          </p:nvSpPr>
          <p:spPr>
            <a:xfrm>
              <a:off x="536856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0" name="object 15300"/>
            <p:cNvSpPr/>
            <p:nvPr/>
          </p:nvSpPr>
          <p:spPr>
            <a:xfrm>
              <a:off x="536930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1" name="object 15301"/>
            <p:cNvSpPr/>
            <p:nvPr/>
          </p:nvSpPr>
          <p:spPr>
            <a:xfrm>
              <a:off x="5369638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2" name="object 15302"/>
            <p:cNvSpPr/>
            <p:nvPr/>
          </p:nvSpPr>
          <p:spPr>
            <a:xfrm>
              <a:off x="5369790" y="41711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3" name="object 15303"/>
            <p:cNvSpPr/>
            <p:nvPr/>
          </p:nvSpPr>
          <p:spPr>
            <a:xfrm>
              <a:off x="5369892" y="417006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65"/>
                  </a:moveTo>
                  <a:lnTo>
                    <a:pt x="887" y="76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4" name="object 15304"/>
            <p:cNvSpPr/>
            <p:nvPr/>
          </p:nvSpPr>
          <p:spPr>
            <a:xfrm>
              <a:off x="5369993" y="41709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5" name="object 15305"/>
            <p:cNvSpPr/>
            <p:nvPr/>
          </p:nvSpPr>
          <p:spPr>
            <a:xfrm>
              <a:off x="537003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6" name="object 15306"/>
            <p:cNvSpPr/>
            <p:nvPr/>
          </p:nvSpPr>
          <p:spPr>
            <a:xfrm>
              <a:off x="5370082" y="41712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7" name="object 15307"/>
            <p:cNvSpPr/>
            <p:nvPr/>
          </p:nvSpPr>
          <p:spPr>
            <a:xfrm>
              <a:off x="537012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8" name="object 15308"/>
            <p:cNvSpPr/>
            <p:nvPr/>
          </p:nvSpPr>
          <p:spPr>
            <a:xfrm>
              <a:off x="537114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9" name="object 15309"/>
            <p:cNvSpPr/>
            <p:nvPr/>
          </p:nvSpPr>
          <p:spPr>
            <a:xfrm>
              <a:off x="537123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0" name="object 15310"/>
            <p:cNvSpPr/>
            <p:nvPr/>
          </p:nvSpPr>
          <p:spPr>
            <a:xfrm>
              <a:off x="5371222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52" y="0"/>
                  </a:moveTo>
                  <a:lnTo>
                    <a:pt x="1926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1" name="object 15311"/>
            <p:cNvSpPr/>
            <p:nvPr/>
          </p:nvSpPr>
          <p:spPr>
            <a:xfrm>
              <a:off x="537231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2" name="object 15312"/>
            <p:cNvSpPr/>
            <p:nvPr/>
          </p:nvSpPr>
          <p:spPr>
            <a:xfrm>
              <a:off x="5372363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3" name="object 15313"/>
            <p:cNvSpPr/>
            <p:nvPr/>
          </p:nvSpPr>
          <p:spPr>
            <a:xfrm>
              <a:off x="5372464" y="4164100"/>
              <a:ext cx="0" cy="7620"/>
            </a:xfrm>
            <a:custGeom>
              <a:avLst/>
              <a:gdLst/>
              <a:ahLst/>
              <a:cxnLst/>
              <a:rect l="l" t="t" r="r" b="b"/>
              <a:pathLst>
                <a:path h="7620">
                  <a:moveTo>
                    <a:pt x="0" y="749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4" name="object 15314"/>
            <p:cNvSpPr/>
            <p:nvPr/>
          </p:nvSpPr>
          <p:spPr>
            <a:xfrm>
              <a:off x="5372553" y="4169429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82"/>
                  </a:moveTo>
                  <a:lnTo>
                    <a:pt x="887" y="10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5" name="object 15315"/>
            <p:cNvSpPr/>
            <p:nvPr/>
          </p:nvSpPr>
          <p:spPr>
            <a:xfrm>
              <a:off x="5372654" y="4164872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72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6" name="object 15316"/>
            <p:cNvSpPr/>
            <p:nvPr/>
          </p:nvSpPr>
          <p:spPr>
            <a:xfrm>
              <a:off x="5372743" y="417063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1"/>
                  </a:moveTo>
                  <a:lnTo>
                    <a:pt x="887" y="48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7" name="object 15317"/>
            <p:cNvSpPr/>
            <p:nvPr/>
          </p:nvSpPr>
          <p:spPr>
            <a:xfrm>
              <a:off x="537309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8" name="object 15318"/>
            <p:cNvSpPr/>
            <p:nvPr/>
          </p:nvSpPr>
          <p:spPr>
            <a:xfrm>
              <a:off x="537361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9" name="object 15319"/>
            <p:cNvSpPr/>
            <p:nvPr/>
          </p:nvSpPr>
          <p:spPr>
            <a:xfrm>
              <a:off x="537473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0" name="object 15320"/>
            <p:cNvSpPr/>
            <p:nvPr/>
          </p:nvSpPr>
          <p:spPr>
            <a:xfrm>
              <a:off x="537478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1" name="object 15321"/>
            <p:cNvSpPr/>
            <p:nvPr/>
          </p:nvSpPr>
          <p:spPr>
            <a:xfrm>
              <a:off x="537492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2" name="object 15322"/>
            <p:cNvSpPr/>
            <p:nvPr/>
          </p:nvSpPr>
          <p:spPr>
            <a:xfrm>
              <a:off x="537501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3" name="object 15323"/>
            <p:cNvSpPr/>
            <p:nvPr/>
          </p:nvSpPr>
          <p:spPr>
            <a:xfrm>
              <a:off x="5375100" y="417045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9"/>
                  </a:moveTo>
                  <a:lnTo>
                    <a:pt x="887" y="5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4" name="object 15324"/>
            <p:cNvSpPr/>
            <p:nvPr/>
          </p:nvSpPr>
          <p:spPr>
            <a:xfrm>
              <a:off x="5375189" y="41710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5" name="object 15325"/>
            <p:cNvSpPr/>
            <p:nvPr/>
          </p:nvSpPr>
          <p:spPr>
            <a:xfrm>
              <a:off x="5375290" y="417035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20"/>
                  </a:moveTo>
                  <a:lnTo>
                    <a:pt x="887" y="6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6" name="object 15326"/>
            <p:cNvSpPr/>
            <p:nvPr/>
          </p:nvSpPr>
          <p:spPr>
            <a:xfrm>
              <a:off x="5375392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7" name="object 15327"/>
            <p:cNvSpPr/>
            <p:nvPr/>
          </p:nvSpPr>
          <p:spPr>
            <a:xfrm>
              <a:off x="537634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8" name="object 15328"/>
            <p:cNvSpPr/>
            <p:nvPr/>
          </p:nvSpPr>
          <p:spPr>
            <a:xfrm>
              <a:off x="537743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9" name="object 15329"/>
            <p:cNvSpPr/>
            <p:nvPr/>
          </p:nvSpPr>
          <p:spPr>
            <a:xfrm>
              <a:off x="5376621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76" y="0"/>
                  </a:moveTo>
                  <a:lnTo>
                    <a:pt x="185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0" name="object 15330"/>
            <p:cNvSpPr/>
            <p:nvPr/>
          </p:nvSpPr>
          <p:spPr>
            <a:xfrm>
              <a:off x="5377609" y="4162935"/>
              <a:ext cx="0" cy="8890"/>
            </a:xfrm>
            <a:custGeom>
              <a:avLst/>
              <a:gdLst/>
              <a:ahLst/>
              <a:cxnLst/>
              <a:rect l="l" t="t" r="r" b="b"/>
              <a:pathLst>
                <a:path h="8889">
                  <a:moveTo>
                    <a:pt x="0" y="8658"/>
                  </a:moveTo>
                  <a:lnTo>
                    <a:pt x="0" y="8646"/>
                  </a:lnTo>
                </a:path>
                <a:path h="8889">
                  <a:moveTo>
                    <a:pt x="0" y="865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1" name="object 15331"/>
            <p:cNvSpPr/>
            <p:nvPr/>
          </p:nvSpPr>
          <p:spPr>
            <a:xfrm>
              <a:off x="5377774" y="4127224"/>
              <a:ext cx="0" cy="44450"/>
            </a:xfrm>
            <a:custGeom>
              <a:avLst/>
              <a:gdLst/>
              <a:ahLst/>
              <a:cxnLst/>
              <a:rect l="l" t="t" r="r" b="b"/>
              <a:pathLst>
                <a:path h="44450">
                  <a:moveTo>
                    <a:pt x="0" y="44369"/>
                  </a:moveTo>
                  <a:lnTo>
                    <a:pt x="0" y="0"/>
                  </a:lnTo>
                </a:path>
                <a:path h="44450">
                  <a:moveTo>
                    <a:pt x="0" y="44369"/>
                  </a:moveTo>
                  <a:lnTo>
                    <a:pt x="0" y="4062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2" name="object 15332"/>
            <p:cNvSpPr/>
            <p:nvPr/>
          </p:nvSpPr>
          <p:spPr>
            <a:xfrm>
              <a:off x="5377964" y="4165619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597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3" name="object 15333"/>
            <p:cNvSpPr/>
            <p:nvPr/>
          </p:nvSpPr>
          <p:spPr>
            <a:xfrm>
              <a:off x="537906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4" name="object 15334"/>
            <p:cNvSpPr/>
            <p:nvPr/>
          </p:nvSpPr>
          <p:spPr>
            <a:xfrm>
              <a:off x="537921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5" name="object 15335"/>
            <p:cNvSpPr/>
            <p:nvPr/>
          </p:nvSpPr>
          <p:spPr>
            <a:xfrm>
              <a:off x="537995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6" name="object 15336"/>
            <p:cNvSpPr/>
            <p:nvPr/>
          </p:nvSpPr>
          <p:spPr>
            <a:xfrm>
              <a:off x="538008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7" name="object 15337"/>
            <p:cNvSpPr/>
            <p:nvPr/>
          </p:nvSpPr>
          <p:spPr>
            <a:xfrm>
              <a:off x="538018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8" name="object 15338"/>
            <p:cNvSpPr/>
            <p:nvPr/>
          </p:nvSpPr>
          <p:spPr>
            <a:xfrm>
              <a:off x="538023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9" name="object 15339"/>
            <p:cNvSpPr/>
            <p:nvPr/>
          </p:nvSpPr>
          <p:spPr>
            <a:xfrm>
              <a:off x="5380321" y="417045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9"/>
                  </a:moveTo>
                  <a:lnTo>
                    <a:pt x="887" y="5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0" name="object 15340"/>
            <p:cNvSpPr/>
            <p:nvPr/>
          </p:nvSpPr>
          <p:spPr>
            <a:xfrm>
              <a:off x="5380410" y="4163923"/>
              <a:ext cx="0" cy="8255"/>
            </a:xfrm>
            <a:custGeom>
              <a:avLst/>
              <a:gdLst/>
              <a:ahLst/>
              <a:cxnLst/>
              <a:rect l="l" t="t" r="r" b="b"/>
              <a:pathLst>
                <a:path h="8254">
                  <a:moveTo>
                    <a:pt x="0" y="7671"/>
                  </a:moveTo>
                  <a:lnTo>
                    <a:pt x="0" y="2240"/>
                  </a:lnTo>
                </a:path>
                <a:path h="8254">
                  <a:moveTo>
                    <a:pt x="0" y="767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1" name="object 15341"/>
            <p:cNvSpPr/>
            <p:nvPr/>
          </p:nvSpPr>
          <p:spPr>
            <a:xfrm>
              <a:off x="5380600" y="417053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1"/>
                  </a:moveTo>
                  <a:lnTo>
                    <a:pt x="887" y="5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2" name="object 15342"/>
            <p:cNvSpPr/>
            <p:nvPr/>
          </p:nvSpPr>
          <p:spPr>
            <a:xfrm>
              <a:off x="538157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3" name="object 15343"/>
            <p:cNvSpPr/>
            <p:nvPr/>
          </p:nvSpPr>
          <p:spPr>
            <a:xfrm>
              <a:off x="538204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4" name="object 15344"/>
            <p:cNvSpPr/>
            <p:nvPr/>
          </p:nvSpPr>
          <p:spPr>
            <a:xfrm>
              <a:off x="538274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5" name="object 15345"/>
            <p:cNvSpPr/>
            <p:nvPr/>
          </p:nvSpPr>
          <p:spPr>
            <a:xfrm>
              <a:off x="5382881" y="4139693"/>
              <a:ext cx="0" cy="32384"/>
            </a:xfrm>
            <a:custGeom>
              <a:avLst/>
              <a:gdLst/>
              <a:ahLst/>
              <a:cxnLst/>
              <a:rect l="l" t="t" r="r" b="b"/>
              <a:pathLst>
                <a:path h="32385">
                  <a:moveTo>
                    <a:pt x="0" y="31900"/>
                  </a:moveTo>
                  <a:lnTo>
                    <a:pt x="0" y="0"/>
                  </a:lnTo>
                </a:path>
                <a:path h="32385">
                  <a:moveTo>
                    <a:pt x="0" y="31900"/>
                  </a:moveTo>
                  <a:lnTo>
                    <a:pt x="0" y="2676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6" name="object 15346"/>
            <p:cNvSpPr/>
            <p:nvPr/>
          </p:nvSpPr>
          <p:spPr>
            <a:xfrm>
              <a:off x="5383071" y="416963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81"/>
                  </a:moveTo>
                  <a:lnTo>
                    <a:pt x="887" y="98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7" name="object 15347"/>
            <p:cNvSpPr/>
            <p:nvPr/>
          </p:nvSpPr>
          <p:spPr>
            <a:xfrm>
              <a:off x="5383160" y="4168796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98"/>
                  </a:moveTo>
                  <a:lnTo>
                    <a:pt x="887" y="139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8" name="object 15348"/>
            <p:cNvSpPr/>
            <p:nvPr/>
          </p:nvSpPr>
          <p:spPr>
            <a:xfrm>
              <a:off x="5383262" y="4110502"/>
              <a:ext cx="0" cy="61594"/>
            </a:xfrm>
            <a:custGeom>
              <a:avLst/>
              <a:gdLst/>
              <a:ahLst/>
              <a:cxnLst/>
              <a:rect l="l" t="t" r="r" b="b"/>
              <a:pathLst>
                <a:path h="61595">
                  <a:moveTo>
                    <a:pt x="0" y="6109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9" name="object 15349"/>
            <p:cNvSpPr/>
            <p:nvPr/>
          </p:nvSpPr>
          <p:spPr>
            <a:xfrm>
              <a:off x="538436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0" name="object 15350"/>
            <p:cNvSpPr/>
            <p:nvPr/>
          </p:nvSpPr>
          <p:spPr>
            <a:xfrm>
              <a:off x="538446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1" name="object 15351"/>
            <p:cNvSpPr/>
            <p:nvPr/>
          </p:nvSpPr>
          <p:spPr>
            <a:xfrm>
              <a:off x="538461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2" name="object 15352"/>
            <p:cNvSpPr/>
            <p:nvPr/>
          </p:nvSpPr>
          <p:spPr>
            <a:xfrm>
              <a:off x="538473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3" name="object 15353"/>
            <p:cNvSpPr/>
            <p:nvPr/>
          </p:nvSpPr>
          <p:spPr>
            <a:xfrm>
              <a:off x="5383895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38" y="0"/>
                  </a:moveTo>
                  <a:lnTo>
                    <a:pt x="1812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4" name="object 15354"/>
            <p:cNvSpPr/>
            <p:nvPr/>
          </p:nvSpPr>
          <p:spPr>
            <a:xfrm>
              <a:off x="538484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5" name="object 15355"/>
            <p:cNvSpPr/>
            <p:nvPr/>
          </p:nvSpPr>
          <p:spPr>
            <a:xfrm>
              <a:off x="538498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6" name="object 15356"/>
            <p:cNvSpPr/>
            <p:nvPr/>
          </p:nvSpPr>
          <p:spPr>
            <a:xfrm>
              <a:off x="5385213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7" name="object 15357"/>
            <p:cNvSpPr/>
            <p:nvPr/>
          </p:nvSpPr>
          <p:spPr>
            <a:xfrm>
              <a:off x="538541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8" name="object 15358"/>
            <p:cNvSpPr/>
            <p:nvPr/>
          </p:nvSpPr>
          <p:spPr>
            <a:xfrm>
              <a:off x="5385530" y="4168265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64"/>
                  </a:moveTo>
                  <a:lnTo>
                    <a:pt x="887" y="1664"/>
                  </a:lnTo>
                </a:path>
              </a:pathLst>
            </a:custGeom>
            <a:ln w="3329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9" name="object 15359"/>
            <p:cNvSpPr/>
            <p:nvPr/>
          </p:nvSpPr>
          <p:spPr>
            <a:xfrm>
              <a:off x="5385619" y="417089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0" name="object 15360"/>
            <p:cNvSpPr/>
            <p:nvPr/>
          </p:nvSpPr>
          <p:spPr>
            <a:xfrm>
              <a:off x="5385720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1" name="object 15361"/>
            <p:cNvSpPr/>
            <p:nvPr/>
          </p:nvSpPr>
          <p:spPr>
            <a:xfrm>
              <a:off x="5385771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2" name="object 15362"/>
            <p:cNvSpPr/>
            <p:nvPr/>
          </p:nvSpPr>
          <p:spPr>
            <a:xfrm>
              <a:off x="5385809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3" name="object 15363"/>
            <p:cNvSpPr/>
            <p:nvPr/>
          </p:nvSpPr>
          <p:spPr>
            <a:xfrm>
              <a:off x="5385910" y="4162113"/>
              <a:ext cx="0" cy="9525"/>
            </a:xfrm>
            <a:custGeom>
              <a:avLst/>
              <a:gdLst/>
              <a:ahLst/>
              <a:cxnLst/>
              <a:rect l="l" t="t" r="r" b="b"/>
              <a:pathLst>
                <a:path h="9525">
                  <a:moveTo>
                    <a:pt x="0" y="948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4" name="object 15364"/>
            <p:cNvSpPr/>
            <p:nvPr/>
          </p:nvSpPr>
          <p:spPr>
            <a:xfrm>
              <a:off x="538686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5" name="object 15365"/>
            <p:cNvSpPr/>
            <p:nvPr/>
          </p:nvSpPr>
          <p:spPr>
            <a:xfrm>
              <a:off x="538748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6" name="object 15366"/>
            <p:cNvSpPr/>
            <p:nvPr/>
          </p:nvSpPr>
          <p:spPr>
            <a:xfrm>
              <a:off x="538783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7" name="object 15367"/>
            <p:cNvSpPr/>
            <p:nvPr/>
          </p:nvSpPr>
          <p:spPr>
            <a:xfrm>
              <a:off x="538800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8" name="object 15368"/>
            <p:cNvSpPr/>
            <p:nvPr/>
          </p:nvSpPr>
          <p:spPr>
            <a:xfrm>
              <a:off x="5388166" y="41710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9" name="object 15369"/>
            <p:cNvSpPr/>
            <p:nvPr/>
          </p:nvSpPr>
          <p:spPr>
            <a:xfrm>
              <a:off x="5388217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0" name="object 15370"/>
            <p:cNvSpPr/>
            <p:nvPr/>
          </p:nvSpPr>
          <p:spPr>
            <a:xfrm>
              <a:off x="5388280" y="417020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96"/>
                  </a:moveTo>
                  <a:lnTo>
                    <a:pt x="887" y="69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1" name="object 15371"/>
            <p:cNvSpPr/>
            <p:nvPr/>
          </p:nvSpPr>
          <p:spPr>
            <a:xfrm>
              <a:off x="5388381" y="4143681"/>
              <a:ext cx="0" cy="27940"/>
            </a:xfrm>
            <a:custGeom>
              <a:avLst/>
              <a:gdLst/>
              <a:ahLst/>
              <a:cxnLst/>
              <a:rect l="l" t="t" r="r" b="b"/>
              <a:pathLst>
                <a:path h="27939">
                  <a:moveTo>
                    <a:pt x="0" y="2791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2" name="object 15372"/>
            <p:cNvSpPr/>
            <p:nvPr/>
          </p:nvSpPr>
          <p:spPr>
            <a:xfrm>
              <a:off x="5388470" y="417072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6"/>
                  </a:moveTo>
                  <a:lnTo>
                    <a:pt x="887" y="43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3" name="object 15373"/>
            <p:cNvSpPr/>
            <p:nvPr/>
          </p:nvSpPr>
          <p:spPr>
            <a:xfrm>
              <a:off x="5388546" y="417087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4" name="object 15374"/>
            <p:cNvSpPr/>
            <p:nvPr/>
          </p:nvSpPr>
          <p:spPr>
            <a:xfrm>
              <a:off x="538872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5" name="object 15375"/>
            <p:cNvSpPr/>
            <p:nvPr/>
          </p:nvSpPr>
          <p:spPr>
            <a:xfrm>
              <a:off x="538935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6" name="object 15376"/>
            <p:cNvSpPr/>
            <p:nvPr/>
          </p:nvSpPr>
          <p:spPr>
            <a:xfrm>
              <a:off x="5389497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7" name="object 15377"/>
            <p:cNvSpPr/>
            <p:nvPr/>
          </p:nvSpPr>
          <p:spPr>
            <a:xfrm>
              <a:off x="538962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8" name="object 15378"/>
            <p:cNvSpPr/>
            <p:nvPr/>
          </p:nvSpPr>
          <p:spPr>
            <a:xfrm>
              <a:off x="538977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9" name="object 15379"/>
            <p:cNvSpPr/>
            <p:nvPr/>
          </p:nvSpPr>
          <p:spPr>
            <a:xfrm>
              <a:off x="539009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0" name="object 15380"/>
            <p:cNvSpPr/>
            <p:nvPr/>
          </p:nvSpPr>
          <p:spPr>
            <a:xfrm>
              <a:off x="539030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1" name="object 15381"/>
            <p:cNvSpPr/>
            <p:nvPr/>
          </p:nvSpPr>
          <p:spPr>
            <a:xfrm>
              <a:off x="539046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2" name="object 15382"/>
            <p:cNvSpPr/>
            <p:nvPr/>
          </p:nvSpPr>
          <p:spPr>
            <a:xfrm>
              <a:off x="539062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3" name="object 15383"/>
            <p:cNvSpPr/>
            <p:nvPr/>
          </p:nvSpPr>
          <p:spPr>
            <a:xfrm>
              <a:off x="539080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4" name="object 15384"/>
            <p:cNvSpPr/>
            <p:nvPr/>
          </p:nvSpPr>
          <p:spPr>
            <a:xfrm>
              <a:off x="539085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5" name="object 15385"/>
            <p:cNvSpPr/>
            <p:nvPr/>
          </p:nvSpPr>
          <p:spPr>
            <a:xfrm>
              <a:off x="539089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6" name="object 15386"/>
            <p:cNvSpPr/>
            <p:nvPr/>
          </p:nvSpPr>
          <p:spPr>
            <a:xfrm>
              <a:off x="5390954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7" name="object 15387"/>
            <p:cNvSpPr/>
            <p:nvPr/>
          </p:nvSpPr>
          <p:spPr>
            <a:xfrm>
              <a:off x="5391017" y="4167961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63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8" name="object 15388"/>
            <p:cNvSpPr/>
            <p:nvPr/>
          </p:nvSpPr>
          <p:spPr>
            <a:xfrm>
              <a:off x="5391106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9" name="object 15389"/>
            <p:cNvSpPr/>
            <p:nvPr/>
          </p:nvSpPr>
          <p:spPr>
            <a:xfrm>
              <a:off x="5391195" y="4168961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16"/>
                  </a:moveTo>
                  <a:lnTo>
                    <a:pt x="887" y="131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0" name="object 15390"/>
            <p:cNvSpPr/>
            <p:nvPr/>
          </p:nvSpPr>
          <p:spPr>
            <a:xfrm>
              <a:off x="539201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1" name="object 15391"/>
            <p:cNvSpPr/>
            <p:nvPr/>
          </p:nvSpPr>
          <p:spPr>
            <a:xfrm>
              <a:off x="539326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2" name="object 15392"/>
            <p:cNvSpPr/>
            <p:nvPr/>
          </p:nvSpPr>
          <p:spPr>
            <a:xfrm>
              <a:off x="539328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3" name="object 15393"/>
            <p:cNvSpPr/>
            <p:nvPr/>
          </p:nvSpPr>
          <p:spPr>
            <a:xfrm>
              <a:off x="539345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4" name="object 15394"/>
            <p:cNvSpPr/>
            <p:nvPr/>
          </p:nvSpPr>
          <p:spPr>
            <a:xfrm>
              <a:off x="539348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5" name="object 15395"/>
            <p:cNvSpPr/>
            <p:nvPr/>
          </p:nvSpPr>
          <p:spPr>
            <a:xfrm>
              <a:off x="5393539" y="4167303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29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6" name="object 15396"/>
            <p:cNvSpPr/>
            <p:nvPr/>
          </p:nvSpPr>
          <p:spPr>
            <a:xfrm>
              <a:off x="5393590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7" name="object 15397"/>
            <p:cNvSpPr/>
            <p:nvPr/>
          </p:nvSpPr>
          <p:spPr>
            <a:xfrm>
              <a:off x="5393628" y="417072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6"/>
                  </a:moveTo>
                  <a:lnTo>
                    <a:pt x="887" y="43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8" name="object 15398"/>
            <p:cNvSpPr/>
            <p:nvPr/>
          </p:nvSpPr>
          <p:spPr>
            <a:xfrm>
              <a:off x="5393679" y="41710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9" name="object 15399"/>
            <p:cNvSpPr/>
            <p:nvPr/>
          </p:nvSpPr>
          <p:spPr>
            <a:xfrm>
              <a:off x="5393729" y="4169037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278"/>
                  </a:moveTo>
                  <a:lnTo>
                    <a:pt x="887" y="127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0" name="object 15400"/>
            <p:cNvSpPr/>
            <p:nvPr/>
          </p:nvSpPr>
          <p:spPr>
            <a:xfrm>
              <a:off x="5393780" y="41711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1" name="object 15401"/>
            <p:cNvSpPr/>
            <p:nvPr/>
          </p:nvSpPr>
          <p:spPr>
            <a:xfrm>
              <a:off x="5393831" y="41711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2" name="object 15402"/>
            <p:cNvSpPr/>
            <p:nvPr/>
          </p:nvSpPr>
          <p:spPr>
            <a:xfrm>
              <a:off x="539459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3" name="object 15403"/>
            <p:cNvSpPr/>
            <p:nvPr/>
          </p:nvSpPr>
          <p:spPr>
            <a:xfrm>
              <a:off x="539494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4" name="object 15404"/>
            <p:cNvSpPr/>
            <p:nvPr/>
          </p:nvSpPr>
          <p:spPr>
            <a:xfrm>
              <a:off x="539594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5" name="object 15405"/>
            <p:cNvSpPr/>
            <p:nvPr/>
          </p:nvSpPr>
          <p:spPr>
            <a:xfrm>
              <a:off x="539612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6" name="object 15406"/>
            <p:cNvSpPr/>
            <p:nvPr/>
          </p:nvSpPr>
          <p:spPr>
            <a:xfrm>
              <a:off x="5396175" y="41709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7" name="object 15407"/>
            <p:cNvSpPr/>
            <p:nvPr/>
          </p:nvSpPr>
          <p:spPr>
            <a:xfrm>
              <a:off x="5396239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8" name="object 15408"/>
            <p:cNvSpPr/>
            <p:nvPr/>
          </p:nvSpPr>
          <p:spPr>
            <a:xfrm>
              <a:off x="5396277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9" name="object 15409"/>
            <p:cNvSpPr/>
            <p:nvPr/>
          </p:nvSpPr>
          <p:spPr>
            <a:xfrm>
              <a:off x="5396315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0" name="object 15410"/>
            <p:cNvSpPr/>
            <p:nvPr/>
          </p:nvSpPr>
          <p:spPr>
            <a:xfrm>
              <a:off x="5396365" y="41711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1" name="object 15411"/>
            <p:cNvSpPr/>
            <p:nvPr/>
          </p:nvSpPr>
          <p:spPr>
            <a:xfrm>
              <a:off x="539641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2" name="object 15412"/>
            <p:cNvSpPr/>
            <p:nvPr/>
          </p:nvSpPr>
          <p:spPr>
            <a:xfrm>
              <a:off x="5396492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3" name="object 15413"/>
            <p:cNvSpPr/>
            <p:nvPr/>
          </p:nvSpPr>
          <p:spPr>
            <a:xfrm>
              <a:off x="5396593" y="4167695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389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4" name="object 15414"/>
            <p:cNvSpPr/>
            <p:nvPr/>
          </p:nvSpPr>
          <p:spPr>
            <a:xfrm>
              <a:off x="539744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5" name="object 15415"/>
            <p:cNvSpPr/>
            <p:nvPr/>
          </p:nvSpPr>
          <p:spPr>
            <a:xfrm>
              <a:off x="539758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6" name="object 15416"/>
            <p:cNvSpPr/>
            <p:nvPr/>
          </p:nvSpPr>
          <p:spPr>
            <a:xfrm>
              <a:off x="539815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7" name="object 15417"/>
            <p:cNvSpPr/>
            <p:nvPr/>
          </p:nvSpPr>
          <p:spPr>
            <a:xfrm>
              <a:off x="539822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8" name="object 15418"/>
            <p:cNvSpPr/>
            <p:nvPr/>
          </p:nvSpPr>
          <p:spPr>
            <a:xfrm>
              <a:off x="5398558" y="41710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9" name="object 15419"/>
            <p:cNvSpPr/>
            <p:nvPr/>
          </p:nvSpPr>
          <p:spPr>
            <a:xfrm>
              <a:off x="539862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0" name="object 15420"/>
            <p:cNvSpPr/>
            <p:nvPr/>
          </p:nvSpPr>
          <p:spPr>
            <a:xfrm>
              <a:off x="539864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1" name="object 15421"/>
            <p:cNvSpPr/>
            <p:nvPr/>
          </p:nvSpPr>
          <p:spPr>
            <a:xfrm>
              <a:off x="5398748" y="41710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2" name="object 15422"/>
            <p:cNvSpPr/>
            <p:nvPr/>
          </p:nvSpPr>
          <p:spPr>
            <a:xfrm>
              <a:off x="5398836" y="417016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15"/>
                  </a:moveTo>
                  <a:lnTo>
                    <a:pt x="887" y="71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3" name="object 15423"/>
            <p:cNvSpPr/>
            <p:nvPr/>
          </p:nvSpPr>
          <p:spPr>
            <a:xfrm>
              <a:off x="539890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4" name="object 15424"/>
            <p:cNvSpPr/>
            <p:nvPr/>
          </p:nvSpPr>
          <p:spPr>
            <a:xfrm>
              <a:off x="5398938" y="4165176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418"/>
                  </a:moveTo>
                  <a:lnTo>
                    <a:pt x="0" y="721"/>
                  </a:lnTo>
                </a:path>
                <a:path h="6985">
                  <a:moveTo>
                    <a:pt x="0" y="6418"/>
                  </a:moveTo>
                  <a:lnTo>
                    <a:pt x="0" y="1569"/>
                  </a:lnTo>
                </a:path>
                <a:path h="6985">
                  <a:moveTo>
                    <a:pt x="0" y="641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5" name="object 15425"/>
            <p:cNvSpPr/>
            <p:nvPr/>
          </p:nvSpPr>
          <p:spPr>
            <a:xfrm>
              <a:off x="5398203" y="4171290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52" y="0"/>
                  </a:moveTo>
                  <a:lnTo>
                    <a:pt x="1926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6" name="object 15426"/>
            <p:cNvSpPr/>
            <p:nvPr/>
          </p:nvSpPr>
          <p:spPr>
            <a:xfrm>
              <a:off x="539939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7" name="object 15427"/>
            <p:cNvSpPr/>
            <p:nvPr/>
          </p:nvSpPr>
          <p:spPr>
            <a:xfrm>
              <a:off x="540019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8" name="object 15428"/>
            <p:cNvSpPr/>
            <p:nvPr/>
          </p:nvSpPr>
          <p:spPr>
            <a:xfrm>
              <a:off x="540045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9" name="object 15429"/>
            <p:cNvSpPr/>
            <p:nvPr/>
          </p:nvSpPr>
          <p:spPr>
            <a:xfrm>
              <a:off x="540064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0" name="object 15430"/>
            <p:cNvSpPr/>
            <p:nvPr/>
          </p:nvSpPr>
          <p:spPr>
            <a:xfrm>
              <a:off x="540087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1" name="object 15431"/>
            <p:cNvSpPr/>
            <p:nvPr/>
          </p:nvSpPr>
          <p:spPr>
            <a:xfrm>
              <a:off x="540114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2" name="object 15432"/>
            <p:cNvSpPr/>
            <p:nvPr/>
          </p:nvSpPr>
          <p:spPr>
            <a:xfrm>
              <a:off x="540120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3" name="object 15433"/>
            <p:cNvSpPr/>
            <p:nvPr/>
          </p:nvSpPr>
          <p:spPr>
            <a:xfrm>
              <a:off x="540128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4" name="object 15434"/>
            <p:cNvSpPr/>
            <p:nvPr/>
          </p:nvSpPr>
          <p:spPr>
            <a:xfrm>
              <a:off x="5401396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5" name="object 15435"/>
            <p:cNvSpPr/>
            <p:nvPr/>
          </p:nvSpPr>
          <p:spPr>
            <a:xfrm>
              <a:off x="5401510" y="417083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6" name="object 15436"/>
            <p:cNvSpPr/>
            <p:nvPr/>
          </p:nvSpPr>
          <p:spPr>
            <a:xfrm>
              <a:off x="5401574" y="417059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0"/>
                  </a:moveTo>
                  <a:lnTo>
                    <a:pt x="887" y="50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7" name="object 15437"/>
            <p:cNvSpPr/>
            <p:nvPr/>
          </p:nvSpPr>
          <p:spPr>
            <a:xfrm>
              <a:off x="5401637" y="41709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8" name="object 15438"/>
            <p:cNvSpPr/>
            <p:nvPr/>
          </p:nvSpPr>
          <p:spPr>
            <a:xfrm>
              <a:off x="5401675" y="41711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9" name="object 15439"/>
            <p:cNvSpPr/>
            <p:nvPr/>
          </p:nvSpPr>
          <p:spPr>
            <a:xfrm>
              <a:off x="5401701" y="417064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74"/>
                  </a:moveTo>
                  <a:lnTo>
                    <a:pt x="887" y="47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0" name="object 15440"/>
            <p:cNvSpPr/>
            <p:nvPr/>
          </p:nvSpPr>
          <p:spPr>
            <a:xfrm>
              <a:off x="540180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1" name="object 15441"/>
            <p:cNvSpPr/>
            <p:nvPr/>
          </p:nvSpPr>
          <p:spPr>
            <a:xfrm>
              <a:off x="540187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2" name="object 15442"/>
            <p:cNvSpPr/>
            <p:nvPr/>
          </p:nvSpPr>
          <p:spPr>
            <a:xfrm>
              <a:off x="540223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3" name="object 15443"/>
            <p:cNvSpPr/>
            <p:nvPr/>
          </p:nvSpPr>
          <p:spPr>
            <a:xfrm>
              <a:off x="540276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4" name="object 15444"/>
            <p:cNvSpPr/>
            <p:nvPr/>
          </p:nvSpPr>
          <p:spPr>
            <a:xfrm>
              <a:off x="540383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5" name="object 15445"/>
            <p:cNvSpPr/>
            <p:nvPr/>
          </p:nvSpPr>
          <p:spPr>
            <a:xfrm>
              <a:off x="5403956" y="41712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6" name="object 15446"/>
            <p:cNvSpPr/>
            <p:nvPr/>
          </p:nvSpPr>
          <p:spPr>
            <a:xfrm>
              <a:off x="5404058" y="4168746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24"/>
                  </a:moveTo>
                  <a:lnTo>
                    <a:pt x="887" y="142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7" name="object 15447"/>
            <p:cNvSpPr/>
            <p:nvPr/>
          </p:nvSpPr>
          <p:spPr>
            <a:xfrm>
              <a:off x="5404146" y="4166657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93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8" name="object 15448"/>
            <p:cNvSpPr/>
            <p:nvPr/>
          </p:nvSpPr>
          <p:spPr>
            <a:xfrm>
              <a:off x="5404248" y="416917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08"/>
                  </a:moveTo>
                  <a:lnTo>
                    <a:pt x="887" y="120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9" name="object 15449"/>
            <p:cNvSpPr/>
            <p:nvPr/>
          </p:nvSpPr>
          <p:spPr>
            <a:xfrm>
              <a:off x="5404337" y="4160884"/>
              <a:ext cx="0" cy="10795"/>
            </a:xfrm>
            <a:custGeom>
              <a:avLst/>
              <a:gdLst/>
              <a:ahLst/>
              <a:cxnLst/>
              <a:rect l="l" t="t" r="r" b="b"/>
              <a:pathLst>
                <a:path h="10795">
                  <a:moveTo>
                    <a:pt x="0" y="1070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0" name="object 15450"/>
            <p:cNvSpPr/>
            <p:nvPr/>
          </p:nvSpPr>
          <p:spPr>
            <a:xfrm>
              <a:off x="540451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1" name="object 15451"/>
            <p:cNvSpPr/>
            <p:nvPr/>
          </p:nvSpPr>
          <p:spPr>
            <a:xfrm>
              <a:off x="540641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2" name="object 15452"/>
            <p:cNvSpPr/>
            <p:nvPr/>
          </p:nvSpPr>
          <p:spPr>
            <a:xfrm>
              <a:off x="540660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3" name="object 15453"/>
            <p:cNvSpPr/>
            <p:nvPr/>
          </p:nvSpPr>
          <p:spPr>
            <a:xfrm>
              <a:off x="5406706" y="41710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4" name="object 15454"/>
            <p:cNvSpPr/>
            <p:nvPr/>
          </p:nvSpPr>
          <p:spPr>
            <a:xfrm>
              <a:off x="5406795" y="417084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5" name="object 15455"/>
            <p:cNvSpPr/>
            <p:nvPr/>
          </p:nvSpPr>
          <p:spPr>
            <a:xfrm>
              <a:off x="5406884" y="41712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6" name="object 15456"/>
            <p:cNvSpPr/>
            <p:nvPr/>
          </p:nvSpPr>
          <p:spPr>
            <a:xfrm>
              <a:off x="5406985" y="416986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67"/>
                  </a:moveTo>
                  <a:lnTo>
                    <a:pt x="887" y="86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7" name="object 15457"/>
            <p:cNvSpPr/>
            <p:nvPr/>
          </p:nvSpPr>
          <p:spPr>
            <a:xfrm>
              <a:off x="540906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8" name="object 15458"/>
            <p:cNvSpPr/>
            <p:nvPr/>
          </p:nvSpPr>
          <p:spPr>
            <a:xfrm>
              <a:off x="540917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9" name="object 15459"/>
            <p:cNvSpPr/>
            <p:nvPr/>
          </p:nvSpPr>
          <p:spPr>
            <a:xfrm>
              <a:off x="540921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0" name="object 15460"/>
            <p:cNvSpPr/>
            <p:nvPr/>
          </p:nvSpPr>
          <p:spPr>
            <a:xfrm>
              <a:off x="5409266" y="41712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1" name="object 15461"/>
            <p:cNvSpPr/>
            <p:nvPr/>
          </p:nvSpPr>
          <p:spPr>
            <a:xfrm>
              <a:off x="5409355" y="4160796"/>
              <a:ext cx="0" cy="10795"/>
            </a:xfrm>
            <a:custGeom>
              <a:avLst/>
              <a:gdLst/>
              <a:ahLst/>
              <a:cxnLst/>
              <a:rect l="l" t="t" r="r" b="b"/>
              <a:pathLst>
                <a:path h="10795">
                  <a:moveTo>
                    <a:pt x="0" y="10798"/>
                  </a:moveTo>
                  <a:lnTo>
                    <a:pt x="0" y="0"/>
                  </a:lnTo>
                </a:path>
                <a:path h="10795">
                  <a:moveTo>
                    <a:pt x="0" y="10798"/>
                  </a:moveTo>
                  <a:lnTo>
                    <a:pt x="0" y="438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2" name="object 15462"/>
            <p:cNvSpPr/>
            <p:nvPr/>
          </p:nvSpPr>
          <p:spPr>
            <a:xfrm>
              <a:off x="5409545" y="417017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08"/>
                  </a:moveTo>
                  <a:lnTo>
                    <a:pt x="887" y="70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3" name="object 15463"/>
            <p:cNvSpPr/>
            <p:nvPr/>
          </p:nvSpPr>
          <p:spPr>
            <a:xfrm>
              <a:off x="5409634" y="41712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4" name="object 15464"/>
            <p:cNvSpPr/>
            <p:nvPr/>
          </p:nvSpPr>
          <p:spPr>
            <a:xfrm>
              <a:off x="541147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5" name="object 15465"/>
            <p:cNvSpPr/>
            <p:nvPr/>
          </p:nvSpPr>
          <p:spPr>
            <a:xfrm>
              <a:off x="541175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6" name="object 15466"/>
            <p:cNvSpPr/>
            <p:nvPr/>
          </p:nvSpPr>
          <p:spPr>
            <a:xfrm>
              <a:off x="541182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7" name="object 15467"/>
            <p:cNvSpPr/>
            <p:nvPr/>
          </p:nvSpPr>
          <p:spPr>
            <a:xfrm>
              <a:off x="5411902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8" name="object 15468"/>
            <p:cNvSpPr/>
            <p:nvPr/>
          </p:nvSpPr>
          <p:spPr>
            <a:xfrm>
              <a:off x="5412004" y="417015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21"/>
                  </a:moveTo>
                  <a:lnTo>
                    <a:pt x="887" y="72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9" name="object 15469"/>
            <p:cNvSpPr/>
            <p:nvPr/>
          </p:nvSpPr>
          <p:spPr>
            <a:xfrm>
              <a:off x="5412092" y="417063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1"/>
                  </a:moveTo>
                  <a:lnTo>
                    <a:pt x="887" y="48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0" name="object 15470"/>
            <p:cNvSpPr/>
            <p:nvPr/>
          </p:nvSpPr>
          <p:spPr>
            <a:xfrm>
              <a:off x="541211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1" name="object 15471"/>
            <p:cNvSpPr/>
            <p:nvPr/>
          </p:nvSpPr>
          <p:spPr>
            <a:xfrm>
              <a:off x="5412181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2" name="object 15472"/>
            <p:cNvSpPr/>
            <p:nvPr/>
          </p:nvSpPr>
          <p:spPr>
            <a:xfrm>
              <a:off x="541227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3" name="object 15473"/>
            <p:cNvSpPr/>
            <p:nvPr/>
          </p:nvSpPr>
          <p:spPr>
            <a:xfrm>
              <a:off x="541273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4" name="object 15474"/>
            <p:cNvSpPr/>
            <p:nvPr/>
          </p:nvSpPr>
          <p:spPr>
            <a:xfrm>
              <a:off x="541434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5" name="object 15475"/>
            <p:cNvSpPr/>
            <p:nvPr/>
          </p:nvSpPr>
          <p:spPr>
            <a:xfrm>
              <a:off x="541441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6" name="object 15476"/>
            <p:cNvSpPr/>
            <p:nvPr/>
          </p:nvSpPr>
          <p:spPr>
            <a:xfrm>
              <a:off x="5414475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7" name="object 15477"/>
            <p:cNvSpPr/>
            <p:nvPr/>
          </p:nvSpPr>
          <p:spPr>
            <a:xfrm>
              <a:off x="5414576" y="417005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72"/>
                  </a:moveTo>
                  <a:lnTo>
                    <a:pt x="887" y="77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8" name="object 15478"/>
            <p:cNvSpPr/>
            <p:nvPr/>
          </p:nvSpPr>
          <p:spPr>
            <a:xfrm>
              <a:off x="5414665" y="4161125"/>
              <a:ext cx="0" cy="10795"/>
            </a:xfrm>
            <a:custGeom>
              <a:avLst/>
              <a:gdLst/>
              <a:ahLst/>
              <a:cxnLst/>
              <a:rect l="l" t="t" r="r" b="b"/>
              <a:pathLst>
                <a:path h="10795">
                  <a:moveTo>
                    <a:pt x="0" y="10468"/>
                  </a:moveTo>
                  <a:lnTo>
                    <a:pt x="0" y="0"/>
                  </a:lnTo>
                </a:path>
                <a:path h="10795">
                  <a:moveTo>
                    <a:pt x="0" y="10468"/>
                  </a:moveTo>
                  <a:lnTo>
                    <a:pt x="0" y="275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9" name="object 15479"/>
            <p:cNvSpPr/>
            <p:nvPr/>
          </p:nvSpPr>
          <p:spPr>
            <a:xfrm>
              <a:off x="5414855" y="417036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13"/>
                  </a:moveTo>
                  <a:lnTo>
                    <a:pt x="887" y="6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0" name="object 15480"/>
            <p:cNvSpPr/>
            <p:nvPr/>
          </p:nvSpPr>
          <p:spPr>
            <a:xfrm>
              <a:off x="5415970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1" name="object 15481"/>
            <p:cNvSpPr/>
            <p:nvPr/>
          </p:nvSpPr>
          <p:spPr>
            <a:xfrm>
              <a:off x="541665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2" name="object 15482"/>
            <p:cNvSpPr/>
            <p:nvPr/>
          </p:nvSpPr>
          <p:spPr>
            <a:xfrm>
              <a:off x="541698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3" name="object 15483"/>
            <p:cNvSpPr/>
            <p:nvPr/>
          </p:nvSpPr>
          <p:spPr>
            <a:xfrm>
              <a:off x="541703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4" name="object 15484"/>
            <p:cNvSpPr/>
            <p:nvPr/>
          </p:nvSpPr>
          <p:spPr>
            <a:xfrm>
              <a:off x="5417212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5" name="object 15485"/>
            <p:cNvSpPr/>
            <p:nvPr/>
          </p:nvSpPr>
          <p:spPr>
            <a:xfrm>
              <a:off x="5417314" y="416999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97"/>
                  </a:moveTo>
                  <a:lnTo>
                    <a:pt x="887" y="79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6" name="object 15486"/>
            <p:cNvSpPr/>
            <p:nvPr/>
          </p:nvSpPr>
          <p:spPr>
            <a:xfrm>
              <a:off x="5417402" y="417013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27"/>
                  </a:moveTo>
                  <a:lnTo>
                    <a:pt x="887" y="72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7" name="object 15487"/>
            <p:cNvSpPr/>
            <p:nvPr/>
          </p:nvSpPr>
          <p:spPr>
            <a:xfrm>
              <a:off x="5417491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8" name="object 15488"/>
            <p:cNvSpPr/>
            <p:nvPr/>
          </p:nvSpPr>
          <p:spPr>
            <a:xfrm>
              <a:off x="541953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9" name="object 15489"/>
            <p:cNvSpPr/>
            <p:nvPr/>
          </p:nvSpPr>
          <p:spPr>
            <a:xfrm>
              <a:off x="541963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0" name="object 15490"/>
            <p:cNvSpPr/>
            <p:nvPr/>
          </p:nvSpPr>
          <p:spPr>
            <a:xfrm>
              <a:off x="541968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1" name="object 15491"/>
            <p:cNvSpPr/>
            <p:nvPr/>
          </p:nvSpPr>
          <p:spPr>
            <a:xfrm>
              <a:off x="5419785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2" name="object 15492"/>
            <p:cNvSpPr/>
            <p:nvPr/>
          </p:nvSpPr>
          <p:spPr>
            <a:xfrm>
              <a:off x="541981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3" name="object 15493"/>
            <p:cNvSpPr/>
            <p:nvPr/>
          </p:nvSpPr>
          <p:spPr>
            <a:xfrm>
              <a:off x="5419873" y="4168227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83"/>
                  </a:moveTo>
                  <a:lnTo>
                    <a:pt x="887" y="1683"/>
                  </a:lnTo>
                </a:path>
              </a:pathLst>
            </a:custGeom>
            <a:ln w="3367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4" name="object 15494"/>
            <p:cNvSpPr/>
            <p:nvPr/>
          </p:nvSpPr>
          <p:spPr>
            <a:xfrm>
              <a:off x="5419975" y="416912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34"/>
                  </a:moveTo>
                  <a:lnTo>
                    <a:pt x="887" y="123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5" name="object 15495"/>
            <p:cNvSpPr/>
            <p:nvPr/>
          </p:nvSpPr>
          <p:spPr>
            <a:xfrm>
              <a:off x="5420064" y="4153783"/>
              <a:ext cx="0" cy="18415"/>
            </a:xfrm>
            <a:custGeom>
              <a:avLst/>
              <a:gdLst/>
              <a:ahLst/>
              <a:cxnLst/>
              <a:rect l="l" t="t" r="r" b="b"/>
              <a:pathLst>
                <a:path h="18414">
                  <a:moveTo>
                    <a:pt x="0" y="1781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6" name="object 15496"/>
            <p:cNvSpPr/>
            <p:nvPr/>
          </p:nvSpPr>
          <p:spPr>
            <a:xfrm>
              <a:off x="542090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7" name="object 15497"/>
            <p:cNvSpPr/>
            <p:nvPr/>
          </p:nvSpPr>
          <p:spPr>
            <a:xfrm>
              <a:off x="542159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8" name="object 15498"/>
            <p:cNvSpPr/>
            <p:nvPr/>
          </p:nvSpPr>
          <p:spPr>
            <a:xfrm>
              <a:off x="542229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9" name="object 15499"/>
            <p:cNvSpPr/>
            <p:nvPr/>
          </p:nvSpPr>
          <p:spPr>
            <a:xfrm>
              <a:off x="542243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0" name="object 15500"/>
            <p:cNvSpPr/>
            <p:nvPr/>
          </p:nvSpPr>
          <p:spPr>
            <a:xfrm>
              <a:off x="542245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1" name="object 15501"/>
            <p:cNvSpPr/>
            <p:nvPr/>
          </p:nvSpPr>
          <p:spPr>
            <a:xfrm>
              <a:off x="5422522" y="41710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2" name="object 15502"/>
            <p:cNvSpPr/>
            <p:nvPr/>
          </p:nvSpPr>
          <p:spPr>
            <a:xfrm>
              <a:off x="5422598" y="417092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3" name="object 15503"/>
            <p:cNvSpPr/>
            <p:nvPr/>
          </p:nvSpPr>
          <p:spPr>
            <a:xfrm>
              <a:off x="5422712" y="4168923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35"/>
                  </a:moveTo>
                  <a:lnTo>
                    <a:pt x="887" y="133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4" name="object 15504"/>
            <p:cNvSpPr/>
            <p:nvPr/>
          </p:nvSpPr>
          <p:spPr>
            <a:xfrm>
              <a:off x="542378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5" name="object 15505"/>
            <p:cNvSpPr/>
            <p:nvPr/>
          </p:nvSpPr>
          <p:spPr>
            <a:xfrm>
              <a:off x="542494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6" name="object 15506"/>
            <p:cNvSpPr/>
            <p:nvPr/>
          </p:nvSpPr>
          <p:spPr>
            <a:xfrm>
              <a:off x="542503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7" name="object 15507"/>
            <p:cNvSpPr/>
            <p:nvPr/>
          </p:nvSpPr>
          <p:spPr>
            <a:xfrm>
              <a:off x="5425107" y="417067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2"/>
                  </a:moveTo>
                  <a:lnTo>
                    <a:pt x="887" y="46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8" name="object 15508"/>
            <p:cNvSpPr/>
            <p:nvPr/>
          </p:nvSpPr>
          <p:spPr>
            <a:xfrm>
              <a:off x="5425183" y="416996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16"/>
                  </a:moveTo>
                  <a:lnTo>
                    <a:pt x="887" y="81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9" name="object 15509"/>
            <p:cNvSpPr/>
            <p:nvPr/>
          </p:nvSpPr>
          <p:spPr>
            <a:xfrm>
              <a:off x="5425221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0" name="object 15510"/>
            <p:cNvSpPr/>
            <p:nvPr/>
          </p:nvSpPr>
          <p:spPr>
            <a:xfrm>
              <a:off x="5425272" y="4164239"/>
              <a:ext cx="0" cy="7620"/>
            </a:xfrm>
            <a:custGeom>
              <a:avLst/>
              <a:gdLst/>
              <a:ahLst/>
              <a:cxnLst/>
              <a:rect l="l" t="t" r="r" b="b"/>
              <a:pathLst>
                <a:path h="7620">
                  <a:moveTo>
                    <a:pt x="0" y="7354"/>
                  </a:moveTo>
                  <a:lnTo>
                    <a:pt x="0" y="0"/>
                  </a:lnTo>
                </a:path>
                <a:path h="7620">
                  <a:moveTo>
                    <a:pt x="0" y="735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1" name="object 15511"/>
            <p:cNvSpPr/>
            <p:nvPr/>
          </p:nvSpPr>
          <p:spPr>
            <a:xfrm>
              <a:off x="542555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2" name="object 15512"/>
            <p:cNvSpPr/>
            <p:nvPr/>
          </p:nvSpPr>
          <p:spPr>
            <a:xfrm>
              <a:off x="542636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3" name="object 15513"/>
            <p:cNvSpPr/>
            <p:nvPr/>
          </p:nvSpPr>
          <p:spPr>
            <a:xfrm>
              <a:off x="542759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4" name="object 15514"/>
            <p:cNvSpPr/>
            <p:nvPr/>
          </p:nvSpPr>
          <p:spPr>
            <a:xfrm>
              <a:off x="5426844" y="4171563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38" y="0"/>
                  </a:moveTo>
                  <a:lnTo>
                    <a:pt x="1812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5" name="object 15515"/>
            <p:cNvSpPr/>
            <p:nvPr/>
          </p:nvSpPr>
          <p:spPr>
            <a:xfrm>
              <a:off x="5427819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6" name="object 15516"/>
            <p:cNvSpPr/>
            <p:nvPr/>
          </p:nvSpPr>
          <p:spPr>
            <a:xfrm>
              <a:off x="5427921" y="417050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44"/>
                  </a:moveTo>
                  <a:lnTo>
                    <a:pt x="887" y="5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7" name="object 15517"/>
            <p:cNvSpPr/>
            <p:nvPr/>
          </p:nvSpPr>
          <p:spPr>
            <a:xfrm>
              <a:off x="5428009" y="417039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01"/>
                  </a:moveTo>
                  <a:lnTo>
                    <a:pt x="887" y="6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8" name="object 15518"/>
            <p:cNvSpPr/>
            <p:nvPr/>
          </p:nvSpPr>
          <p:spPr>
            <a:xfrm>
              <a:off x="5428085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9" name="object 15519"/>
            <p:cNvSpPr/>
            <p:nvPr/>
          </p:nvSpPr>
          <p:spPr>
            <a:xfrm>
              <a:off x="542814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0" name="object 15520"/>
            <p:cNvSpPr/>
            <p:nvPr/>
          </p:nvSpPr>
          <p:spPr>
            <a:xfrm>
              <a:off x="542896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1" name="object 15521"/>
            <p:cNvSpPr/>
            <p:nvPr/>
          </p:nvSpPr>
          <p:spPr>
            <a:xfrm>
              <a:off x="542982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2" name="object 15522"/>
            <p:cNvSpPr/>
            <p:nvPr/>
          </p:nvSpPr>
          <p:spPr>
            <a:xfrm>
              <a:off x="543024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3" name="object 15523"/>
            <p:cNvSpPr/>
            <p:nvPr/>
          </p:nvSpPr>
          <p:spPr>
            <a:xfrm>
              <a:off x="5430341" y="417093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4" name="object 15524"/>
            <p:cNvSpPr/>
            <p:nvPr/>
          </p:nvSpPr>
          <p:spPr>
            <a:xfrm>
              <a:off x="5430392" y="41712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5" name="object 15525"/>
            <p:cNvSpPr/>
            <p:nvPr/>
          </p:nvSpPr>
          <p:spPr>
            <a:xfrm>
              <a:off x="5430430" y="417072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6"/>
                  </a:moveTo>
                  <a:lnTo>
                    <a:pt x="887" y="43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6" name="object 15526"/>
            <p:cNvSpPr/>
            <p:nvPr/>
          </p:nvSpPr>
          <p:spPr>
            <a:xfrm>
              <a:off x="5430493" y="417082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7" name="object 15527"/>
            <p:cNvSpPr/>
            <p:nvPr/>
          </p:nvSpPr>
          <p:spPr>
            <a:xfrm>
              <a:off x="5430519" y="417044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75"/>
                  </a:moveTo>
                  <a:lnTo>
                    <a:pt x="887" y="5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8" name="object 15528"/>
            <p:cNvSpPr/>
            <p:nvPr/>
          </p:nvSpPr>
          <p:spPr>
            <a:xfrm>
              <a:off x="5430582" y="417002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84"/>
                  </a:moveTo>
                  <a:lnTo>
                    <a:pt x="887" y="78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9" name="object 15529"/>
            <p:cNvSpPr/>
            <p:nvPr/>
          </p:nvSpPr>
          <p:spPr>
            <a:xfrm>
              <a:off x="5430620" y="41712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0" name="object 15530"/>
            <p:cNvSpPr/>
            <p:nvPr/>
          </p:nvSpPr>
          <p:spPr>
            <a:xfrm>
              <a:off x="5430683" y="4034535"/>
              <a:ext cx="0" cy="137160"/>
            </a:xfrm>
            <a:custGeom>
              <a:avLst/>
              <a:gdLst/>
              <a:ahLst/>
              <a:cxnLst/>
              <a:rect l="l" t="t" r="r" b="b"/>
              <a:pathLst>
                <a:path h="137160">
                  <a:moveTo>
                    <a:pt x="0" y="13705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1" name="object 15531"/>
            <p:cNvSpPr/>
            <p:nvPr/>
          </p:nvSpPr>
          <p:spPr>
            <a:xfrm>
              <a:off x="543182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2" name="object 15532"/>
            <p:cNvSpPr/>
            <p:nvPr/>
          </p:nvSpPr>
          <p:spPr>
            <a:xfrm>
              <a:off x="543196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3" name="object 15533"/>
            <p:cNvSpPr/>
            <p:nvPr/>
          </p:nvSpPr>
          <p:spPr>
            <a:xfrm>
              <a:off x="5431140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39" y="0"/>
                  </a:moveTo>
                  <a:lnTo>
                    <a:pt x="1913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4" name="object 15534"/>
            <p:cNvSpPr/>
            <p:nvPr/>
          </p:nvSpPr>
          <p:spPr>
            <a:xfrm>
              <a:off x="543221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5" name="object 15535"/>
            <p:cNvSpPr/>
            <p:nvPr/>
          </p:nvSpPr>
          <p:spPr>
            <a:xfrm>
              <a:off x="543229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6" name="object 15536"/>
            <p:cNvSpPr/>
            <p:nvPr/>
          </p:nvSpPr>
          <p:spPr>
            <a:xfrm>
              <a:off x="543242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7" name="object 15537"/>
            <p:cNvSpPr/>
            <p:nvPr/>
          </p:nvSpPr>
          <p:spPr>
            <a:xfrm>
              <a:off x="543269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8" name="object 15538"/>
            <p:cNvSpPr/>
            <p:nvPr/>
          </p:nvSpPr>
          <p:spPr>
            <a:xfrm>
              <a:off x="543293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9" name="object 15539"/>
            <p:cNvSpPr/>
            <p:nvPr/>
          </p:nvSpPr>
          <p:spPr>
            <a:xfrm>
              <a:off x="5432990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0" name="object 15540"/>
            <p:cNvSpPr/>
            <p:nvPr/>
          </p:nvSpPr>
          <p:spPr>
            <a:xfrm>
              <a:off x="543304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1" name="object 15541"/>
            <p:cNvSpPr/>
            <p:nvPr/>
          </p:nvSpPr>
          <p:spPr>
            <a:xfrm>
              <a:off x="5433079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2" name="object 15542"/>
            <p:cNvSpPr/>
            <p:nvPr/>
          </p:nvSpPr>
          <p:spPr>
            <a:xfrm>
              <a:off x="5433117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3" name="object 15543"/>
            <p:cNvSpPr/>
            <p:nvPr/>
          </p:nvSpPr>
          <p:spPr>
            <a:xfrm>
              <a:off x="5432280" y="417153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38" y="0"/>
                  </a:moveTo>
                  <a:lnTo>
                    <a:pt x="1812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4" name="object 15544"/>
            <p:cNvSpPr/>
            <p:nvPr/>
          </p:nvSpPr>
          <p:spPr>
            <a:xfrm>
              <a:off x="5433231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5" name="object 15545"/>
            <p:cNvSpPr/>
            <p:nvPr/>
          </p:nvSpPr>
          <p:spPr>
            <a:xfrm>
              <a:off x="5433319" y="4151099"/>
              <a:ext cx="0" cy="20955"/>
            </a:xfrm>
            <a:custGeom>
              <a:avLst/>
              <a:gdLst/>
              <a:ahLst/>
              <a:cxnLst/>
              <a:rect l="l" t="t" r="r" b="b"/>
              <a:pathLst>
                <a:path h="20954">
                  <a:moveTo>
                    <a:pt x="0" y="2049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6" name="object 15546"/>
            <p:cNvSpPr/>
            <p:nvPr/>
          </p:nvSpPr>
          <p:spPr>
            <a:xfrm>
              <a:off x="543339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7" name="object 15547"/>
            <p:cNvSpPr/>
            <p:nvPr/>
          </p:nvSpPr>
          <p:spPr>
            <a:xfrm>
              <a:off x="543348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8" name="object 15548"/>
            <p:cNvSpPr/>
            <p:nvPr/>
          </p:nvSpPr>
          <p:spPr>
            <a:xfrm>
              <a:off x="543425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9" name="object 15549"/>
            <p:cNvSpPr/>
            <p:nvPr/>
          </p:nvSpPr>
          <p:spPr>
            <a:xfrm>
              <a:off x="543435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0" name="object 15550"/>
            <p:cNvSpPr/>
            <p:nvPr/>
          </p:nvSpPr>
          <p:spPr>
            <a:xfrm>
              <a:off x="543448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1" name="object 15551"/>
            <p:cNvSpPr/>
            <p:nvPr/>
          </p:nvSpPr>
          <p:spPr>
            <a:xfrm>
              <a:off x="543470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2" name="object 15552"/>
            <p:cNvSpPr/>
            <p:nvPr/>
          </p:nvSpPr>
          <p:spPr>
            <a:xfrm>
              <a:off x="543541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3" name="object 15553"/>
            <p:cNvSpPr/>
            <p:nvPr/>
          </p:nvSpPr>
          <p:spPr>
            <a:xfrm>
              <a:off x="543555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4" name="object 15554"/>
            <p:cNvSpPr/>
            <p:nvPr/>
          </p:nvSpPr>
          <p:spPr>
            <a:xfrm>
              <a:off x="5435638" y="4167024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56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5" name="object 15555"/>
            <p:cNvSpPr/>
            <p:nvPr/>
          </p:nvSpPr>
          <p:spPr>
            <a:xfrm>
              <a:off x="5435740" y="417051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8"/>
                  </a:moveTo>
                  <a:lnTo>
                    <a:pt x="887" y="53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6" name="object 15556"/>
            <p:cNvSpPr/>
            <p:nvPr/>
          </p:nvSpPr>
          <p:spPr>
            <a:xfrm>
              <a:off x="5435829" y="416954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25"/>
                  </a:moveTo>
                  <a:lnTo>
                    <a:pt x="887" y="10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7" name="object 15557"/>
            <p:cNvSpPr/>
            <p:nvPr/>
          </p:nvSpPr>
          <p:spPr>
            <a:xfrm>
              <a:off x="5435892" y="417093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8" name="object 15558"/>
            <p:cNvSpPr/>
            <p:nvPr/>
          </p:nvSpPr>
          <p:spPr>
            <a:xfrm>
              <a:off x="5435930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9" name="object 15559"/>
            <p:cNvSpPr/>
            <p:nvPr/>
          </p:nvSpPr>
          <p:spPr>
            <a:xfrm>
              <a:off x="5435968" y="416970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43"/>
                  </a:moveTo>
                  <a:lnTo>
                    <a:pt x="887" y="94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0" name="object 15560"/>
            <p:cNvSpPr/>
            <p:nvPr/>
          </p:nvSpPr>
          <p:spPr>
            <a:xfrm>
              <a:off x="543681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1" name="object 15561"/>
            <p:cNvSpPr/>
            <p:nvPr/>
          </p:nvSpPr>
          <p:spPr>
            <a:xfrm>
              <a:off x="5436082" y="417158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051" y="0"/>
                  </a:moveTo>
                  <a:lnTo>
                    <a:pt x="2826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2" name="object 15562"/>
            <p:cNvSpPr/>
            <p:nvPr/>
          </p:nvSpPr>
          <p:spPr>
            <a:xfrm>
              <a:off x="543819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3" name="object 15563"/>
            <p:cNvSpPr/>
            <p:nvPr/>
          </p:nvSpPr>
          <p:spPr>
            <a:xfrm>
              <a:off x="5438287" y="417087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4" name="object 15564"/>
            <p:cNvSpPr/>
            <p:nvPr/>
          </p:nvSpPr>
          <p:spPr>
            <a:xfrm>
              <a:off x="5438389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5" name="object 15565"/>
            <p:cNvSpPr/>
            <p:nvPr/>
          </p:nvSpPr>
          <p:spPr>
            <a:xfrm>
              <a:off x="543841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6" name="object 15566"/>
            <p:cNvSpPr/>
            <p:nvPr/>
          </p:nvSpPr>
          <p:spPr>
            <a:xfrm>
              <a:off x="5438477" y="41712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7" name="object 15567"/>
            <p:cNvSpPr/>
            <p:nvPr/>
          </p:nvSpPr>
          <p:spPr>
            <a:xfrm>
              <a:off x="5438528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8" name="object 15568"/>
            <p:cNvSpPr/>
            <p:nvPr/>
          </p:nvSpPr>
          <p:spPr>
            <a:xfrm>
              <a:off x="5438604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9" name="object 15569"/>
            <p:cNvSpPr/>
            <p:nvPr/>
          </p:nvSpPr>
          <p:spPr>
            <a:xfrm>
              <a:off x="543869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0" name="object 15570"/>
            <p:cNvSpPr/>
            <p:nvPr/>
          </p:nvSpPr>
          <p:spPr>
            <a:xfrm>
              <a:off x="543964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1" name="object 15571"/>
            <p:cNvSpPr/>
            <p:nvPr/>
          </p:nvSpPr>
          <p:spPr>
            <a:xfrm>
              <a:off x="544045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2" name="object 15572"/>
            <p:cNvSpPr/>
            <p:nvPr/>
          </p:nvSpPr>
          <p:spPr>
            <a:xfrm>
              <a:off x="5439783" y="417146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90" y="0"/>
                  </a:moveTo>
                  <a:lnTo>
                    <a:pt x="196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3" name="object 15573"/>
            <p:cNvSpPr/>
            <p:nvPr/>
          </p:nvSpPr>
          <p:spPr>
            <a:xfrm>
              <a:off x="5440948" y="4155036"/>
              <a:ext cx="0" cy="17145"/>
            </a:xfrm>
            <a:custGeom>
              <a:avLst/>
              <a:gdLst/>
              <a:ahLst/>
              <a:cxnLst/>
              <a:rect l="l" t="t" r="r" b="b"/>
              <a:pathLst>
                <a:path h="17145">
                  <a:moveTo>
                    <a:pt x="0" y="1655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4" name="object 15574"/>
            <p:cNvSpPr/>
            <p:nvPr/>
          </p:nvSpPr>
          <p:spPr>
            <a:xfrm>
              <a:off x="5440999" y="416936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13"/>
                  </a:moveTo>
                  <a:lnTo>
                    <a:pt x="887" y="1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5" name="object 15575"/>
            <p:cNvSpPr/>
            <p:nvPr/>
          </p:nvSpPr>
          <p:spPr>
            <a:xfrm>
              <a:off x="5441050" y="4169581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06"/>
                  </a:moveTo>
                  <a:lnTo>
                    <a:pt x="887" y="100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6" name="object 15576"/>
            <p:cNvSpPr/>
            <p:nvPr/>
          </p:nvSpPr>
          <p:spPr>
            <a:xfrm>
              <a:off x="5441139" y="4164252"/>
              <a:ext cx="0" cy="7620"/>
            </a:xfrm>
            <a:custGeom>
              <a:avLst/>
              <a:gdLst/>
              <a:ahLst/>
              <a:cxnLst/>
              <a:rect l="l" t="t" r="r" b="b"/>
              <a:pathLst>
                <a:path h="7620">
                  <a:moveTo>
                    <a:pt x="0" y="734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7" name="object 15577"/>
            <p:cNvSpPr/>
            <p:nvPr/>
          </p:nvSpPr>
          <p:spPr>
            <a:xfrm>
              <a:off x="544210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8" name="object 15578"/>
            <p:cNvSpPr/>
            <p:nvPr/>
          </p:nvSpPr>
          <p:spPr>
            <a:xfrm>
              <a:off x="544324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9" name="object 15579"/>
            <p:cNvSpPr/>
            <p:nvPr/>
          </p:nvSpPr>
          <p:spPr>
            <a:xfrm>
              <a:off x="544330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0" name="object 15580"/>
            <p:cNvSpPr/>
            <p:nvPr/>
          </p:nvSpPr>
          <p:spPr>
            <a:xfrm>
              <a:off x="544335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1" name="object 15581"/>
            <p:cNvSpPr/>
            <p:nvPr/>
          </p:nvSpPr>
          <p:spPr>
            <a:xfrm>
              <a:off x="5443508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2" name="object 15582"/>
            <p:cNvSpPr/>
            <p:nvPr/>
          </p:nvSpPr>
          <p:spPr>
            <a:xfrm>
              <a:off x="5443597" y="4169417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88"/>
                  </a:moveTo>
                  <a:lnTo>
                    <a:pt x="887" y="10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3" name="object 15583"/>
            <p:cNvSpPr/>
            <p:nvPr/>
          </p:nvSpPr>
          <p:spPr>
            <a:xfrm>
              <a:off x="5443648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4" name="object 15584"/>
            <p:cNvSpPr/>
            <p:nvPr/>
          </p:nvSpPr>
          <p:spPr>
            <a:xfrm>
              <a:off x="5443698" y="41711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5" name="object 15585"/>
            <p:cNvSpPr/>
            <p:nvPr/>
          </p:nvSpPr>
          <p:spPr>
            <a:xfrm>
              <a:off x="5443787" y="417022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83"/>
                  </a:moveTo>
                  <a:lnTo>
                    <a:pt x="887" y="68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6" name="object 15586"/>
            <p:cNvSpPr/>
            <p:nvPr/>
          </p:nvSpPr>
          <p:spPr>
            <a:xfrm>
              <a:off x="544387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7" name="object 15587"/>
            <p:cNvSpPr/>
            <p:nvPr/>
          </p:nvSpPr>
          <p:spPr>
            <a:xfrm>
              <a:off x="544458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8" name="object 15588"/>
            <p:cNvSpPr/>
            <p:nvPr/>
          </p:nvSpPr>
          <p:spPr>
            <a:xfrm>
              <a:off x="544591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9" name="object 15589"/>
            <p:cNvSpPr/>
            <p:nvPr/>
          </p:nvSpPr>
          <p:spPr>
            <a:xfrm>
              <a:off x="544596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0" name="object 15590"/>
            <p:cNvSpPr/>
            <p:nvPr/>
          </p:nvSpPr>
          <p:spPr>
            <a:xfrm>
              <a:off x="5446068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1" name="object 15591"/>
            <p:cNvSpPr/>
            <p:nvPr/>
          </p:nvSpPr>
          <p:spPr>
            <a:xfrm>
              <a:off x="5446157" y="417051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8"/>
                  </a:moveTo>
                  <a:lnTo>
                    <a:pt x="887" y="53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2" name="object 15592"/>
            <p:cNvSpPr/>
            <p:nvPr/>
          </p:nvSpPr>
          <p:spPr>
            <a:xfrm>
              <a:off x="5446258" y="4157935"/>
              <a:ext cx="0" cy="13970"/>
            </a:xfrm>
            <a:custGeom>
              <a:avLst/>
              <a:gdLst/>
              <a:ahLst/>
              <a:cxnLst/>
              <a:rect l="l" t="t" r="r" b="b"/>
              <a:pathLst>
                <a:path h="13970">
                  <a:moveTo>
                    <a:pt x="0" y="13659"/>
                  </a:moveTo>
                  <a:lnTo>
                    <a:pt x="0" y="0"/>
                  </a:lnTo>
                </a:path>
                <a:path h="13970">
                  <a:moveTo>
                    <a:pt x="0" y="13659"/>
                  </a:moveTo>
                  <a:lnTo>
                    <a:pt x="0" y="246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3" name="object 15593"/>
            <p:cNvSpPr/>
            <p:nvPr/>
          </p:nvSpPr>
          <p:spPr>
            <a:xfrm>
              <a:off x="5446448" y="4159986"/>
              <a:ext cx="0" cy="12065"/>
            </a:xfrm>
            <a:custGeom>
              <a:avLst/>
              <a:gdLst/>
              <a:ahLst/>
              <a:cxnLst/>
              <a:rect l="l" t="t" r="r" b="b"/>
              <a:pathLst>
                <a:path h="12064">
                  <a:moveTo>
                    <a:pt x="0" y="1160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4" name="object 15594"/>
            <p:cNvSpPr/>
            <p:nvPr/>
          </p:nvSpPr>
          <p:spPr>
            <a:xfrm>
              <a:off x="544661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5" name="object 15595"/>
            <p:cNvSpPr/>
            <p:nvPr/>
          </p:nvSpPr>
          <p:spPr>
            <a:xfrm>
              <a:off x="544708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6" name="object 15596"/>
            <p:cNvSpPr/>
            <p:nvPr/>
          </p:nvSpPr>
          <p:spPr>
            <a:xfrm>
              <a:off x="544723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7" name="object 15597"/>
            <p:cNvSpPr/>
            <p:nvPr/>
          </p:nvSpPr>
          <p:spPr>
            <a:xfrm>
              <a:off x="544761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8" name="object 15598"/>
            <p:cNvSpPr/>
            <p:nvPr/>
          </p:nvSpPr>
          <p:spPr>
            <a:xfrm>
              <a:off x="544798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9" name="object 15599"/>
            <p:cNvSpPr/>
            <p:nvPr/>
          </p:nvSpPr>
          <p:spPr>
            <a:xfrm>
              <a:off x="544852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0" name="object 15600"/>
            <p:cNvSpPr/>
            <p:nvPr/>
          </p:nvSpPr>
          <p:spPr>
            <a:xfrm>
              <a:off x="544871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1" name="object 15601"/>
            <p:cNvSpPr/>
            <p:nvPr/>
          </p:nvSpPr>
          <p:spPr>
            <a:xfrm>
              <a:off x="5448806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2" name="object 15602"/>
            <p:cNvSpPr/>
            <p:nvPr/>
          </p:nvSpPr>
          <p:spPr>
            <a:xfrm>
              <a:off x="5448894" y="4169467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63"/>
                  </a:moveTo>
                  <a:lnTo>
                    <a:pt x="887" y="10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3" name="object 15603"/>
            <p:cNvSpPr/>
            <p:nvPr/>
          </p:nvSpPr>
          <p:spPr>
            <a:xfrm>
              <a:off x="5448996" y="4169657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68"/>
                  </a:moveTo>
                  <a:lnTo>
                    <a:pt x="887" y="96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4" name="object 15604"/>
            <p:cNvSpPr/>
            <p:nvPr/>
          </p:nvSpPr>
          <p:spPr>
            <a:xfrm>
              <a:off x="5449084" y="4169607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93"/>
                  </a:moveTo>
                  <a:lnTo>
                    <a:pt x="887" y="99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5" name="object 15605"/>
            <p:cNvSpPr/>
            <p:nvPr/>
          </p:nvSpPr>
          <p:spPr>
            <a:xfrm>
              <a:off x="544999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6" name="object 15606"/>
            <p:cNvSpPr/>
            <p:nvPr/>
          </p:nvSpPr>
          <p:spPr>
            <a:xfrm>
              <a:off x="545122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7" name="object 15607"/>
            <p:cNvSpPr/>
            <p:nvPr/>
          </p:nvSpPr>
          <p:spPr>
            <a:xfrm>
              <a:off x="545130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8" name="object 15608"/>
            <p:cNvSpPr/>
            <p:nvPr/>
          </p:nvSpPr>
          <p:spPr>
            <a:xfrm>
              <a:off x="5451366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9" name="object 15609"/>
            <p:cNvSpPr/>
            <p:nvPr/>
          </p:nvSpPr>
          <p:spPr>
            <a:xfrm>
              <a:off x="5451404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0" name="object 15610"/>
            <p:cNvSpPr/>
            <p:nvPr/>
          </p:nvSpPr>
          <p:spPr>
            <a:xfrm>
              <a:off x="5451467" y="4168341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26"/>
                  </a:moveTo>
                  <a:lnTo>
                    <a:pt x="887" y="1626"/>
                  </a:lnTo>
                </a:path>
              </a:pathLst>
            </a:custGeom>
            <a:ln w="3253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1" name="object 15611"/>
            <p:cNvSpPr/>
            <p:nvPr/>
          </p:nvSpPr>
          <p:spPr>
            <a:xfrm>
              <a:off x="5451568" y="4164201"/>
              <a:ext cx="0" cy="7620"/>
            </a:xfrm>
            <a:custGeom>
              <a:avLst/>
              <a:gdLst/>
              <a:ahLst/>
              <a:cxnLst/>
              <a:rect l="l" t="t" r="r" b="b"/>
              <a:pathLst>
                <a:path h="7620">
                  <a:moveTo>
                    <a:pt x="0" y="7392"/>
                  </a:moveTo>
                  <a:lnTo>
                    <a:pt x="0" y="0"/>
                  </a:lnTo>
                </a:path>
                <a:path h="7620">
                  <a:moveTo>
                    <a:pt x="0" y="7392"/>
                  </a:moveTo>
                  <a:lnTo>
                    <a:pt x="0" y="273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2" name="object 15612"/>
            <p:cNvSpPr/>
            <p:nvPr/>
          </p:nvSpPr>
          <p:spPr>
            <a:xfrm>
              <a:off x="5451758" y="4164214"/>
              <a:ext cx="0" cy="7620"/>
            </a:xfrm>
            <a:custGeom>
              <a:avLst/>
              <a:gdLst/>
              <a:ahLst/>
              <a:cxnLst/>
              <a:rect l="l" t="t" r="r" b="b"/>
              <a:pathLst>
                <a:path h="7620">
                  <a:moveTo>
                    <a:pt x="0" y="738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3" name="object 15613"/>
            <p:cNvSpPr/>
            <p:nvPr/>
          </p:nvSpPr>
          <p:spPr>
            <a:xfrm>
              <a:off x="545197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4" name="object 15614"/>
            <p:cNvSpPr/>
            <p:nvPr/>
          </p:nvSpPr>
          <p:spPr>
            <a:xfrm>
              <a:off x="545240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5" name="object 15615"/>
            <p:cNvSpPr/>
            <p:nvPr/>
          </p:nvSpPr>
          <p:spPr>
            <a:xfrm>
              <a:off x="545268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6" name="object 15616"/>
            <p:cNvSpPr/>
            <p:nvPr/>
          </p:nvSpPr>
          <p:spPr>
            <a:xfrm>
              <a:off x="545283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7" name="object 15617"/>
            <p:cNvSpPr/>
            <p:nvPr/>
          </p:nvSpPr>
          <p:spPr>
            <a:xfrm>
              <a:off x="545297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8" name="object 15618"/>
            <p:cNvSpPr/>
            <p:nvPr/>
          </p:nvSpPr>
          <p:spPr>
            <a:xfrm>
              <a:off x="545363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9" name="object 15619"/>
            <p:cNvSpPr/>
            <p:nvPr/>
          </p:nvSpPr>
          <p:spPr>
            <a:xfrm>
              <a:off x="545379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0" name="object 15620"/>
            <p:cNvSpPr/>
            <p:nvPr/>
          </p:nvSpPr>
          <p:spPr>
            <a:xfrm>
              <a:off x="545388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1" name="object 15621"/>
            <p:cNvSpPr/>
            <p:nvPr/>
          </p:nvSpPr>
          <p:spPr>
            <a:xfrm>
              <a:off x="5454001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2" name="object 15622"/>
            <p:cNvSpPr/>
            <p:nvPr/>
          </p:nvSpPr>
          <p:spPr>
            <a:xfrm>
              <a:off x="5454116" y="41712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3" name="object 15623"/>
            <p:cNvSpPr/>
            <p:nvPr/>
          </p:nvSpPr>
          <p:spPr>
            <a:xfrm>
              <a:off x="5454192" y="4163037"/>
              <a:ext cx="0" cy="8890"/>
            </a:xfrm>
            <a:custGeom>
              <a:avLst/>
              <a:gdLst/>
              <a:ahLst/>
              <a:cxnLst/>
              <a:rect l="l" t="t" r="r" b="b"/>
              <a:pathLst>
                <a:path h="8889">
                  <a:moveTo>
                    <a:pt x="0" y="855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4" name="object 15624"/>
            <p:cNvSpPr/>
            <p:nvPr/>
          </p:nvSpPr>
          <p:spPr>
            <a:xfrm>
              <a:off x="5454293" y="417055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9"/>
                  </a:moveTo>
                  <a:lnTo>
                    <a:pt x="887" y="51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5" name="object 15625"/>
            <p:cNvSpPr/>
            <p:nvPr/>
          </p:nvSpPr>
          <p:spPr>
            <a:xfrm>
              <a:off x="5454394" y="417030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45"/>
                  </a:moveTo>
                  <a:lnTo>
                    <a:pt x="887" y="6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6" name="object 15626"/>
            <p:cNvSpPr/>
            <p:nvPr/>
          </p:nvSpPr>
          <p:spPr>
            <a:xfrm>
              <a:off x="545542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7" name="object 15627"/>
            <p:cNvSpPr/>
            <p:nvPr/>
          </p:nvSpPr>
          <p:spPr>
            <a:xfrm>
              <a:off x="545643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8" name="object 15628"/>
            <p:cNvSpPr/>
            <p:nvPr/>
          </p:nvSpPr>
          <p:spPr>
            <a:xfrm>
              <a:off x="5456574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9" name="object 15629"/>
            <p:cNvSpPr/>
            <p:nvPr/>
          </p:nvSpPr>
          <p:spPr>
            <a:xfrm>
              <a:off x="5456688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0" name="object 15630"/>
            <p:cNvSpPr/>
            <p:nvPr/>
          </p:nvSpPr>
          <p:spPr>
            <a:xfrm>
              <a:off x="5456777" y="4169391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01"/>
                  </a:moveTo>
                  <a:lnTo>
                    <a:pt x="887" y="1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1" name="object 15631"/>
            <p:cNvSpPr/>
            <p:nvPr/>
          </p:nvSpPr>
          <p:spPr>
            <a:xfrm>
              <a:off x="5456815" y="41712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2" name="object 15632"/>
            <p:cNvSpPr/>
            <p:nvPr/>
          </p:nvSpPr>
          <p:spPr>
            <a:xfrm>
              <a:off x="5456866" y="4168315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39"/>
                  </a:moveTo>
                  <a:lnTo>
                    <a:pt x="887" y="1639"/>
                  </a:lnTo>
                </a:path>
              </a:pathLst>
            </a:custGeom>
            <a:ln w="3278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3" name="object 15633"/>
            <p:cNvSpPr/>
            <p:nvPr/>
          </p:nvSpPr>
          <p:spPr>
            <a:xfrm>
              <a:off x="5456967" y="417031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39"/>
                  </a:moveTo>
                  <a:lnTo>
                    <a:pt x="887" y="63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4" name="object 15634"/>
            <p:cNvSpPr/>
            <p:nvPr/>
          </p:nvSpPr>
          <p:spPr>
            <a:xfrm>
              <a:off x="5457056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5" name="object 15635"/>
            <p:cNvSpPr/>
            <p:nvPr/>
          </p:nvSpPr>
          <p:spPr>
            <a:xfrm>
              <a:off x="545899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6" name="object 15636"/>
            <p:cNvSpPr/>
            <p:nvPr/>
          </p:nvSpPr>
          <p:spPr>
            <a:xfrm>
              <a:off x="545913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7" name="object 15637"/>
            <p:cNvSpPr/>
            <p:nvPr/>
          </p:nvSpPr>
          <p:spPr>
            <a:xfrm>
              <a:off x="545928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8" name="object 15638"/>
            <p:cNvSpPr/>
            <p:nvPr/>
          </p:nvSpPr>
          <p:spPr>
            <a:xfrm>
              <a:off x="545932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9" name="object 15639"/>
            <p:cNvSpPr/>
            <p:nvPr/>
          </p:nvSpPr>
          <p:spPr>
            <a:xfrm>
              <a:off x="545936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0" name="object 15640"/>
            <p:cNvSpPr/>
            <p:nvPr/>
          </p:nvSpPr>
          <p:spPr>
            <a:xfrm>
              <a:off x="545941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1" name="object 15641"/>
            <p:cNvSpPr/>
            <p:nvPr/>
          </p:nvSpPr>
          <p:spPr>
            <a:xfrm>
              <a:off x="5459489" y="4105451"/>
              <a:ext cx="0" cy="66675"/>
            </a:xfrm>
            <a:custGeom>
              <a:avLst/>
              <a:gdLst/>
              <a:ahLst/>
              <a:cxnLst/>
              <a:rect l="l" t="t" r="r" b="b"/>
              <a:pathLst>
                <a:path h="66675">
                  <a:moveTo>
                    <a:pt x="0" y="6614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2" name="object 15642"/>
            <p:cNvSpPr/>
            <p:nvPr/>
          </p:nvSpPr>
          <p:spPr>
            <a:xfrm>
              <a:off x="546059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3" name="object 15643"/>
            <p:cNvSpPr/>
            <p:nvPr/>
          </p:nvSpPr>
          <p:spPr>
            <a:xfrm>
              <a:off x="546080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4" name="object 15644"/>
            <p:cNvSpPr/>
            <p:nvPr/>
          </p:nvSpPr>
          <p:spPr>
            <a:xfrm>
              <a:off x="546107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5" name="object 15645"/>
            <p:cNvSpPr/>
            <p:nvPr/>
          </p:nvSpPr>
          <p:spPr>
            <a:xfrm>
              <a:off x="546149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6" name="object 15646"/>
            <p:cNvSpPr/>
            <p:nvPr/>
          </p:nvSpPr>
          <p:spPr>
            <a:xfrm>
              <a:off x="546169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7" name="object 15647"/>
            <p:cNvSpPr/>
            <p:nvPr/>
          </p:nvSpPr>
          <p:spPr>
            <a:xfrm>
              <a:off x="546174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8" name="object 15648"/>
            <p:cNvSpPr/>
            <p:nvPr/>
          </p:nvSpPr>
          <p:spPr>
            <a:xfrm>
              <a:off x="546182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9" name="object 15649"/>
            <p:cNvSpPr/>
            <p:nvPr/>
          </p:nvSpPr>
          <p:spPr>
            <a:xfrm>
              <a:off x="546188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0" name="object 15650"/>
            <p:cNvSpPr/>
            <p:nvPr/>
          </p:nvSpPr>
          <p:spPr>
            <a:xfrm>
              <a:off x="5461922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1" name="object 15651"/>
            <p:cNvSpPr/>
            <p:nvPr/>
          </p:nvSpPr>
          <p:spPr>
            <a:xfrm>
              <a:off x="5461985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2" name="object 15652"/>
            <p:cNvSpPr/>
            <p:nvPr/>
          </p:nvSpPr>
          <p:spPr>
            <a:xfrm>
              <a:off x="5462023" y="417069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9"/>
                  </a:moveTo>
                  <a:lnTo>
                    <a:pt x="887" y="44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3" name="object 15653"/>
            <p:cNvSpPr/>
            <p:nvPr/>
          </p:nvSpPr>
          <p:spPr>
            <a:xfrm>
              <a:off x="5462137" y="4162695"/>
              <a:ext cx="0" cy="9525"/>
            </a:xfrm>
            <a:custGeom>
              <a:avLst/>
              <a:gdLst/>
              <a:ahLst/>
              <a:cxnLst/>
              <a:rect l="l" t="t" r="r" b="b"/>
              <a:pathLst>
                <a:path h="9525">
                  <a:moveTo>
                    <a:pt x="0" y="8899"/>
                  </a:moveTo>
                  <a:lnTo>
                    <a:pt x="0" y="0"/>
                  </a:lnTo>
                </a:path>
                <a:path h="9525">
                  <a:moveTo>
                    <a:pt x="0" y="8899"/>
                  </a:moveTo>
                  <a:lnTo>
                    <a:pt x="0" y="203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4" name="object 15654"/>
            <p:cNvSpPr/>
            <p:nvPr/>
          </p:nvSpPr>
          <p:spPr>
            <a:xfrm>
              <a:off x="5462264" y="41710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5" name="object 15655"/>
            <p:cNvSpPr/>
            <p:nvPr/>
          </p:nvSpPr>
          <p:spPr>
            <a:xfrm>
              <a:off x="546234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6" name="object 15656"/>
            <p:cNvSpPr/>
            <p:nvPr/>
          </p:nvSpPr>
          <p:spPr>
            <a:xfrm>
              <a:off x="546239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7" name="object 15657"/>
            <p:cNvSpPr/>
            <p:nvPr/>
          </p:nvSpPr>
          <p:spPr>
            <a:xfrm>
              <a:off x="546336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8" name="object 15658"/>
            <p:cNvSpPr/>
            <p:nvPr/>
          </p:nvSpPr>
          <p:spPr>
            <a:xfrm>
              <a:off x="546440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9" name="object 15659"/>
            <p:cNvSpPr/>
            <p:nvPr/>
          </p:nvSpPr>
          <p:spPr>
            <a:xfrm>
              <a:off x="546450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0" name="object 15660"/>
            <p:cNvSpPr/>
            <p:nvPr/>
          </p:nvSpPr>
          <p:spPr>
            <a:xfrm>
              <a:off x="5464571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1" name="object 15661"/>
            <p:cNvSpPr/>
            <p:nvPr/>
          </p:nvSpPr>
          <p:spPr>
            <a:xfrm>
              <a:off x="546460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2" name="object 15662"/>
            <p:cNvSpPr/>
            <p:nvPr/>
          </p:nvSpPr>
          <p:spPr>
            <a:xfrm>
              <a:off x="5464647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3" name="object 15663"/>
            <p:cNvSpPr/>
            <p:nvPr/>
          </p:nvSpPr>
          <p:spPr>
            <a:xfrm>
              <a:off x="546471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4" name="object 15664"/>
            <p:cNvSpPr/>
            <p:nvPr/>
          </p:nvSpPr>
          <p:spPr>
            <a:xfrm>
              <a:off x="5464773" y="417064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74"/>
                  </a:moveTo>
                  <a:lnTo>
                    <a:pt x="887" y="47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5" name="object 15665"/>
            <p:cNvSpPr/>
            <p:nvPr/>
          </p:nvSpPr>
          <p:spPr>
            <a:xfrm>
              <a:off x="5464811" y="417083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6" name="object 15666"/>
            <p:cNvSpPr/>
            <p:nvPr/>
          </p:nvSpPr>
          <p:spPr>
            <a:xfrm>
              <a:off x="5464900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7" name="object 15667"/>
            <p:cNvSpPr/>
            <p:nvPr/>
          </p:nvSpPr>
          <p:spPr>
            <a:xfrm>
              <a:off x="546573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8" name="object 15668"/>
            <p:cNvSpPr/>
            <p:nvPr/>
          </p:nvSpPr>
          <p:spPr>
            <a:xfrm>
              <a:off x="5465813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443" y="0"/>
                  </a:moveTo>
                  <a:lnTo>
                    <a:pt x="221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9" name="object 15669"/>
            <p:cNvSpPr/>
            <p:nvPr/>
          </p:nvSpPr>
          <p:spPr>
            <a:xfrm>
              <a:off x="546719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0" name="object 15670"/>
            <p:cNvSpPr/>
            <p:nvPr/>
          </p:nvSpPr>
          <p:spPr>
            <a:xfrm>
              <a:off x="5467232" y="41712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1" name="object 15671"/>
            <p:cNvSpPr/>
            <p:nvPr/>
          </p:nvSpPr>
          <p:spPr>
            <a:xfrm>
              <a:off x="5467333" y="4169151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21"/>
                  </a:moveTo>
                  <a:lnTo>
                    <a:pt x="887" y="122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2" name="object 15672"/>
            <p:cNvSpPr/>
            <p:nvPr/>
          </p:nvSpPr>
          <p:spPr>
            <a:xfrm>
              <a:off x="5467384" y="417056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2"/>
                  </a:moveTo>
                  <a:lnTo>
                    <a:pt x="887" y="5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3" name="object 15673"/>
            <p:cNvSpPr/>
            <p:nvPr/>
          </p:nvSpPr>
          <p:spPr>
            <a:xfrm>
              <a:off x="5467485" y="4150251"/>
              <a:ext cx="0" cy="21590"/>
            </a:xfrm>
            <a:custGeom>
              <a:avLst/>
              <a:gdLst/>
              <a:ahLst/>
              <a:cxnLst/>
              <a:rect l="l" t="t" r="r" b="b"/>
              <a:pathLst>
                <a:path h="21589">
                  <a:moveTo>
                    <a:pt x="0" y="2134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4" name="object 15674"/>
            <p:cNvSpPr/>
            <p:nvPr/>
          </p:nvSpPr>
          <p:spPr>
            <a:xfrm>
              <a:off x="546767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5" name="object 15675"/>
            <p:cNvSpPr/>
            <p:nvPr/>
          </p:nvSpPr>
          <p:spPr>
            <a:xfrm>
              <a:off x="546865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6" name="object 15676"/>
            <p:cNvSpPr/>
            <p:nvPr/>
          </p:nvSpPr>
          <p:spPr>
            <a:xfrm>
              <a:off x="546885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7" name="object 15677"/>
            <p:cNvSpPr/>
            <p:nvPr/>
          </p:nvSpPr>
          <p:spPr>
            <a:xfrm>
              <a:off x="546934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8" name="object 15678"/>
            <p:cNvSpPr/>
            <p:nvPr/>
          </p:nvSpPr>
          <p:spPr>
            <a:xfrm>
              <a:off x="546960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9" name="object 15679"/>
            <p:cNvSpPr/>
            <p:nvPr/>
          </p:nvSpPr>
          <p:spPr>
            <a:xfrm>
              <a:off x="546979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0" name="object 15680"/>
            <p:cNvSpPr/>
            <p:nvPr/>
          </p:nvSpPr>
          <p:spPr>
            <a:xfrm>
              <a:off x="546983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1" name="object 15681"/>
            <p:cNvSpPr/>
            <p:nvPr/>
          </p:nvSpPr>
          <p:spPr>
            <a:xfrm>
              <a:off x="5469893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2" name="object 15682"/>
            <p:cNvSpPr/>
            <p:nvPr/>
          </p:nvSpPr>
          <p:spPr>
            <a:xfrm>
              <a:off x="5469969" y="41712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3" name="object 15683"/>
            <p:cNvSpPr/>
            <p:nvPr/>
          </p:nvSpPr>
          <p:spPr>
            <a:xfrm>
              <a:off x="5470007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4" name="object 15684"/>
            <p:cNvSpPr/>
            <p:nvPr/>
          </p:nvSpPr>
          <p:spPr>
            <a:xfrm>
              <a:off x="5470121" y="4168214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89"/>
                  </a:moveTo>
                  <a:lnTo>
                    <a:pt x="887" y="1689"/>
                  </a:lnTo>
                </a:path>
              </a:pathLst>
            </a:custGeom>
            <a:ln w="3379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5" name="object 15685"/>
            <p:cNvSpPr/>
            <p:nvPr/>
          </p:nvSpPr>
          <p:spPr>
            <a:xfrm>
              <a:off x="5470197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6" name="object 15686"/>
            <p:cNvSpPr/>
            <p:nvPr/>
          </p:nvSpPr>
          <p:spPr>
            <a:xfrm>
              <a:off x="547029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7" name="object 15687"/>
            <p:cNvSpPr/>
            <p:nvPr/>
          </p:nvSpPr>
          <p:spPr>
            <a:xfrm>
              <a:off x="547066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8" name="object 15688"/>
            <p:cNvSpPr/>
            <p:nvPr/>
          </p:nvSpPr>
          <p:spPr>
            <a:xfrm>
              <a:off x="547107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9" name="object 15689"/>
            <p:cNvSpPr/>
            <p:nvPr/>
          </p:nvSpPr>
          <p:spPr>
            <a:xfrm>
              <a:off x="5472377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0" name="object 15690"/>
            <p:cNvSpPr/>
            <p:nvPr/>
          </p:nvSpPr>
          <p:spPr>
            <a:xfrm>
              <a:off x="547241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1" name="object 15691"/>
            <p:cNvSpPr/>
            <p:nvPr/>
          </p:nvSpPr>
          <p:spPr>
            <a:xfrm>
              <a:off x="5472441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2" name="object 15692"/>
            <p:cNvSpPr/>
            <p:nvPr/>
          </p:nvSpPr>
          <p:spPr>
            <a:xfrm>
              <a:off x="5472542" y="4168467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63"/>
                  </a:moveTo>
                  <a:lnTo>
                    <a:pt x="887" y="15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3" name="object 15693"/>
            <p:cNvSpPr/>
            <p:nvPr/>
          </p:nvSpPr>
          <p:spPr>
            <a:xfrm>
              <a:off x="5472643" y="4162290"/>
              <a:ext cx="0" cy="9525"/>
            </a:xfrm>
            <a:custGeom>
              <a:avLst/>
              <a:gdLst/>
              <a:ahLst/>
              <a:cxnLst/>
              <a:rect l="l" t="t" r="r" b="b"/>
              <a:pathLst>
                <a:path h="9525">
                  <a:moveTo>
                    <a:pt x="0" y="930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4" name="object 15694"/>
            <p:cNvSpPr/>
            <p:nvPr/>
          </p:nvSpPr>
          <p:spPr>
            <a:xfrm>
              <a:off x="5472681" y="417034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26"/>
                  </a:moveTo>
                  <a:lnTo>
                    <a:pt x="887" y="6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5" name="object 15695"/>
            <p:cNvSpPr/>
            <p:nvPr/>
          </p:nvSpPr>
          <p:spPr>
            <a:xfrm>
              <a:off x="5472783" y="416983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79"/>
                  </a:moveTo>
                  <a:lnTo>
                    <a:pt x="887" y="87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6" name="object 15696"/>
            <p:cNvSpPr/>
            <p:nvPr/>
          </p:nvSpPr>
          <p:spPr>
            <a:xfrm>
              <a:off x="547287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7" name="object 15697"/>
            <p:cNvSpPr/>
            <p:nvPr/>
          </p:nvSpPr>
          <p:spPr>
            <a:xfrm>
              <a:off x="547292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8" name="object 15698"/>
            <p:cNvSpPr/>
            <p:nvPr/>
          </p:nvSpPr>
          <p:spPr>
            <a:xfrm>
              <a:off x="547341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9" name="object 15699"/>
            <p:cNvSpPr/>
            <p:nvPr/>
          </p:nvSpPr>
          <p:spPr>
            <a:xfrm>
              <a:off x="547373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0" name="object 15700"/>
            <p:cNvSpPr/>
            <p:nvPr/>
          </p:nvSpPr>
          <p:spPr>
            <a:xfrm>
              <a:off x="547458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1" name="object 15701"/>
            <p:cNvSpPr/>
            <p:nvPr/>
          </p:nvSpPr>
          <p:spPr>
            <a:xfrm>
              <a:off x="547493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2" name="object 15702"/>
            <p:cNvSpPr/>
            <p:nvPr/>
          </p:nvSpPr>
          <p:spPr>
            <a:xfrm>
              <a:off x="5475038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3" name="object 15703"/>
            <p:cNvSpPr/>
            <p:nvPr/>
          </p:nvSpPr>
          <p:spPr>
            <a:xfrm>
              <a:off x="5475076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4" name="object 15704"/>
            <p:cNvSpPr/>
            <p:nvPr/>
          </p:nvSpPr>
          <p:spPr>
            <a:xfrm>
              <a:off x="547512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5" name="object 15705"/>
            <p:cNvSpPr/>
            <p:nvPr/>
          </p:nvSpPr>
          <p:spPr>
            <a:xfrm>
              <a:off x="5475191" y="41709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6" name="object 15706"/>
            <p:cNvSpPr/>
            <p:nvPr/>
          </p:nvSpPr>
          <p:spPr>
            <a:xfrm>
              <a:off x="5475279" y="416983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79"/>
                  </a:moveTo>
                  <a:lnTo>
                    <a:pt x="887" y="87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7" name="object 15707"/>
            <p:cNvSpPr/>
            <p:nvPr/>
          </p:nvSpPr>
          <p:spPr>
            <a:xfrm>
              <a:off x="5475317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8" name="object 15708"/>
            <p:cNvSpPr/>
            <p:nvPr/>
          </p:nvSpPr>
          <p:spPr>
            <a:xfrm>
              <a:off x="5475419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9" name="object 15709"/>
            <p:cNvSpPr/>
            <p:nvPr/>
          </p:nvSpPr>
          <p:spPr>
            <a:xfrm>
              <a:off x="5475507" y="41712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0" name="object 15710"/>
            <p:cNvSpPr/>
            <p:nvPr/>
          </p:nvSpPr>
          <p:spPr>
            <a:xfrm>
              <a:off x="547557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1" name="object 15711"/>
            <p:cNvSpPr/>
            <p:nvPr/>
          </p:nvSpPr>
          <p:spPr>
            <a:xfrm>
              <a:off x="547636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2" name="object 15712"/>
            <p:cNvSpPr/>
            <p:nvPr/>
          </p:nvSpPr>
          <p:spPr>
            <a:xfrm>
              <a:off x="547695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3" name="object 15713"/>
            <p:cNvSpPr/>
            <p:nvPr/>
          </p:nvSpPr>
          <p:spPr>
            <a:xfrm>
              <a:off x="547723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4" name="object 15714"/>
            <p:cNvSpPr/>
            <p:nvPr/>
          </p:nvSpPr>
          <p:spPr>
            <a:xfrm>
              <a:off x="547729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5" name="object 15715"/>
            <p:cNvSpPr/>
            <p:nvPr/>
          </p:nvSpPr>
          <p:spPr>
            <a:xfrm>
              <a:off x="547745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6" name="object 15716"/>
            <p:cNvSpPr/>
            <p:nvPr/>
          </p:nvSpPr>
          <p:spPr>
            <a:xfrm>
              <a:off x="5477624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7" name="object 15717"/>
            <p:cNvSpPr/>
            <p:nvPr/>
          </p:nvSpPr>
          <p:spPr>
            <a:xfrm>
              <a:off x="5477662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8" name="object 15718"/>
            <p:cNvSpPr/>
            <p:nvPr/>
          </p:nvSpPr>
          <p:spPr>
            <a:xfrm>
              <a:off x="5477750" y="4159859"/>
              <a:ext cx="0" cy="12065"/>
            </a:xfrm>
            <a:custGeom>
              <a:avLst/>
              <a:gdLst/>
              <a:ahLst/>
              <a:cxnLst/>
              <a:rect l="l" t="t" r="r" b="b"/>
              <a:pathLst>
                <a:path h="12064">
                  <a:moveTo>
                    <a:pt x="0" y="1173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9" name="object 15719"/>
            <p:cNvSpPr/>
            <p:nvPr/>
          </p:nvSpPr>
          <p:spPr>
            <a:xfrm>
              <a:off x="5477839" y="416984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73"/>
                  </a:moveTo>
                  <a:lnTo>
                    <a:pt x="887" y="87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0" name="object 15720"/>
            <p:cNvSpPr/>
            <p:nvPr/>
          </p:nvSpPr>
          <p:spPr>
            <a:xfrm>
              <a:off x="5477941" y="4164163"/>
              <a:ext cx="0" cy="7620"/>
            </a:xfrm>
            <a:custGeom>
              <a:avLst/>
              <a:gdLst/>
              <a:ahLst/>
              <a:cxnLst/>
              <a:rect l="l" t="t" r="r" b="b"/>
              <a:pathLst>
                <a:path h="7620">
                  <a:moveTo>
                    <a:pt x="0" y="743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1" name="object 15721"/>
            <p:cNvSpPr/>
            <p:nvPr/>
          </p:nvSpPr>
          <p:spPr>
            <a:xfrm>
              <a:off x="5478029" y="41711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2" name="object 15722"/>
            <p:cNvSpPr/>
            <p:nvPr/>
          </p:nvSpPr>
          <p:spPr>
            <a:xfrm>
              <a:off x="5478093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3" name="object 15723"/>
            <p:cNvSpPr/>
            <p:nvPr/>
          </p:nvSpPr>
          <p:spPr>
            <a:xfrm>
              <a:off x="5478131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4" name="object 15724"/>
            <p:cNvSpPr/>
            <p:nvPr/>
          </p:nvSpPr>
          <p:spPr>
            <a:xfrm>
              <a:off x="547828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5" name="object 15725"/>
            <p:cNvSpPr/>
            <p:nvPr/>
          </p:nvSpPr>
          <p:spPr>
            <a:xfrm>
              <a:off x="547971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6" name="object 15726"/>
            <p:cNvSpPr/>
            <p:nvPr/>
          </p:nvSpPr>
          <p:spPr>
            <a:xfrm>
              <a:off x="548018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7" name="object 15727"/>
            <p:cNvSpPr/>
            <p:nvPr/>
          </p:nvSpPr>
          <p:spPr>
            <a:xfrm>
              <a:off x="548029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8" name="object 15728"/>
            <p:cNvSpPr/>
            <p:nvPr/>
          </p:nvSpPr>
          <p:spPr>
            <a:xfrm>
              <a:off x="5480399" y="416984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73"/>
                  </a:moveTo>
                  <a:lnTo>
                    <a:pt x="887" y="87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9" name="object 15729"/>
            <p:cNvSpPr/>
            <p:nvPr/>
          </p:nvSpPr>
          <p:spPr>
            <a:xfrm>
              <a:off x="5480488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0" name="object 15730"/>
            <p:cNvSpPr/>
            <p:nvPr/>
          </p:nvSpPr>
          <p:spPr>
            <a:xfrm>
              <a:off x="548051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1" name="object 15731"/>
            <p:cNvSpPr/>
            <p:nvPr/>
          </p:nvSpPr>
          <p:spPr>
            <a:xfrm>
              <a:off x="5480589" y="417048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6"/>
                  </a:moveTo>
                  <a:lnTo>
                    <a:pt x="887" y="5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2" name="object 15732"/>
            <p:cNvSpPr/>
            <p:nvPr/>
          </p:nvSpPr>
          <p:spPr>
            <a:xfrm>
              <a:off x="5480678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3" name="object 15733"/>
            <p:cNvSpPr/>
            <p:nvPr/>
          </p:nvSpPr>
          <p:spPr>
            <a:xfrm>
              <a:off x="5480729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4" name="object 15734"/>
            <p:cNvSpPr/>
            <p:nvPr/>
          </p:nvSpPr>
          <p:spPr>
            <a:xfrm>
              <a:off x="548079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5" name="object 15735"/>
            <p:cNvSpPr/>
            <p:nvPr/>
          </p:nvSpPr>
          <p:spPr>
            <a:xfrm>
              <a:off x="548171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6" name="object 15736"/>
            <p:cNvSpPr/>
            <p:nvPr/>
          </p:nvSpPr>
          <p:spPr>
            <a:xfrm>
              <a:off x="548279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7" name="object 15737"/>
            <p:cNvSpPr/>
            <p:nvPr/>
          </p:nvSpPr>
          <p:spPr>
            <a:xfrm>
              <a:off x="5482896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8" name="object 15738"/>
            <p:cNvSpPr/>
            <p:nvPr/>
          </p:nvSpPr>
          <p:spPr>
            <a:xfrm>
              <a:off x="5482972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9" name="object 15739"/>
            <p:cNvSpPr/>
            <p:nvPr/>
          </p:nvSpPr>
          <p:spPr>
            <a:xfrm>
              <a:off x="5483060" y="4165898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696"/>
                  </a:moveTo>
                  <a:lnTo>
                    <a:pt x="0" y="1025"/>
                  </a:lnTo>
                </a:path>
                <a:path h="5714">
                  <a:moveTo>
                    <a:pt x="0" y="569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0" name="object 15740"/>
            <p:cNvSpPr/>
            <p:nvPr/>
          </p:nvSpPr>
          <p:spPr>
            <a:xfrm>
              <a:off x="5483250" y="4161758"/>
              <a:ext cx="0" cy="10160"/>
            </a:xfrm>
            <a:custGeom>
              <a:avLst/>
              <a:gdLst/>
              <a:ahLst/>
              <a:cxnLst/>
              <a:rect l="l" t="t" r="r" b="b"/>
              <a:pathLst>
                <a:path h="10160">
                  <a:moveTo>
                    <a:pt x="0" y="983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1" name="object 15741"/>
            <p:cNvSpPr/>
            <p:nvPr/>
          </p:nvSpPr>
          <p:spPr>
            <a:xfrm>
              <a:off x="548333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2" name="object 15742"/>
            <p:cNvSpPr/>
            <p:nvPr/>
          </p:nvSpPr>
          <p:spPr>
            <a:xfrm>
              <a:off x="548344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3" name="object 15743"/>
            <p:cNvSpPr/>
            <p:nvPr/>
          </p:nvSpPr>
          <p:spPr>
            <a:xfrm>
              <a:off x="548365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4" name="object 15744"/>
            <p:cNvSpPr/>
            <p:nvPr/>
          </p:nvSpPr>
          <p:spPr>
            <a:xfrm>
              <a:off x="548437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5" name="object 15745"/>
            <p:cNvSpPr/>
            <p:nvPr/>
          </p:nvSpPr>
          <p:spPr>
            <a:xfrm>
              <a:off x="5483745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735" y="0"/>
                  </a:moveTo>
                  <a:lnTo>
                    <a:pt x="2509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6" name="object 15746"/>
            <p:cNvSpPr/>
            <p:nvPr/>
          </p:nvSpPr>
          <p:spPr>
            <a:xfrm>
              <a:off x="5485430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7" name="object 15747"/>
            <p:cNvSpPr/>
            <p:nvPr/>
          </p:nvSpPr>
          <p:spPr>
            <a:xfrm>
              <a:off x="548548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8" name="object 15748"/>
            <p:cNvSpPr/>
            <p:nvPr/>
          </p:nvSpPr>
          <p:spPr>
            <a:xfrm>
              <a:off x="5485696" y="417083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9" name="object 15749"/>
            <p:cNvSpPr/>
            <p:nvPr/>
          </p:nvSpPr>
          <p:spPr>
            <a:xfrm>
              <a:off x="5485798" y="417070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3"/>
                  </a:moveTo>
                  <a:lnTo>
                    <a:pt x="887" y="44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0" name="object 15750"/>
            <p:cNvSpPr/>
            <p:nvPr/>
          </p:nvSpPr>
          <p:spPr>
            <a:xfrm>
              <a:off x="5485886" y="416977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11"/>
                  </a:moveTo>
                  <a:lnTo>
                    <a:pt x="887" y="91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1" name="object 15751"/>
            <p:cNvSpPr/>
            <p:nvPr/>
          </p:nvSpPr>
          <p:spPr>
            <a:xfrm>
              <a:off x="548597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2" name="object 15752"/>
            <p:cNvSpPr/>
            <p:nvPr/>
          </p:nvSpPr>
          <p:spPr>
            <a:xfrm>
              <a:off x="548653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3" name="object 15753"/>
            <p:cNvSpPr/>
            <p:nvPr/>
          </p:nvSpPr>
          <p:spPr>
            <a:xfrm>
              <a:off x="548701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4" name="object 15754"/>
            <p:cNvSpPr/>
            <p:nvPr/>
          </p:nvSpPr>
          <p:spPr>
            <a:xfrm>
              <a:off x="548705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5" name="object 15755"/>
            <p:cNvSpPr/>
            <p:nvPr/>
          </p:nvSpPr>
          <p:spPr>
            <a:xfrm>
              <a:off x="5488028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6" name="object 15756"/>
            <p:cNvSpPr/>
            <p:nvPr/>
          </p:nvSpPr>
          <p:spPr>
            <a:xfrm>
              <a:off x="5487192" y="417156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38" y="0"/>
                  </a:moveTo>
                  <a:lnTo>
                    <a:pt x="1812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7" name="object 15757"/>
            <p:cNvSpPr/>
            <p:nvPr/>
          </p:nvSpPr>
          <p:spPr>
            <a:xfrm>
              <a:off x="548816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8" name="object 15758"/>
            <p:cNvSpPr/>
            <p:nvPr/>
          </p:nvSpPr>
          <p:spPr>
            <a:xfrm>
              <a:off x="548820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9" name="object 15759"/>
            <p:cNvSpPr/>
            <p:nvPr/>
          </p:nvSpPr>
          <p:spPr>
            <a:xfrm>
              <a:off x="5488269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0" name="object 15760"/>
            <p:cNvSpPr/>
            <p:nvPr/>
          </p:nvSpPr>
          <p:spPr>
            <a:xfrm>
              <a:off x="5488307" y="4159885"/>
              <a:ext cx="0" cy="12065"/>
            </a:xfrm>
            <a:custGeom>
              <a:avLst/>
              <a:gdLst/>
              <a:ahLst/>
              <a:cxnLst/>
              <a:rect l="l" t="t" r="r" b="b"/>
              <a:pathLst>
                <a:path h="12064">
                  <a:moveTo>
                    <a:pt x="0" y="11709"/>
                  </a:moveTo>
                  <a:lnTo>
                    <a:pt x="0" y="11696"/>
                  </a:lnTo>
                </a:path>
                <a:path h="12064">
                  <a:moveTo>
                    <a:pt x="0" y="1170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1" name="object 15761"/>
            <p:cNvSpPr/>
            <p:nvPr/>
          </p:nvSpPr>
          <p:spPr>
            <a:xfrm>
              <a:off x="5488459" y="416973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30"/>
                  </a:moveTo>
                  <a:lnTo>
                    <a:pt x="887" y="93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2" name="object 15762"/>
            <p:cNvSpPr/>
            <p:nvPr/>
          </p:nvSpPr>
          <p:spPr>
            <a:xfrm>
              <a:off x="5488560" y="4160555"/>
              <a:ext cx="0" cy="11430"/>
            </a:xfrm>
            <a:custGeom>
              <a:avLst/>
              <a:gdLst/>
              <a:ahLst/>
              <a:cxnLst/>
              <a:rect l="l" t="t" r="r" b="b"/>
              <a:pathLst>
                <a:path h="11429">
                  <a:moveTo>
                    <a:pt x="0" y="1103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3" name="object 15763"/>
            <p:cNvSpPr/>
            <p:nvPr/>
          </p:nvSpPr>
          <p:spPr>
            <a:xfrm>
              <a:off x="548872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4" name="object 15764"/>
            <p:cNvSpPr/>
            <p:nvPr/>
          </p:nvSpPr>
          <p:spPr>
            <a:xfrm>
              <a:off x="549032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5" name="object 15765"/>
            <p:cNvSpPr/>
            <p:nvPr/>
          </p:nvSpPr>
          <p:spPr>
            <a:xfrm>
              <a:off x="549058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6" name="object 15766"/>
            <p:cNvSpPr/>
            <p:nvPr/>
          </p:nvSpPr>
          <p:spPr>
            <a:xfrm>
              <a:off x="549067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7" name="object 15767"/>
            <p:cNvSpPr/>
            <p:nvPr/>
          </p:nvSpPr>
          <p:spPr>
            <a:xfrm>
              <a:off x="549075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8" name="object 15768"/>
            <p:cNvSpPr/>
            <p:nvPr/>
          </p:nvSpPr>
          <p:spPr>
            <a:xfrm>
              <a:off x="5490867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9" name="object 15769"/>
            <p:cNvSpPr/>
            <p:nvPr/>
          </p:nvSpPr>
          <p:spPr>
            <a:xfrm>
              <a:off x="549091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0" name="object 15770"/>
            <p:cNvSpPr/>
            <p:nvPr/>
          </p:nvSpPr>
          <p:spPr>
            <a:xfrm>
              <a:off x="5491006" y="416975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17"/>
                  </a:moveTo>
                  <a:lnTo>
                    <a:pt x="887" y="91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1" name="object 15771"/>
            <p:cNvSpPr/>
            <p:nvPr/>
          </p:nvSpPr>
          <p:spPr>
            <a:xfrm>
              <a:off x="5491082" y="417031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39"/>
                  </a:moveTo>
                  <a:lnTo>
                    <a:pt x="887" y="63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2" name="object 15772"/>
            <p:cNvSpPr/>
            <p:nvPr/>
          </p:nvSpPr>
          <p:spPr>
            <a:xfrm>
              <a:off x="5491196" y="4169657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68"/>
                  </a:moveTo>
                  <a:lnTo>
                    <a:pt x="887" y="96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3" name="object 15773"/>
            <p:cNvSpPr/>
            <p:nvPr/>
          </p:nvSpPr>
          <p:spPr>
            <a:xfrm>
              <a:off x="549127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4" name="object 15774"/>
            <p:cNvSpPr/>
            <p:nvPr/>
          </p:nvSpPr>
          <p:spPr>
            <a:xfrm>
              <a:off x="549167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5" name="object 15775"/>
            <p:cNvSpPr/>
            <p:nvPr/>
          </p:nvSpPr>
          <p:spPr>
            <a:xfrm>
              <a:off x="549217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6" name="object 15776"/>
            <p:cNvSpPr/>
            <p:nvPr/>
          </p:nvSpPr>
          <p:spPr>
            <a:xfrm>
              <a:off x="549229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7" name="object 15777"/>
            <p:cNvSpPr/>
            <p:nvPr/>
          </p:nvSpPr>
          <p:spPr>
            <a:xfrm>
              <a:off x="549321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8" name="object 15778"/>
            <p:cNvSpPr/>
            <p:nvPr/>
          </p:nvSpPr>
          <p:spPr>
            <a:xfrm>
              <a:off x="5493338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9" name="object 15779"/>
            <p:cNvSpPr/>
            <p:nvPr/>
          </p:nvSpPr>
          <p:spPr>
            <a:xfrm>
              <a:off x="549337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0" name="object 15780"/>
            <p:cNvSpPr/>
            <p:nvPr/>
          </p:nvSpPr>
          <p:spPr>
            <a:xfrm>
              <a:off x="549342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1" name="object 15781"/>
            <p:cNvSpPr/>
            <p:nvPr/>
          </p:nvSpPr>
          <p:spPr>
            <a:xfrm>
              <a:off x="549346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2" name="object 15782"/>
            <p:cNvSpPr/>
            <p:nvPr/>
          </p:nvSpPr>
          <p:spPr>
            <a:xfrm>
              <a:off x="549350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3" name="object 15783"/>
            <p:cNvSpPr/>
            <p:nvPr/>
          </p:nvSpPr>
          <p:spPr>
            <a:xfrm>
              <a:off x="5493579" y="41711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4" name="object 15784"/>
            <p:cNvSpPr/>
            <p:nvPr/>
          </p:nvSpPr>
          <p:spPr>
            <a:xfrm>
              <a:off x="5493668" y="4168758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17"/>
                  </a:moveTo>
                  <a:lnTo>
                    <a:pt x="887" y="141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5" name="object 15785"/>
            <p:cNvSpPr/>
            <p:nvPr/>
          </p:nvSpPr>
          <p:spPr>
            <a:xfrm>
              <a:off x="5493769" y="4162619"/>
              <a:ext cx="0" cy="9525"/>
            </a:xfrm>
            <a:custGeom>
              <a:avLst/>
              <a:gdLst/>
              <a:ahLst/>
              <a:cxnLst/>
              <a:rect l="l" t="t" r="r" b="b"/>
              <a:pathLst>
                <a:path h="9525">
                  <a:moveTo>
                    <a:pt x="0" y="8975"/>
                  </a:moveTo>
                  <a:lnTo>
                    <a:pt x="0" y="3430"/>
                  </a:lnTo>
                </a:path>
                <a:path h="9525">
                  <a:moveTo>
                    <a:pt x="0" y="897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6" name="object 15786"/>
            <p:cNvSpPr/>
            <p:nvPr/>
          </p:nvSpPr>
          <p:spPr>
            <a:xfrm>
              <a:off x="549406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7" name="object 15787"/>
            <p:cNvSpPr/>
            <p:nvPr/>
          </p:nvSpPr>
          <p:spPr>
            <a:xfrm>
              <a:off x="549427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8" name="object 15788"/>
            <p:cNvSpPr/>
            <p:nvPr/>
          </p:nvSpPr>
          <p:spPr>
            <a:xfrm>
              <a:off x="549461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9" name="object 15789"/>
            <p:cNvSpPr/>
            <p:nvPr/>
          </p:nvSpPr>
          <p:spPr>
            <a:xfrm>
              <a:off x="549474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0" name="object 15790"/>
            <p:cNvSpPr/>
            <p:nvPr/>
          </p:nvSpPr>
          <p:spPr>
            <a:xfrm>
              <a:off x="549504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1" name="object 15791"/>
            <p:cNvSpPr/>
            <p:nvPr/>
          </p:nvSpPr>
          <p:spPr>
            <a:xfrm>
              <a:off x="5496088" y="417077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1"/>
                  </a:moveTo>
                  <a:lnTo>
                    <a:pt x="887" y="41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2" name="object 15792"/>
            <p:cNvSpPr/>
            <p:nvPr/>
          </p:nvSpPr>
          <p:spPr>
            <a:xfrm>
              <a:off x="549612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3" name="object 15793"/>
            <p:cNvSpPr/>
            <p:nvPr/>
          </p:nvSpPr>
          <p:spPr>
            <a:xfrm>
              <a:off x="5496164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4" name="object 15794"/>
            <p:cNvSpPr/>
            <p:nvPr/>
          </p:nvSpPr>
          <p:spPr>
            <a:xfrm>
              <a:off x="549622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5" name="object 15795"/>
            <p:cNvSpPr/>
            <p:nvPr/>
          </p:nvSpPr>
          <p:spPr>
            <a:xfrm>
              <a:off x="5496304" y="41710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6" name="object 15796"/>
            <p:cNvSpPr/>
            <p:nvPr/>
          </p:nvSpPr>
          <p:spPr>
            <a:xfrm>
              <a:off x="5496405" y="417026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64"/>
                  </a:moveTo>
                  <a:lnTo>
                    <a:pt x="887" y="6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7" name="object 15797"/>
            <p:cNvSpPr/>
            <p:nvPr/>
          </p:nvSpPr>
          <p:spPr>
            <a:xfrm>
              <a:off x="5496506" y="416994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22"/>
                  </a:moveTo>
                  <a:lnTo>
                    <a:pt x="887" y="82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8" name="object 15798"/>
            <p:cNvSpPr/>
            <p:nvPr/>
          </p:nvSpPr>
          <p:spPr>
            <a:xfrm>
              <a:off x="5496582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9" name="object 15799"/>
            <p:cNvSpPr/>
            <p:nvPr/>
          </p:nvSpPr>
          <p:spPr>
            <a:xfrm>
              <a:off x="5497406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0" name="object 15800"/>
            <p:cNvSpPr/>
            <p:nvPr/>
          </p:nvSpPr>
          <p:spPr>
            <a:xfrm>
              <a:off x="5497761" y="4171556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88" y="0"/>
                  </a:moveTo>
                  <a:lnTo>
                    <a:pt x="1862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1" name="object 15801"/>
            <p:cNvSpPr/>
            <p:nvPr/>
          </p:nvSpPr>
          <p:spPr>
            <a:xfrm>
              <a:off x="549877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2" name="object 15802"/>
            <p:cNvSpPr/>
            <p:nvPr/>
          </p:nvSpPr>
          <p:spPr>
            <a:xfrm>
              <a:off x="5498825" y="417089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3" name="object 15803"/>
            <p:cNvSpPr/>
            <p:nvPr/>
          </p:nvSpPr>
          <p:spPr>
            <a:xfrm>
              <a:off x="5498889" y="4169265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64"/>
                  </a:moveTo>
                  <a:lnTo>
                    <a:pt x="887" y="1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4" name="object 15804"/>
            <p:cNvSpPr/>
            <p:nvPr/>
          </p:nvSpPr>
          <p:spPr>
            <a:xfrm>
              <a:off x="5498978" y="4169328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32"/>
                  </a:moveTo>
                  <a:lnTo>
                    <a:pt x="887" y="1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5" name="object 15805"/>
            <p:cNvSpPr/>
            <p:nvPr/>
          </p:nvSpPr>
          <p:spPr>
            <a:xfrm>
              <a:off x="5499066" y="4169455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69"/>
                  </a:moveTo>
                  <a:lnTo>
                    <a:pt x="887" y="10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6" name="object 15806"/>
            <p:cNvSpPr/>
            <p:nvPr/>
          </p:nvSpPr>
          <p:spPr>
            <a:xfrm>
              <a:off x="5499168" y="4168974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10"/>
                  </a:moveTo>
                  <a:lnTo>
                    <a:pt x="887" y="131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7" name="object 15807"/>
            <p:cNvSpPr/>
            <p:nvPr/>
          </p:nvSpPr>
          <p:spPr>
            <a:xfrm>
              <a:off x="549925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8" name="object 15808"/>
            <p:cNvSpPr/>
            <p:nvPr/>
          </p:nvSpPr>
          <p:spPr>
            <a:xfrm>
              <a:off x="549930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9" name="object 15809"/>
            <p:cNvSpPr/>
            <p:nvPr/>
          </p:nvSpPr>
          <p:spPr>
            <a:xfrm>
              <a:off x="550010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0" name="object 15810"/>
            <p:cNvSpPr/>
            <p:nvPr/>
          </p:nvSpPr>
          <p:spPr>
            <a:xfrm>
              <a:off x="550129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1" name="object 15811"/>
            <p:cNvSpPr/>
            <p:nvPr/>
          </p:nvSpPr>
          <p:spPr>
            <a:xfrm>
              <a:off x="550142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2" name="object 15812"/>
            <p:cNvSpPr/>
            <p:nvPr/>
          </p:nvSpPr>
          <p:spPr>
            <a:xfrm>
              <a:off x="5501474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3" name="object 15813"/>
            <p:cNvSpPr/>
            <p:nvPr/>
          </p:nvSpPr>
          <p:spPr>
            <a:xfrm>
              <a:off x="5501525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4" name="object 15814"/>
            <p:cNvSpPr/>
            <p:nvPr/>
          </p:nvSpPr>
          <p:spPr>
            <a:xfrm>
              <a:off x="5501601" y="416972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36"/>
                  </a:moveTo>
                  <a:lnTo>
                    <a:pt x="887" y="93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5" name="object 15815"/>
            <p:cNvSpPr/>
            <p:nvPr/>
          </p:nvSpPr>
          <p:spPr>
            <a:xfrm>
              <a:off x="5501715" y="41711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6" name="object 15816"/>
            <p:cNvSpPr/>
            <p:nvPr/>
          </p:nvSpPr>
          <p:spPr>
            <a:xfrm>
              <a:off x="5501804" y="41711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7" name="object 15817"/>
            <p:cNvSpPr/>
            <p:nvPr/>
          </p:nvSpPr>
          <p:spPr>
            <a:xfrm>
              <a:off x="550186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8" name="object 15818"/>
            <p:cNvSpPr/>
            <p:nvPr/>
          </p:nvSpPr>
          <p:spPr>
            <a:xfrm>
              <a:off x="550394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9" name="object 15819"/>
            <p:cNvSpPr/>
            <p:nvPr/>
          </p:nvSpPr>
          <p:spPr>
            <a:xfrm>
              <a:off x="5504034" y="416997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10"/>
                  </a:moveTo>
                  <a:lnTo>
                    <a:pt x="887" y="81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0" name="object 15820"/>
            <p:cNvSpPr/>
            <p:nvPr/>
          </p:nvSpPr>
          <p:spPr>
            <a:xfrm>
              <a:off x="5504135" y="416954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25"/>
                  </a:moveTo>
                  <a:lnTo>
                    <a:pt x="887" y="10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1" name="object 15821"/>
            <p:cNvSpPr/>
            <p:nvPr/>
          </p:nvSpPr>
          <p:spPr>
            <a:xfrm>
              <a:off x="5504186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2" name="object 15822"/>
            <p:cNvSpPr/>
            <p:nvPr/>
          </p:nvSpPr>
          <p:spPr>
            <a:xfrm>
              <a:off x="5504287" y="4169594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00"/>
                  </a:moveTo>
                  <a:lnTo>
                    <a:pt x="887" y="100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3" name="object 15823"/>
            <p:cNvSpPr/>
            <p:nvPr/>
          </p:nvSpPr>
          <p:spPr>
            <a:xfrm>
              <a:off x="5504376" y="41712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4" name="object 15824"/>
            <p:cNvSpPr/>
            <p:nvPr/>
          </p:nvSpPr>
          <p:spPr>
            <a:xfrm>
              <a:off x="5504414" y="41711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5" name="object 15825"/>
            <p:cNvSpPr/>
            <p:nvPr/>
          </p:nvSpPr>
          <p:spPr>
            <a:xfrm>
              <a:off x="5504465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6" name="object 15826"/>
            <p:cNvSpPr/>
            <p:nvPr/>
          </p:nvSpPr>
          <p:spPr>
            <a:xfrm>
              <a:off x="550518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7" name="object 15827"/>
            <p:cNvSpPr/>
            <p:nvPr/>
          </p:nvSpPr>
          <p:spPr>
            <a:xfrm>
              <a:off x="550536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8" name="object 15828"/>
            <p:cNvSpPr/>
            <p:nvPr/>
          </p:nvSpPr>
          <p:spPr>
            <a:xfrm>
              <a:off x="550541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9" name="object 15829"/>
            <p:cNvSpPr/>
            <p:nvPr/>
          </p:nvSpPr>
          <p:spPr>
            <a:xfrm>
              <a:off x="550651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0" name="object 15830"/>
            <p:cNvSpPr/>
            <p:nvPr/>
          </p:nvSpPr>
          <p:spPr>
            <a:xfrm>
              <a:off x="5506569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1" name="object 15831"/>
            <p:cNvSpPr/>
            <p:nvPr/>
          </p:nvSpPr>
          <p:spPr>
            <a:xfrm>
              <a:off x="5506683" y="417094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2" name="object 15832"/>
            <p:cNvSpPr/>
            <p:nvPr/>
          </p:nvSpPr>
          <p:spPr>
            <a:xfrm>
              <a:off x="5506771" y="41711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3" name="object 15833"/>
            <p:cNvSpPr/>
            <p:nvPr/>
          </p:nvSpPr>
          <p:spPr>
            <a:xfrm>
              <a:off x="5506911" y="41711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4" name="object 15834"/>
            <p:cNvSpPr/>
            <p:nvPr/>
          </p:nvSpPr>
          <p:spPr>
            <a:xfrm>
              <a:off x="550696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5" name="object 15835"/>
            <p:cNvSpPr/>
            <p:nvPr/>
          </p:nvSpPr>
          <p:spPr>
            <a:xfrm>
              <a:off x="5507012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6" name="object 15836"/>
            <p:cNvSpPr/>
            <p:nvPr/>
          </p:nvSpPr>
          <p:spPr>
            <a:xfrm>
              <a:off x="550706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7" name="object 15837"/>
            <p:cNvSpPr/>
            <p:nvPr/>
          </p:nvSpPr>
          <p:spPr>
            <a:xfrm>
              <a:off x="550710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8" name="object 15838"/>
            <p:cNvSpPr/>
            <p:nvPr/>
          </p:nvSpPr>
          <p:spPr>
            <a:xfrm>
              <a:off x="550800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9" name="object 15839"/>
            <p:cNvSpPr/>
            <p:nvPr/>
          </p:nvSpPr>
          <p:spPr>
            <a:xfrm>
              <a:off x="550810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0" name="object 15840"/>
            <p:cNvSpPr/>
            <p:nvPr/>
          </p:nvSpPr>
          <p:spPr>
            <a:xfrm>
              <a:off x="550826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1" name="object 15841"/>
            <p:cNvSpPr/>
            <p:nvPr/>
          </p:nvSpPr>
          <p:spPr>
            <a:xfrm>
              <a:off x="550910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2" name="object 15842"/>
            <p:cNvSpPr/>
            <p:nvPr/>
          </p:nvSpPr>
          <p:spPr>
            <a:xfrm>
              <a:off x="5509243" y="4161112"/>
              <a:ext cx="0" cy="10795"/>
            </a:xfrm>
            <a:custGeom>
              <a:avLst/>
              <a:gdLst/>
              <a:ahLst/>
              <a:cxnLst/>
              <a:rect l="l" t="t" r="r" b="b"/>
              <a:pathLst>
                <a:path h="10795">
                  <a:moveTo>
                    <a:pt x="0" y="10481"/>
                  </a:moveTo>
                  <a:lnTo>
                    <a:pt x="0" y="10468"/>
                  </a:lnTo>
                </a:path>
                <a:path h="10795">
                  <a:moveTo>
                    <a:pt x="0" y="1048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3" name="object 15843"/>
            <p:cNvSpPr/>
            <p:nvPr/>
          </p:nvSpPr>
          <p:spPr>
            <a:xfrm>
              <a:off x="5509433" y="417039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01"/>
                  </a:moveTo>
                  <a:lnTo>
                    <a:pt x="887" y="6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4" name="object 15844"/>
            <p:cNvSpPr/>
            <p:nvPr/>
          </p:nvSpPr>
          <p:spPr>
            <a:xfrm>
              <a:off x="5509483" y="416924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77"/>
                  </a:moveTo>
                  <a:lnTo>
                    <a:pt x="887" y="11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5" name="object 15845"/>
            <p:cNvSpPr/>
            <p:nvPr/>
          </p:nvSpPr>
          <p:spPr>
            <a:xfrm>
              <a:off x="5509610" y="417008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53"/>
                  </a:moveTo>
                  <a:lnTo>
                    <a:pt x="887" y="75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6" name="object 15846"/>
            <p:cNvSpPr/>
            <p:nvPr/>
          </p:nvSpPr>
          <p:spPr>
            <a:xfrm>
              <a:off x="550968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7" name="object 15847"/>
            <p:cNvSpPr/>
            <p:nvPr/>
          </p:nvSpPr>
          <p:spPr>
            <a:xfrm>
              <a:off x="5509724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8" name="object 15848"/>
            <p:cNvSpPr/>
            <p:nvPr/>
          </p:nvSpPr>
          <p:spPr>
            <a:xfrm>
              <a:off x="551044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9" name="object 15849"/>
            <p:cNvSpPr/>
            <p:nvPr/>
          </p:nvSpPr>
          <p:spPr>
            <a:xfrm>
              <a:off x="551062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0" name="object 15850"/>
            <p:cNvSpPr/>
            <p:nvPr/>
          </p:nvSpPr>
          <p:spPr>
            <a:xfrm>
              <a:off x="5510725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1" name="object 15851"/>
            <p:cNvSpPr/>
            <p:nvPr/>
          </p:nvSpPr>
          <p:spPr>
            <a:xfrm>
              <a:off x="551190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2" name="object 15852"/>
            <p:cNvSpPr/>
            <p:nvPr/>
          </p:nvSpPr>
          <p:spPr>
            <a:xfrm>
              <a:off x="5511980" y="416989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48"/>
                  </a:moveTo>
                  <a:lnTo>
                    <a:pt x="887" y="84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3" name="object 15853"/>
            <p:cNvSpPr/>
            <p:nvPr/>
          </p:nvSpPr>
          <p:spPr>
            <a:xfrm>
              <a:off x="5512081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4" name="object 15854"/>
            <p:cNvSpPr/>
            <p:nvPr/>
          </p:nvSpPr>
          <p:spPr>
            <a:xfrm>
              <a:off x="5512132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5" name="object 15855"/>
            <p:cNvSpPr/>
            <p:nvPr/>
          </p:nvSpPr>
          <p:spPr>
            <a:xfrm>
              <a:off x="5512221" y="41710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6" name="object 15856"/>
            <p:cNvSpPr/>
            <p:nvPr/>
          </p:nvSpPr>
          <p:spPr>
            <a:xfrm>
              <a:off x="5512271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7" name="object 15857"/>
            <p:cNvSpPr/>
            <p:nvPr/>
          </p:nvSpPr>
          <p:spPr>
            <a:xfrm>
              <a:off x="551232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8" name="object 15858"/>
            <p:cNvSpPr/>
            <p:nvPr/>
          </p:nvSpPr>
          <p:spPr>
            <a:xfrm>
              <a:off x="5512360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9" name="object 15859"/>
            <p:cNvSpPr/>
            <p:nvPr/>
          </p:nvSpPr>
          <p:spPr>
            <a:xfrm>
              <a:off x="551413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0" name="object 15860"/>
            <p:cNvSpPr/>
            <p:nvPr/>
          </p:nvSpPr>
          <p:spPr>
            <a:xfrm>
              <a:off x="5514552" y="41711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1" name="object 15861"/>
            <p:cNvSpPr/>
            <p:nvPr/>
          </p:nvSpPr>
          <p:spPr>
            <a:xfrm>
              <a:off x="5514641" y="417061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7"/>
                  </a:moveTo>
                  <a:lnTo>
                    <a:pt x="887" y="48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2" name="object 15862"/>
            <p:cNvSpPr/>
            <p:nvPr/>
          </p:nvSpPr>
          <p:spPr>
            <a:xfrm>
              <a:off x="5514743" y="4159555"/>
              <a:ext cx="0" cy="12065"/>
            </a:xfrm>
            <a:custGeom>
              <a:avLst/>
              <a:gdLst/>
              <a:ahLst/>
              <a:cxnLst/>
              <a:rect l="l" t="t" r="r" b="b"/>
              <a:pathLst>
                <a:path h="12064">
                  <a:moveTo>
                    <a:pt x="0" y="1203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3" name="object 15863"/>
            <p:cNvSpPr/>
            <p:nvPr/>
          </p:nvSpPr>
          <p:spPr>
            <a:xfrm>
              <a:off x="5514831" y="41711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4" name="object 15864"/>
            <p:cNvSpPr/>
            <p:nvPr/>
          </p:nvSpPr>
          <p:spPr>
            <a:xfrm>
              <a:off x="5514920" y="417092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5" name="object 15865"/>
            <p:cNvSpPr/>
            <p:nvPr/>
          </p:nvSpPr>
          <p:spPr>
            <a:xfrm>
              <a:off x="551499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6" name="object 15866"/>
            <p:cNvSpPr/>
            <p:nvPr/>
          </p:nvSpPr>
          <p:spPr>
            <a:xfrm>
              <a:off x="5515034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7" name="object 15867"/>
            <p:cNvSpPr/>
            <p:nvPr/>
          </p:nvSpPr>
          <p:spPr>
            <a:xfrm>
              <a:off x="551587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8" name="object 15868"/>
            <p:cNvSpPr/>
            <p:nvPr/>
          </p:nvSpPr>
          <p:spPr>
            <a:xfrm>
              <a:off x="551641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9" name="object 15869"/>
            <p:cNvSpPr/>
            <p:nvPr/>
          </p:nvSpPr>
          <p:spPr>
            <a:xfrm>
              <a:off x="551660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0" name="object 15870"/>
            <p:cNvSpPr/>
            <p:nvPr/>
          </p:nvSpPr>
          <p:spPr>
            <a:xfrm>
              <a:off x="551712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1" name="object 15871"/>
            <p:cNvSpPr/>
            <p:nvPr/>
          </p:nvSpPr>
          <p:spPr>
            <a:xfrm>
              <a:off x="551720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2" name="object 15872"/>
            <p:cNvSpPr/>
            <p:nvPr/>
          </p:nvSpPr>
          <p:spPr>
            <a:xfrm>
              <a:off x="551727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3" name="object 15873"/>
            <p:cNvSpPr/>
            <p:nvPr/>
          </p:nvSpPr>
          <p:spPr>
            <a:xfrm>
              <a:off x="5517391" y="4169657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68"/>
                  </a:moveTo>
                  <a:lnTo>
                    <a:pt x="887" y="96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4" name="object 15874"/>
            <p:cNvSpPr/>
            <p:nvPr/>
          </p:nvSpPr>
          <p:spPr>
            <a:xfrm>
              <a:off x="5517518" y="41712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5" name="object 15875"/>
            <p:cNvSpPr/>
            <p:nvPr/>
          </p:nvSpPr>
          <p:spPr>
            <a:xfrm>
              <a:off x="5517607" y="41710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6" name="object 15876"/>
            <p:cNvSpPr/>
            <p:nvPr/>
          </p:nvSpPr>
          <p:spPr>
            <a:xfrm>
              <a:off x="551767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7" name="object 15877"/>
            <p:cNvSpPr/>
            <p:nvPr/>
          </p:nvSpPr>
          <p:spPr>
            <a:xfrm>
              <a:off x="551968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8" name="object 15878"/>
            <p:cNvSpPr/>
            <p:nvPr/>
          </p:nvSpPr>
          <p:spPr>
            <a:xfrm>
              <a:off x="551976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9" name="object 15879"/>
            <p:cNvSpPr/>
            <p:nvPr/>
          </p:nvSpPr>
          <p:spPr>
            <a:xfrm>
              <a:off x="5519862" y="41712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0" name="object 15880"/>
            <p:cNvSpPr/>
            <p:nvPr/>
          </p:nvSpPr>
          <p:spPr>
            <a:xfrm>
              <a:off x="5519951" y="4111932"/>
              <a:ext cx="0" cy="59690"/>
            </a:xfrm>
            <a:custGeom>
              <a:avLst/>
              <a:gdLst/>
              <a:ahLst/>
              <a:cxnLst/>
              <a:rect l="l" t="t" r="r" b="b"/>
              <a:pathLst>
                <a:path h="59689">
                  <a:moveTo>
                    <a:pt x="0" y="59661"/>
                  </a:moveTo>
                  <a:lnTo>
                    <a:pt x="0" y="52433"/>
                  </a:lnTo>
                </a:path>
                <a:path h="59689">
                  <a:moveTo>
                    <a:pt x="0" y="5966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1" name="object 15881"/>
            <p:cNvSpPr/>
            <p:nvPr/>
          </p:nvSpPr>
          <p:spPr>
            <a:xfrm>
              <a:off x="5520141" y="41711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2" name="object 15882"/>
            <p:cNvSpPr/>
            <p:nvPr/>
          </p:nvSpPr>
          <p:spPr>
            <a:xfrm>
              <a:off x="5520243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3" name="object 15883"/>
            <p:cNvSpPr/>
            <p:nvPr/>
          </p:nvSpPr>
          <p:spPr>
            <a:xfrm>
              <a:off x="552034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4" name="object 15884"/>
            <p:cNvSpPr/>
            <p:nvPr/>
          </p:nvSpPr>
          <p:spPr>
            <a:xfrm>
              <a:off x="552124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5" name="object 15885"/>
            <p:cNvSpPr/>
            <p:nvPr/>
          </p:nvSpPr>
          <p:spPr>
            <a:xfrm>
              <a:off x="552138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6" name="object 15886"/>
            <p:cNvSpPr/>
            <p:nvPr/>
          </p:nvSpPr>
          <p:spPr>
            <a:xfrm>
              <a:off x="552162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7" name="object 15887"/>
            <p:cNvSpPr/>
            <p:nvPr/>
          </p:nvSpPr>
          <p:spPr>
            <a:xfrm>
              <a:off x="552209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8" name="object 15888"/>
            <p:cNvSpPr/>
            <p:nvPr/>
          </p:nvSpPr>
          <p:spPr>
            <a:xfrm>
              <a:off x="552233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9" name="object 15889"/>
            <p:cNvSpPr/>
            <p:nvPr/>
          </p:nvSpPr>
          <p:spPr>
            <a:xfrm>
              <a:off x="5522498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0" name="object 15890"/>
            <p:cNvSpPr/>
            <p:nvPr/>
          </p:nvSpPr>
          <p:spPr>
            <a:xfrm>
              <a:off x="5522600" y="417032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32"/>
                  </a:moveTo>
                  <a:lnTo>
                    <a:pt x="887" y="6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1" name="object 15891"/>
            <p:cNvSpPr/>
            <p:nvPr/>
          </p:nvSpPr>
          <p:spPr>
            <a:xfrm>
              <a:off x="5522688" y="4161150"/>
              <a:ext cx="0" cy="10795"/>
            </a:xfrm>
            <a:custGeom>
              <a:avLst/>
              <a:gdLst/>
              <a:ahLst/>
              <a:cxnLst/>
              <a:rect l="l" t="t" r="r" b="b"/>
              <a:pathLst>
                <a:path h="10795">
                  <a:moveTo>
                    <a:pt x="0" y="1044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2" name="object 15892"/>
            <p:cNvSpPr/>
            <p:nvPr/>
          </p:nvSpPr>
          <p:spPr>
            <a:xfrm>
              <a:off x="5522764" y="417048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6"/>
                  </a:moveTo>
                  <a:lnTo>
                    <a:pt x="887" y="5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3" name="object 15893"/>
            <p:cNvSpPr/>
            <p:nvPr/>
          </p:nvSpPr>
          <p:spPr>
            <a:xfrm>
              <a:off x="552285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4" name="object 15894"/>
            <p:cNvSpPr/>
            <p:nvPr/>
          </p:nvSpPr>
          <p:spPr>
            <a:xfrm>
              <a:off x="5522917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5" name="object 15895"/>
            <p:cNvSpPr/>
            <p:nvPr/>
          </p:nvSpPr>
          <p:spPr>
            <a:xfrm>
              <a:off x="552395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6" name="object 15896"/>
            <p:cNvSpPr/>
            <p:nvPr/>
          </p:nvSpPr>
          <p:spPr>
            <a:xfrm>
              <a:off x="5523943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63" y="0"/>
                  </a:moveTo>
                  <a:lnTo>
                    <a:pt x="183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7" name="object 15897"/>
            <p:cNvSpPr/>
            <p:nvPr/>
          </p:nvSpPr>
          <p:spPr>
            <a:xfrm>
              <a:off x="5525071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8" name="object 15898"/>
            <p:cNvSpPr/>
            <p:nvPr/>
          </p:nvSpPr>
          <p:spPr>
            <a:xfrm>
              <a:off x="5525172" y="417094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9" name="object 15899"/>
            <p:cNvSpPr/>
            <p:nvPr/>
          </p:nvSpPr>
          <p:spPr>
            <a:xfrm>
              <a:off x="5525198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0" name="object 15900"/>
            <p:cNvSpPr/>
            <p:nvPr/>
          </p:nvSpPr>
          <p:spPr>
            <a:xfrm>
              <a:off x="5525261" y="416994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22"/>
                  </a:moveTo>
                  <a:lnTo>
                    <a:pt x="887" y="82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1" name="object 15901"/>
            <p:cNvSpPr/>
            <p:nvPr/>
          </p:nvSpPr>
          <p:spPr>
            <a:xfrm>
              <a:off x="5525362" y="4163442"/>
              <a:ext cx="0" cy="8255"/>
            </a:xfrm>
            <a:custGeom>
              <a:avLst/>
              <a:gdLst/>
              <a:ahLst/>
              <a:cxnLst/>
              <a:rect l="l" t="t" r="r" b="b"/>
              <a:pathLst>
                <a:path h="8254">
                  <a:moveTo>
                    <a:pt x="0" y="815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2" name="object 15902"/>
            <p:cNvSpPr/>
            <p:nvPr/>
          </p:nvSpPr>
          <p:spPr>
            <a:xfrm>
              <a:off x="5525451" y="417089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3" name="object 15903"/>
            <p:cNvSpPr/>
            <p:nvPr/>
          </p:nvSpPr>
          <p:spPr>
            <a:xfrm>
              <a:off x="5525553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4" name="object 15904"/>
            <p:cNvSpPr/>
            <p:nvPr/>
          </p:nvSpPr>
          <p:spPr>
            <a:xfrm>
              <a:off x="552566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5" name="object 15905"/>
            <p:cNvSpPr/>
            <p:nvPr/>
          </p:nvSpPr>
          <p:spPr>
            <a:xfrm>
              <a:off x="552645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6" name="object 15906"/>
            <p:cNvSpPr/>
            <p:nvPr/>
          </p:nvSpPr>
          <p:spPr>
            <a:xfrm>
              <a:off x="552747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7" name="object 15907"/>
            <p:cNvSpPr/>
            <p:nvPr/>
          </p:nvSpPr>
          <p:spPr>
            <a:xfrm>
              <a:off x="552755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8" name="object 15908"/>
            <p:cNvSpPr/>
            <p:nvPr/>
          </p:nvSpPr>
          <p:spPr>
            <a:xfrm>
              <a:off x="552772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9" name="object 15909"/>
            <p:cNvSpPr/>
            <p:nvPr/>
          </p:nvSpPr>
          <p:spPr>
            <a:xfrm>
              <a:off x="552774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0" name="object 15910"/>
            <p:cNvSpPr/>
            <p:nvPr/>
          </p:nvSpPr>
          <p:spPr>
            <a:xfrm>
              <a:off x="5527808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1" name="object 15911"/>
            <p:cNvSpPr/>
            <p:nvPr/>
          </p:nvSpPr>
          <p:spPr>
            <a:xfrm>
              <a:off x="552783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2" name="object 15912"/>
            <p:cNvSpPr/>
            <p:nvPr/>
          </p:nvSpPr>
          <p:spPr>
            <a:xfrm>
              <a:off x="5527897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3" name="object 15913"/>
            <p:cNvSpPr/>
            <p:nvPr/>
          </p:nvSpPr>
          <p:spPr>
            <a:xfrm>
              <a:off x="5527998" y="416989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48"/>
                  </a:moveTo>
                  <a:lnTo>
                    <a:pt x="887" y="84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4" name="object 15914"/>
            <p:cNvSpPr/>
            <p:nvPr/>
          </p:nvSpPr>
          <p:spPr>
            <a:xfrm>
              <a:off x="5528074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5" name="object 15915"/>
            <p:cNvSpPr/>
            <p:nvPr/>
          </p:nvSpPr>
          <p:spPr>
            <a:xfrm>
              <a:off x="5528163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6" name="object 15916"/>
            <p:cNvSpPr/>
            <p:nvPr/>
          </p:nvSpPr>
          <p:spPr>
            <a:xfrm>
              <a:off x="552902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7" name="object 15917"/>
            <p:cNvSpPr/>
            <p:nvPr/>
          </p:nvSpPr>
          <p:spPr>
            <a:xfrm>
              <a:off x="5529063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8" name="object 15918"/>
            <p:cNvSpPr/>
            <p:nvPr/>
          </p:nvSpPr>
          <p:spPr>
            <a:xfrm>
              <a:off x="552913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9" name="object 15919"/>
            <p:cNvSpPr/>
            <p:nvPr/>
          </p:nvSpPr>
          <p:spPr>
            <a:xfrm>
              <a:off x="552986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0" name="object 15920"/>
            <p:cNvSpPr/>
            <p:nvPr/>
          </p:nvSpPr>
          <p:spPr>
            <a:xfrm>
              <a:off x="553014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1" name="object 15921"/>
            <p:cNvSpPr/>
            <p:nvPr/>
          </p:nvSpPr>
          <p:spPr>
            <a:xfrm>
              <a:off x="5530267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2" name="object 15922"/>
            <p:cNvSpPr/>
            <p:nvPr/>
          </p:nvSpPr>
          <p:spPr>
            <a:xfrm>
              <a:off x="553038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3" name="object 15923"/>
            <p:cNvSpPr/>
            <p:nvPr/>
          </p:nvSpPr>
          <p:spPr>
            <a:xfrm>
              <a:off x="5530432" y="417011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40"/>
                  </a:moveTo>
                  <a:lnTo>
                    <a:pt x="887" y="74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4" name="object 15924"/>
            <p:cNvSpPr/>
            <p:nvPr/>
          </p:nvSpPr>
          <p:spPr>
            <a:xfrm>
              <a:off x="5530470" y="417006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65"/>
                  </a:moveTo>
                  <a:lnTo>
                    <a:pt x="887" y="76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5" name="object 15925"/>
            <p:cNvSpPr/>
            <p:nvPr/>
          </p:nvSpPr>
          <p:spPr>
            <a:xfrm>
              <a:off x="5530571" y="4169505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44"/>
                  </a:moveTo>
                  <a:lnTo>
                    <a:pt x="887" y="10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6" name="object 15926"/>
            <p:cNvSpPr/>
            <p:nvPr/>
          </p:nvSpPr>
          <p:spPr>
            <a:xfrm>
              <a:off x="5530660" y="4163049"/>
              <a:ext cx="0" cy="8890"/>
            </a:xfrm>
            <a:custGeom>
              <a:avLst/>
              <a:gdLst/>
              <a:ahLst/>
              <a:cxnLst/>
              <a:rect l="l" t="t" r="r" b="b"/>
              <a:pathLst>
                <a:path h="8889">
                  <a:moveTo>
                    <a:pt x="0" y="854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7" name="object 15927"/>
            <p:cNvSpPr/>
            <p:nvPr/>
          </p:nvSpPr>
          <p:spPr>
            <a:xfrm>
              <a:off x="5530748" y="41709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8" name="object 15928"/>
            <p:cNvSpPr/>
            <p:nvPr/>
          </p:nvSpPr>
          <p:spPr>
            <a:xfrm>
              <a:off x="5530850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9" name="object 15929"/>
            <p:cNvSpPr/>
            <p:nvPr/>
          </p:nvSpPr>
          <p:spPr>
            <a:xfrm>
              <a:off x="553150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0" name="object 15930"/>
            <p:cNvSpPr/>
            <p:nvPr/>
          </p:nvSpPr>
          <p:spPr>
            <a:xfrm>
              <a:off x="553169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1" name="object 15931"/>
            <p:cNvSpPr/>
            <p:nvPr/>
          </p:nvSpPr>
          <p:spPr>
            <a:xfrm>
              <a:off x="5531750" y="41711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2" name="object 15932"/>
            <p:cNvSpPr/>
            <p:nvPr/>
          </p:nvSpPr>
          <p:spPr>
            <a:xfrm>
              <a:off x="553180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3" name="object 15933"/>
            <p:cNvSpPr/>
            <p:nvPr/>
          </p:nvSpPr>
          <p:spPr>
            <a:xfrm>
              <a:off x="5532789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4" name="object 15934"/>
            <p:cNvSpPr/>
            <p:nvPr/>
          </p:nvSpPr>
          <p:spPr>
            <a:xfrm>
              <a:off x="5531990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63" y="0"/>
                  </a:moveTo>
                  <a:lnTo>
                    <a:pt x="183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5" name="object 15935"/>
            <p:cNvSpPr/>
            <p:nvPr/>
          </p:nvSpPr>
          <p:spPr>
            <a:xfrm>
              <a:off x="5533017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6" name="object 15936"/>
            <p:cNvSpPr/>
            <p:nvPr/>
          </p:nvSpPr>
          <p:spPr>
            <a:xfrm>
              <a:off x="5533106" y="41712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7" name="object 15937"/>
            <p:cNvSpPr/>
            <p:nvPr/>
          </p:nvSpPr>
          <p:spPr>
            <a:xfrm>
              <a:off x="5533207" y="41711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8" name="object 15938"/>
            <p:cNvSpPr/>
            <p:nvPr/>
          </p:nvSpPr>
          <p:spPr>
            <a:xfrm>
              <a:off x="5533296" y="4168948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22"/>
                  </a:moveTo>
                  <a:lnTo>
                    <a:pt x="887" y="132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9" name="object 15939"/>
            <p:cNvSpPr/>
            <p:nvPr/>
          </p:nvSpPr>
          <p:spPr>
            <a:xfrm>
              <a:off x="5533384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0" name="object 15940"/>
            <p:cNvSpPr/>
            <p:nvPr/>
          </p:nvSpPr>
          <p:spPr>
            <a:xfrm>
              <a:off x="553348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1" name="object 15941"/>
            <p:cNvSpPr/>
            <p:nvPr/>
          </p:nvSpPr>
          <p:spPr>
            <a:xfrm>
              <a:off x="553425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2" name="object 15942"/>
            <p:cNvSpPr/>
            <p:nvPr/>
          </p:nvSpPr>
          <p:spPr>
            <a:xfrm>
              <a:off x="553542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3" name="object 15943"/>
            <p:cNvSpPr/>
            <p:nvPr/>
          </p:nvSpPr>
          <p:spPr>
            <a:xfrm>
              <a:off x="553553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4" name="object 15944"/>
            <p:cNvSpPr/>
            <p:nvPr/>
          </p:nvSpPr>
          <p:spPr>
            <a:xfrm>
              <a:off x="553558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5" name="object 15945"/>
            <p:cNvSpPr/>
            <p:nvPr/>
          </p:nvSpPr>
          <p:spPr>
            <a:xfrm>
              <a:off x="5535729" y="417050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44"/>
                  </a:moveTo>
                  <a:lnTo>
                    <a:pt x="887" y="5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6" name="object 15946"/>
            <p:cNvSpPr/>
            <p:nvPr/>
          </p:nvSpPr>
          <p:spPr>
            <a:xfrm>
              <a:off x="5535780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7" name="object 15947"/>
            <p:cNvSpPr/>
            <p:nvPr/>
          </p:nvSpPr>
          <p:spPr>
            <a:xfrm>
              <a:off x="5535805" y="417041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88"/>
                  </a:moveTo>
                  <a:lnTo>
                    <a:pt x="887" y="5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8" name="object 15948"/>
            <p:cNvSpPr/>
            <p:nvPr/>
          </p:nvSpPr>
          <p:spPr>
            <a:xfrm>
              <a:off x="5535868" y="416989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48"/>
                  </a:moveTo>
                  <a:lnTo>
                    <a:pt x="887" y="84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9" name="object 15949"/>
            <p:cNvSpPr/>
            <p:nvPr/>
          </p:nvSpPr>
          <p:spPr>
            <a:xfrm>
              <a:off x="5535970" y="4163113"/>
              <a:ext cx="0" cy="8890"/>
            </a:xfrm>
            <a:custGeom>
              <a:avLst/>
              <a:gdLst/>
              <a:ahLst/>
              <a:cxnLst/>
              <a:rect l="l" t="t" r="r" b="b"/>
              <a:pathLst>
                <a:path h="8889">
                  <a:moveTo>
                    <a:pt x="0" y="848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0" name="object 15950"/>
            <p:cNvSpPr/>
            <p:nvPr/>
          </p:nvSpPr>
          <p:spPr>
            <a:xfrm>
              <a:off x="553617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1" name="object 15951"/>
            <p:cNvSpPr/>
            <p:nvPr/>
          </p:nvSpPr>
          <p:spPr>
            <a:xfrm>
              <a:off x="553699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2" name="object 15952"/>
            <p:cNvSpPr/>
            <p:nvPr/>
          </p:nvSpPr>
          <p:spPr>
            <a:xfrm>
              <a:off x="553778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3" name="object 15953"/>
            <p:cNvSpPr/>
            <p:nvPr/>
          </p:nvSpPr>
          <p:spPr>
            <a:xfrm>
              <a:off x="553804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4" name="object 15954"/>
            <p:cNvSpPr/>
            <p:nvPr/>
          </p:nvSpPr>
          <p:spPr>
            <a:xfrm>
              <a:off x="553820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5" name="object 15955"/>
            <p:cNvSpPr/>
            <p:nvPr/>
          </p:nvSpPr>
          <p:spPr>
            <a:xfrm>
              <a:off x="553827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6" name="object 15956"/>
            <p:cNvSpPr/>
            <p:nvPr/>
          </p:nvSpPr>
          <p:spPr>
            <a:xfrm>
              <a:off x="553832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7" name="object 15957"/>
            <p:cNvSpPr/>
            <p:nvPr/>
          </p:nvSpPr>
          <p:spPr>
            <a:xfrm>
              <a:off x="5538377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8" name="object 15958"/>
            <p:cNvSpPr/>
            <p:nvPr/>
          </p:nvSpPr>
          <p:spPr>
            <a:xfrm>
              <a:off x="553841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9" name="object 15959"/>
            <p:cNvSpPr/>
            <p:nvPr/>
          </p:nvSpPr>
          <p:spPr>
            <a:xfrm>
              <a:off x="5538492" y="417083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0" name="object 15960"/>
            <p:cNvSpPr/>
            <p:nvPr/>
          </p:nvSpPr>
          <p:spPr>
            <a:xfrm>
              <a:off x="5538606" y="417016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15"/>
                  </a:moveTo>
                  <a:lnTo>
                    <a:pt x="887" y="71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1" name="object 15961"/>
            <p:cNvSpPr/>
            <p:nvPr/>
          </p:nvSpPr>
          <p:spPr>
            <a:xfrm>
              <a:off x="553869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2" name="object 15962"/>
            <p:cNvSpPr/>
            <p:nvPr/>
          </p:nvSpPr>
          <p:spPr>
            <a:xfrm>
              <a:off x="553879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3" name="object 15963"/>
            <p:cNvSpPr/>
            <p:nvPr/>
          </p:nvSpPr>
          <p:spPr>
            <a:xfrm>
              <a:off x="554041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4" name="object 15964"/>
            <p:cNvSpPr/>
            <p:nvPr/>
          </p:nvSpPr>
          <p:spPr>
            <a:xfrm>
              <a:off x="554070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5" name="object 15965"/>
            <p:cNvSpPr/>
            <p:nvPr/>
          </p:nvSpPr>
          <p:spPr>
            <a:xfrm>
              <a:off x="5540925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6" name="object 15966"/>
            <p:cNvSpPr/>
            <p:nvPr/>
          </p:nvSpPr>
          <p:spPr>
            <a:xfrm>
              <a:off x="5541026" y="417056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2"/>
                  </a:moveTo>
                  <a:lnTo>
                    <a:pt x="887" y="5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7" name="object 15967"/>
            <p:cNvSpPr/>
            <p:nvPr/>
          </p:nvSpPr>
          <p:spPr>
            <a:xfrm>
              <a:off x="5541089" y="4168834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79"/>
                  </a:moveTo>
                  <a:lnTo>
                    <a:pt x="887" y="137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8" name="object 15968"/>
            <p:cNvSpPr/>
            <p:nvPr/>
          </p:nvSpPr>
          <p:spPr>
            <a:xfrm>
              <a:off x="5541178" y="4165771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582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9" name="object 15969"/>
            <p:cNvSpPr/>
            <p:nvPr/>
          </p:nvSpPr>
          <p:spPr>
            <a:xfrm>
              <a:off x="5541280" y="4168936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29"/>
                  </a:moveTo>
                  <a:lnTo>
                    <a:pt x="887" y="132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0" name="object 15970"/>
            <p:cNvSpPr/>
            <p:nvPr/>
          </p:nvSpPr>
          <p:spPr>
            <a:xfrm>
              <a:off x="5541470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1" name="object 15971"/>
            <p:cNvSpPr/>
            <p:nvPr/>
          </p:nvSpPr>
          <p:spPr>
            <a:xfrm>
              <a:off x="554172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2" name="object 15972"/>
            <p:cNvSpPr/>
            <p:nvPr/>
          </p:nvSpPr>
          <p:spPr>
            <a:xfrm>
              <a:off x="554220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3" name="object 15973"/>
            <p:cNvSpPr/>
            <p:nvPr/>
          </p:nvSpPr>
          <p:spPr>
            <a:xfrm>
              <a:off x="554351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4" name="object 15974"/>
            <p:cNvSpPr/>
            <p:nvPr/>
          </p:nvSpPr>
          <p:spPr>
            <a:xfrm>
              <a:off x="5543599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5" name="object 15975"/>
            <p:cNvSpPr/>
            <p:nvPr/>
          </p:nvSpPr>
          <p:spPr>
            <a:xfrm>
              <a:off x="554367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6" name="object 15976"/>
            <p:cNvSpPr/>
            <p:nvPr/>
          </p:nvSpPr>
          <p:spPr>
            <a:xfrm>
              <a:off x="5543725" y="41711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7" name="object 15977"/>
            <p:cNvSpPr/>
            <p:nvPr/>
          </p:nvSpPr>
          <p:spPr>
            <a:xfrm>
              <a:off x="5543827" y="417068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55"/>
                  </a:moveTo>
                  <a:lnTo>
                    <a:pt x="887" y="45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8" name="object 15978"/>
            <p:cNvSpPr/>
            <p:nvPr/>
          </p:nvSpPr>
          <p:spPr>
            <a:xfrm>
              <a:off x="5543916" y="41709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9" name="object 15979"/>
            <p:cNvSpPr/>
            <p:nvPr/>
          </p:nvSpPr>
          <p:spPr>
            <a:xfrm>
              <a:off x="5543992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0" name="object 15980"/>
            <p:cNvSpPr/>
            <p:nvPr/>
          </p:nvSpPr>
          <p:spPr>
            <a:xfrm>
              <a:off x="5544093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1" name="object 15981"/>
            <p:cNvSpPr/>
            <p:nvPr/>
          </p:nvSpPr>
          <p:spPr>
            <a:xfrm>
              <a:off x="554500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2" name="object 15982"/>
            <p:cNvSpPr/>
            <p:nvPr/>
          </p:nvSpPr>
          <p:spPr>
            <a:xfrm>
              <a:off x="554565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3" name="object 15983"/>
            <p:cNvSpPr/>
            <p:nvPr/>
          </p:nvSpPr>
          <p:spPr>
            <a:xfrm>
              <a:off x="5546019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4" name="object 15984"/>
            <p:cNvSpPr/>
            <p:nvPr/>
          </p:nvSpPr>
          <p:spPr>
            <a:xfrm>
              <a:off x="5546146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5" name="object 15985"/>
            <p:cNvSpPr/>
            <p:nvPr/>
          </p:nvSpPr>
          <p:spPr>
            <a:xfrm>
              <a:off x="5546247" y="417094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6" name="object 15986"/>
            <p:cNvSpPr/>
            <p:nvPr/>
          </p:nvSpPr>
          <p:spPr>
            <a:xfrm>
              <a:off x="5546298" y="416998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03"/>
                  </a:moveTo>
                  <a:lnTo>
                    <a:pt x="887" y="80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7" name="object 15987"/>
            <p:cNvSpPr/>
            <p:nvPr/>
          </p:nvSpPr>
          <p:spPr>
            <a:xfrm>
              <a:off x="5546387" y="417080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8" name="object 15988"/>
            <p:cNvSpPr/>
            <p:nvPr/>
          </p:nvSpPr>
          <p:spPr>
            <a:xfrm>
              <a:off x="554642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9" name="object 15989"/>
            <p:cNvSpPr/>
            <p:nvPr/>
          </p:nvSpPr>
          <p:spPr>
            <a:xfrm>
              <a:off x="5546513" y="417042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82"/>
                  </a:moveTo>
                  <a:lnTo>
                    <a:pt x="887" y="5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0" name="object 15990"/>
            <p:cNvSpPr/>
            <p:nvPr/>
          </p:nvSpPr>
          <p:spPr>
            <a:xfrm>
              <a:off x="5546577" y="41710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1" name="object 15991"/>
            <p:cNvSpPr/>
            <p:nvPr/>
          </p:nvSpPr>
          <p:spPr>
            <a:xfrm>
              <a:off x="5546615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2" name="object 15992"/>
            <p:cNvSpPr/>
            <p:nvPr/>
          </p:nvSpPr>
          <p:spPr>
            <a:xfrm>
              <a:off x="554667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3" name="object 15993"/>
            <p:cNvSpPr/>
            <p:nvPr/>
          </p:nvSpPr>
          <p:spPr>
            <a:xfrm>
              <a:off x="554672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4" name="object 15994"/>
            <p:cNvSpPr/>
            <p:nvPr/>
          </p:nvSpPr>
          <p:spPr>
            <a:xfrm>
              <a:off x="554750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5" name="object 15995"/>
            <p:cNvSpPr/>
            <p:nvPr/>
          </p:nvSpPr>
          <p:spPr>
            <a:xfrm>
              <a:off x="554868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6" name="object 15996"/>
            <p:cNvSpPr/>
            <p:nvPr/>
          </p:nvSpPr>
          <p:spPr>
            <a:xfrm>
              <a:off x="554873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7" name="object 15997"/>
            <p:cNvSpPr/>
            <p:nvPr/>
          </p:nvSpPr>
          <p:spPr>
            <a:xfrm>
              <a:off x="5548795" y="416996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16"/>
                  </a:moveTo>
                  <a:lnTo>
                    <a:pt x="887" y="81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8" name="object 15998"/>
            <p:cNvSpPr/>
            <p:nvPr/>
          </p:nvSpPr>
          <p:spPr>
            <a:xfrm>
              <a:off x="5548896" y="417094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9" name="object 15999"/>
            <p:cNvSpPr/>
            <p:nvPr/>
          </p:nvSpPr>
          <p:spPr>
            <a:xfrm>
              <a:off x="5548934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0" name="object 16000"/>
            <p:cNvSpPr/>
            <p:nvPr/>
          </p:nvSpPr>
          <p:spPr>
            <a:xfrm>
              <a:off x="554897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1" name="object 16001"/>
            <p:cNvSpPr/>
            <p:nvPr/>
          </p:nvSpPr>
          <p:spPr>
            <a:xfrm>
              <a:off x="5549010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2" name="object 16002"/>
            <p:cNvSpPr/>
            <p:nvPr/>
          </p:nvSpPr>
          <p:spPr>
            <a:xfrm>
              <a:off x="5549086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3" name="object 16003"/>
            <p:cNvSpPr/>
            <p:nvPr/>
          </p:nvSpPr>
          <p:spPr>
            <a:xfrm>
              <a:off x="5549149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4" name="object 16004"/>
            <p:cNvSpPr/>
            <p:nvPr/>
          </p:nvSpPr>
          <p:spPr>
            <a:xfrm>
              <a:off x="5549213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5" name="object 16005"/>
            <p:cNvSpPr/>
            <p:nvPr/>
          </p:nvSpPr>
          <p:spPr>
            <a:xfrm>
              <a:off x="554930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6" name="object 16006"/>
            <p:cNvSpPr/>
            <p:nvPr/>
          </p:nvSpPr>
          <p:spPr>
            <a:xfrm>
              <a:off x="554937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7" name="object 16007"/>
            <p:cNvSpPr/>
            <p:nvPr/>
          </p:nvSpPr>
          <p:spPr>
            <a:xfrm>
              <a:off x="5550100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8" name="object 16008"/>
            <p:cNvSpPr/>
            <p:nvPr/>
          </p:nvSpPr>
          <p:spPr>
            <a:xfrm>
              <a:off x="555013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9" name="object 16009"/>
            <p:cNvSpPr/>
            <p:nvPr/>
          </p:nvSpPr>
          <p:spPr>
            <a:xfrm>
              <a:off x="555093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0" name="object 16010"/>
            <p:cNvSpPr/>
            <p:nvPr/>
          </p:nvSpPr>
          <p:spPr>
            <a:xfrm>
              <a:off x="555100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1" name="object 16011"/>
            <p:cNvSpPr/>
            <p:nvPr/>
          </p:nvSpPr>
          <p:spPr>
            <a:xfrm>
              <a:off x="555130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2" name="object 16012"/>
            <p:cNvSpPr/>
            <p:nvPr/>
          </p:nvSpPr>
          <p:spPr>
            <a:xfrm>
              <a:off x="5551329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3" name="object 16013"/>
            <p:cNvSpPr/>
            <p:nvPr/>
          </p:nvSpPr>
          <p:spPr>
            <a:xfrm>
              <a:off x="5551456" y="4117173"/>
              <a:ext cx="0" cy="54610"/>
            </a:xfrm>
            <a:custGeom>
              <a:avLst/>
              <a:gdLst/>
              <a:ahLst/>
              <a:cxnLst/>
              <a:rect l="l" t="t" r="r" b="b"/>
              <a:pathLst>
                <a:path h="54610">
                  <a:moveTo>
                    <a:pt x="0" y="54421"/>
                  </a:moveTo>
                  <a:lnTo>
                    <a:pt x="0" y="0"/>
                  </a:lnTo>
                </a:path>
                <a:path h="54610">
                  <a:moveTo>
                    <a:pt x="0" y="54421"/>
                  </a:moveTo>
                  <a:lnTo>
                    <a:pt x="0" y="488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4" name="object 16014"/>
            <p:cNvSpPr/>
            <p:nvPr/>
          </p:nvSpPr>
          <p:spPr>
            <a:xfrm>
              <a:off x="5551633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5" name="object 16015"/>
            <p:cNvSpPr/>
            <p:nvPr/>
          </p:nvSpPr>
          <p:spPr>
            <a:xfrm>
              <a:off x="5551735" y="416955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19"/>
                  </a:moveTo>
                  <a:lnTo>
                    <a:pt x="887" y="101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6" name="object 16016"/>
            <p:cNvSpPr/>
            <p:nvPr/>
          </p:nvSpPr>
          <p:spPr>
            <a:xfrm>
              <a:off x="5551823" y="41709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7" name="object 16017"/>
            <p:cNvSpPr/>
            <p:nvPr/>
          </p:nvSpPr>
          <p:spPr>
            <a:xfrm>
              <a:off x="5551925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8" name="object 16018"/>
            <p:cNvSpPr/>
            <p:nvPr/>
          </p:nvSpPr>
          <p:spPr>
            <a:xfrm>
              <a:off x="555277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9" name="object 16019"/>
            <p:cNvSpPr/>
            <p:nvPr/>
          </p:nvSpPr>
          <p:spPr>
            <a:xfrm>
              <a:off x="555282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0" name="object 16020"/>
            <p:cNvSpPr/>
            <p:nvPr/>
          </p:nvSpPr>
          <p:spPr>
            <a:xfrm>
              <a:off x="555391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1" name="object 16021"/>
            <p:cNvSpPr/>
            <p:nvPr/>
          </p:nvSpPr>
          <p:spPr>
            <a:xfrm>
              <a:off x="555395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2" name="object 16022"/>
            <p:cNvSpPr/>
            <p:nvPr/>
          </p:nvSpPr>
          <p:spPr>
            <a:xfrm>
              <a:off x="5554092" y="4163049"/>
              <a:ext cx="0" cy="8890"/>
            </a:xfrm>
            <a:custGeom>
              <a:avLst/>
              <a:gdLst/>
              <a:ahLst/>
              <a:cxnLst/>
              <a:rect l="l" t="t" r="r" b="b"/>
              <a:pathLst>
                <a:path h="8889">
                  <a:moveTo>
                    <a:pt x="0" y="854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3" name="object 16023"/>
            <p:cNvSpPr/>
            <p:nvPr/>
          </p:nvSpPr>
          <p:spPr>
            <a:xfrm>
              <a:off x="5554193" y="416982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86"/>
                  </a:moveTo>
                  <a:lnTo>
                    <a:pt x="887" y="88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4" name="object 16024"/>
            <p:cNvSpPr/>
            <p:nvPr/>
          </p:nvSpPr>
          <p:spPr>
            <a:xfrm>
              <a:off x="555424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5" name="object 16025"/>
            <p:cNvSpPr/>
            <p:nvPr/>
          </p:nvSpPr>
          <p:spPr>
            <a:xfrm>
              <a:off x="555430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6" name="object 16026"/>
            <p:cNvSpPr/>
            <p:nvPr/>
          </p:nvSpPr>
          <p:spPr>
            <a:xfrm>
              <a:off x="5554383" y="41710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7" name="object 16027"/>
            <p:cNvSpPr/>
            <p:nvPr/>
          </p:nvSpPr>
          <p:spPr>
            <a:xfrm>
              <a:off x="555445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8" name="object 16028"/>
            <p:cNvSpPr/>
            <p:nvPr/>
          </p:nvSpPr>
          <p:spPr>
            <a:xfrm>
              <a:off x="5554510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9" name="object 16029"/>
            <p:cNvSpPr/>
            <p:nvPr/>
          </p:nvSpPr>
          <p:spPr>
            <a:xfrm>
              <a:off x="555542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0" name="object 16030"/>
            <p:cNvSpPr/>
            <p:nvPr/>
          </p:nvSpPr>
          <p:spPr>
            <a:xfrm>
              <a:off x="555656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1" name="object 16031"/>
            <p:cNvSpPr/>
            <p:nvPr/>
          </p:nvSpPr>
          <p:spPr>
            <a:xfrm>
              <a:off x="555665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2" name="object 16032"/>
            <p:cNvSpPr/>
            <p:nvPr/>
          </p:nvSpPr>
          <p:spPr>
            <a:xfrm>
              <a:off x="5556740" y="417024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77"/>
                  </a:moveTo>
                  <a:lnTo>
                    <a:pt x="887" y="6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3" name="object 16033"/>
            <p:cNvSpPr/>
            <p:nvPr/>
          </p:nvSpPr>
          <p:spPr>
            <a:xfrm>
              <a:off x="5556855" y="4168315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39"/>
                  </a:moveTo>
                  <a:lnTo>
                    <a:pt x="887" y="1639"/>
                  </a:lnTo>
                </a:path>
              </a:pathLst>
            </a:custGeom>
            <a:ln w="3278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4" name="object 16034"/>
            <p:cNvSpPr/>
            <p:nvPr/>
          </p:nvSpPr>
          <p:spPr>
            <a:xfrm>
              <a:off x="5556893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5" name="object 16035"/>
            <p:cNvSpPr/>
            <p:nvPr/>
          </p:nvSpPr>
          <p:spPr>
            <a:xfrm>
              <a:off x="5556943" y="41710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6" name="object 16036"/>
            <p:cNvSpPr/>
            <p:nvPr/>
          </p:nvSpPr>
          <p:spPr>
            <a:xfrm>
              <a:off x="5557045" y="417072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6"/>
                  </a:moveTo>
                  <a:lnTo>
                    <a:pt x="887" y="43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7" name="object 16037"/>
            <p:cNvSpPr/>
            <p:nvPr/>
          </p:nvSpPr>
          <p:spPr>
            <a:xfrm>
              <a:off x="5557133" y="41712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8" name="object 16038"/>
            <p:cNvSpPr/>
            <p:nvPr/>
          </p:nvSpPr>
          <p:spPr>
            <a:xfrm>
              <a:off x="555723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9" name="object 16039"/>
            <p:cNvSpPr/>
            <p:nvPr/>
          </p:nvSpPr>
          <p:spPr>
            <a:xfrm>
              <a:off x="555802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0" name="object 16040"/>
            <p:cNvSpPr/>
            <p:nvPr/>
          </p:nvSpPr>
          <p:spPr>
            <a:xfrm>
              <a:off x="5559072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1" name="object 16041"/>
            <p:cNvSpPr/>
            <p:nvPr/>
          </p:nvSpPr>
          <p:spPr>
            <a:xfrm>
              <a:off x="555932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2" name="object 16042"/>
            <p:cNvSpPr/>
            <p:nvPr/>
          </p:nvSpPr>
          <p:spPr>
            <a:xfrm>
              <a:off x="5559376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3" name="object 16043"/>
            <p:cNvSpPr/>
            <p:nvPr/>
          </p:nvSpPr>
          <p:spPr>
            <a:xfrm>
              <a:off x="5559490" y="41710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4" name="object 16044"/>
            <p:cNvSpPr/>
            <p:nvPr/>
          </p:nvSpPr>
          <p:spPr>
            <a:xfrm>
              <a:off x="5559566" y="41711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5" name="object 16045"/>
            <p:cNvSpPr/>
            <p:nvPr/>
          </p:nvSpPr>
          <p:spPr>
            <a:xfrm>
              <a:off x="555960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6" name="object 16046"/>
            <p:cNvSpPr/>
            <p:nvPr/>
          </p:nvSpPr>
          <p:spPr>
            <a:xfrm>
              <a:off x="5559681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7" name="object 16047"/>
            <p:cNvSpPr/>
            <p:nvPr/>
          </p:nvSpPr>
          <p:spPr>
            <a:xfrm>
              <a:off x="555971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8" name="object 16048"/>
            <p:cNvSpPr/>
            <p:nvPr/>
          </p:nvSpPr>
          <p:spPr>
            <a:xfrm>
              <a:off x="555975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9" name="object 16049"/>
            <p:cNvSpPr/>
            <p:nvPr/>
          </p:nvSpPr>
          <p:spPr>
            <a:xfrm>
              <a:off x="555978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0" name="object 16050"/>
            <p:cNvSpPr/>
            <p:nvPr/>
          </p:nvSpPr>
          <p:spPr>
            <a:xfrm>
              <a:off x="556065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1" name="object 16051"/>
            <p:cNvSpPr/>
            <p:nvPr/>
          </p:nvSpPr>
          <p:spPr>
            <a:xfrm>
              <a:off x="556078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2" name="object 16052"/>
            <p:cNvSpPr/>
            <p:nvPr/>
          </p:nvSpPr>
          <p:spPr>
            <a:xfrm>
              <a:off x="556145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3" name="object 16053"/>
            <p:cNvSpPr/>
            <p:nvPr/>
          </p:nvSpPr>
          <p:spPr>
            <a:xfrm>
              <a:off x="556150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4" name="object 16054"/>
            <p:cNvSpPr/>
            <p:nvPr/>
          </p:nvSpPr>
          <p:spPr>
            <a:xfrm>
              <a:off x="5561734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5" name="object 16055"/>
            <p:cNvSpPr/>
            <p:nvPr/>
          </p:nvSpPr>
          <p:spPr>
            <a:xfrm>
              <a:off x="556177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6" name="object 16056"/>
            <p:cNvSpPr/>
            <p:nvPr/>
          </p:nvSpPr>
          <p:spPr>
            <a:xfrm>
              <a:off x="5561974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7" name="object 16057"/>
            <p:cNvSpPr/>
            <p:nvPr/>
          </p:nvSpPr>
          <p:spPr>
            <a:xfrm>
              <a:off x="5562063" y="41710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8" name="object 16058"/>
            <p:cNvSpPr/>
            <p:nvPr/>
          </p:nvSpPr>
          <p:spPr>
            <a:xfrm>
              <a:off x="5562101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9" name="object 16059"/>
            <p:cNvSpPr/>
            <p:nvPr/>
          </p:nvSpPr>
          <p:spPr>
            <a:xfrm>
              <a:off x="5562164" y="4120464"/>
              <a:ext cx="0" cy="51435"/>
            </a:xfrm>
            <a:custGeom>
              <a:avLst/>
              <a:gdLst/>
              <a:ahLst/>
              <a:cxnLst/>
              <a:rect l="l" t="t" r="r" b="b"/>
              <a:pathLst>
                <a:path h="51435">
                  <a:moveTo>
                    <a:pt x="0" y="5112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0" name="object 16060"/>
            <p:cNvSpPr/>
            <p:nvPr/>
          </p:nvSpPr>
          <p:spPr>
            <a:xfrm>
              <a:off x="5562253" y="417055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9"/>
                  </a:moveTo>
                  <a:lnTo>
                    <a:pt x="887" y="51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1" name="object 16061"/>
            <p:cNvSpPr/>
            <p:nvPr/>
          </p:nvSpPr>
          <p:spPr>
            <a:xfrm>
              <a:off x="5562355" y="41711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2" name="object 16062"/>
            <p:cNvSpPr/>
            <p:nvPr/>
          </p:nvSpPr>
          <p:spPr>
            <a:xfrm>
              <a:off x="556244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3" name="object 16063"/>
            <p:cNvSpPr/>
            <p:nvPr/>
          </p:nvSpPr>
          <p:spPr>
            <a:xfrm>
              <a:off x="556251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4" name="object 16064"/>
            <p:cNvSpPr/>
            <p:nvPr/>
          </p:nvSpPr>
          <p:spPr>
            <a:xfrm>
              <a:off x="556343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5" name="object 16065"/>
            <p:cNvSpPr/>
            <p:nvPr/>
          </p:nvSpPr>
          <p:spPr>
            <a:xfrm>
              <a:off x="556364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6" name="object 16066"/>
            <p:cNvSpPr/>
            <p:nvPr/>
          </p:nvSpPr>
          <p:spPr>
            <a:xfrm>
              <a:off x="556407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7" name="object 16067"/>
            <p:cNvSpPr/>
            <p:nvPr/>
          </p:nvSpPr>
          <p:spPr>
            <a:xfrm>
              <a:off x="5563508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38" y="0"/>
                  </a:moveTo>
                  <a:lnTo>
                    <a:pt x="1812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8" name="object 16068"/>
            <p:cNvSpPr/>
            <p:nvPr/>
          </p:nvSpPr>
          <p:spPr>
            <a:xfrm>
              <a:off x="556448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9" name="object 16069"/>
            <p:cNvSpPr/>
            <p:nvPr/>
          </p:nvSpPr>
          <p:spPr>
            <a:xfrm>
              <a:off x="5564572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0" name="object 16070"/>
            <p:cNvSpPr/>
            <p:nvPr/>
          </p:nvSpPr>
          <p:spPr>
            <a:xfrm>
              <a:off x="556461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1" name="object 16071"/>
            <p:cNvSpPr/>
            <p:nvPr/>
          </p:nvSpPr>
          <p:spPr>
            <a:xfrm>
              <a:off x="5564699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2" name="object 16072"/>
            <p:cNvSpPr/>
            <p:nvPr/>
          </p:nvSpPr>
          <p:spPr>
            <a:xfrm>
              <a:off x="556475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3" name="object 16073"/>
            <p:cNvSpPr/>
            <p:nvPr/>
          </p:nvSpPr>
          <p:spPr>
            <a:xfrm>
              <a:off x="5564800" y="4163657"/>
              <a:ext cx="0" cy="8255"/>
            </a:xfrm>
            <a:custGeom>
              <a:avLst/>
              <a:gdLst/>
              <a:ahLst/>
              <a:cxnLst/>
              <a:rect l="l" t="t" r="r" b="b"/>
              <a:pathLst>
                <a:path h="8254">
                  <a:moveTo>
                    <a:pt x="0" y="793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4" name="object 16074"/>
            <p:cNvSpPr/>
            <p:nvPr/>
          </p:nvSpPr>
          <p:spPr>
            <a:xfrm>
              <a:off x="5564876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5" name="object 16075"/>
            <p:cNvSpPr/>
            <p:nvPr/>
          </p:nvSpPr>
          <p:spPr>
            <a:xfrm>
              <a:off x="5565029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6" name="object 16076"/>
            <p:cNvSpPr/>
            <p:nvPr/>
          </p:nvSpPr>
          <p:spPr>
            <a:xfrm>
              <a:off x="556580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7" name="object 16077"/>
            <p:cNvSpPr/>
            <p:nvPr/>
          </p:nvSpPr>
          <p:spPr>
            <a:xfrm>
              <a:off x="556609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8" name="object 16078"/>
            <p:cNvSpPr/>
            <p:nvPr/>
          </p:nvSpPr>
          <p:spPr>
            <a:xfrm>
              <a:off x="556703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9" name="object 16079"/>
            <p:cNvSpPr/>
            <p:nvPr/>
          </p:nvSpPr>
          <p:spPr>
            <a:xfrm>
              <a:off x="556708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0" name="object 16080"/>
            <p:cNvSpPr/>
            <p:nvPr/>
          </p:nvSpPr>
          <p:spPr>
            <a:xfrm>
              <a:off x="5567132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1" name="object 16081"/>
            <p:cNvSpPr/>
            <p:nvPr/>
          </p:nvSpPr>
          <p:spPr>
            <a:xfrm>
              <a:off x="556718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2" name="object 16082"/>
            <p:cNvSpPr/>
            <p:nvPr/>
          </p:nvSpPr>
          <p:spPr>
            <a:xfrm>
              <a:off x="5567284" y="417074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3" name="object 16083"/>
            <p:cNvSpPr/>
            <p:nvPr/>
          </p:nvSpPr>
          <p:spPr>
            <a:xfrm>
              <a:off x="5567322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4" name="object 16084"/>
            <p:cNvSpPr/>
            <p:nvPr/>
          </p:nvSpPr>
          <p:spPr>
            <a:xfrm>
              <a:off x="5567360" y="417046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3"/>
                  </a:moveTo>
                  <a:lnTo>
                    <a:pt x="887" y="5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5" name="object 16085"/>
            <p:cNvSpPr/>
            <p:nvPr/>
          </p:nvSpPr>
          <p:spPr>
            <a:xfrm>
              <a:off x="5567462" y="4137326"/>
              <a:ext cx="0" cy="34290"/>
            </a:xfrm>
            <a:custGeom>
              <a:avLst/>
              <a:gdLst/>
              <a:ahLst/>
              <a:cxnLst/>
              <a:rect l="l" t="t" r="r" b="b"/>
              <a:pathLst>
                <a:path h="34289">
                  <a:moveTo>
                    <a:pt x="0" y="3426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6" name="object 16086"/>
            <p:cNvSpPr/>
            <p:nvPr/>
          </p:nvSpPr>
          <p:spPr>
            <a:xfrm>
              <a:off x="5567563" y="417094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7" name="object 16087"/>
            <p:cNvSpPr/>
            <p:nvPr/>
          </p:nvSpPr>
          <p:spPr>
            <a:xfrm>
              <a:off x="5567652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8" name="object 16088"/>
            <p:cNvSpPr/>
            <p:nvPr/>
          </p:nvSpPr>
          <p:spPr>
            <a:xfrm>
              <a:off x="556775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9" name="object 16089"/>
            <p:cNvSpPr/>
            <p:nvPr/>
          </p:nvSpPr>
          <p:spPr>
            <a:xfrm>
              <a:off x="556822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0" name="object 16090"/>
            <p:cNvSpPr/>
            <p:nvPr/>
          </p:nvSpPr>
          <p:spPr>
            <a:xfrm>
              <a:off x="556853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1" name="object 16091"/>
            <p:cNvSpPr/>
            <p:nvPr/>
          </p:nvSpPr>
          <p:spPr>
            <a:xfrm>
              <a:off x="556869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2" name="object 16092"/>
            <p:cNvSpPr/>
            <p:nvPr/>
          </p:nvSpPr>
          <p:spPr>
            <a:xfrm>
              <a:off x="556888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3" name="object 16093"/>
            <p:cNvSpPr/>
            <p:nvPr/>
          </p:nvSpPr>
          <p:spPr>
            <a:xfrm>
              <a:off x="556965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4" name="object 16094"/>
            <p:cNvSpPr/>
            <p:nvPr/>
          </p:nvSpPr>
          <p:spPr>
            <a:xfrm>
              <a:off x="5569692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5" name="object 16095"/>
            <p:cNvSpPr/>
            <p:nvPr/>
          </p:nvSpPr>
          <p:spPr>
            <a:xfrm>
              <a:off x="556975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6" name="object 16096"/>
            <p:cNvSpPr/>
            <p:nvPr/>
          </p:nvSpPr>
          <p:spPr>
            <a:xfrm>
              <a:off x="556989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7" name="object 16097"/>
            <p:cNvSpPr/>
            <p:nvPr/>
          </p:nvSpPr>
          <p:spPr>
            <a:xfrm>
              <a:off x="5569933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8" name="object 16098"/>
            <p:cNvSpPr/>
            <p:nvPr/>
          </p:nvSpPr>
          <p:spPr>
            <a:xfrm>
              <a:off x="5569984" y="41712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9" name="object 16099"/>
            <p:cNvSpPr/>
            <p:nvPr/>
          </p:nvSpPr>
          <p:spPr>
            <a:xfrm>
              <a:off x="5570110" y="4165518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607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0" name="object 16100"/>
            <p:cNvSpPr/>
            <p:nvPr/>
          </p:nvSpPr>
          <p:spPr>
            <a:xfrm>
              <a:off x="5570186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1" name="object 16101"/>
            <p:cNvSpPr/>
            <p:nvPr/>
          </p:nvSpPr>
          <p:spPr>
            <a:xfrm>
              <a:off x="5570288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2" name="object 16102"/>
            <p:cNvSpPr/>
            <p:nvPr/>
          </p:nvSpPr>
          <p:spPr>
            <a:xfrm>
              <a:off x="557061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3" name="object 16103"/>
            <p:cNvSpPr/>
            <p:nvPr/>
          </p:nvSpPr>
          <p:spPr>
            <a:xfrm>
              <a:off x="557121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4" name="object 16104"/>
            <p:cNvSpPr/>
            <p:nvPr/>
          </p:nvSpPr>
          <p:spPr>
            <a:xfrm>
              <a:off x="557234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5" name="object 16105"/>
            <p:cNvSpPr/>
            <p:nvPr/>
          </p:nvSpPr>
          <p:spPr>
            <a:xfrm>
              <a:off x="5572493" y="417082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6" name="object 16106"/>
            <p:cNvSpPr/>
            <p:nvPr/>
          </p:nvSpPr>
          <p:spPr>
            <a:xfrm>
              <a:off x="5572620" y="4168847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73"/>
                  </a:moveTo>
                  <a:lnTo>
                    <a:pt x="887" y="137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7" name="object 16107"/>
            <p:cNvSpPr/>
            <p:nvPr/>
          </p:nvSpPr>
          <p:spPr>
            <a:xfrm>
              <a:off x="5572683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8" name="object 16108"/>
            <p:cNvSpPr/>
            <p:nvPr/>
          </p:nvSpPr>
          <p:spPr>
            <a:xfrm>
              <a:off x="5572772" y="4166341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25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9" name="object 16109"/>
            <p:cNvSpPr/>
            <p:nvPr/>
          </p:nvSpPr>
          <p:spPr>
            <a:xfrm>
              <a:off x="5572873" y="417030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45"/>
                  </a:moveTo>
                  <a:lnTo>
                    <a:pt x="887" y="6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0" name="object 16110"/>
            <p:cNvSpPr/>
            <p:nvPr/>
          </p:nvSpPr>
          <p:spPr>
            <a:xfrm>
              <a:off x="557306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1" name="object 16111"/>
            <p:cNvSpPr/>
            <p:nvPr/>
          </p:nvSpPr>
          <p:spPr>
            <a:xfrm>
              <a:off x="557382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2" name="object 16112"/>
            <p:cNvSpPr/>
            <p:nvPr/>
          </p:nvSpPr>
          <p:spPr>
            <a:xfrm>
              <a:off x="557444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3" name="object 16113"/>
            <p:cNvSpPr/>
            <p:nvPr/>
          </p:nvSpPr>
          <p:spPr>
            <a:xfrm>
              <a:off x="557472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4" name="object 16114"/>
            <p:cNvSpPr/>
            <p:nvPr/>
          </p:nvSpPr>
          <p:spPr>
            <a:xfrm>
              <a:off x="557497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5" name="object 16115"/>
            <p:cNvSpPr/>
            <p:nvPr/>
          </p:nvSpPr>
          <p:spPr>
            <a:xfrm>
              <a:off x="5575129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6" name="object 16116"/>
            <p:cNvSpPr/>
            <p:nvPr/>
          </p:nvSpPr>
          <p:spPr>
            <a:xfrm>
              <a:off x="557519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7" name="object 16117"/>
            <p:cNvSpPr/>
            <p:nvPr/>
          </p:nvSpPr>
          <p:spPr>
            <a:xfrm>
              <a:off x="5575268" y="417091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1"/>
                  </a:moveTo>
                  <a:lnTo>
                    <a:pt x="887" y="34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8" name="object 16118"/>
            <p:cNvSpPr/>
            <p:nvPr/>
          </p:nvSpPr>
          <p:spPr>
            <a:xfrm>
              <a:off x="5575408" y="417055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9"/>
                  </a:moveTo>
                  <a:lnTo>
                    <a:pt x="887" y="51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9" name="object 16119"/>
            <p:cNvSpPr/>
            <p:nvPr/>
          </p:nvSpPr>
          <p:spPr>
            <a:xfrm>
              <a:off x="5575496" y="41712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0" name="object 16120"/>
            <p:cNvSpPr/>
            <p:nvPr/>
          </p:nvSpPr>
          <p:spPr>
            <a:xfrm>
              <a:off x="5575572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1" name="object 16121"/>
            <p:cNvSpPr/>
            <p:nvPr/>
          </p:nvSpPr>
          <p:spPr>
            <a:xfrm>
              <a:off x="557569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2" name="object 16122"/>
            <p:cNvSpPr/>
            <p:nvPr/>
          </p:nvSpPr>
          <p:spPr>
            <a:xfrm>
              <a:off x="557656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3" name="object 16123"/>
            <p:cNvSpPr/>
            <p:nvPr/>
          </p:nvSpPr>
          <p:spPr>
            <a:xfrm>
              <a:off x="557732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4" name="object 16124"/>
            <p:cNvSpPr/>
            <p:nvPr/>
          </p:nvSpPr>
          <p:spPr>
            <a:xfrm>
              <a:off x="557765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5" name="object 16125"/>
            <p:cNvSpPr/>
            <p:nvPr/>
          </p:nvSpPr>
          <p:spPr>
            <a:xfrm>
              <a:off x="557767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6" name="object 16126"/>
            <p:cNvSpPr/>
            <p:nvPr/>
          </p:nvSpPr>
          <p:spPr>
            <a:xfrm>
              <a:off x="5577739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7" name="object 16127"/>
            <p:cNvSpPr/>
            <p:nvPr/>
          </p:nvSpPr>
          <p:spPr>
            <a:xfrm>
              <a:off x="5577828" y="417091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1"/>
                  </a:moveTo>
                  <a:lnTo>
                    <a:pt x="887" y="34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8" name="object 16128"/>
            <p:cNvSpPr/>
            <p:nvPr/>
          </p:nvSpPr>
          <p:spPr>
            <a:xfrm>
              <a:off x="5577917" y="417072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6"/>
                  </a:moveTo>
                  <a:lnTo>
                    <a:pt x="887" y="43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9" name="object 16129"/>
            <p:cNvSpPr/>
            <p:nvPr/>
          </p:nvSpPr>
          <p:spPr>
            <a:xfrm>
              <a:off x="5577993" y="417017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08"/>
                  </a:moveTo>
                  <a:lnTo>
                    <a:pt x="887" y="70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0" name="object 16130"/>
            <p:cNvSpPr/>
            <p:nvPr/>
          </p:nvSpPr>
          <p:spPr>
            <a:xfrm>
              <a:off x="5578082" y="4168467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63"/>
                  </a:moveTo>
                  <a:lnTo>
                    <a:pt x="887" y="15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1" name="object 16131"/>
            <p:cNvSpPr/>
            <p:nvPr/>
          </p:nvSpPr>
          <p:spPr>
            <a:xfrm>
              <a:off x="5578183" y="417060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93"/>
                  </a:moveTo>
                  <a:lnTo>
                    <a:pt x="887" y="49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2" name="object 16132"/>
            <p:cNvSpPr/>
            <p:nvPr/>
          </p:nvSpPr>
          <p:spPr>
            <a:xfrm>
              <a:off x="557827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3" name="object 16133"/>
            <p:cNvSpPr/>
            <p:nvPr/>
          </p:nvSpPr>
          <p:spPr>
            <a:xfrm>
              <a:off x="557834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4" name="object 16134"/>
            <p:cNvSpPr/>
            <p:nvPr/>
          </p:nvSpPr>
          <p:spPr>
            <a:xfrm>
              <a:off x="557898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5" name="object 16135"/>
            <p:cNvSpPr/>
            <p:nvPr/>
          </p:nvSpPr>
          <p:spPr>
            <a:xfrm>
              <a:off x="557955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6" name="object 16136"/>
            <p:cNvSpPr/>
            <p:nvPr/>
          </p:nvSpPr>
          <p:spPr>
            <a:xfrm>
              <a:off x="558029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7" name="object 16137"/>
            <p:cNvSpPr/>
            <p:nvPr/>
          </p:nvSpPr>
          <p:spPr>
            <a:xfrm>
              <a:off x="558038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8" name="object 16138"/>
            <p:cNvSpPr/>
            <p:nvPr/>
          </p:nvSpPr>
          <p:spPr>
            <a:xfrm>
              <a:off x="5580489" y="417093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9" name="object 16139"/>
            <p:cNvSpPr/>
            <p:nvPr/>
          </p:nvSpPr>
          <p:spPr>
            <a:xfrm>
              <a:off x="5580616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0" name="object 16140"/>
            <p:cNvSpPr/>
            <p:nvPr/>
          </p:nvSpPr>
          <p:spPr>
            <a:xfrm>
              <a:off x="5580718" y="41709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1" name="object 16141"/>
            <p:cNvSpPr/>
            <p:nvPr/>
          </p:nvSpPr>
          <p:spPr>
            <a:xfrm>
              <a:off x="5580806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2" name="object 16142"/>
            <p:cNvSpPr/>
            <p:nvPr/>
          </p:nvSpPr>
          <p:spPr>
            <a:xfrm>
              <a:off x="5580857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3" name="object 16143"/>
            <p:cNvSpPr/>
            <p:nvPr/>
          </p:nvSpPr>
          <p:spPr>
            <a:xfrm>
              <a:off x="5581085" y="417075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7"/>
                  </a:moveTo>
                  <a:lnTo>
                    <a:pt x="887" y="41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4" name="object 16144"/>
            <p:cNvSpPr/>
            <p:nvPr/>
          </p:nvSpPr>
          <p:spPr>
            <a:xfrm>
              <a:off x="558144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5" name="object 16145"/>
            <p:cNvSpPr/>
            <p:nvPr/>
          </p:nvSpPr>
          <p:spPr>
            <a:xfrm>
              <a:off x="558279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6" name="object 16146"/>
            <p:cNvSpPr/>
            <p:nvPr/>
          </p:nvSpPr>
          <p:spPr>
            <a:xfrm>
              <a:off x="558293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7" name="object 16147"/>
            <p:cNvSpPr/>
            <p:nvPr/>
          </p:nvSpPr>
          <p:spPr>
            <a:xfrm>
              <a:off x="5583037" y="4148972"/>
              <a:ext cx="0" cy="22860"/>
            </a:xfrm>
            <a:custGeom>
              <a:avLst/>
              <a:gdLst/>
              <a:ahLst/>
              <a:cxnLst/>
              <a:rect l="l" t="t" r="r" b="b"/>
              <a:pathLst>
                <a:path h="22860">
                  <a:moveTo>
                    <a:pt x="0" y="22621"/>
                  </a:moveTo>
                  <a:lnTo>
                    <a:pt x="0" y="9468"/>
                  </a:lnTo>
                </a:path>
                <a:path h="22860">
                  <a:moveTo>
                    <a:pt x="0" y="2262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8" name="object 16148"/>
            <p:cNvSpPr/>
            <p:nvPr/>
          </p:nvSpPr>
          <p:spPr>
            <a:xfrm>
              <a:off x="5583189" y="41712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9" name="object 16149"/>
            <p:cNvSpPr/>
            <p:nvPr/>
          </p:nvSpPr>
          <p:spPr>
            <a:xfrm>
              <a:off x="5583227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0" name="object 16150"/>
            <p:cNvSpPr/>
            <p:nvPr/>
          </p:nvSpPr>
          <p:spPr>
            <a:xfrm>
              <a:off x="5583290" y="417079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1" name="object 16151"/>
            <p:cNvSpPr/>
            <p:nvPr/>
          </p:nvSpPr>
          <p:spPr>
            <a:xfrm>
              <a:off x="5583404" y="416936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13"/>
                  </a:moveTo>
                  <a:lnTo>
                    <a:pt x="887" y="1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2" name="object 16152"/>
            <p:cNvSpPr/>
            <p:nvPr/>
          </p:nvSpPr>
          <p:spPr>
            <a:xfrm>
              <a:off x="558348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3" name="object 16153"/>
            <p:cNvSpPr/>
            <p:nvPr/>
          </p:nvSpPr>
          <p:spPr>
            <a:xfrm>
              <a:off x="5583721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4" name="object 16154"/>
            <p:cNvSpPr/>
            <p:nvPr/>
          </p:nvSpPr>
          <p:spPr>
            <a:xfrm>
              <a:off x="558378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5" name="object 16155"/>
            <p:cNvSpPr/>
            <p:nvPr/>
          </p:nvSpPr>
          <p:spPr>
            <a:xfrm>
              <a:off x="558416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6" name="object 16156"/>
            <p:cNvSpPr/>
            <p:nvPr/>
          </p:nvSpPr>
          <p:spPr>
            <a:xfrm>
              <a:off x="558470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7" name="object 16157"/>
            <p:cNvSpPr/>
            <p:nvPr/>
          </p:nvSpPr>
          <p:spPr>
            <a:xfrm>
              <a:off x="558550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8" name="object 16158"/>
            <p:cNvSpPr/>
            <p:nvPr/>
          </p:nvSpPr>
          <p:spPr>
            <a:xfrm>
              <a:off x="5585685" y="4169341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26"/>
                  </a:moveTo>
                  <a:lnTo>
                    <a:pt x="887" y="1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9" name="object 16159"/>
            <p:cNvSpPr/>
            <p:nvPr/>
          </p:nvSpPr>
          <p:spPr>
            <a:xfrm>
              <a:off x="5585774" y="4167480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11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0" name="object 16160"/>
            <p:cNvSpPr/>
            <p:nvPr/>
          </p:nvSpPr>
          <p:spPr>
            <a:xfrm>
              <a:off x="5585825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1" name="object 16161"/>
            <p:cNvSpPr/>
            <p:nvPr/>
          </p:nvSpPr>
          <p:spPr>
            <a:xfrm>
              <a:off x="5585926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2" name="object 16162"/>
            <p:cNvSpPr/>
            <p:nvPr/>
          </p:nvSpPr>
          <p:spPr>
            <a:xfrm>
              <a:off x="558596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3" name="object 16163"/>
            <p:cNvSpPr/>
            <p:nvPr/>
          </p:nvSpPr>
          <p:spPr>
            <a:xfrm>
              <a:off x="5586027" y="41712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4" name="object 16164"/>
            <p:cNvSpPr/>
            <p:nvPr/>
          </p:nvSpPr>
          <p:spPr>
            <a:xfrm>
              <a:off x="5586078" y="41711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5" name="object 16165"/>
            <p:cNvSpPr/>
            <p:nvPr/>
          </p:nvSpPr>
          <p:spPr>
            <a:xfrm>
              <a:off x="558615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6" name="object 16166"/>
            <p:cNvSpPr/>
            <p:nvPr/>
          </p:nvSpPr>
          <p:spPr>
            <a:xfrm>
              <a:off x="558701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7" name="object 16167"/>
            <p:cNvSpPr/>
            <p:nvPr/>
          </p:nvSpPr>
          <p:spPr>
            <a:xfrm>
              <a:off x="558723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8" name="object 16168"/>
            <p:cNvSpPr/>
            <p:nvPr/>
          </p:nvSpPr>
          <p:spPr>
            <a:xfrm>
              <a:off x="5587827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9" name="object 16169"/>
            <p:cNvSpPr/>
            <p:nvPr/>
          </p:nvSpPr>
          <p:spPr>
            <a:xfrm>
              <a:off x="558815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0" name="object 16170"/>
            <p:cNvSpPr/>
            <p:nvPr/>
          </p:nvSpPr>
          <p:spPr>
            <a:xfrm>
              <a:off x="5588258" y="41711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1" name="object 16171"/>
            <p:cNvSpPr/>
            <p:nvPr/>
          </p:nvSpPr>
          <p:spPr>
            <a:xfrm>
              <a:off x="5588347" y="417079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2" name="object 16172"/>
            <p:cNvSpPr/>
            <p:nvPr/>
          </p:nvSpPr>
          <p:spPr>
            <a:xfrm>
              <a:off x="5588448" y="4157137"/>
              <a:ext cx="0" cy="14604"/>
            </a:xfrm>
            <a:custGeom>
              <a:avLst/>
              <a:gdLst/>
              <a:ahLst/>
              <a:cxnLst/>
              <a:rect l="l" t="t" r="r" b="b"/>
              <a:pathLst>
                <a:path h="14604">
                  <a:moveTo>
                    <a:pt x="0" y="1445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3" name="object 16173"/>
            <p:cNvSpPr/>
            <p:nvPr/>
          </p:nvSpPr>
          <p:spPr>
            <a:xfrm>
              <a:off x="5588600" y="4166429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16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4" name="object 16174"/>
            <p:cNvSpPr/>
            <p:nvPr/>
          </p:nvSpPr>
          <p:spPr>
            <a:xfrm>
              <a:off x="5588727" y="417034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26"/>
                  </a:moveTo>
                  <a:lnTo>
                    <a:pt x="887" y="6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5" name="object 16175"/>
            <p:cNvSpPr/>
            <p:nvPr/>
          </p:nvSpPr>
          <p:spPr>
            <a:xfrm>
              <a:off x="558882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6" name="object 16176"/>
            <p:cNvSpPr/>
            <p:nvPr/>
          </p:nvSpPr>
          <p:spPr>
            <a:xfrm>
              <a:off x="558963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7" name="object 16177"/>
            <p:cNvSpPr/>
            <p:nvPr/>
          </p:nvSpPr>
          <p:spPr>
            <a:xfrm>
              <a:off x="558984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8" name="object 16178"/>
            <p:cNvSpPr/>
            <p:nvPr/>
          </p:nvSpPr>
          <p:spPr>
            <a:xfrm>
              <a:off x="559045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9" name="object 16179"/>
            <p:cNvSpPr/>
            <p:nvPr/>
          </p:nvSpPr>
          <p:spPr>
            <a:xfrm>
              <a:off x="5590894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0" name="object 16180"/>
            <p:cNvSpPr/>
            <p:nvPr/>
          </p:nvSpPr>
          <p:spPr>
            <a:xfrm>
              <a:off x="5590970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1" name="object 16181"/>
            <p:cNvSpPr/>
            <p:nvPr/>
          </p:nvSpPr>
          <p:spPr>
            <a:xfrm>
              <a:off x="5591084" y="4168822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86"/>
                  </a:moveTo>
                  <a:lnTo>
                    <a:pt x="887" y="138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2" name="object 16182"/>
            <p:cNvSpPr/>
            <p:nvPr/>
          </p:nvSpPr>
          <p:spPr>
            <a:xfrm>
              <a:off x="5591147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3" name="object 16183"/>
            <p:cNvSpPr/>
            <p:nvPr/>
          </p:nvSpPr>
          <p:spPr>
            <a:xfrm>
              <a:off x="5591236" y="417063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1"/>
                  </a:moveTo>
                  <a:lnTo>
                    <a:pt x="887" y="48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4" name="object 16184"/>
            <p:cNvSpPr/>
            <p:nvPr/>
          </p:nvSpPr>
          <p:spPr>
            <a:xfrm>
              <a:off x="5591274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5" name="object 16185"/>
            <p:cNvSpPr/>
            <p:nvPr/>
          </p:nvSpPr>
          <p:spPr>
            <a:xfrm>
              <a:off x="5590438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38" y="0"/>
                  </a:moveTo>
                  <a:lnTo>
                    <a:pt x="1812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6" name="object 16186"/>
            <p:cNvSpPr/>
            <p:nvPr/>
          </p:nvSpPr>
          <p:spPr>
            <a:xfrm>
              <a:off x="5591401" y="41710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7" name="object 16187"/>
            <p:cNvSpPr/>
            <p:nvPr/>
          </p:nvSpPr>
          <p:spPr>
            <a:xfrm>
              <a:off x="5592377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8" name="object 16188"/>
            <p:cNvSpPr/>
            <p:nvPr/>
          </p:nvSpPr>
          <p:spPr>
            <a:xfrm>
              <a:off x="559309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9" name="object 16189"/>
            <p:cNvSpPr/>
            <p:nvPr/>
          </p:nvSpPr>
          <p:spPr>
            <a:xfrm>
              <a:off x="559342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0" name="object 16190"/>
            <p:cNvSpPr/>
            <p:nvPr/>
          </p:nvSpPr>
          <p:spPr>
            <a:xfrm>
              <a:off x="5593555" y="417087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1" name="object 16191"/>
            <p:cNvSpPr/>
            <p:nvPr/>
          </p:nvSpPr>
          <p:spPr>
            <a:xfrm>
              <a:off x="5593657" y="41711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2" name="object 16192"/>
            <p:cNvSpPr/>
            <p:nvPr/>
          </p:nvSpPr>
          <p:spPr>
            <a:xfrm>
              <a:off x="5593733" y="4169037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278"/>
                  </a:moveTo>
                  <a:lnTo>
                    <a:pt x="887" y="127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3" name="object 16193"/>
            <p:cNvSpPr/>
            <p:nvPr/>
          </p:nvSpPr>
          <p:spPr>
            <a:xfrm>
              <a:off x="5593847" y="41710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4" name="object 16194"/>
            <p:cNvSpPr/>
            <p:nvPr/>
          </p:nvSpPr>
          <p:spPr>
            <a:xfrm>
              <a:off x="5593935" y="417082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5" name="object 16195"/>
            <p:cNvSpPr/>
            <p:nvPr/>
          </p:nvSpPr>
          <p:spPr>
            <a:xfrm>
              <a:off x="5594037" y="41710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6" name="object 16196"/>
            <p:cNvSpPr/>
            <p:nvPr/>
          </p:nvSpPr>
          <p:spPr>
            <a:xfrm>
              <a:off x="559408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7" name="object 16197"/>
            <p:cNvSpPr/>
            <p:nvPr/>
          </p:nvSpPr>
          <p:spPr>
            <a:xfrm>
              <a:off x="559443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8" name="object 16198"/>
            <p:cNvSpPr/>
            <p:nvPr/>
          </p:nvSpPr>
          <p:spPr>
            <a:xfrm>
              <a:off x="559493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9" name="object 16199"/>
            <p:cNvSpPr/>
            <p:nvPr/>
          </p:nvSpPr>
          <p:spPr>
            <a:xfrm>
              <a:off x="559596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0" name="object 16200"/>
            <p:cNvSpPr/>
            <p:nvPr/>
          </p:nvSpPr>
          <p:spPr>
            <a:xfrm>
              <a:off x="5596140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1" name="object 16201"/>
            <p:cNvSpPr/>
            <p:nvPr/>
          </p:nvSpPr>
          <p:spPr>
            <a:xfrm>
              <a:off x="5596191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2" name="object 16202"/>
            <p:cNvSpPr/>
            <p:nvPr/>
          </p:nvSpPr>
          <p:spPr>
            <a:xfrm>
              <a:off x="559625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3" name="object 16203"/>
            <p:cNvSpPr/>
            <p:nvPr/>
          </p:nvSpPr>
          <p:spPr>
            <a:xfrm>
              <a:off x="5596292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4" name="object 16204"/>
            <p:cNvSpPr/>
            <p:nvPr/>
          </p:nvSpPr>
          <p:spPr>
            <a:xfrm>
              <a:off x="5596381" y="41711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5" name="object 16205"/>
            <p:cNvSpPr/>
            <p:nvPr/>
          </p:nvSpPr>
          <p:spPr>
            <a:xfrm>
              <a:off x="5596483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6" name="object 16206"/>
            <p:cNvSpPr/>
            <p:nvPr/>
          </p:nvSpPr>
          <p:spPr>
            <a:xfrm>
              <a:off x="559654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7" name="object 16207"/>
            <p:cNvSpPr/>
            <p:nvPr/>
          </p:nvSpPr>
          <p:spPr>
            <a:xfrm>
              <a:off x="5596584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8" name="object 16208"/>
            <p:cNvSpPr/>
            <p:nvPr/>
          </p:nvSpPr>
          <p:spPr>
            <a:xfrm>
              <a:off x="5596685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9" name="object 16209"/>
            <p:cNvSpPr/>
            <p:nvPr/>
          </p:nvSpPr>
          <p:spPr>
            <a:xfrm>
              <a:off x="559754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0" name="object 16210"/>
            <p:cNvSpPr/>
            <p:nvPr/>
          </p:nvSpPr>
          <p:spPr>
            <a:xfrm>
              <a:off x="559763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1" name="object 16211"/>
            <p:cNvSpPr/>
            <p:nvPr/>
          </p:nvSpPr>
          <p:spPr>
            <a:xfrm>
              <a:off x="559862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2" name="object 16212"/>
            <p:cNvSpPr/>
            <p:nvPr/>
          </p:nvSpPr>
          <p:spPr>
            <a:xfrm>
              <a:off x="559867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3" name="object 16213"/>
            <p:cNvSpPr/>
            <p:nvPr/>
          </p:nvSpPr>
          <p:spPr>
            <a:xfrm>
              <a:off x="559873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4" name="object 16214"/>
            <p:cNvSpPr/>
            <p:nvPr/>
          </p:nvSpPr>
          <p:spPr>
            <a:xfrm>
              <a:off x="5598776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5" name="object 16215"/>
            <p:cNvSpPr/>
            <p:nvPr/>
          </p:nvSpPr>
          <p:spPr>
            <a:xfrm>
              <a:off x="5598865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6" name="object 16216"/>
            <p:cNvSpPr/>
            <p:nvPr/>
          </p:nvSpPr>
          <p:spPr>
            <a:xfrm>
              <a:off x="5598966" y="4164138"/>
              <a:ext cx="0" cy="7620"/>
            </a:xfrm>
            <a:custGeom>
              <a:avLst/>
              <a:gdLst/>
              <a:ahLst/>
              <a:cxnLst/>
              <a:rect l="l" t="t" r="r" b="b"/>
              <a:pathLst>
                <a:path h="7620">
                  <a:moveTo>
                    <a:pt x="0" y="745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7" name="object 16217"/>
            <p:cNvSpPr/>
            <p:nvPr/>
          </p:nvSpPr>
          <p:spPr>
            <a:xfrm>
              <a:off x="5599055" y="417084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8" name="object 16218"/>
            <p:cNvSpPr/>
            <p:nvPr/>
          </p:nvSpPr>
          <p:spPr>
            <a:xfrm>
              <a:off x="5599157" y="417059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0"/>
                  </a:moveTo>
                  <a:lnTo>
                    <a:pt x="887" y="50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9" name="object 16219"/>
            <p:cNvSpPr/>
            <p:nvPr/>
          </p:nvSpPr>
          <p:spPr>
            <a:xfrm>
              <a:off x="5599245" y="417089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0" name="object 16220"/>
            <p:cNvSpPr/>
            <p:nvPr/>
          </p:nvSpPr>
          <p:spPr>
            <a:xfrm>
              <a:off x="5599347" y="41712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1" name="object 16221"/>
            <p:cNvSpPr/>
            <p:nvPr/>
          </p:nvSpPr>
          <p:spPr>
            <a:xfrm>
              <a:off x="559999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2" name="object 16222"/>
            <p:cNvSpPr/>
            <p:nvPr/>
          </p:nvSpPr>
          <p:spPr>
            <a:xfrm>
              <a:off x="560019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3" name="object 16223"/>
            <p:cNvSpPr/>
            <p:nvPr/>
          </p:nvSpPr>
          <p:spPr>
            <a:xfrm>
              <a:off x="560123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4" name="object 16224"/>
            <p:cNvSpPr/>
            <p:nvPr/>
          </p:nvSpPr>
          <p:spPr>
            <a:xfrm>
              <a:off x="560131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5" name="object 16225"/>
            <p:cNvSpPr/>
            <p:nvPr/>
          </p:nvSpPr>
          <p:spPr>
            <a:xfrm>
              <a:off x="5601488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6" name="object 16226"/>
            <p:cNvSpPr/>
            <p:nvPr/>
          </p:nvSpPr>
          <p:spPr>
            <a:xfrm>
              <a:off x="5601602" y="417015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21"/>
                  </a:moveTo>
                  <a:lnTo>
                    <a:pt x="887" y="72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7" name="object 16227"/>
            <p:cNvSpPr/>
            <p:nvPr/>
          </p:nvSpPr>
          <p:spPr>
            <a:xfrm>
              <a:off x="5601691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8" name="object 16228"/>
            <p:cNvSpPr/>
            <p:nvPr/>
          </p:nvSpPr>
          <p:spPr>
            <a:xfrm>
              <a:off x="5601793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9" name="object 16229"/>
            <p:cNvSpPr/>
            <p:nvPr/>
          </p:nvSpPr>
          <p:spPr>
            <a:xfrm>
              <a:off x="5601881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0" name="object 16230"/>
            <p:cNvSpPr/>
            <p:nvPr/>
          </p:nvSpPr>
          <p:spPr>
            <a:xfrm>
              <a:off x="560198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1" name="object 16231"/>
            <p:cNvSpPr/>
            <p:nvPr/>
          </p:nvSpPr>
          <p:spPr>
            <a:xfrm>
              <a:off x="560270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2" name="object 16232"/>
            <p:cNvSpPr/>
            <p:nvPr/>
          </p:nvSpPr>
          <p:spPr>
            <a:xfrm>
              <a:off x="5603972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3" name="object 16233"/>
            <p:cNvSpPr/>
            <p:nvPr/>
          </p:nvSpPr>
          <p:spPr>
            <a:xfrm>
              <a:off x="560402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4" name="object 16234"/>
            <p:cNvSpPr/>
            <p:nvPr/>
          </p:nvSpPr>
          <p:spPr>
            <a:xfrm>
              <a:off x="5604086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5" name="object 16235"/>
            <p:cNvSpPr/>
            <p:nvPr/>
          </p:nvSpPr>
          <p:spPr>
            <a:xfrm>
              <a:off x="5604200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6" name="object 16236"/>
            <p:cNvSpPr/>
            <p:nvPr/>
          </p:nvSpPr>
          <p:spPr>
            <a:xfrm>
              <a:off x="5604264" y="4167404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19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7" name="object 16237"/>
            <p:cNvSpPr/>
            <p:nvPr/>
          </p:nvSpPr>
          <p:spPr>
            <a:xfrm>
              <a:off x="5604365" y="416984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73"/>
                  </a:moveTo>
                  <a:lnTo>
                    <a:pt x="887" y="87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8" name="object 16238"/>
            <p:cNvSpPr/>
            <p:nvPr/>
          </p:nvSpPr>
          <p:spPr>
            <a:xfrm>
              <a:off x="5604454" y="417083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9" name="object 16239"/>
            <p:cNvSpPr/>
            <p:nvPr/>
          </p:nvSpPr>
          <p:spPr>
            <a:xfrm>
              <a:off x="5604555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0" name="object 16240"/>
            <p:cNvSpPr/>
            <p:nvPr/>
          </p:nvSpPr>
          <p:spPr>
            <a:xfrm>
              <a:off x="560465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1" name="object 16241"/>
            <p:cNvSpPr/>
            <p:nvPr/>
          </p:nvSpPr>
          <p:spPr>
            <a:xfrm>
              <a:off x="560545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2" name="object 16242"/>
            <p:cNvSpPr/>
            <p:nvPr/>
          </p:nvSpPr>
          <p:spPr>
            <a:xfrm>
              <a:off x="560565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3" name="object 16243"/>
            <p:cNvSpPr/>
            <p:nvPr/>
          </p:nvSpPr>
          <p:spPr>
            <a:xfrm>
              <a:off x="560622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4" name="object 16244"/>
            <p:cNvSpPr/>
            <p:nvPr/>
          </p:nvSpPr>
          <p:spPr>
            <a:xfrm>
              <a:off x="5606494" y="417088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5" name="object 16245"/>
            <p:cNvSpPr/>
            <p:nvPr/>
          </p:nvSpPr>
          <p:spPr>
            <a:xfrm>
              <a:off x="560659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6" name="object 16246"/>
            <p:cNvSpPr/>
            <p:nvPr/>
          </p:nvSpPr>
          <p:spPr>
            <a:xfrm>
              <a:off x="5606684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7" name="object 16247"/>
            <p:cNvSpPr/>
            <p:nvPr/>
          </p:nvSpPr>
          <p:spPr>
            <a:xfrm>
              <a:off x="5605860" y="417153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01" y="0"/>
                  </a:moveTo>
                  <a:lnTo>
                    <a:pt x="1875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8" name="object 16248"/>
            <p:cNvSpPr/>
            <p:nvPr/>
          </p:nvSpPr>
          <p:spPr>
            <a:xfrm>
              <a:off x="5606912" y="417073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9" name="object 16249"/>
            <p:cNvSpPr/>
            <p:nvPr/>
          </p:nvSpPr>
          <p:spPr>
            <a:xfrm>
              <a:off x="5607001" y="41712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0" name="object 16250"/>
            <p:cNvSpPr/>
            <p:nvPr/>
          </p:nvSpPr>
          <p:spPr>
            <a:xfrm>
              <a:off x="5607090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1" name="object 16251"/>
            <p:cNvSpPr/>
            <p:nvPr/>
          </p:nvSpPr>
          <p:spPr>
            <a:xfrm>
              <a:off x="560717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2" name="object 16252"/>
            <p:cNvSpPr/>
            <p:nvPr/>
          </p:nvSpPr>
          <p:spPr>
            <a:xfrm>
              <a:off x="560725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3" name="object 16253"/>
            <p:cNvSpPr/>
            <p:nvPr/>
          </p:nvSpPr>
          <p:spPr>
            <a:xfrm>
              <a:off x="5608091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4" name="object 16254"/>
            <p:cNvSpPr/>
            <p:nvPr/>
          </p:nvSpPr>
          <p:spPr>
            <a:xfrm>
              <a:off x="560818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5" name="object 16255"/>
            <p:cNvSpPr/>
            <p:nvPr/>
          </p:nvSpPr>
          <p:spPr>
            <a:xfrm>
              <a:off x="560838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6" name="object 16256"/>
            <p:cNvSpPr/>
            <p:nvPr/>
          </p:nvSpPr>
          <p:spPr>
            <a:xfrm>
              <a:off x="5609130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7" name="object 16257"/>
            <p:cNvSpPr/>
            <p:nvPr/>
          </p:nvSpPr>
          <p:spPr>
            <a:xfrm>
              <a:off x="560928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8" name="object 16258"/>
            <p:cNvSpPr/>
            <p:nvPr/>
          </p:nvSpPr>
          <p:spPr>
            <a:xfrm>
              <a:off x="560933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9" name="object 16259"/>
            <p:cNvSpPr/>
            <p:nvPr/>
          </p:nvSpPr>
          <p:spPr>
            <a:xfrm>
              <a:off x="5609409" y="41710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0" name="object 16260"/>
            <p:cNvSpPr/>
            <p:nvPr/>
          </p:nvSpPr>
          <p:spPr>
            <a:xfrm>
              <a:off x="5609523" y="4167531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063"/>
                  </a:moveTo>
                  <a:lnTo>
                    <a:pt x="0" y="506"/>
                  </a:lnTo>
                </a:path>
                <a:path h="4445">
                  <a:moveTo>
                    <a:pt x="0" y="406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1" name="object 16261"/>
            <p:cNvSpPr/>
            <p:nvPr/>
          </p:nvSpPr>
          <p:spPr>
            <a:xfrm>
              <a:off x="5609675" y="416979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98"/>
                  </a:moveTo>
                  <a:lnTo>
                    <a:pt x="887" y="89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2" name="object 16262"/>
            <p:cNvSpPr/>
            <p:nvPr/>
          </p:nvSpPr>
          <p:spPr>
            <a:xfrm>
              <a:off x="5609764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3" name="object 16263"/>
            <p:cNvSpPr/>
            <p:nvPr/>
          </p:nvSpPr>
          <p:spPr>
            <a:xfrm>
              <a:off x="5609852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4" name="object 16264"/>
            <p:cNvSpPr/>
            <p:nvPr/>
          </p:nvSpPr>
          <p:spPr>
            <a:xfrm>
              <a:off x="561071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5" name="object 16265"/>
            <p:cNvSpPr/>
            <p:nvPr/>
          </p:nvSpPr>
          <p:spPr>
            <a:xfrm>
              <a:off x="561096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6" name="object 16266"/>
            <p:cNvSpPr/>
            <p:nvPr/>
          </p:nvSpPr>
          <p:spPr>
            <a:xfrm>
              <a:off x="561176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7" name="object 16267"/>
            <p:cNvSpPr/>
            <p:nvPr/>
          </p:nvSpPr>
          <p:spPr>
            <a:xfrm>
              <a:off x="561190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8" name="object 16268"/>
            <p:cNvSpPr/>
            <p:nvPr/>
          </p:nvSpPr>
          <p:spPr>
            <a:xfrm>
              <a:off x="561199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9" name="object 16269"/>
            <p:cNvSpPr/>
            <p:nvPr/>
          </p:nvSpPr>
          <p:spPr>
            <a:xfrm>
              <a:off x="5612045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0" name="object 16270"/>
            <p:cNvSpPr/>
            <p:nvPr/>
          </p:nvSpPr>
          <p:spPr>
            <a:xfrm>
              <a:off x="5612083" y="417091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1"/>
                  </a:moveTo>
                  <a:lnTo>
                    <a:pt x="887" y="34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1" name="object 16271"/>
            <p:cNvSpPr/>
            <p:nvPr/>
          </p:nvSpPr>
          <p:spPr>
            <a:xfrm>
              <a:off x="5612159" y="417092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2" name="object 16272"/>
            <p:cNvSpPr/>
            <p:nvPr/>
          </p:nvSpPr>
          <p:spPr>
            <a:xfrm>
              <a:off x="5612210" y="417087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3" name="object 16273"/>
            <p:cNvSpPr/>
            <p:nvPr/>
          </p:nvSpPr>
          <p:spPr>
            <a:xfrm>
              <a:off x="5612298" y="41709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4" name="object 16274"/>
            <p:cNvSpPr/>
            <p:nvPr/>
          </p:nvSpPr>
          <p:spPr>
            <a:xfrm>
              <a:off x="561234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5" name="object 16275"/>
            <p:cNvSpPr/>
            <p:nvPr/>
          </p:nvSpPr>
          <p:spPr>
            <a:xfrm>
              <a:off x="5612387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6" name="object 16276"/>
            <p:cNvSpPr/>
            <p:nvPr/>
          </p:nvSpPr>
          <p:spPr>
            <a:xfrm>
              <a:off x="5612488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7" name="object 16277"/>
            <p:cNvSpPr/>
            <p:nvPr/>
          </p:nvSpPr>
          <p:spPr>
            <a:xfrm>
              <a:off x="561257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8" name="object 16278"/>
            <p:cNvSpPr/>
            <p:nvPr/>
          </p:nvSpPr>
          <p:spPr>
            <a:xfrm>
              <a:off x="5613414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9" name="object 16279"/>
            <p:cNvSpPr/>
            <p:nvPr/>
          </p:nvSpPr>
          <p:spPr>
            <a:xfrm>
              <a:off x="561455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0" name="object 16280"/>
            <p:cNvSpPr/>
            <p:nvPr/>
          </p:nvSpPr>
          <p:spPr>
            <a:xfrm>
              <a:off x="561460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1" name="object 16281"/>
            <p:cNvSpPr/>
            <p:nvPr/>
          </p:nvSpPr>
          <p:spPr>
            <a:xfrm>
              <a:off x="5614719" y="4168923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35"/>
                  </a:moveTo>
                  <a:lnTo>
                    <a:pt x="887" y="133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2" name="object 16282"/>
            <p:cNvSpPr/>
            <p:nvPr/>
          </p:nvSpPr>
          <p:spPr>
            <a:xfrm>
              <a:off x="5614820" y="41710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3" name="object 16283"/>
            <p:cNvSpPr/>
            <p:nvPr/>
          </p:nvSpPr>
          <p:spPr>
            <a:xfrm>
              <a:off x="5614884" y="4169657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68"/>
                  </a:moveTo>
                  <a:lnTo>
                    <a:pt x="887" y="96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4" name="object 16284"/>
            <p:cNvSpPr/>
            <p:nvPr/>
          </p:nvSpPr>
          <p:spPr>
            <a:xfrm>
              <a:off x="5614972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5" name="object 16285"/>
            <p:cNvSpPr/>
            <p:nvPr/>
          </p:nvSpPr>
          <p:spPr>
            <a:xfrm>
              <a:off x="5615010" y="416974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24"/>
                  </a:moveTo>
                  <a:lnTo>
                    <a:pt x="887" y="92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6" name="object 16286"/>
            <p:cNvSpPr/>
            <p:nvPr/>
          </p:nvSpPr>
          <p:spPr>
            <a:xfrm>
              <a:off x="561506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7" name="object 16287"/>
            <p:cNvSpPr/>
            <p:nvPr/>
          </p:nvSpPr>
          <p:spPr>
            <a:xfrm>
              <a:off x="5615162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8" name="object 16288"/>
            <p:cNvSpPr/>
            <p:nvPr/>
          </p:nvSpPr>
          <p:spPr>
            <a:xfrm>
              <a:off x="561522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9" name="object 16289"/>
            <p:cNvSpPr/>
            <p:nvPr/>
          </p:nvSpPr>
          <p:spPr>
            <a:xfrm>
              <a:off x="561549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0" name="object 16290"/>
            <p:cNvSpPr/>
            <p:nvPr/>
          </p:nvSpPr>
          <p:spPr>
            <a:xfrm>
              <a:off x="561606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1" name="object 16291"/>
            <p:cNvSpPr/>
            <p:nvPr/>
          </p:nvSpPr>
          <p:spPr>
            <a:xfrm>
              <a:off x="561636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2" name="object 16292"/>
            <p:cNvSpPr/>
            <p:nvPr/>
          </p:nvSpPr>
          <p:spPr>
            <a:xfrm>
              <a:off x="5617203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3" name="object 16293"/>
            <p:cNvSpPr/>
            <p:nvPr/>
          </p:nvSpPr>
          <p:spPr>
            <a:xfrm>
              <a:off x="561726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4" name="object 16294"/>
            <p:cNvSpPr/>
            <p:nvPr/>
          </p:nvSpPr>
          <p:spPr>
            <a:xfrm>
              <a:off x="5617367" y="417089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5" name="object 16295"/>
            <p:cNvSpPr/>
            <p:nvPr/>
          </p:nvSpPr>
          <p:spPr>
            <a:xfrm>
              <a:off x="5617469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6" name="object 16296"/>
            <p:cNvSpPr/>
            <p:nvPr/>
          </p:nvSpPr>
          <p:spPr>
            <a:xfrm>
              <a:off x="5617520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7" name="object 16297"/>
            <p:cNvSpPr/>
            <p:nvPr/>
          </p:nvSpPr>
          <p:spPr>
            <a:xfrm>
              <a:off x="5617596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8" name="object 16298"/>
            <p:cNvSpPr/>
            <p:nvPr/>
          </p:nvSpPr>
          <p:spPr>
            <a:xfrm>
              <a:off x="5617659" y="41712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9" name="object 16299"/>
            <p:cNvSpPr/>
            <p:nvPr/>
          </p:nvSpPr>
          <p:spPr>
            <a:xfrm>
              <a:off x="561776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0" name="object 16300"/>
            <p:cNvSpPr/>
            <p:nvPr/>
          </p:nvSpPr>
          <p:spPr>
            <a:xfrm>
              <a:off x="5617887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1" name="object 16301"/>
            <p:cNvSpPr/>
            <p:nvPr/>
          </p:nvSpPr>
          <p:spPr>
            <a:xfrm>
              <a:off x="5617710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76" y="0"/>
                  </a:moveTo>
                  <a:lnTo>
                    <a:pt x="185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2" name="object 16302"/>
            <p:cNvSpPr/>
            <p:nvPr/>
          </p:nvSpPr>
          <p:spPr>
            <a:xfrm>
              <a:off x="5619839" y="41711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3" name="object 16303"/>
            <p:cNvSpPr/>
            <p:nvPr/>
          </p:nvSpPr>
          <p:spPr>
            <a:xfrm>
              <a:off x="5619902" y="417072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6"/>
                  </a:moveTo>
                  <a:lnTo>
                    <a:pt x="887" y="43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4" name="object 16304"/>
            <p:cNvSpPr/>
            <p:nvPr/>
          </p:nvSpPr>
          <p:spPr>
            <a:xfrm>
              <a:off x="5620041" y="4162366"/>
              <a:ext cx="0" cy="9525"/>
            </a:xfrm>
            <a:custGeom>
              <a:avLst/>
              <a:gdLst/>
              <a:ahLst/>
              <a:cxnLst/>
              <a:rect l="l" t="t" r="r" b="b"/>
              <a:pathLst>
                <a:path h="9525">
                  <a:moveTo>
                    <a:pt x="0" y="922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5" name="object 16305"/>
            <p:cNvSpPr/>
            <p:nvPr/>
          </p:nvSpPr>
          <p:spPr>
            <a:xfrm>
              <a:off x="5620206" y="416998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03"/>
                  </a:moveTo>
                  <a:lnTo>
                    <a:pt x="887" y="80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6" name="object 16306"/>
            <p:cNvSpPr/>
            <p:nvPr/>
          </p:nvSpPr>
          <p:spPr>
            <a:xfrm>
              <a:off x="5620308" y="416979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98"/>
                  </a:moveTo>
                  <a:lnTo>
                    <a:pt x="887" y="89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7" name="object 16307"/>
            <p:cNvSpPr/>
            <p:nvPr/>
          </p:nvSpPr>
          <p:spPr>
            <a:xfrm>
              <a:off x="562047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8" name="object 16308"/>
            <p:cNvSpPr/>
            <p:nvPr/>
          </p:nvSpPr>
          <p:spPr>
            <a:xfrm>
              <a:off x="562051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9" name="object 16309"/>
            <p:cNvSpPr/>
            <p:nvPr/>
          </p:nvSpPr>
          <p:spPr>
            <a:xfrm>
              <a:off x="562125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0" name="object 16310"/>
            <p:cNvSpPr/>
            <p:nvPr/>
          </p:nvSpPr>
          <p:spPr>
            <a:xfrm>
              <a:off x="5622487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1" name="object 16311"/>
            <p:cNvSpPr/>
            <p:nvPr/>
          </p:nvSpPr>
          <p:spPr>
            <a:xfrm>
              <a:off x="5622525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2" name="object 16312"/>
            <p:cNvSpPr/>
            <p:nvPr/>
          </p:nvSpPr>
          <p:spPr>
            <a:xfrm>
              <a:off x="562258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3" name="object 16313"/>
            <p:cNvSpPr/>
            <p:nvPr/>
          </p:nvSpPr>
          <p:spPr>
            <a:xfrm>
              <a:off x="5622677" y="416987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60"/>
                  </a:moveTo>
                  <a:lnTo>
                    <a:pt x="887" y="86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4" name="object 16314"/>
            <p:cNvSpPr/>
            <p:nvPr/>
          </p:nvSpPr>
          <p:spPr>
            <a:xfrm>
              <a:off x="5622829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5" name="object 16315"/>
            <p:cNvSpPr/>
            <p:nvPr/>
          </p:nvSpPr>
          <p:spPr>
            <a:xfrm>
              <a:off x="5622906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6" name="object 16316"/>
            <p:cNvSpPr/>
            <p:nvPr/>
          </p:nvSpPr>
          <p:spPr>
            <a:xfrm>
              <a:off x="5622956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7" name="object 16317"/>
            <p:cNvSpPr/>
            <p:nvPr/>
          </p:nvSpPr>
          <p:spPr>
            <a:xfrm>
              <a:off x="562389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8" name="object 16318"/>
            <p:cNvSpPr/>
            <p:nvPr/>
          </p:nvSpPr>
          <p:spPr>
            <a:xfrm>
              <a:off x="562399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9" name="object 16319"/>
            <p:cNvSpPr/>
            <p:nvPr/>
          </p:nvSpPr>
          <p:spPr>
            <a:xfrm>
              <a:off x="562409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0" name="object 16320"/>
            <p:cNvSpPr/>
            <p:nvPr/>
          </p:nvSpPr>
          <p:spPr>
            <a:xfrm>
              <a:off x="562497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1" name="object 16321"/>
            <p:cNvSpPr/>
            <p:nvPr/>
          </p:nvSpPr>
          <p:spPr>
            <a:xfrm>
              <a:off x="5625149" y="4127819"/>
              <a:ext cx="0" cy="43815"/>
            </a:xfrm>
            <a:custGeom>
              <a:avLst/>
              <a:gdLst/>
              <a:ahLst/>
              <a:cxnLst/>
              <a:rect l="l" t="t" r="r" b="b"/>
              <a:pathLst>
                <a:path h="43814">
                  <a:moveTo>
                    <a:pt x="0" y="4377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2" name="object 16322"/>
            <p:cNvSpPr/>
            <p:nvPr/>
          </p:nvSpPr>
          <p:spPr>
            <a:xfrm>
              <a:off x="5625339" y="4168391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01"/>
                  </a:moveTo>
                  <a:lnTo>
                    <a:pt x="887" y="1601"/>
                  </a:lnTo>
                </a:path>
              </a:pathLst>
            </a:custGeom>
            <a:ln w="3202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3" name="object 16323"/>
            <p:cNvSpPr/>
            <p:nvPr/>
          </p:nvSpPr>
          <p:spPr>
            <a:xfrm>
              <a:off x="5625427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4" name="object 16324"/>
            <p:cNvSpPr/>
            <p:nvPr/>
          </p:nvSpPr>
          <p:spPr>
            <a:xfrm>
              <a:off x="5625529" y="417015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21"/>
                  </a:moveTo>
                  <a:lnTo>
                    <a:pt x="887" y="72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5" name="object 16325"/>
            <p:cNvSpPr/>
            <p:nvPr/>
          </p:nvSpPr>
          <p:spPr>
            <a:xfrm>
              <a:off x="5625630" y="417007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59"/>
                  </a:moveTo>
                  <a:lnTo>
                    <a:pt x="887" y="75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6" name="object 16326"/>
            <p:cNvSpPr/>
            <p:nvPr/>
          </p:nvSpPr>
          <p:spPr>
            <a:xfrm>
              <a:off x="562579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7" name="object 16327"/>
            <p:cNvSpPr/>
            <p:nvPr/>
          </p:nvSpPr>
          <p:spPr>
            <a:xfrm>
              <a:off x="5627797" y="4164366"/>
              <a:ext cx="0" cy="7620"/>
            </a:xfrm>
            <a:custGeom>
              <a:avLst/>
              <a:gdLst/>
              <a:ahLst/>
              <a:cxnLst/>
              <a:rect l="l" t="t" r="r" b="b"/>
              <a:pathLst>
                <a:path h="7620">
                  <a:moveTo>
                    <a:pt x="0" y="722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8" name="object 16328"/>
            <p:cNvSpPr/>
            <p:nvPr/>
          </p:nvSpPr>
          <p:spPr>
            <a:xfrm>
              <a:off x="5627924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9" name="object 16329"/>
            <p:cNvSpPr/>
            <p:nvPr/>
          </p:nvSpPr>
          <p:spPr>
            <a:xfrm>
              <a:off x="5627987" y="417079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0" name="object 16330"/>
            <p:cNvSpPr/>
            <p:nvPr/>
          </p:nvSpPr>
          <p:spPr>
            <a:xfrm>
              <a:off x="5628114" y="41712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1" name="object 16331"/>
            <p:cNvSpPr/>
            <p:nvPr/>
          </p:nvSpPr>
          <p:spPr>
            <a:xfrm>
              <a:off x="5628190" y="417083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2" name="object 16332"/>
            <p:cNvSpPr/>
            <p:nvPr/>
          </p:nvSpPr>
          <p:spPr>
            <a:xfrm>
              <a:off x="5628266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3" name="object 16333"/>
            <p:cNvSpPr/>
            <p:nvPr/>
          </p:nvSpPr>
          <p:spPr>
            <a:xfrm>
              <a:off x="562906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4" name="object 16334"/>
            <p:cNvSpPr/>
            <p:nvPr/>
          </p:nvSpPr>
          <p:spPr>
            <a:xfrm>
              <a:off x="5628279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88" y="0"/>
                  </a:moveTo>
                  <a:lnTo>
                    <a:pt x="1862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5" name="object 16335"/>
            <p:cNvSpPr/>
            <p:nvPr/>
          </p:nvSpPr>
          <p:spPr>
            <a:xfrm>
              <a:off x="562928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6" name="object 16336"/>
            <p:cNvSpPr/>
            <p:nvPr/>
          </p:nvSpPr>
          <p:spPr>
            <a:xfrm>
              <a:off x="563021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7" name="object 16337"/>
            <p:cNvSpPr/>
            <p:nvPr/>
          </p:nvSpPr>
          <p:spPr>
            <a:xfrm>
              <a:off x="563028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8" name="object 16338"/>
            <p:cNvSpPr/>
            <p:nvPr/>
          </p:nvSpPr>
          <p:spPr>
            <a:xfrm>
              <a:off x="563033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9" name="object 16339"/>
            <p:cNvSpPr/>
            <p:nvPr/>
          </p:nvSpPr>
          <p:spPr>
            <a:xfrm>
              <a:off x="5630459" y="4078285"/>
              <a:ext cx="0" cy="93345"/>
            </a:xfrm>
            <a:custGeom>
              <a:avLst/>
              <a:gdLst/>
              <a:ahLst/>
              <a:cxnLst/>
              <a:rect l="l" t="t" r="r" b="b"/>
              <a:pathLst>
                <a:path h="93345">
                  <a:moveTo>
                    <a:pt x="0" y="93309"/>
                  </a:moveTo>
                  <a:lnTo>
                    <a:pt x="0" y="0"/>
                  </a:lnTo>
                </a:path>
                <a:path h="93345">
                  <a:moveTo>
                    <a:pt x="0" y="93309"/>
                  </a:moveTo>
                  <a:lnTo>
                    <a:pt x="0" y="8963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0" name="object 16340"/>
            <p:cNvSpPr/>
            <p:nvPr/>
          </p:nvSpPr>
          <p:spPr>
            <a:xfrm>
              <a:off x="5630598" y="41710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1" name="object 16341"/>
            <p:cNvSpPr/>
            <p:nvPr/>
          </p:nvSpPr>
          <p:spPr>
            <a:xfrm>
              <a:off x="5630674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2" name="object 16342"/>
            <p:cNvSpPr/>
            <p:nvPr/>
          </p:nvSpPr>
          <p:spPr>
            <a:xfrm>
              <a:off x="5630737" y="417082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3" name="object 16343"/>
            <p:cNvSpPr/>
            <p:nvPr/>
          </p:nvSpPr>
          <p:spPr>
            <a:xfrm>
              <a:off x="5630839" y="416972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36"/>
                  </a:moveTo>
                  <a:lnTo>
                    <a:pt x="887" y="93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4" name="object 16344"/>
            <p:cNvSpPr/>
            <p:nvPr/>
          </p:nvSpPr>
          <p:spPr>
            <a:xfrm>
              <a:off x="5630927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5" name="object 16345"/>
            <p:cNvSpPr/>
            <p:nvPr/>
          </p:nvSpPr>
          <p:spPr>
            <a:xfrm>
              <a:off x="5631789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6" name="object 16346"/>
            <p:cNvSpPr/>
            <p:nvPr/>
          </p:nvSpPr>
          <p:spPr>
            <a:xfrm>
              <a:off x="563194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7" name="object 16347"/>
            <p:cNvSpPr/>
            <p:nvPr/>
          </p:nvSpPr>
          <p:spPr>
            <a:xfrm>
              <a:off x="563200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8" name="object 16348"/>
            <p:cNvSpPr/>
            <p:nvPr/>
          </p:nvSpPr>
          <p:spPr>
            <a:xfrm>
              <a:off x="563206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9" name="object 16349"/>
            <p:cNvSpPr/>
            <p:nvPr/>
          </p:nvSpPr>
          <p:spPr>
            <a:xfrm>
              <a:off x="563216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0" name="object 16350"/>
            <p:cNvSpPr/>
            <p:nvPr/>
          </p:nvSpPr>
          <p:spPr>
            <a:xfrm>
              <a:off x="563225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1" name="object 16351"/>
            <p:cNvSpPr/>
            <p:nvPr/>
          </p:nvSpPr>
          <p:spPr>
            <a:xfrm>
              <a:off x="563243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2" name="object 16352"/>
            <p:cNvSpPr/>
            <p:nvPr/>
          </p:nvSpPr>
          <p:spPr>
            <a:xfrm>
              <a:off x="563282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3" name="object 16353"/>
            <p:cNvSpPr/>
            <p:nvPr/>
          </p:nvSpPr>
          <p:spPr>
            <a:xfrm>
              <a:off x="5632930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4" name="object 16354"/>
            <p:cNvSpPr/>
            <p:nvPr/>
          </p:nvSpPr>
          <p:spPr>
            <a:xfrm>
              <a:off x="5633094" y="4155036"/>
              <a:ext cx="0" cy="17145"/>
            </a:xfrm>
            <a:custGeom>
              <a:avLst/>
              <a:gdLst/>
              <a:ahLst/>
              <a:cxnLst/>
              <a:rect l="l" t="t" r="r" b="b"/>
              <a:pathLst>
                <a:path h="17145">
                  <a:moveTo>
                    <a:pt x="0" y="1655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5" name="object 16355"/>
            <p:cNvSpPr/>
            <p:nvPr/>
          </p:nvSpPr>
          <p:spPr>
            <a:xfrm>
              <a:off x="5633196" y="417086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6" name="object 16356"/>
            <p:cNvSpPr/>
            <p:nvPr/>
          </p:nvSpPr>
          <p:spPr>
            <a:xfrm>
              <a:off x="5633259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7" name="object 16357"/>
            <p:cNvSpPr/>
            <p:nvPr/>
          </p:nvSpPr>
          <p:spPr>
            <a:xfrm>
              <a:off x="5633323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8" name="object 16358"/>
            <p:cNvSpPr/>
            <p:nvPr/>
          </p:nvSpPr>
          <p:spPr>
            <a:xfrm>
              <a:off x="5633411" y="41709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9" name="object 16359"/>
            <p:cNvSpPr/>
            <p:nvPr/>
          </p:nvSpPr>
          <p:spPr>
            <a:xfrm>
              <a:off x="5633475" y="41711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0" name="object 16360"/>
            <p:cNvSpPr/>
            <p:nvPr/>
          </p:nvSpPr>
          <p:spPr>
            <a:xfrm>
              <a:off x="563357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1" name="object 16361"/>
            <p:cNvSpPr/>
            <p:nvPr/>
          </p:nvSpPr>
          <p:spPr>
            <a:xfrm>
              <a:off x="563396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2" name="object 16362"/>
            <p:cNvSpPr/>
            <p:nvPr/>
          </p:nvSpPr>
          <p:spPr>
            <a:xfrm>
              <a:off x="563438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3" name="object 16363"/>
            <p:cNvSpPr/>
            <p:nvPr/>
          </p:nvSpPr>
          <p:spPr>
            <a:xfrm>
              <a:off x="5634438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4" name="object 16364"/>
            <p:cNvSpPr/>
            <p:nvPr/>
          </p:nvSpPr>
          <p:spPr>
            <a:xfrm>
              <a:off x="563450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5" name="object 16365"/>
            <p:cNvSpPr/>
            <p:nvPr/>
          </p:nvSpPr>
          <p:spPr>
            <a:xfrm>
              <a:off x="563464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6" name="object 16366"/>
            <p:cNvSpPr/>
            <p:nvPr/>
          </p:nvSpPr>
          <p:spPr>
            <a:xfrm>
              <a:off x="563546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7" name="object 16367"/>
            <p:cNvSpPr/>
            <p:nvPr/>
          </p:nvSpPr>
          <p:spPr>
            <a:xfrm>
              <a:off x="563556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8" name="object 16368"/>
            <p:cNvSpPr/>
            <p:nvPr/>
          </p:nvSpPr>
          <p:spPr>
            <a:xfrm>
              <a:off x="5635667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9" name="object 16369"/>
            <p:cNvSpPr/>
            <p:nvPr/>
          </p:nvSpPr>
          <p:spPr>
            <a:xfrm>
              <a:off x="5635756" y="4168100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746"/>
                  </a:moveTo>
                  <a:lnTo>
                    <a:pt x="887" y="1746"/>
                  </a:lnTo>
                </a:path>
              </a:pathLst>
            </a:custGeom>
            <a:ln w="3493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0" name="object 16370"/>
            <p:cNvSpPr/>
            <p:nvPr/>
          </p:nvSpPr>
          <p:spPr>
            <a:xfrm>
              <a:off x="5635857" y="416911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40"/>
                  </a:moveTo>
                  <a:lnTo>
                    <a:pt x="887" y="124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1" name="object 16371"/>
            <p:cNvSpPr/>
            <p:nvPr/>
          </p:nvSpPr>
          <p:spPr>
            <a:xfrm>
              <a:off x="5635921" y="4168948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22"/>
                  </a:moveTo>
                  <a:lnTo>
                    <a:pt x="887" y="132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2" name="object 16372"/>
            <p:cNvSpPr/>
            <p:nvPr/>
          </p:nvSpPr>
          <p:spPr>
            <a:xfrm>
              <a:off x="5636047" y="4164442"/>
              <a:ext cx="0" cy="7620"/>
            </a:xfrm>
            <a:custGeom>
              <a:avLst/>
              <a:gdLst/>
              <a:ahLst/>
              <a:cxnLst/>
              <a:rect l="l" t="t" r="r" b="b"/>
              <a:pathLst>
                <a:path h="7620">
                  <a:moveTo>
                    <a:pt x="0" y="715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3" name="object 16373"/>
            <p:cNvSpPr/>
            <p:nvPr/>
          </p:nvSpPr>
          <p:spPr>
            <a:xfrm>
              <a:off x="5636136" y="41710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4" name="object 16374"/>
            <p:cNvSpPr/>
            <p:nvPr/>
          </p:nvSpPr>
          <p:spPr>
            <a:xfrm>
              <a:off x="5636237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5" name="object 16375"/>
            <p:cNvSpPr/>
            <p:nvPr/>
          </p:nvSpPr>
          <p:spPr>
            <a:xfrm>
              <a:off x="563683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6" name="object 16376"/>
            <p:cNvSpPr/>
            <p:nvPr/>
          </p:nvSpPr>
          <p:spPr>
            <a:xfrm>
              <a:off x="563706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7" name="object 16377"/>
            <p:cNvSpPr/>
            <p:nvPr/>
          </p:nvSpPr>
          <p:spPr>
            <a:xfrm>
              <a:off x="563713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8" name="object 16378"/>
            <p:cNvSpPr/>
            <p:nvPr/>
          </p:nvSpPr>
          <p:spPr>
            <a:xfrm>
              <a:off x="563802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9" name="object 16379"/>
            <p:cNvSpPr/>
            <p:nvPr/>
          </p:nvSpPr>
          <p:spPr>
            <a:xfrm>
              <a:off x="563817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0" name="object 16380"/>
            <p:cNvSpPr/>
            <p:nvPr/>
          </p:nvSpPr>
          <p:spPr>
            <a:xfrm>
              <a:off x="563831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1" name="object 16381"/>
            <p:cNvSpPr/>
            <p:nvPr/>
          </p:nvSpPr>
          <p:spPr>
            <a:xfrm>
              <a:off x="5638392" y="41711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2" name="object 16382"/>
            <p:cNvSpPr/>
            <p:nvPr/>
          </p:nvSpPr>
          <p:spPr>
            <a:xfrm>
              <a:off x="5638506" y="41710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3" name="object 16383"/>
            <p:cNvSpPr/>
            <p:nvPr/>
          </p:nvSpPr>
          <p:spPr>
            <a:xfrm>
              <a:off x="5638556" y="41711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4" name="object 16384"/>
            <p:cNvSpPr/>
            <p:nvPr/>
          </p:nvSpPr>
          <p:spPr>
            <a:xfrm>
              <a:off x="563862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5" name="object 16385"/>
            <p:cNvSpPr/>
            <p:nvPr/>
          </p:nvSpPr>
          <p:spPr>
            <a:xfrm>
              <a:off x="5638696" y="417003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78"/>
                  </a:moveTo>
                  <a:lnTo>
                    <a:pt x="887" y="77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6" name="object 16386"/>
            <p:cNvSpPr/>
            <p:nvPr/>
          </p:nvSpPr>
          <p:spPr>
            <a:xfrm>
              <a:off x="5638785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7" name="object 16387"/>
            <p:cNvSpPr/>
            <p:nvPr/>
          </p:nvSpPr>
          <p:spPr>
            <a:xfrm>
              <a:off x="563968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8" name="object 16388"/>
            <p:cNvSpPr/>
            <p:nvPr/>
          </p:nvSpPr>
          <p:spPr>
            <a:xfrm>
              <a:off x="563978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9" name="object 16389"/>
            <p:cNvSpPr/>
            <p:nvPr/>
          </p:nvSpPr>
          <p:spPr>
            <a:xfrm>
              <a:off x="564082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0" name="object 16390"/>
            <p:cNvSpPr/>
            <p:nvPr/>
          </p:nvSpPr>
          <p:spPr>
            <a:xfrm>
              <a:off x="5640888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1" name="object 16391"/>
            <p:cNvSpPr/>
            <p:nvPr/>
          </p:nvSpPr>
          <p:spPr>
            <a:xfrm>
              <a:off x="5640990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2" name="object 16392"/>
            <p:cNvSpPr/>
            <p:nvPr/>
          </p:nvSpPr>
          <p:spPr>
            <a:xfrm>
              <a:off x="5641078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3" name="object 16393"/>
            <p:cNvSpPr/>
            <p:nvPr/>
          </p:nvSpPr>
          <p:spPr>
            <a:xfrm>
              <a:off x="5641129" y="4158176"/>
              <a:ext cx="0" cy="13970"/>
            </a:xfrm>
            <a:custGeom>
              <a:avLst/>
              <a:gdLst/>
              <a:ahLst/>
              <a:cxnLst/>
              <a:rect l="l" t="t" r="r" b="b"/>
              <a:pathLst>
                <a:path h="13970">
                  <a:moveTo>
                    <a:pt x="0" y="13418"/>
                  </a:moveTo>
                  <a:lnTo>
                    <a:pt x="0" y="0"/>
                  </a:lnTo>
                </a:path>
                <a:path h="13970">
                  <a:moveTo>
                    <a:pt x="0" y="13418"/>
                  </a:moveTo>
                  <a:lnTo>
                    <a:pt x="0" y="929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4" name="object 16394"/>
            <p:cNvSpPr/>
            <p:nvPr/>
          </p:nvSpPr>
          <p:spPr>
            <a:xfrm>
              <a:off x="5641344" y="417058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6"/>
                  </a:moveTo>
                  <a:lnTo>
                    <a:pt x="887" y="50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5" name="object 16395"/>
            <p:cNvSpPr/>
            <p:nvPr/>
          </p:nvSpPr>
          <p:spPr>
            <a:xfrm>
              <a:off x="5641446" y="417059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0"/>
                  </a:moveTo>
                  <a:lnTo>
                    <a:pt x="887" y="50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6" name="object 16396"/>
            <p:cNvSpPr/>
            <p:nvPr/>
          </p:nvSpPr>
          <p:spPr>
            <a:xfrm>
              <a:off x="5641547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7" name="object 16397"/>
            <p:cNvSpPr/>
            <p:nvPr/>
          </p:nvSpPr>
          <p:spPr>
            <a:xfrm>
              <a:off x="564230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8" name="object 16398"/>
            <p:cNvSpPr/>
            <p:nvPr/>
          </p:nvSpPr>
          <p:spPr>
            <a:xfrm>
              <a:off x="5641547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582" y="0"/>
                  </a:moveTo>
                  <a:lnTo>
                    <a:pt x="235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9" name="object 16399"/>
            <p:cNvSpPr/>
            <p:nvPr/>
          </p:nvSpPr>
          <p:spPr>
            <a:xfrm>
              <a:off x="564329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0" name="object 16400"/>
            <p:cNvSpPr/>
            <p:nvPr/>
          </p:nvSpPr>
          <p:spPr>
            <a:xfrm>
              <a:off x="5643385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1" name="object 16401"/>
            <p:cNvSpPr/>
            <p:nvPr/>
          </p:nvSpPr>
          <p:spPr>
            <a:xfrm>
              <a:off x="564347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2" name="object 16402"/>
            <p:cNvSpPr/>
            <p:nvPr/>
          </p:nvSpPr>
          <p:spPr>
            <a:xfrm>
              <a:off x="5642650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3" name="object 16403"/>
            <p:cNvSpPr/>
            <p:nvPr/>
          </p:nvSpPr>
          <p:spPr>
            <a:xfrm>
              <a:off x="5643702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4" name="object 16404"/>
            <p:cNvSpPr/>
            <p:nvPr/>
          </p:nvSpPr>
          <p:spPr>
            <a:xfrm>
              <a:off x="5643778" y="4169505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44"/>
                  </a:moveTo>
                  <a:lnTo>
                    <a:pt x="887" y="10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5" name="object 16405"/>
            <p:cNvSpPr/>
            <p:nvPr/>
          </p:nvSpPr>
          <p:spPr>
            <a:xfrm>
              <a:off x="5643892" y="417070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3"/>
                  </a:moveTo>
                  <a:lnTo>
                    <a:pt x="887" y="44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6" name="object 16406"/>
            <p:cNvSpPr/>
            <p:nvPr/>
          </p:nvSpPr>
          <p:spPr>
            <a:xfrm>
              <a:off x="5643980" y="41711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7" name="object 16407"/>
            <p:cNvSpPr/>
            <p:nvPr/>
          </p:nvSpPr>
          <p:spPr>
            <a:xfrm>
              <a:off x="5644095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8" name="object 16408"/>
            <p:cNvSpPr/>
            <p:nvPr/>
          </p:nvSpPr>
          <p:spPr>
            <a:xfrm>
              <a:off x="564425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9" name="object 16409"/>
            <p:cNvSpPr/>
            <p:nvPr/>
          </p:nvSpPr>
          <p:spPr>
            <a:xfrm>
              <a:off x="564498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0" name="object 16410"/>
            <p:cNvSpPr/>
            <p:nvPr/>
          </p:nvSpPr>
          <p:spPr>
            <a:xfrm>
              <a:off x="5645907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1" name="object 16411"/>
            <p:cNvSpPr/>
            <p:nvPr/>
          </p:nvSpPr>
          <p:spPr>
            <a:xfrm>
              <a:off x="564602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2" name="object 16412"/>
            <p:cNvSpPr/>
            <p:nvPr/>
          </p:nvSpPr>
          <p:spPr>
            <a:xfrm>
              <a:off x="564613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3" name="object 16413"/>
            <p:cNvSpPr/>
            <p:nvPr/>
          </p:nvSpPr>
          <p:spPr>
            <a:xfrm>
              <a:off x="5646401" y="4151985"/>
              <a:ext cx="0" cy="19685"/>
            </a:xfrm>
            <a:custGeom>
              <a:avLst/>
              <a:gdLst/>
              <a:ahLst/>
              <a:cxnLst/>
              <a:rect l="l" t="t" r="r" b="b"/>
              <a:pathLst>
                <a:path h="19685">
                  <a:moveTo>
                    <a:pt x="0" y="1960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4" name="object 16414"/>
            <p:cNvSpPr/>
            <p:nvPr/>
          </p:nvSpPr>
          <p:spPr>
            <a:xfrm>
              <a:off x="5646566" y="416998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03"/>
                  </a:moveTo>
                  <a:lnTo>
                    <a:pt x="887" y="80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5" name="object 16415"/>
            <p:cNvSpPr/>
            <p:nvPr/>
          </p:nvSpPr>
          <p:spPr>
            <a:xfrm>
              <a:off x="5646654" y="41711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6" name="object 16416"/>
            <p:cNvSpPr/>
            <p:nvPr/>
          </p:nvSpPr>
          <p:spPr>
            <a:xfrm>
              <a:off x="5646756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7" name="object 16417"/>
            <p:cNvSpPr/>
            <p:nvPr/>
          </p:nvSpPr>
          <p:spPr>
            <a:xfrm>
              <a:off x="564684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8" name="object 16418"/>
            <p:cNvSpPr/>
            <p:nvPr/>
          </p:nvSpPr>
          <p:spPr>
            <a:xfrm>
              <a:off x="564702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9" name="object 16419"/>
            <p:cNvSpPr/>
            <p:nvPr/>
          </p:nvSpPr>
          <p:spPr>
            <a:xfrm>
              <a:off x="564744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0" name="object 16420"/>
            <p:cNvSpPr/>
            <p:nvPr/>
          </p:nvSpPr>
          <p:spPr>
            <a:xfrm>
              <a:off x="564764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1" name="object 16421"/>
            <p:cNvSpPr/>
            <p:nvPr/>
          </p:nvSpPr>
          <p:spPr>
            <a:xfrm>
              <a:off x="564773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2" name="object 16422"/>
            <p:cNvSpPr/>
            <p:nvPr/>
          </p:nvSpPr>
          <p:spPr>
            <a:xfrm>
              <a:off x="564789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3" name="object 16423"/>
            <p:cNvSpPr/>
            <p:nvPr/>
          </p:nvSpPr>
          <p:spPr>
            <a:xfrm>
              <a:off x="564841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4" name="object 16424"/>
            <p:cNvSpPr/>
            <p:nvPr/>
          </p:nvSpPr>
          <p:spPr>
            <a:xfrm>
              <a:off x="564869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5" name="object 16425"/>
            <p:cNvSpPr/>
            <p:nvPr/>
          </p:nvSpPr>
          <p:spPr>
            <a:xfrm>
              <a:off x="5648783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6" name="object 16426"/>
            <p:cNvSpPr/>
            <p:nvPr/>
          </p:nvSpPr>
          <p:spPr>
            <a:xfrm>
              <a:off x="564886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7" name="object 16427"/>
            <p:cNvSpPr/>
            <p:nvPr/>
          </p:nvSpPr>
          <p:spPr>
            <a:xfrm>
              <a:off x="5649012" y="417013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27"/>
                  </a:moveTo>
                  <a:lnTo>
                    <a:pt x="887" y="72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8" name="object 16428"/>
            <p:cNvSpPr/>
            <p:nvPr/>
          </p:nvSpPr>
          <p:spPr>
            <a:xfrm>
              <a:off x="5649050" y="4169328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32"/>
                  </a:moveTo>
                  <a:lnTo>
                    <a:pt x="887" y="1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9" name="object 16429"/>
            <p:cNvSpPr/>
            <p:nvPr/>
          </p:nvSpPr>
          <p:spPr>
            <a:xfrm>
              <a:off x="5649202" y="41712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0" name="object 16430"/>
            <p:cNvSpPr/>
            <p:nvPr/>
          </p:nvSpPr>
          <p:spPr>
            <a:xfrm>
              <a:off x="5649278" y="41711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1" name="object 16431"/>
            <p:cNvSpPr/>
            <p:nvPr/>
          </p:nvSpPr>
          <p:spPr>
            <a:xfrm>
              <a:off x="5649392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2" name="object 16432"/>
            <p:cNvSpPr/>
            <p:nvPr/>
          </p:nvSpPr>
          <p:spPr>
            <a:xfrm>
              <a:off x="565008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3" name="object 16433"/>
            <p:cNvSpPr/>
            <p:nvPr/>
          </p:nvSpPr>
          <p:spPr>
            <a:xfrm>
              <a:off x="565038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4" name="object 16434"/>
            <p:cNvSpPr/>
            <p:nvPr/>
          </p:nvSpPr>
          <p:spPr>
            <a:xfrm>
              <a:off x="5651343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5" name="object 16435"/>
            <p:cNvSpPr/>
            <p:nvPr/>
          </p:nvSpPr>
          <p:spPr>
            <a:xfrm>
              <a:off x="5651508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6" name="object 16436"/>
            <p:cNvSpPr/>
            <p:nvPr/>
          </p:nvSpPr>
          <p:spPr>
            <a:xfrm>
              <a:off x="5651622" y="4161454"/>
              <a:ext cx="0" cy="10160"/>
            </a:xfrm>
            <a:custGeom>
              <a:avLst/>
              <a:gdLst/>
              <a:ahLst/>
              <a:cxnLst/>
              <a:rect l="l" t="t" r="r" b="b"/>
              <a:pathLst>
                <a:path h="10160">
                  <a:moveTo>
                    <a:pt x="0" y="1013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7" name="object 16437"/>
            <p:cNvSpPr/>
            <p:nvPr/>
          </p:nvSpPr>
          <p:spPr>
            <a:xfrm>
              <a:off x="5651686" y="417082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8" name="object 16438"/>
            <p:cNvSpPr/>
            <p:nvPr/>
          </p:nvSpPr>
          <p:spPr>
            <a:xfrm>
              <a:off x="5651787" y="416979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98"/>
                  </a:moveTo>
                  <a:lnTo>
                    <a:pt x="887" y="89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9" name="object 16439"/>
            <p:cNvSpPr/>
            <p:nvPr/>
          </p:nvSpPr>
          <p:spPr>
            <a:xfrm>
              <a:off x="5651863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0" name="object 16440"/>
            <p:cNvSpPr/>
            <p:nvPr/>
          </p:nvSpPr>
          <p:spPr>
            <a:xfrm>
              <a:off x="565191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1" name="object 16441"/>
            <p:cNvSpPr/>
            <p:nvPr/>
          </p:nvSpPr>
          <p:spPr>
            <a:xfrm>
              <a:off x="5651964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2" name="object 16442"/>
            <p:cNvSpPr/>
            <p:nvPr/>
          </p:nvSpPr>
          <p:spPr>
            <a:xfrm>
              <a:off x="565202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3" name="object 16443"/>
            <p:cNvSpPr/>
            <p:nvPr/>
          </p:nvSpPr>
          <p:spPr>
            <a:xfrm>
              <a:off x="565282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4" name="object 16444"/>
            <p:cNvSpPr/>
            <p:nvPr/>
          </p:nvSpPr>
          <p:spPr>
            <a:xfrm>
              <a:off x="5652991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5" name="object 16445"/>
            <p:cNvSpPr/>
            <p:nvPr/>
          </p:nvSpPr>
          <p:spPr>
            <a:xfrm>
              <a:off x="565399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6" name="object 16446"/>
            <p:cNvSpPr/>
            <p:nvPr/>
          </p:nvSpPr>
          <p:spPr>
            <a:xfrm>
              <a:off x="5654169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7" name="object 16447"/>
            <p:cNvSpPr/>
            <p:nvPr/>
          </p:nvSpPr>
          <p:spPr>
            <a:xfrm>
              <a:off x="5654271" y="4169417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88"/>
                  </a:moveTo>
                  <a:lnTo>
                    <a:pt x="887" y="10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8" name="object 16448"/>
            <p:cNvSpPr/>
            <p:nvPr/>
          </p:nvSpPr>
          <p:spPr>
            <a:xfrm>
              <a:off x="5654410" y="41711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9" name="object 16449"/>
            <p:cNvSpPr/>
            <p:nvPr/>
          </p:nvSpPr>
          <p:spPr>
            <a:xfrm>
              <a:off x="5654499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0" name="object 16450"/>
            <p:cNvSpPr/>
            <p:nvPr/>
          </p:nvSpPr>
          <p:spPr>
            <a:xfrm>
              <a:off x="565460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1" name="object 16451"/>
            <p:cNvSpPr/>
            <p:nvPr/>
          </p:nvSpPr>
          <p:spPr>
            <a:xfrm>
              <a:off x="565487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2" name="object 16452"/>
            <p:cNvSpPr/>
            <p:nvPr/>
          </p:nvSpPr>
          <p:spPr>
            <a:xfrm>
              <a:off x="565564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3" name="object 16453"/>
            <p:cNvSpPr/>
            <p:nvPr/>
          </p:nvSpPr>
          <p:spPr>
            <a:xfrm>
              <a:off x="565588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4" name="object 16454"/>
            <p:cNvSpPr/>
            <p:nvPr/>
          </p:nvSpPr>
          <p:spPr>
            <a:xfrm>
              <a:off x="5656831" y="416993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29"/>
                  </a:moveTo>
                  <a:lnTo>
                    <a:pt x="887" y="82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5" name="object 16455"/>
            <p:cNvSpPr/>
            <p:nvPr/>
          </p:nvSpPr>
          <p:spPr>
            <a:xfrm>
              <a:off x="5656932" y="4126731"/>
              <a:ext cx="0" cy="45085"/>
            </a:xfrm>
            <a:custGeom>
              <a:avLst/>
              <a:gdLst/>
              <a:ahLst/>
              <a:cxnLst/>
              <a:rect l="l" t="t" r="r" b="b"/>
              <a:pathLst>
                <a:path h="45085">
                  <a:moveTo>
                    <a:pt x="0" y="4486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6" name="object 16456"/>
            <p:cNvSpPr/>
            <p:nvPr/>
          </p:nvSpPr>
          <p:spPr>
            <a:xfrm>
              <a:off x="5657008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7" name="object 16457"/>
            <p:cNvSpPr/>
            <p:nvPr/>
          </p:nvSpPr>
          <p:spPr>
            <a:xfrm>
              <a:off x="5657122" y="4167467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12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8" name="object 16458"/>
            <p:cNvSpPr/>
            <p:nvPr/>
          </p:nvSpPr>
          <p:spPr>
            <a:xfrm>
              <a:off x="565727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9" name="object 16459"/>
            <p:cNvSpPr/>
            <p:nvPr/>
          </p:nvSpPr>
          <p:spPr>
            <a:xfrm>
              <a:off x="565821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0" name="object 16460"/>
            <p:cNvSpPr/>
            <p:nvPr/>
          </p:nvSpPr>
          <p:spPr>
            <a:xfrm>
              <a:off x="565937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1" name="object 16461"/>
            <p:cNvSpPr/>
            <p:nvPr/>
          </p:nvSpPr>
          <p:spPr>
            <a:xfrm>
              <a:off x="5659479" y="41711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2" name="object 16462"/>
            <p:cNvSpPr/>
            <p:nvPr/>
          </p:nvSpPr>
          <p:spPr>
            <a:xfrm>
              <a:off x="5659568" y="4162302"/>
              <a:ext cx="0" cy="9525"/>
            </a:xfrm>
            <a:custGeom>
              <a:avLst/>
              <a:gdLst/>
              <a:ahLst/>
              <a:cxnLst/>
              <a:rect l="l" t="t" r="r" b="b"/>
              <a:pathLst>
                <a:path h="9525">
                  <a:moveTo>
                    <a:pt x="0" y="9291"/>
                  </a:moveTo>
                  <a:lnTo>
                    <a:pt x="0" y="0"/>
                  </a:lnTo>
                </a:path>
                <a:path h="9525">
                  <a:moveTo>
                    <a:pt x="0" y="9291"/>
                  </a:moveTo>
                  <a:lnTo>
                    <a:pt x="0" y="927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3" name="object 16463"/>
            <p:cNvSpPr/>
            <p:nvPr/>
          </p:nvSpPr>
          <p:spPr>
            <a:xfrm>
              <a:off x="5659708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4" name="object 16464"/>
            <p:cNvSpPr/>
            <p:nvPr/>
          </p:nvSpPr>
          <p:spPr>
            <a:xfrm>
              <a:off x="5659771" y="417032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32"/>
                  </a:moveTo>
                  <a:lnTo>
                    <a:pt x="887" y="6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5" name="object 16465"/>
            <p:cNvSpPr/>
            <p:nvPr/>
          </p:nvSpPr>
          <p:spPr>
            <a:xfrm>
              <a:off x="5659898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6" name="object 16466"/>
            <p:cNvSpPr/>
            <p:nvPr/>
          </p:nvSpPr>
          <p:spPr>
            <a:xfrm>
              <a:off x="566153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7" name="object 16467"/>
            <p:cNvSpPr/>
            <p:nvPr/>
          </p:nvSpPr>
          <p:spPr>
            <a:xfrm>
              <a:off x="566158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8" name="object 16468"/>
            <p:cNvSpPr/>
            <p:nvPr/>
          </p:nvSpPr>
          <p:spPr>
            <a:xfrm>
              <a:off x="566186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9" name="object 16469"/>
            <p:cNvSpPr/>
            <p:nvPr/>
          </p:nvSpPr>
          <p:spPr>
            <a:xfrm>
              <a:off x="5661951" y="417087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0" name="object 16470"/>
            <p:cNvSpPr/>
            <p:nvPr/>
          </p:nvSpPr>
          <p:spPr>
            <a:xfrm>
              <a:off x="5662052" y="417092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1" name="object 16471"/>
            <p:cNvSpPr/>
            <p:nvPr/>
          </p:nvSpPr>
          <p:spPr>
            <a:xfrm>
              <a:off x="5662141" y="4158454"/>
              <a:ext cx="0" cy="13335"/>
            </a:xfrm>
            <a:custGeom>
              <a:avLst/>
              <a:gdLst/>
              <a:ahLst/>
              <a:cxnLst/>
              <a:rect l="l" t="t" r="r" b="b"/>
              <a:pathLst>
                <a:path h="13335">
                  <a:moveTo>
                    <a:pt x="0" y="1314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2" name="object 16472"/>
            <p:cNvSpPr/>
            <p:nvPr/>
          </p:nvSpPr>
          <p:spPr>
            <a:xfrm>
              <a:off x="5662229" y="4168632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81"/>
                  </a:moveTo>
                  <a:lnTo>
                    <a:pt x="887" y="148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3" name="object 16473"/>
            <p:cNvSpPr/>
            <p:nvPr/>
          </p:nvSpPr>
          <p:spPr>
            <a:xfrm>
              <a:off x="5662331" y="416987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60"/>
                  </a:moveTo>
                  <a:lnTo>
                    <a:pt x="887" y="86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4" name="object 16474"/>
            <p:cNvSpPr/>
            <p:nvPr/>
          </p:nvSpPr>
          <p:spPr>
            <a:xfrm>
              <a:off x="5662432" y="4164189"/>
              <a:ext cx="0" cy="7620"/>
            </a:xfrm>
            <a:custGeom>
              <a:avLst/>
              <a:gdLst/>
              <a:ahLst/>
              <a:cxnLst/>
              <a:rect l="l" t="t" r="r" b="b"/>
              <a:pathLst>
                <a:path h="7620">
                  <a:moveTo>
                    <a:pt x="0" y="740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5" name="object 16475"/>
            <p:cNvSpPr/>
            <p:nvPr/>
          </p:nvSpPr>
          <p:spPr>
            <a:xfrm>
              <a:off x="566311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6" name="object 16476"/>
            <p:cNvSpPr/>
            <p:nvPr/>
          </p:nvSpPr>
          <p:spPr>
            <a:xfrm>
              <a:off x="566334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7" name="object 16477"/>
            <p:cNvSpPr/>
            <p:nvPr/>
          </p:nvSpPr>
          <p:spPr>
            <a:xfrm>
              <a:off x="566350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8" name="object 16478"/>
            <p:cNvSpPr/>
            <p:nvPr/>
          </p:nvSpPr>
          <p:spPr>
            <a:xfrm>
              <a:off x="566416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9" name="object 16479"/>
            <p:cNvSpPr/>
            <p:nvPr/>
          </p:nvSpPr>
          <p:spPr>
            <a:xfrm>
              <a:off x="566440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0" name="object 16480"/>
            <p:cNvSpPr/>
            <p:nvPr/>
          </p:nvSpPr>
          <p:spPr>
            <a:xfrm>
              <a:off x="5664599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1" name="object 16481"/>
            <p:cNvSpPr/>
            <p:nvPr/>
          </p:nvSpPr>
          <p:spPr>
            <a:xfrm>
              <a:off x="566465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2" name="object 16482"/>
            <p:cNvSpPr/>
            <p:nvPr/>
          </p:nvSpPr>
          <p:spPr>
            <a:xfrm>
              <a:off x="5664688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3" name="object 16483"/>
            <p:cNvSpPr/>
            <p:nvPr/>
          </p:nvSpPr>
          <p:spPr>
            <a:xfrm>
              <a:off x="5664789" y="416917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08"/>
                  </a:moveTo>
                  <a:lnTo>
                    <a:pt x="887" y="120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4" name="object 16484"/>
            <p:cNvSpPr/>
            <p:nvPr/>
          </p:nvSpPr>
          <p:spPr>
            <a:xfrm>
              <a:off x="5664865" y="41709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5" name="object 16485"/>
            <p:cNvSpPr/>
            <p:nvPr/>
          </p:nvSpPr>
          <p:spPr>
            <a:xfrm>
              <a:off x="5664941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6" name="object 16486"/>
            <p:cNvSpPr/>
            <p:nvPr/>
          </p:nvSpPr>
          <p:spPr>
            <a:xfrm>
              <a:off x="5664992" y="41711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7" name="object 16487"/>
            <p:cNvSpPr/>
            <p:nvPr/>
          </p:nvSpPr>
          <p:spPr>
            <a:xfrm>
              <a:off x="5665068" y="416987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60"/>
                  </a:moveTo>
                  <a:lnTo>
                    <a:pt x="887" y="86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8" name="object 16488"/>
            <p:cNvSpPr/>
            <p:nvPr/>
          </p:nvSpPr>
          <p:spPr>
            <a:xfrm>
              <a:off x="566553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9" name="object 16489"/>
            <p:cNvSpPr/>
            <p:nvPr/>
          </p:nvSpPr>
          <p:spPr>
            <a:xfrm>
              <a:off x="566614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0" name="object 16490"/>
            <p:cNvSpPr/>
            <p:nvPr/>
          </p:nvSpPr>
          <p:spPr>
            <a:xfrm>
              <a:off x="566620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1" name="object 16491"/>
            <p:cNvSpPr/>
            <p:nvPr/>
          </p:nvSpPr>
          <p:spPr>
            <a:xfrm>
              <a:off x="566717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2" name="object 16492"/>
            <p:cNvSpPr/>
            <p:nvPr/>
          </p:nvSpPr>
          <p:spPr>
            <a:xfrm>
              <a:off x="5667261" y="4151112"/>
              <a:ext cx="0" cy="20955"/>
            </a:xfrm>
            <a:custGeom>
              <a:avLst/>
              <a:gdLst/>
              <a:ahLst/>
              <a:cxnLst/>
              <a:rect l="l" t="t" r="r" b="b"/>
              <a:pathLst>
                <a:path h="20954">
                  <a:moveTo>
                    <a:pt x="0" y="2048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3" name="object 16493"/>
            <p:cNvSpPr/>
            <p:nvPr/>
          </p:nvSpPr>
          <p:spPr>
            <a:xfrm>
              <a:off x="5667349" y="417091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1"/>
                  </a:moveTo>
                  <a:lnTo>
                    <a:pt x="887" y="34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4" name="object 16494"/>
            <p:cNvSpPr/>
            <p:nvPr/>
          </p:nvSpPr>
          <p:spPr>
            <a:xfrm>
              <a:off x="5667451" y="4166113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48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5" name="object 16495"/>
            <p:cNvSpPr/>
            <p:nvPr/>
          </p:nvSpPr>
          <p:spPr>
            <a:xfrm>
              <a:off x="5667539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6" name="object 16496"/>
            <p:cNvSpPr/>
            <p:nvPr/>
          </p:nvSpPr>
          <p:spPr>
            <a:xfrm>
              <a:off x="5667641" y="417001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91"/>
                  </a:moveTo>
                  <a:lnTo>
                    <a:pt x="887" y="79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7" name="object 16497"/>
            <p:cNvSpPr/>
            <p:nvPr/>
          </p:nvSpPr>
          <p:spPr>
            <a:xfrm>
              <a:off x="5667729" y="4169024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284"/>
                  </a:moveTo>
                  <a:lnTo>
                    <a:pt x="887" y="128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8" name="object 16498"/>
            <p:cNvSpPr/>
            <p:nvPr/>
          </p:nvSpPr>
          <p:spPr>
            <a:xfrm>
              <a:off x="566860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9" name="object 16499"/>
            <p:cNvSpPr/>
            <p:nvPr/>
          </p:nvSpPr>
          <p:spPr>
            <a:xfrm>
              <a:off x="566880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0" name="object 16500"/>
            <p:cNvSpPr/>
            <p:nvPr/>
          </p:nvSpPr>
          <p:spPr>
            <a:xfrm>
              <a:off x="566937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1" name="object 16501"/>
            <p:cNvSpPr/>
            <p:nvPr/>
          </p:nvSpPr>
          <p:spPr>
            <a:xfrm>
              <a:off x="5669681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2" name="object 16502"/>
            <p:cNvSpPr/>
            <p:nvPr/>
          </p:nvSpPr>
          <p:spPr>
            <a:xfrm>
              <a:off x="5669896" y="4168189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702"/>
                  </a:moveTo>
                  <a:lnTo>
                    <a:pt x="887" y="1702"/>
                  </a:lnTo>
                </a:path>
              </a:pathLst>
            </a:custGeom>
            <a:ln w="340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3" name="object 16503"/>
            <p:cNvSpPr/>
            <p:nvPr/>
          </p:nvSpPr>
          <p:spPr>
            <a:xfrm>
              <a:off x="5669998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4" name="object 16504"/>
            <p:cNvSpPr/>
            <p:nvPr/>
          </p:nvSpPr>
          <p:spPr>
            <a:xfrm>
              <a:off x="5670099" y="417024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77"/>
                  </a:moveTo>
                  <a:lnTo>
                    <a:pt x="887" y="6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5" name="object 16505"/>
            <p:cNvSpPr/>
            <p:nvPr/>
          </p:nvSpPr>
          <p:spPr>
            <a:xfrm>
              <a:off x="567021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6" name="object 16506"/>
            <p:cNvSpPr/>
            <p:nvPr/>
          </p:nvSpPr>
          <p:spPr>
            <a:xfrm>
              <a:off x="5670289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7" name="object 16507"/>
            <p:cNvSpPr/>
            <p:nvPr/>
          </p:nvSpPr>
          <p:spPr>
            <a:xfrm>
              <a:off x="5670327" y="41711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8" name="object 16508"/>
            <p:cNvSpPr/>
            <p:nvPr/>
          </p:nvSpPr>
          <p:spPr>
            <a:xfrm>
              <a:off x="5670378" y="41711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9" name="object 16509"/>
            <p:cNvSpPr/>
            <p:nvPr/>
          </p:nvSpPr>
          <p:spPr>
            <a:xfrm>
              <a:off x="567137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0" name="object 16510"/>
            <p:cNvSpPr/>
            <p:nvPr/>
          </p:nvSpPr>
          <p:spPr>
            <a:xfrm>
              <a:off x="567146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1" name="object 16511"/>
            <p:cNvSpPr/>
            <p:nvPr/>
          </p:nvSpPr>
          <p:spPr>
            <a:xfrm>
              <a:off x="567189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2" name="object 16512"/>
            <p:cNvSpPr/>
            <p:nvPr/>
          </p:nvSpPr>
          <p:spPr>
            <a:xfrm>
              <a:off x="567240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3" name="object 16513"/>
            <p:cNvSpPr/>
            <p:nvPr/>
          </p:nvSpPr>
          <p:spPr>
            <a:xfrm>
              <a:off x="5672570" y="3406522"/>
              <a:ext cx="0" cy="765175"/>
            </a:xfrm>
            <a:custGeom>
              <a:avLst/>
              <a:gdLst/>
              <a:ahLst/>
              <a:cxnLst/>
              <a:rect l="l" t="t" r="r" b="b"/>
              <a:pathLst>
                <a:path h="765175">
                  <a:moveTo>
                    <a:pt x="0" y="76507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4" name="object 16514"/>
            <p:cNvSpPr/>
            <p:nvPr/>
          </p:nvSpPr>
          <p:spPr>
            <a:xfrm>
              <a:off x="5673039" y="4168088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753"/>
                  </a:moveTo>
                  <a:lnTo>
                    <a:pt x="887" y="1753"/>
                  </a:lnTo>
                </a:path>
              </a:pathLst>
            </a:custGeom>
            <a:ln w="3506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5" name="object 16515"/>
            <p:cNvSpPr/>
            <p:nvPr/>
          </p:nvSpPr>
          <p:spPr>
            <a:xfrm>
              <a:off x="567401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6" name="object 16516"/>
            <p:cNvSpPr/>
            <p:nvPr/>
          </p:nvSpPr>
          <p:spPr>
            <a:xfrm>
              <a:off x="567407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7" name="object 16517"/>
            <p:cNvSpPr/>
            <p:nvPr/>
          </p:nvSpPr>
          <p:spPr>
            <a:xfrm>
              <a:off x="567415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8" name="object 16518"/>
            <p:cNvSpPr/>
            <p:nvPr/>
          </p:nvSpPr>
          <p:spPr>
            <a:xfrm>
              <a:off x="5674218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9" name="object 16519"/>
            <p:cNvSpPr/>
            <p:nvPr/>
          </p:nvSpPr>
          <p:spPr>
            <a:xfrm>
              <a:off x="5673382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50" y="0"/>
                  </a:moveTo>
                  <a:lnTo>
                    <a:pt x="1824" y="0"/>
                  </a:lnTo>
                </a:path>
                <a:path w="2539">
                  <a:moveTo>
                    <a:pt x="114" y="0"/>
                  </a:moveTo>
                  <a:lnTo>
                    <a:pt x="1888" y="0"/>
                  </a:lnTo>
                </a:path>
                <a:path w="2539">
                  <a:moveTo>
                    <a:pt x="228" y="0"/>
                  </a:moveTo>
                  <a:lnTo>
                    <a:pt x="2002" y="0"/>
                  </a:lnTo>
                </a:path>
                <a:path w="2539">
                  <a:moveTo>
                    <a:pt x="304" y="0"/>
                  </a:moveTo>
                  <a:lnTo>
                    <a:pt x="2078" y="0"/>
                  </a:lnTo>
                </a:path>
                <a:path w="2539">
                  <a:moveTo>
                    <a:pt x="392" y="0"/>
                  </a:moveTo>
                  <a:lnTo>
                    <a:pt x="2167" y="0"/>
                  </a:lnTo>
                </a:path>
                <a:path w="2539">
                  <a:moveTo>
                    <a:pt x="532" y="0"/>
                  </a:moveTo>
                  <a:lnTo>
                    <a:pt x="2306" y="0"/>
                  </a:lnTo>
                </a:path>
                <a:path w="2539">
                  <a:moveTo>
                    <a:pt x="608" y="0"/>
                  </a:moveTo>
                  <a:lnTo>
                    <a:pt x="2382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0" name="object 16520"/>
            <p:cNvSpPr/>
            <p:nvPr/>
          </p:nvSpPr>
          <p:spPr>
            <a:xfrm>
              <a:off x="567495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1" name="object 16521"/>
            <p:cNvSpPr/>
            <p:nvPr/>
          </p:nvSpPr>
          <p:spPr>
            <a:xfrm>
              <a:off x="567506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2" name="object 16522"/>
            <p:cNvSpPr/>
            <p:nvPr/>
          </p:nvSpPr>
          <p:spPr>
            <a:xfrm>
              <a:off x="5675206" y="4057182"/>
              <a:ext cx="0" cy="114935"/>
            </a:xfrm>
            <a:custGeom>
              <a:avLst/>
              <a:gdLst/>
              <a:ahLst/>
              <a:cxnLst/>
              <a:rect l="l" t="t" r="r" b="b"/>
              <a:pathLst>
                <a:path h="114935">
                  <a:moveTo>
                    <a:pt x="0" y="1144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3" name="object 16523"/>
            <p:cNvSpPr/>
            <p:nvPr/>
          </p:nvSpPr>
          <p:spPr>
            <a:xfrm>
              <a:off x="5675384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4" name="object 16524"/>
            <p:cNvSpPr/>
            <p:nvPr/>
          </p:nvSpPr>
          <p:spPr>
            <a:xfrm>
              <a:off x="5674585" y="417154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14" y="0"/>
                  </a:moveTo>
                  <a:lnTo>
                    <a:pt x="1888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5" name="object 16525"/>
            <p:cNvSpPr/>
            <p:nvPr/>
          </p:nvSpPr>
          <p:spPr>
            <a:xfrm>
              <a:off x="5675675" y="417078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05"/>
                  </a:moveTo>
                  <a:lnTo>
                    <a:pt x="887" y="40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6" name="object 16526"/>
            <p:cNvSpPr/>
            <p:nvPr/>
          </p:nvSpPr>
          <p:spPr>
            <a:xfrm>
              <a:off x="567634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7" name="object 16527"/>
            <p:cNvSpPr/>
            <p:nvPr/>
          </p:nvSpPr>
          <p:spPr>
            <a:xfrm>
              <a:off x="567658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8" name="object 16528"/>
            <p:cNvSpPr/>
            <p:nvPr/>
          </p:nvSpPr>
          <p:spPr>
            <a:xfrm>
              <a:off x="567687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9" name="object 16529"/>
            <p:cNvSpPr/>
            <p:nvPr/>
          </p:nvSpPr>
          <p:spPr>
            <a:xfrm>
              <a:off x="567737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0" name="object 16530"/>
            <p:cNvSpPr/>
            <p:nvPr/>
          </p:nvSpPr>
          <p:spPr>
            <a:xfrm>
              <a:off x="5676803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88" y="0"/>
                  </a:moveTo>
                  <a:lnTo>
                    <a:pt x="1862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1" name="object 16531"/>
            <p:cNvSpPr/>
            <p:nvPr/>
          </p:nvSpPr>
          <p:spPr>
            <a:xfrm>
              <a:off x="5677842" y="4152504"/>
              <a:ext cx="0" cy="19685"/>
            </a:xfrm>
            <a:custGeom>
              <a:avLst/>
              <a:gdLst/>
              <a:ahLst/>
              <a:cxnLst/>
              <a:rect l="l" t="t" r="r" b="b"/>
              <a:pathLst>
                <a:path h="19685">
                  <a:moveTo>
                    <a:pt x="0" y="19089"/>
                  </a:moveTo>
                  <a:lnTo>
                    <a:pt x="0" y="0"/>
                  </a:lnTo>
                </a:path>
                <a:path h="19685">
                  <a:moveTo>
                    <a:pt x="0" y="19089"/>
                  </a:moveTo>
                  <a:lnTo>
                    <a:pt x="0" y="757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2" name="object 16532"/>
            <p:cNvSpPr/>
            <p:nvPr/>
          </p:nvSpPr>
          <p:spPr>
            <a:xfrm>
              <a:off x="5678083" y="416968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55"/>
                  </a:moveTo>
                  <a:lnTo>
                    <a:pt x="887" y="95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3" name="object 16533"/>
            <p:cNvSpPr/>
            <p:nvPr/>
          </p:nvSpPr>
          <p:spPr>
            <a:xfrm>
              <a:off x="5678159" y="416999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97"/>
                  </a:moveTo>
                  <a:lnTo>
                    <a:pt x="887" y="79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4" name="object 16534"/>
            <p:cNvSpPr/>
            <p:nvPr/>
          </p:nvSpPr>
          <p:spPr>
            <a:xfrm>
              <a:off x="5678248" y="417092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5" name="object 16535"/>
            <p:cNvSpPr/>
            <p:nvPr/>
          </p:nvSpPr>
          <p:spPr>
            <a:xfrm>
              <a:off x="5678349" y="416977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11"/>
                  </a:moveTo>
                  <a:lnTo>
                    <a:pt x="887" y="91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6" name="object 16536"/>
            <p:cNvSpPr/>
            <p:nvPr/>
          </p:nvSpPr>
          <p:spPr>
            <a:xfrm>
              <a:off x="567886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7" name="object 16537"/>
            <p:cNvSpPr/>
            <p:nvPr/>
          </p:nvSpPr>
          <p:spPr>
            <a:xfrm>
              <a:off x="567930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8" name="object 16538"/>
            <p:cNvSpPr/>
            <p:nvPr/>
          </p:nvSpPr>
          <p:spPr>
            <a:xfrm>
              <a:off x="5680187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9" name="object 16539"/>
            <p:cNvSpPr/>
            <p:nvPr/>
          </p:nvSpPr>
          <p:spPr>
            <a:xfrm>
              <a:off x="568041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0" name="object 16540"/>
            <p:cNvSpPr/>
            <p:nvPr/>
          </p:nvSpPr>
          <p:spPr>
            <a:xfrm>
              <a:off x="5680478" y="4169594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00"/>
                  </a:moveTo>
                  <a:lnTo>
                    <a:pt x="887" y="100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1" name="object 16541"/>
            <p:cNvSpPr/>
            <p:nvPr/>
          </p:nvSpPr>
          <p:spPr>
            <a:xfrm>
              <a:off x="5680605" y="4169328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32"/>
                  </a:moveTo>
                  <a:lnTo>
                    <a:pt x="887" y="1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2" name="object 16542"/>
            <p:cNvSpPr/>
            <p:nvPr/>
          </p:nvSpPr>
          <p:spPr>
            <a:xfrm>
              <a:off x="568068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3" name="object 16543"/>
            <p:cNvSpPr/>
            <p:nvPr/>
          </p:nvSpPr>
          <p:spPr>
            <a:xfrm>
              <a:off x="5680719" y="41710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4" name="object 16544"/>
            <p:cNvSpPr/>
            <p:nvPr/>
          </p:nvSpPr>
          <p:spPr>
            <a:xfrm>
              <a:off x="5680782" y="41710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5" name="object 16545"/>
            <p:cNvSpPr/>
            <p:nvPr/>
          </p:nvSpPr>
          <p:spPr>
            <a:xfrm>
              <a:off x="5680884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6" name="object 16546"/>
            <p:cNvSpPr/>
            <p:nvPr/>
          </p:nvSpPr>
          <p:spPr>
            <a:xfrm>
              <a:off x="5680985" y="41711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7" name="object 16547"/>
            <p:cNvSpPr/>
            <p:nvPr/>
          </p:nvSpPr>
          <p:spPr>
            <a:xfrm>
              <a:off x="568148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8" name="object 16548"/>
            <p:cNvSpPr/>
            <p:nvPr/>
          </p:nvSpPr>
          <p:spPr>
            <a:xfrm>
              <a:off x="568178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9" name="object 16549"/>
            <p:cNvSpPr/>
            <p:nvPr/>
          </p:nvSpPr>
          <p:spPr>
            <a:xfrm>
              <a:off x="568282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0" name="object 16550"/>
            <p:cNvSpPr/>
            <p:nvPr/>
          </p:nvSpPr>
          <p:spPr>
            <a:xfrm>
              <a:off x="568295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1" name="object 16551"/>
            <p:cNvSpPr/>
            <p:nvPr/>
          </p:nvSpPr>
          <p:spPr>
            <a:xfrm>
              <a:off x="5682988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2" name="object 16552"/>
            <p:cNvSpPr/>
            <p:nvPr/>
          </p:nvSpPr>
          <p:spPr>
            <a:xfrm>
              <a:off x="568303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3" name="object 16553"/>
            <p:cNvSpPr/>
            <p:nvPr/>
          </p:nvSpPr>
          <p:spPr>
            <a:xfrm>
              <a:off x="5683114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4" name="object 16554"/>
            <p:cNvSpPr/>
            <p:nvPr/>
          </p:nvSpPr>
          <p:spPr>
            <a:xfrm>
              <a:off x="5683178" y="416977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11"/>
                  </a:moveTo>
                  <a:lnTo>
                    <a:pt x="887" y="91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5" name="object 16555"/>
            <p:cNvSpPr/>
            <p:nvPr/>
          </p:nvSpPr>
          <p:spPr>
            <a:xfrm>
              <a:off x="5683266" y="4163771"/>
              <a:ext cx="0" cy="8255"/>
            </a:xfrm>
            <a:custGeom>
              <a:avLst/>
              <a:gdLst/>
              <a:ahLst/>
              <a:cxnLst/>
              <a:rect l="l" t="t" r="r" b="b"/>
              <a:pathLst>
                <a:path h="8254">
                  <a:moveTo>
                    <a:pt x="0" y="782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6" name="object 16556"/>
            <p:cNvSpPr/>
            <p:nvPr/>
          </p:nvSpPr>
          <p:spPr>
            <a:xfrm>
              <a:off x="5683355" y="417068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55"/>
                  </a:moveTo>
                  <a:lnTo>
                    <a:pt x="887" y="45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7" name="object 16557"/>
            <p:cNvSpPr/>
            <p:nvPr/>
          </p:nvSpPr>
          <p:spPr>
            <a:xfrm>
              <a:off x="5683469" y="4163986"/>
              <a:ext cx="0" cy="7620"/>
            </a:xfrm>
            <a:custGeom>
              <a:avLst/>
              <a:gdLst/>
              <a:ahLst/>
              <a:cxnLst/>
              <a:rect l="l" t="t" r="r" b="b"/>
              <a:pathLst>
                <a:path h="7620">
                  <a:moveTo>
                    <a:pt x="0" y="760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8" name="object 16558"/>
            <p:cNvSpPr/>
            <p:nvPr/>
          </p:nvSpPr>
          <p:spPr>
            <a:xfrm>
              <a:off x="5683558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9" name="object 16559"/>
            <p:cNvSpPr/>
            <p:nvPr/>
          </p:nvSpPr>
          <p:spPr>
            <a:xfrm>
              <a:off x="568364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0" name="object 16560"/>
            <p:cNvSpPr/>
            <p:nvPr/>
          </p:nvSpPr>
          <p:spPr>
            <a:xfrm>
              <a:off x="568443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1" name="object 16561"/>
            <p:cNvSpPr/>
            <p:nvPr/>
          </p:nvSpPr>
          <p:spPr>
            <a:xfrm>
              <a:off x="568452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2" name="object 16562"/>
            <p:cNvSpPr/>
            <p:nvPr/>
          </p:nvSpPr>
          <p:spPr>
            <a:xfrm>
              <a:off x="568458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3" name="object 16563"/>
            <p:cNvSpPr/>
            <p:nvPr/>
          </p:nvSpPr>
          <p:spPr>
            <a:xfrm>
              <a:off x="568493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4" name="object 16564"/>
            <p:cNvSpPr/>
            <p:nvPr/>
          </p:nvSpPr>
          <p:spPr>
            <a:xfrm>
              <a:off x="568521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5" name="object 16565"/>
            <p:cNvSpPr/>
            <p:nvPr/>
          </p:nvSpPr>
          <p:spPr>
            <a:xfrm>
              <a:off x="568538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6" name="object 16566"/>
            <p:cNvSpPr/>
            <p:nvPr/>
          </p:nvSpPr>
          <p:spPr>
            <a:xfrm>
              <a:off x="5684686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14" y="0"/>
                  </a:moveTo>
                  <a:lnTo>
                    <a:pt x="1888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7" name="object 16567"/>
            <p:cNvSpPr/>
            <p:nvPr/>
          </p:nvSpPr>
          <p:spPr>
            <a:xfrm>
              <a:off x="5685826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8" name="object 16568"/>
            <p:cNvSpPr/>
            <p:nvPr/>
          </p:nvSpPr>
          <p:spPr>
            <a:xfrm>
              <a:off x="5685902" y="417006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65"/>
                  </a:moveTo>
                  <a:lnTo>
                    <a:pt x="887" y="76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9" name="object 16569"/>
            <p:cNvSpPr/>
            <p:nvPr/>
          </p:nvSpPr>
          <p:spPr>
            <a:xfrm>
              <a:off x="5686004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0" name="object 16570"/>
            <p:cNvSpPr/>
            <p:nvPr/>
          </p:nvSpPr>
          <p:spPr>
            <a:xfrm>
              <a:off x="5686105" y="416992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35"/>
                  </a:moveTo>
                  <a:lnTo>
                    <a:pt x="887" y="83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1" name="object 16571"/>
            <p:cNvSpPr/>
            <p:nvPr/>
          </p:nvSpPr>
          <p:spPr>
            <a:xfrm>
              <a:off x="568618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2" name="object 16572"/>
            <p:cNvSpPr/>
            <p:nvPr/>
          </p:nvSpPr>
          <p:spPr>
            <a:xfrm>
              <a:off x="568627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3" name="object 16573"/>
            <p:cNvSpPr/>
            <p:nvPr/>
          </p:nvSpPr>
          <p:spPr>
            <a:xfrm>
              <a:off x="568637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4" name="object 16574"/>
            <p:cNvSpPr/>
            <p:nvPr/>
          </p:nvSpPr>
          <p:spPr>
            <a:xfrm>
              <a:off x="568662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5" name="object 16575"/>
            <p:cNvSpPr/>
            <p:nvPr/>
          </p:nvSpPr>
          <p:spPr>
            <a:xfrm>
              <a:off x="568710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6" name="object 16576"/>
            <p:cNvSpPr/>
            <p:nvPr/>
          </p:nvSpPr>
          <p:spPr>
            <a:xfrm>
              <a:off x="568720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7" name="object 16577"/>
            <p:cNvSpPr/>
            <p:nvPr/>
          </p:nvSpPr>
          <p:spPr>
            <a:xfrm>
              <a:off x="568819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8" name="object 16578"/>
            <p:cNvSpPr/>
            <p:nvPr/>
          </p:nvSpPr>
          <p:spPr>
            <a:xfrm>
              <a:off x="5688323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9" name="object 16579"/>
            <p:cNvSpPr/>
            <p:nvPr/>
          </p:nvSpPr>
          <p:spPr>
            <a:xfrm>
              <a:off x="5688424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0" name="object 16580"/>
            <p:cNvSpPr/>
            <p:nvPr/>
          </p:nvSpPr>
          <p:spPr>
            <a:xfrm>
              <a:off x="5688526" y="4158353"/>
              <a:ext cx="0" cy="13335"/>
            </a:xfrm>
            <a:custGeom>
              <a:avLst/>
              <a:gdLst/>
              <a:ahLst/>
              <a:cxnLst/>
              <a:rect l="l" t="t" r="r" b="b"/>
              <a:pathLst>
                <a:path h="13335">
                  <a:moveTo>
                    <a:pt x="0" y="13241"/>
                  </a:moveTo>
                  <a:lnTo>
                    <a:pt x="0" y="0"/>
                  </a:lnTo>
                </a:path>
                <a:path h="13335">
                  <a:moveTo>
                    <a:pt x="0" y="13241"/>
                  </a:moveTo>
                  <a:lnTo>
                    <a:pt x="0" y="15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1" name="object 16581"/>
            <p:cNvSpPr/>
            <p:nvPr/>
          </p:nvSpPr>
          <p:spPr>
            <a:xfrm>
              <a:off x="5688665" y="417080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2" name="object 16582"/>
            <p:cNvSpPr/>
            <p:nvPr/>
          </p:nvSpPr>
          <p:spPr>
            <a:xfrm>
              <a:off x="5688766" y="417078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05"/>
                  </a:moveTo>
                  <a:lnTo>
                    <a:pt x="887" y="40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3" name="object 16583"/>
            <p:cNvSpPr/>
            <p:nvPr/>
          </p:nvSpPr>
          <p:spPr>
            <a:xfrm>
              <a:off x="5688868" y="417086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4" name="object 16584"/>
            <p:cNvSpPr/>
            <p:nvPr/>
          </p:nvSpPr>
          <p:spPr>
            <a:xfrm>
              <a:off x="568900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5" name="object 16585"/>
            <p:cNvSpPr/>
            <p:nvPr/>
          </p:nvSpPr>
          <p:spPr>
            <a:xfrm>
              <a:off x="568905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6" name="object 16586"/>
            <p:cNvSpPr/>
            <p:nvPr/>
          </p:nvSpPr>
          <p:spPr>
            <a:xfrm>
              <a:off x="568940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7" name="object 16587"/>
            <p:cNvSpPr/>
            <p:nvPr/>
          </p:nvSpPr>
          <p:spPr>
            <a:xfrm>
              <a:off x="568964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8" name="object 16588"/>
            <p:cNvSpPr/>
            <p:nvPr/>
          </p:nvSpPr>
          <p:spPr>
            <a:xfrm>
              <a:off x="569057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9" name="object 16589"/>
            <p:cNvSpPr/>
            <p:nvPr/>
          </p:nvSpPr>
          <p:spPr>
            <a:xfrm>
              <a:off x="569084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0" name="object 16590"/>
            <p:cNvSpPr/>
            <p:nvPr/>
          </p:nvSpPr>
          <p:spPr>
            <a:xfrm>
              <a:off x="569095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1" name="object 16591"/>
            <p:cNvSpPr/>
            <p:nvPr/>
          </p:nvSpPr>
          <p:spPr>
            <a:xfrm>
              <a:off x="5691073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2" name="object 16592"/>
            <p:cNvSpPr/>
            <p:nvPr/>
          </p:nvSpPr>
          <p:spPr>
            <a:xfrm>
              <a:off x="5691174" y="4169151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21"/>
                  </a:moveTo>
                  <a:lnTo>
                    <a:pt x="887" y="122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3" name="object 16593"/>
            <p:cNvSpPr/>
            <p:nvPr/>
          </p:nvSpPr>
          <p:spPr>
            <a:xfrm>
              <a:off x="5691212" y="416969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49"/>
                  </a:moveTo>
                  <a:lnTo>
                    <a:pt x="887" y="94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4" name="object 16594"/>
            <p:cNvSpPr/>
            <p:nvPr/>
          </p:nvSpPr>
          <p:spPr>
            <a:xfrm>
              <a:off x="5691301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5" name="object 16595"/>
            <p:cNvSpPr/>
            <p:nvPr/>
          </p:nvSpPr>
          <p:spPr>
            <a:xfrm>
              <a:off x="5691402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6" name="object 16596"/>
            <p:cNvSpPr/>
            <p:nvPr/>
          </p:nvSpPr>
          <p:spPr>
            <a:xfrm>
              <a:off x="5691504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7" name="object 16597"/>
            <p:cNvSpPr/>
            <p:nvPr/>
          </p:nvSpPr>
          <p:spPr>
            <a:xfrm>
              <a:off x="569166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8" name="object 16598"/>
            <p:cNvSpPr/>
            <p:nvPr/>
          </p:nvSpPr>
          <p:spPr>
            <a:xfrm>
              <a:off x="569251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9" name="object 16599"/>
            <p:cNvSpPr/>
            <p:nvPr/>
          </p:nvSpPr>
          <p:spPr>
            <a:xfrm>
              <a:off x="569261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0" name="object 16600"/>
            <p:cNvSpPr/>
            <p:nvPr/>
          </p:nvSpPr>
          <p:spPr>
            <a:xfrm>
              <a:off x="569345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1" name="object 16601"/>
            <p:cNvSpPr/>
            <p:nvPr/>
          </p:nvSpPr>
          <p:spPr>
            <a:xfrm>
              <a:off x="569363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2" name="object 16602"/>
            <p:cNvSpPr/>
            <p:nvPr/>
          </p:nvSpPr>
          <p:spPr>
            <a:xfrm>
              <a:off x="5693721" y="4168619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87"/>
                  </a:moveTo>
                  <a:lnTo>
                    <a:pt x="887" y="148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3" name="object 16603"/>
            <p:cNvSpPr/>
            <p:nvPr/>
          </p:nvSpPr>
          <p:spPr>
            <a:xfrm>
              <a:off x="5693785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4" name="object 16604"/>
            <p:cNvSpPr/>
            <p:nvPr/>
          </p:nvSpPr>
          <p:spPr>
            <a:xfrm>
              <a:off x="5693836" y="4166530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506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5" name="object 16605"/>
            <p:cNvSpPr/>
            <p:nvPr/>
          </p:nvSpPr>
          <p:spPr>
            <a:xfrm>
              <a:off x="5693886" y="417029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51"/>
                  </a:moveTo>
                  <a:lnTo>
                    <a:pt x="887" y="6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6" name="object 16606"/>
            <p:cNvSpPr/>
            <p:nvPr/>
          </p:nvSpPr>
          <p:spPr>
            <a:xfrm>
              <a:off x="5693962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7" name="object 16607"/>
            <p:cNvSpPr/>
            <p:nvPr/>
          </p:nvSpPr>
          <p:spPr>
            <a:xfrm>
              <a:off x="5694076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8" name="object 16608"/>
            <p:cNvSpPr/>
            <p:nvPr/>
          </p:nvSpPr>
          <p:spPr>
            <a:xfrm>
              <a:off x="5694165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9" name="object 16609"/>
            <p:cNvSpPr/>
            <p:nvPr/>
          </p:nvSpPr>
          <p:spPr>
            <a:xfrm>
              <a:off x="569426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0" name="object 16610"/>
            <p:cNvSpPr/>
            <p:nvPr/>
          </p:nvSpPr>
          <p:spPr>
            <a:xfrm>
              <a:off x="569481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1" name="object 16611"/>
            <p:cNvSpPr/>
            <p:nvPr/>
          </p:nvSpPr>
          <p:spPr>
            <a:xfrm>
              <a:off x="5694216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50" y="0"/>
                  </a:moveTo>
                  <a:lnTo>
                    <a:pt x="182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2" name="object 16612"/>
            <p:cNvSpPr/>
            <p:nvPr/>
          </p:nvSpPr>
          <p:spPr>
            <a:xfrm>
              <a:off x="5695838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3" name="object 16613"/>
            <p:cNvSpPr/>
            <p:nvPr/>
          </p:nvSpPr>
          <p:spPr>
            <a:xfrm>
              <a:off x="569590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4" name="object 16614"/>
            <p:cNvSpPr/>
            <p:nvPr/>
          </p:nvSpPr>
          <p:spPr>
            <a:xfrm>
              <a:off x="569621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5" name="object 16615"/>
            <p:cNvSpPr/>
            <p:nvPr/>
          </p:nvSpPr>
          <p:spPr>
            <a:xfrm>
              <a:off x="5696370" y="417082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6" name="object 16616"/>
            <p:cNvSpPr/>
            <p:nvPr/>
          </p:nvSpPr>
          <p:spPr>
            <a:xfrm>
              <a:off x="5696484" y="417034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26"/>
                  </a:moveTo>
                  <a:lnTo>
                    <a:pt x="887" y="6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7" name="object 16617"/>
            <p:cNvSpPr/>
            <p:nvPr/>
          </p:nvSpPr>
          <p:spPr>
            <a:xfrm>
              <a:off x="5696522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8" name="object 16618"/>
            <p:cNvSpPr/>
            <p:nvPr/>
          </p:nvSpPr>
          <p:spPr>
            <a:xfrm>
              <a:off x="569659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9" name="object 16619"/>
            <p:cNvSpPr/>
            <p:nvPr/>
          </p:nvSpPr>
          <p:spPr>
            <a:xfrm>
              <a:off x="5696662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0" name="object 16620"/>
            <p:cNvSpPr/>
            <p:nvPr/>
          </p:nvSpPr>
          <p:spPr>
            <a:xfrm>
              <a:off x="569680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1" name="object 16621"/>
            <p:cNvSpPr/>
            <p:nvPr/>
          </p:nvSpPr>
          <p:spPr>
            <a:xfrm>
              <a:off x="569763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2" name="object 16622"/>
            <p:cNvSpPr/>
            <p:nvPr/>
          </p:nvSpPr>
          <p:spPr>
            <a:xfrm>
              <a:off x="5697080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3" name="object 16623"/>
            <p:cNvSpPr/>
            <p:nvPr/>
          </p:nvSpPr>
          <p:spPr>
            <a:xfrm>
              <a:off x="569868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4" name="object 16624"/>
            <p:cNvSpPr/>
            <p:nvPr/>
          </p:nvSpPr>
          <p:spPr>
            <a:xfrm>
              <a:off x="5698854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5" name="object 16625"/>
            <p:cNvSpPr/>
            <p:nvPr/>
          </p:nvSpPr>
          <p:spPr>
            <a:xfrm>
              <a:off x="5698943" y="417088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6" name="object 16626"/>
            <p:cNvSpPr/>
            <p:nvPr/>
          </p:nvSpPr>
          <p:spPr>
            <a:xfrm>
              <a:off x="5699044" y="4157834"/>
              <a:ext cx="0" cy="13970"/>
            </a:xfrm>
            <a:custGeom>
              <a:avLst/>
              <a:gdLst/>
              <a:ahLst/>
              <a:cxnLst/>
              <a:rect l="l" t="t" r="r" b="b"/>
              <a:pathLst>
                <a:path h="13970">
                  <a:moveTo>
                    <a:pt x="0" y="1376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7" name="object 16627"/>
            <p:cNvSpPr/>
            <p:nvPr/>
          </p:nvSpPr>
          <p:spPr>
            <a:xfrm>
              <a:off x="5699133" y="41711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8" name="object 16628"/>
            <p:cNvSpPr/>
            <p:nvPr/>
          </p:nvSpPr>
          <p:spPr>
            <a:xfrm>
              <a:off x="5699222" y="4166163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43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9" name="object 16629"/>
            <p:cNvSpPr/>
            <p:nvPr/>
          </p:nvSpPr>
          <p:spPr>
            <a:xfrm>
              <a:off x="569947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0" name="object 16630"/>
            <p:cNvSpPr/>
            <p:nvPr/>
          </p:nvSpPr>
          <p:spPr>
            <a:xfrm>
              <a:off x="569966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1" name="object 16631"/>
            <p:cNvSpPr/>
            <p:nvPr/>
          </p:nvSpPr>
          <p:spPr>
            <a:xfrm>
              <a:off x="569985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2" name="object 16632"/>
            <p:cNvSpPr/>
            <p:nvPr/>
          </p:nvSpPr>
          <p:spPr>
            <a:xfrm>
              <a:off x="570019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3" name="object 16633"/>
            <p:cNvSpPr/>
            <p:nvPr/>
          </p:nvSpPr>
          <p:spPr>
            <a:xfrm>
              <a:off x="570027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4" name="object 16634"/>
            <p:cNvSpPr/>
            <p:nvPr/>
          </p:nvSpPr>
          <p:spPr>
            <a:xfrm>
              <a:off x="570037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5" name="object 16635"/>
            <p:cNvSpPr/>
            <p:nvPr/>
          </p:nvSpPr>
          <p:spPr>
            <a:xfrm>
              <a:off x="570149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6" name="object 16636"/>
            <p:cNvSpPr/>
            <p:nvPr/>
          </p:nvSpPr>
          <p:spPr>
            <a:xfrm>
              <a:off x="5701591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7" name="object 16637"/>
            <p:cNvSpPr/>
            <p:nvPr/>
          </p:nvSpPr>
          <p:spPr>
            <a:xfrm>
              <a:off x="5701693" y="4165353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624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8" name="object 16638"/>
            <p:cNvSpPr/>
            <p:nvPr/>
          </p:nvSpPr>
          <p:spPr>
            <a:xfrm>
              <a:off x="5701870" y="417032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32"/>
                  </a:moveTo>
                  <a:lnTo>
                    <a:pt x="887" y="6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9" name="object 16639"/>
            <p:cNvSpPr/>
            <p:nvPr/>
          </p:nvSpPr>
          <p:spPr>
            <a:xfrm>
              <a:off x="5701997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0" name="object 16640"/>
            <p:cNvSpPr/>
            <p:nvPr/>
          </p:nvSpPr>
          <p:spPr>
            <a:xfrm>
              <a:off x="570297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1" name="object 16641"/>
            <p:cNvSpPr/>
            <p:nvPr/>
          </p:nvSpPr>
          <p:spPr>
            <a:xfrm>
              <a:off x="570391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2" name="object 16642"/>
            <p:cNvSpPr/>
            <p:nvPr/>
          </p:nvSpPr>
          <p:spPr>
            <a:xfrm>
              <a:off x="5704063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3" name="object 16643"/>
            <p:cNvSpPr/>
            <p:nvPr/>
          </p:nvSpPr>
          <p:spPr>
            <a:xfrm>
              <a:off x="5704151" y="417087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4" name="object 16644"/>
            <p:cNvSpPr/>
            <p:nvPr/>
          </p:nvSpPr>
          <p:spPr>
            <a:xfrm>
              <a:off x="5704253" y="4168531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31"/>
                  </a:moveTo>
                  <a:lnTo>
                    <a:pt x="887" y="15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5" name="object 16645"/>
            <p:cNvSpPr/>
            <p:nvPr/>
          </p:nvSpPr>
          <p:spPr>
            <a:xfrm>
              <a:off x="5704341" y="3887121"/>
              <a:ext cx="0" cy="284480"/>
            </a:xfrm>
            <a:custGeom>
              <a:avLst/>
              <a:gdLst/>
              <a:ahLst/>
              <a:cxnLst/>
              <a:rect l="l" t="t" r="r" b="b"/>
              <a:pathLst>
                <a:path h="284479">
                  <a:moveTo>
                    <a:pt x="0" y="28447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6" name="object 16646"/>
            <p:cNvSpPr/>
            <p:nvPr/>
          </p:nvSpPr>
          <p:spPr>
            <a:xfrm>
              <a:off x="5704531" y="4157327"/>
              <a:ext cx="0" cy="14604"/>
            </a:xfrm>
            <a:custGeom>
              <a:avLst/>
              <a:gdLst/>
              <a:ahLst/>
              <a:cxnLst/>
              <a:rect l="l" t="t" r="r" b="b"/>
              <a:pathLst>
                <a:path h="14604">
                  <a:moveTo>
                    <a:pt x="0" y="1426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7" name="object 16647"/>
            <p:cNvSpPr/>
            <p:nvPr/>
          </p:nvSpPr>
          <p:spPr>
            <a:xfrm>
              <a:off x="570474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8" name="object 16648"/>
            <p:cNvSpPr/>
            <p:nvPr/>
          </p:nvSpPr>
          <p:spPr>
            <a:xfrm>
              <a:off x="570541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9" name="object 16649"/>
            <p:cNvSpPr/>
            <p:nvPr/>
          </p:nvSpPr>
          <p:spPr>
            <a:xfrm>
              <a:off x="570583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0" name="object 16650"/>
            <p:cNvSpPr/>
            <p:nvPr/>
          </p:nvSpPr>
          <p:spPr>
            <a:xfrm>
              <a:off x="570624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1" name="object 16651"/>
            <p:cNvSpPr/>
            <p:nvPr/>
          </p:nvSpPr>
          <p:spPr>
            <a:xfrm>
              <a:off x="570640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2" name="object 16652"/>
            <p:cNvSpPr/>
            <p:nvPr/>
          </p:nvSpPr>
          <p:spPr>
            <a:xfrm>
              <a:off x="5706787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3" name="object 16653"/>
            <p:cNvSpPr/>
            <p:nvPr/>
          </p:nvSpPr>
          <p:spPr>
            <a:xfrm>
              <a:off x="5706889" y="41711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4" name="object 16654"/>
            <p:cNvSpPr/>
            <p:nvPr/>
          </p:nvSpPr>
          <p:spPr>
            <a:xfrm>
              <a:off x="5706990" y="4116616"/>
              <a:ext cx="0" cy="55244"/>
            </a:xfrm>
            <a:custGeom>
              <a:avLst/>
              <a:gdLst/>
              <a:ahLst/>
              <a:cxnLst/>
              <a:rect l="l" t="t" r="r" b="b"/>
              <a:pathLst>
                <a:path h="55245">
                  <a:moveTo>
                    <a:pt x="0" y="5497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5" name="object 16655"/>
            <p:cNvSpPr/>
            <p:nvPr/>
          </p:nvSpPr>
          <p:spPr>
            <a:xfrm>
              <a:off x="5707180" y="4168936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29"/>
                  </a:moveTo>
                  <a:lnTo>
                    <a:pt x="887" y="132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6" name="object 16656"/>
            <p:cNvSpPr/>
            <p:nvPr/>
          </p:nvSpPr>
          <p:spPr>
            <a:xfrm>
              <a:off x="5706420" y="4171575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988" y="0"/>
                  </a:moveTo>
                  <a:lnTo>
                    <a:pt x="2762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7" name="object 16657"/>
            <p:cNvSpPr/>
            <p:nvPr/>
          </p:nvSpPr>
          <p:spPr>
            <a:xfrm>
              <a:off x="5709360" y="4169012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291"/>
                  </a:moveTo>
                  <a:lnTo>
                    <a:pt x="887" y="129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8" name="object 16658"/>
            <p:cNvSpPr/>
            <p:nvPr/>
          </p:nvSpPr>
          <p:spPr>
            <a:xfrm>
              <a:off x="5709461" y="41711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9" name="object 16659"/>
            <p:cNvSpPr/>
            <p:nvPr/>
          </p:nvSpPr>
          <p:spPr>
            <a:xfrm>
              <a:off x="5709563" y="4147567"/>
              <a:ext cx="0" cy="24130"/>
            </a:xfrm>
            <a:custGeom>
              <a:avLst/>
              <a:gdLst/>
              <a:ahLst/>
              <a:cxnLst/>
              <a:rect l="l" t="t" r="r" b="b"/>
              <a:pathLst>
                <a:path h="24129">
                  <a:moveTo>
                    <a:pt x="0" y="24026"/>
                  </a:moveTo>
                  <a:lnTo>
                    <a:pt x="0" y="0"/>
                  </a:lnTo>
                </a:path>
                <a:path h="24129">
                  <a:moveTo>
                    <a:pt x="0" y="24026"/>
                  </a:moveTo>
                  <a:lnTo>
                    <a:pt x="0" y="1667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0" name="object 16660"/>
            <p:cNvSpPr/>
            <p:nvPr/>
          </p:nvSpPr>
          <p:spPr>
            <a:xfrm>
              <a:off x="5709740" y="417050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44"/>
                  </a:moveTo>
                  <a:lnTo>
                    <a:pt x="887" y="5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1" name="object 16661"/>
            <p:cNvSpPr/>
            <p:nvPr/>
          </p:nvSpPr>
          <p:spPr>
            <a:xfrm>
              <a:off x="5709841" y="4162492"/>
              <a:ext cx="0" cy="9525"/>
            </a:xfrm>
            <a:custGeom>
              <a:avLst/>
              <a:gdLst/>
              <a:ahLst/>
              <a:cxnLst/>
              <a:rect l="l" t="t" r="r" b="b"/>
              <a:pathLst>
                <a:path h="9525">
                  <a:moveTo>
                    <a:pt x="0" y="910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2" name="object 16662"/>
            <p:cNvSpPr/>
            <p:nvPr/>
          </p:nvSpPr>
          <p:spPr>
            <a:xfrm>
              <a:off x="571070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3" name="object 16663"/>
            <p:cNvSpPr/>
            <p:nvPr/>
          </p:nvSpPr>
          <p:spPr>
            <a:xfrm>
              <a:off x="571095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4" name="object 16664"/>
            <p:cNvSpPr/>
            <p:nvPr/>
          </p:nvSpPr>
          <p:spPr>
            <a:xfrm>
              <a:off x="571174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5" name="object 16665"/>
            <p:cNvSpPr/>
            <p:nvPr/>
          </p:nvSpPr>
          <p:spPr>
            <a:xfrm>
              <a:off x="5712008" y="417084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6" name="object 16666"/>
            <p:cNvSpPr/>
            <p:nvPr/>
          </p:nvSpPr>
          <p:spPr>
            <a:xfrm>
              <a:off x="5712097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7" name="object 16667"/>
            <p:cNvSpPr/>
            <p:nvPr/>
          </p:nvSpPr>
          <p:spPr>
            <a:xfrm>
              <a:off x="5712199" y="4167531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06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8" name="object 16668"/>
            <p:cNvSpPr/>
            <p:nvPr/>
          </p:nvSpPr>
          <p:spPr>
            <a:xfrm>
              <a:off x="5712262" y="417070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3"/>
                  </a:moveTo>
                  <a:lnTo>
                    <a:pt x="887" y="44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9" name="object 16669"/>
            <p:cNvSpPr/>
            <p:nvPr/>
          </p:nvSpPr>
          <p:spPr>
            <a:xfrm>
              <a:off x="5712389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0" name="object 16670"/>
            <p:cNvSpPr/>
            <p:nvPr/>
          </p:nvSpPr>
          <p:spPr>
            <a:xfrm>
              <a:off x="5712477" y="4169531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31"/>
                  </a:moveTo>
                  <a:lnTo>
                    <a:pt x="887" y="10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1" name="object 16671"/>
            <p:cNvSpPr/>
            <p:nvPr/>
          </p:nvSpPr>
          <p:spPr>
            <a:xfrm>
              <a:off x="571275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2" name="object 16672"/>
            <p:cNvSpPr/>
            <p:nvPr/>
          </p:nvSpPr>
          <p:spPr>
            <a:xfrm>
              <a:off x="571320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3" name="object 16673"/>
            <p:cNvSpPr/>
            <p:nvPr/>
          </p:nvSpPr>
          <p:spPr>
            <a:xfrm>
              <a:off x="571347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4" name="object 16674"/>
            <p:cNvSpPr/>
            <p:nvPr/>
          </p:nvSpPr>
          <p:spPr>
            <a:xfrm>
              <a:off x="571358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5" name="object 16675"/>
            <p:cNvSpPr/>
            <p:nvPr/>
          </p:nvSpPr>
          <p:spPr>
            <a:xfrm>
              <a:off x="571369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6" name="object 16676"/>
            <p:cNvSpPr/>
            <p:nvPr/>
          </p:nvSpPr>
          <p:spPr>
            <a:xfrm>
              <a:off x="571441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7" name="object 16677"/>
            <p:cNvSpPr/>
            <p:nvPr/>
          </p:nvSpPr>
          <p:spPr>
            <a:xfrm>
              <a:off x="5714581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8" name="object 16678"/>
            <p:cNvSpPr/>
            <p:nvPr/>
          </p:nvSpPr>
          <p:spPr>
            <a:xfrm>
              <a:off x="5714670" y="41711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9" name="object 16679"/>
            <p:cNvSpPr/>
            <p:nvPr/>
          </p:nvSpPr>
          <p:spPr>
            <a:xfrm>
              <a:off x="5714847" y="4168771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11"/>
                  </a:moveTo>
                  <a:lnTo>
                    <a:pt x="887" y="141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0" name="object 16680"/>
            <p:cNvSpPr/>
            <p:nvPr/>
          </p:nvSpPr>
          <p:spPr>
            <a:xfrm>
              <a:off x="5714949" y="417068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55"/>
                  </a:moveTo>
                  <a:lnTo>
                    <a:pt x="887" y="45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1" name="object 16681"/>
            <p:cNvSpPr/>
            <p:nvPr/>
          </p:nvSpPr>
          <p:spPr>
            <a:xfrm>
              <a:off x="5715050" y="417002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84"/>
                  </a:moveTo>
                  <a:lnTo>
                    <a:pt x="887" y="78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2" name="object 16682"/>
            <p:cNvSpPr/>
            <p:nvPr/>
          </p:nvSpPr>
          <p:spPr>
            <a:xfrm>
              <a:off x="5715151" y="4168644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74"/>
                  </a:moveTo>
                  <a:lnTo>
                    <a:pt x="887" y="147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3" name="object 16683"/>
            <p:cNvSpPr/>
            <p:nvPr/>
          </p:nvSpPr>
          <p:spPr>
            <a:xfrm>
              <a:off x="5714454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747" y="0"/>
                  </a:moveTo>
                  <a:lnTo>
                    <a:pt x="2521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4" name="object 16684"/>
            <p:cNvSpPr/>
            <p:nvPr/>
          </p:nvSpPr>
          <p:spPr>
            <a:xfrm>
              <a:off x="571723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5" name="object 16685"/>
            <p:cNvSpPr/>
            <p:nvPr/>
          </p:nvSpPr>
          <p:spPr>
            <a:xfrm>
              <a:off x="5717306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6" name="object 16686"/>
            <p:cNvSpPr/>
            <p:nvPr/>
          </p:nvSpPr>
          <p:spPr>
            <a:xfrm>
              <a:off x="571739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7" name="object 16687"/>
            <p:cNvSpPr/>
            <p:nvPr/>
          </p:nvSpPr>
          <p:spPr>
            <a:xfrm>
              <a:off x="5717496" y="417091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1"/>
                  </a:moveTo>
                  <a:lnTo>
                    <a:pt x="887" y="34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8" name="object 16688"/>
            <p:cNvSpPr/>
            <p:nvPr/>
          </p:nvSpPr>
          <p:spPr>
            <a:xfrm>
              <a:off x="5717597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9" name="object 16689"/>
            <p:cNvSpPr/>
            <p:nvPr/>
          </p:nvSpPr>
          <p:spPr>
            <a:xfrm>
              <a:off x="5717686" y="41711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0" name="object 16690"/>
            <p:cNvSpPr/>
            <p:nvPr/>
          </p:nvSpPr>
          <p:spPr>
            <a:xfrm>
              <a:off x="5717787" y="417069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9"/>
                  </a:moveTo>
                  <a:lnTo>
                    <a:pt x="887" y="44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1" name="object 16691"/>
            <p:cNvSpPr/>
            <p:nvPr/>
          </p:nvSpPr>
          <p:spPr>
            <a:xfrm>
              <a:off x="571795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2" name="object 16692"/>
            <p:cNvSpPr/>
            <p:nvPr/>
          </p:nvSpPr>
          <p:spPr>
            <a:xfrm>
              <a:off x="571877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3" name="object 16693"/>
            <p:cNvSpPr/>
            <p:nvPr/>
          </p:nvSpPr>
          <p:spPr>
            <a:xfrm>
              <a:off x="571986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4" name="object 16694"/>
            <p:cNvSpPr/>
            <p:nvPr/>
          </p:nvSpPr>
          <p:spPr>
            <a:xfrm>
              <a:off x="571992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5" name="object 16695"/>
            <p:cNvSpPr/>
            <p:nvPr/>
          </p:nvSpPr>
          <p:spPr>
            <a:xfrm>
              <a:off x="5720119" y="4162188"/>
              <a:ext cx="0" cy="9525"/>
            </a:xfrm>
            <a:custGeom>
              <a:avLst/>
              <a:gdLst/>
              <a:ahLst/>
              <a:cxnLst/>
              <a:rect l="l" t="t" r="r" b="b"/>
              <a:pathLst>
                <a:path h="9525">
                  <a:moveTo>
                    <a:pt x="0" y="940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6" name="object 16696"/>
            <p:cNvSpPr/>
            <p:nvPr/>
          </p:nvSpPr>
          <p:spPr>
            <a:xfrm>
              <a:off x="572017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7" name="object 16697"/>
            <p:cNvSpPr/>
            <p:nvPr/>
          </p:nvSpPr>
          <p:spPr>
            <a:xfrm>
              <a:off x="5720258" y="417016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15"/>
                  </a:moveTo>
                  <a:lnTo>
                    <a:pt x="887" y="71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8" name="object 16698"/>
            <p:cNvSpPr/>
            <p:nvPr/>
          </p:nvSpPr>
          <p:spPr>
            <a:xfrm>
              <a:off x="5720360" y="417054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25"/>
                  </a:moveTo>
                  <a:lnTo>
                    <a:pt x="887" y="5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9" name="object 16699"/>
            <p:cNvSpPr/>
            <p:nvPr/>
          </p:nvSpPr>
          <p:spPr>
            <a:xfrm>
              <a:off x="5720461" y="4163087"/>
              <a:ext cx="0" cy="8890"/>
            </a:xfrm>
            <a:custGeom>
              <a:avLst/>
              <a:gdLst/>
              <a:ahLst/>
              <a:cxnLst/>
              <a:rect l="l" t="t" r="r" b="b"/>
              <a:pathLst>
                <a:path h="8889">
                  <a:moveTo>
                    <a:pt x="0" y="850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0" name="object 16700"/>
            <p:cNvSpPr/>
            <p:nvPr/>
          </p:nvSpPr>
          <p:spPr>
            <a:xfrm>
              <a:off x="572063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1" name="object 16701"/>
            <p:cNvSpPr/>
            <p:nvPr/>
          </p:nvSpPr>
          <p:spPr>
            <a:xfrm>
              <a:off x="572127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2" name="object 16702"/>
            <p:cNvSpPr/>
            <p:nvPr/>
          </p:nvSpPr>
          <p:spPr>
            <a:xfrm>
              <a:off x="572205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3" name="object 16703"/>
            <p:cNvSpPr/>
            <p:nvPr/>
          </p:nvSpPr>
          <p:spPr>
            <a:xfrm>
              <a:off x="572243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4" name="object 16704"/>
            <p:cNvSpPr/>
            <p:nvPr/>
          </p:nvSpPr>
          <p:spPr>
            <a:xfrm>
              <a:off x="572256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5" name="object 16705"/>
            <p:cNvSpPr/>
            <p:nvPr/>
          </p:nvSpPr>
          <p:spPr>
            <a:xfrm>
              <a:off x="5722755" y="4169531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31"/>
                  </a:moveTo>
                  <a:lnTo>
                    <a:pt x="887" y="10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6" name="object 16706"/>
            <p:cNvSpPr/>
            <p:nvPr/>
          </p:nvSpPr>
          <p:spPr>
            <a:xfrm>
              <a:off x="572281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7" name="object 16707"/>
            <p:cNvSpPr/>
            <p:nvPr/>
          </p:nvSpPr>
          <p:spPr>
            <a:xfrm>
              <a:off x="5722894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8" name="object 16708"/>
            <p:cNvSpPr/>
            <p:nvPr/>
          </p:nvSpPr>
          <p:spPr>
            <a:xfrm>
              <a:off x="5722996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9" name="object 16709"/>
            <p:cNvSpPr/>
            <p:nvPr/>
          </p:nvSpPr>
          <p:spPr>
            <a:xfrm>
              <a:off x="5723097" y="416987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60"/>
                  </a:moveTo>
                  <a:lnTo>
                    <a:pt x="887" y="86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0" name="object 16710"/>
            <p:cNvSpPr/>
            <p:nvPr/>
          </p:nvSpPr>
          <p:spPr>
            <a:xfrm>
              <a:off x="572397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1" name="object 16711"/>
            <p:cNvSpPr/>
            <p:nvPr/>
          </p:nvSpPr>
          <p:spPr>
            <a:xfrm>
              <a:off x="572466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2" name="object 16712"/>
            <p:cNvSpPr/>
            <p:nvPr/>
          </p:nvSpPr>
          <p:spPr>
            <a:xfrm>
              <a:off x="572490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3" name="object 16713"/>
            <p:cNvSpPr/>
            <p:nvPr/>
          </p:nvSpPr>
          <p:spPr>
            <a:xfrm>
              <a:off x="5725049" y="41712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4" name="object 16714"/>
            <p:cNvSpPr/>
            <p:nvPr/>
          </p:nvSpPr>
          <p:spPr>
            <a:xfrm>
              <a:off x="572511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5" name="object 16715"/>
            <p:cNvSpPr/>
            <p:nvPr/>
          </p:nvSpPr>
          <p:spPr>
            <a:xfrm>
              <a:off x="5725214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6" name="object 16716"/>
            <p:cNvSpPr/>
            <p:nvPr/>
          </p:nvSpPr>
          <p:spPr>
            <a:xfrm>
              <a:off x="5725378" y="4160441"/>
              <a:ext cx="0" cy="11430"/>
            </a:xfrm>
            <a:custGeom>
              <a:avLst/>
              <a:gdLst/>
              <a:ahLst/>
              <a:cxnLst/>
              <a:rect l="l" t="t" r="r" b="b"/>
              <a:pathLst>
                <a:path h="11429">
                  <a:moveTo>
                    <a:pt x="0" y="1115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7" name="object 16717"/>
            <p:cNvSpPr/>
            <p:nvPr/>
          </p:nvSpPr>
          <p:spPr>
            <a:xfrm>
              <a:off x="5725568" y="416997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10"/>
                  </a:moveTo>
                  <a:lnTo>
                    <a:pt x="887" y="81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8" name="object 16718"/>
            <p:cNvSpPr/>
            <p:nvPr/>
          </p:nvSpPr>
          <p:spPr>
            <a:xfrm>
              <a:off x="5725657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9" name="object 16719"/>
            <p:cNvSpPr/>
            <p:nvPr/>
          </p:nvSpPr>
          <p:spPr>
            <a:xfrm>
              <a:off x="5725759" y="417016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15"/>
                  </a:moveTo>
                  <a:lnTo>
                    <a:pt x="887" y="71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0" name="object 16720"/>
            <p:cNvSpPr/>
            <p:nvPr/>
          </p:nvSpPr>
          <p:spPr>
            <a:xfrm>
              <a:off x="572659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1" name="object 16721"/>
            <p:cNvSpPr/>
            <p:nvPr/>
          </p:nvSpPr>
          <p:spPr>
            <a:xfrm>
              <a:off x="572692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2" name="object 16722"/>
            <p:cNvSpPr/>
            <p:nvPr/>
          </p:nvSpPr>
          <p:spPr>
            <a:xfrm>
              <a:off x="572769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3" name="object 16723"/>
            <p:cNvSpPr/>
            <p:nvPr/>
          </p:nvSpPr>
          <p:spPr>
            <a:xfrm>
              <a:off x="572783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4" name="object 16724"/>
            <p:cNvSpPr/>
            <p:nvPr/>
          </p:nvSpPr>
          <p:spPr>
            <a:xfrm>
              <a:off x="5727888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5" name="object 16725"/>
            <p:cNvSpPr/>
            <p:nvPr/>
          </p:nvSpPr>
          <p:spPr>
            <a:xfrm>
              <a:off x="5728027" y="4169455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69"/>
                  </a:moveTo>
                  <a:lnTo>
                    <a:pt x="887" y="10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6" name="object 16726"/>
            <p:cNvSpPr/>
            <p:nvPr/>
          </p:nvSpPr>
          <p:spPr>
            <a:xfrm>
              <a:off x="5728116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7" name="object 16727"/>
            <p:cNvSpPr/>
            <p:nvPr/>
          </p:nvSpPr>
          <p:spPr>
            <a:xfrm>
              <a:off x="5728204" y="41711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8" name="object 16728"/>
            <p:cNvSpPr/>
            <p:nvPr/>
          </p:nvSpPr>
          <p:spPr>
            <a:xfrm>
              <a:off x="5728293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9" name="object 16729"/>
            <p:cNvSpPr/>
            <p:nvPr/>
          </p:nvSpPr>
          <p:spPr>
            <a:xfrm>
              <a:off x="5728407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0" name="object 16730"/>
            <p:cNvSpPr/>
            <p:nvPr/>
          </p:nvSpPr>
          <p:spPr>
            <a:xfrm>
              <a:off x="572847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1" name="object 16731"/>
            <p:cNvSpPr/>
            <p:nvPr/>
          </p:nvSpPr>
          <p:spPr>
            <a:xfrm>
              <a:off x="572918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2" name="object 16732"/>
            <p:cNvSpPr/>
            <p:nvPr/>
          </p:nvSpPr>
          <p:spPr>
            <a:xfrm>
              <a:off x="572934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3" name="object 16733"/>
            <p:cNvSpPr/>
            <p:nvPr/>
          </p:nvSpPr>
          <p:spPr>
            <a:xfrm>
              <a:off x="573018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4" name="object 16734"/>
            <p:cNvSpPr/>
            <p:nvPr/>
          </p:nvSpPr>
          <p:spPr>
            <a:xfrm>
              <a:off x="5730359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5" name="object 16735"/>
            <p:cNvSpPr/>
            <p:nvPr/>
          </p:nvSpPr>
          <p:spPr>
            <a:xfrm>
              <a:off x="5729510" y="417152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39" y="0"/>
                  </a:moveTo>
                  <a:lnTo>
                    <a:pt x="1913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6" name="object 16736"/>
            <p:cNvSpPr/>
            <p:nvPr/>
          </p:nvSpPr>
          <p:spPr>
            <a:xfrm>
              <a:off x="5730638" y="4041244"/>
              <a:ext cx="0" cy="130810"/>
            </a:xfrm>
            <a:custGeom>
              <a:avLst/>
              <a:gdLst/>
              <a:ahLst/>
              <a:cxnLst/>
              <a:rect l="l" t="t" r="r" b="b"/>
              <a:pathLst>
                <a:path h="130810">
                  <a:moveTo>
                    <a:pt x="0" y="130349"/>
                  </a:moveTo>
                  <a:lnTo>
                    <a:pt x="0" y="120551"/>
                  </a:lnTo>
                </a:path>
                <a:path h="130810">
                  <a:moveTo>
                    <a:pt x="0" y="13034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7" name="object 16737"/>
            <p:cNvSpPr/>
            <p:nvPr/>
          </p:nvSpPr>
          <p:spPr>
            <a:xfrm>
              <a:off x="5730878" y="417026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64"/>
                  </a:moveTo>
                  <a:lnTo>
                    <a:pt x="887" y="6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8" name="object 16738"/>
            <p:cNvSpPr/>
            <p:nvPr/>
          </p:nvSpPr>
          <p:spPr>
            <a:xfrm>
              <a:off x="573106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9" name="object 16739"/>
            <p:cNvSpPr/>
            <p:nvPr/>
          </p:nvSpPr>
          <p:spPr>
            <a:xfrm>
              <a:off x="573187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0" name="object 16740"/>
            <p:cNvSpPr/>
            <p:nvPr/>
          </p:nvSpPr>
          <p:spPr>
            <a:xfrm>
              <a:off x="573228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1" name="object 16741"/>
            <p:cNvSpPr/>
            <p:nvPr/>
          </p:nvSpPr>
          <p:spPr>
            <a:xfrm>
              <a:off x="573247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2" name="object 16742"/>
            <p:cNvSpPr/>
            <p:nvPr/>
          </p:nvSpPr>
          <p:spPr>
            <a:xfrm>
              <a:off x="573269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3" name="object 16743"/>
            <p:cNvSpPr/>
            <p:nvPr/>
          </p:nvSpPr>
          <p:spPr>
            <a:xfrm>
              <a:off x="573277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4" name="object 16744"/>
            <p:cNvSpPr/>
            <p:nvPr/>
          </p:nvSpPr>
          <p:spPr>
            <a:xfrm>
              <a:off x="573299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5" name="object 16745"/>
            <p:cNvSpPr/>
            <p:nvPr/>
          </p:nvSpPr>
          <p:spPr>
            <a:xfrm>
              <a:off x="573317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6" name="object 16746"/>
            <p:cNvSpPr/>
            <p:nvPr/>
          </p:nvSpPr>
          <p:spPr>
            <a:xfrm>
              <a:off x="5733286" y="4168163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715"/>
                  </a:moveTo>
                  <a:lnTo>
                    <a:pt x="887" y="1715"/>
                  </a:lnTo>
                </a:path>
              </a:pathLst>
            </a:custGeom>
            <a:ln w="3430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7" name="object 16747"/>
            <p:cNvSpPr/>
            <p:nvPr/>
          </p:nvSpPr>
          <p:spPr>
            <a:xfrm>
              <a:off x="5733362" y="4142833"/>
              <a:ext cx="0" cy="29209"/>
            </a:xfrm>
            <a:custGeom>
              <a:avLst/>
              <a:gdLst/>
              <a:ahLst/>
              <a:cxnLst/>
              <a:rect l="l" t="t" r="r" b="b"/>
              <a:pathLst>
                <a:path h="29210">
                  <a:moveTo>
                    <a:pt x="0" y="2876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8" name="object 16748"/>
            <p:cNvSpPr/>
            <p:nvPr/>
          </p:nvSpPr>
          <p:spPr>
            <a:xfrm>
              <a:off x="5733514" y="41711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9" name="object 16749"/>
            <p:cNvSpPr/>
            <p:nvPr/>
          </p:nvSpPr>
          <p:spPr>
            <a:xfrm>
              <a:off x="5733616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0" name="object 16750"/>
            <p:cNvSpPr/>
            <p:nvPr/>
          </p:nvSpPr>
          <p:spPr>
            <a:xfrm>
              <a:off x="573371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1" name="object 16751"/>
            <p:cNvSpPr/>
            <p:nvPr/>
          </p:nvSpPr>
          <p:spPr>
            <a:xfrm>
              <a:off x="573414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2" name="object 16752"/>
            <p:cNvSpPr/>
            <p:nvPr/>
          </p:nvSpPr>
          <p:spPr>
            <a:xfrm>
              <a:off x="573507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3" name="object 16753"/>
            <p:cNvSpPr/>
            <p:nvPr/>
          </p:nvSpPr>
          <p:spPr>
            <a:xfrm>
              <a:off x="573521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4" name="object 16754"/>
            <p:cNvSpPr/>
            <p:nvPr/>
          </p:nvSpPr>
          <p:spPr>
            <a:xfrm>
              <a:off x="573536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5" name="object 16755"/>
            <p:cNvSpPr/>
            <p:nvPr/>
          </p:nvSpPr>
          <p:spPr>
            <a:xfrm>
              <a:off x="573565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6" name="object 16756"/>
            <p:cNvSpPr/>
            <p:nvPr/>
          </p:nvSpPr>
          <p:spPr>
            <a:xfrm>
              <a:off x="5735745" y="41710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7" name="object 16757"/>
            <p:cNvSpPr/>
            <p:nvPr/>
          </p:nvSpPr>
          <p:spPr>
            <a:xfrm>
              <a:off x="5735846" y="4168670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62"/>
                  </a:moveTo>
                  <a:lnTo>
                    <a:pt x="887" y="146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8" name="object 16758"/>
            <p:cNvSpPr/>
            <p:nvPr/>
          </p:nvSpPr>
          <p:spPr>
            <a:xfrm>
              <a:off x="5735935" y="4142504"/>
              <a:ext cx="0" cy="29209"/>
            </a:xfrm>
            <a:custGeom>
              <a:avLst/>
              <a:gdLst/>
              <a:ahLst/>
              <a:cxnLst/>
              <a:rect l="l" t="t" r="r" b="b"/>
              <a:pathLst>
                <a:path h="29210">
                  <a:moveTo>
                    <a:pt x="0" y="29090"/>
                  </a:moveTo>
                  <a:lnTo>
                    <a:pt x="0" y="0"/>
                  </a:lnTo>
                </a:path>
                <a:path h="29210">
                  <a:moveTo>
                    <a:pt x="0" y="29090"/>
                  </a:moveTo>
                  <a:lnTo>
                    <a:pt x="0" y="1824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9" name="object 16759"/>
            <p:cNvSpPr/>
            <p:nvPr/>
          </p:nvSpPr>
          <p:spPr>
            <a:xfrm>
              <a:off x="5736176" y="41712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0" name="object 16760"/>
            <p:cNvSpPr/>
            <p:nvPr/>
          </p:nvSpPr>
          <p:spPr>
            <a:xfrm>
              <a:off x="573660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1" name="object 16761"/>
            <p:cNvSpPr/>
            <p:nvPr/>
          </p:nvSpPr>
          <p:spPr>
            <a:xfrm>
              <a:off x="573703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2" name="object 16762"/>
            <p:cNvSpPr/>
            <p:nvPr/>
          </p:nvSpPr>
          <p:spPr>
            <a:xfrm>
              <a:off x="573724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3" name="object 16763"/>
            <p:cNvSpPr/>
            <p:nvPr/>
          </p:nvSpPr>
          <p:spPr>
            <a:xfrm>
              <a:off x="573762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4" name="object 16764"/>
            <p:cNvSpPr/>
            <p:nvPr/>
          </p:nvSpPr>
          <p:spPr>
            <a:xfrm>
              <a:off x="573798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5" name="object 16765"/>
            <p:cNvSpPr/>
            <p:nvPr/>
          </p:nvSpPr>
          <p:spPr>
            <a:xfrm>
              <a:off x="573814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6" name="object 16766"/>
            <p:cNvSpPr/>
            <p:nvPr/>
          </p:nvSpPr>
          <p:spPr>
            <a:xfrm>
              <a:off x="5738393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7" name="object 16767"/>
            <p:cNvSpPr/>
            <p:nvPr/>
          </p:nvSpPr>
          <p:spPr>
            <a:xfrm>
              <a:off x="5738495" y="417040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94"/>
                  </a:moveTo>
                  <a:lnTo>
                    <a:pt x="887" y="5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8" name="object 16768"/>
            <p:cNvSpPr/>
            <p:nvPr/>
          </p:nvSpPr>
          <p:spPr>
            <a:xfrm>
              <a:off x="5738596" y="4164923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67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9" name="object 16769"/>
            <p:cNvSpPr/>
            <p:nvPr/>
          </p:nvSpPr>
          <p:spPr>
            <a:xfrm>
              <a:off x="5738799" y="41711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0" name="object 16770"/>
            <p:cNvSpPr/>
            <p:nvPr/>
          </p:nvSpPr>
          <p:spPr>
            <a:xfrm>
              <a:off x="5738900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1" name="object 16771"/>
            <p:cNvSpPr/>
            <p:nvPr/>
          </p:nvSpPr>
          <p:spPr>
            <a:xfrm>
              <a:off x="573967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2" name="object 16772"/>
            <p:cNvSpPr/>
            <p:nvPr/>
          </p:nvSpPr>
          <p:spPr>
            <a:xfrm>
              <a:off x="573982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3" name="object 16773"/>
            <p:cNvSpPr/>
            <p:nvPr/>
          </p:nvSpPr>
          <p:spPr>
            <a:xfrm>
              <a:off x="574095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4" name="object 16774"/>
            <p:cNvSpPr/>
            <p:nvPr/>
          </p:nvSpPr>
          <p:spPr>
            <a:xfrm>
              <a:off x="5741055" y="416944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76"/>
                  </a:moveTo>
                  <a:lnTo>
                    <a:pt x="887" y="107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5" name="object 16775"/>
            <p:cNvSpPr/>
            <p:nvPr/>
          </p:nvSpPr>
          <p:spPr>
            <a:xfrm>
              <a:off x="5741143" y="4152580"/>
              <a:ext cx="0" cy="19050"/>
            </a:xfrm>
            <a:custGeom>
              <a:avLst/>
              <a:gdLst/>
              <a:ahLst/>
              <a:cxnLst/>
              <a:rect l="l" t="t" r="r" b="b"/>
              <a:pathLst>
                <a:path h="19050">
                  <a:moveTo>
                    <a:pt x="0" y="19013"/>
                  </a:moveTo>
                  <a:lnTo>
                    <a:pt x="0" y="13848"/>
                  </a:lnTo>
                </a:path>
                <a:path h="19050">
                  <a:moveTo>
                    <a:pt x="0" y="1901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6" name="object 16776"/>
            <p:cNvSpPr/>
            <p:nvPr/>
          </p:nvSpPr>
          <p:spPr>
            <a:xfrm>
              <a:off x="5741295" y="4168860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67"/>
                  </a:moveTo>
                  <a:lnTo>
                    <a:pt x="887" y="136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7" name="object 16777"/>
            <p:cNvSpPr/>
            <p:nvPr/>
          </p:nvSpPr>
          <p:spPr>
            <a:xfrm>
              <a:off x="574147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8" name="object 16778"/>
            <p:cNvSpPr/>
            <p:nvPr/>
          </p:nvSpPr>
          <p:spPr>
            <a:xfrm>
              <a:off x="574158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9" name="object 16779"/>
            <p:cNvSpPr/>
            <p:nvPr/>
          </p:nvSpPr>
          <p:spPr>
            <a:xfrm>
              <a:off x="574186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0" name="object 16780"/>
            <p:cNvSpPr/>
            <p:nvPr/>
          </p:nvSpPr>
          <p:spPr>
            <a:xfrm>
              <a:off x="574242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1" name="object 16781"/>
            <p:cNvSpPr/>
            <p:nvPr/>
          </p:nvSpPr>
          <p:spPr>
            <a:xfrm>
              <a:off x="574261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2" name="object 16782"/>
            <p:cNvSpPr/>
            <p:nvPr/>
          </p:nvSpPr>
          <p:spPr>
            <a:xfrm>
              <a:off x="5743691" y="41711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3" name="object 16783"/>
            <p:cNvSpPr/>
            <p:nvPr/>
          </p:nvSpPr>
          <p:spPr>
            <a:xfrm>
              <a:off x="5743792" y="417045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9"/>
                  </a:moveTo>
                  <a:lnTo>
                    <a:pt x="887" y="5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4" name="object 16784"/>
            <p:cNvSpPr/>
            <p:nvPr/>
          </p:nvSpPr>
          <p:spPr>
            <a:xfrm>
              <a:off x="5743893" y="4167366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22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5" name="object 16785"/>
            <p:cNvSpPr/>
            <p:nvPr/>
          </p:nvSpPr>
          <p:spPr>
            <a:xfrm>
              <a:off x="5743944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6" name="object 16786"/>
            <p:cNvSpPr/>
            <p:nvPr/>
          </p:nvSpPr>
          <p:spPr>
            <a:xfrm>
              <a:off x="5744020" y="41709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7" name="object 16787"/>
            <p:cNvSpPr/>
            <p:nvPr/>
          </p:nvSpPr>
          <p:spPr>
            <a:xfrm>
              <a:off x="5744109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8" name="object 16788"/>
            <p:cNvSpPr/>
            <p:nvPr/>
          </p:nvSpPr>
          <p:spPr>
            <a:xfrm>
              <a:off x="574421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9" name="object 16789"/>
            <p:cNvSpPr/>
            <p:nvPr/>
          </p:nvSpPr>
          <p:spPr>
            <a:xfrm>
              <a:off x="574502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0" name="object 16790"/>
            <p:cNvSpPr/>
            <p:nvPr/>
          </p:nvSpPr>
          <p:spPr>
            <a:xfrm>
              <a:off x="574564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1" name="object 16791"/>
            <p:cNvSpPr/>
            <p:nvPr/>
          </p:nvSpPr>
          <p:spPr>
            <a:xfrm>
              <a:off x="574609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2" name="object 16792"/>
            <p:cNvSpPr/>
            <p:nvPr/>
          </p:nvSpPr>
          <p:spPr>
            <a:xfrm>
              <a:off x="5746263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3" name="object 16793"/>
            <p:cNvSpPr/>
            <p:nvPr/>
          </p:nvSpPr>
          <p:spPr>
            <a:xfrm>
              <a:off x="5746365" y="41709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4" name="object 16794"/>
            <p:cNvSpPr/>
            <p:nvPr/>
          </p:nvSpPr>
          <p:spPr>
            <a:xfrm>
              <a:off x="5746453" y="416978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05"/>
                  </a:moveTo>
                  <a:lnTo>
                    <a:pt x="887" y="90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5" name="object 16795"/>
            <p:cNvSpPr/>
            <p:nvPr/>
          </p:nvSpPr>
          <p:spPr>
            <a:xfrm>
              <a:off x="5746517" y="417092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6" name="object 16796"/>
            <p:cNvSpPr/>
            <p:nvPr/>
          </p:nvSpPr>
          <p:spPr>
            <a:xfrm>
              <a:off x="5746631" y="4167239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35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7" name="object 16797"/>
            <p:cNvSpPr/>
            <p:nvPr/>
          </p:nvSpPr>
          <p:spPr>
            <a:xfrm>
              <a:off x="574680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8" name="object 16798"/>
            <p:cNvSpPr/>
            <p:nvPr/>
          </p:nvSpPr>
          <p:spPr>
            <a:xfrm>
              <a:off x="574761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9" name="object 16799"/>
            <p:cNvSpPr/>
            <p:nvPr/>
          </p:nvSpPr>
          <p:spPr>
            <a:xfrm>
              <a:off x="574774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0" name="object 16800"/>
            <p:cNvSpPr/>
            <p:nvPr/>
          </p:nvSpPr>
          <p:spPr>
            <a:xfrm>
              <a:off x="574782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1" name="object 16801"/>
            <p:cNvSpPr/>
            <p:nvPr/>
          </p:nvSpPr>
          <p:spPr>
            <a:xfrm>
              <a:off x="574887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2" name="object 16802"/>
            <p:cNvSpPr/>
            <p:nvPr/>
          </p:nvSpPr>
          <p:spPr>
            <a:xfrm>
              <a:off x="5748988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3" name="object 16803"/>
            <p:cNvSpPr/>
            <p:nvPr/>
          </p:nvSpPr>
          <p:spPr>
            <a:xfrm>
              <a:off x="5749102" y="41712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4" name="object 16804"/>
            <p:cNvSpPr/>
            <p:nvPr/>
          </p:nvSpPr>
          <p:spPr>
            <a:xfrm>
              <a:off x="5749165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5" name="object 16805"/>
            <p:cNvSpPr/>
            <p:nvPr/>
          </p:nvSpPr>
          <p:spPr>
            <a:xfrm>
              <a:off x="5749279" y="417045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9"/>
                  </a:moveTo>
                  <a:lnTo>
                    <a:pt x="887" y="5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6" name="object 16806"/>
            <p:cNvSpPr/>
            <p:nvPr/>
          </p:nvSpPr>
          <p:spPr>
            <a:xfrm>
              <a:off x="5749355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7" name="object 16807"/>
            <p:cNvSpPr/>
            <p:nvPr/>
          </p:nvSpPr>
          <p:spPr>
            <a:xfrm>
              <a:off x="574941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8" name="object 16808"/>
            <p:cNvSpPr/>
            <p:nvPr/>
          </p:nvSpPr>
          <p:spPr>
            <a:xfrm>
              <a:off x="574945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9" name="object 16809"/>
            <p:cNvSpPr/>
            <p:nvPr/>
          </p:nvSpPr>
          <p:spPr>
            <a:xfrm>
              <a:off x="5751472" y="41711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0" name="object 16810"/>
            <p:cNvSpPr/>
            <p:nvPr/>
          </p:nvSpPr>
          <p:spPr>
            <a:xfrm>
              <a:off x="575159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1" name="object 16811"/>
            <p:cNvSpPr/>
            <p:nvPr/>
          </p:nvSpPr>
          <p:spPr>
            <a:xfrm>
              <a:off x="5751700" y="416970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43"/>
                  </a:moveTo>
                  <a:lnTo>
                    <a:pt x="887" y="94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2" name="object 16812"/>
            <p:cNvSpPr/>
            <p:nvPr/>
          </p:nvSpPr>
          <p:spPr>
            <a:xfrm>
              <a:off x="5751751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3" name="object 16813"/>
            <p:cNvSpPr/>
            <p:nvPr/>
          </p:nvSpPr>
          <p:spPr>
            <a:xfrm>
              <a:off x="5751801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4" name="object 16814"/>
            <p:cNvSpPr/>
            <p:nvPr/>
          </p:nvSpPr>
          <p:spPr>
            <a:xfrm>
              <a:off x="5751852" y="417045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9"/>
                  </a:moveTo>
                  <a:lnTo>
                    <a:pt x="887" y="5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5" name="object 16815"/>
            <p:cNvSpPr/>
            <p:nvPr/>
          </p:nvSpPr>
          <p:spPr>
            <a:xfrm>
              <a:off x="5751953" y="4161568"/>
              <a:ext cx="0" cy="10160"/>
            </a:xfrm>
            <a:custGeom>
              <a:avLst/>
              <a:gdLst/>
              <a:ahLst/>
              <a:cxnLst/>
              <a:rect l="l" t="t" r="r" b="b"/>
              <a:pathLst>
                <a:path h="10160">
                  <a:moveTo>
                    <a:pt x="0" y="1002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6" name="object 16816"/>
            <p:cNvSpPr/>
            <p:nvPr/>
          </p:nvSpPr>
          <p:spPr>
            <a:xfrm>
              <a:off x="575209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7" name="object 16817"/>
            <p:cNvSpPr/>
            <p:nvPr/>
          </p:nvSpPr>
          <p:spPr>
            <a:xfrm>
              <a:off x="575224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8" name="object 16818"/>
            <p:cNvSpPr/>
            <p:nvPr/>
          </p:nvSpPr>
          <p:spPr>
            <a:xfrm>
              <a:off x="575243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9" name="object 16819"/>
            <p:cNvSpPr/>
            <p:nvPr/>
          </p:nvSpPr>
          <p:spPr>
            <a:xfrm>
              <a:off x="575306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0" name="object 16820"/>
            <p:cNvSpPr/>
            <p:nvPr/>
          </p:nvSpPr>
          <p:spPr>
            <a:xfrm>
              <a:off x="575324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1" name="object 16821"/>
            <p:cNvSpPr/>
            <p:nvPr/>
          </p:nvSpPr>
          <p:spPr>
            <a:xfrm>
              <a:off x="575355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2" name="object 16822"/>
            <p:cNvSpPr/>
            <p:nvPr/>
          </p:nvSpPr>
          <p:spPr>
            <a:xfrm>
              <a:off x="575391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3" name="object 16823"/>
            <p:cNvSpPr/>
            <p:nvPr/>
          </p:nvSpPr>
          <p:spPr>
            <a:xfrm>
              <a:off x="5754120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4" name="object 16824"/>
            <p:cNvSpPr/>
            <p:nvPr/>
          </p:nvSpPr>
          <p:spPr>
            <a:xfrm>
              <a:off x="575420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5" name="object 16825"/>
            <p:cNvSpPr/>
            <p:nvPr/>
          </p:nvSpPr>
          <p:spPr>
            <a:xfrm>
              <a:off x="5754285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6" name="object 16826"/>
            <p:cNvSpPr/>
            <p:nvPr/>
          </p:nvSpPr>
          <p:spPr>
            <a:xfrm>
              <a:off x="5754336" y="41710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7" name="object 16827"/>
            <p:cNvSpPr/>
            <p:nvPr/>
          </p:nvSpPr>
          <p:spPr>
            <a:xfrm>
              <a:off x="575439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8" name="object 16828"/>
            <p:cNvSpPr/>
            <p:nvPr/>
          </p:nvSpPr>
          <p:spPr>
            <a:xfrm>
              <a:off x="5754526" y="41709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9" name="object 16829"/>
            <p:cNvSpPr/>
            <p:nvPr/>
          </p:nvSpPr>
          <p:spPr>
            <a:xfrm>
              <a:off x="5754589" y="416949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50"/>
                  </a:moveTo>
                  <a:lnTo>
                    <a:pt x="887" y="10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0" name="object 16830"/>
            <p:cNvSpPr/>
            <p:nvPr/>
          </p:nvSpPr>
          <p:spPr>
            <a:xfrm>
              <a:off x="575472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1" name="object 16831"/>
            <p:cNvSpPr/>
            <p:nvPr/>
          </p:nvSpPr>
          <p:spPr>
            <a:xfrm>
              <a:off x="575664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2" name="object 16832"/>
            <p:cNvSpPr/>
            <p:nvPr/>
          </p:nvSpPr>
          <p:spPr>
            <a:xfrm>
              <a:off x="5756782" y="41712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3" name="object 16833"/>
            <p:cNvSpPr/>
            <p:nvPr/>
          </p:nvSpPr>
          <p:spPr>
            <a:xfrm>
              <a:off x="5756908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4" name="object 16834"/>
            <p:cNvSpPr/>
            <p:nvPr/>
          </p:nvSpPr>
          <p:spPr>
            <a:xfrm>
              <a:off x="5756997" y="417080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5" name="object 16835"/>
            <p:cNvSpPr/>
            <p:nvPr/>
          </p:nvSpPr>
          <p:spPr>
            <a:xfrm>
              <a:off x="5757060" y="417069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9"/>
                  </a:moveTo>
                  <a:lnTo>
                    <a:pt x="887" y="44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6" name="object 16836"/>
            <p:cNvSpPr/>
            <p:nvPr/>
          </p:nvSpPr>
          <p:spPr>
            <a:xfrm>
              <a:off x="5757162" y="417018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02"/>
                  </a:moveTo>
                  <a:lnTo>
                    <a:pt x="887" y="70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7" name="object 16837"/>
            <p:cNvSpPr/>
            <p:nvPr/>
          </p:nvSpPr>
          <p:spPr>
            <a:xfrm>
              <a:off x="5757251" y="416939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01"/>
                  </a:moveTo>
                  <a:lnTo>
                    <a:pt x="887" y="1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8" name="object 16838"/>
            <p:cNvSpPr/>
            <p:nvPr/>
          </p:nvSpPr>
          <p:spPr>
            <a:xfrm>
              <a:off x="575815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9" name="object 16839"/>
            <p:cNvSpPr/>
            <p:nvPr/>
          </p:nvSpPr>
          <p:spPr>
            <a:xfrm>
              <a:off x="575826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0" name="object 16840"/>
            <p:cNvSpPr/>
            <p:nvPr/>
          </p:nvSpPr>
          <p:spPr>
            <a:xfrm>
              <a:off x="575925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1" name="object 16841"/>
            <p:cNvSpPr/>
            <p:nvPr/>
          </p:nvSpPr>
          <p:spPr>
            <a:xfrm>
              <a:off x="575940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2" name="object 16842"/>
            <p:cNvSpPr/>
            <p:nvPr/>
          </p:nvSpPr>
          <p:spPr>
            <a:xfrm>
              <a:off x="575945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3" name="object 16843"/>
            <p:cNvSpPr/>
            <p:nvPr/>
          </p:nvSpPr>
          <p:spPr>
            <a:xfrm>
              <a:off x="5759519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4" name="object 16844"/>
            <p:cNvSpPr/>
            <p:nvPr/>
          </p:nvSpPr>
          <p:spPr>
            <a:xfrm>
              <a:off x="575957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5" name="object 16845"/>
            <p:cNvSpPr/>
            <p:nvPr/>
          </p:nvSpPr>
          <p:spPr>
            <a:xfrm>
              <a:off x="5759658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6" name="object 16846"/>
            <p:cNvSpPr/>
            <p:nvPr/>
          </p:nvSpPr>
          <p:spPr>
            <a:xfrm>
              <a:off x="575977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7" name="object 16847"/>
            <p:cNvSpPr/>
            <p:nvPr/>
          </p:nvSpPr>
          <p:spPr>
            <a:xfrm>
              <a:off x="5759836" y="417091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1"/>
                  </a:moveTo>
                  <a:lnTo>
                    <a:pt x="887" y="34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8" name="object 16848"/>
            <p:cNvSpPr/>
            <p:nvPr/>
          </p:nvSpPr>
          <p:spPr>
            <a:xfrm>
              <a:off x="5759887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9" name="object 16849"/>
            <p:cNvSpPr/>
            <p:nvPr/>
          </p:nvSpPr>
          <p:spPr>
            <a:xfrm>
              <a:off x="575996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0" name="object 16850"/>
            <p:cNvSpPr/>
            <p:nvPr/>
          </p:nvSpPr>
          <p:spPr>
            <a:xfrm>
              <a:off x="5760165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1" name="object 16851"/>
            <p:cNvSpPr/>
            <p:nvPr/>
          </p:nvSpPr>
          <p:spPr>
            <a:xfrm>
              <a:off x="576086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2" name="object 16852"/>
            <p:cNvSpPr/>
            <p:nvPr/>
          </p:nvSpPr>
          <p:spPr>
            <a:xfrm>
              <a:off x="576185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3" name="object 16853"/>
            <p:cNvSpPr/>
            <p:nvPr/>
          </p:nvSpPr>
          <p:spPr>
            <a:xfrm>
              <a:off x="576201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4" name="object 16854"/>
            <p:cNvSpPr/>
            <p:nvPr/>
          </p:nvSpPr>
          <p:spPr>
            <a:xfrm>
              <a:off x="5762117" y="4167974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620"/>
                  </a:moveTo>
                  <a:lnTo>
                    <a:pt x="0" y="3607"/>
                  </a:lnTo>
                </a:path>
                <a:path h="3810">
                  <a:moveTo>
                    <a:pt x="0" y="362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5" name="object 16855"/>
            <p:cNvSpPr/>
            <p:nvPr/>
          </p:nvSpPr>
          <p:spPr>
            <a:xfrm>
              <a:off x="5762269" y="416992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35"/>
                  </a:moveTo>
                  <a:lnTo>
                    <a:pt x="887" y="83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6" name="object 16856"/>
            <p:cNvSpPr/>
            <p:nvPr/>
          </p:nvSpPr>
          <p:spPr>
            <a:xfrm>
              <a:off x="5762370" y="417025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70"/>
                  </a:moveTo>
                  <a:lnTo>
                    <a:pt x="887" y="67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7" name="object 16857"/>
            <p:cNvSpPr/>
            <p:nvPr/>
          </p:nvSpPr>
          <p:spPr>
            <a:xfrm>
              <a:off x="5762472" y="4169467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63"/>
                  </a:moveTo>
                  <a:lnTo>
                    <a:pt x="887" y="10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8" name="object 16858"/>
            <p:cNvSpPr/>
            <p:nvPr/>
          </p:nvSpPr>
          <p:spPr>
            <a:xfrm>
              <a:off x="5762561" y="4168999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297"/>
                  </a:moveTo>
                  <a:lnTo>
                    <a:pt x="887" y="129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9" name="object 16859"/>
            <p:cNvSpPr/>
            <p:nvPr/>
          </p:nvSpPr>
          <p:spPr>
            <a:xfrm>
              <a:off x="5762801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0" name="object 16860"/>
            <p:cNvSpPr/>
            <p:nvPr/>
          </p:nvSpPr>
          <p:spPr>
            <a:xfrm>
              <a:off x="576342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1" name="object 16861"/>
            <p:cNvSpPr/>
            <p:nvPr/>
          </p:nvSpPr>
          <p:spPr>
            <a:xfrm>
              <a:off x="576353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2" name="object 16862"/>
            <p:cNvSpPr/>
            <p:nvPr/>
          </p:nvSpPr>
          <p:spPr>
            <a:xfrm>
              <a:off x="576446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3" name="object 16863"/>
            <p:cNvSpPr/>
            <p:nvPr/>
          </p:nvSpPr>
          <p:spPr>
            <a:xfrm>
              <a:off x="576470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4" name="object 16864"/>
            <p:cNvSpPr/>
            <p:nvPr/>
          </p:nvSpPr>
          <p:spPr>
            <a:xfrm>
              <a:off x="5764867" y="417077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1"/>
                  </a:moveTo>
                  <a:lnTo>
                    <a:pt x="887" y="41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5" name="object 16865"/>
            <p:cNvSpPr/>
            <p:nvPr/>
          </p:nvSpPr>
          <p:spPr>
            <a:xfrm>
              <a:off x="5764930" y="417056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2"/>
                  </a:moveTo>
                  <a:lnTo>
                    <a:pt x="887" y="5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6" name="object 16866"/>
            <p:cNvSpPr/>
            <p:nvPr/>
          </p:nvSpPr>
          <p:spPr>
            <a:xfrm>
              <a:off x="5765006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7" name="object 16867"/>
            <p:cNvSpPr/>
            <p:nvPr/>
          </p:nvSpPr>
          <p:spPr>
            <a:xfrm>
              <a:off x="5765095" y="417087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8" name="object 16868"/>
            <p:cNvSpPr/>
            <p:nvPr/>
          </p:nvSpPr>
          <p:spPr>
            <a:xfrm>
              <a:off x="5765209" y="417080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9" name="object 16869"/>
            <p:cNvSpPr/>
            <p:nvPr/>
          </p:nvSpPr>
          <p:spPr>
            <a:xfrm>
              <a:off x="576539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0" name="object 16870"/>
            <p:cNvSpPr/>
            <p:nvPr/>
          </p:nvSpPr>
          <p:spPr>
            <a:xfrm>
              <a:off x="576595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1" name="object 16871"/>
            <p:cNvSpPr/>
            <p:nvPr/>
          </p:nvSpPr>
          <p:spPr>
            <a:xfrm>
              <a:off x="5766388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2" name="object 16872"/>
            <p:cNvSpPr/>
            <p:nvPr/>
          </p:nvSpPr>
          <p:spPr>
            <a:xfrm>
              <a:off x="576651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3" name="object 16873"/>
            <p:cNvSpPr/>
            <p:nvPr/>
          </p:nvSpPr>
          <p:spPr>
            <a:xfrm>
              <a:off x="5767148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4" name="object 16874"/>
            <p:cNvSpPr/>
            <p:nvPr/>
          </p:nvSpPr>
          <p:spPr>
            <a:xfrm>
              <a:off x="5766261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5" name="object 16875"/>
            <p:cNvSpPr/>
            <p:nvPr/>
          </p:nvSpPr>
          <p:spPr>
            <a:xfrm>
              <a:off x="5767402" y="417089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6" name="object 16876"/>
            <p:cNvSpPr/>
            <p:nvPr/>
          </p:nvSpPr>
          <p:spPr>
            <a:xfrm>
              <a:off x="5767528" y="4138048"/>
              <a:ext cx="0" cy="33655"/>
            </a:xfrm>
            <a:custGeom>
              <a:avLst/>
              <a:gdLst/>
              <a:ahLst/>
              <a:cxnLst/>
              <a:rect l="l" t="t" r="r" b="b"/>
              <a:pathLst>
                <a:path h="33654">
                  <a:moveTo>
                    <a:pt x="0" y="3354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7" name="object 16877"/>
            <p:cNvSpPr/>
            <p:nvPr/>
          </p:nvSpPr>
          <p:spPr>
            <a:xfrm>
              <a:off x="5767655" y="41710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8" name="object 16878"/>
            <p:cNvSpPr/>
            <p:nvPr/>
          </p:nvSpPr>
          <p:spPr>
            <a:xfrm>
              <a:off x="5767782" y="41710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9" name="object 16879"/>
            <p:cNvSpPr/>
            <p:nvPr/>
          </p:nvSpPr>
          <p:spPr>
            <a:xfrm>
              <a:off x="5767908" y="4166822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77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0" name="object 16880"/>
            <p:cNvSpPr/>
            <p:nvPr/>
          </p:nvSpPr>
          <p:spPr>
            <a:xfrm>
              <a:off x="576892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1" name="object 16881"/>
            <p:cNvSpPr/>
            <p:nvPr/>
          </p:nvSpPr>
          <p:spPr>
            <a:xfrm>
              <a:off x="5768669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2" name="object 16882"/>
            <p:cNvSpPr/>
            <p:nvPr/>
          </p:nvSpPr>
          <p:spPr>
            <a:xfrm>
              <a:off x="5770063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3" name="object 16883"/>
            <p:cNvSpPr/>
            <p:nvPr/>
          </p:nvSpPr>
          <p:spPr>
            <a:xfrm>
              <a:off x="5770190" y="4164011"/>
              <a:ext cx="0" cy="7620"/>
            </a:xfrm>
            <a:custGeom>
              <a:avLst/>
              <a:gdLst/>
              <a:ahLst/>
              <a:cxnLst/>
              <a:rect l="l" t="t" r="r" b="b"/>
              <a:pathLst>
                <a:path h="7620">
                  <a:moveTo>
                    <a:pt x="0" y="758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4" name="object 16884"/>
            <p:cNvSpPr/>
            <p:nvPr/>
          </p:nvSpPr>
          <p:spPr>
            <a:xfrm>
              <a:off x="5770316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5" name="object 16885"/>
            <p:cNvSpPr/>
            <p:nvPr/>
          </p:nvSpPr>
          <p:spPr>
            <a:xfrm>
              <a:off x="5770443" y="41711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6" name="object 16886"/>
            <p:cNvSpPr/>
            <p:nvPr/>
          </p:nvSpPr>
          <p:spPr>
            <a:xfrm>
              <a:off x="5770570" y="417048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6"/>
                  </a:moveTo>
                  <a:lnTo>
                    <a:pt x="887" y="5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7" name="object 16887"/>
            <p:cNvSpPr/>
            <p:nvPr/>
          </p:nvSpPr>
          <p:spPr>
            <a:xfrm>
              <a:off x="577057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8" name="object 16888"/>
            <p:cNvSpPr/>
            <p:nvPr/>
          </p:nvSpPr>
          <p:spPr>
            <a:xfrm>
              <a:off x="577145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9" name="object 16889"/>
            <p:cNvSpPr/>
            <p:nvPr/>
          </p:nvSpPr>
          <p:spPr>
            <a:xfrm>
              <a:off x="577145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0" name="object 16890"/>
            <p:cNvSpPr/>
            <p:nvPr/>
          </p:nvSpPr>
          <p:spPr>
            <a:xfrm>
              <a:off x="577221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1" name="object 16891"/>
            <p:cNvSpPr/>
            <p:nvPr/>
          </p:nvSpPr>
          <p:spPr>
            <a:xfrm>
              <a:off x="5772344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2" name="object 16892"/>
            <p:cNvSpPr/>
            <p:nvPr/>
          </p:nvSpPr>
          <p:spPr>
            <a:xfrm>
              <a:off x="5772471" y="41709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3" name="object 16893"/>
            <p:cNvSpPr/>
            <p:nvPr/>
          </p:nvSpPr>
          <p:spPr>
            <a:xfrm>
              <a:off x="5772597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4" name="object 16894"/>
            <p:cNvSpPr/>
            <p:nvPr/>
          </p:nvSpPr>
          <p:spPr>
            <a:xfrm>
              <a:off x="5772724" y="4162581"/>
              <a:ext cx="0" cy="9525"/>
            </a:xfrm>
            <a:custGeom>
              <a:avLst/>
              <a:gdLst/>
              <a:ahLst/>
              <a:cxnLst/>
              <a:rect l="l" t="t" r="r" b="b"/>
              <a:pathLst>
                <a:path h="9525">
                  <a:moveTo>
                    <a:pt x="0" y="9013"/>
                  </a:moveTo>
                  <a:lnTo>
                    <a:pt x="0" y="2987"/>
                  </a:lnTo>
                </a:path>
                <a:path h="9525">
                  <a:moveTo>
                    <a:pt x="0" y="901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5" name="object 16895"/>
            <p:cNvSpPr/>
            <p:nvPr/>
          </p:nvSpPr>
          <p:spPr>
            <a:xfrm>
              <a:off x="5772851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6" name="object 16896"/>
            <p:cNvSpPr/>
            <p:nvPr/>
          </p:nvSpPr>
          <p:spPr>
            <a:xfrm>
              <a:off x="5772978" y="417068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55"/>
                  </a:moveTo>
                  <a:lnTo>
                    <a:pt x="887" y="45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7" name="object 16897"/>
            <p:cNvSpPr/>
            <p:nvPr/>
          </p:nvSpPr>
          <p:spPr>
            <a:xfrm>
              <a:off x="5773104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8" name="object 16898"/>
            <p:cNvSpPr/>
            <p:nvPr/>
          </p:nvSpPr>
          <p:spPr>
            <a:xfrm>
              <a:off x="5773231" y="417084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9" name="object 16899"/>
            <p:cNvSpPr/>
            <p:nvPr/>
          </p:nvSpPr>
          <p:spPr>
            <a:xfrm>
              <a:off x="577323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0" name="object 16900"/>
            <p:cNvSpPr/>
            <p:nvPr/>
          </p:nvSpPr>
          <p:spPr>
            <a:xfrm>
              <a:off x="577361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1" name="object 16901"/>
            <p:cNvSpPr/>
            <p:nvPr/>
          </p:nvSpPr>
          <p:spPr>
            <a:xfrm>
              <a:off x="577386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2" name="object 16902"/>
            <p:cNvSpPr/>
            <p:nvPr/>
          </p:nvSpPr>
          <p:spPr>
            <a:xfrm>
              <a:off x="577411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3" name="object 16903"/>
            <p:cNvSpPr/>
            <p:nvPr/>
          </p:nvSpPr>
          <p:spPr>
            <a:xfrm>
              <a:off x="577411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4" name="object 16904"/>
            <p:cNvSpPr/>
            <p:nvPr/>
          </p:nvSpPr>
          <p:spPr>
            <a:xfrm>
              <a:off x="577500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5" name="object 16905"/>
            <p:cNvSpPr/>
            <p:nvPr/>
          </p:nvSpPr>
          <p:spPr>
            <a:xfrm>
              <a:off x="5774245" y="4171556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6" name="object 16906"/>
            <p:cNvSpPr/>
            <p:nvPr/>
          </p:nvSpPr>
          <p:spPr>
            <a:xfrm>
              <a:off x="5775385" y="417024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77"/>
                  </a:moveTo>
                  <a:lnTo>
                    <a:pt x="887" y="6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7" name="object 16907"/>
            <p:cNvSpPr/>
            <p:nvPr/>
          </p:nvSpPr>
          <p:spPr>
            <a:xfrm>
              <a:off x="5775512" y="416936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13"/>
                  </a:moveTo>
                  <a:lnTo>
                    <a:pt x="887" y="1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8" name="object 16908"/>
            <p:cNvSpPr/>
            <p:nvPr/>
          </p:nvSpPr>
          <p:spPr>
            <a:xfrm>
              <a:off x="5775639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9" name="object 16909"/>
            <p:cNvSpPr/>
            <p:nvPr/>
          </p:nvSpPr>
          <p:spPr>
            <a:xfrm>
              <a:off x="5775639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0" name="object 16910"/>
            <p:cNvSpPr/>
            <p:nvPr/>
          </p:nvSpPr>
          <p:spPr>
            <a:xfrm>
              <a:off x="5775766" y="417077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1"/>
                  </a:moveTo>
                  <a:lnTo>
                    <a:pt x="887" y="41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1" name="object 16911"/>
            <p:cNvSpPr/>
            <p:nvPr/>
          </p:nvSpPr>
          <p:spPr>
            <a:xfrm>
              <a:off x="5775766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2" name="object 16912"/>
            <p:cNvSpPr/>
            <p:nvPr/>
          </p:nvSpPr>
          <p:spPr>
            <a:xfrm>
              <a:off x="577652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3" name="object 16913"/>
            <p:cNvSpPr/>
            <p:nvPr/>
          </p:nvSpPr>
          <p:spPr>
            <a:xfrm>
              <a:off x="577766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4" name="object 16914"/>
            <p:cNvSpPr/>
            <p:nvPr/>
          </p:nvSpPr>
          <p:spPr>
            <a:xfrm>
              <a:off x="577779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5" name="object 16915"/>
            <p:cNvSpPr/>
            <p:nvPr/>
          </p:nvSpPr>
          <p:spPr>
            <a:xfrm>
              <a:off x="5777793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6" name="object 16916"/>
            <p:cNvSpPr/>
            <p:nvPr/>
          </p:nvSpPr>
          <p:spPr>
            <a:xfrm>
              <a:off x="5777920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7" name="object 16917"/>
            <p:cNvSpPr/>
            <p:nvPr/>
          </p:nvSpPr>
          <p:spPr>
            <a:xfrm>
              <a:off x="5778047" y="4125262"/>
              <a:ext cx="0" cy="46355"/>
            </a:xfrm>
            <a:custGeom>
              <a:avLst/>
              <a:gdLst/>
              <a:ahLst/>
              <a:cxnLst/>
              <a:rect l="l" t="t" r="r" b="b"/>
              <a:pathLst>
                <a:path h="46354">
                  <a:moveTo>
                    <a:pt x="0" y="46331"/>
                  </a:moveTo>
                  <a:lnTo>
                    <a:pt x="0" y="32634"/>
                  </a:lnTo>
                </a:path>
                <a:path h="46354">
                  <a:moveTo>
                    <a:pt x="0" y="4633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8" name="object 16918"/>
            <p:cNvSpPr/>
            <p:nvPr/>
          </p:nvSpPr>
          <p:spPr>
            <a:xfrm>
              <a:off x="5778300" y="41709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9" name="object 16919"/>
            <p:cNvSpPr/>
            <p:nvPr/>
          </p:nvSpPr>
          <p:spPr>
            <a:xfrm>
              <a:off x="577842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0" name="object 16920"/>
            <p:cNvSpPr/>
            <p:nvPr/>
          </p:nvSpPr>
          <p:spPr>
            <a:xfrm>
              <a:off x="577918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1" name="object 16921"/>
            <p:cNvSpPr/>
            <p:nvPr/>
          </p:nvSpPr>
          <p:spPr>
            <a:xfrm>
              <a:off x="577969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2" name="object 16922"/>
            <p:cNvSpPr/>
            <p:nvPr/>
          </p:nvSpPr>
          <p:spPr>
            <a:xfrm>
              <a:off x="577982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3" name="object 16923"/>
            <p:cNvSpPr/>
            <p:nvPr/>
          </p:nvSpPr>
          <p:spPr>
            <a:xfrm>
              <a:off x="577994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4" name="object 16924"/>
            <p:cNvSpPr/>
            <p:nvPr/>
          </p:nvSpPr>
          <p:spPr>
            <a:xfrm>
              <a:off x="578045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5" name="object 16925"/>
            <p:cNvSpPr/>
            <p:nvPr/>
          </p:nvSpPr>
          <p:spPr>
            <a:xfrm>
              <a:off x="5780708" y="4159606"/>
              <a:ext cx="0" cy="12065"/>
            </a:xfrm>
            <a:custGeom>
              <a:avLst/>
              <a:gdLst/>
              <a:ahLst/>
              <a:cxnLst/>
              <a:rect l="l" t="t" r="r" b="b"/>
              <a:pathLst>
                <a:path h="12064">
                  <a:moveTo>
                    <a:pt x="0" y="11988"/>
                  </a:moveTo>
                  <a:lnTo>
                    <a:pt x="0" y="6873"/>
                  </a:lnTo>
                </a:path>
                <a:path h="12064">
                  <a:moveTo>
                    <a:pt x="0" y="1198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6" name="object 16926"/>
            <p:cNvSpPr/>
            <p:nvPr/>
          </p:nvSpPr>
          <p:spPr>
            <a:xfrm>
              <a:off x="5780074" y="417144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7" name="object 16927"/>
            <p:cNvSpPr/>
            <p:nvPr/>
          </p:nvSpPr>
          <p:spPr>
            <a:xfrm>
              <a:off x="578108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8" name="object 16928"/>
            <p:cNvSpPr/>
            <p:nvPr/>
          </p:nvSpPr>
          <p:spPr>
            <a:xfrm>
              <a:off x="578197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9" name="object 16929"/>
            <p:cNvSpPr/>
            <p:nvPr/>
          </p:nvSpPr>
          <p:spPr>
            <a:xfrm>
              <a:off x="578222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0" name="object 16930"/>
            <p:cNvSpPr/>
            <p:nvPr/>
          </p:nvSpPr>
          <p:spPr>
            <a:xfrm>
              <a:off x="5783116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1" name="object 16931"/>
            <p:cNvSpPr/>
            <p:nvPr/>
          </p:nvSpPr>
          <p:spPr>
            <a:xfrm>
              <a:off x="5783116" y="4168961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16"/>
                  </a:moveTo>
                  <a:lnTo>
                    <a:pt x="887" y="131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2" name="object 16932"/>
            <p:cNvSpPr/>
            <p:nvPr/>
          </p:nvSpPr>
          <p:spPr>
            <a:xfrm>
              <a:off x="5783243" y="4139377"/>
              <a:ext cx="0" cy="32384"/>
            </a:xfrm>
            <a:custGeom>
              <a:avLst/>
              <a:gdLst/>
              <a:ahLst/>
              <a:cxnLst/>
              <a:rect l="l" t="t" r="r" b="b"/>
              <a:pathLst>
                <a:path h="32385">
                  <a:moveTo>
                    <a:pt x="0" y="32217"/>
                  </a:moveTo>
                  <a:lnTo>
                    <a:pt x="0" y="0"/>
                  </a:lnTo>
                </a:path>
                <a:path h="32385">
                  <a:moveTo>
                    <a:pt x="0" y="32217"/>
                  </a:moveTo>
                  <a:lnTo>
                    <a:pt x="0" y="332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3" name="object 16933"/>
            <p:cNvSpPr/>
            <p:nvPr/>
          </p:nvSpPr>
          <p:spPr>
            <a:xfrm>
              <a:off x="5783496" y="4151593"/>
              <a:ext cx="0" cy="20320"/>
            </a:xfrm>
            <a:custGeom>
              <a:avLst/>
              <a:gdLst/>
              <a:ahLst/>
              <a:cxnLst/>
              <a:rect l="l" t="t" r="r" b="b"/>
              <a:pathLst>
                <a:path h="20320">
                  <a:moveTo>
                    <a:pt x="0" y="20001"/>
                  </a:moveTo>
                  <a:lnTo>
                    <a:pt x="0" y="0"/>
                  </a:lnTo>
                </a:path>
                <a:path h="20320">
                  <a:moveTo>
                    <a:pt x="0" y="20001"/>
                  </a:moveTo>
                  <a:lnTo>
                    <a:pt x="0" y="199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4" name="object 16934"/>
            <p:cNvSpPr/>
            <p:nvPr/>
          </p:nvSpPr>
          <p:spPr>
            <a:xfrm>
              <a:off x="578451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5" name="object 16935"/>
            <p:cNvSpPr/>
            <p:nvPr/>
          </p:nvSpPr>
          <p:spPr>
            <a:xfrm>
              <a:off x="578476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6" name="object 16936"/>
            <p:cNvSpPr/>
            <p:nvPr/>
          </p:nvSpPr>
          <p:spPr>
            <a:xfrm>
              <a:off x="578501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7" name="object 16937"/>
            <p:cNvSpPr/>
            <p:nvPr/>
          </p:nvSpPr>
          <p:spPr>
            <a:xfrm>
              <a:off x="578527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8" name="object 16938"/>
            <p:cNvSpPr/>
            <p:nvPr/>
          </p:nvSpPr>
          <p:spPr>
            <a:xfrm>
              <a:off x="578565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9" name="object 16939"/>
            <p:cNvSpPr/>
            <p:nvPr/>
          </p:nvSpPr>
          <p:spPr>
            <a:xfrm>
              <a:off x="5785777" y="41709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0" name="object 16940"/>
            <p:cNvSpPr/>
            <p:nvPr/>
          </p:nvSpPr>
          <p:spPr>
            <a:xfrm>
              <a:off x="5785904" y="4164745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848"/>
                  </a:moveTo>
                  <a:lnTo>
                    <a:pt x="0" y="0"/>
                  </a:lnTo>
                </a:path>
                <a:path h="6985">
                  <a:moveTo>
                    <a:pt x="0" y="6848"/>
                  </a:moveTo>
                  <a:lnTo>
                    <a:pt x="0" y="130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1" name="object 16941"/>
            <p:cNvSpPr/>
            <p:nvPr/>
          </p:nvSpPr>
          <p:spPr>
            <a:xfrm>
              <a:off x="5786157" y="4164809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78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2" name="object 16942"/>
            <p:cNvSpPr/>
            <p:nvPr/>
          </p:nvSpPr>
          <p:spPr>
            <a:xfrm>
              <a:off x="5786284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3" name="object 16943"/>
            <p:cNvSpPr/>
            <p:nvPr/>
          </p:nvSpPr>
          <p:spPr>
            <a:xfrm>
              <a:off x="578628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4" name="object 16944"/>
            <p:cNvSpPr/>
            <p:nvPr/>
          </p:nvSpPr>
          <p:spPr>
            <a:xfrm>
              <a:off x="578704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5" name="object 16945"/>
            <p:cNvSpPr/>
            <p:nvPr/>
          </p:nvSpPr>
          <p:spPr>
            <a:xfrm>
              <a:off x="578717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6" name="object 16946"/>
            <p:cNvSpPr/>
            <p:nvPr/>
          </p:nvSpPr>
          <p:spPr>
            <a:xfrm>
              <a:off x="578729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7" name="object 16947"/>
            <p:cNvSpPr/>
            <p:nvPr/>
          </p:nvSpPr>
          <p:spPr>
            <a:xfrm>
              <a:off x="5787551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8" name="object 16948"/>
            <p:cNvSpPr/>
            <p:nvPr/>
          </p:nvSpPr>
          <p:spPr>
            <a:xfrm>
              <a:off x="578818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9" name="object 16949"/>
            <p:cNvSpPr/>
            <p:nvPr/>
          </p:nvSpPr>
          <p:spPr>
            <a:xfrm>
              <a:off x="5788312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0" name="object 16950"/>
            <p:cNvSpPr/>
            <p:nvPr/>
          </p:nvSpPr>
          <p:spPr>
            <a:xfrm>
              <a:off x="5788439" y="41711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1" name="object 16951"/>
            <p:cNvSpPr/>
            <p:nvPr/>
          </p:nvSpPr>
          <p:spPr>
            <a:xfrm>
              <a:off x="5788565" y="4167771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382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2" name="object 16952"/>
            <p:cNvSpPr/>
            <p:nvPr/>
          </p:nvSpPr>
          <p:spPr>
            <a:xfrm>
              <a:off x="5788692" y="416984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73"/>
                  </a:moveTo>
                  <a:lnTo>
                    <a:pt x="887" y="87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3" name="object 16953"/>
            <p:cNvSpPr/>
            <p:nvPr/>
          </p:nvSpPr>
          <p:spPr>
            <a:xfrm>
              <a:off x="5788692" y="4167885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70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4" name="object 16954"/>
            <p:cNvSpPr/>
            <p:nvPr/>
          </p:nvSpPr>
          <p:spPr>
            <a:xfrm>
              <a:off x="578894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5" name="object 16955"/>
            <p:cNvSpPr/>
            <p:nvPr/>
          </p:nvSpPr>
          <p:spPr>
            <a:xfrm>
              <a:off x="578919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6" name="object 16956"/>
            <p:cNvSpPr/>
            <p:nvPr/>
          </p:nvSpPr>
          <p:spPr>
            <a:xfrm>
              <a:off x="578983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7" name="object 16957"/>
            <p:cNvSpPr/>
            <p:nvPr/>
          </p:nvSpPr>
          <p:spPr>
            <a:xfrm>
              <a:off x="579008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8" name="object 16958"/>
            <p:cNvSpPr/>
            <p:nvPr/>
          </p:nvSpPr>
          <p:spPr>
            <a:xfrm>
              <a:off x="579084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9" name="object 16959"/>
            <p:cNvSpPr/>
            <p:nvPr/>
          </p:nvSpPr>
          <p:spPr>
            <a:xfrm>
              <a:off x="5790973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0" name="object 16960"/>
            <p:cNvSpPr/>
            <p:nvPr/>
          </p:nvSpPr>
          <p:spPr>
            <a:xfrm>
              <a:off x="5791100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1" name="object 16961"/>
            <p:cNvSpPr/>
            <p:nvPr/>
          </p:nvSpPr>
          <p:spPr>
            <a:xfrm>
              <a:off x="5791227" y="417084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2" name="object 16962"/>
            <p:cNvSpPr/>
            <p:nvPr/>
          </p:nvSpPr>
          <p:spPr>
            <a:xfrm>
              <a:off x="5791227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3" name="object 16963"/>
            <p:cNvSpPr/>
            <p:nvPr/>
          </p:nvSpPr>
          <p:spPr>
            <a:xfrm>
              <a:off x="5791480" y="4167151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443"/>
                  </a:moveTo>
                  <a:lnTo>
                    <a:pt x="0" y="0"/>
                  </a:lnTo>
                </a:path>
                <a:path h="4445">
                  <a:moveTo>
                    <a:pt x="0" y="4443"/>
                  </a:moveTo>
                  <a:lnTo>
                    <a:pt x="0" y="4430"/>
                  </a:lnTo>
                </a:path>
                <a:path h="4445">
                  <a:moveTo>
                    <a:pt x="0" y="4443"/>
                  </a:moveTo>
                  <a:lnTo>
                    <a:pt x="0" y="443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4" name="object 16964"/>
            <p:cNvSpPr/>
            <p:nvPr/>
          </p:nvSpPr>
          <p:spPr>
            <a:xfrm>
              <a:off x="5791607" y="417158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140" y="0"/>
                  </a:moveTo>
                  <a:lnTo>
                    <a:pt x="291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5" name="object 16965"/>
            <p:cNvSpPr/>
            <p:nvPr/>
          </p:nvSpPr>
          <p:spPr>
            <a:xfrm>
              <a:off x="5793634" y="41711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6" name="object 16966"/>
            <p:cNvSpPr/>
            <p:nvPr/>
          </p:nvSpPr>
          <p:spPr>
            <a:xfrm>
              <a:off x="5793761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7" name="object 16967"/>
            <p:cNvSpPr/>
            <p:nvPr/>
          </p:nvSpPr>
          <p:spPr>
            <a:xfrm>
              <a:off x="5793888" y="416911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40"/>
                  </a:moveTo>
                  <a:lnTo>
                    <a:pt x="887" y="124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8" name="object 16968"/>
            <p:cNvSpPr/>
            <p:nvPr/>
          </p:nvSpPr>
          <p:spPr>
            <a:xfrm>
              <a:off x="5794015" y="41710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9" name="object 16969"/>
            <p:cNvSpPr/>
            <p:nvPr/>
          </p:nvSpPr>
          <p:spPr>
            <a:xfrm>
              <a:off x="5794015" y="4167822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77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0" name="object 16970"/>
            <p:cNvSpPr/>
            <p:nvPr/>
          </p:nvSpPr>
          <p:spPr>
            <a:xfrm>
              <a:off x="579426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1" name="object 16971"/>
            <p:cNvSpPr/>
            <p:nvPr/>
          </p:nvSpPr>
          <p:spPr>
            <a:xfrm>
              <a:off x="579515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2" name="object 16972"/>
            <p:cNvSpPr/>
            <p:nvPr/>
          </p:nvSpPr>
          <p:spPr>
            <a:xfrm>
              <a:off x="579528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3" name="object 16973"/>
            <p:cNvSpPr/>
            <p:nvPr/>
          </p:nvSpPr>
          <p:spPr>
            <a:xfrm>
              <a:off x="579616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4" name="object 16974"/>
            <p:cNvSpPr/>
            <p:nvPr/>
          </p:nvSpPr>
          <p:spPr>
            <a:xfrm>
              <a:off x="579629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5" name="object 16975"/>
            <p:cNvSpPr/>
            <p:nvPr/>
          </p:nvSpPr>
          <p:spPr>
            <a:xfrm>
              <a:off x="5796296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6" name="object 16976"/>
            <p:cNvSpPr/>
            <p:nvPr/>
          </p:nvSpPr>
          <p:spPr>
            <a:xfrm>
              <a:off x="579642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7" name="object 16977"/>
            <p:cNvSpPr/>
            <p:nvPr/>
          </p:nvSpPr>
          <p:spPr>
            <a:xfrm>
              <a:off x="5796549" y="417084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8" name="object 16978"/>
            <p:cNvSpPr/>
            <p:nvPr/>
          </p:nvSpPr>
          <p:spPr>
            <a:xfrm>
              <a:off x="5795789" y="417115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9" name="object 16979"/>
            <p:cNvSpPr/>
            <p:nvPr/>
          </p:nvSpPr>
          <p:spPr>
            <a:xfrm>
              <a:off x="579680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0" name="object 16980"/>
            <p:cNvSpPr/>
            <p:nvPr/>
          </p:nvSpPr>
          <p:spPr>
            <a:xfrm>
              <a:off x="5797056" y="417072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6"/>
                  </a:moveTo>
                  <a:lnTo>
                    <a:pt x="887" y="43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1" name="object 16981"/>
            <p:cNvSpPr/>
            <p:nvPr/>
          </p:nvSpPr>
          <p:spPr>
            <a:xfrm>
              <a:off x="579769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2" name="object 16982"/>
            <p:cNvSpPr/>
            <p:nvPr/>
          </p:nvSpPr>
          <p:spPr>
            <a:xfrm>
              <a:off x="579781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3" name="object 16983"/>
            <p:cNvSpPr/>
            <p:nvPr/>
          </p:nvSpPr>
          <p:spPr>
            <a:xfrm>
              <a:off x="579845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4" name="object 16984"/>
            <p:cNvSpPr/>
            <p:nvPr/>
          </p:nvSpPr>
          <p:spPr>
            <a:xfrm>
              <a:off x="579870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5" name="object 16985"/>
            <p:cNvSpPr/>
            <p:nvPr/>
          </p:nvSpPr>
          <p:spPr>
            <a:xfrm>
              <a:off x="579883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6" name="object 16986"/>
            <p:cNvSpPr/>
            <p:nvPr/>
          </p:nvSpPr>
          <p:spPr>
            <a:xfrm>
              <a:off x="5798830" y="41710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7" name="object 16987"/>
            <p:cNvSpPr/>
            <p:nvPr/>
          </p:nvSpPr>
          <p:spPr>
            <a:xfrm>
              <a:off x="579895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8" name="object 16988"/>
            <p:cNvSpPr/>
            <p:nvPr/>
          </p:nvSpPr>
          <p:spPr>
            <a:xfrm>
              <a:off x="5799084" y="4164758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83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9" name="object 16989"/>
            <p:cNvSpPr/>
            <p:nvPr/>
          </p:nvSpPr>
          <p:spPr>
            <a:xfrm>
              <a:off x="5799210" y="4168720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36"/>
                  </a:moveTo>
                  <a:lnTo>
                    <a:pt x="887" y="143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0" name="object 16990"/>
            <p:cNvSpPr/>
            <p:nvPr/>
          </p:nvSpPr>
          <p:spPr>
            <a:xfrm>
              <a:off x="5799210" y="416969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49"/>
                  </a:moveTo>
                  <a:lnTo>
                    <a:pt x="887" y="94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1" name="object 16991"/>
            <p:cNvSpPr/>
            <p:nvPr/>
          </p:nvSpPr>
          <p:spPr>
            <a:xfrm>
              <a:off x="5799337" y="4168151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721"/>
                  </a:moveTo>
                  <a:lnTo>
                    <a:pt x="887" y="1721"/>
                  </a:lnTo>
                </a:path>
              </a:pathLst>
            </a:custGeom>
            <a:ln w="3443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2" name="object 16992"/>
            <p:cNvSpPr/>
            <p:nvPr/>
          </p:nvSpPr>
          <p:spPr>
            <a:xfrm>
              <a:off x="5799717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3" name="object 16993"/>
            <p:cNvSpPr/>
            <p:nvPr/>
          </p:nvSpPr>
          <p:spPr>
            <a:xfrm>
              <a:off x="579971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4" name="object 16994"/>
            <p:cNvSpPr/>
            <p:nvPr/>
          </p:nvSpPr>
          <p:spPr>
            <a:xfrm>
              <a:off x="580035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5" name="object 16995"/>
            <p:cNvSpPr/>
            <p:nvPr/>
          </p:nvSpPr>
          <p:spPr>
            <a:xfrm>
              <a:off x="580149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6" name="object 16996"/>
            <p:cNvSpPr/>
            <p:nvPr/>
          </p:nvSpPr>
          <p:spPr>
            <a:xfrm>
              <a:off x="5801492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7" name="object 16997"/>
            <p:cNvSpPr/>
            <p:nvPr/>
          </p:nvSpPr>
          <p:spPr>
            <a:xfrm>
              <a:off x="580161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8" name="object 16998"/>
            <p:cNvSpPr/>
            <p:nvPr/>
          </p:nvSpPr>
          <p:spPr>
            <a:xfrm>
              <a:off x="5801745" y="4169341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26"/>
                  </a:moveTo>
                  <a:lnTo>
                    <a:pt x="887" y="1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9" name="object 16999"/>
            <p:cNvSpPr/>
            <p:nvPr/>
          </p:nvSpPr>
          <p:spPr>
            <a:xfrm>
              <a:off x="5801872" y="41712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0" name="object 17000"/>
            <p:cNvSpPr/>
            <p:nvPr/>
          </p:nvSpPr>
          <p:spPr>
            <a:xfrm>
              <a:off x="5801998" y="417064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74"/>
                  </a:moveTo>
                  <a:lnTo>
                    <a:pt x="887" y="47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1" name="object 17001"/>
            <p:cNvSpPr/>
            <p:nvPr/>
          </p:nvSpPr>
          <p:spPr>
            <a:xfrm>
              <a:off x="580212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2" name="object 17002"/>
            <p:cNvSpPr/>
            <p:nvPr/>
          </p:nvSpPr>
          <p:spPr>
            <a:xfrm>
              <a:off x="580225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3" name="object 17003"/>
            <p:cNvSpPr/>
            <p:nvPr/>
          </p:nvSpPr>
          <p:spPr>
            <a:xfrm>
              <a:off x="580313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4" name="object 17004"/>
            <p:cNvSpPr/>
            <p:nvPr/>
          </p:nvSpPr>
          <p:spPr>
            <a:xfrm>
              <a:off x="580389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5" name="object 17005"/>
            <p:cNvSpPr/>
            <p:nvPr/>
          </p:nvSpPr>
          <p:spPr>
            <a:xfrm>
              <a:off x="5804280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6" name="object 17006"/>
            <p:cNvSpPr/>
            <p:nvPr/>
          </p:nvSpPr>
          <p:spPr>
            <a:xfrm>
              <a:off x="5804280" y="417089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7" name="object 17007"/>
            <p:cNvSpPr/>
            <p:nvPr/>
          </p:nvSpPr>
          <p:spPr>
            <a:xfrm>
              <a:off x="5804406" y="4165948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64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8" name="object 17008"/>
            <p:cNvSpPr/>
            <p:nvPr/>
          </p:nvSpPr>
          <p:spPr>
            <a:xfrm>
              <a:off x="5804533" y="417061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7"/>
                  </a:moveTo>
                  <a:lnTo>
                    <a:pt x="887" y="48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9" name="object 17009"/>
            <p:cNvSpPr/>
            <p:nvPr/>
          </p:nvSpPr>
          <p:spPr>
            <a:xfrm>
              <a:off x="5804660" y="417049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0"/>
                  </a:moveTo>
                  <a:lnTo>
                    <a:pt x="887" y="5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0" name="object 17010"/>
            <p:cNvSpPr/>
            <p:nvPr/>
          </p:nvSpPr>
          <p:spPr>
            <a:xfrm>
              <a:off x="580491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1" name="object 17011"/>
            <p:cNvSpPr/>
            <p:nvPr/>
          </p:nvSpPr>
          <p:spPr>
            <a:xfrm>
              <a:off x="580554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2" name="object 17012"/>
            <p:cNvSpPr/>
            <p:nvPr/>
          </p:nvSpPr>
          <p:spPr>
            <a:xfrm>
              <a:off x="580567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3" name="object 17013"/>
            <p:cNvSpPr/>
            <p:nvPr/>
          </p:nvSpPr>
          <p:spPr>
            <a:xfrm>
              <a:off x="580580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4" name="object 17014"/>
            <p:cNvSpPr/>
            <p:nvPr/>
          </p:nvSpPr>
          <p:spPr>
            <a:xfrm>
              <a:off x="580592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5" name="object 17015"/>
            <p:cNvSpPr/>
            <p:nvPr/>
          </p:nvSpPr>
          <p:spPr>
            <a:xfrm>
              <a:off x="580618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6" name="object 17016"/>
            <p:cNvSpPr/>
            <p:nvPr/>
          </p:nvSpPr>
          <p:spPr>
            <a:xfrm>
              <a:off x="580681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7" name="object 17017"/>
            <p:cNvSpPr/>
            <p:nvPr/>
          </p:nvSpPr>
          <p:spPr>
            <a:xfrm>
              <a:off x="5806941" y="41711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8" name="object 17018"/>
            <p:cNvSpPr/>
            <p:nvPr/>
          </p:nvSpPr>
          <p:spPr>
            <a:xfrm>
              <a:off x="5806941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9" name="object 17019"/>
            <p:cNvSpPr/>
            <p:nvPr/>
          </p:nvSpPr>
          <p:spPr>
            <a:xfrm>
              <a:off x="5807068" y="417031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39"/>
                  </a:moveTo>
                  <a:lnTo>
                    <a:pt x="887" y="63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0" name="object 17020"/>
            <p:cNvSpPr/>
            <p:nvPr/>
          </p:nvSpPr>
          <p:spPr>
            <a:xfrm>
              <a:off x="5807194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1" name="object 17021"/>
            <p:cNvSpPr/>
            <p:nvPr/>
          </p:nvSpPr>
          <p:spPr>
            <a:xfrm>
              <a:off x="5807321" y="41712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2" name="object 17022"/>
            <p:cNvSpPr/>
            <p:nvPr/>
          </p:nvSpPr>
          <p:spPr>
            <a:xfrm>
              <a:off x="580744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3" name="object 17023"/>
            <p:cNvSpPr/>
            <p:nvPr/>
          </p:nvSpPr>
          <p:spPr>
            <a:xfrm>
              <a:off x="580757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4" name="object 17024"/>
            <p:cNvSpPr/>
            <p:nvPr/>
          </p:nvSpPr>
          <p:spPr>
            <a:xfrm>
              <a:off x="5808208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5" name="object 17025"/>
            <p:cNvSpPr/>
            <p:nvPr/>
          </p:nvSpPr>
          <p:spPr>
            <a:xfrm>
              <a:off x="580833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6" name="object 17026"/>
            <p:cNvSpPr/>
            <p:nvPr/>
          </p:nvSpPr>
          <p:spPr>
            <a:xfrm>
              <a:off x="580858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7" name="object 17027"/>
            <p:cNvSpPr/>
            <p:nvPr/>
          </p:nvSpPr>
          <p:spPr>
            <a:xfrm>
              <a:off x="580922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8" name="object 17028"/>
            <p:cNvSpPr/>
            <p:nvPr/>
          </p:nvSpPr>
          <p:spPr>
            <a:xfrm>
              <a:off x="580934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9" name="object 17029"/>
            <p:cNvSpPr/>
            <p:nvPr/>
          </p:nvSpPr>
          <p:spPr>
            <a:xfrm>
              <a:off x="5809476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0" name="object 17030"/>
            <p:cNvSpPr/>
            <p:nvPr/>
          </p:nvSpPr>
          <p:spPr>
            <a:xfrm>
              <a:off x="5809602" y="4165303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629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1" name="object 17031"/>
            <p:cNvSpPr/>
            <p:nvPr/>
          </p:nvSpPr>
          <p:spPr>
            <a:xfrm>
              <a:off x="5809729" y="41711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2" name="object 17032"/>
            <p:cNvSpPr/>
            <p:nvPr/>
          </p:nvSpPr>
          <p:spPr>
            <a:xfrm>
              <a:off x="5809729" y="416989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48"/>
                  </a:moveTo>
                  <a:lnTo>
                    <a:pt x="887" y="84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3" name="object 17033"/>
            <p:cNvSpPr/>
            <p:nvPr/>
          </p:nvSpPr>
          <p:spPr>
            <a:xfrm>
              <a:off x="5809856" y="4168493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50"/>
                  </a:moveTo>
                  <a:lnTo>
                    <a:pt x="887" y="15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4" name="object 17034"/>
            <p:cNvSpPr/>
            <p:nvPr/>
          </p:nvSpPr>
          <p:spPr>
            <a:xfrm>
              <a:off x="5809982" y="417020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96"/>
                  </a:moveTo>
                  <a:lnTo>
                    <a:pt x="887" y="69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5" name="object 17035"/>
            <p:cNvSpPr/>
            <p:nvPr/>
          </p:nvSpPr>
          <p:spPr>
            <a:xfrm>
              <a:off x="581010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6" name="object 17036"/>
            <p:cNvSpPr/>
            <p:nvPr/>
          </p:nvSpPr>
          <p:spPr>
            <a:xfrm>
              <a:off x="581061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7" name="object 17037"/>
            <p:cNvSpPr/>
            <p:nvPr/>
          </p:nvSpPr>
          <p:spPr>
            <a:xfrm>
              <a:off x="581087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8" name="object 17038"/>
            <p:cNvSpPr/>
            <p:nvPr/>
          </p:nvSpPr>
          <p:spPr>
            <a:xfrm>
              <a:off x="581099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9" name="object 17039"/>
            <p:cNvSpPr/>
            <p:nvPr/>
          </p:nvSpPr>
          <p:spPr>
            <a:xfrm>
              <a:off x="5811250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0" name="object 17040"/>
            <p:cNvSpPr/>
            <p:nvPr/>
          </p:nvSpPr>
          <p:spPr>
            <a:xfrm>
              <a:off x="581150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1" name="object 17041"/>
            <p:cNvSpPr/>
            <p:nvPr/>
          </p:nvSpPr>
          <p:spPr>
            <a:xfrm>
              <a:off x="5810996" y="417156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2" name="object 17042"/>
            <p:cNvSpPr/>
            <p:nvPr/>
          </p:nvSpPr>
          <p:spPr>
            <a:xfrm>
              <a:off x="581213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3" name="object 17043"/>
            <p:cNvSpPr/>
            <p:nvPr/>
          </p:nvSpPr>
          <p:spPr>
            <a:xfrm>
              <a:off x="5812264" y="416984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73"/>
                  </a:moveTo>
                  <a:lnTo>
                    <a:pt x="887" y="87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4" name="object 17044"/>
            <p:cNvSpPr/>
            <p:nvPr/>
          </p:nvSpPr>
          <p:spPr>
            <a:xfrm>
              <a:off x="5812390" y="417093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5" name="object 17045"/>
            <p:cNvSpPr/>
            <p:nvPr/>
          </p:nvSpPr>
          <p:spPr>
            <a:xfrm>
              <a:off x="5812517" y="417073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6" name="object 17046"/>
            <p:cNvSpPr/>
            <p:nvPr/>
          </p:nvSpPr>
          <p:spPr>
            <a:xfrm>
              <a:off x="5812644" y="417070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3"/>
                  </a:moveTo>
                  <a:lnTo>
                    <a:pt x="887" y="44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7" name="object 17047"/>
            <p:cNvSpPr/>
            <p:nvPr/>
          </p:nvSpPr>
          <p:spPr>
            <a:xfrm>
              <a:off x="581277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8" name="object 17048"/>
            <p:cNvSpPr/>
            <p:nvPr/>
          </p:nvSpPr>
          <p:spPr>
            <a:xfrm>
              <a:off x="581353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9" name="object 17049"/>
            <p:cNvSpPr/>
            <p:nvPr/>
          </p:nvSpPr>
          <p:spPr>
            <a:xfrm>
              <a:off x="581365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0" name="object 17050"/>
            <p:cNvSpPr/>
            <p:nvPr/>
          </p:nvSpPr>
          <p:spPr>
            <a:xfrm>
              <a:off x="581365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1" name="object 17051"/>
            <p:cNvSpPr/>
            <p:nvPr/>
          </p:nvSpPr>
          <p:spPr>
            <a:xfrm>
              <a:off x="5814545" y="417094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2" name="object 17052"/>
            <p:cNvSpPr/>
            <p:nvPr/>
          </p:nvSpPr>
          <p:spPr>
            <a:xfrm>
              <a:off x="581467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3" name="object 17053"/>
            <p:cNvSpPr/>
            <p:nvPr/>
          </p:nvSpPr>
          <p:spPr>
            <a:xfrm>
              <a:off x="5814798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4" name="object 17054"/>
            <p:cNvSpPr/>
            <p:nvPr/>
          </p:nvSpPr>
          <p:spPr>
            <a:xfrm>
              <a:off x="5814798" y="4168885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54"/>
                  </a:moveTo>
                  <a:lnTo>
                    <a:pt x="887" y="135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5" name="object 17055"/>
            <p:cNvSpPr/>
            <p:nvPr/>
          </p:nvSpPr>
          <p:spPr>
            <a:xfrm>
              <a:off x="5814925" y="4157682"/>
              <a:ext cx="0" cy="13970"/>
            </a:xfrm>
            <a:custGeom>
              <a:avLst/>
              <a:gdLst/>
              <a:ahLst/>
              <a:cxnLst/>
              <a:rect l="l" t="t" r="r" b="b"/>
              <a:pathLst>
                <a:path h="13970">
                  <a:moveTo>
                    <a:pt x="0" y="139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6" name="object 17056"/>
            <p:cNvSpPr/>
            <p:nvPr/>
          </p:nvSpPr>
          <p:spPr>
            <a:xfrm>
              <a:off x="5815052" y="41711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7" name="object 17057"/>
            <p:cNvSpPr/>
            <p:nvPr/>
          </p:nvSpPr>
          <p:spPr>
            <a:xfrm>
              <a:off x="5815178" y="41712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8" name="object 17058"/>
            <p:cNvSpPr/>
            <p:nvPr/>
          </p:nvSpPr>
          <p:spPr>
            <a:xfrm>
              <a:off x="5815305" y="4168391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01"/>
                  </a:moveTo>
                  <a:lnTo>
                    <a:pt x="887" y="1601"/>
                  </a:lnTo>
                </a:path>
              </a:pathLst>
            </a:custGeom>
            <a:ln w="3202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9" name="object 17059"/>
            <p:cNvSpPr/>
            <p:nvPr/>
          </p:nvSpPr>
          <p:spPr>
            <a:xfrm>
              <a:off x="581555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0" name="object 17060"/>
            <p:cNvSpPr/>
            <p:nvPr/>
          </p:nvSpPr>
          <p:spPr>
            <a:xfrm>
              <a:off x="581606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1" name="object 17061"/>
            <p:cNvSpPr/>
            <p:nvPr/>
          </p:nvSpPr>
          <p:spPr>
            <a:xfrm>
              <a:off x="581644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2" name="object 17062"/>
            <p:cNvSpPr/>
            <p:nvPr/>
          </p:nvSpPr>
          <p:spPr>
            <a:xfrm>
              <a:off x="5817206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3" name="object 17063"/>
            <p:cNvSpPr/>
            <p:nvPr/>
          </p:nvSpPr>
          <p:spPr>
            <a:xfrm>
              <a:off x="581733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4" name="object 17064"/>
            <p:cNvSpPr/>
            <p:nvPr/>
          </p:nvSpPr>
          <p:spPr>
            <a:xfrm>
              <a:off x="5817459" y="417088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5" name="object 17065"/>
            <p:cNvSpPr/>
            <p:nvPr/>
          </p:nvSpPr>
          <p:spPr>
            <a:xfrm>
              <a:off x="5817586" y="4168201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96"/>
                  </a:moveTo>
                  <a:lnTo>
                    <a:pt x="887" y="1696"/>
                  </a:lnTo>
                </a:path>
              </a:pathLst>
            </a:custGeom>
            <a:ln w="3392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6" name="object 17066"/>
            <p:cNvSpPr/>
            <p:nvPr/>
          </p:nvSpPr>
          <p:spPr>
            <a:xfrm>
              <a:off x="5817713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7" name="object 17067"/>
            <p:cNvSpPr/>
            <p:nvPr/>
          </p:nvSpPr>
          <p:spPr>
            <a:xfrm>
              <a:off x="5817840" y="41710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8" name="object 17068"/>
            <p:cNvSpPr/>
            <p:nvPr/>
          </p:nvSpPr>
          <p:spPr>
            <a:xfrm>
              <a:off x="5817966" y="417083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9" name="object 17069"/>
            <p:cNvSpPr/>
            <p:nvPr/>
          </p:nvSpPr>
          <p:spPr>
            <a:xfrm>
              <a:off x="5817966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0" name="object 17070"/>
            <p:cNvSpPr/>
            <p:nvPr/>
          </p:nvSpPr>
          <p:spPr>
            <a:xfrm>
              <a:off x="581974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1" name="object 17071"/>
            <p:cNvSpPr/>
            <p:nvPr/>
          </p:nvSpPr>
          <p:spPr>
            <a:xfrm>
              <a:off x="5819994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2" name="object 17072"/>
            <p:cNvSpPr/>
            <p:nvPr/>
          </p:nvSpPr>
          <p:spPr>
            <a:xfrm>
              <a:off x="5819994" y="41710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3" name="object 17073"/>
            <p:cNvSpPr/>
            <p:nvPr/>
          </p:nvSpPr>
          <p:spPr>
            <a:xfrm>
              <a:off x="5820121" y="4156175"/>
              <a:ext cx="0" cy="15875"/>
            </a:xfrm>
            <a:custGeom>
              <a:avLst/>
              <a:gdLst/>
              <a:ahLst/>
              <a:cxnLst/>
              <a:rect l="l" t="t" r="r" b="b"/>
              <a:pathLst>
                <a:path h="15875">
                  <a:moveTo>
                    <a:pt x="0" y="15418"/>
                  </a:moveTo>
                  <a:lnTo>
                    <a:pt x="0" y="0"/>
                  </a:lnTo>
                </a:path>
                <a:path h="15875">
                  <a:moveTo>
                    <a:pt x="0" y="15418"/>
                  </a:moveTo>
                  <a:lnTo>
                    <a:pt x="0" y="859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4" name="object 17074"/>
            <p:cNvSpPr/>
            <p:nvPr/>
          </p:nvSpPr>
          <p:spPr>
            <a:xfrm>
              <a:off x="5820374" y="41711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5" name="object 17075"/>
            <p:cNvSpPr/>
            <p:nvPr/>
          </p:nvSpPr>
          <p:spPr>
            <a:xfrm>
              <a:off x="5820501" y="417087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6" name="object 17076"/>
            <p:cNvSpPr/>
            <p:nvPr/>
          </p:nvSpPr>
          <p:spPr>
            <a:xfrm>
              <a:off x="5820628" y="416984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73"/>
                  </a:moveTo>
                  <a:lnTo>
                    <a:pt x="887" y="87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7" name="object 17077"/>
            <p:cNvSpPr/>
            <p:nvPr/>
          </p:nvSpPr>
          <p:spPr>
            <a:xfrm>
              <a:off x="582088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8" name="object 17078"/>
            <p:cNvSpPr/>
            <p:nvPr/>
          </p:nvSpPr>
          <p:spPr>
            <a:xfrm>
              <a:off x="582126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9" name="object 17079"/>
            <p:cNvSpPr/>
            <p:nvPr/>
          </p:nvSpPr>
          <p:spPr>
            <a:xfrm>
              <a:off x="582151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0" name="object 17080"/>
            <p:cNvSpPr/>
            <p:nvPr/>
          </p:nvSpPr>
          <p:spPr>
            <a:xfrm>
              <a:off x="582252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1" name="object 17081"/>
            <p:cNvSpPr/>
            <p:nvPr/>
          </p:nvSpPr>
          <p:spPr>
            <a:xfrm>
              <a:off x="5822655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2" name="object 17082"/>
            <p:cNvSpPr/>
            <p:nvPr/>
          </p:nvSpPr>
          <p:spPr>
            <a:xfrm>
              <a:off x="5822782" y="4167885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70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3" name="object 17083"/>
            <p:cNvSpPr/>
            <p:nvPr/>
          </p:nvSpPr>
          <p:spPr>
            <a:xfrm>
              <a:off x="5822909" y="4169138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27"/>
                  </a:moveTo>
                  <a:lnTo>
                    <a:pt x="887" y="122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4" name="object 17084"/>
            <p:cNvSpPr/>
            <p:nvPr/>
          </p:nvSpPr>
          <p:spPr>
            <a:xfrm>
              <a:off x="5823035" y="417089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5" name="object 17085"/>
            <p:cNvSpPr/>
            <p:nvPr/>
          </p:nvSpPr>
          <p:spPr>
            <a:xfrm>
              <a:off x="5823162" y="41711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6" name="object 17086"/>
            <p:cNvSpPr/>
            <p:nvPr/>
          </p:nvSpPr>
          <p:spPr>
            <a:xfrm>
              <a:off x="5823289" y="41712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7" name="object 17087"/>
            <p:cNvSpPr/>
            <p:nvPr/>
          </p:nvSpPr>
          <p:spPr>
            <a:xfrm>
              <a:off x="582404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8" name="object 17088"/>
            <p:cNvSpPr/>
            <p:nvPr/>
          </p:nvSpPr>
          <p:spPr>
            <a:xfrm>
              <a:off x="582430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9" name="object 17089"/>
            <p:cNvSpPr/>
            <p:nvPr/>
          </p:nvSpPr>
          <p:spPr>
            <a:xfrm>
              <a:off x="582506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0" name="object 17090"/>
            <p:cNvSpPr/>
            <p:nvPr/>
          </p:nvSpPr>
          <p:spPr>
            <a:xfrm>
              <a:off x="582519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1" name="object 17091"/>
            <p:cNvSpPr/>
            <p:nvPr/>
          </p:nvSpPr>
          <p:spPr>
            <a:xfrm>
              <a:off x="5825317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2" name="object 17092"/>
            <p:cNvSpPr/>
            <p:nvPr/>
          </p:nvSpPr>
          <p:spPr>
            <a:xfrm>
              <a:off x="582544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3" name="object 17093"/>
            <p:cNvSpPr/>
            <p:nvPr/>
          </p:nvSpPr>
          <p:spPr>
            <a:xfrm>
              <a:off x="5825443" y="417024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77"/>
                  </a:moveTo>
                  <a:lnTo>
                    <a:pt x="887" y="6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4" name="object 17094"/>
            <p:cNvSpPr/>
            <p:nvPr/>
          </p:nvSpPr>
          <p:spPr>
            <a:xfrm>
              <a:off x="5825570" y="4154492"/>
              <a:ext cx="0" cy="17145"/>
            </a:xfrm>
            <a:custGeom>
              <a:avLst/>
              <a:gdLst/>
              <a:ahLst/>
              <a:cxnLst/>
              <a:rect l="l" t="t" r="r" b="b"/>
              <a:pathLst>
                <a:path h="17145">
                  <a:moveTo>
                    <a:pt x="0" y="1710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5" name="object 17095"/>
            <p:cNvSpPr/>
            <p:nvPr/>
          </p:nvSpPr>
          <p:spPr>
            <a:xfrm>
              <a:off x="5825697" y="41712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6" name="object 17096"/>
            <p:cNvSpPr/>
            <p:nvPr/>
          </p:nvSpPr>
          <p:spPr>
            <a:xfrm>
              <a:off x="582582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7" name="object 17097"/>
            <p:cNvSpPr/>
            <p:nvPr/>
          </p:nvSpPr>
          <p:spPr>
            <a:xfrm>
              <a:off x="582582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8" name="object 17098"/>
            <p:cNvSpPr/>
            <p:nvPr/>
          </p:nvSpPr>
          <p:spPr>
            <a:xfrm>
              <a:off x="582671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9" name="object 17099"/>
            <p:cNvSpPr/>
            <p:nvPr/>
          </p:nvSpPr>
          <p:spPr>
            <a:xfrm>
              <a:off x="582734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0" name="object 17100"/>
            <p:cNvSpPr/>
            <p:nvPr/>
          </p:nvSpPr>
          <p:spPr>
            <a:xfrm>
              <a:off x="582772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1" name="object 17101"/>
            <p:cNvSpPr/>
            <p:nvPr/>
          </p:nvSpPr>
          <p:spPr>
            <a:xfrm>
              <a:off x="582797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2" name="object 17102"/>
            <p:cNvSpPr/>
            <p:nvPr/>
          </p:nvSpPr>
          <p:spPr>
            <a:xfrm>
              <a:off x="582797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3" name="object 17103"/>
            <p:cNvSpPr/>
            <p:nvPr/>
          </p:nvSpPr>
          <p:spPr>
            <a:xfrm>
              <a:off x="5828231" y="4165214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38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4" name="object 17104"/>
            <p:cNvSpPr/>
            <p:nvPr/>
          </p:nvSpPr>
          <p:spPr>
            <a:xfrm>
              <a:off x="582835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5" name="object 17105"/>
            <p:cNvSpPr/>
            <p:nvPr/>
          </p:nvSpPr>
          <p:spPr>
            <a:xfrm>
              <a:off x="582848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6" name="object 17106"/>
            <p:cNvSpPr/>
            <p:nvPr/>
          </p:nvSpPr>
          <p:spPr>
            <a:xfrm>
              <a:off x="582937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7" name="object 17107"/>
            <p:cNvSpPr/>
            <p:nvPr/>
          </p:nvSpPr>
          <p:spPr>
            <a:xfrm>
              <a:off x="583051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8" name="object 17108"/>
            <p:cNvSpPr/>
            <p:nvPr/>
          </p:nvSpPr>
          <p:spPr>
            <a:xfrm>
              <a:off x="583051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9" name="object 17109"/>
            <p:cNvSpPr/>
            <p:nvPr/>
          </p:nvSpPr>
          <p:spPr>
            <a:xfrm>
              <a:off x="5830639" y="4169594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00"/>
                  </a:moveTo>
                  <a:lnTo>
                    <a:pt x="887" y="100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0" name="object 17110"/>
            <p:cNvSpPr/>
            <p:nvPr/>
          </p:nvSpPr>
          <p:spPr>
            <a:xfrm>
              <a:off x="5830766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1" name="object 17111"/>
            <p:cNvSpPr/>
            <p:nvPr/>
          </p:nvSpPr>
          <p:spPr>
            <a:xfrm>
              <a:off x="5830893" y="4168936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29"/>
                  </a:moveTo>
                  <a:lnTo>
                    <a:pt x="887" y="132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2" name="object 17112"/>
            <p:cNvSpPr/>
            <p:nvPr/>
          </p:nvSpPr>
          <p:spPr>
            <a:xfrm>
              <a:off x="5830893" y="417088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3" name="object 17113"/>
            <p:cNvSpPr/>
            <p:nvPr/>
          </p:nvSpPr>
          <p:spPr>
            <a:xfrm>
              <a:off x="583101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4" name="object 17114"/>
            <p:cNvSpPr/>
            <p:nvPr/>
          </p:nvSpPr>
          <p:spPr>
            <a:xfrm>
              <a:off x="583114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5" name="object 17115"/>
            <p:cNvSpPr/>
            <p:nvPr/>
          </p:nvSpPr>
          <p:spPr>
            <a:xfrm>
              <a:off x="583203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6" name="object 17116"/>
            <p:cNvSpPr/>
            <p:nvPr/>
          </p:nvSpPr>
          <p:spPr>
            <a:xfrm>
              <a:off x="5832287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7" name="object 17117"/>
            <p:cNvSpPr/>
            <p:nvPr/>
          </p:nvSpPr>
          <p:spPr>
            <a:xfrm>
              <a:off x="583228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8" name="object 17118"/>
            <p:cNvSpPr/>
            <p:nvPr/>
          </p:nvSpPr>
          <p:spPr>
            <a:xfrm>
              <a:off x="583304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9" name="object 17119"/>
            <p:cNvSpPr/>
            <p:nvPr/>
          </p:nvSpPr>
          <p:spPr>
            <a:xfrm>
              <a:off x="5832287" y="4171563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0" name="object 17120"/>
            <p:cNvSpPr/>
            <p:nvPr/>
          </p:nvSpPr>
          <p:spPr>
            <a:xfrm>
              <a:off x="583330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1" name="object 17121"/>
            <p:cNvSpPr/>
            <p:nvPr/>
          </p:nvSpPr>
          <p:spPr>
            <a:xfrm>
              <a:off x="5833301" y="41711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2" name="object 17122"/>
            <p:cNvSpPr/>
            <p:nvPr/>
          </p:nvSpPr>
          <p:spPr>
            <a:xfrm>
              <a:off x="583342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3" name="object 17123"/>
            <p:cNvSpPr/>
            <p:nvPr/>
          </p:nvSpPr>
          <p:spPr>
            <a:xfrm>
              <a:off x="5833554" y="4163859"/>
              <a:ext cx="0" cy="8255"/>
            </a:xfrm>
            <a:custGeom>
              <a:avLst/>
              <a:gdLst/>
              <a:ahLst/>
              <a:cxnLst/>
              <a:rect l="l" t="t" r="r" b="b"/>
              <a:pathLst>
                <a:path h="8254">
                  <a:moveTo>
                    <a:pt x="0" y="773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4" name="object 17124"/>
            <p:cNvSpPr/>
            <p:nvPr/>
          </p:nvSpPr>
          <p:spPr>
            <a:xfrm>
              <a:off x="583418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5" name="object 17125"/>
            <p:cNvSpPr/>
            <p:nvPr/>
          </p:nvSpPr>
          <p:spPr>
            <a:xfrm>
              <a:off x="583444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6" name="object 17126"/>
            <p:cNvSpPr/>
            <p:nvPr/>
          </p:nvSpPr>
          <p:spPr>
            <a:xfrm>
              <a:off x="5833681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7" name="object 17127"/>
            <p:cNvSpPr/>
            <p:nvPr/>
          </p:nvSpPr>
          <p:spPr>
            <a:xfrm>
              <a:off x="583482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8" name="object 17128"/>
            <p:cNvSpPr/>
            <p:nvPr/>
          </p:nvSpPr>
          <p:spPr>
            <a:xfrm>
              <a:off x="5835708" y="417072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6"/>
                  </a:moveTo>
                  <a:lnTo>
                    <a:pt x="887" y="43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9" name="object 17129"/>
            <p:cNvSpPr/>
            <p:nvPr/>
          </p:nvSpPr>
          <p:spPr>
            <a:xfrm>
              <a:off x="583583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0" name="object 17130"/>
            <p:cNvSpPr/>
            <p:nvPr/>
          </p:nvSpPr>
          <p:spPr>
            <a:xfrm>
              <a:off x="5835962" y="41712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1" name="object 17131"/>
            <p:cNvSpPr/>
            <p:nvPr/>
          </p:nvSpPr>
          <p:spPr>
            <a:xfrm>
              <a:off x="5835962" y="4168910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41"/>
                  </a:moveTo>
                  <a:lnTo>
                    <a:pt x="887" y="134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2" name="object 17132"/>
            <p:cNvSpPr/>
            <p:nvPr/>
          </p:nvSpPr>
          <p:spPr>
            <a:xfrm>
              <a:off x="5836089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3" name="object 17133"/>
            <p:cNvSpPr/>
            <p:nvPr/>
          </p:nvSpPr>
          <p:spPr>
            <a:xfrm>
              <a:off x="5836215" y="4167860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73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4" name="object 17134"/>
            <p:cNvSpPr/>
            <p:nvPr/>
          </p:nvSpPr>
          <p:spPr>
            <a:xfrm>
              <a:off x="583646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5" name="object 17135"/>
            <p:cNvSpPr/>
            <p:nvPr/>
          </p:nvSpPr>
          <p:spPr>
            <a:xfrm>
              <a:off x="583735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6" name="object 17136"/>
            <p:cNvSpPr/>
            <p:nvPr/>
          </p:nvSpPr>
          <p:spPr>
            <a:xfrm>
              <a:off x="583748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7" name="object 17137"/>
            <p:cNvSpPr/>
            <p:nvPr/>
          </p:nvSpPr>
          <p:spPr>
            <a:xfrm>
              <a:off x="583837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8" name="object 17138"/>
            <p:cNvSpPr/>
            <p:nvPr/>
          </p:nvSpPr>
          <p:spPr>
            <a:xfrm>
              <a:off x="5838370" y="417083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9" name="object 17139"/>
            <p:cNvSpPr/>
            <p:nvPr/>
          </p:nvSpPr>
          <p:spPr>
            <a:xfrm>
              <a:off x="583849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0" name="object 17140"/>
            <p:cNvSpPr/>
            <p:nvPr/>
          </p:nvSpPr>
          <p:spPr>
            <a:xfrm>
              <a:off x="5838496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1" name="object 17141"/>
            <p:cNvSpPr/>
            <p:nvPr/>
          </p:nvSpPr>
          <p:spPr>
            <a:xfrm>
              <a:off x="5838623" y="417082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2" name="object 17142"/>
            <p:cNvSpPr/>
            <p:nvPr/>
          </p:nvSpPr>
          <p:spPr>
            <a:xfrm>
              <a:off x="5838877" y="417002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84"/>
                  </a:moveTo>
                  <a:lnTo>
                    <a:pt x="887" y="78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3" name="object 17143"/>
            <p:cNvSpPr/>
            <p:nvPr/>
          </p:nvSpPr>
          <p:spPr>
            <a:xfrm>
              <a:off x="583900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4" name="object 17144"/>
            <p:cNvSpPr/>
            <p:nvPr/>
          </p:nvSpPr>
          <p:spPr>
            <a:xfrm>
              <a:off x="583976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5" name="object 17145"/>
            <p:cNvSpPr/>
            <p:nvPr/>
          </p:nvSpPr>
          <p:spPr>
            <a:xfrm>
              <a:off x="584001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6" name="object 17146"/>
            <p:cNvSpPr/>
            <p:nvPr/>
          </p:nvSpPr>
          <p:spPr>
            <a:xfrm>
              <a:off x="584052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7" name="object 17147"/>
            <p:cNvSpPr/>
            <p:nvPr/>
          </p:nvSpPr>
          <p:spPr>
            <a:xfrm>
              <a:off x="584090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8" name="object 17148"/>
            <p:cNvSpPr/>
            <p:nvPr/>
          </p:nvSpPr>
          <p:spPr>
            <a:xfrm>
              <a:off x="5841031" y="41712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9" name="object 17149"/>
            <p:cNvSpPr/>
            <p:nvPr/>
          </p:nvSpPr>
          <p:spPr>
            <a:xfrm>
              <a:off x="584103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0" name="object 17150"/>
            <p:cNvSpPr/>
            <p:nvPr/>
          </p:nvSpPr>
          <p:spPr>
            <a:xfrm>
              <a:off x="5841284" y="417078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05"/>
                  </a:moveTo>
                  <a:lnTo>
                    <a:pt x="887" y="40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1" name="object 17151"/>
            <p:cNvSpPr/>
            <p:nvPr/>
          </p:nvSpPr>
          <p:spPr>
            <a:xfrm>
              <a:off x="5841284" y="4165974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62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2" name="object 17152"/>
            <p:cNvSpPr/>
            <p:nvPr/>
          </p:nvSpPr>
          <p:spPr>
            <a:xfrm>
              <a:off x="5841411" y="417060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93"/>
                  </a:moveTo>
                  <a:lnTo>
                    <a:pt x="887" y="49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3" name="object 17153"/>
            <p:cNvSpPr/>
            <p:nvPr/>
          </p:nvSpPr>
          <p:spPr>
            <a:xfrm>
              <a:off x="5841538" y="417022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83"/>
                  </a:moveTo>
                  <a:lnTo>
                    <a:pt x="887" y="68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4" name="object 17154"/>
            <p:cNvSpPr/>
            <p:nvPr/>
          </p:nvSpPr>
          <p:spPr>
            <a:xfrm>
              <a:off x="584166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5" name="object 17155"/>
            <p:cNvSpPr/>
            <p:nvPr/>
          </p:nvSpPr>
          <p:spPr>
            <a:xfrm>
              <a:off x="584179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6" name="object 17156"/>
            <p:cNvSpPr/>
            <p:nvPr/>
          </p:nvSpPr>
          <p:spPr>
            <a:xfrm>
              <a:off x="584255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7" name="object 17157"/>
            <p:cNvSpPr/>
            <p:nvPr/>
          </p:nvSpPr>
          <p:spPr>
            <a:xfrm>
              <a:off x="584318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8" name="object 17158"/>
            <p:cNvSpPr/>
            <p:nvPr/>
          </p:nvSpPr>
          <p:spPr>
            <a:xfrm>
              <a:off x="5843692" y="41711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9" name="object 17159"/>
            <p:cNvSpPr/>
            <p:nvPr/>
          </p:nvSpPr>
          <p:spPr>
            <a:xfrm>
              <a:off x="584381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0" name="object 17160"/>
            <p:cNvSpPr/>
            <p:nvPr/>
          </p:nvSpPr>
          <p:spPr>
            <a:xfrm>
              <a:off x="5843819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1" name="object 17161"/>
            <p:cNvSpPr/>
            <p:nvPr/>
          </p:nvSpPr>
          <p:spPr>
            <a:xfrm>
              <a:off x="5843946" y="417025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70"/>
                  </a:moveTo>
                  <a:lnTo>
                    <a:pt x="887" y="67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2" name="object 17162"/>
            <p:cNvSpPr/>
            <p:nvPr/>
          </p:nvSpPr>
          <p:spPr>
            <a:xfrm>
              <a:off x="5843946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3" name="object 17163"/>
            <p:cNvSpPr/>
            <p:nvPr/>
          </p:nvSpPr>
          <p:spPr>
            <a:xfrm>
              <a:off x="5844072" y="41712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4" name="object 17164"/>
            <p:cNvSpPr/>
            <p:nvPr/>
          </p:nvSpPr>
          <p:spPr>
            <a:xfrm>
              <a:off x="5844199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5" name="object 17165"/>
            <p:cNvSpPr/>
            <p:nvPr/>
          </p:nvSpPr>
          <p:spPr>
            <a:xfrm>
              <a:off x="584508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6" name="object 17166"/>
            <p:cNvSpPr/>
            <p:nvPr/>
          </p:nvSpPr>
          <p:spPr>
            <a:xfrm>
              <a:off x="5845466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7" name="object 17167"/>
            <p:cNvSpPr/>
            <p:nvPr/>
          </p:nvSpPr>
          <p:spPr>
            <a:xfrm>
              <a:off x="584584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8" name="object 17168"/>
            <p:cNvSpPr/>
            <p:nvPr/>
          </p:nvSpPr>
          <p:spPr>
            <a:xfrm>
              <a:off x="5846353" y="417075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7"/>
                  </a:moveTo>
                  <a:lnTo>
                    <a:pt x="887" y="41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9" name="object 17169"/>
            <p:cNvSpPr/>
            <p:nvPr/>
          </p:nvSpPr>
          <p:spPr>
            <a:xfrm>
              <a:off x="5846480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0" name="object 17170"/>
            <p:cNvSpPr/>
            <p:nvPr/>
          </p:nvSpPr>
          <p:spPr>
            <a:xfrm>
              <a:off x="5846480" y="4122009"/>
              <a:ext cx="0" cy="50165"/>
            </a:xfrm>
            <a:custGeom>
              <a:avLst/>
              <a:gdLst/>
              <a:ahLst/>
              <a:cxnLst/>
              <a:rect l="l" t="t" r="r" b="b"/>
              <a:pathLst>
                <a:path h="50164">
                  <a:moveTo>
                    <a:pt x="0" y="4958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1" name="object 17171"/>
            <p:cNvSpPr/>
            <p:nvPr/>
          </p:nvSpPr>
          <p:spPr>
            <a:xfrm>
              <a:off x="5846734" y="416912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34"/>
                  </a:moveTo>
                  <a:lnTo>
                    <a:pt x="887" y="123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2" name="object 17172"/>
            <p:cNvSpPr/>
            <p:nvPr/>
          </p:nvSpPr>
          <p:spPr>
            <a:xfrm>
              <a:off x="5846734" y="41712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3" name="object 17173"/>
            <p:cNvSpPr/>
            <p:nvPr/>
          </p:nvSpPr>
          <p:spPr>
            <a:xfrm>
              <a:off x="584698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4" name="object 17174"/>
            <p:cNvSpPr/>
            <p:nvPr/>
          </p:nvSpPr>
          <p:spPr>
            <a:xfrm>
              <a:off x="584762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5" name="object 17175"/>
            <p:cNvSpPr/>
            <p:nvPr/>
          </p:nvSpPr>
          <p:spPr>
            <a:xfrm>
              <a:off x="5847748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6" name="object 17176"/>
            <p:cNvSpPr/>
            <p:nvPr/>
          </p:nvSpPr>
          <p:spPr>
            <a:xfrm>
              <a:off x="584787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7" name="object 17177"/>
            <p:cNvSpPr/>
            <p:nvPr/>
          </p:nvSpPr>
          <p:spPr>
            <a:xfrm>
              <a:off x="584812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8" name="object 17178"/>
            <p:cNvSpPr/>
            <p:nvPr/>
          </p:nvSpPr>
          <p:spPr>
            <a:xfrm>
              <a:off x="584825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9" name="object 17179"/>
            <p:cNvSpPr/>
            <p:nvPr/>
          </p:nvSpPr>
          <p:spPr>
            <a:xfrm>
              <a:off x="5849015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0" name="object 17180"/>
            <p:cNvSpPr/>
            <p:nvPr/>
          </p:nvSpPr>
          <p:spPr>
            <a:xfrm>
              <a:off x="5849015" y="4159935"/>
              <a:ext cx="0" cy="12065"/>
            </a:xfrm>
            <a:custGeom>
              <a:avLst/>
              <a:gdLst/>
              <a:ahLst/>
              <a:cxnLst/>
              <a:rect l="l" t="t" r="r" b="b"/>
              <a:pathLst>
                <a:path h="12064">
                  <a:moveTo>
                    <a:pt x="0" y="11658"/>
                  </a:moveTo>
                  <a:lnTo>
                    <a:pt x="0" y="11646"/>
                  </a:lnTo>
                </a:path>
                <a:path h="12064">
                  <a:moveTo>
                    <a:pt x="0" y="1165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1" name="object 17181"/>
            <p:cNvSpPr/>
            <p:nvPr/>
          </p:nvSpPr>
          <p:spPr>
            <a:xfrm>
              <a:off x="5849268" y="417083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2" name="object 17182"/>
            <p:cNvSpPr/>
            <p:nvPr/>
          </p:nvSpPr>
          <p:spPr>
            <a:xfrm>
              <a:off x="5849395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3" name="object 17183"/>
            <p:cNvSpPr/>
            <p:nvPr/>
          </p:nvSpPr>
          <p:spPr>
            <a:xfrm>
              <a:off x="584952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4" name="object 17184"/>
            <p:cNvSpPr/>
            <p:nvPr/>
          </p:nvSpPr>
          <p:spPr>
            <a:xfrm>
              <a:off x="585040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5" name="object 17185"/>
            <p:cNvSpPr/>
            <p:nvPr/>
          </p:nvSpPr>
          <p:spPr>
            <a:xfrm>
              <a:off x="585053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6" name="object 17186"/>
            <p:cNvSpPr/>
            <p:nvPr/>
          </p:nvSpPr>
          <p:spPr>
            <a:xfrm>
              <a:off x="585129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7" name="object 17187"/>
            <p:cNvSpPr/>
            <p:nvPr/>
          </p:nvSpPr>
          <p:spPr>
            <a:xfrm>
              <a:off x="5851549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8" name="object 17188"/>
            <p:cNvSpPr/>
            <p:nvPr/>
          </p:nvSpPr>
          <p:spPr>
            <a:xfrm>
              <a:off x="5851676" y="41711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9" name="object 17189"/>
            <p:cNvSpPr/>
            <p:nvPr/>
          </p:nvSpPr>
          <p:spPr>
            <a:xfrm>
              <a:off x="5851803" y="4169024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284"/>
                  </a:moveTo>
                  <a:lnTo>
                    <a:pt x="887" y="128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0" name="object 17190"/>
            <p:cNvSpPr/>
            <p:nvPr/>
          </p:nvSpPr>
          <p:spPr>
            <a:xfrm>
              <a:off x="5851803" y="4168100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746"/>
                  </a:moveTo>
                  <a:lnTo>
                    <a:pt x="887" y="1746"/>
                  </a:lnTo>
                </a:path>
              </a:pathLst>
            </a:custGeom>
            <a:ln w="3493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1" name="object 17191"/>
            <p:cNvSpPr/>
            <p:nvPr/>
          </p:nvSpPr>
          <p:spPr>
            <a:xfrm>
              <a:off x="5851930" y="417006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65"/>
                  </a:moveTo>
                  <a:lnTo>
                    <a:pt x="887" y="76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2" name="object 17192"/>
            <p:cNvSpPr/>
            <p:nvPr/>
          </p:nvSpPr>
          <p:spPr>
            <a:xfrm>
              <a:off x="5851930" y="4161112"/>
              <a:ext cx="0" cy="10795"/>
            </a:xfrm>
            <a:custGeom>
              <a:avLst/>
              <a:gdLst/>
              <a:ahLst/>
              <a:cxnLst/>
              <a:rect l="l" t="t" r="r" b="b"/>
              <a:pathLst>
                <a:path h="10795">
                  <a:moveTo>
                    <a:pt x="0" y="1048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3" name="object 17193"/>
            <p:cNvSpPr/>
            <p:nvPr/>
          </p:nvSpPr>
          <p:spPr>
            <a:xfrm>
              <a:off x="585218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4" name="object 17194"/>
            <p:cNvSpPr/>
            <p:nvPr/>
          </p:nvSpPr>
          <p:spPr>
            <a:xfrm>
              <a:off x="585281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5" name="object 17195"/>
            <p:cNvSpPr/>
            <p:nvPr/>
          </p:nvSpPr>
          <p:spPr>
            <a:xfrm>
              <a:off x="585332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6" name="object 17196"/>
            <p:cNvSpPr/>
            <p:nvPr/>
          </p:nvSpPr>
          <p:spPr>
            <a:xfrm>
              <a:off x="585408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7" name="object 17197"/>
            <p:cNvSpPr/>
            <p:nvPr/>
          </p:nvSpPr>
          <p:spPr>
            <a:xfrm>
              <a:off x="585421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8" name="object 17198"/>
            <p:cNvSpPr/>
            <p:nvPr/>
          </p:nvSpPr>
          <p:spPr>
            <a:xfrm>
              <a:off x="5854211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9" name="object 17199"/>
            <p:cNvSpPr/>
            <p:nvPr/>
          </p:nvSpPr>
          <p:spPr>
            <a:xfrm>
              <a:off x="5854337" y="417092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0" name="object 17200"/>
            <p:cNvSpPr/>
            <p:nvPr/>
          </p:nvSpPr>
          <p:spPr>
            <a:xfrm>
              <a:off x="5854464" y="41709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1" name="object 17201"/>
            <p:cNvSpPr/>
            <p:nvPr/>
          </p:nvSpPr>
          <p:spPr>
            <a:xfrm>
              <a:off x="5854464" y="41711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2" name="object 17202"/>
            <p:cNvSpPr/>
            <p:nvPr/>
          </p:nvSpPr>
          <p:spPr>
            <a:xfrm>
              <a:off x="5854591" y="416911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40"/>
                  </a:moveTo>
                  <a:lnTo>
                    <a:pt x="887" y="124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3" name="object 17203"/>
            <p:cNvSpPr/>
            <p:nvPr/>
          </p:nvSpPr>
          <p:spPr>
            <a:xfrm>
              <a:off x="585484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4" name="object 17204"/>
            <p:cNvSpPr/>
            <p:nvPr/>
          </p:nvSpPr>
          <p:spPr>
            <a:xfrm>
              <a:off x="585560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5" name="object 17205"/>
            <p:cNvSpPr/>
            <p:nvPr/>
          </p:nvSpPr>
          <p:spPr>
            <a:xfrm>
              <a:off x="585560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6" name="object 17206"/>
            <p:cNvSpPr/>
            <p:nvPr/>
          </p:nvSpPr>
          <p:spPr>
            <a:xfrm>
              <a:off x="585585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7" name="object 17207"/>
            <p:cNvSpPr/>
            <p:nvPr/>
          </p:nvSpPr>
          <p:spPr>
            <a:xfrm>
              <a:off x="585661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8" name="object 17208"/>
            <p:cNvSpPr/>
            <p:nvPr/>
          </p:nvSpPr>
          <p:spPr>
            <a:xfrm>
              <a:off x="5856745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9" name="object 17209"/>
            <p:cNvSpPr/>
            <p:nvPr/>
          </p:nvSpPr>
          <p:spPr>
            <a:xfrm>
              <a:off x="5856872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0" name="object 17210"/>
            <p:cNvSpPr/>
            <p:nvPr/>
          </p:nvSpPr>
          <p:spPr>
            <a:xfrm>
              <a:off x="5856999" y="417051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8"/>
                  </a:moveTo>
                  <a:lnTo>
                    <a:pt x="887" y="53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1" name="object 17211"/>
            <p:cNvSpPr/>
            <p:nvPr/>
          </p:nvSpPr>
          <p:spPr>
            <a:xfrm>
              <a:off x="5856999" y="4168201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96"/>
                  </a:moveTo>
                  <a:lnTo>
                    <a:pt x="887" y="1696"/>
                  </a:lnTo>
                </a:path>
              </a:pathLst>
            </a:custGeom>
            <a:ln w="3392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2" name="object 17212"/>
            <p:cNvSpPr/>
            <p:nvPr/>
          </p:nvSpPr>
          <p:spPr>
            <a:xfrm>
              <a:off x="5857125" y="416993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29"/>
                  </a:moveTo>
                  <a:lnTo>
                    <a:pt x="887" y="82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3" name="object 17213"/>
            <p:cNvSpPr/>
            <p:nvPr/>
          </p:nvSpPr>
          <p:spPr>
            <a:xfrm>
              <a:off x="5857252" y="417080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4" name="object 17214"/>
            <p:cNvSpPr/>
            <p:nvPr/>
          </p:nvSpPr>
          <p:spPr>
            <a:xfrm>
              <a:off x="5857252" y="4102311"/>
              <a:ext cx="0" cy="69850"/>
            </a:xfrm>
            <a:custGeom>
              <a:avLst/>
              <a:gdLst/>
              <a:ahLst/>
              <a:cxnLst/>
              <a:rect l="l" t="t" r="r" b="b"/>
              <a:pathLst>
                <a:path h="69850">
                  <a:moveTo>
                    <a:pt x="0" y="6928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5" name="object 17215"/>
            <p:cNvSpPr/>
            <p:nvPr/>
          </p:nvSpPr>
          <p:spPr>
            <a:xfrm>
              <a:off x="5857379" y="41712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6" name="object 17216"/>
            <p:cNvSpPr/>
            <p:nvPr/>
          </p:nvSpPr>
          <p:spPr>
            <a:xfrm>
              <a:off x="5857886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7" name="object 17217"/>
            <p:cNvSpPr/>
            <p:nvPr/>
          </p:nvSpPr>
          <p:spPr>
            <a:xfrm>
              <a:off x="585902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8" name="object 17218"/>
            <p:cNvSpPr/>
            <p:nvPr/>
          </p:nvSpPr>
          <p:spPr>
            <a:xfrm>
              <a:off x="5858520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9" name="object 17219"/>
            <p:cNvSpPr/>
            <p:nvPr/>
          </p:nvSpPr>
          <p:spPr>
            <a:xfrm>
              <a:off x="5859660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0" name="object 17220"/>
            <p:cNvSpPr/>
            <p:nvPr/>
          </p:nvSpPr>
          <p:spPr>
            <a:xfrm>
              <a:off x="5859660" y="417064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74"/>
                  </a:moveTo>
                  <a:lnTo>
                    <a:pt x="887" y="47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1" name="object 17221"/>
            <p:cNvSpPr/>
            <p:nvPr/>
          </p:nvSpPr>
          <p:spPr>
            <a:xfrm>
              <a:off x="5859787" y="41709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2" name="object 17222"/>
            <p:cNvSpPr/>
            <p:nvPr/>
          </p:nvSpPr>
          <p:spPr>
            <a:xfrm>
              <a:off x="5859914" y="4157403"/>
              <a:ext cx="0" cy="14604"/>
            </a:xfrm>
            <a:custGeom>
              <a:avLst/>
              <a:gdLst/>
              <a:ahLst/>
              <a:cxnLst/>
              <a:rect l="l" t="t" r="r" b="b"/>
              <a:pathLst>
                <a:path h="14604">
                  <a:moveTo>
                    <a:pt x="0" y="1419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3" name="object 17223"/>
            <p:cNvSpPr/>
            <p:nvPr/>
          </p:nvSpPr>
          <p:spPr>
            <a:xfrm>
              <a:off x="5860040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4" name="object 17224"/>
            <p:cNvSpPr/>
            <p:nvPr/>
          </p:nvSpPr>
          <p:spPr>
            <a:xfrm>
              <a:off x="586016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5" name="object 17225"/>
            <p:cNvSpPr/>
            <p:nvPr/>
          </p:nvSpPr>
          <p:spPr>
            <a:xfrm>
              <a:off x="586080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6" name="object 17226"/>
            <p:cNvSpPr/>
            <p:nvPr/>
          </p:nvSpPr>
          <p:spPr>
            <a:xfrm>
              <a:off x="586105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7" name="object 17227"/>
            <p:cNvSpPr/>
            <p:nvPr/>
          </p:nvSpPr>
          <p:spPr>
            <a:xfrm>
              <a:off x="586118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8" name="object 17228"/>
            <p:cNvSpPr/>
            <p:nvPr/>
          </p:nvSpPr>
          <p:spPr>
            <a:xfrm>
              <a:off x="586194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9" name="object 17229"/>
            <p:cNvSpPr/>
            <p:nvPr/>
          </p:nvSpPr>
          <p:spPr>
            <a:xfrm>
              <a:off x="5862195" y="41711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0" name="object 17230"/>
            <p:cNvSpPr/>
            <p:nvPr/>
          </p:nvSpPr>
          <p:spPr>
            <a:xfrm>
              <a:off x="5862321" y="4168872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60"/>
                  </a:moveTo>
                  <a:lnTo>
                    <a:pt x="887" y="136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1" name="object 17231"/>
            <p:cNvSpPr/>
            <p:nvPr/>
          </p:nvSpPr>
          <p:spPr>
            <a:xfrm>
              <a:off x="5862321" y="4164961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63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2" name="object 17232"/>
            <p:cNvSpPr/>
            <p:nvPr/>
          </p:nvSpPr>
          <p:spPr>
            <a:xfrm>
              <a:off x="5862448" y="41709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3" name="object 17233"/>
            <p:cNvSpPr/>
            <p:nvPr/>
          </p:nvSpPr>
          <p:spPr>
            <a:xfrm>
              <a:off x="5862575" y="4168809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92"/>
                  </a:moveTo>
                  <a:lnTo>
                    <a:pt x="887" y="139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4" name="object 17234"/>
            <p:cNvSpPr/>
            <p:nvPr/>
          </p:nvSpPr>
          <p:spPr>
            <a:xfrm>
              <a:off x="5862702" y="4168303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45"/>
                  </a:moveTo>
                  <a:lnTo>
                    <a:pt x="887" y="1645"/>
                  </a:lnTo>
                </a:path>
              </a:pathLst>
            </a:custGeom>
            <a:ln w="3291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5" name="object 17235"/>
            <p:cNvSpPr/>
            <p:nvPr/>
          </p:nvSpPr>
          <p:spPr>
            <a:xfrm>
              <a:off x="586333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6" name="object 17236"/>
            <p:cNvSpPr/>
            <p:nvPr/>
          </p:nvSpPr>
          <p:spPr>
            <a:xfrm>
              <a:off x="586358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7" name="object 17237"/>
            <p:cNvSpPr/>
            <p:nvPr/>
          </p:nvSpPr>
          <p:spPr>
            <a:xfrm>
              <a:off x="586434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8" name="object 17238"/>
            <p:cNvSpPr/>
            <p:nvPr/>
          </p:nvSpPr>
          <p:spPr>
            <a:xfrm>
              <a:off x="586485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9" name="object 17239"/>
            <p:cNvSpPr/>
            <p:nvPr/>
          </p:nvSpPr>
          <p:spPr>
            <a:xfrm>
              <a:off x="5864856" y="417093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0" name="object 17240"/>
            <p:cNvSpPr/>
            <p:nvPr/>
          </p:nvSpPr>
          <p:spPr>
            <a:xfrm>
              <a:off x="5864983" y="416986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67"/>
                  </a:moveTo>
                  <a:lnTo>
                    <a:pt x="887" y="86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1" name="object 17241"/>
            <p:cNvSpPr/>
            <p:nvPr/>
          </p:nvSpPr>
          <p:spPr>
            <a:xfrm>
              <a:off x="5865109" y="417074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2" name="object 17242"/>
            <p:cNvSpPr/>
            <p:nvPr/>
          </p:nvSpPr>
          <p:spPr>
            <a:xfrm>
              <a:off x="5865236" y="4168948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22"/>
                  </a:moveTo>
                  <a:lnTo>
                    <a:pt x="887" y="132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3" name="object 17243"/>
            <p:cNvSpPr/>
            <p:nvPr/>
          </p:nvSpPr>
          <p:spPr>
            <a:xfrm>
              <a:off x="5865363" y="417091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1"/>
                  </a:moveTo>
                  <a:lnTo>
                    <a:pt x="887" y="34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4" name="object 17244"/>
            <p:cNvSpPr/>
            <p:nvPr/>
          </p:nvSpPr>
          <p:spPr>
            <a:xfrm>
              <a:off x="586726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5" name="object 17245"/>
            <p:cNvSpPr/>
            <p:nvPr/>
          </p:nvSpPr>
          <p:spPr>
            <a:xfrm>
              <a:off x="586739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6" name="object 17246"/>
            <p:cNvSpPr/>
            <p:nvPr/>
          </p:nvSpPr>
          <p:spPr>
            <a:xfrm>
              <a:off x="586751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7" name="object 17247"/>
            <p:cNvSpPr/>
            <p:nvPr/>
          </p:nvSpPr>
          <p:spPr>
            <a:xfrm>
              <a:off x="5867517" y="4160467"/>
              <a:ext cx="0" cy="11430"/>
            </a:xfrm>
            <a:custGeom>
              <a:avLst/>
              <a:gdLst/>
              <a:ahLst/>
              <a:cxnLst/>
              <a:rect l="l" t="t" r="r" b="b"/>
              <a:pathLst>
                <a:path h="11429">
                  <a:moveTo>
                    <a:pt x="0" y="1112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8" name="object 17248"/>
            <p:cNvSpPr/>
            <p:nvPr/>
          </p:nvSpPr>
          <p:spPr>
            <a:xfrm>
              <a:off x="5867644" y="417082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9" name="object 17249"/>
            <p:cNvSpPr/>
            <p:nvPr/>
          </p:nvSpPr>
          <p:spPr>
            <a:xfrm>
              <a:off x="5867771" y="4168809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92"/>
                  </a:moveTo>
                  <a:lnTo>
                    <a:pt x="887" y="139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0" name="object 17250"/>
            <p:cNvSpPr/>
            <p:nvPr/>
          </p:nvSpPr>
          <p:spPr>
            <a:xfrm>
              <a:off x="5867897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1" name="object 17251"/>
            <p:cNvSpPr/>
            <p:nvPr/>
          </p:nvSpPr>
          <p:spPr>
            <a:xfrm>
              <a:off x="5867897" y="41710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2" name="object 17252"/>
            <p:cNvSpPr/>
            <p:nvPr/>
          </p:nvSpPr>
          <p:spPr>
            <a:xfrm>
              <a:off x="5868024" y="416920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96"/>
                  </a:moveTo>
                  <a:lnTo>
                    <a:pt x="887" y="119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3" name="object 17253"/>
            <p:cNvSpPr/>
            <p:nvPr/>
          </p:nvSpPr>
          <p:spPr>
            <a:xfrm>
              <a:off x="586878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4" name="object 17254"/>
            <p:cNvSpPr/>
            <p:nvPr/>
          </p:nvSpPr>
          <p:spPr>
            <a:xfrm>
              <a:off x="586891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5" name="object 17255"/>
            <p:cNvSpPr/>
            <p:nvPr/>
          </p:nvSpPr>
          <p:spPr>
            <a:xfrm>
              <a:off x="586891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6" name="object 17256"/>
            <p:cNvSpPr/>
            <p:nvPr/>
          </p:nvSpPr>
          <p:spPr>
            <a:xfrm>
              <a:off x="586916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7" name="object 17257"/>
            <p:cNvSpPr/>
            <p:nvPr/>
          </p:nvSpPr>
          <p:spPr>
            <a:xfrm>
              <a:off x="586916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8" name="object 17258"/>
            <p:cNvSpPr/>
            <p:nvPr/>
          </p:nvSpPr>
          <p:spPr>
            <a:xfrm>
              <a:off x="586967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9" name="object 17259"/>
            <p:cNvSpPr/>
            <p:nvPr/>
          </p:nvSpPr>
          <p:spPr>
            <a:xfrm>
              <a:off x="586992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0" name="object 17260"/>
            <p:cNvSpPr/>
            <p:nvPr/>
          </p:nvSpPr>
          <p:spPr>
            <a:xfrm>
              <a:off x="586992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1" name="object 17261"/>
            <p:cNvSpPr/>
            <p:nvPr/>
          </p:nvSpPr>
          <p:spPr>
            <a:xfrm>
              <a:off x="587005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2" name="object 17262"/>
            <p:cNvSpPr/>
            <p:nvPr/>
          </p:nvSpPr>
          <p:spPr>
            <a:xfrm>
              <a:off x="5870178" y="416906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65"/>
                  </a:moveTo>
                  <a:lnTo>
                    <a:pt x="887" y="126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3" name="object 17263"/>
            <p:cNvSpPr/>
            <p:nvPr/>
          </p:nvSpPr>
          <p:spPr>
            <a:xfrm>
              <a:off x="5870305" y="4169645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74"/>
                  </a:moveTo>
                  <a:lnTo>
                    <a:pt x="887" y="97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4" name="object 17264"/>
            <p:cNvSpPr/>
            <p:nvPr/>
          </p:nvSpPr>
          <p:spPr>
            <a:xfrm>
              <a:off x="5870432" y="4168543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25"/>
                  </a:moveTo>
                  <a:lnTo>
                    <a:pt x="887" y="15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5" name="object 17265"/>
            <p:cNvSpPr/>
            <p:nvPr/>
          </p:nvSpPr>
          <p:spPr>
            <a:xfrm>
              <a:off x="5870559" y="417041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88"/>
                  </a:moveTo>
                  <a:lnTo>
                    <a:pt x="887" y="5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6" name="object 17266"/>
            <p:cNvSpPr/>
            <p:nvPr/>
          </p:nvSpPr>
          <p:spPr>
            <a:xfrm>
              <a:off x="5870685" y="41710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7" name="object 17267"/>
            <p:cNvSpPr/>
            <p:nvPr/>
          </p:nvSpPr>
          <p:spPr>
            <a:xfrm>
              <a:off x="587144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8" name="object 17268"/>
            <p:cNvSpPr/>
            <p:nvPr/>
          </p:nvSpPr>
          <p:spPr>
            <a:xfrm>
              <a:off x="587258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9" name="object 17269"/>
            <p:cNvSpPr/>
            <p:nvPr/>
          </p:nvSpPr>
          <p:spPr>
            <a:xfrm>
              <a:off x="587271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0" name="object 17270"/>
            <p:cNvSpPr/>
            <p:nvPr/>
          </p:nvSpPr>
          <p:spPr>
            <a:xfrm>
              <a:off x="5872840" y="417059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0"/>
                  </a:moveTo>
                  <a:lnTo>
                    <a:pt x="887" y="50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1" name="object 17271"/>
            <p:cNvSpPr/>
            <p:nvPr/>
          </p:nvSpPr>
          <p:spPr>
            <a:xfrm>
              <a:off x="5872967" y="416986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67"/>
                  </a:moveTo>
                  <a:lnTo>
                    <a:pt x="887" y="86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2" name="object 17272"/>
            <p:cNvSpPr/>
            <p:nvPr/>
          </p:nvSpPr>
          <p:spPr>
            <a:xfrm>
              <a:off x="5873093" y="4168480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57"/>
                  </a:moveTo>
                  <a:lnTo>
                    <a:pt x="887" y="155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3" name="object 17273"/>
            <p:cNvSpPr/>
            <p:nvPr/>
          </p:nvSpPr>
          <p:spPr>
            <a:xfrm>
              <a:off x="5873220" y="41711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4" name="object 17274"/>
            <p:cNvSpPr/>
            <p:nvPr/>
          </p:nvSpPr>
          <p:spPr>
            <a:xfrm>
              <a:off x="587385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5" name="object 17275"/>
            <p:cNvSpPr/>
            <p:nvPr/>
          </p:nvSpPr>
          <p:spPr>
            <a:xfrm>
              <a:off x="587410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6" name="object 17276"/>
            <p:cNvSpPr/>
            <p:nvPr/>
          </p:nvSpPr>
          <p:spPr>
            <a:xfrm>
              <a:off x="587436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7" name="object 17277"/>
            <p:cNvSpPr/>
            <p:nvPr/>
          </p:nvSpPr>
          <p:spPr>
            <a:xfrm>
              <a:off x="587512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8" name="object 17278"/>
            <p:cNvSpPr/>
            <p:nvPr/>
          </p:nvSpPr>
          <p:spPr>
            <a:xfrm>
              <a:off x="587512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9" name="object 17279"/>
            <p:cNvSpPr/>
            <p:nvPr/>
          </p:nvSpPr>
          <p:spPr>
            <a:xfrm>
              <a:off x="5875248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0" name="object 17280"/>
            <p:cNvSpPr/>
            <p:nvPr/>
          </p:nvSpPr>
          <p:spPr>
            <a:xfrm>
              <a:off x="587537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1" name="object 17281"/>
            <p:cNvSpPr/>
            <p:nvPr/>
          </p:nvSpPr>
          <p:spPr>
            <a:xfrm>
              <a:off x="5875501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2" name="object 17282"/>
            <p:cNvSpPr/>
            <p:nvPr/>
          </p:nvSpPr>
          <p:spPr>
            <a:xfrm>
              <a:off x="5875628" y="417077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1"/>
                  </a:moveTo>
                  <a:lnTo>
                    <a:pt x="887" y="41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3" name="object 17283"/>
            <p:cNvSpPr/>
            <p:nvPr/>
          </p:nvSpPr>
          <p:spPr>
            <a:xfrm>
              <a:off x="5875755" y="417073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4" name="object 17284"/>
            <p:cNvSpPr/>
            <p:nvPr/>
          </p:nvSpPr>
          <p:spPr>
            <a:xfrm>
              <a:off x="5875881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5" name="object 17285"/>
            <p:cNvSpPr/>
            <p:nvPr/>
          </p:nvSpPr>
          <p:spPr>
            <a:xfrm>
              <a:off x="587676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6" name="object 17286"/>
            <p:cNvSpPr/>
            <p:nvPr/>
          </p:nvSpPr>
          <p:spPr>
            <a:xfrm>
              <a:off x="587778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7" name="object 17287"/>
            <p:cNvSpPr/>
            <p:nvPr/>
          </p:nvSpPr>
          <p:spPr>
            <a:xfrm>
              <a:off x="587778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8" name="object 17288"/>
            <p:cNvSpPr/>
            <p:nvPr/>
          </p:nvSpPr>
          <p:spPr>
            <a:xfrm>
              <a:off x="5877909" y="41711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9" name="object 17289"/>
            <p:cNvSpPr/>
            <p:nvPr/>
          </p:nvSpPr>
          <p:spPr>
            <a:xfrm>
              <a:off x="5878036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0" name="object 17290"/>
            <p:cNvSpPr/>
            <p:nvPr/>
          </p:nvSpPr>
          <p:spPr>
            <a:xfrm>
              <a:off x="5878162" y="4159112"/>
              <a:ext cx="0" cy="12700"/>
            </a:xfrm>
            <a:custGeom>
              <a:avLst/>
              <a:gdLst/>
              <a:ahLst/>
              <a:cxnLst/>
              <a:rect l="l" t="t" r="r" b="b"/>
              <a:pathLst>
                <a:path h="12700">
                  <a:moveTo>
                    <a:pt x="0" y="1248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1" name="object 17291"/>
            <p:cNvSpPr/>
            <p:nvPr/>
          </p:nvSpPr>
          <p:spPr>
            <a:xfrm>
              <a:off x="5878289" y="417037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07"/>
                  </a:moveTo>
                  <a:lnTo>
                    <a:pt x="887" y="6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2" name="object 17292"/>
            <p:cNvSpPr/>
            <p:nvPr/>
          </p:nvSpPr>
          <p:spPr>
            <a:xfrm>
              <a:off x="5878416" y="417045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9"/>
                  </a:moveTo>
                  <a:lnTo>
                    <a:pt x="887" y="5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3" name="object 17293"/>
            <p:cNvSpPr/>
            <p:nvPr/>
          </p:nvSpPr>
          <p:spPr>
            <a:xfrm>
              <a:off x="587854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4" name="object 17294"/>
            <p:cNvSpPr/>
            <p:nvPr/>
          </p:nvSpPr>
          <p:spPr>
            <a:xfrm>
              <a:off x="587943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5" name="object 17295"/>
            <p:cNvSpPr/>
            <p:nvPr/>
          </p:nvSpPr>
          <p:spPr>
            <a:xfrm>
              <a:off x="5880444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6" name="object 17296"/>
            <p:cNvSpPr/>
            <p:nvPr/>
          </p:nvSpPr>
          <p:spPr>
            <a:xfrm>
              <a:off x="588044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7" name="object 17297"/>
            <p:cNvSpPr/>
            <p:nvPr/>
          </p:nvSpPr>
          <p:spPr>
            <a:xfrm>
              <a:off x="5880570" y="41712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8" name="object 17298"/>
            <p:cNvSpPr/>
            <p:nvPr/>
          </p:nvSpPr>
          <p:spPr>
            <a:xfrm>
              <a:off x="5880824" y="4168315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39"/>
                  </a:moveTo>
                  <a:lnTo>
                    <a:pt x="887" y="1639"/>
                  </a:lnTo>
                </a:path>
              </a:pathLst>
            </a:custGeom>
            <a:ln w="3278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9" name="object 17299"/>
            <p:cNvSpPr/>
            <p:nvPr/>
          </p:nvSpPr>
          <p:spPr>
            <a:xfrm>
              <a:off x="5880950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0" name="object 17300"/>
            <p:cNvSpPr/>
            <p:nvPr/>
          </p:nvSpPr>
          <p:spPr>
            <a:xfrm>
              <a:off x="5880950" y="41710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1" name="object 17301"/>
            <p:cNvSpPr/>
            <p:nvPr/>
          </p:nvSpPr>
          <p:spPr>
            <a:xfrm>
              <a:off x="588107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2" name="object 17302"/>
            <p:cNvSpPr/>
            <p:nvPr/>
          </p:nvSpPr>
          <p:spPr>
            <a:xfrm>
              <a:off x="588120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3" name="object 17303"/>
            <p:cNvSpPr/>
            <p:nvPr/>
          </p:nvSpPr>
          <p:spPr>
            <a:xfrm>
              <a:off x="588196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4" name="object 17304"/>
            <p:cNvSpPr/>
            <p:nvPr/>
          </p:nvSpPr>
          <p:spPr>
            <a:xfrm>
              <a:off x="588209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5" name="object 17305"/>
            <p:cNvSpPr/>
            <p:nvPr/>
          </p:nvSpPr>
          <p:spPr>
            <a:xfrm>
              <a:off x="5882345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6" name="object 17306"/>
            <p:cNvSpPr/>
            <p:nvPr/>
          </p:nvSpPr>
          <p:spPr>
            <a:xfrm>
              <a:off x="588259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7" name="object 17307"/>
            <p:cNvSpPr/>
            <p:nvPr/>
          </p:nvSpPr>
          <p:spPr>
            <a:xfrm>
              <a:off x="5883105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8" name="object 17308"/>
            <p:cNvSpPr/>
            <p:nvPr/>
          </p:nvSpPr>
          <p:spPr>
            <a:xfrm>
              <a:off x="588310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9" name="object 17309"/>
            <p:cNvSpPr/>
            <p:nvPr/>
          </p:nvSpPr>
          <p:spPr>
            <a:xfrm>
              <a:off x="5883232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0" name="object 17310"/>
            <p:cNvSpPr/>
            <p:nvPr/>
          </p:nvSpPr>
          <p:spPr>
            <a:xfrm>
              <a:off x="5883358" y="417086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1" name="object 17311"/>
            <p:cNvSpPr/>
            <p:nvPr/>
          </p:nvSpPr>
          <p:spPr>
            <a:xfrm>
              <a:off x="5883358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2" name="object 17312"/>
            <p:cNvSpPr/>
            <p:nvPr/>
          </p:nvSpPr>
          <p:spPr>
            <a:xfrm>
              <a:off x="5883485" y="4163822"/>
              <a:ext cx="0" cy="8255"/>
            </a:xfrm>
            <a:custGeom>
              <a:avLst/>
              <a:gdLst/>
              <a:ahLst/>
              <a:cxnLst/>
              <a:rect l="l" t="t" r="r" b="b"/>
              <a:pathLst>
                <a:path h="8254">
                  <a:moveTo>
                    <a:pt x="0" y="777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3" name="object 17313"/>
            <p:cNvSpPr/>
            <p:nvPr/>
          </p:nvSpPr>
          <p:spPr>
            <a:xfrm>
              <a:off x="5883612" y="416949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50"/>
                  </a:moveTo>
                  <a:lnTo>
                    <a:pt x="887" y="10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4" name="object 17314"/>
            <p:cNvSpPr/>
            <p:nvPr/>
          </p:nvSpPr>
          <p:spPr>
            <a:xfrm>
              <a:off x="5883739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5" name="object 17315"/>
            <p:cNvSpPr/>
            <p:nvPr/>
          </p:nvSpPr>
          <p:spPr>
            <a:xfrm>
              <a:off x="588462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6" name="object 17316"/>
            <p:cNvSpPr/>
            <p:nvPr/>
          </p:nvSpPr>
          <p:spPr>
            <a:xfrm>
              <a:off x="588500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7" name="object 17317"/>
            <p:cNvSpPr/>
            <p:nvPr/>
          </p:nvSpPr>
          <p:spPr>
            <a:xfrm>
              <a:off x="588551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8" name="object 17318"/>
            <p:cNvSpPr/>
            <p:nvPr/>
          </p:nvSpPr>
          <p:spPr>
            <a:xfrm>
              <a:off x="5885639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9" name="object 17319"/>
            <p:cNvSpPr/>
            <p:nvPr/>
          </p:nvSpPr>
          <p:spPr>
            <a:xfrm>
              <a:off x="588576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0" name="object 17320"/>
            <p:cNvSpPr/>
            <p:nvPr/>
          </p:nvSpPr>
          <p:spPr>
            <a:xfrm>
              <a:off x="5885893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1" name="object 17321"/>
            <p:cNvSpPr/>
            <p:nvPr/>
          </p:nvSpPr>
          <p:spPr>
            <a:xfrm>
              <a:off x="5886020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2" name="object 17322"/>
            <p:cNvSpPr/>
            <p:nvPr/>
          </p:nvSpPr>
          <p:spPr>
            <a:xfrm>
              <a:off x="5886020" y="41712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3" name="object 17323"/>
            <p:cNvSpPr/>
            <p:nvPr/>
          </p:nvSpPr>
          <p:spPr>
            <a:xfrm>
              <a:off x="5886146" y="416954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25"/>
                  </a:moveTo>
                  <a:lnTo>
                    <a:pt x="887" y="10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4" name="object 17324"/>
            <p:cNvSpPr/>
            <p:nvPr/>
          </p:nvSpPr>
          <p:spPr>
            <a:xfrm>
              <a:off x="5886273" y="41710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5" name="object 17325"/>
            <p:cNvSpPr/>
            <p:nvPr/>
          </p:nvSpPr>
          <p:spPr>
            <a:xfrm>
              <a:off x="5886273" y="417024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77"/>
                  </a:moveTo>
                  <a:lnTo>
                    <a:pt x="887" y="6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6" name="object 17326"/>
            <p:cNvSpPr/>
            <p:nvPr/>
          </p:nvSpPr>
          <p:spPr>
            <a:xfrm>
              <a:off x="5886400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7" name="object 17327"/>
            <p:cNvSpPr/>
            <p:nvPr/>
          </p:nvSpPr>
          <p:spPr>
            <a:xfrm>
              <a:off x="588652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8" name="object 17328"/>
            <p:cNvSpPr/>
            <p:nvPr/>
          </p:nvSpPr>
          <p:spPr>
            <a:xfrm>
              <a:off x="588678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9" name="object 17329"/>
            <p:cNvSpPr/>
            <p:nvPr/>
          </p:nvSpPr>
          <p:spPr>
            <a:xfrm>
              <a:off x="588728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0" name="object 17330"/>
            <p:cNvSpPr/>
            <p:nvPr/>
          </p:nvSpPr>
          <p:spPr>
            <a:xfrm>
              <a:off x="5886400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1" name="object 17331"/>
            <p:cNvSpPr/>
            <p:nvPr/>
          </p:nvSpPr>
          <p:spPr>
            <a:xfrm>
              <a:off x="588830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2" name="object 17332"/>
            <p:cNvSpPr/>
            <p:nvPr/>
          </p:nvSpPr>
          <p:spPr>
            <a:xfrm>
              <a:off x="588830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3" name="object 17333"/>
            <p:cNvSpPr/>
            <p:nvPr/>
          </p:nvSpPr>
          <p:spPr>
            <a:xfrm>
              <a:off x="5888427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4" name="object 17334"/>
            <p:cNvSpPr/>
            <p:nvPr/>
          </p:nvSpPr>
          <p:spPr>
            <a:xfrm>
              <a:off x="5888554" y="41712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5" name="object 17335"/>
            <p:cNvSpPr/>
            <p:nvPr/>
          </p:nvSpPr>
          <p:spPr>
            <a:xfrm>
              <a:off x="5888681" y="4169581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06"/>
                  </a:moveTo>
                  <a:lnTo>
                    <a:pt x="887" y="100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6" name="object 17336"/>
            <p:cNvSpPr/>
            <p:nvPr/>
          </p:nvSpPr>
          <p:spPr>
            <a:xfrm>
              <a:off x="5888808" y="4166619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97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7" name="object 17337"/>
            <p:cNvSpPr/>
            <p:nvPr/>
          </p:nvSpPr>
          <p:spPr>
            <a:xfrm>
              <a:off x="5888934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8" name="object 17338"/>
            <p:cNvSpPr/>
            <p:nvPr/>
          </p:nvSpPr>
          <p:spPr>
            <a:xfrm>
              <a:off x="5888047" y="417158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9" name="object 17339"/>
            <p:cNvSpPr/>
            <p:nvPr/>
          </p:nvSpPr>
          <p:spPr>
            <a:xfrm>
              <a:off x="588994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0" name="object 17340"/>
            <p:cNvSpPr/>
            <p:nvPr/>
          </p:nvSpPr>
          <p:spPr>
            <a:xfrm>
              <a:off x="589083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1" name="object 17341"/>
            <p:cNvSpPr/>
            <p:nvPr/>
          </p:nvSpPr>
          <p:spPr>
            <a:xfrm>
              <a:off x="5890962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2" name="object 17342"/>
            <p:cNvSpPr/>
            <p:nvPr/>
          </p:nvSpPr>
          <p:spPr>
            <a:xfrm>
              <a:off x="5891089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3" name="object 17343"/>
            <p:cNvSpPr/>
            <p:nvPr/>
          </p:nvSpPr>
          <p:spPr>
            <a:xfrm>
              <a:off x="5891215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4" name="object 17344"/>
            <p:cNvSpPr/>
            <p:nvPr/>
          </p:nvSpPr>
          <p:spPr>
            <a:xfrm>
              <a:off x="5891215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5" name="object 17345"/>
            <p:cNvSpPr/>
            <p:nvPr/>
          </p:nvSpPr>
          <p:spPr>
            <a:xfrm>
              <a:off x="5891342" y="416982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86"/>
                  </a:moveTo>
                  <a:lnTo>
                    <a:pt x="887" y="88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6" name="object 17346"/>
            <p:cNvSpPr/>
            <p:nvPr/>
          </p:nvSpPr>
          <p:spPr>
            <a:xfrm>
              <a:off x="5891469" y="417065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8"/>
                  </a:moveTo>
                  <a:lnTo>
                    <a:pt x="887" y="46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7" name="object 17347"/>
            <p:cNvSpPr/>
            <p:nvPr/>
          </p:nvSpPr>
          <p:spPr>
            <a:xfrm>
              <a:off x="5891469" y="416996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16"/>
                  </a:moveTo>
                  <a:lnTo>
                    <a:pt x="887" y="81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8" name="object 17348"/>
            <p:cNvSpPr/>
            <p:nvPr/>
          </p:nvSpPr>
          <p:spPr>
            <a:xfrm>
              <a:off x="5891596" y="417078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05"/>
                  </a:moveTo>
                  <a:lnTo>
                    <a:pt x="887" y="40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9" name="object 17349"/>
            <p:cNvSpPr/>
            <p:nvPr/>
          </p:nvSpPr>
          <p:spPr>
            <a:xfrm>
              <a:off x="589172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0" name="object 17350"/>
            <p:cNvSpPr/>
            <p:nvPr/>
          </p:nvSpPr>
          <p:spPr>
            <a:xfrm>
              <a:off x="589248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1" name="object 17351"/>
            <p:cNvSpPr/>
            <p:nvPr/>
          </p:nvSpPr>
          <p:spPr>
            <a:xfrm>
              <a:off x="589260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2" name="object 17352"/>
            <p:cNvSpPr/>
            <p:nvPr/>
          </p:nvSpPr>
          <p:spPr>
            <a:xfrm>
              <a:off x="589299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3" name="object 17353"/>
            <p:cNvSpPr/>
            <p:nvPr/>
          </p:nvSpPr>
          <p:spPr>
            <a:xfrm>
              <a:off x="589337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4" name="object 17354"/>
            <p:cNvSpPr/>
            <p:nvPr/>
          </p:nvSpPr>
          <p:spPr>
            <a:xfrm>
              <a:off x="589362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5" name="object 17355"/>
            <p:cNvSpPr/>
            <p:nvPr/>
          </p:nvSpPr>
          <p:spPr>
            <a:xfrm>
              <a:off x="5893750" y="41712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6" name="object 17356"/>
            <p:cNvSpPr/>
            <p:nvPr/>
          </p:nvSpPr>
          <p:spPr>
            <a:xfrm>
              <a:off x="5893877" y="41712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7" name="object 17357"/>
            <p:cNvSpPr/>
            <p:nvPr/>
          </p:nvSpPr>
          <p:spPr>
            <a:xfrm>
              <a:off x="5894003" y="4151276"/>
              <a:ext cx="0" cy="20320"/>
            </a:xfrm>
            <a:custGeom>
              <a:avLst/>
              <a:gdLst/>
              <a:ahLst/>
              <a:cxnLst/>
              <a:rect l="l" t="t" r="r" b="b"/>
              <a:pathLst>
                <a:path h="20320">
                  <a:moveTo>
                    <a:pt x="0" y="20317"/>
                  </a:moveTo>
                  <a:lnTo>
                    <a:pt x="0" y="0"/>
                  </a:lnTo>
                </a:path>
                <a:path h="20320">
                  <a:moveTo>
                    <a:pt x="0" y="20317"/>
                  </a:moveTo>
                  <a:lnTo>
                    <a:pt x="0" y="349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8" name="object 17358"/>
            <p:cNvSpPr/>
            <p:nvPr/>
          </p:nvSpPr>
          <p:spPr>
            <a:xfrm>
              <a:off x="589425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9" name="object 17359"/>
            <p:cNvSpPr/>
            <p:nvPr/>
          </p:nvSpPr>
          <p:spPr>
            <a:xfrm>
              <a:off x="589514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0" name="object 17360"/>
            <p:cNvSpPr/>
            <p:nvPr/>
          </p:nvSpPr>
          <p:spPr>
            <a:xfrm>
              <a:off x="589565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1" name="object 17361"/>
            <p:cNvSpPr/>
            <p:nvPr/>
          </p:nvSpPr>
          <p:spPr>
            <a:xfrm>
              <a:off x="589628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2" name="object 17362"/>
            <p:cNvSpPr/>
            <p:nvPr/>
          </p:nvSpPr>
          <p:spPr>
            <a:xfrm>
              <a:off x="589628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3" name="object 17363"/>
            <p:cNvSpPr/>
            <p:nvPr/>
          </p:nvSpPr>
          <p:spPr>
            <a:xfrm>
              <a:off x="5896411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4" name="object 17364"/>
            <p:cNvSpPr/>
            <p:nvPr/>
          </p:nvSpPr>
          <p:spPr>
            <a:xfrm>
              <a:off x="589653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5" name="object 17365"/>
            <p:cNvSpPr/>
            <p:nvPr/>
          </p:nvSpPr>
          <p:spPr>
            <a:xfrm>
              <a:off x="5896538" y="4167075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51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6" name="object 17366"/>
            <p:cNvSpPr/>
            <p:nvPr/>
          </p:nvSpPr>
          <p:spPr>
            <a:xfrm>
              <a:off x="5896792" y="4166936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65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7" name="object 17367"/>
            <p:cNvSpPr/>
            <p:nvPr/>
          </p:nvSpPr>
          <p:spPr>
            <a:xfrm>
              <a:off x="5896792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8" name="object 17368"/>
            <p:cNvSpPr/>
            <p:nvPr/>
          </p:nvSpPr>
          <p:spPr>
            <a:xfrm>
              <a:off x="5896918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9" name="object 17369"/>
            <p:cNvSpPr/>
            <p:nvPr/>
          </p:nvSpPr>
          <p:spPr>
            <a:xfrm>
              <a:off x="589691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0" name="object 17370"/>
            <p:cNvSpPr/>
            <p:nvPr/>
          </p:nvSpPr>
          <p:spPr>
            <a:xfrm>
              <a:off x="589755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1" name="object 17371"/>
            <p:cNvSpPr/>
            <p:nvPr/>
          </p:nvSpPr>
          <p:spPr>
            <a:xfrm>
              <a:off x="589793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2" name="object 17372"/>
            <p:cNvSpPr/>
            <p:nvPr/>
          </p:nvSpPr>
          <p:spPr>
            <a:xfrm>
              <a:off x="589805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3" name="object 17373"/>
            <p:cNvSpPr/>
            <p:nvPr/>
          </p:nvSpPr>
          <p:spPr>
            <a:xfrm>
              <a:off x="589869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4" name="object 17374"/>
            <p:cNvSpPr/>
            <p:nvPr/>
          </p:nvSpPr>
          <p:spPr>
            <a:xfrm>
              <a:off x="5899073" y="41709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5" name="object 17375"/>
            <p:cNvSpPr/>
            <p:nvPr/>
          </p:nvSpPr>
          <p:spPr>
            <a:xfrm>
              <a:off x="5899199" y="417005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72"/>
                  </a:moveTo>
                  <a:lnTo>
                    <a:pt x="887" y="77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6" name="object 17376"/>
            <p:cNvSpPr/>
            <p:nvPr/>
          </p:nvSpPr>
          <p:spPr>
            <a:xfrm>
              <a:off x="5899199" y="417008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53"/>
                  </a:moveTo>
                  <a:lnTo>
                    <a:pt x="887" y="75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7" name="object 17377"/>
            <p:cNvSpPr/>
            <p:nvPr/>
          </p:nvSpPr>
          <p:spPr>
            <a:xfrm>
              <a:off x="5899453" y="4169278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58"/>
                  </a:moveTo>
                  <a:lnTo>
                    <a:pt x="887" y="1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8" name="object 17378"/>
            <p:cNvSpPr/>
            <p:nvPr/>
          </p:nvSpPr>
          <p:spPr>
            <a:xfrm>
              <a:off x="5899580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9" name="object 17379"/>
            <p:cNvSpPr/>
            <p:nvPr/>
          </p:nvSpPr>
          <p:spPr>
            <a:xfrm>
              <a:off x="589983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0" name="object 17380"/>
            <p:cNvSpPr/>
            <p:nvPr/>
          </p:nvSpPr>
          <p:spPr>
            <a:xfrm>
              <a:off x="590072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1" name="object 17381"/>
            <p:cNvSpPr/>
            <p:nvPr/>
          </p:nvSpPr>
          <p:spPr>
            <a:xfrm>
              <a:off x="590148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2" name="object 17382"/>
            <p:cNvSpPr/>
            <p:nvPr/>
          </p:nvSpPr>
          <p:spPr>
            <a:xfrm>
              <a:off x="5901734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3" name="object 17383"/>
            <p:cNvSpPr/>
            <p:nvPr/>
          </p:nvSpPr>
          <p:spPr>
            <a:xfrm>
              <a:off x="5901861" y="41711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4" name="object 17384"/>
            <p:cNvSpPr/>
            <p:nvPr/>
          </p:nvSpPr>
          <p:spPr>
            <a:xfrm>
              <a:off x="5901861" y="41712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5" name="object 17385"/>
            <p:cNvSpPr/>
            <p:nvPr/>
          </p:nvSpPr>
          <p:spPr>
            <a:xfrm>
              <a:off x="5901100" y="4170695"/>
              <a:ext cx="1905" cy="1270"/>
            </a:xfrm>
            <a:custGeom>
              <a:avLst/>
              <a:gdLst/>
              <a:ahLst/>
              <a:cxnLst/>
              <a:rect l="l" t="t" r="r" b="b"/>
              <a:pathLst>
                <a:path w="1904" h="1270">
                  <a:moveTo>
                    <a:pt x="0" y="886"/>
                  </a:moveTo>
                  <a:lnTo>
                    <a:pt x="1774" y="886"/>
                  </a:lnTo>
                </a:path>
                <a:path w="1904" h="1270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6" name="object 17386"/>
            <p:cNvSpPr/>
            <p:nvPr/>
          </p:nvSpPr>
          <p:spPr>
            <a:xfrm>
              <a:off x="5902114" y="417044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75"/>
                  </a:moveTo>
                  <a:lnTo>
                    <a:pt x="887" y="5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7" name="object 17387"/>
            <p:cNvSpPr/>
            <p:nvPr/>
          </p:nvSpPr>
          <p:spPr>
            <a:xfrm>
              <a:off x="5902241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8" name="object 17388"/>
            <p:cNvSpPr/>
            <p:nvPr/>
          </p:nvSpPr>
          <p:spPr>
            <a:xfrm>
              <a:off x="590312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9" name="object 17389"/>
            <p:cNvSpPr/>
            <p:nvPr/>
          </p:nvSpPr>
          <p:spPr>
            <a:xfrm>
              <a:off x="590426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0" name="object 17390"/>
            <p:cNvSpPr/>
            <p:nvPr/>
          </p:nvSpPr>
          <p:spPr>
            <a:xfrm>
              <a:off x="5904395" y="41712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1" name="object 17391"/>
            <p:cNvSpPr/>
            <p:nvPr/>
          </p:nvSpPr>
          <p:spPr>
            <a:xfrm>
              <a:off x="5904522" y="416994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22"/>
                  </a:moveTo>
                  <a:lnTo>
                    <a:pt x="887" y="82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2" name="object 17392"/>
            <p:cNvSpPr/>
            <p:nvPr/>
          </p:nvSpPr>
          <p:spPr>
            <a:xfrm>
              <a:off x="5904522" y="4169151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21"/>
                  </a:moveTo>
                  <a:lnTo>
                    <a:pt x="887" y="122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3" name="object 17393"/>
            <p:cNvSpPr/>
            <p:nvPr/>
          </p:nvSpPr>
          <p:spPr>
            <a:xfrm>
              <a:off x="5904649" y="41711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4" name="object 17394"/>
            <p:cNvSpPr/>
            <p:nvPr/>
          </p:nvSpPr>
          <p:spPr>
            <a:xfrm>
              <a:off x="5904775" y="417074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5" name="object 17395"/>
            <p:cNvSpPr/>
            <p:nvPr/>
          </p:nvSpPr>
          <p:spPr>
            <a:xfrm>
              <a:off x="590502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6" name="object 17396"/>
            <p:cNvSpPr/>
            <p:nvPr/>
          </p:nvSpPr>
          <p:spPr>
            <a:xfrm>
              <a:off x="590566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7" name="object 17397"/>
            <p:cNvSpPr/>
            <p:nvPr/>
          </p:nvSpPr>
          <p:spPr>
            <a:xfrm>
              <a:off x="590591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8" name="object 17398"/>
            <p:cNvSpPr/>
            <p:nvPr/>
          </p:nvSpPr>
          <p:spPr>
            <a:xfrm>
              <a:off x="590680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9" name="object 17399"/>
            <p:cNvSpPr/>
            <p:nvPr/>
          </p:nvSpPr>
          <p:spPr>
            <a:xfrm>
              <a:off x="590693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0" name="object 17400"/>
            <p:cNvSpPr/>
            <p:nvPr/>
          </p:nvSpPr>
          <p:spPr>
            <a:xfrm>
              <a:off x="5907057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1" name="object 17401"/>
            <p:cNvSpPr/>
            <p:nvPr/>
          </p:nvSpPr>
          <p:spPr>
            <a:xfrm>
              <a:off x="5907057" y="417089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2" name="object 17402"/>
            <p:cNvSpPr/>
            <p:nvPr/>
          </p:nvSpPr>
          <p:spPr>
            <a:xfrm>
              <a:off x="5907183" y="417049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0"/>
                  </a:moveTo>
                  <a:lnTo>
                    <a:pt x="887" y="5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3" name="object 17403"/>
            <p:cNvSpPr/>
            <p:nvPr/>
          </p:nvSpPr>
          <p:spPr>
            <a:xfrm>
              <a:off x="5907310" y="417045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9"/>
                  </a:moveTo>
                  <a:lnTo>
                    <a:pt x="887" y="5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4" name="object 17404"/>
            <p:cNvSpPr/>
            <p:nvPr/>
          </p:nvSpPr>
          <p:spPr>
            <a:xfrm>
              <a:off x="5907437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5" name="object 17405"/>
            <p:cNvSpPr/>
            <p:nvPr/>
          </p:nvSpPr>
          <p:spPr>
            <a:xfrm>
              <a:off x="590756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6" name="object 17406"/>
            <p:cNvSpPr/>
            <p:nvPr/>
          </p:nvSpPr>
          <p:spPr>
            <a:xfrm>
              <a:off x="590832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7" name="object 17407"/>
            <p:cNvSpPr/>
            <p:nvPr/>
          </p:nvSpPr>
          <p:spPr>
            <a:xfrm>
              <a:off x="5908577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8" name="object 17408"/>
            <p:cNvSpPr/>
            <p:nvPr/>
          </p:nvSpPr>
          <p:spPr>
            <a:xfrm>
              <a:off x="590883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9" name="object 17409"/>
            <p:cNvSpPr/>
            <p:nvPr/>
          </p:nvSpPr>
          <p:spPr>
            <a:xfrm>
              <a:off x="590946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0" name="object 17410"/>
            <p:cNvSpPr/>
            <p:nvPr/>
          </p:nvSpPr>
          <p:spPr>
            <a:xfrm>
              <a:off x="5909718" y="4168771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11"/>
                  </a:moveTo>
                  <a:lnTo>
                    <a:pt x="887" y="141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1" name="object 17411"/>
            <p:cNvSpPr/>
            <p:nvPr/>
          </p:nvSpPr>
          <p:spPr>
            <a:xfrm>
              <a:off x="5909718" y="417072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6"/>
                  </a:moveTo>
                  <a:lnTo>
                    <a:pt x="887" y="43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2" name="object 17412"/>
            <p:cNvSpPr/>
            <p:nvPr/>
          </p:nvSpPr>
          <p:spPr>
            <a:xfrm>
              <a:off x="5909845" y="4169328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32"/>
                  </a:moveTo>
                  <a:lnTo>
                    <a:pt x="887" y="1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3" name="object 17413"/>
            <p:cNvSpPr/>
            <p:nvPr/>
          </p:nvSpPr>
          <p:spPr>
            <a:xfrm>
              <a:off x="5909971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4" name="object 17414"/>
            <p:cNvSpPr/>
            <p:nvPr/>
          </p:nvSpPr>
          <p:spPr>
            <a:xfrm>
              <a:off x="591009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5" name="object 17415"/>
            <p:cNvSpPr/>
            <p:nvPr/>
          </p:nvSpPr>
          <p:spPr>
            <a:xfrm>
              <a:off x="591022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6" name="object 17416"/>
            <p:cNvSpPr/>
            <p:nvPr/>
          </p:nvSpPr>
          <p:spPr>
            <a:xfrm>
              <a:off x="591085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7" name="object 17417"/>
            <p:cNvSpPr/>
            <p:nvPr/>
          </p:nvSpPr>
          <p:spPr>
            <a:xfrm>
              <a:off x="591123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8" name="object 17418"/>
            <p:cNvSpPr/>
            <p:nvPr/>
          </p:nvSpPr>
          <p:spPr>
            <a:xfrm>
              <a:off x="5911112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9" name="object 17419"/>
            <p:cNvSpPr/>
            <p:nvPr/>
          </p:nvSpPr>
          <p:spPr>
            <a:xfrm>
              <a:off x="5912252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0" name="object 17420"/>
            <p:cNvSpPr/>
            <p:nvPr/>
          </p:nvSpPr>
          <p:spPr>
            <a:xfrm>
              <a:off x="5912379" y="417022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83"/>
                  </a:moveTo>
                  <a:lnTo>
                    <a:pt x="887" y="68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1" name="object 17421"/>
            <p:cNvSpPr/>
            <p:nvPr/>
          </p:nvSpPr>
          <p:spPr>
            <a:xfrm>
              <a:off x="5912506" y="416980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92"/>
                  </a:moveTo>
                  <a:lnTo>
                    <a:pt x="887" y="89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2" name="object 17422"/>
            <p:cNvSpPr/>
            <p:nvPr/>
          </p:nvSpPr>
          <p:spPr>
            <a:xfrm>
              <a:off x="5912633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3" name="object 17423"/>
            <p:cNvSpPr/>
            <p:nvPr/>
          </p:nvSpPr>
          <p:spPr>
            <a:xfrm>
              <a:off x="591275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4" name="object 17424"/>
            <p:cNvSpPr/>
            <p:nvPr/>
          </p:nvSpPr>
          <p:spPr>
            <a:xfrm>
              <a:off x="591352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5" name="object 17425"/>
            <p:cNvSpPr/>
            <p:nvPr/>
          </p:nvSpPr>
          <p:spPr>
            <a:xfrm>
              <a:off x="591377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6" name="object 17426"/>
            <p:cNvSpPr/>
            <p:nvPr/>
          </p:nvSpPr>
          <p:spPr>
            <a:xfrm>
              <a:off x="591453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7" name="object 17427"/>
            <p:cNvSpPr/>
            <p:nvPr/>
          </p:nvSpPr>
          <p:spPr>
            <a:xfrm>
              <a:off x="5914787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8" name="object 17428"/>
            <p:cNvSpPr/>
            <p:nvPr/>
          </p:nvSpPr>
          <p:spPr>
            <a:xfrm>
              <a:off x="591478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9" name="object 17429"/>
            <p:cNvSpPr/>
            <p:nvPr/>
          </p:nvSpPr>
          <p:spPr>
            <a:xfrm>
              <a:off x="5915040" y="4156378"/>
              <a:ext cx="0" cy="15240"/>
            </a:xfrm>
            <a:custGeom>
              <a:avLst/>
              <a:gdLst/>
              <a:ahLst/>
              <a:cxnLst/>
              <a:rect l="l" t="t" r="r" b="b"/>
              <a:pathLst>
                <a:path h="15239">
                  <a:moveTo>
                    <a:pt x="0" y="15216"/>
                  </a:moveTo>
                  <a:lnTo>
                    <a:pt x="0" y="2443"/>
                  </a:lnTo>
                </a:path>
                <a:path h="15239">
                  <a:moveTo>
                    <a:pt x="0" y="1521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0" name="object 17430"/>
            <p:cNvSpPr/>
            <p:nvPr/>
          </p:nvSpPr>
          <p:spPr>
            <a:xfrm>
              <a:off x="591529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1" name="object 17431"/>
            <p:cNvSpPr/>
            <p:nvPr/>
          </p:nvSpPr>
          <p:spPr>
            <a:xfrm>
              <a:off x="591630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2" name="object 17432"/>
            <p:cNvSpPr/>
            <p:nvPr/>
          </p:nvSpPr>
          <p:spPr>
            <a:xfrm>
              <a:off x="591668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3" name="object 17433"/>
            <p:cNvSpPr/>
            <p:nvPr/>
          </p:nvSpPr>
          <p:spPr>
            <a:xfrm>
              <a:off x="591694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4" name="object 17434"/>
            <p:cNvSpPr/>
            <p:nvPr/>
          </p:nvSpPr>
          <p:spPr>
            <a:xfrm>
              <a:off x="5917195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5" name="object 17435"/>
            <p:cNvSpPr/>
            <p:nvPr/>
          </p:nvSpPr>
          <p:spPr>
            <a:xfrm>
              <a:off x="5917195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6" name="object 17436"/>
            <p:cNvSpPr/>
            <p:nvPr/>
          </p:nvSpPr>
          <p:spPr>
            <a:xfrm>
              <a:off x="5917322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7" name="object 17437"/>
            <p:cNvSpPr/>
            <p:nvPr/>
          </p:nvSpPr>
          <p:spPr>
            <a:xfrm>
              <a:off x="591744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8" name="object 17438"/>
            <p:cNvSpPr/>
            <p:nvPr/>
          </p:nvSpPr>
          <p:spPr>
            <a:xfrm>
              <a:off x="5917702" y="4168569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12"/>
                  </a:moveTo>
                  <a:lnTo>
                    <a:pt x="887" y="15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9" name="object 17439"/>
            <p:cNvSpPr/>
            <p:nvPr/>
          </p:nvSpPr>
          <p:spPr>
            <a:xfrm>
              <a:off x="5917828" y="4167872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72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0" name="object 17440"/>
            <p:cNvSpPr/>
            <p:nvPr/>
          </p:nvSpPr>
          <p:spPr>
            <a:xfrm>
              <a:off x="591795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1" name="object 17441"/>
            <p:cNvSpPr/>
            <p:nvPr/>
          </p:nvSpPr>
          <p:spPr>
            <a:xfrm>
              <a:off x="591795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2" name="object 17442"/>
            <p:cNvSpPr/>
            <p:nvPr/>
          </p:nvSpPr>
          <p:spPr>
            <a:xfrm>
              <a:off x="591846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3" name="object 17443"/>
            <p:cNvSpPr/>
            <p:nvPr/>
          </p:nvSpPr>
          <p:spPr>
            <a:xfrm>
              <a:off x="591871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4" name="object 17444"/>
            <p:cNvSpPr/>
            <p:nvPr/>
          </p:nvSpPr>
          <p:spPr>
            <a:xfrm>
              <a:off x="591884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5" name="object 17445"/>
            <p:cNvSpPr/>
            <p:nvPr/>
          </p:nvSpPr>
          <p:spPr>
            <a:xfrm>
              <a:off x="5919856" y="41712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6" name="object 17446"/>
            <p:cNvSpPr/>
            <p:nvPr/>
          </p:nvSpPr>
          <p:spPr>
            <a:xfrm>
              <a:off x="5919096" y="4171506"/>
              <a:ext cx="1905" cy="635"/>
            </a:xfrm>
            <a:custGeom>
              <a:avLst/>
              <a:gdLst/>
              <a:ahLst/>
              <a:cxnLst/>
              <a:rect l="l" t="t" r="r" b="b"/>
              <a:pathLst>
                <a:path w="1904" h="635">
                  <a:moveTo>
                    <a:pt x="0" y="0"/>
                  </a:moveTo>
                  <a:lnTo>
                    <a:pt x="1774" y="0"/>
                  </a:lnTo>
                </a:path>
                <a:path w="1904" h="635">
                  <a:moveTo>
                    <a:pt x="126" y="12"/>
                  </a:moveTo>
                  <a:lnTo>
                    <a:pt x="1900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7" name="object 17447"/>
            <p:cNvSpPr/>
            <p:nvPr/>
          </p:nvSpPr>
          <p:spPr>
            <a:xfrm>
              <a:off x="5920236" y="4169341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26"/>
                  </a:moveTo>
                  <a:lnTo>
                    <a:pt x="887" y="1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8" name="object 17448"/>
            <p:cNvSpPr/>
            <p:nvPr/>
          </p:nvSpPr>
          <p:spPr>
            <a:xfrm>
              <a:off x="5920363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9" name="object 17449"/>
            <p:cNvSpPr/>
            <p:nvPr/>
          </p:nvSpPr>
          <p:spPr>
            <a:xfrm>
              <a:off x="5920363" y="4168885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54"/>
                  </a:moveTo>
                  <a:lnTo>
                    <a:pt x="887" y="135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0" name="object 17450"/>
            <p:cNvSpPr/>
            <p:nvPr/>
          </p:nvSpPr>
          <p:spPr>
            <a:xfrm>
              <a:off x="5920490" y="4168809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92"/>
                  </a:moveTo>
                  <a:lnTo>
                    <a:pt x="887" y="139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1" name="object 17451"/>
            <p:cNvSpPr/>
            <p:nvPr/>
          </p:nvSpPr>
          <p:spPr>
            <a:xfrm>
              <a:off x="592150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2" name="object 17452"/>
            <p:cNvSpPr/>
            <p:nvPr/>
          </p:nvSpPr>
          <p:spPr>
            <a:xfrm>
              <a:off x="592188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3" name="object 17453"/>
            <p:cNvSpPr/>
            <p:nvPr/>
          </p:nvSpPr>
          <p:spPr>
            <a:xfrm>
              <a:off x="592226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4" name="object 17454"/>
            <p:cNvSpPr/>
            <p:nvPr/>
          </p:nvSpPr>
          <p:spPr>
            <a:xfrm>
              <a:off x="5922517" y="416949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50"/>
                  </a:moveTo>
                  <a:lnTo>
                    <a:pt x="887" y="10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5" name="object 17455"/>
            <p:cNvSpPr/>
            <p:nvPr/>
          </p:nvSpPr>
          <p:spPr>
            <a:xfrm>
              <a:off x="5922644" y="41710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6" name="object 17456"/>
            <p:cNvSpPr/>
            <p:nvPr/>
          </p:nvSpPr>
          <p:spPr>
            <a:xfrm>
              <a:off x="5922644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7" name="object 17457"/>
            <p:cNvSpPr/>
            <p:nvPr/>
          </p:nvSpPr>
          <p:spPr>
            <a:xfrm>
              <a:off x="5922898" y="4167239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35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8" name="object 17458"/>
            <p:cNvSpPr/>
            <p:nvPr/>
          </p:nvSpPr>
          <p:spPr>
            <a:xfrm>
              <a:off x="5923024" y="41711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9" name="object 17459"/>
            <p:cNvSpPr/>
            <p:nvPr/>
          </p:nvSpPr>
          <p:spPr>
            <a:xfrm>
              <a:off x="5923151" y="417070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3"/>
                  </a:moveTo>
                  <a:lnTo>
                    <a:pt x="887" y="44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0" name="object 17460"/>
            <p:cNvSpPr/>
            <p:nvPr/>
          </p:nvSpPr>
          <p:spPr>
            <a:xfrm>
              <a:off x="5923151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1" name="object 17461"/>
            <p:cNvSpPr/>
            <p:nvPr/>
          </p:nvSpPr>
          <p:spPr>
            <a:xfrm>
              <a:off x="592327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2" name="object 17462"/>
            <p:cNvSpPr/>
            <p:nvPr/>
          </p:nvSpPr>
          <p:spPr>
            <a:xfrm>
              <a:off x="592353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3" name="object 17463"/>
            <p:cNvSpPr/>
            <p:nvPr/>
          </p:nvSpPr>
          <p:spPr>
            <a:xfrm>
              <a:off x="592391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4" name="object 17464"/>
            <p:cNvSpPr/>
            <p:nvPr/>
          </p:nvSpPr>
          <p:spPr>
            <a:xfrm>
              <a:off x="592429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5" name="object 17465"/>
            <p:cNvSpPr/>
            <p:nvPr/>
          </p:nvSpPr>
          <p:spPr>
            <a:xfrm>
              <a:off x="592454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6" name="object 17466"/>
            <p:cNvSpPr/>
            <p:nvPr/>
          </p:nvSpPr>
          <p:spPr>
            <a:xfrm>
              <a:off x="5925179" y="41711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7" name="object 17467"/>
            <p:cNvSpPr/>
            <p:nvPr/>
          </p:nvSpPr>
          <p:spPr>
            <a:xfrm>
              <a:off x="5925305" y="4168758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17"/>
                  </a:moveTo>
                  <a:lnTo>
                    <a:pt x="887" y="141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8" name="object 17468"/>
            <p:cNvSpPr/>
            <p:nvPr/>
          </p:nvSpPr>
          <p:spPr>
            <a:xfrm>
              <a:off x="5925432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9" name="object 17469"/>
            <p:cNvSpPr/>
            <p:nvPr/>
          </p:nvSpPr>
          <p:spPr>
            <a:xfrm>
              <a:off x="5925559" y="4164151"/>
              <a:ext cx="0" cy="7620"/>
            </a:xfrm>
            <a:custGeom>
              <a:avLst/>
              <a:gdLst/>
              <a:ahLst/>
              <a:cxnLst/>
              <a:rect l="l" t="t" r="r" b="b"/>
              <a:pathLst>
                <a:path h="7620">
                  <a:moveTo>
                    <a:pt x="0" y="744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0" name="object 17470"/>
            <p:cNvSpPr/>
            <p:nvPr/>
          </p:nvSpPr>
          <p:spPr>
            <a:xfrm>
              <a:off x="5925686" y="416979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98"/>
                  </a:moveTo>
                  <a:lnTo>
                    <a:pt x="887" y="89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1" name="object 17471"/>
            <p:cNvSpPr/>
            <p:nvPr/>
          </p:nvSpPr>
          <p:spPr>
            <a:xfrm>
              <a:off x="5925812" y="417053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1"/>
                  </a:moveTo>
                  <a:lnTo>
                    <a:pt x="887" y="5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2" name="object 17472"/>
            <p:cNvSpPr/>
            <p:nvPr/>
          </p:nvSpPr>
          <p:spPr>
            <a:xfrm>
              <a:off x="592581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3" name="object 17473"/>
            <p:cNvSpPr/>
            <p:nvPr/>
          </p:nvSpPr>
          <p:spPr>
            <a:xfrm>
              <a:off x="592631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4" name="object 17474"/>
            <p:cNvSpPr/>
            <p:nvPr/>
          </p:nvSpPr>
          <p:spPr>
            <a:xfrm>
              <a:off x="592682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5" name="object 17475"/>
            <p:cNvSpPr/>
            <p:nvPr/>
          </p:nvSpPr>
          <p:spPr>
            <a:xfrm>
              <a:off x="592695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6" name="object 17476"/>
            <p:cNvSpPr/>
            <p:nvPr/>
          </p:nvSpPr>
          <p:spPr>
            <a:xfrm>
              <a:off x="592695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7" name="object 17477"/>
            <p:cNvSpPr/>
            <p:nvPr/>
          </p:nvSpPr>
          <p:spPr>
            <a:xfrm>
              <a:off x="5927840" y="41710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8" name="object 17478"/>
            <p:cNvSpPr/>
            <p:nvPr/>
          </p:nvSpPr>
          <p:spPr>
            <a:xfrm>
              <a:off x="5927967" y="417061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7"/>
                  </a:moveTo>
                  <a:lnTo>
                    <a:pt x="887" y="48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9" name="object 17479"/>
            <p:cNvSpPr/>
            <p:nvPr/>
          </p:nvSpPr>
          <p:spPr>
            <a:xfrm>
              <a:off x="592809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0" name="object 17480"/>
            <p:cNvSpPr/>
            <p:nvPr/>
          </p:nvSpPr>
          <p:spPr>
            <a:xfrm>
              <a:off x="5928220" y="416972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36"/>
                  </a:moveTo>
                  <a:lnTo>
                    <a:pt x="887" y="93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1" name="object 17481"/>
            <p:cNvSpPr/>
            <p:nvPr/>
          </p:nvSpPr>
          <p:spPr>
            <a:xfrm>
              <a:off x="592822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2" name="object 17482"/>
            <p:cNvSpPr/>
            <p:nvPr/>
          </p:nvSpPr>
          <p:spPr>
            <a:xfrm>
              <a:off x="5928347" y="417094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3" name="object 17483"/>
            <p:cNvSpPr/>
            <p:nvPr/>
          </p:nvSpPr>
          <p:spPr>
            <a:xfrm>
              <a:off x="5928347" y="41709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4" name="object 17484"/>
            <p:cNvSpPr/>
            <p:nvPr/>
          </p:nvSpPr>
          <p:spPr>
            <a:xfrm>
              <a:off x="5928474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5" name="object 17485"/>
            <p:cNvSpPr/>
            <p:nvPr/>
          </p:nvSpPr>
          <p:spPr>
            <a:xfrm>
              <a:off x="592961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6" name="object 17486"/>
            <p:cNvSpPr/>
            <p:nvPr/>
          </p:nvSpPr>
          <p:spPr>
            <a:xfrm>
              <a:off x="592986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7" name="object 17487"/>
            <p:cNvSpPr/>
            <p:nvPr/>
          </p:nvSpPr>
          <p:spPr>
            <a:xfrm>
              <a:off x="5930375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8" name="object 17488"/>
            <p:cNvSpPr/>
            <p:nvPr/>
          </p:nvSpPr>
          <p:spPr>
            <a:xfrm>
              <a:off x="5930628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9" name="object 17489"/>
            <p:cNvSpPr/>
            <p:nvPr/>
          </p:nvSpPr>
          <p:spPr>
            <a:xfrm>
              <a:off x="5930628" y="41709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0" name="object 17490"/>
            <p:cNvSpPr/>
            <p:nvPr/>
          </p:nvSpPr>
          <p:spPr>
            <a:xfrm>
              <a:off x="5930755" y="417007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59"/>
                  </a:moveTo>
                  <a:lnTo>
                    <a:pt x="887" y="75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1" name="object 17491"/>
            <p:cNvSpPr/>
            <p:nvPr/>
          </p:nvSpPr>
          <p:spPr>
            <a:xfrm>
              <a:off x="5930882" y="417054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25"/>
                  </a:moveTo>
                  <a:lnTo>
                    <a:pt x="887" y="5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2" name="object 17492"/>
            <p:cNvSpPr/>
            <p:nvPr/>
          </p:nvSpPr>
          <p:spPr>
            <a:xfrm>
              <a:off x="5931008" y="417072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6"/>
                  </a:moveTo>
                  <a:lnTo>
                    <a:pt x="887" y="43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3" name="object 17493"/>
            <p:cNvSpPr/>
            <p:nvPr/>
          </p:nvSpPr>
          <p:spPr>
            <a:xfrm>
              <a:off x="5930121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4" name="object 17494"/>
            <p:cNvSpPr/>
            <p:nvPr/>
          </p:nvSpPr>
          <p:spPr>
            <a:xfrm>
              <a:off x="593126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5" name="object 17495"/>
            <p:cNvSpPr/>
            <p:nvPr/>
          </p:nvSpPr>
          <p:spPr>
            <a:xfrm>
              <a:off x="593189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6" name="object 17496"/>
            <p:cNvSpPr/>
            <p:nvPr/>
          </p:nvSpPr>
          <p:spPr>
            <a:xfrm>
              <a:off x="593202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7" name="object 17497"/>
            <p:cNvSpPr/>
            <p:nvPr/>
          </p:nvSpPr>
          <p:spPr>
            <a:xfrm>
              <a:off x="593265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8" name="object 17498"/>
            <p:cNvSpPr/>
            <p:nvPr/>
          </p:nvSpPr>
          <p:spPr>
            <a:xfrm>
              <a:off x="5932909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9" name="object 17499"/>
            <p:cNvSpPr/>
            <p:nvPr/>
          </p:nvSpPr>
          <p:spPr>
            <a:xfrm>
              <a:off x="5933036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0" name="object 17500"/>
            <p:cNvSpPr/>
            <p:nvPr/>
          </p:nvSpPr>
          <p:spPr>
            <a:xfrm>
              <a:off x="5933289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1" name="object 17501"/>
            <p:cNvSpPr/>
            <p:nvPr/>
          </p:nvSpPr>
          <p:spPr>
            <a:xfrm>
              <a:off x="5933289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2" name="object 17502"/>
            <p:cNvSpPr/>
            <p:nvPr/>
          </p:nvSpPr>
          <p:spPr>
            <a:xfrm>
              <a:off x="5933416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3" name="object 17503"/>
            <p:cNvSpPr/>
            <p:nvPr/>
          </p:nvSpPr>
          <p:spPr>
            <a:xfrm>
              <a:off x="5933543" y="417002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84"/>
                  </a:moveTo>
                  <a:lnTo>
                    <a:pt x="887" y="78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4" name="object 17504"/>
            <p:cNvSpPr/>
            <p:nvPr/>
          </p:nvSpPr>
          <p:spPr>
            <a:xfrm>
              <a:off x="5933670" y="4169531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31"/>
                  </a:moveTo>
                  <a:lnTo>
                    <a:pt x="887" y="10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5" name="object 17505"/>
            <p:cNvSpPr/>
            <p:nvPr/>
          </p:nvSpPr>
          <p:spPr>
            <a:xfrm>
              <a:off x="5933670" y="4153985"/>
              <a:ext cx="0" cy="17780"/>
            </a:xfrm>
            <a:custGeom>
              <a:avLst/>
              <a:gdLst/>
              <a:ahLst/>
              <a:cxnLst/>
              <a:rect l="l" t="t" r="r" b="b"/>
              <a:pathLst>
                <a:path h="17779">
                  <a:moveTo>
                    <a:pt x="0" y="1760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6" name="object 17506"/>
            <p:cNvSpPr/>
            <p:nvPr/>
          </p:nvSpPr>
          <p:spPr>
            <a:xfrm>
              <a:off x="593443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7" name="object 17507"/>
            <p:cNvSpPr/>
            <p:nvPr/>
          </p:nvSpPr>
          <p:spPr>
            <a:xfrm>
              <a:off x="593569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8" name="object 17508"/>
            <p:cNvSpPr/>
            <p:nvPr/>
          </p:nvSpPr>
          <p:spPr>
            <a:xfrm>
              <a:off x="5935824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9" name="object 17509"/>
            <p:cNvSpPr/>
            <p:nvPr/>
          </p:nvSpPr>
          <p:spPr>
            <a:xfrm>
              <a:off x="5935951" y="416991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41"/>
                  </a:moveTo>
                  <a:lnTo>
                    <a:pt x="887" y="84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0" name="object 17510"/>
            <p:cNvSpPr/>
            <p:nvPr/>
          </p:nvSpPr>
          <p:spPr>
            <a:xfrm>
              <a:off x="5936077" y="417056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2"/>
                  </a:moveTo>
                  <a:lnTo>
                    <a:pt x="887" y="5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1" name="object 17511"/>
            <p:cNvSpPr/>
            <p:nvPr/>
          </p:nvSpPr>
          <p:spPr>
            <a:xfrm>
              <a:off x="5936077" y="41712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2" name="object 17512"/>
            <p:cNvSpPr/>
            <p:nvPr/>
          </p:nvSpPr>
          <p:spPr>
            <a:xfrm>
              <a:off x="5936204" y="417078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05"/>
                  </a:moveTo>
                  <a:lnTo>
                    <a:pt x="887" y="40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3" name="object 17513"/>
            <p:cNvSpPr/>
            <p:nvPr/>
          </p:nvSpPr>
          <p:spPr>
            <a:xfrm>
              <a:off x="5936331" y="4167366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228"/>
                  </a:moveTo>
                  <a:lnTo>
                    <a:pt x="0" y="0"/>
                  </a:lnTo>
                </a:path>
                <a:path h="4445">
                  <a:moveTo>
                    <a:pt x="0" y="4228"/>
                  </a:moveTo>
                  <a:lnTo>
                    <a:pt x="0" y="421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4" name="object 17514"/>
            <p:cNvSpPr/>
            <p:nvPr/>
          </p:nvSpPr>
          <p:spPr>
            <a:xfrm>
              <a:off x="593721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5" name="object 17515"/>
            <p:cNvSpPr/>
            <p:nvPr/>
          </p:nvSpPr>
          <p:spPr>
            <a:xfrm>
              <a:off x="593734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6" name="object 17516"/>
            <p:cNvSpPr/>
            <p:nvPr/>
          </p:nvSpPr>
          <p:spPr>
            <a:xfrm>
              <a:off x="593823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7" name="object 17517"/>
            <p:cNvSpPr/>
            <p:nvPr/>
          </p:nvSpPr>
          <p:spPr>
            <a:xfrm>
              <a:off x="5938485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8" name="object 17518"/>
            <p:cNvSpPr/>
            <p:nvPr/>
          </p:nvSpPr>
          <p:spPr>
            <a:xfrm>
              <a:off x="5938612" y="41712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9" name="object 17519"/>
            <p:cNvSpPr/>
            <p:nvPr/>
          </p:nvSpPr>
          <p:spPr>
            <a:xfrm>
              <a:off x="5938739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0" name="object 17520"/>
            <p:cNvSpPr/>
            <p:nvPr/>
          </p:nvSpPr>
          <p:spPr>
            <a:xfrm>
              <a:off x="5938865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1" name="object 17521"/>
            <p:cNvSpPr/>
            <p:nvPr/>
          </p:nvSpPr>
          <p:spPr>
            <a:xfrm>
              <a:off x="5938992" y="4167062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53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2" name="object 17522"/>
            <p:cNvSpPr/>
            <p:nvPr/>
          </p:nvSpPr>
          <p:spPr>
            <a:xfrm>
              <a:off x="593899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3" name="object 17523"/>
            <p:cNvSpPr/>
            <p:nvPr/>
          </p:nvSpPr>
          <p:spPr>
            <a:xfrm>
              <a:off x="593987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4" name="object 17524"/>
            <p:cNvSpPr/>
            <p:nvPr/>
          </p:nvSpPr>
          <p:spPr>
            <a:xfrm>
              <a:off x="594025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5" name="object 17525"/>
            <p:cNvSpPr/>
            <p:nvPr/>
          </p:nvSpPr>
          <p:spPr>
            <a:xfrm>
              <a:off x="594089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6" name="object 17526"/>
            <p:cNvSpPr/>
            <p:nvPr/>
          </p:nvSpPr>
          <p:spPr>
            <a:xfrm>
              <a:off x="5941147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7" name="object 17527"/>
            <p:cNvSpPr/>
            <p:nvPr/>
          </p:nvSpPr>
          <p:spPr>
            <a:xfrm>
              <a:off x="5941273" y="417084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8" name="object 17528"/>
            <p:cNvSpPr/>
            <p:nvPr/>
          </p:nvSpPr>
          <p:spPr>
            <a:xfrm>
              <a:off x="5941400" y="417039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01"/>
                  </a:moveTo>
                  <a:lnTo>
                    <a:pt x="887" y="6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9" name="object 17529"/>
            <p:cNvSpPr/>
            <p:nvPr/>
          </p:nvSpPr>
          <p:spPr>
            <a:xfrm>
              <a:off x="5941400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0" name="object 17530"/>
            <p:cNvSpPr/>
            <p:nvPr/>
          </p:nvSpPr>
          <p:spPr>
            <a:xfrm>
              <a:off x="5941527" y="417032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32"/>
                  </a:moveTo>
                  <a:lnTo>
                    <a:pt x="887" y="6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1" name="object 17531"/>
            <p:cNvSpPr/>
            <p:nvPr/>
          </p:nvSpPr>
          <p:spPr>
            <a:xfrm>
              <a:off x="5941653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2" name="object 17532"/>
            <p:cNvSpPr/>
            <p:nvPr/>
          </p:nvSpPr>
          <p:spPr>
            <a:xfrm>
              <a:off x="594178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3" name="object 17533"/>
            <p:cNvSpPr/>
            <p:nvPr/>
          </p:nvSpPr>
          <p:spPr>
            <a:xfrm>
              <a:off x="594241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4" name="object 17534"/>
            <p:cNvSpPr/>
            <p:nvPr/>
          </p:nvSpPr>
          <p:spPr>
            <a:xfrm>
              <a:off x="594266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5" name="object 17535"/>
            <p:cNvSpPr/>
            <p:nvPr/>
          </p:nvSpPr>
          <p:spPr>
            <a:xfrm>
              <a:off x="594279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6" name="object 17536"/>
            <p:cNvSpPr/>
            <p:nvPr/>
          </p:nvSpPr>
          <p:spPr>
            <a:xfrm>
              <a:off x="5943554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7" name="object 17537"/>
            <p:cNvSpPr/>
            <p:nvPr/>
          </p:nvSpPr>
          <p:spPr>
            <a:xfrm>
              <a:off x="5943681" y="417094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8" name="object 17538"/>
            <p:cNvSpPr/>
            <p:nvPr/>
          </p:nvSpPr>
          <p:spPr>
            <a:xfrm>
              <a:off x="5943935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9" name="object 17539"/>
            <p:cNvSpPr/>
            <p:nvPr/>
          </p:nvSpPr>
          <p:spPr>
            <a:xfrm>
              <a:off x="5944061" y="41712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0" name="object 17540"/>
            <p:cNvSpPr/>
            <p:nvPr/>
          </p:nvSpPr>
          <p:spPr>
            <a:xfrm>
              <a:off x="5944188" y="416989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48"/>
                  </a:moveTo>
                  <a:lnTo>
                    <a:pt x="887" y="84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1" name="object 17541"/>
            <p:cNvSpPr/>
            <p:nvPr/>
          </p:nvSpPr>
          <p:spPr>
            <a:xfrm>
              <a:off x="5944188" y="4168201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96"/>
                  </a:moveTo>
                  <a:lnTo>
                    <a:pt x="887" y="1696"/>
                  </a:lnTo>
                </a:path>
              </a:pathLst>
            </a:custGeom>
            <a:ln w="3392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2" name="object 17542"/>
            <p:cNvSpPr/>
            <p:nvPr/>
          </p:nvSpPr>
          <p:spPr>
            <a:xfrm>
              <a:off x="5944315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3" name="object 17543"/>
            <p:cNvSpPr/>
            <p:nvPr/>
          </p:nvSpPr>
          <p:spPr>
            <a:xfrm>
              <a:off x="594634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4" name="object 17544"/>
            <p:cNvSpPr/>
            <p:nvPr/>
          </p:nvSpPr>
          <p:spPr>
            <a:xfrm>
              <a:off x="5946342" y="41712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5" name="object 17545"/>
            <p:cNvSpPr/>
            <p:nvPr/>
          </p:nvSpPr>
          <p:spPr>
            <a:xfrm>
              <a:off x="5946469" y="41712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6" name="object 17546"/>
            <p:cNvSpPr/>
            <p:nvPr/>
          </p:nvSpPr>
          <p:spPr>
            <a:xfrm>
              <a:off x="5946596" y="4158391"/>
              <a:ext cx="0" cy="13335"/>
            </a:xfrm>
            <a:custGeom>
              <a:avLst/>
              <a:gdLst/>
              <a:ahLst/>
              <a:cxnLst/>
              <a:rect l="l" t="t" r="r" b="b"/>
              <a:pathLst>
                <a:path h="13335">
                  <a:moveTo>
                    <a:pt x="0" y="1320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7" name="object 17547"/>
            <p:cNvSpPr/>
            <p:nvPr/>
          </p:nvSpPr>
          <p:spPr>
            <a:xfrm>
              <a:off x="5946849" y="417067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2"/>
                  </a:moveTo>
                  <a:lnTo>
                    <a:pt x="887" y="46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8" name="object 17548"/>
            <p:cNvSpPr/>
            <p:nvPr/>
          </p:nvSpPr>
          <p:spPr>
            <a:xfrm>
              <a:off x="5946976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9" name="object 17549"/>
            <p:cNvSpPr/>
            <p:nvPr/>
          </p:nvSpPr>
          <p:spPr>
            <a:xfrm>
              <a:off x="594748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0" name="object 17550"/>
            <p:cNvSpPr/>
            <p:nvPr/>
          </p:nvSpPr>
          <p:spPr>
            <a:xfrm>
              <a:off x="594773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1" name="object 17551"/>
            <p:cNvSpPr/>
            <p:nvPr/>
          </p:nvSpPr>
          <p:spPr>
            <a:xfrm>
              <a:off x="594799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2" name="object 17552"/>
            <p:cNvSpPr/>
            <p:nvPr/>
          </p:nvSpPr>
          <p:spPr>
            <a:xfrm>
              <a:off x="594811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3" name="object 17553"/>
            <p:cNvSpPr/>
            <p:nvPr/>
          </p:nvSpPr>
          <p:spPr>
            <a:xfrm>
              <a:off x="594875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4" name="object 17554"/>
            <p:cNvSpPr/>
            <p:nvPr/>
          </p:nvSpPr>
          <p:spPr>
            <a:xfrm>
              <a:off x="594887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5" name="object 17555"/>
            <p:cNvSpPr/>
            <p:nvPr/>
          </p:nvSpPr>
          <p:spPr>
            <a:xfrm>
              <a:off x="5949004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6" name="object 17556"/>
            <p:cNvSpPr/>
            <p:nvPr/>
          </p:nvSpPr>
          <p:spPr>
            <a:xfrm>
              <a:off x="594913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7" name="object 17557"/>
            <p:cNvSpPr/>
            <p:nvPr/>
          </p:nvSpPr>
          <p:spPr>
            <a:xfrm>
              <a:off x="5949257" y="4168126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734"/>
                  </a:moveTo>
                  <a:lnTo>
                    <a:pt x="887" y="1734"/>
                  </a:lnTo>
                </a:path>
              </a:pathLst>
            </a:custGeom>
            <a:ln w="3468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8" name="object 17558"/>
            <p:cNvSpPr/>
            <p:nvPr/>
          </p:nvSpPr>
          <p:spPr>
            <a:xfrm>
              <a:off x="5949384" y="416936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13"/>
                  </a:moveTo>
                  <a:lnTo>
                    <a:pt x="887" y="1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9" name="object 17559"/>
            <p:cNvSpPr/>
            <p:nvPr/>
          </p:nvSpPr>
          <p:spPr>
            <a:xfrm>
              <a:off x="594951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0" name="object 17560"/>
            <p:cNvSpPr/>
            <p:nvPr/>
          </p:nvSpPr>
          <p:spPr>
            <a:xfrm>
              <a:off x="594976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1" name="object 17561"/>
            <p:cNvSpPr/>
            <p:nvPr/>
          </p:nvSpPr>
          <p:spPr>
            <a:xfrm>
              <a:off x="595027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2" name="object 17562"/>
            <p:cNvSpPr/>
            <p:nvPr/>
          </p:nvSpPr>
          <p:spPr>
            <a:xfrm>
              <a:off x="595052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3" name="object 17563"/>
            <p:cNvSpPr/>
            <p:nvPr/>
          </p:nvSpPr>
          <p:spPr>
            <a:xfrm>
              <a:off x="595153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4" name="object 17564"/>
            <p:cNvSpPr/>
            <p:nvPr/>
          </p:nvSpPr>
          <p:spPr>
            <a:xfrm>
              <a:off x="5951665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5" name="object 17565"/>
            <p:cNvSpPr/>
            <p:nvPr/>
          </p:nvSpPr>
          <p:spPr>
            <a:xfrm>
              <a:off x="5951665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6" name="object 17566"/>
            <p:cNvSpPr/>
            <p:nvPr/>
          </p:nvSpPr>
          <p:spPr>
            <a:xfrm>
              <a:off x="5951792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7" name="object 17567"/>
            <p:cNvSpPr/>
            <p:nvPr/>
          </p:nvSpPr>
          <p:spPr>
            <a:xfrm>
              <a:off x="5951919" y="4165948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64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8" name="object 17568"/>
            <p:cNvSpPr/>
            <p:nvPr/>
          </p:nvSpPr>
          <p:spPr>
            <a:xfrm>
              <a:off x="5952045" y="41710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9" name="object 17569"/>
            <p:cNvSpPr/>
            <p:nvPr/>
          </p:nvSpPr>
          <p:spPr>
            <a:xfrm>
              <a:off x="595217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0" name="object 17570"/>
            <p:cNvSpPr/>
            <p:nvPr/>
          </p:nvSpPr>
          <p:spPr>
            <a:xfrm>
              <a:off x="595229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1" name="object 17571"/>
            <p:cNvSpPr/>
            <p:nvPr/>
          </p:nvSpPr>
          <p:spPr>
            <a:xfrm>
              <a:off x="595255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2" name="object 17572"/>
            <p:cNvSpPr/>
            <p:nvPr/>
          </p:nvSpPr>
          <p:spPr>
            <a:xfrm>
              <a:off x="5953059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3" name="object 17573"/>
            <p:cNvSpPr/>
            <p:nvPr/>
          </p:nvSpPr>
          <p:spPr>
            <a:xfrm>
              <a:off x="595318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4" name="object 17574"/>
            <p:cNvSpPr/>
            <p:nvPr/>
          </p:nvSpPr>
          <p:spPr>
            <a:xfrm>
              <a:off x="595381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5" name="object 17575"/>
            <p:cNvSpPr/>
            <p:nvPr/>
          </p:nvSpPr>
          <p:spPr>
            <a:xfrm>
              <a:off x="595420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6" name="object 17576"/>
            <p:cNvSpPr/>
            <p:nvPr/>
          </p:nvSpPr>
          <p:spPr>
            <a:xfrm>
              <a:off x="5954326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7" name="object 17577"/>
            <p:cNvSpPr/>
            <p:nvPr/>
          </p:nvSpPr>
          <p:spPr>
            <a:xfrm>
              <a:off x="5954326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8" name="object 17578"/>
            <p:cNvSpPr/>
            <p:nvPr/>
          </p:nvSpPr>
          <p:spPr>
            <a:xfrm>
              <a:off x="595445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9" name="object 17579"/>
            <p:cNvSpPr/>
            <p:nvPr/>
          </p:nvSpPr>
          <p:spPr>
            <a:xfrm>
              <a:off x="5954580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0" name="object 17580"/>
            <p:cNvSpPr/>
            <p:nvPr/>
          </p:nvSpPr>
          <p:spPr>
            <a:xfrm>
              <a:off x="5954580" y="417018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02"/>
                  </a:moveTo>
                  <a:lnTo>
                    <a:pt x="887" y="70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1" name="object 17581"/>
            <p:cNvSpPr/>
            <p:nvPr/>
          </p:nvSpPr>
          <p:spPr>
            <a:xfrm>
              <a:off x="5954707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2" name="object 17582"/>
            <p:cNvSpPr/>
            <p:nvPr/>
          </p:nvSpPr>
          <p:spPr>
            <a:xfrm>
              <a:off x="595483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3" name="object 17583"/>
            <p:cNvSpPr/>
            <p:nvPr/>
          </p:nvSpPr>
          <p:spPr>
            <a:xfrm>
              <a:off x="595483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4" name="object 17584"/>
            <p:cNvSpPr/>
            <p:nvPr/>
          </p:nvSpPr>
          <p:spPr>
            <a:xfrm>
              <a:off x="595572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5" name="object 17585"/>
            <p:cNvSpPr/>
            <p:nvPr/>
          </p:nvSpPr>
          <p:spPr>
            <a:xfrm>
              <a:off x="595686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6" name="object 17586"/>
            <p:cNvSpPr/>
            <p:nvPr/>
          </p:nvSpPr>
          <p:spPr>
            <a:xfrm>
              <a:off x="5956988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7" name="object 17587"/>
            <p:cNvSpPr/>
            <p:nvPr/>
          </p:nvSpPr>
          <p:spPr>
            <a:xfrm>
              <a:off x="595698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8" name="object 17588"/>
            <p:cNvSpPr/>
            <p:nvPr/>
          </p:nvSpPr>
          <p:spPr>
            <a:xfrm>
              <a:off x="5957114" y="4140124"/>
              <a:ext cx="0" cy="31750"/>
            </a:xfrm>
            <a:custGeom>
              <a:avLst/>
              <a:gdLst/>
              <a:ahLst/>
              <a:cxnLst/>
              <a:rect l="l" t="t" r="r" b="b"/>
              <a:pathLst>
                <a:path h="31750">
                  <a:moveTo>
                    <a:pt x="0" y="31470"/>
                  </a:moveTo>
                  <a:lnTo>
                    <a:pt x="0" y="0"/>
                  </a:lnTo>
                </a:path>
                <a:path h="31750">
                  <a:moveTo>
                    <a:pt x="0" y="31470"/>
                  </a:moveTo>
                  <a:lnTo>
                    <a:pt x="0" y="254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9" name="object 17589"/>
            <p:cNvSpPr/>
            <p:nvPr/>
          </p:nvSpPr>
          <p:spPr>
            <a:xfrm>
              <a:off x="595774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0" name="object 17590"/>
            <p:cNvSpPr/>
            <p:nvPr/>
          </p:nvSpPr>
          <p:spPr>
            <a:xfrm>
              <a:off x="595812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1" name="object 17591"/>
            <p:cNvSpPr/>
            <p:nvPr/>
          </p:nvSpPr>
          <p:spPr>
            <a:xfrm>
              <a:off x="595838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2" name="object 17592"/>
            <p:cNvSpPr/>
            <p:nvPr/>
          </p:nvSpPr>
          <p:spPr>
            <a:xfrm>
              <a:off x="595838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3" name="object 17593"/>
            <p:cNvSpPr/>
            <p:nvPr/>
          </p:nvSpPr>
          <p:spPr>
            <a:xfrm>
              <a:off x="595850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4" name="object 17594"/>
            <p:cNvSpPr/>
            <p:nvPr/>
          </p:nvSpPr>
          <p:spPr>
            <a:xfrm>
              <a:off x="595888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5" name="object 17595"/>
            <p:cNvSpPr/>
            <p:nvPr/>
          </p:nvSpPr>
          <p:spPr>
            <a:xfrm>
              <a:off x="595939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6" name="object 17596"/>
            <p:cNvSpPr/>
            <p:nvPr/>
          </p:nvSpPr>
          <p:spPr>
            <a:xfrm>
              <a:off x="595952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7" name="object 17597"/>
            <p:cNvSpPr/>
            <p:nvPr/>
          </p:nvSpPr>
          <p:spPr>
            <a:xfrm>
              <a:off x="5959776" y="4163809"/>
              <a:ext cx="0" cy="8255"/>
            </a:xfrm>
            <a:custGeom>
              <a:avLst/>
              <a:gdLst/>
              <a:ahLst/>
              <a:cxnLst/>
              <a:rect l="l" t="t" r="r" b="b"/>
              <a:pathLst>
                <a:path h="8254">
                  <a:moveTo>
                    <a:pt x="0" y="778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8" name="object 17598"/>
            <p:cNvSpPr/>
            <p:nvPr/>
          </p:nvSpPr>
          <p:spPr>
            <a:xfrm>
              <a:off x="5959902" y="4169505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44"/>
                  </a:moveTo>
                  <a:lnTo>
                    <a:pt x="887" y="10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9" name="object 17599"/>
            <p:cNvSpPr/>
            <p:nvPr/>
          </p:nvSpPr>
          <p:spPr>
            <a:xfrm>
              <a:off x="596002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0" name="object 17600"/>
            <p:cNvSpPr/>
            <p:nvPr/>
          </p:nvSpPr>
          <p:spPr>
            <a:xfrm>
              <a:off x="596040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1" name="object 17601"/>
            <p:cNvSpPr/>
            <p:nvPr/>
          </p:nvSpPr>
          <p:spPr>
            <a:xfrm>
              <a:off x="596079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2" name="object 17602"/>
            <p:cNvSpPr/>
            <p:nvPr/>
          </p:nvSpPr>
          <p:spPr>
            <a:xfrm>
              <a:off x="596104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3" name="object 17603"/>
            <p:cNvSpPr/>
            <p:nvPr/>
          </p:nvSpPr>
          <p:spPr>
            <a:xfrm>
              <a:off x="596205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4" name="object 17604"/>
            <p:cNvSpPr/>
            <p:nvPr/>
          </p:nvSpPr>
          <p:spPr>
            <a:xfrm>
              <a:off x="5962184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5" name="object 17605"/>
            <p:cNvSpPr/>
            <p:nvPr/>
          </p:nvSpPr>
          <p:spPr>
            <a:xfrm>
              <a:off x="5962184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6" name="object 17606"/>
            <p:cNvSpPr/>
            <p:nvPr/>
          </p:nvSpPr>
          <p:spPr>
            <a:xfrm>
              <a:off x="5962310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7" name="object 17607"/>
            <p:cNvSpPr/>
            <p:nvPr/>
          </p:nvSpPr>
          <p:spPr>
            <a:xfrm>
              <a:off x="5962437" y="4165227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367"/>
                  </a:moveTo>
                  <a:lnTo>
                    <a:pt x="0" y="0"/>
                  </a:lnTo>
                </a:path>
                <a:path h="6985">
                  <a:moveTo>
                    <a:pt x="0" y="6367"/>
                  </a:moveTo>
                  <a:lnTo>
                    <a:pt x="0" y="237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8" name="object 17608"/>
            <p:cNvSpPr/>
            <p:nvPr/>
          </p:nvSpPr>
          <p:spPr>
            <a:xfrm>
              <a:off x="596269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9" name="object 17609"/>
            <p:cNvSpPr/>
            <p:nvPr/>
          </p:nvSpPr>
          <p:spPr>
            <a:xfrm>
              <a:off x="596307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0" name="object 17610"/>
            <p:cNvSpPr/>
            <p:nvPr/>
          </p:nvSpPr>
          <p:spPr>
            <a:xfrm>
              <a:off x="596357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1" name="object 17611"/>
            <p:cNvSpPr/>
            <p:nvPr/>
          </p:nvSpPr>
          <p:spPr>
            <a:xfrm>
              <a:off x="596383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2" name="object 17612"/>
            <p:cNvSpPr/>
            <p:nvPr/>
          </p:nvSpPr>
          <p:spPr>
            <a:xfrm>
              <a:off x="596459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3" name="object 17613"/>
            <p:cNvSpPr/>
            <p:nvPr/>
          </p:nvSpPr>
          <p:spPr>
            <a:xfrm>
              <a:off x="5964718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4" name="object 17614"/>
            <p:cNvSpPr/>
            <p:nvPr/>
          </p:nvSpPr>
          <p:spPr>
            <a:xfrm>
              <a:off x="596484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5" name="object 17615"/>
            <p:cNvSpPr/>
            <p:nvPr/>
          </p:nvSpPr>
          <p:spPr>
            <a:xfrm>
              <a:off x="596484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6" name="object 17616"/>
            <p:cNvSpPr/>
            <p:nvPr/>
          </p:nvSpPr>
          <p:spPr>
            <a:xfrm>
              <a:off x="5965098" y="4169467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63"/>
                  </a:moveTo>
                  <a:lnTo>
                    <a:pt x="887" y="10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7" name="object 17617"/>
            <p:cNvSpPr/>
            <p:nvPr/>
          </p:nvSpPr>
          <p:spPr>
            <a:xfrm>
              <a:off x="5965225" y="417039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01"/>
                  </a:moveTo>
                  <a:lnTo>
                    <a:pt x="887" y="6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8" name="object 17618"/>
            <p:cNvSpPr/>
            <p:nvPr/>
          </p:nvSpPr>
          <p:spPr>
            <a:xfrm>
              <a:off x="5965352" y="417058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6"/>
                  </a:moveTo>
                  <a:lnTo>
                    <a:pt x="887" y="50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9" name="object 17619"/>
            <p:cNvSpPr/>
            <p:nvPr/>
          </p:nvSpPr>
          <p:spPr>
            <a:xfrm>
              <a:off x="596547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0" name="object 17620"/>
            <p:cNvSpPr/>
            <p:nvPr/>
          </p:nvSpPr>
          <p:spPr>
            <a:xfrm>
              <a:off x="596623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1" name="object 17621"/>
            <p:cNvSpPr/>
            <p:nvPr/>
          </p:nvSpPr>
          <p:spPr>
            <a:xfrm>
              <a:off x="596636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2" name="object 17622"/>
            <p:cNvSpPr/>
            <p:nvPr/>
          </p:nvSpPr>
          <p:spPr>
            <a:xfrm>
              <a:off x="596661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3" name="object 17623"/>
            <p:cNvSpPr/>
            <p:nvPr/>
          </p:nvSpPr>
          <p:spPr>
            <a:xfrm>
              <a:off x="596737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4" name="object 17624"/>
            <p:cNvSpPr/>
            <p:nvPr/>
          </p:nvSpPr>
          <p:spPr>
            <a:xfrm>
              <a:off x="5967506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5" name="object 17625"/>
            <p:cNvSpPr/>
            <p:nvPr/>
          </p:nvSpPr>
          <p:spPr>
            <a:xfrm>
              <a:off x="5967506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6" name="object 17626"/>
            <p:cNvSpPr/>
            <p:nvPr/>
          </p:nvSpPr>
          <p:spPr>
            <a:xfrm>
              <a:off x="596763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7" name="object 17627"/>
            <p:cNvSpPr/>
            <p:nvPr/>
          </p:nvSpPr>
          <p:spPr>
            <a:xfrm>
              <a:off x="5967760" y="4169404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95"/>
                  </a:moveTo>
                  <a:lnTo>
                    <a:pt x="887" y="109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8" name="object 17628"/>
            <p:cNvSpPr/>
            <p:nvPr/>
          </p:nvSpPr>
          <p:spPr>
            <a:xfrm>
              <a:off x="5967760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9" name="object 17629"/>
            <p:cNvSpPr/>
            <p:nvPr/>
          </p:nvSpPr>
          <p:spPr>
            <a:xfrm>
              <a:off x="5967886" y="4169569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12"/>
                  </a:moveTo>
                  <a:lnTo>
                    <a:pt x="887" y="10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0" name="object 17630"/>
            <p:cNvSpPr/>
            <p:nvPr/>
          </p:nvSpPr>
          <p:spPr>
            <a:xfrm>
              <a:off x="596814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1" name="object 17631"/>
            <p:cNvSpPr/>
            <p:nvPr/>
          </p:nvSpPr>
          <p:spPr>
            <a:xfrm>
              <a:off x="596890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2" name="object 17632"/>
            <p:cNvSpPr/>
            <p:nvPr/>
          </p:nvSpPr>
          <p:spPr>
            <a:xfrm>
              <a:off x="596890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3" name="object 17633"/>
            <p:cNvSpPr/>
            <p:nvPr/>
          </p:nvSpPr>
          <p:spPr>
            <a:xfrm>
              <a:off x="596902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4" name="object 17634"/>
            <p:cNvSpPr/>
            <p:nvPr/>
          </p:nvSpPr>
          <p:spPr>
            <a:xfrm>
              <a:off x="5969914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5" name="object 17635"/>
            <p:cNvSpPr/>
            <p:nvPr/>
          </p:nvSpPr>
          <p:spPr>
            <a:xfrm>
              <a:off x="596991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6" name="object 17636"/>
            <p:cNvSpPr/>
            <p:nvPr/>
          </p:nvSpPr>
          <p:spPr>
            <a:xfrm>
              <a:off x="597004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7" name="object 17637"/>
            <p:cNvSpPr/>
            <p:nvPr/>
          </p:nvSpPr>
          <p:spPr>
            <a:xfrm>
              <a:off x="5970167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8" name="object 17638"/>
            <p:cNvSpPr/>
            <p:nvPr/>
          </p:nvSpPr>
          <p:spPr>
            <a:xfrm>
              <a:off x="5970294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9" name="object 17639"/>
            <p:cNvSpPr/>
            <p:nvPr/>
          </p:nvSpPr>
          <p:spPr>
            <a:xfrm>
              <a:off x="5970421" y="4168455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69"/>
                  </a:moveTo>
                  <a:lnTo>
                    <a:pt x="887" y="15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0" name="object 17640"/>
            <p:cNvSpPr/>
            <p:nvPr/>
          </p:nvSpPr>
          <p:spPr>
            <a:xfrm>
              <a:off x="5970548" y="417074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1" name="object 17641"/>
            <p:cNvSpPr/>
            <p:nvPr/>
          </p:nvSpPr>
          <p:spPr>
            <a:xfrm>
              <a:off x="5970548" y="41710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2" name="object 17642"/>
            <p:cNvSpPr/>
            <p:nvPr/>
          </p:nvSpPr>
          <p:spPr>
            <a:xfrm>
              <a:off x="597067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3" name="object 17643"/>
            <p:cNvSpPr/>
            <p:nvPr/>
          </p:nvSpPr>
          <p:spPr>
            <a:xfrm>
              <a:off x="597143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4" name="object 17644"/>
            <p:cNvSpPr/>
            <p:nvPr/>
          </p:nvSpPr>
          <p:spPr>
            <a:xfrm>
              <a:off x="597156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5" name="object 17645"/>
            <p:cNvSpPr/>
            <p:nvPr/>
          </p:nvSpPr>
          <p:spPr>
            <a:xfrm>
              <a:off x="597244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6" name="object 17646"/>
            <p:cNvSpPr/>
            <p:nvPr/>
          </p:nvSpPr>
          <p:spPr>
            <a:xfrm>
              <a:off x="597257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7" name="object 17647"/>
            <p:cNvSpPr/>
            <p:nvPr/>
          </p:nvSpPr>
          <p:spPr>
            <a:xfrm>
              <a:off x="5972702" y="4164657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93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8" name="object 17648"/>
            <p:cNvSpPr/>
            <p:nvPr/>
          </p:nvSpPr>
          <p:spPr>
            <a:xfrm>
              <a:off x="5972068" y="4171436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9" name="object 17649"/>
            <p:cNvSpPr/>
            <p:nvPr/>
          </p:nvSpPr>
          <p:spPr>
            <a:xfrm>
              <a:off x="5973082" y="417042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82"/>
                  </a:moveTo>
                  <a:lnTo>
                    <a:pt x="887" y="5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0" name="object 17650"/>
            <p:cNvSpPr/>
            <p:nvPr/>
          </p:nvSpPr>
          <p:spPr>
            <a:xfrm>
              <a:off x="5973209" y="417065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8"/>
                  </a:moveTo>
                  <a:lnTo>
                    <a:pt x="887" y="46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1" name="object 17651"/>
            <p:cNvSpPr/>
            <p:nvPr/>
          </p:nvSpPr>
          <p:spPr>
            <a:xfrm>
              <a:off x="5972322" y="417156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2" name="object 17652"/>
            <p:cNvSpPr/>
            <p:nvPr/>
          </p:nvSpPr>
          <p:spPr>
            <a:xfrm>
              <a:off x="597384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3" name="object 17653"/>
            <p:cNvSpPr/>
            <p:nvPr/>
          </p:nvSpPr>
          <p:spPr>
            <a:xfrm>
              <a:off x="597409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4" name="object 17654"/>
            <p:cNvSpPr/>
            <p:nvPr/>
          </p:nvSpPr>
          <p:spPr>
            <a:xfrm>
              <a:off x="597422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5" name="object 17655"/>
            <p:cNvSpPr/>
            <p:nvPr/>
          </p:nvSpPr>
          <p:spPr>
            <a:xfrm>
              <a:off x="597523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6" name="object 17656"/>
            <p:cNvSpPr/>
            <p:nvPr/>
          </p:nvSpPr>
          <p:spPr>
            <a:xfrm>
              <a:off x="5975363" y="417005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72"/>
                  </a:moveTo>
                  <a:lnTo>
                    <a:pt x="887" y="77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7" name="object 17657"/>
            <p:cNvSpPr/>
            <p:nvPr/>
          </p:nvSpPr>
          <p:spPr>
            <a:xfrm>
              <a:off x="5975490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8" name="object 17658"/>
            <p:cNvSpPr/>
            <p:nvPr/>
          </p:nvSpPr>
          <p:spPr>
            <a:xfrm>
              <a:off x="5975617" y="41712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9" name="object 17659"/>
            <p:cNvSpPr/>
            <p:nvPr/>
          </p:nvSpPr>
          <p:spPr>
            <a:xfrm>
              <a:off x="597561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0" name="object 17660"/>
            <p:cNvSpPr/>
            <p:nvPr/>
          </p:nvSpPr>
          <p:spPr>
            <a:xfrm>
              <a:off x="5975744" y="417029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51"/>
                  </a:moveTo>
                  <a:lnTo>
                    <a:pt x="887" y="6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1" name="object 17661"/>
            <p:cNvSpPr/>
            <p:nvPr/>
          </p:nvSpPr>
          <p:spPr>
            <a:xfrm>
              <a:off x="5975870" y="417063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1"/>
                  </a:moveTo>
                  <a:lnTo>
                    <a:pt x="887" y="48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2" name="object 17662"/>
            <p:cNvSpPr/>
            <p:nvPr/>
          </p:nvSpPr>
          <p:spPr>
            <a:xfrm>
              <a:off x="5975870" y="417067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2"/>
                  </a:moveTo>
                  <a:lnTo>
                    <a:pt x="887" y="46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3" name="object 17663"/>
            <p:cNvSpPr/>
            <p:nvPr/>
          </p:nvSpPr>
          <p:spPr>
            <a:xfrm>
              <a:off x="597599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4" name="object 17664"/>
            <p:cNvSpPr/>
            <p:nvPr/>
          </p:nvSpPr>
          <p:spPr>
            <a:xfrm>
              <a:off x="597663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5" name="object 17665"/>
            <p:cNvSpPr/>
            <p:nvPr/>
          </p:nvSpPr>
          <p:spPr>
            <a:xfrm>
              <a:off x="5976884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6" name="object 17666"/>
            <p:cNvSpPr/>
            <p:nvPr/>
          </p:nvSpPr>
          <p:spPr>
            <a:xfrm>
              <a:off x="597789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7" name="object 17667"/>
            <p:cNvSpPr/>
            <p:nvPr/>
          </p:nvSpPr>
          <p:spPr>
            <a:xfrm>
              <a:off x="5978025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8" name="object 17668"/>
            <p:cNvSpPr/>
            <p:nvPr/>
          </p:nvSpPr>
          <p:spPr>
            <a:xfrm>
              <a:off x="5978025" y="4165784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5810"/>
                  </a:moveTo>
                  <a:lnTo>
                    <a:pt x="0" y="0"/>
                  </a:lnTo>
                </a:path>
                <a:path h="6350">
                  <a:moveTo>
                    <a:pt x="0" y="5810"/>
                  </a:moveTo>
                  <a:lnTo>
                    <a:pt x="0" y="144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9" name="object 17669"/>
            <p:cNvSpPr/>
            <p:nvPr/>
          </p:nvSpPr>
          <p:spPr>
            <a:xfrm>
              <a:off x="5978278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0" name="object 17670"/>
            <p:cNvSpPr/>
            <p:nvPr/>
          </p:nvSpPr>
          <p:spPr>
            <a:xfrm>
              <a:off x="5978405" y="417084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1" name="object 17671"/>
            <p:cNvSpPr/>
            <p:nvPr/>
          </p:nvSpPr>
          <p:spPr>
            <a:xfrm>
              <a:off x="5978405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2" name="object 17672"/>
            <p:cNvSpPr/>
            <p:nvPr/>
          </p:nvSpPr>
          <p:spPr>
            <a:xfrm>
              <a:off x="5978532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3" name="object 17673"/>
            <p:cNvSpPr/>
            <p:nvPr/>
          </p:nvSpPr>
          <p:spPr>
            <a:xfrm>
              <a:off x="597941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4" name="object 17674"/>
            <p:cNvSpPr/>
            <p:nvPr/>
          </p:nvSpPr>
          <p:spPr>
            <a:xfrm>
              <a:off x="597954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5" name="object 17675"/>
            <p:cNvSpPr/>
            <p:nvPr/>
          </p:nvSpPr>
          <p:spPr>
            <a:xfrm>
              <a:off x="597979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6" name="object 17676"/>
            <p:cNvSpPr/>
            <p:nvPr/>
          </p:nvSpPr>
          <p:spPr>
            <a:xfrm>
              <a:off x="598005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7" name="object 17677"/>
            <p:cNvSpPr/>
            <p:nvPr/>
          </p:nvSpPr>
          <p:spPr>
            <a:xfrm>
              <a:off x="5980686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8" name="object 17678"/>
            <p:cNvSpPr/>
            <p:nvPr/>
          </p:nvSpPr>
          <p:spPr>
            <a:xfrm>
              <a:off x="5980686" y="417036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13"/>
                  </a:moveTo>
                  <a:lnTo>
                    <a:pt x="887" y="6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9" name="object 17679"/>
            <p:cNvSpPr/>
            <p:nvPr/>
          </p:nvSpPr>
          <p:spPr>
            <a:xfrm>
              <a:off x="5980813" y="417025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70"/>
                  </a:moveTo>
                  <a:lnTo>
                    <a:pt x="887" y="67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0" name="object 17680"/>
            <p:cNvSpPr/>
            <p:nvPr/>
          </p:nvSpPr>
          <p:spPr>
            <a:xfrm>
              <a:off x="5980939" y="41712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1" name="object 17681"/>
            <p:cNvSpPr/>
            <p:nvPr/>
          </p:nvSpPr>
          <p:spPr>
            <a:xfrm>
              <a:off x="5981066" y="417015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21"/>
                  </a:moveTo>
                  <a:lnTo>
                    <a:pt x="887" y="72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2" name="object 17682"/>
            <p:cNvSpPr/>
            <p:nvPr/>
          </p:nvSpPr>
          <p:spPr>
            <a:xfrm>
              <a:off x="5981066" y="417091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1"/>
                  </a:moveTo>
                  <a:lnTo>
                    <a:pt x="887" y="34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3" name="object 17683"/>
            <p:cNvSpPr/>
            <p:nvPr/>
          </p:nvSpPr>
          <p:spPr>
            <a:xfrm>
              <a:off x="598132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4" name="object 17684"/>
            <p:cNvSpPr/>
            <p:nvPr/>
          </p:nvSpPr>
          <p:spPr>
            <a:xfrm>
              <a:off x="598195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5" name="object 17685"/>
            <p:cNvSpPr/>
            <p:nvPr/>
          </p:nvSpPr>
          <p:spPr>
            <a:xfrm>
              <a:off x="598233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6" name="object 17686"/>
            <p:cNvSpPr/>
            <p:nvPr/>
          </p:nvSpPr>
          <p:spPr>
            <a:xfrm>
              <a:off x="598271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7" name="object 17687"/>
            <p:cNvSpPr/>
            <p:nvPr/>
          </p:nvSpPr>
          <p:spPr>
            <a:xfrm>
              <a:off x="598309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8" name="object 17688"/>
            <p:cNvSpPr/>
            <p:nvPr/>
          </p:nvSpPr>
          <p:spPr>
            <a:xfrm>
              <a:off x="5983221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9" name="object 17689"/>
            <p:cNvSpPr/>
            <p:nvPr/>
          </p:nvSpPr>
          <p:spPr>
            <a:xfrm>
              <a:off x="5983347" y="41709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0" name="object 17690"/>
            <p:cNvSpPr/>
            <p:nvPr/>
          </p:nvSpPr>
          <p:spPr>
            <a:xfrm>
              <a:off x="5983474" y="417025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70"/>
                  </a:moveTo>
                  <a:lnTo>
                    <a:pt x="887" y="67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1" name="object 17691"/>
            <p:cNvSpPr/>
            <p:nvPr/>
          </p:nvSpPr>
          <p:spPr>
            <a:xfrm>
              <a:off x="5983601" y="41710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2" name="object 17692"/>
            <p:cNvSpPr/>
            <p:nvPr/>
          </p:nvSpPr>
          <p:spPr>
            <a:xfrm>
              <a:off x="5983601" y="41711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3" name="object 17693"/>
            <p:cNvSpPr/>
            <p:nvPr/>
          </p:nvSpPr>
          <p:spPr>
            <a:xfrm>
              <a:off x="5983727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4" name="object 17694"/>
            <p:cNvSpPr/>
            <p:nvPr/>
          </p:nvSpPr>
          <p:spPr>
            <a:xfrm>
              <a:off x="598474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5" name="object 17695"/>
            <p:cNvSpPr/>
            <p:nvPr/>
          </p:nvSpPr>
          <p:spPr>
            <a:xfrm>
              <a:off x="5984995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6" name="object 17696"/>
            <p:cNvSpPr/>
            <p:nvPr/>
          </p:nvSpPr>
          <p:spPr>
            <a:xfrm>
              <a:off x="5985248" y="41714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7" name="object 17697"/>
            <p:cNvSpPr/>
            <p:nvPr/>
          </p:nvSpPr>
          <p:spPr>
            <a:xfrm>
              <a:off x="5986262" y="416999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97"/>
                  </a:moveTo>
                  <a:lnTo>
                    <a:pt x="887" y="79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8" name="object 17698"/>
            <p:cNvSpPr/>
            <p:nvPr/>
          </p:nvSpPr>
          <p:spPr>
            <a:xfrm>
              <a:off x="598664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9" name="object 17699"/>
            <p:cNvSpPr/>
            <p:nvPr/>
          </p:nvSpPr>
          <p:spPr>
            <a:xfrm>
              <a:off x="598727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0" name="object 17700"/>
            <p:cNvSpPr/>
            <p:nvPr/>
          </p:nvSpPr>
          <p:spPr>
            <a:xfrm>
              <a:off x="5988416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1" name="object 17701"/>
            <p:cNvSpPr/>
            <p:nvPr/>
          </p:nvSpPr>
          <p:spPr>
            <a:xfrm>
              <a:off x="5988543" y="41710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2" name="object 17702"/>
            <p:cNvSpPr/>
            <p:nvPr/>
          </p:nvSpPr>
          <p:spPr>
            <a:xfrm>
              <a:off x="5988670" y="4166961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633"/>
                  </a:moveTo>
                  <a:lnTo>
                    <a:pt x="0" y="0"/>
                  </a:lnTo>
                </a:path>
                <a:path h="5079">
                  <a:moveTo>
                    <a:pt x="0" y="4633"/>
                  </a:moveTo>
                  <a:lnTo>
                    <a:pt x="0" y="6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3" name="object 17703"/>
            <p:cNvSpPr/>
            <p:nvPr/>
          </p:nvSpPr>
          <p:spPr>
            <a:xfrm>
              <a:off x="5988923" y="417074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4" name="object 17704"/>
            <p:cNvSpPr/>
            <p:nvPr/>
          </p:nvSpPr>
          <p:spPr>
            <a:xfrm>
              <a:off x="5988923" y="41709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5" name="object 17705"/>
            <p:cNvSpPr/>
            <p:nvPr/>
          </p:nvSpPr>
          <p:spPr>
            <a:xfrm>
              <a:off x="598981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6" name="object 17706"/>
            <p:cNvSpPr/>
            <p:nvPr/>
          </p:nvSpPr>
          <p:spPr>
            <a:xfrm>
              <a:off x="599006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7" name="object 17707"/>
            <p:cNvSpPr/>
            <p:nvPr/>
          </p:nvSpPr>
          <p:spPr>
            <a:xfrm>
              <a:off x="599044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8" name="object 17708"/>
            <p:cNvSpPr/>
            <p:nvPr/>
          </p:nvSpPr>
          <p:spPr>
            <a:xfrm>
              <a:off x="599095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9" name="object 17709"/>
            <p:cNvSpPr/>
            <p:nvPr/>
          </p:nvSpPr>
          <p:spPr>
            <a:xfrm>
              <a:off x="599107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0" name="object 17710"/>
            <p:cNvSpPr/>
            <p:nvPr/>
          </p:nvSpPr>
          <p:spPr>
            <a:xfrm>
              <a:off x="5991204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1" name="object 17711"/>
            <p:cNvSpPr/>
            <p:nvPr/>
          </p:nvSpPr>
          <p:spPr>
            <a:xfrm>
              <a:off x="5991331" y="416978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05"/>
                  </a:moveTo>
                  <a:lnTo>
                    <a:pt x="887" y="90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2" name="object 17712"/>
            <p:cNvSpPr/>
            <p:nvPr/>
          </p:nvSpPr>
          <p:spPr>
            <a:xfrm>
              <a:off x="5991458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3" name="object 17713"/>
            <p:cNvSpPr/>
            <p:nvPr/>
          </p:nvSpPr>
          <p:spPr>
            <a:xfrm>
              <a:off x="5991585" y="4169594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00"/>
                  </a:moveTo>
                  <a:lnTo>
                    <a:pt x="887" y="100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4" name="object 17714"/>
            <p:cNvSpPr/>
            <p:nvPr/>
          </p:nvSpPr>
          <p:spPr>
            <a:xfrm>
              <a:off x="599171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5" name="object 17715"/>
            <p:cNvSpPr/>
            <p:nvPr/>
          </p:nvSpPr>
          <p:spPr>
            <a:xfrm>
              <a:off x="599247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6" name="object 17716"/>
            <p:cNvSpPr/>
            <p:nvPr/>
          </p:nvSpPr>
          <p:spPr>
            <a:xfrm>
              <a:off x="599272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7" name="object 17717"/>
            <p:cNvSpPr/>
            <p:nvPr/>
          </p:nvSpPr>
          <p:spPr>
            <a:xfrm>
              <a:off x="599348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8" name="object 17718"/>
            <p:cNvSpPr/>
            <p:nvPr/>
          </p:nvSpPr>
          <p:spPr>
            <a:xfrm>
              <a:off x="5993739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9" name="object 17719"/>
            <p:cNvSpPr/>
            <p:nvPr/>
          </p:nvSpPr>
          <p:spPr>
            <a:xfrm>
              <a:off x="5993866" y="41712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0" name="object 17720"/>
            <p:cNvSpPr/>
            <p:nvPr/>
          </p:nvSpPr>
          <p:spPr>
            <a:xfrm>
              <a:off x="5993992" y="4144061"/>
              <a:ext cx="0" cy="27940"/>
            </a:xfrm>
            <a:custGeom>
              <a:avLst/>
              <a:gdLst/>
              <a:ahLst/>
              <a:cxnLst/>
              <a:rect l="l" t="t" r="r" b="b"/>
              <a:pathLst>
                <a:path h="27939">
                  <a:moveTo>
                    <a:pt x="0" y="2753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1" name="object 17721"/>
            <p:cNvSpPr/>
            <p:nvPr/>
          </p:nvSpPr>
          <p:spPr>
            <a:xfrm>
              <a:off x="5994119" y="41712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2" name="object 17722"/>
            <p:cNvSpPr/>
            <p:nvPr/>
          </p:nvSpPr>
          <p:spPr>
            <a:xfrm>
              <a:off x="599437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3" name="object 17723"/>
            <p:cNvSpPr/>
            <p:nvPr/>
          </p:nvSpPr>
          <p:spPr>
            <a:xfrm>
              <a:off x="599462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4" name="object 17724"/>
            <p:cNvSpPr/>
            <p:nvPr/>
          </p:nvSpPr>
          <p:spPr>
            <a:xfrm>
              <a:off x="599538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5" name="object 17725"/>
            <p:cNvSpPr/>
            <p:nvPr/>
          </p:nvSpPr>
          <p:spPr>
            <a:xfrm>
              <a:off x="599576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6" name="object 17726"/>
            <p:cNvSpPr/>
            <p:nvPr/>
          </p:nvSpPr>
          <p:spPr>
            <a:xfrm>
              <a:off x="599640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7" name="object 17727"/>
            <p:cNvSpPr/>
            <p:nvPr/>
          </p:nvSpPr>
          <p:spPr>
            <a:xfrm>
              <a:off x="5996654" y="4163353"/>
              <a:ext cx="0" cy="8255"/>
            </a:xfrm>
            <a:custGeom>
              <a:avLst/>
              <a:gdLst/>
              <a:ahLst/>
              <a:cxnLst/>
              <a:rect l="l" t="t" r="r" b="b"/>
              <a:pathLst>
                <a:path h="8254">
                  <a:moveTo>
                    <a:pt x="0" y="8241"/>
                  </a:moveTo>
                  <a:lnTo>
                    <a:pt x="0" y="3848"/>
                  </a:lnTo>
                </a:path>
                <a:path h="8254">
                  <a:moveTo>
                    <a:pt x="0" y="824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8" name="object 17728"/>
            <p:cNvSpPr/>
            <p:nvPr/>
          </p:nvSpPr>
          <p:spPr>
            <a:xfrm>
              <a:off x="5996780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9" name="object 17729"/>
            <p:cNvSpPr/>
            <p:nvPr/>
          </p:nvSpPr>
          <p:spPr>
            <a:xfrm>
              <a:off x="5996907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0" name="object 17730"/>
            <p:cNvSpPr/>
            <p:nvPr/>
          </p:nvSpPr>
          <p:spPr>
            <a:xfrm>
              <a:off x="599792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1" name="object 17731"/>
            <p:cNvSpPr/>
            <p:nvPr/>
          </p:nvSpPr>
          <p:spPr>
            <a:xfrm>
              <a:off x="599804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2" name="object 17732"/>
            <p:cNvSpPr/>
            <p:nvPr/>
          </p:nvSpPr>
          <p:spPr>
            <a:xfrm>
              <a:off x="599880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3" name="object 17733"/>
            <p:cNvSpPr/>
            <p:nvPr/>
          </p:nvSpPr>
          <p:spPr>
            <a:xfrm>
              <a:off x="5999062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4" name="object 17734"/>
            <p:cNvSpPr/>
            <p:nvPr/>
          </p:nvSpPr>
          <p:spPr>
            <a:xfrm>
              <a:off x="5999188" y="4169164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15"/>
                  </a:moveTo>
                  <a:lnTo>
                    <a:pt x="887" y="121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5" name="object 17735"/>
            <p:cNvSpPr/>
            <p:nvPr/>
          </p:nvSpPr>
          <p:spPr>
            <a:xfrm>
              <a:off x="5999315" y="4157454"/>
              <a:ext cx="0" cy="14604"/>
            </a:xfrm>
            <a:custGeom>
              <a:avLst/>
              <a:gdLst/>
              <a:ahLst/>
              <a:cxnLst/>
              <a:rect l="l" t="t" r="r" b="b"/>
              <a:pathLst>
                <a:path h="14604">
                  <a:moveTo>
                    <a:pt x="0" y="1414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6" name="object 17736"/>
            <p:cNvSpPr/>
            <p:nvPr/>
          </p:nvSpPr>
          <p:spPr>
            <a:xfrm>
              <a:off x="5999442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7" name="object 17737"/>
            <p:cNvSpPr/>
            <p:nvPr/>
          </p:nvSpPr>
          <p:spPr>
            <a:xfrm>
              <a:off x="599956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8" name="object 17738"/>
            <p:cNvSpPr/>
            <p:nvPr/>
          </p:nvSpPr>
          <p:spPr>
            <a:xfrm>
              <a:off x="599982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9" name="object 17739"/>
            <p:cNvSpPr/>
            <p:nvPr/>
          </p:nvSpPr>
          <p:spPr>
            <a:xfrm>
              <a:off x="5999695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0" name="object 17740"/>
            <p:cNvSpPr/>
            <p:nvPr/>
          </p:nvSpPr>
          <p:spPr>
            <a:xfrm>
              <a:off x="6001469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1" name="object 17741"/>
            <p:cNvSpPr/>
            <p:nvPr/>
          </p:nvSpPr>
          <p:spPr>
            <a:xfrm>
              <a:off x="600172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2" name="object 17742"/>
            <p:cNvSpPr/>
            <p:nvPr/>
          </p:nvSpPr>
          <p:spPr>
            <a:xfrm>
              <a:off x="6001723" y="417058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6"/>
                  </a:moveTo>
                  <a:lnTo>
                    <a:pt x="887" y="50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3" name="object 17743"/>
            <p:cNvSpPr/>
            <p:nvPr/>
          </p:nvSpPr>
          <p:spPr>
            <a:xfrm>
              <a:off x="6001850" y="4161125"/>
              <a:ext cx="0" cy="10795"/>
            </a:xfrm>
            <a:custGeom>
              <a:avLst/>
              <a:gdLst/>
              <a:ahLst/>
              <a:cxnLst/>
              <a:rect l="l" t="t" r="r" b="b"/>
              <a:pathLst>
                <a:path h="10795">
                  <a:moveTo>
                    <a:pt x="0" y="1046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4" name="object 17744"/>
            <p:cNvSpPr/>
            <p:nvPr/>
          </p:nvSpPr>
          <p:spPr>
            <a:xfrm>
              <a:off x="6001976" y="4168720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36"/>
                  </a:moveTo>
                  <a:lnTo>
                    <a:pt x="887" y="143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5" name="object 17745"/>
            <p:cNvSpPr/>
            <p:nvPr/>
          </p:nvSpPr>
          <p:spPr>
            <a:xfrm>
              <a:off x="6002103" y="41710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6" name="object 17746"/>
            <p:cNvSpPr/>
            <p:nvPr/>
          </p:nvSpPr>
          <p:spPr>
            <a:xfrm>
              <a:off x="6002230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7" name="object 17747"/>
            <p:cNvSpPr/>
            <p:nvPr/>
          </p:nvSpPr>
          <p:spPr>
            <a:xfrm>
              <a:off x="600223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8" name="object 17748"/>
            <p:cNvSpPr/>
            <p:nvPr/>
          </p:nvSpPr>
          <p:spPr>
            <a:xfrm>
              <a:off x="600324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9" name="object 17749"/>
            <p:cNvSpPr/>
            <p:nvPr/>
          </p:nvSpPr>
          <p:spPr>
            <a:xfrm>
              <a:off x="6003877" y="417035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20"/>
                  </a:moveTo>
                  <a:lnTo>
                    <a:pt x="887" y="6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0" name="object 17750"/>
            <p:cNvSpPr/>
            <p:nvPr/>
          </p:nvSpPr>
          <p:spPr>
            <a:xfrm>
              <a:off x="6003244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1" name="object 17751"/>
            <p:cNvSpPr/>
            <p:nvPr/>
          </p:nvSpPr>
          <p:spPr>
            <a:xfrm>
              <a:off x="6004384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2" name="object 17752"/>
            <p:cNvSpPr/>
            <p:nvPr/>
          </p:nvSpPr>
          <p:spPr>
            <a:xfrm>
              <a:off x="6004384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3" name="object 17753"/>
            <p:cNvSpPr/>
            <p:nvPr/>
          </p:nvSpPr>
          <p:spPr>
            <a:xfrm>
              <a:off x="6004511" y="4167176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41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4" name="object 17754"/>
            <p:cNvSpPr/>
            <p:nvPr/>
          </p:nvSpPr>
          <p:spPr>
            <a:xfrm>
              <a:off x="6004638" y="416955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19"/>
                  </a:moveTo>
                  <a:lnTo>
                    <a:pt x="887" y="101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5" name="object 17755"/>
            <p:cNvSpPr/>
            <p:nvPr/>
          </p:nvSpPr>
          <p:spPr>
            <a:xfrm>
              <a:off x="600489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6" name="object 17756"/>
            <p:cNvSpPr/>
            <p:nvPr/>
          </p:nvSpPr>
          <p:spPr>
            <a:xfrm>
              <a:off x="600501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7" name="object 17757"/>
            <p:cNvSpPr/>
            <p:nvPr/>
          </p:nvSpPr>
          <p:spPr>
            <a:xfrm>
              <a:off x="600577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8" name="object 17758"/>
            <p:cNvSpPr/>
            <p:nvPr/>
          </p:nvSpPr>
          <p:spPr>
            <a:xfrm>
              <a:off x="600653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9" name="object 17759"/>
            <p:cNvSpPr/>
            <p:nvPr/>
          </p:nvSpPr>
          <p:spPr>
            <a:xfrm>
              <a:off x="600691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0" name="object 17760"/>
            <p:cNvSpPr/>
            <p:nvPr/>
          </p:nvSpPr>
          <p:spPr>
            <a:xfrm>
              <a:off x="6007046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1" name="object 17761"/>
            <p:cNvSpPr/>
            <p:nvPr/>
          </p:nvSpPr>
          <p:spPr>
            <a:xfrm>
              <a:off x="6007172" y="417022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83"/>
                  </a:moveTo>
                  <a:lnTo>
                    <a:pt x="887" y="68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2" name="object 17762"/>
            <p:cNvSpPr/>
            <p:nvPr/>
          </p:nvSpPr>
          <p:spPr>
            <a:xfrm>
              <a:off x="6007299" y="417069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9"/>
                  </a:moveTo>
                  <a:lnTo>
                    <a:pt x="887" y="44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3" name="object 17763"/>
            <p:cNvSpPr/>
            <p:nvPr/>
          </p:nvSpPr>
          <p:spPr>
            <a:xfrm>
              <a:off x="6007426" y="416911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40"/>
                  </a:moveTo>
                  <a:lnTo>
                    <a:pt x="887" y="124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4" name="object 17764"/>
            <p:cNvSpPr/>
            <p:nvPr/>
          </p:nvSpPr>
          <p:spPr>
            <a:xfrm>
              <a:off x="6007552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5" name="object 17765"/>
            <p:cNvSpPr/>
            <p:nvPr/>
          </p:nvSpPr>
          <p:spPr>
            <a:xfrm>
              <a:off x="600831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6" name="object 17766"/>
            <p:cNvSpPr/>
            <p:nvPr/>
          </p:nvSpPr>
          <p:spPr>
            <a:xfrm>
              <a:off x="600844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7" name="object 17767"/>
            <p:cNvSpPr/>
            <p:nvPr/>
          </p:nvSpPr>
          <p:spPr>
            <a:xfrm>
              <a:off x="600856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8" name="object 17768"/>
            <p:cNvSpPr/>
            <p:nvPr/>
          </p:nvSpPr>
          <p:spPr>
            <a:xfrm>
              <a:off x="600882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9" name="object 17769"/>
            <p:cNvSpPr/>
            <p:nvPr/>
          </p:nvSpPr>
          <p:spPr>
            <a:xfrm>
              <a:off x="600958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0" name="object 17770"/>
            <p:cNvSpPr/>
            <p:nvPr/>
          </p:nvSpPr>
          <p:spPr>
            <a:xfrm>
              <a:off x="6009707" y="4165847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574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1" name="object 17771"/>
            <p:cNvSpPr/>
            <p:nvPr/>
          </p:nvSpPr>
          <p:spPr>
            <a:xfrm>
              <a:off x="6009707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2" name="object 17772"/>
            <p:cNvSpPr/>
            <p:nvPr/>
          </p:nvSpPr>
          <p:spPr>
            <a:xfrm>
              <a:off x="6009834" y="416982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86"/>
                  </a:moveTo>
                  <a:lnTo>
                    <a:pt x="887" y="88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3" name="object 17773"/>
            <p:cNvSpPr/>
            <p:nvPr/>
          </p:nvSpPr>
          <p:spPr>
            <a:xfrm>
              <a:off x="6009960" y="416984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73"/>
                  </a:moveTo>
                  <a:lnTo>
                    <a:pt x="887" y="87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4" name="object 17774"/>
            <p:cNvSpPr/>
            <p:nvPr/>
          </p:nvSpPr>
          <p:spPr>
            <a:xfrm>
              <a:off x="601021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5" name="object 17775"/>
            <p:cNvSpPr/>
            <p:nvPr/>
          </p:nvSpPr>
          <p:spPr>
            <a:xfrm>
              <a:off x="601034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6" name="object 17776"/>
            <p:cNvSpPr/>
            <p:nvPr/>
          </p:nvSpPr>
          <p:spPr>
            <a:xfrm>
              <a:off x="601072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7" name="object 17777"/>
            <p:cNvSpPr/>
            <p:nvPr/>
          </p:nvSpPr>
          <p:spPr>
            <a:xfrm>
              <a:off x="601097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8" name="object 17778"/>
            <p:cNvSpPr/>
            <p:nvPr/>
          </p:nvSpPr>
          <p:spPr>
            <a:xfrm>
              <a:off x="601173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9" name="object 17779"/>
            <p:cNvSpPr/>
            <p:nvPr/>
          </p:nvSpPr>
          <p:spPr>
            <a:xfrm>
              <a:off x="6012241" y="417018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02"/>
                  </a:moveTo>
                  <a:lnTo>
                    <a:pt x="887" y="70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0" name="object 17780"/>
            <p:cNvSpPr/>
            <p:nvPr/>
          </p:nvSpPr>
          <p:spPr>
            <a:xfrm>
              <a:off x="6012368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1" name="object 17781"/>
            <p:cNvSpPr/>
            <p:nvPr/>
          </p:nvSpPr>
          <p:spPr>
            <a:xfrm>
              <a:off x="6012495" y="417061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7"/>
                  </a:moveTo>
                  <a:lnTo>
                    <a:pt x="887" y="48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2" name="object 17782"/>
            <p:cNvSpPr/>
            <p:nvPr/>
          </p:nvSpPr>
          <p:spPr>
            <a:xfrm>
              <a:off x="6012622" y="417072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6"/>
                  </a:moveTo>
                  <a:lnTo>
                    <a:pt x="887" y="43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3" name="object 17783"/>
            <p:cNvSpPr/>
            <p:nvPr/>
          </p:nvSpPr>
          <p:spPr>
            <a:xfrm>
              <a:off x="6012748" y="4167037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55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4" name="object 17784"/>
            <p:cNvSpPr/>
            <p:nvPr/>
          </p:nvSpPr>
          <p:spPr>
            <a:xfrm>
              <a:off x="601300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5" name="object 17785"/>
            <p:cNvSpPr/>
            <p:nvPr/>
          </p:nvSpPr>
          <p:spPr>
            <a:xfrm>
              <a:off x="601363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6" name="object 17786"/>
            <p:cNvSpPr/>
            <p:nvPr/>
          </p:nvSpPr>
          <p:spPr>
            <a:xfrm>
              <a:off x="601477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7" name="object 17787"/>
            <p:cNvSpPr/>
            <p:nvPr/>
          </p:nvSpPr>
          <p:spPr>
            <a:xfrm>
              <a:off x="6014903" y="417089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8" name="object 17788"/>
            <p:cNvSpPr/>
            <p:nvPr/>
          </p:nvSpPr>
          <p:spPr>
            <a:xfrm>
              <a:off x="6014903" y="417013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27"/>
                  </a:moveTo>
                  <a:lnTo>
                    <a:pt x="887" y="72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9" name="object 17789"/>
            <p:cNvSpPr/>
            <p:nvPr/>
          </p:nvSpPr>
          <p:spPr>
            <a:xfrm>
              <a:off x="6015156" y="4169645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74"/>
                  </a:moveTo>
                  <a:lnTo>
                    <a:pt x="887" y="97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0" name="object 17790"/>
            <p:cNvSpPr/>
            <p:nvPr/>
          </p:nvSpPr>
          <p:spPr>
            <a:xfrm>
              <a:off x="6015156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1" name="object 17791"/>
            <p:cNvSpPr/>
            <p:nvPr/>
          </p:nvSpPr>
          <p:spPr>
            <a:xfrm>
              <a:off x="6015283" y="416967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62"/>
                  </a:moveTo>
                  <a:lnTo>
                    <a:pt x="887" y="96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2" name="object 17792"/>
            <p:cNvSpPr/>
            <p:nvPr/>
          </p:nvSpPr>
          <p:spPr>
            <a:xfrm>
              <a:off x="601553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3" name="object 17793"/>
            <p:cNvSpPr/>
            <p:nvPr/>
          </p:nvSpPr>
          <p:spPr>
            <a:xfrm>
              <a:off x="601604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4" name="object 17794"/>
            <p:cNvSpPr/>
            <p:nvPr/>
          </p:nvSpPr>
          <p:spPr>
            <a:xfrm>
              <a:off x="601629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5" name="object 17795"/>
            <p:cNvSpPr/>
            <p:nvPr/>
          </p:nvSpPr>
          <p:spPr>
            <a:xfrm>
              <a:off x="601629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6" name="object 17796"/>
            <p:cNvSpPr/>
            <p:nvPr/>
          </p:nvSpPr>
          <p:spPr>
            <a:xfrm>
              <a:off x="601642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7" name="object 17797"/>
            <p:cNvSpPr/>
            <p:nvPr/>
          </p:nvSpPr>
          <p:spPr>
            <a:xfrm>
              <a:off x="601731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8" name="object 17798"/>
            <p:cNvSpPr/>
            <p:nvPr/>
          </p:nvSpPr>
          <p:spPr>
            <a:xfrm>
              <a:off x="6016677" y="417153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9" name="object 17799"/>
            <p:cNvSpPr/>
            <p:nvPr/>
          </p:nvSpPr>
          <p:spPr>
            <a:xfrm>
              <a:off x="6017691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0" name="object 17800"/>
            <p:cNvSpPr/>
            <p:nvPr/>
          </p:nvSpPr>
          <p:spPr>
            <a:xfrm>
              <a:off x="6017691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1" name="object 17801"/>
            <p:cNvSpPr/>
            <p:nvPr/>
          </p:nvSpPr>
          <p:spPr>
            <a:xfrm>
              <a:off x="6017817" y="41710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2" name="object 17802"/>
            <p:cNvSpPr/>
            <p:nvPr/>
          </p:nvSpPr>
          <p:spPr>
            <a:xfrm>
              <a:off x="6017944" y="417016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15"/>
                  </a:moveTo>
                  <a:lnTo>
                    <a:pt x="887" y="71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3" name="object 17803"/>
            <p:cNvSpPr/>
            <p:nvPr/>
          </p:nvSpPr>
          <p:spPr>
            <a:xfrm>
              <a:off x="6018071" y="4168999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297"/>
                  </a:moveTo>
                  <a:lnTo>
                    <a:pt x="887" y="129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4" name="object 17804"/>
            <p:cNvSpPr/>
            <p:nvPr/>
          </p:nvSpPr>
          <p:spPr>
            <a:xfrm>
              <a:off x="601807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5" name="object 17805"/>
            <p:cNvSpPr/>
            <p:nvPr/>
          </p:nvSpPr>
          <p:spPr>
            <a:xfrm>
              <a:off x="601895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6" name="object 17806"/>
            <p:cNvSpPr/>
            <p:nvPr/>
          </p:nvSpPr>
          <p:spPr>
            <a:xfrm>
              <a:off x="6020099" y="4101147"/>
              <a:ext cx="0" cy="70485"/>
            </a:xfrm>
            <a:custGeom>
              <a:avLst/>
              <a:gdLst/>
              <a:ahLst/>
              <a:cxnLst/>
              <a:rect l="l" t="t" r="r" b="b"/>
              <a:pathLst>
                <a:path h="70485">
                  <a:moveTo>
                    <a:pt x="0" y="70447"/>
                  </a:moveTo>
                  <a:lnTo>
                    <a:pt x="0" y="70434"/>
                  </a:lnTo>
                </a:path>
                <a:path h="70485">
                  <a:moveTo>
                    <a:pt x="0" y="7044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7" name="object 17807"/>
            <p:cNvSpPr/>
            <p:nvPr/>
          </p:nvSpPr>
          <p:spPr>
            <a:xfrm>
              <a:off x="6020352" y="417080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8" name="object 17808"/>
            <p:cNvSpPr/>
            <p:nvPr/>
          </p:nvSpPr>
          <p:spPr>
            <a:xfrm>
              <a:off x="6020479" y="417049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0"/>
                  </a:moveTo>
                  <a:lnTo>
                    <a:pt x="887" y="5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9" name="object 17809"/>
            <p:cNvSpPr/>
            <p:nvPr/>
          </p:nvSpPr>
          <p:spPr>
            <a:xfrm>
              <a:off x="6020605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0" name="object 17810"/>
            <p:cNvSpPr/>
            <p:nvPr/>
          </p:nvSpPr>
          <p:spPr>
            <a:xfrm>
              <a:off x="6020605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1" name="object 17811"/>
            <p:cNvSpPr/>
            <p:nvPr/>
          </p:nvSpPr>
          <p:spPr>
            <a:xfrm>
              <a:off x="602073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2" name="object 17812"/>
            <p:cNvSpPr/>
            <p:nvPr/>
          </p:nvSpPr>
          <p:spPr>
            <a:xfrm>
              <a:off x="602123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3" name="object 17813"/>
            <p:cNvSpPr/>
            <p:nvPr/>
          </p:nvSpPr>
          <p:spPr>
            <a:xfrm>
              <a:off x="602161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4" name="object 17814"/>
            <p:cNvSpPr/>
            <p:nvPr/>
          </p:nvSpPr>
          <p:spPr>
            <a:xfrm>
              <a:off x="602187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5" name="object 17815"/>
            <p:cNvSpPr/>
            <p:nvPr/>
          </p:nvSpPr>
          <p:spPr>
            <a:xfrm>
              <a:off x="602212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6" name="object 17816"/>
            <p:cNvSpPr/>
            <p:nvPr/>
          </p:nvSpPr>
          <p:spPr>
            <a:xfrm>
              <a:off x="602238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7" name="object 17817"/>
            <p:cNvSpPr/>
            <p:nvPr/>
          </p:nvSpPr>
          <p:spPr>
            <a:xfrm>
              <a:off x="6022633" y="4155505"/>
              <a:ext cx="0" cy="16510"/>
            </a:xfrm>
            <a:custGeom>
              <a:avLst/>
              <a:gdLst/>
              <a:ahLst/>
              <a:cxnLst/>
              <a:rect l="l" t="t" r="r" b="b"/>
              <a:pathLst>
                <a:path h="16510">
                  <a:moveTo>
                    <a:pt x="0" y="16089"/>
                  </a:moveTo>
                  <a:lnTo>
                    <a:pt x="0" y="16076"/>
                  </a:lnTo>
                </a:path>
                <a:path h="16510">
                  <a:moveTo>
                    <a:pt x="0" y="1608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8" name="object 17818"/>
            <p:cNvSpPr/>
            <p:nvPr/>
          </p:nvSpPr>
          <p:spPr>
            <a:xfrm>
              <a:off x="602288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9" name="object 17819"/>
            <p:cNvSpPr/>
            <p:nvPr/>
          </p:nvSpPr>
          <p:spPr>
            <a:xfrm>
              <a:off x="6023013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0" name="object 17820"/>
            <p:cNvSpPr/>
            <p:nvPr/>
          </p:nvSpPr>
          <p:spPr>
            <a:xfrm>
              <a:off x="6023140" y="417041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88"/>
                  </a:moveTo>
                  <a:lnTo>
                    <a:pt x="887" y="5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1" name="object 17821"/>
            <p:cNvSpPr/>
            <p:nvPr/>
          </p:nvSpPr>
          <p:spPr>
            <a:xfrm>
              <a:off x="6023140" y="41710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2" name="object 17822"/>
            <p:cNvSpPr/>
            <p:nvPr/>
          </p:nvSpPr>
          <p:spPr>
            <a:xfrm>
              <a:off x="6023267" y="41709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3" name="object 17823"/>
            <p:cNvSpPr/>
            <p:nvPr/>
          </p:nvSpPr>
          <p:spPr>
            <a:xfrm>
              <a:off x="602339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4" name="object 17824"/>
            <p:cNvSpPr/>
            <p:nvPr/>
          </p:nvSpPr>
          <p:spPr>
            <a:xfrm>
              <a:off x="602390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5" name="object 17825"/>
            <p:cNvSpPr/>
            <p:nvPr/>
          </p:nvSpPr>
          <p:spPr>
            <a:xfrm>
              <a:off x="602415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6" name="object 17826"/>
            <p:cNvSpPr/>
            <p:nvPr/>
          </p:nvSpPr>
          <p:spPr>
            <a:xfrm>
              <a:off x="602453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7" name="object 17827"/>
            <p:cNvSpPr/>
            <p:nvPr/>
          </p:nvSpPr>
          <p:spPr>
            <a:xfrm>
              <a:off x="602529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8" name="object 17828"/>
            <p:cNvSpPr/>
            <p:nvPr/>
          </p:nvSpPr>
          <p:spPr>
            <a:xfrm>
              <a:off x="6025421" y="4168265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64"/>
                  </a:moveTo>
                  <a:lnTo>
                    <a:pt x="887" y="1664"/>
                  </a:lnTo>
                </a:path>
              </a:pathLst>
            </a:custGeom>
            <a:ln w="3329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9" name="object 17829"/>
            <p:cNvSpPr/>
            <p:nvPr/>
          </p:nvSpPr>
          <p:spPr>
            <a:xfrm>
              <a:off x="6025675" y="4118350"/>
              <a:ext cx="0" cy="53340"/>
            </a:xfrm>
            <a:custGeom>
              <a:avLst/>
              <a:gdLst/>
              <a:ahLst/>
              <a:cxnLst/>
              <a:rect l="l" t="t" r="r" b="b"/>
              <a:pathLst>
                <a:path h="53339">
                  <a:moveTo>
                    <a:pt x="0" y="5324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0" name="object 17830"/>
            <p:cNvSpPr/>
            <p:nvPr/>
          </p:nvSpPr>
          <p:spPr>
            <a:xfrm>
              <a:off x="6025675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1" name="object 17831"/>
            <p:cNvSpPr/>
            <p:nvPr/>
          </p:nvSpPr>
          <p:spPr>
            <a:xfrm>
              <a:off x="6025801" y="417017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08"/>
                  </a:moveTo>
                  <a:lnTo>
                    <a:pt x="887" y="70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2" name="object 17832"/>
            <p:cNvSpPr/>
            <p:nvPr/>
          </p:nvSpPr>
          <p:spPr>
            <a:xfrm>
              <a:off x="6025928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3" name="object 17833"/>
            <p:cNvSpPr/>
            <p:nvPr/>
          </p:nvSpPr>
          <p:spPr>
            <a:xfrm>
              <a:off x="602605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4" name="object 17834"/>
            <p:cNvSpPr/>
            <p:nvPr/>
          </p:nvSpPr>
          <p:spPr>
            <a:xfrm>
              <a:off x="602681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5" name="object 17835"/>
            <p:cNvSpPr/>
            <p:nvPr/>
          </p:nvSpPr>
          <p:spPr>
            <a:xfrm>
              <a:off x="6027069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6" name="object 17836"/>
            <p:cNvSpPr/>
            <p:nvPr/>
          </p:nvSpPr>
          <p:spPr>
            <a:xfrm>
              <a:off x="602719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7" name="object 17837"/>
            <p:cNvSpPr/>
            <p:nvPr/>
          </p:nvSpPr>
          <p:spPr>
            <a:xfrm>
              <a:off x="602744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8" name="object 17838"/>
            <p:cNvSpPr/>
            <p:nvPr/>
          </p:nvSpPr>
          <p:spPr>
            <a:xfrm>
              <a:off x="6027829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9" name="object 17839"/>
            <p:cNvSpPr/>
            <p:nvPr/>
          </p:nvSpPr>
          <p:spPr>
            <a:xfrm>
              <a:off x="602795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0" name="object 17840"/>
            <p:cNvSpPr/>
            <p:nvPr/>
          </p:nvSpPr>
          <p:spPr>
            <a:xfrm>
              <a:off x="6028082" y="41710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1" name="object 17841"/>
            <p:cNvSpPr/>
            <p:nvPr/>
          </p:nvSpPr>
          <p:spPr>
            <a:xfrm>
              <a:off x="6028209" y="4157454"/>
              <a:ext cx="0" cy="14604"/>
            </a:xfrm>
            <a:custGeom>
              <a:avLst/>
              <a:gdLst/>
              <a:ahLst/>
              <a:cxnLst/>
              <a:rect l="l" t="t" r="r" b="b"/>
              <a:pathLst>
                <a:path h="14604">
                  <a:moveTo>
                    <a:pt x="0" y="1414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2" name="object 17842"/>
            <p:cNvSpPr/>
            <p:nvPr/>
          </p:nvSpPr>
          <p:spPr>
            <a:xfrm>
              <a:off x="6028463" y="417059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0"/>
                  </a:moveTo>
                  <a:lnTo>
                    <a:pt x="887" y="50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3" name="object 17843"/>
            <p:cNvSpPr/>
            <p:nvPr/>
          </p:nvSpPr>
          <p:spPr>
            <a:xfrm>
              <a:off x="602858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4" name="object 17844"/>
            <p:cNvSpPr/>
            <p:nvPr/>
          </p:nvSpPr>
          <p:spPr>
            <a:xfrm>
              <a:off x="602935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5" name="object 17845"/>
            <p:cNvSpPr/>
            <p:nvPr/>
          </p:nvSpPr>
          <p:spPr>
            <a:xfrm>
              <a:off x="602947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6" name="object 17846"/>
            <p:cNvSpPr/>
            <p:nvPr/>
          </p:nvSpPr>
          <p:spPr>
            <a:xfrm>
              <a:off x="602960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7" name="object 17847"/>
            <p:cNvSpPr/>
            <p:nvPr/>
          </p:nvSpPr>
          <p:spPr>
            <a:xfrm>
              <a:off x="602973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8" name="object 17848"/>
            <p:cNvSpPr/>
            <p:nvPr/>
          </p:nvSpPr>
          <p:spPr>
            <a:xfrm>
              <a:off x="602998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9" name="object 17849"/>
            <p:cNvSpPr/>
            <p:nvPr/>
          </p:nvSpPr>
          <p:spPr>
            <a:xfrm>
              <a:off x="603049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0" name="object 17850"/>
            <p:cNvSpPr/>
            <p:nvPr/>
          </p:nvSpPr>
          <p:spPr>
            <a:xfrm>
              <a:off x="6030617" y="41710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1" name="object 17851"/>
            <p:cNvSpPr/>
            <p:nvPr/>
          </p:nvSpPr>
          <p:spPr>
            <a:xfrm>
              <a:off x="6030744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2" name="object 17852"/>
            <p:cNvSpPr/>
            <p:nvPr/>
          </p:nvSpPr>
          <p:spPr>
            <a:xfrm>
              <a:off x="6030871" y="4166670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92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3" name="object 17853"/>
            <p:cNvSpPr/>
            <p:nvPr/>
          </p:nvSpPr>
          <p:spPr>
            <a:xfrm>
              <a:off x="6031124" y="417024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77"/>
                  </a:moveTo>
                  <a:lnTo>
                    <a:pt x="887" y="6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4" name="object 17854"/>
            <p:cNvSpPr/>
            <p:nvPr/>
          </p:nvSpPr>
          <p:spPr>
            <a:xfrm>
              <a:off x="6031251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5" name="object 17855"/>
            <p:cNvSpPr/>
            <p:nvPr/>
          </p:nvSpPr>
          <p:spPr>
            <a:xfrm>
              <a:off x="603201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6" name="object 17856"/>
            <p:cNvSpPr/>
            <p:nvPr/>
          </p:nvSpPr>
          <p:spPr>
            <a:xfrm>
              <a:off x="6032518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7" name="object 17857"/>
            <p:cNvSpPr/>
            <p:nvPr/>
          </p:nvSpPr>
          <p:spPr>
            <a:xfrm>
              <a:off x="603264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8" name="object 17858"/>
            <p:cNvSpPr/>
            <p:nvPr/>
          </p:nvSpPr>
          <p:spPr>
            <a:xfrm>
              <a:off x="603302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9" name="object 17859"/>
            <p:cNvSpPr/>
            <p:nvPr/>
          </p:nvSpPr>
          <p:spPr>
            <a:xfrm>
              <a:off x="603315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0" name="object 17860"/>
            <p:cNvSpPr/>
            <p:nvPr/>
          </p:nvSpPr>
          <p:spPr>
            <a:xfrm>
              <a:off x="6033278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1" name="object 17861"/>
            <p:cNvSpPr/>
            <p:nvPr/>
          </p:nvSpPr>
          <p:spPr>
            <a:xfrm>
              <a:off x="6033405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2" name="object 17862"/>
            <p:cNvSpPr/>
            <p:nvPr/>
          </p:nvSpPr>
          <p:spPr>
            <a:xfrm>
              <a:off x="603353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3" name="object 17863"/>
            <p:cNvSpPr/>
            <p:nvPr/>
          </p:nvSpPr>
          <p:spPr>
            <a:xfrm>
              <a:off x="6033532" y="4169531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31"/>
                  </a:moveTo>
                  <a:lnTo>
                    <a:pt x="887" y="10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4" name="object 17864"/>
            <p:cNvSpPr/>
            <p:nvPr/>
          </p:nvSpPr>
          <p:spPr>
            <a:xfrm>
              <a:off x="6033659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5" name="object 17865"/>
            <p:cNvSpPr/>
            <p:nvPr/>
          </p:nvSpPr>
          <p:spPr>
            <a:xfrm>
              <a:off x="603378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6" name="object 17866"/>
            <p:cNvSpPr/>
            <p:nvPr/>
          </p:nvSpPr>
          <p:spPr>
            <a:xfrm>
              <a:off x="603391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7" name="object 17867"/>
            <p:cNvSpPr/>
            <p:nvPr/>
          </p:nvSpPr>
          <p:spPr>
            <a:xfrm>
              <a:off x="603467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8" name="object 17868"/>
            <p:cNvSpPr/>
            <p:nvPr/>
          </p:nvSpPr>
          <p:spPr>
            <a:xfrm>
              <a:off x="603492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9" name="object 17869"/>
            <p:cNvSpPr/>
            <p:nvPr/>
          </p:nvSpPr>
          <p:spPr>
            <a:xfrm>
              <a:off x="603517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0" name="object 17870"/>
            <p:cNvSpPr/>
            <p:nvPr/>
          </p:nvSpPr>
          <p:spPr>
            <a:xfrm>
              <a:off x="603568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1" name="object 17871"/>
            <p:cNvSpPr/>
            <p:nvPr/>
          </p:nvSpPr>
          <p:spPr>
            <a:xfrm>
              <a:off x="6035813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2" name="object 17872"/>
            <p:cNvSpPr/>
            <p:nvPr/>
          </p:nvSpPr>
          <p:spPr>
            <a:xfrm>
              <a:off x="6035940" y="416979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98"/>
                  </a:moveTo>
                  <a:lnTo>
                    <a:pt x="887" y="89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3" name="object 17873"/>
            <p:cNvSpPr/>
            <p:nvPr/>
          </p:nvSpPr>
          <p:spPr>
            <a:xfrm>
              <a:off x="6036066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4" name="object 17874"/>
            <p:cNvSpPr/>
            <p:nvPr/>
          </p:nvSpPr>
          <p:spPr>
            <a:xfrm>
              <a:off x="6036193" y="4168290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51"/>
                  </a:moveTo>
                  <a:lnTo>
                    <a:pt x="887" y="1651"/>
                  </a:lnTo>
                </a:path>
              </a:pathLst>
            </a:custGeom>
            <a:ln w="3303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5" name="object 17875"/>
            <p:cNvSpPr/>
            <p:nvPr/>
          </p:nvSpPr>
          <p:spPr>
            <a:xfrm>
              <a:off x="6036320" y="417058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6"/>
                  </a:moveTo>
                  <a:lnTo>
                    <a:pt x="887" y="50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6" name="object 17876"/>
            <p:cNvSpPr/>
            <p:nvPr/>
          </p:nvSpPr>
          <p:spPr>
            <a:xfrm>
              <a:off x="6036320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7" name="object 17877"/>
            <p:cNvSpPr/>
            <p:nvPr/>
          </p:nvSpPr>
          <p:spPr>
            <a:xfrm>
              <a:off x="603657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8" name="object 17878"/>
            <p:cNvSpPr/>
            <p:nvPr/>
          </p:nvSpPr>
          <p:spPr>
            <a:xfrm>
              <a:off x="603657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9" name="object 17879"/>
            <p:cNvSpPr/>
            <p:nvPr/>
          </p:nvSpPr>
          <p:spPr>
            <a:xfrm>
              <a:off x="603708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0" name="object 17880"/>
            <p:cNvSpPr/>
            <p:nvPr/>
          </p:nvSpPr>
          <p:spPr>
            <a:xfrm>
              <a:off x="603733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1" name="object 17881"/>
            <p:cNvSpPr/>
            <p:nvPr/>
          </p:nvSpPr>
          <p:spPr>
            <a:xfrm>
              <a:off x="6036573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2" name="object 17882"/>
            <p:cNvSpPr/>
            <p:nvPr/>
          </p:nvSpPr>
          <p:spPr>
            <a:xfrm>
              <a:off x="603809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3" name="object 17883"/>
            <p:cNvSpPr/>
            <p:nvPr/>
          </p:nvSpPr>
          <p:spPr>
            <a:xfrm>
              <a:off x="603834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4" name="object 17884"/>
            <p:cNvSpPr/>
            <p:nvPr/>
          </p:nvSpPr>
          <p:spPr>
            <a:xfrm>
              <a:off x="6038601" y="41712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5" name="object 17885"/>
            <p:cNvSpPr/>
            <p:nvPr/>
          </p:nvSpPr>
          <p:spPr>
            <a:xfrm>
              <a:off x="603872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6" name="object 17886"/>
            <p:cNvSpPr/>
            <p:nvPr/>
          </p:nvSpPr>
          <p:spPr>
            <a:xfrm>
              <a:off x="6038854" y="41709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7" name="object 17887"/>
            <p:cNvSpPr/>
            <p:nvPr/>
          </p:nvSpPr>
          <p:spPr>
            <a:xfrm>
              <a:off x="6038854" y="4146896"/>
              <a:ext cx="0" cy="24765"/>
            </a:xfrm>
            <a:custGeom>
              <a:avLst/>
              <a:gdLst/>
              <a:ahLst/>
              <a:cxnLst/>
              <a:rect l="l" t="t" r="r" b="b"/>
              <a:pathLst>
                <a:path h="24764">
                  <a:moveTo>
                    <a:pt x="0" y="2469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8" name="object 17888"/>
            <p:cNvSpPr/>
            <p:nvPr/>
          </p:nvSpPr>
          <p:spPr>
            <a:xfrm>
              <a:off x="603910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9" name="object 17889"/>
            <p:cNvSpPr/>
            <p:nvPr/>
          </p:nvSpPr>
          <p:spPr>
            <a:xfrm>
              <a:off x="603986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0" name="object 17890"/>
            <p:cNvSpPr/>
            <p:nvPr/>
          </p:nvSpPr>
          <p:spPr>
            <a:xfrm>
              <a:off x="6041009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1" name="object 17891"/>
            <p:cNvSpPr/>
            <p:nvPr/>
          </p:nvSpPr>
          <p:spPr>
            <a:xfrm>
              <a:off x="6041136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2" name="object 17892"/>
            <p:cNvSpPr/>
            <p:nvPr/>
          </p:nvSpPr>
          <p:spPr>
            <a:xfrm>
              <a:off x="604126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3" name="object 17893"/>
            <p:cNvSpPr/>
            <p:nvPr/>
          </p:nvSpPr>
          <p:spPr>
            <a:xfrm>
              <a:off x="6041389" y="41712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4" name="object 17894"/>
            <p:cNvSpPr/>
            <p:nvPr/>
          </p:nvSpPr>
          <p:spPr>
            <a:xfrm>
              <a:off x="6041389" y="4159467"/>
              <a:ext cx="0" cy="12700"/>
            </a:xfrm>
            <a:custGeom>
              <a:avLst/>
              <a:gdLst/>
              <a:ahLst/>
              <a:cxnLst/>
              <a:rect l="l" t="t" r="r" b="b"/>
              <a:pathLst>
                <a:path h="12700">
                  <a:moveTo>
                    <a:pt x="0" y="12127"/>
                  </a:moveTo>
                  <a:lnTo>
                    <a:pt x="0" y="0"/>
                  </a:lnTo>
                </a:path>
                <a:path h="12700">
                  <a:moveTo>
                    <a:pt x="0" y="12127"/>
                  </a:moveTo>
                  <a:lnTo>
                    <a:pt x="0" y="583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5" name="object 17895"/>
            <p:cNvSpPr/>
            <p:nvPr/>
          </p:nvSpPr>
          <p:spPr>
            <a:xfrm>
              <a:off x="604176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6" name="object 17896"/>
            <p:cNvSpPr/>
            <p:nvPr/>
          </p:nvSpPr>
          <p:spPr>
            <a:xfrm>
              <a:off x="6041642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7" name="object 17897"/>
            <p:cNvSpPr/>
            <p:nvPr/>
          </p:nvSpPr>
          <p:spPr>
            <a:xfrm>
              <a:off x="604303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8" name="object 17898"/>
            <p:cNvSpPr/>
            <p:nvPr/>
          </p:nvSpPr>
          <p:spPr>
            <a:xfrm>
              <a:off x="6043797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9" name="object 17899"/>
            <p:cNvSpPr/>
            <p:nvPr/>
          </p:nvSpPr>
          <p:spPr>
            <a:xfrm>
              <a:off x="604392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0" name="object 17900"/>
            <p:cNvSpPr/>
            <p:nvPr/>
          </p:nvSpPr>
          <p:spPr>
            <a:xfrm>
              <a:off x="6044050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1" name="object 17901"/>
            <p:cNvSpPr/>
            <p:nvPr/>
          </p:nvSpPr>
          <p:spPr>
            <a:xfrm>
              <a:off x="6044050" y="4168606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93"/>
                  </a:moveTo>
                  <a:lnTo>
                    <a:pt x="887" y="149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2" name="object 17902"/>
            <p:cNvSpPr/>
            <p:nvPr/>
          </p:nvSpPr>
          <p:spPr>
            <a:xfrm>
              <a:off x="6044177" y="4168062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765"/>
                  </a:moveTo>
                  <a:lnTo>
                    <a:pt x="887" y="1765"/>
                  </a:lnTo>
                </a:path>
              </a:pathLst>
            </a:custGeom>
            <a:ln w="3531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3" name="object 17903"/>
            <p:cNvSpPr/>
            <p:nvPr/>
          </p:nvSpPr>
          <p:spPr>
            <a:xfrm>
              <a:off x="6044304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4" name="object 17904"/>
            <p:cNvSpPr/>
            <p:nvPr/>
          </p:nvSpPr>
          <p:spPr>
            <a:xfrm>
              <a:off x="604493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5" name="object 17905"/>
            <p:cNvSpPr/>
            <p:nvPr/>
          </p:nvSpPr>
          <p:spPr>
            <a:xfrm>
              <a:off x="604531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6" name="object 17906"/>
            <p:cNvSpPr/>
            <p:nvPr/>
          </p:nvSpPr>
          <p:spPr>
            <a:xfrm>
              <a:off x="604557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7" name="object 17907"/>
            <p:cNvSpPr/>
            <p:nvPr/>
          </p:nvSpPr>
          <p:spPr>
            <a:xfrm>
              <a:off x="604595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8" name="object 17908"/>
            <p:cNvSpPr/>
            <p:nvPr/>
          </p:nvSpPr>
          <p:spPr>
            <a:xfrm>
              <a:off x="6046458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9" name="object 17909"/>
            <p:cNvSpPr/>
            <p:nvPr/>
          </p:nvSpPr>
          <p:spPr>
            <a:xfrm>
              <a:off x="6046585" y="417074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0" name="object 17910"/>
            <p:cNvSpPr/>
            <p:nvPr/>
          </p:nvSpPr>
          <p:spPr>
            <a:xfrm>
              <a:off x="6046712" y="4167125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46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1" name="object 17911"/>
            <p:cNvSpPr/>
            <p:nvPr/>
          </p:nvSpPr>
          <p:spPr>
            <a:xfrm>
              <a:off x="6046965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2" name="object 17912"/>
            <p:cNvSpPr/>
            <p:nvPr/>
          </p:nvSpPr>
          <p:spPr>
            <a:xfrm>
              <a:off x="6046078" y="417158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253" y="0"/>
                  </a:moveTo>
                  <a:lnTo>
                    <a:pt x="2027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3" name="object 17913"/>
            <p:cNvSpPr/>
            <p:nvPr/>
          </p:nvSpPr>
          <p:spPr>
            <a:xfrm>
              <a:off x="604797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4" name="object 17914"/>
            <p:cNvSpPr/>
            <p:nvPr/>
          </p:nvSpPr>
          <p:spPr>
            <a:xfrm>
              <a:off x="604823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5" name="object 17915"/>
            <p:cNvSpPr/>
            <p:nvPr/>
          </p:nvSpPr>
          <p:spPr>
            <a:xfrm>
              <a:off x="604848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6" name="object 17916"/>
            <p:cNvSpPr/>
            <p:nvPr/>
          </p:nvSpPr>
          <p:spPr>
            <a:xfrm>
              <a:off x="604886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7" name="object 17917"/>
            <p:cNvSpPr/>
            <p:nvPr/>
          </p:nvSpPr>
          <p:spPr>
            <a:xfrm>
              <a:off x="6049119" y="41711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8" name="object 17918"/>
            <p:cNvSpPr/>
            <p:nvPr/>
          </p:nvSpPr>
          <p:spPr>
            <a:xfrm>
              <a:off x="6049246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9" name="object 17919"/>
            <p:cNvSpPr/>
            <p:nvPr/>
          </p:nvSpPr>
          <p:spPr>
            <a:xfrm>
              <a:off x="6049246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0" name="object 17920"/>
            <p:cNvSpPr/>
            <p:nvPr/>
          </p:nvSpPr>
          <p:spPr>
            <a:xfrm>
              <a:off x="6049373" y="416998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03"/>
                  </a:moveTo>
                  <a:lnTo>
                    <a:pt x="887" y="80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1" name="object 17921"/>
            <p:cNvSpPr/>
            <p:nvPr/>
          </p:nvSpPr>
          <p:spPr>
            <a:xfrm>
              <a:off x="6049500" y="4168315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39"/>
                  </a:moveTo>
                  <a:lnTo>
                    <a:pt x="887" y="1639"/>
                  </a:lnTo>
                </a:path>
              </a:pathLst>
            </a:custGeom>
            <a:ln w="3278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2" name="object 17922"/>
            <p:cNvSpPr/>
            <p:nvPr/>
          </p:nvSpPr>
          <p:spPr>
            <a:xfrm>
              <a:off x="6049626" y="416982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86"/>
                  </a:moveTo>
                  <a:lnTo>
                    <a:pt x="887" y="88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3" name="object 17923"/>
            <p:cNvSpPr/>
            <p:nvPr/>
          </p:nvSpPr>
          <p:spPr>
            <a:xfrm>
              <a:off x="605000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4" name="object 17924"/>
            <p:cNvSpPr/>
            <p:nvPr/>
          </p:nvSpPr>
          <p:spPr>
            <a:xfrm>
              <a:off x="6050387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5" name="object 17925"/>
            <p:cNvSpPr/>
            <p:nvPr/>
          </p:nvSpPr>
          <p:spPr>
            <a:xfrm>
              <a:off x="6050640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6" name="object 17926"/>
            <p:cNvSpPr/>
            <p:nvPr/>
          </p:nvSpPr>
          <p:spPr>
            <a:xfrm>
              <a:off x="605076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7" name="object 17927"/>
            <p:cNvSpPr/>
            <p:nvPr/>
          </p:nvSpPr>
          <p:spPr>
            <a:xfrm>
              <a:off x="605102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8" name="object 17928"/>
            <p:cNvSpPr/>
            <p:nvPr/>
          </p:nvSpPr>
          <p:spPr>
            <a:xfrm>
              <a:off x="6051654" y="4164227"/>
              <a:ext cx="0" cy="7620"/>
            </a:xfrm>
            <a:custGeom>
              <a:avLst/>
              <a:gdLst/>
              <a:ahLst/>
              <a:cxnLst/>
              <a:rect l="l" t="t" r="r" b="b"/>
              <a:pathLst>
                <a:path h="7620">
                  <a:moveTo>
                    <a:pt x="0" y="7367"/>
                  </a:moveTo>
                  <a:lnTo>
                    <a:pt x="0" y="7354"/>
                  </a:lnTo>
                </a:path>
                <a:path h="7620">
                  <a:moveTo>
                    <a:pt x="0" y="7367"/>
                  </a:moveTo>
                  <a:lnTo>
                    <a:pt x="0" y="7354"/>
                  </a:lnTo>
                </a:path>
                <a:path h="7620">
                  <a:moveTo>
                    <a:pt x="0" y="736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9" name="object 17929"/>
            <p:cNvSpPr/>
            <p:nvPr/>
          </p:nvSpPr>
          <p:spPr>
            <a:xfrm>
              <a:off x="6051907" y="4149681"/>
              <a:ext cx="0" cy="22225"/>
            </a:xfrm>
            <a:custGeom>
              <a:avLst/>
              <a:gdLst/>
              <a:ahLst/>
              <a:cxnLst/>
              <a:rect l="l" t="t" r="r" b="b"/>
              <a:pathLst>
                <a:path h="22225">
                  <a:moveTo>
                    <a:pt x="0" y="219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0" name="object 17930"/>
            <p:cNvSpPr/>
            <p:nvPr/>
          </p:nvSpPr>
          <p:spPr>
            <a:xfrm>
              <a:off x="6052161" y="417073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1" name="object 17931"/>
            <p:cNvSpPr/>
            <p:nvPr/>
          </p:nvSpPr>
          <p:spPr>
            <a:xfrm>
              <a:off x="6052288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2" name="object 17932"/>
            <p:cNvSpPr/>
            <p:nvPr/>
          </p:nvSpPr>
          <p:spPr>
            <a:xfrm>
              <a:off x="605228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3" name="object 17933"/>
            <p:cNvSpPr/>
            <p:nvPr/>
          </p:nvSpPr>
          <p:spPr>
            <a:xfrm>
              <a:off x="605292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4" name="object 17934"/>
            <p:cNvSpPr/>
            <p:nvPr/>
          </p:nvSpPr>
          <p:spPr>
            <a:xfrm>
              <a:off x="605304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5" name="object 17935"/>
            <p:cNvSpPr/>
            <p:nvPr/>
          </p:nvSpPr>
          <p:spPr>
            <a:xfrm>
              <a:off x="605317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6" name="object 17936"/>
            <p:cNvSpPr/>
            <p:nvPr/>
          </p:nvSpPr>
          <p:spPr>
            <a:xfrm>
              <a:off x="6052414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7" name="object 17937"/>
            <p:cNvSpPr/>
            <p:nvPr/>
          </p:nvSpPr>
          <p:spPr>
            <a:xfrm>
              <a:off x="605368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8" name="object 17938"/>
            <p:cNvSpPr/>
            <p:nvPr/>
          </p:nvSpPr>
          <p:spPr>
            <a:xfrm>
              <a:off x="605418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9" name="object 17939"/>
            <p:cNvSpPr/>
            <p:nvPr/>
          </p:nvSpPr>
          <p:spPr>
            <a:xfrm>
              <a:off x="6054442" y="416992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35"/>
                  </a:moveTo>
                  <a:lnTo>
                    <a:pt x="887" y="83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0" name="object 17940"/>
            <p:cNvSpPr/>
            <p:nvPr/>
          </p:nvSpPr>
          <p:spPr>
            <a:xfrm>
              <a:off x="6054569" y="4166303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29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1" name="object 17941"/>
            <p:cNvSpPr/>
            <p:nvPr/>
          </p:nvSpPr>
          <p:spPr>
            <a:xfrm>
              <a:off x="6054696" y="417086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2" name="object 17942"/>
            <p:cNvSpPr/>
            <p:nvPr/>
          </p:nvSpPr>
          <p:spPr>
            <a:xfrm>
              <a:off x="6054822" y="4165923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67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3" name="object 17943"/>
            <p:cNvSpPr/>
            <p:nvPr/>
          </p:nvSpPr>
          <p:spPr>
            <a:xfrm>
              <a:off x="605570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4" name="object 17944"/>
            <p:cNvSpPr/>
            <p:nvPr/>
          </p:nvSpPr>
          <p:spPr>
            <a:xfrm>
              <a:off x="605583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5" name="object 17945"/>
            <p:cNvSpPr/>
            <p:nvPr/>
          </p:nvSpPr>
          <p:spPr>
            <a:xfrm>
              <a:off x="605609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6" name="object 17946"/>
            <p:cNvSpPr/>
            <p:nvPr/>
          </p:nvSpPr>
          <p:spPr>
            <a:xfrm>
              <a:off x="6057103" y="4135693"/>
              <a:ext cx="0" cy="36195"/>
            </a:xfrm>
            <a:custGeom>
              <a:avLst/>
              <a:gdLst/>
              <a:ahLst/>
              <a:cxnLst/>
              <a:rect l="l" t="t" r="r" b="b"/>
              <a:pathLst>
                <a:path h="36195">
                  <a:moveTo>
                    <a:pt x="0" y="3590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7" name="object 17947"/>
            <p:cNvSpPr/>
            <p:nvPr/>
          </p:nvSpPr>
          <p:spPr>
            <a:xfrm>
              <a:off x="6057230" y="4168467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63"/>
                  </a:moveTo>
                  <a:lnTo>
                    <a:pt x="887" y="15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8" name="object 17948"/>
            <p:cNvSpPr/>
            <p:nvPr/>
          </p:nvSpPr>
          <p:spPr>
            <a:xfrm>
              <a:off x="6057484" y="417015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21"/>
                  </a:moveTo>
                  <a:lnTo>
                    <a:pt x="887" y="72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9" name="object 17949"/>
            <p:cNvSpPr/>
            <p:nvPr/>
          </p:nvSpPr>
          <p:spPr>
            <a:xfrm>
              <a:off x="605773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0" name="object 17950"/>
            <p:cNvSpPr/>
            <p:nvPr/>
          </p:nvSpPr>
          <p:spPr>
            <a:xfrm>
              <a:off x="605799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1" name="object 17951"/>
            <p:cNvSpPr/>
            <p:nvPr/>
          </p:nvSpPr>
          <p:spPr>
            <a:xfrm>
              <a:off x="605824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2" name="object 17952"/>
            <p:cNvSpPr/>
            <p:nvPr/>
          </p:nvSpPr>
          <p:spPr>
            <a:xfrm>
              <a:off x="605837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3" name="object 17953"/>
            <p:cNvSpPr/>
            <p:nvPr/>
          </p:nvSpPr>
          <p:spPr>
            <a:xfrm>
              <a:off x="605849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4" name="object 17954"/>
            <p:cNvSpPr/>
            <p:nvPr/>
          </p:nvSpPr>
          <p:spPr>
            <a:xfrm>
              <a:off x="605887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5" name="object 17955"/>
            <p:cNvSpPr/>
            <p:nvPr/>
          </p:nvSpPr>
          <p:spPr>
            <a:xfrm>
              <a:off x="605938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6" name="object 17956"/>
            <p:cNvSpPr/>
            <p:nvPr/>
          </p:nvSpPr>
          <p:spPr>
            <a:xfrm>
              <a:off x="6059765" y="4163201"/>
              <a:ext cx="0" cy="8890"/>
            </a:xfrm>
            <a:custGeom>
              <a:avLst/>
              <a:gdLst/>
              <a:ahLst/>
              <a:cxnLst/>
              <a:rect l="l" t="t" r="r" b="b"/>
              <a:pathLst>
                <a:path h="8889">
                  <a:moveTo>
                    <a:pt x="0" y="839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7" name="object 17957"/>
            <p:cNvSpPr/>
            <p:nvPr/>
          </p:nvSpPr>
          <p:spPr>
            <a:xfrm>
              <a:off x="6059891" y="417042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82"/>
                  </a:moveTo>
                  <a:lnTo>
                    <a:pt x="887" y="5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8" name="object 17958"/>
            <p:cNvSpPr/>
            <p:nvPr/>
          </p:nvSpPr>
          <p:spPr>
            <a:xfrm>
              <a:off x="6060018" y="417044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75"/>
                  </a:moveTo>
                  <a:lnTo>
                    <a:pt x="887" y="5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9" name="object 17959"/>
            <p:cNvSpPr/>
            <p:nvPr/>
          </p:nvSpPr>
          <p:spPr>
            <a:xfrm>
              <a:off x="6060145" y="417001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91"/>
                  </a:moveTo>
                  <a:lnTo>
                    <a:pt x="887" y="79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0" name="object 17960"/>
            <p:cNvSpPr/>
            <p:nvPr/>
          </p:nvSpPr>
          <p:spPr>
            <a:xfrm>
              <a:off x="606039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1" name="object 17961"/>
            <p:cNvSpPr/>
            <p:nvPr/>
          </p:nvSpPr>
          <p:spPr>
            <a:xfrm>
              <a:off x="606103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2" name="object 17962"/>
            <p:cNvSpPr/>
            <p:nvPr/>
          </p:nvSpPr>
          <p:spPr>
            <a:xfrm>
              <a:off x="606153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3" name="object 17963"/>
            <p:cNvSpPr/>
            <p:nvPr/>
          </p:nvSpPr>
          <p:spPr>
            <a:xfrm>
              <a:off x="606217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4" name="object 17964"/>
            <p:cNvSpPr/>
            <p:nvPr/>
          </p:nvSpPr>
          <p:spPr>
            <a:xfrm>
              <a:off x="6062299" y="416972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36"/>
                  </a:moveTo>
                  <a:lnTo>
                    <a:pt x="887" y="93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5" name="object 17965"/>
            <p:cNvSpPr/>
            <p:nvPr/>
          </p:nvSpPr>
          <p:spPr>
            <a:xfrm>
              <a:off x="6062553" y="4168391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01"/>
                  </a:moveTo>
                  <a:lnTo>
                    <a:pt x="887" y="1601"/>
                  </a:lnTo>
                </a:path>
              </a:pathLst>
            </a:custGeom>
            <a:ln w="3202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6" name="object 17966"/>
            <p:cNvSpPr/>
            <p:nvPr/>
          </p:nvSpPr>
          <p:spPr>
            <a:xfrm>
              <a:off x="6062679" y="417049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0"/>
                  </a:moveTo>
                  <a:lnTo>
                    <a:pt x="887" y="5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7" name="object 17967"/>
            <p:cNvSpPr/>
            <p:nvPr/>
          </p:nvSpPr>
          <p:spPr>
            <a:xfrm>
              <a:off x="6062806" y="41709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8" name="object 17968"/>
            <p:cNvSpPr/>
            <p:nvPr/>
          </p:nvSpPr>
          <p:spPr>
            <a:xfrm>
              <a:off x="6062933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9" name="object 17969"/>
            <p:cNvSpPr/>
            <p:nvPr/>
          </p:nvSpPr>
          <p:spPr>
            <a:xfrm>
              <a:off x="606369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0" name="object 17970"/>
            <p:cNvSpPr/>
            <p:nvPr/>
          </p:nvSpPr>
          <p:spPr>
            <a:xfrm>
              <a:off x="606470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1" name="object 17971"/>
            <p:cNvSpPr/>
            <p:nvPr/>
          </p:nvSpPr>
          <p:spPr>
            <a:xfrm>
              <a:off x="6064961" y="417003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78"/>
                  </a:moveTo>
                  <a:lnTo>
                    <a:pt x="887" y="77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2" name="object 17972"/>
            <p:cNvSpPr/>
            <p:nvPr/>
          </p:nvSpPr>
          <p:spPr>
            <a:xfrm>
              <a:off x="6065214" y="417022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83"/>
                  </a:moveTo>
                  <a:lnTo>
                    <a:pt x="887" y="68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3" name="object 17973"/>
            <p:cNvSpPr/>
            <p:nvPr/>
          </p:nvSpPr>
          <p:spPr>
            <a:xfrm>
              <a:off x="6065341" y="417088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4" name="object 17974"/>
            <p:cNvSpPr/>
            <p:nvPr/>
          </p:nvSpPr>
          <p:spPr>
            <a:xfrm>
              <a:off x="606546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5" name="object 17975"/>
            <p:cNvSpPr/>
            <p:nvPr/>
          </p:nvSpPr>
          <p:spPr>
            <a:xfrm>
              <a:off x="6065594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6" name="object 17976"/>
            <p:cNvSpPr/>
            <p:nvPr/>
          </p:nvSpPr>
          <p:spPr>
            <a:xfrm>
              <a:off x="606635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7" name="object 17977"/>
            <p:cNvSpPr/>
            <p:nvPr/>
          </p:nvSpPr>
          <p:spPr>
            <a:xfrm>
              <a:off x="6066481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8" name="object 17978"/>
            <p:cNvSpPr/>
            <p:nvPr/>
          </p:nvSpPr>
          <p:spPr>
            <a:xfrm>
              <a:off x="606749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9" name="object 17979"/>
            <p:cNvSpPr/>
            <p:nvPr/>
          </p:nvSpPr>
          <p:spPr>
            <a:xfrm>
              <a:off x="606749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0" name="object 17980"/>
            <p:cNvSpPr/>
            <p:nvPr/>
          </p:nvSpPr>
          <p:spPr>
            <a:xfrm>
              <a:off x="606749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1" name="object 17981"/>
            <p:cNvSpPr/>
            <p:nvPr/>
          </p:nvSpPr>
          <p:spPr>
            <a:xfrm>
              <a:off x="6067622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2" name="object 17982"/>
            <p:cNvSpPr/>
            <p:nvPr/>
          </p:nvSpPr>
          <p:spPr>
            <a:xfrm>
              <a:off x="6067749" y="416996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16"/>
                  </a:moveTo>
                  <a:lnTo>
                    <a:pt x="887" y="81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3" name="object 17983"/>
            <p:cNvSpPr/>
            <p:nvPr/>
          </p:nvSpPr>
          <p:spPr>
            <a:xfrm>
              <a:off x="6067875" y="4168366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14"/>
                  </a:moveTo>
                  <a:lnTo>
                    <a:pt x="887" y="1614"/>
                  </a:lnTo>
                </a:path>
              </a:pathLst>
            </a:custGeom>
            <a:ln w="3228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4" name="object 17984"/>
            <p:cNvSpPr/>
            <p:nvPr/>
          </p:nvSpPr>
          <p:spPr>
            <a:xfrm>
              <a:off x="6068002" y="41711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5" name="object 17985"/>
            <p:cNvSpPr/>
            <p:nvPr/>
          </p:nvSpPr>
          <p:spPr>
            <a:xfrm>
              <a:off x="606888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6" name="object 17986"/>
            <p:cNvSpPr/>
            <p:nvPr/>
          </p:nvSpPr>
          <p:spPr>
            <a:xfrm>
              <a:off x="606901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7" name="object 17987"/>
            <p:cNvSpPr/>
            <p:nvPr/>
          </p:nvSpPr>
          <p:spPr>
            <a:xfrm>
              <a:off x="606914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8" name="object 17988"/>
            <p:cNvSpPr/>
            <p:nvPr/>
          </p:nvSpPr>
          <p:spPr>
            <a:xfrm>
              <a:off x="606926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9" name="object 17989"/>
            <p:cNvSpPr/>
            <p:nvPr/>
          </p:nvSpPr>
          <p:spPr>
            <a:xfrm>
              <a:off x="606939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0" name="object 17990"/>
            <p:cNvSpPr/>
            <p:nvPr/>
          </p:nvSpPr>
          <p:spPr>
            <a:xfrm>
              <a:off x="6069903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1" name="object 17991"/>
            <p:cNvSpPr/>
            <p:nvPr/>
          </p:nvSpPr>
          <p:spPr>
            <a:xfrm>
              <a:off x="607003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2" name="object 17992"/>
            <p:cNvSpPr/>
            <p:nvPr/>
          </p:nvSpPr>
          <p:spPr>
            <a:xfrm>
              <a:off x="6070156" y="417073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3" name="object 17993"/>
            <p:cNvSpPr/>
            <p:nvPr/>
          </p:nvSpPr>
          <p:spPr>
            <a:xfrm>
              <a:off x="607015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4" name="object 17994"/>
            <p:cNvSpPr/>
            <p:nvPr/>
          </p:nvSpPr>
          <p:spPr>
            <a:xfrm>
              <a:off x="6070283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5" name="object 17995"/>
            <p:cNvSpPr/>
            <p:nvPr/>
          </p:nvSpPr>
          <p:spPr>
            <a:xfrm>
              <a:off x="6070410" y="41711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6" name="object 17996"/>
            <p:cNvSpPr/>
            <p:nvPr/>
          </p:nvSpPr>
          <p:spPr>
            <a:xfrm>
              <a:off x="6070537" y="417010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46"/>
                  </a:moveTo>
                  <a:lnTo>
                    <a:pt x="887" y="74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7" name="object 17997"/>
            <p:cNvSpPr/>
            <p:nvPr/>
          </p:nvSpPr>
          <p:spPr>
            <a:xfrm>
              <a:off x="6070537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8" name="object 17998"/>
            <p:cNvSpPr/>
            <p:nvPr/>
          </p:nvSpPr>
          <p:spPr>
            <a:xfrm>
              <a:off x="607079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9" name="object 17999"/>
            <p:cNvSpPr/>
            <p:nvPr/>
          </p:nvSpPr>
          <p:spPr>
            <a:xfrm>
              <a:off x="6071424" y="41712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0" name="object 18000"/>
            <p:cNvSpPr/>
            <p:nvPr/>
          </p:nvSpPr>
          <p:spPr>
            <a:xfrm>
              <a:off x="607167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1" name="object 18001"/>
            <p:cNvSpPr/>
            <p:nvPr/>
          </p:nvSpPr>
          <p:spPr>
            <a:xfrm>
              <a:off x="607167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2" name="object 18002"/>
            <p:cNvSpPr/>
            <p:nvPr/>
          </p:nvSpPr>
          <p:spPr>
            <a:xfrm>
              <a:off x="607180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3" name="object 18003"/>
            <p:cNvSpPr/>
            <p:nvPr/>
          </p:nvSpPr>
          <p:spPr>
            <a:xfrm>
              <a:off x="607205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4" name="object 18004"/>
            <p:cNvSpPr/>
            <p:nvPr/>
          </p:nvSpPr>
          <p:spPr>
            <a:xfrm>
              <a:off x="6072564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5" name="object 18005"/>
            <p:cNvSpPr/>
            <p:nvPr/>
          </p:nvSpPr>
          <p:spPr>
            <a:xfrm>
              <a:off x="6072818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6" name="object 18006"/>
            <p:cNvSpPr/>
            <p:nvPr/>
          </p:nvSpPr>
          <p:spPr>
            <a:xfrm>
              <a:off x="6073071" y="3789141"/>
              <a:ext cx="0" cy="382905"/>
            </a:xfrm>
            <a:custGeom>
              <a:avLst/>
              <a:gdLst/>
              <a:ahLst/>
              <a:cxnLst/>
              <a:rect l="l" t="t" r="r" b="b"/>
              <a:pathLst>
                <a:path h="382904">
                  <a:moveTo>
                    <a:pt x="0" y="38245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7" name="object 18007"/>
            <p:cNvSpPr/>
            <p:nvPr/>
          </p:nvSpPr>
          <p:spPr>
            <a:xfrm>
              <a:off x="6073198" y="416994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22"/>
                  </a:moveTo>
                  <a:lnTo>
                    <a:pt x="887" y="82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8" name="object 18008"/>
            <p:cNvSpPr/>
            <p:nvPr/>
          </p:nvSpPr>
          <p:spPr>
            <a:xfrm>
              <a:off x="607332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9" name="object 18009"/>
            <p:cNvSpPr/>
            <p:nvPr/>
          </p:nvSpPr>
          <p:spPr>
            <a:xfrm>
              <a:off x="607408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0" name="object 18010"/>
            <p:cNvSpPr/>
            <p:nvPr/>
          </p:nvSpPr>
          <p:spPr>
            <a:xfrm>
              <a:off x="607433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1" name="object 18011"/>
            <p:cNvSpPr/>
            <p:nvPr/>
          </p:nvSpPr>
          <p:spPr>
            <a:xfrm>
              <a:off x="607459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2" name="object 18012"/>
            <p:cNvSpPr/>
            <p:nvPr/>
          </p:nvSpPr>
          <p:spPr>
            <a:xfrm>
              <a:off x="6074719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3" name="object 18013"/>
            <p:cNvSpPr/>
            <p:nvPr/>
          </p:nvSpPr>
          <p:spPr>
            <a:xfrm>
              <a:off x="6073958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4" name="object 18014"/>
            <p:cNvSpPr/>
            <p:nvPr/>
          </p:nvSpPr>
          <p:spPr>
            <a:xfrm>
              <a:off x="607509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5" name="object 18015"/>
            <p:cNvSpPr/>
            <p:nvPr/>
          </p:nvSpPr>
          <p:spPr>
            <a:xfrm>
              <a:off x="6074465" y="417156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6" name="object 18016"/>
            <p:cNvSpPr/>
            <p:nvPr/>
          </p:nvSpPr>
          <p:spPr>
            <a:xfrm>
              <a:off x="6075732" y="4072145"/>
              <a:ext cx="0" cy="99695"/>
            </a:xfrm>
            <a:custGeom>
              <a:avLst/>
              <a:gdLst/>
              <a:ahLst/>
              <a:cxnLst/>
              <a:rect l="l" t="t" r="r" b="b"/>
              <a:pathLst>
                <a:path h="99695">
                  <a:moveTo>
                    <a:pt x="0" y="9944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7" name="object 18017"/>
            <p:cNvSpPr/>
            <p:nvPr/>
          </p:nvSpPr>
          <p:spPr>
            <a:xfrm>
              <a:off x="6075859" y="41712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8" name="object 18018"/>
            <p:cNvSpPr/>
            <p:nvPr/>
          </p:nvSpPr>
          <p:spPr>
            <a:xfrm>
              <a:off x="6075859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9" name="object 18019"/>
            <p:cNvSpPr/>
            <p:nvPr/>
          </p:nvSpPr>
          <p:spPr>
            <a:xfrm>
              <a:off x="607623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0" name="object 18020"/>
            <p:cNvSpPr/>
            <p:nvPr/>
          </p:nvSpPr>
          <p:spPr>
            <a:xfrm>
              <a:off x="607662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1" name="object 18021"/>
            <p:cNvSpPr/>
            <p:nvPr/>
          </p:nvSpPr>
          <p:spPr>
            <a:xfrm>
              <a:off x="607700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2" name="object 18022"/>
            <p:cNvSpPr/>
            <p:nvPr/>
          </p:nvSpPr>
          <p:spPr>
            <a:xfrm>
              <a:off x="607738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3" name="object 18023"/>
            <p:cNvSpPr/>
            <p:nvPr/>
          </p:nvSpPr>
          <p:spPr>
            <a:xfrm>
              <a:off x="607763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4" name="object 18024"/>
            <p:cNvSpPr/>
            <p:nvPr/>
          </p:nvSpPr>
          <p:spPr>
            <a:xfrm>
              <a:off x="607788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5" name="object 18025"/>
            <p:cNvSpPr/>
            <p:nvPr/>
          </p:nvSpPr>
          <p:spPr>
            <a:xfrm>
              <a:off x="607801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6" name="object 18026"/>
            <p:cNvSpPr/>
            <p:nvPr/>
          </p:nvSpPr>
          <p:spPr>
            <a:xfrm>
              <a:off x="6078014" y="4163809"/>
              <a:ext cx="0" cy="8255"/>
            </a:xfrm>
            <a:custGeom>
              <a:avLst/>
              <a:gdLst/>
              <a:ahLst/>
              <a:cxnLst/>
              <a:rect l="l" t="t" r="r" b="b"/>
              <a:pathLst>
                <a:path h="8254">
                  <a:moveTo>
                    <a:pt x="0" y="778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7" name="object 18027"/>
            <p:cNvSpPr/>
            <p:nvPr/>
          </p:nvSpPr>
          <p:spPr>
            <a:xfrm>
              <a:off x="6078140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8" name="object 18028"/>
            <p:cNvSpPr/>
            <p:nvPr/>
          </p:nvSpPr>
          <p:spPr>
            <a:xfrm>
              <a:off x="6078267" y="4147770"/>
              <a:ext cx="0" cy="24130"/>
            </a:xfrm>
            <a:custGeom>
              <a:avLst/>
              <a:gdLst/>
              <a:ahLst/>
              <a:cxnLst/>
              <a:rect l="l" t="t" r="r" b="b"/>
              <a:pathLst>
                <a:path h="24129">
                  <a:moveTo>
                    <a:pt x="0" y="2382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9" name="object 18029"/>
            <p:cNvSpPr/>
            <p:nvPr/>
          </p:nvSpPr>
          <p:spPr>
            <a:xfrm>
              <a:off x="6078521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0" name="object 18030"/>
            <p:cNvSpPr/>
            <p:nvPr/>
          </p:nvSpPr>
          <p:spPr>
            <a:xfrm>
              <a:off x="607890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1" name="object 18031"/>
            <p:cNvSpPr/>
            <p:nvPr/>
          </p:nvSpPr>
          <p:spPr>
            <a:xfrm>
              <a:off x="607915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2" name="object 18032"/>
            <p:cNvSpPr/>
            <p:nvPr/>
          </p:nvSpPr>
          <p:spPr>
            <a:xfrm>
              <a:off x="6078521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3" name="object 18033"/>
            <p:cNvSpPr/>
            <p:nvPr/>
          </p:nvSpPr>
          <p:spPr>
            <a:xfrm>
              <a:off x="607966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4" name="object 18034"/>
            <p:cNvSpPr/>
            <p:nvPr/>
          </p:nvSpPr>
          <p:spPr>
            <a:xfrm>
              <a:off x="6079915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5" name="object 18035"/>
            <p:cNvSpPr/>
            <p:nvPr/>
          </p:nvSpPr>
          <p:spPr>
            <a:xfrm>
              <a:off x="6080421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6" name="object 18036"/>
            <p:cNvSpPr/>
            <p:nvPr/>
          </p:nvSpPr>
          <p:spPr>
            <a:xfrm>
              <a:off x="6080675" y="416984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73"/>
                  </a:moveTo>
                  <a:lnTo>
                    <a:pt x="887" y="87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7" name="object 18037"/>
            <p:cNvSpPr/>
            <p:nvPr/>
          </p:nvSpPr>
          <p:spPr>
            <a:xfrm>
              <a:off x="6080802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8" name="object 18038"/>
            <p:cNvSpPr/>
            <p:nvPr/>
          </p:nvSpPr>
          <p:spPr>
            <a:xfrm>
              <a:off x="6080928" y="417080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9" name="object 18039"/>
            <p:cNvSpPr/>
            <p:nvPr/>
          </p:nvSpPr>
          <p:spPr>
            <a:xfrm>
              <a:off x="6081055" y="4144580"/>
              <a:ext cx="0" cy="27305"/>
            </a:xfrm>
            <a:custGeom>
              <a:avLst/>
              <a:gdLst/>
              <a:ahLst/>
              <a:cxnLst/>
              <a:rect l="l" t="t" r="r" b="b"/>
              <a:pathLst>
                <a:path h="27304">
                  <a:moveTo>
                    <a:pt x="0" y="2701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0" name="object 18040"/>
            <p:cNvSpPr/>
            <p:nvPr/>
          </p:nvSpPr>
          <p:spPr>
            <a:xfrm>
              <a:off x="6081055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1" name="object 18041"/>
            <p:cNvSpPr/>
            <p:nvPr/>
          </p:nvSpPr>
          <p:spPr>
            <a:xfrm>
              <a:off x="6081182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2" name="object 18042"/>
            <p:cNvSpPr/>
            <p:nvPr/>
          </p:nvSpPr>
          <p:spPr>
            <a:xfrm>
              <a:off x="608206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3" name="object 18043"/>
            <p:cNvSpPr/>
            <p:nvPr/>
          </p:nvSpPr>
          <p:spPr>
            <a:xfrm>
              <a:off x="608257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4" name="object 18044"/>
            <p:cNvSpPr/>
            <p:nvPr/>
          </p:nvSpPr>
          <p:spPr>
            <a:xfrm>
              <a:off x="608308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5" name="object 18045"/>
            <p:cNvSpPr/>
            <p:nvPr/>
          </p:nvSpPr>
          <p:spPr>
            <a:xfrm>
              <a:off x="6083209" y="41709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6" name="object 18046"/>
            <p:cNvSpPr/>
            <p:nvPr/>
          </p:nvSpPr>
          <p:spPr>
            <a:xfrm>
              <a:off x="6082449" y="41712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7" name="object 18047"/>
            <p:cNvSpPr/>
            <p:nvPr/>
          </p:nvSpPr>
          <p:spPr>
            <a:xfrm>
              <a:off x="6083590" y="4164733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86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8" name="object 18048"/>
            <p:cNvSpPr/>
            <p:nvPr/>
          </p:nvSpPr>
          <p:spPr>
            <a:xfrm>
              <a:off x="608371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9" name="object 18049"/>
            <p:cNvSpPr/>
            <p:nvPr/>
          </p:nvSpPr>
          <p:spPr>
            <a:xfrm>
              <a:off x="6083716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0" name="object 18050"/>
            <p:cNvSpPr/>
            <p:nvPr/>
          </p:nvSpPr>
          <p:spPr>
            <a:xfrm>
              <a:off x="608409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1" name="object 18051"/>
            <p:cNvSpPr/>
            <p:nvPr/>
          </p:nvSpPr>
          <p:spPr>
            <a:xfrm>
              <a:off x="608460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2" name="object 18052"/>
            <p:cNvSpPr/>
            <p:nvPr/>
          </p:nvSpPr>
          <p:spPr>
            <a:xfrm>
              <a:off x="608485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3" name="object 18053"/>
            <p:cNvSpPr/>
            <p:nvPr/>
          </p:nvSpPr>
          <p:spPr>
            <a:xfrm>
              <a:off x="608536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4" name="object 18054"/>
            <p:cNvSpPr/>
            <p:nvPr/>
          </p:nvSpPr>
          <p:spPr>
            <a:xfrm>
              <a:off x="6085871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5" name="object 18055"/>
            <p:cNvSpPr/>
            <p:nvPr/>
          </p:nvSpPr>
          <p:spPr>
            <a:xfrm>
              <a:off x="6085110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6" name="object 18056"/>
            <p:cNvSpPr/>
            <p:nvPr/>
          </p:nvSpPr>
          <p:spPr>
            <a:xfrm>
              <a:off x="6086251" y="4169189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02"/>
                  </a:moveTo>
                  <a:lnTo>
                    <a:pt x="887" y="120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7" name="object 18057"/>
            <p:cNvSpPr/>
            <p:nvPr/>
          </p:nvSpPr>
          <p:spPr>
            <a:xfrm>
              <a:off x="6086251" y="4167872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72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8" name="object 18058"/>
            <p:cNvSpPr/>
            <p:nvPr/>
          </p:nvSpPr>
          <p:spPr>
            <a:xfrm>
              <a:off x="6086378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9" name="object 18059"/>
            <p:cNvSpPr/>
            <p:nvPr/>
          </p:nvSpPr>
          <p:spPr>
            <a:xfrm>
              <a:off x="6086504" y="41710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0" name="object 18060"/>
            <p:cNvSpPr/>
            <p:nvPr/>
          </p:nvSpPr>
          <p:spPr>
            <a:xfrm>
              <a:off x="6086631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1" name="object 18061"/>
            <p:cNvSpPr/>
            <p:nvPr/>
          </p:nvSpPr>
          <p:spPr>
            <a:xfrm>
              <a:off x="608713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2" name="object 18062"/>
            <p:cNvSpPr/>
            <p:nvPr/>
          </p:nvSpPr>
          <p:spPr>
            <a:xfrm>
              <a:off x="608739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3" name="object 18063"/>
            <p:cNvSpPr/>
            <p:nvPr/>
          </p:nvSpPr>
          <p:spPr>
            <a:xfrm>
              <a:off x="608751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4" name="object 18064"/>
            <p:cNvSpPr/>
            <p:nvPr/>
          </p:nvSpPr>
          <p:spPr>
            <a:xfrm>
              <a:off x="6087518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5" name="object 18065"/>
            <p:cNvSpPr/>
            <p:nvPr/>
          </p:nvSpPr>
          <p:spPr>
            <a:xfrm>
              <a:off x="608789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6" name="object 18066"/>
            <p:cNvSpPr/>
            <p:nvPr/>
          </p:nvSpPr>
          <p:spPr>
            <a:xfrm>
              <a:off x="608827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7" name="object 18067"/>
            <p:cNvSpPr/>
            <p:nvPr/>
          </p:nvSpPr>
          <p:spPr>
            <a:xfrm>
              <a:off x="6088532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8" name="object 18068"/>
            <p:cNvSpPr/>
            <p:nvPr/>
          </p:nvSpPr>
          <p:spPr>
            <a:xfrm>
              <a:off x="6088659" y="4169227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83"/>
                  </a:moveTo>
                  <a:lnTo>
                    <a:pt x="887" y="118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9" name="object 18069"/>
            <p:cNvSpPr/>
            <p:nvPr/>
          </p:nvSpPr>
          <p:spPr>
            <a:xfrm>
              <a:off x="6088786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0" name="object 18070"/>
            <p:cNvSpPr/>
            <p:nvPr/>
          </p:nvSpPr>
          <p:spPr>
            <a:xfrm>
              <a:off x="6088912" y="4133630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3796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1" name="object 18071"/>
            <p:cNvSpPr/>
            <p:nvPr/>
          </p:nvSpPr>
          <p:spPr>
            <a:xfrm>
              <a:off x="6088912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2" name="object 18072"/>
            <p:cNvSpPr/>
            <p:nvPr/>
          </p:nvSpPr>
          <p:spPr>
            <a:xfrm>
              <a:off x="6089039" y="417061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7"/>
                  </a:moveTo>
                  <a:lnTo>
                    <a:pt x="887" y="48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3" name="object 18073"/>
            <p:cNvSpPr/>
            <p:nvPr/>
          </p:nvSpPr>
          <p:spPr>
            <a:xfrm>
              <a:off x="608916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4" name="object 18074"/>
            <p:cNvSpPr/>
            <p:nvPr/>
          </p:nvSpPr>
          <p:spPr>
            <a:xfrm>
              <a:off x="608929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5" name="object 18075"/>
            <p:cNvSpPr/>
            <p:nvPr/>
          </p:nvSpPr>
          <p:spPr>
            <a:xfrm>
              <a:off x="608954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6" name="object 18076"/>
            <p:cNvSpPr/>
            <p:nvPr/>
          </p:nvSpPr>
          <p:spPr>
            <a:xfrm>
              <a:off x="608979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7" name="object 18077"/>
            <p:cNvSpPr/>
            <p:nvPr/>
          </p:nvSpPr>
          <p:spPr>
            <a:xfrm>
              <a:off x="609018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8" name="object 18078"/>
            <p:cNvSpPr/>
            <p:nvPr/>
          </p:nvSpPr>
          <p:spPr>
            <a:xfrm>
              <a:off x="609018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9" name="object 18079"/>
            <p:cNvSpPr/>
            <p:nvPr/>
          </p:nvSpPr>
          <p:spPr>
            <a:xfrm>
              <a:off x="6091193" y="417093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0" name="object 18080"/>
            <p:cNvSpPr/>
            <p:nvPr/>
          </p:nvSpPr>
          <p:spPr>
            <a:xfrm>
              <a:off x="609119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1" name="object 18081"/>
            <p:cNvSpPr/>
            <p:nvPr/>
          </p:nvSpPr>
          <p:spPr>
            <a:xfrm>
              <a:off x="6091320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2" name="object 18082"/>
            <p:cNvSpPr/>
            <p:nvPr/>
          </p:nvSpPr>
          <p:spPr>
            <a:xfrm>
              <a:off x="6091320" y="41711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3" name="object 18083"/>
            <p:cNvSpPr/>
            <p:nvPr/>
          </p:nvSpPr>
          <p:spPr>
            <a:xfrm>
              <a:off x="6091447" y="4161758"/>
              <a:ext cx="0" cy="10160"/>
            </a:xfrm>
            <a:custGeom>
              <a:avLst/>
              <a:gdLst/>
              <a:ahLst/>
              <a:cxnLst/>
              <a:rect l="l" t="t" r="r" b="b"/>
              <a:pathLst>
                <a:path h="10160">
                  <a:moveTo>
                    <a:pt x="0" y="983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4" name="object 18084"/>
            <p:cNvSpPr/>
            <p:nvPr/>
          </p:nvSpPr>
          <p:spPr>
            <a:xfrm>
              <a:off x="6091574" y="416980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92"/>
                  </a:moveTo>
                  <a:lnTo>
                    <a:pt x="887" y="89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5" name="object 18085"/>
            <p:cNvSpPr/>
            <p:nvPr/>
          </p:nvSpPr>
          <p:spPr>
            <a:xfrm>
              <a:off x="609170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6" name="object 18086"/>
            <p:cNvSpPr/>
            <p:nvPr/>
          </p:nvSpPr>
          <p:spPr>
            <a:xfrm>
              <a:off x="6091827" y="41711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7" name="object 18087"/>
            <p:cNvSpPr/>
            <p:nvPr/>
          </p:nvSpPr>
          <p:spPr>
            <a:xfrm>
              <a:off x="609195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8" name="object 18088"/>
            <p:cNvSpPr/>
            <p:nvPr/>
          </p:nvSpPr>
          <p:spPr>
            <a:xfrm>
              <a:off x="6092461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9" name="object 18089"/>
            <p:cNvSpPr/>
            <p:nvPr/>
          </p:nvSpPr>
          <p:spPr>
            <a:xfrm>
              <a:off x="609258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0" name="object 18090"/>
            <p:cNvSpPr/>
            <p:nvPr/>
          </p:nvSpPr>
          <p:spPr>
            <a:xfrm>
              <a:off x="609284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1" name="object 18091"/>
            <p:cNvSpPr/>
            <p:nvPr/>
          </p:nvSpPr>
          <p:spPr>
            <a:xfrm>
              <a:off x="609372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2" name="object 18092"/>
            <p:cNvSpPr/>
            <p:nvPr/>
          </p:nvSpPr>
          <p:spPr>
            <a:xfrm>
              <a:off x="6093855" y="4135326"/>
              <a:ext cx="0" cy="36830"/>
            </a:xfrm>
            <a:custGeom>
              <a:avLst/>
              <a:gdLst/>
              <a:ahLst/>
              <a:cxnLst/>
              <a:rect l="l" t="t" r="r" b="b"/>
              <a:pathLst>
                <a:path h="36829">
                  <a:moveTo>
                    <a:pt x="0" y="36268"/>
                  </a:moveTo>
                  <a:lnTo>
                    <a:pt x="0" y="0"/>
                  </a:lnTo>
                </a:path>
                <a:path h="36829">
                  <a:moveTo>
                    <a:pt x="0" y="36268"/>
                  </a:moveTo>
                  <a:lnTo>
                    <a:pt x="0" y="3024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3" name="object 18093"/>
            <p:cNvSpPr/>
            <p:nvPr/>
          </p:nvSpPr>
          <p:spPr>
            <a:xfrm>
              <a:off x="6094108" y="416949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50"/>
                  </a:moveTo>
                  <a:lnTo>
                    <a:pt x="887" y="10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4" name="object 18094"/>
            <p:cNvSpPr/>
            <p:nvPr/>
          </p:nvSpPr>
          <p:spPr>
            <a:xfrm>
              <a:off x="6094235" y="417087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5" name="object 18095"/>
            <p:cNvSpPr/>
            <p:nvPr/>
          </p:nvSpPr>
          <p:spPr>
            <a:xfrm>
              <a:off x="6094362" y="417092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6" name="object 18096"/>
            <p:cNvSpPr/>
            <p:nvPr/>
          </p:nvSpPr>
          <p:spPr>
            <a:xfrm>
              <a:off x="609448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7" name="object 18097"/>
            <p:cNvSpPr/>
            <p:nvPr/>
          </p:nvSpPr>
          <p:spPr>
            <a:xfrm>
              <a:off x="6095122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8" name="object 18098"/>
            <p:cNvSpPr/>
            <p:nvPr/>
          </p:nvSpPr>
          <p:spPr>
            <a:xfrm>
              <a:off x="609524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9" name="object 18099"/>
            <p:cNvSpPr/>
            <p:nvPr/>
          </p:nvSpPr>
          <p:spPr>
            <a:xfrm>
              <a:off x="609537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0" name="object 18100"/>
            <p:cNvSpPr/>
            <p:nvPr/>
          </p:nvSpPr>
          <p:spPr>
            <a:xfrm>
              <a:off x="609562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1" name="object 18101"/>
            <p:cNvSpPr/>
            <p:nvPr/>
          </p:nvSpPr>
          <p:spPr>
            <a:xfrm>
              <a:off x="609613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2" name="object 18102"/>
            <p:cNvSpPr/>
            <p:nvPr/>
          </p:nvSpPr>
          <p:spPr>
            <a:xfrm>
              <a:off x="6096389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3" name="object 18103"/>
            <p:cNvSpPr/>
            <p:nvPr/>
          </p:nvSpPr>
          <p:spPr>
            <a:xfrm>
              <a:off x="6096516" y="4163847"/>
              <a:ext cx="0" cy="8255"/>
            </a:xfrm>
            <a:custGeom>
              <a:avLst/>
              <a:gdLst/>
              <a:ahLst/>
              <a:cxnLst/>
              <a:rect l="l" t="t" r="r" b="b"/>
              <a:pathLst>
                <a:path h="8254">
                  <a:moveTo>
                    <a:pt x="0" y="774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4" name="object 18104"/>
            <p:cNvSpPr/>
            <p:nvPr/>
          </p:nvSpPr>
          <p:spPr>
            <a:xfrm>
              <a:off x="6096643" y="416996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16"/>
                  </a:moveTo>
                  <a:lnTo>
                    <a:pt x="887" y="81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5" name="object 18105"/>
            <p:cNvSpPr/>
            <p:nvPr/>
          </p:nvSpPr>
          <p:spPr>
            <a:xfrm>
              <a:off x="6096769" y="417080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6" name="object 18106"/>
            <p:cNvSpPr/>
            <p:nvPr/>
          </p:nvSpPr>
          <p:spPr>
            <a:xfrm>
              <a:off x="6096896" y="417034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26"/>
                  </a:moveTo>
                  <a:lnTo>
                    <a:pt x="887" y="6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7" name="object 18107"/>
            <p:cNvSpPr/>
            <p:nvPr/>
          </p:nvSpPr>
          <p:spPr>
            <a:xfrm>
              <a:off x="609740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8" name="object 18108"/>
            <p:cNvSpPr/>
            <p:nvPr/>
          </p:nvSpPr>
          <p:spPr>
            <a:xfrm>
              <a:off x="609791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9" name="object 18109"/>
            <p:cNvSpPr/>
            <p:nvPr/>
          </p:nvSpPr>
          <p:spPr>
            <a:xfrm>
              <a:off x="609803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0" name="object 18110"/>
            <p:cNvSpPr/>
            <p:nvPr/>
          </p:nvSpPr>
          <p:spPr>
            <a:xfrm>
              <a:off x="609829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1" name="object 18111"/>
            <p:cNvSpPr/>
            <p:nvPr/>
          </p:nvSpPr>
          <p:spPr>
            <a:xfrm>
              <a:off x="609867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2" name="object 18112"/>
            <p:cNvSpPr/>
            <p:nvPr/>
          </p:nvSpPr>
          <p:spPr>
            <a:xfrm>
              <a:off x="609905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3" name="object 18113"/>
            <p:cNvSpPr/>
            <p:nvPr/>
          </p:nvSpPr>
          <p:spPr>
            <a:xfrm>
              <a:off x="6099177" y="416996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16"/>
                  </a:moveTo>
                  <a:lnTo>
                    <a:pt x="887" y="81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4" name="object 18114"/>
            <p:cNvSpPr/>
            <p:nvPr/>
          </p:nvSpPr>
          <p:spPr>
            <a:xfrm>
              <a:off x="6099304" y="4162809"/>
              <a:ext cx="0" cy="8890"/>
            </a:xfrm>
            <a:custGeom>
              <a:avLst/>
              <a:gdLst/>
              <a:ahLst/>
              <a:cxnLst/>
              <a:rect l="l" t="t" r="r" b="b"/>
              <a:pathLst>
                <a:path h="8889">
                  <a:moveTo>
                    <a:pt x="0" y="878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5" name="object 18115"/>
            <p:cNvSpPr/>
            <p:nvPr/>
          </p:nvSpPr>
          <p:spPr>
            <a:xfrm>
              <a:off x="6099431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6" name="object 18116"/>
            <p:cNvSpPr/>
            <p:nvPr/>
          </p:nvSpPr>
          <p:spPr>
            <a:xfrm>
              <a:off x="6099557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7" name="object 18117"/>
            <p:cNvSpPr/>
            <p:nvPr/>
          </p:nvSpPr>
          <p:spPr>
            <a:xfrm>
              <a:off x="6099557" y="417024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77"/>
                  </a:moveTo>
                  <a:lnTo>
                    <a:pt x="887" y="6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8" name="object 18118"/>
            <p:cNvSpPr/>
            <p:nvPr/>
          </p:nvSpPr>
          <p:spPr>
            <a:xfrm>
              <a:off x="609981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9" name="object 18119"/>
            <p:cNvSpPr/>
            <p:nvPr/>
          </p:nvSpPr>
          <p:spPr>
            <a:xfrm>
              <a:off x="610044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0" name="object 18120"/>
            <p:cNvSpPr/>
            <p:nvPr/>
          </p:nvSpPr>
          <p:spPr>
            <a:xfrm>
              <a:off x="610057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1" name="object 18121"/>
            <p:cNvSpPr/>
            <p:nvPr/>
          </p:nvSpPr>
          <p:spPr>
            <a:xfrm>
              <a:off x="610107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2" name="object 18122"/>
            <p:cNvSpPr/>
            <p:nvPr/>
          </p:nvSpPr>
          <p:spPr>
            <a:xfrm>
              <a:off x="6101839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3" name="object 18123"/>
            <p:cNvSpPr/>
            <p:nvPr/>
          </p:nvSpPr>
          <p:spPr>
            <a:xfrm>
              <a:off x="610183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4" name="object 18124"/>
            <p:cNvSpPr/>
            <p:nvPr/>
          </p:nvSpPr>
          <p:spPr>
            <a:xfrm>
              <a:off x="6101965" y="4168948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22"/>
                  </a:moveTo>
                  <a:lnTo>
                    <a:pt x="887" y="132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5" name="object 18125"/>
            <p:cNvSpPr/>
            <p:nvPr/>
          </p:nvSpPr>
          <p:spPr>
            <a:xfrm>
              <a:off x="6102092" y="417080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6" name="object 18126"/>
            <p:cNvSpPr/>
            <p:nvPr/>
          </p:nvSpPr>
          <p:spPr>
            <a:xfrm>
              <a:off x="6102219" y="417077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1"/>
                  </a:moveTo>
                  <a:lnTo>
                    <a:pt x="887" y="41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7" name="object 18127"/>
            <p:cNvSpPr/>
            <p:nvPr/>
          </p:nvSpPr>
          <p:spPr>
            <a:xfrm>
              <a:off x="610234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8" name="object 18128"/>
            <p:cNvSpPr/>
            <p:nvPr/>
          </p:nvSpPr>
          <p:spPr>
            <a:xfrm>
              <a:off x="610247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9" name="object 18129"/>
            <p:cNvSpPr/>
            <p:nvPr/>
          </p:nvSpPr>
          <p:spPr>
            <a:xfrm>
              <a:off x="610285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0" name="object 18130"/>
            <p:cNvSpPr/>
            <p:nvPr/>
          </p:nvSpPr>
          <p:spPr>
            <a:xfrm>
              <a:off x="6102472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1" name="object 18131"/>
            <p:cNvSpPr/>
            <p:nvPr/>
          </p:nvSpPr>
          <p:spPr>
            <a:xfrm>
              <a:off x="610424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2" name="object 18132"/>
            <p:cNvSpPr/>
            <p:nvPr/>
          </p:nvSpPr>
          <p:spPr>
            <a:xfrm>
              <a:off x="6104500" y="417032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32"/>
                  </a:moveTo>
                  <a:lnTo>
                    <a:pt x="887" y="6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3" name="object 18133"/>
            <p:cNvSpPr/>
            <p:nvPr/>
          </p:nvSpPr>
          <p:spPr>
            <a:xfrm>
              <a:off x="6104627" y="416963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81"/>
                  </a:moveTo>
                  <a:lnTo>
                    <a:pt x="887" y="98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4" name="object 18134"/>
            <p:cNvSpPr/>
            <p:nvPr/>
          </p:nvSpPr>
          <p:spPr>
            <a:xfrm>
              <a:off x="6104753" y="417006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65"/>
                  </a:moveTo>
                  <a:lnTo>
                    <a:pt x="887" y="76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5" name="object 18135"/>
            <p:cNvSpPr/>
            <p:nvPr/>
          </p:nvSpPr>
          <p:spPr>
            <a:xfrm>
              <a:off x="6104880" y="417065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8"/>
                  </a:moveTo>
                  <a:lnTo>
                    <a:pt x="887" y="46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6" name="object 18136"/>
            <p:cNvSpPr/>
            <p:nvPr/>
          </p:nvSpPr>
          <p:spPr>
            <a:xfrm>
              <a:off x="610551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7" name="object 18137"/>
            <p:cNvSpPr/>
            <p:nvPr/>
          </p:nvSpPr>
          <p:spPr>
            <a:xfrm>
              <a:off x="610564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8" name="object 18138"/>
            <p:cNvSpPr/>
            <p:nvPr/>
          </p:nvSpPr>
          <p:spPr>
            <a:xfrm>
              <a:off x="610576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9" name="object 18139"/>
            <p:cNvSpPr/>
            <p:nvPr/>
          </p:nvSpPr>
          <p:spPr>
            <a:xfrm>
              <a:off x="610589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0" name="object 18140"/>
            <p:cNvSpPr/>
            <p:nvPr/>
          </p:nvSpPr>
          <p:spPr>
            <a:xfrm>
              <a:off x="6106021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1" name="object 18141"/>
            <p:cNvSpPr/>
            <p:nvPr/>
          </p:nvSpPr>
          <p:spPr>
            <a:xfrm>
              <a:off x="610602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2" name="object 18142"/>
            <p:cNvSpPr/>
            <p:nvPr/>
          </p:nvSpPr>
          <p:spPr>
            <a:xfrm>
              <a:off x="610703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3" name="object 18143"/>
            <p:cNvSpPr/>
            <p:nvPr/>
          </p:nvSpPr>
          <p:spPr>
            <a:xfrm>
              <a:off x="6107161" y="41712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4" name="object 18144"/>
            <p:cNvSpPr/>
            <p:nvPr/>
          </p:nvSpPr>
          <p:spPr>
            <a:xfrm>
              <a:off x="6107288" y="417074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5" name="object 18145"/>
            <p:cNvSpPr/>
            <p:nvPr/>
          </p:nvSpPr>
          <p:spPr>
            <a:xfrm>
              <a:off x="6107415" y="417072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6"/>
                  </a:moveTo>
                  <a:lnTo>
                    <a:pt x="887" y="43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6" name="object 18146"/>
            <p:cNvSpPr/>
            <p:nvPr/>
          </p:nvSpPr>
          <p:spPr>
            <a:xfrm>
              <a:off x="6107541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7" name="object 18147"/>
            <p:cNvSpPr/>
            <p:nvPr/>
          </p:nvSpPr>
          <p:spPr>
            <a:xfrm>
              <a:off x="6107541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8" name="object 18148"/>
            <p:cNvSpPr/>
            <p:nvPr/>
          </p:nvSpPr>
          <p:spPr>
            <a:xfrm>
              <a:off x="610766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9" name="object 18149"/>
            <p:cNvSpPr/>
            <p:nvPr/>
          </p:nvSpPr>
          <p:spPr>
            <a:xfrm>
              <a:off x="610830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0" name="object 18150"/>
            <p:cNvSpPr/>
            <p:nvPr/>
          </p:nvSpPr>
          <p:spPr>
            <a:xfrm>
              <a:off x="610842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1" name="object 18151"/>
            <p:cNvSpPr/>
            <p:nvPr/>
          </p:nvSpPr>
          <p:spPr>
            <a:xfrm>
              <a:off x="6108555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2" name="object 18152"/>
            <p:cNvSpPr/>
            <p:nvPr/>
          </p:nvSpPr>
          <p:spPr>
            <a:xfrm>
              <a:off x="610956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3" name="object 18153"/>
            <p:cNvSpPr/>
            <p:nvPr/>
          </p:nvSpPr>
          <p:spPr>
            <a:xfrm>
              <a:off x="6109696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4" name="object 18154"/>
            <p:cNvSpPr/>
            <p:nvPr/>
          </p:nvSpPr>
          <p:spPr>
            <a:xfrm>
              <a:off x="6109822" y="417093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5" name="object 18155"/>
            <p:cNvSpPr/>
            <p:nvPr/>
          </p:nvSpPr>
          <p:spPr>
            <a:xfrm>
              <a:off x="6109949" y="416924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77"/>
                  </a:moveTo>
                  <a:lnTo>
                    <a:pt x="887" y="11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6" name="object 18156"/>
            <p:cNvSpPr/>
            <p:nvPr/>
          </p:nvSpPr>
          <p:spPr>
            <a:xfrm>
              <a:off x="6110076" y="417007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59"/>
                  </a:moveTo>
                  <a:lnTo>
                    <a:pt x="887" y="75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7" name="object 18157"/>
            <p:cNvSpPr/>
            <p:nvPr/>
          </p:nvSpPr>
          <p:spPr>
            <a:xfrm>
              <a:off x="6110203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8" name="object 18158"/>
            <p:cNvSpPr/>
            <p:nvPr/>
          </p:nvSpPr>
          <p:spPr>
            <a:xfrm>
              <a:off x="611032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9" name="object 18159"/>
            <p:cNvSpPr/>
            <p:nvPr/>
          </p:nvSpPr>
          <p:spPr>
            <a:xfrm>
              <a:off x="611109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0" name="object 18160"/>
            <p:cNvSpPr/>
            <p:nvPr/>
          </p:nvSpPr>
          <p:spPr>
            <a:xfrm>
              <a:off x="6111216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1" name="object 18161"/>
            <p:cNvSpPr/>
            <p:nvPr/>
          </p:nvSpPr>
          <p:spPr>
            <a:xfrm>
              <a:off x="6112104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2" name="object 18162"/>
            <p:cNvSpPr/>
            <p:nvPr/>
          </p:nvSpPr>
          <p:spPr>
            <a:xfrm>
              <a:off x="611210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3" name="object 18163"/>
            <p:cNvSpPr/>
            <p:nvPr/>
          </p:nvSpPr>
          <p:spPr>
            <a:xfrm>
              <a:off x="6111343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4" name="object 18164"/>
            <p:cNvSpPr/>
            <p:nvPr/>
          </p:nvSpPr>
          <p:spPr>
            <a:xfrm>
              <a:off x="611235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5" name="object 18165"/>
            <p:cNvSpPr/>
            <p:nvPr/>
          </p:nvSpPr>
          <p:spPr>
            <a:xfrm>
              <a:off x="6112484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6" name="object 18166"/>
            <p:cNvSpPr/>
            <p:nvPr/>
          </p:nvSpPr>
          <p:spPr>
            <a:xfrm>
              <a:off x="6112611" y="417056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2"/>
                  </a:moveTo>
                  <a:lnTo>
                    <a:pt x="887" y="5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7" name="object 18167"/>
            <p:cNvSpPr/>
            <p:nvPr/>
          </p:nvSpPr>
          <p:spPr>
            <a:xfrm>
              <a:off x="6112737" y="416963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81"/>
                  </a:moveTo>
                  <a:lnTo>
                    <a:pt x="887" y="98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8" name="object 18168"/>
            <p:cNvSpPr/>
            <p:nvPr/>
          </p:nvSpPr>
          <p:spPr>
            <a:xfrm>
              <a:off x="611286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9" name="object 18169"/>
            <p:cNvSpPr/>
            <p:nvPr/>
          </p:nvSpPr>
          <p:spPr>
            <a:xfrm>
              <a:off x="611299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0" name="object 18170"/>
            <p:cNvSpPr/>
            <p:nvPr/>
          </p:nvSpPr>
          <p:spPr>
            <a:xfrm>
              <a:off x="611362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1" name="object 18171"/>
            <p:cNvSpPr/>
            <p:nvPr/>
          </p:nvSpPr>
          <p:spPr>
            <a:xfrm>
              <a:off x="611425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2" name="object 18172"/>
            <p:cNvSpPr/>
            <p:nvPr/>
          </p:nvSpPr>
          <p:spPr>
            <a:xfrm>
              <a:off x="611476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3" name="object 18173"/>
            <p:cNvSpPr/>
            <p:nvPr/>
          </p:nvSpPr>
          <p:spPr>
            <a:xfrm>
              <a:off x="611476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4" name="object 18174"/>
            <p:cNvSpPr/>
            <p:nvPr/>
          </p:nvSpPr>
          <p:spPr>
            <a:xfrm>
              <a:off x="6114892" y="417060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93"/>
                  </a:moveTo>
                  <a:lnTo>
                    <a:pt x="887" y="49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5" name="object 18175"/>
            <p:cNvSpPr/>
            <p:nvPr/>
          </p:nvSpPr>
          <p:spPr>
            <a:xfrm>
              <a:off x="6115145" y="4169024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284"/>
                  </a:moveTo>
                  <a:lnTo>
                    <a:pt x="887" y="128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6" name="object 18176"/>
            <p:cNvSpPr/>
            <p:nvPr/>
          </p:nvSpPr>
          <p:spPr>
            <a:xfrm>
              <a:off x="6115272" y="417035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20"/>
                  </a:moveTo>
                  <a:lnTo>
                    <a:pt x="887" y="6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7" name="object 18177"/>
            <p:cNvSpPr/>
            <p:nvPr/>
          </p:nvSpPr>
          <p:spPr>
            <a:xfrm>
              <a:off x="6115399" y="41710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8" name="object 18178"/>
            <p:cNvSpPr/>
            <p:nvPr/>
          </p:nvSpPr>
          <p:spPr>
            <a:xfrm>
              <a:off x="6114511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9" name="object 18179"/>
            <p:cNvSpPr/>
            <p:nvPr/>
          </p:nvSpPr>
          <p:spPr>
            <a:xfrm>
              <a:off x="611565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0" name="object 18180"/>
            <p:cNvSpPr/>
            <p:nvPr/>
          </p:nvSpPr>
          <p:spPr>
            <a:xfrm>
              <a:off x="611628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1" name="object 18181"/>
            <p:cNvSpPr/>
            <p:nvPr/>
          </p:nvSpPr>
          <p:spPr>
            <a:xfrm>
              <a:off x="611641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2" name="object 18182"/>
            <p:cNvSpPr/>
            <p:nvPr/>
          </p:nvSpPr>
          <p:spPr>
            <a:xfrm>
              <a:off x="611641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3" name="object 18183"/>
            <p:cNvSpPr/>
            <p:nvPr/>
          </p:nvSpPr>
          <p:spPr>
            <a:xfrm>
              <a:off x="611679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4" name="object 18184"/>
            <p:cNvSpPr/>
            <p:nvPr/>
          </p:nvSpPr>
          <p:spPr>
            <a:xfrm>
              <a:off x="6117299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5" name="object 18185"/>
            <p:cNvSpPr/>
            <p:nvPr/>
          </p:nvSpPr>
          <p:spPr>
            <a:xfrm>
              <a:off x="611742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6" name="object 18186"/>
            <p:cNvSpPr/>
            <p:nvPr/>
          </p:nvSpPr>
          <p:spPr>
            <a:xfrm>
              <a:off x="6117553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7" name="object 18187"/>
            <p:cNvSpPr/>
            <p:nvPr/>
          </p:nvSpPr>
          <p:spPr>
            <a:xfrm>
              <a:off x="6117806" y="41712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8" name="object 18188"/>
            <p:cNvSpPr/>
            <p:nvPr/>
          </p:nvSpPr>
          <p:spPr>
            <a:xfrm>
              <a:off x="6117933" y="4165328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626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9" name="object 18189"/>
            <p:cNvSpPr/>
            <p:nvPr/>
          </p:nvSpPr>
          <p:spPr>
            <a:xfrm>
              <a:off x="6118060" y="41712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0" name="object 18190"/>
            <p:cNvSpPr/>
            <p:nvPr/>
          </p:nvSpPr>
          <p:spPr>
            <a:xfrm>
              <a:off x="611806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1" name="object 18191"/>
            <p:cNvSpPr/>
            <p:nvPr/>
          </p:nvSpPr>
          <p:spPr>
            <a:xfrm>
              <a:off x="611882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2" name="object 18192"/>
            <p:cNvSpPr/>
            <p:nvPr/>
          </p:nvSpPr>
          <p:spPr>
            <a:xfrm>
              <a:off x="611907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3" name="object 18193"/>
            <p:cNvSpPr/>
            <p:nvPr/>
          </p:nvSpPr>
          <p:spPr>
            <a:xfrm>
              <a:off x="611907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4" name="object 18194"/>
            <p:cNvSpPr/>
            <p:nvPr/>
          </p:nvSpPr>
          <p:spPr>
            <a:xfrm>
              <a:off x="611932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5" name="object 18195"/>
            <p:cNvSpPr/>
            <p:nvPr/>
          </p:nvSpPr>
          <p:spPr>
            <a:xfrm>
              <a:off x="611945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6" name="object 18196"/>
            <p:cNvSpPr/>
            <p:nvPr/>
          </p:nvSpPr>
          <p:spPr>
            <a:xfrm>
              <a:off x="6119961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7" name="object 18197"/>
            <p:cNvSpPr/>
            <p:nvPr/>
          </p:nvSpPr>
          <p:spPr>
            <a:xfrm>
              <a:off x="6120087" y="417035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20"/>
                  </a:moveTo>
                  <a:lnTo>
                    <a:pt x="887" y="6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8" name="object 18198"/>
            <p:cNvSpPr/>
            <p:nvPr/>
          </p:nvSpPr>
          <p:spPr>
            <a:xfrm>
              <a:off x="6120214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9" name="object 18199"/>
            <p:cNvSpPr/>
            <p:nvPr/>
          </p:nvSpPr>
          <p:spPr>
            <a:xfrm>
              <a:off x="6120341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0" name="object 18200"/>
            <p:cNvSpPr/>
            <p:nvPr/>
          </p:nvSpPr>
          <p:spPr>
            <a:xfrm>
              <a:off x="6120468" y="4136098"/>
              <a:ext cx="0" cy="35560"/>
            </a:xfrm>
            <a:custGeom>
              <a:avLst/>
              <a:gdLst/>
              <a:ahLst/>
              <a:cxnLst/>
              <a:rect l="l" t="t" r="r" b="b"/>
              <a:pathLst>
                <a:path h="35560">
                  <a:moveTo>
                    <a:pt x="0" y="3549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1" name="object 18201"/>
            <p:cNvSpPr/>
            <p:nvPr/>
          </p:nvSpPr>
          <p:spPr>
            <a:xfrm>
              <a:off x="6120594" y="417027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58"/>
                  </a:moveTo>
                  <a:lnTo>
                    <a:pt x="887" y="6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2" name="object 18202"/>
            <p:cNvSpPr/>
            <p:nvPr/>
          </p:nvSpPr>
          <p:spPr>
            <a:xfrm>
              <a:off x="6120721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3" name="object 18203"/>
            <p:cNvSpPr/>
            <p:nvPr/>
          </p:nvSpPr>
          <p:spPr>
            <a:xfrm>
              <a:off x="612072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4" name="object 18204"/>
            <p:cNvSpPr/>
            <p:nvPr/>
          </p:nvSpPr>
          <p:spPr>
            <a:xfrm>
              <a:off x="612084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5" name="object 18205"/>
            <p:cNvSpPr/>
            <p:nvPr/>
          </p:nvSpPr>
          <p:spPr>
            <a:xfrm>
              <a:off x="612135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6" name="object 18206"/>
            <p:cNvSpPr/>
            <p:nvPr/>
          </p:nvSpPr>
          <p:spPr>
            <a:xfrm>
              <a:off x="612160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7" name="object 18207"/>
            <p:cNvSpPr/>
            <p:nvPr/>
          </p:nvSpPr>
          <p:spPr>
            <a:xfrm>
              <a:off x="6120848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8" name="object 18208"/>
            <p:cNvSpPr/>
            <p:nvPr/>
          </p:nvSpPr>
          <p:spPr>
            <a:xfrm>
              <a:off x="612211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9" name="object 18209"/>
            <p:cNvSpPr/>
            <p:nvPr/>
          </p:nvSpPr>
          <p:spPr>
            <a:xfrm>
              <a:off x="612262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0" name="object 18210"/>
            <p:cNvSpPr/>
            <p:nvPr/>
          </p:nvSpPr>
          <p:spPr>
            <a:xfrm>
              <a:off x="6122749" y="41712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1" name="object 18211"/>
            <p:cNvSpPr/>
            <p:nvPr/>
          </p:nvSpPr>
          <p:spPr>
            <a:xfrm>
              <a:off x="612287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2" name="object 18212"/>
            <p:cNvSpPr/>
            <p:nvPr/>
          </p:nvSpPr>
          <p:spPr>
            <a:xfrm>
              <a:off x="6123129" y="4161340"/>
              <a:ext cx="0" cy="10795"/>
            </a:xfrm>
            <a:custGeom>
              <a:avLst/>
              <a:gdLst/>
              <a:ahLst/>
              <a:cxnLst/>
              <a:rect l="l" t="t" r="r" b="b"/>
              <a:pathLst>
                <a:path h="10795">
                  <a:moveTo>
                    <a:pt x="0" y="1025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3" name="object 18213"/>
            <p:cNvSpPr/>
            <p:nvPr/>
          </p:nvSpPr>
          <p:spPr>
            <a:xfrm>
              <a:off x="6123256" y="417073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4" name="object 18214"/>
            <p:cNvSpPr/>
            <p:nvPr/>
          </p:nvSpPr>
          <p:spPr>
            <a:xfrm>
              <a:off x="6123256" y="41710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5" name="object 18215"/>
            <p:cNvSpPr/>
            <p:nvPr/>
          </p:nvSpPr>
          <p:spPr>
            <a:xfrm>
              <a:off x="612350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6" name="object 18216"/>
            <p:cNvSpPr/>
            <p:nvPr/>
          </p:nvSpPr>
          <p:spPr>
            <a:xfrm>
              <a:off x="612414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7" name="object 18217"/>
            <p:cNvSpPr/>
            <p:nvPr/>
          </p:nvSpPr>
          <p:spPr>
            <a:xfrm>
              <a:off x="6123509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8" name="object 18218"/>
            <p:cNvSpPr/>
            <p:nvPr/>
          </p:nvSpPr>
          <p:spPr>
            <a:xfrm>
              <a:off x="612452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9" name="object 18219"/>
            <p:cNvSpPr/>
            <p:nvPr/>
          </p:nvSpPr>
          <p:spPr>
            <a:xfrm>
              <a:off x="612528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0" name="object 18220"/>
            <p:cNvSpPr/>
            <p:nvPr/>
          </p:nvSpPr>
          <p:spPr>
            <a:xfrm>
              <a:off x="6125410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1" name="object 18221"/>
            <p:cNvSpPr/>
            <p:nvPr/>
          </p:nvSpPr>
          <p:spPr>
            <a:xfrm>
              <a:off x="612541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2" name="object 18222"/>
            <p:cNvSpPr/>
            <p:nvPr/>
          </p:nvSpPr>
          <p:spPr>
            <a:xfrm>
              <a:off x="6125790" y="4164492"/>
              <a:ext cx="0" cy="7620"/>
            </a:xfrm>
            <a:custGeom>
              <a:avLst/>
              <a:gdLst/>
              <a:ahLst/>
              <a:cxnLst/>
              <a:rect l="l" t="t" r="r" b="b"/>
              <a:pathLst>
                <a:path h="7620">
                  <a:moveTo>
                    <a:pt x="0" y="710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3" name="object 18223"/>
            <p:cNvSpPr/>
            <p:nvPr/>
          </p:nvSpPr>
          <p:spPr>
            <a:xfrm>
              <a:off x="6125790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4" name="object 18224"/>
            <p:cNvSpPr/>
            <p:nvPr/>
          </p:nvSpPr>
          <p:spPr>
            <a:xfrm>
              <a:off x="6125030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5" name="object 18225"/>
            <p:cNvSpPr/>
            <p:nvPr/>
          </p:nvSpPr>
          <p:spPr>
            <a:xfrm>
              <a:off x="612667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6" name="object 18226"/>
            <p:cNvSpPr/>
            <p:nvPr/>
          </p:nvSpPr>
          <p:spPr>
            <a:xfrm>
              <a:off x="612693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7" name="object 18227"/>
            <p:cNvSpPr/>
            <p:nvPr/>
          </p:nvSpPr>
          <p:spPr>
            <a:xfrm>
              <a:off x="612705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8" name="object 18228"/>
            <p:cNvSpPr/>
            <p:nvPr/>
          </p:nvSpPr>
          <p:spPr>
            <a:xfrm>
              <a:off x="612718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9" name="object 18229"/>
            <p:cNvSpPr/>
            <p:nvPr/>
          </p:nvSpPr>
          <p:spPr>
            <a:xfrm>
              <a:off x="6128071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0" name="object 18230"/>
            <p:cNvSpPr/>
            <p:nvPr/>
          </p:nvSpPr>
          <p:spPr>
            <a:xfrm>
              <a:off x="6128071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1" name="object 18231"/>
            <p:cNvSpPr/>
            <p:nvPr/>
          </p:nvSpPr>
          <p:spPr>
            <a:xfrm>
              <a:off x="6128198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2" name="object 18232"/>
            <p:cNvSpPr/>
            <p:nvPr/>
          </p:nvSpPr>
          <p:spPr>
            <a:xfrm>
              <a:off x="6128452" y="4169404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95"/>
                  </a:moveTo>
                  <a:lnTo>
                    <a:pt x="887" y="109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3" name="object 18233"/>
            <p:cNvSpPr/>
            <p:nvPr/>
          </p:nvSpPr>
          <p:spPr>
            <a:xfrm>
              <a:off x="6128452" y="417072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6"/>
                  </a:moveTo>
                  <a:lnTo>
                    <a:pt x="887" y="43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4" name="object 18234"/>
            <p:cNvSpPr/>
            <p:nvPr/>
          </p:nvSpPr>
          <p:spPr>
            <a:xfrm>
              <a:off x="6128578" y="417083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5" name="object 18235"/>
            <p:cNvSpPr/>
            <p:nvPr/>
          </p:nvSpPr>
          <p:spPr>
            <a:xfrm>
              <a:off x="612870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6" name="object 18236"/>
            <p:cNvSpPr/>
            <p:nvPr/>
          </p:nvSpPr>
          <p:spPr>
            <a:xfrm>
              <a:off x="612946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7" name="object 18237"/>
            <p:cNvSpPr/>
            <p:nvPr/>
          </p:nvSpPr>
          <p:spPr>
            <a:xfrm>
              <a:off x="612959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8" name="object 18238"/>
            <p:cNvSpPr/>
            <p:nvPr/>
          </p:nvSpPr>
          <p:spPr>
            <a:xfrm>
              <a:off x="6130606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9" name="object 18239"/>
            <p:cNvSpPr/>
            <p:nvPr/>
          </p:nvSpPr>
          <p:spPr>
            <a:xfrm>
              <a:off x="6130733" y="4168822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86"/>
                  </a:moveTo>
                  <a:lnTo>
                    <a:pt x="887" y="138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0" name="object 18240"/>
            <p:cNvSpPr/>
            <p:nvPr/>
          </p:nvSpPr>
          <p:spPr>
            <a:xfrm>
              <a:off x="6130986" y="4168088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753"/>
                  </a:moveTo>
                  <a:lnTo>
                    <a:pt x="887" y="1753"/>
                  </a:lnTo>
                </a:path>
              </a:pathLst>
            </a:custGeom>
            <a:ln w="3506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1" name="object 18241"/>
            <p:cNvSpPr/>
            <p:nvPr/>
          </p:nvSpPr>
          <p:spPr>
            <a:xfrm>
              <a:off x="6131113" y="4162872"/>
              <a:ext cx="0" cy="8890"/>
            </a:xfrm>
            <a:custGeom>
              <a:avLst/>
              <a:gdLst/>
              <a:ahLst/>
              <a:cxnLst/>
              <a:rect l="l" t="t" r="r" b="b"/>
              <a:pathLst>
                <a:path h="8889">
                  <a:moveTo>
                    <a:pt x="0" y="872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2" name="object 18242"/>
            <p:cNvSpPr/>
            <p:nvPr/>
          </p:nvSpPr>
          <p:spPr>
            <a:xfrm>
              <a:off x="613200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3" name="object 18243"/>
            <p:cNvSpPr/>
            <p:nvPr/>
          </p:nvSpPr>
          <p:spPr>
            <a:xfrm>
              <a:off x="613212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4" name="object 18244"/>
            <p:cNvSpPr/>
            <p:nvPr/>
          </p:nvSpPr>
          <p:spPr>
            <a:xfrm>
              <a:off x="613212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5" name="object 18245"/>
            <p:cNvSpPr/>
            <p:nvPr/>
          </p:nvSpPr>
          <p:spPr>
            <a:xfrm>
              <a:off x="613225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6" name="object 18246"/>
            <p:cNvSpPr/>
            <p:nvPr/>
          </p:nvSpPr>
          <p:spPr>
            <a:xfrm>
              <a:off x="613263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7" name="object 18247"/>
            <p:cNvSpPr/>
            <p:nvPr/>
          </p:nvSpPr>
          <p:spPr>
            <a:xfrm>
              <a:off x="613326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8" name="object 18248"/>
            <p:cNvSpPr/>
            <p:nvPr/>
          </p:nvSpPr>
          <p:spPr>
            <a:xfrm>
              <a:off x="6133394" y="417075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7"/>
                  </a:moveTo>
                  <a:lnTo>
                    <a:pt x="887" y="41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9" name="object 18249"/>
            <p:cNvSpPr/>
            <p:nvPr/>
          </p:nvSpPr>
          <p:spPr>
            <a:xfrm>
              <a:off x="6133647" y="417063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1"/>
                  </a:moveTo>
                  <a:lnTo>
                    <a:pt x="887" y="48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0" name="object 18250"/>
            <p:cNvSpPr/>
            <p:nvPr/>
          </p:nvSpPr>
          <p:spPr>
            <a:xfrm>
              <a:off x="6133774" y="4168062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765"/>
                  </a:moveTo>
                  <a:lnTo>
                    <a:pt x="887" y="1765"/>
                  </a:lnTo>
                </a:path>
              </a:pathLst>
            </a:custGeom>
            <a:ln w="3531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1" name="object 18251"/>
            <p:cNvSpPr/>
            <p:nvPr/>
          </p:nvSpPr>
          <p:spPr>
            <a:xfrm>
              <a:off x="6133774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2" name="object 18252"/>
            <p:cNvSpPr/>
            <p:nvPr/>
          </p:nvSpPr>
          <p:spPr>
            <a:xfrm>
              <a:off x="6133901" y="41711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3" name="object 18253"/>
            <p:cNvSpPr/>
            <p:nvPr/>
          </p:nvSpPr>
          <p:spPr>
            <a:xfrm>
              <a:off x="613402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4" name="object 18254"/>
            <p:cNvSpPr/>
            <p:nvPr/>
          </p:nvSpPr>
          <p:spPr>
            <a:xfrm>
              <a:off x="613466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5" name="object 18255"/>
            <p:cNvSpPr/>
            <p:nvPr/>
          </p:nvSpPr>
          <p:spPr>
            <a:xfrm>
              <a:off x="613491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6" name="object 18256"/>
            <p:cNvSpPr/>
            <p:nvPr/>
          </p:nvSpPr>
          <p:spPr>
            <a:xfrm>
              <a:off x="613504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7" name="object 18257"/>
            <p:cNvSpPr/>
            <p:nvPr/>
          </p:nvSpPr>
          <p:spPr>
            <a:xfrm>
              <a:off x="6134408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8" name="object 18258"/>
            <p:cNvSpPr/>
            <p:nvPr/>
          </p:nvSpPr>
          <p:spPr>
            <a:xfrm>
              <a:off x="6136055" y="417065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8"/>
                  </a:moveTo>
                  <a:lnTo>
                    <a:pt x="887" y="46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9" name="object 18259"/>
            <p:cNvSpPr/>
            <p:nvPr/>
          </p:nvSpPr>
          <p:spPr>
            <a:xfrm>
              <a:off x="6136182" y="4168961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16"/>
                  </a:moveTo>
                  <a:lnTo>
                    <a:pt x="887" y="131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0" name="object 18260"/>
            <p:cNvSpPr/>
            <p:nvPr/>
          </p:nvSpPr>
          <p:spPr>
            <a:xfrm>
              <a:off x="6136309" y="417087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1" name="object 18261"/>
            <p:cNvSpPr/>
            <p:nvPr/>
          </p:nvSpPr>
          <p:spPr>
            <a:xfrm>
              <a:off x="6136436" y="4169429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82"/>
                  </a:moveTo>
                  <a:lnTo>
                    <a:pt x="887" y="10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2" name="object 18262"/>
            <p:cNvSpPr/>
            <p:nvPr/>
          </p:nvSpPr>
          <p:spPr>
            <a:xfrm>
              <a:off x="613668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3" name="object 18263"/>
            <p:cNvSpPr/>
            <p:nvPr/>
          </p:nvSpPr>
          <p:spPr>
            <a:xfrm>
              <a:off x="613706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4" name="object 18264"/>
            <p:cNvSpPr/>
            <p:nvPr/>
          </p:nvSpPr>
          <p:spPr>
            <a:xfrm>
              <a:off x="613732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5" name="object 18265"/>
            <p:cNvSpPr/>
            <p:nvPr/>
          </p:nvSpPr>
          <p:spPr>
            <a:xfrm>
              <a:off x="613757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6" name="object 18266"/>
            <p:cNvSpPr/>
            <p:nvPr/>
          </p:nvSpPr>
          <p:spPr>
            <a:xfrm>
              <a:off x="613846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7" name="object 18267"/>
            <p:cNvSpPr/>
            <p:nvPr/>
          </p:nvSpPr>
          <p:spPr>
            <a:xfrm>
              <a:off x="6138717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8" name="object 18268"/>
            <p:cNvSpPr/>
            <p:nvPr/>
          </p:nvSpPr>
          <p:spPr>
            <a:xfrm>
              <a:off x="6138843" y="417053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1"/>
                  </a:moveTo>
                  <a:lnTo>
                    <a:pt x="887" y="5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9" name="object 18269"/>
            <p:cNvSpPr/>
            <p:nvPr/>
          </p:nvSpPr>
          <p:spPr>
            <a:xfrm>
              <a:off x="6138970" y="4165847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574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0" name="object 18270"/>
            <p:cNvSpPr/>
            <p:nvPr/>
          </p:nvSpPr>
          <p:spPr>
            <a:xfrm>
              <a:off x="613922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1" name="object 18271"/>
            <p:cNvSpPr/>
            <p:nvPr/>
          </p:nvSpPr>
          <p:spPr>
            <a:xfrm>
              <a:off x="613935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2" name="object 18272"/>
            <p:cNvSpPr/>
            <p:nvPr/>
          </p:nvSpPr>
          <p:spPr>
            <a:xfrm>
              <a:off x="613947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3" name="object 18273"/>
            <p:cNvSpPr/>
            <p:nvPr/>
          </p:nvSpPr>
          <p:spPr>
            <a:xfrm>
              <a:off x="613947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4" name="object 18274"/>
            <p:cNvSpPr/>
            <p:nvPr/>
          </p:nvSpPr>
          <p:spPr>
            <a:xfrm>
              <a:off x="6138843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5" name="object 18275"/>
            <p:cNvSpPr/>
            <p:nvPr/>
          </p:nvSpPr>
          <p:spPr>
            <a:xfrm>
              <a:off x="6140491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6" name="object 18276"/>
            <p:cNvSpPr/>
            <p:nvPr/>
          </p:nvSpPr>
          <p:spPr>
            <a:xfrm>
              <a:off x="614087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7" name="object 18277"/>
            <p:cNvSpPr/>
            <p:nvPr/>
          </p:nvSpPr>
          <p:spPr>
            <a:xfrm>
              <a:off x="614112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8" name="object 18278"/>
            <p:cNvSpPr/>
            <p:nvPr/>
          </p:nvSpPr>
          <p:spPr>
            <a:xfrm>
              <a:off x="6141378" y="417077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1"/>
                  </a:moveTo>
                  <a:lnTo>
                    <a:pt x="887" y="41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9" name="object 18279"/>
            <p:cNvSpPr/>
            <p:nvPr/>
          </p:nvSpPr>
          <p:spPr>
            <a:xfrm>
              <a:off x="6141505" y="416905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72"/>
                  </a:moveTo>
                  <a:lnTo>
                    <a:pt x="887" y="127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0" name="object 18280"/>
            <p:cNvSpPr/>
            <p:nvPr/>
          </p:nvSpPr>
          <p:spPr>
            <a:xfrm>
              <a:off x="6141505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1" name="object 18281"/>
            <p:cNvSpPr/>
            <p:nvPr/>
          </p:nvSpPr>
          <p:spPr>
            <a:xfrm>
              <a:off x="6141631" y="416948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57"/>
                  </a:moveTo>
                  <a:lnTo>
                    <a:pt x="887" y="105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2" name="object 18282"/>
            <p:cNvSpPr/>
            <p:nvPr/>
          </p:nvSpPr>
          <p:spPr>
            <a:xfrm>
              <a:off x="6141758" y="4167885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70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3" name="object 18283"/>
            <p:cNvSpPr/>
            <p:nvPr/>
          </p:nvSpPr>
          <p:spPr>
            <a:xfrm>
              <a:off x="614201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4" name="object 18284"/>
            <p:cNvSpPr/>
            <p:nvPr/>
          </p:nvSpPr>
          <p:spPr>
            <a:xfrm>
              <a:off x="614239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5" name="object 18285"/>
            <p:cNvSpPr/>
            <p:nvPr/>
          </p:nvSpPr>
          <p:spPr>
            <a:xfrm>
              <a:off x="6141758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6" name="object 18286"/>
            <p:cNvSpPr/>
            <p:nvPr/>
          </p:nvSpPr>
          <p:spPr>
            <a:xfrm>
              <a:off x="614289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7" name="object 18287"/>
            <p:cNvSpPr/>
            <p:nvPr/>
          </p:nvSpPr>
          <p:spPr>
            <a:xfrm>
              <a:off x="614289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8" name="object 18288"/>
            <p:cNvSpPr/>
            <p:nvPr/>
          </p:nvSpPr>
          <p:spPr>
            <a:xfrm>
              <a:off x="614315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9" name="object 18289"/>
            <p:cNvSpPr/>
            <p:nvPr/>
          </p:nvSpPr>
          <p:spPr>
            <a:xfrm>
              <a:off x="614391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0" name="object 18290"/>
            <p:cNvSpPr/>
            <p:nvPr/>
          </p:nvSpPr>
          <p:spPr>
            <a:xfrm>
              <a:off x="6143912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1" name="object 18291"/>
            <p:cNvSpPr/>
            <p:nvPr/>
          </p:nvSpPr>
          <p:spPr>
            <a:xfrm>
              <a:off x="6144166" y="416979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98"/>
                  </a:moveTo>
                  <a:lnTo>
                    <a:pt x="887" y="89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2" name="object 18292"/>
            <p:cNvSpPr/>
            <p:nvPr/>
          </p:nvSpPr>
          <p:spPr>
            <a:xfrm>
              <a:off x="6144293" y="41712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3" name="object 18293"/>
            <p:cNvSpPr/>
            <p:nvPr/>
          </p:nvSpPr>
          <p:spPr>
            <a:xfrm>
              <a:off x="6144419" y="417025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70"/>
                  </a:moveTo>
                  <a:lnTo>
                    <a:pt x="887" y="67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4" name="object 18294"/>
            <p:cNvSpPr/>
            <p:nvPr/>
          </p:nvSpPr>
          <p:spPr>
            <a:xfrm>
              <a:off x="614467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5" name="object 18295"/>
            <p:cNvSpPr/>
            <p:nvPr/>
          </p:nvSpPr>
          <p:spPr>
            <a:xfrm>
              <a:off x="614518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6" name="object 18296"/>
            <p:cNvSpPr/>
            <p:nvPr/>
          </p:nvSpPr>
          <p:spPr>
            <a:xfrm>
              <a:off x="614530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7" name="object 18297"/>
            <p:cNvSpPr/>
            <p:nvPr/>
          </p:nvSpPr>
          <p:spPr>
            <a:xfrm>
              <a:off x="614543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8" name="object 18298"/>
            <p:cNvSpPr/>
            <p:nvPr/>
          </p:nvSpPr>
          <p:spPr>
            <a:xfrm>
              <a:off x="614556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9" name="object 18299"/>
            <p:cNvSpPr/>
            <p:nvPr/>
          </p:nvSpPr>
          <p:spPr>
            <a:xfrm>
              <a:off x="614581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0" name="object 18300"/>
            <p:cNvSpPr/>
            <p:nvPr/>
          </p:nvSpPr>
          <p:spPr>
            <a:xfrm>
              <a:off x="614644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1" name="object 18301"/>
            <p:cNvSpPr/>
            <p:nvPr/>
          </p:nvSpPr>
          <p:spPr>
            <a:xfrm>
              <a:off x="6146574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2" name="object 18302"/>
            <p:cNvSpPr/>
            <p:nvPr/>
          </p:nvSpPr>
          <p:spPr>
            <a:xfrm>
              <a:off x="6146574" y="41712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3" name="object 18303"/>
            <p:cNvSpPr/>
            <p:nvPr/>
          </p:nvSpPr>
          <p:spPr>
            <a:xfrm>
              <a:off x="6146701" y="416978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05"/>
                  </a:moveTo>
                  <a:lnTo>
                    <a:pt x="887" y="90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4" name="object 18304"/>
            <p:cNvSpPr/>
            <p:nvPr/>
          </p:nvSpPr>
          <p:spPr>
            <a:xfrm>
              <a:off x="6146827" y="416997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10"/>
                  </a:moveTo>
                  <a:lnTo>
                    <a:pt x="887" y="81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5" name="object 18305"/>
            <p:cNvSpPr/>
            <p:nvPr/>
          </p:nvSpPr>
          <p:spPr>
            <a:xfrm>
              <a:off x="6146954" y="417046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3"/>
                  </a:moveTo>
                  <a:lnTo>
                    <a:pt x="887" y="5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6" name="object 18306"/>
            <p:cNvSpPr/>
            <p:nvPr/>
          </p:nvSpPr>
          <p:spPr>
            <a:xfrm>
              <a:off x="6147081" y="417067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2"/>
                  </a:moveTo>
                  <a:lnTo>
                    <a:pt x="887" y="46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7" name="object 18307"/>
            <p:cNvSpPr/>
            <p:nvPr/>
          </p:nvSpPr>
          <p:spPr>
            <a:xfrm>
              <a:off x="614720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8" name="object 18308"/>
            <p:cNvSpPr/>
            <p:nvPr/>
          </p:nvSpPr>
          <p:spPr>
            <a:xfrm>
              <a:off x="6147968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9" name="object 18309"/>
            <p:cNvSpPr/>
            <p:nvPr/>
          </p:nvSpPr>
          <p:spPr>
            <a:xfrm>
              <a:off x="614809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0" name="object 18310"/>
            <p:cNvSpPr/>
            <p:nvPr/>
          </p:nvSpPr>
          <p:spPr>
            <a:xfrm>
              <a:off x="614898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1" name="object 18311"/>
            <p:cNvSpPr/>
            <p:nvPr/>
          </p:nvSpPr>
          <p:spPr>
            <a:xfrm>
              <a:off x="6149235" y="417082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2" name="object 18312"/>
            <p:cNvSpPr/>
            <p:nvPr/>
          </p:nvSpPr>
          <p:spPr>
            <a:xfrm>
              <a:off x="6149362" y="416997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10"/>
                  </a:moveTo>
                  <a:lnTo>
                    <a:pt x="887" y="81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3" name="object 18313"/>
            <p:cNvSpPr/>
            <p:nvPr/>
          </p:nvSpPr>
          <p:spPr>
            <a:xfrm>
              <a:off x="6149362" y="417075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7"/>
                  </a:moveTo>
                  <a:lnTo>
                    <a:pt x="887" y="41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4" name="object 18314"/>
            <p:cNvSpPr/>
            <p:nvPr/>
          </p:nvSpPr>
          <p:spPr>
            <a:xfrm>
              <a:off x="6149489" y="417083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5" name="object 18315"/>
            <p:cNvSpPr/>
            <p:nvPr/>
          </p:nvSpPr>
          <p:spPr>
            <a:xfrm>
              <a:off x="6149615" y="417093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6" name="object 18316"/>
            <p:cNvSpPr/>
            <p:nvPr/>
          </p:nvSpPr>
          <p:spPr>
            <a:xfrm>
              <a:off x="6149742" y="41712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7" name="object 18317"/>
            <p:cNvSpPr/>
            <p:nvPr/>
          </p:nvSpPr>
          <p:spPr>
            <a:xfrm>
              <a:off x="614986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8" name="object 18318"/>
            <p:cNvSpPr/>
            <p:nvPr/>
          </p:nvSpPr>
          <p:spPr>
            <a:xfrm>
              <a:off x="614999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9" name="object 18319"/>
            <p:cNvSpPr/>
            <p:nvPr/>
          </p:nvSpPr>
          <p:spPr>
            <a:xfrm>
              <a:off x="615050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0" name="object 18320"/>
            <p:cNvSpPr/>
            <p:nvPr/>
          </p:nvSpPr>
          <p:spPr>
            <a:xfrm>
              <a:off x="6150629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1" name="object 18321"/>
            <p:cNvSpPr/>
            <p:nvPr/>
          </p:nvSpPr>
          <p:spPr>
            <a:xfrm>
              <a:off x="6149995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2" name="object 18322"/>
            <p:cNvSpPr/>
            <p:nvPr/>
          </p:nvSpPr>
          <p:spPr>
            <a:xfrm>
              <a:off x="6151770" y="41712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3" name="object 18323"/>
            <p:cNvSpPr/>
            <p:nvPr/>
          </p:nvSpPr>
          <p:spPr>
            <a:xfrm>
              <a:off x="6151896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4" name="object 18324"/>
            <p:cNvSpPr/>
            <p:nvPr/>
          </p:nvSpPr>
          <p:spPr>
            <a:xfrm>
              <a:off x="6151896" y="416987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60"/>
                  </a:moveTo>
                  <a:lnTo>
                    <a:pt x="887" y="86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5" name="object 18325"/>
            <p:cNvSpPr/>
            <p:nvPr/>
          </p:nvSpPr>
          <p:spPr>
            <a:xfrm>
              <a:off x="6152023" y="4168847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73"/>
                  </a:moveTo>
                  <a:lnTo>
                    <a:pt x="887" y="137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6" name="object 18326"/>
            <p:cNvSpPr/>
            <p:nvPr/>
          </p:nvSpPr>
          <p:spPr>
            <a:xfrm>
              <a:off x="6152150" y="416929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51"/>
                  </a:moveTo>
                  <a:lnTo>
                    <a:pt x="887" y="11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7" name="object 18327"/>
            <p:cNvSpPr/>
            <p:nvPr/>
          </p:nvSpPr>
          <p:spPr>
            <a:xfrm>
              <a:off x="6152403" y="41711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8" name="object 18328"/>
            <p:cNvSpPr/>
            <p:nvPr/>
          </p:nvSpPr>
          <p:spPr>
            <a:xfrm>
              <a:off x="615265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9" name="object 18329"/>
            <p:cNvSpPr/>
            <p:nvPr/>
          </p:nvSpPr>
          <p:spPr>
            <a:xfrm>
              <a:off x="615316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0" name="object 18330"/>
            <p:cNvSpPr/>
            <p:nvPr/>
          </p:nvSpPr>
          <p:spPr>
            <a:xfrm>
              <a:off x="615329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1" name="object 18331"/>
            <p:cNvSpPr/>
            <p:nvPr/>
          </p:nvSpPr>
          <p:spPr>
            <a:xfrm>
              <a:off x="615341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2" name="object 18332"/>
            <p:cNvSpPr/>
            <p:nvPr/>
          </p:nvSpPr>
          <p:spPr>
            <a:xfrm>
              <a:off x="615367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3" name="object 18333"/>
            <p:cNvSpPr/>
            <p:nvPr/>
          </p:nvSpPr>
          <p:spPr>
            <a:xfrm>
              <a:off x="615417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4" name="object 18334"/>
            <p:cNvSpPr/>
            <p:nvPr/>
          </p:nvSpPr>
          <p:spPr>
            <a:xfrm>
              <a:off x="6154178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5" name="object 18335"/>
            <p:cNvSpPr/>
            <p:nvPr/>
          </p:nvSpPr>
          <p:spPr>
            <a:xfrm>
              <a:off x="6154431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6" name="object 18336"/>
            <p:cNvSpPr/>
            <p:nvPr/>
          </p:nvSpPr>
          <p:spPr>
            <a:xfrm>
              <a:off x="615443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7" name="object 18337"/>
            <p:cNvSpPr/>
            <p:nvPr/>
          </p:nvSpPr>
          <p:spPr>
            <a:xfrm>
              <a:off x="615455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8" name="object 18338"/>
            <p:cNvSpPr/>
            <p:nvPr/>
          </p:nvSpPr>
          <p:spPr>
            <a:xfrm>
              <a:off x="6154684" y="417011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40"/>
                  </a:moveTo>
                  <a:lnTo>
                    <a:pt x="887" y="74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9" name="object 18339"/>
            <p:cNvSpPr/>
            <p:nvPr/>
          </p:nvSpPr>
          <p:spPr>
            <a:xfrm>
              <a:off x="6154811" y="417031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39"/>
                  </a:moveTo>
                  <a:lnTo>
                    <a:pt x="887" y="63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0" name="object 18340"/>
            <p:cNvSpPr/>
            <p:nvPr/>
          </p:nvSpPr>
          <p:spPr>
            <a:xfrm>
              <a:off x="6154938" y="41711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1" name="object 18341"/>
            <p:cNvSpPr/>
            <p:nvPr/>
          </p:nvSpPr>
          <p:spPr>
            <a:xfrm>
              <a:off x="6155065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2" name="object 18342"/>
            <p:cNvSpPr/>
            <p:nvPr/>
          </p:nvSpPr>
          <p:spPr>
            <a:xfrm>
              <a:off x="615519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3" name="object 18343"/>
            <p:cNvSpPr/>
            <p:nvPr/>
          </p:nvSpPr>
          <p:spPr>
            <a:xfrm>
              <a:off x="6155952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4" name="object 18344"/>
            <p:cNvSpPr/>
            <p:nvPr/>
          </p:nvSpPr>
          <p:spPr>
            <a:xfrm>
              <a:off x="615645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5" name="object 18345"/>
            <p:cNvSpPr/>
            <p:nvPr/>
          </p:nvSpPr>
          <p:spPr>
            <a:xfrm>
              <a:off x="6156839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6" name="object 18346"/>
            <p:cNvSpPr/>
            <p:nvPr/>
          </p:nvSpPr>
          <p:spPr>
            <a:xfrm>
              <a:off x="6156966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7" name="object 18347"/>
            <p:cNvSpPr/>
            <p:nvPr/>
          </p:nvSpPr>
          <p:spPr>
            <a:xfrm>
              <a:off x="6157092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8" name="object 18348"/>
            <p:cNvSpPr/>
            <p:nvPr/>
          </p:nvSpPr>
          <p:spPr>
            <a:xfrm>
              <a:off x="6157346" y="4168442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76"/>
                  </a:moveTo>
                  <a:lnTo>
                    <a:pt x="887" y="157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9" name="object 18349"/>
            <p:cNvSpPr/>
            <p:nvPr/>
          </p:nvSpPr>
          <p:spPr>
            <a:xfrm>
              <a:off x="6157472" y="417077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1"/>
                  </a:moveTo>
                  <a:lnTo>
                    <a:pt x="887" y="41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0" name="object 18350"/>
            <p:cNvSpPr/>
            <p:nvPr/>
          </p:nvSpPr>
          <p:spPr>
            <a:xfrm>
              <a:off x="615759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1" name="object 18351"/>
            <p:cNvSpPr/>
            <p:nvPr/>
          </p:nvSpPr>
          <p:spPr>
            <a:xfrm>
              <a:off x="615772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2" name="object 18352"/>
            <p:cNvSpPr/>
            <p:nvPr/>
          </p:nvSpPr>
          <p:spPr>
            <a:xfrm>
              <a:off x="615785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3" name="object 18353"/>
            <p:cNvSpPr/>
            <p:nvPr/>
          </p:nvSpPr>
          <p:spPr>
            <a:xfrm>
              <a:off x="615861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4" name="object 18354"/>
            <p:cNvSpPr/>
            <p:nvPr/>
          </p:nvSpPr>
          <p:spPr>
            <a:xfrm>
              <a:off x="6158613" y="4170670"/>
              <a:ext cx="1905" cy="1270"/>
            </a:xfrm>
            <a:custGeom>
              <a:avLst/>
              <a:gdLst/>
              <a:ahLst/>
              <a:cxnLst/>
              <a:rect l="l" t="t" r="r" b="b"/>
              <a:pathLst>
                <a:path w="1904" h="1270">
                  <a:moveTo>
                    <a:pt x="0" y="0"/>
                  </a:moveTo>
                  <a:lnTo>
                    <a:pt x="1774" y="0"/>
                  </a:lnTo>
                </a:path>
                <a:path w="1904" h="1270">
                  <a:moveTo>
                    <a:pt x="126" y="886"/>
                  </a:moveTo>
                  <a:lnTo>
                    <a:pt x="1900" y="88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5" name="object 18355"/>
            <p:cNvSpPr/>
            <p:nvPr/>
          </p:nvSpPr>
          <p:spPr>
            <a:xfrm>
              <a:off x="615975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6" name="object 18356"/>
            <p:cNvSpPr/>
            <p:nvPr/>
          </p:nvSpPr>
          <p:spPr>
            <a:xfrm>
              <a:off x="6159880" y="41710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7" name="object 18357"/>
            <p:cNvSpPr/>
            <p:nvPr/>
          </p:nvSpPr>
          <p:spPr>
            <a:xfrm>
              <a:off x="6160007" y="4168531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31"/>
                  </a:moveTo>
                  <a:lnTo>
                    <a:pt x="887" y="15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8" name="object 18358"/>
            <p:cNvSpPr/>
            <p:nvPr/>
          </p:nvSpPr>
          <p:spPr>
            <a:xfrm>
              <a:off x="6160134" y="417092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9" name="object 18359"/>
            <p:cNvSpPr/>
            <p:nvPr/>
          </p:nvSpPr>
          <p:spPr>
            <a:xfrm>
              <a:off x="6160261" y="41711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0" name="object 18360"/>
            <p:cNvSpPr/>
            <p:nvPr/>
          </p:nvSpPr>
          <p:spPr>
            <a:xfrm>
              <a:off x="616026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1" name="object 18361"/>
            <p:cNvSpPr/>
            <p:nvPr/>
          </p:nvSpPr>
          <p:spPr>
            <a:xfrm>
              <a:off x="616076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2" name="object 18362"/>
            <p:cNvSpPr/>
            <p:nvPr/>
          </p:nvSpPr>
          <p:spPr>
            <a:xfrm>
              <a:off x="616114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3" name="object 18363"/>
            <p:cNvSpPr/>
            <p:nvPr/>
          </p:nvSpPr>
          <p:spPr>
            <a:xfrm>
              <a:off x="616127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4" name="object 18364"/>
            <p:cNvSpPr/>
            <p:nvPr/>
          </p:nvSpPr>
          <p:spPr>
            <a:xfrm>
              <a:off x="616140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5" name="object 18365"/>
            <p:cNvSpPr/>
            <p:nvPr/>
          </p:nvSpPr>
          <p:spPr>
            <a:xfrm>
              <a:off x="616152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6" name="object 18366"/>
            <p:cNvSpPr/>
            <p:nvPr/>
          </p:nvSpPr>
          <p:spPr>
            <a:xfrm>
              <a:off x="6162161" y="417072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6"/>
                  </a:moveTo>
                  <a:lnTo>
                    <a:pt x="887" y="43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7" name="object 18367"/>
            <p:cNvSpPr/>
            <p:nvPr/>
          </p:nvSpPr>
          <p:spPr>
            <a:xfrm>
              <a:off x="6162288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8" name="object 18368"/>
            <p:cNvSpPr/>
            <p:nvPr/>
          </p:nvSpPr>
          <p:spPr>
            <a:xfrm>
              <a:off x="6162415" y="417065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8"/>
                  </a:moveTo>
                  <a:lnTo>
                    <a:pt x="887" y="46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9" name="object 18369"/>
            <p:cNvSpPr/>
            <p:nvPr/>
          </p:nvSpPr>
          <p:spPr>
            <a:xfrm>
              <a:off x="6162542" y="4166379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21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0" name="object 18370"/>
            <p:cNvSpPr/>
            <p:nvPr/>
          </p:nvSpPr>
          <p:spPr>
            <a:xfrm>
              <a:off x="6162795" y="417091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1"/>
                  </a:moveTo>
                  <a:lnTo>
                    <a:pt x="887" y="34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1" name="object 18371"/>
            <p:cNvSpPr/>
            <p:nvPr/>
          </p:nvSpPr>
          <p:spPr>
            <a:xfrm>
              <a:off x="616292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2" name="object 18372"/>
            <p:cNvSpPr/>
            <p:nvPr/>
          </p:nvSpPr>
          <p:spPr>
            <a:xfrm>
              <a:off x="616368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3" name="object 18373"/>
            <p:cNvSpPr/>
            <p:nvPr/>
          </p:nvSpPr>
          <p:spPr>
            <a:xfrm>
              <a:off x="6162922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4" name="object 18374"/>
            <p:cNvSpPr/>
            <p:nvPr/>
          </p:nvSpPr>
          <p:spPr>
            <a:xfrm>
              <a:off x="616418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5" name="object 18375"/>
            <p:cNvSpPr/>
            <p:nvPr/>
          </p:nvSpPr>
          <p:spPr>
            <a:xfrm>
              <a:off x="6164823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6" name="object 18376"/>
            <p:cNvSpPr/>
            <p:nvPr/>
          </p:nvSpPr>
          <p:spPr>
            <a:xfrm>
              <a:off x="6164949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7" name="object 18377"/>
            <p:cNvSpPr/>
            <p:nvPr/>
          </p:nvSpPr>
          <p:spPr>
            <a:xfrm>
              <a:off x="6165076" y="41710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8" name="object 18378"/>
            <p:cNvSpPr/>
            <p:nvPr/>
          </p:nvSpPr>
          <p:spPr>
            <a:xfrm>
              <a:off x="6165203" y="4167277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31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9" name="object 18379"/>
            <p:cNvSpPr/>
            <p:nvPr/>
          </p:nvSpPr>
          <p:spPr>
            <a:xfrm>
              <a:off x="6165330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0" name="object 18380"/>
            <p:cNvSpPr/>
            <p:nvPr/>
          </p:nvSpPr>
          <p:spPr>
            <a:xfrm>
              <a:off x="6165456" y="417069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9"/>
                  </a:moveTo>
                  <a:lnTo>
                    <a:pt x="887" y="44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1" name="object 18381"/>
            <p:cNvSpPr/>
            <p:nvPr/>
          </p:nvSpPr>
          <p:spPr>
            <a:xfrm>
              <a:off x="6165456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2" name="object 18382"/>
            <p:cNvSpPr/>
            <p:nvPr/>
          </p:nvSpPr>
          <p:spPr>
            <a:xfrm>
              <a:off x="6165583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3" name="object 18383"/>
            <p:cNvSpPr/>
            <p:nvPr/>
          </p:nvSpPr>
          <p:spPr>
            <a:xfrm>
              <a:off x="616571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4" name="object 18384"/>
            <p:cNvSpPr/>
            <p:nvPr/>
          </p:nvSpPr>
          <p:spPr>
            <a:xfrm>
              <a:off x="616621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5" name="object 18385"/>
            <p:cNvSpPr/>
            <p:nvPr/>
          </p:nvSpPr>
          <p:spPr>
            <a:xfrm>
              <a:off x="616634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6" name="object 18386"/>
            <p:cNvSpPr/>
            <p:nvPr/>
          </p:nvSpPr>
          <p:spPr>
            <a:xfrm>
              <a:off x="6166470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7" name="object 18387"/>
            <p:cNvSpPr/>
            <p:nvPr/>
          </p:nvSpPr>
          <p:spPr>
            <a:xfrm>
              <a:off x="616647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8" name="object 18388"/>
            <p:cNvSpPr/>
            <p:nvPr/>
          </p:nvSpPr>
          <p:spPr>
            <a:xfrm>
              <a:off x="6167357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9" name="object 18389"/>
            <p:cNvSpPr/>
            <p:nvPr/>
          </p:nvSpPr>
          <p:spPr>
            <a:xfrm>
              <a:off x="6167611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0" name="object 18390"/>
            <p:cNvSpPr/>
            <p:nvPr/>
          </p:nvSpPr>
          <p:spPr>
            <a:xfrm>
              <a:off x="6167737" y="417011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40"/>
                  </a:moveTo>
                  <a:lnTo>
                    <a:pt x="887" y="74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1" name="object 18391"/>
            <p:cNvSpPr/>
            <p:nvPr/>
          </p:nvSpPr>
          <p:spPr>
            <a:xfrm>
              <a:off x="6167864" y="3763784"/>
              <a:ext cx="0" cy="408305"/>
            </a:xfrm>
            <a:custGeom>
              <a:avLst/>
              <a:gdLst/>
              <a:ahLst/>
              <a:cxnLst/>
              <a:rect l="l" t="t" r="r" b="b"/>
              <a:pathLst>
                <a:path h="408304">
                  <a:moveTo>
                    <a:pt x="0" y="40780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2" name="object 18392"/>
            <p:cNvSpPr/>
            <p:nvPr/>
          </p:nvSpPr>
          <p:spPr>
            <a:xfrm>
              <a:off x="616811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3" name="object 18393"/>
            <p:cNvSpPr/>
            <p:nvPr/>
          </p:nvSpPr>
          <p:spPr>
            <a:xfrm>
              <a:off x="616824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4" name="object 18394"/>
            <p:cNvSpPr/>
            <p:nvPr/>
          </p:nvSpPr>
          <p:spPr>
            <a:xfrm>
              <a:off x="616900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5" name="object 18395"/>
            <p:cNvSpPr/>
            <p:nvPr/>
          </p:nvSpPr>
          <p:spPr>
            <a:xfrm>
              <a:off x="616938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6" name="object 18396"/>
            <p:cNvSpPr/>
            <p:nvPr/>
          </p:nvSpPr>
          <p:spPr>
            <a:xfrm>
              <a:off x="616976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7" name="object 18397"/>
            <p:cNvSpPr/>
            <p:nvPr/>
          </p:nvSpPr>
          <p:spPr>
            <a:xfrm>
              <a:off x="616976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8" name="object 18398"/>
            <p:cNvSpPr/>
            <p:nvPr/>
          </p:nvSpPr>
          <p:spPr>
            <a:xfrm>
              <a:off x="616989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9" name="object 18399"/>
            <p:cNvSpPr/>
            <p:nvPr/>
          </p:nvSpPr>
          <p:spPr>
            <a:xfrm>
              <a:off x="6170019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0" name="object 18400"/>
            <p:cNvSpPr/>
            <p:nvPr/>
          </p:nvSpPr>
          <p:spPr>
            <a:xfrm>
              <a:off x="617014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1" name="object 18401"/>
            <p:cNvSpPr/>
            <p:nvPr/>
          </p:nvSpPr>
          <p:spPr>
            <a:xfrm>
              <a:off x="6170272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2" name="object 18402"/>
            <p:cNvSpPr/>
            <p:nvPr/>
          </p:nvSpPr>
          <p:spPr>
            <a:xfrm>
              <a:off x="6170272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3" name="object 18403"/>
            <p:cNvSpPr/>
            <p:nvPr/>
          </p:nvSpPr>
          <p:spPr>
            <a:xfrm>
              <a:off x="6170526" y="4059727"/>
              <a:ext cx="0" cy="112395"/>
            </a:xfrm>
            <a:custGeom>
              <a:avLst/>
              <a:gdLst/>
              <a:ahLst/>
              <a:cxnLst/>
              <a:rect l="l" t="t" r="r" b="b"/>
              <a:pathLst>
                <a:path h="112395">
                  <a:moveTo>
                    <a:pt x="0" y="11186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4" name="object 18404"/>
            <p:cNvSpPr/>
            <p:nvPr/>
          </p:nvSpPr>
          <p:spPr>
            <a:xfrm>
              <a:off x="6170652" y="417084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5" name="object 18405"/>
            <p:cNvSpPr/>
            <p:nvPr/>
          </p:nvSpPr>
          <p:spPr>
            <a:xfrm>
              <a:off x="617077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6" name="object 18406"/>
            <p:cNvSpPr/>
            <p:nvPr/>
          </p:nvSpPr>
          <p:spPr>
            <a:xfrm>
              <a:off x="6170019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7" name="object 18407"/>
            <p:cNvSpPr/>
            <p:nvPr/>
          </p:nvSpPr>
          <p:spPr>
            <a:xfrm>
              <a:off x="617166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8" name="object 18408"/>
            <p:cNvSpPr/>
            <p:nvPr/>
          </p:nvSpPr>
          <p:spPr>
            <a:xfrm>
              <a:off x="6171159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9" name="object 18409"/>
            <p:cNvSpPr/>
            <p:nvPr/>
          </p:nvSpPr>
          <p:spPr>
            <a:xfrm>
              <a:off x="617268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0" name="object 18410"/>
            <p:cNvSpPr/>
            <p:nvPr/>
          </p:nvSpPr>
          <p:spPr>
            <a:xfrm>
              <a:off x="617293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1" name="object 18411"/>
            <p:cNvSpPr/>
            <p:nvPr/>
          </p:nvSpPr>
          <p:spPr>
            <a:xfrm>
              <a:off x="6173187" y="4145289"/>
              <a:ext cx="0" cy="26670"/>
            </a:xfrm>
            <a:custGeom>
              <a:avLst/>
              <a:gdLst/>
              <a:ahLst/>
              <a:cxnLst/>
              <a:rect l="l" t="t" r="r" b="b"/>
              <a:pathLst>
                <a:path h="26670">
                  <a:moveTo>
                    <a:pt x="0" y="2630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2" name="object 18412"/>
            <p:cNvSpPr/>
            <p:nvPr/>
          </p:nvSpPr>
          <p:spPr>
            <a:xfrm>
              <a:off x="6173314" y="416992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35"/>
                  </a:moveTo>
                  <a:lnTo>
                    <a:pt x="887" y="83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3" name="object 18413"/>
            <p:cNvSpPr/>
            <p:nvPr/>
          </p:nvSpPr>
          <p:spPr>
            <a:xfrm>
              <a:off x="617344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4" name="object 18414"/>
            <p:cNvSpPr/>
            <p:nvPr/>
          </p:nvSpPr>
          <p:spPr>
            <a:xfrm>
              <a:off x="6174327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5" name="object 18415"/>
            <p:cNvSpPr/>
            <p:nvPr/>
          </p:nvSpPr>
          <p:spPr>
            <a:xfrm>
              <a:off x="617432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6" name="object 18416"/>
            <p:cNvSpPr/>
            <p:nvPr/>
          </p:nvSpPr>
          <p:spPr>
            <a:xfrm>
              <a:off x="617458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7" name="object 18417"/>
            <p:cNvSpPr/>
            <p:nvPr/>
          </p:nvSpPr>
          <p:spPr>
            <a:xfrm>
              <a:off x="617483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8" name="object 18418"/>
            <p:cNvSpPr/>
            <p:nvPr/>
          </p:nvSpPr>
          <p:spPr>
            <a:xfrm>
              <a:off x="617534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9" name="object 18419"/>
            <p:cNvSpPr/>
            <p:nvPr/>
          </p:nvSpPr>
          <p:spPr>
            <a:xfrm>
              <a:off x="6175468" y="417075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7"/>
                  </a:moveTo>
                  <a:lnTo>
                    <a:pt x="887" y="41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0" name="object 18420"/>
            <p:cNvSpPr/>
            <p:nvPr/>
          </p:nvSpPr>
          <p:spPr>
            <a:xfrm>
              <a:off x="617559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1" name="object 18421"/>
            <p:cNvSpPr/>
            <p:nvPr/>
          </p:nvSpPr>
          <p:spPr>
            <a:xfrm>
              <a:off x="6175721" y="4166682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91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2" name="object 18422"/>
            <p:cNvSpPr/>
            <p:nvPr/>
          </p:nvSpPr>
          <p:spPr>
            <a:xfrm>
              <a:off x="6175975" y="416939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01"/>
                  </a:moveTo>
                  <a:lnTo>
                    <a:pt x="887" y="1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3" name="object 18423"/>
            <p:cNvSpPr/>
            <p:nvPr/>
          </p:nvSpPr>
          <p:spPr>
            <a:xfrm>
              <a:off x="617610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4" name="object 18424"/>
            <p:cNvSpPr/>
            <p:nvPr/>
          </p:nvSpPr>
          <p:spPr>
            <a:xfrm>
              <a:off x="617686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5" name="object 18425"/>
            <p:cNvSpPr/>
            <p:nvPr/>
          </p:nvSpPr>
          <p:spPr>
            <a:xfrm>
              <a:off x="617698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6" name="object 18426"/>
            <p:cNvSpPr/>
            <p:nvPr/>
          </p:nvSpPr>
          <p:spPr>
            <a:xfrm>
              <a:off x="617800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7" name="object 18427"/>
            <p:cNvSpPr/>
            <p:nvPr/>
          </p:nvSpPr>
          <p:spPr>
            <a:xfrm>
              <a:off x="6178129" y="417073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8" name="object 18428"/>
            <p:cNvSpPr/>
            <p:nvPr/>
          </p:nvSpPr>
          <p:spPr>
            <a:xfrm>
              <a:off x="617825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9" name="object 18429"/>
            <p:cNvSpPr/>
            <p:nvPr/>
          </p:nvSpPr>
          <p:spPr>
            <a:xfrm>
              <a:off x="6178383" y="4166771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82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0" name="object 18430"/>
            <p:cNvSpPr/>
            <p:nvPr/>
          </p:nvSpPr>
          <p:spPr>
            <a:xfrm>
              <a:off x="6178509" y="416984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73"/>
                  </a:moveTo>
                  <a:lnTo>
                    <a:pt x="887" y="87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1" name="object 18431"/>
            <p:cNvSpPr/>
            <p:nvPr/>
          </p:nvSpPr>
          <p:spPr>
            <a:xfrm>
              <a:off x="6178509" y="4168581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06"/>
                  </a:moveTo>
                  <a:lnTo>
                    <a:pt x="887" y="150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2" name="object 18432"/>
            <p:cNvSpPr/>
            <p:nvPr/>
          </p:nvSpPr>
          <p:spPr>
            <a:xfrm>
              <a:off x="6178763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3" name="object 18433"/>
            <p:cNvSpPr/>
            <p:nvPr/>
          </p:nvSpPr>
          <p:spPr>
            <a:xfrm>
              <a:off x="617952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4" name="object 18434"/>
            <p:cNvSpPr/>
            <p:nvPr/>
          </p:nvSpPr>
          <p:spPr>
            <a:xfrm>
              <a:off x="617977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5" name="object 18435"/>
            <p:cNvSpPr/>
            <p:nvPr/>
          </p:nvSpPr>
          <p:spPr>
            <a:xfrm>
              <a:off x="618003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6" name="object 18436"/>
            <p:cNvSpPr/>
            <p:nvPr/>
          </p:nvSpPr>
          <p:spPr>
            <a:xfrm>
              <a:off x="618053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7" name="object 18437"/>
            <p:cNvSpPr/>
            <p:nvPr/>
          </p:nvSpPr>
          <p:spPr>
            <a:xfrm>
              <a:off x="6180791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8" name="object 18438"/>
            <p:cNvSpPr/>
            <p:nvPr/>
          </p:nvSpPr>
          <p:spPr>
            <a:xfrm>
              <a:off x="6180791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9" name="object 18439"/>
            <p:cNvSpPr/>
            <p:nvPr/>
          </p:nvSpPr>
          <p:spPr>
            <a:xfrm>
              <a:off x="6180917" y="417008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53"/>
                  </a:moveTo>
                  <a:lnTo>
                    <a:pt x="887" y="75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0" name="object 18440"/>
            <p:cNvSpPr/>
            <p:nvPr/>
          </p:nvSpPr>
          <p:spPr>
            <a:xfrm>
              <a:off x="6181044" y="4161214"/>
              <a:ext cx="0" cy="10795"/>
            </a:xfrm>
            <a:custGeom>
              <a:avLst/>
              <a:gdLst/>
              <a:ahLst/>
              <a:cxnLst/>
              <a:rect l="l" t="t" r="r" b="b"/>
              <a:pathLst>
                <a:path h="10795">
                  <a:moveTo>
                    <a:pt x="0" y="1038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1" name="object 18441"/>
            <p:cNvSpPr/>
            <p:nvPr/>
          </p:nvSpPr>
          <p:spPr>
            <a:xfrm>
              <a:off x="6181171" y="41709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2" name="object 18442"/>
            <p:cNvSpPr/>
            <p:nvPr/>
          </p:nvSpPr>
          <p:spPr>
            <a:xfrm>
              <a:off x="618142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3" name="object 18443"/>
            <p:cNvSpPr/>
            <p:nvPr/>
          </p:nvSpPr>
          <p:spPr>
            <a:xfrm>
              <a:off x="618218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4" name="object 18444"/>
            <p:cNvSpPr/>
            <p:nvPr/>
          </p:nvSpPr>
          <p:spPr>
            <a:xfrm>
              <a:off x="618231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5" name="object 18445"/>
            <p:cNvSpPr/>
            <p:nvPr/>
          </p:nvSpPr>
          <p:spPr>
            <a:xfrm>
              <a:off x="618231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6" name="object 18446"/>
            <p:cNvSpPr/>
            <p:nvPr/>
          </p:nvSpPr>
          <p:spPr>
            <a:xfrm>
              <a:off x="6183198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7" name="object 18447"/>
            <p:cNvSpPr/>
            <p:nvPr/>
          </p:nvSpPr>
          <p:spPr>
            <a:xfrm>
              <a:off x="618332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8" name="object 18448"/>
            <p:cNvSpPr/>
            <p:nvPr/>
          </p:nvSpPr>
          <p:spPr>
            <a:xfrm>
              <a:off x="6183452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9" name="object 18449"/>
            <p:cNvSpPr/>
            <p:nvPr/>
          </p:nvSpPr>
          <p:spPr>
            <a:xfrm>
              <a:off x="6183705" y="417063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1"/>
                  </a:moveTo>
                  <a:lnTo>
                    <a:pt x="887" y="48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0" name="object 18450"/>
            <p:cNvSpPr/>
            <p:nvPr/>
          </p:nvSpPr>
          <p:spPr>
            <a:xfrm>
              <a:off x="6183705" y="4167379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215"/>
                  </a:moveTo>
                  <a:lnTo>
                    <a:pt x="0" y="278"/>
                  </a:lnTo>
                </a:path>
                <a:path h="4445">
                  <a:moveTo>
                    <a:pt x="0" y="421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1" name="object 18451"/>
            <p:cNvSpPr/>
            <p:nvPr/>
          </p:nvSpPr>
          <p:spPr>
            <a:xfrm>
              <a:off x="618408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2" name="object 18452"/>
            <p:cNvSpPr/>
            <p:nvPr/>
          </p:nvSpPr>
          <p:spPr>
            <a:xfrm>
              <a:off x="618471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3" name="object 18453"/>
            <p:cNvSpPr/>
            <p:nvPr/>
          </p:nvSpPr>
          <p:spPr>
            <a:xfrm>
              <a:off x="618484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4" name="object 18454"/>
            <p:cNvSpPr/>
            <p:nvPr/>
          </p:nvSpPr>
          <p:spPr>
            <a:xfrm>
              <a:off x="618497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5" name="object 18455"/>
            <p:cNvSpPr/>
            <p:nvPr/>
          </p:nvSpPr>
          <p:spPr>
            <a:xfrm>
              <a:off x="618573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6" name="object 18456"/>
            <p:cNvSpPr/>
            <p:nvPr/>
          </p:nvSpPr>
          <p:spPr>
            <a:xfrm>
              <a:off x="6186113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7" name="object 18457"/>
            <p:cNvSpPr/>
            <p:nvPr/>
          </p:nvSpPr>
          <p:spPr>
            <a:xfrm>
              <a:off x="6186240" y="417069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9"/>
                  </a:moveTo>
                  <a:lnTo>
                    <a:pt x="887" y="44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8" name="object 18458"/>
            <p:cNvSpPr/>
            <p:nvPr/>
          </p:nvSpPr>
          <p:spPr>
            <a:xfrm>
              <a:off x="6186367" y="416997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10"/>
                  </a:moveTo>
                  <a:lnTo>
                    <a:pt x="887" y="81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9" name="object 18459"/>
            <p:cNvSpPr/>
            <p:nvPr/>
          </p:nvSpPr>
          <p:spPr>
            <a:xfrm>
              <a:off x="6186367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0" name="object 18460"/>
            <p:cNvSpPr/>
            <p:nvPr/>
          </p:nvSpPr>
          <p:spPr>
            <a:xfrm>
              <a:off x="6186493" y="416972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36"/>
                  </a:moveTo>
                  <a:lnTo>
                    <a:pt x="887" y="93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1" name="object 18461"/>
            <p:cNvSpPr/>
            <p:nvPr/>
          </p:nvSpPr>
          <p:spPr>
            <a:xfrm>
              <a:off x="6187380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2" name="object 18462"/>
            <p:cNvSpPr/>
            <p:nvPr/>
          </p:nvSpPr>
          <p:spPr>
            <a:xfrm>
              <a:off x="618839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3" name="object 18463"/>
            <p:cNvSpPr/>
            <p:nvPr/>
          </p:nvSpPr>
          <p:spPr>
            <a:xfrm>
              <a:off x="6188648" y="417088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4" name="object 18464"/>
            <p:cNvSpPr/>
            <p:nvPr/>
          </p:nvSpPr>
          <p:spPr>
            <a:xfrm>
              <a:off x="6188901" y="417087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5" name="object 18465"/>
            <p:cNvSpPr/>
            <p:nvPr/>
          </p:nvSpPr>
          <p:spPr>
            <a:xfrm>
              <a:off x="6189028" y="417030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45"/>
                  </a:moveTo>
                  <a:lnTo>
                    <a:pt x="887" y="6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6" name="object 18466"/>
            <p:cNvSpPr/>
            <p:nvPr/>
          </p:nvSpPr>
          <p:spPr>
            <a:xfrm>
              <a:off x="6189028" y="417010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46"/>
                  </a:moveTo>
                  <a:lnTo>
                    <a:pt x="887" y="74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7" name="object 18467"/>
            <p:cNvSpPr/>
            <p:nvPr/>
          </p:nvSpPr>
          <p:spPr>
            <a:xfrm>
              <a:off x="6189155" y="4168606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93"/>
                  </a:moveTo>
                  <a:lnTo>
                    <a:pt x="887" y="149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8" name="object 18468"/>
            <p:cNvSpPr/>
            <p:nvPr/>
          </p:nvSpPr>
          <p:spPr>
            <a:xfrm>
              <a:off x="618940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9" name="object 18469"/>
            <p:cNvSpPr/>
            <p:nvPr/>
          </p:nvSpPr>
          <p:spPr>
            <a:xfrm>
              <a:off x="6190042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0" name="object 18470"/>
            <p:cNvSpPr/>
            <p:nvPr/>
          </p:nvSpPr>
          <p:spPr>
            <a:xfrm>
              <a:off x="619004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1" name="object 18471"/>
            <p:cNvSpPr/>
            <p:nvPr/>
          </p:nvSpPr>
          <p:spPr>
            <a:xfrm>
              <a:off x="619016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2" name="object 18472"/>
            <p:cNvSpPr/>
            <p:nvPr/>
          </p:nvSpPr>
          <p:spPr>
            <a:xfrm>
              <a:off x="619054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3" name="object 18473"/>
            <p:cNvSpPr/>
            <p:nvPr/>
          </p:nvSpPr>
          <p:spPr>
            <a:xfrm>
              <a:off x="619105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4" name="object 18474"/>
            <p:cNvSpPr/>
            <p:nvPr/>
          </p:nvSpPr>
          <p:spPr>
            <a:xfrm>
              <a:off x="6191309" y="41711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5" name="object 18475"/>
            <p:cNvSpPr/>
            <p:nvPr/>
          </p:nvSpPr>
          <p:spPr>
            <a:xfrm>
              <a:off x="6191562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6" name="object 18476"/>
            <p:cNvSpPr/>
            <p:nvPr/>
          </p:nvSpPr>
          <p:spPr>
            <a:xfrm>
              <a:off x="6191562" y="417035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20"/>
                  </a:moveTo>
                  <a:lnTo>
                    <a:pt x="887" y="6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7" name="object 18477"/>
            <p:cNvSpPr/>
            <p:nvPr/>
          </p:nvSpPr>
          <p:spPr>
            <a:xfrm>
              <a:off x="6191689" y="41710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8" name="object 18478"/>
            <p:cNvSpPr/>
            <p:nvPr/>
          </p:nvSpPr>
          <p:spPr>
            <a:xfrm>
              <a:off x="6191816" y="417040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94"/>
                  </a:moveTo>
                  <a:lnTo>
                    <a:pt x="887" y="5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9" name="object 18479"/>
            <p:cNvSpPr/>
            <p:nvPr/>
          </p:nvSpPr>
          <p:spPr>
            <a:xfrm>
              <a:off x="619194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0" name="object 18480"/>
            <p:cNvSpPr/>
            <p:nvPr/>
          </p:nvSpPr>
          <p:spPr>
            <a:xfrm>
              <a:off x="619206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1" name="object 18481"/>
            <p:cNvSpPr/>
            <p:nvPr/>
          </p:nvSpPr>
          <p:spPr>
            <a:xfrm>
              <a:off x="6192703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2" name="object 18482"/>
            <p:cNvSpPr/>
            <p:nvPr/>
          </p:nvSpPr>
          <p:spPr>
            <a:xfrm>
              <a:off x="619270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3" name="object 18483"/>
            <p:cNvSpPr/>
            <p:nvPr/>
          </p:nvSpPr>
          <p:spPr>
            <a:xfrm>
              <a:off x="619283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4" name="object 18484"/>
            <p:cNvSpPr/>
            <p:nvPr/>
          </p:nvSpPr>
          <p:spPr>
            <a:xfrm>
              <a:off x="619371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5" name="object 18485"/>
            <p:cNvSpPr/>
            <p:nvPr/>
          </p:nvSpPr>
          <p:spPr>
            <a:xfrm>
              <a:off x="6193844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6" name="object 18486"/>
            <p:cNvSpPr/>
            <p:nvPr/>
          </p:nvSpPr>
          <p:spPr>
            <a:xfrm>
              <a:off x="6193970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7" name="object 18487"/>
            <p:cNvSpPr/>
            <p:nvPr/>
          </p:nvSpPr>
          <p:spPr>
            <a:xfrm>
              <a:off x="619409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8" name="object 18488"/>
            <p:cNvSpPr/>
            <p:nvPr/>
          </p:nvSpPr>
          <p:spPr>
            <a:xfrm>
              <a:off x="6194097" y="4168606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93"/>
                  </a:moveTo>
                  <a:lnTo>
                    <a:pt x="887" y="149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9" name="object 18489"/>
            <p:cNvSpPr/>
            <p:nvPr/>
          </p:nvSpPr>
          <p:spPr>
            <a:xfrm>
              <a:off x="6194224" y="417049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0"/>
                  </a:moveTo>
                  <a:lnTo>
                    <a:pt x="887" y="5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0" name="object 18490"/>
            <p:cNvSpPr/>
            <p:nvPr/>
          </p:nvSpPr>
          <p:spPr>
            <a:xfrm>
              <a:off x="6194350" y="417064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74"/>
                  </a:moveTo>
                  <a:lnTo>
                    <a:pt x="887" y="47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1" name="object 18491"/>
            <p:cNvSpPr/>
            <p:nvPr/>
          </p:nvSpPr>
          <p:spPr>
            <a:xfrm>
              <a:off x="6194477" y="4168062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765"/>
                  </a:moveTo>
                  <a:lnTo>
                    <a:pt x="887" y="1765"/>
                  </a:lnTo>
                </a:path>
              </a:pathLst>
            </a:custGeom>
            <a:ln w="3531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2" name="object 18492"/>
            <p:cNvSpPr/>
            <p:nvPr/>
          </p:nvSpPr>
          <p:spPr>
            <a:xfrm>
              <a:off x="6194350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3" name="object 18493"/>
            <p:cNvSpPr/>
            <p:nvPr/>
          </p:nvSpPr>
          <p:spPr>
            <a:xfrm>
              <a:off x="619549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4" name="object 18494"/>
            <p:cNvSpPr/>
            <p:nvPr/>
          </p:nvSpPr>
          <p:spPr>
            <a:xfrm>
              <a:off x="619561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5" name="object 18495"/>
            <p:cNvSpPr/>
            <p:nvPr/>
          </p:nvSpPr>
          <p:spPr>
            <a:xfrm>
              <a:off x="6196378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6" name="object 18496"/>
            <p:cNvSpPr/>
            <p:nvPr/>
          </p:nvSpPr>
          <p:spPr>
            <a:xfrm>
              <a:off x="619663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7" name="object 18497"/>
            <p:cNvSpPr/>
            <p:nvPr/>
          </p:nvSpPr>
          <p:spPr>
            <a:xfrm>
              <a:off x="619675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8" name="object 18498"/>
            <p:cNvSpPr/>
            <p:nvPr/>
          </p:nvSpPr>
          <p:spPr>
            <a:xfrm>
              <a:off x="6196758" y="417031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39"/>
                  </a:moveTo>
                  <a:lnTo>
                    <a:pt x="887" y="63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9" name="object 18499"/>
            <p:cNvSpPr/>
            <p:nvPr/>
          </p:nvSpPr>
          <p:spPr>
            <a:xfrm>
              <a:off x="6196885" y="417051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8"/>
                  </a:moveTo>
                  <a:lnTo>
                    <a:pt x="887" y="53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0" name="object 18500"/>
            <p:cNvSpPr/>
            <p:nvPr/>
          </p:nvSpPr>
          <p:spPr>
            <a:xfrm>
              <a:off x="6197012" y="417065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8"/>
                  </a:moveTo>
                  <a:lnTo>
                    <a:pt x="887" y="46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1" name="object 18501"/>
            <p:cNvSpPr/>
            <p:nvPr/>
          </p:nvSpPr>
          <p:spPr>
            <a:xfrm>
              <a:off x="6197139" y="417021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89"/>
                  </a:moveTo>
                  <a:lnTo>
                    <a:pt x="887" y="68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2" name="object 18502"/>
            <p:cNvSpPr/>
            <p:nvPr/>
          </p:nvSpPr>
          <p:spPr>
            <a:xfrm>
              <a:off x="619789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3" name="object 18503"/>
            <p:cNvSpPr/>
            <p:nvPr/>
          </p:nvSpPr>
          <p:spPr>
            <a:xfrm>
              <a:off x="6197012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4" name="object 18504"/>
            <p:cNvSpPr/>
            <p:nvPr/>
          </p:nvSpPr>
          <p:spPr>
            <a:xfrm>
              <a:off x="619815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5" name="object 18505"/>
            <p:cNvSpPr/>
            <p:nvPr/>
          </p:nvSpPr>
          <p:spPr>
            <a:xfrm>
              <a:off x="6199039" y="41709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6" name="object 18506"/>
            <p:cNvSpPr/>
            <p:nvPr/>
          </p:nvSpPr>
          <p:spPr>
            <a:xfrm>
              <a:off x="6199166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7" name="object 18507"/>
            <p:cNvSpPr/>
            <p:nvPr/>
          </p:nvSpPr>
          <p:spPr>
            <a:xfrm>
              <a:off x="6199166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8" name="object 18508"/>
            <p:cNvSpPr/>
            <p:nvPr/>
          </p:nvSpPr>
          <p:spPr>
            <a:xfrm>
              <a:off x="6199420" y="41709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9" name="object 18509"/>
            <p:cNvSpPr/>
            <p:nvPr/>
          </p:nvSpPr>
          <p:spPr>
            <a:xfrm>
              <a:off x="6199420" y="4169341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26"/>
                  </a:moveTo>
                  <a:lnTo>
                    <a:pt x="887" y="1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0" name="object 18510"/>
            <p:cNvSpPr/>
            <p:nvPr/>
          </p:nvSpPr>
          <p:spPr>
            <a:xfrm>
              <a:off x="6199673" y="41712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1" name="object 18511"/>
            <p:cNvSpPr/>
            <p:nvPr/>
          </p:nvSpPr>
          <p:spPr>
            <a:xfrm>
              <a:off x="6199800" y="417088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2" name="object 18512"/>
            <p:cNvSpPr/>
            <p:nvPr/>
          </p:nvSpPr>
          <p:spPr>
            <a:xfrm>
              <a:off x="620030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3" name="object 18513"/>
            <p:cNvSpPr/>
            <p:nvPr/>
          </p:nvSpPr>
          <p:spPr>
            <a:xfrm>
              <a:off x="6199673" y="41715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4" name="object 18514"/>
            <p:cNvSpPr/>
            <p:nvPr/>
          </p:nvSpPr>
          <p:spPr>
            <a:xfrm>
              <a:off x="6201701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5" name="object 18515"/>
            <p:cNvSpPr/>
            <p:nvPr/>
          </p:nvSpPr>
          <p:spPr>
            <a:xfrm>
              <a:off x="6200814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6" name="object 18516"/>
            <p:cNvSpPr/>
            <p:nvPr/>
          </p:nvSpPr>
          <p:spPr>
            <a:xfrm>
              <a:off x="620195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7" name="object 18517"/>
            <p:cNvSpPr/>
            <p:nvPr/>
          </p:nvSpPr>
          <p:spPr>
            <a:xfrm>
              <a:off x="6202081" y="417032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32"/>
                  </a:moveTo>
                  <a:lnTo>
                    <a:pt x="887" y="6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8" name="object 18518"/>
            <p:cNvSpPr/>
            <p:nvPr/>
          </p:nvSpPr>
          <p:spPr>
            <a:xfrm>
              <a:off x="6202208" y="417060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93"/>
                  </a:moveTo>
                  <a:lnTo>
                    <a:pt x="887" y="49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9" name="object 18519"/>
            <p:cNvSpPr/>
            <p:nvPr/>
          </p:nvSpPr>
          <p:spPr>
            <a:xfrm>
              <a:off x="6202334" y="417087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0" name="object 18520"/>
            <p:cNvSpPr/>
            <p:nvPr/>
          </p:nvSpPr>
          <p:spPr>
            <a:xfrm>
              <a:off x="6202461" y="41712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1" name="object 18521"/>
            <p:cNvSpPr/>
            <p:nvPr/>
          </p:nvSpPr>
          <p:spPr>
            <a:xfrm>
              <a:off x="620322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2" name="object 18522"/>
            <p:cNvSpPr/>
            <p:nvPr/>
          </p:nvSpPr>
          <p:spPr>
            <a:xfrm>
              <a:off x="6202461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3" name="object 18523"/>
            <p:cNvSpPr/>
            <p:nvPr/>
          </p:nvSpPr>
          <p:spPr>
            <a:xfrm>
              <a:off x="6204235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4" name="object 18524"/>
            <p:cNvSpPr/>
            <p:nvPr/>
          </p:nvSpPr>
          <p:spPr>
            <a:xfrm>
              <a:off x="620436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5" name="object 18525"/>
            <p:cNvSpPr/>
            <p:nvPr/>
          </p:nvSpPr>
          <p:spPr>
            <a:xfrm>
              <a:off x="6204489" y="41710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6" name="object 18526"/>
            <p:cNvSpPr/>
            <p:nvPr/>
          </p:nvSpPr>
          <p:spPr>
            <a:xfrm>
              <a:off x="6204742" y="4161682"/>
              <a:ext cx="0" cy="10160"/>
            </a:xfrm>
            <a:custGeom>
              <a:avLst/>
              <a:gdLst/>
              <a:ahLst/>
              <a:cxnLst/>
              <a:rect l="l" t="t" r="r" b="b"/>
              <a:pathLst>
                <a:path h="10160">
                  <a:moveTo>
                    <a:pt x="0" y="991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7" name="object 18527"/>
            <p:cNvSpPr/>
            <p:nvPr/>
          </p:nvSpPr>
          <p:spPr>
            <a:xfrm>
              <a:off x="6204869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8" name="object 18528"/>
            <p:cNvSpPr/>
            <p:nvPr/>
          </p:nvSpPr>
          <p:spPr>
            <a:xfrm>
              <a:off x="6205122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9" name="object 18529"/>
            <p:cNvSpPr/>
            <p:nvPr/>
          </p:nvSpPr>
          <p:spPr>
            <a:xfrm>
              <a:off x="620537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0" name="object 18530"/>
            <p:cNvSpPr/>
            <p:nvPr/>
          </p:nvSpPr>
          <p:spPr>
            <a:xfrm>
              <a:off x="620588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1" name="object 18531"/>
            <p:cNvSpPr/>
            <p:nvPr/>
          </p:nvSpPr>
          <p:spPr>
            <a:xfrm>
              <a:off x="620601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2" name="object 18532"/>
            <p:cNvSpPr/>
            <p:nvPr/>
          </p:nvSpPr>
          <p:spPr>
            <a:xfrm>
              <a:off x="620613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3" name="object 18533"/>
            <p:cNvSpPr/>
            <p:nvPr/>
          </p:nvSpPr>
          <p:spPr>
            <a:xfrm>
              <a:off x="620626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4" name="object 18534"/>
            <p:cNvSpPr/>
            <p:nvPr/>
          </p:nvSpPr>
          <p:spPr>
            <a:xfrm>
              <a:off x="6206897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5" name="object 18535"/>
            <p:cNvSpPr/>
            <p:nvPr/>
          </p:nvSpPr>
          <p:spPr>
            <a:xfrm>
              <a:off x="620702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6" name="object 18536"/>
            <p:cNvSpPr/>
            <p:nvPr/>
          </p:nvSpPr>
          <p:spPr>
            <a:xfrm>
              <a:off x="6207150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7" name="object 18537"/>
            <p:cNvSpPr/>
            <p:nvPr/>
          </p:nvSpPr>
          <p:spPr>
            <a:xfrm>
              <a:off x="6207277" y="4168037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55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8" name="object 18538"/>
            <p:cNvSpPr/>
            <p:nvPr/>
          </p:nvSpPr>
          <p:spPr>
            <a:xfrm>
              <a:off x="6207530" y="417073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9" name="object 18539"/>
            <p:cNvSpPr/>
            <p:nvPr/>
          </p:nvSpPr>
          <p:spPr>
            <a:xfrm>
              <a:off x="6207657" y="41711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0" name="object 18540"/>
            <p:cNvSpPr/>
            <p:nvPr/>
          </p:nvSpPr>
          <p:spPr>
            <a:xfrm>
              <a:off x="6207784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1" name="object 18541"/>
            <p:cNvSpPr/>
            <p:nvPr/>
          </p:nvSpPr>
          <p:spPr>
            <a:xfrm>
              <a:off x="6208417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2" name="object 18542"/>
            <p:cNvSpPr/>
            <p:nvPr/>
          </p:nvSpPr>
          <p:spPr>
            <a:xfrm>
              <a:off x="6207910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3" name="object 18543"/>
            <p:cNvSpPr/>
            <p:nvPr/>
          </p:nvSpPr>
          <p:spPr>
            <a:xfrm>
              <a:off x="620943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4" name="object 18544"/>
            <p:cNvSpPr/>
            <p:nvPr/>
          </p:nvSpPr>
          <p:spPr>
            <a:xfrm>
              <a:off x="620968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5" name="object 18545"/>
            <p:cNvSpPr/>
            <p:nvPr/>
          </p:nvSpPr>
          <p:spPr>
            <a:xfrm>
              <a:off x="6209811" y="41709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6" name="object 18546"/>
            <p:cNvSpPr/>
            <p:nvPr/>
          </p:nvSpPr>
          <p:spPr>
            <a:xfrm>
              <a:off x="6210065" y="4160631"/>
              <a:ext cx="0" cy="11430"/>
            </a:xfrm>
            <a:custGeom>
              <a:avLst/>
              <a:gdLst/>
              <a:ahLst/>
              <a:cxnLst/>
              <a:rect l="l" t="t" r="r" b="b"/>
              <a:pathLst>
                <a:path h="11429">
                  <a:moveTo>
                    <a:pt x="0" y="1096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7" name="object 18547"/>
            <p:cNvSpPr/>
            <p:nvPr/>
          </p:nvSpPr>
          <p:spPr>
            <a:xfrm>
              <a:off x="6210318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8" name="object 18548"/>
            <p:cNvSpPr/>
            <p:nvPr/>
          </p:nvSpPr>
          <p:spPr>
            <a:xfrm>
              <a:off x="6210318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9" name="object 18549"/>
            <p:cNvSpPr/>
            <p:nvPr/>
          </p:nvSpPr>
          <p:spPr>
            <a:xfrm>
              <a:off x="621095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0" name="object 18550"/>
            <p:cNvSpPr/>
            <p:nvPr/>
          </p:nvSpPr>
          <p:spPr>
            <a:xfrm>
              <a:off x="6211205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1" name="object 18551"/>
            <p:cNvSpPr/>
            <p:nvPr/>
          </p:nvSpPr>
          <p:spPr>
            <a:xfrm>
              <a:off x="621133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2" name="object 18552"/>
            <p:cNvSpPr/>
            <p:nvPr/>
          </p:nvSpPr>
          <p:spPr>
            <a:xfrm>
              <a:off x="621171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3" name="object 18553"/>
            <p:cNvSpPr/>
            <p:nvPr/>
          </p:nvSpPr>
          <p:spPr>
            <a:xfrm>
              <a:off x="621221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4" name="object 18554"/>
            <p:cNvSpPr/>
            <p:nvPr/>
          </p:nvSpPr>
          <p:spPr>
            <a:xfrm>
              <a:off x="6212473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5" name="object 18555"/>
            <p:cNvSpPr/>
            <p:nvPr/>
          </p:nvSpPr>
          <p:spPr>
            <a:xfrm>
              <a:off x="6212726" y="4157176"/>
              <a:ext cx="0" cy="14604"/>
            </a:xfrm>
            <a:custGeom>
              <a:avLst/>
              <a:gdLst/>
              <a:ahLst/>
              <a:cxnLst/>
              <a:rect l="l" t="t" r="r" b="b"/>
              <a:pathLst>
                <a:path h="14604">
                  <a:moveTo>
                    <a:pt x="0" y="1441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6" name="object 18556"/>
            <p:cNvSpPr/>
            <p:nvPr/>
          </p:nvSpPr>
          <p:spPr>
            <a:xfrm>
              <a:off x="621285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7" name="object 18557"/>
            <p:cNvSpPr/>
            <p:nvPr/>
          </p:nvSpPr>
          <p:spPr>
            <a:xfrm>
              <a:off x="621298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8" name="object 18558"/>
            <p:cNvSpPr/>
            <p:nvPr/>
          </p:nvSpPr>
          <p:spPr>
            <a:xfrm>
              <a:off x="621310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9" name="object 18559"/>
            <p:cNvSpPr/>
            <p:nvPr/>
          </p:nvSpPr>
          <p:spPr>
            <a:xfrm>
              <a:off x="6212853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0" name="object 18560"/>
            <p:cNvSpPr/>
            <p:nvPr/>
          </p:nvSpPr>
          <p:spPr>
            <a:xfrm>
              <a:off x="621412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1" name="object 18561"/>
            <p:cNvSpPr/>
            <p:nvPr/>
          </p:nvSpPr>
          <p:spPr>
            <a:xfrm>
              <a:off x="621475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2" name="object 18562"/>
            <p:cNvSpPr/>
            <p:nvPr/>
          </p:nvSpPr>
          <p:spPr>
            <a:xfrm>
              <a:off x="6215261" y="4165746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584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3" name="object 18563"/>
            <p:cNvSpPr/>
            <p:nvPr/>
          </p:nvSpPr>
          <p:spPr>
            <a:xfrm>
              <a:off x="6215514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4" name="object 18564"/>
            <p:cNvSpPr/>
            <p:nvPr/>
          </p:nvSpPr>
          <p:spPr>
            <a:xfrm>
              <a:off x="6214754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5" name="object 18565"/>
            <p:cNvSpPr/>
            <p:nvPr/>
          </p:nvSpPr>
          <p:spPr>
            <a:xfrm>
              <a:off x="621640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6" name="object 18566"/>
            <p:cNvSpPr/>
            <p:nvPr/>
          </p:nvSpPr>
          <p:spPr>
            <a:xfrm>
              <a:off x="621652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7" name="object 18567"/>
            <p:cNvSpPr/>
            <p:nvPr/>
          </p:nvSpPr>
          <p:spPr>
            <a:xfrm>
              <a:off x="621678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8" name="object 18568"/>
            <p:cNvSpPr/>
            <p:nvPr/>
          </p:nvSpPr>
          <p:spPr>
            <a:xfrm>
              <a:off x="621703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9" name="object 18569"/>
            <p:cNvSpPr/>
            <p:nvPr/>
          </p:nvSpPr>
          <p:spPr>
            <a:xfrm>
              <a:off x="621716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0" name="object 18570"/>
            <p:cNvSpPr/>
            <p:nvPr/>
          </p:nvSpPr>
          <p:spPr>
            <a:xfrm>
              <a:off x="621754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1" name="object 18571"/>
            <p:cNvSpPr/>
            <p:nvPr/>
          </p:nvSpPr>
          <p:spPr>
            <a:xfrm>
              <a:off x="6217669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2" name="object 18572"/>
            <p:cNvSpPr/>
            <p:nvPr/>
          </p:nvSpPr>
          <p:spPr>
            <a:xfrm>
              <a:off x="6217922" y="4169151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21"/>
                  </a:moveTo>
                  <a:lnTo>
                    <a:pt x="887" y="122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3" name="object 18573"/>
            <p:cNvSpPr/>
            <p:nvPr/>
          </p:nvSpPr>
          <p:spPr>
            <a:xfrm>
              <a:off x="6218049" y="417001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91"/>
                  </a:moveTo>
                  <a:lnTo>
                    <a:pt x="887" y="79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4" name="object 18574"/>
            <p:cNvSpPr/>
            <p:nvPr/>
          </p:nvSpPr>
          <p:spPr>
            <a:xfrm>
              <a:off x="621817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5" name="object 18575"/>
            <p:cNvSpPr/>
            <p:nvPr/>
          </p:nvSpPr>
          <p:spPr>
            <a:xfrm>
              <a:off x="6218429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6" name="object 18576"/>
            <p:cNvSpPr/>
            <p:nvPr/>
          </p:nvSpPr>
          <p:spPr>
            <a:xfrm>
              <a:off x="621906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7" name="object 18577"/>
            <p:cNvSpPr/>
            <p:nvPr/>
          </p:nvSpPr>
          <p:spPr>
            <a:xfrm>
              <a:off x="621918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8" name="object 18578"/>
            <p:cNvSpPr/>
            <p:nvPr/>
          </p:nvSpPr>
          <p:spPr>
            <a:xfrm>
              <a:off x="621957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9" name="object 18579"/>
            <p:cNvSpPr/>
            <p:nvPr/>
          </p:nvSpPr>
          <p:spPr>
            <a:xfrm>
              <a:off x="621995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80" name="object 18580"/>
            <p:cNvSpPr/>
            <p:nvPr/>
          </p:nvSpPr>
          <p:spPr>
            <a:xfrm>
              <a:off x="622020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81" name="object 18581"/>
            <p:cNvSpPr/>
            <p:nvPr/>
          </p:nvSpPr>
          <p:spPr>
            <a:xfrm>
              <a:off x="622033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82" name="object 18582"/>
            <p:cNvSpPr/>
            <p:nvPr/>
          </p:nvSpPr>
          <p:spPr>
            <a:xfrm>
              <a:off x="6220583" y="417051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8"/>
                  </a:moveTo>
                  <a:lnTo>
                    <a:pt x="887" y="53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83" name="object 18583"/>
            <p:cNvSpPr/>
            <p:nvPr/>
          </p:nvSpPr>
          <p:spPr>
            <a:xfrm>
              <a:off x="6220710" y="4168746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24"/>
                  </a:moveTo>
                  <a:lnTo>
                    <a:pt x="887" y="142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84" name="object 18584"/>
            <p:cNvSpPr/>
            <p:nvPr/>
          </p:nvSpPr>
          <p:spPr>
            <a:xfrm>
              <a:off x="6220076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85" name="object 18585"/>
            <p:cNvSpPr/>
            <p:nvPr/>
          </p:nvSpPr>
          <p:spPr>
            <a:xfrm>
              <a:off x="622172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86" name="object 18586"/>
            <p:cNvSpPr/>
            <p:nvPr/>
          </p:nvSpPr>
          <p:spPr>
            <a:xfrm>
              <a:off x="6220964" y="417158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87" name="object 18587"/>
            <p:cNvSpPr/>
            <p:nvPr/>
          </p:nvSpPr>
          <p:spPr>
            <a:xfrm>
              <a:off x="6222864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88" name="object 18588"/>
            <p:cNvSpPr/>
            <p:nvPr/>
          </p:nvSpPr>
          <p:spPr>
            <a:xfrm>
              <a:off x="6223118" y="416911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40"/>
                  </a:moveTo>
                  <a:lnTo>
                    <a:pt x="887" y="124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89" name="object 18589"/>
            <p:cNvSpPr/>
            <p:nvPr/>
          </p:nvSpPr>
          <p:spPr>
            <a:xfrm>
              <a:off x="6223245" y="417053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1"/>
                  </a:moveTo>
                  <a:lnTo>
                    <a:pt x="887" y="5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90" name="object 18590"/>
            <p:cNvSpPr/>
            <p:nvPr/>
          </p:nvSpPr>
          <p:spPr>
            <a:xfrm>
              <a:off x="6223371" y="416939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01"/>
                  </a:moveTo>
                  <a:lnTo>
                    <a:pt x="887" y="1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91" name="object 18591"/>
            <p:cNvSpPr/>
            <p:nvPr/>
          </p:nvSpPr>
          <p:spPr>
            <a:xfrm>
              <a:off x="622362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92" name="object 18592"/>
            <p:cNvSpPr/>
            <p:nvPr/>
          </p:nvSpPr>
          <p:spPr>
            <a:xfrm>
              <a:off x="622375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93" name="object 18593"/>
            <p:cNvSpPr/>
            <p:nvPr/>
          </p:nvSpPr>
          <p:spPr>
            <a:xfrm>
              <a:off x="622425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94" name="object 18594"/>
            <p:cNvSpPr/>
            <p:nvPr/>
          </p:nvSpPr>
          <p:spPr>
            <a:xfrm>
              <a:off x="622425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95" name="object 18595"/>
            <p:cNvSpPr/>
            <p:nvPr/>
          </p:nvSpPr>
          <p:spPr>
            <a:xfrm>
              <a:off x="622451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96" name="object 18596"/>
            <p:cNvSpPr/>
            <p:nvPr/>
          </p:nvSpPr>
          <p:spPr>
            <a:xfrm>
              <a:off x="622489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97" name="object 18597"/>
            <p:cNvSpPr/>
            <p:nvPr/>
          </p:nvSpPr>
          <p:spPr>
            <a:xfrm>
              <a:off x="622527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98" name="object 18598"/>
            <p:cNvSpPr/>
            <p:nvPr/>
          </p:nvSpPr>
          <p:spPr>
            <a:xfrm>
              <a:off x="6225399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99" name="object 18599"/>
            <p:cNvSpPr/>
            <p:nvPr/>
          </p:nvSpPr>
          <p:spPr>
            <a:xfrm>
              <a:off x="6225526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00" name="object 18600"/>
            <p:cNvSpPr/>
            <p:nvPr/>
          </p:nvSpPr>
          <p:spPr>
            <a:xfrm>
              <a:off x="6225779" y="4155707"/>
              <a:ext cx="0" cy="16510"/>
            </a:xfrm>
            <a:custGeom>
              <a:avLst/>
              <a:gdLst/>
              <a:ahLst/>
              <a:cxnLst/>
              <a:rect l="l" t="t" r="r" b="b"/>
              <a:pathLst>
                <a:path h="16510">
                  <a:moveTo>
                    <a:pt x="0" y="1588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01" name="object 18601"/>
            <p:cNvSpPr/>
            <p:nvPr/>
          </p:nvSpPr>
          <p:spPr>
            <a:xfrm>
              <a:off x="6225906" y="417094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02" name="object 18602"/>
            <p:cNvSpPr/>
            <p:nvPr/>
          </p:nvSpPr>
          <p:spPr>
            <a:xfrm>
              <a:off x="6226033" y="4166657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93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03" name="object 18603"/>
            <p:cNvSpPr/>
            <p:nvPr/>
          </p:nvSpPr>
          <p:spPr>
            <a:xfrm>
              <a:off x="622679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04" name="object 18604"/>
            <p:cNvSpPr/>
            <p:nvPr/>
          </p:nvSpPr>
          <p:spPr>
            <a:xfrm>
              <a:off x="622692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05" name="object 18605"/>
            <p:cNvSpPr/>
            <p:nvPr/>
          </p:nvSpPr>
          <p:spPr>
            <a:xfrm>
              <a:off x="622704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06" name="object 18606"/>
            <p:cNvSpPr/>
            <p:nvPr/>
          </p:nvSpPr>
          <p:spPr>
            <a:xfrm>
              <a:off x="622730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07" name="object 18607"/>
            <p:cNvSpPr/>
            <p:nvPr/>
          </p:nvSpPr>
          <p:spPr>
            <a:xfrm>
              <a:off x="622755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08" name="object 18608"/>
            <p:cNvSpPr/>
            <p:nvPr/>
          </p:nvSpPr>
          <p:spPr>
            <a:xfrm>
              <a:off x="6228060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09" name="object 18609"/>
            <p:cNvSpPr/>
            <p:nvPr/>
          </p:nvSpPr>
          <p:spPr>
            <a:xfrm>
              <a:off x="6228187" y="417036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13"/>
                  </a:moveTo>
                  <a:lnTo>
                    <a:pt x="887" y="6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10" name="object 18610"/>
            <p:cNvSpPr/>
            <p:nvPr/>
          </p:nvSpPr>
          <p:spPr>
            <a:xfrm>
              <a:off x="6228441" y="4166467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12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11" name="object 18611"/>
            <p:cNvSpPr/>
            <p:nvPr/>
          </p:nvSpPr>
          <p:spPr>
            <a:xfrm>
              <a:off x="6228441" y="416992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35"/>
                  </a:moveTo>
                  <a:lnTo>
                    <a:pt x="887" y="83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12" name="object 18612"/>
            <p:cNvSpPr/>
            <p:nvPr/>
          </p:nvSpPr>
          <p:spPr>
            <a:xfrm>
              <a:off x="6228694" y="4168809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92"/>
                  </a:moveTo>
                  <a:lnTo>
                    <a:pt x="887" y="139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13" name="object 18613"/>
            <p:cNvSpPr/>
            <p:nvPr/>
          </p:nvSpPr>
          <p:spPr>
            <a:xfrm>
              <a:off x="622945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14" name="object 18614"/>
            <p:cNvSpPr/>
            <p:nvPr/>
          </p:nvSpPr>
          <p:spPr>
            <a:xfrm>
              <a:off x="6228694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15" name="object 18615"/>
            <p:cNvSpPr/>
            <p:nvPr/>
          </p:nvSpPr>
          <p:spPr>
            <a:xfrm>
              <a:off x="622996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16" name="object 18616"/>
            <p:cNvSpPr/>
            <p:nvPr/>
          </p:nvSpPr>
          <p:spPr>
            <a:xfrm>
              <a:off x="6230595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17" name="object 18617"/>
            <p:cNvSpPr/>
            <p:nvPr/>
          </p:nvSpPr>
          <p:spPr>
            <a:xfrm>
              <a:off x="6230848" y="41712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18" name="object 18618"/>
            <p:cNvSpPr/>
            <p:nvPr/>
          </p:nvSpPr>
          <p:spPr>
            <a:xfrm>
              <a:off x="6230975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19" name="object 18619"/>
            <p:cNvSpPr/>
            <p:nvPr/>
          </p:nvSpPr>
          <p:spPr>
            <a:xfrm>
              <a:off x="6231102" y="4169581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06"/>
                  </a:moveTo>
                  <a:lnTo>
                    <a:pt x="887" y="100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20" name="object 18620"/>
            <p:cNvSpPr/>
            <p:nvPr/>
          </p:nvSpPr>
          <p:spPr>
            <a:xfrm>
              <a:off x="6231229" y="417073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21" name="object 18621"/>
            <p:cNvSpPr/>
            <p:nvPr/>
          </p:nvSpPr>
          <p:spPr>
            <a:xfrm>
              <a:off x="6231229" y="416996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16"/>
                  </a:moveTo>
                  <a:lnTo>
                    <a:pt x="887" y="81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22" name="object 18622"/>
            <p:cNvSpPr/>
            <p:nvPr/>
          </p:nvSpPr>
          <p:spPr>
            <a:xfrm>
              <a:off x="623148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23" name="object 18623"/>
            <p:cNvSpPr/>
            <p:nvPr/>
          </p:nvSpPr>
          <p:spPr>
            <a:xfrm>
              <a:off x="623224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24" name="object 18624"/>
            <p:cNvSpPr/>
            <p:nvPr/>
          </p:nvSpPr>
          <p:spPr>
            <a:xfrm>
              <a:off x="623224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25" name="object 18625"/>
            <p:cNvSpPr/>
            <p:nvPr/>
          </p:nvSpPr>
          <p:spPr>
            <a:xfrm>
              <a:off x="623249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26" name="object 18626"/>
            <p:cNvSpPr/>
            <p:nvPr/>
          </p:nvSpPr>
          <p:spPr>
            <a:xfrm>
              <a:off x="6233130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27" name="object 18627"/>
            <p:cNvSpPr/>
            <p:nvPr/>
          </p:nvSpPr>
          <p:spPr>
            <a:xfrm>
              <a:off x="623325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28" name="object 18628"/>
            <p:cNvSpPr/>
            <p:nvPr/>
          </p:nvSpPr>
          <p:spPr>
            <a:xfrm>
              <a:off x="623338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29" name="object 18629"/>
            <p:cNvSpPr/>
            <p:nvPr/>
          </p:nvSpPr>
          <p:spPr>
            <a:xfrm>
              <a:off x="6233510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30" name="object 18630"/>
            <p:cNvSpPr/>
            <p:nvPr/>
          </p:nvSpPr>
          <p:spPr>
            <a:xfrm>
              <a:off x="623363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31" name="object 18631"/>
            <p:cNvSpPr/>
            <p:nvPr/>
          </p:nvSpPr>
          <p:spPr>
            <a:xfrm>
              <a:off x="6233763" y="4168670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62"/>
                  </a:moveTo>
                  <a:lnTo>
                    <a:pt x="887" y="146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32" name="object 18632"/>
            <p:cNvSpPr/>
            <p:nvPr/>
          </p:nvSpPr>
          <p:spPr>
            <a:xfrm>
              <a:off x="6233890" y="417032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32"/>
                  </a:moveTo>
                  <a:lnTo>
                    <a:pt x="887" y="6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33" name="object 18633"/>
            <p:cNvSpPr/>
            <p:nvPr/>
          </p:nvSpPr>
          <p:spPr>
            <a:xfrm>
              <a:off x="6234017" y="417083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34" name="object 18634"/>
            <p:cNvSpPr/>
            <p:nvPr/>
          </p:nvSpPr>
          <p:spPr>
            <a:xfrm>
              <a:off x="623414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35" name="object 18635"/>
            <p:cNvSpPr/>
            <p:nvPr/>
          </p:nvSpPr>
          <p:spPr>
            <a:xfrm>
              <a:off x="623452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36" name="object 18636"/>
            <p:cNvSpPr/>
            <p:nvPr/>
          </p:nvSpPr>
          <p:spPr>
            <a:xfrm>
              <a:off x="6233890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37" name="object 18637"/>
            <p:cNvSpPr/>
            <p:nvPr/>
          </p:nvSpPr>
          <p:spPr>
            <a:xfrm>
              <a:off x="6235791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38" name="object 18638"/>
            <p:cNvSpPr/>
            <p:nvPr/>
          </p:nvSpPr>
          <p:spPr>
            <a:xfrm>
              <a:off x="623604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39" name="object 18639"/>
            <p:cNvSpPr/>
            <p:nvPr/>
          </p:nvSpPr>
          <p:spPr>
            <a:xfrm>
              <a:off x="6236171" y="417064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74"/>
                  </a:moveTo>
                  <a:lnTo>
                    <a:pt x="887" y="47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40" name="object 18640"/>
            <p:cNvSpPr/>
            <p:nvPr/>
          </p:nvSpPr>
          <p:spPr>
            <a:xfrm>
              <a:off x="6236298" y="416979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98"/>
                  </a:moveTo>
                  <a:lnTo>
                    <a:pt x="887" y="89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41" name="object 18641"/>
            <p:cNvSpPr/>
            <p:nvPr/>
          </p:nvSpPr>
          <p:spPr>
            <a:xfrm>
              <a:off x="6236424" y="417070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3"/>
                  </a:moveTo>
                  <a:lnTo>
                    <a:pt x="887" y="44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42" name="object 18642"/>
            <p:cNvSpPr/>
            <p:nvPr/>
          </p:nvSpPr>
          <p:spPr>
            <a:xfrm>
              <a:off x="6236551" y="4169189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02"/>
                  </a:moveTo>
                  <a:lnTo>
                    <a:pt x="887" y="120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43" name="object 18643"/>
            <p:cNvSpPr/>
            <p:nvPr/>
          </p:nvSpPr>
          <p:spPr>
            <a:xfrm>
              <a:off x="623680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44" name="object 18644"/>
            <p:cNvSpPr/>
            <p:nvPr/>
          </p:nvSpPr>
          <p:spPr>
            <a:xfrm>
              <a:off x="623731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45" name="object 18645"/>
            <p:cNvSpPr/>
            <p:nvPr/>
          </p:nvSpPr>
          <p:spPr>
            <a:xfrm>
              <a:off x="623756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46" name="object 18646"/>
            <p:cNvSpPr/>
            <p:nvPr/>
          </p:nvSpPr>
          <p:spPr>
            <a:xfrm>
              <a:off x="623769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47" name="object 18647"/>
            <p:cNvSpPr/>
            <p:nvPr/>
          </p:nvSpPr>
          <p:spPr>
            <a:xfrm>
              <a:off x="623794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48" name="object 18648"/>
            <p:cNvSpPr/>
            <p:nvPr/>
          </p:nvSpPr>
          <p:spPr>
            <a:xfrm>
              <a:off x="623832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49" name="object 18649"/>
            <p:cNvSpPr/>
            <p:nvPr/>
          </p:nvSpPr>
          <p:spPr>
            <a:xfrm>
              <a:off x="6238452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50" name="object 18650"/>
            <p:cNvSpPr/>
            <p:nvPr/>
          </p:nvSpPr>
          <p:spPr>
            <a:xfrm>
              <a:off x="623857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51" name="object 18651"/>
            <p:cNvSpPr/>
            <p:nvPr/>
          </p:nvSpPr>
          <p:spPr>
            <a:xfrm>
              <a:off x="6238832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52" name="object 18652"/>
            <p:cNvSpPr/>
            <p:nvPr/>
          </p:nvSpPr>
          <p:spPr>
            <a:xfrm>
              <a:off x="6238959" y="41710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53" name="object 18653"/>
            <p:cNvSpPr/>
            <p:nvPr/>
          </p:nvSpPr>
          <p:spPr>
            <a:xfrm>
              <a:off x="6238959" y="417056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2"/>
                  </a:moveTo>
                  <a:lnTo>
                    <a:pt x="887" y="5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54" name="object 18654"/>
            <p:cNvSpPr/>
            <p:nvPr/>
          </p:nvSpPr>
          <p:spPr>
            <a:xfrm>
              <a:off x="6239086" y="417041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88"/>
                  </a:moveTo>
                  <a:lnTo>
                    <a:pt x="887" y="5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55" name="object 18655"/>
            <p:cNvSpPr/>
            <p:nvPr/>
          </p:nvSpPr>
          <p:spPr>
            <a:xfrm>
              <a:off x="6239212" y="417051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8"/>
                  </a:moveTo>
                  <a:lnTo>
                    <a:pt x="887" y="53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56" name="object 18656"/>
            <p:cNvSpPr/>
            <p:nvPr/>
          </p:nvSpPr>
          <p:spPr>
            <a:xfrm>
              <a:off x="623997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57" name="object 18657"/>
            <p:cNvSpPr/>
            <p:nvPr/>
          </p:nvSpPr>
          <p:spPr>
            <a:xfrm>
              <a:off x="624022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58" name="object 18658"/>
            <p:cNvSpPr/>
            <p:nvPr/>
          </p:nvSpPr>
          <p:spPr>
            <a:xfrm>
              <a:off x="6241113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59" name="object 18659"/>
            <p:cNvSpPr/>
            <p:nvPr/>
          </p:nvSpPr>
          <p:spPr>
            <a:xfrm>
              <a:off x="6241240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60" name="object 18660"/>
            <p:cNvSpPr/>
            <p:nvPr/>
          </p:nvSpPr>
          <p:spPr>
            <a:xfrm>
              <a:off x="624136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61" name="object 18661"/>
            <p:cNvSpPr/>
            <p:nvPr/>
          </p:nvSpPr>
          <p:spPr>
            <a:xfrm>
              <a:off x="6241620" y="4165417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617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62" name="object 18662"/>
            <p:cNvSpPr/>
            <p:nvPr/>
          </p:nvSpPr>
          <p:spPr>
            <a:xfrm>
              <a:off x="6241747" y="417077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1"/>
                  </a:moveTo>
                  <a:lnTo>
                    <a:pt x="887" y="41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63" name="object 18663"/>
            <p:cNvSpPr/>
            <p:nvPr/>
          </p:nvSpPr>
          <p:spPr>
            <a:xfrm>
              <a:off x="6241874" y="4161961"/>
              <a:ext cx="0" cy="10160"/>
            </a:xfrm>
            <a:custGeom>
              <a:avLst/>
              <a:gdLst/>
              <a:ahLst/>
              <a:cxnLst/>
              <a:rect l="l" t="t" r="r" b="b"/>
              <a:pathLst>
                <a:path h="10160">
                  <a:moveTo>
                    <a:pt x="0" y="963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64" name="object 18664"/>
            <p:cNvSpPr/>
            <p:nvPr/>
          </p:nvSpPr>
          <p:spPr>
            <a:xfrm>
              <a:off x="624263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65" name="object 18665"/>
            <p:cNvSpPr/>
            <p:nvPr/>
          </p:nvSpPr>
          <p:spPr>
            <a:xfrm>
              <a:off x="624288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66" name="object 18666"/>
            <p:cNvSpPr/>
            <p:nvPr/>
          </p:nvSpPr>
          <p:spPr>
            <a:xfrm>
              <a:off x="624301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67" name="object 18667"/>
            <p:cNvSpPr/>
            <p:nvPr/>
          </p:nvSpPr>
          <p:spPr>
            <a:xfrm>
              <a:off x="624314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68" name="object 18668"/>
            <p:cNvSpPr/>
            <p:nvPr/>
          </p:nvSpPr>
          <p:spPr>
            <a:xfrm>
              <a:off x="624364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69" name="object 18669"/>
            <p:cNvSpPr/>
            <p:nvPr/>
          </p:nvSpPr>
          <p:spPr>
            <a:xfrm>
              <a:off x="6243775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70" name="object 18670"/>
            <p:cNvSpPr/>
            <p:nvPr/>
          </p:nvSpPr>
          <p:spPr>
            <a:xfrm>
              <a:off x="624402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71" name="object 18671"/>
            <p:cNvSpPr/>
            <p:nvPr/>
          </p:nvSpPr>
          <p:spPr>
            <a:xfrm>
              <a:off x="6244282" y="4168657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68"/>
                  </a:moveTo>
                  <a:lnTo>
                    <a:pt x="887" y="146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72" name="object 18672"/>
            <p:cNvSpPr/>
            <p:nvPr/>
          </p:nvSpPr>
          <p:spPr>
            <a:xfrm>
              <a:off x="624428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73" name="object 18673"/>
            <p:cNvSpPr/>
            <p:nvPr/>
          </p:nvSpPr>
          <p:spPr>
            <a:xfrm>
              <a:off x="6244408" y="417086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74" name="object 18674"/>
            <p:cNvSpPr/>
            <p:nvPr/>
          </p:nvSpPr>
          <p:spPr>
            <a:xfrm>
              <a:off x="6244535" y="4168670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62"/>
                  </a:moveTo>
                  <a:lnTo>
                    <a:pt x="887" y="146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75" name="object 18675"/>
            <p:cNvSpPr/>
            <p:nvPr/>
          </p:nvSpPr>
          <p:spPr>
            <a:xfrm>
              <a:off x="624529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76" name="object 18676"/>
            <p:cNvSpPr/>
            <p:nvPr/>
          </p:nvSpPr>
          <p:spPr>
            <a:xfrm>
              <a:off x="6245549" y="417092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77" name="object 18677"/>
            <p:cNvSpPr/>
            <p:nvPr/>
          </p:nvSpPr>
          <p:spPr>
            <a:xfrm>
              <a:off x="624554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78" name="object 18678"/>
            <p:cNvSpPr/>
            <p:nvPr/>
          </p:nvSpPr>
          <p:spPr>
            <a:xfrm>
              <a:off x="624643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79" name="object 18679"/>
            <p:cNvSpPr/>
            <p:nvPr/>
          </p:nvSpPr>
          <p:spPr>
            <a:xfrm>
              <a:off x="624656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80" name="object 18680"/>
            <p:cNvSpPr/>
            <p:nvPr/>
          </p:nvSpPr>
          <p:spPr>
            <a:xfrm>
              <a:off x="6246816" y="4167619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397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81" name="object 18681"/>
            <p:cNvSpPr/>
            <p:nvPr/>
          </p:nvSpPr>
          <p:spPr>
            <a:xfrm>
              <a:off x="6247070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82" name="object 18682"/>
            <p:cNvSpPr/>
            <p:nvPr/>
          </p:nvSpPr>
          <p:spPr>
            <a:xfrm>
              <a:off x="6247196" y="4168771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11"/>
                  </a:moveTo>
                  <a:lnTo>
                    <a:pt x="887" y="141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83" name="object 18683"/>
            <p:cNvSpPr/>
            <p:nvPr/>
          </p:nvSpPr>
          <p:spPr>
            <a:xfrm>
              <a:off x="624757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84" name="object 18684"/>
            <p:cNvSpPr/>
            <p:nvPr/>
          </p:nvSpPr>
          <p:spPr>
            <a:xfrm>
              <a:off x="624808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85" name="object 18685"/>
            <p:cNvSpPr/>
            <p:nvPr/>
          </p:nvSpPr>
          <p:spPr>
            <a:xfrm>
              <a:off x="6248210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86" name="object 18686"/>
            <p:cNvSpPr/>
            <p:nvPr/>
          </p:nvSpPr>
          <p:spPr>
            <a:xfrm>
              <a:off x="624846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87" name="object 18687"/>
            <p:cNvSpPr/>
            <p:nvPr/>
          </p:nvSpPr>
          <p:spPr>
            <a:xfrm>
              <a:off x="624846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88" name="object 18688"/>
            <p:cNvSpPr/>
            <p:nvPr/>
          </p:nvSpPr>
          <p:spPr>
            <a:xfrm>
              <a:off x="6249097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89" name="object 18689"/>
            <p:cNvSpPr/>
            <p:nvPr/>
          </p:nvSpPr>
          <p:spPr>
            <a:xfrm>
              <a:off x="624922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90" name="object 18690"/>
            <p:cNvSpPr/>
            <p:nvPr/>
          </p:nvSpPr>
          <p:spPr>
            <a:xfrm>
              <a:off x="6249478" y="4168201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96"/>
                  </a:moveTo>
                  <a:lnTo>
                    <a:pt x="887" y="1696"/>
                  </a:lnTo>
                </a:path>
              </a:pathLst>
            </a:custGeom>
            <a:ln w="3392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91" name="object 18691"/>
            <p:cNvSpPr/>
            <p:nvPr/>
          </p:nvSpPr>
          <p:spPr>
            <a:xfrm>
              <a:off x="624960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92" name="object 18692"/>
            <p:cNvSpPr/>
            <p:nvPr/>
          </p:nvSpPr>
          <p:spPr>
            <a:xfrm>
              <a:off x="6249731" y="417055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9"/>
                  </a:moveTo>
                  <a:lnTo>
                    <a:pt x="887" y="51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93" name="object 18693"/>
            <p:cNvSpPr/>
            <p:nvPr/>
          </p:nvSpPr>
          <p:spPr>
            <a:xfrm>
              <a:off x="6249858" y="417070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3"/>
                  </a:moveTo>
                  <a:lnTo>
                    <a:pt x="887" y="44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94" name="object 18694"/>
            <p:cNvSpPr/>
            <p:nvPr/>
          </p:nvSpPr>
          <p:spPr>
            <a:xfrm>
              <a:off x="625036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95" name="object 18695"/>
            <p:cNvSpPr/>
            <p:nvPr/>
          </p:nvSpPr>
          <p:spPr>
            <a:xfrm>
              <a:off x="625049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96" name="object 18696"/>
            <p:cNvSpPr/>
            <p:nvPr/>
          </p:nvSpPr>
          <p:spPr>
            <a:xfrm>
              <a:off x="625074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97" name="object 18697"/>
            <p:cNvSpPr/>
            <p:nvPr/>
          </p:nvSpPr>
          <p:spPr>
            <a:xfrm>
              <a:off x="625074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98" name="object 18698"/>
            <p:cNvSpPr/>
            <p:nvPr/>
          </p:nvSpPr>
          <p:spPr>
            <a:xfrm>
              <a:off x="625087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99" name="object 18699"/>
            <p:cNvSpPr/>
            <p:nvPr/>
          </p:nvSpPr>
          <p:spPr>
            <a:xfrm>
              <a:off x="625112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00" name="object 18700"/>
            <p:cNvSpPr/>
            <p:nvPr/>
          </p:nvSpPr>
          <p:spPr>
            <a:xfrm>
              <a:off x="625175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01" name="object 18701"/>
            <p:cNvSpPr/>
            <p:nvPr/>
          </p:nvSpPr>
          <p:spPr>
            <a:xfrm>
              <a:off x="625175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02" name="object 18702"/>
            <p:cNvSpPr/>
            <p:nvPr/>
          </p:nvSpPr>
          <p:spPr>
            <a:xfrm>
              <a:off x="6252139" y="4158707"/>
              <a:ext cx="0" cy="13335"/>
            </a:xfrm>
            <a:custGeom>
              <a:avLst/>
              <a:gdLst/>
              <a:ahLst/>
              <a:cxnLst/>
              <a:rect l="l" t="t" r="r" b="b"/>
              <a:pathLst>
                <a:path h="13335">
                  <a:moveTo>
                    <a:pt x="0" y="12886"/>
                  </a:moveTo>
                  <a:lnTo>
                    <a:pt x="0" y="7797"/>
                  </a:lnTo>
                </a:path>
                <a:path h="13335">
                  <a:moveTo>
                    <a:pt x="0" y="1288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03" name="object 18703"/>
            <p:cNvSpPr/>
            <p:nvPr/>
          </p:nvSpPr>
          <p:spPr>
            <a:xfrm>
              <a:off x="6252392" y="41711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04" name="object 18704"/>
            <p:cNvSpPr/>
            <p:nvPr/>
          </p:nvSpPr>
          <p:spPr>
            <a:xfrm>
              <a:off x="6252519" y="417093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05" name="object 18705"/>
            <p:cNvSpPr/>
            <p:nvPr/>
          </p:nvSpPr>
          <p:spPr>
            <a:xfrm>
              <a:off x="625315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06" name="object 18706"/>
            <p:cNvSpPr/>
            <p:nvPr/>
          </p:nvSpPr>
          <p:spPr>
            <a:xfrm>
              <a:off x="625340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07" name="object 18707"/>
            <p:cNvSpPr/>
            <p:nvPr/>
          </p:nvSpPr>
          <p:spPr>
            <a:xfrm>
              <a:off x="625353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08" name="object 18708"/>
            <p:cNvSpPr/>
            <p:nvPr/>
          </p:nvSpPr>
          <p:spPr>
            <a:xfrm>
              <a:off x="625378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09" name="object 18709"/>
            <p:cNvSpPr/>
            <p:nvPr/>
          </p:nvSpPr>
          <p:spPr>
            <a:xfrm>
              <a:off x="625391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10" name="object 18710"/>
            <p:cNvSpPr/>
            <p:nvPr/>
          </p:nvSpPr>
          <p:spPr>
            <a:xfrm>
              <a:off x="625429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11" name="object 18711"/>
            <p:cNvSpPr/>
            <p:nvPr/>
          </p:nvSpPr>
          <p:spPr>
            <a:xfrm>
              <a:off x="625454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12" name="object 18712"/>
            <p:cNvSpPr/>
            <p:nvPr/>
          </p:nvSpPr>
          <p:spPr>
            <a:xfrm>
              <a:off x="6254800" y="4162226"/>
              <a:ext cx="0" cy="9525"/>
            </a:xfrm>
            <a:custGeom>
              <a:avLst/>
              <a:gdLst/>
              <a:ahLst/>
              <a:cxnLst/>
              <a:rect l="l" t="t" r="r" b="b"/>
              <a:pathLst>
                <a:path h="9525">
                  <a:moveTo>
                    <a:pt x="0" y="936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13" name="object 18713"/>
            <p:cNvSpPr/>
            <p:nvPr/>
          </p:nvSpPr>
          <p:spPr>
            <a:xfrm>
              <a:off x="6254166" y="4171506"/>
              <a:ext cx="1905" cy="635"/>
            </a:xfrm>
            <a:custGeom>
              <a:avLst/>
              <a:gdLst/>
              <a:ahLst/>
              <a:cxnLst/>
              <a:rect l="l" t="t" r="r" b="b"/>
              <a:pathLst>
                <a:path w="1904" h="635">
                  <a:moveTo>
                    <a:pt x="0" y="12"/>
                  </a:moveTo>
                  <a:lnTo>
                    <a:pt x="1774" y="12"/>
                  </a:lnTo>
                </a:path>
                <a:path w="1904" h="63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14" name="object 18714"/>
            <p:cNvSpPr/>
            <p:nvPr/>
          </p:nvSpPr>
          <p:spPr>
            <a:xfrm>
              <a:off x="625530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15" name="object 18715"/>
            <p:cNvSpPr/>
            <p:nvPr/>
          </p:nvSpPr>
          <p:spPr>
            <a:xfrm>
              <a:off x="625568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16" name="object 18716"/>
            <p:cNvSpPr/>
            <p:nvPr/>
          </p:nvSpPr>
          <p:spPr>
            <a:xfrm>
              <a:off x="6255054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17" name="object 18717"/>
            <p:cNvSpPr/>
            <p:nvPr/>
          </p:nvSpPr>
          <p:spPr>
            <a:xfrm>
              <a:off x="625632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18" name="object 18718"/>
            <p:cNvSpPr/>
            <p:nvPr/>
          </p:nvSpPr>
          <p:spPr>
            <a:xfrm>
              <a:off x="625657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19" name="object 18719"/>
            <p:cNvSpPr/>
            <p:nvPr/>
          </p:nvSpPr>
          <p:spPr>
            <a:xfrm>
              <a:off x="625695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20" name="object 18720"/>
            <p:cNvSpPr/>
            <p:nvPr/>
          </p:nvSpPr>
          <p:spPr>
            <a:xfrm>
              <a:off x="625708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21" name="object 18721"/>
            <p:cNvSpPr/>
            <p:nvPr/>
          </p:nvSpPr>
          <p:spPr>
            <a:xfrm>
              <a:off x="6257208" y="41711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22" name="object 18722"/>
            <p:cNvSpPr/>
            <p:nvPr/>
          </p:nvSpPr>
          <p:spPr>
            <a:xfrm>
              <a:off x="6257461" y="4167986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60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23" name="object 18723"/>
            <p:cNvSpPr/>
            <p:nvPr/>
          </p:nvSpPr>
          <p:spPr>
            <a:xfrm>
              <a:off x="6257588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24" name="object 18724"/>
            <p:cNvSpPr/>
            <p:nvPr/>
          </p:nvSpPr>
          <p:spPr>
            <a:xfrm>
              <a:off x="625771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25" name="object 18725"/>
            <p:cNvSpPr/>
            <p:nvPr/>
          </p:nvSpPr>
          <p:spPr>
            <a:xfrm>
              <a:off x="625796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26" name="object 18726"/>
            <p:cNvSpPr/>
            <p:nvPr/>
          </p:nvSpPr>
          <p:spPr>
            <a:xfrm>
              <a:off x="625834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27" name="object 18727"/>
            <p:cNvSpPr/>
            <p:nvPr/>
          </p:nvSpPr>
          <p:spPr>
            <a:xfrm>
              <a:off x="625860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28" name="object 18728"/>
            <p:cNvSpPr/>
            <p:nvPr/>
          </p:nvSpPr>
          <p:spPr>
            <a:xfrm>
              <a:off x="625898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29" name="object 18729"/>
            <p:cNvSpPr/>
            <p:nvPr/>
          </p:nvSpPr>
          <p:spPr>
            <a:xfrm>
              <a:off x="625948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30" name="object 18730"/>
            <p:cNvSpPr/>
            <p:nvPr/>
          </p:nvSpPr>
          <p:spPr>
            <a:xfrm>
              <a:off x="6259743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31" name="object 18731"/>
            <p:cNvSpPr/>
            <p:nvPr/>
          </p:nvSpPr>
          <p:spPr>
            <a:xfrm>
              <a:off x="6260123" y="3238879"/>
              <a:ext cx="0" cy="932815"/>
            </a:xfrm>
            <a:custGeom>
              <a:avLst/>
              <a:gdLst/>
              <a:ahLst/>
              <a:cxnLst/>
              <a:rect l="l" t="t" r="r" b="b"/>
              <a:pathLst>
                <a:path h="932814">
                  <a:moveTo>
                    <a:pt x="0" y="93271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32" name="object 18732"/>
            <p:cNvSpPr/>
            <p:nvPr/>
          </p:nvSpPr>
          <p:spPr>
            <a:xfrm>
              <a:off x="626126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33" name="object 18733"/>
            <p:cNvSpPr/>
            <p:nvPr/>
          </p:nvSpPr>
          <p:spPr>
            <a:xfrm>
              <a:off x="626189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34" name="object 18734"/>
            <p:cNvSpPr/>
            <p:nvPr/>
          </p:nvSpPr>
          <p:spPr>
            <a:xfrm>
              <a:off x="626202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35" name="object 18735"/>
            <p:cNvSpPr/>
            <p:nvPr/>
          </p:nvSpPr>
          <p:spPr>
            <a:xfrm>
              <a:off x="626215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36" name="object 18736"/>
            <p:cNvSpPr/>
            <p:nvPr/>
          </p:nvSpPr>
          <p:spPr>
            <a:xfrm>
              <a:off x="6262277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37" name="object 18737"/>
            <p:cNvSpPr/>
            <p:nvPr/>
          </p:nvSpPr>
          <p:spPr>
            <a:xfrm>
              <a:off x="6261390" y="417152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38" name="object 18738"/>
            <p:cNvSpPr/>
            <p:nvPr/>
          </p:nvSpPr>
          <p:spPr>
            <a:xfrm>
              <a:off x="6262784" y="3925934"/>
              <a:ext cx="0" cy="245745"/>
            </a:xfrm>
            <a:custGeom>
              <a:avLst/>
              <a:gdLst/>
              <a:ahLst/>
              <a:cxnLst/>
              <a:rect l="l" t="t" r="r" b="b"/>
              <a:pathLst>
                <a:path h="245745">
                  <a:moveTo>
                    <a:pt x="0" y="24566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39" name="object 18739"/>
            <p:cNvSpPr/>
            <p:nvPr/>
          </p:nvSpPr>
          <p:spPr>
            <a:xfrm>
              <a:off x="626417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40" name="object 18740"/>
            <p:cNvSpPr/>
            <p:nvPr/>
          </p:nvSpPr>
          <p:spPr>
            <a:xfrm>
              <a:off x="626443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41" name="object 18741"/>
            <p:cNvSpPr/>
            <p:nvPr/>
          </p:nvSpPr>
          <p:spPr>
            <a:xfrm>
              <a:off x="626468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42" name="object 18742"/>
            <p:cNvSpPr/>
            <p:nvPr/>
          </p:nvSpPr>
          <p:spPr>
            <a:xfrm>
              <a:off x="626481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43" name="object 18743"/>
            <p:cNvSpPr/>
            <p:nvPr/>
          </p:nvSpPr>
          <p:spPr>
            <a:xfrm>
              <a:off x="6264812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44" name="object 18744"/>
            <p:cNvSpPr/>
            <p:nvPr/>
          </p:nvSpPr>
          <p:spPr>
            <a:xfrm>
              <a:off x="6264938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45" name="object 18745"/>
            <p:cNvSpPr/>
            <p:nvPr/>
          </p:nvSpPr>
          <p:spPr>
            <a:xfrm>
              <a:off x="626506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46" name="object 18746"/>
            <p:cNvSpPr/>
            <p:nvPr/>
          </p:nvSpPr>
          <p:spPr>
            <a:xfrm>
              <a:off x="6265192" y="416912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34"/>
                  </a:moveTo>
                  <a:lnTo>
                    <a:pt x="887" y="123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47" name="object 18747"/>
            <p:cNvSpPr/>
            <p:nvPr/>
          </p:nvSpPr>
          <p:spPr>
            <a:xfrm>
              <a:off x="6265319" y="4119604"/>
              <a:ext cx="0" cy="52069"/>
            </a:xfrm>
            <a:custGeom>
              <a:avLst/>
              <a:gdLst/>
              <a:ahLst/>
              <a:cxnLst/>
              <a:rect l="l" t="t" r="r" b="b"/>
              <a:pathLst>
                <a:path h="52070">
                  <a:moveTo>
                    <a:pt x="0" y="5199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48" name="object 18748"/>
            <p:cNvSpPr/>
            <p:nvPr/>
          </p:nvSpPr>
          <p:spPr>
            <a:xfrm>
              <a:off x="6265445" y="41712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49" name="object 18749"/>
            <p:cNvSpPr/>
            <p:nvPr/>
          </p:nvSpPr>
          <p:spPr>
            <a:xfrm>
              <a:off x="626569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50" name="object 18750"/>
            <p:cNvSpPr/>
            <p:nvPr/>
          </p:nvSpPr>
          <p:spPr>
            <a:xfrm>
              <a:off x="626633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51" name="object 18751"/>
            <p:cNvSpPr/>
            <p:nvPr/>
          </p:nvSpPr>
          <p:spPr>
            <a:xfrm>
              <a:off x="6266586" y="417017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08"/>
                  </a:moveTo>
                  <a:lnTo>
                    <a:pt x="887" y="70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52" name="object 18752"/>
            <p:cNvSpPr/>
            <p:nvPr/>
          </p:nvSpPr>
          <p:spPr>
            <a:xfrm>
              <a:off x="626671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53" name="object 18753"/>
            <p:cNvSpPr/>
            <p:nvPr/>
          </p:nvSpPr>
          <p:spPr>
            <a:xfrm>
              <a:off x="6267473" y="4169265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64"/>
                  </a:moveTo>
                  <a:lnTo>
                    <a:pt x="887" y="1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54" name="object 18754"/>
            <p:cNvSpPr/>
            <p:nvPr/>
          </p:nvSpPr>
          <p:spPr>
            <a:xfrm>
              <a:off x="6267600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55" name="object 18755"/>
            <p:cNvSpPr/>
            <p:nvPr/>
          </p:nvSpPr>
          <p:spPr>
            <a:xfrm>
              <a:off x="6267853" y="416994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22"/>
                  </a:moveTo>
                  <a:lnTo>
                    <a:pt x="887" y="82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56" name="object 18756"/>
            <p:cNvSpPr/>
            <p:nvPr/>
          </p:nvSpPr>
          <p:spPr>
            <a:xfrm>
              <a:off x="6267980" y="4162226"/>
              <a:ext cx="0" cy="9525"/>
            </a:xfrm>
            <a:custGeom>
              <a:avLst/>
              <a:gdLst/>
              <a:ahLst/>
              <a:cxnLst/>
              <a:rect l="l" t="t" r="r" b="b"/>
              <a:pathLst>
                <a:path h="9525">
                  <a:moveTo>
                    <a:pt x="0" y="936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57" name="object 18757"/>
            <p:cNvSpPr/>
            <p:nvPr/>
          </p:nvSpPr>
          <p:spPr>
            <a:xfrm>
              <a:off x="626836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58" name="object 18758"/>
            <p:cNvSpPr/>
            <p:nvPr/>
          </p:nvSpPr>
          <p:spPr>
            <a:xfrm>
              <a:off x="626861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59" name="object 18759"/>
            <p:cNvSpPr/>
            <p:nvPr/>
          </p:nvSpPr>
          <p:spPr>
            <a:xfrm>
              <a:off x="626886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60" name="object 18760"/>
            <p:cNvSpPr/>
            <p:nvPr/>
          </p:nvSpPr>
          <p:spPr>
            <a:xfrm>
              <a:off x="626912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61" name="object 18761"/>
            <p:cNvSpPr/>
            <p:nvPr/>
          </p:nvSpPr>
          <p:spPr>
            <a:xfrm>
              <a:off x="6269120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62" name="object 18762"/>
            <p:cNvSpPr/>
            <p:nvPr/>
          </p:nvSpPr>
          <p:spPr>
            <a:xfrm>
              <a:off x="626924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63" name="object 18763"/>
            <p:cNvSpPr/>
            <p:nvPr/>
          </p:nvSpPr>
          <p:spPr>
            <a:xfrm>
              <a:off x="6270134" y="416983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79"/>
                  </a:moveTo>
                  <a:lnTo>
                    <a:pt x="887" y="87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64" name="object 18764"/>
            <p:cNvSpPr/>
            <p:nvPr/>
          </p:nvSpPr>
          <p:spPr>
            <a:xfrm>
              <a:off x="627026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65" name="object 18765"/>
            <p:cNvSpPr/>
            <p:nvPr/>
          </p:nvSpPr>
          <p:spPr>
            <a:xfrm>
              <a:off x="6270514" y="417079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66" name="object 18766"/>
            <p:cNvSpPr/>
            <p:nvPr/>
          </p:nvSpPr>
          <p:spPr>
            <a:xfrm>
              <a:off x="6270641" y="416912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34"/>
                  </a:moveTo>
                  <a:lnTo>
                    <a:pt x="887" y="123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67" name="object 18767"/>
            <p:cNvSpPr/>
            <p:nvPr/>
          </p:nvSpPr>
          <p:spPr>
            <a:xfrm>
              <a:off x="6270768" y="4169594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00"/>
                  </a:moveTo>
                  <a:lnTo>
                    <a:pt x="887" y="100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68" name="object 18768"/>
            <p:cNvSpPr/>
            <p:nvPr/>
          </p:nvSpPr>
          <p:spPr>
            <a:xfrm>
              <a:off x="627178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69" name="object 18769"/>
            <p:cNvSpPr/>
            <p:nvPr/>
          </p:nvSpPr>
          <p:spPr>
            <a:xfrm>
              <a:off x="627190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70" name="object 18770"/>
            <p:cNvSpPr/>
            <p:nvPr/>
          </p:nvSpPr>
          <p:spPr>
            <a:xfrm>
              <a:off x="627203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71" name="object 18771"/>
            <p:cNvSpPr/>
            <p:nvPr/>
          </p:nvSpPr>
          <p:spPr>
            <a:xfrm>
              <a:off x="6272796" y="41711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72" name="object 18772"/>
            <p:cNvSpPr/>
            <p:nvPr/>
          </p:nvSpPr>
          <p:spPr>
            <a:xfrm>
              <a:off x="627292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73" name="object 18773"/>
            <p:cNvSpPr/>
            <p:nvPr/>
          </p:nvSpPr>
          <p:spPr>
            <a:xfrm>
              <a:off x="6273176" y="4085348"/>
              <a:ext cx="0" cy="86360"/>
            </a:xfrm>
            <a:custGeom>
              <a:avLst/>
              <a:gdLst/>
              <a:ahLst/>
              <a:cxnLst/>
              <a:rect l="l" t="t" r="r" b="b"/>
              <a:pathLst>
                <a:path h="86360">
                  <a:moveTo>
                    <a:pt x="0" y="8624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74" name="object 18774"/>
            <p:cNvSpPr/>
            <p:nvPr/>
          </p:nvSpPr>
          <p:spPr>
            <a:xfrm>
              <a:off x="6273303" y="417058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6"/>
                  </a:moveTo>
                  <a:lnTo>
                    <a:pt x="887" y="50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75" name="object 18775"/>
            <p:cNvSpPr/>
            <p:nvPr/>
          </p:nvSpPr>
          <p:spPr>
            <a:xfrm>
              <a:off x="6273429" y="41712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76" name="object 18776"/>
            <p:cNvSpPr/>
            <p:nvPr/>
          </p:nvSpPr>
          <p:spPr>
            <a:xfrm>
              <a:off x="627457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77" name="object 18777"/>
            <p:cNvSpPr/>
            <p:nvPr/>
          </p:nvSpPr>
          <p:spPr>
            <a:xfrm>
              <a:off x="627520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78" name="object 18778"/>
            <p:cNvSpPr/>
            <p:nvPr/>
          </p:nvSpPr>
          <p:spPr>
            <a:xfrm>
              <a:off x="627533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79" name="object 18779"/>
            <p:cNvSpPr/>
            <p:nvPr/>
          </p:nvSpPr>
          <p:spPr>
            <a:xfrm>
              <a:off x="6275457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80" name="object 18780"/>
            <p:cNvSpPr/>
            <p:nvPr/>
          </p:nvSpPr>
          <p:spPr>
            <a:xfrm>
              <a:off x="627558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81" name="object 18781"/>
            <p:cNvSpPr/>
            <p:nvPr/>
          </p:nvSpPr>
          <p:spPr>
            <a:xfrm>
              <a:off x="6275837" y="4148188"/>
              <a:ext cx="0" cy="23495"/>
            </a:xfrm>
            <a:custGeom>
              <a:avLst/>
              <a:gdLst/>
              <a:ahLst/>
              <a:cxnLst/>
              <a:rect l="l" t="t" r="r" b="b"/>
              <a:pathLst>
                <a:path h="23495">
                  <a:moveTo>
                    <a:pt x="0" y="2340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82" name="object 18782"/>
            <p:cNvSpPr/>
            <p:nvPr/>
          </p:nvSpPr>
          <p:spPr>
            <a:xfrm>
              <a:off x="6275964" y="41712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83" name="object 18783"/>
            <p:cNvSpPr/>
            <p:nvPr/>
          </p:nvSpPr>
          <p:spPr>
            <a:xfrm>
              <a:off x="6275964" y="4169581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06"/>
                  </a:moveTo>
                  <a:lnTo>
                    <a:pt x="887" y="100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84" name="object 18784"/>
            <p:cNvSpPr/>
            <p:nvPr/>
          </p:nvSpPr>
          <p:spPr>
            <a:xfrm>
              <a:off x="6276091" y="41711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85" name="object 18785"/>
            <p:cNvSpPr/>
            <p:nvPr/>
          </p:nvSpPr>
          <p:spPr>
            <a:xfrm>
              <a:off x="627710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86" name="object 18786"/>
            <p:cNvSpPr/>
            <p:nvPr/>
          </p:nvSpPr>
          <p:spPr>
            <a:xfrm>
              <a:off x="627748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87" name="object 18787"/>
            <p:cNvSpPr/>
            <p:nvPr/>
          </p:nvSpPr>
          <p:spPr>
            <a:xfrm>
              <a:off x="627799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88" name="object 18788"/>
            <p:cNvSpPr/>
            <p:nvPr/>
          </p:nvSpPr>
          <p:spPr>
            <a:xfrm>
              <a:off x="627811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89" name="object 18789"/>
            <p:cNvSpPr/>
            <p:nvPr/>
          </p:nvSpPr>
          <p:spPr>
            <a:xfrm>
              <a:off x="6278372" y="4165353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624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90" name="object 18790"/>
            <p:cNvSpPr/>
            <p:nvPr/>
          </p:nvSpPr>
          <p:spPr>
            <a:xfrm>
              <a:off x="6278625" y="416969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49"/>
                  </a:moveTo>
                  <a:lnTo>
                    <a:pt x="887" y="94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91" name="object 18791"/>
            <p:cNvSpPr/>
            <p:nvPr/>
          </p:nvSpPr>
          <p:spPr>
            <a:xfrm>
              <a:off x="6278625" y="41709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92" name="object 18792"/>
            <p:cNvSpPr/>
            <p:nvPr/>
          </p:nvSpPr>
          <p:spPr>
            <a:xfrm>
              <a:off x="6278752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93" name="object 18793"/>
            <p:cNvSpPr/>
            <p:nvPr/>
          </p:nvSpPr>
          <p:spPr>
            <a:xfrm>
              <a:off x="627887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94" name="object 18794"/>
            <p:cNvSpPr/>
            <p:nvPr/>
          </p:nvSpPr>
          <p:spPr>
            <a:xfrm>
              <a:off x="627925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95" name="object 18795"/>
            <p:cNvSpPr/>
            <p:nvPr/>
          </p:nvSpPr>
          <p:spPr>
            <a:xfrm>
              <a:off x="627951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96" name="object 18796"/>
            <p:cNvSpPr/>
            <p:nvPr/>
          </p:nvSpPr>
          <p:spPr>
            <a:xfrm>
              <a:off x="627963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97" name="object 18797"/>
            <p:cNvSpPr/>
            <p:nvPr/>
          </p:nvSpPr>
          <p:spPr>
            <a:xfrm>
              <a:off x="627976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98" name="object 18798"/>
            <p:cNvSpPr/>
            <p:nvPr/>
          </p:nvSpPr>
          <p:spPr>
            <a:xfrm>
              <a:off x="628027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99" name="object 18799"/>
            <p:cNvSpPr/>
            <p:nvPr/>
          </p:nvSpPr>
          <p:spPr>
            <a:xfrm>
              <a:off x="6280526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00" name="object 18800"/>
            <p:cNvSpPr/>
            <p:nvPr/>
          </p:nvSpPr>
          <p:spPr>
            <a:xfrm>
              <a:off x="6279892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01" name="object 18801"/>
            <p:cNvSpPr/>
            <p:nvPr/>
          </p:nvSpPr>
          <p:spPr>
            <a:xfrm>
              <a:off x="628103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02" name="object 18802"/>
            <p:cNvSpPr/>
            <p:nvPr/>
          </p:nvSpPr>
          <p:spPr>
            <a:xfrm>
              <a:off x="6281033" y="417010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46"/>
                  </a:moveTo>
                  <a:lnTo>
                    <a:pt x="887" y="74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03" name="object 18803"/>
            <p:cNvSpPr/>
            <p:nvPr/>
          </p:nvSpPr>
          <p:spPr>
            <a:xfrm>
              <a:off x="6281286" y="417053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1"/>
                  </a:moveTo>
                  <a:lnTo>
                    <a:pt x="887" y="5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04" name="object 18804"/>
            <p:cNvSpPr/>
            <p:nvPr/>
          </p:nvSpPr>
          <p:spPr>
            <a:xfrm>
              <a:off x="6281286" y="417054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25"/>
                  </a:moveTo>
                  <a:lnTo>
                    <a:pt x="887" y="5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05" name="object 18805"/>
            <p:cNvSpPr/>
            <p:nvPr/>
          </p:nvSpPr>
          <p:spPr>
            <a:xfrm>
              <a:off x="6281413" y="417074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06" name="object 18806"/>
            <p:cNvSpPr/>
            <p:nvPr/>
          </p:nvSpPr>
          <p:spPr>
            <a:xfrm>
              <a:off x="628230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07" name="object 18807"/>
            <p:cNvSpPr/>
            <p:nvPr/>
          </p:nvSpPr>
          <p:spPr>
            <a:xfrm>
              <a:off x="628242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08" name="object 18808"/>
            <p:cNvSpPr/>
            <p:nvPr/>
          </p:nvSpPr>
          <p:spPr>
            <a:xfrm>
              <a:off x="628280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09" name="object 18809"/>
            <p:cNvSpPr/>
            <p:nvPr/>
          </p:nvSpPr>
          <p:spPr>
            <a:xfrm>
              <a:off x="628306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10" name="object 18810"/>
            <p:cNvSpPr/>
            <p:nvPr/>
          </p:nvSpPr>
          <p:spPr>
            <a:xfrm>
              <a:off x="6283187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11" name="object 18811"/>
            <p:cNvSpPr/>
            <p:nvPr/>
          </p:nvSpPr>
          <p:spPr>
            <a:xfrm>
              <a:off x="628344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12" name="object 18812"/>
            <p:cNvSpPr/>
            <p:nvPr/>
          </p:nvSpPr>
          <p:spPr>
            <a:xfrm>
              <a:off x="6283568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13" name="object 18813"/>
            <p:cNvSpPr/>
            <p:nvPr/>
          </p:nvSpPr>
          <p:spPr>
            <a:xfrm>
              <a:off x="6283694" y="4168012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58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14" name="object 18814"/>
            <p:cNvSpPr/>
            <p:nvPr/>
          </p:nvSpPr>
          <p:spPr>
            <a:xfrm>
              <a:off x="6283948" y="417024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77"/>
                  </a:moveTo>
                  <a:lnTo>
                    <a:pt x="887" y="6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15" name="object 18815"/>
            <p:cNvSpPr/>
            <p:nvPr/>
          </p:nvSpPr>
          <p:spPr>
            <a:xfrm>
              <a:off x="6283948" y="416989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48"/>
                  </a:moveTo>
                  <a:lnTo>
                    <a:pt x="887" y="84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16" name="object 18816"/>
            <p:cNvSpPr/>
            <p:nvPr/>
          </p:nvSpPr>
          <p:spPr>
            <a:xfrm>
              <a:off x="6283441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17" name="object 18817"/>
            <p:cNvSpPr/>
            <p:nvPr/>
          </p:nvSpPr>
          <p:spPr>
            <a:xfrm>
              <a:off x="6284962" y="41712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18" name="object 18818"/>
            <p:cNvSpPr/>
            <p:nvPr/>
          </p:nvSpPr>
          <p:spPr>
            <a:xfrm>
              <a:off x="6284074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19" name="object 18819"/>
            <p:cNvSpPr/>
            <p:nvPr/>
          </p:nvSpPr>
          <p:spPr>
            <a:xfrm>
              <a:off x="6285849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20" name="object 18820"/>
            <p:cNvSpPr/>
            <p:nvPr/>
          </p:nvSpPr>
          <p:spPr>
            <a:xfrm>
              <a:off x="628597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21" name="object 18821"/>
            <p:cNvSpPr/>
            <p:nvPr/>
          </p:nvSpPr>
          <p:spPr>
            <a:xfrm>
              <a:off x="6286102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22" name="object 18822"/>
            <p:cNvSpPr/>
            <p:nvPr/>
          </p:nvSpPr>
          <p:spPr>
            <a:xfrm>
              <a:off x="6286229" y="4169328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32"/>
                  </a:moveTo>
                  <a:lnTo>
                    <a:pt x="887" y="1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23" name="object 18823"/>
            <p:cNvSpPr/>
            <p:nvPr/>
          </p:nvSpPr>
          <p:spPr>
            <a:xfrm>
              <a:off x="6286356" y="41709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24" name="object 18824"/>
            <p:cNvSpPr/>
            <p:nvPr/>
          </p:nvSpPr>
          <p:spPr>
            <a:xfrm>
              <a:off x="6286482" y="41709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25" name="object 18825"/>
            <p:cNvSpPr/>
            <p:nvPr/>
          </p:nvSpPr>
          <p:spPr>
            <a:xfrm>
              <a:off x="6286609" y="417056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2"/>
                  </a:moveTo>
                  <a:lnTo>
                    <a:pt x="887" y="5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26" name="object 18826"/>
            <p:cNvSpPr/>
            <p:nvPr/>
          </p:nvSpPr>
          <p:spPr>
            <a:xfrm>
              <a:off x="6287623" y="417065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8"/>
                  </a:moveTo>
                  <a:lnTo>
                    <a:pt x="887" y="46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27" name="object 18827"/>
            <p:cNvSpPr/>
            <p:nvPr/>
          </p:nvSpPr>
          <p:spPr>
            <a:xfrm>
              <a:off x="628762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28" name="object 18828"/>
            <p:cNvSpPr/>
            <p:nvPr/>
          </p:nvSpPr>
          <p:spPr>
            <a:xfrm>
              <a:off x="628775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29" name="object 18829"/>
            <p:cNvSpPr/>
            <p:nvPr/>
          </p:nvSpPr>
          <p:spPr>
            <a:xfrm>
              <a:off x="628851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30" name="object 18830"/>
            <p:cNvSpPr/>
            <p:nvPr/>
          </p:nvSpPr>
          <p:spPr>
            <a:xfrm>
              <a:off x="628863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31" name="object 18831"/>
            <p:cNvSpPr/>
            <p:nvPr/>
          </p:nvSpPr>
          <p:spPr>
            <a:xfrm>
              <a:off x="628876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32" name="object 18832"/>
            <p:cNvSpPr/>
            <p:nvPr/>
          </p:nvSpPr>
          <p:spPr>
            <a:xfrm>
              <a:off x="6288890" y="41711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33" name="object 18833"/>
            <p:cNvSpPr/>
            <p:nvPr/>
          </p:nvSpPr>
          <p:spPr>
            <a:xfrm>
              <a:off x="6289017" y="4163024"/>
              <a:ext cx="0" cy="8890"/>
            </a:xfrm>
            <a:custGeom>
              <a:avLst/>
              <a:gdLst/>
              <a:ahLst/>
              <a:cxnLst/>
              <a:rect l="l" t="t" r="r" b="b"/>
              <a:pathLst>
                <a:path h="8889">
                  <a:moveTo>
                    <a:pt x="0" y="857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34" name="object 18834"/>
            <p:cNvSpPr/>
            <p:nvPr/>
          </p:nvSpPr>
          <p:spPr>
            <a:xfrm>
              <a:off x="6289270" y="4157619"/>
              <a:ext cx="0" cy="13970"/>
            </a:xfrm>
            <a:custGeom>
              <a:avLst/>
              <a:gdLst/>
              <a:ahLst/>
              <a:cxnLst/>
              <a:rect l="l" t="t" r="r" b="b"/>
              <a:pathLst>
                <a:path h="13970">
                  <a:moveTo>
                    <a:pt x="0" y="1397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35" name="object 18835"/>
            <p:cNvSpPr/>
            <p:nvPr/>
          </p:nvSpPr>
          <p:spPr>
            <a:xfrm>
              <a:off x="628965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36" name="object 18836"/>
            <p:cNvSpPr/>
            <p:nvPr/>
          </p:nvSpPr>
          <p:spPr>
            <a:xfrm>
              <a:off x="628990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37" name="object 18837"/>
            <p:cNvSpPr/>
            <p:nvPr/>
          </p:nvSpPr>
          <p:spPr>
            <a:xfrm>
              <a:off x="629003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38" name="object 18838"/>
            <p:cNvSpPr/>
            <p:nvPr/>
          </p:nvSpPr>
          <p:spPr>
            <a:xfrm>
              <a:off x="6290157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39" name="object 18839"/>
            <p:cNvSpPr/>
            <p:nvPr/>
          </p:nvSpPr>
          <p:spPr>
            <a:xfrm>
              <a:off x="629028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40" name="object 18840"/>
            <p:cNvSpPr/>
            <p:nvPr/>
          </p:nvSpPr>
          <p:spPr>
            <a:xfrm>
              <a:off x="629041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41" name="object 18841"/>
            <p:cNvSpPr/>
            <p:nvPr/>
          </p:nvSpPr>
          <p:spPr>
            <a:xfrm>
              <a:off x="6289650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42" name="object 18842"/>
            <p:cNvSpPr/>
            <p:nvPr/>
          </p:nvSpPr>
          <p:spPr>
            <a:xfrm>
              <a:off x="629091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43" name="object 18843"/>
            <p:cNvSpPr/>
            <p:nvPr/>
          </p:nvSpPr>
          <p:spPr>
            <a:xfrm>
              <a:off x="6291171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44" name="object 18844"/>
            <p:cNvSpPr/>
            <p:nvPr/>
          </p:nvSpPr>
          <p:spPr>
            <a:xfrm>
              <a:off x="629142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45" name="object 18845"/>
            <p:cNvSpPr/>
            <p:nvPr/>
          </p:nvSpPr>
          <p:spPr>
            <a:xfrm>
              <a:off x="6291551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46" name="object 18846"/>
            <p:cNvSpPr/>
            <p:nvPr/>
          </p:nvSpPr>
          <p:spPr>
            <a:xfrm>
              <a:off x="6291678" y="4167277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31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47" name="object 18847"/>
            <p:cNvSpPr/>
            <p:nvPr/>
          </p:nvSpPr>
          <p:spPr>
            <a:xfrm>
              <a:off x="6291932" y="4167391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20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48" name="object 18848"/>
            <p:cNvSpPr/>
            <p:nvPr/>
          </p:nvSpPr>
          <p:spPr>
            <a:xfrm>
              <a:off x="629218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49" name="object 18849"/>
            <p:cNvSpPr/>
            <p:nvPr/>
          </p:nvSpPr>
          <p:spPr>
            <a:xfrm>
              <a:off x="629269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50" name="object 18850"/>
            <p:cNvSpPr/>
            <p:nvPr/>
          </p:nvSpPr>
          <p:spPr>
            <a:xfrm>
              <a:off x="6292819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51" name="object 18851"/>
            <p:cNvSpPr/>
            <p:nvPr/>
          </p:nvSpPr>
          <p:spPr>
            <a:xfrm>
              <a:off x="629345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52" name="object 18852"/>
            <p:cNvSpPr/>
            <p:nvPr/>
          </p:nvSpPr>
          <p:spPr>
            <a:xfrm>
              <a:off x="629383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53" name="object 18853"/>
            <p:cNvSpPr/>
            <p:nvPr/>
          </p:nvSpPr>
          <p:spPr>
            <a:xfrm>
              <a:off x="629395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54" name="object 18854"/>
            <p:cNvSpPr/>
            <p:nvPr/>
          </p:nvSpPr>
          <p:spPr>
            <a:xfrm>
              <a:off x="629408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55" name="object 18855"/>
            <p:cNvSpPr/>
            <p:nvPr/>
          </p:nvSpPr>
          <p:spPr>
            <a:xfrm>
              <a:off x="6294213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56" name="object 18856"/>
            <p:cNvSpPr/>
            <p:nvPr/>
          </p:nvSpPr>
          <p:spPr>
            <a:xfrm>
              <a:off x="6294339" y="4168341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26"/>
                  </a:moveTo>
                  <a:lnTo>
                    <a:pt x="887" y="1626"/>
                  </a:lnTo>
                </a:path>
              </a:pathLst>
            </a:custGeom>
            <a:ln w="3253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57" name="object 18857"/>
            <p:cNvSpPr/>
            <p:nvPr/>
          </p:nvSpPr>
          <p:spPr>
            <a:xfrm>
              <a:off x="6294466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58" name="object 18858"/>
            <p:cNvSpPr/>
            <p:nvPr/>
          </p:nvSpPr>
          <p:spPr>
            <a:xfrm>
              <a:off x="6294593" y="4158062"/>
              <a:ext cx="0" cy="13970"/>
            </a:xfrm>
            <a:custGeom>
              <a:avLst/>
              <a:gdLst/>
              <a:ahLst/>
              <a:cxnLst/>
              <a:rect l="l" t="t" r="r" b="b"/>
              <a:pathLst>
                <a:path h="13970">
                  <a:moveTo>
                    <a:pt x="0" y="1353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59" name="object 18859"/>
            <p:cNvSpPr/>
            <p:nvPr/>
          </p:nvSpPr>
          <p:spPr>
            <a:xfrm>
              <a:off x="629548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60" name="object 18860"/>
            <p:cNvSpPr/>
            <p:nvPr/>
          </p:nvSpPr>
          <p:spPr>
            <a:xfrm>
              <a:off x="629560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61" name="object 18861"/>
            <p:cNvSpPr/>
            <p:nvPr/>
          </p:nvSpPr>
          <p:spPr>
            <a:xfrm>
              <a:off x="629586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62" name="object 18862"/>
            <p:cNvSpPr/>
            <p:nvPr/>
          </p:nvSpPr>
          <p:spPr>
            <a:xfrm>
              <a:off x="629598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63" name="object 18863"/>
            <p:cNvSpPr/>
            <p:nvPr/>
          </p:nvSpPr>
          <p:spPr>
            <a:xfrm>
              <a:off x="629636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64" name="object 18864"/>
            <p:cNvSpPr/>
            <p:nvPr/>
          </p:nvSpPr>
          <p:spPr>
            <a:xfrm>
              <a:off x="629649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65" name="object 18865"/>
            <p:cNvSpPr/>
            <p:nvPr/>
          </p:nvSpPr>
          <p:spPr>
            <a:xfrm>
              <a:off x="629649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66" name="object 18866"/>
            <p:cNvSpPr/>
            <p:nvPr/>
          </p:nvSpPr>
          <p:spPr>
            <a:xfrm>
              <a:off x="629662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67" name="object 18867"/>
            <p:cNvSpPr/>
            <p:nvPr/>
          </p:nvSpPr>
          <p:spPr>
            <a:xfrm>
              <a:off x="629674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68" name="object 18868"/>
            <p:cNvSpPr/>
            <p:nvPr/>
          </p:nvSpPr>
          <p:spPr>
            <a:xfrm>
              <a:off x="6296874" y="4106502"/>
              <a:ext cx="0" cy="65405"/>
            </a:xfrm>
            <a:custGeom>
              <a:avLst/>
              <a:gdLst/>
              <a:ahLst/>
              <a:cxnLst/>
              <a:rect l="l" t="t" r="r" b="b"/>
              <a:pathLst>
                <a:path h="65404">
                  <a:moveTo>
                    <a:pt x="0" y="65092"/>
                  </a:moveTo>
                  <a:lnTo>
                    <a:pt x="0" y="52041"/>
                  </a:lnTo>
                </a:path>
                <a:path h="65404">
                  <a:moveTo>
                    <a:pt x="0" y="6509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69" name="object 18869"/>
            <p:cNvSpPr/>
            <p:nvPr/>
          </p:nvSpPr>
          <p:spPr>
            <a:xfrm>
              <a:off x="6297254" y="4168391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01"/>
                  </a:moveTo>
                  <a:lnTo>
                    <a:pt x="887" y="1601"/>
                  </a:lnTo>
                </a:path>
              </a:pathLst>
            </a:custGeom>
            <a:ln w="3202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70" name="object 18870"/>
            <p:cNvSpPr/>
            <p:nvPr/>
          </p:nvSpPr>
          <p:spPr>
            <a:xfrm>
              <a:off x="629788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71" name="object 18871"/>
            <p:cNvSpPr/>
            <p:nvPr/>
          </p:nvSpPr>
          <p:spPr>
            <a:xfrm>
              <a:off x="629814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72" name="object 18872"/>
            <p:cNvSpPr/>
            <p:nvPr/>
          </p:nvSpPr>
          <p:spPr>
            <a:xfrm>
              <a:off x="629826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73" name="object 18873"/>
            <p:cNvSpPr/>
            <p:nvPr/>
          </p:nvSpPr>
          <p:spPr>
            <a:xfrm>
              <a:off x="629864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74" name="object 18874"/>
            <p:cNvSpPr/>
            <p:nvPr/>
          </p:nvSpPr>
          <p:spPr>
            <a:xfrm>
              <a:off x="6297888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75" name="object 18875"/>
            <p:cNvSpPr/>
            <p:nvPr/>
          </p:nvSpPr>
          <p:spPr>
            <a:xfrm>
              <a:off x="629928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76" name="object 18876"/>
            <p:cNvSpPr/>
            <p:nvPr/>
          </p:nvSpPr>
          <p:spPr>
            <a:xfrm>
              <a:off x="6299282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77" name="object 18877"/>
            <p:cNvSpPr/>
            <p:nvPr/>
          </p:nvSpPr>
          <p:spPr>
            <a:xfrm>
              <a:off x="6299535" y="4151808"/>
              <a:ext cx="0" cy="20320"/>
            </a:xfrm>
            <a:custGeom>
              <a:avLst/>
              <a:gdLst/>
              <a:ahLst/>
              <a:cxnLst/>
              <a:rect l="l" t="t" r="r" b="b"/>
              <a:pathLst>
                <a:path h="20320">
                  <a:moveTo>
                    <a:pt x="0" y="19786"/>
                  </a:moveTo>
                  <a:lnTo>
                    <a:pt x="0" y="15735"/>
                  </a:lnTo>
                </a:path>
                <a:path h="20320">
                  <a:moveTo>
                    <a:pt x="0" y="1978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78" name="object 18878"/>
            <p:cNvSpPr/>
            <p:nvPr/>
          </p:nvSpPr>
          <p:spPr>
            <a:xfrm>
              <a:off x="6299916" y="417088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79" name="object 18879"/>
            <p:cNvSpPr/>
            <p:nvPr/>
          </p:nvSpPr>
          <p:spPr>
            <a:xfrm>
              <a:off x="630029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80" name="object 18880"/>
            <p:cNvSpPr/>
            <p:nvPr/>
          </p:nvSpPr>
          <p:spPr>
            <a:xfrm>
              <a:off x="630054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81" name="object 18881"/>
            <p:cNvSpPr/>
            <p:nvPr/>
          </p:nvSpPr>
          <p:spPr>
            <a:xfrm>
              <a:off x="630067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82" name="object 18882"/>
            <p:cNvSpPr/>
            <p:nvPr/>
          </p:nvSpPr>
          <p:spPr>
            <a:xfrm>
              <a:off x="630080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83" name="object 18883"/>
            <p:cNvSpPr/>
            <p:nvPr/>
          </p:nvSpPr>
          <p:spPr>
            <a:xfrm>
              <a:off x="630118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84" name="object 18884"/>
            <p:cNvSpPr/>
            <p:nvPr/>
          </p:nvSpPr>
          <p:spPr>
            <a:xfrm>
              <a:off x="630156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85" name="object 18885"/>
            <p:cNvSpPr/>
            <p:nvPr/>
          </p:nvSpPr>
          <p:spPr>
            <a:xfrm>
              <a:off x="6301943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86" name="object 18886"/>
            <p:cNvSpPr/>
            <p:nvPr/>
          </p:nvSpPr>
          <p:spPr>
            <a:xfrm>
              <a:off x="6302197" y="417007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59"/>
                  </a:moveTo>
                  <a:lnTo>
                    <a:pt x="887" y="75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87" name="object 18887"/>
            <p:cNvSpPr/>
            <p:nvPr/>
          </p:nvSpPr>
          <p:spPr>
            <a:xfrm>
              <a:off x="6302323" y="4165366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622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88" name="object 18888"/>
            <p:cNvSpPr/>
            <p:nvPr/>
          </p:nvSpPr>
          <p:spPr>
            <a:xfrm>
              <a:off x="6302577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89" name="object 18889"/>
            <p:cNvSpPr/>
            <p:nvPr/>
          </p:nvSpPr>
          <p:spPr>
            <a:xfrm>
              <a:off x="6302577" y="417156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90" name="object 18890"/>
            <p:cNvSpPr/>
            <p:nvPr/>
          </p:nvSpPr>
          <p:spPr>
            <a:xfrm>
              <a:off x="6304351" y="41712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91" name="object 18891"/>
            <p:cNvSpPr/>
            <p:nvPr/>
          </p:nvSpPr>
          <p:spPr>
            <a:xfrm>
              <a:off x="6304604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92" name="object 18892"/>
            <p:cNvSpPr/>
            <p:nvPr/>
          </p:nvSpPr>
          <p:spPr>
            <a:xfrm>
              <a:off x="6304731" y="41710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93" name="object 18893"/>
            <p:cNvSpPr/>
            <p:nvPr/>
          </p:nvSpPr>
          <p:spPr>
            <a:xfrm>
              <a:off x="6304858" y="4169379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07"/>
                  </a:moveTo>
                  <a:lnTo>
                    <a:pt x="887" y="1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94" name="object 18894"/>
            <p:cNvSpPr/>
            <p:nvPr/>
          </p:nvSpPr>
          <p:spPr>
            <a:xfrm>
              <a:off x="6305111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95" name="object 18895"/>
            <p:cNvSpPr/>
            <p:nvPr/>
          </p:nvSpPr>
          <p:spPr>
            <a:xfrm>
              <a:off x="630523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96" name="object 18896"/>
            <p:cNvSpPr/>
            <p:nvPr/>
          </p:nvSpPr>
          <p:spPr>
            <a:xfrm>
              <a:off x="630574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97" name="object 18897"/>
            <p:cNvSpPr/>
            <p:nvPr/>
          </p:nvSpPr>
          <p:spPr>
            <a:xfrm>
              <a:off x="6305999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98" name="object 18898"/>
            <p:cNvSpPr/>
            <p:nvPr/>
          </p:nvSpPr>
          <p:spPr>
            <a:xfrm>
              <a:off x="630612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99" name="object 18899"/>
            <p:cNvSpPr/>
            <p:nvPr/>
          </p:nvSpPr>
          <p:spPr>
            <a:xfrm>
              <a:off x="630625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00" name="object 18900"/>
            <p:cNvSpPr/>
            <p:nvPr/>
          </p:nvSpPr>
          <p:spPr>
            <a:xfrm>
              <a:off x="6307012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01" name="object 18901"/>
            <p:cNvSpPr/>
            <p:nvPr/>
          </p:nvSpPr>
          <p:spPr>
            <a:xfrm>
              <a:off x="6307139" y="417056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2"/>
                  </a:moveTo>
                  <a:lnTo>
                    <a:pt x="887" y="5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02" name="object 18902"/>
            <p:cNvSpPr/>
            <p:nvPr/>
          </p:nvSpPr>
          <p:spPr>
            <a:xfrm>
              <a:off x="630726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03" name="object 18903"/>
            <p:cNvSpPr/>
            <p:nvPr/>
          </p:nvSpPr>
          <p:spPr>
            <a:xfrm>
              <a:off x="6307393" y="417067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2"/>
                  </a:moveTo>
                  <a:lnTo>
                    <a:pt x="887" y="46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04" name="object 18904"/>
            <p:cNvSpPr/>
            <p:nvPr/>
          </p:nvSpPr>
          <p:spPr>
            <a:xfrm>
              <a:off x="6307519" y="4168898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48"/>
                  </a:moveTo>
                  <a:lnTo>
                    <a:pt x="887" y="134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05" name="object 18905"/>
            <p:cNvSpPr/>
            <p:nvPr/>
          </p:nvSpPr>
          <p:spPr>
            <a:xfrm>
              <a:off x="6307646" y="4169619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87"/>
                  </a:moveTo>
                  <a:lnTo>
                    <a:pt x="887" y="98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06" name="object 18906"/>
            <p:cNvSpPr/>
            <p:nvPr/>
          </p:nvSpPr>
          <p:spPr>
            <a:xfrm>
              <a:off x="630777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07" name="object 18907"/>
            <p:cNvSpPr/>
            <p:nvPr/>
          </p:nvSpPr>
          <p:spPr>
            <a:xfrm>
              <a:off x="6307899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08" name="object 18908"/>
            <p:cNvSpPr/>
            <p:nvPr/>
          </p:nvSpPr>
          <p:spPr>
            <a:xfrm>
              <a:off x="630815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09" name="object 18909"/>
            <p:cNvSpPr/>
            <p:nvPr/>
          </p:nvSpPr>
          <p:spPr>
            <a:xfrm>
              <a:off x="6308660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10" name="object 18910"/>
            <p:cNvSpPr/>
            <p:nvPr/>
          </p:nvSpPr>
          <p:spPr>
            <a:xfrm>
              <a:off x="630954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11" name="object 18911"/>
            <p:cNvSpPr/>
            <p:nvPr/>
          </p:nvSpPr>
          <p:spPr>
            <a:xfrm>
              <a:off x="6309674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12" name="object 18912"/>
            <p:cNvSpPr/>
            <p:nvPr/>
          </p:nvSpPr>
          <p:spPr>
            <a:xfrm>
              <a:off x="6309800" y="417089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13" name="object 18913"/>
            <p:cNvSpPr/>
            <p:nvPr/>
          </p:nvSpPr>
          <p:spPr>
            <a:xfrm>
              <a:off x="6309927" y="4169379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07"/>
                  </a:moveTo>
                  <a:lnTo>
                    <a:pt x="887" y="1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14" name="object 18914"/>
            <p:cNvSpPr/>
            <p:nvPr/>
          </p:nvSpPr>
          <p:spPr>
            <a:xfrm>
              <a:off x="6310054" y="4165163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43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15" name="object 18915"/>
            <p:cNvSpPr/>
            <p:nvPr/>
          </p:nvSpPr>
          <p:spPr>
            <a:xfrm>
              <a:off x="6310181" y="41710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16" name="object 18916"/>
            <p:cNvSpPr/>
            <p:nvPr/>
          </p:nvSpPr>
          <p:spPr>
            <a:xfrm>
              <a:off x="6310307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17" name="object 18917"/>
            <p:cNvSpPr/>
            <p:nvPr/>
          </p:nvSpPr>
          <p:spPr>
            <a:xfrm>
              <a:off x="6309547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18" name="object 18918"/>
            <p:cNvSpPr/>
            <p:nvPr/>
          </p:nvSpPr>
          <p:spPr>
            <a:xfrm>
              <a:off x="631094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19" name="object 18919"/>
            <p:cNvSpPr/>
            <p:nvPr/>
          </p:nvSpPr>
          <p:spPr>
            <a:xfrm>
              <a:off x="6310181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20" name="object 18920"/>
            <p:cNvSpPr/>
            <p:nvPr/>
          </p:nvSpPr>
          <p:spPr>
            <a:xfrm>
              <a:off x="631132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21" name="object 18921"/>
            <p:cNvSpPr/>
            <p:nvPr/>
          </p:nvSpPr>
          <p:spPr>
            <a:xfrm>
              <a:off x="631144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22" name="object 18922"/>
            <p:cNvSpPr/>
            <p:nvPr/>
          </p:nvSpPr>
          <p:spPr>
            <a:xfrm>
              <a:off x="631233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23" name="object 18923"/>
            <p:cNvSpPr/>
            <p:nvPr/>
          </p:nvSpPr>
          <p:spPr>
            <a:xfrm>
              <a:off x="6312462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24" name="object 18924"/>
            <p:cNvSpPr/>
            <p:nvPr/>
          </p:nvSpPr>
          <p:spPr>
            <a:xfrm>
              <a:off x="6312588" y="417070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3"/>
                  </a:moveTo>
                  <a:lnTo>
                    <a:pt x="887" y="44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25" name="object 18925"/>
            <p:cNvSpPr/>
            <p:nvPr/>
          </p:nvSpPr>
          <p:spPr>
            <a:xfrm>
              <a:off x="6312715" y="4169581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06"/>
                  </a:moveTo>
                  <a:lnTo>
                    <a:pt x="887" y="100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26" name="object 18926"/>
            <p:cNvSpPr/>
            <p:nvPr/>
          </p:nvSpPr>
          <p:spPr>
            <a:xfrm>
              <a:off x="6312842" y="417048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6"/>
                  </a:moveTo>
                  <a:lnTo>
                    <a:pt x="887" y="5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27" name="object 18927"/>
            <p:cNvSpPr/>
            <p:nvPr/>
          </p:nvSpPr>
          <p:spPr>
            <a:xfrm>
              <a:off x="6312969" y="417070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3"/>
                  </a:moveTo>
                  <a:lnTo>
                    <a:pt x="887" y="44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28" name="object 18928"/>
            <p:cNvSpPr/>
            <p:nvPr/>
          </p:nvSpPr>
          <p:spPr>
            <a:xfrm>
              <a:off x="6312208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29" name="object 18929"/>
            <p:cNvSpPr/>
            <p:nvPr/>
          </p:nvSpPr>
          <p:spPr>
            <a:xfrm>
              <a:off x="631410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30" name="object 18930"/>
            <p:cNvSpPr/>
            <p:nvPr/>
          </p:nvSpPr>
          <p:spPr>
            <a:xfrm>
              <a:off x="631448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31" name="object 18931"/>
            <p:cNvSpPr/>
            <p:nvPr/>
          </p:nvSpPr>
          <p:spPr>
            <a:xfrm>
              <a:off x="631486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32" name="object 18932"/>
            <p:cNvSpPr/>
            <p:nvPr/>
          </p:nvSpPr>
          <p:spPr>
            <a:xfrm>
              <a:off x="6315250" y="4156707"/>
              <a:ext cx="0" cy="15240"/>
            </a:xfrm>
            <a:custGeom>
              <a:avLst/>
              <a:gdLst/>
              <a:ahLst/>
              <a:cxnLst/>
              <a:rect l="l" t="t" r="r" b="b"/>
              <a:pathLst>
                <a:path h="15239">
                  <a:moveTo>
                    <a:pt x="0" y="1488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33" name="object 18933"/>
            <p:cNvSpPr/>
            <p:nvPr/>
          </p:nvSpPr>
          <p:spPr>
            <a:xfrm>
              <a:off x="6315250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34" name="object 18934"/>
            <p:cNvSpPr/>
            <p:nvPr/>
          </p:nvSpPr>
          <p:spPr>
            <a:xfrm>
              <a:off x="6315376" y="416997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10"/>
                  </a:moveTo>
                  <a:lnTo>
                    <a:pt x="887" y="81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35" name="object 18935"/>
            <p:cNvSpPr/>
            <p:nvPr/>
          </p:nvSpPr>
          <p:spPr>
            <a:xfrm>
              <a:off x="6315503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36" name="object 18936"/>
            <p:cNvSpPr/>
            <p:nvPr/>
          </p:nvSpPr>
          <p:spPr>
            <a:xfrm>
              <a:off x="631639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37" name="object 18937"/>
            <p:cNvSpPr/>
            <p:nvPr/>
          </p:nvSpPr>
          <p:spPr>
            <a:xfrm>
              <a:off x="631664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38" name="object 18938"/>
            <p:cNvSpPr/>
            <p:nvPr/>
          </p:nvSpPr>
          <p:spPr>
            <a:xfrm>
              <a:off x="631677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39" name="object 18939"/>
            <p:cNvSpPr/>
            <p:nvPr/>
          </p:nvSpPr>
          <p:spPr>
            <a:xfrm>
              <a:off x="6316644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40" name="object 18940"/>
            <p:cNvSpPr/>
            <p:nvPr/>
          </p:nvSpPr>
          <p:spPr>
            <a:xfrm>
              <a:off x="6317784" y="4167404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19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41" name="object 18941"/>
            <p:cNvSpPr/>
            <p:nvPr/>
          </p:nvSpPr>
          <p:spPr>
            <a:xfrm>
              <a:off x="6317911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42" name="object 18942"/>
            <p:cNvSpPr/>
            <p:nvPr/>
          </p:nvSpPr>
          <p:spPr>
            <a:xfrm>
              <a:off x="6318038" y="417084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43" name="object 18943"/>
            <p:cNvSpPr/>
            <p:nvPr/>
          </p:nvSpPr>
          <p:spPr>
            <a:xfrm>
              <a:off x="6318164" y="417080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44" name="object 18944"/>
            <p:cNvSpPr/>
            <p:nvPr/>
          </p:nvSpPr>
          <p:spPr>
            <a:xfrm>
              <a:off x="6318164" y="417094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45" name="object 18945"/>
            <p:cNvSpPr/>
            <p:nvPr/>
          </p:nvSpPr>
          <p:spPr>
            <a:xfrm>
              <a:off x="631829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46" name="object 18946"/>
            <p:cNvSpPr/>
            <p:nvPr/>
          </p:nvSpPr>
          <p:spPr>
            <a:xfrm>
              <a:off x="631879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47" name="object 18947"/>
            <p:cNvSpPr/>
            <p:nvPr/>
          </p:nvSpPr>
          <p:spPr>
            <a:xfrm>
              <a:off x="6318164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48" name="object 18948"/>
            <p:cNvSpPr/>
            <p:nvPr/>
          </p:nvSpPr>
          <p:spPr>
            <a:xfrm>
              <a:off x="631930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49" name="object 18949"/>
            <p:cNvSpPr/>
            <p:nvPr/>
          </p:nvSpPr>
          <p:spPr>
            <a:xfrm>
              <a:off x="632006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50" name="object 18950"/>
            <p:cNvSpPr/>
            <p:nvPr/>
          </p:nvSpPr>
          <p:spPr>
            <a:xfrm>
              <a:off x="632031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51" name="object 18951"/>
            <p:cNvSpPr/>
            <p:nvPr/>
          </p:nvSpPr>
          <p:spPr>
            <a:xfrm>
              <a:off x="6320446" y="4168796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98"/>
                  </a:moveTo>
                  <a:lnTo>
                    <a:pt x="887" y="139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52" name="object 18952"/>
            <p:cNvSpPr/>
            <p:nvPr/>
          </p:nvSpPr>
          <p:spPr>
            <a:xfrm>
              <a:off x="6320699" y="417020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96"/>
                  </a:moveTo>
                  <a:lnTo>
                    <a:pt x="887" y="69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53" name="object 18953"/>
            <p:cNvSpPr/>
            <p:nvPr/>
          </p:nvSpPr>
          <p:spPr>
            <a:xfrm>
              <a:off x="6320826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54" name="object 18954"/>
            <p:cNvSpPr/>
            <p:nvPr/>
          </p:nvSpPr>
          <p:spPr>
            <a:xfrm>
              <a:off x="632095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55" name="object 18955"/>
            <p:cNvSpPr/>
            <p:nvPr/>
          </p:nvSpPr>
          <p:spPr>
            <a:xfrm>
              <a:off x="632184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56" name="object 18956"/>
            <p:cNvSpPr/>
            <p:nvPr/>
          </p:nvSpPr>
          <p:spPr>
            <a:xfrm>
              <a:off x="632196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57" name="object 18957"/>
            <p:cNvSpPr/>
            <p:nvPr/>
          </p:nvSpPr>
          <p:spPr>
            <a:xfrm>
              <a:off x="632272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58" name="object 18958"/>
            <p:cNvSpPr/>
            <p:nvPr/>
          </p:nvSpPr>
          <p:spPr>
            <a:xfrm>
              <a:off x="632298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59" name="object 18959"/>
            <p:cNvSpPr/>
            <p:nvPr/>
          </p:nvSpPr>
          <p:spPr>
            <a:xfrm>
              <a:off x="6323234" y="417049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0"/>
                  </a:moveTo>
                  <a:lnTo>
                    <a:pt x="887" y="5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60" name="object 18960"/>
            <p:cNvSpPr/>
            <p:nvPr/>
          </p:nvSpPr>
          <p:spPr>
            <a:xfrm>
              <a:off x="6323234" y="4164619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97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61" name="object 18961"/>
            <p:cNvSpPr/>
            <p:nvPr/>
          </p:nvSpPr>
          <p:spPr>
            <a:xfrm>
              <a:off x="6323487" y="41710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62" name="object 18962"/>
            <p:cNvSpPr/>
            <p:nvPr/>
          </p:nvSpPr>
          <p:spPr>
            <a:xfrm>
              <a:off x="6323487" y="41712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63" name="object 18963"/>
            <p:cNvSpPr/>
            <p:nvPr/>
          </p:nvSpPr>
          <p:spPr>
            <a:xfrm>
              <a:off x="632424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64" name="object 18964"/>
            <p:cNvSpPr/>
            <p:nvPr/>
          </p:nvSpPr>
          <p:spPr>
            <a:xfrm>
              <a:off x="632450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65" name="object 18965"/>
            <p:cNvSpPr/>
            <p:nvPr/>
          </p:nvSpPr>
          <p:spPr>
            <a:xfrm>
              <a:off x="632462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66" name="object 18966"/>
            <p:cNvSpPr/>
            <p:nvPr/>
          </p:nvSpPr>
          <p:spPr>
            <a:xfrm>
              <a:off x="632538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67" name="object 18967"/>
            <p:cNvSpPr/>
            <p:nvPr/>
          </p:nvSpPr>
          <p:spPr>
            <a:xfrm>
              <a:off x="632564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68" name="object 18968"/>
            <p:cNvSpPr/>
            <p:nvPr/>
          </p:nvSpPr>
          <p:spPr>
            <a:xfrm>
              <a:off x="6325768" y="41710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69" name="object 18969"/>
            <p:cNvSpPr/>
            <p:nvPr/>
          </p:nvSpPr>
          <p:spPr>
            <a:xfrm>
              <a:off x="6325895" y="4168695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49"/>
                  </a:moveTo>
                  <a:lnTo>
                    <a:pt x="887" y="144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70" name="object 18970"/>
            <p:cNvSpPr/>
            <p:nvPr/>
          </p:nvSpPr>
          <p:spPr>
            <a:xfrm>
              <a:off x="6326148" y="41710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71" name="object 18971"/>
            <p:cNvSpPr/>
            <p:nvPr/>
          </p:nvSpPr>
          <p:spPr>
            <a:xfrm>
              <a:off x="632716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72" name="object 18972"/>
            <p:cNvSpPr/>
            <p:nvPr/>
          </p:nvSpPr>
          <p:spPr>
            <a:xfrm>
              <a:off x="632728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73" name="object 18973"/>
            <p:cNvSpPr/>
            <p:nvPr/>
          </p:nvSpPr>
          <p:spPr>
            <a:xfrm>
              <a:off x="632804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74" name="object 18974"/>
            <p:cNvSpPr/>
            <p:nvPr/>
          </p:nvSpPr>
          <p:spPr>
            <a:xfrm>
              <a:off x="632817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75" name="object 18975"/>
            <p:cNvSpPr/>
            <p:nvPr/>
          </p:nvSpPr>
          <p:spPr>
            <a:xfrm>
              <a:off x="6328429" y="4153011"/>
              <a:ext cx="0" cy="19050"/>
            </a:xfrm>
            <a:custGeom>
              <a:avLst/>
              <a:gdLst/>
              <a:ahLst/>
              <a:cxnLst/>
              <a:rect l="l" t="t" r="r" b="b"/>
              <a:pathLst>
                <a:path h="19050">
                  <a:moveTo>
                    <a:pt x="0" y="1858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76" name="object 18976"/>
            <p:cNvSpPr/>
            <p:nvPr/>
          </p:nvSpPr>
          <p:spPr>
            <a:xfrm>
              <a:off x="6328556" y="4168695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49"/>
                  </a:moveTo>
                  <a:lnTo>
                    <a:pt x="887" y="144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77" name="object 18977"/>
            <p:cNvSpPr/>
            <p:nvPr/>
          </p:nvSpPr>
          <p:spPr>
            <a:xfrm>
              <a:off x="6328683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78" name="object 18978"/>
            <p:cNvSpPr/>
            <p:nvPr/>
          </p:nvSpPr>
          <p:spPr>
            <a:xfrm>
              <a:off x="6328810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79" name="object 18979"/>
            <p:cNvSpPr/>
            <p:nvPr/>
          </p:nvSpPr>
          <p:spPr>
            <a:xfrm>
              <a:off x="632944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80" name="object 18980"/>
            <p:cNvSpPr/>
            <p:nvPr/>
          </p:nvSpPr>
          <p:spPr>
            <a:xfrm>
              <a:off x="632969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81" name="object 18981"/>
            <p:cNvSpPr/>
            <p:nvPr/>
          </p:nvSpPr>
          <p:spPr>
            <a:xfrm>
              <a:off x="632969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82" name="object 18982"/>
            <p:cNvSpPr/>
            <p:nvPr/>
          </p:nvSpPr>
          <p:spPr>
            <a:xfrm>
              <a:off x="633033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83" name="object 18983"/>
            <p:cNvSpPr/>
            <p:nvPr/>
          </p:nvSpPr>
          <p:spPr>
            <a:xfrm>
              <a:off x="633083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84" name="object 18984"/>
            <p:cNvSpPr/>
            <p:nvPr/>
          </p:nvSpPr>
          <p:spPr>
            <a:xfrm>
              <a:off x="6331091" y="4164163"/>
              <a:ext cx="0" cy="7620"/>
            </a:xfrm>
            <a:custGeom>
              <a:avLst/>
              <a:gdLst/>
              <a:ahLst/>
              <a:cxnLst/>
              <a:rect l="l" t="t" r="r" b="b"/>
              <a:pathLst>
                <a:path h="7620">
                  <a:moveTo>
                    <a:pt x="0" y="743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85" name="object 18985"/>
            <p:cNvSpPr/>
            <p:nvPr/>
          </p:nvSpPr>
          <p:spPr>
            <a:xfrm>
              <a:off x="6331218" y="417092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86" name="object 18986"/>
            <p:cNvSpPr/>
            <p:nvPr/>
          </p:nvSpPr>
          <p:spPr>
            <a:xfrm>
              <a:off x="6331471" y="417091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1"/>
                  </a:moveTo>
                  <a:lnTo>
                    <a:pt x="887" y="34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87" name="object 18987"/>
            <p:cNvSpPr/>
            <p:nvPr/>
          </p:nvSpPr>
          <p:spPr>
            <a:xfrm>
              <a:off x="633223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88" name="object 18988"/>
            <p:cNvSpPr/>
            <p:nvPr/>
          </p:nvSpPr>
          <p:spPr>
            <a:xfrm>
              <a:off x="6331471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89" name="object 18989"/>
            <p:cNvSpPr/>
            <p:nvPr/>
          </p:nvSpPr>
          <p:spPr>
            <a:xfrm>
              <a:off x="633248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90" name="object 18990"/>
            <p:cNvSpPr/>
            <p:nvPr/>
          </p:nvSpPr>
          <p:spPr>
            <a:xfrm>
              <a:off x="633311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91" name="object 18991"/>
            <p:cNvSpPr/>
            <p:nvPr/>
          </p:nvSpPr>
          <p:spPr>
            <a:xfrm>
              <a:off x="6333372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92" name="object 18992"/>
            <p:cNvSpPr/>
            <p:nvPr/>
          </p:nvSpPr>
          <p:spPr>
            <a:xfrm>
              <a:off x="6333625" y="4163290"/>
              <a:ext cx="0" cy="8890"/>
            </a:xfrm>
            <a:custGeom>
              <a:avLst/>
              <a:gdLst/>
              <a:ahLst/>
              <a:cxnLst/>
              <a:rect l="l" t="t" r="r" b="b"/>
              <a:pathLst>
                <a:path h="8889">
                  <a:moveTo>
                    <a:pt x="0" y="8304"/>
                  </a:moveTo>
                  <a:lnTo>
                    <a:pt x="0" y="8291"/>
                  </a:lnTo>
                </a:path>
                <a:path h="8889">
                  <a:moveTo>
                    <a:pt x="0" y="830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93" name="object 18993"/>
            <p:cNvSpPr/>
            <p:nvPr/>
          </p:nvSpPr>
          <p:spPr>
            <a:xfrm>
              <a:off x="6333879" y="4164758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83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94" name="object 18994"/>
            <p:cNvSpPr/>
            <p:nvPr/>
          </p:nvSpPr>
          <p:spPr>
            <a:xfrm>
              <a:off x="6334006" y="417082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95" name="object 18995"/>
            <p:cNvSpPr/>
            <p:nvPr/>
          </p:nvSpPr>
          <p:spPr>
            <a:xfrm>
              <a:off x="6334132" y="416998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03"/>
                  </a:moveTo>
                  <a:lnTo>
                    <a:pt x="887" y="80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96" name="object 18996"/>
            <p:cNvSpPr/>
            <p:nvPr/>
          </p:nvSpPr>
          <p:spPr>
            <a:xfrm>
              <a:off x="633438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97" name="object 18997"/>
            <p:cNvSpPr/>
            <p:nvPr/>
          </p:nvSpPr>
          <p:spPr>
            <a:xfrm>
              <a:off x="633489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98" name="object 18998"/>
            <p:cNvSpPr/>
            <p:nvPr/>
          </p:nvSpPr>
          <p:spPr>
            <a:xfrm>
              <a:off x="633527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99" name="object 18999"/>
            <p:cNvSpPr/>
            <p:nvPr/>
          </p:nvSpPr>
          <p:spPr>
            <a:xfrm>
              <a:off x="633603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00" name="object 19000"/>
            <p:cNvSpPr/>
            <p:nvPr/>
          </p:nvSpPr>
          <p:spPr>
            <a:xfrm>
              <a:off x="6335273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01" name="object 19001"/>
            <p:cNvSpPr/>
            <p:nvPr/>
          </p:nvSpPr>
          <p:spPr>
            <a:xfrm>
              <a:off x="6336413" y="4167113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48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02" name="object 19002"/>
            <p:cNvSpPr/>
            <p:nvPr/>
          </p:nvSpPr>
          <p:spPr>
            <a:xfrm>
              <a:off x="6336540" y="416954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25"/>
                  </a:moveTo>
                  <a:lnTo>
                    <a:pt x="887" y="10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03" name="object 19003"/>
            <p:cNvSpPr/>
            <p:nvPr/>
          </p:nvSpPr>
          <p:spPr>
            <a:xfrm>
              <a:off x="6336667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04" name="object 19004"/>
            <p:cNvSpPr/>
            <p:nvPr/>
          </p:nvSpPr>
          <p:spPr>
            <a:xfrm>
              <a:off x="6336794" y="417093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05" name="object 19005"/>
            <p:cNvSpPr/>
            <p:nvPr/>
          </p:nvSpPr>
          <p:spPr>
            <a:xfrm>
              <a:off x="6336667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06" name="object 19006"/>
            <p:cNvSpPr/>
            <p:nvPr/>
          </p:nvSpPr>
          <p:spPr>
            <a:xfrm>
              <a:off x="633818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07" name="object 19007"/>
            <p:cNvSpPr/>
            <p:nvPr/>
          </p:nvSpPr>
          <p:spPr>
            <a:xfrm>
              <a:off x="633869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08" name="object 19008"/>
            <p:cNvSpPr/>
            <p:nvPr/>
          </p:nvSpPr>
          <p:spPr>
            <a:xfrm>
              <a:off x="6338821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09" name="object 19009"/>
            <p:cNvSpPr/>
            <p:nvPr/>
          </p:nvSpPr>
          <p:spPr>
            <a:xfrm>
              <a:off x="6338948" y="417051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8"/>
                  </a:moveTo>
                  <a:lnTo>
                    <a:pt x="887" y="53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10" name="object 19010"/>
            <p:cNvSpPr/>
            <p:nvPr/>
          </p:nvSpPr>
          <p:spPr>
            <a:xfrm>
              <a:off x="6339075" y="4167455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13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11" name="object 19011"/>
            <p:cNvSpPr/>
            <p:nvPr/>
          </p:nvSpPr>
          <p:spPr>
            <a:xfrm>
              <a:off x="6339201" y="417073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12" name="object 19012"/>
            <p:cNvSpPr/>
            <p:nvPr/>
          </p:nvSpPr>
          <p:spPr>
            <a:xfrm>
              <a:off x="6339328" y="417092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13" name="object 19013"/>
            <p:cNvSpPr/>
            <p:nvPr/>
          </p:nvSpPr>
          <p:spPr>
            <a:xfrm>
              <a:off x="6339328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14" name="object 19014"/>
            <p:cNvSpPr/>
            <p:nvPr/>
          </p:nvSpPr>
          <p:spPr>
            <a:xfrm>
              <a:off x="6339455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15" name="object 19015"/>
            <p:cNvSpPr/>
            <p:nvPr/>
          </p:nvSpPr>
          <p:spPr>
            <a:xfrm>
              <a:off x="634021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16" name="object 19016"/>
            <p:cNvSpPr/>
            <p:nvPr/>
          </p:nvSpPr>
          <p:spPr>
            <a:xfrm>
              <a:off x="634034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17" name="object 19017"/>
            <p:cNvSpPr/>
            <p:nvPr/>
          </p:nvSpPr>
          <p:spPr>
            <a:xfrm>
              <a:off x="634122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18" name="object 19018"/>
            <p:cNvSpPr/>
            <p:nvPr/>
          </p:nvSpPr>
          <p:spPr>
            <a:xfrm>
              <a:off x="6341356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19" name="object 19019"/>
            <p:cNvSpPr/>
            <p:nvPr/>
          </p:nvSpPr>
          <p:spPr>
            <a:xfrm>
              <a:off x="6341483" y="417034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26"/>
                  </a:moveTo>
                  <a:lnTo>
                    <a:pt x="887" y="6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20" name="object 19020"/>
            <p:cNvSpPr/>
            <p:nvPr/>
          </p:nvSpPr>
          <p:spPr>
            <a:xfrm>
              <a:off x="6341609" y="41709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21" name="object 19021"/>
            <p:cNvSpPr/>
            <p:nvPr/>
          </p:nvSpPr>
          <p:spPr>
            <a:xfrm>
              <a:off x="6341736" y="416979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98"/>
                  </a:moveTo>
                  <a:lnTo>
                    <a:pt x="887" y="89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22" name="object 19022"/>
            <p:cNvSpPr/>
            <p:nvPr/>
          </p:nvSpPr>
          <p:spPr>
            <a:xfrm>
              <a:off x="6341863" y="417015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21"/>
                  </a:moveTo>
                  <a:lnTo>
                    <a:pt x="887" y="72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23" name="object 19023"/>
            <p:cNvSpPr/>
            <p:nvPr/>
          </p:nvSpPr>
          <p:spPr>
            <a:xfrm>
              <a:off x="634211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24" name="object 19024"/>
            <p:cNvSpPr/>
            <p:nvPr/>
          </p:nvSpPr>
          <p:spPr>
            <a:xfrm>
              <a:off x="634275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25" name="object 19025"/>
            <p:cNvSpPr/>
            <p:nvPr/>
          </p:nvSpPr>
          <p:spPr>
            <a:xfrm>
              <a:off x="634300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26" name="object 19026"/>
            <p:cNvSpPr/>
            <p:nvPr/>
          </p:nvSpPr>
          <p:spPr>
            <a:xfrm>
              <a:off x="634389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27" name="object 19027"/>
            <p:cNvSpPr/>
            <p:nvPr/>
          </p:nvSpPr>
          <p:spPr>
            <a:xfrm>
              <a:off x="634389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28" name="object 19028"/>
            <p:cNvSpPr/>
            <p:nvPr/>
          </p:nvSpPr>
          <p:spPr>
            <a:xfrm>
              <a:off x="6344017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29" name="object 19029"/>
            <p:cNvSpPr/>
            <p:nvPr/>
          </p:nvSpPr>
          <p:spPr>
            <a:xfrm>
              <a:off x="6344144" y="41712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30" name="object 19030"/>
            <p:cNvSpPr/>
            <p:nvPr/>
          </p:nvSpPr>
          <p:spPr>
            <a:xfrm>
              <a:off x="6344271" y="4157252"/>
              <a:ext cx="0" cy="14604"/>
            </a:xfrm>
            <a:custGeom>
              <a:avLst/>
              <a:gdLst/>
              <a:ahLst/>
              <a:cxnLst/>
              <a:rect l="l" t="t" r="r" b="b"/>
              <a:pathLst>
                <a:path h="14604">
                  <a:moveTo>
                    <a:pt x="0" y="14342"/>
                  </a:moveTo>
                  <a:lnTo>
                    <a:pt x="0" y="0"/>
                  </a:lnTo>
                </a:path>
                <a:path h="14604">
                  <a:moveTo>
                    <a:pt x="0" y="14342"/>
                  </a:moveTo>
                  <a:lnTo>
                    <a:pt x="0" y="26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31" name="object 19031"/>
            <p:cNvSpPr/>
            <p:nvPr/>
          </p:nvSpPr>
          <p:spPr>
            <a:xfrm>
              <a:off x="634465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32" name="object 19032"/>
            <p:cNvSpPr/>
            <p:nvPr/>
          </p:nvSpPr>
          <p:spPr>
            <a:xfrm>
              <a:off x="634528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33" name="object 19033"/>
            <p:cNvSpPr/>
            <p:nvPr/>
          </p:nvSpPr>
          <p:spPr>
            <a:xfrm>
              <a:off x="6344651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34" name="object 19034"/>
            <p:cNvSpPr/>
            <p:nvPr/>
          </p:nvSpPr>
          <p:spPr>
            <a:xfrm>
              <a:off x="634579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35" name="object 19035"/>
            <p:cNvSpPr/>
            <p:nvPr/>
          </p:nvSpPr>
          <p:spPr>
            <a:xfrm>
              <a:off x="634629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36" name="object 19036"/>
            <p:cNvSpPr/>
            <p:nvPr/>
          </p:nvSpPr>
          <p:spPr>
            <a:xfrm>
              <a:off x="634655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37" name="object 19037"/>
            <p:cNvSpPr/>
            <p:nvPr/>
          </p:nvSpPr>
          <p:spPr>
            <a:xfrm>
              <a:off x="6346678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38" name="object 19038"/>
            <p:cNvSpPr/>
            <p:nvPr/>
          </p:nvSpPr>
          <p:spPr>
            <a:xfrm>
              <a:off x="6346805" y="417026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64"/>
                  </a:moveTo>
                  <a:lnTo>
                    <a:pt x="887" y="6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39" name="object 19039"/>
            <p:cNvSpPr/>
            <p:nvPr/>
          </p:nvSpPr>
          <p:spPr>
            <a:xfrm>
              <a:off x="6346932" y="4167442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15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40" name="object 19040"/>
            <p:cNvSpPr/>
            <p:nvPr/>
          </p:nvSpPr>
          <p:spPr>
            <a:xfrm>
              <a:off x="6347059" y="4168075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759"/>
                  </a:moveTo>
                  <a:lnTo>
                    <a:pt x="887" y="1759"/>
                  </a:lnTo>
                </a:path>
              </a:pathLst>
            </a:custGeom>
            <a:ln w="3519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41" name="object 19041"/>
            <p:cNvSpPr/>
            <p:nvPr/>
          </p:nvSpPr>
          <p:spPr>
            <a:xfrm>
              <a:off x="6347185" y="4164670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92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42" name="object 19042"/>
            <p:cNvSpPr/>
            <p:nvPr/>
          </p:nvSpPr>
          <p:spPr>
            <a:xfrm>
              <a:off x="634731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43" name="object 19043"/>
            <p:cNvSpPr/>
            <p:nvPr/>
          </p:nvSpPr>
          <p:spPr>
            <a:xfrm>
              <a:off x="634743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44" name="object 19044"/>
            <p:cNvSpPr/>
            <p:nvPr/>
          </p:nvSpPr>
          <p:spPr>
            <a:xfrm>
              <a:off x="6347059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45" name="object 19045"/>
            <p:cNvSpPr/>
            <p:nvPr/>
          </p:nvSpPr>
          <p:spPr>
            <a:xfrm>
              <a:off x="634819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46" name="object 19046"/>
            <p:cNvSpPr/>
            <p:nvPr/>
          </p:nvSpPr>
          <p:spPr>
            <a:xfrm>
              <a:off x="634832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47" name="object 19047"/>
            <p:cNvSpPr/>
            <p:nvPr/>
          </p:nvSpPr>
          <p:spPr>
            <a:xfrm>
              <a:off x="634870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48" name="object 19048"/>
            <p:cNvSpPr/>
            <p:nvPr/>
          </p:nvSpPr>
          <p:spPr>
            <a:xfrm>
              <a:off x="634908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49" name="object 19049"/>
            <p:cNvSpPr/>
            <p:nvPr/>
          </p:nvSpPr>
          <p:spPr>
            <a:xfrm>
              <a:off x="634921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50" name="object 19050"/>
            <p:cNvSpPr/>
            <p:nvPr/>
          </p:nvSpPr>
          <p:spPr>
            <a:xfrm>
              <a:off x="6349340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51" name="object 19051"/>
            <p:cNvSpPr/>
            <p:nvPr/>
          </p:nvSpPr>
          <p:spPr>
            <a:xfrm>
              <a:off x="6349466" y="41712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52" name="object 19052"/>
            <p:cNvSpPr/>
            <p:nvPr/>
          </p:nvSpPr>
          <p:spPr>
            <a:xfrm>
              <a:off x="6349593" y="417016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15"/>
                  </a:moveTo>
                  <a:lnTo>
                    <a:pt x="887" y="71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53" name="object 19053"/>
            <p:cNvSpPr/>
            <p:nvPr/>
          </p:nvSpPr>
          <p:spPr>
            <a:xfrm>
              <a:off x="6349720" y="416948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57"/>
                  </a:moveTo>
                  <a:lnTo>
                    <a:pt x="887" y="105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54" name="object 19054"/>
            <p:cNvSpPr/>
            <p:nvPr/>
          </p:nvSpPr>
          <p:spPr>
            <a:xfrm>
              <a:off x="6349847" y="4169607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93"/>
                  </a:moveTo>
                  <a:lnTo>
                    <a:pt x="887" y="99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55" name="object 19055"/>
            <p:cNvSpPr/>
            <p:nvPr/>
          </p:nvSpPr>
          <p:spPr>
            <a:xfrm>
              <a:off x="6349973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56" name="object 19056"/>
            <p:cNvSpPr/>
            <p:nvPr/>
          </p:nvSpPr>
          <p:spPr>
            <a:xfrm>
              <a:off x="635048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57" name="object 19057"/>
            <p:cNvSpPr/>
            <p:nvPr/>
          </p:nvSpPr>
          <p:spPr>
            <a:xfrm>
              <a:off x="6349847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58" name="object 19058"/>
            <p:cNvSpPr/>
            <p:nvPr/>
          </p:nvSpPr>
          <p:spPr>
            <a:xfrm>
              <a:off x="635098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59" name="object 19059"/>
            <p:cNvSpPr/>
            <p:nvPr/>
          </p:nvSpPr>
          <p:spPr>
            <a:xfrm>
              <a:off x="635149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60" name="object 19060"/>
            <p:cNvSpPr/>
            <p:nvPr/>
          </p:nvSpPr>
          <p:spPr>
            <a:xfrm>
              <a:off x="635174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61" name="object 19061"/>
            <p:cNvSpPr/>
            <p:nvPr/>
          </p:nvSpPr>
          <p:spPr>
            <a:xfrm>
              <a:off x="635187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62" name="object 19062"/>
            <p:cNvSpPr/>
            <p:nvPr/>
          </p:nvSpPr>
          <p:spPr>
            <a:xfrm>
              <a:off x="6352001" y="41712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63" name="object 19063"/>
            <p:cNvSpPr/>
            <p:nvPr/>
          </p:nvSpPr>
          <p:spPr>
            <a:xfrm>
              <a:off x="6352128" y="416944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76"/>
                  </a:moveTo>
                  <a:lnTo>
                    <a:pt x="887" y="107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64" name="object 19064"/>
            <p:cNvSpPr/>
            <p:nvPr/>
          </p:nvSpPr>
          <p:spPr>
            <a:xfrm>
              <a:off x="6352254" y="41709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65" name="object 19065"/>
            <p:cNvSpPr/>
            <p:nvPr/>
          </p:nvSpPr>
          <p:spPr>
            <a:xfrm>
              <a:off x="6352381" y="417084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66" name="object 19066"/>
            <p:cNvSpPr/>
            <p:nvPr/>
          </p:nvSpPr>
          <p:spPr>
            <a:xfrm>
              <a:off x="6352508" y="416912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34"/>
                  </a:moveTo>
                  <a:lnTo>
                    <a:pt x="887" y="123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67" name="object 19067"/>
            <p:cNvSpPr/>
            <p:nvPr/>
          </p:nvSpPr>
          <p:spPr>
            <a:xfrm>
              <a:off x="635263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68" name="object 19068"/>
            <p:cNvSpPr/>
            <p:nvPr/>
          </p:nvSpPr>
          <p:spPr>
            <a:xfrm>
              <a:off x="635301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69" name="object 19069"/>
            <p:cNvSpPr/>
            <p:nvPr/>
          </p:nvSpPr>
          <p:spPr>
            <a:xfrm>
              <a:off x="635339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70" name="object 19070"/>
            <p:cNvSpPr/>
            <p:nvPr/>
          </p:nvSpPr>
          <p:spPr>
            <a:xfrm>
              <a:off x="635352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71" name="object 19071"/>
            <p:cNvSpPr/>
            <p:nvPr/>
          </p:nvSpPr>
          <p:spPr>
            <a:xfrm>
              <a:off x="635390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72" name="object 19072"/>
            <p:cNvSpPr/>
            <p:nvPr/>
          </p:nvSpPr>
          <p:spPr>
            <a:xfrm>
              <a:off x="635415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73" name="object 19073"/>
            <p:cNvSpPr/>
            <p:nvPr/>
          </p:nvSpPr>
          <p:spPr>
            <a:xfrm>
              <a:off x="635440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74" name="object 19074"/>
            <p:cNvSpPr/>
            <p:nvPr/>
          </p:nvSpPr>
          <p:spPr>
            <a:xfrm>
              <a:off x="6354662" y="41711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75" name="object 19075"/>
            <p:cNvSpPr/>
            <p:nvPr/>
          </p:nvSpPr>
          <p:spPr>
            <a:xfrm>
              <a:off x="6354789" y="417060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93"/>
                  </a:moveTo>
                  <a:lnTo>
                    <a:pt x="887" y="49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76" name="object 19076"/>
            <p:cNvSpPr/>
            <p:nvPr/>
          </p:nvSpPr>
          <p:spPr>
            <a:xfrm>
              <a:off x="6354916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77" name="object 19077"/>
            <p:cNvSpPr/>
            <p:nvPr/>
          </p:nvSpPr>
          <p:spPr>
            <a:xfrm>
              <a:off x="6355043" y="417079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78" name="object 19078"/>
            <p:cNvSpPr/>
            <p:nvPr/>
          </p:nvSpPr>
          <p:spPr>
            <a:xfrm>
              <a:off x="6355169" y="417064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74"/>
                  </a:moveTo>
                  <a:lnTo>
                    <a:pt x="887" y="47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79" name="object 19079"/>
            <p:cNvSpPr/>
            <p:nvPr/>
          </p:nvSpPr>
          <p:spPr>
            <a:xfrm>
              <a:off x="635529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80" name="object 19080"/>
            <p:cNvSpPr/>
            <p:nvPr/>
          </p:nvSpPr>
          <p:spPr>
            <a:xfrm>
              <a:off x="635605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81" name="object 19081"/>
            <p:cNvSpPr/>
            <p:nvPr/>
          </p:nvSpPr>
          <p:spPr>
            <a:xfrm>
              <a:off x="635631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82" name="object 19082"/>
            <p:cNvSpPr/>
            <p:nvPr/>
          </p:nvSpPr>
          <p:spPr>
            <a:xfrm>
              <a:off x="635694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83" name="object 19083"/>
            <p:cNvSpPr/>
            <p:nvPr/>
          </p:nvSpPr>
          <p:spPr>
            <a:xfrm>
              <a:off x="6357197" y="416986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67"/>
                  </a:moveTo>
                  <a:lnTo>
                    <a:pt x="887" y="86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84" name="object 19084"/>
            <p:cNvSpPr/>
            <p:nvPr/>
          </p:nvSpPr>
          <p:spPr>
            <a:xfrm>
              <a:off x="6357324" y="4169581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06"/>
                  </a:moveTo>
                  <a:lnTo>
                    <a:pt x="887" y="100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85" name="object 19085"/>
            <p:cNvSpPr/>
            <p:nvPr/>
          </p:nvSpPr>
          <p:spPr>
            <a:xfrm>
              <a:off x="6357450" y="417005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72"/>
                  </a:moveTo>
                  <a:lnTo>
                    <a:pt x="887" y="77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86" name="object 19086"/>
            <p:cNvSpPr/>
            <p:nvPr/>
          </p:nvSpPr>
          <p:spPr>
            <a:xfrm>
              <a:off x="635757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87" name="object 19087"/>
            <p:cNvSpPr/>
            <p:nvPr/>
          </p:nvSpPr>
          <p:spPr>
            <a:xfrm>
              <a:off x="6357704" y="41712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88" name="object 19088"/>
            <p:cNvSpPr/>
            <p:nvPr/>
          </p:nvSpPr>
          <p:spPr>
            <a:xfrm>
              <a:off x="6357704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89" name="object 19089"/>
            <p:cNvSpPr/>
            <p:nvPr/>
          </p:nvSpPr>
          <p:spPr>
            <a:xfrm>
              <a:off x="635783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90" name="object 19090"/>
            <p:cNvSpPr/>
            <p:nvPr/>
          </p:nvSpPr>
          <p:spPr>
            <a:xfrm>
              <a:off x="635808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91" name="object 19091"/>
            <p:cNvSpPr/>
            <p:nvPr/>
          </p:nvSpPr>
          <p:spPr>
            <a:xfrm>
              <a:off x="635833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92" name="object 19092"/>
            <p:cNvSpPr/>
            <p:nvPr/>
          </p:nvSpPr>
          <p:spPr>
            <a:xfrm>
              <a:off x="635859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93" name="object 19093"/>
            <p:cNvSpPr/>
            <p:nvPr/>
          </p:nvSpPr>
          <p:spPr>
            <a:xfrm>
              <a:off x="6359858" y="41711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94" name="object 19094"/>
            <p:cNvSpPr/>
            <p:nvPr/>
          </p:nvSpPr>
          <p:spPr>
            <a:xfrm>
              <a:off x="6359985" y="417086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95" name="object 19095"/>
            <p:cNvSpPr/>
            <p:nvPr/>
          </p:nvSpPr>
          <p:spPr>
            <a:xfrm>
              <a:off x="6360112" y="41710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96" name="object 19096"/>
            <p:cNvSpPr/>
            <p:nvPr/>
          </p:nvSpPr>
          <p:spPr>
            <a:xfrm>
              <a:off x="6360112" y="4169379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07"/>
                  </a:moveTo>
                  <a:lnTo>
                    <a:pt x="887" y="1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97" name="object 19097"/>
            <p:cNvSpPr/>
            <p:nvPr/>
          </p:nvSpPr>
          <p:spPr>
            <a:xfrm>
              <a:off x="6360365" y="417077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1"/>
                  </a:moveTo>
                  <a:lnTo>
                    <a:pt x="887" y="41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98" name="object 19098"/>
            <p:cNvSpPr/>
            <p:nvPr/>
          </p:nvSpPr>
          <p:spPr>
            <a:xfrm>
              <a:off x="636036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99" name="object 19099"/>
            <p:cNvSpPr/>
            <p:nvPr/>
          </p:nvSpPr>
          <p:spPr>
            <a:xfrm>
              <a:off x="6360619" y="41712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00" name="object 19100"/>
            <p:cNvSpPr/>
            <p:nvPr/>
          </p:nvSpPr>
          <p:spPr>
            <a:xfrm>
              <a:off x="636112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01" name="object 19101"/>
            <p:cNvSpPr/>
            <p:nvPr/>
          </p:nvSpPr>
          <p:spPr>
            <a:xfrm>
              <a:off x="636137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02" name="object 19102"/>
            <p:cNvSpPr/>
            <p:nvPr/>
          </p:nvSpPr>
          <p:spPr>
            <a:xfrm>
              <a:off x="6361886" y="41710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03" name="object 19103"/>
            <p:cNvSpPr/>
            <p:nvPr/>
          </p:nvSpPr>
          <p:spPr>
            <a:xfrm>
              <a:off x="6362519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04" name="object 19104"/>
            <p:cNvSpPr/>
            <p:nvPr/>
          </p:nvSpPr>
          <p:spPr>
            <a:xfrm>
              <a:off x="6362646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05" name="object 19105"/>
            <p:cNvSpPr/>
            <p:nvPr/>
          </p:nvSpPr>
          <p:spPr>
            <a:xfrm>
              <a:off x="6362773" y="4169227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83"/>
                  </a:moveTo>
                  <a:lnTo>
                    <a:pt x="887" y="118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06" name="object 19106"/>
            <p:cNvSpPr/>
            <p:nvPr/>
          </p:nvSpPr>
          <p:spPr>
            <a:xfrm>
              <a:off x="6362900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07" name="object 19107"/>
            <p:cNvSpPr/>
            <p:nvPr/>
          </p:nvSpPr>
          <p:spPr>
            <a:xfrm>
              <a:off x="636302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08" name="object 19108"/>
            <p:cNvSpPr/>
            <p:nvPr/>
          </p:nvSpPr>
          <p:spPr>
            <a:xfrm>
              <a:off x="6363280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09" name="object 19109"/>
            <p:cNvSpPr/>
            <p:nvPr/>
          </p:nvSpPr>
          <p:spPr>
            <a:xfrm>
              <a:off x="636366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10" name="object 19110"/>
            <p:cNvSpPr/>
            <p:nvPr/>
          </p:nvSpPr>
          <p:spPr>
            <a:xfrm>
              <a:off x="636404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11" name="object 19111"/>
            <p:cNvSpPr/>
            <p:nvPr/>
          </p:nvSpPr>
          <p:spPr>
            <a:xfrm>
              <a:off x="636442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12" name="object 19112"/>
            <p:cNvSpPr/>
            <p:nvPr/>
          </p:nvSpPr>
          <p:spPr>
            <a:xfrm>
              <a:off x="636467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13" name="object 19113"/>
            <p:cNvSpPr/>
            <p:nvPr/>
          </p:nvSpPr>
          <p:spPr>
            <a:xfrm>
              <a:off x="636518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14" name="object 19114"/>
            <p:cNvSpPr/>
            <p:nvPr/>
          </p:nvSpPr>
          <p:spPr>
            <a:xfrm>
              <a:off x="6365307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15" name="object 19115"/>
            <p:cNvSpPr/>
            <p:nvPr/>
          </p:nvSpPr>
          <p:spPr>
            <a:xfrm>
              <a:off x="6365434" y="417016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15"/>
                  </a:moveTo>
                  <a:lnTo>
                    <a:pt x="887" y="71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16" name="object 19116"/>
            <p:cNvSpPr/>
            <p:nvPr/>
          </p:nvSpPr>
          <p:spPr>
            <a:xfrm>
              <a:off x="6365434" y="41712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17" name="object 19117"/>
            <p:cNvSpPr/>
            <p:nvPr/>
          </p:nvSpPr>
          <p:spPr>
            <a:xfrm>
              <a:off x="6365561" y="417061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7"/>
                  </a:moveTo>
                  <a:lnTo>
                    <a:pt x="887" y="48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18" name="object 19118"/>
            <p:cNvSpPr/>
            <p:nvPr/>
          </p:nvSpPr>
          <p:spPr>
            <a:xfrm>
              <a:off x="636581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19" name="object 19119"/>
            <p:cNvSpPr/>
            <p:nvPr/>
          </p:nvSpPr>
          <p:spPr>
            <a:xfrm>
              <a:off x="636594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20" name="object 19120"/>
            <p:cNvSpPr/>
            <p:nvPr/>
          </p:nvSpPr>
          <p:spPr>
            <a:xfrm>
              <a:off x="636644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21" name="object 19121"/>
            <p:cNvSpPr/>
            <p:nvPr/>
          </p:nvSpPr>
          <p:spPr>
            <a:xfrm>
              <a:off x="6365688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22" name="object 19122"/>
            <p:cNvSpPr/>
            <p:nvPr/>
          </p:nvSpPr>
          <p:spPr>
            <a:xfrm>
              <a:off x="636758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23" name="object 19123"/>
            <p:cNvSpPr/>
            <p:nvPr/>
          </p:nvSpPr>
          <p:spPr>
            <a:xfrm>
              <a:off x="6367842" y="416968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55"/>
                  </a:moveTo>
                  <a:lnTo>
                    <a:pt x="887" y="95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24" name="object 19124"/>
            <p:cNvSpPr/>
            <p:nvPr/>
          </p:nvSpPr>
          <p:spPr>
            <a:xfrm>
              <a:off x="6367969" y="4169088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53"/>
                  </a:moveTo>
                  <a:lnTo>
                    <a:pt x="887" y="125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25" name="object 19125"/>
            <p:cNvSpPr/>
            <p:nvPr/>
          </p:nvSpPr>
          <p:spPr>
            <a:xfrm>
              <a:off x="6367969" y="41711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26" name="object 19126"/>
            <p:cNvSpPr/>
            <p:nvPr/>
          </p:nvSpPr>
          <p:spPr>
            <a:xfrm>
              <a:off x="6368096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27" name="object 19127"/>
            <p:cNvSpPr/>
            <p:nvPr/>
          </p:nvSpPr>
          <p:spPr>
            <a:xfrm>
              <a:off x="6368222" y="41712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28" name="object 19128"/>
            <p:cNvSpPr/>
            <p:nvPr/>
          </p:nvSpPr>
          <p:spPr>
            <a:xfrm>
              <a:off x="636847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29" name="object 19129"/>
            <p:cNvSpPr/>
            <p:nvPr/>
          </p:nvSpPr>
          <p:spPr>
            <a:xfrm>
              <a:off x="636910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30" name="object 19130"/>
            <p:cNvSpPr/>
            <p:nvPr/>
          </p:nvSpPr>
          <p:spPr>
            <a:xfrm>
              <a:off x="636923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31" name="object 19131"/>
            <p:cNvSpPr/>
            <p:nvPr/>
          </p:nvSpPr>
          <p:spPr>
            <a:xfrm>
              <a:off x="636949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32" name="object 19132"/>
            <p:cNvSpPr/>
            <p:nvPr/>
          </p:nvSpPr>
          <p:spPr>
            <a:xfrm>
              <a:off x="637012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33" name="object 19133"/>
            <p:cNvSpPr/>
            <p:nvPr/>
          </p:nvSpPr>
          <p:spPr>
            <a:xfrm>
              <a:off x="637025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34" name="object 19134"/>
            <p:cNvSpPr/>
            <p:nvPr/>
          </p:nvSpPr>
          <p:spPr>
            <a:xfrm>
              <a:off x="6370377" y="41710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35" name="object 19135"/>
            <p:cNvSpPr/>
            <p:nvPr/>
          </p:nvSpPr>
          <p:spPr>
            <a:xfrm>
              <a:off x="6370630" y="417044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75"/>
                  </a:moveTo>
                  <a:lnTo>
                    <a:pt x="887" y="5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36" name="object 19136"/>
            <p:cNvSpPr/>
            <p:nvPr/>
          </p:nvSpPr>
          <p:spPr>
            <a:xfrm>
              <a:off x="6370630" y="4169594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00"/>
                  </a:moveTo>
                  <a:lnTo>
                    <a:pt x="887" y="100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37" name="object 19137"/>
            <p:cNvSpPr/>
            <p:nvPr/>
          </p:nvSpPr>
          <p:spPr>
            <a:xfrm>
              <a:off x="6370757" y="417010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46"/>
                  </a:moveTo>
                  <a:lnTo>
                    <a:pt x="887" y="74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38" name="object 19138"/>
            <p:cNvSpPr/>
            <p:nvPr/>
          </p:nvSpPr>
          <p:spPr>
            <a:xfrm>
              <a:off x="6370884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39" name="object 19139"/>
            <p:cNvSpPr/>
            <p:nvPr/>
          </p:nvSpPr>
          <p:spPr>
            <a:xfrm>
              <a:off x="6371010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40" name="object 19140"/>
            <p:cNvSpPr/>
            <p:nvPr/>
          </p:nvSpPr>
          <p:spPr>
            <a:xfrm>
              <a:off x="637126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41" name="object 19141"/>
            <p:cNvSpPr/>
            <p:nvPr/>
          </p:nvSpPr>
          <p:spPr>
            <a:xfrm>
              <a:off x="637177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42" name="object 19142"/>
            <p:cNvSpPr/>
            <p:nvPr/>
          </p:nvSpPr>
          <p:spPr>
            <a:xfrm>
              <a:off x="637189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43" name="object 19143"/>
            <p:cNvSpPr/>
            <p:nvPr/>
          </p:nvSpPr>
          <p:spPr>
            <a:xfrm>
              <a:off x="637215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44" name="object 19144"/>
            <p:cNvSpPr/>
            <p:nvPr/>
          </p:nvSpPr>
          <p:spPr>
            <a:xfrm>
              <a:off x="637265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45" name="object 19145"/>
            <p:cNvSpPr/>
            <p:nvPr/>
          </p:nvSpPr>
          <p:spPr>
            <a:xfrm>
              <a:off x="6373038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46" name="object 19146"/>
            <p:cNvSpPr/>
            <p:nvPr/>
          </p:nvSpPr>
          <p:spPr>
            <a:xfrm>
              <a:off x="6373291" y="417079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47" name="object 19147"/>
            <p:cNvSpPr/>
            <p:nvPr/>
          </p:nvSpPr>
          <p:spPr>
            <a:xfrm>
              <a:off x="6373291" y="416986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67"/>
                  </a:moveTo>
                  <a:lnTo>
                    <a:pt x="887" y="86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48" name="object 19148"/>
            <p:cNvSpPr/>
            <p:nvPr/>
          </p:nvSpPr>
          <p:spPr>
            <a:xfrm>
              <a:off x="6373545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49" name="object 19149"/>
            <p:cNvSpPr/>
            <p:nvPr/>
          </p:nvSpPr>
          <p:spPr>
            <a:xfrm>
              <a:off x="637367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50" name="object 19150"/>
            <p:cNvSpPr/>
            <p:nvPr/>
          </p:nvSpPr>
          <p:spPr>
            <a:xfrm>
              <a:off x="637443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51" name="object 19151"/>
            <p:cNvSpPr/>
            <p:nvPr/>
          </p:nvSpPr>
          <p:spPr>
            <a:xfrm>
              <a:off x="637468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52" name="object 19152"/>
            <p:cNvSpPr/>
            <p:nvPr/>
          </p:nvSpPr>
          <p:spPr>
            <a:xfrm>
              <a:off x="6375446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53" name="object 19153"/>
            <p:cNvSpPr/>
            <p:nvPr/>
          </p:nvSpPr>
          <p:spPr>
            <a:xfrm>
              <a:off x="637557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54" name="object 19154"/>
            <p:cNvSpPr/>
            <p:nvPr/>
          </p:nvSpPr>
          <p:spPr>
            <a:xfrm>
              <a:off x="637569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55" name="object 19155"/>
            <p:cNvSpPr/>
            <p:nvPr/>
          </p:nvSpPr>
          <p:spPr>
            <a:xfrm>
              <a:off x="6375953" y="417037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07"/>
                  </a:moveTo>
                  <a:lnTo>
                    <a:pt x="887" y="6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56" name="object 19156"/>
            <p:cNvSpPr/>
            <p:nvPr/>
          </p:nvSpPr>
          <p:spPr>
            <a:xfrm>
              <a:off x="6376079" y="416939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01"/>
                  </a:moveTo>
                  <a:lnTo>
                    <a:pt x="887" y="1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57" name="object 19157"/>
            <p:cNvSpPr/>
            <p:nvPr/>
          </p:nvSpPr>
          <p:spPr>
            <a:xfrm>
              <a:off x="6376333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58" name="object 19158"/>
            <p:cNvSpPr/>
            <p:nvPr/>
          </p:nvSpPr>
          <p:spPr>
            <a:xfrm>
              <a:off x="637709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59" name="object 19159"/>
            <p:cNvSpPr/>
            <p:nvPr/>
          </p:nvSpPr>
          <p:spPr>
            <a:xfrm>
              <a:off x="637722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60" name="object 19160"/>
            <p:cNvSpPr/>
            <p:nvPr/>
          </p:nvSpPr>
          <p:spPr>
            <a:xfrm>
              <a:off x="6378107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61" name="object 19161"/>
            <p:cNvSpPr/>
            <p:nvPr/>
          </p:nvSpPr>
          <p:spPr>
            <a:xfrm>
              <a:off x="637823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62" name="object 19162"/>
            <p:cNvSpPr/>
            <p:nvPr/>
          </p:nvSpPr>
          <p:spPr>
            <a:xfrm>
              <a:off x="6378361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63" name="object 19163"/>
            <p:cNvSpPr/>
            <p:nvPr/>
          </p:nvSpPr>
          <p:spPr>
            <a:xfrm>
              <a:off x="6378614" y="417032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32"/>
                  </a:moveTo>
                  <a:lnTo>
                    <a:pt x="887" y="6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64" name="object 19164"/>
            <p:cNvSpPr/>
            <p:nvPr/>
          </p:nvSpPr>
          <p:spPr>
            <a:xfrm>
              <a:off x="6378741" y="417074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65" name="object 19165"/>
            <p:cNvSpPr/>
            <p:nvPr/>
          </p:nvSpPr>
          <p:spPr>
            <a:xfrm>
              <a:off x="637886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66" name="object 19166"/>
            <p:cNvSpPr/>
            <p:nvPr/>
          </p:nvSpPr>
          <p:spPr>
            <a:xfrm>
              <a:off x="637988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67" name="object 19167"/>
            <p:cNvSpPr/>
            <p:nvPr/>
          </p:nvSpPr>
          <p:spPr>
            <a:xfrm>
              <a:off x="6380768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68" name="object 19168"/>
            <p:cNvSpPr/>
            <p:nvPr/>
          </p:nvSpPr>
          <p:spPr>
            <a:xfrm>
              <a:off x="6380895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69" name="object 19169"/>
            <p:cNvSpPr/>
            <p:nvPr/>
          </p:nvSpPr>
          <p:spPr>
            <a:xfrm>
              <a:off x="6381275" y="4166860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73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70" name="object 19170"/>
            <p:cNvSpPr/>
            <p:nvPr/>
          </p:nvSpPr>
          <p:spPr>
            <a:xfrm>
              <a:off x="6381402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71" name="object 19171"/>
            <p:cNvSpPr/>
            <p:nvPr/>
          </p:nvSpPr>
          <p:spPr>
            <a:xfrm>
              <a:off x="638152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72" name="object 19172"/>
            <p:cNvSpPr/>
            <p:nvPr/>
          </p:nvSpPr>
          <p:spPr>
            <a:xfrm>
              <a:off x="638165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73" name="object 19173"/>
            <p:cNvSpPr/>
            <p:nvPr/>
          </p:nvSpPr>
          <p:spPr>
            <a:xfrm>
              <a:off x="638203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74" name="object 19174"/>
            <p:cNvSpPr/>
            <p:nvPr/>
          </p:nvSpPr>
          <p:spPr>
            <a:xfrm>
              <a:off x="638228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75" name="object 19175"/>
            <p:cNvSpPr/>
            <p:nvPr/>
          </p:nvSpPr>
          <p:spPr>
            <a:xfrm>
              <a:off x="638254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76" name="object 19176"/>
            <p:cNvSpPr/>
            <p:nvPr/>
          </p:nvSpPr>
          <p:spPr>
            <a:xfrm>
              <a:off x="638343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77" name="object 19177"/>
            <p:cNvSpPr/>
            <p:nvPr/>
          </p:nvSpPr>
          <p:spPr>
            <a:xfrm>
              <a:off x="638355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78" name="object 19178"/>
            <p:cNvSpPr/>
            <p:nvPr/>
          </p:nvSpPr>
          <p:spPr>
            <a:xfrm>
              <a:off x="6383556" y="417093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79" name="object 19179"/>
            <p:cNvSpPr/>
            <p:nvPr/>
          </p:nvSpPr>
          <p:spPr>
            <a:xfrm>
              <a:off x="6383683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80" name="object 19180"/>
            <p:cNvSpPr/>
            <p:nvPr/>
          </p:nvSpPr>
          <p:spPr>
            <a:xfrm>
              <a:off x="6383810" y="416944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76"/>
                  </a:moveTo>
                  <a:lnTo>
                    <a:pt x="887" y="107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81" name="object 19181"/>
            <p:cNvSpPr/>
            <p:nvPr/>
          </p:nvSpPr>
          <p:spPr>
            <a:xfrm>
              <a:off x="638419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82" name="object 19182"/>
            <p:cNvSpPr/>
            <p:nvPr/>
          </p:nvSpPr>
          <p:spPr>
            <a:xfrm>
              <a:off x="638482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83" name="object 19183"/>
            <p:cNvSpPr/>
            <p:nvPr/>
          </p:nvSpPr>
          <p:spPr>
            <a:xfrm>
              <a:off x="6384063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84" name="object 19184"/>
            <p:cNvSpPr/>
            <p:nvPr/>
          </p:nvSpPr>
          <p:spPr>
            <a:xfrm>
              <a:off x="638507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85" name="object 19185"/>
            <p:cNvSpPr/>
            <p:nvPr/>
          </p:nvSpPr>
          <p:spPr>
            <a:xfrm>
              <a:off x="638596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86" name="object 19186"/>
            <p:cNvSpPr/>
            <p:nvPr/>
          </p:nvSpPr>
          <p:spPr>
            <a:xfrm>
              <a:off x="6386218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87" name="object 19187"/>
            <p:cNvSpPr/>
            <p:nvPr/>
          </p:nvSpPr>
          <p:spPr>
            <a:xfrm>
              <a:off x="6386471" y="4168391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01"/>
                  </a:moveTo>
                  <a:lnTo>
                    <a:pt x="887" y="1601"/>
                  </a:lnTo>
                </a:path>
              </a:pathLst>
            </a:custGeom>
            <a:ln w="3202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88" name="object 19188"/>
            <p:cNvSpPr/>
            <p:nvPr/>
          </p:nvSpPr>
          <p:spPr>
            <a:xfrm>
              <a:off x="6386471" y="4169455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69"/>
                  </a:moveTo>
                  <a:lnTo>
                    <a:pt x="887" y="10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89" name="object 19189"/>
            <p:cNvSpPr/>
            <p:nvPr/>
          </p:nvSpPr>
          <p:spPr>
            <a:xfrm>
              <a:off x="6386598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90" name="object 19190"/>
            <p:cNvSpPr/>
            <p:nvPr/>
          </p:nvSpPr>
          <p:spPr>
            <a:xfrm>
              <a:off x="6386725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91" name="object 19191"/>
            <p:cNvSpPr/>
            <p:nvPr/>
          </p:nvSpPr>
          <p:spPr>
            <a:xfrm>
              <a:off x="638685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92" name="object 19192"/>
            <p:cNvSpPr/>
            <p:nvPr/>
          </p:nvSpPr>
          <p:spPr>
            <a:xfrm>
              <a:off x="638761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93" name="object 19193"/>
            <p:cNvSpPr/>
            <p:nvPr/>
          </p:nvSpPr>
          <p:spPr>
            <a:xfrm>
              <a:off x="638786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94" name="object 19194"/>
            <p:cNvSpPr/>
            <p:nvPr/>
          </p:nvSpPr>
          <p:spPr>
            <a:xfrm>
              <a:off x="638849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95" name="object 19195"/>
            <p:cNvSpPr/>
            <p:nvPr/>
          </p:nvSpPr>
          <p:spPr>
            <a:xfrm>
              <a:off x="638875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96" name="object 19196"/>
            <p:cNvSpPr/>
            <p:nvPr/>
          </p:nvSpPr>
          <p:spPr>
            <a:xfrm>
              <a:off x="6388752" y="4168151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721"/>
                  </a:moveTo>
                  <a:lnTo>
                    <a:pt x="887" y="1721"/>
                  </a:lnTo>
                </a:path>
              </a:pathLst>
            </a:custGeom>
            <a:ln w="3443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97" name="object 19197"/>
            <p:cNvSpPr/>
            <p:nvPr/>
          </p:nvSpPr>
          <p:spPr>
            <a:xfrm>
              <a:off x="6389006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98" name="object 19198"/>
            <p:cNvSpPr/>
            <p:nvPr/>
          </p:nvSpPr>
          <p:spPr>
            <a:xfrm>
              <a:off x="6389132" y="417067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2"/>
                  </a:moveTo>
                  <a:lnTo>
                    <a:pt x="887" y="46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99" name="object 19199"/>
            <p:cNvSpPr/>
            <p:nvPr/>
          </p:nvSpPr>
          <p:spPr>
            <a:xfrm>
              <a:off x="6389132" y="417042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82"/>
                  </a:moveTo>
                  <a:lnTo>
                    <a:pt x="887" y="5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00" name="object 19200"/>
            <p:cNvSpPr/>
            <p:nvPr/>
          </p:nvSpPr>
          <p:spPr>
            <a:xfrm>
              <a:off x="6389259" y="41712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01" name="object 19201"/>
            <p:cNvSpPr/>
            <p:nvPr/>
          </p:nvSpPr>
          <p:spPr>
            <a:xfrm>
              <a:off x="638938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02" name="object 19202"/>
            <p:cNvSpPr/>
            <p:nvPr/>
          </p:nvSpPr>
          <p:spPr>
            <a:xfrm>
              <a:off x="6388626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03" name="object 19203"/>
            <p:cNvSpPr/>
            <p:nvPr/>
          </p:nvSpPr>
          <p:spPr>
            <a:xfrm>
              <a:off x="639027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04" name="object 19204"/>
            <p:cNvSpPr/>
            <p:nvPr/>
          </p:nvSpPr>
          <p:spPr>
            <a:xfrm>
              <a:off x="639040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05" name="object 19205"/>
            <p:cNvSpPr/>
            <p:nvPr/>
          </p:nvSpPr>
          <p:spPr>
            <a:xfrm>
              <a:off x="639065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06" name="object 19206"/>
            <p:cNvSpPr/>
            <p:nvPr/>
          </p:nvSpPr>
          <p:spPr>
            <a:xfrm>
              <a:off x="6391160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07" name="object 19207"/>
            <p:cNvSpPr/>
            <p:nvPr/>
          </p:nvSpPr>
          <p:spPr>
            <a:xfrm>
              <a:off x="6391414" y="4169151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21"/>
                  </a:moveTo>
                  <a:lnTo>
                    <a:pt x="887" y="122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08" name="object 19208"/>
            <p:cNvSpPr/>
            <p:nvPr/>
          </p:nvSpPr>
          <p:spPr>
            <a:xfrm>
              <a:off x="6391794" y="417051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8"/>
                  </a:moveTo>
                  <a:lnTo>
                    <a:pt x="887" y="53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09" name="object 19209"/>
            <p:cNvSpPr/>
            <p:nvPr/>
          </p:nvSpPr>
          <p:spPr>
            <a:xfrm>
              <a:off x="6391921" y="417092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10" name="object 19210"/>
            <p:cNvSpPr/>
            <p:nvPr/>
          </p:nvSpPr>
          <p:spPr>
            <a:xfrm>
              <a:off x="6392047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11" name="object 19211"/>
            <p:cNvSpPr/>
            <p:nvPr/>
          </p:nvSpPr>
          <p:spPr>
            <a:xfrm>
              <a:off x="639268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12" name="object 19212"/>
            <p:cNvSpPr/>
            <p:nvPr/>
          </p:nvSpPr>
          <p:spPr>
            <a:xfrm>
              <a:off x="639293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13" name="object 19213"/>
            <p:cNvSpPr/>
            <p:nvPr/>
          </p:nvSpPr>
          <p:spPr>
            <a:xfrm>
              <a:off x="6392047" y="4171575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14" name="object 19214"/>
            <p:cNvSpPr/>
            <p:nvPr/>
          </p:nvSpPr>
          <p:spPr>
            <a:xfrm>
              <a:off x="6394075" y="417011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40"/>
                  </a:moveTo>
                  <a:lnTo>
                    <a:pt x="887" y="74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15" name="object 19215"/>
            <p:cNvSpPr/>
            <p:nvPr/>
          </p:nvSpPr>
          <p:spPr>
            <a:xfrm>
              <a:off x="6394328" y="416979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98"/>
                  </a:moveTo>
                  <a:lnTo>
                    <a:pt x="887" y="89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16" name="object 19216"/>
            <p:cNvSpPr/>
            <p:nvPr/>
          </p:nvSpPr>
          <p:spPr>
            <a:xfrm>
              <a:off x="6394328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17" name="object 19217"/>
            <p:cNvSpPr/>
            <p:nvPr/>
          </p:nvSpPr>
          <p:spPr>
            <a:xfrm>
              <a:off x="6394455" y="417087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18" name="object 19218"/>
            <p:cNvSpPr/>
            <p:nvPr/>
          </p:nvSpPr>
          <p:spPr>
            <a:xfrm>
              <a:off x="639470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19" name="object 19219"/>
            <p:cNvSpPr/>
            <p:nvPr/>
          </p:nvSpPr>
          <p:spPr>
            <a:xfrm>
              <a:off x="639508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20" name="object 19220"/>
            <p:cNvSpPr/>
            <p:nvPr/>
          </p:nvSpPr>
          <p:spPr>
            <a:xfrm>
              <a:off x="639546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21" name="object 19221"/>
            <p:cNvSpPr/>
            <p:nvPr/>
          </p:nvSpPr>
          <p:spPr>
            <a:xfrm>
              <a:off x="639559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22" name="object 19222"/>
            <p:cNvSpPr/>
            <p:nvPr/>
          </p:nvSpPr>
          <p:spPr>
            <a:xfrm>
              <a:off x="639572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23" name="object 19223"/>
            <p:cNvSpPr/>
            <p:nvPr/>
          </p:nvSpPr>
          <p:spPr>
            <a:xfrm>
              <a:off x="639648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24" name="object 19224"/>
            <p:cNvSpPr/>
            <p:nvPr/>
          </p:nvSpPr>
          <p:spPr>
            <a:xfrm>
              <a:off x="6396736" y="41712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25" name="object 19225"/>
            <p:cNvSpPr/>
            <p:nvPr/>
          </p:nvSpPr>
          <p:spPr>
            <a:xfrm>
              <a:off x="6396863" y="41710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26" name="object 19226"/>
            <p:cNvSpPr/>
            <p:nvPr/>
          </p:nvSpPr>
          <p:spPr>
            <a:xfrm>
              <a:off x="6396990" y="41710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27" name="object 19227"/>
            <p:cNvSpPr/>
            <p:nvPr/>
          </p:nvSpPr>
          <p:spPr>
            <a:xfrm>
              <a:off x="6397116" y="41711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28" name="object 19228"/>
            <p:cNvSpPr/>
            <p:nvPr/>
          </p:nvSpPr>
          <p:spPr>
            <a:xfrm>
              <a:off x="6397243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29" name="object 19229"/>
            <p:cNvSpPr/>
            <p:nvPr/>
          </p:nvSpPr>
          <p:spPr>
            <a:xfrm>
              <a:off x="6396483" y="417158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760" y="0"/>
                  </a:moveTo>
                  <a:lnTo>
                    <a:pt x="253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30" name="object 19230"/>
            <p:cNvSpPr/>
            <p:nvPr/>
          </p:nvSpPr>
          <p:spPr>
            <a:xfrm>
              <a:off x="6399398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31" name="object 19231"/>
            <p:cNvSpPr/>
            <p:nvPr/>
          </p:nvSpPr>
          <p:spPr>
            <a:xfrm>
              <a:off x="6399524" y="4168151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721"/>
                  </a:moveTo>
                  <a:lnTo>
                    <a:pt x="887" y="1721"/>
                  </a:lnTo>
                </a:path>
              </a:pathLst>
            </a:custGeom>
            <a:ln w="3443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32" name="object 19232"/>
            <p:cNvSpPr/>
            <p:nvPr/>
          </p:nvSpPr>
          <p:spPr>
            <a:xfrm>
              <a:off x="6399778" y="41709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33" name="object 19233"/>
            <p:cNvSpPr/>
            <p:nvPr/>
          </p:nvSpPr>
          <p:spPr>
            <a:xfrm>
              <a:off x="639990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34" name="object 19234"/>
            <p:cNvSpPr/>
            <p:nvPr/>
          </p:nvSpPr>
          <p:spPr>
            <a:xfrm>
              <a:off x="640079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35" name="object 19235"/>
            <p:cNvSpPr/>
            <p:nvPr/>
          </p:nvSpPr>
          <p:spPr>
            <a:xfrm>
              <a:off x="6400031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36" name="object 19236"/>
            <p:cNvSpPr/>
            <p:nvPr/>
          </p:nvSpPr>
          <p:spPr>
            <a:xfrm>
              <a:off x="640167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37" name="object 19237"/>
            <p:cNvSpPr/>
            <p:nvPr/>
          </p:nvSpPr>
          <p:spPr>
            <a:xfrm>
              <a:off x="640180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38" name="object 19238"/>
            <p:cNvSpPr/>
            <p:nvPr/>
          </p:nvSpPr>
          <p:spPr>
            <a:xfrm>
              <a:off x="6402059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39" name="object 19239"/>
            <p:cNvSpPr/>
            <p:nvPr/>
          </p:nvSpPr>
          <p:spPr>
            <a:xfrm>
              <a:off x="6402186" y="417080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40" name="object 19240"/>
            <p:cNvSpPr/>
            <p:nvPr/>
          </p:nvSpPr>
          <p:spPr>
            <a:xfrm>
              <a:off x="6402312" y="417064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74"/>
                  </a:moveTo>
                  <a:lnTo>
                    <a:pt x="887" y="47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41" name="object 19241"/>
            <p:cNvSpPr/>
            <p:nvPr/>
          </p:nvSpPr>
          <p:spPr>
            <a:xfrm>
              <a:off x="640231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42" name="object 19242"/>
            <p:cNvSpPr/>
            <p:nvPr/>
          </p:nvSpPr>
          <p:spPr>
            <a:xfrm>
              <a:off x="6402439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43" name="object 19243"/>
            <p:cNvSpPr/>
            <p:nvPr/>
          </p:nvSpPr>
          <p:spPr>
            <a:xfrm>
              <a:off x="640256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44" name="object 19244"/>
            <p:cNvSpPr/>
            <p:nvPr/>
          </p:nvSpPr>
          <p:spPr>
            <a:xfrm>
              <a:off x="6402566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45" name="object 19245"/>
            <p:cNvSpPr/>
            <p:nvPr/>
          </p:nvSpPr>
          <p:spPr>
            <a:xfrm>
              <a:off x="640269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46" name="object 19246"/>
            <p:cNvSpPr/>
            <p:nvPr/>
          </p:nvSpPr>
          <p:spPr>
            <a:xfrm>
              <a:off x="640332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47" name="object 19247"/>
            <p:cNvSpPr/>
            <p:nvPr/>
          </p:nvSpPr>
          <p:spPr>
            <a:xfrm>
              <a:off x="640345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48" name="object 19248"/>
            <p:cNvSpPr/>
            <p:nvPr/>
          </p:nvSpPr>
          <p:spPr>
            <a:xfrm>
              <a:off x="6404720" y="416974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24"/>
                  </a:moveTo>
                  <a:lnTo>
                    <a:pt x="887" y="92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49" name="object 19249"/>
            <p:cNvSpPr/>
            <p:nvPr/>
          </p:nvSpPr>
          <p:spPr>
            <a:xfrm>
              <a:off x="6404847" y="416948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57"/>
                  </a:moveTo>
                  <a:lnTo>
                    <a:pt x="887" y="105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50" name="object 19250"/>
            <p:cNvSpPr/>
            <p:nvPr/>
          </p:nvSpPr>
          <p:spPr>
            <a:xfrm>
              <a:off x="6404087" y="4171512"/>
              <a:ext cx="1905" cy="635"/>
            </a:xfrm>
            <a:custGeom>
              <a:avLst/>
              <a:gdLst/>
              <a:ahLst/>
              <a:cxnLst/>
              <a:rect l="l" t="t" r="r" b="b"/>
              <a:pathLst>
                <a:path w="1904" h="635">
                  <a:moveTo>
                    <a:pt x="0" y="0"/>
                  </a:moveTo>
                  <a:lnTo>
                    <a:pt x="1774" y="0"/>
                  </a:lnTo>
                </a:path>
                <a:path w="1904" h="635">
                  <a:moveTo>
                    <a:pt x="126" y="12"/>
                  </a:moveTo>
                  <a:lnTo>
                    <a:pt x="1900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51" name="object 19251"/>
            <p:cNvSpPr/>
            <p:nvPr/>
          </p:nvSpPr>
          <p:spPr>
            <a:xfrm>
              <a:off x="640522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52" name="object 19252"/>
            <p:cNvSpPr/>
            <p:nvPr/>
          </p:nvSpPr>
          <p:spPr>
            <a:xfrm>
              <a:off x="640611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53" name="object 19253"/>
            <p:cNvSpPr/>
            <p:nvPr/>
          </p:nvSpPr>
          <p:spPr>
            <a:xfrm>
              <a:off x="640687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54" name="object 19254"/>
            <p:cNvSpPr/>
            <p:nvPr/>
          </p:nvSpPr>
          <p:spPr>
            <a:xfrm>
              <a:off x="640712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55" name="object 19255"/>
            <p:cNvSpPr/>
            <p:nvPr/>
          </p:nvSpPr>
          <p:spPr>
            <a:xfrm>
              <a:off x="6407381" y="41710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56" name="object 19256"/>
            <p:cNvSpPr/>
            <p:nvPr/>
          </p:nvSpPr>
          <p:spPr>
            <a:xfrm>
              <a:off x="6407508" y="4168645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74"/>
                  </a:moveTo>
                  <a:lnTo>
                    <a:pt x="887" y="147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57" name="object 19257"/>
            <p:cNvSpPr/>
            <p:nvPr/>
          </p:nvSpPr>
          <p:spPr>
            <a:xfrm>
              <a:off x="6407635" y="417037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07"/>
                  </a:moveTo>
                  <a:lnTo>
                    <a:pt x="887" y="6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58" name="object 19258"/>
            <p:cNvSpPr/>
            <p:nvPr/>
          </p:nvSpPr>
          <p:spPr>
            <a:xfrm>
              <a:off x="6407635" y="4169569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12"/>
                  </a:moveTo>
                  <a:lnTo>
                    <a:pt x="887" y="10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59" name="object 19259"/>
            <p:cNvSpPr/>
            <p:nvPr/>
          </p:nvSpPr>
          <p:spPr>
            <a:xfrm>
              <a:off x="640776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60" name="object 19260"/>
            <p:cNvSpPr/>
            <p:nvPr/>
          </p:nvSpPr>
          <p:spPr>
            <a:xfrm>
              <a:off x="6407888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61" name="object 19261"/>
            <p:cNvSpPr/>
            <p:nvPr/>
          </p:nvSpPr>
          <p:spPr>
            <a:xfrm>
              <a:off x="640814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62" name="object 19262"/>
            <p:cNvSpPr/>
            <p:nvPr/>
          </p:nvSpPr>
          <p:spPr>
            <a:xfrm>
              <a:off x="640864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63" name="object 19263"/>
            <p:cNvSpPr/>
            <p:nvPr/>
          </p:nvSpPr>
          <p:spPr>
            <a:xfrm>
              <a:off x="640877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64" name="object 19264"/>
            <p:cNvSpPr/>
            <p:nvPr/>
          </p:nvSpPr>
          <p:spPr>
            <a:xfrm>
              <a:off x="640978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65" name="object 19265"/>
            <p:cNvSpPr/>
            <p:nvPr/>
          </p:nvSpPr>
          <p:spPr>
            <a:xfrm>
              <a:off x="640978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66" name="object 19266"/>
            <p:cNvSpPr/>
            <p:nvPr/>
          </p:nvSpPr>
          <p:spPr>
            <a:xfrm>
              <a:off x="6410043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67" name="object 19267"/>
            <p:cNvSpPr/>
            <p:nvPr/>
          </p:nvSpPr>
          <p:spPr>
            <a:xfrm>
              <a:off x="6410169" y="4167860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73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68" name="object 19268"/>
            <p:cNvSpPr/>
            <p:nvPr/>
          </p:nvSpPr>
          <p:spPr>
            <a:xfrm>
              <a:off x="6410296" y="417079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69" name="object 19269"/>
            <p:cNvSpPr/>
            <p:nvPr/>
          </p:nvSpPr>
          <p:spPr>
            <a:xfrm>
              <a:off x="641042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70" name="object 19270"/>
            <p:cNvSpPr/>
            <p:nvPr/>
          </p:nvSpPr>
          <p:spPr>
            <a:xfrm>
              <a:off x="6410550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71" name="object 19271"/>
            <p:cNvSpPr/>
            <p:nvPr/>
          </p:nvSpPr>
          <p:spPr>
            <a:xfrm>
              <a:off x="641118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72" name="object 19272"/>
            <p:cNvSpPr/>
            <p:nvPr/>
          </p:nvSpPr>
          <p:spPr>
            <a:xfrm>
              <a:off x="641143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73" name="object 19273"/>
            <p:cNvSpPr/>
            <p:nvPr/>
          </p:nvSpPr>
          <p:spPr>
            <a:xfrm>
              <a:off x="641169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74" name="object 19274"/>
            <p:cNvSpPr/>
            <p:nvPr/>
          </p:nvSpPr>
          <p:spPr>
            <a:xfrm>
              <a:off x="641245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75" name="object 19275"/>
            <p:cNvSpPr/>
            <p:nvPr/>
          </p:nvSpPr>
          <p:spPr>
            <a:xfrm>
              <a:off x="6412704" y="417041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88"/>
                  </a:moveTo>
                  <a:lnTo>
                    <a:pt x="887" y="5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76" name="object 19276"/>
            <p:cNvSpPr/>
            <p:nvPr/>
          </p:nvSpPr>
          <p:spPr>
            <a:xfrm>
              <a:off x="6412831" y="416924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77"/>
                  </a:moveTo>
                  <a:lnTo>
                    <a:pt x="887" y="11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77" name="object 19277"/>
            <p:cNvSpPr/>
            <p:nvPr/>
          </p:nvSpPr>
          <p:spPr>
            <a:xfrm>
              <a:off x="6412957" y="41711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78" name="object 19278"/>
            <p:cNvSpPr/>
            <p:nvPr/>
          </p:nvSpPr>
          <p:spPr>
            <a:xfrm>
              <a:off x="641308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79" name="object 19279"/>
            <p:cNvSpPr/>
            <p:nvPr/>
          </p:nvSpPr>
          <p:spPr>
            <a:xfrm>
              <a:off x="6413211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80" name="object 19280"/>
            <p:cNvSpPr/>
            <p:nvPr/>
          </p:nvSpPr>
          <p:spPr>
            <a:xfrm>
              <a:off x="641371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81" name="object 19281"/>
            <p:cNvSpPr/>
            <p:nvPr/>
          </p:nvSpPr>
          <p:spPr>
            <a:xfrm>
              <a:off x="641384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82" name="object 19282"/>
            <p:cNvSpPr/>
            <p:nvPr/>
          </p:nvSpPr>
          <p:spPr>
            <a:xfrm>
              <a:off x="641409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83" name="object 19283"/>
            <p:cNvSpPr/>
            <p:nvPr/>
          </p:nvSpPr>
          <p:spPr>
            <a:xfrm>
              <a:off x="641498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84" name="object 19284"/>
            <p:cNvSpPr/>
            <p:nvPr/>
          </p:nvSpPr>
          <p:spPr>
            <a:xfrm>
              <a:off x="6415112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85" name="object 19285"/>
            <p:cNvSpPr/>
            <p:nvPr/>
          </p:nvSpPr>
          <p:spPr>
            <a:xfrm>
              <a:off x="6415365" y="416948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57"/>
                  </a:moveTo>
                  <a:lnTo>
                    <a:pt x="887" y="105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86" name="object 19286"/>
            <p:cNvSpPr/>
            <p:nvPr/>
          </p:nvSpPr>
          <p:spPr>
            <a:xfrm>
              <a:off x="6415619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87" name="object 19287"/>
            <p:cNvSpPr/>
            <p:nvPr/>
          </p:nvSpPr>
          <p:spPr>
            <a:xfrm>
              <a:off x="641561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88" name="object 19288"/>
            <p:cNvSpPr/>
            <p:nvPr/>
          </p:nvSpPr>
          <p:spPr>
            <a:xfrm>
              <a:off x="641574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89" name="object 19289"/>
            <p:cNvSpPr/>
            <p:nvPr/>
          </p:nvSpPr>
          <p:spPr>
            <a:xfrm>
              <a:off x="6414985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90" name="object 19290"/>
            <p:cNvSpPr/>
            <p:nvPr/>
          </p:nvSpPr>
          <p:spPr>
            <a:xfrm>
              <a:off x="641663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91" name="object 19291"/>
            <p:cNvSpPr/>
            <p:nvPr/>
          </p:nvSpPr>
          <p:spPr>
            <a:xfrm>
              <a:off x="641675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92" name="object 19292"/>
            <p:cNvSpPr/>
            <p:nvPr/>
          </p:nvSpPr>
          <p:spPr>
            <a:xfrm>
              <a:off x="641764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93" name="object 19293"/>
            <p:cNvSpPr/>
            <p:nvPr/>
          </p:nvSpPr>
          <p:spPr>
            <a:xfrm>
              <a:off x="6416886" y="4171506"/>
              <a:ext cx="2540" cy="635"/>
            </a:xfrm>
            <a:custGeom>
              <a:avLst/>
              <a:gdLst/>
              <a:ahLst/>
              <a:cxnLst/>
              <a:rect l="l" t="t" r="r" b="b"/>
              <a:pathLst>
                <a:path w="2539" h="635">
                  <a:moveTo>
                    <a:pt x="0" y="12"/>
                  </a:moveTo>
                  <a:lnTo>
                    <a:pt x="1774" y="12"/>
                  </a:lnTo>
                </a:path>
                <a:path w="2539" h="635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94" name="object 19294"/>
            <p:cNvSpPr/>
            <p:nvPr/>
          </p:nvSpPr>
          <p:spPr>
            <a:xfrm>
              <a:off x="6418027" y="417049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0"/>
                  </a:moveTo>
                  <a:lnTo>
                    <a:pt x="887" y="5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95" name="object 19295"/>
            <p:cNvSpPr/>
            <p:nvPr/>
          </p:nvSpPr>
          <p:spPr>
            <a:xfrm>
              <a:off x="6418153" y="4168569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12"/>
                  </a:moveTo>
                  <a:lnTo>
                    <a:pt x="887" y="15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96" name="object 19296"/>
            <p:cNvSpPr/>
            <p:nvPr/>
          </p:nvSpPr>
          <p:spPr>
            <a:xfrm>
              <a:off x="641840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97" name="object 19297"/>
            <p:cNvSpPr/>
            <p:nvPr/>
          </p:nvSpPr>
          <p:spPr>
            <a:xfrm>
              <a:off x="641853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98" name="object 19298"/>
            <p:cNvSpPr/>
            <p:nvPr/>
          </p:nvSpPr>
          <p:spPr>
            <a:xfrm>
              <a:off x="641916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99" name="object 19299"/>
            <p:cNvSpPr/>
            <p:nvPr/>
          </p:nvSpPr>
          <p:spPr>
            <a:xfrm>
              <a:off x="641942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00" name="object 19300"/>
            <p:cNvSpPr/>
            <p:nvPr/>
          </p:nvSpPr>
          <p:spPr>
            <a:xfrm>
              <a:off x="6420308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01" name="object 19301"/>
            <p:cNvSpPr/>
            <p:nvPr/>
          </p:nvSpPr>
          <p:spPr>
            <a:xfrm>
              <a:off x="6420435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02" name="object 19302"/>
            <p:cNvSpPr/>
            <p:nvPr/>
          </p:nvSpPr>
          <p:spPr>
            <a:xfrm>
              <a:off x="6420688" y="4165594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600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03" name="object 19303"/>
            <p:cNvSpPr/>
            <p:nvPr/>
          </p:nvSpPr>
          <p:spPr>
            <a:xfrm>
              <a:off x="6420815" y="417064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74"/>
                  </a:moveTo>
                  <a:lnTo>
                    <a:pt x="887" y="47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04" name="object 19304"/>
            <p:cNvSpPr/>
            <p:nvPr/>
          </p:nvSpPr>
          <p:spPr>
            <a:xfrm>
              <a:off x="642094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05" name="object 19305"/>
            <p:cNvSpPr/>
            <p:nvPr/>
          </p:nvSpPr>
          <p:spPr>
            <a:xfrm>
              <a:off x="642119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06" name="object 19306"/>
            <p:cNvSpPr/>
            <p:nvPr/>
          </p:nvSpPr>
          <p:spPr>
            <a:xfrm>
              <a:off x="642144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07" name="object 19307"/>
            <p:cNvSpPr/>
            <p:nvPr/>
          </p:nvSpPr>
          <p:spPr>
            <a:xfrm>
              <a:off x="642182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08" name="object 19308"/>
            <p:cNvSpPr/>
            <p:nvPr/>
          </p:nvSpPr>
          <p:spPr>
            <a:xfrm>
              <a:off x="642182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09" name="object 19309"/>
            <p:cNvSpPr/>
            <p:nvPr/>
          </p:nvSpPr>
          <p:spPr>
            <a:xfrm>
              <a:off x="642208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10" name="object 19310"/>
            <p:cNvSpPr/>
            <p:nvPr/>
          </p:nvSpPr>
          <p:spPr>
            <a:xfrm>
              <a:off x="642246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11" name="object 19311"/>
            <p:cNvSpPr/>
            <p:nvPr/>
          </p:nvSpPr>
          <p:spPr>
            <a:xfrm>
              <a:off x="6422969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12" name="object 19312"/>
            <p:cNvSpPr/>
            <p:nvPr/>
          </p:nvSpPr>
          <p:spPr>
            <a:xfrm>
              <a:off x="6422209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13" name="object 19313"/>
            <p:cNvSpPr/>
            <p:nvPr/>
          </p:nvSpPr>
          <p:spPr>
            <a:xfrm>
              <a:off x="6423349" y="4167657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393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14" name="object 19314"/>
            <p:cNvSpPr/>
            <p:nvPr/>
          </p:nvSpPr>
          <p:spPr>
            <a:xfrm>
              <a:off x="6423476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15" name="object 19315"/>
            <p:cNvSpPr/>
            <p:nvPr/>
          </p:nvSpPr>
          <p:spPr>
            <a:xfrm>
              <a:off x="6423856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16" name="object 19316"/>
            <p:cNvSpPr/>
            <p:nvPr/>
          </p:nvSpPr>
          <p:spPr>
            <a:xfrm>
              <a:off x="642436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17" name="object 19317"/>
            <p:cNvSpPr/>
            <p:nvPr/>
          </p:nvSpPr>
          <p:spPr>
            <a:xfrm>
              <a:off x="642461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18" name="object 19318"/>
            <p:cNvSpPr/>
            <p:nvPr/>
          </p:nvSpPr>
          <p:spPr>
            <a:xfrm>
              <a:off x="642487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19" name="object 19319"/>
            <p:cNvSpPr/>
            <p:nvPr/>
          </p:nvSpPr>
          <p:spPr>
            <a:xfrm>
              <a:off x="6425630" y="41710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20" name="object 19320"/>
            <p:cNvSpPr/>
            <p:nvPr/>
          </p:nvSpPr>
          <p:spPr>
            <a:xfrm>
              <a:off x="6425757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21" name="object 19321"/>
            <p:cNvSpPr/>
            <p:nvPr/>
          </p:nvSpPr>
          <p:spPr>
            <a:xfrm>
              <a:off x="6426011" y="4169594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00"/>
                  </a:moveTo>
                  <a:lnTo>
                    <a:pt x="887" y="100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22" name="object 19322"/>
            <p:cNvSpPr/>
            <p:nvPr/>
          </p:nvSpPr>
          <p:spPr>
            <a:xfrm>
              <a:off x="642626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23" name="object 19323"/>
            <p:cNvSpPr/>
            <p:nvPr/>
          </p:nvSpPr>
          <p:spPr>
            <a:xfrm>
              <a:off x="642639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24" name="object 19324"/>
            <p:cNvSpPr/>
            <p:nvPr/>
          </p:nvSpPr>
          <p:spPr>
            <a:xfrm>
              <a:off x="642689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25" name="object 19325"/>
            <p:cNvSpPr/>
            <p:nvPr/>
          </p:nvSpPr>
          <p:spPr>
            <a:xfrm>
              <a:off x="6426264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26" name="object 19326"/>
            <p:cNvSpPr/>
            <p:nvPr/>
          </p:nvSpPr>
          <p:spPr>
            <a:xfrm>
              <a:off x="6428292" y="417089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27" name="object 19327"/>
            <p:cNvSpPr/>
            <p:nvPr/>
          </p:nvSpPr>
          <p:spPr>
            <a:xfrm>
              <a:off x="6428418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28" name="object 19328"/>
            <p:cNvSpPr/>
            <p:nvPr/>
          </p:nvSpPr>
          <p:spPr>
            <a:xfrm>
              <a:off x="6428672" y="41710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29" name="object 19329"/>
            <p:cNvSpPr/>
            <p:nvPr/>
          </p:nvSpPr>
          <p:spPr>
            <a:xfrm>
              <a:off x="6428672" y="4167986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60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30" name="object 19330"/>
            <p:cNvSpPr/>
            <p:nvPr/>
          </p:nvSpPr>
          <p:spPr>
            <a:xfrm>
              <a:off x="6428799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31" name="object 19331"/>
            <p:cNvSpPr/>
            <p:nvPr/>
          </p:nvSpPr>
          <p:spPr>
            <a:xfrm>
              <a:off x="642905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32" name="object 19332"/>
            <p:cNvSpPr/>
            <p:nvPr/>
          </p:nvSpPr>
          <p:spPr>
            <a:xfrm>
              <a:off x="642930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33" name="object 19333"/>
            <p:cNvSpPr/>
            <p:nvPr/>
          </p:nvSpPr>
          <p:spPr>
            <a:xfrm>
              <a:off x="642955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34" name="object 19334"/>
            <p:cNvSpPr/>
            <p:nvPr/>
          </p:nvSpPr>
          <p:spPr>
            <a:xfrm>
              <a:off x="642981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35" name="object 19335"/>
            <p:cNvSpPr/>
            <p:nvPr/>
          </p:nvSpPr>
          <p:spPr>
            <a:xfrm>
              <a:off x="643070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36" name="object 19336"/>
            <p:cNvSpPr/>
            <p:nvPr/>
          </p:nvSpPr>
          <p:spPr>
            <a:xfrm>
              <a:off x="6430953" y="417073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37" name="object 19337"/>
            <p:cNvSpPr/>
            <p:nvPr/>
          </p:nvSpPr>
          <p:spPr>
            <a:xfrm>
              <a:off x="6431080" y="41712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38" name="object 19338"/>
            <p:cNvSpPr/>
            <p:nvPr/>
          </p:nvSpPr>
          <p:spPr>
            <a:xfrm>
              <a:off x="6431206" y="41709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39" name="object 19339"/>
            <p:cNvSpPr/>
            <p:nvPr/>
          </p:nvSpPr>
          <p:spPr>
            <a:xfrm>
              <a:off x="6431333" y="417022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83"/>
                  </a:moveTo>
                  <a:lnTo>
                    <a:pt x="887" y="68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40" name="object 19340"/>
            <p:cNvSpPr/>
            <p:nvPr/>
          </p:nvSpPr>
          <p:spPr>
            <a:xfrm>
              <a:off x="6431460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41" name="object 19341"/>
            <p:cNvSpPr/>
            <p:nvPr/>
          </p:nvSpPr>
          <p:spPr>
            <a:xfrm>
              <a:off x="643158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42" name="object 19342"/>
            <p:cNvSpPr/>
            <p:nvPr/>
          </p:nvSpPr>
          <p:spPr>
            <a:xfrm>
              <a:off x="643196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43" name="object 19343"/>
            <p:cNvSpPr/>
            <p:nvPr/>
          </p:nvSpPr>
          <p:spPr>
            <a:xfrm>
              <a:off x="643222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44" name="object 19344"/>
            <p:cNvSpPr/>
            <p:nvPr/>
          </p:nvSpPr>
          <p:spPr>
            <a:xfrm>
              <a:off x="643247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45" name="object 19345"/>
            <p:cNvSpPr/>
            <p:nvPr/>
          </p:nvSpPr>
          <p:spPr>
            <a:xfrm>
              <a:off x="643323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46" name="object 19346"/>
            <p:cNvSpPr/>
            <p:nvPr/>
          </p:nvSpPr>
          <p:spPr>
            <a:xfrm>
              <a:off x="6433614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47" name="object 19347"/>
            <p:cNvSpPr/>
            <p:nvPr/>
          </p:nvSpPr>
          <p:spPr>
            <a:xfrm>
              <a:off x="643374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48" name="object 19348"/>
            <p:cNvSpPr/>
            <p:nvPr/>
          </p:nvSpPr>
          <p:spPr>
            <a:xfrm>
              <a:off x="6433868" y="417093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49" name="object 19349"/>
            <p:cNvSpPr/>
            <p:nvPr/>
          </p:nvSpPr>
          <p:spPr>
            <a:xfrm>
              <a:off x="6433994" y="417072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6"/>
                  </a:moveTo>
                  <a:lnTo>
                    <a:pt x="887" y="43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50" name="object 19350"/>
            <p:cNvSpPr/>
            <p:nvPr/>
          </p:nvSpPr>
          <p:spPr>
            <a:xfrm>
              <a:off x="6434121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51" name="object 19351"/>
            <p:cNvSpPr/>
            <p:nvPr/>
          </p:nvSpPr>
          <p:spPr>
            <a:xfrm>
              <a:off x="643488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52" name="object 19352"/>
            <p:cNvSpPr/>
            <p:nvPr/>
          </p:nvSpPr>
          <p:spPr>
            <a:xfrm>
              <a:off x="6433994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53" name="object 19353"/>
            <p:cNvSpPr/>
            <p:nvPr/>
          </p:nvSpPr>
          <p:spPr>
            <a:xfrm>
              <a:off x="643602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54" name="object 19354"/>
            <p:cNvSpPr/>
            <p:nvPr/>
          </p:nvSpPr>
          <p:spPr>
            <a:xfrm>
              <a:off x="6436276" y="416974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24"/>
                  </a:moveTo>
                  <a:lnTo>
                    <a:pt x="887" y="92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55" name="object 19355"/>
            <p:cNvSpPr/>
            <p:nvPr/>
          </p:nvSpPr>
          <p:spPr>
            <a:xfrm>
              <a:off x="6436402" y="41710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56" name="object 19356"/>
            <p:cNvSpPr/>
            <p:nvPr/>
          </p:nvSpPr>
          <p:spPr>
            <a:xfrm>
              <a:off x="6436529" y="417048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6"/>
                  </a:moveTo>
                  <a:lnTo>
                    <a:pt x="887" y="5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57" name="object 19357"/>
            <p:cNvSpPr/>
            <p:nvPr/>
          </p:nvSpPr>
          <p:spPr>
            <a:xfrm>
              <a:off x="6436656" y="41711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58" name="object 19358"/>
            <p:cNvSpPr/>
            <p:nvPr/>
          </p:nvSpPr>
          <p:spPr>
            <a:xfrm>
              <a:off x="643678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59" name="object 19359"/>
            <p:cNvSpPr/>
            <p:nvPr/>
          </p:nvSpPr>
          <p:spPr>
            <a:xfrm>
              <a:off x="643754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60" name="object 19360"/>
            <p:cNvSpPr/>
            <p:nvPr/>
          </p:nvSpPr>
          <p:spPr>
            <a:xfrm>
              <a:off x="643779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61" name="object 19361"/>
            <p:cNvSpPr/>
            <p:nvPr/>
          </p:nvSpPr>
          <p:spPr>
            <a:xfrm>
              <a:off x="643843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62" name="object 19362"/>
            <p:cNvSpPr/>
            <p:nvPr/>
          </p:nvSpPr>
          <p:spPr>
            <a:xfrm>
              <a:off x="643868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63" name="object 19363"/>
            <p:cNvSpPr/>
            <p:nvPr/>
          </p:nvSpPr>
          <p:spPr>
            <a:xfrm>
              <a:off x="6438937" y="41710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64" name="object 19364"/>
            <p:cNvSpPr/>
            <p:nvPr/>
          </p:nvSpPr>
          <p:spPr>
            <a:xfrm>
              <a:off x="6439064" y="417008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53"/>
                  </a:moveTo>
                  <a:lnTo>
                    <a:pt x="887" y="75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65" name="object 19365"/>
            <p:cNvSpPr/>
            <p:nvPr/>
          </p:nvSpPr>
          <p:spPr>
            <a:xfrm>
              <a:off x="6439317" y="417075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7"/>
                  </a:moveTo>
                  <a:lnTo>
                    <a:pt x="887" y="41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66" name="object 19366"/>
            <p:cNvSpPr/>
            <p:nvPr/>
          </p:nvSpPr>
          <p:spPr>
            <a:xfrm>
              <a:off x="643944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67" name="object 19367"/>
            <p:cNvSpPr/>
            <p:nvPr/>
          </p:nvSpPr>
          <p:spPr>
            <a:xfrm>
              <a:off x="644033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68" name="object 19368"/>
            <p:cNvSpPr/>
            <p:nvPr/>
          </p:nvSpPr>
          <p:spPr>
            <a:xfrm>
              <a:off x="6441471" y="41711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69" name="object 19369"/>
            <p:cNvSpPr/>
            <p:nvPr/>
          </p:nvSpPr>
          <p:spPr>
            <a:xfrm>
              <a:off x="6441598" y="417074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70" name="object 19370"/>
            <p:cNvSpPr/>
            <p:nvPr/>
          </p:nvSpPr>
          <p:spPr>
            <a:xfrm>
              <a:off x="6441725" y="4167936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65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71" name="object 19371"/>
            <p:cNvSpPr/>
            <p:nvPr/>
          </p:nvSpPr>
          <p:spPr>
            <a:xfrm>
              <a:off x="644185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72" name="object 19372"/>
            <p:cNvSpPr/>
            <p:nvPr/>
          </p:nvSpPr>
          <p:spPr>
            <a:xfrm>
              <a:off x="6441978" y="41712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73" name="object 19373"/>
            <p:cNvSpPr/>
            <p:nvPr/>
          </p:nvSpPr>
          <p:spPr>
            <a:xfrm>
              <a:off x="644210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74" name="object 19374"/>
            <p:cNvSpPr/>
            <p:nvPr/>
          </p:nvSpPr>
          <p:spPr>
            <a:xfrm>
              <a:off x="644223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75" name="object 19375"/>
            <p:cNvSpPr/>
            <p:nvPr/>
          </p:nvSpPr>
          <p:spPr>
            <a:xfrm>
              <a:off x="644286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76" name="object 19376"/>
            <p:cNvSpPr/>
            <p:nvPr/>
          </p:nvSpPr>
          <p:spPr>
            <a:xfrm>
              <a:off x="644299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77" name="object 19377"/>
            <p:cNvSpPr/>
            <p:nvPr/>
          </p:nvSpPr>
          <p:spPr>
            <a:xfrm>
              <a:off x="644324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78" name="object 19378"/>
            <p:cNvSpPr/>
            <p:nvPr/>
          </p:nvSpPr>
          <p:spPr>
            <a:xfrm>
              <a:off x="644349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79" name="object 19379"/>
            <p:cNvSpPr/>
            <p:nvPr/>
          </p:nvSpPr>
          <p:spPr>
            <a:xfrm>
              <a:off x="644400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80" name="object 19380"/>
            <p:cNvSpPr/>
            <p:nvPr/>
          </p:nvSpPr>
          <p:spPr>
            <a:xfrm>
              <a:off x="6444133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81" name="object 19381"/>
            <p:cNvSpPr/>
            <p:nvPr/>
          </p:nvSpPr>
          <p:spPr>
            <a:xfrm>
              <a:off x="6444386" y="4167353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24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82" name="object 19382"/>
            <p:cNvSpPr/>
            <p:nvPr/>
          </p:nvSpPr>
          <p:spPr>
            <a:xfrm>
              <a:off x="644451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83" name="object 19383"/>
            <p:cNvSpPr/>
            <p:nvPr/>
          </p:nvSpPr>
          <p:spPr>
            <a:xfrm>
              <a:off x="6444640" y="41710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84" name="object 19384"/>
            <p:cNvSpPr/>
            <p:nvPr/>
          </p:nvSpPr>
          <p:spPr>
            <a:xfrm>
              <a:off x="644476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85" name="object 19385"/>
            <p:cNvSpPr/>
            <p:nvPr/>
          </p:nvSpPr>
          <p:spPr>
            <a:xfrm>
              <a:off x="6444133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86" name="object 19386"/>
            <p:cNvSpPr/>
            <p:nvPr/>
          </p:nvSpPr>
          <p:spPr>
            <a:xfrm>
              <a:off x="644565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87" name="object 19387"/>
            <p:cNvSpPr/>
            <p:nvPr/>
          </p:nvSpPr>
          <p:spPr>
            <a:xfrm>
              <a:off x="6446794" y="41712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88" name="object 19388"/>
            <p:cNvSpPr/>
            <p:nvPr/>
          </p:nvSpPr>
          <p:spPr>
            <a:xfrm>
              <a:off x="6447048" y="416924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77"/>
                  </a:moveTo>
                  <a:lnTo>
                    <a:pt x="887" y="11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89" name="object 19389"/>
            <p:cNvSpPr/>
            <p:nvPr/>
          </p:nvSpPr>
          <p:spPr>
            <a:xfrm>
              <a:off x="6447301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90" name="object 19390"/>
            <p:cNvSpPr/>
            <p:nvPr/>
          </p:nvSpPr>
          <p:spPr>
            <a:xfrm>
              <a:off x="644742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91" name="object 19391"/>
            <p:cNvSpPr/>
            <p:nvPr/>
          </p:nvSpPr>
          <p:spPr>
            <a:xfrm>
              <a:off x="644818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92" name="object 19392"/>
            <p:cNvSpPr/>
            <p:nvPr/>
          </p:nvSpPr>
          <p:spPr>
            <a:xfrm>
              <a:off x="644831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93" name="object 19393"/>
            <p:cNvSpPr/>
            <p:nvPr/>
          </p:nvSpPr>
          <p:spPr>
            <a:xfrm>
              <a:off x="644932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94" name="object 19394"/>
            <p:cNvSpPr/>
            <p:nvPr/>
          </p:nvSpPr>
          <p:spPr>
            <a:xfrm>
              <a:off x="644945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95" name="object 19395"/>
            <p:cNvSpPr/>
            <p:nvPr/>
          </p:nvSpPr>
          <p:spPr>
            <a:xfrm>
              <a:off x="6449709" y="4168885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54"/>
                  </a:moveTo>
                  <a:lnTo>
                    <a:pt x="887" y="135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96" name="object 19396"/>
            <p:cNvSpPr/>
            <p:nvPr/>
          </p:nvSpPr>
          <p:spPr>
            <a:xfrm>
              <a:off x="6449836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97" name="object 19397"/>
            <p:cNvSpPr/>
            <p:nvPr/>
          </p:nvSpPr>
          <p:spPr>
            <a:xfrm>
              <a:off x="645008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98" name="object 19398"/>
            <p:cNvSpPr/>
            <p:nvPr/>
          </p:nvSpPr>
          <p:spPr>
            <a:xfrm>
              <a:off x="645072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99" name="object 19399"/>
            <p:cNvSpPr/>
            <p:nvPr/>
          </p:nvSpPr>
          <p:spPr>
            <a:xfrm>
              <a:off x="645084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00" name="object 19400"/>
            <p:cNvSpPr/>
            <p:nvPr/>
          </p:nvSpPr>
          <p:spPr>
            <a:xfrm>
              <a:off x="645123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01" name="object 19401"/>
            <p:cNvSpPr/>
            <p:nvPr/>
          </p:nvSpPr>
          <p:spPr>
            <a:xfrm>
              <a:off x="645199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02" name="object 19402"/>
            <p:cNvSpPr/>
            <p:nvPr/>
          </p:nvSpPr>
          <p:spPr>
            <a:xfrm>
              <a:off x="6451990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03" name="object 19403"/>
            <p:cNvSpPr/>
            <p:nvPr/>
          </p:nvSpPr>
          <p:spPr>
            <a:xfrm>
              <a:off x="6452117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04" name="object 19404"/>
            <p:cNvSpPr/>
            <p:nvPr/>
          </p:nvSpPr>
          <p:spPr>
            <a:xfrm>
              <a:off x="6452370" y="417025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70"/>
                  </a:moveTo>
                  <a:lnTo>
                    <a:pt x="887" y="67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05" name="object 19405"/>
            <p:cNvSpPr/>
            <p:nvPr/>
          </p:nvSpPr>
          <p:spPr>
            <a:xfrm>
              <a:off x="6452497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06" name="object 19406"/>
            <p:cNvSpPr/>
            <p:nvPr/>
          </p:nvSpPr>
          <p:spPr>
            <a:xfrm>
              <a:off x="645325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07" name="object 19407"/>
            <p:cNvSpPr/>
            <p:nvPr/>
          </p:nvSpPr>
          <p:spPr>
            <a:xfrm>
              <a:off x="645363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08" name="object 19408"/>
            <p:cNvSpPr/>
            <p:nvPr/>
          </p:nvSpPr>
          <p:spPr>
            <a:xfrm>
              <a:off x="645452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09" name="object 19409"/>
            <p:cNvSpPr/>
            <p:nvPr/>
          </p:nvSpPr>
          <p:spPr>
            <a:xfrm>
              <a:off x="645465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10" name="object 19410"/>
            <p:cNvSpPr/>
            <p:nvPr/>
          </p:nvSpPr>
          <p:spPr>
            <a:xfrm>
              <a:off x="6454778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11" name="object 19411"/>
            <p:cNvSpPr/>
            <p:nvPr/>
          </p:nvSpPr>
          <p:spPr>
            <a:xfrm>
              <a:off x="6455031" y="417053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1"/>
                  </a:moveTo>
                  <a:lnTo>
                    <a:pt x="887" y="5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12" name="object 19412"/>
            <p:cNvSpPr/>
            <p:nvPr/>
          </p:nvSpPr>
          <p:spPr>
            <a:xfrm>
              <a:off x="645515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13" name="object 19413"/>
            <p:cNvSpPr/>
            <p:nvPr/>
          </p:nvSpPr>
          <p:spPr>
            <a:xfrm>
              <a:off x="6455158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14" name="object 19414"/>
            <p:cNvSpPr/>
            <p:nvPr/>
          </p:nvSpPr>
          <p:spPr>
            <a:xfrm>
              <a:off x="645528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15" name="object 19415"/>
            <p:cNvSpPr/>
            <p:nvPr/>
          </p:nvSpPr>
          <p:spPr>
            <a:xfrm>
              <a:off x="645617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16" name="object 19416"/>
            <p:cNvSpPr/>
            <p:nvPr/>
          </p:nvSpPr>
          <p:spPr>
            <a:xfrm>
              <a:off x="6457059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17" name="object 19417"/>
            <p:cNvSpPr/>
            <p:nvPr/>
          </p:nvSpPr>
          <p:spPr>
            <a:xfrm>
              <a:off x="645718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18" name="object 19418"/>
            <p:cNvSpPr/>
            <p:nvPr/>
          </p:nvSpPr>
          <p:spPr>
            <a:xfrm>
              <a:off x="6457313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19" name="object 19419"/>
            <p:cNvSpPr/>
            <p:nvPr/>
          </p:nvSpPr>
          <p:spPr>
            <a:xfrm>
              <a:off x="6457439" y="41711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20" name="object 19420"/>
            <p:cNvSpPr/>
            <p:nvPr/>
          </p:nvSpPr>
          <p:spPr>
            <a:xfrm>
              <a:off x="6457566" y="4162150"/>
              <a:ext cx="0" cy="9525"/>
            </a:xfrm>
            <a:custGeom>
              <a:avLst/>
              <a:gdLst/>
              <a:ahLst/>
              <a:cxnLst/>
              <a:rect l="l" t="t" r="r" b="b"/>
              <a:pathLst>
                <a:path h="9525">
                  <a:moveTo>
                    <a:pt x="0" y="944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21" name="object 19421"/>
            <p:cNvSpPr/>
            <p:nvPr/>
          </p:nvSpPr>
          <p:spPr>
            <a:xfrm>
              <a:off x="6457693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22" name="object 19422"/>
            <p:cNvSpPr/>
            <p:nvPr/>
          </p:nvSpPr>
          <p:spPr>
            <a:xfrm>
              <a:off x="645794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23" name="object 19423"/>
            <p:cNvSpPr/>
            <p:nvPr/>
          </p:nvSpPr>
          <p:spPr>
            <a:xfrm>
              <a:off x="645807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24" name="object 19424"/>
            <p:cNvSpPr/>
            <p:nvPr/>
          </p:nvSpPr>
          <p:spPr>
            <a:xfrm>
              <a:off x="645858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25" name="object 19425"/>
            <p:cNvSpPr/>
            <p:nvPr/>
          </p:nvSpPr>
          <p:spPr>
            <a:xfrm>
              <a:off x="645883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26" name="object 19426"/>
            <p:cNvSpPr/>
            <p:nvPr/>
          </p:nvSpPr>
          <p:spPr>
            <a:xfrm>
              <a:off x="645972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27" name="object 19427"/>
            <p:cNvSpPr/>
            <p:nvPr/>
          </p:nvSpPr>
          <p:spPr>
            <a:xfrm>
              <a:off x="645984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28" name="object 19428"/>
            <p:cNvSpPr/>
            <p:nvPr/>
          </p:nvSpPr>
          <p:spPr>
            <a:xfrm>
              <a:off x="6459974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29" name="object 19429"/>
            <p:cNvSpPr/>
            <p:nvPr/>
          </p:nvSpPr>
          <p:spPr>
            <a:xfrm>
              <a:off x="6460227" y="4167822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77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30" name="object 19430"/>
            <p:cNvSpPr/>
            <p:nvPr/>
          </p:nvSpPr>
          <p:spPr>
            <a:xfrm>
              <a:off x="6460354" y="41710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31" name="object 19431"/>
            <p:cNvSpPr/>
            <p:nvPr/>
          </p:nvSpPr>
          <p:spPr>
            <a:xfrm>
              <a:off x="646048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32" name="object 19432"/>
            <p:cNvSpPr/>
            <p:nvPr/>
          </p:nvSpPr>
          <p:spPr>
            <a:xfrm>
              <a:off x="6460607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33" name="object 19433"/>
            <p:cNvSpPr/>
            <p:nvPr/>
          </p:nvSpPr>
          <p:spPr>
            <a:xfrm>
              <a:off x="646124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34" name="object 19434"/>
            <p:cNvSpPr/>
            <p:nvPr/>
          </p:nvSpPr>
          <p:spPr>
            <a:xfrm>
              <a:off x="646136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35" name="object 19435"/>
            <p:cNvSpPr/>
            <p:nvPr/>
          </p:nvSpPr>
          <p:spPr>
            <a:xfrm>
              <a:off x="6462382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36" name="object 19436"/>
            <p:cNvSpPr/>
            <p:nvPr/>
          </p:nvSpPr>
          <p:spPr>
            <a:xfrm>
              <a:off x="6462635" y="417078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05"/>
                  </a:moveTo>
                  <a:lnTo>
                    <a:pt x="887" y="40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37" name="object 19437"/>
            <p:cNvSpPr/>
            <p:nvPr/>
          </p:nvSpPr>
          <p:spPr>
            <a:xfrm>
              <a:off x="6462889" y="4167493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10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38" name="object 19438"/>
            <p:cNvSpPr/>
            <p:nvPr/>
          </p:nvSpPr>
          <p:spPr>
            <a:xfrm>
              <a:off x="646314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39" name="object 19439"/>
            <p:cNvSpPr/>
            <p:nvPr/>
          </p:nvSpPr>
          <p:spPr>
            <a:xfrm>
              <a:off x="646402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40" name="object 19440"/>
            <p:cNvSpPr/>
            <p:nvPr/>
          </p:nvSpPr>
          <p:spPr>
            <a:xfrm>
              <a:off x="646415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41" name="object 19441"/>
            <p:cNvSpPr/>
            <p:nvPr/>
          </p:nvSpPr>
          <p:spPr>
            <a:xfrm>
              <a:off x="646504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42" name="object 19442"/>
            <p:cNvSpPr/>
            <p:nvPr/>
          </p:nvSpPr>
          <p:spPr>
            <a:xfrm>
              <a:off x="6465170" y="417058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6"/>
                  </a:moveTo>
                  <a:lnTo>
                    <a:pt x="887" y="50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43" name="object 19443"/>
            <p:cNvSpPr/>
            <p:nvPr/>
          </p:nvSpPr>
          <p:spPr>
            <a:xfrm>
              <a:off x="6465423" y="416973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30"/>
                  </a:moveTo>
                  <a:lnTo>
                    <a:pt x="887" y="93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44" name="object 19444"/>
            <p:cNvSpPr/>
            <p:nvPr/>
          </p:nvSpPr>
          <p:spPr>
            <a:xfrm>
              <a:off x="6465677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45" name="object 19445"/>
            <p:cNvSpPr/>
            <p:nvPr/>
          </p:nvSpPr>
          <p:spPr>
            <a:xfrm>
              <a:off x="6464916" y="4171575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46" name="object 19446"/>
            <p:cNvSpPr/>
            <p:nvPr/>
          </p:nvSpPr>
          <p:spPr>
            <a:xfrm>
              <a:off x="6467704" y="417063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1"/>
                  </a:moveTo>
                  <a:lnTo>
                    <a:pt x="887" y="48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47" name="object 19447"/>
            <p:cNvSpPr/>
            <p:nvPr/>
          </p:nvSpPr>
          <p:spPr>
            <a:xfrm>
              <a:off x="6467831" y="417012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34"/>
                  </a:moveTo>
                  <a:lnTo>
                    <a:pt x="887" y="73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48" name="object 19448"/>
            <p:cNvSpPr/>
            <p:nvPr/>
          </p:nvSpPr>
          <p:spPr>
            <a:xfrm>
              <a:off x="6467071" y="417156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49" name="object 19449"/>
            <p:cNvSpPr/>
            <p:nvPr/>
          </p:nvSpPr>
          <p:spPr>
            <a:xfrm>
              <a:off x="6468211" y="4164796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79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50" name="object 19450"/>
            <p:cNvSpPr/>
            <p:nvPr/>
          </p:nvSpPr>
          <p:spPr>
            <a:xfrm>
              <a:off x="646846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51" name="object 19451"/>
            <p:cNvSpPr/>
            <p:nvPr/>
          </p:nvSpPr>
          <p:spPr>
            <a:xfrm>
              <a:off x="646859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52" name="object 19452"/>
            <p:cNvSpPr/>
            <p:nvPr/>
          </p:nvSpPr>
          <p:spPr>
            <a:xfrm>
              <a:off x="646922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53" name="object 19453"/>
            <p:cNvSpPr/>
            <p:nvPr/>
          </p:nvSpPr>
          <p:spPr>
            <a:xfrm>
              <a:off x="646960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54" name="object 19454"/>
            <p:cNvSpPr/>
            <p:nvPr/>
          </p:nvSpPr>
          <p:spPr>
            <a:xfrm>
              <a:off x="6470366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55" name="object 19455"/>
            <p:cNvSpPr/>
            <p:nvPr/>
          </p:nvSpPr>
          <p:spPr>
            <a:xfrm>
              <a:off x="6470492" y="41711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56" name="object 19456"/>
            <p:cNvSpPr/>
            <p:nvPr/>
          </p:nvSpPr>
          <p:spPr>
            <a:xfrm>
              <a:off x="6470619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57" name="object 19457"/>
            <p:cNvSpPr/>
            <p:nvPr/>
          </p:nvSpPr>
          <p:spPr>
            <a:xfrm>
              <a:off x="6470619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58" name="object 19458"/>
            <p:cNvSpPr/>
            <p:nvPr/>
          </p:nvSpPr>
          <p:spPr>
            <a:xfrm>
              <a:off x="6470746" y="4168733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30"/>
                  </a:moveTo>
                  <a:lnTo>
                    <a:pt x="887" y="143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59" name="object 19459"/>
            <p:cNvSpPr/>
            <p:nvPr/>
          </p:nvSpPr>
          <p:spPr>
            <a:xfrm>
              <a:off x="6470999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60" name="object 19460"/>
            <p:cNvSpPr/>
            <p:nvPr/>
          </p:nvSpPr>
          <p:spPr>
            <a:xfrm>
              <a:off x="647176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61" name="object 19461"/>
            <p:cNvSpPr/>
            <p:nvPr/>
          </p:nvSpPr>
          <p:spPr>
            <a:xfrm>
              <a:off x="647214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62" name="object 19462"/>
            <p:cNvSpPr/>
            <p:nvPr/>
          </p:nvSpPr>
          <p:spPr>
            <a:xfrm>
              <a:off x="6473027" y="41711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63" name="object 19463"/>
            <p:cNvSpPr/>
            <p:nvPr/>
          </p:nvSpPr>
          <p:spPr>
            <a:xfrm>
              <a:off x="6473280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64" name="object 19464"/>
            <p:cNvSpPr/>
            <p:nvPr/>
          </p:nvSpPr>
          <p:spPr>
            <a:xfrm>
              <a:off x="6473407" y="4168682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55"/>
                  </a:moveTo>
                  <a:lnTo>
                    <a:pt x="887" y="145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65" name="object 19465"/>
            <p:cNvSpPr/>
            <p:nvPr/>
          </p:nvSpPr>
          <p:spPr>
            <a:xfrm>
              <a:off x="647366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66" name="object 19466"/>
            <p:cNvSpPr/>
            <p:nvPr/>
          </p:nvSpPr>
          <p:spPr>
            <a:xfrm>
              <a:off x="6472900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633" y="0"/>
                  </a:moveTo>
                  <a:lnTo>
                    <a:pt x="2407" y="0"/>
                  </a:lnTo>
                </a:path>
                <a:path w="2539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67" name="object 19467"/>
            <p:cNvSpPr/>
            <p:nvPr/>
          </p:nvSpPr>
          <p:spPr>
            <a:xfrm>
              <a:off x="6475688" y="417013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27"/>
                  </a:moveTo>
                  <a:lnTo>
                    <a:pt x="887" y="72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68" name="object 19468"/>
            <p:cNvSpPr/>
            <p:nvPr/>
          </p:nvSpPr>
          <p:spPr>
            <a:xfrm>
              <a:off x="6475815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69" name="object 19469"/>
            <p:cNvSpPr/>
            <p:nvPr/>
          </p:nvSpPr>
          <p:spPr>
            <a:xfrm>
              <a:off x="6475942" y="417060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93"/>
                  </a:moveTo>
                  <a:lnTo>
                    <a:pt x="887" y="49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70" name="object 19470"/>
            <p:cNvSpPr/>
            <p:nvPr/>
          </p:nvSpPr>
          <p:spPr>
            <a:xfrm>
              <a:off x="6476068" y="417037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07"/>
                  </a:moveTo>
                  <a:lnTo>
                    <a:pt x="887" y="6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71" name="object 19471"/>
            <p:cNvSpPr/>
            <p:nvPr/>
          </p:nvSpPr>
          <p:spPr>
            <a:xfrm>
              <a:off x="647619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72" name="object 19472"/>
            <p:cNvSpPr/>
            <p:nvPr/>
          </p:nvSpPr>
          <p:spPr>
            <a:xfrm>
              <a:off x="647632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73" name="object 19473"/>
            <p:cNvSpPr/>
            <p:nvPr/>
          </p:nvSpPr>
          <p:spPr>
            <a:xfrm>
              <a:off x="647644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74" name="object 19474"/>
            <p:cNvSpPr/>
            <p:nvPr/>
          </p:nvSpPr>
          <p:spPr>
            <a:xfrm>
              <a:off x="647682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75" name="object 19475"/>
            <p:cNvSpPr/>
            <p:nvPr/>
          </p:nvSpPr>
          <p:spPr>
            <a:xfrm>
              <a:off x="647708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76" name="object 19476"/>
            <p:cNvSpPr/>
            <p:nvPr/>
          </p:nvSpPr>
          <p:spPr>
            <a:xfrm>
              <a:off x="647720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77" name="object 19477"/>
            <p:cNvSpPr/>
            <p:nvPr/>
          </p:nvSpPr>
          <p:spPr>
            <a:xfrm>
              <a:off x="6478350" y="4135301"/>
              <a:ext cx="0" cy="36830"/>
            </a:xfrm>
            <a:custGeom>
              <a:avLst/>
              <a:gdLst/>
              <a:ahLst/>
              <a:cxnLst/>
              <a:rect l="l" t="t" r="r" b="b"/>
              <a:pathLst>
                <a:path h="36829">
                  <a:moveTo>
                    <a:pt x="0" y="3629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78" name="object 19478"/>
            <p:cNvSpPr/>
            <p:nvPr/>
          </p:nvSpPr>
          <p:spPr>
            <a:xfrm>
              <a:off x="6478603" y="417082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79" name="object 19479"/>
            <p:cNvSpPr/>
            <p:nvPr/>
          </p:nvSpPr>
          <p:spPr>
            <a:xfrm>
              <a:off x="6478730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80" name="object 19480"/>
            <p:cNvSpPr/>
            <p:nvPr/>
          </p:nvSpPr>
          <p:spPr>
            <a:xfrm>
              <a:off x="6478856" y="417088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81" name="object 19481"/>
            <p:cNvSpPr/>
            <p:nvPr/>
          </p:nvSpPr>
          <p:spPr>
            <a:xfrm>
              <a:off x="647911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82" name="object 19482"/>
            <p:cNvSpPr/>
            <p:nvPr/>
          </p:nvSpPr>
          <p:spPr>
            <a:xfrm>
              <a:off x="647974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83" name="object 19483"/>
            <p:cNvSpPr/>
            <p:nvPr/>
          </p:nvSpPr>
          <p:spPr>
            <a:xfrm>
              <a:off x="647987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84" name="object 19484"/>
            <p:cNvSpPr/>
            <p:nvPr/>
          </p:nvSpPr>
          <p:spPr>
            <a:xfrm>
              <a:off x="647999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85" name="object 19485"/>
            <p:cNvSpPr/>
            <p:nvPr/>
          </p:nvSpPr>
          <p:spPr>
            <a:xfrm>
              <a:off x="648025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86" name="object 19486"/>
            <p:cNvSpPr/>
            <p:nvPr/>
          </p:nvSpPr>
          <p:spPr>
            <a:xfrm>
              <a:off x="6481011" y="4161264"/>
              <a:ext cx="0" cy="10795"/>
            </a:xfrm>
            <a:custGeom>
              <a:avLst/>
              <a:gdLst/>
              <a:ahLst/>
              <a:cxnLst/>
              <a:rect l="l" t="t" r="r" b="b"/>
              <a:pathLst>
                <a:path h="10795">
                  <a:moveTo>
                    <a:pt x="0" y="1032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87" name="object 19487"/>
            <p:cNvSpPr/>
            <p:nvPr/>
          </p:nvSpPr>
          <p:spPr>
            <a:xfrm>
              <a:off x="6481138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88" name="object 19488"/>
            <p:cNvSpPr/>
            <p:nvPr/>
          </p:nvSpPr>
          <p:spPr>
            <a:xfrm>
              <a:off x="6481264" y="417020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96"/>
                  </a:moveTo>
                  <a:lnTo>
                    <a:pt x="887" y="69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89" name="object 19489"/>
            <p:cNvSpPr/>
            <p:nvPr/>
          </p:nvSpPr>
          <p:spPr>
            <a:xfrm>
              <a:off x="6481391" y="41712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90" name="object 19490"/>
            <p:cNvSpPr/>
            <p:nvPr/>
          </p:nvSpPr>
          <p:spPr>
            <a:xfrm>
              <a:off x="648177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91" name="object 19491"/>
            <p:cNvSpPr/>
            <p:nvPr/>
          </p:nvSpPr>
          <p:spPr>
            <a:xfrm>
              <a:off x="648215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92" name="object 19492"/>
            <p:cNvSpPr/>
            <p:nvPr/>
          </p:nvSpPr>
          <p:spPr>
            <a:xfrm>
              <a:off x="648240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93" name="object 19493"/>
            <p:cNvSpPr/>
            <p:nvPr/>
          </p:nvSpPr>
          <p:spPr>
            <a:xfrm>
              <a:off x="648253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94" name="object 19494"/>
            <p:cNvSpPr/>
            <p:nvPr/>
          </p:nvSpPr>
          <p:spPr>
            <a:xfrm>
              <a:off x="648278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95" name="object 19495"/>
            <p:cNvSpPr/>
            <p:nvPr/>
          </p:nvSpPr>
          <p:spPr>
            <a:xfrm>
              <a:off x="648341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96" name="object 19496"/>
            <p:cNvSpPr/>
            <p:nvPr/>
          </p:nvSpPr>
          <p:spPr>
            <a:xfrm>
              <a:off x="6483672" y="4168632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81"/>
                  </a:moveTo>
                  <a:lnTo>
                    <a:pt x="887" y="148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97" name="object 19497"/>
            <p:cNvSpPr/>
            <p:nvPr/>
          </p:nvSpPr>
          <p:spPr>
            <a:xfrm>
              <a:off x="6483799" y="41711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98" name="object 19498"/>
            <p:cNvSpPr/>
            <p:nvPr/>
          </p:nvSpPr>
          <p:spPr>
            <a:xfrm>
              <a:off x="6483926" y="417015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21"/>
                  </a:moveTo>
                  <a:lnTo>
                    <a:pt x="887" y="72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99" name="object 19499"/>
            <p:cNvSpPr/>
            <p:nvPr/>
          </p:nvSpPr>
          <p:spPr>
            <a:xfrm>
              <a:off x="648392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00" name="object 19500"/>
            <p:cNvSpPr/>
            <p:nvPr/>
          </p:nvSpPr>
          <p:spPr>
            <a:xfrm>
              <a:off x="6484052" y="41711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01" name="object 19501"/>
            <p:cNvSpPr/>
            <p:nvPr/>
          </p:nvSpPr>
          <p:spPr>
            <a:xfrm>
              <a:off x="648430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02" name="object 19502"/>
            <p:cNvSpPr/>
            <p:nvPr/>
          </p:nvSpPr>
          <p:spPr>
            <a:xfrm>
              <a:off x="648506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03" name="object 19503"/>
            <p:cNvSpPr/>
            <p:nvPr/>
          </p:nvSpPr>
          <p:spPr>
            <a:xfrm>
              <a:off x="648519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04" name="object 19504"/>
            <p:cNvSpPr/>
            <p:nvPr/>
          </p:nvSpPr>
          <p:spPr>
            <a:xfrm>
              <a:off x="648608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05" name="object 19505"/>
            <p:cNvSpPr/>
            <p:nvPr/>
          </p:nvSpPr>
          <p:spPr>
            <a:xfrm>
              <a:off x="6486333" y="41711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06" name="object 19506"/>
            <p:cNvSpPr/>
            <p:nvPr/>
          </p:nvSpPr>
          <p:spPr>
            <a:xfrm>
              <a:off x="6486460" y="417065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8"/>
                  </a:moveTo>
                  <a:lnTo>
                    <a:pt x="887" y="46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07" name="object 19507"/>
            <p:cNvSpPr/>
            <p:nvPr/>
          </p:nvSpPr>
          <p:spPr>
            <a:xfrm>
              <a:off x="6486587" y="417082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08" name="object 19508"/>
            <p:cNvSpPr/>
            <p:nvPr/>
          </p:nvSpPr>
          <p:spPr>
            <a:xfrm>
              <a:off x="6486714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09" name="object 19509"/>
            <p:cNvSpPr/>
            <p:nvPr/>
          </p:nvSpPr>
          <p:spPr>
            <a:xfrm>
              <a:off x="648696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10" name="object 19510"/>
            <p:cNvSpPr/>
            <p:nvPr/>
          </p:nvSpPr>
          <p:spPr>
            <a:xfrm>
              <a:off x="648772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11" name="object 19511"/>
            <p:cNvSpPr/>
            <p:nvPr/>
          </p:nvSpPr>
          <p:spPr>
            <a:xfrm>
              <a:off x="648874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12" name="object 19512"/>
            <p:cNvSpPr/>
            <p:nvPr/>
          </p:nvSpPr>
          <p:spPr>
            <a:xfrm>
              <a:off x="6488995" y="41710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13" name="object 19513"/>
            <p:cNvSpPr/>
            <p:nvPr/>
          </p:nvSpPr>
          <p:spPr>
            <a:xfrm>
              <a:off x="6489121" y="417036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13"/>
                  </a:moveTo>
                  <a:lnTo>
                    <a:pt x="887" y="6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14" name="object 19514"/>
            <p:cNvSpPr/>
            <p:nvPr/>
          </p:nvSpPr>
          <p:spPr>
            <a:xfrm>
              <a:off x="6489248" y="41711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15" name="object 19515"/>
            <p:cNvSpPr/>
            <p:nvPr/>
          </p:nvSpPr>
          <p:spPr>
            <a:xfrm>
              <a:off x="6489375" y="41711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16" name="object 19516"/>
            <p:cNvSpPr/>
            <p:nvPr/>
          </p:nvSpPr>
          <p:spPr>
            <a:xfrm>
              <a:off x="648950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17" name="object 19517"/>
            <p:cNvSpPr/>
            <p:nvPr/>
          </p:nvSpPr>
          <p:spPr>
            <a:xfrm>
              <a:off x="648975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18" name="object 19518"/>
            <p:cNvSpPr/>
            <p:nvPr/>
          </p:nvSpPr>
          <p:spPr>
            <a:xfrm>
              <a:off x="649000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19" name="object 19519"/>
            <p:cNvSpPr/>
            <p:nvPr/>
          </p:nvSpPr>
          <p:spPr>
            <a:xfrm>
              <a:off x="649038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20" name="object 19520"/>
            <p:cNvSpPr/>
            <p:nvPr/>
          </p:nvSpPr>
          <p:spPr>
            <a:xfrm>
              <a:off x="6489628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21" name="object 19521"/>
            <p:cNvSpPr/>
            <p:nvPr/>
          </p:nvSpPr>
          <p:spPr>
            <a:xfrm>
              <a:off x="649140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22" name="object 19522"/>
            <p:cNvSpPr/>
            <p:nvPr/>
          </p:nvSpPr>
          <p:spPr>
            <a:xfrm>
              <a:off x="6491656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23" name="object 19523"/>
            <p:cNvSpPr/>
            <p:nvPr/>
          </p:nvSpPr>
          <p:spPr>
            <a:xfrm>
              <a:off x="6491783" y="417051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8"/>
                  </a:moveTo>
                  <a:lnTo>
                    <a:pt x="887" y="53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24" name="object 19524"/>
            <p:cNvSpPr/>
            <p:nvPr/>
          </p:nvSpPr>
          <p:spPr>
            <a:xfrm>
              <a:off x="6491909" y="417083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25" name="object 19525"/>
            <p:cNvSpPr/>
            <p:nvPr/>
          </p:nvSpPr>
          <p:spPr>
            <a:xfrm>
              <a:off x="6492036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26" name="object 19526"/>
            <p:cNvSpPr/>
            <p:nvPr/>
          </p:nvSpPr>
          <p:spPr>
            <a:xfrm>
              <a:off x="649216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27" name="object 19527"/>
            <p:cNvSpPr/>
            <p:nvPr/>
          </p:nvSpPr>
          <p:spPr>
            <a:xfrm>
              <a:off x="649229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28" name="object 19528"/>
            <p:cNvSpPr/>
            <p:nvPr/>
          </p:nvSpPr>
          <p:spPr>
            <a:xfrm>
              <a:off x="649267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29" name="object 19529"/>
            <p:cNvSpPr/>
            <p:nvPr/>
          </p:nvSpPr>
          <p:spPr>
            <a:xfrm>
              <a:off x="6492036" y="417158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30" name="object 19530"/>
            <p:cNvSpPr/>
            <p:nvPr/>
          </p:nvSpPr>
          <p:spPr>
            <a:xfrm>
              <a:off x="6494191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31" name="object 19531"/>
            <p:cNvSpPr/>
            <p:nvPr/>
          </p:nvSpPr>
          <p:spPr>
            <a:xfrm>
              <a:off x="649419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32" name="object 19532"/>
            <p:cNvSpPr/>
            <p:nvPr/>
          </p:nvSpPr>
          <p:spPr>
            <a:xfrm>
              <a:off x="6494444" y="417024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77"/>
                  </a:moveTo>
                  <a:lnTo>
                    <a:pt x="887" y="6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33" name="object 19533"/>
            <p:cNvSpPr/>
            <p:nvPr/>
          </p:nvSpPr>
          <p:spPr>
            <a:xfrm>
              <a:off x="6494571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34" name="object 19534"/>
            <p:cNvSpPr/>
            <p:nvPr/>
          </p:nvSpPr>
          <p:spPr>
            <a:xfrm>
              <a:off x="6494698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35" name="object 19535"/>
            <p:cNvSpPr/>
            <p:nvPr/>
          </p:nvSpPr>
          <p:spPr>
            <a:xfrm>
              <a:off x="649482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36" name="object 19536"/>
            <p:cNvSpPr/>
            <p:nvPr/>
          </p:nvSpPr>
          <p:spPr>
            <a:xfrm>
              <a:off x="649495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37" name="object 19537"/>
            <p:cNvSpPr/>
            <p:nvPr/>
          </p:nvSpPr>
          <p:spPr>
            <a:xfrm>
              <a:off x="649533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38" name="object 19538"/>
            <p:cNvSpPr/>
            <p:nvPr/>
          </p:nvSpPr>
          <p:spPr>
            <a:xfrm>
              <a:off x="649558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39" name="object 19539"/>
            <p:cNvSpPr/>
            <p:nvPr/>
          </p:nvSpPr>
          <p:spPr>
            <a:xfrm>
              <a:off x="649571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40" name="object 19540"/>
            <p:cNvSpPr/>
            <p:nvPr/>
          </p:nvSpPr>
          <p:spPr>
            <a:xfrm>
              <a:off x="649659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41" name="object 19541"/>
            <p:cNvSpPr/>
            <p:nvPr/>
          </p:nvSpPr>
          <p:spPr>
            <a:xfrm>
              <a:off x="649672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42" name="object 19542"/>
            <p:cNvSpPr/>
            <p:nvPr/>
          </p:nvSpPr>
          <p:spPr>
            <a:xfrm>
              <a:off x="6497105" y="417092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43" name="object 19543"/>
            <p:cNvSpPr/>
            <p:nvPr/>
          </p:nvSpPr>
          <p:spPr>
            <a:xfrm>
              <a:off x="6497232" y="417073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44" name="object 19544"/>
            <p:cNvSpPr/>
            <p:nvPr/>
          </p:nvSpPr>
          <p:spPr>
            <a:xfrm>
              <a:off x="649735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45" name="object 19545"/>
            <p:cNvSpPr/>
            <p:nvPr/>
          </p:nvSpPr>
          <p:spPr>
            <a:xfrm>
              <a:off x="649799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46" name="object 19546"/>
            <p:cNvSpPr/>
            <p:nvPr/>
          </p:nvSpPr>
          <p:spPr>
            <a:xfrm>
              <a:off x="649824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47" name="object 19547"/>
            <p:cNvSpPr/>
            <p:nvPr/>
          </p:nvSpPr>
          <p:spPr>
            <a:xfrm>
              <a:off x="649837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48" name="object 19548"/>
            <p:cNvSpPr/>
            <p:nvPr/>
          </p:nvSpPr>
          <p:spPr>
            <a:xfrm>
              <a:off x="649926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49" name="object 19549"/>
            <p:cNvSpPr/>
            <p:nvPr/>
          </p:nvSpPr>
          <p:spPr>
            <a:xfrm>
              <a:off x="6499513" y="417036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13"/>
                  </a:moveTo>
                  <a:lnTo>
                    <a:pt x="887" y="6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50" name="object 19550"/>
            <p:cNvSpPr/>
            <p:nvPr/>
          </p:nvSpPr>
          <p:spPr>
            <a:xfrm>
              <a:off x="6499640" y="417026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64"/>
                  </a:moveTo>
                  <a:lnTo>
                    <a:pt x="887" y="6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51" name="object 19551"/>
            <p:cNvSpPr/>
            <p:nvPr/>
          </p:nvSpPr>
          <p:spPr>
            <a:xfrm>
              <a:off x="6499767" y="417046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3"/>
                  </a:moveTo>
                  <a:lnTo>
                    <a:pt x="887" y="5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52" name="object 19552"/>
            <p:cNvSpPr/>
            <p:nvPr/>
          </p:nvSpPr>
          <p:spPr>
            <a:xfrm>
              <a:off x="6499893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53" name="object 19553"/>
            <p:cNvSpPr/>
            <p:nvPr/>
          </p:nvSpPr>
          <p:spPr>
            <a:xfrm>
              <a:off x="649989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54" name="object 19554"/>
            <p:cNvSpPr/>
            <p:nvPr/>
          </p:nvSpPr>
          <p:spPr>
            <a:xfrm>
              <a:off x="650002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55" name="object 19555"/>
            <p:cNvSpPr/>
            <p:nvPr/>
          </p:nvSpPr>
          <p:spPr>
            <a:xfrm>
              <a:off x="650078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56" name="object 19556"/>
            <p:cNvSpPr/>
            <p:nvPr/>
          </p:nvSpPr>
          <p:spPr>
            <a:xfrm>
              <a:off x="650090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57" name="object 19557"/>
            <p:cNvSpPr/>
            <p:nvPr/>
          </p:nvSpPr>
          <p:spPr>
            <a:xfrm>
              <a:off x="650116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58" name="object 19558"/>
            <p:cNvSpPr/>
            <p:nvPr/>
          </p:nvSpPr>
          <p:spPr>
            <a:xfrm>
              <a:off x="650166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59" name="object 19559"/>
            <p:cNvSpPr/>
            <p:nvPr/>
          </p:nvSpPr>
          <p:spPr>
            <a:xfrm>
              <a:off x="6500907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60" name="object 19560"/>
            <p:cNvSpPr/>
            <p:nvPr/>
          </p:nvSpPr>
          <p:spPr>
            <a:xfrm>
              <a:off x="6502175" y="41710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61" name="object 19561"/>
            <p:cNvSpPr/>
            <p:nvPr/>
          </p:nvSpPr>
          <p:spPr>
            <a:xfrm>
              <a:off x="6502301" y="41712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62" name="object 19562"/>
            <p:cNvSpPr/>
            <p:nvPr/>
          </p:nvSpPr>
          <p:spPr>
            <a:xfrm>
              <a:off x="6502428" y="417080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63" name="object 19563"/>
            <p:cNvSpPr/>
            <p:nvPr/>
          </p:nvSpPr>
          <p:spPr>
            <a:xfrm>
              <a:off x="6502555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64" name="object 19564"/>
            <p:cNvSpPr/>
            <p:nvPr/>
          </p:nvSpPr>
          <p:spPr>
            <a:xfrm>
              <a:off x="650255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65" name="object 19565"/>
            <p:cNvSpPr/>
            <p:nvPr/>
          </p:nvSpPr>
          <p:spPr>
            <a:xfrm>
              <a:off x="650344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66" name="object 19566"/>
            <p:cNvSpPr/>
            <p:nvPr/>
          </p:nvSpPr>
          <p:spPr>
            <a:xfrm>
              <a:off x="650432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67" name="object 19567"/>
            <p:cNvSpPr/>
            <p:nvPr/>
          </p:nvSpPr>
          <p:spPr>
            <a:xfrm>
              <a:off x="6504582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68" name="object 19568"/>
            <p:cNvSpPr/>
            <p:nvPr/>
          </p:nvSpPr>
          <p:spPr>
            <a:xfrm>
              <a:off x="6504709" y="41711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69" name="object 19569"/>
            <p:cNvSpPr/>
            <p:nvPr/>
          </p:nvSpPr>
          <p:spPr>
            <a:xfrm>
              <a:off x="6504963" y="4165227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36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70" name="object 19570"/>
            <p:cNvSpPr/>
            <p:nvPr/>
          </p:nvSpPr>
          <p:spPr>
            <a:xfrm>
              <a:off x="650508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71" name="object 19571"/>
            <p:cNvSpPr/>
            <p:nvPr/>
          </p:nvSpPr>
          <p:spPr>
            <a:xfrm>
              <a:off x="650521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72" name="object 19572"/>
            <p:cNvSpPr/>
            <p:nvPr/>
          </p:nvSpPr>
          <p:spPr>
            <a:xfrm>
              <a:off x="650610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73" name="object 19573"/>
            <p:cNvSpPr/>
            <p:nvPr/>
          </p:nvSpPr>
          <p:spPr>
            <a:xfrm>
              <a:off x="650610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74" name="object 19574"/>
            <p:cNvSpPr/>
            <p:nvPr/>
          </p:nvSpPr>
          <p:spPr>
            <a:xfrm>
              <a:off x="650724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75" name="object 19575"/>
            <p:cNvSpPr/>
            <p:nvPr/>
          </p:nvSpPr>
          <p:spPr>
            <a:xfrm>
              <a:off x="6507370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76" name="object 19576"/>
            <p:cNvSpPr/>
            <p:nvPr/>
          </p:nvSpPr>
          <p:spPr>
            <a:xfrm>
              <a:off x="6507624" y="4168898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48"/>
                  </a:moveTo>
                  <a:lnTo>
                    <a:pt x="887" y="134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77" name="object 19577"/>
            <p:cNvSpPr/>
            <p:nvPr/>
          </p:nvSpPr>
          <p:spPr>
            <a:xfrm>
              <a:off x="650775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78" name="object 19578"/>
            <p:cNvSpPr/>
            <p:nvPr/>
          </p:nvSpPr>
          <p:spPr>
            <a:xfrm>
              <a:off x="6507877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79" name="object 19579"/>
            <p:cNvSpPr/>
            <p:nvPr/>
          </p:nvSpPr>
          <p:spPr>
            <a:xfrm>
              <a:off x="6508004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80" name="object 19580"/>
            <p:cNvSpPr/>
            <p:nvPr/>
          </p:nvSpPr>
          <p:spPr>
            <a:xfrm>
              <a:off x="650813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81" name="object 19581"/>
            <p:cNvSpPr/>
            <p:nvPr/>
          </p:nvSpPr>
          <p:spPr>
            <a:xfrm>
              <a:off x="650876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82" name="object 19582"/>
            <p:cNvSpPr/>
            <p:nvPr/>
          </p:nvSpPr>
          <p:spPr>
            <a:xfrm>
              <a:off x="650901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83" name="object 19583"/>
            <p:cNvSpPr/>
            <p:nvPr/>
          </p:nvSpPr>
          <p:spPr>
            <a:xfrm>
              <a:off x="650977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84" name="object 19584"/>
            <p:cNvSpPr/>
            <p:nvPr/>
          </p:nvSpPr>
          <p:spPr>
            <a:xfrm>
              <a:off x="6510032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85" name="object 19585"/>
            <p:cNvSpPr/>
            <p:nvPr/>
          </p:nvSpPr>
          <p:spPr>
            <a:xfrm>
              <a:off x="6510285" y="4164733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86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86" name="object 19586"/>
            <p:cNvSpPr/>
            <p:nvPr/>
          </p:nvSpPr>
          <p:spPr>
            <a:xfrm>
              <a:off x="651053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87" name="object 19587"/>
            <p:cNvSpPr/>
            <p:nvPr/>
          </p:nvSpPr>
          <p:spPr>
            <a:xfrm>
              <a:off x="6510539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88" name="object 19588"/>
            <p:cNvSpPr/>
            <p:nvPr/>
          </p:nvSpPr>
          <p:spPr>
            <a:xfrm>
              <a:off x="651117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89" name="object 19589"/>
            <p:cNvSpPr/>
            <p:nvPr/>
          </p:nvSpPr>
          <p:spPr>
            <a:xfrm>
              <a:off x="651129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90" name="object 19590"/>
            <p:cNvSpPr/>
            <p:nvPr/>
          </p:nvSpPr>
          <p:spPr>
            <a:xfrm>
              <a:off x="651142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91" name="object 19591"/>
            <p:cNvSpPr/>
            <p:nvPr/>
          </p:nvSpPr>
          <p:spPr>
            <a:xfrm>
              <a:off x="651180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92" name="object 19592"/>
            <p:cNvSpPr/>
            <p:nvPr/>
          </p:nvSpPr>
          <p:spPr>
            <a:xfrm>
              <a:off x="651244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93" name="object 19593"/>
            <p:cNvSpPr/>
            <p:nvPr/>
          </p:nvSpPr>
          <p:spPr>
            <a:xfrm>
              <a:off x="6512566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94" name="object 19594"/>
            <p:cNvSpPr/>
            <p:nvPr/>
          </p:nvSpPr>
          <p:spPr>
            <a:xfrm>
              <a:off x="6512820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95" name="object 19595"/>
            <p:cNvSpPr/>
            <p:nvPr/>
          </p:nvSpPr>
          <p:spPr>
            <a:xfrm>
              <a:off x="6512946" y="4168569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12"/>
                  </a:moveTo>
                  <a:lnTo>
                    <a:pt x="887" y="15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96" name="object 19596"/>
            <p:cNvSpPr/>
            <p:nvPr/>
          </p:nvSpPr>
          <p:spPr>
            <a:xfrm>
              <a:off x="6513073" y="417078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05"/>
                  </a:moveTo>
                  <a:lnTo>
                    <a:pt x="887" y="40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97" name="object 19597"/>
            <p:cNvSpPr/>
            <p:nvPr/>
          </p:nvSpPr>
          <p:spPr>
            <a:xfrm>
              <a:off x="6513200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98" name="object 19598"/>
            <p:cNvSpPr/>
            <p:nvPr/>
          </p:nvSpPr>
          <p:spPr>
            <a:xfrm>
              <a:off x="651396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99" name="object 19599"/>
            <p:cNvSpPr/>
            <p:nvPr/>
          </p:nvSpPr>
          <p:spPr>
            <a:xfrm>
              <a:off x="651408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00" name="object 19600"/>
            <p:cNvSpPr/>
            <p:nvPr/>
          </p:nvSpPr>
          <p:spPr>
            <a:xfrm>
              <a:off x="651421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01" name="object 19601"/>
            <p:cNvSpPr/>
            <p:nvPr/>
          </p:nvSpPr>
          <p:spPr>
            <a:xfrm>
              <a:off x="651446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02" name="object 19602"/>
            <p:cNvSpPr/>
            <p:nvPr/>
          </p:nvSpPr>
          <p:spPr>
            <a:xfrm>
              <a:off x="651472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03" name="object 19603"/>
            <p:cNvSpPr/>
            <p:nvPr/>
          </p:nvSpPr>
          <p:spPr>
            <a:xfrm>
              <a:off x="6515101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04" name="object 19604"/>
            <p:cNvSpPr/>
            <p:nvPr/>
          </p:nvSpPr>
          <p:spPr>
            <a:xfrm>
              <a:off x="6515228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05" name="object 19605"/>
            <p:cNvSpPr/>
            <p:nvPr/>
          </p:nvSpPr>
          <p:spPr>
            <a:xfrm>
              <a:off x="6515481" y="4167493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10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06" name="object 19606"/>
            <p:cNvSpPr/>
            <p:nvPr/>
          </p:nvSpPr>
          <p:spPr>
            <a:xfrm>
              <a:off x="6515481" y="41710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07" name="object 19607"/>
            <p:cNvSpPr/>
            <p:nvPr/>
          </p:nvSpPr>
          <p:spPr>
            <a:xfrm>
              <a:off x="6515734" y="41712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08" name="object 19608"/>
            <p:cNvSpPr/>
            <p:nvPr/>
          </p:nvSpPr>
          <p:spPr>
            <a:xfrm>
              <a:off x="6515861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09" name="object 19609"/>
            <p:cNvSpPr/>
            <p:nvPr/>
          </p:nvSpPr>
          <p:spPr>
            <a:xfrm>
              <a:off x="651598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10" name="object 19610"/>
            <p:cNvSpPr/>
            <p:nvPr/>
          </p:nvSpPr>
          <p:spPr>
            <a:xfrm>
              <a:off x="651649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11" name="object 19611"/>
            <p:cNvSpPr/>
            <p:nvPr/>
          </p:nvSpPr>
          <p:spPr>
            <a:xfrm>
              <a:off x="6515861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12" name="object 19612"/>
            <p:cNvSpPr/>
            <p:nvPr/>
          </p:nvSpPr>
          <p:spPr>
            <a:xfrm>
              <a:off x="651750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13" name="object 19613"/>
            <p:cNvSpPr/>
            <p:nvPr/>
          </p:nvSpPr>
          <p:spPr>
            <a:xfrm>
              <a:off x="651776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14" name="object 19614"/>
            <p:cNvSpPr/>
            <p:nvPr/>
          </p:nvSpPr>
          <p:spPr>
            <a:xfrm>
              <a:off x="651788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15" name="object 19615"/>
            <p:cNvSpPr/>
            <p:nvPr/>
          </p:nvSpPr>
          <p:spPr>
            <a:xfrm>
              <a:off x="6518142" y="4168442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76"/>
                  </a:moveTo>
                  <a:lnTo>
                    <a:pt x="887" y="157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16" name="object 19616"/>
            <p:cNvSpPr/>
            <p:nvPr/>
          </p:nvSpPr>
          <p:spPr>
            <a:xfrm>
              <a:off x="6518396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17" name="object 19617"/>
            <p:cNvSpPr/>
            <p:nvPr/>
          </p:nvSpPr>
          <p:spPr>
            <a:xfrm>
              <a:off x="651839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18" name="object 19618"/>
            <p:cNvSpPr/>
            <p:nvPr/>
          </p:nvSpPr>
          <p:spPr>
            <a:xfrm>
              <a:off x="651852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19" name="object 19619"/>
            <p:cNvSpPr/>
            <p:nvPr/>
          </p:nvSpPr>
          <p:spPr>
            <a:xfrm>
              <a:off x="651890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20" name="object 19620"/>
            <p:cNvSpPr/>
            <p:nvPr/>
          </p:nvSpPr>
          <p:spPr>
            <a:xfrm>
              <a:off x="651928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21" name="object 19621"/>
            <p:cNvSpPr/>
            <p:nvPr/>
          </p:nvSpPr>
          <p:spPr>
            <a:xfrm>
              <a:off x="651941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22" name="object 19622"/>
            <p:cNvSpPr/>
            <p:nvPr/>
          </p:nvSpPr>
          <p:spPr>
            <a:xfrm>
              <a:off x="651966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23" name="object 19623"/>
            <p:cNvSpPr/>
            <p:nvPr/>
          </p:nvSpPr>
          <p:spPr>
            <a:xfrm>
              <a:off x="6520550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24" name="object 19624"/>
            <p:cNvSpPr/>
            <p:nvPr/>
          </p:nvSpPr>
          <p:spPr>
            <a:xfrm>
              <a:off x="6520804" y="4169467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63"/>
                  </a:moveTo>
                  <a:lnTo>
                    <a:pt x="887" y="10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25" name="object 19625"/>
            <p:cNvSpPr/>
            <p:nvPr/>
          </p:nvSpPr>
          <p:spPr>
            <a:xfrm>
              <a:off x="652093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26" name="object 19626"/>
            <p:cNvSpPr/>
            <p:nvPr/>
          </p:nvSpPr>
          <p:spPr>
            <a:xfrm>
              <a:off x="6521184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27" name="object 19627"/>
            <p:cNvSpPr/>
            <p:nvPr/>
          </p:nvSpPr>
          <p:spPr>
            <a:xfrm>
              <a:off x="652156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28" name="object 19628"/>
            <p:cNvSpPr/>
            <p:nvPr/>
          </p:nvSpPr>
          <p:spPr>
            <a:xfrm>
              <a:off x="652181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29" name="object 19629"/>
            <p:cNvSpPr/>
            <p:nvPr/>
          </p:nvSpPr>
          <p:spPr>
            <a:xfrm>
              <a:off x="652194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30" name="object 19630"/>
            <p:cNvSpPr/>
            <p:nvPr/>
          </p:nvSpPr>
          <p:spPr>
            <a:xfrm>
              <a:off x="652207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31" name="object 19631"/>
            <p:cNvSpPr/>
            <p:nvPr/>
          </p:nvSpPr>
          <p:spPr>
            <a:xfrm>
              <a:off x="652219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32" name="object 19632"/>
            <p:cNvSpPr/>
            <p:nvPr/>
          </p:nvSpPr>
          <p:spPr>
            <a:xfrm>
              <a:off x="652232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33" name="object 19633"/>
            <p:cNvSpPr/>
            <p:nvPr/>
          </p:nvSpPr>
          <p:spPr>
            <a:xfrm>
              <a:off x="6523212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34" name="object 19634"/>
            <p:cNvSpPr/>
            <p:nvPr/>
          </p:nvSpPr>
          <p:spPr>
            <a:xfrm>
              <a:off x="6523465" y="4168239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77"/>
                  </a:moveTo>
                  <a:lnTo>
                    <a:pt x="887" y="1677"/>
                  </a:lnTo>
                </a:path>
              </a:pathLst>
            </a:custGeom>
            <a:ln w="3354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35" name="object 19635"/>
            <p:cNvSpPr/>
            <p:nvPr/>
          </p:nvSpPr>
          <p:spPr>
            <a:xfrm>
              <a:off x="652359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36" name="object 19636"/>
            <p:cNvSpPr/>
            <p:nvPr/>
          </p:nvSpPr>
          <p:spPr>
            <a:xfrm>
              <a:off x="652371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37" name="object 19637"/>
            <p:cNvSpPr/>
            <p:nvPr/>
          </p:nvSpPr>
          <p:spPr>
            <a:xfrm>
              <a:off x="6523845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38" name="object 19638"/>
            <p:cNvSpPr/>
            <p:nvPr/>
          </p:nvSpPr>
          <p:spPr>
            <a:xfrm>
              <a:off x="6523085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506" y="0"/>
                  </a:moveTo>
                  <a:lnTo>
                    <a:pt x="2281" y="0"/>
                  </a:lnTo>
                </a:path>
                <a:path w="2540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39" name="object 19639"/>
            <p:cNvSpPr/>
            <p:nvPr/>
          </p:nvSpPr>
          <p:spPr>
            <a:xfrm>
              <a:off x="652473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40" name="object 19640"/>
            <p:cNvSpPr/>
            <p:nvPr/>
          </p:nvSpPr>
          <p:spPr>
            <a:xfrm>
              <a:off x="6525873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41" name="object 19641"/>
            <p:cNvSpPr/>
            <p:nvPr/>
          </p:nvSpPr>
          <p:spPr>
            <a:xfrm>
              <a:off x="6525999" y="4168556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19"/>
                  </a:moveTo>
                  <a:lnTo>
                    <a:pt x="887" y="151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42" name="object 19642"/>
            <p:cNvSpPr/>
            <p:nvPr/>
          </p:nvSpPr>
          <p:spPr>
            <a:xfrm>
              <a:off x="6526253" y="41712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43" name="object 19643"/>
            <p:cNvSpPr/>
            <p:nvPr/>
          </p:nvSpPr>
          <p:spPr>
            <a:xfrm>
              <a:off x="652650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44" name="object 19644"/>
            <p:cNvSpPr/>
            <p:nvPr/>
          </p:nvSpPr>
          <p:spPr>
            <a:xfrm>
              <a:off x="652676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45" name="object 19645"/>
            <p:cNvSpPr/>
            <p:nvPr/>
          </p:nvSpPr>
          <p:spPr>
            <a:xfrm>
              <a:off x="652701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46" name="object 19646"/>
            <p:cNvSpPr/>
            <p:nvPr/>
          </p:nvSpPr>
          <p:spPr>
            <a:xfrm>
              <a:off x="652714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47" name="object 19647"/>
            <p:cNvSpPr/>
            <p:nvPr/>
          </p:nvSpPr>
          <p:spPr>
            <a:xfrm>
              <a:off x="652726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48" name="object 19648"/>
            <p:cNvSpPr/>
            <p:nvPr/>
          </p:nvSpPr>
          <p:spPr>
            <a:xfrm>
              <a:off x="652828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49" name="object 19649"/>
            <p:cNvSpPr/>
            <p:nvPr/>
          </p:nvSpPr>
          <p:spPr>
            <a:xfrm>
              <a:off x="652840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50" name="object 19650"/>
            <p:cNvSpPr/>
            <p:nvPr/>
          </p:nvSpPr>
          <p:spPr>
            <a:xfrm>
              <a:off x="6528661" y="4169328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32"/>
                  </a:moveTo>
                  <a:lnTo>
                    <a:pt x="887" y="1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51" name="object 19651"/>
            <p:cNvSpPr/>
            <p:nvPr/>
          </p:nvSpPr>
          <p:spPr>
            <a:xfrm>
              <a:off x="6528788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52" name="object 19652"/>
            <p:cNvSpPr/>
            <p:nvPr/>
          </p:nvSpPr>
          <p:spPr>
            <a:xfrm>
              <a:off x="6528914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53" name="object 19653"/>
            <p:cNvSpPr/>
            <p:nvPr/>
          </p:nvSpPr>
          <p:spPr>
            <a:xfrm>
              <a:off x="652916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54" name="object 19654"/>
            <p:cNvSpPr/>
            <p:nvPr/>
          </p:nvSpPr>
          <p:spPr>
            <a:xfrm>
              <a:off x="652980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55" name="object 19655"/>
            <p:cNvSpPr/>
            <p:nvPr/>
          </p:nvSpPr>
          <p:spPr>
            <a:xfrm>
              <a:off x="653005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56" name="object 19656"/>
            <p:cNvSpPr/>
            <p:nvPr/>
          </p:nvSpPr>
          <p:spPr>
            <a:xfrm>
              <a:off x="653081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57" name="object 19657"/>
            <p:cNvSpPr/>
            <p:nvPr/>
          </p:nvSpPr>
          <p:spPr>
            <a:xfrm>
              <a:off x="653119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58" name="object 19658"/>
            <p:cNvSpPr/>
            <p:nvPr/>
          </p:nvSpPr>
          <p:spPr>
            <a:xfrm>
              <a:off x="6531322" y="4168923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35"/>
                  </a:moveTo>
                  <a:lnTo>
                    <a:pt x="887" y="133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59" name="object 19659"/>
            <p:cNvSpPr/>
            <p:nvPr/>
          </p:nvSpPr>
          <p:spPr>
            <a:xfrm>
              <a:off x="653144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60" name="object 19660"/>
            <p:cNvSpPr/>
            <p:nvPr/>
          </p:nvSpPr>
          <p:spPr>
            <a:xfrm>
              <a:off x="6531449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61" name="object 19661"/>
            <p:cNvSpPr/>
            <p:nvPr/>
          </p:nvSpPr>
          <p:spPr>
            <a:xfrm>
              <a:off x="653284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62" name="object 19662"/>
            <p:cNvSpPr/>
            <p:nvPr/>
          </p:nvSpPr>
          <p:spPr>
            <a:xfrm>
              <a:off x="653335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63" name="object 19663"/>
            <p:cNvSpPr/>
            <p:nvPr/>
          </p:nvSpPr>
          <p:spPr>
            <a:xfrm>
              <a:off x="653347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64" name="object 19664"/>
            <p:cNvSpPr/>
            <p:nvPr/>
          </p:nvSpPr>
          <p:spPr>
            <a:xfrm>
              <a:off x="653360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65" name="object 19665"/>
            <p:cNvSpPr/>
            <p:nvPr/>
          </p:nvSpPr>
          <p:spPr>
            <a:xfrm>
              <a:off x="653373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66" name="object 19666"/>
            <p:cNvSpPr/>
            <p:nvPr/>
          </p:nvSpPr>
          <p:spPr>
            <a:xfrm>
              <a:off x="6533983" y="416977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11"/>
                  </a:moveTo>
                  <a:lnTo>
                    <a:pt x="887" y="91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67" name="object 19667"/>
            <p:cNvSpPr/>
            <p:nvPr/>
          </p:nvSpPr>
          <p:spPr>
            <a:xfrm>
              <a:off x="6534110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68" name="object 19668"/>
            <p:cNvSpPr/>
            <p:nvPr/>
          </p:nvSpPr>
          <p:spPr>
            <a:xfrm>
              <a:off x="653423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69" name="object 19669"/>
            <p:cNvSpPr/>
            <p:nvPr/>
          </p:nvSpPr>
          <p:spPr>
            <a:xfrm>
              <a:off x="653461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70" name="object 19670"/>
            <p:cNvSpPr/>
            <p:nvPr/>
          </p:nvSpPr>
          <p:spPr>
            <a:xfrm>
              <a:off x="653499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71" name="object 19671"/>
            <p:cNvSpPr/>
            <p:nvPr/>
          </p:nvSpPr>
          <p:spPr>
            <a:xfrm>
              <a:off x="653512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72" name="object 19672"/>
            <p:cNvSpPr/>
            <p:nvPr/>
          </p:nvSpPr>
          <p:spPr>
            <a:xfrm>
              <a:off x="6536264" y="41712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73" name="object 19673"/>
            <p:cNvSpPr/>
            <p:nvPr/>
          </p:nvSpPr>
          <p:spPr>
            <a:xfrm>
              <a:off x="6536518" y="416991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41"/>
                  </a:moveTo>
                  <a:lnTo>
                    <a:pt x="887" y="84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74" name="object 19674"/>
            <p:cNvSpPr/>
            <p:nvPr/>
          </p:nvSpPr>
          <p:spPr>
            <a:xfrm>
              <a:off x="6536771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75" name="object 19675"/>
            <p:cNvSpPr/>
            <p:nvPr/>
          </p:nvSpPr>
          <p:spPr>
            <a:xfrm>
              <a:off x="653689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76" name="object 19676"/>
            <p:cNvSpPr/>
            <p:nvPr/>
          </p:nvSpPr>
          <p:spPr>
            <a:xfrm>
              <a:off x="653765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77" name="object 19677"/>
            <p:cNvSpPr/>
            <p:nvPr/>
          </p:nvSpPr>
          <p:spPr>
            <a:xfrm>
              <a:off x="653791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78" name="object 19678"/>
            <p:cNvSpPr/>
            <p:nvPr/>
          </p:nvSpPr>
          <p:spPr>
            <a:xfrm>
              <a:off x="653867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79" name="object 19679"/>
            <p:cNvSpPr/>
            <p:nvPr/>
          </p:nvSpPr>
          <p:spPr>
            <a:xfrm>
              <a:off x="6538799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80" name="object 19680"/>
            <p:cNvSpPr/>
            <p:nvPr/>
          </p:nvSpPr>
          <p:spPr>
            <a:xfrm>
              <a:off x="653892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81" name="object 19681"/>
            <p:cNvSpPr/>
            <p:nvPr/>
          </p:nvSpPr>
          <p:spPr>
            <a:xfrm>
              <a:off x="6539179" y="417046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3"/>
                  </a:moveTo>
                  <a:lnTo>
                    <a:pt x="887" y="5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82" name="object 19682"/>
            <p:cNvSpPr/>
            <p:nvPr/>
          </p:nvSpPr>
          <p:spPr>
            <a:xfrm>
              <a:off x="6539306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83" name="object 19683"/>
            <p:cNvSpPr/>
            <p:nvPr/>
          </p:nvSpPr>
          <p:spPr>
            <a:xfrm>
              <a:off x="6539433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84" name="object 19684"/>
            <p:cNvSpPr/>
            <p:nvPr/>
          </p:nvSpPr>
          <p:spPr>
            <a:xfrm>
              <a:off x="653955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85" name="object 19685"/>
            <p:cNvSpPr/>
            <p:nvPr/>
          </p:nvSpPr>
          <p:spPr>
            <a:xfrm>
              <a:off x="6539686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86" name="object 19686"/>
            <p:cNvSpPr/>
            <p:nvPr/>
          </p:nvSpPr>
          <p:spPr>
            <a:xfrm>
              <a:off x="654006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87" name="object 19687"/>
            <p:cNvSpPr/>
            <p:nvPr/>
          </p:nvSpPr>
          <p:spPr>
            <a:xfrm>
              <a:off x="6539559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88" name="object 19688"/>
            <p:cNvSpPr/>
            <p:nvPr/>
          </p:nvSpPr>
          <p:spPr>
            <a:xfrm>
              <a:off x="6541460" y="4168012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58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89" name="object 19689"/>
            <p:cNvSpPr/>
            <p:nvPr/>
          </p:nvSpPr>
          <p:spPr>
            <a:xfrm>
              <a:off x="6541714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90" name="object 19690"/>
            <p:cNvSpPr/>
            <p:nvPr/>
          </p:nvSpPr>
          <p:spPr>
            <a:xfrm>
              <a:off x="6541841" y="4168986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03"/>
                  </a:moveTo>
                  <a:lnTo>
                    <a:pt x="887" y="130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91" name="object 19691"/>
            <p:cNvSpPr/>
            <p:nvPr/>
          </p:nvSpPr>
          <p:spPr>
            <a:xfrm>
              <a:off x="6541207" y="4171569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253" y="0"/>
                  </a:moveTo>
                  <a:lnTo>
                    <a:pt x="2027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92" name="object 19692"/>
            <p:cNvSpPr/>
            <p:nvPr/>
          </p:nvSpPr>
          <p:spPr>
            <a:xfrm>
              <a:off x="654374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93" name="object 19693"/>
            <p:cNvSpPr/>
            <p:nvPr/>
          </p:nvSpPr>
          <p:spPr>
            <a:xfrm>
              <a:off x="654399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94" name="object 19694"/>
            <p:cNvSpPr/>
            <p:nvPr/>
          </p:nvSpPr>
          <p:spPr>
            <a:xfrm>
              <a:off x="6544122" y="417022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83"/>
                  </a:moveTo>
                  <a:lnTo>
                    <a:pt x="887" y="68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95" name="object 19695"/>
            <p:cNvSpPr/>
            <p:nvPr/>
          </p:nvSpPr>
          <p:spPr>
            <a:xfrm>
              <a:off x="6544375" y="417006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65"/>
                  </a:moveTo>
                  <a:lnTo>
                    <a:pt x="887" y="76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96" name="object 19696"/>
            <p:cNvSpPr/>
            <p:nvPr/>
          </p:nvSpPr>
          <p:spPr>
            <a:xfrm>
              <a:off x="6544502" y="417035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20"/>
                  </a:moveTo>
                  <a:lnTo>
                    <a:pt x="887" y="6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97" name="object 19697"/>
            <p:cNvSpPr/>
            <p:nvPr/>
          </p:nvSpPr>
          <p:spPr>
            <a:xfrm>
              <a:off x="6544629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98" name="object 19698"/>
            <p:cNvSpPr/>
            <p:nvPr/>
          </p:nvSpPr>
          <p:spPr>
            <a:xfrm>
              <a:off x="654475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99" name="object 19699"/>
            <p:cNvSpPr/>
            <p:nvPr/>
          </p:nvSpPr>
          <p:spPr>
            <a:xfrm>
              <a:off x="654500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00" name="object 19700"/>
            <p:cNvSpPr/>
            <p:nvPr/>
          </p:nvSpPr>
          <p:spPr>
            <a:xfrm>
              <a:off x="654564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01" name="object 19701"/>
            <p:cNvSpPr/>
            <p:nvPr/>
          </p:nvSpPr>
          <p:spPr>
            <a:xfrm>
              <a:off x="6545009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02" name="object 19702"/>
            <p:cNvSpPr/>
            <p:nvPr/>
          </p:nvSpPr>
          <p:spPr>
            <a:xfrm>
              <a:off x="6546656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03" name="object 19703"/>
            <p:cNvSpPr/>
            <p:nvPr/>
          </p:nvSpPr>
          <p:spPr>
            <a:xfrm>
              <a:off x="6546783" y="41710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04" name="object 19704"/>
            <p:cNvSpPr/>
            <p:nvPr/>
          </p:nvSpPr>
          <p:spPr>
            <a:xfrm>
              <a:off x="6547037" y="417051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8"/>
                  </a:moveTo>
                  <a:lnTo>
                    <a:pt x="887" y="53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05" name="object 19705"/>
            <p:cNvSpPr/>
            <p:nvPr/>
          </p:nvSpPr>
          <p:spPr>
            <a:xfrm>
              <a:off x="6547163" y="417011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40"/>
                  </a:moveTo>
                  <a:lnTo>
                    <a:pt x="887" y="74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06" name="object 19706"/>
            <p:cNvSpPr/>
            <p:nvPr/>
          </p:nvSpPr>
          <p:spPr>
            <a:xfrm>
              <a:off x="654729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07" name="object 19707"/>
            <p:cNvSpPr/>
            <p:nvPr/>
          </p:nvSpPr>
          <p:spPr>
            <a:xfrm>
              <a:off x="654741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08" name="object 19708"/>
            <p:cNvSpPr/>
            <p:nvPr/>
          </p:nvSpPr>
          <p:spPr>
            <a:xfrm>
              <a:off x="654817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09" name="object 19709"/>
            <p:cNvSpPr/>
            <p:nvPr/>
          </p:nvSpPr>
          <p:spPr>
            <a:xfrm>
              <a:off x="6547670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10" name="object 19710"/>
            <p:cNvSpPr/>
            <p:nvPr/>
          </p:nvSpPr>
          <p:spPr>
            <a:xfrm>
              <a:off x="6549444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11" name="object 19711"/>
            <p:cNvSpPr/>
            <p:nvPr/>
          </p:nvSpPr>
          <p:spPr>
            <a:xfrm>
              <a:off x="6549698" y="417054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25"/>
                  </a:moveTo>
                  <a:lnTo>
                    <a:pt x="887" y="5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12" name="object 19712"/>
            <p:cNvSpPr/>
            <p:nvPr/>
          </p:nvSpPr>
          <p:spPr>
            <a:xfrm>
              <a:off x="654982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13" name="object 19713"/>
            <p:cNvSpPr/>
            <p:nvPr/>
          </p:nvSpPr>
          <p:spPr>
            <a:xfrm>
              <a:off x="6550078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14" name="object 19714"/>
            <p:cNvSpPr/>
            <p:nvPr/>
          </p:nvSpPr>
          <p:spPr>
            <a:xfrm>
              <a:off x="655058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15" name="object 19715"/>
            <p:cNvSpPr/>
            <p:nvPr/>
          </p:nvSpPr>
          <p:spPr>
            <a:xfrm>
              <a:off x="655096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16" name="object 19716"/>
            <p:cNvSpPr/>
            <p:nvPr/>
          </p:nvSpPr>
          <p:spPr>
            <a:xfrm>
              <a:off x="655109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17" name="object 19717"/>
            <p:cNvSpPr/>
            <p:nvPr/>
          </p:nvSpPr>
          <p:spPr>
            <a:xfrm>
              <a:off x="6550965" y="4171569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18" name="object 19718"/>
            <p:cNvSpPr/>
            <p:nvPr/>
          </p:nvSpPr>
          <p:spPr>
            <a:xfrm>
              <a:off x="6552359" y="4066360"/>
              <a:ext cx="0" cy="105410"/>
            </a:xfrm>
            <a:custGeom>
              <a:avLst/>
              <a:gdLst/>
              <a:ahLst/>
              <a:cxnLst/>
              <a:rect l="l" t="t" r="r" b="b"/>
              <a:pathLst>
                <a:path h="105410">
                  <a:moveTo>
                    <a:pt x="0" y="10523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19" name="object 19719"/>
            <p:cNvSpPr/>
            <p:nvPr/>
          </p:nvSpPr>
          <p:spPr>
            <a:xfrm>
              <a:off x="655261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20" name="object 19720"/>
            <p:cNvSpPr/>
            <p:nvPr/>
          </p:nvSpPr>
          <p:spPr>
            <a:xfrm>
              <a:off x="6551852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21" name="object 19721"/>
            <p:cNvSpPr/>
            <p:nvPr/>
          </p:nvSpPr>
          <p:spPr>
            <a:xfrm>
              <a:off x="655375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22" name="object 19722"/>
            <p:cNvSpPr/>
            <p:nvPr/>
          </p:nvSpPr>
          <p:spPr>
            <a:xfrm>
              <a:off x="6554640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23" name="object 19723"/>
            <p:cNvSpPr/>
            <p:nvPr/>
          </p:nvSpPr>
          <p:spPr>
            <a:xfrm>
              <a:off x="655489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24" name="object 19724"/>
            <p:cNvSpPr/>
            <p:nvPr/>
          </p:nvSpPr>
          <p:spPr>
            <a:xfrm>
              <a:off x="6555020" y="4136959"/>
              <a:ext cx="0" cy="34925"/>
            </a:xfrm>
            <a:custGeom>
              <a:avLst/>
              <a:gdLst/>
              <a:ahLst/>
              <a:cxnLst/>
              <a:rect l="l" t="t" r="r" b="b"/>
              <a:pathLst>
                <a:path h="34925">
                  <a:moveTo>
                    <a:pt x="0" y="3463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25" name="object 19725"/>
            <p:cNvSpPr/>
            <p:nvPr/>
          </p:nvSpPr>
          <p:spPr>
            <a:xfrm>
              <a:off x="6555274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26" name="object 19726"/>
            <p:cNvSpPr/>
            <p:nvPr/>
          </p:nvSpPr>
          <p:spPr>
            <a:xfrm>
              <a:off x="655540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27" name="object 19727"/>
            <p:cNvSpPr/>
            <p:nvPr/>
          </p:nvSpPr>
          <p:spPr>
            <a:xfrm>
              <a:off x="655578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28" name="object 19728"/>
            <p:cNvSpPr/>
            <p:nvPr/>
          </p:nvSpPr>
          <p:spPr>
            <a:xfrm>
              <a:off x="655603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29" name="object 19729"/>
            <p:cNvSpPr/>
            <p:nvPr/>
          </p:nvSpPr>
          <p:spPr>
            <a:xfrm>
              <a:off x="655717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30" name="object 19730"/>
            <p:cNvSpPr/>
            <p:nvPr/>
          </p:nvSpPr>
          <p:spPr>
            <a:xfrm>
              <a:off x="6557428" y="4168062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765"/>
                  </a:moveTo>
                  <a:lnTo>
                    <a:pt x="887" y="1765"/>
                  </a:lnTo>
                </a:path>
              </a:pathLst>
            </a:custGeom>
            <a:ln w="3531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31" name="object 19731"/>
            <p:cNvSpPr/>
            <p:nvPr/>
          </p:nvSpPr>
          <p:spPr>
            <a:xfrm>
              <a:off x="6557555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32" name="object 19732"/>
            <p:cNvSpPr/>
            <p:nvPr/>
          </p:nvSpPr>
          <p:spPr>
            <a:xfrm>
              <a:off x="6557682" y="4161150"/>
              <a:ext cx="0" cy="10795"/>
            </a:xfrm>
            <a:custGeom>
              <a:avLst/>
              <a:gdLst/>
              <a:ahLst/>
              <a:cxnLst/>
              <a:rect l="l" t="t" r="r" b="b"/>
              <a:pathLst>
                <a:path h="10795">
                  <a:moveTo>
                    <a:pt x="0" y="1044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33" name="object 19733"/>
            <p:cNvSpPr/>
            <p:nvPr/>
          </p:nvSpPr>
          <p:spPr>
            <a:xfrm>
              <a:off x="6557935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34" name="object 19734"/>
            <p:cNvSpPr/>
            <p:nvPr/>
          </p:nvSpPr>
          <p:spPr>
            <a:xfrm>
              <a:off x="655806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35" name="object 19735"/>
            <p:cNvSpPr/>
            <p:nvPr/>
          </p:nvSpPr>
          <p:spPr>
            <a:xfrm>
              <a:off x="655844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36" name="object 19736"/>
            <p:cNvSpPr/>
            <p:nvPr/>
          </p:nvSpPr>
          <p:spPr>
            <a:xfrm>
              <a:off x="6557935" y="41715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37" name="object 19737"/>
            <p:cNvSpPr/>
            <p:nvPr/>
          </p:nvSpPr>
          <p:spPr>
            <a:xfrm>
              <a:off x="655945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38" name="object 19738"/>
            <p:cNvSpPr/>
            <p:nvPr/>
          </p:nvSpPr>
          <p:spPr>
            <a:xfrm>
              <a:off x="655970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39" name="object 19739"/>
            <p:cNvSpPr/>
            <p:nvPr/>
          </p:nvSpPr>
          <p:spPr>
            <a:xfrm>
              <a:off x="6560090" y="417039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01"/>
                  </a:moveTo>
                  <a:lnTo>
                    <a:pt x="887" y="6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40" name="object 19740"/>
            <p:cNvSpPr/>
            <p:nvPr/>
          </p:nvSpPr>
          <p:spPr>
            <a:xfrm>
              <a:off x="6560216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41" name="object 19741"/>
            <p:cNvSpPr/>
            <p:nvPr/>
          </p:nvSpPr>
          <p:spPr>
            <a:xfrm>
              <a:off x="6560343" y="4168480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57"/>
                  </a:moveTo>
                  <a:lnTo>
                    <a:pt x="887" y="155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42" name="object 19742"/>
            <p:cNvSpPr/>
            <p:nvPr/>
          </p:nvSpPr>
          <p:spPr>
            <a:xfrm>
              <a:off x="6560343" y="417061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7"/>
                  </a:moveTo>
                  <a:lnTo>
                    <a:pt x="887" y="48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43" name="object 19743"/>
            <p:cNvSpPr/>
            <p:nvPr/>
          </p:nvSpPr>
          <p:spPr>
            <a:xfrm>
              <a:off x="6559709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44" name="object 19744"/>
            <p:cNvSpPr/>
            <p:nvPr/>
          </p:nvSpPr>
          <p:spPr>
            <a:xfrm>
              <a:off x="6560090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380" y="0"/>
                  </a:moveTo>
                  <a:lnTo>
                    <a:pt x="2154" y="0"/>
                  </a:lnTo>
                </a:path>
                <a:path w="2540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45" name="object 19745"/>
            <p:cNvSpPr/>
            <p:nvPr/>
          </p:nvSpPr>
          <p:spPr>
            <a:xfrm>
              <a:off x="656173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46" name="object 19746"/>
            <p:cNvSpPr/>
            <p:nvPr/>
          </p:nvSpPr>
          <p:spPr>
            <a:xfrm>
              <a:off x="656237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47" name="object 19747"/>
            <p:cNvSpPr/>
            <p:nvPr/>
          </p:nvSpPr>
          <p:spPr>
            <a:xfrm>
              <a:off x="6562624" y="41711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48" name="object 19748"/>
            <p:cNvSpPr/>
            <p:nvPr/>
          </p:nvSpPr>
          <p:spPr>
            <a:xfrm>
              <a:off x="6562878" y="4168910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41"/>
                  </a:moveTo>
                  <a:lnTo>
                    <a:pt x="887" y="134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49" name="object 19749"/>
            <p:cNvSpPr/>
            <p:nvPr/>
          </p:nvSpPr>
          <p:spPr>
            <a:xfrm>
              <a:off x="6563004" y="41711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50" name="object 19750"/>
            <p:cNvSpPr/>
            <p:nvPr/>
          </p:nvSpPr>
          <p:spPr>
            <a:xfrm>
              <a:off x="656325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51" name="object 19751"/>
            <p:cNvSpPr/>
            <p:nvPr/>
          </p:nvSpPr>
          <p:spPr>
            <a:xfrm>
              <a:off x="656401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52" name="object 19752"/>
            <p:cNvSpPr/>
            <p:nvPr/>
          </p:nvSpPr>
          <p:spPr>
            <a:xfrm>
              <a:off x="656427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53" name="object 19753"/>
            <p:cNvSpPr/>
            <p:nvPr/>
          </p:nvSpPr>
          <p:spPr>
            <a:xfrm>
              <a:off x="656528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54" name="object 19754"/>
            <p:cNvSpPr/>
            <p:nvPr/>
          </p:nvSpPr>
          <p:spPr>
            <a:xfrm>
              <a:off x="6565539" y="417072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6"/>
                  </a:moveTo>
                  <a:lnTo>
                    <a:pt x="887" y="43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55" name="object 19755"/>
            <p:cNvSpPr/>
            <p:nvPr/>
          </p:nvSpPr>
          <p:spPr>
            <a:xfrm>
              <a:off x="6565539" y="417080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56" name="object 19756"/>
            <p:cNvSpPr/>
            <p:nvPr/>
          </p:nvSpPr>
          <p:spPr>
            <a:xfrm>
              <a:off x="6565666" y="417083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57" name="object 19757"/>
            <p:cNvSpPr/>
            <p:nvPr/>
          </p:nvSpPr>
          <p:spPr>
            <a:xfrm>
              <a:off x="656591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58" name="object 19758"/>
            <p:cNvSpPr/>
            <p:nvPr/>
          </p:nvSpPr>
          <p:spPr>
            <a:xfrm>
              <a:off x="656617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59" name="object 19759"/>
            <p:cNvSpPr/>
            <p:nvPr/>
          </p:nvSpPr>
          <p:spPr>
            <a:xfrm>
              <a:off x="656731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60" name="object 19760"/>
            <p:cNvSpPr/>
            <p:nvPr/>
          </p:nvSpPr>
          <p:spPr>
            <a:xfrm>
              <a:off x="6567947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61" name="object 19761"/>
            <p:cNvSpPr/>
            <p:nvPr/>
          </p:nvSpPr>
          <p:spPr>
            <a:xfrm>
              <a:off x="6568073" y="416925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70"/>
                  </a:moveTo>
                  <a:lnTo>
                    <a:pt x="887" y="117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62" name="object 19762"/>
            <p:cNvSpPr/>
            <p:nvPr/>
          </p:nvSpPr>
          <p:spPr>
            <a:xfrm>
              <a:off x="656820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63" name="object 19763"/>
            <p:cNvSpPr/>
            <p:nvPr/>
          </p:nvSpPr>
          <p:spPr>
            <a:xfrm>
              <a:off x="6568327" y="417073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64" name="object 19764"/>
            <p:cNvSpPr/>
            <p:nvPr/>
          </p:nvSpPr>
          <p:spPr>
            <a:xfrm>
              <a:off x="656870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65" name="object 19765"/>
            <p:cNvSpPr/>
            <p:nvPr/>
          </p:nvSpPr>
          <p:spPr>
            <a:xfrm>
              <a:off x="6568327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66" name="object 19766"/>
            <p:cNvSpPr/>
            <p:nvPr/>
          </p:nvSpPr>
          <p:spPr>
            <a:xfrm>
              <a:off x="656997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67" name="object 19767"/>
            <p:cNvSpPr/>
            <p:nvPr/>
          </p:nvSpPr>
          <p:spPr>
            <a:xfrm>
              <a:off x="657060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68" name="object 19768"/>
            <p:cNvSpPr/>
            <p:nvPr/>
          </p:nvSpPr>
          <p:spPr>
            <a:xfrm>
              <a:off x="6570735" y="417049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0"/>
                  </a:moveTo>
                  <a:lnTo>
                    <a:pt x="887" y="5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69" name="object 19769"/>
            <p:cNvSpPr/>
            <p:nvPr/>
          </p:nvSpPr>
          <p:spPr>
            <a:xfrm>
              <a:off x="657086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70" name="object 19770"/>
            <p:cNvSpPr/>
            <p:nvPr/>
          </p:nvSpPr>
          <p:spPr>
            <a:xfrm>
              <a:off x="6570988" y="41710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71" name="object 19771"/>
            <p:cNvSpPr/>
            <p:nvPr/>
          </p:nvSpPr>
          <p:spPr>
            <a:xfrm>
              <a:off x="657124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72" name="object 19772"/>
            <p:cNvSpPr/>
            <p:nvPr/>
          </p:nvSpPr>
          <p:spPr>
            <a:xfrm>
              <a:off x="657174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73" name="object 19773"/>
            <p:cNvSpPr/>
            <p:nvPr/>
          </p:nvSpPr>
          <p:spPr>
            <a:xfrm>
              <a:off x="657200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74" name="object 19774"/>
            <p:cNvSpPr/>
            <p:nvPr/>
          </p:nvSpPr>
          <p:spPr>
            <a:xfrm>
              <a:off x="6573016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75" name="object 19775"/>
            <p:cNvSpPr/>
            <p:nvPr/>
          </p:nvSpPr>
          <p:spPr>
            <a:xfrm>
              <a:off x="657326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76" name="object 19776"/>
            <p:cNvSpPr/>
            <p:nvPr/>
          </p:nvSpPr>
          <p:spPr>
            <a:xfrm>
              <a:off x="6573396" y="417032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32"/>
                  </a:moveTo>
                  <a:lnTo>
                    <a:pt x="887" y="6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77" name="object 19777"/>
            <p:cNvSpPr/>
            <p:nvPr/>
          </p:nvSpPr>
          <p:spPr>
            <a:xfrm>
              <a:off x="6573649" y="417094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78" name="object 19778"/>
            <p:cNvSpPr/>
            <p:nvPr/>
          </p:nvSpPr>
          <p:spPr>
            <a:xfrm>
              <a:off x="657377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79" name="object 19779"/>
            <p:cNvSpPr/>
            <p:nvPr/>
          </p:nvSpPr>
          <p:spPr>
            <a:xfrm>
              <a:off x="657415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80" name="object 19780"/>
            <p:cNvSpPr/>
            <p:nvPr/>
          </p:nvSpPr>
          <p:spPr>
            <a:xfrm>
              <a:off x="657453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81" name="object 19781"/>
            <p:cNvSpPr/>
            <p:nvPr/>
          </p:nvSpPr>
          <p:spPr>
            <a:xfrm>
              <a:off x="657466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82" name="object 19782"/>
            <p:cNvSpPr/>
            <p:nvPr/>
          </p:nvSpPr>
          <p:spPr>
            <a:xfrm>
              <a:off x="657567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83" name="object 19783"/>
            <p:cNvSpPr/>
            <p:nvPr/>
          </p:nvSpPr>
          <p:spPr>
            <a:xfrm>
              <a:off x="657567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84" name="object 19784"/>
            <p:cNvSpPr/>
            <p:nvPr/>
          </p:nvSpPr>
          <p:spPr>
            <a:xfrm>
              <a:off x="6576057" y="417074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85" name="object 19785"/>
            <p:cNvSpPr/>
            <p:nvPr/>
          </p:nvSpPr>
          <p:spPr>
            <a:xfrm>
              <a:off x="6576184" y="41711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86" name="object 19786"/>
            <p:cNvSpPr/>
            <p:nvPr/>
          </p:nvSpPr>
          <p:spPr>
            <a:xfrm>
              <a:off x="657631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87" name="object 19787"/>
            <p:cNvSpPr/>
            <p:nvPr/>
          </p:nvSpPr>
          <p:spPr>
            <a:xfrm>
              <a:off x="6575550" y="417158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26" y="0"/>
                  </a:moveTo>
                  <a:lnTo>
                    <a:pt x="1900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88" name="object 19788"/>
            <p:cNvSpPr/>
            <p:nvPr/>
          </p:nvSpPr>
          <p:spPr>
            <a:xfrm>
              <a:off x="6578338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89" name="object 19789"/>
            <p:cNvSpPr/>
            <p:nvPr/>
          </p:nvSpPr>
          <p:spPr>
            <a:xfrm>
              <a:off x="657833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90" name="object 19790"/>
            <p:cNvSpPr/>
            <p:nvPr/>
          </p:nvSpPr>
          <p:spPr>
            <a:xfrm>
              <a:off x="6578592" y="4167948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64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91" name="object 19791"/>
            <p:cNvSpPr/>
            <p:nvPr/>
          </p:nvSpPr>
          <p:spPr>
            <a:xfrm>
              <a:off x="6578592" y="41710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92" name="object 19792"/>
            <p:cNvSpPr/>
            <p:nvPr/>
          </p:nvSpPr>
          <p:spPr>
            <a:xfrm>
              <a:off x="6578719" y="417063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1"/>
                  </a:moveTo>
                  <a:lnTo>
                    <a:pt x="887" y="48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93" name="object 19793"/>
            <p:cNvSpPr/>
            <p:nvPr/>
          </p:nvSpPr>
          <p:spPr>
            <a:xfrm>
              <a:off x="657897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94" name="object 19794"/>
            <p:cNvSpPr/>
            <p:nvPr/>
          </p:nvSpPr>
          <p:spPr>
            <a:xfrm>
              <a:off x="657922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95" name="object 19795"/>
            <p:cNvSpPr/>
            <p:nvPr/>
          </p:nvSpPr>
          <p:spPr>
            <a:xfrm>
              <a:off x="657947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96" name="object 19796"/>
            <p:cNvSpPr/>
            <p:nvPr/>
          </p:nvSpPr>
          <p:spPr>
            <a:xfrm>
              <a:off x="657973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97" name="object 19797"/>
            <p:cNvSpPr/>
            <p:nvPr/>
          </p:nvSpPr>
          <p:spPr>
            <a:xfrm>
              <a:off x="657998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98" name="object 19798"/>
            <p:cNvSpPr/>
            <p:nvPr/>
          </p:nvSpPr>
          <p:spPr>
            <a:xfrm>
              <a:off x="657998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99" name="object 19799"/>
            <p:cNvSpPr/>
            <p:nvPr/>
          </p:nvSpPr>
          <p:spPr>
            <a:xfrm>
              <a:off x="658011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00" name="object 19800"/>
            <p:cNvSpPr/>
            <p:nvPr/>
          </p:nvSpPr>
          <p:spPr>
            <a:xfrm>
              <a:off x="658100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01" name="object 19801"/>
            <p:cNvSpPr/>
            <p:nvPr/>
          </p:nvSpPr>
          <p:spPr>
            <a:xfrm>
              <a:off x="6581126" y="417070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3"/>
                  </a:moveTo>
                  <a:lnTo>
                    <a:pt x="887" y="44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02" name="object 19802"/>
            <p:cNvSpPr/>
            <p:nvPr/>
          </p:nvSpPr>
          <p:spPr>
            <a:xfrm>
              <a:off x="6581253" y="41709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03" name="object 19803"/>
            <p:cNvSpPr/>
            <p:nvPr/>
          </p:nvSpPr>
          <p:spPr>
            <a:xfrm>
              <a:off x="6581380" y="417084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04" name="object 19804"/>
            <p:cNvSpPr/>
            <p:nvPr/>
          </p:nvSpPr>
          <p:spPr>
            <a:xfrm>
              <a:off x="6581507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05" name="object 19805"/>
            <p:cNvSpPr/>
            <p:nvPr/>
          </p:nvSpPr>
          <p:spPr>
            <a:xfrm>
              <a:off x="658163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06" name="object 19806"/>
            <p:cNvSpPr/>
            <p:nvPr/>
          </p:nvSpPr>
          <p:spPr>
            <a:xfrm>
              <a:off x="658176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07" name="object 19807"/>
            <p:cNvSpPr/>
            <p:nvPr/>
          </p:nvSpPr>
          <p:spPr>
            <a:xfrm>
              <a:off x="6581633" y="417158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140" y="0"/>
                  </a:moveTo>
                  <a:lnTo>
                    <a:pt x="291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08" name="object 19808"/>
            <p:cNvSpPr/>
            <p:nvPr/>
          </p:nvSpPr>
          <p:spPr>
            <a:xfrm>
              <a:off x="6583788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09" name="object 19809"/>
            <p:cNvSpPr/>
            <p:nvPr/>
          </p:nvSpPr>
          <p:spPr>
            <a:xfrm>
              <a:off x="6583914" y="416975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17"/>
                  </a:moveTo>
                  <a:lnTo>
                    <a:pt x="887" y="91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10" name="object 19810"/>
            <p:cNvSpPr/>
            <p:nvPr/>
          </p:nvSpPr>
          <p:spPr>
            <a:xfrm>
              <a:off x="658416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11" name="object 19811"/>
            <p:cNvSpPr/>
            <p:nvPr/>
          </p:nvSpPr>
          <p:spPr>
            <a:xfrm>
              <a:off x="6583408" y="417158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760" y="0"/>
                  </a:moveTo>
                  <a:lnTo>
                    <a:pt x="253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12" name="object 19812"/>
            <p:cNvSpPr/>
            <p:nvPr/>
          </p:nvSpPr>
          <p:spPr>
            <a:xfrm>
              <a:off x="658530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13" name="object 19813"/>
            <p:cNvSpPr/>
            <p:nvPr/>
          </p:nvSpPr>
          <p:spPr>
            <a:xfrm>
              <a:off x="6584675" y="4171569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14" name="object 19814"/>
            <p:cNvSpPr/>
            <p:nvPr/>
          </p:nvSpPr>
          <p:spPr>
            <a:xfrm>
              <a:off x="658632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15" name="object 19815"/>
            <p:cNvSpPr/>
            <p:nvPr/>
          </p:nvSpPr>
          <p:spPr>
            <a:xfrm>
              <a:off x="6586449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16" name="object 19816"/>
            <p:cNvSpPr/>
            <p:nvPr/>
          </p:nvSpPr>
          <p:spPr>
            <a:xfrm>
              <a:off x="6586576" y="417082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17" name="object 19817"/>
            <p:cNvSpPr/>
            <p:nvPr/>
          </p:nvSpPr>
          <p:spPr>
            <a:xfrm>
              <a:off x="6586702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18" name="object 19818"/>
            <p:cNvSpPr/>
            <p:nvPr/>
          </p:nvSpPr>
          <p:spPr>
            <a:xfrm>
              <a:off x="658682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19" name="object 19819"/>
            <p:cNvSpPr/>
            <p:nvPr/>
          </p:nvSpPr>
          <p:spPr>
            <a:xfrm>
              <a:off x="658695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20" name="object 19820"/>
            <p:cNvSpPr/>
            <p:nvPr/>
          </p:nvSpPr>
          <p:spPr>
            <a:xfrm>
              <a:off x="658771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21" name="object 19821"/>
            <p:cNvSpPr/>
            <p:nvPr/>
          </p:nvSpPr>
          <p:spPr>
            <a:xfrm>
              <a:off x="658797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22" name="object 19822"/>
            <p:cNvSpPr/>
            <p:nvPr/>
          </p:nvSpPr>
          <p:spPr>
            <a:xfrm>
              <a:off x="658873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23" name="object 19823"/>
            <p:cNvSpPr/>
            <p:nvPr/>
          </p:nvSpPr>
          <p:spPr>
            <a:xfrm>
              <a:off x="658885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24" name="object 19824"/>
            <p:cNvSpPr/>
            <p:nvPr/>
          </p:nvSpPr>
          <p:spPr>
            <a:xfrm>
              <a:off x="6589237" y="4167784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81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25" name="object 19825"/>
            <p:cNvSpPr/>
            <p:nvPr/>
          </p:nvSpPr>
          <p:spPr>
            <a:xfrm>
              <a:off x="658949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26" name="object 19826"/>
            <p:cNvSpPr/>
            <p:nvPr/>
          </p:nvSpPr>
          <p:spPr>
            <a:xfrm>
              <a:off x="6588730" y="417158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27" name="object 19827"/>
            <p:cNvSpPr/>
            <p:nvPr/>
          </p:nvSpPr>
          <p:spPr>
            <a:xfrm>
              <a:off x="659139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28" name="object 19828"/>
            <p:cNvSpPr/>
            <p:nvPr/>
          </p:nvSpPr>
          <p:spPr>
            <a:xfrm>
              <a:off x="659151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29" name="object 19829"/>
            <p:cNvSpPr/>
            <p:nvPr/>
          </p:nvSpPr>
          <p:spPr>
            <a:xfrm>
              <a:off x="659164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30" name="object 19830"/>
            <p:cNvSpPr/>
            <p:nvPr/>
          </p:nvSpPr>
          <p:spPr>
            <a:xfrm>
              <a:off x="6591898" y="416983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79"/>
                  </a:moveTo>
                  <a:lnTo>
                    <a:pt x="887" y="87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31" name="object 19831"/>
            <p:cNvSpPr/>
            <p:nvPr/>
          </p:nvSpPr>
          <p:spPr>
            <a:xfrm>
              <a:off x="659202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32" name="object 19832"/>
            <p:cNvSpPr/>
            <p:nvPr/>
          </p:nvSpPr>
          <p:spPr>
            <a:xfrm>
              <a:off x="6592152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33" name="object 19833"/>
            <p:cNvSpPr/>
            <p:nvPr/>
          </p:nvSpPr>
          <p:spPr>
            <a:xfrm>
              <a:off x="659316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34" name="object 19834"/>
            <p:cNvSpPr/>
            <p:nvPr/>
          </p:nvSpPr>
          <p:spPr>
            <a:xfrm>
              <a:off x="6594053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35" name="object 19835"/>
            <p:cNvSpPr/>
            <p:nvPr/>
          </p:nvSpPr>
          <p:spPr>
            <a:xfrm>
              <a:off x="6594560" y="4168531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31"/>
                  </a:moveTo>
                  <a:lnTo>
                    <a:pt x="887" y="15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36" name="object 19836"/>
            <p:cNvSpPr/>
            <p:nvPr/>
          </p:nvSpPr>
          <p:spPr>
            <a:xfrm>
              <a:off x="6593926" y="4171569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09">
                  <a:moveTo>
                    <a:pt x="0" y="0"/>
                  </a:moveTo>
                  <a:lnTo>
                    <a:pt x="1774" y="0"/>
                  </a:lnTo>
                </a:path>
                <a:path w="3809">
                  <a:moveTo>
                    <a:pt x="2027" y="0"/>
                  </a:moveTo>
                  <a:lnTo>
                    <a:pt x="3801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37" name="object 19837"/>
            <p:cNvSpPr/>
            <p:nvPr/>
          </p:nvSpPr>
          <p:spPr>
            <a:xfrm>
              <a:off x="659696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38" name="object 19838"/>
            <p:cNvSpPr/>
            <p:nvPr/>
          </p:nvSpPr>
          <p:spPr>
            <a:xfrm>
              <a:off x="6597221" y="4166011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58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39" name="object 19839"/>
            <p:cNvSpPr/>
            <p:nvPr/>
          </p:nvSpPr>
          <p:spPr>
            <a:xfrm>
              <a:off x="659747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40" name="object 19840"/>
            <p:cNvSpPr/>
            <p:nvPr/>
          </p:nvSpPr>
          <p:spPr>
            <a:xfrm>
              <a:off x="659823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41" name="object 19841"/>
            <p:cNvSpPr/>
            <p:nvPr/>
          </p:nvSpPr>
          <p:spPr>
            <a:xfrm>
              <a:off x="659848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42" name="object 19842"/>
            <p:cNvSpPr/>
            <p:nvPr/>
          </p:nvSpPr>
          <p:spPr>
            <a:xfrm>
              <a:off x="659937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43" name="object 19843"/>
            <p:cNvSpPr/>
            <p:nvPr/>
          </p:nvSpPr>
          <p:spPr>
            <a:xfrm>
              <a:off x="6599502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44" name="object 19844"/>
            <p:cNvSpPr/>
            <p:nvPr/>
          </p:nvSpPr>
          <p:spPr>
            <a:xfrm>
              <a:off x="6599756" y="4166011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58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45" name="object 19845"/>
            <p:cNvSpPr/>
            <p:nvPr/>
          </p:nvSpPr>
          <p:spPr>
            <a:xfrm>
              <a:off x="660000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46" name="object 19846"/>
            <p:cNvSpPr/>
            <p:nvPr/>
          </p:nvSpPr>
          <p:spPr>
            <a:xfrm>
              <a:off x="660013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47" name="object 19847"/>
            <p:cNvSpPr/>
            <p:nvPr/>
          </p:nvSpPr>
          <p:spPr>
            <a:xfrm>
              <a:off x="660064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48" name="object 19848"/>
            <p:cNvSpPr/>
            <p:nvPr/>
          </p:nvSpPr>
          <p:spPr>
            <a:xfrm>
              <a:off x="660102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49" name="object 19849"/>
            <p:cNvSpPr/>
            <p:nvPr/>
          </p:nvSpPr>
          <p:spPr>
            <a:xfrm>
              <a:off x="660165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50" name="object 19850"/>
            <p:cNvSpPr/>
            <p:nvPr/>
          </p:nvSpPr>
          <p:spPr>
            <a:xfrm>
              <a:off x="660203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51" name="object 19851"/>
            <p:cNvSpPr/>
            <p:nvPr/>
          </p:nvSpPr>
          <p:spPr>
            <a:xfrm>
              <a:off x="6602163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52" name="object 19852"/>
            <p:cNvSpPr/>
            <p:nvPr/>
          </p:nvSpPr>
          <p:spPr>
            <a:xfrm>
              <a:off x="6602290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53" name="object 19853"/>
            <p:cNvSpPr/>
            <p:nvPr/>
          </p:nvSpPr>
          <p:spPr>
            <a:xfrm>
              <a:off x="6602417" y="4169189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02"/>
                  </a:moveTo>
                  <a:lnTo>
                    <a:pt x="887" y="120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54" name="object 19854"/>
            <p:cNvSpPr/>
            <p:nvPr/>
          </p:nvSpPr>
          <p:spPr>
            <a:xfrm>
              <a:off x="660279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55" name="object 19855"/>
            <p:cNvSpPr/>
            <p:nvPr/>
          </p:nvSpPr>
          <p:spPr>
            <a:xfrm>
              <a:off x="660305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56" name="object 19856"/>
            <p:cNvSpPr/>
            <p:nvPr/>
          </p:nvSpPr>
          <p:spPr>
            <a:xfrm>
              <a:off x="660355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57" name="object 19857"/>
            <p:cNvSpPr/>
            <p:nvPr/>
          </p:nvSpPr>
          <p:spPr>
            <a:xfrm>
              <a:off x="660457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58" name="object 19858"/>
            <p:cNvSpPr/>
            <p:nvPr/>
          </p:nvSpPr>
          <p:spPr>
            <a:xfrm>
              <a:off x="660469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59" name="object 19859"/>
            <p:cNvSpPr/>
            <p:nvPr/>
          </p:nvSpPr>
          <p:spPr>
            <a:xfrm>
              <a:off x="6604952" y="416998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03"/>
                  </a:moveTo>
                  <a:lnTo>
                    <a:pt x="887" y="80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60" name="object 19860"/>
            <p:cNvSpPr/>
            <p:nvPr/>
          </p:nvSpPr>
          <p:spPr>
            <a:xfrm>
              <a:off x="6605205" y="41712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61" name="object 19861"/>
            <p:cNvSpPr/>
            <p:nvPr/>
          </p:nvSpPr>
          <p:spPr>
            <a:xfrm>
              <a:off x="660545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62" name="object 19862"/>
            <p:cNvSpPr/>
            <p:nvPr/>
          </p:nvSpPr>
          <p:spPr>
            <a:xfrm>
              <a:off x="660571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63" name="object 19863"/>
            <p:cNvSpPr/>
            <p:nvPr/>
          </p:nvSpPr>
          <p:spPr>
            <a:xfrm>
              <a:off x="660609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64" name="object 19864"/>
            <p:cNvSpPr/>
            <p:nvPr/>
          </p:nvSpPr>
          <p:spPr>
            <a:xfrm>
              <a:off x="660621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65" name="object 19865"/>
            <p:cNvSpPr/>
            <p:nvPr/>
          </p:nvSpPr>
          <p:spPr>
            <a:xfrm>
              <a:off x="660697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66" name="object 19866"/>
            <p:cNvSpPr/>
            <p:nvPr/>
          </p:nvSpPr>
          <p:spPr>
            <a:xfrm>
              <a:off x="660723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67" name="object 19867"/>
            <p:cNvSpPr/>
            <p:nvPr/>
          </p:nvSpPr>
          <p:spPr>
            <a:xfrm>
              <a:off x="6607613" y="417026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64"/>
                  </a:moveTo>
                  <a:lnTo>
                    <a:pt x="887" y="6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68" name="object 19868"/>
            <p:cNvSpPr/>
            <p:nvPr/>
          </p:nvSpPr>
          <p:spPr>
            <a:xfrm>
              <a:off x="6607740" y="41711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69" name="object 19869"/>
            <p:cNvSpPr/>
            <p:nvPr/>
          </p:nvSpPr>
          <p:spPr>
            <a:xfrm>
              <a:off x="6607866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70" name="object 19870"/>
            <p:cNvSpPr/>
            <p:nvPr/>
          </p:nvSpPr>
          <p:spPr>
            <a:xfrm>
              <a:off x="660875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71" name="object 19871"/>
            <p:cNvSpPr/>
            <p:nvPr/>
          </p:nvSpPr>
          <p:spPr>
            <a:xfrm>
              <a:off x="660888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72" name="object 19872"/>
            <p:cNvSpPr/>
            <p:nvPr/>
          </p:nvSpPr>
          <p:spPr>
            <a:xfrm>
              <a:off x="660964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73" name="object 19873"/>
            <p:cNvSpPr/>
            <p:nvPr/>
          </p:nvSpPr>
          <p:spPr>
            <a:xfrm>
              <a:off x="660989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74" name="object 19874"/>
            <p:cNvSpPr/>
            <p:nvPr/>
          </p:nvSpPr>
          <p:spPr>
            <a:xfrm>
              <a:off x="661002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75" name="object 19875"/>
            <p:cNvSpPr/>
            <p:nvPr/>
          </p:nvSpPr>
          <p:spPr>
            <a:xfrm>
              <a:off x="6610274" y="417002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84"/>
                  </a:moveTo>
                  <a:lnTo>
                    <a:pt x="887" y="78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76" name="object 19876"/>
            <p:cNvSpPr/>
            <p:nvPr/>
          </p:nvSpPr>
          <p:spPr>
            <a:xfrm>
              <a:off x="6610528" y="417084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77" name="object 19877"/>
            <p:cNvSpPr/>
            <p:nvPr/>
          </p:nvSpPr>
          <p:spPr>
            <a:xfrm>
              <a:off x="661065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78" name="object 19878"/>
            <p:cNvSpPr/>
            <p:nvPr/>
          </p:nvSpPr>
          <p:spPr>
            <a:xfrm>
              <a:off x="661154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79" name="object 19879"/>
            <p:cNvSpPr/>
            <p:nvPr/>
          </p:nvSpPr>
          <p:spPr>
            <a:xfrm>
              <a:off x="661230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80" name="object 19880"/>
            <p:cNvSpPr/>
            <p:nvPr/>
          </p:nvSpPr>
          <p:spPr>
            <a:xfrm>
              <a:off x="661242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81" name="object 19881"/>
            <p:cNvSpPr/>
            <p:nvPr/>
          </p:nvSpPr>
          <p:spPr>
            <a:xfrm>
              <a:off x="661255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82" name="object 19882"/>
            <p:cNvSpPr/>
            <p:nvPr/>
          </p:nvSpPr>
          <p:spPr>
            <a:xfrm>
              <a:off x="661268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83" name="object 19883"/>
            <p:cNvSpPr/>
            <p:nvPr/>
          </p:nvSpPr>
          <p:spPr>
            <a:xfrm>
              <a:off x="6612935" y="417075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7"/>
                  </a:moveTo>
                  <a:lnTo>
                    <a:pt x="887" y="41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84" name="object 19884"/>
            <p:cNvSpPr/>
            <p:nvPr/>
          </p:nvSpPr>
          <p:spPr>
            <a:xfrm>
              <a:off x="6613062" y="41710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85" name="object 19885"/>
            <p:cNvSpPr/>
            <p:nvPr/>
          </p:nvSpPr>
          <p:spPr>
            <a:xfrm>
              <a:off x="6613189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86" name="object 19886"/>
            <p:cNvSpPr/>
            <p:nvPr/>
          </p:nvSpPr>
          <p:spPr>
            <a:xfrm>
              <a:off x="661407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87" name="object 19887"/>
            <p:cNvSpPr/>
            <p:nvPr/>
          </p:nvSpPr>
          <p:spPr>
            <a:xfrm>
              <a:off x="661471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88" name="object 19888"/>
            <p:cNvSpPr/>
            <p:nvPr/>
          </p:nvSpPr>
          <p:spPr>
            <a:xfrm>
              <a:off x="6614963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89" name="object 19889"/>
            <p:cNvSpPr/>
            <p:nvPr/>
          </p:nvSpPr>
          <p:spPr>
            <a:xfrm>
              <a:off x="6615343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90" name="object 19890"/>
            <p:cNvSpPr/>
            <p:nvPr/>
          </p:nvSpPr>
          <p:spPr>
            <a:xfrm>
              <a:off x="6615597" y="416963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81"/>
                  </a:moveTo>
                  <a:lnTo>
                    <a:pt x="887" y="98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91" name="object 19891"/>
            <p:cNvSpPr/>
            <p:nvPr/>
          </p:nvSpPr>
          <p:spPr>
            <a:xfrm>
              <a:off x="6615850" y="417080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92" name="object 19892"/>
            <p:cNvSpPr/>
            <p:nvPr/>
          </p:nvSpPr>
          <p:spPr>
            <a:xfrm>
              <a:off x="6616104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93" name="object 19893"/>
            <p:cNvSpPr/>
            <p:nvPr/>
          </p:nvSpPr>
          <p:spPr>
            <a:xfrm>
              <a:off x="661661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94" name="object 19894"/>
            <p:cNvSpPr/>
            <p:nvPr/>
          </p:nvSpPr>
          <p:spPr>
            <a:xfrm>
              <a:off x="661686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95" name="object 19895"/>
            <p:cNvSpPr/>
            <p:nvPr/>
          </p:nvSpPr>
          <p:spPr>
            <a:xfrm>
              <a:off x="661724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96" name="object 19896"/>
            <p:cNvSpPr/>
            <p:nvPr/>
          </p:nvSpPr>
          <p:spPr>
            <a:xfrm>
              <a:off x="661749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97" name="object 19897"/>
            <p:cNvSpPr/>
            <p:nvPr/>
          </p:nvSpPr>
          <p:spPr>
            <a:xfrm>
              <a:off x="6616737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26" y="0"/>
                  </a:moveTo>
                  <a:lnTo>
                    <a:pt x="1900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98" name="object 19898"/>
            <p:cNvSpPr/>
            <p:nvPr/>
          </p:nvSpPr>
          <p:spPr>
            <a:xfrm>
              <a:off x="6618131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99" name="object 19899"/>
            <p:cNvSpPr/>
            <p:nvPr/>
          </p:nvSpPr>
          <p:spPr>
            <a:xfrm>
              <a:off x="6618131" y="417056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2"/>
                  </a:moveTo>
                  <a:lnTo>
                    <a:pt x="887" y="5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00" name="object 19900"/>
            <p:cNvSpPr/>
            <p:nvPr/>
          </p:nvSpPr>
          <p:spPr>
            <a:xfrm>
              <a:off x="661825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01" name="object 19901"/>
            <p:cNvSpPr/>
            <p:nvPr/>
          </p:nvSpPr>
          <p:spPr>
            <a:xfrm>
              <a:off x="6618511" y="41712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02" name="object 19902"/>
            <p:cNvSpPr/>
            <p:nvPr/>
          </p:nvSpPr>
          <p:spPr>
            <a:xfrm>
              <a:off x="661863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03" name="object 19903"/>
            <p:cNvSpPr/>
            <p:nvPr/>
          </p:nvSpPr>
          <p:spPr>
            <a:xfrm>
              <a:off x="661914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04" name="object 19904"/>
            <p:cNvSpPr/>
            <p:nvPr/>
          </p:nvSpPr>
          <p:spPr>
            <a:xfrm>
              <a:off x="661952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05" name="object 19905"/>
            <p:cNvSpPr/>
            <p:nvPr/>
          </p:nvSpPr>
          <p:spPr>
            <a:xfrm>
              <a:off x="662028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06" name="object 19906"/>
            <p:cNvSpPr/>
            <p:nvPr/>
          </p:nvSpPr>
          <p:spPr>
            <a:xfrm>
              <a:off x="6620793" y="417067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2"/>
                  </a:moveTo>
                  <a:lnTo>
                    <a:pt x="887" y="46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07" name="object 19907"/>
            <p:cNvSpPr/>
            <p:nvPr/>
          </p:nvSpPr>
          <p:spPr>
            <a:xfrm>
              <a:off x="6620793" y="41712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08" name="object 19908"/>
            <p:cNvSpPr/>
            <p:nvPr/>
          </p:nvSpPr>
          <p:spPr>
            <a:xfrm>
              <a:off x="662104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09" name="object 19909"/>
            <p:cNvSpPr/>
            <p:nvPr/>
          </p:nvSpPr>
          <p:spPr>
            <a:xfrm>
              <a:off x="6621046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10" name="object 19910"/>
            <p:cNvSpPr/>
            <p:nvPr/>
          </p:nvSpPr>
          <p:spPr>
            <a:xfrm>
              <a:off x="662117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11" name="object 19911"/>
            <p:cNvSpPr/>
            <p:nvPr/>
          </p:nvSpPr>
          <p:spPr>
            <a:xfrm>
              <a:off x="662180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12" name="object 19912"/>
            <p:cNvSpPr/>
            <p:nvPr/>
          </p:nvSpPr>
          <p:spPr>
            <a:xfrm>
              <a:off x="6621173" y="417158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13" name="object 19913"/>
            <p:cNvSpPr/>
            <p:nvPr/>
          </p:nvSpPr>
          <p:spPr>
            <a:xfrm>
              <a:off x="6623200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14" name="object 19914"/>
            <p:cNvSpPr/>
            <p:nvPr/>
          </p:nvSpPr>
          <p:spPr>
            <a:xfrm>
              <a:off x="6623454" y="416917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08"/>
                  </a:moveTo>
                  <a:lnTo>
                    <a:pt x="887" y="120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15" name="object 19915"/>
            <p:cNvSpPr/>
            <p:nvPr/>
          </p:nvSpPr>
          <p:spPr>
            <a:xfrm>
              <a:off x="6623707" y="41712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16" name="object 19916"/>
            <p:cNvSpPr/>
            <p:nvPr/>
          </p:nvSpPr>
          <p:spPr>
            <a:xfrm>
              <a:off x="662446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17" name="object 19917"/>
            <p:cNvSpPr/>
            <p:nvPr/>
          </p:nvSpPr>
          <p:spPr>
            <a:xfrm>
              <a:off x="6624594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18" name="object 19918"/>
            <p:cNvSpPr/>
            <p:nvPr/>
          </p:nvSpPr>
          <p:spPr>
            <a:xfrm>
              <a:off x="662472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19" name="object 19919"/>
            <p:cNvSpPr/>
            <p:nvPr/>
          </p:nvSpPr>
          <p:spPr>
            <a:xfrm>
              <a:off x="662497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20" name="object 19920"/>
            <p:cNvSpPr/>
            <p:nvPr/>
          </p:nvSpPr>
          <p:spPr>
            <a:xfrm>
              <a:off x="662573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21" name="object 19921"/>
            <p:cNvSpPr/>
            <p:nvPr/>
          </p:nvSpPr>
          <p:spPr>
            <a:xfrm>
              <a:off x="6626115" y="4168961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16"/>
                  </a:moveTo>
                  <a:lnTo>
                    <a:pt x="887" y="131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22" name="object 19922"/>
            <p:cNvSpPr/>
            <p:nvPr/>
          </p:nvSpPr>
          <p:spPr>
            <a:xfrm>
              <a:off x="6626369" y="41711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23" name="object 19923"/>
            <p:cNvSpPr/>
            <p:nvPr/>
          </p:nvSpPr>
          <p:spPr>
            <a:xfrm>
              <a:off x="662687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24" name="object 19924"/>
            <p:cNvSpPr/>
            <p:nvPr/>
          </p:nvSpPr>
          <p:spPr>
            <a:xfrm>
              <a:off x="662725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25" name="object 19925"/>
            <p:cNvSpPr/>
            <p:nvPr/>
          </p:nvSpPr>
          <p:spPr>
            <a:xfrm>
              <a:off x="662750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26" name="object 19926"/>
            <p:cNvSpPr/>
            <p:nvPr/>
          </p:nvSpPr>
          <p:spPr>
            <a:xfrm>
              <a:off x="662827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27" name="object 19927"/>
            <p:cNvSpPr/>
            <p:nvPr/>
          </p:nvSpPr>
          <p:spPr>
            <a:xfrm>
              <a:off x="662839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28" name="object 19928"/>
            <p:cNvSpPr/>
            <p:nvPr/>
          </p:nvSpPr>
          <p:spPr>
            <a:xfrm>
              <a:off x="6628776" y="416999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97"/>
                  </a:moveTo>
                  <a:lnTo>
                    <a:pt x="887" y="79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29" name="object 19929"/>
            <p:cNvSpPr/>
            <p:nvPr/>
          </p:nvSpPr>
          <p:spPr>
            <a:xfrm>
              <a:off x="6629030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30" name="object 19930"/>
            <p:cNvSpPr/>
            <p:nvPr/>
          </p:nvSpPr>
          <p:spPr>
            <a:xfrm>
              <a:off x="662915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31" name="object 19931"/>
            <p:cNvSpPr/>
            <p:nvPr/>
          </p:nvSpPr>
          <p:spPr>
            <a:xfrm>
              <a:off x="6628396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506" y="0"/>
                  </a:moveTo>
                  <a:lnTo>
                    <a:pt x="2281" y="0"/>
                  </a:lnTo>
                </a:path>
                <a:path w="2540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32" name="object 19932"/>
            <p:cNvSpPr/>
            <p:nvPr/>
          </p:nvSpPr>
          <p:spPr>
            <a:xfrm>
              <a:off x="663017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33" name="object 19933"/>
            <p:cNvSpPr/>
            <p:nvPr/>
          </p:nvSpPr>
          <p:spPr>
            <a:xfrm>
              <a:off x="663093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34" name="object 19934"/>
            <p:cNvSpPr/>
            <p:nvPr/>
          </p:nvSpPr>
          <p:spPr>
            <a:xfrm>
              <a:off x="663105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35" name="object 19935"/>
            <p:cNvSpPr/>
            <p:nvPr/>
          </p:nvSpPr>
          <p:spPr>
            <a:xfrm>
              <a:off x="6631438" y="4165594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600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36" name="object 19936"/>
            <p:cNvSpPr/>
            <p:nvPr/>
          </p:nvSpPr>
          <p:spPr>
            <a:xfrm>
              <a:off x="663156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37" name="object 19937"/>
            <p:cNvSpPr/>
            <p:nvPr/>
          </p:nvSpPr>
          <p:spPr>
            <a:xfrm>
              <a:off x="6631691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38" name="object 19938"/>
            <p:cNvSpPr/>
            <p:nvPr/>
          </p:nvSpPr>
          <p:spPr>
            <a:xfrm>
              <a:off x="663257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39" name="object 19939"/>
            <p:cNvSpPr/>
            <p:nvPr/>
          </p:nvSpPr>
          <p:spPr>
            <a:xfrm>
              <a:off x="6633592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40" name="object 19940"/>
            <p:cNvSpPr/>
            <p:nvPr/>
          </p:nvSpPr>
          <p:spPr>
            <a:xfrm>
              <a:off x="663359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41" name="object 19941"/>
            <p:cNvSpPr/>
            <p:nvPr/>
          </p:nvSpPr>
          <p:spPr>
            <a:xfrm>
              <a:off x="6633972" y="4168645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74"/>
                  </a:moveTo>
                  <a:lnTo>
                    <a:pt x="887" y="147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42" name="object 19942"/>
            <p:cNvSpPr/>
            <p:nvPr/>
          </p:nvSpPr>
          <p:spPr>
            <a:xfrm>
              <a:off x="663435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43" name="object 19943"/>
            <p:cNvSpPr/>
            <p:nvPr/>
          </p:nvSpPr>
          <p:spPr>
            <a:xfrm>
              <a:off x="663435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44" name="object 19944"/>
            <p:cNvSpPr/>
            <p:nvPr/>
          </p:nvSpPr>
          <p:spPr>
            <a:xfrm>
              <a:off x="663460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45" name="object 19945"/>
            <p:cNvSpPr/>
            <p:nvPr/>
          </p:nvSpPr>
          <p:spPr>
            <a:xfrm>
              <a:off x="663549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46" name="object 19946"/>
            <p:cNvSpPr/>
            <p:nvPr/>
          </p:nvSpPr>
          <p:spPr>
            <a:xfrm>
              <a:off x="6636127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47" name="object 19947"/>
            <p:cNvSpPr/>
            <p:nvPr/>
          </p:nvSpPr>
          <p:spPr>
            <a:xfrm>
              <a:off x="663625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48" name="object 19948"/>
            <p:cNvSpPr/>
            <p:nvPr/>
          </p:nvSpPr>
          <p:spPr>
            <a:xfrm>
              <a:off x="6636634" y="4165341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625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49" name="object 19949"/>
            <p:cNvSpPr/>
            <p:nvPr/>
          </p:nvSpPr>
          <p:spPr>
            <a:xfrm>
              <a:off x="6636887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50" name="object 19950"/>
            <p:cNvSpPr/>
            <p:nvPr/>
          </p:nvSpPr>
          <p:spPr>
            <a:xfrm>
              <a:off x="663714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51" name="object 19951"/>
            <p:cNvSpPr/>
            <p:nvPr/>
          </p:nvSpPr>
          <p:spPr>
            <a:xfrm>
              <a:off x="663764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52" name="object 19952"/>
            <p:cNvSpPr/>
            <p:nvPr/>
          </p:nvSpPr>
          <p:spPr>
            <a:xfrm>
              <a:off x="663790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53" name="object 19953"/>
            <p:cNvSpPr/>
            <p:nvPr/>
          </p:nvSpPr>
          <p:spPr>
            <a:xfrm>
              <a:off x="663790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54" name="object 19954"/>
            <p:cNvSpPr/>
            <p:nvPr/>
          </p:nvSpPr>
          <p:spPr>
            <a:xfrm>
              <a:off x="663802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55" name="object 19955"/>
            <p:cNvSpPr/>
            <p:nvPr/>
          </p:nvSpPr>
          <p:spPr>
            <a:xfrm>
              <a:off x="6638028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56" name="object 19956"/>
            <p:cNvSpPr/>
            <p:nvPr/>
          </p:nvSpPr>
          <p:spPr>
            <a:xfrm>
              <a:off x="6639295" y="4168632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81"/>
                  </a:moveTo>
                  <a:lnTo>
                    <a:pt x="887" y="148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57" name="object 19957"/>
            <p:cNvSpPr/>
            <p:nvPr/>
          </p:nvSpPr>
          <p:spPr>
            <a:xfrm>
              <a:off x="6639548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58" name="object 19958"/>
            <p:cNvSpPr/>
            <p:nvPr/>
          </p:nvSpPr>
          <p:spPr>
            <a:xfrm>
              <a:off x="663992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59" name="object 19959"/>
            <p:cNvSpPr/>
            <p:nvPr/>
          </p:nvSpPr>
          <p:spPr>
            <a:xfrm>
              <a:off x="664056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60" name="object 19960"/>
            <p:cNvSpPr/>
            <p:nvPr/>
          </p:nvSpPr>
          <p:spPr>
            <a:xfrm>
              <a:off x="664068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61" name="object 19961"/>
            <p:cNvSpPr/>
            <p:nvPr/>
          </p:nvSpPr>
          <p:spPr>
            <a:xfrm>
              <a:off x="664144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62" name="object 19962"/>
            <p:cNvSpPr/>
            <p:nvPr/>
          </p:nvSpPr>
          <p:spPr>
            <a:xfrm>
              <a:off x="6640562" y="4171563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63" name="object 19963"/>
            <p:cNvSpPr/>
            <p:nvPr/>
          </p:nvSpPr>
          <p:spPr>
            <a:xfrm>
              <a:off x="6641956" y="416939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01"/>
                  </a:moveTo>
                  <a:lnTo>
                    <a:pt x="887" y="1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64" name="object 19964"/>
            <p:cNvSpPr/>
            <p:nvPr/>
          </p:nvSpPr>
          <p:spPr>
            <a:xfrm>
              <a:off x="6642210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65" name="object 19965"/>
            <p:cNvSpPr/>
            <p:nvPr/>
          </p:nvSpPr>
          <p:spPr>
            <a:xfrm>
              <a:off x="664297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66" name="object 19966"/>
            <p:cNvSpPr/>
            <p:nvPr/>
          </p:nvSpPr>
          <p:spPr>
            <a:xfrm>
              <a:off x="6642210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67" name="object 19967"/>
            <p:cNvSpPr/>
            <p:nvPr/>
          </p:nvSpPr>
          <p:spPr>
            <a:xfrm>
              <a:off x="6644111" y="41711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68" name="object 19968"/>
            <p:cNvSpPr/>
            <p:nvPr/>
          </p:nvSpPr>
          <p:spPr>
            <a:xfrm>
              <a:off x="6644237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69" name="object 19969"/>
            <p:cNvSpPr/>
            <p:nvPr/>
          </p:nvSpPr>
          <p:spPr>
            <a:xfrm>
              <a:off x="6644618" y="4162644"/>
              <a:ext cx="0" cy="9525"/>
            </a:xfrm>
            <a:custGeom>
              <a:avLst/>
              <a:gdLst/>
              <a:ahLst/>
              <a:cxnLst/>
              <a:rect l="l" t="t" r="r" b="b"/>
              <a:pathLst>
                <a:path h="9525">
                  <a:moveTo>
                    <a:pt x="0" y="894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70" name="object 19970"/>
            <p:cNvSpPr/>
            <p:nvPr/>
          </p:nvSpPr>
          <p:spPr>
            <a:xfrm>
              <a:off x="664487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71" name="object 19971"/>
            <p:cNvSpPr/>
            <p:nvPr/>
          </p:nvSpPr>
          <p:spPr>
            <a:xfrm>
              <a:off x="664512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72" name="object 19972"/>
            <p:cNvSpPr/>
            <p:nvPr/>
          </p:nvSpPr>
          <p:spPr>
            <a:xfrm>
              <a:off x="6645505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73" name="object 19973"/>
            <p:cNvSpPr/>
            <p:nvPr/>
          </p:nvSpPr>
          <p:spPr>
            <a:xfrm>
              <a:off x="664588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74" name="object 19974"/>
            <p:cNvSpPr/>
            <p:nvPr/>
          </p:nvSpPr>
          <p:spPr>
            <a:xfrm>
              <a:off x="6646772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75" name="object 19975"/>
            <p:cNvSpPr/>
            <p:nvPr/>
          </p:nvSpPr>
          <p:spPr>
            <a:xfrm>
              <a:off x="6647152" y="416986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67"/>
                  </a:moveTo>
                  <a:lnTo>
                    <a:pt x="887" y="86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76" name="object 19976"/>
            <p:cNvSpPr/>
            <p:nvPr/>
          </p:nvSpPr>
          <p:spPr>
            <a:xfrm>
              <a:off x="6647279" y="4167974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62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77" name="object 19977"/>
            <p:cNvSpPr/>
            <p:nvPr/>
          </p:nvSpPr>
          <p:spPr>
            <a:xfrm>
              <a:off x="6646645" y="417158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26" y="0"/>
                  </a:moveTo>
                  <a:lnTo>
                    <a:pt x="1900" y="0"/>
                  </a:lnTo>
                </a:path>
                <a:path w="3175">
                  <a:moveTo>
                    <a:pt x="633" y="0"/>
                  </a:moveTo>
                  <a:lnTo>
                    <a:pt x="2407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78" name="object 19978"/>
            <p:cNvSpPr/>
            <p:nvPr/>
          </p:nvSpPr>
          <p:spPr>
            <a:xfrm>
              <a:off x="664854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79" name="object 19979"/>
            <p:cNvSpPr/>
            <p:nvPr/>
          </p:nvSpPr>
          <p:spPr>
            <a:xfrm>
              <a:off x="664956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80" name="object 19980"/>
            <p:cNvSpPr/>
            <p:nvPr/>
          </p:nvSpPr>
          <p:spPr>
            <a:xfrm>
              <a:off x="6649813" y="41710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81" name="object 19981"/>
            <p:cNvSpPr/>
            <p:nvPr/>
          </p:nvSpPr>
          <p:spPr>
            <a:xfrm>
              <a:off x="6649813" y="417022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83"/>
                  </a:moveTo>
                  <a:lnTo>
                    <a:pt x="887" y="68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82" name="object 19982"/>
            <p:cNvSpPr/>
            <p:nvPr/>
          </p:nvSpPr>
          <p:spPr>
            <a:xfrm>
              <a:off x="6649940" y="41711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83" name="object 19983"/>
            <p:cNvSpPr/>
            <p:nvPr/>
          </p:nvSpPr>
          <p:spPr>
            <a:xfrm>
              <a:off x="665019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84" name="object 19984"/>
            <p:cNvSpPr/>
            <p:nvPr/>
          </p:nvSpPr>
          <p:spPr>
            <a:xfrm>
              <a:off x="665108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85" name="object 19985"/>
            <p:cNvSpPr/>
            <p:nvPr/>
          </p:nvSpPr>
          <p:spPr>
            <a:xfrm>
              <a:off x="665133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86" name="object 19986"/>
            <p:cNvSpPr/>
            <p:nvPr/>
          </p:nvSpPr>
          <p:spPr>
            <a:xfrm>
              <a:off x="665196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87" name="object 19987"/>
            <p:cNvSpPr/>
            <p:nvPr/>
          </p:nvSpPr>
          <p:spPr>
            <a:xfrm>
              <a:off x="665209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88" name="object 19988"/>
            <p:cNvSpPr/>
            <p:nvPr/>
          </p:nvSpPr>
          <p:spPr>
            <a:xfrm>
              <a:off x="6652348" y="4167619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397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89" name="object 19989"/>
            <p:cNvSpPr/>
            <p:nvPr/>
          </p:nvSpPr>
          <p:spPr>
            <a:xfrm>
              <a:off x="6652601" y="41710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90" name="object 19990"/>
            <p:cNvSpPr/>
            <p:nvPr/>
          </p:nvSpPr>
          <p:spPr>
            <a:xfrm>
              <a:off x="665272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91" name="object 19991"/>
            <p:cNvSpPr/>
            <p:nvPr/>
          </p:nvSpPr>
          <p:spPr>
            <a:xfrm>
              <a:off x="665323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92" name="object 19992"/>
            <p:cNvSpPr/>
            <p:nvPr/>
          </p:nvSpPr>
          <p:spPr>
            <a:xfrm>
              <a:off x="6652601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93" name="object 19993"/>
            <p:cNvSpPr/>
            <p:nvPr/>
          </p:nvSpPr>
          <p:spPr>
            <a:xfrm>
              <a:off x="665462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94" name="object 19994"/>
            <p:cNvSpPr/>
            <p:nvPr/>
          </p:nvSpPr>
          <p:spPr>
            <a:xfrm>
              <a:off x="665488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95" name="object 19995"/>
            <p:cNvSpPr/>
            <p:nvPr/>
          </p:nvSpPr>
          <p:spPr>
            <a:xfrm>
              <a:off x="6655009" y="416984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73"/>
                  </a:moveTo>
                  <a:lnTo>
                    <a:pt x="887" y="87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96" name="object 19996"/>
            <p:cNvSpPr/>
            <p:nvPr/>
          </p:nvSpPr>
          <p:spPr>
            <a:xfrm>
              <a:off x="6655263" y="416955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19"/>
                  </a:moveTo>
                  <a:lnTo>
                    <a:pt x="887" y="101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97" name="object 19997"/>
            <p:cNvSpPr/>
            <p:nvPr/>
          </p:nvSpPr>
          <p:spPr>
            <a:xfrm>
              <a:off x="6655643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98" name="object 19998"/>
            <p:cNvSpPr/>
            <p:nvPr/>
          </p:nvSpPr>
          <p:spPr>
            <a:xfrm>
              <a:off x="665615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99" name="object 19999"/>
            <p:cNvSpPr/>
            <p:nvPr/>
          </p:nvSpPr>
          <p:spPr>
            <a:xfrm>
              <a:off x="665729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00" name="object 20000"/>
            <p:cNvSpPr/>
            <p:nvPr/>
          </p:nvSpPr>
          <p:spPr>
            <a:xfrm>
              <a:off x="6657671" y="416906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65"/>
                  </a:moveTo>
                  <a:lnTo>
                    <a:pt x="887" y="126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01" name="object 20001"/>
            <p:cNvSpPr/>
            <p:nvPr/>
          </p:nvSpPr>
          <p:spPr>
            <a:xfrm>
              <a:off x="6657924" y="417077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1"/>
                  </a:moveTo>
                  <a:lnTo>
                    <a:pt x="887" y="41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02" name="object 20002"/>
            <p:cNvSpPr/>
            <p:nvPr/>
          </p:nvSpPr>
          <p:spPr>
            <a:xfrm>
              <a:off x="6658051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03" name="object 20003"/>
            <p:cNvSpPr/>
            <p:nvPr/>
          </p:nvSpPr>
          <p:spPr>
            <a:xfrm>
              <a:off x="6657417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04" name="object 20004"/>
            <p:cNvSpPr/>
            <p:nvPr/>
          </p:nvSpPr>
          <p:spPr>
            <a:xfrm>
              <a:off x="665893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05" name="object 20005"/>
            <p:cNvSpPr/>
            <p:nvPr/>
          </p:nvSpPr>
          <p:spPr>
            <a:xfrm>
              <a:off x="665906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06" name="object 20006"/>
            <p:cNvSpPr/>
            <p:nvPr/>
          </p:nvSpPr>
          <p:spPr>
            <a:xfrm>
              <a:off x="665931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07" name="object 20007"/>
            <p:cNvSpPr/>
            <p:nvPr/>
          </p:nvSpPr>
          <p:spPr>
            <a:xfrm>
              <a:off x="665969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08" name="object 20008"/>
            <p:cNvSpPr/>
            <p:nvPr/>
          </p:nvSpPr>
          <p:spPr>
            <a:xfrm>
              <a:off x="665995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09" name="object 20009"/>
            <p:cNvSpPr/>
            <p:nvPr/>
          </p:nvSpPr>
          <p:spPr>
            <a:xfrm>
              <a:off x="6660332" y="417031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39"/>
                  </a:moveTo>
                  <a:lnTo>
                    <a:pt x="887" y="63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10" name="object 20010"/>
            <p:cNvSpPr/>
            <p:nvPr/>
          </p:nvSpPr>
          <p:spPr>
            <a:xfrm>
              <a:off x="6660585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11" name="object 20011"/>
            <p:cNvSpPr/>
            <p:nvPr/>
          </p:nvSpPr>
          <p:spPr>
            <a:xfrm>
              <a:off x="666071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12" name="object 20012"/>
            <p:cNvSpPr/>
            <p:nvPr/>
          </p:nvSpPr>
          <p:spPr>
            <a:xfrm>
              <a:off x="6659952" y="41715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13" name="object 20013"/>
            <p:cNvSpPr/>
            <p:nvPr/>
          </p:nvSpPr>
          <p:spPr>
            <a:xfrm>
              <a:off x="6660585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14" name="object 20014"/>
            <p:cNvSpPr/>
            <p:nvPr/>
          </p:nvSpPr>
          <p:spPr>
            <a:xfrm>
              <a:off x="666172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15" name="object 20015"/>
            <p:cNvSpPr/>
            <p:nvPr/>
          </p:nvSpPr>
          <p:spPr>
            <a:xfrm>
              <a:off x="666197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16" name="object 20016"/>
            <p:cNvSpPr/>
            <p:nvPr/>
          </p:nvSpPr>
          <p:spPr>
            <a:xfrm>
              <a:off x="666261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17" name="object 20017"/>
            <p:cNvSpPr/>
            <p:nvPr/>
          </p:nvSpPr>
          <p:spPr>
            <a:xfrm>
              <a:off x="6662993" y="417064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74"/>
                  </a:moveTo>
                  <a:lnTo>
                    <a:pt x="887" y="47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18" name="object 20018"/>
            <p:cNvSpPr/>
            <p:nvPr/>
          </p:nvSpPr>
          <p:spPr>
            <a:xfrm>
              <a:off x="6662993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19" name="object 20019"/>
            <p:cNvSpPr/>
            <p:nvPr/>
          </p:nvSpPr>
          <p:spPr>
            <a:xfrm>
              <a:off x="6663247" y="41712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20" name="object 20020"/>
            <p:cNvSpPr/>
            <p:nvPr/>
          </p:nvSpPr>
          <p:spPr>
            <a:xfrm>
              <a:off x="666337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21" name="object 20021"/>
            <p:cNvSpPr/>
            <p:nvPr/>
          </p:nvSpPr>
          <p:spPr>
            <a:xfrm>
              <a:off x="666413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22" name="object 20022"/>
            <p:cNvSpPr/>
            <p:nvPr/>
          </p:nvSpPr>
          <p:spPr>
            <a:xfrm>
              <a:off x="666413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23" name="object 20023"/>
            <p:cNvSpPr/>
            <p:nvPr/>
          </p:nvSpPr>
          <p:spPr>
            <a:xfrm>
              <a:off x="666438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24" name="object 20024"/>
            <p:cNvSpPr/>
            <p:nvPr/>
          </p:nvSpPr>
          <p:spPr>
            <a:xfrm>
              <a:off x="666502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25" name="object 20025"/>
            <p:cNvSpPr/>
            <p:nvPr/>
          </p:nvSpPr>
          <p:spPr>
            <a:xfrm>
              <a:off x="6664261" y="41715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26" name="object 20026"/>
            <p:cNvSpPr/>
            <p:nvPr/>
          </p:nvSpPr>
          <p:spPr>
            <a:xfrm>
              <a:off x="6665654" y="4169341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26"/>
                  </a:moveTo>
                  <a:lnTo>
                    <a:pt x="887" y="1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27" name="object 20027"/>
            <p:cNvSpPr/>
            <p:nvPr/>
          </p:nvSpPr>
          <p:spPr>
            <a:xfrm>
              <a:off x="666578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28" name="object 20028"/>
            <p:cNvSpPr/>
            <p:nvPr/>
          </p:nvSpPr>
          <p:spPr>
            <a:xfrm>
              <a:off x="666590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29" name="object 20029"/>
            <p:cNvSpPr/>
            <p:nvPr/>
          </p:nvSpPr>
          <p:spPr>
            <a:xfrm>
              <a:off x="666628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30" name="object 20030"/>
            <p:cNvSpPr/>
            <p:nvPr/>
          </p:nvSpPr>
          <p:spPr>
            <a:xfrm>
              <a:off x="666679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31" name="object 20031"/>
            <p:cNvSpPr/>
            <p:nvPr/>
          </p:nvSpPr>
          <p:spPr>
            <a:xfrm>
              <a:off x="666742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32" name="object 20032"/>
            <p:cNvSpPr/>
            <p:nvPr/>
          </p:nvSpPr>
          <p:spPr>
            <a:xfrm>
              <a:off x="666780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33" name="object 20033"/>
            <p:cNvSpPr/>
            <p:nvPr/>
          </p:nvSpPr>
          <p:spPr>
            <a:xfrm>
              <a:off x="6667936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34" name="object 20034"/>
            <p:cNvSpPr/>
            <p:nvPr/>
          </p:nvSpPr>
          <p:spPr>
            <a:xfrm>
              <a:off x="6668189" y="417018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02"/>
                  </a:moveTo>
                  <a:lnTo>
                    <a:pt x="887" y="70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35" name="object 20035"/>
            <p:cNvSpPr/>
            <p:nvPr/>
          </p:nvSpPr>
          <p:spPr>
            <a:xfrm>
              <a:off x="6668316" y="417079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36" name="object 20036"/>
            <p:cNvSpPr/>
            <p:nvPr/>
          </p:nvSpPr>
          <p:spPr>
            <a:xfrm>
              <a:off x="6668442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37" name="object 20037"/>
            <p:cNvSpPr/>
            <p:nvPr/>
          </p:nvSpPr>
          <p:spPr>
            <a:xfrm>
              <a:off x="666869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38" name="object 20038"/>
            <p:cNvSpPr/>
            <p:nvPr/>
          </p:nvSpPr>
          <p:spPr>
            <a:xfrm>
              <a:off x="666945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39" name="object 20039"/>
            <p:cNvSpPr/>
            <p:nvPr/>
          </p:nvSpPr>
          <p:spPr>
            <a:xfrm>
              <a:off x="667072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40" name="object 20040"/>
            <p:cNvSpPr/>
            <p:nvPr/>
          </p:nvSpPr>
          <p:spPr>
            <a:xfrm>
              <a:off x="6670850" y="4169594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00"/>
                  </a:moveTo>
                  <a:lnTo>
                    <a:pt x="887" y="100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41" name="object 20041"/>
            <p:cNvSpPr/>
            <p:nvPr/>
          </p:nvSpPr>
          <p:spPr>
            <a:xfrm>
              <a:off x="6670977" y="417092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42" name="object 20042"/>
            <p:cNvSpPr/>
            <p:nvPr/>
          </p:nvSpPr>
          <p:spPr>
            <a:xfrm>
              <a:off x="667110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43" name="object 20043"/>
            <p:cNvSpPr/>
            <p:nvPr/>
          </p:nvSpPr>
          <p:spPr>
            <a:xfrm>
              <a:off x="667123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44" name="object 20044"/>
            <p:cNvSpPr/>
            <p:nvPr/>
          </p:nvSpPr>
          <p:spPr>
            <a:xfrm>
              <a:off x="667161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45" name="object 20045"/>
            <p:cNvSpPr/>
            <p:nvPr/>
          </p:nvSpPr>
          <p:spPr>
            <a:xfrm>
              <a:off x="6671231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46" name="object 20046"/>
            <p:cNvSpPr/>
            <p:nvPr/>
          </p:nvSpPr>
          <p:spPr>
            <a:xfrm>
              <a:off x="667300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47" name="object 20047"/>
            <p:cNvSpPr/>
            <p:nvPr/>
          </p:nvSpPr>
          <p:spPr>
            <a:xfrm>
              <a:off x="6673258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48" name="object 20048"/>
            <p:cNvSpPr/>
            <p:nvPr/>
          </p:nvSpPr>
          <p:spPr>
            <a:xfrm>
              <a:off x="6673512" y="4168531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31"/>
                  </a:moveTo>
                  <a:lnTo>
                    <a:pt x="887" y="15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49" name="object 20049"/>
            <p:cNvSpPr/>
            <p:nvPr/>
          </p:nvSpPr>
          <p:spPr>
            <a:xfrm>
              <a:off x="6673765" y="41710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50" name="object 20050"/>
            <p:cNvSpPr/>
            <p:nvPr/>
          </p:nvSpPr>
          <p:spPr>
            <a:xfrm>
              <a:off x="667465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51" name="object 20051"/>
            <p:cNvSpPr/>
            <p:nvPr/>
          </p:nvSpPr>
          <p:spPr>
            <a:xfrm>
              <a:off x="667477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52" name="object 20052"/>
            <p:cNvSpPr/>
            <p:nvPr/>
          </p:nvSpPr>
          <p:spPr>
            <a:xfrm>
              <a:off x="667579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53" name="object 20053"/>
            <p:cNvSpPr/>
            <p:nvPr/>
          </p:nvSpPr>
          <p:spPr>
            <a:xfrm>
              <a:off x="6676173" y="416949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50"/>
                  </a:moveTo>
                  <a:lnTo>
                    <a:pt x="887" y="10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54" name="object 20054"/>
            <p:cNvSpPr/>
            <p:nvPr/>
          </p:nvSpPr>
          <p:spPr>
            <a:xfrm>
              <a:off x="6676426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55" name="object 20055"/>
            <p:cNvSpPr/>
            <p:nvPr/>
          </p:nvSpPr>
          <p:spPr>
            <a:xfrm>
              <a:off x="667668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56" name="object 20056"/>
            <p:cNvSpPr/>
            <p:nvPr/>
          </p:nvSpPr>
          <p:spPr>
            <a:xfrm>
              <a:off x="667706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57" name="object 20057"/>
            <p:cNvSpPr/>
            <p:nvPr/>
          </p:nvSpPr>
          <p:spPr>
            <a:xfrm>
              <a:off x="667731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58" name="object 20058"/>
            <p:cNvSpPr/>
            <p:nvPr/>
          </p:nvSpPr>
          <p:spPr>
            <a:xfrm>
              <a:off x="667756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59" name="object 20059"/>
            <p:cNvSpPr/>
            <p:nvPr/>
          </p:nvSpPr>
          <p:spPr>
            <a:xfrm>
              <a:off x="667782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60" name="object 20060"/>
            <p:cNvSpPr/>
            <p:nvPr/>
          </p:nvSpPr>
          <p:spPr>
            <a:xfrm>
              <a:off x="667820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61" name="object 20061"/>
            <p:cNvSpPr/>
            <p:nvPr/>
          </p:nvSpPr>
          <p:spPr>
            <a:xfrm>
              <a:off x="667845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62" name="object 20062"/>
            <p:cNvSpPr/>
            <p:nvPr/>
          </p:nvSpPr>
          <p:spPr>
            <a:xfrm>
              <a:off x="6678834" y="4167607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398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63" name="object 20063"/>
            <p:cNvSpPr/>
            <p:nvPr/>
          </p:nvSpPr>
          <p:spPr>
            <a:xfrm>
              <a:off x="6679088" y="417069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9"/>
                  </a:moveTo>
                  <a:lnTo>
                    <a:pt x="887" y="44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64" name="object 20064"/>
            <p:cNvSpPr/>
            <p:nvPr/>
          </p:nvSpPr>
          <p:spPr>
            <a:xfrm>
              <a:off x="667946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65" name="object 20065"/>
            <p:cNvSpPr/>
            <p:nvPr/>
          </p:nvSpPr>
          <p:spPr>
            <a:xfrm>
              <a:off x="667997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66" name="object 20066"/>
            <p:cNvSpPr/>
            <p:nvPr/>
          </p:nvSpPr>
          <p:spPr>
            <a:xfrm>
              <a:off x="668022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67" name="object 20067"/>
            <p:cNvSpPr/>
            <p:nvPr/>
          </p:nvSpPr>
          <p:spPr>
            <a:xfrm>
              <a:off x="668048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68" name="object 20068"/>
            <p:cNvSpPr/>
            <p:nvPr/>
          </p:nvSpPr>
          <p:spPr>
            <a:xfrm>
              <a:off x="668086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69" name="object 20069"/>
            <p:cNvSpPr/>
            <p:nvPr/>
          </p:nvSpPr>
          <p:spPr>
            <a:xfrm>
              <a:off x="6680228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70" name="object 20070"/>
            <p:cNvSpPr/>
            <p:nvPr/>
          </p:nvSpPr>
          <p:spPr>
            <a:xfrm>
              <a:off x="6681496" y="4161151"/>
              <a:ext cx="0" cy="10795"/>
            </a:xfrm>
            <a:custGeom>
              <a:avLst/>
              <a:gdLst/>
              <a:ahLst/>
              <a:cxnLst/>
              <a:rect l="l" t="t" r="r" b="b"/>
              <a:pathLst>
                <a:path h="10795">
                  <a:moveTo>
                    <a:pt x="0" y="1044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71" name="object 20071"/>
            <p:cNvSpPr/>
            <p:nvPr/>
          </p:nvSpPr>
          <p:spPr>
            <a:xfrm>
              <a:off x="6681749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72" name="object 20072"/>
            <p:cNvSpPr/>
            <p:nvPr/>
          </p:nvSpPr>
          <p:spPr>
            <a:xfrm>
              <a:off x="668200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73" name="object 20073"/>
            <p:cNvSpPr/>
            <p:nvPr/>
          </p:nvSpPr>
          <p:spPr>
            <a:xfrm>
              <a:off x="668225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74" name="object 20074"/>
            <p:cNvSpPr/>
            <p:nvPr/>
          </p:nvSpPr>
          <p:spPr>
            <a:xfrm>
              <a:off x="668263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75" name="object 20075"/>
            <p:cNvSpPr/>
            <p:nvPr/>
          </p:nvSpPr>
          <p:spPr>
            <a:xfrm>
              <a:off x="668327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76" name="object 20076"/>
            <p:cNvSpPr/>
            <p:nvPr/>
          </p:nvSpPr>
          <p:spPr>
            <a:xfrm>
              <a:off x="668365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77" name="object 20077"/>
            <p:cNvSpPr/>
            <p:nvPr/>
          </p:nvSpPr>
          <p:spPr>
            <a:xfrm>
              <a:off x="6684157" y="4167303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291"/>
                  </a:moveTo>
                  <a:lnTo>
                    <a:pt x="0" y="0"/>
                  </a:lnTo>
                </a:path>
                <a:path h="4445">
                  <a:moveTo>
                    <a:pt x="0" y="4291"/>
                  </a:moveTo>
                  <a:lnTo>
                    <a:pt x="0" y="427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78" name="object 20078"/>
            <p:cNvSpPr/>
            <p:nvPr/>
          </p:nvSpPr>
          <p:spPr>
            <a:xfrm>
              <a:off x="6684410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79" name="object 20079"/>
            <p:cNvSpPr/>
            <p:nvPr/>
          </p:nvSpPr>
          <p:spPr>
            <a:xfrm>
              <a:off x="668491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80" name="object 20080"/>
            <p:cNvSpPr/>
            <p:nvPr/>
          </p:nvSpPr>
          <p:spPr>
            <a:xfrm>
              <a:off x="6684284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81" name="object 20081"/>
            <p:cNvSpPr/>
            <p:nvPr/>
          </p:nvSpPr>
          <p:spPr>
            <a:xfrm>
              <a:off x="668631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82" name="object 20082"/>
            <p:cNvSpPr/>
            <p:nvPr/>
          </p:nvSpPr>
          <p:spPr>
            <a:xfrm>
              <a:off x="6686692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83" name="object 20083"/>
            <p:cNvSpPr/>
            <p:nvPr/>
          </p:nvSpPr>
          <p:spPr>
            <a:xfrm>
              <a:off x="6686692" y="416999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97"/>
                  </a:moveTo>
                  <a:lnTo>
                    <a:pt x="887" y="79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84" name="object 20084"/>
            <p:cNvSpPr/>
            <p:nvPr/>
          </p:nvSpPr>
          <p:spPr>
            <a:xfrm>
              <a:off x="668694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85" name="object 20085"/>
            <p:cNvSpPr/>
            <p:nvPr/>
          </p:nvSpPr>
          <p:spPr>
            <a:xfrm>
              <a:off x="668719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86" name="object 20086"/>
            <p:cNvSpPr/>
            <p:nvPr/>
          </p:nvSpPr>
          <p:spPr>
            <a:xfrm>
              <a:off x="668757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87" name="object 20087"/>
            <p:cNvSpPr/>
            <p:nvPr/>
          </p:nvSpPr>
          <p:spPr>
            <a:xfrm>
              <a:off x="668783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88" name="object 20088"/>
            <p:cNvSpPr/>
            <p:nvPr/>
          </p:nvSpPr>
          <p:spPr>
            <a:xfrm>
              <a:off x="668795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89" name="object 20089"/>
            <p:cNvSpPr/>
            <p:nvPr/>
          </p:nvSpPr>
          <p:spPr>
            <a:xfrm>
              <a:off x="668808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90" name="object 20090"/>
            <p:cNvSpPr/>
            <p:nvPr/>
          </p:nvSpPr>
          <p:spPr>
            <a:xfrm>
              <a:off x="668846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91" name="object 20091"/>
            <p:cNvSpPr/>
            <p:nvPr/>
          </p:nvSpPr>
          <p:spPr>
            <a:xfrm>
              <a:off x="668897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92" name="object 20092"/>
            <p:cNvSpPr/>
            <p:nvPr/>
          </p:nvSpPr>
          <p:spPr>
            <a:xfrm>
              <a:off x="6689353" y="417048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6"/>
                  </a:moveTo>
                  <a:lnTo>
                    <a:pt x="887" y="5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93" name="object 20093"/>
            <p:cNvSpPr/>
            <p:nvPr/>
          </p:nvSpPr>
          <p:spPr>
            <a:xfrm>
              <a:off x="668986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94" name="object 20094"/>
            <p:cNvSpPr/>
            <p:nvPr/>
          </p:nvSpPr>
          <p:spPr>
            <a:xfrm>
              <a:off x="6689353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95" name="object 20095"/>
            <p:cNvSpPr/>
            <p:nvPr/>
          </p:nvSpPr>
          <p:spPr>
            <a:xfrm>
              <a:off x="669138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96" name="object 20096"/>
            <p:cNvSpPr/>
            <p:nvPr/>
          </p:nvSpPr>
          <p:spPr>
            <a:xfrm>
              <a:off x="6690747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97" name="object 20097"/>
            <p:cNvSpPr/>
            <p:nvPr/>
          </p:nvSpPr>
          <p:spPr>
            <a:xfrm>
              <a:off x="6692014" y="417084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98" name="object 20098"/>
            <p:cNvSpPr/>
            <p:nvPr/>
          </p:nvSpPr>
          <p:spPr>
            <a:xfrm>
              <a:off x="6692141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99" name="object 20099"/>
            <p:cNvSpPr/>
            <p:nvPr/>
          </p:nvSpPr>
          <p:spPr>
            <a:xfrm>
              <a:off x="6691380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00" name="object 20100"/>
            <p:cNvSpPr/>
            <p:nvPr/>
          </p:nvSpPr>
          <p:spPr>
            <a:xfrm>
              <a:off x="669416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01" name="object 20101"/>
            <p:cNvSpPr/>
            <p:nvPr/>
          </p:nvSpPr>
          <p:spPr>
            <a:xfrm>
              <a:off x="669442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02" name="object 20102"/>
            <p:cNvSpPr/>
            <p:nvPr/>
          </p:nvSpPr>
          <p:spPr>
            <a:xfrm>
              <a:off x="6694549" y="417010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46"/>
                  </a:moveTo>
                  <a:lnTo>
                    <a:pt x="887" y="74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03" name="object 20103"/>
            <p:cNvSpPr/>
            <p:nvPr/>
          </p:nvSpPr>
          <p:spPr>
            <a:xfrm>
              <a:off x="6694675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04" name="object 20104"/>
            <p:cNvSpPr/>
            <p:nvPr/>
          </p:nvSpPr>
          <p:spPr>
            <a:xfrm>
              <a:off x="6694802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05" name="object 20105"/>
            <p:cNvSpPr/>
            <p:nvPr/>
          </p:nvSpPr>
          <p:spPr>
            <a:xfrm>
              <a:off x="6694802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06" name="object 20106"/>
            <p:cNvSpPr/>
            <p:nvPr/>
          </p:nvSpPr>
          <p:spPr>
            <a:xfrm>
              <a:off x="669606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07" name="object 20107"/>
            <p:cNvSpPr/>
            <p:nvPr/>
          </p:nvSpPr>
          <p:spPr>
            <a:xfrm>
              <a:off x="6696830" y="417018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02"/>
                  </a:moveTo>
                  <a:lnTo>
                    <a:pt x="887" y="70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08" name="object 20108"/>
            <p:cNvSpPr/>
            <p:nvPr/>
          </p:nvSpPr>
          <p:spPr>
            <a:xfrm>
              <a:off x="669695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09" name="object 20109"/>
            <p:cNvSpPr/>
            <p:nvPr/>
          </p:nvSpPr>
          <p:spPr>
            <a:xfrm>
              <a:off x="6697210" y="417070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3"/>
                  </a:moveTo>
                  <a:lnTo>
                    <a:pt x="887" y="44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10" name="object 20110"/>
            <p:cNvSpPr/>
            <p:nvPr/>
          </p:nvSpPr>
          <p:spPr>
            <a:xfrm>
              <a:off x="6697210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11" name="object 20111"/>
            <p:cNvSpPr/>
            <p:nvPr/>
          </p:nvSpPr>
          <p:spPr>
            <a:xfrm>
              <a:off x="6697463" y="417061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7"/>
                  </a:moveTo>
                  <a:lnTo>
                    <a:pt x="887" y="48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12" name="object 20112"/>
            <p:cNvSpPr/>
            <p:nvPr/>
          </p:nvSpPr>
          <p:spPr>
            <a:xfrm>
              <a:off x="669784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13" name="object 20113"/>
            <p:cNvSpPr/>
            <p:nvPr/>
          </p:nvSpPr>
          <p:spPr>
            <a:xfrm>
              <a:off x="669835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14" name="object 20114"/>
            <p:cNvSpPr/>
            <p:nvPr/>
          </p:nvSpPr>
          <p:spPr>
            <a:xfrm>
              <a:off x="669860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15" name="object 20115"/>
            <p:cNvSpPr/>
            <p:nvPr/>
          </p:nvSpPr>
          <p:spPr>
            <a:xfrm>
              <a:off x="6699491" y="417087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16" name="object 20116"/>
            <p:cNvSpPr/>
            <p:nvPr/>
          </p:nvSpPr>
          <p:spPr>
            <a:xfrm>
              <a:off x="6699745" y="417079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17" name="object 20117"/>
            <p:cNvSpPr/>
            <p:nvPr/>
          </p:nvSpPr>
          <p:spPr>
            <a:xfrm>
              <a:off x="6699871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18" name="object 20118"/>
            <p:cNvSpPr/>
            <p:nvPr/>
          </p:nvSpPr>
          <p:spPr>
            <a:xfrm>
              <a:off x="6699998" y="41710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19" name="object 20119"/>
            <p:cNvSpPr/>
            <p:nvPr/>
          </p:nvSpPr>
          <p:spPr>
            <a:xfrm>
              <a:off x="670037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20" name="object 20120"/>
            <p:cNvSpPr/>
            <p:nvPr/>
          </p:nvSpPr>
          <p:spPr>
            <a:xfrm>
              <a:off x="670088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21" name="object 20121"/>
            <p:cNvSpPr/>
            <p:nvPr/>
          </p:nvSpPr>
          <p:spPr>
            <a:xfrm>
              <a:off x="670113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22" name="object 20122"/>
            <p:cNvSpPr/>
            <p:nvPr/>
          </p:nvSpPr>
          <p:spPr>
            <a:xfrm>
              <a:off x="6702152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23" name="object 20123"/>
            <p:cNvSpPr/>
            <p:nvPr/>
          </p:nvSpPr>
          <p:spPr>
            <a:xfrm>
              <a:off x="670240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24" name="object 20124"/>
            <p:cNvSpPr/>
            <p:nvPr/>
          </p:nvSpPr>
          <p:spPr>
            <a:xfrm>
              <a:off x="6702533" y="417091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1"/>
                  </a:moveTo>
                  <a:lnTo>
                    <a:pt x="887" y="34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25" name="object 20125"/>
            <p:cNvSpPr/>
            <p:nvPr/>
          </p:nvSpPr>
          <p:spPr>
            <a:xfrm>
              <a:off x="6702659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26" name="object 20126"/>
            <p:cNvSpPr/>
            <p:nvPr/>
          </p:nvSpPr>
          <p:spPr>
            <a:xfrm>
              <a:off x="6702913" y="417026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64"/>
                  </a:moveTo>
                  <a:lnTo>
                    <a:pt x="887" y="6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27" name="object 20127"/>
            <p:cNvSpPr/>
            <p:nvPr/>
          </p:nvSpPr>
          <p:spPr>
            <a:xfrm>
              <a:off x="670304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28" name="object 20128"/>
            <p:cNvSpPr/>
            <p:nvPr/>
          </p:nvSpPr>
          <p:spPr>
            <a:xfrm>
              <a:off x="670354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29" name="object 20129"/>
            <p:cNvSpPr/>
            <p:nvPr/>
          </p:nvSpPr>
          <p:spPr>
            <a:xfrm>
              <a:off x="670468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30" name="object 20130"/>
            <p:cNvSpPr/>
            <p:nvPr/>
          </p:nvSpPr>
          <p:spPr>
            <a:xfrm>
              <a:off x="670468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31" name="object 20131"/>
            <p:cNvSpPr/>
            <p:nvPr/>
          </p:nvSpPr>
          <p:spPr>
            <a:xfrm>
              <a:off x="6705067" y="417082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32" name="object 20132"/>
            <p:cNvSpPr/>
            <p:nvPr/>
          </p:nvSpPr>
          <p:spPr>
            <a:xfrm>
              <a:off x="670519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33" name="object 20133"/>
            <p:cNvSpPr/>
            <p:nvPr/>
          </p:nvSpPr>
          <p:spPr>
            <a:xfrm>
              <a:off x="6705321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34" name="object 20134"/>
            <p:cNvSpPr/>
            <p:nvPr/>
          </p:nvSpPr>
          <p:spPr>
            <a:xfrm>
              <a:off x="6705574" y="41711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35" name="object 20135"/>
            <p:cNvSpPr/>
            <p:nvPr/>
          </p:nvSpPr>
          <p:spPr>
            <a:xfrm>
              <a:off x="670620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36" name="object 20136"/>
            <p:cNvSpPr/>
            <p:nvPr/>
          </p:nvSpPr>
          <p:spPr>
            <a:xfrm>
              <a:off x="670646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37" name="object 20137"/>
            <p:cNvSpPr/>
            <p:nvPr/>
          </p:nvSpPr>
          <p:spPr>
            <a:xfrm>
              <a:off x="670722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38" name="object 20138"/>
            <p:cNvSpPr/>
            <p:nvPr/>
          </p:nvSpPr>
          <p:spPr>
            <a:xfrm>
              <a:off x="670747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39" name="object 20139"/>
            <p:cNvSpPr/>
            <p:nvPr/>
          </p:nvSpPr>
          <p:spPr>
            <a:xfrm>
              <a:off x="6707728" y="417079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40" name="object 20140"/>
            <p:cNvSpPr/>
            <p:nvPr/>
          </p:nvSpPr>
          <p:spPr>
            <a:xfrm>
              <a:off x="6707855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41" name="object 20141"/>
            <p:cNvSpPr/>
            <p:nvPr/>
          </p:nvSpPr>
          <p:spPr>
            <a:xfrm>
              <a:off x="670798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42" name="object 20142"/>
            <p:cNvSpPr/>
            <p:nvPr/>
          </p:nvSpPr>
          <p:spPr>
            <a:xfrm>
              <a:off x="6708109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43" name="object 20143"/>
            <p:cNvSpPr/>
            <p:nvPr/>
          </p:nvSpPr>
          <p:spPr>
            <a:xfrm>
              <a:off x="6708109" y="417158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44" name="object 20144"/>
            <p:cNvSpPr/>
            <p:nvPr/>
          </p:nvSpPr>
          <p:spPr>
            <a:xfrm>
              <a:off x="671001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45" name="object 20145"/>
            <p:cNvSpPr/>
            <p:nvPr/>
          </p:nvSpPr>
          <p:spPr>
            <a:xfrm>
              <a:off x="6710390" y="417050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44"/>
                  </a:moveTo>
                  <a:lnTo>
                    <a:pt x="887" y="5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46" name="object 20146"/>
            <p:cNvSpPr/>
            <p:nvPr/>
          </p:nvSpPr>
          <p:spPr>
            <a:xfrm>
              <a:off x="6710390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47" name="object 20147"/>
            <p:cNvSpPr/>
            <p:nvPr/>
          </p:nvSpPr>
          <p:spPr>
            <a:xfrm>
              <a:off x="6710643" y="417063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1"/>
                  </a:moveTo>
                  <a:lnTo>
                    <a:pt x="887" y="48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48" name="object 20148"/>
            <p:cNvSpPr/>
            <p:nvPr/>
          </p:nvSpPr>
          <p:spPr>
            <a:xfrm>
              <a:off x="671077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49" name="object 20149"/>
            <p:cNvSpPr/>
            <p:nvPr/>
          </p:nvSpPr>
          <p:spPr>
            <a:xfrm>
              <a:off x="671089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50" name="object 20150"/>
            <p:cNvSpPr/>
            <p:nvPr/>
          </p:nvSpPr>
          <p:spPr>
            <a:xfrm>
              <a:off x="671165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51" name="object 20151"/>
            <p:cNvSpPr/>
            <p:nvPr/>
          </p:nvSpPr>
          <p:spPr>
            <a:xfrm>
              <a:off x="671254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52" name="object 20152"/>
            <p:cNvSpPr/>
            <p:nvPr/>
          </p:nvSpPr>
          <p:spPr>
            <a:xfrm>
              <a:off x="6712798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53" name="object 20153"/>
            <p:cNvSpPr/>
            <p:nvPr/>
          </p:nvSpPr>
          <p:spPr>
            <a:xfrm>
              <a:off x="6713051" y="417001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91"/>
                  </a:moveTo>
                  <a:lnTo>
                    <a:pt x="887" y="79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54" name="object 20154"/>
            <p:cNvSpPr/>
            <p:nvPr/>
          </p:nvSpPr>
          <p:spPr>
            <a:xfrm>
              <a:off x="6713304" y="41712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55" name="object 20155"/>
            <p:cNvSpPr/>
            <p:nvPr/>
          </p:nvSpPr>
          <p:spPr>
            <a:xfrm>
              <a:off x="671419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56" name="object 20156"/>
            <p:cNvSpPr/>
            <p:nvPr/>
          </p:nvSpPr>
          <p:spPr>
            <a:xfrm>
              <a:off x="671431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57" name="object 20157"/>
            <p:cNvSpPr/>
            <p:nvPr/>
          </p:nvSpPr>
          <p:spPr>
            <a:xfrm>
              <a:off x="671520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58" name="object 20158"/>
            <p:cNvSpPr/>
            <p:nvPr/>
          </p:nvSpPr>
          <p:spPr>
            <a:xfrm>
              <a:off x="671533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59" name="object 20159"/>
            <p:cNvSpPr/>
            <p:nvPr/>
          </p:nvSpPr>
          <p:spPr>
            <a:xfrm>
              <a:off x="6715586" y="4168948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22"/>
                  </a:moveTo>
                  <a:lnTo>
                    <a:pt x="887" y="132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60" name="object 20160"/>
            <p:cNvSpPr/>
            <p:nvPr/>
          </p:nvSpPr>
          <p:spPr>
            <a:xfrm>
              <a:off x="6715966" y="417082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61" name="object 20161"/>
            <p:cNvSpPr/>
            <p:nvPr/>
          </p:nvSpPr>
          <p:spPr>
            <a:xfrm>
              <a:off x="671609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62" name="object 20162"/>
            <p:cNvSpPr/>
            <p:nvPr/>
          </p:nvSpPr>
          <p:spPr>
            <a:xfrm>
              <a:off x="671659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63" name="object 20163"/>
            <p:cNvSpPr/>
            <p:nvPr/>
          </p:nvSpPr>
          <p:spPr>
            <a:xfrm>
              <a:off x="671685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64" name="object 20164"/>
            <p:cNvSpPr/>
            <p:nvPr/>
          </p:nvSpPr>
          <p:spPr>
            <a:xfrm>
              <a:off x="671710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65" name="object 20165"/>
            <p:cNvSpPr/>
            <p:nvPr/>
          </p:nvSpPr>
          <p:spPr>
            <a:xfrm>
              <a:off x="671774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66" name="object 20166"/>
            <p:cNvSpPr/>
            <p:nvPr/>
          </p:nvSpPr>
          <p:spPr>
            <a:xfrm>
              <a:off x="671786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67" name="object 20167"/>
            <p:cNvSpPr/>
            <p:nvPr/>
          </p:nvSpPr>
          <p:spPr>
            <a:xfrm>
              <a:off x="6718247" y="4168834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79"/>
                  </a:moveTo>
                  <a:lnTo>
                    <a:pt x="887" y="137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68" name="object 20168"/>
            <p:cNvSpPr/>
            <p:nvPr/>
          </p:nvSpPr>
          <p:spPr>
            <a:xfrm>
              <a:off x="6718500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69" name="object 20169"/>
            <p:cNvSpPr/>
            <p:nvPr/>
          </p:nvSpPr>
          <p:spPr>
            <a:xfrm>
              <a:off x="671938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70" name="object 20170"/>
            <p:cNvSpPr/>
            <p:nvPr/>
          </p:nvSpPr>
          <p:spPr>
            <a:xfrm>
              <a:off x="6719768" y="41710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71" name="object 20171"/>
            <p:cNvSpPr/>
            <p:nvPr/>
          </p:nvSpPr>
          <p:spPr>
            <a:xfrm>
              <a:off x="672027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72" name="object 20172"/>
            <p:cNvSpPr/>
            <p:nvPr/>
          </p:nvSpPr>
          <p:spPr>
            <a:xfrm>
              <a:off x="672052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73" name="object 20173"/>
            <p:cNvSpPr/>
            <p:nvPr/>
          </p:nvSpPr>
          <p:spPr>
            <a:xfrm>
              <a:off x="672065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74" name="object 20174"/>
            <p:cNvSpPr/>
            <p:nvPr/>
          </p:nvSpPr>
          <p:spPr>
            <a:xfrm>
              <a:off x="6720908" y="416954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25"/>
                  </a:moveTo>
                  <a:lnTo>
                    <a:pt x="887" y="10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75" name="object 20175"/>
            <p:cNvSpPr/>
            <p:nvPr/>
          </p:nvSpPr>
          <p:spPr>
            <a:xfrm>
              <a:off x="672103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76" name="object 20176"/>
            <p:cNvSpPr/>
            <p:nvPr/>
          </p:nvSpPr>
          <p:spPr>
            <a:xfrm>
              <a:off x="6721162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77" name="object 20177"/>
            <p:cNvSpPr/>
            <p:nvPr/>
          </p:nvSpPr>
          <p:spPr>
            <a:xfrm>
              <a:off x="672192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78" name="object 20178"/>
            <p:cNvSpPr/>
            <p:nvPr/>
          </p:nvSpPr>
          <p:spPr>
            <a:xfrm>
              <a:off x="6722176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79" name="object 20179"/>
            <p:cNvSpPr/>
            <p:nvPr/>
          </p:nvSpPr>
          <p:spPr>
            <a:xfrm>
              <a:off x="672242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80" name="object 20180"/>
            <p:cNvSpPr/>
            <p:nvPr/>
          </p:nvSpPr>
          <p:spPr>
            <a:xfrm>
              <a:off x="672268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81" name="object 20181"/>
            <p:cNvSpPr/>
            <p:nvPr/>
          </p:nvSpPr>
          <p:spPr>
            <a:xfrm>
              <a:off x="672306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82" name="object 20182"/>
            <p:cNvSpPr/>
            <p:nvPr/>
          </p:nvSpPr>
          <p:spPr>
            <a:xfrm>
              <a:off x="6723570" y="417055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9"/>
                  </a:moveTo>
                  <a:lnTo>
                    <a:pt x="887" y="51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83" name="object 20183"/>
            <p:cNvSpPr/>
            <p:nvPr/>
          </p:nvSpPr>
          <p:spPr>
            <a:xfrm>
              <a:off x="6723823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84" name="object 20184"/>
            <p:cNvSpPr/>
            <p:nvPr/>
          </p:nvSpPr>
          <p:spPr>
            <a:xfrm>
              <a:off x="672382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85" name="object 20185"/>
            <p:cNvSpPr/>
            <p:nvPr/>
          </p:nvSpPr>
          <p:spPr>
            <a:xfrm>
              <a:off x="672458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86" name="object 20186"/>
            <p:cNvSpPr/>
            <p:nvPr/>
          </p:nvSpPr>
          <p:spPr>
            <a:xfrm>
              <a:off x="672483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87" name="object 20187"/>
            <p:cNvSpPr/>
            <p:nvPr/>
          </p:nvSpPr>
          <p:spPr>
            <a:xfrm>
              <a:off x="672572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88" name="object 20188"/>
            <p:cNvSpPr/>
            <p:nvPr/>
          </p:nvSpPr>
          <p:spPr>
            <a:xfrm>
              <a:off x="672585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89" name="object 20189"/>
            <p:cNvSpPr/>
            <p:nvPr/>
          </p:nvSpPr>
          <p:spPr>
            <a:xfrm>
              <a:off x="6726231" y="4168303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45"/>
                  </a:moveTo>
                  <a:lnTo>
                    <a:pt x="887" y="1645"/>
                  </a:lnTo>
                </a:path>
              </a:pathLst>
            </a:custGeom>
            <a:ln w="3291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90" name="object 20190"/>
            <p:cNvSpPr/>
            <p:nvPr/>
          </p:nvSpPr>
          <p:spPr>
            <a:xfrm>
              <a:off x="672648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91" name="object 20191"/>
            <p:cNvSpPr/>
            <p:nvPr/>
          </p:nvSpPr>
          <p:spPr>
            <a:xfrm>
              <a:off x="672737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92" name="object 20192"/>
            <p:cNvSpPr/>
            <p:nvPr/>
          </p:nvSpPr>
          <p:spPr>
            <a:xfrm>
              <a:off x="672838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93" name="object 20193"/>
            <p:cNvSpPr/>
            <p:nvPr/>
          </p:nvSpPr>
          <p:spPr>
            <a:xfrm>
              <a:off x="6728892" y="4168771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11"/>
                  </a:moveTo>
                  <a:lnTo>
                    <a:pt x="887" y="141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94" name="object 20194"/>
            <p:cNvSpPr/>
            <p:nvPr/>
          </p:nvSpPr>
          <p:spPr>
            <a:xfrm>
              <a:off x="672914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95" name="object 20195"/>
            <p:cNvSpPr/>
            <p:nvPr/>
          </p:nvSpPr>
          <p:spPr>
            <a:xfrm>
              <a:off x="672939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96" name="object 20196"/>
            <p:cNvSpPr/>
            <p:nvPr/>
          </p:nvSpPr>
          <p:spPr>
            <a:xfrm>
              <a:off x="672990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97" name="object 20197"/>
            <p:cNvSpPr/>
            <p:nvPr/>
          </p:nvSpPr>
          <p:spPr>
            <a:xfrm>
              <a:off x="673003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98" name="object 20198"/>
            <p:cNvSpPr/>
            <p:nvPr/>
          </p:nvSpPr>
          <p:spPr>
            <a:xfrm>
              <a:off x="673054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99" name="object 20199"/>
            <p:cNvSpPr/>
            <p:nvPr/>
          </p:nvSpPr>
          <p:spPr>
            <a:xfrm>
              <a:off x="673117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00" name="object 20200"/>
            <p:cNvSpPr/>
            <p:nvPr/>
          </p:nvSpPr>
          <p:spPr>
            <a:xfrm>
              <a:off x="6731300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01" name="object 20201"/>
            <p:cNvSpPr/>
            <p:nvPr/>
          </p:nvSpPr>
          <p:spPr>
            <a:xfrm>
              <a:off x="6731427" y="417008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53"/>
                  </a:moveTo>
                  <a:lnTo>
                    <a:pt x="887" y="75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02" name="object 20202"/>
            <p:cNvSpPr/>
            <p:nvPr/>
          </p:nvSpPr>
          <p:spPr>
            <a:xfrm>
              <a:off x="6731680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03" name="object 20203"/>
            <p:cNvSpPr/>
            <p:nvPr/>
          </p:nvSpPr>
          <p:spPr>
            <a:xfrm>
              <a:off x="673180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04" name="object 20204"/>
            <p:cNvSpPr/>
            <p:nvPr/>
          </p:nvSpPr>
          <p:spPr>
            <a:xfrm>
              <a:off x="673269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05" name="object 20205"/>
            <p:cNvSpPr/>
            <p:nvPr/>
          </p:nvSpPr>
          <p:spPr>
            <a:xfrm>
              <a:off x="673269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06" name="object 20206"/>
            <p:cNvSpPr/>
            <p:nvPr/>
          </p:nvSpPr>
          <p:spPr>
            <a:xfrm>
              <a:off x="673282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07" name="object 20207"/>
            <p:cNvSpPr/>
            <p:nvPr/>
          </p:nvSpPr>
          <p:spPr>
            <a:xfrm>
              <a:off x="6732694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08" name="object 20208"/>
            <p:cNvSpPr/>
            <p:nvPr/>
          </p:nvSpPr>
          <p:spPr>
            <a:xfrm>
              <a:off x="6734215" y="417011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40"/>
                  </a:moveTo>
                  <a:lnTo>
                    <a:pt x="887" y="74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09" name="object 20209"/>
            <p:cNvSpPr/>
            <p:nvPr/>
          </p:nvSpPr>
          <p:spPr>
            <a:xfrm>
              <a:off x="6734342" y="4168657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68"/>
                  </a:moveTo>
                  <a:lnTo>
                    <a:pt x="887" y="146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10" name="object 20210"/>
            <p:cNvSpPr/>
            <p:nvPr/>
          </p:nvSpPr>
          <p:spPr>
            <a:xfrm>
              <a:off x="6734595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11" name="object 20211"/>
            <p:cNvSpPr/>
            <p:nvPr/>
          </p:nvSpPr>
          <p:spPr>
            <a:xfrm>
              <a:off x="6734342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26" y="0"/>
                  </a:moveTo>
                  <a:lnTo>
                    <a:pt x="1900" y="0"/>
                  </a:lnTo>
                </a:path>
                <a:path w="2540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12" name="object 20212"/>
            <p:cNvSpPr/>
            <p:nvPr/>
          </p:nvSpPr>
          <p:spPr>
            <a:xfrm>
              <a:off x="6736369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13" name="object 20213"/>
            <p:cNvSpPr/>
            <p:nvPr/>
          </p:nvSpPr>
          <p:spPr>
            <a:xfrm>
              <a:off x="6736623" y="41711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14" name="object 20214"/>
            <p:cNvSpPr/>
            <p:nvPr/>
          </p:nvSpPr>
          <p:spPr>
            <a:xfrm>
              <a:off x="6736749" y="417074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15" name="object 20215"/>
            <p:cNvSpPr/>
            <p:nvPr/>
          </p:nvSpPr>
          <p:spPr>
            <a:xfrm>
              <a:off x="6737003" y="417032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32"/>
                  </a:moveTo>
                  <a:lnTo>
                    <a:pt x="887" y="6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16" name="object 20216"/>
            <p:cNvSpPr/>
            <p:nvPr/>
          </p:nvSpPr>
          <p:spPr>
            <a:xfrm>
              <a:off x="673725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17" name="object 20217"/>
            <p:cNvSpPr/>
            <p:nvPr/>
          </p:nvSpPr>
          <p:spPr>
            <a:xfrm>
              <a:off x="673801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18" name="object 20218"/>
            <p:cNvSpPr/>
            <p:nvPr/>
          </p:nvSpPr>
          <p:spPr>
            <a:xfrm>
              <a:off x="673814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19" name="object 20219"/>
            <p:cNvSpPr/>
            <p:nvPr/>
          </p:nvSpPr>
          <p:spPr>
            <a:xfrm>
              <a:off x="673890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20" name="object 20220"/>
            <p:cNvSpPr/>
            <p:nvPr/>
          </p:nvSpPr>
          <p:spPr>
            <a:xfrm>
              <a:off x="6739030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21" name="object 20221"/>
            <p:cNvSpPr/>
            <p:nvPr/>
          </p:nvSpPr>
          <p:spPr>
            <a:xfrm>
              <a:off x="6739157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22" name="object 20222"/>
            <p:cNvSpPr/>
            <p:nvPr/>
          </p:nvSpPr>
          <p:spPr>
            <a:xfrm>
              <a:off x="6739284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23" name="object 20223"/>
            <p:cNvSpPr/>
            <p:nvPr/>
          </p:nvSpPr>
          <p:spPr>
            <a:xfrm>
              <a:off x="6739411" y="41710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24" name="object 20224"/>
            <p:cNvSpPr/>
            <p:nvPr/>
          </p:nvSpPr>
          <p:spPr>
            <a:xfrm>
              <a:off x="6739537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25" name="object 20225"/>
            <p:cNvSpPr/>
            <p:nvPr/>
          </p:nvSpPr>
          <p:spPr>
            <a:xfrm>
              <a:off x="6739664" y="41710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26" name="object 20226"/>
            <p:cNvSpPr/>
            <p:nvPr/>
          </p:nvSpPr>
          <p:spPr>
            <a:xfrm>
              <a:off x="674042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27" name="object 20227"/>
            <p:cNvSpPr/>
            <p:nvPr/>
          </p:nvSpPr>
          <p:spPr>
            <a:xfrm>
              <a:off x="674067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28" name="object 20228"/>
            <p:cNvSpPr/>
            <p:nvPr/>
          </p:nvSpPr>
          <p:spPr>
            <a:xfrm>
              <a:off x="674156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29" name="object 20229"/>
            <p:cNvSpPr/>
            <p:nvPr/>
          </p:nvSpPr>
          <p:spPr>
            <a:xfrm>
              <a:off x="6741692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30" name="object 20230"/>
            <p:cNvSpPr/>
            <p:nvPr/>
          </p:nvSpPr>
          <p:spPr>
            <a:xfrm>
              <a:off x="6741945" y="417069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9"/>
                  </a:moveTo>
                  <a:lnTo>
                    <a:pt x="887" y="44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31" name="object 20231"/>
            <p:cNvSpPr/>
            <p:nvPr/>
          </p:nvSpPr>
          <p:spPr>
            <a:xfrm>
              <a:off x="6742072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32" name="object 20232"/>
            <p:cNvSpPr/>
            <p:nvPr/>
          </p:nvSpPr>
          <p:spPr>
            <a:xfrm>
              <a:off x="6742325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33" name="object 20233"/>
            <p:cNvSpPr/>
            <p:nvPr/>
          </p:nvSpPr>
          <p:spPr>
            <a:xfrm>
              <a:off x="6743086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34" name="object 20234"/>
            <p:cNvSpPr/>
            <p:nvPr/>
          </p:nvSpPr>
          <p:spPr>
            <a:xfrm>
              <a:off x="6743213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35" name="object 20235"/>
            <p:cNvSpPr/>
            <p:nvPr/>
          </p:nvSpPr>
          <p:spPr>
            <a:xfrm>
              <a:off x="674422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36" name="object 20236"/>
            <p:cNvSpPr/>
            <p:nvPr/>
          </p:nvSpPr>
          <p:spPr>
            <a:xfrm>
              <a:off x="6744353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37" name="object 20237"/>
            <p:cNvSpPr/>
            <p:nvPr/>
          </p:nvSpPr>
          <p:spPr>
            <a:xfrm>
              <a:off x="6744606" y="417051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8"/>
                  </a:moveTo>
                  <a:lnTo>
                    <a:pt x="887" y="53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38" name="object 20238"/>
            <p:cNvSpPr/>
            <p:nvPr/>
          </p:nvSpPr>
          <p:spPr>
            <a:xfrm>
              <a:off x="6744860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39" name="object 20239"/>
            <p:cNvSpPr/>
            <p:nvPr/>
          </p:nvSpPr>
          <p:spPr>
            <a:xfrm>
              <a:off x="674498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40" name="object 20240"/>
            <p:cNvSpPr/>
            <p:nvPr/>
          </p:nvSpPr>
          <p:spPr>
            <a:xfrm>
              <a:off x="674562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41" name="object 20241"/>
            <p:cNvSpPr/>
            <p:nvPr/>
          </p:nvSpPr>
          <p:spPr>
            <a:xfrm>
              <a:off x="674587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42" name="object 20242"/>
            <p:cNvSpPr/>
            <p:nvPr/>
          </p:nvSpPr>
          <p:spPr>
            <a:xfrm>
              <a:off x="674676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43" name="object 20243"/>
            <p:cNvSpPr/>
            <p:nvPr/>
          </p:nvSpPr>
          <p:spPr>
            <a:xfrm>
              <a:off x="6746888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44" name="object 20244"/>
            <p:cNvSpPr/>
            <p:nvPr/>
          </p:nvSpPr>
          <p:spPr>
            <a:xfrm>
              <a:off x="6747268" y="417069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9"/>
                  </a:moveTo>
                  <a:lnTo>
                    <a:pt x="887" y="44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45" name="object 20245"/>
            <p:cNvSpPr/>
            <p:nvPr/>
          </p:nvSpPr>
          <p:spPr>
            <a:xfrm>
              <a:off x="674726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46" name="object 20246"/>
            <p:cNvSpPr/>
            <p:nvPr/>
          </p:nvSpPr>
          <p:spPr>
            <a:xfrm>
              <a:off x="6747395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47" name="object 20247"/>
            <p:cNvSpPr/>
            <p:nvPr/>
          </p:nvSpPr>
          <p:spPr>
            <a:xfrm>
              <a:off x="674752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48" name="object 20248"/>
            <p:cNvSpPr/>
            <p:nvPr/>
          </p:nvSpPr>
          <p:spPr>
            <a:xfrm>
              <a:off x="674777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49" name="object 20249"/>
            <p:cNvSpPr/>
            <p:nvPr/>
          </p:nvSpPr>
          <p:spPr>
            <a:xfrm>
              <a:off x="674828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50" name="object 20250"/>
            <p:cNvSpPr/>
            <p:nvPr/>
          </p:nvSpPr>
          <p:spPr>
            <a:xfrm>
              <a:off x="674853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51" name="object 20251"/>
            <p:cNvSpPr/>
            <p:nvPr/>
          </p:nvSpPr>
          <p:spPr>
            <a:xfrm>
              <a:off x="674942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52" name="object 20252"/>
            <p:cNvSpPr/>
            <p:nvPr/>
          </p:nvSpPr>
          <p:spPr>
            <a:xfrm>
              <a:off x="6749549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53" name="object 20253"/>
            <p:cNvSpPr/>
            <p:nvPr/>
          </p:nvSpPr>
          <p:spPr>
            <a:xfrm>
              <a:off x="674967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54" name="object 20254"/>
            <p:cNvSpPr/>
            <p:nvPr/>
          </p:nvSpPr>
          <p:spPr>
            <a:xfrm>
              <a:off x="6749929" y="417079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55" name="object 20255"/>
            <p:cNvSpPr/>
            <p:nvPr/>
          </p:nvSpPr>
          <p:spPr>
            <a:xfrm>
              <a:off x="674992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56" name="object 20256"/>
            <p:cNvSpPr/>
            <p:nvPr/>
          </p:nvSpPr>
          <p:spPr>
            <a:xfrm>
              <a:off x="6750056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57" name="object 20257"/>
            <p:cNvSpPr/>
            <p:nvPr/>
          </p:nvSpPr>
          <p:spPr>
            <a:xfrm>
              <a:off x="675094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58" name="object 20258"/>
            <p:cNvSpPr/>
            <p:nvPr/>
          </p:nvSpPr>
          <p:spPr>
            <a:xfrm>
              <a:off x="675145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59" name="object 20259"/>
            <p:cNvSpPr/>
            <p:nvPr/>
          </p:nvSpPr>
          <p:spPr>
            <a:xfrm>
              <a:off x="675183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60" name="object 20260"/>
            <p:cNvSpPr/>
            <p:nvPr/>
          </p:nvSpPr>
          <p:spPr>
            <a:xfrm>
              <a:off x="675221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61" name="object 20261"/>
            <p:cNvSpPr/>
            <p:nvPr/>
          </p:nvSpPr>
          <p:spPr>
            <a:xfrm>
              <a:off x="6752210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62" name="object 20262"/>
            <p:cNvSpPr/>
            <p:nvPr/>
          </p:nvSpPr>
          <p:spPr>
            <a:xfrm>
              <a:off x="6752464" y="417069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9"/>
                  </a:moveTo>
                  <a:lnTo>
                    <a:pt x="887" y="44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63" name="object 20263"/>
            <p:cNvSpPr/>
            <p:nvPr/>
          </p:nvSpPr>
          <p:spPr>
            <a:xfrm>
              <a:off x="675259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64" name="object 20264"/>
            <p:cNvSpPr/>
            <p:nvPr/>
          </p:nvSpPr>
          <p:spPr>
            <a:xfrm>
              <a:off x="6752717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65" name="object 20265"/>
            <p:cNvSpPr/>
            <p:nvPr/>
          </p:nvSpPr>
          <p:spPr>
            <a:xfrm>
              <a:off x="675297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66" name="object 20266"/>
            <p:cNvSpPr/>
            <p:nvPr/>
          </p:nvSpPr>
          <p:spPr>
            <a:xfrm>
              <a:off x="675373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67" name="object 20267"/>
            <p:cNvSpPr/>
            <p:nvPr/>
          </p:nvSpPr>
          <p:spPr>
            <a:xfrm>
              <a:off x="675449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68" name="object 20268"/>
            <p:cNvSpPr/>
            <p:nvPr/>
          </p:nvSpPr>
          <p:spPr>
            <a:xfrm>
              <a:off x="6754745" y="417072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6"/>
                  </a:moveTo>
                  <a:lnTo>
                    <a:pt x="887" y="43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69" name="object 20269"/>
            <p:cNvSpPr/>
            <p:nvPr/>
          </p:nvSpPr>
          <p:spPr>
            <a:xfrm>
              <a:off x="675499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70" name="object 20270"/>
            <p:cNvSpPr/>
            <p:nvPr/>
          </p:nvSpPr>
          <p:spPr>
            <a:xfrm>
              <a:off x="6755125" y="417091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1"/>
                  </a:moveTo>
                  <a:lnTo>
                    <a:pt x="887" y="34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71" name="object 20271"/>
            <p:cNvSpPr/>
            <p:nvPr/>
          </p:nvSpPr>
          <p:spPr>
            <a:xfrm>
              <a:off x="6755252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72" name="object 20272"/>
            <p:cNvSpPr/>
            <p:nvPr/>
          </p:nvSpPr>
          <p:spPr>
            <a:xfrm>
              <a:off x="6755505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73" name="object 20273"/>
            <p:cNvSpPr/>
            <p:nvPr/>
          </p:nvSpPr>
          <p:spPr>
            <a:xfrm>
              <a:off x="6754998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74" name="object 20274"/>
            <p:cNvSpPr/>
            <p:nvPr/>
          </p:nvSpPr>
          <p:spPr>
            <a:xfrm>
              <a:off x="675651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75" name="object 20275"/>
            <p:cNvSpPr/>
            <p:nvPr/>
          </p:nvSpPr>
          <p:spPr>
            <a:xfrm>
              <a:off x="6757406" y="41711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76" name="object 20276"/>
            <p:cNvSpPr/>
            <p:nvPr/>
          </p:nvSpPr>
          <p:spPr>
            <a:xfrm>
              <a:off x="675753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77" name="object 20277"/>
            <p:cNvSpPr/>
            <p:nvPr/>
          </p:nvSpPr>
          <p:spPr>
            <a:xfrm>
              <a:off x="6757660" y="417026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64"/>
                  </a:moveTo>
                  <a:lnTo>
                    <a:pt x="887" y="6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78" name="object 20278"/>
            <p:cNvSpPr/>
            <p:nvPr/>
          </p:nvSpPr>
          <p:spPr>
            <a:xfrm>
              <a:off x="675778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79" name="object 20279"/>
            <p:cNvSpPr/>
            <p:nvPr/>
          </p:nvSpPr>
          <p:spPr>
            <a:xfrm>
              <a:off x="6758040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80" name="object 20280"/>
            <p:cNvSpPr/>
            <p:nvPr/>
          </p:nvSpPr>
          <p:spPr>
            <a:xfrm>
              <a:off x="6757913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81" name="object 20281"/>
            <p:cNvSpPr/>
            <p:nvPr/>
          </p:nvSpPr>
          <p:spPr>
            <a:xfrm>
              <a:off x="6759180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82" name="object 20282"/>
            <p:cNvSpPr/>
            <p:nvPr/>
          </p:nvSpPr>
          <p:spPr>
            <a:xfrm>
              <a:off x="675994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83" name="object 20283"/>
            <p:cNvSpPr/>
            <p:nvPr/>
          </p:nvSpPr>
          <p:spPr>
            <a:xfrm>
              <a:off x="6760194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84" name="object 20284"/>
            <p:cNvSpPr/>
            <p:nvPr/>
          </p:nvSpPr>
          <p:spPr>
            <a:xfrm>
              <a:off x="6760448" y="417080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85" name="object 20285"/>
            <p:cNvSpPr/>
            <p:nvPr/>
          </p:nvSpPr>
          <p:spPr>
            <a:xfrm>
              <a:off x="676057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86" name="object 20286"/>
            <p:cNvSpPr/>
            <p:nvPr/>
          </p:nvSpPr>
          <p:spPr>
            <a:xfrm>
              <a:off x="6760701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87" name="object 20287"/>
            <p:cNvSpPr/>
            <p:nvPr/>
          </p:nvSpPr>
          <p:spPr>
            <a:xfrm>
              <a:off x="6761461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88" name="object 20288"/>
            <p:cNvSpPr/>
            <p:nvPr/>
          </p:nvSpPr>
          <p:spPr>
            <a:xfrm>
              <a:off x="676158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89" name="object 20289"/>
            <p:cNvSpPr/>
            <p:nvPr/>
          </p:nvSpPr>
          <p:spPr>
            <a:xfrm>
              <a:off x="676171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90" name="object 20290"/>
            <p:cNvSpPr/>
            <p:nvPr/>
          </p:nvSpPr>
          <p:spPr>
            <a:xfrm>
              <a:off x="676247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91" name="object 20291"/>
            <p:cNvSpPr/>
            <p:nvPr/>
          </p:nvSpPr>
          <p:spPr>
            <a:xfrm>
              <a:off x="6762602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92" name="object 20292"/>
            <p:cNvSpPr/>
            <p:nvPr/>
          </p:nvSpPr>
          <p:spPr>
            <a:xfrm>
              <a:off x="6762856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93" name="object 20293"/>
            <p:cNvSpPr/>
            <p:nvPr/>
          </p:nvSpPr>
          <p:spPr>
            <a:xfrm>
              <a:off x="6762982" y="4164505"/>
              <a:ext cx="0" cy="7620"/>
            </a:xfrm>
            <a:custGeom>
              <a:avLst/>
              <a:gdLst/>
              <a:ahLst/>
              <a:cxnLst/>
              <a:rect l="l" t="t" r="r" b="b"/>
              <a:pathLst>
                <a:path h="7620">
                  <a:moveTo>
                    <a:pt x="0" y="708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94" name="object 20294"/>
            <p:cNvSpPr/>
            <p:nvPr/>
          </p:nvSpPr>
          <p:spPr>
            <a:xfrm>
              <a:off x="676336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95" name="object 20295"/>
            <p:cNvSpPr/>
            <p:nvPr/>
          </p:nvSpPr>
          <p:spPr>
            <a:xfrm>
              <a:off x="676399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96" name="object 20296"/>
            <p:cNvSpPr/>
            <p:nvPr/>
          </p:nvSpPr>
          <p:spPr>
            <a:xfrm>
              <a:off x="676424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97" name="object 20297"/>
            <p:cNvSpPr/>
            <p:nvPr/>
          </p:nvSpPr>
          <p:spPr>
            <a:xfrm>
              <a:off x="676437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98" name="object 20298"/>
            <p:cNvSpPr/>
            <p:nvPr/>
          </p:nvSpPr>
          <p:spPr>
            <a:xfrm>
              <a:off x="676463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99" name="object 20299"/>
            <p:cNvSpPr/>
            <p:nvPr/>
          </p:nvSpPr>
          <p:spPr>
            <a:xfrm>
              <a:off x="676526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00" name="object 20300"/>
            <p:cNvSpPr/>
            <p:nvPr/>
          </p:nvSpPr>
          <p:spPr>
            <a:xfrm>
              <a:off x="676539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01" name="object 20301"/>
            <p:cNvSpPr/>
            <p:nvPr/>
          </p:nvSpPr>
          <p:spPr>
            <a:xfrm>
              <a:off x="6765644" y="4168467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63"/>
                  </a:moveTo>
                  <a:lnTo>
                    <a:pt x="887" y="15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02" name="object 20302"/>
            <p:cNvSpPr/>
            <p:nvPr/>
          </p:nvSpPr>
          <p:spPr>
            <a:xfrm>
              <a:off x="676589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03" name="object 20303"/>
            <p:cNvSpPr/>
            <p:nvPr/>
          </p:nvSpPr>
          <p:spPr>
            <a:xfrm>
              <a:off x="6765897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04" name="object 20304"/>
            <p:cNvSpPr/>
            <p:nvPr/>
          </p:nvSpPr>
          <p:spPr>
            <a:xfrm>
              <a:off x="676703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05" name="object 20305"/>
            <p:cNvSpPr/>
            <p:nvPr/>
          </p:nvSpPr>
          <p:spPr>
            <a:xfrm>
              <a:off x="6767925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06" name="object 20306"/>
            <p:cNvSpPr/>
            <p:nvPr/>
          </p:nvSpPr>
          <p:spPr>
            <a:xfrm>
              <a:off x="676792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07" name="object 20307"/>
            <p:cNvSpPr/>
            <p:nvPr/>
          </p:nvSpPr>
          <p:spPr>
            <a:xfrm>
              <a:off x="6768305" y="417012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34"/>
                  </a:moveTo>
                  <a:lnTo>
                    <a:pt x="887" y="73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08" name="object 20308"/>
            <p:cNvSpPr/>
            <p:nvPr/>
          </p:nvSpPr>
          <p:spPr>
            <a:xfrm>
              <a:off x="6768432" y="41710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09" name="object 20309"/>
            <p:cNvSpPr/>
            <p:nvPr/>
          </p:nvSpPr>
          <p:spPr>
            <a:xfrm>
              <a:off x="676944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10" name="object 20310"/>
            <p:cNvSpPr/>
            <p:nvPr/>
          </p:nvSpPr>
          <p:spPr>
            <a:xfrm>
              <a:off x="676969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11" name="object 20311"/>
            <p:cNvSpPr/>
            <p:nvPr/>
          </p:nvSpPr>
          <p:spPr>
            <a:xfrm>
              <a:off x="677058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12" name="object 20312"/>
            <p:cNvSpPr/>
            <p:nvPr/>
          </p:nvSpPr>
          <p:spPr>
            <a:xfrm>
              <a:off x="677071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13" name="object 20313"/>
            <p:cNvSpPr/>
            <p:nvPr/>
          </p:nvSpPr>
          <p:spPr>
            <a:xfrm>
              <a:off x="6770966" y="417030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45"/>
                  </a:moveTo>
                  <a:lnTo>
                    <a:pt x="887" y="6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14" name="object 20314"/>
            <p:cNvSpPr/>
            <p:nvPr/>
          </p:nvSpPr>
          <p:spPr>
            <a:xfrm>
              <a:off x="6771093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15" name="object 20315"/>
            <p:cNvSpPr/>
            <p:nvPr/>
          </p:nvSpPr>
          <p:spPr>
            <a:xfrm>
              <a:off x="6771220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16" name="object 20316"/>
            <p:cNvSpPr/>
            <p:nvPr/>
          </p:nvSpPr>
          <p:spPr>
            <a:xfrm>
              <a:off x="677147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17" name="object 20317"/>
            <p:cNvSpPr/>
            <p:nvPr/>
          </p:nvSpPr>
          <p:spPr>
            <a:xfrm>
              <a:off x="677210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18" name="object 20318"/>
            <p:cNvSpPr/>
            <p:nvPr/>
          </p:nvSpPr>
          <p:spPr>
            <a:xfrm>
              <a:off x="677236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19" name="object 20319"/>
            <p:cNvSpPr/>
            <p:nvPr/>
          </p:nvSpPr>
          <p:spPr>
            <a:xfrm>
              <a:off x="6773247" y="417010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46"/>
                  </a:moveTo>
                  <a:lnTo>
                    <a:pt x="887" y="74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20" name="object 20320"/>
            <p:cNvSpPr/>
            <p:nvPr/>
          </p:nvSpPr>
          <p:spPr>
            <a:xfrm>
              <a:off x="677337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21" name="object 20321"/>
            <p:cNvSpPr/>
            <p:nvPr/>
          </p:nvSpPr>
          <p:spPr>
            <a:xfrm>
              <a:off x="6773627" y="417060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93"/>
                  </a:moveTo>
                  <a:lnTo>
                    <a:pt x="887" y="49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22" name="object 20322"/>
            <p:cNvSpPr/>
            <p:nvPr/>
          </p:nvSpPr>
          <p:spPr>
            <a:xfrm>
              <a:off x="6772994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23" name="object 20323"/>
            <p:cNvSpPr/>
            <p:nvPr/>
          </p:nvSpPr>
          <p:spPr>
            <a:xfrm>
              <a:off x="677464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24" name="object 20324"/>
            <p:cNvSpPr/>
            <p:nvPr/>
          </p:nvSpPr>
          <p:spPr>
            <a:xfrm>
              <a:off x="677489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25" name="object 20325"/>
            <p:cNvSpPr/>
            <p:nvPr/>
          </p:nvSpPr>
          <p:spPr>
            <a:xfrm>
              <a:off x="677565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26" name="object 20326"/>
            <p:cNvSpPr/>
            <p:nvPr/>
          </p:nvSpPr>
          <p:spPr>
            <a:xfrm>
              <a:off x="6775909" y="417092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27" name="object 20327"/>
            <p:cNvSpPr/>
            <p:nvPr/>
          </p:nvSpPr>
          <p:spPr>
            <a:xfrm>
              <a:off x="677616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28" name="object 20328"/>
            <p:cNvSpPr/>
            <p:nvPr/>
          </p:nvSpPr>
          <p:spPr>
            <a:xfrm>
              <a:off x="6776289" y="417007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59"/>
                  </a:moveTo>
                  <a:lnTo>
                    <a:pt x="887" y="75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29" name="object 20329"/>
            <p:cNvSpPr/>
            <p:nvPr/>
          </p:nvSpPr>
          <p:spPr>
            <a:xfrm>
              <a:off x="677666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30" name="object 20330"/>
            <p:cNvSpPr/>
            <p:nvPr/>
          </p:nvSpPr>
          <p:spPr>
            <a:xfrm>
              <a:off x="677679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31" name="object 20331"/>
            <p:cNvSpPr/>
            <p:nvPr/>
          </p:nvSpPr>
          <p:spPr>
            <a:xfrm>
              <a:off x="677730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32" name="object 20332"/>
            <p:cNvSpPr/>
            <p:nvPr/>
          </p:nvSpPr>
          <p:spPr>
            <a:xfrm>
              <a:off x="677755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33" name="object 20333"/>
            <p:cNvSpPr/>
            <p:nvPr/>
          </p:nvSpPr>
          <p:spPr>
            <a:xfrm>
              <a:off x="6778570" y="417044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75"/>
                  </a:moveTo>
                  <a:lnTo>
                    <a:pt x="887" y="5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34" name="object 20334"/>
            <p:cNvSpPr/>
            <p:nvPr/>
          </p:nvSpPr>
          <p:spPr>
            <a:xfrm>
              <a:off x="6778697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35" name="object 20335"/>
            <p:cNvSpPr/>
            <p:nvPr/>
          </p:nvSpPr>
          <p:spPr>
            <a:xfrm>
              <a:off x="6778950" y="417079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36" name="object 20336"/>
            <p:cNvSpPr/>
            <p:nvPr/>
          </p:nvSpPr>
          <p:spPr>
            <a:xfrm>
              <a:off x="677920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37" name="object 20337"/>
            <p:cNvSpPr/>
            <p:nvPr/>
          </p:nvSpPr>
          <p:spPr>
            <a:xfrm>
              <a:off x="677983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38" name="object 20338"/>
            <p:cNvSpPr/>
            <p:nvPr/>
          </p:nvSpPr>
          <p:spPr>
            <a:xfrm>
              <a:off x="678009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39" name="object 20339"/>
            <p:cNvSpPr/>
            <p:nvPr/>
          </p:nvSpPr>
          <p:spPr>
            <a:xfrm>
              <a:off x="678021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40" name="object 20340"/>
            <p:cNvSpPr/>
            <p:nvPr/>
          </p:nvSpPr>
          <p:spPr>
            <a:xfrm>
              <a:off x="678097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41" name="object 20341"/>
            <p:cNvSpPr/>
            <p:nvPr/>
          </p:nvSpPr>
          <p:spPr>
            <a:xfrm>
              <a:off x="6781231" y="417094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42" name="object 20342"/>
            <p:cNvSpPr/>
            <p:nvPr/>
          </p:nvSpPr>
          <p:spPr>
            <a:xfrm>
              <a:off x="678135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43" name="object 20343"/>
            <p:cNvSpPr/>
            <p:nvPr/>
          </p:nvSpPr>
          <p:spPr>
            <a:xfrm>
              <a:off x="6781611" y="417084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44" name="object 20344"/>
            <p:cNvSpPr/>
            <p:nvPr/>
          </p:nvSpPr>
          <p:spPr>
            <a:xfrm>
              <a:off x="678173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45" name="object 20345"/>
            <p:cNvSpPr/>
            <p:nvPr/>
          </p:nvSpPr>
          <p:spPr>
            <a:xfrm>
              <a:off x="678249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46" name="object 20346"/>
            <p:cNvSpPr/>
            <p:nvPr/>
          </p:nvSpPr>
          <p:spPr>
            <a:xfrm>
              <a:off x="678275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47" name="object 20347"/>
            <p:cNvSpPr/>
            <p:nvPr/>
          </p:nvSpPr>
          <p:spPr>
            <a:xfrm>
              <a:off x="678287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48" name="object 20348"/>
            <p:cNvSpPr/>
            <p:nvPr/>
          </p:nvSpPr>
          <p:spPr>
            <a:xfrm>
              <a:off x="678351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49" name="object 20349"/>
            <p:cNvSpPr/>
            <p:nvPr/>
          </p:nvSpPr>
          <p:spPr>
            <a:xfrm>
              <a:off x="6783892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50" name="object 20350"/>
            <p:cNvSpPr/>
            <p:nvPr/>
          </p:nvSpPr>
          <p:spPr>
            <a:xfrm>
              <a:off x="6784019" y="417084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51" name="object 20351"/>
            <p:cNvSpPr/>
            <p:nvPr/>
          </p:nvSpPr>
          <p:spPr>
            <a:xfrm>
              <a:off x="6784273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52" name="object 20352"/>
            <p:cNvSpPr/>
            <p:nvPr/>
          </p:nvSpPr>
          <p:spPr>
            <a:xfrm>
              <a:off x="6784273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53" name="object 20353"/>
            <p:cNvSpPr/>
            <p:nvPr/>
          </p:nvSpPr>
          <p:spPr>
            <a:xfrm>
              <a:off x="678516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54" name="object 20354"/>
            <p:cNvSpPr/>
            <p:nvPr/>
          </p:nvSpPr>
          <p:spPr>
            <a:xfrm>
              <a:off x="678541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55" name="object 20355"/>
            <p:cNvSpPr/>
            <p:nvPr/>
          </p:nvSpPr>
          <p:spPr>
            <a:xfrm>
              <a:off x="678630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56" name="object 20356"/>
            <p:cNvSpPr/>
            <p:nvPr/>
          </p:nvSpPr>
          <p:spPr>
            <a:xfrm>
              <a:off x="6786554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57" name="object 20357"/>
            <p:cNvSpPr/>
            <p:nvPr/>
          </p:nvSpPr>
          <p:spPr>
            <a:xfrm>
              <a:off x="6786680" y="417053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1"/>
                  </a:moveTo>
                  <a:lnTo>
                    <a:pt x="887" y="5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58" name="object 20358"/>
            <p:cNvSpPr/>
            <p:nvPr/>
          </p:nvSpPr>
          <p:spPr>
            <a:xfrm>
              <a:off x="6786934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59" name="object 20359"/>
            <p:cNvSpPr/>
            <p:nvPr/>
          </p:nvSpPr>
          <p:spPr>
            <a:xfrm>
              <a:off x="6787061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60" name="object 20360"/>
            <p:cNvSpPr/>
            <p:nvPr/>
          </p:nvSpPr>
          <p:spPr>
            <a:xfrm>
              <a:off x="678756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61" name="object 20361"/>
            <p:cNvSpPr/>
            <p:nvPr/>
          </p:nvSpPr>
          <p:spPr>
            <a:xfrm>
              <a:off x="678794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62" name="object 20362"/>
            <p:cNvSpPr/>
            <p:nvPr/>
          </p:nvSpPr>
          <p:spPr>
            <a:xfrm>
              <a:off x="678896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63" name="object 20363"/>
            <p:cNvSpPr/>
            <p:nvPr/>
          </p:nvSpPr>
          <p:spPr>
            <a:xfrm>
              <a:off x="6789088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64" name="object 20364"/>
            <p:cNvSpPr/>
            <p:nvPr/>
          </p:nvSpPr>
          <p:spPr>
            <a:xfrm>
              <a:off x="6789342" y="417073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65" name="object 20365"/>
            <p:cNvSpPr/>
            <p:nvPr/>
          </p:nvSpPr>
          <p:spPr>
            <a:xfrm>
              <a:off x="6789595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66" name="object 20366"/>
            <p:cNvSpPr/>
            <p:nvPr/>
          </p:nvSpPr>
          <p:spPr>
            <a:xfrm>
              <a:off x="678972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67" name="object 20367"/>
            <p:cNvSpPr/>
            <p:nvPr/>
          </p:nvSpPr>
          <p:spPr>
            <a:xfrm>
              <a:off x="679048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68" name="object 20368"/>
            <p:cNvSpPr/>
            <p:nvPr/>
          </p:nvSpPr>
          <p:spPr>
            <a:xfrm>
              <a:off x="679060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69" name="object 20369"/>
            <p:cNvSpPr/>
            <p:nvPr/>
          </p:nvSpPr>
          <p:spPr>
            <a:xfrm>
              <a:off x="6790863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70" name="object 20370"/>
            <p:cNvSpPr/>
            <p:nvPr/>
          </p:nvSpPr>
          <p:spPr>
            <a:xfrm>
              <a:off x="6792003" y="41710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71" name="object 20371"/>
            <p:cNvSpPr/>
            <p:nvPr/>
          </p:nvSpPr>
          <p:spPr>
            <a:xfrm>
              <a:off x="679213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72" name="object 20372"/>
            <p:cNvSpPr/>
            <p:nvPr/>
          </p:nvSpPr>
          <p:spPr>
            <a:xfrm>
              <a:off x="6792256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73" name="object 20373"/>
            <p:cNvSpPr/>
            <p:nvPr/>
          </p:nvSpPr>
          <p:spPr>
            <a:xfrm>
              <a:off x="6792383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74" name="object 20374"/>
            <p:cNvSpPr/>
            <p:nvPr/>
          </p:nvSpPr>
          <p:spPr>
            <a:xfrm>
              <a:off x="679352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75" name="object 20375"/>
            <p:cNvSpPr/>
            <p:nvPr/>
          </p:nvSpPr>
          <p:spPr>
            <a:xfrm>
              <a:off x="679441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76" name="object 20376"/>
            <p:cNvSpPr/>
            <p:nvPr/>
          </p:nvSpPr>
          <p:spPr>
            <a:xfrm>
              <a:off x="6794538" y="417094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77" name="object 20377"/>
            <p:cNvSpPr/>
            <p:nvPr/>
          </p:nvSpPr>
          <p:spPr>
            <a:xfrm>
              <a:off x="6794664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78" name="object 20378"/>
            <p:cNvSpPr/>
            <p:nvPr/>
          </p:nvSpPr>
          <p:spPr>
            <a:xfrm>
              <a:off x="6794918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79" name="object 20379"/>
            <p:cNvSpPr/>
            <p:nvPr/>
          </p:nvSpPr>
          <p:spPr>
            <a:xfrm>
              <a:off x="679504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80" name="object 20380"/>
            <p:cNvSpPr/>
            <p:nvPr/>
          </p:nvSpPr>
          <p:spPr>
            <a:xfrm>
              <a:off x="679567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81" name="object 20381"/>
            <p:cNvSpPr/>
            <p:nvPr/>
          </p:nvSpPr>
          <p:spPr>
            <a:xfrm>
              <a:off x="6794918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82" name="object 20382"/>
            <p:cNvSpPr/>
            <p:nvPr/>
          </p:nvSpPr>
          <p:spPr>
            <a:xfrm>
              <a:off x="6796819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83" name="object 20383"/>
            <p:cNvSpPr/>
            <p:nvPr/>
          </p:nvSpPr>
          <p:spPr>
            <a:xfrm>
              <a:off x="679694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84" name="object 20384"/>
            <p:cNvSpPr/>
            <p:nvPr/>
          </p:nvSpPr>
          <p:spPr>
            <a:xfrm>
              <a:off x="6797326" y="41710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85" name="object 20385"/>
            <p:cNvSpPr/>
            <p:nvPr/>
          </p:nvSpPr>
          <p:spPr>
            <a:xfrm>
              <a:off x="6797452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86" name="object 20386"/>
            <p:cNvSpPr/>
            <p:nvPr/>
          </p:nvSpPr>
          <p:spPr>
            <a:xfrm>
              <a:off x="679757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87" name="object 20387"/>
            <p:cNvSpPr/>
            <p:nvPr/>
          </p:nvSpPr>
          <p:spPr>
            <a:xfrm>
              <a:off x="679833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88" name="object 20388"/>
            <p:cNvSpPr/>
            <p:nvPr/>
          </p:nvSpPr>
          <p:spPr>
            <a:xfrm>
              <a:off x="679846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89" name="object 20389"/>
            <p:cNvSpPr/>
            <p:nvPr/>
          </p:nvSpPr>
          <p:spPr>
            <a:xfrm>
              <a:off x="679859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90" name="object 20390"/>
            <p:cNvSpPr/>
            <p:nvPr/>
          </p:nvSpPr>
          <p:spPr>
            <a:xfrm>
              <a:off x="679948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91" name="object 20391"/>
            <p:cNvSpPr/>
            <p:nvPr/>
          </p:nvSpPr>
          <p:spPr>
            <a:xfrm>
              <a:off x="6799860" y="417078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05"/>
                  </a:moveTo>
                  <a:lnTo>
                    <a:pt x="887" y="40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92" name="object 20392"/>
            <p:cNvSpPr/>
            <p:nvPr/>
          </p:nvSpPr>
          <p:spPr>
            <a:xfrm>
              <a:off x="680011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93" name="object 20393"/>
            <p:cNvSpPr/>
            <p:nvPr/>
          </p:nvSpPr>
          <p:spPr>
            <a:xfrm>
              <a:off x="680087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94" name="object 20394"/>
            <p:cNvSpPr/>
            <p:nvPr/>
          </p:nvSpPr>
          <p:spPr>
            <a:xfrm>
              <a:off x="680112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95" name="object 20395"/>
            <p:cNvSpPr/>
            <p:nvPr/>
          </p:nvSpPr>
          <p:spPr>
            <a:xfrm>
              <a:off x="6801761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96" name="object 20396"/>
            <p:cNvSpPr/>
            <p:nvPr/>
          </p:nvSpPr>
          <p:spPr>
            <a:xfrm>
              <a:off x="680214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97" name="object 20397"/>
            <p:cNvSpPr/>
            <p:nvPr/>
          </p:nvSpPr>
          <p:spPr>
            <a:xfrm>
              <a:off x="680226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98" name="object 20398"/>
            <p:cNvSpPr/>
            <p:nvPr/>
          </p:nvSpPr>
          <p:spPr>
            <a:xfrm>
              <a:off x="6802521" y="417088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99" name="object 20399"/>
            <p:cNvSpPr/>
            <p:nvPr/>
          </p:nvSpPr>
          <p:spPr>
            <a:xfrm>
              <a:off x="6802648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00" name="object 20400"/>
            <p:cNvSpPr/>
            <p:nvPr/>
          </p:nvSpPr>
          <p:spPr>
            <a:xfrm>
              <a:off x="680277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01" name="object 20401"/>
            <p:cNvSpPr/>
            <p:nvPr/>
          </p:nvSpPr>
          <p:spPr>
            <a:xfrm>
              <a:off x="680378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02" name="object 20402"/>
            <p:cNvSpPr/>
            <p:nvPr/>
          </p:nvSpPr>
          <p:spPr>
            <a:xfrm>
              <a:off x="680404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03" name="object 20403"/>
            <p:cNvSpPr/>
            <p:nvPr/>
          </p:nvSpPr>
          <p:spPr>
            <a:xfrm>
              <a:off x="680442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04" name="object 20404"/>
            <p:cNvSpPr/>
            <p:nvPr/>
          </p:nvSpPr>
          <p:spPr>
            <a:xfrm>
              <a:off x="680467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05" name="object 20405"/>
            <p:cNvSpPr/>
            <p:nvPr/>
          </p:nvSpPr>
          <p:spPr>
            <a:xfrm>
              <a:off x="6804929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06" name="object 20406"/>
            <p:cNvSpPr/>
            <p:nvPr/>
          </p:nvSpPr>
          <p:spPr>
            <a:xfrm>
              <a:off x="6805183" y="417077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1"/>
                  </a:moveTo>
                  <a:lnTo>
                    <a:pt x="887" y="41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07" name="object 20407"/>
            <p:cNvSpPr/>
            <p:nvPr/>
          </p:nvSpPr>
          <p:spPr>
            <a:xfrm>
              <a:off x="680530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08" name="object 20408"/>
            <p:cNvSpPr/>
            <p:nvPr/>
          </p:nvSpPr>
          <p:spPr>
            <a:xfrm>
              <a:off x="680543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09" name="object 20409"/>
            <p:cNvSpPr/>
            <p:nvPr/>
          </p:nvSpPr>
          <p:spPr>
            <a:xfrm>
              <a:off x="680632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10" name="object 20410"/>
            <p:cNvSpPr/>
            <p:nvPr/>
          </p:nvSpPr>
          <p:spPr>
            <a:xfrm>
              <a:off x="680746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11" name="object 20411"/>
            <p:cNvSpPr/>
            <p:nvPr/>
          </p:nvSpPr>
          <p:spPr>
            <a:xfrm>
              <a:off x="680759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12" name="object 20412"/>
            <p:cNvSpPr/>
            <p:nvPr/>
          </p:nvSpPr>
          <p:spPr>
            <a:xfrm>
              <a:off x="6807844" y="4156454"/>
              <a:ext cx="0" cy="15240"/>
            </a:xfrm>
            <a:custGeom>
              <a:avLst/>
              <a:gdLst/>
              <a:ahLst/>
              <a:cxnLst/>
              <a:rect l="l" t="t" r="r" b="b"/>
              <a:pathLst>
                <a:path h="15239">
                  <a:moveTo>
                    <a:pt x="0" y="1514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13" name="object 20413"/>
            <p:cNvSpPr/>
            <p:nvPr/>
          </p:nvSpPr>
          <p:spPr>
            <a:xfrm>
              <a:off x="680911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14" name="object 20414"/>
            <p:cNvSpPr/>
            <p:nvPr/>
          </p:nvSpPr>
          <p:spPr>
            <a:xfrm>
              <a:off x="680987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15" name="object 20415"/>
            <p:cNvSpPr/>
            <p:nvPr/>
          </p:nvSpPr>
          <p:spPr>
            <a:xfrm>
              <a:off x="6810125" y="417063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1"/>
                  </a:moveTo>
                  <a:lnTo>
                    <a:pt x="887" y="48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16" name="object 20416"/>
            <p:cNvSpPr/>
            <p:nvPr/>
          </p:nvSpPr>
          <p:spPr>
            <a:xfrm>
              <a:off x="6810252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17" name="object 20417"/>
            <p:cNvSpPr/>
            <p:nvPr/>
          </p:nvSpPr>
          <p:spPr>
            <a:xfrm>
              <a:off x="6810505" y="4165303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629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18" name="object 20418"/>
            <p:cNvSpPr/>
            <p:nvPr/>
          </p:nvSpPr>
          <p:spPr>
            <a:xfrm>
              <a:off x="681075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19" name="object 20419"/>
            <p:cNvSpPr/>
            <p:nvPr/>
          </p:nvSpPr>
          <p:spPr>
            <a:xfrm>
              <a:off x="681088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20" name="object 20420"/>
            <p:cNvSpPr/>
            <p:nvPr/>
          </p:nvSpPr>
          <p:spPr>
            <a:xfrm>
              <a:off x="681164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21" name="object 20421"/>
            <p:cNvSpPr/>
            <p:nvPr/>
          </p:nvSpPr>
          <p:spPr>
            <a:xfrm>
              <a:off x="681215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22" name="object 20422"/>
            <p:cNvSpPr/>
            <p:nvPr/>
          </p:nvSpPr>
          <p:spPr>
            <a:xfrm>
              <a:off x="681253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23" name="object 20423"/>
            <p:cNvSpPr/>
            <p:nvPr/>
          </p:nvSpPr>
          <p:spPr>
            <a:xfrm>
              <a:off x="6812787" y="41712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24" name="object 20424"/>
            <p:cNvSpPr/>
            <p:nvPr/>
          </p:nvSpPr>
          <p:spPr>
            <a:xfrm>
              <a:off x="681291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25" name="object 20425"/>
            <p:cNvSpPr/>
            <p:nvPr/>
          </p:nvSpPr>
          <p:spPr>
            <a:xfrm>
              <a:off x="6813167" y="4167809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78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26" name="object 20426"/>
            <p:cNvSpPr/>
            <p:nvPr/>
          </p:nvSpPr>
          <p:spPr>
            <a:xfrm>
              <a:off x="681405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27" name="object 20427"/>
            <p:cNvSpPr/>
            <p:nvPr/>
          </p:nvSpPr>
          <p:spPr>
            <a:xfrm>
              <a:off x="681443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28" name="object 20428"/>
            <p:cNvSpPr/>
            <p:nvPr/>
          </p:nvSpPr>
          <p:spPr>
            <a:xfrm>
              <a:off x="6815448" y="417035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20"/>
                  </a:moveTo>
                  <a:lnTo>
                    <a:pt x="887" y="6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29" name="object 20429"/>
            <p:cNvSpPr/>
            <p:nvPr/>
          </p:nvSpPr>
          <p:spPr>
            <a:xfrm>
              <a:off x="681557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30" name="object 20430"/>
            <p:cNvSpPr/>
            <p:nvPr/>
          </p:nvSpPr>
          <p:spPr>
            <a:xfrm>
              <a:off x="6815828" y="416997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10"/>
                  </a:moveTo>
                  <a:lnTo>
                    <a:pt x="887" y="81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31" name="object 20431"/>
            <p:cNvSpPr/>
            <p:nvPr/>
          </p:nvSpPr>
          <p:spPr>
            <a:xfrm>
              <a:off x="681608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32" name="object 20432"/>
            <p:cNvSpPr/>
            <p:nvPr/>
          </p:nvSpPr>
          <p:spPr>
            <a:xfrm>
              <a:off x="681671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33" name="object 20433"/>
            <p:cNvSpPr/>
            <p:nvPr/>
          </p:nvSpPr>
          <p:spPr>
            <a:xfrm>
              <a:off x="681696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34" name="object 20434"/>
            <p:cNvSpPr/>
            <p:nvPr/>
          </p:nvSpPr>
          <p:spPr>
            <a:xfrm>
              <a:off x="681722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35" name="object 20435"/>
            <p:cNvSpPr/>
            <p:nvPr/>
          </p:nvSpPr>
          <p:spPr>
            <a:xfrm>
              <a:off x="681798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36" name="object 20436"/>
            <p:cNvSpPr/>
            <p:nvPr/>
          </p:nvSpPr>
          <p:spPr>
            <a:xfrm>
              <a:off x="6818109" y="41710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37" name="object 20437"/>
            <p:cNvSpPr/>
            <p:nvPr/>
          </p:nvSpPr>
          <p:spPr>
            <a:xfrm>
              <a:off x="6818236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38" name="object 20438"/>
            <p:cNvSpPr/>
            <p:nvPr/>
          </p:nvSpPr>
          <p:spPr>
            <a:xfrm>
              <a:off x="681836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39" name="object 20439"/>
            <p:cNvSpPr/>
            <p:nvPr/>
          </p:nvSpPr>
          <p:spPr>
            <a:xfrm>
              <a:off x="6818489" y="416996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16"/>
                  </a:moveTo>
                  <a:lnTo>
                    <a:pt x="887" y="81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40" name="object 20440"/>
            <p:cNvSpPr/>
            <p:nvPr/>
          </p:nvSpPr>
          <p:spPr>
            <a:xfrm>
              <a:off x="6818743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41" name="object 20441"/>
            <p:cNvSpPr/>
            <p:nvPr/>
          </p:nvSpPr>
          <p:spPr>
            <a:xfrm>
              <a:off x="681925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42" name="object 20442"/>
            <p:cNvSpPr/>
            <p:nvPr/>
          </p:nvSpPr>
          <p:spPr>
            <a:xfrm>
              <a:off x="681937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43" name="object 20443"/>
            <p:cNvSpPr/>
            <p:nvPr/>
          </p:nvSpPr>
          <p:spPr>
            <a:xfrm>
              <a:off x="6819503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44" name="object 20444"/>
            <p:cNvSpPr/>
            <p:nvPr/>
          </p:nvSpPr>
          <p:spPr>
            <a:xfrm>
              <a:off x="6820644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45" name="object 20445"/>
            <p:cNvSpPr/>
            <p:nvPr/>
          </p:nvSpPr>
          <p:spPr>
            <a:xfrm>
              <a:off x="6820897" y="4167822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77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46" name="object 20446"/>
            <p:cNvSpPr/>
            <p:nvPr/>
          </p:nvSpPr>
          <p:spPr>
            <a:xfrm>
              <a:off x="6821151" y="417082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47" name="object 20447"/>
            <p:cNvSpPr/>
            <p:nvPr/>
          </p:nvSpPr>
          <p:spPr>
            <a:xfrm>
              <a:off x="682115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48" name="object 20448"/>
            <p:cNvSpPr/>
            <p:nvPr/>
          </p:nvSpPr>
          <p:spPr>
            <a:xfrm>
              <a:off x="6821404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49" name="object 20449"/>
            <p:cNvSpPr/>
            <p:nvPr/>
          </p:nvSpPr>
          <p:spPr>
            <a:xfrm>
              <a:off x="682165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50" name="object 20450"/>
            <p:cNvSpPr/>
            <p:nvPr/>
          </p:nvSpPr>
          <p:spPr>
            <a:xfrm>
              <a:off x="682191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51" name="object 20451"/>
            <p:cNvSpPr/>
            <p:nvPr/>
          </p:nvSpPr>
          <p:spPr>
            <a:xfrm>
              <a:off x="6822164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52" name="object 20452"/>
            <p:cNvSpPr/>
            <p:nvPr/>
          </p:nvSpPr>
          <p:spPr>
            <a:xfrm>
              <a:off x="682241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53" name="object 20453"/>
            <p:cNvSpPr/>
            <p:nvPr/>
          </p:nvSpPr>
          <p:spPr>
            <a:xfrm>
              <a:off x="6823305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54" name="object 20454"/>
            <p:cNvSpPr/>
            <p:nvPr/>
          </p:nvSpPr>
          <p:spPr>
            <a:xfrm>
              <a:off x="6823558" y="416996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16"/>
                  </a:moveTo>
                  <a:lnTo>
                    <a:pt x="887" y="81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55" name="object 20455"/>
            <p:cNvSpPr/>
            <p:nvPr/>
          </p:nvSpPr>
          <p:spPr>
            <a:xfrm>
              <a:off x="6823685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56" name="object 20456"/>
            <p:cNvSpPr/>
            <p:nvPr/>
          </p:nvSpPr>
          <p:spPr>
            <a:xfrm>
              <a:off x="682393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57" name="object 20457"/>
            <p:cNvSpPr/>
            <p:nvPr/>
          </p:nvSpPr>
          <p:spPr>
            <a:xfrm>
              <a:off x="682406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58" name="object 20458"/>
            <p:cNvSpPr/>
            <p:nvPr/>
          </p:nvSpPr>
          <p:spPr>
            <a:xfrm>
              <a:off x="682444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59" name="object 20459"/>
            <p:cNvSpPr/>
            <p:nvPr/>
          </p:nvSpPr>
          <p:spPr>
            <a:xfrm>
              <a:off x="682469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60" name="object 20460"/>
            <p:cNvSpPr/>
            <p:nvPr/>
          </p:nvSpPr>
          <p:spPr>
            <a:xfrm>
              <a:off x="682482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61" name="object 20461"/>
            <p:cNvSpPr/>
            <p:nvPr/>
          </p:nvSpPr>
          <p:spPr>
            <a:xfrm>
              <a:off x="682584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62" name="object 20462"/>
            <p:cNvSpPr/>
            <p:nvPr/>
          </p:nvSpPr>
          <p:spPr>
            <a:xfrm>
              <a:off x="6825966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63" name="object 20463"/>
            <p:cNvSpPr/>
            <p:nvPr/>
          </p:nvSpPr>
          <p:spPr>
            <a:xfrm>
              <a:off x="6826220" y="417050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44"/>
                  </a:moveTo>
                  <a:lnTo>
                    <a:pt x="887" y="5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64" name="object 20464"/>
            <p:cNvSpPr/>
            <p:nvPr/>
          </p:nvSpPr>
          <p:spPr>
            <a:xfrm>
              <a:off x="6826347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65" name="object 20465"/>
            <p:cNvSpPr/>
            <p:nvPr/>
          </p:nvSpPr>
          <p:spPr>
            <a:xfrm>
              <a:off x="682647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66" name="object 20466"/>
            <p:cNvSpPr/>
            <p:nvPr/>
          </p:nvSpPr>
          <p:spPr>
            <a:xfrm>
              <a:off x="682723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67" name="object 20467"/>
            <p:cNvSpPr/>
            <p:nvPr/>
          </p:nvSpPr>
          <p:spPr>
            <a:xfrm>
              <a:off x="6827487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68" name="object 20468"/>
            <p:cNvSpPr/>
            <p:nvPr/>
          </p:nvSpPr>
          <p:spPr>
            <a:xfrm>
              <a:off x="682761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69" name="object 20469"/>
            <p:cNvSpPr/>
            <p:nvPr/>
          </p:nvSpPr>
          <p:spPr>
            <a:xfrm>
              <a:off x="682837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70" name="object 20470"/>
            <p:cNvSpPr/>
            <p:nvPr/>
          </p:nvSpPr>
          <p:spPr>
            <a:xfrm>
              <a:off x="6828628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71" name="object 20471"/>
            <p:cNvSpPr/>
            <p:nvPr/>
          </p:nvSpPr>
          <p:spPr>
            <a:xfrm>
              <a:off x="6828881" y="417094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72" name="object 20472"/>
            <p:cNvSpPr/>
            <p:nvPr/>
          </p:nvSpPr>
          <p:spPr>
            <a:xfrm>
              <a:off x="6829008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73" name="object 20473"/>
            <p:cNvSpPr/>
            <p:nvPr/>
          </p:nvSpPr>
          <p:spPr>
            <a:xfrm>
              <a:off x="682913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74" name="object 20474"/>
            <p:cNvSpPr/>
            <p:nvPr/>
          </p:nvSpPr>
          <p:spPr>
            <a:xfrm>
              <a:off x="682964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75" name="object 20475"/>
            <p:cNvSpPr/>
            <p:nvPr/>
          </p:nvSpPr>
          <p:spPr>
            <a:xfrm>
              <a:off x="682989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76" name="object 20476"/>
            <p:cNvSpPr/>
            <p:nvPr/>
          </p:nvSpPr>
          <p:spPr>
            <a:xfrm>
              <a:off x="683014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77" name="object 20477"/>
            <p:cNvSpPr/>
            <p:nvPr/>
          </p:nvSpPr>
          <p:spPr>
            <a:xfrm>
              <a:off x="6831035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78" name="object 20478"/>
            <p:cNvSpPr/>
            <p:nvPr/>
          </p:nvSpPr>
          <p:spPr>
            <a:xfrm>
              <a:off x="6831542" y="417086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79" name="object 20479"/>
            <p:cNvSpPr/>
            <p:nvPr/>
          </p:nvSpPr>
          <p:spPr>
            <a:xfrm>
              <a:off x="6831669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80" name="object 20480"/>
            <p:cNvSpPr/>
            <p:nvPr/>
          </p:nvSpPr>
          <p:spPr>
            <a:xfrm>
              <a:off x="6831796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81" name="object 20481"/>
            <p:cNvSpPr/>
            <p:nvPr/>
          </p:nvSpPr>
          <p:spPr>
            <a:xfrm>
              <a:off x="683268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82" name="object 20482"/>
            <p:cNvSpPr/>
            <p:nvPr/>
          </p:nvSpPr>
          <p:spPr>
            <a:xfrm>
              <a:off x="683281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83" name="object 20483"/>
            <p:cNvSpPr/>
            <p:nvPr/>
          </p:nvSpPr>
          <p:spPr>
            <a:xfrm>
              <a:off x="683369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84" name="object 20484"/>
            <p:cNvSpPr/>
            <p:nvPr/>
          </p:nvSpPr>
          <p:spPr>
            <a:xfrm>
              <a:off x="683382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85" name="object 20485"/>
            <p:cNvSpPr/>
            <p:nvPr/>
          </p:nvSpPr>
          <p:spPr>
            <a:xfrm>
              <a:off x="6834077" y="417113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86" name="object 20486"/>
            <p:cNvSpPr/>
            <p:nvPr/>
          </p:nvSpPr>
          <p:spPr>
            <a:xfrm>
              <a:off x="6834330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87" name="object 20487"/>
            <p:cNvSpPr/>
            <p:nvPr/>
          </p:nvSpPr>
          <p:spPr>
            <a:xfrm>
              <a:off x="6834330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88" name="object 20488"/>
            <p:cNvSpPr/>
            <p:nvPr/>
          </p:nvSpPr>
          <p:spPr>
            <a:xfrm>
              <a:off x="683458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89" name="object 20489"/>
            <p:cNvSpPr/>
            <p:nvPr/>
          </p:nvSpPr>
          <p:spPr>
            <a:xfrm>
              <a:off x="683521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90" name="object 20490"/>
            <p:cNvSpPr/>
            <p:nvPr/>
          </p:nvSpPr>
          <p:spPr>
            <a:xfrm>
              <a:off x="683547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91" name="object 20491"/>
            <p:cNvSpPr/>
            <p:nvPr/>
          </p:nvSpPr>
          <p:spPr>
            <a:xfrm>
              <a:off x="683635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92" name="object 20492"/>
            <p:cNvSpPr/>
            <p:nvPr/>
          </p:nvSpPr>
          <p:spPr>
            <a:xfrm>
              <a:off x="683648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93" name="object 20493"/>
            <p:cNvSpPr/>
            <p:nvPr/>
          </p:nvSpPr>
          <p:spPr>
            <a:xfrm>
              <a:off x="6836738" y="417054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25"/>
                  </a:moveTo>
                  <a:lnTo>
                    <a:pt x="887" y="5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94" name="object 20494"/>
            <p:cNvSpPr/>
            <p:nvPr/>
          </p:nvSpPr>
          <p:spPr>
            <a:xfrm>
              <a:off x="6836865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95" name="object 20495"/>
            <p:cNvSpPr/>
            <p:nvPr/>
          </p:nvSpPr>
          <p:spPr>
            <a:xfrm>
              <a:off x="6836992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96" name="object 20496"/>
            <p:cNvSpPr/>
            <p:nvPr/>
          </p:nvSpPr>
          <p:spPr>
            <a:xfrm>
              <a:off x="683711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97" name="object 20497"/>
            <p:cNvSpPr/>
            <p:nvPr/>
          </p:nvSpPr>
          <p:spPr>
            <a:xfrm>
              <a:off x="683800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98" name="object 20498"/>
            <p:cNvSpPr/>
            <p:nvPr/>
          </p:nvSpPr>
          <p:spPr>
            <a:xfrm>
              <a:off x="683813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99" name="object 20499"/>
            <p:cNvSpPr/>
            <p:nvPr/>
          </p:nvSpPr>
          <p:spPr>
            <a:xfrm>
              <a:off x="6838766" y="417092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00" name="object 20500"/>
            <p:cNvSpPr/>
            <p:nvPr/>
          </p:nvSpPr>
          <p:spPr>
            <a:xfrm>
              <a:off x="683901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01" name="object 20501"/>
            <p:cNvSpPr/>
            <p:nvPr/>
          </p:nvSpPr>
          <p:spPr>
            <a:xfrm>
              <a:off x="6839273" y="417073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02" name="object 20502"/>
            <p:cNvSpPr/>
            <p:nvPr/>
          </p:nvSpPr>
          <p:spPr>
            <a:xfrm>
              <a:off x="6839526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03" name="object 20503"/>
            <p:cNvSpPr/>
            <p:nvPr/>
          </p:nvSpPr>
          <p:spPr>
            <a:xfrm>
              <a:off x="683965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04" name="object 20504"/>
            <p:cNvSpPr/>
            <p:nvPr/>
          </p:nvSpPr>
          <p:spPr>
            <a:xfrm>
              <a:off x="6840540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05" name="object 20505"/>
            <p:cNvSpPr/>
            <p:nvPr/>
          </p:nvSpPr>
          <p:spPr>
            <a:xfrm>
              <a:off x="6841301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06" name="object 20506"/>
            <p:cNvSpPr/>
            <p:nvPr/>
          </p:nvSpPr>
          <p:spPr>
            <a:xfrm>
              <a:off x="6841681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07" name="object 20507"/>
            <p:cNvSpPr/>
            <p:nvPr/>
          </p:nvSpPr>
          <p:spPr>
            <a:xfrm>
              <a:off x="6841934" y="417080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08" name="object 20508"/>
            <p:cNvSpPr/>
            <p:nvPr/>
          </p:nvSpPr>
          <p:spPr>
            <a:xfrm>
              <a:off x="6842188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09" name="object 20509"/>
            <p:cNvSpPr/>
            <p:nvPr/>
          </p:nvSpPr>
          <p:spPr>
            <a:xfrm>
              <a:off x="6842314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10" name="object 20510"/>
            <p:cNvSpPr/>
            <p:nvPr/>
          </p:nvSpPr>
          <p:spPr>
            <a:xfrm>
              <a:off x="684307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11" name="object 20511"/>
            <p:cNvSpPr/>
            <p:nvPr/>
          </p:nvSpPr>
          <p:spPr>
            <a:xfrm>
              <a:off x="6843201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12" name="object 20512"/>
            <p:cNvSpPr/>
            <p:nvPr/>
          </p:nvSpPr>
          <p:spPr>
            <a:xfrm>
              <a:off x="684421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13" name="object 20513"/>
            <p:cNvSpPr/>
            <p:nvPr/>
          </p:nvSpPr>
          <p:spPr>
            <a:xfrm>
              <a:off x="684446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14" name="object 20514"/>
            <p:cNvSpPr/>
            <p:nvPr/>
          </p:nvSpPr>
          <p:spPr>
            <a:xfrm>
              <a:off x="6844722" y="417073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15" name="object 20515"/>
            <p:cNvSpPr/>
            <p:nvPr/>
          </p:nvSpPr>
          <p:spPr>
            <a:xfrm>
              <a:off x="6844849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16" name="object 20516"/>
            <p:cNvSpPr/>
            <p:nvPr/>
          </p:nvSpPr>
          <p:spPr>
            <a:xfrm>
              <a:off x="6844976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17" name="object 20517"/>
            <p:cNvSpPr/>
            <p:nvPr/>
          </p:nvSpPr>
          <p:spPr>
            <a:xfrm>
              <a:off x="684560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18" name="object 20518"/>
            <p:cNvSpPr/>
            <p:nvPr/>
          </p:nvSpPr>
          <p:spPr>
            <a:xfrm>
              <a:off x="684586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19" name="object 20519"/>
            <p:cNvSpPr/>
            <p:nvPr/>
          </p:nvSpPr>
          <p:spPr>
            <a:xfrm>
              <a:off x="6846877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20" name="object 20520"/>
            <p:cNvSpPr/>
            <p:nvPr/>
          </p:nvSpPr>
          <p:spPr>
            <a:xfrm>
              <a:off x="6847003" y="417092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21" name="object 20521"/>
            <p:cNvSpPr/>
            <p:nvPr/>
          </p:nvSpPr>
          <p:spPr>
            <a:xfrm>
              <a:off x="6847257" y="417077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1"/>
                  </a:moveTo>
                  <a:lnTo>
                    <a:pt x="887" y="41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22" name="object 20522"/>
            <p:cNvSpPr/>
            <p:nvPr/>
          </p:nvSpPr>
          <p:spPr>
            <a:xfrm>
              <a:off x="684751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23" name="object 20523"/>
            <p:cNvSpPr/>
            <p:nvPr/>
          </p:nvSpPr>
          <p:spPr>
            <a:xfrm>
              <a:off x="684763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24" name="object 20524"/>
            <p:cNvSpPr/>
            <p:nvPr/>
          </p:nvSpPr>
          <p:spPr>
            <a:xfrm>
              <a:off x="684852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25" name="object 20525"/>
            <p:cNvSpPr/>
            <p:nvPr/>
          </p:nvSpPr>
          <p:spPr>
            <a:xfrm>
              <a:off x="684865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26" name="object 20526"/>
            <p:cNvSpPr/>
            <p:nvPr/>
          </p:nvSpPr>
          <p:spPr>
            <a:xfrm>
              <a:off x="684941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27" name="object 20527"/>
            <p:cNvSpPr/>
            <p:nvPr/>
          </p:nvSpPr>
          <p:spPr>
            <a:xfrm>
              <a:off x="6849538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28" name="object 20528"/>
            <p:cNvSpPr/>
            <p:nvPr/>
          </p:nvSpPr>
          <p:spPr>
            <a:xfrm>
              <a:off x="6849665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29" name="object 20529"/>
            <p:cNvSpPr/>
            <p:nvPr/>
          </p:nvSpPr>
          <p:spPr>
            <a:xfrm>
              <a:off x="6849918" y="417083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30" name="object 20530"/>
            <p:cNvSpPr/>
            <p:nvPr/>
          </p:nvSpPr>
          <p:spPr>
            <a:xfrm>
              <a:off x="685017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31" name="object 20531"/>
            <p:cNvSpPr/>
            <p:nvPr/>
          </p:nvSpPr>
          <p:spPr>
            <a:xfrm>
              <a:off x="685067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32" name="object 20532"/>
            <p:cNvSpPr/>
            <p:nvPr/>
          </p:nvSpPr>
          <p:spPr>
            <a:xfrm>
              <a:off x="6850045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26" y="0"/>
                  </a:moveTo>
                  <a:lnTo>
                    <a:pt x="1900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33" name="object 20533"/>
            <p:cNvSpPr/>
            <p:nvPr/>
          </p:nvSpPr>
          <p:spPr>
            <a:xfrm>
              <a:off x="685194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34" name="object 20534"/>
            <p:cNvSpPr/>
            <p:nvPr/>
          </p:nvSpPr>
          <p:spPr>
            <a:xfrm>
              <a:off x="6852326" y="417034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26"/>
                  </a:moveTo>
                  <a:lnTo>
                    <a:pt x="887" y="6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35" name="object 20535"/>
            <p:cNvSpPr/>
            <p:nvPr/>
          </p:nvSpPr>
          <p:spPr>
            <a:xfrm>
              <a:off x="6852453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36" name="object 20536"/>
            <p:cNvSpPr/>
            <p:nvPr/>
          </p:nvSpPr>
          <p:spPr>
            <a:xfrm>
              <a:off x="6852579" y="41709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37" name="object 20537"/>
            <p:cNvSpPr/>
            <p:nvPr/>
          </p:nvSpPr>
          <p:spPr>
            <a:xfrm>
              <a:off x="6852706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38" name="object 20538"/>
            <p:cNvSpPr/>
            <p:nvPr/>
          </p:nvSpPr>
          <p:spPr>
            <a:xfrm>
              <a:off x="685295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39" name="object 20539"/>
            <p:cNvSpPr/>
            <p:nvPr/>
          </p:nvSpPr>
          <p:spPr>
            <a:xfrm>
              <a:off x="685372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40" name="object 20540"/>
            <p:cNvSpPr/>
            <p:nvPr/>
          </p:nvSpPr>
          <p:spPr>
            <a:xfrm>
              <a:off x="685384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41" name="object 20541"/>
            <p:cNvSpPr/>
            <p:nvPr/>
          </p:nvSpPr>
          <p:spPr>
            <a:xfrm>
              <a:off x="685473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42" name="object 20542"/>
            <p:cNvSpPr/>
            <p:nvPr/>
          </p:nvSpPr>
          <p:spPr>
            <a:xfrm>
              <a:off x="6854987" y="41709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43" name="object 20543"/>
            <p:cNvSpPr/>
            <p:nvPr/>
          </p:nvSpPr>
          <p:spPr>
            <a:xfrm>
              <a:off x="6855114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44" name="object 20544"/>
            <p:cNvSpPr/>
            <p:nvPr/>
          </p:nvSpPr>
          <p:spPr>
            <a:xfrm>
              <a:off x="6855241" y="41710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45" name="object 20545"/>
            <p:cNvSpPr/>
            <p:nvPr/>
          </p:nvSpPr>
          <p:spPr>
            <a:xfrm>
              <a:off x="6854480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46" name="object 20546"/>
            <p:cNvSpPr/>
            <p:nvPr/>
          </p:nvSpPr>
          <p:spPr>
            <a:xfrm>
              <a:off x="685638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47" name="object 20547"/>
            <p:cNvSpPr/>
            <p:nvPr/>
          </p:nvSpPr>
          <p:spPr>
            <a:xfrm>
              <a:off x="685650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48" name="object 20548"/>
            <p:cNvSpPr/>
            <p:nvPr/>
          </p:nvSpPr>
          <p:spPr>
            <a:xfrm>
              <a:off x="685726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49" name="object 20549"/>
            <p:cNvSpPr/>
            <p:nvPr/>
          </p:nvSpPr>
          <p:spPr>
            <a:xfrm>
              <a:off x="6857522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50" name="object 20550"/>
            <p:cNvSpPr/>
            <p:nvPr/>
          </p:nvSpPr>
          <p:spPr>
            <a:xfrm>
              <a:off x="6857649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51" name="object 20551"/>
            <p:cNvSpPr/>
            <p:nvPr/>
          </p:nvSpPr>
          <p:spPr>
            <a:xfrm>
              <a:off x="6857902" y="417077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1"/>
                  </a:moveTo>
                  <a:lnTo>
                    <a:pt x="887" y="41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52" name="object 20552"/>
            <p:cNvSpPr/>
            <p:nvPr/>
          </p:nvSpPr>
          <p:spPr>
            <a:xfrm>
              <a:off x="685815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53" name="object 20553"/>
            <p:cNvSpPr/>
            <p:nvPr/>
          </p:nvSpPr>
          <p:spPr>
            <a:xfrm>
              <a:off x="6859042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54" name="object 20554"/>
            <p:cNvSpPr/>
            <p:nvPr/>
          </p:nvSpPr>
          <p:spPr>
            <a:xfrm>
              <a:off x="685993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55" name="object 20555"/>
            <p:cNvSpPr/>
            <p:nvPr/>
          </p:nvSpPr>
          <p:spPr>
            <a:xfrm>
              <a:off x="686018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56" name="object 20556"/>
            <p:cNvSpPr/>
            <p:nvPr/>
          </p:nvSpPr>
          <p:spPr>
            <a:xfrm>
              <a:off x="6860310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57" name="object 20557"/>
            <p:cNvSpPr/>
            <p:nvPr/>
          </p:nvSpPr>
          <p:spPr>
            <a:xfrm>
              <a:off x="6860563" y="41709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58" name="object 20558"/>
            <p:cNvSpPr/>
            <p:nvPr/>
          </p:nvSpPr>
          <p:spPr>
            <a:xfrm>
              <a:off x="6860690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59" name="object 20559"/>
            <p:cNvSpPr/>
            <p:nvPr/>
          </p:nvSpPr>
          <p:spPr>
            <a:xfrm>
              <a:off x="686081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60" name="object 20560"/>
            <p:cNvSpPr/>
            <p:nvPr/>
          </p:nvSpPr>
          <p:spPr>
            <a:xfrm>
              <a:off x="6861577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61" name="object 20561"/>
            <p:cNvSpPr/>
            <p:nvPr/>
          </p:nvSpPr>
          <p:spPr>
            <a:xfrm>
              <a:off x="686183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62" name="object 20562"/>
            <p:cNvSpPr/>
            <p:nvPr/>
          </p:nvSpPr>
          <p:spPr>
            <a:xfrm>
              <a:off x="686271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63" name="object 20563"/>
            <p:cNvSpPr/>
            <p:nvPr/>
          </p:nvSpPr>
          <p:spPr>
            <a:xfrm>
              <a:off x="6862971" y="41709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64" name="object 20564"/>
            <p:cNvSpPr/>
            <p:nvPr/>
          </p:nvSpPr>
          <p:spPr>
            <a:xfrm>
              <a:off x="6863098" y="41712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65" name="object 20565"/>
            <p:cNvSpPr/>
            <p:nvPr/>
          </p:nvSpPr>
          <p:spPr>
            <a:xfrm>
              <a:off x="6863225" y="41710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66" name="object 20566"/>
            <p:cNvSpPr/>
            <p:nvPr/>
          </p:nvSpPr>
          <p:spPr>
            <a:xfrm>
              <a:off x="6863351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67" name="object 20567"/>
            <p:cNvSpPr/>
            <p:nvPr/>
          </p:nvSpPr>
          <p:spPr>
            <a:xfrm>
              <a:off x="686347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68" name="object 20568"/>
            <p:cNvSpPr/>
            <p:nvPr/>
          </p:nvSpPr>
          <p:spPr>
            <a:xfrm>
              <a:off x="686423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69" name="object 20569"/>
            <p:cNvSpPr/>
            <p:nvPr/>
          </p:nvSpPr>
          <p:spPr>
            <a:xfrm>
              <a:off x="686436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70" name="object 20570"/>
            <p:cNvSpPr/>
            <p:nvPr/>
          </p:nvSpPr>
          <p:spPr>
            <a:xfrm>
              <a:off x="686537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71" name="object 20571"/>
            <p:cNvSpPr/>
            <p:nvPr/>
          </p:nvSpPr>
          <p:spPr>
            <a:xfrm>
              <a:off x="6865632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72" name="object 20572"/>
            <p:cNvSpPr/>
            <p:nvPr/>
          </p:nvSpPr>
          <p:spPr>
            <a:xfrm>
              <a:off x="6865759" y="41710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73" name="object 20573"/>
            <p:cNvSpPr/>
            <p:nvPr/>
          </p:nvSpPr>
          <p:spPr>
            <a:xfrm>
              <a:off x="6865886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74" name="object 20574"/>
            <p:cNvSpPr/>
            <p:nvPr/>
          </p:nvSpPr>
          <p:spPr>
            <a:xfrm>
              <a:off x="686601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75" name="object 20575"/>
            <p:cNvSpPr/>
            <p:nvPr/>
          </p:nvSpPr>
          <p:spPr>
            <a:xfrm>
              <a:off x="686664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76" name="object 20576"/>
            <p:cNvSpPr/>
            <p:nvPr/>
          </p:nvSpPr>
          <p:spPr>
            <a:xfrm>
              <a:off x="686702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77" name="object 20577"/>
            <p:cNvSpPr/>
            <p:nvPr/>
          </p:nvSpPr>
          <p:spPr>
            <a:xfrm>
              <a:off x="686702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78" name="object 20578"/>
            <p:cNvSpPr/>
            <p:nvPr/>
          </p:nvSpPr>
          <p:spPr>
            <a:xfrm>
              <a:off x="6868167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79" name="object 20579"/>
            <p:cNvSpPr/>
            <p:nvPr/>
          </p:nvSpPr>
          <p:spPr>
            <a:xfrm>
              <a:off x="6868294" y="417089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80" name="object 20580"/>
            <p:cNvSpPr/>
            <p:nvPr/>
          </p:nvSpPr>
          <p:spPr>
            <a:xfrm>
              <a:off x="6868547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81" name="object 20581"/>
            <p:cNvSpPr/>
            <p:nvPr/>
          </p:nvSpPr>
          <p:spPr>
            <a:xfrm>
              <a:off x="686943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82" name="object 20582"/>
            <p:cNvSpPr/>
            <p:nvPr/>
          </p:nvSpPr>
          <p:spPr>
            <a:xfrm>
              <a:off x="687057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83" name="object 20583"/>
            <p:cNvSpPr/>
            <p:nvPr/>
          </p:nvSpPr>
          <p:spPr>
            <a:xfrm>
              <a:off x="687082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84" name="object 20584"/>
            <p:cNvSpPr/>
            <p:nvPr/>
          </p:nvSpPr>
          <p:spPr>
            <a:xfrm>
              <a:off x="6870955" y="417113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85" name="object 20585"/>
            <p:cNvSpPr/>
            <p:nvPr/>
          </p:nvSpPr>
          <p:spPr>
            <a:xfrm>
              <a:off x="6871208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86" name="object 20586"/>
            <p:cNvSpPr/>
            <p:nvPr/>
          </p:nvSpPr>
          <p:spPr>
            <a:xfrm>
              <a:off x="687146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87" name="object 20587"/>
            <p:cNvSpPr/>
            <p:nvPr/>
          </p:nvSpPr>
          <p:spPr>
            <a:xfrm>
              <a:off x="687196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88" name="object 20588"/>
            <p:cNvSpPr/>
            <p:nvPr/>
          </p:nvSpPr>
          <p:spPr>
            <a:xfrm>
              <a:off x="687209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89" name="object 20589"/>
            <p:cNvSpPr/>
            <p:nvPr/>
          </p:nvSpPr>
          <p:spPr>
            <a:xfrm>
              <a:off x="6872349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90" name="object 20590"/>
            <p:cNvSpPr/>
            <p:nvPr/>
          </p:nvSpPr>
          <p:spPr>
            <a:xfrm>
              <a:off x="687323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91" name="object 20591"/>
            <p:cNvSpPr/>
            <p:nvPr/>
          </p:nvSpPr>
          <p:spPr>
            <a:xfrm>
              <a:off x="6873616" y="417092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92" name="object 20592"/>
            <p:cNvSpPr/>
            <p:nvPr/>
          </p:nvSpPr>
          <p:spPr>
            <a:xfrm>
              <a:off x="687374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93" name="object 20593"/>
            <p:cNvSpPr/>
            <p:nvPr/>
          </p:nvSpPr>
          <p:spPr>
            <a:xfrm>
              <a:off x="6873870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94" name="object 20594"/>
            <p:cNvSpPr/>
            <p:nvPr/>
          </p:nvSpPr>
          <p:spPr>
            <a:xfrm>
              <a:off x="687399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95" name="object 20595"/>
            <p:cNvSpPr/>
            <p:nvPr/>
          </p:nvSpPr>
          <p:spPr>
            <a:xfrm>
              <a:off x="687475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96" name="object 20596"/>
            <p:cNvSpPr/>
            <p:nvPr/>
          </p:nvSpPr>
          <p:spPr>
            <a:xfrm>
              <a:off x="687488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97" name="object 20597"/>
            <p:cNvSpPr/>
            <p:nvPr/>
          </p:nvSpPr>
          <p:spPr>
            <a:xfrm>
              <a:off x="687577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98" name="object 20598"/>
            <p:cNvSpPr/>
            <p:nvPr/>
          </p:nvSpPr>
          <p:spPr>
            <a:xfrm>
              <a:off x="687602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99" name="object 20599"/>
            <p:cNvSpPr/>
            <p:nvPr/>
          </p:nvSpPr>
          <p:spPr>
            <a:xfrm>
              <a:off x="6876151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00" name="object 20600"/>
            <p:cNvSpPr/>
            <p:nvPr/>
          </p:nvSpPr>
          <p:spPr>
            <a:xfrm>
              <a:off x="6876278" y="41712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01" name="object 20601"/>
            <p:cNvSpPr/>
            <p:nvPr/>
          </p:nvSpPr>
          <p:spPr>
            <a:xfrm>
              <a:off x="6876404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02" name="object 20602"/>
            <p:cNvSpPr/>
            <p:nvPr/>
          </p:nvSpPr>
          <p:spPr>
            <a:xfrm>
              <a:off x="687653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03" name="object 20603"/>
            <p:cNvSpPr/>
            <p:nvPr/>
          </p:nvSpPr>
          <p:spPr>
            <a:xfrm>
              <a:off x="687665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04" name="object 20604"/>
            <p:cNvSpPr/>
            <p:nvPr/>
          </p:nvSpPr>
          <p:spPr>
            <a:xfrm>
              <a:off x="6876531" y="41715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05" name="object 20605"/>
            <p:cNvSpPr/>
            <p:nvPr/>
          </p:nvSpPr>
          <p:spPr>
            <a:xfrm>
              <a:off x="687817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06" name="object 20606"/>
            <p:cNvSpPr/>
            <p:nvPr/>
          </p:nvSpPr>
          <p:spPr>
            <a:xfrm>
              <a:off x="687843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07" name="object 20607"/>
            <p:cNvSpPr/>
            <p:nvPr/>
          </p:nvSpPr>
          <p:spPr>
            <a:xfrm>
              <a:off x="687855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08" name="object 20608"/>
            <p:cNvSpPr/>
            <p:nvPr/>
          </p:nvSpPr>
          <p:spPr>
            <a:xfrm>
              <a:off x="6878812" y="41710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09" name="object 20609"/>
            <p:cNvSpPr/>
            <p:nvPr/>
          </p:nvSpPr>
          <p:spPr>
            <a:xfrm>
              <a:off x="6879066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10" name="object 20610"/>
            <p:cNvSpPr/>
            <p:nvPr/>
          </p:nvSpPr>
          <p:spPr>
            <a:xfrm>
              <a:off x="687919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11" name="object 20611"/>
            <p:cNvSpPr/>
            <p:nvPr/>
          </p:nvSpPr>
          <p:spPr>
            <a:xfrm>
              <a:off x="687969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12" name="object 20612"/>
            <p:cNvSpPr/>
            <p:nvPr/>
          </p:nvSpPr>
          <p:spPr>
            <a:xfrm>
              <a:off x="687995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13" name="object 20613"/>
            <p:cNvSpPr/>
            <p:nvPr/>
          </p:nvSpPr>
          <p:spPr>
            <a:xfrm>
              <a:off x="6880080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14" name="object 20614"/>
            <p:cNvSpPr/>
            <p:nvPr/>
          </p:nvSpPr>
          <p:spPr>
            <a:xfrm>
              <a:off x="6879446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15" name="object 20615"/>
            <p:cNvSpPr/>
            <p:nvPr/>
          </p:nvSpPr>
          <p:spPr>
            <a:xfrm>
              <a:off x="6881347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16" name="object 20616"/>
            <p:cNvSpPr/>
            <p:nvPr/>
          </p:nvSpPr>
          <p:spPr>
            <a:xfrm>
              <a:off x="6881473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17" name="object 20617"/>
            <p:cNvSpPr/>
            <p:nvPr/>
          </p:nvSpPr>
          <p:spPr>
            <a:xfrm>
              <a:off x="6881600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18" name="object 20618"/>
            <p:cNvSpPr/>
            <p:nvPr/>
          </p:nvSpPr>
          <p:spPr>
            <a:xfrm>
              <a:off x="6881854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19" name="object 20619"/>
            <p:cNvSpPr/>
            <p:nvPr/>
          </p:nvSpPr>
          <p:spPr>
            <a:xfrm>
              <a:off x="688274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20" name="object 20620"/>
            <p:cNvSpPr/>
            <p:nvPr/>
          </p:nvSpPr>
          <p:spPr>
            <a:xfrm>
              <a:off x="688362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21" name="object 20621"/>
            <p:cNvSpPr/>
            <p:nvPr/>
          </p:nvSpPr>
          <p:spPr>
            <a:xfrm>
              <a:off x="6883755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22" name="object 20622"/>
            <p:cNvSpPr/>
            <p:nvPr/>
          </p:nvSpPr>
          <p:spPr>
            <a:xfrm>
              <a:off x="6884008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23" name="object 20623"/>
            <p:cNvSpPr/>
            <p:nvPr/>
          </p:nvSpPr>
          <p:spPr>
            <a:xfrm>
              <a:off x="6884135" y="417037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07"/>
                  </a:moveTo>
                  <a:lnTo>
                    <a:pt x="887" y="6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24" name="object 20624"/>
            <p:cNvSpPr/>
            <p:nvPr/>
          </p:nvSpPr>
          <p:spPr>
            <a:xfrm>
              <a:off x="688426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25" name="object 20625"/>
            <p:cNvSpPr/>
            <p:nvPr/>
          </p:nvSpPr>
          <p:spPr>
            <a:xfrm>
              <a:off x="6884515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26" name="object 20626"/>
            <p:cNvSpPr/>
            <p:nvPr/>
          </p:nvSpPr>
          <p:spPr>
            <a:xfrm>
              <a:off x="688540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27" name="object 20627"/>
            <p:cNvSpPr/>
            <p:nvPr/>
          </p:nvSpPr>
          <p:spPr>
            <a:xfrm>
              <a:off x="688552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28" name="object 20628"/>
            <p:cNvSpPr/>
            <p:nvPr/>
          </p:nvSpPr>
          <p:spPr>
            <a:xfrm>
              <a:off x="6886416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29" name="object 20629"/>
            <p:cNvSpPr/>
            <p:nvPr/>
          </p:nvSpPr>
          <p:spPr>
            <a:xfrm>
              <a:off x="6886669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30" name="object 20630"/>
            <p:cNvSpPr/>
            <p:nvPr/>
          </p:nvSpPr>
          <p:spPr>
            <a:xfrm>
              <a:off x="6886796" y="417088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31" name="object 20631"/>
            <p:cNvSpPr/>
            <p:nvPr/>
          </p:nvSpPr>
          <p:spPr>
            <a:xfrm>
              <a:off x="688692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32" name="object 20632"/>
            <p:cNvSpPr/>
            <p:nvPr/>
          </p:nvSpPr>
          <p:spPr>
            <a:xfrm>
              <a:off x="6887049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33" name="object 20633"/>
            <p:cNvSpPr/>
            <p:nvPr/>
          </p:nvSpPr>
          <p:spPr>
            <a:xfrm>
              <a:off x="688717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34" name="object 20634"/>
            <p:cNvSpPr/>
            <p:nvPr/>
          </p:nvSpPr>
          <p:spPr>
            <a:xfrm>
              <a:off x="688743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35" name="object 20635"/>
            <p:cNvSpPr/>
            <p:nvPr/>
          </p:nvSpPr>
          <p:spPr>
            <a:xfrm>
              <a:off x="688768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36" name="object 20636"/>
            <p:cNvSpPr/>
            <p:nvPr/>
          </p:nvSpPr>
          <p:spPr>
            <a:xfrm>
              <a:off x="6887049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37" name="object 20637"/>
            <p:cNvSpPr/>
            <p:nvPr/>
          </p:nvSpPr>
          <p:spPr>
            <a:xfrm>
              <a:off x="688882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38" name="object 20638"/>
            <p:cNvSpPr/>
            <p:nvPr/>
          </p:nvSpPr>
          <p:spPr>
            <a:xfrm>
              <a:off x="6889077" y="4167986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60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39" name="object 20639"/>
            <p:cNvSpPr/>
            <p:nvPr/>
          </p:nvSpPr>
          <p:spPr>
            <a:xfrm>
              <a:off x="688933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40" name="object 20640"/>
            <p:cNvSpPr/>
            <p:nvPr/>
          </p:nvSpPr>
          <p:spPr>
            <a:xfrm>
              <a:off x="6889457" y="417083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41" name="object 20641"/>
            <p:cNvSpPr/>
            <p:nvPr/>
          </p:nvSpPr>
          <p:spPr>
            <a:xfrm>
              <a:off x="6889711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42" name="object 20642"/>
            <p:cNvSpPr/>
            <p:nvPr/>
          </p:nvSpPr>
          <p:spPr>
            <a:xfrm>
              <a:off x="689009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43" name="object 20643"/>
            <p:cNvSpPr/>
            <p:nvPr/>
          </p:nvSpPr>
          <p:spPr>
            <a:xfrm>
              <a:off x="689059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44" name="object 20644"/>
            <p:cNvSpPr/>
            <p:nvPr/>
          </p:nvSpPr>
          <p:spPr>
            <a:xfrm>
              <a:off x="689072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45" name="object 20645"/>
            <p:cNvSpPr/>
            <p:nvPr/>
          </p:nvSpPr>
          <p:spPr>
            <a:xfrm>
              <a:off x="689097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46" name="object 20646"/>
            <p:cNvSpPr/>
            <p:nvPr/>
          </p:nvSpPr>
          <p:spPr>
            <a:xfrm>
              <a:off x="6891739" y="417003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78"/>
                  </a:moveTo>
                  <a:lnTo>
                    <a:pt x="887" y="77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47" name="object 20647"/>
            <p:cNvSpPr/>
            <p:nvPr/>
          </p:nvSpPr>
          <p:spPr>
            <a:xfrm>
              <a:off x="6892119" y="417087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48" name="object 20648"/>
            <p:cNvSpPr/>
            <p:nvPr/>
          </p:nvSpPr>
          <p:spPr>
            <a:xfrm>
              <a:off x="689224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49" name="object 20649"/>
            <p:cNvSpPr/>
            <p:nvPr/>
          </p:nvSpPr>
          <p:spPr>
            <a:xfrm>
              <a:off x="6891485" y="41715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50" name="object 20650"/>
            <p:cNvSpPr/>
            <p:nvPr/>
          </p:nvSpPr>
          <p:spPr>
            <a:xfrm>
              <a:off x="689313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51" name="object 20651"/>
            <p:cNvSpPr/>
            <p:nvPr/>
          </p:nvSpPr>
          <p:spPr>
            <a:xfrm>
              <a:off x="689325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52" name="object 20652"/>
            <p:cNvSpPr/>
            <p:nvPr/>
          </p:nvSpPr>
          <p:spPr>
            <a:xfrm>
              <a:off x="6894400" y="417080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53" name="object 20653"/>
            <p:cNvSpPr/>
            <p:nvPr/>
          </p:nvSpPr>
          <p:spPr>
            <a:xfrm>
              <a:off x="6894780" y="417007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59"/>
                  </a:moveTo>
                  <a:lnTo>
                    <a:pt x="887" y="75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54" name="object 20654"/>
            <p:cNvSpPr/>
            <p:nvPr/>
          </p:nvSpPr>
          <p:spPr>
            <a:xfrm>
              <a:off x="689490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55" name="object 20655"/>
            <p:cNvSpPr/>
            <p:nvPr/>
          </p:nvSpPr>
          <p:spPr>
            <a:xfrm>
              <a:off x="689503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56" name="object 20656"/>
            <p:cNvSpPr/>
            <p:nvPr/>
          </p:nvSpPr>
          <p:spPr>
            <a:xfrm>
              <a:off x="689566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57" name="object 20657"/>
            <p:cNvSpPr/>
            <p:nvPr/>
          </p:nvSpPr>
          <p:spPr>
            <a:xfrm>
              <a:off x="689592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58" name="object 20658"/>
            <p:cNvSpPr/>
            <p:nvPr/>
          </p:nvSpPr>
          <p:spPr>
            <a:xfrm>
              <a:off x="689630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59" name="object 20659"/>
            <p:cNvSpPr/>
            <p:nvPr/>
          </p:nvSpPr>
          <p:spPr>
            <a:xfrm>
              <a:off x="689680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60" name="object 20660"/>
            <p:cNvSpPr/>
            <p:nvPr/>
          </p:nvSpPr>
          <p:spPr>
            <a:xfrm>
              <a:off x="6897061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61" name="object 20661"/>
            <p:cNvSpPr/>
            <p:nvPr/>
          </p:nvSpPr>
          <p:spPr>
            <a:xfrm>
              <a:off x="6897441" y="417054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25"/>
                  </a:moveTo>
                  <a:lnTo>
                    <a:pt x="887" y="5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62" name="object 20662"/>
            <p:cNvSpPr/>
            <p:nvPr/>
          </p:nvSpPr>
          <p:spPr>
            <a:xfrm>
              <a:off x="689756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63" name="object 20663"/>
            <p:cNvSpPr/>
            <p:nvPr/>
          </p:nvSpPr>
          <p:spPr>
            <a:xfrm>
              <a:off x="689845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64" name="object 20664"/>
            <p:cNvSpPr/>
            <p:nvPr/>
          </p:nvSpPr>
          <p:spPr>
            <a:xfrm>
              <a:off x="689858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65" name="object 20665"/>
            <p:cNvSpPr/>
            <p:nvPr/>
          </p:nvSpPr>
          <p:spPr>
            <a:xfrm>
              <a:off x="689883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66" name="object 20666"/>
            <p:cNvSpPr/>
            <p:nvPr/>
          </p:nvSpPr>
          <p:spPr>
            <a:xfrm>
              <a:off x="689959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67" name="object 20667"/>
            <p:cNvSpPr/>
            <p:nvPr/>
          </p:nvSpPr>
          <p:spPr>
            <a:xfrm>
              <a:off x="689972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68" name="object 20668"/>
            <p:cNvSpPr/>
            <p:nvPr/>
          </p:nvSpPr>
          <p:spPr>
            <a:xfrm>
              <a:off x="6899849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69" name="object 20669"/>
            <p:cNvSpPr/>
            <p:nvPr/>
          </p:nvSpPr>
          <p:spPr>
            <a:xfrm>
              <a:off x="6899976" y="417078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05"/>
                  </a:moveTo>
                  <a:lnTo>
                    <a:pt x="887" y="40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70" name="object 20670"/>
            <p:cNvSpPr/>
            <p:nvPr/>
          </p:nvSpPr>
          <p:spPr>
            <a:xfrm>
              <a:off x="6900103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71" name="object 20671"/>
            <p:cNvSpPr/>
            <p:nvPr/>
          </p:nvSpPr>
          <p:spPr>
            <a:xfrm>
              <a:off x="690035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72" name="object 20672"/>
            <p:cNvSpPr/>
            <p:nvPr/>
          </p:nvSpPr>
          <p:spPr>
            <a:xfrm>
              <a:off x="690099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73" name="object 20673"/>
            <p:cNvSpPr/>
            <p:nvPr/>
          </p:nvSpPr>
          <p:spPr>
            <a:xfrm>
              <a:off x="690124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74" name="object 20674"/>
            <p:cNvSpPr/>
            <p:nvPr/>
          </p:nvSpPr>
          <p:spPr>
            <a:xfrm>
              <a:off x="690225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75" name="object 20675"/>
            <p:cNvSpPr/>
            <p:nvPr/>
          </p:nvSpPr>
          <p:spPr>
            <a:xfrm>
              <a:off x="6902384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76" name="object 20676"/>
            <p:cNvSpPr/>
            <p:nvPr/>
          </p:nvSpPr>
          <p:spPr>
            <a:xfrm>
              <a:off x="6902637" y="417092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77" name="object 20677"/>
            <p:cNvSpPr/>
            <p:nvPr/>
          </p:nvSpPr>
          <p:spPr>
            <a:xfrm>
              <a:off x="690276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78" name="object 20678"/>
            <p:cNvSpPr/>
            <p:nvPr/>
          </p:nvSpPr>
          <p:spPr>
            <a:xfrm>
              <a:off x="690339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79" name="object 20679"/>
            <p:cNvSpPr/>
            <p:nvPr/>
          </p:nvSpPr>
          <p:spPr>
            <a:xfrm>
              <a:off x="690365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80" name="object 20680"/>
            <p:cNvSpPr/>
            <p:nvPr/>
          </p:nvSpPr>
          <p:spPr>
            <a:xfrm>
              <a:off x="690479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81" name="object 20681"/>
            <p:cNvSpPr/>
            <p:nvPr/>
          </p:nvSpPr>
          <p:spPr>
            <a:xfrm>
              <a:off x="690504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82" name="object 20682"/>
            <p:cNvSpPr/>
            <p:nvPr/>
          </p:nvSpPr>
          <p:spPr>
            <a:xfrm>
              <a:off x="6905172" y="417069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9"/>
                  </a:moveTo>
                  <a:lnTo>
                    <a:pt x="887" y="44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83" name="object 20683"/>
            <p:cNvSpPr/>
            <p:nvPr/>
          </p:nvSpPr>
          <p:spPr>
            <a:xfrm>
              <a:off x="6905299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84" name="object 20684"/>
            <p:cNvSpPr/>
            <p:nvPr/>
          </p:nvSpPr>
          <p:spPr>
            <a:xfrm>
              <a:off x="6905552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85" name="object 20685"/>
            <p:cNvSpPr/>
            <p:nvPr/>
          </p:nvSpPr>
          <p:spPr>
            <a:xfrm>
              <a:off x="690605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86" name="object 20686"/>
            <p:cNvSpPr/>
            <p:nvPr/>
          </p:nvSpPr>
          <p:spPr>
            <a:xfrm>
              <a:off x="690643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87" name="object 20687"/>
            <p:cNvSpPr/>
            <p:nvPr/>
          </p:nvSpPr>
          <p:spPr>
            <a:xfrm>
              <a:off x="690656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88" name="object 20688"/>
            <p:cNvSpPr/>
            <p:nvPr/>
          </p:nvSpPr>
          <p:spPr>
            <a:xfrm>
              <a:off x="690745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89" name="object 20689"/>
            <p:cNvSpPr/>
            <p:nvPr/>
          </p:nvSpPr>
          <p:spPr>
            <a:xfrm>
              <a:off x="690758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90" name="object 20690"/>
            <p:cNvSpPr/>
            <p:nvPr/>
          </p:nvSpPr>
          <p:spPr>
            <a:xfrm>
              <a:off x="6907706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91" name="object 20691"/>
            <p:cNvSpPr/>
            <p:nvPr/>
          </p:nvSpPr>
          <p:spPr>
            <a:xfrm>
              <a:off x="6907833" y="41709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92" name="object 20692"/>
            <p:cNvSpPr/>
            <p:nvPr/>
          </p:nvSpPr>
          <p:spPr>
            <a:xfrm>
              <a:off x="6908087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93" name="object 20693"/>
            <p:cNvSpPr/>
            <p:nvPr/>
          </p:nvSpPr>
          <p:spPr>
            <a:xfrm>
              <a:off x="690821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94" name="object 20694"/>
            <p:cNvSpPr/>
            <p:nvPr/>
          </p:nvSpPr>
          <p:spPr>
            <a:xfrm>
              <a:off x="690846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95" name="object 20695"/>
            <p:cNvSpPr/>
            <p:nvPr/>
          </p:nvSpPr>
          <p:spPr>
            <a:xfrm>
              <a:off x="690897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96" name="object 20696"/>
            <p:cNvSpPr/>
            <p:nvPr/>
          </p:nvSpPr>
          <p:spPr>
            <a:xfrm>
              <a:off x="690910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97" name="object 20697"/>
            <p:cNvSpPr/>
            <p:nvPr/>
          </p:nvSpPr>
          <p:spPr>
            <a:xfrm>
              <a:off x="6910114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98" name="object 20698"/>
            <p:cNvSpPr/>
            <p:nvPr/>
          </p:nvSpPr>
          <p:spPr>
            <a:xfrm>
              <a:off x="691024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99" name="object 20699"/>
            <p:cNvSpPr/>
            <p:nvPr/>
          </p:nvSpPr>
          <p:spPr>
            <a:xfrm>
              <a:off x="6910494" y="417075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7"/>
                  </a:moveTo>
                  <a:lnTo>
                    <a:pt x="887" y="41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00" name="object 20700"/>
            <p:cNvSpPr/>
            <p:nvPr/>
          </p:nvSpPr>
          <p:spPr>
            <a:xfrm>
              <a:off x="6910621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01" name="object 20701"/>
            <p:cNvSpPr/>
            <p:nvPr/>
          </p:nvSpPr>
          <p:spPr>
            <a:xfrm>
              <a:off x="691087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02" name="object 20702"/>
            <p:cNvSpPr/>
            <p:nvPr/>
          </p:nvSpPr>
          <p:spPr>
            <a:xfrm>
              <a:off x="691150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03" name="object 20703"/>
            <p:cNvSpPr/>
            <p:nvPr/>
          </p:nvSpPr>
          <p:spPr>
            <a:xfrm>
              <a:off x="6910875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04" name="object 20704"/>
            <p:cNvSpPr/>
            <p:nvPr/>
          </p:nvSpPr>
          <p:spPr>
            <a:xfrm>
              <a:off x="691201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05" name="object 20705"/>
            <p:cNvSpPr/>
            <p:nvPr/>
          </p:nvSpPr>
          <p:spPr>
            <a:xfrm>
              <a:off x="691264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06" name="object 20706"/>
            <p:cNvSpPr/>
            <p:nvPr/>
          </p:nvSpPr>
          <p:spPr>
            <a:xfrm>
              <a:off x="6913156" y="41709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07" name="object 20707"/>
            <p:cNvSpPr/>
            <p:nvPr/>
          </p:nvSpPr>
          <p:spPr>
            <a:xfrm>
              <a:off x="6913282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08" name="object 20708"/>
            <p:cNvSpPr/>
            <p:nvPr/>
          </p:nvSpPr>
          <p:spPr>
            <a:xfrm>
              <a:off x="691340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09" name="object 20709"/>
            <p:cNvSpPr/>
            <p:nvPr/>
          </p:nvSpPr>
          <p:spPr>
            <a:xfrm>
              <a:off x="691353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10" name="object 20710"/>
            <p:cNvSpPr/>
            <p:nvPr/>
          </p:nvSpPr>
          <p:spPr>
            <a:xfrm>
              <a:off x="691429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11" name="object 20711"/>
            <p:cNvSpPr/>
            <p:nvPr/>
          </p:nvSpPr>
          <p:spPr>
            <a:xfrm>
              <a:off x="691442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12" name="object 20712"/>
            <p:cNvSpPr/>
            <p:nvPr/>
          </p:nvSpPr>
          <p:spPr>
            <a:xfrm>
              <a:off x="691467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13" name="object 20713"/>
            <p:cNvSpPr/>
            <p:nvPr/>
          </p:nvSpPr>
          <p:spPr>
            <a:xfrm>
              <a:off x="691543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14" name="object 20714"/>
            <p:cNvSpPr/>
            <p:nvPr/>
          </p:nvSpPr>
          <p:spPr>
            <a:xfrm>
              <a:off x="6915563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15" name="object 20715"/>
            <p:cNvSpPr/>
            <p:nvPr/>
          </p:nvSpPr>
          <p:spPr>
            <a:xfrm>
              <a:off x="6915690" y="417053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1"/>
                  </a:moveTo>
                  <a:lnTo>
                    <a:pt x="887" y="5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16" name="object 20716"/>
            <p:cNvSpPr/>
            <p:nvPr/>
          </p:nvSpPr>
          <p:spPr>
            <a:xfrm>
              <a:off x="6915944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17" name="object 20717"/>
            <p:cNvSpPr/>
            <p:nvPr/>
          </p:nvSpPr>
          <p:spPr>
            <a:xfrm>
              <a:off x="691683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18" name="object 20718"/>
            <p:cNvSpPr/>
            <p:nvPr/>
          </p:nvSpPr>
          <p:spPr>
            <a:xfrm>
              <a:off x="6917084" y="41711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19" name="object 20719"/>
            <p:cNvSpPr/>
            <p:nvPr/>
          </p:nvSpPr>
          <p:spPr>
            <a:xfrm>
              <a:off x="6916958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20" name="object 20720"/>
            <p:cNvSpPr/>
            <p:nvPr/>
          </p:nvSpPr>
          <p:spPr>
            <a:xfrm>
              <a:off x="691822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21" name="object 20721"/>
            <p:cNvSpPr/>
            <p:nvPr/>
          </p:nvSpPr>
          <p:spPr>
            <a:xfrm>
              <a:off x="6918352" y="417083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22" name="object 20722"/>
            <p:cNvSpPr/>
            <p:nvPr/>
          </p:nvSpPr>
          <p:spPr>
            <a:xfrm>
              <a:off x="6918605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23" name="object 20723"/>
            <p:cNvSpPr/>
            <p:nvPr/>
          </p:nvSpPr>
          <p:spPr>
            <a:xfrm>
              <a:off x="691885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24" name="object 20724"/>
            <p:cNvSpPr/>
            <p:nvPr/>
          </p:nvSpPr>
          <p:spPr>
            <a:xfrm>
              <a:off x="6919746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25" name="object 20725"/>
            <p:cNvSpPr/>
            <p:nvPr/>
          </p:nvSpPr>
          <p:spPr>
            <a:xfrm>
              <a:off x="691987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26" name="object 20726"/>
            <p:cNvSpPr/>
            <p:nvPr/>
          </p:nvSpPr>
          <p:spPr>
            <a:xfrm>
              <a:off x="692050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27" name="object 20727"/>
            <p:cNvSpPr/>
            <p:nvPr/>
          </p:nvSpPr>
          <p:spPr>
            <a:xfrm>
              <a:off x="692063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28" name="object 20728"/>
            <p:cNvSpPr/>
            <p:nvPr/>
          </p:nvSpPr>
          <p:spPr>
            <a:xfrm>
              <a:off x="6920886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29" name="object 20729"/>
            <p:cNvSpPr/>
            <p:nvPr/>
          </p:nvSpPr>
          <p:spPr>
            <a:xfrm>
              <a:off x="6921013" y="41710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30" name="object 20730"/>
            <p:cNvSpPr/>
            <p:nvPr/>
          </p:nvSpPr>
          <p:spPr>
            <a:xfrm>
              <a:off x="6921140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31" name="object 20731"/>
            <p:cNvSpPr/>
            <p:nvPr/>
          </p:nvSpPr>
          <p:spPr>
            <a:xfrm>
              <a:off x="6921266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32" name="object 20732"/>
            <p:cNvSpPr/>
            <p:nvPr/>
          </p:nvSpPr>
          <p:spPr>
            <a:xfrm>
              <a:off x="692228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33" name="object 20733"/>
            <p:cNvSpPr/>
            <p:nvPr/>
          </p:nvSpPr>
          <p:spPr>
            <a:xfrm>
              <a:off x="692329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34" name="object 20734"/>
            <p:cNvSpPr/>
            <p:nvPr/>
          </p:nvSpPr>
          <p:spPr>
            <a:xfrm>
              <a:off x="6923674" y="417113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35" name="object 20735"/>
            <p:cNvSpPr/>
            <p:nvPr/>
          </p:nvSpPr>
          <p:spPr>
            <a:xfrm>
              <a:off x="6923801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36" name="object 20736"/>
            <p:cNvSpPr/>
            <p:nvPr/>
          </p:nvSpPr>
          <p:spPr>
            <a:xfrm>
              <a:off x="692392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37" name="object 20737"/>
            <p:cNvSpPr/>
            <p:nvPr/>
          </p:nvSpPr>
          <p:spPr>
            <a:xfrm>
              <a:off x="6924054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38" name="object 20738"/>
            <p:cNvSpPr/>
            <p:nvPr/>
          </p:nvSpPr>
          <p:spPr>
            <a:xfrm>
              <a:off x="692456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39" name="object 20739"/>
            <p:cNvSpPr/>
            <p:nvPr/>
          </p:nvSpPr>
          <p:spPr>
            <a:xfrm>
              <a:off x="692494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40" name="object 20740"/>
            <p:cNvSpPr/>
            <p:nvPr/>
          </p:nvSpPr>
          <p:spPr>
            <a:xfrm>
              <a:off x="6925955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41" name="object 20741"/>
            <p:cNvSpPr/>
            <p:nvPr/>
          </p:nvSpPr>
          <p:spPr>
            <a:xfrm>
              <a:off x="6926209" y="417084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42" name="object 20742"/>
            <p:cNvSpPr/>
            <p:nvPr/>
          </p:nvSpPr>
          <p:spPr>
            <a:xfrm>
              <a:off x="6926335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43" name="object 20743"/>
            <p:cNvSpPr/>
            <p:nvPr/>
          </p:nvSpPr>
          <p:spPr>
            <a:xfrm>
              <a:off x="6926462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44" name="object 20744"/>
            <p:cNvSpPr/>
            <p:nvPr/>
          </p:nvSpPr>
          <p:spPr>
            <a:xfrm>
              <a:off x="6925702" y="417158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26" y="0"/>
                  </a:moveTo>
                  <a:lnTo>
                    <a:pt x="1900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45" name="object 20745"/>
            <p:cNvSpPr/>
            <p:nvPr/>
          </p:nvSpPr>
          <p:spPr>
            <a:xfrm>
              <a:off x="692836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46" name="object 20746"/>
            <p:cNvSpPr/>
            <p:nvPr/>
          </p:nvSpPr>
          <p:spPr>
            <a:xfrm>
              <a:off x="6928743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47" name="object 20747"/>
            <p:cNvSpPr/>
            <p:nvPr/>
          </p:nvSpPr>
          <p:spPr>
            <a:xfrm>
              <a:off x="6928870" y="41712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48" name="object 20748"/>
            <p:cNvSpPr/>
            <p:nvPr/>
          </p:nvSpPr>
          <p:spPr>
            <a:xfrm>
              <a:off x="6928997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49" name="object 20749"/>
            <p:cNvSpPr/>
            <p:nvPr/>
          </p:nvSpPr>
          <p:spPr>
            <a:xfrm>
              <a:off x="6929123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50" name="object 20750"/>
            <p:cNvSpPr/>
            <p:nvPr/>
          </p:nvSpPr>
          <p:spPr>
            <a:xfrm>
              <a:off x="693013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51" name="object 20751"/>
            <p:cNvSpPr/>
            <p:nvPr/>
          </p:nvSpPr>
          <p:spPr>
            <a:xfrm>
              <a:off x="693039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52" name="object 20752"/>
            <p:cNvSpPr/>
            <p:nvPr/>
          </p:nvSpPr>
          <p:spPr>
            <a:xfrm>
              <a:off x="693102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53" name="object 20753"/>
            <p:cNvSpPr/>
            <p:nvPr/>
          </p:nvSpPr>
          <p:spPr>
            <a:xfrm>
              <a:off x="6931278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54" name="object 20754"/>
            <p:cNvSpPr/>
            <p:nvPr/>
          </p:nvSpPr>
          <p:spPr>
            <a:xfrm>
              <a:off x="6931531" y="4169531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31"/>
                  </a:moveTo>
                  <a:lnTo>
                    <a:pt x="887" y="10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55" name="object 20755"/>
            <p:cNvSpPr/>
            <p:nvPr/>
          </p:nvSpPr>
          <p:spPr>
            <a:xfrm>
              <a:off x="6931785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56" name="object 20756"/>
            <p:cNvSpPr/>
            <p:nvPr/>
          </p:nvSpPr>
          <p:spPr>
            <a:xfrm>
              <a:off x="6931025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57" name="object 20757"/>
            <p:cNvSpPr/>
            <p:nvPr/>
          </p:nvSpPr>
          <p:spPr>
            <a:xfrm>
              <a:off x="693292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58" name="object 20758"/>
            <p:cNvSpPr/>
            <p:nvPr/>
          </p:nvSpPr>
          <p:spPr>
            <a:xfrm>
              <a:off x="693381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59" name="object 20759"/>
            <p:cNvSpPr/>
            <p:nvPr/>
          </p:nvSpPr>
          <p:spPr>
            <a:xfrm>
              <a:off x="693393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60" name="object 20760"/>
            <p:cNvSpPr/>
            <p:nvPr/>
          </p:nvSpPr>
          <p:spPr>
            <a:xfrm>
              <a:off x="6934193" y="417035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20"/>
                  </a:moveTo>
                  <a:lnTo>
                    <a:pt x="887" y="6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61" name="object 20761"/>
            <p:cNvSpPr/>
            <p:nvPr/>
          </p:nvSpPr>
          <p:spPr>
            <a:xfrm>
              <a:off x="6934319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62" name="object 20762"/>
            <p:cNvSpPr/>
            <p:nvPr/>
          </p:nvSpPr>
          <p:spPr>
            <a:xfrm>
              <a:off x="693457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63" name="object 20763"/>
            <p:cNvSpPr/>
            <p:nvPr/>
          </p:nvSpPr>
          <p:spPr>
            <a:xfrm>
              <a:off x="693482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64" name="object 20764"/>
            <p:cNvSpPr/>
            <p:nvPr/>
          </p:nvSpPr>
          <p:spPr>
            <a:xfrm>
              <a:off x="693520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65" name="object 20765"/>
            <p:cNvSpPr/>
            <p:nvPr/>
          </p:nvSpPr>
          <p:spPr>
            <a:xfrm>
              <a:off x="693546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66" name="object 20766"/>
            <p:cNvSpPr/>
            <p:nvPr/>
          </p:nvSpPr>
          <p:spPr>
            <a:xfrm>
              <a:off x="6935587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67" name="object 20767"/>
            <p:cNvSpPr/>
            <p:nvPr/>
          </p:nvSpPr>
          <p:spPr>
            <a:xfrm>
              <a:off x="6936854" y="416994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22"/>
                  </a:moveTo>
                  <a:lnTo>
                    <a:pt x="887" y="82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68" name="object 20768"/>
            <p:cNvSpPr/>
            <p:nvPr/>
          </p:nvSpPr>
          <p:spPr>
            <a:xfrm>
              <a:off x="693698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69" name="object 20769"/>
            <p:cNvSpPr/>
            <p:nvPr/>
          </p:nvSpPr>
          <p:spPr>
            <a:xfrm>
              <a:off x="6937107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70" name="object 20770"/>
            <p:cNvSpPr/>
            <p:nvPr/>
          </p:nvSpPr>
          <p:spPr>
            <a:xfrm>
              <a:off x="693748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71" name="object 20771"/>
            <p:cNvSpPr/>
            <p:nvPr/>
          </p:nvSpPr>
          <p:spPr>
            <a:xfrm>
              <a:off x="693774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72" name="object 20772"/>
            <p:cNvSpPr/>
            <p:nvPr/>
          </p:nvSpPr>
          <p:spPr>
            <a:xfrm>
              <a:off x="6938121" y="417069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9"/>
                  </a:moveTo>
                  <a:lnTo>
                    <a:pt x="887" y="44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73" name="object 20773"/>
            <p:cNvSpPr/>
            <p:nvPr/>
          </p:nvSpPr>
          <p:spPr>
            <a:xfrm>
              <a:off x="693913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74" name="object 20774"/>
            <p:cNvSpPr/>
            <p:nvPr/>
          </p:nvSpPr>
          <p:spPr>
            <a:xfrm>
              <a:off x="693926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75" name="object 20775"/>
            <p:cNvSpPr/>
            <p:nvPr/>
          </p:nvSpPr>
          <p:spPr>
            <a:xfrm>
              <a:off x="6939515" y="417054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25"/>
                  </a:moveTo>
                  <a:lnTo>
                    <a:pt x="887" y="5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76" name="object 20776"/>
            <p:cNvSpPr/>
            <p:nvPr/>
          </p:nvSpPr>
          <p:spPr>
            <a:xfrm>
              <a:off x="6939769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77" name="object 20777"/>
            <p:cNvSpPr/>
            <p:nvPr/>
          </p:nvSpPr>
          <p:spPr>
            <a:xfrm>
              <a:off x="694014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78" name="object 20778"/>
            <p:cNvSpPr/>
            <p:nvPr/>
          </p:nvSpPr>
          <p:spPr>
            <a:xfrm>
              <a:off x="6940782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79" name="object 20779"/>
            <p:cNvSpPr/>
            <p:nvPr/>
          </p:nvSpPr>
          <p:spPr>
            <a:xfrm>
              <a:off x="694154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80" name="object 20780"/>
            <p:cNvSpPr/>
            <p:nvPr/>
          </p:nvSpPr>
          <p:spPr>
            <a:xfrm>
              <a:off x="694167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81" name="object 20781"/>
            <p:cNvSpPr/>
            <p:nvPr/>
          </p:nvSpPr>
          <p:spPr>
            <a:xfrm>
              <a:off x="6942177" y="417074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82" name="object 20782"/>
            <p:cNvSpPr/>
            <p:nvPr/>
          </p:nvSpPr>
          <p:spPr>
            <a:xfrm>
              <a:off x="6942430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83" name="object 20783"/>
            <p:cNvSpPr/>
            <p:nvPr/>
          </p:nvSpPr>
          <p:spPr>
            <a:xfrm>
              <a:off x="694331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84" name="object 20784"/>
            <p:cNvSpPr/>
            <p:nvPr/>
          </p:nvSpPr>
          <p:spPr>
            <a:xfrm>
              <a:off x="694344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85" name="object 20785"/>
            <p:cNvSpPr/>
            <p:nvPr/>
          </p:nvSpPr>
          <p:spPr>
            <a:xfrm>
              <a:off x="694445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86" name="object 20786"/>
            <p:cNvSpPr/>
            <p:nvPr/>
          </p:nvSpPr>
          <p:spPr>
            <a:xfrm>
              <a:off x="694471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87" name="object 20787"/>
            <p:cNvSpPr/>
            <p:nvPr/>
          </p:nvSpPr>
          <p:spPr>
            <a:xfrm>
              <a:off x="6944838" y="417088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88" name="object 20788"/>
            <p:cNvSpPr/>
            <p:nvPr/>
          </p:nvSpPr>
          <p:spPr>
            <a:xfrm>
              <a:off x="6944077" y="417158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89" name="object 20789"/>
            <p:cNvSpPr/>
            <p:nvPr/>
          </p:nvSpPr>
          <p:spPr>
            <a:xfrm>
              <a:off x="694711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90" name="object 20790"/>
            <p:cNvSpPr/>
            <p:nvPr/>
          </p:nvSpPr>
          <p:spPr>
            <a:xfrm>
              <a:off x="6947372" y="417079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91" name="object 20791"/>
            <p:cNvSpPr/>
            <p:nvPr/>
          </p:nvSpPr>
          <p:spPr>
            <a:xfrm>
              <a:off x="6947499" y="41711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92" name="object 20792"/>
            <p:cNvSpPr/>
            <p:nvPr/>
          </p:nvSpPr>
          <p:spPr>
            <a:xfrm>
              <a:off x="694775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93" name="object 20793"/>
            <p:cNvSpPr/>
            <p:nvPr/>
          </p:nvSpPr>
          <p:spPr>
            <a:xfrm>
              <a:off x="694800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94" name="object 20794"/>
            <p:cNvSpPr/>
            <p:nvPr/>
          </p:nvSpPr>
          <p:spPr>
            <a:xfrm>
              <a:off x="694864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95" name="object 20795"/>
            <p:cNvSpPr/>
            <p:nvPr/>
          </p:nvSpPr>
          <p:spPr>
            <a:xfrm>
              <a:off x="694952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96" name="object 20796"/>
            <p:cNvSpPr/>
            <p:nvPr/>
          </p:nvSpPr>
          <p:spPr>
            <a:xfrm>
              <a:off x="694978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97" name="object 20797"/>
            <p:cNvSpPr/>
            <p:nvPr/>
          </p:nvSpPr>
          <p:spPr>
            <a:xfrm>
              <a:off x="6950034" y="41710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98" name="object 20798"/>
            <p:cNvSpPr/>
            <p:nvPr/>
          </p:nvSpPr>
          <p:spPr>
            <a:xfrm>
              <a:off x="6950160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99" name="object 20799"/>
            <p:cNvSpPr/>
            <p:nvPr/>
          </p:nvSpPr>
          <p:spPr>
            <a:xfrm>
              <a:off x="695079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00" name="object 20800"/>
            <p:cNvSpPr/>
            <p:nvPr/>
          </p:nvSpPr>
          <p:spPr>
            <a:xfrm>
              <a:off x="695104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01" name="object 20801"/>
            <p:cNvSpPr/>
            <p:nvPr/>
          </p:nvSpPr>
          <p:spPr>
            <a:xfrm>
              <a:off x="695130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02" name="object 20802"/>
            <p:cNvSpPr/>
            <p:nvPr/>
          </p:nvSpPr>
          <p:spPr>
            <a:xfrm>
              <a:off x="6952568" y="41710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03" name="object 20803"/>
            <p:cNvSpPr/>
            <p:nvPr/>
          </p:nvSpPr>
          <p:spPr>
            <a:xfrm>
              <a:off x="6952695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04" name="object 20804"/>
            <p:cNvSpPr/>
            <p:nvPr/>
          </p:nvSpPr>
          <p:spPr>
            <a:xfrm>
              <a:off x="6952822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05" name="object 20805"/>
            <p:cNvSpPr/>
            <p:nvPr/>
          </p:nvSpPr>
          <p:spPr>
            <a:xfrm>
              <a:off x="695294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06" name="object 20806"/>
            <p:cNvSpPr/>
            <p:nvPr/>
          </p:nvSpPr>
          <p:spPr>
            <a:xfrm>
              <a:off x="695396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07" name="object 20807"/>
            <p:cNvSpPr/>
            <p:nvPr/>
          </p:nvSpPr>
          <p:spPr>
            <a:xfrm>
              <a:off x="695459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08" name="object 20808"/>
            <p:cNvSpPr/>
            <p:nvPr/>
          </p:nvSpPr>
          <p:spPr>
            <a:xfrm>
              <a:off x="695484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09" name="object 20809"/>
            <p:cNvSpPr/>
            <p:nvPr/>
          </p:nvSpPr>
          <p:spPr>
            <a:xfrm>
              <a:off x="6955230" y="41710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10" name="object 20810"/>
            <p:cNvSpPr/>
            <p:nvPr/>
          </p:nvSpPr>
          <p:spPr>
            <a:xfrm>
              <a:off x="6955483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11" name="object 20811"/>
            <p:cNvSpPr/>
            <p:nvPr/>
          </p:nvSpPr>
          <p:spPr>
            <a:xfrm>
              <a:off x="695573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12" name="object 20812"/>
            <p:cNvSpPr/>
            <p:nvPr/>
          </p:nvSpPr>
          <p:spPr>
            <a:xfrm>
              <a:off x="695637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13" name="object 20813"/>
            <p:cNvSpPr/>
            <p:nvPr/>
          </p:nvSpPr>
          <p:spPr>
            <a:xfrm>
              <a:off x="6956497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14" name="object 20814"/>
            <p:cNvSpPr/>
            <p:nvPr/>
          </p:nvSpPr>
          <p:spPr>
            <a:xfrm>
              <a:off x="6957257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15" name="object 20815"/>
            <p:cNvSpPr/>
            <p:nvPr/>
          </p:nvSpPr>
          <p:spPr>
            <a:xfrm>
              <a:off x="6957511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16" name="object 20816"/>
            <p:cNvSpPr/>
            <p:nvPr/>
          </p:nvSpPr>
          <p:spPr>
            <a:xfrm>
              <a:off x="695763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17" name="object 20817"/>
            <p:cNvSpPr/>
            <p:nvPr/>
          </p:nvSpPr>
          <p:spPr>
            <a:xfrm>
              <a:off x="6957764" y="416968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55"/>
                  </a:moveTo>
                  <a:lnTo>
                    <a:pt x="887" y="95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18" name="object 20818"/>
            <p:cNvSpPr/>
            <p:nvPr/>
          </p:nvSpPr>
          <p:spPr>
            <a:xfrm>
              <a:off x="6958144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19" name="object 20819"/>
            <p:cNvSpPr/>
            <p:nvPr/>
          </p:nvSpPr>
          <p:spPr>
            <a:xfrm>
              <a:off x="695903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20" name="object 20820"/>
            <p:cNvSpPr/>
            <p:nvPr/>
          </p:nvSpPr>
          <p:spPr>
            <a:xfrm>
              <a:off x="6959158" y="417067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2"/>
                  </a:moveTo>
                  <a:lnTo>
                    <a:pt x="887" y="46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21" name="object 20821"/>
            <p:cNvSpPr/>
            <p:nvPr/>
          </p:nvSpPr>
          <p:spPr>
            <a:xfrm>
              <a:off x="6959918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22" name="object 20822"/>
            <p:cNvSpPr/>
            <p:nvPr/>
          </p:nvSpPr>
          <p:spPr>
            <a:xfrm>
              <a:off x="696017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23" name="object 20823"/>
            <p:cNvSpPr/>
            <p:nvPr/>
          </p:nvSpPr>
          <p:spPr>
            <a:xfrm>
              <a:off x="6960299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24" name="object 20824"/>
            <p:cNvSpPr/>
            <p:nvPr/>
          </p:nvSpPr>
          <p:spPr>
            <a:xfrm>
              <a:off x="6960552" y="417026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64"/>
                  </a:moveTo>
                  <a:lnTo>
                    <a:pt x="887" y="6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25" name="object 20825"/>
            <p:cNvSpPr/>
            <p:nvPr/>
          </p:nvSpPr>
          <p:spPr>
            <a:xfrm>
              <a:off x="696080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26" name="object 20826"/>
            <p:cNvSpPr/>
            <p:nvPr/>
          </p:nvSpPr>
          <p:spPr>
            <a:xfrm>
              <a:off x="6961820" y="41710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27" name="object 20827"/>
            <p:cNvSpPr/>
            <p:nvPr/>
          </p:nvSpPr>
          <p:spPr>
            <a:xfrm>
              <a:off x="6962580" y="41712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28" name="object 20828"/>
            <p:cNvSpPr/>
            <p:nvPr/>
          </p:nvSpPr>
          <p:spPr>
            <a:xfrm>
              <a:off x="696283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29" name="object 20829"/>
            <p:cNvSpPr/>
            <p:nvPr/>
          </p:nvSpPr>
          <p:spPr>
            <a:xfrm>
              <a:off x="6962960" y="4167758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383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30" name="object 20830"/>
            <p:cNvSpPr/>
            <p:nvPr/>
          </p:nvSpPr>
          <p:spPr>
            <a:xfrm>
              <a:off x="6963213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31" name="object 20831"/>
            <p:cNvSpPr/>
            <p:nvPr/>
          </p:nvSpPr>
          <p:spPr>
            <a:xfrm>
              <a:off x="6962453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32" name="object 20832"/>
            <p:cNvSpPr/>
            <p:nvPr/>
          </p:nvSpPr>
          <p:spPr>
            <a:xfrm>
              <a:off x="696422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33" name="object 20833"/>
            <p:cNvSpPr/>
            <p:nvPr/>
          </p:nvSpPr>
          <p:spPr>
            <a:xfrm>
              <a:off x="6963467" y="4171512"/>
              <a:ext cx="3175" cy="635"/>
            </a:xfrm>
            <a:custGeom>
              <a:avLst/>
              <a:gdLst/>
              <a:ahLst/>
              <a:cxnLst/>
              <a:rect l="l" t="t" r="r" b="b"/>
              <a:pathLst>
                <a:path w="3175" h="635">
                  <a:moveTo>
                    <a:pt x="0" y="0"/>
                  </a:moveTo>
                  <a:lnTo>
                    <a:pt x="1774" y="0"/>
                  </a:lnTo>
                </a:path>
                <a:path w="3175" h="635">
                  <a:moveTo>
                    <a:pt x="887" y="12"/>
                  </a:moveTo>
                  <a:lnTo>
                    <a:pt x="2661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34" name="object 20834"/>
            <p:cNvSpPr/>
            <p:nvPr/>
          </p:nvSpPr>
          <p:spPr>
            <a:xfrm>
              <a:off x="696549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35" name="object 20835"/>
            <p:cNvSpPr/>
            <p:nvPr/>
          </p:nvSpPr>
          <p:spPr>
            <a:xfrm>
              <a:off x="6965621" y="416989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48"/>
                  </a:moveTo>
                  <a:lnTo>
                    <a:pt x="887" y="84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36" name="object 20836"/>
            <p:cNvSpPr/>
            <p:nvPr/>
          </p:nvSpPr>
          <p:spPr>
            <a:xfrm>
              <a:off x="6965875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37" name="object 20837"/>
            <p:cNvSpPr/>
            <p:nvPr/>
          </p:nvSpPr>
          <p:spPr>
            <a:xfrm>
              <a:off x="696600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38" name="object 20838"/>
            <p:cNvSpPr/>
            <p:nvPr/>
          </p:nvSpPr>
          <p:spPr>
            <a:xfrm>
              <a:off x="696701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39" name="object 20839"/>
            <p:cNvSpPr/>
            <p:nvPr/>
          </p:nvSpPr>
          <p:spPr>
            <a:xfrm>
              <a:off x="696714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40" name="object 20840"/>
            <p:cNvSpPr/>
            <p:nvPr/>
          </p:nvSpPr>
          <p:spPr>
            <a:xfrm>
              <a:off x="6967902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41" name="object 20841"/>
            <p:cNvSpPr/>
            <p:nvPr/>
          </p:nvSpPr>
          <p:spPr>
            <a:xfrm>
              <a:off x="6968156" y="417053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1"/>
                  </a:moveTo>
                  <a:lnTo>
                    <a:pt x="887" y="5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42" name="object 20842"/>
            <p:cNvSpPr/>
            <p:nvPr/>
          </p:nvSpPr>
          <p:spPr>
            <a:xfrm>
              <a:off x="6968283" y="417050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44"/>
                  </a:moveTo>
                  <a:lnTo>
                    <a:pt x="887" y="5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43" name="object 20843"/>
            <p:cNvSpPr/>
            <p:nvPr/>
          </p:nvSpPr>
          <p:spPr>
            <a:xfrm>
              <a:off x="6968409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44" name="object 20844"/>
            <p:cNvSpPr/>
            <p:nvPr/>
          </p:nvSpPr>
          <p:spPr>
            <a:xfrm>
              <a:off x="6968663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45" name="object 20845"/>
            <p:cNvSpPr/>
            <p:nvPr/>
          </p:nvSpPr>
          <p:spPr>
            <a:xfrm>
              <a:off x="696891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46" name="object 20846"/>
            <p:cNvSpPr/>
            <p:nvPr/>
          </p:nvSpPr>
          <p:spPr>
            <a:xfrm>
              <a:off x="696942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47" name="object 20847"/>
            <p:cNvSpPr/>
            <p:nvPr/>
          </p:nvSpPr>
          <p:spPr>
            <a:xfrm>
              <a:off x="696967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48" name="object 20848"/>
            <p:cNvSpPr/>
            <p:nvPr/>
          </p:nvSpPr>
          <p:spPr>
            <a:xfrm>
              <a:off x="6970817" y="41710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49" name="object 20849"/>
            <p:cNvSpPr/>
            <p:nvPr/>
          </p:nvSpPr>
          <p:spPr>
            <a:xfrm>
              <a:off x="6970944" y="41709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50" name="object 20850"/>
            <p:cNvSpPr/>
            <p:nvPr/>
          </p:nvSpPr>
          <p:spPr>
            <a:xfrm>
              <a:off x="6971197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51" name="object 20851"/>
            <p:cNvSpPr/>
            <p:nvPr/>
          </p:nvSpPr>
          <p:spPr>
            <a:xfrm>
              <a:off x="697145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52" name="object 20852"/>
            <p:cNvSpPr/>
            <p:nvPr/>
          </p:nvSpPr>
          <p:spPr>
            <a:xfrm>
              <a:off x="697170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53" name="object 20853"/>
            <p:cNvSpPr/>
            <p:nvPr/>
          </p:nvSpPr>
          <p:spPr>
            <a:xfrm>
              <a:off x="697208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54" name="object 20854"/>
            <p:cNvSpPr/>
            <p:nvPr/>
          </p:nvSpPr>
          <p:spPr>
            <a:xfrm>
              <a:off x="697233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55" name="object 20855"/>
            <p:cNvSpPr/>
            <p:nvPr/>
          </p:nvSpPr>
          <p:spPr>
            <a:xfrm>
              <a:off x="697246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56" name="object 20856"/>
            <p:cNvSpPr/>
            <p:nvPr/>
          </p:nvSpPr>
          <p:spPr>
            <a:xfrm>
              <a:off x="6973478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57" name="object 20857"/>
            <p:cNvSpPr/>
            <p:nvPr/>
          </p:nvSpPr>
          <p:spPr>
            <a:xfrm>
              <a:off x="6973732" y="417072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6"/>
                  </a:moveTo>
                  <a:lnTo>
                    <a:pt x="887" y="43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58" name="object 20858"/>
            <p:cNvSpPr/>
            <p:nvPr/>
          </p:nvSpPr>
          <p:spPr>
            <a:xfrm>
              <a:off x="697398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59" name="object 20859"/>
            <p:cNvSpPr/>
            <p:nvPr/>
          </p:nvSpPr>
          <p:spPr>
            <a:xfrm>
              <a:off x="697411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60" name="object 20860"/>
            <p:cNvSpPr/>
            <p:nvPr/>
          </p:nvSpPr>
          <p:spPr>
            <a:xfrm>
              <a:off x="697487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61" name="object 20861"/>
            <p:cNvSpPr/>
            <p:nvPr/>
          </p:nvSpPr>
          <p:spPr>
            <a:xfrm>
              <a:off x="697499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62" name="object 20862"/>
            <p:cNvSpPr/>
            <p:nvPr/>
          </p:nvSpPr>
          <p:spPr>
            <a:xfrm>
              <a:off x="697512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63" name="object 20863"/>
            <p:cNvSpPr/>
            <p:nvPr/>
          </p:nvSpPr>
          <p:spPr>
            <a:xfrm>
              <a:off x="697588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64" name="object 20864"/>
            <p:cNvSpPr/>
            <p:nvPr/>
          </p:nvSpPr>
          <p:spPr>
            <a:xfrm>
              <a:off x="697601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65" name="object 20865"/>
            <p:cNvSpPr/>
            <p:nvPr/>
          </p:nvSpPr>
          <p:spPr>
            <a:xfrm>
              <a:off x="6976393" y="4169151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21"/>
                  </a:moveTo>
                  <a:lnTo>
                    <a:pt x="887" y="122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66" name="object 20866"/>
            <p:cNvSpPr/>
            <p:nvPr/>
          </p:nvSpPr>
          <p:spPr>
            <a:xfrm>
              <a:off x="697677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67" name="object 20867"/>
            <p:cNvSpPr/>
            <p:nvPr/>
          </p:nvSpPr>
          <p:spPr>
            <a:xfrm>
              <a:off x="6977534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68" name="object 20868"/>
            <p:cNvSpPr/>
            <p:nvPr/>
          </p:nvSpPr>
          <p:spPr>
            <a:xfrm>
              <a:off x="697766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69" name="object 20869"/>
            <p:cNvSpPr/>
            <p:nvPr/>
          </p:nvSpPr>
          <p:spPr>
            <a:xfrm>
              <a:off x="697829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70" name="object 20870"/>
            <p:cNvSpPr/>
            <p:nvPr/>
          </p:nvSpPr>
          <p:spPr>
            <a:xfrm>
              <a:off x="697854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71" name="object 20871"/>
            <p:cNvSpPr/>
            <p:nvPr/>
          </p:nvSpPr>
          <p:spPr>
            <a:xfrm>
              <a:off x="697867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72" name="object 20872"/>
            <p:cNvSpPr/>
            <p:nvPr/>
          </p:nvSpPr>
          <p:spPr>
            <a:xfrm>
              <a:off x="697880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73" name="object 20873"/>
            <p:cNvSpPr/>
            <p:nvPr/>
          </p:nvSpPr>
          <p:spPr>
            <a:xfrm>
              <a:off x="6978928" y="416994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22"/>
                  </a:moveTo>
                  <a:lnTo>
                    <a:pt x="887" y="82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74" name="object 20874"/>
            <p:cNvSpPr/>
            <p:nvPr/>
          </p:nvSpPr>
          <p:spPr>
            <a:xfrm>
              <a:off x="6979181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75" name="object 20875"/>
            <p:cNvSpPr/>
            <p:nvPr/>
          </p:nvSpPr>
          <p:spPr>
            <a:xfrm>
              <a:off x="697930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76" name="object 20876"/>
            <p:cNvSpPr/>
            <p:nvPr/>
          </p:nvSpPr>
          <p:spPr>
            <a:xfrm>
              <a:off x="697994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77" name="object 20877"/>
            <p:cNvSpPr/>
            <p:nvPr/>
          </p:nvSpPr>
          <p:spPr>
            <a:xfrm>
              <a:off x="6980195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78" name="object 20878"/>
            <p:cNvSpPr/>
            <p:nvPr/>
          </p:nvSpPr>
          <p:spPr>
            <a:xfrm>
              <a:off x="6980449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79" name="object 20879"/>
            <p:cNvSpPr/>
            <p:nvPr/>
          </p:nvSpPr>
          <p:spPr>
            <a:xfrm>
              <a:off x="6981589" y="417072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6"/>
                  </a:moveTo>
                  <a:lnTo>
                    <a:pt x="887" y="43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80" name="object 20880"/>
            <p:cNvSpPr/>
            <p:nvPr/>
          </p:nvSpPr>
          <p:spPr>
            <a:xfrm>
              <a:off x="6981843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81" name="object 20881"/>
            <p:cNvSpPr/>
            <p:nvPr/>
          </p:nvSpPr>
          <p:spPr>
            <a:xfrm>
              <a:off x="698196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82" name="object 20882"/>
            <p:cNvSpPr/>
            <p:nvPr/>
          </p:nvSpPr>
          <p:spPr>
            <a:xfrm>
              <a:off x="698260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83" name="object 20883"/>
            <p:cNvSpPr/>
            <p:nvPr/>
          </p:nvSpPr>
          <p:spPr>
            <a:xfrm>
              <a:off x="698285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84" name="object 20884"/>
            <p:cNvSpPr/>
            <p:nvPr/>
          </p:nvSpPr>
          <p:spPr>
            <a:xfrm>
              <a:off x="698323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85" name="object 20885"/>
            <p:cNvSpPr/>
            <p:nvPr/>
          </p:nvSpPr>
          <p:spPr>
            <a:xfrm>
              <a:off x="6982730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  <a:path w="2540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86" name="object 20886"/>
            <p:cNvSpPr/>
            <p:nvPr/>
          </p:nvSpPr>
          <p:spPr>
            <a:xfrm>
              <a:off x="6984251" y="417064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74"/>
                  </a:moveTo>
                  <a:lnTo>
                    <a:pt x="887" y="47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87" name="object 20887"/>
            <p:cNvSpPr/>
            <p:nvPr/>
          </p:nvSpPr>
          <p:spPr>
            <a:xfrm>
              <a:off x="698450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88" name="object 20888"/>
            <p:cNvSpPr/>
            <p:nvPr/>
          </p:nvSpPr>
          <p:spPr>
            <a:xfrm>
              <a:off x="698475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89" name="object 20889"/>
            <p:cNvSpPr/>
            <p:nvPr/>
          </p:nvSpPr>
          <p:spPr>
            <a:xfrm>
              <a:off x="698526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90" name="object 20890"/>
            <p:cNvSpPr/>
            <p:nvPr/>
          </p:nvSpPr>
          <p:spPr>
            <a:xfrm>
              <a:off x="698653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91" name="object 20891"/>
            <p:cNvSpPr/>
            <p:nvPr/>
          </p:nvSpPr>
          <p:spPr>
            <a:xfrm>
              <a:off x="6986785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92" name="object 20892"/>
            <p:cNvSpPr/>
            <p:nvPr/>
          </p:nvSpPr>
          <p:spPr>
            <a:xfrm>
              <a:off x="6986912" y="417075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7"/>
                  </a:moveTo>
                  <a:lnTo>
                    <a:pt x="887" y="41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93" name="object 20893"/>
            <p:cNvSpPr/>
            <p:nvPr/>
          </p:nvSpPr>
          <p:spPr>
            <a:xfrm>
              <a:off x="698729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94" name="object 20894"/>
            <p:cNvSpPr/>
            <p:nvPr/>
          </p:nvSpPr>
          <p:spPr>
            <a:xfrm>
              <a:off x="698817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95" name="object 20895"/>
            <p:cNvSpPr/>
            <p:nvPr/>
          </p:nvSpPr>
          <p:spPr>
            <a:xfrm>
              <a:off x="6989320" y="41712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96" name="object 20896"/>
            <p:cNvSpPr/>
            <p:nvPr/>
          </p:nvSpPr>
          <p:spPr>
            <a:xfrm>
              <a:off x="6989446" y="417073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97" name="object 20897"/>
            <p:cNvSpPr/>
            <p:nvPr/>
          </p:nvSpPr>
          <p:spPr>
            <a:xfrm>
              <a:off x="6989573" y="417068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55"/>
                  </a:moveTo>
                  <a:lnTo>
                    <a:pt x="887" y="45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98" name="object 20898"/>
            <p:cNvSpPr/>
            <p:nvPr/>
          </p:nvSpPr>
          <p:spPr>
            <a:xfrm>
              <a:off x="698995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99" name="object 20899"/>
            <p:cNvSpPr/>
            <p:nvPr/>
          </p:nvSpPr>
          <p:spPr>
            <a:xfrm>
              <a:off x="6989700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26" y="0"/>
                  </a:moveTo>
                  <a:lnTo>
                    <a:pt x="1900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00" name="object 20900"/>
            <p:cNvSpPr/>
            <p:nvPr/>
          </p:nvSpPr>
          <p:spPr>
            <a:xfrm>
              <a:off x="699172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01" name="object 20901"/>
            <p:cNvSpPr/>
            <p:nvPr/>
          </p:nvSpPr>
          <p:spPr>
            <a:xfrm>
              <a:off x="6991981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02" name="object 20902"/>
            <p:cNvSpPr/>
            <p:nvPr/>
          </p:nvSpPr>
          <p:spPr>
            <a:xfrm>
              <a:off x="6992108" y="41710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03" name="object 20903"/>
            <p:cNvSpPr/>
            <p:nvPr/>
          </p:nvSpPr>
          <p:spPr>
            <a:xfrm>
              <a:off x="6992234" y="417087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04" name="object 20904"/>
            <p:cNvSpPr/>
            <p:nvPr/>
          </p:nvSpPr>
          <p:spPr>
            <a:xfrm>
              <a:off x="699236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05" name="object 20905"/>
            <p:cNvSpPr/>
            <p:nvPr/>
          </p:nvSpPr>
          <p:spPr>
            <a:xfrm>
              <a:off x="699337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06" name="object 20906"/>
            <p:cNvSpPr/>
            <p:nvPr/>
          </p:nvSpPr>
          <p:spPr>
            <a:xfrm>
              <a:off x="699350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07" name="object 20907"/>
            <p:cNvSpPr/>
            <p:nvPr/>
          </p:nvSpPr>
          <p:spPr>
            <a:xfrm>
              <a:off x="699375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08" name="object 20908"/>
            <p:cNvSpPr/>
            <p:nvPr/>
          </p:nvSpPr>
          <p:spPr>
            <a:xfrm>
              <a:off x="699426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09" name="object 20909"/>
            <p:cNvSpPr/>
            <p:nvPr/>
          </p:nvSpPr>
          <p:spPr>
            <a:xfrm>
              <a:off x="699451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10" name="object 20910"/>
            <p:cNvSpPr/>
            <p:nvPr/>
          </p:nvSpPr>
          <p:spPr>
            <a:xfrm>
              <a:off x="6994769" y="417080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11" name="object 20911"/>
            <p:cNvSpPr/>
            <p:nvPr/>
          </p:nvSpPr>
          <p:spPr>
            <a:xfrm>
              <a:off x="6994896" y="41712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12" name="object 20912"/>
            <p:cNvSpPr/>
            <p:nvPr/>
          </p:nvSpPr>
          <p:spPr>
            <a:xfrm>
              <a:off x="699590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13" name="object 20913"/>
            <p:cNvSpPr/>
            <p:nvPr/>
          </p:nvSpPr>
          <p:spPr>
            <a:xfrm>
              <a:off x="699603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14" name="object 20914"/>
            <p:cNvSpPr/>
            <p:nvPr/>
          </p:nvSpPr>
          <p:spPr>
            <a:xfrm>
              <a:off x="699616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15" name="object 20915"/>
            <p:cNvSpPr/>
            <p:nvPr/>
          </p:nvSpPr>
          <p:spPr>
            <a:xfrm>
              <a:off x="699692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16" name="object 20916"/>
            <p:cNvSpPr/>
            <p:nvPr/>
          </p:nvSpPr>
          <p:spPr>
            <a:xfrm>
              <a:off x="699705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17" name="object 20917"/>
            <p:cNvSpPr/>
            <p:nvPr/>
          </p:nvSpPr>
          <p:spPr>
            <a:xfrm>
              <a:off x="6997177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18" name="object 20918"/>
            <p:cNvSpPr/>
            <p:nvPr/>
          </p:nvSpPr>
          <p:spPr>
            <a:xfrm>
              <a:off x="6997430" y="41710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19" name="object 20919"/>
            <p:cNvSpPr/>
            <p:nvPr/>
          </p:nvSpPr>
          <p:spPr>
            <a:xfrm>
              <a:off x="6997557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20" name="object 20920"/>
            <p:cNvSpPr/>
            <p:nvPr/>
          </p:nvSpPr>
          <p:spPr>
            <a:xfrm>
              <a:off x="699857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21" name="object 20921"/>
            <p:cNvSpPr/>
            <p:nvPr/>
          </p:nvSpPr>
          <p:spPr>
            <a:xfrm>
              <a:off x="699869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22" name="object 20922"/>
            <p:cNvSpPr/>
            <p:nvPr/>
          </p:nvSpPr>
          <p:spPr>
            <a:xfrm>
              <a:off x="699895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23" name="object 20923"/>
            <p:cNvSpPr/>
            <p:nvPr/>
          </p:nvSpPr>
          <p:spPr>
            <a:xfrm>
              <a:off x="699958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24" name="object 20924"/>
            <p:cNvSpPr/>
            <p:nvPr/>
          </p:nvSpPr>
          <p:spPr>
            <a:xfrm>
              <a:off x="6999838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25" name="object 20925"/>
            <p:cNvSpPr/>
            <p:nvPr/>
          </p:nvSpPr>
          <p:spPr>
            <a:xfrm>
              <a:off x="6999965" y="41709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26" name="object 20926"/>
            <p:cNvSpPr/>
            <p:nvPr/>
          </p:nvSpPr>
          <p:spPr>
            <a:xfrm>
              <a:off x="7000218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27" name="object 20927"/>
            <p:cNvSpPr/>
            <p:nvPr/>
          </p:nvSpPr>
          <p:spPr>
            <a:xfrm>
              <a:off x="700110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28" name="object 20928"/>
            <p:cNvSpPr/>
            <p:nvPr/>
          </p:nvSpPr>
          <p:spPr>
            <a:xfrm>
              <a:off x="700135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29" name="object 20929"/>
            <p:cNvSpPr/>
            <p:nvPr/>
          </p:nvSpPr>
          <p:spPr>
            <a:xfrm>
              <a:off x="700148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30" name="object 20930"/>
            <p:cNvSpPr/>
            <p:nvPr/>
          </p:nvSpPr>
          <p:spPr>
            <a:xfrm>
              <a:off x="700224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31" name="object 20931"/>
            <p:cNvSpPr/>
            <p:nvPr/>
          </p:nvSpPr>
          <p:spPr>
            <a:xfrm>
              <a:off x="7002499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32" name="object 20932"/>
            <p:cNvSpPr/>
            <p:nvPr/>
          </p:nvSpPr>
          <p:spPr>
            <a:xfrm>
              <a:off x="7002626" y="41712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33" name="object 20933"/>
            <p:cNvSpPr/>
            <p:nvPr/>
          </p:nvSpPr>
          <p:spPr>
            <a:xfrm>
              <a:off x="7002880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34" name="object 20934"/>
            <p:cNvSpPr/>
            <p:nvPr/>
          </p:nvSpPr>
          <p:spPr>
            <a:xfrm>
              <a:off x="700313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35" name="object 20935"/>
            <p:cNvSpPr/>
            <p:nvPr/>
          </p:nvSpPr>
          <p:spPr>
            <a:xfrm>
              <a:off x="700338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36" name="object 20936"/>
            <p:cNvSpPr/>
            <p:nvPr/>
          </p:nvSpPr>
          <p:spPr>
            <a:xfrm>
              <a:off x="700389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37" name="object 20937"/>
            <p:cNvSpPr/>
            <p:nvPr/>
          </p:nvSpPr>
          <p:spPr>
            <a:xfrm>
              <a:off x="700402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38" name="object 20938"/>
            <p:cNvSpPr/>
            <p:nvPr/>
          </p:nvSpPr>
          <p:spPr>
            <a:xfrm>
              <a:off x="700490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39" name="object 20939"/>
            <p:cNvSpPr/>
            <p:nvPr/>
          </p:nvSpPr>
          <p:spPr>
            <a:xfrm>
              <a:off x="7005161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40" name="object 20940"/>
            <p:cNvSpPr/>
            <p:nvPr/>
          </p:nvSpPr>
          <p:spPr>
            <a:xfrm>
              <a:off x="7005161" y="417083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41" name="object 20941"/>
            <p:cNvSpPr/>
            <p:nvPr/>
          </p:nvSpPr>
          <p:spPr>
            <a:xfrm>
              <a:off x="7005287" y="41712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42" name="object 20942"/>
            <p:cNvSpPr/>
            <p:nvPr/>
          </p:nvSpPr>
          <p:spPr>
            <a:xfrm>
              <a:off x="7005541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43" name="object 20943"/>
            <p:cNvSpPr/>
            <p:nvPr/>
          </p:nvSpPr>
          <p:spPr>
            <a:xfrm>
              <a:off x="700731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44" name="object 20944"/>
            <p:cNvSpPr/>
            <p:nvPr/>
          </p:nvSpPr>
          <p:spPr>
            <a:xfrm>
              <a:off x="700756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45" name="object 20945"/>
            <p:cNvSpPr/>
            <p:nvPr/>
          </p:nvSpPr>
          <p:spPr>
            <a:xfrm>
              <a:off x="7007822" y="41710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46" name="object 20946"/>
            <p:cNvSpPr/>
            <p:nvPr/>
          </p:nvSpPr>
          <p:spPr>
            <a:xfrm>
              <a:off x="7007949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47" name="object 20947"/>
            <p:cNvSpPr/>
            <p:nvPr/>
          </p:nvSpPr>
          <p:spPr>
            <a:xfrm>
              <a:off x="7008075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48" name="object 20948"/>
            <p:cNvSpPr/>
            <p:nvPr/>
          </p:nvSpPr>
          <p:spPr>
            <a:xfrm>
              <a:off x="700921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49" name="object 20949"/>
            <p:cNvSpPr/>
            <p:nvPr/>
          </p:nvSpPr>
          <p:spPr>
            <a:xfrm>
              <a:off x="701023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50" name="object 20950"/>
            <p:cNvSpPr/>
            <p:nvPr/>
          </p:nvSpPr>
          <p:spPr>
            <a:xfrm>
              <a:off x="7010610" y="417029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51"/>
                  </a:moveTo>
                  <a:lnTo>
                    <a:pt x="887" y="6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51" name="object 20951"/>
            <p:cNvSpPr/>
            <p:nvPr/>
          </p:nvSpPr>
          <p:spPr>
            <a:xfrm>
              <a:off x="701073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52" name="object 20952"/>
            <p:cNvSpPr/>
            <p:nvPr/>
          </p:nvSpPr>
          <p:spPr>
            <a:xfrm>
              <a:off x="701099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53" name="object 20953"/>
            <p:cNvSpPr/>
            <p:nvPr/>
          </p:nvSpPr>
          <p:spPr>
            <a:xfrm>
              <a:off x="701200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54" name="object 20954"/>
            <p:cNvSpPr/>
            <p:nvPr/>
          </p:nvSpPr>
          <p:spPr>
            <a:xfrm>
              <a:off x="701276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55" name="object 20955"/>
            <p:cNvSpPr/>
            <p:nvPr/>
          </p:nvSpPr>
          <p:spPr>
            <a:xfrm>
              <a:off x="7013271" y="417082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56" name="object 20956"/>
            <p:cNvSpPr/>
            <p:nvPr/>
          </p:nvSpPr>
          <p:spPr>
            <a:xfrm>
              <a:off x="701339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57" name="object 20957"/>
            <p:cNvSpPr/>
            <p:nvPr/>
          </p:nvSpPr>
          <p:spPr>
            <a:xfrm>
              <a:off x="701352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58" name="object 20958"/>
            <p:cNvSpPr/>
            <p:nvPr/>
          </p:nvSpPr>
          <p:spPr>
            <a:xfrm>
              <a:off x="7012764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59" name="object 20959"/>
            <p:cNvSpPr/>
            <p:nvPr/>
          </p:nvSpPr>
          <p:spPr>
            <a:xfrm>
              <a:off x="701453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60" name="object 20960"/>
            <p:cNvSpPr/>
            <p:nvPr/>
          </p:nvSpPr>
          <p:spPr>
            <a:xfrm>
              <a:off x="701542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61" name="object 20961"/>
            <p:cNvSpPr/>
            <p:nvPr/>
          </p:nvSpPr>
          <p:spPr>
            <a:xfrm>
              <a:off x="701555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62" name="object 20962"/>
            <p:cNvSpPr/>
            <p:nvPr/>
          </p:nvSpPr>
          <p:spPr>
            <a:xfrm>
              <a:off x="7015806" y="417089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63" name="object 20963"/>
            <p:cNvSpPr/>
            <p:nvPr/>
          </p:nvSpPr>
          <p:spPr>
            <a:xfrm>
              <a:off x="701618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64" name="object 20964"/>
            <p:cNvSpPr/>
            <p:nvPr/>
          </p:nvSpPr>
          <p:spPr>
            <a:xfrm>
              <a:off x="7015426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65" name="object 20965"/>
            <p:cNvSpPr/>
            <p:nvPr/>
          </p:nvSpPr>
          <p:spPr>
            <a:xfrm>
              <a:off x="7018467" y="41709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66" name="object 20966"/>
            <p:cNvSpPr/>
            <p:nvPr/>
          </p:nvSpPr>
          <p:spPr>
            <a:xfrm>
              <a:off x="7018594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67" name="object 20967"/>
            <p:cNvSpPr/>
            <p:nvPr/>
          </p:nvSpPr>
          <p:spPr>
            <a:xfrm>
              <a:off x="7017960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68" name="object 20968"/>
            <p:cNvSpPr/>
            <p:nvPr/>
          </p:nvSpPr>
          <p:spPr>
            <a:xfrm>
              <a:off x="701973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69" name="object 20969"/>
            <p:cNvSpPr/>
            <p:nvPr/>
          </p:nvSpPr>
          <p:spPr>
            <a:xfrm>
              <a:off x="702062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70" name="object 20970"/>
            <p:cNvSpPr/>
            <p:nvPr/>
          </p:nvSpPr>
          <p:spPr>
            <a:xfrm>
              <a:off x="702074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71" name="object 20971"/>
            <p:cNvSpPr/>
            <p:nvPr/>
          </p:nvSpPr>
          <p:spPr>
            <a:xfrm>
              <a:off x="702087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72" name="object 20972"/>
            <p:cNvSpPr/>
            <p:nvPr/>
          </p:nvSpPr>
          <p:spPr>
            <a:xfrm>
              <a:off x="7021128" y="417067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2"/>
                  </a:moveTo>
                  <a:lnTo>
                    <a:pt x="887" y="46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73" name="object 20973"/>
            <p:cNvSpPr/>
            <p:nvPr/>
          </p:nvSpPr>
          <p:spPr>
            <a:xfrm>
              <a:off x="7021382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74" name="object 20974"/>
            <p:cNvSpPr/>
            <p:nvPr/>
          </p:nvSpPr>
          <p:spPr>
            <a:xfrm>
              <a:off x="702226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75" name="object 20975"/>
            <p:cNvSpPr/>
            <p:nvPr/>
          </p:nvSpPr>
          <p:spPr>
            <a:xfrm>
              <a:off x="702239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76" name="object 20976"/>
            <p:cNvSpPr/>
            <p:nvPr/>
          </p:nvSpPr>
          <p:spPr>
            <a:xfrm>
              <a:off x="702328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77" name="object 20977"/>
            <p:cNvSpPr/>
            <p:nvPr/>
          </p:nvSpPr>
          <p:spPr>
            <a:xfrm>
              <a:off x="702341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78" name="object 20978"/>
            <p:cNvSpPr/>
            <p:nvPr/>
          </p:nvSpPr>
          <p:spPr>
            <a:xfrm>
              <a:off x="702353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79" name="object 20979"/>
            <p:cNvSpPr/>
            <p:nvPr/>
          </p:nvSpPr>
          <p:spPr>
            <a:xfrm>
              <a:off x="7023790" y="41710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80" name="object 20980"/>
            <p:cNvSpPr/>
            <p:nvPr/>
          </p:nvSpPr>
          <p:spPr>
            <a:xfrm>
              <a:off x="702391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81" name="object 20981"/>
            <p:cNvSpPr/>
            <p:nvPr/>
          </p:nvSpPr>
          <p:spPr>
            <a:xfrm>
              <a:off x="7024043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82" name="object 20982"/>
            <p:cNvSpPr/>
            <p:nvPr/>
          </p:nvSpPr>
          <p:spPr>
            <a:xfrm>
              <a:off x="702467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83" name="object 20983"/>
            <p:cNvSpPr/>
            <p:nvPr/>
          </p:nvSpPr>
          <p:spPr>
            <a:xfrm>
              <a:off x="7025057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84" name="object 20984"/>
            <p:cNvSpPr/>
            <p:nvPr/>
          </p:nvSpPr>
          <p:spPr>
            <a:xfrm>
              <a:off x="702518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85" name="object 20985"/>
            <p:cNvSpPr/>
            <p:nvPr/>
          </p:nvSpPr>
          <p:spPr>
            <a:xfrm>
              <a:off x="702581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86" name="object 20986"/>
            <p:cNvSpPr/>
            <p:nvPr/>
          </p:nvSpPr>
          <p:spPr>
            <a:xfrm>
              <a:off x="7026071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87" name="object 20987"/>
            <p:cNvSpPr/>
            <p:nvPr/>
          </p:nvSpPr>
          <p:spPr>
            <a:xfrm>
              <a:off x="7026198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88" name="object 20988"/>
            <p:cNvSpPr/>
            <p:nvPr/>
          </p:nvSpPr>
          <p:spPr>
            <a:xfrm>
              <a:off x="7026451" y="417084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89" name="object 20989"/>
            <p:cNvSpPr/>
            <p:nvPr/>
          </p:nvSpPr>
          <p:spPr>
            <a:xfrm>
              <a:off x="702657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90" name="object 20990"/>
            <p:cNvSpPr/>
            <p:nvPr/>
          </p:nvSpPr>
          <p:spPr>
            <a:xfrm>
              <a:off x="702670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91" name="object 20991"/>
            <p:cNvSpPr/>
            <p:nvPr/>
          </p:nvSpPr>
          <p:spPr>
            <a:xfrm>
              <a:off x="702746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92" name="object 20992"/>
            <p:cNvSpPr/>
            <p:nvPr/>
          </p:nvSpPr>
          <p:spPr>
            <a:xfrm>
              <a:off x="702771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93" name="object 20993"/>
            <p:cNvSpPr/>
            <p:nvPr/>
          </p:nvSpPr>
          <p:spPr>
            <a:xfrm>
              <a:off x="702847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94" name="object 20994"/>
            <p:cNvSpPr/>
            <p:nvPr/>
          </p:nvSpPr>
          <p:spPr>
            <a:xfrm>
              <a:off x="7028732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95" name="object 20995"/>
            <p:cNvSpPr/>
            <p:nvPr/>
          </p:nvSpPr>
          <p:spPr>
            <a:xfrm>
              <a:off x="702873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96" name="object 20996"/>
            <p:cNvSpPr/>
            <p:nvPr/>
          </p:nvSpPr>
          <p:spPr>
            <a:xfrm>
              <a:off x="7029113" y="41711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97" name="object 20997"/>
            <p:cNvSpPr/>
            <p:nvPr/>
          </p:nvSpPr>
          <p:spPr>
            <a:xfrm>
              <a:off x="702911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98" name="object 20998"/>
            <p:cNvSpPr/>
            <p:nvPr/>
          </p:nvSpPr>
          <p:spPr>
            <a:xfrm>
              <a:off x="7028479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99" name="object 20999"/>
            <p:cNvSpPr/>
            <p:nvPr/>
          </p:nvSpPr>
          <p:spPr>
            <a:xfrm>
              <a:off x="703025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00" name="object 21000"/>
            <p:cNvSpPr/>
            <p:nvPr/>
          </p:nvSpPr>
          <p:spPr>
            <a:xfrm>
              <a:off x="703038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01" name="object 21001"/>
            <p:cNvSpPr/>
            <p:nvPr/>
          </p:nvSpPr>
          <p:spPr>
            <a:xfrm>
              <a:off x="703114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02" name="object 21002"/>
            <p:cNvSpPr/>
            <p:nvPr/>
          </p:nvSpPr>
          <p:spPr>
            <a:xfrm>
              <a:off x="7031394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03" name="object 21003"/>
            <p:cNvSpPr/>
            <p:nvPr/>
          </p:nvSpPr>
          <p:spPr>
            <a:xfrm>
              <a:off x="7031520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04" name="object 21004"/>
            <p:cNvSpPr/>
            <p:nvPr/>
          </p:nvSpPr>
          <p:spPr>
            <a:xfrm>
              <a:off x="7031774" y="41711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05" name="object 21005"/>
            <p:cNvSpPr/>
            <p:nvPr/>
          </p:nvSpPr>
          <p:spPr>
            <a:xfrm>
              <a:off x="703190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06" name="object 21006"/>
            <p:cNvSpPr/>
            <p:nvPr/>
          </p:nvSpPr>
          <p:spPr>
            <a:xfrm>
              <a:off x="703240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07" name="object 21007"/>
            <p:cNvSpPr/>
            <p:nvPr/>
          </p:nvSpPr>
          <p:spPr>
            <a:xfrm>
              <a:off x="703266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08" name="object 21008"/>
            <p:cNvSpPr/>
            <p:nvPr/>
          </p:nvSpPr>
          <p:spPr>
            <a:xfrm>
              <a:off x="703342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09" name="object 21009"/>
            <p:cNvSpPr/>
            <p:nvPr/>
          </p:nvSpPr>
          <p:spPr>
            <a:xfrm>
              <a:off x="703380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10" name="object 21010"/>
            <p:cNvSpPr/>
            <p:nvPr/>
          </p:nvSpPr>
          <p:spPr>
            <a:xfrm>
              <a:off x="7034055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11" name="object 21011"/>
            <p:cNvSpPr/>
            <p:nvPr/>
          </p:nvSpPr>
          <p:spPr>
            <a:xfrm>
              <a:off x="7034308" y="417084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12" name="object 21012"/>
            <p:cNvSpPr/>
            <p:nvPr/>
          </p:nvSpPr>
          <p:spPr>
            <a:xfrm>
              <a:off x="7034435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13" name="object 21013"/>
            <p:cNvSpPr/>
            <p:nvPr/>
          </p:nvSpPr>
          <p:spPr>
            <a:xfrm>
              <a:off x="703456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14" name="object 21014"/>
            <p:cNvSpPr/>
            <p:nvPr/>
          </p:nvSpPr>
          <p:spPr>
            <a:xfrm>
              <a:off x="703544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15" name="object 21015"/>
            <p:cNvSpPr/>
            <p:nvPr/>
          </p:nvSpPr>
          <p:spPr>
            <a:xfrm>
              <a:off x="703557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16" name="object 21016"/>
            <p:cNvSpPr/>
            <p:nvPr/>
          </p:nvSpPr>
          <p:spPr>
            <a:xfrm>
              <a:off x="703646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17" name="object 21017"/>
            <p:cNvSpPr/>
            <p:nvPr/>
          </p:nvSpPr>
          <p:spPr>
            <a:xfrm>
              <a:off x="7036716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18" name="object 21018"/>
            <p:cNvSpPr/>
            <p:nvPr/>
          </p:nvSpPr>
          <p:spPr>
            <a:xfrm>
              <a:off x="7036843" y="41709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19" name="object 21019"/>
            <p:cNvSpPr/>
            <p:nvPr/>
          </p:nvSpPr>
          <p:spPr>
            <a:xfrm>
              <a:off x="7037096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20" name="object 21020"/>
            <p:cNvSpPr/>
            <p:nvPr/>
          </p:nvSpPr>
          <p:spPr>
            <a:xfrm>
              <a:off x="703722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21" name="object 21021"/>
            <p:cNvSpPr/>
            <p:nvPr/>
          </p:nvSpPr>
          <p:spPr>
            <a:xfrm>
              <a:off x="703811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22" name="object 21022"/>
            <p:cNvSpPr/>
            <p:nvPr/>
          </p:nvSpPr>
          <p:spPr>
            <a:xfrm>
              <a:off x="7039251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23" name="object 21023"/>
            <p:cNvSpPr/>
            <p:nvPr/>
          </p:nvSpPr>
          <p:spPr>
            <a:xfrm>
              <a:off x="7039504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24" name="object 21024"/>
            <p:cNvSpPr/>
            <p:nvPr/>
          </p:nvSpPr>
          <p:spPr>
            <a:xfrm>
              <a:off x="7039631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25" name="object 21025"/>
            <p:cNvSpPr/>
            <p:nvPr/>
          </p:nvSpPr>
          <p:spPr>
            <a:xfrm>
              <a:off x="703975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26" name="object 21026"/>
            <p:cNvSpPr/>
            <p:nvPr/>
          </p:nvSpPr>
          <p:spPr>
            <a:xfrm>
              <a:off x="703988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27" name="object 21027"/>
            <p:cNvSpPr/>
            <p:nvPr/>
          </p:nvSpPr>
          <p:spPr>
            <a:xfrm>
              <a:off x="704077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28" name="object 21028"/>
            <p:cNvSpPr/>
            <p:nvPr/>
          </p:nvSpPr>
          <p:spPr>
            <a:xfrm>
              <a:off x="704127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29" name="object 21029"/>
            <p:cNvSpPr/>
            <p:nvPr/>
          </p:nvSpPr>
          <p:spPr>
            <a:xfrm>
              <a:off x="704178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30" name="object 21030"/>
            <p:cNvSpPr/>
            <p:nvPr/>
          </p:nvSpPr>
          <p:spPr>
            <a:xfrm>
              <a:off x="704191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31" name="object 21031"/>
            <p:cNvSpPr/>
            <p:nvPr/>
          </p:nvSpPr>
          <p:spPr>
            <a:xfrm>
              <a:off x="7042165" y="41711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32" name="object 21032"/>
            <p:cNvSpPr/>
            <p:nvPr/>
          </p:nvSpPr>
          <p:spPr>
            <a:xfrm>
              <a:off x="7042292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33" name="object 21033"/>
            <p:cNvSpPr/>
            <p:nvPr/>
          </p:nvSpPr>
          <p:spPr>
            <a:xfrm>
              <a:off x="704241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34" name="object 21034"/>
            <p:cNvSpPr/>
            <p:nvPr/>
          </p:nvSpPr>
          <p:spPr>
            <a:xfrm>
              <a:off x="7042419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35" name="object 21035"/>
            <p:cNvSpPr/>
            <p:nvPr/>
          </p:nvSpPr>
          <p:spPr>
            <a:xfrm>
              <a:off x="704457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36" name="object 21036"/>
            <p:cNvSpPr/>
            <p:nvPr/>
          </p:nvSpPr>
          <p:spPr>
            <a:xfrm>
              <a:off x="7044700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37" name="object 21037"/>
            <p:cNvSpPr/>
            <p:nvPr/>
          </p:nvSpPr>
          <p:spPr>
            <a:xfrm>
              <a:off x="7044954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38" name="object 21038"/>
            <p:cNvSpPr/>
            <p:nvPr/>
          </p:nvSpPr>
          <p:spPr>
            <a:xfrm>
              <a:off x="704508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39" name="object 21039"/>
            <p:cNvSpPr/>
            <p:nvPr/>
          </p:nvSpPr>
          <p:spPr>
            <a:xfrm>
              <a:off x="704533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40" name="object 21040"/>
            <p:cNvSpPr/>
            <p:nvPr/>
          </p:nvSpPr>
          <p:spPr>
            <a:xfrm>
              <a:off x="704609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41" name="object 21041"/>
            <p:cNvSpPr/>
            <p:nvPr/>
          </p:nvSpPr>
          <p:spPr>
            <a:xfrm>
              <a:off x="704698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42" name="object 21042"/>
            <p:cNvSpPr/>
            <p:nvPr/>
          </p:nvSpPr>
          <p:spPr>
            <a:xfrm>
              <a:off x="704710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43" name="object 21043"/>
            <p:cNvSpPr/>
            <p:nvPr/>
          </p:nvSpPr>
          <p:spPr>
            <a:xfrm>
              <a:off x="7047361" y="417089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44" name="object 21044"/>
            <p:cNvSpPr/>
            <p:nvPr/>
          </p:nvSpPr>
          <p:spPr>
            <a:xfrm>
              <a:off x="704748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45" name="object 21045"/>
            <p:cNvSpPr/>
            <p:nvPr/>
          </p:nvSpPr>
          <p:spPr>
            <a:xfrm>
              <a:off x="7047615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46" name="object 21046"/>
            <p:cNvSpPr/>
            <p:nvPr/>
          </p:nvSpPr>
          <p:spPr>
            <a:xfrm>
              <a:off x="704850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47" name="object 21047"/>
            <p:cNvSpPr/>
            <p:nvPr/>
          </p:nvSpPr>
          <p:spPr>
            <a:xfrm>
              <a:off x="704875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48" name="object 21048"/>
            <p:cNvSpPr/>
            <p:nvPr/>
          </p:nvSpPr>
          <p:spPr>
            <a:xfrm>
              <a:off x="704976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49" name="object 21049"/>
            <p:cNvSpPr/>
            <p:nvPr/>
          </p:nvSpPr>
          <p:spPr>
            <a:xfrm>
              <a:off x="7050023" y="41710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50" name="object 21050"/>
            <p:cNvSpPr/>
            <p:nvPr/>
          </p:nvSpPr>
          <p:spPr>
            <a:xfrm>
              <a:off x="7050149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51" name="object 21051"/>
            <p:cNvSpPr/>
            <p:nvPr/>
          </p:nvSpPr>
          <p:spPr>
            <a:xfrm>
              <a:off x="705040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52" name="object 21052"/>
            <p:cNvSpPr/>
            <p:nvPr/>
          </p:nvSpPr>
          <p:spPr>
            <a:xfrm>
              <a:off x="705053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53" name="object 21053"/>
            <p:cNvSpPr/>
            <p:nvPr/>
          </p:nvSpPr>
          <p:spPr>
            <a:xfrm>
              <a:off x="7050276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54" name="object 21054"/>
            <p:cNvSpPr/>
            <p:nvPr/>
          </p:nvSpPr>
          <p:spPr>
            <a:xfrm>
              <a:off x="705141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55" name="object 21055"/>
            <p:cNvSpPr/>
            <p:nvPr/>
          </p:nvSpPr>
          <p:spPr>
            <a:xfrm>
              <a:off x="705243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56" name="object 21056"/>
            <p:cNvSpPr/>
            <p:nvPr/>
          </p:nvSpPr>
          <p:spPr>
            <a:xfrm>
              <a:off x="7052684" y="417056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2"/>
                  </a:moveTo>
                  <a:lnTo>
                    <a:pt x="887" y="5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57" name="object 21057"/>
            <p:cNvSpPr/>
            <p:nvPr/>
          </p:nvSpPr>
          <p:spPr>
            <a:xfrm>
              <a:off x="7051924" y="417153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58" name="object 21058"/>
            <p:cNvSpPr/>
            <p:nvPr/>
          </p:nvSpPr>
          <p:spPr>
            <a:xfrm>
              <a:off x="705382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59" name="object 21059"/>
            <p:cNvSpPr/>
            <p:nvPr/>
          </p:nvSpPr>
          <p:spPr>
            <a:xfrm>
              <a:off x="705458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60" name="object 21060"/>
            <p:cNvSpPr/>
            <p:nvPr/>
          </p:nvSpPr>
          <p:spPr>
            <a:xfrm>
              <a:off x="705483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61" name="object 21061"/>
            <p:cNvSpPr/>
            <p:nvPr/>
          </p:nvSpPr>
          <p:spPr>
            <a:xfrm>
              <a:off x="705496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62" name="object 21062"/>
            <p:cNvSpPr/>
            <p:nvPr/>
          </p:nvSpPr>
          <p:spPr>
            <a:xfrm>
              <a:off x="7055345" y="417092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63" name="object 21063"/>
            <p:cNvSpPr/>
            <p:nvPr/>
          </p:nvSpPr>
          <p:spPr>
            <a:xfrm>
              <a:off x="7055472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64" name="object 21064"/>
            <p:cNvSpPr/>
            <p:nvPr/>
          </p:nvSpPr>
          <p:spPr>
            <a:xfrm>
              <a:off x="7055725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65" name="object 21065"/>
            <p:cNvSpPr/>
            <p:nvPr/>
          </p:nvSpPr>
          <p:spPr>
            <a:xfrm>
              <a:off x="705585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66" name="object 21066"/>
            <p:cNvSpPr/>
            <p:nvPr/>
          </p:nvSpPr>
          <p:spPr>
            <a:xfrm>
              <a:off x="7055599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67" name="object 21067"/>
            <p:cNvSpPr/>
            <p:nvPr/>
          </p:nvSpPr>
          <p:spPr>
            <a:xfrm>
              <a:off x="705724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68" name="object 21068"/>
            <p:cNvSpPr/>
            <p:nvPr/>
          </p:nvSpPr>
          <p:spPr>
            <a:xfrm>
              <a:off x="705762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69" name="object 21069"/>
            <p:cNvSpPr/>
            <p:nvPr/>
          </p:nvSpPr>
          <p:spPr>
            <a:xfrm>
              <a:off x="7058006" y="417073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70" name="object 21070"/>
            <p:cNvSpPr/>
            <p:nvPr/>
          </p:nvSpPr>
          <p:spPr>
            <a:xfrm>
              <a:off x="7058133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71" name="object 21071"/>
            <p:cNvSpPr/>
            <p:nvPr/>
          </p:nvSpPr>
          <p:spPr>
            <a:xfrm>
              <a:off x="705826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72" name="object 21072"/>
            <p:cNvSpPr/>
            <p:nvPr/>
          </p:nvSpPr>
          <p:spPr>
            <a:xfrm>
              <a:off x="7057500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73" name="object 21073"/>
            <p:cNvSpPr/>
            <p:nvPr/>
          </p:nvSpPr>
          <p:spPr>
            <a:xfrm>
              <a:off x="7060288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74" name="object 21074"/>
            <p:cNvSpPr/>
            <p:nvPr/>
          </p:nvSpPr>
          <p:spPr>
            <a:xfrm>
              <a:off x="706041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75" name="object 21075"/>
            <p:cNvSpPr/>
            <p:nvPr/>
          </p:nvSpPr>
          <p:spPr>
            <a:xfrm>
              <a:off x="7060541" y="41710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76" name="object 21076"/>
            <p:cNvSpPr/>
            <p:nvPr/>
          </p:nvSpPr>
          <p:spPr>
            <a:xfrm>
              <a:off x="7060795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77" name="object 21077"/>
            <p:cNvSpPr/>
            <p:nvPr/>
          </p:nvSpPr>
          <p:spPr>
            <a:xfrm>
              <a:off x="706104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78" name="object 21078"/>
            <p:cNvSpPr/>
            <p:nvPr/>
          </p:nvSpPr>
          <p:spPr>
            <a:xfrm>
              <a:off x="7060668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  <a:path w="2540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79" name="object 21079"/>
            <p:cNvSpPr/>
            <p:nvPr/>
          </p:nvSpPr>
          <p:spPr>
            <a:xfrm>
              <a:off x="706294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80" name="object 21080"/>
            <p:cNvSpPr/>
            <p:nvPr/>
          </p:nvSpPr>
          <p:spPr>
            <a:xfrm>
              <a:off x="706307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81" name="object 21081"/>
            <p:cNvSpPr/>
            <p:nvPr/>
          </p:nvSpPr>
          <p:spPr>
            <a:xfrm>
              <a:off x="7063202" y="417084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82" name="object 21082"/>
            <p:cNvSpPr/>
            <p:nvPr/>
          </p:nvSpPr>
          <p:spPr>
            <a:xfrm>
              <a:off x="706345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83" name="object 21083"/>
            <p:cNvSpPr/>
            <p:nvPr/>
          </p:nvSpPr>
          <p:spPr>
            <a:xfrm>
              <a:off x="7062696" y="4171569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09">
                  <a:moveTo>
                    <a:pt x="0" y="0"/>
                  </a:moveTo>
                  <a:lnTo>
                    <a:pt x="1774" y="0"/>
                  </a:lnTo>
                </a:path>
                <a:path w="3809">
                  <a:moveTo>
                    <a:pt x="1900" y="0"/>
                  </a:moveTo>
                  <a:lnTo>
                    <a:pt x="3675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84" name="object 21084"/>
            <p:cNvSpPr/>
            <p:nvPr/>
          </p:nvSpPr>
          <p:spPr>
            <a:xfrm>
              <a:off x="706561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85" name="object 21085"/>
            <p:cNvSpPr/>
            <p:nvPr/>
          </p:nvSpPr>
          <p:spPr>
            <a:xfrm>
              <a:off x="7065864" y="41710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86" name="object 21086"/>
            <p:cNvSpPr/>
            <p:nvPr/>
          </p:nvSpPr>
          <p:spPr>
            <a:xfrm>
              <a:off x="706611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87" name="object 21087"/>
            <p:cNvSpPr/>
            <p:nvPr/>
          </p:nvSpPr>
          <p:spPr>
            <a:xfrm>
              <a:off x="706637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88" name="object 21088"/>
            <p:cNvSpPr/>
            <p:nvPr/>
          </p:nvSpPr>
          <p:spPr>
            <a:xfrm>
              <a:off x="706713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89" name="object 21089"/>
            <p:cNvSpPr/>
            <p:nvPr/>
          </p:nvSpPr>
          <p:spPr>
            <a:xfrm>
              <a:off x="706801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90" name="object 21090"/>
            <p:cNvSpPr/>
            <p:nvPr/>
          </p:nvSpPr>
          <p:spPr>
            <a:xfrm>
              <a:off x="7068145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91" name="object 21091"/>
            <p:cNvSpPr/>
            <p:nvPr/>
          </p:nvSpPr>
          <p:spPr>
            <a:xfrm>
              <a:off x="7068525" y="41709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92" name="object 21092"/>
            <p:cNvSpPr/>
            <p:nvPr/>
          </p:nvSpPr>
          <p:spPr>
            <a:xfrm>
              <a:off x="706865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93" name="object 21093"/>
            <p:cNvSpPr/>
            <p:nvPr/>
          </p:nvSpPr>
          <p:spPr>
            <a:xfrm>
              <a:off x="706890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94" name="object 21094"/>
            <p:cNvSpPr/>
            <p:nvPr/>
          </p:nvSpPr>
          <p:spPr>
            <a:xfrm>
              <a:off x="706953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95" name="object 21095"/>
            <p:cNvSpPr/>
            <p:nvPr/>
          </p:nvSpPr>
          <p:spPr>
            <a:xfrm>
              <a:off x="706966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96" name="object 21096"/>
            <p:cNvSpPr/>
            <p:nvPr/>
          </p:nvSpPr>
          <p:spPr>
            <a:xfrm>
              <a:off x="706991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97" name="object 21097"/>
            <p:cNvSpPr/>
            <p:nvPr/>
          </p:nvSpPr>
          <p:spPr>
            <a:xfrm>
              <a:off x="707042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98" name="object 21098"/>
            <p:cNvSpPr/>
            <p:nvPr/>
          </p:nvSpPr>
          <p:spPr>
            <a:xfrm>
              <a:off x="7070679" y="41711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99" name="object 21099"/>
            <p:cNvSpPr/>
            <p:nvPr/>
          </p:nvSpPr>
          <p:spPr>
            <a:xfrm>
              <a:off x="707093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00" name="object 21100"/>
            <p:cNvSpPr/>
            <p:nvPr/>
          </p:nvSpPr>
          <p:spPr>
            <a:xfrm>
              <a:off x="7071186" y="41711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01" name="object 21101"/>
            <p:cNvSpPr/>
            <p:nvPr/>
          </p:nvSpPr>
          <p:spPr>
            <a:xfrm>
              <a:off x="7071313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02" name="object 21102"/>
            <p:cNvSpPr/>
            <p:nvPr/>
          </p:nvSpPr>
          <p:spPr>
            <a:xfrm>
              <a:off x="707144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03" name="object 21103"/>
            <p:cNvSpPr/>
            <p:nvPr/>
          </p:nvSpPr>
          <p:spPr>
            <a:xfrm>
              <a:off x="707245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04" name="object 21104"/>
            <p:cNvSpPr/>
            <p:nvPr/>
          </p:nvSpPr>
          <p:spPr>
            <a:xfrm>
              <a:off x="7073341" y="41711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05" name="object 21105"/>
            <p:cNvSpPr/>
            <p:nvPr/>
          </p:nvSpPr>
          <p:spPr>
            <a:xfrm>
              <a:off x="7073594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06" name="object 21106"/>
            <p:cNvSpPr/>
            <p:nvPr/>
          </p:nvSpPr>
          <p:spPr>
            <a:xfrm>
              <a:off x="7073848" y="417048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6"/>
                  </a:moveTo>
                  <a:lnTo>
                    <a:pt x="887" y="5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07" name="object 21107"/>
            <p:cNvSpPr/>
            <p:nvPr/>
          </p:nvSpPr>
          <p:spPr>
            <a:xfrm>
              <a:off x="707397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08" name="object 21108"/>
            <p:cNvSpPr/>
            <p:nvPr/>
          </p:nvSpPr>
          <p:spPr>
            <a:xfrm>
              <a:off x="707473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09" name="object 21109"/>
            <p:cNvSpPr/>
            <p:nvPr/>
          </p:nvSpPr>
          <p:spPr>
            <a:xfrm>
              <a:off x="7076002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10" name="object 21110"/>
            <p:cNvSpPr/>
            <p:nvPr/>
          </p:nvSpPr>
          <p:spPr>
            <a:xfrm>
              <a:off x="7076129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11" name="object 21111"/>
            <p:cNvSpPr/>
            <p:nvPr/>
          </p:nvSpPr>
          <p:spPr>
            <a:xfrm>
              <a:off x="7076509" y="417092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12" name="object 21112"/>
            <p:cNvSpPr/>
            <p:nvPr/>
          </p:nvSpPr>
          <p:spPr>
            <a:xfrm>
              <a:off x="707663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13" name="object 21113"/>
            <p:cNvSpPr/>
            <p:nvPr/>
          </p:nvSpPr>
          <p:spPr>
            <a:xfrm>
              <a:off x="707676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14" name="object 21114"/>
            <p:cNvSpPr/>
            <p:nvPr/>
          </p:nvSpPr>
          <p:spPr>
            <a:xfrm>
              <a:off x="7077776" y="417110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15" name="object 21115"/>
            <p:cNvSpPr/>
            <p:nvPr/>
          </p:nvSpPr>
          <p:spPr>
            <a:xfrm>
              <a:off x="707866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16" name="object 21116"/>
            <p:cNvSpPr/>
            <p:nvPr/>
          </p:nvSpPr>
          <p:spPr>
            <a:xfrm>
              <a:off x="7078790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17" name="object 21117"/>
            <p:cNvSpPr/>
            <p:nvPr/>
          </p:nvSpPr>
          <p:spPr>
            <a:xfrm>
              <a:off x="7079044" y="416984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73"/>
                  </a:moveTo>
                  <a:lnTo>
                    <a:pt x="887" y="87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18" name="object 21118"/>
            <p:cNvSpPr/>
            <p:nvPr/>
          </p:nvSpPr>
          <p:spPr>
            <a:xfrm>
              <a:off x="7079044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19" name="object 21119"/>
            <p:cNvSpPr/>
            <p:nvPr/>
          </p:nvSpPr>
          <p:spPr>
            <a:xfrm>
              <a:off x="707917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20" name="object 21120"/>
            <p:cNvSpPr/>
            <p:nvPr/>
          </p:nvSpPr>
          <p:spPr>
            <a:xfrm>
              <a:off x="708005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21" name="object 21121"/>
            <p:cNvSpPr/>
            <p:nvPr/>
          </p:nvSpPr>
          <p:spPr>
            <a:xfrm>
              <a:off x="708031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22" name="object 21122"/>
            <p:cNvSpPr/>
            <p:nvPr/>
          </p:nvSpPr>
          <p:spPr>
            <a:xfrm>
              <a:off x="708094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23" name="object 21123"/>
            <p:cNvSpPr/>
            <p:nvPr/>
          </p:nvSpPr>
          <p:spPr>
            <a:xfrm>
              <a:off x="708132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24" name="object 21124"/>
            <p:cNvSpPr/>
            <p:nvPr/>
          </p:nvSpPr>
          <p:spPr>
            <a:xfrm>
              <a:off x="7081451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25" name="object 21125"/>
            <p:cNvSpPr/>
            <p:nvPr/>
          </p:nvSpPr>
          <p:spPr>
            <a:xfrm>
              <a:off x="7081705" y="417065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8"/>
                  </a:moveTo>
                  <a:lnTo>
                    <a:pt x="887" y="46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26" name="object 21126"/>
            <p:cNvSpPr/>
            <p:nvPr/>
          </p:nvSpPr>
          <p:spPr>
            <a:xfrm>
              <a:off x="7081705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27" name="object 21127"/>
            <p:cNvSpPr/>
            <p:nvPr/>
          </p:nvSpPr>
          <p:spPr>
            <a:xfrm>
              <a:off x="7081832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28" name="object 21128"/>
            <p:cNvSpPr/>
            <p:nvPr/>
          </p:nvSpPr>
          <p:spPr>
            <a:xfrm>
              <a:off x="708221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29" name="object 21129"/>
            <p:cNvSpPr/>
            <p:nvPr/>
          </p:nvSpPr>
          <p:spPr>
            <a:xfrm>
              <a:off x="708297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30" name="object 21130"/>
            <p:cNvSpPr/>
            <p:nvPr/>
          </p:nvSpPr>
          <p:spPr>
            <a:xfrm>
              <a:off x="708309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31" name="object 21131"/>
            <p:cNvSpPr/>
            <p:nvPr/>
          </p:nvSpPr>
          <p:spPr>
            <a:xfrm>
              <a:off x="708385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32" name="object 21132"/>
            <p:cNvSpPr/>
            <p:nvPr/>
          </p:nvSpPr>
          <p:spPr>
            <a:xfrm>
              <a:off x="7084113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33" name="object 21133"/>
            <p:cNvSpPr/>
            <p:nvPr/>
          </p:nvSpPr>
          <p:spPr>
            <a:xfrm>
              <a:off x="7084239" y="41710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34" name="object 21134"/>
            <p:cNvSpPr/>
            <p:nvPr/>
          </p:nvSpPr>
          <p:spPr>
            <a:xfrm>
              <a:off x="7084493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35" name="object 21135"/>
            <p:cNvSpPr/>
            <p:nvPr/>
          </p:nvSpPr>
          <p:spPr>
            <a:xfrm>
              <a:off x="7084493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36" name="object 21136"/>
            <p:cNvSpPr/>
            <p:nvPr/>
          </p:nvSpPr>
          <p:spPr>
            <a:xfrm>
              <a:off x="708487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37" name="object 21137"/>
            <p:cNvSpPr/>
            <p:nvPr/>
          </p:nvSpPr>
          <p:spPr>
            <a:xfrm>
              <a:off x="708538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38" name="object 21138"/>
            <p:cNvSpPr/>
            <p:nvPr/>
          </p:nvSpPr>
          <p:spPr>
            <a:xfrm>
              <a:off x="708563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39" name="object 21139"/>
            <p:cNvSpPr/>
            <p:nvPr/>
          </p:nvSpPr>
          <p:spPr>
            <a:xfrm>
              <a:off x="708639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40" name="object 21140"/>
            <p:cNvSpPr/>
            <p:nvPr/>
          </p:nvSpPr>
          <p:spPr>
            <a:xfrm>
              <a:off x="708664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41" name="object 21141"/>
            <p:cNvSpPr/>
            <p:nvPr/>
          </p:nvSpPr>
          <p:spPr>
            <a:xfrm>
              <a:off x="7086774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42" name="object 21142"/>
            <p:cNvSpPr/>
            <p:nvPr/>
          </p:nvSpPr>
          <p:spPr>
            <a:xfrm>
              <a:off x="7086901" y="41711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43" name="object 21143"/>
            <p:cNvSpPr/>
            <p:nvPr/>
          </p:nvSpPr>
          <p:spPr>
            <a:xfrm>
              <a:off x="7087154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44" name="object 21144"/>
            <p:cNvSpPr/>
            <p:nvPr/>
          </p:nvSpPr>
          <p:spPr>
            <a:xfrm>
              <a:off x="708740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45" name="object 21145"/>
            <p:cNvSpPr/>
            <p:nvPr/>
          </p:nvSpPr>
          <p:spPr>
            <a:xfrm>
              <a:off x="708867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46" name="object 21146"/>
            <p:cNvSpPr/>
            <p:nvPr/>
          </p:nvSpPr>
          <p:spPr>
            <a:xfrm>
              <a:off x="708905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47" name="object 21147"/>
            <p:cNvSpPr/>
            <p:nvPr/>
          </p:nvSpPr>
          <p:spPr>
            <a:xfrm>
              <a:off x="708918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48" name="object 21148"/>
            <p:cNvSpPr/>
            <p:nvPr/>
          </p:nvSpPr>
          <p:spPr>
            <a:xfrm>
              <a:off x="7089435" y="41710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49" name="object 21149"/>
            <p:cNvSpPr/>
            <p:nvPr/>
          </p:nvSpPr>
          <p:spPr>
            <a:xfrm>
              <a:off x="7089689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50" name="object 21150"/>
            <p:cNvSpPr/>
            <p:nvPr/>
          </p:nvSpPr>
          <p:spPr>
            <a:xfrm>
              <a:off x="7089815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51" name="object 21151"/>
            <p:cNvSpPr/>
            <p:nvPr/>
          </p:nvSpPr>
          <p:spPr>
            <a:xfrm>
              <a:off x="7089815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52" name="object 21152"/>
            <p:cNvSpPr/>
            <p:nvPr/>
          </p:nvSpPr>
          <p:spPr>
            <a:xfrm>
              <a:off x="709006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53" name="object 21153"/>
            <p:cNvSpPr/>
            <p:nvPr/>
          </p:nvSpPr>
          <p:spPr>
            <a:xfrm>
              <a:off x="709070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54" name="object 21154"/>
            <p:cNvSpPr/>
            <p:nvPr/>
          </p:nvSpPr>
          <p:spPr>
            <a:xfrm>
              <a:off x="709171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55" name="object 21155"/>
            <p:cNvSpPr/>
            <p:nvPr/>
          </p:nvSpPr>
          <p:spPr>
            <a:xfrm>
              <a:off x="7092223" y="41712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56" name="object 21156"/>
            <p:cNvSpPr/>
            <p:nvPr/>
          </p:nvSpPr>
          <p:spPr>
            <a:xfrm>
              <a:off x="7092477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57" name="object 21157"/>
            <p:cNvSpPr/>
            <p:nvPr/>
          </p:nvSpPr>
          <p:spPr>
            <a:xfrm>
              <a:off x="709273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58" name="object 21158"/>
            <p:cNvSpPr/>
            <p:nvPr/>
          </p:nvSpPr>
          <p:spPr>
            <a:xfrm>
              <a:off x="709349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59" name="object 21159"/>
            <p:cNvSpPr/>
            <p:nvPr/>
          </p:nvSpPr>
          <p:spPr>
            <a:xfrm>
              <a:off x="709450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60" name="object 21160"/>
            <p:cNvSpPr/>
            <p:nvPr/>
          </p:nvSpPr>
          <p:spPr>
            <a:xfrm>
              <a:off x="7094758" y="41710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61" name="object 21161"/>
            <p:cNvSpPr/>
            <p:nvPr/>
          </p:nvSpPr>
          <p:spPr>
            <a:xfrm>
              <a:off x="7095011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62" name="object 21162"/>
            <p:cNvSpPr/>
            <p:nvPr/>
          </p:nvSpPr>
          <p:spPr>
            <a:xfrm>
              <a:off x="7095138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63" name="object 21163"/>
            <p:cNvSpPr/>
            <p:nvPr/>
          </p:nvSpPr>
          <p:spPr>
            <a:xfrm>
              <a:off x="709602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64" name="object 21164"/>
            <p:cNvSpPr/>
            <p:nvPr/>
          </p:nvSpPr>
          <p:spPr>
            <a:xfrm>
              <a:off x="709615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65" name="object 21165"/>
            <p:cNvSpPr/>
            <p:nvPr/>
          </p:nvSpPr>
          <p:spPr>
            <a:xfrm>
              <a:off x="709703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66" name="object 21166"/>
            <p:cNvSpPr/>
            <p:nvPr/>
          </p:nvSpPr>
          <p:spPr>
            <a:xfrm>
              <a:off x="709716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67" name="object 21167"/>
            <p:cNvSpPr/>
            <p:nvPr/>
          </p:nvSpPr>
          <p:spPr>
            <a:xfrm>
              <a:off x="7097419" y="41710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68" name="object 21168"/>
            <p:cNvSpPr/>
            <p:nvPr/>
          </p:nvSpPr>
          <p:spPr>
            <a:xfrm>
              <a:off x="7097673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69" name="object 21169"/>
            <p:cNvSpPr/>
            <p:nvPr/>
          </p:nvSpPr>
          <p:spPr>
            <a:xfrm>
              <a:off x="709856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70" name="object 21170"/>
            <p:cNvSpPr/>
            <p:nvPr/>
          </p:nvSpPr>
          <p:spPr>
            <a:xfrm>
              <a:off x="709868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71" name="object 21171"/>
            <p:cNvSpPr/>
            <p:nvPr/>
          </p:nvSpPr>
          <p:spPr>
            <a:xfrm>
              <a:off x="7099827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72" name="object 21172"/>
            <p:cNvSpPr/>
            <p:nvPr/>
          </p:nvSpPr>
          <p:spPr>
            <a:xfrm>
              <a:off x="709995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73" name="object 21173"/>
            <p:cNvSpPr/>
            <p:nvPr/>
          </p:nvSpPr>
          <p:spPr>
            <a:xfrm>
              <a:off x="7100080" y="41710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74" name="object 21174"/>
            <p:cNvSpPr/>
            <p:nvPr/>
          </p:nvSpPr>
          <p:spPr>
            <a:xfrm>
              <a:off x="7100334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75" name="object 21175"/>
            <p:cNvSpPr/>
            <p:nvPr/>
          </p:nvSpPr>
          <p:spPr>
            <a:xfrm>
              <a:off x="710046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76" name="object 21176"/>
            <p:cNvSpPr/>
            <p:nvPr/>
          </p:nvSpPr>
          <p:spPr>
            <a:xfrm>
              <a:off x="710109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77" name="object 21177"/>
            <p:cNvSpPr/>
            <p:nvPr/>
          </p:nvSpPr>
          <p:spPr>
            <a:xfrm>
              <a:off x="710134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78" name="object 21178"/>
            <p:cNvSpPr/>
            <p:nvPr/>
          </p:nvSpPr>
          <p:spPr>
            <a:xfrm>
              <a:off x="7101982" y="41712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79" name="object 21179"/>
            <p:cNvSpPr/>
            <p:nvPr/>
          </p:nvSpPr>
          <p:spPr>
            <a:xfrm>
              <a:off x="710236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80" name="object 21180"/>
            <p:cNvSpPr/>
            <p:nvPr/>
          </p:nvSpPr>
          <p:spPr>
            <a:xfrm>
              <a:off x="7102615" y="41712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81" name="object 21181"/>
            <p:cNvSpPr/>
            <p:nvPr/>
          </p:nvSpPr>
          <p:spPr>
            <a:xfrm>
              <a:off x="7102742" y="41712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82" name="object 21182"/>
            <p:cNvSpPr/>
            <p:nvPr/>
          </p:nvSpPr>
          <p:spPr>
            <a:xfrm>
              <a:off x="710299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83" name="object 21183"/>
            <p:cNvSpPr/>
            <p:nvPr/>
          </p:nvSpPr>
          <p:spPr>
            <a:xfrm>
              <a:off x="7102235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84" name="object 21184"/>
            <p:cNvSpPr/>
            <p:nvPr/>
          </p:nvSpPr>
          <p:spPr>
            <a:xfrm>
              <a:off x="710426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85" name="object 21185"/>
            <p:cNvSpPr/>
            <p:nvPr/>
          </p:nvSpPr>
          <p:spPr>
            <a:xfrm>
              <a:off x="710464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86" name="object 21186"/>
            <p:cNvSpPr/>
            <p:nvPr/>
          </p:nvSpPr>
          <p:spPr>
            <a:xfrm>
              <a:off x="710502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87" name="object 21187"/>
            <p:cNvSpPr/>
            <p:nvPr/>
          </p:nvSpPr>
          <p:spPr>
            <a:xfrm>
              <a:off x="7105150" y="41712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88" name="object 21188"/>
            <p:cNvSpPr/>
            <p:nvPr/>
          </p:nvSpPr>
          <p:spPr>
            <a:xfrm>
              <a:off x="7105403" y="41710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89" name="object 21189"/>
            <p:cNvSpPr/>
            <p:nvPr/>
          </p:nvSpPr>
          <p:spPr>
            <a:xfrm>
              <a:off x="710565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90" name="object 21190"/>
            <p:cNvSpPr/>
            <p:nvPr/>
          </p:nvSpPr>
          <p:spPr>
            <a:xfrm>
              <a:off x="710578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91" name="object 21191"/>
            <p:cNvSpPr/>
            <p:nvPr/>
          </p:nvSpPr>
          <p:spPr>
            <a:xfrm>
              <a:off x="710616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92" name="object 21192"/>
            <p:cNvSpPr/>
            <p:nvPr/>
          </p:nvSpPr>
          <p:spPr>
            <a:xfrm>
              <a:off x="710641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93" name="object 21193"/>
            <p:cNvSpPr/>
            <p:nvPr/>
          </p:nvSpPr>
          <p:spPr>
            <a:xfrm>
              <a:off x="710667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94" name="object 21194"/>
            <p:cNvSpPr/>
            <p:nvPr/>
          </p:nvSpPr>
          <p:spPr>
            <a:xfrm>
              <a:off x="710730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95" name="object 21195"/>
            <p:cNvSpPr/>
            <p:nvPr/>
          </p:nvSpPr>
          <p:spPr>
            <a:xfrm>
              <a:off x="710755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96" name="object 21196"/>
            <p:cNvSpPr/>
            <p:nvPr/>
          </p:nvSpPr>
          <p:spPr>
            <a:xfrm>
              <a:off x="7107684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97" name="object 21197"/>
            <p:cNvSpPr/>
            <p:nvPr/>
          </p:nvSpPr>
          <p:spPr>
            <a:xfrm>
              <a:off x="7107811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98" name="object 21198"/>
            <p:cNvSpPr/>
            <p:nvPr/>
          </p:nvSpPr>
          <p:spPr>
            <a:xfrm>
              <a:off x="7108064" y="41712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99" name="object 21199"/>
            <p:cNvSpPr/>
            <p:nvPr/>
          </p:nvSpPr>
          <p:spPr>
            <a:xfrm>
              <a:off x="7108318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00" name="object 21200"/>
            <p:cNvSpPr/>
            <p:nvPr/>
          </p:nvSpPr>
          <p:spPr>
            <a:xfrm>
              <a:off x="710844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01" name="object 21201"/>
            <p:cNvSpPr/>
            <p:nvPr/>
          </p:nvSpPr>
          <p:spPr>
            <a:xfrm>
              <a:off x="710907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02" name="object 21202"/>
            <p:cNvSpPr/>
            <p:nvPr/>
          </p:nvSpPr>
          <p:spPr>
            <a:xfrm>
              <a:off x="710945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03" name="object 21203"/>
            <p:cNvSpPr/>
            <p:nvPr/>
          </p:nvSpPr>
          <p:spPr>
            <a:xfrm>
              <a:off x="711021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04" name="object 21204"/>
            <p:cNvSpPr/>
            <p:nvPr/>
          </p:nvSpPr>
          <p:spPr>
            <a:xfrm>
              <a:off x="7110346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05" name="object 21205"/>
            <p:cNvSpPr/>
            <p:nvPr/>
          </p:nvSpPr>
          <p:spPr>
            <a:xfrm>
              <a:off x="7110599" y="41710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06" name="object 21206"/>
            <p:cNvSpPr/>
            <p:nvPr/>
          </p:nvSpPr>
          <p:spPr>
            <a:xfrm>
              <a:off x="7110979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07" name="object 21207"/>
            <p:cNvSpPr/>
            <p:nvPr/>
          </p:nvSpPr>
          <p:spPr>
            <a:xfrm>
              <a:off x="711110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08" name="object 21208"/>
            <p:cNvSpPr/>
            <p:nvPr/>
          </p:nvSpPr>
          <p:spPr>
            <a:xfrm>
              <a:off x="7110979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09" name="object 21209"/>
            <p:cNvSpPr/>
            <p:nvPr/>
          </p:nvSpPr>
          <p:spPr>
            <a:xfrm>
              <a:off x="711212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10" name="object 21210"/>
            <p:cNvSpPr/>
            <p:nvPr/>
          </p:nvSpPr>
          <p:spPr>
            <a:xfrm>
              <a:off x="711275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11" name="object 21211"/>
            <p:cNvSpPr/>
            <p:nvPr/>
          </p:nvSpPr>
          <p:spPr>
            <a:xfrm>
              <a:off x="7112880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12" name="object 21212"/>
            <p:cNvSpPr/>
            <p:nvPr/>
          </p:nvSpPr>
          <p:spPr>
            <a:xfrm>
              <a:off x="7113134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13" name="object 21213"/>
            <p:cNvSpPr/>
            <p:nvPr/>
          </p:nvSpPr>
          <p:spPr>
            <a:xfrm>
              <a:off x="7113260" y="41711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14" name="object 21214"/>
            <p:cNvSpPr/>
            <p:nvPr/>
          </p:nvSpPr>
          <p:spPr>
            <a:xfrm>
              <a:off x="711338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15" name="object 21215"/>
            <p:cNvSpPr/>
            <p:nvPr/>
          </p:nvSpPr>
          <p:spPr>
            <a:xfrm>
              <a:off x="711364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16" name="object 21216"/>
            <p:cNvSpPr/>
            <p:nvPr/>
          </p:nvSpPr>
          <p:spPr>
            <a:xfrm>
              <a:off x="711440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17" name="object 21217"/>
            <p:cNvSpPr/>
            <p:nvPr/>
          </p:nvSpPr>
          <p:spPr>
            <a:xfrm>
              <a:off x="711528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18" name="object 21218"/>
            <p:cNvSpPr/>
            <p:nvPr/>
          </p:nvSpPr>
          <p:spPr>
            <a:xfrm>
              <a:off x="711554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19" name="object 21219"/>
            <p:cNvSpPr/>
            <p:nvPr/>
          </p:nvSpPr>
          <p:spPr>
            <a:xfrm>
              <a:off x="7115668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20" name="object 21220"/>
            <p:cNvSpPr/>
            <p:nvPr/>
          </p:nvSpPr>
          <p:spPr>
            <a:xfrm>
              <a:off x="7115922" y="41711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21" name="object 21221"/>
            <p:cNvSpPr/>
            <p:nvPr/>
          </p:nvSpPr>
          <p:spPr>
            <a:xfrm>
              <a:off x="7115922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22" name="object 21222"/>
            <p:cNvSpPr/>
            <p:nvPr/>
          </p:nvSpPr>
          <p:spPr>
            <a:xfrm>
              <a:off x="711617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23" name="object 21223"/>
            <p:cNvSpPr/>
            <p:nvPr/>
          </p:nvSpPr>
          <p:spPr>
            <a:xfrm>
              <a:off x="711693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24" name="object 21224"/>
            <p:cNvSpPr/>
            <p:nvPr/>
          </p:nvSpPr>
          <p:spPr>
            <a:xfrm>
              <a:off x="711718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25" name="object 21225"/>
            <p:cNvSpPr/>
            <p:nvPr/>
          </p:nvSpPr>
          <p:spPr>
            <a:xfrm>
              <a:off x="7118203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26" name="object 21226"/>
            <p:cNvSpPr/>
            <p:nvPr/>
          </p:nvSpPr>
          <p:spPr>
            <a:xfrm>
              <a:off x="7118329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27" name="object 21227"/>
            <p:cNvSpPr/>
            <p:nvPr/>
          </p:nvSpPr>
          <p:spPr>
            <a:xfrm>
              <a:off x="7118583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28" name="object 21228"/>
            <p:cNvSpPr/>
            <p:nvPr/>
          </p:nvSpPr>
          <p:spPr>
            <a:xfrm>
              <a:off x="7118583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29" name="object 21229"/>
            <p:cNvSpPr/>
            <p:nvPr/>
          </p:nvSpPr>
          <p:spPr>
            <a:xfrm>
              <a:off x="711883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30" name="object 21230"/>
            <p:cNvSpPr/>
            <p:nvPr/>
          </p:nvSpPr>
          <p:spPr>
            <a:xfrm>
              <a:off x="711972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31" name="object 21231"/>
            <p:cNvSpPr/>
            <p:nvPr/>
          </p:nvSpPr>
          <p:spPr>
            <a:xfrm>
              <a:off x="7120737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32" name="object 21232"/>
            <p:cNvSpPr/>
            <p:nvPr/>
          </p:nvSpPr>
          <p:spPr>
            <a:xfrm>
              <a:off x="712099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33" name="object 21233"/>
            <p:cNvSpPr/>
            <p:nvPr/>
          </p:nvSpPr>
          <p:spPr>
            <a:xfrm>
              <a:off x="7121244" y="41712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34" name="object 21234"/>
            <p:cNvSpPr/>
            <p:nvPr/>
          </p:nvSpPr>
          <p:spPr>
            <a:xfrm>
              <a:off x="7121371" y="417091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1"/>
                  </a:moveTo>
                  <a:lnTo>
                    <a:pt x="887" y="34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35" name="object 21235"/>
            <p:cNvSpPr/>
            <p:nvPr/>
          </p:nvSpPr>
          <p:spPr>
            <a:xfrm>
              <a:off x="712162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36" name="object 21236"/>
            <p:cNvSpPr/>
            <p:nvPr/>
          </p:nvSpPr>
          <p:spPr>
            <a:xfrm>
              <a:off x="7121498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37" name="object 21237"/>
            <p:cNvSpPr/>
            <p:nvPr/>
          </p:nvSpPr>
          <p:spPr>
            <a:xfrm>
              <a:off x="712301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38" name="object 21238"/>
            <p:cNvSpPr/>
            <p:nvPr/>
          </p:nvSpPr>
          <p:spPr>
            <a:xfrm>
              <a:off x="7123399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39" name="object 21239"/>
            <p:cNvSpPr/>
            <p:nvPr/>
          </p:nvSpPr>
          <p:spPr>
            <a:xfrm>
              <a:off x="712352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40" name="object 21240"/>
            <p:cNvSpPr/>
            <p:nvPr/>
          </p:nvSpPr>
          <p:spPr>
            <a:xfrm>
              <a:off x="7123779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41" name="object 21241"/>
            <p:cNvSpPr/>
            <p:nvPr/>
          </p:nvSpPr>
          <p:spPr>
            <a:xfrm>
              <a:off x="7123906" y="41710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42" name="object 21242"/>
            <p:cNvSpPr/>
            <p:nvPr/>
          </p:nvSpPr>
          <p:spPr>
            <a:xfrm>
              <a:off x="712441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43" name="object 21243"/>
            <p:cNvSpPr/>
            <p:nvPr/>
          </p:nvSpPr>
          <p:spPr>
            <a:xfrm>
              <a:off x="7124032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44" name="object 21244"/>
            <p:cNvSpPr/>
            <p:nvPr/>
          </p:nvSpPr>
          <p:spPr>
            <a:xfrm>
              <a:off x="7126060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45" name="object 21245"/>
            <p:cNvSpPr/>
            <p:nvPr/>
          </p:nvSpPr>
          <p:spPr>
            <a:xfrm>
              <a:off x="7126440" y="417051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8"/>
                  </a:moveTo>
                  <a:lnTo>
                    <a:pt x="887" y="53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46" name="object 21246"/>
            <p:cNvSpPr/>
            <p:nvPr/>
          </p:nvSpPr>
          <p:spPr>
            <a:xfrm>
              <a:off x="7126567" y="41712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47" name="object 21247"/>
            <p:cNvSpPr/>
            <p:nvPr/>
          </p:nvSpPr>
          <p:spPr>
            <a:xfrm>
              <a:off x="712682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48" name="object 21248"/>
            <p:cNvSpPr/>
            <p:nvPr/>
          </p:nvSpPr>
          <p:spPr>
            <a:xfrm>
              <a:off x="712745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49" name="object 21249"/>
            <p:cNvSpPr/>
            <p:nvPr/>
          </p:nvSpPr>
          <p:spPr>
            <a:xfrm>
              <a:off x="712770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50" name="object 21250"/>
            <p:cNvSpPr/>
            <p:nvPr/>
          </p:nvSpPr>
          <p:spPr>
            <a:xfrm>
              <a:off x="7128848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51" name="object 21251"/>
            <p:cNvSpPr/>
            <p:nvPr/>
          </p:nvSpPr>
          <p:spPr>
            <a:xfrm>
              <a:off x="7129101" y="417092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52" name="object 21252"/>
            <p:cNvSpPr/>
            <p:nvPr/>
          </p:nvSpPr>
          <p:spPr>
            <a:xfrm>
              <a:off x="7129228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53" name="object 21253"/>
            <p:cNvSpPr/>
            <p:nvPr/>
          </p:nvSpPr>
          <p:spPr>
            <a:xfrm>
              <a:off x="712960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54" name="object 21254"/>
            <p:cNvSpPr/>
            <p:nvPr/>
          </p:nvSpPr>
          <p:spPr>
            <a:xfrm>
              <a:off x="713011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55" name="object 21255"/>
            <p:cNvSpPr/>
            <p:nvPr/>
          </p:nvSpPr>
          <p:spPr>
            <a:xfrm>
              <a:off x="713112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56" name="object 21256"/>
            <p:cNvSpPr/>
            <p:nvPr/>
          </p:nvSpPr>
          <p:spPr>
            <a:xfrm>
              <a:off x="713125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57" name="object 21257"/>
            <p:cNvSpPr/>
            <p:nvPr/>
          </p:nvSpPr>
          <p:spPr>
            <a:xfrm>
              <a:off x="7130495" y="4171563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58" name="object 21258"/>
            <p:cNvSpPr/>
            <p:nvPr/>
          </p:nvSpPr>
          <p:spPr>
            <a:xfrm>
              <a:off x="7131763" y="41712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59" name="object 21259"/>
            <p:cNvSpPr/>
            <p:nvPr/>
          </p:nvSpPr>
          <p:spPr>
            <a:xfrm>
              <a:off x="7132016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60" name="object 21260"/>
            <p:cNvSpPr/>
            <p:nvPr/>
          </p:nvSpPr>
          <p:spPr>
            <a:xfrm>
              <a:off x="713227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61" name="object 21261"/>
            <p:cNvSpPr/>
            <p:nvPr/>
          </p:nvSpPr>
          <p:spPr>
            <a:xfrm>
              <a:off x="713277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62" name="object 21262"/>
            <p:cNvSpPr/>
            <p:nvPr/>
          </p:nvSpPr>
          <p:spPr>
            <a:xfrm>
              <a:off x="713303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63" name="object 21263"/>
            <p:cNvSpPr/>
            <p:nvPr/>
          </p:nvSpPr>
          <p:spPr>
            <a:xfrm>
              <a:off x="713391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64" name="object 21264"/>
            <p:cNvSpPr/>
            <p:nvPr/>
          </p:nvSpPr>
          <p:spPr>
            <a:xfrm>
              <a:off x="713417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65" name="object 21265"/>
            <p:cNvSpPr/>
            <p:nvPr/>
          </p:nvSpPr>
          <p:spPr>
            <a:xfrm>
              <a:off x="7134297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66" name="object 21266"/>
            <p:cNvSpPr/>
            <p:nvPr/>
          </p:nvSpPr>
          <p:spPr>
            <a:xfrm>
              <a:off x="7134551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67" name="object 21267"/>
            <p:cNvSpPr/>
            <p:nvPr/>
          </p:nvSpPr>
          <p:spPr>
            <a:xfrm>
              <a:off x="713493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68" name="object 21268"/>
            <p:cNvSpPr/>
            <p:nvPr/>
          </p:nvSpPr>
          <p:spPr>
            <a:xfrm>
              <a:off x="713556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69" name="object 21269"/>
            <p:cNvSpPr/>
            <p:nvPr/>
          </p:nvSpPr>
          <p:spPr>
            <a:xfrm>
              <a:off x="7136578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70" name="object 21270"/>
            <p:cNvSpPr/>
            <p:nvPr/>
          </p:nvSpPr>
          <p:spPr>
            <a:xfrm>
              <a:off x="713670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71" name="object 21271"/>
            <p:cNvSpPr/>
            <p:nvPr/>
          </p:nvSpPr>
          <p:spPr>
            <a:xfrm>
              <a:off x="7136958" y="41711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72" name="object 21272"/>
            <p:cNvSpPr/>
            <p:nvPr/>
          </p:nvSpPr>
          <p:spPr>
            <a:xfrm>
              <a:off x="7137212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73" name="object 21273"/>
            <p:cNvSpPr/>
            <p:nvPr/>
          </p:nvSpPr>
          <p:spPr>
            <a:xfrm>
              <a:off x="713797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74" name="object 21274"/>
            <p:cNvSpPr/>
            <p:nvPr/>
          </p:nvSpPr>
          <p:spPr>
            <a:xfrm>
              <a:off x="713822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75" name="object 21275"/>
            <p:cNvSpPr/>
            <p:nvPr/>
          </p:nvSpPr>
          <p:spPr>
            <a:xfrm>
              <a:off x="713936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76" name="object 21276"/>
            <p:cNvSpPr/>
            <p:nvPr/>
          </p:nvSpPr>
          <p:spPr>
            <a:xfrm>
              <a:off x="7139620" y="41711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77" name="object 21277"/>
            <p:cNvSpPr/>
            <p:nvPr/>
          </p:nvSpPr>
          <p:spPr>
            <a:xfrm>
              <a:off x="7139747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78" name="object 21278"/>
            <p:cNvSpPr/>
            <p:nvPr/>
          </p:nvSpPr>
          <p:spPr>
            <a:xfrm>
              <a:off x="7139873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79" name="object 21279"/>
            <p:cNvSpPr/>
            <p:nvPr/>
          </p:nvSpPr>
          <p:spPr>
            <a:xfrm>
              <a:off x="714063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80" name="object 21280"/>
            <p:cNvSpPr/>
            <p:nvPr/>
          </p:nvSpPr>
          <p:spPr>
            <a:xfrm>
              <a:off x="7141901" y="41711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81" name="object 21281"/>
            <p:cNvSpPr/>
            <p:nvPr/>
          </p:nvSpPr>
          <p:spPr>
            <a:xfrm>
              <a:off x="714202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82" name="object 21282"/>
            <p:cNvSpPr/>
            <p:nvPr/>
          </p:nvSpPr>
          <p:spPr>
            <a:xfrm>
              <a:off x="7142281" y="41709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83" name="object 21283"/>
            <p:cNvSpPr/>
            <p:nvPr/>
          </p:nvSpPr>
          <p:spPr>
            <a:xfrm>
              <a:off x="714253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84" name="object 21284"/>
            <p:cNvSpPr/>
            <p:nvPr/>
          </p:nvSpPr>
          <p:spPr>
            <a:xfrm>
              <a:off x="7142661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85" name="object 21285"/>
            <p:cNvSpPr/>
            <p:nvPr/>
          </p:nvSpPr>
          <p:spPr>
            <a:xfrm>
              <a:off x="714278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86" name="object 21286"/>
            <p:cNvSpPr/>
            <p:nvPr/>
          </p:nvSpPr>
          <p:spPr>
            <a:xfrm>
              <a:off x="714329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87" name="object 21287"/>
            <p:cNvSpPr/>
            <p:nvPr/>
          </p:nvSpPr>
          <p:spPr>
            <a:xfrm>
              <a:off x="714354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88" name="object 21288"/>
            <p:cNvSpPr/>
            <p:nvPr/>
          </p:nvSpPr>
          <p:spPr>
            <a:xfrm>
              <a:off x="714392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89" name="object 21289"/>
            <p:cNvSpPr/>
            <p:nvPr/>
          </p:nvSpPr>
          <p:spPr>
            <a:xfrm>
              <a:off x="714430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90" name="object 21290"/>
            <p:cNvSpPr/>
            <p:nvPr/>
          </p:nvSpPr>
          <p:spPr>
            <a:xfrm>
              <a:off x="7144562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91" name="object 21291"/>
            <p:cNvSpPr/>
            <p:nvPr/>
          </p:nvSpPr>
          <p:spPr>
            <a:xfrm>
              <a:off x="7144689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92" name="object 21292"/>
            <p:cNvSpPr/>
            <p:nvPr/>
          </p:nvSpPr>
          <p:spPr>
            <a:xfrm>
              <a:off x="7144942" y="41711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93" name="object 21293"/>
            <p:cNvSpPr/>
            <p:nvPr/>
          </p:nvSpPr>
          <p:spPr>
            <a:xfrm>
              <a:off x="714519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94" name="object 21294"/>
            <p:cNvSpPr/>
            <p:nvPr/>
          </p:nvSpPr>
          <p:spPr>
            <a:xfrm>
              <a:off x="714532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95" name="object 21295"/>
            <p:cNvSpPr/>
            <p:nvPr/>
          </p:nvSpPr>
          <p:spPr>
            <a:xfrm>
              <a:off x="714544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96" name="object 21296"/>
            <p:cNvSpPr/>
            <p:nvPr/>
          </p:nvSpPr>
          <p:spPr>
            <a:xfrm>
              <a:off x="714608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97" name="object 21297"/>
            <p:cNvSpPr/>
            <p:nvPr/>
          </p:nvSpPr>
          <p:spPr>
            <a:xfrm>
              <a:off x="7147097" y="417030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45"/>
                  </a:moveTo>
                  <a:lnTo>
                    <a:pt x="887" y="6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98" name="object 21298"/>
            <p:cNvSpPr/>
            <p:nvPr/>
          </p:nvSpPr>
          <p:spPr>
            <a:xfrm>
              <a:off x="7147350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99" name="object 21299"/>
            <p:cNvSpPr/>
            <p:nvPr/>
          </p:nvSpPr>
          <p:spPr>
            <a:xfrm>
              <a:off x="7147477" y="41710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00" name="object 21300"/>
            <p:cNvSpPr/>
            <p:nvPr/>
          </p:nvSpPr>
          <p:spPr>
            <a:xfrm>
              <a:off x="7147730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01" name="object 21301"/>
            <p:cNvSpPr/>
            <p:nvPr/>
          </p:nvSpPr>
          <p:spPr>
            <a:xfrm>
              <a:off x="714785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02" name="object 21302"/>
            <p:cNvSpPr/>
            <p:nvPr/>
          </p:nvSpPr>
          <p:spPr>
            <a:xfrm>
              <a:off x="714874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03" name="object 21303"/>
            <p:cNvSpPr/>
            <p:nvPr/>
          </p:nvSpPr>
          <p:spPr>
            <a:xfrm>
              <a:off x="7149758" y="417088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04" name="object 21304"/>
            <p:cNvSpPr/>
            <p:nvPr/>
          </p:nvSpPr>
          <p:spPr>
            <a:xfrm>
              <a:off x="714988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05" name="object 21305"/>
            <p:cNvSpPr/>
            <p:nvPr/>
          </p:nvSpPr>
          <p:spPr>
            <a:xfrm>
              <a:off x="7150138" y="41712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06" name="object 21306"/>
            <p:cNvSpPr/>
            <p:nvPr/>
          </p:nvSpPr>
          <p:spPr>
            <a:xfrm>
              <a:off x="715026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07" name="object 21307"/>
            <p:cNvSpPr/>
            <p:nvPr/>
          </p:nvSpPr>
          <p:spPr>
            <a:xfrm>
              <a:off x="7150392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08" name="object 21308"/>
            <p:cNvSpPr/>
            <p:nvPr/>
          </p:nvSpPr>
          <p:spPr>
            <a:xfrm>
              <a:off x="715064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09" name="object 21309"/>
            <p:cNvSpPr/>
            <p:nvPr/>
          </p:nvSpPr>
          <p:spPr>
            <a:xfrm>
              <a:off x="715115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10" name="object 21310"/>
            <p:cNvSpPr/>
            <p:nvPr/>
          </p:nvSpPr>
          <p:spPr>
            <a:xfrm>
              <a:off x="715140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11" name="object 21311"/>
            <p:cNvSpPr/>
            <p:nvPr/>
          </p:nvSpPr>
          <p:spPr>
            <a:xfrm>
              <a:off x="715178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12" name="object 21312"/>
            <p:cNvSpPr/>
            <p:nvPr/>
          </p:nvSpPr>
          <p:spPr>
            <a:xfrm>
              <a:off x="715229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13" name="object 21313"/>
            <p:cNvSpPr/>
            <p:nvPr/>
          </p:nvSpPr>
          <p:spPr>
            <a:xfrm>
              <a:off x="7152420" y="41710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14" name="object 21314"/>
            <p:cNvSpPr/>
            <p:nvPr/>
          </p:nvSpPr>
          <p:spPr>
            <a:xfrm>
              <a:off x="7152673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15" name="object 21315"/>
            <p:cNvSpPr/>
            <p:nvPr/>
          </p:nvSpPr>
          <p:spPr>
            <a:xfrm>
              <a:off x="7152800" y="41710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16" name="object 21316"/>
            <p:cNvSpPr/>
            <p:nvPr/>
          </p:nvSpPr>
          <p:spPr>
            <a:xfrm>
              <a:off x="7153053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17" name="object 21317"/>
            <p:cNvSpPr/>
            <p:nvPr/>
          </p:nvSpPr>
          <p:spPr>
            <a:xfrm>
              <a:off x="715318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18" name="object 21318"/>
            <p:cNvSpPr/>
            <p:nvPr/>
          </p:nvSpPr>
          <p:spPr>
            <a:xfrm>
              <a:off x="715381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19" name="object 21319"/>
            <p:cNvSpPr/>
            <p:nvPr/>
          </p:nvSpPr>
          <p:spPr>
            <a:xfrm>
              <a:off x="715406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20" name="object 21320"/>
            <p:cNvSpPr/>
            <p:nvPr/>
          </p:nvSpPr>
          <p:spPr>
            <a:xfrm>
              <a:off x="7155081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21" name="object 21321"/>
            <p:cNvSpPr/>
            <p:nvPr/>
          </p:nvSpPr>
          <p:spPr>
            <a:xfrm>
              <a:off x="715520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22" name="object 21322"/>
            <p:cNvSpPr/>
            <p:nvPr/>
          </p:nvSpPr>
          <p:spPr>
            <a:xfrm>
              <a:off x="7155461" y="417093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23" name="object 21323"/>
            <p:cNvSpPr/>
            <p:nvPr/>
          </p:nvSpPr>
          <p:spPr>
            <a:xfrm>
              <a:off x="715571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24" name="object 21324"/>
            <p:cNvSpPr/>
            <p:nvPr/>
          </p:nvSpPr>
          <p:spPr>
            <a:xfrm>
              <a:off x="715584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25" name="object 21325"/>
            <p:cNvSpPr/>
            <p:nvPr/>
          </p:nvSpPr>
          <p:spPr>
            <a:xfrm>
              <a:off x="715634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26" name="object 21326"/>
            <p:cNvSpPr/>
            <p:nvPr/>
          </p:nvSpPr>
          <p:spPr>
            <a:xfrm>
              <a:off x="715647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27" name="object 21327"/>
            <p:cNvSpPr/>
            <p:nvPr/>
          </p:nvSpPr>
          <p:spPr>
            <a:xfrm>
              <a:off x="715660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28" name="object 21328"/>
            <p:cNvSpPr/>
            <p:nvPr/>
          </p:nvSpPr>
          <p:spPr>
            <a:xfrm>
              <a:off x="715685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29" name="object 21329"/>
            <p:cNvSpPr/>
            <p:nvPr/>
          </p:nvSpPr>
          <p:spPr>
            <a:xfrm>
              <a:off x="7157742" y="41711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30" name="object 21330"/>
            <p:cNvSpPr/>
            <p:nvPr/>
          </p:nvSpPr>
          <p:spPr>
            <a:xfrm>
              <a:off x="7157996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31" name="object 21331"/>
            <p:cNvSpPr/>
            <p:nvPr/>
          </p:nvSpPr>
          <p:spPr>
            <a:xfrm>
              <a:off x="7158122" y="41709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32" name="object 21332"/>
            <p:cNvSpPr/>
            <p:nvPr/>
          </p:nvSpPr>
          <p:spPr>
            <a:xfrm>
              <a:off x="7158376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33" name="object 21333"/>
            <p:cNvSpPr/>
            <p:nvPr/>
          </p:nvSpPr>
          <p:spPr>
            <a:xfrm>
              <a:off x="715900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34" name="object 21334"/>
            <p:cNvSpPr/>
            <p:nvPr/>
          </p:nvSpPr>
          <p:spPr>
            <a:xfrm>
              <a:off x="715951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35" name="object 21335"/>
            <p:cNvSpPr/>
            <p:nvPr/>
          </p:nvSpPr>
          <p:spPr>
            <a:xfrm>
              <a:off x="716015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36" name="object 21336"/>
            <p:cNvSpPr/>
            <p:nvPr/>
          </p:nvSpPr>
          <p:spPr>
            <a:xfrm>
              <a:off x="7160277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37" name="object 21337"/>
            <p:cNvSpPr/>
            <p:nvPr/>
          </p:nvSpPr>
          <p:spPr>
            <a:xfrm>
              <a:off x="716040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38" name="object 21338"/>
            <p:cNvSpPr/>
            <p:nvPr/>
          </p:nvSpPr>
          <p:spPr>
            <a:xfrm>
              <a:off x="7160657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39" name="object 21339"/>
            <p:cNvSpPr/>
            <p:nvPr/>
          </p:nvSpPr>
          <p:spPr>
            <a:xfrm>
              <a:off x="7160784" y="41710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40" name="object 21340"/>
            <p:cNvSpPr/>
            <p:nvPr/>
          </p:nvSpPr>
          <p:spPr>
            <a:xfrm>
              <a:off x="716103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41" name="object 21341"/>
            <p:cNvSpPr/>
            <p:nvPr/>
          </p:nvSpPr>
          <p:spPr>
            <a:xfrm>
              <a:off x="716179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42" name="object 21342"/>
            <p:cNvSpPr/>
            <p:nvPr/>
          </p:nvSpPr>
          <p:spPr>
            <a:xfrm>
              <a:off x="7162938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43" name="object 21343"/>
            <p:cNvSpPr/>
            <p:nvPr/>
          </p:nvSpPr>
          <p:spPr>
            <a:xfrm>
              <a:off x="7163318" y="417049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0"/>
                  </a:moveTo>
                  <a:lnTo>
                    <a:pt x="887" y="5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44" name="object 21344"/>
            <p:cNvSpPr/>
            <p:nvPr/>
          </p:nvSpPr>
          <p:spPr>
            <a:xfrm>
              <a:off x="7163445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45" name="object 21345"/>
            <p:cNvSpPr/>
            <p:nvPr/>
          </p:nvSpPr>
          <p:spPr>
            <a:xfrm>
              <a:off x="716420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46" name="object 21346"/>
            <p:cNvSpPr/>
            <p:nvPr/>
          </p:nvSpPr>
          <p:spPr>
            <a:xfrm>
              <a:off x="716445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47" name="object 21347"/>
            <p:cNvSpPr/>
            <p:nvPr/>
          </p:nvSpPr>
          <p:spPr>
            <a:xfrm>
              <a:off x="716547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48" name="object 21348"/>
            <p:cNvSpPr/>
            <p:nvPr/>
          </p:nvSpPr>
          <p:spPr>
            <a:xfrm>
              <a:off x="7165726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49" name="object 21349"/>
            <p:cNvSpPr/>
            <p:nvPr/>
          </p:nvSpPr>
          <p:spPr>
            <a:xfrm>
              <a:off x="716585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50" name="object 21350"/>
            <p:cNvSpPr/>
            <p:nvPr/>
          </p:nvSpPr>
          <p:spPr>
            <a:xfrm>
              <a:off x="7166106" y="417050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44"/>
                  </a:moveTo>
                  <a:lnTo>
                    <a:pt x="887" y="5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51" name="object 21351"/>
            <p:cNvSpPr/>
            <p:nvPr/>
          </p:nvSpPr>
          <p:spPr>
            <a:xfrm>
              <a:off x="716636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52" name="object 21352"/>
            <p:cNvSpPr/>
            <p:nvPr/>
          </p:nvSpPr>
          <p:spPr>
            <a:xfrm>
              <a:off x="7166233" y="417158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26" y="0"/>
                  </a:moveTo>
                  <a:lnTo>
                    <a:pt x="1900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53" name="object 21353"/>
            <p:cNvSpPr/>
            <p:nvPr/>
          </p:nvSpPr>
          <p:spPr>
            <a:xfrm>
              <a:off x="7168261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54" name="object 21354"/>
            <p:cNvSpPr/>
            <p:nvPr/>
          </p:nvSpPr>
          <p:spPr>
            <a:xfrm>
              <a:off x="7168641" y="417070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3"/>
                  </a:moveTo>
                  <a:lnTo>
                    <a:pt x="887" y="44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55" name="object 21355"/>
            <p:cNvSpPr/>
            <p:nvPr/>
          </p:nvSpPr>
          <p:spPr>
            <a:xfrm>
              <a:off x="716952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56" name="object 21356"/>
            <p:cNvSpPr/>
            <p:nvPr/>
          </p:nvSpPr>
          <p:spPr>
            <a:xfrm>
              <a:off x="716965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57" name="object 21357"/>
            <p:cNvSpPr/>
            <p:nvPr/>
          </p:nvSpPr>
          <p:spPr>
            <a:xfrm>
              <a:off x="7169781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58" name="object 21358"/>
            <p:cNvSpPr/>
            <p:nvPr/>
          </p:nvSpPr>
          <p:spPr>
            <a:xfrm>
              <a:off x="7169908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59" name="object 21359"/>
            <p:cNvSpPr/>
            <p:nvPr/>
          </p:nvSpPr>
          <p:spPr>
            <a:xfrm>
              <a:off x="7171175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60" name="object 21360"/>
            <p:cNvSpPr/>
            <p:nvPr/>
          </p:nvSpPr>
          <p:spPr>
            <a:xfrm>
              <a:off x="7171302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61" name="object 21361"/>
            <p:cNvSpPr/>
            <p:nvPr/>
          </p:nvSpPr>
          <p:spPr>
            <a:xfrm>
              <a:off x="7171429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62" name="object 21362"/>
            <p:cNvSpPr/>
            <p:nvPr/>
          </p:nvSpPr>
          <p:spPr>
            <a:xfrm>
              <a:off x="717193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63" name="object 21363"/>
            <p:cNvSpPr/>
            <p:nvPr/>
          </p:nvSpPr>
          <p:spPr>
            <a:xfrm>
              <a:off x="717244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64" name="object 21364"/>
            <p:cNvSpPr/>
            <p:nvPr/>
          </p:nvSpPr>
          <p:spPr>
            <a:xfrm>
              <a:off x="717269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65" name="object 21365"/>
            <p:cNvSpPr/>
            <p:nvPr/>
          </p:nvSpPr>
          <p:spPr>
            <a:xfrm>
              <a:off x="717345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66" name="object 21366"/>
            <p:cNvSpPr/>
            <p:nvPr/>
          </p:nvSpPr>
          <p:spPr>
            <a:xfrm>
              <a:off x="7173583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67" name="object 21367"/>
            <p:cNvSpPr/>
            <p:nvPr/>
          </p:nvSpPr>
          <p:spPr>
            <a:xfrm>
              <a:off x="717371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68" name="object 21368"/>
            <p:cNvSpPr/>
            <p:nvPr/>
          </p:nvSpPr>
          <p:spPr>
            <a:xfrm>
              <a:off x="7173837" y="41712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69" name="object 21369"/>
            <p:cNvSpPr/>
            <p:nvPr/>
          </p:nvSpPr>
          <p:spPr>
            <a:xfrm>
              <a:off x="7174090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70" name="object 21370"/>
            <p:cNvSpPr/>
            <p:nvPr/>
          </p:nvSpPr>
          <p:spPr>
            <a:xfrm>
              <a:off x="7174090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71" name="object 21371"/>
            <p:cNvSpPr/>
            <p:nvPr/>
          </p:nvSpPr>
          <p:spPr>
            <a:xfrm>
              <a:off x="717497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72" name="object 21372"/>
            <p:cNvSpPr/>
            <p:nvPr/>
          </p:nvSpPr>
          <p:spPr>
            <a:xfrm>
              <a:off x="717523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73" name="object 21373"/>
            <p:cNvSpPr/>
            <p:nvPr/>
          </p:nvSpPr>
          <p:spPr>
            <a:xfrm>
              <a:off x="717586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74" name="object 21374"/>
            <p:cNvSpPr/>
            <p:nvPr/>
          </p:nvSpPr>
          <p:spPr>
            <a:xfrm>
              <a:off x="7175231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75" name="object 21375"/>
            <p:cNvSpPr/>
            <p:nvPr/>
          </p:nvSpPr>
          <p:spPr>
            <a:xfrm>
              <a:off x="7176371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76" name="object 21376"/>
            <p:cNvSpPr/>
            <p:nvPr/>
          </p:nvSpPr>
          <p:spPr>
            <a:xfrm>
              <a:off x="7176498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77" name="object 21377"/>
            <p:cNvSpPr/>
            <p:nvPr/>
          </p:nvSpPr>
          <p:spPr>
            <a:xfrm>
              <a:off x="7176751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78" name="object 21378"/>
            <p:cNvSpPr/>
            <p:nvPr/>
          </p:nvSpPr>
          <p:spPr>
            <a:xfrm>
              <a:off x="717687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79" name="object 21379"/>
            <p:cNvSpPr/>
            <p:nvPr/>
          </p:nvSpPr>
          <p:spPr>
            <a:xfrm>
              <a:off x="717751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80" name="object 21380"/>
            <p:cNvSpPr/>
            <p:nvPr/>
          </p:nvSpPr>
          <p:spPr>
            <a:xfrm>
              <a:off x="717776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81" name="object 21381"/>
            <p:cNvSpPr/>
            <p:nvPr/>
          </p:nvSpPr>
          <p:spPr>
            <a:xfrm>
              <a:off x="717865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82" name="object 21382"/>
            <p:cNvSpPr/>
            <p:nvPr/>
          </p:nvSpPr>
          <p:spPr>
            <a:xfrm>
              <a:off x="7178019" y="417151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83" name="object 21383"/>
            <p:cNvSpPr/>
            <p:nvPr/>
          </p:nvSpPr>
          <p:spPr>
            <a:xfrm>
              <a:off x="7179159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84" name="object 21384"/>
            <p:cNvSpPr/>
            <p:nvPr/>
          </p:nvSpPr>
          <p:spPr>
            <a:xfrm>
              <a:off x="7179413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85" name="object 21385"/>
            <p:cNvSpPr/>
            <p:nvPr/>
          </p:nvSpPr>
          <p:spPr>
            <a:xfrm>
              <a:off x="718042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86" name="object 21386"/>
            <p:cNvSpPr/>
            <p:nvPr/>
          </p:nvSpPr>
          <p:spPr>
            <a:xfrm>
              <a:off x="718055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87" name="object 21387"/>
            <p:cNvSpPr/>
            <p:nvPr/>
          </p:nvSpPr>
          <p:spPr>
            <a:xfrm>
              <a:off x="718118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88" name="object 21388"/>
            <p:cNvSpPr/>
            <p:nvPr/>
          </p:nvSpPr>
          <p:spPr>
            <a:xfrm>
              <a:off x="718131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89" name="object 21389"/>
            <p:cNvSpPr/>
            <p:nvPr/>
          </p:nvSpPr>
          <p:spPr>
            <a:xfrm>
              <a:off x="718144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90" name="object 21390"/>
            <p:cNvSpPr/>
            <p:nvPr/>
          </p:nvSpPr>
          <p:spPr>
            <a:xfrm>
              <a:off x="7181567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91" name="object 21391"/>
            <p:cNvSpPr/>
            <p:nvPr/>
          </p:nvSpPr>
          <p:spPr>
            <a:xfrm>
              <a:off x="7181694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92" name="object 21392"/>
            <p:cNvSpPr/>
            <p:nvPr/>
          </p:nvSpPr>
          <p:spPr>
            <a:xfrm>
              <a:off x="7181947" y="41710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93" name="object 21393"/>
            <p:cNvSpPr/>
            <p:nvPr/>
          </p:nvSpPr>
          <p:spPr>
            <a:xfrm>
              <a:off x="7182074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94" name="object 21394"/>
            <p:cNvSpPr/>
            <p:nvPr/>
          </p:nvSpPr>
          <p:spPr>
            <a:xfrm>
              <a:off x="7182708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95" name="object 21395"/>
            <p:cNvSpPr/>
            <p:nvPr/>
          </p:nvSpPr>
          <p:spPr>
            <a:xfrm>
              <a:off x="718283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96" name="object 21396"/>
            <p:cNvSpPr/>
            <p:nvPr/>
          </p:nvSpPr>
          <p:spPr>
            <a:xfrm>
              <a:off x="7183975" y="41711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97" name="object 21397"/>
            <p:cNvSpPr/>
            <p:nvPr/>
          </p:nvSpPr>
          <p:spPr>
            <a:xfrm>
              <a:off x="7184228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98" name="object 21398"/>
            <p:cNvSpPr/>
            <p:nvPr/>
          </p:nvSpPr>
          <p:spPr>
            <a:xfrm>
              <a:off x="7184355" y="41711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99" name="object 21399"/>
            <p:cNvSpPr/>
            <p:nvPr/>
          </p:nvSpPr>
          <p:spPr>
            <a:xfrm>
              <a:off x="7184608" y="41712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00" name="object 21400"/>
            <p:cNvSpPr/>
            <p:nvPr/>
          </p:nvSpPr>
          <p:spPr>
            <a:xfrm>
              <a:off x="718473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01" name="object 21401"/>
            <p:cNvSpPr/>
            <p:nvPr/>
          </p:nvSpPr>
          <p:spPr>
            <a:xfrm>
              <a:off x="718498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02" name="object 21402"/>
            <p:cNvSpPr/>
            <p:nvPr/>
          </p:nvSpPr>
          <p:spPr>
            <a:xfrm>
              <a:off x="718549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03" name="object 21403"/>
            <p:cNvSpPr/>
            <p:nvPr/>
          </p:nvSpPr>
          <p:spPr>
            <a:xfrm>
              <a:off x="718562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04" name="object 21404"/>
            <p:cNvSpPr/>
            <p:nvPr/>
          </p:nvSpPr>
          <p:spPr>
            <a:xfrm>
              <a:off x="718625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05" name="object 21405"/>
            <p:cNvSpPr/>
            <p:nvPr/>
          </p:nvSpPr>
          <p:spPr>
            <a:xfrm>
              <a:off x="7186636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06" name="object 21406"/>
            <p:cNvSpPr/>
            <p:nvPr/>
          </p:nvSpPr>
          <p:spPr>
            <a:xfrm>
              <a:off x="7186890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07" name="object 21407"/>
            <p:cNvSpPr/>
            <p:nvPr/>
          </p:nvSpPr>
          <p:spPr>
            <a:xfrm>
              <a:off x="7187016" y="41712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08" name="object 21408"/>
            <p:cNvSpPr/>
            <p:nvPr/>
          </p:nvSpPr>
          <p:spPr>
            <a:xfrm>
              <a:off x="7187270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09" name="object 21409"/>
            <p:cNvSpPr/>
            <p:nvPr/>
          </p:nvSpPr>
          <p:spPr>
            <a:xfrm>
              <a:off x="718739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10" name="object 21410"/>
            <p:cNvSpPr/>
            <p:nvPr/>
          </p:nvSpPr>
          <p:spPr>
            <a:xfrm>
              <a:off x="718790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11" name="object 21411"/>
            <p:cNvSpPr/>
            <p:nvPr/>
          </p:nvSpPr>
          <p:spPr>
            <a:xfrm>
              <a:off x="718828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12" name="object 21412"/>
            <p:cNvSpPr/>
            <p:nvPr/>
          </p:nvSpPr>
          <p:spPr>
            <a:xfrm>
              <a:off x="718866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13" name="object 21413"/>
            <p:cNvSpPr/>
            <p:nvPr/>
          </p:nvSpPr>
          <p:spPr>
            <a:xfrm>
              <a:off x="7189297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14" name="object 21414"/>
            <p:cNvSpPr/>
            <p:nvPr/>
          </p:nvSpPr>
          <p:spPr>
            <a:xfrm>
              <a:off x="7189424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15" name="object 21415"/>
            <p:cNvSpPr/>
            <p:nvPr/>
          </p:nvSpPr>
          <p:spPr>
            <a:xfrm>
              <a:off x="7189678" y="417088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16" name="object 21416"/>
            <p:cNvSpPr/>
            <p:nvPr/>
          </p:nvSpPr>
          <p:spPr>
            <a:xfrm>
              <a:off x="7189804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17" name="object 21417"/>
            <p:cNvSpPr/>
            <p:nvPr/>
          </p:nvSpPr>
          <p:spPr>
            <a:xfrm>
              <a:off x="718993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18" name="object 21418"/>
            <p:cNvSpPr/>
            <p:nvPr/>
          </p:nvSpPr>
          <p:spPr>
            <a:xfrm>
              <a:off x="719043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19" name="object 21419"/>
            <p:cNvSpPr/>
            <p:nvPr/>
          </p:nvSpPr>
          <p:spPr>
            <a:xfrm>
              <a:off x="719107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20" name="object 21420"/>
            <p:cNvSpPr/>
            <p:nvPr/>
          </p:nvSpPr>
          <p:spPr>
            <a:xfrm>
              <a:off x="719183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21" name="object 21421"/>
            <p:cNvSpPr/>
            <p:nvPr/>
          </p:nvSpPr>
          <p:spPr>
            <a:xfrm>
              <a:off x="7191959" y="41712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22" name="object 21422"/>
            <p:cNvSpPr/>
            <p:nvPr/>
          </p:nvSpPr>
          <p:spPr>
            <a:xfrm>
              <a:off x="719221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23" name="object 21423"/>
            <p:cNvSpPr/>
            <p:nvPr/>
          </p:nvSpPr>
          <p:spPr>
            <a:xfrm>
              <a:off x="7192339" y="41711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24" name="object 21424"/>
            <p:cNvSpPr/>
            <p:nvPr/>
          </p:nvSpPr>
          <p:spPr>
            <a:xfrm>
              <a:off x="7192466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25" name="object 21425"/>
            <p:cNvSpPr/>
            <p:nvPr/>
          </p:nvSpPr>
          <p:spPr>
            <a:xfrm>
              <a:off x="7194620" y="417086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26" name="object 21426"/>
            <p:cNvSpPr/>
            <p:nvPr/>
          </p:nvSpPr>
          <p:spPr>
            <a:xfrm>
              <a:off x="7194874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27" name="object 21427"/>
            <p:cNvSpPr/>
            <p:nvPr/>
          </p:nvSpPr>
          <p:spPr>
            <a:xfrm>
              <a:off x="7195000" y="41711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28" name="object 21428"/>
            <p:cNvSpPr/>
            <p:nvPr/>
          </p:nvSpPr>
          <p:spPr>
            <a:xfrm>
              <a:off x="719512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29" name="object 21429"/>
            <p:cNvSpPr/>
            <p:nvPr/>
          </p:nvSpPr>
          <p:spPr>
            <a:xfrm>
              <a:off x="719588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30" name="object 21430"/>
            <p:cNvSpPr/>
            <p:nvPr/>
          </p:nvSpPr>
          <p:spPr>
            <a:xfrm>
              <a:off x="719702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31" name="object 21431"/>
            <p:cNvSpPr/>
            <p:nvPr/>
          </p:nvSpPr>
          <p:spPr>
            <a:xfrm>
              <a:off x="7197155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32" name="object 21432"/>
            <p:cNvSpPr/>
            <p:nvPr/>
          </p:nvSpPr>
          <p:spPr>
            <a:xfrm>
              <a:off x="7197281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33" name="object 21433"/>
            <p:cNvSpPr/>
            <p:nvPr/>
          </p:nvSpPr>
          <p:spPr>
            <a:xfrm>
              <a:off x="7197535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34" name="object 21434"/>
            <p:cNvSpPr/>
            <p:nvPr/>
          </p:nvSpPr>
          <p:spPr>
            <a:xfrm>
              <a:off x="7197662" y="41712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35" name="object 21435"/>
            <p:cNvSpPr/>
            <p:nvPr/>
          </p:nvSpPr>
          <p:spPr>
            <a:xfrm>
              <a:off x="7197155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36" name="object 21436"/>
            <p:cNvSpPr/>
            <p:nvPr/>
          </p:nvSpPr>
          <p:spPr>
            <a:xfrm>
              <a:off x="719867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37" name="object 21437"/>
            <p:cNvSpPr/>
            <p:nvPr/>
          </p:nvSpPr>
          <p:spPr>
            <a:xfrm>
              <a:off x="719867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38" name="object 21438"/>
            <p:cNvSpPr/>
            <p:nvPr/>
          </p:nvSpPr>
          <p:spPr>
            <a:xfrm>
              <a:off x="7199816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39" name="object 21439"/>
            <p:cNvSpPr/>
            <p:nvPr/>
          </p:nvSpPr>
          <p:spPr>
            <a:xfrm>
              <a:off x="719994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40" name="object 21440"/>
            <p:cNvSpPr/>
            <p:nvPr/>
          </p:nvSpPr>
          <p:spPr>
            <a:xfrm>
              <a:off x="7200196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41" name="object 21441"/>
            <p:cNvSpPr/>
            <p:nvPr/>
          </p:nvSpPr>
          <p:spPr>
            <a:xfrm>
              <a:off x="7200323" y="417032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32"/>
                  </a:moveTo>
                  <a:lnTo>
                    <a:pt x="887" y="6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42" name="object 21442"/>
            <p:cNvSpPr/>
            <p:nvPr/>
          </p:nvSpPr>
          <p:spPr>
            <a:xfrm>
              <a:off x="7200450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43" name="object 21443"/>
            <p:cNvSpPr/>
            <p:nvPr/>
          </p:nvSpPr>
          <p:spPr>
            <a:xfrm>
              <a:off x="720133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44" name="object 21444"/>
            <p:cNvSpPr/>
            <p:nvPr/>
          </p:nvSpPr>
          <p:spPr>
            <a:xfrm>
              <a:off x="7202477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45" name="object 21445"/>
            <p:cNvSpPr/>
            <p:nvPr/>
          </p:nvSpPr>
          <p:spPr>
            <a:xfrm>
              <a:off x="7202604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46" name="object 21446"/>
            <p:cNvSpPr/>
            <p:nvPr/>
          </p:nvSpPr>
          <p:spPr>
            <a:xfrm>
              <a:off x="720273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47" name="object 21447"/>
            <p:cNvSpPr/>
            <p:nvPr/>
          </p:nvSpPr>
          <p:spPr>
            <a:xfrm>
              <a:off x="7202858" y="417078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05"/>
                  </a:moveTo>
                  <a:lnTo>
                    <a:pt x="887" y="40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48" name="object 21448"/>
            <p:cNvSpPr/>
            <p:nvPr/>
          </p:nvSpPr>
          <p:spPr>
            <a:xfrm>
              <a:off x="7203111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49" name="object 21449"/>
            <p:cNvSpPr/>
            <p:nvPr/>
          </p:nvSpPr>
          <p:spPr>
            <a:xfrm>
              <a:off x="720387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50" name="object 21450"/>
            <p:cNvSpPr/>
            <p:nvPr/>
          </p:nvSpPr>
          <p:spPr>
            <a:xfrm>
              <a:off x="720399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51" name="object 21451"/>
            <p:cNvSpPr/>
            <p:nvPr/>
          </p:nvSpPr>
          <p:spPr>
            <a:xfrm>
              <a:off x="720501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52" name="object 21452"/>
            <p:cNvSpPr/>
            <p:nvPr/>
          </p:nvSpPr>
          <p:spPr>
            <a:xfrm>
              <a:off x="7205265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53" name="object 21453"/>
            <p:cNvSpPr/>
            <p:nvPr/>
          </p:nvSpPr>
          <p:spPr>
            <a:xfrm>
              <a:off x="7205392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54" name="object 21454"/>
            <p:cNvSpPr/>
            <p:nvPr/>
          </p:nvSpPr>
          <p:spPr>
            <a:xfrm>
              <a:off x="7205646" y="417089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55" name="object 21455"/>
            <p:cNvSpPr/>
            <p:nvPr/>
          </p:nvSpPr>
          <p:spPr>
            <a:xfrm>
              <a:off x="720615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56" name="object 21456"/>
            <p:cNvSpPr/>
            <p:nvPr/>
          </p:nvSpPr>
          <p:spPr>
            <a:xfrm>
              <a:off x="720653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57" name="object 21457"/>
            <p:cNvSpPr/>
            <p:nvPr/>
          </p:nvSpPr>
          <p:spPr>
            <a:xfrm>
              <a:off x="720665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58" name="object 21458"/>
            <p:cNvSpPr/>
            <p:nvPr/>
          </p:nvSpPr>
          <p:spPr>
            <a:xfrm>
              <a:off x="720678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59" name="object 21459"/>
            <p:cNvSpPr/>
            <p:nvPr/>
          </p:nvSpPr>
          <p:spPr>
            <a:xfrm>
              <a:off x="7207800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60" name="object 21460"/>
            <p:cNvSpPr/>
            <p:nvPr/>
          </p:nvSpPr>
          <p:spPr>
            <a:xfrm>
              <a:off x="720792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61" name="object 21461"/>
            <p:cNvSpPr/>
            <p:nvPr/>
          </p:nvSpPr>
          <p:spPr>
            <a:xfrm>
              <a:off x="7208053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62" name="object 21462"/>
            <p:cNvSpPr/>
            <p:nvPr/>
          </p:nvSpPr>
          <p:spPr>
            <a:xfrm>
              <a:off x="7208180" y="41710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63" name="object 21463"/>
            <p:cNvSpPr/>
            <p:nvPr/>
          </p:nvSpPr>
          <p:spPr>
            <a:xfrm>
              <a:off x="7208434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64" name="object 21464"/>
            <p:cNvSpPr/>
            <p:nvPr/>
          </p:nvSpPr>
          <p:spPr>
            <a:xfrm>
              <a:off x="720944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65" name="object 21465"/>
            <p:cNvSpPr/>
            <p:nvPr/>
          </p:nvSpPr>
          <p:spPr>
            <a:xfrm>
              <a:off x="7210461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66" name="object 21466"/>
            <p:cNvSpPr/>
            <p:nvPr/>
          </p:nvSpPr>
          <p:spPr>
            <a:xfrm>
              <a:off x="7210461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67" name="object 21467"/>
            <p:cNvSpPr/>
            <p:nvPr/>
          </p:nvSpPr>
          <p:spPr>
            <a:xfrm>
              <a:off x="7210715" y="41712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68" name="object 21468"/>
            <p:cNvSpPr/>
            <p:nvPr/>
          </p:nvSpPr>
          <p:spPr>
            <a:xfrm>
              <a:off x="7210968" y="41711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69" name="object 21469"/>
            <p:cNvSpPr/>
            <p:nvPr/>
          </p:nvSpPr>
          <p:spPr>
            <a:xfrm>
              <a:off x="721185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70" name="object 21470"/>
            <p:cNvSpPr/>
            <p:nvPr/>
          </p:nvSpPr>
          <p:spPr>
            <a:xfrm>
              <a:off x="721198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71" name="object 21471"/>
            <p:cNvSpPr/>
            <p:nvPr/>
          </p:nvSpPr>
          <p:spPr>
            <a:xfrm>
              <a:off x="721261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72" name="object 21472"/>
            <p:cNvSpPr/>
            <p:nvPr/>
          </p:nvSpPr>
          <p:spPr>
            <a:xfrm>
              <a:off x="721286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73" name="object 21473"/>
            <p:cNvSpPr/>
            <p:nvPr/>
          </p:nvSpPr>
          <p:spPr>
            <a:xfrm>
              <a:off x="7213122" y="41710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74" name="object 21474"/>
            <p:cNvSpPr/>
            <p:nvPr/>
          </p:nvSpPr>
          <p:spPr>
            <a:xfrm>
              <a:off x="7213249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75" name="object 21475"/>
            <p:cNvSpPr/>
            <p:nvPr/>
          </p:nvSpPr>
          <p:spPr>
            <a:xfrm>
              <a:off x="7213376" y="41711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76" name="object 21476"/>
            <p:cNvSpPr/>
            <p:nvPr/>
          </p:nvSpPr>
          <p:spPr>
            <a:xfrm>
              <a:off x="7213629" y="41712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77" name="object 21477"/>
            <p:cNvSpPr/>
            <p:nvPr/>
          </p:nvSpPr>
          <p:spPr>
            <a:xfrm>
              <a:off x="721464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78" name="object 21478"/>
            <p:cNvSpPr/>
            <p:nvPr/>
          </p:nvSpPr>
          <p:spPr>
            <a:xfrm>
              <a:off x="721553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79" name="object 21479"/>
            <p:cNvSpPr/>
            <p:nvPr/>
          </p:nvSpPr>
          <p:spPr>
            <a:xfrm>
              <a:off x="7215657" y="41710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80" name="object 21480"/>
            <p:cNvSpPr/>
            <p:nvPr/>
          </p:nvSpPr>
          <p:spPr>
            <a:xfrm>
              <a:off x="7215911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81" name="object 21481"/>
            <p:cNvSpPr/>
            <p:nvPr/>
          </p:nvSpPr>
          <p:spPr>
            <a:xfrm>
              <a:off x="7216037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82" name="object 21482"/>
            <p:cNvSpPr/>
            <p:nvPr/>
          </p:nvSpPr>
          <p:spPr>
            <a:xfrm>
              <a:off x="7216291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83" name="object 21483"/>
            <p:cNvSpPr/>
            <p:nvPr/>
          </p:nvSpPr>
          <p:spPr>
            <a:xfrm>
              <a:off x="721679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84" name="object 21484"/>
            <p:cNvSpPr/>
            <p:nvPr/>
          </p:nvSpPr>
          <p:spPr>
            <a:xfrm>
              <a:off x="721717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85" name="object 21485"/>
            <p:cNvSpPr/>
            <p:nvPr/>
          </p:nvSpPr>
          <p:spPr>
            <a:xfrm>
              <a:off x="7218318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86" name="object 21486"/>
            <p:cNvSpPr/>
            <p:nvPr/>
          </p:nvSpPr>
          <p:spPr>
            <a:xfrm>
              <a:off x="721844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87" name="object 21487"/>
            <p:cNvSpPr/>
            <p:nvPr/>
          </p:nvSpPr>
          <p:spPr>
            <a:xfrm>
              <a:off x="7218572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88" name="object 21488"/>
            <p:cNvSpPr/>
            <p:nvPr/>
          </p:nvSpPr>
          <p:spPr>
            <a:xfrm>
              <a:off x="721869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89" name="object 21489"/>
            <p:cNvSpPr/>
            <p:nvPr/>
          </p:nvSpPr>
          <p:spPr>
            <a:xfrm>
              <a:off x="7218825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90" name="object 21490"/>
            <p:cNvSpPr/>
            <p:nvPr/>
          </p:nvSpPr>
          <p:spPr>
            <a:xfrm>
              <a:off x="7219459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91" name="object 21491"/>
            <p:cNvSpPr/>
            <p:nvPr/>
          </p:nvSpPr>
          <p:spPr>
            <a:xfrm>
              <a:off x="721983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92" name="object 21492"/>
            <p:cNvSpPr/>
            <p:nvPr/>
          </p:nvSpPr>
          <p:spPr>
            <a:xfrm>
              <a:off x="7220726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93" name="object 21493"/>
            <p:cNvSpPr/>
            <p:nvPr/>
          </p:nvSpPr>
          <p:spPr>
            <a:xfrm>
              <a:off x="7220853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94" name="object 21494"/>
            <p:cNvSpPr/>
            <p:nvPr/>
          </p:nvSpPr>
          <p:spPr>
            <a:xfrm>
              <a:off x="7220980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95" name="object 21495"/>
            <p:cNvSpPr/>
            <p:nvPr/>
          </p:nvSpPr>
          <p:spPr>
            <a:xfrm>
              <a:off x="7221233" y="41711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96" name="object 21496"/>
            <p:cNvSpPr/>
            <p:nvPr/>
          </p:nvSpPr>
          <p:spPr>
            <a:xfrm>
              <a:off x="7221487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97" name="object 21497"/>
            <p:cNvSpPr/>
            <p:nvPr/>
          </p:nvSpPr>
          <p:spPr>
            <a:xfrm>
              <a:off x="722161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98" name="object 21498"/>
            <p:cNvSpPr/>
            <p:nvPr/>
          </p:nvSpPr>
          <p:spPr>
            <a:xfrm>
              <a:off x="7221233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99" name="object 21499"/>
            <p:cNvSpPr/>
            <p:nvPr/>
          </p:nvSpPr>
          <p:spPr>
            <a:xfrm>
              <a:off x="722250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00" name="object 21500"/>
            <p:cNvSpPr/>
            <p:nvPr/>
          </p:nvSpPr>
          <p:spPr>
            <a:xfrm>
              <a:off x="7223261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01" name="object 21501"/>
            <p:cNvSpPr/>
            <p:nvPr/>
          </p:nvSpPr>
          <p:spPr>
            <a:xfrm>
              <a:off x="722338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02" name="object 21502"/>
            <p:cNvSpPr/>
            <p:nvPr/>
          </p:nvSpPr>
          <p:spPr>
            <a:xfrm>
              <a:off x="7223641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03" name="object 21503"/>
            <p:cNvSpPr/>
            <p:nvPr/>
          </p:nvSpPr>
          <p:spPr>
            <a:xfrm>
              <a:off x="7223894" y="41712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04" name="object 21504"/>
            <p:cNvSpPr/>
            <p:nvPr/>
          </p:nvSpPr>
          <p:spPr>
            <a:xfrm>
              <a:off x="7224021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05" name="object 21505"/>
            <p:cNvSpPr/>
            <p:nvPr/>
          </p:nvSpPr>
          <p:spPr>
            <a:xfrm>
              <a:off x="722414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06" name="object 21506"/>
            <p:cNvSpPr/>
            <p:nvPr/>
          </p:nvSpPr>
          <p:spPr>
            <a:xfrm>
              <a:off x="722440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07" name="object 21507"/>
            <p:cNvSpPr/>
            <p:nvPr/>
          </p:nvSpPr>
          <p:spPr>
            <a:xfrm>
              <a:off x="722478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08" name="object 21508"/>
            <p:cNvSpPr/>
            <p:nvPr/>
          </p:nvSpPr>
          <p:spPr>
            <a:xfrm>
              <a:off x="722503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09" name="object 21509"/>
            <p:cNvSpPr/>
            <p:nvPr/>
          </p:nvSpPr>
          <p:spPr>
            <a:xfrm>
              <a:off x="722516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10" name="object 21510"/>
            <p:cNvSpPr/>
            <p:nvPr/>
          </p:nvSpPr>
          <p:spPr>
            <a:xfrm>
              <a:off x="7225922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11" name="object 21511"/>
            <p:cNvSpPr/>
            <p:nvPr/>
          </p:nvSpPr>
          <p:spPr>
            <a:xfrm>
              <a:off x="7226175" y="4167720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387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12" name="object 21512"/>
            <p:cNvSpPr/>
            <p:nvPr/>
          </p:nvSpPr>
          <p:spPr>
            <a:xfrm>
              <a:off x="7226302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13" name="object 21513"/>
            <p:cNvSpPr/>
            <p:nvPr/>
          </p:nvSpPr>
          <p:spPr>
            <a:xfrm>
              <a:off x="7226556" y="417079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14" name="object 21514"/>
            <p:cNvSpPr/>
            <p:nvPr/>
          </p:nvSpPr>
          <p:spPr>
            <a:xfrm>
              <a:off x="7226682" y="41709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15" name="object 21515"/>
            <p:cNvSpPr/>
            <p:nvPr/>
          </p:nvSpPr>
          <p:spPr>
            <a:xfrm>
              <a:off x="7227443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16" name="object 21516"/>
            <p:cNvSpPr/>
            <p:nvPr/>
          </p:nvSpPr>
          <p:spPr>
            <a:xfrm>
              <a:off x="722769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17" name="object 21517"/>
            <p:cNvSpPr/>
            <p:nvPr/>
          </p:nvSpPr>
          <p:spPr>
            <a:xfrm>
              <a:off x="722858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18" name="object 21518"/>
            <p:cNvSpPr/>
            <p:nvPr/>
          </p:nvSpPr>
          <p:spPr>
            <a:xfrm>
              <a:off x="7228710" y="416988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54"/>
                  </a:moveTo>
                  <a:lnTo>
                    <a:pt x="887" y="85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19" name="object 21519"/>
            <p:cNvSpPr/>
            <p:nvPr/>
          </p:nvSpPr>
          <p:spPr>
            <a:xfrm>
              <a:off x="7228963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20" name="object 21520"/>
            <p:cNvSpPr/>
            <p:nvPr/>
          </p:nvSpPr>
          <p:spPr>
            <a:xfrm>
              <a:off x="7229090" y="41710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21" name="object 21521"/>
            <p:cNvSpPr/>
            <p:nvPr/>
          </p:nvSpPr>
          <p:spPr>
            <a:xfrm>
              <a:off x="7229344" y="41712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22" name="object 21522"/>
            <p:cNvSpPr/>
            <p:nvPr/>
          </p:nvSpPr>
          <p:spPr>
            <a:xfrm>
              <a:off x="7229470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23" name="object 21523"/>
            <p:cNvSpPr/>
            <p:nvPr/>
          </p:nvSpPr>
          <p:spPr>
            <a:xfrm>
              <a:off x="722972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24" name="object 21524"/>
            <p:cNvSpPr/>
            <p:nvPr/>
          </p:nvSpPr>
          <p:spPr>
            <a:xfrm>
              <a:off x="722997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25" name="object 21525"/>
            <p:cNvSpPr/>
            <p:nvPr/>
          </p:nvSpPr>
          <p:spPr>
            <a:xfrm>
              <a:off x="7230358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26" name="object 21526"/>
            <p:cNvSpPr/>
            <p:nvPr/>
          </p:nvSpPr>
          <p:spPr>
            <a:xfrm>
              <a:off x="723061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27" name="object 21527"/>
            <p:cNvSpPr/>
            <p:nvPr/>
          </p:nvSpPr>
          <p:spPr>
            <a:xfrm>
              <a:off x="723099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28" name="object 21528"/>
            <p:cNvSpPr/>
            <p:nvPr/>
          </p:nvSpPr>
          <p:spPr>
            <a:xfrm>
              <a:off x="7231371" y="417059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0"/>
                  </a:moveTo>
                  <a:lnTo>
                    <a:pt x="887" y="50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29" name="object 21529"/>
            <p:cNvSpPr/>
            <p:nvPr/>
          </p:nvSpPr>
          <p:spPr>
            <a:xfrm>
              <a:off x="723149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30" name="object 21530"/>
            <p:cNvSpPr/>
            <p:nvPr/>
          </p:nvSpPr>
          <p:spPr>
            <a:xfrm>
              <a:off x="7231752" y="41710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31" name="object 21531"/>
            <p:cNvSpPr/>
            <p:nvPr/>
          </p:nvSpPr>
          <p:spPr>
            <a:xfrm>
              <a:off x="7231878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32" name="object 21532"/>
            <p:cNvSpPr/>
            <p:nvPr/>
          </p:nvSpPr>
          <p:spPr>
            <a:xfrm>
              <a:off x="723213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33" name="object 21533"/>
            <p:cNvSpPr/>
            <p:nvPr/>
          </p:nvSpPr>
          <p:spPr>
            <a:xfrm>
              <a:off x="723289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34" name="object 21534"/>
            <p:cNvSpPr/>
            <p:nvPr/>
          </p:nvSpPr>
          <p:spPr>
            <a:xfrm>
              <a:off x="723327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35" name="object 21535"/>
            <p:cNvSpPr/>
            <p:nvPr/>
          </p:nvSpPr>
          <p:spPr>
            <a:xfrm>
              <a:off x="7234033" y="41712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36" name="object 21536"/>
            <p:cNvSpPr/>
            <p:nvPr/>
          </p:nvSpPr>
          <p:spPr>
            <a:xfrm>
              <a:off x="723415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37" name="object 21537"/>
            <p:cNvSpPr/>
            <p:nvPr/>
          </p:nvSpPr>
          <p:spPr>
            <a:xfrm>
              <a:off x="7234413" y="41711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38" name="object 21538"/>
            <p:cNvSpPr/>
            <p:nvPr/>
          </p:nvSpPr>
          <p:spPr>
            <a:xfrm>
              <a:off x="723466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39" name="object 21539"/>
            <p:cNvSpPr/>
            <p:nvPr/>
          </p:nvSpPr>
          <p:spPr>
            <a:xfrm>
              <a:off x="723555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40" name="object 21540"/>
            <p:cNvSpPr/>
            <p:nvPr/>
          </p:nvSpPr>
          <p:spPr>
            <a:xfrm>
              <a:off x="7236694" y="4168797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98"/>
                  </a:moveTo>
                  <a:lnTo>
                    <a:pt x="887" y="139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41" name="object 21541"/>
            <p:cNvSpPr/>
            <p:nvPr/>
          </p:nvSpPr>
          <p:spPr>
            <a:xfrm>
              <a:off x="7237074" y="41710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42" name="object 21542"/>
            <p:cNvSpPr/>
            <p:nvPr/>
          </p:nvSpPr>
          <p:spPr>
            <a:xfrm>
              <a:off x="723732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43" name="object 21543"/>
            <p:cNvSpPr/>
            <p:nvPr/>
          </p:nvSpPr>
          <p:spPr>
            <a:xfrm>
              <a:off x="723745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44" name="object 21544"/>
            <p:cNvSpPr/>
            <p:nvPr/>
          </p:nvSpPr>
          <p:spPr>
            <a:xfrm>
              <a:off x="723783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45" name="object 21545"/>
            <p:cNvSpPr/>
            <p:nvPr/>
          </p:nvSpPr>
          <p:spPr>
            <a:xfrm>
              <a:off x="723808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46" name="object 21546"/>
            <p:cNvSpPr/>
            <p:nvPr/>
          </p:nvSpPr>
          <p:spPr>
            <a:xfrm>
              <a:off x="723834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47" name="object 21547"/>
            <p:cNvSpPr/>
            <p:nvPr/>
          </p:nvSpPr>
          <p:spPr>
            <a:xfrm>
              <a:off x="723884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48" name="object 21548"/>
            <p:cNvSpPr/>
            <p:nvPr/>
          </p:nvSpPr>
          <p:spPr>
            <a:xfrm>
              <a:off x="7239355" y="417027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58"/>
                  </a:moveTo>
                  <a:lnTo>
                    <a:pt x="887" y="6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49" name="object 21549"/>
            <p:cNvSpPr/>
            <p:nvPr/>
          </p:nvSpPr>
          <p:spPr>
            <a:xfrm>
              <a:off x="7239482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50" name="object 21550"/>
            <p:cNvSpPr/>
            <p:nvPr/>
          </p:nvSpPr>
          <p:spPr>
            <a:xfrm>
              <a:off x="7239736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51" name="object 21551"/>
            <p:cNvSpPr/>
            <p:nvPr/>
          </p:nvSpPr>
          <p:spPr>
            <a:xfrm>
              <a:off x="7238975" y="41715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52" name="object 21552"/>
            <p:cNvSpPr/>
            <p:nvPr/>
          </p:nvSpPr>
          <p:spPr>
            <a:xfrm>
              <a:off x="724024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53" name="object 21553"/>
            <p:cNvSpPr/>
            <p:nvPr/>
          </p:nvSpPr>
          <p:spPr>
            <a:xfrm>
              <a:off x="724049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54" name="object 21554"/>
            <p:cNvSpPr/>
            <p:nvPr/>
          </p:nvSpPr>
          <p:spPr>
            <a:xfrm>
              <a:off x="724074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55" name="object 21555"/>
            <p:cNvSpPr/>
            <p:nvPr/>
          </p:nvSpPr>
          <p:spPr>
            <a:xfrm>
              <a:off x="724087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56" name="object 21556"/>
            <p:cNvSpPr/>
            <p:nvPr/>
          </p:nvSpPr>
          <p:spPr>
            <a:xfrm>
              <a:off x="724125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57" name="object 21557"/>
            <p:cNvSpPr/>
            <p:nvPr/>
          </p:nvSpPr>
          <p:spPr>
            <a:xfrm>
              <a:off x="7242017" y="41710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58" name="object 21558"/>
            <p:cNvSpPr/>
            <p:nvPr/>
          </p:nvSpPr>
          <p:spPr>
            <a:xfrm>
              <a:off x="7242143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59" name="object 21559"/>
            <p:cNvSpPr/>
            <p:nvPr/>
          </p:nvSpPr>
          <p:spPr>
            <a:xfrm>
              <a:off x="7242397" y="41712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60" name="object 21560"/>
            <p:cNvSpPr/>
            <p:nvPr/>
          </p:nvSpPr>
          <p:spPr>
            <a:xfrm>
              <a:off x="724252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61" name="object 21561"/>
            <p:cNvSpPr/>
            <p:nvPr/>
          </p:nvSpPr>
          <p:spPr>
            <a:xfrm>
              <a:off x="724328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62" name="object 21562"/>
            <p:cNvSpPr/>
            <p:nvPr/>
          </p:nvSpPr>
          <p:spPr>
            <a:xfrm>
              <a:off x="724353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63" name="object 21563"/>
            <p:cNvSpPr/>
            <p:nvPr/>
          </p:nvSpPr>
          <p:spPr>
            <a:xfrm>
              <a:off x="7244044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64" name="object 21564"/>
            <p:cNvSpPr/>
            <p:nvPr/>
          </p:nvSpPr>
          <p:spPr>
            <a:xfrm>
              <a:off x="724442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65" name="object 21565"/>
            <p:cNvSpPr/>
            <p:nvPr/>
          </p:nvSpPr>
          <p:spPr>
            <a:xfrm>
              <a:off x="7244678" y="41713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66" name="object 21566"/>
            <p:cNvSpPr/>
            <p:nvPr/>
          </p:nvSpPr>
          <p:spPr>
            <a:xfrm>
              <a:off x="724480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67" name="object 21567"/>
            <p:cNvSpPr/>
            <p:nvPr/>
          </p:nvSpPr>
          <p:spPr>
            <a:xfrm>
              <a:off x="7245058" y="416963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81"/>
                  </a:moveTo>
                  <a:lnTo>
                    <a:pt x="887" y="98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68" name="object 21568"/>
            <p:cNvSpPr/>
            <p:nvPr/>
          </p:nvSpPr>
          <p:spPr>
            <a:xfrm>
              <a:off x="724518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69" name="object 21569"/>
            <p:cNvSpPr/>
            <p:nvPr/>
          </p:nvSpPr>
          <p:spPr>
            <a:xfrm>
              <a:off x="724556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70" name="object 21570"/>
            <p:cNvSpPr/>
            <p:nvPr/>
          </p:nvSpPr>
          <p:spPr>
            <a:xfrm>
              <a:off x="724594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71" name="object 21571"/>
            <p:cNvSpPr/>
            <p:nvPr/>
          </p:nvSpPr>
          <p:spPr>
            <a:xfrm>
              <a:off x="724619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72" name="object 21572"/>
            <p:cNvSpPr/>
            <p:nvPr/>
          </p:nvSpPr>
          <p:spPr>
            <a:xfrm>
              <a:off x="7247086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73" name="object 21573"/>
            <p:cNvSpPr/>
            <p:nvPr/>
          </p:nvSpPr>
          <p:spPr>
            <a:xfrm>
              <a:off x="7247339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74" name="object 21574"/>
            <p:cNvSpPr/>
            <p:nvPr/>
          </p:nvSpPr>
          <p:spPr>
            <a:xfrm>
              <a:off x="7247466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75" name="object 21575"/>
            <p:cNvSpPr/>
            <p:nvPr/>
          </p:nvSpPr>
          <p:spPr>
            <a:xfrm>
              <a:off x="7247719" y="417061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7"/>
                  </a:moveTo>
                  <a:lnTo>
                    <a:pt x="887" y="48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76" name="object 21576"/>
            <p:cNvSpPr/>
            <p:nvPr/>
          </p:nvSpPr>
          <p:spPr>
            <a:xfrm>
              <a:off x="724784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77" name="object 21577"/>
            <p:cNvSpPr/>
            <p:nvPr/>
          </p:nvSpPr>
          <p:spPr>
            <a:xfrm>
              <a:off x="724848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78" name="object 21578"/>
            <p:cNvSpPr/>
            <p:nvPr/>
          </p:nvSpPr>
          <p:spPr>
            <a:xfrm>
              <a:off x="724886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79" name="object 21579"/>
            <p:cNvSpPr/>
            <p:nvPr/>
          </p:nvSpPr>
          <p:spPr>
            <a:xfrm>
              <a:off x="724898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80" name="object 21580"/>
            <p:cNvSpPr/>
            <p:nvPr/>
          </p:nvSpPr>
          <p:spPr>
            <a:xfrm>
              <a:off x="724936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81" name="object 21581"/>
            <p:cNvSpPr/>
            <p:nvPr/>
          </p:nvSpPr>
          <p:spPr>
            <a:xfrm>
              <a:off x="7249747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82" name="object 21582"/>
            <p:cNvSpPr/>
            <p:nvPr/>
          </p:nvSpPr>
          <p:spPr>
            <a:xfrm>
              <a:off x="7250001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83" name="object 21583"/>
            <p:cNvSpPr/>
            <p:nvPr/>
          </p:nvSpPr>
          <p:spPr>
            <a:xfrm>
              <a:off x="7250254" y="41714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84" name="object 21584"/>
            <p:cNvSpPr/>
            <p:nvPr/>
          </p:nvSpPr>
          <p:spPr>
            <a:xfrm>
              <a:off x="7250381" y="41712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85" name="object 21585"/>
            <p:cNvSpPr/>
            <p:nvPr/>
          </p:nvSpPr>
          <p:spPr>
            <a:xfrm>
              <a:off x="725126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86" name="object 21586"/>
            <p:cNvSpPr/>
            <p:nvPr/>
          </p:nvSpPr>
          <p:spPr>
            <a:xfrm>
              <a:off x="725152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87" name="object 21587"/>
            <p:cNvSpPr/>
            <p:nvPr/>
          </p:nvSpPr>
          <p:spPr>
            <a:xfrm>
              <a:off x="7252408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88" name="object 21588"/>
            <p:cNvSpPr/>
            <p:nvPr/>
          </p:nvSpPr>
          <p:spPr>
            <a:xfrm>
              <a:off x="725253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89" name="object 21589"/>
            <p:cNvSpPr/>
            <p:nvPr/>
          </p:nvSpPr>
          <p:spPr>
            <a:xfrm>
              <a:off x="7252789" y="41712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90" name="object 21590"/>
            <p:cNvSpPr/>
            <p:nvPr/>
          </p:nvSpPr>
          <p:spPr>
            <a:xfrm>
              <a:off x="7252915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91" name="object 21591"/>
            <p:cNvSpPr/>
            <p:nvPr/>
          </p:nvSpPr>
          <p:spPr>
            <a:xfrm>
              <a:off x="7253296" y="4171575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92" name="object 21592"/>
            <p:cNvSpPr/>
            <p:nvPr/>
          </p:nvSpPr>
          <p:spPr>
            <a:xfrm>
              <a:off x="7255323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93" name="object 21593"/>
            <p:cNvSpPr/>
            <p:nvPr/>
          </p:nvSpPr>
          <p:spPr>
            <a:xfrm>
              <a:off x="7255450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94" name="object 21594"/>
            <p:cNvSpPr/>
            <p:nvPr/>
          </p:nvSpPr>
          <p:spPr>
            <a:xfrm>
              <a:off x="7255577" y="417041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88"/>
                  </a:moveTo>
                  <a:lnTo>
                    <a:pt x="887" y="5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95" name="object 21595"/>
            <p:cNvSpPr/>
            <p:nvPr/>
          </p:nvSpPr>
          <p:spPr>
            <a:xfrm>
              <a:off x="7255703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96" name="object 21596"/>
            <p:cNvSpPr/>
            <p:nvPr/>
          </p:nvSpPr>
          <p:spPr>
            <a:xfrm>
              <a:off x="7256590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97" name="object 21597"/>
            <p:cNvSpPr/>
            <p:nvPr/>
          </p:nvSpPr>
          <p:spPr>
            <a:xfrm>
              <a:off x="7255957" y="417158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98" name="object 21598"/>
            <p:cNvSpPr/>
            <p:nvPr/>
          </p:nvSpPr>
          <p:spPr>
            <a:xfrm>
              <a:off x="7257731" y="41713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99" name="object 21599"/>
            <p:cNvSpPr/>
            <p:nvPr/>
          </p:nvSpPr>
          <p:spPr>
            <a:xfrm>
              <a:off x="7257984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00" name="object 21600"/>
            <p:cNvSpPr/>
            <p:nvPr/>
          </p:nvSpPr>
          <p:spPr>
            <a:xfrm>
              <a:off x="7258238" y="417068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55"/>
                  </a:moveTo>
                  <a:lnTo>
                    <a:pt x="887" y="45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01" name="object 21601"/>
            <p:cNvSpPr/>
            <p:nvPr/>
          </p:nvSpPr>
          <p:spPr>
            <a:xfrm>
              <a:off x="7258365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02" name="object 21602"/>
            <p:cNvSpPr/>
            <p:nvPr/>
          </p:nvSpPr>
          <p:spPr>
            <a:xfrm>
              <a:off x="725925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03" name="object 21603"/>
            <p:cNvSpPr/>
            <p:nvPr/>
          </p:nvSpPr>
          <p:spPr>
            <a:xfrm>
              <a:off x="7259378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04" name="object 21604"/>
            <p:cNvSpPr/>
            <p:nvPr/>
          </p:nvSpPr>
          <p:spPr>
            <a:xfrm>
              <a:off x="7260139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05" name="object 21605"/>
            <p:cNvSpPr/>
            <p:nvPr/>
          </p:nvSpPr>
          <p:spPr>
            <a:xfrm>
              <a:off x="7260392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06" name="object 21606"/>
            <p:cNvSpPr/>
            <p:nvPr/>
          </p:nvSpPr>
          <p:spPr>
            <a:xfrm>
              <a:off x="7260519" y="41714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07" name="object 21607"/>
            <p:cNvSpPr/>
            <p:nvPr/>
          </p:nvSpPr>
          <p:spPr>
            <a:xfrm>
              <a:off x="7260772" y="417092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08" name="object 21608"/>
            <p:cNvSpPr/>
            <p:nvPr/>
          </p:nvSpPr>
          <p:spPr>
            <a:xfrm>
              <a:off x="726102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09" name="object 21609"/>
            <p:cNvSpPr/>
            <p:nvPr/>
          </p:nvSpPr>
          <p:spPr>
            <a:xfrm>
              <a:off x="726115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10" name="object 21610"/>
            <p:cNvSpPr/>
            <p:nvPr/>
          </p:nvSpPr>
          <p:spPr>
            <a:xfrm>
              <a:off x="7260899" y="417158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26" y="0"/>
                  </a:moveTo>
                  <a:lnTo>
                    <a:pt x="1900" y="0"/>
                  </a:lnTo>
                </a:path>
                <a:path w="3175">
                  <a:moveTo>
                    <a:pt x="253" y="0"/>
                  </a:moveTo>
                  <a:lnTo>
                    <a:pt x="2027" y="0"/>
                  </a:lnTo>
                </a:path>
                <a:path w="3175">
                  <a:moveTo>
                    <a:pt x="1140" y="0"/>
                  </a:moveTo>
                  <a:lnTo>
                    <a:pt x="291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11" name="object 21611"/>
            <p:cNvSpPr/>
            <p:nvPr/>
          </p:nvSpPr>
          <p:spPr>
            <a:xfrm>
              <a:off x="7263054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12" name="object 21612"/>
            <p:cNvSpPr/>
            <p:nvPr/>
          </p:nvSpPr>
          <p:spPr>
            <a:xfrm>
              <a:off x="7263307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13" name="object 21613"/>
            <p:cNvSpPr/>
            <p:nvPr/>
          </p:nvSpPr>
          <p:spPr>
            <a:xfrm>
              <a:off x="7263434" y="41713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14" name="object 21614"/>
            <p:cNvSpPr/>
            <p:nvPr/>
          </p:nvSpPr>
          <p:spPr>
            <a:xfrm>
              <a:off x="7263434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15" name="object 21615"/>
            <p:cNvSpPr/>
            <p:nvPr/>
          </p:nvSpPr>
          <p:spPr>
            <a:xfrm>
              <a:off x="7263687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16" name="object 21616"/>
            <p:cNvSpPr/>
            <p:nvPr/>
          </p:nvSpPr>
          <p:spPr>
            <a:xfrm>
              <a:off x="726381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17" name="object 21617"/>
            <p:cNvSpPr/>
            <p:nvPr/>
          </p:nvSpPr>
          <p:spPr>
            <a:xfrm>
              <a:off x="726432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18" name="object 21618"/>
            <p:cNvSpPr/>
            <p:nvPr/>
          </p:nvSpPr>
          <p:spPr>
            <a:xfrm>
              <a:off x="726482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19" name="object 21619"/>
            <p:cNvSpPr/>
            <p:nvPr/>
          </p:nvSpPr>
          <p:spPr>
            <a:xfrm>
              <a:off x="726546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20" name="object 21620"/>
            <p:cNvSpPr/>
            <p:nvPr/>
          </p:nvSpPr>
          <p:spPr>
            <a:xfrm>
              <a:off x="7265715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21" name="object 21621"/>
            <p:cNvSpPr/>
            <p:nvPr/>
          </p:nvSpPr>
          <p:spPr>
            <a:xfrm>
              <a:off x="7265842" y="417089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22" name="object 21622"/>
            <p:cNvSpPr/>
            <p:nvPr/>
          </p:nvSpPr>
          <p:spPr>
            <a:xfrm>
              <a:off x="7265968" y="41713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23" name="object 21623"/>
            <p:cNvSpPr/>
            <p:nvPr/>
          </p:nvSpPr>
          <p:spPr>
            <a:xfrm>
              <a:off x="7266222" y="41714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24" name="object 21624"/>
            <p:cNvSpPr/>
            <p:nvPr/>
          </p:nvSpPr>
          <p:spPr>
            <a:xfrm>
              <a:off x="7266349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25" name="object 21625"/>
            <p:cNvSpPr/>
            <p:nvPr/>
          </p:nvSpPr>
          <p:spPr>
            <a:xfrm>
              <a:off x="726647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26" name="object 21626"/>
            <p:cNvSpPr/>
            <p:nvPr/>
          </p:nvSpPr>
          <p:spPr>
            <a:xfrm>
              <a:off x="726710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27" name="object 21627"/>
            <p:cNvSpPr/>
            <p:nvPr/>
          </p:nvSpPr>
          <p:spPr>
            <a:xfrm>
              <a:off x="7267236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28" name="object 21628"/>
            <p:cNvSpPr/>
            <p:nvPr/>
          </p:nvSpPr>
          <p:spPr>
            <a:xfrm>
              <a:off x="7268123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29" name="object 21629"/>
            <p:cNvSpPr/>
            <p:nvPr/>
          </p:nvSpPr>
          <p:spPr>
            <a:xfrm>
              <a:off x="7268376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30" name="object 21630"/>
            <p:cNvSpPr/>
            <p:nvPr/>
          </p:nvSpPr>
          <p:spPr>
            <a:xfrm>
              <a:off x="7268503" y="417092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31" name="object 21631"/>
            <p:cNvSpPr/>
            <p:nvPr/>
          </p:nvSpPr>
          <p:spPr>
            <a:xfrm>
              <a:off x="7268630" y="417034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26"/>
                  </a:moveTo>
                  <a:lnTo>
                    <a:pt x="887" y="6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32" name="object 21632"/>
            <p:cNvSpPr/>
            <p:nvPr/>
          </p:nvSpPr>
          <p:spPr>
            <a:xfrm>
              <a:off x="7268883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33" name="object 21633"/>
            <p:cNvSpPr/>
            <p:nvPr/>
          </p:nvSpPr>
          <p:spPr>
            <a:xfrm>
              <a:off x="726901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34" name="object 21634"/>
            <p:cNvSpPr/>
            <p:nvPr/>
          </p:nvSpPr>
          <p:spPr>
            <a:xfrm>
              <a:off x="7270784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35" name="object 21635"/>
            <p:cNvSpPr/>
            <p:nvPr/>
          </p:nvSpPr>
          <p:spPr>
            <a:xfrm>
              <a:off x="7271037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36" name="object 21636"/>
            <p:cNvSpPr/>
            <p:nvPr/>
          </p:nvSpPr>
          <p:spPr>
            <a:xfrm>
              <a:off x="7271291" y="417089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37" name="object 21637"/>
            <p:cNvSpPr/>
            <p:nvPr/>
          </p:nvSpPr>
          <p:spPr>
            <a:xfrm>
              <a:off x="7271418" y="41714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38" name="object 21638"/>
            <p:cNvSpPr/>
            <p:nvPr/>
          </p:nvSpPr>
          <p:spPr>
            <a:xfrm>
              <a:off x="727243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39" name="object 21639"/>
            <p:cNvSpPr/>
            <p:nvPr/>
          </p:nvSpPr>
          <p:spPr>
            <a:xfrm>
              <a:off x="7273572" y="41712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40" name="object 21640"/>
            <p:cNvSpPr/>
            <p:nvPr/>
          </p:nvSpPr>
          <p:spPr>
            <a:xfrm>
              <a:off x="7273699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41" name="object 21641"/>
            <p:cNvSpPr/>
            <p:nvPr/>
          </p:nvSpPr>
          <p:spPr>
            <a:xfrm>
              <a:off x="7273952" y="417082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42" name="object 21642"/>
            <p:cNvSpPr/>
            <p:nvPr/>
          </p:nvSpPr>
          <p:spPr>
            <a:xfrm>
              <a:off x="7274079" y="41715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43" name="object 21643"/>
            <p:cNvSpPr/>
            <p:nvPr/>
          </p:nvSpPr>
          <p:spPr>
            <a:xfrm>
              <a:off x="7274332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44" name="object 21644"/>
            <p:cNvSpPr/>
            <p:nvPr/>
          </p:nvSpPr>
          <p:spPr>
            <a:xfrm>
              <a:off x="7274966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45" name="object 21645"/>
            <p:cNvSpPr/>
            <p:nvPr/>
          </p:nvSpPr>
          <p:spPr>
            <a:xfrm>
              <a:off x="7274332" y="417158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46" name="object 21646"/>
            <p:cNvSpPr/>
            <p:nvPr/>
          </p:nvSpPr>
          <p:spPr>
            <a:xfrm>
              <a:off x="7276107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47" name="object 21647"/>
            <p:cNvSpPr/>
            <p:nvPr/>
          </p:nvSpPr>
          <p:spPr>
            <a:xfrm>
              <a:off x="7276233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48" name="object 21648"/>
            <p:cNvSpPr/>
            <p:nvPr/>
          </p:nvSpPr>
          <p:spPr>
            <a:xfrm>
              <a:off x="7276233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49" name="object 21649"/>
            <p:cNvSpPr/>
            <p:nvPr/>
          </p:nvSpPr>
          <p:spPr>
            <a:xfrm>
              <a:off x="7276613" y="41710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50" name="object 21650"/>
            <p:cNvSpPr/>
            <p:nvPr/>
          </p:nvSpPr>
          <p:spPr>
            <a:xfrm>
              <a:off x="7276740" y="41715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51" name="object 21651"/>
            <p:cNvSpPr/>
            <p:nvPr/>
          </p:nvSpPr>
          <p:spPr>
            <a:xfrm>
              <a:off x="727775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52" name="object 21652"/>
            <p:cNvSpPr/>
            <p:nvPr/>
          </p:nvSpPr>
          <p:spPr>
            <a:xfrm>
              <a:off x="7278768" y="41715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53" name="object 21653"/>
            <p:cNvSpPr/>
            <p:nvPr/>
          </p:nvSpPr>
          <p:spPr>
            <a:xfrm>
              <a:off x="7278895" y="41714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54" name="object 21654"/>
            <p:cNvSpPr/>
            <p:nvPr/>
          </p:nvSpPr>
          <p:spPr>
            <a:xfrm>
              <a:off x="7279148" y="41711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55" name="object 21655"/>
            <p:cNvSpPr/>
            <p:nvPr/>
          </p:nvSpPr>
          <p:spPr>
            <a:xfrm>
              <a:off x="727927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56" name="object 21656"/>
            <p:cNvSpPr/>
            <p:nvPr/>
          </p:nvSpPr>
          <p:spPr>
            <a:xfrm>
              <a:off x="7279401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57" name="object 21657"/>
            <p:cNvSpPr/>
            <p:nvPr/>
          </p:nvSpPr>
          <p:spPr>
            <a:xfrm>
              <a:off x="727965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58" name="object 21658"/>
            <p:cNvSpPr/>
            <p:nvPr/>
          </p:nvSpPr>
          <p:spPr>
            <a:xfrm>
              <a:off x="7280415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59" name="object 21659"/>
            <p:cNvSpPr/>
            <p:nvPr/>
          </p:nvSpPr>
          <p:spPr>
            <a:xfrm>
              <a:off x="728130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60" name="object 21660"/>
            <p:cNvSpPr/>
            <p:nvPr/>
          </p:nvSpPr>
          <p:spPr>
            <a:xfrm>
              <a:off x="7281429" y="41715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61" name="object 21661"/>
            <p:cNvSpPr/>
            <p:nvPr/>
          </p:nvSpPr>
          <p:spPr>
            <a:xfrm>
              <a:off x="7281556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62" name="object 21662"/>
            <p:cNvSpPr/>
            <p:nvPr/>
          </p:nvSpPr>
          <p:spPr>
            <a:xfrm>
              <a:off x="7281809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63" name="object 21663"/>
            <p:cNvSpPr/>
            <p:nvPr/>
          </p:nvSpPr>
          <p:spPr>
            <a:xfrm>
              <a:off x="7282063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64" name="object 21664"/>
            <p:cNvSpPr/>
            <p:nvPr/>
          </p:nvSpPr>
          <p:spPr>
            <a:xfrm>
              <a:off x="7282950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65" name="object 21665"/>
            <p:cNvSpPr/>
            <p:nvPr/>
          </p:nvSpPr>
          <p:spPr>
            <a:xfrm>
              <a:off x="728320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66" name="object 21666"/>
            <p:cNvSpPr/>
            <p:nvPr/>
          </p:nvSpPr>
          <p:spPr>
            <a:xfrm>
              <a:off x="7284091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67" name="object 21667"/>
            <p:cNvSpPr/>
            <p:nvPr/>
          </p:nvSpPr>
          <p:spPr>
            <a:xfrm>
              <a:off x="7284217" y="41713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68" name="object 21668"/>
            <p:cNvSpPr/>
            <p:nvPr/>
          </p:nvSpPr>
          <p:spPr>
            <a:xfrm>
              <a:off x="7284471" y="41713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69" name="object 21669"/>
            <p:cNvSpPr/>
            <p:nvPr/>
          </p:nvSpPr>
          <p:spPr>
            <a:xfrm>
              <a:off x="7284597" y="41714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70" name="object 21670"/>
            <p:cNvSpPr/>
            <p:nvPr/>
          </p:nvSpPr>
          <p:spPr>
            <a:xfrm>
              <a:off x="7284724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71" name="object 21671"/>
            <p:cNvSpPr/>
            <p:nvPr/>
          </p:nvSpPr>
          <p:spPr>
            <a:xfrm>
              <a:off x="728548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72" name="object 21672"/>
            <p:cNvSpPr/>
            <p:nvPr/>
          </p:nvSpPr>
          <p:spPr>
            <a:xfrm>
              <a:off x="7285738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73" name="object 21673"/>
            <p:cNvSpPr/>
            <p:nvPr/>
          </p:nvSpPr>
          <p:spPr>
            <a:xfrm>
              <a:off x="728675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74" name="object 21674"/>
            <p:cNvSpPr/>
            <p:nvPr/>
          </p:nvSpPr>
          <p:spPr>
            <a:xfrm>
              <a:off x="7286879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75" name="object 21675"/>
            <p:cNvSpPr/>
            <p:nvPr/>
          </p:nvSpPr>
          <p:spPr>
            <a:xfrm>
              <a:off x="728700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76" name="object 21676"/>
            <p:cNvSpPr/>
            <p:nvPr/>
          </p:nvSpPr>
          <p:spPr>
            <a:xfrm>
              <a:off x="7287132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77" name="object 21677"/>
            <p:cNvSpPr/>
            <p:nvPr/>
          </p:nvSpPr>
          <p:spPr>
            <a:xfrm>
              <a:off x="7287259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78" name="object 21678"/>
            <p:cNvSpPr/>
            <p:nvPr/>
          </p:nvSpPr>
          <p:spPr>
            <a:xfrm>
              <a:off x="7287512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79" name="object 21679"/>
            <p:cNvSpPr/>
            <p:nvPr/>
          </p:nvSpPr>
          <p:spPr>
            <a:xfrm>
              <a:off x="7288019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80" name="object 21680"/>
            <p:cNvSpPr/>
            <p:nvPr/>
          </p:nvSpPr>
          <p:spPr>
            <a:xfrm>
              <a:off x="7288273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81" name="object 21681"/>
            <p:cNvSpPr/>
            <p:nvPr/>
          </p:nvSpPr>
          <p:spPr>
            <a:xfrm>
              <a:off x="7289286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82" name="object 21682"/>
            <p:cNvSpPr/>
            <p:nvPr/>
          </p:nvSpPr>
          <p:spPr>
            <a:xfrm>
              <a:off x="7289413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83" name="object 21683"/>
            <p:cNvSpPr/>
            <p:nvPr/>
          </p:nvSpPr>
          <p:spPr>
            <a:xfrm>
              <a:off x="7289667" y="41713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84" name="object 21684"/>
            <p:cNvSpPr/>
            <p:nvPr/>
          </p:nvSpPr>
          <p:spPr>
            <a:xfrm>
              <a:off x="7289793" y="41712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85" name="object 21685"/>
            <p:cNvSpPr/>
            <p:nvPr/>
          </p:nvSpPr>
          <p:spPr>
            <a:xfrm>
              <a:off x="7290807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86" name="object 21686"/>
            <p:cNvSpPr/>
            <p:nvPr/>
          </p:nvSpPr>
          <p:spPr>
            <a:xfrm>
              <a:off x="7291061" y="41715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87" name="object 21687"/>
            <p:cNvSpPr/>
            <p:nvPr/>
          </p:nvSpPr>
          <p:spPr>
            <a:xfrm>
              <a:off x="7291441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88" name="object 21688"/>
            <p:cNvSpPr/>
            <p:nvPr/>
          </p:nvSpPr>
          <p:spPr>
            <a:xfrm>
              <a:off x="7291187" y="417156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89" name="object 21689"/>
            <p:cNvSpPr/>
            <p:nvPr/>
          </p:nvSpPr>
          <p:spPr>
            <a:xfrm>
              <a:off x="7292328" y="41714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90" name="object 21690"/>
            <p:cNvSpPr/>
            <p:nvPr/>
          </p:nvSpPr>
          <p:spPr>
            <a:xfrm>
              <a:off x="7292455" y="41711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91" name="object 21691"/>
            <p:cNvSpPr/>
            <p:nvPr/>
          </p:nvSpPr>
          <p:spPr>
            <a:xfrm>
              <a:off x="7293215" y="41715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92" name="object 21692"/>
            <p:cNvSpPr/>
            <p:nvPr/>
          </p:nvSpPr>
          <p:spPr>
            <a:xfrm>
              <a:off x="7293595" y="41715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93" name="object 21693"/>
            <p:cNvSpPr/>
            <p:nvPr/>
          </p:nvSpPr>
          <p:spPr>
            <a:xfrm>
              <a:off x="7294609" y="41714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94" name="object 21694"/>
            <p:cNvSpPr/>
            <p:nvPr/>
          </p:nvSpPr>
          <p:spPr>
            <a:xfrm>
              <a:off x="7294736" y="41712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95" name="object 21695"/>
            <p:cNvSpPr/>
            <p:nvPr/>
          </p:nvSpPr>
          <p:spPr>
            <a:xfrm>
              <a:off x="7294989" y="41712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96" name="object 21696"/>
            <p:cNvSpPr/>
            <p:nvPr/>
          </p:nvSpPr>
          <p:spPr>
            <a:xfrm>
              <a:off x="7295116" y="41713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97" name="object 21697"/>
            <p:cNvSpPr/>
            <p:nvPr/>
          </p:nvSpPr>
          <p:spPr>
            <a:xfrm>
              <a:off x="7295116" y="41715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98" name="object 21698"/>
            <p:cNvSpPr/>
            <p:nvPr/>
          </p:nvSpPr>
          <p:spPr>
            <a:xfrm>
              <a:off x="7296763" y="3908793"/>
              <a:ext cx="0" cy="262890"/>
            </a:xfrm>
            <a:custGeom>
              <a:avLst/>
              <a:gdLst/>
              <a:ahLst/>
              <a:cxnLst/>
              <a:rect l="l" t="t" r="r" b="b"/>
              <a:pathLst>
                <a:path h="262889">
                  <a:moveTo>
                    <a:pt x="0" y="26280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99" name="object 21699"/>
            <p:cNvSpPr/>
            <p:nvPr/>
          </p:nvSpPr>
          <p:spPr>
            <a:xfrm>
              <a:off x="7298411" y="4146903"/>
              <a:ext cx="1518920" cy="0"/>
            </a:xfrm>
            <a:custGeom>
              <a:avLst/>
              <a:gdLst/>
              <a:ahLst/>
              <a:cxnLst/>
              <a:rect l="l" t="t" r="r" b="b"/>
              <a:pathLst>
                <a:path w="1518920">
                  <a:moveTo>
                    <a:pt x="0" y="0"/>
                  </a:moveTo>
                  <a:lnTo>
                    <a:pt x="1518463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00" name="object 21700"/>
            <p:cNvSpPr/>
            <p:nvPr/>
          </p:nvSpPr>
          <p:spPr>
            <a:xfrm>
              <a:off x="5980684" y="3106851"/>
              <a:ext cx="1594485" cy="925830"/>
            </a:xfrm>
            <a:custGeom>
              <a:avLst/>
              <a:gdLst/>
              <a:ahLst/>
              <a:cxnLst/>
              <a:rect l="l" t="t" r="r" b="b"/>
              <a:pathLst>
                <a:path w="1594484" h="925829">
                  <a:moveTo>
                    <a:pt x="48412" y="119507"/>
                  </a:moveTo>
                  <a:lnTo>
                    <a:pt x="0" y="119507"/>
                  </a:lnTo>
                  <a:lnTo>
                    <a:pt x="0" y="128358"/>
                  </a:lnTo>
                  <a:lnTo>
                    <a:pt x="38392" y="128358"/>
                  </a:lnTo>
                  <a:lnTo>
                    <a:pt x="10515" y="194284"/>
                  </a:lnTo>
                  <a:lnTo>
                    <a:pt x="21285" y="194284"/>
                  </a:lnTo>
                  <a:lnTo>
                    <a:pt x="48412" y="126339"/>
                  </a:lnTo>
                  <a:lnTo>
                    <a:pt x="48412" y="119507"/>
                  </a:lnTo>
                  <a:close/>
                </a:path>
                <a:path w="1594484" h="925829">
                  <a:moveTo>
                    <a:pt x="56769" y="15062"/>
                  </a:moveTo>
                  <a:lnTo>
                    <a:pt x="56095" y="12915"/>
                  </a:lnTo>
                  <a:lnTo>
                    <a:pt x="54495" y="7848"/>
                  </a:lnTo>
                  <a:lnTo>
                    <a:pt x="42583" y="12915"/>
                  </a:lnTo>
                  <a:lnTo>
                    <a:pt x="43713" y="0"/>
                  </a:lnTo>
                  <a:lnTo>
                    <a:pt x="36118" y="0"/>
                  </a:lnTo>
                  <a:lnTo>
                    <a:pt x="37122" y="12915"/>
                  </a:lnTo>
                  <a:lnTo>
                    <a:pt x="25336" y="7848"/>
                  </a:lnTo>
                  <a:lnTo>
                    <a:pt x="22936" y="15062"/>
                  </a:lnTo>
                  <a:lnTo>
                    <a:pt x="35483" y="17856"/>
                  </a:lnTo>
                  <a:lnTo>
                    <a:pt x="26987" y="27597"/>
                  </a:lnTo>
                  <a:lnTo>
                    <a:pt x="33324" y="32156"/>
                  </a:lnTo>
                  <a:lnTo>
                    <a:pt x="39916" y="21018"/>
                  </a:lnTo>
                  <a:lnTo>
                    <a:pt x="46507" y="32156"/>
                  </a:lnTo>
                  <a:lnTo>
                    <a:pt x="52717" y="27597"/>
                  </a:lnTo>
                  <a:lnTo>
                    <a:pt x="46977" y="21018"/>
                  </a:lnTo>
                  <a:lnTo>
                    <a:pt x="44221" y="17856"/>
                  </a:lnTo>
                  <a:lnTo>
                    <a:pt x="56769" y="15062"/>
                  </a:lnTo>
                  <a:close/>
                </a:path>
                <a:path w="1594484" h="925829">
                  <a:moveTo>
                    <a:pt x="107721" y="185407"/>
                  </a:moveTo>
                  <a:lnTo>
                    <a:pt x="71475" y="185407"/>
                  </a:lnTo>
                  <a:lnTo>
                    <a:pt x="71729" y="183222"/>
                  </a:lnTo>
                  <a:lnTo>
                    <a:pt x="76288" y="178435"/>
                  </a:lnTo>
                  <a:lnTo>
                    <a:pt x="94030" y="163601"/>
                  </a:lnTo>
                  <a:lnTo>
                    <a:pt x="99987" y="157861"/>
                  </a:lnTo>
                  <a:lnTo>
                    <a:pt x="103022" y="153682"/>
                  </a:lnTo>
                  <a:lnTo>
                    <a:pt x="105943" y="149504"/>
                  </a:lnTo>
                  <a:lnTo>
                    <a:pt x="107467" y="144691"/>
                  </a:lnTo>
                  <a:lnTo>
                    <a:pt x="107467" y="133172"/>
                  </a:lnTo>
                  <a:lnTo>
                    <a:pt x="105435" y="128231"/>
                  </a:lnTo>
                  <a:lnTo>
                    <a:pt x="103022" y="125831"/>
                  </a:lnTo>
                  <a:lnTo>
                    <a:pt x="101384" y="124180"/>
                  </a:lnTo>
                  <a:lnTo>
                    <a:pt x="97320" y="120256"/>
                  </a:lnTo>
                  <a:lnTo>
                    <a:pt x="91617" y="118237"/>
                  </a:lnTo>
                  <a:lnTo>
                    <a:pt x="77177" y="118237"/>
                  </a:lnTo>
                  <a:lnTo>
                    <a:pt x="71475" y="120256"/>
                  </a:lnTo>
                  <a:lnTo>
                    <a:pt x="62852" y="128104"/>
                  </a:lnTo>
                  <a:lnTo>
                    <a:pt x="60452" y="133299"/>
                  </a:lnTo>
                  <a:lnTo>
                    <a:pt x="59944" y="139877"/>
                  </a:lnTo>
                  <a:lnTo>
                    <a:pt x="69824" y="139877"/>
                  </a:lnTo>
                  <a:lnTo>
                    <a:pt x="70205" y="135204"/>
                  </a:lnTo>
                  <a:lnTo>
                    <a:pt x="71729" y="131775"/>
                  </a:lnTo>
                  <a:lnTo>
                    <a:pt x="77050" y="126974"/>
                  </a:lnTo>
                  <a:lnTo>
                    <a:pt x="80213" y="125831"/>
                  </a:lnTo>
                  <a:lnTo>
                    <a:pt x="88201" y="125831"/>
                  </a:lnTo>
                  <a:lnTo>
                    <a:pt x="91617" y="126974"/>
                  </a:lnTo>
                  <a:lnTo>
                    <a:pt x="94030" y="129374"/>
                  </a:lnTo>
                  <a:lnTo>
                    <a:pt x="96431" y="131648"/>
                  </a:lnTo>
                  <a:lnTo>
                    <a:pt x="97574" y="134950"/>
                  </a:lnTo>
                  <a:lnTo>
                    <a:pt x="97574" y="143675"/>
                  </a:lnTo>
                  <a:lnTo>
                    <a:pt x="70332" y="171958"/>
                  </a:lnTo>
                  <a:lnTo>
                    <a:pt x="65138" y="177076"/>
                  </a:lnTo>
                  <a:lnTo>
                    <a:pt x="59550" y="185407"/>
                  </a:lnTo>
                  <a:lnTo>
                    <a:pt x="58166" y="189725"/>
                  </a:lnTo>
                  <a:lnTo>
                    <a:pt x="58166" y="194284"/>
                  </a:lnTo>
                  <a:lnTo>
                    <a:pt x="107721" y="194284"/>
                  </a:lnTo>
                  <a:lnTo>
                    <a:pt x="107721" y="185407"/>
                  </a:lnTo>
                  <a:close/>
                </a:path>
                <a:path w="1594484" h="925829">
                  <a:moveTo>
                    <a:pt x="144081" y="43294"/>
                  </a:moveTo>
                  <a:lnTo>
                    <a:pt x="141808" y="37477"/>
                  </a:lnTo>
                  <a:lnTo>
                    <a:pt x="138722" y="34556"/>
                  </a:lnTo>
                  <a:lnTo>
                    <a:pt x="137121" y="33045"/>
                  </a:lnTo>
                  <a:lnTo>
                    <a:pt x="134899" y="30886"/>
                  </a:lnTo>
                  <a:lnTo>
                    <a:pt x="132549" y="28613"/>
                  </a:lnTo>
                  <a:lnTo>
                    <a:pt x="127101" y="26454"/>
                  </a:lnTo>
                  <a:lnTo>
                    <a:pt x="115316" y="26454"/>
                  </a:lnTo>
                  <a:lnTo>
                    <a:pt x="110629" y="27978"/>
                  </a:lnTo>
                  <a:lnTo>
                    <a:pt x="106959" y="30886"/>
                  </a:lnTo>
                  <a:lnTo>
                    <a:pt x="108597" y="10121"/>
                  </a:lnTo>
                  <a:lnTo>
                    <a:pt x="140538" y="10121"/>
                  </a:lnTo>
                  <a:lnTo>
                    <a:pt x="140538" y="1270"/>
                  </a:lnTo>
                  <a:lnTo>
                    <a:pt x="100368" y="1270"/>
                  </a:lnTo>
                  <a:lnTo>
                    <a:pt x="97193" y="40767"/>
                  </a:lnTo>
                  <a:lnTo>
                    <a:pt x="104800" y="40767"/>
                  </a:lnTo>
                  <a:lnTo>
                    <a:pt x="108470" y="36715"/>
                  </a:lnTo>
                  <a:lnTo>
                    <a:pt x="113042" y="34556"/>
                  </a:lnTo>
                  <a:lnTo>
                    <a:pt x="123050" y="34556"/>
                  </a:lnTo>
                  <a:lnTo>
                    <a:pt x="126847" y="36080"/>
                  </a:lnTo>
                  <a:lnTo>
                    <a:pt x="132676" y="42151"/>
                  </a:lnTo>
                  <a:lnTo>
                    <a:pt x="134073" y="46329"/>
                  </a:lnTo>
                  <a:lnTo>
                    <a:pt x="134073" y="56718"/>
                  </a:lnTo>
                  <a:lnTo>
                    <a:pt x="132676" y="61023"/>
                  </a:lnTo>
                  <a:lnTo>
                    <a:pt x="129667" y="64693"/>
                  </a:lnTo>
                  <a:lnTo>
                    <a:pt x="126974" y="68110"/>
                  </a:lnTo>
                  <a:lnTo>
                    <a:pt x="123177" y="69748"/>
                  </a:lnTo>
                  <a:lnTo>
                    <a:pt x="114935" y="69748"/>
                  </a:lnTo>
                  <a:lnTo>
                    <a:pt x="111772" y="68745"/>
                  </a:lnTo>
                  <a:lnTo>
                    <a:pt x="109232" y="66459"/>
                  </a:lnTo>
                  <a:lnTo>
                    <a:pt x="106578" y="64312"/>
                  </a:lnTo>
                  <a:lnTo>
                    <a:pt x="105054" y="61023"/>
                  </a:lnTo>
                  <a:lnTo>
                    <a:pt x="104419" y="56464"/>
                  </a:lnTo>
                  <a:lnTo>
                    <a:pt x="94538" y="56464"/>
                  </a:lnTo>
                  <a:lnTo>
                    <a:pt x="95173" y="63423"/>
                  </a:lnTo>
                  <a:lnTo>
                    <a:pt x="97828" y="68618"/>
                  </a:lnTo>
                  <a:lnTo>
                    <a:pt x="106832" y="75577"/>
                  </a:lnTo>
                  <a:lnTo>
                    <a:pt x="112280" y="77343"/>
                  </a:lnTo>
                  <a:lnTo>
                    <a:pt x="126212" y="77343"/>
                  </a:lnTo>
                  <a:lnTo>
                    <a:pt x="132422" y="74815"/>
                  </a:lnTo>
                  <a:lnTo>
                    <a:pt x="137121" y="69748"/>
                  </a:lnTo>
                  <a:lnTo>
                    <a:pt x="141808" y="64693"/>
                  </a:lnTo>
                  <a:lnTo>
                    <a:pt x="144081" y="58356"/>
                  </a:lnTo>
                  <a:lnTo>
                    <a:pt x="144081" y="43294"/>
                  </a:lnTo>
                  <a:close/>
                </a:path>
                <a:path w="1594484" h="925829">
                  <a:moveTo>
                    <a:pt x="167525" y="185407"/>
                  </a:moveTo>
                  <a:lnTo>
                    <a:pt x="131419" y="185407"/>
                  </a:lnTo>
                  <a:lnTo>
                    <a:pt x="131546" y="183222"/>
                  </a:lnTo>
                  <a:lnTo>
                    <a:pt x="136105" y="178435"/>
                  </a:lnTo>
                  <a:lnTo>
                    <a:pt x="144970" y="171018"/>
                  </a:lnTo>
                  <a:lnTo>
                    <a:pt x="153974" y="163601"/>
                  </a:lnTo>
                  <a:lnTo>
                    <a:pt x="159931" y="157861"/>
                  </a:lnTo>
                  <a:lnTo>
                    <a:pt x="162839" y="153682"/>
                  </a:lnTo>
                  <a:lnTo>
                    <a:pt x="165887" y="149504"/>
                  </a:lnTo>
                  <a:lnTo>
                    <a:pt x="167398" y="144691"/>
                  </a:lnTo>
                  <a:lnTo>
                    <a:pt x="167398" y="133172"/>
                  </a:lnTo>
                  <a:lnTo>
                    <a:pt x="165379" y="128231"/>
                  </a:lnTo>
                  <a:lnTo>
                    <a:pt x="162966" y="125831"/>
                  </a:lnTo>
                  <a:lnTo>
                    <a:pt x="161328" y="124180"/>
                  </a:lnTo>
                  <a:lnTo>
                    <a:pt x="157264" y="120256"/>
                  </a:lnTo>
                  <a:lnTo>
                    <a:pt x="151434" y="118237"/>
                  </a:lnTo>
                  <a:lnTo>
                    <a:pt x="136994" y="118237"/>
                  </a:lnTo>
                  <a:lnTo>
                    <a:pt x="131419" y="120256"/>
                  </a:lnTo>
                  <a:lnTo>
                    <a:pt x="122796" y="128104"/>
                  </a:lnTo>
                  <a:lnTo>
                    <a:pt x="120256" y="133299"/>
                  </a:lnTo>
                  <a:lnTo>
                    <a:pt x="119761" y="139877"/>
                  </a:lnTo>
                  <a:lnTo>
                    <a:pt x="129768" y="139877"/>
                  </a:lnTo>
                  <a:lnTo>
                    <a:pt x="130022" y="135204"/>
                  </a:lnTo>
                  <a:lnTo>
                    <a:pt x="131546" y="131775"/>
                  </a:lnTo>
                  <a:lnTo>
                    <a:pt x="136867" y="126974"/>
                  </a:lnTo>
                  <a:lnTo>
                    <a:pt x="140030" y="125831"/>
                  </a:lnTo>
                  <a:lnTo>
                    <a:pt x="148145" y="125831"/>
                  </a:lnTo>
                  <a:lnTo>
                    <a:pt x="151434" y="126974"/>
                  </a:lnTo>
                  <a:lnTo>
                    <a:pt x="153847" y="129374"/>
                  </a:lnTo>
                  <a:lnTo>
                    <a:pt x="156248" y="131648"/>
                  </a:lnTo>
                  <a:lnTo>
                    <a:pt x="157391" y="134950"/>
                  </a:lnTo>
                  <a:lnTo>
                    <a:pt x="157391" y="143675"/>
                  </a:lnTo>
                  <a:lnTo>
                    <a:pt x="137744" y="165900"/>
                  </a:lnTo>
                  <a:lnTo>
                    <a:pt x="130276" y="171958"/>
                  </a:lnTo>
                  <a:lnTo>
                    <a:pt x="125082" y="177076"/>
                  </a:lnTo>
                  <a:lnTo>
                    <a:pt x="122161" y="181216"/>
                  </a:lnTo>
                  <a:lnTo>
                    <a:pt x="119367" y="185407"/>
                  </a:lnTo>
                  <a:lnTo>
                    <a:pt x="117983" y="189725"/>
                  </a:lnTo>
                  <a:lnTo>
                    <a:pt x="117983" y="194284"/>
                  </a:lnTo>
                  <a:lnTo>
                    <a:pt x="167525" y="194284"/>
                  </a:lnTo>
                  <a:lnTo>
                    <a:pt x="167525" y="185407"/>
                  </a:lnTo>
                  <a:close/>
                </a:path>
                <a:path w="1594484" h="925829">
                  <a:moveTo>
                    <a:pt x="202768" y="67221"/>
                  </a:moveTo>
                  <a:lnTo>
                    <a:pt x="166649" y="67221"/>
                  </a:lnTo>
                  <a:lnTo>
                    <a:pt x="166776" y="65062"/>
                  </a:lnTo>
                  <a:lnTo>
                    <a:pt x="171335" y="60261"/>
                  </a:lnTo>
                  <a:lnTo>
                    <a:pt x="180200" y="52793"/>
                  </a:lnTo>
                  <a:lnTo>
                    <a:pt x="189204" y="45440"/>
                  </a:lnTo>
                  <a:lnTo>
                    <a:pt x="195033" y="39624"/>
                  </a:lnTo>
                  <a:lnTo>
                    <a:pt x="201117" y="31267"/>
                  </a:lnTo>
                  <a:lnTo>
                    <a:pt x="202641" y="26454"/>
                  </a:lnTo>
                  <a:lnTo>
                    <a:pt x="202641" y="15062"/>
                  </a:lnTo>
                  <a:lnTo>
                    <a:pt x="200609" y="10007"/>
                  </a:lnTo>
                  <a:lnTo>
                    <a:pt x="198120" y="7594"/>
                  </a:lnTo>
                  <a:lnTo>
                    <a:pt x="196430" y="5956"/>
                  </a:lnTo>
                  <a:lnTo>
                    <a:pt x="192493" y="2032"/>
                  </a:lnTo>
                  <a:lnTo>
                    <a:pt x="186664" y="0"/>
                  </a:lnTo>
                  <a:lnTo>
                    <a:pt x="172224" y="0"/>
                  </a:lnTo>
                  <a:lnTo>
                    <a:pt x="166522" y="2032"/>
                  </a:lnTo>
                  <a:lnTo>
                    <a:pt x="162331" y="5956"/>
                  </a:lnTo>
                  <a:lnTo>
                    <a:pt x="158026" y="9880"/>
                  </a:lnTo>
                  <a:lnTo>
                    <a:pt x="155486" y="15062"/>
                  </a:lnTo>
                  <a:lnTo>
                    <a:pt x="154990" y="21653"/>
                  </a:lnTo>
                  <a:lnTo>
                    <a:pt x="164998" y="21653"/>
                  </a:lnTo>
                  <a:lnTo>
                    <a:pt x="165252" y="17094"/>
                  </a:lnTo>
                  <a:lnTo>
                    <a:pt x="166776" y="13550"/>
                  </a:lnTo>
                  <a:lnTo>
                    <a:pt x="172097" y="8737"/>
                  </a:lnTo>
                  <a:lnTo>
                    <a:pt x="175260" y="7594"/>
                  </a:lnTo>
                  <a:lnTo>
                    <a:pt x="183375" y="7594"/>
                  </a:lnTo>
                  <a:lnTo>
                    <a:pt x="186664" y="8737"/>
                  </a:lnTo>
                  <a:lnTo>
                    <a:pt x="191477" y="13550"/>
                  </a:lnTo>
                  <a:lnTo>
                    <a:pt x="192620" y="16713"/>
                  </a:lnTo>
                  <a:lnTo>
                    <a:pt x="192620" y="25450"/>
                  </a:lnTo>
                  <a:lnTo>
                    <a:pt x="191223" y="29502"/>
                  </a:lnTo>
                  <a:lnTo>
                    <a:pt x="185648" y="36842"/>
                  </a:lnTo>
                  <a:lnTo>
                    <a:pt x="180581" y="41643"/>
                  </a:lnTo>
                  <a:lnTo>
                    <a:pt x="172986" y="47726"/>
                  </a:lnTo>
                  <a:lnTo>
                    <a:pt x="165506" y="53797"/>
                  </a:lnTo>
                  <a:lnTo>
                    <a:pt x="160312" y="58864"/>
                  </a:lnTo>
                  <a:lnTo>
                    <a:pt x="157391" y="63042"/>
                  </a:lnTo>
                  <a:lnTo>
                    <a:pt x="154609" y="67221"/>
                  </a:lnTo>
                  <a:lnTo>
                    <a:pt x="153212" y="71526"/>
                  </a:lnTo>
                  <a:lnTo>
                    <a:pt x="153212" y="76085"/>
                  </a:lnTo>
                  <a:lnTo>
                    <a:pt x="202768" y="76085"/>
                  </a:lnTo>
                  <a:lnTo>
                    <a:pt x="202768" y="67221"/>
                  </a:lnTo>
                  <a:close/>
                </a:path>
                <a:path w="1594484" h="925829">
                  <a:moveTo>
                    <a:pt x="228358" y="166281"/>
                  </a:moveTo>
                  <a:lnTo>
                    <a:pt x="223164" y="159791"/>
                  </a:lnTo>
                  <a:lnTo>
                    <a:pt x="222008" y="159245"/>
                  </a:lnTo>
                  <a:lnTo>
                    <a:pt x="218478" y="157581"/>
                  </a:lnTo>
                  <a:lnTo>
                    <a:pt x="218478" y="171196"/>
                  </a:lnTo>
                  <a:lnTo>
                    <a:pt x="218478" y="178663"/>
                  </a:lnTo>
                  <a:lnTo>
                    <a:pt x="217081" y="181965"/>
                  </a:lnTo>
                  <a:lnTo>
                    <a:pt x="214426" y="184378"/>
                  </a:lnTo>
                  <a:lnTo>
                    <a:pt x="211632" y="186791"/>
                  </a:lnTo>
                  <a:lnTo>
                    <a:pt x="208089" y="187998"/>
                  </a:lnTo>
                  <a:lnTo>
                    <a:pt x="199339" y="187998"/>
                  </a:lnTo>
                  <a:lnTo>
                    <a:pt x="195668" y="186791"/>
                  </a:lnTo>
                  <a:lnTo>
                    <a:pt x="190347" y="181965"/>
                  </a:lnTo>
                  <a:lnTo>
                    <a:pt x="188950" y="178663"/>
                  </a:lnTo>
                  <a:lnTo>
                    <a:pt x="188950" y="171196"/>
                  </a:lnTo>
                  <a:lnTo>
                    <a:pt x="203644" y="159245"/>
                  </a:lnTo>
                  <a:lnTo>
                    <a:pt x="208838" y="161467"/>
                  </a:lnTo>
                  <a:lnTo>
                    <a:pt x="212648" y="163766"/>
                  </a:lnTo>
                  <a:lnTo>
                    <a:pt x="214922" y="166103"/>
                  </a:lnTo>
                  <a:lnTo>
                    <a:pt x="217335" y="168427"/>
                  </a:lnTo>
                  <a:lnTo>
                    <a:pt x="218478" y="171196"/>
                  </a:lnTo>
                  <a:lnTo>
                    <a:pt x="218478" y="157581"/>
                  </a:lnTo>
                  <a:lnTo>
                    <a:pt x="212902" y="154952"/>
                  </a:lnTo>
                  <a:lnTo>
                    <a:pt x="219722" y="151028"/>
                  </a:lnTo>
                  <a:lnTo>
                    <a:pt x="221259" y="150139"/>
                  </a:lnTo>
                  <a:lnTo>
                    <a:pt x="225450" y="144056"/>
                  </a:lnTo>
                  <a:lnTo>
                    <a:pt x="225450" y="131406"/>
                  </a:lnTo>
                  <a:lnTo>
                    <a:pt x="223418" y="126974"/>
                  </a:lnTo>
                  <a:lnTo>
                    <a:pt x="222161" y="125831"/>
                  </a:lnTo>
                  <a:lnTo>
                    <a:pt x="219494" y="123431"/>
                  </a:lnTo>
                  <a:lnTo>
                    <a:pt x="215557" y="120116"/>
                  </a:lnTo>
                  <a:lnTo>
                    <a:pt x="215557" y="133299"/>
                  </a:lnTo>
                  <a:lnTo>
                    <a:pt x="215557" y="142798"/>
                  </a:lnTo>
                  <a:lnTo>
                    <a:pt x="211632" y="147472"/>
                  </a:lnTo>
                  <a:lnTo>
                    <a:pt x="203644" y="151028"/>
                  </a:lnTo>
                  <a:lnTo>
                    <a:pt x="195795" y="147472"/>
                  </a:lnTo>
                  <a:lnTo>
                    <a:pt x="191858" y="142798"/>
                  </a:lnTo>
                  <a:lnTo>
                    <a:pt x="191858" y="133299"/>
                  </a:lnTo>
                  <a:lnTo>
                    <a:pt x="193001" y="130644"/>
                  </a:lnTo>
                  <a:lnTo>
                    <a:pt x="197180" y="126720"/>
                  </a:lnTo>
                  <a:lnTo>
                    <a:pt x="199974" y="125831"/>
                  </a:lnTo>
                  <a:lnTo>
                    <a:pt x="207454" y="125831"/>
                  </a:lnTo>
                  <a:lnTo>
                    <a:pt x="210362" y="126720"/>
                  </a:lnTo>
                  <a:lnTo>
                    <a:pt x="212394" y="128739"/>
                  </a:lnTo>
                  <a:lnTo>
                    <a:pt x="214553" y="130644"/>
                  </a:lnTo>
                  <a:lnTo>
                    <a:pt x="215557" y="133299"/>
                  </a:lnTo>
                  <a:lnTo>
                    <a:pt x="215557" y="120116"/>
                  </a:lnTo>
                  <a:lnTo>
                    <a:pt x="215430" y="120002"/>
                  </a:lnTo>
                  <a:lnTo>
                    <a:pt x="210235" y="118237"/>
                  </a:lnTo>
                  <a:lnTo>
                    <a:pt x="197180" y="118237"/>
                  </a:lnTo>
                  <a:lnTo>
                    <a:pt x="191985" y="120002"/>
                  </a:lnTo>
                  <a:lnTo>
                    <a:pt x="187934" y="123431"/>
                  </a:lnTo>
                  <a:lnTo>
                    <a:pt x="184010" y="126974"/>
                  </a:lnTo>
                  <a:lnTo>
                    <a:pt x="181978" y="131406"/>
                  </a:lnTo>
                  <a:lnTo>
                    <a:pt x="181978" y="144056"/>
                  </a:lnTo>
                  <a:lnTo>
                    <a:pt x="186156" y="150139"/>
                  </a:lnTo>
                  <a:lnTo>
                    <a:pt x="194652" y="154952"/>
                  </a:lnTo>
                  <a:lnTo>
                    <a:pt x="184264" y="159791"/>
                  </a:lnTo>
                  <a:lnTo>
                    <a:pt x="179070" y="166281"/>
                  </a:lnTo>
                  <a:lnTo>
                    <a:pt x="179070" y="180721"/>
                  </a:lnTo>
                  <a:lnTo>
                    <a:pt x="181343" y="185826"/>
                  </a:lnTo>
                  <a:lnTo>
                    <a:pt x="185902" y="189712"/>
                  </a:lnTo>
                  <a:lnTo>
                    <a:pt x="190347" y="193611"/>
                  </a:lnTo>
                  <a:lnTo>
                    <a:pt x="196303" y="195541"/>
                  </a:lnTo>
                  <a:lnTo>
                    <a:pt x="211124" y="195541"/>
                  </a:lnTo>
                  <a:lnTo>
                    <a:pt x="217081" y="193611"/>
                  </a:lnTo>
                  <a:lnTo>
                    <a:pt x="221640" y="189712"/>
                  </a:lnTo>
                  <a:lnTo>
                    <a:pt x="223596" y="187998"/>
                  </a:lnTo>
                  <a:lnTo>
                    <a:pt x="226085" y="185826"/>
                  </a:lnTo>
                  <a:lnTo>
                    <a:pt x="228358" y="180721"/>
                  </a:lnTo>
                  <a:lnTo>
                    <a:pt x="228358" y="166281"/>
                  </a:lnTo>
                  <a:close/>
                </a:path>
                <a:path w="1594484" h="925829">
                  <a:moveTo>
                    <a:pt x="263588" y="48107"/>
                  </a:moveTo>
                  <a:lnTo>
                    <a:pt x="258394" y="41643"/>
                  </a:lnTo>
                  <a:lnTo>
                    <a:pt x="257022" y="41021"/>
                  </a:lnTo>
                  <a:lnTo>
                    <a:pt x="253707" y="39497"/>
                  </a:lnTo>
                  <a:lnTo>
                    <a:pt x="253707" y="53047"/>
                  </a:lnTo>
                  <a:lnTo>
                    <a:pt x="253707" y="60388"/>
                  </a:lnTo>
                  <a:lnTo>
                    <a:pt x="252310" y="63804"/>
                  </a:lnTo>
                  <a:lnTo>
                    <a:pt x="249656" y="66205"/>
                  </a:lnTo>
                  <a:lnTo>
                    <a:pt x="246862" y="68618"/>
                  </a:lnTo>
                  <a:lnTo>
                    <a:pt x="243319" y="69748"/>
                  </a:lnTo>
                  <a:lnTo>
                    <a:pt x="234442" y="69748"/>
                  </a:lnTo>
                  <a:lnTo>
                    <a:pt x="230898" y="68618"/>
                  </a:lnTo>
                  <a:lnTo>
                    <a:pt x="225577" y="63804"/>
                  </a:lnTo>
                  <a:lnTo>
                    <a:pt x="224180" y="60388"/>
                  </a:lnTo>
                  <a:lnTo>
                    <a:pt x="224180" y="53047"/>
                  </a:lnTo>
                  <a:lnTo>
                    <a:pt x="238874" y="41021"/>
                  </a:lnTo>
                  <a:lnTo>
                    <a:pt x="244081" y="43294"/>
                  </a:lnTo>
                  <a:lnTo>
                    <a:pt x="247751" y="45567"/>
                  </a:lnTo>
                  <a:lnTo>
                    <a:pt x="250164" y="47853"/>
                  </a:lnTo>
                  <a:lnTo>
                    <a:pt x="252564" y="50253"/>
                  </a:lnTo>
                  <a:lnTo>
                    <a:pt x="253707" y="53047"/>
                  </a:lnTo>
                  <a:lnTo>
                    <a:pt x="253707" y="39497"/>
                  </a:lnTo>
                  <a:lnTo>
                    <a:pt x="248005" y="36842"/>
                  </a:lnTo>
                  <a:lnTo>
                    <a:pt x="254965" y="32791"/>
                  </a:lnTo>
                  <a:lnTo>
                    <a:pt x="256489" y="31902"/>
                  </a:lnTo>
                  <a:lnTo>
                    <a:pt x="260680" y="25819"/>
                  </a:lnTo>
                  <a:lnTo>
                    <a:pt x="260680" y="13169"/>
                  </a:lnTo>
                  <a:lnTo>
                    <a:pt x="258648" y="8737"/>
                  </a:lnTo>
                  <a:lnTo>
                    <a:pt x="257390" y="7594"/>
                  </a:lnTo>
                  <a:lnTo>
                    <a:pt x="254723" y="5194"/>
                  </a:lnTo>
                  <a:lnTo>
                    <a:pt x="250786" y="1892"/>
                  </a:lnTo>
                  <a:lnTo>
                    <a:pt x="250786" y="15062"/>
                  </a:lnTo>
                  <a:lnTo>
                    <a:pt x="250786" y="24561"/>
                  </a:lnTo>
                  <a:lnTo>
                    <a:pt x="246862" y="29248"/>
                  </a:lnTo>
                  <a:lnTo>
                    <a:pt x="238874" y="32791"/>
                  </a:lnTo>
                  <a:lnTo>
                    <a:pt x="231025" y="29248"/>
                  </a:lnTo>
                  <a:lnTo>
                    <a:pt x="227088" y="24561"/>
                  </a:lnTo>
                  <a:lnTo>
                    <a:pt x="227088" y="15062"/>
                  </a:lnTo>
                  <a:lnTo>
                    <a:pt x="228231" y="12407"/>
                  </a:lnTo>
                  <a:lnTo>
                    <a:pt x="230263" y="10502"/>
                  </a:lnTo>
                  <a:lnTo>
                    <a:pt x="232422" y="8610"/>
                  </a:lnTo>
                  <a:lnTo>
                    <a:pt x="235204" y="7594"/>
                  </a:lnTo>
                  <a:lnTo>
                    <a:pt x="242684" y="7594"/>
                  </a:lnTo>
                  <a:lnTo>
                    <a:pt x="245592" y="8610"/>
                  </a:lnTo>
                  <a:lnTo>
                    <a:pt x="247624" y="10502"/>
                  </a:lnTo>
                  <a:lnTo>
                    <a:pt x="249783" y="12407"/>
                  </a:lnTo>
                  <a:lnTo>
                    <a:pt x="250786" y="15062"/>
                  </a:lnTo>
                  <a:lnTo>
                    <a:pt x="250786" y="1892"/>
                  </a:lnTo>
                  <a:lnTo>
                    <a:pt x="250659" y="1778"/>
                  </a:lnTo>
                  <a:lnTo>
                    <a:pt x="245465" y="0"/>
                  </a:lnTo>
                  <a:lnTo>
                    <a:pt x="232422" y="0"/>
                  </a:lnTo>
                  <a:lnTo>
                    <a:pt x="227215" y="1778"/>
                  </a:lnTo>
                  <a:lnTo>
                    <a:pt x="223164" y="5194"/>
                  </a:lnTo>
                  <a:lnTo>
                    <a:pt x="219240" y="8737"/>
                  </a:lnTo>
                  <a:lnTo>
                    <a:pt x="217208" y="13169"/>
                  </a:lnTo>
                  <a:lnTo>
                    <a:pt x="217208" y="25819"/>
                  </a:lnTo>
                  <a:lnTo>
                    <a:pt x="221386" y="31902"/>
                  </a:lnTo>
                  <a:lnTo>
                    <a:pt x="229882" y="36842"/>
                  </a:lnTo>
                  <a:lnTo>
                    <a:pt x="219494" y="41643"/>
                  </a:lnTo>
                  <a:lnTo>
                    <a:pt x="214299" y="48107"/>
                  </a:lnTo>
                  <a:lnTo>
                    <a:pt x="214299" y="62534"/>
                  </a:lnTo>
                  <a:lnTo>
                    <a:pt x="216573" y="67602"/>
                  </a:lnTo>
                  <a:lnTo>
                    <a:pt x="221132" y="71526"/>
                  </a:lnTo>
                  <a:lnTo>
                    <a:pt x="225577" y="75450"/>
                  </a:lnTo>
                  <a:lnTo>
                    <a:pt x="231533" y="77343"/>
                  </a:lnTo>
                  <a:lnTo>
                    <a:pt x="246354" y="77343"/>
                  </a:lnTo>
                  <a:lnTo>
                    <a:pt x="252310" y="75450"/>
                  </a:lnTo>
                  <a:lnTo>
                    <a:pt x="256870" y="71526"/>
                  </a:lnTo>
                  <a:lnTo>
                    <a:pt x="258876" y="69748"/>
                  </a:lnTo>
                  <a:lnTo>
                    <a:pt x="261315" y="67602"/>
                  </a:lnTo>
                  <a:lnTo>
                    <a:pt x="263588" y="62534"/>
                  </a:lnTo>
                  <a:lnTo>
                    <a:pt x="263588" y="48107"/>
                  </a:lnTo>
                  <a:close/>
                </a:path>
                <a:path w="1594484" h="925829">
                  <a:moveTo>
                    <a:pt x="288302" y="166281"/>
                  </a:moveTo>
                  <a:lnTo>
                    <a:pt x="283108" y="159791"/>
                  </a:lnTo>
                  <a:lnTo>
                    <a:pt x="281940" y="159245"/>
                  </a:lnTo>
                  <a:lnTo>
                    <a:pt x="278295" y="157556"/>
                  </a:lnTo>
                  <a:lnTo>
                    <a:pt x="278295" y="171196"/>
                  </a:lnTo>
                  <a:lnTo>
                    <a:pt x="278295" y="178663"/>
                  </a:lnTo>
                  <a:lnTo>
                    <a:pt x="277025" y="181965"/>
                  </a:lnTo>
                  <a:lnTo>
                    <a:pt x="274231" y="184378"/>
                  </a:lnTo>
                  <a:lnTo>
                    <a:pt x="271576" y="186791"/>
                  </a:lnTo>
                  <a:lnTo>
                    <a:pt x="268033" y="187998"/>
                  </a:lnTo>
                  <a:lnTo>
                    <a:pt x="259156" y="187998"/>
                  </a:lnTo>
                  <a:lnTo>
                    <a:pt x="255612" y="186791"/>
                  </a:lnTo>
                  <a:lnTo>
                    <a:pt x="250291" y="181965"/>
                  </a:lnTo>
                  <a:lnTo>
                    <a:pt x="248894" y="178663"/>
                  </a:lnTo>
                  <a:lnTo>
                    <a:pt x="248894" y="171196"/>
                  </a:lnTo>
                  <a:lnTo>
                    <a:pt x="250037" y="168427"/>
                  </a:lnTo>
                  <a:lnTo>
                    <a:pt x="252437" y="166103"/>
                  </a:lnTo>
                  <a:lnTo>
                    <a:pt x="254723" y="163766"/>
                  </a:lnTo>
                  <a:lnTo>
                    <a:pt x="258521" y="161467"/>
                  </a:lnTo>
                  <a:lnTo>
                    <a:pt x="263588" y="159245"/>
                  </a:lnTo>
                  <a:lnTo>
                    <a:pt x="268655" y="161467"/>
                  </a:lnTo>
                  <a:lnTo>
                    <a:pt x="272465" y="163766"/>
                  </a:lnTo>
                  <a:lnTo>
                    <a:pt x="274866" y="166103"/>
                  </a:lnTo>
                  <a:lnTo>
                    <a:pt x="277152" y="168427"/>
                  </a:lnTo>
                  <a:lnTo>
                    <a:pt x="278295" y="171196"/>
                  </a:lnTo>
                  <a:lnTo>
                    <a:pt x="278295" y="157556"/>
                  </a:lnTo>
                  <a:lnTo>
                    <a:pt x="272719" y="154952"/>
                  </a:lnTo>
                  <a:lnTo>
                    <a:pt x="279539" y="151028"/>
                  </a:lnTo>
                  <a:lnTo>
                    <a:pt x="281076" y="150139"/>
                  </a:lnTo>
                  <a:lnTo>
                    <a:pt x="285394" y="144056"/>
                  </a:lnTo>
                  <a:lnTo>
                    <a:pt x="285394" y="131406"/>
                  </a:lnTo>
                  <a:lnTo>
                    <a:pt x="283362" y="126974"/>
                  </a:lnTo>
                  <a:lnTo>
                    <a:pt x="282054" y="125831"/>
                  </a:lnTo>
                  <a:lnTo>
                    <a:pt x="275374" y="120002"/>
                  </a:lnTo>
                  <a:lnTo>
                    <a:pt x="275374" y="133299"/>
                  </a:lnTo>
                  <a:lnTo>
                    <a:pt x="275374" y="142798"/>
                  </a:lnTo>
                  <a:lnTo>
                    <a:pt x="271449" y="147472"/>
                  </a:lnTo>
                  <a:lnTo>
                    <a:pt x="263588" y="151028"/>
                  </a:lnTo>
                  <a:lnTo>
                    <a:pt x="255739" y="147472"/>
                  </a:lnTo>
                  <a:lnTo>
                    <a:pt x="251802" y="142798"/>
                  </a:lnTo>
                  <a:lnTo>
                    <a:pt x="251802" y="133299"/>
                  </a:lnTo>
                  <a:lnTo>
                    <a:pt x="252818" y="130644"/>
                  </a:lnTo>
                  <a:lnTo>
                    <a:pt x="254977" y="128739"/>
                  </a:lnTo>
                  <a:lnTo>
                    <a:pt x="256997" y="126720"/>
                  </a:lnTo>
                  <a:lnTo>
                    <a:pt x="259918" y="125831"/>
                  </a:lnTo>
                  <a:lnTo>
                    <a:pt x="267271" y="125831"/>
                  </a:lnTo>
                  <a:lnTo>
                    <a:pt x="270179" y="126720"/>
                  </a:lnTo>
                  <a:lnTo>
                    <a:pt x="274358" y="130644"/>
                  </a:lnTo>
                  <a:lnTo>
                    <a:pt x="275374" y="133299"/>
                  </a:lnTo>
                  <a:lnTo>
                    <a:pt x="275374" y="120002"/>
                  </a:lnTo>
                  <a:lnTo>
                    <a:pt x="270179" y="118237"/>
                  </a:lnTo>
                  <a:lnTo>
                    <a:pt x="257124" y="118237"/>
                  </a:lnTo>
                  <a:lnTo>
                    <a:pt x="251802" y="120002"/>
                  </a:lnTo>
                  <a:lnTo>
                    <a:pt x="243827" y="126974"/>
                  </a:lnTo>
                  <a:lnTo>
                    <a:pt x="241795" y="131406"/>
                  </a:lnTo>
                  <a:lnTo>
                    <a:pt x="241795" y="144056"/>
                  </a:lnTo>
                  <a:lnTo>
                    <a:pt x="246100" y="150139"/>
                  </a:lnTo>
                  <a:lnTo>
                    <a:pt x="254469" y="154952"/>
                  </a:lnTo>
                  <a:lnTo>
                    <a:pt x="244081" y="159791"/>
                  </a:lnTo>
                  <a:lnTo>
                    <a:pt x="238874" y="166281"/>
                  </a:lnTo>
                  <a:lnTo>
                    <a:pt x="238874" y="180721"/>
                  </a:lnTo>
                  <a:lnTo>
                    <a:pt x="241160" y="185826"/>
                  </a:lnTo>
                  <a:lnTo>
                    <a:pt x="250291" y="193611"/>
                  </a:lnTo>
                  <a:lnTo>
                    <a:pt x="256247" y="195541"/>
                  </a:lnTo>
                  <a:lnTo>
                    <a:pt x="270941" y="195541"/>
                  </a:lnTo>
                  <a:lnTo>
                    <a:pt x="276898" y="193611"/>
                  </a:lnTo>
                  <a:lnTo>
                    <a:pt x="283476" y="187998"/>
                  </a:lnTo>
                  <a:lnTo>
                    <a:pt x="286016" y="185826"/>
                  </a:lnTo>
                  <a:lnTo>
                    <a:pt x="288302" y="180721"/>
                  </a:lnTo>
                  <a:lnTo>
                    <a:pt x="288302" y="166281"/>
                  </a:lnTo>
                  <a:close/>
                </a:path>
                <a:path w="1594484" h="925829">
                  <a:moveTo>
                    <a:pt x="289572" y="65570"/>
                  </a:moveTo>
                  <a:lnTo>
                    <a:pt x="279057" y="65570"/>
                  </a:lnTo>
                  <a:lnTo>
                    <a:pt x="279057" y="76085"/>
                  </a:lnTo>
                  <a:lnTo>
                    <a:pt x="289572" y="76085"/>
                  </a:lnTo>
                  <a:lnTo>
                    <a:pt x="289572" y="65570"/>
                  </a:lnTo>
                  <a:close/>
                </a:path>
                <a:path w="1594484" h="925829">
                  <a:moveTo>
                    <a:pt x="348119" y="162953"/>
                  </a:moveTo>
                  <a:lnTo>
                    <a:pt x="345960" y="157226"/>
                  </a:lnTo>
                  <a:lnTo>
                    <a:pt x="342252" y="153301"/>
                  </a:lnTo>
                  <a:lnTo>
                    <a:pt x="338239" y="148945"/>
                  </a:lnTo>
                  <a:lnTo>
                    <a:pt x="338239" y="165531"/>
                  </a:lnTo>
                  <a:lnTo>
                    <a:pt x="338239" y="175514"/>
                  </a:lnTo>
                  <a:lnTo>
                    <a:pt x="336969" y="179666"/>
                  </a:lnTo>
                  <a:lnTo>
                    <a:pt x="334365" y="183095"/>
                  </a:lnTo>
                  <a:lnTo>
                    <a:pt x="332028" y="186334"/>
                  </a:lnTo>
                  <a:lnTo>
                    <a:pt x="328726" y="187998"/>
                  </a:lnTo>
                  <a:lnTo>
                    <a:pt x="319862" y="187998"/>
                  </a:lnTo>
                  <a:lnTo>
                    <a:pt x="316052" y="185712"/>
                  </a:lnTo>
                  <a:lnTo>
                    <a:pt x="313067" y="181000"/>
                  </a:lnTo>
                  <a:lnTo>
                    <a:pt x="310349" y="176530"/>
                  </a:lnTo>
                  <a:lnTo>
                    <a:pt x="308965" y="169951"/>
                  </a:lnTo>
                  <a:lnTo>
                    <a:pt x="308711" y="161378"/>
                  </a:lnTo>
                  <a:lnTo>
                    <a:pt x="313778" y="155956"/>
                  </a:lnTo>
                  <a:lnTo>
                    <a:pt x="317741" y="153936"/>
                  </a:lnTo>
                  <a:lnTo>
                    <a:pt x="318973" y="153301"/>
                  </a:lnTo>
                  <a:lnTo>
                    <a:pt x="328472" y="153301"/>
                  </a:lnTo>
                  <a:lnTo>
                    <a:pt x="331901" y="154952"/>
                  </a:lnTo>
                  <a:lnTo>
                    <a:pt x="334429" y="158115"/>
                  </a:lnTo>
                  <a:lnTo>
                    <a:pt x="336969" y="161404"/>
                  </a:lnTo>
                  <a:lnTo>
                    <a:pt x="338239" y="165531"/>
                  </a:lnTo>
                  <a:lnTo>
                    <a:pt x="338239" y="148945"/>
                  </a:lnTo>
                  <a:lnTo>
                    <a:pt x="337477" y="148107"/>
                  </a:lnTo>
                  <a:lnTo>
                    <a:pt x="332155" y="145834"/>
                  </a:lnTo>
                  <a:lnTo>
                    <a:pt x="319481" y="145834"/>
                  </a:lnTo>
                  <a:lnTo>
                    <a:pt x="313778" y="148488"/>
                  </a:lnTo>
                  <a:lnTo>
                    <a:pt x="308838" y="153936"/>
                  </a:lnTo>
                  <a:lnTo>
                    <a:pt x="309346" y="144818"/>
                  </a:lnTo>
                  <a:lnTo>
                    <a:pt x="311111" y="137858"/>
                  </a:lnTo>
                  <a:lnTo>
                    <a:pt x="316687" y="128231"/>
                  </a:lnTo>
                  <a:lnTo>
                    <a:pt x="320497" y="125831"/>
                  </a:lnTo>
                  <a:lnTo>
                    <a:pt x="332155" y="125831"/>
                  </a:lnTo>
                  <a:lnTo>
                    <a:pt x="336207" y="129501"/>
                  </a:lnTo>
                  <a:lnTo>
                    <a:pt x="336969" y="136842"/>
                  </a:lnTo>
                  <a:lnTo>
                    <a:pt x="346849" y="136842"/>
                  </a:lnTo>
                  <a:lnTo>
                    <a:pt x="346087" y="130644"/>
                  </a:lnTo>
                  <a:lnTo>
                    <a:pt x="343687" y="126085"/>
                  </a:lnTo>
                  <a:lnTo>
                    <a:pt x="343369" y="125831"/>
                  </a:lnTo>
                  <a:lnTo>
                    <a:pt x="339750" y="122923"/>
                  </a:lnTo>
                  <a:lnTo>
                    <a:pt x="335953" y="119761"/>
                  </a:lnTo>
                  <a:lnTo>
                    <a:pt x="331139" y="118237"/>
                  </a:lnTo>
                  <a:lnTo>
                    <a:pt x="325564" y="118237"/>
                  </a:lnTo>
                  <a:lnTo>
                    <a:pt x="299262" y="157226"/>
                  </a:lnTo>
                  <a:lnTo>
                    <a:pt x="299186" y="161378"/>
                  </a:lnTo>
                  <a:lnTo>
                    <a:pt x="299504" y="167538"/>
                  </a:lnTo>
                  <a:lnTo>
                    <a:pt x="316687" y="195541"/>
                  </a:lnTo>
                  <a:lnTo>
                    <a:pt x="331774" y="195541"/>
                  </a:lnTo>
                  <a:lnTo>
                    <a:pt x="337477" y="193065"/>
                  </a:lnTo>
                  <a:lnTo>
                    <a:pt x="341858" y="187998"/>
                  </a:lnTo>
                  <a:lnTo>
                    <a:pt x="346087" y="183095"/>
                  </a:lnTo>
                  <a:lnTo>
                    <a:pt x="348119" y="177050"/>
                  </a:lnTo>
                  <a:lnTo>
                    <a:pt x="348119" y="162953"/>
                  </a:lnTo>
                  <a:close/>
                </a:path>
                <a:path w="1594484" h="925829">
                  <a:moveTo>
                    <a:pt x="352425" y="67221"/>
                  </a:moveTo>
                  <a:lnTo>
                    <a:pt x="316306" y="67221"/>
                  </a:lnTo>
                  <a:lnTo>
                    <a:pt x="316433" y="65062"/>
                  </a:lnTo>
                  <a:lnTo>
                    <a:pt x="321005" y="60261"/>
                  </a:lnTo>
                  <a:lnTo>
                    <a:pt x="329869" y="52793"/>
                  </a:lnTo>
                  <a:lnTo>
                    <a:pt x="338874" y="45440"/>
                  </a:lnTo>
                  <a:lnTo>
                    <a:pt x="344830" y="39624"/>
                  </a:lnTo>
                  <a:lnTo>
                    <a:pt x="347738" y="35445"/>
                  </a:lnTo>
                  <a:lnTo>
                    <a:pt x="350786" y="31267"/>
                  </a:lnTo>
                  <a:lnTo>
                    <a:pt x="352298" y="26454"/>
                  </a:lnTo>
                  <a:lnTo>
                    <a:pt x="352298" y="15062"/>
                  </a:lnTo>
                  <a:lnTo>
                    <a:pt x="350278" y="10007"/>
                  </a:lnTo>
                  <a:lnTo>
                    <a:pt x="347789" y="7594"/>
                  </a:lnTo>
                  <a:lnTo>
                    <a:pt x="346214" y="6083"/>
                  </a:lnTo>
                  <a:lnTo>
                    <a:pt x="342163" y="2032"/>
                  </a:lnTo>
                  <a:lnTo>
                    <a:pt x="336334" y="0"/>
                  </a:lnTo>
                  <a:lnTo>
                    <a:pt x="321881" y="0"/>
                  </a:lnTo>
                  <a:lnTo>
                    <a:pt x="316306" y="2032"/>
                  </a:lnTo>
                  <a:lnTo>
                    <a:pt x="307695" y="9880"/>
                  </a:lnTo>
                  <a:lnTo>
                    <a:pt x="305282" y="15062"/>
                  </a:lnTo>
                  <a:lnTo>
                    <a:pt x="304647" y="21653"/>
                  </a:lnTo>
                  <a:lnTo>
                    <a:pt x="314667" y="21653"/>
                  </a:lnTo>
                  <a:lnTo>
                    <a:pt x="314921" y="17094"/>
                  </a:lnTo>
                  <a:lnTo>
                    <a:pt x="316433" y="13550"/>
                  </a:lnTo>
                  <a:lnTo>
                    <a:pt x="321754" y="8737"/>
                  </a:lnTo>
                  <a:lnTo>
                    <a:pt x="324929" y="7594"/>
                  </a:lnTo>
                  <a:lnTo>
                    <a:pt x="333044" y="7594"/>
                  </a:lnTo>
                  <a:lnTo>
                    <a:pt x="336461" y="8737"/>
                  </a:lnTo>
                  <a:lnTo>
                    <a:pt x="338747" y="11137"/>
                  </a:lnTo>
                  <a:lnTo>
                    <a:pt x="341147" y="13550"/>
                  </a:lnTo>
                  <a:lnTo>
                    <a:pt x="342417" y="16713"/>
                  </a:lnTo>
                  <a:lnTo>
                    <a:pt x="342417" y="25450"/>
                  </a:lnTo>
                  <a:lnTo>
                    <a:pt x="340893" y="29502"/>
                  </a:lnTo>
                  <a:lnTo>
                    <a:pt x="335318" y="36842"/>
                  </a:lnTo>
                  <a:lnTo>
                    <a:pt x="330250" y="41643"/>
                  </a:lnTo>
                  <a:lnTo>
                    <a:pt x="322643" y="47726"/>
                  </a:lnTo>
                  <a:lnTo>
                    <a:pt x="315175" y="53797"/>
                  </a:lnTo>
                  <a:lnTo>
                    <a:pt x="309968" y="58864"/>
                  </a:lnTo>
                  <a:lnTo>
                    <a:pt x="307187" y="63042"/>
                  </a:lnTo>
                  <a:lnTo>
                    <a:pt x="304266" y="67221"/>
                  </a:lnTo>
                  <a:lnTo>
                    <a:pt x="302882" y="71526"/>
                  </a:lnTo>
                  <a:lnTo>
                    <a:pt x="302882" y="76085"/>
                  </a:lnTo>
                  <a:lnTo>
                    <a:pt x="352425" y="76085"/>
                  </a:lnTo>
                  <a:lnTo>
                    <a:pt x="352425" y="67221"/>
                  </a:lnTo>
                  <a:close/>
                </a:path>
                <a:path w="1594484" h="925829">
                  <a:moveTo>
                    <a:pt x="370928" y="896531"/>
                  </a:moveTo>
                  <a:lnTo>
                    <a:pt x="365734" y="890054"/>
                  </a:lnTo>
                  <a:lnTo>
                    <a:pt x="364413" y="889444"/>
                  </a:lnTo>
                  <a:lnTo>
                    <a:pt x="361048" y="887895"/>
                  </a:lnTo>
                  <a:lnTo>
                    <a:pt x="361048" y="901458"/>
                  </a:lnTo>
                  <a:lnTo>
                    <a:pt x="361048" y="908900"/>
                  </a:lnTo>
                  <a:lnTo>
                    <a:pt x="359651" y="912215"/>
                  </a:lnTo>
                  <a:lnTo>
                    <a:pt x="356997" y="914641"/>
                  </a:lnTo>
                  <a:lnTo>
                    <a:pt x="354203" y="917041"/>
                  </a:lnTo>
                  <a:lnTo>
                    <a:pt x="350659" y="918260"/>
                  </a:lnTo>
                  <a:lnTo>
                    <a:pt x="341782" y="918260"/>
                  </a:lnTo>
                  <a:lnTo>
                    <a:pt x="338239" y="917041"/>
                  </a:lnTo>
                  <a:lnTo>
                    <a:pt x="332917" y="912215"/>
                  </a:lnTo>
                  <a:lnTo>
                    <a:pt x="331520" y="908900"/>
                  </a:lnTo>
                  <a:lnTo>
                    <a:pt x="331520" y="901458"/>
                  </a:lnTo>
                  <a:lnTo>
                    <a:pt x="332663" y="898690"/>
                  </a:lnTo>
                  <a:lnTo>
                    <a:pt x="335064" y="896353"/>
                  </a:lnTo>
                  <a:lnTo>
                    <a:pt x="337350" y="894029"/>
                  </a:lnTo>
                  <a:lnTo>
                    <a:pt x="341147" y="891730"/>
                  </a:lnTo>
                  <a:lnTo>
                    <a:pt x="346214" y="889444"/>
                  </a:lnTo>
                  <a:lnTo>
                    <a:pt x="351409" y="891730"/>
                  </a:lnTo>
                  <a:lnTo>
                    <a:pt x="355092" y="894029"/>
                  </a:lnTo>
                  <a:lnTo>
                    <a:pt x="357492" y="896353"/>
                  </a:lnTo>
                  <a:lnTo>
                    <a:pt x="359778" y="898690"/>
                  </a:lnTo>
                  <a:lnTo>
                    <a:pt x="361048" y="901458"/>
                  </a:lnTo>
                  <a:lnTo>
                    <a:pt x="361048" y="887895"/>
                  </a:lnTo>
                  <a:lnTo>
                    <a:pt x="355346" y="885266"/>
                  </a:lnTo>
                  <a:lnTo>
                    <a:pt x="362292" y="881278"/>
                  </a:lnTo>
                  <a:lnTo>
                    <a:pt x="363829" y="880402"/>
                  </a:lnTo>
                  <a:lnTo>
                    <a:pt x="368020" y="874318"/>
                  </a:lnTo>
                  <a:lnTo>
                    <a:pt x="368020" y="861593"/>
                  </a:lnTo>
                  <a:lnTo>
                    <a:pt x="365988" y="857161"/>
                  </a:lnTo>
                  <a:lnTo>
                    <a:pt x="364718" y="856043"/>
                  </a:lnTo>
                  <a:lnTo>
                    <a:pt x="362064" y="853694"/>
                  </a:lnTo>
                  <a:lnTo>
                    <a:pt x="358127" y="850341"/>
                  </a:lnTo>
                  <a:lnTo>
                    <a:pt x="358127" y="863574"/>
                  </a:lnTo>
                  <a:lnTo>
                    <a:pt x="358127" y="872985"/>
                  </a:lnTo>
                  <a:lnTo>
                    <a:pt x="354076" y="877747"/>
                  </a:lnTo>
                  <a:lnTo>
                    <a:pt x="346214" y="881278"/>
                  </a:lnTo>
                  <a:lnTo>
                    <a:pt x="338366" y="877747"/>
                  </a:lnTo>
                  <a:lnTo>
                    <a:pt x="334429" y="872985"/>
                  </a:lnTo>
                  <a:lnTo>
                    <a:pt x="334429" y="863574"/>
                  </a:lnTo>
                  <a:lnTo>
                    <a:pt x="335445" y="860894"/>
                  </a:lnTo>
                  <a:lnTo>
                    <a:pt x="337604" y="858951"/>
                  </a:lnTo>
                  <a:lnTo>
                    <a:pt x="339623" y="857021"/>
                  </a:lnTo>
                  <a:lnTo>
                    <a:pt x="342544" y="856043"/>
                  </a:lnTo>
                  <a:lnTo>
                    <a:pt x="349897" y="856043"/>
                  </a:lnTo>
                  <a:lnTo>
                    <a:pt x="352806" y="857021"/>
                  </a:lnTo>
                  <a:lnTo>
                    <a:pt x="354965" y="858951"/>
                  </a:lnTo>
                  <a:lnTo>
                    <a:pt x="356997" y="860894"/>
                  </a:lnTo>
                  <a:lnTo>
                    <a:pt x="358127" y="863574"/>
                  </a:lnTo>
                  <a:lnTo>
                    <a:pt x="358127" y="850341"/>
                  </a:lnTo>
                  <a:lnTo>
                    <a:pt x="358000" y="850226"/>
                  </a:lnTo>
                  <a:lnTo>
                    <a:pt x="352806" y="848499"/>
                  </a:lnTo>
                  <a:lnTo>
                    <a:pt x="339750" y="848499"/>
                  </a:lnTo>
                  <a:lnTo>
                    <a:pt x="334429" y="850226"/>
                  </a:lnTo>
                  <a:lnTo>
                    <a:pt x="330504" y="853694"/>
                  </a:lnTo>
                  <a:lnTo>
                    <a:pt x="326453" y="857161"/>
                  </a:lnTo>
                  <a:lnTo>
                    <a:pt x="324548" y="861593"/>
                  </a:lnTo>
                  <a:lnTo>
                    <a:pt x="324548" y="874318"/>
                  </a:lnTo>
                  <a:lnTo>
                    <a:pt x="328726" y="880402"/>
                  </a:lnTo>
                  <a:lnTo>
                    <a:pt x="337096" y="885266"/>
                  </a:lnTo>
                  <a:lnTo>
                    <a:pt x="326834" y="890054"/>
                  </a:lnTo>
                  <a:lnTo>
                    <a:pt x="321627" y="896531"/>
                  </a:lnTo>
                  <a:lnTo>
                    <a:pt x="321627" y="910983"/>
                  </a:lnTo>
                  <a:lnTo>
                    <a:pt x="323913" y="916063"/>
                  </a:lnTo>
                  <a:lnTo>
                    <a:pt x="328345" y="919962"/>
                  </a:lnTo>
                  <a:lnTo>
                    <a:pt x="332917" y="923848"/>
                  </a:lnTo>
                  <a:lnTo>
                    <a:pt x="338874" y="925804"/>
                  </a:lnTo>
                  <a:lnTo>
                    <a:pt x="353568" y="925804"/>
                  </a:lnTo>
                  <a:lnTo>
                    <a:pt x="359651" y="923848"/>
                  </a:lnTo>
                  <a:lnTo>
                    <a:pt x="364083" y="919962"/>
                  </a:lnTo>
                  <a:lnTo>
                    <a:pt x="366090" y="918260"/>
                  </a:lnTo>
                  <a:lnTo>
                    <a:pt x="368655" y="916063"/>
                  </a:lnTo>
                  <a:lnTo>
                    <a:pt x="370928" y="910983"/>
                  </a:lnTo>
                  <a:lnTo>
                    <a:pt x="370928" y="896531"/>
                  </a:lnTo>
                  <a:close/>
                </a:path>
                <a:path w="1594484" h="925829">
                  <a:moveTo>
                    <a:pt x="400964" y="774992"/>
                  </a:moveTo>
                  <a:lnTo>
                    <a:pt x="398805" y="769226"/>
                  </a:lnTo>
                  <a:lnTo>
                    <a:pt x="395160" y="765378"/>
                  </a:lnTo>
                  <a:lnTo>
                    <a:pt x="390956" y="760958"/>
                  </a:lnTo>
                  <a:lnTo>
                    <a:pt x="390956" y="777582"/>
                  </a:lnTo>
                  <a:lnTo>
                    <a:pt x="390956" y="787577"/>
                  </a:lnTo>
                  <a:lnTo>
                    <a:pt x="389686" y="791718"/>
                  </a:lnTo>
                  <a:lnTo>
                    <a:pt x="387197" y="795147"/>
                  </a:lnTo>
                  <a:lnTo>
                    <a:pt x="384746" y="798385"/>
                  </a:lnTo>
                  <a:lnTo>
                    <a:pt x="381444" y="800049"/>
                  </a:lnTo>
                  <a:lnTo>
                    <a:pt x="372579" y="800049"/>
                  </a:lnTo>
                  <a:lnTo>
                    <a:pt x="368782" y="797763"/>
                  </a:lnTo>
                  <a:lnTo>
                    <a:pt x="365912" y="793051"/>
                  </a:lnTo>
                  <a:lnTo>
                    <a:pt x="363080" y="788581"/>
                  </a:lnTo>
                  <a:lnTo>
                    <a:pt x="361683" y="782002"/>
                  </a:lnTo>
                  <a:lnTo>
                    <a:pt x="361556" y="773430"/>
                  </a:lnTo>
                  <a:lnTo>
                    <a:pt x="366496" y="768057"/>
                  </a:lnTo>
                  <a:lnTo>
                    <a:pt x="370509" y="765987"/>
                  </a:lnTo>
                  <a:lnTo>
                    <a:pt x="371690" y="765378"/>
                  </a:lnTo>
                  <a:lnTo>
                    <a:pt x="381190" y="765378"/>
                  </a:lnTo>
                  <a:lnTo>
                    <a:pt x="384619" y="766991"/>
                  </a:lnTo>
                  <a:lnTo>
                    <a:pt x="389686" y="773455"/>
                  </a:lnTo>
                  <a:lnTo>
                    <a:pt x="390956" y="777582"/>
                  </a:lnTo>
                  <a:lnTo>
                    <a:pt x="390956" y="760958"/>
                  </a:lnTo>
                  <a:lnTo>
                    <a:pt x="390194" y="760145"/>
                  </a:lnTo>
                  <a:lnTo>
                    <a:pt x="384873" y="757885"/>
                  </a:lnTo>
                  <a:lnTo>
                    <a:pt x="372198" y="757885"/>
                  </a:lnTo>
                  <a:lnTo>
                    <a:pt x="366496" y="760577"/>
                  </a:lnTo>
                  <a:lnTo>
                    <a:pt x="361556" y="765987"/>
                  </a:lnTo>
                  <a:lnTo>
                    <a:pt x="362064" y="756907"/>
                  </a:lnTo>
                  <a:lnTo>
                    <a:pt x="363829" y="749947"/>
                  </a:lnTo>
                  <a:lnTo>
                    <a:pt x="366623" y="745109"/>
                  </a:lnTo>
                  <a:lnTo>
                    <a:pt x="369531" y="740257"/>
                  </a:lnTo>
                  <a:lnTo>
                    <a:pt x="373214" y="737844"/>
                  </a:lnTo>
                  <a:lnTo>
                    <a:pt x="384873" y="737844"/>
                  </a:lnTo>
                  <a:lnTo>
                    <a:pt x="388924" y="741527"/>
                  </a:lnTo>
                  <a:lnTo>
                    <a:pt x="389686" y="748906"/>
                  </a:lnTo>
                  <a:lnTo>
                    <a:pt x="399694" y="748906"/>
                  </a:lnTo>
                  <a:lnTo>
                    <a:pt x="398805" y="742759"/>
                  </a:lnTo>
                  <a:lnTo>
                    <a:pt x="396405" y="738111"/>
                  </a:lnTo>
                  <a:lnTo>
                    <a:pt x="396074" y="737844"/>
                  </a:lnTo>
                  <a:lnTo>
                    <a:pt x="392607" y="734987"/>
                  </a:lnTo>
                  <a:lnTo>
                    <a:pt x="388670" y="731850"/>
                  </a:lnTo>
                  <a:lnTo>
                    <a:pt x="383857" y="730288"/>
                  </a:lnTo>
                  <a:lnTo>
                    <a:pt x="378282" y="730288"/>
                  </a:lnTo>
                  <a:lnTo>
                    <a:pt x="351993" y="769226"/>
                  </a:lnTo>
                  <a:lnTo>
                    <a:pt x="351904" y="773430"/>
                  </a:lnTo>
                  <a:lnTo>
                    <a:pt x="352221" y="779602"/>
                  </a:lnTo>
                  <a:lnTo>
                    <a:pt x="369404" y="807593"/>
                  </a:lnTo>
                  <a:lnTo>
                    <a:pt x="384619" y="807593"/>
                  </a:lnTo>
                  <a:lnTo>
                    <a:pt x="390194" y="805116"/>
                  </a:lnTo>
                  <a:lnTo>
                    <a:pt x="394576" y="800049"/>
                  </a:lnTo>
                  <a:lnTo>
                    <a:pt x="398805" y="795147"/>
                  </a:lnTo>
                  <a:lnTo>
                    <a:pt x="400964" y="789101"/>
                  </a:lnTo>
                  <a:lnTo>
                    <a:pt x="400964" y="774992"/>
                  </a:lnTo>
                  <a:close/>
                </a:path>
                <a:path w="1594484" h="925829">
                  <a:moveTo>
                    <a:pt x="407047" y="185407"/>
                  </a:moveTo>
                  <a:lnTo>
                    <a:pt x="370928" y="185407"/>
                  </a:lnTo>
                  <a:lnTo>
                    <a:pt x="371055" y="183222"/>
                  </a:lnTo>
                  <a:lnTo>
                    <a:pt x="375615" y="178435"/>
                  </a:lnTo>
                  <a:lnTo>
                    <a:pt x="384492" y="171018"/>
                  </a:lnTo>
                  <a:lnTo>
                    <a:pt x="393484" y="163601"/>
                  </a:lnTo>
                  <a:lnTo>
                    <a:pt x="399440" y="157861"/>
                  </a:lnTo>
                  <a:lnTo>
                    <a:pt x="402361" y="153682"/>
                  </a:lnTo>
                  <a:lnTo>
                    <a:pt x="405396" y="149504"/>
                  </a:lnTo>
                  <a:lnTo>
                    <a:pt x="406920" y="144691"/>
                  </a:lnTo>
                  <a:lnTo>
                    <a:pt x="406920" y="133172"/>
                  </a:lnTo>
                  <a:lnTo>
                    <a:pt x="404888" y="128231"/>
                  </a:lnTo>
                  <a:lnTo>
                    <a:pt x="402488" y="125831"/>
                  </a:lnTo>
                  <a:lnTo>
                    <a:pt x="400837" y="124180"/>
                  </a:lnTo>
                  <a:lnTo>
                    <a:pt x="396786" y="120256"/>
                  </a:lnTo>
                  <a:lnTo>
                    <a:pt x="390956" y="118237"/>
                  </a:lnTo>
                  <a:lnTo>
                    <a:pt x="376504" y="118237"/>
                  </a:lnTo>
                  <a:lnTo>
                    <a:pt x="370928" y="120256"/>
                  </a:lnTo>
                  <a:lnTo>
                    <a:pt x="362318" y="128104"/>
                  </a:lnTo>
                  <a:lnTo>
                    <a:pt x="359905" y="133299"/>
                  </a:lnTo>
                  <a:lnTo>
                    <a:pt x="359270" y="139877"/>
                  </a:lnTo>
                  <a:lnTo>
                    <a:pt x="369277" y="139877"/>
                  </a:lnTo>
                  <a:lnTo>
                    <a:pt x="369531" y="135204"/>
                  </a:lnTo>
                  <a:lnTo>
                    <a:pt x="371055" y="131775"/>
                  </a:lnTo>
                  <a:lnTo>
                    <a:pt x="376377" y="126974"/>
                  </a:lnTo>
                  <a:lnTo>
                    <a:pt x="379552" y="125831"/>
                  </a:lnTo>
                  <a:lnTo>
                    <a:pt x="387654" y="125831"/>
                  </a:lnTo>
                  <a:lnTo>
                    <a:pt x="391083" y="126974"/>
                  </a:lnTo>
                  <a:lnTo>
                    <a:pt x="393357" y="129374"/>
                  </a:lnTo>
                  <a:lnTo>
                    <a:pt x="395770" y="131648"/>
                  </a:lnTo>
                  <a:lnTo>
                    <a:pt x="397040" y="134950"/>
                  </a:lnTo>
                  <a:lnTo>
                    <a:pt x="397040" y="143675"/>
                  </a:lnTo>
                  <a:lnTo>
                    <a:pt x="377266" y="165900"/>
                  </a:lnTo>
                  <a:lnTo>
                    <a:pt x="369785" y="171958"/>
                  </a:lnTo>
                  <a:lnTo>
                    <a:pt x="364591" y="177076"/>
                  </a:lnTo>
                  <a:lnTo>
                    <a:pt x="361810" y="181216"/>
                  </a:lnTo>
                  <a:lnTo>
                    <a:pt x="358876" y="185407"/>
                  </a:lnTo>
                  <a:lnTo>
                    <a:pt x="357492" y="189725"/>
                  </a:lnTo>
                  <a:lnTo>
                    <a:pt x="357492" y="194284"/>
                  </a:lnTo>
                  <a:lnTo>
                    <a:pt x="407047" y="194284"/>
                  </a:lnTo>
                  <a:lnTo>
                    <a:pt x="407047" y="185407"/>
                  </a:lnTo>
                  <a:close/>
                </a:path>
                <a:path w="1594484" h="925829">
                  <a:moveTo>
                    <a:pt x="412877" y="49745"/>
                  </a:moveTo>
                  <a:lnTo>
                    <a:pt x="402742" y="49745"/>
                  </a:lnTo>
                  <a:lnTo>
                    <a:pt x="402742" y="15443"/>
                  </a:lnTo>
                  <a:lnTo>
                    <a:pt x="402742" y="381"/>
                  </a:lnTo>
                  <a:lnTo>
                    <a:pt x="395135" y="381"/>
                  </a:lnTo>
                  <a:lnTo>
                    <a:pt x="393103" y="3340"/>
                  </a:lnTo>
                  <a:lnTo>
                    <a:pt x="393103" y="15443"/>
                  </a:lnTo>
                  <a:lnTo>
                    <a:pt x="393103" y="49745"/>
                  </a:lnTo>
                  <a:lnTo>
                    <a:pt x="370166" y="49745"/>
                  </a:lnTo>
                  <a:lnTo>
                    <a:pt x="393103" y="15443"/>
                  </a:lnTo>
                  <a:lnTo>
                    <a:pt x="393103" y="3340"/>
                  </a:lnTo>
                  <a:lnTo>
                    <a:pt x="361175" y="49745"/>
                  </a:lnTo>
                  <a:lnTo>
                    <a:pt x="361175" y="58229"/>
                  </a:lnTo>
                  <a:lnTo>
                    <a:pt x="393103" y="58229"/>
                  </a:lnTo>
                  <a:lnTo>
                    <a:pt x="393103" y="76085"/>
                  </a:lnTo>
                  <a:lnTo>
                    <a:pt x="402742" y="76085"/>
                  </a:lnTo>
                  <a:lnTo>
                    <a:pt x="402742" y="58229"/>
                  </a:lnTo>
                  <a:lnTo>
                    <a:pt x="412877" y="58229"/>
                  </a:lnTo>
                  <a:lnTo>
                    <a:pt x="412877" y="49745"/>
                  </a:lnTo>
                  <a:close/>
                </a:path>
                <a:path w="1594484" h="925829">
                  <a:moveTo>
                    <a:pt x="416306" y="848499"/>
                  </a:moveTo>
                  <a:lnTo>
                    <a:pt x="408825" y="848499"/>
                  </a:lnTo>
                  <a:lnTo>
                    <a:pt x="407174" y="857529"/>
                  </a:lnTo>
                  <a:lnTo>
                    <a:pt x="400456" y="862063"/>
                  </a:lnTo>
                  <a:lnTo>
                    <a:pt x="388670" y="862063"/>
                  </a:lnTo>
                  <a:lnTo>
                    <a:pt x="388670" y="869607"/>
                  </a:lnTo>
                  <a:lnTo>
                    <a:pt x="396786" y="869607"/>
                  </a:lnTo>
                  <a:lnTo>
                    <a:pt x="402869" y="868324"/>
                  </a:lnTo>
                  <a:lnTo>
                    <a:pt x="406666" y="865733"/>
                  </a:lnTo>
                  <a:lnTo>
                    <a:pt x="406666" y="924521"/>
                  </a:lnTo>
                  <a:lnTo>
                    <a:pt x="416306" y="924521"/>
                  </a:lnTo>
                  <a:lnTo>
                    <a:pt x="416306" y="865733"/>
                  </a:lnTo>
                  <a:lnTo>
                    <a:pt x="416306" y="848499"/>
                  </a:lnTo>
                  <a:close/>
                </a:path>
                <a:path w="1594484" h="925829">
                  <a:moveTo>
                    <a:pt x="433920" y="183819"/>
                  </a:moveTo>
                  <a:lnTo>
                    <a:pt x="423519" y="183819"/>
                  </a:lnTo>
                  <a:lnTo>
                    <a:pt x="423519" y="194284"/>
                  </a:lnTo>
                  <a:lnTo>
                    <a:pt x="433920" y="194284"/>
                  </a:lnTo>
                  <a:lnTo>
                    <a:pt x="433920" y="183819"/>
                  </a:lnTo>
                  <a:close/>
                </a:path>
                <a:path w="1594484" h="925829">
                  <a:moveTo>
                    <a:pt x="460654" y="779665"/>
                  </a:moveTo>
                  <a:lnTo>
                    <a:pt x="459511" y="775639"/>
                  </a:lnTo>
                  <a:lnTo>
                    <a:pt x="456984" y="772210"/>
                  </a:lnTo>
                  <a:lnTo>
                    <a:pt x="454571" y="768769"/>
                  </a:lnTo>
                  <a:lnTo>
                    <a:pt x="451027" y="766470"/>
                  </a:lnTo>
                  <a:lnTo>
                    <a:pt x="446455" y="765276"/>
                  </a:lnTo>
                  <a:lnTo>
                    <a:pt x="450011" y="763778"/>
                  </a:lnTo>
                  <a:lnTo>
                    <a:pt x="452666" y="761619"/>
                  </a:lnTo>
                  <a:lnTo>
                    <a:pt x="454317" y="758774"/>
                  </a:lnTo>
                  <a:lnTo>
                    <a:pt x="456095" y="755929"/>
                  </a:lnTo>
                  <a:lnTo>
                    <a:pt x="456984" y="752919"/>
                  </a:lnTo>
                  <a:lnTo>
                    <a:pt x="456984" y="744004"/>
                  </a:lnTo>
                  <a:lnTo>
                    <a:pt x="454952" y="739343"/>
                  </a:lnTo>
                  <a:lnTo>
                    <a:pt x="453326" y="737844"/>
                  </a:lnTo>
                  <a:lnTo>
                    <a:pt x="447090" y="732091"/>
                  </a:lnTo>
                  <a:lnTo>
                    <a:pt x="441769" y="730288"/>
                  </a:lnTo>
                  <a:lnTo>
                    <a:pt x="429094" y="730288"/>
                  </a:lnTo>
                  <a:lnTo>
                    <a:pt x="412623" y="749719"/>
                  </a:lnTo>
                  <a:lnTo>
                    <a:pt x="422503" y="749719"/>
                  </a:lnTo>
                  <a:lnTo>
                    <a:pt x="423392" y="741807"/>
                  </a:lnTo>
                  <a:lnTo>
                    <a:pt x="427710" y="737844"/>
                  </a:lnTo>
                  <a:lnTo>
                    <a:pt x="438988" y="737844"/>
                  </a:lnTo>
                  <a:lnTo>
                    <a:pt x="441896" y="738847"/>
                  </a:lnTo>
                  <a:lnTo>
                    <a:pt x="445960" y="742861"/>
                  </a:lnTo>
                  <a:lnTo>
                    <a:pt x="446963" y="745744"/>
                  </a:lnTo>
                  <a:lnTo>
                    <a:pt x="446963" y="758088"/>
                  </a:lnTo>
                  <a:lnTo>
                    <a:pt x="442277" y="762368"/>
                  </a:lnTo>
                  <a:lnTo>
                    <a:pt x="430745" y="762368"/>
                  </a:lnTo>
                  <a:lnTo>
                    <a:pt x="430745" y="769861"/>
                  </a:lnTo>
                  <a:lnTo>
                    <a:pt x="439750" y="769861"/>
                  </a:lnTo>
                  <a:lnTo>
                    <a:pt x="443801" y="771118"/>
                  </a:lnTo>
                  <a:lnTo>
                    <a:pt x="449376" y="776198"/>
                  </a:lnTo>
                  <a:lnTo>
                    <a:pt x="450710" y="779665"/>
                  </a:lnTo>
                  <a:lnTo>
                    <a:pt x="450773" y="789089"/>
                  </a:lnTo>
                  <a:lnTo>
                    <a:pt x="449376" y="792835"/>
                  </a:lnTo>
                  <a:lnTo>
                    <a:pt x="444055" y="798601"/>
                  </a:lnTo>
                  <a:lnTo>
                    <a:pt x="440499" y="800049"/>
                  </a:lnTo>
                  <a:lnTo>
                    <a:pt x="431380" y="800049"/>
                  </a:lnTo>
                  <a:lnTo>
                    <a:pt x="427837" y="798715"/>
                  </a:lnTo>
                  <a:lnTo>
                    <a:pt x="425297" y="796074"/>
                  </a:lnTo>
                  <a:lnTo>
                    <a:pt x="422884" y="793432"/>
                  </a:lnTo>
                  <a:lnTo>
                    <a:pt x="421627" y="790270"/>
                  </a:lnTo>
                  <a:lnTo>
                    <a:pt x="421627" y="786587"/>
                  </a:lnTo>
                  <a:lnTo>
                    <a:pt x="411607" y="786587"/>
                  </a:lnTo>
                  <a:lnTo>
                    <a:pt x="411988" y="792911"/>
                  </a:lnTo>
                  <a:lnTo>
                    <a:pt x="414401" y="798004"/>
                  </a:lnTo>
                  <a:lnTo>
                    <a:pt x="423265" y="805688"/>
                  </a:lnTo>
                  <a:lnTo>
                    <a:pt x="428967" y="807593"/>
                  </a:lnTo>
                  <a:lnTo>
                    <a:pt x="443039" y="807593"/>
                  </a:lnTo>
                  <a:lnTo>
                    <a:pt x="448868" y="805446"/>
                  </a:lnTo>
                  <a:lnTo>
                    <a:pt x="453555" y="801128"/>
                  </a:lnTo>
                  <a:lnTo>
                    <a:pt x="454761" y="800049"/>
                  </a:lnTo>
                  <a:lnTo>
                    <a:pt x="458368" y="796810"/>
                  </a:lnTo>
                  <a:lnTo>
                    <a:pt x="460654" y="791197"/>
                  </a:lnTo>
                  <a:lnTo>
                    <a:pt x="460654" y="779665"/>
                  </a:lnTo>
                  <a:close/>
                </a:path>
                <a:path w="1594484" h="925829">
                  <a:moveTo>
                    <a:pt x="472694" y="49745"/>
                  </a:moveTo>
                  <a:lnTo>
                    <a:pt x="462686" y="49745"/>
                  </a:lnTo>
                  <a:lnTo>
                    <a:pt x="462686" y="15443"/>
                  </a:lnTo>
                  <a:lnTo>
                    <a:pt x="462686" y="381"/>
                  </a:lnTo>
                  <a:lnTo>
                    <a:pt x="455079" y="381"/>
                  </a:lnTo>
                  <a:lnTo>
                    <a:pt x="452920" y="3517"/>
                  </a:lnTo>
                  <a:lnTo>
                    <a:pt x="452920" y="15443"/>
                  </a:lnTo>
                  <a:lnTo>
                    <a:pt x="452920" y="49745"/>
                  </a:lnTo>
                  <a:lnTo>
                    <a:pt x="429983" y="49745"/>
                  </a:lnTo>
                  <a:lnTo>
                    <a:pt x="452920" y="15443"/>
                  </a:lnTo>
                  <a:lnTo>
                    <a:pt x="452920" y="3517"/>
                  </a:lnTo>
                  <a:lnTo>
                    <a:pt x="420992" y="49745"/>
                  </a:lnTo>
                  <a:lnTo>
                    <a:pt x="420992" y="58229"/>
                  </a:lnTo>
                  <a:lnTo>
                    <a:pt x="452920" y="58229"/>
                  </a:lnTo>
                  <a:lnTo>
                    <a:pt x="452920" y="76085"/>
                  </a:lnTo>
                  <a:lnTo>
                    <a:pt x="462686" y="76085"/>
                  </a:lnTo>
                  <a:lnTo>
                    <a:pt x="462686" y="58229"/>
                  </a:lnTo>
                  <a:lnTo>
                    <a:pt x="472694" y="58229"/>
                  </a:lnTo>
                  <a:lnTo>
                    <a:pt x="472694" y="49745"/>
                  </a:lnTo>
                  <a:close/>
                </a:path>
                <a:path w="1594484" h="925829">
                  <a:moveTo>
                    <a:pt x="490943" y="891794"/>
                  </a:moveTo>
                  <a:lnTo>
                    <a:pt x="488657" y="885913"/>
                  </a:lnTo>
                  <a:lnTo>
                    <a:pt x="485622" y="883069"/>
                  </a:lnTo>
                  <a:lnTo>
                    <a:pt x="481711" y="879398"/>
                  </a:lnTo>
                  <a:lnTo>
                    <a:pt x="479285" y="877112"/>
                  </a:lnTo>
                  <a:lnTo>
                    <a:pt x="473964" y="874915"/>
                  </a:lnTo>
                  <a:lnTo>
                    <a:pt x="462178" y="874915"/>
                  </a:lnTo>
                  <a:lnTo>
                    <a:pt x="457492" y="876414"/>
                  </a:lnTo>
                  <a:lnTo>
                    <a:pt x="453809" y="879398"/>
                  </a:lnTo>
                  <a:lnTo>
                    <a:pt x="455460" y="858647"/>
                  </a:lnTo>
                  <a:lnTo>
                    <a:pt x="487400" y="858647"/>
                  </a:lnTo>
                  <a:lnTo>
                    <a:pt x="487400" y="849769"/>
                  </a:lnTo>
                  <a:lnTo>
                    <a:pt x="447217" y="849769"/>
                  </a:lnTo>
                  <a:lnTo>
                    <a:pt x="444055" y="889241"/>
                  </a:lnTo>
                  <a:lnTo>
                    <a:pt x="451662" y="889241"/>
                  </a:lnTo>
                  <a:lnTo>
                    <a:pt x="455333" y="885126"/>
                  </a:lnTo>
                  <a:lnTo>
                    <a:pt x="459892" y="883069"/>
                  </a:lnTo>
                  <a:lnTo>
                    <a:pt x="469900" y="883069"/>
                  </a:lnTo>
                  <a:lnTo>
                    <a:pt x="473710" y="884580"/>
                  </a:lnTo>
                  <a:lnTo>
                    <a:pt x="479539" y="890638"/>
                  </a:lnTo>
                  <a:lnTo>
                    <a:pt x="480936" y="894765"/>
                  </a:lnTo>
                  <a:lnTo>
                    <a:pt x="480936" y="905167"/>
                  </a:lnTo>
                  <a:lnTo>
                    <a:pt x="479539" y="909497"/>
                  </a:lnTo>
                  <a:lnTo>
                    <a:pt x="476618" y="913003"/>
                  </a:lnTo>
                  <a:lnTo>
                    <a:pt x="473837" y="916508"/>
                  </a:lnTo>
                  <a:lnTo>
                    <a:pt x="470027" y="918260"/>
                  </a:lnTo>
                  <a:lnTo>
                    <a:pt x="461797" y="918260"/>
                  </a:lnTo>
                  <a:lnTo>
                    <a:pt x="451281" y="904887"/>
                  </a:lnTo>
                  <a:lnTo>
                    <a:pt x="441388" y="904887"/>
                  </a:lnTo>
                  <a:lnTo>
                    <a:pt x="459003" y="925804"/>
                  </a:lnTo>
                  <a:lnTo>
                    <a:pt x="473075" y="925804"/>
                  </a:lnTo>
                  <a:lnTo>
                    <a:pt x="479285" y="923290"/>
                  </a:lnTo>
                  <a:lnTo>
                    <a:pt x="483946" y="918260"/>
                  </a:lnTo>
                  <a:lnTo>
                    <a:pt x="488530" y="913180"/>
                  </a:lnTo>
                  <a:lnTo>
                    <a:pt x="490943" y="906818"/>
                  </a:lnTo>
                  <a:lnTo>
                    <a:pt x="490943" y="891794"/>
                  </a:lnTo>
                  <a:close/>
                </a:path>
                <a:path w="1594484" h="925829">
                  <a:moveTo>
                    <a:pt x="498043" y="161531"/>
                  </a:moveTo>
                  <a:lnTo>
                    <a:pt x="495757" y="155702"/>
                  </a:lnTo>
                  <a:lnTo>
                    <a:pt x="492683" y="152793"/>
                  </a:lnTo>
                  <a:lnTo>
                    <a:pt x="491070" y="151269"/>
                  </a:lnTo>
                  <a:lnTo>
                    <a:pt x="488848" y="149123"/>
                  </a:lnTo>
                  <a:lnTo>
                    <a:pt x="486511" y="146850"/>
                  </a:lnTo>
                  <a:lnTo>
                    <a:pt x="481063" y="144691"/>
                  </a:lnTo>
                  <a:lnTo>
                    <a:pt x="469277" y="144691"/>
                  </a:lnTo>
                  <a:lnTo>
                    <a:pt x="464705" y="146215"/>
                  </a:lnTo>
                  <a:lnTo>
                    <a:pt x="460908" y="149123"/>
                  </a:lnTo>
                  <a:lnTo>
                    <a:pt x="462559" y="128358"/>
                  </a:lnTo>
                  <a:lnTo>
                    <a:pt x="494487" y="128358"/>
                  </a:lnTo>
                  <a:lnTo>
                    <a:pt x="494487" y="119507"/>
                  </a:lnTo>
                  <a:lnTo>
                    <a:pt x="454317" y="119507"/>
                  </a:lnTo>
                  <a:lnTo>
                    <a:pt x="451154" y="159004"/>
                  </a:lnTo>
                  <a:lnTo>
                    <a:pt x="458749" y="159004"/>
                  </a:lnTo>
                  <a:lnTo>
                    <a:pt x="462432" y="154825"/>
                  </a:lnTo>
                  <a:lnTo>
                    <a:pt x="466991" y="152793"/>
                  </a:lnTo>
                  <a:lnTo>
                    <a:pt x="476999" y="152793"/>
                  </a:lnTo>
                  <a:lnTo>
                    <a:pt x="480809" y="154317"/>
                  </a:lnTo>
                  <a:lnTo>
                    <a:pt x="486638" y="160375"/>
                  </a:lnTo>
                  <a:lnTo>
                    <a:pt x="488149" y="164503"/>
                  </a:lnTo>
                  <a:lnTo>
                    <a:pt x="488149" y="174904"/>
                  </a:lnTo>
                  <a:lnTo>
                    <a:pt x="486638" y="179247"/>
                  </a:lnTo>
                  <a:lnTo>
                    <a:pt x="483844" y="182740"/>
                  </a:lnTo>
                  <a:lnTo>
                    <a:pt x="480936" y="186258"/>
                  </a:lnTo>
                  <a:lnTo>
                    <a:pt x="477126" y="187998"/>
                  </a:lnTo>
                  <a:lnTo>
                    <a:pt x="468896" y="187998"/>
                  </a:lnTo>
                  <a:lnTo>
                    <a:pt x="465721" y="186893"/>
                  </a:lnTo>
                  <a:lnTo>
                    <a:pt x="463194" y="184708"/>
                  </a:lnTo>
                  <a:lnTo>
                    <a:pt x="460527" y="182524"/>
                  </a:lnTo>
                  <a:lnTo>
                    <a:pt x="459003" y="179158"/>
                  </a:lnTo>
                  <a:lnTo>
                    <a:pt x="458495" y="174650"/>
                  </a:lnTo>
                  <a:lnTo>
                    <a:pt x="448487" y="174650"/>
                  </a:lnTo>
                  <a:lnTo>
                    <a:pt x="449249" y="181584"/>
                  </a:lnTo>
                  <a:lnTo>
                    <a:pt x="451789" y="186791"/>
                  </a:lnTo>
                  <a:lnTo>
                    <a:pt x="456349" y="190296"/>
                  </a:lnTo>
                  <a:lnTo>
                    <a:pt x="460781" y="193802"/>
                  </a:lnTo>
                  <a:lnTo>
                    <a:pt x="466229" y="195541"/>
                  </a:lnTo>
                  <a:lnTo>
                    <a:pt x="480301" y="195541"/>
                  </a:lnTo>
                  <a:lnTo>
                    <a:pt x="486511" y="193027"/>
                  </a:lnTo>
                  <a:lnTo>
                    <a:pt x="491045" y="187998"/>
                  </a:lnTo>
                  <a:lnTo>
                    <a:pt x="495757" y="182918"/>
                  </a:lnTo>
                  <a:lnTo>
                    <a:pt x="498043" y="176555"/>
                  </a:lnTo>
                  <a:lnTo>
                    <a:pt x="498043" y="161531"/>
                  </a:lnTo>
                  <a:close/>
                </a:path>
                <a:path w="1594484" h="925829">
                  <a:moveTo>
                    <a:pt x="520166" y="762901"/>
                  </a:moveTo>
                  <a:lnTo>
                    <a:pt x="512356" y="737844"/>
                  </a:lnTo>
                  <a:lnTo>
                    <a:pt x="510717" y="735545"/>
                  </a:lnTo>
                  <a:lnTo>
                    <a:pt x="510717" y="764451"/>
                  </a:lnTo>
                  <a:lnTo>
                    <a:pt x="505637" y="769797"/>
                  </a:lnTo>
                  <a:lnTo>
                    <a:pt x="500570" y="772464"/>
                  </a:lnTo>
                  <a:lnTo>
                    <a:pt x="490943" y="772464"/>
                  </a:lnTo>
                  <a:lnTo>
                    <a:pt x="487654" y="770851"/>
                  </a:lnTo>
                  <a:lnTo>
                    <a:pt x="482574" y="764425"/>
                  </a:lnTo>
                  <a:lnTo>
                    <a:pt x="481317" y="760310"/>
                  </a:lnTo>
                  <a:lnTo>
                    <a:pt x="481317" y="750316"/>
                  </a:lnTo>
                  <a:lnTo>
                    <a:pt x="510717" y="764451"/>
                  </a:lnTo>
                  <a:lnTo>
                    <a:pt x="510717" y="735545"/>
                  </a:lnTo>
                  <a:lnTo>
                    <a:pt x="509193" y="733399"/>
                  </a:lnTo>
                  <a:lnTo>
                    <a:pt x="502856" y="730288"/>
                  </a:lnTo>
                  <a:lnTo>
                    <a:pt x="487654" y="730288"/>
                  </a:lnTo>
                  <a:lnTo>
                    <a:pt x="481939" y="732777"/>
                  </a:lnTo>
                  <a:lnTo>
                    <a:pt x="477697" y="737844"/>
                  </a:lnTo>
                  <a:lnTo>
                    <a:pt x="473456" y="742746"/>
                  </a:lnTo>
                  <a:lnTo>
                    <a:pt x="471297" y="748779"/>
                  </a:lnTo>
                  <a:lnTo>
                    <a:pt x="471297" y="762901"/>
                  </a:lnTo>
                  <a:lnTo>
                    <a:pt x="473456" y="768667"/>
                  </a:lnTo>
                  <a:lnTo>
                    <a:pt x="482066" y="777748"/>
                  </a:lnTo>
                  <a:lnTo>
                    <a:pt x="487400" y="780008"/>
                  </a:lnTo>
                  <a:lnTo>
                    <a:pt x="500062" y="780008"/>
                  </a:lnTo>
                  <a:lnTo>
                    <a:pt x="505637" y="777290"/>
                  </a:lnTo>
                  <a:lnTo>
                    <a:pt x="510032" y="772464"/>
                  </a:lnTo>
                  <a:lnTo>
                    <a:pt x="510590" y="771855"/>
                  </a:lnTo>
                  <a:lnTo>
                    <a:pt x="510082" y="780961"/>
                  </a:lnTo>
                  <a:lnTo>
                    <a:pt x="508431" y="787933"/>
                  </a:lnTo>
                  <a:lnTo>
                    <a:pt x="505510" y="792784"/>
                  </a:lnTo>
                  <a:lnTo>
                    <a:pt x="502729" y="797636"/>
                  </a:lnTo>
                  <a:lnTo>
                    <a:pt x="499059" y="800049"/>
                  </a:lnTo>
                  <a:lnTo>
                    <a:pt x="487273" y="800049"/>
                  </a:lnTo>
                  <a:lnTo>
                    <a:pt x="483336" y="796366"/>
                  </a:lnTo>
                  <a:lnTo>
                    <a:pt x="482447" y="788987"/>
                  </a:lnTo>
                  <a:lnTo>
                    <a:pt x="472567" y="788987"/>
                  </a:lnTo>
                  <a:lnTo>
                    <a:pt x="473456" y="795134"/>
                  </a:lnTo>
                  <a:lnTo>
                    <a:pt x="475742" y="799782"/>
                  </a:lnTo>
                  <a:lnTo>
                    <a:pt x="483590" y="806043"/>
                  </a:lnTo>
                  <a:lnTo>
                    <a:pt x="488276" y="807593"/>
                  </a:lnTo>
                  <a:lnTo>
                    <a:pt x="493852" y="807593"/>
                  </a:lnTo>
                  <a:lnTo>
                    <a:pt x="505485" y="805027"/>
                  </a:lnTo>
                  <a:lnTo>
                    <a:pt x="510832" y="800049"/>
                  </a:lnTo>
                  <a:lnTo>
                    <a:pt x="513753" y="797331"/>
                  </a:lnTo>
                  <a:lnTo>
                    <a:pt x="518706" y="784504"/>
                  </a:lnTo>
                  <a:lnTo>
                    <a:pt x="519861" y="771855"/>
                  </a:lnTo>
                  <a:lnTo>
                    <a:pt x="520153" y="768667"/>
                  </a:lnTo>
                  <a:lnTo>
                    <a:pt x="520166" y="762901"/>
                  </a:lnTo>
                  <a:close/>
                </a:path>
                <a:path w="1594484" h="925829">
                  <a:moveTo>
                    <a:pt x="532130" y="67221"/>
                  </a:moveTo>
                  <a:lnTo>
                    <a:pt x="496011" y="67221"/>
                  </a:lnTo>
                  <a:lnTo>
                    <a:pt x="496138" y="65062"/>
                  </a:lnTo>
                  <a:lnTo>
                    <a:pt x="500697" y="60261"/>
                  </a:lnTo>
                  <a:lnTo>
                    <a:pt x="509574" y="52793"/>
                  </a:lnTo>
                  <a:lnTo>
                    <a:pt x="518439" y="45440"/>
                  </a:lnTo>
                  <a:lnTo>
                    <a:pt x="524395" y="39624"/>
                  </a:lnTo>
                  <a:lnTo>
                    <a:pt x="527443" y="35445"/>
                  </a:lnTo>
                  <a:lnTo>
                    <a:pt x="530352" y="31267"/>
                  </a:lnTo>
                  <a:lnTo>
                    <a:pt x="531876" y="26454"/>
                  </a:lnTo>
                  <a:lnTo>
                    <a:pt x="531876" y="15062"/>
                  </a:lnTo>
                  <a:lnTo>
                    <a:pt x="529844" y="10007"/>
                  </a:lnTo>
                  <a:lnTo>
                    <a:pt x="527367" y="7594"/>
                  </a:lnTo>
                  <a:lnTo>
                    <a:pt x="525792" y="6083"/>
                  </a:lnTo>
                  <a:lnTo>
                    <a:pt x="521741" y="2032"/>
                  </a:lnTo>
                  <a:lnTo>
                    <a:pt x="516039" y="0"/>
                  </a:lnTo>
                  <a:lnTo>
                    <a:pt x="501586" y="0"/>
                  </a:lnTo>
                  <a:lnTo>
                    <a:pt x="495884" y="2032"/>
                  </a:lnTo>
                  <a:lnTo>
                    <a:pt x="487273" y="9880"/>
                  </a:lnTo>
                  <a:lnTo>
                    <a:pt x="484860" y="15062"/>
                  </a:lnTo>
                  <a:lnTo>
                    <a:pt x="484352" y="21653"/>
                  </a:lnTo>
                  <a:lnTo>
                    <a:pt x="494233" y="21653"/>
                  </a:lnTo>
                  <a:lnTo>
                    <a:pt x="494614" y="17094"/>
                  </a:lnTo>
                  <a:lnTo>
                    <a:pt x="496138" y="13550"/>
                  </a:lnTo>
                  <a:lnTo>
                    <a:pt x="501459" y="8737"/>
                  </a:lnTo>
                  <a:lnTo>
                    <a:pt x="504634" y="7594"/>
                  </a:lnTo>
                  <a:lnTo>
                    <a:pt x="512737" y="7594"/>
                  </a:lnTo>
                  <a:lnTo>
                    <a:pt x="516039" y="8737"/>
                  </a:lnTo>
                  <a:lnTo>
                    <a:pt x="520852" y="13550"/>
                  </a:lnTo>
                  <a:lnTo>
                    <a:pt x="521995" y="16713"/>
                  </a:lnTo>
                  <a:lnTo>
                    <a:pt x="521995" y="25450"/>
                  </a:lnTo>
                  <a:lnTo>
                    <a:pt x="494741" y="53797"/>
                  </a:lnTo>
                  <a:lnTo>
                    <a:pt x="489546" y="58864"/>
                  </a:lnTo>
                  <a:lnTo>
                    <a:pt x="483971" y="67221"/>
                  </a:lnTo>
                  <a:lnTo>
                    <a:pt x="482574" y="71526"/>
                  </a:lnTo>
                  <a:lnTo>
                    <a:pt x="482574" y="76085"/>
                  </a:lnTo>
                  <a:lnTo>
                    <a:pt x="532130" y="76085"/>
                  </a:lnTo>
                  <a:lnTo>
                    <a:pt x="532130" y="67221"/>
                  </a:lnTo>
                  <a:close/>
                </a:path>
                <a:path w="1594484" h="925829">
                  <a:moveTo>
                    <a:pt x="546582" y="795870"/>
                  </a:moveTo>
                  <a:lnTo>
                    <a:pt x="536054" y="795870"/>
                  </a:lnTo>
                  <a:lnTo>
                    <a:pt x="536054" y="806323"/>
                  </a:lnTo>
                  <a:lnTo>
                    <a:pt x="546582" y="806323"/>
                  </a:lnTo>
                  <a:lnTo>
                    <a:pt x="546582" y="795870"/>
                  </a:lnTo>
                  <a:close/>
                </a:path>
                <a:path w="1594484" h="925829">
                  <a:moveTo>
                    <a:pt x="550633" y="893203"/>
                  </a:moveTo>
                  <a:lnTo>
                    <a:pt x="548474" y="887437"/>
                  </a:lnTo>
                  <a:lnTo>
                    <a:pt x="544830" y="883589"/>
                  </a:lnTo>
                  <a:lnTo>
                    <a:pt x="540626" y="879170"/>
                  </a:lnTo>
                  <a:lnTo>
                    <a:pt x="540626" y="895794"/>
                  </a:lnTo>
                  <a:lnTo>
                    <a:pt x="540626" y="905776"/>
                  </a:lnTo>
                  <a:lnTo>
                    <a:pt x="539356" y="909929"/>
                  </a:lnTo>
                  <a:lnTo>
                    <a:pt x="536879" y="913345"/>
                  </a:lnTo>
                  <a:lnTo>
                    <a:pt x="534416" y="916584"/>
                  </a:lnTo>
                  <a:lnTo>
                    <a:pt x="531114" y="918260"/>
                  </a:lnTo>
                  <a:lnTo>
                    <a:pt x="522249" y="918260"/>
                  </a:lnTo>
                  <a:lnTo>
                    <a:pt x="518439" y="915962"/>
                  </a:lnTo>
                  <a:lnTo>
                    <a:pt x="515581" y="911263"/>
                  </a:lnTo>
                  <a:lnTo>
                    <a:pt x="512737" y="906780"/>
                  </a:lnTo>
                  <a:lnTo>
                    <a:pt x="511352" y="900201"/>
                  </a:lnTo>
                  <a:lnTo>
                    <a:pt x="511225" y="891641"/>
                  </a:lnTo>
                  <a:lnTo>
                    <a:pt x="516166" y="886269"/>
                  </a:lnTo>
                  <a:lnTo>
                    <a:pt x="520179" y="884199"/>
                  </a:lnTo>
                  <a:lnTo>
                    <a:pt x="521360" y="883589"/>
                  </a:lnTo>
                  <a:lnTo>
                    <a:pt x="530860" y="883589"/>
                  </a:lnTo>
                  <a:lnTo>
                    <a:pt x="534289" y="885190"/>
                  </a:lnTo>
                  <a:lnTo>
                    <a:pt x="539356" y="891654"/>
                  </a:lnTo>
                  <a:lnTo>
                    <a:pt x="540626" y="895794"/>
                  </a:lnTo>
                  <a:lnTo>
                    <a:pt x="540626" y="879170"/>
                  </a:lnTo>
                  <a:lnTo>
                    <a:pt x="539864" y="878357"/>
                  </a:lnTo>
                  <a:lnTo>
                    <a:pt x="534543" y="876084"/>
                  </a:lnTo>
                  <a:lnTo>
                    <a:pt x="521868" y="876084"/>
                  </a:lnTo>
                  <a:lnTo>
                    <a:pt x="516166" y="878789"/>
                  </a:lnTo>
                  <a:lnTo>
                    <a:pt x="511352" y="884199"/>
                  </a:lnTo>
                  <a:lnTo>
                    <a:pt x="511848" y="875118"/>
                  </a:lnTo>
                  <a:lnTo>
                    <a:pt x="513499" y="868159"/>
                  </a:lnTo>
                  <a:lnTo>
                    <a:pt x="516293" y="863307"/>
                  </a:lnTo>
                  <a:lnTo>
                    <a:pt x="519201" y="858469"/>
                  </a:lnTo>
                  <a:lnTo>
                    <a:pt x="522884" y="856043"/>
                  </a:lnTo>
                  <a:lnTo>
                    <a:pt x="534543" y="856043"/>
                  </a:lnTo>
                  <a:lnTo>
                    <a:pt x="538594" y="859739"/>
                  </a:lnTo>
                  <a:lnTo>
                    <a:pt x="539356" y="867105"/>
                  </a:lnTo>
                  <a:lnTo>
                    <a:pt x="549363" y="867105"/>
                  </a:lnTo>
                  <a:lnTo>
                    <a:pt x="548474" y="860945"/>
                  </a:lnTo>
                  <a:lnTo>
                    <a:pt x="546074" y="856322"/>
                  </a:lnTo>
                  <a:lnTo>
                    <a:pt x="545731" y="856043"/>
                  </a:lnTo>
                  <a:lnTo>
                    <a:pt x="542264" y="853186"/>
                  </a:lnTo>
                  <a:lnTo>
                    <a:pt x="538340" y="850061"/>
                  </a:lnTo>
                  <a:lnTo>
                    <a:pt x="533654" y="848499"/>
                  </a:lnTo>
                  <a:lnTo>
                    <a:pt x="527951" y="848499"/>
                  </a:lnTo>
                  <a:lnTo>
                    <a:pt x="501777" y="887437"/>
                  </a:lnTo>
                  <a:lnTo>
                    <a:pt x="501688" y="891641"/>
                  </a:lnTo>
                  <a:lnTo>
                    <a:pt x="501992" y="897813"/>
                  </a:lnTo>
                  <a:lnTo>
                    <a:pt x="519074" y="925804"/>
                  </a:lnTo>
                  <a:lnTo>
                    <a:pt x="534289" y="925804"/>
                  </a:lnTo>
                  <a:lnTo>
                    <a:pt x="539864" y="923315"/>
                  </a:lnTo>
                  <a:lnTo>
                    <a:pt x="544233" y="918260"/>
                  </a:lnTo>
                  <a:lnTo>
                    <a:pt x="548474" y="913345"/>
                  </a:lnTo>
                  <a:lnTo>
                    <a:pt x="550633" y="907313"/>
                  </a:lnTo>
                  <a:lnTo>
                    <a:pt x="550633" y="893203"/>
                  </a:lnTo>
                  <a:close/>
                </a:path>
                <a:path w="1594484" h="925829">
                  <a:moveTo>
                    <a:pt x="557479" y="156972"/>
                  </a:moveTo>
                  <a:lnTo>
                    <a:pt x="555929" y="140030"/>
                  </a:lnTo>
                  <a:lnTo>
                    <a:pt x="551332" y="127914"/>
                  </a:lnTo>
                  <a:lnTo>
                    <a:pt x="549135" y="125831"/>
                  </a:lnTo>
                  <a:lnTo>
                    <a:pt x="547458" y="124244"/>
                  </a:lnTo>
                  <a:lnTo>
                    <a:pt x="547458" y="145453"/>
                  </a:lnTo>
                  <a:lnTo>
                    <a:pt x="547458" y="168554"/>
                  </a:lnTo>
                  <a:lnTo>
                    <a:pt x="546201" y="176606"/>
                  </a:lnTo>
                  <a:lnTo>
                    <a:pt x="541375" y="185724"/>
                  </a:lnTo>
                  <a:lnTo>
                    <a:pt x="537705" y="187998"/>
                  </a:lnTo>
                  <a:lnTo>
                    <a:pt x="528332" y="187998"/>
                  </a:lnTo>
                  <a:lnTo>
                    <a:pt x="524776" y="185724"/>
                  </a:lnTo>
                  <a:lnTo>
                    <a:pt x="522249" y="181165"/>
                  </a:lnTo>
                  <a:lnTo>
                    <a:pt x="519836" y="176606"/>
                  </a:lnTo>
                  <a:lnTo>
                    <a:pt x="518566" y="168554"/>
                  </a:lnTo>
                  <a:lnTo>
                    <a:pt x="518566" y="145453"/>
                  </a:lnTo>
                  <a:lnTo>
                    <a:pt x="519836" y="137350"/>
                  </a:lnTo>
                  <a:lnTo>
                    <a:pt x="522249" y="132664"/>
                  </a:lnTo>
                  <a:lnTo>
                    <a:pt x="524776" y="128104"/>
                  </a:lnTo>
                  <a:lnTo>
                    <a:pt x="528332" y="125831"/>
                  </a:lnTo>
                  <a:lnTo>
                    <a:pt x="537705" y="125831"/>
                  </a:lnTo>
                  <a:lnTo>
                    <a:pt x="541375" y="128104"/>
                  </a:lnTo>
                  <a:lnTo>
                    <a:pt x="543788" y="132664"/>
                  </a:lnTo>
                  <a:lnTo>
                    <a:pt x="546201" y="137350"/>
                  </a:lnTo>
                  <a:lnTo>
                    <a:pt x="547458" y="145453"/>
                  </a:lnTo>
                  <a:lnTo>
                    <a:pt x="547458" y="124244"/>
                  </a:lnTo>
                  <a:lnTo>
                    <a:pt x="543687" y="120662"/>
                  </a:lnTo>
                  <a:lnTo>
                    <a:pt x="533019" y="118237"/>
                  </a:lnTo>
                  <a:lnTo>
                    <a:pt x="522376" y="120662"/>
                  </a:lnTo>
                  <a:lnTo>
                    <a:pt x="514769" y="127914"/>
                  </a:lnTo>
                  <a:lnTo>
                    <a:pt x="510209" y="140030"/>
                  </a:lnTo>
                  <a:lnTo>
                    <a:pt x="508685" y="156972"/>
                  </a:lnTo>
                  <a:lnTo>
                    <a:pt x="510209" y="173850"/>
                  </a:lnTo>
                  <a:lnTo>
                    <a:pt x="514769" y="185902"/>
                  </a:lnTo>
                  <a:lnTo>
                    <a:pt x="522376" y="193128"/>
                  </a:lnTo>
                  <a:lnTo>
                    <a:pt x="533019" y="195541"/>
                  </a:lnTo>
                  <a:lnTo>
                    <a:pt x="543687" y="193128"/>
                  </a:lnTo>
                  <a:lnTo>
                    <a:pt x="549109" y="187998"/>
                  </a:lnTo>
                  <a:lnTo>
                    <a:pt x="551332" y="185902"/>
                  </a:lnTo>
                  <a:lnTo>
                    <a:pt x="555929" y="173850"/>
                  </a:lnTo>
                  <a:lnTo>
                    <a:pt x="557479" y="156972"/>
                  </a:lnTo>
                  <a:close/>
                </a:path>
                <a:path w="1594484" h="925829">
                  <a:moveTo>
                    <a:pt x="609561" y="797458"/>
                  </a:moveTo>
                  <a:lnTo>
                    <a:pt x="573316" y="797458"/>
                  </a:lnTo>
                  <a:lnTo>
                    <a:pt x="573570" y="795274"/>
                  </a:lnTo>
                  <a:lnTo>
                    <a:pt x="578129" y="790473"/>
                  </a:lnTo>
                  <a:lnTo>
                    <a:pt x="595871" y="775652"/>
                  </a:lnTo>
                  <a:lnTo>
                    <a:pt x="601827" y="769874"/>
                  </a:lnTo>
                  <a:lnTo>
                    <a:pt x="604875" y="765708"/>
                  </a:lnTo>
                  <a:lnTo>
                    <a:pt x="607783" y="761542"/>
                  </a:lnTo>
                  <a:lnTo>
                    <a:pt x="609307" y="756742"/>
                  </a:lnTo>
                  <a:lnTo>
                    <a:pt x="609307" y="745286"/>
                  </a:lnTo>
                  <a:lnTo>
                    <a:pt x="607275" y="740270"/>
                  </a:lnTo>
                  <a:lnTo>
                    <a:pt x="604812" y="737844"/>
                  </a:lnTo>
                  <a:lnTo>
                    <a:pt x="599173" y="732282"/>
                  </a:lnTo>
                  <a:lnTo>
                    <a:pt x="593471" y="730288"/>
                  </a:lnTo>
                  <a:lnTo>
                    <a:pt x="579018" y="730288"/>
                  </a:lnTo>
                  <a:lnTo>
                    <a:pt x="573316" y="732256"/>
                  </a:lnTo>
                  <a:lnTo>
                    <a:pt x="564705" y="740105"/>
                  </a:lnTo>
                  <a:lnTo>
                    <a:pt x="562292" y="745350"/>
                  </a:lnTo>
                  <a:lnTo>
                    <a:pt x="561784" y="751903"/>
                  </a:lnTo>
                  <a:lnTo>
                    <a:pt x="571665" y="751903"/>
                  </a:lnTo>
                  <a:lnTo>
                    <a:pt x="572046" y="747280"/>
                  </a:lnTo>
                  <a:lnTo>
                    <a:pt x="573570" y="743788"/>
                  </a:lnTo>
                  <a:lnTo>
                    <a:pt x="576262" y="741387"/>
                  </a:lnTo>
                  <a:lnTo>
                    <a:pt x="578764" y="739038"/>
                  </a:lnTo>
                  <a:lnTo>
                    <a:pt x="582066" y="737844"/>
                  </a:lnTo>
                  <a:lnTo>
                    <a:pt x="590042" y="737844"/>
                  </a:lnTo>
                  <a:lnTo>
                    <a:pt x="593483" y="739038"/>
                  </a:lnTo>
                  <a:lnTo>
                    <a:pt x="595896" y="741413"/>
                  </a:lnTo>
                  <a:lnTo>
                    <a:pt x="598157" y="743737"/>
                  </a:lnTo>
                  <a:lnTo>
                    <a:pt x="599427" y="746988"/>
                  </a:lnTo>
                  <a:lnTo>
                    <a:pt x="599427" y="755688"/>
                  </a:lnTo>
                  <a:lnTo>
                    <a:pt x="572173" y="784009"/>
                  </a:lnTo>
                  <a:lnTo>
                    <a:pt x="566978" y="789127"/>
                  </a:lnTo>
                  <a:lnTo>
                    <a:pt x="561390" y="797458"/>
                  </a:lnTo>
                  <a:lnTo>
                    <a:pt x="559879" y="801776"/>
                  </a:lnTo>
                  <a:lnTo>
                    <a:pt x="559879" y="806323"/>
                  </a:lnTo>
                  <a:lnTo>
                    <a:pt x="609561" y="806323"/>
                  </a:lnTo>
                  <a:lnTo>
                    <a:pt x="609561" y="797458"/>
                  </a:lnTo>
                  <a:close/>
                </a:path>
                <a:path w="1594484" h="925829">
                  <a:moveTo>
                    <a:pt x="610196" y="849769"/>
                  </a:moveTo>
                  <a:lnTo>
                    <a:pt x="561784" y="849769"/>
                  </a:lnTo>
                  <a:lnTo>
                    <a:pt x="561784" y="858647"/>
                  </a:lnTo>
                  <a:lnTo>
                    <a:pt x="600062" y="858647"/>
                  </a:lnTo>
                  <a:lnTo>
                    <a:pt x="572173" y="924521"/>
                  </a:lnTo>
                  <a:lnTo>
                    <a:pt x="582942" y="924521"/>
                  </a:lnTo>
                  <a:lnTo>
                    <a:pt x="610196" y="856564"/>
                  </a:lnTo>
                  <a:lnTo>
                    <a:pt x="610196" y="849769"/>
                  </a:lnTo>
                  <a:close/>
                </a:path>
                <a:path w="1594484" h="925829">
                  <a:moveTo>
                    <a:pt x="670394" y="896531"/>
                  </a:moveTo>
                  <a:lnTo>
                    <a:pt x="665200" y="890054"/>
                  </a:lnTo>
                  <a:lnTo>
                    <a:pt x="663879" y="889444"/>
                  </a:lnTo>
                  <a:lnTo>
                    <a:pt x="660374" y="887844"/>
                  </a:lnTo>
                  <a:lnTo>
                    <a:pt x="660374" y="901458"/>
                  </a:lnTo>
                  <a:lnTo>
                    <a:pt x="660374" y="908900"/>
                  </a:lnTo>
                  <a:lnTo>
                    <a:pt x="659117" y="912215"/>
                  </a:lnTo>
                  <a:lnTo>
                    <a:pt x="656323" y="914641"/>
                  </a:lnTo>
                  <a:lnTo>
                    <a:pt x="653669" y="917041"/>
                  </a:lnTo>
                  <a:lnTo>
                    <a:pt x="650113" y="918260"/>
                  </a:lnTo>
                  <a:lnTo>
                    <a:pt x="641248" y="918260"/>
                  </a:lnTo>
                  <a:lnTo>
                    <a:pt x="637692" y="917041"/>
                  </a:lnTo>
                  <a:lnTo>
                    <a:pt x="635038" y="914641"/>
                  </a:lnTo>
                  <a:lnTo>
                    <a:pt x="632244" y="912215"/>
                  </a:lnTo>
                  <a:lnTo>
                    <a:pt x="630974" y="908900"/>
                  </a:lnTo>
                  <a:lnTo>
                    <a:pt x="630974" y="901458"/>
                  </a:lnTo>
                  <a:lnTo>
                    <a:pt x="632117" y="898690"/>
                  </a:lnTo>
                  <a:lnTo>
                    <a:pt x="634530" y="896353"/>
                  </a:lnTo>
                  <a:lnTo>
                    <a:pt x="636803" y="894029"/>
                  </a:lnTo>
                  <a:lnTo>
                    <a:pt x="640613" y="891730"/>
                  </a:lnTo>
                  <a:lnTo>
                    <a:pt x="645680" y="889444"/>
                  </a:lnTo>
                  <a:lnTo>
                    <a:pt x="650748" y="891730"/>
                  </a:lnTo>
                  <a:lnTo>
                    <a:pt x="654545" y="894029"/>
                  </a:lnTo>
                  <a:lnTo>
                    <a:pt x="656831" y="896353"/>
                  </a:lnTo>
                  <a:lnTo>
                    <a:pt x="659244" y="898690"/>
                  </a:lnTo>
                  <a:lnTo>
                    <a:pt x="660374" y="901458"/>
                  </a:lnTo>
                  <a:lnTo>
                    <a:pt x="660374" y="887844"/>
                  </a:lnTo>
                  <a:lnTo>
                    <a:pt x="654799" y="885266"/>
                  </a:lnTo>
                  <a:lnTo>
                    <a:pt x="661644" y="881278"/>
                  </a:lnTo>
                  <a:lnTo>
                    <a:pt x="663168" y="880402"/>
                  </a:lnTo>
                  <a:lnTo>
                    <a:pt x="667346" y="874318"/>
                  </a:lnTo>
                  <a:lnTo>
                    <a:pt x="667346" y="861593"/>
                  </a:lnTo>
                  <a:lnTo>
                    <a:pt x="665454" y="857161"/>
                  </a:lnTo>
                  <a:lnTo>
                    <a:pt x="664133" y="856043"/>
                  </a:lnTo>
                  <a:lnTo>
                    <a:pt x="661390" y="853694"/>
                  </a:lnTo>
                  <a:lnTo>
                    <a:pt x="657466" y="850226"/>
                  </a:lnTo>
                  <a:lnTo>
                    <a:pt x="657466" y="863574"/>
                  </a:lnTo>
                  <a:lnTo>
                    <a:pt x="657466" y="872985"/>
                  </a:lnTo>
                  <a:lnTo>
                    <a:pt x="653542" y="877747"/>
                  </a:lnTo>
                  <a:lnTo>
                    <a:pt x="645680" y="881278"/>
                  </a:lnTo>
                  <a:lnTo>
                    <a:pt x="637819" y="877747"/>
                  </a:lnTo>
                  <a:lnTo>
                    <a:pt x="633895" y="872985"/>
                  </a:lnTo>
                  <a:lnTo>
                    <a:pt x="633895" y="863574"/>
                  </a:lnTo>
                  <a:lnTo>
                    <a:pt x="634911" y="860894"/>
                  </a:lnTo>
                  <a:lnTo>
                    <a:pt x="637057" y="858951"/>
                  </a:lnTo>
                  <a:lnTo>
                    <a:pt x="639089" y="857021"/>
                  </a:lnTo>
                  <a:lnTo>
                    <a:pt x="641997" y="856043"/>
                  </a:lnTo>
                  <a:lnTo>
                    <a:pt x="649351" y="856043"/>
                  </a:lnTo>
                  <a:lnTo>
                    <a:pt x="652272" y="857021"/>
                  </a:lnTo>
                  <a:lnTo>
                    <a:pt x="654291" y="858951"/>
                  </a:lnTo>
                  <a:lnTo>
                    <a:pt x="656450" y="860894"/>
                  </a:lnTo>
                  <a:lnTo>
                    <a:pt x="657466" y="863574"/>
                  </a:lnTo>
                  <a:lnTo>
                    <a:pt x="657466" y="850226"/>
                  </a:lnTo>
                  <a:lnTo>
                    <a:pt x="652145" y="848499"/>
                  </a:lnTo>
                  <a:lnTo>
                    <a:pt x="639089" y="848499"/>
                  </a:lnTo>
                  <a:lnTo>
                    <a:pt x="633895" y="850226"/>
                  </a:lnTo>
                  <a:lnTo>
                    <a:pt x="629970" y="853694"/>
                  </a:lnTo>
                  <a:lnTo>
                    <a:pt x="625906" y="857161"/>
                  </a:lnTo>
                  <a:lnTo>
                    <a:pt x="623887" y="861593"/>
                  </a:lnTo>
                  <a:lnTo>
                    <a:pt x="623887" y="874318"/>
                  </a:lnTo>
                  <a:lnTo>
                    <a:pt x="628065" y="880402"/>
                  </a:lnTo>
                  <a:lnTo>
                    <a:pt x="636549" y="885266"/>
                  </a:lnTo>
                  <a:lnTo>
                    <a:pt x="626160" y="890054"/>
                  </a:lnTo>
                  <a:lnTo>
                    <a:pt x="620966" y="896531"/>
                  </a:lnTo>
                  <a:lnTo>
                    <a:pt x="620966" y="910983"/>
                  </a:lnTo>
                  <a:lnTo>
                    <a:pt x="623252" y="916063"/>
                  </a:lnTo>
                  <a:lnTo>
                    <a:pt x="632371" y="923848"/>
                  </a:lnTo>
                  <a:lnTo>
                    <a:pt x="638327" y="925804"/>
                  </a:lnTo>
                  <a:lnTo>
                    <a:pt x="653034" y="925804"/>
                  </a:lnTo>
                  <a:lnTo>
                    <a:pt x="658990" y="923848"/>
                  </a:lnTo>
                  <a:lnTo>
                    <a:pt x="665543" y="918260"/>
                  </a:lnTo>
                  <a:lnTo>
                    <a:pt x="668108" y="916063"/>
                  </a:lnTo>
                  <a:lnTo>
                    <a:pt x="670394" y="910983"/>
                  </a:lnTo>
                  <a:lnTo>
                    <a:pt x="670394" y="896531"/>
                  </a:lnTo>
                  <a:close/>
                </a:path>
                <a:path w="1594484" h="925829">
                  <a:moveTo>
                    <a:pt x="670394" y="774992"/>
                  </a:moveTo>
                  <a:lnTo>
                    <a:pt x="668235" y="769226"/>
                  </a:lnTo>
                  <a:lnTo>
                    <a:pt x="664578" y="765378"/>
                  </a:lnTo>
                  <a:lnTo>
                    <a:pt x="660374" y="760945"/>
                  </a:lnTo>
                  <a:lnTo>
                    <a:pt x="660374" y="777582"/>
                  </a:lnTo>
                  <a:lnTo>
                    <a:pt x="660374" y="787577"/>
                  </a:lnTo>
                  <a:lnTo>
                    <a:pt x="659117" y="791718"/>
                  </a:lnTo>
                  <a:lnTo>
                    <a:pt x="656628" y="795147"/>
                  </a:lnTo>
                  <a:lnTo>
                    <a:pt x="654164" y="798385"/>
                  </a:lnTo>
                  <a:lnTo>
                    <a:pt x="650875" y="800049"/>
                  </a:lnTo>
                  <a:lnTo>
                    <a:pt x="641997" y="800049"/>
                  </a:lnTo>
                  <a:lnTo>
                    <a:pt x="638200" y="797763"/>
                  </a:lnTo>
                  <a:lnTo>
                    <a:pt x="632625" y="788581"/>
                  </a:lnTo>
                  <a:lnTo>
                    <a:pt x="631101" y="782002"/>
                  </a:lnTo>
                  <a:lnTo>
                    <a:pt x="630974" y="773430"/>
                  </a:lnTo>
                  <a:lnTo>
                    <a:pt x="636041" y="768057"/>
                  </a:lnTo>
                  <a:lnTo>
                    <a:pt x="639965" y="765987"/>
                  </a:lnTo>
                  <a:lnTo>
                    <a:pt x="641121" y="765378"/>
                  </a:lnTo>
                  <a:lnTo>
                    <a:pt x="650621" y="765378"/>
                  </a:lnTo>
                  <a:lnTo>
                    <a:pt x="654037" y="766991"/>
                  </a:lnTo>
                  <a:lnTo>
                    <a:pt x="659117" y="773455"/>
                  </a:lnTo>
                  <a:lnTo>
                    <a:pt x="660374" y="777582"/>
                  </a:lnTo>
                  <a:lnTo>
                    <a:pt x="660374" y="760945"/>
                  </a:lnTo>
                  <a:lnTo>
                    <a:pt x="659625" y="760145"/>
                  </a:lnTo>
                  <a:lnTo>
                    <a:pt x="654291" y="757885"/>
                  </a:lnTo>
                  <a:lnTo>
                    <a:pt x="641629" y="757885"/>
                  </a:lnTo>
                  <a:lnTo>
                    <a:pt x="636041" y="760577"/>
                  </a:lnTo>
                  <a:lnTo>
                    <a:pt x="631101" y="765987"/>
                  </a:lnTo>
                  <a:lnTo>
                    <a:pt x="631609" y="756907"/>
                  </a:lnTo>
                  <a:lnTo>
                    <a:pt x="633260" y="749947"/>
                  </a:lnTo>
                  <a:lnTo>
                    <a:pt x="636041" y="745109"/>
                  </a:lnTo>
                  <a:lnTo>
                    <a:pt x="638962" y="740257"/>
                  </a:lnTo>
                  <a:lnTo>
                    <a:pt x="642632" y="737844"/>
                  </a:lnTo>
                  <a:lnTo>
                    <a:pt x="654291" y="737844"/>
                  </a:lnTo>
                  <a:lnTo>
                    <a:pt x="658355" y="741527"/>
                  </a:lnTo>
                  <a:lnTo>
                    <a:pt x="659244" y="748906"/>
                  </a:lnTo>
                  <a:lnTo>
                    <a:pt x="669124" y="748906"/>
                  </a:lnTo>
                  <a:lnTo>
                    <a:pt x="653415" y="730288"/>
                  </a:lnTo>
                  <a:lnTo>
                    <a:pt x="647712" y="730288"/>
                  </a:lnTo>
                  <a:lnTo>
                    <a:pt x="621538" y="769226"/>
                  </a:lnTo>
                  <a:lnTo>
                    <a:pt x="621449" y="773430"/>
                  </a:lnTo>
                  <a:lnTo>
                    <a:pt x="621753" y="779602"/>
                  </a:lnTo>
                  <a:lnTo>
                    <a:pt x="638835" y="807593"/>
                  </a:lnTo>
                  <a:lnTo>
                    <a:pt x="654037" y="807593"/>
                  </a:lnTo>
                  <a:lnTo>
                    <a:pt x="659739" y="805116"/>
                  </a:lnTo>
                  <a:lnTo>
                    <a:pt x="663994" y="800049"/>
                  </a:lnTo>
                  <a:lnTo>
                    <a:pt x="668235" y="795147"/>
                  </a:lnTo>
                  <a:lnTo>
                    <a:pt x="670394" y="789101"/>
                  </a:lnTo>
                  <a:lnTo>
                    <a:pt x="670394" y="774992"/>
                  </a:lnTo>
                  <a:close/>
                </a:path>
                <a:path w="1594484" h="925829">
                  <a:moveTo>
                    <a:pt x="696239" y="914082"/>
                  </a:moveTo>
                  <a:lnTo>
                    <a:pt x="685723" y="914082"/>
                  </a:lnTo>
                  <a:lnTo>
                    <a:pt x="685723" y="924521"/>
                  </a:lnTo>
                  <a:lnTo>
                    <a:pt x="696239" y="924521"/>
                  </a:lnTo>
                  <a:lnTo>
                    <a:pt x="696239" y="914082"/>
                  </a:lnTo>
                  <a:close/>
                </a:path>
                <a:path w="1594484" h="925829">
                  <a:moveTo>
                    <a:pt x="729830" y="780008"/>
                  </a:moveTo>
                  <a:lnTo>
                    <a:pt x="719683" y="780008"/>
                  </a:lnTo>
                  <a:lnTo>
                    <a:pt x="719683" y="745744"/>
                  </a:lnTo>
                  <a:lnTo>
                    <a:pt x="719683" y="730605"/>
                  </a:lnTo>
                  <a:lnTo>
                    <a:pt x="712089" y="730605"/>
                  </a:lnTo>
                  <a:lnTo>
                    <a:pt x="710057" y="733564"/>
                  </a:lnTo>
                  <a:lnTo>
                    <a:pt x="710057" y="745744"/>
                  </a:lnTo>
                  <a:lnTo>
                    <a:pt x="710057" y="780008"/>
                  </a:lnTo>
                  <a:lnTo>
                    <a:pt x="686993" y="780008"/>
                  </a:lnTo>
                  <a:lnTo>
                    <a:pt x="710057" y="745744"/>
                  </a:lnTo>
                  <a:lnTo>
                    <a:pt x="710057" y="733564"/>
                  </a:lnTo>
                  <a:lnTo>
                    <a:pt x="678116" y="780008"/>
                  </a:lnTo>
                  <a:lnTo>
                    <a:pt x="678116" y="788479"/>
                  </a:lnTo>
                  <a:lnTo>
                    <a:pt x="710057" y="788479"/>
                  </a:lnTo>
                  <a:lnTo>
                    <a:pt x="710057" y="806323"/>
                  </a:lnTo>
                  <a:lnTo>
                    <a:pt x="719683" y="806323"/>
                  </a:lnTo>
                  <a:lnTo>
                    <a:pt x="719683" y="788479"/>
                  </a:lnTo>
                  <a:lnTo>
                    <a:pt x="729830" y="788479"/>
                  </a:lnTo>
                  <a:lnTo>
                    <a:pt x="729830" y="780008"/>
                  </a:lnTo>
                  <a:close/>
                </a:path>
                <a:path w="1594484" h="925829">
                  <a:moveTo>
                    <a:pt x="759866" y="849769"/>
                  </a:moveTo>
                  <a:lnTo>
                    <a:pt x="711454" y="849769"/>
                  </a:lnTo>
                  <a:lnTo>
                    <a:pt x="711454" y="858647"/>
                  </a:lnTo>
                  <a:lnTo>
                    <a:pt x="749846" y="858647"/>
                  </a:lnTo>
                  <a:lnTo>
                    <a:pt x="721842" y="924521"/>
                  </a:lnTo>
                  <a:lnTo>
                    <a:pt x="732612" y="924521"/>
                  </a:lnTo>
                  <a:lnTo>
                    <a:pt x="759866" y="856564"/>
                  </a:lnTo>
                  <a:lnTo>
                    <a:pt x="759866" y="849769"/>
                  </a:lnTo>
                  <a:close/>
                </a:path>
                <a:path w="1594484" h="925829">
                  <a:moveTo>
                    <a:pt x="789774" y="731558"/>
                  </a:moveTo>
                  <a:lnTo>
                    <a:pt x="741362" y="731558"/>
                  </a:lnTo>
                  <a:lnTo>
                    <a:pt x="741362" y="740435"/>
                  </a:lnTo>
                  <a:lnTo>
                    <a:pt x="779754" y="740435"/>
                  </a:lnTo>
                  <a:lnTo>
                    <a:pt x="751878" y="806323"/>
                  </a:lnTo>
                  <a:lnTo>
                    <a:pt x="762647" y="806323"/>
                  </a:lnTo>
                  <a:lnTo>
                    <a:pt x="789774" y="738352"/>
                  </a:lnTo>
                  <a:lnTo>
                    <a:pt x="789774" y="731558"/>
                  </a:lnTo>
                  <a:close/>
                </a:path>
                <a:path w="1594484" h="925829">
                  <a:moveTo>
                    <a:pt x="820178" y="891794"/>
                  </a:moveTo>
                  <a:lnTo>
                    <a:pt x="817905" y="885913"/>
                  </a:lnTo>
                  <a:lnTo>
                    <a:pt x="814959" y="883069"/>
                  </a:lnTo>
                  <a:lnTo>
                    <a:pt x="813346" y="881507"/>
                  </a:lnTo>
                  <a:lnTo>
                    <a:pt x="811085" y="879398"/>
                  </a:lnTo>
                  <a:lnTo>
                    <a:pt x="808647" y="877112"/>
                  </a:lnTo>
                  <a:lnTo>
                    <a:pt x="803198" y="874915"/>
                  </a:lnTo>
                  <a:lnTo>
                    <a:pt x="791413" y="874915"/>
                  </a:lnTo>
                  <a:lnTo>
                    <a:pt x="786853" y="876414"/>
                  </a:lnTo>
                  <a:lnTo>
                    <a:pt x="783183" y="879398"/>
                  </a:lnTo>
                  <a:lnTo>
                    <a:pt x="784821" y="858647"/>
                  </a:lnTo>
                  <a:lnTo>
                    <a:pt x="816635" y="858647"/>
                  </a:lnTo>
                  <a:lnTo>
                    <a:pt x="816635" y="849769"/>
                  </a:lnTo>
                  <a:lnTo>
                    <a:pt x="776592" y="849769"/>
                  </a:lnTo>
                  <a:lnTo>
                    <a:pt x="773417" y="889241"/>
                  </a:lnTo>
                  <a:lnTo>
                    <a:pt x="780897" y="889241"/>
                  </a:lnTo>
                  <a:lnTo>
                    <a:pt x="784694" y="885126"/>
                  </a:lnTo>
                  <a:lnTo>
                    <a:pt x="789139" y="883069"/>
                  </a:lnTo>
                  <a:lnTo>
                    <a:pt x="799147" y="883069"/>
                  </a:lnTo>
                  <a:lnTo>
                    <a:pt x="802944" y="884580"/>
                  </a:lnTo>
                  <a:lnTo>
                    <a:pt x="808774" y="890638"/>
                  </a:lnTo>
                  <a:lnTo>
                    <a:pt x="810298" y="894765"/>
                  </a:lnTo>
                  <a:lnTo>
                    <a:pt x="810298" y="905167"/>
                  </a:lnTo>
                  <a:lnTo>
                    <a:pt x="808901" y="909497"/>
                  </a:lnTo>
                  <a:lnTo>
                    <a:pt x="803071" y="916508"/>
                  </a:lnTo>
                  <a:lnTo>
                    <a:pt x="799401" y="918260"/>
                  </a:lnTo>
                  <a:lnTo>
                    <a:pt x="791032" y="918260"/>
                  </a:lnTo>
                  <a:lnTo>
                    <a:pt x="780643" y="904887"/>
                  </a:lnTo>
                  <a:lnTo>
                    <a:pt x="770636" y="904887"/>
                  </a:lnTo>
                  <a:lnTo>
                    <a:pt x="771398" y="911834"/>
                  </a:lnTo>
                  <a:lnTo>
                    <a:pt x="774052" y="917041"/>
                  </a:lnTo>
                  <a:lnTo>
                    <a:pt x="782929" y="924052"/>
                  </a:lnTo>
                  <a:lnTo>
                    <a:pt x="788377" y="925804"/>
                  </a:lnTo>
                  <a:lnTo>
                    <a:pt x="802436" y="925804"/>
                  </a:lnTo>
                  <a:lnTo>
                    <a:pt x="808647" y="923290"/>
                  </a:lnTo>
                  <a:lnTo>
                    <a:pt x="813193" y="918260"/>
                  </a:lnTo>
                  <a:lnTo>
                    <a:pt x="817905" y="913180"/>
                  </a:lnTo>
                  <a:lnTo>
                    <a:pt x="820178" y="906818"/>
                  </a:lnTo>
                  <a:lnTo>
                    <a:pt x="820178" y="891794"/>
                  </a:lnTo>
                  <a:close/>
                </a:path>
                <a:path w="1594484" h="925829">
                  <a:moveTo>
                    <a:pt x="1084414" y="758101"/>
                  </a:moveTo>
                  <a:lnTo>
                    <a:pt x="1048296" y="758101"/>
                  </a:lnTo>
                  <a:lnTo>
                    <a:pt x="1048423" y="755916"/>
                  </a:lnTo>
                  <a:lnTo>
                    <a:pt x="1052982" y="751128"/>
                  </a:lnTo>
                  <a:lnTo>
                    <a:pt x="1070724" y="736295"/>
                  </a:lnTo>
                  <a:lnTo>
                    <a:pt x="1076680" y="730516"/>
                  </a:lnTo>
                  <a:lnTo>
                    <a:pt x="1082763" y="722185"/>
                  </a:lnTo>
                  <a:lnTo>
                    <a:pt x="1084160" y="717384"/>
                  </a:lnTo>
                  <a:lnTo>
                    <a:pt x="1084160" y="705929"/>
                  </a:lnTo>
                  <a:lnTo>
                    <a:pt x="1082128" y="700913"/>
                  </a:lnTo>
                  <a:lnTo>
                    <a:pt x="1079652" y="698474"/>
                  </a:lnTo>
                  <a:lnTo>
                    <a:pt x="1074026" y="692924"/>
                  </a:lnTo>
                  <a:lnTo>
                    <a:pt x="1068324" y="690930"/>
                  </a:lnTo>
                  <a:lnTo>
                    <a:pt x="1053871" y="690930"/>
                  </a:lnTo>
                  <a:lnTo>
                    <a:pt x="1048169" y="692886"/>
                  </a:lnTo>
                  <a:lnTo>
                    <a:pt x="1039545" y="700747"/>
                  </a:lnTo>
                  <a:lnTo>
                    <a:pt x="1037145" y="705993"/>
                  </a:lnTo>
                  <a:lnTo>
                    <a:pt x="1036637" y="712546"/>
                  </a:lnTo>
                  <a:lnTo>
                    <a:pt x="1046518" y="712546"/>
                  </a:lnTo>
                  <a:lnTo>
                    <a:pt x="1046899" y="707936"/>
                  </a:lnTo>
                  <a:lnTo>
                    <a:pt x="1048423" y="704418"/>
                  </a:lnTo>
                  <a:lnTo>
                    <a:pt x="1053744" y="699668"/>
                  </a:lnTo>
                  <a:lnTo>
                    <a:pt x="1056919" y="698474"/>
                  </a:lnTo>
                  <a:lnTo>
                    <a:pt x="1065022" y="698474"/>
                  </a:lnTo>
                  <a:lnTo>
                    <a:pt x="1068324" y="699668"/>
                  </a:lnTo>
                  <a:lnTo>
                    <a:pt x="1073137" y="704380"/>
                  </a:lnTo>
                  <a:lnTo>
                    <a:pt x="1074280" y="707631"/>
                  </a:lnTo>
                  <a:lnTo>
                    <a:pt x="1074280" y="716318"/>
                  </a:lnTo>
                  <a:lnTo>
                    <a:pt x="1047026" y="744651"/>
                  </a:lnTo>
                  <a:lnTo>
                    <a:pt x="1041958" y="749769"/>
                  </a:lnTo>
                  <a:lnTo>
                    <a:pt x="1039050" y="753910"/>
                  </a:lnTo>
                  <a:lnTo>
                    <a:pt x="1036243" y="758101"/>
                  </a:lnTo>
                  <a:lnTo>
                    <a:pt x="1034859" y="762419"/>
                  </a:lnTo>
                  <a:lnTo>
                    <a:pt x="1034859" y="766953"/>
                  </a:lnTo>
                  <a:lnTo>
                    <a:pt x="1084414" y="766953"/>
                  </a:lnTo>
                  <a:lnTo>
                    <a:pt x="1084414" y="758101"/>
                  </a:lnTo>
                  <a:close/>
                </a:path>
                <a:path w="1594484" h="925829">
                  <a:moveTo>
                    <a:pt x="1144803" y="605332"/>
                  </a:moveTo>
                  <a:lnTo>
                    <a:pt x="1135354" y="578078"/>
                  </a:lnTo>
                  <a:lnTo>
                    <a:pt x="1135354" y="606894"/>
                  </a:lnTo>
                  <a:lnTo>
                    <a:pt x="1130287" y="612228"/>
                  </a:lnTo>
                  <a:lnTo>
                    <a:pt x="1125093" y="614895"/>
                  </a:lnTo>
                  <a:lnTo>
                    <a:pt x="1115593" y="614895"/>
                  </a:lnTo>
                  <a:lnTo>
                    <a:pt x="1112164" y="613295"/>
                  </a:lnTo>
                  <a:lnTo>
                    <a:pt x="1107097" y="606869"/>
                  </a:lnTo>
                  <a:lnTo>
                    <a:pt x="1105827" y="602742"/>
                  </a:lnTo>
                  <a:lnTo>
                    <a:pt x="1105827" y="592747"/>
                  </a:lnTo>
                  <a:lnTo>
                    <a:pt x="1107097" y="588606"/>
                  </a:lnTo>
                  <a:lnTo>
                    <a:pt x="1109700" y="585177"/>
                  </a:lnTo>
                  <a:lnTo>
                    <a:pt x="1112037" y="581939"/>
                  </a:lnTo>
                  <a:lnTo>
                    <a:pt x="1115339" y="580275"/>
                  </a:lnTo>
                  <a:lnTo>
                    <a:pt x="1124204" y="580275"/>
                  </a:lnTo>
                  <a:lnTo>
                    <a:pt x="1135354" y="606894"/>
                  </a:lnTo>
                  <a:lnTo>
                    <a:pt x="1135354" y="578078"/>
                  </a:lnTo>
                  <a:lnTo>
                    <a:pt x="1133716" y="575830"/>
                  </a:lnTo>
                  <a:lnTo>
                    <a:pt x="1127379" y="572731"/>
                  </a:lnTo>
                  <a:lnTo>
                    <a:pt x="1112291" y="572731"/>
                  </a:lnTo>
                  <a:lnTo>
                    <a:pt x="1106589" y="575208"/>
                  </a:lnTo>
                  <a:lnTo>
                    <a:pt x="1097978" y="585177"/>
                  </a:lnTo>
                  <a:lnTo>
                    <a:pt x="1095946" y="591223"/>
                  </a:lnTo>
                  <a:lnTo>
                    <a:pt x="1095946" y="605332"/>
                  </a:lnTo>
                  <a:lnTo>
                    <a:pt x="1098105" y="611098"/>
                  </a:lnTo>
                  <a:lnTo>
                    <a:pt x="1106716" y="620179"/>
                  </a:lnTo>
                  <a:lnTo>
                    <a:pt x="1111910" y="622439"/>
                  </a:lnTo>
                  <a:lnTo>
                    <a:pt x="1124585" y="622439"/>
                  </a:lnTo>
                  <a:lnTo>
                    <a:pt x="1130287" y="619721"/>
                  </a:lnTo>
                  <a:lnTo>
                    <a:pt x="1134681" y="614895"/>
                  </a:lnTo>
                  <a:lnTo>
                    <a:pt x="1135227" y="614286"/>
                  </a:lnTo>
                  <a:lnTo>
                    <a:pt x="1134719" y="623392"/>
                  </a:lnTo>
                  <a:lnTo>
                    <a:pt x="1132954" y="630377"/>
                  </a:lnTo>
                  <a:lnTo>
                    <a:pt x="1127379" y="640067"/>
                  </a:lnTo>
                  <a:lnTo>
                    <a:pt x="1123569" y="642480"/>
                  </a:lnTo>
                  <a:lnTo>
                    <a:pt x="1111910" y="642480"/>
                  </a:lnTo>
                  <a:lnTo>
                    <a:pt x="1107859" y="638797"/>
                  </a:lnTo>
                  <a:lnTo>
                    <a:pt x="1107097" y="631418"/>
                  </a:lnTo>
                  <a:lnTo>
                    <a:pt x="1097216" y="631418"/>
                  </a:lnTo>
                  <a:lnTo>
                    <a:pt x="1112926" y="650036"/>
                  </a:lnTo>
                  <a:lnTo>
                    <a:pt x="1118501" y="650036"/>
                  </a:lnTo>
                  <a:lnTo>
                    <a:pt x="1144498" y="614286"/>
                  </a:lnTo>
                  <a:lnTo>
                    <a:pt x="1144790" y="611098"/>
                  </a:lnTo>
                  <a:lnTo>
                    <a:pt x="1144803" y="605332"/>
                  </a:lnTo>
                  <a:close/>
                </a:path>
                <a:path w="1594484" h="925829">
                  <a:moveTo>
                    <a:pt x="1144993" y="729691"/>
                  </a:moveTo>
                  <a:lnTo>
                    <a:pt x="1143469" y="712736"/>
                  </a:lnTo>
                  <a:lnTo>
                    <a:pt x="1138885" y="700620"/>
                  </a:lnTo>
                  <a:lnTo>
                    <a:pt x="1136637" y="698474"/>
                  </a:lnTo>
                  <a:lnTo>
                    <a:pt x="1134973" y="696899"/>
                  </a:lnTo>
                  <a:lnTo>
                    <a:pt x="1134973" y="718096"/>
                  </a:lnTo>
                  <a:lnTo>
                    <a:pt x="1134973" y="741248"/>
                  </a:lnTo>
                  <a:lnTo>
                    <a:pt x="1133843" y="749300"/>
                  </a:lnTo>
                  <a:lnTo>
                    <a:pt x="1131303" y="753859"/>
                  </a:lnTo>
                  <a:lnTo>
                    <a:pt x="1128890" y="758418"/>
                  </a:lnTo>
                  <a:lnTo>
                    <a:pt x="1125347" y="760691"/>
                  </a:lnTo>
                  <a:lnTo>
                    <a:pt x="1115847" y="760691"/>
                  </a:lnTo>
                  <a:lnTo>
                    <a:pt x="1112291" y="758418"/>
                  </a:lnTo>
                  <a:lnTo>
                    <a:pt x="1109891" y="753859"/>
                  </a:lnTo>
                  <a:lnTo>
                    <a:pt x="1107351" y="749300"/>
                  </a:lnTo>
                  <a:lnTo>
                    <a:pt x="1106208" y="741248"/>
                  </a:lnTo>
                  <a:lnTo>
                    <a:pt x="1106208" y="718096"/>
                  </a:lnTo>
                  <a:lnTo>
                    <a:pt x="1107351" y="709993"/>
                  </a:lnTo>
                  <a:lnTo>
                    <a:pt x="1109891" y="705383"/>
                  </a:lnTo>
                  <a:lnTo>
                    <a:pt x="1112291" y="700773"/>
                  </a:lnTo>
                  <a:lnTo>
                    <a:pt x="1115847" y="698474"/>
                  </a:lnTo>
                  <a:lnTo>
                    <a:pt x="1125347" y="698474"/>
                  </a:lnTo>
                  <a:lnTo>
                    <a:pt x="1128890" y="700773"/>
                  </a:lnTo>
                  <a:lnTo>
                    <a:pt x="1131303" y="705383"/>
                  </a:lnTo>
                  <a:lnTo>
                    <a:pt x="1133843" y="709993"/>
                  </a:lnTo>
                  <a:lnTo>
                    <a:pt x="1134973" y="718096"/>
                  </a:lnTo>
                  <a:lnTo>
                    <a:pt x="1134973" y="696899"/>
                  </a:lnTo>
                  <a:lnTo>
                    <a:pt x="1131252" y="693356"/>
                  </a:lnTo>
                  <a:lnTo>
                    <a:pt x="1120533" y="690930"/>
                  </a:lnTo>
                  <a:lnTo>
                    <a:pt x="1109891" y="693356"/>
                  </a:lnTo>
                  <a:lnTo>
                    <a:pt x="1102283" y="700620"/>
                  </a:lnTo>
                  <a:lnTo>
                    <a:pt x="1097724" y="712736"/>
                  </a:lnTo>
                  <a:lnTo>
                    <a:pt x="1096200" y="729691"/>
                  </a:lnTo>
                  <a:lnTo>
                    <a:pt x="1097724" y="746556"/>
                  </a:lnTo>
                  <a:lnTo>
                    <a:pt x="1102283" y="758596"/>
                  </a:lnTo>
                  <a:lnTo>
                    <a:pt x="1109891" y="765822"/>
                  </a:lnTo>
                  <a:lnTo>
                    <a:pt x="1120533" y="768235"/>
                  </a:lnTo>
                  <a:lnTo>
                    <a:pt x="1131252" y="765822"/>
                  </a:lnTo>
                  <a:lnTo>
                    <a:pt x="1136675" y="760691"/>
                  </a:lnTo>
                  <a:lnTo>
                    <a:pt x="1138885" y="758596"/>
                  </a:lnTo>
                  <a:lnTo>
                    <a:pt x="1143469" y="746556"/>
                  </a:lnTo>
                  <a:lnTo>
                    <a:pt x="1144993" y="729691"/>
                  </a:lnTo>
                  <a:close/>
                </a:path>
                <a:path w="1594484" h="925829">
                  <a:moveTo>
                    <a:pt x="1204175" y="639889"/>
                  </a:moveTo>
                  <a:lnTo>
                    <a:pt x="1168057" y="639889"/>
                  </a:lnTo>
                  <a:lnTo>
                    <a:pt x="1168184" y="637705"/>
                  </a:lnTo>
                  <a:lnTo>
                    <a:pt x="1172743" y="632917"/>
                  </a:lnTo>
                  <a:lnTo>
                    <a:pt x="1190485" y="618083"/>
                  </a:lnTo>
                  <a:lnTo>
                    <a:pt x="1196441" y="612305"/>
                  </a:lnTo>
                  <a:lnTo>
                    <a:pt x="1202524" y="603973"/>
                  </a:lnTo>
                  <a:lnTo>
                    <a:pt x="1203921" y="599173"/>
                  </a:lnTo>
                  <a:lnTo>
                    <a:pt x="1203921" y="587717"/>
                  </a:lnTo>
                  <a:lnTo>
                    <a:pt x="1201889" y="582701"/>
                  </a:lnTo>
                  <a:lnTo>
                    <a:pt x="1199413" y="580275"/>
                  </a:lnTo>
                  <a:lnTo>
                    <a:pt x="1197838" y="578713"/>
                  </a:lnTo>
                  <a:lnTo>
                    <a:pt x="1193901" y="574725"/>
                  </a:lnTo>
                  <a:lnTo>
                    <a:pt x="1188072" y="572731"/>
                  </a:lnTo>
                  <a:lnTo>
                    <a:pt x="1173632" y="572731"/>
                  </a:lnTo>
                  <a:lnTo>
                    <a:pt x="1167930" y="574700"/>
                  </a:lnTo>
                  <a:lnTo>
                    <a:pt x="1159306" y="582549"/>
                  </a:lnTo>
                  <a:lnTo>
                    <a:pt x="1156906" y="587781"/>
                  </a:lnTo>
                  <a:lnTo>
                    <a:pt x="1156398" y="594347"/>
                  </a:lnTo>
                  <a:lnTo>
                    <a:pt x="1166406" y="594347"/>
                  </a:lnTo>
                  <a:lnTo>
                    <a:pt x="1166660" y="589724"/>
                  </a:lnTo>
                  <a:lnTo>
                    <a:pt x="1168184" y="586232"/>
                  </a:lnTo>
                  <a:lnTo>
                    <a:pt x="1173505" y="581469"/>
                  </a:lnTo>
                  <a:lnTo>
                    <a:pt x="1176667" y="580275"/>
                  </a:lnTo>
                  <a:lnTo>
                    <a:pt x="1184783" y="580275"/>
                  </a:lnTo>
                  <a:lnTo>
                    <a:pt x="1188085" y="581469"/>
                  </a:lnTo>
                  <a:lnTo>
                    <a:pt x="1192898" y="586181"/>
                  </a:lnTo>
                  <a:lnTo>
                    <a:pt x="1194028" y="589419"/>
                  </a:lnTo>
                  <a:lnTo>
                    <a:pt x="1194028" y="598131"/>
                  </a:lnTo>
                  <a:lnTo>
                    <a:pt x="1192644" y="602221"/>
                  </a:lnTo>
                  <a:lnTo>
                    <a:pt x="1187069" y="609473"/>
                  </a:lnTo>
                  <a:lnTo>
                    <a:pt x="1181862" y="614311"/>
                  </a:lnTo>
                  <a:lnTo>
                    <a:pt x="1166914" y="626440"/>
                  </a:lnTo>
                  <a:lnTo>
                    <a:pt x="1161719" y="631558"/>
                  </a:lnTo>
                  <a:lnTo>
                    <a:pt x="1158798" y="635711"/>
                  </a:lnTo>
                  <a:lnTo>
                    <a:pt x="1156004" y="639889"/>
                  </a:lnTo>
                  <a:lnTo>
                    <a:pt x="1154620" y="644207"/>
                  </a:lnTo>
                  <a:lnTo>
                    <a:pt x="1154620" y="648766"/>
                  </a:lnTo>
                  <a:lnTo>
                    <a:pt x="1204175" y="648766"/>
                  </a:lnTo>
                  <a:lnTo>
                    <a:pt x="1204175" y="639889"/>
                  </a:lnTo>
                  <a:close/>
                </a:path>
                <a:path w="1594484" h="925829">
                  <a:moveTo>
                    <a:pt x="1205064" y="740308"/>
                  </a:moveTo>
                  <a:lnTo>
                    <a:pt x="1190739" y="725919"/>
                  </a:lnTo>
                  <a:lnTo>
                    <a:pt x="1194282" y="724420"/>
                  </a:lnTo>
                  <a:lnTo>
                    <a:pt x="1196949" y="722249"/>
                  </a:lnTo>
                  <a:lnTo>
                    <a:pt x="1198727" y="719416"/>
                  </a:lnTo>
                  <a:lnTo>
                    <a:pt x="1200365" y="716572"/>
                  </a:lnTo>
                  <a:lnTo>
                    <a:pt x="1201254" y="713549"/>
                  </a:lnTo>
                  <a:lnTo>
                    <a:pt x="1201254" y="704646"/>
                  </a:lnTo>
                  <a:lnTo>
                    <a:pt x="1199362" y="699985"/>
                  </a:lnTo>
                  <a:lnTo>
                    <a:pt x="1197673" y="698474"/>
                  </a:lnTo>
                  <a:lnTo>
                    <a:pt x="1195298" y="696353"/>
                  </a:lnTo>
                  <a:lnTo>
                    <a:pt x="1191374" y="692734"/>
                  </a:lnTo>
                  <a:lnTo>
                    <a:pt x="1186053" y="690930"/>
                  </a:lnTo>
                  <a:lnTo>
                    <a:pt x="1173378" y="690930"/>
                  </a:lnTo>
                  <a:lnTo>
                    <a:pt x="1168311" y="692581"/>
                  </a:lnTo>
                  <a:lnTo>
                    <a:pt x="1164247" y="695909"/>
                  </a:lnTo>
                  <a:lnTo>
                    <a:pt x="1160068" y="699223"/>
                  </a:lnTo>
                  <a:lnTo>
                    <a:pt x="1157668" y="704049"/>
                  </a:lnTo>
                  <a:lnTo>
                    <a:pt x="1156906" y="710361"/>
                  </a:lnTo>
                  <a:lnTo>
                    <a:pt x="1166914" y="710361"/>
                  </a:lnTo>
                  <a:lnTo>
                    <a:pt x="1167803" y="702437"/>
                  </a:lnTo>
                  <a:lnTo>
                    <a:pt x="1171981" y="698474"/>
                  </a:lnTo>
                  <a:lnTo>
                    <a:pt x="1183386" y="698474"/>
                  </a:lnTo>
                  <a:lnTo>
                    <a:pt x="1186180" y="699490"/>
                  </a:lnTo>
                  <a:lnTo>
                    <a:pt x="1190231" y="703503"/>
                  </a:lnTo>
                  <a:lnTo>
                    <a:pt x="1191374" y="706386"/>
                  </a:lnTo>
                  <a:lnTo>
                    <a:pt x="1191374" y="718731"/>
                  </a:lnTo>
                  <a:lnTo>
                    <a:pt x="1186688" y="723011"/>
                  </a:lnTo>
                  <a:lnTo>
                    <a:pt x="1175156" y="723011"/>
                  </a:lnTo>
                  <a:lnTo>
                    <a:pt x="1175156" y="730504"/>
                  </a:lnTo>
                  <a:lnTo>
                    <a:pt x="1184148" y="730504"/>
                  </a:lnTo>
                  <a:lnTo>
                    <a:pt x="1188199" y="731761"/>
                  </a:lnTo>
                  <a:lnTo>
                    <a:pt x="1190993" y="734301"/>
                  </a:lnTo>
                  <a:lnTo>
                    <a:pt x="1193647" y="736828"/>
                  </a:lnTo>
                  <a:lnTo>
                    <a:pt x="1194993" y="740308"/>
                  </a:lnTo>
                  <a:lnTo>
                    <a:pt x="1195044" y="749731"/>
                  </a:lnTo>
                  <a:lnTo>
                    <a:pt x="1193774" y="753465"/>
                  </a:lnTo>
                  <a:lnTo>
                    <a:pt x="1188453" y="759244"/>
                  </a:lnTo>
                  <a:lnTo>
                    <a:pt x="1184783" y="760691"/>
                  </a:lnTo>
                  <a:lnTo>
                    <a:pt x="1175664" y="760691"/>
                  </a:lnTo>
                  <a:lnTo>
                    <a:pt x="1172108" y="759358"/>
                  </a:lnTo>
                  <a:lnTo>
                    <a:pt x="1169708" y="756716"/>
                  </a:lnTo>
                  <a:lnTo>
                    <a:pt x="1167168" y="754062"/>
                  </a:lnTo>
                  <a:lnTo>
                    <a:pt x="1165898" y="750912"/>
                  </a:lnTo>
                  <a:lnTo>
                    <a:pt x="1165898" y="747242"/>
                  </a:lnTo>
                  <a:lnTo>
                    <a:pt x="1156017" y="747242"/>
                  </a:lnTo>
                  <a:lnTo>
                    <a:pt x="1156271" y="753554"/>
                  </a:lnTo>
                  <a:lnTo>
                    <a:pt x="1158671" y="758647"/>
                  </a:lnTo>
                  <a:lnTo>
                    <a:pt x="1167549" y="766318"/>
                  </a:lnTo>
                  <a:lnTo>
                    <a:pt x="1173251" y="768235"/>
                  </a:lnTo>
                  <a:lnTo>
                    <a:pt x="1187323" y="768235"/>
                  </a:lnTo>
                  <a:lnTo>
                    <a:pt x="1193279" y="766089"/>
                  </a:lnTo>
                  <a:lnTo>
                    <a:pt x="1199134" y="760691"/>
                  </a:lnTo>
                  <a:lnTo>
                    <a:pt x="1202651" y="757453"/>
                  </a:lnTo>
                  <a:lnTo>
                    <a:pt x="1205064" y="751827"/>
                  </a:lnTo>
                  <a:lnTo>
                    <a:pt x="1205064" y="740308"/>
                  </a:lnTo>
                  <a:close/>
                </a:path>
                <a:path w="1594484" h="925829">
                  <a:moveTo>
                    <a:pt x="1264119" y="639889"/>
                  </a:moveTo>
                  <a:lnTo>
                    <a:pt x="1227874" y="639889"/>
                  </a:lnTo>
                  <a:lnTo>
                    <a:pt x="1228128" y="637705"/>
                  </a:lnTo>
                  <a:lnTo>
                    <a:pt x="1232560" y="632917"/>
                  </a:lnTo>
                  <a:lnTo>
                    <a:pt x="1241552" y="625513"/>
                  </a:lnTo>
                  <a:lnTo>
                    <a:pt x="1250429" y="618083"/>
                  </a:lnTo>
                  <a:lnTo>
                    <a:pt x="1256385" y="612305"/>
                  </a:lnTo>
                  <a:lnTo>
                    <a:pt x="1259420" y="608139"/>
                  </a:lnTo>
                  <a:lnTo>
                    <a:pt x="1262341" y="603973"/>
                  </a:lnTo>
                  <a:lnTo>
                    <a:pt x="1263865" y="599173"/>
                  </a:lnTo>
                  <a:lnTo>
                    <a:pt x="1263865" y="587717"/>
                  </a:lnTo>
                  <a:lnTo>
                    <a:pt x="1261833" y="582701"/>
                  </a:lnTo>
                  <a:lnTo>
                    <a:pt x="1259370" y="580275"/>
                  </a:lnTo>
                  <a:lnTo>
                    <a:pt x="1253718" y="574725"/>
                  </a:lnTo>
                  <a:lnTo>
                    <a:pt x="1248016" y="572731"/>
                  </a:lnTo>
                  <a:lnTo>
                    <a:pt x="1233576" y="572731"/>
                  </a:lnTo>
                  <a:lnTo>
                    <a:pt x="1227874" y="574700"/>
                  </a:lnTo>
                  <a:lnTo>
                    <a:pt x="1219250" y="582549"/>
                  </a:lnTo>
                  <a:lnTo>
                    <a:pt x="1216850" y="587781"/>
                  </a:lnTo>
                  <a:lnTo>
                    <a:pt x="1216342" y="594347"/>
                  </a:lnTo>
                  <a:lnTo>
                    <a:pt x="1226223" y="594347"/>
                  </a:lnTo>
                  <a:lnTo>
                    <a:pt x="1226604" y="589724"/>
                  </a:lnTo>
                  <a:lnTo>
                    <a:pt x="1228128" y="586232"/>
                  </a:lnTo>
                  <a:lnTo>
                    <a:pt x="1230807" y="583819"/>
                  </a:lnTo>
                  <a:lnTo>
                    <a:pt x="1233322" y="581469"/>
                  </a:lnTo>
                  <a:lnTo>
                    <a:pt x="1236611" y="580275"/>
                  </a:lnTo>
                  <a:lnTo>
                    <a:pt x="1244600" y="580275"/>
                  </a:lnTo>
                  <a:lnTo>
                    <a:pt x="1248029" y="581469"/>
                  </a:lnTo>
                  <a:lnTo>
                    <a:pt x="1250454" y="583844"/>
                  </a:lnTo>
                  <a:lnTo>
                    <a:pt x="1252715" y="586181"/>
                  </a:lnTo>
                  <a:lnTo>
                    <a:pt x="1253972" y="589419"/>
                  </a:lnTo>
                  <a:lnTo>
                    <a:pt x="1253972" y="598131"/>
                  </a:lnTo>
                  <a:lnTo>
                    <a:pt x="1226731" y="626440"/>
                  </a:lnTo>
                  <a:lnTo>
                    <a:pt x="1221536" y="631558"/>
                  </a:lnTo>
                  <a:lnTo>
                    <a:pt x="1215948" y="639889"/>
                  </a:lnTo>
                  <a:lnTo>
                    <a:pt x="1214437" y="644207"/>
                  </a:lnTo>
                  <a:lnTo>
                    <a:pt x="1214437" y="648766"/>
                  </a:lnTo>
                  <a:lnTo>
                    <a:pt x="1264119" y="648766"/>
                  </a:lnTo>
                  <a:lnTo>
                    <a:pt x="1264119" y="639889"/>
                  </a:lnTo>
                  <a:close/>
                </a:path>
                <a:path w="1594484" h="925829">
                  <a:moveTo>
                    <a:pt x="1264996" y="735634"/>
                  </a:moveTo>
                  <a:lnTo>
                    <a:pt x="1262849" y="729869"/>
                  </a:lnTo>
                  <a:lnTo>
                    <a:pt x="1259192" y="726020"/>
                  </a:lnTo>
                  <a:lnTo>
                    <a:pt x="1255115" y="721728"/>
                  </a:lnTo>
                  <a:lnTo>
                    <a:pt x="1255115" y="738225"/>
                  </a:lnTo>
                  <a:lnTo>
                    <a:pt x="1255115" y="748207"/>
                  </a:lnTo>
                  <a:lnTo>
                    <a:pt x="1253845" y="752360"/>
                  </a:lnTo>
                  <a:lnTo>
                    <a:pt x="1251242" y="755789"/>
                  </a:lnTo>
                  <a:lnTo>
                    <a:pt x="1248905" y="759015"/>
                  </a:lnTo>
                  <a:lnTo>
                    <a:pt x="1245489" y="760691"/>
                  </a:lnTo>
                  <a:lnTo>
                    <a:pt x="1236611" y="760691"/>
                  </a:lnTo>
                  <a:lnTo>
                    <a:pt x="1232941" y="758405"/>
                  </a:lnTo>
                  <a:lnTo>
                    <a:pt x="1229956" y="753694"/>
                  </a:lnTo>
                  <a:lnTo>
                    <a:pt x="1227239" y="749223"/>
                  </a:lnTo>
                  <a:lnTo>
                    <a:pt x="1225715" y="742645"/>
                  </a:lnTo>
                  <a:lnTo>
                    <a:pt x="1225588" y="734072"/>
                  </a:lnTo>
                  <a:lnTo>
                    <a:pt x="1230655" y="728700"/>
                  </a:lnTo>
                  <a:lnTo>
                    <a:pt x="1234681" y="726630"/>
                  </a:lnTo>
                  <a:lnTo>
                    <a:pt x="1235849" y="726020"/>
                  </a:lnTo>
                  <a:lnTo>
                    <a:pt x="1245362" y="726020"/>
                  </a:lnTo>
                  <a:lnTo>
                    <a:pt x="1248778" y="727633"/>
                  </a:lnTo>
                  <a:lnTo>
                    <a:pt x="1253845" y="734098"/>
                  </a:lnTo>
                  <a:lnTo>
                    <a:pt x="1255115" y="738225"/>
                  </a:lnTo>
                  <a:lnTo>
                    <a:pt x="1255115" y="721728"/>
                  </a:lnTo>
                  <a:lnTo>
                    <a:pt x="1254226" y="720788"/>
                  </a:lnTo>
                  <a:lnTo>
                    <a:pt x="1249032" y="718527"/>
                  </a:lnTo>
                  <a:lnTo>
                    <a:pt x="1236357" y="718527"/>
                  </a:lnTo>
                  <a:lnTo>
                    <a:pt x="1230655" y="721220"/>
                  </a:lnTo>
                  <a:lnTo>
                    <a:pt x="1225715" y="726630"/>
                  </a:lnTo>
                  <a:lnTo>
                    <a:pt x="1226223" y="717550"/>
                  </a:lnTo>
                  <a:lnTo>
                    <a:pt x="1227874" y="710590"/>
                  </a:lnTo>
                  <a:lnTo>
                    <a:pt x="1230782" y="705739"/>
                  </a:lnTo>
                  <a:lnTo>
                    <a:pt x="1233576" y="700900"/>
                  </a:lnTo>
                  <a:lnTo>
                    <a:pt x="1237246" y="698474"/>
                  </a:lnTo>
                  <a:lnTo>
                    <a:pt x="1249032" y="698474"/>
                  </a:lnTo>
                  <a:lnTo>
                    <a:pt x="1252956" y="702170"/>
                  </a:lnTo>
                  <a:lnTo>
                    <a:pt x="1253845" y="709549"/>
                  </a:lnTo>
                  <a:lnTo>
                    <a:pt x="1263738" y="709549"/>
                  </a:lnTo>
                  <a:lnTo>
                    <a:pt x="1262849" y="703402"/>
                  </a:lnTo>
                  <a:lnTo>
                    <a:pt x="1260563" y="698754"/>
                  </a:lnTo>
                  <a:lnTo>
                    <a:pt x="1260221" y="698474"/>
                  </a:lnTo>
                  <a:lnTo>
                    <a:pt x="1256639" y="695629"/>
                  </a:lnTo>
                  <a:lnTo>
                    <a:pt x="1252842" y="692492"/>
                  </a:lnTo>
                  <a:lnTo>
                    <a:pt x="1248016" y="690930"/>
                  </a:lnTo>
                  <a:lnTo>
                    <a:pt x="1242441" y="690930"/>
                  </a:lnTo>
                  <a:lnTo>
                    <a:pt x="1216152" y="729869"/>
                  </a:lnTo>
                  <a:lnTo>
                    <a:pt x="1216063" y="734072"/>
                  </a:lnTo>
                  <a:lnTo>
                    <a:pt x="1216380" y="740244"/>
                  </a:lnTo>
                  <a:lnTo>
                    <a:pt x="1233449" y="768235"/>
                  </a:lnTo>
                  <a:lnTo>
                    <a:pt x="1248651" y="768235"/>
                  </a:lnTo>
                  <a:lnTo>
                    <a:pt x="1254353" y="765746"/>
                  </a:lnTo>
                  <a:lnTo>
                    <a:pt x="1258735" y="760691"/>
                  </a:lnTo>
                  <a:lnTo>
                    <a:pt x="1262849" y="755789"/>
                  </a:lnTo>
                  <a:lnTo>
                    <a:pt x="1264996" y="749744"/>
                  </a:lnTo>
                  <a:lnTo>
                    <a:pt x="1264996" y="735634"/>
                  </a:lnTo>
                  <a:close/>
                </a:path>
                <a:path w="1594484" h="925829">
                  <a:moveTo>
                    <a:pt x="1290853" y="638302"/>
                  </a:moveTo>
                  <a:lnTo>
                    <a:pt x="1280464" y="638302"/>
                  </a:lnTo>
                  <a:lnTo>
                    <a:pt x="1280464" y="648766"/>
                  </a:lnTo>
                  <a:lnTo>
                    <a:pt x="1290853" y="648766"/>
                  </a:lnTo>
                  <a:lnTo>
                    <a:pt x="1290853" y="638302"/>
                  </a:lnTo>
                  <a:close/>
                </a:path>
                <a:path w="1594484" h="925829">
                  <a:moveTo>
                    <a:pt x="1324381" y="723544"/>
                  </a:moveTo>
                  <a:lnTo>
                    <a:pt x="1316570" y="698474"/>
                  </a:lnTo>
                  <a:lnTo>
                    <a:pt x="1314932" y="696188"/>
                  </a:lnTo>
                  <a:lnTo>
                    <a:pt x="1314932" y="725093"/>
                  </a:lnTo>
                  <a:lnTo>
                    <a:pt x="1309865" y="730440"/>
                  </a:lnTo>
                  <a:lnTo>
                    <a:pt x="1304798" y="733107"/>
                  </a:lnTo>
                  <a:lnTo>
                    <a:pt x="1295285" y="733107"/>
                  </a:lnTo>
                  <a:lnTo>
                    <a:pt x="1291869" y="731507"/>
                  </a:lnTo>
                  <a:lnTo>
                    <a:pt x="1286802" y="725068"/>
                  </a:lnTo>
                  <a:lnTo>
                    <a:pt x="1285532" y="720953"/>
                  </a:lnTo>
                  <a:lnTo>
                    <a:pt x="1285532" y="710958"/>
                  </a:lnTo>
                  <a:lnTo>
                    <a:pt x="1314932" y="725093"/>
                  </a:lnTo>
                  <a:lnTo>
                    <a:pt x="1314932" y="696188"/>
                  </a:lnTo>
                  <a:lnTo>
                    <a:pt x="1313408" y="694042"/>
                  </a:lnTo>
                  <a:lnTo>
                    <a:pt x="1307071" y="690930"/>
                  </a:lnTo>
                  <a:lnTo>
                    <a:pt x="1291869" y="690930"/>
                  </a:lnTo>
                  <a:lnTo>
                    <a:pt x="1286167" y="693420"/>
                  </a:lnTo>
                  <a:lnTo>
                    <a:pt x="1281912" y="698474"/>
                  </a:lnTo>
                  <a:lnTo>
                    <a:pt x="1277670" y="703389"/>
                  </a:lnTo>
                  <a:lnTo>
                    <a:pt x="1275524" y="709422"/>
                  </a:lnTo>
                  <a:lnTo>
                    <a:pt x="1275524" y="723544"/>
                  </a:lnTo>
                  <a:lnTo>
                    <a:pt x="1277670" y="729310"/>
                  </a:lnTo>
                  <a:lnTo>
                    <a:pt x="1286294" y="738390"/>
                  </a:lnTo>
                  <a:lnTo>
                    <a:pt x="1291615" y="740651"/>
                  </a:lnTo>
                  <a:lnTo>
                    <a:pt x="1304290" y="740651"/>
                  </a:lnTo>
                  <a:lnTo>
                    <a:pt x="1309865" y="737933"/>
                  </a:lnTo>
                  <a:lnTo>
                    <a:pt x="1314246" y="733107"/>
                  </a:lnTo>
                  <a:lnTo>
                    <a:pt x="1314805" y="732485"/>
                  </a:lnTo>
                  <a:lnTo>
                    <a:pt x="1314297" y="741603"/>
                  </a:lnTo>
                  <a:lnTo>
                    <a:pt x="1312646" y="748576"/>
                  </a:lnTo>
                  <a:lnTo>
                    <a:pt x="1309865" y="753427"/>
                  </a:lnTo>
                  <a:lnTo>
                    <a:pt x="1306944" y="758278"/>
                  </a:lnTo>
                  <a:lnTo>
                    <a:pt x="1303274" y="760691"/>
                  </a:lnTo>
                  <a:lnTo>
                    <a:pt x="1291488" y="760691"/>
                  </a:lnTo>
                  <a:lnTo>
                    <a:pt x="1287564" y="757008"/>
                  </a:lnTo>
                  <a:lnTo>
                    <a:pt x="1286675" y="749630"/>
                  </a:lnTo>
                  <a:lnTo>
                    <a:pt x="1276781" y="749630"/>
                  </a:lnTo>
                  <a:lnTo>
                    <a:pt x="1277670" y="755777"/>
                  </a:lnTo>
                  <a:lnTo>
                    <a:pt x="1279956" y="760425"/>
                  </a:lnTo>
                  <a:lnTo>
                    <a:pt x="1287818" y="766686"/>
                  </a:lnTo>
                  <a:lnTo>
                    <a:pt x="1292504" y="768235"/>
                  </a:lnTo>
                  <a:lnTo>
                    <a:pt x="1298079" y="768235"/>
                  </a:lnTo>
                  <a:lnTo>
                    <a:pt x="1309700" y="765670"/>
                  </a:lnTo>
                  <a:lnTo>
                    <a:pt x="1315046" y="760691"/>
                  </a:lnTo>
                  <a:lnTo>
                    <a:pt x="1317980" y="757974"/>
                  </a:lnTo>
                  <a:lnTo>
                    <a:pt x="1322920" y="745147"/>
                  </a:lnTo>
                  <a:lnTo>
                    <a:pt x="1324076" y="732485"/>
                  </a:lnTo>
                  <a:lnTo>
                    <a:pt x="1324368" y="729310"/>
                  </a:lnTo>
                  <a:lnTo>
                    <a:pt x="1324381" y="723544"/>
                  </a:lnTo>
                  <a:close/>
                </a:path>
                <a:path w="1594484" h="925829">
                  <a:moveTo>
                    <a:pt x="1354467" y="611479"/>
                  </a:moveTo>
                  <a:lnTo>
                    <a:pt x="1352956" y="594525"/>
                  </a:lnTo>
                  <a:lnTo>
                    <a:pt x="1348384" y="582422"/>
                  </a:lnTo>
                  <a:lnTo>
                    <a:pt x="1346149" y="580275"/>
                  </a:lnTo>
                  <a:lnTo>
                    <a:pt x="1344587" y="578789"/>
                  </a:lnTo>
                  <a:lnTo>
                    <a:pt x="1344587" y="599884"/>
                  </a:lnTo>
                  <a:lnTo>
                    <a:pt x="1344587" y="623036"/>
                  </a:lnTo>
                  <a:lnTo>
                    <a:pt x="1343317" y="631101"/>
                  </a:lnTo>
                  <a:lnTo>
                    <a:pt x="1340916" y="635660"/>
                  </a:lnTo>
                  <a:lnTo>
                    <a:pt x="1338376" y="640207"/>
                  </a:lnTo>
                  <a:lnTo>
                    <a:pt x="1334833" y="642480"/>
                  </a:lnTo>
                  <a:lnTo>
                    <a:pt x="1325448" y="642480"/>
                  </a:lnTo>
                  <a:lnTo>
                    <a:pt x="1321904" y="640207"/>
                  </a:lnTo>
                  <a:lnTo>
                    <a:pt x="1319364" y="635660"/>
                  </a:lnTo>
                  <a:lnTo>
                    <a:pt x="1316964" y="631101"/>
                  </a:lnTo>
                  <a:lnTo>
                    <a:pt x="1315694" y="623036"/>
                  </a:lnTo>
                  <a:lnTo>
                    <a:pt x="1315694" y="599884"/>
                  </a:lnTo>
                  <a:lnTo>
                    <a:pt x="1316964" y="591794"/>
                  </a:lnTo>
                  <a:lnTo>
                    <a:pt x="1319364" y="587184"/>
                  </a:lnTo>
                  <a:lnTo>
                    <a:pt x="1321904" y="582574"/>
                  </a:lnTo>
                  <a:lnTo>
                    <a:pt x="1325448" y="580275"/>
                  </a:lnTo>
                  <a:lnTo>
                    <a:pt x="1334833" y="580275"/>
                  </a:lnTo>
                  <a:lnTo>
                    <a:pt x="1338376" y="582574"/>
                  </a:lnTo>
                  <a:lnTo>
                    <a:pt x="1340916" y="587184"/>
                  </a:lnTo>
                  <a:lnTo>
                    <a:pt x="1343317" y="591794"/>
                  </a:lnTo>
                  <a:lnTo>
                    <a:pt x="1344587" y="599884"/>
                  </a:lnTo>
                  <a:lnTo>
                    <a:pt x="1344587" y="578789"/>
                  </a:lnTo>
                  <a:lnTo>
                    <a:pt x="1340789" y="575157"/>
                  </a:lnTo>
                  <a:lnTo>
                    <a:pt x="1330134" y="572731"/>
                  </a:lnTo>
                  <a:lnTo>
                    <a:pt x="1319491" y="575157"/>
                  </a:lnTo>
                  <a:lnTo>
                    <a:pt x="1311897" y="582422"/>
                  </a:lnTo>
                  <a:lnTo>
                    <a:pt x="1307325" y="594525"/>
                  </a:lnTo>
                  <a:lnTo>
                    <a:pt x="1305814" y="611479"/>
                  </a:lnTo>
                  <a:lnTo>
                    <a:pt x="1307325" y="628345"/>
                  </a:lnTo>
                  <a:lnTo>
                    <a:pt x="1311897" y="640397"/>
                  </a:lnTo>
                  <a:lnTo>
                    <a:pt x="1319491" y="647623"/>
                  </a:lnTo>
                  <a:lnTo>
                    <a:pt x="1330134" y="650036"/>
                  </a:lnTo>
                  <a:lnTo>
                    <a:pt x="1340789" y="647623"/>
                  </a:lnTo>
                  <a:lnTo>
                    <a:pt x="1346200" y="642480"/>
                  </a:lnTo>
                  <a:lnTo>
                    <a:pt x="1348384" y="640397"/>
                  </a:lnTo>
                  <a:lnTo>
                    <a:pt x="1352956" y="628345"/>
                  </a:lnTo>
                  <a:lnTo>
                    <a:pt x="1354467" y="611479"/>
                  </a:lnTo>
                  <a:close/>
                </a:path>
                <a:path w="1594484" h="925829">
                  <a:moveTo>
                    <a:pt x="1384630" y="740308"/>
                  </a:moveTo>
                  <a:lnTo>
                    <a:pt x="1383487" y="736282"/>
                  </a:lnTo>
                  <a:lnTo>
                    <a:pt x="1380959" y="732853"/>
                  </a:lnTo>
                  <a:lnTo>
                    <a:pt x="1378546" y="729411"/>
                  </a:lnTo>
                  <a:lnTo>
                    <a:pt x="1375003" y="727113"/>
                  </a:lnTo>
                  <a:lnTo>
                    <a:pt x="1370444" y="725919"/>
                  </a:lnTo>
                  <a:lnTo>
                    <a:pt x="1373987" y="724420"/>
                  </a:lnTo>
                  <a:lnTo>
                    <a:pt x="1376654" y="722249"/>
                  </a:lnTo>
                  <a:lnTo>
                    <a:pt x="1378292" y="719416"/>
                  </a:lnTo>
                  <a:lnTo>
                    <a:pt x="1380070" y="716572"/>
                  </a:lnTo>
                  <a:lnTo>
                    <a:pt x="1380959" y="713549"/>
                  </a:lnTo>
                  <a:lnTo>
                    <a:pt x="1380959" y="704646"/>
                  </a:lnTo>
                  <a:lnTo>
                    <a:pt x="1378927" y="699985"/>
                  </a:lnTo>
                  <a:lnTo>
                    <a:pt x="1377302" y="698474"/>
                  </a:lnTo>
                  <a:lnTo>
                    <a:pt x="1371079" y="692734"/>
                  </a:lnTo>
                  <a:lnTo>
                    <a:pt x="1365745" y="690930"/>
                  </a:lnTo>
                  <a:lnTo>
                    <a:pt x="1353083" y="690930"/>
                  </a:lnTo>
                  <a:lnTo>
                    <a:pt x="1336598" y="710361"/>
                  </a:lnTo>
                  <a:lnTo>
                    <a:pt x="1346492" y="710361"/>
                  </a:lnTo>
                  <a:lnTo>
                    <a:pt x="1347381" y="702437"/>
                  </a:lnTo>
                  <a:lnTo>
                    <a:pt x="1351686" y="698474"/>
                  </a:lnTo>
                  <a:lnTo>
                    <a:pt x="1362964" y="698474"/>
                  </a:lnTo>
                  <a:lnTo>
                    <a:pt x="1365872" y="699490"/>
                  </a:lnTo>
                  <a:lnTo>
                    <a:pt x="1369936" y="703503"/>
                  </a:lnTo>
                  <a:lnTo>
                    <a:pt x="1370952" y="706386"/>
                  </a:lnTo>
                  <a:lnTo>
                    <a:pt x="1370952" y="718731"/>
                  </a:lnTo>
                  <a:lnTo>
                    <a:pt x="1366253" y="723011"/>
                  </a:lnTo>
                  <a:lnTo>
                    <a:pt x="1354721" y="723011"/>
                  </a:lnTo>
                  <a:lnTo>
                    <a:pt x="1354721" y="730504"/>
                  </a:lnTo>
                  <a:lnTo>
                    <a:pt x="1363726" y="730504"/>
                  </a:lnTo>
                  <a:lnTo>
                    <a:pt x="1367777" y="731761"/>
                  </a:lnTo>
                  <a:lnTo>
                    <a:pt x="1373352" y="736828"/>
                  </a:lnTo>
                  <a:lnTo>
                    <a:pt x="1374698" y="740308"/>
                  </a:lnTo>
                  <a:lnTo>
                    <a:pt x="1374749" y="749731"/>
                  </a:lnTo>
                  <a:lnTo>
                    <a:pt x="1373352" y="753465"/>
                  </a:lnTo>
                  <a:lnTo>
                    <a:pt x="1368031" y="759244"/>
                  </a:lnTo>
                  <a:lnTo>
                    <a:pt x="1364488" y="760691"/>
                  </a:lnTo>
                  <a:lnTo>
                    <a:pt x="1355356" y="760691"/>
                  </a:lnTo>
                  <a:lnTo>
                    <a:pt x="1351813" y="759358"/>
                  </a:lnTo>
                  <a:lnTo>
                    <a:pt x="1349273" y="756716"/>
                  </a:lnTo>
                  <a:lnTo>
                    <a:pt x="1346873" y="754062"/>
                  </a:lnTo>
                  <a:lnTo>
                    <a:pt x="1345603" y="750912"/>
                  </a:lnTo>
                  <a:lnTo>
                    <a:pt x="1345603" y="747242"/>
                  </a:lnTo>
                  <a:lnTo>
                    <a:pt x="1335595" y="747242"/>
                  </a:lnTo>
                  <a:lnTo>
                    <a:pt x="1335963" y="753554"/>
                  </a:lnTo>
                  <a:lnTo>
                    <a:pt x="1338376" y="758647"/>
                  </a:lnTo>
                  <a:lnTo>
                    <a:pt x="1347254" y="766318"/>
                  </a:lnTo>
                  <a:lnTo>
                    <a:pt x="1352956" y="768235"/>
                  </a:lnTo>
                  <a:lnTo>
                    <a:pt x="1367015" y="768235"/>
                  </a:lnTo>
                  <a:lnTo>
                    <a:pt x="1372844" y="766089"/>
                  </a:lnTo>
                  <a:lnTo>
                    <a:pt x="1377530" y="761771"/>
                  </a:lnTo>
                  <a:lnTo>
                    <a:pt x="1378737" y="760691"/>
                  </a:lnTo>
                  <a:lnTo>
                    <a:pt x="1382356" y="757453"/>
                  </a:lnTo>
                  <a:lnTo>
                    <a:pt x="1384630" y="751827"/>
                  </a:lnTo>
                  <a:lnTo>
                    <a:pt x="1384630" y="740308"/>
                  </a:lnTo>
                  <a:close/>
                </a:path>
                <a:path w="1594484" h="925829">
                  <a:moveTo>
                    <a:pt x="1414411" y="611479"/>
                  </a:moveTo>
                  <a:lnTo>
                    <a:pt x="1412887" y="594525"/>
                  </a:lnTo>
                  <a:lnTo>
                    <a:pt x="1408315" y="582422"/>
                  </a:lnTo>
                  <a:lnTo>
                    <a:pt x="1406067" y="580275"/>
                  </a:lnTo>
                  <a:lnTo>
                    <a:pt x="1404404" y="578700"/>
                  </a:lnTo>
                  <a:lnTo>
                    <a:pt x="1404404" y="599884"/>
                  </a:lnTo>
                  <a:lnTo>
                    <a:pt x="1404404" y="623036"/>
                  </a:lnTo>
                  <a:lnTo>
                    <a:pt x="1403261" y="631101"/>
                  </a:lnTo>
                  <a:lnTo>
                    <a:pt x="1400733" y="635660"/>
                  </a:lnTo>
                  <a:lnTo>
                    <a:pt x="1398320" y="640207"/>
                  </a:lnTo>
                  <a:lnTo>
                    <a:pt x="1394777" y="642480"/>
                  </a:lnTo>
                  <a:lnTo>
                    <a:pt x="1385265" y="642480"/>
                  </a:lnTo>
                  <a:lnTo>
                    <a:pt x="1381721" y="640207"/>
                  </a:lnTo>
                  <a:lnTo>
                    <a:pt x="1379308" y="635660"/>
                  </a:lnTo>
                  <a:lnTo>
                    <a:pt x="1376781" y="631101"/>
                  </a:lnTo>
                  <a:lnTo>
                    <a:pt x="1375638" y="623036"/>
                  </a:lnTo>
                  <a:lnTo>
                    <a:pt x="1375638" y="599884"/>
                  </a:lnTo>
                  <a:lnTo>
                    <a:pt x="1376781" y="591794"/>
                  </a:lnTo>
                  <a:lnTo>
                    <a:pt x="1379308" y="587184"/>
                  </a:lnTo>
                  <a:lnTo>
                    <a:pt x="1381721" y="582574"/>
                  </a:lnTo>
                  <a:lnTo>
                    <a:pt x="1385265" y="580275"/>
                  </a:lnTo>
                  <a:lnTo>
                    <a:pt x="1394777" y="580275"/>
                  </a:lnTo>
                  <a:lnTo>
                    <a:pt x="1398320" y="582574"/>
                  </a:lnTo>
                  <a:lnTo>
                    <a:pt x="1400733" y="587184"/>
                  </a:lnTo>
                  <a:lnTo>
                    <a:pt x="1403261" y="591794"/>
                  </a:lnTo>
                  <a:lnTo>
                    <a:pt x="1404404" y="599884"/>
                  </a:lnTo>
                  <a:lnTo>
                    <a:pt x="1404404" y="578700"/>
                  </a:lnTo>
                  <a:lnTo>
                    <a:pt x="1400670" y="575157"/>
                  </a:lnTo>
                  <a:lnTo>
                    <a:pt x="1389951" y="572731"/>
                  </a:lnTo>
                  <a:lnTo>
                    <a:pt x="1379308" y="575157"/>
                  </a:lnTo>
                  <a:lnTo>
                    <a:pt x="1371701" y="582422"/>
                  </a:lnTo>
                  <a:lnTo>
                    <a:pt x="1367142" y="594525"/>
                  </a:lnTo>
                  <a:lnTo>
                    <a:pt x="1365618" y="611479"/>
                  </a:lnTo>
                  <a:lnTo>
                    <a:pt x="1367142" y="628345"/>
                  </a:lnTo>
                  <a:lnTo>
                    <a:pt x="1371701" y="640397"/>
                  </a:lnTo>
                  <a:lnTo>
                    <a:pt x="1379308" y="647623"/>
                  </a:lnTo>
                  <a:lnTo>
                    <a:pt x="1389951" y="650036"/>
                  </a:lnTo>
                  <a:lnTo>
                    <a:pt x="1400670" y="647623"/>
                  </a:lnTo>
                  <a:lnTo>
                    <a:pt x="1406118" y="642480"/>
                  </a:lnTo>
                  <a:lnTo>
                    <a:pt x="1408315" y="640397"/>
                  </a:lnTo>
                  <a:lnTo>
                    <a:pt x="1412887" y="628345"/>
                  </a:lnTo>
                  <a:lnTo>
                    <a:pt x="1414411" y="611479"/>
                  </a:lnTo>
                  <a:close/>
                </a:path>
                <a:path w="1594484" h="925829">
                  <a:moveTo>
                    <a:pt x="1444320" y="692213"/>
                  </a:moveTo>
                  <a:lnTo>
                    <a:pt x="1395907" y="692213"/>
                  </a:lnTo>
                  <a:lnTo>
                    <a:pt x="1395907" y="701078"/>
                  </a:lnTo>
                  <a:lnTo>
                    <a:pt x="1434312" y="701078"/>
                  </a:lnTo>
                  <a:lnTo>
                    <a:pt x="1406436" y="766953"/>
                  </a:lnTo>
                  <a:lnTo>
                    <a:pt x="1417205" y="766953"/>
                  </a:lnTo>
                  <a:lnTo>
                    <a:pt x="1444320" y="698995"/>
                  </a:lnTo>
                  <a:lnTo>
                    <a:pt x="1444320" y="692213"/>
                  </a:lnTo>
                  <a:close/>
                </a:path>
                <a:path w="1594484" h="925829">
                  <a:moveTo>
                    <a:pt x="1470558" y="756513"/>
                  </a:moveTo>
                  <a:lnTo>
                    <a:pt x="1460042" y="756513"/>
                  </a:lnTo>
                  <a:lnTo>
                    <a:pt x="1460042" y="766953"/>
                  </a:lnTo>
                  <a:lnTo>
                    <a:pt x="1470558" y="766953"/>
                  </a:lnTo>
                  <a:lnTo>
                    <a:pt x="1470558" y="756513"/>
                  </a:lnTo>
                  <a:close/>
                </a:path>
                <a:path w="1594484" h="925829">
                  <a:moveTo>
                    <a:pt x="1474050" y="605332"/>
                  </a:moveTo>
                  <a:lnTo>
                    <a:pt x="1464602" y="577977"/>
                  </a:lnTo>
                  <a:lnTo>
                    <a:pt x="1464602" y="606894"/>
                  </a:lnTo>
                  <a:lnTo>
                    <a:pt x="1459661" y="612228"/>
                  </a:lnTo>
                  <a:lnTo>
                    <a:pt x="1454467" y="614895"/>
                  </a:lnTo>
                  <a:lnTo>
                    <a:pt x="1444955" y="614895"/>
                  </a:lnTo>
                  <a:lnTo>
                    <a:pt x="1441538" y="613295"/>
                  </a:lnTo>
                  <a:lnTo>
                    <a:pt x="1436471" y="606869"/>
                  </a:lnTo>
                  <a:lnTo>
                    <a:pt x="1435201" y="602742"/>
                  </a:lnTo>
                  <a:lnTo>
                    <a:pt x="1435201" y="592747"/>
                  </a:lnTo>
                  <a:lnTo>
                    <a:pt x="1436471" y="588606"/>
                  </a:lnTo>
                  <a:lnTo>
                    <a:pt x="1438948" y="585177"/>
                  </a:lnTo>
                  <a:lnTo>
                    <a:pt x="1441411" y="581939"/>
                  </a:lnTo>
                  <a:lnTo>
                    <a:pt x="1444701" y="580275"/>
                  </a:lnTo>
                  <a:lnTo>
                    <a:pt x="1453578" y="580275"/>
                  </a:lnTo>
                  <a:lnTo>
                    <a:pt x="1457375" y="582561"/>
                  </a:lnTo>
                  <a:lnTo>
                    <a:pt x="1460233" y="587235"/>
                  </a:lnTo>
                  <a:lnTo>
                    <a:pt x="1463078" y="591705"/>
                  </a:lnTo>
                  <a:lnTo>
                    <a:pt x="1464475" y="598284"/>
                  </a:lnTo>
                  <a:lnTo>
                    <a:pt x="1464602" y="606894"/>
                  </a:lnTo>
                  <a:lnTo>
                    <a:pt x="1464602" y="577977"/>
                  </a:lnTo>
                  <a:lnTo>
                    <a:pt x="1463078" y="575830"/>
                  </a:lnTo>
                  <a:lnTo>
                    <a:pt x="1456740" y="572731"/>
                  </a:lnTo>
                  <a:lnTo>
                    <a:pt x="1441538" y="572731"/>
                  </a:lnTo>
                  <a:lnTo>
                    <a:pt x="1435963" y="575208"/>
                  </a:lnTo>
                  <a:lnTo>
                    <a:pt x="1427340" y="585177"/>
                  </a:lnTo>
                  <a:lnTo>
                    <a:pt x="1425181" y="591223"/>
                  </a:lnTo>
                  <a:lnTo>
                    <a:pt x="1425181" y="605332"/>
                  </a:lnTo>
                  <a:lnTo>
                    <a:pt x="1427340" y="611098"/>
                  </a:lnTo>
                  <a:lnTo>
                    <a:pt x="1435963" y="620179"/>
                  </a:lnTo>
                  <a:lnTo>
                    <a:pt x="1441284" y="622439"/>
                  </a:lnTo>
                  <a:lnTo>
                    <a:pt x="1453959" y="622439"/>
                  </a:lnTo>
                  <a:lnTo>
                    <a:pt x="1459661" y="619721"/>
                  </a:lnTo>
                  <a:lnTo>
                    <a:pt x="1463929" y="614895"/>
                  </a:lnTo>
                  <a:lnTo>
                    <a:pt x="1464475" y="614286"/>
                  </a:lnTo>
                  <a:lnTo>
                    <a:pt x="1452943" y="642480"/>
                  </a:lnTo>
                  <a:lnTo>
                    <a:pt x="1441157" y="642480"/>
                  </a:lnTo>
                  <a:lnTo>
                    <a:pt x="1437220" y="638797"/>
                  </a:lnTo>
                  <a:lnTo>
                    <a:pt x="1436471" y="631418"/>
                  </a:lnTo>
                  <a:lnTo>
                    <a:pt x="1426451" y="631418"/>
                  </a:lnTo>
                  <a:lnTo>
                    <a:pt x="1427340" y="637565"/>
                  </a:lnTo>
                  <a:lnTo>
                    <a:pt x="1429626" y="642213"/>
                  </a:lnTo>
                  <a:lnTo>
                    <a:pt x="1437474" y="648474"/>
                  </a:lnTo>
                  <a:lnTo>
                    <a:pt x="1442173" y="650036"/>
                  </a:lnTo>
                  <a:lnTo>
                    <a:pt x="1447749" y="650036"/>
                  </a:lnTo>
                  <a:lnTo>
                    <a:pt x="1459369" y="647471"/>
                  </a:lnTo>
                  <a:lnTo>
                    <a:pt x="1464729" y="642480"/>
                  </a:lnTo>
                  <a:lnTo>
                    <a:pt x="1467637" y="639775"/>
                  </a:lnTo>
                  <a:lnTo>
                    <a:pt x="1472590" y="626948"/>
                  </a:lnTo>
                  <a:lnTo>
                    <a:pt x="1473746" y="614286"/>
                  </a:lnTo>
                  <a:lnTo>
                    <a:pt x="1474038" y="611098"/>
                  </a:lnTo>
                  <a:lnTo>
                    <a:pt x="1474050" y="605332"/>
                  </a:lnTo>
                  <a:close/>
                </a:path>
                <a:path w="1594484" h="925829">
                  <a:moveTo>
                    <a:pt x="1534426" y="738974"/>
                  </a:moveTo>
                  <a:lnTo>
                    <a:pt x="1529232" y="732485"/>
                  </a:lnTo>
                  <a:lnTo>
                    <a:pt x="1527924" y="731875"/>
                  </a:lnTo>
                  <a:lnTo>
                    <a:pt x="1524546" y="730300"/>
                  </a:lnTo>
                  <a:lnTo>
                    <a:pt x="1524546" y="743889"/>
                  </a:lnTo>
                  <a:lnTo>
                    <a:pt x="1524546" y="751332"/>
                  </a:lnTo>
                  <a:lnTo>
                    <a:pt x="1523149" y="754659"/>
                  </a:lnTo>
                  <a:lnTo>
                    <a:pt x="1520482" y="757072"/>
                  </a:lnTo>
                  <a:lnTo>
                    <a:pt x="1517700" y="759485"/>
                  </a:lnTo>
                  <a:lnTo>
                    <a:pt x="1514144" y="760691"/>
                  </a:lnTo>
                  <a:lnTo>
                    <a:pt x="1505280" y="760691"/>
                  </a:lnTo>
                  <a:lnTo>
                    <a:pt x="1501736" y="759485"/>
                  </a:lnTo>
                  <a:lnTo>
                    <a:pt x="1496402" y="754659"/>
                  </a:lnTo>
                  <a:lnTo>
                    <a:pt x="1495018" y="751332"/>
                  </a:lnTo>
                  <a:lnTo>
                    <a:pt x="1495018" y="743889"/>
                  </a:lnTo>
                  <a:lnTo>
                    <a:pt x="1509712" y="731875"/>
                  </a:lnTo>
                  <a:lnTo>
                    <a:pt x="1514906" y="734161"/>
                  </a:lnTo>
                  <a:lnTo>
                    <a:pt x="1518589" y="736460"/>
                  </a:lnTo>
                  <a:lnTo>
                    <a:pt x="1523403" y="741121"/>
                  </a:lnTo>
                  <a:lnTo>
                    <a:pt x="1524546" y="743889"/>
                  </a:lnTo>
                  <a:lnTo>
                    <a:pt x="1524546" y="730300"/>
                  </a:lnTo>
                  <a:lnTo>
                    <a:pt x="1518970" y="727697"/>
                  </a:lnTo>
                  <a:lnTo>
                    <a:pt x="1525828" y="723722"/>
                  </a:lnTo>
                  <a:lnTo>
                    <a:pt x="1527327" y="722845"/>
                  </a:lnTo>
                  <a:lnTo>
                    <a:pt x="1531518" y="716749"/>
                  </a:lnTo>
                  <a:lnTo>
                    <a:pt x="1531518" y="704049"/>
                  </a:lnTo>
                  <a:lnTo>
                    <a:pt x="1529486" y="699604"/>
                  </a:lnTo>
                  <a:lnTo>
                    <a:pt x="1528203" y="698474"/>
                  </a:lnTo>
                  <a:lnTo>
                    <a:pt x="1525562" y="696137"/>
                  </a:lnTo>
                  <a:lnTo>
                    <a:pt x="1521625" y="692772"/>
                  </a:lnTo>
                  <a:lnTo>
                    <a:pt x="1521625" y="706005"/>
                  </a:lnTo>
                  <a:lnTo>
                    <a:pt x="1521625" y="715429"/>
                  </a:lnTo>
                  <a:lnTo>
                    <a:pt x="1517700" y="720178"/>
                  </a:lnTo>
                  <a:lnTo>
                    <a:pt x="1509712" y="723722"/>
                  </a:lnTo>
                  <a:lnTo>
                    <a:pt x="1501863" y="720178"/>
                  </a:lnTo>
                  <a:lnTo>
                    <a:pt x="1497926" y="715429"/>
                  </a:lnTo>
                  <a:lnTo>
                    <a:pt x="1497926" y="706005"/>
                  </a:lnTo>
                  <a:lnTo>
                    <a:pt x="1499069" y="703326"/>
                  </a:lnTo>
                  <a:lnTo>
                    <a:pt x="1501101" y="701382"/>
                  </a:lnTo>
                  <a:lnTo>
                    <a:pt x="1503248" y="699452"/>
                  </a:lnTo>
                  <a:lnTo>
                    <a:pt x="1506042" y="698474"/>
                  </a:lnTo>
                  <a:lnTo>
                    <a:pt x="1513522" y="698474"/>
                  </a:lnTo>
                  <a:lnTo>
                    <a:pt x="1516430" y="699452"/>
                  </a:lnTo>
                  <a:lnTo>
                    <a:pt x="1518462" y="701382"/>
                  </a:lnTo>
                  <a:lnTo>
                    <a:pt x="1520609" y="703326"/>
                  </a:lnTo>
                  <a:lnTo>
                    <a:pt x="1521625" y="706005"/>
                  </a:lnTo>
                  <a:lnTo>
                    <a:pt x="1521625" y="692772"/>
                  </a:lnTo>
                  <a:lnTo>
                    <a:pt x="1521498" y="692658"/>
                  </a:lnTo>
                  <a:lnTo>
                    <a:pt x="1516303" y="690930"/>
                  </a:lnTo>
                  <a:lnTo>
                    <a:pt x="1503248" y="690930"/>
                  </a:lnTo>
                  <a:lnTo>
                    <a:pt x="1498053" y="692658"/>
                  </a:lnTo>
                  <a:lnTo>
                    <a:pt x="1494002" y="696137"/>
                  </a:lnTo>
                  <a:lnTo>
                    <a:pt x="1490078" y="699604"/>
                  </a:lnTo>
                  <a:lnTo>
                    <a:pt x="1488046" y="704049"/>
                  </a:lnTo>
                  <a:lnTo>
                    <a:pt x="1488046" y="716749"/>
                  </a:lnTo>
                  <a:lnTo>
                    <a:pt x="1492224" y="722845"/>
                  </a:lnTo>
                  <a:lnTo>
                    <a:pt x="1500720" y="727697"/>
                  </a:lnTo>
                  <a:lnTo>
                    <a:pt x="1490319" y="732485"/>
                  </a:lnTo>
                  <a:lnTo>
                    <a:pt x="1485125" y="738974"/>
                  </a:lnTo>
                  <a:lnTo>
                    <a:pt x="1485125" y="753414"/>
                  </a:lnTo>
                  <a:lnTo>
                    <a:pt x="1487411" y="758507"/>
                  </a:lnTo>
                  <a:lnTo>
                    <a:pt x="1491970" y="762406"/>
                  </a:lnTo>
                  <a:lnTo>
                    <a:pt x="1496402" y="766292"/>
                  </a:lnTo>
                  <a:lnTo>
                    <a:pt x="1502359" y="768235"/>
                  </a:lnTo>
                  <a:lnTo>
                    <a:pt x="1517192" y="768235"/>
                  </a:lnTo>
                  <a:lnTo>
                    <a:pt x="1523149" y="766292"/>
                  </a:lnTo>
                  <a:lnTo>
                    <a:pt x="1527708" y="762406"/>
                  </a:lnTo>
                  <a:lnTo>
                    <a:pt x="1529651" y="760691"/>
                  </a:lnTo>
                  <a:lnTo>
                    <a:pt x="1532140" y="758507"/>
                  </a:lnTo>
                  <a:lnTo>
                    <a:pt x="1534426" y="753414"/>
                  </a:lnTo>
                  <a:lnTo>
                    <a:pt x="1534426" y="738974"/>
                  </a:lnTo>
                  <a:close/>
                </a:path>
                <a:path w="1594484" h="925829">
                  <a:moveTo>
                    <a:pt x="1534426" y="620763"/>
                  </a:moveTo>
                  <a:lnTo>
                    <a:pt x="1529232" y="614286"/>
                  </a:lnTo>
                  <a:lnTo>
                    <a:pt x="1527898" y="613676"/>
                  </a:lnTo>
                  <a:lnTo>
                    <a:pt x="1524546" y="612114"/>
                  </a:lnTo>
                  <a:lnTo>
                    <a:pt x="1524546" y="625703"/>
                  </a:lnTo>
                  <a:lnTo>
                    <a:pt x="1524546" y="633145"/>
                  </a:lnTo>
                  <a:lnTo>
                    <a:pt x="1523149" y="636460"/>
                  </a:lnTo>
                  <a:lnTo>
                    <a:pt x="1520482" y="638860"/>
                  </a:lnTo>
                  <a:lnTo>
                    <a:pt x="1517700" y="641286"/>
                  </a:lnTo>
                  <a:lnTo>
                    <a:pt x="1514144" y="642480"/>
                  </a:lnTo>
                  <a:lnTo>
                    <a:pt x="1505280" y="642480"/>
                  </a:lnTo>
                  <a:lnTo>
                    <a:pt x="1501736" y="641286"/>
                  </a:lnTo>
                  <a:lnTo>
                    <a:pt x="1496402" y="636460"/>
                  </a:lnTo>
                  <a:lnTo>
                    <a:pt x="1495018" y="633145"/>
                  </a:lnTo>
                  <a:lnTo>
                    <a:pt x="1495018" y="625703"/>
                  </a:lnTo>
                  <a:lnTo>
                    <a:pt x="1509712" y="613676"/>
                  </a:lnTo>
                  <a:lnTo>
                    <a:pt x="1514906" y="615950"/>
                  </a:lnTo>
                  <a:lnTo>
                    <a:pt x="1518589" y="618248"/>
                  </a:lnTo>
                  <a:lnTo>
                    <a:pt x="1523403" y="622909"/>
                  </a:lnTo>
                  <a:lnTo>
                    <a:pt x="1524546" y="625703"/>
                  </a:lnTo>
                  <a:lnTo>
                    <a:pt x="1524546" y="612114"/>
                  </a:lnTo>
                  <a:lnTo>
                    <a:pt x="1518970" y="609498"/>
                  </a:lnTo>
                  <a:lnTo>
                    <a:pt x="1525803" y="605523"/>
                  </a:lnTo>
                  <a:lnTo>
                    <a:pt x="1527327" y="604634"/>
                  </a:lnTo>
                  <a:lnTo>
                    <a:pt x="1531518" y="598538"/>
                  </a:lnTo>
                  <a:lnTo>
                    <a:pt x="1531518" y="585838"/>
                  </a:lnTo>
                  <a:lnTo>
                    <a:pt x="1529486" y="581393"/>
                  </a:lnTo>
                  <a:lnTo>
                    <a:pt x="1528229" y="580275"/>
                  </a:lnTo>
                  <a:lnTo>
                    <a:pt x="1525562" y="577926"/>
                  </a:lnTo>
                  <a:lnTo>
                    <a:pt x="1521625" y="574586"/>
                  </a:lnTo>
                  <a:lnTo>
                    <a:pt x="1521625" y="587806"/>
                  </a:lnTo>
                  <a:lnTo>
                    <a:pt x="1521625" y="597230"/>
                  </a:lnTo>
                  <a:lnTo>
                    <a:pt x="1517700" y="601992"/>
                  </a:lnTo>
                  <a:lnTo>
                    <a:pt x="1509712" y="605523"/>
                  </a:lnTo>
                  <a:lnTo>
                    <a:pt x="1501863" y="601992"/>
                  </a:lnTo>
                  <a:lnTo>
                    <a:pt x="1497926" y="597230"/>
                  </a:lnTo>
                  <a:lnTo>
                    <a:pt x="1497926" y="587806"/>
                  </a:lnTo>
                  <a:lnTo>
                    <a:pt x="1499069" y="585114"/>
                  </a:lnTo>
                  <a:lnTo>
                    <a:pt x="1501101" y="583171"/>
                  </a:lnTo>
                  <a:lnTo>
                    <a:pt x="1503248" y="581240"/>
                  </a:lnTo>
                  <a:lnTo>
                    <a:pt x="1506042" y="580275"/>
                  </a:lnTo>
                  <a:lnTo>
                    <a:pt x="1513522" y="580275"/>
                  </a:lnTo>
                  <a:lnTo>
                    <a:pt x="1516430" y="581240"/>
                  </a:lnTo>
                  <a:lnTo>
                    <a:pt x="1518462" y="583171"/>
                  </a:lnTo>
                  <a:lnTo>
                    <a:pt x="1520609" y="585114"/>
                  </a:lnTo>
                  <a:lnTo>
                    <a:pt x="1521625" y="587806"/>
                  </a:lnTo>
                  <a:lnTo>
                    <a:pt x="1521625" y="574586"/>
                  </a:lnTo>
                  <a:lnTo>
                    <a:pt x="1521498" y="574471"/>
                  </a:lnTo>
                  <a:lnTo>
                    <a:pt x="1516303" y="572731"/>
                  </a:lnTo>
                  <a:lnTo>
                    <a:pt x="1503248" y="572731"/>
                  </a:lnTo>
                  <a:lnTo>
                    <a:pt x="1498053" y="574471"/>
                  </a:lnTo>
                  <a:lnTo>
                    <a:pt x="1494002" y="577926"/>
                  </a:lnTo>
                  <a:lnTo>
                    <a:pt x="1490078" y="581393"/>
                  </a:lnTo>
                  <a:lnTo>
                    <a:pt x="1488046" y="585838"/>
                  </a:lnTo>
                  <a:lnTo>
                    <a:pt x="1488046" y="598538"/>
                  </a:lnTo>
                  <a:lnTo>
                    <a:pt x="1492224" y="604634"/>
                  </a:lnTo>
                  <a:lnTo>
                    <a:pt x="1500720" y="609498"/>
                  </a:lnTo>
                  <a:lnTo>
                    <a:pt x="1490319" y="614286"/>
                  </a:lnTo>
                  <a:lnTo>
                    <a:pt x="1485125" y="620763"/>
                  </a:lnTo>
                  <a:lnTo>
                    <a:pt x="1485125" y="635215"/>
                  </a:lnTo>
                  <a:lnTo>
                    <a:pt x="1487411" y="640308"/>
                  </a:lnTo>
                  <a:lnTo>
                    <a:pt x="1491970" y="644194"/>
                  </a:lnTo>
                  <a:lnTo>
                    <a:pt x="1496402" y="648093"/>
                  </a:lnTo>
                  <a:lnTo>
                    <a:pt x="1502359" y="650036"/>
                  </a:lnTo>
                  <a:lnTo>
                    <a:pt x="1517192" y="650036"/>
                  </a:lnTo>
                  <a:lnTo>
                    <a:pt x="1534426" y="635215"/>
                  </a:lnTo>
                  <a:lnTo>
                    <a:pt x="1534426" y="620763"/>
                  </a:lnTo>
                  <a:close/>
                </a:path>
                <a:path w="1594484" h="925829">
                  <a:moveTo>
                    <a:pt x="1594370" y="738974"/>
                  </a:moveTo>
                  <a:lnTo>
                    <a:pt x="1589176" y="732485"/>
                  </a:lnTo>
                  <a:lnTo>
                    <a:pt x="1587855" y="731875"/>
                  </a:lnTo>
                  <a:lnTo>
                    <a:pt x="1584363" y="730275"/>
                  </a:lnTo>
                  <a:lnTo>
                    <a:pt x="1584363" y="743889"/>
                  </a:lnTo>
                  <a:lnTo>
                    <a:pt x="1584363" y="751332"/>
                  </a:lnTo>
                  <a:lnTo>
                    <a:pt x="1583093" y="754659"/>
                  </a:lnTo>
                  <a:lnTo>
                    <a:pt x="1580299" y="757072"/>
                  </a:lnTo>
                  <a:lnTo>
                    <a:pt x="1577644" y="759485"/>
                  </a:lnTo>
                  <a:lnTo>
                    <a:pt x="1574088" y="760691"/>
                  </a:lnTo>
                  <a:lnTo>
                    <a:pt x="1565224" y="760691"/>
                  </a:lnTo>
                  <a:lnTo>
                    <a:pt x="1561668" y="759485"/>
                  </a:lnTo>
                  <a:lnTo>
                    <a:pt x="1556346" y="754659"/>
                  </a:lnTo>
                  <a:lnTo>
                    <a:pt x="1554962" y="751332"/>
                  </a:lnTo>
                  <a:lnTo>
                    <a:pt x="1554962" y="743889"/>
                  </a:lnTo>
                  <a:lnTo>
                    <a:pt x="1556092" y="741121"/>
                  </a:lnTo>
                  <a:lnTo>
                    <a:pt x="1558505" y="738797"/>
                  </a:lnTo>
                  <a:lnTo>
                    <a:pt x="1560791" y="736460"/>
                  </a:lnTo>
                  <a:lnTo>
                    <a:pt x="1564589" y="734161"/>
                  </a:lnTo>
                  <a:lnTo>
                    <a:pt x="1569656" y="731875"/>
                  </a:lnTo>
                  <a:lnTo>
                    <a:pt x="1574723" y="734161"/>
                  </a:lnTo>
                  <a:lnTo>
                    <a:pt x="1578533" y="736460"/>
                  </a:lnTo>
                  <a:lnTo>
                    <a:pt x="1580934" y="738797"/>
                  </a:lnTo>
                  <a:lnTo>
                    <a:pt x="1583220" y="741121"/>
                  </a:lnTo>
                  <a:lnTo>
                    <a:pt x="1584363" y="743889"/>
                  </a:lnTo>
                  <a:lnTo>
                    <a:pt x="1584363" y="730275"/>
                  </a:lnTo>
                  <a:lnTo>
                    <a:pt x="1578787" y="727697"/>
                  </a:lnTo>
                  <a:lnTo>
                    <a:pt x="1585645" y="723722"/>
                  </a:lnTo>
                  <a:lnTo>
                    <a:pt x="1587144" y="722845"/>
                  </a:lnTo>
                  <a:lnTo>
                    <a:pt x="1591449" y="716749"/>
                  </a:lnTo>
                  <a:lnTo>
                    <a:pt x="1591449" y="704049"/>
                  </a:lnTo>
                  <a:lnTo>
                    <a:pt x="1589430" y="699604"/>
                  </a:lnTo>
                  <a:lnTo>
                    <a:pt x="1588109" y="698474"/>
                  </a:lnTo>
                  <a:lnTo>
                    <a:pt x="1585366" y="696137"/>
                  </a:lnTo>
                  <a:lnTo>
                    <a:pt x="1581442" y="692658"/>
                  </a:lnTo>
                  <a:lnTo>
                    <a:pt x="1581442" y="706005"/>
                  </a:lnTo>
                  <a:lnTo>
                    <a:pt x="1581442" y="715429"/>
                  </a:lnTo>
                  <a:lnTo>
                    <a:pt x="1577517" y="720178"/>
                  </a:lnTo>
                  <a:lnTo>
                    <a:pt x="1569656" y="723722"/>
                  </a:lnTo>
                  <a:lnTo>
                    <a:pt x="1561795" y="720178"/>
                  </a:lnTo>
                  <a:lnTo>
                    <a:pt x="1557870" y="715429"/>
                  </a:lnTo>
                  <a:lnTo>
                    <a:pt x="1557870" y="706005"/>
                  </a:lnTo>
                  <a:lnTo>
                    <a:pt x="1558886" y="703326"/>
                  </a:lnTo>
                  <a:lnTo>
                    <a:pt x="1561045" y="701382"/>
                  </a:lnTo>
                  <a:lnTo>
                    <a:pt x="1563065" y="699452"/>
                  </a:lnTo>
                  <a:lnTo>
                    <a:pt x="1565986" y="698474"/>
                  </a:lnTo>
                  <a:lnTo>
                    <a:pt x="1573326" y="698474"/>
                  </a:lnTo>
                  <a:lnTo>
                    <a:pt x="1576247" y="699452"/>
                  </a:lnTo>
                  <a:lnTo>
                    <a:pt x="1578406" y="701382"/>
                  </a:lnTo>
                  <a:lnTo>
                    <a:pt x="1580426" y="703326"/>
                  </a:lnTo>
                  <a:lnTo>
                    <a:pt x="1581442" y="706005"/>
                  </a:lnTo>
                  <a:lnTo>
                    <a:pt x="1581442" y="692658"/>
                  </a:lnTo>
                  <a:lnTo>
                    <a:pt x="1576120" y="690930"/>
                  </a:lnTo>
                  <a:lnTo>
                    <a:pt x="1563192" y="690930"/>
                  </a:lnTo>
                  <a:lnTo>
                    <a:pt x="1557870" y="692658"/>
                  </a:lnTo>
                  <a:lnTo>
                    <a:pt x="1553946" y="696137"/>
                  </a:lnTo>
                  <a:lnTo>
                    <a:pt x="1549882" y="699604"/>
                  </a:lnTo>
                  <a:lnTo>
                    <a:pt x="1547863" y="704049"/>
                  </a:lnTo>
                  <a:lnTo>
                    <a:pt x="1547863" y="716749"/>
                  </a:lnTo>
                  <a:lnTo>
                    <a:pt x="1552168" y="722845"/>
                  </a:lnTo>
                  <a:lnTo>
                    <a:pt x="1560537" y="727697"/>
                  </a:lnTo>
                  <a:lnTo>
                    <a:pt x="1550136" y="732485"/>
                  </a:lnTo>
                  <a:lnTo>
                    <a:pt x="1544942" y="738974"/>
                  </a:lnTo>
                  <a:lnTo>
                    <a:pt x="1544942" y="753414"/>
                  </a:lnTo>
                  <a:lnTo>
                    <a:pt x="1547228" y="758507"/>
                  </a:lnTo>
                  <a:lnTo>
                    <a:pt x="1556346" y="766292"/>
                  </a:lnTo>
                  <a:lnTo>
                    <a:pt x="1562303" y="768235"/>
                  </a:lnTo>
                  <a:lnTo>
                    <a:pt x="1577009" y="768235"/>
                  </a:lnTo>
                  <a:lnTo>
                    <a:pt x="1582966" y="766292"/>
                  </a:lnTo>
                  <a:lnTo>
                    <a:pt x="1589519" y="760691"/>
                  </a:lnTo>
                  <a:lnTo>
                    <a:pt x="1592084" y="758507"/>
                  </a:lnTo>
                  <a:lnTo>
                    <a:pt x="1594370" y="753414"/>
                  </a:lnTo>
                  <a:lnTo>
                    <a:pt x="1594370" y="738974"/>
                  </a:lnTo>
                  <a:close/>
                </a:path>
              </a:pathLst>
            </a:custGeom>
            <a:solidFill>
              <a:srgbClr val="0000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01" name="object 21701"/>
            <p:cNvSpPr/>
            <p:nvPr/>
          </p:nvSpPr>
          <p:spPr>
            <a:xfrm>
              <a:off x="5021603" y="2842399"/>
              <a:ext cx="3916045" cy="1358265"/>
            </a:xfrm>
            <a:custGeom>
              <a:avLst/>
              <a:gdLst/>
              <a:ahLst/>
              <a:cxnLst/>
              <a:rect l="l" t="t" r="r" b="b"/>
              <a:pathLst>
                <a:path w="3916045" h="1358264">
                  <a:moveTo>
                    <a:pt x="3915916" y="0"/>
                  </a:moveTo>
                  <a:lnTo>
                    <a:pt x="0" y="0"/>
                  </a:lnTo>
                  <a:lnTo>
                    <a:pt x="0" y="1357677"/>
                  </a:lnTo>
                  <a:lnTo>
                    <a:pt x="3915916" y="1357677"/>
                  </a:lnTo>
                  <a:lnTo>
                    <a:pt x="3915916" y="1348183"/>
                  </a:lnTo>
                  <a:lnTo>
                    <a:pt x="19009" y="1348183"/>
                  </a:lnTo>
                  <a:lnTo>
                    <a:pt x="9504" y="1338688"/>
                  </a:lnTo>
                  <a:lnTo>
                    <a:pt x="19009" y="1338688"/>
                  </a:lnTo>
                  <a:lnTo>
                    <a:pt x="19009" y="18988"/>
                  </a:lnTo>
                  <a:lnTo>
                    <a:pt x="9504" y="18988"/>
                  </a:lnTo>
                  <a:lnTo>
                    <a:pt x="19009" y="9494"/>
                  </a:lnTo>
                  <a:lnTo>
                    <a:pt x="3915916" y="9494"/>
                  </a:lnTo>
                  <a:lnTo>
                    <a:pt x="3915916" y="0"/>
                  </a:lnTo>
                  <a:close/>
                </a:path>
                <a:path w="3916045" h="1358264">
                  <a:moveTo>
                    <a:pt x="19009" y="1338688"/>
                  </a:moveTo>
                  <a:lnTo>
                    <a:pt x="9504" y="1338688"/>
                  </a:lnTo>
                  <a:lnTo>
                    <a:pt x="19009" y="1348183"/>
                  </a:lnTo>
                  <a:lnTo>
                    <a:pt x="19009" y="1338688"/>
                  </a:lnTo>
                  <a:close/>
                </a:path>
                <a:path w="3916045" h="1358264">
                  <a:moveTo>
                    <a:pt x="3896907" y="1338689"/>
                  </a:moveTo>
                  <a:lnTo>
                    <a:pt x="19009" y="1338688"/>
                  </a:lnTo>
                  <a:lnTo>
                    <a:pt x="19009" y="1348183"/>
                  </a:lnTo>
                  <a:lnTo>
                    <a:pt x="3896907" y="1348183"/>
                  </a:lnTo>
                  <a:lnTo>
                    <a:pt x="3896907" y="1338689"/>
                  </a:lnTo>
                  <a:close/>
                </a:path>
                <a:path w="3916045" h="1358264">
                  <a:moveTo>
                    <a:pt x="3896907" y="9494"/>
                  </a:moveTo>
                  <a:lnTo>
                    <a:pt x="3896907" y="1348183"/>
                  </a:lnTo>
                  <a:lnTo>
                    <a:pt x="3906411" y="1338689"/>
                  </a:lnTo>
                  <a:lnTo>
                    <a:pt x="3915916" y="1338689"/>
                  </a:lnTo>
                  <a:lnTo>
                    <a:pt x="3915916" y="18988"/>
                  </a:lnTo>
                  <a:lnTo>
                    <a:pt x="3906411" y="18988"/>
                  </a:lnTo>
                  <a:lnTo>
                    <a:pt x="3896907" y="9494"/>
                  </a:lnTo>
                  <a:close/>
                </a:path>
                <a:path w="3916045" h="1358264">
                  <a:moveTo>
                    <a:pt x="3915916" y="1338689"/>
                  </a:moveTo>
                  <a:lnTo>
                    <a:pt x="3906411" y="1338689"/>
                  </a:lnTo>
                  <a:lnTo>
                    <a:pt x="3896907" y="1348183"/>
                  </a:lnTo>
                  <a:lnTo>
                    <a:pt x="3915916" y="1348183"/>
                  </a:lnTo>
                  <a:lnTo>
                    <a:pt x="3915916" y="1338689"/>
                  </a:lnTo>
                  <a:close/>
                </a:path>
                <a:path w="3916045" h="1358264">
                  <a:moveTo>
                    <a:pt x="19009" y="9494"/>
                  </a:moveTo>
                  <a:lnTo>
                    <a:pt x="9504" y="18988"/>
                  </a:lnTo>
                  <a:lnTo>
                    <a:pt x="19009" y="18988"/>
                  </a:lnTo>
                  <a:lnTo>
                    <a:pt x="19009" y="9494"/>
                  </a:lnTo>
                  <a:close/>
                </a:path>
                <a:path w="3916045" h="1358264">
                  <a:moveTo>
                    <a:pt x="3896907" y="9494"/>
                  </a:moveTo>
                  <a:lnTo>
                    <a:pt x="19009" y="9494"/>
                  </a:lnTo>
                  <a:lnTo>
                    <a:pt x="19009" y="18988"/>
                  </a:lnTo>
                  <a:lnTo>
                    <a:pt x="3896907" y="18988"/>
                  </a:lnTo>
                  <a:lnTo>
                    <a:pt x="3896907" y="9494"/>
                  </a:lnTo>
                  <a:close/>
                </a:path>
                <a:path w="3916045" h="1358264">
                  <a:moveTo>
                    <a:pt x="3915916" y="9494"/>
                  </a:moveTo>
                  <a:lnTo>
                    <a:pt x="3896907" y="9494"/>
                  </a:lnTo>
                  <a:lnTo>
                    <a:pt x="3906411" y="18988"/>
                  </a:lnTo>
                  <a:lnTo>
                    <a:pt x="3915916" y="18988"/>
                  </a:lnTo>
                  <a:lnTo>
                    <a:pt x="3915916" y="9494"/>
                  </a:lnTo>
                  <a:close/>
                </a:path>
              </a:pathLst>
            </a:custGeom>
            <a:solidFill>
              <a:srgbClr val="306A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02" name="object 21702"/>
            <p:cNvSpPr/>
            <p:nvPr/>
          </p:nvSpPr>
          <p:spPr>
            <a:xfrm>
              <a:off x="8253205" y="3450027"/>
              <a:ext cx="38100" cy="142875"/>
            </a:xfrm>
            <a:custGeom>
              <a:avLst/>
              <a:gdLst/>
              <a:ahLst/>
              <a:cxnLst/>
              <a:rect l="l" t="t" r="r" b="b"/>
              <a:pathLst>
                <a:path w="38100" h="142875">
                  <a:moveTo>
                    <a:pt x="0" y="75954"/>
                  </a:moveTo>
                  <a:lnTo>
                    <a:pt x="38019" y="0"/>
                  </a:lnTo>
                </a:path>
                <a:path w="38100" h="142875">
                  <a:moveTo>
                    <a:pt x="0" y="75954"/>
                  </a:moveTo>
                  <a:lnTo>
                    <a:pt x="38019" y="142414"/>
                  </a:lnTo>
                </a:path>
              </a:pathLst>
            </a:custGeom>
            <a:ln w="949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03" name="object 21703"/>
            <p:cNvSpPr/>
            <p:nvPr/>
          </p:nvSpPr>
          <p:spPr>
            <a:xfrm>
              <a:off x="7815984" y="3658902"/>
              <a:ext cx="123825" cy="66675"/>
            </a:xfrm>
            <a:custGeom>
              <a:avLst/>
              <a:gdLst/>
              <a:ahLst/>
              <a:cxnLst/>
              <a:rect l="l" t="t" r="r" b="b"/>
              <a:pathLst>
                <a:path w="123825" h="66675">
                  <a:moveTo>
                    <a:pt x="76038" y="66460"/>
                  </a:moveTo>
                  <a:lnTo>
                    <a:pt x="123562" y="0"/>
                  </a:lnTo>
                </a:path>
                <a:path w="123825" h="66675">
                  <a:moveTo>
                    <a:pt x="76038" y="66460"/>
                  </a:moveTo>
                  <a:lnTo>
                    <a:pt x="0" y="37977"/>
                  </a:lnTo>
                </a:path>
              </a:pathLst>
            </a:custGeom>
            <a:ln w="949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1704" name="object 21704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8253205" y="3592442"/>
              <a:ext cx="38019" cy="66460"/>
            </a:xfrm>
            <a:prstGeom prst="rect">
              <a:avLst/>
            </a:prstGeom>
          </p:spPr>
        </p:pic>
        <p:sp>
          <p:nvSpPr>
            <p:cNvPr id="21705" name="object 21705"/>
            <p:cNvSpPr/>
            <p:nvPr/>
          </p:nvSpPr>
          <p:spPr>
            <a:xfrm>
              <a:off x="8177166" y="3658902"/>
              <a:ext cx="76200" cy="0"/>
            </a:xfrm>
            <a:custGeom>
              <a:avLst/>
              <a:gdLst/>
              <a:ahLst/>
              <a:cxnLst/>
              <a:rect l="l" t="t" r="r" b="b"/>
              <a:pathLst>
                <a:path w="76200">
                  <a:moveTo>
                    <a:pt x="76038" y="0"/>
                  </a:moveTo>
                  <a:lnTo>
                    <a:pt x="0" y="0"/>
                  </a:lnTo>
                </a:path>
              </a:pathLst>
            </a:custGeom>
            <a:ln w="949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06" name="object 21706"/>
            <p:cNvSpPr/>
            <p:nvPr/>
          </p:nvSpPr>
          <p:spPr>
            <a:xfrm>
              <a:off x="8490825" y="3478510"/>
              <a:ext cx="28575" cy="47625"/>
            </a:xfrm>
            <a:custGeom>
              <a:avLst/>
              <a:gdLst/>
              <a:ahLst/>
              <a:cxnLst/>
              <a:rect l="l" t="t" r="r" b="b"/>
              <a:pathLst>
                <a:path w="28575" h="47625">
                  <a:moveTo>
                    <a:pt x="0" y="47471"/>
                  </a:moveTo>
                  <a:lnTo>
                    <a:pt x="28514" y="0"/>
                  </a:lnTo>
                </a:path>
              </a:pathLst>
            </a:custGeom>
            <a:ln w="950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07" name="object 21707"/>
            <p:cNvSpPr/>
            <p:nvPr/>
          </p:nvSpPr>
          <p:spPr>
            <a:xfrm>
              <a:off x="8376767" y="3383567"/>
              <a:ext cx="38100" cy="66675"/>
            </a:xfrm>
            <a:custGeom>
              <a:avLst/>
              <a:gdLst/>
              <a:ahLst/>
              <a:cxnLst/>
              <a:rect l="l" t="t" r="r" b="b"/>
              <a:pathLst>
                <a:path w="38100" h="66675">
                  <a:moveTo>
                    <a:pt x="38019" y="0"/>
                  </a:moveTo>
                  <a:lnTo>
                    <a:pt x="0" y="66460"/>
                  </a:lnTo>
                  <a:lnTo>
                    <a:pt x="38019" y="0"/>
                  </a:lnTo>
                  <a:close/>
                </a:path>
              </a:pathLst>
            </a:custGeom>
            <a:solidFill>
              <a:srgbClr val="000000">
                <a:alpha val="3999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08" name="object 21708"/>
            <p:cNvSpPr/>
            <p:nvPr/>
          </p:nvSpPr>
          <p:spPr>
            <a:xfrm>
              <a:off x="8386272" y="3345590"/>
              <a:ext cx="28575" cy="38100"/>
            </a:xfrm>
            <a:custGeom>
              <a:avLst/>
              <a:gdLst/>
              <a:ahLst/>
              <a:cxnLst/>
              <a:rect l="l" t="t" r="r" b="b"/>
              <a:pathLst>
                <a:path w="28575" h="38100">
                  <a:moveTo>
                    <a:pt x="28514" y="37977"/>
                  </a:moveTo>
                  <a:lnTo>
                    <a:pt x="0" y="0"/>
                  </a:lnTo>
                </a:path>
              </a:pathLst>
            </a:custGeom>
            <a:ln w="9501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09" name="object 21709"/>
            <p:cNvSpPr/>
            <p:nvPr/>
          </p:nvSpPr>
          <p:spPr>
            <a:xfrm>
              <a:off x="8376767" y="3592442"/>
              <a:ext cx="38100" cy="66675"/>
            </a:xfrm>
            <a:custGeom>
              <a:avLst/>
              <a:gdLst/>
              <a:ahLst/>
              <a:cxnLst/>
              <a:rect l="l" t="t" r="r" b="b"/>
              <a:pathLst>
                <a:path w="38100" h="66675">
                  <a:moveTo>
                    <a:pt x="0" y="0"/>
                  </a:moveTo>
                  <a:lnTo>
                    <a:pt x="38019" y="6646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>
                <a:alpha val="3999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10" name="object 21710"/>
            <p:cNvSpPr/>
            <p:nvPr/>
          </p:nvSpPr>
          <p:spPr>
            <a:xfrm>
              <a:off x="8414786" y="3658902"/>
              <a:ext cx="47625" cy="0"/>
            </a:xfrm>
            <a:custGeom>
              <a:avLst/>
              <a:gdLst/>
              <a:ahLst/>
              <a:cxnLst/>
              <a:rect l="l" t="t" r="r" b="b"/>
              <a:pathLst>
                <a:path w="47625">
                  <a:moveTo>
                    <a:pt x="0" y="0"/>
                  </a:moveTo>
                  <a:lnTo>
                    <a:pt x="47523" y="0"/>
                  </a:lnTo>
                </a:path>
              </a:pathLst>
            </a:custGeom>
            <a:ln w="949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11" name="object 21711"/>
            <p:cNvSpPr/>
            <p:nvPr/>
          </p:nvSpPr>
          <p:spPr>
            <a:xfrm>
              <a:off x="7863508" y="3412050"/>
              <a:ext cx="57150" cy="114300"/>
            </a:xfrm>
            <a:custGeom>
              <a:avLst/>
              <a:gdLst/>
              <a:ahLst/>
              <a:cxnLst/>
              <a:rect l="l" t="t" r="r" b="b"/>
              <a:pathLst>
                <a:path w="57150" h="114300">
                  <a:moveTo>
                    <a:pt x="0" y="47471"/>
                  </a:moveTo>
                  <a:lnTo>
                    <a:pt x="57028" y="113931"/>
                  </a:lnTo>
                </a:path>
                <a:path w="57150" h="114300">
                  <a:moveTo>
                    <a:pt x="0" y="47471"/>
                  </a:moveTo>
                  <a:lnTo>
                    <a:pt x="19009" y="0"/>
                  </a:lnTo>
                </a:path>
              </a:pathLst>
            </a:custGeom>
            <a:ln w="949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12" name="object 21712"/>
            <p:cNvSpPr/>
            <p:nvPr/>
          </p:nvSpPr>
          <p:spPr>
            <a:xfrm>
              <a:off x="7701926" y="3734856"/>
              <a:ext cx="47625" cy="104775"/>
            </a:xfrm>
            <a:custGeom>
              <a:avLst/>
              <a:gdLst/>
              <a:ahLst/>
              <a:cxnLst/>
              <a:rect l="l" t="t" r="r" b="b"/>
              <a:pathLst>
                <a:path w="47625" h="104775">
                  <a:moveTo>
                    <a:pt x="47523" y="85448"/>
                  </a:moveTo>
                  <a:lnTo>
                    <a:pt x="47523" y="0"/>
                  </a:lnTo>
                </a:path>
                <a:path w="47625" h="104775">
                  <a:moveTo>
                    <a:pt x="47523" y="85448"/>
                  </a:moveTo>
                  <a:lnTo>
                    <a:pt x="0" y="104437"/>
                  </a:lnTo>
                </a:path>
              </a:pathLst>
            </a:custGeom>
            <a:ln w="949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13" name="object 21713"/>
            <p:cNvSpPr/>
            <p:nvPr/>
          </p:nvSpPr>
          <p:spPr>
            <a:xfrm>
              <a:off x="8139147" y="3725362"/>
              <a:ext cx="38100" cy="142875"/>
            </a:xfrm>
            <a:custGeom>
              <a:avLst/>
              <a:gdLst/>
              <a:ahLst/>
              <a:cxnLst/>
              <a:rect l="l" t="t" r="r" b="b"/>
              <a:pathLst>
                <a:path w="38100" h="142875">
                  <a:moveTo>
                    <a:pt x="38019" y="75954"/>
                  </a:moveTo>
                  <a:lnTo>
                    <a:pt x="0" y="0"/>
                  </a:lnTo>
                </a:path>
                <a:path w="38100" h="142875">
                  <a:moveTo>
                    <a:pt x="38019" y="75954"/>
                  </a:moveTo>
                  <a:lnTo>
                    <a:pt x="0" y="142414"/>
                  </a:lnTo>
                </a:path>
              </a:pathLst>
            </a:custGeom>
            <a:ln w="949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14" name="object 21714"/>
            <p:cNvSpPr/>
            <p:nvPr/>
          </p:nvSpPr>
          <p:spPr>
            <a:xfrm>
              <a:off x="7359753" y="3582947"/>
              <a:ext cx="114300" cy="38100"/>
            </a:xfrm>
            <a:custGeom>
              <a:avLst/>
              <a:gdLst/>
              <a:ahLst/>
              <a:cxnLst/>
              <a:rect l="l" t="t" r="r" b="b"/>
              <a:pathLst>
                <a:path w="114300" h="38100">
                  <a:moveTo>
                    <a:pt x="47523" y="37977"/>
                  </a:moveTo>
                  <a:lnTo>
                    <a:pt x="114057" y="0"/>
                  </a:lnTo>
                </a:path>
                <a:path w="114300" h="38100">
                  <a:moveTo>
                    <a:pt x="47523" y="37977"/>
                  </a:moveTo>
                  <a:lnTo>
                    <a:pt x="0" y="9494"/>
                  </a:lnTo>
                </a:path>
              </a:pathLst>
            </a:custGeom>
            <a:ln w="949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15" name="object 21715"/>
            <p:cNvSpPr/>
            <p:nvPr/>
          </p:nvSpPr>
          <p:spPr>
            <a:xfrm>
              <a:off x="7815984" y="3525982"/>
              <a:ext cx="123825" cy="133350"/>
            </a:xfrm>
            <a:custGeom>
              <a:avLst/>
              <a:gdLst/>
              <a:ahLst/>
              <a:cxnLst/>
              <a:rect l="l" t="t" r="r" b="b"/>
              <a:pathLst>
                <a:path w="123825" h="133350">
                  <a:moveTo>
                    <a:pt x="76038" y="66460"/>
                  </a:moveTo>
                  <a:lnTo>
                    <a:pt x="123562" y="132920"/>
                  </a:lnTo>
                </a:path>
                <a:path w="123825" h="133350">
                  <a:moveTo>
                    <a:pt x="76038" y="66460"/>
                  </a:moveTo>
                  <a:lnTo>
                    <a:pt x="0" y="94943"/>
                  </a:lnTo>
                </a:path>
                <a:path w="123825" h="133350">
                  <a:moveTo>
                    <a:pt x="76038" y="66460"/>
                  </a:moveTo>
                  <a:lnTo>
                    <a:pt x="104552" y="0"/>
                  </a:lnTo>
                </a:path>
                <a:path w="123825" h="133350">
                  <a:moveTo>
                    <a:pt x="76038" y="66460"/>
                  </a:moveTo>
                  <a:lnTo>
                    <a:pt x="38019" y="37977"/>
                  </a:lnTo>
                </a:path>
              </a:pathLst>
            </a:custGeom>
            <a:ln w="949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16" name="object 21716"/>
            <p:cNvSpPr/>
            <p:nvPr/>
          </p:nvSpPr>
          <p:spPr>
            <a:xfrm>
              <a:off x="7939546" y="3658902"/>
              <a:ext cx="76200" cy="47625"/>
            </a:xfrm>
            <a:custGeom>
              <a:avLst/>
              <a:gdLst/>
              <a:ahLst/>
              <a:cxnLst/>
              <a:rect l="l" t="t" r="r" b="b"/>
              <a:pathLst>
                <a:path w="76200" h="47625">
                  <a:moveTo>
                    <a:pt x="0" y="0"/>
                  </a:moveTo>
                  <a:lnTo>
                    <a:pt x="76038" y="0"/>
                  </a:lnTo>
                </a:path>
                <a:path w="76200" h="47625">
                  <a:moveTo>
                    <a:pt x="0" y="0"/>
                  </a:moveTo>
                  <a:lnTo>
                    <a:pt x="19009" y="47471"/>
                  </a:lnTo>
                </a:path>
              </a:pathLst>
            </a:custGeom>
            <a:ln w="949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17" name="object 21717"/>
            <p:cNvSpPr/>
            <p:nvPr/>
          </p:nvSpPr>
          <p:spPr>
            <a:xfrm>
              <a:off x="8376767" y="3450027"/>
              <a:ext cx="57150" cy="142875"/>
            </a:xfrm>
            <a:custGeom>
              <a:avLst/>
              <a:gdLst/>
              <a:ahLst/>
              <a:cxnLst/>
              <a:rect l="l" t="t" r="r" b="b"/>
              <a:pathLst>
                <a:path w="57150" h="142875">
                  <a:moveTo>
                    <a:pt x="38019" y="75954"/>
                  </a:moveTo>
                  <a:lnTo>
                    <a:pt x="0" y="0"/>
                  </a:lnTo>
                </a:path>
                <a:path w="57150" h="142875">
                  <a:moveTo>
                    <a:pt x="38019" y="75954"/>
                  </a:moveTo>
                  <a:lnTo>
                    <a:pt x="0" y="142414"/>
                  </a:lnTo>
                </a:path>
                <a:path w="57150" h="142875">
                  <a:moveTo>
                    <a:pt x="38019" y="75954"/>
                  </a:moveTo>
                  <a:lnTo>
                    <a:pt x="57028" y="28482"/>
                  </a:lnTo>
                </a:path>
              </a:pathLst>
            </a:custGeom>
            <a:ln w="949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18" name="object 21718"/>
            <p:cNvSpPr/>
            <p:nvPr/>
          </p:nvSpPr>
          <p:spPr>
            <a:xfrm>
              <a:off x="8291224" y="3412050"/>
              <a:ext cx="85725" cy="38100"/>
            </a:xfrm>
            <a:custGeom>
              <a:avLst/>
              <a:gdLst/>
              <a:ahLst/>
              <a:cxnLst/>
              <a:rect l="l" t="t" r="r" b="b"/>
              <a:pathLst>
                <a:path w="85725" h="38100">
                  <a:moveTo>
                    <a:pt x="85543" y="37977"/>
                  </a:moveTo>
                  <a:lnTo>
                    <a:pt x="0" y="37977"/>
                  </a:lnTo>
                </a:path>
                <a:path w="85725" h="38100">
                  <a:moveTo>
                    <a:pt x="85543" y="37977"/>
                  </a:moveTo>
                  <a:lnTo>
                    <a:pt x="57028" y="0"/>
                  </a:lnTo>
                </a:path>
              </a:pathLst>
            </a:custGeom>
            <a:ln w="949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19" name="object 21719"/>
            <p:cNvSpPr/>
            <p:nvPr/>
          </p:nvSpPr>
          <p:spPr>
            <a:xfrm>
              <a:off x="8291224" y="3592442"/>
              <a:ext cx="133350" cy="0"/>
            </a:xfrm>
            <a:custGeom>
              <a:avLst/>
              <a:gdLst/>
              <a:ahLst/>
              <a:cxnLst/>
              <a:rect l="l" t="t" r="r" b="b"/>
              <a:pathLst>
                <a:path w="133350">
                  <a:moveTo>
                    <a:pt x="85543" y="0"/>
                  </a:moveTo>
                  <a:lnTo>
                    <a:pt x="0" y="0"/>
                  </a:lnTo>
                </a:path>
                <a:path w="133350">
                  <a:moveTo>
                    <a:pt x="85543" y="0"/>
                  </a:moveTo>
                  <a:lnTo>
                    <a:pt x="133067" y="0"/>
                  </a:lnTo>
                </a:path>
              </a:pathLst>
            </a:custGeom>
            <a:ln w="949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1720" name="object 21720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8253205" y="3383567"/>
              <a:ext cx="38019" cy="66460"/>
            </a:xfrm>
            <a:prstGeom prst="rect">
              <a:avLst/>
            </a:prstGeom>
          </p:spPr>
        </p:pic>
        <p:pic>
          <p:nvPicPr>
            <p:cNvPr id="21721" name="object 21721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7293220" y="3298119"/>
              <a:ext cx="1283147" cy="636118"/>
            </a:xfrm>
            <a:prstGeom prst="rect">
              <a:avLst/>
            </a:prstGeom>
          </p:spPr>
        </p:pic>
        <p:sp>
          <p:nvSpPr>
            <p:cNvPr id="21722" name="object 21722"/>
            <p:cNvSpPr/>
            <p:nvPr/>
          </p:nvSpPr>
          <p:spPr>
            <a:xfrm>
              <a:off x="5040613" y="4209571"/>
              <a:ext cx="3868420" cy="0"/>
            </a:xfrm>
            <a:custGeom>
              <a:avLst/>
              <a:gdLst/>
              <a:ahLst/>
              <a:cxnLst/>
              <a:rect l="l" t="t" r="r" b="b"/>
              <a:pathLst>
                <a:path w="3868420">
                  <a:moveTo>
                    <a:pt x="0" y="0"/>
                  </a:moveTo>
                  <a:lnTo>
                    <a:pt x="3868393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23" name="object 21723"/>
            <p:cNvSpPr/>
            <p:nvPr/>
          </p:nvSpPr>
          <p:spPr>
            <a:xfrm>
              <a:off x="5392285" y="4209571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1724" name="object 21724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5305704" y="4267790"/>
              <a:ext cx="169993" cy="77308"/>
            </a:xfrm>
            <a:prstGeom prst="rect">
              <a:avLst/>
            </a:prstGeom>
          </p:spPr>
        </p:pic>
        <p:sp>
          <p:nvSpPr>
            <p:cNvPr id="21725" name="object 21725"/>
            <p:cNvSpPr/>
            <p:nvPr/>
          </p:nvSpPr>
          <p:spPr>
            <a:xfrm>
              <a:off x="5924545" y="4209571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1726" name="object 21726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5836342" y="4267790"/>
              <a:ext cx="171590" cy="77308"/>
            </a:xfrm>
            <a:prstGeom prst="rect">
              <a:avLst/>
            </a:prstGeom>
          </p:spPr>
        </p:pic>
        <p:sp>
          <p:nvSpPr>
            <p:cNvPr id="21727" name="object 21727"/>
            <p:cNvSpPr/>
            <p:nvPr/>
          </p:nvSpPr>
          <p:spPr>
            <a:xfrm>
              <a:off x="6447301" y="4209571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1728" name="object 21728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6362247" y="4267790"/>
              <a:ext cx="168441" cy="77308"/>
            </a:xfrm>
            <a:prstGeom prst="rect">
              <a:avLst/>
            </a:prstGeom>
          </p:spPr>
        </p:pic>
        <p:sp>
          <p:nvSpPr>
            <p:cNvPr id="21729" name="object 21729"/>
            <p:cNvSpPr/>
            <p:nvPr/>
          </p:nvSpPr>
          <p:spPr>
            <a:xfrm>
              <a:off x="6979561" y="4209571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1730" name="object 21730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6894146" y="4267790"/>
              <a:ext cx="168802" cy="77308"/>
            </a:xfrm>
            <a:prstGeom prst="rect">
              <a:avLst/>
            </a:prstGeom>
          </p:spPr>
        </p:pic>
        <p:sp>
          <p:nvSpPr>
            <p:cNvPr id="21731" name="object 21731"/>
            <p:cNvSpPr/>
            <p:nvPr/>
          </p:nvSpPr>
          <p:spPr>
            <a:xfrm>
              <a:off x="7502317" y="4209571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1732" name="object 21732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7394091" y="4267790"/>
              <a:ext cx="221521" cy="77308"/>
            </a:xfrm>
            <a:prstGeom prst="rect">
              <a:avLst/>
            </a:prstGeom>
          </p:spPr>
        </p:pic>
        <p:sp>
          <p:nvSpPr>
            <p:cNvPr id="21733" name="object 21733"/>
            <p:cNvSpPr/>
            <p:nvPr/>
          </p:nvSpPr>
          <p:spPr>
            <a:xfrm>
              <a:off x="8025073" y="4209571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1734" name="object 21734"/>
            <p:cNvPicPr/>
            <p:nvPr/>
          </p:nvPicPr>
          <p:blipFill>
            <a:blip r:embed="rId26" cstate="print"/>
            <a:stretch>
              <a:fillRect/>
            </a:stretch>
          </p:blipFill>
          <p:spPr>
            <a:xfrm>
              <a:off x="7916847" y="4267790"/>
              <a:ext cx="221521" cy="77308"/>
            </a:xfrm>
            <a:prstGeom prst="rect">
              <a:avLst/>
            </a:prstGeom>
          </p:spPr>
        </p:pic>
        <p:sp>
          <p:nvSpPr>
            <p:cNvPr id="21735" name="object 21735"/>
            <p:cNvSpPr/>
            <p:nvPr/>
          </p:nvSpPr>
          <p:spPr>
            <a:xfrm>
              <a:off x="8557334" y="4209571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1736" name="object 21736"/>
            <p:cNvPicPr/>
            <p:nvPr/>
          </p:nvPicPr>
          <p:blipFill>
            <a:blip r:embed="rId27" cstate="print"/>
            <a:stretch>
              <a:fillRect/>
            </a:stretch>
          </p:blipFill>
          <p:spPr>
            <a:xfrm>
              <a:off x="8449107" y="4267790"/>
              <a:ext cx="221521" cy="77308"/>
            </a:xfrm>
            <a:prstGeom prst="rect">
              <a:avLst/>
            </a:prstGeom>
          </p:spPr>
        </p:pic>
      </p:grpSp>
      <p:grpSp>
        <p:nvGrpSpPr>
          <p:cNvPr id="21737" name="object 21737"/>
          <p:cNvGrpSpPr/>
          <p:nvPr/>
        </p:nvGrpSpPr>
        <p:grpSpPr>
          <a:xfrm>
            <a:off x="4704845" y="1549030"/>
            <a:ext cx="250190" cy="100330"/>
            <a:chOff x="4704845" y="1549030"/>
            <a:chExt cx="250190" cy="100330"/>
          </a:xfrm>
        </p:grpSpPr>
        <p:sp>
          <p:nvSpPr>
            <p:cNvPr id="21738" name="object 21738"/>
            <p:cNvSpPr/>
            <p:nvPr/>
          </p:nvSpPr>
          <p:spPr>
            <a:xfrm>
              <a:off x="4913580" y="1549030"/>
              <a:ext cx="41275" cy="64769"/>
            </a:xfrm>
            <a:custGeom>
              <a:avLst/>
              <a:gdLst/>
              <a:ahLst/>
              <a:cxnLst/>
              <a:rect l="l" t="t" r="r" b="b"/>
              <a:pathLst>
                <a:path w="41275" h="64769">
                  <a:moveTo>
                    <a:pt x="26727" y="0"/>
                  </a:moveTo>
                  <a:lnTo>
                    <a:pt x="0" y="34305"/>
                  </a:lnTo>
                  <a:lnTo>
                    <a:pt x="0" y="43926"/>
                  </a:lnTo>
                  <a:lnTo>
                    <a:pt x="1875" y="51522"/>
                  </a:lnTo>
                  <a:lnTo>
                    <a:pt x="9365" y="61902"/>
                  </a:lnTo>
                  <a:lnTo>
                    <a:pt x="14611" y="64434"/>
                  </a:lnTo>
                  <a:lnTo>
                    <a:pt x="27259" y="64434"/>
                  </a:lnTo>
                  <a:lnTo>
                    <a:pt x="31986" y="62408"/>
                  </a:lnTo>
                  <a:lnTo>
                    <a:pt x="35655" y="58104"/>
                  </a:lnTo>
                  <a:lnTo>
                    <a:pt x="17247" y="58104"/>
                  </a:lnTo>
                  <a:lnTo>
                    <a:pt x="14104" y="56205"/>
                  </a:lnTo>
                  <a:lnTo>
                    <a:pt x="9390" y="48610"/>
                  </a:lnTo>
                  <a:lnTo>
                    <a:pt x="8161" y="43167"/>
                  </a:lnTo>
                  <a:lnTo>
                    <a:pt x="8047" y="35951"/>
                  </a:lnTo>
                  <a:lnTo>
                    <a:pt x="12241" y="31520"/>
                  </a:lnTo>
                  <a:lnTo>
                    <a:pt x="15583" y="29748"/>
                  </a:lnTo>
                  <a:lnTo>
                    <a:pt x="8135" y="29748"/>
                  </a:lnTo>
                  <a:lnTo>
                    <a:pt x="8554" y="22279"/>
                  </a:lnTo>
                  <a:lnTo>
                    <a:pt x="9948" y="16456"/>
                  </a:lnTo>
                  <a:lnTo>
                    <a:pt x="14687" y="8354"/>
                  </a:lnTo>
                  <a:lnTo>
                    <a:pt x="17792" y="6329"/>
                  </a:lnTo>
                  <a:lnTo>
                    <a:pt x="36836" y="6329"/>
                  </a:lnTo>
                  <a:lnTo>
                    <a:pt x="33912" y="3924"/>
                  </a:lnTo>
                  <a:lnTo>
                    <a:pt x="30681" y="1392"/>
                  </a:lnTo>
                  <a:lnTo>
                    <a:pt x="26727" y="0"/>
                  </a:lnTo>
                  <a:close/>
                </a:path>
                <a:path w="41275" h="64769">
                  <a:moveTo>
                    <a:pt x="35987" y="29242"/>
                  </a:moveTo>
                  <a:lnTo>
                    <a:pt x="24483" y="29242"/>
                  </a:lnTo>
                  <a:lnTo>
                    <a:pt x="27310" y="30634"/>
                  </a:lnTo>
                  <a:lnTo>
                    <a:pt x="31530" y="35951"/>
                  </a:lnTo>
                  <a:lnTo>
                    <a:pt x="32594" y="39496"/>
                  </a:lnTo>
                  <a:lnTo>
                    <a:pt x="32594" y="47724"/>
                  </a:lnTo>
                  <a:lnTo>
                    <a:pt x="31555" y="51268"/>
                  </a:lnTo>
                  <a:lnTo>
                    <a:pt x="27411" y="56838"/>
                  </a:lnTo>
                  <a:lnTo>
                    <a:pt x="24648" y="58104"/>
                  </a:lnTo>
                  <a:lnTo>
                    <a:pt x="35655" y="58104"/>
                  </a:lnTo>
                  <a:lnTo>
                    <a:pt x="39108" y="54053"/>
                  </a:lnTo>
                  <a:lnTo>
                    <a:pt x="40882" y="48990"/>
                  </a:lnTo>
                  <a:lnTo>
                    <a:pt x="40882" y="37344"/>
                  </a:lnTo>
                  <a:lnTo>
                    <a:pt x="39095" y="32533"/>
                  </a:lnTo>
                  <a:lnTo>
                    <a:pt x="35987" y="29242"/>
                  </a:lnTo>
                  <a:close/>
                </a:path>
                <a:path w="41275" h="64769">
                  <a:moveTo>
                    <a:pt x="27512" y="23039"/>
                  </a:moveTo>
                  <a:lnTo>
                    <a:pt x="16968" y="23039"/>
                  </a:lnTo>
                  <a:lnTo>
                    <a:pt x="12241" y="25317"/>
                  </a:lnTo>
                  <a:lnTo>
                    <a:pt x="8135" y="29748"/>
                  </a:lnTo>
                  <a:lnTo>
                    <a:pt x="15583" y="29748"/>
                  </a:lnTo>
                  <a:lnTo>
                    <a:pt x="16538" y="29242"/>
                  </a:lnTo>
                  <a:lnTo>
                    <a:pt x="35987" y="29242"/>
                  </a:lnTo>
                  <a:lnTo>
                    <a:pt x="31922" y="24938"/>
                  </a:lnTo>
                  <a:lnTo>
                    <a:pt x="27512" y="23039"/>
                  </a:lnTo>
                  <a:close/>
                </a:path>
                <a:path w="41275" h="64769">
                  <a:moveTo>
                    <a:pt x="36836" y="6329"/>
                  </a:moveTo>
                  <a:lnTo>
                    <a:pt x="27538" y="6329"/>
                  </a:lnTo>
                  <a:lnTo>
                    <a:pt x="30858" y="9367"/>
                  </a:lnTo>
                  <a:lnTo>
                    <a:pt x="31568" y="15570"/>
                  </a:lnTo>
                  <a:lnTo>
                    <a:pt x="39830" y="15570"/>
                  </a:lnTo>
                  <a:lnTo>
                    <a:pt x="39121" y="10380"/>
                  </a:lnTo>
                  <a:lnTo>
                    <a:pt x="37144" y="6582"/>
                  </a:lnTo>
                  <a:lnTo>
                    <a:pt x="36836" y="632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1739" name="object 21739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4704845" y="1571436"/>
              <a:ext cx="166483" cy="77346"/>
            </a:xfrm>
            <a:prstGeom prst="rect">
              <a:avLst/>
            </a:prstGeom>
          </p:spPr>
        </p:pic>
      </p:grpSp>
      <p:grpSp>
        <p:nvGrpSpPr>
          <p:cNvPr id="21740" name="object 21740"/>
          <p:cNvGrpSpPr/>
          <p:nvPr/>
        </p:nvGrpSpPr>
        <p:grpSpPr>
          <a:xfrm>
            <a:off x="4704845" y="2916201"/>
            <a:ext cx="250190" cy="100330"/>
            <a:chOff x="4704845" y="2916201"/>
            <a:chExt cx="250190" cy="100330"/>
          </a:xfrm>
        </p:grpSpPr>
        <p:sp>
          <p:nvSpPr>
            <p:cNvPr id="21741" name="object 21741"/>
            <p:cNvSpPr/>
            <p:nvPr/>
          </p:nvSpPr>
          <p:spPr>
            <a:xfrm>
              <a:off x="4913580" y="2916201"/>
              <a:ext cx="41275" cy="64769"/>
            </a:xfrm>
            <a:custGeom>
              <a:avLst/>
              <a:gdLst/>
              <a:ahLst/>
              <a:cxnLst/>
              <a:rect l="l" t="t" r="r" b="b"/>
              <a:pathLst>
                <a:path w="41275" h="64769">
                  <a:moveTo>
                    <a:pt x="26727" y="0"/>
                  </a:moveTo>
                  <a:lnTo>
                    <a:pt x="0" y="34305"/>
                  </a:lnTo>
                  <a:lnTo>
                    <a:pt x="0" y="43926"/>
                  </a:lnTo>
                  <a:lnTo>
                    <a:pt x="1875" y="51522"/>
                  </a:lnTo>
                  <a:lnTo>
                    <a:pt x="9365" y="61902"/>
                  </a:lnTo>
                  <a:lnTo>
                    <a:pt x="14611" y="64434"/>
                  </a:lnTo>
                  <a:lnTo>
                    <a:pt x="27259" y="64434"/>
                  </a:lnTo>
                  <a:lnTo>
                    <a:pt x="31986" y="62408"/>
                  </a:lnTo>
                  <a:lnTo>
                    <a:pt x="35547" y="58231"/>
                  </a:lnTo>
                  <a:lnTo>
                    <a:pt x="17247" y="58231"/>
                  </a:lnTo>
                  <a:lnTo>
                    <a:pt x="14104" y="56205"/>
                  </a:lnTo>
                  <a:lnTo>
                    <a:pt x="9390" y="48610"/>
                  </a:lnTo>
                  <a:lnTo>
                    <a:pt x="8161" y="43167"/>
                  </a:lnTo>
                  <a:lnTo>
                    <a:pt x="8047" y="35951"/>
                  </a:lnTo>
                  <a:lnTo>
                    <a:pt x="12241" y="31520"/>
                  </a:lnTo>
                  <a:lnTo>
                    <a:pt x="15583" y="29748"/>
                  </a:lnTo>
                  <a:lnTo>
                    <a:pt x="8135" y="29748"/>
                  </a:lnTo>
                  <a:lnTo>
                    <a:pt x="8554" y="22279"/>
                  </a:lnTo>
                  <a:lnTo>
                    <a:pt x="9948" y="16456"/>
                  </a:lnTo>
                  <a:lnTo>
                    <a:pt x="14687" y="8354"/>
                  </a:lnTo>
                  <a:lnTo>
                    <a:pt x="17792" y="6329"/>
                  </a:lnTo>
                  <a:lnTo>
                    <a:pt x="36836" y="6329"/>
                  </a:lnTo>
                  <a:lnTo>
                    <a:pt x="33912" y="3924"/>
                  </a:lnTo>
                  <a:lnTo>
                    <a:pt x="30681" y="1392"/>
                  </a:lnTo>
                  <a:lnTo>
                    <a:pt x="26727" y="0"/>
                  </a:lnTo>
                  <a:close/>
                </a:path>
                <a:path w="41275" h="64769">
                  <a:moveTo>
                    <a:pt x="21189" y="58104"/>
                  </a:moveTo>
                  <a:lnTo>
                    <a:pt x="17247" y="58231"/>
                  </a:lnTo>
                  <a:lnTo>
                    <a:pt x="24648" y="58231"/>
                  </a:lnTo>
                  <a:lnTo>
                    <a:pt x="21189" y="58104"/>
                  </a:lnTo>
                  <a:close/>
                </a:path>
                <a:path w="41275" h="64769">
                  <a:moveTo>
                    <a:pt x="35987" y="29242"/>
                  </a:moveTo>
                  <a:lnTo>
                    <a:pt x="24483" y="29242"/>
                  </a:lnTo>
                  <a:lnTo>
                    <a:pt x="27310" y="30634"/>
                  </a:lnTo>
                  <a:lnTo>
                    <a:pt x="31530" y="35951"/>
                  </a:lnTo>
                  <a:lnTo>
                    <a:pt x="32594" y="39496"/>
                  </a:lnTo>
                  <a:lnTo>
                    <a:pt x="32594" y="47724"/>
                  </a:lnTo>
                  <a:lnTo>
                    <a:pt x="31555" y="51268"/>
                  </a:lnTo>
                  <a:lnTo>
                    <a:pt x="27411" y="56838"/>
                  </a:lnTo>
                  <a:lnTo>
                    <a:pt x="24648" y="58231"/>
                  </a:lnTo>
                  <a:lnTo>
                    <a:pt x="35547" y="58231"/>
                  </a:lnTo>
                  <a:lnTo>
                    <a:pt x="39108" y="54053"/>
                  </a:lnTo>
                  <a:lnTo>
                    <a:pt x="40882" y="48990"/>
                  </a:lnTo>
                  <a:lnTo>
                    <a:pt x="40882" y="37344"/>
                  </a:lnTo>
                  <a:lnTo>
                    <a:pt x="39095" y="32533"/>
                  </a:lnTo>
                  <a:lnTo>
                    <a:pt x="35987" y="29242"/>
                  </a:lnTo>
                  <a:close/>
                </a:path>
                <a:path w="41275" h="64769">
                  <a:moveTo>
                    <a:pt x="27512" y="23039"/>
                  </a:moveTo>
                  <a:lnTo>
                    <a:pt x="16968" y="23039"/>
                  </a:lnTo>
                  <a:lnTo>
                    <a:pt x="12241" y="25317"/>
                  </a:lnTo>
                  <a:lnTo>
                    <a:pt x="8135" y="29748"/>
                  </a:lnTo>
                  <a:lnTo>
                    <a:pt x="15583" y="29748"/>
                  </a:lnTo>
                  <a:lnTo>
                    <a:pt x="16538" y="29242"/>
                  </a:lnTo>
                  <a:lnTo>
                    <a:pt x="35987" y="29242"/>
                  </a:lnTo>
                  <a:lnTo>
                    <a:pt x="31922" y="24938"/>
                  </a:lnTo>
                  <a:lnTo>
                    <a:pt x="27512" y="23039"/>
                  </a:lnTo>
                  <a:close/>
                </a:path>
                <a:path w="41275" h="64769">
                  <a:moveTo>
                    <a:pt x="36836" y="6329"/>
                  </a:moveTo>
                  <a:lnTo>
                    <a:pt x="27538" y="6329"/>
                  </a:lnTo>
                  <a:lnTo>
                    <a:pt x="30858" y="9367"/>
                  </a:lnTo>
                  <a:lnTo>
                    <a:pt x="31568" y="15570"/>
                  </a:lnTo>
                  <a:lnTo>
                    <a:pt x="39830" y="15570"/>
                  </a:lnTo>
                  <a:lnTo>
                    <a:pt x="39121" y="10380"/>
                  </a:lnTo>
                  <a:lnTo>
                    <a:pt x="37144" y="6582"/>
                  </a:lnTo>
                  <a:lnTo>
                    <a:pt x="36836" y="632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1742" name="object 21742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4704845" y="2938608"/>
              <a:ext cx="166483" cy="77346"/>
            </a:xfrm>
            <a:prstGeom prst="rect">
              <a:avLst/>
            </a:prstGeom>
          </p:spPr>
        </p:pic>
      </p:grpSp>
      <p:pic>
        <p:nvPicPr>
          <p:cNvPr id="21743" name="object 21743"/>
          <p:cNvPicPr/>
          <p:nvPr/>
        </p:nvPicPr>
        <p:blipFill>
          <a:blip r:embed="rId28" cstate="print"/>
          <a:stretch>
            <a:fillRect/>
          </a:stretch>
        </p:blipFill>
        <p:spPr>
          <a:xfrm>
            <a:off x="6193717" y="4400712"/>
            <a:ext cx="1569281" cy="97955"/>
          </a:xfrm>
          <a:prstGeom prst="rect">
            <a:avLst/>
          </a:prstGeom>
        </p:spPr>
      </p:pic>
      <p:sp>
        <p:nvSpPr>
          <p:cNvPr id="21744" name="object 21744"/>
          <p:cNvSpPr txBox="1"/>
          <p:nvPr/>
        </p:nvSpPr>
        <p:spPr>
          <a:xfrm>
            <a:off x="166456" y="1519796"/>
            <a:ext cx="12763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latin typeface="Arial MT"/>
                <a:cs typeface="Arial MT"/>
              </a:rPr>
              <a:t>A</a:t>
            </a:r>
            <a:endParaRPr sz="1200">
              <a:latin typeface="Arial MT"/>
              <a:cs typeface="Arial MT"/>
            </a:endParaRPr>
          </a:p>
        </p:txBody>
      </p:sp>
      <p:sp>
        <p:nvSpPr>
          <p:cNvPr id="21745" name="object 21745"/>
          <p:cNvSpPr txBox="1"/>
          <p:nvPr/>
        </p:nvSpPr>
        <p:spPr>
          <a:xfrm>
            <a:off x="180788" y="2988881"/>
            <a:ext cx="12763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latin typeface="Arial MT"/>
                <a:cs typeface="Arial MT"/>
              </a:rPr>
              <a:t>B</a:t>
            </a:r>
            <a:endParaRPr sz="12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97891" y="366776"/>
            <a:ext cx="8388909" cy="28982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00965">
              <a:lnSpc>
                <a:spcPct val="100000"/>
              </a:lnSpc>
              <a:spcBef>
                <a:spcPts val="100"/>
              </a:spcBef>
            </a:pPr>
            <a:r>
              <a:rPr sz="1800" b="1" dirty="0">
                <a:latin typeface="Malgun Gothic"/>
                <a:cs typeface="Malgun Gothic"/>
              </a:rPr>
              <a:t>2.</a:t>
            </a:r>
            <a:r>
              <a:rPr sz="1800" b="1" spc="-10" dirty="0">
                <a:latin typeface="Malgun Gothic"/>
                <a:cs typeface="Malgun Gothic"/>
              </a:rPr>
              <a:t> </a:t>
            </a:r>
            <a:r>
              <a:rPr sz="1800" b="1" spc="5" dirty="0">
                <a:latin typeface="Malgun Gothic"/>
                <a:cs typeface="Malgun Gothic"/>
              </a:rPr>
              <a:t>Library</a:t>
            </a:r>
            <a:r>
              <a:rPr sz="1800" b="1" spc="15" dirty="0">
                <a:latin typeface="Malgun Gothic"/>
                <a:cs typeface="Malgun Gothic"/>
              </a:rPr>
              <a:t> </a:t>
            </a:r>
            <a:r>
              <a:rPr sz="1800" b="1" spc="-10" dirty="0">
                <a:latin typeface="Malgun Gothic"/>
                <a:cs typeface="Malgun Gothic"/>
              </a:rPr>
              <a:t>searching</a:t>
            </a:r>
            <a:r>
              <a:rPr sz="1800" b="1" spc="35" dirty="0">
                <a:latin typeface="Malgun Gothic"/>
                <a:cs typeface="Malgun Gothic"/>
              </a:rPr>
              <a:t> </a:t>
            </a:r>
            <a:r>
              <a:rPr lang="en-US" b="1" spc="40" dirty="0">
                <a:latin typeface="Malgun Gothic"/>
                <a:cs typeface="Malgun Gothic"/>
              </a:rPr>
              <a:t>A) Standards</a:t>
            </a:r>
            <a:r>
              <a:rPr lang="en-US" sz="1800" b="1" dirty="0">
                <a:latin typeface="Malgun Gothic"/>
                <a:cs typeface="Malgun Gothic"/>
              </a:rPr>
              <a:t>(</a:t>
            </a:r>
            <a:r>
              <a:rPr lang="en-US" sz="1800" b="1" spc="10" dirty="0">
                <a:latin typeface="Malgun Gothic"/>
                <a:cs typeface="Malgun Gothic"/>
              </a:rPr>
              <a:t> </a:t>
            </a:r>
            <a:r>
              <a:rPr lang="en-US" sz="1800" b="1" spc="-5" dirty="0">
                <a:latin typeface="Malgun Gothic"/>
                <a:cs typeface="Malgun Gothic"/>
              </a:rPr>
              <a:t>High</a:t>
            </a:r>
            <a:r>
              <a:rPr lang="en-US" sz="1800" b="1" spc="5" dirty="0">
                <a:latin typeface="Malgun Gothic"/>
                <a:cs typeface="Malgun Gothic"/>
              </a:rPr>
              <a:t> </a:t>
            </a:r>
            <a:r>
              <a:rPr lang="en-US" sz="1800" b="1" spc="-5" dirty="0">
                <a:latin typeface="Malgun Gothic"/>
                <a:cs typeface="Malgun Gothic"/>
              </a:rPr>
              <a:t>Score</a:t>
            </a:r>
            <a:r>
              <a:rPr lang="en-US" sz="1800" b="1" dirty="0">
                <a:latin typeface="Malgun Gothic"/>
                <a:cs typeface="Malgun Gothic"/>
              </a:rPr>
              <a:t> )</a:t>
            </a:r>
            <a:r>
              <a:rPr lang="en-US" dirty="0">
                <a:latin typeface="Malgun Gothic"/>
                <a:cs typeface="Malgun Gothic"/>
              </a:rPr>
              <a:t> </a:t>
            </a:r>
            <a:r>
              <a:rPr lang="en-US" sz="1800" b="1" dirty="0">
                <a:latin typeface="Malgun Gothic"/>
                <a:cs typeface="Malgun Gothic"/>
              </a:rPr>
              <a:t>–</a:t>
            </a:r>
            <a:r>
              <a:rPr lang="en-US" sz="1800" b="1" spc="-15" dirty="0">
                <a:latin typeface="Malgun Gothic"/>
                <a:cs typeface="Malgun Gothic"/>
              </a:rPr>
              <a:t> </a:t>
            </a:r>
            <a:r>
              <a:rPr lang="en-US" sz="1800" b="1" dirty="0">
                <a:latin typeface="Malgun Gothic"/>
                <a:cs typeface="Malgun Gothic"/>
              </a:rPr>
              <a:t>B) ALE</a:t>
            </a:r>
            <a:r>
              <a:rPr lang="en-US" sz="1800" b="1" spc="-5" dirty="0">
                <a:latin typeface="Malgun Gothic"/>
                <a:cs typeface="Malgun Gothic"/>
              </a:rPr>
              <a:t> </a:t>
            </a:r>
            <a:r>
              <a:rPr lang="en-US" sz="1800" b="1" dirty="0">
                <a:latin typeface="Malgun Gothic"/>
                <a:cs typeface="Malgun Gothic"/>
              </a:rPr>
              <a:t>EtOH</a:t>
            </a:r>
            <a:r>
              <a:rPr lang="en-US" sz="1800" b="1" spc="-5" dirty="0">
                <a:latin typeface="Malgun Gothic"/>
                <a:cs typeface="Malgun Gothic"/>
              </a:rPr>
              <a:t> </a:t>
            </a:r>
            <a:r>
              <a:rPr lang="en-US" sz="1800" b="1" spc="-15" dirty="0">
                <a:latin typeface="Malgun Gothic"/>
                <a:cs typeface="Malgun Gothic"/>
              </a:rPr>
              <a:t>[Positive]</a:t>
            </a:r>
            <a:endParaRPr lang="en-US" sz="1800" dirty="0">
              <a:latin typeface="Malgun Gothic"/>
              <a:cs typeface="Malgun Gothic"/>
            </a:endParaRP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603250" y="5238750"/>
          <a:ext cx="7781924" cy="99221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5819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1607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9001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75882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75882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297688"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585"/>
                        </a:spcBef>
                      </a:pPr>
                      <a:r>
                        <a:rPr sz="1100" spc="-5" dirty="0">
                          <a:latin typeface="Malgun Gothic"/>
                          <a:cs typeface="Malgun Gothic"/>
                        </a:rPr>
                        <a:t>Score</a:t>
                      </a:r>
                      <a:endParaRPr sz="1100">
                        <a:latin typeface="Malgun Gothic"/>
                        <a:cs typeface="Malgun Gothic"/>
                      </a:endParaRPr>
                    </a:p>
                  </a:txBody>
                  <a:tcPr marL="0" marR="0" marT="7429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585"/>
                        </a:spcBef>
                      </a:pPr>
                      <a:r>
                        <a:rPr sz="1100" dirty="0">
                          <a:latin typeface="Malgun Gothic"/>
                          <a:cs typeface="Malgun Gothic"/>
                        </a:rPr>
                        <a:t>Name</a:t>
                      </a:r>
                      <a:endParaRPr sz="1100">
                        <a:latin typeface="Malgun Gothic"/>
                        <a:cs typeface="Malgun Gothic"/>
                      </a:endParaRPr>
                    </a:p>
                  </a:txBody>
                  <a:tcPr marL="0" marR="0" marT="7429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85"/>
                        </a:spcBef>
                      </a:pPr>
                      <a:r>
                        <a:rPr sz="1100" dirty="0">
                          <a:latin typeface="Malgun Gothic"/>
                          <a:cs typeface="Malgun Gothic"/>
                        </a:rPr>
                        <a:t>Formula</a:t>
                      </a:r>
                      <a:endParaRPr sz="1100">
                        <a:latin typeface="Malgun Gothic"/>
                        <a:cs typeface="Malgun Gothic"/>
                      </a:endParaRPr>
                    </a:p>
                  </a:txBody>
                  <a:tcPr marL="0" marR="0" marT="7429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L="2540" algn="ctr">
                        <a:lnSpc>
                          <a:spcPct val="100000"/>
                        </a:lnSpc>
                        <a:spcBef>
                          <a:spcPts val="585"/>
                        </a:spcBef>
                      </a:pPr>
                      <a:r>
                        <a:rPr sz="1100" dirty="0">
                          <a:latin typeface="Malgun Gothic"/>
                          <a:cs typeface="Malgun Gothic"/>
                        </a:rPr>
                        <a:t>m/z</a:t>
                      </a:r>
                      <a:endParaRPr sz="1100">
                        <a:latin typeface="Malgun Gothic"/>
                        <a:cs typeface="Malgun Gothic"/>
                      </a:endParaRPr>
                    </a:p>
                  </a:txBody>
                  <a:tcPr marL="0" marR="0" marT="7429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585"/>
                        </a:spcBef>
                      </a:pPr>
                      <a:r>
                        <a:rPr sz="1100" spc="-5" dirty="0">
                          <a:latin typeface="Malgun Gothic"/>
                          <a:cs typeface="Malgun Gothic"/>
                        </a:rPr>
                        <a:t>Height</a:t>
                      </a:r>
                      <a:endParaRPr sz="1100">
                        <a:latin typeface="Malgun Gothic"/>
                        <a:cs typeface="Malgun Gothic"/>
                      </a:endParaRPr>
                    </a:p>
                  </a:txBody>
                  <a:tcPr marL="0" marR="0" marT="7429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97599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90"/>
                        </a:spcBef>
                      </a:pPr>
                      <a:r>
                        <a:rPr sz="1100" spc="-5" dirty="0">
                          <a:latin typeface="Calibri"/>
                          <a:cs typeface="Calibri"/>
                        </a:rPr>
                        <a:t>99.9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622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490"/>
                        </a:spcBef>
                      </a:pPr>
                      <a:r>
                        <a:rPr sz="1100" dirty="0">
                          <a:latin typeface="Calibri"/>
                          <a:cs typeface="Calibri"/>
                        </a:rPr>
                        <a:t>Karacoline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622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90"/>
                        </a:spcBef>
                      </a:pPr>
                      <a:r>
                        <a:rPr sz="1100" dirty="0">
                          <a:latin typeface="Calibri"/>
                          <a:cs typeface="Calibri"/>
                        </a:rPr>
                        <a:t>C22</a:t>
                      </a:r>
                      <a:r>
                        <a:rPr sz="1100" spc="-2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100" spc="-5" dirty="0">
                          <a:latin typeface="Calibri"/>
                          <a:cs typeface="Calibri"/>
                        </a:rPr>
                        <a:t>H35</a:t>
                      </a:r>
                      <a:r>
                        <a:rPr sz="1100" spc="-2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100" dirty="0">
                          <a:latin typeface="Calibri"/>
                          <a:cs typeface="Calibri"/>
                        </a:rPr>
                        <a:t>N</a:t>
                      </a:r>
                      <a:r>
                        <a:rPr sz="1100" spc="-1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100" spc="-5" dirty="0">
                          <a:latin typeface="Calibri"/>
                          <a:cs typeface="Calibri"/>
                        </a:rPr>
                        <a:t>O4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622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490"/>
                        </a:spcBef>
                      </a:pPr>
                      <a:r>
                        <a:rPr sz="1100" dirty="0">
                          <a:latin typeface="Calibri"/>
                          <a:cs typeface="Calibri"/>
                        </a:rPr>
                        <a:t>378.2639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622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490"/>
                        </a:spcBef>
                      </a:pPr>
                      <a:r>
                        <a:rPr sz="1100" dirty="0">
                          <a:latin typeface="Calibri"/>
                          <a:cs typeface="Calibri"/>
                        </a:rPr>
                        <a:t>272282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622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96925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880"/>
                        </a:spcBef>
                      </a:pPr>
                      <a:r>
                        <a:rPr sz="1100" spc="-5" dirty="0">
                          <a:latin typeface="Calibri"/>
                          <a:cs typeface="Calibri"/>
                        </a:rPr>
                        <a:t>99.9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11176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880"/>
                        </a:spcBef>
                      </a:pPr>
                      <a:r>
                        <a:rPr sz="1100" spc="-5" dirty="0">
                          <a:latin typeface="Calibri"/>
                          <a:cs typeface="Calibri"/>
                        </a:rPr>
                        <a:t>S</a:t>
                      </a:r>
                      <a:r>
                        <a:rPr sz="1100" spc="-10" dirty="0">
                          <a:latin typeface="Calibri"/>
                          <a:cs typeface="Calibri"/>
                        </a:rPr>
                        <a:t>h</a:t>
                      </a:r>
                      <a:r>
                        <a:rPr sz="1100" dirty="0">
                          <a:latin typeface="Calibri"/>
                          <a:cs typeface="Calibri"/>
                        </a:rPr>
                        <a:t>ik</a:t>
                      </a:r>
                      <a:r>
                        <a:rPr sz="1100" spc="5" dirty="0">
                          <a:latin typeface="Calibri"/>
                          <a:cs typeface="Calibri"/>
                        </a:rPr>
                        <a:t>o</a:t>
                      </a:r>
                      <a:r>
                        <a:rPr sz="1100" spc="-5" dirty="0">
                          <a:latin typeface="Calibri"/>
                          <a:cs typeface="Calibri"/>
                        </a:rPr>
                        <a:t>n</a:t>
                      </a:r>
                      <a:r>
                        <a:rPr sz="1100" spc="5" dirty="0">
                          <a:latin typeface="Calibri"/>
                          <a:cs typeface="Calibri"/>
                        </a:rPr>
                        <a:t>o</a:t>
                      </a:r>
                      <a:r>
                        <a:rPr sz="1100" spc="-5" dirty="0">
                          <a:latin typeface="Calibri"/>
                          <a:cs typeface="Calibri"/>
                        </a:rPr>
                        <a:t>fu</a:t>
                      </a:r>
                      <a:r>
                        <a:rPr sz="1100" dirty="0">
                          <a:latin typeface="Calibri"/>
                          <a:cs typeface="Calibri"/>
                        </a:rPr>
                        <a:t>ran</a:t>
                      </a:r>
                      <a:r>
                        <a:rPr sz="1100" spc="-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100" dirty="0">
                          <a:latin typeface="Calibri"/>
                          <a:cs typeface="Calibri"/>
                        </a:rPr>
                        <a:t>A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11176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880"/>
                        </a:spcBef>
                      </a:pPr>
                      <a:r>
                        <a:rPr sz="1100" dirty="0">
                          <a:latin typeface="Calibri"/>
                          <a:cs typeface="Calibri"/>
                        </a:rPr>
                        <a:t>C18</a:t>
                      </a:r>
                      <a:r>
                        <a:rPr sz="1100" spc="-2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100" spc="-5" dirty="0">
                          <a:latin typeface="Calibri"/>
                          <a:cs typeface="Calibri"/>
                        </a:rPr>
                        <a:t>H20</a:t>
                      </a:r>
                      <a:r>
                        <a:rPr sz="1100" spc="-3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100" spc="-5" dirty="0">
                          <a:latin typeface="Calibri"/>
                          <a:cs typeface="Calibri"/>
                        </a:rPr>
                        <a:t>O5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11176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880"/>
                        </a:spcBef>
                      </a:pPr>
                      <a:r>
                        <a:rPr sz="1100" dirty="0">
                          <a:latin typeface="Calibri"/>
                          <a:cs typeface="Calibri"/>
                        </a:rPr>
                        <a:t>317.1384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11176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880"/>
                        </a:spcBef>
                      </a:pPr>
                      <a:r>
                        <a:rPr sz="1100" dirty="0">
                          <a:latin typeface="Calibri"/>
                          <a:cs typeface="Calibri"/>
                        </a:rPr>
                        <a:t>521349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11176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grpSp>
        <p:nvGrpSpPr>
          <p:cNvPr id="4" name="object 4"/>
          <p:cNvGrpSpPr/>
          <p:nvPr/>
        </p:nvGrpSpPr>
        <p:grpSpPr>
          <a:xfrm>
            <a:off x="523195" y="1557524"/>
            <a:ext cx="8397875" cy="2870200"/>
            <a:chOff x="523195" y="1557524"/>
            <a:chExt cx="8397875" cy="2870200"/>
          </a:xfrm>
        </p:grpSpPr>
        <p:sp>
          <p:nvSpPr>
            <p:cNvPr id="5" name="object 5"/>
            <p:cNvSpPr/>
            <p:nvPr/>
          </p:nvSpPr>
          <p:spPr>
            <a:xfrm>
              <a:off x="687068" y="1804374"/>
              <a:ext cx="38100" cy="1082675"/>
            </a:xfrm>
            <a:custGeom>
              <a:avLst/>
              <a:gdLst/>
              <a:ahLst/>
              <a:cxnLst/>
              <a:rect l="l" t="t" r="r" b="b"/>
              <a:pathLst>
                <a:path w="38100" h="1082675">
                  <a:moveTo>
                    <a:pt x="38018" y="1082344"/>
                  </a:moveTo>
                  <a:lnTo>
                    <a:pt x="38018" y="0"/>
                  </a:lnTo>
                </a:path>
                <a:path w="38100" h="1082675">
                  <a:moveTo>
                    <a:pt x="38018" y="1082344"/>
                  </a:moveTo>
                  <a:lnTo>
                    <a:pt x="0" y="10823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614478" y="2841273"/>
              <a:ext cx="48895" cy="77470"/>
            </a:xfrm>
            <a:custGeom>
              <a:avLst/>
              <a:gdLst/>
              <a:ahLst/>
              <a:cxnLst/>
              <a:rect l="l" t="t" r="r" b="b"/>
              <a:pathLst>
                <a:path w="48895" h="77469">
                  <a:moveTo>
                    <a:pt x="24344" y="0"/>
                  </a:moveTo>
                  <a:lnTo>
                    <a:pt x="13692" y="2440"/>
                  </a:lnTo>
                  <a:lnTo>
                    <a:pt x="6084" y="9747"/>
                  </a:lnTo>
                  <a:lnTo>
                    <a:pt x="1520" y="21896"/>
                  </a:lnTo>
                  <a:lnTo>
                    <a:pt x="0" y="38863"/>
                  </a:lnTo>
                  <a:lnTo>
                    <a:pt x="1520" y="55717"/>
                  </a:lnTo>
                  <a:lnTo>
                    <a:pt x="6084" y="67741"/>
                  </a:lnTo>
                  <a:lnTo>
                    <a:pt x="13692" y="74947"/>
                  </a:lnTo>
                  <a:lnTo>
                    <a:pt x="24344" y="77346"/>
                  </a:lnTo>
                  <a:lnTo>
                    <a:pt x="35023" y="74947"/>
                  </a:lnTo>
                  <a:lnTo>
                    <a:pt x="40389" y="69877"/>
                  </a:lnTo>
                  <a:lnTo>
                    <a:pt x="19655" y="69877"/>
                  </a:lnTo>
                  <a:lnTo>
                    <a:pt x="16081" y="67599"/>
                  </a:lnTo>
                  <a:lnTo>
                    <a:pt x="11177" y="58484"/>
                  </a:lnTo>
                  <a:lnTo>
                    <a:pt x="9948" y="50382"/>
                  </a:lnTo>
                  <a:lnTo>
                    <a:pt x="9948" y="27216"/>
                  </a:lnTo>
                  <a:lnTo>
                    <a:pt x="11177" y="19115"/>
                  </a:lnTo>
                  <a:lnTo>
                    <a:pt x="13623" y="14557"/>
                  </a:lnTo>
                  <a:lnTo>
                    <a:pt x="16081" y="9874"/>
                  </a:lnTo>
                  <a:lnTo>
                    <a:pt x="19655" y="7595"/>
                  </a:lnTo>
                  <a:lnTo>
                    <a:pt x="40404" y="7595"/>
                  </a:lnTo>
                  <a:lnTo>
                    <a:pt x="35023" y="2440"/>
                  </a:lnTo>
                  <a:lnTo>
                    <a:pt x="24344" y="0"/>
                  </a:lnTo>
                  <a:close/>
                </a:path>
                <a:path w="48895" h="77469">
                  <a:moveTo>
                    <a:pt x="40404" y="7595"/>
                  </a:moveTo>
                  <a:lnTo>
                    <a:pt x="29084" y="7595"/>
                  </a:lnTo>
                  <a:lnTo>
                    <a:pt x="32670" y="9874"/>
                  </a:lnTo>
                  <a:lnTo>
                    <a:pt x="35116" y="14557"/>
                  </a:lnTo>
                  <a:lnTo>
                    <a:pt x="37575" y="19115"/>
                  </a:lnTo>
                  <a:lnTo>
                    <a:pt x="38791" y="27216"/>
                  </a:lnTo>
                  <a:lnTo>
                    <a:pt x="38791" y="50382"/>
                  </a:lnTo>
                  <a:lnTo>
                    <a:pt x="37575" y="58484"/>
                  </a:lnTo>
                  <a:lnTo>
                    <a:pt x="32670" y="67599"/>
                  </a:lnTo>
                  <a:lnTo>
                    <a:pt x="29084" y="69877"/>
                  </a:lnTo>
                  <a:lnTo>
                    <a:pt x="40389" y="69877"/>
                  </a:lnTo>
                  <a:lnTo>
                    <a:pt x="42650" y="67741"/>
                  </a:lnTo>
                  <a:lnTo>
                    <a:pt x="47227" y="55717"/>
                  </a:lnTo>
                  <a:lnTo>
                    <a:pt x="48752" y="38863"/>
                  </a:lnTo>
                  <a:lnTo>
                    <a:pt x="47227" y="21896"/>
                  </a:lnTo>
                  <a:lnTo>
                    <a:pt x="42650" y="9747"/>
                  </a:lnTo>
                  <a:lnTo>
                    <a:pt x="40404" y="7595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687068" y="2715822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" name="object 8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524678" y="2670376"/>
              <a:ext cx="139059" cy="77346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687068" y="2544925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621372" y="2499480"/>
              <a:ext cx="27940" cy="76200"/>
            </a:xfrm>
            <a:custGeom>
              <a:avLst/>
              <a:gdLst/>
              <a:ahLst/>
              <a:cxnLst/>
              <a:rect l="l" t="t" r="r" b="b"/>
              <a:pathLst>
                <a:path w="27940" h="76200">
                  <a:moveTo>
                    <a:pt x="27614" y="0"/>
                  </a:moveTo>
                  <a:lnTo>
                    <a:pt x="20213" y="0"/>
                  </a:lnTo>
                  <a:lnTo>
                    <a:pt x="18477" y="9114"/>
                  </a:lnTo>
                  <a:lnTo>
                    <a:pt x="11735" y="13671"/>
                  </a:lnTo>
                  <a:lnTo>
                    <a:pt x="0" y="13671"/>
                  </a:lnTo>
                  <a:lnTo>
                    <a:pt x="0" y="21140"/>
                  </a:lnTo>
                  <a:lnTo>
                    <a:pt x="8123" y="21140"/>
                  </a:lnTo>
                  <a:lnTo>
                    <a:pt x="14130" y="19874"/>
                  </a:lnTo>
                  <a:lnTo>
                    <a:pt x="18020" y="17342"/>
                  </a:lnTo>
                  <a:lnTo>
                    <a:pt x="18020" y="76080"/>
                  </a:lnTo>
                  <a:lnTo>
                    <a:pt x="27614" y="76080"/>
                  </a:lnTo>
                  <a:lnTo>
                    <a:pt x="2761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687068" y="2374029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2" name="object 12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531572" y="2328583"/>
              <a:ext cx="132165" cy="77346"/>
            </a:xfrm>
            <a:prstGeom prst="rect">
              <a:avLst/>
            </a:prstGeom>
          </p:spPr>
        </p:pic>
        <p:sp>
          <p:nvSpPr>
            <p:cNvPr id="13" name="object 13"/>
            <p:cNvSpPr/>
            <p:nvPr/>
          </p:nvSpPr>
          <p:spPr>
            <a:xfrm>
              <a:off x="687068" y="2193638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612995" y="2148193"/>
              <a:ext cx="50165" cy="76200"/>
            </a:xfrm>
            <a:custGeom>
              <a:avLst/>
              <a:gdLst/>
              <a:ahLst/>
              <a:cxnLst/>
              <a:rect l="l" t="t" r="r" b="b"/>
              <a:pathLst>
                <a:path w="50165" h="76200">
                  <a:moveTo>
                    <a:pt x="33481" y="0"/>
                  </a:moveTo>
                  <a:lnTo>
                    <a:pt x="1786" y="21646"/>
                  </a:lnTo>
                  <a:lnTo>
                    <a:pt x="11735" y="21646"/>
                  </a:lnTo>
                  <a:lnTo>
                    <a:pt x="12077" y="17089"/>
                  </a:lnTo>
                  <a:lnTo>
                    <a:pt x="13572" y="13545"/>
                  </a:lnTo>
                  <a:lnTo>
                    <a:pt x="18882" y="8734"/>
                  </a:lnTo>
                  <a:lnTo>
                    <a:pt x="22088" y="7595"/>
                  </a:lnTo>
                  <a:lnTo>
                    <a:pt x="30148" y="7595"/>
                  </a:lnTo>
                  <a:lnTo>
                    <a:pt x="33507" y="8734"/>
                  </a:lnTo>
                  <a:lnTo>
                    <a:pt x="38272" y="13545"/>
                  </a:lnTo>
                  <a:lnTo>
                    <a:pt x="39463" y="16709"/>
                  </a:lnTo>
                  <a:lnTo>
                    <a:pt x="39463" y="25444"/>
                  </a:lnTo>
                  <a:lnTo>
                    <a:pt x="38069" y="29622"/>
                  </a:lnTo>
                  <a:lnTo>
                    <a:pt x="32480" y="36837"/>
                  </a:lnTo>
                  <a:lnTo>
                    <a:pt x="27322" y="41648"/>
                  </a:lnTo>
                  <a:lnTo>
                    <a:pt x="12241" y="53800"/>
                  </a:lnTo>
                  <a:lnTo>
                    <a:pt x="7058" y="58864"/>
                  </a:lnTo>
                  <a:lnTo>
                    <a:pt x="1406" y="67219"/>
                  </a:lnTo>
                  <a:lnTo>
                    <a:pt x="0" y="71523"/>
                  </a:lnTo>
                  <a:lnTo>
                    <a:pt x="0" y="76080"/>
                  </a:lnTo>
                  <a:lnTo>
                    <a:pt x="49563" y="76080"/>
                  </a:lnTo>
                  <a:lnTo>
                    <a:pt x="49563" y="67219"/>
                  </a:lnTo>
                  <a:lnTo>
                    <a:pt x="13420" y="67219"/>
                  </a:lnTo>
                  <a:lnTo>
                    <a:pt x="13597" y="65067"/>
                  </a:lnTo>
                  <a:lnTo>
                    <a:pt x="18134" y="60256"/>
                  </a:lnTo>
                  <a:lnTo>
                    <a:pt x="35927" y="45445"/>
                  </a:lnTo>
                  <a:lnTo>
                    <a:pt x="41871" y="39622"/>
                  </a:lnTo>
                  <a:lnTo>
                    <a:pt x="47865" y="31267"/>
                  </a:lnTo>
                  <a:lnTo>
                    <a:pt x="49360" y="26457"/>
                  </a:lnTo>
                  <a:lnTo>
                    <a:pt x="49360" y="15064"/>
                  </a:lnTo>
                  <a:lnTo>
                    <a:pt x="47333" y="10000"/>
                  </a:lnTo>
                  <a:lnTo>
                    <a:pt x="39235" y="2025"/>
                  </a:lnTo>
                  <a:lnTo>
                    <a:pt x="3348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687068" y="2022742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6" name="object 1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523195" y="1977296"/>
              <a:ext cx="140542" cy="77346"/>
            </a:xfrm>
            <a:prstGeom prst="rect">
              <a:avLst/>
            </a:prstGeom>
          </p:spPr>
        </p:pic>
        <p:sp>
          <p:nvSpPr>
            <p:cNvPr id="17" name="object 17"/>
            <p:cNvSpPr/>
            <p:nvPr/>
          </p:nvSpPr>
          <p:spPr>
            <a:xfrm>
              <a:off x="687068" y="1851845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614377" y="1806400"/>
              <a:ext cx="49530" cy="77470"/>
            </a:xfrm>
            <a:custGeom>
              <a:avLst/>
              <a:gdLst/>
              <a:ahLst/>
              <a:cxnLst/>
              <a:rect l="l" t="t" r="r" b="b"/>
              <a:pathLst>
                <a:path w="49529" h="77469">
                  <a:moveTo>
                    <a:pt x="30098" y="0"/>
                  </a:moveTo>
                  <a:lnTo>
                    <a:pt x="963" y="19494"/>
                  </a:lnTo>
                  <a:lnTo>
                    <a:pt x="10873" y="19494"/>
                  </a:lnTo>
                  <a:lnTo>
                    <a:pt x="11760" y="11519"/>
                  </a:lnTo>
                  <a:lnTo>
                    <a:pt x="16005" y="7595"/>
                  </a:lnTo>
                  <a:lnTo>
                    <a:pt x="27348" y="7595"/>
                  </a:lnTo>
                  <a:lnTo>
                    <a:pt x="30212" y="8608"/>
                  </a:lnTo>
                  <a:lnTo>
                    <a:pt x="34305" y="12658"/>
                  </a:lnTo>
                  <a:lnTo>
                    <a:pt x="35319" y="15570"/>
                  </a:lnTo>
                  <a:lnTo>
                    <a:pt x="35319" y="27849"/>
                  </a:lnTo>
                  <a:lnTo>
                    <a:pt x="30655" y="32153"/>
                  </a:lnTo>
                  <a:lnTo>
                    <a:pt x="19136" y="32153"/>
                  </a:lnTo>
                  <a:lnTo>
                    <a:pt x="19136" y="39622"/>
                  </a:lnTo>
                  <a:lnTo>
                    <a:pt x="28121" y="39622"/>
                  </a:lnTo>
                  <a:lnTo>
                    <a:pt x="32163" y="40888"/>
                  </a:lnTo>
                  <a:lnTo>
                    <a:pt x="37714" y="45952"/>
                  </a:lnTo>
                  <a:lnTo>
                    <a:pt x="39095" y="49623"/>
                  </a:lnTo>
                  <a:lnTo>
                    <a:pt x="39095" y="58864"/>
                  </a:lnTo>
                  <a:lnTo>
                    <a:pt x="37765" y="62535"/>
                  </a:lnTo>
                  <a:lnTo>
                    <a:pt x="32417" y="68358"/>
                  </a:lnTo>
                  <a:lnTo>
                    <a:pt x="28843" y="69877"/>
                  </a:lnTo>
                  <a:lnTo>
                    <a:pt x="19718" y="69877"/>
                  </a:lnTo>
                  <a:lnTo>
                    <a:pt x="16157" y="68485"/>
                  </a:lnTo>
                  <a:lnTo>
                    <a:pt x="11190" y="63168"/>
                  </a:lnTo>
                  <a:lnTo>
                    <a:pt x="9948" y="60003"/>
                  </a:lnTo>
                  <a:lnTo>
                    <a:pt x="9948" y="56332"/>
                  </a:lnTo>
                  <a:lnTo>
                    <a:pt x="0" y="56332"/>
                  </a:lnTo>
                  <a:lnTo>
                    <a:pt x="31352" y="77346"/>
                  </a:lnTo>
                  <a:lnTo>
                    <a:pt x="37232" y="75194"/>
                  </a:lnTo>
                  <a:lnTo>
                    <a:pt x="46686" y="66586"/>
                  </a:lnTo>
                  <a:lnTo>
                    <a:pt x="49056" y="61016"/>
                  </a:lnTo>
                  <a:lnTo>
                    <a:pt x="49056" y="49496"/>
                  </a:lnTo>
                  <a:lnTo>
                    <a:pt x="47827" y="45445"/>
                  </a:lnTo>
                  <a:lnTo>
                    <a:pt x="42884" y="38483"/>
                  </a:lnTo>
                  <a:lnTo>
                    <a:pt x="39374" y="36204"/>
                  </a:lnTo>
                  <a:lnTo>
                    <a:pt x="34812" y="35065"/>
                  </a:lnTo>
                  <a:lnTo>
                    <a:pt x="38348" y="33546"/>
                  </a:lnTo>
                  <a:lnTo>
                    <a:pt x="40984" y="31394"/>
                  </a:lnTo>
                  <a:lnTo>
                    <a:pt x="44418" y="25697"/>
                  </a:lnTo>
                  <a:lnTo>
                    <a:pt x="45280" y="22659"/>
                  </a:lnTo>
                  <a:lnTo>
                    <a:pt x="45280" y="13798"/>
                  </a:lnTo>
                  <a:lnTo>
                    <a:pt x="43303" y="9114"/>
                  </a:lnTo>
                  <a:lnTo>
                    <a:pt x="35407" y="1898"/>
                  </a:lnTo>
                  <a:lnTo>
                    <a:pt x="3009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9" name="object 19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75905" y="1640314"/>
              <a:ext cx="3796411" cy="97980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327213" y="1821970"/>
              <a:ext cx="499526" cy="1064748"/>
            </a:xfrm>
            <a:prstGeom prst="rect">
              <a:avLst/>
            </a:prstGeom>
          </p:spPr>
        </p:pic>
        <p:sp>
          <p:nvSpPr>
            <p:cNvPr id="21" name="object 21"/>
            <p:cNvSpPr/>
            <p:nvPr/>
          </p:nvSpPr>
          <p:spPr>
            <a:xfrm>
              <a:off x="734591" y="1557524"/>
              <a:ext cx="3916045" cy="1358265"/>
            </a:xfrm>
            <a:custGeom>
              <a:avLst/>
              <a:gdLst/>
              <a:ahLst/>
              <a:cxnLst/>
              <a:rect l="l" t="t" r="r" b="b"/>
              <a:pathLst>
                <a:path w="3916045" h="1358264">
                  <a:moveTo>
                    <a:pt x="3915916" y="0"/>
                  </a:moveTo>
                  <a:lnTo>
                    <a:pt x="0" y="0"/>
                  </a:lnTo>
                  <a:lnTo>
                    <a:pt x="0" y="1357677"/>
                  </a:lnTo>
                  <a:lnTo>
                    <a:pt x="3915916" y="1357677"/>
                  </a:lnTo>
                  <a:lnTo>
                    <a:pt x="3915916" y="1348183"/>
                  </a:lnTo>
                  <a:lnTo>
                    <a:pt x="19009" y="1348183"/>
                  </a:lnTo>
                  <a:lnTo>
                    <a:pt x="9504" y="1338688"/>
                  </a:lnTo>
                  <a:lnTo>
                    <a:pt x="19009" y="1338688"/>
                  </a:lnTo>
                  <a:lnTo>
                    <a:pt x="19009" y="18988"/>
                  </a:lnTo>
                  <a:lnTo>
                    <a:pt x="9504" y="18988"/>
                  </a:lnTo>
                  <a:lnTo>
                    <a:pt x="19009" y="9494"/>
                  </a:lnTo>
                  <a:lnTo>
                    <a:pt x="3915916" y="9494"/>
                  </a:lnTo>
                  <a:lnTo>
                    <a:pt x="3915916" y="0"/>
                  </a:lnTo>
                  <a:close/>
                </a:path>
                <a:path w="3916045" h="1358264">
                  <a:moveTo>
                    <a:pt x="19009" y="1338688"/>
                  </a:moveTo>
                  <a:lnTo>
                    <a:pt x="9504" y="1338688"/>
                  </a:lnTo>
                  <a:lnTo>
                    <a:pt x="19009" y="1348183"/>
                  </a:lnTo>
                  <a:lnTo>
                    <a:pt x="19009" y="1338688"/>
                  </a:lnTo>
                  <a:close/>
                </a:path>
                <a:path w="3916045" h="1358264">
                  <a:moveTo>
                    <a:pt x="3896907" y="1338689"/>
                  </a:moveTo>
                  <a:lnTo>
                    <a:pt x="19009" y="1338688"/>
                  </a:lnTo>
                  <a:lnTo>
                    <a:pt x="19009" y="1348183"/>
                  </a:lnTo>
                  <a:lnTo>
                    <a:pt x="3896907" y="1348183"/>
                  </a:lnTo>
                  <a:lnTo>
                    <a:pt x="3896907" y="1338689"/>
                  </a:lnTo>
                  <a:close/>
                </a:path>
                <a:path w="3916045" h="1358264">
                  <a:moveTo>
                    <a:pt x="3896907" y="9494"/>
                  </a:moveTo>
                  <a:lnTo>
                    <a:pt x="3896907" y="1348183"/>
                  </a:lnTo>
                  <a:lnTo>
                    <a:pt x="3906411" y="1338689"/>
                  </a:lnTo>
                  <a:lnTo>
                    <a:pt x="3915916" y="1338689"/>
                  </a:lnTo>
                  <a:lnTo>
                    <a:pt x="3915916" y="18988"/>
                  </a:lnTo>
                  <a:lnTo>
                    <a:pt x="3906411" y="18988"/>
                  </a:lnTo>
                  <a:lnTo>
                    <a:pt x="3896907" y="9494"/>
                  </a:lnTo>
                  <a:close/>
                </a:path>
                <a:path w="3916045" h="1358264">
                  <a:moveTo>
                    <a:pt x="3915916" y="1338689"/>
                  </a:moveTo>
                  <a:lnTo>
                    <a:pt x="3906411" y="1338689"/>
                  </a:lnTo>
                  <a:lnTo>
                    <a:pt x="3896907" y="1348183"/>
                  </a:lnTo>
                  <a:lnTo>
                    <a:pt x="3915916" y="1348183"/>
                  </a:lnTo>
                  <a:lnTo>
                    <a:pt x="3915916" y="1338689"/>
                  </a:lnTo>
                  <a:close/>
                </a:path>
                <a:path w="3916045" h="1358264">
                  <a:moveTo>
                    <a:pt x="19009" y="9494"/>
                  </a:moveTo>
                  <a:lnTo>
                    <a:pt x="9504" y="18988"/>
                  </a:lnTo>
                  <a:lnTo>
                    <a:pt x="19009" y="18988"/>
                  </a:lnTo>
                  <a:lnTo>
                    <a:pt x="19009" y="9494"/>
                  </a:lnTo>
                  <a:close/>
                </a:path>
                <a:path w="3916045" h="1358264">
                  <a:moveTo>
                    <a:pt x="3896907" y="9494"/>
                  </a:moveTo>
                  <a:lnTo>
                    <a:pt x="19009" y="9494"/>
                  </a:lnTo>
                  <a:lnTo>
                    <a:pt x="19009" y="18988"/>
                  </a:lnTo>
                  <a:lnTo>
                    <a:pt x="3896907" y="18988"/>
                  </a:lnTo>
                  <a:lnTo>
                    <a:pt x="3896907" y="9494"/>
                  </a:lnTo>
                  <a:close/>
                </a:path>
                <a:path w="3916045" h="1358264">
                  <a:moveTo>
                    <a:pt x="3915916" y="9494"/>
                  </a:moveTo>
                  <a:lnTo>
                    <a:pt x="3896907" y="9494"/>
                  </a:lnTo>
                  <a:lnTo>
                    <a:pt x="3906411" y="18988"/>
                  </a:lnTo>
                  <a:lnTo>
                    <a:pt x="3915916" y="18988"/>
                  </a:lnTo>
                  <a:lnTo>
                    <a:pt x="3915916" y="9494"/>
                  </a:lnTo>
                  <a:close/>
                </a:path>
              </a:pathLst>
            </a:custGeom>
            <a:solidFill>
              <a:srgbClr val="306A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2" name="object 22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3129770" y="1889817"/>
              <a:ext cx="1036023" cy="892464"/>
            </a:xfrm>
            <a:prstGeom prst="rect">
              <a:avLst/>
            </a:prstGeom>
          </p:spPr>
        </p:pic>
        <p:sp>
          <p:nvSpPr>
            <p:cNvPr id="23" name="object 23"/>
            <p:cNvSpPr/>
            <p:nvPr/>
          </p:nvSpPr>
          <p:spPr>
            <a:xfrm>
              <a:off x="687068" y="3171546"/>
              <a:ext cx="38100" cy="1082675"/>
            </a:xfrm>
            <a:custGeom>
              <a:avLst/>
              <a:gdLst/>
              <a:ahLst/>
              <a:cxnLst/>
              <a:rect l="l" t="t" r="r" b="b"/>
              <a:pathLst>
                <a:path w="38100" h="1082675">
                  <a:moveTo>
                    <a:pt x="38018" y="1082344"/>
                  </a:moveTo>
                  <a:lnTo>
                    <a:pt x="38018" y="0"/>
                  </a:lnTo>
                </a:path>
                <a:path w="38100" h="1082675">
                  <a:moveTo>
                    <a:pt x="38018" y="1082344"/>
                  </a:moveTo>
                  <a:lnTo>
                    <a:pt x="0" y="10823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614478" y="4208508"/>
              <a:ext cx="48895" cy="77470"/>
            </a:xfrm>
            <a:custGeom>
              <a:avLst/>
              <a:gdLst/>
              <a:ahLst/>
              <a:cxnLst/>
              <a:rect l="l" t="t" r="r" b="b"/>
              <a:pathLst>
                <a:path w="48895" h="77470">
                  <a:moveTo>
                    <a:pt x="24344" y="0"/>
                  </a:moveTo>
                  <a:lnTo>
                    <a:pt x="13692" y="2421"/>
                  </a:lnTo>
                  <a:lnTo>
                    <a:pt x="6084" y="9685"/>
                  </a:lnTo>
                  <a:lnTo>
                    <a:pt x="1520" y="21794"/>
                  </a:lnTo>
                  <a:lnTo>
                    <a:pt x="0" y="38749"/>
                  </a:lnTo>
                  <a:lnTo>
                    <a:pt x="1520" y="55620"/>
                  </a:lnTo>
                  <a:lnTo>
                    <a:pt x="6084" y="67670"/>
                  </a:lnTo>
                  <a:lnTo>
                    <a:pt x="13692" y="74899"/>
                  </a:lnTo>
                  <a:lnTo>
                    <a:pt x="24344" y="77308"/>
                  </a:lnTo>
                  <a:lnTo>
                    <a:pt x="35023" y="74899"/>
                  </a:lnTo>
                  <a:lnTo>
                    <a:pt x="40441" y="69763"/>
                  </a:lnTo>
                  <a:lnTo>
                    <a:pt x="19655" y="69763"/>
                  </a:lnTo>
                  <a:lnTo>
                    <a:pt x="16081" y="67485"/>
                  </a:lnTo>
                  <a:lnTo>
                    <a:pt x="11177" y="58370"/>
                  </a:lnTo>
                  <a:lnTo>
                    <a:pt x="9948" y="50306"/>
                  </a:lnTo>
                  <a:lnTo>
                    <a:pt x="9948" y="27166"/>
                  </a:lnTo>
                  <a:lnTo>
                    <a:pt x="11177" y="19064"/>
                  </a:lnTo>
                  <a:lnTo>
                    <a:pt x="16081" y="9848"/>
                  </a:lnTo>
                  <a:lnTo>
                    <a:pt x="19655" y="7544"/>
                  </a:lnTo>
                  <a:lnTo>
                    <a:pt x="40402" y="7544"/>
                  </a:lnTo>
                  <a:lnTo>
                    <a:pt x="35023" y="2421"/>
                  </a:lnTo>
                  <a:lnTo>
                    <a:pt x="24344" y="0"/>
                  </a:lnTo>
                  <a:close/>
                </a:path>
                <a:path w="48895" h="77470">
                  <a:moveTo>
                    <a:pt x="40402" y="7544"/>
                  </a:moveTo>
                  <a:lnTo>
                    <a:pt x="29084" y="7544"/>
                  </a:lnTo>
                  <a:lnTo>
                    <a:pt x="32670" y="9848"/>
                  </a:lnTo>
                  <a:lnTo>
                    <a:pt x="37575" y="19064"/>
                  </a:lnTo>
                  <a:lnTo>
                    <a:pt x="38791" y="27166"/>
                  </a:lnTo>
                  <a:lnTo>
                    <a:pt x="38791" y="50306"/>
                  </a:lnTo>
                  <a:lnTo>
                    <a:pt x="37575" y="58370"/>
                  </a:lnTo>
                  <a:lnTo>
                    <a:pt x="32670" y="67485"/>
                  </a:lnTo>
                  <a:lnTo>
                    <a:pt x="29084" y="69763"/>
                  </a:lnTo>
                  <a:lnTo>
                    <a:pt x="40441" y="69763"/>
                  </a:lnTo>
                  <a:lnTo>
                    <a:pt x="42650" y="67670"/>
                  </a:lnTo>
                  <a:lnTo>
                    <a:pt x="47227" y="55620"/>
                  </a:lnTo>
                  <a:lnTo>
                    <a:pt x="48752" y="38749"/>
                  </a:lnTo>
                  <a:lnTo>
                    <a:pt x="47227" y="21794"/>
                  </a:lnTo>
                  <a:lnTo>
                    <a:pt x="42650" y="9685"/>
                  </a:lnTo>
                  <a:lnTo>
                    <a:pt x="40402" y="754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687068" y="3921591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612995" y="3876209"/>
              <a:ext cx="50165" cy="76200"/>
            </a:xfrm>
            <a:custGeom>
              <a:avLst/>
              <a:gdLst/>
              <a:ahLst/>
              <a:cxnLst/>
              <a:rect l="l" t="t" r="r" b="b"/>
              <a:pathLst>
                <a:path w="50165" h="76200">
                  <a:moveTo>
                    <a:pt x="33481" y="0"/>
                  </a:moveTo>
                  <a:lnTo>
                    <a:pt x="1786" y="21621"/>
                  </a:lnTo>
                  <a:lnTo>
                    <a:pt x="11735" y="21621"/>
                  </a:lnTo>
                  <a:lnTo>
                    <a:pt x="12077" y="17001"/>
                  </a:lnTo>
                  <a:lnTo>
                    <a:pt x="13572" y="13494"/>
                  </a:lnTo>
                  <a:lnTo>
                    <a:pt x="18882" y="8734"/>
                  </a:lnTo>
                  <a:lnTo>
                    <a:pt x="22088" y="7544"/>
                  </a:lnTo>
                  <a:lnTo>
                    <a:pt x="30148" y="7544"/>
                  </a:lnTo>
                  <a:lnTo>
                    <a:pt x="33507" y="8722"/>
                  </a:lnTo>
                  <a:lnTo>
                    <a:pt x="38272" y="13456"/>
                  </a:lnTo>
                  <a:lnTo>
                    <a:pt x="39463" y="16684"/>
                  </a:lnTo>
                  <a:lnTo>
                    <a:pt x="39463" y="25393"/>
                  </a:lnTo>
                  <a:lnTo>
                    <a:pt x="38069" y="29495"/>
                  </a:lnTo>
                  <a:lnTo>
                    <a:pt x="32480" y="36736"/>
                  </a:lnTo>
                  <a:lnTo>
                    <a:pt x="27322" y="41584"/>
                  </a:lnTo>
                  <a:lnTo>
                    <a:pt x="12241" y="53724"/>
                  </a:lnTo>
                  <a:lnTo>
                    <a:pt x="7058" y="58826"/>
                  </a:lnTo>
                  <a:lnTo>
                    <a:pt x="1406" y="67118"/>
                  </a:lnTo>
                  <a:lnTo>
                    <a:pt x="0" y="71472"/>
                  </a:lnTo>
                  <a:lnTo>
                    <a:pt x="0" y="76029"/>
                  </a:lnTo>
                  <a:lnTo>
                    <a:pt x="49563" y="76029"/>
                  </a:lnTo>
                  <a:lnTo>
                    <a:pt x="49563" y="67155"/>
                  </a:lnTo>
                  <a:lnTo>
                    <a:pt x="13420" y="67155"/>
                  </a:lnTo>
                  <a:lnTo>
                    <a:pt x="13597" y="64978"/>
                  </a:lnTo>
                  <a:lnTo>
                    <a:pt x="18134" y="60193"/>
                  </a:lnTo>
                  <a:lnTo>
                    <a:pt x="35927" y="45369"/>
                  </a:lnTo>
                  <a:lnTo>
                    <a:pt x="41871" y="39572"/>
                  </a:lnTo>
                  <a:lnTo>
                    <a:pt x="47865" y="31242"/>
                  </a:lnTo>
                  <a:lnTo>
                    <a:pt x="49360" y="26444"/>
                  </a:lnTo>
                  <a:lnTo>
                    <a:pt x="49360" y="14988"/>
                  </a:lnTo>
                  <a:lnTo>
                    <a:pt x="47333" y="9987"/>
                  </a:lnTo>
                  <a:lnTo>
                    <a:pt x="39235" y="2000"/>
                  </a:lnTo>
                  <a:lnTo>
                    <a:pt x="3348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687068" y="3579799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611360" y="3534720"/>
              <a:ext cx="52069" cy="76200"/>
            </a:xfrm>
            <a:custGeom>
              <a:avLst/>
              <a:gdLst/>
              <a:ahLst/>
              <a:cxnLst/>
              <a:rect l="l" t="t" r="r" b="b"/>
              <a:pathLst>
                <a:path w="52070" h="76200">
                  <a:moveTo>
                    <a:pt x="41605" y="57876"/>
                  </a:moveTo>
                  <a:lnTo>
                    <a:pt x="31960" y="57876"/>
                  </a:lnTo>
                  <a:lnTo>
                    <a:pt x="31960" y="75726"/>
                  </a:lnTo>
                  <a:lnTo>
                    <a:pt x="41605" y="75726"/>
                  </a:lnTo>
                  <a:lnTo>
                    <a:pt x="41605" y="57876"/>
                  </a:lnTo>
                  <a:close/>
                </a:path>
                <a:path w="52070" h="76200">
                  <a:moveTo>
                    <a:pt x="41605" y="0"/>
                  </a:moveTo>
                  <a:lnTo>
                    <a:pt x="34051" y="0"/>
                  </a:lnTo>
                  <a:lnTo>
                    <a:pt x="0" y="49408"/>
                  </a:lnTo>
                  <a:lnTo>
                    <a:pt x="0" y="57876"/>
                  </a:lnTo>
                  <a:lnTo>
                    <a:pt x="51717" y="57876"/>
                  </a:lnTo>
                  <a:lnTo>
                    <a:pt x="51717" y="49408"/>
                  </a:lnTo>
                  <a:lnTo>
                    <a:pt x="8985" y="49408"/>
                  </a:lnTo>
                  <a:lnTo>
                    <a:pt x="31960" y="15140"/>
                  </a:lnTo>
                  <a:lnTo>
                    <a:pt x="41605" y="15140"/>
                  </a:lnTo>
                  <a:lnTo>
                    <a:pt x="41605" y="0"/>
                  </a:lnTo>
                  <a:close/>
                </a:path>
                <a:path w="52070" h="76200">
                  <a:moveTo>
                    <a:pt x="41605" y="15140"/>
                  </a:moveTo>
                  <a:lnTo>
                    <a:pt x="31960" y="15140"/>
                  </a:lnTo>
                  <a:lnTo>
                    <a:pt x="31960" y="49408"/>
                  </a:lnTo>
                  <a:lnTo>
                    <a:pt x="41605" y="49408"/>
                  </a:lnTo>
                  <a:lnTo>
                    <a:pt x="41605" y="1514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687068" y="3247500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614581" y="3202054"/>
              <a:ext cx="49530" cy="77470"/>
            </a:xfrm>
            <a:custGeom>
              <a:avLst/>
              <a:gdLst/>
              <a:ahLst/>
              <a:cxnLst/>
              <a:rect l="l" t="t" r="r" b="b"/>
              <a:pathLst>
                <a:path w="49529" h="77470">
                  <a:moveTo>
                    <a:pt x="31958" y="0"/>
                  </a:moveTo>
                  <a:lnTo>
                    <a:pt x="1548" y="23177"/>
                  </a:lnTo>
                  <a:lnTo>
                    <a:pt x="0" y="43167"/>
                  </a:lnTo>
                  <a:lnTo>
                    <a:pt x="317" y="49376"/>
                  </a:lnTo>
                  <a:lnTo>
                    <a:pt x="32605" y="77346"/>
                  </a:lnTo>
                  <a:lnTo>
                    <a:pt x="38269" y="74941"/>
                  </a:lnTo>
                  <a:lnTo>
                    <a:pt x="42540" y="69877"/>
                  </a:lnTo>
                  <a:lnTo>
                    <a:pt x="20591" y="69877"/>
                  </a:lnTo>
                  <a:lnTo>
                    <a:pt x="16802" y="67472"/>
                  </a:lnTo>
                  <a:lnTo>
                    <a:pt x="11162" y="58357"/>
                  </a:lnTo>
                  <a:lnTo>
                    <a:pt x="9680" y="51775"/>
                  </a:lnTo>
                  <a:lnTo>
                    <a:pt x="9540" y="43167"/>
                  </a:lnTo>
                  <a:lnTo>
                    <a:pt x="14584" y="37850"/>
                  </a:lnTo>
                  <a:lnTo>
                    <a:pt x="18749" y="35698"/>
                  </a:lnTo>
                  <a:lnTo>
                    <a:pt x="9641" y="35698"/>
                  </a:lnTo>
                  <a:lnTo>
                    <a:pt x="10148" y="26710"/>
                  </a:lnTo>
                  <a:lnTo>
                    <a:pt x="11834" y="19748"/>
                  </a:lnTo>
                  <a:lnTo>
                    <a:pt x="14673" y="14937"/>
                  </a:lnTo>
                  <a:lnTo>
                    <a:pt x="17511" y="10000"/>
                  </a:lnTo>
                  <a:lnTo>
                    <a:pt x="21237" y="7595"/>
                  </a:lnTo>
                  <a:lnTo>
                    <a:pt x="44131" y="7595"/>
                  </a:lnTo>
                  <a:lnTo>
                    <a:pt x="40576" y="4810"/>
                  </a:lnTo>
                  <a:lnTo>
                    <a:pt x="36698" y="1645"/>
                  </a:lnTo>
                  <a:lnTo>
                    <a:pt x="31958" y="0"/>
                  </a:lnTo>
                  <a:close/>
                </a:path>
                <a:path w="49529" h="77470">
                  <a:moveTo>
                    <a:pt x="43213" y="35192"/>
                  </a:moveTo>
                  <a:lnTo>
                    <a:pt x="29259" y="35192"/>
                  </a:lnTo>
                  <a:lnTo>
                    <a:pt x="32655" y="36711"/>
                  </a:lnTo>
                  <a:lnTo>
                    <a:pt x="35190" y="40002"/>
                  </a:lnTo>
                  <a:lnTo>
                    <a:pt x="37725" y="43167"/>
                  </a:lnTo>
                  <a:lnTo>
                    <a:pt x="38992" y="47344"/>
                  </a:lnTo>
                  <a:lnTo>
                    <a:pt x="38992" y="57345"/>
                  </a:lnTo>
                  <a:lnTo>
                    <a:pt x="37750" y="61522"/>
                  </a:lnTo>
                  <a:lnTo>
                    <a:pt x="32782" y="68105"/>
                  </a:lnTo>
                  <a:lnTo>
                    <a:pt x="29462" y="69877"/>
                  </a:lnTo>
                  <a:lnTo>
                    <a:pt x="42540" y="69877"/>
                  </a:lnTo>
                  <a:lnTo>
                    <a:pt x="46811" y="64940"/>
                  </a:lnTo>
                  <a:lnTo>
                    <a:pt x="48953" y="58864"/>
                  </a:lnTo>
                  <a:lnTo>
                    <a:pt x="48953" y="44812"/>
                  </a:lnTo>
                  <a:lnTo>
                    <a:pt x="46798" y="38989"/>
                  </a:lnTo>
                  <a:lnTo>
                    <a:pt x="43213" y="35192"/>
                  </a:lnTo>
                  <a:close/>
                </a:path>
                <a:path w="49529" h="77470">
                  <a:moveTo>
                    <a:pt x="32909" y="27596"/>
                  </a:moveTo>
                  <a:lnTo>
                    <a:pt x="20249" y="27596"/>
                  </a:lnTo>
                  <a:lnTo>
                    <a:pt x="14584" y="30381"/>
                  </a:lnTo>
                  <a:lnTo>
                    <a:pt x="9641" y="35698"/>
                  </a:lnTo>
                  <a:lnTo>
                    <a:pt x="18749" y="35698"/>
                  </a:lnTo>
                  <a:lnTo>
                    <a:pt x="19729" y="35192"/>
                  </a:lnTo>
                  <a:lnTo>
                    <a:pt x="43213" y="35192"/>
                  </a:lnTo>
                  <a:lnTo>
                    <a:pt x="38193" y="29875"/>
                  </a:lnTo>
                  <a:lnTo>
                    <a:pt x="32909" y="27596"/>
                  </a:lnTo>
                  <a:close/>
                </a:path>
                <a:path w="49529" h="77470">
                  <a:moveTo>
                    <a:pt x="44131" y="7595"/>
                  </a:moveTo>
                  <a:lnTo>
                    <a:pt x="32934" y="7595"/>
                  </a:lnTo>
                  <a:lnTo>
                    <a:pt x="36926" y="11266"/>
                  </a:lnTo>
                  <a:lnTo>
                    <a:pt x="37775" y="18735"/>
                  </a:lnTo>
                  <a:lnTo>
                    <a:pt x="47673" y="18735"/>
                  </a:lnTo>
                  <a:lnTo>
                    <a:pt x="46824" y="12532"/>
                  </a:lnTo>
                  <a:lnTo>
                    <a:pt x="44454" y="7848"/>
                  </a:lnTo>
                  <a:lnTo>
                    <a:pt x="44131" y="7595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1" name="object 31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775905" y="3007485"/>
              <a:ext cx="3765996" cy="97980"/>
            </a:xfrm>
            <a:prstGeom prst="rect">
              <a:avLst/>
            </a:prstGeom>
          </p:spPr>
        </p:pic>
        <p:sp>
          <p:nvSpPr>
            <p:cNvPr id="32" name="object 32"/>
            <p:cNvSpPr/>
            <p:nvPr/>
          </p:nvSpPr>
          <p:spPr>
            <a:xfrm>
              <a:off x="84570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845783" y="42532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845884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847063" y="425387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848052" y="425190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93"/>
                  </a:moveTo>
                  <a:lnTo>
                    <a:pt x="887" y="99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848102" y="4251839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25"/>
                  </a:moveTo>
                  <a:lnTo>
                    <a:pt x="887" y="10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848280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84834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848381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1"/>
            <p:cNvSpPr/>
            <p:nvPr/>
          </p:nvSpPr>
          <p:spPr>
            <a:xfrm>
              <a:off x="848406" y="42535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" name="object 42"/>
            <p:cNvSpPr/>
            <p:nvPr/>
          </p:nvSpPr>
          <p:spPr>
            <a:xfrm>
              <a:off x="848470" y="425387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" name="object 43"/>
            <p:cNvSpPr/>
            <p:nvPr/>
          </p:nvSpPr>
          <p:spPr>
            <a:xfrm>
              <a:off x="848508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" name="object 44"/>
            <p:cNvSpPr/>
            <p:nvPr/>
          </p:nvSpPr>
          <p:spPr>
            <a:xfrm>
              <a:off x="85064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" name="object 45"/>
            <p:cNvSpPr/>
            <p:nvPr/>
          </p:nvSpPr>
          <p:spPr>
            <a:xfrm>
              <a:off x="850700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46"/>
            <p:cNvSpPr/>
            <p:nvPr/>
          </p:nvSpPr>
          <p:spPr>
            <a:xfrm>
              <a:off x="850713" y="42535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" name="object 47"/>
            <p:cNvSpPr/>
            <p:nvPr/>
          </p:nvSpPr>
          <p:spPr>
            <a:xfrm>
              <a:off x="850738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" name="object 48"/>
            <p:cNvSpPr/>
            <p:nvPr/>
          </p:nvSpPr>
          <p:spPr>
            <a:xfrm>
              <a:off x="850764" y="42534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" name="object 49"/>
            <p:cNvSpPr/>
            <p:nvPr/>
          </p:nvSpPr>
          <p:spPr>
            <a:xfrm>
              <a:off x="850890" y="4250915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87"/>
                  </a:moveTo>
                  <a:lnTo>
                    <a:pt x="887" y="148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" name="object 50"/>
            <p:cNvSpPr/>
            <p:nvPr/>
          </p:nvSpPr>
          <p:spPr>
            <a:xfrm>
              <a:off x="85097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" name="object 51"/>
            <p:cNvSpPr/>
            <p:nvPr/>
          </p:nvSpPr>
          <p:spPr>
            <a:xfrm>
              <a:off x="851004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" name="object 52"/>
            <p:cNvSpPr/>
            <p:nvPr/>
          </p:nvSpPr>
          <p:spPr>
            <a:xfrm>
              <a:off x="85104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" name="object 53"/>
            <p:cNvSpPr/>
            <p:nvPr/>
          </p:nvSpPr>
          <p:spPr>
            <a:xfrm>
              <a:off x="851093" y="425208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05"/>
                  </a:moveTo>
                  <a:lnTo>
                    <a:pt x="887" y="90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" name="object 54"/>
            <p:cNvSpPr/>
            <p:nvPr/>
          </p:nvSpPr>
          <p:spPr>
            <a:xfrm>
              <a:off x="851194" y="42536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" name="object 55"/>
            <p:cNvSpPr/>
            <p:nvPr/>
          </p:nvSpPr>
          <p:spPr>
            <a:xfrm>
              <a:off x="85123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" name="object 56"/>
            <p:cNvSpPr/>
            <p:nvPr/>
          </p:nvSpPr>
          <p:spPr>
            <a:xfrm>
              <a:off x="85285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" name="object 57"/>
            <p:cNvSpPr/>
            <p:nvPr/>
          </p:nvSpPr>
          <p:spPr>
            <a:xfrm>
              <a:off x="85331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" name="object 58"/>
            <p:cNvSpPr/>
            <p:nvPr/>
          </p:nvSpPr>
          <p:spPr>
            <a:xfrm>
              <a:off x="853374" y="42535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" name="object 59"/>
            <p:cNvSpPr/>
            <p:nvPr/>
          </p:nvSpPr>
          <p:spPr>
            <a:xfrm>
              <a:off x="852512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01" y="0"/>
                  </a:moveTo>
                  <a:lnTo>
                    <a:pt x="1875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" name="object 60"/>
            <p:cNvSpPr/>
            <p:nvPr/>
          </p:nvSpPr>
          <p:spPr>
            <a:xfrm>
              <a:off x="853539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" name="object 61"/>
            <p:cNvSpPr/>
            <p:nvPr/>
          </p:nvSpPr>
          <p:spPr>
            <a:xfrm>
              <a:off x="853590" y="42535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" name="object 62"/>
            <p:cNvSpPr/>
            <p:nvPr/>
          </p:nvSpPr>
          <p:spPr>
            <a:xfrm>
              <a:off x="853628" y="425272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82"/>
                  </a:moveTo>
                  <a:lnTo>
                    <a:pt x="887" y="5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" name="object 63"/>
            <p:cNvSpPr/>
            <p:nvPr/>
          </p:nvSpPr>
          <p:spPr>
            <a:xfrm>
              <a:off x="853678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" name="object 64"/>
            <p:cNvSpPr/>
            <p:nvPr/>
          </p:nvSpPr>
          <p:spPr>
            <a:xfrm>
              <a:off x="853742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" name="object 65"/>
            <p:cNvSpPr/>
            <p:nvPr/>
          </p:nvSpPr>
          <p:spPr>
            <a:xfrm>
              <a:off x="85595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" name="object 66"/>
            <p:cNvSpPr/>
            <p:nvPr/>
          </p:nvSpPr>
          <p:spPr>
            <a:xfrm>
              <a:off x="856010" y="42535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" name="object 67"/>
            <p:cNvSpPr/>
            <p:nvPr/>
          </p:nvSpPr>
          <p:spPr>
            <a:xfrm>
              <a:off x="856150" y="425316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" name="object 68"/>
            <p:cNvSpPr/>
            <p:nvPr/>
          </p:nvSpPr>
          <p:spPr>
            <a:xfrm>
              <a:off x="85625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" name="object 69"/>
            <p:cNvSpPr/>
            <p:nvPr/>
          </p:nvSpPr>
          <p:spPr>
            <a:xfrm>
              <a:off x="856264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" name="object 70"/>
            <p:cNvSpPr/>
            <p:nvPr/>
          </p:nvSpPr>
          <p:spPr>
            <a:xfrm>
              <a:off x="856276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" name="object 71"/>
            <p:cNvSpPr/>
            <p:nvPr/>
          </p:nvSpPr>
          <p:spPr>
            <a:xfrm>
              <a:off x="856302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" name="object 72"/>
            <p:cNvSpPr/>
            <p:nvPr/>
          </p:nvSpPr>
          <p:spPr>
            <a:xfrm>
              <a:off x="856403" y="42536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" name="object 73"/>
            <p:cNvSpPr/>
            <p:nvPr/>
          </p:nvSpPr>
          <p:spPr>
            <a:xfrm>
              <a:off x="85647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" name="object 74"/>
            <p:cNvSpPr/>
            <p:nvPr/>
          </p:nvSpPr>
          <p:spPr>
            <a:xfrm>
              <a:off x="85693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" name="object 75"/>
            <p:cNvSpPr/>
            <p:nvPr/>
          </p:nvSpPr>
          <p:spPr>
            <a:xfrm>
              <a:off x="858494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" name="object 76"/>
            <p:cNvSpPr/>
            <p:nvPr/>
          </p:nvSpPr>
          <p:spPr>
            <a:xfrm>
              <a:off x="858646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" name="object 77"/>
            <p:cNvSpPr/>
            <p:nvPr/>
          </p:nvSpPr>
          <p:spPr>
            <a:xfrm>
              <a:off x="85867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" name="object 78"/>
            <p:cNvSpPr/>
            <p:nvPr/>
          </p:nvSpPr>
          <p:spPr>
            <a:xfrm>
              <a:off x="858849" y="42536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" name="object 79"/>
            <p:cNvSpPr/>
            <p:nvPr/>
          </p:nvSpPr>
          <p:spPr>
            <a:xfrm>
              <a:off x="858874" y="425318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" name="object 80"/>
            <p:cNvSpPr/>
            <p:nvPr/>
          </p:nvSpPr>
          <p:spPr>
            <a:xfrm>
              <a:off x="858938" y="4249459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43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" name="object 81"/>
            <p:cNvSpPr/>
            <p:nvPr/>
          </p:nvSpPr>
          <p:spPr>
            <a:xfrm>
              <a:off x="85990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" name="object 82"/>
            <p:cNvSpPr/>
            <p:nvPr/>
          </p:nvSpPr>
          <p:spPr>
            <a:xfrm>
              <a:off x="861219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" name="object 83"/>
            <p:cNvSpPr/>
            <p:nvPr/>
          </p:nvSpPr>
          <p:spPr>
            <a:xfrm>
              <a:off x="861257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" name="object 84"/>
            <p:cNvSpPr/>
            <p:nvPr/>
          </p:nvSpPr>
          <p:spPr>
            <a:xfrm>
              <a:off x="861295" y="42534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" name="object 85"/>
            <p:cNvSpPr/>
            <p:nvPr/>
          </p:nvSpPr>
          <p:spPr>
            <a:xfrm>
              <a:off x="861396" y="42534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" name="object 86"/>
            <p:cNvSpPr/>
            <p:nvPr/>
          </p:nvSpPr>
          <p:spPr>
            <a:xfrm>
              <a:off x="860610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25" y="0"/>
                  </a:moveTo>
                  <a:lnTo>
                    <a:pt x="1799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" name="object 87"/>
            <p:cNvSpPr/>
            <p:nvPr/>
          </p:nvSpPr>
          <p:spPr>
            <a:xfrm>
              <a:off x="861561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" name="object 88"/>
            <p:cNvSpPr/>
            <p:nvPr/>
          </p:nvSpPr>
          <p:spPr>
            <a:xfrm>
              <a:off x="861586" y="42534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" name="object 89"/>
            <p:cNvSpPr/>
            <p:nvPr/>
          </p:nvSpPr>
          <p:spPr>
            <a:xfrm>
              <a:off x="86161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" name="object 90"/>
            <p:cNvSpPr/>
            <p:nvPr/>
          </p:nvSpPr>
          <p:spPr>
            <a:xfrm>
              <a:off x="86246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" name="object 91"/>
            <p:cNvSpPr/>
            <p:nvPr/>
          </p:nvSpPr>
          <p:spPr>
            <a:xfrm>
              <a:off x="86389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" name="object 92"/>
            <p:cNvSpPr/>
            <p:nvPr/>
          </p:nvSpPr>
          <p:spPr>
            <a:xfrm>
              <a:off x="86393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" name="object 93"/>
            <p:cNvSpPr/>
            <p:nvPr/>
          </p:nvSpPr>
          <p:spPr>
            <a:xfrm>
              <a:off x="864007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" name="object 94"/>
            <p:cNvSpPr/>
            <p:nvPr/>
          </p:nvSpPr>
          <p:spPr>
            <a:xfrm>
              <a:off x="86404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" name="object 95"/>
            <p:cNvSpPr/>
            <p:nvPr/>
          </p:nvSpPr>
          <p:spPr>
            <a:xfrm>
              <a:off x="864159" y="425219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48"/>
                  </a:moveTo>
                  <a:lnTo>
                    <a:pt x="887" y="84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" name="object 96"/>
            <p:cNvSpPr/>
            <p:nvPr/>
          </p:nvSpPr>
          <p:spPr>
            <a:xfrm>
              <a:off x="864247" y="4250067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382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" name="object 97"/>
            <p:cNvSpPr/>
            <p:nvPr/>
          </p:nvSpPr>
          <p:spPr>
            <a:xfrm>
              <a:off x="86516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" name="object 98"/>
            <p:cNvSpPr/>
            <p:nvPr/>
          </p:nvSpPr>
          <p:spPr>
            <a:xfrm>
              <a:off x="86589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" name="object 99"/>
            <p:cNvSpPr/>
            <p:nvPr/>
          </p:nvSpPr>
          <p:spPr>
            <a:xfrm>
              <a:off x="866529" y="42536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" name="object 100"/>
            <p:cNvSpPr/>
            <p:nvPr/>
          </p:nvSpPr>
          <p:spPr>
            <a:xfrm>
              <a:off x="866554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" name="object 101"/>
            <p:cNvSpPr/>
            <p:nvPr/>
          </p:nvSpPr>
          <p:spPr>
            <a:xfrm>
              <a:off x="86656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" name="object 102"/>
            <p:cNvSpPr/>
            <p:nvPr/>
          </p:nvSpPr>
          <p:spPr>
            <a:xfrm>
              <a:off x="86671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" name="object 103"/>
            <p:cNvSpPr/>
            <p:nvPr/>
          </p:nvSpPr>
          <p:spPr>
            <a:xfrm>
              <a:off x="866795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" name="object 104"/>
            <p:cNvSpPr/>
            <p:nvPr/>
          </p:nvSpPr>
          <p:spPr>
            <a:xfrm>
              <a:off x="866871" y="425249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96"/>
                  </a:moveTo>
                  <a:lnTo>
                    <a:pt x="887" y="6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" name="object 105"/>
            <p:cNvSpPr/>
            <p:nvPr/>
          </p:nvSpPr>
          <p:spPr>
            <a:xfrm>
              <a:off x="869165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" name="object 106"/>
            <p:cNvSpPr/>
            <p:nvPr/>
          </p:nvSpPr>
          <p:spPr>
            <a:xfrm>
              <a:off x="869190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" name="object 107"/>
            <p:cNvSpPr/>
            <p:nvPr/>
          </p:nvSpPr>
          <p:spPr>
            <a:xfrm>
              <a:off x="86924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" name="object 108"/>
            <p:cNvSpPr/>
            <p:nvPr/>
          </p:nvSpPr>
          <p:spPr>
            <a:xfrm>
              <a:off x="869367" y="425311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" name="object 109"/>
            <p:cNvSpPr/>
            <p:nvPr/>
          </p:nvSpPr>
          <p:spPr>
            <a:xfrm>
              <a:off x="869469" y="425280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44"/>
                  </a:moveTo>
                  <a:lnTo>
                    <a:pt x="887" y="5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" name="object 110"/>
            <p:cNvSpPr/>
            <p:nvPr/>
          </p:nvSpPr>
          <p:spPr>
            <a:xfrm>
              <a:off x="869557" y="4250738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76"/>
                  </a:moveTo>
                  <a:lnTo>
                    <a:pt x="887" y="157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" name="object 111"/>
            <p:cNvSpPr/>
            <p:nvPr/>
          </p:nvSpPr>
          <p:spPr>
            <a:xfrm>
              <a:off x="86968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" name="object 112"/>
            <p:cNvSpPr/>
            <p:nvPr/>
          </p:nvSpPr>
          <p:spPr>
            <a:xfrm>
              <a:off x="871775" y="4249080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81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" name="object 113"/>
            <p:cNvSpPr/>
            <p:nvPr/>
          </p:nvSpPr>
          <p:spPr>
            <a:xfrm>
              <a:off x="87190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" name="object 114"/>
            <p:cNvSpPr/>
            <p:nvPr/>
          </p:nvSpPr>
          <p:spPr>
            <a:xfrm>
              <a:off x="871953" y="425305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7"/>
                  </a:moveTo>
                  <a:lnTo>
                    <a:pt x="887" y="41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" name="object 115"/>
            <p:cNvSpPr/>
            <p:nvPr/>
          </p:nvSpPr>
          <p:spPr>
            <a:xfrm>
              <a:off x="871129" y="4253808"/>
              <a:ext cx="1905" cy="635"/>
            </a:xfrm>
            <a:custGeom>
              <a:avLst/>
              <a:gdLst/>
              <a:ahLst/>
              <a:cxnLst/>
              <a:rect l="l" t="t" r="r" b="b"/>
              <a:pathLst>
                <a:path w="1905" h="635">
                  <a:moveTo>
                    <a:pt x="0" y="0"/>
                  </a:moveTo>
                  <a:lnTo>
                    <a:pt x="1774" y="0"/>
                  </a:lnTo>
                </a:path>
                <a:path w="1905" h="635">
                  <a:moveTo>
                    <a:pt x="76" y="12"/>
                  </a:moveTo>
                  <a:lnTo>
                    <a:pt x="1850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" name="object 116"/>
            <p:cNvSpPr/>
            <p:nvPr/>
          </p:nvSpPr>
          <p:spPr>
            <a:xfrm>
              <a:off x="872105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" name="object 117"/>
            <p:cNvSpPr/>
            <p:nvPr/>
          </p:nvSpPr>
          <p:spPr>
            <a:xfrm>
              <a:off x="872105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" name="object 118"/>
            <p:cNvSpPr/>
            <p:nvPr/>
          </p:nvSpPr>
          <p:spPr>
            <a:xfrm>
              <a:off x="87213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" name="object 119"/>
            <p:cNvSpPr/>
            <p:nvPr/>
          </p:nvSpPr>
          <p:spPr>
            <a:xfrm>
              <a:off x="872206" y="42535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" name="object 120"/>
            <p:cNvSpPr/>
            <p:nvPr/>
          </p:nvSpPr>
          <p:spPr>
            <a:xfrm>
              <a:off x="874411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" name="object 121"/>
            <p:cNvSpPr/>
            <p:nvPr/>
          </p:nvSpPr>
          <p:spPr>
            <a:xfrm>
              <a:off x="874449" y="42535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" name="object 122"/>
            <p:cNvSpPr/>
            <p:nvPr/>
          </p:nvSpPr>
          <p:spPr>
            <a:xfrm>
              <a:off x="874487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" name="object 123"/>
            <p:cNvSpPr/>
            <p:nvPr/>
          </p:nvSpPr>
          <p:spPr>
            <a:xfrm>
              <a:off x="874589" y="42535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" name="object 124"/>
            <p:cNvSpPr/>
            <p:nvPr/>
          </p:nvSpPr>
          <p:spPr>
            <a:xfrm>
              <a:off x="874677" y="425292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1"/>
                  </a:moveTo>
                  <a:lnTo>
                    <a:pt x="887" y="48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" name="object 125"/>
            <p:cNvSpPr/>
            <p:nvPr/>
          </p:nvSpPr>
          <p:spPr>
            <a:xfrm>
              <a:off x="874766" y="425214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73"/>
                  </a:moveTo>
                  <a:lnTo>
                    <a:pt x="887" y="87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" name="object 126"/>
            <p:cNvSpPr/>
            <p:nvPr/>
          </p:nvSpPr>
          <p:spPr>
            <a:xfrm>
              <a:off x="874867" y="42536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" name="object 127"/>
            <p:cNvSpPr/>
            <p:nvPr/>
          </p:nvSpPr>
          <p:spPr>
            <a:xfrm>
              <a:off x="87605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" name="object 128"/>
            <p:cNvSpPr/>
            <p:nvPr/>
          </p:nvSpPr>
          <p:spPr>
            <a:xfrm>
              <a:off x="877047" y="42534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" name="object 129"/>
            <p:cNvSpPr/>
            <p:nvPr/>
          </p:nvSpPr>
          <p:spPr>
            <a:xfrm>
              <a:off x="877110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" name="object 130"/>
            <p:cNvSpPr/>
            <p:nvPr/>
          </p:nvSpPr>
          <p:spPr>
            <a:xfrm>
              <a:off x="877148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" name="object 131"/>
            <p:cNvSpPr/>
            <p:nvPr/>
          </p:nvSpPr>
          <p:spPr>
            <a:xfrm>
              <a:off x="876325" y="4253802"/>
              <a:ext cx="1905" cy="635"/>
            </a:xfrm>
            <a:custGeom>
              <a:avLst/>
              <a:gdLst/>
              <a:ahLst/>
              <a:cxnLst/>
              <a:rect l="l" t="t" r="r" b="b"/>
              <a:pathLst>
                <a:path w="1905" h="635">
                  <a:moveTo>
                    <a:pt x="0" y="12"/>
                  </a:moveTo>
                  <a:lnTo>
                    <a:pt x="1774" y="12"/>
                  </a:lnTo>
                </a:path>
                <a:path w="1905" h="635">
                  <a:moveTo>
                    <a:pt x="114" y="0"/>
                  </a:moveTo>
                  <a:lnTo>
                    <a:pt x="1888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" name="object 132"/>
            <p:cNvSpPr/>
            <p:nvPr/>
          </p:nvSpPr>
          <p:spPr>
            <a:xfrm>
              <a:off x="877402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" name="object 133"/>
            <p:cNvSpPr/>
            <p:nvPr/>
          </p:nvSpPr>
          <p:spPr>
            <a:xfrm>
              <a:off x="877415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" name="object 134"/>
            <p:cNvSpPr/>
            <p:nvPr/>
          </p:nvSpPr>
          <p:spPr>
            <a:xfrm>
              <a:off x="87744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" name="object 135"/>
            <p:cNvSpPr/>
            <p:nvPr/>
          </p:nvSpPr>
          <p:spPr>
            <a:xfrm>
              <a:off x="877491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" name="object 136"/>
            <p:cNvSpPr/>
            <p:nvPr/>
          </p:nvSpPr>
          <p:spPr>
            <a:xfrm>
              <a:off x="87808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" name="object 137"/>
            <p:cNvSpPr/>
            <p:nvPr/>
          </p:nvSpPr>
          <p:spPr>
            <a:xfrm>
              <a:off x="87878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" name="object 138"/>
            <p:cNvSpPr/>
            <p:nvPr/>
          </p:nvSpPr>
          <p:spPr>
            <a:xfrm>
              <a:off x="87920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" name="object 139"/>
            <p:cNvSpPr/>
            <p:nvPr/>
          </p:nvSpPr>
          <p:spPr>
            <a:xfrm>
              <a:off x="879670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" name="object 140"/>
            <p:cNvSpPr/>
            <p:nvPr/>
          </p:nvSpPr>
          <p:spPr>
            <a:xfrm>
              <a:off x="879708" y="4248599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29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" name="object 141"/>
            <p:cNvSpPr/>
            <p:nvPr/>
          </p:nvSpPr>
          <p:spPr>
            <a:xfrm>
              <a:off x="879797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" name="object 142"/>
            <p:cNvSpPr/>
            <p:nvPr/>
          </p:nvSpPr>
          <p:spPr>
            <a:xfrm>
              <a:off x="87984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" name="object 143"/>
            <p:cNvSpPr/>
            <p:nvPr/>
          </p:nvSpPr>
          <p:spPr>
            <a:xfrm>
              <a:off x="879886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" name="object 144"/>
            <p:cNvSpPr/>
            <p:nvPr/>
          </p:nvSpPr>
          <p:spPr>
            <a:xfrm>
              <a:off x="87993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" name="object 145"/>
            <p:cNvSpPr/>
            <p:nvPr/>
          </p:nvSpPr>
          <p:spPr>
            <a:xfrm>
              <a:off x="879987" y="425296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2"/>
                  </a:moveTo>
                  <a:lnTo>
                    <a:pt x="887" y="46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" name="object 146"/>
            <p:cNvSpPr/>
            <p:nvPr/>
          </p:nvSpPr>
          <p:spPr>
            <a:xfrm>
              <a:off x="880076" y="42533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" name="object 147"/>
            <p:cNvSpPr/>
            <p:nvPr/>
          </p:nvSpPr>
          <p:spPr>
            <a:xfrm>
              <a:off x="880114" y="42535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" name="object 148"/>
            <p:cNvSpPr/>
            <p:nvPr/>
          </p:nvSpPr>
          <p:spPr>
            <a:xfrm>
              <a:off x="882306" y="42534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" name="object 149"/>
            <p:cNvSpPr/>
            <p:nvPr/>
          </p:nvSpPr>
          <p:spPr>
            <a:xfrm>
              <a:off x="882370" y="4250801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44"/>
                  </a:moveTo>
                  <a:lnTo>
                    <a:pt x="887" y="15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" name="object 150"/>
            <p:cNvSpPr/>
            <p:nvPr/>
          </p:nvSpPr>
          <p:spPr>
            <a:xfrm>
              <a:off x="882496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" name="object 151"/>
            <p:cNvSpPr/>
            <p:nvPr/>
          </p:nvSpPr>
          <p:spPr>
            <a:xfrm>
              <a:off x="88250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" name="object 152"/>
            <p:cNvSpPr/>
            <p:nvPr/>
          </p:nvSpPr>
          <p:spPr>
            <a:xfrm>
              <a:off x="882610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" name="object 153"/>
            <p:cNvSpPr/>
            <p:nvPr/>
          </p:nvSpPr>
          <p:spPr>
            <a:xfrm>
              <a:off x="882699" y="425289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0"/>
                  </a:moveTo>
                  <a:lnTo>
                    <a:pt x="887" y="50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" name="object 154"/>
            <p:cNvSpPr/>
            <p:nvPr/>
          </p:nvSpPr>
          <p:spPr>
            <a:xfrm>
              <a:off x="88275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" name="object 155"/>
            <p:cNvSpPr/>
            <p:nvPr/>
          </p:nvSpPr>
          <p:spPr>
            <a:xfrm>
              <a:off x="882801" y="42532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" name="object 156"/>
            <p:cNvSpPr/>
            <p:nvPr/>
          </p:nvSpPr>
          <p:spPr>
            <a:xfrm>
              <a:off x="884930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" name="object 157"/>
            <p:cNvSpPr/>
            <p:nvPr/>
          </p:nvSpPr>
          <p:spPr>
            <a:xfrm>
              <a:off x="884968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" name="object 158"/>
            <p:cNvSpPr/>
            <p:nvPr/>
          </p:nvSpPr>
          <p:spPr>
            <a:xfrm>
              <a:off x="884993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" name="object 159"/>
            <p:cNvSpPr/>
            <p:nvPr/>
          </p:nvSpPr>
          <p:spPr>
            <a:xfrm>
              <a:off x="885006" y="42536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" name="object 160"/>
            <p:cNvSpPr/>
            <p:nvPr/>
          </p:nvSpPr>
          <p:spPr>
            <a:xfrm>
              <a:off x="88508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" name="object 161"/>
            <p:cNvSpPr/>
            <p:nvPr/>
          </p:nvSpPr>
          <p:spPr>
            <a:xfrm>
              <a:off x="885196" y="425315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" name="object 162"/>
            <p:cNvSpPr/>
            <p:nvPr/>
          </p:nvSpPr>
          <p:spPr>
            <a:xfrm>
              <a:off x="885234" y="425320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1"/>
                  </a:moveTo>
                  <a:lnTo>
                    <a:pt x="887" y="34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" name="object 163"/>
            <p:cNvSpPr/>
            <p:nvPr/>
          </p:nvSpPr>
          <p:spPr>
            <a:xfrm>
              <a:off x="885297" y="42534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" name="object 164"/>
            <p:cNvSpPr/>
            <p:nvPr/>
          </p:nvSpPr>
          <p:spPr>
            <a:xfrm>
              <a:off x="885335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" name="object 165"/>
            <p:cNvSpPr/>
            <p:nvPr/>
          </p:nvSpPr>
          <p:spPr>
            <a:xfrm>
              <a:off x="885424" y="425352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" name="object 166"/>
            <p:cNvSpPr/>
            <p:nvPr/>
          </p:nvSpPr>
          <p:spPr>
            <a:xfrm>
              <a:off x="887553" y="425272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82"/>
                  </a:moveTo>
                  <a:lnTo>
                    <a:pt x="887" y="5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" name="object 167"/>
            <p:cNvSpPr/>
            <p:nvPr/>
          </p:nvSpPr>
          <p:spPr>
            <a:xfrm>
              <a:off x="887566" y="42536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" name="object 168"/>
            <p:cNvSpPr/>
            <p:nvPr/>
          </p:nvSpPr>
          <p:spPr>
            <a:xfrm>
              <a:off x="887629" y="42535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" name="object 169"/>
            <p:cNvSpPr/>
            <p:nvPr/>
          </p:nvSpPr>
          <p:spPr>
            <a:xfrm>
              <a:off x="887667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" name="object 170"/>
            <p:cNvSpPr/>
            <p:nvPr/>
          </p:nvSpPr>
          <p:spPr>
            <a:xfrm>
              <a:off x="88770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" name="object 171"/>
            <p:cNvSpPr/>
            <p:nvPr/>
          </p:nvSpPr>
          <p:spPr>
            <a:xfrm>
              <a:off x="887844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" name="object 172"/>
            <p:cNvSpPr/>
            <p:nvPr/>
          </p:nvSpPr>
          <p:spPr>
            <a:xfrm>
              <a:off x="887870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" name="object 173"/>
            <p:cNvSpPr/>
            <p:nvPr/>
          </p:nvSpPr>
          <p:spPr>
            <a:xfrm>
              <a:off x="887908" y="42534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" name="object 174"/>
            <p:cNvSpPr/>
            <p:nvPr/>
          </p:nvSpPr>
          <p:spPr>
            <a:xfrm>
              <a:off x="888009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" name="object 175"/>
            <p:cNvSpPr/>
            <p:nvPr/>
          </p:nvSpPr>
          <p:spPr>
            <a:xfrm>
              <a:off x="88802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" name="object 176"/>
            <p:cNvSpPr/>
            <p:nvPr/>
          </p:nvSpPr>
          <p:spPr>
            <a:xfrm>
              <a:off x="888111" y="42534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" name="object 177"/>
            <p:cNvSpPr/>
            <p:nvPr/>
          </p:nvSpPr>
          <p:spPr>
            <a:xfrm>
              <a:off x="88816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" name="object 178"/>
            <p:cNvSpPr/>
            <p:nvPr/>
          </p:nvSpPr>
          <p:spPr>
            <a:xfrm>
              <a:off x="88918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" name="object 179"/>
            <p:cNvSpPr/>
            <p:nvPr/>
          </p:nvSpPr>
          <p:spPr>
            <a:xfrm>
              <a:off x="89011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" name="object 180"/>
            <p:cNvSpPr/>
            <p:nvPr/>
          </p:nvSpPr>
          <p:spPr>
            <a:xfrm>
              <a:off x="890176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" name="object 181"/>
            <p:cNvSpPr/>
            <p:nvPr/>
          </p:nvSpPr>
          <p:spPr>
            <a:xfrm>
              <a:off x="89020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" name="object 182"/>
            <p:cNvSpPr/>
            <p:nvPr/>
          </p:nvSpPr>
          <p:spPr>
            <a:xfrm>
              <a:off x="890227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" name="object 183"/>
            <p:cNvSpPr/>
            <p:nvPr/>
          </p:nvSpPr>
          <p:spPr>
            <a:xfrm>
              <a:off x="890303" y="4248333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55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" name="object 184"/>
            <p:cNvSpPr/>
            <p:nvPr/>
          </p:nvSpPr>
          <p:spPr>
            <a:xfrm>
              <a:off x="890442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" name="object 185"/>
            <p:cNvSpPr/>
            <p:nvPr/>
          </p:nvSpPr>
          <p:spPr>
            <a:xfrm>
              <a:off x="890506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" name="object 186"/>
            <p:cNvSpPr/>
            <p:nvPr/>
          </p:nvSpPr>
          <p:spPr>
            <a:xfrm>
              <a:off x="890544" y="425146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15"/>
                  </a:moveTo>
                  <a:lnTo>
                    <a:pt x="887" y="121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" name="object 187"/>
            <p:cNvSpPr/>
            <p:nvPr/>
          </p:nvSpPr>
          <p:spPr>
            <a:xfrm>
              <a:off x="890607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" name="object 188"/>
            <p:cNvSpPr/>
            <p:nvPr/>
          </p:nvSpPr>
          <p:spPr>
            <a:xfrm>
              <a:off x="89063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" name="object 189"/>
            <p:cNvSpPr/>
            <p:nvPr/>
          </p:nvSpPr>
          <p:spPr>
            <a:xfrm>
              <a:off x="89064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" name="object 190"/>
            <p:cNvSpPr/>
            <p:nvPr/>
          </p:nvSpPr>
          <p:spPr>
            <a:xfrm>
              <a:off x="89074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" name="object 191"/>
            <p:cNvSpPr/>
            <p:nvPr/>
          </p:nvSpPr>
          <p:spPr>
            <a:xfrm>
              <a:off x="89167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" name="object 192"/>
            <p:cNvSpPr/>
            <p:nvPr/>
          </p:nvSpPr>
          <p:spPr>
            <a:xfrm>
              <a:off x="892825" y="4246535"/>
              <a:ext cx="0" cy="7620"/>
            </a:xfrm>
            <a:custGeom>
              <a:avLst/>
              <a:gdLst/>
              <a:ahLst/>
              <a:cxnLst/>
              <a:rect l="l" t="t" r="r" b="b"/>
              <a:pathLst>
                <a:path h="7620">
                  <a:moveTo>
                    <a:pt x="0" y="735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" name="object 193"/>
            <p:cNvSpPr/>
            <p:nvPr/>
          </p:nvSpPr>
          <p:spPr>
            <a:xfrm>
              <a:off x="892939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" name="object 194"/>
            <p:cNvSpPr/>
            <p:nvPr/>
          </p:nvSpPr>
          <p:spPr>
            <a:xfrm>
              <a:off x="89297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" name="object 195"/>
            <p:cNvSpPr/>
            <p:nvPr/>
          </p:nvSpPr>
          <p:spPr>
            <a:xfrm>
              <a:off x="893104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" name="object 196"/>
            <p:cNvSpPr/>
            <p:nvPr/>
          </p:nvSpPr>
          <p:spPr>
            <a:xfrm>
              <a:off x="89311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" name="object 197"/>
            <p:cNvSpPr/>
            <p:nvPr/>
          </p:nvSpPr>
          <p:spPr>
            <a:xfrm>
              <a:off x="893154" y="4208685"/>
              <a:ext cx="0" cy="45720"/>
            </a:xfrm>
            <a:custGeom>
              <a:avLst/>
              <a:gdLst/>
              <a:ahLst/>
              <a:cxnLst/>
              <a:rect l="l" t="t" r="r" b="b"/>
              <a:pathLst>
                <a:path h="45720">
                  <a:moveTo>
                    <a:pt x="0" y="45205"/>
                  </a:moveTo>
                  <a:lnTo>
                    <a:pt x="0" y="45192"/>
                  </a:lnTo>
                </a:path>
                <a:path h="45720">
                  <a:moveTo>
                    <a:pt x="0" y="4520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" name="object 198"/>
            <p:cNvSpPr/>
            <p:nvPr/>
          </p:nvSpPr>
          <p:spPr>
            <a:xfrm>
              <a:off x="89410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" name="object 199"/>
            <p:cNvSpPr/>
            <p:nvPr/>
          </p:nvSpPr>
          <p:spPr>
            <a:xfrm>
              <a:off x="89467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" name="object 200"/>
            <p:cNvSpPr/>
            <p:nvPr/>
          </p:nvSpPr>
          <p:spPr>
            <a:xfrm>
              <a:off x="89542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" name="object 201"/>
            <p:cNvSpPr/>
            <p:nvPr/>
          </p:nvSpPr>
          <p:spPr>
            <a:xfrm>
              <a:off x="895461" y="42535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" name="object 202"/>
            <p:cNvSpPr/>
            <p:nvPr/>
          </p:nvSpPr>
          <p:spPr>
            <a:xfrm>
              <a:off x="89552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" name="object 203"/>
            <p:cNvSpPr/>
            <p:nvPr/>
          </p:nvSpPr>
          <p:spPr>
            <a:xfrm>
              <a:off x="895549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" name="object 204"/>
            <p:cNvSpPr/>
            <p:nvPr/>
          </p:nvSpPr>
          <p:spPr>
            <a:xfrm>
              <a:off x="895575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" name="object 205"/>
            <p:cNvSpPr/>
            <p:nvPr/>
          </p:nvSpPr>
          <p:spPr>
            <a:xfrm>
              <a:off x="89560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" name="object 206"/>
            <p:cNvSpPr/>
            <p:nvPr/>
          </p:nvSpPr>
          <p:spPr>
            <a:xfrm>
              <a:off x="895765" y="425252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83"/>
                  </a:moveTo>
                  <a:lnTo>
                    <a:pt x="887" y="6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" name="object 207"/>
            <p:cNvSpPr/>
            <p:nvPr/>
          </p:nvSpPr>
          <p:spPr>
            <a:xfrm>
              <a:off x="895866" y="4250485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702"/>
                  </a:moveTo>
                  <a:lnTo>
                    <a:pt x="887" y="1702"/>
                  </a:lnTo>
                </a:path>
              </a:pathLst>
            </a:custGeom>
            <a:ln w="340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" name="object 208"/>
            <p:cNvSpPr/>
            <p:nvPr/>
          </p:nvSpPr>
          <p:spPr>
            <a:xfrm>
              <a:off x="89671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" name="object 209"/>
            <p:cNvSpPr/>
            <p:nvPr/>
          </p:nvSpPr>
          <p:spPr>
            <a:xfrm>
              <a:off x="898097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" name="object 210"/>
            <p:cNvSpPr/>
            <p:nvPr/>
          </p:nvSpPr>
          <p:spPr>
            <a:xfrm>
              <a:off x="898198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" name="object 211"/>
            <p:cNvSpPr/>
            <p:nvPr/>
          </p:nvSpPr>
          <p:spPr>
            <a:xfrm>
              <a:off x="89832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" name="object 212"/>
            <p:cNvSpPr/>
            <p:nvPr/>
          </p:nvSpPr>
          <p:spPr>
            <a:xfrm>
              <a:off x="89836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" name="object 213"/>
            <p:cNvSpPr/>
            <p:nvPr/>
          </p:nvSpPr>
          <p:spPr>
            <a:xfrm>
              <a:off x="898414" y="42536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" name="object 214"/>
            <p:cNvSpPr/>
            <p:nvPr/>
          </p:nvSpPr>
          <p:spPr>
            <a:xfrm>
              <a:off x="898502" y="42534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" name="object 215"/>
            <p:cNvSpPr/>
            <p:nvPr/>
          </p:nvSpPr>
          <p:spPr>
            <a:xfrm>
              <a:off x="89856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" name="object 216"/>
            <p:cNvSpPr/>
            <p:nvPr/>
          </p:nvSpPr>
          <p:spPr>
            <a:xfrm>
              <a:off x="89968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" name="object 217"/>
            <p:cNvSpPr/>
            <p:nvPr/>
          </p:nvSpPr>
          <p:spPr>
            <a:xfrm>
              <a:off x="90053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" name="object 218"/>
            <p:cNvSpPr/>
            <p:nvPr/>
          </p:nvSpPr>
          <p:spPr>
            <a:xfrm>
              <a:off x="90065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" name="object 219"/>
            <p:cNvSpPr/>
            <p:nvPr/>
          </p:nvSpPr>
          <p:spPr>
            <a:xfrm>
              <a:off x="90072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" name="object 220"/>
            <p:cNvSpPr/>
            <p:nvPr/>
          </p:nvSpPr>
          <p:spPr>
            <a:xfrm>
              <a:off x="900771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" name="object 221"/>
            <p:cNvSpPr/>
            <p:nvPr/>
          </p:nvSpPr>
          <p:spPr>
            <a:xfrm>
              <a:off x="900821" y="425281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8"/>
                  </a:moveTo>
                  <a:lnTo>
                    <a:pt x="887" y="53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" name="object 222"/>
            <p:cNvSpPr/>
            <p:nvPr/>
          </p:nvSpPr>
          <p:spPr>
            <a:xfrm>
              <a:off x="900973" y="4251789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50"/>
                  </a:moveTo>
                  <a:lnTo>
                    <a:pt x="887" y="10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" name="object 223"/>
            <p:cNvSpPr/>
            <p:nvPr/>
          </p:nvSpPr>
          <p:spPr>
            <a:xfrm>
              <a:off x="901037" y="4192013"/>
              <a:ext cx="0" cy="62230"/>
            </a:xfrm>
            <a:custGeom>
              <a:avLst/>
              <a:gdLst/>
              <a:ahLst/>
              <a:cxnLst/>
              <a:rect l="l" t="t" r="r" b="b"/>
              <a:pathLst>
                <a:path h="62229">
                  <a:moveTo>
                    <a:pt x="0" y="6187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" name="object 224"/>
            <p:cNvSpPr/>
            <p:nvPr/>
          </p:nvSpPr>
          <p:spPr>
            <a:xfrm>
              <a:off x="901164" y="42535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" name="object 225"/>
            <p:cNvSpPr/>
            <p:nvPr/>
          </p:nvSpPr>
          <p:spPr>
            <a:xfrm>
              <a:off x="90221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" name="object 226"/>
            <p:cNvSpPr/>
            <p:nvPr/>
          </p:nvSpPr>
          <p:spPr>
            <a:xfrm>
              <a:off x="90229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" name="object 227"/>
            <p:cNvSpPr/>
            <p:nvPr/>
          </p:nvSpPr>
          <p:spPr>
            <a:xfrm>
              <a:off x="90239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" name="object 228"/>
            <p:cNvSpPr/>
            <p:nvPr/>
          </p:nvSpPr>
          <p:spPr>
            <a:xfrm>
              <a:off x="90312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" name="object 229"/>
            <p:cNvSpPr/>
            <p:nvPr/>
          </p:nvSpPr>
          <p:spPr>
            <a:xfrm>
              <a:off x="903356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" name="object 230"/>
            <p:cNvSpPr/>
            <p:nvPr/>
          </p:nvSpPr>
          <p:spPr>
            <a:xfrm>
              <a:off x="90338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" name="object 231"/>
            <p:cNvSpPr/>
            <p:nvPr/>
          </p:nvSpPr>
          <p:spPr>
            <a:xfrm>
              <a:off x="903457" y="425313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" name="object 232"/>
            <p:cNvSpPr/>
            <p:nvPr/>
          </p:nvSpPr>
          <p:spPr>
            <a:xfrm>
              <a:off x="90354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" name="object 233"/>
            <p:cNvSpPr/>
            <p:nvPr/>
          </p:nvSpPr>
          <p:spPr>
            <a:xfrm>
              <a:off x="903622" y="425305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7"/>
                  </a:moveTo>
                  <a:lnTo>
                    <a:pt x="887" y="41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" name="object 234"/>
            <p:cNvSpPr/>
            <p:nvPr/>
          </p:nvSpPr>
          <p:spPr>
            <a:xfrm>
              <a:off x="903673" y="4213723"/>
              <a:ext cx="0" cy="40640"/>
            </a:xfrm>
            <a:custGeom>
              <a:avLst/>
              <a:gdLst/>
              <a:ahLst/>
              <a:cxnLst/>
              <a:rect l="l" t="t" r="r" b="b"/>
              <a:pathLst>
                <a:path h="40639">
                  <a:moveTo>
                    <a:pt x="0" y="40166"/>
                  </a:moveTo>
                  <a:lnTo>
                    <a:pt x="0" y="36293"/>
                  </a:lnTo>
                </a:path>
                <a:path h="40639">
                  <a:moveTo>
                    <a:pt x="0" y="4016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" name="object 235"/>
            <p:cNvSpPr/>
            <p:nvPr/>
          </p:nvSpPr>
          <p:spPr>
            <a:xfrm>
              <a:off x="90501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" name="object 236"/>
            <p:cNvSpPr/>
            <p:nvPr/>
          </p:nvSpPr>
          <p:spPr>
            <a:xfrm>
              <a:off x="906030" y="4237041"/>
              <a:ext cx="0" cy="17145"/>
            </a:xfrm>
            <a:custGeom>
              <a:avLst/>
              <a:gdLst/>
              <a:ahLst/>
              <a:cxnLst/>
              <a:rect l="l" t="t" r="r" b="b"/>
              <a:pathLst>
                <a:path h="17145">
                  <a:moveTo>
                    <a:pt x="0" y="16849"/>
                  </a:moveTo>
                  <a:lnTo>
                    <a:pt x="0" y="16836"/>
                  </a:lnTo>
                </a:path>
                <a:path h="17145">
                  <a:moveTo>
                    <a:pt x="0" y="1684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" name="object 237"/>
            <p:cNvSpPr/>
            <p:nvPr/>
          </p:nvSpPr>
          <p:spPr>
            <a:xfrm>
              <a:off x="906283" y="4250814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38"/>
                  </a:moveTo>
                  <a:lnTo>
                    <a:pt x="887" y="153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" name="object 238"/>
            <p:cNvSpPr/>
            <p:nvPr/>
          </p:nvSpPr>
          <p:spPr>
            <a:xfrm>
              <a:off x="906309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" name="object 239"/>
            <p:cNvSpPr/>
            <p:nvPr/>
          </p:nvSpPr>
          <p:spPr>
            <a:xfrm>
              <a:off x="906385" y="425287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6"/>
                  </a:moveTo>
                  <a:lnTo>
                    <a:pt x="887" y="50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" name="object 240"/>
            <p:cNvSpPr/>
            <p:nvPr/>
          </p:nvSpPr>
          <p:spPr>
            <a:xfrm>
              <a:off x="906423" y="4249903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398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" name="object 241"/>
            <p:cNvSpPr/>
            <p:nvPr/>
          </p:nvSpPr>
          <p:spPr>
            <a:xfrm>
              <a:off x="906473" y="4251257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16"/>
                  </a:moveTo>
                  <a:lnTo>
                    <a:pt x="887" y="131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" name="object 242"/>
            <p:cNvSpPr/>
            <p:nvPr/>
          </p:nvSpPr>
          <p:spPr>
            <a:xfrm>
              <a:off x="90687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" name="object 243"/>
            <p:cNvSpPr/>
            <p:nvPr/>
          </p:nvSpPr>
          <p:spPr>
            <a:xfrm>
              <a:off x="90744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" name="object 244"/>
            <p:cNvSpPr/>
            <p:nvPr/>
          </p:nvSpPr>
          <p:spPr>
            <a:xfrm>
              <a:off x="90758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" name="object 245"/>
            <p:cNvSpPr/>
            <p:nvPr/>
          </p:nvSpPr>
          <p:spPr>
            <a:xfrm>
              <a:off x="90861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" name="object 246"/>
            <p:cNvSpPr/>
            <p:nvPr/>
          </p:nvSpPr>
          <p:spPr>
            <a:xfrm>
              <a:off x="90866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" name="object 247"/>
            <p:cNvSpPr/>
            <p:nvPr/>
          </p:nvSpPr>
          <p:spPr>
            <a:xfrm>
              <a:off x="908717" y="425292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1"/>
                  </a:moveTo>
                  <a:lnTo>
                    <a:pt x="887" y="48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" name="object 248"/>
            <p:cNvSpPr/>
            <p:nvPr/>
          </p:nvSpPr>
          <p:spPr>
            <a:xfrm>
              <a:off x="90884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" name="object 249"/>
            <p:cNvSpPr/>
            <p:nvPr/>
          </p:nvSpPr>
          <p:spPr>
            <a:xfrm>
              <a:off x="90890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" name="object 250"/>
            <p:cNvSpPr/>
            <p:nvPr/>
          </p:nvSpPr>
          <p:spPr>
            <a:xfrm>
              <a:off x="908932" y="42533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" name="object 251"/>
            <p:cNvSpPr/>
            <p:nvPr/>
          </p:nvSpPr>
          <p:spPr>
            <a:xfrm>
              <a:off x="909033" y="4251080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05"/>
                  </a:moveTo>
                  <a:lnTo>
                    <a:pt x="887" y="140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" name="object 252"/>
            <p:cNvSpPr/>
            <p:nvPr/>
          </p:nvSpPr>
          <p:spPr>
            <a:xfrm>
              <a:off x="909109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" name="object 253"/>
            <p:cNvSpPr/>
            <p:nvPr/>
          </p:nvSpPr>
          <p:spPr>
            <a:xfrm>
              <a:off x="90945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" name="object 254"/>
            <p:cNvSpPr/>
            <p:nvPr/>
          </p:nvSpPr>
          <p:spPr>
            <a:xfrm>
              <a:off x="911277" y="4249953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3936"/>
                  </a:moveTo>
                  <a:lnTo>
                    <a:pt x="0" y="3924"/>
                  </a:lnTo>
                </a:path>
                <a:path h="4445">
                  <a:moveTo>
                    <a:pt x="0" y="393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" name="object 255"/>
            <p:cNvSpPr/>
            <p:nvPr/>
          </p:nvSpPr>
          <p:spPr>
            <a:xfrm>
              <a:off x="911492" y="42535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" name="object 256"/>
            <p:cNvSpPr/>
            <p:nvPr/>
          </p:nvSpPr>
          <p:spPr>
            <a:xfrm>
              <a:off x="91153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" name="object 257"/>
            <p:cNvSpPr/>
            <p:nvPr/>
          </p:nvSpPr>
          <p:spPr>
            <a:xfrm>
              <a:off x="911593" y="425315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" name="object 258"/>
            <p:cNvSpPr/>
            <p:nvPr/>
          </p:nvSpPr>
          <p:spPr>
            <a:xfrm>
              <a:off x="911619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" name="object 259"/>
            <p:cNvSpPr/>
            <p:nvPr/>
          </p:nvSpPr>
          <p:spPr>
            <a:xfrm>
              <a:off x="911682" y="425246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15"/>
                  </a:moveTo>
                  <a:lnTo>
                    <a:pt x="887" y="71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" name="object 260"/>
            <p:cNvSpPr/>
            <p:nvPr/>
          </p:nvSpPr>
          <p:spPr>
            <a:xfrm>
              <a:off x="91175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" name="object 261"/>
            <p:cNvSpPr/>
            <p:nvPr/>
          </p:nvSpPr>
          <p:spPr>
            <a:xfrm>
              <a:off x="91210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" name="object 262"/>
            <p:cNvSpPr/>
            <p:nvPr/>
          </p:nvSpPr>
          <p:spPr>
            <a:xfrm>
              <a:off x="91267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" name="object 263"/>
            <p:cNvSpPr/>
            <p:nvPr/>
          </p:nvSpPr>
          <p:spPr>
            <a:xfrm>
              <a:off x="913912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" name="object 264"/>
            <p:cNvSpPr/>
            <p:nvPr/>
          </p:nvSpPr>
          <p:spPr>
            <a:xfrm>
              <a:off x="913976" y="42532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" name="object 265"/>
            <p:cNvSpPr/>
            <p:nvPr/>
          </p:nvSpPr>
          <p:spPr>
            <a:xfrm>
              <a:off x="914027" y="42534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" name="object 266"/>
            <p:cNvSpPr/>
            <p:nvPr/>
          </p:nvSpPr>
          <p:spPr>
            <a:xfrm>
              <a:off x="91414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" name="object 267"/>
            <p:cNvSpPr/>
            <p:nvPr/>
          </p:nvSpPr>
          <p:spPr>
            <a:xfrm>
              <a:off x="914217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" name="object 268"/>
            <p:cNvSpPr/>
            <p:nvPr/>
          </p:nvSpPr>
          <p:spPr>
            <a:xfrm>
              <a:off x="914242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" name="object 269"/>
            <p:cNvSpPr/>
            <p:nvPr/>
          </p:nvSpPr>
          <p:spPr>
            <a:xfrm>
              <a:off x="914318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" name="object 270"/>
            <p:cNvSpPr/>
            <p:nvPr/>
          </p:nvSpPr>
          <p:spPr>
            <a:xfrm>
              <a:off x="91440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" name="object 271"/>
            <p:cNvSpPr/>
            <p:nvPr/>
          </p:nvSpPr>
          <p:spPr>
            <a:xfrm>
              <a:off x="91443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" name="object 272"/>
            <p:cNvSpPr/>
            <p:nvPr/>
          </p:nvSpPr>
          <p:spPr>
            <a:xfrm>
              <a:off x="91548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" name="object 273"/>
            <p:cNvSpPr/>
            <p:nvPr/>
          </p:nvSpPr>
          <p:spPr>
            <a:xfrm>
              <a:off x="916599" y="4251447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21"/>
                  </a:moveTo>
                  <a:lnTo>
                    <a:pt x="887" y="122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" name="object 274"/>
            <p:cNvSpPr/>
            <p:nvPr/>
          </p:nvSpPr>
          <p:spPr>
            <a:xfrm>
              <a:off x="916700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" name="object 275"/>
            <p:cNvSpPr/>
            <p:nvPr/>
          </p:nvSpPr>
          <p:spPr>
            <a:xfrm>
              <a:off x="91675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" name="object 276"/>
            <p:cNvSpPr/>
            <p:nvPr/>
          </p:nvSpPr>
          <p:spPr>
            <a:xfrm>
              <a:off x="916802" y="425210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92"/>
                  </a:moveTo>
                  <a:lnTo>
                    <a:pt x="887" y="89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" name="object 277"/>
            <p:cNvSpPr/>
            <p:nvPr/>
          </p:nvSpPr>
          <p:spPr>
            <a:xfrm>
              <a:off x="916903" y="425301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6"/>
                  </a:moveTo>
                  <a:lnTo>
                    <a:pt x="887" y="43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" name="object 278"/>
            <p:cNvSpPr/>
            <p:nvPr/>
          </p:nvSpPr>
          <p:spPr>
            <a:xfrm>
              <a:off x="916992" y="42534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" name="object 279"/>
            <p:cNvSpPr/>
            <p:nvPr/>
          </p:nvSpPr>
          <p:spPr>
            <a:xfrm>
              <a:off x="91705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" name="object 280"/>
            <p:cNvSpPr/>
            <p:nvPr/>
          </p:nvSpPr>
          <p:spPr>
            <a:xfrm>
              <a:off x="91723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" name="object 281"/>
            <p:cNvSpPr/>
            <p:nvPr/>
          </p:nvSpPr>
          <p:spPr>
            <a:xfrm>
              <a:off x="919146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" name="object 282"/>
            <p:cNvSpPr/>
            <p:nvPr/>
          </p:nvSpPr>
          <p:spPr>
            <a:xfrm>
              <a:off x="919184" y="42534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" name="object 283"/>
            <p:cNvSpPr/>
            <p:nvPr/>
          </p:nvSpPr>
          <p:spPr>
            <a:xfrm>
              <a:off x="919222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" name="object 284"/>
            <p:cNvSpPr/>
            <p:nvPr/>
          </p:nvSpPr>
          <p:spPr>
            <a:xfrm>
              <a:off x="918373" y="425382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" name="object 285"/>
            <p:cNvSpPr/>
            <p:nvPr/>
          </p:nvSpPr>
          <p:spPr>
            <a:xfrm>
              <a:off x="919438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" name="object 286"/>
            <p:cNvSpPr/>
            <p:nvPr/>
          </p:nvSpPr>
          <p:spPr>
            <a:xfrm>
              <a:off x="918614" y="425386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25" y="0"/>
                  </a:moveTo>
                  <a:lnTo>
                    <a:pt x="1799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" name="object 287"/>
            <p:cNvSpPr/>
            <p:nvPr/>
          </p:nvSpPr>
          <p:spPr>
            <a:xfrm>
              <a:off x="91953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" name="object 288"/>
            <p:cNvSpPr/>
            <p:nvPr/>
          </p:nvSpPr>
          <p:spPr>
            <a:xfrm>
              <a:off x="91957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" name="object 289"/>
            <p:cNvSpPr/>
            <p:nvPr/>
          </p:nvSpPr>
          <p:spPr>
            <a:xfrm>
              <a:off x="918728" y="425387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" y="0"/>
                  </a:moveTo>
                  <a:lnTo>
                    <a:pt x="1786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" name="object 290"/>
            <p:cNvSpPr/>
            <p:nvPr/>
          </p:nvSpPr>
          <p:spPr>
            <a:xfrm>
              <a:off x="919717" y="425273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75"/>
                  </a:moveTo>
                  <a:lnTo>
                    <a:pt x="887" y="5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" name="object 291"/>
            <p:cNvSpPr/>
            <p:nvPr/>
          </p:nvSpPr>
          <p:spPr>
            <a:xfrm>
              <a:off x="92049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" name="object 292"/>
            <p:cNvSpPr/>
            <p:nvPr/>
          </p:nvSpPr>
          <p:spPr>
            <a:xfrm>
              <a:off x="921782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" name="object 293"/>
            <p:cNvSpPr/>
            <p:nvPr/>
          </p:nvSpPr>
          <p:spPr>
            <a:xfrm>
              <a:off x="921833" y="4229446"/>
              <a:ext cx="0" cy="24765"/>
            </a:xfrm>
            <a:custGeom>
              <a:avLst/>
              <a:gdLst/>
              <a:ahLst/>
              <a:cxnLst/>
              <a:rect l="l" t="t" r="r" b="b"/>
              <a:pathLst>
                <a:path h="24764">
                  <a:moveTo>
                    <a:pt x="0" y="2444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" name="object 294"/>
            <p:cNvSpPr/>
            <p:nvPr/>
          </p:nvSpPr>
          <p:spPr>
            <a:xfrm>
              <a:off x="922112" y="42535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" name="object 295"/>
            <p:cNvSpPr/>
            <p:nvPr/>
          </p:nvSpPr>
          <p:spPr>
            <a:xfrm>
              <a:off x="922150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" name="object 296"/>
            <p:cNvSpPr/>
            <p:nvPr/>
          </p:nvSpPr>
          <p:spPr>
            <a:xfrm>
              <a:off x="922213" y="42536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" name="object 297"/>
            <p:cNvSpPr/>
            <p:nvPr/>
          </p:nvSpPr>
          <p:spPr>
            <a:xfrm>
              <a:off x="922340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" name="object 298"/>
            <p:cNvSpPr/>
            <p:nvPr/>
          </p:nvSpPr>
          <p:spPr>
            <a:xfrm>
              <a:off x="92315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" name="object 299"/>
            <p:cNvSpPr/>
            <p:nvPr/>
          </p:nvSpPr>
          <p:spPr>
            <a:xfrm>
              <a:off x="92431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" name="object 300"/>
            <p:cNvSpPr/>
            <p:nvPr/>
          </p:nvSpPr>
          <p:spPr>
            <a:xfrm>
              <a:off x="924482" y="425277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6"/>
                  </a:moveTo>
                  <a:lnTo>
                    <a:pt x="887" y="5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" name="object 301"/>
            <p:cNvSpPr/>
            <p:nvPr/>
          </p:nvSpPr>
          <p:spPr>
            <a:xfrm>
              <a:off x="924621" y="425268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01"/>
                  </a:moveTo>
                  <a:lnTo>
                    <a:pt x="887" y="6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" name="object 302"/>
            <p:cNvSpPr/>
            <p:nvPr/>
          </p:nvSpPr>
          <p:spPr>
            <a:xfrm>
              <a:off x="923848" y="4253840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38" y="0"/>
                  </a:moveTo>
                  <a:lnTo>
                    <a:pt x="1812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" name="object 303"/>
            <p:cNvSpPr/>
            <p:nvPr/>
          </p:nvSpPr>
          <p:spPr>
            <a:xfrm>
              <a:off x="92479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" name="object 304"/>
            <p:cNvSpPr/>
            <p:nvPr/>
          </p:nvSpPr>
          <p:spPr>
            <a:xfrm>
              <a:off x="924824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" name="object 305"/>
            <p:cNvSpPr/>
            <p:nvPr/>
          </p:nvSpPr>
          <p:spPr>
            <a:xfrm>
              <a:off x="923962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88" y="0"/>
                  </a:moveTo>
                  <a:lnTo>
                    <a:pt x="1862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" name="object 306"/>
            <p:cNvSpPr/>
            <p:nvPr/>
          </p:nvSpPr>
          <p:spPr>
            <a:xfrm>
              <a:off x="925027" y="3321175"/>
              <a:ext cx="0" cy="932815"/>
            </a:xfrm>
            <a:custGeom>
              <a:avLst/>
              <a:gdLst/>
              <a:ahLst/>
              <a:cxnLst/>
              <a:rect l="l" t="t" r="r" b="b"/>
              <a:pathLst>
                <a:path h="932814">
                  <a:moveTo>
                    <a:pt x="0" y="93271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" name="object 307"/>
            <p:cNvSpPr/>
            <p:nvPr/>
          </p:nvSpPr>
          <p:spPr>
            <a:xfrm>
              <a:off x="925901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" name="object 308"/>
            <p:cNvSpPr/>
            <p:nvPr/>
          </p:nvSpPr>
          <p:spPr>
            <a:xfrm>
              <a:off x="925939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" name="object 309"/>
            <p:cNvSpPr/>
            <p:nvPr/>
          </p:nvSpPr>
          <p:spPr>
            <a:xfrm>
              <a:off x="926015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" name="object 310"/>
            <p:cNvSpPr/>
            <p:nvPr/>
          </p:nvSpPr>
          <p:spPr>
            <a:xfrm>
              <a:off x="92605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" name="object 311"/>
            <p:cNvSpPr/>
            <p:nvPr/>
          </p:nvSpPr>
          <p:spPr>
            <a:xfrm>
              <a:off x="925191" y="425387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25" y="0"/>
                  </a:moveTo>
                  <a:lnTo>
                    <a:pt x="1799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" name="object 312"/>
            <p:cNvSpPr/>
            <p:nvPr/>
          </p:nvSpPr>
          <p:spPr>
            <a:xfrm>
              <a:off x="926142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" name="object 313"/>
            <p:cNvSpPr/>
            <p:nvPr/>
          </p:nvSpPr>
          <p:spPr>
            <a:xfrm>
              <a:off x="925293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25" y="0"/>
                  </a:moveTo>
                  <a:lnTo>
                    <a:pt x="1799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" name="object 314"/>
            <p:cNvSpPr/>
            <p:nvPr/>
          </p:nvSpPr>
          <p:spPr>
            <a:xfrm>
              <a:off x="926230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" name="object 315"/>
            <p:cNvSpPr/>
            <p:nvPr/>
          </p:nvSpPr>
          <p:spPr>
            <a:xfrm>
              <a:off x="926269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" name="object 316"/>
            <p:cNvSpPr/>
            <p:nvPr/>
          </p:nvSpPr>
          <p:spPr>
            <a:xfrm>
              <a:off x="926294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" name="object 317"/>
            <p:cNvSpPr/>
            <p:nvPr/>
          </p:nvSpPr>
          <p:spPr>
            <a:xfrm>
              <a:off x="92631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" name="object 318"/>
            <p:cNvSpPr/>
            <p:nvPr/>
          </p:nvSpPr>
          <p:spPr>
            <a:xfrm>
              <a:off x="926383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" name="object 319"/>
            <p:cNvSpPr/>
            <p:nvPr/>
          </p:nvSpPr>
          <p:spPr>
            <a:xfrm>
              <a:off x="92639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" name="object 320"/>
            <p:cNvSpPr/>
            <p:nvPr/>
          </p:nvSpPr>
          <p:spPr>
            <a:xfrm>
              <a:off x="926446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" name="object 321"/>
            <p:cNvSpPr/>
            <p:nvPr/>
          </p:nvSpPr>
          <p:spPr>
            <a:xfrm>
              <a:off x="92647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" name="object 322"/>
            <p:cNvSpPr/>
            <p:nvPr/>
          </p:nvSpPr>
          <p:spPr>
            <a:xfrm>
              <a:off x="92649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" name="object 323"/>
            <p:cNvSpPr/>
            <p:nvPr/>
          </p:nvSpPr>
          <p:spPr>
            <a:xfrm>
              <a:off x="926535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" name="object 324"/>
            <p:cNvSpPr/>
            <p:nvPr/>
          </p:nvSpPr>
          <p:spPr>
            <a:xfrm>
              <a:off x="92657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" name="object 325"/>
            <p:cNvSpPr/>
            <p:nvPr/>
          </p:nvSpPr>
          <p:spPr>
            <a:xfrm>
              <a:off x="925711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50" y="0"/>
                  </a:moveTo>
                  <a:lnTo>
                    <a:pt x="1824" y="0"/>
                  </a:lnTo>
                </a:path>
                <a:path w="1905">
                  <a:moveTo>
                    <a:pt x="76" y="0"/>
                  </a:moveTo>
                  <a:lnTo>
                    <a:pt x="185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" name="object 326"/>
            <p:cNvSpPr/>
            <p:nvPr/>
          </p:nvSpPr>
          <p:spPr>
            <a:xfrm>
              <a:off x="92672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" name="object 327"/>
            <p:cNvSpPr/>
            <p:nvPr/>
          </p:nvSpPr>
          <p:spPr>
            <a:xfrm>
              <a:off x="926763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" name="object 328"/>
            <p:cNvSpPr/>
            <p:nvPr/>
          </p:nvSpPr>
          <p:spPr>
            <a:xfrm>
              <a:off x="92678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" name="object 329"/>
            <p:cNvSpPr/>
            <p:nvPr/>
          </p:nvSpPr>
          <p:spPr>
            <a:xfrm>
              <a:off x="92687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" name="object 330"/>
            <p:cNvSpPr/>
            <p:nvPr/>
          </p:nvSpPr>
          <p:spPr>
            <a:xfrm>
              <a:off x="92690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" name="object 331"/>
            <p:cNvSpPr/>
            <p:nvPr/>
          </p:nvSpPr>
          <p:spPr>
            <a:xfrm>
              <a:off x="927042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" name="object 332"/>
            <p:cNvSpPr/>
            <p:nvPr/>
          </p:nvSpPr>
          <p:spPr>
            <a:xfrm>
              <a:off x="927143" y="4251611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39"/>
                  </a:moveTo>
                  <a:lnTo>
                    <a:pt x="887" y="1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" name="object 333"/>
            <p:cNvSpPr/>
            <p:nvPr/>
          </p:nvSpPr>
          <p:spPr>
            <a:xfrm>
              <a:off x="927244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" name="object 334"/>
            <p:cNvSpPr/>
            <p:nvPr/>
          </p:nvSpPr>
          <p:spPr>
            <a:xfrm>
              <a:off x="927270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" name="object 335"/>
            <p:cNvSpPr/>
            <p:nvPr/>
          </p:nvSpPr>
          <p:spPr>
            <a:xfrm>
              <a:off x="927371" y="425252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83"/>
                  </a:moveTo>
                  <a:lnTo>
                    <a:pt x="887" y="6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" name="object 336"/>
            <p:cNvSpPr/>
            <p:nvPr/>
          </p:nvSpPr>
          <p:spPr>
            <a:xfrm>
              <a:off x="927409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" name="object 337"/>
            <p:cNvSpPr/>
            <p:nvPr/>
          </p:nvSpPr>
          <p:spPr>
            <a:xfrm>
              <a:off x="927460" y="425287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6"/>
                  </a:moveTo>
                  <a:lnTo>
                    <a:pt x="887" y="50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" name="object 338"/>
            <p:cNvSpPr/>
            <p:nvPr/>
          </p:nvSpPr>
          <p:spPr>
            <a:xfrm>
              <a:off x="927510" y="42532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" name="object 339"/>
            <p:cNvSpPr/>
            <p:nvPr/>
          </p:nvSpPr>
          <p:spPr>
            <a:xfrm>
              <a:off x="92754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" name="object 340"/>
            <p:cNvSpPr/>
            <p:nvPr/>
          </p:nvSpPr>
          <p:spPr>
            <a:xfrm>
              <a:off x="927561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" name="object 341"/>
            <p:cNvSpPr/>
            <p:nvPr/>
          </p:nvSpPr>
          <p:spPr>
            <a:xfrm>
              <a:off x="927599" y="4173075"/>
              <a:ext cx="0" cy="81280"/>
            </a:xfrm>
            <a:custGeom>
              <a:avLst/>
              <a:gdLst/>
              <a:ahLst/>
              <a:cxnLst/>
              <a:rect l="l" t="t" r="r" b="b"/>
              <a:pathLst>
                <a:path h="81279">
                  <a:moveTo>
                    <a:pt x="0" y="80815"/>
                  </a:moveTo>
                  <a:lnTo>
                    <a:pt x="0" y="80802"/>
                  </a:lnTo>
                </a:path>
                <a:path h="81279">
                  <a:moveTo>
                    <a:pt x="0" y="8081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" name="object 342"/>
            <p:cNvSpPr/>
            <p:nvPr/>
          </p:nvSpPr>
          <p:spPr>
            <a:xfrm>
              <a:off x="92858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" name="object 343"/>
            <p:cNvSpPr/>
            <p:nvPr/>
          </p:nvSpPr>
          <p:spPr>
            <a:xfrm>
              <a:off x="92876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" name="object 344"/>
            <p:cNvSpPr/>
            <p:nvPr/>
          </p:nvSpPr>
          <p:spPr>
            <a:xfrm>
              <a:off x="92882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" name="object 345"/>
            <p:cNvSpPr/>
            <p:nvPr/>
          </p:nvSpPr>
          <p:spPr>
            <a:xfrm>
              <a:off x="92900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" name="object 346"/>
            <p:cNvSpPr/>
            <p:nvPr/>
          </p:nvSpPr>
          <p:spPr>
            <a:xfrm>
              <a:off x="92965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" name="object 347"/>
            <p:cNvSpPr/>
            <p:nvPr/>
          </p:nvSpPr>
          <p:spPr>
            <a:xfrm>
              <a:off x="929677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" name="object 348"/>
            <p:cNvSpPr/>
            <p:nvPr/>
          </p:nvSpPr>
          <p:spPr>
            <a:xfrm>
              <a:off x="929741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" name="object 349"/>
            <p:cNvSpPr/>
            <p:nvPr/>
          </p:nvSpPr>
          <p:spPr>
            <a:xfrm>
              <a:off x="929779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" name="object 350"/>
            <p:cNvSpPr/>
            <p:nvPr/>
          </p:nvSpPr>
          <p:spPr>
            <a:xfrm>
              <a:off x="929880" y="425320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1"/>
                  </a:moveTo>
                  <a:lnTo>
                    <a:pt x="887" y="34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" name="object 351"/>
            <p:cNvSpPr/>
            <p:nvPr/>
          </p:nvSpPr>
          <p:spPr>
            <a:xfrm>
              <a:off x="930020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" name="object 352"/>
            <p:cNvSpPr/>
            <p:nvPr/>
          </p:nvSpPr>
          <p:spPr>
            <a:xfrm>
              <a:off x="929145" y="425385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50" y="0"/>
                  </a:moveTo>
                  <a:lnTo>
                    <a:pt x="182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" name="object 353"/>
            <p:cNvSpPr/>
            <p:nvPr/>
          </p:nvSpPr>
          <p:spPr>
            <a:xfrm>
              <a:off x="930096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" name="object 354"/>
            <p:cNvSpPr/>
            <p:nvPr/>
          </p:nvSpPr>
          <p:spPr>
            <a:xfrm>
              <a:off x="930134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" name="object 355"/>
            <p:cNvSpPr/>
            <p:nvPr/>
          </p:nvSpPr>
          <p:spPr>
            <a:xfrm>
              <a:off x="93015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" name="object 356"/>
            <p:cNvSpPr/>
            <p:nvPr/>
          </p:nvSpPr>
          <p:spPr>
            <a:xfrm>
              <a:off x="930235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" name="object 357"/>
            <p:cNvSpPr/>
            <p:nvPr/>
          </p:nvSpPr>
          <p:spPr>
            <a:xfrm>
              <a:off x="930311" y="4250611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39"/>
                  </a:moveTo>
                  <a:lnTo>
                    <a:pt x="887" y="1639"/>
                  </a:lnTo>
                </a:path>
              </a:pathLst>
            </a:custGeom>
            <a:ln w="3278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" name="object 358"/>
            <p:cNvSpPr/>
            <p:nvPr/>
          </p:nvSpPr>
          <p:spPr>
            <a:xfrm>
              <a:off x="93047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" name="object 359"/>
            <p:cNvSpPr/>
            <p:nvPr/>
          </p:nvSpPr>
          <p:spPr>
            <a:xfrm>
              <a:off x="932250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" name="object 360"/>
            <p:cNvSpPr/>
            <p:nvPr/>
          </p:nvSpPr>
          <p:spPr>
            <a:xfrm>
              <a:off x="932339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" name="object 361"/>
            <p:cNvSpPr/>
            <p:nvPr/>
          </p:nvSpPr>
          <p:spPr>
            <a:xfrm>
              <a:off x="932389" y="42535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" name="object 362"/>
            <p:cNvSpPr/>
            <p:nvPr/>
          </p:nvSpPr>
          <p:spPr>
            <a:xfrm>
              <a:off x="93244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" name="object 363"/>
            <p:cNvSpPr/>
            <p:nvPr/>
          </p:nvSpPr>
          <p:spPr>
            <a:xfrm>
              <a:off x="932542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" name="object 364"/>
            <p:cNvSpPr/>
            <p:nvPr/>
          </p:nvSpPr>
          <p:spPr>
            <a:xfrm>
              <a:off x="932580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" name="object 365"/>
            <p:cNvSpPr/>
            <p:nvPr/>
          </p:nvSpPr>
          <p:spPr>
            <a:xfrm>
              <a:off x="932630" y="42535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" name="object 366"/>
            <p:cNvSpPr/>
            <p:nvPr/>
          </p:nvSpPr>
          <p:spPr>
            <a:xfrm>
              <a:off x="932681" y="4247675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621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" name="object 367"/>
            <p:cNvSpPr/>
            <p:nvPr/>
          </p:nvSpPr>
          <p:spPr>
            <a:xfrm>
              <a:off x="932732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" name="object 368"/>
            <p:cNvSpPr/>
            <p:nvPr/>
          </p:nvSpPr>
          <p:spPr>
            <a:xfrm>
              <a:off x="932770" y="4248282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60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" name="object 369"/>
            <p:cNvSpPr/>
            <p:nvPr/>
          </p:nvSpPr>
          <p:spPr>
            <a:xfrm>
              <a:off x="932947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" name="object 370"/>
            <p:cNvSpPr/>
            <p:nvPr/>
          </p:nvSpPr>
          <p:spPr>
            <a:xfrm>
              <a:off x="93391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" name="object 371"/>
            <p:cNvSpPr/>
            <p:nvPr/>
          </p:nvSpPr>
          <p:spPr>
            <a:xfrm>
              <a:off x="93406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" name="object 372"/>
            <p:cNvSpPr/>
            <p:nvPr/>
          </p:nvSpPr>
          <p:spPr>
            <a:xfrm>
              <a:off x="934886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" name="object 373"/>
            <p:cNvSpPr/>
            <p:nvPr/>
          </p:nvSpPr>
          <p:spPr>
            <a:xfrm>
              <a:off x="934949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" name="object 374"/>
            <p:cNvSpPr/>
            <p:nvPr/>
          </p:nvSpPr>
          <p:spPr>
            <a:xfrm>
              <a:off x="935025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" name="object 375"/>
            <p:cNvSpPr/>
            <p:nvPr/>
          </p:nvSpPr>
          <p:spPr>
            <a:xfrm>
              <a:off x="93508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" name="object 376"/>
            <p:cNvSpPr/>
            <p:nvPr/>
          </p:nvSpPr>
          <p:spPr>
            <a:xfrm>
              <a:off x="93522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" name="object 377"/>
            <p:cNvSpPr/>
            <p:nvPr/>
          </p:nvSpPr>
          <p:spPr>
            <a:xfrm>
              <a:off x="935317" y="425318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" name="object 378"/>
            <p:cNvSpPr/>
            <p:nvPr/>
          </p:nvSpPr>
          <p:spPr>
            <a:xfrm>
              <a:off x="935406" y="42532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" name="object 379"/>
            <p:cNvSpPr/>
            <p:nvPr/>
          </p:nvSpPr>
          <p:spPr>
            <a:xfrm>
              <a:off x="93544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" name="object 380"/>
            <p:cNvSpPr/>
            <p:nvPr/>
          </p:nvSpPr>
          <p:spPr>
            <a:xfrm>
              <a:off x="93715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" name="object 381"/>
            <p:cNvSpPr/>
            <p:nvPr/>
          </p:nvSpPr>
          <p:spPr>
            <a:xfrm>
              <a:off x="93752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" name="object 382"/>
            <p:cNvSpPr/>
            <p:nvPr/>
          </p:nvSpPr>
          <p:spPr>
            <a:xfrm>
              <a:off x="93754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" name="object 383"/>
            <p:cNvSpPr/>
            <p:nvPr/>
          </p:nvSpPr>
          <p:spPr>
            <a:xfrm>
              <a:off x="937649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" name="object 384"/>
            <p:cNvSpPr/>
            <p:nvPr/>
          </p:nvSpPr>
          <p:spPr>
            <a:xfrm>
              <a:off x="937788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" name="object 385"/>
            <p:cNvSpPr/>
            <p:nvPr/>
          </p:nvSpPr>
          <p:spPr>
            <a:xfrm>
              <a:off x="937890" y="4241358"/>
              <a:ext cx="0" cy="12700"/>
            </a:xfrm>
            <a:custGeom>
              <a:avLst/>
              <a:gdLst/>
              <a:ahLst/>
              <a:cxnLst/>
              <a:rect l="l" t="t" r="r" b="b"/>
              <a:pathLst>
                <a:path h="12700">
                  <a:moveTo>
                    <a:pt x="0" y="1253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" name="object 386"/>
            <p:cNvSpPr/>
            <p:nvPr/>
          </p:nvSpPr>
          <p:spPr>
            <a:xfrm>
              <a:off x="937991" y="425292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1"/>
                  </a:moveTo>
                  <a:lnTo>
                    <a:pt x="887" y="48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" name="object 387"/>
            <p:cNvSpPr/>
            <p:nvPr/>
          </p:nvSpPr>
          <p:spPr>
            <a:xfrm>
              <a:off x="938004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" name="object 388"/>
            <p:cNvSpPr/>
            <p:nvPr/>
          </p:nvSpPr>
          <p:spPr>
            <a:xfrm>
              <a:off x="938080" y="425221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35"/>
                  </a:moveTo>
                  <a:lnTo>
                    <a:pt x="887" y="83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" name="object 389"/>
            <p:cNvSpPr/>
            <p:nvPr/>
          </p:nvSpPr>
          <p:spPr>
            <a:xfrm>
              <a:off x="93867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" name="object 390"/>
            <p:cNvSpPr/>
            <p:nvPr/>
          </p:nvSpPr>
          <p:spPr>
            <a:xfrm>
              <a:off x="93885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" name="object 391"/>
            <p:cNvSpPr/>
            <p:nvPr/>
          </p:nvSpPr>
          <p:spPr>
            <a:xfrm>
              <a:off x="93933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" name="object 392"/>
            <p:cNvSpPr/>
            <p:nvPr/>
          </p:nvSpPr>
          <p:spPr>
            <a:xfrm>
              <a:off x="94020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" name="object 393"/>
            <p:cNvSpPr/>
            <p:nvPr/>
          </p:nvSpPr>
          <p:spPr>
            <a:xfrm>
              <a:off x="940323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" name="object 394"/>
            <p:cNvSpPr/>
            <p:nvPr/>
          </p:nvSpPr>
          <p:spPr>
            <a:xfrm>
              <a:off x="94037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" name="object 395"/>
            <p:cNvSpPr/>
            <p:nvPr/>
          </p:nvSpPr>
          <p:spPr>
            <a:xfrm>
              <a:off x="940525" y="425285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9"/>
                  </a:moveTo>
                  <a:lnTo>
                    <a:pt x="887" y="51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" name="object 396"/>
            <p:cNvSpPr/>
            <p:nvPr/>
          </p:nvSpPr>
          <p:spPr>
            <a:xfrm>
              <a:off x="940564" y="42536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" name="object 397"/>
            <p:cNvSpPr/>
            <p:nvPr/>
          </p:nvSpPr>
          <p:spPr>
            <a:xfrm>
              <a:off x="940602" y="425352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" name="object 398"/>
            <p:cNvSpPr/>
            <p:nvPr/>
          </p:nvSpPr>
          <p:spPr>
            <a:xfrm>
              <a:off x="940703" y="4251384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53"/>
                  </a:moveTo>
                  <a:lnTo>
                    <a:pt x="887" y="125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" name="object 399"/>
            <p:cNvSpPr/>
            <p:nvPr/>
          </p:nvSpPr>
          <p:spPr>
            <a:xfrm>
              <a:off x="94278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" name="object 400"/>
            <p:cNvSpPr/>
            <p:nvPr/>
          </p:nvSpPr>
          <p:spPr>
            <a:xfrm>
              <a:off x="94285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" name="object 401"/>
            <p:cNvSpPr/>
            <p:nvPr/>
          </p:nvSpPr>
          <p:spPr>
            <a:xfrm>
              <a:off x="942933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" name="object 402"/>
            <p:cNvSpPr/>
            <p:nvPr/>
          </p:nvSpPr>
          <p:spPr>
            <a:xfrm>
              <a:off x="94297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" name="object 403"/>
            <p:cNvSpPr/>
            <p:nvPr/>
          </p:nvSpPr>
          <p:spPr>
            <a:xfrm>
              <a:off x="943047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" name="object 404"/>
            <p:cNvSpPr/>
            <p:nvPr/>
          </p:nvSpPr>
          <p:spPr>
            <a:xfrm>
              <a:off x="943098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" name="object 405"/>
            <p:cNvSpPr/>
            <p:nvPr/>
          </p:nvSpPr>
          <p:spPr>
            <a:xfrm>
              <a:off x="943199" y="4234307"/>
              <a:ext cx="0" cy="19685"/>
            </a:xfrm>
            <a:custGeom>
              <a:avLst/>
              <a:gdLst/>
              <a:ahLst/>
              <a:cxnLst/>
              <a:rect l="l" t="t" r="r" b="b"/>
              <a:pathLst>
                <a:path h="19685">
                  <a:moveTo>
                    <a:pt x="0" y="1958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" name="object 406"/>
            <p:cNvSpPr/>
            <p:nvPr/>
          </p:nvSpPr>
          <p:spPr>
            <a:xfrm>
              <a:off x="943288" y="425302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" name="object 407"/>
            <p:cNvSpPr/>
            <p:nvPr/>
          </p:nvSpPr>
          <p:spPr>
            <a:xfrm>
              <a:off x="943339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" name="object 408"/>
            <p:cNvSpPr/>
            <p:nvPr/>
          </p:nvSpPr>
          <p:spPr>
            <a:xfrm>
              <a:off x="943390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" name="object 409"/>
            <p:cNvSpPr/>
            <p:nvPr/>
          </p:nvSpPr>
          <p:spPr>
            <a:xfrm>
              <a:off x="945582" y="425223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29"/>
                  </a:moveTo>
                  <a:lnTo>
                    <a:pt x="887" y="82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" name="object 410"/>
            <p:cNvSpPr/>
            <p:nvPr/>
          </p:nvSpPr>
          <p:spPr>
            <a:xfrm>
              <a:off x="944847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" y="0"/>
                  </a:moveTo>
                  <a:lnTo>
                    <a:pt x="1786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" name="object 411"/>
            <p:cNvSpPr/>
            <p:nvPr/>
          </p:nvSpPr>
          <p:spPr>
            <a:xfrm>
              <a:off x="945835" y="425211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86"/>
                  </a:moveTo>
                  <a:lnTo>
                    <a:pt x="887" y="88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" name="object 412"/>
            <p:cNvSpPr/>
            <p:nvPr/>
          </p:nvSpPr>
          <p:spPr>
            <a:xfrm>
              <a:off x="945911" y="42533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" name="object 413"/>
            <p:cNvSpPr/>
            <p:nvPr/>
          </p:nvSpPr>
          <p:spPr>
            <a:xfrm>
              <a:off x="94603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" name="object 414"/>
            <p:cNvSpPr/>
            <p:nvPr/>
          </p:nvSpPr>
          <p:spPr>
            <a:xfrm>
              <a:off x="94655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" name="object 415"/>
            <p:cNvSpPr/>
            <p:nvPr/>
          </p:nvSpPr>
          <p:spPr>
            <a:xfrm>
              <a:off x="94682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" name="object 416"/>
            <p:cNvSpPr/>
            <p:nvPr/>
          </p:nvSpPr>
          <p:spPr>
            <a:xfrm>
              <a:off x="94709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" name="object 417"/>
            <p:cNvSpPr/>
            <p:nvPr/>
          </p:nvSpPr>
          <p:spPr>
            <a:xfrm>
              <a:off x="948218" y="42533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" name="object 418"/>
            <p:cNvSpPr/>
            <p:nvPr/>
          </p:nvSpPr>
          <p:spPr>
            <a:xfrm>
              <a:off x="948319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" name="object 419"/>
            <p:cNvSpPr/>
            <p:nvPr/>
          </p:nvSpPr>
          <p:spPr>
            <a:xfrm>
              <a:off x="948408" y="4242510"/>
              <a:ext cx="0" cy="11430"/>
            </a:xfrm>
            <a:custGeom>
              <a:avLst/>
              <a:gdLst/>
              <a:ahLst/>
              <a:cxnLst/>
              <a:rect l="l" t="t" r="r" b="b"/>
              <a:pathLst>
                <a:path h="11429">
                  <a:moveTo>
                    <a:pt x="0" y="1138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" name="object 420"/>
            <p:cNvSpPr/>
            <p:nvPr/>
          </p:nvSpPr>
          <p:spPr>
            <a:xfrm>
              <a:off x="948497" y="42533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" name="object 421"/>
            <p:cNvSpPr/>
            <p:nvPr/>
          </p:nvSpPr>
          <p:spPr>
            <a:xfrm>
              <a:off x="948598" y="425301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6"/>
                  </a:moveTo>
                  <a:lnTo>
                    <a:pt x="887" y="43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" name="object 422"/>
            <p:cNvSpPr/>
            <p:nvPr/>
          </p:nvSpPr>
          <p:spPr>
            <a:xfrm>
              <a:off x="95071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" name="object 423"/>
            <p:cNvSpPr/>
            <p:nvPr/>
          </p:nvSpPr>
          <p:spPr>
            <a:xfrm>
              <a:off x="950841" y="42534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" name="object 424"/>
            <p:cNvSpPr/>
            <p:nvPr/>
          </p:nvSpPr>
          <p:spPr>
            <a:xfrm>
              <a:off x="950905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" name="object 425"/>
            <p:cNvSpPr/>
            <p:nvPr/>
          </p:nvSpPr>
          <p:spPr>
            <a:xfrm>
              <a:off x="951057" y="425309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" name="object 426"/>
            <p:cNvSpPr/>
            <p:nvPr/>
          </p:nvSpPr>
          <p:spPr>
            <a:xfrm>
              <a:off x="951120" y="42534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" name="object 427"/>
            <p:cNvSpPr/>
            <p:nvPr/>
          </p:nvSpPr>
          <p:spPr>
            <a:xfrm>
              <a:off x="951247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" name="object 428"/>
            <p:cNvSpPr/>
            <p:nvPr/>
          </p:nvSpPr>
          <p:spPr>
            <a:xfrm>
              <a:off x="95132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" name="object 429"/>
            <p:cNvSpPr/>
            <p:nvPr/>
          </p:nvSpPr>
          <p:spPr>
            <a:xfrm>
              <a:off x="95231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" name="object 430"/>
            <p:cNvSpPr/>
            <p:nvPr/>
          </p:nvSpPr>
          <p:spPr>
            <a:xfrm>
              <a:off x="953452" y="425281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8"/>
                  </a:moveTo>
                  <a:lnTo>
                    <a:pt x="887" y="53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" name="object 431"/>
            <p:cNvSpPr/>
            <p:nvPr/>
          </p:nvSpPr>
          <p:spPr>
            <a:xfrm>
              <a:off x="95354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" name="object 432"/>
            <p:cNvSpPr/>
            <p:nvPr/>
          </p:nvSpPr>
          <p:spPr>
            <a:xfrm>
              <a:off x="95356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" name="object 433"/>
            <p:cNvSpPr/>
            <p:nvPr/>
          </p:nvSpPr>
          <p:spPr>
            <a:xfrm>
              <a:off x="953617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" name="object 434"/>
            <p:cNvSpPr/>
            <p:nvPr/>
          </p:nvSpPr>
          <p:spPr>
            <a:xfrm>
              <a:off x="953718" y="4243548"/>
              <a:ext cx="0" cy="10795"/>
            </a:xfrm>
            <a:custGeom>
              <a:avLst/>
              <a:gdLst/>
              <a:ahLst/>
              <a:cxnLst/>
              <a:rect l="l" t="t" r="r" b="b"/>
              <a:pathLst>
                <a:path h="10795">
                  <a:moveTo>
                    <a:pt x="0" y="1034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" name="object 435"/>
            <p:cNvSpPr/>
            <p:nvPr/>
          </p:nvSpPr>
          <p:spPr>
            <a:xfrm>
              <a:off x="95375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" name="object 436"/>
            <p:cNvSpPr/>
            <p:nvPr/>
          </p:nvSpPr>
          <p:spPr>
            <a:xfrm>
              <a:off x="953807" y="42535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" name="object 437"/>
            <p:cNvSpPr/>
            <p:nvPr/>
          </p:nvSpPr>
          <p:spPr>
            <a:xfrm>
              <a:off x="95387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" name="object 438"/>
            <p:cNvSpPr/>
            <p:nvPr/>
          </p:nvSpPr>
          <p:spPr>
            <a:xfrm>
              <a:off x="953908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" name="object 439"/>
            <p:cNvSpPr/>
            <p:nvPr/>
          </p:nvSpPr>
          <p:spPr>
            <a:xfrm>
              <a:off x="95393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" name="object 440"/>
            <p:cNvSpPr/>
            <p:nvPr/>
          </p:nvSpPr>
          <p:spPr>
            <a:xfrm>
              <a:off x="95432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" name="object 441"/>
            <p:cNvSpPr/>
            <p:nvPr/>
          </p:nvSpPr>
          <p:spPr>
            <a:xfrm>
              <a:off x="95449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" name="object 442"/>
            <p:cNvSpPr/>
            <p:nvPr/>
          </p:nvSpPr>
          <p:spPr>
            <a:xfrm>
              <a:off x="95475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" name="object 443"/>
            <p:cNvSpPr/>
            <p:nvPr/>
          </p:nvSpPr>
          <p:spPr>
            <a:xfrm>
              <a:off x="95583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" name="object 444"/>
            <p:cNvSpPr/>
            <p:nvPr/>
          </p:nvSpPr>
          <p:spPr>
            <a:xfrm>
              <a:off x="956037" y="42534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" name="object 445"/>
            <p:cNvSpPr/>
            <p:nvPr/>
          </p:nvSpPr>
          <p:spPr>
            <a:xfrm>
              <a:off x="956100" y="4250017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387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" name="object 446"/>
            <p:cNvSpPr/>
            <p:nvPr/>
          </p:nvSpPr>
          <p:spPr>
            <a:xfrm>
              <a:off x="95624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" name="object 447"/>
            <p:cNvSpPr/>
            <p:nvPr/>
          </p:nvSpPr>
          <p:spPr>
            <a:xfrm>
              <a:off x="95627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" name="object 448"/>
            <p:cNvSpPr/>
            <p:nvPr/>
          </p:nvSpPr>
          <p:spPr>
            <a:xfrm>
              <a:off x="956367" y="425308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05"/>
                  </a:moveTo>
                  <a:lnTo>
                    <a:pt x="887" y="40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" name="object 449"/>
            <p:cNvSpPr/>
            <p:nvPr/>
          </p:nvSpPr>
          <p:spPr>
            <a:xfrm>
              <a:off x="95639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" name="object 450"/>
            <p:cNvSpPr/>
            <p:nvPr/>
          </p:nvSpPr>
          <p:spPr>
            <a:xfrm>
              <a:off x="956455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" name="object 451"/>
            <p:cNvSpPr/>
            <p:nvPr/>
          </p:nvSpPr>
          <p:spPr>
            <a:xfrm>
              <a:off x="955644" y="4253846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88" y="0"/>
                  </a:moveTo>
                  <a:lnTo>
                    <a:pt x="1862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" name="object 452"/>
            <p:cNvSpPr/>
            <p:nvPr/>
          </p:nvSpPr>
          <p:spPr>
            <a:xfrm>
              <a:off x="95762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" name="object 453"/>
            <p:cNvSpPr/>
            <p:nvPr/>
          </p:nvSpPr>
          <p:spPr>
            <a:xfrm>
              <a:off x="95850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" name="object 454"/>
            <p:cNvSpPr/>
            <p:nvPr/>
          </p:nvSpPr>
          <p:spPr>
            <a:xfrm>
              <a:off x="957710" y="425387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88" y="0"/>
                  </a:moveTo>
                  <a:lnTo>
                    <a:pt x="1862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" name="object 455"/>
            <p:cNvSpPr/>
            <p:nvPr/>
          </p:nvSpPr>
          <p:spPr>
            <a:xfrm>
              <a:off x="958736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" name="object 456"/>
            <p:cNvSpPr/>
            <p:nvPr/>
          </p:nvSpPr>
          <p:spPr>
            <a:xfrm>
              <a:off x="958774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" name="object 457"/>
            <p:cNvSpPr/>
            <p:nvPr/>
          </p:nvSpPr>
          <p:spPr>
            <a:xfrm>
              <a:off x="95881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" name="object 458"/>
            <p:cNvSpPr/>
            <p:nvPr/>
          </p:nvSpPr>
          <p:spPr>
            <a:xfrm>
              <a:off x="958888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" name="object 459"/>
            <p:cNvSpPr/>
            <p:nvPr/>
          </p:nvSpPr>
          <p:spPr>
            <a:xfrm>
              <a:off x="958926" y="425311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" name="object 460"/>
            <p:cNvSpPr/>
            <p:nvPr/>
          </p:nvSpPr>
          <p:spPr>
            <a:xfrm>
              <a:off x="959003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" name="object 461"/>
            <p:cNvSpPr/>
            <p:nvPr/>
          </p:nvSpPr>
          <p:spPr>
            <a:xfrm>
              <a:off x="959028" y="42536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" name="object 462"/>
            <p:cNvSpPr/>
            <p:nvPr/>
          </p:nvSpPr>
          <p:spPr>
            <a:xfrm>
              <a:off x="959066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" name="object 463"/>
            <p:cNvSpPr/>
            <p:nvPr/>
          </p:nvSpPr>
          <p:spPr>
            <a:xfrm>
              <a:off x="959117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" name="object 464"/>
            <p:cNvSpPr/>
            <p:nvPr/>
          </p:nvSpPr>
          <p:spPr>
            <a:xfrm>
              <a:off x="95915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" name="object 465"/>
            <p:cNvSpPr/>
            <p:nvPr/>
          </p:nvSpPr>
          <p:spPr>
            <a:xfrm>
              <a:off x="959256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" name="object 466"/>
            <p:cNvSpPr/>
            <p:nvPr/>
          </p:nvSpPr>
          <p:spPr>
            <a:xfrm>
              <a:off x="961106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" name="object 467"/>
            <p:cNvSpPr/>
            <p:nvPr/>
          </p:nvSpPr>
          <p:spPr>
            <a:xfrm>
              <a:off x="96115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" name="object 468"/>
            <p:cNvSpPr/>
            <p:nvPr/>
          </p:nvSpPr>
          <p:spPr>
            <a:xfrm>
              <a:off x="961309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" name="object 469"/>
            <p:cNvSpPr/>
            <p:nvPr/>
          </p:nvSpPr>
          <p:spPr>
            <a:xfrm>
              <a:off x="961360" y="42534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" name="object 470"/>
            <p:cNvSpPr/>
            <p:nvPr/>
          </p:nvSpPr>
          <p:spPr>
            <a:xfrm>
              <a:off x="961461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" name="object 471"/>
            <p:cNvSpPr/>
            <p:nvPr/>
          </p:nvSpPr>
          <p:spPr>
            <a:xfrm>
              <a:off x="96153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" name="object 472"/>
            <p:cNvSpPr/>
            <p:nvPr/>
          </p:nvSpPr>
          <p:spPr>
            <a:xfrm>
              <a:off x="961575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" name="object 473"/>
            <p:cNvSpPr/>
            <p:nvPr/>
          </p:nvSpPr>
          <p:spPr>
            <a:xfrm>
              <a:off x="96161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" name="object 474"/>
            <p:cNvSpPr/>
            <p:nvPr/>
          </p:nvSpPr>
          <p:spPr>
            <a:xfrm>
              <a:off x="961651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" name="object 475"/>
            <p:cNvSpPr/>
            <p:nvPr/>
          </p:nvSpPr>
          <p:spPr>
            <a:xfrm>
              <a:off x="961677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" name="object 476"/>
            <p:cNvSpPr/>
            <p:nvPr/>
          </p:nvSpPr>
          <p:spPr>
            <a:xfrm>
              <a:off x="961740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" name="object 477"/>
            <p:cNvSpPr/>
            <p:nvPr/>
          </p:nvSpPr>
          <p:spPr>
            <a:xfrm>
              <a:off x="96177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" name="object 478"/>
            <p:cNvSpPr/>
            <p:nvPr/>
          </p:nvSpPr>
          <p:spPr>
            <a:xfrm>
              <a:off x="961841" y="42535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" name="object 479"/>
            <p:cNvSpPr/>
            <p:nvPr/>
          </p:nvSpPr>
          <p:spPr>
            <a:xfrm>
              <a:off x="961943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" name="object 480"/>
            <p:cNvSpPr/>
            <p:nvPr/>
          </p:nvSpPr>
          <p:spPr>
            <a:xfrm>
              <a:off x="96376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" name="object 481"/>
            <p:cNvSpPr/>
            <p:nvPr/>
          </p:nvSpPr>
          <p:spPr>
            <a:xfrm>
              <a:off x="963907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2" name="object 482"/>
            <p:cNvSpPr/>
            <p:nvPr/>
          </p:nvSpPr>
          <p:spPr>
            <a:xfrm>
              <a:off x="963996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" name="object 483"/>
            <p:cNvSpPr/>
            <p:nvPr/>
          </p:nvSpPr>
          <p:spPr>
            <a:xfrm>
              <a:off x="963147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38" y="0"/>
                  </a:moveTo>
                  <a:lnTo>
                    <a:pt x="1812" y="0"/>
                  </a:lnTo>
                </a:path>
                <a:path w="1905">
                  <a:moveTo>
                    <a:pt x="63" y="0"/>
                  </a:moveTo>
                  <a:lnTo>
                    <a:pt x="183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" name="object 484"/>
            <p:cNvSpPr/>
            <p:nvPr/>
          </p:nvSpPr>
          <p:spPr>
            <a:xfrm>
              <a:off x="964135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" name="object 485"/>
            <p:cNvSpPr/>
            <p:nvPr/>
          </p:nvSpPr>
          <p:spPr>
            <a:xfrm>
              <a:off x="964186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" name="object 486"/>
            <p:cNvSpPr/>
            <p:nvPr/>
          </p:nvSpPr>
          <p:spPr>
            <a:xfrm>
              <a:off x="964236" y="425287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6"/>
                  </a:moveTo>
                  <a:lnTo>
                    <a:pt x="887" y="50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" name="object 487"/>
            <p:cNvSpPr/>
            <p:nvPr/>
          </p:nvSpPr>
          <p:spPr>
            <a:xfrm>
              <a:off x="964274" y="42532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" name="object 488"/>
            <p:cNvSpPr/>
            <p:nvPr/>
          </p:nvSpPr>
          <p:spPr>
            <a:xfrm>
              <a:off x="964376" y="42535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" name="object 489"/>
            <p:cNvSpPr/>
            <p:nvPr/>
          </p:nvSpPr>
          <p:spPr>
            <a:xfrm>
              <a:off x="964439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" name="object 490"/>
            <p:cNvSpPr/>
            <p:nvPr/>
          </p:nvSpPr>
          <p:spPr>
            <a:xfrm>
              <a:off x="96449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" name="object 491"/>
            <p:cNvSpPr/>
            <p:nvPr/>
          </p:nvSpPr>
          <p:spPr>
            <a:xfrm>
              <a:off x="96537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" name="object 492"/>
            <p:cNvSpPr/>
            <p:nvPr/>
          </p:nvSpPr>
          <p:spPr>
            <a:xfrm>
              <a:off x="966556" y="425229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97"/>
                  </a:moveTo>
                  <a:lnTo>
                    <a:pt x="887" y="79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" name="object 493"/>
            <p:cNvSpPr/>
            <p:nvPr/>
          </p:nvSpPr>
          <p:spPr>
            <a:xfrm>
              <a:off x="966619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" name="object 494"/>
            <p:cNvSpPr/>
            <p:nvPr/>
          </p:nvSpPr>
          <p:spPr>
            <a:xfrm>
              <a:off x="96664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" name="object 495"/>
            <p:cNvSpPr/>
            <p:nvPr/>
          </p:nvSpPr>
          <p:spPr>
            <a:xfrm>
              <a:off x="966695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" name="object 496"/>
            <p:cNvSpPr/>
            <p:nvPr/>
          </p:nvSpPr>
          <p:spPr>
            <a:xfrm>
              <a:off x="96674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" name="object 497"/>
            <p:cNvSpPr/>
            <p:nvPr/>
          </p:nvSpPr>
          <p:spPr>
            <a:xfrm>
              <a:off x="966885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" name="object 498"/>
            <p:cNvSpPr/>
            <p:nvPr/>
          </p:nvSpPr>
          <p:spPr>
            <a:xfrm>
              <a:off x="966923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" name="object 499"/>
            <p:cNvSpPr/>
            <p:nvPr/>
          </p:nvSpPr>
          <p:spPr>
            <a:xfrm>
              <a:off x="96698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" name="object 500"/>
            <p:cNvSpPr/>
            <p:nvPr/>
          </p:nvSpPr>
          <p:spPr>
            <a:xfrm>
              <a:off x="967024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" name="object 501"/>
            <p:cNvSpPr/>
            <p:nvPr/>
          </p:nvSpPr>
          <p:spPr>
            <a:xfrm>
              <a:off x="967050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" name="object 502"/>
            <p:cNvSpPr/>
            <p:nvPr/>
          </p:nvSpPr>
          <p:spPr>
            <a:xfrm>
              <a:off x="967151" y="42536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" name="object 503"/>
            <p:cNvSpPr/>
            <p:nvPr/>
          </p:nvSpPr>
          <p:spPr>
            <a:xfrm>
              <a:off x="96911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" name="object 504"/>
            <p:cNvSpPr/>
            <p:nvPr/>
          </p:nvSpPr>
          <p:spPr>
            <a:xfrm>
              <a:off x="968317" y="425386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63" y="0"/>
                  </a:moveTo>
                  <a:lnTo>
                    <a:pt x="183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" name="object 505"/>
            <p:cNvSpPr/>
            <p:nvPr/>
          </p:nvSpPr>
          <p:spPr>
            <a:xfrm>
              <a:off x="969306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" name="object 506"/>
            <p:cNvSpPr/>
            <p:nvPr/>
          </p:nvSpPr>
          <p:spPr>
            <a:xfrm>
              <a:off x="96939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" name="object 507"/>
            <p:cNvSpPr/>
            <p:nvPr/>
          </p:nvSpPr>
          <p:spPr>
            <a:xfrm>
              <a:off x="969458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" name="object 508"/>
            <p:cNvSpPr/>
            <p:nvPr/>
          </p:nvSpPr>
          <p:spPr>
            <a:xfrm>
              <a:off x="969496" y="4250130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75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" name="object 509"/>
            <p:cNvSpPr/>
            <p:nvPr/>
          </p:nvSpPr>
          <p:spPr>
            <a:xfrm>
              <a:off x="969597" y="425316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" name="object 510"/>
            <p:cNvSpPr/>
            <p:nvPr/>
          </p:nvSpPr>
          <p:spPr>
            <a:xfrm>
              <a:off x="969635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" name="object 511"/>
            <p:cNvSpPr/>
            <p:nvPr/>
          </p:nvSpPr>
          <p:spPr>
            <a:xfrm>
              <a:off x="969686" y="42532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" name="object 512"/>
            <p:cNvSpPr/>
            <p:nvPr/>
          </p:nvSpPr>
          <p:spPr>
            <a:xfrm>
              <a:off x="96980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" name="object 513"/>
            <p:cNvSpPr/>
            <p:nvPr/>
          </p:nvSpPr>
          <p:spPr>
            <a:xfrm>
              <a:off x="97002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" name="object 514"/>
            <p:cNvSpPr/>
            <p:nvPr/>
          </p:nvSpPr>
          <p:spPr>
            <a:xfrm>
              <a:off x="97023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" name="object 515"/>
            <p:cNvSpPr/>
            <p:nvPr/>
          </p:nvSpPr>
          <p:spPr>
            <a:xfrm>
              <a:off x="97194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" name="object 516"/>
            <p:cNvSpPr/>
            <p:nvPr/>
          </p:nvSpPr>
          <p:spPr>
            <a:xfrm>
              <a:off x="97209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" name="object 517"/>
            <p:cNvSpPr/>
            <p:nvPr/>
          </p:nvSpPr>
          <p:spPr>
            <a:xfrm>
              <a:off x="972144" y="42534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" name="object 518"/>
            <p:cNvSpPr/>
            <p:nvPr/>
          </p:nvSpPr>
          <p:spPr>
            <a:xfrm>
              <a:off x="972258" y="42533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" name="object 519"/>
            <p:cNvSpPr/>
            <p:nvPr/>
          </p:nvSpPr>
          <p:spPr>
            <a:xfrm>
              <a:off x="972309" y="42535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" name="object 520"/>
            <p:cNvSpPr/>
            <p:nvPr/>
          </p:nvSpPr>
          <p:spPr>
            <a:xfrm>
              <a:off x="97236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" name="object 521"/>
            <p:cNvSpPr/>
            <p:nvPr/>
          </p:nvSpPr>
          <p:spPr>
            <a:xfrm>
              <a:off x="97346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" name="object 522"/>
            <p:cNvSpPr/>
            <p:nvPr/>
          </p:nvSpPr>
          <p:spPr>
            <a:xfrm>
              <a:off x="97447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" name="object 523"/>
            <p:cNvSpPr/>
            <p:nvPr/>
          </p:nvSpPr>
          <p:spPr>
            <a:xfrm>
              <a:off x="974565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" name="object 524"/>
            <p:cNvSpPr/>
            <p:nvPr/>
          </p:nvSpPr>
          <p:spPr>
            <a:xfrm>
              <a:off x="974704" y="425227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10"/>
                  </a:moveTo>
                  <a:lnTo>
                    <a:pt x="887" y="81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" name="object 525"/>
            <p:cNvSpPr/>
            <p:nvPr/>
          </p:nvSpPr>
          <p:spPr>
            <a:xfrm>
              <a:off x="974806" y="4251282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03"/>
                  </a:moveTo>
                  <a:lnTo>
                    <a:pt x="887" y="130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" name="object 526"/>
            <p:cNvSpPr/>
            <p:nvPr/>
          </p:nvSpPr>
          <p:spPr>
            <a:xfrm>
              <a:off x="974894" y="425272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82"/>
                  </a:moveTo>
                  <a:lnTo>
                    <a:pt x="887" y="5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" name="object 527"/>
            <p:cNvSpPr/>
            <p:nvPr/>
          </p:nvSpPr>
          <p:spPr>
            <a:xfrm>
              <a:off x="974996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" name="object 528"/>
            <p:cNvSpPr/>
            <p:nvPr/>
          </p:nvSpPr>
          <p:spPr>
            <a:xfrm>
              <a:off x="977036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" name="object 529"/>
            <p:cNvSpPr/>
            <p:nvPr/>
          </p:nvSpPr>
          <p:spPr>
            <a:xfrm>
              <a:off x="977150" y="42535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" name="object 530"/>
            <p:cNvSpPr/>
            <p:nvPr/>
          </p:nvSpPr>
          <p:spPr>
            <a:xfrm>
              <a:off x="977188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" name="object 531"/>
            <p:cNvSpPr/>
            <p:nvPr/>
          </p:nvSpPr>
          <p:spPr>
            <a:xfrm>
              <a:off x="977353" y="42536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" name="object 532"/>
            <p:cNvSpPr/>
            <p:nvPr/>
          </p:nvSpPr>
          <p:spPr>
            <a:xfrm>
              <a:off x="977454" y="42532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" name="object 533"/>
            <p:cNvSpPr/>
            <p:nvPr/>
          </p:nvSpPr>
          <p:spPr>
            <a:xfrm>
              <a:off x="977543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" name="object 534"/>
            <p:cNvSpPr/>
            <p:nvPr/>
          </p:nvSpPr>
          <p:spPr>
            <a:xfrm>
              <a:off x="97756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" name="object 535"/>
            <p:cNvSpPr/>
            <p:nvPr/>
          </p:nvSpPr>
          <p:spPr>
            <a:xfrm>
              <a:off x="977619" y="42533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" name="object 536"/>
            <p:cNvSpPr/>
            <p:nvPr/>
          </p:nvSpPr>
          <p:spPr>
            <a:xfrm>
              <a:off x="97801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" name="object 537"/>
            <p:cNvSpPr/>
            <p:nvPr/>
          </p:nvSpPr>
          <p:spPr>
            <a:xfrm>
              <a:off x="97965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" name="object 538"/>
            <p:cNvSpPr/>
            <p:nvPr/>
          </p:nvSpPr>
          <p:spPr>
            <a:xfrm>
              <a:off x="979685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" name="object 539"/>
            <p:cNvSpPr/>
            <p:nvPr/>
          </p:nvSpPr>
          <p:spPr>
            <a:xfrm>
              <a:off x="97992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" name="object 540"/>
            <p:cNvSpPr/>
            <p:nvPr/>
          </p:nvSpPr>
          <p:spPr>
            <a:xfrm>
              <a:off x="980014" y="425292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1"/>
                  </a:moveTo>
                  <a:lnTo>
                    <a:pt x="887" y="48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" name="object 541"/>
            <p:cNvSpPr/>
            <p:nvPr/>
          </p:nvSpPr>
          <p:spPr>
            <a:xfrm>
              <a:off x="980116" y="425266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13"/>
                  </a:moveTo>
                  <a:lnTo>
                    <a:pt x="887" y="6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" name="object 542"/>
            <p:cNvSpPr/>
            <p:nvPr/>
          </p:nvSpPr>
          <p:spPr>
            <a:xfrm>
              <a:off x="980204" y="4249915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397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3" name="object 543"/>
            <p:cNvSpPr/>
            <p:nvPr/>
          </p:nvSpPr>
          <p:spPr>
            <a:xfrm>
              <a:off x="98034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4" name="object 544"/>
            <p:cNvSpPr/>
            <p:nvPr/>
          </p:nvSpPr>
          <p:spPr>
            <a:xfrm>
              <a:off x="98064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5" name="object 545"/>
            <p:cNvSpPr/>
            <p:nvPr/>
          </p:nvSpPr>
          <p:spPr>
            <a:xfrm>
              <a:off x="98118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6" name="object 546"/>
            <p:cNvSpPr/>
            <p:nvPr/>
          </p:nvSpPr>
          <p:spPr>
            <a:xfrm>
              <a:off x="98162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7" name="object 547"/>
            <p:cNvSpPr/>
            <p:nvPr/>
          </p:nvSpPr>
          <p:spPr>
            <a:xfrm>
              <a:off x="982409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" name="object 548"/>
            <p:cNvSpPr/>
            <p:nvPr/>
          </p:nvSpPr>
          <p:spPr>
            <a:xfrm>
              <a:off x="98246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" name="object 549"/>
            <p:cNvSpPr/>
            <p:nvPr/>
          </p:nvSpPr>
          <p:spPr>
            <a:xfrm>
              <a:off x="982675" y="42536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" name="object 550"/>
            <p:cNvSpPr/>
            <p:nvPr/>
          </p:nvSpPr>
          <p:spPr>
            <a:xfrm>
              <a:off x="982751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" name="object 551"/>
            <p:cNvSpPr/>
            <p:nvPr/>
          </p:nvSpPr>
          <p:spPr>
            <a:xfrm>
              <a:off x="982853" y="425286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2"/>
                  </a:moveTo>
                  <a:lnTo>
                    <a:pt x="887" y="5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" name="object 552"/>
            <p:cNvSpPr/>
            <p:nvPr/>
          </p:nvSpPr>
          <p:spPr>
            <a:xfrm>
              <a:off x="98291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" name="object 553"/>
            <p:cNvSpPr/>
            <p:nvPr/>
          </p:nvSpPr>
          <p:spPr>
            <a:xfrm>
              <a:off x="98336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" name="object 554"/>
            <p:cNvSpPr/>
            <p:nvPr/>
          </p:nvSpPr>
          <p:spPr>
            <a:xfrm>
              <a:off x="98480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" name="object 555"/>
            <p:cNvSpPr/>
            <p:nvPr/>
          </p:nvSpPr>
          <p:spPr>
            <a:xfrm>
              <a:off x="984031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" name="object 556"/>
            <p:cNvSpPr/>
            <p:nvPr/>
          </p:nvSpPr>
          <p:spPr>
            <a:xfrm>
              <a:off x="985083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" name="object 557"/>
            <p:cNvSpPr/>
            <p:nvPr/>
          </p:nvSpPr>
          <p:spPr>
            <a:xfrm>
              <a:off x="98518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" name="object 558"/>
            <p:cNvSpPr/>
            <p:nvPr/>
          </p:nvSpPr>
          <p:spPr>
            <a:xfrm>
              <a:off x="985235" y="42535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" name="object 559"/>
            <p:cNvSpPr/>
            <p:nvPr/>
          </p:nvSpPr>
          <p:spPr>
            <a:xfrm>
              <a:off x="985324" y="425305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7"/>
                  </a:moveTo>
                  <a:lnTo>
                    <a:pt x="887" y="41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" name="object 560"/>
            <p:cNvSpPr/>
            <p:nvPr/>
          </p:nvSpPr>
          <p:spPr>
            <a:xfrm>
              <a:off x="985425" y="425283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25"/>
                  </a:moveTo>
                  <a:lnTo>
                    <a:pt x="887" y="5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" name="object 561"/>
            <p:cNvSpPr/>
            <p:nvPr/>
          </p:nvSpPr>
          <p:spPr>
            <a:xfrm>
              <a:off x="985438" y="425324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" name="object 562"/>
            <p:cNvSpPr/>
            <p:nvPr/>
          </p:nvSpPr>
          <p:spPr>
            <a:xfrm>
              <a:off x="985514" y="425157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58"/>
                  </a:moveTo>
                  <a:lnTo>
                    <a:pt x="887" y="1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" name="object 563"/>
            <p:cNvSpPr/>
            <p:nvPr/>
          </p:nvSpPr>
          <p:spPr>
            <a:xfrm>
              <a:off x="98560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" name="object 564"/>
            <p:cNvSpPr/>
            <p:nvPr/>
          </p:nvSpPr>
          <p:spPr>
            <a:xfrm>
              <a:off x="98665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" name="object 565"/>
            <p:cNvSpPr/>
            <p:nvPr/>
          </p:nvSpPr>
          <p:spPr>
            <a:xfrm>
              <a:off x="98759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" name="object 566"/>
            <p:cNvSpPr/>
            <p:nvPr/>
          </p:nvSpPr>
          <p:spPr>
            <a:xfrm>
              <a:off x="987694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" name="object 567"/>
            <p:cNvSpPr/>
            <p:nvPr/>
          </p:nvSpPr>
          <p:spPr>
            <a:xfrm>
              <a:off x="986845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38" y="0"/>
                  </a:moveTo>
                  <a:lnTo>
                    <a:pt x="1812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" name="object 568"/>
            <p:cNvSpPr/>
            <p:nvPr/>
          </p:nvSpPr>
          <p:spPr>
            <a:xfrm>
              <a:off x="98787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" name="object 569"/>
            <p:cNvSpPr/>
            <p:nvPr/>
          </p:nvSpPr>
          <p:spPr>
            <a:xfrm>
              <a:off x="987960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" name="object 570"/>
            <p:cNvSpPr/>
            <p:nvPr/>
          </p:nvSpPr>
          <p:spPr>
            <a:xfrm>
              <a:off x="988061" y="42536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" name="object 571"/>
            <p:cNvSpPr/>
            <p:nvPr/>
          </p:nvSpPr>
          <p:spPr>
            <a:xfrm>
              <a:off x="98808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" name="object 572"/>
            <p:cNvSpPr/>
            <p:nvPr/>
          </p:nvSpPr>
          <p:spPr>
            <a:xfrm>
              <a:off x="988163" y="42536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" name="object 573"/>
            <p:cNvSpPr/>
            <p:nvPr/>
          </p:nvSpPr>
          <p:spPr>
            <a:xfrm>
              <a:off x="98822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" name="object 574"/>
            <p:cNvSpPr/>
            <p:nvPr/>
          </p:nvSpPr>
          <p:spPr>
            <a:xfrm>
              <a:off x="99021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" name="object 575"/>
            <p:cNvSpPr/>
            <p:nvPr/>
          </p:nvSpPr>
          <p:spPr>
            <a:xfrm>
              <a:off x="990355" y="42533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" name="object 576"/>
            <p:cNvSpPr/>
            <p:nvPr/>
          </p:nvSpPr>
          <p:spPr>
            <a:xfrm>
              <a:off x="99045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" name="object 577"/>
            <p:cNvSpPr/>
            <p:nvPr/>
          </p:nvSpPr>
          <p:spPr>
            <a:xfrm>
              <a:off x="990495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" name="object 578"/>
            <p:cNvSpPr/>
            <p:nvPr/>
          </p:nvSpPr>
          <p:spPr>
            <a:xfrm>
              <a:off x="990533" y="425352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" name="object 579"/>
            <p:cNvSpPr/>
            <p:nvPr/>
          </p:nvSpPr>
          <p:spPr>
            <a:xfrm>
              <a:off x="99059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" name="object 580"/>
            <p:cNvSpPr/>
            <p:nvPr/>
          </p:nvSpPr>
          <p:spPr>
            <a:xfrm>
              <a:off x="990634" y="42534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" name="object 581"/>
            <p:cNvSpPr/>
            <p:nvPr/>
          </p:nvSpPr>
          <p:spPr>
            <a:xfrm>
              <a:off x="990672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" name="object 582"/>
            <p:cNvSpPr/>
            <p:nvPr/>
          </p:nvSpPr>
          <p:spPr>
            <a:xfrm>
              <a:off x="990723" y="425296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2"/>
                  </a:moveTo>
                  <a:lnTo>
                    <a:pt x="887" y="46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" name="object 583"/>
            <p:cNvSpPr/>
            <p:nvPr/>
          </p:nvSpPr>
          <p:spPr>
            <a:xfrm>
              <a:off x="99079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" name="object 584"/>
            <p:cNvSpPr/>
            <p:nvPr/>
          </p:nvSpPr>
          <p:spPr>
            <a:xfrm>
              <a:off x="990849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" name="object 585"/>
            <p:cNvSpPr/>
            <p:nvPr/>
          </p:nvSpPr>
          <p:spPr>
            <a:xfrm>
              <a:off x="99123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" name="object 586"/>
            <p:cNvSpPr/>
            <p:nvPr/>
          </p:nvSpPr>
          <p:spPr>
            <a:xfrm>
              <a:off x="99271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" name="object 587"/>
            <p:cNvSpPr/>
            <p:nvPr/>
          </p:nvSpPr>
          <p:spPr>
            <a:xfrm>
              <a:off x="99295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" name="object 588"/>
            <p:cNvSpPr/>
            <p:nvPr/>
          </p:nvSpPr>
          <p:spPr>
            <a:xfrm>
              <a:off x="993004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" name="object 589"/>
            <p:cNvSpPr/>
            <p:nvPr/>
          </p:nvSpPr>
          <p:spPr>
            <a:xfrm>
              <a:off x="99302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" name="object 590"/>
            <p:cNvSpPr/>
            <p:nvPr/>
          </p:nvSpPr>
          <p:spPr>
            <a:xfrm>
              <a:off x="993118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" name="object 591"/>
            <p:cNvSpPr/>
            <p:nvPr/>
          </p:nvSpPr>
          <p:spPr>
            <a:xfrm>
              <a:off x="993194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" name="object 592"/>
            <p:cNvSpPr/>
            <p:nvPr/>
          </p:nvSpPr>
          <p:spPr>
            <a:xfrm>
              <a:off x="993283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" name="object 593"/>
            <p:cNvSpPr/>
            <p:nvPr/>
          </p:nvSpPr>
          <p:spPr>
            <a:xfrm>
              <a:off x="993359" y="42535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" name="object 594"/>
            <p:cNvSpPr/>
            <p:nvPr/>
          </p:nvSpPr>
          <p:spPr>
            <a:xfrm>
              <a:off x="99344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" name="object 595"/>
            <p:cNvSpPr/>
            <p:nvPr/>
          </p:nvSpPr>
          <p:spPr>
            <a:xfrm>
              <a:off x="99351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" name="object 596"/>
            <p:cNvSpPr/>
            <p:nvPr/>
          </p:nvSpPr>
          <p:spPr>
            <a:xfrm>
              <a:off x="99354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" name="object 597"/>
            <p:cNvSpPr/>
            <p:nvPr/>
          </p:nvSpPr>
          <p:spPr>
            <a:xfrm>
              <a:off x="99546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" name="object 598"/>
            <p:cNvSpPr/>
            <p:nvPr/>
          </p:nvSpPr>
          <p:spPr>
            <a:xfrm>
              <a:off x="995627" y="42534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" name="object 599"/>
            <p:cNvSpPr/>
            <p:nvPr/>
          </p:nvSpPr>
          <p:spPr>
            <a:xfrm>
              <a:off x="994854" y="425385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63" y="0"/>
                  </a:moveTo>
                  <a:lnTo>
                    <a:pt x="183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" name="object 600"/>
            <p:cNvSpPr/>
            <p:nvPr/>
          </p:nvSpPr>
          <p:spPr>
            <a:xfrm>
              <a:off x="99584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" name="object 601"/>
            <p:cNvSpPr/>
            <p:nvPr/>
          </p:nvSpPr>
          <p:spPr>
            <a:xfrm>
              <a:off x="995881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" name="object 602"/>
            <p:cNvSpPr/>
            <p:nvPr/>
          </p:nvSpPr>
          <p:spPr>
            <a:xfrm>
              <a:off x="995944" y="425301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6"/>
                  </a:moveTo>
                  <a:lnTo>
                    <a:pt x="887" y="43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" name="object 603"/>
            <p:cNvSpPr/>
            <p:nvPr/>
          </p:nvSpPr>
          <p:spPr>
            <a:xfrm>
              <a:off x="995982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" name="object 604"/>
            <p:cNvSpPr/>
            <p:nvPr/>
          </p:nvSpPr>
          <p:spPr>
            <a:xfrm>
              <a:off x="996033" y="425277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6"/>
                  </a:moveTo>
                  <a:lnTo>
                    <a:pt x="887" y="5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" name="object 605"/>
            <p:cNvSpPr/>
            <p:nvPr/>
          </p:nvSpPr>
          <p:spPr>
            <a:xfrm>
              <a:off x="99615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" name="object 606"/>
            <p:cNvSpPr/>
            <p:nvPr/>
          </p:nvSpPr>
          <p:spPr>
            <a:xfrm>
              <a:off x="99711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" name="object 607"/>
            <p:cNvSpPr/>
            <p:nvPr/>
          </p:nvSpPr>
          <p:spPr>
            <a:xfrm>
              <a:off x="998263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" name="object 608"/>
            <p:cNvSpPr/>
            <p:nvPr/>
          </p:nvSpPr>
          <p:spPr>
            <a:xfrm>
              <a:off x="998352" y="4250675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07"/>
                  </a:moveTo>
                  <a:lnTo>
                    <a:pt x="887" y="1607"/>
                  </a:lnTo>
                </a:path>
              </a:pathLst>
            </a:custGeom>
            <a:ln w="321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" name="object 609"/>
            <p:cNvSpPr/>
            <p:nvPr/>
          </p:nvSpPr>
          <p:spPr>
            <a:xfrm>
              <a:off x="99846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" name="object 610"/>
            <p:cNvSpPr/>
            <p:nvPr/>
          </p:nvSpPr>
          <p:spPr>
            <a:xfrm>
              <a:off x="998605" y="42535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" name="object 611"/>
            <p:cNvSpPr/>
            <p:nvPr/>
          </p:nvSpPr>
          <p:spPr>
            <a:xfrm>
              <a:off x="998669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" name="object 612"/>
            <p:cNvSpPr/>
            <p:nvPr/>
          </p:nvSpPr>
          <p:spPr>
            <a:xfrm>
              <a:off x="998757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" name="object 613"/>
            <p:cNvSpPr/>
            <p:nvPr/>
          </p:nvSpPr>
          <p:spPr>
            <a:xfrm>
              <a:off x="100078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" name="object 614"/>
            <p:cNvSpPr/>
            <p:nvPr/>
          </p:nvSpPr>
          <p:spPr>
            <a:xfrm>
              <a:off x="1000886" y="4245877"/>
              <a:ext cx="0" cy="8255"/>
            </a:xfrm>
            <a:custGeom>
              <a:avLst/>
              <a:gdLst/>
              <a:ahLst/>
              <a:cxnLst/>
              <a:rect l="l" t="t" r="r" b="b"/>
              <a:pathLst>
                <a:path h="8254">
                  <a:moveTo>
                    <a:pt x="0" y="801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" name="object 615"/>
            <p:cNvSpPr/>
            <p:nvPr/>
          </p:nvSpPr>
          <p:spPr>
            <a:xfrm>
              <a:off x="1000988" y="42535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" name="object 616"/>
            <p:cNvSpPr/>
            <p:nvPr/>
          </p:nvSpPr>
          <p:spPr>
            <a:xfrm>
              <a:off x="100103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" name="object 617"/>
            <p:cNvSpPr/>
            <p:nvPr/>
          </p:nvSpPr>
          <p:spPr>
            <a:xfrm>
              <a:off x="1001102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" name="object 618"/>
            <p:cNvSpPr/>
            <p:nvPr/>
          </p:nvSpPr>
          <p:spPr>
            <a:xfrm>
              <a:off x="100115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" name="object 619"/>
            <p:cNvSpPr/>
            <p:nvPr/>
          </p:nvSpPr>
          <p:spPr>
            <a:xfrm>
              <a:off x="1001191" y="42536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" name="object 620"/>
            <p:cNvSpPr/>
            <p:nvPr/>
          </p:nvSpPr>
          <p:spPr>
            <a:xfrm>
              <a:off x="1001254" y="42535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" name="object 621"/>
            <p:cNvSpPr/>
            <p:nvPr/>
          </p:nvSpPr>
          <p:spPr>
            <a:xfrm>
              <a:off x="1001292" y="42533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" name="object 622"/>
            <p:cNvSpPr/>
            <p:nvPr/>
          </p:nvSpPr>
          <p:spPr>
            <a:xfrm>
              <a:off x="100136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" name="object 623"/>
            <p:cNvSpPr/>
            <p:nvPr/>
          </p:nvSpPr>
          <p:spPr>
            <a:xfrm>
              <a:off x="100157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" name="object 624"/>
            <p:cNvSpPr/>
            <p:nvPr/>
          </p:nvSpPr>
          <p:spPr>
            <a:xfrm>
              <a:off x="1003522" y="42533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" name="object 625"/>
            <p:cNvSpPr/>
            <p:nvPr/>
          </p:nvSpPr>
          <p:spPr>
            <a:xfrm>
              <a:off x="100363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" name="object 626"/>
            <p:cNvSpPr/>
            <p:nvPr/>
          </p:nvSpPr>
          <p:spPr>
            <a:xfrm>
              <a:off x="1003750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" name="object 627"/>
            <p:cNvSpPr/>
            <p:nvPr/>
          </p:nvSpPr>
          <p:spPr>
            <a:xfrm>
              <a:off x="1003826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" name="object 628"/>
            <p:cNvSpPr/>
            <p:nvPr/>
          </p:nvSpPr>
          <p:spPr>
            <a:xfrm>
              <a:off x="100385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" name="object 629"/>
            <p:cNvSpPr/>
            <p:nvPr/>
          </p:nvSpPr>
          <p:spPr>
            <a:xfrm>
              <a:off x="1003877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" name="object 630"/>
            <p:cNvSpPr/>
            <p:nvPr/>
          </p:nvSpPr>
          <p:spPr>
            <a:xfrm>
              <a:off x="100392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" name="object 631"/>
            <p:cNvSpPr/>
            <p:nvPr/>
          </p:nvSpPr>
          <p:spPr>
            <a:xfrm>
              <a:off x="1003966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" name="object 632"/>
            <p:cNvSpPr/>
            <p:nvPr/>
          </p:nvSpPr>
          <p:spPr>
            <a:xfrm>
              <a:off x="1004067" y="42534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" name="object 633"/>
            <p:cNvSpPr/>
            <p:nvPr/>
          </p:nvSpPr>
          <p:spPr>
            <a:xfrm>
              <a:off x="100562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" name="object 634"/>
            <p:cNvSpPr/>
            <p:nvPr/>
          </p:nvSpPr>
          <p:spPr>
            <a:xfrm>
              <a:off x="1006133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" name="object 635"/>
            <p:cNvSpPr/>
            <p:nvPr/>
          </p:nvSpPr>
          <p:spPr>
            <a:xfrm>
              <a:off x="1006158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" name="object 636"/>
            <p:cNvSpPr/>
            <p:nvPr/>
          </p:nvSpPr>
          <p:spPr>
            <a:xfrm>
              <a:off x="1006234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" name="object 637"/>
            <p:cNvSpPr/>
            <p:nvPr/>
          </p:nvSpPr>
          <p:spPr>
            <a:xfrm>
              <a:off x="100626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" name="object 638"/>
            <p:cNvSpPr/>
            <p:nvPr/>
          </p:nvSpPr>
          <p:spPr>
            <a:xfrm>
              <a:off x="100631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" name="object 639"/>
            <p:cNvSpPr/>
            <p:nvPr/>
          </p:nvSpPr>
          <p:spPr>
            <a:xfrm>
              <a:off x="100634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" name="object 640"/>
            <p:cNvSpPr/>
            <p:nvPr/>
          </p:nvSpPr>
          <p:spPr>
            <a:xfrm>
              <a:off x="1006412" y="425244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21"/>
                  </a:moveTo>
                  <a:lnTo>
                    <a:pt x="887" y="72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" name="object 641"/>
            <p:cNvSpPr/>
            <p:nvPr/>
          </p:nvSpPr>
          <p:spPr>
            <a:xfrm>
              <a:off x="1006500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" name="object 642"/>
            <p:cNvSpPr/>
            <p:nvPr/>
          </p:nvSpPr>
          <p:spPr>
            <a:xfrm>
              <a:off x="1006526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" name="object 643"/>
            <p:cNvSpPr/>
            <p:nvPr/>
          </p:nvSpPr>
          <p:spPr>
            <a:xfrm>
              <a:off x="1006602" y="42534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" name="object 644"/>
            <p:cNvSpPr/>
            <p:nvPr/>
          </p:nvSpPr>
          <p:spPr>
            <a:xfrm>
              <a:off x="1006703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" name="object 645"/>
            <p:cNvSpPr/>
            <p:nvPr/>
          </p:nvSpPr>
          <p:spPr>
            <a:xfrm>
              <a:off x="100813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" name="object 646"/>
            <p:cNvSpPr/>
            <p:nvPr/>
          </p:nvSpPr>
          <p:spPr>
            <a:xfrm>
              <a:off x="1008794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" name="object 647"/>
            <p:cNvSpPr/>
            <p:nvPr/>
          </p:nvSpPr>
          <p:spPr>
            <a:xfrm>
              <a:off x="100888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" name="object 648"/>
            <p:cNvSpPr/>
            <p:nvPr/>
          </p:nvSpPr>
          <p:spPr>
            <a:xfrm>
              <a:off x="1009060" y="42536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" name="object 649"/>
            <p:cNvSpPr/>
            <p:nvPr/>
          </p:nvSpPr>
          <p:spPr>
            <a:xfrm>
              <a:off x="1008249" y="425385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38" y="0"/>
                  </a:moveTo>
                  <a:lnTo>
                    <a:pt x="1812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" name="object 650"/>
            <p:cNvSpPr/>
            <p:nvPr/>
          </p:nvSpPr>
          <p:spPr>
            <a:xfrm>
              <a:off x="1009225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" name="object 651"/>
            <p:cNvSpPr/>
            <p:nvPr/>
          </p:nvSpPr>
          <p:spPr>
            <a:xfrm>
              <a:off x="1009276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" name="object 652"/>
            <p:cNvSpPr/>
            <p:nvPr/>
          </p:nvSpPr>
          <p:spPr>
            <a:xfrm>
              <a:off x="100931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" name="object 653"/>
            <p:cNvSpPr/>
            <p:nvPr/>
          </p:nvSpPr>
          <p:spPr>
            <a:xfrm>
              <a:off x="101056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" name="object 654"/>
            <p:cNvSpPr/>
            <p:nvPr/>
          </p:nvSpPr>
          <p:spPr>
            <a:xfrm>
              <a:off x="1011519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" name="object 655"/>
            <p:cNvSpPr/>
            <p:nvPr/>
          </p:nvSpPr>
          <p:spPr>
            <a:xfrm>
              <a:off x="101154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" name="object 656"/>
            <p:cNvSpPr/>
            <p:nvPr/>
          </p:nvSpPr>
          <p:spPr>
            <a:xfrm>
              <a:off x="1011620" y="425306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1"/>
                  </a:moveTo>
                  <a:lnTo>
                    <a:pt x="887" y="41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" name="object 657"/>
            <p:cNvSpPr/>
            <p:nvPr/>
          </p:nvSpPr>
          <p:spPr>
            <a:xfrm>
              <a:off x="1011671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" name="object 658"/>
            <p:cNvSpPr/>
            <p:nvPr/>
          </p:nvSpPr>
          <p:spPr>
            <a:xfrm>
              <a:off x="1011722" y="4250814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38"/>
                  </a:moveTo>
                  <a:lnTo>
                    <a:pt x="887" y="153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" name="object 659"/>
            <p:cNvSpPr/>
            <p:nvPr/>
          </p:nvSpPr>
          <p:spPr>
            <a:xfrm>
              <a:off x="1011810" y="42534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" name="object 660"/>
            <p:cNvSpPr/>
            <p:nvPr/>
          </p:nvSpPr>
          <p:spPr>
            <a:xfrm>
              <a:off x="1011912" y="42534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" name="object 661"/>
            <p:cNvSpPr/>
            <p:nvPr/>
          </p:nvSpPr>
          <p:spPr>
            <a:xfrm>
              <a:off x="101387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" name="object 662"/>
            <p:cNvSpPr/>
            <p:nvPr/>
          </p:nvSpPr>
          <p:spPr>
            <a:xfrm>
              <a:off x="101413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" name="object 663"/>
            <p:cNvSpPr/>
            <p:nvPr/>
          </p:nvSpPr>
          <p:spPr>
            <a:xfrm>
              <a:off x="1014269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" name="object 664"/>
            <p:cNvSpPr/>
            <p:nvPr/>
          </p:nvSpPr>
          <p:spPr>
            <a:xfrm>
              <a:off x="1014358" y="42534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" name="object 665"/>
            <p:cNvSpPr/>
            <p:nvPr/>
          </p:nvSpPr>
          <p:spPr>
            <a:xfrm>
              <a:off x="1014446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" name="object 666"/>
            <p:cNvSpPr/>
            <p:nvPr/>
          </p:nvSpPr>
          <p:spPr>
            <a:xfrm>
              <a:off x="101448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" name="object 667"/>
            <p:cNvSpPr/>
            <p:nvPr/>
          </p:nvSpPr>
          <p:spPr>
            <a:xfrm>
              <a:off x="1014535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" name="object 668"/>
            <p:cNvSpPr/>
            <p:nvPr/>
          </p:nvSpPr>
          <p:spPr>
            <a:xfrm>
              <a:off x="101547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" name="object 669"/>
            <p:cNvSpPr/>
            <p:nvPr/>
          </p:nvSpPr>
          <p:spPr>
            <a:xfrm>
              <a:off x="101562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" name="object 670"/>
            <p:cNvSpPr/>
            <p:nvPr/>
          </p:nvSpPr>
          <p:spPr>
            <a:xfrm>
              <a:off x="101653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" name="object 671"/>
            <p:cNvSpPr/>
            <p:nvPr/>
          </p:nvSpPr>
          <p:spPr>
            <a:xfrm>
              <a:off x="101657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" name="object 672"/>
            <p:cNvSpPr/>
            <p:nvPr/>
          </p:nvSpPr>
          <p:spPr>
            <a:xfrm>
              <a:off x="101674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" name="object 673"/>
            <p:cNvSpPr/>
            <p:nvPr/>
          </p:nvSpPr>
          <p:spPr>
            <a:xfrm>
              <a:off x="1016842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" name="object 674"/>
            <p:cNvSpPr/>
            <p:nvPr/>
          </p:nvSpPr>
          <p:spPr>
            <a:xfrm>
              <a:off x="1016930" y="4238801"/>
              <a:ext cx="0" cy="15240"/>
            </a:xfrm>
            <a:custGeom>
              <a:avLst/>
              <a:gdLst/>
              <a:ahLst/>
              <a:cxnLst/>
              <a:rect l="l" t="t" r="r" b="b"/>
              <a:pathLst>
                <a:path h="15239">
                  <a:moveTo>
                    <a:pt x="0" y="15089"/>
                  </a:moveTo>
                  <a:lnTo>
                    <a:pt x="0" y="11089"/>
                  </a:lnTo>
                </a:path>
                <a:path h="15239">
                  <a:moveTo>
                    <a:pt x="0" y="1508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" name="object 675"/>
            <p:cNvSpPr/>
            <p:nvPr/>
          </p:nvSpPr>
          <p:spPr>
            <a:xfrm>
              <a:off x="1017120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" name="object 676"/>
            <p:cNvSpPr/>
            <p:nvPr/>
          </p:nvSpPr>
          <p:spPr>
            <a:xfrm>
              <a:off x="101719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" name="object 677"/>
            <p:cNvSpPr/>
            <p:nvPr/>
          </p:nvSpPr>
          <p:spPr>
            <a:xfrm>
              <a:off x="101856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" name="object 678"/>
            <p:cNvSpPr/>
            <p:nvPr/>
          </p:nvSpPr>
          <p:spPr>
            <a:xfrm>
              <a:off x="1019173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" name="object 679"/>
            <p:cNvSpPr/>
            <p:nvPr/>
          </p:nvSpPr>
          <p:spPr>
            <a:xfrm>
              <a:off x="1019338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" name="object 680"/>
            <p:cNvSpPr/>
            <p:nvPr/>
          </p:nvSpPr>
          <p:spPr>
            <a:xfrm>
              <a:off x="1019363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" name="object 681"/>
            <p:cNvSpPr/>
            <p:nvPr/>
          </p:nvSpPr>
          <p:spPr>
            <a:xfrm>
              <a:off x="101943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" name="object 682"/>
            <p:cNvSpPr/>
            <p:nvPr/>
          </p:nvSpPr>
          <p:spPr>
            <a:xfrm>
              <a:off x="1019579" y="42534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" name="object 683"/>
            <p:cNvSpPr/>
            <p:nvPr/>
          </p:nvSpPr>
          <p:spPr>
            <a:xfrm>
              <a:off x="1019668" y="4251814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38"/>
                  </a:moveTo>
                  <a:lnTo>
                    <a:pt x="887" y="103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" name="object 684"/>
            <p:cNvSpPr/>
            <p:nvPr/>
          </p:nvSpPr>
          <p:spPr>
            <a:xfrm>
              <a:off x="1019756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" name="object 685"/>
            <p:cNvSpPr/>
            <p:nvPr/>
          </p:nvSpPr>
          <p:spPr>
            <a:xfrm>
              <a:off x="101979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" name="object 686"/>
            <p:cNvSpPr/>
            <p:nvPr/>
          </p:nvSpPr>
          <p:spPr>
            <a:xfrm>
              <a:off x="1021809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" name="object 687"/>
            <p:cNvSpPr/>
            <p:nvPr/>
          </p:nvSpPr>
          <p:spPr>
            <a:xfrm>
              <a:off x="102183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" name="object 688"/>
            <p:cNvSpPr/>
            <p:nvPr/>
          </p:nvSpPr>
          <p:spPr>
            <a:xfrm>
              <a:off x="1021949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" name="object 689"/>
            <p:cNvSpPr/>
            <p:nvPr/>
          </p:nvSpPr>
          <p:spPr>
            <a:xfrm>
              <a:off x="102199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" name="object 690"/>
            <p:cNvSpPr/>
            <p:nvPr/>
          </p:nvSpPr>
          <p:spPr>
            <a:xfrm>
              <a:off x="1022139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" name="object 691"/>
            <p:cNvSpPr/>
            <p:nvPr/>
          </p:nvSpPr>
          <p:spPr>
            <a:xfrm>
              <a:off x="1022240" y="425283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25"/>
                  </a:moveTo>
                  <a:lnTo>
                    <a:pt x="887" y="5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" name="object 692"/>
            <p:cNvSpPr/>
            <p:nvPr/>
          </p:nvSpPr>
          <p:spPr>
            <a:xfrm>
              <a:off x="1022329" y="4251016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36"/>
                  </a:moveTo>
                  <a:lnTo>
                    <a:pt x="887" y="143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" name="object 693"/>
            <p:cNvSpPr/>
            <p:nvPr/>
          </p:nvSpPr>
          <p:spPr>
            <a:xfrm>
              <a:off x="1022430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" name="object 694"/>
            <p:cNvSpPr/>
            <p:nvPr/>
          </p:nvSpPr>
          <p:spPr>
            <a:xfrm>
              <a:off x="102253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" name="object 695"/>
            <p:cNvSpPr/>
            <p:nvPr/>
          </p:nvSpPr>
          <p:spPr>
            <a:xfrm>
              <a:off x="102301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" name="object 696"/>
            <p:cNvSpPr/>
            <p:nvPr/>
          </p:nvSpPr>
          <p:spPr>
            <a:xfrm>
              <a:off x="102341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" name="object 697"/>
            <p:cNvSpPr/>
            <p:nvPr/>
          </p:nvSpPr>
          <p:spPr>
            <a:xfrm>
              <a:off x="102431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" name="object 698"/>
            <p:cNvSpPr/>
            <p:nvPr/>
          </p:nvSpPr>
          <p:spPr>
            <a:xfrm>
              <a:off x="1024471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" name="object 699"/>
            <p:cNvSpPr/>
            <p:nvPr/>
          </p:nvSpPr>
          <p:spPr>
            <a:xfrm>
              <a:off x="1024623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" name="object 700"/>
            <p:cNvSpPr/>
            <p:nvPr/>
          </p:nvSpPr>
          <p:spPr>
            <a:xfrm>
              <a:off x="102464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" name="object 701"/>
            <p:cNvSpPr/>
            <p:nvPr/>
          </p:nvSpPr>
          <p:spPr>
            <a:xfrm>
              <a:off x="1024876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" name="object 702"/>
            <p:cNvSpPr/>
            <p:nvPr/>
          </p:nvSpPr>
          <p:spPr>
            <a:xfrm>
              <a:off x="1024977" y="42535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" name="object 703"/>
            <p:cNvSpPr/>
            <p:nvPr/>
          </p:nvSpPr>
          <p:spPr>
            <a:xfrm>
              <a:off x="1025054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" name="object 704"/>
            <p:cNvSpPr/>
            <p:nvPr/>
          </p:nvSpPr>
          <p:spPr>
            <a:xfrm>
              <a:off x="102507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" name="object 705"/>
            <p:cNvSpPr/>
            <p:nvPr/>
          </p:nvSpPr>
          <p:spPr>
            <a:xfrm>
              <a:off x="102510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" name="object 706"/>
            <p:cNvSpPr/>
            <p:nvPr/>
          </p:nvSpPr>
          <p:spPr>
            <a:xfrm>
              <a:off x="102515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" name="object 707"/>
            <p:cNvSpPr/>
            <p:nvPr/>
          </p:nvSpPr>
          <p:spPr>
            <a:xfrm>
              <a:off x="102577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" name="object 708"/>
            <p:cNvSpPr/>
            <p:nvPr/>
          </p:nvSpPr>
          <p:spPr>
            <a:xfrm>
              <a:off x="102696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" name="object 709"/>
            <p:cNvSpPr/>
            <p:nvPr/>
          </p:nvSpPr>
          <p:spPr>
            <a:xfrm>
              <a:off x="1026194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" name="object 710"/>
            <p:cNvSpPr/>
            <p:nvPr/>
          </p:nvSpPr>
          <p:spPr>
            <a:xfrm>
              <a:off x="102723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" name="object 711"/>
            <p:cNvSpPr/>
            <p:nvPr/>
          </p:nvSpPr>
          <p:spPr>
            <a:xfrm>
              <a:off x="102739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" name="object 712"/>
            <p:cNvSpPr/>
            <p:nvPr/>
          </p:nvSpPr>
          <p:spPr>
            <a:xfrm>
              <a:off x="1027449" y="425310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" name="object 713"/>
            <p:cNvSpPr/>
            <p:nvPr/>
          </p:nvSpPr>
          <p:spPr>
            <a:xfrm>
              <a:off x="1027550" y="42533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" name="object 714"/>
            <p:cNvSpPr/>
            <p:nvPr/>
          </p:nvSpPr>
          <p:spPr>
            <a:xfrm>
              <a:off x="1027639" y="4249219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67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" name="object 715"/>
            <p:cNvSpPr/>
            <p:nvPr/>
          </p:nvSpPr>
          <p:spPr>
            <a:xfrm>
              <a:off x="102971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" name="object 716"/>
            <p:cNvSpPr/>
            <p:nvPr/>
          </p:nvSpPr>
          <p:spPr>
            <a:xfrm>
              <a:off x="1029869" y="42536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" name="object 717"/>
            <p:cNvSpPr/>
            <p:nvPr/>
          </p:nvSpPr>
          <p:spPr>
            <a:xfrm>
              <a:off x="102995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" name="object 718"/>
            <p:cNvSpPr/>
            <p:nvPr/>
          </p:nvSpPr>
          <p:spPr>
            <a:xfrm>
              <a:off x="1030097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" name="object 719"/>
            <p:cNvSpPr/>
            <p:nvPr/>
          </p:nvSpPr>
          <p:spPr>
            <a:xfrm>
              <a:off x="1030173" y="425249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96"/>
                  </a:moveTo>
                  <a:lnTo>
                    <a:pt x="887" y="6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" name="object 720"/>
            <p:cNvSpPr/>
            <p:nvPr/>
          </p:nvSpPr>
          <p:spPr>
            <a:xfrm>
              <a:off x="1030287" y="42532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" name="object 721"/>
            <p:cNvSpPr/>
            <p:nvPr/>
          </p:nvSpPr>
          <p:spPr>
            <a:xfrm>
              <a:off x="1030363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" name="object 722"/>
            <p:cNvSpPr/>
            <p:nvPr/>
          </p:nvSpPr>
          <p:spPr>
            <a:xfrm>
              <a:off x="103113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" name="object 723"/>
            <p:cNvSpPr/>
            <p:nvPr/>
          </p:nvSpPr>
          <p:spPr>
            <a:xfrm>
              <a:off x="103223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" name="object 724"/>
            <p:cNvSpPr/>
            <p:nvPr/>
          </p:nvSpPr>
          <p:spPr>
            <a:xfrm>
              <a:off x="1031479" y="425387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52" y="0"/>
                  </a:moveTo>
                  <a:lnTo>
                    <a:pt x="1926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" name="object 725"/>
            <p:cNvSpPr/>
            <p:nvPr/>
          </p:nvSpPr>
          <p:spPr>
            <a:xfrm>
              <a:off x="103258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" name="object 726"/>
            <p:cNvSpPr/>
            <p:nvPr/>
          </p:nvSpPr>
          <p:spPr>
            <a:xfrm>
              <a:off x="1032657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" name="object 727"/>
            <p:cNvSpPr/>
            <p:nvPr/>
          </p:nvSpPr>
          <p:spPr>
            <a:xfrm>
              <a:off x="1032708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" name="object 728"/>
            <p:cNvSpPr/>
            <p:nvPr/>
          </p:nvSpPr>
          <p:spPr>
            <a:xfrm>
              <a:off x="1032759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" name="object 729"/>
            <p:cNvSpPr/>
            <p:nvPr/>
          </p:nvSpPr>
          <p:spPr>
            <a:xfrm>
              <a:off x="1032809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" name="object 730"/>
            <p:cNvSpPr/>
            <p:nvPr/>
          </p:nvSpPr>
          <p:spPr>
            <a:xfrm>
              <a:off x="1032860" y="425323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" name="object 731"/>
            <p:cNvSpPr/>
            <p:nvPr/>
          </p:nvSpPr>
          <p:spPr>
            <a:xfrm>
              <a:off x="1032885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" name="object 732"/>
            <p:cNvSpPr/>
            <p:nvPr/>
          </p:nvSpPr>
          <p:spPr>
            <a:xfrm>
              <a:off x="1032949" y="42533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" name="object 733"/>
            <p:cNvSpPr/>
            <p:nvPr/>
          </p:nvSpPr>
          <p:spPr>
            <a:xfrm>
              <a:off x="103495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" name="object 734"/>
            <p:cNvSpPr/>
            <p:nvPr/>
          </p:nvSpPr>
          <p:spPr>
            <a:xfrm>
              <a:off x="1035090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" name="object 735"/>
            <p:cNvSpPr/>
            <p:nvPr/>
          </p:nvSpPr>
          <p:spPr>
            <a:xfrm>
              <a:off x="1035204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" name="object 736"/>
            <p:cNvSpPr/>
            <p:nvPr/>
          </p:nvSpPr>
          <p:spPr>
            <a:xfrm>
              <a:off x="103526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" name="object 737"/>
            <p:cNvSpPr/>
            <p:nvPr/>
          </p:nvSpPr>
          <p:spPr>
            <a:xfrm>
              <a:off x="1035483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" name="object 738"/>
            <p:cNvSpPr/>
            <p:nvPr/>
          </p:nvSpPr>
          <p:spPr>
            <a:xfrm>
              <a:off x="1035521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" name="object 739"/>
            <p:cNvSpPr/>
            <p:nvPr/>
          </p:nvSpPr>
          <p:spPr>
            <a:xfrm>
              <a:off x="103555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" name="object 740"/>
            <p:cNvSpPr/>
            <p:nvPr/>
          </p:nvSpPr>
          <p:spPr>
            <a:xfrm>
              <a:off x="1035585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" name="object 741"/>
            <p:cNvSpPr/>
            <p:nvPr/>
          </p:nvSpPr>
          <p:spPr>
            <a:xfrm>
              <a:off x="1035673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" name="object 742"/>
            <p:cNvSpPr/>
            <p:nvPr/>
          </p:nvSpPr>
          <p:spPr>
            <a:xfrm>
              <a:off x="103619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" name="object 743"/>
            <p:cNvSpPr/>
            <p:nvPr/>
          </p:nvSpPr>
          <p:spPr>
            <a:xfrm>
              <a:off x="103654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" name="object 744"/>
            <p:cNvSpPr/>
            <p:nvPr/>
          </p:nvSpPr>
          <p:spPr>
            <a:xfrm>
              <a:off x="103696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" name="object 745"/>
            <p:cNvSpPr/>
            <p:nvPr/>
          </p:nvSpPr>
          <p:spPr>
            <a:xfrm>
              <a:off x="1037498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" name="object 746"/>
            <p:cNvSpPr/>
            <p:nvPr/>
          </p:nvSpPr>
          <p:spPr>
            <a:xfrm>
              <a:off x="103770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" name="object 747"/>
            <p:cNvSpPr/>
            <p:nvPr/>
          </p:nvSpPr>
          <p:spPr>
            <a:xfrm>
              <a:off x="1037802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" name="object 748"/>
            <p:cNvSpPr/>
            <p:nvPr/>
          </p:nvSpPr>
          <p:spPr>
            <a:xfrm>
              <a:off x="1037004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76" y="0"/>
                  </a:moveTo>
                  <a:lnTo>
                    <a:pt x="185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" name="object 749"/>
            <p:cNvSpPr/>
            <p:nvPr/>
          </p:nvSpPr>
          <p:spPr>
            <a:xfrm>
              <a:off x="1038018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" name="object 750"/>
            <p:cNvSpPr/>
            <p:nvPr/>
          </p:nvSpPr>
          <p:spPr>
            <a:xfrm>
              <a:off x="1038069" y="425324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" name="object 751"/>
            <p:cNvSpPr/>
            <p:nvPr/>
          </p:nvSpPr>
          <p:spPr>
            <a:xfrm>
              <a:off x="1038107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" name="object 752"/>
            <p:cNvSpPr/>
            <p:nvPr/>
          </p:nvSpPr>
          <p:spPr>
            <a:xfrm>
              <a:off x="1038170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" name="object 753"/>
            <p:cNvSpPr/>
            <p:nvPr/>
          </p:nvSpPr>
          <p:spPr>
            <a:xfrm>
              <a:off x="1038208" y="42535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" name="object 754"/>
            <p:cNvSpPr/>
            <p:nvPr/>
          </p:nvSpPr>
          <p:spPr>
            <a:xfrm>
              <a:off x="103827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" name="object 755"/>
            <p:cNvSpPr/>
            <p:nvPr/>
          </p:nvSpPr>
          <p:spPr>
            <a:xfrm>
              <a:off x="1038284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" name="object 756"/>
            <p:cNvSpPr/>
            <p:nvPr/>
          </p:nvSpPr>
          <p:spPr>
            <a:xfrm>
              <a:off x="103929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" name="object 757"/>
            <p:cNvSpPr/>
            <p:nvPr/>
          </p:nvSpPr>
          <p:spPr>
            <a:xfrm>
              <a:off x="104031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" name="object 758"/>
            <p:cNvSpPr/>
            <p:nvPr/>
          </p:nvSpPr>
          <p:spPr>
            <a:xfrm>
              <a:off x="1040400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" name="object 759"/>
            <p:cNvSpPr/>
            <p:nvPr/>
          </p:nvSpPr>
          <p:spPr>
            <a:xfrm>
              <a:off x="104060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" name="object 760"/>
            <p:cNvSpPr/>
            <p:nvPr/>
          </p:nvSpPr>
          <p:spPr>
            <a:xfrm>
              <a:off x="1040692" y="42532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" name="object 761"/>
            <p:cNvSpPr/>
            <p:nvPr/>
          </p:nvSpPr>
          <p:spPr>
            <a:xfrm>
              <a:off x="1040755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" name="object 762"/>
            <p:cNvSpPr/>
            <p:nvPr/>
          </p:nvSpPr>
          <p:spPr>
            <a:xfrm>
              <a:off x="104078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" name="object 763"/>
            <p:cNvSpPr/>
            <p:nvPr/>
          </p:nvSpPr>
          <p:spPr>
            <a:xfrm>
              <a:off x="1040806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" name="object 764"/>
            <p:cNvSpPr/>
            <p:nvPr/>
          </p:nvSpPr>
          <p:spPr>
            <a:xfrm>
              <a:off x="1040882" y="425190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93"/>
                  </a:moveTo>
                  <a:lnTo>
                    <a:pt x="887" y="99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" name="object 765"/>
            <p:cNvSpPr/>
            <p:nvPr/>
          </p:nvSpPr>
          <p:spPr>
            <a:xfrm>
              <a:off x="1040971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" name="object 766"/>
            <p:cNvSpPr/>
            <p:nvPr/>
          </p:nvSpPr>
          <p:spPr>
            <a:xfrm>
              <a:off x="104102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" name="object 767"/>
            <p:cNvSpPr/>
            <p:nvPr/>
          </p:nvSpPr>
          <p:spPr>
            <a:xfrm>
              <a:off x="104130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" name="object 768"/>
            <p:cNvSpPr/>
            <p:nvPr/>
          </p:nvSpPr>
          <p:spPr>
            <a:xfrm>
              <a:off x="1042960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" name="object 769"/>
            <p:cNvSpPr/>
            <p:nvPr/>
          </p:nvSpPr>
          <p:spPr>
            <a:xfrm>
              <a:off x="1043036" y="42535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" name="object 770"/>
            <p:cNvSpPr/>
            <p:nvPr/>
          </p:nvSpPr>
          <p:spPr>
            <a:xfrm>
              <a:off x="104311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" name="object 771"/>
            <p:cNvSpPr/>
            <p:nvPr/>
          </p:nvSpPr>
          <p:spPr>
            <a:xfrm>
              <a:off x="1043226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" name="object 772"/>
            <p:cNvSpPr/>
            <p:nvPr/>
          </p:nvSpPr>
          <p:spPr>
            <a:xfrm>
              <a:off x="1043328" y="425258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51"/>
                  </a:moveTo>
                  <a:lnTo>
                    <a:pt x="887" y="6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" name="object 773"/>
            <p:cNvSpPr/>
            <p:nvPr/>
          </p:nvSpPr>
          <p:spPr>
            <a:xfrm>
              <a:off x="1043429" y="42532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" name="object 774"/>
            <p:cNvSpPr/>
            <p:nvPr/>
          </p:nvSpPr>
          <p:spPr>
            <a:xfrm>
              <a:off x="1043518" y="425320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1"/>
                  </a:moveTo>
                  <a:lnTo>
                    <a:pt x="887" y="34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" name="object 775"/>
            <p:cNvSpPr/>
            <p:nvPr/>
          </p:nvSpPr>
          <p:spPr>
            <a:xfrm>
              <a:off x="104361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" name="object 776"/>
            <p:cNvSpPr/>
            <p:nvPr/>
          </p:nvSpPr>
          <p:spPr>
            <a:xfrm>
              <a:off x="104568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" name="object 777"/>
            <p:cNvSpPr/>
            <p:nvPr/>
          </p:nvSpPr>
          <p:spPr>
            <a:xfrm>
              <a:off x="104577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" name="object 778"/>
            <p:cNvSpPr/>
            <p:nvPr/>
          </p:nvSpPr>
          <p:spPr>
            <a:xfrm>
              <a:off x="1045850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" name="object 779"/>
            <p:cNvSpPr/>
            <p:nvPr/>
          </p:nvSpPr>
          <p:spPr>
            <a:xfrm>
              <a:off x="104587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" name="object 780"/>
            <p:cNvSpPr/>
            <p:nvPr/>
          </p:nvSpPr>
          <p:spPr>
            <a:xfrm>
              <a:off x="1045976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" name="object 781"/>
            <p:cNvSpPr/>
            <p:nvPr/>
          </p:nvSpPr>
          <p:spPr>
            <a:xfrm>
              <a:off x="1046027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" name="object 782"/>
            <p:cNvSpPr/>
            <p:nvPr/>
          </p:nvSpPr>
          <p:spPr>
            <a:xfrm>
              <a:off x="1046065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" name="object 783"/>
            <p:cNvSpPr/>
            <p:nvPr/>
          </p:nvSpPr>
          <p:spPr>
            <a:xfrm>
              <a:off x="1046090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" name="object 784"/>
            <p:cNvSpPr/>
            <p:nvPr/>
          </p:nvSpPr>
          <p:spPr>
            <a:xfrm>
              <a:off x="1046154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" name="object 785"/>
            <p:cNvSpPr/>
            <p:nvPr/>
          </p:nvSpPr>
          <p:spPr>
            <a:xfrm>
              <a:off x="104617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" name="object 786"/>
            <p:cNvSpPr/>
            <p:nvPr/>
          </p:nvSpPr>
          <p:spPr>
            <a:xfrm>
              <a:off x="104805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" name="object 787"/>
            <p:cNvSpPr/>
            <p:nvPr/>
          </p:nvSpPr>
          <p:spPr>
            <a:xfrm>
              <a:off x="1048207" y="425314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" name="object 788"/>
            <p:cNvSpPr/>
            <p:nvPr/>
          </p:nvSpPr>
          <p:spPr>
            <a:xfrm>
              <a:off x="1048308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" name="object 789"/>
            <p:cNvSpPr/>
            <p:nvPr/>
          </p:nvSpPr>
          <p:spPr>
            <a:xfrm>
              <a:off x="1048359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" name="object 790"/>
            <p:cNvSpPr/>
            <p:nvPr/>
          </p:nvSpPr>
          <p:spPr>
            <a:xfrm>
              <a:off x="104838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" name="object 791"/>
            <p:cNvSpPr/>
            <p:nvPr/>
          </p:nvSpPr>
          <p:spPr>
            <a:xfrm>
              <a:off x="1048536" y="425202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30"/>
                  </a:moveTo>
                  <a:lnTo>
                    <a:pt x="887" y="93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" name="object 792"/>
            <p:cNvSpPr/>
            <p:nvPr/>
          </p:nvSpPr>
          <p:spPr>
            <a:xfrm>
              <a:off x="1048625" y="425254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70"/>
                  </a:moveTo>
                  <a:lnTo>
                    <a:pt x="887" y="6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" name="object 793"/>
            <p:cNvSpPr/>
            <p:nvPr/>
          </p:nvSpPr>
          <p:spPr>
            <a:xfrm>
              <a:off x="1048688" y="42535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" name="object 794"/>
            <p:cNvSpPr/>
            <p:nvPr/>
          </p:nvSpPr>
          <p:spPr>
            <a:xfrm>
              <a:off x="1048726" y="42534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" name="object 795"/>
            <p:cNvSpPr/>
            <p:nvPr/>
          </p:nvSpPr>
          <p:spPr>
            <a:xfrm>
              <a:off x="1048828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" name="object 796"/>
            <p:cNvSpPr/>
            <p:nvPr/>
          </p:nvSpPr>
          <p:spPr>
            <a:xfrm>
              <a:off x="104885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" name="object 797"/>
            <p:cNvSpPr/>
            <p:nvPr/>
          </p:nvSpPr>
          <p:spPr>
            <a:xfrm>
              <a:off x="105067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" name="object 798"/>
            <p:cNvSpPr/>
            <p:nvPr/>
          </p:nvSpPr>
          <p:spPr>
            <a:xfrm>
              <a:off x="1050843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" name="object 799"/>
            <p:cNvSpPr/>
            <p:nvPr/>
          </p:nvSpPr>
          <p:spPr>
            <a:xfrm>
              <a:off x="105086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" name="object 800"/>
            <p:cNvSpPr/>
            <p:nvPr/>
          </p:nvSpPr>
          <p:spPr>
            <a:xfrm>
              <a:off x="105100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" name="object 801"/>
            <p:cNvSpPr/>
            <p:nvPr/>
          </p:nvSpPr>
          <p:spPr>
            <a:xfrm>
              <a:off x="1051096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" name="object 802"/>
            <p:cNvSpPr/>
            <p:nvPr/>
          </p:nvSpPr>
          <p:spPr>
            <a:xfrm>
              <a:off x="1051185" y="42535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" name="object 803"/>
            <p:cNvSpPr/>
            <p:nvPr/>
          </p:nvSpPr>
          <p:spPr>
            <a:xfrm>
              <a:off x="1051261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" name="object 804"/>
            <p:cNvSpPr/>
            <p:nvPr/>
          </p:nvSpPr>
          <p:spPr>
            <a:xfrm>
              <a:off x="1051312" y="42534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" name="object 805"/>
            <p:cNvSpPr/>
            <p:nvPr/>
          </p:nvSpPr>
          <p:spPr>
            <a:xfrm>
              <a:off x="1051350" y="4251333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278"/>
                  </a:moveTo>
                  <a:lnTo>
                    <a:pt x="887" y="127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" name="object 806"/>
            <p:cNvSpPr/>
            <p:nvPr/>
          </p:nvSpPr>
          <p:spPr>
            <a:xfrm>
              <a:off x="105145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" name="object 807"/>
            <p:cNvSpPr/>
            <p:nvPr/>
          </p:nvSpPr>
          <p:spPr>
            <a:xfrm>
              <a:off x="105209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" name="object 808"/>
            <p:cNvSpPr/>
            <p:nvPr/>
          </p:nvSpPr>
          <p:spPr>
            <a:xfrm>
              <a:off x="1053415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" name="object 809"/>
            <p:cNvSpPr/>
            <p:nvPr/>
          </p:nvSpPr>
          <p:spPr>
            <a:xfrm>
              <a:off x="1052579" y="425387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52" y="0"/>
                  </a:moveTo>
                  <a:lnTo>
                    <a:pt x="1926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" name="object 810"/>
            <p:cNvSpPr/>
            <p:nvPr/>
          </p:nvSpPr>
          <p:spPr>
            <a:xfrm>
              <a:off x="105365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" name="object 811"/>
            <p:cNvSpPr/>
            <p:nvPr/>
          </p:nvSpPr>
          <p:spPr>
            <a:xfrm>
              <a:off x="105369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" name="object 812"/>
            <p:cNvSpPr/>
            <p:nvPr/>
          </p:nvSpPr>
          <p:spPr>
            <a:xfrm>
              <a:off x="1053745" y="42533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" name="object 813"/>
            <p:cNvSpPr/>
            <p:nvPr/>
          </p:nvSpPr>
          <p:spPr>
            <a:xfrm>
              <a:off x="1053846" y="4250903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93"/>
                  </a:moveTo>
                  <a:lnTo>
                    <a:pt x="887" y="149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" name="object 814"/>
            <p:cNvSpPr/>
            <p:nvPr/>
          </p:nvSpPr>
          <p:spPr>
            <a:xfrm>
              <a:off x="1053935" y="42533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" name="object 815"/>
            <p:cNvSpPr/>
            <p:nvPr/>
          </p:nvSpPr>
          <p:spPr>
            <a:xfrm>
              <a:off x="1053986" y="42536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" name="object 816"/>
            <p:cNvSpPr/>
            <p:nvPr/>
          </p:nvSpPr>
          <p:spPr>
            <a:xfrm>
              <a:off x="1054036" y="42535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" name="object 817"/>
            <p:cNvSpPr/>
            <p:nvPr/>
          </p:nvSpPr>
          <p:spPr>
            <a:xfrm>
              <a:off x="105412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" name="object 818"/>
            <p:cNvSpPr/>
            <p:nvPr/>
          </p:nvSpPr>
          <p:spPr>
            <a:xfrm>
              <a:off x="105489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" name="object 819"/>
            <p:cNvSpPr/>
            <p:nvPr/>
          </p:nvSpPr>
          <p:spPr>
            <a:xfrm>
              <a:off x="1056267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" name="object 820"/>
            <p:cNvSpPr/>
            <p:nvPr/>
          </p:nvSpPr>
          <p:spPr>
            <a:xfrm>
              <a:off x="1056394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" name="object 821"/>
            <p:cNvSpPr/>
            <p:nvPr/>
          </p:nvSpPr>
          <p:spPr>
            <a:xfrm>
              <a:off x="1056508" y="42534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" name="object 822"/>
            <p:cNvSpPr/>
            <p:nvPr/>
          </p:nvSpPr>
          <p:spPr>
            <a:xfrm>
              <a:off x="1056558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" name="object 823"/>
            <p:cNvSpPr/>
            <p:nvPr/>
          </p:nvSpPr>
          <p:spPr>
            <a:xfrm>
              <a:off x="1056660" y="425352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" name="object 824"/>
            <p:cNvSpPr/>
            <p:nvPr/>
          </p:nvSpPr>
          <p:spPr>
            <a:xfrm>
              <a:off x="105813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" name="object 825"/>
            <p:cNvSpPr/>
            <p:nvPr/>
          </p:nvSpPr>
          <p:spPr>
            <a:xfrm>
              <a:off x="105864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" name="object 826"/>
            <p:cNvSpPr/>
            <p:nvPr/>
          </p:nvSpPr>
          <p:spPr>
            <a:xfrm>
              <a:off x="1058839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" name="object 827"/>
            <p:cNvSpPr/>
            <p:nvPr/>
          </p:nvSpPr>
          <p:spPr>
            <a:xfrm>
              <a:off x="1058877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" name="object 828"/>
            <p:cNvSpPr/>
            <p:nvPr/>
          </p:nvSpPr>
          <p:spPr>
            <a:xfrm>
              <a:off x="1059055" y="42535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" name="object 829"/>
            <p:cNvSpPr/>
            <p:nvPr/>
          </p:nvSpPr>
          <p:spPr>
            <a:xfrm>
              <a:off x="1059156" y="425200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43"/>
                  </a:moveTo>
                  <a:lnTo>
                    <a:pt x="887" y="94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" name="object 830"/>
            <p:cNvSpPr/>
            <p:nvPr/>
          </p:nvSpPr>
          <p:spPr>
            <a:xfrm>
              <a:off x="1059245" y="42535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" name="object 831"/>
            <p:cNvSpPr/>
            <p:nvPr/>
          </p:nvSpPr>
          <p:spPr>
            <a:xfrm>
              <a:off x="105929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" name="object 832"/>
            <p:cNvSpPr/>
            <p:nvPr/>
          </p:nvSpPr>
          <p:spPr>
            <a:xfrm>
              <a:off x="1059346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" name="object 833"/>
            <p:cNvSpPr/>
            <p:nvPr/>
          </p:nvSpPr>
          <p:spPr>
            <a:xfrm>
              <a:off x="106137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" name="object 834"/>
            <p:cNvSpPr/>
            <p:nvPr/>
          </p:nvSpPr>
          <p:spPr>
            <a:xfrm>
              <a:off x="1061526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" name="object 835"/>
            <p:cNvSpPr/>
            <p:nvPr/>
          </p:nvSpPr>
          <p:spPr>
            <a:xfrm>
              <a:off x="1060753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38" y="0"/>
                  </a:moveTo>
                  <a:lnTo>
                    <a:pt x="1812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" name="object 836"/>
            <p:cNvSpPr/>
            <p:nvPr/>
          </p:nvSpPr>
          <p:spPr>
            <a:xfrm>
              <a:off x="1061805" y="42534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" name="object 837"/>
            <p:cNvSpPr/>
            <p:nvPr/>
          </p:nvSpPr>
          <p:spPr>
            <a:xfrm>
              <a:off x="106189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" name="object 838"/>
            <p:cNvSpPr/>
            <p:nvPr/>
          </p:nvSpPr>
          <p:spPr>
            <a:xfrm>
              <a:off x="1062058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" name="object 839"/>
            <p:cNvSpPr/>
            <p:nvPr/>
          </p:nvSpPr>
          <p:spPr>
            <a:xfrm>
              <a:off x="106393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" name="object 840"/>
            <p:cNvSpPr/>
            <p:nvPr/>
          </p:nvSpPr>
          <p:spPr>
            <a:xfrm>
              <a:off x="1064099" y="425261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39"/>
                  </a:moveTo>
                  <a:lnTo>
                    <a:pt x="887" y="6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" name="object 841"/>
            <p:cNvSpPr/>
            <p:nvPr/>
          </p:nvSpPr>
          <p:spPr>
            <a:xfrm>
              <a:off x="1064187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" name="object 842"/>
            <p:cNvSpPr/>
            <p:nvPr/>
          </p:nvSpPr>
          <p:spPr>
            <a:xfrm>
              <a:off x="1064276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" name="object 843"/>
            <p:cNvSpPr/>
            <p:nvPr/>
          </p:nvSpPr>
          <p:spPr>
            <a:xfrm>
              <a:off x="1064365" y="42535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" name="object 844"/>
            <p:cNvSpPr/>
            <p:nvPr/>
          </p:nvSpPr>
          <p:spPr>
            <a:xfrm>
              <a:off x="1064466" y="4248953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93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" name="object 845"/>
            <p:cNvSpPr/>
            <p:nvPr/>
          </p:nvSpPr>
          <p:spPr>
            <a:xfrm>
              <a:off x="1064555" y="425314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" name="object 846"/>
            <p:cNvSpPr/>
            <p:nvPr/>
          </p:nvSpPr>
          <p:spPr>
            <a:xfrm>
              <a:off x="106465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" name="object 847"/>
            <p:cNvSpPr/>
            <p:nvPr/>
          </p:nvSpPr>
          <p:spPr>
            <a:xfrm>
              <a:off x="106492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" name="object 848"/>
            <p:cNvSpPr/>
            <p:nvPr/>
          </p:nvSpPr>
          <p:spPr>
            <a:xfrm>
              <a:off x="106532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" name="object 849"/>
            <p:cNvSpPr/>
            <p:nvPr/>
          </p:nvSpPr>
          <p:spPr>
            <a:xfrm>
              <a:off x="106644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" name="object 850"/>
            <p:cNvSpPr/>
            <p:nvPr/>
          </p:nvSpPr>
          <p:spPr>
            <a:xfrm>
              <a:off x="106659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" name="object 851"/>
            <p:cNvSpPr/>
            <p:nvPr/>
          </p:nvSpPr>
          <p:spPr>
            <a:xfrm>
              <a:off x="1066735" y="42536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" name="object 852"/>
            <p:cNvSpPr/>
            <p:nvPr/>
          </p:nvSpPr>
          <p:spPr>
            <a:xfrm>
              <a:off x="106677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" name="object 853"/>
            <p:cNvSpPr/>
            <p:nvPr/>
          </p:nvSpPr>
          <p:spPr>
            <a:xfrm>
              <a:off x="106681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" name="object 854"/>
            <p:cNvSpPr/>
            <p:nvPr/>
          </p:nvSpPr>
          <p:spPr>
            <a:xfrm>
              <a:off x="1067013" y="42536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" name="object 855"/>
            <p:cNvSpPr/>
            <p:nvPr/>
          </p:nvSpPr>
          <p:spPr>
            <a:xfrm>
              <a:off x="1067102" y="425323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" name="object 856"/>
            <p:cNvSpPr/>
            <p:nvPr/>
          </p:nvSpPr>
          <p:spPr>
            <a:xfrm>
              <a:off x="1067191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" name="object 857"/>
            <p:cNvSpPr/>
            <p:nvPr/>
          </p:nvSpPr>
          <p:spPr>
            <a:xfrm>
              <a:off x="106728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" name="object 858"/>
            <p:cNvSpPr/>
            <p:nvPr/>
          </p:nvSpPr>
          <p:spPr>
            <a:xfrm>
              <a:off x="106817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" name="object 859"/>
            <p:cNvSpPr/>
            <p:nvPr/>
          </p:nvSpPr>
          <p:spPr>
            <a:xfrm>
              <a:off x="106849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" name="object 860"/>
            <p:cNvSpPr/>
            <p:nvPr/>
          </p:nvSpPr>
          <p:spPr>
            <a:xfrm>
              <a:off x="1069104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" name="object 861"/>
            <p:cNvSpPr/>
            <p:nvPr/>
          </p:nvSpPr>
          <p:spPr>
            <a:xfrm>
              <a:off x="106915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" name="object 862"/>
            <p:cNvSpPr/>
            <p:nvPr/>
          </p:nvSpPr>
          <p:spPr>
            <a:xfrm>
              <a:off x="1069371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" name="object 863"/>
            <p:cNvSpPr/>
            <p:nvPr/>
          </p:nvSpPr>
          <p:spPr>
            <a:xfrm>
              <a:off x="1069421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" name="object 864"/>
            <p:cNvSpPr/>
            <p:nvPr/>
          </p:nvSpPr>
          <p:spPr>
            <a:xfrm>
              <a:off x="106952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" name="object 865"/>
            <p:cNvSpPr/>
            <p:nvPr/>
          </p:nvSpPr>
          <p:spPr>
            <a:xfrm>
              <a:off x="1069586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" name="object 866"/>
            <p:cNvSpPr/>
            <p:nvPr/>
          </p:nvSpPr>
          <p:spPr>
            <a:xfrm>
              <a:off x="1069675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" name="object 867"/>
            <p:cNvSpPr/>
            <p:nvPr/>
          </p:nvSpPr>
          <p:spPr>
            <a:xfrm>
              <a:off x="1069776" y="4250460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715"/>
                  </a:moveTo>
                  <a:lnTo>
                    <a:pt x="887" y="1715"/>
                  </a:lnTo>
                </a:path>
              </a:pathLst>
            </a:custGeom>
            <a:ln w="3430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" name="object 868"/>
            <p:cNvSpPr/>
            <p:nvPr/>
          </p:nvSpPr>
          <p:spPr>
            <a:xfrm>
              <a:off x="106999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" name="object 869"/>
            <p:cNvSpPr/>
            <p:nvPr/>
          </p:nvSpPr>
          <p:spPr>
            <a:xfrm>
              <a:off x="107176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" name="object 870"/>
            <p:cNvSpPr/>
            <p:nvPr/>
          </p:nvSpPr>
          <p:spPr>
            <a:xfrm>
              <a:off x="1072006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" name="object 871"/>
            <p:cNvSpPr/>
            <p:nvPr/>
          </p:nvSpPr>
          <p:spPr>
            <a:xfrm>
              <a:off x="107208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" name="object 872"/>
            <p:cNvSpPr/>
            <p:nvPr/>
          </p:nvSpPr>
          <p:spPr>
            <a:xfrm>
              <a:off x="1072285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" name="object 873"/>
            <p:cNvSpPr/>
            <p:nvPr/>
          </p:nvSpPr>
          <p:spPr>
            <a:xfrm>
              <a:off x="107232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" name="object 874"/>
            <p:cNvSpPr/>
            <p:nvPr/>
          </p:nvSpPr>
          <p:spPr>
            <a:xfrm>
              <a:off x="1072412" y="42534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" name="object 875"/>
            <p:cNvSpPr/>
            <p:nvPr/>
          </p:nvSpPr>
          <p:spPr>
            <a:xfrm>
              <a:off x="1072488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" name="object 876"/>
            <p:cNvSpPr/>
            <p:nvPr/>
          </p:nvSpPr>
          <p:spPr>
            <a:xfrm>
              <a:off x="107267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" name="object 877"/>
            <p:cNvSpPr/>
            <p:nvPr/>
          </p:nvSpPr>
          <p:spPr>
            <a:xfrm>
              <a:off x="107441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" name="object 878"/>
            <p:cNvSpPr/>
            <p:nvPr/>
          </p:nvSpPr>
          <p:spPr>
            <a:xfrm>
              <a:off x="107452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" name="object 879"/>
            <p:cNvSpPr/>
            <p:nvPr/>
          </p:nvSpPr>
          <p:spPr>
            <a:xfrm>
              <a:off x="1074617" y="425287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6"/>
                  </a:moveTo>
                  <a:lnTo>
                    <a:pt x="887" y="50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" name="object 880"/>
            <p:cNvSpPr/>
            <p:nvPr/>
          </p:nvSpPr>
          <p:spPr>
            <a:xfrm>
              <a:off x="1074642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" name="object 881"/>
            <p:cNvSpPr/>
            <p:nvPr/>
          </p:nvSpPr>
          <p:spPr>
            <a:xfrm>
              <a:off x="1074782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" name="object 882"/>
            <p:cNvSpPr/>
            <p:nvPr/>
          </p:nvSpPr>
          <p:spPr>
            <a:xfrm>
              <a:off x="107482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" name="object 883"/>
            <p:cNvSpPr/>
            <p:nvPr/>
          </p:nvSpPr>
          <p:spPr>
            <a:xfrm>
              <a:off x="1074883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" name="object 884"/>
            <p:cNvSpPr/>
            <p:nvPr/>
          </p:nvSpPr>
          <p:spPr>
            <a:xfrm>
              <a:off x="1074921" y="42535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" name="object 885"/>
            <p:cNvSpPr/>
            <p:nvPr/>
          </p:nvSpPr>
          <p:spPr>
            <a:xfrm>
              <a:off x="1074972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" name="object 886"/>
            <p:cNvSpPr/>
            <p:nvPr/>
          </p:nvSpPr>
          <p:spPr>
            <a:xfrm>
              <a:off x="1075010" y="4242700"/>
              <a:ext cx="0" cy="11430"/>
            </a:xfrm>
            <a:custGeom>
              <a:avLst/>
              <a:gdLst/>
              <a:ahLst/>
              <a:cxnLst/>
              <a:rect l="l" t="t" r="r" b="b"/>
              <a:pathLst>
                <a:path h="11429">
                  <a:moveTo>
                    <a:pt x="0" y="11190"/>
                  </a:moveTo>
                  <a:lnTo>
                    <a:pt x="0" y="11177"/>
                  </a:lnTo>
                </a:path>
                <a:path h="11429">
                  <a:moveTo>
                    <a:pt x="0" y="1119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" name="object 887"/>
            <p:cNvSpPr/>
            <p:nvPr/>
          </p:nvSpPr>
          <p:spPr>
            <a:xfrm>
              <a:off x="107521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" name="object 888"/>
            <p:cNvSpPr/>
            <p:nvPr/>
          </p:nvSpPr>
          <p:spPr>
            <a:xfrm>
              <a:off x="107642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" name="object 889"/>
            <p:cNvSpPr/>
            <p:nvPr/>
          </p:nvSpPr>
          <p:spPr>
            <a:xfrm>
              <a:off x="107665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" name="object 890"/>
            <p:cNvSpPr/>
            <p:nvPr/>
          </p:nvSpPr>
          <p:spPr>
            <a:xfrm>
              <a:off x="107716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" name="object 891"/>
            <p:cNvSpPr/>
            <p:nvPr/>
          </p:nvSpPr>
          <p:spPr>
            <a:xfrm>
              <a:off x="1077253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" name="object 892"/>
            <p:cNvSpPr/>
            <p:nvPr/>
          </p:nvSpPr>
          <p:spPr>
            <a:xfrm>
              <a:off x="107735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" name="object 893"/>
            <p:cNvSpPr/>
            <p:nvPr/>
          </p:nvSpPr>
          <p:spPr>
            <a:xfrm>
              <a:off x="107748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" name="object 894"/>
            <p:cNvSpPr/>
            <p:nvPr/>
          </p:nvSpPr>
          <p:spPr>
            <a:xfrm>
              <a:off x="1076657" y="425385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" y="0"/>
                  </a:moveTo>
                  <a:lnTo>
                    <a:pt x="1786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" name="object 895"/>
            <p:cNvSpPr/>
            <p:nvPr/>
          </p:nvSpPr>
          <p:spPr>
            <a:xfrm>
              <a:off x="1077595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" name="object 896"/>
            <p:cNvSpPr/>
            <p:nvPr/>
          </p:nvSpPr>
          <p:spPr>
            <a:xfrm>
              <a:off x="107763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" name="object 897"/>
            <p:cNvSpPr/>
            <p:nvPr/>
          </p:nvSpPr>
          <p:spPr>
            <a:xfrm>
              <a:off x="1077722" y="425252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83"/>
                  </a:moveTo>
                  <a:lnTo>
                    <a:pt x="887" y="6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" name="object 898"/>
            <p:cNvSpPr/>
            <p:nvPr/>
          </p:nvSpPr>
          <p:spPr>
            <a:xfrm>
              <a:off x="1077798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" name="object 899"/>
            <p:cNvSpPr/>
            <p:nvPr/>
          </p:nvSpPr>
          <p:spPr>
            <a:xfrm>
              <a:off x="107787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" name="object 900"/>
            <p:cNvSpPr/>
            <p:nvPr/>
          </p:nvSpPr>
          <p:spPr>
            <a:xfrm>
              <a:off x="107962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" name="object 901"/>
            <p:cNvSpPr/>
            <p:nvPr/>
          </p:nvSpPr>
          <p:spPr>
            <a:xfrm>
              <a:off x="107991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" name="object 902"/>
            <p:cNvSpPr/>
            <p:nvPr/>
          </p:nvSpPr>
          <p:spPr>
            <a:xfrm>
              <a:off x="107996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" name="object 903"/>
            <p:cNvSpPr/>
            <p:nvPr/>
          </p:nvSpPr>
          <p:spPr>
            <a:xfrm>
              <a:off x="108004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" name="object 904"/>
            <p:cNvSpPr/>
            <p:nvPr/>
          </p:nvSpPr>
          <p:spPr>
            <a:xfrm>
              <a:off x="1080142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" name="object 905"/>
            <p:cNvSpPr/>
            <p:nvPr/>
          </p:nvSpPr>
          <p:spPr>
            <a:xfrm>
              <a:off x="1080231" y="425248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02"/>
                  </a:moveTo>
                  <a:lnTo>
                    <a:pt x="887" y="7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" name="object 906"/>
            <p:cNvSpPr/>
            <p:nvPr/>
          </p:nvSpPr>
          <p:spPr>
            <a:xfrm>
              <a:off x="1080333" y="425306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1"/>
                  </a:moveTo>
                  <a:lnTo>
                    <a:pt x="887" y="41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" name="object 907"/>
            <p:cNvSpPr/>
            <p:nvPr/>
          </p:nvSpPr>
          <p:spPr>
            <a:xfrm>
              <a:off x="1080434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" name="object 908"/>
            <p:cNvSpPr/>
            <p:nvPr/>
          </p:nvSpPr>
          <p:spPr>
            <a:xfrm>
              <a:off x="108130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" name="object 909"/>
            <p:cNvSpPr/>
            <p:nvPr/>
          </p:nvSpPr>
          <p:spPr>
            <a:xfrm>
              <a:off x="108227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" name="object 910"/>
            <p:cNvSpPr/>
            <p:nvPr/>
          </p:nvSpPr>
          <p:spPr>
            <a:xfrm>
              <a:off x="1082525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" name="object 911"/>
            <p:cNvSpPr/>
            <p:nvPr/>
          </p:nvSpPr>
          <p:spPr>
            <a:xfrm>
              <a:off x="1082626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" name="object 912"/>
            <p:cNvSpPr/>
            <p:nvPr/>
          </p:nvSpPr>
          <p:spPr>
            <a:xfrm>
              <a:off x="108267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" name="object 913"/>
            <p:cNvSpPr/>
            <p:nvPr/>
          </p:nvSpPr>
          <p:spPr>
            <a:xfrm>
              <a:off x="1082728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" name="object 914"/>
            <p:cNvSpPr/>
            <p:nvPr/>
          </p:nvSpPr>
          <p:spPr>
            <a:xfrm>
              <a:off x="108276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" name="object 915"/>
            <p:cNvSpPr/>
            <p:nvPr/>
          </p:nvSpPr>
          <p:spPr>
            <a:xfrm>
              <a:off x="1082791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" name="object 916"/>
            <p:cNvSpPr/>
            <p:nvPr/>
          </p:nvSpPr>
          <p:spPr>
            <a:xfrm>
              <a:off x="1082880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" name="object 917"/>
            <p:cNvSpPr/>
            <p:nvPr/>
          </p:nvSpPr>
          <p:spPr>
            <a:xfrm>
              <a:off x="1082969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" name="object 918"/>
            <p:cNvSpPr/>
            <p:nvPr/>
          </p:nvSpPr>
          <p:spPr>
            <a:xfrm>
              <a:off x="1083007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" name="object 919"/>
            <p:cNvSpPr/>
            <p:nvPr/>
          </p:nvSpPr>
          <p:spPr>
            <a:xfrm>
              <a:off x="108305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" name="object 920"/>
            <p:cNvSpPr/>
            <p:nvPr/>
          </p:nvSpPr>
          <p:spPr>
            <a:xfrm>
              <a:off x="1083108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" name="object 921"/>
            <p:cNvSpPr/>
            <p:nvPr/>
          </p:nvSpPr>
          <p:spPr>
            <a:xfrm>
              <a:off x="1085098" y="42536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" name="object 922"/>
            <p:cNvSpPr/>
            <p:nvPr/>
          </p:nvSpPr>
          <p:spPr>
            <a:xfrm>
              <a:off x="108517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" name="object 923"/>
            <p:cNvSpPr/>
            <p:nvPr/>
          </p:nvSpPr>
          <p:spPr>
            <a:xfrm>
              <a:off x="1085262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" name="object 924"/>
            <p:cNvSpPr/>
            <p:nvPr/>
          </p:nvSpPr>
          <p:spPr>
            <a:xfrm>
              <a:off x="1085351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" name="object 925"/>
            <p:cNvSpPr/>
            <p:nvPr/>
          </p:nvSpPr>
          <p:spPr>
            <a:xfrm>
              <a:off x="108540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" name="object 926"/>
            <p:cNvSpPr/>
            <p:nvPr/>
          </p:nvSpPr>
          <p:spPr>
            <a:xfrm>
              <a:off x="1085452" y="42534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" name="object 927"/>
            <p:cNvSpPr/>
            <p:nvPr/>
          </p:nvSpPr>
          <p:spPr>
            <a:xfrm>
              <a:off x="1085541" y="42534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" name="object 928"/>
            <p:cNvSpPr/>
            <p:nvPr/>
          </p:nvSpPr>
          <p:spPr>
            <a:xfrm>
              <a:off x="1085605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9" name="object 929"/>
            <p:cNvSpPr/>
            <p:nvPr/>
          </p:nvSpPr>
          <p:spPr>
            <a:xfrm>
              <a:off x="1085643" y="42533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0" name="object 930"/>
            <p:cNvSpPr/>
            <p:nvPr/>
          </p:nvSpPr>
          <p:spPr>
            <a:xfrm>
              <a:off x="108569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" name="object 931"/>
            <p:cNvSpPr/>
            <p:nvPr/>
          </p:nvSpPr>
          <p:spPr>
            <a:xfrm>
              <a:off x="108574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" name="object 932"/>
            <p:cNvSpPr/>
            <p:nvPr/>
          </p:nvSpPr>
          <p:spPr>
            <a:xfrm>
              <a:off x="108576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" name="object 933"/>
            <p:cNvSpPr/>
            <p:nvPr/>
          </p:nvSpPr>
          <p:spPr>
            <a:xfrm>
              <a:off x="1087784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" name="object 934"/>
            <p:cNvSpPr/>
            <p:nvPr/>
          </p:nvSpPr>
          <p:spPr>
            <a:xfrm>
              <a:off x="108781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" name="object 935"/>
            <p:cNvSpPr/>
            <p:nvPr/>
          </p:nvSpPr>
          <p:spPr>
            <a:xfrm>
              <a:off x="1086999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25" y="0"/>
                  </a:moveTo>
                  <a:lnTo>
                    <a:pt x="1799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" name="object 936"/>
            <p:cNvSpPr/>
            <p:nvPr/>
          </p:nvSpPr>
          <p:spPr>
            <a:xfrm>
              <a:off x="108802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" name="object 937"/>
            <p:cNvSpPr/>
            <p:nvPr/>
          </p:nvSpPr>
          <p:spPr>
            <a:xfrm>
              <a:off x="1088088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" name="object 938"/>
            <p:cNvSpPr/>
            <p:nvPr/>
          </p:nvSpPr>
          <p:spPr>
            <a:xfrm>
              <a:off x="108811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" name="object 939"/>
            <p:cNvSpPr/>
            <p:nvPr/>
          </p:nvSpPr>
          <p:spPr>
            <a:xfrm>
              <a:off x="1088177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" name="object 940"/>
            <p:cNvSpPr/>
            <p:nvPr/>
          </p:nvSpPr>
          <p:spPr>
            <a:xfrm>
              <a:off x="1088266" y="42533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" name="object 941"/>
            <p:cNvSpPr/>
            <p:nvPr/>
          </p:nvSpPr>
          <p:spPr>
            <a:xfrm>
              <a:off x="108853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" name="object 942"/>
            <p:cNvSpPr/>
            <p:nvPr/>
          </p:nvSpPr>
          <p:spPr>
            <a:xfrm>
              <a:off x="108930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" name="object 943"/>
            <p:cNvSpPr/>
            <p:nvPr/>
          </p:nvSpPr>
          <p:spPr>
            <a:xfrm>
              <a:off x="108950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" name="object 944"/>
            <p:cNvSpPr/>
            <p:nvPr/>
          </p:nvSpPr>
          <p:spPr>
            <a:xfrm>
              <a:off x="1089470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" name="object 945"/>
            <p:cNvSpPr/>
            <p:nvPr/>
          </p:nvSpPr>
          <p:spPr>
            <a:xfrm>
              <a:off x="109052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" name="object 946"/>
            <p:cNvSpPr/>
            <p:nvPr/>
          </p:nvSpPr>
          <p:spPr>
            <a:xfrm>
              <a:off x="109057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" name="object 947"/>
            <p:cNvSpPr/>
            <p:nvPr/>
          </p:nvSpPr>
          <p:spPr>
            <a:xfrm>
              <a:off x="1090661" y="4249814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07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" name="object 948"/>
            <p:cNvSpPr/>
            <p:nvPr/>
          </p:nvSpPr>
          <p:spPr>
            <a:xfrm>
              <a:off x="1090762" y="425265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20"/>
                  </a:moveTo>
                  <a:lnTo>
                    <a:pt x="887" y="6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" name="object 949"/>
            <p:cNvSpPr/>
            <p:nvPr/>
          </p:nvSpPr>
          <p:spPr>
            <a:xfrm>
              <a:off x="1090851" y="42532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" name="object 950"/>
            <p:cNvSpPr/>
            <p:nvPr/>
          </p:nvSpPr>
          <p:spPr>
            <a:xfrm>
              <a:off x="1090902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" name="object 951"/>
            <p:cNvSpPr/>
            <p:nvPr/>
          </p:nvSpPr>
          <p:spPr>
            <a:xfrm>
              <a:off x="1090952" y="425320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1"/>
                  </a:moveTo>
                  <a:lnTo>
                    <a:pt x="887" y="34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" name="object 952"/>
            <p:cNvSpPr/>
            <p:nvPr/>
          </p:nvSpPr>
          <p:spPr>
            <a:xfrm>
              <a:off x="1092942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" name="object 953"/>
            <p:cNvSpPr/>
            <p:nvPr/>
          </p:nvSpPr>
          <p:spPr>
            <a:xfrm>
              <a:off x="1092980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" name="object 954"/>
            <p:cNvSpPr/>
            <p:nvPr/>
          </p:nvSpPr>
          <p:spPr>
            <a:xfrm>
              <a:off x="1093069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" name="object 955"/>
            <p:cNvSpPr/>
            <p:nvPr/>
          </p:nvSpPr>
          <p:spPr>
            <a:xfrm>
              <a:off x="1093094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" name="object 956"/>
            <p:cNvSpPr/>
            <p:nvPr/>
          </p:nvSpPr>
          <p:spPr>
            <a:xfrm>
              <a:off x="109313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" name="object 957"/>
            <p:cNvSpPr/>
            <p:nvPr/>
          </p:nvSpPr>
          <p:spPr>
            <a:xfrm>
              <a:off x="1093310" y="42534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" name="object 958"/>
            <p:cNvSpPr/>
            <p:nvPr/>
          </p:nvSpPr>
          <p:spPr>
            <a:xfrm>
              <a:off x="109334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" name="object 959"/>
            <p:cNvSpPr/>
            <p:nvPr/>
          </p:nvSpPr>
          <p:spPr>
            <a:xfrm>
              <a:off x="1093398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" name="object 960"/>
            <p:cNvSpPr/>
            <p:nvPr/>
          </p:nvSpPr>
          <p:spPr>
            <a:xfrm>
              <a:off x="1093474" y="4245940"/>
              <a:ext cx="0" cy="8255"/>
            </a:xfrm>
            <a:custGeom>
              <a:avLst/>
              <a:gdLst/>
              <a:ahLst/>
              <a:cxnLst/>
              <a:rect l="l" t="t" r="r" b="b"/>
              <a:pathLst>
                <a:path h="8254">
                  <a:moveTo>
                    <a:pt x="0" y="794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" name="object 961"/>
            <p:cNvSpPr/>
            <p:nvPr/>
          </p:nvSpPr>
          <p:spPr>
            <a:xfrm>
              <a:off x="1093588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" name="object 962"/>
            <p:cNvSpPr/>
            <p:nvPr/>
          </p:nvSpPr>
          <p:spPr>
            <a:xfrm>
              <a:off x="109365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" name="object 963"/>
            <p:cNvSpPr/>
            <p:nvPr/>
          </p:nvSpPr>
          <p:spPr>
            <a:xfrm>
              <a:off x="109407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" name="object 964"/>
            <p:cNvSpPr/>
            <p:nvPr/>
          </p:nvSpPr>
          <p:spPr>
            <a:xfrm>
              <a:off x="109461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" name="object 965"/>
            <p:cNvSpPr/>
            <p:nvPr/>
          </p:nvSpPr>
          <p:spPr>
            <a:xfrm>
              <a:off x="1094653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01" y="0"/>
                  </a:moveTo>
                  <a:lnTo>
                    <a:pt x="1875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" name="object 966"/>
            <p:cNvSpPr/>
            <p:nvPr/>
          </p:nvSpPr>
          <p:spPr>
            <a:xfrm>
              <a:off x="1095730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" name="object 967"/>
            <p:cNvSpPr/>
            <p:nvPr/>
          </p:nvSpPr>
          <p:spPr>
            <a:xfrm>
              <a:off x="109581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" name="object 968"/>
            <p:cNvSpPr/>
            <p:nvPr/>
          </p:nvSpPr>
          <p:spPr>
            <a:xfrm>
              <a:off x="1095882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" name="object 969"/>
            <p:cNvSpPr/>
            <p:nvPr/>
          </p:nvSpPr>
          <p:spPr>
            <a:xfrm>
              <a:off x="1095971" y="425280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44"/>
                  </a:moveTo>
                  <a:lnTo>
                    <a:pt x="887" y="5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" name="object 970"/>
            <p:cNvSpPr/>
            <p:nvPr/>
          </p:nvSpPr>
          <p:spPr>
            <a:xfrm>
              <a:off x="1096060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" name="object 971"/>
            <p:cNvSpPr/>
            <p:nvPr/>
          </p:nvSpPr>
          <p:spPr>
            <a:xfrm>
              <a:off x="1096123" y="425195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68"/>
                  </a:moveTo>
                  <a:lnTo>
                    <a:pt x="887" y="96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" name="object 972"/>
            <p:cNvSpPr/>
            <p:nvPr/>
          </p:nvSpPr>
          <p:spPr>
            <a:xfrm>
              <a:off x="1096262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" name="object 973"/>
            <p:cNvSpPr/>
            <p:nvPr/>
          </p:nvSpPr>
          <p:spPr>
            <a:xfrm>
              <a:off x="1098201" y="425315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" name="object 974"/>
            <p:cNvSpPr/>
            <p:nvPr/>
          </p:nvSpPr>
          <p:spPr>
            <a:xfrm>
              <a:off x="109840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" name="object 975"/>
            <p:cNvSpPr/>
            <p:nvPr/>
          </p:nvSpPr>
          <p:spPr>
            <a:xfrm>
              <a:off x="1098620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" name="object 976"/>
            <p:cNvSpPr/>
            <p:nvPr/>
          </p:nvSpPr>
          <p:spPr>
            <a:xfrm>
              <a:off x="109868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" name="object 977"/>
            <p:cNvSpPr/>
            <p:nvPr/>
          </p:nvSpPr>
          <p:spPr>
            <a:xfrm>
              <a:off x="1098759" y="42534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" name="object 978"/>
            <p:cNvSpPr/>
            <p:nvPr/>
          </p:nvSpPr>
          <p:spPr>
            <a:xfrm>
              <a:off x="1098886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" name="object 979"/>
            <p:cNvSpPr/>
            <p:nvPr/>
          </p:nvSpPr>
          <p:spPr>
            <a:xfrm>
              <a:off x="110071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" name="object 980"/>
            <p:cNvSpPr/>
            <p:nvPr/>
          </p:nvSpPr>
          <p:spPr>
            <a:xfrm>
              <a:off x="1100825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" name="object 981"/>
            <p:cNvSpPr/>
            <p:nvPr/>
          </p:nvSpPr>
          <p:spPr>
            <a:xfrm>
              <a:off x="110086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" name="object 982"/>
            <p:cNvSpPr/>
            <p:nvPr/>
          </p:nvSpPr>
          <p:spPr>
            <a:xfrm>
              <a:off x="110104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" name="object 983"/>
            <p:cNvSpPr/>
            <p:nvPr/>
          </p:nvSpPr>
          <p:spPr>
            <a:xfrm>
              <a:off x="110109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" name="object 984"/>
            <p:cNvSpPr/>
            <p:nvPr/>
          </p:nvSpPr>
          <p:spPr>
            <a:xfrm>
              <a:off x="1101179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" name="object 985"/>
            <p:cNvSpPr/>
            <p:nvPr/>
          </p:nvSpPr>
          <p:spPr>
            <a:xfrm>
              <a:off x="1101217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" name="object 986"/>
            <p:cNvSpPr/>
            <p:nvPr/>
          </p:nvSpPr>
          <p:spPr>
            <a:xfrm>
              <a:off x="1101281" y="425258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51"/>
                  </a:moveTo>
                  <a:lnTo>
                    <a:pt x="887" y="6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" name="object 987"/>
            <p:cNvSpPr/>
            <p:nvPr/>
          </p:nvSpPr>
          <p:spPr>
            <a:xfrm>
              <a:off x="1101382" y="42534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" name="object 988"/>
            <p:cNvSpPr/>
            <p:nvPr/>
          </p:nvSpPr>
          <p:spPr>
            <a:xfrm>
              <a:off x="1101420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" name="object 989"/>
            <p:cNvSpPr/>
            <p:nvPr/>
          </p:nvSpPr>
          <p:spPr>
            <a:xfrm>
              <a:off x="1101471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" name="object 990"/>
            <p:cNvSpPr/>
            <p:nvPr/>
          </p:nvSpPr>
          <p:spPr>
            <a:xfrm>
              <a:off x="110152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" name="object 991"/>
            <p:cNvSpPr/>
            <p:nvPr/>
          </p:nvSpPr>
          <p:spPr>
            <a:xfrm>
              <a:off x="1103461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" name="object 992"/>
            <p:cNvSpPr/>
            <p:nvPr/>
          </p:nvSpPr>
          <p:spPr>
            <a:xfrm>
              <a:off x="1103600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" name="object 993"/>
            <p:cNvSpPr/>
            <p:nvPr/>
          </p:nvSpPr>
          <p:spPr>
            <a:xfrm>
              <a:off x="110366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" name="object 994"/>
            <p:cNvSpPr/>
            <p:nvPr/>
          </p:nvSpPr>
          <p:spPr>
            <a:xfrm>
              <a:off x="1103701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" name="object 995"/>
            <p:cNvSpPr/>
            <p:nvPr/>
          </p:nvSpPr>
          <p:spPr>
            <a:xfrm>
              <a:off x="110377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" name="object 996"/>
            <p:cNvSpPr/>
            <p:nvPr/>
          </p:nvSpPr>
          <p:spPr>
            <a:xfrm>
              <a:off x="1103929" y="42536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" name="object 997"/>
            <p:cNvSpPr/>
            <p:nvPr/>
          </p:nvSpPr>
          <p:spPr>
            <a:xfrm>
              <a:off x="1104006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" name="object 998"/>
            <p:cNvSpPr/>
            <p:nvPr/>
          </p:nvSpPr>
          <p:spPr>
            <a:xfrm>
              <a:off x="110406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" name="object 999"/>
            <p:cNvSpPr/>
            <p:nvPr/>
          </p:nvSpPr>
          <p:spPr>
            <a:xfrm>
              <a:off x="110409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" name="object 1000"/>
            <p:cNvSpPr/>
            <p:nvPr/>
          </p:nvSpPr>
          <p:spPr>
            <a:xfrm>
              <a:off x="110418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" name="object 1001"/>
            <p:cNvSpPr/>
            <p:nvPr/>
          </p:nvSpPr>
          <p:spPr>
            <a:xfrm>
              <a:off x="110566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" name="object 1002"/>
            <p:cNvSpPr/>
            <p:nvPr/>
          </p:nvSpPr>
          <p:spPr>
            <a:xfrm>
              <a:off x="1105197" y="4253852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64" y="0"/>
                  </a:moveTo>
                  <a:lnTo>
                    <a:pt x="1938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" name="object 1003"/>
            <p:cNvSpPr/>
            <p:nvPr/>
          </p:nvSpPr>
          <p:spPr>
            <a:xfrm>
              <a:off x="1106350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4" name="object 1004"/>
            <p:cNvSpPr/>
            <p:nvPr/>
          </p:nvSpPr>
          <p:spPr>
            <a:xfrm>
              <a:off x="110643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5" name="object 1005"/>
            <p:cNvSpPr/>
            <p:nvPr/>
          </p:nvSpPr>
          <p:spPr>
            <a:xfrm>
              <a:off x="1106489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6" name="object 1006"/>
            <p:cNvSpPr/>
            <p:nvPr/>
          </p:nvSpPr>
          <p:spPr>
            <a:xfrm>
              <a:off x="1106591" y="42533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7" name="object 1007"/>
            <p:cNvSpPr/>
            <p:nvPr/>
          </p:nvSpPr>
          <p:spPr>
            <a:xfrm>
              <a:off x="1106692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" name="object 1008"/>
            <p:cNvSpPr/>
            <p:nvPr/>
          </p:nvSpPr>
          <p:spPr>
            <a:xfrm>
              <a:off x="1106718" y="42536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" name="object 1009"/>
            <p:cNvSpPr/>
            <p:nvPr/>
          </p:nvSpPr>
          <p:spPr>
            <a:xfrm>
              <a:off x="1106781" y="42536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" name="object 1010"/>
            <p:cNvSpPr/>
            <p:nvPr/>
          </p:nvSpPr>
          <p:spPr>
            <a:xfrm>
              <a:off x="110688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" name="object 1011"/>
            <p:cNvSpPr/>
            <p:nvPr/>
          </p:nvSpPr>
          <p:spPr>
            <a:xfrm>
              <a:off x="110882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" name="object 1012"/>
            <p:cNvSpPr/>
            <p:nvPr/>
          </p:nvSpPr>
          <p:spPr>
            <a:xfrm>
              <a:off x="1108910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" name="object 1013"/>
            <p:cNvSpPr/>
            <p:nvPr/>
          </p:nvSpPr>
          <p:spPr>
            <a:xfrm>
              <a:off x="110907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" name="object 1014"/>
            <p:cNvSpPr/>
            <p:nvPr/>
          </p:nvSpPr>
          <p:spPr>
            <a:xfrm>
              <a:off x="110915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" name="object 1015"/>
            <p:cNvSpPr/>
            <p:nvPr/>
          </p:nvSpPr>
          <p:spPr>
            <a:xfrm>
              <a:off x="1109214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" name="object 1016"/>
            <p:cNvSpPr/>
            <p:nvPr/>
          </p:nvSpPr>
          <p:spPr>
            <a:xfrm>
              <a:off x="1109227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" name="object 1017"/>
            <p:cNvSpPr/>
            <p:nvPr/>
          </p:nvSpPr>
          <p:spPr>
            <a:xfrm>
              <a:off x="1108428" y="425385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88" y="0"/>
                  </a:moveTo>
                  <a:lnTo>
                    <a:pt x="1862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" name="object 1018"/>
            <p:cNvSpPr/>
            <p:nvPr/>
          </p:nvSpPr>
          <p:spPr>
            <a:xfrm>
              <a:off x="1109594" y="425220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41"/>
                  </a:moveTo>
                  <a:lnTo>
                    <a:pt x="887" y="84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" name="object 1019"/>
            <p:cNvSpPr/>
            <p:nvPr/>
          </p:nvSpPr>
          <p:spPr>
            <a:xfrm>
              <a:off x="1111229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" name="object 1020"/>
            <p:cNvSpPr/>
            <p:nvPr/>
          </p:nvSpPr>
          <p:spPr>
            <a:xfrm>
              <a:off x="1111546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" name="object 1021"/>
            <p:cNvSpPr/>
            <p:nvPr/>
          </p:nvSpPr>
          <p:spPr>
            <a:xfrm>
              <a:off x="1111622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" name="object 1022"/>
            <p:cNvSpPr/>
            <p:nvPr/>
          </p:nvSpPr>
          <p:spPr>
            <a:xfrm>
              <a:off x="111169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" name="object 1023"/>
            <p:cNvSpPr/>
            <p:nvPr/>
          </p:nvSpPr>
          <p:spPr>
            <a:xfrm>
              <a:off x="1111749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4" name="object 1024"/>
            <p:cNvSpPr/>
            <p:nvPr/>
          </p:nvSpPr>
          <p:spPr>
            <a:xfrm>
              <a:off x="1111799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5" name="object 1025"/>
            <p:cNvSpPr/>
            <p:nvPr/>
          </p:nvSpPr>
          <p:spPr>
            <a:xfrm>
              <a:off x="1111825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6" name="object 1026"/>
            <p:cNvSpPr/>
            <p:nvPr/>
          </p:nvSpPr>
          <p:spPr>
            <a:xfrm>
              <a:off x="1111901" y="42533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" name="object 1027"/>
            <p:cNvSpPr/>
            <p:nvPr/>
          </p:nvSpPr>
          <p:spPr>
            <a:xfrm>
              <a:off x="1112040" y="425315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" name="object 1028"/>
            <p:cNvSpPr/>
            <p:nvPr/>
          </p:nvSpPr>
          <p:spPr>
            <a:xfrm>
              <a:off x="1112243" y="42536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" name="object 1029"/>
            <p:cNvSpPr/>
            <p:nvPr/>
          </p:nvSpPr>
          <p:spPr>
            <a:xfrm>
              <a:off x="1113878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" name="object 1030"/>
            <p:cNvSpPr/>
            <p:nvPr/>
          </p:nvSpPr>
          <p:spPr>
            <a:xfrm>
              <a:off x="1113941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" name="object 1031"/>
            <p:cNvSpPr/>
            <p:nvPr/>
          </p:nvSpPr>
          <p:spPr>
            <a:xfrm>
              <a:off x="111416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" name="object 1032"/>
            <p:cNvSpPr/>
            <p:nvPr/>
          </p:nvSpPr>
          <p:spPr>
            <a:xfrm>
              <a:off x="1114334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" name="object 1033"/>
            <p:cNvSpPr/>
            <p:nvPr/>
          </p:nvSpPr>
          <p:spPr>
            <a:xfrm>
              <a:off x="1114397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" name="object 1034"/>
            <p:cNvSpPr/>
            <p:nvPr/>
          </p:nvSpPr>
          <p:spPr>
            <a:xfrm>
              <a:off x="111444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" name="object 1035"/>
            <p:cNvSpPr/>
            <p:nvPr/>
          </p:nvSpPr>
          <p:spPr>
            <a:xfrm>
              <a:off x="1114524" y="42535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" name="object 1036"/>
            <p:cNvSpPr/>
            <p:nvPr/>
          </p:nvSpPr>
          <p:spPr>
            <a:xfrm>
              <a:off x="1114549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" name="object 1037"/>
            <p:cNvSpPr/>
            <p:nvPr/>
          </p:nvSpPr>
          <p:spPr>
            <a:xfrm>
              <a:off x="1113726" y="425385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76" y="0"/>
                  </a:moveTo>
                  <a:lnTo>
                    <a:pt x="185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" name="object 1038"/>
            <p:cNvSpPr/>
            <p:nvPr/>
          </p:nvSpPr>
          <p:spPr>
            <a:xfrm>
              <a:off x="1114714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" name="object 1039"/>
            <p:cNvSpPr/>
            <p:nvPr/>
          </p:nvSpPr>
          <p:spPr>
            <a:xfrm>
              <a:off x="111546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" name="object 1040"/>
            <p:cNvSpPr/>
            <p:nvPr/>
          </p:nvSpPr>
          <p:spPr>
            <a:xfrm>
              <a:off x="111648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" name="object 1041"/>
            <p:cNvSpPr/>
            <p:nvPr/>
          </p:nvSpPr>
          <p:spPr>
            <a:xfrm>
              <a:off x="111653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" name="object 1042"/>
            <p:cNvSpPr/>
            <p:nvPr/>
          </p:nvSpPr>
          <p:spPr>
            <a:xfrm>
              <a:off x="111670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" name="object 1043"/>
            <p:cNvSpPr/>
            <p:nvPr/>
          </p:nvSpPr>
          <p:spPr>
            <a:xfrm>
              <a:off x="111678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" name="object 1044"/>
            <p:cNvSpPr/>
            <p:nvPr/>
          </p:nvSpPr>
          <p:spPr>
            <a:xfrm>
              <a:off x="111691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" name="object 1045"/>
            <p:cNvSpPr/>
            <p:nvPr/>
          </p:nvSpPr>
          <p:spPr>
            <a:xfrm>
              <a:off x="1116957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" name="object 1046"/>
            <p:cNvSpPr/>
            <p:nvPr/>
          </p:nvSpPr>
          <p:spPr>
            <a:xfrm>
              <a:off x="1116995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" name="object 1047"/>
            <p:cNvSpPr/>
            <p:nvPr/>
          </p:nvSpPr>
          <p:spPr>
            <a:xfrm>
              <a:off x="1117059" y="42533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" name="object 1048"/>
            <p:cNvSpPr/>
            <p:nvPr/>
          </p:nvSpPr>
          <p:spPr>
            <a:xfrm>
              <a:off x="1117147" y="425321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" name="object 1049"/>
            <p:cNvSpPr/>
            <p:nvPr/>
          </p:nvSpPr>
          <p:spPr>
            <a:xfrm>
              <a:off x="1117211" y="42532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" name="object 1050"/>
            <p:cNvSpPr/>
            <p:nvPr/>
          </p:nvSpPr>
          <p:spPr>
            <a:xfrm>
              <a:off x="1117337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" name="object 1051"/>
            <p:cNvSpPr/>
            <p:nvPr/>
          </p:nvSpPr>
          <p:spPr>
            <a:xfrm>
              <a:off x="1118389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" name="object 1052"/>
            <p:cNvSpPr/>
            <p:nvPr/>
          </p:nvSpPr>
          <p:spPr>
            <a:xfrm>
              <a:off x="111869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" name="object 1053"/>
            <p:cNvSpPr/>
            <p:nvPr/>
          </p:nvSpPr>
          <p:spPr>
            <a:xfrm>
              <a:off x="111944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" name="object 1054"/>
            <p:cNvSpPr/>
            <p:nvPr/>
          </p:nvSpPr>
          <p:spPr>
            <a:xfrm>
              <a:off x="111947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" name="object 1055"/>
            <p:cNvSpPr/>
            <p:nvPr/>
          </p:nvSpPr>
          <p:spPr>
            <a:xfrm>
              <a:off x="1119580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" name="object 1056"/>
            <p:cNvSpPr/>
            <p:nvPr/>
          </p:nvSpPr>
          <p:spPr>
            <a:xfrm>
              <a:off x="1118820" y="425382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76" y="0"/>
                  </a:moveTo>
                  <a:lnTo>
                    <a:pt x="185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" name="object 1057"/>
            <p:cNvSpPr/>
            <p:nvPr/>
          </p:nvSpPr>
          <p:spPr>
            <a:xfrm>
              <a:off x="1119847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" name="object 1058"/>
            <p:cNvSpPr/>
            <p:nvPr/>
          </p:nvSpPr>
          <p:spPr>
            <a:xfrm>
              <a:off x="1119023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50" y="0"/>
                  </a:moveTo>
                  <a:lnTo>
                    <a:pt x="182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" name="object 1059"/>
            <p:cNvSpPr/>
            <p:nvPr/>
          </p:nvSpPr>
          <p:spPr>
            <a:xfrm>
              <a:off x="112102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" name="object 1060"/>
            <p:cNvSpPr/>
            <p:nvPr/>
          </p:nvSpPr>
          <p:spPr>
            <a:xfrm>
              <a:off x="112177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" name="object 1061"/>
            <p:cNvSpPr/>
            <p:nvPr/>
          </p:nvSpPr>
          <p:spPr>
            <a:xfrm>
              <a:off x="1122039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" name="object 1062"/>
            <p:cNvSpPr/>
            <p:nvPr/>
          </p:nvSpPr>
          <p:spPr>
            <a:xfrm>
              <a:off x="1122102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" name="object 1063"/>
            <p:cNvSpPr/>
            <p:nvPr/>
          </p:nvSpPr>
          <p:spPr>
            <a:xfrm>
              <a:off x="112216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" name="object 1064"/>
            <p:cNvSpPr/>
            <p:nvPr/>
          </p:nvSpPr>
          <p:spPr>
            <a:xfrm>
              <a:off x="1121329" y="425387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50" y="0"/>
                  </a:moveTo>
                  <a:lnTo>
                    <a:pt x="182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" name="object 1065"/>
            <p:cNvSpPr/>
            <p:nvPr/>
          </p:nvSpPr>
          <p:spPr>
            <a:xfrm>
              <a:off x="1122318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" name="object 1066"/>
            <p:cNvSpPr/>
            <p:nvPr/>
          </p:nvSpPr>
          <p:spPr>
            <a:xfrm>
              <a:off x="1122368" y="425254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70"/>
                  </a:moveTo>
                  <a:lnTo>
                    <a:pt x="887" y="6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" name="object 1067"/>
            <p:cNvSpPr/>
            <p:nvPr/>
          </p:nvSpPr>
          <p:spPr>
            <a:xfrm>
              <a:off x="1122457" y="42534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" name="object 1068"/>
            <p:cNvSpPr/>
            <p:nvPr/>
          </p:nvSpPr>
          <p:spPr>
            <a:xfrm>
              <a:off x="1121633" y="4252991"/>
              <a:ext cx="1905" cy="1270"/>
            </a:xfrm>
            <a:custGeom>
              <a:avLst/>
              <a:gdLst/>
              <a:ahLst/>
              <a:cxnLst/>
              <a:rect l="l" t="t" r="r" b="b"/>
              <a:pathLst>
                <a:path w="1905" h="1270">
                  <a:moveTo>
                    <a:pt x="0" y="0"/>
                  </a:moveTo>
                  <a:lnTo>
                    <a:pt x="1774" y="0"/>
                  </a:lnTo>
                </a:path>
                <a:path w="1905" h="1270">
                  <a:moveTo>
                    <a:pt x="25" y="886"/>
                  </a:moveTo>
                  <a:lnTo>
                    <a:pt x="1799" y="88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" name="object 1069"/>
            <p:cNvSpPr/>
            <p:nvPr/>
          </p:nvSpPr>
          <p:spPr>
            <a:xfrm>
              <a:off x="112264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" name="object 1070"/>
            <p:cNvSpPr/>
            <p:nvPr/>
          </p:nvSpPr>
          <p:spPr>
            <a:xfrm>
              <a:off x="112353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" name="object 1071"/>
            <p:cNvSpPr/>
            <p:nvPr/>
          </p:nvSpPr>
          <p:spPr>
            <a:xfrm>
              <a:off x="1124409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" name="object 1072"/>
            <p:cNvSpPr/>
            <p:nvPr/>
          </p:nvSpPr>
          <p:spPr>
            <a:xfrm>
              <a:off x="112470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" name="object 1073"/>
            <p:cNvSpPr/>
            <p:nvPr/>
          </p:nvSpPr>
          <p:spPr>
            <a:xfrm>
              <a:off x="112475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" name="object 1074"/>
            <p:cNvSpPr/>
            <p:nvPr/>
          </p:nvSpPr>
          <p:spPr>
            <a:xfrm>
              <a:off x="1123902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01" y="0"/>
                  </a:moveTo>
                  <a:lnTo>
                    <a:pt x="1875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" name="object 1075"/>
            <p:cNvSpPr/>
            <p:nvPr/>
          </p:nvSpPr>
          <p:spPr>
            <a:xfrm>
              <a:off x="112491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" name="object 1076"/>
            <p:cNvSpPr/>
            <p:nvPr/>
          </p:nvSpPr>
          <p:spPr>
            <a:xfrm>
              <a:off x="1125030" y="42536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" name="object 1077"/>
            <p:cNvSpPr/>
            <p:nvPr/>
          </p:nvSpPr>
          <p:spPr>
            <a:xfrm>
              <a:off x="1125055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" name="object 1078"/>
            <p:cNvSpPr/>
            <p:nvPr/>
          </p:nvSpPr>
          <p:spPr>
            <a:xfrm>
              <a:off x="1124193" y="425373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76" y="0"/>
                  </a:moveTo>
                  <a:lnTo>
                    <a:pt x="185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" name="object 1079"/>
            <p:cNvSpPr/>
            <p:nvPr/>
          </p:nvSpPr>
          <p:spPr>
            <a:xfrm>
              <a:off x="112721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" name="object 1080"/>
            <p:cNvSpPr/>
            <p:nvPr/>
          </p:nvSpPr>
          <p:spPr>
            <a:xfrm>
              <a:off x="112737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" name="object 1081"/>
            <p:cNvSpPr/>
            <p:nvPr/>
          </p:nvSpPr>
          <p:spPr>
            <a:xfrm>
              <a:off x="1126589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38" y="0"/>
                  </a:moveTo>
                  <a:lnTo>
                    <a:pt x="1812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" name="object 1082"/>
            <p:cNvSpPr/>
            <p:nvPr/>
          </p:nvSpPr>
          <p:spPr>
            <a:xfrm>
              <a:off x="1127577" y="42533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" name="object 1083"/>
            <p:cNvSpPr/>
            <p:nvPr/>
          </p:nvSpPr>
          <p:spPr>
            <a:xfrm>
              <a:off x="1127678" y="425309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" name="object 1084"/>
            <p:cNvSpPr/>
            <p:nvPr/>
          </p:nvSpPr>
          <p:spPr>
            <a:xfrm>
              <a:off x="1127767" y="4250978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55"/>
                  </a:moveTo>
                  <a:lnTo>
                    <a:pt x="887" y="145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" name="object 1085"/>
            <p:cNvSpPr/>
            <p:nvPr/>
          </p:nvSpPr>
          <p:spPr>
            <a:xfrm>
              <a:off x="1127868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" name="object 1086"/>
            <p:cNvSpPr/>
            <p:nvPr/>
          </p:nvSpPr>
          <p:spPr>
            <a:xfrm>
              <a:off x="112795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" name="object 1087"/>
            <p:cNvSpPr/>
            <p:nvPr/>
          </p:nvSpPr>
          <p:spPr>
            <a:xfrm>
              <a:off x="112944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" name="object 1088"/>
            <p:cNvSpPr/>
            <p:nvPr/>
          </p:nvSpPr>
          <p:spPr>
            <a:xfrm>
              <a:off x="112989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" name="object 1089"/>
            <p:cNvSpPr/>
            <p:nvPr/>
          </p:nvSpPr>
          <p:spPr>
            <a:xfrm>
              <a:off x="1129985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" name="object 1090"/>
            <p:cNvSpPr/>
            <p:nvPr/>
          </p:nvSpPr>
          <p:spPr>
            <a:xfrm>
              <a:off x="113008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" name="object 1091"/>
            <p:cNvSpPr/>
            <p:nvPr/>
          </p:nvSpPr>
          <p:spPr>
            <a:xfrm>
              <a:off x="1130213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" name="object 1092"/>
            <p:cNvSpPr/>
            <p:nvPr/>
          </p:nvSpPr>
          <p:spPr>
            <a:xfrm>
              <a:off x="1130302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" name="object 1093"/>
            <p:cNvSpPr/>
            <p:nvPr/>
          </p:nvSpPr>
          <p:spPr>
            <a:xfrm>
              <a:off x="1130403" y="425268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01"/>
                  </a:moveTo>
                  <a:lnTo>
                    <a:pt x="887" y="6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" name="object 1094"/>
            <p:cNvSpPr/>
            <p:nvPr/>
          </p:nvSpPr>
          <p:spPr>
            <a:xfrm>
              <a:off x="113049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" name="object 1095"/>
            <p:cNvSpPr/>
            <p:nvPr/>
          </p:nvSpPr>
          <p:spPr>
            <a:xfrm>
              <a:off x="113059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" name="object 1096"/>
            <p:cNvSpPr/>
            <p:nvPr/>
          </p:nvSpPr>
          <p:spPr>
            <a:xfrm>
              <a:off x="113238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" name="object 1097"/>
            <p:cNvSpPr/>
            <p:nvPr/>
          </p:nvSpPr>
          <p:spPr>
            <a:xfrm>
              <a:off x="1132519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" name="object 1098"/>
            <p:cNvSpPr/>
            <p:nvPr/>
          </p:nvSpPr>
          <p:spPr>
            <a:xfrm>
              <a:off x="1131759" y="425387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38" y="0"/>
                  </a:moveTo>
                  <a:lnTo>
                    <a:pt x="1812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" name="object 1099"/>
            <p:cNvSpPr/>
            <p:nvPr/>
          </p:nvSpPr>
          <p:spPr>
            <a:xfrm>
              <a:off x="1132786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" name="object 1100"/>
            <p:cNvSpPr/>
            <p:nvPr/>
          </p:nvSpPr>
          <p:spPr>
            <a:xfrm>
              <a:off x="1132887" y="42535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" name="object 1101"/>
            <p:cNvSpPr/>
            <p:nvPr/>
          </p:nvSpPr>
          <p:spPr>
            <a:xfrm>
              <a:off x="1132988" y="425300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3"/>
                  </a:moveTo>
                  <a:lnTo>
                    <a:pt x="887" y="44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" name="object 1102"/>
            <p:cNvSpPr/>
            <p:nvPr/>
          </p:nvSpPr>
          <p:spPr>
            <a:xfrm>
              <a:off x="1133077" y="425170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95"/>
                  </a:moveTo>
                  <a:lnTo>
                    <a:pt x="887" y="109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" name="object 1103"/>
            <p:cNvSpPr/>
            <p:nvPr/>
          </p:nvSpPr>
          <p:spPr>
            <a:xfrm>
              <a:off x="1133166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" name="object 1104"/>
            <p:cNvSpPr/>
            <p:nvPr/>
          </p:nvSpPr>
          <p:spPr>
            <a:xfrm>
              <a:off x="113366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" name="object 1105"/>
            <p:cNvSpPr/>
            <p:nvPr/>
          </p:nvSpPr>
          <p:spPr>
            <a:xfrm>
              <a:off x="113414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" name="object 1106"/>
            <p:cNvSpPr/>
            <p:nvPr/>
          </p:nvSpPr>
          <p:spPr>
            <a:xfrm>
              <a:off x="113428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" name="object 1107"/>
            <p:cNvSpPr/>
            <p:nvPr/>
          </p:nvSpPr>
          <p:spPr>
            <a:xfrm>
              <a:off x="113515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" name="object 1108"/>
            <p:cNvSpPr/>
            <p:nvPr/>
          </p:nvSpPr>
          <p:spPr>
            <a:xfrm>
              <a:off x="1135206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" name="object 1109"/>
            <p:cNvSpPr/>
            <p:nvPr/>
          </p:nvSpPr>
          <p:spPr>
            <a:xfrm>
              <a:off x="113525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" name="object 1110"/>
            <p:cNvSpPr/>
            <p:nvPr/>
          </p:nvSpPr>
          <p:spPr>
            <a:xfrm>
              <a:off x="113542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" name="object 1111"/>
            <p:cNvSpPr/>
            <p:nvPr/>
          </p:nvSpPr>
          <p:spPr>
            <a:xfrm>
              <a:off x="1135536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" name="object 1112"/>
            <p:cNvSpPr/>
            <p:nvPr/>
          </p:nvSpPr>
          <p:spPr>
            <a:xfrm>
              <a:off x="1135612" y="42534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" name="object 1113"/>
            <p:cNvSpPr/>
            <p:nvPr/>
          </p:nvSpPr>
          <p:spPr>
            <a:xfrm>
              <a:off x="1135713" y="42535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" name="object 1114"/>
            <p:cNvSpPr/>
            <p:nvPr/>
          </p:nvSpPr>
          <p:spPr>
            <a:xfrm>
              <a:off x="1135802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" name="object 1115"/>
            <p:cNvSpPr/>
            <p:nvPr/>
          </p:nvSpPr>
          <p:spPr>
            <a:xfrm>
              <a:off x="113676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" name="object 1116"/>
            <p:cNvSpPr/>
            <p:nvPr/>
          </p:nvSpPr>
          <p:spPr>
            <a:xfrm>
              <a:off x="113757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" name="object 1117"/>
            <p:cNvSpPr/>
            <p:nvPr/>
          </p:nvSpPr>
          <p:spPr>
            <a:xfrm>
              <a:off x="113779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" name="object 1118"/>
            <p:cNvSpPr/>
            <p:nvPr/>
          </p:nvSpPr>
          <p:spPr>
            <a:xfrm>
              <a:off x="113800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" name="object 1119"/>
            <p:cNvSpPr/>
            <p:nvPr/>
          </p:nvSpPr>
          <p:spPr>
            <a:xfrm>
              <a:off x="1138108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" name="object 1120"/>
            <p:cNvSpPr/>
            <p:nvPr/>
          </p:nvSpPr>
          <p:spPr>
            <a:xfrm>
              <a:off x="1138197" y="42535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" name="object 1121"/>
            <p:cNvSpPr/>
            <p:nvPr/>
          </p:nvSpPr>
          <p:spPr>
            <a:xfrm>
              <a:off x="1138298" y="42536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" name="object 1122"/>
            <p:cNvSpPr/>
            <p:nvPr/>
          </p:nvSpPr>
          <p:spPr>
            <a:xfrm>
              <a:off x="1138387" y="425297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55"/>
                  </a:moveTo>
                  <a:lnTo>
                    <a:pt x="887" y="45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" name="object 1123"/>
            <p:cNvSpPr/>
            <p:nvPr/>
          </p:nvSpPr>
          <p:spPr>
            <a:xfrm>
              <a:off x="113942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" name="object 1124"/>
            <p:cNvSpPr/>
            <p:nvPr/>
          </p:nvSpPr>
          <p:spPr>
            <a:xfrm>
              <a:off x="114049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" name="object 1125"/>
            <p:cNvSpPr/>
            <p:nvPr/>
          </p:nvSpPr>
          <p:spPr>
            <a:xfrm>
              <a:off x="114064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" name="object 1126"/>
            <p:cNvSpPr/>
            <p:nvPr/>
          </p:nvSpPr>
          <p:spPr>
            <a:xfrm>
              <a:off x="1139857" y="425387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63" y="0"/>
                  </a:moveTo>
                  <a:lnTo>
                    <a:pt x="183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" name="object 1127"/>
            <p:cNvSpPr/>
            <p:nvPr/>
          </p:nvSpPr>
          <p:spPr>
            <a:xfrm>
              <a:off x="114084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" name="object 1128"/>
            <p:cNvSpPr/>
            <p:nvPr/>
          </p:nvSpPr>
          <p:spPr>
            <a:xfrm>
              <a:off x="1140934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" name="object 1129"/>
            <p:cNvSpPr/>
            <p:nvPr/>
          </p:nvSpPr>
          <p:spPr>
            <a:xfrm>
              <a:off x="1141023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" name="object 1130"/>
            <p:cNvSpPr/>
            <p:nvPr/>
          </p:nvSpPr>
          <p:spPr>
            <a:xfrm>
              <a:off x="1142835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" name="object 1131"/>
            <p:cNvSpPr/>
            <p:nvPr/>
          </p:nvSpPr>
          <p:spPr>
            <a:xfrm>
              <a:off x="114288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" name="object 1132"/>
            <p:cNvSpPr/>
            <p:nvPr/>
          </p:nvSpPr>
          <p:spPr>
            <a:xfrm>
              <a:off x="114325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" name="object 1133"/>
            <p:cNvSpPr/>
            <p:nvPr/>
          </p:nvSpPr>
          <p:spPr>
            <a:xfrm>
              <a:off x="1143355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" name="object 1134"/>
            <p:cNvSpPr/>
            <p:nvPr/>
          </p:nvSpPr>
          <p:spPr>
            <a:xfrm>
              <a:off x="1143405" y="42533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" name="object 1135"/>
            <p:cNvSpPr/>
            <p:nvPr/>
          </p:nvSpPr>
          <p:spPr>
            <a:xfrm>
              <a:off x="1143507" y="42534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" name="object 1136"/>
            <p:cNvSpPr/>
            <p:nvPr/>
          </p:nvSpPr>
          <p:spPr>
            <a:xfrm>
              <a:off x="1143608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" name="object 1137"/>
            <p:cNvSpPr/>
            <p:nvPr/>
          </p:nvSpPr>
          <p:spPr>
            <a:xfrm>
              <a:off x="114365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" name="object 1138"/>
            <p:cNvSpPr/>
            <p:nvPr/>
          </p:nvSpPr>
          <p:spPr>
            <a:xfrm>
              <a:off x="114466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" name="object 1139"/>
            <p:cNvSpPr/>
            <p:nvPr/>
          </p:nvSpPr>
          <p:spPr>
            <a:xfrm>
              <a:off x="114492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" name="object 1140"/>
            <p:cNvSpPr/>
            <p:nvPr/>
          </p:nvSpPr>
          <p:spPr>
            <a:xfrm>
              <a:off x="114554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" name="object 1141"/>
            <p:cNvSpPr/>
            <p:nvPr/>
          </p:nvSpPr>
          <p:spPr>
            <a:xfrm>
              <a:off x="114585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" name="object 1142"/>
            <p:cNvSpPr/>
            <p:nvPr/>
          </p:nvSpPr>
          <p:spPr>
            <a:xfrm>
              <a:off x="114602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" name="object 1143"/>
            <p:cNvSpPr/>
            <p:nvPr/>
          </p:nvSpPr>
          <p:spPr>
            <a:xfrm>
              <a:off x="1146054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" name="object 1144"/>
            <p:cNvSpPr/>
            <p:nvPr/>
          </p:nvSpPr>
          <p:spPr>
            <a:xfrm>
              <a:off x="1145243" y="425385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" y="0"/>
                  </a:moveTo>
                  <a:lnTo>
                    <a:pt x="1786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" name="object 1145"/>
            <p:cNvSpPr/>
            <p:nvPr/>
          </p:nvSpPr>
          <p:spPr>
            <a:xfrm>
              <a:off x="1146219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" name="object 1146"/>
            <p:cNvSpPr/>
            <p:nvPr/>
          </p:nvSpPr>
          <p:spPr>
            <a:xfrm>
              <a:off x="114625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" name="object 1147"/>
            <p:cNvSpPr/>
            <p:nvPr/>
          </p:nvSpPr>
          <p:spPr>
            <a:xfrm>
              <a:off x="114640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" name="object 1148"/>
            <p:cNvSpPr/>
            <p:nvPr/>
          </p:nvSpPr>
          <p:spPr>
            <a:xfrm>
              <a:off x="114724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" name="object 1149"/>
            <p:cNvSpPr/>
            <p:nvPr/>
          </p:nvSpPr>
          <p:spPr>
            <a:xfrm>
              <a:off x="114741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" name="object 1150"/>
            <p:cNvSpPr/>
            <p:nvPr/>
          </p:nvSpPr>
          <p:spPr>
            <a:xfrm>
              <a:off x="114814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" name="object 1151"/>
            <p:cNvSpPr/>
            <p:nvPr/>
          </p:nvSpPr>
          <p:spPr>
            <a:xfrm>
              <a:off x="114824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" name="object 1152"/>
            <p:cNvSpPr/>
            <p:nvPr/>
          </p:nvSpPr>
          <p:spPr>
            <a:xfrm>
              <a:off x="114855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" name="object 1153"/>
            <p:cNvSpPr/>
            <p:nvPr/>
          </p:nvSpPr>
          <p:spPr>
            <a:xfrm>
              <a:off x="1148665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" name="object 1154"/>
            <p:cNvSpPr/>
            <p:nvPr/>
          </p:nvSpPr>
          <p:spPr>
            <a:xfrm>
              <a:off x="1148715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" name="object 1155"/>
            <p:cNvSpPr/>
            <p:nvPr/>
          </p:nvSpPr>
          <p:spPr>
            <a:xfrm>
              <a:off x="1148804" y="42532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" name="object 1156"/>
            <p:cNvSpPr/>
            <p:nvPr/>
          </p:nvSpPr>
          <p:spPr>
            <a:xfrm>
              <a:off x="1148855" y="42536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" name="object 1157"/>
            <p:cNvSpPr/>
            <p:nvPr/>
          </p:nvSpPr>
          <p:spPr>
            <a:xfrm>
              <a:off x="114891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" name="object 1158"/>
            <p:cNvSpPr/>
            <p:nvPr/>
          </p:nvSpPr>
          <p:spPr>
            <a:xfrm>
              <a:off x="1151035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" name="object 1159"/>
            <p:cNvSpPr/>
            <p:nvPr/>
          </p:nvSpPr>
          <p:spPr>
            <a:xfrm>
              <a:off x="1151313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" name="object 1160"/>
            <p:cNvSpPr/>
            <p:nvPr/>
          </p:nvSpPr>
          <p:spPr>
            <a:xfrm>
              <a:off x="1151351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" name="object 1161"/>
            <p:cNvSpPr/>
            <p:nvPr/>
          </p:nvSpPr>
          <p:spPr>
            <a:xfrm>
              <a:off x="115140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" name="object 1162"/>
            <p:cNvSpPr/>
            <p:nvPr/>
          </p:nvSpPr>
          <p:spPr>
            <a:xfrm>
              <a:off x="1151453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" name="object 1163"/>
            <p:cNvSpPr/>
            <p:nvPr/>
          </p:nvSpPr>
          <p:spPr>
            <a:xfrm>
              <a:off x="115150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" name="object 1164"/>
            <p:cNvSpPr/>
            <p:nvPr/>
          </p:nvSpPr>
          <p:spPr>
            <a:xfrm>
              <a:off x="1151529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5" name="object 1165"/>
            <p:cNvSpPr/>
            <p:nvPr/>
          </p:nvSpPr>
          <p:spPr>
            <a:xfrm>
              <a:off x="115173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6" name="object 1166"/>
            <p:cNvSpPr/>
            <p:nvPr/>
          </p:nvSpPr>
          <p:spPr>
            <a:xfrm>
              <a:off x="115291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" name="object 1167"/>
            <p:cNvSpPr/>
            <p:nvPr/>
          </p:nvSpPr>
          <p:spPr>
            <a:xfrm>
              <a:off x="115320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" name="object 1168"/>
            <p:cNvSpPr/>
            <p:nvPr/>
          </p:nvSpPr>
          <p:spPr>
            <a:xfrm>
              <a:off x="115337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" name="object 1169"/>
            <p:cNvSpPr/>
            <p:nvPr/>
          </p:nvSpPr>
          <p:spPr>
            <a:xfrm>
              <a:off x="115359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" name="object 1170"/>
            <p:cNvSpPr/>
            <p:nvPr/>
          </p:nvSpPr>
          <p:spPr>
            <a:xfrm>
              <a:off x="1153696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" name="object 1171"/>
            <p:cNvSpPr/>
            <p:nvPr/>
          </p:nvSpPr>
          <p:spPr>
            <a:xfrm>
              <a:off x="115377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" name="object 1172"/>
            <p:cNvSpPr/>
            <p:nvPr/>
          </p:nvSpPr>
          <p:spPr>
            <a:xfrm>
              <a:off x="1153873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" name="object 1173"/>
            <p:cNvSpPr/>
            <p:nvPr/>
          </p:nvSpPr>
          <p:spPr>
            <a:xfrm>
              <a:off x="1153924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" name="object 1174"/>
            <p:cNvSpPr/>
            <p:nvPr/>
          </p:nvSpPr>
          <p:spPr>
            <a:xfrm>
              <a:off x="1153962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" name="object 1175"/>
            <p:cNvSpPr/>
            <p:nvPr/>
          </p:nvSpPr>
          <p:spPr>
            <a:xfrm>
              <a:off x="1154025" y="4250270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62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" name="object 1176"/>
            <p:cNvSpPr/>
            <p:nvPr/>
          </p:nvSpPr>
          <p:spPr>
            <a:xfrm>
              <a:off x="1154165" y="425286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2"/>
                  </a:moveTo>
                  <a:lnTo>
                    <a:pt x="887" y="5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" name="object 1177"/>
            <p:cNvSpPr/>
            <p:nvPr/>
          </p:nvSpPr>
          <p:spPr>
            <a:xfrm>
              <a:off x="115421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" name="object 1178"/>
            <p:cNvSpPr/>
            <p:nvPr/>
          </p:nvSpPr>
          <p:spPr>
            <a:xfrm>
              <a:off x="115425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" name="object 1179"/>
            <p:cNvSpPr/>
            <p:nvPr/>
          </p:nvSpPr>
          <p:spPr>
            <a:xfrm>
              <a:off x="1156015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" name="object 1180"/>
            <p:cNvSpPr/>
            <p:nvPr/>
          </p:nvSpPr>
          <p:spPr>
            <a:xfrm>
              <a:off x="115604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" name="object 1181"/>
            <p:cNvSpPr/>
            <p:nvPr/>
          </p:nvSpPr>
          <p:spPr>
            <a:xfrm>
              <a:off x="115610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" name="object 1182"/>
            <p:cNvSpPr/>
            <p:nvPr/>
          </p:nvSpPr>
          <p:spPr>
            <a:xfrm>
              <a:off x="115618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" name="object 1183"/>
            <p:cNvSpPr/>
            <p:nvPr/>
          </p:nvSpPr>
          <p:spPr>
            <a:xfrm>
              <a:off x="1156268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" name="object 1184"/>
            <p:cNvSpPr/>
            <p:nvPr/>
          </p:nvSpPr>
          <p:spPr>
            <a:xfrm>
              <a:off x="1156344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" name="object 1185"/>
            <p:cNvSpPr/>
            <p:nvPr/>
          </p:nvSpPr>
          <p:spPr>
            <a:xfrm>
              <a:off x="1156420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" name="object 1186"/>
            <p:cNvSpPr/>
            <p:nvPr/>
          </p:nvSpPr>
          <p:spPr>
            <a:xfrm>
              <a:off x="1156535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" name="object 1187"/>
            <p:cNvSpPr/>
            <p:nvPr/>
          </p:nvSpPr>
          <p:spPr>
            <a:xfrm>
              <a:off x="115661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" name="object 1188"/>
            <p:cNvSpPr/>
            <p:nvPr/>
          </p:nvSpPr>
          <p:spPr>
            <a:xfrm>
              <a:off x="1156661" y="42534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" name="object 1189"/>
            <p:cNvSpPr/>
            <p:nvPr/>
          </p:nvSpPr>
          <p:spPr>
            <a:xfrm>
              <a:off x="1156737" y="42535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" name="object 1190"/>
            <p:cNvSpPr/>
            <p:nvPr/>
          </p:nvSpPr>
          <p:spPr>
            <a:xfrm>
              <a:off x="1156801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" name="object 1191"/>
            <p:cNvSpPr/>
            <p:nvPr/>
          </p:nvSpPr>
          <p:spPr>
            <a:xfrm>
              <a:off x="115683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" name="object 1192"/>
            <p:cNvSpPr/>
            <p:nvPr/>
          </p:nvSpPr>
          <p:spPr>
            <a:xfrm>
              <a:off x="115799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" name="object 1193"/>
            <p:cNvSpPr/>
            <p:nvPr/>
          </p:nvSpPr>
          <p:spPr>
            <a:xfrm>
              <a:off x="1157777" y="425387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" name="object 1194"/>
            <p:cNvSpPr/>
            <p:nvPr/>
          </p:nvSpPr>
          <p:spPr>
            <a:xfrm>
              <a:off x="1159006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" name="object 1195"/>
            <p:cNvSpPr/>
            <p:nvPr/>
          </p:nvSpPr>
          <p:spPr>
            <a:xfrm>
              <a:off x="115913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" name="object 1196"/>
            <p:cNvSpPr/>
            <p:nvPr/>
          </p:nvSpPr>
          <p:spPr>
            <a:xfrm>
              <a:off x="1159183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" name="object 1197"/>
            <p:cNvSpPr/>
            <p:nvPr/>
          </p:nvSpPr>
          <p:spPr>
            <a:xfrm>
              <a:off x="115922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" name="object 1198"/>
            <p:cNvSpPr/>
            <p:nvPr/>
          </p:nvSpPr>
          <p:spPr>
            <a:xfrm>
              <a:off x="1159285" y="425256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64"/>
                  </a:moveTo>
                  <a:lnTo>
                    <a:pt x="887" y="6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" name="object 1199"/>
            <p:cNvSpPr/>
            <p:nvPr/>
          </p:nvSpPr>
          <p:spPr>
            <a:xfrm>
              <a:off x="1159335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" name="object 1200"/>
            <p:cNvSpPr/>
            <p:nvPr/>
          </p:nvSpPr>
          <p:spPr>
            <a:xfrm>
              <a:off x="1159373" y="42533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" name="object 1201"/>
            <p:cNvSpPr/>
            <p:nvPr/>
          </p:nvSpPr>
          <p:spPr>
            <a:xfrm>
              <a:off x="1159475" y="425294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74"/>
                  </a:moveTo>
                  <a:lnTo>
                    <a:pt x="887" y="47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" name="object 1202"/>
            <p:cNvSpPr/>
            <p:nvPr/>
          </p:nvSpPr>
          <p:spPr>
            <a:xfrm>
              <a:off x="115956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" name="object 1203"/>
            <p:cNvSpPr/>
            <p:nvPr/>
          </p:nvSpPr>
          <p:spPr>
            <a:xfrm>
              <a:off x="115958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" name="object 1204"/>
            <p:cNvSpPr/>
            <p:nvPr/>
          </p:nvSpPr>
          <p:spPr>
            <a:xfrm>
              <a:off x="116046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" name="object 1205"/>
            <p:cNvSpPr/>
            <p:nvPr/>
          </p:nvSpPr>
          <p:spPr>
            <a:xfrm>
              <a:off x="116127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" name="object 1206"/>
            <p:cNvSpPr/>
            <p:nvPr/>
          </p:nvSpPr>
          <p:spPr>
            <a:xfrm>
              <a:off x="116155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" name="object 1207"/>
            <p:cNvSpPr/>
            <p:nvPr/>
          </p:nvSpPr>
          <p:spPr>
            <a:xfrm>
              <a:off x="116173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" name="object 1208"/>
            <p:cNvSpPr/>
            <p:nvPr/>
          </p:nvSpPr>
          <p:spPr>
            <a:xfrm>
              <a:off x="1161832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" name="object 1209"/>
            <p:cNvSpPr/>
            <p:nvPr/>
          </p:nvSpPr>
          <p:spPr>
            <a:xfrm>
              <a:off x="1161908" y="425304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" name="object 1210"/>
            <p:cNvSpPr/>
            <p:nvPr/>
          </p:nvSpPr>
          <p:spPr>
            <a:xfrm>
              <a:off x="1161997" y="425311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" name="object 1211"/>
            <p:cNvSpPr/>
            <p:nvPr/>
          </p:nvSpPr>
          <p:spPr>
            <a:xfrm>
              <a:off x="1162098" y="42535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" name="object 1212"/>
            <p:cNvSpPr/>
            <p:nvPr/>
          </p:nvSpPr>
          <p:spPr>
            <a:xfrm>
              <a:off x="116406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" name="object 1213"/>
            <p:cNvSpPr/>
            <p:nvPr/>
          </p:nvSpPr>
          <p:spPr>
            <a:xfrm>
              <a:off x="1163365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01" y="0"/>
                  </a:moveTo>
                  <a:lnTo>
                    <a:pt x="1875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" name="object 1214"/>
            <p:cNvSpPr/>
            <p:nvPr/>
          </p:nvSpPr>
          <p:spPr>
            <a:xfrm>
              <a:off x="1164392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" name="object 1215"/>
            <p:cNvSpPr/>
            <p:nvPr/>
          </p:nvSpPr>
          <p:spPr>
            <a:xfrm>
              <a:off x="1164417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" name="object 1216"/>
            <p:cNvSpPr/>
            <p:nvPr/>
          </p:nvSpPr>
          <p:spPr>
            <a:xfrm>
              <a:off x="1164493" y="42532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" name="object 1217"/>
            <p:cNvSpPr/>
            <p:nvPr/>
          </p:nvSpPr>
          <p:spPr>
            <a:xfrm>
              <a:off x="1164594" y="4249928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396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" name="object 1218"/>
            <p:cNvSpPr/>
            <p:nvPr/>
          </p:nvSpPr>
          <p:spPr>
            <a:xfrm>
              <a:off x="1164683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" name="object 1219"/>
            <p:cNvSpPr/>
            <p:nvPr/>
          </p:nvSpPr>
          <p:spPr>
            <a:xfrm>
              <a:off x="1164772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" name="object 1220"/>
            <p:cNvSpPr/>
            <p:nvPr/>
          </p:nvSpPr>
          <p:spPr>
            <a:xfrm>
              <a:off x="116578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" name="object 1221"/>
            <p:cNvSpPr/>
            <p:nvPr/>
          </p:nvSpPr>
          <p:spPr>
            <a:xfrm>
              <a:off x="116582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" name="object 1222"/>
            <p:cNvSpPr/>
            <p:nvPr/>
          </p:nvSpPr>
          <p:spPr>
            <a:xfrm>
              <a:off x="116678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" name="object 1223"/>
            <p:cNvSpPr/>
            <p:nvPr/>
          </p:nvSpPr>
          <p:spPr>
            <a:xfrm>
              <a:off x="116700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" name="object 1224"/>
            <p:cNvSpPr/>
            <p:nvPr/>
          </p:nvSpPr>
          <p:spPr>
            <a:xfrm>
              <a:off x="116704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" name="object 1225"/>
            <p:cNvSpPr/>
            <p:nvPr/>
          </p:nvSpPr>
          <p:spPr>
            <a:xfrm>
              <a:off x="1167218" y="4246725"/>
              <a:ext cx="0" cy="7620"/>
            </a:xfrm>
            <a:custGeom>
              <a:avLst/>
              <a:gdLst/>
              <a:ahLst/>
              <a:cxnLst/>
              <a:rect l="l" t="t" r="r" b="b"/>
              <a:pathLst>
                <a:path h="7620">
                  <a:moveTo>
                    <a:pt x="0" y="716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" name="object 1226"/>
            <p:cNvSpPr/>
            <p:nvPr/>
          </p:nvSpPr>
          <p:spPr>
            <a:xfrm>
              <a:off x="1167306" y="425261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39"/>
                  </a:moveTo>
                  <a:lnTo>
                    <a:pt x="887" y="6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" name="object 1227"/>
            <p:cNvSpPr/>
            <p:nvPr/>
          </p:nvSpPr>
          <p:spPr>
            <a:xfrm>
              <a:off x="116742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" name="object 1228"/>
            <p:cNvSpPr/>
            <p:nvPr/>
          </p:nvSpPr>
          <p:spPr>
            <a:xfrm>
              <a:off x="1169537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" name="object 1229"/>
            <p:cNvSpPr/>
            <p:nvPr/>
          </p:nvSpPr>
          <p:spPr>
            <a:xfrm>
              <a:off x="116965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" name="object 1230"/>
            <p:cNvSpPr/>
            <p:nvPr/>
          </p:nvSpPr>
          <p:spPr>
            <a:xfrm>
              <a:off x="1169714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" name="object 1231"/>
            <p:cNvSpPr/>
            <p:nvPr/>
          </p:nvSpPr>
          <p:spPr>
            <a:xfrm>
              <a:off x="1169803" y="42533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" name="object 1232"/>
            <p:cNvSpPr/>
            <p:nvPr/>
          </p:nvSpPr>
          <p:spPr>
            <a:xfrm>
              <a:off x="1169854" y="425291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7"/>
                  </a:moveTo>
                  <a:lnTo>
                    <a:pt x="887" y="48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" name="object 1233"/>
            <p:cNvSpPr/>
            <p:nvPr/>
          </p:nvSpPr>
          <p:spPr>
            <a:xfrm>
              <a:off x="1169892" y="425283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25"/>
                  </a:moveTo>
                  <a:lnTo>
                    <a:pt x="887" y="5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" name="object 1234"/>
            <p:cNvSpPr/>
            <p:nvPr/>
          </p:nvSpPr>
          <p:spPr>
            <a:xfrm>
              <a:off x="1169055" y="4253802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52" y="0"/>
                  </a:moveTo>
                  <a:lnTo>
                    <a:pt x="1926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" name="object 1235"/>
            <p:cNvSpPr/>
            <p:nvPr/>
          </p:nvSpPr>
          <p:spPr>
            <a:xfrm>
              <a:off x="117093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" name="object 1236"/>
            <p:cNvSpPr/>
            <p:nvPr/>
          </p:nvSpPr>
          <p:spPr>
            <a:xfrm>
              <a:off x="117110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" name="object 1237"/>
            <p:cNvSpPr/>
            <p:nvPr/>
          </p:nvSpPr>
          <p:spPr>
            <a:xfrm>
              <a:off x="117210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" name="object 1238"/>
            <p:cNvSpPr/>
            <p:nvPr/>
          </p:nvSpPr>
          <p:spPr>
            <a:xfrm>
              <a:off x="1172160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" name="object 1239"/>
            <p:cNvSpPr/>
            <p:nvPr/>
          </p:nvSpPr>
          <p:spPr>
            <a:xfrm>
              <a:off x="1172338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" name="object 1240"/>
            <p:cNvSpPr/>
            <p:nvPr/>
          </p:nvSpPr>
          <p:spPr>
            <a:xfrm>
              <a:off x="1172515" y="4199456"/>
              <a:ext cx="0" cy="54610"/>
            </a:xfrm>
            <a:custGeom>
              <a:avLst/>
              <a:gdLst/>
              <a:ahLst/>
              <a:cxnLst/>
              <a:rect l="l" t="t" r="r" b="b"/>
              <a:pathLst>
                <a:path h="54610">
                  <a:moveTo>
                    <a:pt x="0" y="5443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" name="object 1241"/>
            <p:cNvSpPr/>
            <p:nvPr/>
          </p:nvSpPr>
          <p:spPr>
            <a:xfrm>
              <a:off x="117370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" name="object 1242"/>
            <p:cNvSpPr/>
            <p:nvPr/>
          </p:nvSpPr>
          <p:spPr>
            <a:xfrm>
              <a:off x="117403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" name="object 1243"/>
            <p:cNvSpPr/>
            <p:nvPr/>
          </p:nvSpPr>
          <p:spPr>
            <a:xfrm>
              <a:off x="1174505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" name="object 1244"/>
            <p:cNvSpPr/>
            <p:nvPr/>
          </p:nvSpPr>
          <p:spPr>
            <a:xfrm>
              <a:off x="117479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" name="object 1245"/>
            <p:cNvSpPr/>
            <p:nvPr/>
          </p:nvSpPr>
          <p:spPr>
            <a:xfrm>
              <a:off x="1174948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" name="object 1246"/>
            <p:cNvSpPr/>
            <p:nvPr/>
          </p:nvSpPr>
          <p:spPr>
            <a:xfrm>
              <a:off x="1175024" y="42535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" name="object 1247"/>
            <p:cNvSpPr/>
            <p:nvPr/>
          </p:nvSpPr>
          <p:spPr>
            <a:xfrm>
              <a:off x="1175164" y="4246915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975"/>
                  </a:moveTo>
                  <a:lnTo>
                    <a:pt x="0" y="0"/>
                  </a:lnTo>
                </a:path>
                <a:path h="6985">
                  <a:moveTo>
                    <a:pt x="0" y="6975"/>
                  </a:moveTo>
                  <a:lnTo>
                    <a:pt x="0" y="45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" name="object 1248"/>
            <p:cNvSpPr/>
            <p:nvPr/>
          </p:nvSpPr>
          <p:spPr>
            <a:xfrm>
              <a:off x="1175379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" name="object 1249"/>
            <p:cNvSpPr/>
            <p:nvPr/>
          </p:nvSpPr>
          <p:spPr>
            <a:xfrm>
              <a:off x="1177090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" name="object 1250"/>
            <p:cNvSpPr/>
            <p:nvPr/>
          </p:nvSpPr>
          <p:spPr>
            <a:xfrm>
              <a:off x="117733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" name="object 1251"/>
            <p:cNvSpPr/>
            <p:nvPr/>
          </p:nvSpPr>
          <p:spPr>
            <a:xfrm>
              <a:off x="117750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" name="object 1252"/>
            <p:cNvSpPr/>
            <p:nvPr/>
          </p:nvSpPr>
          <p:spPr>
            <a:xfrm>
              <a:off x="1177584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" name="object 1253"/>
            <p:cNvSpPr/>
            <p:nvPr/>
          </p:nvSpPr>
          <p:spPr>
            <a:xfrm>
              <a:off x="1177660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" name="object 1254"/>
            <p:cNvSpPr/>
            <p:nvPr/>
          </p:nvSpPr>
          <p:spPr>
            <a:xfrm>
              <a:off x="1177736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" name="object 1255"/>
            <p:cNvSpPr/>
            <p:nvPr/>
          </p:nvSpPr>
          <p:spPr>
            <a:xfrm>
              <a:off x="1177800" y="42533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" name="object 1256"/>
            <p:cNvSpPr/>
            <p:nvPr/>
          </p:nvSpPr>
          <p:spPr>
            <a:xfrm>
              <a:off x="1177838" y="425295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8"/>
                  </a:moveTo>
                  <a:lnTo>
                    <a:pt x="887" y="46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" name="object 1257"/>
            <p:cNvSpPr/>
            <p:nvPr/>
          </p:nvSpPr>
          <p:spPr>
            <a:xfrm>
              <a:off x="1177926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" name="object 1258"/>
            <p:cNvSpPr/>
            <p:nvPr/>
          </p:nvSpPr>
          <p:spPr>
            <a:xfrm>
              <a:off x="117797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" name="object 1259"/>
            <p:cNvSpPr/>
            <p:nvPr/>
          </p:nvSpPr>
          <p:spPr>
            <a:xfrm>
              <a:off x="117875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" name="object 1260"/>
            <p:cNvSpPr/>
            <p:nvPr/>
          </p:nvSpPr>
          <p:spPr>
            <a:xfrm>
              <a:off x="117890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" name="object 1261"/>
            <p:cNvSpPr/>
            <p:nvPr/>
          </p:nvSpPr>
          <p:spPr>
            <a:xfrm>
              <a:off x="117977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" name="object 1262"/>
            <p:cNvSpPr/>
            <p:nvPr/>
          </p:nvSpPr>
          <p:spPr>
            <a:xfrm>
              <a:off x="117984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" name="object 1263"/>
            <p:cNvSpPr/>
            <p:nvPr/>
          </p:nvSpPr>
          <p:spPr>
            <a:xfrm>
              <a:off x="117995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" name="object 1264"/>
            <p:cNvSpPr/>
            <p:nvPr/>
          </p:nvSpPr>
          <p:spPr>
            <a:xfrm>
              <a:off x="1180182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" name="object 1265"/>
            <p:cNvSpPr/>
            <p:nvPr/>
          </p:nvSpPr>
          <p:spPr>
            <a:xfrm>
              <a:off x="1180245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" name="object 1266"/>
            <p:cNvSpPr/>
            <p:nvPr/>
          </p:nvSpPr>
          <p:spPr>
            <a:xfrm>
              <a:off x="1180322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" name="object 1267"/>
            <p:cNvSpPr/>
            <p:nvPr/>
          </p:nvSpPr>
          <p:spPr>
            <a:xfrm>
              <a:off x="1180423" y="425324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" name="object 1268"/>
            <p:cNvSpPr/>
            <p:nvPr/>
          </p:nvSpPr>
          <p:spPr>
            <a:xfrm>
              <a:off x="1180524" y="425314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" name="object 1269"/>
            <p:cNvSpPr/>
            <p:nvPr/>
          </p:nvSpPr>
          <p:spPr>
            <a:xfrm>
              <a:off x="118060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" name="object 1270"/>
            <p:cNvSpPr/>
            <p:nvPr/>
          </p:nvSpPr>
          <p:spPr>
            <a:xfrm>
              <a:off x="1180714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" name="object 1271"/>
            <p:cNvSpPr/>
            <p:nvPr/>
          </p:nvSpPr>
          <p:spPr>
            <a:xfrm>
              <a:off x="118138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" name="object 1272"/>
            <p:cNvSpPr/>
            <p:nvPr/>
          </p:nvSpPr>
          <p:spPr>
            <a:xfrm>
              <a:off x="118290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" name="object 1273"/>
            <p:cNvSpPr/>
            <p:nvPr/>
          </p:nvSpPr>
          <p:spPr>
            <a:xfrm>
              <a:off x="1182945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" name="object 1274"/>
            <p:cNvSpPr/>
            <p:nvPr/>
          </p:nvSpPr>
          <p:spPr>
            <a:xfrm>
              <a:off x="118298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" name="object 1275"/>
            <p:cNvSpPr/>
            <p:nvPr/>
          </p:nvSpPr>
          <p:spPr>
            <a:xfrm>
              <a:off x="1183046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" name="object 1276"/>
            <p:cNvSpPr/>
            <p:nvPr/>
          </p:nvSpPr>
          <p:spPr>
            <a:xfrm>
              <a:off x="118313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" name="object 1277"/>
            <p:cNvSpPr/>
            <p:nvPr/>
          </p:nvSpPr>
          <p:spPr>
            <a:xfrm>
              <a:off x="1183173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" name="object 1278"/>
            <p:cNvSpPr/>
            <p:nvPr/>
          </p:nvSpPr>
          <p:spPr>
            <a:xfrm>
              <a:off x="1183224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" name="object 1279"/>
            <p:cNvSpPr/>
            <p:nvPr/>
          </p:nvSpPr>
          <p:spPr>
            <a:xfrm>
              <a:off x="1183338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" name="object 1280"/>
            <p:cNvSpPr/>
            <p:nvPr/>
          </p:nvSpPr>
          <p:spPr>
            <a:xfrm>
              <a:off x="118446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" name="object 1281"/>
            <p:cNvSpPr/>
            <p:nvPr/>
          </p:nvSpPr>
          <p:spPr>
            <a:xfrm>
              <a:off x="118523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" name="object 1282"/>
            <p:cNvSpPr/>
            <p:nvPr/>
          </p:nvSpPr>
          <p:spPr>
            <a:xfrm>
              <a:off x="118537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" name="object 1283"/>
            <p:cNvSpPr/>
            <p:nvPr/>
          </p:nvSpPr>
          <p:spPr>
            <a:xfrm>
              <a:off x="118544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" name="object 1284"/>
            <p:cNvSpPr/>
            <p:nvPr/>
          </p:nvSpPr>
          <p:spPr>
            <a:xfrm>
              <a:off x="1185492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" name="object 1285"/>
            <p:cNvSpPr/>
            <p:nvPr/>
          </p:nvSpPr>
          <p:spPr>
            <a:xfrm>
              <a:off x="1185543" y="42535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" name="object 1286"/>
            <p:cNvSpPr/>
            <p:nvPr/>
          </p:nvSpPr>
          <p:spPr>
            <a:xfrm>
              <a:off x="1185593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" name="object 1287"/>
            <p:cNvSpPr/>
            <p:nvPr/>
          </p:nvSpPr>
          <p:spPr>
            <a:xfrm>
              <a:off x="1185657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" name="object 1288"/>
            <p:cNvSpPr/>
            <p:nvPr/>
          </p:nvSpPr>
          <p:spPr>
            <a:xfrm>
              <a:off x="1185695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" name="object 1289"/>
            <p:cNvSpPr/>
            <p:nvPr/>
          </p:nvSpPr>
          <p:spPr>
            <a:xfrm>
              <a:off x="1185733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" name="object 1290"/>
            <p:cNvSpPr/>
            <p:nvPr/>
          </p:nvSpPr>
          <p:spPr>
            <a:xfrm>
              <a:off x="1185822" y="42533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" name="object 1291"/>
            <p:cNvSpPr/>
            <p:nvPr/>
          </p:nvSpPr>
          <p:spPr>
            <a:xfrm>
              <a:off x="118587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" name="object 1292"/>
            <p:cNvSpPr/>
            <p:nvPr/>
          </p:nvSpPr>
          <p:spPr>
            <a:xfrm>
              <a:off x="1186861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" name="object 1293"/>
            <p:cNvSpPr/>
            <p:nvPr/>
          </p:nvSpPr>
          <p:spPr>
            <a:xfrm>
              <a:off x="118795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" name="object 1294"/>
            <p:cNvSpPr/>
            <p:nvPr/>
          </p:nvSpPr>
          <p:spPr>
            <a:xfrm>
              <a:off x="1187241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50" y="0"/>
                  </a:moveTo>
                  <a:lnTo>
                    <a:pt x="182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" name="object 1295"/>
            <p:cNvSpPr/>
            <p:nvPr/>
          </p:nvSpPr>
          <p:spPr>
            <a:xfrm>
              <a:off x="118828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" name="object 1296"/>
            <p:cNvSpPr/>
            <p:nvPr/>
          </p:nvSpPr>
          <p:spPr>
            <a:xfrm>
              <a:off x="1188356" y="42536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" name="object 1297"/>
            <p:cNvSpPr/>
            <p:nvPr/>
          </p:nvSpPr>
          <p:spPr>
            <a:xfrm>
              <a:off x="1188457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" name="object 1298"/>
            <p:cNvSpPr/>
            <p:nvPr/>
          </p:nvSpPr>
          <p:spPr>
            <a:xfrm>
              <a:off x="1188546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" name="object 1299"/>
            <p:cNvSpPr/>
            <p:nvPr/>
          </p:nvSpPr>
          <p:spPr>
            <a:xfrm>
              <a:off x="118904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" name="object 1300"/>
            <p:cNvSpPr/>
            <p:nvPr/>
          </p:nvSpPr>
          <p:spPr>
            <a:xfrm>
              <a:off x="119027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" name="object 1301"/>
            <p:cNvSpPr/>
            <p:nvPr/>
          </p:nvSpPr>
          <p:spPr>
            <a:xfrm>
              <a:off x="1190333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" name="object 1302"/>
            <p:cNvSpPr/>
            <p:nvPr/>
          </p:nvSpPr>
          <p:spPr>
            <a:xfrm>
              <a:off x="119059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" name="object 1303"/>
            <p:cNvSpPr/>
            <p:nvPr/>
          </p:nvSpPr>
          <p:spPr>
            <a:xfrm>
              <a:off x="1190663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" name="object 1304"/>
            <p:cNvSpPr/>
            <p:nvPr/>
          </p:nvSpPr>
          <p:spPr>
            <a:xfrm>
              <a:off x="1190789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" name="object 1305"/>
            <p:cNvSpPr/>
            <p:nvPr/>
          </p:nvSpPr>
          <p:spPr>
            <a:xfrm>
              <a:off x="1189953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38" y="0"/>
                  </a:moveTo>
                  <a:lnTo>
                    <a:pt x="1812" y="0"/>
                  </a:lnTo>
                </a:path>
                <a:path w="1905">
                  <a:moveTo>
                    <a:pt x="101" y="0"/>
                  </a:moveTo>
                  <a:lnTo>
                    <a:pt x="1875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6" name="object 1306"/>
            <p:cNvSpPr/>
            <p:nvPr/>
          </p:nvSpPr>
          <p:spPr>
            <a:xfrm>
              <a:off x="1190979" y="42535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7" name="object 1307"/>
            <p:cNvSpPr/>
            <p:nvPr/>
          </p:nvSpPr>
          <p:spPr>
            <a:xfrm>
              <a:off x="1191030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" name="object 1308"/>
            <p:cNvSpPr/>
            <p:nvPr/>
          </p:nvSpPr>
          <p:spPr>
            <a:xfrm>
              <a:off x="1191081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" name="object 1309"/>
            <p:cNvSpPr/>
            <p:nvPr/>
          </p:nvSpPr>
          <p:spPr>
            <a:xfrm>
              <a:off x="119116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" name="object 1310"/>
            <p:cNvSpPr/>
            <p:nvPr/>
          </p:nvSpPr>
          <p:spPr>
            <a:xfrm>
              <a:off x="119217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" name="object 1311"/>
            <p:cNvSpPr/>
            <p:nvPr/>
          </p:nvSpPr>
          <p:spPr>
            <a:xfrm>
              <a:off x="119303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" name="object 1312"/>
            <p:cNvSpPr/>
            <p:nvPr/>
          </p:nvSpPr>
          <p:spPr>
            <a:xfrm>
              <a:off x="119319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" name="object 1313"/>
            <p:cNvSpPr/>
            <p:nvPr/>
          </p:nvSpPr>
          <p:spPr>
            <a:xfrm>
              <a:off x="1193235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" name="object 1314"/>
            <p:cNvSpPr/>
            <p:nvPr/>
          </p:nvSpPr>
          <p:spPr>
            <a:xfrm>
              <a:off x="119329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" name="object 1315"/>
            <p:cNvSpPr/>
            <p:nvPr/>
          </p:nvSpPr>
          <p:spPr>
            <a:xfrm>
              <a:off x="119346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" name="object 1316"/>
            <p:cNvSpPr/>
            <p:nvPr/>
          </p:nvSpPr>
          <p:spPr>
            <a:xfrm>
              <a:off x="1193577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" name="object 1317"/>
            <p:cNvSpPr/>
            <p:nvPr/>
          </p:nvSpPr>
          <p:spPr>
            <a:xfrm>
              <a:off x="119361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" name="object 1318"/>
            <p:cNvSpPr/>
            <p:nvPr/>
          </p:nvSpPr>
          <p:spPr>
            <a:xfrm>
              <a:off x="1193691" y="42536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" name="object 1319"/>
            <p:cNvSpPr/>
            <p:nvPr/>
          </p:nvSpPr>
          <p:spPr>
            <a:xfrm>
              <a:off x="119374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" name="object 1320"/>
            <p:cNvSpPr/>
            <p:nvPr/>
          </p:nvSpPr>
          <p:spPr>
            <a:xfrm>
              <a:off x="119559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" name="object 1321"/>
            <p:cNvSpPr/>
            <p:nvPr/>
          </p:nvSpPr>
          <p:spPr>
            <a:xfrm>
              <a:off x="1195833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" name="object 1322"/>
            <p:cNvSpPr/>
            <p:nvPr/>
          </p:nvSpPr>
          <p:spPr>
            <a:xfrm>
              <a:off x="1195947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" name="object 1323"/>
            <p:cNvSpPr/>
            <p:nvPr/>
          </p:nvSpPr>
          <p:spPr>
            <a:xfrm>
              <a:off x="1196011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" name="object 1324"/>
            <p:cNvSpPr/>
            <p:nvPr/>
          </p:nvSpPr>
          <p:spPr>
            <a:xfrm>
              <a:off x="1196099" y="425261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39"/>
                  </a:moveTo>
                  <a:lnTo>
                    <a:pt x="887" y="6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" name="object 1325"/>
            <p:cNvSpPr/>
            <p:nvPr/>
          </p:nvSpPr>
          <p:spPr>
            <a:xfrm>
              <a:off x="1196201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" name="object 1326"/>
            <p:cNvSpPr/>
            <p:nvPr/>
          </p:nvSpPr>
          <p:spPr>
            <a:xfrm>
              <a:off x="1196289" y="42534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" name="object 1327"/>
            <p:cNvSpPr/>
            <p:nvPr/>
          </p:nvSpPr>
          <p:spPr>
            <a:xfrm>
              <a:off x="1196378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" name="object 1328"/>
            <p:cNvSpPr/>
            <p:nvPr/>
          </p:nvSpPr>
          <p:spPr>
            <a:xfrm>
              <a:off x="119744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" name="object 1329"/>
            <p:cNvSpPr/>
            <p:nvPr/>
          </p:nvSpPr>
          <p:spPr>
            <a:xfrm>
              <a:off x="119826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" name="object 1330"/>
            <p:cNvSpPr/>
            <p:nvPr/>
          </p:nvSpPr>
          <p:spPr>
            <a:xfrm>
              <a:off x="1198482" y="42534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" name="object 1331"/>
            <p:cNvSpPr/>
            <p:nvPr/>
          </p:nvSpPr>
          <p:spPr>
            <a:xfrm>
              <a:off x="119855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" name="object 1332"/>
            <p:cNvSpPr/>
            <p:nvPr/>
          </p:nvSpPr>
          <p:spPr>
            <a:xfrm>
              <a:off x="1198748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" name="object 1333"/>
            <p:cNvSpPr/>
            <p:nvPr/>
          </p:nvSpPr>
          <p:spPr>
            <a:xfrm>
              <a:off x="119877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" name="object 1334"/>
            <p:cNvSpPr/>
            <p:nvPr/>
          </p:nvSpPr>
          <p:spPr>
            <a:xfrm>
              <a:off x="1198913" y="42536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" name="object 1335"/>
            <p:cNvSpPr/>
            <p:nvPr/>
          </p:nvSpPr>
          <p:spPr>
            <a:xfrm>
              <a:off x="1199001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" name="object 1336"/>
            <p:cNvSpPr/>
            <p:nvPr/>
          </p:nvSpPr>
          <p:spPr>
            <a:xfrm>
              <a:off x="120000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" name="object 1337"/>
            <p:cNvSpPr/>
            <p:nvPr/>
          </p:nvSpPr>
          <p:spPr>
            <a:xfrm>
              <a:off x="1200978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" name="object 1338"/>
            <p:cNvSpPr/>
            <p:nvPr/>
          </p:nvSpPr>
          <p:spPr>
            <a:xfrm>
              <a:off x="120102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" name="object 1339"/>
            <p:cNvSpPr/>
            <p:nvPr/>
          </p:nvSpPr>
          <p:spPr>
            <a:xfrm>
              <a:off x="1201118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" name="object 1340"/>
            <p:cNvSpPr/>
            <p:nvPr/>
          </p:nvSpPr>
          <p:spPr>
            <a:xfrm>
              <a:off x="1201257" y="42536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" name="object 1341"/>
            <p:cNvSpPr/>
            <p:nvPr/>
          </p:nvSpPr>
          <p:spPr>
            <a:xfrm>
              <a:off x="1201308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" name="object 1342"/>
            <p:cNvSpPr/>
            <p:nvPr/>
          </p:nvSpPr>
          <p:spPr>
            <a:xfrm>
              <a:off x="120135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" name="object 1343"/>
            <p:cNvSpPr/>
            <p:nvPr/>
          </p:nvSpPr>
          <p:spPr>
            <a:xfrm>
              <a:off x="1201409" y="42534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" name="object 1344"/>
            <p:cNvSpPr/>
            <p:nvPr/>
          </p:nvSpPr>
          <p:spPr>
            <a:xfrm>
              <a:off x="1201498" y="42536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" name="object 1345"/>
            <p:cNvSpPr/>
            <p:nvPr/>
          </p:nvSpPr>
          <p:spPr>
            <a:xfrm>
              <a:off x="1201599" y="425295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8"/>
                  </a:moveTo>
                  <a:lnTo>
                    <a:pt x="887" y="46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" name="object 1346"/>
            <p:cNvSpPr/>
            <p:nvPr/>
          </p:nvSpPr>
          <p:spPr>
            <a:xfrm>
              <a:off x="1201650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" name="object 1347"/>
            <p:cNvSpPr/>
            <p:nvPr/>
          </p:nvSpPr>
          <p:spPr>
            <a:xfrm>
              <a:off x="120219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" name="object 1348"/>
            <p:cNvSpPr/>
            <p:nvPr/>
          </p:nvSpPr>
          <p:spPr>
            <a:xfrm>
              <a:off x="120369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" name="object 1349"/>
            <p:cNvSpPr/>
            <p:nvPr/>
          </p:nvSpPr>
          <p:spPr>
            <a:xfrm>
              <a:off x="1202854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01" y="0"/>
                  </a:moveTo>
                  <a:lnTo>
                    <a:pt x="1875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" name="object 1350"/>
            <p:cNvSpPr/>
            <p:nvPr/>
          </p:nvSpPr>
          <p:spPr>
            <a:xfrm>
              <a:off x="1203918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" name="object 1351"/>
            <p:cNvSpPr/>
            <p:nvPr/>
          </p:nvSpPr>
          <p:spPr>
            <a:xfrm>
              <a:off x="1204045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" name="object 1352"/>
            <p:cNvSpPr/>
            <p:nvPr/>
          </p:nvSpPr>
          <p:spPr>
            <a:xfrm>
              <a:off x="1204121" y="425276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3"/>
                  </a:moveTo>
                  <a:lnTo>
                    <a:pt x="887" y="5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" name="object 1353"/>
            <p:cNvSpPr/>
            <p:nvPr/>
          </p:nvSpPr>
          <p:spPr>
            <a:xfrm>
              <a:off x="1204235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" name="object 1354"/>
            <p:cNvSpPr/>
            <p:nvPr/>
          </p:nvSpPr>
          <p:spPr>
            <a:xfrm>
              <a:off x="120428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" name="object 1355"/>
            <p:cNvSpPr/>
            <p:nvPr/>
          </p:nvSpPr>
          <p:spPr>
            <a:xfrm>
              <a:off x="120469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" name="object 1356"/>
            <p:cNvSpPr/>
            <p:nvPr/>
          </p:nvSpPr>
          <p:spPr>
            <a:xfrm>
              <a:off x="120540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" name="object 1357"/>
            <p:cNvSpPr/>
            <p:nvPr/>
          </p:nvSpPr>
          <p:spPr>
            <a:xfrm>
              <a:off x="1206263" y="42535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" name="object 1358"/>
            <p:cNvSpPr/>
            <p:nvPr/>
          </p:nvSpPr>
          <p:spPr>
            <a:xfrm>
              <a:off x="120637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" name="object 1359"/>
            <p:cNvSpPr/>
            <p:nvPr/>
          </p:nvSpPr>
          <p:spPr>
            <a:xfrm>
              <a:off x="1206478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" name="object 1360"/>
            <p:cNvSpPr/>
            <p:nvPr/>
          </p:nvSpPr>
          <p:spPr>
            <a:xfrm>
              <a:off x="1205642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38" y="0"/>
                  </a:moveTo>
                  <a:lnTo>
                    <a:pt x="1812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" name="object 1361"/>
            <p:cNvSpPr/>
            <p:nvPr/>
          </p:nvSpPr>
          <p:spPr>
            <a:xfrm>
              <a:off x="1206630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" name="object 1362"/>
            <p:cNvSpPr/>
            <p:nvPr/>
          </p:nvSpPr>
          <p:spPr>
            <a:xfrm>
              <a:off x="1206719" y="425319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" name="object 1363"/>
            <p:cNvSpPr/>
            <p:nvPr/>
          </p:nvSpPr>
          <p:spPr>
            <a:xfrm>
              <a:off x="1206808" y="42535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" name="object 1364"/>
            <p:cNvSpPr/>
            <p:nvPr/>
          </p:nvSpPr>
          <p:spPr>
            <a:xfrm>
              <a:off x="1206909" y="42533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" name="object 1365"/>
            <p:cNvSpPr/>
            <p:nvPr/>
          </p:nvSpPr>
          <p:spPr>
            <a:xfrm>
              <a:off x="1206998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" name="object 1366"/>
            <p:cNvSpPr/>
            <p:nvPr/>
          </p:nvSpPr>
          <p:spPr>
            <a:xfrm>
              <a:off x="120792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" name="object 1367"/>
            <p:cNvSpPr/>
            <p:nvPr/>
          </p:nvSpPr>
          <p:spPr>
            <a:xfrm>
              <a:off x="120877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" name="object 1368"/>
            <p:cNvSpPr/>
            <p:nvPr/>
          </p:nvSpPr>
          <p:spPr>
            <a:xfrm>
              <a:off x="1208886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" name="object 1369"/>
            <p:cNvSpPr/>
            <p:nvPr/>
          </p:nvSpPr>
          <p:spPr>
            <a:xfrm>
              <a:off x="1208937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" name="object 1370"/>
            <p:cNvSpPr/>
            <p:nvPr/>
          </p:nvSpPr>
          <p:spPr>
            <a:xfrm>
              <a:off x="1209013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" name="object 1371"/>
            <p:cNvSpPr/>
            <p:nvPr/>
          </p:nvSpPr>
          <p:spPr>
            <a:xfrm>
              <a:off x="1209127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" name="object 1372"/>
            <p:cNvSpPr/>
            <p:nvPr/>
          </p:nvSpPr>
          <p:spPr>
            <a:xfrm>
              <a:off x="120917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" name="object 1373"/>
            <p:cNvSpPr/>
            <p:nvPr/>
          </p:nvSpPr>
          <p:spPr>
            <a:xfrm>
              <a:off x="1209228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" name="object 1374"/>
            <p:cNvSpPr/>
            <p:nvPr/>
          </p:nvSpPr>
          <p:spPr>
            <a:xfrm>
              <a:off x="120926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" name="object 1375"/>
            <p:cNvSpPr/>
            <p:nvPr/>
          </p:nvSpPr>
          <p:spPr>
            <a:xfrm>
              <a:off x="1209355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" name="object 1376"/>
            <p:cNvSpPr/>
            <p:nvPr/>
          </p:nvSpPr>
          <p:spPr>
            <a:xfrm>
              <a:off x="1209431" y="425321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" name="object 1377"/>
            <p:cNvSpPr/>
            <p:nvPr/>
          </p:nvSpPr>
          <p:spPr>
            <a:xfrm>
              <a:off x="1209545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" name="object 1378"/>
            <p:cNvSpPr/>
            <p:nvPr/>
          </p:nvSpPr>
          <p:spPr>
            <a:xfrm>
              <a:off x="121142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" name="object 1379"/>
            <p:cNvSpPr/>
            <p:nvPr/>
          </p:nvSpPr>
          <p:spPr>
            <a:xfrm>
              <a:off x="1211598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" name="object 1380"/>
            <p:cNvSpPr/>
            <p:nvPr/>
          </p:nvSpPr>
          <p:spPr>
            <a:xfrm>
              <a:off x="1211750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" name="object 1381"/>
            <p:cNvSpPr/>
            <p:nvPr/>
          </p:nvSpPr>
          <p:spPr>
            <a:xfrm>
              <a:off x="1211788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" name="object 1382"/>
            <p:cNvSpPr/>
            <p:nvPr/>
          </p:nvSpPr>
          <p:spPr>
            <a:xfrm>
              <a:off x="1211852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" name="object 1383"/>
            <p:cNvSpPr/>
            <p:nvPr/>
          </p:nvSpPr>
          <p:spPr>
            <a:xfrm>
              <a:off x="121189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" name="object 1384"/>
            <p:cNvSpPr/>
            <p:nvPr/>
          </p:nvSpPr>
          <p:spPr>
            <a:xfrm>
              <a:off x="1211928" y="425311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" name="object 1385"/>
            <p:cNvSpPr/>
            <p:nvPr/>
          </p:nvSpPr>
          <p:spPr>
            <a:xfrm>
              <a:off x="1212029" y="425195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68"/>
                  </a:moveTo>
                  <a:lnTo>
                    <a:pt x="887" y="96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" name="object 1386"/>
            <p:cNvSpPr/>
            <p:nvPr/>
          </p:nvSpPr>
          <p:spPr>
            <a:xfrm>
              <a:off x="1212080" y="425308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05"/>
                  </a:moveTo>
                  <a:lnTo>
                    <a:pt x="887" y="40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" name="object 1387"/>
            <p:cNvSpPr/>
            <p:nvPr/>
          </p:nvSpPr>
          <p:spPr>
            <a:xfrm>
              <a:off x="121220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" name="object 1388"/>
            <p:cNvSpPr/>
            <p:nvPr/>
          </p:nvSpPr>
          <p:spPr>
            <a:xfrm>
              <a:off x="1212308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" name="object 1389"/>
            <p:cNvSpPr/>
            <p:nvPr/>
          </p:nvSpPr>
          <p:spPr>
            <a:xfrm>
              <a:off x="121429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" name="object 1390"/>
            <p:cNvSpPr/>
            <p:nvPr/>
          </p:nvSpPr>
          <p:spPr>
            <a:xfrm>
              <a:off x="121437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" name="object 1391"/>
            <p:cNvSpPr/>
            <p:nvPr/>
          </p:nvSpPr>
          <p:spPr>
            <a:xfrm>
              <a:off x="121441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" name="object 1392"/>
            <p:cNvSpPr/>
            <p:nvPr/>
          </p:nvSpPr>
          <p:spPr>
            <a:xfrm>
              <a:off x="1214576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" name="object 1393"/>
            <p:cNvSpPr/>
            <p:nvPr/>
          </p:nvSpPr>
          <p:spPr>
            <a:xfrm>
              <a:off x="1214665" y="42534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" name="object 1394"/>
            <p:cNvSpPr/>
            <p:nvPr/>
          </p:nvSpPr>
          <p:spPr>
            <a:xfrm>
              <a:off x="1214741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" name="object 1395"/>
            <p:cNvSpPr/>
            <p:nvPr/>
          </p:nvSpPr>
          <p:spPr>
            <a:xfrm>
              <a:off x="121479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" name="object 1396"/>
            <p:cNvSpPr/>
            <p:nvPr/>
          </p:nvSpPr>
          <p:spPr>
            <a:xfrm>
              <a:off x="121555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" name="object 1397"/>
            <p:cNvSpPr/>
            <p:nvPr/>
          </p:nvSpPr>
          <p:spPr>
            <a:xfrm>
              <a:off x="121608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" name="object 1398"/>
            <p:cNvSpPr/>
            <p:nvPr/>
          </p:nvSpPr>
          <p:spPr>
            <a:xfrm>
              <a:off x="121662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" name="object 1399"/>
            <p:cNvSpPr/>
            <p:nvPr/>
          </p:nvSpPr>
          <p:spPr>
            <a:xfrm>
              <a:off x="1217098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" name="object 1400"/>
            <p:cNvSpPr/>
            <p:nvPr/>
          </p:nvSpPr>
          <p:spPr>
            <a:xfrm>
              <a:off x="1217136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" name="object 1401"/>
            <p:cNvSpPr/>
            <p:nvPr/>
          </p:nvSpPr>
          <p:spPr>
            <a:xfrm>
              <a:off x="1217174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" name="object 1402"/>
            <p:cNvSpPr/>
            <p:nvPr/>
          </p:nvSpPr>
          <p:spPr>
            <a:xfrm>
              <a:off x="1217238" y="42535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" name="object 1403"/>
            <p:cNvSpPr/>
            <p:nvPr/>
          </p:nvSpPr>
          <p:spPr>
            <a:xfrm>
              <a:off x="1217339" y="42535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" name="object 1404"/>
            <p:cNvSpPr/>
            <p:nvPr/>
          </p:nvSpPr>
          <p:spPr>
            <a:xfrm>
              <a:off x="121742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" name="object 1405"/>
            <p:cNvSpPr/>
            <p:nvPr/>
          </p:nvSpPr>
          <p:spPr>
            <a:xfrm>
              <a:off x="121761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" name="object 1406"/>
            <p:cNvSpPr/>
            <p:nvPr/>
          </p:nvSpPr>
          <p:spPr>
            <a:xfrm>
              <a:off x="121899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" name="object 1407"/>
            <p:cNvSpPr/>
            <p:nvPr/>
          </p:nvSpPr>
          <p:spPr>
            <a:xfrm>
              <a:off x="121913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" name="object 1408"/>
            <p:cNvSpPr/>
            <p:nvPr/>
          </p:nvSpPr>
          <p:spPr>
            <a:xfrm>
              <a:off x="1219291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" name="object 1409"/>
            <p:cNvSpPr/>
            <p:nvPr/>
          </p:nvSpPr>
          <p:spPr>
            <a:xfrm>
              <a:off x="121953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" name="object 1410"/>
            <p:cNvSpPr/>
            <p:nvPr/>
          </p:nvSpPr>
          <p:spPr>
            <a:xfrm>
              <a:off x="1218872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63" y="0"/>
                  </a:moveTo>
                  <a:lnTo>
                    <a:pt x="1837" y="0"/>
                  </a:lnTo>
                </a:path>
                <a:path w="1905">
                  <a:moveTo>
                    <a:pt x="88" y="0"/>
                  </a:moveTo>
                  <a:lnTo>
                    <a:pt x="1862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" name="object 1411"/>
            <p:cNvSpPr/>
            <p:nvPr/>
          </p:nvSpPr>
          <p:spPr>
            <a:xfrm>
              <a:off x="1219962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" name="object 1412"/>
            <p:cNvSpPr/>
            <p:nvPr/>
          </p:nvSpPr>
          <p:spPr>
            <a:xfrm>
              <a:off x="1220051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" name="object 1413"/>
            <p:cNvSpPr/>
            <p:nvPr/>
          </p:nvSpPr>
          <p:spPr>
            <a:xfrm>
              <a:off x="122015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" name="object 1414"/>
            <p:cNvSpPr/>
            <p:nvPr/>
          </p:nvSpPr>
          <p:spPr>
            <a:xfrm>
              <a:off x="122192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" name="object 1415"/>
            <p:cNvSpPr/>
            <p:nvPr/>
          </p:nvSpPr>
          <p:spPr>
            <a:xfrm>
              <a:off x="122228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" name="object 1416"/>
            <p:cNvSpPr/>
            <p:nvPr/>
          </p:nvSpPr>
          <p:spPr>
            <a:xfrm>
              <a:off x="1222395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" name="object 1417"/>
            <p:cNvSpPr/>
            <p:nvPr/>
          </p:nvSpPr>
          <p:spPr>
            <a:xfrm>
              <a:off x="1222459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" name="object 1418"/>
            <p:cNvSpPr/>
            <p:nvPr/>
          </p:nvSpPr>
          <p:spPr>
            <a:xfrm>
              <a:off x="1222548" y="42534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" name="object 1419"/>
            <p:cNvSpPr/>
            <p:nvPr/>
          </p:nvSpPr>
          <p:spPr>
            <a:xfrm>
              <a:off x="1222649" y="42534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" name="object 1420"/>
            <p:cNvSpPr/>
            <p:nvPr/>
          </p:nvSpPr>
          <p:spPr>
            <a:xfrm>
              <a:off x="122300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" name="object 1421"/>
            <p:cNvSpPr/>
            <p:nvPr/>
          </p:nvSpPr>
          <p:spPr>
            <a:xfrm>
              <a:off x="122455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" name="object 1422"/>
            <p:cNvSpPr/>
            <p:nvPr/>
          </p:nvSpPr>
          <p:spPr>
            <a:xfrm>
              <a:off x="122486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" name="object 1423"/>
            <p:cNvSpPr/>
            <p:nvPr/>
          </p:nvSpPr>
          <p:spPr>
            <a:xfrm>
              <a:off x="1225057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" name="object 1424"/>
            <p:cNvSpPr/>
            <p:nvPr/>
          </p:nvSpPr>
          <p:spPr>
            <a:xfrm>
              <a:off x="1225082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" name="object 1425"/>
            <p:cNvSpPr/>
            <p:nvPr/>
          </p:nvSpPr>
          <p:spPr>
            <a:xfrm>
              <a:off x="1224296" y="4253840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01" y="0"/>
                  </a:moveTo>
                  <a:lnTo>
                    <a:pt x="1875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" name="object 1426"/>
            <p:cNvSpPr/>
            <p:nvPr/>
          </p:nvSpPr>
          <p:spPr>
            <a:xfrm>
              <a:off x="1225361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" name="object 1427"/>
            <p:cNvSpPr/>
            <p:nvPr/>
          </p:nvSpPr>
          <p:spPr>
            <a:xfrm>
              <a:off x="122722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" name="object 1428"/>
            <p:cNvSpPr/>
            <p:nvPr/>
          </p:nvSpPr>
          <p:spPr>
            <a:xfrm>
              <a:off x="122750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" name="object 1429"/>
            <p:cNvSpPr/>
            <p:nvPr/>
          </p:nvSpPr>
          <p:spPr>
            <a:xfrm>
              <a:off x="122755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" name="object 1430"/>
            <p:cNvSpPr/>
            <p:nvPr/>
          </p:nvSpPr>
          <p:spPr>
            <a:xfrm>
              <a:off x="1227617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" name="object 1431"/>
            <p:cNvSpPr/>
            <p:nvPr/>
          </p:nvSpPr>
          <p:spPr>
            <a:xfrm>
              <a:off x="1227705" y="425297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55"/>
                  </a:moveTo>
                  <a:lnTo>
                    <a:pt x="887" y="45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" name="object 1432"/>
            <p:cNvSpPr/>
            <p:nvPr/>
          </p:nvSpPr>
          <p:spPr>
            <a:xfrm>
              <a:off x="1227756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" name="object 1433"/>
            <p:cNvSpPr/>
            <p:nvPr/>
          </p:nvSpPr>
          <p:spPr>
            <a:xfrm>
              <a:off x="1227857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" name="object 1434"/>
            <p:cNvSpPr/>
            <p:nvPr/>
          </p:nvSpPr>
          <p:spPr>
            <a:xfrm>
              <a:off x="1227971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" name="object 1435"/>
            <p:cNvSpPr/>
            <p:nvPr/>
          </p:nvSpPr>
          <p:spPr>
            <a:xfrm>
              <a:off x="123011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" name="object 1436"/>
            <p:cNvSpPr/>
            <p:nvPr/>
          </p:nvSpPr>
          <p:spPr>
            <a:xfrm>
              <a:off x="1230367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" name="object 1437"/>
            <p:cNvSpPr/>
            <p:nvPr/>
          </p:nvSpPr>
          <p:spPr>
            <a:xfrm>
              <a:off x="123041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" name="object 1438"/>
            <p:cNvSpPr/>
            <p:nvPr/>
          </p:nvSpPr>
          <p:spPr>
            <a:xfrm>
              <a:off x="1230493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" name="object 1439"/>
            <p:cNvSpPr/>
            <p:nvPr/>
          </p:nvSpPr>
          <p:spPr>
            <a:xfrm>
              <a:off x="1230569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" name="object 1440"/>
            <p:cNvSpPr/>
            <p:nvPr/>
          </p:nvSpPr>
          <p:spPr>
            <a:xfrm>
              <a:off x="1230671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1" name="object 1441"/>
            <p:cNvSpPr/>
            <p:nvPr/>
          </p:nvSpPr>
          <p:spPr>
            <a:xfrm>
              <a:off x="1232394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2" name="object 1442"/>
            <p:cNvSpPr/>
            <p:nvPr/>
          </p:nvSpPr>
          <p:spPr>
            <a:xfrm>
              <a:off x="1232749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" name="object 1443"/>
            <p:cNvSpPr/>
            <p:nvPr/>
          </p:nvSpPr>
          <p:spPr>
            <a:xfrm>
              <a:off x="123285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" name="object 1444"/>
            <p:cNvSpPr/>
            <p:nvPr/>
          </p:nvSpPr>
          <p:spPr>
            <a:xfrm>
              <a:off x="1232914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" name="object 1445"/>
            <p:cNvSpPr/>
            <p:nvPr/>
          </p:nvSpPr>
          <p:spPr>
            <a:xfrm>
              <a:off x="123295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" name="object 1446"/>
            <p:cNvSpPr/>
            <p:nvPr/>
          </p:nvSpPr>
          <p:spPr>
            <a:xfrm>
              <a:off x="1233015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" name="object 1447"/>
            <p:cNvSpPr/>
            <p:nvPr/>
          </p:nvSpPr>
          <p:spPr>
            <a:xfrm>
              <a:off x="123306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" name="object 1448"/>
            <p:cNvSpPr/>
            <p:nvPr/>
          </p:nvSpPr>
          <p:spPr>
            <a:xfrm>
              <a:off x="1233104" y="42536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" name="object 1449"/>
            <p:cNvSpPr/>
            <p:nvPr/>
          </p:nvSpPr>
          <p:spPr>
            <a:xfrm>
              <a:off x="1233193" y="42535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" name="object 1450"/>
            <p:cNvSpPr/>
            <p:nvPr/>
          </p:nvSpPr>
          <p:spPr>
            <a:xfrm>
              <a:off x="123330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" name="object 1451"/>
            <p:cNvSpPr/>
            <p:nvPr/>
          </p:nvSpPr>
          <p:spPr>
            <a:xfrm>
              <a:off x="1233383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" name="object 1452"/>
            <p:cNvSpPr/>
            <p:nvPr/>
          </p:nvSpPr>
          <p:spPr>
            <a:xfrm>
              <a:off x="123348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" name="object 1453"/>
            <p:cNvSpPr/>
            <p:nvPr/>
          </p:nvSpPr>
          <p:spPr>
            <a:xfrm>
              <a:off x="1234219" y="4253859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78" y="0"/>
                  </a:moveTo>
                  <a:lnTo>
                    <a:pt x="2053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" name="object 1454"/>
            <p:cNvSpPr/>
            <p:nvPr/>
          </p:nvSpPr>
          <p:spPr>
            <a:xfrm>
              <a:off x="123556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" name="object 1455"/>
            <p:cNvSpPr/>
            <p:nvPr/>
          </p:nvSpPr>
          <p:spPr>
            <a:xfrm>
              <a:off x="123566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" name="object 1456"/>
            <p:cNvSpPr/>
            <p:nvPr/>
          </p:nvSpPr>
          <p:spPr>
            <a:xfrm>
              <a:off x="1235740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" name="object 1457"/>
            <p:cNvSpPr/>
            <p:nvPr/>
          </p:nvSpPr>
          <p:spPr>
            <a:xfrm>
              <a:off x="1235829" y="42533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" name="object 1458"/>
            <p:cNvSpPr/>
            <p:nvPr/>
          </p:nvSpPr>
          <p:spPr>
            <a:xfrm>
              <a:off x="123593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" name="object 1459"/>
            <p:cNvSpPr/>
            <p:nvPr/>
          </p:nvSpPr>
          <p:spPr>
            <a:xfrm>
              <a:off x="1235981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" name="object 1460"/>
            <p:cNvSpPr/>
            <p:nvPr/>
          </p:nvSpPr>
          <p:spPr>
            <a:xfrm>
              <a:off x="123603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" name="object 1461"/>
            <p:cNvSpPr/>
            <p:nvPr/>
          </p:nvSpPr>
          <p:spPr>
            <a:xfrm>
              <a:off x="123671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" name="object 1462"/>
            <p:cNvSpPr/>
            <p:nvPr/>
          </p:nvSpPr>
          <p:spPr>
            <a:xfrm>
              <a:off x="123731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" name="object 1463"/>
            <p:cNvSpPr/>
            <p:nvPr/>
          </p:nvSpPr>
          <p:spPr>
            <a:xfrm>
              <a:off x="123766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" name="object 1464"/>
            <p:cNvSpPr/>
            <p:nvPr/>
          </p:nvSpPr>
          <p:spPr>
            <a:xfrm>
              <a:off x="1236919" y="425387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39" y="0"/>
                  </a:moveTo>
                  <a:lnTo>
                    <a:pt x="1913" y="0"/>
                  </a:lnTo>
                </a:path>
                <a:path w="2540">
                  <a:moveTo>
                    <a:pt x="190" y="0"/>
                  </a:moveTo>
                  <a:lnTo>
                    <a:pt x="196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" name="object 1465"/>
            <p:cNvSpPr/>
            <p:nvPr/>
          </p:nvSpPr>
          <p:spPr>
            <a:xfrm>
              <a:off x="1238110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" name="object 1466"/>
            <p:cNvSpPr/>
            <p:nvPr/>
          </p:nvSpPr>
          <p:spPr>
            <a:xfrm>
              <a:off x="1238224" y="42535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" name="object 1467"/>
            <p:cNvSpPr/>
            <p:nvPr/>
          </p:nvSpPr>
          <p:spPr>
            <a:xfrm>
              <a:off x="1238325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" name="object 1468"/>
            <p:cNvSpPr/>
            <p:nvPr/>
          </p:nvSpPr>
          <p:spPr>
            <a:xfrm>
              <a:off x="1238414" y="42534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" name="object 1469"/>
            <p:cNvSpPr/>
            <p:nvPr/>
          </p:nvSpPr>
          <p:spPr>
            <a:xfrm>
              <a:off x="1238465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0" name="object 1470"/>
            <p:cNvSpPr/>
            <p:nvPr/>
          </p:nvSpPr>
          <p:spPr>
            <a:xfrm>
              <a:off x="1238515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1" name="object 1471"/>
            <p:cNvSpPr/>
            <p:nvPr/>
          </p:nvSpPr>
          <p:spPr>
            <a:xfrm>
              <a:off x="1238604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" name="object 1472"/>
            <p:cNvSpPr/>
            <p:nvPr/>
          </p:nvSpPr>
          <p:spPr>
            <a:xfrm>
              <a:off x="124045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" name="object 1473"/>
            <p:cNvSpPr/>
            <p:nvPr/>
          </p:nvSpPr>
          <p:spPr>
            <a:xfrm>
              <a:off x="124063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" name="object 1474"/>
            <p:cNvSpPr/>
            <p:nvPr/>
          </p:nvSpPr>
          <p:spPr>
            <a:xfrm>
              <a:off x="1240758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" name="object 1475"/>
            <p:cNvSpPr/>
            <p:nvPr/>
          </p:nvSpPr>
          <p:spPr>
            <a:xfrm>
              <a:off x="124082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" name="object 1476"/>
            <p:cNvSpPr/>
            <p:nvPr/>
          </p:nvSpPr>
          <p:spPr>
            <a:xfrm>
              <a:off x="1240872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" name="object 1477"/>
            <p:cNvSpPr/>
            <p:nvPr/>
          </p:nvSpPr>
          <p:spPr>
            <a:xfrm>
              <a:off x="124092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" name="object 1478"/>
            <p:cNvSpPr/>
            <p:nvPr/>
          </p:nvSpPr>
          <p:spPr>
            <a:xfrm>
              <a:off x="1241037" y="425309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" name="object 1479"/>
            <p:cNvSpPr/>
            <p:nvPr/>
          </p:nvSpPr>
          <p:spPr>
            <a:xfrm>
              <a:off x="1241126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" name="object 1480"/>
            <p:cNvSpPr/>
            <p:nvPr/>
          </p:nvSpPr>
          <p:spPr>
            <a:xfrm>
              <a:off x="124167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" name="object 1481"/>
            <p:cNvSpPr/>
            <p:nvPr/>
          </p:nvSpPr>
          <p:spPr>
            <a:xfrm>
              <a:off x="124320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" name="object 1482"/>
            <p:cNvSpPr/>
            <p:nvPr/>
          </p:nvSpPr>
          <p:spPr>
            <a:xfrm>
              <a:off x="1243268" y="42536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" name="object 1483"/>
            <p:cNvSpPr/>
            <p:nvPr/>
          </p:nvSpPr>
          <p:spPr>
            <a:xfrm>
              <a:off x="1243394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" name="object 1484"/>
            <p:cNvSpPr/>
            <p:nvPr/>
          </p:nvSpPr>
          <p:spPr>
            <a:xfrm>
              <a:off x="1243534" y="425248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02"/>
                  </a:moveTo>
                  <a:lnTo>
                    <a:pt x="887" y="7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" name="object 1485"/>
            <p:cNvSpPr/>
            <p:nvPr/>
          </p:nvSpPr>
          <p:spPr>
            <a:xfrm>
              <a:off x="1243661" y="42535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" name="object 1486"/>
            <p:cNvSpPr/>
            <p:nvPr/>
          </p:nvSpPr>
          <p:spPr>
            <a:xfrm>
              <a:off x="1243724" y="42534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" name="object 1487"/>
            <p:cNvSpPr/>
            <p:nvPr/>
          </p:nvSpPr>
          <p:spPr>
            <a:xfrm>
              <a:off x="124381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" name="object 1488"/>
            <p:cNvSpPr/>
            <p:nvPr/>
          </p:nvSpPr>
          <p:spPr>
            <a:xfrm>
              <a:off x="1243914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" name="object 1489"/>
            <p:cNvSpPr/>
            <p:nvPr/>
          </p:nvSpPr>
          <p:spPr>
            <a:xfrm>
              <a:off x="124406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" name="object 1490"/>
            <p:cNvSpPr/>
            <p:nvPr/>
          </p:nvSpPr>
          <p:spPr>
            <a:xfrm>
              <a:off x="124426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" name="object 1491"/>
            <p:cNvSpPr/>
            <p:nvPr/>
          </p:nvSpPr>
          <p:spPr>
            <a:xfrm>
              <a:off x="1245916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" name="object 1492"/>
            <p:cNvSpPr/>
            <p:nvPr/>
          </p:nvSpPr>
          <p:spPr>
            <a:xfrm>
              <a:off x="124611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" name="object 1493"/>
            <p:cNvSpPr/>
            <p:nvPr/>
          </p:nvSpPr>
          <p:spPr>
            <a:xfrm>
              <a:off x="1246182" y="42536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" name="object 1494"/>
            <p:cNvSpPr/>
            <p:nvPr/>
          </p:nvSpPr>
          <p:spPr>
            <a:xfrm>
              <a:off x="1246258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" name="object 1495"/>
            <p:cNvSpPr/>
            <p:nvPr/>
          </p:nvSpPr>
          <p:spPr>
            <a:xfrm>
              <a:off x="1246347" y="4251877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06"/>
                  </a:moveTo>
                  <a:lnTo>
                    <a:pt x="887" y="100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" name="object 1496"/>
            <p:cNvSpPr/>
            <p:nvPr/>
          </p:nvSpPr>
          <p:spPr>
            <a:xfrm>
              <a:off x="124648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" name="object 1497"/>
            <p:cNvSpPr/>
            <p:nvPr/>
          </p:nvSpPr>
          <p:spPr>
            <a:xfrm>
              <a:off x="1246563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" name="object 1498"/>
            <p:cNvSpPr/>
            <p:nvPr/>
          </p:nvSpPr>
          <p:spPr>
            <a:xfrm>
              <a:off x="124810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" name="object 1499"/>
            <p:cNvSpPr/>
            <p:nvPr/>
          </p:nvSpPr>
          <p:spPr>
            <a:xfrm>
              <a:off x="124843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" name="object 1500"/>
            <p:cNvSpPr/>
            <p:nvPr/>
          </p:nvSpPr>
          <p:spPr>
            <a:xfrm>
              <a:off x="1247614" y="425387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01" y="0"/>
                  </a:moveTo>
                  <a:lnTo>
                    <a:pt x="1875" y="0"/>
                  </a:lnTo>
                </a:path>
                <a:path w="2540">
                  <a:moveTo>
                    <a:pt x="164" y="0"/>
                  </a:moveTo>
                  <a:lnTo>
                    <a:pt x="1938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" name="object 1501"/>
            <p:cNvSpPr/>
            <p:nvPr/>
          </p:nvSpPr>
          <p:spPr>
            <a:xfrm>
              <a:off x="1248755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" name="object 1502"/>
            <p:cNvSpPr/>
            <p:nvPr/>
          </p:nvSpPr>
          <p:spPr>
            <a:xfrm>
              <a:off x="1248844" y="42534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" name="object 1503"/>
            <p:cNvSpPr/>
            <p:nvPr/>
          </p:nvSpPr>
          <p:spPr>
            <a:xfrm>
              <a:off x="1248045" y="425380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50" y="0"/>
                  </a:moveTo>
                  <a:lnTo>
                    <a:pt x="182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" name="object 1504"/>
            <p:cNvSpPr/>
            <p:nvPr/>
          </p:nvSpPr>
          <p:spPr>
            <a:xfrm>
              <a:off x="1249034" y="425324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" name="object 1505"/>
            <p:cNvSpPr/>
            <p:nvPr/>
          </p:nvSpPr>
          <p:spPr>
            <a:xfrm>
              <a:off x="1249123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" name="object 1506"/>
            <p:cNvSpPr/>
            <p:nvPr/>
          </p:nvSpPr>
          <p:spPr>
            <a:xfrm>
              <a:off x="125088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" name="object 1507"/>
            <p:cNvSpPr/>
            <p:nvPr/>
          </p:nvSpPr>
          <p:spPr>
            <a:xfrm>
              <a:off x="125116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" name="object 1508"/>
            <p:cNvSpPr/>
            <p:nvPr/>
          </p:nvSpPr>
          <p:spPr>
            <a:xfrm>
              <a:off x="125139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" name="object 1509"/>
            <p:cNvSpPr/>
            <p:nvPr/>
          </p:nvSpPr>
          <p:spPr>
            <a:xfrm>
              <a:off x="1251480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" name="object 1510"/>
            <p:cNvSpPr/>
            <p:nvPr/>
          </p:nvSpPr>
          <p:spPr>
            <a:xfrm>
              <a:off x="1251568" y="42534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" name="object 1511"/>
            <p:cNvSpPr/>
            <p:nvPr/>
          </p:nvSpPr>
          <p:spPr>
            <a:xfrm>
              <a:off x="1251670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" name="object 1512"/>
            <p:cNvSpPr/>
            <p:nvPr/>
          </p:nvSpPr>
          <p:spPr>
            <a:xfrm>
              <a:off x="125175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" name="object 1513"/>
            <p:cNvSpPr/>
            <p:nvPr/>
          </p:nvSpPr>
          <p:spPr>
            <a:xfrm>
              <a:off x="1253482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" name="object 1514"/>
            <p:cNvSpPr/>
            <p:nvPr/>
          </p:nvSpPr>
          <p:spPr>
            <a:xfrm>
              <a:off x="1252798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" name="object 1515"/>
            <p:cNvSpPr/>
            <p:nvPr/>
          </p:nvSpPr>
          <p:spPr>
            <a:xfrm>
              <a:off x="125386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" name="object 1516"/>
            <p:cNvSpPr/>
            <p:nvPr/>
          </p:nvSpPr>
          <p:spPr>
            <a:xfrm>
              <a:off x="125400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" name="object 1517"/>
            <p:cNvSpPr/>
            <p:nvPr/>
          </p:nvSpPr>
          <p:spPr>
            <a:xfrm>
              <a:off x="1254065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" name="object 1518"/>
            <p:cNvSpPr/>
            <p:nvPr/>
          </p:nvSpPr>
          <p:spPr>
            <a:xfrm>
              <a:off x="1254154" y="425352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" name="object 1519"/>
            <p:cNvSpPr/>
            <p:nvPr/>
          </p:nvSpPr>
          <p:spPr>
            <a:xfrm>
              <a:off x="125419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" name="object 1520"/>
            <p:cNvSpPr/>
            <p:nvPr/>
          </p:nvSpPr>
          <p:spPr>
            <a:xfrm>
              <a:off x="1254255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" name="object 1521"/>
            <p:cNvSpPr/>
            <p:nvPr/>
          </p:nvSpPr>
          <p:spPr>
            <a:xfrm>
              <a:off x="1254344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" name="object 1522"/>
            <p:cNvSpPr/>
            <p:nvPr/>
          </p:nvSpPr>
          <p:spPr>
            <a:xfrm>
              <a:off x="125438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" name="object 1523"/>
            <p:cNvSpPr/>
            <p:nvPr/>
          </p:nvSpPr>
          <p:spPr>
            <a:xfrm>
              <a:off x="1254445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" name="object 1524"/>
            <p:cNvSpPr/>
            <p:nvPr/>
          </p:nvSpPr>
          <p:spPr>
            <a:xfrm>
              <a:off x="1254534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" name="object 1525"/>
            <p:cNvSpPr/>
            <p:nvPr/>
          </p:nvSpPr>
          <p:spPr>
            <a:xfrm>
              <a:off x="125535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" name="object 1526"/>
            <p:cNvSpPr/>
            <p:nvPr/>
          </p:nvSpPr>
          <p:spPr>
            <a:xfrm>
              <a:off x="125610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" name="object 1527"/>
            <p:cNvSpPr/>
            <p:nvPr/>
          </p:nvSpPr>
          <p:spPr>
            <a:xfrm>
              <a:off x="125632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" name="object 1528"/>
            <p:cNvSpPr/>
            <p:nvPr/>
          </p:nvSpPr>
          <p:spPr>
            <a:xfrm>
              <a:off x="125648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" name="object 1529"/>
            <p:cNvSpPr/>
            <p:nvPr/>
          </p:nvSpPr>
          <p:spPr>
            <a:xfrm>
              <a:off x="125662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" name="object 1530"/>
            <p:cNvSpPr/>
            <p:nvPr/>
          </p:nvSpPr>
          <p:spPr>
            <a:xfrm>
              <a:off x="1256701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" name="object 1531"/>
            <p:cNvSpPr/>
            <p:nvPr/>
          </p:nvSpPr>
          <p:spPr>
            <a:xfrm>
              <a:off x="1256790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" name="object 1532"/>
            <p:cNvSpPr/>
            <p:nvPr/>
          </p:nvSpPr>
          <p:spPr>
            <a:xfrm>
              <a:off x="125687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" name="object 1533"/>
            <p:cNvSpPr/>
            <p:nvPr/>
          </p:nvSpPr>
          <p:spPr>
            <a:xfrm>
              <a:off x="1256916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" name="object 1534"/>
            <p:cNvSpPr/>
            <p:nvPr/>
          </p:nvSpPr>
          <p:spPr>
            <a:xfrm>
              <a:off x="125699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" name="object 1535"/>
            <p:cNvSpPr/>
            <p:nvPr/>
          </p:nvSpPr>
          <p:spPr>
            <a:xfrm>
              <a:off x="1257170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" name="object 1536"/>
            <p:cNvSpPr/>
            <p:nvPr/>
          </p:nvSpPr>
          <p:spPr>
            <a:xfrm>
              <a:off x="125747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" name="object 1537"/>
            <p:cNvSpPr/>
            <p:nvPr/>
          </p:nvSpPr>
          <p:spPr>
            <a:xfrm>
              <a:off x="125808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" name="object 1538"/>
            <p:cNvSpPr/>
            <p:nvPr/>
          </p:nvSpPr>
          <p:spPr>
            <a:xfrm>
              <a:off x="125874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" name="object 1539"/>
            <p:cNvSpPr/>
            <p:nvPr/>
          </p:nvSpPr>
          <p:spPr>
            <a:xfrm>
              <a:off x="125900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" name="object 1540"/>
            <p:cNvSpPr/>
            <p:nvPr/>
          </p:nvSpPr>
          <p:spPr>
            <a:xfrm>
              <a:off x="1259096" y="42536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" name="object 1541"/>
            <p:cNvSpPr/>
            <p:nvPr/>
          </p:nvSpPr>
          <p:spPr>
            <a:xfrm>
              <a:off x="1259147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" name="object 1542"/>
            <p:cNvSpPr/>
            <p:nvPr/>
          </p:nvSpPr>
          <p:spPr>
            <a:xfrm>
              <a:off x="125921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" name="object 1543"/>
            <p:cNvSpPr/>
            <p:nvPr/>
          </p:nvSpPr>
          <p:spPr>
            <a:xfrm>
              <a:off x="1259286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" name="object 1544"/>
            <p:cNvSpPr/>
            <p:nvPr/>
          </p:nvSpPr>
          <p:spPr>
            <a:xfrm>
              <a:off x="1259362" y="42536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" name="object 1545"/>
            <p:cNvSpPr/>
            <p:nvPr/>
          </p:nvSpPr>
          <p:spPr>
            <a:xfrm>
              <a:off x="1259464" y="4199558"/>
              <a:ext cx="0" cy="54610"/>
            </a:xfrm>
            <a:custGeom>
              <a:avLst/>
              <a:gdLst/>
              <a:ahLst/>
              <a:cxnLst/>
              <a:rect l="l" t="t" r="r" b="b"/>
              <a:pathLst>
                <a:path h="54610">
                  <a:moveTo>
                    <a:pt x="0" y="5433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" name="object 1546"/>
            <p:cNvSpPr/>
            <p:nvPr/>
          </p:nvSpPr>
          <p:spPr>
            <a:xfrm>
              <a:off x="125960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" name="object 1547"/>
            <p:cNvSpPr/>
            <p:nvPr/>
          </p:nvSpPr>
          <p:spPr>
            <a:xfrm>
              <a:off x="1259755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" name="object 1548"/>
            <p:cNvSpPr/>
            <p:nvPr/>
          </p:nvSpPr>
          <p:spPr>
            <a:xfrm>
              <a:off x="126070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" name="object 1549"/>
            <p:cNvSpPr/>
            <p:nvPr/>
          </p:nvSpPr>
          <p:spPr>
            <a:xfrm>
              <a:off x="126094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" name="object 1550"/>
            <p:cNvSpPr/>
            <p:nvPr/>
          </p:nvSpPr>
          <p:spPr>
            <a:xfrm>
              <a:off x="126111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" name="object 1551"/>
            <p:cNvSpPr/>
            <p:nvPr/>
          </p:nvSpPr>
          <p:spPr>
            <a:xfrm>
              <a:off x="126128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" name="object 1552"/>
            <p:cNvSpPr/>
            <p:nvPr/>
          </p:nvSpPr>
          <p:spPr>
            <a:xfrm>
              <a:off x="126135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" name="object 1553"/>
            <p:cNvSpPr/>
            <p:nvPr/>
          </p:nvSpPr>
          <p:spPr>
            <a:xfrm>
              <a:off x="126144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" name="object 1554"/>
            <p:cNvSpPr/>
            <p:nvPr/>
          </p:nvSpPr>
          <p:spPr>
            <a:xfrm>
              <a:off x="126168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" name="object 1555"/>
            <p:cNvSpPr/>
            <p:nvPr/>
          </p:nvSpPr>
          <p:spPr>
            <a:xfrm>
              <a:off x="1261745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" name="object 1556"/>
            <p:cNvSpPr/>
            <p:nvPr/>
          </p:nvSpPr>
          <p:spPr>
            <a:xfrm>
              <a:off x="126188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" name="object 1557"/>
            <p:cNvSpPr/>
            <p:nvPr/>
          </p:nvSpPr>
          <p:spPr>
            <a:xfrm>
              <a:off x="1261998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" name="object 1558"/>
            <p:cNvSpPr/>
            <p:nvPr/>
          </p:nvSpPr>
          <p:spPr>
            <a:xfrm>
              <a:off x="1262100" y="4246586"/>
              <a:ext cx="0" cy="7620"/>
            </a:xfrm>
            <a:custGeom>
              <a:avLst/>
              <a:gdLst/>
              <a:ahLst/>
              <a:cxnLst/>
              <a:rect l="l" t="t" r="r" b="b"/>
              <a:pathLst>
                <a:path h="7620">
                  <a:moveTo>
                    <a:pt x="0" y="7304"/>
                  </a:moveTo>
                  <a:lnTo>
                    <a:pt x="0" y="0"/>
                  </a:lnTo>
                </a:path>
                <a:path h="7620">
                  <a:moveTo>
                    <a:pt x="0" y="7304"/>
                  </a:moveTo>
                  <a:lnTo>
                    <a:pt x="0" y="729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" name="object 1559"/>
            <p:cNvSpPr/>
            <p:nvPr/>
          </p:nvSpPr>
          <p:spPr>
            <a:xfrm>
              <a:off x="126231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" name="object 1560"/>
            <p:cNvSpPr/>
            <p:nvPr/>
          </p:nvSpPr>
          <p:spPr>
            <a:xfrm>
              <a:off x="126326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" name="object 1561"/>
            <p:cNvSpPr/>
            <p:nvPr/>
          </p:nvSpPr>
          <p:spPr>
            <a:xfrm>
              <a:off x="1264000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" name="object 1562"/>
            <p:cNvSpPr/>
            <p:nvPr/>
          </p:nvSpPr>
          <p:spPr>
            <a:xfrm>
              <a:off x="1264064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" name="object 1563"/>
            <p:cNvSpPr/>
            <p:nvPr/>
          </p:nvSpPr>
          <p:spPr>
            <a:xfrm>
              <a:off x="1264406" y="42534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" name="object 1564"/>
            <p:cNvSpPr/>
            <p:nvPr/>
          </p:nvSpPr>
          <p:spPr>
            <a:xfrm>
              <a:off x="1264533" y="42535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" name="object 1565"/>
            <p:cNvSpPr/>
            <p:nvPr/>
          </p:nvSpPr>
          <p:spPr>
            <a:xfrm>
              <a:off x="1264583" y="42536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" name="object 1566"/>
            <p:cNvSpPr/>
            <p:nvPr/>
          </p:nvSpPr>
          <p:spPr>
            <a:xfrm>
              <a:off x="1264621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" name="object 1567"/>
            <p:cNvSpPr/>
            <p:nvPr/>
          </p:nvSpPr>
          <p:spPr>
            <a:xfrm>
              <a:off x="126465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" name="object 1568"/>
            <p:cNvSpPr/>
            <p:nvPr/>
          </p:nvSpPr>
          <p:spPr>
            <a:xfrm>
              <a:off x="1264748" y="425280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44"/>
                  </a:moveTo>
                  <a:lnTo>
                    <a:pt x="887" y="5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" name="object 1569"/>
            <p:cNvSpPr/>
            <p:nvPr/>
          </p:nvSpPr>
          <p:spPr>
            <a:xfrm>
              <a:off x="1264862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" name="object 1570"/>
            <p:cNvSpPr/>
            <p:nvPr/>
          </p:nvSpPr>
          <p:spPr>
            <a:xfrm>
              <a:off x="1265749" y="425387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63" y="0"/>
                  </a:moveTo>
                  <a:lnTo>
                    <a:pt x="183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" name="object 1571"/>
            <p:cNvSpPr/>
            <p:nvPr/>
          </p:nvSpPr>
          <p:spPr>
            <a:xfrm>
              <a:off x="1267017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" name="object 1572"/>
            <p:cNvSpPr/>
            <p:nvPr/>
          </p:nvSpPr>
          <p:spPr>
            <a:xfrm>
              <a:off x="1267055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" name="object 1573"/>
            <p:cNvSpPr/>
            <p:nvPr/>
          </p:nvSpPr>
          <p:spPr>
            <a:xfrm>
              <a:off x="1266244" y="425387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38" y="0"/>
                  </a:moveTo>
                  <a:lnTo>
                    <a:pt x="1812" y="0"/>
                  </a:lnTo>
                </a:path>
                <a:path w="2540">
                  <a:moveTo>
                    <a:pt x="101" y="0"/>
                  </a:moveTo>
                  <a:lnTo>
                    <a:pt x="1875" y="0"/>
                  </a:lnTo>
                </a:path>
                <a:path w="2540">
                  <a:moveTo>
                    <a:pt x="177" y="0"/>
                  </a:moveTo>
                  <a:lnTo>
                    <a:pt x="1951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" name="object 1574"/>
            <p:cNvSpPr/>
            <p:nvPr/>
          </p:nvSpPr>
          <p:spPr>
            <a:xfrm>
              <a:off x="1267397" y="42536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" name="object 1575"/>
            <p:cNvSpPr/>
            <p:nvPr/>
          </p:nvSpPr>
          <p:spPr>
            <a:xfrm>
              <a:off x="126744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" name="object 1576"/>
            <p:cNvSpPr/>
            <p:nvPr/>
          </p:nvSpPr>
          <p:spPr>
            <a:xfrm>
              <a:off x="1267498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" name="object 1577"/>
            <p:cNvSpPr/>
            <p:nvPr/>
          </p:nvSpPr>
          <p:spPr>
            <a:xfrm>
              <a:off x="126927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" name="object 1578"/>
            <p:cNvSpPr/>
            <p:nvPr/>
          </p:nvSpPr>
          <p:spPr>
            <a:xfrm>
              <a:off x="1269323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" name="object 1579"/>
            <p:cNvSpPr/>
            <p:nvPr/>
          </p:nvSpPr>
          <p:spPr>
            <a:xfrm>
              <a:off x="126955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" name="object 1580"/>
            <p:cNvSpPr/>
            <p:nvPr/>
          </p:nvSpPr>
          <p:spPr>
            <a:xfrm>
              <a:off x="1268803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25" y="0"/>
                  </a:moveTo>
                  <a:lnTo>
                    <a:pt x="1799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" name="object 1581"/>
            <p:cNvSpPr/>
            <p:nvPr/>
          </p:nvSpPr>
          <p:spPr>
            <a:xfrm>
              <a:off x="1269830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" name="object 1582"/>
            <p:cNvSpPr/>
            <p:nvPr/>
          </p:nvSpPr>
          <p:spPr>
            <a:xfrm>
              <a:off x="126991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" name="object 1583"/>
            <p:cNvSpPr/>
            <p:nvPr/>
          </p:nvSpPr>
          <p:spPr>
            <a:xfrm>
              <a:off x="1269982" y="425299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9"/>
                  </a:moveTo>
                  <a:lnTo>
                    <a:pt x="887" y="44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" name="object 1584"/>
            <p:cNvSpPr/>
            <p:nvPr/>
          </p:nvSpPr>
          <p:spPr>
            <a:xfrm>
              <a:off x="1269196" y="425385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38" y="0"/>
                  </a:moveTo>
                  <a:lnTo>
                    <a:pt x="1812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" name="object 1585"/>
            <p:cNvSpPr/>
            <p:nvPr/>
          </p:nvSpPr>
          <p:spPr>
            <a:xfrm>
              <a:off x="127021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" name="object 1586"/>
            <p:cNvSpPr/>
            <p:nvPr/>
          </p:nvSpPr>
          <p:spPr>
            <a:xfrm>
              <a:off x="127086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" name="object 1587"/>
            <p:cNvSpPr/>
            <p:nvPr/>
          </p:nvSpPr>
          <p:spPr>
            <a:xfrm>
              <a:off x="127232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" name="object 1588"/>
            <p:cNvSpPr/>
            <p:nvPr/>
          </p:nvSpPr>
          <p:spPr>
            <a:xfrm>
              <a:off x="1272441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" name="object 1589"/>
            <p:cNvSpPr/>
            <p:nvPr/>
          </p:nvSpPr>
          <p:spPr>
            <a:xfrm>
              <a:off x="127249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" name="object 1590"/>
            <p:cNvSpPr/>
            <p:nvPr/>
          </p:nvSpPr>
          <p:spPr>
            <a:xfrm>
              <a:off x="127255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" name="object 1591"/>
            <p:cNvSpPr/>
            <p:nvPr/>
          </p:nvSpPr>
          <p:spPr>
            <a:xfrm>
              <a:off x="1272643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" name="object 1592"/>
            <p:cNvSpPr/>
            <p:nvPr/>
          </p:nvSpPr>
          <p:spPr>
            <a:xfrm>
              <a:off x="1272732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" name="object 1593"/>
            <p:cNvSpPr/>
            <p:nvPr/>
          </p:nvSpPr>
          <p:spPr>
            <a:xfrm>
              <a:off x="1272795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" name="object 1594"/>
            <p:cNvSpPr/>
            <p:nvPr/>
          </p:nvSpPr>
          <p:spPr>
            <a:xfrm>
              <a:off x="127365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" name="object 1595"/>
            <p:cNvSpPr/>
            <p:nvPr/>
          </p:nvSpPr>
          <p:spPr>
            <a:xfrm>
              <a:off x="1274532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" name="object 1596"/>
            <p:cNvSpPr/>
            <p:nvPr/>
          </p:nvSpPr>
          <p:spPr>
            <a:xfrm>
              <a:off x="127486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" name="object 1597"/>
            <p:cNvSpPr/>
            <p:nvPr/>
          </p:nvSpPr>
          <p:spPr>
            <a:xfrm>
              <a:off x="127497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" name="object 1598"/>
            <p:cNvSpPr/>
            <p:nvPr/>
          </p:nvSpPr>
          <p:spPr>
            <a:xfrm>
              <a:off x="1275051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" name="object 1599"/>
            <p:cNvSpPr/>
            <p:nvPr/>
          </p:nvSpPr>
          <p:spPr>
            <a:xfrm>
              <a:off x="1275140" y="42536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" name="object 1600"/>
            <p:cNvSpPr/>
            <p:nvPr/>
          </p:nvSpPr>
          <p:spPr>
            <a:xfrm>
              <a:off x="1275191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" name="object 1601"/>
            <p:cNvSpPr/>
            <p:nvPr/>
          </p:nvSpPr>
          <p:spPr>
            <a:xfrm>
              <a:off x="1275254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" name="object 1602"/>
            <p:cNvSpPr/>
            <p:nvPr/>
          </p:nvSpPr>
          <p:spPr>
            <a:xfrm>
              <a:off x="1275330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" name="object 1603"/>
            <p:cNvSpPr/>
            <p:nvPr/>
          </p:nvSpPr>
          <p:spPr>
            <a:xfrm>
              <a:off x="1274494" y="425387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39" y="0"/>
                  </a:moveTo>
                  <a:lnTo>
                    <a:pt x="1913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" name="object 1604"/>
            <p:cNvSpPr/>
            <p:nvPr/>
          </p:nvSpPr>
          <p:spPr>
            <a:xfrm>
              <a:off x="127557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" name="object 1605"/>
            <p:cNvSpPr/>
            <p:nvPr/>
          </p:nvSpPr>
          <p:spPr>
            <a:xfrm>
              <a:off x="1277180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" name="object 1606"/>
            <p:cNvSpPr/>
            <p:nvPr/>
          </p:nvSpPr>
          <p:spPr>
            <a:xfrm>
              <a:off x="127721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" name="object 1607"/>
            <p:cNvSpPr/>
            <p:nvPr/>
          </p:nvSpPr>
          <p:spPr>
            <a:xfrm>
              <a:off x="127752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" name="object 1608"/>
            <p:cNvSpPr/>
            <p:nvPr/>
          </p:nvSpPr>
          <p:spPr>
            <a:xfrm>
              <a:off x="1277763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" name="object 1609"/>
            <p:cNvSpPr/>
            <p:nvPr/>
          </p:nvSpPr>
          <p:spPr>
            <a:xfrm>
              <a:off x="1277865" y="42533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" name="object 1610"/>
            <p:cNvSpPr/>
            <p:nvPr/>
          </p:nvSpPr>
          <p:spPr>
            <a:xfrm>
              <a:off x="1277953" y="425315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" name="object 1611"/>
            <p:cNvSpPr/>
            <p:nvPr/>
          </p:nvSpPr>
          <p:spPr>
            <a:xfrm>
              <a:off x="1278105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" name="object 1612"/>
            <p:cNvSpPr/>
            <p:nvPr/>
          </p:nvSpPr>
          <p:spPr>
            <a:xfrm>
              <a:off x="127892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" name="object 1613"/>
            <p:cNvSpPr/>
            <p:nvPr/>
          </p:nvSpPr>
          <p:spPr>
            <a:xfrm>
              <a:off x="127980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" name="object 1614"/>
            <p:cNvSpPr/>
            <p:nvPr/>
          </p:nvSpPr>
          <p:spPr>
            <a:xfrm>
              <a:off x="128010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" name="object 1615"/>
            <p:cNvSpPr/>
            <p:nvPr/>
          </p:nvSpPr>
          <p:spPr>
            <a:xfrm>
              <a:off x="1280171" y="42536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" name="object 1616"/>
            <p:cNvSpPr/>
            <p:nvPr/>
          </p:nvSpPr>
          <p:spPr>
            <a:xfrm>
              <a:off x="1280361" y="42535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" name="object 1617"/>
            <p:cNvSpPr/>
            <p:nvPr/>
          </p:nvSpPr>
          <p:spPr>
            <a:xfrm>
              <a:off x="1280450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" name="object 1618"/>
            <p:cNvSpPr/>
            <p:nvPr/>
          </p:nvSpPr>
          <p:spPr>
            <a:xfrm>
              <a:off x="1280488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" name="object 1619"/>
            <p:cNvSpPr/>
            <p:nvPr/>
          </p:nvSpPr>
          <p:spPr>
            <a:xfrm>
              <a:off x="1280564" y="42535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" name="object 1620"/>
            <p:cNvSpPr/>
            <p:nvPr/>
          </p:nvSpPr>
          <p:spPr>
            <a:xfrm>
              <a:off x="128060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" name="object 1621"/>
            <p:cNvSpPr/>
            <p:nvPr/>
          </p:nvSpPr>
          <p:spPr>
            <a:xfrm>
              <a:off x="1280640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" name="object 1622"/>
            <p:cNvSpPr/>
            <p:nvPr/>
          </p:nvSpPr>
          <p:spPr>
            <a:xfrm>
              <a:off x="128072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" name="object 1623"/>
            <p:cNvSpPr/>
            <p:nvPr/>
          </p:nvSpPr>
          <p:spPr>
            <a:xfrm>
              <a:off x="1280830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" name="object 1624"/>
            <p:cNvSpPr/>
            <p:nvPr/>
          </p:nvSpPr>
          <p:spPr>
            <a:xfrm>
              <a:off x="128276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" name="object 1625"/>
            <p:cNvSpPr/>
            <p:nvPr/>
          </p:nvSpPr>
          <p:spPr>
            <a:xfrm>
              <a:off x="1282845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" name="object 1626"/>
            <p:cNvSpPr/>
            <p:nvPr/>
          </p:nvSpPr>
          <p:spPr>
            <a:xfrm>
              <a:off x="1282997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" name="object 1627"/>
            <p:cNvSpPr/>
            <p:nvPr/>
          </p:nvSpPr>
          <p:spPr>
            <a:xfrm>
              <a:off x="1283073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" name="object 1628"/>
            <p:cNvSpPr/>
            <p:nvPr/>
          </p:nvSpPr>
          <p:spPr>
            <a:xfrm>
              <a:off x="1283175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" name="object 1629"/>
            <p:cNvSpPr/>
            <p:nvPr/>
          </p:nvSpPr>
          <p:spPr>
            <a:xfrm>
              <a:off x="1283263" y="42535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" name="object 1630"/>
            <p:cNvSpPr/>
            <p:nvPr/>
          </p:nvSpPr>
          <p:spPr>
            <a:xfrm>
              <a:off x="128336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" name="object 1631"/>
            <p:cNvSpPr/>
            <p:nvPr/>
          </p:nvSpPr>
          <p:spPr>
            <a:xfrm>
              <a:off x="128515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" name="object 1632"/>
            <p:cNvSpPr/>
            <p:nvPr/>
          </p:nvSpPr>
          <p:spPr>
            <a:xfrm>
              <a:off x="1285443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" name="object 1633"/>
            <p:cNvSpPr/>
            <p:nvPr/>
          </p:nvSpPr>
          <p:spPr>
            <a:xfrm>
              <a:off x="1285506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" name="object 1634"/>
            <p:cNvSpPr/>
            <p:nvPr/>
          </p:nvSpPr>
          <p:spPr>
            <a:xfrm>
              <a:off x="1285570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" name="object 1635"/>
            <p:cNvSpPr/>
            <p:nvPr/>
          </p:nvSpPr>
          <p:spPr>
            <a:xfrm>
              <a:off x="1285671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" name="object 1636"/>
            <p:cNvSpPr/>
            <p:nvPr/>
          </p:nvSpPr>
          <p:spPr>
            <a:xfrm>
              <a:off x="1285760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" name="object 1637"/>
            <p:cNvSpPr/>
            <p:nvPr/>
          </p:nvSpPr>
          <p:spPr>
            <a:xfrm>
              <a:off x="1285861" y="42535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" name="object 1638"/>
            <p:cNvSpPr/>
            <p:nvPr/>
          </p:nvSpPr>
          <p:spPr>
            <a:xfrm>
              <a:off x="1285025" y="425387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" name="object 1639"/>
            <p:cNvSpPr/>
            <p:nvPr/>
          </p:nvSpPr>
          <p:spPr>
            <a:xfrm>
              <a:off x="1286140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" name="object 1640"/>
            <p:cNvSpPr/>
            <p:nvPr/>
          </p:nvSpPr>
          <p:spPr>
            <a:xfrm>
              <a:off x="128677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" name="object 1641"/>
            <p:cNvSpPr/>
            <p:nvPr/>
          </p:nvSpPr>
          <p:spPr>
            <a:xfrm>
              <a:off x="1287800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" name="object 1642"/>
            <p:cNvSpPr/>
            <p:nvPr/>
          </p:nvSpPr>
          <p:spPr>
            <a:xfrm>
              <a:off x="128810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" name="object 1643"/>
            <p:cNvSpPr/>
            <p:nvPr/>
          </p:nvSpPr>
          <p:spPr>
            <a:xfrm>
              <a:off x="1288282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" name="object 1644"/>
            <p:cNvSpPr/>
            <p:nvPr/>
          </p:nvSpPr>
          <p:spPr>
            <a:xfrm>
              <a:off x="128832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" name="object 1645"/>
            <p:cNvSpPr/>
            <p:nvPr/>
          </p:nvSpPr>
          <p:spPr>
            <a:xfrm>
              <a:off x="1288383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" name="object 1646"/>
            <p:cNvSpPr/>
            <p:nvPr/>
          </p:nvSpPr>
          <p:spPr>
            <a:xfrm>
              <a:off x="1288484" y="42536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" name="object 1647"/>
            <p:cNvSpPr/>
            <p:nvPr/>
          </p:nvSpPr>
          <p:spPr>
            <a:xfrm>
              <a:off x="1288560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" name="object 1648"/>
            <p:cNvSpPr/>
            <p:nvPr/>
          </p:nvSpPr>
          <p:spPr>
            <a:xfrm>
              <a:off x="128862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" name="object 1649"/>
            <p:cNvSpPr/>
            <p:nvPr/>
          </p:nvSpPr>
          <p:spPr>
            <a:xfrm>
              <a:off x="129037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" name="object 1650"/>
            <p:cNvSpPr/>
            <p:nvPr/>
          </p:nvSpPr>
          <p:spPr>
            <a:xfrm>
              <a:off x="129046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" name="object 1651"/>
            <p:cNvSpPr/>
            <p:nvPr/>
          </p:nvSpPr>
          <p:spPr>
            <a:xfrm>
              <a:off x="1289815" y="425387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38" y="0"/>
                  </a:moveTo>
                  <a:lnTo>
                    <a:pt x="1812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" name="object 1652"/>
            <p:cNvSpPr/>
            <p:nvPr/>
          </p:nvSpPr>
          <p:spPr>
            <a:xfrm>
              <a:off x="1290918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" name="object 1653"/>
            <p:cNvSpPr/>
            <p:nvPr/>
          </p:nvSpPr>
          <p:spPr>
            <a:xfrm>
              <a:off x="1290981" y="42536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" name="object 1654"/>
            <p:cNvSpPr/>
            <p:nvPr/>
          </p:nvSpPr>
          <p:spPr>
            <a:xfrm>
              <a:off x="1291019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" name="object 1655"/>
            <p:cNvSpPr/>
            <p:nvPr/>
          </p:nvSpPr>
          <p:spPr>
            <a:xfrm>
              <a:off x="1291095" y="425290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93"/>
                  </a:moveTo>
                  <a:lnTo>
                    <a:pt x="887" y="49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" name="object 1656"/>
            <p:cNvSpPr/>
            <p:nvPr/>
          </p:nvSpPr>
          <p:spPr>
            <a:xfrm>
              <a:off x="1291158" y="42535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" name="object 1657"/>
            <p:cNvSpPr/>
            <p:nvPr/>
          </p:nvSpPr>
          <p:spPr>
            <a:xfrm>
              <a:off x="1291260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" name="object 1658"/>
            <p:cNvSpPr/>
            <p:nvPr/>
          </p:nvSpPr>
          <p:spPr>
            <a:xfrm>
              <a:off x="129134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" name="object 1659"/>
            <p:cNvSpPr/>
            <p:nvPr/>
          </p:nvSpPr>
          <p:spPr>
            <a:xfrm>
              <a:off x="129143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" name="object 1660"/>
            <p:cNvSpPr/>
            <p:nvPr/>
          </p:nvSpPr>
          <p:spPr>
            <a:xfrm>
              <a:off x="1293592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" name="object 1661"/>
            <p:cNvSpPr/>
            <p:nvPr/>
          </p:nvSpPr>
          <p:spPr>
            <a:xfrm>
              <a:off x="1293731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" name="object 1662"/>
            <p:cNvSpPr/>
            <p:nvPr/>
          </p:nvSpPr>
          <p:spPr>
            <a:xfrm>
              <a:off x="1293807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" name="object 1663"/>
            <p:cNvSpPr/>
            <p:nvPr/>
          </p:nvSpPr>
          <p:spPr>
            <a:xfrm>
              <a:off x="129388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" name="object 1664"/>
            <p:cNvSpPr/>
            <p:nvPr/>
          </p:nvSpPr>
          <p:spPr>
            <a:xfrm>
              <a:off x="129399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" name="object 1665"/>
            <p:cNvSpPr/>
            <p:nvPr/>
          </p:nvSpPr>
          <p:spPr>
            <a:xfrm>
              <a:off x="1294175" y="42533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" name="object 1666"/>
            <p:cNvSpPr/>
            <p:nvPr/>
          </p:nvSpPr>
          <p:spPr>
            <a:xfrm>
              <a:off x="129436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" name="object 1667"/>
            <p:cNvSpPr/>
            <p:nvPr/>
          </p:nvSpPr>
          <p:spPr>
            <a:xfrm>
              <a:off x="129480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" name="object 1668"/>
            <p:cNvSpPr/>
            <p:nvPr/>
          </p:nvSpPr>
          <p:spPr>
            <a:xfrm>
              <a:off x="1295670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" name="object 1669"/>
            <p:cNvSpPr/>
            <p:nvPr/>
          </p:nvSpPr>
          <p:spPr>
            <a:xfrm>
              <a:off x="129572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" name="object 1670"/>
            <p:cNvSpPr/>
            <p:nvPr/>
          </p:nvSpPr>
          <p:spPr>
            <a:xfrm>
              <a:off x="1296126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" name="object 1671"/>
            <p:cNvSpPr/>
            <p:nvPr/>
          </p:nvSpPr>
          <p:spPr>
            <a:xfrm>
              <a:off x="1296228" y="42534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" name="object 1672"/>
            <p:cNvSpPr/>
            <p:nvPr/>
          </p:nvSpPr>
          <p:spPr>
            <a:xfrm>
              <a:off x="1296278" y="425296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2"/>
                  </a:moveTo>
                  <a:lnTo>
                    <a:pt x="887" y="46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" name="object 1673"/>
            <p:cNvSpPr/>
            <p:nvPr/>
          </p:nvSpPr>
          <p:spPr>
            <a:xfrm>
              <a:off x="1296380" y="42535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" name="object 1674"/>
            <p:cNvSpPr/>
            <p:nvPr/>
          </p:nvSpPr>
          <p:spPr>
            <a:xfrm>
              <a:off x="1296481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" name="object 1675"/>
            <p:cNvSpPr/>
            <p:nvPr/>
          </p:nvSpPr>
          <p:spPr>
            <a:xfrm>
              <a:off x="129651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" name="object 1676"/>
            <p:cNvSpPr/>
            <p:nvPr/>
          </p:nvSpPr>
          <p:spPr>
            <a:xfrm>
              <a:off x="129655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" name="object 1677"/>
            <p:cNvSpPr/>
            <p:nvPr/>
          </p:nvSpPr>
          <p:spPr>
            <a:xfrm>
              <a:off x="129667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" name="object 1678"/>
            <p:cNvSpPr/>
            <p:nvPr/>
          </p:nvSpPr>
          <p:spPr>
            <a:xfrm>
              <a:off x="1296811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" name="object 1679"/>
            <p:cNvSpPr/>
            <p:nvPr/>
          </p:nvSpPr>
          <p:spPr>
            <a:xfrm>
              <a:off x="1298281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" name="object 1680"/>
            <p:cNvSpPr/>
            <p:nvPr/>
          </p:nvSpPr>
          <p:spPr>
            <a:xfrm>
              <a:off x="129833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" name="object 1681"/>
            <p:cNvSpPr/>
            <p:nvPr/>
          </p:nvSpPr>
          <p:spPr>
            <a:xfrm>
              <a:off x="129868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" name="object 1682"/>
            <p:cNvSpPr/>
            <p:nvPr/>
          </p:nvSpPr>
          <p:spPr>
            <a:xfrm>
              <a:off x="1298851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" name="object 1683"/>
            <p:cNvSpPr/>
            <p:nvPr/>
          </p:nvSpPr>
          <p:spPr>
            <a:xfrm>
              <a:off x="1298914" y="42536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" name="object 1684"/>
            <p:cNvSpPr/>
            <p:nvPr/>
          </p:nvSpPr>
          <p:spPr>
            <a:xfrm>
              <a:off x="1299003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" name="object 1685"/>
            <p:cNvSpPr/>
            <p:nvPr/>
          </p:nvSpPr>
          <p:spPr>
            <a:xfrm>
              <a:off x="1298179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63" y="0"/>
                  </a:moveTo>
                  <a:lnTo>
                    <a:pt x="183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" name="object 1686"/>
            <p:cNvSpPr/>
            <p:nvPr/>
          </p:nvSpPr>
          <p:spPr>
            <a:xfrm>
              <a:off x="1299180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" name="object 1687"/>
            <p:cNvSpPr/>
            <p:nvPr/>
          </p:nvSpPr>
          <p:spPr>
            <a:xfrm>
              <a:off x="129929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" name="object 1688"/>
            <p:cNvSpPr/>
            <p:nvPr/>
          </p:nvSpPr>
          <p:spPr>
            <a:xfrm>
              <a:off x="129944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" name="object 1689"/>
            <p:cNvSpPr/>
            <p:nvPr/>
          </p:nvSpPr>
          <p:spPr>
            <a:xfrm>
              <a:off x="130054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" name="object 1690"/>
            <p:cNvSpPr/>
            <p:nvPr/>
          </p:nvSpPr>
          <p:spPr>
            <a:xfrm>
              <a:off x="1300917" y="42536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" name="object 1691"/>
            <p:cNvSpPr/>
            <p:nvPr/>
          </p:nvSpPr>
          <p:spPr>
            <a:xfrm>
              <a:off x="130098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" name="object 1692"/>
            <p:cNvSpPr/>
            <p:nvPr/>
          </p:nvSpPr>
          <p:spPr>
            <a:xfrm>
              <a:off x="130136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" name="object 1693"/>
            <p:cNvSpPr/>
            <p:nvPr/>
          </p:nvSpPr>
          <p:spPr>
            <a:xfrm>
              <a:off x="1301436" y="425216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60"/>
                  </a:moveTo>
                  <a:lnTo>
                    <a:pt x="887" y="86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" name="object 1694"/>
            <p:cNvSpPr/>
            <p:nvPr/>
          </p:nvSpPr>
          <p:spPr>
            <a:xfrm>
              <a:off x="1301525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" name="object 1695"/>
            <p:cNvSpPr/>
            <p:nvPr/>
          </p:nvSpPr>
          <p:spPr>
            <a:xfrm>
              <a:off x="1301576" y="42533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" name="object 1696"/>
            <p:cNvSpPr/>
            <p:nvPr/>
          </p:nvSpPr>
          <p:spPr>
            <a:xfrm>
              <a:off x="130162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" name="object 1697"/>
            <p:cNvSpPr/>
            <p:nvPr/>
          </p:nvSpPr>
          <p:spPr>
            <a:xfrm>
              <a:off x="1301677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" name="object 1698"/>
            <p:cNvSpPr/>
            <p:nvPr/>
          </p:nvSpPr>
          <p:spPr>
            <a:xfrm>
              <a:off x="1301728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" name="object 1699"/>
            <p:cNvSpPr/>
            <p:nvPr/>
          </p:nvSpPr>
          <p:spPr>
            <a:xfrm>
              <a:off x="130208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" name="object 1700"/>
            <p:cNvSpPr/>
            <p:nvPr/>
          </p:nvSpPr>
          <p:spPr>
            <a:xfrm>
              <a:off x="130355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" name="object 1701"/>
            <p:cNvSpPr/>
            <p:nvPr/>
          </p:nvSpPr>
          <p:spPr>
            <a:xfrm>
              <a:off x="1303578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" name="object 1702"/>
            <p:cNvSpPr/>
            <p:nvPr/>
          </p:nvSpPr>
          <p:spPr>
            <a:xfrm>
              <a:off x="130381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" name="object 1703"/>
            <p:cNvSpPr/>
            <p:nvPr/>
          </p:nvSpPr>
          <p:spPr>
            <a:xfrm>
              <a:off x="130400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" name="object 1704"/>
            <p:cNvSpPr/>
            <p:nvPr/>
          </p:nvSpPr>
          <p:spPr>
            <a:xfrm>
              <a:off x="1304085" y="42535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" name="object 1705"/>
            <p:cNvSpPr/>
            <p:nvPr/>
          </p:nvSpPr>
          <p:spPr>
            <a:xfrm>
              <a:off x="1304186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" name="object 1706"/>
            <p:cNvSpPr/>
            <p:nvPr/>
          </p:nvSpPr>
          <p:spPr>
            <a:xfrm>
              <a:off x="1304237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" name="object 1707"/>
            <p:cNvSpPr/>
            <p:nvPr/>
          </p:nvSpPr>
          <p:spPr>
            <a:xfrm>
              <a:off x="1304300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" name="object 1708"/>
            <p:cNvSpPr/>
            <p:nvPr/>
          </p:nvSpPr>
          <p:spPr>
            <a:xfrm>
              <a:off x="1304364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" name="object 1709"/>
            <p:cNvSpPr/>
            <p:nvPr/>
          </p:nvSpPr>
          <p:spPr>
            <a:xfrm>
              <a:off x="130618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" name="object 1710"/>
            <p:cNvSpPr/>
            <p:nvPr/>
          </p:nvSpPr>
          <p:spPr>
            <a:xfrm>
              <a:off x="130632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" name="object 1711"/>
            <p:cNvSpPr/>
            <p:nvPr/>
          </p:nvSpPr>
          <p:spPr>
            <a:xfrm>
              <a:off x="130646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" name="object 1712"/>
            <p:cNvSpPr/>
            <p:nvPr/>
          </p:nvSpPr>
          <p:spPr>
            <a:xfrm>
              <a:off x="1306505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" name="object 1713"/>
            <p:cNvSpPr/>
            <p:nvPr/>
          </p:nvSpPr>
          <p:spPr>
            <a:xfrm>
              <a:off x="130656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" name="object 1714"/>
            <p:cNvSpPr/>
            <p:nvPr/>
          </p:nvSpPr>
          <p:spPr>
            <a:xfrm>
              <a:off x="1306657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" name="object 1715"/>
            <p:cNvSpPr/>
            <p:nvPr/>
          </p:nvSpPr>
          <p:spPr>
            <a:xfrm>
              <a:off x="1306746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" name="object 1716"/>
            <p:cNvSpPr/>
            <p:nvPr/>
          </p:nvSpPr>
          <p:spPr>
            <a:xfrm>
              <a:off x="1306797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" name="object 1717"/>
            <p:cNvSpPr/>
            <p:nvPr/>
          </p:nvSpPr>
          <p:spPr>
            <a:xfrm>
              <a:off x="1306835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" name="object 1718"/>
            <p:cNvSpPr/>
            <p:nvPr/>
          </p:nvSpPr>
          <p:spPr>
            <a:xfrm>
              <a:off x="130689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" name="object 1719"/>
            <p:cNvSpPr/>
            <p:nvPr/>
          </p:nvSpPr>
          <p:spPr>
            <a:xfrm>
              <a:off x="1306936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" name="object 1720"/>
            <p:cNvSpPr/>
            <p:nvPr/>
          </p:nvSpPr>
          <p:spPr>
            <a:xfrm>
              <a:off x="1307025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" name="object 1721"/>
            <p:cNvSpPr/>
            <p:nvPr/>
          </p:nvSpPr>
          <p:spPr>
            <a:xfrm>
              <a:off x="130711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" name="object 1722"/>
            <p:cNvSpPr/>
            <p:nvPr/>
          </p:nvSpPr>
          <p:spPr>
            <a:xfrm>
              <a:off x="1308850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" name="object 1723"/>
            <p:cNvSpPr/>
            <p:nvPr/>
          </p:nvSpPr>
          <p:spPr>
            <a:xfrm>
              <a:off x="1309154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" name="object 1724"/>
            <p:cNvSpPr/>
            <p:nvPr/>
          </p:nvSpPr>
          <p:spPr>
            <a:xfrm>
              <a:off x="130921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" name="object 1725"/>
            <p:cNvSpPr/>
            <p:nvPr/>
          </p:nvSpPr>
          <p:spPr>
            <a:xfrm>
              <a:off x="130931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" name="object 1726"/>
            <p:cNvSpPr/>
            <p:nvPr/>
          </p:nvSpPr>
          <p:spPr>
            <a:xfrm>
              <a:off x="1309382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" name="object 1727"/>
            <p:cNvSpPr/>
            <p:nvPr/>
          </p:nvSpPr>
          <p:spPr>
            <a:xfrm>
              <a:off x="1309445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" name="object 1728"/>
            <p:cNvSpPr/>
            <p:nvPr/>
          </p:nvSpPr>
          <p:spPr>
            <a:xfrm>
              <a:off x="130952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" name="object 1729"/>
            <p:cNvSpPr/>
            <p:nvPr/>
          </p:nvSpPr>
          <p:spPr>
            <a:xfrm>
              <a:off x="1309559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" name="object 1730"/>
            <p:cNvSpPr/>
            <p:nvPr/>
          </p:nvSpPr>
          <p:spPr>
            <a:xfrm>
              <a:off x="1309648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" name="object 1731"/>
            <p:cNvSpPr/>
            <p:nvPr/>
          </p:nvSpPr>
          <p:spPr>
            <a:xfrm>
              <a:off x="131040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" name="object 1732"/>
            <p:cNvSpPr/>
            <p:nvPr/>
          </p:nvSpPr>
          <p:spPr>
            <a:xfrm>
              <a:off x="131144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" name="object 1733"/>
            <p:cNvSpPr/>
            <p:nvPr/>
          </p:nvSpPr>
          <p:spPr>
            <a:xfrm>
              <a:off x="1311790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" name="object 1734"/>
            <p:cNvSpPr/>
            <p:nvPr/>
          </p:nvSpPr>
          <p:spPr>
            <a:xfrm>
              <a:off x="1311841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" name="object 1735"/>
            <p:cNvSpPr/>
            <p:nvPr/>
          </p:nvSpPr>
          <p:spPr>
            <a:xfrm>
              <a:off x="131190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" name="object 1736"/>
            <p:cNvSpPr/>
            <p:nvPr/>
          </p:nvSpPr>
          <p:spPr>
            <a:xfrm>
              <a:off x="1311980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" name="object 1737"/>
            <p:cNvSpPr/>
            <p:nvPr/>
          </p:nvSpPr>
          <p:spPr>
            <a:xfrm>
              <a:off x="1312031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" name="object 1738"/>
            <p:cNvSpPr/>
            <p:nvPr/>
          </p:nvSpPr>
          <p:spPr>
            <a:xfrm>
              <a:off x="1312081" y="42535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" name="object 1739"/>
            <p:cNvSpPr/>
            <p:nvPr/>
          </p:nvSpPr>
          <p:spPr>
            <a:xfrm>
              <a:off x="1312145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" name="object 1740"/>
            <p:cNvSpPr/>
            <p:nvPr/>
          </p:nvSpPr>
          <p:spPr>
            <a:xfrm>
              <a:off x="1312246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" name="object 1741"/>
            <p:cNvSpPr/>
            <p:nvPr/>
          </p:nvSpPr>
          <p:spPr>
            <a:xfrm>
              <a:off x="131229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" name="object 1742"/>
            <p:cNvSpPr/>
            <p:nvPr/>
          </p:nvSpPr>
          <p:spPr>
            <a:xfrm>
              <a:off x="131247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" name="object 1743"/>
            <p:cNvSpPr/>
            <p:nvPr/>
          </p:nvSpPr>
          <p:spPr>
            <a:xfrm>
              <a:off x="131423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" name="object 1744"/>
            <p:cNvSpPr/>
            <p:nvPr/>
          </p:nvSpPr>
          <p:spPr>
            <a:xfrm>
              <a:off x="1314439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" name="object 1745"/>
            <p:cNvSpPr/>
            <p:nvPr/>
          </p:nvSpPr>
          <p:spPr>
            <a:xfrm>
              <a:off x="131452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" name="object 1746"/>
            <p:cNvSpPr/>
            <p:nvPr/>
          </p:nvSpPr>
          <p:spPr>
            <a:xfrm>
              <a:off x="1314629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" name="object 1747"/>
            <p:cNvSpPr/>
            <p:nvPr/>
          </p:nvSpPr>
          <p:spPr>
            <a:xfrm>
              <a:off x="131467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" name="object 1748"/>
            <p:cNvSpPr/>
            <p:nvPr/>
          </p:nvSpPr>
          <p:spPr>
            <a:xfrm>
              <a:off x="1314743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" name="object 1749"/>
            <p:cNvSpPr/>
            <p:nvPr/>
          </p:nvSpPr>
          <p:spPr>
            <a:xfrm>
              <a:off x="131478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" name="object 1750"/>
            <p:cNvSpPr/>
            <p:nvPr/>
          </p:nvSpPr>
          <p:spPr>
            <a:xfrm>
              <a:off x="1314869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" name="object 1751"/>
            <p:cNvSpPr/>
            <p:nvPr/>
          </p:nvSpPr>
          <p:spPr>
            <a:xfrm>
              <a:off x="131492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" name="object 1752"/>
            <p:cNvSpPr/>
            <p:nvPr/>
          </p:nvSpPr>
          <p:spPr>
            <a:xfrm>
              <a:off x="1316998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" name="object 1753"/>
            <p:cNvSpPr/>
            <p:nvPr/>
          </p:nvSpPr>
          <p:spPr>
            <a:xfrm>
              <a:off x="1317062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" name="object 1754"/>
            <p:cNvSpPr/>
            <p:nvPr/>
          </p:nvSpPr>
          <p:spPr>
            <a:xfrm>
              <a:off x="131713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" name="object 1755"/>
            <p:cNvSpPr/>
            <p:nvPr/>
          </p:nvSpPr>
          <p:spPr>
            <a:xfrm>
              <a:off x="1317290" y="42533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" name="object 1756"/>
            <p:cNvSpPr/>
            <p:nvPr/>
          </p:nvSpPr>
          <p:spPr>
            <a:xfrm>
              <a:off x="1317353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" name="object 1757"/>
            <p:cNvSpPr/>
            <p:nvPr/>
          </p:nvSpPr>
          <p:spPr>
            <a:xfrm>
              <a:off x="1317467" y="42534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" name="object 1758"/>
            <p:cNvSpPr/>
            <p:nvPr/>
          </p:nvSpPr>
          <p:spPr>
            <a:xfrm>
              <a:off x="131758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" name="object 1759"/>
            <p:cNvSpPr/>
            <p:nvPr/>
          </p:nvSpPr>
          <p:spPr>
            <a:xfrm>
              <a:off x="131774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" name="object 1760"/>
            <p:cNvSpPr/>
            <p:nvPr/>
          </p:nvSpPr>
          <p:spPr>
            <a:xfrm>
              <a:off x="131943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" name="object 1761"/>
            <p:cNvSpPr/>
            <p:nvPr/>
          </p:nvSpPr>
          <p:spPr>
            <a:xfrm>
              <a:off x="131968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" name="object 1762"/>
            <p:cNvSpPr/>
            <p:nvPr/>
          </p:nvSpPr>
          <p:spPr>
            <a:xfrm>
              <a:off x="131983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" name="object 1763"/>
            <p:cNvSpPr/>
            <p:nvPr/>
          </p:nvSpPr>
          <p:spPr>
            <a:xfrm>
              <a:off x="1319939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" name="object 1764"/>
            <p:cNvSpPr/>
            <p:nvPr/>
          </p:nvSpPr>
          <p:spPr>
            <a:xfrm>
              <a:off x="131998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" name="object 1765"/>
            <p:cNvSpPr/>
            <p:nvPr/>
          </p:nvSpPr>
          <p:spPr>
            <a:xfrm>
              <a:off x="1320091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" name="object 1766"/>
            <p:cNvSpPr/>
            <p:nvPr/>
          </p:nvSpPr>
          <p:spPr>
            <a:xfrm>
              <a:off x="1320167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" name="object 1767"/>
            <p:cNvSpPr/>
            <p:nvPr/>
          </p:nvSpPr>
          <p:spPr>
            <a:xfrm>
              <a:off x="132023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" name="object 1768"/>
            <p:cNvSpPr/>
            <p:nvPr/>
          </p:nvSpPr>
          <p:spPr>
            <a:xfrm>
              <a:off x="132120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" name="object 1769"/>
            <p:cNvSpPr/>
            <p:nvPr/>
          </p:nvSpPr>
          <p:spPr>
            <a:xfrm>
              <a:off x="1322296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" name="object 1770"/>
            <p:cNvSpPr/>
            <p:nvPr/>
          </p:nvSpPr>
          <p:spPr>
            <a:xfrm>
              <a:off x="132234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" name="object 1771"/>
            <p:cNvSpPr/>
            <p:nvPr/>
          </p:nvSpPr>
          <p:spPr>
            <a:xfrm>
              <a:off x="1322473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" name="object 1772"/>
            <p:cNvSpPr/>
            <p:nvPr/>
          </p:nvSpPr>
          <p:spPr>
            <a:xfrm>
              <a:off x="1322549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" name="object 1773"/>
            <p:cNvSpPr/>
            <p:nvPr/>
          </p:nvSpPr>
          <p:spPr>
            <a:xfrm>
              <a:off x="1322613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" name="object 1774"/>
            <p:cNvSpPr/>
            <p:nvPr/>
          </p:nvSpPr>
          <p:spPr>
            <a:xfrm>
              <a:off x="1322689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" name="object 1775"/>
            <p:cNvSpPr/>
            <p:nvPr/>
          </p:nvSpPr>
          <p:spPr>
            <a:xfrm>
              <a:off x="1322765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" name="object 1776"/>
            <p:cNvSpPr/>
            <p:nvPr/>
          </p:nvSpPr>
          <p:spPr>
            <a:xfrm>
              <a:off x="132280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" name="object 1777"/>
            <p:cNvSpPr/>
            <p:nvPr/>
          </p:nvSpPr>
          <p:spPr>
            <a:xfrm>
              <a:off x="1322955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" name="object 1778"/>
            <p:cNvSpPr/>
            <p:nvPr/>
          </p:nvSpPr>
          <p:spPr>
            <a:xfrm>
              <a:off x="132380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" name="object 1779"/>
            <p:cNvSpPr/>
            <p:nvPr/>
          </p:nvSpPr>
          <p:spPr>
            <a:xfrm>
              <a:off x="132484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" name="object 1780"/>
            <p:cNvSpPr/>
            <p:nvPr/>
          </p:nvSpPr>
          <p:spPr>
            <a:xfrm>
              <a:off x="1324919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" name="object 1781"/>
            <p:cNvSpPr/>
            <p:nvPr/>
          </p:nvSpPr>
          <p:spPr>
            <a:xfrm>
              <a:off x="132497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" name="object 1782"/>
            <p:cNvSpPr/>
            <p:nvPr/>
          </p:nvSpPr>
          <p:spPr>
            <a:xfrm>
              <a:off x="132502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" name="object 1783"/>
            <p:cNvSpPr/>
            <p:nvPr/>
          </p:nvSpPr>
          <p:spPr>
            <a:xfrm>
              <a:off x="1324298" y="425387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76" y="0"/>
                  </a:moveTo>
                  <a:lnTo>
                    <a:pt x="185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" name="object 1784"/>
            <p:cNvSpPr/>
            <p:nvPr/>
          </p:nvSpPr>
          <p:spPr>
            <a:xfrm>
              <a:off x="132531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" name="object 1785"/>
            <p:cNvSpPr/>
            <p:nvPr/>
          </p:nvSpPr>
          <p:spPr>
            <a:xfrm>
              <a:off x="1325388" y="425262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32"/>
                  </a:moveTo>
                  <a:lnTo>
                    <a:pt x="887" y="6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" name="object 1786"/>
            <p:cNvSpPr/>
            <p:nvPr/>
          </p:nvSpPr>
          <p:spPr>
            <a:xfrm>
              <a:off x="132547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" name="object 1787"/>
            <p:cNvSpPr/>
            <p:nvPr/>
          </p:nvSpPr>
          <p:spPr>
            <a:xfrm>
              <a:off x="132552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" name="object 1788"/>
            <p:cNvSpPr/>
            <p:nvPr/>
          </p:nvSpPr>
          <p:spPr>
            <a:xfrm>
              <a:off x="1325679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" name="object 1789"/>
            <p:cNvSpPr/>
            <p:nvPr/>
          </p:nvSpPr>
          <p:spPr>
            <a:xfrm>
              <a:off x="132664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" name="object 1790"/>
            <p:cNvSpPr/>
            <p:nvPr/>
          </p:nvSpPr>
          <p:spPr>
            <a:xfrm>
              <a:off x="132712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" name="object 1791"/>
            <p:cNvSpPr/>
            <p:nvPr/>
          </p:nvSpPr>
          <p:spPr>
            <a:xfrm>
              <a:off x="132736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" name="object 1792"/>
            <p:cNvSpPr/>
            <p:nvPr/>
          </p:nvSpPr>
          <p:spPr>
            <a:xfrm>
              <a:off x="1327631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" name="object 1793"/>
            <p:cNvSpPr/>
            <p:nvPr/>
          </p:nvSpPr>
          <p:spPr>
            <a:xfrm>
              <a:off x="132772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" name="object 1794"/>
            <p:cNvSpPr/>
            <p:nvPr/>
          </p:nvSpPr>
          <p:spPr>
            <a:xfrm>
              <a:off x="1327796" y="425240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40"/>
                  </a:moveTo>
                  <a:lnTo>
                    <a:pt x="887" y="74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" name="object 1795"/>
            <p:cNvSpPr/>
            <p:nvPr/>
          </p:nvSpPr>
          <p:spPr>
            <a:xfrm>
              <a:off x="1327897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" name="object 1796"/>
            <p:cNvSpPr/>
            <p:nvPr/>
          </p:nvSpPr>
          <p:spPr>
            <a:xfrm>
              <a:off x="1327986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" name="object 1797"/>
            <p:cNvSpPr/>
            <p:nvPr/>
          </p:nvSpPr>
          <p:spPr>
            <a:xfrm>
              <a:off x="1328036" y="42533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" name="object 1798"/>
            <p:cNvSpPr/>
            <p:nvPr/>
          </p:nvSpPr>
          <p:spPr>
            <a:xfrm>
              <a:off x="132816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" name="object 1799"/>
            <p:cNvSpPr/>
            <p:nvPr/>
          </p:nvSpPr>
          <p:spPr>
            <a:xfrm>
              <a:off x="1328277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" name="object 1800"/>
            <p:cNvSpPr/>
            <p:nvPr/>
          </p:nvSpPr>
          <p:spPr>
            <a:xfrm>
              <a:off x="1328366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" name="object 1801"/>
            <p:cNvSpPr/>
            <p:nvPr/>
          </p:nvSpPr>
          <p:spPr>
            <a:xfrm>
              <a:off x="133017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" name="object 1802"/>
            <p:cNvSpPr/>
            <p:nvPr/>
          </p:nvSpPr>
          <p:spPr>
            <a:xfrm>
              <a:off x="133028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" name="object 1803"/>
            <p:cNvSpPr/>
            <p:nvPr/>
          </p:nvSpPr>
          <p:spPr>
            <a:xfrm>
              <a:off x="1330318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" name="object 1804"/>
            <p:cNvSpPr/>
            <p:nvPr/>
          </p:nvSpPr>
          <p:spPr>
            <a:xfrm>
              <a:off x="1330444" y="42536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" name="object 1805"/>
            <p:cNvSpPr/>
            <p:nvPr/>
          </p:nvSpPr>
          <p:spPr>
            <a:xfrm>
              <a:off x="1330508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" name="object 1806"/>
            <p:cNvSpPr/>
            <p:nvPr/>
          </p:nvSpPr>
          <p:spPr>
            <a:xfrm>
              <a:off x="1330609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" name="object 1807"/>
            <p:cNvSpPr/>
            <p:nvPr/>
          </p:nvSpPr>
          <p:spPr>
            <a:xfrm>
              <a:off x="1330672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" name="object 1808"/>
            <p:cNvSpPr/>
            <p:nvPr/>
          </p:nvSpPr>
          <p:spPr>
            <a:xfrm>
              <a:off x="133069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" name="object 1809"/>
            <p:cNvSpPr/>
            <p:nvPr/>
          </p:nvSpPr>
          <p:spPr>
            <a:xfrm>
              <a:off x="133079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" name="object 1810"/>
            <p:cNvSpPr/>
            <p:nvPr/>
          </p:nvSpPr>
          <p:spPr>
            <a:xfrm>
              <a:off x="133091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" name="object 1811"/>
            <p:cNvSpPr/>
            <p:nvPr/>
          </p:nvSpPr>
          <p:spPr>
            <a:xfrm>
              <a:off x="1330989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" name="object 1812"/>
            <p:cNvSpPr/>
            <p:nvPr/>
          </p:nvSpPr>
          <p:spPr>
            <a:xfrm>
              <a:off x="133107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" name="object 1813"/>
            <p:cNvSpPr/>
            <p:nvPr/>
          </p:nvSpPr>
          <p:spPr>
            <a:xfrm>
              <a:off x="133177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" name="object 1814"/>
            <p:cNvSpPr/>
            <p:nvPr/>
          </p:nvSpPr>
          <p:spPr>
            <a:xfrm>
              <a:off x="133256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" name="object 1815"/>
            <p:cNvSpPr/>
            <p:nvPr/>
          </p:nvSpPr>
          <p:spPr>
            <a:xfrm>
              <a:off x="133270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" name="object 1816"/>
            <p:cNvSpPr/>
            <p:nvPr/>
          </p:nvSpPr>
          <p:spPr>
            <a:xfrm>
              <a:off x="133285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" name="object 1817"/>
            <p:cNvSpPr/>
            <p:nvPr/>
          </p:nvSpPr>
          <p:spPr>
            <a:xfrm>
              <a:off x="133289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" name="object 1818"/>
            <p:cNvSpPr/>
            <p:nvPr/>
          </p:nvSpPr>
          <p:spPr>
            <a:xfrm>
              <a:off x="1332954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" name="object 1819"/>
            <p:cNvSpPr/>
            <p:nvPr/>
          </p:nvSpPr>
          <p:spPr>
            <a:xfrm>
              <a:off x="1333144" y="42533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" name="object 1820"/>
            <p:cNvSpPr/>
            <p:nvPr/>
          </p:nvSpPr>
          <p:spPr>
            <a:xfrm>
              <a:off x="1333194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" name="object 1821"/>
            <p:cNvSpPr/>
            <p:nvPr/>
          </p:nvSpPr>
          <p:spPr>
            <a:xfrm>
              <a:off x="1333296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" name="object 1822"/>
            <p:cNvSpPr/>
            <p:nvPr/>
          </p:nvSpPr>
          <p:spPr>
            <a:xfrm>
              <a:off x="1333334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" name="object 1823"/>
            <p:cNvSpPr/>
            <p:nvPr/>
          </p:nvSpPr>
          <p:spPr>
            <a:xfrm>
              <a:off x="1333397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" name="object 1824"/>
            <p:cNvSpPr/>
            <p:nvPr/>
          </p:nvSpPr>
          <p:spPr>
            <a:xfrm>
              <a:off x="1333575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" name="object 1825"/>
            <p:cNvSpPr/>
            <p:nvPr/>
          </p:nvSpPr>
          <p:spPr>
            <a:xfrm>
              <a:off x="133543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" name="object 1826"/>
            <p:cNvSpPr/>
            <p:nvPr/>
          </p:nvSpPr>
          <p:spPr>
            <a:xfrm>
              <a:off x="1335615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" name="object 1827"/>
            <p:cNvSpPr/>
            <p:nvPr/>
          </p:nvSpPr>
          <p:spPr>
            <a:xfrm>
              <a:off x="133570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" name="object 1828"/>
            <p:cNvSpPr/>
            <p:nvPr/>
          </p:nvSpPr>
          <p:spPr>
            <a:xfrm>
              <a:off x="1335805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" name="object 1829"/>
            <p:cNvSpPr/>
            <p:nvPr/>
          </p:nvSpPr>
          <p:spPr>
            <a:xfrm>
              <a:off x="1335932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" name="object 1830"/>
            <p:cNvSpPr/>
            <p:nvPr/>
          </p:nvSpPr>
          <p:spPr>
            <a:xfrm>
              <a:off x="1336008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" name="object 1831"/>
            <p:cNvSpPr/>
            <p:nvPr/>
          </p:nvSpPr>
          <p:spPr>
            <a:xfrm>
              <a:off x="133622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" name="object 1832"/>
            <p:cNvSpPr/>
            <p:nvPr/>
          </p:nvSpPr>
          <p:spPr>
            <a:xfrm>
              <a:off x="133725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" name="object 1833"/>
            <p:cNvSpPr/>
            <p:nvPr/>
          </p:nvSpPr>
          <p:spPr>
            <a:xfrm>
              <a:off x="133783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" name="object 1834"/>
            <p:cNvSpPr/>
            <p:nvPr/>
          </p:nvSpPr>
          <p:spPr>
            <a:xfrm>
              <a:off x="133801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" name="object 1835"/>
            <p:cNvSpPr/>
            <p:nvPr/>
          </p:nvSpPr>
          <p:spPr>
            <a:xfrm>
              <a:off x="133814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" name="object 1836"/>
            <p:cNvSpPr/>
            <p:nvPr/>
          </p:nvSpPr>
          <p:spPr>
            <a:xfrm>
              <a:off x="1338264" y="425352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" name="object 1837"/>
            <p:cNvSpPr/>
            <p:nvPr/>
          </p:nvSpPr>
          <p:spPr>
            <a:xfrm>
              <a:off x="1338340" y="42535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" name="object 1838"/>
            <p:cNvSpPr/>
            <p:nvPr/>
          </p:nvSpPr>
          <p:spPr>
            <a:xfrm>
              <a:off x="1338403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" name="object 1839"/>
            <p:cNvSpPr/>
            <p:nvPr/>
          </p:nvSpPr>
          <p:spPr>
            <a:xfrm>
              <a:off x="1337566" y="4253833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50" y="0"/>
                  </a:moveTo>
                  <a:lnTo>
                    <a:pt x="182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" name="object 1840"/>
            <p:cNvSpPr/>
            <p:nvPr/>
          </p:nvSpPr>
          <p:spPr>
            <a:xfrm>
              <a:off x="133854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" name="object 1841"/>
            <p:cNvSpPr/>
            <p:nvPr/>
          </p:nvSpPr>
          <p:spPr>
            <a:xfrm>
              <a:off x="1338618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" name="object 1842"/>
            <p:cNvSpPr/>
            <p:nvPr/>
          </p:nvSpPr>
          <p:spPr>
            <a:xfrm>
              <a:off x="133873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" name="object 1843"/>
            <p:cNvSpPr/>
            <p:nvPr/>
          </p:nvSpPr>
          <p:spPr>
            <a:xfrm>
              <a:off x="133877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" name="object 1844"/>
            <p:cNvSpPr/>
            <p:nvPr/>
          </p:nvSpPr>
          <p:spPr>
            <a:xfrm>
              <a:off x="133907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" name="object 1845"/>
            <p:cNvSpPr/>
            <p:nvPr/>
          </p:nvSpPr>
          <p:spPr>
            <a:xfrm>
              <a:off x="134044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" name="object 1846"/>
            <p:cNvSpPr/>
            <p:nvPr/>
          </p:nvSpPr>
          <p:spPr>
            <a:xfrm>
              <a:off x="134053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" name="object 1847"/>
            <p:cNvSpPr/>
            <p:nvPr/>
          </p:nvSpPr>
          <p:spPr>
            <a:xfrm>
              <a:off x="1340912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" name="object 1848"/>
            <p:cNvSpPr/>
            <p:nvPr/>
          </p:nvSpPr>
          <p:spPr>
            <a:xfrm>
              <a:off x="1341026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" name="object 1849"/>
            <p:cNvSpPr/>
            <p:nvPr/>
          </p:nvSpPr>
          <p:spPr>
            <a:xfrm>
              <a:off x="1341128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" name="object 1850"/>
            <p:cNvSpPr/>
            <p:nvPr/>
          </p:nvSpPr>
          <p:spPr>
            <a:xfrm>
              <a:off x="1341242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" name="object 1851"/>
            <p:cNvSpPr/>
            <p:nvPr/>
          </p:nvSpPr>
          <p:spPr>
            <a:xfrm>
              <a:off x="1341330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" name="object 1852"/>
            <p:cNvSpPr/>
            <p:nvPr/>
          </p:nvSpPr>
          <p:spPr>
            <a:xfrm>
              <a:off x="134305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" name="object 1853"/>
            <p:cNvSpPr/>
            <p:nvPr/>
          </p:nvSpPr>
          <p:spPr>
            <a:xfrm>
              <a:off x="134324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" name="object 1854"/>
            <p:cNvSpPr/>
            <p:nvPr/>
          </p:nvSpPr>
          <p:spPr>
            <a:xfrm>
              <a:off x="134338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" name="object 1855"/>
            <p:cNvSpPr/>
            <p:nvPr/>
          </p:nvSpPr>
          <p:spPr>
            <a:xfrm>
              <a:off x="1343472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" name="object 1856"/>
            <p:cNvSpPr/>
            <p:nvPr/>
          </p:nvSpPr>
          <p:spPr>
            <a:xfrm>
              <a:off x="1343573" y="4251371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59"/>
                  </a:moveTo>
                  <a:lnTo>
                    <a:pt x="887" y="125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" name="object 1857"/>
            <p:cNvSpPr/>
            <p:nvPr/>
          </p:nvSpPr>
          <p:spPr>
            <a:xfrm>
              <a:off x="1343624" y="42534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8" name="object 1858"/>
            <p:cNvSpPr/>
            <p:nvPr/>
          </p:nvSpPr>
          <p:spPr>
            <a:xfrm>
              <a:off x="1343662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9" name="object 1859"/>
            <p:cNvSpPr/>
            <p:nvPr/>
          </p:nvSpPr>
          <p:spPr>
            <a:xfrm>
              <a:off x="1343713" y="425323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0" name="object 1860"/>
            <p:cNvSpPr/>
            <p:nvPr/>
          </p:nvSpPr>
          <p:spPr>
            <a:xfrm>
              <a:off x="1343814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1" name="object 1861"/>
            <p:cNvSpPr/>
            <p:nvPr/>
          </p:nvSpPr>
          <p:spPr>
            <a:xfrm>
              <a:off x="1343003" y="425386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63" y="0"/>
                  </a:moveTo>
                  <a:lnTo>
                    <a:pt x="183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2" name="object 1862"/>
            <p:cNvSpPr/>
            <p:nvPr/>
          </p:nvSpPr>
          <p:spPr>
            <a:xfrm>
              <a:off x="1344030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3" name="object 1863"/>
            <p:cNvSpPr/>
            <p:nvPr/>
          </p:nvSpPr>
          <p:spPr>
            <a:xfrm>
              <a:off x="134410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4" name="object 1864"/>
            <p:cNvSpPr/>
            <p:nvPr/>
          </p:nvSpPr>
          <p:spPr>
            <a:xfrm>
              <a:off x="134460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5" name="object 1865"/>
            <p:cNvSpPr/>
            <p:nvPr/>
          </p:nvSpPr>
          <p:spPr>
            <a:xfrm>
              <a:off x="134495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6" name="object 1866"/>
            <p:cNvSpPr/>
            <p:nvPr/>
          </p:nvSpPr>
          <p:spPr>
            <a:xfrm>
              <a:off x="134556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7" name="object 1867"/>
            <p:cNvSpPr/>
            <p:nvPr/>
          </p:nvSpPr>
          <p:spPr>
            <a:xfrm>
              <a:off x="134588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8" name="object 1868"/>
            <p:cNvSpPr/>
            <p:nvPr/>
          </p:nvSpPr>
          <p:spPr>
            <a:xfrm>
              <a:off x="1346209" y="425316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9" name="object 1869"/>
            <p:cNvSpPr/>
            <p:nvPr/>
          </p:nvSpPr>
          <p:spPr>
            <a:xfrm>
              <a:off x="134624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0" name="object 1870"/>
            <p:cNvSpPr/>
            <p:nvPr/>
          </p:nvSpPr>
          <p:spPr>
            <a:xfrm>
              <a:off x="1345462" y="4253802"/>
              <a:ext cx="1905" cy="635"/>
            </a:xfrm>
            <a:custGeom>
              <a:avLst/>
              <a:gdLst/>
              <a:ahLst/>
              <a:cxnLst/>
              <a:rect l="l" t="t" r="r" b="b"/>
              <a:pathLst>
                <a:path w="1905" h="635">
                  <a:moveTo>
                    <a:pt x="0" y="0"/>
                  </a:moveTo>
                  <a:lnTo>
                    <a:pt x="1774" y="0"/>
                  </a:lnTo>
                </a:path>
                <a:path w="1905" h="635">
                  <a:moveTo>
                    <a:pt x="88" y="18"/>
                  </a:moveTo>
                  <a:lnTo>
                    <a:pt x="1862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1" name="object 1871"/>
            <p:cNvSpPr/>
            <p:nvPr/>
          </p:nvSpPr>
          <p:spPr>
            <a:xfrm>
              <a:off x="1346476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2" name="object 1872"/>
            <p:cNvSpPr/>
            <p:nvPr/>
          </p:nvSpPr>
          <p:spPr>
            <a:xfrm>
              <a:off x="1346539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3" name="object 1873"/>
            <p:cNvSpPr/>
            <p:nvPr/>
          </p:nvSpPr>
          <p:spPr>
            <a:xfrm>
              <a:off x="1346628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4" name="object 1874"/>
            <p:cNvSpPr/>
            <p:nvPr/>
          </p:nvSpPr>
          <p:spPr>
            <a:xfrm>
              <a:off x="134826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5" name="object 1875"/>
            <p:cNvSpPr/>
            <p:nvPr/>
          </p:nvSpPr>
          <p:spPr>
            <a:xfrm>
              <a:off x="1348681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6" name="object 1876"/>
            <p:cNvSpPr/>
            <p:nvPr/>
          </p:nvSpPr>
          <p:spPr>
            <a:xfrm>
              <a:off x="134876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7" name="object 1877"/>
            <p:cNvSpPr/>
            <p:nvPr/>
          </p:nvSpPr>
          <p:spPr>
            <a:xfrm>
              <a:off x="1348871" y="4227243"/>
              <a:ext cx="0" cy="26670"/>
            </a:xfrm>
            <a:custGeom>
              <a:avLst/>
              <a:gdLst/>
              <a:ahLst/>
              <a:cxnLst/>
              <a:rect l="l" t="t" r="r" b="b"/>
              <a:pathLst>
                <a:path h="26670">
                  <a:moveTo>
                    <a:pt x="0" y="2664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8" name="object 1878"/>
            <p:cNvSpPr/>
            <p:nvPr/>
          </p:nvSpPr>
          <p:spPr>
            <a:xfrm>
              <a:off x="1348985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9" name="object 1879"/>
            <p:cNvSpPr/>
            <p:nvPr/>
          </p:nvSpPr>
          <p:spPr>
            <a:xfrm>
              <a:off x="1349048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0" name="object 1880"/>
            <p:cNvSpPr/>
            <p:nvPr/>
          </p:nvSpPr>
          <p:spPr>
            <a:xfrm>
              <a:off x="1349162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1" name="object 1881"/>
            <p:cNvSpPr/>
            <p:nvPr/>
          </p:nvSpPr>
          <p:spPr>
            <a:xfrm>
              <a:off x="134935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2" name="object 1882"/>
            <p:cNvSpPr/>
            <p:nvPr/>
          </p:nvSpPr>
          <p:spPr>
            <a:xfrm>
              <a:off x="135027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3" name="object 1883"/>
            <p:cNvSpPr/>
            <p:nvPr/>
          </p:nvSpPr>
          <p:spPr>
            <a:xfrm>
              <a:off x="135091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4" name="object 1884"/>
            <p:cNvSpPr/>
            <p:nvPr/>
          </p:nvSpPr>
          <p:spPr>
            <a:xfrm>
              <a:off x="135139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5" name="object 1885"/>
            <p:cNvSpPr/>
            <p:nvPr/>
          </p:nvSpPr>
          <p:spPr>
            <a:xfrm>
              <a:off x="1351519" y="4249434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45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6" name="object 1886"/>
            <p:cNvSpPr/>
            <p:nvPr/>
          </p:nvSpPr>
          <p:spPr>
            <a:xfrm>
              <a:off x="1351684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7" name="object 1887"/>
            <p:cNvSpPr/>
            <p:nvPr/>
          </p:nvSpPr>
          <p:spPr>
            <a:xfrm>
              <a:off x="135173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8" name="object 1888"/>
            <p:cNvSpPr/>
            <p:nvPr/>
          </p:nvSpPr>
          <p:spPr>
            <a:xfrm>
              <a:off x="1351785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9" name="object 1889"/>
            <p:cNvSpPr/>
            <p:nvPr/>
          </p:nvSpPr>
          <p:spPr>
            <a:xfrm>
              <a:off x="135184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0" name="object 1890"/>
            <p:cNvSpPr/>
            <p:nvPr/>
          </p:nvSpPr>
          <p:spPr>
            <a:xfrm>
              <a:off x="135263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1" name="object 1891"/>
            <p:cNvSpPr/>
            <p:nvPr/>
          </p:nvSpPr>
          <p:spPr>
            <a:xfrm>
              <a:off x="135391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2" name="object 1892"/>
            <p:cNvSpPr/>
            <p:nvPr/>
          </p:nvSpPr>
          <p:spPr>
            <a:xfrm>
              <a:off x="1353965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3" name="object 1893"/>
            <p:cNvSpPr/>
            <p:nvPr/>
          </p:nvSpPr>
          <p:spPr>
            <a:xfrm>
              <a:off x="1353154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38" y="0"/>
                  </a:moveTo>
                  <a:lnTo>
                    <a:pt x="1812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4" name="object 1894"/>
            <p:cNvSpPr/>
            <p:nvPr/>
          </p:nvSpPr>
          <p:spPr>
            <a:xfrm>
              <a:off x="1354168" y="425306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1"/>
                  </a:moveTo>
                  <a:lnTo>
                    <a:pt x="887" y="41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5" name="object 1895"/>
            <p:cNvSpPr/>
            <p:nvPr/>
          </p:nvSpPr>
          <p:spPr>
            <a:xfrm>
              <a:off x="1354282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6" name="object 1896"/>
            <p:cNvSpPr/>
            <p:nvPr/>
          </p:nvSpPr>
          <p:spPr>
            <a:xfrm>
              <a:off x="1354371" y="425142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34"/>
                  </a:moveTo>
                  <a:lnTo>
                    <a:pt x="887" y="123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7" name="object 1897"/>
            <p:cNvSpPr/>
            <p:nvPr/>
          </p:nvSpPr>
          <p:spPr>
            <a:xfrm>
              <a:off x="135456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8" name="object 1898"/>
            <p:cNvSpPr/>
            <p:nvPr/>
          </p:nvSpPr>
          <p:spPr>
            <a:xfrm>
              <a:off x="1354662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9" name="object 1899"/>
            <p:cNvSpPr/>
            <p:nvPr/>
          </p:nvSpPr>
          <p:spPr>
            <a:xfrm>
              <a:off x="135620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0" name="object 1900"/>
            <p:cNvSpPr/>
            <p:nvPr/>
          </p:nvSpPr>
          <p:spPr>
            <a:xfrm>
              <a:off x="135650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1" name="object 1901"/>
            <p:cNvSpPr/>
            <p:nvPr/>
          </p:nvSpPr>
          <p:spPr>
            <a:xfrm>
              <a:off x="1356576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2" name="object 1902"/>
            <p:cNvSpPr/>
            <p:nvPr/>
          </p:nvSpPr>
          <p:spPr>
            <a:xfrm>
              <a:off x="135671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3" name="object 1903"/>
            <p:cNvSpPr/>
            <p:nvPr/>
          </p:nvSpPr>
          <p:spPr>
            <a:xfrm>
              <a:off x="1356817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4" name="object 1904"/>
            <p:cNvSpPr/>
            <p:nvPr/>
          </p:nvSpPr>
          <p:spPr>
            <a:xfrm>
              <a:off x="135690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5" name="object 1905"/>
            <p:cNvSpPr/>
            <p:nvPr/>
          </p:nvSpPr>
          <p:spPr>
            <a:xfrm>
              <a:off x="1357019" y="42533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6" name="object 1906"/>
            <p:cNvSpPr/>
            <p:nvPr/>
          </p:nvSpPr>
          <p:spPr>
            <a:xfrm>
              <a:off x="1357095" y="425273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75"/>
                  </a:moveTo>
                  <a:lnTo>
                    <a:pt x="887" y="5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7" name="object 1907"/>
            <p:cNvSpPr/>
            <p:nvPr/>
          </p:nvSpPr>
          <p:spPr>
            <a:xfrm>
              <a:off x="135748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8" name="object 1908"/>
            <p:cNvSpPr/>
            <p:nvPr/>
          </p:nvSpPr>
          <p:spPr>
            <a:xfrm>
              <a:off x="135864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9" name="object 1909"/>
            <p:cNvSpPr/>
            <p:nvPr/>
          </p:nvSpPr>
          <p:spPr>
            <a:xfrm>
              <a:off x="135878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0" name="object 1910"/>
            <p:cNvSpPr/>
            <p:nvPr/>
          </p:nvSpPr>
          <p:spPr>
            <a:xfrm>
              <a:off x="1359022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1" name="object 1911"/>
            <p:cNvSpPr/>
            <p:nvPr/>
          </p:nvSpPr>
          <p:spPr>
            <a:xfrm>
              <a:off x="135913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2" name="object 1912"/>
            <p:cNvSpPr/>
            <p:nvPr/>
          </p:nvSpPr>
          <p:spPr>
            <a:xfrm>
              <a:off x="135919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3" name="object 1913"/>
            <p:cNvSpPr/>
            <p:nvPr/>
          </p:nvSpPr>
          <p:spPr>
            <a:xfrm>
              <a:off x="1359402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4" name="object 1914"/>
            <p:cNvSpPr/>
            <p:nvPr/>
          </p:nvSpPr>
          <p:spPr>
            <a:xfrm>
              <a:off x="1359453" y="42532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5" name="object 1915"/>
            <p:cNvSpPr/>
            <p:nvPr/>
          </p:nvSpPr>
          <p:spPr>
            <a:xfrm>
              <a:off x="1359491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6" name="object 1916"/>
            <p:cNvSpPr/>
            <p:nvPr/>
          </p:nvSpPr>
          <p:spPr>
            <a:xfrm>
              <a:off x="1359592" y="42535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7" name="object 1917"/>
            <p:cNvSpPr/>
            <p:nvPr/>
          </p:nvSpPr>
          <p:spPr>
            <a:xfrm>
              <a:off x="1359643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8" name="object 1918"/>
            <p:cNvSpPr/>
            <p:nvPr/>
          </p:nvSpPr>
          <p:spPr>
            <a:xfrm>
              <a:off x="1359731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9" name="object 1919"/>
            <p:cNvSpPr/>
            <p:nvPr/>
          </p:nvSpPr>
          <p:spPr>
            <a:xfrm>
              <a:off x="1359782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0" name="object 1920"/>
            <p:cNvSpPr/>
            <p:nvPr/>
          </p:nvSpPr>
          <p:spPr>
            <a:xfrm>
              <a:off x="1359947" y="42535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1" name="object 1921"/>
            <p:cNvSpPr/>
            <p:nvPr/>
          </p:nvSpPr>
          <p:spPr>
            <a:xfrm>
              <a:off x="136009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2" name="object 1922"/>
            <p:cNvSpPr/>
            <p:nvPr/>
          </p:nvSpPr>
          <p:spPr>
            <a:xfrm>
              <a:off x="136055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3" name="object 1923"/>
            <p:cNvSpPr/>
            <p:nvPr/>
          </p:nvSpPr>
          <p:spPr>
            <a:xfrm>
              <a:off x="1361544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4" name="object 1924"/>
            <p:cNvSpPr/>
            <p:nvPr/>
          </p:nvSpPr>
          <p:spPr>
            <a:xfrm>
              <a:off x="136160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5" name="object 1925"/>
            <p:cNvSpPr/>
            <p:nvPr/>
          </p:nvSpPr>
          <p:spPr>
            <a:xfrm>
              <a:off x="136179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6" name="object 1926"/>
            <p:cNvSpPr/>
            <p:nvPr/>
          </p:nvSpPr>
          <p:spPr>
            <a:xfrm>
              <a:off x="1361987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7" name="object 1927"/>
            <p:cNvSpPr/>
            <p:nvPr/>
          </p:nvSpPr>
          <p:spPr>
            <a:xfrm>
              <a:off x="1362089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8" name="object 1928"/>
            <p:cNvSpPr/>
            <p:nvPr/>
          </p:nvSpPr>
          <p:spPr>
            <a:xfrm>
              <a:off x="1362126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9" name="object 1929"/>
            <p:cNvSpPr/>
            <p:nvPr/>
          </p:nvSpPr>
          <p:spPr>
            <a:xfrm>
              <a:off x="1362228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0" name="object 1930"/>
            <p:cNvSpPr/>
            <p:nvPr/>
          </p:nvSpPr>
          <p:spPr>
            <a:xfrm>
              <a:off x="1362304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1" name="object 1931"/>
            <p:cNvSpPr/>
            <p:nvPr/>
          </p:nvSpPr>
          <p:spPr>
            <a:xfrm>
              <a:off x="1361468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38" y="0"/>
                  </a:moveTo>
                  <a:lnTo>
                    <a:pt x="1812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2" name="object 1932"/>
            <p:cNvSpPr/>
            <p:nvPr/>
          </p:nvSpPr>
          <p:spPr>
            <a:xfrm>
              <a:off x="1362595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3" name="object 1933"/>
            <p:cNvSpPr/>
            <p:nvPr/>
          </p:nvSpPr>
          <p:spPr>
            <a:xfrm>
              <a:off x="136336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4" name="object 1934"/>
            <p:cNvSpPr/>
            <p:nvPr/>
          </p:nvSpPr>
          <p:spPr>
            <a:xfrm>
              <a:off x="136418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5" name="object 1935"/>
            <p:cNvSpPr/>
            <p:nvPr/>
          </p:nvSpPr>
          <p:spPr>
            <a:xfrm>
              <a:off x="136450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6" name="object 1936"/>
            <p:cNvSpPr/>
            <p:nvPr/>
          </p:nvSpPr>
          <p:spPr>
            <a:xfrm>
              <a:off x="1364674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7" name="object 1937"/>
            <p:cNvSpPr/>
            <p:nvPr/>
          </p:nvSpPr>
          <p:spPr>
            <a:xfrm>
              <a:off x="1364737" y="42535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8" name="object 1938"/>
            <p:cNvSpPr/>
            <p:nvPr/>
          </p:nvSpPr>
          <p:spPr>
            <a:xfrm>
              <a:off x="1364800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9" name="object 1939"/>
            <p:cNvSpPr/>
            <p:nvPr/>
          </p:nvSpPr>
          <p:spPr>
            <a:xfrm>
              <a:off x="1364902" y="42536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0" name="object 1940"/>
            <p:cNvSpPr/>
            <p:nvPr/>
          </p:nvSpPr>
          <p:spPr>
            <a:xfrm>
              <a:off x="1364103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01" y="0"/>
                  </a:moveTo>
                  <a:lnTo>
                    <a:pt x="1875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1" name="object 1941"/>
            <p:cNvSpPr/>
            <p:nvPr/>
          </p:nvSpPr>
          <p:spPr>
            <a:xfrm>
              <a:off x="1365193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2" name="object 1942"/>
            <p:cNvSpPr/>
            <p:nvPr/>
          </p:nvSpPr>
          <p:spPr>
            <a:xfrm>
              <a:off x="136528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3" name="object 1943"/>
            <p:cNvSpPr/>
            <p:nvPr/>
          </p:nvSpPr>
          <p:spPr>
            <a:xfrm>
              <a:off x="136675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4" name="object 1944"/>
            <p:cNvSpPr/>
            <p:nvPr/>
          </p:nvSpPr>
          <p:spPr>
            <a:xfrm>
              <a:off x="136727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5" name="object 1945"/>
            <p:cNvSpPr/>
            <p:nvPr/>
          </p:nvSpPr>
          <p:spPr>
            <a:xfrm>
              <a:off x="1367322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6" name="object 1946"/>
            <p:cNvSpPr/>
            <p:nvPr/>
          </p:nvSpPr>
          <p:spPr>
            <a:xfrm>
              <a:off x="136737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7" name="object 1947"/>
            <p:cNvSpPr/>
            <p:nvPr/>
          </p:nvSpPr>
          <p:spPr>
            <a:xfrm>
              <a:off x="1367462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8" name="object 1948"/>
            <p:cNvSpPr/>
            <p:nvPr/>
          </p:nvSpPr>
          <p:spPr>
            <a:xfrm>
              <a:off x="1367538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9" name="object 1949"/>
            <p:cNvSpPr/>
            <p:nvPr/>
          </p:nvSpPr>
          <p:spPr>
            <a:xfrm>
              <a:off x="136756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0" name="object 1950"/>
            <p:cNvSpPr/>
            <p:nvPr/>
          </p:nvSpPr>
          <p:spPr>
            <a:xfrm>
              <a:off x="136771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1" name="object 1951"/>
            <p:cNvSpPr/>
            <p:nvPr/>
          </p:nvSpPr>
          <p:spPr>
            <a:xfrm>
              <a:off x="136799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2" name="object 1952"/>
            <p:cNvSpPr/>
            <p:nvPr/>
          </p:nvSpPr>
          <p:spPr>
            <a:xfrm>
              <a:off x="136940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3" name="object 1953"/>
            <p:cNvSpPr/>
            <p:nvPr/>
          </p:nvSpPr>
          <p:spPr>
            <a:xfrm>
              <a:off x="136987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4" name="object 1954"/>
            <p:cNvSpPr/>
            <p:nvPr/>
          </p:nvSpPr>
          <p:spPr>
            <a:xfrm>
              <a:off x="1369920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5" name="object 1955"/>
            <p:cNvSpPr/>
            <p:nvPr/>
          </p:nvSpPr>
          <p:spPr>
            <a:xfrm>
              <a:off x="1369984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6" name="object 1956"/>
            <p:cNvSpPr/>
            <p:nvPr/>
          </p:nvSpPr>
          <p:spPr>
            <a:xfrm>
              <a:off x="1370047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7" name="object 1957"/>
            <p:cNvSpPr/>
            <p:nvPr/>
          </p:nvSpPr>
          <p:spPr>
            <a:xfrm>
              <a:off x="1370123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8" name="object 1958"/>
            <p:cNvSpPr/>
            <p:nvPr/>
          </p:nvSpPr>
          <p:spPr>
            <a:xfrm>
              <a:off x="1369312" y="4253846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38" y="0"/>
                  </a:moveTo>
                  <a:lnTo>
                    <a:pt x="1812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9" name="object 1959"/>
            <p:cNvSpPr/>
            <p:nvPr/>
          </p:nvSpPr>
          <p:spPr>
            <a:xfrm>
              <a:off x="137031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0" name="object 1960"/>
            <p:cNvSpPr/>
            <p:nvPr/>
          </p:nvSpPr>
          <p:spPr>
            <a:xfrm>
              <a:off x="137126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1" name="object 1961"/>
            <p:cNvSpPr/>
            <p:nvPr/>
          </p:nvSpPr>
          <p:spPr>
            <a:xfrm>
              <a:off x="137206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2" name="object 1962"/>
            <p:cNvSpPr/>
            <p:nvPr/>
          </p:nvSpPr>
          <p:spPr>
            <a:xfrm>
              <a:off x="137239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3" name="object 1963"/>
            <p:cNvSpPr/>
            <p:nvPr/>
          </p:nvSpPr>
          <p:spPr>
            <a:xfrm>
              <a:off x="1371745" y="425387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63" y="0"/>
                  </a:moveTo>
                  <a:lnTo>
                    <a:pt x="183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4" name="object 1964"/>
            <p:cNvSpPr/>
            <p:nvPr/>
          </p:nvSpPr>
          <p:spPr>
            <a:xfrm>
              <a:off x="1372759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5" name="object 1965"/>
            <p:cNvSpPr/>
            <p:nvPr/>
          </p:nvSpPr>
          <p:spPr>
            <a:xfrm>
              <a:off x="1372886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6" name="object 1966"/>
            <p:cNvSpPr/>
            <p:nvPr/>
          </p:nvSpPr>
          <p:spPr>
            <a:xfrm>
              <a:off x="1374660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7" name="object 1967"/>
            <p:cNvSpPr/>
            <p:nvPr/>
          </p:nvSpPr>
          <p:spPr>
            <a:xfrm>
              <a:off x="1374711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8" name="object 1968"/>
            <p:cNvSpPr/>
            <p:nvPr/>
          </p:nvSpPr>
          <p:spPr>
            <a:xfrm>
              <a:off x="1375078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9" name="object 1969"/>
            <p:cNvSpPr/>
            <p:nvPr/>
          </p:nvSpPr>
          <p:spPr>
            <a:xfrm>
              <a:off x="137518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0" name="object 1970"/>
            <p:cNvSpPr/>
            <p:nvPr/>
          </p:nvSpPr>
          <p:spPr>
            <a:xfrm>
              <a:off x="1375268" y="42535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1" name="object 1971"/>
            <p:cNvSpPr/>
            <p:nvPr/>
          </p:nvSpPr>
          <p:spPr>
            <a:xfrm>
              <a:off x="1375357" y="42534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2" name="object 1972"/>
            <p:cNvSpPr/>
            <p:nvPr/>
          </p:nvSpPr>
          <p:spPr>
            <a:xfrm>
              <a:off x="1375408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3" name="object 1973"/>
            <p:cNvSpPr/>
            <p:nvPr/>
          </p:nvSpPr>
          <p:spPr>
            <a:xfrm>
              <a:off x="1375471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4" name="object 1974"/>
            <p:cNvSpPr/>
            <p:nvPr/>
          </p:nvSpPr>
          <p:spPr>
            <a:xfrm>
              <a:off x="1375547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5" name="object 1975"/>
            <p:cNvSpPr/>
            <p:nvPr/>
          </p:nvSpPr>
          <p:spPr>
            <a:xfrm>
              <a:off x="137576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6" name="object 1976"/>
            <p:cNvSpPr/>
            <p:nvPr/>
          </p:nvSpPr>
          <p:spPr>
            <a:xfrm>
              <a:off x="137732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7" name="object 1977"/>
            <p:cNvSpPr/>
            <p:nvPr/>
          </p:nvSpPr>
          <p:spPr>
            <a:xfrm>
              <a:off x="137744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8" name="object 1978"/>
            <p:cNvSpPr/>
            <p:nvPr/>
          </p:nvSpPr>
          <p:spPr>
            <a:xfrm>
              <a:off x="1377727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9" name="object 1979"/>
            <p:cNvSpPr/>
            <p:nvPr/>
          </p:nvSpPr>
          <p:spPr>
            <a:xfrm>
              <a:off x="137787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0" name="object 1980"/>
            <p:cNvSpPr/>
            <p:nvPr/>
          </p:nvSpPr>
          <p:spPr>
            <a:xfrm>
              <a:off x="1377942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1" name="object 1981"/>
            <p:cNvSpPr/>
            <p:nvPr/>
          </p:nvSpPr>
          <p:spPr>
            <a:xfrm>
              <a:off x="1378006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2" name="object 1982"/>
            <p:cNvSpPr/>
            <p:nvPr/>
          </p:nvSpPr>
          <p:spPr>
            <a:xfrm>
              <a:off x="137808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3" name="object 1983"/>
            <p:cNvSpPr/>
            <p:nvPr/>
          </p:nvSpPr>
          <p:spPr>
            <a:xfrm>
              <a:off x="137813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4" name="object 1984"/>
            <p:cNvSpPr/>
            <p:nvPr/>
          </p:nvSpPr>
          <p:spPr>
            <a:xfrm>
              <a:off x="1378183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5" name="object 1985"/>
            <p:cNvSpPr/>
            <p:nvPr/>
          </p:nvSpPr>
          <p:spPr>
            <a:xfrm>
              <a:off x="137985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6" name="object 1986"/>
            <p:cNvSpPr/>
            <p:nvPr/>
          </p:nvSpPr>
          <p:spPr>
            <a:xfrm>
              <a:off x="137993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7" name="object 1987"/>
            <p:cNvSpPr/>
            <p:nvPr/>
          </p:nvSpPr>
          <p:spPr>
            <a:xfrm>
              <a:off x="137998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8" name="object 1988"/>
            <p:cNvSpPr/>
            <p:nvPr/>
          </p:nvSpPr>
          <p:spPr>
            <a:xfrm>
              <a:off x="1380299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9" name="object 1989"/>
            <p:cNvSpPr/>
            <p:nvPr/>
          </p:nvSpPr>
          <p:spPr>
            <a:xfrm>
              <a:off x="1380388" y="42536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0" name="object 1990"/>
            <p:cNvSpPr/>
            <p:nvPr/>
          </p:nvSpPr>
          <p:spPr>
            <a:xfrm>
              <a:off x="1380540" y="4246358"/>
              <a:ext cx="0" cy="7620"/>
            </a:xfrm>
            <a:custGeom>
              <a:avLst/>
              <a:gdLst/>
              <a:ahLst/>
              <a:cxnLst/>
              <a:rect l="l" t="t" r="r" b="b"/>
              <a:pathLst>
                <a:path h="7620">
                  <a:moveTo>
                    <a:pt x="0" y="753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1" name="object 1991"/>
            <p:cNvSpPr/>
            <p:nvPr/>
          </p:nvSpPr>
          <p:spPr>
            <a:xfrm>
              <a:off x="1380616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2" name="object 1992"/>
            <p:cNvSpPr/>
            <p:nvPr/>
          </p:nvSpPr>
          <p:spPr>
            <a:xfrm>
              <a:off x="138068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3" name="object 1993"/>
            <p:cNvSpPr/>
            <p:nvPr/>
          </p:nvSpPr>
          <p:spPr>
            <a:xfrm>
              <a:off x="1380743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4" name="object 1994"/>
            <p:cNvSpPr/>
            <p:nvPr/>
          </p:nvSpPr>
          <p:spPr>
            <a:xfrm>
              <a:off x="138081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5" name="object 1995"/>
            <p:cNvSpPr/>
            <p:nvPr/>
          </p:nvSpPr>
          <p:spPr>
            <a:xfrm>
              <a:off x="138094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6" name="object 1996"/>
            <p:cNvSpPr/>
            <p:nvPr/>
          </p:nvSpPr>
          <p:spPr>
            <a:xfrm>
              <a:off x="1382580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7" name="object 1997"/>
            <p:cNvSpPr/>
            <p:nvPr/>
          </p:nvSpPr>
          <p:spPr>
            <a:xfrm>
              <a:off x="138293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8" name="object 1998"/>
            <p:cNvSpPr/>
            <p:nvPr/>
          </p:nvSpPr>
          <p:spPr>
            <a:xfrm>
              <a:off x="1383037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9" name="object 1999"/>
            <p:cNvSpPr/>
            <p:nvPr/>
          </p:nvSpPr>
          <p:spPr>
            <a:xfrm>
              <a:off x="138310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0" name="object 2000"/>
            <p:cNvSpPr/>
            <p:nvPr/>
          </p:nvSpPr>
          <p:spPr>
            <a:xfrm>
              <a:off x="1383176" y="425273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75"/>
                  </a:moveTo>
                  <a:lnTo>
                    <a:pt x="887" y="5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1" name="object 2001"/>
            <p:cNvSpPr/>
            <p:nvPr/>
          </p:nvSpPr>
          <p:spPr>
            <a:xfrm>
              <a:off x="1383240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2" name="object 2002"/>
            <p:cNvSpPr/>
            <p:nvPr/>
          </p:nvSpPr>
          <p:spPr>
            <a:xfrm>
              <a:off x="1383354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3" name="object 2003"/>
            <p:cNvSpPr/>
            <p:nvPr/>
          </p:nvSpPr>
          <p:spPr>
            <a:xfrm>
              <a:off x="1383379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4" name="object 2004"/>
            <p:cNvSpPr/>
            <p:nvPr/>
          </p:nvSpPr>
          <p:spPr>
            <a:xfrm>
              <a:off x="138344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5" name="object 2005"/>
            <p:cNvSpPr/>
            <p:nvPr/>
          </p:nvSpPr>
          <p:spPr>
            <a:xfrm>
              <a:off x="1383569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6" name="object 2006"/>
            <p:cNvSpPr/>
            <p:nvPr/>
          </p:nvSpPr>
          <p:spPr>
            <a:xfrm>
              <a:off x="138464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7" name="object 2007"/>
            <p:cNvSpPr/>
            <p:nvPr/>
          </p:nvSpPr>
          <p:spPr>
            <a:xfrm>
              <a:off x="138524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8" name="object 2008"/>
            <p:cNvSpPr/>
            <p:nvPr/>
          </p:nvSpPr>
          <p:spPr>
            <a:xfrm>
              <a:off x="1385571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9" name="object 2009"/>
            <p:cNvSpPr/>
            <p:nvPr/>
          </p:nvSpPr>
          <p:spPr>
            <a:xfrm>
              <a:off x="1385698" y="425249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96"/>
                  </a:moveTo>
                  <a:lnTo>
                    <a:pt x="887" y="6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0" name="object 2010"/>
            <p:cNvSpPr/>
            <p:nvPr/>
          </p:nvSpPr>
          <p:spPr>
            <a:xfrm>
              <a:off x="1385799" y="42534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1" name="object 2011"/>
            <p:cNvSpPr/>
            <p:nvPr/>
          </p:nvSpPr>
          <p:spPr>
            <a:xfrm>
              <a:off x="1385825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2" name="object 2012"/>
            <p:cNvSpPr/>
            <p:nvPr/>
          </p:nvSpPr>
          <p:spPr>
            <a:xfrm>
              <a:off x="1385939" y="42534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3" name="object 2013"/>
            <p:cNvSpPr/>
            <p:nvPr/>
          </p:nvSpPr>
          <p:spPr>
            <a:xfrm>
              <a:off x="1386053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4" name="object 2014"/>
            <p:cNvSpPr/>
            <p:nvPr/>
          </p:nvSpPr>
          <p:spPr>
            <a:xfrm>
              <a:off x="138610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5" name="object 2015"/>
            <p:cNvSpPr/>
            <p:nvPr/>
          </p:nvSpPr>
          <p:spPr>
            <a:xfrm>
              <a:off x="138618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6" name="object 2016"/>
            <p:cNvSpPr/>
            <p:nvPr/>
          </p:nvSpPr>
          <p:spPr>
            <a:xfrm>
              <a:off x="138625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7" name="object 2017"/>
            <p:cNvSpPr/>
            <p:nvPr/>
          </p:nvSpPr>
          <p:spPr>
            <a:xfrm>
              <a:off x="138678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8" name="object 2018"/>
            <p:cNvSpPr/>
            <p:nvPr/>
          </p:nvSpPr>
          <p:spPr>
            <a:xfrm>
              <a:off x="138811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9" name="object 2019"/>
            <p:cNvSpPr/>
            <p:nvPr/>
          </p:nvSpPr>
          <p:spPr>
            <a:xfrm>
              <a:off x="1388334" y="42535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0" name="object 2020"/>
            <p:cNvSpPr/>
            <p:nvPr/>
          </p:nvSpPr>
          <p:spPr>
            <a:xfrm>
              <a:off x="1388423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1" name="object 2021"/>
            <p:cNvSpPr/>
            <p:nvPr/>
          </p:nvSpPr>
          <p:spPr>
            <a:xfrm>
              <a:off x="1388587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2" name="object 2022"/>
            <p:cNvSpPr/>
            <p:nvPr/>
          </p:nvSpPr>
          <p:spPr>
            <a:xfrm>
              <a:off x="1388664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3" name="object 2023"/>
            <p:cNvSpPr/>
            <p:nvPr/>
          </p:nvSpPr>
          <p:spPr>
            <a:xfrm>
              <a:off x="138879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4" name="object 2024"/>
            <p:cNvSpPr/>
            <p:nvPr/>
          </p:nvSpPr>
          <p:spPr>
            <a:xfrm>
              <a:off x="139061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5" name="object 2025"/>
            <p:cNvSpPr/>
            <p:nvPr/>
          </p:nvSpPr>
          <p:spPr>
            <a:xfrm>
              <a:off x="1390831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6" name="object 2026"/>
            <p:cNvSpPr/>
            <p:nvPr/>
          </p:nvSpPr>
          <p:spPr>
            <a:xfrm>
              <a:off x="1391008" y="42532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7" name="object 2027"/>
            <p:cNvSpPr/>
            <p:nvPr/>
          </p:nvSpPr>
          <p:spPr>
            <a:xfrm>
              <a:off x="1391071" y="425296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2"/>
                  </a:moveTo>
                  <a:lnTo>
                    <a:pt x="887" y="46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8" name="object 2028"/>
            <p:cNvSpPr/>
            <p:nvPr/>
          </p:nvSpPr>
          <p:spPr>
            <a:xfrm>
              <a:off x="1391223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9" name="object 2029"/>
            <p:cNvSpPr/>
            <p:nvPr/>
          </p:nvSpPr>
          <p:spPr>
            <a:xfrm>
              <a:off x="1391287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0" name="object 2030"/>
            <p:cNvSpPr/>
            <p:nvPr/>
          </p:nvSpPr>
          <p:spPr>
            <a:xfrm>
              <a:off x="1391388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1" name="object 2031"/>
            <p:cNvSpPr/>
            <p:nvPr/>
          </p:nvSpPr>
          <p:spPr>
            <a:xfrm>
              <a:off x="1391578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2" name="object 2032"/>
            <p:cNvSpPr/>
            <p:nvPr/>
          </p:nvSpPr>
          <p:spPr>
            <a:xfrm>
              <a:off x="139346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3" name="object 2033"/>
            <p:cNvSpPr/>
            <p:nvPr/>
          </p:nvSpPr>
          <p:spPr>
            <a:xfrm>
              <a:off x="139350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4" name="object 2034"/>
            <p:cNvSpPr/>
            <p:nvPr/>
          </p:nvSpPr>
          <p:spPr>
            <a:xfrm>
              <a:off x="1393644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5" name="object 2035"/>
            <p:cNvSpPr/>
            <p:nvPr/>
          </p:nvSpPr>
          <p:spPr>
            <a:xfrm>
              <a:off x="1393720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6" name="object 2036"/>
            <p:cNvSpPr/>
            <p:nvPr/>
          </p:nvSpPr>
          <p:spPr>
            <a:xfrm>
              <a:off x="139380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7" name="object 2037"/>
            <p:cNvSpPr/>
            <p:nvPr/>
          </p:nvSpPr>
          <p:spPr>
            <a:xfrm>
              <a:off x="1393910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8" name="object 2038"/>
            <p:cNvSpPr/>
            <p:nvPr/>
          </p:nvSpPr>
          <p:spPr>
            <a:xfrm>
              <a:off x="139396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9" name="object 2039"/>
            <p:cNvSpPr/>
            <p:nvPr/>
          </p:nvSpPr>
          <p:spPr>
            <a:xfrm>
              <a:off x="139421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0" name="object 2040"/>
            <p:cNvSpPr/>
            <p:nvPr/>
          </p:nvSpPr>
          <p:spPr>
            <a:xfrm>
              <a:off x="139549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1" name="object 2041"/>
            <p:cNvSpPr/>
            <p:nvPr/>
          </p:nvSpPr>
          <p:spPr>
            <a:xfrm>
              <a:off x="1396103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2" name="object 2042"/>
            <p:cNvSpPr/>
            <p:nvPr/>
          </p:nvSpPr>
          <p:spPr>
            <a:xfrm>
              <a:off x="139622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3" name="object 2043"/>
            <p:cNvSpPr/>
            <p:nvPr/>
          </p:nvSpPr>
          <p:spPr>
            <a:xfrm>
              <a:off x="1396331" y="42532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4" name="object 2044"/>
            <p:cNvSpPr/>
            <p:nvPr/>
          </p:nvSpPr>
          <p:spPr>
            <a:xfrm>
              <a:off x="1396394" y="42533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5" name="object 2045"/>
            <p:cNvSpPr/>
            <p:nvPr/>
          </p:nvSpPr>
          <p:spPr>
            <a:xfrm>
              <a:off x="1396533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6" name="object 2046"/>
            <p:cNvSpPr/>
            <p:nvPr/>
          </p:nvSpPr>
          <p:spPr>
            <a:xfrm>
              <a:off x="1396597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7" name="object 2047"/>
            <p:cNvSpPr/>
            <p:nvPr/>
          </p:nvSpPr>
          <p:spPr>
            <a:xfrm>
              <a:off x="139697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8" name="object 2048"/>
            <p:cNvSpPr/>
            <p:nvPr/>
          </p:nvSpPr>
          <p:spPr>
            <a:xfrm>
              <a:off x="139839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9" name="object 2049"/>
            <p:cNvSpPr/>
            <p:nvPr/>
          </p:nvSpPr>
          <p:spPr>
            <a:xfrm>
              <a:off x="139877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0" name="object 2050"/>
            <p:cNvSpPr/>
            <p:nvPr/>
          </p:nvSpPr>
          <p:spPr>
            <a:xfrm>
              <a:off x="1398827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1" name="object 2051"/>
            <p:cNvSpPr/>
            <p:nvPr/>
          </p:nvSpPr>
          <p:spPr>
            <a:xfrm>
              <a:off x="139887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2" name="object 2052"/>
            <p:cNvSpPr/>
            <p:nvPr/>
          </p:nvSpPr>
          <p:spPr>
            <a:xfrm>
              <a:off x="1398979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3" name="object 2053"/>
            <p:cNvSpPr/>
            <p:nvPr/>
          </p:nvSpPr>
          <p:spPr>
            <a:xfrm>
              <a:off x="1399043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4" name="object 2054"/>
            <p:cNvSpPr/>
            <p:nvPr/>
          </p:nvSpPr>
          <p:spPr>
            <a:xfrm>
              <a:off x="1399220" y="42535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5" name="object 2055"/>
            <p:cNvSpPr/>
            <p:nvPr/>
          </p:nvSpPr>
          <p:spPr>
            <a:xfrm>
              <a:off x="139980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6" name="object 2056"/>
            <p:cNvSpPr/>
            <p:nvPr/>
          </p:nvSpPr>
          <p:spPr>
            <a:xfrm>
              <a:off x="140077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7" name="object 2057"/>
            <p:cNvSpPr/>
            <p:nvPr/>
          </p:nvSpPr>
          <p:spPr>
            <a:xfrm>
              <a:off x="140124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8" name="object 2058"/>
            <p:cNvSpPr/>
            <p:nvPr/>
          </p:nvSpPr>
          <p:spPr>
            <a:xfrm>
              <a:off x="1401476" y="42534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9" name="object 2059"/>
            <p:cNvSpPr/>
            <p:nvPr/>
          </p:nvSpPr>
          <p:spPr>
            <a:xfrm>
              <a:off x="1401653" y="42532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0" name="object 2060"/>
            <p:cNvSpPr/>
            <p:nvPr/>
          </p:nvSpPr>
          <p:spPr>
            <a:xfrm>
              <a:off x="1401704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1" name="object 2061"/>
            <p:cNvSpPr/>
            <p:nvPr/>
          </p:nvSpPr>
          <p:spPr>
            <a:xfrm>
              <a:off x="1401831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2" name="object 2062"/>
            <p:cNvSpPr/>
            <p:nvPr/>
          </p:nvSpPr>
          <p:spPr>
            <a:xfrm>
              <a:off x="140198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3" name="object 2063"/>
            <p:cNvSpPr/>
            <p:nvPr/>
          </p:nvSpPr>
          <p:spPr>
            <a:xfrm>
              <a:off x="1402147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4" name="object 2064"/>
            <p:cNvSpPr/>
            <p:nvPr/>
          </p:nvSpPr>
          <p:spPr>
            <a:xfrm>
              <a:off x="140392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5" name="object 2065"/>
            <p:cNvSpPr/>
            <p:nvPr/>
          </p:nvSpPr>
          <p:spPr>
            <a:xfrm>
              <a:off x="1404112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6" name="object 2066"/>
            <p:cNvSpPr/>
            <p:nvPr/>
          </p:nvSpPr>
          <p:spPr>
            <a:xfrm>
              <a:off x="140417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7" name="object 2067"/>
            <p:cNvSpPr/>
            <p:nvPr/>
          </p:nvSpPr>
          <p:spPr>
            <a:xfrm>
              <a:off x="1404315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8" name="object 2068"/>
            <p:cNvSpPr/>
            <p:nvPr/>
          </p:nvSpPr>
          <p:spPr>
            <a:xfrm>
              <a:off x="1404390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9" name="object 2069"/>
            <p:cNvSpPr/>
            <p:nvPr/>
          </p:nvSpPr>
          <p:spPr>
            <a:xfrm>
              <a:off x="1404454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0" name="object 2070"/>
            <p:cNvSpPr/>
            <p:nvPr/>
          </p:nvSpPr>
          <p:spPr>
            <a:xfrm>
              <a:off x="1404530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1" name="object 2071"/>
            <p:cNvSpPr/>
            <p:nvPr/>
          </p:nvSpPr>
          <p:spPr>
            <a:xfrm>
              <a:off x="140464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2" name="object 2072"/>
            <p:cNvSpPr/>
            <p:nvPr/>
          </p:nvSpPr>
          <p:spPr>
            <a:xfrm>
              <a:off x="1404796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3" name="object 2073"/>
            <p:cNvSpPr/>
            <p:nvPr/>
          </p:nvSpPr>
          <p:spPr>
            <a:xfrm>
              <a:off x="140496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4" name="object 2074"/>
            <p:cNvSpPr/>
            <p:nvPr/>
          </p:nvSpPr>
          <p:spPr>
            <a:xfrm>
              <a:off x="140562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5" name="object 2075"/>
            <p:cNvSpPr/>
            <p:nvPr/>
          </p:nvSpPr>
          <p:spPr>
            <a:xfrm>
              <a:off x="140622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6" name="object 2076"/>
            <p:cNvSpPr/>
            <p:nvPr/>
          </p:nvSpPr>
          <p:spPr>
            <a:xfrm>
              <a:off x="1406760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7" name="object 2077"/>
            <p:cNvSpPr/>
            <p:nvPr/>
          </p:nvSpPr>
          <p:spPr>
            <a:xfrm>
              <a:off x="1406849" y="42535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8" name="object 2078"/>
            <p:cNvSpPr/>
            <p:nvPr/>
          </p:nvSpPr>
          <p:spPr>
            <a:xfrm>
              <a:off x="1406887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9" name="object 2079"/>
            <p:cNvSpPr/>
            <p:nvPr/>
          </p:nvSpPr>
          <p:spPr>
            <a:xfrm>
              <a:off x="1406950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0" name="object 2080"/>
            <p:cNvSpPr/>
            <p:nvPr/>
          </p:nvSpPr>
          <p:spPr>
            <a:xfrm>
              <a:off x="1407026" y="42532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1" name="object 2081"/>
            <p:cNvSpPr/>
            <p:nvPr/>
          </p:nvSpPr>
          <p:spPr>
            <a:xfrm>
              <a:off x="1407065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2" name="object 2082"/>
            <p:cNvSpPr/>
            <p:nvPr/>
          </p:nvSpPr>
          <p:spPr>
            <a:xfrm>
              <a:off x="140724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3" name="object 2083"/>
            <p:cNvSpPr/>
            <p:nvPr/>
          </p:nvSpPr>
          <p:spPr>
            <a:xfrm>
              <a:off x="140783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4" name="object 2084"/>
            <p:cNvSpPr/>
            <p:nvPr/>
          </p:nvSpPr>
          <p:spPr>
            <a:xfrm>
              <a:off x="140804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5" name="object 2085"/>
            <p:cNvSpPr/>
            <p:nvPr/>
          </p:nvSpPr>
          <p:spPr>
            <a:xfrm>
              <a:off x="1408978" y="42535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6" name="object 2086"/>
            <p:cNvSpPr/>
            <p:nvPr/>
          </p:nvSpPr>
          <p:spPr>
            <a:xfrm>
              <a:off x="140918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7" name="object 2087"/>
            <p:cNvSpPr/>
            <p:nvPr/>
          </p:nvSpPr>
          <p:spPr>
            <a:xfrm>
              <a:off x="140940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8" name="object 2088"/>
            <p:cNvSpPr/>
            <p:nvPr/>
          </p:nvSpPr>
          <p:spPr>
            <a:xfrm>
              <a:off x="1409472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9" name="object 2089"/>
            <p:cNvSpPr/>
            <p:nvPr/>
          </p:nvSpPr>
          <p:spPr>
            <a:xfrm>
              <a:off x="1408636" y="425385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76" y="0"/>
                  </a:moveTo>
                  <a:lnTo>
                    <a:pt x="185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0" name="object 2090"/>
            <p:cNvSpPr/>
            <p:nvPr/>
          </p:nvSpPr>
          <p:spPr>
            <a:xfrm>
              <a:off x="1409675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1" name="object 2091"/>
            <p:cNvSpPr/>
            <p:nvPr/>
          </p:nvSpPr>
          <p:spPr>
            <a:xfrm>
              <a:off x="140978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2" name="object 2092"/>
            <p:cNvSpPr/>
            <p:nvPr/>
          </p:nvSpPr>
          <p:spPr>
            <a:xfrm>
              <a:off x="141070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3" name="object 2093"/>
            <p:cNvSpPr/>
            <p:nvPr/>
          </p:nvSpPr>
          <p:spPr>
            <a:xfrm>
              <a:off x="141105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4" name="object 2094"/>
            <p:cNvSpPr/>
            <p:nvPr/>
          </p:nvSpPr>
          <p:spPr>
            <a:xfrm>
              <a:off x="1411614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5" name="object 2095"/>
            <p:cNvSpPr/>
            <p:nvPr/>
          </p:nvSpPr>
          <p:spPr>
            <a:xfrm>
              <a:off x="141184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6" name="object 2096"/>
            <p:cNvSpPr/>
            <p:nvPr/>
          </p:nvSpPr>
          <p:spPr>
            <a:xfrm>
              <a:off x="1411982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7" name="object 2097"/>
            <p:cNvSpPr/>
            <p:nvPr/>
          </p:nvSpPr>
          <p:spPr>
            <a:xfrm>
              <a:off x="1412083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8" name="object 2098"/>
            <p:cNvSpPr/>
            <p:nvPr/>
          </p:nvSpPr>
          <p:spPr>
            <a:xfrm>
              <a:off x="1412184" y="42536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9" name="object 2099"/>
            <p:cNvSpPr/>
            <p:nvPr/>
          </p:nvSpPr>
          <p:spPr>
            <a:xfrm>
              <a:off x="1412235" y="425301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6"/>
                  </a:moveTo>
                  <a:lnTo>
                    <a:pt x="887" y="43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0" name="object 2100"/>
            <p:cNvSpPr/>
            <p:nvPr/>
          </p:nvSpPr>
          <p:spPr>
            <a:xfrm>
              <a:off x="1412336" y="42534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1" name="object 2101"/>
            <p:cNvSpPr/>
            <p:nvPr/>
          </p:nvSpPr>
          <p:spPr>
            <a:xfrm>
              <a:off x="141247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2" name="object 2102"/>
            <p:cNvSpPr/>
            <p:nvPr/>
          </p:nvSpPr>
          <p:spPr>
            <a:xfrm>
              <a:off x="141413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3" name="object 2103"/>
            <p:cNvSpPr/>
            <p:nvPr/>
          </p:nvSpPr>
          <p:spPr>
            <a:xfrm>
              <a:off x="141425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4" name="object 2104"/>
            <p:cNvSpPr/>
            <p:nvPr/>
          </p:nvSpPr>
          <p:spPr>
            <a:xfrm>
              <a:off x="141465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5" name="object 2105"/>
            <p:cNvSpPr/>
            <p:nvPr/>
          </p:nvSpPr>
          <p:spPr>
            <a:xfrm>
              <a:off x="1413819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14" y="0"/>
                  </a:moveTo>
                  <a:lnTo>
                    <a:pt x="1888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6" name="object 2106"/>
            <p:cNvSpPr/>
            <p:nvPr/>
          </p:nvSpPr>
          <p:spPr>
            <a:xfrm>
              <a:off x="1414871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7" name="object 2107"/>
            <p:cNvSpPr/>
            <p:nvPr/>
          </p:nvSpPr>
          <p:spPr>
            <a:xfrm>
              <a:off x="1414972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8" name="object 2108"/>
            <p:cNvSpPr/>
            <p:nvPr/>
          </p:nvSpPr>
          <p:spPr>
            <a:xfrm>
              <a:off x="1415023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9" name="object 2109"/>
            <p:cNvSpPr/>
            <p:nvPr/>
          </p:nvSpPr>
          <p:spPr>
            <a:xfrm>
              <a:off x="141512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0" name="object 2110"/>
            <p:cNvSpPr/>
            <p:nvPr/>
          </p:nvSpPr>
          <p:spPr>
            <a:xfrm>
              <a:off x="141518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1" name="object 2111"/>
            <p:cNvSpPr/>
            <p:nvPr/>
          </p:nvSpPr>
          <p:spPr>
            <a:xfrm>
              <a:off x="141585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2" name="object 2112"/>
            <p:cNvSpPr/>
            <p:nvPr/>
          </p:nvSpPr>
          <p:spPr>
            <a:xfrm>
              <a:off x="141675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3" name="object 2113"/>
            <p:cNvSpPr/>
            <p:nvPr/>
          </p:nvSpPr>
          <p:spPr>
            <a:xfrm>
              <a:off x="141700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4" name="object 2114"/>
            <p:cNvSpPr/>
            <p:nvPr/>
          </p:nvSpPr>
          <p:spPr>
            <a:xfrm>
              <a:off x="141719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5" name="object 2115"/>
            <p:cNvSpPr/>
            <p:nvPr/>
          </p:nvSpPr>
          <p:spPr>
            <a:xfrm>
              <a:off x="1417317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6" name="object 2116"/>
            <p:cNvSpPr/>
            <p:nvPr/>
          </p:nvSpPr>
          <p:spPr>
            <a:xfrm>
              <a:off x="1417406" y="42534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7" name="object 2117"/>
            <p:cNvSpPr/>
            <p:nvPr/>
          </p:nvSpPr>
          <p:spPr>
            <a:xfrm>
              <a:off x="1417494" y="42535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8" name="object 2118"/>
            <p:cNvSpPr/>
            <p:nvPr/>
          </p:nvSpPr>
          <p:spPr>
            <a:xfrm>
              <a:off x="1417545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9" name="object 2119"/>
            <p:cNvSpPr/>
            <p:nvPr/>
          </p:nvSpPr>
          <p:spPr>
            <a:xfrm>
              <a:off x="1417583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0" name="object 2120"/>
            <p:cNvSpPr/>
            <p:nvPr/>
          </p:nvSpPr>
          <p:spPr>
            <a:xfrm>
              <a:off x="1417684" y="42534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1" name="object 2121"/>
            <p:cNvSpPr/>
            <p:nvPr/>
          </p:nvSpPr>
          <p:spPr>
            <a:xfrm>
              <a:off x="141778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2" name="object 2122"/>
            <p:cNvSpPr/>
            <p:nvPr/>
          </p:nvSpPr>
          <p:spPr>
            <a:xfrm>
              <a:off x="141952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3" name="object 2123"/>
            <p:cNvSpPr/>
            <p:nvPr/>
          </p:nvSpPr>
          <p:spPr>
            <a:xfrm>
              <a:off x="141995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4" name="object 2124"/>
            <p:cNvSpPr/>
            <p:nvPr/>
          </p:nvSpPr>
          <p:spPr>
            <a:xfrm>
              <a:off x="1420042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5" name="object 2125"/>
            <p:cNvSpPr/>
            <p:nvPr/>
          </p:nvSpPr>
          <p:spPr>
            <a:xfrm>
              <a:off x="1419192" y="425387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63" y="0"/>
                  </a:moveTo>
                  <a:lnTo>
                    <a:pt x="183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6" name="object 2126"/>
            <p:cNvSpPr/>
            <p:nvPr/>
          </p:nvSpPr>
          <p:spPr>
            <a:xfrm>
              <a:off x="1420194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7" name="object 2127"/>
            <p:cNvSpPr/>
            <p:nvPr/>
          </p:nvSpPr>
          <p:spPr>
            <a:xfrm>
              <a:off x="1420295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8" name="object 2128"/>
            <p:cNvSpPr/>
            <p:nvPr/>
          </p:nvSpPr>
          <p:spPr>
            <a:xfrm>
              <a:off x="142034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9" name="object 2129"/>
            <p:cNvSpPr/>
            <p:nvPr/>
          </p:nvSpPr>
          <p:spPr>
            <a:xfrm>
              <a:off x="142039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0" name="object 2130"/>
            <p:cNvSpPr/>
            <p:nvPr/>
          </p:nvSpPr>
          <p:spPr>
            <a:xfrm>
              <a:off x="1422424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1" name="object 2131"/>
            <p:cNvSpPr/>
            <p:nvPr/>
          </p:nvSpPr>
          <p:spPr>
            <a:xfrm>
              <a:off x="1421613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38" y="0"/>
                  </a:moveTo>
                  <a:lnTo>
                    <a:pt x="1812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2" name="object 2132"/>
            <p:cNvSpPr/>
            <p:nvPr/>
          </p:nvSpPr>
          <p:spPr>
            <a:xfrm>
              <a:off x="1422614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3" name="object 2133"/>
            <p:cNvSpPr/>
            <p:nvPr/>
          </p:nvSpPr>
          <p:spPr>
            <a:xfrm>
              <a:off x="1422652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4" name="object 2134"/>
            <p:cNvSpPr/>
            <p:nvPr/>
          </p:nvSpPr>
          <p:spPr>
            <a:xfrm>
              <a:off x="1422690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5" name="object 2135"/>
            <p:cNvSpPr/>
            <p:nvPr/>
          </p:nvSpPr>
          <p:spPr>
            <a:xfrm>
              <a:off x="142275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6" name="object 2136"/>
            <p:cNvSpPr/>
            <p:nvPr/>
          </p:nvSpPr>
          <p:spPr>
            <a:xfrm>
              <a:off x="1422855" y="42535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7" name="object 2137"/>
            <p:cNvSpPr/>
            <p:nvPr/>
          </p:nvSpPr>
          <p:spPr>
            <a:xfrm>
              <a:off x="1422994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8" name="object 2138"/>
            <p:cNvSpPr/>
            <p:nvPr/>
          </p:nvSpPr>
          <p:spPr>
            <a:xfrm>
              <a:off x="142310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9" name="object 2139"/>
            <p:cNvSpPr/>
            <p:nvPr/>
          </p:nvSpPr>
          <p:spPr>
            <a:xfrm>
              <a:off x="142390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0" name="object 2140"/>
            <p:cNvSpPr/>
            <p:nvPr/>
          </p:nvSpPr>
          <p:spPr>
            <a:xfrm>
              <a:off x="142503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1" name="object 2141"/>
            <p:cNvSpPr/>
            <p:nvPr/>
          </p:nvSpPr>
          <p:spPr>
            <a:xfrm>
              <a:off x="1425199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2" name="object 2142"/>
            <p:cNvSpPr/>
            <p:nvPr/>
          </p:nvSpPr>
          <p:spPr>
            <a:xfrm>
              <a:off x="142526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3" name="object 2143"/>
            <p:cNvSpPr/>
            <p:nvPr/>
          </p:nvSpPr>
          <p:spPr>
            <a:xfrm>
              <a:off x="142531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4" name="object 2144"/>
            <p:cNvSpPr/>
            <p:nvPr/>
          </p:nvSpPr>
          <p:spPr>
            <a:xfrm>
              <a:off x="1425364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5" name="object 2145"/>
            <p:cNvSpPr/>
            <p:nvPr/>
          </p:nvSpPr>
          <p:spPr>
            <a:xfrm>
              <a:off x="142544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6" name="object 2146"/>
            <p:cNvSpPr/>
            <p:nvPr/>
          </p:nvSpPr>
          <p:spPr>
            <a:xfrm>
              <a:off x="1425504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7" name="object 2147"/>
            <p:cNvSpPr/>
            <p:nvPr/>
          </p:nvSpPr>
          <p:spPr>
            <a:xfrm>
              <a:off x="1425592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8" name="object 2148"/>
            <p:cNvSpPr/>
            <p:nvPr/>
          </p:nvSpPr>
          <p:spPr>
            <a:xfrm>
              <a:off x="142773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9" name="object 2149"/>
            <p:cNvSpPr/>
            <p:nvPr/>
          </p:nvSpPr>
          <p:spPr>
            <a:xfrm>
              <a:off x="1427823" y="42536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0" name="object 2150"/>
            <p:cNvSpPr/>
            <p:nvPr/>
          </p:nvSpPr>
          <p:spPr>
            <a:xfrm>
              <a:off x="1427937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1" name="object 2151"/>
            <p:cNvSpPr/>
            <p:nvPr/>
          </p:nvSpPr>
          <p:spPr>
            <a:xfrm>
              <a:off x="1428051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2" name="object 2152"/>
            <p:cNvSpPr/>
            <p:nvPr/>
          </p:nvSpPr>
          <p:spPr>
            <a:xfrm>
              <a:off x="1428127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3" name="object 2153"/>
            <p:cNvSpPr/>
            <p:nvPr/>
          </p:nvSpPr>
          <p:spPr>
            <a:xfrm>
              <a:off x="1428203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4" name="object 2154"/>
            <p:cNvSpPr/>
            <p:nvPr/>
          </p:nvSpPr>
          <p:spPr>
            <a:xfrm>
              <a:off x="142826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5" name="object 2155"/>
            <p:cNvSpPr/>
            <p:nvPr/>
          </p:nvSpPr>
          <p:spPr>
            <a:xfrm>
              <a:off x="1428494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6" name="object 2156"/>
            <p:cNvSpPr/>
            <p:nvPr/>
          </p:nvSpPr>
          <p:spPr>
            <a:xfrm>
              <a:off x="143037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7" name="object 2157"/>
            <p:cNvSpPr/>
            <p:nvPr/>
          </p:nvSpPr>
          <p:spPr>
            <a:xfrm>
              <a:off x="1430484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8" name="object 2158"/>
            <p:cNvSpPr/>
            <p:nvPr/>
          </p:nvSpPr>
          <p:spPr>
            <a:xfrm>
              <a:off x="143054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9" name="object 2159"/>
            <p:cNvSpPr/>
            <p:nvPr/>
          </p:nvSpPr>
          <p:spPr>
            <a:xfrm>
              <a:off x="143068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0" name="object 2160"/>
            <p:cNvSpPr/>
            <p:nvPr/>
          </p:nvSpPr>
          <p:spPr>
            <a:xfrm>
              <a:off x="1430788" y="425310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1" name="object 2161"/>
            <p:cNvSpPr/>
            <p:nvPr/>
          </p:nvSpPr>
          <p:spPr>
            <a:xfrm>
              <a:off x="1431105" y="425201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36"/>
                  </a:moveTo>
                  <a:lnTo>
                    <a:pt x="887" y="93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2" name="object 2162"/>
            <p:cNvSpPr/>
            <p:nvPr/>
          </p:nvSpPr>
          <p:spPr>
            <a:xfrm>
              <a:off x="143294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3" name="object 2163"/>
            <p:cNvSpPr/>
            <p:nvPr/>
          </p:nvSpPr>
          <p:spPr>
            <a:xfrm>
              <a:off x="143301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4" name="object 2164"/>
            <p:cNvSpPr/>
            <p:nvPr/>
          </p:nvSpPr>
          <p:spPr>
            <a:xfrm>
              <a:off x="1433133" y="42535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5" name="object 2165"/>
            <p:cNvSpPr/>
            <p:nvPr/>
          </p:nvSpPr>
          <p:spPr>
            <a:xfrm>
              <a:off x="1433234" y="42533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6" name="object 2166"/>
            <p:cNvSpPr/>
            <p:nvPr/>
          </p:nvSpPr>
          <p:spPr>
            <a:xfrm>
              <a:off x="1433323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7" name="object 2167"/>
            <p:cNvSpPr/>
            <p:nvPr/>
          </p:nvSpPr>
          <p:spPr>
            <a:xfrm>
              <a:off x="1433424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8" name="object 2168"/>
            <p:cNvSpPr/>
            <p:nvPr/>
          </p:nvSpPr>
          <p:spPr>
            <a:xfrm>
              <a:off x="143352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9" name="object 2169"/>
            <p:cNvSpPr/>
            <p:nvPr/>
          </p:nvSpPr>
          <p:spPr>
            <a:xfrm>
              <a:off x="1433576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0" name="object 2170"/>
            <p:cNvSpPr/>
            <p:nvPr/>
          </p:nvSpPr>
          <p:spPr>
            <a:xfrm>
              <a:off x="1433754" y="42535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1" name="object 2171"/>
            <p:cNvSpPr/>
            <p:nvPr/>
          </p:nvSpPr>
          <p:spPr>
            <a:xfrm>
              <a:off x="143384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2" name="object 2172"/>
            <p:cNvSpPr/>
            <p:nvPr/>
          </p:nvSpPr>
          <p:spPr>
            <a:xfrm>
              <a:off x="143555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3" name="object 2173"/>
            <p:cNvSpPr/>
            <p:nvPr/>
          </p:nvSpPr>
          <p:spPr>
            <a:xfrm>
              <a:off x="1435768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4" name="object 2174"/>
            <p:cNvSpPr/>
            <p:nvPr/>
          </p:nvSpPr>
          <p:spPr>
            <a:xfrm>
              <a:off x="1435895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5" name="object 2175"/>
            <p:cNvSpPr/>
            <p:nvPr/>
          </p:nvSpPr>
          <p:spPr>
            <a:xfrm>
              <a:off x="1435135" y="425385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76" y="0"/>
                  </a:moveTo>
                  <a:lnTo>
                    <a:pt x="185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6" name="object 2176"/>
            <p:cNvSpPr/>
            <p:nvPr/>
          </p:nvSpPr>
          <p:spPr>
            <a:xfrm>
              <a:off x="143616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7" name="object 2177"/>
            <p:cNvSpPr/>
            <p:nvPr/>
          </p:nvSpPr>
          <p:spPr>
            <a:xfrm>
              <a:off x="1436389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8" name="object 2178"/>
            <p:cNvSpPr/>
            <p:nvPr/>
          </p:nvSpPr>
          <p:spPr>
            <a:xfrm>
              <a:off x="143794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9" name="object 2179"/>
            <p:cNvSpPr/>
            <p:nvPr/>
          </p:nvSpPr>
          <p:spPr>
            <a:xfrm>
              <a:off x="1438341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0" name="object 2180"/>
            <p:cNvSpPr/>
            <p:nvPr/>
          </p:nvSpPr>
          <p:spPr>
            <a:xfrm>
              <a:off x="1438430" y="4247637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625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1" name="object 2181"/>
            <p:cNvSpPr/>
            <p:nvPr/>
          </p:nvSpPr>
          <p:spPr>
            <a:xfrm>
              <a:off x="1438544" y="42534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2" name="object 2182"/>
            <p:cNvSpPr/>
            <p:nvPr/>
          </p:nvSpPr>
          <p:spPr>
            <a:xfrm>
              <a:off x="1438721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3" name="object 2183"/>
            <p:cNvSpPr/>
            <p:nvPr/>
          </p:nvSpPr>
          <p:spPr>
            <a:xfrm>
              <a:off x="143879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4" name="object 2184"/>
            <p:cNvSpPr/>
            <p:nvPr/>
          </p:nvSpPr>
          <p:spPr>
            <a:xfrm>
              <a:off x="1438975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5" name="object 2185"/>
            <p:cNvSpPr/>
            <p:nvPr/>
          </p:nvSpPr>
          <p:spPr>
            <a:xfrm>
              <a:off x="143991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6" name="object 2186"/>
            <p:cNvSpPr/>
            <p:nvPr/>
          </p:nvSpPr>
          <p:spPr>
            <a:xfrm>
              <a:off x="144072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7" name="object 2187"/>
            <p:cNvSpPr/>
            <p:nvPr/>
          </p:nvSpPr>
          <p:spPr>
            <a:xfrm>
              <a:off x="1440888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8" name="object 2188"/>
            <p:cNvSpPr/>
            <p:nvPr/>
          </p:nvSpPr>
          <p:spPr>
            <a:xfrm>
              <a:off x="144096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9" name="object 2189"/>
            <p:cNvSpPr/>
            <p:nvPr/>
          </p:nvSpPr>
          <p:spPr>
            <a:xfrm>
              <a:off x="1441078" y="425292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1"/>
                  </a:moveTo>
                  <a:lnTo>
                    <a:pt x="887" y="48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0" name="object 2190"/>
            <p:cNvSpPr/>
            <p:nvPr/>
          </p:nvSpPr>
          <p:spPr>
            <a:xfrm>
              <a:off x="1441192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1" name="object 2191"/>
            <p:cNvSpPr/>
            <p:nvPr/>
          </p:nvSpPr>
          <p:spPr>
            <a:xfrm>
              <a:off x="1441332" y="42536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2" name="object 2192"/>
            <p:cNvSpPr/>
            <p:nvPr/>
          </p:nvSpPr>
          <p:spPr>
            <a:xfrm>
              <a:off x="144143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3" name="object 2193"/>
            <p:cNvSpPr/>
            <p:nvPr/>
          </p:nvSpPr>
          <p:spPr>
            <a:xfrm>
              <a:off x="144163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4" name="object 2194"/>
            <p:cNvSpPr/>
            <p:nvPr/>
          </p:nvSpPr>
          <p:spPr>
            <a:xfrm>
              <a:off x="144238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5" name="object 2195"/>
            <p:cNvSpPr/>
            <p:nvPr/>
          </p:nvSpPr>
          <p:spPr>
            <a:xfrm>
              <a:off x="1443524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6" name="object 2196"/>
            <p:cNvSpPr/>
            <p:nvPr/>
          </p:nvSpPr>
          <p:spPr>
            <a:xfrm>
              <a:off x="1443638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7" name="object 2197"/>
            <p:cNvSpPr/>
            <p:nvPr/>
          </p:nvSpPr>
          <p:spPr>
            <a:xfrm>
              <a:off x="1443727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8" name="object 2198"/>
            <p:cNvSpPr/>
            <p:nvPr/>
          </p:nvSpPr>
          <p:spPr>
            <a:xfrm>
              <a:off x="1443765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9" name="object 2199"/>
            <p:cNvSpPr/>
            <p:nvPr/>
          </p:nvSpPr>
          <p:spPr>
            <a:xfrm>
              <a:off x="1443841" y="425256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64"/>
                  </a:moveTo>
                  <a:lnTo>
                    <a:pt x="887" y="6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0" name="object 2200"/>
            <p:cNvSpPr/>
            <p:nvPr/>
          </p:nvSpPr>
          <p:spPr>
            <a:xfrm>
              <a:off x="1443993" y="425243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27"/>
                  </a:moveTo>
                  <a:lnTo>
                    <a:pt x="887" y="72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1" name="object 2201"/>
            <p:cNvSpPr/>
            <p:nvPr/>
          </p:nvSpPr>
          <p:spPr>
            <a:xfrm>
              <a:off x="1444133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2" name="object 2202"/>
            <p:cNvSpPr/>
            <p:nvPr/>
          </p:nvSpPr>
          <p:spPr>
            <a:xfrm>
              <a:off x="144422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3" name="object 2203"/>
            <p:cNvSpPr/>
            <p:nvPr/>
          </p:nvSpPr>
          <p:spPr>
            <a:xfrm>
              <a:off x="144490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4" name="object 2204"/>
            <p:cNvSpPr/>
            <p:nvPr/>
          </p:nvSpPr>
          <p:spPr>
            <a:xfrm>
              <a:off x="144619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5" name="object 2205"/>
            <p:cNvSpPr/>
            <p:nvPr/>
          </p:nvSpPr>
          <p:spPr>
            <a:xfrm>
              <a:off x="1445387" y="425387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88" y="0"/>
                  </a:moveTo>
                  <a:lnTo>
                    <a:pt x="1862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6" name="object 2206"/>
            <p:cNvSpPr/>
            <p:nvPr/>
          </p:nvSpPr>
          <p:spPr>
            <a:xfrm>
              <a:off x="144642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7" name="object 2207"/>
            <p:cNvSpPr/>
            <p:nvPr/>
          </p:nvSpPr>
          <p:spPr>
            <a:xfrm>
              <a:off x="1446477" y="42535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8" name="object 2208"/>
            <p:cNvSpPr/>
            <p:nvPr/>
          </p:nvSpPr>
          <p:spPr>
            <a:xfrm>
              <a:off x="144656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9" name="object 2209"/>
            <p:cNvSpPr/>
            <p:nvPr/>
          </p:nvSpPr>
          <p:spPr>
            <a:xfrm>
              <a:off x="1446642" y="42535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0" name="object 2210"/>
            <p:cNvSpPr/>
            <p:nvPr/>
          </p:nvSpPr>
          <p:spPr>
            <a:xfrm>
              <a:off x="1446756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1" name="object 2211"/>
            <p:cNvSpPr/>
            <p:nvPr/>
          </p:nvSpPr>
          <p:spPr>
            <a:xfrm>
              <a:off x="144764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2" name="object 2212"/>
            <p:cNvSpPr/>
            <p:nvPr/>
          </p:nvSpPr>
          <p:spPr>
            <a:xfrm>
              <a:off x="144873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3" name="object 2213"/>
            <p:cNvSpPr/>
            <p:nvPr/>
          </p:nvSpPr>
          <p:spPr>
            <a:xfrm>
              <a:off x="144879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4" name="object 2214"/>
            <p:cNvSpPr/>
            <p:nvPr/>
          </p:nvSpPr>
          <p:spPr>
            <a:xfrm>
              <a:off x="144892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5" name="object 2215"/>
            <p:cNvSpPr/>
            <p:nvPr/>
          </p:nvSpPr>
          <p:spPr>
            <a:xfrm>
              <a:off x="1448999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6" name="object 2216"/>
            <p:cNvSpPr/>
            <p:nvPr/>
          </p:nvSpPr>
          <p:spPr>
            <a:xfrm>
              <a:off x="1449062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7" name="object 2217"/>
            <p:cNvSpPr/>
            <p:nvPr/>
          </p:nvSpPr>
          <p:spPr>
            <a:xfrm>
              <a:off x="1449126" y="425283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25"/>
                  </a:moveTo>
                  <a:lnTo>
                    <a:pt x="887" y="5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8" name="object 2218"/>
            <p:cNvSpPr/>
            <p:nvPr/>
          </p:nvSpPr>
          <p:spPr>
            <a:xfrm>
              <a:off x="1449278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9" name="object 2219"/>
            <p:cNvSpPr/>
            <p:nvPr/>
          </p:nvSpPr>
          <p:spPr>
            <a:xfrm>
              <a:off x="144932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0" name="object 2220"/>
            <p:cNvSpPr/>
            <p:nvPr/>
          </p:nvSpPr>
          <p:spPr>
            <a:xfrm>
              <a:off x="145020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1" name="object 2221"/>
            <p:cNvSpPr/>
            <p:nvPr/>
          </p:nvSpPr>
          <p:spPr>
            <a:xfrm>
              <a:off x="145045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2" name="object 2222"/>
            <p:cNvSpPr/>
            <p:nvPr/>
          </p:nvSpPr>
          <p:spPr>
            <a:xfrm>
              <a:off x="145077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3" name="object 2223"/>
            <p:cNvSpPr/>
            <p:nvPr/>
          </p:nvSpPr>
          <p:spPr>
            <a:xfrm>
              <a:off x="145102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4" name="object 2224"/>
            <p:cNvSpPr/>
            <p:nvPr/>
          </p:nvSpPr>
          <p:spPr>
            <a:xfrm>
              <a:off x="145131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5" name="object 2225"/>
            <p:cNvSpPr/>
            <p:nvPr/>
          </p:nvSpPr>
          <p:spPr>
            <a:xfrm>
              <a:off x="1451660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6" name="object 2226"/>
            <p:cNvSpPr/>
            <p:nvPr/>
          </p:nvSpPr>
          <p:spPr>
            <a:xfrm>
              <a:off x="1451724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7" name="object 2227"/>
            <p:cNvSpPr/>
            <p:nvPr/>
          </p:nvSpPr>
          <p:spPr>
            <a:xfrm>
              <a:off x="1451800" y="42535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8" name="object 2228"/>
            <p:cNvSpPr/>
            <p:nvPr/>
          </p:nvSpPr>
          <p:spPr>
            <a:xfrm>
              <a:off x="1451876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9" name="object 2229"/>
            <p:cNvSpPr/>
            <p:nvPr/>
          </p:nvSpPr>
          <p:spPr>
            <a:xfrm>
              <a:off x="145196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0" name="object 2230"/>
            <p:cNvSpPr/>
            <p:nvPr/>
          </p:nvSpPr>
          <p:spPr>
            <a:xfrm>
              <a:off x="145368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1" name="object 2231"/>
            <p:cNvSpPr/>
            <p:nvPr/>
          </p:nvSpPr>
          <p:spPr>
            <a:xfrm>
              <a:off x="145404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2" name="object 2232"/>
            <p:cNvSpPr/>
            <p:nvPr/>
          </p:nvSpPr>
          <p:spPr>
            <a:xfrm>
              <a:off x="145411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3" name="object 2233"/>
            <p:cNvSpPr/>
            <p:nvPr/>
          </p:nvSpPr>
          <p:spPr>
            <a:xfrm>
              <a:off x="1454220" y="425310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4" name="object 2234"/>
            <p:cNvSpPr/>
            <p:nvPr/>
          </p:nvSpPr>
          <p:spPr>
            <a:xfrm>
              <a:off x="1454309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5" name="object 2235"/>
            <p:cNvSpPr/>
            <p:nvPr/>
          </p:nvSpPr>
          <p:spPr>
            <a:xfrm>
              <a:off x="1454360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6" name="object 2236"/>
            <p:cNvSpPr/>
            <p:nvPr/>
          </p:nvSpPr>
          <p:spPr>
            <a:xfrm>
              <a:off x="1454410" y="42533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7" name="object 2237"/>
            <p:cNvSpPr/>
            <p:nvPr/>
          </p:nvSpPr>
          <p:spPr>
            <a:xfrm>
              <a:off x="1454461" y="42533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8" name="object 2238"/>
            <p:cNvSpPr/>
            <p:nvPr/>
          </p:nvSpPr>
          <p:spPr>
            <a:xfrm>
              <a:off x="145455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9" name="object 2239"/>
            <p:cNvSpPr/>
            <p:nvPr/>
          </p:nvSpPr>
          <p:spPr>
            <a:xfrm>
              <a:off x="145476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0" name="object 2240"/>
            <p:cNvSpPr/>
            <p:nvPr/>
          </p:nvSpPr>
          <p:spPr>
            <a:xfrm>
              <a:off x="145676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1" name="object 2241"/>
            <p:cNvSpPr/>
            <p:nvPr/>
          </p:nvSpPr>
          <p:spPr>
            <a:xfrm>
              <a:off x="1456869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2" name="object 2242"/>
            <p:cNvSpPr/>
            <p:nvPr/>
          </p:nvSpPr>
          <p:spPr>
            <a:xfrm>
              <a:off x="1456983" y="42533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3" name="object 2243"/>
            <p:cNvSpPr/>
            <p:nvPr/>
          </p:nvSpPr>
          <p:spPr>
            <a:xfrm>
              <a:off x="1457046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4" name="object 2244"/>
            <p:cNvSpPr/>
            <p:nvPr/>
          </p:nvSpPr>
          <p:spPr>
            <a:xfrm>
              <a:off x="1457097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5" name="object 2245"/>
            <p:cNvSpPr/>
            <p:nvPr/>
          </p:nvSpPr>
          <p:spPr>
            <a:xfrm>
              <a:off x="1457160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6" name="object 2246"/>
            <p:cNvSpPr/>
            <p:nvPr/>
          </p:nvSpPr>
          <p:spPr>
            <a:xfrm>
              <a:off x="145764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7" name="object 2247"/>
            <p:cNvSpPr/>
            <p:nvPr/>
          </p:nvSpPr>
          <p:spPr>
            <a:xfrm>
              <a:off x="145932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8" name="object 2248"/>
            <p:cNvSpPr/>
            <p:nvPr/>
          </p:nvSpPr>
          <p:spPr>
            <a:xfrm>
              <a:off x="145940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9" name="object 2249"/>
            <p:cNvSpPr/>
            <p:nvPr/>
          </p:nvSpPr>
          <p:spPr>
            <a:xfrm>
              <a:off x="1459530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0" name="object 2250"/>
            <p:cNvSpPr/>
            <p:nvPr/>
          </p:nvSpPr>
          <p:spPr>
            <a:xfrm>
              <a:off x="1459657" y="42536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1" name="object 2251"/>
            <p:cNvSpPr/>
            <p:nvPr/>
          </p:nvSpPr>
          <p:spPr>
            <a:xfrm>
              <a:off x="1459771" y="42534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2" name="object 2252"/>
            <p:cNvSpPr/>
            <p:nvPr/>
          </p:nvSpPr>
          <p:spPr>
            <a:xfrm>
              <a:off x="145994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3" name="object 2253"/>
            <p:cNvSpPr/>
            <p:nvPr/>
          </p:nvSpPr>
          <p:spPr>
            <a:xfrm>
              <a:off x="146008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4" name="object 2254"/>
            <p:cNvSpPr/>
            <p:nvPr/>
          </p:nvSpPr>
          <p:spPr>
            <a:xfrm>
              <a:off x="146168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5" name="object 2255"/>
            <p:cNvSpPr/>
            <p:nvPr/>
          </p:nvSpPr>
          <p:spPr>
            <a:xfrm>
              <a:off x="1460950" y="425387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304" y="0"/>
                  </a:moveTo>
                  <a:lnTo>
                    <a:pt x="2078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6" name="object 2256"/>
            <p:cNvSpPr/>
            <p:nvPr/>
          </p:nvSpPr>
          <p:spPr>
            <a:xfrm>
              <a:off x="1461380" y="425386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63" y="0"/>
                  </a:moveTo>
                  <a:lnTo>
                    <a:pt x="183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7" name="object 2257"/>
            <p:cNvSpPr/>
            <p:nvPr/>
          </p:nvSpPr>
          <p:spPr>
            <a:xfrm>
              <a:off x="1462407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8" name="object 2258"/>
            <p:cNvSpPr/>
            <p:nvPr/>
          </p:nvSpPr>
          <p:spPr>
            <a:xfrm>
              <a:off x="1462470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9" name="object 2259"/>
            <p:cNvSpPr/>
            <p:nvPr/>
          </p:nvSpPr>
          <p:spPr>
            <a:xfrm>
              <a:off x="146311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0" name="object 2260"/>
            <p:cNvSpPr/>
            <p:nvPr/>
          </p:nvSpPr>
          <p:spPr>
            <a:xfrm>
              <a:off x="146338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1" name="object 2261"/>
            <p:cNvSpPr/>
            <p:nvPr/>
          </p:nvSpPr>
          <p:spPr>
            <a:xfrm>
              <a:off x="1464650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2" name="object 2262"/>
            <p:cNvSpPr/>
            <p:nvPr/>
          </p:nvSpPr>
          <p:spPr>
            <a:xfrm>
              <a:off x="1464777" y="42534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3" name="object 2263"/>
            <p:cNvSpPr/>
            <p:nvPr/>
          </p:nvSpPr>
          <p:spPr>
            <a:xfrm>
              <a:off x="146484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4" name="object 2264"/>
            <p:cNvSpPr/>
            <p:nvPr/>
          </p:nvSpPr>
          <p:spPr>
            <a:xfrm>
              <a:off x="1464916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5" name="object 2265"/>
            <p:cNvSpPr/>
            <p:nvPr/>
          </p:nvSpPr>
          <p:spPr>
            <a:xfrm>
              <a:off x="1464967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6" name="object 2266"/>
            <p:cNvSpPr/>
            <p:nvPr/>
          </p:nvSpPr>
          <p:spPr>
            <a:xfrm>
              <a:off x="146501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7" name="object 2267"/>
            <p:cNvSpPr/>
            <p:nvPr/>
          </p:nvSpPr>
          <p:spPr>
            <a:xfrm>
              <a:off x="1465106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8" name="object 2268"/>
            <p:cNvSpPr/>
            <p:nvPr/>
          </p:nvSpPr>
          <p:spPr>
            <a:xfrm>
              <a:off x="1465410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9" name="object 2269"/>
            <p:cNvSpPr/>
            <p:nvPr/>
          </p:nvSpPr>
          <p:spPr>
            <a:xfrm>
              <a:off x="146704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0" name="object 2270"/>
            <p:cNvSpPr/>
            <p:nvPr/>
          </p:nvSpPr>
          <p:spPr>
            <a:xfrm>
              <a:off x="1467324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1" name="object 2271"/>
            <p:cNvSpPr/>
            <p:nvPr/>
          </p:nvSpPr>
          <p:spPr>
            <a:xfrm>
              <a:off x="1467438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2" name="object 2272"/>
            <p:cNvSpPr/>
            <p:nvPr/>
          </p:nvSpPr>
          <p:spPr>
            <a:xfrm>
              <a:off x="1467514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3" name="object 2273"/>
            <p:cNvSpPr/>
            <p:nvPr/>
          </p:nvSpPr>
          <p:spPr>
            <a:xfrm>
              <a:off x="1467641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4" name="object 2274"/>
            <p:cNvSpPr/>
            <p:nvPr/>
          </p:nvSpPr>
          <p:spPr>
            <a:xfrm>
              <a:off x="1467692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5" name="object 2275"/>
            <p:cNvSpPr/>
            <p:nvPr/>
          </p:nvSpPr>
          <p:spPr>
            <a:xfrm>
              <a:off x="146776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6" name="object 2276"/>
            <p:cNvSpPr/>
            <p:nvPr/>
          </p:nvSpPr>
          <p:spPr>
            <a:xfrm>
              <a:off x="146798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7" name="object 2277"/>
            <p:cNvSpPr/>
            <p:nvPr/>
          </p:nvSpPr>
          <p:spPr>
            <a:xfrm>
              <a:off x="146932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8" name="object 2278"/>
            <p:cNvSpPr/>
            <p:nvPr/>
          </p:nvSpPr>
          <p:spPr>
            <a:xfrm>
              <a:off x="146975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9" name="object 2279"/>
            <p:cNvSpPr/>
            <p:nvPr/>
          </p:nvSpPr>
          <p:spPr>
            <a:xfrm>
              <a:off x="146987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0" name="object 2280"/>
            <p:cNvSpPr/>
            <p:nvPr/>
          </p:nvSpPr>
          <p:spPr>
            <a:xfrm>
              <a:off x="1469947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1" name="object 2281"/>
            <p:cNvSpPr/>
            <p:nvPr/>
          </p:nvSpPr>
          <p:spPr>
            <a:xfrm>
              <a:off x="1470036" y="42535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2" name="object 2282"/>
            <p:cNvSpPr/>
            <p:nvPr/>
          </p:nvSpPr>
          <p:spPr>
            <a:xfrm>
              <a:off x="1470150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3" name="object 2283"/>
            <p:cNvSpPr/>
            <p:nvPr/>
          </p:nvSpPr>
          <p:spPr>
            <a:xfrm>
              <a:off x="1470226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4" name="object 2284"/>
            <p:cNvSpPr/>
            <p:nvPr/>
          </p:nvSpPr>
          <p:spPr>
            <a:xfrm>
              <a:off x="1470277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5" name="object 2285"/>
            <p:cNvSpPr/>
            <p:nvPr/>
          </p:nvSpPr>
          <p:spPr>
            <a:xfrm>
              <a:off x="1470327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6" name="object 2286"/>
            <p:cNvSpPr/>
            <p:nvPr/>
          </p:nvSpPr>
          <p:spPr>
            <a:xfrm>
              <a:off x="147036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7" name="object 2287"/>
            <p:cNvSpPr/>
            <p:nvPr/>
          </p:nvSpPr>
          <p:spPr>
            <a:xfrm>
              <a:off x="1470416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8" name="object 2288"/>
            <p:cNvSpPr/>
            <p:nvPr/>
          </p:nvSpPr>
          <p:spPr>
            <a:xfrm>
              <a:off x="147046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9" name="object 2289"/>
            <p:cNvSpPr/>
            <p:nvPr/>
          </p:nvSpPr>
          <p:spPr>
            <a:xfrm>
              <a:off x="1472621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0" name="object 2290"/>
            <p:cNvSpPr/>
            <p:nvPr/>
          </p:nvSpPr>
          <p:spPr>
            <a:xfrm>
              <a:off x="1472697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1" name="object 2291"/>
            <p:cNvSpPr/>
            <p:nvPr/>
          </p:nvSpPr>
          <p:spPr>
            <a:xfrm>
              <a:off x="147278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2" name="object 2292"/>
            <p:cNvSpPr/>
            <p:nvPr/>
          </p:nvSpPr>
          <p:spPr>
            <a:xfrm>
              <a:off x="1472913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3" name="object 2293"/>
            <p:cNvSpPr/>
            <p:nvPr/>
          </p:nvSpPr>
          <p:spPr>
            <a:xfrm>
              <a:off x="1473001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4" name="object 2294"/>
            <p:cNvSpPr/>
            <p:nvPr/>
          </p:nvSpPr>
          <p:spPr>
            <a:xfrm>
              <a:off x="1473052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5" name="object 2295"/>
            <p:cNvSpPr/>
            <p:nvPr/>
          </p:nvSpPr>
          <p:spPr>
            <a:xfrm>
              <a:off x="1473344" y="42536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6" name="object 2296"/>
            <p:cNvSpPr/>
            <p:nvPr/>
          </p:nvSpPr>
          <p:spPr>
            <a:xfrm>
              <a:off x="147511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7" name="object 2297"/>
            <p:cNvSpPr/>
            <p:nvPr/>
          </p:nvSpPr>
          <p:spPr>
            <a:xfrm>
              <a:off x="1475257" y="42535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8" name="object 2298"/>
            <p:cNvSpPr/>
            <p:nvPr/>
          </p:nvSpPr>
          <p:spPr>
            <a:xfrm>
              <a:off x="1475359" y="42533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9" name="object 2299"/>
            <p:cNvSpPr/>
            <p:nvPr/>
          </p:nvSpPr>
          <p:spPr>
            <a:xfrm>
              <a:off x="1475473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0" name="object 2300"/>
            <p:cNvSpPr/>
            <p:nvPr/>
          </p:nvSpPr>
          <p:spPr>
            <a:xfrm>
              <a:off x="1475549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1" name="object 2301"/>
            <p:cNvSpPr/>
            <p:nvPr/>
          </p:nvSpPr>
          <p:spPr>
            <a:xfrm>
              <a:off x="1475675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2" name="object 2302"/>
            <p:cNvSpPr/>
            <p:nvPr/>
          </p:nvSpPr>
          <p:spPr>
            <a:xfrm>
              <a:off x="147577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3" name="object 2303"/>
            <p:cNvSpPr/>
            <p:nvPr/>
          </p:nvSpPr>
          <p:spPr>
            <a:xfrm>
              <a:off x="1475980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4" name="object 2304"/>
            <p:cNvSpPr/>
            <p:nvPr/>
          </p:nvSpPr>
          <p:spPr>
            <a:xfrm>
              <a:off x="147629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5" name="object 2305"/>
            <p:cNvSpPr/>
            <p:nvPr/>
          </p:nvSpPr>
          <p:spPr>
            <a:xfrm>
              <a:off x="147658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6" name="object 2306"/>
            <p:cNvSpPr/>
            <p:nvPr/>
          </p:nvSpPr>
          <p:spPr>
            <a:xfrm>
              <a:off x="147714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7" name="object 2307"/>
            <p:cNvSpPr/>
            <p:nvPr/>
          </p:nvSpPr>
          <p:spPr>
            <a:xfrm>
              <a:off x="147770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8" name="object 2308"/>
            <p:cNvSpPr/>
            <p:nvPr/>
          </p:nvSpPr>
          <p:spPr>
            <a:xfrm>
              <a:off x="1477766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9" name="object 2309"/>
            <p:cNvSpPr/>
            <p:nvPr/>
          </p:nvSpPr>
          <p:spPr>
            <a:xfrm>
              <a:off x="147785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0" name="object 2310"/>
            <p:cNvSpPr/>
            <p:nvPr/>
          </p:nvSpPr>
          <p:spPr>
            <a:xfrm>
              <a:off x="1477906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1" name="object 2311"/>
            <p:cNvSpPr/>
            <p:nvPr/>
          </p:nvSpPr>
          <p:spPr>
            <a:xfrm>
              <a:off x="1477995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2" name="object 2312"/>
            <p:cNvSpPr/>
            <p:nvPr/>
          </p:nvSpPr>
          <p:spPr>
            <a:xfrm>
              <a:off x="1478109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3" name="object 2313"/>
            <p:cNvSpPr/>
            <p:nvPr/>
          </p:nvSpPr>
          <p:spPr>
            <a:xfrm>
              <a:off x="1478235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4" name="object 2314"/>
            <p:cNvSpPr/>
            <p:nvPr/>
          </p:nvSpPr>
          <p:spPr>
            <a:xfrm>
              <a:off x="147837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5" name="object 2315"/>
            <p:cNvSpPr/>
            <p:nvPr/>
          </p:nvSpPr>
          <p:spPr>
            <a:xfrm>
              <a:off x="147842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6" name="object 2316"/>
            <p:cNvSpPr/>
            <p:nvPr/>
          </p:nvSpPr>
          <p:spPr>
            <a:xfrm>
              <a:off x="147862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7" name="object 2317"/>
            <p:cNvSpPr/>
            <p:nvPr/>
          </p:nvSpPr>
          <p:spPr>
            <a:xfrm>
              <a:off x="1480390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8" name="object 2318"/>
            <p:cNvSpPr/>
            <p:nvPr/>
          </p:nvSpPr>
          <p:spPr>
            <a:xfrm>
              <a:off x="1480516" y="42533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9" name="object 2319"/>
            <p:cNvSpPr/>
            <p:nvPr/>
          </p:nvSpPr>
          <p:spPr>
            <a:xfrm>
              <a:off x="1480516" y="42534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0" name="object 2320"/>
            <p:cNvSpPr/>
            <p:nvPr/>
          </p:nvSpPr>
          <p:spPr>
            <a:xfrm>
              <a:off x="1480643" y="425204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24"/>
                  </a:moveTo>
                  <a:lnTo>
                    <a:pt x="887" y="92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1" name="object 2321"/>
            <p:cNvSpPr/>
            <p:nvPr/>
          </p:nvSpPr>
          <p:spPr>
            <a:xfrm>
              <a:off x="148077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2" name="object 2322"/>
            <p:cNvSpPr/>
            <p:nvPr/>
          </p:nvSpPr>
          <p:spPr>
            <a:xfrm>
              <a:off x="1480897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3" name="object 2323"/>
            <p:cNvSpPr/>
            <p:nvPr/>
          </p:nvSpPr>
          <p:spPr>
            <a:xfrm>
              <a:off x="148089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4" name="object 2324"/>
            <p:cNvSpPr/>
            <p:nvPr/>
          </p:nvSpPr>
          <p:spPr>
            <a:xfrm>
              <a:off x="148102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5" name="object 2325"/>
            <p:cNvSpPr/>
            <p:nvPr/>
          </p:nvSpPr>
          <p:spPr>
            <a:xfrm>
              <a:off x="148203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6" name="object 2326"/>
            <p:cNvSpPr/>
            <p:nvPr/>
          </p:nvSpPr>
          <p:spPr>
            <a:xfrm>
              <a:off x="1482671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7" name="object 2327"/>
            <p:cNvSpPr/>
            <p:nvPr/>
          </p:nvSpPr>
          <p:spPr>
            <a:xfrm>
              <a:off x="1482164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8" name="object 2328"/>
            <p:cNvSpPr/>
            <p:nvPr/>
          </p:nvSpPr>
          <p:spPr>
            <a:xfrm>
              <a:off x="1483178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9" name="object 2329"/>
            <p:cNvSpPr/>
            <p:nvPr/>
          </p:nvSpPr>
          <p:spPr>
            <a:xfrm>
              <a:off x="1483178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0" name="object 2330"/>
            <p:cNvSpPr/>
            <p:nvPr/>
          </p:nvSpPr>
          <p:spPr>
            <a:xfrm>
              <a:off x="1483304" y="42534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1" name="object 2331"/>
            <p:cNvSpPr/>
            <p:nvPr/>
          </p:nvSpPr>
          <p:spPr>
            <a:xfrm>
              <a:off x="1483431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2" name="object 2332"/>
            <p:cNvSpPr/>
            <p:nvPr/>
          </p:nvSpPr>
          <p:spPr>
            <a:xfrm>
              <a:off x="148355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3" name="object 2333"/>
            <p:cNvSpPr/>
            <p:nvPr/>
          </p:nvSpPr>
          <p:spPr>
            <a:xfrm>
              <a:off x="148431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4" name="object 2334"/>
            <p:cNvSpPr/>
            <p:nvPr/>
          </p:nvSpPr>
          <p:spPr>
            <a:xfrm>
              <a:off x="148533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5" name="object 2335"/>
            <p:cNvSpPr/>
            <p:nvPr/>
          </p:nvSpPr>
          <p:spPr>
            <a:xfrm>
              <a:off x="148558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6" name="object 2336"/>
            <p:cNvSpPr/>
            <p:nvPr/>
          </p:nvSpPr>
          <p:spPr>
            <a:xfrm>
              <a:off x="1485839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7" name="object 2337"/>
            <p:cNvSpPr/>
            <p:nvPr/>
          </p:nvSpPr>
          <p:spPr>
            <a:xfrm>
              <a:off x="1485966" y="42534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8" name="object 2338"/>
            <p:cNvSpPr/>
            <p:nvPr/>
          </p:nvSpPr>
          <p:spPr>
            <a:xfrm>
              <a:off x="1485966" y="42533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9" name="object 2339"/>
            <p:cNvSpPr/>
            <p:nvPr/>
          </p:nvSpPr>
          <p:spPr>
            <a:xfrm>
              <a:off x="148609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0" name="object 2340"/>
            <p:cNvSpPr/>
            <p:nvPr/>
          </p:nvSpPr>
          <p:spPr>
            <a:xfrm>
              <a:off x="1486092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1" name="object 2341"/>
            <p:cNvSpPr/>
            <p:nvPr/>
          </p:nvSpPr>
          <p:spPr>
            <a:xfrm>
              <a:off x="148621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2" name="object 2342"/>
            <p:cNvSpPr/>
            <p:nvPr/>
          </p:nvSpPr>
          <p:spPr>
            <a:xfrm>
              <a:off x="148698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3" name="object 2343"/>
            <p:cNvSpPr/>
            <p:nvPr/>
          </p:nvSpPr>
          <p:spPr>
            <a:xfrm>
              <a:off x="148799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4" name="object 2344"/>
            <p:cNvSpPr/>
            <p:nvPr/>
          </p:nvSpPr>
          <p:spPr>
            <a:xfrm>
              <a:off x="1488247" y="42534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5" name="object 2345"/>
            <p:cNvSpPr/>
            <p:nvPr/>
          </p:nvSpPr>
          <p:spPr>
            <a:xfrm>
              <a:off x="148837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6" name="object 2346"/>
            <p:cNvSpPr/>
            <p:nvPr/>
          </p:nvSpPr>
          <p:spPr>
            <a:xfrm>
              <a:off x="148837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7" name="object 2347"/>
            <p:cNvSpPr/>
            <p:nvPr/>
          </p:nvSpPr>
          <p:spPr>
            <a:xfrm>
              <a:off x="1488627" y="4251156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67"/>
                  </a:moveTo>
                  <a:lnTo>
                    <a:pt x="887" y="136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8" name="object 2348"/>
            <p:cNvSpPr/>
            <p:nvPr/>
          </p:nvSpPr>
          <p:spPr>
            <a:xfrm>
              <a:off x="1488754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9" name="object 2349"/>
            <p:cNvSpPr/>
            <p:nvPr/>
          </p:nvSpPr>
          <p:spPr>
            <a:xfrm>
              <a:off x="1488881" y="4250827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31"/>
                  </a:moveTo>
                  <a:lnTo>
                    <a:pt x="887" y="15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0" name="object 2350"/>
            <p:cNvSpPr/>
            <p:nvPr/>
          </p:nvSpPr>
          <p:spPr>
            <a:xfrm>
              <a:off x="148900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1" name="object 2351"/>
            <p:cNvSpPr/>
            <p:nvPr/>
          </p:nvSpPr>
          <p:spPr>
            <a:xfrm>
              <a:off x="148913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2" name="object 2352"/>
            <p:cNvSpPr/>
            <p:nvPr/>
          </p:nvSpPr>
          <p:spPr>
            <a:xfrm>
              <a:off x="1490908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3" name="object 2353"/>
            <p:cNvSpPr/>
            <p:nvPr/>
          </p:nvSpPr>
          <p:spPr>
            <a:xfrm>
              <a:off x="149090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4" name="object 2354"/>
            <p:cNvSpPr/>
            <p:nvPr/>
          </p:nvSpPr>
          <p:spPr>
            <a:xfrm>
              <a:off x="1491035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5" name="object 2355"/>
            <p:cNvSpPr/>
            <p:nvPr/>
          </p:nvSpPr>
          <p:spPr>
            <a:xfrm>
              <a:off x="1491162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6" name="object 2356"/>
            <p:cNvSpPr/>
            <p:nvPr/>
          </p:nvSpPr>
          <p:spPr>
            <a:xfrm>
              <a:off x="1491288" y="425282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1"/>
                  </a:moveTo>
                  <a:lnTo>
                    <a:pt x="887" y="5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7" name="object 2357"/>
            <p:cNvSpPr/>
            <p:nvPr/>
          </p:nvSpPr>
          <p:spPr>
            <a:xfrm>
              <a:off x="1491288" y="42534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8" name="object 2358"/>
            <p:cNvSpPr/>
            <p:nvPr/>
          </p:nvSpPr>
          <p:spPr>
            <a:xfrm>
              <a:off x="149141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9" name="object 2359"/>
            <p:cNvSpPr/>
            <p:nvPr/>
          </p:nvSpPr>
          <p:spPr>
            <a:xfrm>
              <a:off x="1491542" y="42533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0" name="object 2360"/>
            <p:cNvSpPr/>
            <p:nvPr/>
          </p:nvSpPr>
          <p:spPr>
            <a:xfrm>
              <a:off x="149344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1" name="object 2361"/>
            <p:cNvSpPr/>
            <p:nvPr/>
          </p:nvSpPr>
          <p:spPr>
            <a:xfrm>
              <a:off x="149357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2" name="object 2362"/>
            <p:cNvSpPr/>
            <p:nvPr/>
          </p:nvSpPr>
          <p:spPr>
            <a:xfrm>
              <a:off x="1493570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3" name="object 2363"/>
            <p:cNvSpPr/>
            <p:nvPr/>
          </p:nvSpPr>
          <p:spPr>
            <a:xfrm>
              <a:off x="1493696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4" name="object 2364"/>
            <p:cNvSpPr/>
            <p:nvPr/>
          </p:nvSpPr>
          <p:spPr>
            <a:xfrm>
              <a:off x="1493823" y="42534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5" name="object 2365"/>
            <p:cNvSpPr/>
            <p:nvPr/>
          </p:nvSpPr>
          <p:spPr>
            <a:xfrm>
              <a:off x="1493950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6" name="object 2366"/>
            <p:cNvSpPr/>
            <p:nvPr/>
          </p:nvSpPr>
          <p:spPr>
            <a:xfrm>
              <a:off x="1494076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7" name="object 2367"/>
            <p:cNvSpPr/>
            <p:nvPr/>
          </p:nvSpPr>
          <p:spPr>
            <a:xfrm>
              <a:off x="1494203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8" name="object 2368"/>
            <p:cNvSpPr/>
            <p:nvPr/>
          </p:nvSpPr>
          <p:spPr>
            <a:xfrm>
              <a:off x="149547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9" name="object 2369"/>
            <p:cNvSpPr/>
            <p:nvPr/>
          </p:nvSpPr>
          <p:spPr>
            <a:xfrm>
              <a:off x="149585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0" name="object 2370"/>
            <p:cNvSpPr/>
            <p:nvPr/>
          </p:nvSpPr>
          <p:spPr>
            <a:xfrm>
              <a:off x="1496231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1" name="object 2371"/>
            <p:cNvSpPr/>
            <p:nvPr/>
          </p:nvSpPr>
          <p:spPr>
            <a:xfrm>
              <a:off x="1496358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2" name="object 2372"/>
            <p:cNvSpPr/>
            <p:nvPr/>
          </p:nvSpPr>
          <p:spPr>
            <a:xfrm>
              <a:off x="1496484" y="42535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3" name="object 2373"/>
            <p:cNvSpPr/>
            <p:nvPr/>
          </p:nvSpPr>
          <p:spPr>
            <a:xfrm>
              <a:off x="1496611" y="425321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4" name="object 2374"/>
            <p:cNvSpPr/>
            <p:nvPr/>
          </p:nvSpPr>
          <p:spPr>
            <a:xfrm>
              <a:off x="149673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5" name="object 2375"/>
            <p:cNvSpPr/>
            <p:nvPr/>
          </p:nvSpPr>
          <p:spPr>
            <a:xfrm>
              <a:off x="1496991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6" name="object 2376"/>
            <p:cNvSpPr/>
            <p:nvPr/>
          </p:nvSpPr>
          <p:spPr>
            <a:xfrm>
              <a:off x="149762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7" name="object 2377"/>
            <p:cNvSpPr/>
            <p:nvPr/>
          </p:nvSpPr>
          <p:spPr>
            <a:xfrm>
              <a:off x="149851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8" name="object 2378"/>
            <p:cNvSpPr/>
            <p:nvPr/>
          </p:nvSpPr>
          <p:spPr>
            <a:xfrm>
              <a:off x="1498892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9" name="object 2379"/>
            <p:cNvSpPr/>
            <p:nvPr/>
          </p:nvSpPr>
          <p:spPr>
            <a:xfrm>
              <a:off x="1499019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0" name="object 2380"/>
            <p:cNvSpPr/>
            <p:nvPr/>
          </p:nvSpPr>
          <p:spPr>
            <a:xfrm>
              <a:off x="1499146" y="42536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1" name="object 2381"/>
            <p:cNvSpPr/>
            <p:nvPr/>
          </p:nvSpPr>
          <p:spPr>
            <a:xfrm>
              <a:off x="1499272" y="42534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2" name="object 2382"/>
            <p:cNvSpPr/>
            <p:nvPr/>
          </p:nvSpPr>
          <p:spPr>
            <a:xfrm>
              <a:off x="149927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3" name="object 2383"/>
            <p:cNvSpPr/>
            <p:nvPr/>
          </p:nvSpPr>
          <p:spPr>
            <a:xfrm>
              <a:off x="1499399" y="42534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4" name="object 2384"/>
            <p:cNvSpPr/>
            <p:nvPr/>
          </p:nvSpPr>
          <p:spPr>
            <a:xfrm>
              <a:off x="149952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5" name="object 2385"/>
            <p:cNvSpPr/>
            <p:nvPr/>
          </p:nvSpPr>
          <p:spPr>
            <a:xfrm>
              <a:off x="150028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6" name="object 2386"/>
            <p:cNvSpPr/>
            <p:nvPr/>
          </p:nvSpPr>
          <p:spPr>
            <a:xfrm>
              <a:off x="150130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7" name="object 2387"/>
            <p:cNvSpPr/>
            <p:nvPr/>
          </p:nvSpPr>
          <p:spPr>
            <a:xfrm>
              <a:off x="150155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8" name="object 2388"/>
            <p:cNvSpPr/>
            <p:nvPr/>
          </p:nvSpPr>
          <p:spPr>
            <a:xfrm>
              <a:off x="1501553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9" name="object 2389"/>
            <p:cNvSpPr/>
            <p:nvPr/>
          </p:nvSpPr>
          <p:spPr>
            <a:xfrm>
              <a:off x="1501680" y="425321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0" name="object 2390"/>
            <p:cNvSpPr/>
            <p:nvPr/>
          </p:nvSpPr>
          <p:spPr>
            <a:xfrm>
              <a:off x="1501807" y="425275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9"/>
                  </a:moveTo>
                  <a:lnTo>
                    <a:pt x="887" y="5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1" name="object 2391"/>
            <p:cNvSpPr/>
            <p:nvPr/>
          </p:nvSpPr>
          <p:spPr>
            <a:xfrm>
              <a:off x="1501934" y="425147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08"/>
                  </a:moveTo>
                  <a:lnTo>
                    <a:pt x="887" y="120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2" name="object 2392"/>
            <p:cNvSpPr/>
            <p:nvPr/>
          </p:nvSpPr>
          <p:spPr>
            <a:xfrm>
              <a:off x="1501934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3" name="object 2393"/>
            <p:cNvSpPr/>
            <p:nvPr/>
          </p:nvSpPr>
          <p:spPr>
            <a:xfrm>
              <a:off x="150206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4" name="object 2394"/>
            <p:cNvSpPr/>
            <p:nvPr/>
          </p:nvSpPr>
          <p:spPr>
            <a:xfrm>
              <a:off x="1502314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5" name="object 2395"/>
            <p:cNvSpPr/>
            <p:nvPr/>
          </p:nvSpPr>
          <p:spPr>
            <a:xfrm>
              <a:off x="150370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6" name="object 2396"/>
            <p:cNvSpPr/>
            <p:nvPr/>
          </p:nvSpPr>
          <p:spPr>
            <a:xfrm>
              <a:off x="150396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7" name="object 2397"/>
            <p:cNvSpPr/>
            <p:nvPr/>
          </p:nvSpPr>
          <p:spPr>
            <a:xfrm>
              <a:off x="150421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8" name="object 2398"/>
            <p:cNvSpPr/>
            <p:nvPr/>
          </p:nvSpPr>
          <p:spPr>
            <a:xfrm>
              <a:off x="1504215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9" name="object 2399"/>
            <p:cNvSpPr/>
            <p:nvPr/>
          </p:nvSpPr>
          <p:spPr>
            <a:xfrm>
              <a:off x="1504341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0" name="object 2400"/>
            <p:cNvSpPr/>
            <p:nvPr/>
          </p:nvSpPr>
          <p:spPr>
            <a:xfrm>
              <a:off x="1504341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1" name="object 2401"/>
            <p:cNvSpPr/>
            <p:nvPr/>
          </p:nvSpPr>
          <p:spPr>
            <a:xfrm>
              <a:off x="1504468" y="42536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2" name="object 2402"/>
            <p:cNvSpPr/>
            <p:nvPr/>
          </p:nvSpPr>
          <p:spPr>
            <a:xfrm>
              <a:off x="1504595" y="42532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3" name="object 2403"/>
            <p:cNvSpPr/>
            <p:nvPr/>
          </p:nvSpPr>
          <p:spPr>
            <a:xfrm>
              <a:off x="1504595" y="42534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4" name="object 2404"/>
            <p:cNvSpPr/>
            <p:nvPr/>
          </p:nvSpPr>
          <p:spPr>
            <a:xfrm>
              <a:off x="150662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5" name="object 2405"/>
            <p:cNvSpPr/>
            <p:nvPr/>
          </p:nvSpPr>
          <p:spPr>
            <a:xfrm>
              <a:off x="1506876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6" name="object 2406"/>
            <p:cNvSpPr/>
            <p:nvPr/>
          </p:nvSpPr>
          <p:spPr>
            <a:xfrm>
              <a:off x="1506876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7" name="object 2407"/>
            <p:cNvSpPr/>
            <p:nvPr/>
          </p:nvSpPr>
          <p:spPr>
            <a:xfrm>
              <a:off x="1507003" y="42535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8" name="object 2408"/>
            <p:cNvSpPr/>
            <p:nvPr/>
          </p:nvSpPr>
          <p:spPr>
            <a:xfrm>
              <a:off x="150712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9" name="object 2409"/>
            <p:cNvSpPr/>
            <p:nvPr/>
          </p:nvSpPr>
          <p:spPr>
            <a:xfrm>
              <a:off x="1507129" y="42535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0" name="object 2410"/>
            <p:cNvSpPr/>
            <p:nvPr/>
          </p:nvSpPr>
          <p:spPr>
            <a:xfrm>
              <a:off x="1507256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1" name="object 2411"/>
            <p:cNvSpPr/>
            <p:nvPr/>
          </p:nvSpPr>
          <p:spPr>
            <a:xfrm>
              <a:off x="150738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2" name="object 2412"/>
            <p:cNvSpPr/>
            <p:nvPr/>
          </p:nvSpPr>
          <p:spPr>
            <a:xfrm>
              <a:off x="150763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3" name="object 2413"/>
            <p:cNvSpPr/>
            <p:nvPr/>
          </p:nvSpPr>
          <p:spPr>
            <a:xfrm>
              <a:off x="150941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4" name="object 2414"/>
            <p:cNvSpPr/>
            <p:nvPr/>
          </p:nvSpPr>
          <p:spPr>
            <a:xfrm>
              <a:off x="150953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5" name="object 2415"/>
            <p:cNvSpPr/>
            <p:nvPr/>
          </p:nvSpPr>
          <p:spPr>
            <a:xfrm>
              <a:off x="1509664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6" name="object 2416"/>
            <p:cNvSpPr/>
            <p:nvPr/>
          </p:nvSpPr>
          <p:spPr>
            <a:xfrm>
              <a:off x="150966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7" name="object 2417"/>
            <p:cNvSpPr/>
            <p:nvPr/>
          </p:nvSpPr>
          <p:spPr>
            <a:xfrm>
              <a:off x="1509791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8" name="object 2418"/>
            <p:cNvSpPr/>
            <p:nvPr/>
          </p:nvSpPr>
          <p:spPr>
            <a:xfrm>
              <a:off x="1509917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9" name="object 2419"/>
            <p:cNvSpPr/>
            <p:nvPr/>
          </p:nvSpPr>
          <p:spPr>
            <a:xfrm>
              <a:off x="151017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0" name="object 2420"/>
            <p:cNvSpPr/>
            <p:nvPr/>
          </p:nvSpPr>
          <p:spPr>
            <a:xfrm>
              <a:off x="1510171" y="425276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3"/>
                  </a:moveTo>
                  <a:lnTo>
                    <a:pt x="887" y="5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1" name="object 2421"/>
            <p:cNvSpPr/>
            <p:nvPr/>
          </p:nvSpPr>
          <p:spPr>
            <a:xfrm>
              <a:off x="1511692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2" name="object 2422"/>
            <p:cNvSpPr/>
            <p:nvPr/>
          </p:nvSpPr>
          <p:spPr>
            <a:xfrm>
              <a:off x="1512072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3" name="object 2423"/>
            <p:cNvSpPr/>
            <p:nvPr/>
          </p:nvSpPr>
          <p:spPr>
            <a:xfrm>
              <a:off x="1512072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4" name="object 2424"/>
            <p:cNvSpPr/>
            <p:nvPr/>
          </p:nvSpPr>
          <p:spPr>
            <a:xfrm>
              <a:off x="151219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5" name="object 2425"/>
            <p:cNvSpPr/>
            <p:nvPr/>
          </p:nvSpPr>
          <p:spPr>
            <a:xfrm>
              <a:off x="1512325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6" name="object 2426"/>
            <p:cNvSpPr/>
            <p:nvPr/>
          </p:nvSpPr>
          <p:spPr>
            <a:xfrm>
              <a:off x="151232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7" name="object 2427"/>
            <p:cNvSpPr/>
            <p:nvPr/>
          </p:nvSpPr>
          <p:spPr>
            <a:xfrm>
              <a:off x="1512452" y="42533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8" name="object 2428"/>
            <p:cNvSpPr/>
            <p:nvPr/>
          </p:nvSpPr>
          <p:spPr>
            <a:xfrm>
              <a:off x="1512579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9" name="object 2429"/>
            <p:cNvSpPr/>
            <p:nvPr/>
          </p:nvSpPr>
          <p:spPr>
            <a:xfrm>
              <a:off x="1512579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0" name="object 2430"/>
            <p:cNvSpPr/>
            <p:nvPr/>
          </p:nvSpPr>
          <p:spPr>
            <a:xfrm>
              <a:off x="1512832" y="42535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1" name="object 2431"/>
            <p:cNvSpPr/>
            <p:nvPr/>
          </p:nvSpPr>
          <p:spPr>
            <a:xfrm>
              <a:off x="151346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2" name="object 2432"/>
            <p:cNvSpPr/>
            <p:nvPr/>
          </p:nvSpPr>
          <p:spPr>
            <a:xfrm>
              <a:off x="1513719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3" name="object 2433"/>
            <p:cNvSpPr/>
            <p:nvPr/>
          </p:nvSpPr>
          <p:spPr>
            <a:xfrm>
              <a:off x="1514733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4" name="object 2434"/>
            <p:cNvSpPr/>
            <p:nvPr/>
          </p:nvSpPr>
          <p:spPr>
            <a:xfrm>
              <a:off x="151486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5" name="object 2435"/>
            <p:cNvSpPr/>
            <p:nvPr/>
          </p:nvSpPr>
          <p:spPr>
            <a:xfrm>
              <a:off x="1514860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6" name="object 2436"/>
            <p:cNvSpPr/>
            <p:nvPr/>
          </p:nvSpPr>
          <p:spPr>
            <a:xfrm>
              <a:off x="1514987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7" name="object 2437"/>
            <p:cNvSpPr/>
            <p:nvPr/>
          </p:nvSpPr>
          <p:spPr>
            <a:xfrm>
              <a:off x="1514226" y="425387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8" name="object 2438"/>
            <p:cNvSpPr/>
            <p:nvPr/>
          </p:nvSpPr>
          <p:spPr>
            <a:xfrm>
              <a:off x="151524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9" name="object 2439"/>
            <p:cNvSpPr/>
            <p:nvPr/>
          </p:nvSpPr>
          <p:spPr>
            <a:xfrm>
              <a:off x="1515494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0" name="object 2440"/>
            <p:cNvSpPr/>
            <p:nvPr/>
          </p:nvSpPr>
          <p:spPr>
            <a:xfrm>
              <a:off x="1516888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1" name="object 2441"/>
            <p:cNvSpPr/>
            <p:nvPr/>
          </p:nvSpPr>
          <p:spPr>
            <a:xfrm>
              <a:off x="151701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2" name="object 2442"/>
            <p:cNvSpPr/>
            <p:nvPr/>
          </p:nvSpPr>
          <p:spPr>
            <a:xfrm>
              <a:off x="1517395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3" name="object 2443"/>
            <p:cNvSpPr/>
            <p:nvPr/>
          </p:nvSpPr>
          <p:spPr>
            <a:xfrm>
              <a:off x="1517521" y="425199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49"/>
                  </a:moveTo>
                  <a:lnTo>
                    <a:pt x="887" y="94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4" name="object 2444"/>
            <p:cNvSpPr/>
            <p:nvPr/>
          </p:nvSpPr>
          <p:spPr>
            <a:xfrm>
              <a:off x="1517521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5" name="object 2445"/>
            <p:cNvSpPr/>
            <p:nvPr/>
          </p:nvSpPr>
          <p:spPr>
            <a:xfrm>
              <a:off x="1517648" y="42536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6" name="object 2446"/>
            <p:cNvSpPr/>
            <p:nvPr/>
          </p:nvSpPr>
          <p:spPr>
            <a:xfrm>
              <a:off x="1517775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7" name="object 2447"/>
            <p:cNvSpPr/>
            <p:nvPr/>
          </p:nvSpPr>
          <p:spPr>
            <a:xfrm>
              <a:off x="1517901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8" name="object 2448"/>
            <p:cNvSpPr/>
            <p:nvPr/>
          </p:nvSpPr>
          <p:spPr>
            <a:xfrm>
              <a:off x="1517901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9" name="object 2449"/>
            <p:cNvSpPr/>
            <p:nvPr/>
          </p:nvSpPr>
          <p:spPr>
            <a:xfrm>
              <a:off x="151878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0" name="object 2450"/>
            <p:cNvSpPr/>
            <p:nvPr/>
          </p:nvSpPr>
          <p:spPr>
            <a:xfrm>
              <a:off x="151954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1" name="object 2451"/>
            <p:cNvSpPr/>
            <p:nvPr/>
          </p:nvSpPr>
          <p:spPr>
            <a:xfrm>
              <a:off x="151980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2" name="object 2452"/>
            <p:cNvSpPr/>
            <p:nvPr/>
          </p:nvSpPr>
          <p:spPr>
            <a:xfrm>
              <a:off x="1519929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3" name="object 2453"/>
            <p:cNvSpPr/>
            <p:nvPr/>
          </p:nvSpPr>
          <p:spPr>
            <a:xfrm>
              <a:off x="152005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4" name="object 2454"/>
            <p:cNvSpPr/>
            <p:nvPr/>
          </p:nvSpPr>
          <p:spPr>
            <a:xfrm>
              <a:off x="1520183" y="42534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5" name="object 2455"/>
            <p:cNvSpPr/>
            <p:nvPr/>
          </p:nvSpPr>
          <p:spPr>
            <a:xfrm>
              <a:off x="1520183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6" name="object 2456"/>
            <p:cNvSpPr/>
            <p:nvPr/>
          </p:nvSpPr>
          <p:spPr>
            <a:xfrm>
              <a:off x="152030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7" name="object 2457"/>
            <p:cNvSpPr/>
            <p:nvPr/>
          </p:nvSpPr>
          <p:spPr>
            <a:xfrm>
              <a:off x="1520309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8" name="object 2458"/>
            <p:cNvSpPr/>
            <p:nvPr/>
          </p:nvSpPr>
          <p:spPr>
            <a:xfrm>
              <a:off x="152043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9" name="object 2459"/>
            <p:cNvSpPr/>
            <p:nvPr/>
          </p:nvSpPr>
          <p:spPr>
            <a:xfrm>
              <a:off x="152081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0" name="object 2460"/>
            <p:cNvSpPr/>
            <p:nvPr/>
          </p:nvSpPr>
          <p:spPr>
            <a:xfrm>
              <a:off x="152221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1" name="object 2461"/>
            <p:cNvSpPr/>
            <p:nvPr/>
          </p:nvSpPr>
          <p:spPr>
            <a:xfrm>
              <a:off x="1521703" y="425385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2" name="object 2462"/>
            <p:cNvSpPr/>
            <p:nvPr/>
          </p:nvSpPr>
          <p:spPr>
            <a:xfrm>
              <a:off x="1522844" y="42534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3" name="object 2463"/>
            <p:cNvSpPr/>
            <p:nvPr/>
          </p:nvSpPr>
          <p:spPr>
            <a:xfrm>
              <a:off x="1522844" y="425310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4" name="object 2464"/>
            <p:cNvSpPr/>
            <p:nvPr/>
          </p:nvSpPr>
          <p:spPr>
            <a:xfrm>
              <a:off x="1522971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5" name="object 2465"/>
            <p:cNvSpPr/>
            <p:nvPr/>
          </p:nvSpPr>
          <p:spPr>
            <a:xfrm>
              <a:off x="1522971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6" name="object 2466"/>
            <p:cNvSpPr/>
            <p:nvPr/>
          </p:nvSpPr>
          <p:spPr>
            <a:xfrm>
              <a:off x="152322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7" name="object 2467"/>
            <p:cNvSpPr/>
            <p:nvPr/>
          </p:nvSpPr>
          <p:spPr>
            <a:xfrm>
              <a:off x="152398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8" name="object 2468"/>
            <p:cNvSpPr/>
            <p:nvPr/>
          </p:nvSpPr>
          <p:spPr>
            <a:xfrm>
              <a:off x="1524998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9" name="object 2469"/>
            <p:cNvSpPr/>
            <p:nvPr/>
          </p:nvSpPr>
          <p:spPr>
            <a:xfrm>
              <a:off x="152512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0" name="object 2470"/>
            <p:cNvSpPr/>
            <p:nvPr/>
          </p:nvSpPr>
          <p:spPr>
            <a:xfrm>
              <a:off x="1525252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1" name="object 2471"/>
            <p:cNvSpPr/>
            <p:nvPr/>
          </p:nvSpPr>
          <p:spPr>
            <a:xfrm>
              <a:off x="152525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2" name="object 2472"/>
            <p:cNvSpPr/>
            <p:nvPr/>
          </p:nvSpPr>
          <p:spPr>
            <a:xfrm>
              <a:off x="152537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3" name="object 2473"/>
            <p:cNvSpPr/>
            <p:nvPr/>
          </p:nvSpPr>
          <p:spPr>
            <a:xfrm>
              <a:off x="1525505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4" name="object 2474"/>
            <p:cNvSpPr/>
            <p:nvPr/>
          </p:nvSpPr>
          <p:spPr>
            <a:xfrm>
              <a:off x="1525505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5" name="object 2475"/>
            <p:cNvSpPr/>
            <p:nvPr/>
          </p:nvSpPr>
          <p:spPr>
            <a:xfrm>
              <a:off x="1525632" y="42536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6" name="object 2476"/>
            <p:cNvSpPr/>
            <p:nvPr/>
          </p:nvSpPr>
          <p:spPr>
            <a:xfrm>
              <a:off x="1525759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7" name="object 2477"/>
            <p:cNvSpPr/>
            <p:nvPr/>
          </p:nvSpPr>
          <p:spPr>
            <a:xfrm>
              <a:off x="1527659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8" name="object 2478"/>
            <p:cNvSpPr/>
            <p:nvPr/>
          </p:nvSpPr>
          <p:spPr>
            <a:xfrm>
              <a:off x="1527913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9" name="object 2479"/>
            <p:cNvSpPr/>
            <p:nvPr/>
          </p:nvSpPr>
          <p:spPr>
            <a:xfrm>
              <a:off x="1528040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0" name="object 2480"/>
            <p:cNvSpPr/>
            <p:nvPr/>
          </p:nvSpPr>
          <p:spPr>
            <a:xfrm>
              <a:off x="1528166" y="4251067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11"/>
                  </a:moveTo>
                  <a:lnTo>
                    <a:pt x="887" y="141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1" name="object 2481"/>
            <p:cNvSpPr/>
            <p:nvPr/>
          </p:nvSpPr>
          <p:spPr>
            <a:xfrm>
              <a:off x="1528293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2" name="object 2482"/>
            <p:cNvSpPr/>
            <p:nvPr/>
          </p:nvSpPr>
          <p:spPr>
            <a:xfrm>
              <a:off x="152842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3" name="object 2483"/>
            <p:cNvSpPr/>
            <p:nvPr/>
          </p:nvSpPr>
          <p:spPr>
            <a:xfrm>
              <a:off x="152930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4" name="object 2484"/>
            <p:cNvSpPr/>
            <p:nvPr/>
          </p:nvSpPr>
          <p:spPr>
            <a:xfrm>
              <a:off x="152968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5" name="object 2485"/>
            <p:cNvSpPr/>
            <p:nvPr/>
          </p:nvSpPr>
          <p:spPr>
            <a:xfrm>
              <a:off x="153019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6" name="object 2486"/>
            <p:cNvSpPr/>
            <p:nvPr/>
          </p:nvSpPr>
          <p:spPr>
            <a:xfrm>
              <a:off x="1530448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7" name="object 2487"/>
            <p:cNvSpPr/>
            <p:nvPr/>
          </p:nvSpPr>
          <p:spPr>
            <a:xfrm>
              <a:off x="153057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8" name="object 2488"/>
            <p:cNvSpPr/>
            <p:nvPr/>
          </p:nvSpPr>
          <p:spPr>
            <a:xfrm>
              <a:off x="1530828" y="425151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89"/>
                  </a:moveTo>
                  <a:lnTo>
                    <a:pt x="887" y="118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9" name="object 2489"/>
            <p:cNvSpPr/>
            <p:nvPr/>
          </p:nvSpPr>
          <p:spPr>
            <a:xfrm>
              <a:off x="153095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0" name="object 2490"/>
            <p:cNvSpPr/>
            <p:nvPr/>
          </p:nvSpPr>
          <p:spPr>
            <a:xfrm>
              <a:off x="1531081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1" name="object 2491"/>
            <p:cNvSpPr/>
            <p:nvPr/>
          </p:nvSpPr>
          <p:spPr>
            <a:xfrm>
              <a:off x="1531208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2" name="object 2492"/>
            <p:cNvSpPr/>
            <p:nvPr/>
          </p:nvSpPr>
          <p:spPr>
            <a:xfrm>
              <a:off x="153171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3" name="object 2493"/>
            <p:cNvSpPr/>
            <p:nvPr/>
          </p:nvSpPr>
          <p:spPr>
            <a:xfrm>
              <a:off x="153272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4" name="object 2494"/>
            <p:cNvSpPr/>
            <p:nvPr/>
          </p:nvSpPr>
          <p:spPr>
            <a:xfrm>
              <a:off x="1533109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5" name="object 2495"/>
            <p:cNvSpPr/>
            <p:nvPr/>
          </p:nvSpPr>
          <p:spPr>
            <a:xfrm>
              <a:off x="1533236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6" name="object 2496"/>
            <p:cNvSpPr/>
            <p:nvPr/>
          </p:nvSpPr>
          <p:spPr>
            <a:xfrm>
              <a:off x="1533362" y="425265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20"/>
                  </a:moveTo>
                  <a:lnTo>
                    <a:pt x="887" y="6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7" name="object 2497"/>
            <p:cNvSpPr/>
            <p:nvPr/>
          </p:nvSpPr>
          <p:spPr>
            <a:xfrm>
              <a:off x="1533489" y="42536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8" name="object 2498"/>
            <p:cNvSpPr/>
            <p:nvPr/>
          </p:nvSpPr>
          <p:spPr>
            <a:xfrm>
              <a:off x="1533616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9" name="object 2499"/>
            <p:cNvSpPr/>
            <p:nvPr/>
          </p:nvSpPr>
          <p:spPr>
            <a:xfrm>
              <a:off x="153361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0" name="object 2500"/>
            <p:cNvSpPr/>
            <p:nvPr/>
          </p:nvSpPr>
          <p:spPr>
            <a:xfrm>
              <a:off x="153374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1" name="object 2501"/>
            <p:cNvSpPr/>
            <p:nvPr/>
          </p:nvSpPr>
          <p:spPr>
            <a:xfrm>
              <a:off x="1533869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2" name="object 2502"/>
            <p:cNvSpPr/>
            <p:nvPr/>
          </p:nvSpPr>
          <p:spPr>
            <a:xfrm>
              <a:off x="153463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3" name="object 2503"/>
            <p:cNvSpPr/>
            <p:nvPr/>
          </p:nvSpPr>
          <p:spPr>
            <a:xfrm>
              <a:off x="153564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4" name="object 2504"/>
            <p:cNvSpPr/>
            <p:nvPr/>
          </p:nvSpPr>
          <p:spPr>
            <a:xfrm>
              <a:off x="1535770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5" name="object 2505"/>
            <p:cNvSpPr/>
            <p:nvPr/>
          </p:nvSpPr>
          <p:spPr>
            <a:xfrm>
              <a:off x="1535897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6" name="object 2506"/>
            <p:cNvSpPr/>
            <p:nvPr/>
          </p:nvSpPr>
          <p:spPr>
            <a:xfrm>
              <a:off x="1536024" y="42535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7" name="object 2507"/>
            <p:cNvSpPr/>
            <p:nvPr/>
          </p:nvSpPr>
          <p:spPr>
            <a:xfrm>
              <a:off x="1536150" y="425254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70"/>
                  </a:moveTo>
                  <a:lnTo>
                    <a:pt x="887" y="6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8" name="object 2508"/>
            <p:cNvSpPr/>
            <p:nvPr/>
          </p:nvSpPr>
          <p:spPr>
            <a:xfrm>
              <a:off x="153615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9" name="object 2509"/>
            <p:cNvSpPr/>
            <p:nvPr/>
          </p:nvSpPr>
          <p:spPr>
            <a:xfrm>
              <a:off x="1536277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0" name="object 2510"/>
            <p:cNvSpPr/>
            <p:nvPr/>
          </p:nvSpPr>
          <p:spPr>
            <a:xfrm>
              <a:off x="153640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1" name="object 2511"/>
            <p:cNvSpPr/>
            <p:nvPr/>
          </p:nvSpPr>
          <p:spPr>
            <a:xfrm>
              <a:off x="153691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2" name="object 2512"/>
            <p:cNvSpPr/>
            <p:nvPr/>
          </p:nvSpPr>
          <p:spPr>
            <a:xfrm>
              <a:off x="153716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3" name="object 2513"/>
            <p:cNvSpPr/>
            <p:nvPr/>
          </p:nvSpPr>
          <p:spPr>
            <a:xfrm>
              <a:off x="153729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4" name="object 2514"/>
            <p:cNvSpPr/>
            <p:nvPr/>
          </p:nvSpPr>
          <p:spPr>
            <a:xfrm>
              <a:off x="1538051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5" name="object 2515"/>
            <p:cNvSpPr/>
            <p:nvPr/>
          </p:nvSpPr>
          <p:spPr>
            <a:xfrm>
              <a:off x="153843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6" name="object 2516"/>
            <p:cNvSpPr/>
            <p:nvPr/>
          </p:nvSpPr>
          <p:spPr>
            <a:xfrm>
              <a:off x="1538685" y="42535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7" name="object 2517"/>
            <p:cNvSpPr/>
            <p:nvPr/>
          </p:nvSpPr>
          <p:spPr>
            <a:xfrm>
              <a:off x="1538685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8" name="object 2518"/>
            <p:cNvSpPr/>
            <p:nvPr/>
          </p:nvSpPr>
          <p:spPr>
            <a:xfrm>
              <a:off x="1538812" y="42534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9" name="object 2519"/>
            <p:cNvSpPr/>
            <p:nvPr/>
          </p:nvSpPr>
          <p:spPr>
            <a:xfrm>
              <a:off x="1538051" y="4253865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09">
                  <a:moveTo>
                    <a:pt x="0" y="0"/>
                  </a:moveTo>
                  <a:lnTo>
                    <a:pt x="1774" y="0"/>
                  </a:lnTo>
                </a:path>
                <a:path w="3809">
                  <a:moveTo>
                    <a:pt x="2027" y="0"/>
                  </a:moveTo>
                  <a:lnTo>
                    <a:pt x="3801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0" name="object 2520"/>
            <p:cNvSpPr/>
            <p:nvPr/>
          </p:nvSpPr>
          <p:spPr>
            <a:xfrm>
              <a:off x="1540206" y="425387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1" name="object 2521"/>
            <p:cNvSpPr/>
            <p:nvPr/>
          </p:nvSpPr>
          <p:spPr>
            <a:xfrm>
              <a:off x="1541346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2" name="object 2522"/>
            <p:cNvSpPr/>
            <p:nvPr/>
          </p:nvSpPr>
          <p:spPr>
            <a:xfrm>
              <a:off x="1541473" y="42534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3" name="object 2523"/>
            <p:cNvSpPr/>
            <p:nvPr/>
          </p:nvSpPr>
          <p:spPr>
            <a:xfrm>
              <a:off x="1541473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4" name="object 2524"/>
            <p:cNvSpPr/>
            <p:nvPr/>
          </p:nvSpPr>
          <p:spPr>
            <a:xfrm>
              <a:off x="1541600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5" name="object 2525"/>
            <p:cNvSpPr/>
            <p:nvPr/>
          </p:nvSpPr>
          <p:spPr>
            <a:xfrm>
              <a:off x="154261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6" name="object 2526"/>
            <p:cNvSpPr/>
            <p:nvPr/>
          </p:nvSpPr>
          <p:spPr>
            <a:xfrm>
              <a:off x="1543754" y="42535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7" name="object 2527"/>
            <p:cNvSpPr/>
            <p:nvPr/>
          </p:nvSpPr>
          <p:spPr>
            <a:xfrm>
              <a:off x="1543881" y="42535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8" name="object 2528"/>
            <p:cNvSpPr/>
            <p:nvPr/>
          </p:nvSpPr>
          <p:spPr>
            <a:xfrm>
              <a:off x="1544008" y="42532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9" name="object 2529"/>
            <p:cNvSpPr/>
            <p:nvPr/>
          </p:nvSpPr>
          <p:spPr>
            <a:xfrm>
              <a:off x="154426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0" name="object 2530"/>
            <p:cNvSpPr/>
            <p:nvPr/>
          </p:nvSpPr>
          <p:spPr>
            <a:xfrm>
              <a:off x="154502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1" name="object 2531"/>
            <p:cNvSpPr/>
            <p:nvPr/>
          </p:nvSpPr>
          <p:spPr>
            <a:xfrm>
              <a:off x="154527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2" name="object 2532"/>
            <p:cNvSpPr/>
            <p:nvPr/>
          </p:nvSpPr>
          <p:spPr>
            <a:xfrm>
              <a:off x="154552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3" name="object 2533"/>
            <p:cNvSpPr/>
            <p:nvPr/>
          </p:nvSpPr>
          <p:spPr>
            <a:xfrm>
              <a:off x="154590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4" name="object 2534"/>
            <p:cNvSpPr/>
            <p:nvPr/>
          </p:nvSpPr>
          <p:spPr>
            <a:xfrm>
              <a:off x="1546289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5" name="object 2535"/>
            <p:cNvSpPr/>
            <p:nvPr/>
          </p:nvSpPr>
          <p:spPr>
            <a:xfrm>
              <a:off x="1546415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6" name="object 2536"/>
            <p:cNvSpPr/>
            <p:nvPr/>
          </p:nvSpPr>
          <p:spPr>
            <a:xfrm>
              <a:off x="1546542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7" name="object 2537"/>
            <p:cNvSpPr/>
            <p:nvPr/>
          </p:nvSpPr>
          <p:spPr>
            <a:xfrm>
              <a:off x="154654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8" name="object 2538"/>
            <p:cNvSpPr/>
            <p:nvPr/>
          </p:nvSpPr>
          <p:spPr>
            <a:xfrm>
              <a:off x="1546669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9" name="object 2539"/>
            <p:cNvSpPr/>
            <p:nvPr/>
          </p:nvSpPr>
          <p:spPr>
            <a:xfrm>
              <a:off x="1546796" y="4247687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620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0" name="object 2540"/>
            <p:cNvSpPr/>
            <p:nvPr/>
          </p:nvSpPr>
          <p:spPr>
            <a:xfrm>
              <a:off x="154692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1" name="object 2541"/>
            <p:cNvSpPr/>
            <p:nvPr/>
          </p:nvSpPr>
          <p:spPr>
            <a:xfrm>
              <a:off x="154844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2" name="object 2542"/>
            <p:cNvSpPr/>
            <p:nvPr/>
          </p:nvSpPr>
          <p:spPr>
            <a:xfrm>
              <a:off x="154882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3" name="object 2543"/>
            <p:cNvSpPr/>
            <p:nvPr/>
          </p:nvSpPr>
          <p:spPr>
            <a:xfrm>
              <a:off x="154895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4" name="object 2544"/>
            <p:cNvSpPr/>
            <p:nvPr/>
          </p:nvSpPr>
          <p:spPr>
            <a:xfrm>
              <a:off x="1549077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5" name="object 2545"/>
            <p:cNvSpPr/>
            <p:nvPr/>
          </p:nvSpPr>
          <p:spPr>
            <a:xfrm>
              <a:off x="1549203" y="425318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6" name="object 2546"/>
            <p:cNvSpPr/>
            <p:nvPr/>
          </p:nvSpPr>
          <p:spPr>
            <a:xfrm>
              <a:off x="1549330" y="4249852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03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7" name="object 2547"/>
            <p:cNvSpPr/>
            <p:nvPr/>
          </p:nvSpPr>
          <p:spPr>
            <a:xfrm>
              <a:off x="1549584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8" name="object 2548"/>
            <p:cNvSpPr/>
            <p:nvPr/>
          </p:nvSpPr>
          <p:spPr>
            <a:xfrm>
              <a:off x="155021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9" name="object 2549"/>
            <p:cNvSpPr/>
            <p:nvPr/>
          </p:nvSpPr>
          <p:spPr>
            <a:xfrm>
              <a:off x="155047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0" name="object 2550"/>
            <p:cNvSpPr/>
            <p:nvPr/>
          </p:nvSpPr>
          <p:spPr>
            <a:xfrm>
              <a:off x="155148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1" name="object 2551"/>
            <p:cNvSpPr/>
            <p:nvPr/>
          </p:nvSpPr>
          <p:spPr>
            <a:xfrm>
              <a:off x="155148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2" name="object 2552"/>
            <p:cNvSpPr/>
            <p:nvPr/>
          </p:nvSpPr>
          <p:spPr>
            <a:xfrm>
              <a:off x="155161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3" name="object 2553"/>
            <p:cNvSpPr/>
            <p:nvPr/>
          </p:nvSpPr>
          <p:spPr>
            <a:xfrm>
              <a:off x="1551738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4" name="object 2554"/>
            <p:cNvSpPr/>
            <p:nvPr/>
          </p:nvSpPr>
          <p:spPr>
            <a:xfrm>
              <a:off x="1551865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5" name="object 2555"/>
            <p:cNvSpPr/>
            <p:nvPr/>
          </p:nvSpPr>
          <p:spPr>
            <a:xfrm>
              <a:off x="1551991" y="425267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07"/>
                  </a:moveTo>
                  <a:lnTo>
                    <a:pt x="887" y="6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6" name="object 2556"/>
            <p:cNvSpPr/>
            <p:nvPr/>
          </p:nvSpPr>
          <p:spPr>
            <a:xfrm>
              <a:off x="1551991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7" name="object 2557"/>
            <p:cNvSpPr/>
            <p:nvPr/>
          </p:nvSpPr>
          <p:spPr>
            <a:xfrm>
              <a:off x="155224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8" name="object 2558"/>
            <p:cNvSpPr/>
            <p:nvPr/>
          </p:nvSpPr>
          <p:spPr>
            <a:xfrm>
              <a:off x="155262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9" name="object 2559"/>
            <p:cNvSpPr/>
            <p:nvPr/>
          </p:nvSpPr>
          <p:spPr>
            <a:xfrm>
              <a:off x="155313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0" name="object 2560"/>
            <p:cNvSpPr/>
            <p:nvPr/>
          </p:nvSpPr>
          <p:spPr>
            <a:xfrm>
              <a:off x="155414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1" name="object 2561"/>
            <p:cNvSpPr/>
            <p:nvPr/>
          </p:nvSpPr>
          <p:spPr>
            <a:xfrm>
              <a:off x="1554146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2" name="object 2562"/>
            <p:cNvSpPr/>
            <p:nvPr/>
          </p:nvSpPr>
          <p:spPr>
            <a:xfrm>
              <a:off x="155427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3" name="object 2563"/>
            <p:cNvSpPr/>
            <p:nvPr/>
          </p:nvSpPr>
          <p:spPr>
            <a:xfrm>
              <a:off x="1554399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4" name="object 2564"/>
            <p:cNvSpPr/>
            <p:nvPr/>
          </p:nvSpPr>
          <p:spPr>
            <a:xfrm>
              <a:off x="1554526" y="42532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5" name="object 2565"/>
            <p:cNvSpPr/>
            <p:nvPr/>
          </p:nvSpPr>
          <p:spPr>
            <a:xfrm>
              <a:off x="1554653" y="42533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6" name="object 2566"/>
            <p:cNvSpPr/>
            <p:nvPr/>
          </p:nvSpPr>
          <p:spPr>
            <a:xfrm>
              <a:off x="1553766" y="425387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7" name="object 2567"/>
            <p:cNvSpPr/>
            <p:nvPr/>
          </p:nvSpPr>
          <p:spPr>
            <a:xfrm>
              <a:off x="155503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8" name="object 2568"/>
            <p:cNvSpPr/>
            <p:nvPr/>
          </p:nvSpPr>
          <p:spPr>
            <a:xfrm>
              <a:off x="155503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9" name="object 2569"/>
            <p:cNvSpPr/>
            <p:nvPr/>
          </p:nvSpPr>
          <p:spPr>
            <a:xfrm>
              <a:off x="155554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0" name="object 2570"/>
            <p:cNvSpPr/>
            <p:nvPr/>
          </p:nvSpPr>
          <p:spPr>
            <a:xfrm>
              <a:off x="155668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1" name="object 2571"/>
            <p:cNvSpPr/>
            <p:nvPr/>
          </p:nvSpPr>
          <p:spPr>
            <a:xfrm>
              <a:off x="1556934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2" name="object 2572"/>
            <p:cNvSpPr/>
            <p:nvPr/>
          </p:nvSpPr>
          <p:spPr>
            <a:xfrm>
              <a:off x="1557061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3" name="object 2573"/>
            <p:cNvSpPr/>
            <p:nvPr/>
          </p:nvSpPr>
          <p:spPr>
            <a:xfrm>
              <a:off x="155706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4" name="object 2574"/>
            <p:cNvSpPr/>
            <p:nvPr/>
          </p:nvSpPr>
          <p:spPr>
            <a:xfrm>
              <a:off x="1557187" y="42536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5" name="object 2575"/>
            <p:cNvSpPr/>
            <p:nvPr/>
          </p:nvSpPr>
          <p:spPr>
            <a:xfrm>
              <a:off x="1557314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6" name="object 2576"/>
            <p:cNvSpPr/>
            <p:nvPr/>
          </p:nvSpPr>
          <p:spPr>
            <a:xfrm>
              <a:off x="1557314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7" name="object 2577"/>
            <p:cNvSpPr/>
            <p:nvPr/>
          </p:nvSpPr>
          <p:spPr>
            <a:xfrm>
              <a:off x="155744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8" name="object 2578"/>
            <p:cNvSpPr/>
            <p:nvPr/>
          </p:nvSpPr>
          <p:spPr>
            <a:xfrm>
              <a:off x="155921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9" name="object 2579"/>
            <p:cNvSpPr/>
            <p:nvPr/>
          </p:nvSpPr>
          <p:spPr>
            <a:xfrm>
              <a:off x="155946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0" name="object 2580"/>
            <p:cNvSpPr/>
            <p:nvPr/>
          </p:nvSpPr>
          <p:spPr>
            <a:xfrm>
              <a:off x="1559722" y="42536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1" name="object 2581"/>
            <p:cNvSpPr/>
            <p:nvPr/>
          </p:nvSpPr>
          <p:spPr>
            <a:xfrm>
              <a:off x="1559849" y="4246940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94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2" name="object 2582"/>
            <p:cNvSpPr/>
            <p:nvPr/>
          </p:nvSpPr>
          <p:spPr>
            <a:xfrm>
              <a:off x="1559975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3" name="object 2583"/>
            <p:cNvSpPr/>
            <p:nvPr/>
          </p:nvSpPr>
          <p:spPr>
            <a:xfrm>
              <a:off x="1560229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4" name="object 2584"/>
            <p:cNvSpPr/>
            <p:nvPr/>
          </p:nvSpPr>
          <p:spPr>
            <a:xfrm>
              <a:off x="156086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5" name="object 2585"/>
            <p:cNvSpPr/>
            <p:nvPr/>
          </p:nvSpPr>
          <p:spPr>
            <a:xfrm>
              <a:off x="156149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6" name="object 2586"/>
            <p:cNvSpPr/>
            <p:nvPr/>
          </p:nvSpPr>
          <p:spPr>
            <a:xfrm>
              <a:off x="156213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7" name="object 2587"/>
            <p:cNvSpPr/>
            <p:nvPr/>
          </p:nvSpPr>
          <p:spPr>
            <a:xfrm>
              <a:off x="1562256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8" name="object 2588"/>
            <p:cNvSpPr/>
            <p:nvPr/>
          </p:nvSpPr>
          <p:spPr>
            <a:xfrm>
              <a:off x="156238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9" name="object 2589"/>
            <p:cNvSpPr/>
            <p:nvPr/>
          </p:nvSpPr>
          <p:spPr>
            <a:xfrm>
              <a:off x="1562383" y="425252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83"/>
                  </a:moveTo>
                  <a:lnTo>
                    <a:pt x="887" y="6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0" name="object 2590"/>
            <p:cNvSpPr/>
            <p:nvPr/>
          </p:nvSpPr>
          <p:spPr>
            <a:xfrm>
              <a:off x="1562510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1" name="object 2591"/>
            <p:cNvSpPr/>
            <p:nvPr/>
          </p:nvSpPr>
          <p:spPr>
            <a:xfrm>
              <a:off x="1561750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2" name="object 2592"/>
            <p:cNvSpPr/>
            <p:nvPr/>
          </p:nvSpPr>
          <p:spPr>
            <a:xfrm>
              <a:off x="156352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3" name="object 2593"/>
            <p:cNvSpPr/>
            <p:nvPr/>
          </p:nvSpPr>
          <p:spPr>
            <a:xfrm>
              <a:off x="156403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4" name="object 2594"/>
            <p:cNvSpPr/>
            <p:nvPr/>
          </p:nvSpPr>
          <p:spPr>
            <a:xfrm>
              <a:off x="1564664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5" name="object 2595"/>
            <p:cNvSpPr/>
            <p:nvPr/>
          </p:nvSpPr>
          <p:spPr>
            <a:xfrm>
              <a:off x="156479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6" name="object 2596"/>
            <p:cNvSpPr/>
            <p:nvPr/>
          </p:nvSpPr>
          <p:spPr>
            <a:xfrm>
              <a:off x="1565045" y="425323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7" name="object 2597"/>
            <p:cNvSpPr/>
            <p:nvPr/>
          </p:nvSpPr>
          <p:spPr>
            <a:xfrm>
              <a:off x="1565171" y="4251105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92"/>
                  </a:moveTo>
                  <a:lnTo>
                    <a:pt x="887" y="139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8" name="object 2598"/>
            <p:cNvSpPr/>
            <p:nvPr/>
          </p:nvSpPr>
          <p:spPr>
            <a:xfrm>
              <a:off x="1564284" y="425385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9" name="object 2599"/>
            <p:cNvSpPr/>
            <p:nvPr/>
          </p:nvSpPr>
          <p:spPr>
            <a:xfrm>
              <a:off x="1565425" y="425239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46"/>
                  </a:moveTo>
                  <a:lnTo>
                    <a:pt x="887" y="74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0" name="object 2600"/>
            <p:cNvSpPr/>
            <p:nvPr/>
          </p:nvSpPr>
          <p:spPr>
            <a:xfrm>
              <a:off x="156719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1" name="object 2601"/>
            <p:cNvSpPr/>
            <p:nvPr/>
          </p:nvSpPr>
          <p:spPr>
            <a:xfrm>
              <a:off x="156719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2" name="object 2602"/>
            <p:cNvSpPr/>
            <p:nvPr/>
          </p:nvSpPr>
          <p:spPr>
            <a:xfrm>
              <a:off x="156745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3" name="object 2603"/>
            <p:cNvSpPr/>
            <p:nvPr/>
          </p:nvSpPr>
          <p:spPr>
            <a:xfrm>
              <a:off x="1567579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4" name="object 2604"/>
            <p:cNvSpPr/>
            <p:nvPr/>
          </p:nvSpPr>
          <p:spPr>
            <a:xfrm>
              <a:off x="1567706" y="42533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5" name="object 2605"/>
            <p:cNvSpPr/>
            <p:nvPr/>
          </p:nvSpPr>
          <p:spPr>
            <a:xfrm>
              <a:off x="1567833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6" name="object 2606"/>
            <p:cNvSpPr/>
            <p:nvPr/>
          </p:nvSpPr>
          <p:spPr>
            <a:xfrm>
              <a:off x="1568086" y="425352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7" name="object 2607"/>
            <p:cNvSpPr/>
            <p:nvPr/>
          </p:nvSpPr>
          <p:spPr>
            <a:xfrm>
              <a:off x="156846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8" name="object 2608"/>
            <p:cNvSpPr/>
            <p:nvPr/>
          </p:nvSpPr>
          <p:spPr>
            <a:xfrm>
              <a:off x="1569987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9" name="object 2609"/>
            <p:cNvSpPr/>
            <p:nvPr/>
          </p:nvSpPr>
          <p:spPr>
            <a:xfrm>
              <a:off x="157011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0" name="object 2610"/>
            <p:cNvSpPr/>
            <p:nvPr/>
          </p:nvSpPr>
          <p:spPr>
            <a:xfrm>
              <a:off x="1570240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1" name="object 2611"/>
            <p:cNvSpPr/>
            <p:nvPr/>
          </p:nvSpPr>
          <p:spPr>
            <a:xfrm>
              <a:off x="1570367" y="425304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2" name="object 2612"/>
            <p:cNvSpPr/>
            <p:nvPr/>
          </p:nvSpPr>
          <p:spPr>
            <a:xfrm>
              <a:off x="1570367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3" name="object 2613"/>
            <p:cNvSpPr/>
            <p:nvPr/>
          </p:nvSpPr>
          <p:spPr>
            <a:xfrm>
              <a:off x="157049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4" name="object 2614"/>
            <p:cNvSpPr/>
            <p:nvPr/>
          </p:nvSpPr>
          <p:spPr>
            <a:xfrm>
              <a:off x="1570747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5" name="object 2615"/>
            <p:cNvSpPr/>
            <p:nvPr/>
          </p:nvSpPr>
          <p:spPr>
            <a:xfrm>
              <a:off x="157163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6" name="object 2616"/>
            <p:cNvSpPr/>
            <p:nvPr/>
          </p:nvSpPr>
          <p:spPr>
            <a:xfrm>
              <a:off x="157252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7" name="object 2617"/>
            <p:cNvSpPr/>
            <p:nvPr/>
          </p:nvSpPr>
          <p:spPr>
            <a:xfrm>
              <a:off x="1572775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8" name="object 2618"/>
            <p:cNvSpPr/>
            <p:nvPr/>
          </p:nvSpPr>
          <p:spPr>
            <a:xfrm>
              <a:off x="1572902" y="4247155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734"/>
                  </a:moveTo>
                  <a:lnTo>
                    <a:pt x="0" y="0"/>
                  </a:lnTo>
                </a:path>
                <a:path h="6985">
                  <a:moveTo>
                    <a:pt x="0" y="6734"/>
                  </a:moveTo>
                  <a:lnTo>
                    <a:pt x="0" y="672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9" name="object 2619"/>
            <p:cNvSpPr/>
            <p:nvPr/>
          </p:nvSpPr>
          <p:spPr>
            <a:xfrm>
              <a:off x="157315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0" name="object 2620"/>
            <p:cNvSpPr/>
            <p:nvPr/>
          </p:nvSpPr>
          <p:spPr>
            <a:xfrm>
              <a:off x="1573155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1" name="object 2621"/>
            <p:cNvSpPr/>
            <p:nvPr/>
          </p:nvSpPr>
          <p:spPr>
            <a:xfrm>
              <a:off x="157328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2" name="object 2622"/>
            <p:cNvSpPr/>
            <p:nvPr/>
          </p:nvSpPr>
          <p:spPr>
            <a:xfrm>
              <a:off x="157378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3" name="object 2623"/>
            <p:cNvSpPr/>
            <p:nvPr/>
          </p:nvSpPr>
          <p:spPr>
            <a:xfrm>
              <a:off x="157404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4" name="object 2624"/>
            <p:cNvSpPr/>
            <p:nvPr/>
          </p:nvSpPr>
          <p:spPr>
            <a:xfrm>
              <a:off x="157454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5" name="object 2625"/>
            <p:cNvSpPr/>
            <p:nvPr/>
          </p:nvSpPr>
          <p:spPr>
            <a:xfrm>
              <a:off x="1575309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6" name="object 2626"/>
            <p:cNvSpPr/>
            <p:nvPr/>
          </p:nvSpPr>
          <p:spPr>
            <a:xfrm>
              <a:off x="1575436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7" name="object 2627"/>
            <p:cNvSpPr/>
            <p:nvPr/>
          </p:nvSpPr>
          <p:spPr>
            <a:xfrm>
              <a:off x="1575436" y="42533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8" name="object 2628"/>
            <p:cNvSpPr/>
            <p:nvPr/>
          </p:nvSpPr>
          <p:spPr>
            <a:xfrm>
              <a:off x="1575563" y="425238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53"/>
                  </a:moveTo>
                  <a:lnTo>
                    <a:pt x="887" y="75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9" name="object 2629"/>
            <p:cNvSpPr/>
            <p:nvPr/>
          </p:nvSpPr>
          <p:spPr>
            <a:xfrm>
              <a:off x="1575690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0" name="object 2630"/>
            <p:cNvSpPr/>
            <p:nvPr/>
          </p:nvSpPr>
          <p:spPr>
            <a:xfrm>
              <a:off x="1575690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1" name="object 2631"/>
            <p:cNvSpPr/>
            <p:nvPr/>
          </p:nvSpPr>
          <p:spPr>
            <a:xfrm>
              <a:off x="157581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2" name="object 2632"/>
            <p:cNvSpPr/>
            <p:nvPr/>
          </p:nvSpPr>
          <p:spPr>
            <a:xfrm>
              <a:off x="157607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3" name="object 2633"/>
            <p:cNvSpPr/>
            <p:nvPr/>
          </p:nvSpPr>
          <p:spPr>
            <a:xfrm>
              <a:off x="1577844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4" name="object 2634"/>
            <p:cNvSpPr/>
            <p:nvPr/>
          </p:nvSpPr>
          <p:spPr>
            <a:xfrm>
              <a:off x="1578098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5" name="object 2635"/>
            <p:cNvSpPr/>
            <p:nvPr/>
          </p:nvSpPr>
          <p:spPr>
            <a:xfrm>
              <a:off x="157809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6" name="object 2636"/>
            <p:cNvSpPr/>
            <p:nvPr/>
          </p:nvSpPr>
          <p:spPr>
            <a:xfrm>
              <a:off x="1578224" y="42534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7" name="object 2637"/>
            <p:cNvSpPr/>
            <p:nvPr/>
          </p:nvSpPr>
          <p:spPr>
            <a:xfrm>
              <a:off x="1578351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8" name="object 2638"/>
            <p:cNvSpPr/>
            <p:nvPr/>
          </p:nvSpPr>
          <p:spPr>
            <a:xfrm>
              <a:off x="1578478" y="4208292"/>
              <a:ext cx="0" cy="45720"/>
            </a:xfrm>
            <a:custGeom>
              <a:avLst/>
              <a:gdLst/>
              <a:ahLst/>
              <a:cxnLst/>
              <a:rect l="l" t="t" r="r" b="b"/>
              <a:pathLst>
                <a:path h="45720">
                  <a:moveTo>
                    <a:pt x="0" y="4559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9" name="object 2639"/>
            <p:cNvSpPr/>
            <p:nvPr/>
          </p:nvSpPr>
          <p:spPr>
            <a:xfrm>
              <a:off x="157911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0" name="object 2640"/>
            <p:cNvSpPr/>
            <p:nvPr/>
          </p:nvSpPr>
          <p:spPr>
            <a:xfrm>
              <a:off x="157999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1" name="object 2641"/>
            <p:cNvSpPr/>
            <p:nvPr/>
          </p:nvSpPr>
          <p:spPr>
            <a:xfrm>
              <a:off x="158012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2" name="object 2642"/>
            <p:cNvSpPr/>
            <p:nvPr/>
          </p:nvSpPr>
          <p:spPr>
            <a:xfrm>
              <a:off x="158037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3" name="object 2643"/>
            <p:cNvSpPr/>
            <p:nvPr/>
          </p:nvSpPr>
          <p:spPr>
            <a:xfrm>
              <a:off x="1579618" y="425387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4" name="object 2644"/>
            <p:cNvSpPr/>
            <p:nvPr/>
          </p:nvSpPr>
          <p:spPr>
            <a:xfrm>
              <a:off x="158063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5" name="object 2645"/>
            <p:cNvSpPr/>
            <p:nvPr/>
          </p:nvSpPr>
          <p:spPr>
            <a:xfrm>
              <a:off x="1580759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6" name="object 2646"/>
            <p:cNvSpPr/>
            <p:nvPr/>
          </p:nvSpPr>
          <p:spPr>
            <a:xfrm>
              <a:off x="1580759" y="42535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7" name="object 2647"/>
            <p:cNvSpPr/>
            <p:nvPr/>
          </p:nvSpPr>
          <p:spPr>
            <a:xfrm>
              <a:off x="1580886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8" name="object 2648"/>
            <p:cNvSpPr/>
            <p:nvPr/>
          </p:nvSpPr>
          <p:spPr>
            <a:xfrm>
              <a:off x="1581012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9" name="object 2649"/>
            <p:cNvSpPr/>
            <p:nvPr/>
          </p:nvSpPr>
          <p:spPr>
            <a:xfrm>
              <a:off x="1581139" y="4242662"/>
              <a:ext cx="0" cy="11430"/>
            </a:xfrm>
            <a:custGeom>
              <a:avLst/>
              <a:gdLst/>
              <a:ahLst/>
              <a:cxnLst/>
              <a:rect l="l" t="t" r="r" b="b"/>
              <a:pathLst>
                <a:path h="11429">
                  <a:moveTo>
                    <a:pt x="0" y="1122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0" name="object 2650"/>
            <p:cNvSpPr/>
            <p:nvPr/>
          </p:nvSpPr>
          <p:spPr>
            <a:xfrm>
              <a:off x="158202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1" name="object 2651"/>
            <p:cNvSpPr/>
            <p:nvPr/>
          </p:nvSpPr>
          <p:spPr>
            <a:xfrm>
              <a:off x="1582786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2" name="object 2652"/>
            <p:cNvSpPr/>
            <p:nvPr/>
          </p:nvSpPr>
          <p:spPr>
            <a:xfrm>
              <a:off x="1583167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3" name="object 2653"/>
            <p:cNvSpPr/>
            <p:nvPr/>
          </p:nvSpPr>
          <p:spPr>
            <a:xfrm>
              <a:off x="1583293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4" name="object 2654"/>
            <p:cNvSpPr/>
            <p:nvPr/>
          </p:nvSpPr>
          <p:spPr>
            <a:xfrm>
              <a:off x="1583420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5" name="object 2655"/>
            <p:cNvSpPr/>
            <p:nvPr/>
          </p:nvSpPr>
          <p:spPr>
            <a:xfrm>
              <a:off x="1583547" y="42535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6" name="object 2656"/>
            <p:cNvSpPr/>
            <p:nvPr/>
          </p:nvSpPr>
          <p:spPr>
            <a:xfrm>
              <a:off x="1583674" y="42535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7" name="object 2657"/>
            <p:cNvSpPr/>
            <p:nvPr/>
          </p:nvSpPr>
          <p:spPr>
            <a:xfrm>
              <a:off x="1583800" y="425211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86"/>
                  </a:moveTo>
                  <a:lnTo>
                    <a:pt x="887" y="88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8" name="object 2658"/>
            <p:cNvSpPr/>
            <p:nvPr/>
          </p:nvSpPr>
          <p:spPr>
            <a:xfrm>
              <a:off x="158405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9" name="object 2659"/>
            <p:cNvSpPr/>
            <p:nvPr/>
          </p:nvSpPr>
          <p:spPr>
            <a:xfrm>
              <a:off x="158468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0" name="object 2660"/>
            <p:cNvSpPr/>
            <p:nvPr/>
          </p:nvSpPr>
          <p:spPr>
            <a:xfrm>
              <a:off x="1585701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1" name="object 2661"/>
            <p:cNvSpPr/>
            <p:nvPr/>
          </p:nvSpPr>
          <p:spPr>
            <a:xfrm>
              <a:off x="1585828" y="4249586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304"/>
                  </a:moveTo>
                  <a:lnTo>
                    <a:pt x="0" y="4291"/>
                  </a:lnTo>
                </a:path>
                <a:path h="4445">
                  <a:moveTo>
                    <a:pt x="0" y="430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2" name="object 2662"/>
            <p:cNvSpPr/>
            <p:nvPr/>
          </p:nvSpPr>
          <p:spPr>
            <a:xfrm>
              <a:off x="1586081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3" name="object 2663"/>
            <p:cNvSpPr/>
            <p:nvPr/>
          </p:nvSpPr>
          <p:spPr>
            <a:xfrm>
              <a:off x="1586208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4" name="object 2664"/>
            <p:cNvSpPr/>
            <p:nvPr/>
          </p:nvSpPr>
          <p:spPr>
            <a:xfrm>
              <a:off x="1586208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5" name="object 2665"/>
            <p:cNvSpPr/>
            <p:nvPr/>
          </p:nvSpPr>
          <p:spPr>
            <a:xfrm>
              <a:off x="1586335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6" name="object 2666"/>
            <p:cNvSpPr/>
            <p:nvPr/>
          </p:nvSpPr>
          <p:spPr>
            <a:xfrm>
              <a:off x="1586462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7" name="object 2667"/>
            <p:cNvSpPr/>
            <p:nvPr/>
          </p:nvSpPr>
          <p:spPr>
            <a:xfrm>
              <a:off x="1586462" y="42533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8" name="object 2668"/>
            <p:cNvSpPr/>
            <p:nvPr/>
          </p:nvSpPr>
          <p:spPr>
            <a:xfrm>
              <a:off x="158684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9" name="object 2669"/>
            <p:cNvSpPr/>
            <p:nvPr/>
          </p:nvSpPr>
          <p:spPr>
            <a:xfrm>
              <a:off x="158785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0" name="object 2670"/>
            <p:cNvSpPr/>
            <p:nvPr/>
          </p:nvSpPr>
          <p:spPr>
            <a:xfrm>
              <a:off x="1588363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1" name="object 2671"/>
            <p:cNvSpPr/>
            <p:nvPr/>
          </p:nvSpPr>
          <p:spPr>
            <a:xfrm>
              <a:off x="1588489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2" name="object 2672"/>
            <p:cNvSpPr/>
            <p:nvPr/>
          </p:nvSpPr>
          <p:spPr>
            <a:xfrm>
              <a:off x="158848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3" name="object 2673"/>
            <p:cNvSpPr/>
            <p:nvPr/>
          </p:nvSpPr>
          <p:spPr>
            <a:xfrm>
              <a:off x="1588616" y="425311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4" name="object 2674"/>
            <p:cNvSpPr/>
            <p:nvPr/>
          </p:nvSpPr>
          <p:spPr>
            <a:xfrm>
              <a:off x="1588743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5" name="object 2675"/>
            <p:cNvSpPr/>
            <p:nvPr/>
          </p:nvSpPr>
          <p:spPr>
            <a:xfrm>
              <a:off x="158874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6" name="object 2676"/>
            <p:cNvSpPr/>
            <p:nvPr/>
          </p:nvSpPr>
          <p:spPr>
            <a:xfrm>
              <a:off x="1588870" y="425266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13"/>
                  </a:moveTo>
                  <a:lnTo>
                    <a:pt x="887" y="6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7" name="object 2677"/>
            <p:cNvSpPr/>
            <p:nvPr/>
          </p:nvSpPr>
          <p:spPr>
            <a:xfrm>
              <a:off x="158899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8" name="object 2678"/>
            <p:cNvSpPr/>
            <p:nvPr/>
          </p:nvSpPr>
          <p:spPr>
            <a:xfrm>
              <a:off x="158899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9" name="object 2679"/>
            <p:cNvSpPr/>
            <p:nvPr/>
          </p:nvSpPr>
          <p:spPr>
            <a:xfrm>
              <a:off x="1589123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0" name="object 2680"/>
            <p:cNvSpPr/>
            <p:nvPr/>
          </p:nvSpPr>
          <p:spPr>
            <a:xfrm>
              <a:off x="1591024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1" name="object 2681"/>
            <p:cNvSpPr/>
            <p:nvPr/>
          </p:nvSpPr>
          <p:spPr>
            <a:xfrm>
              <a:off x="1591277" y="42536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2" name="object 2682"/>
            <p:cNvSpPr/>
            <p:nvPr/>
          </p:nvSpPr>
          <p:spPr>
            <a:xfrm>
              <a:off x="1590390" y="4253802"/>
              <a:ext cx="1905" cy="635"/>
            </a:xfrm>
            <a:custGeom>
              <a:avLst/>
              <a:gdLst/>
              <a:ahLst/>
              <a:cxnLst/>
              <a:rect l="l" t="t" r="r" b="b"/>
              <a:pathLst>
                <a:path w="1905" h="635">
                  <a:moveTo>
                    <a:pt x="0" y="12"/>
                  </a:moveTo>
                  <a:lnTo>
                    <a:pt x="1774" y="12"/>
                  </a:lnTo>
                </a:path>
                <a:path w="1905" h="63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3" name="object 2683"/>
            <p:cNvSpPr/>
            <p:nvPr/>
          </p:nvSpPr>
          <p:spPr>
            <a:xfrm>
              <a:off x="1591531" y="42536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4" name="object 2684"/>
            <p:cNvSpPr/>
            <p:nvPr/>
          </p:nvSpPr>
          <p:spPr>
            <a:xfrm>
              <a:off x="159165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5" name="object 2685"/>
            <p:cNvSpPr/>
            <p:nvPr/>
          </p:nvSpPr>
          <p:spPr>
            <a:xfrm>
              <a:off x="159368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6" name="object 2686"/>
            <p:cNvSpPr/>
            <p:nvPr/>
          </p:nvSpPr>
          <p:spPr>
            <a:xfrm>
              <a:off x="1593812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7" name="object 2687"/>
            <p:cNvSpPr/>
            <p:nvPr/>
          </p:nvSpPr>
          <p:spPr>
            <a:xfrm>
              <a:off x="159393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8" name="object 2688"/>
            <p:cNvSpPr/>
            <p:nvPr/>
          </p:nvSpPr>
          <p:spPr>
            <a:xfrm>
              <a:off x="1593939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9" name="object 2689"/>
            <p:cNvSpPr/>
            <p:nvPr/>
          </p:nvSpPr>
          <p:spPr>
            <a:xfrm>
              <a:off x="1594065" y="425225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16"/>
                  </a:moveTo>
                  <a:lnTo>
                    <a:pt x="887" y="81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0" name="object 2690"/>
            <p:cNvSpPr/>
            <p:nvPr/>
          </p:nvSpPr>
          <p:spPr>
            <a:xfrm>
              <a:off x="1594192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1" name="object 2691"/>
            <p:cNvSpPr/>
            <p:nvPr/>
          </p:nvSpPr>
          <p:spPr>
            <a:xfrm>
              <a:off x="159444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2" name="object 2692"/>
            <p:cNvSpPr/>
            <p:nvPr/>
          </p:nvSpPr>
          <p:spPr>
            <a:xfrm>
              <a:off x="159558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3" name="object 2693"/>
            <p:cNvSpPr/>
            <p:nvPr/>
          </p:nvSpPr>
          <p:spPr>
            <a:xfrm>
              <a:off x="159622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4" name="object 2694"/>
            <p:cNvSpPr/>
            <p:nvPr/>
          </p:nvSpPr>
          <p:spPr>
            <a:xfrm>
              <a:off x="1596346" y="425229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97"/>
                  </a:moveTo>
                  <a:lnTo>
                    <a:pt x="887" y="79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5" name="object 2695"/>
            <p:cNvSpPr/>
            <p:nvPr/>
          </p:nvSpPr>
          <p:spPr>
            <a:xfrm>
              <a:off x="1596473" y="42536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6" name="object 2696"/>
            <p:cNvSpPr/>
            <p:nvPr/>
          </p:nvSpPr>
          <p:spPr>
            <a:xfrm>
              <a:off x="1596600" y="425252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83"/>
                  </a:moveTo>
                  <a:lnTo>
                    <a:pt x="887" y="6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7" name="object 2697"/>
            <p:cNvSpPr/>
            <p:nvPr/>
          </p:nvSpPr>
          <p:spPr>
            <a:xfrm>
              <a:off x="1596727" y="42533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8" name="object 2698"/>
            <p:cNvSpPr/>
            <p:nvPr/>
          </p:nvSpPr>
          <p:spPr>
            <a:xfrm>
              <a:off x="1596853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9" name="object 2699"/>
            <p:cNvSpPr/>
            <p:nvPr/>
          </p:nvSpPr>
          <p:spPr>
            <a:xfrm>
              <a:off x="159698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0" name="object 2700"/>
            <p:cNvSpPr/>
            <p:nvPr/>
          </p:nvSpPr>
          <p:spPr>
            <a:xfrm>
              <a:off x="159799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1" name="object 2701"/>
            <p:cNvSpPr/>
            <p:nvPr/>
          </p:nvSpPr>
          <p:spPr>
            <a:xfrm>
              <a:off x="159875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2" name="object 2702"/>
            <p:cNvSpPr/>
            <p:nvPr/>
          </p:nvSpPr>
          <p:spPr>
            <a:xfrm>
              <a:off x="1598881" y="42535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3" name="object 2703"/>
            <p:cNvSpPr/>
            <p:nvPr/>
          </p:nvSpPr>
          <p:spPr>
            <a:xfrm>
              <a:off x="159900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4" name="object 2704"/>
            <p:cNvSpPr/>
            <p:nvPr/>
          </p:nvSpPr>
          <p:spPr>
            <a:xfrm>
              <a:off x="1599134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5" name="object 2705"/>
            <p:cNvSpPr/>
            <p:nvPr/>
          </p:nvSpPr>
          <p:spPr>
            <a:xfrm>
              <a:off x="1599261" y="425309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6" name="object 2706"/>
            <p:cNvSpPr/>
            <p:nvPr/>
          </p:nvSpPr>
          <p:spPr>
            <a:xfrm>
              <a:off x="1599388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7" name="object 2707"/>
            <p:cNvSpPr/>
            <p:nvPr/>
          </p:nvSpPr>
          <p:spPr>
            <a:xfrm>
              <a:off x="159938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8" name="object 2708"/>
            <p:cNvSpPr/>
            <p:nvPr/>
          </p:nvSpPr>
          <p:spPr>
            <a:xfrm>
              <a:off x="159964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9" name="object 2709"/>
            <p:cNvSpPr/>
            <p:nvPr/>
          </p:nvSpPr>
          <p:spPr>
            <a:xfrm>
              <a:off x="160040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0" name="object 2710"/>
            <p:cNvSpPr/>
            <p:nvPr/>
          </p:nvSpPr>
          <p:spPr>
            <a:xfrm>
              <a:off x="160116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1" name="object 2711"/>
            <p:cNvSpPr/>
            <p:nvPr/>
          </p:nvSpPr>
          <p:spPr>
            <a:xfrm>
              <a:off x="160154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2" name="object 2712"/>
            <p:cNvSpPr/>
            <p:nvPr/>
          </p:nvSpPr>
          <p:spPr>
            <a:xfrm>
              <a:off x="1601542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3" name="object 2713"/>
            <p:cNvSpPr/>
            <p:nvPr/>
          </p:nvSpPr>
          <p:spPr>
            <a:xfrm>
              <a:off x="1601796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4" name="object 2714"/>
            <p:cNvSpPr/>
            <p:nvPr/>
          </p:nvSpPr>
          <p:spPr>
            <a:xfrm>
              <a:off x="1601923" y="4249839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05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5" name="object 2715"/>
            <p:cNvSpPr/>
            <p:nvPr/>
          </p:nvSpPr>
          <p:spPr>
            <a:xfrm>
              <a:off x="1602049" y="425229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97"/>
                  </a:moveTo>
                  <a:lnTo>
                    <a:pt x="887" y="79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6" name="object 2716"/>
            <p:cNvSpPr/>
            <p:nvPr/>
          </p:nvSpPr>
          <p:spPr>
            <a:xfrm>
              <a:off x="160230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7" name="object 2717"/>
            <p:cNvSpPr/>
            <p:nvPr/>
          </p:nvSpPr>
          <p:spPr>
            <a:xfrm>
              <a:off x="160293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8" name="object 2718"/>
            <p:cNvSpPr/>
            <p:nvPr/>
          </p:nvSpPr>
          <p:spPr>
            <a:xfrm>
              <a:off x="160319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9" name="object 2719"/>
            <p:cNvSpPr/>
            <p:nvPr/>
          </p:nvSpPr>
          <p:spPr>
            <a:xfrm>
              <a:off x="160433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0" name="object 2720"/>
            <p:cNvSpPr/>
            <p:nvPr/>
          </p:nvSpPr>
          <p:spPr>
            <a:xfrm>
              <a:off x="160433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1" name="object 2721"/>
            <p:cNvSpPr/>
            <p:nvPr/>
          </p:nvSpPr>
          <p:spPr>
            <a:xfrm>
              <a:off x="1604457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2" name="object 2722"/>
            <p:cNvSpPr/>
            <p:nvPr/>
          </p:nvSpPr>
          <p:spPr>
            <a:xfrm>
              <a:off x="1604584" y="425300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3"/>
                  </a:moveTo>
                  <a:lnTo>
                    <a:pt x="887" y="44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3" name="object 2723"/>
            <p:cNvSpPr/>
            <p:nvPr/>
          </p:nvSpPr>
          <p:spPr>
            <a:xfrm>
              <a:off x="1604711" y="42535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4" name="object 2724"/>
            <p:cNvSpPr/>
            <p:nvPr/>
          </p:nvSpPr>
          <p:spPr>
            <a:xfrm>
              <a:off x="1604837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5" name="object 2725"/>
            <p:cNvSpPr/>
            <p:nvPr/>
          </p:nvSpPr>
          <p:spPr>
            <a:xfrm>
              <a:off x="160496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6" name="object 2726"/>
            <p:cNvSpPr/>
            <p:nvPr/>
          </p:nvSpPr>
          <p:spPr>
            <a:xfrm>
              <a:off x="160559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7" name="object 2727"/>
            <p:cNvSpPr/>
            <p:nvPr/>
          </p:nvSpPr>
          <p:spPr>
            <a:xfrm>
              <a:off x="160673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8" name="object 2728"/>
            <p:cNvSpPr/>
            <p:nvPr/>
          </p:nvSpPr>
          <p:spPr>
            <a:xfrm>
              <a:off x="160686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9" name="object 2729"/>
            <p:cNvSpPr/>
            <p:nvPr/>
          </p:nvSpPr>
          <p:spPr>
            <a:xfrm>
              <a:off x="1606992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0" name="object 2730"/>
            <p:cNvSpPr/>
            <p:nvPr/>
          </p:nvSpPr>
          <p:spPr>
            <a:xfrm>
              <a:off x="1607118" y="42533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1" name="object 2731"/>
            <p:cNvSpPr/>
            <p:nvPr/>
          </p:nvSpPr>
          <p:spPr>
            <a:xfrm>
              <a:off x="1607245" y="4217014"/>
              <a:ext cx="0" cy="37465"/>
            </a:xfrm>
            <a:custGeom>
              <a:avLst/>
              <a:gdLst/>
              <a:ahLst/>
              <a:cxnLst/>
              <a:rect l="l" t="t" r="r" b="b"/>
              <a:pathLst>
                <a:path h="37464">
                  <a:moveTo>
                    <a:pt x="0" y="3687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2" name="object 2732"/>
            <p:cNvSpPr/>
            <p:nvPr/>
          </p:nvSpPr>
          <p:spPr>
            <a:xfrm>
              <a:off x="1607372" y="42534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3" name="object 2733"/>
            <p:cNvSpPr/>
            <p:nvPr/>
          </p:nvSpPr>
          <p:spPr>
            <a:xfrm>
              <a:off x="160762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4" name="object 2734"/>
            <p:cNvSpPr/>
            <p:nvPr/>
          </p:nvSpPr>
          <p:spPr>
            <a:xfrm>
              <a:off x="160901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5" name="object 2735"/>
            <p:cNvSpPr/>
            <p:nvPr/>
          </p:nvSpPr>
          <p:spPr>
            <a:xfrm>
              <a:off x="160940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6" name="object 2736"/>
            <p:cNvSpPr/>
            <p:nvPr/>
          </p:nvSpPr>
          <p:spPr>
            <a:xfrm>
              <a:off x="160940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7" name="object 2737"/>
            <p:cNvSpPr/>
            <p:nvPr/>
          </p:nvSpPr>
          <p:spPr>
            <a:xfrm>
              <a:off x="1609653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8" name="object 2738"/>
            <p:cNvSpPr/>
            <p:nvPr/>
          </p:nvSpPr>
          <p:spPr>
            <a:xfrm>
              <a:off x="1609780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9" name="object 2739"/>
            <p:cNvSpPr/>
            <p:nvPr/>
          </p:nvSpPr>
          <p:spPr>
            <a:xfrm>
              <a:off x="1609906" y="4247345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54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0" name="object 2740"/>
            <p:cNvSpPr/>
            <p:nvPr/>
          </p:nvSpPr>
          <p:spPr>
            <a:xfrm>
              <a:off x="1609906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1" name="object 2741"/>
            <p:cNvSpPr/>
            <p:nvPr/>
          </p:nvSpPr>
          <p:spPr>
            <a:xfrm>
              <a:off x="161117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2" name="object 2742"/>
            <p:cNvSpPr/>
            <p:nvPr/>
          </p:nvSpPr>
          <p:spPr>
            <a:xfrm>
              <a:off x="161155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3" name="object 2743"/>
            <p:cNvSpPr/>
            <p:nvPr/>
          </p:nvSpPr>
          <p:spPr>
            <a:xfrm>
              <a:off x="161206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4" name="object 2744"/>
            <p:cNvSpPr/>
            <p:nvPr/>
          </p:nvSpPr>
          <p:spPr>
            <a:xfrm>
              <a:off x="1612188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5" name="object 2745"/>
            <p:cNvSpPr/>
            <p:nvPr/>
          </p:nvSpPr>
          <p:spPr>
            <a:xfrm>
              <a:off x="1612314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6" name="object 2746"/>
            <p:cNvSpPr/>
            <p:nvPr/>
          </p:nvSpPr>
          <p:spPr>
            <a:xfrm>
              <a:off x="1612441" y="42533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7" name="object 2747"/>
            <p:cNvSpPr/>
            <p:nvPr/>
          </p:nvSpPr>
          <p:spPr>
            <a:xfrm>
              <a:off x="1612568" y="425265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20"/>
                  </a:moveTo>
                  <a:lnTo>
                    <a:pt x="887" y="6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8" name="object 2748"/>
            <p:cNvSpPr/>
            <p:nvPr/>
          </p:nvSpPr>
          <p:spPr>
            <a:xfrm>
              <a:off x="1612695" y="42532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9" name="object 2749"/>
            <p:cNvSpPr/>
            <p:nvPr/>
          </p:nvSpPr>
          <p:spPr>
            <a:xfrm>
              <a:off x="1612821" y="42536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0" name="object 2750"/>
            <p:cNvSpPr/>
            <p:nvPr/>
          </p:nvSpPr>
          <p:spPr>
            <a:xfrm>
              <a:off x="161282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1" name="object 2751"/>
            <p:cNvSpPr/>
            <p:nvPr/>
          </p:nvSpPr>
          <p:spPr>
            <a:xfrm>
              <a:off x="161307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2" name="object 2752"/>
            <p:cNvSpPr/>
            <p:nvPr/>
          </p:nvSpPr>
          <p:spPr>
            <a:xfrm>
              <a:off x="161345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3" name="object 2753"/>
            <p:cNvSpPr/>
            <p:nvPr/>
          </p:nvSpPr>
          <p:spPr>
            <a:xfrm>
              <a:off x="1614849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4" name="object 2754"/>
            <p:cNvSpPr/>
            <p:nvPr/>
          </p:nvSpPr>
          <p:spPr>
            <a:xfrm>
              <a:off x="1614976" y="42533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5" name="object 2755"/>
            <p:cNvSpPr/>
            <p:nvPr/>
          </p:nvSpPr>
          <p:spPr>
            <a:xfrm>
              <a:off x="1615102" y="42536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6" name="object 2756"/>
            <p:cNvSpPr/>
            <p:nvPr/>
          </p:nvSpPr>
          <p:spPr>
            <a:xfrm>
              <a:off x="1615356" y="425280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44"/>
                  </a:moveTo>
                  <a:lnTo>
                    <a:pt x="887" y="5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7" name="object 2757"/>
            <p:cNvSpPr/>
            <p:nvPr/>
          </p:nvSpPr>
          <p:spPr>
            <a:xfrm>
              <a:off x="1615483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8" name="object 2758"/>
            <p:cNvSpPr/>
            <p:nvPr/>
          </p:nvSpPr>
          <p:spPr>
            <a:xfrm>
              <a:off x="161548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9" name="object 2759"/>
            <p:cNvSpPr/>
            <p:nvPr/>
          </p:nvSpPr>
          <p:spPr>
            <a:xfrm>
              <a:off x="161611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0" name="object 2760"/>
            <p:cNvSpPr/>
            <p:nvPr/>
          </p:nvSpPr>
          <p:spPr>
            <a:xfrm>
              <a:off x="161611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1" name="object 2761"/>
            <p:cNvSpPr/>
            <p:nvPr/>
          </p:nvSpPr>
          <p:spPr>
            <a:xfrm>
              <a:off x="161637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2" name="object 2762"/>
            <p:cNvSpPr/>
            <p:nvPr/>
          </p:nvSpPr>
          <p:spPr>
            <a:xfrm>
              <a:off x="161713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3" name="object 2763"/>
            <p:cNvSpPr/>
            <p:nvPr/>
          </p:nvSpPr>
          <p:spPr>
            <a:xfrm>
              <a:off x="161738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4" name="object 2764"/>
            <p:cNvSpPr/>
            <p:nvPr/>
          </p:nvSpPr>
          <p:spPr>
            <a:xfrm>
              <a:off x="161738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5" name="object 2765"/>
            <p:cNvSpPr/>
            <p:nvPr/>
          </p:nvSpPr>
          <p:spPr>
            <a:xfrm>
              <a:off x="1616623" y="425385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6" name="object 2766"/>
            <p:cNvSpPr/>
            <p:nvPr/>
          </p:nvSpPr>
          <p:spPr>
            <a:xfrm>
              <a:off x="1617764" y="42533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7" name="object 2767"/>
            <p:cNvSpPr/>
            <p:nvPr/>
          </p:nvSpPr>
          <p:spPr>
            <a:xfrm>
              <a:off x="1617764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8" name="object 2768"/>
            <p:cNvSpPr/>
            <p:nvPr/>
          </p:nvSpPr>
          <p:spPr>
            <a:xfrm>
              <a:off x="1617890" y="42535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9" name="object 2769"/>
            <p:cNvSpPr/>
            <p:nvPr/>
          </p:nvSpPr>
          <p:spPr>
            <a:xfrm>
              <a:off x="161814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0" name="object 2770"/>
            <p:cNvSpPr/>
            <p:nvPr/>
          </p:nvSpPr>
          <p:spPr>
            <a:xfrm>
              <a:off x="161839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1" name="object 2771"/>
            <p:cNvSpPr/>
            <p:nvPr/>
          </p:nvSpPr>
          <p:spPr>
            <a:xfrm>
              <a:off x="161991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2" name="object 2772"/>
            <p:cNvSpPr/>
            <p:nvPr/>
          </p:nvSpPr>
          <p:spPr>
            <a:xfrm>
              <a:off x="162017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3" name="object 2773"/>
            <p:cNvSpPr/>
            <p:nvPr/>
          </p:nvSpPr>
          <p:spPr>
            <a:xfrm>
              <a:off x="1620171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4" name="object 2774"/>
            <p:cNvSpPr/>
            <p:nvPr/>
          </p:nvSpPr>
          <p:spPr>
            <a:xfrm>
              <a:off x="1620425" y="42534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5" name="object 2775"/>
            <p:cNvSpPr/>
            <p:nvPr/>
          </p:nvSpPr>
          <p:spPr>
            <a:xfrm>
              <a:off x="1620425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6" name="object 2776"/>
            <p:cNvSpPr/>
            <p:nvPr/>
          </p:nvSpPr>
          <p:spPr>
            <a:xfrm>
              <a:off x="1620552" y="42534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7" name="object 2777"/>
            <p:cNvSpPr/>
            <p:nvPr/>
          </p:nvSpPr>
          <p:spPr>
            <a:xfrm>
              <a:off x="1622579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8" name="object 2778"/>
            <p:cNvSpPr/>
            <p:nvPr/>
          </p:nvSpPr>
          <p:spPr>
            <a:xfrm>
              <a:off x="1622833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9" name="object 2779"/>
            <p:cNvSpPr/>
            <p:nvPr/>
          </p:nvSpPr>
          <p:spPr>
            <a:xfrm>
              <a:off x="1622959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0" name="object 2780"/>
            <p:cNvSpPr/>
            <p:nvPr/>
          </p:nvSpPr>
          <p:spPr>
            <a:xfrm>
              <a:off x="1622959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1" name="object 2781"/>
            <p:cNvSpPr/>
            <p:nvPr/>
          </p:nvSpPr>
          <p:spPr>
            <a:xfrm>
              <a:off x="1623086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2" name="object 2782"/>
            <p:cNvSpPr/>
            <p:nvPr/>
          </p:nvSpPr>
          <p:spPr>
            <a:xfrm>
              <a:off x="1623213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3" name="object 2783"/>
            <p:cNvSpPr/>
            <p:nvPr/>
          </p:nvSpPr>
          <p:spPr>
            <a:xfrm>
              <a:off x="162524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4" name="object 2784"/>
            <p:cNvSpPr/>
            <p:nvPr/>
          </p:nvSpPr>
          <p:spPr>
            <a:xfrm>
              <a:off x="1625367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5" name="object 2785"/>
            <p:cNvSpPr/>
            <p:nvPr/>
          </p:nvSpPr>
          <p:spPr>
            <a:xfrm>
              <a:off x="1625494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6" name="object 2786"/>
            <p:cNvSpPr/>
            <p:nvPr/>
          </p:nvSpPr>
          <p:spPr>
            <a:xfrm>
              <a:off x="1625621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7" name="object 2787"/>
            <p:cNvSpPr/>
            <p:nvPr/>
          </p:nvSpPr>
          <p:spPr>
            <a:xfrm>
              <a:off x="1625748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8" name="object 2788"/>
            <p:cNvSpPr/>
            <p:nvPr/>
          </p:nvSpPr>
          <p:spPr>
            <a:xfrm>
              <a:off x="162587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9" name="object 2789"/>
            <p:cNvSpPr/>
            <p:nvPr/>
          </p:nvSpPr>
          <p:spPr>
            <a:xfrm>
              <a:off x="1625874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0" name="object 2790"/>
            <p:cNvSpPr/>
            <p:nvPr/>
          </p:nvSpPr>
          <p:spPr>
            <a:xfrm>
              <a:off x="162790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1" name="object 2791"/>
            <p:cNvSpPr/>
            <p:nvPr/>
          </p:nvSpPr>
          <p:spPr>
            <a:xfrm>
              <a:off x="162790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2" name="object 2792"/>
            <p:cNvSpPr/>
            <p:nvPr/>
          </p:nvSpPr>
          <p:spPr>
            <a:xfrm>
              <a:off x="1628029" y="425302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3" name="object 2793"/>
            <p:cNvSpPr/>
            <p:nvPr/>
          </p:nvSpPr>
          <p:spPr>
            <a:xfrm>
              <a:off x="1628155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4" name="object 2794"/>
            <p:cNvSpPr/>
            <p:nvPr/>
          </p:nvSpPr>
          <p:spPr>
            <a:xfrm>
              <a:off x="1628282" y="425290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93"/>
                  </a:moveTo>
                  <a:lnTo>
                    <a:pt x="887" y="49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5" name="object 2795"/>
            <p:cNvSpPr/>
            <p:nvPr/>
          </p:nvSpPr>
          <p:spPr>
            <a:xfrm>
              <a:off x="162828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6" name="object 2796"/>
            <p:cNvSpPr/>
            <p:nvPr/>
          </p:nvSpPr>
          <p:spPr>
            <a:xfrm>
              <a:off x="1628409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7" name="object 2797"/>
            <p:cNvSpPr/>
            <p:nvPr/>
          </p:nvSpPr>
          <p:spPr>
            <a:xfrm>
              <a:off x="1628409" y="42534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8" name="object 2798"/>
            <p:cNvSpPr/>
            <p:nvPr/>
          </p:nvSpPr>
          <p:spPr>
            <a:xfrm>
              <a:off x="162878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9" name="object 2799"/>
            <p:cNvSpPr/>
            <p:nvPr/>
          </p:nvSpPr>
          <p:spPr>
            <a:xfrm>
              <a:off x="163056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0" name="object 2800"/>
            <p:cNvSpPr/>
            <p:nvPr/>
          </p:nvSpPr>
          <p:spPr>
            <a:xfrm>
              <a:off x="1630690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1" name="object 2801"/>
            <p:cNvSpPr/>
            <p:nvPr/>
          </p:nvSpPr>
          <p:spPr>
            <a:xfrm>
              <a:off x="1630690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2" name="object 2802"/>
            <p:cNvSpPr/>
            <p:nvPr/>
          </p:nvSpPr>
          <p:spPr>
            <a:xfrm>
              <a:off x="163081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3" name="object 2803"/>
            <p:cNvSpPr/>
            <p:nvPr/>
          </p:nvSpPr>
          <p:spPr>
            <a:xfrm>
              <a:off x="1630817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4" name="object 2804"/>
            <p:cNvSpPr/>
            <p:nvPr/>
          </p:nvSpPr>
          <p:spPr>
            <a:xfrm>
              <a:off x="1630943" y="4250320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56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5" name="object 2805"/>
            <p:cNvSpPr/>
            <p:nvPr/>
          </p:nvSpPr>
          <p:spPr>
            <a:xfrm>
              <a:off x="1631070" y="425352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6" name="object 2806"/>
            <p:cNvSpPr/>
            <p:nvPr/>
          </p:nvSpPr>
          <p:spPr>
            <a:xfrm>
              <a:off x="163119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7" name="object 2807"/>
            <p:cNvSpPr/>
            <p:nvPr/>
          </p:nvSpPr>
          <p:spPr>
            <a:xfrm>
              <a:off x="163322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8" name="object 2808"/>
            <p:cNvSpPr/>
            <p:nvPr/>
          </p:nvSpPr>
          <p:spPr>
            <a:xfrm>
              <a:off x="1633351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9" name="object 2809"/>
            <p:cNvSpPr/>
            <p:nvPr/>
          </p:nvSpPr>
          <p:spPr>
            <a:xfrm>
              <a:off x="1633478" y="42533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0" name="object 2810"/>
            <p:cNvSpPr/>
            <p:nvPr/>
          </p:nvSpPr>
          <p:spPr>
            <a:xfrm>
              <a:off x="1633605" y="425318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1" name="object 2811"/>
            <p:cNvSpPr/>
            <p:nvPr/>
          </p:nvSpPr>
          <p:spPr>
            <a:xfrm>
              <a:off x="1633731" y="42533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2" name="object 2812"/>
            <p:cNvSpPr/>
            <p:nvPr/>
          </p:nvSpPr>
          <p:spPr>
            <a:xfrm>
              <a:off x="163385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3" name="object 2813"/>
            <p:cNvSpPr/>
            <p:nvPr/>
          </p:nvSpPr>
          <p:spPr>
            <a:xfrm>
              <a:off x="163563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4" name="object 2814"/>
            <p:cNvSpPr/>
            <p:nvPr/>
          </p:nvSpPr>
          <p:spPr>
            <a:xfrm>
              <a:off x="163575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5" name="object 2815"/>
            <p:cNvSpPr/>
            <p:nvPr/>
          </p:nvSpPr>
          <p:spPr>
            <a:xfrm>
              <a:off x="1636013" y="42535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6" name="object 2816"/>
            <p:cNvSpPr/>
            <p:nvPr/>
          </p:nvSpPr>
          <p:spPr>
            <a:xfrm>
              <a:off x="163613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7" name="object 2817"/>
            <p:cNvSpPr/>
            <p:nvPr/>
          </p:nvSpPr>
          <p:spPr>
            <a:xfrm>
              <a:off x="1636139" y="42536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8" name="object 2818"/>
            <p:cNvSpPr/>
            <p:nvPr/>
          </p:nvSpPr>
          <p:spPr>
            <a:xfrm>
              <a:off x="1636266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9" name="object 2819"/>
            <p:cNvSpPr/>
            <p:nvPr/>
          </p:nvSpPr>
          <p:spPr>
            <a:xfrm>
              <a:off x="1636393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0" name="object 2820"/>
            <p:cNvSpPr/>
            <p:nvPr/>
          </p:nvSpPr>
          <p:spPr>
            <a:xfrm>
              <a:off x="163639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1" name="object 2821"/>
            <p:cNvSpPr/>
            <p:nvPr/>
          </p:nvSpPr>
          <p:spPr>
            <a:xfrm>
              <a:off x="163677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2" name="object 2822"/>
            <p:cNvSpPr/>
            <p:nvPr/>
          </p:nvSpPr>
          <p:spPr>
            <a:xfrm>
              <a:off x="1638547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3" name="object 2823"/>
            <p:cNvSpPr/>
            <p:nvPr/>
          </p:nvSpPr>
          <p:spPr>
            <a:xfrm>
              <a:off x="1638674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4" name="object 2824"/>
            <p:cNvSpPr/>
            <p:nvPr/>
          </p:nvSpPr>
          <p:spPr>
            <a:xfrm>
              <a:off x="1638801" y="42535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5" name="object 2825"/>
            <p:cNvSpPr/>
            <p:nvPr/>
          </p:nvSpPr>
          <p:spPr>
            <a:xfrm>
              <a:off x="1638801" y="425285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9"/>
                  </a:moveTo>
                  <a:lnTo>
                    <a:pt x="887" y="51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6" name="object 2826"/>
            <p:cNvSpPr/>
            <p:nvPr/>
          </p:nvSpPr>
          <p:spPr>
            <a:xfrm>
              <a:off x="1638927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7" name="object 2827"/>
            <p:cNvSpPr/>
            <p:nvPr/>
          </p:nvSpPr>
          <p:spPr>
            <a:xfrm>
              <a:off x="1639054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8" name="object 2828"/>
            <p:cNvSpPr/>
            <p:nvPr/>
          </p:nvSpPr>
          <p:spPr>
            <a:xfrm>
              <a:off x="163930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9" name="object 2829"/>
            <p:cNvSpPr/>
            <p:nvPr/>
          </p:nvSpPr>
          <p:spPr>
            <a:xfrm>
              <a:off x="164070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0" name="object 2830"/>
            <p:cNvSpPr/>
            <p:nvPr/>
          </p:nvSpPr>
          <p:spPr>
            <a:xfrm>
              <a:off x="1641082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1" name="object 2831"/>
            <p:cNvSpPr/>
            <p:nvPr/>
          </p:nvSpPr>
          <p:spPr>
            <a:xfrm>
              <a:off x="1641208" y="42536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2" name="object 2832"/>
            <p:cNvSpPr/>
            <p:nvPr/>
          </p:nvSpPr>
          <p:spPr>
            <a:xfrm>
              <a:off x="1641462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3" name="object 2833"/>
            <p:cNvSpPr/>
            <p:nvPr/>
          </p:nvSpPr>
          <p:spPr>
            <a:xfrm>
              <a:off x="1641462" y="42535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4" name="object 2834"/>
            <p:cNvSpPr/>
            <p:nvPr/>
          </p:nvSpPr>
          <p:spPr>
            <a:xfrm>
              <a:off x="1641589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5" name="object 2835"/>
            <p:cNvSpPr/>
            <p:nvPr/>
          </p:nvSpPr>
          <p:spPr>
            <a:xfrm>
              <a:off x="164171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6" name="object 2836"/>
            <p:cNvSpPr/>
            <p:nvPr/>
          </p:nvSpPr>
          <p:spPr>
            <a:xfrm>
              <a:off x="164260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7" name="object 2837"/>
            <p:cNvSpPr/>
            <p:nvPr/>
          </p:nvSpPr>
          <p:spPr>
            <a:xfrm>
              <a:off x="1643743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8" name="object 2838"/>
            <p:cNvSpPr/>
            <p:nvPr/>
          </p:nvSpPr>
          <p:spPr>
            <a:xfrm>
              <a:off x="1643743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9" name="object 2839"/>
            <p:cNvSpPr/>
            <p:nvPr/>
          </p:nvSpPr>
          <p:spPr>
            <a:xfrm>
              <a:off x="1643870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0" name="object 2840"/>
            <p:cNvSpPr/>
            <p:nvPr/>
          </p:nvSpPr>
          <p:spPr>
            <a:xfrm>
              <a:off x="1643996" y="425239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46"/>
                  </a:moveTo>
                  <a:lnTo>
                    <a:pt x="887" y="74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1" name="object 2841"/>
            <p:cNvSpPr/>
            <p:nvPr/>
          </p:nvSpPr>
          <p:spPr>
            <a:xfrm>
              <a:off x="1644123" y="42535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2" name="object 2842"/>
            <p:cNvSpPr/>
            <p:nvPr/>
          </p:nvSpPr>
          <p:spPr>
            <a:xfrm>
              <a:off x="1644250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3" name="object 2843"/>
            <p:cNvSpPr/>
            <p:nvPr/>
          </p:nvSpPr>
          <p:spPr>
            <a:xfrm>
              <a:off x="1644250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4" name="object 2844"/>
            <p:cNvSpPr/>
            <p:nvPr/>
          </p:nvSpPr>
          <p:spPr>
            <a:xfrm>
              <a:off x="164450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5" name="object 2845"/>
            <p:cNvSpPr/>
            <p:nvPr/>
          </p:nvSpPr>
          <p:spPr>
            <a:xfrm>
              <a:off x="164526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6" name="object 2846"/>
            <p:cNvSpPr/>
            <p:nvPr/>
          </p:nvSpPr>
          <p:spPr>
            <a:xfrm>
              <a:off x="164615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7" name="object 2847"/>
            <p:cNvSpPr/>
            <p:nvPr/>
          </p:nvSpPr>
          <p:spPr>
            <a:xfrm>
              <a:off x="1646404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8" name="object 2848"/>
            <p:cNvSpPr/>
            <p:nvPr/>
          </p:nvSpPr>
          <p:spPr>
            <a:xfrm>
              <a:off x="1646531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9" name="object 2849"/>
            <p:cNvSpPr/>
            <p:nvPr/>
          </p:nvSpPr>
          <p:spPr>
            <a:xfrm>
              <a:off x="1646531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0" name="object 2850"/>
            <p:cNvSpPr/>
            <p:nvPr/>
          </p:nvSpPr>
          <p:spPr>
            <a:xfrm>
              <a:off x="1646658" y="42534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1" name="object 2851"/>
            <p:cNvSpPr/>
            <p:nvPr/>
          </p:nvSpPr>
          <p:spPr>
            <a:xfrm>
              <a:off x="1646784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2" name="object 2852"/>
            <p:cNvSpPr/>
            <p:nvPr/>
          </p:nvSpPr>
          <p:spPr>
            <a:xfrm>
              <a:off x="1646911" y="42534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3" name="object 2853"/>
            <p:cNvSpPr/>
            <p:nvPr/>
          </p:nvSpPr>
          <p:spPr>
            <a:xfrm>
              <a:off x="164703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4" name="object 2854"/>
            <p:cNvSpPr/>
            <p:nvPr/>
          </p:nvSpPr>
          <p:spPr>
            <a:xfrm>
              <a:off x="164754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5" name="object 2855"/>
            <p:cNvSpPr/>
            <p:nvPr/>
          </p:nvSpPr>
          <p:spPr>
            <a:xfrm>
              <a:off x="164881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6" name="object 2856"/>
            <p:cNvSpPr/>
            <p:nvPr/>
          </p:nvSpPr>
          <p:spPr>
            <a:xfrm>
              <a:off x="164906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7" name="object 2857"/>
            <p:cNvSpPr/>
            <p:nvPr/>
          </p:nvSpPr>
          <p:spPr>
            <a:xfrm>
              <a:off x="1649066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8" name="object 2858"/>
            <p:cNvSpPr/>
            <p:nvPr/>
          </p:nvSpPr>
          <p:spPr>
            <a:xfrm>
              <a:off x="1649192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9" name="object 2859"/>
            <p:cNvSpPr/>
            <p:nvPr/>
          </p:nvSpPr>
          <p:spPr>
            <a:xfrm>
              <a:off x="1649319" y="425244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21"/>
                  </a:moveTo>
                  <a:lnTo>
                    <a:pt x="887" y="72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0" name="object 2860"/>
            <p:cNvSpPr/>
            <p:nvPr/>
          </p:nvSpPr>
          <p:spPr>
            <a:xfrm>
              <a:off x="1649446" y="42536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1" name="object 2861"/>
            <p:cNvSpPr/>
            <p:nvPr/>
          </p:nvSpPr>
          <p:spPr>
            <a:xfrm>
              <a:off x="1649573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2" name="object 2862"/>
            <p:cNvSpPr/>
            <p:nvPr/>
          </p:nvSpPr>
          <p:spPr>
            <a:xfrm>
              <a:off x="164969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3" name="object 2863"/>
            <p:cNvSpPr/>
            <p:nvPr/>
          </p:nvSpPr>
          <p:spPr>
            <a:xfrm>
              <a:off x="165122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4" name="object 2864"/>
            <p:cNvSpPr/>
            <p:nvPr/>
          </p:nvSpPr>
          <p:spPr>
            <a:xfrm>
              <a:off x="165172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5" name="object 2865"/>
            <p:cNvSpPr/>
            <p:nvPr/>
          </p:nvSpPr>
          <p:spPr>
            <a:xfrm>
              <a:off x="1651727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6" name="object 2866"/>
            <p:cNvSpPr/>
            <p:nvPr/>
          </p:nvSpPr>
          <p:spPr>
            <a:xfrm>
              <a:off x="1651854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7" name="object 2867"/>
            <p:cNvSpPr/>
            <p:nvPr/>
          </p:nvSpPr>
          <p:spPr>
            <a:xfrm>
              <a:off x="1651980" y="42535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8" name="object 2868"/>
            <p:cNvSpPr/>
            <p:nvPr/>
          </p:nvSpPr>
          <p:spPr>
            <a:xfrm>
              <a:off x="1652107" y="42534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9" name="object 2869"/>
            <p:cNvSpPr/>
            <p:nvPr/>
          </p:nvSpPr>
          <p:spPr>
            <a:xfrm>
              <a:off x="1652234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0" name="object 2870"/>
            <p:cNvSpPr/>
            <p:nvPr/>
          </p:nvSpPr>
          <p:spPr>
            <a:xfrm>
              <a:off x="1652234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1" name="object 2871"/>
            <p:cNvSpPr/>
            <p:nvPr/>
          </p:nvSpPr>
          <p:spPr>
            <a:xfrm>
              <a:off x="165299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2" name="object 2872"/>
            <p:cNvSpPr/>
            <p:nvPr/>
          </p:nvSpPr>
          <p:spPr>
            <a:xfrm>
              <a:off x="165413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3" name="object 2873"/>
            <p:cNvSpPr/>
            <p:nvPr/>
          </p:nvSpPr>
          <p:spPr>
            <a:xfrm>
              <a:off x="165438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4" name="object 2874"/>
            <p:cNvSpPr/>
            <p:nvPr/>
          </p:nvSpPr>
          <p:spPr>
            <a:xfrm>
              <a:off x="1654388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5" name="object 2875"/>
            <p:cNvSpPr/>
            <p:nvPr/>
          </p:nvSpPr>
          <p:spPr>
            <a:xfrm>
              <a:off x="1654515" y="42535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6" name="object 2876"/>
            <p:cNvSpPr/>
            <p:nvPr/>
          </p:nvSpPr>
          <p:spPr>
            <a:xfrm>
              <a:off x="1654642" y="425257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58"/>
                  </a:moveTo>
                  <a:lnTo>
                    <a:pt x="887" y="6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7" name="object 2877"/>
            <p:cNvSpPr/>
            <p:nvPr/>
          </p:nvSpPr>
          <p:spPr>
            <a:xfrm>
              <a:off x="1654768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8" name="object 2878"/>
            <p:cNvSpPr/>
            <p:nvPr/>
          </p:nvSpPr>
          <p:spPr>
            <a:xfrm>
              <a:off x="1654768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9" name="object 2879"/>
            <p:cNvSpPr/>
            <p:nvPr/>
          </p:nvSpPr>
          <p:spPr>
            <a:xfrm>
              <a:off x="165565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0" name="object 2880"/>
            <p:cNvSpPr/>
            <p:nvPr/>
          </p:nvSpPr>
          <p:spPr>
            <a:xfrm>
              <a:off x="165679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1" name="object 2881"/>
            <p:cNvSpPr/>
            <p:nvPr/>
          </p:nvSpPr>
          <p:spPr>
            <a:xfrm>
              <a:off x="1656796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2" name="object 2882"/>
            <p:cNvSpPr/>
            <p:nvPr/>
          </p:nvSpPr>
          <p:spPr>
            <a:xfrm>
              <a:off x="1656036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3" name="object 2883"/>
            <p:cNvSpPr/>
            <p:nvPr/>
          </p:nvSpPr>
          <p:spPr>
            <a:xfrm>
              <a:off x="1657176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4" name="object 2884"/>
            <p:cNvSpPr/>
            <p:nvPr/>
          </p:nvSpPr>
          <p:spPr>
            <a:xfrm>
              <a:off x="1657303" y="425352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5" name="object 2885"/>
            <p:cNvSpPr/>
            <p:nvPr/>
          </p:nvSpPr>
          <p:spPr>
            <a:xfrm>
              <a:off x="1657430" y="42536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6" name="object 2886"/>
            <p:cNvSpPr/>
            <p:nvPr/>
          </p:nvSpPr>
          <p:spPr>
            <a:xfrm>
              <a:off x="1657430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7" name="object 2887"/>
            <p:cNvSpPr/>
            <p:nvPr/>
          </p:nvSpPr>
          <p:spPr>
            <a:xfrm>
              <a:off x="1657556" y="42536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8" name="object 2888"/>
            <p:cNvSpPr/>
            <p:nvPr/>
          </p:nvSpPr>
          <p:spPr>
            <a:xfrm>
              <a:off x="165857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9" name="object 2889"/>
            <p:cNvSpPr/>
            <p:nvPr/>
          </p:nvSpPr>
          <p:spPr>
            <a:xfrm>
              <a:off x="165882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0" name="object 2890"/>
            <p:cNvSpPr/>
            <p:nvPr/>
          </p:nvSpPr>
          <p:spPr>
            <a:xfrm>
              <a:off x="165945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1" name="object 2891"/>
            <p:cNvSpPr/>
            <p:nvPr/>
          </p:nvSpPr>
          <p:spPr>
            <a:xfrm>
              <a:off x="1659457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2" name="object 2892"/>
            <p:cNvSpPr/>
            <p:nvPr/>
          </p:nvSpPr>
          <p:spPr>
            <a:xfrm>
              <a:off x="165958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3" name="object 2893"/>
            <p:cNvSpPr/>
            <p:nvPr/>
          </p:nvSpPr>
          <p:spPr>
            <a:xfrm>
              <a:off x="1659711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4" name="object 2894"/>
            <p:cNvSpPr/>
            <p:nvPr/>
          </p:nvSpPr>
          <p:spPr>
            <a:xfrm>
              <a:off x="1659838" y="425352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5" name="object 2895"/>
            <p:cNvSpPr/>
            <p:nvPr/>
          </p:nvSpPr>
          <p:spPr>
            <a:xfrm>
              <a:off x="1659964" y="425305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7"/>
                  </a:moveTo>
                  <a:lnTo>
                    <a:pt x="887" y="41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6" name="object 2896"/>
            <p:cNvSpPr/>
            <p:nvPr/>
          </p:nvSpPr>
          <p:spPr>
            <a:xfrm>
              <a:off x="1660091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7" name="object 2897"/>
            <p:cNvSpPr/>
            <p:nvPr/>
          </p:nvSpPr>
          <p:spPr>
            <a:xfrm>
              <a:off x="1660218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8" name="object 2898"/>
            <p:cNvSpPr/>
            <p:nvPr/>
          </p:nvSpPr>
          <p:spPr>
            <a:xfrm>
              <a:off x="1662245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9" name="object 2899"/>
            <p:cNvSpPr/>
            <p:nvPr/>
          </p:nvSpPr>
          <p:spPr>
            <a:xfrm>
              <a:off x="1662499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0" name="object 2900"/>
            <p:cNvSpPr/>
            <p:nvPr/>
          </p:nvSpPr>
          <p:spPr>
            <a:xfrm>
              <a:off x="1662626" y="42536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1" name="object 2901"/>
            <p:cNvSpPr/>
            <p:nvPr/>
          </p:nvSpPr>
          <p:spPr>
            <a:xfrm>
              <a:off x="1662752" y="42536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2" name="object 2902"/>
            <p:cNvSpPr/>
            <p:nvPr/>
          </p:nvSpPr>
          <p:spPr>
            <a:xfrm>
              <a:off x="166325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3" name="object 2903"/>
            <p:cNvSpPr/>
            <p:nvPr/>
          </p:nvSpPr>
          <p:spPr>
            <a:xfrm>
              <a:off x="166452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4" name="object 2904"/>
            <p:cNvSpPr/>
            <p:nvPr/>
          </p:nvSpPr>
          <p:spPr>
            <a:xfrm>
              <a:off x="166478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5" name="object 2905"/>
            <p:cNvSpPr/>
            <p:nvPr/>
          </p:nvSpPr>
          <p:spPr>
            <a:xfrm>
              <a:off x="1664907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6" name="object 2906"/>
            <p:cNvSpPr/>
            <p:nvPr/>
          </p:nvSpPr>
          <p:spPr>
            <a:xfrm>
              <a:off x="1665033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7" name="object 2907"/>
            <p:cNvSpPr/>
            <p:nvPr/>
          </p:nvSpPr>
          <p:spPr>
            <a:xfrm>
              <a:off x="1665033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8" name="object 2908"/>
            <p:cNvSpPr/>
            <p:nvPr/>
          </p:nvSpPr>
          <p:spPr>
            <a:xfrm>
              <a:off x="1665160" y="42534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9" name="object 2909"/>
            <p:cNvSpPr/>
            <p:nvPr/>
          </p:nvSpPr>
          <p:spPr>
            <a:xfrm>
              <a:off x="1665287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0" name="object 2910"/>
            <p:cNvSpPr/>
            <p:nvPr/>
          </p:nvSpPr>
          <p:spPr>
            <a:xfrm>
              <a:off x="1665287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1" name="object 2911"/>
            <p:cNvSpPr/>
            <p:nvPr/>
          </p:nvSpPr>
          <p:spPr>
            <a:xfrm>
              <a:off x="166541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2" name="object 2912"/>
            <p:cNvSpPr/>
            <p:nvPr/>
          </p:nvSpPr>
          <p:spPr>
            <a:xfrm>
              <a:off x="166566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3" name="object 2913"/>
            <p:cNvSpPr/>
            <p:nvPr/>
          </p:nvSpPr>
          <p:spPr>
            <a:xfrm>
              <a:off x="166642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4" name="object 2914"/>
            <p:cNvSpPr/>
            <p:nvPr/>
          </p:nvSpPr>
          <p:spPr>
            <a:xfrm>
              <a:off x="166680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5" name="object 2915"/>
            <p:cNvSpPr/>
            <p:nvPr/>
          </p:nvSpPr>
          <p:spPr>
            <a:xfrm>
              <a:off x="1667441" y="42532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6" name="object 2916"/>
            <p:cNvSpPr/>
            <p:nvPr/>
          </p:nvSpPr>
          <p:spPr>
            <a:xfrm>
              <a:off x="166756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7" name="object 2917"/>
            <p:cNvSpPr/>
            <p:nvPr/>
          </p:nvSpPr>
          <p:spPr>
            <a:xfrm>
              <a:off x="1667695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8" name="object 2918"/>
            <p:cNvSpPr/>
            <p:nvPr/>
          </p:nvSpPr>
          <p:spPr>
            <a:xfrm>
              <a:off x="1667821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9" name="object 2919"/>
            <p:cNvSpPr/>
            <p:nvPr/>
          </p:nvSpPr>
          <p:spPr>
            <a:xfrm>
              <a:off x="1667948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0" name="object 2920"/>
            <p:cNvSpPr/>
            <p:nvPr/>
          </p:nvSpPr>
          <p:spPr>
            <a:xfrm>
              <a:off x="1667948" y="425316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1" name="object 2921"/>
            <p:cNvSpPr/>
            <p:nvPr/>
          </p:nvSpPr>
          <p:spPr>
            <a:xfrm>
              <a:off x="166896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2" name="object 2922"/>
            <p:cNvSpPr/>
            <p:nvPr/>
          </p:nvSpPr>
          <p:spPr>
            <a:xfrm>
              <a:off x="1670103" y="42535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3" name="object 2923"/>
            <p:cNvSpPr/>
            <p:nvPr/>
          </p:nvSpPr>
          <p:spPr>
            <a:xfrm>
              <a:off x="167022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4" name="object 2924"/>
            <p:cNvSpPr/>
            <p:nvPr/>
          </p:nvSpPr>
          <p:spPr>
            <a:xfrm>
              <a:off x="1670229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5" name="object 2925"/>
            <p:cNvSpPr/>
            <p:nvPr/>
          </p:nvSpPr>
          <p:spPr>
            <a:xfrm>
              <a:off x="1670356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6" name="object 2926"/>
            <p:cNvSpPr/>
            <p:nvPr/>
          </p:nvSpPr>
          <p:spPr>
            <a:xfrm>
              <a:off x="1670483" y="42536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7" name="object 2927"/>
            <p:cNvSpPr/>
            <p:nvPr/>
          </p:nvSpPr>
          <p:spPr>
            <a:xfrm>
              <a:off x="1670483" y="425324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8" name="object 2928"/>
            <p:cNvSpPr/>
            <p:nvPr/>
          </p:nvSpPr>
          <p:spPr>
            <a:xfrm>
              <a:off x="1670609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9" name="object 2929"/>
            <p:cNvSpPr/>
            <p:nvPr/>
          </p:nvSpPr>
          <p:spPr>
            <a:xfrm>
              <a:off x="1670990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0" name="object 2930"/>
            <p:cNvSpPr/>
            <p:nvPr/>
          </p:nvSpPr>
          <p:spPr>
            <a:xfrm>
              <a:off x="167200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1" name="object 2931"/>
            <p:cNvSpPr/>
            <p:nvPr/>
          </p:nvSpPr>
          <p:spPr>
            <a:xfrm>
              <a:off x="1672130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2" name="object 2932"/>
            <p:cNvSpPr/>
            <p:nvPr/>
          </p:nvSpPr>
          <p:spPr>
            <a:xfrm>
              <a:off x="1672764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3" name="object 2933"/>
            <p:cNvSpPr/>
            <p:nvPr/>
          </p:nvSpPr>
          <p:spPr>
            <a:xfrm>
              <a:off x="1672003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4" name="object 2934"/>
            <p:cNvSpPr/>
            <p:nvPr/>
          </p:nvSpPr>
          <p:spPr>
            <a:xfrm>
              <a:off x="1673017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5" name="object 2935"/>
            <p:cNvSpPr/>
            <p:nvPr/>
          </p:nvSpPr>
          <p:spPr>
            <a:xfrm>
              <a:off x="1673144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6" name="object 2936"/>
            <p:cNvSpPr/>
            <p:nvPr/>
          </p:nvSpPr>
          <p:spPr>
            <a:xfrm>
              <a:off x="1673271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7" name="object 2937"/>
            <p:cNvSpPr/>
            <p:nvPr/>
          </p:nvSpPr>
          <p:spPr>
            <a:xfrm>
              <a:off x="167479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8" name="object 2938"/>
            <p:cNvSpPr/>
            <p:nvPr/>
          </p:nvSpPr>
          <p:spPr>
            <a:xfrm>
              <a:off x="1675298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9" name="object 2939"/>
            <p:cNvSpPr/>
            <p:nvPr/>
          </p:nvSpPr>
          <p:spPr>
            <a:xfrm>
              <a:off x="1675425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0" name="object 2940"/>
            <p:cNvSpPr/>
            <p:nvPr/>
          </p:nvSpPr>
          <p:spPr>
            <a:xfrm>
              <a:off x="1675552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1" name="object 2941"/>
            <p:cNvSpPr/>
            <p:nvPr/>
          </p:nvSpPr>
          <p:spPr>
            <a:xfrm>
              <a:off x="1675679" y="42534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2" name="object 2942"/>
            <p:cNvSpPr/>
            <p:nvPr/>
          </p:nvSpPr>
          <p:spPr>
            <a:xfrm>
              <a:off x="1675805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3" name="object 2943"/>
            <p:cNvSpPr/>
            <p:nvPr/>
          </p:nvSpPr>
          <p:spPr>
            <a:xfrm>
              <a:off x="1675805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4" name="object 2944"/>
            <p:cNvSpPr/>
            <p:nvPr/>
          </p:nvSpPr>
          <p:spPr>
            <a:xfrm>
              <a:off x="1676312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5" name="object 2945"/>
            <p:cNvSpPr/>
            <p:nvPr/>
          </p:nvSpPr>
          <p:spPr>
            <a:xfrm>
              <a:off x="167669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6" name="object 2946"/>
            <p:cNvSpPr/>
            <p:nvPr/>
          </p:nvSpPr>
          <p:spPr>
            <a:xfrm>
              <a:off x="167783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7" name="object 2947"/>
            <p:cNvSpPr/>
            <p:nvPr/>
          </p:nvSpPr>
          <p:spPr>
            <a:xfrm>
              <a:off x="1677960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8" name="object 2948"/>
            <p:cNvSpPr/>
            <p:nvPr/>
          </p:nvSpPr>
          <p:spPr>
            <a:xfrm>
              <a:off x="1677199" y="425386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9" name="object 2949"/>
            <p:cNvSpPr/>
            <p:nvPr/>
          </p:nvSpPr>
          <p:spPr>
            <a:xfrm>
              <a:off x="1678340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0" name="object 2950"/>
            <p:cNvSpPr/>
            <p:nvPr/>
          </p:nvSpPr>
          <p:spPr>
            <a:xfrm>
              <a:off x="167834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1" name="object 2951"/>
            <p:cNvSpPr/>
            <p:nvPr/>
          </p:nvSpPr>
          <p:spPr>
            <a:xfrm>
              <a:off x="1678467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2" name="object 2952"/>
            <p:cNvSpPr/>
            <p:nvPr/>
          </p:nvSpPr>
          <p:spPr>
            <a:xfrm>
              <a:off x="167859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3" name="object 2953"/>
            <p:cNvSpPr/>
            <p:nvPr/>
          </p:nvSpPr>
          <p:spPr>
            <a:xfrm>
              <a:off x="167935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4" name="object 2954"/>
            <p:cNvSpPr/>
            <p:nvPr/>
          </p:nvSpPr>
          <p:spPr>
            <a:xfrm>
              <a:off x="168049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5" name="object 2955"/>
            <p:cNvSpPr/>
            <p:nvPr/>
          </p:nvSpPr>
          <p:spPr>
            <a:xfrm>
              <a:off x="1680621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6" name="object 2956"/>
            <p:cNvSpPr/>
            <p:nvPr/>
          </p:nvSpPr>
          <p:spPr>
            <a:xfrm>
              <a:off x="1680748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7" name="object 2957"/>
            <p:cNvSpPr/>
            <p:nvPr/>
          </p:nvSpPr>
          <p:spPr>
            <a:xfrm>
              <a:off x="168074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8" name="object 2958"/>
            <p:cNvSpPr/>
            <p:nvPr/>
          </p:nvSpPr>
          <p:spPr>
            <a:xfrm>
              <a:off x="1681001" y="42533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9" name="object 2959"/>
            <p:cNvSpPr/>
            <p:nvPr/>
          </p:nvSpPr>
          <p:spPr>
            <a:xfrm>
              <a:off x="1680114" y="4253802"/>
              <a:ext cx="1905" cy="635"/>
            </a:xfrm>
            <a:custGeom>
              <a:avLst/>
              <a:gdLst/>
              <a:ahLst/>
              <a:cxnLst/>
              <a:rect l="l" t="t" r="r" b="b"/>
              <a:pathLst>
                <a:path w="1905" h="635">
                  <a:moveTo>
                    <a:pt x="0" y="0"/>
                  </a:moveTo>
                  <a:lnTo>
                    <a:pt x="1774" y="0"/>
                  </a:lnTo>
                </a:path>
                <a:path w="1905" h="635">
                  <a:moveTo>
                    <a:pt x="126" y="12"/>
                  </a:moveTo>
                  <a:lnTo>
                    <a:pt x="1900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0" name="object 2960"/>
            <p:cNvSpPr/>
            <p:nvPr/>
          </p:nvSpPr>
          <p:spPr>
            <a:xfrm>
              <a:off x="168125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1" name="object 2961"/>
            <p:cNvSpPr/>
            <p:nvPr/>
          </p:nvSpPr>
          <p:spPr>
            <a:xfrm>
              <a:off x="1680621" y="4253878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10">
                  <a:moveTo>
                    <a:pt x="0" y="0"/>
                  </a:moveTo>
                  <a:lnTo>
                    <a:pt x="1774" y="0"/>
                  </a:lnTo>
                </a:path>
                <a:path w="3810">
                  <a:moveTo>
                    <a:pt x="1774" y="0"/>
                  </a:moveTo>
                  <a:lnTo>
                    <a:pt x="3548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2" name="object 2962"/>
            <p:cNvSpPr/>
            <p:nvPr/>
          </p:nvSpPr>
          <p:spPr>
            <a:xfrm>
              <a:off x="1683409" y="42535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3" name="object 2963"/>
            <p:cNvSpPr/>
            <p:nvPr/>
          </p:nvSpPr>
          <p:spPr>
            <a:xfrm>
              <a:off x="1683536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4" name="object 2964"/>
            <p:cNvSpPr/>
            <p:nvPr/>
          </p:nvSpPr>
          <p:spPr>
            <a:xfrm>
              <a:off x="1683663" y="425291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7"/>
                  </a:moveTo>
                  <a:lnTo>
                    <a:pt x="887" y="48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5" name="object 2965"/>
            <p:cNvSpPr/>
            <p:nvPr/>
          </p:nvSpPr>
          <p:spPr>
            <a:xfrm>
              <a:off x="1683663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6" name="object 2966"/>
            <p:cNvSpPr/>
            <p:nvPr/>
          </p:nvSpPr>
          <p:spPr>
            <a:xfrm>
              <a:off x="1683789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7" name="object 2967"/>
            <p:cNvSpPr/>
            <p:nvPr/>
          </p:nvSpPr>
          <p:spPr>
            <a:xfrm>
              <a:off x="168416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8" name="object 2968"/>
            <p:cNvSpPr/>
            <p:nvPr/>
          </p:nvSpPr>
          <p:spPr>
            <a:xfrm>
              <a:off x="168442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9" name="object 2969"/>
            <p:cNvSpPr/>
            <p:nvPr/>
          </p:nvSpPr>
          <p:spPr>
            <a:xfrm>
              <a:off x="168594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0" name="object 2970"/>
            <p:cNvSpPr/>
            <p:nvPr/>
          </p:nvSpPr>
          <p:spPr>
            <a:xfrm>
              <a:off x="1686070" y="42535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1" name="object 2971"/>
            <p:cNvSpPr/>
            <p:nvPr/>
          </p:nvSpPr>
          <p:spPr>
            <a:xfrm>
              <a:off x="1686070" y="42535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2" name="object 2972"/>
            <p:cNvSpPr/>
            <p:nvPr/>
          </p:nvSpPr>
          <p:spPr>
            <a:xfrm>
              <a:off x="1686324" y="4239256"/>
              <a:ext cx="0" cy="15240"/>
            </a:xfrm>
            <a:custGeom>
              <a:avLst/>
              <a:gdLst/>
              <a:ahLst/>
              <a:cxnLst/>
              <a:rect l="l" t="t" r="r" b="b"/>
              <a:pathLst>
                <a:path h="15239">
                  <a:moveTo>
                    <a:pt x="0" y="1463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3" name="object 2973"/>
            <p:cNvSpPr/>
            <p:nvPr/>
          </p:nvSpPr>
          <p:spPr>
            <a:xfrm>
              <a:off x="1686324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4" name="object 2974"/>
            <p:cNvSpPr/>
            <p:nvPr/>
          </p:nvSpPr>
          <p:spPr>
            <a:xfrm>
              <a:off x="1685563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5" name="object 2975"/>
            <p:cNvSpPr/>
            <p:nvPr/>
          </p:nvSpPr>
          <p:spPr>
            <a:xfrm>
              <a:off x="168721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6" name="object 2976"/>
            <p:cNvSpPr/>
            <p:nvPr/>
          </p:nvSpPr>
          <p:spPr>
            <a:xfrm>
              <a:off x="168746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7" name="object 2977"/>
            <p:cNvSpPr/>
            <p:nvPr/>
          </p:nvSpPr>
          <p:spPr>
            <a:xfrm>
              <a:off x="168771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8" name="object 2978"/>
            <p:cNvSpPr/>
            <p:nvPr/>
          </p:nvSpPr>
          <p:spPr>
            <a:xfrm>
              <a:off x="1687845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9" name="object 2979"/>
            <p:cNvSpPr/>
            <p:nvPr/>
          </p:nvSpPr>
          <p:spPr>
            <a:xfrm>
              <a:off x="168797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0" name="object 2980"/>
            <p:cNvSpPr/>
            <p:nvPr/>
          </p:nvSpPr>
          <p:spPr>
            <a:xfrm>
              <a:off x="1688605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1" name="object 2981"/>
            <p:cNvSpPr/>
            <p:nvPr/>
          </p:nvSpPr>
          <p:spPr>
            <a:xfrm>
              <a:off x="1688732" y="425318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2" name="object 2982"/>
            <p:cNvSpPr/>
            <p:nvPr/>
          </p:nvSpPr>
          <p:spPr>
            <a:xfrm>
              <a:off x="1688858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3" name="object 2983"/>
            <p:cNvSpPr/>
            <p:nvPr/>
          </p:nvSpPr>
          <p:spPr>
            <a:xfrm>
              <a:off x="1688858" y="4245244"/>
              <a:ext cx="0" cy="8890"/>
            </a:xfrm>
            <a:custGeom>
              <a:avLst/>
              <a:gdLst/>
              <a:ahLst/>
              <a:cxnLst/>
              <a:rect l="l" t="t" r="r" b="b"/>
              <a:pathLst>
                <a:path h="8889">
                  <a:moveTo>
                    <a:pt x="0" y="864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4" name="object 2984"/>
            <p:cNvSpPr/>
            <p:nvPr/>
          </p:nvSpPr>
          <p:spPr>
            <a:xfrm>
              <a:off x="1688985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5" name="object 2985"/>
            <p:cNvSpPr/>
            <p:nvPr/>
          </p:nvSpPr>
          <p:spPr>
            <a:xfrm>
              <a:off x="168923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6" name="object 2986"/>
            <p:cNvSpPr/>
            <p:nvPr/>
          </p:nvSpPr>
          <p:spPr>
            <a:xfrm>
              <a:off x="168999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7" name="object 2987"/>
            <p:cNvSpPr/>
            <p:nvPr/>
          </p:nvSpPr>
          <p:spPr>
            <a:xfrm>
              <a:off x="169025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8" name="object 2988"/>
            <p:cNvSpPr/>
            <p:nvPr/>
          </p:nvSpPr>
          <p:spPr>
            <a:xfrm>
              <a:off x="169101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9" name="object 2989"/>
            <p:cNvSpPr/>
            <p:nvPr/>
          </p:nvSpPr>
          <p:spPr>
            <a:xfrm>
              <a:off x="1691266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0" name="object 2990"/>
            <p:cNvSpPr/>
            <p:nvPr/>
          </p:nvSpPr>
          <p:spPr>
            <a:xfrm>
              <a:off x="1691393" y="42534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1" name="object 2991"/>
            <p:cNvSpPr/>
            <p:nvPr/>
          </p:nvSpPr>
          <p:spPr>
            <a:xfrm>
              <a:off x="1690506" y="4252985"/>
              <a:ext cx="1905" cy="1270"/>
            </a:xfrm>
            <a:custGeom>
              <a:avLst/>
              <a:gdLst/>
              <a:ahLst/>
              <a:cxnLst/>
              <a:rect l="l" t="t" r="r" b="b"/>
              <a:pathLst>
                <a:path w="1905" h="1270">
                  <a:moveTo>
                    <a:pt x="0" y="886"/>
                  </a:moveTo>
                  <a:lnTo>
                    <a:pt x="1774" y="886"/>
                  </a:lnTo>
                </a:path>
                <a:path w="1905" h="1270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2" name="object 2992"/>
            <p:cNvSpPr/>
            <p:nvPr/>
          </p:nvSpPr>
          <p:spPr>
            <a:xfrm>
              <a:off x="169177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3" name="object 2993"/>
            <p:cNvSpPr/>
            <p:nvPr/>
          </p:nvSpPr>
          <p:spPr>
            <a:xfrm>
              <a:off x="169278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4" name="object 2994"/>
            <p:cNvSpPr/>
            <p:nvPr/>
          </p:nvSpPr>
          <p:spPr>
            <a:xfrm>
              <a:off x="169380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5" name="object 2995"/>
            <p:cNvSpPr/>
            <p:nvPr/>
          </p:nvSpPr>
          <p:spPr>
            <a:xfrm>
              <a:off x="1693928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6" name="object 2996"/>
            <p:cNvSpPr/>
            <p:nvPr/>
          </p:nvSpPr>
          <p:spPr>
            <a:xfrm>
              <a:off x="1693928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7" name="object 2997"/>
            <p:cNvSpPr/>
            <p:nvPr/>
          </p:nvSpPr>
          <p:spPr>
            <a:xfrm>
              <a:off x="1694054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8" name="object 2998"/>
            <p:cNvSpPr/>
            <p:nvPr/>
          </p:nvSpPr>
          <p:spPr>
            <a:xfrm>
              <a:off x="1694181" y="42533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9" name="object 2999"/>
            <p:cNvSpPr/>
            <p:nvPr/>
          </p:nvSpPr>
          <p:spPr>
            <a:xfrm>
              <a:off x="1694308" y="425242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34"/>
                  </a:moveTo>
                  <a:lnTo>
                    <a:pt x="887" y="73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0" name="object 3000"/>
            <p:cNvSpPr/>
            <p:nvPr/>
          </p:nvSpPr>
          <p:spPr>
            <a:xfrm>
              <a:off x="169456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1" name="object 3001"/>
            <p:cNvSpPr/>
            <p:nvPr/>
          </p:nvSpPr>
          <p:spPr>
            <a:xfrm>
              <a:off x="169532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2" name="object 3002"/>
            <p:cNvSpPr/>
            <p:nvPr/>
          </p:nvSpPr>
          <p:spPr>
            <a:xfrm>
              <a:off x="169595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3" name="object 3003"/>
            <p:cNvSpPr/>
            <p:nvPr/>
          </p:nvSpPr>
          <p:spPr>
            <a:xfrm>
              <a:off x="169646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4" name="object 3004"/>
            <p:cNvSpPr/>
            <p:nvPr/>
          </p:nvSpPr>
          <p:spPr>
            <a:xfrm>
              <a:off x="1696589" y="42535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5" name="object 3005"/>
            <p:cNvSpPr/>
            <p:nvPr/>
          </p:nvSpPr>
          <p:spPr>
            <a:xfrm>
              <a:off x="1696716" y="425324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6" name="object 3006"/>
            <p:cNvSpPr/>
            <p:nvPr/>
          </p:nvSpPr>
          <p:spPr>
            <a:xfrm>
              <a:off x="169684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7" name="object 3007"/>
            <p:cNvSpPr/>
            <p:nvPr/>
          </p:nvSpPr>
          <p:spPr>
            <a:xfrm>
              <a:off x="1696969" y="42535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8" name="object 3008"/>
            <p:cNvSpPr/>
            <p:nvPr/>
          </p:nvSpPr>
          <p:spPr>
            <a:xfrm>
              <a:off x="169696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9" name="object 3009"/>
            <p:cNvSpPr/>
            <p:nvPr/>
          </p:nvSpPr>
          <p:spPr>
            <a:xfrm>
              <a:off x="169887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0" name="object 3010"/>
            <p:cNvSpPr/>
            <p:nvPr/>
          </p:nvSpPr>
          <p:spPr>
            <a:xfrm>
              <a:off x="1699123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1" name="object 3011"/>
            <p:cNvSpPr/>
            <p:nvPr/>
          </p:nvSpPr>
          <p:spPr>
            <a:xfrm>
              <a:off x="1699250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2" name="object 3012"/>
            <p:cNvSpPr/>
            <p:nvPr/>
          </p:nvSpPr>
          <p:spPr>
            <a:xfrm>
              <a:off x="1699377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3" name="object 3013"/>
            <p:cNvSpPr/>
            <p:nvPr/>
          </p:nvSpPr>
          <p:spPr>
            <a:xfrm>
              <a:off x="1699504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4" name="object 3014"/>
            <p:cNvSpPr/>
            <p:nvPr/>
          </p:nvSpPr>
          <p:spPr>
            <a:xfrm>
              <a:off x="1699630" y="42535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5" name="object 3015"/>
            <p:cNvSpPr/>
            <p:nvPr/>
          </p:nvSpPr>
          <p:spPr>
            <a:xfrm>
              <a:off x="169975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6" name="object 3016"/>
            <p:cNvSpPr/>
            <p:nvPr/>
          </p:nvSpPr>
          <p:spPr>
            <a:xfrm>
              <a:off x="170077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7" name="object 3017"/>
            <p:cNvSpPr/>
            <p:nvPr/>
          </p:nvSpPr>
          <p:spPr>
            <a:xfrm>
              <a:off x="170127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8" name="object 3018"/>
            <p:cNvSpPr/>
            <p:nvPr/>
          </p:nvSpPr>
          <p:spPr>
            <a:xfrm>
              <a:off x="170165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9" name="object 3019"/>
            <p:cNvSpPr/>
            <p:nvPr/>
          </p:nvSpPr>
          <p:spPr>
            <a:xfrm>
              <a:off x="1701785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0" name="object 3020"/>
            <p:cNvSpPr/>
            <p:nvPr/>
          </p:nvSpPr>
          <p:spPr>
            <a:xfrm>
              <a:off x="1701911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1" name="object 3021"/>
            <p:cNvSpPr/>
            <p:nvPr/>
          </p:nvSpPr>
          <p:spPr>
            <a:xfrm>
              <a:off x="1701911" y="4251447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21"/>
                  </a:moveTo>
                  <a:lnTo>
                    <a:pt x="887" y="122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2" name="object 3022"/>
            <p:cNvSpPr/>
            <p:nvPr/>
          </p:nvSpPr>
          <p:spPr>
            <a:xfrm>
              <a:off x="1702038" y="425301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6"/>
                  </a:moveTo>
                  <a:lnTo>
                    <a:pt x="887" y="43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3" name="object 3023"/>
            <p:cNvSpPr/>
            <p:nvPr/>
          </p:nvSpPr>
          <p:spPr>
            <a:xfrm>
              <a:off x="1702165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4" name="object 3024"/>
            <p:cNvSpPr/>
            <p:nvPr/>
          </p:nvSpPr>
          <p:spPr>
            <a:xfrm>
              <a:off x="1702292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5" name="object 3025"/>
            <p:cNvSpPr/>
            <p:nvPr/>
          </p:nvSpPr>
          <p:spPr>
            <a:xfrm>
              <a:off x="170241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6" name="object 3026"/>
            <p:cNvSpPr/>
            <p:nvPr/>
          </p:nvSpPr>
          <p:spPr>
            <a:xfrm>
              <a:off x="1704319" y="425310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7" name="object 3027"/>
            <p:cNvSpPr/>
            <p:nvPr/>
          </p:nvSpPr>
          <p:spPr>
            <a:xfrm>
              <a:off x="1704446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8" name="object 3028"/>
            <p:cNvSpPr/>
            <p:nvPr/>
          </p:nvSpPr>
          <p:spPr>
            <a:xfrm>
              <a:off x="1704573" y="42534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9" name="object 3029"/>
            <p:cNvSpPr/>
            <p:nvPr/>
          </p:nvSpPr>
          <p:spPr>
            <a:xfrm>
              <a:off x="1704699" y="42535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0" name="object 3030"/>
            <p:cNvSpPr/>
            <p:nvPr/>
          </p:nvSpPr>
          <p:spPr>
            <a:xfrm>
              <a:off x="170482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1" name="object 3031"/>
            <p:cNvSpPr/>
            <p:nvPr/>
          </p:nvSpPr>
          <p:spPr>
            <a:xfrm>
              <a:off x="1704826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2" name="object 3032"/>
            <p:cNvSpPr/>
            <p:nvPr/>
          </p:nvSpPr>
          <p:spPr>
            <a:xfrm>
              <a:off x="170495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3" name="object 3033"/>
            <p:cNvSpPr/>
            <p:nvPr/>
          </p:nvSpPr>
          <p:spPr>
            <a:xfrm>
              <a:off x="170660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4" name="object 3034"/>
            <p:cNvSpPr/>
            <p:nvPr/>
          </p:nvSpPr>
          <p:spPr>
            <a:xfrm>
              <a:off x="170685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5" name="object 3035"/>
            <p:cNvSpPr/>
            <p:nvPr/>
          </p:nvSpPr>
          <p:spPr>
            <a:xfrm>
              <a:off x="1706981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6" name="object 3036"/>
            <p:cNvSpPr/>
            <p:nvPr/>
          </p:nvSpPr>
          <p:spPr>
            <a:xfrm>
              <a:off x="170710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7" name="object 3037"/>
            <p:cNvSpPr/>
            <p:nvPr/>
          </p:nvSpPr>
          <p:spPr>
            <a:xfrm>
              <a:off x="1707234" y="42534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8" name="object 3038"/>
            <p:cNvSpPr/>
            <p:nvPr/>
          </p:nvSpPr>
          <p:spPr>
            <a:xfrm>
              <a:off x="1707361" y="425313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9" name="object 3039"/>
            <p:cNvSpPr/>
            <p:nvPr/>
          </p:nvSpPr>
          <p:spPr>
            <a:xfrm>
              <a:off x="170812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0" name="object 3040"/>
            <p:cNvSpPr/>
            <p:nvPr/>
          </p:nvSpPr>
          <p:spPr>
            <a:xfrm>
              <a:off x="170951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1" name="object 3041"/>
            <p:cNvSpPr/>
            <p:nvPr/>
          </p:nvSpPr>
          <p:spPr>
            <a:xfrm>
              <a:off x="1709642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2" name="object 3042"/>
            <p:cNvSpPr/>
            <p:nvPr/>
          </p:nvSpPr>
          <p:spPr>
            <a:xfrm>
              <a:off x="1709769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3" name="object 3043"/>
            <p:cNvSpPr/>
            <p:nvPr/>
          </p:nvSpPr>
          <p:spPr>
            <a:xfrm>
              <a:off x="1709895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4" name="object 3044"/>
            <p:cNvSpPr/>
            <p:nvPr/>
          </p:nvSpPr>
          <p:spPr>
            <a:xfrm>
              <a:off x="1710022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5" name="object 3045"/>
            <p:cNvSpPr/>
            <p:nvPr/>
          </p:nvSpPr>
          <p:spPr>
            <a:xfrm>
              <a:off x="171002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6" name="object 3046"/>
            <p:cNvSpPr/>
            <p:nvPr/>
          </p:nvSpPr>
          <p:spPr>
            <a:xfrm>
              <a:off x="1709262" y="4253865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4">
                  <a:moveTo>
                    <a:pt x="0" y="0"/>
                  </a:moveTo>
                  <a:lnTo>
                    <a:pt x="1774" y="0"/>
                  </a:lnTo>
                </a:path>
                <a:path w="4444">
                  <a:moveTo>
                    <a:pt x="2154" y="0"/>
                  </a:moveTo>
                  <a:lnTo>
                    <a:pt x="3928" y="0"/>
                  </a:lnTo>
                </a:path>
                <a:path w="4444">
                  <a:moveTo>
                    <a:pt x="2281" y="0"/>
                  </a:moveTo>
                  <a:lnTo>
                    <a:pt x="4055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7" name="object 3047"/>
            <p:cNvSpPr/>
            <p:nvPr/>
          </p:nvSpPr>
          <p:spPr>
            <a:xfrm>
              <a:off x="1712557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8" name="object 3048"/>
            <p:cNvSpPr/>
            <p:nvPr/>
          </p:nvSpPr>
          <p:spPr>
            <a:xfrm>
              <a:off x="1712683" y="425302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9" name="object 3049"/>
            <p:cNvSpPr/>
            <p:nvPr/>
          </p:nvSpPr>
          <p:spPr>
            <a:xfrm>
              <a:off x="171281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0" name="object 3050"/>
            <p:cNvSpPr/>
            <p:nvPr/>
          </p:nvSpPr>
          <p:spPr>
            <a:xfrm>
              <a:off x="171306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1" name="object 3051"/>
            <p:cNvSpPr/>
            <p:nvPr/>
          </p:nvSpPr>
          <p:spPr>
            <a:xfrm>
              <a:off x="171483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2" name="object 3052"/>
            <p:cNvSpPr/>
            <p:nvPr/>
          </p:nvSpPr>
          <p:spPr>
            <a:xfrm>
              <a:off x="1714077" y="425387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3" name="object 3053"/>
            <p:cNvSpPr/>
            <p:nvPr/>
          </p:nvSpPr>
          <p:spPr>
            <a:xfrm>
              <a:off x="1715218" y="425166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13"/>
                  </a:moveTo>
                  <a:lnTo>
                    <a:pt x="887" y="1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4" name="object 3054"/>
            <p:cNvSpPr/>
            <p:nvPr/>
          </p:nvSpPr>
          <p:spPr>
            <a:xfrm>
              <a:off x="1715345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5" name="object 3055"/>
            <p:cNvSpPr/>
            <p:nvPr/>
          </p:nvSpPr>
          <p:spPr>
            <a:xfrm>
              <a:off x="1715345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6" name="object 3056"/>
            <p:cNvSpPr/>
            <p:nvPr/>
          </p:nvSpPr>
          <p:spPr>
            <a:xfrm>
              <a:off x="1714711" y="4253878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7" name="object 3057"/>
            <p:cNvSpPr/>
            <p:nvPr/>
          </p:nvSpPr>
          <p:spPr>
            <a:xfrm>
              <a:off x="1717119" y="425266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13"/>
                  </a:moveTo>
                  <a:lnTo>
                    <a:pt x="887" y="6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8" name="object 3058"/>
            <p:cNvSpPr/>
            <p:nvPr/>
          </p:nvSpPr>
          <p:spPr>
            <a:xfrm>
              <a:off x="171737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9" name="object 3059"/>
            <p:cNvSpPr/>
            <p:nvPr/>
          </p:nvSpPr>
          <p:spPr>
            <a:xfrm>
              <a:off x="171737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0" name="object 3060"/>
            <p:cNvSpPr/>
            <p:nvPr/>
          </p:nvSpPr>
          <p:spPr>
            <a:xfrm>
              <a:off x="1716612" y="425386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1" name="object 3061"/>
            <p:cNvSpPr/>
            <p:nvPr/>
          </p:nvSpPr>
          <p:spPr>
            <a:xfrm>
              <a:off x="1717753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2" name="object 3062"/>
            <p:cNvSpPr/>
            <p:nvPr/>
          </p:nvSpPr>
          <p:spPr>
            <a:xfrm>
              <a:off x="1717879" y="425324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3" name="object 3063"/>
            <p:cNvSpPr/>
            <p:nvPr/>
          </p:nvSpPr>
          <p:spPr>
            <a:xfrm>
              <a:off x="1718006" y="42534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4" name="object 3064"/>
            <p:cNvSpPr/>
            <p:nvPr/>
          </p:nvSpPr>
          <p:spPr>
            <a:xfrm>
              <a:off x="171952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5" name="object 3065"/>
            <p:cNvSpPr/>
            <p:nvPr/>
          </p:nvSpPr>
          <p:spPr>
            <a:xfrm>
              <a:off x="1719780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6" name="object 3066"/>
            <p:cNvSpPr/>
            <p:nvPr/>
          </p:nvSpPr>
          <p:spPr>
            <a:xfrm>
              <a:off x="172016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7" name="object 3067"/>
            <p:cNvSpPr/>
            <p:nvPr/>
          </p:nvSpPr>
          <p:spPr>
            <a:xfrm>
              <a:off x="1719400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8" name="object 3068"/>
            <p:cNvSpPr/>
            <p:nvPr/>
          </p:nvSpPr>
          <p:spPr>
            <a:xfrm>
              <a:off x="1720414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9" name="object 3069"/>
            <p:cNvSpPr/>
            <p:nvPr/>
          </p:nvSpPr>
          <p:spPr>
            <a:xfrm>
              <a:off x="1720541" y="42535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0" name="object 3070"/>
            <p:cNvSpPr/>
            <p:nvPr/>
          </p:nvSpPr>
          <p:spPr>
            <a:xfrm>
              <a:off x="1720667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1" name="object 3071"/>
            <p:cNvSpPr/>
            <p:nvPr/>
          </p:nvSpPr>
          <p:spPr>
            <a:xfrm>
              <a:off x="1720667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2" name="object 3072"/>
            <p:cNvSpPr/>
            <p:nvPr/>
          </p:nvSpPr>
          <p:spPr>
            <a:xfrm>
              <a:off x="172218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3" name="object 3073"/>
            <p:cNvSpPr/>
            <p:nvPr/>
          </p:nvSpPr>
          <p:spPr>
            <a:xfrm>
              <a:off x="172256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4" name="object 3074"/>
            <p:cNvSpPr/>
            <p:nvPr/>
          </p:nvSpPr>
          <p:spPr>
            <a:xfrm>
              <a:off x="1722822" y="42535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5" name="object 3075"/>
            <p:cNvSpPr/>
            <p:nvPr/>
          </p:nvSpPr>
          <p:spPr>
            <a:xfrm>
              <a:off x="1722948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6" name="object 3076"/>
            <p:cNvSpPr/>
            <p:nvPr/>
          </p:nvSpPr>
          <p:spPr>
            <a:xfrm>
              <a:off x="1723075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7" name="object 3077"/>
            <p:cNvSpPr/>
            <p:nvPr/>
          </p:nvSpPr>
          <p:spPr>
            <a:xfrm>
              <a:off x="1723075" y="4246371"/>
              <a:ext cx="0" cy="7620"/>
            </a:xfrm>
            <a:custGeom>
              <a:avLst/>
              <a:gdLst/>
              <a:ahLst/>
              <a:cxnLst/>
              <a:rect l="l" t="t" r="r" b="b"/>
              <a:pathLst>
                <a:path h="7620">
                  <a:moveTo>
                    <a:pt x="0" y="7519"/>
                  </a:moveTo>
                  <a:lnTo>
                    <a:pt x="0" y="0"/>
                  </a:lnTo>
                </a:path>
                <a:path h="7620">
                  <a:moveTo>
                    <a:pt x="0" y="7519"/>
                  </a:moveTo>
                  <a:lnTo>
                    <a:pt x="0" y="750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8" name="object 3078"/>
            <p:cNvSpPr/>
            <p:nvPr/>
          </p:nvSpPr>
          <p:spPr>
            <a:xfrm>
              <a:off x="1723329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9" name="object 3079"/>
            <p:cNvSpPr/>
            <p:nvPr/>
          </p:nvSpPr>
          <p:spPr>
            <a:xfrm>
              <a:off x="172332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0" name="object 3080"/>
            <p:cNvSpPr/>
            <p:nvPr/>
          </p:nvSpPr>
          <p:spPr>
            <a:xfrm>
              <a:off x="1723329" y="4253878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633" y="0"/>
                  </a:moveTo>
                  <a:lnTo>
                    <a:pt x="2407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1" name="object 3081"/>
            <p:cNvSpPr/>
            <p:nvPr/>
          </p:nvSpPr>
          <p:spPr>
            <a:xfrm>
              <a:off x="1725483" y="42536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2" name="object 3082"/>
            <p:cNvSpPr/>
            <p:nvPr/>
          </p:nvSpPr>
          <p:spPr>
            <a:xfrm>
              <a:off x="1725736" y="425206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11"/>
                  </a:moveTo>
                  <a:lnTo>
                    <a:pt x="887" y="91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3" name="object 3083"/>
            <p:cNvSpPr/>
            <p:nvPr/>
          </p:nvSpPr>
          <p:spPr>
            <a:xfrm>
              <a:off x="1725863" y="425302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4" name="object 3084"/>
            <p:cNvSpPr/>
            <p:nvPr/>
          </p:nvSpPr>
          <p:spPr>
            <a:xfrm>
              <a:off x="1725863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5" name="object 3085"/>
            <p:cNvSpPr/>
            <p:nvPr/>
          </p:nvSpPr>
          <p:spPr>
            <a:xfrm>
              <a:off x="1725990" y="42536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6" name="object 3086"/>
            <p:cNvSpPr/>
            <p:nvPr/>
          </p:nvSpPr>
          <p:spPr>
            <a:xfrm>
              <a:off x="172801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7" name="object 3087"/>
            <p:cNvSpPr/>
            <p:nvPr/>
          </p:nvSpPr>
          <p:spPr>
            <a:xfrm>
              <a:off x="1728144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8" name="object 3088"/>
            <p:cNvSpPr/>
            <p:nvPr/>
          </p:nvSpPr>
          <p:spPr>
            <a:xfrm>
              <a:off x="1728271" y="425302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9" name="object 3089"/>
            <p:cNvSpPr/>
            <p:nvPr/>
          </p:nvSpPr>
          <p:spPr>
            <a:xfrm>
              <a:off x="172827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0" name="object 3090"/>
            <p:cNvSpPr/>
            <p:nvPr/>
          </p:nvSpPr>
          <p:spPr>
            <a:xfrm>
              <a:off x="1728398" y="42533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1" name="object 3091"/>
            <p:cNvSpPr/>
            <p:nvPr/>
          </p:nvSpPr>
          <p:spPr>
            <a:xfrm>
              <a:off x="1728398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2" name="object 3092"/>
            <p:cNvSpPr/>
            <p:nvPr/>
          </p:nvSpPr>
          <p:spPr>
            <a:xfrm>
              <a:off x="1728651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3" name="object 3093"/>
            <p:cNvSpPr/>
            <p:nvPr/>
          </p:nvSpPr>
          <p:spPr>
            <a:xfrm>
              <a:off x="172966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4" name="object 3094"/>
            <p:cNvSpPr/>
            <p:nvPr/>
          </p:nvSpPr>
          <p:spPr>
            <a:xfrm>
              <a:off x="173055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5" name="object 3095"/>
            <p:cNvSpPr/>
            <p:nvPr/>
          </p:nvSpPr>
          <p:spPr>
            <a:xfrm>
              <a:off x="173067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6" name="object 3096"/>
            <p:cNvSpPr/>
            <p:nvPr/>
          </p:nvSpPr>
          <p:spPr>
            <a:xfrm>
              <a:off x="1730806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7" name="object 3097"/>
            <p:cNvSpPr/>
            <p:nvPr/>
          </p:nvSpPr>
          <p:spPr>
            <a:xfrm>
              <a:off x="1730932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8" name="object 3098"/>
            <p:cNvSpPr/>
            <p:nvPr/>
          </p:nvSpPr>
          <p:spPr>
            <a:xfrm>
              <a:off x="1731059" y="4175582"/>
              <a:ext cx="0" cy="78740"/>
            </a:xfrm>
            <a:custGeom>
              <a:avLst/>
              <a:gdLst/>
              <a:ahLst/>
              <a:cxnLst/>
              <a:rect l="l" t="t" r="r" b="b"/>
              <a:pathLst>
                <a:path h="78739">
                  <a:moveTo>
                    <a:pt x="0" y="78308"/>
                  </a:moveTo>
                  <a:lnTo>
                    <a:pt x="0" y="73346"/>
                  </a:lnTo>
                </a:path>
                <a:path h="78739">
                  <a:moveTo>
                    <a:pt x="0" y="7830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9" name="object 3099"/>
            <p:cNvSpPr/>
            <p:nvPr/>
          </p:nvSpPr>
          <p:spPr>
            <a:xfrm>
              <a:off x="173131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0" name="object 3100"/>
            <p:cNvSpPr/>
            <p:nvPr/>
          </p:nvSpPr>
          <p:spPr>
            <a:xfrm>
              <a:off x="173283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1" name="object 3101"/>
            <p:cNvSpPr/>
            <p:nvPr/>
          </p:nvSpPr>
          <p:spPr>
            <a:xfrm>
              <a:off x="1732200" y="425387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2" name="object 3102"/>
            <p:cNvSpPr/>
            <p:nvPr/>
          </p:nvSpPr>
          <p:spPr>
            <a:xfrm>
              <a:off x="1733467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3" name="object 3103"/>
            <p:cNvSpPr/>
            <p:nvPr/>
          </p:nvSpPr>
          <p:spPr>
            <a:xfrm>
              <a:off x="1733720" y="425220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41"/>
                  </a:moveTo>
                  <a:lnTo>
                    <a:pt x="887" y="84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4" name="object 3104"/>
            <p:cNvSpPr/>
            <p:nvPr/>
          </p:nvSpPr>
          <p:spPr>
            <a:xfrm>
              <a:off x="1733720" y="4237269"/>
              <a:ext cx="0" cy="17145"/>
            </a:xfrm>
            <a:custGeom>
              <a:avLst/>
              <a:gdLst/>
              <a:ahLst/>
              <a:cxnLst/>
              <a:rect l="l" t="t" r="r" b="b"/>
              <a:pathLst>
                <a:path h="17145">
                  <a:moveTo>
                    <a:pt x="0" y="1662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5" name="object 3105"/>
            <p:cNvSpPr/>
            <p:nvPr/>
          </p:nvSpPr>
          <p:spPr>
            <a:xfrm>
              <a:off x="173410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6" name="object 3106"/>
            <p:cNvSpPr/>
            <p:nvPr/>
          </p:nvSpPr>
          <p:spPr>
            <a:xfrm>
              <a:off x="173486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7" name="object 3107"/>
            <p:cNvSpPr/>
            <p:nvPr/>
          </p:nvSpPr>
          <p:spPr>
            <a:xfrm>
              <a:off x="173536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8" name="object 3108"/>
            <p:cNvSpPr/>
            <p:nvPr/>
          </p:nvSpPr>
          <p:spPr>
            <a:xfrm>
              <a:off x="173574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9" name="object 3109"/>
            <p:cNvSpPr/>
            <p:nvPr/>
          </p:nvSpPr>
          <p:spPr>
            <a:xfrm>
              <a:off x="1735875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0" name="object 3110"/>
            <p:cNvSpPr/>
            <p:nvPr/>
          </p:nvSpPr>
          <p:spPr>
            <a:xfrm>
              <a:off x="1736128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1" name="object 3111"/>
            <p:cNvSpPr/>
            <p:nvPr/>
          </p:nvSpPr>
          <p:spPr>
            <a:xfrm>
              <a:off x="173625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2" name="object 3112"/>
            <p:cNvSpPr/>
            <p:nvPr/>
          </p:nvSpPr>
          <p:spPr>
            <a:xfrm>
              <a:off x="1736255" y="42534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3" name="object 3113"/>
            <p:cNvSpPr/>
            <p:nvPr/>
          </p:nvSpPr>
          <p:spPr>
            <a:xfrm>
              <a:off x="1736382" y="4250548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70"/>
                  </a:moveTo>
                  <a:lnTo>
                    <a:pt x="887" y="1670"/>
                  </a:lnTo>
                </a:path>
              </a:pathLst>
            </a:custGeom>
            <a:ln w="3341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4" name="object 3114"/>
            <p:cNvSpPr/>
            <p:nvPr/>
          </p:nvSpPr>
          <p:spPr>
            <a:xfrm>
              <a:off x="173752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5" name="object 3115"/>
            <p:cNvSpPr/>
            <p:nvPr/>
          </p:nvSpPr>
          <p:spPr>
            <a:xfrm>
              <a:off x="173815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6" name="object 3116"/>
            <p:cNvSpPr/>
            <p:nvPr/>
          </p:nvSpPr>
          <p:spPr>
            <a:xfrm>
              <a:off x="173853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7" name="object 3117"/>
            <p:cNvSpPr/>
            <p:nvPr/>
          </p:nvSpPr>
          <p:spPr>
            <a:xfrm>
              <a:off x="1738536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8" name="object 3118"/>
            <p:cNvSpPr/>
            <p:nvPr/>
          </p:nvSpPr>
          <p:spPr>
            <a:xfrm>
              <a:off x="1738663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9" name="object 3119"/>
            <p:cNvSpPr/>
            <p:nvPr/>
          </p:nvSpPr>
          <p:spPr>
            <a:xfrm>
              <a:off x="1738790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0" name="object 3120"/>
            <p:cNvSpPr/>
            <p:nvPr/>
          </p:nvSpPr>
          <p:spPr>
            <a:xfrm>
              <a:off x="1738916" y="42532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1" name="object 3121"/>
            <p:cNvSpPr/>
            <p:nvPr/>
          </p:nvSpPr>
          <p:spPr>
            <a:xfrm>
              <a:off x="1738916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2" name="object 3122"/>
            <p:cNvSpPr/>
            <p:nvPr/>
          </p:nvSpPr>
          <p:spPr>
            <a:xfrm>
              <a:off x="1739043" y="425323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3" name="object 3123"/>
            <p:cNvSpPr/>
            <p:nvPr/>
          </p:nvSpPr>
          <p:spPr>
            <a:xfrm>
              <a:off x="173942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4" name="object 3124"/>
            <p:cNvSpPr/>
            <p:nvPr/>
          </p:nvSpPr>
          <p:spPr>
            <a:xfrm>
              <a:off x="174056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5" name="object 3125"/>
            <p:cNvSpPr/>
            <p:nvPr/>
          </p:nvSpPr>
          <p:spPr>
            <a:xfrm>
              <a:off x="174107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6" name="object 3126"/>
            <p:cNvSpPr/>
            <p:nvPr/>
          </p:nvSpPr>
          <p:spPr>
            <a:xfrm>
              <a:off x="1741197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7" name="object 3127"/>
            <p:cNvSpPr/>
            <p:nvPr/>
          </p:nvSpPr>
          <p:spPr>
            <a:xfrm>
              <a:off x="1741451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8" name="object 3128"/>
            <p:cNvSpPr/>
            <p:nvPr/>
          </p:nvSpPr>
          <p:spPr>
            <a:xfrm>
              <a:off x="1741451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9" name="object 3129"/>
            <p:cNvSpPr/>
            <p:nvPr/>
          </p:nvSpPr>
          <p:spPr>
            <a:xfrm>
              <a:off x="1741578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0" name="object 3130"/>
            <p:cNvSpPr/>
            <p:nvPr/>
          </p:nvSpPr>
          <p:spPr>
            <a:xfrm>
              <a:off x="1741704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1" name="object 3131"/>
            <p:cNvSpPr/>
            <p:nvPr/>
          </p:nvSpPr>
          <p:spPr>
            <a:xfrm>
              <a:off x="1741831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2" name="object 3132"/>
            <p:cNvSpPr/>
            <p:nvPr/>
          </p:nvSpPr>
          <p:spPr>
            <a:xfrm>
              <a:off x="174309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3" name="object 3133"/>
            <p:cNvSpPr/>
            <p:nvPr/>
          </p:nvSpPr>
          <p:spPr>
            <a:xfrm>
              <a:off x="174385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4" name="object 3134"/>
            <p:cNvSpPr/>
            <p:nvPr/>
          </p:nvSpPr>
          <p:spPr>
            <a:xfrm>
              <a:off x="1743985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5" name="object 3135"/>
            <p:cNvSpPr/>
            <p:nvPr/>
          </p:nvSpPr>
          <p:spPr>
            <a:xfrm>
              <a:off x="1744112" y="425271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88"/>
                  </a:moveTo>
                  <a:lnTo>
                    <a:pt x="887" y="5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6" name="object 3136"/>
            <p:cNvSpPr/>
            <p:nvPr/>
          </p:nvSpPr>
          <p:spPr>
            <a:xfrm>
              <a:off x="1744239" y="4217280"/>
              <a:ext cx="0" cy="36830"/>
            </a:xfrm>
            <a:custGeom>
              <a:avLst/>
              <a:gdLst/>
              <a:ahLst/>
              <a:cxnLst/>
              <a:rect l="l" t="t" r="r" b="b"/>
              <a:pathLst>
                <a:path h="36829">
                  <a:moveTo>
                    <a:pt x="0" y="36609"/>
                  </a:moveTo>
                  <a:lnTo>
                    <a:pt x="0" y="0"/>
                  </a:lnTo>
                </a:path>
                <a:path h="36829">
                  <a:moveTo>
                    <a:pt x="0" y="36609"/>
                  </a:moveTo>
                  <a:lnTo>
                    <a:pt x="0" y="3659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7" name="object 3137"/>
            <p:cNvSpPr/>
            <p:nvPr/>
          </p:nvSpPr>
          <p:spPr>
            <a:xfrm>
              <a:off x="174449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8" name="object 3138"/>
            <p:cNvSpPr/>
            <p:nvPr/>
          </p:nvSpPr>
          <p:spPr>
            <a:xfrm>
              <a:off x="174525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9" name="object 3139"/>
            <p:cNvSpPr/>
            <p:nvPr/>
          </p:nvSpPr>
          <p:spPr>
            <a:xfrm>
              <a:off x="1745886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0" name="object 3140"/>
            <p:cNvSpPr/>
            <p:nvPr/>
          </p:nvSpPr>
          <p:spPr>
            <a:xfrm>
              <a:off x="1744999" y="425387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1" name="object 3141"/>
            <p:cNvSpPr/>
            <p:nvPr/>
          </p:nvSpPr>
          <p:spPr>
            <a:xfrm>
              <a:off x="1746647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2" name="object 3142"/>
            <p:cNvSpPr/>
            <p:nvPr/>
          </p:nvSpPr>
          <p:spPr>
            <a:xfrm>
              <a:off x="1746647" y="42535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3" name="object 3143"/>
            <p:cNvSpPr/>
            <p:nvPr/>
          </p:nvSpPr>
          <p:spPr>
            <a:xfrm>
              <a:off x="1746773" y="4246004"/>
              <a:ext cx="0" cy="8255"/>
            </a:xfrm>
            <a:custGeom>
              <a:avLst/>
              <a:gdLst/>
              <a:ahLst/>
              <a:cxnLst/>
              <a:rect l="l" t="t" r="r" b="b"/>
              <a:pathLst>
                <a:path h="8254">
                  <a:moveTo>
                    <a:pt x="0" y="788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4" name="object 3144"/>
            <p:cNvSpPr/>
            <p:nvPr/>
          </p:nvSpPr>
          <p:spPr>
            <a:xfrm>
              <a:off x="1746900" y="42536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5" name="object 3145"/>
            <p:cNvSpPr/>
            <p:nvPr/>
          </p:nvSpPr>
          <p:spPr>
            <a:xfrm>
              <a:off x="174715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6" name="object 3146"/>
            <p:cNvSpPr/>
            <p:nvPr/>
          </p:nvSpPr>
          <p:spPr>
            <a:xfrm>
              <a:off x="174766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7" name="object 3147"/>
            <p:cNvSpPr/>
            <p:nvPr/>
          </p:nvSpPr>
          <p:spPr>
            <a:xfrm>
              <a:off x="174791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8" name="object 3148"/>
            <p:cNvSpPr/>
            <p:nvPr/>
          </p:nvSpPr>
          <p:spPr>
            <a:xfrm>
              <a:off x="174842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9" name="object 3149"/>
            <p:cNvSpPr/>
            <p:nvPr/>
          </p:nvSpPr>
          <p:spPr>
            <a:xfrm>
              <a:off x="174905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0" name="object 3150"/>
            <p:cNvSpPr/>
            <p:nvPr/>
          </p:nvSpPr>
          <p:spPr>
            <a:xfrm>
              <a:off x="1749181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1" name="object 3151"/>
            <p:cNvSpPr/>
            <p:nvPr/>
          </p:nvSpPr>
          <p:spPr>
            <a:xfrm>
              <a:off x="1749308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2" name="object 3152"/>
            <p:cNvSpPr/>
            <p:nvPr/>
          </p:nvSpPr>
          <p:spPr>
            <a:xfrm>
              <a:off x="1749435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3" name="object 3153"/>
            <p:cNvSpPr/>
            <p:nvPr/>
          </p:nvSpPr>
          <p:spPr>
            <a:xfrm>
              <a:off x="1749435" y="4251839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25"/>
                  </a:moveTo>
                  <a:lnTo>
                    <a:pt x="887" y="10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4" name="object 3154"/>
            <p:cNvSpPr/>
            <p:nvPr/>
          </p:nvSpPr>
          <p:spPr>
            <a:xfrm>
              <a:off x="175108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5" name="object 3155"/>
            <p:cNvSpPr/>
            <p:nvPr/>
          </p:nvSpPr>
          <p:spPr>
            <a:xfrm>
              <a:off x="175158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6" name="object 3156"/>
            <p:cNvSpPr/>
            <p:nvPr/>
          </p:nvSpPr>
          <p:spPr>
            <a:xfrm>
              <a:off x="1750829" y="425387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7" name="object 3157"/>
            <p:cNvSpPr/>
            <p:nvPr/>
          </p:nvSpPr>
          <p:spPr>
            <a:xfrm>
              <a:off x="1751969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8" name="object 3158"/>
            <p:cNvSpPr/>
            <p:nvPr/>
          </p:nvSpPr>
          <p:spPr>
            <a:xfrm>
              <a:off x="1752096" y="42534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9" name="object 3159"/>
            <p:cNvSpPr/>
            <p:nvPr/>
          </p:nvSpPr>
          <p:spPr>
            <a:xfrm>
              <a:off x="1752223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0" name="object 3160"/>
            <p:cNvSpPr/>
            <p:nvPr/>
          </p:nvSpPr>
          <p:spPr>
            <a:xfrm>
              <a:off x="175234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1" name="object 3161"/>
            <p:cNvSpPr/>
            <p:nvPr/>
          </p:nvSpPr>
          <p:spPr>
            <a:xfrm>
              <a:off x="175387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2" name="object 3162"/>
            <p:cNvSpPr/>
            <p:nvPr/>
          </p:nvSpPr>
          <p:spPr>
            <a:xfrm>
              <a:off x="1754504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3" name="object 3163"/>
            <p:cNvSpPr/>
            <p:nvPr/>
          </p:nvSpPr>
          <p:spPr>
            <a:xfrm>
              <a:off x="1754631" y="42535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4" name="object 3164"/>
            <p:cNvSpPr/>
            <p:nvPr/>
          </p:nvSpPr>
          <p:spPr>
            <a:xfrm>
              <a:off x="1754757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5" name="object 3165"/>
            <p:cNvSpPr/>
            <p:nvPr/>
          </p:nvSpPr>
          <p:spPr>
            <a:xfrm>
              <a:off x="1754757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6" name="object 3166"/>
            <p:cNvSpPr/>
            <p:nvPr/>
          </p:nvSpPr>
          <p:spPr>
            <a:xfrm>
              <a:off x="175488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7" name="object 3167"/>
            <p:cNvSpPr/>
            <p:nvPr/>
          </p:nvSpPr>
          <p:spPr>
            <a:xfrm>
              <a:off x="175526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8" name="object 3168"/>
            <p:cNvSpPr/>
            <p:nvPr/>
          </p:nvSpPr>
          <p:spPr>
            <a:xfrm>
              <a:off x="175564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9" name="object 3169"/>
            <p:cNvSpPr/>
            <p:nvPr/>
          </p:nvSpPr>
          <p:spPr>
            <a:xfrm>
              <a:off x="175640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0" name="object 3170"/>
            <p:cNvSpPr/>
            <p:nvPr/>
          </p:nvSpPr>
          <p:spPr>
            <a:xfrm>
              <a:off x="175665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1" name="object 3171"/>
            <p:cNvSpPr/>
            <p:nvPr/>
          </p:nvSpPr>
          <p:spPr>
            <a:xfrm>
              <a:off x="175703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2" name="object 3172"/>
            <p:cNvSpPr/>
            <p:nvPr/>
          </p:nvSpPr>
          <p:spPr>
            <a:xfrm>
              <a:off x="1756278" y="4253802"/>
              <a:ext cx="2540" cy="635"/>
            </a:xfrm>
            <a:custGeom>
              <a:avLst/>
              <a:gdLst/>
              <a:ahLst/>
              <a:cxnLst/>
              <a:rect l="l" t="t" r="r" b="b"/>
              <a:pathLst>
                <a:path w="2539" h="635">
                  <a:moveTo>
                    <a:pt x="0" y="12"/>
                  </a:moveTo>
                  <a:lnTo>
                    <a:pt x="1774" y="12"/>
                  </a:lnTo>
                </a:path>
                <a:path w="2539" h="635">
                  <a:moveTo>
                    <a:pt x="126" y="18"/>
                  </a:moveTo>
                  <a:lnTo>
                    <a:pt x="1900" y="18"/>
                  </a:lnTo>
                </a:path>
                <a:path w="2539" h="635">
                  <a:moveTo>
                    <a:pt x="253" y="0"/>
                  </a:moveTo>
                  <a:lnTo>
                    <a:pt x="2027" y="0"/>
                  </a:lnTo>
                </a:path>
                <a:path w="2539" h="635">
                  <a:moveTo>
                    <a:pt x="380" y="18"/>
                  </a:moveTo>
                  <a:lnTo>
                    <a:pt x="2154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3" name="object 3173"/>
            <p:cNvSpPr/>
            <p:nvPr/>
          </p:nvSpPr>
          <p:spPr>
            <a:xfrm>
              <a:off x="175754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4" name="object 3174"/>
            <p:cNvSpPr/>
            <p:nvPr/>
          </p:nvSpPr>
          <p:spPr>
            <a:xfrm>
              <a:off x="175893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5" name="object 3175"/>
            <p:cNvSpPr/>
            <p:nvPr/>
          </p:nvSpPr>
          <p:spPr>
            <a:xfrm>
              <a:off x="175957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6" name="object 3176"/>
            <p:cNvSpPr/>
            <p:nvPr/>
          </p:nvSpPr>
          <p:spPr>
            <a:xfrm>
              <a:off x="1759827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7" name="object 3177"/>
            <p:cNvSpPr/>
            <p:nvPr/>
          </p:nvSpPr>
          <p:spPr>
            <a:xfrm>
              <a:off x="1759827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8" name="object 3178"/>
            <p:cNvSpPr/>
            <p:nvPr/>
          </p:nvSpPr>
          <p:spPr>
            <a:xfrm>
              <a:off x="1759953" y="425249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96"/>
                  </a:moveTo>
                  <a:lnTo>
                    <a:pt x="887" y="6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9" name="object 3179"/>
            <p:cNvSpPr/>
            <p:nvPr/>
          </p:nvSpPr>
          <p:spPr>
            <a:xfrm>
              <a:off x="1760080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0" name="object 3180"/>
            <p:cNvSpPr/>
            <p:nvPr/>
          </p:nvSpPr>
          <p:spPr>
            <a:xfrm>
              <a:off x="176020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1" name="object 3181"/>
            <p:cNvSpPr/>
            <p:nvPr/>
          </p:nvSpPr>
          <p:spPr>
            <a:xfrm>
              <a:off x="176096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2" name="object 3182"/>
            <p:cNvSpPr/>
            <p:nvPr/>
          </p:nvSpPr>
          <p:spPr>
            <a:xfrm>
              <a:off x="176172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3" name="object 3183"/>
            <p:cNvSpPr/>
            <p:nvPr/>
          </p:nvSpPr>
          <p:spPr>
            <a:xfrm>
              <a:off x="176223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4" name="object 3184"/>
            <p:cNvSpPr/>
            <p:nvPr/>
          </p:nvSpPr>
          <p:spPr>
            <a:xfrm>
              <a:off x="176236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5" name="object 3185"/>
            <p:cNvSpPr/>
            <p:nvPr/>
          </p:nvSpPr>
          <p:spPr>
            <a:xfrm>
              <a:off x="1762488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6" name="object 3186"/>
            <p:cNvSpPr/>
            <p:nvPr/>
          </p:nvSpPr>
          <p:spPr>
            <a:xfrm>
              <a:off x="1762615" y="42534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7" name="object 3187"/>
            <p:cNvSpPr/>
            <p:nvPr/>
          </p:nvSpPr>
          <p:spPr>
            <a:xfrm>
              <a:off x="1762741" y="42536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8" name="object 3188"/>
            <p:cNvSpPr/>
            <p:nvPr/>
          </p:nvSpPr>
          <p:spPr>
            <a:xfrm>
              <a:off x="1762868" y="42535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9" name="object 3189"/>
            <p:cNvSpPr/>
            <p:nvPr/>
          </p:nvSpPr>
          <p:spPr>
            <a:xfrm>
              <a:off x="176286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0" name="object 3190"/>
            <p:cNvSpPr/>
            <p:nvPr/>
          </p:nvSpPr>
          <p:spPr>
            <a:xfrm>
              <a:off x="176451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1" name="object 3191"/>
            <p:cNvSpPr/>
            <p:nvPr/>
          </p:nvSpPr>
          <p:spPr>
            <a:xfrm>
              <a:off x="1764009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2" name="object 3192"/>
            <p:cNvSpPr/>
            <p:nvPr/>
          </p:nvSpPr>
          <p:spPr>
            <a:xfrm>
              <a:off x="1765022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3" name="object 3193"/>
            <p:cNvSpPr/>
            <p:nvPr/>
          </p:nvSpPr>
          <p:spPr>
            <a:xfrm>
              <a:off x="1765276" y="42535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4" name="object 3194"/>
            <p:cNvSpPr/>
            <p:nvPr/>
          </p:nvSpPr>
          <p:spPr>
            <a:xfrm>
              <a:off x="1765276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5" name="object 3195"/>
            <p:cNvSpPr/>
            <p:nvPr/>
          </p:nvSpPr>
          <p:spPr>
            <a:xfrm>
              <a:off x="1765403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6" name="object 3196"/>
            <p:cNvSpPr/>
            <p:nvPr/>
          </p:nvSpPr>
          <p:spPr>
            <a:xfrm>
              <a:off x="1765403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7" name="object 3197"/>
            <p:cNvSpPr/>
            <p:nvPr/>
          </p:nvSpPr>
          <p:spPr>
            <a:xfrm>
              <a:off x="176641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8" name="object 3198"/>
            <p:cNvSpPr/>
            <p:nvPr/>
          </p:nvSpPr>
          <p:spPr>
            <a:xfrm>
              <a:off x="176667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9" name="object 3199"/>
            <p:cNvSpPr/>
            <p:nvPr/>
          </p:nvSpPr>
          <p:spPr>
            <a:xfrm>
              <a:off x="176755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0" name="object 3200"/>
            <p:cNvSpPr/>
            <p:nvPr/>
          </p:nvSpPr>
          <p:spPr>
            <a:xfrm>
              <a:off x="1767810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1" name="object 3201"/>
            <p:cNvSpPr/>
            <p:nvPr/>
          </p:nvSpPr>
          <p:spPr>
            <a:xfrm>
              <a:off x="1767810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2" name="object 3202"/>
            <p:cNvSpPr/>
            <p:nvPr/>
          </p:nvSpPr>
          <p:spPr>
            <a:xfrm>
              <a:off x="1767937" y="425292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1"/>
                  </a:moveTo>
                  <a:lnTo>
                    <a:pt x="887" y="48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3" name="object 3203"/>
            <p:cNvSpPr/>
            <p:nvPr/>
          </p:nvSpPr>
          <p:spPr>
            <a:xfrm>
              <a:off x="1768064" y="4251827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31"/>
                  </a:moveTo>
                  <a:lnTo>
                    <a:pt x="887" y="10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4" name="object 3204"/>
            <p:cNvSpPr/>
            <p:nvPr/>
          </p:nvSpPr>
          <p:spPr>
            <a:xfrm>
              <a:off x="1768191" y="42535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5" name="object 3205"/>
            <p:cNvSpPr/>
            <p:nvPr/>
          </p:nvSpPr>
          <p:spPr>
            <a:xfrm>
              <a:off x="176844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6" name="object 3206"/>
            <p:cNvSpPr/>
            <p:nvPr/>
          </p:nvSpPr>
          <p:spPr>
            <a:xfrm>
              <a:off x="177009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7" name="object 3207"/>
            <p:cNvSpPr/>
            <p:nvPr/>
          </p:nvSpPr>
          <p:spPr>
            <a:xfrm>
              <a:off x="177021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8" name="object 3208"/>
            <p:cNvSpPr/>
            <p:nvPr/>
          </p:nvSpPr>
          <p:spPr>
            <a:xfrm>
              <a:off x="1770345" y="42533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9" name="object 3209"/>
            <p:cNvSpPr/>
            <p:nvPr/>
          </p:nvSpPr>
          <p:spPr>
            <a:xfrm>
              <a:off x="1770472" y="425220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41"/>
                  </a:moveTo>
                  <a:lnTo>
                    <a:pt x="887" y="84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0" name="object 3210"/>
            <p:cNvSpPr/>
            <p:nvPr/>
          </p:nvSpPr>
          <p:spPr>
            <a:xfrm>
              <a:off x="1770598" y="42535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1" name="object 3211"/>
            <p:cNvSpPr/>
            <p:nvPr/>
          </p:nvSpPr>
          <p:spPr>
            <a:xfrm>
              <a:off x="1770725" y="42533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2" name="object 3212"/>
            <p:cNvSpPr/>
            <p:nvPr/>
          </p:nvSpPr>
          <p:spPr>
            <a:xfrm>
              <a:off x="1770725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3" name="object 3213"/>
            <p:cNvSpPr/>
            <p:nvPr/>
          </p:nvSpPr>
          <p:spPr>
            <a:xfrm>
              <a:off x="177097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4" name="object 3214"/>
            <p:cNvSpPr/>
            <p:nvPr/>
          </p:nvSpPr>
          <p:spPr>
            <a:xfrm>
              <a:off x="177123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5" name="object 3215"/>
            <p:cNvSpPr/>
            <p:nvPr/>
          </p:nvSpPr>
          <p:spPr>
            <a:xfrm>
              <a:off x="177224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6" name="object 3216"/>
            <p:cNvSpPr/>
            <p:nvPr/>
          </p:nvSpPr>
          <p:spPr>
            <a:xfrm>
              <a:off x="177275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7" name="object 3217"/>
            <p:cNvSpPr/>
            <p:nvPr/>
          </p:nvSpPr>
          <p:spPr>
            <a:xfrm>
              <a:off x="1773006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8" name="object 3218"/>
            <p:cNvSpPr/>
            <p:nvPr/>
          </p:nvSpPr>
          <p:spPr>
            <a:xfrm>
              <a:off x="1773133" y="42533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9" name="object 3219"/>
            <p:cNvSpPr/>
            <p:nvPr/>
          </p:nvSpPr>
          <p:spPr>
            <a:xfrm>
              <a:off x="1773260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0" name="object 3220"/>
            <p:cNvSpPr/>
            <p:nvPr/>
          </p:nvSpPr>
          <p:spPr>
            <a:xfrm>
              <a:off x="1773386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1" name="object 3221"/>
            <p:cNvSpPr/>
            <p:nvPr/>
          </p:nvSpPr>
          <p:spPr>
            <a:xfrm>
              <a:off x="1773386" y="42536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2" name="object 3222"/>
            <p:cNvSpPr/>
            <p:nvPr/>
          </p:nvSpPr>
          <p:spPr>
            <a:xfrm>
              <a:off x="177554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3" name="object 3223"/>
            <p:cNvSpPr/>
            <p:nvPr/>
          </p:nvSpPr>
          <p:spPr>
            <a:xfrm>
              <a:off x="1775541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4" name="object 3224"/>
            <p:cNvSpPr/>
            <p:nvPr/>
          </p:nvSpPr>
          <p:spPr>
            <a:xfrm>
              <a:off x="1775668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5" name="object 3225"/>
            <p:cNvSpPr/>
            <p:nvPr/>
          </p:nvSpPr>
          <p:spPr>
            <a:xfrm>
              <a:off x="1775794" y="42535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6" name="object 3226"/>
            <p:cNvSpPr/>
            <p:nvPr/>
          </p:nvSpPr>
          <p:spPr>
            <a:xfrm>
              <a:off x="1775921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7" name="object 3227"/>
            <p:cNvSpPr/>
            <p:nvPr/>
          </p:nvSpPr>
          <p:spPr>
            <a:xfrm>
              <a:off x="1775161" y="425385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8" name="object 3228"/>
            <p:cNvSpPr/>
            <p:nvPr/>
          </p:nvSpPr>
          <p:spPr>
            <a:xfrm>
              <a:off x="177693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9" name="object 3229"/>
            <p:cNvSpPr/>
            <p:nvPr/>
          </p:nvSpPr>
          <p:spPr>
            <a:xfrm>
              <a:off x="1778075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0" name="object 3230"/>
            <p:cNvSpPr/>
            <p:nvPr/>
          </p:nvSpPr>
          <p:spPr>
            <a:xfrm>
              <a:off x="1778202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1" name="object 3231"/>
            <p:cNvSpPr/>
            <p:nvPr/>
          </p:nvSpPr>
          <p:spPr>
            <a:xfrm>
              <a:off x="177832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2" name="object 3232"/>
            <p:cNvSpPr/>
            <p:nvPr/>
          </p:nvSpPr>
          <p:spPr>
            <a:xfrm>
              <a:off x="1778329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3" name="object 3233"/>
            <p:cNvSpPr/>
            <p:nvPr/>
          </p:nvSpPr>
          <p:spPr>
            <a:xfrm>
              <a:off x="1778456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4" name="object 3234"/>
            <p:cNvSpPr/>
            <p:nvPr/>
          </p:nvSpPr>
          <p:spPr>
            <a:xfrm>
              <a:off x="1778582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5" name="object 3235"/>
            <p:cNvSpPr/>
            <p:nvPr/>
          </p:nvSpPr>
          <p:spPr>
            <a:xfrm>
              <a:off x="1777822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6" name="object 3236"/>
            <p:cNvSpPr/>
            <p:nvPr/>
          </p:nvSpPr>
          <p:spPr>
            <a:xfrm>
              <a:off x="177997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7" name="object 3237"/>
            <p:cNvSpPr/>
            <p:nvPr/>
          </p:nvSpPr>
          <p:spPr>
            <a:xfrm>
              <a:off x="178048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8" name="object 3238"/>
            <p:cNvSpPr/>
            <p:nvPr/>
          </p:nvSpPr>
          <p:spPr>
            <a:xfrm>
              <a:off x="178061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9" name="object 3239"/>
            <p:cNvSpPr/>
            <p:nvPr/>
          </p:nvSpPr>
          <p:spPr>
            <a:xfrm>
              <a:off x="178073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0" name="object 3240"/>
            <p:cNvSpPr/>
            <p:nvPr/>
          </p:nvSpPr>
          <p:spPr>
            <a:xfrm>
              <a:off x="1780863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1" name="object 3241"/>
            <p:cNvSpPr/>
            <p:nvPr/>
          </p:nvSpPr>
          <p:spPr>
            <a:xfrm>
              <a:off x="1780990" y="425308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05"/>
                  </a:moveTo>
                  <a:lnTo>
                    <a:pt x="887" y="40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2" name="object 3242"/>
            <p:cNvSpPr/>
            <p:nvPr/>
          </p:nvSpPr>
          <p:spPr>
            <a:xfrm>
              <a:off x="1781117" y="42535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3" name="object 3243"/>
            <p:cNvSpPr/>
            <p:nvPr/>
          </p:nvSpPr>
          <p:spPr>
            <a:xfrm>
              <a:off x="1781244" y="42534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4" name="object 3244"/>
            <p:cNvSpPr/>
            <p:nvPr/>
          </p:nvSpPr>
          <p:spPr>
            <a:xfrm>
              <a:off x="178137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5" name="object 3245"/>
            <p:cNvSpPr/>
            <p:nvPr/>
          </p:nvSpPr>
          <p:spPr>
            <a:xfrm>
              <a:off x="178175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6" name="object 3246"/>
            <p:cNvSpPr/>
            <p:nvPr/>
          </p:nvSpPr>
          <p:spPr>
            <a:xfrm>
              <a:off x="178238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7" name="object 3247"/>
            <p:cNvSpPr/>
            <p:nvPr/>
          </p:nvSpPr>
          <p:spPr>
            <a:xfrm>
              <a:off x="178301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8" name="object 3248"/>
            <p:cNvSpPr/>
            <p:nvPr/>
          </p:nvSpPr>
          <p:spPr>
            <a:xfrm>
              <a:off x="178327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9" name="object 3249"/>
            <p:cNvSpPr/>
            <p:nvPr/>
          </p:nvSpPr>
          <p:spPr>
            <a:xfrm>
              <a:off x="1782511" y="425380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6"/>
                  </a:moveTo>
                  <a:lnTo>
                    <a:pt x="1774" y="6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0" name="object 3250"/>
            <p:cNvSpPr/>
            <p:nvPr/>
          </p:nvSpPr>
          <p:spPr>
            <a:xfrm>
              <a:off x="178365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1" name="object 3251"/>
            <p:cNvSpPr/>
            <p:nvPr/>
          </p:nvSpPr>
          <p:spPr>
            <a:xfrm>
              <a:off x="1783651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2" name="object 3252"/>
            <p:cNvSpPr/>
            <p:nvPr/>
          </p:nvSpPr>
          <p:spPr>
            <a:xfrm>
              <a:off x="1783651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3" name="object 3253"/>
            <p:cNvSpPr/>
            <p:nvPr/>
          </p:nvSpPr>
          <p:spPr>
            <a:xfrm>
              <a:off x="1783905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4" name="object 3254"/>
            <p:cNvSpPr/>
            <p:nvPr/>
          </p:nvSpPr>
          <p:spPr>
            <a:xfrm>
              <a:off x="1785933" y="42535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5" name="object 3255"/>
            <p:cNvSpPr/>
            <p:nvPr/>
          </p:nvSpPr>
          <p:spPr>
            <a:xfrm>
              <a:off x="1786059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6" name="object 3256"/>
            <p:cNvSpPr/>
            <p:nvPr/>
          </p:nvSpPr>
          <p:spPr>
            <a:xfrm>
              <a:off x="1786186" y="42535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7" name="object 3257"/>
            <p:cNvSpPr/>
            <p:nvPr/>
          </p:nvSpPr>
          <p:spPr>
            <a:xfrm>
              <a:off x="1786313" y="4244472"/>
              <a:ext cx="0" cy="9525"/>
            </a:xfrm>
            <a:custGeom>
              <a:avLst/>
              <a:gdLst/>
              <a:ahLst/>
              <a:cxnLst/>
              <a:rect l="l" t="t" r="r" b="b"/>
              <a:pathLst>
                <a:path h="9525">
                  <a:moveTo>
                    <a:pt x="0" y="941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8" name="object 3258"/>
            <p:cNvSpPr/>
            <p:nvPr/>
          </p:nvSpPr>
          <p:spPr>
            <a:xfrm>
              <a:off x="1786440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9" name="object 3259"/>
            <p:cNvSpPr/>
            <p:nvPr/>
          </p:nvSpPr>
          <p:spPr>
            <a:xfrm>
              <a:off x="1786440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0" name="object 3260"/>
            <p:cNvSpPr/>
            <p:nvPr/>
          </p:nvSpPr>
          <p:spPr>
            <a:xfrm>
              <a:off x="178656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1" name="object 3261"/>
            <p:cNvSpPr/>
            <p:nvPr/>
          </p:nvSpPr>
          <p:spPr>
            <a:xfrm>
              <a:off x="178821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2" name="object 3262"/>
            <p:cNvSpPr/>
            <p:nvPr/>
          </p:nvSpPr>
          <p:spPr>
            <a:xfrm>
              <a:off x="178846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3" name="object 3263"/>
            <p:cNvSpPr/>
            <p:nvPr/>
          </p:nvSpPr>
          <p:spPr>
            <a:xfrm>
              <a:off x="1788594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4" name="object 3264"/>
            <p:cNvSpPr/>
            <p:nvPr/>
          </p:nvSpPr>
          <p:spPr>
            <a:xfrm>
              <a:off x="178872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5" name="object 3265"/>
            <p:cNvSpPr/>
            <p:nvPr/>
          </p:nvSpPr>
          <p:spPr>
            <a:xfrm>
              <a:off x="1788847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6" name="object 3266"/>
            <p:cNvSpPr/>
            <p:nvPr/>
          </p:nvSpPr>
          <p:spPr>
            <a:xfrm>
              <a:off x="1788847" y="425171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88"/>
                  </a:moveTo>
                  <a:lnTo>
                    <a:pt x="887" y="10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7" name="object 3267"/>
            <p:cNvSpPr/>
            <p:nvPr/>
          </p:nvSpPr>
          <p:spPr>
            <a:xfrm>
              <a:off x="1789101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8" name="object 3268"/>
            <p:cNvSpPr/>
            <p:nvPr/>
          </p:nvSpPr>
          <p:spPr>
            <a:xfrm>
              <a:off x="1789101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9" name="object 3269"/>
            <p:cNvSpPr/>
            <p:nvPr/>
          </p:nvSpPr>
          <p:spPr>
            <a:xfrm>
              <a:off x="178922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0" name="object 3270"/>
            <p:cNvSpPr/>
            <p:nvPr/>
          </p:nvSpPr>
          <p:spPr>
            <a:xfrm>
              <a:off x="178948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1" name="object 3271"/>
            <p:cNvSpPr/>
            <p:nvPr/>
          </p:nvSpPr>
          <p:spPr>
            <a:xfrm>
              <a:off x="179011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2" name="object 3272"/>
            <p:cNvSpPr/>
            <p:nvPr/>
          </p:nvSpPr>
          <p:spPr>
            <a:xfrm>
              <a:off x="1791255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3" name="object 3273"/>
            <p:cNvSpPr/>
            <p:nvPr/>
          </p:nvSpPr>
          <p:spPr>
            <a:xfrm>
              <a:off x="1791382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4" name="object 3274"/>
            <p:cNvSpPr/>
            <p:nvPr/>
          </p:nvSpPr>
          <p:spPr>
            <a:xfrm>
              <a:off x="1791509" y="425276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3"/>
                  </a:moveTo>
                  <a:lnTo>
                    <a:pt x="887" y="5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5" name="object 3275"/>
            <p:cNvSpPr/>
            <p:nvPr/>
          </p:nvSpPr>
          <p:spPr>
            <a:xfrm>
              <a:off x="1791635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6" name="object 3276"/>
            <p:cNvSpPr/>
            <p:nvPr/>
          </p:nvSpPr>
          <p:spPr>
            <a:xfrm>
              <a:off x="1791762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7" name="object 3277"/>
            <p:cNvSpPr/>
            <p:nvPr/>
          </p:nvSpPr>
          <p:spPr>
            <a:xfrm>
              <a:off x="1791762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8" name="object 3278"/>
            <p:cNvSpPr/>
            <p:nvPr/>
          </p:nvSpPr>
          <p:spPr>
            <a:xfrm>
              <a:off x="179264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9" name="object 3279"/>
            <p:cNvSpPr/>
            <p:nvPr/>
          </p:nvSpPr>
          <p:spPr>
            <a:xfrm>
              <a:off x="1793283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0" name="object 3280"/>
            <p:cNvSpPr/>
            <p:nvPr/>
          </p:nvSpPr>
          <p:spPr>
            <a:xfrm>
              <a:off x="1793917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1" name="object 3281"/>
            <p:cNvSpPr/>
            <p:nvPr/>
          </p:nvSpPr>
          <p:spPr>
            <a:xfrm>
              <a:off x="1794043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2" name="object 3282"/>
            <p:cNvSpPr/>
            <p:nvPr/>
          </p:nvSpPr>
          <p:spPr>
            <a:xfrm>
              <a:off x="1794170" y="42534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3" name="object 3283"/>
            <p:cNvSpPr/>
            <p:nvPr/>
          </p:nvSpPr>
          <p:spPr>
            <a:xfrm>
              <a:off x="1794297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4" name="object 3284"/>
            <p:cNvSpPr/>
            <p:nvPr/>
          </p:nvSpPr>
          <p:spPr>
            <a:xfrm>
              <a:off x="1794297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5" name="object 3285"/>
            <p:cNvSpPr/>
            <p:nvPr/>
          </p:nvSpPr>
          <p:spPr>
            <a:xfrm>
              <a:off x="1794423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6" name="object 3286"/>
            <p:cNvSpPr/>
            <p:nvPr/>
          </p:nvSpPr>
          <p:spPr>
            <a:xfrm>
              <a:off x="179455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7" name="object 3287"/>
            <p:cNvSpPr/>
            <p:nvPr/>
          </p:nvSpPr>
          <p:spPr>
            <a:xfrm>
              <a:off x="179493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8" name="object 3288"/>
            <p:cNvSpPr/>
            <p:nvPr/>
          </p:nvSpPr>
          <p:spPr>
            <a:xfrm>
              <a:off x="179556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9" name="object 3289"/>
            <p:cNvSpPr/>
            <p:nvPr/>
          </p:nvSpPr>
          <p:spPr>
            <a:xfrm>
              <a:off x="179594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0" name="object 3290"/>
            <p:cNvSpPr/>
            <p:nvPr/>
          </p:nvSpPr>
          <p:spPr>
            <a:xfrm>
              <a:off x="1796578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1" name="object 3291"/>
            <p:cNvSpPr/>
            <p:nvPr/>
          </p:nvSpPr>
          <p:spPr>
            <a:xfrm>
              <a:off x="1796705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2" name="object 3292"/>
            <p:cNvSpPr/>
            <p:nvPr/>
          </p:nvSpPr>
          <p:spPr>
            <a:xfrm>
              <a:off x="1796831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3" name="object 3293"/>
            <p:cNvSpPr/>
            <p:nvPr/>
          </p:nvSpPr>
          <p:spPr>
            <a:xfrm>
              <a:off x="1796958" y="42534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4" name="object 3294"/>
            <p:cNvSpPr/>
            <p:nvPr/>
          </p:nvSpPr>
          <p:spPr>
            <a:xfrm>
              <a:off x="1796198" y="4253865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4">
                  <a:moveTo>
                    <a:pt x="0" y="0"/>
                  </a:moveTo>
                  <a:lnTo>
                    <a:pt x="1774" y="0"/>
                  </a:lnTo>
                </a:path>
                <a:path w="4444">
                  <a:moveTo>
                    <a:pt x="2154" y="0"/>
                  </a:moveTo>
                  <a:lnTo>
                    <a:pt x="3928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5" name="object 3295"/>
            <p:cNvSpPr/>
            <p:nvPr/>
          </p:nvSpPr>
          <p:spPr>
            <a:xfrm>
              <a:off x="1799493" y="42536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6" name="object 3296"/>
            <p:cNvSpPr/>
            <p:nvPr/>
          </p:nvSpPr>
          <p:spPr>
            <a:xfrm>
              <a:off x="1799493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7" name="object 3297"/>
            <p:cNvSpPr/>
            <p:nvPr/>
          </p:nvSpPr>
          <p:spPr>
            <a:xfrm>
              <a:off x="1799619" y="425227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10"/>
                  </a:moveTo>
                  <a:lnTo>
                    <a:pt x="887" y="81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8" name="object 3298"/>
            <p:cNvSpPr/>
            <p:nvPr/>
          </p:nvSpPr>
          <p:spPr>
            <a:xfrm>
              <a:off x="179974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9" name="object 3299"/>
            <p:cNvSpPr/>
            <p:nvPr/>
          </p:nvSpPr>
          <p:spPr>
            <a:xfrm>
              <a:off x="179987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0" name="object 3300"/>
            <p:cNvSpPr/>
            <p:nvPr/>
          </p:nvSpPr>
          <p:spPr>
            <a:xfrm>
              <a:off x="180012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1" name="object 3301"/>
            <p:cNvSpPr/>
            <p:nvPr/>
          </p:nvSpPr>
          <p:spPr>
            <a:xfrm>
              <a:off x="180063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2" name="object 3302"/>
            <p:cNvSpPr/>
            <p:nvPr/>
          </p:nvSpPr>
          <p:spPr>
            <a:xfrm>
              <a:off x="180088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3" name="object 3303"/>
            <p:cNvSpPr/>
            <p:nvPr/>
          </p:nvSpPr>
          <p:spPr>
            <a:xfrm>
              <a:off x="180177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4" name="object 3304"/>
            <p:cNvSpPr/>
            <p:nvPr/>
          </p:nvSpPr>
          <p:spPr>
            <a:xfrm>
              <a:off x="1801900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5" name="object 3305"/>
            <p:cNvSpPr/>
            <p:nvPr/>
          </p:nvSpPr>
          <p:spPr>
            <a:xfrm>
              <a:off x="1802027" y="4251675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07"/>
                  </a:moveTo>
                  <a:lnTo>
                    <a:pt x="887" y="1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6" name="object 3306"/>
            <p:cNvSpPr/>
            <p:nvPr/>
          </p:nvSpPr>
          <p:spPr>
            <a:xfrm>
              <a:off x="1802154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7" name="object 3307"/>
            <p:cNvSpPr/>
            <p:nvPr/>
          </p:nvSpPr>
          <p:spPr>
            <a:xfrm>
              <a:off x="1802154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8" name="object 3308"/>
            <p:cNvSpPr/>
            <p:nvPr/>
          </p:nvSpPr>
          <p:spPr>
            <a:xfrm>
              <a:off x="1802281" y="42533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9" name="object 3309"/>
            <p:cNvSpPr/>
            <p:nvPr/>
          </p:nvSpPr>
          <p:spPr>
            <a:xfrm>
              <a:off x="180304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0" name="object 3310"/>
            <p:cNvSpPr/>
            <p:nvPr/>
          </p:nvSpPr>
          <p:spPr>
            <a:xfrm>
              <a:off x="180329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1" name="object 3311"/>
            <p:cNvSpPr/>
            <p:nvPr/>
          </p:nvSpPr>
          <p:spPr>
            <a:xfrm>
              <a:off x="180380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2" name="object 3312"/>
            <p:cNvSpPr/>
            <p:nvPr/>
          </p:nvSpPr>
          <p:spPr>
            <a:xfrm>
              <a:off x="180443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3" name="object 3313"/>
            <p:cNvSpPr/>
            <p:nvPr/>
          </p:nvSpPr>
          <p:spPr>
            <a:xfrm>
              <a:off x="1804688" y="42532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4" name="object 3314"/>
            <p:cNvSpPr/>
            <p:nvPr/>
          </p:nvSpPr>
          <p:spPr>
            <a:xfrm>
              <a:off x="1804815" y="42535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5" name="object 3315"/>
            <p:cNvSpPr/>
            <p:nvPr/>
          </p:nvSpPr>
          <p:spPr>
            <a:xfrm>
              <a:off x="1804815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6" name="object 3316"/>
            <p:cNvSpPr/>
            <p:nvPr/>
          </p:nvSpPr>
          <p:spPr>
            <a:xfrm>
              <a:off x="1804942" y="4251637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26"/>
                  </a:moveTo>
                  <a:lnTo>
                    <a:pt x="887" y="1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7" name="object 3317"/>
            <p:cNvSpPr/>
            <p:nvPr/>
          </p:nvSpPr>
          <p:spPr>
            <a:xfrm>
              <a:off x="180519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8" name="object 3318"/>
            <p:cNvSpPr/>
            <p:nvPr/>
          </p:nvSpPr>
          <p:spPr>
            <a:xfrm>
              <a:off x="180557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9" name="object 3319"/>
            <p:cNvSpPr/>
            <p:nvPr/>
          </p:nvSpPr>
          <p:spPr>
            <a:xfrm>
              <a:off x="180646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0" name="object 3320"/>
            <p:cNvSpPr/>
            <p:nvPr/>
          </p:nvSpPr>
          <p:spPr>
            <a:xfrm>
              <a:off x="180709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1" name="object 3321"/>
            <p:cNvSpPr/>
            <p:nvPr/>
          </p:nvSpPr>
          <p:spPr>
            <a:xfrm>
              <a:off x="1807223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2" name="object 3322"/>
            <p:cNvSpPr/>
            <p:nvPr/>
          </p:nvSpPr>
          <p:spPr>
            <a:xfrm>
              <a:off x="1807223" y="42536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3" name="object 3323"/>
            <p:cNvSpPr/>
            <p:nvPr/>
          </p:nvSpPr>
          <p:spPr>
            <a:xfrm>
              <a:off x="1807350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4" name="object 3324"/>
            <p:cNvSpPr/>
            <p:nvPr/>
          </p:nvSpPr>
          <p:spPr>
            <a:xfrm>
              <a:off x="180747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5" name="object 3325"/>
            <p:cNvSpPr/>
            <p:nvPr/>
          </p:nvSpPr>
          <p:spPr>
            <a:xfrm>
              <a:off x="1807603" y="42532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6" name="object 3326"/>
            <p:cNvSpPr/>
            <p:nvPr/>
          </p:nvSpPr>
          <p:spPr>
            <a:xfrm>
              <a:off x="180785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7" name="object 3327"/>
            <p:cNvSpPr/>
            <p:nvPr/>
          </p:nvSpPr>
          <p:spPr>
            <a:xfrm>
              <a:off x="1808871" y="425380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6"/>
                  </a:moveTo>
                  <a:lnTo>
                    <a:pt x="1900" y="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8" name="object 3328"/>
            <p:cNvSpPr/>
            <p:nvPr/>
          </p:nvSpPr>
          <p:spPr>
            <a:xfrm>
              <a:off x="1810011" y="4250244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64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9" name="object 3329"/>
            <p:cNvSpPr/>
            <p:nvPr/>
          </p:nvSpPr>
          <p:spPr>
            <a:xfrm>
              <a:off x="1810138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0" name="object 3330"/>
            <p:cNvSpPr/>
            <p:nvPr/>
          </p:nvSpPr>
          <p:spPr>
            <a:xfrm>
              <a:off x="1810265" y="42535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1" name="object 3331"/>
            <p:cNvSpPr/>
            <p:nvPr/>
          </p:nvSpPr>
          <p:spPr>
            <a:xfrm>
              <a:off x="181089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2" name="object 3332"/>
            <p:cNvSpPr/>
            <p:nvPr/>
          </p:nvSpPr>
          <p:spPr>
            <a:xfrm>
              <a:off x="181178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3" name="object 3333"/>
            <p:cNvSpPr/>
            <p:nvPr/>
          </p:nvSpPr>
          <p:spPr>
            <a:xfrm>
              <a:off x="1812419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4" name="object 3334"/>
            <p:cNvSpPr/>
            <p:nvPr/>
          </p:nvSpPr>
          <p:spPr>
            <a:xfrm>
              <a:off x="1812546" y="425295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8"/>
                  </a:moveTo>
                  <a:lnTo>
                    <a:pt x="887" y="46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5" name="object 3335"/>
            <p:cNvSpPr/>
            <p:nvPr/>
          </p:nvSpPr>
          <p:spPr>
            <a:xfrm>
              <a:off x="1812672" y="425278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0"/>
                  </a:moveTo>
                  <a:lnTo>
                    <a:pt x="887" y="5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6" name="object 3336"/>
            <p:cNvSpPr/>
            <p:nvPr/>
          </p:nvSpPr>
          <p:spPr>
            <a:xfrm>
              <a:off x="1812799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7" name="object 3337"/>
            <p:cNvSpPr/>
            <p:nvPr/>
          </p:nvSpPr>
          <p:spPr>
            <a:xfrm>
              <a:off x="1812926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8" name="object 3338"/>
            <p:cNvSpPr/>
            <p:nvPr/>
          </p:nvSpPr>
          <p:spPr>
            <a:xfrm>
              <a:off x="181368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9" name="object 3339"/>
            <p:cNvSpPr/>
            <p:nvPr/>
          </p:nvSpPr>
          <p:spPr>
            <a:xfrm>
              <a:off x="181470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0" name="object 3340"/>
            <p:cNvSpPr/>
            <p:nvPr/>
          </p:nvSpPr>
          <p:spPr>
            <a:xfrm>
              <a:off x="1814953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1" name="object 3341"/>
            <p:cNvSpPr/>
            <p:nvPr/>
          </p:nvSpPr>
          <p:spPr>
            <a:xfrm>
              <a:off x="1815207" y="42535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2" name="object 3342"/>
            <p:cNvSpPr/>
            <p:nvPr/>
          </p:nvSpPr>
          <p:spPr>
            <a:xfrm>
              <a:off x="1815334" y="42535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3" name="object 3343"/>
            <p:cNvSpPr/>
            <p:nvPr/>
          </p:nvSpPr>
          <p:spPr>
            <a:xfrm>
              <a:off x="1815334" y="42534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4" name="object 3344"/>
            <p:cNvSpPr/>
            <p:nvPr/>
          </p:nvSpPr>
          <p:spPr>
            <a:xfrm>
              <a:off x="1815460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5" name="object 3345"/>
            <p:cNvSpPr/>
            <p:nvPr/>
          </p:nvSpPr>
          <p:spPr>
            <a:xfrm>
              <a:off x="1815587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6" name="object 3346"/>
            <p:cNvSpPr/>
            <p:nvPr/>
          </p:nvSpPr>
          <p:spPr>
            <a:xfrm>
              <a:off x="181558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7" name="object 3347"/>
            <p:cNvSpPr/>
            <p:nvPr/>
          </p:nvSpPr>
          <p:spPr>
            <a:xfrm>
              <a:off x="181584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8" name="object 3348"/>
            <p:cNvSpPr/>
            <p:nvPr/>
          </p:nvSpPr>
          <p:spPr>
            <a:xfrm>
              <a:off x="181761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9" name="object 3349"/>
            <p:cNvSpPr/>
            <p:nvPr/>
          </p:nvSpPr>
          <p:spPr>
            <a:xfrm>
              <a:off x="1817615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0" name="object 3350"/>
            <p:cNvSpPr/>
            <p:nvPr/>
          </p:nvSpPr>
          <p:spPr>
            <a:xfrm>
              <a:off x="1817868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1" name="object 3351"/>
            <p:cNvSpPr/>
            <p:nvPr/>
          </p:nvSpPr>
          <p:spPr>
            <a:xfrm>
              <a:off x="1817995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2" name="object 3352"/>
            <p:cNvSpPr/>
            <p:nvPr/>
          </p:nvSpPr>
          <p:spPr>
            <a:xfrm>
              <a:off x="1817995" y="42536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3" name="object 3353"/>
            <p:cNvSpPr/>
            <p:nvPr/>
          </p:nvSpPr>
          <p:spPr>
            <a:xfrm>
              <a:off x="181812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4" name="object 3354"/>
            <p:cNvSpPr/>
            <p:nvPr/>
          </p:nvSpPr>
          <p:spPr>
            <a:xfrm>
              <a:off x="1818122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5" name="object 3355"/>
            <p:cNvSpPr/>
            <p:nvPr/>
          </p:nvSpPr>
          <p:spPr>
            <a:xfrm>
              <a:off x="181824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6" name="object 3356"/>
            <p:cNvSpPr/>
            <p:nvPr/>
          </p:nvSpPr>
          <p:spPr>
            <a:xfrm>
              <a:off x="181989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7" name="object 3357"/>
            <p:cNvSpPr/>
            <p:nvPr/>
          </p:nvSpPr>
          <p:spPr>
            <a:xfrm>
              <a:off x="182014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8" name="object 3358"/>
            <p:cNvSpPr/>
            <p:nvPr/>
          </p:nvSpPr>
          <p:spPr>
            <a:xfrm>
              <a:off x="182027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9" name="object 3359"/>
            <p:cNvSpPr/>
            <p:nvPr/>
          </p:nvSpPr>
          <p:spPr>
            <a:xfrm>
              <a:off x="1820403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0" name="object 3360"/>
            <p:cNvSpPr/>
            <p:nvPr/>
          </p:nvSpPr>
          <p:spPr>
            <a:xfrm>
              <a:off x="182053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1" name="object 3361"/>
            <p:cNvSpPr/>
            <p:nvPr/>
          </p:nvSpPr>
          <p:spPr>
            <a:xfrm>
              <a:off x="1820530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2" name="object 3362"/>
            <p:cNvSpPr/>
            <p:nvPr/>
          </p:nvSpPr>
          <p:spPr>
            <a:xfrm>
              <a:off x="1820656" y="42536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3" name="object 3363"/>
            <p:cNvSpPr/>
            <p:nvPr/>
          </p:nvSpPr>
          <p:spPr>
            <a:xfrm>
              <a:off x="182078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4" name="object 3364"/>
            <p:cNvSpPr/>
            <p:nvPr/>
          </p:nvSpPr>
          <p:spPr>
            <a:xfrm>
              <a:off x="182217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5" name="object 3365"/>
            <p:cNvSpPr/>
            <p:nvPr/>
          </p:nvSpPr>
          <p:spPr>
            <a:xfrm>
              <a:off x="182281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6" name="object 3366"/>
            <p:cNvSpPr/>
            <p:nvPr/>
          </p:nvSpPr>
          <p:spPr>
            <a:xfrm>
              <a:off x="1823064" y="42535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7" name="object 3367"/>
            <p:cNvSpPr/>
            <p:nvPr/>
          </p:nvSpPr>
          <p:spPr>
            <a:xfrm>
              <a:off x="1823191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8" name="object 3368"/>
            <p:cNvSpPr/>
            <p:nvPr/>
          </p:nvSpPr>
          <p:spPr>
            <a:xfrm>
              <a:off x="1823318" y="42535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9" name="object 3369"/>
            <p:cNvSpPr/>
            <p:nvPr/>
          </p:nvSpPr>
          <p:spPr>
            <a:xfrm>
              <a:off x="1823444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0" name="object 3370"/>
            <p:cNvSpPr/>
            <p:nvPr/>
          </p:nvSpPr>
          <p:spPr>
            <a:xfrm>
              <a:off x="182357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1" name="object 3371"/>
            <p:cNvSpPr/>
            <p:nvPr/>
          </p:nvSpPr>
          <p:spPr>
            <a:xfrm>
              <a:off x="182509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2" name="object 3372"/>
            <p:cNvSpPr/>
            <p:nvPr/>
          </p:nvSpPr>
          <p:spPr>
            <a:xfrm>
              <a:off x="182547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3" name="object 3373"/>
            <p:cNvSpPr/>
            <p:nvPr/>
          </p:nvSpPr>
          <p:spPr>
            <a:xfrm>
              <a:off x="1825599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4" name="object 3374"/>
            <p:cNvSpPr/>
            <p:nvPr/>
          </p:nvSpPr>
          <p:spPr>
            <a:xfrm>
              <a:off x="1825599" y="4251941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74"/>
                  </a:moveTo>
                  <a:lnTo>
                    <a:pt x="887" y="97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5" name="object 3375"/>
            <p:cNvSpPr/>
            <p:nvPr/>
          </p:nvSpPr>
          <p:spPr>
            <a:xfrm>
              <a:off x="182572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6" name="object 3376"/>
            <p:cNvSpPr/>
            <p:nvPr/>
          </p:nvSpPr>
          <p:spPr>
            <a:xfrm>
              <a:off x="1825852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7" name="object 3377"/>
            <p:cNvSpPr/>
            <p:nvPr/>
          </p:nvSpPr>
          <p:spPr>
            <a:xfrm>
              <a:off x="1825979" y="425352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8" name="object 3378"/>
            <p:cNvSpPr/>
            <p:nvPr/>
          </p:nvSpPr>
          <p:spPr>
            <a:xfrm>
              <a:off x="1825092" y="425387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9" name="object 3379"/>
            <p:cNvSpPr/>
            <p:nvPr/>
          </p:nvSpPr>
          <p:spPr>
            <a:xfrm>
              <a:off x="182635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0" name="object 3380"/>
            <p:cNvSpPr/>
            <p:nvPr/>
          </p:nvSpPr>
          <p:spPr>
            <a:xfrm>
              <a:off x="182699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1" name="object 3381"/>
            <p:cNvSpPr/>
            <p:nvPr/>
          </p:nvSpPr>
          <p:spPr>
            <a:xfrm>
              <a:off x="182737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2" name="object 3382"/>
            <p:cNvSpPr/>
            <p:nvPr/>
          </p:nvSpPr>
          <p:spPr>
            <a:xfrm>
              <a:off x="1827626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3" name="object 3383"/>
            <p:cNvSpPr/>
            <p:nvPr/>
          </p:nvSpPr>
          <p:spPr>
            <a:xfrm>
              <a:off x="182813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4" name="object 3384"/>
            <p:cNvSpPr/>
            <p:nvPr/>
          </p:nvSpPr>
          <p:spPr>
            <a:xfrm>
              <a:off x="1828133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5" name="object 3385"/>
            <p:cNvSpPr/>
            <p:nvPr/>
          </p:nvSpPr>
          <p:spPr>
            <a:xfrm>
              <a:off x="1828260" y="425306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1"/>
                  </a:moveTo>
                  <a:lnTo>
                    <a:pt x="887" y="41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6" name="object 3386"/>
            <p:cNvSpPr/>
            <p:nvPr/>
          </p:nvSpPr>
          <p:spPr>
            <a:xfrm>
              <a:off x="1828513" y="42535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7" name="object 3387"/>
            <p:cNvSpPr/>
            <p:nvPr/>
          </p:nvSpPr>
          <p:spPr>
            <a:xfrm>
              <a:off x="1828513" y="42532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8" name="object 3388"/>
            <p:cNvSpPr/>
            <p:nvPr/>
          </p:nvSpPr>
          <p:spPr>
            <a:xfrm>
              <a:off x="1828640" y="42536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9" name="object 3389"/>
            <p:cNvSpPr/>
            <p:nvPr/>
          </p:nvSpPr>
          <p:spPr>
            <a:xfrm>
              <a:off x="182876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0" name="object 3390"/>
            <p:cNvSpPr/>
            <p:nvPr/>
          </p:nvSpPr>
          <p:spPr>
            <a:xfrm>
              <a:off x="1828006" y="4253878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760" y="0"/>
                  </a:moveTo>
                  <a:lnTo>
                    <a:pt x="2534" y="0"/>
                  </a:lnTo>
                </a:path>
                <a:path w="3175">
                  <a:moveTo>
                    <a:pt x="1267" y="0"/>
                  </a:moveTo>
                  <a:lnTo>
                    <a:pt x="3041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1" name="object 3391"/>
            <p:cNvSpPr/>
            <p:nvPr/>
          </p:nvSpPr>
          <p:spPr>
            <a:xfrm>
              <a:off x="183066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2" name="object 3392"/>
            <p:cNvSpPr/>
            <p:nvPr/>
          </p:nvSpPr>
          <p:spPr>
            <a:xfrm>
              <a:off x="1830795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3" name="object 3393"/>
            <p:cNvSpPr/>
            <p:nvPr/>
          </p:nvSpPr>
          <p:spPr>
            <a:xfrm>
              <a:off x="1830921" y="42536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4" name="object 3394"/>
            <p:cNvSpPr/>
            <p:nvPr/>
          </p:nvSpPr>
          <p:spPr>
            <a:xfrm>
              <a:off x="183104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5" name="object 3395"/>
            <p:cNvSpPr/>
            <p:nvPr/>
          </p:nvSpPr>
          <p:spPr>
            <a:xfrm>
              <a:off x="1831175" y="42535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6" name="object 3396"/>
            <p:cNvSpPr/>
            <p:nvPr/>
          </p:nvSpPr>
          <p:spPr>
            <a:xfrm>
              <a:off x="1831301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7" name="object 3397"/>
            <p:cNvSpPr/>
            <p:nvPr/>
          </p:nvSpPr>
          <p:spPr>
            <a:xfrm>
              <a:off x="183130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8" name="object 3398"/>
            <p:cNvSpPr/>
            <p:nvPr/>
          </p:nvSpPr>
          <p:spPr>
            <a:xfrm>
              <a:off x="183231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9" name="object 3399"/>
            <p:cNvSpPr/>
            <p:nvPr/>
          </p:nvSpPr>
          <p:spPr>
            <a:xfrm>
              <a:off x="183282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0" name="object 3400"/>
            <p:cNvSpPr/>
            <p:nvPr/>
          </p:nvSpPr>
          <p:spPr>
            <a:xfrm>
              <a:off x="183345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1" name="object 3401"/>
            <p:cNvSpPr/>
            <p:nvPr/>
          </p:nvSpPr>
          <p:spPr>
            <a:xfrm>
              <a:off x="1833583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2" name="object 3402"/>
            <p:cNvSpPr/>
            <p:nvPr/>
          </p:nvSpPr>
          <p:spPr>
            <a:xfrm>
              <a:off x="1833709" y="42534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3" name="object 3403"/>
            <p:cNvSpPr/>
            <p:nvPr/>
          </p:nvSpPr>
          <p:spPr>
            <a:xfrm>
              <a:off x="1833836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4" name="object 3404"/>
            <p:cNvSpPr/>
            <p:nvPr/>
          </p:nvSpPr>
          <p:spPr>
            <a:xfrm>
              <a:off x="183396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5" name="object 3405"/>
            <p:cNvSpPr/>
            <p:nvPr/>
          </p:nvSpPr>
          <p:spPr>
            <a:xfrm>
              <a:off x="183409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6" name="object 3406"/>
            <p:cNvSpPr/>
            <p:nvPr/>
          </p:nvSpPr>
          <p:spPr>
            <a:xfrm>
              <a:off x="183548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7" name="object 3407"/>
            <p:cNvSpPr/>
            <p:nvPr/>
          </p:nvSpPr>
          <p:spPr>
            <a:xfrm>
              <a:off x="1835990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8" name="object 3408"/>
            <p:cNvSpPr/>
            <p:nvPr/>
          </p:nvSpPr>
          <p:spPr>
            <a:xfrm>
              <a:off x="183611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9" name="object 3409"/>
            <p:cNvSpPr/>
            <p:nvPr/>
          </p:nvSpPr>
          <p:spPr>
            <a:xfrm>
              <a:off x="1836244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0" name="object 3410"/>
            <p:cNvSpPr/>
            <p:nvPr/>
          </p:nvSpPr>
          <p:spPr>
            <a:xfrm>
              <a:off x="1836371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1" name="object 3411"/>
            <p:cNvSpPr/>
            <p:nvPr/>
          </p:nvSpPr>
          <p:spPr>
            <a:xfrm>
              <a:off x="1836497" y="42536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2" name="object 3412"/>
            <p:cNvSpPr/>
            <p:nvPr/>
          </p:nvSpPr>
          <p:spPr>
            <a:xfrm>
              <a:off x="183662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3" name="object 3413"/>
            <p:cNvSpPr/>
            <p:nvPr/>
          </p:nvSpPr>
          <p:spPr>
            <a:xfrm>
              <a:off x="183725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4" name="object 3414"/>
            <p:cNvSpPr/>
            <p:nvPr/>
          </p:nvSpPr>
          <p:spPr>
            <a:xfrm>
              <a:off x="183865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5" name="object 3415"/>
            <p:cNvSpPr/>
            <p:nvPr/>
          </p:nvSpPr>
          <p:spPr>
            <a:xfrm>
              <a:off x="1838778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6" name="object 3416"/>
            <p:cNvSpPr/>
            <p:nvPr/>
          </p:nvSpPr>
          <p:spPr>
            <a:xfrm>
              <a:off x="1838905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7" name="object 3417"/>
            <p:cNvSpPr/>
            <p:nvPr/>
          </p:nvSpPr>
          <p:spPr>
            <a:xfrm>
              <a:off x="1839032" y="42533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8" name="object 3418"/>
            <p:cNvSpPr/>
            <p:nvPr/>
          </p:nvSpPr>
          <p:spPr>
            <a:xfrm>
              <a:off x="1839032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9" name="object 3419"/>
            <p:cNvSpPr/>
            <p:nvPr/>
          </p:nvSpPr>
          <p:spPr>
            <a:xfrm>
              <a:off x="1839159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0" name="object 3420"/>
            <p:cNvSpPr/>
            <p:nvPr/>
          </p:nvSpPr>
          <p:spPr>
            <a:xfrm>
              <a:off x="184042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1" name="object 3421"/>
            <p:cNvSpPr/>
            <p:nvPr/>
          </p:nvSpPr>
          <p:spPr>
            <a:xfrm>
              <a:off x="184067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2" name="object 3422"/>
            <p:cNvSpPr/>
            <p:nvPr/>
          </p:nvSpPr>
          <p:spPr>
            <a:xfrm>
              <a:off x="184131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3" name="object 3423"/>
            <p:cNvSpPr/>
            <p:nvPr/>
          </p:nvSpPr>
          <p:spPr>
            <a:xfrm>
              <a:off x="1841440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4" name="object 3424"/>
            <p:cNvSpPr/>
            <p:nvPr/>
          </p:nvSpPr>
          <p:spPr>
            <a:xfrm>
              <a:off x="1841693" y="42536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5" name="object 3425"/>
            <p:cNvSpPr/>
            <p:nvPr/>
          </p:nvSpPr>
          <p:spPr>
            <a:xfrm>
              <a:off x="1841820" y="425318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6" name="object 3426"/>
            <p:cNvSpPr/>
            <p:nvPr/>
          </p:nvSpPr>
          <p:spPr>
            <a:xfrm>
              <a:off x="184232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7" name="object 3427"/>
            <p:cNvSpPr/>
            <p:nvPr/>
          </p:nvSpPr>
          <p:spPr>
            <a:xfrm>
              <a:off x="184397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8" name="object 3428"/>
            <p:cNvSpPr/>
            <p:nvPr/>
          </p:nvSpPr>
          <p:spPr>
            <a:xfrm>
              <a:off x="1843974" y="42535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9" name="object 3429"/>
            <p:cNvSpPr/>
            <p:nvPr/>
          </p:nvSpPr>
          <p:spPr>
            <a:xfrm>
              <a:off x="1844101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0" name="object 3430"/>
            <p:cNvSpPr/>
            <p:nvPr/>
          </p:nvSpPr>
          <p:spPr>
            <a:xfrm>
              <a:off x="1844228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1" name="object 3431"/>
            <p:cNvSpPr/>
            <p:nvPr/>
          </p:nvSpPr>
          <p:spPr>
            <a:xfrm>
              <a:off x="1844228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2" name="object 3432"/>
            <p:cNvSpPr/>
            <p:nvPr/>
          </p:nvSpPr>
          <p:spPr>
            <a:xfrm>
              <a:off x="1844355" y="42534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3" name="object 3433"/>
            <p:cNvSpPr/>
            <p:nvPr/>
          </p:nvSpPr>
          <p:spPr>
            <a:xfrm>
              <a:off x="1844481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4" name="object 3434"/>
            <p:cNvSpPr/>
            <p:nvPr/>
          </p:nvSpPr>
          <p:spPr>
            <a:xfrm>
              <a:off x="184511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5" name="object 3435"/>
            <p:cNvSpPr/>
            <p:nvPr/>
          </p:nvSpPr>
          <p:spPr>
            <a:xfrm>
              <a:off x="184638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6" name="object 3436"/>
            <p:cNvSpPr/>
            <p:nvPr/>
          </p:nvSpPr>
          <p:spPr>
            <a:xfrm>
              <a:off x="1846636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7" name="object 3437"/>
            <p:cNvSpPr/>
            <p:nvPr/>
          </p:nvSpPr>
          <p:spPr>
            <a:xfrm>
              <a:off x="1846762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8" name="object 3438"/>
            <p:cNvSpPr/>
            <p:nvPr/>
          </p:nvSpPr>
          <p:spPr>
            <a:xfrm>
              <a:off x="1846002" y="425386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9" name="object 3439"/>
            <p:cNvSpPr/>
            <p:nvPr/>
          </p:nvSpPr>
          <p:spPr>
            <a:xfrm>
              <a:off x="1847016" y="42533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0" name="object 3440"/>
            <p:cNvSpPr/>
            <p:nvPr/>
          </p:nvSpPr>
          <p:spPr>
            <a:xfrm>
              <a:off x="1847143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1" name="object 3441"/>
            <p:cNvSpPr/>
            <p:nvPr/>
          </p:nvSpPr>
          <p:spPr>
            <a:xfrm>
              <a:off x="184726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2" name="object 3442"/>
            <p:cNvSpPr/>
            <p:nvPr/>
          </p:nvSpPr>
          <p:spPr>
            <a:xfrm>
              <a:off x="184764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3" name="object 3443"/>
            <p:cNvSpPr/>
            <p:nvPr/>
          </p:nvSpPr>
          <p:spPr>
            <a:xfrm>
              <a:off x="184929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4" name="object 3444"/>
            <p:cNvSpPr/>
            <p:nvPr/>
          </p:nvSpPr>
          <p:spPr>
            <a:xfrm>
              <a:off x="1849424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5" name="object 3445"/>
            <p:cNvSpPr/>
            <p:nvPr/>
          </p:nvSpPr>
          <p:spPr>
            <a:xfrm>
              <a:off x="1849550" y="42535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6" name="object 3446"/>
            <p:cNvSpPr/>
            <p:nvPr/>
          </p:nvSpPr>
          <p:spPr>
            <a:xfrm>
              <a:off x="1849677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7" name="object 3447"/>
            <p:cNvSpPr/>
            <p:nvPr/>
          </p:nvSpPr>
          <p:spPr>
            <a:xfrm>
              <a:off x="185081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8" name="object 3448"/>
            <p:cNvSpPr/>
            <p:nvPr/>
          </p:nvSpPr>
          <p:spPr>
            <a:xfrm>
              <a:off x="185107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9" name="object 3449"/>
            <p:cNvSpPr/>
            <p:nvPr/>
          </p:nvSpPr>
          <p:spPr>
            <a:xfrm>
              <a:off x="185170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0" name="object 3450"/>
            <p:cNvSpPr/>
            <p:nvPr/>
          </p:nvSpPr>
          <p:spPr>
            <a:xfrm>
              <a:off x="1852085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1" name="object 3451"/>
            <p:cNvSpPr/>
            <p:nvPr/>
          </p:nvSpPr>
          <p:spPr>
            <a:xfrm>
              <a:off x="1852212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2" name="object 3452"/>
            <p:cNvSpPr/>
            <p:nvPr/>
          </p:nvSpPr>
          <p:spPr>
            <a:xfrm>
              <a:off x="1852212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3" name="object 3453"/>
            <p:cNvSpPr/>
            <p:nvPr/>
          </p:nvSpPr>
          <p:spPr>
            <a:xfrm>
              <a:off x="1852338" y="425323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4" name="object 3454"/>
            <p:cNvSpPr/>
            <p:nvPr/>
          </p:nvSpPr>
          <p:spPr>
            <a:xfrm>
              <a:off x="185271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5" name="object 3455"/>
            <p:cNvSpPr/>
            <p:nvPr/>
          </p:nvSpPr>
          <p:spPr>
            <a:xfrm>
              <a:off x="185322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6" name="object 3456"/>
            <p:cNvSpPr/>
            <p:nvPr/>
          </p:nvSpPr>
          <p:spPr>
            <a:xfrm>
              <a:off x="185347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7" name="object 3457"/>
            <p:cNvSpPr/>
            <p:nvPr/>
          </p:nvSpPr>
          <p:spPr>
            <a:xfrm>
              <a:off x="1852972" y="425386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8" name="object 3458"/>
            <p:cNvSpPr/>
            <p:nvPr/>
          </p:nvSpPr>
          <p:spPr>
            <a:xfrm>
              <a:off x="1854746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9" name="object 3459"/>
            <p:cNvSpPr/>
            <p:nvPr/>
          </p:nvSpPr>
          <p:spPr>
            <a:xfrm>
              <a:off x="1854873" y="425289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0"/>
                  </a:moveTo>
                  <a:lnTo>
                    <a:pt x="887" y="50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0" name="object 3460"/>
            <p:cNvSpPr/>
            <p:nvPr/>
          </p:nvSpPr>
          <p:spPr>
            <a:xfrm>
              <a:off x="1855000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1" name="object 3461"/>
            <p:cNvSpPr/>
            <p:nvPr/>
          </p:nvSpPr>
          <p:spPr>
            <a:xfrm>
              <a:off x="1855000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2" name="object 3462"/>
            <p:cNvSpPr/>
            <p:nvPr/>
          </p:nvSpPr>
          <p:spPr>
            <a:xfrm>
              <a:off x="185512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3" name="object 3463"/>
            <p:cNvSpPr/>
            <p:nvPr/>
          </p:nvSpPr>
          <p:spPr>
            <a:xfrm>
              <a:off x="185652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4" name="object 3464"/>
            <p:cNvSpPr/>
            <p:nvPr/>
          </p:nvSpPr>
          <p:spPr>
            <a:xfrm>
              <a:off x="185690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5" name="object 3465"/>
            <p:cNvSpPr/>
            <p:nvPr/>
          </p:nvSpPr>
          <p:spPr>
            <a:xfrm>
              <a:off x="185715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6" name="object 3466"/>
            <p:cNvSpPr/>
            <p:nvPr/>
          </p:nvSpPr>
          <p:spPr>
            <a:xfrm>
              <a:off x="1857281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7" name="object 3467"/>
            <p:cNvSpPr/>
            <p:nvPr/>
          </p:nvSpPr>
          <p:spPr>
            <a:xfrm>
              <a:off x="1857408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8" name="object 3468"/>
            <p:cNvSpPr/>
            <p:nvPr/>
          </p:nvSpPr>
          <p:spPr>
            <a:xfrm>
              <a:off x="1857408" y="42535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9" name="object 3469"/>
            <p:cNvSpPr/>
            <p:nvPr/>
          </p:nvSpPr>
          <p:spPr>
            <a:xfrm>
              <a:off x="1857534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0" name="object 3470"/>
            <p:cNvSpPr/>
            <p:nvPr/>
          </p:nvSpPr>
          <p:spPr>
            <a:xfrm>
              <a:off x="1857661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1" name="object 3471"/>
            <p:cNvSpPr/>
            <p:nvPr/>
          </p:nvSpPr>
          <p:spPr>
            <a:xfrm>
              <a:off x="1857661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2" name="object 3472"/>
            <p:cNvSpPr/>
            <p:nvPr/>
          </p:nvSpPr>
          <p:spPr>
            <a:xfrm>
              <a:off x="185791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3" name="object 3473"/>
            <p:cNvSpPr/>
            <p:nvPr/>
          </p:nvSpPr>
          <p:spPr>
            <a:xfrm>
              <a:off x="185968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4" name="object 3474"/>
            <p:cNvSpPr/>
            <p:nvPr/>
          </p:nvSpPr>
          <p:spPr>
            <a:xfrm>
              <a:off x="185994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5" name="object 3475"/>
            <p:cNvSpPr/>
            <p:nvPr/>
          </p:nvSpPr>
          <p:spPr>
            <a:xfrm>
              <a:off x="1860069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6" name="object 3476"/>
            <p:cNvSpPr/>
            <p:nvPr/>
          </p:nvSpPr>
          <p:spPr>
            <a:xfrm>
              <a:off x="1860069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7" name="object 3477"/>
            <p:cNvSpPr/>
            <p:nvPr/>
          </p:nvSpPr>
          <p:spPr>
            <a:xfrm>
              <a:off x="1860196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8" name="object 3478"/>
            <p:cNvSpPr/>
            <p:nvPr/>
          </p:nvSpPr>
          <p:spPr>
            <a:xfrm>
              <a:off x="1860322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9" name="object 3479"/>
            <p:cNvSpPr/>
            <p:nvPr/>
          </p:nvSpPr>
          <p:spPr>
            <a:xfrm>
              <a:off x="186197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0" name="object 3480"/>
            <p:cNvSpPr/>
            <p:nvPr/>
          </p:nvSpPr>
          <p:spPr>
            <a:xfrm>
              <a:off x="186235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1" name="object 3481"/>
            <p:cNvSpPr/>
            <p:nvPr/>
          </p:nvSpPr>
          <p:spPr>
            <a:xfrm>
              <a:off x="1862730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2" name="object 3482"/>
            <p:cNvSpPr/>
            <p:nvPr/>
          </p:nvSpPr>
          <p:spPr>
            <a:xfrm>
              <a:off x="1862857" y="42536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3" name="object 3483"/>
            <p:cNvSpPr/>
            <p:nvPr/>
          </p:nvSpPr>
          <p:spPr>
            <a:xfrm>
              <a:off x="1862857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4" name="object 3484"/>
            <p:cNvSpPr/>
            <p:nvPr/>
          </p:nvSpPr>
          <p:spPr>
            <a:xfrm>
              <a:off x="186298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5" name="object 3485"/>
            <p:cNvSpPr/>
            <p:nvPr/>
          </p:nvSpPr>
          <p:spPr>
            <a:xfrm>
              <a:off x="186374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6" name="object 3486"/>
            <p:cNvSpPr/>
            <p:nvPr/>
          </p:nvSpPr>
          <p:spPr>
            <a:xfrm>
              <a:off x="1865138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7" name="object 3487"/>
            <p:cNvSpPr/>
            <p:nvPr/>
          </p:nvSpPr>
          <p:spPr>
            <a:xfrm>
              <a:off x="186513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8" name="object 3488"/>
            <p:cNvSpPr/>
            <p:nvPr/>
          </p:nvSpPr>
          <p:spPr>
            <a:xfrm>
              <a:off x="1865392" y="42534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9" name="object 3489"/>
            <p:cNvSpPr/>
            <p:nvPr/>
          </p:nvSpPr>
          <p:spPr>
            <a:xfrm>
              <a:off x="1865392" y="42536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0" name="object 3490"/>
            <p:cNvSpPr/>
            <p:nvPr/>
          </p:nvSpPr>
          <p:spPr>
            <a:xfrm>
              <a:off x="1865518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1" name="object 3491"/>
            <p:cNvSpPr/>
            <p:nvPr/>
          </p:nvSpPr>
          <p:spPr>
            <a:xfrm>
              <a:off x="186767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2" name="object 3492"/>
            <p:cNvSpPr/>
            <p:nvPr/>
          </p:nvSpPr>
          <p:spPr>
            <a:xfrm>
              <a:off x="186792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3" name="object 3493"/>
            <p:cNvSpPr/>
            <p:nvPr/>
          </p:nvSpPr>
          <p:spPr>
            <a:xfrm>
              <a:off x="1867926" y="42534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4" name="object 3494"/>
            <p:cNvSpPr/>
            <p:nvPr/>
          </p:nvSpPr>
          <p:spPr>
            <a:xfrm>
              <a:off x="1868053" y="42535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5" name="object 3495"/>
            <p:cNvSpPr/>
            <p:nvPr/>
          </p:nvSpPr>
          <p:spPr>
            <a:xfrm>
              <a:off x="1868180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6" name="object 3496"/>
            <p:cNvSpPr/>
            <p:nvPr/>
          </p:nvSpPr>
          <p:spPr>
            <a:xfrm>
              <a:off x="186856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7" name="object 3497"/>
            <p:cNvSpPr/>
            <p:nvPr/>
          </p:nvSpPr>
          <p:spPr>
            <a:xfrm>
              <a:off x="186868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8" name="object 3498"/>
            <p:cNvSpPr/>
            <p:nvPr/>
          </p:nvSpPr>
          <p:spPr>
            <a:xfrm>
              <a:off x="1868940" y="425387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  <a:path w="2539">
                  <a:moveTo>
                    <a:pt x="633" y="0"/>
                  </a:moveTo>
                  <a:lnTo>
                    <a:pt x="2407" y="0"/>
                  </a:lnTo>
                </a:path>
                <a:path w="2539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9" name="object 3499"/>
            <p:cNvSpPr/>
            <p:nvPr/>
          </p:nvSpPr>
          <p:spPr>
            <a:xfrm>
              <a:off x="1870587" y="42534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0" name="object 3500"/>
            <p:cNvSpPr/>
            <p:nvPr/>
          </p:nvSpPr>
          <p:spPr>
            <a:xfrm>
              <a:off x="1870714" y="42535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1" name="object 3501"/>
            <p:cNvSpPr/>
            <p:nvPr/>
          </p:nvSpPr>
          <p:spPr>
            <a:xfrm>
              <a:off x="187096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2" name="object 3502"/>
            <p:cNvSpPr/>
            <p:nvPr/>
          </p:nvSpPr>
          <p:spPr>
            <a:xfrm>
              <a:off x="187172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3" name="object 3503"/>
            <p:cNvSpPr/>
            <p:nvPr/>
          </p:nvSpPr>
          <p:spPr>
            <a:xfrm>
              <a:off x="187236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4" name="object 3504"/>
            <p:cNvSpPr/>
            <p:nvPr/>
          </p:nvSpPr>
          <p:spPr>
            <a:xfrm>
              <a:off x="1872995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5" name="object 3505"/>
            <p:cNvSpPr/>
            <p:nvPr/>
          </p:nvSpPr>
          <p:spPr>
            <a:xfrm>
              <a:off x="187312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6" name="object 3506"/>
            <p:cNvSpPr/>
            <p:nvPr/>
          </p:nvSpPr>
          <p:spPr>
            <a:xfrm>
              <a:off x="1873249" y="42536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7" name="object 3507"/>
            <p:cNvSpPr/>
            <p:nvPr/>
          </p:nvSpPr>
          <p:spPr>
            <a:xfrm>
              <a:off x="1873375" y="4250561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64"/>
                  </a:moveTo>
                  <a:lnTo>
                    <a:pt x="887" y="1664"/>
                  </a:lnTo>
                </a:path>
              </a:pathLst>
            </a:custGeom>
            <a:ln w="3329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8" name="object 3508"/>
            <p:cNvSpPr/>
            <p:nvPr/>
          </p:nvSpPr>
          <p:spPr>
            <a:xfrm>
              <a:off x="187362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9" name="object 3509"/>
            <p:cNvSpPr/>
            <p:nvPr/>
          </p:nvSpPr>
          <p:spPr>
            <a:xfrm>
              <a:off x="187464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0" name="object 3510"/>
            <p:cNvSpPr/>
            <p:nvPr/>
          </p:nvSpPr>
          <p:spPr>
            <a:xfrm>
              <a:off x="187502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1" name="object 3511"/>
            <p:cNvSpPr/>
            <p:nvPr/>
          </p:nvSpPr>
          <p:spPr>
            <a:xfrm>
              <a:off x="187540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2" name="object 3512"/>
            <p:cNvSpPr/>
            <p:nvPr/>
          </p:nvSpPr>
          <p:spPr>
            <a:xfrm>
              <a:off x="187565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3" name="object 3513"/>
            <p:cNvSpPr/>
            <p:nvPr/>
          </p:nvSpPr>
          <p:spPr>
            <a:xfrm>
              <a:off x="1875910" y="425300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3"/>
                  </a:moveTo>
                  <a:lnTo>
                    <a:pt x="887" y="44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4" name="object 3514"/>
            <p:cNvSpPr/>
            <p:nvPr/>
          </p:nvSpPr>
          <p:spPr>
            <a:xfrm>
              <a:off x="1876037" y="425295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8"/>
                  </a:moveTo>
                  <a:lnTo>
                    <a:pt x="887" y="46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5" name="object 3515"/>
            <p:cNvSpPr/>
            <p:nvPr/>
          </p:nvSpPr>
          <p:spPr>
            <a:xfrm>
              <a:off x="187629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6" name="object 3516"/>
            <p:cNvSpPr/>
            <p:nvPr/>
          </p:nvSpPr>
          <p:spPr>
            <a:xfrm>
              <a:off x="187667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7" name="object 3517"/>
            <p:cNvSpPr/>
            <p:nvPr/>
          </p:nvSpPr>
          <p:spPr>
            <a:xfrm>
              <a:off x="187768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8" name="object 3518"/>
            <p:cNvSpPr/>
            <p:nvPr/>
          </p:nvSpPr>
          <p:spPr>
            <a:xfrm>
              <a:off x="187793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9" name="object 3519"/>
            <p:cNvSpPr/>
            <p:nvPr/>
          </p:nvSpPr>
          <p:spPr>
            <a:xfrm>
              <a:off x="187831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0" name="object 3520"/>
            <p:cNvSpPr/>
            <p:nvPr/>
          </p:nvSpPr>
          <p:spPr>
            <a:xfrm>
              <a:off x="1878571" y="425302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1" name="object 3521"/>
            <p:cNvSpPr/>
            <p:nvPr/>
          </p:nvSpPr>
          <p:spPr>
            <a:xfrm>
              <a:off x="1878698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2" name="object 3522"/>
            <p:cNvSpPr/>
            <p:nvPr/>
          </p:nvSpPr>
          <p:spPr>
            <a:xfrm>
              <a:off x="1878825" y="42536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3" name="object 3523"/>
            <p:cNvSpPr/>
            <p:nvPr/>
          </p:nvSpPr>
          <p:spPr>
            <a:xfrm>
              <a:off x="187958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4" name="object 3524"/>
            <p:cNvSpPr/>
            <p:nvPr/>
          </p:nvSpPr>
          <p:spPr>
            <a:xfrm>
              <a:off x="188072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5" name="object 3525"/>
            <p:cNvSpPr/>
            <p:nvPr/>
          </p:nvSpPr>
          <p:spPr>
            <a:xfrm>
              <a:off x="188085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6" name="object 3526"/>
            <p:cNvSpPr/>
            <p:nvPr/>
          </p:nvSpPr>
          <p:spPr>
            <a:xfrm>
              <a:off x="1880979" y="42536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7" name="object 3527"/>
            <p:cNvSpPr/>
            <p:nvPr/>
          </p:nvSpPr>
          <p:spPr>
            <a:xfrm>
              <a:off x="1881233" y="42533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8" name="object 3528"/>
            <p:cNvSpPr/>
            <p:nvPr/>
          </p:nvSpPr>
          <p:spPr>
            <a:xfrm>
              <a:off x="1881486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9" name="object 3529"/>
            <p:cNvSpPr/>
            <p:nvPr/>
          </p:nvSpPr>
          <p:spPr>
            <a:xfrm>
              <a:off x="188199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0" name="object 3530"/>
            <p:cNvSpPr/>
            <p:nvPr/>
          </p:nvSpPr>
          <p:spPr>
            <a:xfrm>
              <a:off x="188224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1" name="object 3531"/>
            <p:cNvSpPr/>
            <p:nvPr/>
          </p:nvSpPr>
          <p:spPr>
            <a:xfrm>
              <a:off x="188313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2" name="object 3532"/>
            <p:cNvSpPr/>
            <p:nvPr/>
          </p:nvSpPr>
          <p:spPr>
            <a:xfrm>
              <a:off x="188351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3" name="object 3533"/>
            <p:cNvSpPr/>
            <p:nvPr/>
          </p:nvSpPr>
          <p:spPr>
            <a:xfrm>
              <a:off x="1883640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4" name="object 3534"/>
            <p:cNvSpPr/>
            <p:nvPr/>
          </p:nvSpPr>
          <p:spPr>
            <a:xfrm>
              <a:off x="188376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5" name="object 3535"/>
            <p:cNvSpPr/>
            <p:nvPr/>
          </p:nvSpPr>
          <p:spPr>
            <a:xfrm>
              <a:off x="1883894" y="42534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6" name="object 3536"/>
            <p:cNvSpPr/>
            <p:nvPr/>
          </p:nvSpPr>
          <p:spPr>
            <a:xfrm>
              <a:off x="1884021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7" name="object 3537"/>
            <p:cNvSpPr/>
            <p:nvPr/>
          </p:nvSpPr>
          <p:spPr>
            <a:xfrm>
              <a:off x="188402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8" name="object 3538"/>
            <p:cNvSpPr/>
            <p:nvPr/>
          </p:nvSpPr>
          <p:spPr>
            <a:xfrm>
              <a:off x="188440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9" name="object 3539"/>
            <p:cNvSpPr/>
            <p:nvPr/>
          </p:nvSpPr>
          <p:spPr>
            <a:xfrm>
              <a:off x="188478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0" name="object 3540"/>
            <p:cNvSpPr/>
            <p:nvPr/>
          </p:nvSpPr>
          <p:spPr>
            <a:xfrm>
              <a:off x="188617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1" name="object 3541"/>
            <p:cNvSpPr/>
            <p:nvPr/>
          </p:nvSpPr>
          <p:spPr>
            <a:xfrm>
              <a:off x="1886302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2" name="object 3542"/>
            <p:cNvSpPr/>
            <p:nvPr/>
          </p:nvSpPr>
          <p:spPr>
            <a:xfrm>
              <a:off x="1886302" y="425297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55"/>
                  </a:moveTo>
                  <a:lnTo>
                    <a:pt x="887" y="45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3" name="object 3543"/>
            <p:cNvSpPr/>
            <p:nvPr/>
          </p:nvSpPr>
          <p:spPr>
            <a:xfrm>
              <a:off x="1886428" y="425280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44"/>
                  </a:moveTo>
                  <a:lnTo>
                    <a:pt x="887" y="5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4" name="object 3544"/>
            <p:cNvSpPr/>
            <p:nvPr/>
          </p:nvSpPr>
          <p:spPr>
            <a:xfrm>
              <a:off x="1886555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5" name="object 3545"/>
            <p:cNvSpPr/>
            <p:nvPr/>
          </p:nvSpPr>
          <p:spPr>
            <a:xfrm>
              <a:off x="188744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6" name="object 3546"/>
            <p:cNvSpPr/>
            <p:nvPr/>
          </p:nvSpPr>
          <p:spPr>
            <a:xfrm>
              <a:off x="1887822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7" name="object 3547"/>
            <p:cNvSpPr/>
            <p:nvPr/>
          </p:nvSpPr>
          <p:spPr>
            <a:xfrm>
              <a:off x="1888963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8" name="object 3548"/>
            <p:cNvSpPr/>
            <p:nvPr/>
          </p:nvSpPr>
          <p:spPr>
            <a:xfrm>
              <a:off x="1889090" y="42533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9" name="object 3549"/>
            <p:cNvSpPr/>
            <p:nvPr/>
          </p:nvSpPr>
          <p:spPr>
            <a:xfrm>
              <a:off x="1888329" y="425370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0" name="object 3550"/>
            <p:cNvSpPr/>
            <p:nvPr/>
          </p:nvSpPr>
          <p:spPr>
            <a:xfrm>
              <a:off x="188947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1" name="object 3551"/>
            <p:cNvSpPr/>
            <p:nvPr/>
          </p:nvSpPr>
          <p:spPr>
            <a:xfrm>
              <a:off x="188972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2" name="object 3552"/>
            <p:cNvSpPr/>
            <p:nvPr/>
          </p:nvSpPr>
          <p:spPr>
            <a:xfrm>
              <a:off x="189073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3" name="object 3553"/>
            <p:cNvSpPr/>
            <p:nvPr/>
          </p:nvSpPr>
          <p:spPr>
            <a:xfrm>
              <a:off x="189137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4" name="object 3554"/>
            <p:cNvSpPr/>
            <p:nvPr/>
          </p:nvSpPr>
          <p:spPr>
            <a:xfrm>
              <a:off x="1891498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5" name="object 3555"/>
            <p:cNvSpPr/>
            <p:nvPr/>
          </p:nvSpPr>
          <p:spPr>
            <a:xfrm>
              <a:off x="189149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6" name="object 3556"/>
            <p:cNvSpPr/>
            <p:nvPr/>
          </p:nvSpPr>
          <p:spPr>
            <a:xfrm>
              <a:off x="1891624" y="42534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7" name="object 3557"/>
            <p:cNvSpPr/>
            <p:nvPr/>
          </p:nvSpPr>
          <p:spPr>
            <a:xfrm>
              <a:off x="1891878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8" name="object 3558"/>
            <p:cNvSpPr/>
            <p:nvPr/>
          </p:nvSpPr>
          <p:spPr>
            <a:xfrm>
              <a:off x="1892005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9" name="object 3559"/>
            <p:cNvSpPr/>
            <p:nvPr/>
          </p:nvSpPr>
          <p:spPr>
            <a:xfrm>
              <a:off x="189213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0" name="object 3560"/>
            <p:cNvSpPr/>
            <p:nvPr/>
          </p:nvSpPr>
          <p:spPr>
            <a:xfrm>
              <a:off x="189365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1" name="object 3561"/>
            <p:cNvSpPr/>
            <p:nvPr/>
          </p:nvSpPr>
          <p:spPr>
            <a:xfrm>
              <a:off x="1893905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2" name="object 3562"/>
            <p:cNvSpPr/>
            <p:nvPr/>
          </p:nvSpPr>
          <p:spPr>
            <a:xfrm>
              <a:off x="189403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3" name="object 3563"/>
            <p:cNvSpPr/>
            <p:nvPr/>
          </p:nvSpPr>
          <p:spPr>
            <a:xfrm>
              <a:off x="1894159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4" name="object 3564"/>
            <p:cNvSpPr/>
            <p:nvPr/>
          </p:nvSpPr>
          <p:spPr>
            <a:xfrm>
              <a:off x="1893399" y="4253846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5" name="object 3565"/>
            <p:cNvSpPr/>
            <p:nvPr/>
          </p:nvSpPr>
          <p:spPr>
            <a:xfrm>
              <a:off x="1894539" y="42536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6" name="object 3566"/>
            <p:cNvSpPr/>
            <p:nvPr/>
          </p:nvSpPr>
          <p:spPr>
            <a:xfrm>
              <a:off x="1894539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7" name="object 3567"/>
            <p:cNvSpPr/>
            <p:nvPr/>
          </p:nvSpPr>
          <p:spPr>
            <a:xfrm>
              <a:off x="189466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8" name="object 3568"/>
            <p:cNvSpPr/>
            <p:nvPr/>
          </p:nvSpPr>
          <p:spPr>
            <a:xfrm>
              <a:off x="189517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9" name="object 3569"/>
            <p:cNvSpPr/>
            <p:nvPr/>
          </p:nvSpPr>
          <p:spPr>
            <a:xfrm>
              <a:off x="189568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0" name="object 3570"/>
            <p:cNvSpPr/>
            <p:nvPr/>
          </p:nvSpPr>
          <p:spPr>
            <a:xfrm>
              <a:off x="189644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1" name="object 3571"/>
            <p:cNvSpPr/>
            <p:nvPr/>
          </p:nvSpPr>
          <p:spPr>
            <a:xfrm>
              <a:off x="189656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2" name="object 3572"/>
            <p:cNvSpPr/>
            <p:nvPr/>
          </p:nvSpPr>
          <p:spPr>
            <a:xfrm>
              <a:off x="189669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3" name="object 3573"/>
            <p:cNvSpPr/>
            <p:nvPr/>
          </p:nvSpPr>
          <p:spPr>
            <a:xfrm>
              <a:off x="189682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4" name="object 3574"/>
            <p:cNvSpPr/>
            <p:nvPr/>
          </p:nvSpPr>
          <p:spPr>
            <a:xfrm>
              <a:off x="1896947" y="425352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5" name="object 3575"/>
            <p:cNvSpPr/>
            <p:nvPr/>
          </p:nvSpPr>
          <p:spPr>
            <a:xfrm>
              <a:off x="1897200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6" name="object 3576"/>
            <p:cNvSpPr/>
            <p:nvPr/>
          </p:nvSpPr>
          <p:spPr>
            <a:xfrm>
              <a:off x="1897200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7" name="object 3577"/>
            <p:cNvSpPr/>
            <p:nvPr/>
          </p:nvSpPr>
          <p:spPr>
            <a:xfrm>
              <a:off x="189821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8" name="object 3578"/>
            <p:cNvSpPr/>
            <p:nvPr/>
          </p:nvSpPr>
          <p:spPr>
            <a:xfrm>
              <a:off x="189897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9" name="object 3579"/>
            <p:cNvSpPr/>
            <p:nvPr/>
          </p:nvSpPr>
          <p:spPr>
            <a:xfrm>
              <a:off x="189922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0" name="object 3580"/>
            <p:cNvSpPr/>
            <p:nvPr/>
          </p:nvSpPr>
          <p:spPr>
            <a:xfrm>
              <a:off x="1899355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1" name="object 3581"/>
            <p:cNvSpPr/>
            <p:nvPr/>
          </p:nvSpPr>
          <p:spPr>
            <a:xfrm>
              <a:off x="1899608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2" name="object 3582"/>
            <p:cNvSpPr/>
            <p:nvPr/>
          </p:nvSpPr>
          <p:spPr>
            <a:xfrm>
              <a:off x="1899735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3" name="object 3583"/>
            <p:cNvSpPr/>
            <p:nvPr/>
          </p:nvSpPr>
          <p:spPr>
            <a:xfrm>
              <a:off x="189973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4" name="object 3584"/>
            <p:cNvSpPr/>
            <p:nvPr/>
          </p:nvSpPr>
          <p:spPr>
            <a:xfrm>
              <a:off x="1899862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5" name="object 3585"/>
            <p:cNvSpPr/>
            <p:nvPr/>
          </p:nvSpPr>
          <p:spPr>
            <a:xfrm>
              <a:off x="190176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6" name="object 3586"/>
            <p:cNvSpPr/>
            <p:nvPr/>
          </p:nvSpPr>
          <p:spPr>
            <a:xfrm>
              <a:off x="1901002" y="425387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7" name="object 3587"/>
            <p:cNvSpPr/>
            <p:nvPr/>
          </p:nvSpPr>
          <p:spPr>
            <a:xfrm>
              <a:off x="1902143" y="42535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8" name="object 3588"/>
            <p:cNvSpPr/>
            <p:nvPr/>
          </p:nvSpPr>
          <p:spPr>
            <a:xfrm>
              <a:off x="1902270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9" name="object 3589"/>
            <p:cNvSpPr/>
            <p:nvPr/>
          </p:nvSpPr>
          <p:spPr>
            <a:xfrm>
              <a:off x="1902396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0" name="object 3590"/>
            <p:cNvSpPr/>
            <p:nvPr/>
          </p:nvSpPr>
          <p:spPr>
            <a:xfrm>
              <a:off x="1902396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1" name="object 3591"/>
            <p:cNvSpPr/>
            <p:nvPr/>
          </p:nvSpPr>
          <p:spPr>
            <a:xfrm>
              <a:off x="1902650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2" name="object 3592"/>
            <p:cNvSpPr/>
            <p:nvPr/>
          </p:nvSpPr>
          <p:spPr>
            <a:xfrm>
              <a:off x="190391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3" name="object 3593"/>
            <p:cNvSpPr/>
            <p:nvPr/>
          </p:nvSpPr>
          <p:spPr>
            <a:xfrm>
              <a:off x="190467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4" name="object 3594"/>
            <p:cNvSpPr/>
            <p:nvPr/>
          </p:nvSpPr>
          <p:spPr>
            <a:xfrm>
              <a:off x="190467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5" name="object 3595"/>
            <p:cNvSpPr/>
            <p:nvPr/>
          </p:nvSpPr>
          <p:spPr>
            <a:xfrm>
              <a:off x="1904804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6" name="object 3596"/>
            <p:cNvSpPr/>
            <p:nvPr/>
          </p:nvSpPr>
          <p:spPr>
            <a:xfrm>
              <a:off x="1904931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7" name="object 3597"/>
            <p:cNvSpPr/>
            <p:nvPr/>
          </p:nvSpPr>
          <p:spPr>
            <a:xfrm>
              <a:off x="1905058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8" name="object 3598"/>
            <p:cNvSpPr/>
            <p:nvPr/>
          </p:nvSpPr>
          <p:spPr>
            <a:xfrm>
              <a:off x="190518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9" name="object 3599"/>
            <p:cNvSpPr/>
            <p:nvPr/>
          </p:nvSpPr>
          <p:spPr>
            <a:xfrm>
              <a:off x="1905311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0" name="object 3600"/>
            <p:cNvSpPr/>
            <p:nvPr/>
          </p:nvSpPr>
          <p:spPr>
            <a:xfrm>
              <a:off x="190543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1" name="object 3601"/>
            <p:cNvSpPr/>
            <p:nvPr/>
          </p:nvSpPr>
          <p:spPr>
            <a:xfrm>
              <a:off x="190594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2" name="object 3602"/>
            <p:cNvSpPr/>
            <p:nvPr/>
          </p:nvSpPr>
          <p:spPr>
            <a:xfrm>
              <a:off x="1907212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3" name="object 3603"/>
            <p:cNvSpPr/>
            <p:nvPr/>
          </p:nvSpPr>
          <p:spPr>
            <a:xfrm>
              <a:off x="1907339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4" name="object 3604"/>
            <p:cNvSpPr/>
            <p:nvPr/>
          </p:nvSpPr>
          <p:spPr>
            <a:xfrm>
              <a:off x="1907465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5" name="object 3605"/>
            <p:cNvSpPr/>
            <p:nvPr/>
          </p:nvSpPr>
          <p:spPr>
            <a:xfrm>
              <a:off x="1907592" y="42532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6" name="object 3606"/>
            <p:cNvSpPr/>
            <p:nvPr/>
          </p:nvSpPr>
          <p:spPr>
            <a:xfrm>
              <a:off x="1907592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7" name="object 3607"/>
            <p:cNvSpPr/>
            <p:nvPr/>
          </p:nvSpPr>
          <p:spPr>
            <a:xfrm>
              <a:off x="190784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8" name="object 3608"/>
            <p:cNvSpPr/>
            <p:nvPr/>
          </p:nvSpPr>
          <p:spPr>
            <a:xfrm>
              <a:off x="1909873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9" name="object 3609"/>
            <p:cNvSpPr/>
            <p:nvPr/>
          </p:nvSpPr>
          <p:spPr>
            <a:xfrm>
              <a:off x="191000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0" name="object 3610"/>
            <p:cNvSpPr/>
            <p:nvPr/>
          </p:nvSpPr>
          <p:spPr>
            <a:xfrm>
              <a:off x="1910000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1" name="object 3611"/>
            <p:cNvSpPr/>
            <p:nvPr/>
          </p:nvSpPr>
          <p:spPr>
            <a:xfrm>
              <a:off x="1910127" y="42535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2" name="object 3612"/>
            <p:cNvSpPr/>
            <p:nvPr/>
          </p:nvSpPr>
          <p:spPr>
            <a:xfrm>
              <a:off x="1910253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3" name="object 3613"/>
            <p:cNvSpPr/>
            <p:nvPr/>
          </p:nvSpPr>
          <p:spPr>
            <a:xfrm>
              <a:off x="191038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4" name="object 3614"/>
            <p:cNvSpPr/>
            <p:nvPr/>
          </p:nvSpPr>
          <p:spPr>
            <a:xfrm>
              <a:off x="191076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5" name="object 3615"/>
            <p:cNvSpPr/>
            <p:nvPr/>
          </p:nvSpPr>
          <p:spPr>
            <a:xfrm>
              <a:off x="191139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6" name="object 3616"/>
            <p:cNvSpPr/>
            <p:nvPr/>
          </p:nvSpPr>
          <p:spPr>
            <a:xfrm>
              <a:off x="191240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7" name="object 3617"/>
            <p:cNvSpPr/>
            <p:nvPr/>
          </p:nvSpPr>
          <p:spPr>
            <a:xfrm>
              <a:off x="191240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8" name="object 3618"/>
            <p:cNvSpPr/>
            <p:nvPr/>
          </p:nvSpPr>
          <p:spPr>
            <a:xfrm>
              <a:off x="1912535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9" name="object 3619"/>
            <p:cNvSpPr/>
            <p:nvPr/>
          </p:nvSpPr>
          <p:spPr>
            <a:xfrm>
              <a:off x="191266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0" name="object 3620"/>
            <p:cNvSpPr/>
            <p:nvPr/>
          </p:nvSpPr>
          <p:spPr>
            <a:xfrm>
              <a:off x="1912788" y="42532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1" name="object 3621"/>
            <p:cNvSpPr/>
            <p:nvPr/>
          </p:nvSpPr>
          <p:spPr>
            <a:xfrm>
              <a:off x="1912915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2" name="object 3622"/>
            <p:cNvSpPr/>
            <p:nvPr/>
          </p:nvSpPr>
          <p:spPr>
            <a:xfrm>
              <a:off x="191291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3" name="object 3623"/>
            <p:cNvSpPr/>
            <p:nvPr/>
          </p:nvSpPr>
          <p:spPr>
            <a:xfrm>
              <a:off x="191316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4" name="object 3624"/>
            <p:cNvSpPr/>
            <p:nvPr/>
          </p:nvSpPr>
          <p:spPr>
            <a:xfrm>
              <a:off x="191443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5" name="object 3625"/>
            <p:cNvSpPr/>
            <p:nvPr/>
          </p:nvSpPr>
          <p:spPr>
            <a:xfrm>
              <a:off x="191468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6" name="object 3626"/>
            <p:cNvSpPr/>
            <p:nvPr/>
          </p:nvSpPr>
          <p:spPr>
            <a:xfrm>
              <a:off x="191506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7" name="object 3627"/>
            <p:cNvSpPr/>
            <p:nvPr/>
          </p:nvSpPr>
          <p:spPr>
            <a:xfrm>
              <a:off x="1915196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8" name="object 3628"/>
            <p:cNvSpPr/>
            <p:nvPr/>
          </p:nvSpPr>
          <p:spPr>
            <a:xfrm>
              <a:off x="191519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9" name="object 3629"/>
            <p:cNvSpPr/>
            <p:nvPr/>
          </p:nvSpPr>
          <p:spPr>
            <a:xfrm>
              <a:off x="1915449" y="425316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0" name="object 3630"/>
            <p:cNvSpPr/>
            <p:nvPr/>
          </p:nvSpPr>
          <p:spPr>
            <a:xfrm>
              <a:off x="1915449" y="425290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93"/>
                  </a:moveTo>
                  <a:lnTo>
                    <a:pt x="887" y="49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1" name="object 3631"/>
            <p:cNvSpPr/>
            <p:nvPr/>
          </p:nvSpPr>
          <p:spPr>
            <a:xfrm>
              <a:off x="1915576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2" name="object 3632"/>
            <p:cNvSpPr/>
            <p:nvPr/>
          </p:nvSpPr>
          <p:spPr>
            <a:xfrm>
              <a:off x="191697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3" name="object 3633"/>
            <p:cNvSpPr/>
            <p:nvPr/>
          </p:nvSpPr>
          <p:spPr>
            <a:xfrm>
              <a:off x="1917604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4" name="object 3634"/>
            <p:cNvSpPr/>
            <p:nvPr/>
          </p:nvSpPr>
          <p:spPr>
            <a:xfrm>
              <a:off x="191785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5" name="object 3635"/>
            <p:cNvSpPr/>
            <p:nvPr/>
          </p:nvSpPr>
          <p:spPr>
            <a:xfrm>
              <a:off x="1917984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6" name="object 3636"/>
            <p:cNvSpPr/>
            <p:nvPr/>
          </p:nvSpPr>
          <p:spPr>
            <a:xfrm>
              <a:off x="1918111" y="42534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7" name="object 3637"/>
            <p:cNvSpPr/>
            <p:nvPr/>
          </p:nvSpPr>
          <p:spPr>
            <a:xfrm>
              <a:off x="1918111" y="42535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8" name="object 3638"/>
            <p:cNvSpPr/>
            <p:nvPr/>
          </p:nvSpPr>
          <p:spPr>
            <a:xfrm>
              <a:off x="191836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9" name="object 3639"/>
            <p:cNvSpPr/>
            <p:nvPr/>
          </p:nvSpPr>
          <p:spPr>
            <a:xfrm>
              <a:off x="191912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0" name="object 3640"/>
            <p:cNvSpPr/>
            <p:nvPr/>
          </p:nvSpPr>
          <p:spPr>
            <a:xfrm>
              <a:off x="1920392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1" name="object 3641"/>
            <p:cNvSpPr/>
            <p:nvPr/>
          </p:nvSpPr>
          <p:spPr>
            <a:xfrm>
              <a:off x="192051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2" name="object 3642"/>
            <p:cNvSpPr/>
            <p:nvPr/>
          </p:nvSpPr>
          <p:spPr>
            <a:xfrm>
              <a:off x="1920645" y="42534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3" name="object 3643"/>
            <p:cNvSpPr/>
            <p:nvPr/>
          </p:nvSpPr>
          <p:spPr>
            <a:xfrm>
              <a:off x="1920772" y="425318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4" name="object 3644"/>
            <p:cNvSpPr/>
            <p:nvPr/>
          </p:nvSpPr>
          <p:spPr>
            <a:xfrm>
              <a:off x="1920899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5" name="object 3645"/>
            <p:cNvSpPr/>
            <p:nvPr/>
          </p:nvSpPr>
          <p:spPr>
            <a:xfrm>
              <a:off x="192153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6" name="object 3646"/>
            <p:cNvSpPr/>
            <p:nvPr/>
          </p:nvSpPr>
          <p:spPr>
            <a:xfrm>
              <a:off x="192280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7" name="object 3647"/>
            <p:cNvSpPr/>
            <p:nvPr/>
          </p:nvSpPr>
          <p:spPr>
            <a:xfrm>
              <a:off x="192280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8" name="object 3648"/>
            <p:cNvSpPr/>
            <p:nvPr/>
          </p:nvSpPr>
          <p:spPr>
            <a:xfrm>
              <a:off x="1923053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9" name="object 3649"/>
            <p:cNvSpPr/>
            <p:nvPr/>
          </p:nvSpPr>
          <p:spPr>
            <a:xfrm>
              <a:off x="192318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0" name="object 3650"/>
            <p:cNvSpPr/>
            <p:nvPr/>
          </p:nvSpPr>
          <p:spPr>
            <a:xfrm>
              <a:off x="1923306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1" name="object 3651"/>
            <p:cNvSpPr/>
            <p:nvPr/>
          </p:nvSpPr>
          <p:spPr>
            <a:xfrm>
              <a:off x="1923306" y="42535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2" name="object 3652"/>
            <p:cNvSpPr/>
            <p:nvPr/>
          </p:nvSpPr>
          <p:spPr>
            <a:xfrm>
              <a:off x="1923433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3" name="object 3653"/>
            <p:cNvSpPr/>
            <p:nvPr/>
          </p:nvSpPr>
          <p:spPr>
            <a:xfrm>
              <a:off x="192482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4" name="object 3654"/>
            <p:cNvSpPr/>
            <p:nvPr/>
          </p:nvSpPr>
          <p:spPr>
            <a:xfrm>
              <a:off x="192558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5" name="object 3655"/>
            <p:cNvSpPr/>
            <p:nvPr/>
          </p:nvSpPr>
          <p:spPr>
            <a:xfrm>
              <a:off x="1925714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6" name="object 3656"/>
            <p:cNvSpPr/>
            <p:nvPr/>
          </p:nvSpPr>
          <p:spPr>
            <a:xfrm>
              <a:off x="1925841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7" name="object 3657"/>
            <p:cNvSpPr/>
            <p:nvPr/>
          </p:nvSpPr>
          <p:spPr>
            <a:xfrm>
              <a:off x="1925968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8" name="object 3658"/>
            <p:cNvSpPr/>
            <p:nvPr/>
          </p:nvSpPr>
          <p:spPr>
            <a:xfrm>
              <a:off x="1926095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9" name="object 3659"/>
            <p:cNvSpPr/>
            <p:nvPr/>
          </p:nvSpPr>
          <p:spPr>
            <a:xfrm>
              <a:off x="192622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0" name="object 3660"/>
            <p:cNvSpPr/>
            <p:nvPr/>
          </p:nvSpPr>
          <p:spPr>
            <a:xfrm>
              <a:off x="192660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1" name="object 3661"/>
            <p:cNvSpPr/>
            <p:nvPr/>
          </p:nvSpPr>
          <p:spPr>
            <a:xfrm>
              <a:off x="192799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2" name="object 3662"/>
            <p:cNvSpPr/>
            <p:nvPr/>
          </p:nvSpPr>
          <p:spPr>
            <a:xfrm>
              <a:off x="192824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3" name="object 3663"/>
            <p:cNvSpPr/>
            <p:nvPr/>
          </p:nvSpPr>
          <p:spPr>
            <a:xfrm>
              <a:off x="192837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4" name="object 3664"/>
            <p:cNvSpPr/>
            <p:nvPr/>
          </p:nvSpPr>
          <p:spPr>
            <a:xfrm>
              <a:off x="1928502" y="42536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5" name="object 3665"/>
            <p:cNvSpPr/>
            <p:nvPr/>
          </p:nvSpPr>
          <p:spPr>
            <a:xfrm>
              <a:off x="1928502" y="42534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6" name="object 3666"/>
            <p:cNvSpPr/>
            <p:nvPr/>
          </p:nvSpPr>
          <p:spPr>
            <a:xfrm>
              <a:off x="1928629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7" name="object 3667"/>
            <p:cNvSpPr/>
            <p:nvPr/>
          </p:nvSpPr>
          <p:spPr>
            <a:xfrm>
              <a:off x="1928756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8" name="object 3668"/>
            <p:cNvSpPr/>
            <p:nvPr/>
          </p:nvSpPr>
          <p:spPr>
            <a:xfrm>
              <a:off x="192888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9" name="object 3669"/>
            <p:cNvSpPr/>
            <p:nvPr/>
          </p:nvSpPr>
          <p:spPr>
            <a:xfrm>
              <a:off x="193065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0" name="object 3670"/>
            <p:cNvSpPr/>
            <p:nvPr/>
          </p:nvSpPr>
          <p:spPr>
            <a:xfrm>
              <a:off x="193091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1" name="object 3671"/>
            <p:cNvSpPr/>
            <p:nvPr/>
          </p:nvSpPr>
          <p:spPr>
            <a:xfrm>
              <a:off x="1931164" y="42536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2" name="object 3672"/>
            <p:cNvSpPr/>
            <p:nvPr/>
          </p:nvSpPr>
          <p:spPr>
            <a:xfrm>
              <a:off x="1931290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3" name="object 3673"/>
            <p:cNvSpPr/>
            <p:nvPr/>
          </p:nvSpPr>
          <p:spPr>
            <a:xfrm>
              <a:off x="1931417" y="425215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67"/>
                  </a:moveTo>
                  <a:lnTo>
                    <a:pt x="887" y="86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4" name="object 3674"/>
            <p:cNvSpPr/>
            <p:nvPr/>
          </p:nvSpPr>
          <p:spPr>
            <a:xfrm>
              <a:off x="193217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5" name="object 3675"/>
            <p:cNvSpPr/>
            <p:nvPr/>
          </p:nvSpPr>
          <p:spPr>
            <a:xfrm>
              <a:off x="1933572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6" name="object 3676"/>
            <p:cNvSpPr/>
            <p:nvPr/>
          </p:nvSpPr>
          <p:spPr>
            <a:xfrm>
              <a:off x="1933825" y="42534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7" name="object 3677"/>
            <p:cNvSpPr/>
            <p:nvPr/>
          </p:nvSpPr>
          <p:spPr>
            <a:xfrm>
              <a:off x="1933825" y="42534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8" name="object 3678"/>
            <p:cNvSpPr/>
            <p:nvPr/>
          </p:nvSpPr>
          <p:spPr>
            <a:xfrm>
              <a:off x="1934078" y="42533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9" name="object 3679"/>
            <p:cNvSpPr/>
            <p:nvPr/>
          </p:nvSpPr>
          <p:spPr>
            <a:xfrm>
              <a:off x="193610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0" name="object 3680"/>
            <p:cNvSpPr/>
            <p:nvPr/>
          </p:nvSpPr>
          <p:spPr>
            <a:xfrm>
              <a:off x="1936233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1" name="object 3681"/>
            <p:cNvSpPr/>
            <p:nvPr/>
          </p:nvSpPr>
          <p:spPr>
            <a:xfrm>
              <a:off x="1936233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2" name="object 3682"/>
            <p:cNvSpPr/>
            <p:nvPr/>
          </p:nvSpPr>
          <p:spPr>
            <a:xfrm>
              <a:off x="1936360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3" name="object 3683"/>
            <p:cNvSpPr/>
            <p:nvPr/>
          </p:nvSpPr>
          <p:spPr>
            <a:xfrm>
              <a:off x="1936486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4" name="object 3684"/>
            <p:cNvSpPr/>
            <p:nvPr/>
          </p:nvSpPr>
          <p:spPr>
            <a:xfrm>
              <a:off x="1936613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5" name="object 3685"/>
            <p:cNvSpPr/>
            <p:nvPr/>
          </p:nvSpPr>
          <p:spPr>
            <a:xfrm>
              <a:off x="1936740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6" name="object 3686"/>
            <p:cNvSpPr/>
            <p:nvPr/>
          </p:nvSpPr>
          <p:spPr>
            <a:xfrm>
              <a:off x="193800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7" name="object 3687"/>
            <p:cNvSpPr/>
            <p:nvPr/>
          </p:nvSpPr>
          <p:spPr>
            <a:xfrm>
              <a:off x="193864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8" name="object 3688"/>
            <p:cNvSpPr/>
            <p:nvPr/>
          </p:nvSpPr>
          <p:spPr>
            <a:xfrm>
              <a:off x="1938767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9" name="object 3689"/>
            <p:cNvSpPr/>
            <p:nvPr/>
          </p:nvSpPr>
          <p:spPr>
            <a:xfrm>
              <a:off x="1938894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0" name="object 3690"/>
            <p:cNvSpPr/>
            <p:nvPr/>
          </p:nvSpPr>
          <p:spPr>
            <a:xfrm>
              <a:off x="1939021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1" name="object 3691"/>
            <p:cNvSpPr/>
            <p:nvPr/>
          </p:nvSpPr>
          <p:spPr>
            <a:xfrm>
              <a:off x="1939148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2" name="object 3692"/>
            <p:cNvSpPr/>
            <p:nvPr/>
          </p:nvSpPr>
          <p:spPr>
            <a:xfrm>
              <a:off x="1939148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3" name="object 3693"/>
            <p:cNvSpPr/>
            <p:nvPr/>
          </p:nvSpPr>
          <p:spPr>
            <a:xfrm>
              <a:off x="193927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4" name="object 3694"/>
            <p:cNvSpPr/>
            <p:nvPr/>
          </p:nvSpPr>
          <p:spPr>
            <a:xfrm>
              <a:off x="1939401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5" name="object 3695"/>
            <p:cNvSpPr/>
            <p:nvPr/>
          </p:nvSpPr>
          <p:spPr>
            <a:xfrm>
              <a:off x="194016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6" name="object 3696"/>
            <p:cNvSpPr/>
            <p:nvPr/>
          </p:nvSpPr>
          <p:spPr>
            <a:xfrm>
              <a:off x="1940922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7" name="object 3697"/>
            <p:cNvSpPr/>
            <p:nvPr/>
          </p:nvSpPr>
          <p:spPr>
            <a:xfrm>
              <a:off x="194142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8" name="object 3698"/>
            <p:cNvSpPr/>
            <p:nvPr/>
          </p:nvSpPr>
          <p:spPr>
            <a:xfrm>
              <a:off x="1941555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9" name="object 3699"/>
            <p:cNvSpPr/>
            <p:nvPr/>
          </p:nvSpPr>
          <p:spPr>
            <a:xfrm>
              <a:off x="1941682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0" name="object 3700"/>
            <p:cNvSpPr/>
            <p:nvPr/>
          </p:nvSpPr>
          <p:spPr>
            <a:xfrm>
              <a:off x="1941809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1" name="object 3701"/>
            <p:cNvSpPr/>
            <p:nvPr/>
          </p:nvSpPr>
          <p:spPr>
            <a:xfrm>
              <a:off x="1941049" y="425385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2" name="object 3702"/>
            <p:cNvSpPr/>
            <p:nvPr/>
          </p:nvSpPr>
          <p:spPr>
            <a:xfrm>
              <a:off x="194218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3" name="object 3703"/>
            <p:cNvSpPr/>
            <p:nvPr/>
          </p:nvSpPr>
          <p:spPr>
            <a:xfrm>
              <a:off x="1942443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4" name="object 3704"/>
            <p:cNvSpPr/>
            <p:nvPr/>
          </p:nvSpPr>
          <p:spPr>
            <a:xfrm>
              <a:off x="194396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5" name="object 3705"/>
            <p:cNvSpPr/>
            <p:nvPr/>
          </p:nvSpPr>
          <p:spPr>
            <a:xfrm>
              <a:off x="1944090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6" name="object 3706"/>
            <p:cNvSpPr/>
            <p:nvPr/>
          </p:nvSpPr>
          <p:spPr>
            <a:xfrm>
              <a:off x="1944217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7" name="object 3707"/>
            <p:cNvSpPr/>
            <p:nvPr/>
          </p:nvSpPr>
          <p:spPr>
            <a:xfrm>
              <a:off x="1944343" y="42536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8" name="object 3708"/>
            <p:cNvSpPr/>
            <p:nvPr/>
          </p:nvSpPr>
          <p:spPr>
            <a:xfrm>
              <a:off x="1944470" y="42534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9" name="object 3709"/>
            <p:cNvSpPr/>
            <p:nvPr/>
          </p:nvSpPr>
          <p:spPr>
            <a:xfrm>
              <a:off x="1944597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0" name="object 3710"/>
            <p:cNvSpPr/>
            <p:nvPr/>
          </p:nvSpPr>
          <p:spPr>
            <a:xfrm>
              <a:off x="194485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1" name="object 3711"/>
            <p:cNvSpPr/>
            <p:nvPr/>
          </p:nvSpPr>
          <p:spPr>
            <a:xfrm>
              <a:off x="194535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2" name="object 3712"/>
            <p:cNvSpPr/>
            <p:nvPr/>
          </p:nvSpPr>
          <p:spPr>
            <a:xfrm>
              <a:off x="194637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3" name="object 3713"/>
            <p:cNvSpPr/>
            <p:nvPr/>
          </p:nvSpPr>
          <p:spPr>
            <a:xfrm>
              <a:off x="194662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4" name="object 3714"/>
            <p:cNvSpPr/>
            <p:nvPr/>
          </p:nvSpPr>
          <p:spPr>
            <a:xfrm>
              <a:off x="194675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5" name="object 3715"/>
            <p:cNvSpPr/>
            <p:nvPr/>
          </p:nvSpPr>
          <p:spPr>
            <a:xfrm>
              <a:off x="1946878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6" name="object 3716"/>
            <p:cNvSpPr/>
            <p:nvPr/>
          </p:nvSpPr>
          <p:spPr>
            <a:xfrm>
              <a:off x="1947005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7" name="object 3717"/>
            <p:cNvSpPr/>
            <p:nvPr/>
          </p:nvSpPr>
          <p:spPr>
            <a:xfrm>
              <a:off x="1947131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8" name="object 3718"/>
            <p:cNvSpPr/>
            <p:nvPr/>
          </p:nvSpPr>
          <p:spPr>
            <a:xfrm>
              <a:off x="1947258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9" name="object 3719"/>
            <p:cNvSpPr/>
            <p:nvPr/>
          </p:nvSpPr>
          <p:spPr>
            <a:xfrm>
              <a:off x="194738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0" name="object 3720"/>
            <p:cNvSpPr/>
            <p:nvPr/>
          </p:nvSpPr>
          <p:spPr>
            <a:xfrm>
              <a:off x="194738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1" name="object 3721"/>
            <p:cNvSpPr/>
            <p:nvPr/>
          </p:nvSpPr>
          <p:spPr>
            <a:xfrm>
              <a:off x="194915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2" name="object 3722"/>
            <p:cNvSpPr/>
            <p:nvPr/>
          </p:nvSpPr>
          <p:spPr>
            <a:xfrm>
              <a:off x="1949413" y="42536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3" name="object 3723"/>
            <p:cNvSpPr/>
            <p:nvPr/>
          </p:nvSpPr>
          <p:spPr>
            <a:xfrm>
              <a:off x="1949539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4" name="object 3724"/>
            <p:cNvSpPr/>
            <p:nvPr/>
          </p:nvSpPr>
          <p:spPr>
            <a:xfrm>
              <a:off x="1949666" y="42535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5" name="object 3725"/>
            <p:cNvSpPr/>
            <p:nvPr/>
          </p:nvSpPr>
          <p:spPr>
            <a:xfrm>
              <a:off x="1949793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6" name="object 3726"/>
            <p:cNvSpPr/>
            <p:nvPr/>
          </p:nvSpPr>
          <p:spPr>
            <a:xfrm>
              <a:off x="194991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7" name="object 3727"/>
            <p:cNvSpPr/>
            <p:nvPr/>
          </p:nvSpPr>
          <p:spPr>
            <a:xfrm>
              <a:off x="195030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8" name="object 3728"/>
            <p:cNvSpPr/>
            <p:nvPr/>
          </p:nvSpPr>
          <p:spPr>
            <a:xfrm>
              <a:off x="195093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9" name="object 3729"/>
            <p:cNvSpPr/>
            <p:nvPr/>
          </p:nvSpPr>
          <p:spPr>
            <a:xfrm>
              <a:off x="195169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0" name="object 3730"/>
            <p:cNvSpPr/>
            <p:nvPr/>
          </p:nvSpPr>
          <p:spPr>
            <a:xfrm>
              <a:off x="1951820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1" name="object 3731"/>
            <p:cNvSpPr/>
            <p:nvPr/>
          </p:nvSpPr>
          <p:spPr>
            <a:xfrm>
              <a:off x="195207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2" name="object 3732"/>
            <p:cNvSpPr/>
            <p:nvPr/>
          </p:nvSpPr>
          <p:spPr>
            <a:xfrm>
              <a:off x="1952201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3" name="object 3733"/>
            <p:cNvSpPr/>
            <p:nvPr/>
          </p:nvSpPr>
          <p:spPr>
            <a:xfrm>
              <a:off x="1952327" y="42533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4" name="object 3734"/>
            <p:cNvSpPr/>
            <p:nvPr/>
          </p:nvSpPr>
          <p:spPr>
            <a:xfrm>
              <a:off x="1952454" y="42536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5" name="object 3735"/>
            <p:cNvSpPr/>
            <p:nvPr/>
          </p:nvSpPr>
          <p:spPr>
            <a:xfrm>
              <a:off x="195245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6" name="object 3736"/>
            <p:cNvSpPr/>
            <p:nvPr/>
          </p:nvSpPr>
          <p:spPr>
            <a:xfrm>
              <a:off x="195270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7" name="object 3737"/>
            <p:cNvSpPr/>
            <p:nvPr/>
          </p:nvSpPr>
          <p:spPr>
            <a:xfrm>
              <a:off x="195422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8" name="object 3738"/>
            <p:cNvSpPr/>
            <p:nvPr/>
          </p:nvSpPr>
          <p:spPr>
            <a:xfrm>
              <a:off x="1953721" y="425387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9" name="object 3739"/>
            <p:cNvSpPr/>
            <p:nvPr/>
          </p:nvSpPr>
          <p:spPr>
            <a:xfrm>
              <a:off x="1954735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0" name="object 3740"/>
            <p:cNvSpPr/>
            <p:nvPr/>
          </p:nvSpPr>
          <p:spPr>
            <a:xfrm>
              <a:off x="1954862" y="42536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1" name="object 3741"/>
            <p:cNvSpPr/>
            <p:nvPr/>
          </p:nvSpPr>
          <p:spPr>
            <a:xfrm>
              <a:off x="1954989" y="42534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2" name="object 3742"/>
            <p:cNvSpPr/>
            <p:nvPr/>
          </p:nvSpPr>
          <p:spPr>
            <a:xfrm>
              <a:off x="1955115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3" name="object 3743"/>
            <p:cNvSpPr/>
            <p:nvPr/>
          </p:nvSpPr>
          <p:spPr>
            <a:xfrm>
              <a:off x="195511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4" name="object 3744"/>
            <p:cNvSpPr/>
            <p:nvPr/>
          </p:nvSpPr>
          <p:spPr>
            <a:xfrm>
              <a:off x="195676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5" name="object 3745"/>
            <p:cNvSpPr/>
            <p:nvPr/>
          </p:nvSpPr>
          <p:spPr>
            <a:xfrm>
              <a:off x="195727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6" name="object 3746"/>
            <p:cNvSpPr/>
            <p:nvPr/>
          </p:nvSpPr>
          <p:spPr>
            <a:xfrm>
              <a:off x="1957397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7" name="object 3747"/>
            <p:cNvSpPr/>
            <p:nvPr/>
          </p:nvSpPr>
          <p:spPr>
            <a:xfrm>
              <a:off x="1957523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8" name="object 3748"/>
            <p:cNvSpPr/>
            <p:nvPr/>
          </p:nvSpPr>
          <p:spPr>
            <a:xfrm>
              <a:off x="1957650" y="425292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1"/>
                  </a:moveTo>
                  <a:lnTo>
                    <a:pt x="887" y="48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9" name="object 3749"/>
            <p:cNvSpPr/>
            <p:nvPr/>
          </p:nvSpPr>
          <p:spPr>
            <a:xfrm>
              <a:off x="1956890" y="425386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0" name="object 3750"/>
            <p:cNvSpPr/>
            <p:nvPr/>
          </p:nvSpPr>
          <p:spPr>
            <a:xfrm>
              <a:off x="195853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1" name="object 3751"/>
            <p:cNvSpPr/>
            <p:nvPr/>
          </p:nvSpPr>
          <p:spPr>
            <a:xfrm>
              <a:off x="195980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2" name="object 3752"/>
            <p:cNvSpPr/>
            <p:nvPr/>
          </p:nvSpPr>
          <p:spPr>
            <a:xfrm>
              <a:off x="1959931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3" name="object 3753"/>
            <p:cNvSpPr/>
            <p:nvPr/>
          </p:nvSpPr>
          <p:spPr>
            <a:xfrm>
              <a:off x="1959931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4" name="object 3754"/>
            <p:cNvSpPr/>
            <p:nvPr/>
          </p:nvSpPr>
          <p:spPr>
            <a:xfrm>
              <a:off x="1960185" y="425309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5" name="object 3755"/>
            <p:cNvSpPr/>
            <p:nvPr/>
          </p:nvSpPr>
          <p:spPr>
            <a:xfrm>
              <a:off x="196043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6" name="object 3756"/>
            <p:cNvSpPr/>
            <p:nvPr/>
          </p:nvSpPr>
          <p:spPr>
            <a:xfrm>
              <a:off x="196233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7" name="object 3757"/>
            <p:cNvSpPr/>
            <p:nvPr/>
          </p:nvSpPr>
          <p:spPr>
            <a:xfrm>
              <a:off x="196246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8" name="object 3758"/>
            <p:cNvSpPr/>
            <p:nvPr/>
          </p:nvSpPr>
          <p:spPr>
            <a:xfrm>
              <a:off x="1962592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9" name="object 3759"/>
            <p:cNvSpPr/>
            <p:nvPr/>
          </p:nvSpPr>
          <p:spPr>
            <a:xfrm>
              <a:off x="1962846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0" name="object 3760"/>
            <p:cNvSpPr/>
            <p:nvPr/>
          </p:nvSpPr>
          <p:spPr>
            <a:xfrm>
              <a:off x="1962973" y="42533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1" name="object 3761"/>
            <p:cNvSpPr/>
            <p:nvPr/>
          </p:nvSpPr>
          <p:spPr>
            <a:xfrm>
              <a:off x="196297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2" name="object 3762"/>
            <p:cNvSpPr/>
            <p:nvPr/>
          </p:nvSpPr>
          <p:spPr>
            <a:xfrm>
              <a:off x="1963099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3" name="object 3763"/>
            <p:cNvSpPr/>
            <p:nvPr/>
          </p:nvSpPr>
          <p:spPr>
            <a:xfrm>
              <a:off x="196360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4" name="object 3764"/>
            <p:cNvSpPr/>
            <p:nvPr/>
          </p:nvSpPr>
          <p:spPr>
            <a:xfrm>
              <a:off x="1964240" y="425387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5" name="object 3765"/>
            <p:cNvSpPr/>
            <p:nvPr/>
          </p:nvSpPr>
          <p:spPr>
            <a:xfrm>
              <a:off x="1965380" y="42535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6" name="object 3766"/>
            <p:cNvSpPr/>
            <p:nvPr/>
          </p:nvSpPr>
          <p:spPr>
            <a:xfrm>
              <a:off x="1965507" y="425311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7" name="object 3767"/>
            <p:cNvSpPr/>
            <p:nvPr/>
          </p:nvSpPr>
          <p:spPr>
            <a:xfrm>
              <a:off x="1965507" y="42534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8" name="object 3768"/>
            <p:cNvSpPr/>
            <p:nvPr/>
          </p:nvSpPr>
          <p:spPr>
            <a:xfrm>
              <a:off x="196576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9" name="object 3769"/>
            <p:cNvSpPr/>
            <p:nvPr/>
          </p:nvSpPr>
          <p:spPr>
            <a:xfrm>
              <a:off x="196576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0" name="object 3770"/>
            <p:cNvSpPr/>
            <p:nvPr/>
          </p:nvSpPr>
          <p:spPr>
            <a:xfrm>
              <a:off x="196626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1" name="object 3771"/>
            <p:cNvSpPr/>
            <p:nvPr/>
          </p:nvSpPr>
          <p:spPr>
            <a:xfrm>
              <a:off x="196677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2" name="object 3772"/>
            <p:cNvSpPr/>
            <p:nvPr/>
          </p:nvSpPr>
          <p:spPr>
            <a:xfrm>
              <a:off x="196766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3" name="object 3773"/>
            <p:cNvSpPr/>
            <p:nvPr/>
          </p:nvSpPr>
          <p:spPr>
            <a:xfrm>
              <a:off x="196778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4" name="object 3774"/>
            <p:cNvSpPr/>
            <p:nvPr/>
          </p:nvSpPr>
          <p:spPr>
            <a:xfrm>
              <a:off x="1967915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5" name="object 3775"/>
            <p:cNvSpPr/>
            <p:nvPr/>
          </p:nvSpPr>
          <p:spPr>
            <a:xfrm>
              <a:off x="1968042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6" name="object 3776"/>
            <p:cNvSpPr/>
            <p:nvPr/>
          </p:nvSpPr>
          <p:spPr>
            <a:xfrm>
              <a:off x="1968168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7" name="object 3777"/>
            <p:cNvSpPr/>
            <p:nvPr/>
          </p:nvSpPr>
          <p:spPr>
            <a:xfrm>
              <a:off x="1968168" y="42535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8" name="object 3778"/>
            <p:cNvSpPr/>
            <p:nvPr/>
          </p:nvSpPr>
          <p:spPr>
            <a:xfrm>
              <a:off x="1968422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9" name="object 3779"/>
            <p:cNvSpPr/>
            <p:nvPr/>
          </p:nvSpPr>
          <p:spPr>
            <a:xfrm>
              <a:off x="1967535" y="425387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0" name="object 3780"/>
            <p:cNvSpPr/>
            <p:nvPr/>
          </p:nvSpPr>
          <p:spPr>
            <a:xfrm>
              <a:off x="196930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1" name="object 3781"/>
            <p:cNvSpPr/>
            <p:nvPr/>
          </p:nvSpPr>
          <p:spPr>
            <a:xfrm>
              <a:off x="196968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2" name="object 3782"/>
            <p:cNvSpPr/>
            <p:nvPr/>
          </p:nvSpPr>
          <p:spPr>
            <a:xfrm>
              <a:off x="197045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3" name="object 3783"/>
            <p:cNvSpPr/>
            <p:nvPr/>
          </p:nvSpPr>
          <p:spPr>
            <a:xfrm>
              <a:off x="1970576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4" name="object 3784"/>
            <p:cNvSpPr/>
            <p:nvPr/>
          </p:nvSpPr>
          <p:spPr>
            <a:xfrm>
              <a:off x="1970703" y="425315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5" name="object 3785"/>
            <p:cNvSpPr/>
            <p:nvPr/>
          </p:nvSpPr>
          <p:spPr>
            <a:xfrm>
              <a:off x="1970830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6" name="object 3786"/>
            <p:cNvSpPr/>
            <p:nvPr/>
          </p:nvSpPr>
          <p:spPr>
            <a:xfrm>
              <a:off x="1970830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7" name="object 3787"/>
            <p:cNvSpPr/>
            <p:nvPr/>
          </p:nvSpPr>
          <p:spPr>
            <a:xfrm>
              <a:off x="197095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8" name="object 3788"/>
            <p:cNvSpPr/>
            <p:nvPr/>
          </p:nvSpPr>
          <p:spPr>
            <a:xfrm>
              <a:off x="197108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9" name="object 3789"/>
            <p:cNvSpPr/>
            <p:nvPr/>
          </p:nvSpPr>
          <p:spPr>
            <a:xfrm>
              <a:off x="197133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0" name="object 3790"/>
            <p:cNvSpPr/>
            <p:nvPr/>
          </p:nvSpPr>
          <p:spPr>
            <a:xfrm>
              <a:off x="197273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1" name="object 3791"/>
            <p:cNvSpPr/>
            <p:nvPr/>
          </p:nvSpPr>
          <p:spPr>
            <a:xfrm>
              <a:off x="197298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2" name="object 3792"/>
            <p:cNvSpPr/>
            <p:nvPr/>
          </p:nvSpPr>
          <p:spPr>
            <a:xfrm>
              <a:off x="1973111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3" name="object 3793"/>
            <p:cNvSpPr/>
            <p:nvPr/>
          </p:nvSpPr>
          <p:spPr>
            <a:xfrm>
              <a:off x="197323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4" name="object 3794"/>
            <p:cNvSpPr/>
            <p:nvPr/>
          </p:nvSpPr>
          <p:spPr>
            <a:xfrm>
              <a:off x="1973364" y="42535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5" name="object 3795"/>
            <p:cNvSpPr/>
            <p:nvPr/>
          </p:nvSpPr>
          <p:spPr>
            <a:xfrm>
              <a:off x="1973618" y="42533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6" name="object 3796"/>
            <p:cNvSpPr/>
            <p:nvPr/>
          </p:nvSpPr>
          <p:spPr>
            <a:xfrm>
              <a:off x="197399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7" name="object 3797"/>
            <p:cNvSpPr/>
            <p:nvPr/>
          </p:nvSpPr>
          <p:spPr>
            <a:xfrm>
              <a:off x="197526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8" name="object 3798"/>
            <p:cNvSpPr/>
            <p:nvPr/>
          </p:nvSpPr>
          <p:spPr>
            <a:xfrm>
              <a:off x="1975645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9" name="object 3799"/>
            <p:cNvSpPr/>
            <p:nvPr/>
          </p:nvSpPr>
          <p:spPr>
            <a:xfrm>
              <a:off x="1975772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0" name="object 3800"/>
            <p:cNvSpPr/>
            <p:nvPr/>
          </p:nvSpPr>
          <p:spPr>
            <a:xfrm>
              <a:off x="197577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1" name="object 3801"/>
            <p:cNvSpPr/>
            <p:nvPr/>
          </p:nvSpPr>
          <p:spPr>
            <a:xfrm>
              <a:off x="1976026" y="42536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2" name="object 3802"/>
            <p:cNvSpPr/>
            <p:nvPr/>
          </p:nvSpPr>
          <p:spPr>
            <a:xfrm>
              <a:off x="1976152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3" name="object 3803"/>
            <p:cNvSpPr/>
            <p:nvPr/>
          </p:nvSpPr>
          <p:spPr>
            <a:xfrm>
              <a:off x="197627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4" name="object 3804"/>
            <p:cNvSpPr/>
            <p:nvPr/>
          </p:nvSpPr>
          <p:spPr>
            <a:xfrm>
              <a:off x="1976786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5" name="object 3805"/>
            <p:cNvSpPr/>
            <p:nvPr/>
          </p:nvSpPr>
          <p:spPr>
            <a:xfrm>
              <a:off x="197780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6" name="object 3806"/>
            <p:cNvSpPr/>
            <p:nvPr/>
          </p:nvSpPr>
          <p:spPr>
            <a:xfrm>
              <a:off x="197818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7" name="object 3807"/>
            <p:cNvSpPr/>
            <p:nvPr/>
          </p:nvSpPr>
          <p:spPr>
            <a:xfrm>
              <a:off x="1978307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8" name="object 3808"/>
            <p:cNvSpPr/>
            <p:nvPr/>
          </p:nvSpPr>
          <p:spPr>
            <a:xfrm>
              <a:off x="1978433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9" name="object 3809"/>
            <p:cNvSpPr/>
            <p:nvPr/>
          </p:nvSpPr>
          <p:spPr>
            <a:xfrm>
              <a:off x="197856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0" name="object 3810"/>
            <p:cNvSpPr/>
            <p:nvPr/>
          </p:nvSpPr>
          <p:spPr>
            <a:xfrm>
              <a:off x="1978687" y="42535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1" name="object 3811"/>
            <p:cNvSpPr/>
            <p:nvPr/>
          </p:nvSpPr>
          <p:spPr>
            <a:xfrm>
              <a:off x="1978814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2" name="object 3812"/>
            <p:cNvSpPr/>
            <p:nvPr/>
          </p:nvSpPr>
          <p:spPr>
            <a:xfrm>
              <a:off x="197894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3" name="object 3813"/>
            <p:cNvSpPr/>
            <p:nvPr/>
          </p:nvSpPr>
          <p:spPr>
            <a:xfrm>
              <a:off x="197919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4" name="object 3814"/>
            <p:cNvSpPr/>
            <p:nvPr/>
          </p:nvSpPr>
          <p:spPr>
            <a:xfrm>
              <a:off x="1979701" y="425387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5" name="object 3815"/>
            <p:cNvSpPr/>
            <p:nvPr/>
          </p:nvSpPr>
          <p:spPr>
            <a:xfrm>
              <a:off x="1981095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6" name="object 3816"/>
            <p:cNvSpPr/>
            <p:nvPr/>
          </p:nvSpPr>
          <p:spPr>
            <a:xfrm>
              <a:off x="1981348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7" name="object 3817"/>
            <p:cNvSpPr/>
            <p:nvPr/>
          </p:nvSpPr>
          <p:spPr>
            <a:xfrm>
              <a:off x="1981348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8" name="object 3818"/>
            <p:cNvSpPr/>
            <p:nvPr/>
          </p:nvSpPr>
          <p:spPr>
            <a:xfrm>
              <a:off x="1981475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9" name="object 3819"/>
            <p:cNvSpPr/>
            <p:nvPr/>
          </p:nvSpPr>
          <p:spPr>
            <a:xfrm>
              <a:off x="198147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0" name="object 3820"/>
            <p:cNvSpPr/>
            <p:nvPr/>
          </p:nvSpPr>
          <p:spPr>
            <a:xfrm>
              <a:off x="198185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1" name="object 3821"/>
            <p:cNvSpPr/>
            <p:nvPr/>
          </p:nvSpPr>
          <p:spPr>
            <a:xfrm>
              <a:off x="198324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2" name="object 3822"/>
            <p:cNvSpPr/>
            <p:nvPr/>
          </p:nvSpPr>
          <p:spPr>
            <a:xfrm>
              <a:off x="198350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3" name="object 3823"/>
            <p:cNvSpPr/>
            <p:nvPr/>
          </p:nvSpPr>
          <p:spPr>
            <a:xfrm>
              <a:off x="1983629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4" name="object 3824"/>
            <p:cNvSpPr/>
            <p:nvPr/>
          </p:nvSpPr>
          <p:spPr>
            <a:xfrm>
              <a:off x="1983883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5" name="object 3825"/>
            <p:cNvSpPr/>
            <p:nvPr/>
          </p:nvSpPr>
          <p:spPr>
            <a:xfrm>
              <a:off x="198388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6" name="object 3826"/>
            <p:cNvSpPr/>
            <p:nvPr/>
          </p:nvSpPr>
          <p:spPr>
            <a:xfrm>
              <a:off x="1984010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7" name="object 3827"/>
            <p:cNvSpPr/>
            <p:nvPr/>
          </p:nvSpPr>
          <p:spPr>
            <a:xfrm>
              <a:off x="1984136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8" name="object 3828"/>
            <p:cNvSpPr/>
            <p:nvPr/>
          </p:nvSpPr>
          <p:spPr>
            <a:xfrm>
              <a:off x="1984263" y="42535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9" name="object 3829"/>
            <p:cNvSpPr/>
            <p:nvPr/>
          </p:nvSpPr>
          <p:spPr>
            <a:xfrm>
              <a:off x="198489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0" name="object 3830"/>
            <p:cNvSpPr/>
            <p:nvPr/>
          </p:nvSpPr>
          <p:spPr>
            <a:xfrm>
              <a:off x="198515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1" name="object 3831"/>
            <p:cNvSpPr/>
            <p:nvPr/>
          </p:nvSpPr>
          <p:spPr>
            <a:xfrm>
              <a:off x="198591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2" name="object 3832"/>
            <p:cNvSpPr/>
            <p:nvPr/>
          </p:nvSpPr>
          <p:spPr>
            <a:xfrm>
              <a:off x="1986417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3" name="object 3833"/>
            <p:cNvSpPr/>
            <p:nvPr/>
          </p:nvSpPr>
          <p:spPr>
            <a:xfrm>
              <a:off x="1986417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4" name="object 3834"/>
            <p:cNvSpPr/>
            <p:nvPr/>
          </p:nvSpPr>
          <p:spPr>
            <a:xfrm>
              <a:off x="1986544" y="42535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5" name="object 3835"/>
            <p:cNvSpPr/>
            <p:nvPr/>
          </p:nvSpPr>
          <p:spPr>
            <a:xfrm>
              <a:off x="1985784" y="425385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6" name="object 3836"/>
            <p:cNvSpPr/>
            <p:nvPr/>
          </p:nvSpPr>
          <p:spPr>
            <a:xfrm>
              <a:off x="198806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7" name="object 3837"/>
            <p:cNvSpPr/>
            <p:nvPr/>
          </p:nvSpPr>
          <p:spPr>
            <a:xfrm>
              <a:off x="198831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8" name="object 3838"/>
            <p:cNvSpPr/>
            <p:nvPr/>
          </p:nvSpPr>
          <p:spPr>
            <a:xfrm>
              <a:off x="1987811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9" name="object 3839"/>
            <p:cNvSpPr/>
            <p:nvPr/>
          </p:nvSpPr>
          <p:spPr>
            <a:xfrm>
              <a:off x="1988952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0" name="object 3840"/>
            <p:cNvSpPr/>
            <p:nvPr/>
          </p:nvSpPr>
          <p:spPr>
            <a:xfrm>
              <a:off x="1989079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1" name="object 3841"/>
            <p:cNvSpPr/>
            <p:nvPr/>
          </p:nvSpPr>
          <p:spPr>
            <a:xfrm>
              <a:off x="1989205" y="42536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2" name="object 3842"/>
            <p:cNvSpPr/>
            <p:nvPr/>
          </p:nvSpPr>
          <p:spPr>
            <a:xfrm>
              <a:off x="1989332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3" name="object 3843"/>
            <p:cNvSpPr/>
            <p:nvPr/>
          </p:nvSpPr>
          <p:spPr>
            <a:xfrm>
              <a:off x="198945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4" name="object 3844"/>
            <p:cNvSpPr/>
            <p:nvPr/>
          </p:nvSpPr>
          <p:spPr>
            <a:xfrm>
              <a:off x="1989459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5" name="object 3845"/>
            <p:cNvSpPr/>
            <p:nvPr/>
          </p:nvSpPr>
          <p:spPr>
            <a:xfrm>
              <a:off x="199072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6" name="object 3846"/>
            <p:cNvSpPr/>
            <p:nvPr/>
          </p:nvSpPr>
          <p:spPr>
            <a:xfrm>
              <a:off x="199161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7" name="object 3847"/>
            <p:cNvSpPr/>
            <p:nvPr/>
          </p:nvSpPr>
          <p:spPr>
            <a:xfrm>
              <a:off x="1991613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8" name="object 3848"/>
            <p:cNvSpPr/>
            <p:nvPr/>
          </p:nvSpPr>
          <p:spPr>
            <a:xfrm>
              <a:off x="1991867" y="42533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9" name="object 3849"/>
            <p:cNvSpPr/>
            <p:nvPr/>
          </p:nvSpPr>
          <p:spPr>
            <a:xfrm>
              <a:off x="1991867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0" name="object 3850"/>
            <p:cNvSpPr/>
            <p:nvPr/>
          </p:nvSpPr>
          <p:spPr>
            <a:xfrm>
              <a:off x="199199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1" name="object 3851"/>
            <p:cNvSpPr/>
            <p:nvPr/>
          </p:nvSpPr>
          <p:spPr>
            <a:xfrm>
              <a:off x="1992120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2" name="object 3852"/>
            <p:cNvSpPr/>
            <p:nvPr/>
          </p:nvSpPr>
          <p:spPr>
            <a:xfrm>
              <a:off x="199224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3" name="object 3853"/>
            <p:cNvSpPr/>
            <p:nvPr/>
          </p:nvSpPr>
          <p:spPr>
            <a:xfrm>
              <a:off x="199275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4" name="object 3854"/>
            <p:cNvSpPr/>
            <p:nvPr/>
          </p:nvSpPr>
          <p:spPr>
            <a:xfrm>
              <a:off x="199402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5" name="object 3855"/>
            <p:cNvSpPr/>
            <p:nvPr/>
          </p:nvSpPr>
          <p:spPr>
            <a:xfrm>
              <a:off x="1994275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6" name="object 3856"/>
            <p:cNvSpPr/>
            <p:nvPr/>
          </p:nvSpPr>
          <p:spPr>
            <a:xfrm>
              <a:off x="1994401" y="42534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7" name="object 3857"/>
            <p:cNvSpPr/>
            <p:nvPr/>
          </p:nvSpPr>
          <p:spPr>
            <a:xfrm>
              <a:off x="1993641" y="425385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8" name="object 3858"/>
            <p:cNvSpPr/>
            <p:nvPr/>
          </p:nvSpPr>
          <p:spPr>
            <a:xfrm>
              <a:off x="199478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9" name="object 3859"/>
            <p:cNvSpPr/>
            <p:nvPr/>
          </p:nvSpPr>
          <p:spPr>
            <a:xfrm>
              <a:off x="199566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0" name="object 3860"/>
            <p:cNvSpPr/>
            <p:nvPr/>
          </p:nvSpPr>
          <p:spPr>
            <a:xfrm>
              <a:off x="199668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1" name="object 3861"/>
            <p:cNvSpPr/>
            <p:nvPr/>
          </p:nvSpPr>
          <p:spPr>
            <a:xfrm>
              <a:off x="1996809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2" name="object 3862"/>
            <p:cNvSpPr/>
            <p:nvPr/>
          </p:nvSpPr>
          <p:spPr>
            <a:xfrm>
              <a:off x="1997063" y="42533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3" name="object 3863"/>
            <p:cNvSpPr/>
            <p:nvPr/>
          </p:nvSpPr>
          <p:spPr>
            <a:xfrm>
              <a:off x="1997189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4" name="object 3864"/>
            <p:cNvSpPr/>
            <p:nvPr/>
          </p:nvSpPr>
          <p:spPr>
            <a:xfrm>
              <a:off x="1997316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5" name="object 3865"/>
            <p:cNvSpPr/>
            <p:nvPr/>
          </p:nvSpPr>
          <p:spPr>
            <a:xfrm>
              <a:off x="199795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6" name="object 3866"/>
            <p:cNvSpPr/>
            <p:nvPr/>
          </p:nvSpPr>
          <p:spPr>
            <a:xfrm>
              <a:off x="199896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7" name="object 3867"/>
            <p:cNvSpPr/>
            <p:nvPr/>
          </p:nvSpPr>
          <p:spPr>
            <a:xfrm>
              <a:off x="199934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8" name="object 3868"/>
            <p:cNvSpPr/>
            <p:nvPr/>
          </p:nvSpPr>
          <p:spPr>
            <a:xfrm>
              <a:off x="1999470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9" name="object 3869"/>
            <p:cNvSpPr/>
            <p:nvPr/>
          </p:nvSpPr>
          <p:spPr>
            <a:xfrm>
              <a:off x="1999597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0" name="object 3870"/>
            <p:cNvSpPr/>
            <p:nvPr/>
          </p:nvSpPr>
          <p:spPr>
            <a:xfrm>
              <a:off x="1999724" y="42534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1" name="object 3871"/>
            <p:cNvSpPr/>
            <p:nvPr/>
          </p:nvSpPr>
          <p:spPr>
            <a:xfrm>
              <a:off x="1999851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2" name="object 3872"/>
            <p:cNvSpPr/>
            <p:nvPr/>
          </p:nvSpPr>
          <p:spPr>
            <a:xfrm>
              <a:off x="1999977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3" name="object 3873"/>
            <p:cNvSpPr/>
            <p:nvPr/>
          </p:nvSpPr>
          <p:spPr>
            <a:xfrm>
              <a:off x="200099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4" name="object 3874"/>
            <p:cNvSpPr/>
            <p:nvPr/>
          </p:nvSpPr>
          <p:spPr>
            <a:xfrm>
              <a:off x="200200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5" name="object 3875"/>
            <p:cNvSpPr/>
            <p:nvPr/>
          </p:nvSpPr>
          <p:spPr>
            <a:xfrm>
              <a:off x="200213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6" name="object 3876"/>
            <p:cNvSpPr/>
            <p:nvPr/>
          </p:nvSpPr>
          <p:spPr>
            <a:xfrm>
              <a:off x="2002132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7" name="object 3877"/>
            <p:cNvSpPr/>
            <p:nvPr/>
          </p:nvSpPr>
          <p:spPr>
            <a:xfrm>
              <a:off x="2002385" y="425299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9"/>
                  </a:moveTo>
                  <a:lnTo>
                    <a:pt x="887" y="44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8" name="object 3878"/>
            <p:cNvSpPr/>
            <p:nvPr/>
          </p:nvSpPr>
          <p:spPr>
            <a:xfrm>
              <a:off x="2002639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9" name="object 3879"/>
            <p:cNvSpPr/>
            <p:nvPr/>
          </p:nvSpPr>
          <p:spPr>
            <a:xfrm>
              <a:off x="200276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0" name="object 3880"/>
            <p:cNvSpPr/>
            <p:nvPr/>
          </p:nvSpPr>
          <p:spPr>
            <a:xfrm>
              <a:off x="200314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1" name="object 3881"/>
            <p:cNvSpPr/>
            <p:nvPr/>
          </p:nvSpPr>
          <p:spPr>
            <a:xfrm>
              <a:off x="200377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2" name="object 3882"/>
            <p:cNvSpPr/>
            <p:nvPr/>
          </p:nvSpPr>
          <p:spPr>
            <a:xfrm>
              <a:off x="200403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3" name="object 3883"/>
            <p:cNvSpPr/>
            <p:nvPr/>
          </p:nvSpPr>
          <p:spPr>
            <a:xfrm>
              <a:off x="200441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4" name="object 3884"/>
            <p:cNvSpPr/>
            <p:nvPr/>
          </p:nvSpPr>
          <p:spPr>
            <a:xfrm>
              <a:off x="200466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5" name="object 3885"/>
            <p:cNvSpPr/>
            <p:nvPr/>
          </p:nvSpPr>
          <p:spPr>
            <a:xfrm>
              <a:off x="2004793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6" name="object 3886"/>
            <p:cNvSpPr/>
            <p:nvPr/>
          </p:nvSpPr>
          <p:spPr>
            <a:xfrm>
              <a:off x="2004920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7" name="object 3887"/>
            <p:cNvSpPr/>
            <p:nvPr/>
          </p:nvSpPr>
          <p:spPr>
            <a:xfrm>
              <a:off x="2005047" y="42535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8" name="object 3888"/>
            <p:cNvSpPr/>
            <p:nvPr/>
          </p:nvSpPr>
          <p:spPr>
            <a:xfrm>
              <a:off x="2005300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9" name="object 3889"/>
            <p:cNvSpPr/>
            <p:nvPr/>
          </p:nvSpPr>
          <p:spPr>
            <a:xfrm>
              <a:off x="200542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0" name="object 3890"/>
            <p:cNvSpPr/>
            <p:nvPr/>
          </p:nvSpPr>
          <p:spPr>
            <a:xfrm>
              <a:off x="200631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1" name="object 3891"/>
            <p:cNvSpPr/>
            <p:nvPr/>
          </p:nvSpPr>
          <p:spPr>
            <a:xfrm>
              <a:off x="200720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2" name="object 3892"/>
            <p:cNvSpPr/>
            <p:nvPr/>
          </p:nvSpPr>
          <p:spPr>
            <a:xfrm>
              <a:off x="200732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3" name="object 3893"/>
            <p:cNvSpPr/>
            <p:nvPr/>
          </p:nvSpPr>
          <p:spPr>
            <a:xfrm>
              <a:off x="2007581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4" name="object 3894"/>
            <p:cNvSpPr/>
            <p:nvPr/>
          </p:nvSpPr>
          <p:spPr>
            <a:xfrm>
              <a:off x="2007708" y="42536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5" name="object 3895"/>
            <p:cNvSpPr/>
            <p:nvPr/>
          </p:nvSpPr>
          <p:spPr>
            <a:xfrm>
              <a:off x="2007708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6" name="object 3896"/>
            <p:cNvSpPr/>
            <p:nvPr/>
          </p:nvSpPr>
          <p:spPr>
            <a:xfrm>
              <a:off x="200783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7" name="object 3897"/>
            <p:cNvSpPr/>
            <p:nvPr/>
          </p:nvSpPr>
          <p:spPr>
            <a:xfrm>
              <a:off x="200796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8" name="object 3898"/>
            <p:cNvSpPr/>
            <p:nvPr/>
          </p:nvSpPr>
          <p:spPr>
            <a:xfrm>
              <a:off x="200821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9" name="object 3899"/>
            <p:cNvSpPr/>
            <p:nvPr/>
          </p:nvSpPr>
          <p:spPr>
            <a:xfrm>
              <a:off x="200986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0" name="object 3900"/>
            <p:cNvSpPr/>
            <p:nvPr/>
          </p:nvSpPr>
          <p:spPr>
            <a:xfrm>
              <a:off x="2009989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1" name="object 3901"/>
            <p:cNvSpPr/>
            <p:nvPr/>
          </p:nvSpPr>
          <p:spPr>
            <a:xfrm>
              <a:off x="201011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2" name="object 3902"/>
            <p:cNvSpPr/>
            <p:nvPr/>
          </p:nvSpPr>
          <p:spPr>
            <a:xfrm>
              <a:off x="2010242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3" name="object 3903"/>
            <p:cNvSpPr/>
            <p:nvPr/>
          </p:nvSpPr>
          <p:spPr>
            <a:xfrm>
              <a:off x="2010369" y="42533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4" name="object 3904"/>
            <p:cNvSpPr/>
            <p:nvPr/>
          </p:nvSpPr>
          <p:spPr>
            <a:xfrm>
              <a:off x="2010623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5" name="object 3905"/>
            <p:cNvSpPr/>
            <p:nvPr/>
          </p:nvSpPr>
          <p:spPr>
            <a:xfrm>
              <a:off x="201087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6" name="object 3906"/>
            <p:cNvSpPr/>
            <p:nvPr/>
          </p:nvSpPr>
          <p:spPr>
            <a:xfrm>
              <a:off x="201252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7" name="object 3907"/>
            <p:cNvSpPr/>
            <p:nvPr/>
          </p:nvSpPr>
          <p:spPr>
            <a:xfrm>
              <a:off x="2012650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8" name="object 3908"/>
            <p:cNvSpPr/>
            <p:nvPr/>
          </p:nvSpPr>
          <p:spPr>
            <a:xfrm>
              <a:off x="2012777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9" name="object 3909"/>
            <p:cNvSpPr/>
            <p:nvPr/>
          </p:nvSpPr>
          <p:spPr>
            <a:xfrm>
              <a:off x="2012777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0" name="object 3910"/>
            <p:cNvSpPr/>
            <p:nvPr/>
          </p:nvSpPr>
          <p:spPr>
            <a:xfrm>
              <a:off x="2013030" y="42536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1" name="object 3911"/>
            <p:cNvSpPr/>
            <p:nvPr/>
          </p:nvSpPr>
          <p:spPr>
            <a:xfrm>
              <a:off x="2013157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2" name="object 3912"/>
            <p:cNvSpPr/>
            <p:nvPr/>
          </p:nvSpPr>
          <p:spPr>
            <a:xfrm>
              <a:off x="201366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3" name="object 3913"/>
            <p:cNvSpPr/>
            <p:nvPr/>
          </p:nvSpPr>
          <p:spPr>
            <a:xfrm>
              <a:off x="201480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4" name="object 3914"/>
            <p:cNvSpPr/>
            <p:nvPr/>
          </p:nvSpPr>
          <p:spPr>
            <a:xfrm>
              <a:off x="2015185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5" name="object 3915"/>
            <p:cNvSpPr/>
            <p:nvPr/>
          </p:nvSpPr>
          <p:spPr>
            <a:xfrm>
              <a:off x="201531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6" name="object 3916"/>
            <p:cNvSpPr/>
            <p:nvPr/>
          </p:nvSpPr>
          <p:spPr>
            <a:xfrm>
              <a:off x="201543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7" name="object 3917"/>
            <p:cNvSpPr/>
            <p:nvPr/>
          </p:nvSpPr>
          <p:spPr>
            <a:xfrm>
              <a:off x="2015565" y="42534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8" name="object 3918"/>
            <p:cNvSpPr/>
            <p:nvPr/>
          </p:nvSpPr>
          <p:spPr>
            <a:xfrm>
              <a:off x="2015692" y="425272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82"/>
                  </a:moveTo>
                  <a:lnTo>
                    <a:pt x="887" y="5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9" name="object 3919"/>
            <p:cNvSpPr/>
            <p:nvPr/>
          </p:nvSpPr>
          <p:spPr>
            <a:xfrm>
              <a:off x="201619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0" name="object 3920"/>
            <p:cNvSpPr/>
            <p:nvPr/>
          </p:nvSpPr>
          <p:spPr>
            <a:xfrm>
              <a:off x="201771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1" name="object 3921"/>
            <p:cNvSpPr/>
            <p:nvPr/>
          </p:nvSpPr>
          <p:spPr>
            <a:xfrm>
              <a:off x="2017846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2" name="object 3922"/>
            <p:cNvSpPr/>
            <p:nvPr/>
          </p:nvSpPr>
          <p:spPr>
            <a:xfrm>
              <a:off x="2018100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3" name="object 3923"/>
            <p:cNvSpPr/>
            <p:nvPr/>
          </p:nvSpPr>
          <p:spPr>
            <a:xfrm>
              <a:off x="2018100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4" name="object 3924"/>
            <p:cNvSpPr/>
            <p:nvPr/>
          </p:nvSpPr>
          <p:spPr>
            <a:xfrm>
              <a:off x="2018226" y="42535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5" name="object 3925"/>
            <p:cNvSpPr/>
            <p:nvPr/>
          </p:nvSpPr>
          <p:spPr>
            <a:xfrm>
              <a:off x="201835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6" name="object 3926"/>
            <p:cNvSpPr/>
            <p:nvPr/>
          </p:nvSpPr>
          <p:spPr>
            <a:xfrm>
              <a:off x="201873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7" name="object 3927"/>
            <p:cNvSpPr/>
            <p:nvPr/>
          </p:nvSpPr>
          <p:spPr>
            <a:xfrm>
              <a:off x="201987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8" name="object 3928"/>
            <p:cNvSpPr/>
            <p:nvPr/>
          </p:nvSpPr>
          <p:spPr>
            <a:xfrm>
              <a:off x="202012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9" name="object 3929"/>
            <p:cNvSpPr/>
            <p:nvPr/>
          </p:nvSpPr>
          <p:spPr>
            <a:xfrm>
              <a:off x="202025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0" name="object 3930"/>
            <p:cNvSpPr/>
            <p:nvPr/>
          </p:nvSpPr>
          <p:spPr>
            <a:xfrm>
              <a:off x="2020634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1" name="object 3931"/>
            <p:cNvSpPr/>
            <p:nvPr/>
          </p:nvSpPr>
          <p:spPr>
            <a:xfrm>
              <a:off x="2020761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2" name="object 3932"/>
            <p:cNvSpPr/>
            <p:nvPr/>
          </p:nvSpPr>
          <p:spPr>
            <a:xfrm>
              <a:off x="2020888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3" name="object 3933"/>
            <p:cNvSpPr/>
            <p:nvPr/>
          </p:nvSpPr>
          <p:spPr>
            <a:xfrm>
              <a:off x="2020888" y="425302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4" name="object 3934"/>
            <p:cNvSpPr/>
            <p:nvPr/>
          </p:nvSpPr>
          <p:spPr>
            <a:xfrm>
              <a:off x="202114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5" name="object 3935"/>
            <p:cNvSpPr/>
            <p:nvPr/>
          </p:nvSpPr>
          <p:spPr>
            <a:xfrm>
              <a:off x="2021268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6" name="object 3936"/>
            <p:cNvSpPr/>
            <p:nvPr/>
          </p:nvSpPr>
          <p:spPr>
            <a:xfrm>
              <a:off x="202215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7" name="object 3937"/>
            <p:cNvSpPr/>
            <p:nvPr/>
          </p:nvSpPr>
          <p:spPr>
            <a:xfrm>
              <a:off x="202278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8" name="object 3938"/>
            <p:cNvSpPr/>
            <p:nvPr/>
          </p:nvSpPr>
          <p:spPr>
            <a:xfrm>
              <a:off x="2023169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9" name="object 3939"/>
            <p:cNvSpPr/>
            <p:nvPr/>
          </p:nvSpPr>
          <p:spPr>
            <a:xfrm>
              <a:off x="2023295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0" name="object 3940"/>
            <p:cNvSpPr/>
            <p:nvPr/>
          </p:nvSpPr>
          <p:spPr>
            <a:xfrm>
              <a:off x="2023422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1" name="object 3941"/>
            <p:cNvSpPr/>
            <p:nvPr/>
          </p:nvSpPr>
          <p:spPr>
            <a:xfrm>
              <a:off x="2023422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2" name="object 3942"/>
            <p:cNvSpPr/>
            <p:nvPr/>
          </p:nvSpPr>
          <p:spPr>
            <a:xfrm>
              <a:off x="2023549" y="42535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3" name="object 3943"/>
            <p:cNvSpPr/>
            <p:nvPr/>
          </p:nvSpPr>
          <p:spPr>
            <a:xfrm>
              <a:off x="202367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4" name="object 3944"/>
            <p:cNvSpPr/>
            <p:nvPr/>
          </p:nvSpPr>
          <p:spPr>
            <a:xfrm>
              <a:off x="202367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5" name="object 3945"/>
            <p:cNvSpPr/>
            <p:nvPr/>
          </p:nvSpPr>
          <p:spPr>
            <a:xfrm>
              <a:off x="202392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6" name="object 3946"/>
            <p:cNvSpPr/>
            <p:nvPr/>
          </p:nvSpPr>
          <p:spPr>
            <a:xfrm>
              <a:off x="202430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7" name="object 3947"/>
            <p:cNvSpPr/>
            <p:nvPr/>
          </p:nvSpPr>
          <p:spPr>
            <a:xfrm>
              <a:off x="2025450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8" name="object 3948"/>
            <p:cNvSpPr/>
            <p:nvPr/>
          </p:nvSpPr>
          <p:spPr>
            <a:xfrm>
              <a:off x="202570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9" name="object 3949"/>
            <p:cNvSpPr/>
            <p:nvPr/>
          </p:nvSpPr>
          <p:spPr>
            <a:xfrm>
              <a:off x="2025957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0" name="object 3950"/>
            <p:cNvSpPr/>
            <p:nvPr/>
          </p:nvSpPr>
          <p:spPr>
            <a:xfrm>
              <a:off x="2026083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1" name="object 3951"/>
            <p:cNvSpPr/>
            <p:nvPr/>
          </p:nvSpPr>
          <p:spPr>
            <a:xfrm>
              <a:off x="2026210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2" name="object 3952"/>
            <p:cNvSpPr/>
            <p:nvPr/>
          </p:nvSpPr>
          <p:spPr>
            <a:xfrm>
              <a:off x="202633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3" name="object 3953"/>
            <p:cNvSpPr/>
            <p:nvPr/>
          </p:nvSpPr>
          <p:spPr>
            <a:xfrm>
              <a:off x="2026464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4" name="object 3954"/>
            <p:cNvSpPr/>
            <p:nvPr/>
          </p:nvSpPr>
          <p:spPr>
            <a:xfrm>
              <a:off x="202811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5" name="object 3955"/>
            <p:cNvSpPr/>
            <p:nvPr/>
          </p:nvSpPr>
          <p:spPr>
            <a:xfrm>
              <a:off x="202836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6" name="object 3956"/>
            <p:cNvSpPr/>
            <p:nvPr/>
          </p:nvSpPr>
          <p:spPr>
            <a:xfrm>
              <a:off x="2028618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7" name="object 3957"/>
            <p:cNvSpPr/>
            <p:nvPr/>
          </p:nvSpPr>
          <p:spPr>
            <a:xfrm>
              <a:off x="2028745" y="42533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8" name="object 3958"/>
            <p:cNvSpPr/>
            <p:nvPr/>
          </p:nvSpPr>
          <p:spPr>
            <a:xfrm>
              <a:off x="2028872" y="42536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9" name="object 3959"/>
            <p:cNvSpPr/>
            <p:nvPr/>
          </p:nvSpPr>
          <p:spPr>
            <a:xfrm>
              <a:off x="202899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0" name="object 3960"/>
            <p:cNvSpPr/>
            <p:nvPr/>
          </p:nvSpPr>
          <p:spPr>
            <a:xfrm>
              <a:off x="2029125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1" name="object 3961"/>
            <p:cNvSpPr/>
            <p:nvPr/>
          </p:nvSpPr>
          <p:spPr>
            <a:xfrm>
              <a:off x="202975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2" name="object 3962"/>
            <p:cNvSpPr/>
            <p:nvPr/>
          </p:nvSpPr>
          <p:spPr>
            <a:xfrm>
              <a:off x="203102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3" name="object 3963"/>
            <p:cNvSpPr/>
            <p:nvPr/>
          </p:nvSpPr>
          <p:spPr>
            <a:xfrm>
              <a:off x="2031153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4" name="object 3964"/>
            <p:cNvSpPr/>
            <p:nvPr/>
          </p:nvSpPr>
          <p:spPr>
            <a:xfrm>
              <a:off x="2031279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5" name="object 3965"/>
            <p:cNvSpPr/>
            <p:nvPr/>
          </p:nvSpPr>
          <p:spPr>
            <a:xfrm>
              <a:off x="2031406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6" name="object 3966"/>
            <p:cNvSpPr/>
            <p:nvPr/>
          </p:nvSpPr>
          <p:spPr>
            <a:xfrm>
              <a:off x="2031406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7" name="object 3967"/>
            <p:cNvSpPr/>
            <p:nvPr/>
          </p:nvSpPr>
          <p:spPr>
            <a:xfrm>
              <a:off x="2031533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8" name="object 3968"/>
            <p:cNvSpPr/>
            <p:nvPr/>
          </p:nvSpPr>
          <p:spPr>
            <a:xfrm>
              <a:off x="203166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9" name="object 3969"/>
            <p:cNvSpPr/>
            <p:nvPr/>
          </p:nvSpPr>
          <p:spPr>
            <a:xfrm>
              <a:off x="203292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0" name="object 3970"/>
            <p:cNvSpPr/>
            <p:nvPr/>
          </p:nvSpPr>
          <p:spPr>
            <a:xfrm>
              <a:off x="203356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1" name="object 3971"/>
            <p:cNvSpPr/>
            <p:nvPr/>
          </p:nvSpPr>
          <p:spPr>
            <a:xfrm>
              <a:off x="2033814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2" name="object 3972"/>
            <p:cNvSpPr/>
            <p:nvPr/>
          </p:nvSpPr>
          <p:spPr>
            <a:xfrm>
              <a:off x="2034067" y="42533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3" name="object 3973"/>
            <p:cNvSpPr/>
            <p:nvPr/>
          </p:nvSpPr>
          <p:spPr>
            <a:xfrm>
              <a:off x="2034194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4" name="object 3974"/>
            <p:cNvSpPr/>
            <p:nvPr/>
          </p:nvSpPr>
          <p:spPr>
            <a:xfrm>
              <a:off x="203419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5" name="object 3975"/>
            <p:cNvSpPr/>
            <p:nvPr/>
          </p:nvSpPr>
          <p:spPr>
            <a:xfrm>
              <a:off x="203609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6" name="object 3976"/>
            <p:cNvSpPr/>
            <p:nvPr/>
          </p:nvSpPr>
          <p:spPr>
            <a:xfrm>
              <a:off x="203634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7" name="object 3977"/>
            <p:cNvSpPr/>
            <p:nvPr/>
          </p:nvSpPr>
          <p:spPr>
            <a:xfrm>
              <a:off x="2036475" y="425323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8" name="object 3978"/>
            <p:cNvSpPr/>
            <p:nvPr/>
          </p:nvSpPr>
          <p:spPr>
            <a:xfrm>
              <a:off x="2036602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9" name="object 3979"/>
            <p:cNvSpPr/>
            <p:nvPr/>
          </p:nvSpPr>
          <p:spPr>
            <a:xfrm>
              <a:off x="2036729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0" name="object 3980"/>
            <p:cNvSpPr/>
            <p:nvPr/>
          </p:nvSpPr>
          <p:spPr>
            <a:xfrm>
              <a:off x="203698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1" name="object 3981"/>
            <p:cNvSpPr/>
            <p:nvPr/>
          </p:nvSpPr>
          <p:spPr>
            <a:xfrm>
              <a:off x="203786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2" name="object 3982"/>
            <p:cNvSpPr/>
            <p:nvPr/>
          </p:nvSpPr>
          <p:spPr>
            <a:xfrm>
              <a:off x="203888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3" name="object 3983"/>
            <p:cNvSpPr/>
            <p:nvPr/>
          </p:nvSpPr>
          <p:spPr>
            <a:xfrm>
              <a:off x="2039010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4" name="object 3984"/>
            <p:cNvSpPr/>
            <p:nvPr/>
          </p:nvSpPr>
          <p:spPr>
            <a:xfrm>
              <a:off x="2039263" y="42533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5" name="object 3985"/>
            <p:cNvSpPr/>
            <p:nvPr/>
          </p:nvSpPr>
          <p:spPr>
            <a:xfrm>
              <a:off x="2039517" y="42534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6" name="object 3986"/>
            <p:cNvSpPr/>
            <p:nvPr/>
          </p:nvSpPr>
          <p:spPr>
            <a:xfrm>
              <a:off x="203964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7" name="object 3987"/>
            <p:cNvSpPr/>
            <p:nvPr/>
          </p:nvSpPr>
          <p:spPr>
            <a:xfrm>
              <a:off x="204002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8" name="object 3988"/>
            <p:cNvSpPr/>
            <p:nvPr/>
          </p:nvSpPr>
          <p:spPr>
            <a:xfrm>
              <a:off x="204129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9" name="object 3989"/>
            <p:cNvSpPr/>
            <p:nvPr/>
          </p:nvSpPr>
          <p:spPr>
            <a:xfrm>
              <a:off x="2041544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0" name="object 3990"/>
            <p:cNvSpPr/>
            <p:nvPr/>
          </p:nvSpPr>
          <p:spPr>
            <a:xfrm>
              <a:off x="204167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1" name="object 3991"/>
            <p:cNvSpPr/>
            <p:nvPr/>
          </p:nvSpPr>
          <p:spPr>
            <a:xfrm>
              <a:off x="2041798" y="42534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2" name="object 3992"/>
            <p:cNvSpPr/>
            <p:nvPr/>
          </p:nvSpPr>
          <p:spPr>
            <a:xfrm>
              <a:off x="2041925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3" name="object 3993"/>
            <p:cNvSpPr/>
            <p:nvPr/>
          </p:nvSpPr>
          <p:spPr>
            <a:xfrm>
              <a:off x="2042051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4" name="object 3994"/>
            <p:cNvSpPr/>
            <p:nvPr/>
          </p:nvSpPr>
          <p:spPr>
            <a:xfrm>
              <a:off x="204293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5" name="object 3995"/>
            <p:cNvSpPr/>
            <p:nvPr/>
          </p:nvSpPr>
          <p:spPr>
            <a:xfrm>
              <a:off x="204319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6" name="object 3996"/>
            <p:cNvSpPr/>
            <p:nvPr/>
          </p:nvSpPr>
          <p:spPr>
            <a:xfrm>
              <a:off x="204407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7" name="object 3997"/>
            <p:cNvSpPr/>
            <p:nvPr/>
          </p:nvSpPr>
          <p:spPr>
            <a:xfrm>
              <a:off x="2043319" y="425387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8" name="object 3998"/>
            <p:cNvSpPr/>
            <p:nvPr/>
          </p:nvSpPr>
          <p:spPr>
            <a:xfrm>
              <a:off x="204445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9" name="object 3999"/>
            <p:cNvSpPr/>
            <p:nvPr/>
          </p:nvSpPr>
          <p:spPr>
            <a:xfrm>
              <a:off x="2044459" y="42535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0" name="object 4000"/>
            <p:cNvSpPr/>
            <p:nvPr/>
          </p:nvSpPr>
          <p:spPr>
            <a:xfrm>
              <a:off x="2044713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1" name="object 4001"/>
            <p:cNvSpPr/>
            <p:nvPr/>
          </p:nvSpPr>
          <p:spPr>
            <a:xfrm>
              <a:off x="204509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2" name="object 4002"/>
            <p:cNvSpPr/>
            <p:nvPr/>
          </p:nvSpPr>
          <p:spPr>
            <a:xfrm>
              <a:off x="204661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3" name="object 4003"/>
            <p:cNvSpPr/>
            <p:nvPr/>
          </p:nvSpPr>
          <p:spPr>
            <a:xfrm>
              <a:off x="204674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4" name="object 4004"/>
            <p:cNvSpPr/>
            <p:nvPr/>
          </p:nvSpPr>
          <p:spPr>
            <a:xfrm>
              <a:off x="204686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5" name="object 4005"/>
            <p:cNvSpPr/>
            <p:nvPr/>
          </p:nvSpPr>
          <p:spPr>
            <a:xfrm>
              <a:off x="2046994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6" name="object 4006"/>
            <p:cNvSpPr/>
            <p:nvPr/>
          </p:nvSpPr>
          <p:spPr>
            <a:xfrm>
              <a:off x="204712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7" name="object 4007"/>
            <p:cNvSpPr/>
            <p:nvPr/>
          </p:nvSpPr>
          <p:spPr>
            <a:xfrm>
              <a:off x="2047120" y="42535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8" name="object 4008"/>
            <p:cNvSpPr/>
            <p:nvPr/>
          </p:nvSpPr>
          <p:spPr>
            <a:xfrm>
              <a:off x="2047247" y="4251308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291"/>
                  </a:moveTo>
                  <a:lnTo>
                    <a:pt x="887" y="129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9" name="object 4009"/>
            <p:cNvSpPr/>
            <p:nvPr/>
          </p:nvSpPr>
          <p:spPr>
            <a:xfrm>
              <a:off x="204737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0" name="object 4010"/>
            <p:cNvSpPr/>
            <p:nvPr/>
          </p:nvSpPr>
          <p:spPr>
            <a:xfrm>
              <a:off x="204737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1" name="object 4011"/>
            <p:cNvSpPr/>
            <p:nvPr/>
          </p:nvSpPr>
          <p:spPr>
            <a:xfrm>
              <a:off x="204851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2" name="object 4012"/>
            <p:cNvSpPr/>
            <p:nvPr/>
          </p:nvSpPr>
          <p:spPr>
            <a:xfrm>
              <a:off x="204889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3" name="object 4013"/>
            <p:cNvSpPr/>
            <p:nvPr/>
          </p:nvSpPr>
          <p:spPr>
            <a:xfrm>
              <a:off x="204940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4" name="object 4014"/>
            <p:cNvSpPr/>
            <p:nvPr/>
          </p:nvSpPr>
          <p:spPr>
            <a:xfrm>
              <a:off x="2048641" y="425387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5" name="object 4015"/>
            <p:cNvSpPr/>
            <p:nvPr/>
          </p:nvSpPr>
          <p:spPr>
            <a:xfrm>
              <a:off x="2049782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6" name="object 4016"/>
            <p:cNvSpPr/>
            <p:nvPr/>
          </p:nvSpPr>
          <p:spPr>
            <a:xfrm>
              <a:off x="2049908" y="425315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7" name="object 4017"/>
            <p:cNvSpPr/>
            <p:nvPr/>
          </p:nvSpPr>
          <p:spPr>
            <a:xfrm>
              <a:off x="2050035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8" name="object 4018"/>
            <p:cNvSpPr/>
            <p:nvPr/>
          </p:nvSpPr>
          <p:spPr>
            <a:xfrm>
              <a:off x="205066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9" name="object 4019"/>
            <p:cNvSpPr/>
            <p:nvPr/>
          </p:nvSpPr>
          <p:spPr>
            <a:xfrm>
              <a:off x="205206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0" name="object 4020"/>
            <p:cNvSpPr/>
            <p:nvPr/>
          </p:nvSpPr>
          <p:spPr>
            <a:xfrm>
              <a:off x="2052190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1" name="object 4021"/>
            <p:cNvSpPr/>
            <p:nvPr/>
          </p:nvSpPr>
          <p:spPr>
            <a:xfrm>
              <a:off x="2052316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2" name="object 4022"/>
            <p:cNvSpPr/>
            <p:nvPr/>
          </p:nvSpPr>
          <p:spPr>
            <a:xfrm>
              <a:off x="2052443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3" name="object 4023"/>
            <p:cNvSpPr/>
            <p:nvPr/>
          </p:nvSpPr>
          <p:spPr>
            <a:xfrm>
              <a:off x="2052570" y="425311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4" name="object 4024"/>
            <p:cNvSpPr/>
            <p:nvPr/>
          </p:nvSpPr>
          <p:spPr>
            <a:xfrm>
              <a:off x="205295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5" name="object 4025"/>
            <p:cNvSpPr/>
            <p:nvPr/>
          </p:nvSpPr>
          <p:spPr>
            <a:xfrm>
              <a:off x="205459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6" name="object 4026"/>
            <p:cNvSpPr/>
            <p:nvPr/>
          </p:nvSpPr>
          <p:spPr>
            <a:xfrm>
              <a:off x="205485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7" name="object 4027"/>
            <p:cNvSpPr/>
            <p:nvPr/>
          </p:nvSpPr>
          <p:spPr>
            <a:xfrm>
              <a:off x="2054851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8" name="object 4028"/>
            <p:cNvSpPr/>
            <p:nvPr/>
          </p:nvSpPr>
          <p:spPr>
            <a:xfrm>
              <a:off x="2054978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9" name="object 4029"/>
            <p:cNvSpPr/>
            <p:nvPr/>
          </p:nvSpPr>
          <p:spPr>
            <a:xfrm>
              <a:off x="2055104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0" name="object 4030"/>
            <p:cNvSpPr/>
            <p:nvPr/>
          </p:nvSpPr>
          <p:spPr>
            <a:xfrm>
              <a:off x="2055231" y="42535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1" name="object 4031"/>
            <p:cNvSpPr/>
            <p:nvPr/>
          </p:nvSpPr>
          <p:spPr>
            <a:xfrm>
              <a:off x="205535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2" name="object 4032"/>
            <p:cNvSpPr/>
            <p:nvPr/>
          </p:nvSpPr>
          <p:spPr>
            <a:xfrm>
              <a:off x="205662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3" name="object 4033"/>
            <p:cNvSpPr/>
            <p:nvPr/>
          </p:nvSpPr>
          <p:spPr>
            <a:xfrm>
              <a:off x="205713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4" name="object 4034"/>
            <p:cNvSpPr/>
            <p:nvPr/>
          </p:nvSpPr>
          <p:spPr>
            <a:xfrm>
              <a:off x="2057385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5" name="object 4035"/>
            <p:cNvSpPr/>
            <p:nvPr/>
          </p:nvSpPr>
          <p:spPr>
            <a:xfrm>
              <a:off x="2057512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6" name="object 4036"/>
            <p:cNvSpPr/>
            <p:nvPr/>
          </p:nvSpPr>
          <p:spPr>
            <a:xfrm>
              <a:off x="2057639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7" name="object 4037"/>
            <p:cNvSpPr/>
            <p:nvPr/>
          </p:nvSpPr>
          <p:spPr>
            <a:xfrm>
              <a:off x="2057766" y="42534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8" name="object 4038"/>
            <p:cNvSpPr/>
            <p:nvPr/>
          </p:nvSpPr>
          <p:spPr>
            <a:xfrm>
              <a:off x="205916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9" name="object 4039"/>
            <p:cNvSpPr/>
            <p:nvPr/>
          </p:nvSpPr>
          <p:spPr>
            <a:xfrm>
              <a:off x="205979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0" name="object 4040"/>
            <p:cNvSpPr/>
            <p:nvPr/>
          </p:nvSpPr>
          <p:spPr>
            <a:xfrm>
              <a:off x="205992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1" name="object 4041"/>
            <p:cNvSpPr/>
            <p:nvPr/>
          </p:nvSpPr>
          <p:spPr>
            <a:xfrm>
              <a:off x="2060174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2" name="object 4042"/>
            <p:cNvSpPr/>
            <p:nvPr/>
          </p:nvSpPr>
          <p:spPr>
            <a:xfrm>
              <a:off x="2060300" y="42534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3" name="object 4043"/>
            <p:cNvSpPr/>
            <p:nvPr/>
          </p:nvSpPr>
          <p:spPr>
            <a:xfrm>
              <a:off x="2060427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4" name="object 4044"/>
            <p:cNvSpPr/>
            <p:nvPr/>
          </p:nvSpPr>
          <p:spPr>
            <a:xfrm>
              <a:off x="206093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5" name="object 4045"/>
            <p:cNvSpPr/>
            <p:nvPr/>
          </p:nvSpPr>
          <p:spPr>
            <a:xfrm>
              <a:off x="206131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6" name="object 4046"/>
            <p:cNvSpPr/>
            <p:nvPr/>
          </p:nvSpPr>
          <p:spPr>
            <a:xfrm>
              <a:off x="2061568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7" name="object 4047"/>
            <p:cNvSpPr/>
            <p:nvPr/>
          </p:nvSpPr>
          <p:spPr>
            <a:xfrm>
              <a:off x="2062708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8" name="object 4048"/>
            <p:cNvSpPr/>
            <p:nvPr/>
          </p:nvSpPr>
          <p:spPr>
            <a:xfrm>
              <a:off x="206283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9" name="object 4049"/>
            <p:cNvSpPr/>
            <p:nvPr/>
          </p:nvSpPr>
          <p:spPr>
            <a:xfrm>
              <a:off x="2062962" y="42532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0" name="object 4050"/>
            <p:cNvSpPr/>
            <p:nvPr/>
          </p:nvSpPr>
          <p:spPr>
            <a:xfrm>
              <a:off x="2063088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1" name="object 4051"/>
            <p:cNvSpPr/>
            <p:nvPr/>
          </p:nvSpPr>
          <p:spPr>
            <a:xfrm>
              <a:off x="2063215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2" name="object 4052"/>
            <p:cNvSpPr/>
            <p:nvPr/>
          </p:nvSpPr>
          <p:spPr>
            <a:xfrm>
              <a:off x="2065116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3" name="object 4053"/>
            <p:cNvSpPr/>
            <p:nvPr/>
          </p:nvSpPr>
          <p:spPr>
            <a:xfrm>
              <a:off x="206536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4" name="object 4054"/>
            <p:cNvSpPr/>
            <p:nvPr/>
          </p:nvSpPr>
          <p:spPr>
            <a:xfrm>
              <a:off x="2065496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5" name="object 4055"/>
            <p:cNvSpPr/>
            <p:nvPr/>
          </p:nvSpPr>
          <p:spPr>
            <a:xfrm>
              <a:off x="2065623" y="42533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6" name="object 4056"/>
            <p:cNvSpPr/>
            <p:nvPr/>
          </p:nvSpPr>
          <p:spPr>
            <a:xfrm>
              <a:off x="2065750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7" name="object 4057"/>
            <p:cNvSpPr/>
            <p:nvPr/>
          </p:nvSpPr>
          <p:spPr>
            <a:xfrm>
              <a:off x="206777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8" name="object 4058"/>
            <p:cNvSpPr/>
            <p:nvPr/>
          </p:nvSpPr>
          <p:spPr>
            <a:xfrm>
              <a:off x="2068157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9" name="object 4059"/>
            <p:cNvSpPr/>
            <p:nvPr/>
          </p:nvSpPr>
          <p:spPr>
            <a:xfrm>
              <a:off x="2068284" y="42535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0" name="object 4060"/>
            <p:cNvSpPr/>
            <p:nvPr/>
          </p:nvSpPr>
          <p:spPr>
            <a:xfrm>
              <a:off x="2068411" y="42536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1" name="object 4061"/>
            <p:cNvSpPr/>
            <p:nvPr/>
          </p:nvSpPr>
          <p:spPr>
            <a:xfrm>
              <a:off x="206853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2" name="object 4062"/>
            <p:cNvSpPr/>
            <p:nvPr/>
          </p:nvSpPr>
          <p:spPr>
            <a:xfrm>
              <a:off x="206929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3" name="object 4063"/>
            <p:cNvSpPr/>
            <p:nvPr/>
          </p:nvSpPr>
          <p:spPr>
            <a:xfrm>
              <a:off x="2070819" y="42534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4" name="object 4064"/>
            <p:cNvSpPr/>
            <p:nvPr/>
          </p:nvSpPr>
          <p:spPr>
            <a:xfrm>
              <a:off x="2070945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5" name="object 4065"/>
            <p:cNvSpPr/>
            <p:nvPr/>
          </p:nvSpPr>
          <p:spPr>
            <a:xfrm>
              <a:off x="2071072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6" name="object 4066"/>
            <p:cNvSpPr/>
            <p:nvPr/>
          </p:nvSpPr>
          <p:spPr>
            <a:xfrm>
              <a:off x="207183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7" name="object 4067"/>
            <p:cNvSpPr/>
            <p:nvPr/>
          </p:nvSpPr>
          <p:spPr>
            <a:xfrm>
              <a:off x="207284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8" name="object 4068"/>
            <p:cNvSpPr/>
            <p:nvPr/>
          </p:nvSpPr>
          <p:spPr>
            <a:xfrm>
              <a:off x="2073227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9" name="object 4069"/>
            <p:cNvSpPr/>
            <p:nvPr/>
          </p:nvSpPr>
          <p:spPr>
            <a:xfrm>
              <a:off x="2073480" y="425323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0" name="object 4070"/>
            <p:cNvSpPr/>
            <p:nvPr/>
          </p:nvSpPr>
          <p:spPr>
            <a:xfrm>
              <a:off x="2073480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1" name="object 4071"/>
            <p:cNvSpPr/>
            <p:nvPr/>
          </p:nvSpPr>
          <p:spPr>
            <a:xfrm>
              <a:off x="2073733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2" name="object 4072"/>
            <p:cNvSpPr/>
            <p:nvPr/>
          </p:nvSpPr>
          <p:spPr>
            <a:xfrm>
              <a:off x="207386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3" name="object 4073"/>
            <p:cNvSpPr/>
            <p:nvPr/>
          </p:nvSpPr>
          <p:spPr>
            <a:xfrm>
              <a:off x="207462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4" name="object 4074"/>
            <p:cNvSpPr/>
            <p:nvPr/>
          </p:nvSpPr>
          <p:spPr>
            <a:xfrm>
              <a:off x="2075254" y="42533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5" name="object 4075"/>
            <p:cNvSpPr/>
            <p:nvPr/>
          </p:nvSpPr>
          <p:spPr>
            <a:xfrm>
              <a:off x="2075888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6" name="object 4076"/>
            <p:cNvSpPr/>
            <p:nvPr/>
          </p:nvSpPr>
          <p:spPr>
            <a:xfrm>
              <a:off x="2076015" y="42534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7" name="object 4077"/>
            <p:cNvSpPr/>
            <p:nvPr/>
          </p:nvSpPr>
          <p:spPr>
            <a:xfrm>
              <a:off x="2076268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8" name="object 4078"/>
            <p:cNvSpPr/>
            <p:nvPr/>
          </p:nvSpPr>
          <p:spPr>
            <a:xfrm>
              <a:off x="207639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9" name="object 4079"/>
            <p:cNvSpPr/>
            <p:nvPr/>
          </p:nvSpPr>
          <p:spPr>
            <a:xfrm>
              <a:off x="207728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0" name="object 4080"/>
            <p:cNvSpPr/>
            <p:nvPr/>
          </p:nvSpPr>
          <p:spPr>
            <a:xfrm>
              <a:off x="207791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1" name="object 4081"/>
            <p:cNvSpPr/>
            <p:nvPr/>
          </p:nvSpPr>
          <p:spPr>
            <a:xfrm>
              <a:off x="207842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2" name="object 4082"/>
            <p:cNvSpPr/>
            <p:nvPr/>
          </p:nvSpPr>
          <p:spPr>
            <a:xfrm>
              <a:off x="207854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3" name="object 4083"/>
            <p:cNvSpPr/>
            <p:nvPr/>
          </p:nvSpPr>
          <p:spPr>
            <a:xfrm>
              <a:off x="2078676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4" name="object 4084"/>
            <p:cNvSpPr/>
            <p:nvPr/>
          </p:nvSpPr>
          <p:spPr>
            <a:xfrm>
              <a:off x="2078803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5" name="object 4085"/>
            <p:cNvSpPr/>
            <p:nvPr/>
          </p:nvSpPr>
          <p:spPr>
            <a:xfrm>
              <a:off x="2078929" y="425296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2"/>
                  </a:moveTo>
                  <a:lnTo>
                    <a:pt x="887" y="46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6" name="object 4086"/>
            <p:cNvSpPr/>
            <p:nvPr/>
          </p:nvSpPr>
          <p:spPr>
            <a:xfrm>
              <a:off x="2078929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7" name="object 4087"/>
            <p:cNvSpPr/>
            <p:nvPr/>
          </p:nvSpPr>
          <p:spPr>
            <a:xfrm>
              <a:off x="207918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8" name="object 4088"/>
            <p:cNvSpPr/>
            <p:nvPr/>
          </p:nvSpPr>
          <p:spPr>
            <a:xfrm>
              <a:off x="208083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9" name="object 4089"/>
            <p:cNvSpPr/>
            <p:nvPr/>
          </p:nvSpPr>
          <p:spPr>
            <a:xfrm>
              <a:off x="208108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0" name="object 4090"/>
            <p:cNvSpPr/>
            <p:nvPr/>
          </p:nvSpPr>
          <p:spPr>
            <a:xfrm>
              <a:off x="2081337" y="42536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1" name="object 4091"/>
            <p:cNvSpPr/>
            <p:nvPr/>
          </p:nvSpPr>
          <p:spPr>
            <a:xfrm>
              <a:off x="2081464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2" name="object 4092"/>
            <p:cNvSpPr/>
            <p:nvPr/>
          </p:nvSpPr>
          <p:spPr>
            <a:xfrm>
              <a:off x="2081591" y="42535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3" name="object 4093"/>
            <p:cNvSpPr/>
            <p:nvPr/>
          </p:nvSpPr>
          <p:spPr>
            <a:xfrm>
              <a:off x="208159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4" name="object 4094"/>
            <p:cNvSpPr/>
            <p:nvPr/>
          </p:nvSpPr>
          <p:spPr>
            <a:xfrm>
              <a:off x="208260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5" name="object 4095"/>
            <p:cNvSpPr/>
            <p:nvPr/>
          </p:nvSpPr>
          <p:spPr>
            <a:xfrm>
              <a:off x="208285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6" name="object 4096"/>
            <p:cNvSpPr/>
            <p:nvPr/>
          </p:nvSpPr>
          <p:spPr>
            <a:xfrm>
              <a:off x="208361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7" name="object 4097"/>
            <p:cNvSpPr/>
            <p:nvPr/>
          </p:nvSpPr>
          <p:spPr>
            <a:xfrm>
              <a:off x="208374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8" name="object 4098"/>
            <p:cNvSpPr/>
            <p:nvPr/>
          </p:nvSpPr>
          <p:spPr>
            <a:xfrm>
              <a:off x="2083872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9" name="object 4099"/>
            <p:cNvSpPr/>
            <p:nvPr/>
          </p:nvSpPr>
          <p:spPr>
            <a:xfrm>
              <a:off x="2083999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0" name="object 4100"/>
            <p:cNvSpPr/>
            <p:nvPr/>
          </p:nvSpPr>
          <p:spPr>
            <a:xfrm>
              <a:off x="2084252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1" name="object 4101"/>
            <p:cNvSpPr/>
            <p:nvPr/>
          </p:nvSpPr>
          <p:spPr>
            <a:xfrm>
              <a:off x="2084252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2" name="object 4102"/>
            <p:cNvSpPr/>
            <p:nvPr/>
          </p:nvSpPr>
          <p:spPr>
            <a:xfrm>
              <a:off x="208475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3" name="object 4103"/>
            <p:cNvSpPr/>
            <p:nvPr/>
          </p:nvSpPr>
          <p:spPr>
            <a:xfrm>
              <a:off x="2085266" y="425386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4" name="object 4104"/>
            <p:cNvSpPr/>
            <p:nvPr/>
          </p:nvSpPr>
          <p:spPr>
            <a:xfrm>
              <a:off x="208653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5" name="object 4105"/>
            <p:cNvSpPr/>
            <p:nvPr/>
          </p:nvSpPr>
          <p:spPr>
            <a:xfrm>
              <a:off x="2086533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6" name="object 4106"/>
            <p:cNvSpPr/>
            <p:nvPr/>
          </p:nvSpPr>
          <p:spPr>
            <a:xfrm>
              <a:off x="2086787" y="42535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7" name="object 4107"/>
            <p:cNvSpPr/>
            <p:nvPr/>
          </p:nvSpPr>
          <p:spPr>
            <a:xfrm>
              <a:off x="208678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8" name="object 4108"/>
            <p:cNvSpPr/>
            <p:nvPr/>
          </p:nvSpPr>
          <p:spPr>
            <a:xfrm>
              <a:off x="2086913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9" name="object 4109"/>
            <p:cNvSpPr/>
            <p:nvPr/>
          </p:nvSpPr>
          <p:spPr>
            <a:xfrm>
              <a:off x="208856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0" name="object 4110"/>
            <p:cNvSpPr/>
            <p:nvPr/>
          </p:nvSpPr>
          <p:spPr>
            <a:xfrm>
              <a:off x="208881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1" name="object 4111"/>
            <p:cNvSpPr/>
            <p:nvPr/>
          </p:nvSpPr>
          <p:spPr>
            <a:xfrm>
              <a:off x="208906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2" name="object 4112"/>
            <p:cNvSpPr/>
            <p:nvPr/>
          </p:nvSpPr>
          <p:spPr>
            <a:xfrm>
              <a:off x="208919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3" name="object 4113"/>
            <p:cNvSpPr/>
            <p:nvPr/>
          </p:nvSpPr>
          <p:spPr>
            <a:xfrm>
              <a:off x="2089321" y="425316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4" name="object 4114"/>
            <p:cNvSpPr/>
            <p:nvPr/>
          </p:nvSpPr>
          <p:spPr>
            <a:xfrm>
              <a:off x="2089575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5" name="object 4115"/>
            <p:cNvSpPr/>
            <p:nvPr/>
          </p:nvSpPr>
          <p:spPr>
            <a:xfrm>
              <a:off x="209147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6" name="object 4116"/>
            <p:cNvSpPr/>
            <p:nvPr/>
          </p:nvSpPr>
          <p:spPr>
            <a:xfrm>
              <a:off x="2091729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7" name="object 4117"/>
            <p:cNvSpPr/>
            <p:nvPr/>
          </p:nvSpPr>
          <p:spPr>
            <a:xfrm>
              <a:off x="209172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8" name="object 4118"/>
            <p:cNvSpPr/>
            <p:nvPr/>
          </p:nvSpPr>
          <p:spPr>
            <a:xfrm>
              <a:off x="2091982" y="425305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7"/>
                  </a:moveTo>
                  <a:lnTo>
                    <a:pt x="887" y="41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9" name="object 4119"/>
            <p:cNvSpPr/>
            <p:nvPr/>
          </p:nvSpPr>
          <p:spPr>
            <a:xfrm>
              <a:off x="209210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0" name="object 4120"/>
            <p:cNvSpPr/>
            <p:nvPr/>
          </p:nvSpPr>
          <p:spPr>
            <a:xfrm>
              <a:off x="209223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1" name="object 4121"/>
            <p:cNvSpPr/>
            <p:nvPr/>
          </p:nvSpPr>
          <p:spPr>
            <a:xfrm>
              <a:off x="209401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2" name="object 4122"/>
            <p:cNvSpPr/>
            <p:nvPr/>
          </p:nvSpPr>
          <p:spPr>
            <a:xfrm>
              <a:off x="209426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3" name="object 4123"/>
            <p:cNvSpPr/>
            <p:nvPr/>
          </p:nvSpPr>
          <p:spPr>
            <a:xfrm>
              <a:off x="209439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4" name="object 4124"/>
            <p:cNvSpPr/>
            <p:nvPr/>
          </p:nvSpPr>
          <p:spPr>
            <a:xfrm>
              <a:off x="2094644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5" name="object 4125"/>
            <p:cNvSpPr/>
            <p:nvPr/>
          </p:nvSpPr>
          <p:spPr>
            <a:xfrm>
              <a:off x="2094644" y="425158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51"/>
                  </a:moveTo>
                  <a:lnTo>
                    <a:pt x="887" y="1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6" name="object 4126"/>
            <p:cNvSpPr/>
            <p:nvPr/>
          </p:nvSpPr>
          <p:spPr>
            <a:xfrm>
              <a:off x="2096925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7" name="object 4127"/>
            <p:cNvSpPr/>
            <p:nvPr/>
          </p:nvSpPr>
          <p:spPr>
            <a:xfrm>
              <a:off x="2097052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8" name="object 4128"/>
            <p:cNvSpPr/>
            <p:nvPr/>
          </p:nvSpPr>
          <p:spPr>
            <a:xfrm>
              <a:off x="209717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9" name="object 4129"/>
            <p:cNvSpPr/>
            <p:nvPr/>
          </p:nvSpPr>
          <p:spPr>
            <a:xfrm>
              <a:off x="2097305" y="425314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0" name="object 4130"/>
            <p:cNvSpPr/>
            <p:nvPr/>
          </p:nvSpPr>
          <p:spPr>
            <a:xfrm>
              <a:off x="209781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1" name="object 4131"/>
            <p:cNvSpPr/>
            <p:nvPr/>
          </p:nvSpPr>
          <p:spPr>
            <a:xfrm>
              <a:off x="209831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2" name="object 4132"/>
            <p:cNvSpPr/>
            <p:nvPr/>
          </p:nvSpPr>
          <p:spPr>
            <a:xfrm>
              <a:off x="209857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3" name="object 4133"/>
            <p:cNvSpPr/>
            <p:nvPr/>
          </p:nvSpPr>
          <p:spPr>
            <a:xfrm>
              <a:off x="209933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4" name="object 4134"/>
            <p:cNvSpPr/>
            <p:nvPr/>
          </p:nvSpPr>
          <p:spPr>
            <a:xfrm>
              <a:off x="209945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5" name="object 4135"/>
            <p:cNvSpPr/>
            <p:nvPr/>
          </p:nvSpPr>
          <p:spPr>
            <a:xfrm>
              <a:off x="2099586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6" name="object 4136"/>
            <p:cNvSpPr/>
            <p:nvPr/>
          </p:nvSpPr>
          <p:spPr>
            <a:xfrm>
              <a:off x="2099713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7" name="object 4137"/>
            <p:cNvSpPr/>
            <p:nvPr/>
          </p:nvSpPr>
          <p:spPr>
            <a:xfrm>
              <a:off x="2099966" y="425291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7"/>
                  </a:moveTo>
                  <a:lnTo>
                    <a:pt x="887" y="48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8" name="object 4138"/>
            <p:cNvSpPr/>
            <p:nvPr/>
          </p:nvSpPr>
          <p:spPr>
            <a:xfrm>
              <a:off x="210212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9" name="object 4139"/>
            <p:cNvSpPr/>
            <p:nvPr/>
          </p:nvSpPr>
          <p:spPr>
            <a:xfrm>
              <a:off x="2102247" y="42534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0" name="object 4140"/>
            <p:cNvSpPr/>
            <p:nvPr/>
          </p:nvSpPr>
          <p:spPr>
            <a:xfrm>
              <a:off x="2102374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1" name="object 4141"/>
            <p:cNvSpPr/>
            <p:nvPr/>
          </p:nvSpPr>
          <p:spPr>
            <a:xfrm>
              <a:off x="2102374" y="42536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2" name="object 4142"/>
            <p:cNvSpPr/>
            <p:nvPr/>
          </p:nvSpPr>
          <p:spPr>
            <a:xfrm>
              <a:off x="2102501" y="42535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3" name="object 4143"/>
            <p:cNvSpPr/>
            <p:nvPr/>
          </p:nvSpPr>
          <p:spPr>
            <a:xfrm>
              <a:off x="2104909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4" name="object 4144"/>
            <p:cNvSpPr/>
            <p:nvPr/>
          </p:nvSpPr>
          <p:spPr>
            <a:xfrm>
              <a:off x="2105035" y="42535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5" name="object 4145"/>
            <p:cNvSpPr/>
            <p:nvPr/>
          </p:nvSpPr>
          <p:spPr>
            <a:xfrm>
              <a:off x="2105162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6" name="object 4146"/>
            <p:cNvSpPr/>
            <p:nvPr/>
          </p:nvSpPr>
          <p:spPr>
            <a:xfrm>
              <a:off x="2105289" y="42535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7" name="object 4147"/>
            <p:cNvSpPr/>
            <p:nvPr/>
          </p:nvSpPr>
          <p:spPr>
            <a:xfrm>
              <a:off x="210655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8" name="object 4148"/>
            <p:cNvSpPr/>
            <p:nvPr/>
          </p:nvSpPr>
          <p:spPr>
            <a:xfrm>
              <a:off x="210719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9" name="object 4149"/>
            <p:cNvSpPr/>
            <p:nvPr/>
          </p:nvSpPr>
          <p:spPr>
            <a:xfrm>
              <a:off x="2107443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0" name="object 4150"/>
            <p:cNvSpPr/>
            <p:nvPr/>
          </p:nvSpPr>
          <p:spPr>
            <a:xfrm>
              <a:off x="2107570" y="42535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1" name="object 4151"/>
            <p:cNvSpPr/>
            <p:nvPr/>
          </p:nvSpPr>
          <p:spPr>
            <a:xfrm>
              <a:off x="2107697" y="425315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2" name="object 4152"/>
            <p:cNvSpPr/>
            <p:nvPr/>
          </p:nvSpPr>
          <p:spPr>
            <a:xfrm>
              <a:off x="2107950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3" name="object 4153"/>
            <p:cNvSpPr/>
            <p:nvPr/>
          </p:nvSpPr>
          <p:spPr>
            <a:xfrm>
              <a:off x="210807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4" name="object 4154"/>
            <p:cNvSpPr/>
            <p:nvPr/>
          </p:nvSpPr>
          <p:spPr>
            <a:xfrm>
              <a:off x="2108077" y="4253878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140" y="0"/>
                  </a:moveTo>
                  <a:lnTo>
                    <a:pt x="291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5" name="object 4155"/>
            <p:cNvSpPr/>
            <p:nvPr/>
          </p:nvSpPr>
          <p:spPr>
            <a:xfrm>
              <a:off x="2110231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6" name="object 4156"/>
            <p:cNvSpPr/>
            <p:nvPr/>
          </p:nvSpPr>
          <p:spPr>
            <a:xfrm>
              <a:off x="2110358" y="42533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7" name="object 4157"/>
            <p:cNvSpPr/>
            <p:nvPr/>
          </p:nvSpPr>
          <p:spPr>
            <a:xfrm>
              <a:off x="211048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8" name="object 4158"/>
            <p:cNvSpPr/>
            <p:nvPr/>
          </p:nvSpPr>
          <p:spPr>
            <a:xfrm>
              <a:off x="2110612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9" name="object 4159"/>
            <p:cNvSpPr/>
            <p:nvPr/>
          </p:nvSpPr>
          <p:spPr>
            <a:xfrm>
              <a:off x="211073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0" name="object 4160"/>
            <p:cNvSpPr/>
            <p:nvPr/>
          </p:nvSpPr>
          <p:spPr>
            <a:xfrm>
              <a:off x="211251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1" name="object 4161"/>
            <p:cNvSpPr/>
            <p:nvPr/>
          </p:nvSpPr>
          <p:spPr>
            <a:xfrm>
              <a:off x="211276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2" name="object 4162"/>
            <p:cNvSpPr/>
            <p:nvPr/>
          </p:nvSpPr>
          <p:spPr>
            <a:xfrm>
              <a:off x="2112893" y="42533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3" name="object 4163"/>
            <p:cNvSpPr/>
            <p:nvPr/>
          </p:nvSpPr>
          <p:spPr>
            <a:xfrm>
              <a:off x="2113019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4" name="object 4164"/>
            <p:cNvSpPr/>
            <p:nvPr/>
          </p:nvSpPr>
          <p:spPr>
            <a:xfrm>
              <a:off x="2113146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5" name="object 4165"/>
            <p:cNvSpPr/>
            <p:nvPr/>
          </p:nvSpPr>
          <p:spPr>
            <a:xfrm>
              <a:off x="211340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6" name="object 4166"/>
            <p:cNvSpPr/>
            <p:nvPr/>
          </p:nvSpPr>
          <p:spPr>
            <a:xfrm>
              <a:off x="211517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7" name="object 4167"/>
            <p:cNvSpPr/>
            <p:nvPr/>
          </p:nvSpPr>
          <p:spPr>
            <a:xfrm>
              <a:off x="2115427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8" name="object 4168"/>
            <p:cNvSpPr/>
            <p:nvPr/>
          </p:nvSpPr>
          <p:spPr>
            <a:xfrm>
              <a:off x="2115554" y="42536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9" name="object 4169"/>
            <p:cNvSpPr/>
            <p:nvPr/>
          </p:nvSpPr>
          <p:spPr>
            <a:xfrm>
              <a:off x="2115681" y="42536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0" name="object 4170"/>
            <p:cNvSpPr/>
            <p:nvPr/>
          </p:nvSpPr>
          <p:spPr>
            <a:xfrm>
              <a:off x="2115807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1" name="object 4171"/>
            <p:cNvSpPr/>
            <p:nvPr/>
          </p:nvSpPr>
          <p:spPr>
            <a:xfrm>
              <a:off x="211593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2" name="object 4172"/>
            <p:cNvSpPr/>
            <p:nvPr/>
          </p:nvSpPr>
          <p:spPr>
            <a:xfrm>
              <a:off x="2116061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3" name="object 4173"/>
            <p:cNvSpPr/>
            <p:nvPr/>
          </p:nvSpPr>
          <p:spPr>
            <a:xfrm>
              <a:off x="211631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4" name="object 4174"/>
            <p:cNvSpPr/>
            <p:nvPr/>
          </p:nvSpPr>
          <p:spPr>
            <a:xfrm>
              <a:off x="211669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5" name="object 4175"/>
            <p:cNvSpPr/>
            <p:nvPr/>
          </p:nvSpPr>
          <p:spPr>
            <a:xfrm>
              <a:off x="211770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6" name="object 4176"/>
            <p:cNvSpPr/>
            <p:nvPr/>
          </p:nvSpPr>
          <p:spPr>
            <a:xfrm>
              <a:off x="211796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7" name="object 4177"/>
            <p:cNvSpPr/>
            <p:nvPr/>
          </p:nvSpPr>
          <p:spPr>
            <a:xfrm>
              <a:off x="2118088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8" name="object 4178"/>
            <p:cNvSpPr/>
            <p:nvPr/>
          </p:nvSpPr>
          <p:spPr>
            <a:xfrm>
              <a:off x="2118215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9" name="object 4179"/>
            <p:cNvSpPr/>
            <p:nvPr/>
          </p:nvSpPr>
          <p:spPr>
            <a:xfrm>
              <a:off x="2118342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0" name="object 4180"/>
            <p:cNvSpPr/>
            <p:nvPr/>
          </p:nvSpPr>
          <p:spPr>
            <a:xfrm>
              <a:off x="2118469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1" name="object 4181"/>
            <p:cNvSpPr/>
            <p:nvPr/>
          </p:nvSpPr>
          <p:spPr>
            <a:xfrm>
              <a:off x="211872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2" name="object 4182"/>
            <p:cNvSpPr/>
            <p:nvPr/>
          </p:nvSpPr>
          <p:spPr>
            <a:xfrm>
              <a:off x="212062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3" name="object 4183"/>
            <p:cNvSpPr/>
            <p:nvPr/>
          </p:nvSpPr>
          <p:spPr>
            <a:xfrm>
              <a:off x="2120750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4" name="object 4184"/>
            <p:cNvSpPr/>
            <p:nvPr/>
          </p:nvSpPr>
          <p:spPr>
            <a:xfrm>
              <a:off x="2120876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5" name="object 4185"/>
            <p:cNvSpPr/>
            <p:nvPr/>
          </p:nvSpPr>
          <p:spPr>
            <a:xfrm>
              <a:off x="2121003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6" name="object 4186"/>
            <p:cNvSpPr/>
            <p:nvPr/>
          </p:nvSpPr>
          <p:spPr>
            <a:xfrm>
              <a:off x="2121130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7" name="object 4187"/>
            <p:cNvSpPr/>
            <p:nvPr/>
          </p:nvSpPr>
          <p:spPr>
            <a:xfrm>
              <a:off x="2121637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8" name="object 4188"/>
            <p:cNvSpPr/>
            <p:nvPr/>
          </p:nvSpPr>
          <p:spPr>
            <a:xfrm>
              <a:off x="212290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9" name="object 4189"/>
            <p:cNvSpPr/>
            <p:nvPr/>
          </p:nvSpPr>
          <p:spPr>
            <a:xfrm>
              <a:off x="212328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0" name="object 4190"/>
            <p:cNvSpPr/>
            <p:nvPr/>
          </p:nvSpPr>
          <p:spPr>
            <a:xfrm>
              <a:off x="2123411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1" name="object 4191"/>
            <p:cNvSpPr/>
            <p:nvPr/>
          </p:nvSpPr>
          <p:spPr>
            <a:xfrm>
              <a:off x="2123538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2" name="object 4192"/>
            <p:cNvSpPr/>
            <p:nvPr/>
          </p:nvSpPr>
          <p:spPr>
            <a:xfrm>
              <a:off x="2123665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3" name="object 4193"/>
            <p:cNvSpPr/>
            <p:nvPr/>
          </p:nvSpPr>
          <p:spPr>
            <a:xfrm>
              <a:off x="212366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4" name="object 4194"/>
            <p:cNvSpPr/>
            <p:nvPr/>
          </p:nvSpPr>
          <p:spPr>
            <a:xfrm>
              <a:off x="212391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5" name="object 4195"/>
            <p:cNvSpPr/>
            <p:nvPr/>
          </p:nvSpPr>
          <p:spPr>
            <a:xfrm>
              <a:off x="2123158" y="4253871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10">
                  <a:moveTo>
                    <a:pt x="0" y="0"/>
                  </a:moveTo>
                  <a:lnTo>
                    <a:pt x="1774" y="0"/>
                  </a:lnTo>
                </a:path>
                <a:path w="3810">
                  <a:moveTo>
                    <a:pt x="1774" y="0"/>
                  </a:moveTo>
                  <a:lnTo>
                    <a:pt x="3548" y="0"/>
                  </a:lnTo>
                </a:path>
                <a:path w="3810">
                  <a:moveTo>
                    <a:pt x="2027" y="0"/>
                  </a:moveTo>
                  <a:lnTo>
                    <a:pt x="3801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6" name="object 4196"/>
            <p:cNvSpPr/>
            <p:nvPr/>
          </p:nvSpPr>
          <p:spPr>
            <a:xfrm>
              <a:off x="2126199" y="425314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7" name="object 4197"/>
            <p:cNvSpPr/>
            <p:nvPr/>
          </p:nvSpPr>
          <p:spPr>
            <a:xfrm>
              <a:off x="2126326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8" name="object 4198"/>
            <p:cNvSpPr/>
            <p:nvPr/>
          </p:nvSpPr>
          <p:spPr>
            <a:xfrm>
              <a:off x="212645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9" name="object 4199"/>
            <p:cNvSpPr/>
            <p:nvPr/>
          </p:nvSpPr>
          <p:spPr>
            <a:xfrm>
              <a:off x="212822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0" name="object 4200"/>
            <p:cNvSpPr/>
            <p:nvPr/>
          </p:nvSpPr>
          <p:spPr>
            <a:xfrm>
              <a:off x="212848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1" name="object 4201"/>
            <p:cNvSpPr/>
            <p:nvPr/>
          </p:nvSpPr>
          <p:spPr>
            <a:xfrm>
              <a:off x="2128734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2" name="object 4202"/>
            <p:cNvSpPr/>
            <p:nvPr/>
          </p:nvSpPr>
          <p:spPr>
            <a:xfrm>
              <a:off x="2128860" y="42534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3" name="object 4203"/>
            <p:cNvSpPr/>
            <p:nvPr/>
          </p:nvSpPr>
          <p:spPr>
            <a:xfrm>
              <a:off x="212898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4" name="object 4204"/>
            <p:cNvSpPr/>
            <p:nvPr/>
          </p:nvSpPr>
          <p:spPr>
            <a:xfrm>
              <a:off x="213038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5" name="object 4205"/>
            <p:cNvSpPr/>
            <p:nvPr/>
          </p:nvSpPr>
          <p:spPr>
            <a:xfrm>
              <a:off x="213088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6" name="object 4206"/>
            <p:cNvSpPr/>
            <p:nvPr/>
          </p:nvSpPr>
          <p:spPr>
            <a:xfrm>
              <a:off x="213114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7" name="object 4207"/>
            <p:cNvSpPr/>
            <p:nvPr/>
          </p:nvSpPr>
          <p:spPr>
            <a:xfrm>
              <a:off x="213139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8" name="object 4208"/>
            <p:cNvSpPr/>
            <p:nvPr/>
          </p:nvSpPr>
          <p:spPr>
            <a:xfrm>
              <a:off x="2131522" y="425291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7"/>
                  </a:moveTo>
                  <a:lnTo>
                    <a:pt x="887" y="48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9" name="object 4209"/>
            <p:cNvSpPr/>
            <p:nvPr/>
          </p:nvSpPr>
          <p:spPr>
            <a:xfrm>
              <a:off x="213164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0" name="object 4210"/>
            <p:cNvSpPr/>
            <p:nvPr/>
          </p:nvSpPr>
          <p:spPr>
            <a:xfrm>
              <a:off x="213278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1" name="object 4211"/>
            <p:cNvSpPr/>
            <p:nvPr/>
          </p:nvSpPr>
          <p:spPr>
            <a:xfrm>
              <a:off x="213354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2" name="object 4212"/>
            <p:cNvSpPr/>
            <p:nvPr/>
          </p:nvSpPr>
          <p:spPr>
            <a:xfrm>
              <a:off x="2133803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3" name="object 4213"/>
            <p:cNvSpPr/>
            <p:nvPr/>
          </p:nvSpPr>
          <p:spPr>
            <a:xfrm>
              <a:off x="2134056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4" name="object 4214"/>
            <p:cNvSpPr/>
            <p:nvPr/>
          </p:nvSpPr>
          <p:spPr>
            <a:xfrm>
              <a:off x="2134183" y="425352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5" name="object 4215"/>
            <p:cNvSpPr/>
            <p:nvPr/>
          </p:nvSpPr>
          <p:spPr>
            <a:xfrm>
              <a:off x="2134310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6" name="object 4216"/>
            <p:cNvSpPr/>
            <p:nvPr/>
          </p:nvSpPr>
          <p:spPr>
            <a:xfrm>
              <a:off x="213532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7" name="object 4217"/>
            <p:cNvSpPr/>
            <p:nvPr/>
          </p:nvSpPr>
          <p:spPr>
            <a:xfrm>
              <a:off x="2136464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8" name="object 4218"/>
            <p:cNvSpPr/>
            <p:nvPr/>
          </p:nvSpPr>
          <p:spPr>
            <a:xfrm>
              <a:off x="213659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9" name="object 4219"/>
            <p:cNvSpPr/>
            <p:nvPr/>
          </p:nvSpPr>
          <p:spPr>
            <a:xfrm>
              <a:off x="213671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0" name="object 4220"/>
            <p:cNvSpPr/>
            <p:nvPr/>
          </p:nvSpPr>
          <p:spPr>
            <a:xfrm>
              <a:off x="2136844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1" name="object 4221"/>
            <p:cNvSpPr/>
            <p:nvPr/>
          </p:nvSpPr>
          <p:spPr>
            <a:xfrm>
              <a:off x="2136844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2" name="object 4222"/>
            <p:cNvSpPr/>
            <p:nvPr/>
          </p:nvSpPr>
          <p:spPr>
            <a:xfrm>
              <a:off x="2137225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3" name="object 4223"/>
            <p:cNvSpPr/>
            <p:nvPr/>
          </p:nvSpPr>
          <p:spPr>
            <a:xfrm>
              <a:off x="213874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4" name="object 4224"/>
            <p:cNvSpPr/>
            <p:nvPr/>
          </p:nvSpPr>
          <p:spPr>
            <a:xfrm>
              <a:off x="213899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5" name="object 4225"/>
            <p:cNvSpPr/>
            <p:nvPr/>
          </p:nvSpPr>
          <p:spPr>
            <a:xfrm>
              <a:off x="2139125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6" name="object 4226"/>
            <p:cNvSpPr/>
            <p:nvPr/>
          </p:nvSpPr>
          <p:spPr>
            <a:xfrm>
              <a:off x="2139252" y="425263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26"/>
                  </a:moveTo>
                  <a:lnTo>
                    <a:pt x="887" y="6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7" name="object 4227"/>
            <p:cNvSpPr/>
            <p:nvPr/>
          </p:nvSpPr>
          <p:spPr>
            <a:xfrm>
              <a:off x="213937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8" name="object 4228"/>
            <p:cNvSpPr/>
            <p:nvPr/>
          </p:nvSpPr>
          <p:spPr>
            <a:xfrm>
              <a:off x="2139506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9" name="object 4229"/>
            <p:cNvSpPr/>
            <p:nvPr/>
          </p:nvSpPr>
          <p:spPr>
            <a:xfrm>
              <a:off x="2139506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0" name="object 4230"/>
            <p:cNvSpPr/>
            <p:nvPr/>
          </p:nvSpPr>
          <p:spPr>
            <a:xfrm>
              <a:off x="213975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1" name="object 4231"/>
            <p:cNvSpPr/>
            <p:nvPr/>
          </p:nvSpPr>
          <p:spPr>
            <a:xfrm>
              <a:off x="214026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2" name="object 4232"/>
            <p:cNvSpPr/>
            <p:nvPr/>
          </p:nvSpPr>
          <p:spPr>
            <a:xfrm>
              <a:off x="214051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3" name="object 4233"/>
            <p:cNvSpPr/>
            <p:nvPr/>
          </p:nvSpPr>
          <p:spPr>
            <a:xfrm>
              <a:off x="214166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4" name="object 4234"/>
            <p:cNvSpPr/>
            <p:nvPr/>
          </p:nvSpPr>
          <p:spPr>
            <a:xfrm>
              <a:off x="2141787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5" name="object 4235"/>
            <p:cNvSpPr/>
            <p:nvPr/>
          </p:nvSpPr>
          <p:spPr>
            <a:xfrm>
              <a:off x="2141913" y="42534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6" name="object 4236"/>
            <p:cNvSpPr/>
            <p:nvPr/>
          </p:nvSpPr>
          <p:spPr>
            <a:xfrm>
              <a:off x="2142040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7" name="object 4237"/>
            <p:cNvSpPr/>
            <p:nvPr/>
          </p:nvSpPr>
          <p:spPr>
            <a:xfrm>
              <a:off x="2142167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8" name="object 4238"/>
            <p:cNvSpPr/>
            <p:nvPr/>
          </p:nvSpPr>
          <p:spPr>
            <a:xfrm>
              <a:off x="214419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9" name="object 4239"/>
            <p:cNvSpPr/>
            <p:nvPr/>
          </p:nvSpPr>
          <p:spPr>
            <a:xfrm>
              <a:off x="214432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0" name="object 4240"/>
            <p:cNvSpPr/>
            <p:nvPr/>
          </p:nvSpPr>
          <p:spPr>
            <a:xfrm>
              <a:off x="2144448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1" name="object 4241"/>
            <p:cNvSpPr/>
            <p:nvPr/>
          </p:nvSpPr>
          <p:spPr>
            <a:xfrm>
              <a:off x="2144575" y="425320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1"/>
                  </a:moveTo>
                  <a:lnTo>
                    <a:pt x="887" y="34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2" name="object 4242"/>
            <p:cNvSpPr/>
            <p:nvPr/>
          </p:nvSpPr>
          <p:spPr>
            <a:xfrm>
              <a:off x="2144701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3" name="object 4243"/>
            <p:cNvSpPr/>
            <p:nvPr/>
          </p:nvSpPr>
          <p:spPr>
            <a:xfrm>
              <a:off x="214584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4" name="object 4244"/>
            <p:cNvSpPr/>
            <p:nvPr/>
          </p:nvSpPr>
          <p:spPr>
            <a:xfrm>
              <a:off x="214660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5" name="object 4245"/>
            <p:cNvSpPr/>
            <p:nvPr/>
          </p:nvSpPr>
          <p:spPr>
            <a:xfrm>
              <a:off x="214685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6" name="object 4246"/>
            <p:cNvSpPr/>
            <p:nvPr/>
          </p:nvSpPr>
          <p:spPr>
            <a:xfrm>
              <a:off x="2147109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7" name="object 4247"/>
            <p:cNvSpPr/>
            <p:nvPr/>
          </p:nvSpPr>
          <p:spPr>
            <a:xfrm>
              <a:off x="2147236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8" name="object 4248"/>
            <p:cNvSpPr/>
            <p:nvPr/>
          </p:nvSpPr>
          <p:spPr>
            <a:xfrm>
              <a:off x="2147236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9" name="object 4249"/>
            <p:cNvSpPr/>
            <p:nvPr/>
          </p:nvSpPr>
          <p:spPr>
            <a:xfrm>
              <a:off x="2147363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0" name="object 4250"/>
            <p:cNvSpPr/>
            <p:nvPr/>
          </p:nvSpPr>
          <p:spPr>
            <a:xfrm>
              <a:off x="2147490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1" name="object 4251"/>
            <p:cNvSpPr/>
            <p:nvPr/>
          </p:nvSpPr>
          <p:spPr>
            <a:xfrm>
              <a:off x="2149644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2" name="object 4252"/>
            <p:cNvSpPr/>
            <p:nvPr/>
          </p:nvSpPr>
          <p:spPr>
            <a:xfrm>
              <a:off x="2149771" y="42534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3" name="object 4253"/>
            <p:cNvSpPr/>
            <p:nvPr/>
          </p:nvSpPr>
          <p:spPr>
            <a:xfrm>
              <a:off x="2149897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4" name="object 4254"/>
            <p:cNvSpPr/>
            <p:nvPr/>
          </p:nvSpPr>
          <p:spPr>
            <a:xfrm>
              <a:off x="2150024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5" name="object 4255"/>
            <p:cNvSpPr/>
            <p:nvPr/>
          </p:nvSpPr>
          <p:spPr>
            <a:xfrm>
              <a:off x="215065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6" name="object 4256"/>
            <p:cNvSpPr/>
            <p:nvPr/>
          </p:nvSpPr>
          <p:spPr>
            <a:xfrm>
              <a:off x="215116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7" name="object 4257"/>
            <p:cNvSpPr/>
            <p:nvPr/>
          </p:nvSpPr>
          <p:spPr>
            <a:xfrm>
              <a:off x="215167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8" name="object 4258"/>
            <p:cNvSpPr/>
            <p:nvPr/>
          </p:nvSpPr>
          <p:spPr>
            <a:xfrm>
              <a:off x="2152305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9" name="object 4259"/>
            <p:cNvSpPr/>
            <p:nvPr/>
          </p:nvSpPr>
          <p:spPr>
            <a:xfrm>
              <a:off x="2151545" y="4253833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0" name="object 4260"/>
            <p:cNvSpPr/>
            <p:nvPr/>
          </p:nvSpPr>
          <p:spPr>
            <a:xfrm>
              <a:off x="2152685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1" name="object 4261"/>
            <p:cNvSpPr/>
            <p:nvPr/>
          </p:nvSpPr>
          <p:spPr>
            <a:xfrm>
              <a:off x="215331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2" name="object 4262"/>
            <p:cNvSpPr/>
            <p:nvPr/>
          </p:nvSpPr>
          <p:spPr>
            <a:xfrm>
              <a:off x="215369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3" name="object 4263"/>
            <p:cNvSpPr/>
            <p:nvPr/>
          </p:nvSpPr>
          <p:spPr>
            <a:xfrm>
              <a:off x="215484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4" name="object 4264"/>
            <p:cNvSpPr/>
            <p:nvPr/>
          </p:nvSpPr>
          <p:spPr>
            <a:xfrm>
              <a:off x="2154967" y="425170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95"/>
                  </a:moveTo>
                  <a:lnTo>
                    <a:pt x="887" y="109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5" name="object 4265"/>
            <p:cNvSpPr/>
            <p:nvPr/>
          </p:nvSpPr>
          <p:spPr>
            <a:xfrm>
              <a:off x="215509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6" name="object 4266"/>
            <p:cNvSpPr/>
            <p:nvPr/>
          </p:nvSpPr>
          <p:spPr>
            <a:xfrm>
              <a:off x="2155093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7" name="object 4267"/>
            <p:cNvSpPr/>
            <p:nvPr/>
          </p:nvSpPr>
          <p:spPr>
            <a:xfrm>
              <a:off x="2155220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8" name="object 4268"/>
            <p:cNvSpPr/>
            <p:nvPr/>
          </p:nvSpPr>
          <p:spPr>
            <a:xfrm>
              <a:off x="2154460" y="4253871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4">
                  <a:moveTo>
                    <a:pt x="0" y="0"/>
                  </a:moveTo>
                  <a:lnTo>
                    <a:pt x="1774" y="0"/>
                  </a:lnTo>
                </a:path>
                <a:path w="4444">
                  <a:moveTo>
                    <a:pt x="2154" y="0"/>
                  </a:moveTo>
                  <a:lnTo>
                    <a:pt x="3928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9" name="object 4269"/>
            <p:cNvSpPr/>
            <p:nvPr/>
          </p:nvSpPr>
          <p:spPr>
            <a:xfrm>
              <a:off x="2157628" y="425318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0" name="object 4270"/>
            <p:cNvSpPr/>
            <p:nvPr/>
          </p:nvSpPr>
          <p:spPr>
            <a:xfrm>
              <a:off x="2157755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1" name="object 4271"/>
            <p:cNvSpPr/>
            <p:nvPr/>
          </p:nvSpPr>
          <p:spPr>
            <a:xfrm>
              <a:off x="2157881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2" name="object 4272"/>
            <p:cNvSpPr/>
            <p:nvPr/>
          </p:nvSpPr>
          <p:spPr>
            <a:xfrm>
              <a:off x="215800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3" name="object 4273"/>
            <p:cNvSpPr/>
            <p:nvPr/>
          </p:nvSpPr>
          <p:spPr>
            <a:xfrm>
              <a:off x="215851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4" name="object 4274"/>
            <p:cNvSpPr/>
            <p:nvPr/>
          </p:nvSpPr>
          <p:spPr>
            <a:xfrm>
              <a:off x="216016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5" name="object 4275"/>
            <p:cNvSpPr/>
            <p:nvPr/>
          </p:nvSpPr>
          <p:spPr>
            <a:xfrm>
              <a:off x="2160289" y="42536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6" name="object 4276"/>
            <p:cNvSpPr/>
            <p:nvPr/>
          </p:nvSpPr>
          <p:spPr>
            <a:xfrm>
              <a:off x="2160416" y="42534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7" name="object 4277"/>
            <p:cNvSpPr/>
            <p:nvPr/>
          </p:nvSpPr>
          <p:spPr>
            <a:xfrm>
              <a:off x="2159655" y="4253878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10">
                  <a:moveTo>
                    <a:pt x="0" y="0"/>
                  </a:moveTo>
                  <a:lnTo>
                    <a:pt x="1774" y="0"/>
                  </a:lnTo>
                </a:path>
                <a:path w="3810">
                  <a:moveTo>
                    <a:pt x="2027" y="0"/>
                  </a:moveTo>
                  <a:lnTo>
                    <a:pt x="3801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8" name="object 4278"/>
            <p:cNvSpPr/>
            <p:nvPr/>
          </p:nvSpPr>
          <p:spPr>
            <a:xfrm>
              <a:off x="216282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9" name="object 4279"/>
            <p:cNvSpPr/>
            <p:nvPr/>
          </p:nvSpPr>
          <p:spPr>
            <a:xfrm>
              <a:off x="2162950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0" name="object 4280"/>
            <p:cNvSpPr/>
            <p:nvPr/>
          </p:nvSpPr>
          <p:spPr>
            <a:xfrm>
              <a:off x="2163077" y="42536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1" name="object 4281"/>
            <p:cNvSpPr/>
            <p:nvPr/>
          </p:nvSpPr>
          <p:spPr>
            <a:xfrm>
              <a:off x="216320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2" name="object 4282"/>
            <p:cNvSpPr/>
            <p:nvPr/>
          </p:nvSpPr>
          <p:spPr>
            <a:xfrm>
              <a:off x="216371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3" name="object 4283"/>
            <p:cNvSpPr/>
            <p:nvPr/>
          </p:nvSpPr>
          <p:spPr>
            <a:xfrm>
              <a:off x="216548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4" name="object 4284"/>
            <p:cNvSpPr/>
            <p:nvPr/>
          </p:nvSpPr>
          <p:spPr>
            <a:xfrm>
              <a:off x="216548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5" name="object 4285"/>
            <p:cNvSpPr/>
            <p:nvPr/>
          </p:nvSpPr>
          <p:spPr>
            <a:xfrm>
              <a:off x="2165612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6" name="object 4286"/>
            <p:cNvSpPr/>
            <p:nvPr/>
          </p:nvSpPr>
          <p:spPr>
            <a:xfrm>
              <a:off x="2165865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7" name="object 4287"/>
            <p:cNvSpPr/>
            <p:nvPr/>
          </p:nvSpPr>
          <p:spPr>
            <a:xfrm>
              <a:off x="216776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8" name="object 4288"/>
            <p:cNvSpPr/>
            <p:nvPr/>
          </p:nvSpPr>
          <p:spPr>
            <a:xfrm>
              <a:off x="2167006" y="425387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9" name="object 4289"/>
            <p:cNvSpPr/>
            <p:nvPr/>
          </p:nvSpPr>
          <p:spPr>
            <a:xfrm>
              <a:off x="216814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0" name="object 4290"/>
            <p:cNvSpPr/>
            <p:nvPr/>
          </p:nvSpPr>
          <p:spPr>
            <a:xfrm>
              <a:off x="2167386" y="4253840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1" name="object 4291"/>
            <p:cNvSpPr/>
            <p:nvPr/>
          </p:nvSpPr>
          <p:spPr>
            <a:xfrm>
              <a:off x="2168527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2" name="object 4292"/>
            <p:cNvSpPr/>
            <p:nvPr/>
          </p:nvSpPr>
          <p:spPr>
            <a:xfrm>
              <a:off x="2170554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3" name="object 4293"/>
            <p:cNvSpPr/>
            <p:nvPr/>
          </p:nvSpPr>
          <p:spPr>
            <a:xfrm>
              <a:off x="2170808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4" name="object 4294"/>
            <p:cNvSpPr/>
            <p:nvPr/>
          </p:nvSpPr>
          <p:spPr>
            <a:xfrm>
              <a:off x="2170934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5" name="object 4295"/>
            <p:cNvSpPr/>
            <p:nvPr/>
          </p:nvSpPr>
          <p:spPr>
            <a:xfrm>
              <a:off x="2170934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6" name="object 4296"/>
            <p:cNvSpPr/>
            <p:nvPr/>
          </p:nvSpPr>
          <p:spPr>
            <a:xfrm>
              <a:off x="217106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7" name="object 4297"/>
            <p:cNvSpPr/>
            <p:nvPr/>
          </p:nvSpPr>
          <p:spPr>
            <a:xfrm>
              <a:off x="217321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8" name="object 4298"/>
            <p:cNvSpPr/>
            <p:nvPr/>
          </p:nvSpPr>
          <p:spPr>
            <a:xfrm>
              <a:off x="2173469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9" name="object 4299"/>
            <p:cNvSpPr/>
            <p:nvPr/>
          </p:nvSpPr>
          <p:spPr>
            <a:xfrm>
              <a:off x="2173596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0" name="object 4300"/>
            <p:cNvSpPr/>
            <p:nvPr/>
          </p:nvSpPr>
          <p:spPr>
            <a:xfrm>
              <a:off x="2173722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1" name="object 4301"/>
            <p:cNvSpPr/>
            <p:nvPr/>
          </p:nvSpPr>
          <p:spPr>
            <a:xfrm>
              <a:off x="217384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2" name="object 4302"/>
            <p:cNvSpPr/>
            <p:nvPr/>
          </p:nvSpPr>
          <p:spPr>
            <a:xfrm>
              <a:off x="217422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3" name="object 4303"/>
            <p:cNvSpPr/>
            <p:nvPr/>
          </p:nvSpPr>
          <p:spPr>
            <a:xfrm>
              <a:off x="217448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4" name="object 4304"/>
            <p:cNvSpPr/>
            <p:nvPr/>
          </p:nvSpPr>
          <p:spPr>
            <a:xfrm>
              <a:off x="217473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5" name="object 4305"/>
            <p:cNvSpPr/>
            <p:nvPr/>
          </p:nvSpPr>
          <p:spPr>
            <a:xfrm>
              <a:off x="217524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6" name="object 4306"/>
            <p:cNvSpPr/>
            <p:nvPr/>
          </p:nvSpPr>
          <p:spPr>
            <a:xfrm>
              <a:off x="217587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7" name="object 4307"/>
            <p:cNvSpPr/>
            <p:nvPr/>
          </p:nvSpPr>
          <p:spPr>
            <a:xfrm>
              <a:off x="2175877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8" name="object 4308"/>
            <p:cNvSpPr/>
            <p:nvPr/>
          </p:nvSpPr>
          <p:spPr>
            <a:xfrm>
              <a:off x="2176130" y="42535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9" name="object 4309"/>
            <p:cNvSpPr/>
            <p:nvPr/>
          </p:nvSpPr>
          <p:spPr>
            <a:xfrm>
              <a:off x="217625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0" name="object 4310"/>
            <p:cNvSpPr/>
            <p:nvPr/>
          </p:nvSpPr>
          <p:spPr>
            <a:xfrm>
              <a:off x="2176257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1" name="object 4311"/>
            <p:cNvSpPr/>
            <p:nvPr/>
          </p:nvSpPr>
          <p:spPr>
            <a:xfrm>
              <a:off x="2176384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2" name="object 4312"/>
            <p:cNvSpPr/>
            <p:nvPr/>
          </p:nvSpPr>
          <p:spPr>
            <a:xfrm>
              <a:off x="217752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3" name="object 4313"/>
            <p:cNvSpPr/>
            <p:nvPr/>
          </p:nvSpPr>
          <p:spPr>
            <a:xfrm>
              <a:off x="217853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4" name="object 4314"/>
            <p:cNvSpPr/>
            <p:nvPr/>
          </p:nvSpPr>
          <p:spPr>
            <a:xfrm>
              <a:off x="2178791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5" name="object 4315"/>
            <p:cNvSpPr/>
            <p:nvPr/>
          </p:nvSpPr>
          <p:spPr>
            <a:xfrm>
              <a:off x="2178791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6" name="object 4316"/>
            <p:cNvSpPr/>
            <p:nvPr/>
          </p:nvSpPr>
          <p:spPr>
            <a:xfrm>
              <a:off x="2178918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7" name="object 4317"/>
            <p:cNvSpPr/>
            <p:nvPr/>
          </p:nvSpPr>
          <p:spPr>
            <a:xfrm>
              <a:off x="217942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8" name="object 4318"/>
            <p:cNvSpPr/>
            <p:nvPr/>
          </p:nvSpPr>
          <p:spPr>
            <a:xfrm>
              <a:off x="2181199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9" name="object 4319"/>
            <p:cNvSpPr/>
            <p:nvPr/>
          </p:nvSpPr>
          <p:spPr>
            <a:xfrm>
              <a:off x="2181326" y="425352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0" name="object 4320"/>
            <p:cNvSpPr/>
            <p:nvPr/>
          </p:nvSpPr>
          <p:spPr>
            <a:xfrm>
              <a:off x="2181453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1" name="object 4321"/>
            <p:cNvSpPr/>
            <p:nvPr/>
          </p:nvSpPr>
          <p:spPr>
            <a:xfrm>
              <a:off x="2181580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2" name="object 4322"/>
            <p:cNvSpPr/>
            <p:nvPr/>
          </p:nvSpPr>
          <p:spPr>
            <a:xfrm>
              <a:off x="2180819" y="4253878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4">
                  <a:moveTo>
                    <a:pt x="0" y="0"/>
                  </a:moveTo>
                  <a:lnTo>
                    <a:pt x="1774" y="0"/>
                  </a:lnTo>
                </a:path>
                <a:path w="4444">
                  <a:moveTo>
                    <a:pt x="2154" y="0"/>
                  </a:moveTo>
                  <a:lnTo>
                    <a:pt x="3928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3" name="object 4323"/>
            <p:cNvSpPr/>
            <p:nvPr/>
          </p:nvSpPr>
          <p:spPr>
            <a:xfrm>
              <a:off x="2183987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4" name="object 4324"/>
            <p:cNvSpPr/>
            <p:nvPr/>
          </p:nvSpPr>
          <p:spPr>
            <a:xfrm>
              <a:off x="2184114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5" name="object 4325"/>
            <p:cNvSpPr/>
            <p:nvPr/>
          </p:nvSpPr>
          <p:spPr>
            <a:xfrm>
              <a:off x="2184368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6" name="object 4326"/>
            <p:cNvSpPr/>
            <p:nvPr/>
          </p:nvSpPr>
          <p:spPr>
            <a:xfrm>
              <a:off x="218487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7" name="object 4327"/>
            <p:cNvSpPr/>
            <p:nvPr/>
          </p:nvSpPr>
          <p:spPr>
            <a:xfrm>
              <a:off x="218525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8" name="object 4328"/>
            <p:cNvSpPr/>
            <p:nvPr/>
          </p:nvSpPr>
          <p:spPr>
            <a:xfrm>
              <a:off x="218614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9" name="object 4329"/>
            <p:cNvSpPr/>
            <p:nvPr/>
          </p:nvSpPr>
          <p:spPr>
            <a:xfrm>
              <a:off x="2186649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0" name="object 4330"/>
            <p:cNvSpPr/>
            <p:nvPr/>
          </p:nvSpPr>
          <p:spPr>
            <a:xfrm>
              <a:off x="2186775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1" name="object 4331"/>
            <p:cNvSpPr/>
            <p:nvPr/>
          </p:nvSpPr>
          <p:spPr>
            <a:xfrm>
              <a:off x="218702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2" name="object 4332"/>
            <p:cNvSpPr/>
            <p:nvPr/>
          </p:nvSpPr>
          <p:spPr>
            <a:xfrm>
              <a:off x="218740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3" name="object 4333"/>
            <p:cNvSpPr/>
            <p:nvPr/>
          </p:nvSpPr>
          <p:spPr>
            <a:xfrm>
              <a:off x="218791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4" name="object 4334"/>
            <p:cNvSpPr/>
            <p:nvPr/>
          </p:nvSpPr>
          <p:spPr>
            <a:xfrm>
              <a:off x="218893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5" name="object 4335"/>
            <p:cNvSpPr/>
            <p:nvPr/>
          </p:nvSpPr>
          <p:spPr>
            <a:xfrm>
              <a:off x="2189183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6" name="object 4336"/>
            <p:cNvSpPr/>
            <p:nvPr/>
          </p:nvSpPr>
          <p:spPr>
            <a:xfrm>
              <a:off x="2189310" y="42536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7" name="object 4337"/>
            <p:cNvSpPr/>
            <p:nvPr/>
          </p:nvSpPr>
          <p:spPr>
            <a:xfrm>
              <a:off x="2189437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8" name="object 4338"/>
            <p:cNvSpPr/>
            <p:nvPr/>
          </p:nvSpPr>
          <p:spPr>
            <a:xfrm>
              <a:off x="218956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9" name="object 4339"/>
            <p:cNvSpPr/>
            <p:nvPr/>
          </p:nvSpPr>
          <p:spPr>
            <a:xfrm>
              <a:off x="218969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0" name="object 4340"/>
            <p:cNvSpPr/>
            <p:nvPr/>
          </p:nvSpPr>
          <p:spPr>
            <a:xfrm>
              <a:off x="219108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1" name="object 4341"/>
            <p:cNvSpPr/>
            <p:nvPr/>
          </p:nvSpPr>
          <p:spPr>
            <a:xfrm>
              <a:off x="219146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2" name="object 4342"/>
            <p:cNvSpPr/>
            <p:nvPr/>
          </p:nvSpPr>
          <p:spPr>
            <a:xfrm>
              <a:off x="2191845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3" name="object 4343"/>
            <p:cNvSpPr/>
            <p:nvPr/>
          </p:nvSpPr>
          <p:spPr>
            <a:xfrm>
              <a:off x="2191971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4" name="object 4344"/>
            <p:cNvSpPr/>
            <p:nvPr/>
          </p:nvSpPr>
          <p:spPr>
            <a:xfrm>
              <a:off x="2192098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5" name="object 4345"/>
            <p:cNvSpPr/>
            <p:nvPr/>
          </p:nvSpPr>
          <p:spPr>
            <a:xfrm>
              <a:off x="2192225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6" name="object 4346"/>
            <p:cNvSpPr/>
            <p:nvPr/>
          </p:nvSpPr>
          <p:spPr>
            <a:xfrm>
              <a:off x="219298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7" name="object 4347"/>
            <p:cNvSpPr/>
            <p:nvPr/>
          </p:nvSpPr>
          <p:spPr>
            <a:xfrm>
              <a:off x="2194379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8" name="object 4348"/>
            <p:cNvSpPr/>
            <p:nvPr/>
          </p:nvSpPr>
          <p:spPr>
            <a:xfrm>
              <a:off x="2194633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9" name="object 4349"/>
            <p:cNvSpPr/>
            <p:nvPr/>
          </p:nvSpPr>
          <p:spPr>
            <a:xfrm>
              <a:off x="2194759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0" name="object 4350"/>
            <p:cNvSpPr/>
            <p:nvPr/>
          </p:nvSpPr>
          <p:spPr>
            <a:xfrm>
              <a:off x="219488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1" name="object 4351"/>
            <p:cNvSpPr/>
            <p:nvPr/>
          </p:nvSpPr>
          <p:spPr>
            <a:xfrm>
              <a:off x="219501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2" name="object 4352"/>
            <p:cNvSpPr/>
            <p:nvPr/>
          </p:nvSpPr>
          <p:spPr>
            <a:xfrm>
              <a:off x="219577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3" name="object 4353"/>
            <p:cNvSpPr/>
            <p:nvPr/>
          </p:nvSpPr>
          <p:spPr>
            <a:xfrm>
              <a:off x="219653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4" name="object 4354"/>
            <p:cNvSpPr/>
            <p:nvPr/>
          </p:nvSpPr>
          <p:spPr>
            <a:xfrm>
              <a:off x="219678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5" name="object 4355"/>
            <p:cNvSpPr/>
            <p:nvPr/>
          </p:nvSpPr>
          <p:spPr>
            <a:xfrm>
              <a:off x="2197167" y="425320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1"/>
                  </a:moveTo>
                  <a:lnTo>
                    <a:pt x="887" y="34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6" name="object 4356"/>
            <p:cNvSpPr/>
            <p:nvPr/>
          </p:nvSpPr>
          <p:spPr>
            <a:xfrm>
              <a:off x="2197421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7" name="object 4357"/>
            <p:cNvSpPr/>
            <p:nvPr/>
          </p:nvSpPr>
          <p:spPr>
            <a:xfrm>
              <a:off x="219957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8" name="object 4358"/>
            <p:cNvSpPr/>
            <p:nvPr/>
          </p:nvSpPr>
          <p:spPr>
            <a:xfrm>
              <a:off x="219970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9" name="object 4359"/>
            <p:cNvSpPr/>
            <p:nvPr/>
          </p:nvSpPr>
          <p:spPr>
            <a:xfrm>
              <a:off x="2199829" y="42536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0" name="object 4360"/>
            <p:cNvSpPr/>
            <p:nvPr/>
          </p:nvSpPr>
          <p:spPr>
            <a:xfrm>
              <a:off x="2200082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1" name="object 4361"/>
            <p:cNvSpPr/>
            <p:nvPr/>
          </p:nvSpPr>
          <p:spPr>
            <a:xfrm>
              <a:off x="220008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2" name="object 4362"/>
            <p:cNvSpPr/>
            <p:nvPr/>
          </p:nvSpPr>
          <p:spPr>
            <a:xfrm>
              <a:off x="220071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3" name="object 4363"/>
            <p:cNvSpPr/>
            <p:nvPr/>
          </p:nvSpPr>
          <p:spPr>
            <a:xfrm>
              <a:off x="220096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4" name="object 4364"/>
            <p:cNvSpPr/>
            <p:nvPr/>
          </p:nvSpPr>
          <p:spPr>
            <a:xfrm>
              <a:off x="220211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5" name="object 4365"/>
            <p:cNvSpPr/>
            <p:nvPr/>
          </p:nvSpPr>
          <p:spPr>
            <a:xfrm>
              <a:off x="220211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6" name="object 4366"/>
            <p:cNvSpPr/>
            <p:nvPr/>
          </p:nvSpPr>
          <p:spPr>
            <a:xfrm>
              <a:off x="220236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7" name="object 4367"/>
            <p:cNvSpPr/>
            <p:nvPr/>
          </p:nvSpPr>
          <p:spPr>
            <a:xfrm>
              <a:off x="2202490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8" name="object 4368"/>
            <p:cNvSpPr/>
            <p:nvPr/>
          </p:nvSpPr>
          <p:spPr>
            <a:xfrm>
              <a:off x="2201729" y="425386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9" name="object 4369"/>
            <p:cNvSpPr/>
            <p:nvPr/>
          </p:nvSpPr>
          <p:spPr>
            <a:xfrm>
              <a:off x="220287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0" name="object 4370"/>
            <p:cNvSpPr/>
            <p:nvPr/>
          </p:nvSpPr>
          <p:spPr>
            <a:xfrm>
              <a:off x="220325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1" name="object 4371"/>
            <p:cNvSpPr/>
            <p:nvPr/>
          </p:nvSpPr>
          <p:spPr>
            <a:xfrm>
              <a:off x="220489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2" name="object 4372"/>
            <p:cNvSpPr/>
            <p:nvPr/>
          </p:nvSpPr>
          <p:spPr>
            <a:xfrm>
              <a:off x="2205024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3" name="object 4373"/>
            <p:cNvSpPr/>
            <p:nvPr/>
          </p:nvSpPr>
          <p:spPr>
            <a:xfrm>
              <a:off x="220515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4" name="object 4374"/>
            <p:cNvSpPr/>
            <p:nvPr/>
          </p:nvSpPr>
          <p:spPr>
            <a:xfrm>
              <a:off x="2205278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5" name="object 4375"/>
            <p:cNvSpPr/>
            <p:nvPr/>
          </p:nvSpPr>
          <p:spPr>
            <a:xfrm>
              <a:off x="2205278" y="42536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6" name="object 4376"/>
            <p:cNvSpPr/>
            <p:nvPr/>
          </p:nvSpPr>
          <p:spPr>
            <a:xfrm>
              <a:off x="220629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7" name="object 4377"/>
            <p:cNvSpPr/>
            <p:nvPr/>
          </p:nvSpPr>
          <p:spPr>
            <a:xfrm>
              <a:off x="220641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8" name="object 4378"/>
            <p:cNvSpPr/>
            <p:nvPr/>
          </p:nvSpPr>
          <p:spPr>
            <a:xfrm>
              <a:off x="220717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9" name="object 4379"/>
            <p:cNvSpPr/>
            <p:nvPr/>
          </p:nvSpPr>
          <p:spPr>
            <a:xfrm>
              <a:off x="220743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0" name="object 4380"/>
            <p:cNvSpPr/>
            <p:nvPr/>
          </p:nvSpPr>
          <p:spPr>
            <a:xfrm>
              <a:off x="2207559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1" name="object 4381"/>
            <p:cNvSpPr/>
            <p:nvPr/>
          </p:nvSpPr>
          <p:spPr>
            <a:xfrm>
              <a:off x="2206925" y="425380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2" name="object 4382"/>
            <p:cNvSpPr/>
            <p:nvPr/>
          </p:nvSpPr>
          <p:spPr>
            <a:xfrm>
              <a:off x="220806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3" name="object 4383"/>
            <p:cNvSpPr/>
            <p:nvPr/>
          </p:nvSpPr>
          <p:spPr>
            <a:xfrm>
              <a:off x="220870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4" name="object 4384"/>
            <p:cNvSpPr/>
            <p:nvPr/>
          </p:nvSpPr>
          <p:spPr>
            <a:xfrm>
              <a:off x="220958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5" name="object 4385"/>
            <p:cNvSpPr/>
            <p:nvPr/>
          </p:nvSpPr>
          <p:spPr>
            <a:xfrm>
              <a:off x="2209967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6" name="object 4386"/>
            <p:cNvSpPr/>
            <p:nvPr/>
          </p:nvSpPr>
          <p:spPr>
            <a:xfrm>
              <a:off x="2209206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7" name="object 4387"/>
            <p:cNvSpPr/>
            <p:nvPr/>
          </p:nvSpPr>
          <p:spPr>
            <a:xfrm>
              <a:off x="2210474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8" name="object 4388"/>
            <p:cNvSpPr/>
            <p:nvPr/>
          </p:nvSpPr>
          <p:spPr>
            <a:xfrm>
              <a:off x="2210600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9" name="object 4389"/>
            <p:cNvSpPr/>
            <p:nvPr/>
          </p:nvSpPr>
          <p:spPr>
            <a:xfrm>
              <a:off x="2210727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0" name="object 4390"/>
            <p:cNvSpPr/>
            <p:nvPr/>
          </p:nvSpPr>
          <p:spPr>
            <a:xfrm>
              <a:off x="221250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1" name="object 4391"/>
            <p:cNvSpPr/>
            <p:nvPr/>
          </p:nvSpPr>
          <p:spPr>
            <a:xfrm>
              <a:off x="221262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2" name="object 4392"/>
            <p:cNvSpPr/>
            <p:nvPr/>
          </p:nvSpPr>
          <p:spPr>
            <a:xfrm>
              <a:off x="221275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3" name="object 4393"/>
            <p:cNvSpPr/>
            <p:nvPr/>
          </p:nvSpPr>
          <p:spPr>
            <a:xfrm>
              <a:off x="2212882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4" name="object 4394"/>
            <p:cNvSpPr/>
            <p:nvPr/>
          </p:nvSpPr>
          <p:spPr>
            <a:xfrm>
              <a:off x="2213008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5" name="object 4395"/>
            <p:cNvSpPr/>
            <p:nvPr/>
          </p:nvSpPr>
          <p:spPr>
            <a:xfrm>
              <a:off x="2213135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6" name="object 4396"/>
            <p:cNvSpPr/>
            <p:nvPr/>
          </p:nvSpPr>
          <p:spPr>
            <a:xfrm>
              <a:off x="2213389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7" name="object 4397"/>
            <p:cNvSpPr/>
            <p:nvPr/>
          </p:nvSpPr>
          <p:spPr>
            <a:xfrm>
              <a:off x="221389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8" name="object 4398"/>
            <p:cNvSpPr/>
            <p:nvPr/>
          </p:nvSpPr>
          <p:spPr>
            <a:xfrm>
              <a:off x="221541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9" name="object 4399"/>
            <p:cNvSpPr/>
            <p:nvPr/>
          </p:nvSpPr>
          <p:spPr>
            <a:xfrm>
              <a:off x="2215543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0" name="object 4400"/>
            <p:cNvSpPr/>
            <p:nvPr/>
          </p:nvSpPr>
          <p:spPr>
            <a:xfrm>
              <a:off x="2215670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1" name="object 4401"/>
            <p:cNvSpPr/>
            <p:nvPr/>
          </p:nvSpPr>
          <p:spPr>
            <a:xfrm>
              <a:off x="2214909" y="425386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2" name="object 4402"/>
            <p:cNvSpPr/>
            <p:nvPr/>
          </p:nvSpPr>
          <p:spPr>
            <a:xfrm>
              <a:off x="221782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3" name="object 4403"/>
            <p:cNvSpPr/>
            <p:nvPr/>
          </p:nvSpPr>
          <p:spPr>
            <a:xfrm>
              <a:off x="2217317" y="425379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4" name="object 4404"/>
            <p:cNvSpPr/>
            <p:nvPr/>
          </p:nvSpPr>
          <p:spPr>
            <a:xfrm>
              <a:off x="221845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5" name="object 4405"/>
            <p:cNvSpPr/>
            <p:nvPr/>
          </p:nvSpPr>
          <p:spPr>
            <a:xfrm>
              <a:off x="221858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6" name="object 4406"/>
            <p:cNvSpPr/>
            <p:nvPr/>
          </p:nvSpPr>
          <p:spPr>
            <a:xfrm>
              <a:off x="221947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7" name="object 4407"/>
            <p:cNvSpPr/>
            <p:nvPr/>
          </p:nvSpPr>
          <p:spPr>
            <a:xfrm>
              <a:off x="221985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8" name="object 4408"/>
            <p:cNvSpPr/>
            <p:nvPr/>
          </p:nvSpPr>
          <p:spPr>
            <a:xfrm>
              <a:off x="222073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9" name="object 4409"/>
            <p:cNvSpPr/>
            <p:nvPr/>
          </p:nvSpPr>
          <p:spPr>
            <a:xfrm>
              <a:off x="2220865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0" name="object 4410"/>
            <p:cNvSpPr/>
            <p:nvPr/>
          </p:nvSpPr>
          <p:spPr>
            <a:xfrm>
              <a:off x="2221119" y="42535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1" name="object 4411"/>
            <p:cNvSpPr/>
            <p:nvPr/>
          </p:nvSpPr>
          <p:spPr>
            <a:xfrm>
              <a:off x="222340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2" name="object 4412"/>
            <p:cNvSpPr/>
            <p:nvPr/>
          </p:nvSpPr>
          <p:spPr>
            <a:xfrm>
              <a:off x="2222513" y="425387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3" name="object 4413"/>
            <p:cNvSpPr/>
            <p:nvPr/>
          </p:nvSpPr>
          <p:spPr>
            <a:xfrm>
              <a:off x="2223653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4" name="object 4414"/>
            <p:cNvSpPr/>
            <p:nvPr/>
          </p:nvSpPr>
          <p:spPr>
            <a:xfrm>
              <a:off x="2223780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5" name="object 4415"/>
            <p:cNvSpPr/>
            <p:nvPr/>
          </p:nvSpPr>
          <p:spPr>
            <a:xfrm>
              <a:off x="222568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6" name="object 4416"/>
            <p:cNvSpPr/>
            <p:nvPr/>
          </p:nvSpPr>
          <p:spPr>
            <a:xfrm>
              <a:off x="2226061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7" name="object 4417"/>
            <p:cNvSpPr/>
            <p:nvPr/>
          </p:nvSpPr>
          <p:spPr>
            <a:xfrm>
              <a:off x="2226188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8" name="object 4418"/>
            <p:cNvSpPr/>
            <p:nvPr/>
          </p:nvSpPr>
          <p:spPr>
            <a:xfrm>
              <a:off x="2226441" y="42536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9" name="object 4419"/>
            <p:cNvSpPr/>
            <p:nvPr/>
          </p:nvSpPr>
          <p:spPr>
            <a:xfrm>
              <a:off x="222669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0" name="object 4420"/>
            <p:cNvSpPr/>
            <p:nvPr/>
          </p:nvSpPr>
          <p:spPr>
            <a:xfrm>
              <a:off x="2227962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1" name="object 4421"/>
            <p:cNvSpPr/>
            <p:nvPr/>
          </p:nvSpPr>
          <p:spPr>
            <a:xfrm>
              <a:off x="222808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2" name="object 4422"/>
            <p:cNvSpPr/>
            <p:nvPr/>
          </p:nvSpPr>
          <p:spPr>
            <a:xfrm>
              <a:off x="222846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3" name="object 4423"/>
            <p:cNvSpPr/>
            <p:nvPr/>
          </p:nvSpPr>
          <p:spPr>
            <a:xfrm>
              <a:off x="2228723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4" name="object 4424"/>
            <p:cNvSpPr/>
            <p:nvPr/>
          </p:nvSpPr>
          <p:spPr>
            <a:xfrm>
              <a:off x="2228849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5" name="object 4425"/>
            <p:cNvSpPr/>
            <p:nvPr/>
          </p:nvSpPr>
          <p:spPr>
            <a:xfrm>
              <a:off x="2228976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6" name="object 4426"/>
            <p:cNvSpPr/>
            <p:nvPr/>
          </p:nvSpPr>
          <p:spPr>
            <a:xfrm>
              <a:off x="222910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7" name="object 4427"/>
            <p:cNvSpPr/>
            <p:nvPr/>
          </p:nvSpPr>
          <p:spPr>
            <a:xfrm>
              <a:off x="223125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8" name="object 4428"/>
            <p:cNvSpPr/>
            <p:nvPr/>
          </p:nvSpPr>
          <p:spPr>
            <a:xfrm>
              <a:off x="2231257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9" name="object 4429"/>
            <p:cNvSpPr/>
            <p:nvPr/>
          </p:nvSpPr>
          <p:spPr>
            <a:xfrm>
              <a:off x="2231511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0" name="object 4430"/>
            <p:cNvSpPr/>
            <p:nvPr/>
          </p:nvSpPr>
          <p:spPr>
            <a:xfrm>
              <a:off x="2231637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1" name="object 4431"/>
            <p:cNvSpPr/>
            <p:nvPr/>
          </p:nvSpPr>
          <p:spPr>
            <a:xfrm>
              <a:off x="2231637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2" name="object 4432"/>
            <p:cNvSpPr/>
            <p:nvPr/>
          </p:nvSpPr>
          <p:spPr>
            <a:xfrm>
              <a:off x="223201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3" name="object 4433"/>
            <p:cNvSpPr/>
            <p:nvPr/>
          </p:nvSpPr>
          <p:spPr>
            <a:xfrm>
              <a:off x="223303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4" name="object 4434"/>
            <p:cNvSpPr/>
            <p:nvPr/>
          </p:nvSpPr>
          <p:spPr>
            <a:xfrm>
              <a:off x="223366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5" name="object 4435"/>
            <p:cNvSpPr/>
            <p:nvPr/>
          </p:nvSpPr>
          <p:spPr>
            <a:xfrm>
              <a:off x="2234045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6" name="object 4436"/>
            <p:cNvSpPr/>
            <p:nvPr/>
          </p:nvSpPr>
          <p:spPr>
            <a:xfrm>
              <a:off x="2234172" y="42535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7" name="object 4437"/>
            <p:cNvSpPr/>
            <p:nvPr/>
          </p:nvSpPr>
          <p:spPr>
            <a:xfrm>
              <a:off x="223429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8" name="object 4438"/>
            <p:cNvSpPr/>
            <p:nvPr/>
          </p:nvSpPr>
          <p:spPr>
            <a:xfrm>
              <a:off x="223556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9" name="object 4439"/>
            <p:cNvSpPr/>
            <p:nvPr/>
          </p:nvSpPr>
          <p:spPr>
            <a:xfrm>
              <a:off x="223581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0" name="object 4440"/>
            <p:cNvSpPr/>
            <p:nvPr/>
          </p:nvSpPr>
          <p:spPr>
            <a:xfrm>
              <a:off x="223620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1" name="object 4441"/>
            <p:cNvSpPr/>
            <p:nvPr/>
          </p:nvSpPr>
          <p:spPr>
            <a:xfrm>
              <a:off x="2236453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2" name="object 4442"/>
            <p:cNvSpPr/>
            <p:nvPr/>
          </p:nvSpPr>
          <p:spPr>
            <a:xfrm>
              <a:off x="2236707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3" name="object 4443"/>
            <p:cNvSpPr/>
            <p:nvPr/>
          </p:nvSpPr>
          <p:spPr>
            <a:xfrm>
              <a:off x="2235819" y="4253840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4" name="object 4444"/>
            <p:cNvSpPr/>
            <p:nvPr/>
          </p:nvSpPr>
          <p:spPr>
            <a:xfrm>
              <a:off x="2236960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5" name="object 4445"/>
            <p:cNvSpPr/>
            <p:nvPr/>
          </p:nvSpPr>
          <p:spPr>
            <a:xfrm>
              <a:off x="223708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6" name="object 4446"/>
            <p:cNvSpPr/>
            <p:nvPr/>
          </p:nvSpPr>
          <p:spPr>
            <a:xfrm>
              <a:off x="2237594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7" name="object 4447"/>
            <p:cNvSpPr/>
            <p:nvPr/>
          </p:nvSpPr>
          <p:spPr>
            <a:xfrm>
              <a:off x="223898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8" name="object 4448"/>
            <p:cNvSpPr/>
            <p:nvPr/>
          </p:nvSpPr>
          <p:spPr>
            <a:xfrm>
              <a:off x="223911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9" name="object 4449"/>
            <p:cNvSpPr/>
            <p:nvPr/>
          </p:nvSpPr>
          <p:spPr>
            <a:xfrm>
              <a:off x="223911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0" name="object 4450"/>
            <p:cNvSpPr/>
            <p:nvPr/>
          </p:nvSpPr>
          <p:spPr>
            <a:xfrm>
              <a:off x="2239368" y="425239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46"/>
                  </a:moveTo>
                  <a:lnTo>
                    <a:pt x="887" y="74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1" name="object 4451"/>
            <p:cNvSpPr/>
            <p:nvPr/>
          </p:nvSpPr>
          <p:spPr>
            <a:xfrm>
              <a:off x="2239495" y="425259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45"/>
                  </a:moveTo>
                  <a:lnTo>
                    <a:pt x="887" y="6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2" name="object 4452"/>
            <p:cNvSpPr/>
            <p:nvPr/>
          </p:nvSpPr>
          <p:spPr>
            <a:xfrm>
              <a:off x="2239621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3" name="object 4453"/>
            <p:cNvSpPr/>
            <p:nvPr/>
          </p:nvSpPr>
          <p:spPr>
            <a:xfrm>
              <a:off x="223974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4" name="object 4454"/>
            <p:cNvSpPr/>
            <p:nvPr/>
          </p:nvSpPr>
          <p:spPr>
            <a:xfrm>
              <a:off x="224164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5" name="object 4455"/>
            <p:cNvSpPr/>
            <p:nvPr/>
          </p:nvSpPr>
          <p:spPr>
            <a:xfrm>
              <a:off x="2242029" y="42535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6" name="object 4456"/>
            <p:cNvSpPr/>
            <p:nvPr/>
          </p:nvSpPr>
          <p:spPr>
            <a:xfrm>
              <a:off x="2242156" y="42533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7" name="object 4457"/>
            <p:cNvSpPr/>
            <p:nvPr/>
          </p:nvSpPr>
          <p:spPr>
            <a:xfrm>
              <a:off x="2242283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8" name="object 4458"/>
            <p:cNvSpPr/>
            <p:nvPr/>
          </p:nvSpPr>
          <p:spPr>
            <a:xfrm>
              <a:off x="224418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9" name="object 4459"/>
            <p:cNvSpPr/>
            <p:nvPr/>
          </p:nvSpPr>
          <p:spPr>
            <a:xfrm>
              <a:off x="224418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0" name="object 4460"/>
            <p:cNvSpPr/>
            <p:nvPr/>
          </p:nvSpPr>
          <p:spPr>
            <a:xfrm>
              <a:off x="224443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1" name="object 4461"/>
            <p:cNvSpPr/>
            <p:nvPr/>
          </p:nvSpPr>
          <p:spPr>
            <a:xfrm>
              <a:off x="2244564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2" name="object 4462"/>
            <p:cNvSpPr/>
            <p:nvPr/>
          </p:nvSpPr>
          <p:spPr>
            <a:xfrm>
              <a:off x="2244691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3" name="object 4463"/>
            <p:cNvSpPr/>
            <p:nvPr/>
          </p:nvSpPr>
          <p:spPr>
            <a:xfrm>
              <a:off x="2244817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4" name="object 4464"/>
            <p:cNvSpPr/>
            <p:nvPr/>
          </p:nvSpPr>
          <p:spPr>
            <a:xfrm>
              <a:off x="224494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5" name="object 4465"/>
            <p:cNvSpPr/>
            <p:nvPr/>
          </p:nvSpPr>
          <p:spPr>
            <a:xfrm>
              <a:off x="224595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6" name="object 4466"/>
            <p:cNvSpPr/>
            <p:nvPr/>
          </p:nvSpPr>
          <p:spPr>
            <a:xfrm>
              <a:off x="2246972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7" name="object 4467"/>
            <p:cNvSpPr/>
            <p:nvPr/>
          </p:nvSpPr>
          <p:spPr>
            <a:xfrm>
              <a:off x="224709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8" name="object 4468"/>
            <p:cNvSpPr/>
            <p:nvPr/>
          </p:nvSpPr>
          <p:spPr>
            <a:xfrm>
              <a:off x="2247352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9" name="object 4469"/>
            <p:cNvSpPr/>
            <p:nvPr/>
          </p:nvSpPr>
          <p:spPr>
            <a:xfrm>
              <a:off x="2247479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0" name="object 4470"/>
            <p:cNvSpPr/>
            <p:nvPr/>
          </p:nvSpPr>
          <p:spPr>
            <a:xfrm>
              <a:off x="2247605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1" name="object 4471"/>
            <p:cNvSpPr/>
            <p:nvPr/>
          </p:nvSpPr>
          <p:spPr>
            <a:xfrm>
              <a:off x="224836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2" name="object 4472"/>
            <p:cNvSpPr/>
            <p:nvPr/>
          </p:nvSpPr>
          <p:spPr>
            <a:xfrm>
              <a:off x="224950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3" name="object 4473"/>
            <p:cNvSpPr/>
            <p:nvPr/>
          </p:nvSpPr>
          <p:spPr>
            <a:xfrm>
              <a:off x="2248872" y="425387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4" name="object 4474"/>
            <p:cNvSpPr/>
            <p:nvPr/>
          </p:nvSpPr>
          <p:spPr>
            <a:xfrm>
              <a:off x="2250013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5" name="object 4475"/>
            <p:cNvSpPr/>
            <p:nvPr/>
          </p:nvSpPr>
          <p:spPr>
            <a:xfrm>
              <a:off x="2250140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6" name="object 4476"/>
            <p:cNvSpPr/>
            <p:nvPr/>
          </p:nvSpPr>
          <p:spPr>
            <a:xfrm>
              <a:off x="2252294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7" name="object 4477"/>
            <p:cNvSpPr/>
            <p:nvPr/>
          </p:nvSpPr>
          <p:spPr>
            <a:xfrm>
              <a:off x="2252421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8" name="object 4478"/>
            <p:cNvSpPr/>
            <p:nvPr/>
          </p:nvSpPr>
          <p:spPr>
            <a:xfrm>
              <a:off x="2252548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9" name="object 4479"/>
            <p:cNvSpPr/>
            <p:nvPr/>
          </p:nvSpPr>
          <p:spPr>
            <a:xfrm>
              <a:off x="2252674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0" name="object 4480"/>
            <p:cNvSpPr/>
            <p:nvPr/>
          </p:nvSpPr>
          <p:spPr>
            <a:xfrm>
              <a:off x="2253181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1" name="object 4481"/>
            <p:cNvSpPr/>
            <p:nvPr/>
          </p:nvSpPr>
          <p:spPr>
            <a:xfrm>
              <a:off x="225394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2" name="object 4482"/>
            <p:cNvSpPr/>
            <p:nvPr/>
          </p:nvSpPr>
          <p:spPr>
            <a:xfrm>
              <a:off x="225495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3" name="object 4483"/>
            <p:cNvSpPr/>
            <p:nvPr/>
          </p:nvSpPr>
          <p:spPr>
            <a:xfrm>
              <a:off x="2255082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4" name="object 4484"/>
            <p:cNvSpPr/>
            <p:nvPr/>
          </p:nvSpPr>
          <p:spPr>
            <a:xfrm>
              <a:off x="2255209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5" name="object 4485"/>
            <p:cNvSpPr/>
            <p:nvPr/>
          </p:nvSpPr>
          <p:spPr>
            <a:xfrm>
              <a:off x="2255336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6" name="object 4486"/>
            <p:cNvSpPr/>
            <p:nvPr/>
          </p:nvSpPr>
          <p:spPr>
            <a:xfrm>
              <a:off x="2254575" y="425387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7" name="object 4487"/>
            <p:cNvSpPr/>
            <p:nvPr/>
          </p:nvSpPr>
          <p:spPr>
            <a:xfrm>
              <a:off x="225647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8" name="object 4488"/>
            <p:cNvSpPr/>
            <p:nvPr/>
          </p:nvSpPr>
          <p:spPr>
            <a:xfrm>
              <a:off x="225723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9" name="object 4489"/>
            <p:cNvSpPr/>
            <p:nvPr/>
          </p:nvSpPr>
          <p:spPr>
            <a:xfrm>
              <a:off x="225749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0" name="object 4490"/>
            <p:cNvSpPr/>
            <p:nvPr/>
          </p:nvSpPr>
          <p:spPr>
            <a:xfrm>
              <a:off x="2257617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1" name="object 4491"/>
            <p:cNvSpPr/>
            <p:nvPr/>
          </p:nvSpPr>
          <p:spPr>
            <a:xfrm>
              <a:off x="2257743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2" name="object 4492"/>
            <p:cNvSpPr/>
            <p:nvPr/>
          </p:nvSpPr>
          <p:spPr>
            <a:xfrm>
              <a:off x="2257870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3" name="object 4493"/>
            <p:cNvSpPr/>
            <p:nvPr/>
          </p:nvSpPr>
          <p:spPr>
            <a:xfrm>
              <a:off x="2257997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4" name="object 4494"/>
            <p:cNvSpPr/>
            <p:nvPr/>
          </p:nvSpPr>
          <p:spPr>
            <a:xfrm>
              <a:off x="225850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5" name="object 4495"/>
            <p:cNvSpPr/>
            <p:nvPr/>
          </p:nvSpPr>
          <p:spPr>
            <a:xfrm>
              <a:off x="225913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6" name="object 4496"/>
            <p:cNvSpPr/>
            <p:nvPr/>
          </p:nvSpPr>
          <p:spPr>
            <a:xfrm>
              <a:off x="226015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7" name="object 4497"/>
            <p:cNvSpPr/>
            <p:nvPr/>
          </p:nvSpPr>
          <p:spPr>
            <a:xfrm>
              <a:off x="2260405" y="42534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8" name="object 4498"/>
            <p:cNvSpPr/>
            <p:nvPr/>
          </p:nvSpPr>
          <p:spPr>
            <a:xfrm>
              <a:off x="2260532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9" name="object 4499"/>
            <p:cNvSpPr/>
            <p:nvPr/>
          </p:nvSpPr>
          <p:spPr>
            <a:xfrm>
              <a:off x="226065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0" name="object 4500"/>
            <p:cNvSpPr/>
            <p:nvPr/>
          </p:nvSpPr>
          <p:spPr>
            <a:xfrm>
              <a:off x="226167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1" name="object 4501"/>
            <p:cNvSpPr/>
            <p:nvPr/>
          </p:nvSpPr>
          <p:spPr>
            <a:xfrm>
              <a:off x="226268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2" name="object 4502"/>
            <p:cNvSpPr/>
            <p:nvPr/>
          </p:nvSpPr>
          <p:spPr>
            <a:xfrm>
              <a:off x="2262939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3" name="object 4503"/>
            <p:cNvSpPr/>
            <p:nvPr/>
          </p:nvSpPr>
          <p:spPr>
            <a:xfrm>
              <a:off x="2263066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4" name="object 4504"/>
            <p:cNvSpPr/>
            <p:nvPr/>
          </p:nvSpPr>
          <p:spPr>
            <a:xfrm>
              <a:off x="2263320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5" name="object 4505"/>
            <p:cNvSpPr/>
            <p:nvPr/>
          </p:nvSpPr>
          <p:spPr>
            <a:xfrm>
              <a:off x="226332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6" name="object 4506"/>
            <p:cNvSpPr/>
            <p:nvPr/>
          </p:nvSpPr>
          <p:spPr>
            <a:xfrm>
              <a:off x="226382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7" name="object 4507"/>
            <p:cNvSpPr/>
            <p:nvPr/>
          </p:nvSpPr>
          <p:spPr>
            <a:xfrm>
              <a:off x="226522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8" name="object 4508"/>
            <p:cNvSpPr/>
            <p:nvPr/>
          </p:nvSpPr>
          <p:spPr>
            <a:xfrm>
              <a:off x="2265474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9" name="object 4509"/>
            <p:cNvSpPr/>
            <p:nvPr/>
          </p:nvSpPr>
          <p:spPr>
            <a:xfrm>
              <a:off x="2264840" y="425382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0" name="object 4510"/>
            <p:cNvSpPr/>
            <p:nvPr/>
          </p:nvSpPr>
          <p:spPr>
            <a:xfrm>
              <a:off x="226623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1" name="object 4511"/>
            <p:cNvSpPr/>
            <p:nvPr/>
          </p:nvSpPr>
          <p:spPr>
            <a:xfrm>
              <a:off x="226813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2" name="object 4512"/>
            <p:cNvSpPr/>
            <p:nvPr/>
          </p:nvSpPr>
          <p:spPr>
            <a:xfrm>
              <a:off x="2268262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3" name="object 4513"/>
            <p:cNvSpPr/>
            <p:nvPr/>
          </p:nvSpPr>
          <p:spPr>
            <a:xfrm>
              <a:off x="2268389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4" name="object 4514"/>
            <p:cNvSpPr/>
            <p:nvPr/>
          </p:nvSpPr>
          <p:spPr>
            <a:xfrm>
              <a:off x="2268515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5" name="object 4515"/>
            <p:cNvSpPr/>
            <p:nvPr/>
          </p:nvSpPr>
          <p:spPr>
            <a:xfrm>
              <a:off x="226902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6" name="object 4516"/>
            <p:cNvSpPr/>
            <p:nvPr/>
          </p:nvSpPr>
          <p:spPr>
            <a:xfrm>
              <a:off x="226927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7" name="object 4517"/>
            <p:cNvSpPr/>
            <p:nvPr/>
          </p:nvSpPr>
          <p:spPr>
            <a:xfrm>
              <a:off x="226965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8" name="object 4518"/>
            <p:cNvSpPr/>
            <p:nvPr/>
          </p:nvSpPr>
          <p:spPr>
            <a:xfrm>
              <a:off x="227067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9" name="object 4519"/>
            <p:cNvSpPr/>
            <p:nvPr/>
          </p:nvSpPr>
          <p:spPr>
            <a:xfrm>
              <a:off x="2270797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0" name="object 4520"/>
            <p:cNvSpPr/>
            <p:nvPr/>
          </p:nvSpPr>
          <p:spPr>
            <a:xfrm>
              <a:off x="2271050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1" name="object 4521"/>
            <p:cNvSpPr/>
            <p:nvPr/>
          </p:nvSpPr>
          <p:spPr>
            <a:xfrm>
              <a:off x="2271177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2" name="object 4522"/>
            <p:cNvSpPr/>
            <p:nvPr/>
          </p:nvSpPr>
          <p:spPr>
            <a:xfrm>
              <a:off x="227117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3" name="object 4523"/>
            <p:cNvSpPr/>
            <p:nvPr/>
          </p:nvSpPr>
          <p:spPr>
            <a:xfrm>
              <a:off x="227168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4" name="object 4524"/>
            <p:cNvSpPr/>
            <p:nvPr/>
          </p:nvSpPr>
          <p:spPr>
            <a:xfrm>
              <a:off x="227333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5" name="object 4525"/>
            <p:cNvSpPr/>
            <p:nvPr/>
          </p:nvSpPr>
          <p:spPr>
            <a:xfrm>
              <a:off x="2273458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6" name="object 4526"/>
            <p:cNvSpPr/>
            <p:nvPr/>
          </p:nvSpPr>
          <p:spPr>
            <a:xfrm>
              <a:off x="227358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7" name="object 4527"/>
            <p:cNvSpPr/>
            <p:nvPr/>
          </p:nvSpPr>
          <p:spPr>
            <a:xfrm>
              <a:off x="2273711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8" name="object 4528"/>
            <p:cNvSpPr/>
            <p:nvPr/>
          </p:nvSpPr>
          <p:spPr>
            <a:xfrm>
              <a:off x="2273838" y="42536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9" name="object 4529"/>
            <p:cNvSpPr/>
            <p:nvPr/>
          </p:nvSpPr>
          <p:spPr>
            <a:xfrm>
              <a:off x="2274091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0" name="object 4530"/>
            <p:cNvSpPr/>
            <p:nvPr/>
          </p:nvSpPr>
          <p:spPr>
            <a:xfrm>
              <a:off x="227447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1" name="object 4531"/>
            <p:cNvSpPr/>
            <p:nvPr/>
          </p:nvSpPr>
          <p:spPr>
            <a:xfrm>
              <a:off x="227561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2" name="object 4532"/>
            <p:cNvSpPr/>
            <p:nvPr/>
          </p:nvSpPr>
          <p:spPr>
            <a:xfrm>
              <a:off x="227599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3" name="object 4533"/>
            <p:cNvSpPr/>
            <p:nvPr/>
          </p:nvSpPr>
          <p:spPr>
            <a:xfrm>
              <a:off x="2276119" y="425319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4" name="object 4534"/>
            <p:cNvSpPr/>
            <p:nvPr/>
          </p:nvSpPr>
          <p:spPr>
            <a:xfrm>
              <a:off x="2276246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5" name="object 4535"/>
            <p:cNvSpPr/>
            <p:nvPr/>
          </p:nvSpPr>
          <p:spPr>
            <a:xfrm>
              <a:off x="227637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6" name="object 4536"/>
            <p:cNvSpPr/>
            <p:nvPr/>
          </p:nvSpPr>
          <p:spPr>
            <a:xfrm>
              <a:off x="2276499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7" name="object 4537"/>
            <p:cNvSpPr/>
            <p:nvPr/>
          </p:nvSpPr>
          <p:spPr>
            <a:xfrm>
              <a:off x="227738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8" name="object 4538"/>
            <p:cNvSpPr/>
            <p:nvPr/>
          </p:nvSpPr>
          <p:spPr>
            <a:xfrm>
              <a:off x="227802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9" name="object 4539"/>
            <p:cNvSpPr/>
            <p:nvPr/>
          </p:nvSpPr>
          <p:spPr>
            <a:xfrm>
              <a:off x="227865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0" name="object 4540"/>
            <p:cNvSpPr/>
            <p:nvPr/>
          </p:nvSpPr>
          <p:spPr>
            <a:xfrm>
              <a:off x="2278781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1" name="object 4541"/>
            <p:cNvSpPr/>
            <p:nvPr/>
          </p:nvSpPr>
          <p:spPr>
            <a:xfrm>
              <a:off x="2278907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2" name="object 4542"/>
            <p:cNvSpPr/>
            <p:nvPr/>
          </p:nvSpPr>
          <p:spPr>
            <a:xfrm>
              <a:off x="2279034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3" name="object 4543"/>
            <p:cNvSpPr/>
            <p:nvPr/>
          </p:nvSpPr>
          <p:spPr>
            <a:xfrm>
              <a:off x="2279161" y="42536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4" name="object 4544"/>
            <p:cNvSpPr/>
            <p:nvPr/>
          </p:nvSpPr>
          <p:spPr>
            <a:xfrm>
              <a:off x="227928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5" name="object 4545"/>
            <p:cNvSpPr/>
            <p:nvPr/>
          </p:nvSpPr>
          <p:spPr>
            <a:xfrm>
              <a:off x="227966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6" name="object 4546"/>
            <p:cNvSpPr/>
            <p:nvPr/>
          </p:nvSpPr>
          <p:spPr>
            <a:xfrm>
              <a:off x="228017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7" name="object 4547"/>
            <p:cNvSpPr/>
            <p:nvPr/>
          </p:nvSpPr>
          <p:spPr>
            <a:xfrm>
              <a:off x="228118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8" name="object 4548"/>
            <p:cNvSpPr/>
            <p:nvPr/>
          </p:nvSpPr>
          <p:spPr>
            <a:xfrm>
              <a:off x="2281442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9" name="object 4549"/>
            <p:cNvSpPr/>
            <p:nvPr/>
          </p:nvSpPr>
          <p:spPr>
            <a:xfrm>
              <a:off x="2281569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0" name="object 4550"/>
            <p:cNvSpPr/>
            <p:nvPr/>
          </p:nvSpPr>
          <p:spPr>
            <a:xfrm>
              <a:off x="2281695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1" name="object 4551"/>
            <p:cNvSpPr/>
            <p:nvPr/>
          </p:nvSpPr>
          <p:spPr>
            <a:xfrm>
              <a:off x="228169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2" name="object 4552"/>
            <p:cNvSpPr/>
            <p:nvPr/>
          </p:nvSpPr>
          <p:spPr>
            <a:xfrm>
              <a:off x="228182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3" name="object 4553"/>
            <p:cNvSpPr/>
            <p:nvPr/>
          </p:nvSpPr>
          <p:spPr>
            <a:xfrm>
              <a:off x="228334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4" name="object 4554"/>
            <p:cNvSpPr/>
            <p:nvPr/>
          </p:nvSpPr>
          <p:spPr>
            <a:xfrm>
              <a:off x="228359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5" name="object 4555"/>
            <p:cNvSpPr/>
            <p:nvPr/>
          </p:nvSpPr>
          <p:spPr>
            <a:xfrm>
              <a:off x="228372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6" name="object 4556"/>
            <p:cNvSpPr/>
            <p:nvPr/>
          </p:nvSpPr>
          <p:spPr>
            <a:xfrm>
              <a:off x="2283976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7" name="object 4557"/>
            <p:cNvSpPr/>
            <p:nvPr/>
          </p:nvSpPr>
          <p:spPr>
            <a:xfrm>
              <a:off x="2283976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8" name="object 4558"/>
            <p:cNvSpPr/>
            <p:nvPr/>
          </p:nvSpPr>
          <p:spPr>
            <a:xfrm>
              <a:off x="2283343" y="4253808"/>
              <a:ext cx="1905" cy="635"/>
            </a:xfrm>
            <a:custGeom>
              <a:avLst/>
              <a:gdLst/>
              <a:ahLst/>
              <a:cxnLst/>
              <a:rect l="l" t="t" r="r" b="b"/>
              <a:pathLst>
                <a:path w="1905" h="635">
                  <a:moveTo>
                    <a:pt x="0" y="12"/>
                  </a:moveTo>
                  <a:lnTo>
                    <a:pt x="1774" y="12"/>
                  </a:lnTo>
                </a:path>
                <a:path w="1905" h="63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9" name="object 4559"/>
            <p:cNvSpPr/>
            <p:nvPr/>
          </p:nvSpPr>
          <p:spPr>
            <a:xfrm>
              <a:off x="228448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0" name="object 4560"/>
            <p:cNvSpPr/>
            <p:nvPr/>
          </p:nvSpPr>
          <p:spPr>
            <a:xfrm>
              <a:off x="228549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1" name="object 4561"/>
            <p:cNvSpPr/>
            <p:nvPr/>
          </p:nvSpPr>
          <p:spPr>
            <a:xfrm>
              <a:off x="228638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2" name="object 4562"/>
            <p:cNvSpPr/>
            <p:nvPr/>
          </p:nvSpPr>
          <p:spPr>
            <a:xfrm>
              <a:off x="2286638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3" name="object 4563"/>
            <p:cNvSpPr/>
            <p:nvPr/>
          </p:nvSpPr>
          <p:spPr>
            <a:xfrm>
              <a:off x="2286764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4" name="object 4564"/>
            <p:cNvSpPr/>
            <p:nvPr/>
          </p:nvSpPr>
          <p:spPr>
            <a:xfrm>
              <a:off x="2286891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5" name="object 4565"/>
            <p:cNvSpPr/>
            <p:nvPr/>
          </p:nvSpPr>
          <p:spPr>
            <a:xfrm>
              <a:off x="228701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6" name="object 4566"/>
            <p:cNvSpPr/>
            <p:nvPr/>
          </p:nvSpPr>
          <p:spPr>
            <a:xfrm>
              <a:off x="228714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7" name="object 4567"/>
            <p:cNvSpPr/>
            <p:nvPr/>
          </p:nvSpPr>
          <p:spPr>
            <a:xfrm>
              <a:off x="228904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8" name="object 4568"/>
            <p:cNvSpPr/>
            <p:nvPr/>
          </p:nvSpPr>
          <p:spPr>
            <a:xfrm>
              <a:off x="2289299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9" name="object 4569"/>
            <p:cNvSpPr/>
            <p:nvPr/>
          </p:nvSpPr>
          <p:spPr>
            <a:xfrm>
              <a:off x="228929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0" name="object 4570"/>
            <p:cNvSpPr/>
            <p:nvPr/>
          </p:nvSpPr>
          <p:spPr>
            <a:xfrm>
              <a:off x="2289552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1" name="object 4571"/>
            <p:cNvSpPr/>
            <p:nvPr/>
          </p:nvSpPr>
          <p:spPr>
            <a:xfrm>
              <a:off x="228967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2" name="object 4572"/>
            <p:cNvSpPr/>
            <p:nvPr/>
          </p:nvSpPr>
          <p:spPr>
            <a:xfrm>
              <a:off x="229043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3" name="object 4573"/>
            <p:cNvSpPr/>
            <p:nvPr/>
          </p:nvSpPr>
          <p:spPr>
            <a:xfrm>
              <a:off x="229183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4" name="object 4574"/>
            <p:cNvSpPr/>
            <p:nvPr/>
          </p:nvSpPr>
          <p:spPr>
            <a:xfrm>
              <a:off x="2291960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5" name="object 4575"/>
            <p:cNvSpPr/>
            <p:nvPr/>
          </p:nvSpPr>
          <p:spPr>
            <a:xfrm>
              <a:off x="2292087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6" name="object 4576"/>
            <p:cNvSpPr/>
            <p:nvPr/>
          </p:nvSpPr>
          <p:spPr>
            <a:xfrm>
              <a:off x="2292214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7" name="object 4577"/>
            <p:cNvSpPr/>
            <p:nvPr/>
          </p:nvSpPr>
          <p:spPr>
            <a:xfrm>
              <a:off x="229234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8" name="object 4578"/>
            <p:cNvSpPr/>
            <p:nvPr/>
          </p:nvSpPr>
          <p:spPr>
            <a:xfrm>
              <a:off x="229436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9" name="object 4579"/>
            <p:cNvSpPr/>
            <p:nvPr/>
          </p:nvSpPr>
          <p:spPr>
            <a:xfrm>
              <a:off x="2294622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0" name="object 4580"/>
            <p:cNvSpPr/>
            <p:nvPr/>
          </p:nvSpPr>
          <p:spPr>
            <a:xfrm>
              <a:off x="2293861" y="4253833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1" name="object 4581"/>
            <p:cNvSpPr/>
            <p:nvPr/>
          </p:nvSpPr>
          <p:spPr>
            <a:xfrm>
              <a:off x="229500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2" name="object 4582"/>
            <p:cNvSpPr/>
            <p:nvPr/>
          </p:nvSpPr>
          <p:spPr>
            <a:xfrm>
              <a:off x="229525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3" name="object 4583"/>
            <p:cNvSpPr/>
            <p:nvPr/>
          </p:nvSpPr>
          <p:spPr>
            <a:xfrm>
              <a:off x="229550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4" name="object 4584"/>
            <p:cNvSpPr/>
            <p:nvPr/>
          </p:nvSpPr>
          <p:spPr>
            <a:xfrm>
              <a:off x="229664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5" name="object 4585"/>
            <p:cNvSpPr/>
            <p:nvPr/>
          </p:nvSpPr>
          <p:spPr>
            <a:xfrm>
              <a:off x="229702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6" name="object 4586"/>
            <p:cNvSpPr/>
            <p:nvPr/>
          </p:nvSpPr>
          <p:spPr>
            <a:xfrm>
              <a:off x="2297156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7" name="object 4587"/>
            <p:cNvSpPr/>
            <p:nvPr/>
          </p:nvSpPr>
          <p:spPr>
            <a:xfrm>
              <a:off x="2297283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8" name="object 4588"/>
            <p:cNvSpPr/>
            <p:nvPr/>
          </p:nvSpPr>
          <p:spPr>
            <a:xfrm>
              <a:off x="2297410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9" name="object 4589"/>
            <p:cNvSpPr/>
            <p:nvPr/>
          </p:nvSpPr>
          <p:spPr>
            <a:xfrm>
              <a:off x="229753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0" name="object 4590"/>
            <p:cNvSpPr/>
            <p:nvPr/>
          </p:nvSpPr>
          <p:spPr>
            <a:xfrm>
              <a:off x="229766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1" name="object 4591"/>
            <p:cNvSpPr/>
            <p:nvPr/>
          </p:nvSpPr>
          <p:spPr>
            <a:xfrm>
              <a:off x="229905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2" name="object 4592"/>
            <p:cNvSpPr/>
            <p:nvPr/>
          </p:nvSpPr>
          <p:spPr>
            <a:xfrm>
              <a:off x="2299691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3" name="object 4593"/>
            <p:cNvSpPr/>
            <p:nvPr/>
          </p:nvSpPr>
          <p:spPr>
            <a:xfrm>
              <a:off x="2298930" y="4253859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4" name="object 4594"/>
            <p:cNvSpPr/>
            <p:nvPr/>
          </p:nvSpPr>
          <p:spPr>
            <a:xfrm>
              <a:off x="230083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5" name="object 4595"/>
            <p:cNvSpPr/>
            <p:nvPr/>
          </p:nvSpPr>
          <p:spPr>
            <a:xfrm>
              <a:off x="230209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6" name="object 4596"/>
            <p:cNvSpPr/>
            <p:nvPr/>
          </p:nvSpPr>
          <p:spPr>
            <a:xfrm>
              <a:off x="230235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7" name="object 4597"/>
            <p:cNvSpPr/>
            <p:nvPr/>
          </p:nvSpPr>
          <p:spPr>
            <a:xfrm>
              <a:off x="2302479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8" name="object 4598"/>
            <p:cNvSpPr/>
            <p:nvPr/>
          </p:nvSpPr>
          <p:spPr>
            <a:xfrm>
              <a:off x="2302732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9" name="object 4599"/>
            <p:cNvSpPr/>
            <p:nvPr/>
          </p:nvSpPr>
          <p:spPr>
            <a:xfrm>
              <a:off x="2302859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0" name="object 4600"/>
            <p:cNvSpPr/>
            <p:nvPr/>
          </p:nvSpPr>
          <p:spPr>
            <a:xfrm>
              <a:off x="230336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1" name="object 4601"/>
            <p:cNvSpPr/>
            <p:nvPr/>
          </p:nvSpPr>
          <p:spPr>
            <a:xfrm>
              <a:off x="2303873" y="425387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2" name="object 4602"/>
            <p:cNvSpPr/>
            <p:nvPr/>
          </p:nvSpPr>
          <p:spPr>
            <a:xfrm>
              <a:off x="2305267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3" name="object 4603"/>
            <p:cNvSpPr/>
            <p:nvPr/>
          </p:nvSpPr>
          <p:spPr>
            <a:xfrm>
              <a:off x="2305393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4" name="object 4604"/>
            <p:cNvSpPr/>
            <p:nvPr/>
          </p:nvSpPr>
          <p:spPr>
            <a:xfrm>
              <a:off x="2305520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5" name="object 4605"/>
            <p:cNvSpPr/>
            <p:nvPr/>
          </p:nvSpPr>
          <p:spPr>
            <a:xfrm>
              <a:off x="230742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6" name="object 4606"/>
            <p:cNvSpPr/>
            <p:nvPr/>
          </p:nvSpPr>
          <p:spPr>
            <a:xfrm>
              <a:off x="2306788" y="425387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7" name="object 4607"/>
            <p:cNvSpPr/>
            <p:nvPr/>
          </p:nvSpPr>
          <p:spPr>
            <a:xfrm>
              <a:off x="2307928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8" name="object 4608"/>
            <p:cNvSpPr/>
            <p:nvPr/>
          </p:nvSpPr>
          <p:spPr>
            <a:xfrm>
              <a:off x="2308055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9" name="object 4609"/>
            <p:cNvSpPr/>
            <p:nvPr/>
          </p:nvSpPr>
          <p:spPr>
            <a:xfrm>
              <a:off x="231008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0" name="object 4610"/>
            <p:cNvSpPr/>
            <p:nvPr/>
          </p:nvSpPr>
          <p:spPr>
            <a:xfrm>
              <a:off x="2310209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1" name="object 4611"/>
            <p:cNvSpPr/>
            <p:nvPr/>
          </p:nvSpPr>
          <p:spPr>
            <a:xfrm>
              <a:off x="2309576" y="425385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2" name="object 4612"/>
            <p:cNvSpPr/>
            <p:nvPr/>
          </p:nvSpPr>
          <p:spPr>
            <a:xfrm>
              <a:off x="2310716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3" name="object 4613"/>
            <p:cNvSpPr/>
            <p:nvPr/>
          </p:nvSpPr>
          <p:spPr>
            <a:xfrm>
              <a:off x="231071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4" name="object 4614"/>
            <p:cNvSpPr/>
            <p:nvPr/>
          </p:nvSpPr>
          <p:spPr>
            <a:xfrm>
              <a:off x="231135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5" name="object 4615"/>
            <p:cNvSpPr/>
            <p:nvPr/>
          </p:nvSpPr>
          <p:spPr>
            <a:xfrm>
              <a:off x="231160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6" name="object 4616"/>
            <p:cNvSpPr/>
            <p:nvPr/>
          </p:nvSpPr>
          <p:spPr>
            <a:xfrm>
              <a:off x="231274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7" name="object 4617"/>
            <p:cNvSpPr/>
            <p:nvPr/>
          </p:nvSpPr>
          <p:spPr>
            <a:xfrm>
              <a:off x="2312997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8" name="object 4618"/>
            <p:cNvSpPr/>
            <p:nvPr/>
          </p:nvSpPr>
          <p:spPr>
            <a:xfrm>
              <a:off x="2313124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9" name="object 4619"/>
            <p:cNvSpPr/>
            <p:nvPr/>
          </p:nvSpPr>
          <p:spPr>
            <a:xfrm>
              <a:off x="2313251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0" name="object 4620"/>
            <p:cNvSpPr/>
            <p:nvPr/>
          </p:nvSpPr>
          <p:spPr>
            <a:xfrm>
              <a:off x="2313377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1" name="object 4621"/>
            <p:cNvSpPr/>
            <p:nvPr/>
          </p:nvSpPr>
          <p:spPr>
            <a:xfrm>
              <a:off x="231350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2" name="object 4622"/>
            <p:cNvSpPr/>
            <p:nvPr/>
          </p:nvSpPr>
          <p:spPr>
            <a:xfrm>
              <a:off x="231553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3" name="object 4623"/>
            <p:cNvSpPr/>
            <p:nvPr/>
          </p:nvSpPr>
          <p:spPr>
            <a:xfrm>
              <a:off x="2315658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4" name="object 4624"/>
            <p:cNvSpPr/>
            <p:nvPr/>
          </p:nvSpPr>
          <p:spPr>
            <a:xfrm>
              <a:off x="2314898" y="4253840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5" name="object 4625"/>
            <p:cNvSpPr/>
            <p:nvPr/>
          </p:nvSpPr>
          <p:spPr>
            <a:xfrm>
              <a:off x="231616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6" name="object 4626"/>
            <p:cNvSpPr/>
            <p:nvPr/>
          </p:nvSpPr>
          <p:spPr>
            <a:xfrm>
              <a:off x="231667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7" name="object 4627"/>
            <p:cNvSpPr/>
            <p:nvPr/>
          </p:nvSpPr>
          <p:spPr>
            <a:xfrm>
              <a:off x="231705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8" name="object 4628"/>
            <p:cNvSpPr/>
            <p:nvPr/>
          </p:nvSpPr>
          <p:spPr>
            <a:xfrm>
              <a:off x="231806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9" name="object 4629"/>
            <p:cNvSpPr/>
            <p:nvPr/>
          </p:nvSpPr>
          <p:spPr>
            <a:xfrm>
              <a:off x="231819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0" name="object 4630"/>
            <p:cNvSpPr/>
            <p:nvPr/>
          </p:nvSpPr>
          <p:spPr>
            <a:xfrm>
              <a:off x="2318320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1" name="object 4631"/>
            <p:cNvSpPr/>
            <p:nvPr/>
          </p:nvSpPr>
          <p:spPr>
            <a:xfrm>
              <a:off x="2318447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2" name="object 4632"/>
            <p:cNvSpPr/>
            <p:nvPr/>
          </p:nvSpPr>
          <p:spPr>
            <a:xfrm>
              <a:off x="2318573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3" name="object 4633"/>
            <p:cNvSpPr/>
            <p:nvPr/>
          </p:nvSpPr>
          <p:spPr>
            <a:xfrm>
              <a:off x="2318700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4" name="object 4634"/>
            <p:cNvSpPr/>
            <p:nvPr/>
          </p:nvSpPr>
          <p:spPr>
            <a:xfrm>
              <a:off x="231882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5" name="object 4635"/>
            <p:cNvSpPr/>
            <p:nvPr/>
          </p:nvSpPr>
          <p:spPr>
            <a:xfrm>
              <a:off x="231946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6" name="object 4636"/>
            <p:cNvSpPr/>
            <p:nvPr/>
          </p:nvSpPr>
          <p:spPr>
            <a:xfrm>
              <a:off x="232060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7" name="object 4637"/>
            <p:cNvSpPr/>
            <p:nvPr/>
          </p:nvSpPr>
          <p:spPr>
            <a:xfrm>
              <a:off x="2320981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8" name="object 4638"/>
            <p:cNvSpPr/>
            <p:nvPr/>
          </p:nvSpPr>
          <p:spPr>
            <a:xfrm>
              <a:off x="2321108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9" name="object 4639"/>
            <p:cNvSpPr/>
            <p:nvPr/>
          </p:nvSpPr>
          <p:spPr>
            <a:xfrm>
              <a:off x="2321235" y="42536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0" name="object 4640"/>
            <p:cNvSpPr/>
            <p:nvPr/>
          </p:nvSpPr>
          <p:spPr>
            <a:xfrm>
              <a:off x="2321361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1" name="object 4641"/>
            <p:cNvSpPr/>
            <p:nvPr/>
          </p:nvSpPr>
          <p:spPr>
            <a:xfrm>
              <a:off x="2323643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2" name="object 4642"/>
            <p:cNvSpPr/>
            <p:nvPr/>
          </p:nvSpPr>
          <p:spPr>
            <a:xfrm>
              <a:off x="2323769" y="42536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3" name="object 4643"/>
            <p:cNvSpPr/>
            <p:nvPr/>
          </p:nvSpPr>
          <p:spPr>
            <a:xfrm>
              <a:off x="232389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4" name="object 4644"/>
            <p:cNvSpPr/>
            <p:nvPr/>
          </p:nvSpPr>
          <p:spPr>
            <a:xfrm>
              <a:off x="232465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5" name="object 4645"/>
            <p:cNvSpPr/>
            <p:nvPr/>
          </p:nvSpPr>
          <p:spPr>
            <a:xfrm>
              <a:off x="232605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6" name="object 4646"/>
            <p:cNvSpPr/>
            <p:nvPr/>
          </p:nvSpPr>
          <p:spPr>
            <a:xfrm>
              <a:off x="2325163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7" name="object 4647"/>
            <p:cNvSpPr/>
            <p:nvPr/>
          </p:nvSpPr>
          <p:spPr>
            <a:xfrm>
              <a:off x="2326304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8" name="object 4648"/>
            <p:cNvSpPr/>
            <p:nvPr/>
          </p:nvSpPr>
          <p:spPr>
            <a:xfrm>
              <a:off x="2326431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9" name="object 4649"/>
            <p:cNvSpPr/>
            <p:nvPr/>
          </p:nvSpPr>
          <p:spPr>
            <a:xfrm>
              <a:off x="232668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0" name="object 4650"/>
            <p:cNvSpPr/>
            <p:nvPr/>
          </p:nvSpPr>
          <p:spPr>
            <a:xfrm>
              <a:off x="232706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1" name="object 4651"/>
            <p:cNvSpPr/>
            <p:nvPr/>
          </p:nvSpPr>
          <p:spPr>
            <a:xfrm>
              <a:off x="232731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2" name="object 4652"/>
            <p:cNvSpPr/>
            <p:nvPr/>
          </p:nvSpPr>
          <p:spPr>
            <a:xfrm>
              <a:off x="232820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3" name="object 4653"/>
            <p:cNvSpPr/>
            <p:nvPr/>
          </p:nvSpPr>
          <p:spPr>
            <a:xfrm>
              <a:off x="2328965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4" name="object 4654"/>
            <p:cNvSpPr/>
            <p:nvPr/>
          </p:nvSpPr>
          <p:spPr>
            <a:xfrm>
              <a:off x="2329092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5" name="object 4655"/>
            <p:cNvSpPr/>
            <p:nvPr/>
          </p:nvSpPr>
          <p:spPr>
            <a:xfrm>
              <a:off x="232921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6" name="object 4656"/>
            <p:cNvSpPr/>
            <p:nvPr/>
          </p:nvSpPr>
          <p:spPr>
            <a:xfrm>
              <a:off x="2329599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7" name="object 4657"/>
            <p:cNvSpPr/>
            <p:nvPr/>
          </p:nvSpPr>
          <p:spPr>
            <a:xfrm>
              <a:off x="233086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8" name="object 4658"/>
            <p:cNvSpPr/>
            <p:nvPr/>
          </p:nvSpPr>
          <p:spPr>
            <a:xfrm>
              <a:off x="233124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9" name="object 4659"/>
            <p:cNvSpPr/>
            <p:nvPr/>
          </p:nvSpPr>
          <p:spPr>
            <a:xfrm>
              <a:off x="2331373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0" name="object 4660"/>
            <p:cNvSpPr/>
            <p:nvPr/>
          </p:nvSpPr>
          <p:spPr>
            <a:xfrm>
              <a:off x="233162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1" name="object 4661"/>
            <p:cNvSpPr/>
            <p:nvPr/>
          </p:nvSpPr>
          <p:spPr>
            <a:xfrm>
              <a:off x="2331753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2" name="object 4662"/>
            <p:cNvSpPr/>
            <p:nvPr/>
          </p:nvSpPr>
          <p:spPr>
            <a:xfrm>
              <a:off x="233226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3" name="object 4663"/>
            <p:cNvSpPr/>
            <p:nvPr/>
          </p:nvSpPr>
          <p:spPr>
            <a:xfrm>
              <a:off x="233302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4" name="object 4664"/>
            <p:cNvSpPr/>
            <p:nvPr/>
          </p:nvSpPr>
          <p:spPr>
            <a:xfrm>
              <a:off x="233390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5" name="object 4665"/>
            <p:cNvSpPr/>
            <p:nvPr/>
          </p:nvSpPr>
          <p:spPr>
            <a:xfrm>
              <a:off x="2334034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6" name="object 4666"/>
            <p:cNvSpPr/>
            <p:nvPr/>
          </p:nvSpPr>
          <p:spPr>
            <a:xfrm>
              <a:off x="233416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7" name="object 4667"/>
            <p:cNvSpPr/>
            <p:nvPr/>
          </p:nvSpPr>
          <p:spPr>
            <a:xfrm>
              <a:off x="2334288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8" name="object 4668"/>
            <p:cNvSpPr/>
            <p:nvPr/>
          </p:nvSpPr>
          <p:spPr>
            <a:xfrm>
              <a:off x="2334414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9" name="object 4669"/>
            <p:cNvSpPr/>
            <p:nvPr/>
          </p:nvSpPr>
          <p:spPr>
            <a:xfrm>
              <a:off x="233542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0" name="object 4670"/>
            <p:cNvSpPr/>
            <p:nvPr/>
          </p:nvSpPr>
          <p:spPr>
            <a:xfrm>
              <a:off x="2335682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1" name="object 4671"/>
            <p:cNvSpPr/>
            <p:nvPr/>
          </p:nvSpPr>
          <p:spPr>
            <a:xfrm>
              <a:off x="2336822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2" name="object 4672"/>
            <p:cNvSpPr/>
            <p:nvPr/>
          </p:nvSpPr>
          <p:spPr>
            <a:xfrm>
              <a:off x="2336949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3" name="object 4673"/>
            <p:cNvSpPr/>
            <p:nvPr/>
          </p:nvSpPr>
          <p:spPr>
            <a:xfrm>
              <a:off x="2336949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4" name="object 4674"/>
            <p:cNvSpPr/>
            <p:nvPr/>
          </p:nvSpPr>
          <p:spPr>
            <a:xfrm>
              <a:off x="233910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5" name="object 4675"/>
            <p:cNvSpPr/>
            <p:nvPr/>
          </p:nvSpPr>
          <p:spPr>
            <a:xfrm>
              <a:off x="233910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6" name="object 4676"/>
            <p:cNvSpPr/>
            <p:nvPr/>
          </p:nvSpPr>
          <p:spPr>
            <a:xfrm>
              <a:off x="2339357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7" name="object 4677"/>
            <p:cNvSpPr/>
            <p:nvPr/>
          </p:nvSpPr>
          <p:spPr>
            <a:xfrm>
              <a:off x="233948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8" name="object 4678"/>
            <p:cNvSpPr/>
            <p:nvPr/>
          </p:nvSpPr>
          <p:spPr>
            <a:xfrm>
              <a:off x="2339484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9" name="object 4679"/>
            <p:cNvSpPr/>
            <p:nvPr/>
          </p:nvSpPr>
          <p:spPr>
            <a:xfrm>
              <a:off x="2339610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0" name="object 4680"/>
            <p:cNvSpPr/>
            <p:nvPr/>
          </p:nvSpPr>
          <p:spPr>
            <a:xfrm>
              <a:off x="2341891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1" name="object 4681"/>
            <p:cNvSpPr/>
            <p:nvPr/>
          </p:nvSpPr>
          <p:spPr>
            <a:xfrm>
              <a:off x="2342145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2" name="object 4682"/>
            <p:cNvSpPr/>
            <p:nvPr/>
          </p:nvSpPr>
          <p:spPr>
            <a:xfrm>
              <a:off x="2342272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3" name="object 4683"/>
            <p:cNvSpPr/>
            <p:nvPr/>
          </p:nvSpPr>
          <p:spPr>
            <a:xfrm>
              <a:off x="234265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4" name="object 4684"/>
            <p:cNvSpPr/>
            <p:nvPr/>
          </p:nvSpPr>
          <p:spPr>
            <a:xfrm>
              <a:off x="234290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5" name="object 4685"/>
            <p:cNvSpPr/>
            <p:nvPr/>
          </p:nvSpPr>
          <p:spPr>
            <a:xfrm>
              <a:off x="234341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6" name="object 4686"/>
            <p:cNvSpPr/>
            <p:nvPr/>
          </p:nvSpPr>
          <p:spPr>
            <a:xfrm>
              <a:off x="234442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7" name="object 4687"/>
            <p:cNvSpPr/>
            <p:nvPr/>
          </p:nvSpPr>
          <p:spPr>
            <a:xfrm>
              <a:off x="2344679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8" name="object 4688"/>
            <p:cNvSpPr/>
            <p:nvPr/>
          </p:nvSpPr>
          <p:spPr>
            <a:xfrm>
              <a:off x="2344679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9" name="object 4689"/>
            <p:cNvSpPr/>
            <p:nvPr/>
          </p:nvSpPr>
          <p:spPr>
            <a:xfrm>
              <a:off x="2344806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0" name="object 4690"/>
            <p:cNvSpPr/>
            <p:nvPr/>
          </p:nvSpPr>
          <p:spPr>
            <a:xfrm>
              <a:off x="234493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1" name="object 4691"/>
            <p:cNvSpPr/>
            <p:nvPr/>
          </p:nvSpPr>
          <p:spPr>
            <a:xfrm>
              <a:off x="234569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2" name="object 4692"/>
            <p:cNvSpPr/>
            <p:nvPr/>
          </p:nvSpPr>
          <p:spPr>
            <a:xfrm>
              <a:off x="2347214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3" name="object 4693"/>
            <p:cNvSpPr/>
            <p:nvPr/>
          </p:nvSpPr>
          <p:spPr>
            <a:xfrm>
              <a:off x="2346580" y="425380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6"/>
                  </a:moveTo>
                  <a:lnTo>
                    <a:pt x="1900" y="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4" name="object 4694"/>
            <p:cNvSpPr/>
            <p:nvPr/>
          </p:nvSpPr>
          <p:spPr>
            <a:xfrm>
              <a:off x="234784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5" name="object 4695"/>
            <p:cNvSpPr/>
            <p:nvPr/>
          </p:nvSpPr>
          <p:spPr>
            <a:xfrm>
              <a:off x="234962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6" name="object 4696"/>
            <p:cNvSpPr/>
            <p:nvPr/>
          </p:nvSpPr>
          <p:spPr>
            <a:xfrm>
              <a:off x="2349875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7" name="object 4697"/>
            <p:cNvSpPr/>
            <p:nvPr/>
          </p:nvSpPr>
          <p:spPr>
            <a:xfrm>
              <a:off x="2350002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8" name="object 4698"/>
            <p:cNvSpPr/>
            <p:nvPr/>
          </p:nvSpPr>
          <p:spPr>
            <a:xfrm>
              <a:off x="2350129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9" name="object 4699"/>
            <p:cNvSpPr/>
            <p:nvPr/>
          </p:nvSpPr>
          <p:spPr>
            <a:xfrm>
              <a:off x="2350255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0" name="object 4700"/>
            <p:cNvSpPr/>
            <p:nvPr/>
          </p:nvSpPr>
          <p:spPr>
            <a:xfrm>
              <a:off x="235025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1" name="object 4701"/>
            <p:cNvSpPr/>
            <p:nvPr/>
          </p:nvSpPr>
          <p:spPr>
            <a:xfrm>
              <a:off x="235228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2" name="object 4702"/>
            <p:cNvSpPr/>
            <p:nvPr/>
          </p:nvSpPr>
          <p:spPr>
            <a:xfrm>
              <a:off x="235241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3" name="object 4703"/>
            <p:cNvSpPr/>
            <p:nvPr/>
          </p:nvSpPr>
          <p:spPr>
            <a:xfrm>
              <a:off x="235253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4" name="object 4704"/>
            <p:cNvSpPr/>
            <p:nvPr/>
          </p:nvSpPr>
          <p:spPr>
            <a:xfrm>
              <a:off x="2352790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5" name="object 4705"/>
            <p:cNvSpPr/>
            <p:nvPr/>
          </p:nvSpPr>
          <p:spPr>
            <a:xfrm>
              <a:off x="2352917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6" name="object 4706"/>
            <p:cNvSpPr/>
            <p:nvPr/>
          </p:nvSpPr>
          <p:spPr>
            <a:xfrm>
              <a:off x="2352283" y="425387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7" name="object 4707"/>
            <p:cNvSpPr/>
            <p:nvPr/>
          </p:nvSpPr>
          <p:spPr>
            <a:xfrm>
              <a:off x="235481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8" name="object 4708"/>
            <p:cNvSpPr/>
            <p:nvPr/>
          </p:nvSpPr>
          <p:spPr>
            <a:xfrm>
              <a:off x="2354057" y="425386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9" name="object 4709"/>
            <p:cNvSpPr/>
            <p:nvPr/>
          </p:nvSpPr>
          <p:spPr>
            <a:xfrm>
              <a:off x="2355451" y="42536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0" name="object 4710"/>
            <p:cNvSpPr/>
            <p:nvPr/>
          </p:nvSpPr>
          <p:spPr>
            <a:xfrm>
              <a:off x="235557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1" name="object 4711"/>
            <p:cNvSpPr/>
            <p:nvPr/>
          </p:nvSpPr>
          <p:spPr>
            <a:xfrm>
              <a:off x="235747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2" name="object 4712"/>
            <p:cNvSpPr/>
            <p:nvPr/>
          </p:nvSpPr>
          <p:spPr>
            <a:xfrm>
              <a:off x="2357606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3" name="object 4713"/>
            <p:cNvSpPr/>
            <p:nvPr/>
          </p:nvSpPr>
          <p:spPr>
            <a:xfrm>
              <a:off x="235773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4" name="object 4714"/>
            <p:cNvSpPr/>
            <p:nvPr/>
          </p:nvSpPr>
          <p:spPr>
            <a:xfrm>
              <a:off x="2357986" y="425252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83"/>
                  </a:moveTo>
                  <a:lnTo>
                    <a:pt x="887" y="6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5" name="object 4715"/>
            <p:cNvSpPr/>
            <p:nvPr/>
          </p:nvSpPr>
          <p:spPr>
            <a:xfrm>
              <a:off x="235823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6" name="object 4716"/>
            <p:cNvSpPr/>
            <p:nvPr/>
          </p:nvSpPr>
          <p:spPr>
            <a:xfrm>
              <a:off x="236014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7" name="object 4717"/>
            <p:cNvSpPr/>
            <p:nvPr/>
          </p:nvSpPr>
          <p:spPr>
            <a:xfrm>
              <a:off x="2360394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8" name="object 4718"/>
            <p:cNvSpPr/>
            <p:nvPr/>
          </p:nvSpPr>
          <p:spPr>
            <a:xfrm>
              <a:off x="2360647" y="42534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9" name="object 4719"/>
            <p:cNvSpPr/>
            <p:nvPr/>
          </p:nvSpPr>
          <p:spPr>
            <a:xfrm>
              <a:off x="2360774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0" name="object 4720"/>
            <p:cNvSpPr/>
            <p:nvPr/>
          </p:nvSpPr>
          <p:spPr>
            <a:xfrm>
              <a:off x="236140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1" name="object 4721"/>
            <p:cNvSpPr/>
            <p:nvPr/>
          </p:nvSpPr>
          <p:spPr>
            <a:xfrm>
              <a:off x="236216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2" name="object 4722"/>
            <p:cNvSpPr/>
            <p:nvPr/>
          </p:nvSpPr>
          <p:spPr>
            <a:xfrm>
              <a:off x="236280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3" name="object 4723"/>
            <p:cNvSpPr/>
            <p:nvPr/>
          </p:nvSpPr>
          <p:spPr>
            <a:xfrm>
              <a:off x="236305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4" name="object 4724"/>
            <p:cNvSpPr/>
            <p:nvPr/>
          </p:nvSpPr>
          <p:spPr>
            <a:xfrm>
              <a:off x="236318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5" name="object 4725"/>
            <p:cNvSpPr/>
            <p:nvPr/>
          </p:nvSpPr>
          <p:spPr>
            <a:xfrm>
              <a:off x="2363308" y="42536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6" name="object 4726"/>
            <p:cNvSpPr/>
            <p:nvPr/>
          </p:nvSpPr>
          <p:spPr>
            <a:xfrm>
              <a:off x="2363435" y="42536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7" name="object 4727"/>
            <p:cNvSpPr/>
            <p:nvPr/>
          </p:nvSpPr>
          <p:spPr>
            <a:xfrm>
              <a:off x="236356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8" name="object 4728"/>
            <p:cNvSpPr/>
            <p:nvPr/>
          </p:nvSpPr>
          <p:spPr>
            <a:xfrm>
              <a:off x="2364576" y="425387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9" name="object 4729"/>
            <p:cNvSpPr/>
            <p:nvPr/>
          </p:nvSpPr>
          <p:spPr>
            <a:xfrm>
              <a:off x="2364956" y="425381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6"/>
                  </a:moveTo>
                  <a:lnTo>
                    <a:pt x="1900" y="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0" name="object 4730"/>
            <p:cNvSpPr/>
            <p:nvPr/>
          </p:nvSpPr>
          <p:spPr>
            <a:xfrm>
              <a:off x="236622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1" name="object 4731"/>
            <p:cNvSpPr/>
            <p:nvPr/>
          </p:nvSpPr>
          <p:spPr>
            <a:xfrm>
              <a:off x="236698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2" name="object 4732"/>
            <p:cNvSpPr/>
            <p:nvPr/>
          </p:nvSpPr>
          <p:spPr>
            <a:xfrm>
              <a:off x="236723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3" name="object 4733"/>
            <p:cNvSpPr/>
            <p:nvPr/>
          </p:nvSpPr>
          <p:spPr>
            <a:xfrm>
              <a:off x="236812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4" name="object 4734"/>
            <p:cNvSpPr/>
            <p:nvPr/>
          </p:nvSpPr>
          <p:spPr>
            <a:xfrm>
              <a:off x="2367491" y="425387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5" name="object 4735"/>
            <p:cNvSpPr/>
            <p:nvPr/>
          </p:nvSpPr>
          <p:spPr>
            <a:xfrm>
              <a:off x="2368631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6" name="object 4736"/>
            <p:cNvSpPr/>
            <p:nvPr/>
          </p:nvSpPr>
          <p:spPr>
            <a:xfrm>
              <a:off x="236875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7" name="object 4737"/>
            <p:cNvSpPr/>
            <p:nvPr/>
          </p:nvSpPr>
          <p:spPr>
            <a:xfrm>
              <a:off x="236913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8" name="object 4738"/>
            <p:cNvSpPr/>
            <p:nvPr/>
          </p:nvSpPr>
          <p:spPr>
            <a:xfrm>
              <a:off x="2369138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9" name="object 4739"/>
            <p:cNvSpPr/>
            <p:nvPr/>
          </p:nvSpPr>
          <p:spPr>
            <a:xfrm>
              <a:off x="2370786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0" name="object 4740"/>
            <p:cNvSpPr/>
            <p:nvPr/>
          </p:nvSpPr>
          <p:spPr>
            <a:xfrm>
              <a:off x="2371039" y="42534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1" name="object 4741"/>
            <p:cNvSpPr/>
            <p:nvPr/>
          </p:nvSpPr>
          <p:spPr>
            <a:xfrm>
              <a:off x="2371166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2" name="object 4742"/>
            <p:cNvSpPr/>
            <p:nvPr/>
          </p:nvSpPr>
          <p:spPr>
            <a:xfrm>
              <a:off x="2370405" y="425387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3" name="object 4743"/>
            <p:cNvSpPr/>
            <p:nvPr/>
          </p:nvSpPr>
          <p:spPr>
            <a:xfrm>
              <a:off x="237344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4" name="object 4744"/>
            <p:cNvSpPr/>
            <p:nvPr/>
          </p:nvSpPr>
          <p:spPr>
            <a:xfrm>
              <a:off x="2373447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5" name="object 4745"/>
            <p:cNvSpPr/>
            <p:nvPr/>
          </p:nvSpPr>
          <p:spPr>
            <a:xfrm>
              <a:off x="2373700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6" name="object 4746"/>
            <p:cNvSpPr/>
            <p:nvPr/>
          </p:nvSpPr>
          <p:spPr>
            <a:xfrm>
              <a:off x="2373954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7" name="object 4747"/>
            <p:cNvSpPr/>
            <p:nvPr/>
          </p:nvSpPr>
          <p:spPr>
            <a:xfrm>
              <a:off x="237395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8" name="object 4748"/>
            <p:cNvSpPr/>
            <p:nvPr/>
          </p:nvSpPr>
          <p:spPr>
            <a:xfrm>
              <a:off x="2374461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9" name="object 4749"/>
            <p:cNvSpPr/>
            <p:nvPr/>
          </p:nvSpPr>
          <p:spPr>
            <a:xfrm>
              <a:off x="2375474" y="425382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0" name="object 4750"/>
            <p:cNvSpPr/>
            <p:nvPr/>
          </p:nvSpPr>
          <p:spPr>
            <a:xfrm>
              <a:off x="2376488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1" name="object 4751"/>
            <p:cNvSpPr/>
            <p:nvPr/>
          </p:nvSpPr>
          <p:spPr>
            <a:xfrm>
              <a:off x="237661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2" name="object 4752"/>
            <p:cNvSpPr/>
            <p:nvPr/>
          </p:nvSpPr>
          <p:spPr>
            <a:xfrm>
              <a:off x="237674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3" name="object 4753"/>
            <p:cNvSpPr/>
            <p:nvPr/>
          </p:nvSpPr>
          <p:spPr>
            <a:xfrm>
              <a:off x="2378643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4" name="object 4754"/>
            <p:cNvSpPr/>
            <p:nvPr/>
          </p:nvSpPr>
          <p:spPr>
            <a:xfrm>
              <a:off x="237889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5" name="object 4755"/>
            <p:cNvSpPr/>
            <p:nvPr/>
          </p:nvSpPr>
          <p:spPr>
            <a:xfrm>
              <a:off x="2379023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6" name="object 4756"/>
            <p:cNvSpPr/>
            <p:nvPr/>
          </p:nvSpPr>
          <p:spPr>
            <a:xfrm>
              <a:off x="2379150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7" name="object 4757"/>
            <p:cNvSpPr/>
            <p:nvPr/>
          </p:nvSpPr>
          <p:spPr>
            <a:xfrm>
              <a:off x="237978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8" name="object 4758"/>
            <p:cNvSpPr/>
            <p:nvPr/>
          </p:nvSpPr>
          <p:spPr>
            <a:xfrm>
              <a:off x="2381304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9" name="object 4759"/>
            <p:cNvSpPr/>
            <p:nvPr/>
          </p:nvSpPr>
          <p:spPr>
            <a:xfrm>
              <a:off x="2381684" y="42535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0" name="object 4760"/>
            <p:cNvSpPr/>
            <p:nvPr/>
          </p:nvSpPr>
          <p:spPr>
            <a:xfrm>
              <a:off x="2381938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1" name="object 4761"/>
            <p:cNvSpPr/>
            <p:nvPr/>
          </p:nvSpPr>
          <p:spPr>
            <a:xfrm>
              <a:off x="238269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2" name="object 4762"/>
            <p:cNvSpPr/>
            <p:nvPr/>
          </p:nvSpPr>
          <p:spPr>
            <a:xfrm>
              <a:off x="238371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3" name="object 4763"/>
            <p:cNvSpPr/>
            <p:nvPr/>
          </p:nvSpPr>
          <p:spPr>
            <a:xfrm>
              <a:off x="238396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4" name="object 4764"/>
            <p:cNvSpPr/>
            <p:nvPr/>
          </p:nvSpPr>
          <p:spPr>
            <a:xfrm>
              <a:off x="2384346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5" name="object 4765"/>
            <p:cNvSpPr/>
            <p:nvPr/>
          </p:nvSpPr>
          <p:spPr>
            <a:xfrm>
              <a:off x="2384472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6" name="object 4766"/>
            <p:cNvSpPr/>
            <p:nvPr/>
          </p:nvSpPr>
          <p:spPr>
            <a:xfrm>
              <a:off x="2384599" y="42535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7" name="object 4767"/>
            <p:cNvSpPr/>
            <p:nvPr/>
          </p:nvSpPr>
          <p:spPr>
            <a:xfrm>
              <a:off x="238637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8" name="object 4768"/>
            <p:cNvSpPr/>
            <p:nvPr/>
          </p:nvSpPr>
          <p:spPr>
            <a:xfrm>
              <a:off x="238662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9" name="object 4769"/>
            <p:cNvSpPr/>
            <p:nvPr/>
          </p:nvSpPr>
          <p:spPr>
            <a:xfrm>
              <a:off x="238675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0" name="object 4770"/>
            <p:cNvSpPr/>
            <p:nvPr/>
          </p:nvSpPr>
          <p:spPr>
            <a:xfrm>
              <a:off x="238688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1" name="object 4771"/>
            <p:cNvSpPr/>
            <p:nvPr/>
          </p:nvSpPr>
          <p:spPr>
            <a:xfrm>
              <a:off x="2387007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2" name="object 4772"/>
            <p:cNvSpPr/>
            <p:nvPr/>
          </p:nvSpPr>
          <p:spPr>
            <a:xfrm>
              <a:off x="2387134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3" name="object 4773"/>
            <p:cNvSpPr/>
            <p:nvPr/>
          </p:nvSpPr>
          <p:spPr>
            <a:xfrm>
              <a:off x="238916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4" name="object 4774"/>
            <p:cNvSpPr/>
            <p:nvPr/>
          </p:nvSpPr>
          <p:spPr>
            <a:xfrm>
              <a:off x="2388401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5" name="object 4775"/>
            <p:cNvSpPr/>
            <p:nvPr/>
          </p:nvSpPr>
          <p:spPr>
            <a:xfrm>
              <a:off x="2389541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6" name="object 4776"/>
            <p:cNvSpPr/>
            <p:nvPr/>
          </p:nvSpPr>
          <p:spPr>
            <a:xfrm>
              <a:off x="2389668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7" name="object 4777"/>
            <p:cNvSpPr/>
            <p:nvPr/>
          </p:nvSpPr>
          <p:spPr>
            <a:xfrm>
              <a:off x="2389795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8" name="object 4778"/>
            <p:cNvSpPr/>
            <p:nvPr/>
          </p:nvSpPr>
          <p:spPr>
            <a:xfrm>
              <a:off x="239042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9" name="object 4779"/>
            <p:cNvSpPr/>
            <p:nvPr/>
          </p:nvSpPr>
          <p:spPr>
            <a:xfrm>
              <a:off x="2392203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0" name="object 4780"/>
            <p:cNvSpPr/>
            <p:nvPr/>
          </p:nvSpPr>
          <p:spPr>
            <a:xfrm>
              <a:off x="2392329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1" name="object 4781"/>
            <p:cNvSpPr/>
            <p:nvPr/>
          </p:nvSpPr>
          <p:spPr>
            <a:xfrm>
              <a:off x="2392329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2" name="object 4782"/>
            <p:cNvSpPr/>
            <p:nvPr/>
          </p:nvSpPr>
          <p:spPr>
            <a:xfrm>
              <a:off x="239347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3" name="object 4783"/>
            <p:cNvSpPr/>
            <p:nvPr/>
          </p:nvSpPr>
          <p:spPr>
            <a:xfrm>
              <a:off x="239435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4" name="object 4784"/>
            <p:cNvSpPr/>
            <p:nvPr/>
          </p:nvSpPr>
          <p:spPr>
            <a:xfrm>
              <a:off x="239461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5" name="object 4785"/>
            <p:cNvSpPr/>
            <p:nvPr/>
          </p:nvSpPr>
          <p:spPr>
            <a:xfrm>
              <a:off x="2394737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6" name="object 4786"/>
            <p:cNvSpPr/>
            <p:nvPr/>
          </p:nvSpPr>
          <p:spPr>
            <a:xfrm>
              <a:off x="2394864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7" name="object 4787"/>
            <p:cNvSpPr/>
            <p:nvPr/>
          </p:nvSpPr>
          <p:spPr>
            <a:xfrm>
              <a:off x="2394991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8" name="object 4788"/>
            <p:cNvSpPr/>
            <p:nvPr/>
          </p:nvSpPr>
          <p:spPr>
            <a:xfrm>
              <a:off x="239587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9" name="object 4789"/>
            <p:cNvSpPr/>
            <p:nvPr/>
          </p:nvSpPr>
          <p:spPr>
            <a:xfrm>
              <a:off x="2396258" y="425387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0" name="object 4790"/>
            <p:cNvSpPr/>
            <p:nvPr/>
          </p:nvSpPr>
          <p:spPr>
            <a:xfrm>
              <a:off x="2397652" y="42536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1" name="object 4791"/>
            <p:cNvSpPr/>
            <p:nvPr/>
          </p:nvSpPr>
          <p:spPr>
            <a:xfrm>
              <a:off x="239765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2" name="object 4792"/>
            <p:cNvSpPr/>
            <p:nvPr/>
          </p:nvSpPr>
          <p:spPr>
            <a:xfrm>
              <a:off x="239866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3" name="object 4793"/>
            <p:cNvSpPr/>
            <p:nvPr/>
          </p:nvSpPr>
          <p:spPr>
            <a:xfrm>
              <a:off x="2399806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4" name="object 4794"/>
            <p:cNvSpPr/>
            <p:nvPr/>
          </p:nvSpPr>
          <p:spPr>
            <a:xfrm>
              <a:off x="2400060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5" name="object 4795"/>
            <p:cNvSpPr/>
            <p:nvPr/>
          </p:nvSpPr>
          <p:spPr>
            <a:xfrm>
              <a:off x="2400313" y="42535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6" name="object 4796"/>
            <p:cNvSpPr/>
            <p:nvPr/>
          </p:nvSpPr>
          <p:spPr>
            <a:xfrm>
              <a:off x="240234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7" name="object 4797"/>
            <p:cNvSpPr/>
            <p:nvPr/>
          </p:nvSpPr>
          <p:spPr>
            <a:xfrm>
              <a:off x="2401581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8" name="object 4798"/>
            <p:cNvSpPr/>
            <p:nvPr/>
          </p:nvSpPr>
          <p:spPr>
            <a:xfrm>
              <a:off x="2402721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9" name="object 4799"/>
            <p:cNvSpPr/>
            <p:nvPr/>
          </p:nvSpPr>
          <p:spPr>
            <a:xfrm>
              <a:off x="2402848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0" name="object 4800"/>
            <p:cNvSpPr/>
            <p:nvPr/>
          </p:nvSpPr>
          <p:spPr>
            <a:xfrm>
              <a:off x="240297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1" name="object 4801"/>
            <p:cNvSpPr/>
            <p:nvPr/>
          </p:nvSpPr>
          <p:spPr>
            <a:xfrm>
              <a:off x="240500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2" name="object 4802"/>
            <p:cNvSpPr/>
            <p:nvPr/>
          </p:nvSpPr>
          <p:spPr>
            <a:xfrm>
              <a:off x="2405256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3" name="object 4803"/>
            <p:cNvSpPr/>
            <p:nvPr/>
          </p:nvSpPr>
          <p:spPr>
            <a:xfrm>
              <a:off x="2405509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4" name="object 4804"/>
            <p:cNvSpPr/>
            <p:nvPr/>
          </p:nvSpPr>
          <p:spPr>
            <a:xfrm>
              <a:off x="240563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5" name="object 4805"/>
            <p:cNvSpPr/>
            <p:nvPr/>
          </p:nvSpPr>
          <p:spPr>
            <a:xfrm>
              <a:off x="240741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6" name="object 4806"/>
            <p:cNvSpPr/>
            <p:nvPr/>
          </p:nvSpPr>
          <p:spPr>
            <a:xfrm>
              <a:off x="240766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7" name="object 4807"/>
            <p:cNvSpPr/>
            <p:nvPr/>
          </p:nvSpPr>
          <p:spPr>
            <a:xfrm>
              <a:off x="240766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8" name="object 4808"/>
            <p:cNvSpPr/>
            <p:nvPr/>
          </p:nvSpPr>
          <p:spPr>
            <a:xfrm>
              <a:off x="240779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9" name="object 4809"/>
            <p:cNvSpPr/>
            <p:nvPr/>
          </p:nvSpPr>
          <p:spPr>
            <a:xfrm>
              <a:off x="2407917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0" name="object 4810"/>
            <p:cNvSpPr/>
            <p:nvPr/>
          </p:nvSpPr>
          <p:spPr>
            <a:xfrm>
              <a:off x="2408044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1" name="object 4811"/>
            <p:cNvSpPr/>
            <p:nvPr/>
          </p:nvSpPr>
          <p:spPr>
            <a:xfrm>
              <a:off x="2408170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2" name="object 4812"/>
            <p:cNvSpPr/>
            <p:nvPr/>
          </p:nvSpPr>
          <p:spPr>
            <a:xfrm>
              <a:off x="240829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3" name="object 4813"/>
            <p:cNvSpPr/>
            <p:nvPr/>
          </p:nvSpPr>
          <p:spPr>
            <a:xfrm>
              <a:off x="240918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4" name="object 4814"/>
            <p:cNvSpPr/>
            <p:nvPr/>
          </p:nvSpPr>
          <p:spPr>
            <a:xfrm>
              <a:off x="241019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5" name="object 4815"/>
            <p:cNvSpPr/>
            <p:nvPr/>
          </p:nvSpPr>
          <p:spPr>
            <a:xfrm>
              <a:off x="2410452" y="425247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08"/>
                  </a:moveTo>
                  <a:lnTo>
                    <a:pt x="887" y="70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6" name="object 4816"/>
            <p:cNvSpPr/>
            <p:nvPr/>
          </p:nvSpPr>
          <p:spPr>
            <a:xfrm>
              <a:off x="2410705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7" name="object 4817"/>
            <p:cNvSpPr/>
            <p:nvPr/>
          </p:nvSpPr>
          <p:spPr>
            <a:xfrm>
              <a:off x="241171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8" name="object 4818"/>
            <p:cNvSpPr/>
            <p:nvPr/>
          </p:nvSpPr>
          <p:spPr>
            <a:xfrm>
              <a:off x="241285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9" name="object 4819"/>
            <p:cNvSpPr/>
            <p:nvPr/>
          </p:nvSpPr>
          <p:spPr>
            <a:xfrm>
              <a:off x="241298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20" name="object 4820"/>
            <p:cNvSpPr/>
            <p:nvPr/>
          </p:nvSpPr>
          <p:spPr>
            <a:xfrm>
              <a:off x="2413113" y="42532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21" name="object 4821"/>
            <p:cNvSpPr/>
            <p:nvPr/>
          </p:nvSpPr>
          <p:spPr>
            <a:xfrm>
              <a:off x="2413366" y="42536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22" name="object 4822"/>
            <p:cNvSpPr/>
            <p:nvPr/>
          </p:nvSpPr>
          <p:spPr>
            <a:xfrm>
              <a:off x="2413493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23" name="object 4823"/>
            <p:cNvSpPr/>
            <p:nvPr/>
          </p:nvSpPr>
          <p:spPr>
            <a:xfrm>
              <a:off x="241349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24" name="object 4824"/>
            <p:cNvSpPr/>
            <p:nvPr/>
          </p:nvSpPr>
          <p:spPr>
            <a:xfrm>
              <a:off x="241387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25" name="object 4825"/>
            <p:cNvSpPr/>
            <p:nvPr/>
          </p:nvSpPr>
          <p:spPr>
            <a:xfrm>
              <a:off x="241450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26" name="object 4826"/>
            <p:cNvSpPr/>
            <p:nvPr/>
          </p:nvSpPr>
          <p:spPr>
            <a:xfrm>
              <a:off x="241552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27" name="object 4827"/>
            <p:cNvSpPr/>
            <p:nvPr/>
          </p:nvSpPr>
          <p:spPr>
            <a:xfrm>
              <a:off x="2415774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28" name="object 4828"/>
            <p:cNvSpPr/>
            <p:nvPr/>
          </p:nvSpPr>
          <p:spPr>
            <a:xfrm>
              <a:off x="2415901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29" name="object 4829"/>
            <p:cNvSpPr/>
            <p:nvPr/>
          </p:nvSpPr>
          <p:spPr>
            <a:xfrm>
              <a:off x="2416154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0" name="object 4830"/>
            <p:cNvSpPr/>
            <p:nvPr/>
          </p:nvSpPr>
          <p:spPr>
            <a:xfrm>
              <a:off x="241780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1" name="object 4831"/>
            <p:cNvSpPr/>
            <p:nvPr/>
          </p:nvSpPr>
          <p:spPr>
            <a:xfrm>
              <a:off x="241818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2" name="object 4832"/>
            <p:cNvSpPr/>
            <p:nvPr/>
          </p:nvSpPr>
          <p:spPr>
            <a:xfrm>
              <a:off x="241830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3" name="object 4833"/>
            <p:cNvSpPr/>
            <p:nvPr/>
          </p:nvSpPr>
          <p:spPr>
            <a:xfrm>
              <a:off x="2418436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4" name="object 4834"/>
            <p:cNvSpPr/>
            <p:nvPr/>
          </p:nvSpPr>
          <p:spPr>
            <a:xfrm>
              <a:off x="2417675" y="4253833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5" name="object 4835"/>
            <p:cNvSpPr/>
            <p:nvPr/>
          </p:nvSpPr>
          <p:spPr>
            <a:xfrm>
              <a:off x="241881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6" name="object 4836"/>
            <p:cNvSpPr/>
            <p:nvPr/>
          </p:nvSpPr>
          <p:spPr>
            <a:xfrm>
              <a:off x="241944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7" name="object 4837"/>
            <p:cNvSpPr/>
            <p:nvPr/>
          </p:nvSpPr>
          <p:spPr>
            <a:xfrm>
              <a:off x="242084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8" name="object 4838"/>
            <p:cNvSpPr/>
            <p:nvPr/>
          </p:nvSpPr>
          <p:spPr>
            <a:xfrm>
              <a:off x="242097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9" name="object 4839"/>
            <p:cNvSpPr/>
            <p:nvPr/>
          </p:nvSpPr>
          <p:spPr>
            <a:xfrm>
              <a:off x="2421224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0" name="object 4840"/>
            <p:cNvSpPr/>
            <p:nvPr/>
          </p:nvSpPr>
          <p:spPr>
            <a:xfrm>
              <a:off x="2421350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1" name="object 4841"/>
            <p:cNvSpPr/>
            <p:nvPr/>
          </p:nvSpPr>
          <p:spPr>
            <a:xfrm>
              <a:off x="2423505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2" name="object 4842"/>
            <p:cNvSpPr/>
            <p:nvPr/>
          </p:nvSpPr>
          <p:spPr>
            <a:xfrm>
              <a:off x="2423758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3" name="object 4843"/>
            <p:cNvSpPr/>
            <p:nvPr/>
          </p:nvSpPr>
          <p:spPr>
            <a:xfrm>
              <a:off x="2423885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4" name="object 4844"/>
            <p:cNvSpPr/>
            <p:nvPr/>
          </p:nvSpPr>
          <p:spPr>
            <a:xfrm>
              <a:off x="242401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5" name="object 4845"/>
            <p:cNvSpPr/>
            <p:nvPr/>
          </p:nvSpPr>
          <p:spPr>
            <a:xfrm>
              <a:off x="242616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6" name="object 4846"/>
            <p:cNvSpPr/>
            <p:nvPr/>
          </p:nvSpPr>
          <p:spPr>
            <a:xfrm>
              <a:off x="2425532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7" name="object 4847"/>
            <p:cNvSpPr/>
            <p:nvPr/>
          </p:nvSpPr>
          <p:spPr>
            <a:xfrm>
              <a:off x="2426673" y="42536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8" name="object 4848"/>
            <p:cNvSpPr/>
            <p:nvPr/>
          </p:nvSpPr>
          <p:spPr>
            <a:xfrm>
              <a:off x="242730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9" name="object 4849"/>
            <p:cNvSpPr/>
            <p:nvPr/>
          </p:nvSpPr>
          <p:spPr>
            <a:xfrm>
              <a:off x="242781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0" name="object 4850"/>
            <p:cNvSpPr/>
            <p:nvPr/>
          </p:nvSpPr>
          <p:spPr>
            <a:xfrm>
              <a:off x="242857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1" name="object 4851"/>
            <p:cNvSpPr/>
            <p:nvPr/>
          </p:nvSpPr>
          <p:spPr>
            <a:xfrm>
              <a:off x="242882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2" name="object 4852"/>
            <p:cNvSpPr/>
            <p:nvPr/>
          </p:nvSpPr>
          <p:spPr>
            <a:xfrm>
              <a:off x="2428954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3" name="object 4853"/>
            <p:cNvSpPr/>
            <p:nvPr/>
          </p:nvSpPr>
          <p:spPr>
            <a:xfrm>
              <a:off x="2429207" y="42535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4" name="object 4854"/>
            <p:cNvSpPr/>
            <p:nvPr/>
          </p:nvSpPr>
          <p:spPr>
            <a:xfrm>
              <a:off x="2429334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5" name="object 4855"/>
            <p:cNvSpPr/>
            <p:nvPr/>
          </p:nvSpPr>
          <p:spPr>
            <a:xfrm>
              <a:off x="242996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6" name="object 4856"/>
            <p:cNvSpPr/>
            <p:nvPr/>
          </p:nvSpPr>
          <p:spPr>
            <a:xfrm>
              <a:off x="243047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7" name="object 4857"/>
            <p:cNvSpPr/>
            <p:nvPr/>
          </p:nvSpPr>
          <p:spPr>
            <a:xfrm>
              <a:off x="243110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8" name="object 4858"/>
            <p:cNvSpPr/>
            <p:nvPr/>
          </p:nvSpPr>
          <p:spPr>
            <a:xfrm>
              <a:off x="2431489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9" name="object 4859"/>
            <p:cNvSpPr/>
            <p:nvPr/>
          </p:nvSpPr>
          <p:spPr>
            <a:xfrm>
              <a:off x="2431615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0" name="object 4860"/>
            <p:cNvSpPr/>
            <p:nvPr/>
          </p:nvSpPr>
          <p:spPr>
            <a:xfrm>
              <a:off x="2431869" y="42535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1" name="object 4861"/>
            <p:cNvSpPr/>
            <p:nvPr/>
          </p:nvSpPr>
          <p:spPr>
            <a:xfrm>
              <a:off x="2431869" y="42533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2" name="object 4862"/>
            <p:cNvSpPr/>
            <p:nvPr/>
          </p:nvSpPr>
          <p:spPr>
            <a:xfrm>
              <a:off x="243250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3" name="object 4863"/>
            <p:cNvSpPr/>
            <p:nvPr/>
          </p:nvSpPr>
          <p:spPr>
            <a:xfrm>
              <a:off x="243275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4" name="object 4864"/>
            <p:cNvSpPr/>
            <p:nvPr/>
          </p:nvSpPr>
          <p:spPr>
            <a:xfrm>
              <a:off x="2433389" y="42534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5" name="object 4865"/>
            <p:cNvSpPr/>
            <p:nvPr/>
          </p:nvSpPr>
          <p:spPr>
            <a:xfrm>
              <a:off x="243389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6" name="object 4866"/>
            <p:cNvSpPr/>
            <p:nvPr/>
          </p:nvSpPr>
          <p:spPr>
            <a:xfrm>
              <a:off x="2434150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7" name="object 4867"/>
            <p:cNvSpPr/>
            <p:nvPr/>
          </p:nvSpPr>
          <p:spPr>
            <a:xfrm>
              <a:off x="2434277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8" name="object 4868"/>
            <p:cNvSpPr/>
            <p:nvPr/>
          </p:nvSpPr>
          <p:spPr>
            <a:xfrm>
              <a:off x="2433643" y="425381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6"/>
                  </a:moveTo>
                  <a:lnTo>
                    <a:pt x="1774" y="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9" name="object 4869"/>
            <p:cNvSpPr/>
            <p:nvPr/>
          </p:nvSpPr>
          <p:spPr>
            <a:xfrm>
              <a:off x="243478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0" name="object 4870"/>
            <p:cNvSpPr/>
            <p:nvPr/>
          </p:nvSpPr>
          <p:spPr>
            <a:xfrm>
              <a:off x="243516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1" name="object 4871"/>
            <p:cNvSpPr/>
            <p:nvPr/>
          </p:nvSpPr>
          <p:spPr>
            <a:xfrm>
              <a:off x="2435164" y="4253878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760" y="0"/>
                  </a:moveTo>
                  <a:lnTo>
                    <a:pt x="253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2" name="object 4872"/>
            <p:cNvSpPr/>
            <p:nvPr/>
          </p:nvSpPr>
          <p:spPr>
            <a:xfrm>
              <a:off x="2437065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3" name="object 4873"/>
            <p:cNvSpPr/>
            <p:nvPr/>
          </p:nvSpPr>
          <p:spPr>
            <a:xfrm>
              <a:off x="2437191" y="42536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4" name="object 4874"/>
            <p:cNvSpPr/>
            <p:nvPr/>
          </p:nvSpPr>
          <p:spPr>
            <a:xfrm>
              <a:off x="243731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5" name="object 4875"/>
            <p:cNvSpPr/>
            <p:nvPr/>
          </p:nvSpPr>
          <p:spPr>
            <a:xfrm>
              <a:off x="243820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6" name="object 4876"/>
            <p:cNvSpPr/>
            <p:nvPr/>
          </p:nvSpPr>
          <p:spPr>
            <a:xfrm>
              <a:off x="243934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7" name="object 4877"/>
            <p:cNvSpPr/>
            <p:nvPr/>
          </p:nvSpPr>
          <p:spPr>
            <a:xfrm>
              <a:off x="2439726" y="42535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8" name="object 4878"/>
            <p:cNvSpPr/>
            <p:nvPr/>
          </p:nvSpPr>
          <p:spPr>
            <a:xfrm>
              <a:off x="243997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9" name="object 4879"/>
            <p:cNvSpPr/>
            <p:nvPr/>
          </p:nvSpPr>
          <p:spPr>
            <a:xfrm>
              <a:off x="244036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0" name="object 4880"/>
            <p:cNvSpPr/>
            <p:nvPr/>
          </p:nvSpPr>
          <p:spPr>
            <a:xfrm>
              <a:off x="244086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1" name="object 4881"/>
            <p:cNvSpPr/>
            <p:nvPr/>
          </p:nvSpPr>
          <p:spPr>
            <a:xfrm>
              <a:off x="244200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2" name="object 4882"/>
            <p:cNvSpPr/>
            <p:nvPr/>
          </p:nvSpPr>
          <p:spPr>
            <a:xfrm>
              <a:off x="2442260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3" name="object 4883"/>
            <p:cNvSpPr/>
            <p:nvPr/>
          </p:nvSpPr>
          <p:spPr>
            <a:xfrm>
              <a:off x="244238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4" name="object 4884"/>
            <p:cNvSpPr/>
            <p:nvPr/>
          </p:nvSpPr>
          <p:spPr>
            <a:xfrm>
              <a:off x="2442387" y="42533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5" name="object 4885"/>
            <p:cNvSpPr/>
            <p:nvPr/>
          </p:nvSpPr>
          <p:spPr>
            <a:xfrm>
              <a:off x="244264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6" name="object 4886"/>
            <p:cNvSpPr/>
            <p:nvPr/>
          </p:nvSpPr>
          <p:spPr>
            <a:xfrm>
              <a:off x="244454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7" name="object 4887"/>
            <p:cNvSpPr/>
            <p:nvPr/>
          </p:nvSpPr>
          <p:spPr>
            <a:xfrm>
              <a:off x="2443908" y="425386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8" name="object 4888"/>
            <p:cNvSpPr/>
            <p:nvPr/>
          </p:nvSpPr>
          <p:spPr>
            <a:xfrm>
              <a:off x="2444922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9" name="object 4889"/>
            <p:cNvSpPr/>
            <p:nvPr/>
          </p:nvSpPr>
          <p:spPr>
            <a:xfrm>
              <a:off x="2445048" y="42535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0" name="object 4890"/>
            <p:cNvSpPr/>
            <p:nvPr/>
          </p:nvSpPr>
          <p:spPr>
            <a:xfrm>
              <a:off x="244530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1" name="object 4891"/>
            <p:cNvSpPr/>
            <p:nvPr/>
          </p:nvSpPr>
          <p:spPr>
            <a:xfrm>
              <a:off x="244682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2" name="object 4892"/>
            <p:cNvSpPr/>
            <p:nvPr/>
          </p:nvSpPr>
          <p:spPr>
            <a:xfrm>
              <a:off x="244720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3" name="object 4893"/>
            <p:cNvSpPr/>
            <p:nvPr/>
          </p:nvSpPr>
          <p:spPr>
            <a:xfrm>
              <a:off x="2447456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4" name="object 4894"/>
            <p:cNvSpPr/>
            <p:nvPr/>
          </p:nvSpPr>
          <p:spPr>
            <a:xfrm>
              <a:off x="2447583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5" name="object 4895"/>
            <p:cNvSpPr/>
            <p:nvPr/>
          </p:nvSpPr>
          <p:spPr>
            <a:xfrm>
              <a:off x="2447710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6" name="object 4896"/>
            <p:cNvSpPr/>
            <p:nvPr/>
          </p:nvSpPr>
          <p:spPr>
            <a:xfrm>
              <a:off x="244834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7" name="object 4897"/>
            <p:cNvSpPr/>
            <p:nvPr/>
          </p:nvSpPr>
          <p:spPr>
            <a:xfrm>
              <a:off x="244961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8" name="object 4898"/>
            <p:cNvSpPr/>
            <p:nvPr/>
          </p:nvSpPr>
          <p:spPr>
            <a:xfrm>
              <a:off x="244999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9" name="object 4899"/>
            <p:cNvSpPr/>
            <p:nvPr/>
          </p:nvSpPr>
          <p:spPr>
            <a:xfrm>
              <a:off x="2449991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0" name="object 4900"/>
            <p:cNvSpPr/>
            <p:nvPr/>
          </p:nvSpPr>
          <p:spPr>
            <a:xfrm>
              <a:off x="2450244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1" name="object 4901"/>
            <p:cNvSpPr/>
            <p:nvPr/>
          </p:nvSpPr>
          <p:spPr>
            <a:xfrm>
              <a:off x="2450371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2" name="object 4902"/>
            <p:cNvSpPr/>
            <p:nvPr/>
          </p:nvSpPr>
          <p:spPr>
            <a:xfrm>
              <a:off x="2452526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3" name="object 4903"/>
            <p:cNvSpPr/>
            <p:nvPr/>
          </p:nvSpPr>
          <p:spPr>
            <a:xfrm>
              <a:off x="2452652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4" name="object 4904"/>
            <p:cNvSpPr/>
            <p:nvPr/>
          </p:nvSpPr>
          <p:spPr>
            <a:xfrm>
              <a:off x="245277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5" name="object 4905"/>
            <p:cNvSpPr/>
            <p:nvPr/>
          </p:nvSpPr>
          <p:spPr>
            <a:xfrm>
              <a:off x="2453032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6" name="object 4906"/>
            <p:cNvSpPr/>
            <p:nvPr/>
          </p:nvSpPr>
          <p:spPr>
            <a:xfrm>
              <a:off x="245480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7" name="object 4907"/>
            <p:cNvSpPr/>
            <p:nvPr/>
          </p:nvSpPr>
          <p:spPr>
            <a:xfrm>
              <a:off x="2455187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8" name="object 4908"/>
            <p:cNvSpPr/>
            <p:nvPr/>
          </p:nvSpPr>
          <p:spPr>
            <a:xfrm>
              <a:off x="2455314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9" name="object 4909"/>
            <p:cNvSpPr/>
            <p:nvPr/>
          </p:nvSpPr>
          <p:spPr>
            <a:xfrm>
              <a:off x="2455567" y="42534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0" name="object 4910"/>
            <p:cNvSpPr/>
            <p:nvPr/>
          </p:nvSpPr>
          <p:spPr>
            <a:xfrm>
              <a:off x="2455694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1" name="object 4911"/>
            <p:cNvSpPr/>
            <p:nvPr/>
          </p:nvSpPr>
          <p:spPr>
            <a:xfrm>
              <a:off x="245645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2" name="object 4912"/>
            <p:cNvSpPr/>
            <p:nvPr/>
          </p:nvSpPr>
          <p:spPr>
            <a:xfrm>
              <a:off x="245759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3" name="object 4913"/>
            <p:cNvSpPr/>
            <p:nvPr/>
          </p:nvSpPr>
          <p:spPr>
            <a:xfrm>
              <a:off x="2457848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4" name="object 4914"/>
            <p:cNvSpPr/>
            <p:nvPr/>
          </p:nvSpPr>
          <p:spPr>
            <a:xfrm>
              <a:off x="245797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5" name="object 4915"/>
            <p:cNvSpPr/>
            <p:nvPr/>
          </p:nvSpPr>
          <p:spPr>
            <a:xfrm>
              <a:off x="2458102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6" name="object 4916"/>
            <p:cNvSpPr/>
            <p:nvPr/>
          </p:nvSpPr>
          <p:spPr>
            <a:xfrm>
              <a:off x="2458228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7" name="object 4917"/>
            <p:cNvSpPr/>
            <p:nvPr/>
          </p:nvSpPr>
          <p:spPr>
            <a:xfrm>
              <a:off x="245835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8" name="object 4918"/>
            <p:cNvSpPr/>
            <p:nvPr/>
          </p:nvSpPr>
          <p:spPr>
            <a:xfrm>
              <a:off x="2459369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9" name="object 4919"/>
            <p:cNvSpPr/>
            <p:nvPr/>
          </p:nvSpPr>
          <p:spPr>
            <a:xfrm>
              <a:off x="2459622" y="425387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0" name="object 4920"/>
            <p:cNvSpPr/>
            <p:nvPr/>
          </p:nvSpPr>
          <p:spPr>
            <a:xfrm>
              <a:off x="2460890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1" name="object 4921"/>
            <p:cNvSpPr/>
            <p:nvPr/>
          </p:nvSpPr>
          <p:spPr>
            <a:xfrm>
              <a:off x="246101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2" name="object 4922"/>
            <p:cNvSpPr/>
            <p:nvPr/>
          </p:nvSpPr>
          <p:spPr>
            <a:xfrm>
              <a:off x="246190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3" name="object 4923"/>
            <p:cNvSpPr/>
            <p:nvPr/>
          </p:nvSpPr>
          <p:spPr>
            <a:xfrm>
              <a:off x="246279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4" name="object 4924"/>
            <p:cNvSpPr/>
            <p:nvPr/>
          </p:nvSpPr>
          <p:spPr>
            <a:xfrm>
              <a:off x="246304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5" name="object 4925"/>
            <p:cNvSpPr/>
            <p:nvPr/>
          </p:nvSpPr>
          <p:spPr>
            <a:xfrm>
              <a:off x="246317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6" name="object 4926"/>
            <p:cNvSpPr/>
            <p:nvPr/>
          </p:nvSpPr>
          <p:spPr>
            <a:xfrm>
              <a:off x="2463424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7" name="object 4927"/>
            <p:cNvSpPr/>
            <p:nvPr/>
          </p:nvSpPr>
          <p:spPr>
            <a:xfrm>
              <a:off x="246355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8" name="object 4928"/>
            <p:cNvSpPr/>
            <p:nvPr/>
          </p:nvSpPr>
          <p:spPr>
            <a:xfrm>
              <a:off x="246418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9" name="object 4929"/>
            <p:cNvSpPr/>
            <p:nvPr/>
          </p:nvSpPr>
          <p:spPr>
            <a:xfrm>
              <a:off x="246570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0" name="object 4930"/>
            <p:cNvSpPr/>
            <p:nvPr/>
          </p:nvSpPr>
          <p:spPr>
            <a:xfrm>
              <a:off x="2465832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1" name="object 4931"/>
            <p:cNvSpPr/>
            <p:nvPr/>
          </p:nvSpPr>
          <p:spPr>
            <a:xfrm>
              <a:off x="2465959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2" name="object 4932"/>
            <p:cNvSpPr/>
            <p:nvPr/>
          </p:nvSpPr>
          <p:spPr>
            <a:xfrm>
              <a:off x="2466086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3" name="object 4933"/>
            <p:cNvSpPr/>
            <p:nvPr/>
          </p:nvSpPr>
          <p:spPr>
            <a:xfrm>
              <a:off x="246621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4" name="object 4934"/>
            <p:cNvSpPr/>
            <p:nvPr/>
          </p:nvSpPr>
          <p:spPr>
            <a:xfrm>
              <a:off x="2468367" y="425309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5" name="object 4935"/>
            <p:cNvSpPr/>
            <p:nvPr/>
          </p:nvSpPr>
          <p:spPr>
            <a:xfrm>
              <a:off x="2468747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6" name="object 4936"/>
            <p:cNvSpPr/>
            <p:nvPr/>
          </p:nvSpPr>
          <p:spPr>
            <a:xfrm>
              <a:off x="246887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7" name="object 4937"/>
            <p:cNvSpPr/>
            <p:nvPr/>
          </p:nvSpPr>
          <p:spPr>
            <a:xfrm>
              <a:off x="246938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8" name="object 4938"/>
            <p:cNvSpPr/>
            <p:nvPr/>
          </p:nvSpPr>
          <p:spPr>
            <a:xfrm>
              <a:off x="246963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9" name="object 4939"/>
            <p:cNvSpPr/>
            <p:nvPr/>
          </p:nvSpPr>
          <p:spPr>
            <a:xfrm>
              <a:off x="2471028" y="42534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0" name="object 4940"/>
            <p:cNvSpPr/>
            <p:nvPr/>
          </p:nvSpPr>
          <p:spPr>
            <a:xfrm>
              <a:off x="247115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1" name="object 4941"/>
            <p:cNvSpPr/>
            <p:nvPr/>
          </p:nvSpPr>
          <p:spPr>
            <a:xfrm>
              <a:off x="2471281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2" name="object 4942"/>
            <p:cNvSpPr/>
            <p:nvPr/>
          </p:nvSpPr>
          <p:spPr>
            <a:xfrm>
              <a:off x="247153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3" name="object 4943"/>
            <p:cNvSpPr/>
            <p:nvPr/>
          </p:nvSpPr>
          <p:spPr>
            <a:xfrm>
              <a:off x="2473689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4" name="object 4944"/>
            <p:cNvSpPr/>
            <p:nvPr/>
          </p:nvSpPr>
          <p:spPr>
            <a:xfrm>
              <a:off x="247381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5" name="object 4945"/>
            <p:cNvSpPr/>
            <p:nvPr/>
          </p:nvSpPr>
          <p:spPr>
            <a:xfrm>
              <a:off x="2473943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6" name="object 4946"/>
            <p:cNvSpPr/>
            <p:nvPr/>
          </p:nvSpPr>
          <p:spPr>
            <a:xfrm>
              <a:off x="2474069" y="425224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22"/>
                  </a:moveTo>
                  <a:lnTo>
                    <a:pt x="887" y="82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7" name="object 4947"/>
            <p:cNvSpPr/>
            <p:nvPr/>
          </p:nvSpPr>
          <p:spPr>
            <a:xfrm>
              <a:off x="247495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8" name="object 4948"/>
            <p:cNvSpPr/>
            <p:nvPr/>
          </p:nvSpPr>
          <p:spPr>
            <a:xfrm>
              <a:off x="247584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9" name="object 4949"/>
            <p:cNvSpPr/>
            <p:nvPr/>
          </p:nvSpPr>
          <p:spPr>
            <a:xfrm>
              <a:off x="2476224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0" name="object 4950"/>
            <p:cNvSpPr/>
            <p:nvPr/>
          </p:nvSpPr>
          <p:spPr>
            <a:xfrm>
              <a:off x="2475590" y="425386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1" name="object 4951"/>
            <p:cNvSpPr/>
            <p:nvPr/>
          </p:nvSpPr>
          <p:spPr>
            <a:xfrm>
              <a:off x="2476731" y="42532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2" name="object 4952"/>
            <p:cNvSpPr/>
            <p:nvPr/>
          </p:nvSpPr>
          <p:spPr>
            <a:xfrm>
              <a:off x="2476857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3" name="object 4953"/>
            <p:cNvSpPr/>
            <p:nvPr/>
          </p:nvSpPr>
          <p:spPr>
            <a:xfrm>
              <a:off x="247774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4" name="object 4954"/>
            <p:cNvSpPr/>
            <p:nvPr/>
          </p:nvSpPr>
          <p:spPr>
            <a:xfrm>
              <a:off x="247888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5" name="object 4955"/>
            <p:cNvSpPr/>
            <p:nvPr/>
          </p:nvSpPr>
          <p:spPr>
            <a:xfrm>
              <a:off x="2479139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6" name="object 4956"/>
            <p:cNvSpPr/>
            <p:nvPr/>
          </p:nvSpPr>
          <p:spPr>
            <a:xfrm>
              <a:off x="2479392" y="425251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89"/>
                  </a:moveTo>
                  <a:lnTo>
                    <a:pt x="887" y="68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7" name="object 4957"/>
            <p:cNvSpPr/>
            <p:nvPr/>
          </p:nvSpPr>
          <p:spPr>
            <a:xfrm>
              <a:off x="247964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8" name="object 4958"/>
            <p:cNvSpPr/>
            <p:nvPr/>
          </p:nvSpPr>
          <p:spPr>
            <a:xfrm>
              <a:off x="248040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9" name="object 4959"/>
            <p:cNvSpPr/>
            <p:nvPr/>
          </p:nvSpPr>
          <p:spPr>
            <a:xfrm>
              <a:off x="2480533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0" name="object 4960"/>
            <p:cNvSpPr/>
            <p:nvPr/>
          </p:nvSpPr>
          <p:spPr>
            <a:xfrm>
              <a:off x="2481800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1" name="object 4961"/>
            <p:cNvSpPr/>
            <p:nvPr/>
          </p:nvSpPr>
          <p:spPr>
            <a:xfrm>
              <a:off x="2482053" y="42533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2" name="object 4962"/>
            <p:cNvSpPr/>
            <p:nvPr/>
          </p:nvSpPr>
          <p:spPr>
            <a:xfrm>
              <a:off x="2482180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3" name="object 4963"/>
            <p:cNvSpPr/>
            <p:nvPr/>
          </p:nvSpPr>
          <p:spPr>
            <a:xfrm>
              <a:off x="248420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4" name="object 4964"/>
            <p:cNvSpPr/>
            <p:nvPr/>
          </p:nvSpPr>
          <p:spPr>
            <a:xfrm>
              <a:off x="248446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5" name="object 4965"/>
            <p:cNvSpPr/>
            <p:nvPr/>
          </p:nvSpPr>
          <p:spPr>
            <a:xfrm>
              <a:off x="2484588" y="425306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1"/>
                  </a:moveTo>
                  <a:lnTo>
                    <a:pt x="887" y="41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6" name="object 4966"/>
            <p:cNvSpPr/>
            <p:nvPr/>
          </p:nvSpPr>
          <p:spPr>
            <a:xfrm>
              <a:off x="248484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7" name="object 4967"/>
            <p:cNvSpPr/>
            <p:nvPr/>
          </p:nvSpPr>
          <p:spPr>
            <a:xfrm>
              <a:off x="2485095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8" name="object 4968"/>
            <p:cNvSpPr/>
            <p:nvPr/>
          </p:nvSpPr>
          <p:spPr>
            <a:xfrm>
              <a:off x="248560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9" name="object 4969"/>
            <p:cNvSpPr/>
            <p:nvPr/>
          </p:nvSpPr>
          <p:spPr>
            <a:xfrm>
              <a:off x="248674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0" name="object 4970"/>
            <p:cNvSpPr/>
            <p:nvPr/>
          </p:nvSpPr>
          <p:spPr>
            <a:xfrm>
              <a:off x="2486869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1" name="object 4971"/>
            <p:cNvSpPr/>
            <p:nvPr/>
          </p:nvSpPr>
          <p:spPr>
            <a:xfrm>
              <a:off x="2486996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2" name="object 4972"/>
            <p:cNvSpPr/>
            <p:nvPr/>
          </p:nvSpPr>
          <p:spPr>
            <a:xfrm>
              <a:off x="2487122" y="425352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3" name="object 4973"/>
            <p:cNvSpPr/>
            <p:nvPr/>
          </p:nvSpPr>
          <p:spPr>
            <a:xfrm>
              <a:off x="2487249" y="42535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4" name="object 4974"/>
            <p:cNvSpPr/>
            <p:nvPr/>
          </p:nvSpPr>
          <p:spPr>
            <a:xfrm>
              <a:off x="248750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5" name="object 4975"/>
            <p:cNvSpPr/>
            <p:nvPr/>
          </p:nvSpPr>
          <p:spPr>
            <a:xfrm>
              <a:off x="248775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6" name="object 4976"/>
            <p:cNvSpPr/>
            <p:nvPr/>
          </p:nvSpPr>
          <p:spPr>
            <a:xfrm>
              <a:off x="248940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7" name="object 4977"/>
            <p:cNvSpPr/>
            <p:nvPr/>
          </p:nvSpPr>
          <p:spPr>
            <a:xfrm>
              <a:off x="2489530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8" name="object 4978"/>
            <p:cNvSpPr/>
            <p:nvPr/>
          </p:nvSpPr>
          <p:spPr>
            <a:xfrm>
              <a:off x="2488897" y="4253808"/>
              <a:ext cx="1905" cy="635"/>
            </a:xfrm>
            <a:custGeom>
              <a:avLst/>
              <a:gdLst/>
              <a:ahLst/>
              <a:cxnLst/>
              <a:rect l="l" t="t" r="r" b="b"/>
              <a:pathLst>
                <a:path w="1905" h="635">
                  <a:moveTo>
                    <a:pt x="0" y="0"/>
                  </a:moveTo>
                  <a:lnTo>
                    <a:pt x="1774" y="0"/>
                  </a:lnTo>
                </a:path>
                <a:path w="1905" h="635">
                  <a:moveTo>
                    <a:pt x="126" y="12"/>
                  </a:moveTo>
                  <a:lnTo>
                    <a:pt x="1900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9" name="object 4979"/>
            <p:cNvSpPr/>
            <p:nvPr/>
          </p:nvSpPr>
          <p:spPr>
            <a:xfrm>
              <a:off x="249016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0" name="object 4980"/>
            <p:cNvSpPr/>
            <p:nvPr/>
          </p:nvSpPr>
          <p:spPr>
            <a:xfrm>
              <a:off x="249181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1" name="object 4981"/>
            <p:cNvSpPr/>
            <p:nvPr/>
          </p:nvSpPr>
          <p:spPr>
            <a:xfrm>
              <a:off x="2492192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2" name="object 4982"/>
            <p:cNvSpPr/>
            <p:nvPr/>
          </p:nvSpPr>
          <p:spPr>
            <a:xfrm>
              <a:off x="2492445" y="42533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3" name="object 4983"/>
            <p:cNvSpPr/>
            <p:nvPr/>
          </p:nvSpPr>
          <p:spPr>
            <a:xfrm>
              <a:off x="249257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4" name="object 4984"/>
            <p:cNvSpPr/>
            <p:nvPr/>
          </p:nvSpPr>
          <p:spPr>
            <a:xfrm>
              <a:off x="249307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5" name="object 4985"/>
            <p:cNvSpPr/>
            <p:nvPr/>
          </p:nvSpPr>
          <p:spPr>
            <a:xfrm>
              <a:off x="249460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6" name="object 4986"/>
            <p:cNvSpPr/>
            <p:nvPr/>
          </p:nvSpPr>
          <p:spPr>
            <a:xfrm>
              <a:off x="2494853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7" name="object 4987"/>
            <p:cNvSpPr/>
            <p:nvPr/>
          </p:nvSpPr>
          <p:spPr>
            <a:xfrm>
              <a:off x="2495106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8" name="object 4988"/>
            <p:cNvSpPr/>
            <p:nvPr/>
          </p:nvSpPr>
          <p:spPr>
            <a:xfrm>
              <a:off x="249523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9" name="object 4989"/>
            <p:cNvSpPr/>
            <p:nvPr/>
          </p:nvSpPr>
          <p:spPr>
            <a:xfrm>
              <a:off x="249612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0" name="object 4990"/>
            <p:cNvSpPr/>
            <p:nvPr/>
          </p:nvSpPr>
          <p:spPr>
            <a:xfrm>
              <a:off x="2497388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1" name="object 4991"/>
            <p:cNvSpPr/>
            <p:nvPr/>
          </p:nvSpPr>
          <p:spPr>
            <a:xfrm>
              <a:off x="2497641" y="42535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2" name="object 4992"/>
            <p:cNvSpPr/>
            <p:nvPr/>
          </p:nvSpPr>
          <p:spPr>
            <a:xfrm>
              <a:off x="2497768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3" name="object 4993"/>
            <p:cNvSpPr/>
            <p:nvPr/>
          </p:nvSpPr>
          <p:spPr>
            <a:xfrm>
              <a:off x="249852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4" name="object 4994"/>
            <p:cNvSpPr/>
            <p:nvPr/>
          </p:nvSpPr>
          <p:spPr>
            <a:xfrm>
              <a:off x="249903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5" name="object 4995"/>
            <p:cNvSpPr/>
            <p:nvPr/>
          </p:nvSpPr>
          <p:spPr>
            <a:xfrm>
              <a:off x="249928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6" name="object 4996"/>
            <p:cNvSpPr/>
            <p:nvPr/>
          </p:nvSpPr>
          <p:spPr>
            <a:xfrm>
              <a:off x="2499035" y="425387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7" name="object 4997"/>
            <p:cNvSpPr/>
            <p:nvPr/>
          </p:nvSpPr>
          <p:spPr>
            <a:xfrm>
              <a:off x="2500302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8" name="object 4998"/>
            <p:cNvSpPr/>
            <p:nvPr/>
          </p:nvSpPr>
          <p:spPr>
            <a:xfrm>
              <a:off x="2500429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9" name="object 4999"/>
            <p:cNvSpPr/>
            <p:nvPr/>
          </p:nvSpPr>
          <p:spPr>
            <a:xfrm>
              <a:off x="250118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0" name="object 5000"/>
            <p:cNvSpPr/>
            <p:nvPr/>
          </p:nvSpPr>
          <p:spPr>
            <a:xfrm>
              <a:off x="2502710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1" name="object 5001"/>
            <p:cNvSpPr/>
            <p:nvPr/>
          </p:nvSpPr>
          <p:spPr>
            <a:xfrm>
              <a:off x="2502837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2" name="object 5002"/>
            <p:cNvSpPr/>
            <p:nvPr/>
          </p:nvSpPr>
          <p:spPr>
            <a:xfrm>
              <a:off x="2503090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3" name="object 5003"/>
            <p:cNvSpPr/>
            <p:nvPr/>
          </p:nvSpPr>
          <p:spPr>
            <a:xfrm>
              <a:off x="250423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4" name="object 5004"/>
            <p:cNvSpPr/>
            <p:nvPr/>
          </p:nvSpPr>
          <p:spPr>
            <a:xfrm>
              <a:off x="250511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5" name="object 5005"/>
            <p:cNvSpPr/>
            <p:nvPr/>
          </p:nvSpPr>
          <p:spPr>
            <a:xfrm>
              <a:off x="2505245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6" name="object 5006"/>
            <p:cNvSpPr/>
            <p:nvPr/>
          </p:nvSpPr>
          <p:spPr>
            <a:xfrm>
              <a:off x="2505371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7" name="object 5007"/>
            <p:cNvSpPr/>
            <p:nvPr/>
          </p:nvSpPr>
          <p:spPr>
            <a:xfrm>
              <a:off x="2505625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8" name="object 5008"/>
            <p:cNvSpPr/>
            <p:nvPr/>
          </p:nvSpPr>
          <p:spPr>
            <a:xfrm>
              <a:off x="2505625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9" name="object 5009"/>
            <p:cNvSpPr/>
            <p:nvPr/>
          </p:nvSpPr>
          <p:spPr>
            <a:xfrm>
              <a:off x="250752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0" name="object 5010"/>
            <p:cNvSpPr/>
            <p:nvPr/>
          </p:nvSpPr>
          <p:spPr>
            <a:xfrm>
              <a:off x="250777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1" name="object 5011"/>
            <p:cNvSpPr/>
            <p:nvPr/>
          </p:nvSpPr>
          <p:spPr>
            <a:xfrm>
              <a:off x="2508033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2" name="object 5012"/>
            <p:cNvSpPr/>
            <p:nvPr/>
          </p:nvSpPr>
          <p:spPr>
            <a:xfrm>
              <a:off x="2508159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3" name="object 5013"/>
            <p:cNvSpPr/>
            <p:nvPr/>
          </p:nvSpPr>
          <p:spPr>
            <a:xfrm>
              <a:off x="2508286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4" name="object 5014"/>
            <p:cNvSpPr/>
            <p:nvPr/>
          </p:nvSpPr>
          <p:spPr>
            <a:xfrm>
              <a:off x="2508286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5" name="object 5015"/>
            <p:cNvSpPr/>
            <p:nvPr/>
          </p:nvSpPr>
          <p:spPr>
            <a:xfrm>
              <a:off x="2510441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6" name="object 5016"/>
            <p:cNvSpPr/>
            <p:nvPr/>
          </p:nvSpPr>
          <p:spPr>
            <a:xfrm>
              <a:off x="2510694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7" name="object 5017"/>
            <p:cNvSpPr/>
            <p:nvPr/>
          </p:nvSpPr>
          <p:spPr>
            <a:xfrm>
              <a:off x="2510821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8" name="object 5018"/>
            <p:cNvSpPr/>
            <p:nvPr/>
          </p:nvSpPr>
          <p:spPr>
            <a:xfrm>
              <a:off x="2510948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9" name="object 5019"/>
            <p:cNvSpPr/>
            <p:nvPr/>
          </p:nvSpPr>
          <p:spPr>
            <a:xfrm>
              <a:off x="2513102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0" name="object 5020"/>
            <p:cNvSpPr/>
            <p:nvPr/>
          </p:nvSpPr>
          <p:spPr>
            <a:xfrm>
              <a:off x="251322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1" name="object 5021"/>
            <p:cNvSpPr/>
            <p:nvPr/>
          </p:nvSpPr>
          <p:spPr>
            <a:xfrm>
              <a:off x="2513355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2" name="object 5022"/>
            <p:cNvSpPr/>
            <p:nvPr/>
          </p:nvSpPr>
          <p:spPr>
            <a:xfrm>
              <a:off x="2513482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3" name="object 5023"/>
            <p:cNvSpPr/>
            <p:nvPr/>
          </p:nvSpPr>
          <p:spPr>
            <a:xfrm>
              <a:off x="2513609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4" name="object 5024"/>
            <p:cNvSpPr/>
            <p:nvPr/>
          </p:nvSpPr>
          <p:spPr>
            <a:xfrm>
              <a:off x="251386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5" name="object 5025"/>
            <p:cNvSpPr/>
            <p:nvPr/>
          </p:nvSpPr>
          <p:spPr>
            <a:xfrm>
              <a:off x="251436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6" name="object 5026"/>
            <p:cNvSpPr/>
            <p:nvPr/>
          </p:nvSpPr>
          <p:spPr>
            <a:xfrm>
              <a:off x="2515510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7" name="object 5027"/>
            <p:cNvSpPr/>
            <p:nvPr/>
          </p:nvSpPr>
          <p:spPr>
            <a:xfrm>
              <a:off x="2515636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8" name="object 5028"/>
            <p:cNvSpPr/>
            <p:nvPr/>
          </p:nvSpPr>
          <p:spPr>
            <a:xfrm>
              <a:off x="2515003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9" name="object 5029"/>
            <p:cNvSpPr/>
            <p:nvPr/>
          </p:nvSpPr>
          <p:spPr>
            <a:xfrm>
              <a:off x="2516143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0" name="object 5030"/>
            <p:cNvSpPr/>
            <p:nvPr/>
          </p:nvSpPr>
          <p:spPr>
            <a:xfrm>
              <a:off x="2518171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1" name="object 5031"/>
            <p:cNvSpPr/>
            <p:nvPr/>
          </p:nvSpPr>
          <p:spPr>
            <a:xfrm>
              <a:off x="251829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2" name="object 5032"/>
            <p:cNvSpPr/>
            <p:nvPr/>
          </p:nvSpPr>
          <p:spPr>
            <a:xfrm>
              <a:off x="251842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3" name="object 5033"/>
            <p:cNvSpPr/>
            <p:nvPr/>
          </p:nvSpPr>
          <p:spPr>
            <a:xfrm>
              <a:off x="2518551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4" name="object 5034"/>
            <p:cNvSpPr/>
            <p:nvPr/>
          </p:nvSpPr>
          <p:spPr>
            <a:xfrm>
              <a:off x="2518805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5" name="object 5035"/>
            <p:cNvSpPr/>
            <p:nvPr/>
          </p:nvSpPr>
          <p:spPr>
            <a:xfrm>
              <a:off x="2518931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6" name="object 5036"/>
            <p:cNvSpPr/>
            <p:nvPr/>
          </p:nvSpPr>
          <p:spPr>
            <a:xfrm>
              <a:off x="251981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7" name="object 5037"/>
            <p:cNvSpPr/>
            <p:nvPr/>
          </p:nvSpPr>
          <p:spPr>
            <a:xfrm>
              <a:off x="2520832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8" name="object 5038"/>
            <p:cNvSpPr/>
            <p:nvPr/>
          </p:nvSpPr>
          <p:spPr>
            <a:xfrm>
              <a:off x="2521212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9" name="object 5039"/>
            <p:cNvSpPr/>
            <p:nvPr/>
          </p:nvSpPr>
          <p:spPr>
            <a:xfrm>
              <a:off x="2521466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0" name="object 5040"/>
            <p:cNvSpPr/>
            <p:nvPr/>
          </p:nvSpPr>
          <p:spPr>
            <a:xfrm>
              <a:off x="252159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1" name="object 5041"/>
            <p:cNvSpPr/>
            <p:nvPr/>
          </p:nvSpPr>
          <p:spPr>
            <a:xfrm>
              <a:off x="252210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2" name="object 5042"/>
            <p:cNvSpPr/>
            <p:nvPr/>
          </p:nvSpPr>
          <p:spPr>
            <a:xfrm>
              <a:off x="252248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3" name="object 5043"/>
            <p:cNvSpPr/>
            <p:nvPr/>
          </p:nvSpPr>
          <p:spPr>
            <a:xfrm>
              <a:off x="252349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4" name="object 5044"/>
            <p:cNvSpPr/>
            <p:nvPr/>
          </p:nvSpPr>
          <p:spPr>
            <a:xfrm>
              <a:off x="252374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5" name="object 5045"/>
            <p:cNvSpPr/>
            <p:nvPr/>
          </p:nvSpPr>
          <p:spPr>
            <a:xfrm>
              <a:off x="2523874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6" name="object 5046"/>
            <p:cNvSpPr/>
            <p:nvPr/>
          </p:nvSpPr>
          <p:spPr>
            <a:xfrm>
              <a:off x="2524127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7" name="object 5047"/>
            <p:cNvSpPr/>
            <p:nvPr/>
          </p:nvSpPr>
          <p:spPr>
            <a:xfrm>
              <a:off x="252425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8" name="object 5048"/>
            <p:cNvSpPr/>
            <p:nvPr/>
          </p:nvSpPr>
          <p:spPr>
            <a:xfrm>
              <a:off x="252577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9" name="object 5049"/>
            <p:cNvSpPr/>
            <p:nvPr/>
          </p:nvSpPr>
          <p:spPr>
            <a:xfrm>
              <a:off x="2526282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0" name="object 5050"/>
            <p:cNvSpPr/>
            <p:nvPr/>
          </p:nvSpPr>
          <p:spPr>
            <a:xfrm>
              <a:off x="2526408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1" name="object 5051"/>
            <p:cNvSpPr/>
            <p:nvPr/>
          </p:nvSpPr>
          <p:spPr>
            <a:xfrm>
              <a:off x="2526662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2" name="object 5052"/>
            <p:cNvSpPr/>
            <p:nvPr/>
          </p:nvSpPr>
          <p:spPr>
            <a:xfrm>
              <a:off x="2526789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3" name="object 5053"/>
            <p:cNvSpPr/>
            <p:nvPr/>
          </p:nvSpPr>
          <p:spPr>
            <a:xfrm>
              <a:off x="252881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4" name="object 5054"/>
            <p:cNvSpPr/>
            <p:nvPr/>
          </p:nvSpPr>
          <p:spPr>
            <a:xfrm>
              <a:off x="2529070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5" name="object 5055"/>
            <p:cNvSpPr/>
            <p:nvPr/>
          </p:nvSpPr>
          <p:spPr>
            <a:xfrm>
              <a:off x="2529196" y="42535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6" name="object 5056"/>
            <p:cNvSpPr/>
            <p:nvPr/>
          </p:nvSpPr>
          <p:spPr>
            <a:xfrm>
              <a:off x="252932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7" name="object 5057"/>
            <p:cNvSpPr/>
            <p:nvPr/>
          </p:nvSpPr>
          <p:spPr>
            <a:xfrm>
              <a:off x="252945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8" name="object 5058"/>
            <p:cNvSpPr/>
            <p:nvPr/>
          </p:nvSpPr>
          <p:spPr>
            <a:xfrm>
              <a:off x="252983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9" name="object 5059"/>
            <p:cNvSpPr/>
            <p:nvPr/>
          </p:nvSpPr>
          <p:spPr>
            <a:xfrm>
              <a:off x="253021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0" name="object 5060"/>
            <p:cNvSpPr/>
            <p:nvPr/>
          </p:nvSpPr>
          <p:spPr>
            <a:xfrm>
              <a:off x="253122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1" name="object 5061"/>
            <p:cNvSpPr/>
            <p:nvPr/>
          </p:nvSpPr>
          <p:spPr>
            <a:xfrm>
              <a:off x="253147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2" name="object 5062"/>
            <p:cNvSpPr/>
            <p:nvPr/>
          </p:nvSpPr>
          <p:spPr>
            <a:xfrm>
              <a:off x="2531731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3" name="object 5063"/>
            <p:cNvSpPr/>
            <p:nvPr/>
          </p:nvSpPr>
          <p:spPr>
            <a:xfrm>
              <a:off x="2531858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4" name="object 5064"/>
            <p:cNvSpPr/>
            <p:nvPr/>
          </p:nvSpPr>
          <p:spPr>
            <a:xfrm>
              <a:off x="253198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5" name="object 5065"/>
            <p:cNvSpPr/>
            <p:nvPr/>
          </p:nvSpPr>
          <p:spPr>
            <a:xfrm>
              <a:off x="2532111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6" name="object 5066"/>
            <p:cNvSpPr/>
            <p:nvPr/>
          </p:nvSpPr>
          <p:spPr>
            <a:xfrm>
              <a:off x="253337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7" name="object 5067"/>
            <p:cNvSpPr/>
            <p:nvPr/>
          </p:nvSpPr>
          <p:spPr>
            <a:xfrm>
              <a:off x="2534265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8" name="object 5068"/>
            <p:cNvSpPr/>
            <p:nvPr/>
          </p:nvSpPr>
          <p:spPr>
            <a:xfrm>
              <a:off x="2534519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9" name="object 5069"/>
            <p:cNvSpPr/>
            <p:nvPr/>
          </p:nvSpPr>
          <p:spPr>
            <a:xfrm>
              <a:off x="2534646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0" name="object 5070"/>
            <p:cNvSpPr/>
            <p:nvPr/>
          </p:nvSpPr>
          <p:spPr>
            <a:xfrm>
              <a:off x="2536927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1" name="object 5071"/>
            <p:cNvSpPr/>
            <p:nvPr/>
          </p:nvSpPr>
          <p:spPr>
            <a:xfrm>
              <a:off x="2536167" y="4253846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2" name="object 5072"/>
            <p:cNvSpPr/>
            <p:nvPr/>
          </p:nvSpPr>
          <p:spPr>
            <a:xfrm>
              <a:off x="2537307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3" name="object 5073"/>
            <p:cNvSpPr/>
            <p:nvPr/>
          </p:nvSpPr>
          <p:spPr>
            <a:xfrm>
              <a:off x="253971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4" name="object 5074"/>
            <p:cNvSpPr/>
            <p:nvPr/>
          </p:nvSpPr>
          <p:spPr>
            <a:xfrm>
              <a:off x="2539842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5" name="object 5075"/>
            <p:cNvSpPr/>
            <p:nvPr/>
          </p:nvSpPr>
          <p:spPr>
            <a:xfrm>
              <a:off x="2539968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6" name="object 5076"/>
            <p:cNvSpPr/>
            <p:nvPr/>
          </p:nvSpPr>
          <p:spPr>
            <a:xfrm>
              <a:off x="254085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7" name="object 5077"/>
            <p:cNvSpPr/>
            <p:nvPr/>
          </p:nvSpPr>
          <p:spPr>
            <a:xfrm>
              <a:off x="254110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8" name="object 5078"/>
            <p:cNvSpPr/>
            <p:nvPr/>
          </p:nvSpPr>
          <p:spPr>
            <a:xfrm>
              <a:off x="254212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9" name="object 5079"/>
            <p:cNvSpPr/>
            <p:nvPr/>
          </p:nvSpPr>
          <p:spPr>
            <a:xfrm>
              <a:off x="2542250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0" name="object 5080"/>
            <p:cNvSpPr/>
            <p:nvPr/>
          </p:nvSpPr>
          <p:spPr>
            <a:xfrm>
              <a:off x="2542376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1" name="object 5081"/>
            <p:cNvSpPr/>
            <p:nvPr/>
          </p:nvSpPr>
          <p:spPr>
            <a:xfrm>
              <a:off x="2542630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2" name="object 5082"/>
            <p:cNvSpPr/>
            <p:nvPr/>
          </p:nvSpPr>
          <p:spPr>
            <a:xfrm>
              <a:off x="254313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3" name="object 5083"/>
            <p:cNvSpPr/>
            <p:nvPr/>
          </p:nvSpPr>
          <p:spPr>
            <a:xfrm>
              <a:off x="254377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4" name="object 5084"/>
            <p:cNvSpPr/>
            <p:nvPr/>
          </p:nvSpPr>
          <p:spPr>
            <a:xfrm>
              <a:off x="2544911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5" name="object 5085"/>
            <p:cNvSpPr/>
            <p:nvPr/>
          </p:nvSpPr>
          <p:spPr>
            <a:xfrm>
              <a:off x="2544911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6" name="object 5086"/>
            <p:cNvSpPr/>
            <p:nvPr/>
          </p:nvSpPr>
          <p:spPr>
            <a:xfrm>
              <a:off x="2545164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7" name="object 5087"/>
            <p:cNvSpPr/>
            <p:nvPr/>
          </p:nvSpPr>
          <p:spPr>
            <a:xfrm>
              <a:off x="254617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8" name="object 5088"/>
            <p:cNvSpPr/>
            <p:nvPr/>
          </p:nvSpPr>
          <p:spPr>
            <a:xfrm>
              <a:off x="254706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9" name="object 5089"/>
            <p:cNvSpPr/>
            <p:nvPr/>
          </p:nvSpPr>
          <p:spPr>
            <a:xfrm>
              <a:off x="2546558" y="425387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0" name="object 5090"/>
            <p:cNvSpPr/>
            <p:nvPr/>
          </p:nvSpPr>
          <p:spPr>
            <a:xfrm>
              <a:off x="2547699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1" name="object 5091"/>
            <p:cNvSpPr/>
            <p:nvPr/>
          </p:nvSpPr>
          <p:spPr>
            <a:xfrm>
              <a:off x="254782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2" name="object 5092"/>
            <p:cNvSpPr/>
            <p:nvPr/>
          </p:nvSpPr>
          <p:spPr>
            <a:xfrm>
              <a:off x="254871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3" name="object 5093"/>
            <p:cNvSpPr/>
            <p:nvPr/>
          </p:nvSpPr>
          <p:spPr>
            <a:xfrm>
              <a:off x="254909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4" name="object 5094"/>
            <p:cNvSpPr/>
            <p:nvPr/>
          </p:nvSpPr>
          <p:spPr>
            <a:xfrm>
              <a:off x="2550107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5" name="object 5095"/>
            <p:cNvSpPr/>
            <p:nvPr/>
          </p:nvSpPr>
          <p:spPr>
            <a:xfrm>
              <a:off x="2550233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6" name="object 5096"/>
            <p:cNvSpPr/>
            <p:nvPr/>
          </p:nvSpPr>
          <p:spPr>
            <a:xfrm>
              <a:off x="2550360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7" name="object 5097"/>
            <p:cNvSpPr/>
            <p:nvPr/>
          </p:nvSpPr>
          <p:spPr>
            <a:xfrm>
              <a:off x="2550487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8" name="object 5098"/>
            <p:cNvSpPr/>
            <p:nvPr/>
          </p:nvSpPr>
          <p:spPr>
            <a:xfrm>
              <a:off x="255150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9" name="object 5099"/>
            <p:cNvSpPr/>
            <p:nvPr/>
          </p:nvSpPr>
          <p:spPr>
            <a:xfrm>
              <a:off x="2552388" y="425316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0" name="object 5100"/>
            <p:cNvSpPr/>
            <p:nvPr/>
          </p:nvSpPr>
          <p:spPr>
            <a:xfrm>
              <a:off x="255264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1" name="object 5101"/>
            <p:cNvSpPr/>
            <p:nvPr/>
          </p:nvSpPr>
          <p:spPr>
            <a:xfrm>
              <a:off x="2552895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2" name="object 5102"/>
            <p:cNvSpPr/>
            <p:nvPr/>
          </p:nvSpPr>
          <p:spPr>
            <a:xfrm>
              <a:off x="2553021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3" name="object 5103"/>
            <p:cNvSpPr/>
            <p:nvPr/>
          </p:nvSpPr>
          <p:spPr>
            <a:xfrm>
              <a:off x="2555049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4" name="object 5104"/>
            <p:cNvSpPr/>
            <p:nvPr/>
          </p:nvSpPr>
          <p:spPr>
            <a:xfrm>
              <a:off x="255530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5" name="object 5105"/>
            <p:cNvSpPr/>
            <p:nvPr/>
          </p:nvSpPr>
          <p:spPr>
            <a:xfrm>
              <a:off x="255555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6" name="object 5106"/>
            <p:cNvSpPr/>
            <p:nvPr/>
          </p:nvSpPr>
          <p:spPr>
            <a:xfrm>
              <a:off x="2555683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7" name="object 5107"/>
            <p:cNvSpPr/>
            <p:nvPr/>
          </p:nvSpPr>
          <p:spPr>
            <a:xfrm>
              <a:off x="2555809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8" name="object 5108"/>
            <p:cNvSpPr/>
            <p:nvPr/>
          </p:nvSpPr>
          <p:spPr>
            <a:xfrm>
              <a:off x="255593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9" name="object 5109"/>
            <p:cNvSpPr/>
            <p:nvPr/>
          </p:nvSpPr>
          <p:spPr>
            <a:xfrm>
              <a:off x="255669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0" name="object 5110"/>
            <p:cNvSpPr/>
            <p:nvPr/>
          </p:nvSpPr>
          <p:spPr>
            <a:xfrm>
              <a:off x="255771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1" name="object 5111"/>
            <p:cNvSpPr/>
            <p:nvPr/>
          </p:nvSpPr>
          <p:spPr>
            <a:xfrm>
              <a:off x="255796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2" name="object 5112"/>
            <p:cNvSpPr/>
            <p:nvPr/>
          </p:nvSpPr>
          <p:spPr>
            <a:xfrm>
              <a:off x="2558091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3" name="object 5113"/>
            <p:cNvSpPr/>
            <p:nvPr/>
          </p:nvSpPr>
          <p:spPr>
            <a:xfrm>
              <a:off x="2558344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4" name="object 5114"/>
            <p:cNvSpPr/>
            <p:nvPr/>
          </p:nvSpPr>
          <p:spPr>
            <a:xfrm>
              <a:off x="255847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5" name="object 5115"/>
            <p:cNvSpPr/>
            <p:nvPr/>
          </p:nvSpPr>
          <p:spPr>
            <a:xfrm>
              <a:off x="2560625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6" name="object 5116"/>
            <p:cNvSpPr/>
            <p:nvPr/>
          </p:nvSpPr>
          <p:spPr>
            <a:xfrm>
              <a:off x="2560752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7" name="object 5117"/>
            <p:cNvSpPr/>
            <p:nvPr/>
          </p:nvSpPr>
          <p:spPr>
            <a:xfrm>
              <a:off x="2561005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8" name="object 5118"/>
            <p:cNvSpPr/>
            <p:nvPr/>
          </p:nvSpPr>
          <p:spPr>
            <a:xfrm>
              <a:off x="2561132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9" name="object 5119"/>
            <p:cNvSpPr/>
            <p:nvPr/>
          </p:nvSpPr>
          <p:spPr>
            <a:xfrm>
              <a:off x="256214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0" name="object 5120"/>
            <p:cNvSpPr/>
            <p:nvPr/>
          </p:nvSpPr>
          <p:spPr>
            <a:xfrm>
              <a:off x="256303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1" name="object 5121"/>
            <p:cNvSpPr/>
            <p:nvPr/>
          </p:nvSpPr>
          <p:spPr>
            <a:xfrm>
              <a:off x="2563160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2" name="object 5122"/>
            <p:cNvSpPr/>
            <p:nvPr/>
          </p:nvSpPr>
          <p:spPr>
            <a:xfrm>
              <a:off x="2563286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3" name="object 5123"/>
            <p:cNvSpPr/>
            <p:nvPr/>
          </p:nvSpPr>
          <p:spPr>
            <a:xfrm>
              <a:off x="256354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4" name="object 5124"/>
            <p:cNvSpPr/>
            <p:nvPr/>
          </p:nvSpPr>
          <p:spPr>
            <a:xfrm>
              <a:off x="2563667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5" name="object 5125"/>
            <p:cNvSpPr/>
            <p:nvPr/>
          </p:nvSpPr>
          <p:spPr>
            <a:xfrm>
              <a:off x="256379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6" name="object 5126"/>
            <p:cNvSpPr/>
            <p:nvPr/>
          </p:nvSpPr>
          <p:spPr>
            <a:xfrm>
              <a:off x="256569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7" name="object 5127"/>
            <p:cNvSpPr/>
            <p:nvPr/>
          </p:nvSpPr>
          <p:spPr>
            <a:xfrm>
              <a:off x="256582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8" name="object 5128"/>
            <p:cNvSpPr/>
            <p:nvPr/>
          </p:nvSpPr>
          <p:spPr>
            <a:xfrm>
              <a:off x="2565948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9" name="object 5129"/>
            <p:cNvSpPr/>
            <p:nvPr/>
          </p:nvSpPr>
          <p:spPr>
            <a:xfrm>
              <a:off x="2566074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0" name="object 5130"/>
            <p:cNvSpPr/>
            <p:nvPr/>
          </p:nvSpPr>
          <p:spPr>
            <a:xfrm>
              <a:off x="2566201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1" name="object 5131"/>
            <p:cNvSpPr/>
            <p:nvPr/>
          </p:nvSpPr>
          <p:spPr>
            <a:xfrm>
              <a:off x="2565441" y="425387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2" name="object 5132"/>
            <p:cNvSpPr/>
            <p:nvPr/>
          </p:nvSpPr>
          <p:spPr>
            <a:xfrm>
              <a:off x="256696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3" name="object 5133"/>
            <p:cNvSpPr/>
            <p:nvPr/>
          </p:nvSpPr>
          <p:spPr>
            <a:xfrm>
              <a:off x="2568355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4" name="object 5134"/>
            <p:cNvSpPr/>
            <p:nvPr/>
          </p:nvSpPr>
          <p:spPr>
            <a:xfrm>
              <a:off x="2568609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5" name="object 5135"/>
            <p:cNvSpPr/>
            <p:nvPr/>
          </p:nvSpPr>
          <p:spPr>
            <a:xfrm>
              <a:off x="2568862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6" name="object 5136"/>
            <p:cNvSpPr/>
            <p:nvPr/>
          </p:nvSpPr>
          <p:spPr>
            <a:xfrm>
              <a:off x="256898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7" name="object 5137"/>
            <p:cNvSpPr/>
            <p:nvPr/>
          </p:nvSpPr>
          <p:spPr>
            <a:xfrm>
              <a:off x="257101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8" name="object 5138"/>
            <p:cNvSpPr/>
            <p:nvPr/>
          </p:nvSpPr>
          <p:spPr>
            <a:xfrm>
              <a:off x="2571270" y="42535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9" name="object 5139"/>
            <p:cNvSpPr/>
            <p:nvPr/>
          </p:nvSpPr>
          <p:spPr>
            <a:xfrm>
              <a:off x="2571524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0" name="object 5140"/>
            <p:cNvSpPr/>
            <p:nvPr/>
          </p:nvSpPr>
          <p:spPr>
            <a:xfrm>
              <a:off x="2571650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1" name="object 5141"/>
            <p:cNvSpPr/>
            <p:nvPr/>
          </p:nvSpPr>
          <p:spPr>
            <a:xfrm>
              <a:off x="257241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2" name="object 5142"/>
            <p:cNvSpPr/>
            <p:nvPr/>
          </p:nvSpPr>
          <p:spPr>
            <a:xfrm>
              <a:off x="257317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3" name="object 5143"/>
            <p:cNvSpPr/>
            <p:nvPr/>
          </p:nvSpPr>
          <p:spPr>
            <a:xfrm>
              <a:off x="2573678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4" name="object 5144"/>
            <p:cNvSpPr/>
            <p:nvPr/>
          </p:nvSpPr>
          <p:spPr>
            <a:xfrm>
              <a:off x="2573932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5" name="object 5145"/>
            <p:cNvSpPr/>
            <p:nvPr/>
          </p:nvSpPr>
          <p:spPr>
            <a:xfrm>
              <a:off x="257405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6" name="object 5146"/>
            <p:cNvSpPr/>
            <p:nvPr/>
          </p:nvSpPr>
          <p:spPr>
            <a:xfrm>
              <a:off x="2574185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7" name="object 5147"/>
            <p:cNvSpPr/>
            <p:nvPr/>
          </p:nvSpPr>
          <p:spPr>
            <a:xfrm>
              <a:off x="257532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8" name="object 5148"/>
            <p:cNvSpPr/>
            <p:nvPr/>
          </p:nvSpPr>
          <p:spPr>
            <a:xfrm>
              <a:off x="2576339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9" name="object 5149"/>
            <p:cNvSpPr/>
            <p:nvPr/>
          </p:nvSpPr>
          <p:spPr>
            <a:xfrm>
              <a:off x="2576466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0" name="object 5150"/>
            <p:cNvSpPr/>
            <p:nvPr/>
          </p:nvSpPr>
          <p:spPr>
            <a:xfrm>
              <a:off x="2576720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1" name="object 5151"/>
            <p:cNvSpPr/>
            <p:nvPr/>
          </p:nvSpPr>
          <p:spPr>
            <a:xfrm>
              <a:off x="2576973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2" name="object 5152"/>
            <p:cNvSpPr/>
            <p:nvPr/>
          </p:nvSpPr>
          <p:spPr>
            <a:xfrm>
              <a:off x="257710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3" name="object 5153"/>
            <p:cNvSpPr/>
            <p:nvPr/>
          </p:nvSpPr>
          <p:spPr>
            <a:xfrm>
              <a:off x="257798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4" name="object 5154"/>
            <p:cNvSpPr/>
            <p:nvPr/>
          </p:nvSpPr>
          <p:spPr>
            <a:xfrm>
              <a:off x="257862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5" name="object 5155"/>
            <p:cNvSpPr/>
            <p:nvPr/>
          </p:nvSpPr>
          <p:spPr>
            <a:xfrm>
              <a:off x="257900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6" name="object 5156"/>
            <p:cNvSpPr/>
            <p:nvPr/>
          </p:nvSpPr>
          <p:spPr>
            <a:xfrm>
              <a:off x="2579127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7" name="object 5157"/>
            <p:cNvSpPr/>
            <p:nvPr/>
          </p:nvSpPr>
          <p:spPr>
            <a:xfrm>
              <a:off x="257925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8" name="object 5158"/>
            <p:cNvSpPr/>
            <p:nvPr/>
          </p:nvSpPr>
          <p:spPr>
            <a:xfrm>
              <a:off x="257963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9" name="object 5159"/>
            <p:cNvSpPr/>
            <p:nvPr/>
          </p:nvSpPr>
          <p:spPr>
            <a:xfrm>
              <a:off x="258026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0" name="object 5160"/>
            <p:cNvSpPr/>
            <p:nvPr/>
          </p:nvSpPr>
          <p:spPr>
            <a:xfrm>
              <a:off x="2581662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1" name="object 5161"/>
            <p:cNvSpPr/>
            <p:nvPr/>
          </p:nvSpPr>
          <p:spPr>
            <a:xfrm>
              <a:off x="2581789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2" name="object 5162"/>
            <p:cNvSpPr/>
            <p:nvPr/>
          </p:nvSpPr>
          <p:spPr>
            <a:xfrm>
              <a:off x="2581915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3" name="object 5163"/>
            <p:cNvSpPr/>
            <p:nvPr/>
          </p:nvSpPr>
          <p:spPr>
            <a:xfrm>
              <a:off x="2581282" y="4253878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10">
                  <a:moveTo>
                    <a:pt x="0" y="0"/>
                  </a:moveTo>
                  <a:lnTo>
                    <a:pt x="1774" y="0"/>
                  </a:lnTo>
                </a:path>
                <a:path w="3810">
                  <a:moveTo>
                    <a:pt x="126" y="0"/>
                  </a:moveTo>
                  <a:lnTo>
                    <a:pt x="1900" y="0"/>
                  </a:lnTo>
                </a:path>
                <a:path w="3810">
                  <a:moveTo>
                    <a:pt x="1900" y="0"/>
                  </a:moveTo>
                  <a:lnTo>
                    <a:pt x="3675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4" name="object 5164"/>
            <p:cNvSpPr/>
            <p:nvPr/>
          </p:nvSpPr>
          <p:spPr>
            <a:xfrm>
              <a:off x="2584323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5" name="object 5165"/>
            <p:cNvSpPr/>
            <p:nvPr/>
          </p:nvSpPr>
          <p:spPr>
            <a:xfrm>
              <a:off x="2584577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6" name="object 5166"/>
            <p:cNvSpPr/>
            <p:nvPr/>
          </p:nvSpPr>
          <p:spPr>
            <a:xfrm>
              <a:off x="2584704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7" name="object 5167"/>
            <p:cNvSpPr/>
            <p:nvPr/>
          </p:nvSpPr>
          <p:spPr>
            <a:xfrm>
              <a:off x="258508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8" name="object 5168"/>
            <p:cNvSpPr/>
            <p:nvPr/>
          </p:nvSpPr>
          <p:spPr>
            <a:xfrm>
              <a:off x="2585210" y="425387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9" name="object 5169"/>
            <p:cNvSpPr/>
            <p:nvPr/>
          </p:nvSpPr>
          <p:spPr>
            <a:xfrm>
              <a:off x="2586985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0" name="object 5170"/>
            <p:cNvSpPr/>
            <p:nvPr/>
          </p:nvSpPr>
          <p:spPr>
            <a:xfrm>
              <a:off x="2587238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1" name="object 5171"/>
            <p:cNvSpPr/>
            <p:nvPr/>
          </p:nvSpPr>
          <p:spPr>
            <a:xfrm>
              <a:off x="2589519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2" name="object 5172"/>
            <p:cNvSpPr/>
            <p:nvPr/>
          </p:nvSpPr>
          <p:spPr>
            <a:xfrm>
              <a:off x="2589773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3" name="object 5173"/>
            <p:cNvSpPr/>
            <p:nvPr/>
          </p:nvSpPr>
          <p:spPr>
            <a:xfrm>
              <a:off x="2589900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4" name="object 5174"/>
            <p:cNvSpPr/>
            <p:nvPr/>
          </p:nvSpPr>
          <p:spPr>
            <a:xfrm>
              <a:off x="259091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5" name="object 5175"/>
            <p:cNvSpPr/>
            <p:nvPr/>
          </p:nvSpPr>
          <p:spPr>
            <a:xfrm>
              <a:off x="259218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6" name="object 5176"/>
            <p:cNvSpPr/>
            <p:nvPr/>
          </p:nvSpPr>
          <p:spPr>
            <a:xfrm>
              <a:off x="2592307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7" name="object 5177"/>
            <p:cNvSpPr/>
            <p:nvPr/>
          </p:nvSpPr>
          <p:spPr>
            <a:xfrm>
              <a:off x="2591547" y="425385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8" name="object 5178"/>
            <p:cNvSpPr/>
            <p:nvPr/>
          </p:nvSpPr>
          <p:spPr>
            <a:xfrm>
              <a:off x="259268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9" name="object 5179"/>
            <p:cNvSpPr/>
            <p:nvPr/>
          </p:nvSpPr>
          <p:spPr>
            <a:xfrm>
              <a:off x="259344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0" name="object 5180"/>
            <p:cNvSpPr/>
            <p:nvPr/>
          </p:nvSpPr>
          <p:spPr>
            <a:xfrm>
              <a:off x="259370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1" name="object 5181"/>
            <p:cNvSpPr/>
            <p:nvPr/>
          </p:nvSpPr>
          <p:spPr>
            <a:xfrm>
              <a:off x="2593955" y="425387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2" name="object 5182"/>
            <p:cNvSpPr/>
            <p:nvPr/>
          </p:nvSpPr>
          <p:spPr>
            <a:xfrm>
              <a:off x="2595095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3" name="object 5183"/>
            <p:cNvSpPr/>
            <p:nvPr/>
          </p:nvSpPr>
          <p:spPr>
            <a:xfrm>
              <a:off x="259610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4" name="object 5184"/>
            <p:cNvSpPr/>
            <p:nvPr/>
          </p:nvSpPr>
          <p:spPr>
            <a:xfrm>
              <a:off x="2597123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5" name="object 5185"/>
            <p:cNvSpPr/>
            <p:nvPr/>
          </p:nvSpPr>
          <p:spPr>
            <a:xfrm>
              <a:off x="259725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6" name="object 5186"/>
            <p:cNvSpPr/>
            <p:nvPr/>
          </p:nvSpPr>
          <p:spPr>
            <a:xfrm>
              <a:off x="2597503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7" name="object 5187"/>
            <p:cNvSpPr/>
            <p:nvPr/>
          </p:nvSpPr>
          <p:spPr>
            <a:xfrm>
              <a:off x="259763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8" name="object 5188"/>
            <p:cNvSpPr/>
            <p:nvPr/>
          </p:nvSpPr>
          <p:spPr>
            <a:xfrm>
              <a:off x="2597757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9" name="object 5189"/>
            <p:cNvSpPr/>
            <p:nvPr/>
          </p:nvSpPr>
          <p:spPr>
            <a:xfrm>
              <a:off x="259877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0" name="object 5190"/>
            <p:cNvSpPr/>
            <p:nvPr/>
          </p:nvSpPr>
          <p:spPr>
            <a:xfrm>
              <a:off x="259991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1" name="object 5191"/>
            <p:cNvSpPr/>
            <p:nvPr/>
          </p:nvSpPr>
          <p:spPr>
            <a:xfrm>
              <a:off x="260003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2" name="object 5192"/>
            <p:cNvSpPr/>
            <p:nvPr/>
          </p:nvSpPr>
          <p:spPr>
            <a:xfrm>
              <a:off x="260041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3" name="object 5193"/>
            <p:cNvSpPr/>
            <p:nvPr/>
          </p:nvSpPr>
          <p:spPr>
            <a:xfrm>
              <a:off x="2600545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4" name="object 5194"/>
            <p:cNvSpPr/>
            <p:nvPr/>
          </p:nvSpPr>
          <p:spPr>
            <a:xfrm>
              <a:off x="260105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5" name="object 5195"/>
            <p:cNvSpPr/>
            <p:nvPr/>
          </p:nvSpPr>
          <p:spPr>
            <a:xfrm>
              <a:off x="260244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6" name="object 5196"/>
            <p:cNvSpPr/>
            <p:nvPr/>
          </p:nvSpPr>
          <p:spPr>
            <a:xfrm>
              <a:off x="2602699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7" name="object 5197"/>
            <p:cNvSpPr/>
            <p:nvPr/>
          </p:nvSpPr>
          <p:spPr>
            <a:xfrm>
              <a:off x="2602826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8" name="object 5198"/>
            <p:cNvSpPr/>
            <p:nvPr/>
          </p:nvSpPr>
          <p:spPr>
            <a:xfrm>
              <a:off x="260295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9" name="object 5199"/>
            <p:cNvSpPr/>
            <p:nvPr/>
          </p:nvSpPr>
          <p:spPr>
            <a:xfrm>
              <a:off x="2603079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0" name="object 5200"/>
            <p:cNvSpPr/>
            <p:nvPr/>
          </p:nvSpPr>
          <p:spPr>
            <a:xfrm>
              <a:off x="2603713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1" name="object 5201"/>
            <p:cNvSpPr/>
            <p:nvPr/>
          </p:nvSpPr>
          <p:spPr>
            <a:xfrm>
              <a:off x="260396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2" name="object 5202"/>
            <p:cNvSpPr/>
            <p:nvPr/>
          </p:nvSpPr>
          <p:spPr>
            <a:xfrm>
              <a:off x="260523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3" name="object 5203"/>
            <p:cNvSpPr/>
            <p:nvPr/>
          </p:nvSpPr>
          <p:spPr>
            <a:xfrm>
              <a:off x="2605360" y="42534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4" name="object 5204"/>
            <p:cNvSpPr/>
            <p:nvPr/>
          </p:nvSpPr>
          <p:spPr>
            <a:xfrm>
              <a:off x="2605614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5" name="object 5205"/>
            <p:cNvSpPr/>
            <p:nvPr/>
          </p:nvSpPr>
          <p:spPr>
            <a:xfrm>
              <a:off x="2605741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6" name="object 5206"/>
            <p:cNvSpPr/>
            <p:nvPr/>
          </p:nvSpPr>
          <p:spPr>
            <a:xfrm>
              <a:off x="260688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7" name="object 5207"/>
            <p:cNvSpPr/>
            <p:nvPr/>
          </p:nvSpPr>
          <p:spPr>
            <a:xfrm>
              <a:off x="2608022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8" name="object 5208"/>
            <p:cNvSpPr/>
            <p:nvPr/>
          </p:nvSpPr>
          <p:spPr>
            <a:xfrm>
              <a:off x="2608275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9" name="object 5209"/>
            <p:cNvSpPr/>
            <p:nvPr/>
          </p:nvSpPr>
          <p:spPr>
            <a:xfrm>
              <a:off x="2608402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0" name="object 5210"/>
            <p:cNvSpPr/>
            <p:nvPr/>
          </p:nvSpPr>
          <p:spPr>
            <a:xfrm>
              <a:off x="2610303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1" name="object 5211"/>
            <p:cNvSpPr/>
            <p:nvPr/>
          </p:nvSpPr>
          <p:spPr>
            <a:xfrm>
              <a:off x="261042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2" name="object 5212"/>
            <p:cNvSpPr/>
            <p:nvPr/>
          </p:nvSpPr>
          <p:spPr>
            <a:xfrm>
              <a:off x="2610683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3" name="object 5213"/>
            <p:cNvSpPr/>
            <p:nvPr/>
          </p:nvSpPr>
          <p:spPr>
            <a:xfrm>
              <a:off x="2610810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4" name="object 5214"/>
            <p:cNvSpPr/>
            <p:nvPr/>
          </p:nvSpPr>
          <p:spPr>
            <a:xfrm>
              <a:off x="2611063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5" name="object 5215"/>
            <p:cNvSpPr/>
            <p:nvPr/>
          </p:nvSpPr>
          <p:spPr>
            <a:xfrm>
              <a:off x="261182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6" name="object 5216"/>
            <p:cNvSpPr/>
            <p:nvPr/>
          </p:nvSpPr>
          <p:spPr>
            <a:xfrm>
              <a:off x="261271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7" name="object 5217"/>
            <p:cNvSpPr/>
            <p:nvPr/>
          </p:nvSpPr>
          <p:spPr>
            <a:xfrm>
              <a:off x="261321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8" name="object 5218"/>
            <p:cNvSpPr/>
            <p:nvPr/>
          </p:nvSpPr>
          <p:spPr>
            <a:xfrm>
              <a:off x="2613344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9" name="object 5219"/>
            <p:cNvSpPr/>
            <p:nvPr/>
          </p:nvSpPr>
          <p:spPr>
            <a:xfrm>
              <a:off x="2613598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0" name="object 5220"/>
            <p:cNvSpPr/>
            <p:nvPr/>
          </p:nvSpPr>
          <p:spPr>
            <a:xfrm>
              <a:off x="261359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1" name="object 5221"/>
            <p:cNvSpPr/>
            <p:nvPr/>
          </p:nvSpPr>
          <p:spPr>
            <a:xfrm>
              <a:off x="2612837" y="4253865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4">
                  <a:moveTo>
                    <a:pt x="0" y="0"/>
                  </a:moveTo>
                  <a:lnTo>
                    <a:pt x="1774" y="0"/>
                  </a:lnTo>
                </a:path>
                <a:path w="4444">
                  <a:moveTo>
                    <a:pt x="2281" y="0"/>
                  </a:moveTo>
                  <a:lnTo>
                    <a:pt x="4055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2" name="object 5222"/>
            <p:cNvSpPr/>
            <p:nvPr/>
          </p:nvSpPr>
          <p:spPr>
            <a:xfrm>
              <a:off x="2616132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3" name="object 5223"/>
            <p:cNvSpPr/>
            <p:nvPr/>
          </p:nvSpPr>
          <p:spPr>
            <a:xfrm>
              <a:off x="2616386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4" name="object 5224"/>
            <p:cNvSpPr/>
            <p:nvPr/>
          </p:nvSpPr>
          <p:spPr>
            <a:xfrm>
              <a:off x="261676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5" name="object 5225"/>
            <p:cNvSpPr/>
            <p:nvPr/>
          </p:nvSpPr>
          <p:spPr>
            <a:xfrm>
              <a:off x="261714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6" name="object 5226"/>
            <p:cNvSpPr/>
            <p:nvPr/>
          </p:nvSpPr>
          <p:spPr>
            <a:xfrm>
              <a:off x="2618413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7" name="object 5227"/>
            <p:cNvSpPr/>
            <p:nvPr/>
          </p:nvSpPr>
          <p:spPr>
            <a:xfrm>
              <a:off x="2618540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8" name="object 5228"/>
            <p:cNvSpPr/>
            <p:nvPr/>
          </p:nvSpPr>
          <p:spPr>
            <a:xfrm>
              <a:off x="2618667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9" name="object 5229"/>
            <p:cNvSpPr/>
            <p:nvPr/>
          </p:nvSpPr>
          <p:spPr>
            <a:xfrm>
              <a:off x="2618793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0" name="object 5230"/>
            <p:cNvSpPr/>
            <p:nvPr/>
          </p:nvSpPr>
          <p:spPr>
            <a:xfrm>
              <a:off x="2618920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1" name="object 5231"/>
            <p:cNvSpPr/>
            <p:nvPr/>
          </p:nvSpPr>
          <p:spPr>
            <a:xfrm>
              <a:off x="2618160" y="4253878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10">
                  <a:moveTo>
                    <a:pt x="0" y="0"/>
                  </a:moveTo>
                  <a:lnTo>
                    <a:pt x="1774" y="0"/>
                  </a:lnTo>
                </a:path>
                <a:path w="3810">
                  <a:moveTo>
                    <a:pt x="2027" y="0"/>
                  </a:moveTo>
                  <a:lnTo>
                    <a:pt x="3801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2" name="object 5232"/>
            <p:cNvSpPr/>
            <p:nvPr/>
          </p:nvSpPr>
          <p:spPr>
            <a:xfrm>
              <a:off x="2621201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3" name="object 5233"/>
            <p:cNvSpPr/>
            <p:nvPr/>
          </p:nvSpPr>
          <p:spPr>
            <a:xfrm>
              <a:off x="2621328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4" name="object 5234"/>
            <p:cNvSpPr/>
            <p:nvPr/>
          </p:nvSpPr>
          <p:spPr>
            <a:xfrm>
              <a:off x="262145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5" name="object 5235"/>
            <p:cNvSpPr/>
            <p:nvPr/>
          </p:nvSpPr>
          <p:spPr>
            <a:xfrm>
              <a:off x="2621582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6" name="object 5236"/>
            <p:cNvSpPr/>
            <p:nvPr/>
          </p:nvSpPr>
          <p:spPr>
            <a:xfrm>
              <a:off x="262170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7" name="object 5237"/>
            <p:cNvSpPr/>
            <p:nvPr/>
          </p:nvSpPr>
          <p:spPr>
            <a:xfrm>
              <a:off x="262234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8" name="object 5238"/>
            <p:cNvSpPr/>
            <p:nvPr/>
          </p:nvSpPr>
          <p:spPr>
            <a:xfrm>
              <a:off x="2622849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9" name="object 5239"/>
            <p:cNvSpPr/>
            <p:nvPr/>
          </p:nvSpPr>
          <p:spPr>
            <a:xfrm>
              <a:off x="2623229" y="425385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0" name="object 5240"/>
            <p:cNvSpPr/>
            <p:nvPr/>
          </p:nvSpPr>
          <p:spPr>
            <a:xfrm>
              <a:off x="2624370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1" name="object 5241"/>
            <p:cNvSpPr/>
            <p:nvPr/>
          </p:nvSpPr>
          <p:spPr>
            <a:xfrm>
              <a:off x="262500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2" name="object 5242"/>
            <p:cNvSpPr/>
            <p:nvPr/>
          </p:nvSpPr>
          <p:spPr>
            <a:xfrm>
              <a:off x="262525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3" name="object 5243"/>
            <p:cNvSpPr/>
            <p:nvPr/>
          </p:nvSpPr>
          <p:spPr>
            <a:xfrm>
              <a:off x="262627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4" name="object 5244"/>
            <p:cNvSpPr/>
            <p:nvPr/>
          </p:nvSpPr>
          <p:spPr>
            <a:xfrm>
              <a:off x="2626524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5" name="object 5245"/>
            <p:cNvSpPr/>
            <p:nvPr/>
          </p:nvSpPr>
          <p:spPr>
            <a:xfrm>
              <a:off x="2626777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6" name="object 5246"/>
            <p:cNvSpPr/>
            <p:nvPr/>
          </p:nvSpPr>
          <p:spPr>
            <a:xfrm>
              <a:off x="262677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7" name="object 5247"/>
            <p:cNvSpPr/>
            <p:nvPr/>
          </p:nvSpPr>
          <p:spPr>
            <a:xfrm>
              <a:off x="262867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8" name="object 5248"/>
            <p:cNvSpPr/>
            <p:nvPr/>
          </p:nvSpPr>
          <p:spPr>
            <a:xfrm>
              <a:off x="262905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9" name="object 5249"/>
            <p:cNvSpPr/>
            <p:nvPr/>
          </p:nvSpPr>
          <p:spPr>
            <a:xfrm>
              <a:off x="2629185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0" name="object 5250"/>
            <p:cNvSpPr/>
            <p:nvPr/>
          </p:nvSpPr>
          <p:spPr>
            <a:xfrm>
              <a:off x="2629312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1" name="object 5251"/>
            <p:cNvSpPr/>
            <p:nvPr/>
          </p:nvSpPr>
          <p:spPr>
            <a:xfrm>
              <a:off x="262956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2" name="object 5252"/>
            <p:cNvSpPr/>
            <p:nvPr/>
          </p:nvSpPr>
          <p:spPr>
            <a:xfrm>
              <a:off x="2629692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3" name="object 5253"/>
            <p:cNvSpPr/>
            <p:nvPr/>
          </p:nvSpPr>
          <p:spPr>
            <a:xfrm>
              <a:off x="2630706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4" name="object 5254"/>
            <p:cNvSpPr/>
            <p:nvPr/>
          </p:nvSpPr>
          <p:spPr>
            <a:xfrm>
              <a:off x="263184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5" name="object 5255"/>
            <p:cNvSpPr/>
            <p:nvPr/>
          </p:nvSpPr>
          <p:spPr>
            <a:xfrm>
              <a:off x="2631973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6" name="object 5256"/>
            <p:cNvSpPr/>
            <p:nvPr/>
          </p:nvSpPr>
          <p:spPr>
            <a:xfrm>
              <a:off x="2632100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7" name="object 5257"/>
            <p:cNvSpPr/>
            <p:nvPr/>
          </p:nvSpPr>
          <p:spPr>
            <a:xfrm>
              <a:off x="263311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8" name="object 5258"/>
            <p:cNvSpPr/>
            <p:nvPr/>
          </p:nvSpPr>
          <p:spPr>
            <a:xfrm>
              <a:off x="263438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9" name="object 5259"/>
            <p:cNvSpPr/>
            <p:nvPr/>
          </p:nvSpPr>
          <p:spPr>
            <a:xfrm>
              <a:off x="2634635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0" name="object 5260"/>
            <p:cNvSpPr/>
            <p:nvPr/>
          </p:nvSpPr>
          <p:spPr>
            <a:xfrm>
              <a:off x="2634761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1" name="object 5261"/>
            <p:cNvSpPr/>
            <p:nvPr/>
          </p:nvSpPr>
          <p:spPr>
            <a:xfrm>
              <a:off x="263539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2" name="object 5262"/>
            <p:cNvSpPr/>
            <p:nvPr/>
          </p:nvSpPr>
          <p:spPr>
            <a:xfrm>
              <a:off x="263564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3" name="object 5263"/>
            <p:cNvSpPr/>
            <p:nvPr/>
          </p:nvSpPr>
          <p:spPr>
            <a:xfrm>
              <a:off x="263653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4" name="object 5264"/>
            <p:cNvSpPr/>
            <p:nvPr/>
          </p:nvSpPr>
          <p:spPr>
            <a:xfrm>
              <a:off x="2637043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5" name="object 5265"/>
            <p:cNvSpPr/>
            <p:nvPr/>
          </p:nvSpPr>
          <p:spPr>
            <a:xfrm>
              <a:off x="263716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6" name="object 5266"/>
            <p:cNvSpPr/>
            <p:nvPr/>
          </p:nvSpPr>
          <p:spPr>
            <a:xfrm>
              <a:off x="2637296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7" name="object 5267"/>
            <p:cNvSpPr/>
            <p:nvPr/>
          </p:nvSpPr>
          <p:spPr>
            <a:xfrm>
              <a:off x="263805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8" name="object 5268"/>
            <p:cNvSpPr/>
            <p:nvPr/>
          </p:nvSpPr>
          <p:spPr>
            <a:xfrm>
              <a:off x="263919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9" name="object 5269"/>
            <p:cNvSpPr/>
            <p:nvPr/>
          </p:nvSpPr>
          <p:spPr>
            <a:xfrm>
              <a:off x="2638563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0" name="object 5270"/>
            <p:cNvSpPr/>
            <p:nvPr/>
          </p:nvSpPr>
          <p:spPr>
            <a:xfrm>
              <a:off x="2639704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1" name="object 5271"/>
            <p:cNvSpPr/>
            <p:nvPr/>
          </p:nvSpPr>
          <p:spPr>
            <a:xfrm>
              <a:off x="2639831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2" name="object 5272"/>
            <p:cNvSpPr/>
            <p:nvPr/>
          </p:nvSpPr>
          <p:spPr>
            <a:xfrm>
              <a:off x="2639070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3" name="object 5273"/>
            <p:cNvSpPr/>
            <p:nvPr/>
          </p:nvSpPr>
          <p:spPr>
            <a:xfrm>
              <a:off x="264033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4" name="object 5274"/>
            <p:cNvSpPr/>
            <p:nvPr/>
          </p:nvSpPr>
          <p:spPr>
            <a:xfrm>
              <a:off x="2642365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5" name="object 5275"/>
            <p:cNvSpPr/>
            <p:nvPr/>
          </p:nvSpPr>
          <p:spPr>
            <a:xfrm>
              <a:off x="2642619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6" name="object 5276"/>
            <p:cNvSpPr/>
            <p:nvPr/>
          </p:nvSpPr>
          <p:spPr>
            <a:xfrm>
              <a:off x="264439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7" name="object 5277"/>
            <p:cNvSpPr/>
            <p:nvPr/>
          </p:nvSpPr>
          <p:spPr>
            <a:xfrm>
              <a:off x="264464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8" name="object 5278"/>
            <p:cNvSpPr/>
            <p:nvPr/>
          </p:nvSpPr>
          <p:spPr>
            <a:xfrm>
              <a:off x="2644012" y="425387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9" name="object 5279"/>
            <p:cNvSpPr/>
            <p:nvPr/>
          </p:nvSpPr>
          <p:spPr>
            <a:xfrm>
              <a:off x="2645280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0" name="object 5280"/>
            <p:cNvSpPr/>
            <p:nvPr/>
          </p:nvSpPr>
          <p:spPr>
            <a:xfrm>
              <a:off x="264540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1" name="object 5281"/>
            <p:cNvSpPr/>
            <p:nvPr/>
          </p:nvSpPr>
          <p:spPr>
            <a:xfrm>
              <a:off x="264616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2" name="object 5282"/>
            <p:cNvSpPr/>
            <p:nvPr/>
          </p:nvSpPr>
          <p:spPr>
            <a:xfrm>
              <a:off x="264730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3" name="object 5283"/>
            <p:cNvSpPr/>
            <p:nvPr/>
          </p:nvSpPr>
          <p:spPr>
            <a:xfrm>
              <a:off x="2647561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4" name="object 5284"/>
            <p:cNvSpPr/>
            <p:nvPr/>
          </p:nvSpPr>
          <p:spPr>
            <a:xfrm>
              <a:off x="264768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5" name="object 5285"/>
            <p:cNvSpPr/>
            <p:nvPr/>
          </p:nvSpPr>
          <p:spPr>
            <a:xfrm>
              <a:off x="2647814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6" name="object 5286"/>
            <p:cNvSpPr/>
            <p:nvPr/>
          </p:nvSpPr>
          <p:spPr>
            <a:xfrm>
              <a:off x="2648575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7" name="object 5287"/>
            <p:cNvSpPr/>
            <p:nvPr/>
          </p:nvSpPr>
          <p:spPr>
            <a:xfrm>
              <a:off x="264984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8" name="object 5288"/>
            <p:cNvSpPr/>
            <p:nvPr/>
          </p:nvSpPr>
          <p:spPr>
            <a:xfrm>
              <a:off x="2650222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9" name="object 5289"/>
            <p:cNvSpPr/>
            <p:nvPr/>
          </p:nvSpPr>
          <p:spPr>
            <a:xfrm>
              <a:off x="2650476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0" name="object 5290"/>
            <p:cNvSpPr/>
            <p:nvPr/>
          </p:nvSpPr>
          <p:spPr>
            <a:xfrm>
              <a:off x="2650602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1" name="object 5291"/>
            <p:cNvSpPr/>
            <p:nvPr/>
          </p:nvSpPr>
          <p:spPr>
            <a:xfrm>
              <a:off x="2651236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2" name="object 5292"/>
            <p:cNvSpPr/>
            <p:nvPr/>
          </p:nvSpPr>
          <p:spPr>
            <a:xfrm>
              <a:off x="265161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3" name="object 5293"/>
            <p:cNvSpPr/>
            <p:nvPr/>
          </p:nvSpPr>
          <p:spPr>
            <a:xfrm>
              <a:off x="2652884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4" name="object 5294"/>
            <p:cNvSpPr/>
            <p:nvPr/>
          </p:nvSpPr>
          <p:spPr>
            <a:xfrm>
              <a:off x="265313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5" name="object 5295"/>
            <p:cNvSpPr/>
            <p:nvPr/>
          </p:nvSpPr>
          <p:spPr>
            <a:xfrm>
              <a:off x="2653137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6" name="object 5296"/>
            <p:cNvSpPr/>
            <p:nvPr/>
          </p:nvSpPr>
          <p:spPr>
            <a:xfrm>
              <a:off x="265377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7" name="object 5297"/>
            <p:cNvSpPr/>
            <p:nvPr/>
          </p:nvSpPr>
          <p:spPr>
            <a:xfrm>
              <a:off x="265427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8" name="object 5298"/>
            <p:cNvSpPr/>
            <p:nvPr/>
          </p:nvSpPr>
          <p:spPr>
            <a:xfrm>
              <a:off x="265541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9" name="object 5299"/>
            <p:cNvSpPr/>
            <p:nvPr/>
          </p:nvSpPr>
          <p:spPr>
            <a:xfrm>
              <a:off x="2655672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0" name="object 5300"/>
            <p:cNvSpPr/>
            <p:nvPr/>
          </p:nvSpPr>
          <p:spPr>
            <a:xfrm>
              <a:off x="2655798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1" name="object 5301"/>
            <p:cNvSpPr/>
            <p:nvPr/>
          </p:nvSpPr>
          <p:spPr>
            <a:xfrm>
              <a:off x="2655925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2" name="object 5302"/>
            <p:cNvSpPr/>
            <p:nvPr/>
          </p:nvSpPr>
          <p:spPr>
            <a:xfrm>
              <a:off x="265655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3" name="object 5303"/>
            <p:cNvSpPr/>
            <p:nvPr/>
          </p:nvSpPr>
          <p:spPr>
            <a:xfrm>
              <a:off x="2657192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4" name="object 5304"/>
            <p:cNvSpPr/>
            <p:nvPr/>
          </p:nvSpPr>
          <p:spPr>
            <a:xfrm>
              <a:off x="2658333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5" name="object 5305"/>
            <p:cNvSpPr/>
            <p:nvPr/>
          </p:nvSpPr>
          <p:spPr>
            <a:xfrm>
              <a:off x="2658586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6" name="object 5306"/>
            <p:cNvSpPr/>
            <p:nvPr/>
          </p:nvSpPr>
          <p:spPr>
            <a:xfrm>
              <a:off x="265922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7" name="object 5307"/>
            <p:cNvSpPr/>
            <p:nvPr/>
          </p:nvSpPr>
          <p:spPr>
            <a:xfrm>
              <a:off x="2660614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8" name="object 5308"/>
            <p:cNvSpPr/>
            <p:nvPr/>
          </p:nvSpPr>
          <p:spPr>
            <a:xfrm>
              <a:off x="2660867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9" name="object 5309"/>
            <p:cNvSpPr/>
            <p:nvPr/>
          </p:nvSpPr>
          <p:spPr>
            <a:xfrm>
              <a:off x="2660994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0" name="object 5310"/>
            <p:cNvSpPr/>
            <p:nvPr/>
          </p:nvSpPr>
          <p:spPr>
            <a:xfrm>
              <a:off x="2661121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1" name="object 5311"/>
            <p:cNvSpPr/>
            <p:nvPr/>
          </p:nvSpPr>
          <p:spPr>
            <a:xfrm>
              <a:off x="2661248" y="42533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2" name="object 5312"/>
            <p:cNvSpPr/>
            <p:nvPr/>
          </p:nvSpPr>
          <p:spPr>
            <a:xfrm>
              <a:off x="266238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3" name="object 5313"/>
            <p:cNvSpPr/>
            <p:nvPr/>
          </p:nvSpPr>
          <p:spPr>
            <a:xfrm>
              <a:off x="2663402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4" name="object 5314"/>
            <p:cNvSpPr/>
            <p:nvPr/>
          </p:nvSpPr>
          <p:spPr>
            <a:xfrm>
              <a:off x="2663655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5" name="object 5315"/>
            <p:cNvSpPr/>
            <p:nvPr/>
          </p:nvSpPr>
          <p:spPr>
            <a:xfrm>
              <a:off x="2663909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6" name="object 5316"/>
            <p:cNvSpPr/>
            <p:nvPr/>
          </p:nvSpPr>
          <p:spPr>
            <a:xfrm>
              <a:off x="266492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7" name="object 5317"/>
            <p:cNvSpPr/>
            <p:nvPr/>
          </p:nvSpPr>
          <p:spPr>
            <a:xfrm>
              <a:off x="2666063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8" name="object 5318"/>
            <p:cNvSpPr/>
            <p:nvPr/>
          </p:nvSpPr>
          <p:spPr>
            <a:xfrm>
              <a:off x="2666317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9" name="object 5319"/>
            <p:cNvSpPr/>
            <p:nvPr/>
          </p:nvSpPr>
          <p:spPr>
            <a:xfrm>
              <a:off x="266644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0" name="object 5320"/>
            <p:cNvSpPr/>
            <p:nvPr/>
          </p:nvSpPr>
          <p:spPr>
            <a:xfrm>
              <a:off x="2666443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1" name="object 5321"/>
            <p:cNvSpPr/>
            <p:nvPr/>
          </p:nvSpPr>
          <p:spPr>
            <a:xfrm>
              <a:off x="266657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2" name="object 5322"/>
            <p:cNvSpPr/>
            <p:nvPr/>
          </p:nvSpPr>
          <p:spPr>
            <a:xfrm>
              <a:off x="266720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3" name="object 5323"/>
            <p:cNvSpPr/>
            <p:nvPr/>
          </p:nvSpPr>
          <p:spPr>
            <a:xfrm>
              <a:off x="2667457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4" name="object 5324"/>
            <p:cNvSpPr/>
            <p:nvPr/>
          </p:nvSpPr>
          <p:spPr>
            <a:xfrm>
              <a:off x="2668725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5" name="object 5325"/>
            <p:cNvSpPr/>
            <p:nvPr/>
          </p:nvSpPr>
          <p:spPr>
            <a:xfrm>
              <a:off x="2668978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6" name="object 5326"/>
            <p:cNvSpPr/>
            <p:nvPr/>
          </p:nvSpPr>
          <p:spPr>
            <a:xfrm>
              <a:off x="2669105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7" name="object 5327"/>
            <p:cNvSpPr/>
            <p:nvPr/>
          </p:nvSpPr>
          <p:spPr>
            <a:xfrm>
              <a:off x="266999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8" name="object 5328"/>
            <p:cNvSpPr/>
            <p:nvPr/>
          </p:nvSpPr>
          <p:spPr>
            <a:xfrm>
              <a:off x="2670245" y="425387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9" name="object 5329"/>
            <p:cNvSpPr/>
            <p:nvPr/>
          </p:nvSpPr>
          <p:spPr>
            <a:xfrm>
              <a:off x="2671513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0" name="object 5330"/>
            <p:cNvSpPr/>
            <p:nvPr/>
          </p:nvSpPr>
          <p:spPr>
            <a:xfrm>
              <a:off x="267176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1" name="object 5331"/>
            <p:cNvSpPr/>
            <p:nvPr/>
          </p:nvSpPr>
          <p:spPr>
            <a:xfrm>
              <a:off x="267240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2" name="object 5332"/>
            <p:cNvSpPr/>
            <p:nvPr/>
          </p:nvSpPr>
          <p:spPr>
            <a:xfrm>
              <a:off x="267265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3" name="object 5333"/>
            <p:cNvSpPr/>
            <p:nvPr/>
          </p:nvSpPr>
          <p:spPr>
            <a:xfrm>
              <a:off x="2673794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4" name="object 5334"/>
            <p:cNvSpPr/>
            <p:nvPr/>
          </p:nvSpPr>
          <p:spPr>
            <a:xfrm>
              <a:off x="267392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5" name="object 5335"/>
            <p:cNvSpPr/>
            <p:nvPr/>
          </p:nvSpPr>
          <p:spPr>
            <a:xfrm>
              <a:off x="2674047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6" name="object 5336"/>
            <p:cNvSpPr/>
            <p:nvPr/>
          </p:nvSpPr>
          <p:spPr>
            <a:xfrm>
              <a:off x="2674301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7" name="object 5337"/>
            <p:cNvSpPr/>
            <p:nvPr/>
          </p:nvSpPr>
          <p:spPr>
            <a:xfrm>
              <a:off x="267544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8" name="object 5338"/>
            <p:cNvSpPr/>
            <p:nvPr/>
          </p:nvSpPr>
          <p:spPr>
            <a:xfrm>
              <a:off x="267620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9" name="object 5339"/>
            <p:cNvSpPr/>
            <p:nvPr/>
          </p:nvSpPr>
          <p:spPr>
            <a:xfrm>
              <a:off x="267645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0" name="object 5340"/>
            <p:cNvSpPr/>
            <p:nvPr/>
          </p:nvSpPr>
          <p:spPr>
            <a:xfrm>
              <a:off x="267658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1" name="object 5341"/>
            <p:cNvSpPr/>
            <p:nvPr/>
          </p:nvSpPr>
          <p:spPr>
            <a:xfrm>
              <a:off x="2676709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2" name="object 5342"/>
            <p:cNvSpPr/>
            <p:nvPr/>
          </p:nvSpPr>
          <p:spPr>
            <a:xfrm>
              <a:off x="267683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3" name="object 5343"/>
            <p:cNvSpPr/>
            <p:nvPr/>
          </p:nvSpPr>
          <p:spPr>
            <a:xfrm>
              <a:off x="267772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4" name="object 5344"/>
            <p:cNvSpPr/>
            <p:nvPr/>
          </p:nvSpPr>
          <p:spPr>
            <a:xfrm>
              <a:off x="267899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5" name="object 5345"/>
            <p:cNvSpPr/>
            <p:nvPr/>
          </p:nvSpPr>
          <p:spPr>
            <a:xfrm>
              <a:off x="267911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6" name="object 5346"/>
            <p:cNvSpPr/>
            <p:nvPr/>
          </p:nvSpPr>
          <p:spPr>
            <a:xfrm>
              <a:off x="267937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7" name="object 5347"/>
            <p:cNvSpPr/>
            <p:nvPr/>
          </p:nvSpPr>
          <p:spPr>
            <a:xfrm>
              <a:off x="2679497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8" name="object 5348"/>
            <p:cNvSpPr/>
            <p:nvPr/>
          </p:nvSpPr>
          <p:spPr>
            <a:xfrm>
              <a:off x="268076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9" name="object 5349"/>
            <p:cNvSpPr/>
            <p:nvPr/>
          </p:nvSpPr>
          <p:spPr>
            <a:xfrm>
              <a:off x="268165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0" name="object 5350"/>
            <p:cNvSpPr/>
            <p:nvPr/>
          </p:nvSpPr>
          <p:spPr>
            <a:xfrm>
              <a:off x="268190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1" name="object 5351"/>
            <p:cNvSpPr/>
            <p:nvPr/>
          </p:nvSpPr>
          <p:spPr>
            <a:xfrm>
              <a:off x="2682031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2" name="object 5352"/>
            <p:cNvSpPr/>
            <p:nvPr/>
          </p:nvSpPr>
          <p:spPr>
            <a:xfrm>
              <a:off x="268215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3" name="object 5353"/>
            <p:cNvSpPr/>
            <p:nvPr/>
          </p:nvSpPr>
          <p:spPr>
            <a:xfrm>
              <a:off x="268405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4" name="object 5354"/>
            <p:cNvSpPr/>
            <p:nvPr/>
          </p:nvSpPr>
          <p:spPr>
            <a:xfrm>
              <a:off x="2683298" y="425387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5" name="object 5355"/>
            <p:cNvSpPr/>
            <p:nvPr/>
          </p:nvSpPr>
          <p:spPr>
            <a:xfrm>
              <a:off x="2683679" y="425386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6" name="object 5356"/>
            <p:cNvSpPr/>
            <p:nvPr/>
          </p:nvSpPr>
          <p:spPr>
            <a:xfrm>
              <a:off x="268481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7" name="object 5357"/>
            <p:cNvSpPr/>
            <p:nvPr/>
          </p:nvSpPr>
          <p:spPr>
            <a:xfrm>
              <a:off x="268507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8" name="object 5358"/>
            <p:cNvSpPr/>
            <p:nvPr/>
          </p:nvSpPr>
          <p:spPr>
            <a:xfrm>
              <a:off x="2685960" y="425387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9" name="object 5359"/>
            <p:cNvSpPr/>
            <p:nvPr/>
          </p:nvSpPr>
          <p:spPr>
            <a:xfrm>
              <a:off x="2687354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0" name="object 5360"/>
            <p:cNvSpPr/>
            <p:nvPr/>
          </p:nvSpPr>
          <p:spPr>
            <a:xfrm>
              <a:off x="2687354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1" name="object 5361"/>
            <p:cNvSpPr/>
            <p:nvPr/>
          </p:nvSpPr>
          <p:spPr>
            <a:xfrm>
              <a:off x="268836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2" name="object 5362"/>
            <p:cNvSpPr/>
            <p:nvPr/>
          </p:nvSpPr>
          <p:spPr>
            <a:xfrm>
              <a:off x="2688621" y="425387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3" name="object 5363"/>
            <p:cNvSpPr/>
            <p:nvPr/>
          </p:nvSpPr>
          <p:spPr>
            <a:xfrm>
              <a:off x="2690015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4" name="object 5364"/>
            <p:cNvSpPr/>
            <p:nvPr/>
          </p:nvSpPr>
          <p:spPr>
            <a:xfrm>
              <a:off x="269204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5" name="object 5365"/>
            <p:cNvSpPr/>
            <p:nvPr/>
          </p:nvSpPr>
          <p:spPr>
            <a:xfrm>
              <a:off x="2691409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6" name="object 5366"/>
            <p:cNvSpPr/>
            <p:nvPr/>
          </p:nvSpPr>
          <p:spPr>
            <a:xfrm>
              <a:off x="2692550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7" name="object 5367"/>
            <p:cNvSpPr/>
            <p:nvPr/>
          </p:nvSpPr>
          <p:spPr>
            <a:xfrm>
              <a:off x="269267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8" name="object 5368"/>
            <p:cNvSpPr/>
            <p:nvPr/>
          </p:nvSpPr>
          <p:spPr>
            <a:xfrm>
              <a:off x="2695084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9" name="object 5369"/>
            <p:cNvSpPr/>
            <p:nvPr/>
          </p:nvSpPr>
          <p:spPr>
            <a:xfrm>
              <a:off x="2695338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0" name="object 5370"/>
            <p:cNvSpPr/>
            <p:nvPr/>
          </p:nvSpPr>
          <p:spPr>
            <a:xfrm>
              <a:off x="2697746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1" name="object 5371"/>
            <p:cNvSpPr/>
            <p:nvPr/>
          </p:nvSpPr>
          <p:spPr>
            <a:xfrm>
              <a:off x="269774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2" name="object 5372"/>
            <p:cNvSpPr/>
            <p:nvPr/>
          </p:nvSpPr>
          <p:spPr>
            <a:xfrm>
              <a:off x="2697999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3" name="object 5373"/>
            <p:cNvSpPr/>
            <p:nvPr/>
          </p:nvSpPr>
          <p:spPr>
            <a:xfrm>
              <a:off x="269799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4" name="object 5374"/>
            <p:cNvSpPr/>
            <p:nvPr/>
          </p:nvSpPr>
          <p:spPr>
            <a:xfrm>
              <a:off x="269812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5" name="object 5375"/>
            <p:cNvSpPr/>
            <p:nvPr/>
          </p:nvSpPr>
          <p:spPr>
            <a:xfrm>
              <a:off x="269926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6" name="object 5376"/>
            <p:cNvSpPr/>
            <p:nvPr/>
          </p:nvSpPr>
          <p:spPr>
            <a:xfrm>
              <a:off x="270002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7" name="object 5377"/>
            <p:cNvSpPr/>
            <p:nvPr/>
          </p:nvSpPr>
          <p:spPr>
            <a:xfrm>
              <a:off x="270028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8" name="object 5378"/>
            <p:cNvSpPr/>
            <p:nvPr/>
          </p:nvSpPr>
          <p:spPr>
            <a:xfrm>
              <a:off x="270040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9" name="object 5379"/>
            <p:cNvSpPr/>
            <p:nvPr/>
          </p:nvSpPr>
          <p:spPr>
            <a:xfrm>
              <a:off x="2700534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0" name="object 5380"/>
            <p:cNvSpPr/>
            <p:nvPr/>
          </p:nvSpPr>
          <p:spPr>
            <a:xfrm>
              <a:off x="270066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1" name="object 5381"/>
            <p:cNvSpPr/>
            <p:nvPr/>
          </p:nvSpPr>
          <p:spPr>
            <a:xfrm>
              <a:off x="270294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2" name="object 5382"/>
            <p:cNvSpPr/>
            <p:nvPr/>
          </p:nvSpPr>
          <p:spPr>
            <a:xfrm>
              <a:off x="2703195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3" name="object 5383"/>
            <p:cNvSpPr/>
            <p:nvPr/>
          </p:nvSpPr>
          <p:spPr>
            <a:xfrm>
              <a:off x="2703322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4" name="object 5384"/>
            <p:cNvSpPr/>
            <p:nvPr/>
          </p:nvSpPr>
          <p:spPr>
            <a:xfrm>
              <a:off x="270509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5" name="object 5385"/>
            <p:cNvSpPr/>
            <p:nvPr/>
          </p:nvSpPr>
          <p:spPr>
            <a:xfrm>
              <a:off x="270560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6" name="object 5386"/>
            <p:cNvSpPr/>
            <p:nvPr/>
          </p:nvSpPr>
          <p:spPr>
            <a:xfrm>
              <a:off x="2705729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7" name="object 5387"/>
            <p:cNvSpPr/>
            <p:nvPr/>
          </p:nvSpPr>
          <p:spPr>
            <a:xfrm>
              <a:off x="2705856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8" name="object 5388"/>
            <p:cNvSpPr/>
            <p:nvPr/>
          </p:nvSpPr>
          <p:spPr>
            <a:xfrm>
              <a:off x="270674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9" name="object 5389"/>
            <p:cNvSpPr/>
            <p:nvPr/>
          </p:nvSpPr>
          <p:spPr>
            <a:xfrm>
              <a:off x="270763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0" name="object 5390"/>
            <p:cNvSpPr/>
            <p:nvPr/>
          </p:nvSpPr>
          <p:spPr>
            <a:xfrm>
              <a:off x="270788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1" name="object 5391"/>
            <p:cNvSpPr/>
            <p:nvPr/>
          </p:nvSpPr>
          <p:spPr>
            <a:xfrm>
              <a:off x="2707377" y="425385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2" name="object 5392"/>
            <p:cNvSpPr/>
            <p:nvPr/>
          </p:nvSpPr>
          <p:spPr>
            <a:xfrm>
              <a:off x="270851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3" name="object 5393"/>
            <p:cNvSpPr/>
            <p:nvPr/>
          </p:nvSpPr>
          <p:spPr>
            <a:xfrm>
              <a:off x="2708644" y="42534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4" name="object 5394"/>
            <p:cNvSpPr/>
            <p:nvPr/>
          </p:nvSpPr>
          <p:spPr>
            <a:xfrm>
              <a:off x="270915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5" name="object 5395"/>
            <p:cNvSpPr/>
            <p:nvPr/>
          </p:nvSpPr>
          <p:spPr>
            <a:xfrm>
              <a:off x="270940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6" name="object 5396"/>
            <p:cNvSpPr/>
            <p:nvPr/>
          </p:nvSpPr>
          <p:spPr>
            <a:xfrm>
              <a:off x="271079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7" name="object 5397"/>
            <p:cNvSpPr/>
            <p:nvPr/>
          </p:nvSpPr>
          <p:spPr>
            <a:xfrm>
              <a:off x="2710925" y="42536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8" name="object 5398"/>
            <p:cNvSpPr/>
            <p:nvPr/>
          </p:nvSpPr>
          <p:spPr>
            <a:xfrm>
              <a:off x="2711179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9" name="object 5399"/>
            <p:cNvSpPr/>
            <p:nvPr/>
          </p:nvSpPr>
          <p:spPr>
            <a:xfrm>
              <a:off x="2711305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0" name="object 5400"/>
            <p:cNvSpPr/>
            <p:nvPr/>
          </p:nvSpPr>
          <p:spPr>
            <a:xfrm>
              <a:off x="271333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1" name="object 5401"/>
            <p:cNvSpPr/>
            <p:nvPr/>
          </p:nvSpPr>
          <p:spPr>
            <a:xfrm>
              <a:off x="2713587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2" name="object 5402"/>
            <p:cNvSpPr/>
            <p:nvPr/>
          </p:nvSpPr>
          <p:spPr>
            <a:xfrm>
              <a:off x="2713713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3" name="object 5403"/>
            <p:cNvSpPr/>
            <p:nvPr/>
          </p:nvSpPr>
          <p:spPr>
            <a:xfrm>
              <a:off x="2713967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4" name="object 5404"/>
            <p:cNvSpPr/>
            <p:nvPr/>
          </p:nvSpPr>
          <p:spPr>
            <a:xfrm>
              <a:off x="271561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5" name="object 5405"/>
            <p:cNvSpPr/>
            <p:nvPr/>
          </p:nvSpPr>
          <p:spPr>
            <a:xfrm>
              <a:off x="271586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6" name="object 5406"/>
            <p:cNvSpPr/>
            <p:nvPr/>
          </p:nvSpPr>
          <p:spPr>
            <a:xfrm>
              <a:off x="2715234" y="425387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7" name="object 5407"/>
            <p:cNvSpPr/>
            <p:nvPr/>
          </p:nvSpPr>
          <p:spPr>
            <a:xfrm>
              <a:off x="271688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8" name="object 5408"/>
            <p:cNvSpPr/>
            <p:nvPr/>
          </p:nvSpPr>
          <p:spPr>
            <a:xfrm>
              <a:off x="271738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9" name="object 5409"/>
            <p:cNvSpPr/>
            <p:nvPr/>
          </p:nvSpPr>
          <p:spPr>
            <a:xfrm>
              <a:off x="271840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0" name="object 5410"/>
            <p:cNvSpPr/>
            <p:nvPr/>
          </p:nvSpPr>
          <p:spPr>
            <a:xfrm>
              <a:off x="2718656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1" name="object 5411"/>
            <p:cNvSpPr/>
            <p:nvPr/>
          </p:nvSpPr>
          <p:spPr>
            <a:xfrm>
              <a:off x="2718909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2" name="object 5412"/>
            <p:cNvSpPr/>
            <p:nvPr/>
          </p:nvSpPr>
          <p:spPr>
            <a:xfrm>
              <a:off x="271903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3" name="object 5413"/>
            <p:cNvSpPr/>
            <p:nvPr/>
          </p:nvSpPr>
          <p:spPr>
            <a:xfrm>
              <a:off x="271967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4" name="object 5414"/>
            <p:cNvSpPr/>
            <p:nvPr/>
          </p:nvSpPr>
          <p:spPr>
            <a:xfrm>
              <a:off x="272093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5" name="object 5415"/>
            <p:cNvSpPr/>
            <p:nvPr/>
          </p:nvSpPr>
          <p:spPr>
            <a:xfrm>
              <a:off x="272119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6" name="object 5416"/>
            <p:cNvSpPr/>
            <p:nvPr/>
          </p:nvSpPr>
          <p:spPr>
            <a:xfrm>
              <a:off x="2721444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7" name="object 5417"/>
            <p:cNvSpPr/>
            <p:nvPr/>
          </p:nvSpPr>
          <p:spPr>
            <a:xfrm>
              <a:off x="272372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8" name="object 5418"/>
            <p:cNvSpPr/>
            <p:nvPr/>
          </p:nvSpPr>
          <p:spPr>
            <a:xfrm>
              <a:off x="2723978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9" name="object 5419"/>
            <p:cNvSpPr/>
            <p:nvPr/>
          </p:nvSpPr>
          <p:spPr>
            <a:xfrm>
              <a:off x="2724232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0" name="object 5420"/>
            <p:cNvSpPr/>
            <p:nvPr/>
          </p:nvSpPr>
          <p:spPr>
            <a:xfrm>
              <a:off x="272651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1" name="object 5421"/>
            <p:cNvSpPr/>
            <p:nvPr/>
          </p:nvSpPr>
          <p:spPr>
            <a:xfrm>
              <a:off x="272676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2" name="object 5422"/>
            <p:cNvSpPr/>
            <p:nvPr/>
          </p:nvSpPr>
          <p:spPr>
            <a:xfrm>
              <a:off x="2726893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3" name="object 5423"/>
            <p:cNvSpPr/>
            <p:nvPr/>
          </p:nvSpPr>
          <p:spPr>
            <a:xfrm>
              <a:off x="272879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4" name="object 5424"/>
            <p:cNvSpPr/>
            <p:nvPr/>
          </p:nvSpPr>
          <p:spPr>
            <a:xfrm>
              <a:off x="272904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5" name="object 5425"/>
            <p:cNvSpPr/>
            <p:nvPr/>
          </p:nvSpPr>
          <p:spPr>
            <a:xfrm>
              <a:off x="272917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6" name="object 5426"/>
            <p:cNvSpPr/>
            <p:nvPr/>
          </p:nvSpPr>
          <p:spPr>
            <a:xfrm>
              <a:off x="2729301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7" name="object 5427"/>
            <p:cNvSpPr/>
            <p:nvPr/>
          </p:nvSpPr>
          <p:spPr>
            <a:xfrm>
              <a:off x="272942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8" name="object 5428"/>
            <p:cNvSpPr/>
            <p:nvPr/>
          </p:nvSpPr>
          <p:spPr>
            <a:xfrm>
              <a:off x="2729554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9" name="object 5429"/>
            <p:cNvSpPr/>
            <p:nvPr/>
          </p:nvSpPr>
          <p:spPr>
            <a:xfrm>
              <a:off x="272968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30" name="object 5430"/>
            <p:cNvSpPr/>
            <p:nvPr/>
          </p:nvSpPr>
          <p:spPr>
            <a:xfrm>
              <a:off x="273069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31" name="object 5431"/>
            <p:cNvSpPr/>
            <p:nvPr/>
          </p:nvSpPr>
          <p:spPr>
            <a:xfrm>
              <a:off x="273183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32" name="object 5432"/>
            <p:cNvSpPr/>
            <p:nvPr/>
          </p:nvSpPr>
          <p:spPr>
            <a:xfrm>
              <a:off x="2732089" y="425285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9"/>
                  </a:moveTo>
                  <a:lnTo>
                    <a:pt x="887" y="51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33" name="object 5433"/>
            <p:cNvSpPr/>
            <p:nvPr/>
          </p:nvSpPr>
          <p:spPr>
            <a:xfrm>
              <a:off x="273246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34" name="object 5434"/>
            <p:cNvSpPr/>
            <p:nvPr/>
          </p:nvSpPr>
          <p:spPr>
            <a:xfrm>
              <a:off x="273335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35" name="object 5435"/>
            <p:cNvSpPr/>
            <p:nvPr/>
          </p:nvSpPr>
          <p:spPr>
            <a:xfrm>
              <a:off x="273399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36" name="object 5436"/>
            <p:cNvSpPr/>
            <p:nvPr/>
          </p:nvSpPr>
          <p:spPr>
            <a:xfrm>
              <a:off x="273424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37" name="object 5437"/>
            <p:cNvSpPr/>
            <p:nvPr/>
          </p:nvSpPr>
          <p:spPr>
            <a:xfrm>
              <a:off x="2734497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38" name="object 5438"/>
            <p:cNvSpPr/>
            <p:nvPr/>
          </p:nvSpPr>
          <p:spPr>
            <a:xfrm>
              <a:off x="2734750" y="42534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39" name="object 5439"/>
            <p:cNvSpPr/>
            <p:nvPr/>
          </p:nvSpPr>
          <p:spPr>
            <a:xfrm>
              <a:off x="273690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40" name="object 5440"/>
            <p:cNvSpPr/>
            <p:nvPr/>
          </p:nvSpPr>
          <p:spPr>
            <a:xfrm>
              <a:off x="2737158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41" name="object 5441"/>
            <p:cNvSpPr/>
            <p:nvPr/>
          </p:nvSpPr>
          <p:spPr>
            <a:xfrm>
              <a:off x="2737412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42" name="object 5442"/>
            <p:cNvSpPr/>
            <p:nvPr/>
          </p:nvSpPr>
          <p:spPr>
            <a:xfrm>
              <a:off x="273842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43" name="object 5443"/>
            <p:cNvSpPr/>
            <p:nvPr/>
          </p:nvSpPr>
          <p:spPr>
            <a:xfrm>
              <a:off x="273905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44" name="object 5444"/>
            <p:cNvSpPr/>
            <p:nvPr/>
          </p:nvSpPr>
          <p:spPr>
            <a:xfrm>
              <a:off x="273956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45" name="object 5445"/>
            <p:cNvSpPr/>
            <p:nvPr/>
          </p:nvSpPr>
          <p:spPr>
            <a:xfrm>
              <a:off x="2739946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46" name="object 5446"/>
            <p:cNvSpPr/>
            <p:nvPr/>
          </p:nvSpPr>
          <p:spPr>
            <a:xfrm>
              <a:off x="274020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47" name="object 5447"/>
            <p:cNvSpPr/>
            <p:nvPr/>
          </p:nvSpPr>
          <p:spPr>
            <a:xfrm>
              <a:off x="274222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48" name="object 5448"/>
            <p:cNvSpPr/>
            <p:nvPr/>
          </p:nvSpPr>
          <p:spPr>
            <a:xfrm>
              <a:off x="2741594" y="425386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49" name="object 5449"/>
            <p:cNvSpPr/>
            <p:nvPr/>
          </p:nvSpPr>
          <p:spPr>
            <a:xfrm>
              <a:off x="2742734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50" name="object 5450"/>
            <p:cNvSpPr/>
            <p:nvPr/>
          </p:nvSpPr>
          <p:spPr>
            <a:xfrm>
              <a:off x="274362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51" name="object 5451"/>
            <p:cNvSpPr/>
            <p:nvPr/>
          </p:nvSpPr>
          <p:spPr>
            <a:xfrm>
              <a:off x="2745142" y="42536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52" name="object 5452"/>
            <p:cNvSpPr/>
            <p:nvPr/>
          </p:nvSpPr>
          <p:spPr>
            <a:xfrm>
              <a:off x="2745395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53" name="object 5453"/>
            <p:cNvSpPr/>
            <p:nvPr/>
          </p:nvSpPr>
          <p:spPr>
            <a:xfrm>
              <a:off x="274564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54" name="object 5454"/>
            <p:cNvSpPr/>
            <p:nvPr/>
          </p:nvSpPr>
          <p:spPr>
            <a:xfrm>
              <a:off x="274590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55" name="object 5455"/>
            <p:cNvSpPr/>
            <p:nvPr/>
          </p:nvSpPr>
          <p:spPr>
            <a:xfrm>
              <a:off x="274717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56" name="object 5456"/>
            <p:cNvSpPr/>
            <p:nvPr/>
          </p:nvSpPr>
          <p:spPr>
            <a:xfrm>
              <a:off x="2746916" y="425380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6"/>
                  </a:moveTo>
                  <a:lnTo>
                    <a:pt x="1774" y="6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57" name="object 5457"/>
            <p:cNvSpPr/>
            <p:nvPr/>
          </p:nvSpPr>
          <p:spPr>
            <a:xfrm>
              <a:off x="274831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58" name="object 5458"/>
            <p:cNvSpPr/>
            <p:nvPr/>
          </p:nvSpPr>
          <p:spPr>
            <a:xfrm>
              <a:off x="274856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59" name="object 5459"/>
            <p:cNvSpPr/>
            <p:nvPr/>
          </p:nvSpPr>
          <p:spPr>
            <a:xfrm>
              <a:off x="274907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60" name="object 5460"/>
            <p:cNvSpPr/>
            <p:nvPr/>
          </p:nvSpPr>
          <p:spPr>
            <a:xfrm>
              <a:off x="274957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61" name="object 5461"/>
            <p:cNvSpPr/>
            <p:nvPr/>
          </p:nvSpPr>
          <p:spPr>
            <a:xfrm>
              <a:off x="274995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62" name="object 5462"/>
            <p:cNvSpPr/>
            <p:nvPr/>
          </p:nvSpPr>
          <p:spPr>
            <a:xfrm>
              <a:off x="275021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63" name="object 5463"/>
            <p:cNvSpPr/>
            <p:nvPr/>
          </p:nvSpPr>
          <p:spPr>
            <a:xfrm>
              <a:off x="2750465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64" name="object 5464"/>
            <p:cNvSpPr/>
            <p:nvPr/>
          </p:nvSpPr>
          <p:spPr>
            <a:xfrm>
              <a:off x="2750591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65" name="object 5465"/>
            <p:cNvSpPr/>
            <p:nvPr/>
          </p:nvSpPr>
          <p:spPr>
            <a:xfrm>
              <a:off x="2750718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66" name="object 5466"/>
            <p:cNvSpPr/>
            <p:nvPr/>
          </p:nvSpPr>
          <p:spPr>
            <a:xfrm>
              <a:off x="275274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67" name="object 5467"/>
            <p:cNvSpPr/>
            <p:nvPr/>
          </p:nvSpPr>
          <p:spPr>
            <a:xfrm>
              <a:off x="275287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68" name="object 5468"/>
            <p:cNvSpPr/>
            <p:nvPr/>
          </p:nvSpPr>
          <p:spPr>
            <a:xfrm>
              <a:off x="2752999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69" name="object 5469"/>
            <p:cNvSpPr/>
            <p:nvPr/>
          </p:nvSpPr>
          <p:spPr>
            <a:xfrm>
              <a:off x="275312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70" name="object 5470"/>
            <p:cNvSpPr/>
            <p:nvPr/>
          </p:nvSpPr>
          <p:spPr>
            <a:xfrm>
              <a:off x="275337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71" name="object 5471"/>
            <p:cNvSpPr/>
            <p:nvPr/>
          </p:nvSpPr>
          <p:spPr>
            <a:xfrm>
              <a:off x="275414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72" name="object 5472"/>
            <p:cNvSpPr/>
            <p:nvPr/>
          </p:nvSpPr>
          <p:spPr>
            <a:xfrm>
              <a:off x="275528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73" name="object 5473"/>
            <p:cNvSpPr/>
            <p:nvPr/>
          </p:nvSpPr>
          <p:spPr>
            <a:xfrm>
              <a:off x="275553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74" name="object 5474"/>
            <p:cNvSpPr/>
            <p:nvPr/>
          </p:nvSpPr>
          <p:spPr>
            <a:xfrm>
              <a:off x="2755661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75" name="object 5475"/>
            <p:cNvSpPr/>
            <p:nvPr/>
          </p:nvSpPr>
          <p:spPr>
            <a:xfrm>
              <a:off x="2755787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76" name="object 5476"/>
            <p:cNvSpPr/>
            <p:nvPr/>
          </p:nvSpPr>
          <p:spPr>
            <a:xfrm>
              <a:off x="2757435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77" name="object 5477"/>
            <p:cNvSpPr/>
            <p:nvPr/>
          </p:nvSpPr>
          <p:spPr>
            <a:xfrm>
              <a:off x="275857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78" name="object 5478"/>
            <p:cNvSpPr/>
            <p:nvPr/>
          </p:nvSpPr>
          <p:spPr>
            <a:xfrm>
              <a:off x="276060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79" name="object 5479"/>
            <p:cNvSpPr/>
            <p:nvPr/>
          </p:nvSpPr>
          <p:spPr>
            <a:xfrm>
              <a:off x="276098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0" name="object 5480"/>
            <p:cNvSpPr/>
            <p:nvPr/>
          </p:nvSpPr>
          <p:spPr>
            <a:xfrm>
              <a:off x="2760096" y="4253852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1" name="object 5481"/>
            <p:cNvSpPr/>
            <p:nvPr/>
          </p:nvSpPr>
          <p:spPr>
            <a:xfrm>
              <a:off x="276149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2" name="object 5482"/>
            <p:cNvSpPr/>
            <p:nvPr/>
          </p:nvSpPr>
          <p:spPr>
            <a:xfrm>
              <a:off x="276225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3" name="object 5483"/>
            <p:cNvSpPr/>
            <p:nvPr/>
          </p:nvSpPr>
          <p:spPr>
            <a:xfrm>
              <a:off x="276301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4" name="object 5484"/>
            <p:cNvSpPr/>
            <p:nvPr/>
          </p:nvSpPr>
          <p:spPr>
            <a:xfrm>
              <a:off x="2763391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5" name="object 5485"/>
            <p:cNvSpPr/>
            <p:nvPr/>
          </p:nvSpPr>
          <p:spPr>
            <a:xfrm>
              <a:off x="276351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6" name="object 5486"/>
            <p:cNvSpPr/>
            <p:nvPr/>
          </p:nvSpPr>
          <p:spPr>
            <a:xfrm>
              <a:off x="2763645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7" name="object 5487"/>
            <p:cNvSpPr/>
            <p:nvPr/>
          </p:nvSpPr>
          <p:spPr>
            <a:xfrm>
              <a:off x="2762884" y="4253878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4">
                  <a:moveTo>
                    <a:pt x="0" y="0"/>
                  </a:moveTo>
                  <a:lnTo>
                    <a:pt x="1774" y="0"/>
                  </a:lnTo>
                </a:path>
                <a:path w="4444">
                  <a:moveTo>
                    <a:pt x="2154" y="0"/>
                  </a:moveTo>
                  <a:lnTo>
                    <a:pt x="3928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8" name="object 5488"/>
            <p:cNvSpPr/>
            <p:nvPr/>
          </p:nvSpPr>
          <p:spPr>
            <a:xfrm>
              <a:off x="2766179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9" name="object 5489"/>
            <p:cNvSpPr/>
            <p:nvPr/>
          </p:nvSpPr>
          <p:spPr>
            <a:xfrm>
              <a:off x="276630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0" name="object 5490"/>
            <p:cNvSpPr/>
            <p:nvPr/>
          </p:nvSpPr>
          <p:spPr>
            <a:xfrm>
              <a:off x="2766433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1" name="object 5491"/>
            <p:cNvSpPr/>
            <p:nvPr/>
          </p:nvSpPr>
          <p:spPr>
            <a:xfrm>
              <a:off x="2766559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2" name="object 5492"/>
            <p:cNvSpPr/>
            <p:nvPr/>
          </p:nvSpPr>
          <p:spPr>
            <a:xfrm>
              <a:off x="276846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3" name="object 5493"/>
            <p:cNvSpPr/>
            <p:nvPr/>
          </p:nvSpPr>
          <p:spPr>
            <a:xfrm>
              <a:off x="276858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4" name="object 5494"/>
            <p:cNvSpPr/>
            <p:nvPr/>
          </p:nvSpPr>
          <p:spPr>
            <a:xfrm>
              <a:off x="2768840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5" name="object 5495"/>
            <p:cNvSpPr/>
            <p:nvPr/>
          </p:nvSpPr>
          <p:spPr>
            <a:xfrm>
              <a:off x="276896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6" name="object 5496"/>
            <p:cNvSpPr/>
            <p:nvPr/>
          </p:nvSpPr>
          <p:spPr>
            <a:xfrm>
              <a:off x="276922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7" name="object 5497"/>
            <p:cNvSpPr/>
            <p:nvPr/>
          </p:nvSpPr>
          <p:spPr>
            <a:xfrm>
              <a:off x="277023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8" name="object 5498"/>
            <p:cNvSpPr/>
            <p:nvPr/>
          </p:nvSpPr>
          <p:spPr>
            <a:xfrm>
              <a:off x="277112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9" name="object 5499"/>
            <p:cNvSpPr/>
            <p:nvPr/>
          </p:nvSpPr>
          <p:spPr>
            <a:xfrm>
              <a:off x="2771375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0" name="object 5500"/>
            <p:cNvSpPr/>
            <p:nvPr/>
          </p:nvSpPr>
          <p:spPr>
            <a:xfrm>
              <a:off x="2770741" y="4253878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4">
                  <a:moveTo>
                    <a:pt x="0" y="0"/>
                  </a:moveTo>
                  <a:lnTo>
                    <a:pt x="1774" y="0"/>
                  </a:lnTo>
                </a:path>
                <a:path w="4444">
                  <a:moveTo>
                    <a:pt x="2281" y="0"/>
                  </a:moveTo>
                  <a:lnTo>
                    <a:pt x="4055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1" name="object 5501"/>
            <p:cNvSpPr/>
            <p:nvPr/>
          </p:nvSpPr>
          <p:spPr>
            <a:xfrm>
              <a:off x="2773149" y="4253859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2" name="object 5502"/>
            <p:cNvSpPr/>
            <p:nvPr/>
          </p:nvSpPr>
          <p:spPr>
            <a:xfrm>
              <a:off x="277454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3" name="object 5503"/>
            <p:cNvSpPr/>
            <p:nvPr/>
          </p:nvSpPr>
          <p:spPr>
            <a:xfrm>
              <a:off x="277530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4" name="object 5504"/>
            <p:cNvSpPr/>
            <p:nvPr/>
          </p:nvSpPr>
          <p:spPr>
            <a:xfrm>
              <a:off x="277644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5" name="object 5505"/>
            <p:cNvSpPr/>
            <p:nvPr/>
          </p:nvSpPr>
          <p:spPr>
            <a:xfrm>
              <a:off x="2776698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6" name="object 5506"/>
            <p:cNvSpPr/>
            <p:nvPr/>
          </p:nvSpPr>
          <p:spPr>
            <a:xfrm>
              <a:off x="277695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7" name="object 5507"/>
            <p:cNvSpPr/>
            <p:nvPr/>
          </p:nvSpPr>
          <p:spPr>
            <a:xfrm>
              <a:off x="277707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8" name="object 5508"/>
            <p:cNvSpPr/>
            <p:nvPr/>
          </p:nvSpPr>
          <p:spPr>
            <a:xfrm>
              <a:off x="277897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9" name="object 5509"/>
            <p:cNvSpPr/>
            <p:nvPr/>
          </p:nvSpPr>
          <p:spPr>
            <a:xfrm>
              <a:off x="277923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0" name="object 5510"/>
            <p:cNvSpPr/>
            <p:nvPr/>
          </p:nvSpPr>
          <p:spPr>
            <a:xfrm>
              <a:off x="277948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1" name="object 5511"/>
            <p:cNvSpPr/>
            <p:nvPr/>
          </p:nvSpPr>
          <p:spPr>
            <a:xfrm>
              <a:off x="2779612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2" name="object 5512"/>
            <p:cNvSpPr/>
            <p:nvPr/>
          </p:nvSpPr>
          <p:spPr>
            <a:xfrm>
              <a:off x="278037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3" name="object 5513"/>
            <p:cNvSpPr/>
            <p:nvPr/>
          </p:nvSpPr>
          <p:spPr>
            <a:xfrm>
              <a:off x="278176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4" name="object 5514"/>
            <p:cNvSpPr/>
            <p:nvPr/>
          </p:nvSpPr>
          <p:spPr>
            <a:xfrm>
              <a:off x="278202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5" name="object 5515"/>
            <p:cNvSpPr/>
            <p:nvPr/>
          </p:nvSpPr>
          <p:spPr>
            <a:xfrm>
              <a:off x="2782147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6" name="object 5516"/>
            <p:cNvSpPr/>
            <p:nvPr/>
          </p:nvSpPr>
          <p:spPr>
            <a:xfrm>
              <a:off x="2782274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7" name="object 5517"/>
            <p:cNvSpPr/>
            <p:nvPr/>
          </p:nvSpPr>
          <p:spPr>
            <a:xfrm>
              <a:off x="278303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8" name="object 5518"/>
            <p:cNvSpPr/>
            <p:nvPr/>
          </p:nvSpPr>
          <p:spPr>
            <a:xfrm>
              <a:off x="2784174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9" name="object 5519"/>
            <p:cNvSpPr/>
            <p:nvPr/>
          </p:nvSpPr>
          <p:spPr>
            <a:xfrm>
              <a:off x="2784555" y="42535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0" name="object 5520"/>
            <p:cNvSpPr/>
            <p:nvPr/>
          </p:nvSpPr>
          <p:spPr>
            <a:xfrm>
              <a:off x="278468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1" name="object 5521"/>
            <p:cNvSpPr/>
            <p:nvPr/>
          </p:nvSpPr>
          <p:spPr>
            <a:xfrm>
              <a:off x="2784935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2" name="object 5522"/>
            <p:cNvSpPr/>
            <p:nvPr/>
          </p:nvSpPr>
          <p:spPr>
            <a:xfrm>
              <a:off x="278708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3" name="object 5523"/>
            <p:cNvSpPr/>
            <p:nvPr/>
          </p:nvSpPr>
          <p:spPr>
            <a:xfrm>
              <a:off x="2787216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4" name="object 5524"/>
            <p:cNvSpPr/>
            <p:nvPr/>
          </p:nvSpPr>
          <p:spPr>
            <a:xfrm>
              <a:off x="2787469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5" name="object 5525"/>
            <p:cNvSpPr/>
            <p:nvPr/>
          </p:nvSpPr>
          <p:spPr>
            <a:xfrm>
              <a:off x="2787596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6" name="object 5526"/>
            <p:cNvSpPr/>
            <p:nvPr/>
          </p:nvSpPr>
          <p:spPr>
            <a:xfrm>
              <a:off x="2789877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7" name="object 5527"/>
            <p:cNvSpPr/>
            <p:nvPr/>
          </p:nvSpPr>
          <p:spPr>
            <a:xfrm>
              <a:off x="2790131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8" name="object 5528"/>
            <p:cNvSpPr/>
            <p:nvPr/>
          </p:nvSpPr>
          <p:spPr>
            <a:xfrm>
              <a:off x="2791525" y="42534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9" name="object 5529"/>
            <p:cNvSpPr/>
            <p:nvPr/>
          </p:nvSpPr>
          <p:spPr>
            <a:xfrm>
              <a:off x="2792285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0" name="object 5530"/>
            <p:cNvSpPr/>
            <p:nvPr/>
          </p:nvSpPr>
          <p:spPr>
            <a:xfrm>
              <a:off x="279253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1" name="object 5531"/>
            <p:cNvSpPr/>
            <p:nvPr/>
          </p:nvSpPr>
          <p:spPr>
            <a:xfrm>
              <a:off x="2792665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2" name="object 5532"/>
            <p:cNvSpPr/>
            <p:nvPr/>
          </p:nvSpPr>
          <p:spPr>
            <a:xfrm>
              <a:off x="2792919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3" name="object 5533"/>
            <p:cNvSpPr/>
            <p:nvPr/>
          </p:nvSpPr>
          <p:spPr>
            <a:xfrm>
              <a:off x="279380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4" name="object 5534"/>
            <p:cNvSpPr/>
            <p:nvPr/>
          </p:nvSpPr>
          <p:spPr>
            <a:xfrm>
              <a:off x="2794186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5" name="object 5535"/>
            <p:cNvSpPr/>
            <p:nvPr/>
          </p:nvSpPr>
          <p:spPr>
            <a:xfrm>
              <a:off x="2795200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6" name="object 5536"/>
            <p:cNvSpPr/>
            <p:nvPr/>
          </p:nvSpPr>
          <p:spPr>
            <a:xfrm>
              <a:off x="2795453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7" name="object 5537"/>
            <p:cNvSpPr/>
            <p:nvPr/>
          </p:nvSpPr>
          <p:spPr>
            <a:xfrm>
              <a:off x="279760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8" name="object 5538"/>
            <p:cNvSpPr/>
            <p:nvPr/>
          </p:nvSpPr>
          <p:spPr>
            <a:xfrm>
              <a:off x="2796847" y="425387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9" name="object 5539"/>
            <p:cNvSpPr/>
            <p:nvPr/>
          </p:nvSpPr>
          <p:spPr>
            <a:xfrm>
              <a:off x="2798115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0" name="object 5540"/>
            <p:cNvSpPr/>
            <p:nvPr/>
          </p:nvSpPr>
          <p:spPr>
            <a:xfrm>
              <a:off x="280001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1" name="object 5541"/>
            <p:cNvSpPr/>
            <p:nvPr/>
          </p:nvSpPr>
          <p:spPr>
            <a:xfrm>
              <a:off x="280026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2" name="object 5542"/>
            <p:cNvSpPr/>
            <p:nvPr/>
          </p:nvSpPr>
          <p:spPr>
            <a:xfrm>
              <a:off x="2800396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3" name="object 5543"/>
            <p:cNvSpPr/>
            <p:nvPr/>
          </p:nvSpPr>
          <p:spPr>
            <a:xfrm>
              <a:off x="280052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4" name="object 5544"/>
            <p:cNvSpPr/>
            <p:nvPr/>
          </p:nvSpPr>
          <p:spPr>
            <a:xfrm>
              <a:off x="2800649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5" name="object 5545"/>
            <p:cNvSpPr/>
            <p:nvPr/>
          </p:nvSpPr>
          <p:spPr>
            <a:xfrm>
              <a:off x="280293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6" name="object 5546"/>
            <p:cNvSpPr/>
            <p:nvPr/>
          </p:nvSpPr>
          <p:spPr>
            <a:xfrm>
              <a:off x="280318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7" name="object 5547"/>
            <p:cNvSpPr/>
            <p:nvPr/>
          </p:nvSpPr>
          <p:spPr>
            <a:xfrm>
              <a:off x="2803311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8" name="object 5548"/>
            <p:cNvSpPr/>
            <p:nvPr/>
          </p:nvSpPr>
          <p:spPr>
            <a:xfrm>
              <a:off x="2803437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9" name="object 5549"/>
            <p:cNvSpPr/>
            <p:nvPr/>
          </p:nvSpPr>
          <p:spPr>
            <a:xfrm>
              <a:off x="280381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0" name="object 5550"/>
            <p:cNvSpPr/>
            <p:nvPr/>
          </p:nvSpPr>
          <p:spPr>
            <a:xfrm>
              <a:off x="280533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1" name="object 5551"/>
            <p:cNvSpPr/>
            <p:nvPr/>
          </p:nvSpPr>
          <p:spPr>
            <a:xfrm>
              <a:off x="2805718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2" name="object 5552"/>
            <p:cNvSpPr/>
            <p:nvPr/>
          </p:nvSpPr>
          <p:spPr>
            <a:xfrm>
              <a:off x="280584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3" name="object 5553"/>
            <p:cNvSpPr/>
            <p:nvPr/>
          </p:nvSpPr>
          <p:spPr>
            <a:xfrm>
              <a:off x="2805972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4" name="object 5554"/>
            <p:cNvSpPr/>
            <p:nvPr/>
          </p:nvSpPr>
          <p:spPr>
            <a:xfrm>
              <a:off x="280622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5" name="object 5555"/>
            <p:cNvSpPr/>
            <p:nvPr/>
          </p:nvSpPr>
          <p:spPr>
            <a:xfrm>
              <a:off x="280660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6" name="object 5556"/>
            <p:cNvSpPr/>
            <p:nvPr/>
          </p:nvSpPr>
          <p:spPr>
            <a:xfrm>
              <a:off x="2808253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7" name="object 5557"/>
            <p:cNvSpPr/>
            <p:nvPr/>
          </p:nvSpPr>
          <p:spPr>
            <a:xfrm>
              <a:off x="280850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8" name="object 5558"/>
            <p:cNvSpPr/>
            <p:nvPr/>
          </p:nvSpPr>
          <p:spPr>
            <a:xfrm>
              <a:off x="2808760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9" name="object 5559"/>
            <p:cNvSpPr/>
            <p:nvPr/>
          </p:nvSpPr>
          <p:spPr>
            <a:xfrm>
              <a:off x="280888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0" name="object 5560"/>
            <p:cNvSpPr/>
            <p:nvPr/>
          </p:nvSpPr>
          <p:spPr>
            <a:xfrm>
              <a:off x="280990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1" name="object 5561"/>
            <p:cNvSpPr/>
            <p:nvPr/>
          </p:nvSpPr>
          <p:spPr>
            <a:xfrm>
              <a:off x="281078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2" name="object 5562"/>
            <p:cNvSpPr/>
            <p:nvPr/>
          </p:nvSpPr>
          <p:spPr>
            <a:xfrm>
              <a:off x="281104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3" name="object 5563"/>
            <p:cNvSpPr/>
            <p:nvPr/>
          </p:nvSpPr>
          <p:spPr>
            <a:xfrm>
              <a:off x="2811168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4" name="object 5564"/>
            <p:cNvSpPr/>
            <p:nvPr/>
          </p:nvSpPr>
          <p:spPr>
            <a:xfrm>
              <a:off x="281142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5" name="object 5565"/>
            <p:cNvSpPr/>
            <p:nvPr/>
          </p:nvSpPr>
          <p:spPr>
            <a:xfrm>
              <a:off x="281230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6" name="object 5566"/>
            <p:cNvSpPr/>
            <p:nvPr/>
          </p:nvSpPr>
          <p:spPr>
            <a:xfrm>
              <a:off x="281357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7" name="object 5567"/>
            <p:cNvSpPr/>
            <p:nvPr/>
          </p:nvSpPr>
          <p:spPr>
            <a:xfrm>
              <a:off x="281357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8" name="object 5568"/>
            <p:cNvSpPr/>
            <p:nvPr/>
          </p:nvSpPr>
          <p:spPr>
            <a:xfrm>
              <a:off x="2813829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9" name="object 5569"/>
            <p:cNvSpPr/>
            <p:nvPr/>
          </p:nvSpPr>
          <p:spPr>
            <a:xfrm>
              <a:off x="281395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0" name="object 5570"/>
            <p:cNvSpPr/>
            <p:nvPr/>
          </p:nvSpPr>
          <p:spPr>
            <a:xfrm>
              <a:off x="281509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1" name="object 5571"/>
            <p:cNvSpPr/>
            <p:nvPr/>
          </p:nvSpPr>
          <p:spPr>
            <a:xfrm>
              <a:off x="2815730" y="425352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2" name="object 5572"/>
            <p:cNvSpPr/>
            <p:nvPr/>
          </p:nvSpPr>
          <p:spPr>
            <a:xfrm>
              <a:off x="2816110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3" name="object 5573"/>
            <p:cNvSpPr/>
            <p:nvPr/>
          </p:nvSpPr>
          <p:spPr>
            <a:xfrm>
              <a:off x="2816364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4" name="object 5574"/>
            <p:cNvSpPr/>
            <p:nvPr/>
          </p:nvSpPr>
          <p:spPr>
            <a:xfrm>
              <a:off x="2816490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5" name="object 5575"/>
            <p:cNvSpPr/>
            <p:nvPr/>
          </p:nvSpPr>
          <p:spPr>
            <a:xfrm>
              <a:off x="281699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6" name="object 5576"/>
            <p:cNvSpPr/>
            <p:nvPr/>
          </p:nvSpPr>
          <p:spPr>
            <a:xfrm>
              <a:off x="281801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7" name="object 5577"/>
            <p:cNvSpPr/>
            <p:nvPr/>
          </p:nvSpPr>
          <p:spPr>
            <a:xfrm>
              <a:off x="2818391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8" name="object 5578"/>
            <p:cNvSpPr/>
            <p:nvPr/>
          </p:nvSpPr>
          <p:spPr>
            <a:xfrm>
              <a:off x="281864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9" name="object 5579"/>
            <p:cNvSpPr/>
            <p:nvPr/>
          </p:nvSpPr>
          <p:spPr>
            <a:xfrm>
              <a:off x="2818011" y="425385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0" name="object 5580"/>
            <p:cNvSpPr/>
            <p:nvPr/>
          </p:nvSpPr>
          <p:spPr>
            <a:xfrm>
              <a:off x="281915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1" name="object 5581"/>
            <p:cNvSpPr/>
            <p:nvPr/>
          </p:nvSpPr>
          <p:spPr>
            <a:xfrm>
              <a:off x="281965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2" name="object 5582"/>
            <p:cNvSpPr/>
            <p:nvPr/>
          </p:nvSpPr>
          <p:spPr>
            <a:xfrm>
              <a:off x="282003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3" name="object 5583"/>
            <p:cNvSpPr/>
            <p:nvPr/>
          </p:nvSpPr>
          <p:spPr>
            <a:xfrm>
              <a:off x="2821433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4" name="object 5584"/>
            <p:cNvSpPr/>
            <p:nvPr/>
          </p:nvSpPr>
          <p:spPr>
            <a:xfrm>
              <a:off x="2820799" y="425387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5" name="object 5585"/>
            <p:cNvSpPr/>
            <p:nvPr/>
          </p:nvSpPr>
          <p:spPr>
            <a:xfrm>
              <a:off x="282282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6" name="object 5586"/>
            <p:cNvSpPr/>
            <p:nvPr/>
          </p:nvSpPr>
          <p:spPr>
            <a:xfrm>
              <a:off x="2824094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7" name="object 5587"/>
            <p:cNvSpPr/>
            <p:nvPr/>
          </p:nvSpPr>
          <p:spPr>
            <a:xfrm>
              <a:off x="2824221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8" name="object 5588"/>
            <p:cNvSpPr/>
            <p:nvPr/>
          </p:nvSpPr>
          <p:spPr>
            <a:xfrm>
              <a:off x="2824474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9" name="object 5589"/>
            <p:cNvSpPr/>
            <p:nvPr/>
          </p:nvSpPr>
          <p:spPr>
            <a:xfrm>
              <a:off x="282536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0" name="object 5590"/>
            <p:cNvSpPr/>
            <p:nvPr/>
          </p:nvSpPr>
          <p:spPr>
            <a:xfrm>
              <a:off x="2826629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1" name="object 5591"/>
            <p:cNvSpPr/>
            <p:nvPr/>
          </p:nvSpPr>
          <p:spPr>
            <a:xfrm>
              <a:off x="282675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2" name="object 5592"/>
            <p:cNvSpPr/>
            <p:nvPr/>
          </p:nvSpPr>
          <p:spPr>
            <a:xfrm>
              <a:off x="2826122" y="425387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3" name="object 5593"/>
            <p:cNvSpPr/>
            <p:nvPr/>
          </p:nvSpPr>
          <p:spPr>
            <a:xfrm>
              <a:off x="282916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4" name="object 5594"/>
            <p:cNvSpPr/>
            <p:nvPr/>
          </p:nvSpPr>
          <p:spPr>
            <a:xfrm>
              <a:off x="282941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5" name="object 5595"/>
            <p:cNvSpPr/>
            <p:nvPr/>
          </p:nvSpPr>
          <p:spPr>
            <a:xfrm>
              <a:off x="2829670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6" name="object 5596"/>
            <p:cNvSpPr/>
            <p:nvPr/>
          </p:nvSpPr>
          <p:spPr>
            <a:xfrm>
              <a:off x="282979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7" name="object 5597"/>
            <p:cNvSpPr/>
            <p:nvPr/>
          </p:nvSpPr>
          <p:spPr>
            <a:xfrm>
              <a:off x="283131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8" name="object 5598"/>
            <p:cNvSpPr/>
            <p:nvPr/>
          </p:nvSpPr>
          <p:spPr>
            <a:xfrm>
              <a:off x="283169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9" name="object 5599"/>
            <p:cNvSpPr/>
            <p:nvPr/>
          </p:nvSpPr>
          <p:spPr>
            <a:xfrm>
              <a:off x="2831824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0" name="object 5600"/>
            <p:cNvSpPr/>
            <p:nvPr/>
          </p:nvSpPr>
          <p:spPr>
            <a:xfrm>
              <a:off x="283207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1" name="object 5601"/>
            <p:cNvSpPr/>
            <p:nvPr/>
          </p:nvSpPr>
          <p:spPr>
            <a:xfrm>
              <a:off x="2832205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2" name="object 5602"/>
            <p:cNvSpPr/>
            <p:nvPr/>
          </p:nvSpPr>
          <p:spPr>
            <a:xfrm>
              <a:off x="283423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3" name="object 5603"/>
            <p:cNvSpPr/>
            <p:nvPr/>
          </p:nvSpPr>
          <p:spPr>
            <a:xfrm>
              <a:off x="2834486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4" name="object 5604"/>
            <p:cNvSpPr/>
            <p:nvPr/>
          </p:nvSpPr>
          <p:spPr>
            <a:xfrm>
              <a:off x="2834866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5" name="object 5605"/>
            <p:cNvSpPr/>
            <p:nvPr/>
          </p:nvSpPr>
          <p:spPr>
            <a:xfrm>
              <a:off x="283499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6" name="object 5606"/>
            <p:cNvSpPr/>
            <p:nvPr/>
          </p:nvSpPr>
          <p:spPr>
            <a:xfrm>
              <a:off x="283537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7" name="object 5607"/>
            <p:cNvSpPr/>
            <p:nvPr/>
          </p:nvSpPr>
          <p:spPr>
            <a:xfrm>
              <a:off x="283689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8" name="object 5608"/>
            <p:cNvSpPr/>
            <p:nvPr/>
          </p:nvSpPr>
          <p:spPr>
            <a:xfrm>
              <a:off x="2836260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9" name="object 5609"/>
            <p:cNvSpPr/>
            <p:nvPr/>
          </p:nvSpPr>
          <p:spPr>
            <a:xfrm>
              <a:off x="2837400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0" name="object 5610"/>
            <p:cNvSpPr/>
            <p:nvPr/>
          </p:nvSpPr>
          <p:spPr>
            <a:xfrm>
              <a:off x="283765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1" name="object 5611"/>
            <p:cNvSpPr/>
            <p:nvPr/>
          </p:nvSpPr>
          <p:spPr>
            <a:xfrm>
              <a:off x="283854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2" name="object 5612"/>
            <p:cNvSpPr/>
            <p:nvPr/>
          </p:nvSpPr>
          <p:spPr>
            <a:xfrm>
              <a:off x="283917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3" name="object 5613"/>
            <p:cNvSpPr/>
            <p:nvPr/>
          </p:nvSpPr>
          <p:spPr>
            <a:xfrm>
              <a:off x="283955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4" name="object 5614"/>
            <p:cNvSpPr/>
            <p:nvPr/>
          </p:nvSpPr>
          <p:spPr>
            <a:xfrm>
              <a:off x="283980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5" name="object 5615"/>
            <p:cNvSpPr/>
            <p:nvPr/>
          </p:nvSpPr>
          <p:spPr>
            <a:xfrm>
              <a:off x="2840062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6" name="object 5616"/>
            <p:cNvSpPr/>
            <p:nvPr/>
          </p:nvSpPr>
          <p:spPr>
            <a:xfrm>
              <a:off x="284018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7" name="object 5617"/>
            <p:cNvSpPr/>
            <p:nvPr/>
          </p:nvSpPr>
          <p:spPr>
            <a:xfrm>
              <a:off x="2840315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8" name="object 5618"/>
            <p:cNvSpPr/>
            <p:nvPr/>
          </p:nvSpPr>
          <p:spPr>
            <a:xfrm>
              <a:off x="284120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9" name="object 5619"/>
            <p:cNvSpPr/>
            <p:nvPr/>
          </p:nvSpPr>
          <p:spPr>
            <a:xfrm>
              <a:off x="284247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0" name="object 5620"/>
            <p:cNvSpPr/>
            <p:nvPr/>
          </p:nvSpPr>
          <p:spPr>
            <a:xfrm>
              <a:off x="2841836" y="425386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1" name="object 5621"/>
            <p:cNvSpPr/>
            <p:nvPr/>
          </p:nvSpPr>
          <p:spPr>
            <a:xfrm>
              <a:off x="284297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2" name="object 5622"/>
            <p:cNvSpPr/>
            <p:nvPr/>
          </p:nvSpPr>
          <p:spPr>
            <a:xfrm>
              <a:off x="284399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3" name="object 5623"/>
            <p:cNvSpPr/>
            <p:nvPr/>
          </p:nvSpPr>
          <p:spPr>
            <a:xfrm>
              <a:off x="2844244" y="425387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4" name="object 5624"/>
            <p:cNvSpPr/>
            <p:nvPr/>
          </p:nvSpPr>
          <p:spPr>
            <a:xfrm>
              <a:off x="2845638" y="4250219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67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5" name="object 5625"/>
            <p:cNvSpPr/>
            <p:nvPr/>
          </p:nvSpPr>
          <p:spPr>
            <a:xfrm>
              <a:off x="284614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6" name="object 5626"/>
            <p:cNvSpPr/>
            <p:nvPr/>
          </p:nvSpPr>
          <p:spPr>
            <a:xfrm>
              <a:off x="284652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7" name="object 5627"/>
            <p:cNvSpPr/>
            <p:nvPr/>
          </p:nvSpPr>
          <p:spPr>
            <a:xfrm>
              <a:off x="284766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8" name="object 5628"/>
            <p:cNvSpPr/>
            <p:nvPr/>
          </p:nvSpPr>
          <p:spPr>
            <a:xfrm>
              <a:off x="2847792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9" name="object 5629"/>
            <p:cNvSpPr/>
            <p:nvPr/>
          </p:nvSpPr>
          <p:spPr>
            <a:xfrm>
              <a:off x="2847919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0" name="object 5630"/>
            <p:cNvSpPr/>
            <p:nvPr/>
          </p:nvSpPr>
          <p:spPr>
            <a:xfrm>
              <a:off x="2848299" y="425232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84"/>
                  </a:moveTo>
                  <a:lnTo>
                    <a:pt x="887" y="78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1" name="object 5631"/>
            <p:cNvSpPr/>
            <p:nvPr/>
          </p:nvSpPr>
          <p:spPr>
            <a:xfrm>
              <a:off x="284893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2" name="object 5632"/>
            <p:cNvSpPr/>
            <p:nvPr/>
          </p:nvSpPr>
          <p:spPr>
            <a:xfrm>
              <a:off x="285020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3" name="object 5633"/>
            <p:cNvSpPr/>
            <p:nvPr/>
          </p:nvSpPr>
          <p:spPr>
            <a:xfrm>
              <a:off x="2850454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4" name="object 5634"/>
            <p:cNvSpPr/>
            <p:nvPr/>
          </p:nvSpPr>
          <p:spPr>
            <a:xfrm>
              <a:off x="2849693" y="425387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5" name="object 5635"/>
            <p:cNvSpPr/>
            <p:nvPr/>
          </p:nvSpPr>
          <p:spPr>
            <a:xfrm>
              <a:off x="2850834" y="42533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6" name="object 5636"/>
            <p:cNvSpPr/>
            <p:nvPr/>
          </p:nvSpPr>
          <p:spPr>
            <a:xfrm>
              <a:off x="285159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7" name="object 5637"/>
            <p:cNvSpPr/>
            <p:nvPr/>
          </p:nvSpPr>
          <p:spPr>
            <a:xfrm>
              <a:off x="285298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8" name="object 5638"/>
            <p:cNvSpPr/>
            <p:nvPr/>
          </p:nvSpPr>
          <p:spPr>
            <a:xfrm>
              <a:off x="285311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9" name="object 5639"/>
            <p:cNvSpPr/>
            <p:nvPr/>
          </p:nvSpPr>
          <p:spPr>
            <a:xfrm>
              <a:off x="2853368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0" name="object 5640"/>
            <p:cNvSpPr/>
            <p:nvPr/>
          </p:nvSpPr>
          <p:spPr>
            <a:xfrm>
              <a:off x="2853495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1" name="object 5641"/>
            <p:cNvSpPr/>
            <p:nvPr/>
          </p:nvSpPr>
          <p:spPr>
            <a:xfrm>
              <a:off x="285425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2" name="object 5642"/>
            <p:cNvSpPr/>
            <p:nvPr/>
          </p:nvSpPr>
          <p:spPr>
            <a:xfrm>
              <a:off x="285539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3" name="object 5643"/>
            <p:cNvSpPr/>
            <p:nvPr/>
          </p:nvSpPr>
          <p:spPr>
            <a:xfrm>
              <a:off x="2855650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4" name="object 5644"/>
            <p:cNvSpPr/>
            <p:nvPr/>
          </p:nvSpPr>
          <p:spPr>
            <a:xfrm>
              <a:off x="2856030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5" name="object 5645"/>
            <p:cNvSpPr/>
            <p:nvPr/>
          </p:nvSpPr>
          <p:spPr>
            <a:xfrm>
              <a:off x="285615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6" name="object 5646"/>
            <p:cNvSpPr/>
            <p:nvPr/>
          </p:nvSpPr>
          <p:spPr>
            <a:xfrm>
              <a:off x="285717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7" name="object 5647"/>
            <p:cNvSpPr/>
            <p:nvPr/>
          </p:nvSpPr>
          <p:spPr>
            <a:xfrm>
              <a:off x="285793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8" name="object 5648"/>
            <p:cNvSpPr/>
            <p:nvPr/>
          </p:nvSpPr>
          <p:spPr>
            <a:xfrm>
              <a:off x="2858311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9" name="object 5649"/>
            <p:cNvSpPr/>
            <p:nvPr/>
          </p:nvSpPr>
          <p:spPr>
            <a:xfrm>
              <a:off x="2857550" y="425387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0" name="object 5650"/>
            <p:cNvSpPr/>
            <p:nvPr/>
          </p:nvSpPr>
          <p:spPr>
            <a:xfrm>
              <a:off x="2858691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1" name="object 5651"/>
            <p:cNvSpPr/>
            <p:nvPr/>
          </p:nvSpPr>
          <p:spPr>
            <a:xfrm>
              <a:off x="285881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2" name="object 5652"/>
            <p:cNvSpPr/>
            <p:nvPr/>
          </p:nvSpPr>
          <p:spPr>
            <a:xfrm>
              <a:off x="285919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3" name="object 5653"/>
            <p:cNvSpPr/>
            <p:nvPr/>
          </p:nvSpPr>
          <p:spPr>
            <a:xfrm>
              <a:off x="286071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4" name="object 5654"/>
            <p:cNvSpPr/>
            <p:nvPr/>
          </p:nvSpPr>
          <p:spPr>
            <a:xfrm>
              <a:off x="2860972" y="42534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5" name="object 5655"/>
            <p:cNvSpPr/>
            <p:nvPr/>
          </p:nvSpPr>
          <p:spPr>
            <a:xfrm>
              <a:off x="286122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6" name="object 5656"/>
            <p:cNvSpPr/>
            <p:nvPr/>
          </p:nvSpPr>
          <p:spPr>
            <a:xfrm>
              <a:off x="286135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7" name="object 5657"/>
            <p:cNvSpPr/>
            <p:nvPr/>
          </p:nvSpPr>
          <p:spPr>
            <a:xfrm>
              <a:off x="286300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8" name="object 5658"/>
            <p:cNvSpPr/>
            <p:nvPr/>
          </p:nvSpPr>
          <p:spPr>
            <a:xfrm>
              <a:off x="286325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9" name="object 5659"/>
            <p:cNvSpPr/>
            <p:nvPr/>
          </p:nvSpPr>
          <p:spPr>
            <a:xfrm>
              <a:off x="2863507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0" name="object 5660"/>
            <p:cNvSpPr/>
            <p:nvPr/>
          </p:nvSpPr>
          <p:spPr>
            <a:xfrm>
              <a:off x="2863633" y="42535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1" name="object 5661"/>
            <p:cNvSpPr/>
            <p:nvPr/>
          </p:nvSpPr>
          <p:spPr>
            <a:xfrm>
              <a:off x="2863760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2" name="object 5662"/>
            <p:cNvSpPr/>
            <p:nvPr/>
          </p:nvSpPr>
          <p:spPr>
            <a:xfrm>
              <a:off x="286388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3" name="object 5663"/>
            <p:cNvSpPr/>
            <p:nvPr/>
          </p:nvSpPr>
          <p:spPr>
            <a:xfrm>
              <a:off x="2864014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4" name="object 5664"/>
            <p:cNvSpPr/>
            <p:nvPr/>
          </p:nvSpPr>
          <p:spPr>
            <a:xfrm>
              <a:off x="286591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5" name="object 5665"/>
            <p:cNvSpPr/>
            <p:nvPr/>
          </p:nvSpPr>
          <p:spPr>
            <a:xfrm>
              <a:off x="286604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6" name="object 5666"/>
            <p:cNvSpPr/>
            <p:nvPr/>
          </p:nvSpPr>
          <p:spPr>
            <a:xfrm>
              <a:off x="2866295" y="4250181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70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7" name="object 5667"/>
            <p:cNvSpPr/>
            <p:nvPr/>
          </p:nvSpPr>
          <p:spPr>
            <a:xfrm>
              <a:off x="2866675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8" name="object 5668"/>
            <p:cNvSpPr/>
            <p:nvPr/>
          </p:nvSpPr>
          <p:spPr>
            <a:xfrm>
              <a:off x="286768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9" name="object 5669"/>
            <p:cNvSpPr/>
            <p:nvPr/>
          </p:nvSpPr>
          <p:spPr>
            <a:xfrm>
              <a:off x="286870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0" name="object 5670"/>
            <p:cNvSpPr/>
            <p:nvPr/>
          </p:nvSpPr>
          <p:spPr>
            <a:xfrm>
              <a:off x="2868956" y="425210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92"/>
                  </a:moveTo>
                  <a:lnTo>
                    <a:pt x="887" y="89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1" name="object 5671"/>
            <p:cNvSpPr/>
            <p:nvPr/>
          </p:nvSpPr>
          <p:spPr>
            <a:xfrm>
              <a:off x="286908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2" name="object 5672"/>
            <p:cNvSpPr/>
            <p:nvPr/>
          </p:nvSpPr>
          <p:spPr>
            <a:xfrm>
              <a:off x="2869209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3" name="object 5673"/>
            <p:cNvSpPr/>
            <p:nvPr/>
          </p:nvSpPr>
          <p:spPr>
            <a:xfrm>
              <a:off x="287098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4" name="object 5674"/>
            <p:cNvSpPr/>
            <p:nvPr/>
          </p:nvSpPr>
          <p:spPr>
            <a:xfrm>
              <a:off x="2871237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5" name="object 5675"/>
            <p:cNvSpPr/>
            <p:nvPr/>
          </p:nvSpPr>
          <p:spPr>
            <a:xfrm>
              <a:off x="287136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6" name="object 5676"/>
            <p:cNvSpPr/>
            <p:nvPr/>
          </p:nvSpPr>
          <p:spPr>
            <a:xfrm>
              <a:off x="2871617" y="42532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7" name="object 5677"/>
            <p:cNvSpPr/>
            <p:nvPr/>
          </p:nvSpPr>
          <p:spPr>
            <a:xfrm>
              <a:off x="287174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8" name="object 5678"/>
            <p:cNvSpPr/>
            <p:nvPr/>
          </p:nvSpPr>
          <p:spPr>
            <a:xfrm>
              <a:off x="287225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9" name="object 5679"/>
            <p:cNvSpPr/>
            <p:nvPr/>
          </p:nvSpPr>
          <p:spPr>
            <a:xfrm>
              <a:off x="287288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0" name="object 5680"/>
            <p:cNvSpPr/>
            <p:nvPr/>
          </p:nvSpPr>
          <p:spPr>
            <a:xfrm>
              <a:off x="287389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1" name="object 5681"/>
            <p:cNvSpPr/>
            <p:nvPr/>
          </p:nvSpPr>
          <p:spPr>
            <a:xfrm>
              <a:off x="2874279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2" name="object 5682"/>
            <p:cNvSpPr/>
            <p:nvPr/>
          </p:nvSpPr>
          <p:spPr>
            <a:xfrm>
              <a:off x="2873518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3" name="object 5683"/>
            <p:cNvSpPr/>
            <p:nvPr/>
          </p:nvSpPr>
          <p:spPr>
            <a:xfrm>
              <a:off x="287668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4" name="object 5684"/>
            <p:cNvSpPr/>
            <p:nvPr/>
          </p:nvSpPr>
          <p:spPr>
            <a:xfrm>
              <a:off x="2876813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5" name="object 5685"/>
            <p:cNvSpPr/>
            <p:nvPr/>
          </p:nvSpPr>
          <p:spPr>
            <a:xfrm>
              <a:off x="2876053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6" name="object 5686"/>
            <p:cNvSpPr/>
            <p:nvPr/>
          </p:nvSpPr>
          <p:spPr>
            <a:xfrm>
              <a:off x="287719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7" name="object 5687"/>
            <p:cNvSpPr/>
            <p:nvPr/>
          </p:nvSpPr>
          <p:spPr>
            <a:xfrm>
              <a:off x="287795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8" name="object 5688"/>
            <p:cNvSpPr/>
            <p:nvPr/>
          </p:nvSpPr>
          <p:spPr>
            <a:xfrm>
              <a:off x="287922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9" name="object 5689"/>
            <p:cNvSpPr/>
            <p:nvPr/>
          </p:nvSpPr>
          <p:spPr>
            <a:xfrm>
              <a:off x="287947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0" name="object 5690"/>
            <p:cNvSpPr/>
            <p:nvPr/>
          </p:nvSpPr>
          <p:spPr>
            <a:xfrm>
              <a:off x="2878714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1" name="object 5691"/>
            <p:cNvSpPr/>
            <p:nvPr/>
          </p:nvSpPr>
          <p:spPr>
            <a:xfrm>
              <a:off x="288023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2" name="object 5692"/>
            <p:cNvSpPr/>
            <p:nvPr/>
          </p:nvSpPr>
          <p:spPr>
            <a:xfrm>
              <a:off x="288061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3" name="object 5693"/>
            <p:cNvSpPr/>
            <p:nvPr/>
          </p:nvSpPr>
          <p:spPr>
            <a:xfrm>
              <a:off x="288150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4" name="object 5694"/>
            <p:cNvSpPr/>
            <p:nvPr/>
          </p:nvSpPr>
          <p:spPr>
            <a:xfrm>
              <a:off x="2882009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5" name="object 5695"/>
            <p:cNvSpPr/>
            <p:nvPr/>
          </p:nvSpPr>
          <p:spPr>
            <a:xfrm>
              <a:off x="288213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6" name="object 5696"/>
            <p:cNvSpPr/>
            <p:nvPr/>
          </p:nvSpPr>
          <p:spPr>
            <a:xfrm>
              <a:off x="2882389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7" name="object 5697"/>
            <p:cNvSpPr/>
            <p:nvPr/>
          </p:nvSpPr>
          <p:spPr>
            <a:xfrm>
              <a:off x="288327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8" name="object 5698"/>
            <p:cNvSpPr/>
            <p:nvPr/>
          </p:nvSpPr>
          <p:spPr>
            <a:xfrm>
              <a:off x="288403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9" name="object 5699"/>
            <p:cNvSpPr/>
            <p:nvPr/>
          </p:nvSpPr>
          <p:spPr>
            <a:xfrm>
              <a:off x="288441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0" name="object 5700"/>
            <p:cNvSpPr/>
            <p:nvPr/>
          </p:nvSpPr>
          <p:spPr>
            <a:xfrm>
              <a:off x="2884670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1" name="object 5701"/>
            <p:cNvSpPr/>
            <p:nvPr/>
          </p:nvSpPr>
          <p:spPr>
            <a:xfrm>
              <a:off x="288479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2" name="object 5702"/>
            <p:cNvSpPr/>
            <p:nvPr/>
          </p:nvSpPr>
          <p:spPr>
            <a:xfrm>
              <a:off x="2885050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3" name="object 5703"/>
            <p:cNvSpPr/>
            <p:nvPr/>
          </p:nvSpPr>
          <p:spPr>
            <a:xfrm>
              <a:off x="288707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4" name="object 5704"/>
            <p:cNvSpPr/>
            <p:nvPr/>
          </p:nvSpPr>
          <p:spPr>
            <a:xfrm>
              <a:off x="2887332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5" name="object 5705"/>
            <p:cNvSpPr/>
            <p:nvPr/>
          </p:nvSpPr>
          <p:spPr>
            <a:xfrm>
              <a:off x="288745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6" name="object 5706"/>
            <p:cNvSpPr/>
            <p:nvPr/>
          </p:nvSpPr>
          <p:spPr>
            <a:xfrm>
              <a:off x="2887712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7" name="object 5707"/>
            <p:cNvSpPr/>
            <p:nvPr/>
          </p:nvSpPr>
          <p:spPr>
            <a:xfrm>
              <a:off x="288935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8" name="object 5708"/>
            <p:cNvSpPr/>
            <p:nvPr/>
          </p:nvSpPr>
          <p:spPr>
            <a:xfrm>
              <a:off x="288974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9" name="object 5709"/>
            <p:cNvSpPr/>
            <p:nvPr/>
          </p:nvSpPr>
          <p:spPr>
            <a:xfrm>
              <a:off x="2889993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0" name="object 5710"/>
            <p:cNvSpPr/>
            <p:nvPr/>
          </p:nvSpPr>
          <p:spPr>
            <a:xfrm>
              <a:off x="2890120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1" name="object 5711"/>
            <p:cNvSpPr/>
            <p:nvPr/>
          </p:nvSpPr>
          <p:spPr>
            <a:xfrm>
              <a:off x="2890246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2" name="object 5712"/>
            <p:cNvSpPr/>
            <p:nvPr/>
          </p:nvSpPr>
          <p:spPr>
            <a:xfrm>
              <a:off x="289138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3" name="object 5713"/>
            <p:cNvSpPr/>
            <p:nvPr/>
          </p:nvSpPr>
          <p:spPr>
            <a:xfrm>
              <a:off x="289240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4" name="object 5714"/>
            <p:cNvSpPr/>
            <p:nvPr/>
          </p:nvSpPr>
          <p:spPr>
            <a:xfrm>
              <a:off x="2891767" y="425387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5" name="object 5715"/>
            <p:cNvSpPr/>
            <p:nvPr/>
          </p:nvSpPr>
          <p:spPr>
            <a:xfrm>
              <a:off x="289379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6" name="object 5716"/>
            <p:cNvSpPr/>
            <p:nvPr/>
          </p:nvSpPr>
          <p:spPr>
            <a:xfrm>
              <a:off x="289493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7" name="object 5717"/>
            <p:cNvSpPr/>
            <p:nvPr/>
          </p:nvSpPr>
          <p:spPr>
            <a:xfrm>
              <a:off x="2895189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8" name="object 5718"/>
            <p:cNvSpPr/>
            <p:nvPr/>
          </p:nvSpPr>
          <p:spPr>
            <a:xfrm>
              <a:off x="2895442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9" name="object 5719"/>
            <p:cNvSpPr/>
            <p:nvPr/>
          </p:nvSpPr>
          <p:spPr>
            <a:xfrm>
              <a:off x="289556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0" name="object 5720"/>
            <p:cNvSpPr/>
            <p:nvPr/>
          </p:nvSpPr>
          <p:spPr>
            <a:xfrm>
              <a:off x="289759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1" name="object 5721"/>
            <p:cNvSpPr/>
            <p:nvPr/>
          </p:nvSpPr>
          <p:spPr>
            <a:xfrm>
              <a:off x="2897850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2" name="object 5722"/>
            <p:cNvSpPr/>
            <p:nvPr/>
          </p:nvSpPr>
          <p:spPr>
            <a:xfrm>
              <a:off x="289797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3" name="object 5723"/>
            <p:cNvSpPr/>
            <p:nvPr/>
          </p:nvSpPr>
          <p:spPr>
            <a:xfrm>
              <a:off x="2898104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4" name="object 5724"/>
            <p:cNvSpPr/>
            <p:nvPr/>
          </p:nvSpPr>
          <p:spPr>
            <a:xfrm>
              <a:off x="289835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5" name="object 5725"/>
            <p:cNvSpPr/>
            <p:nvPr/>
          </p:nvSpPr>
          <p:spPr>
            <a:xfrm>
              <a:off x="2900511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6" name="object 5726"/>
            <p:cNvSpPr/>
            <p:nvPr/>
          </p:nvSpPr>
          <p:spPr>
            <a:xfrm>
              <a:off x="290063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7" name="object 5727"/>
            <p:cNvSpPr/>
            <p:nvPr/>
          </p:nvSpPr>
          <p:spPr>
            <a:xfrm>
              <a:off x="2900892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8" name="object 5728"/>
            <p:cNvSpPr/>
            <p:nvPr/>
          </p:nvSpPr>
          <p:spPr>
            <a:xfrm>
              <a:off x="290190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9" name="object 5729"/>
            <p:cNvSpPr/>
            <p:nvPr/>
          </p:nvSpPr>
          <p:spPr>
            <a:xfrm>
              <a:off x="290253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0" name="object 5730"/>
            <p:cNvSpPr/>
            <p:nvPr/>
          </p:nvSpPr>
          <p:spPr>
            <a:xfrm>
              <a:off x="2903046" y="42534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1" name="object 5731"/>
            <p:cNvSpPr/>
            <p:nvPr/>
          </p:nvSpPr>
          <p:spPr>
            <a:xfrm>
              <a:off x="2903300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2" name="object 5732"/>
            <p:cNvSpPr/>
            <p:nvPr/>
          </p:nvSpPr>
          <p:spPr>
            <a:xfrm>
              <a:off x="2903426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3" name="object 5733"/>
            <p:cNvSpPr/>
            <p:nvPr/>
          </p:nvSpPr>
          <p:spPr>
            <a:xfrm>
              <a:off x="290545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4" name="object 5734"/>
            <p:cNvSpPr/>
            <p:nvPr/>
          </p:nvSpPr>
          <p:spPr>
            <a:xfrm>
              <a:off x="2905707" y="42535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5" name="object 5735"/>
            <p:cNvSpPr/>
            <p:nvPr/>
          </p:nvSpPr>
          <p:spPr>
            <a:xfrm>
              <a:off x="2906088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6" name="object 5736"/>
            <p:cNvSpPr/>
            <p:nvPr/>
          </p:nvSpPr>
          <p:spPr>
            <a:xfrm>
              <a:off x="290697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7" name="object 5737"/>
            <p:cNvSpPr/>
            <p:nvPr/>
          </p:nvSpPr>
          <p:spPr>
            <a:xfrm>
              <a:off x="290811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8" name="object 5738"/>
            <p:cNvSpPr/>
            <p:nvPr/>
          </p:nvSpPr>
          <p:spPr>
            <a:xfrm>
              <a:off x="2908369" y="42534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9" name="object 5739"/>
            <p:cNvSpPr/>
            <p:nvPr/>
          </p:nvSpPr>
          <p:spPr>
            <a:xfrm>
              <a:off x="290862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0" name="object 5740"/>
            <p:cNvSpPr/>
            <p:nvPr/>
          </p:nvSpPr>
          <p:spPr>
            <a:xfrm>
              <a:off x="290887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1" name="object 5741"/>
            <p:cNvSpPr/>
            <p:nvPr/>
          </p:nvSpPr>
          <p:spPr>
            <a:xfrm>
              <a:off x="290938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2" name="object 5742"/>
            <p:cNvSpPr/>
            <p:nvPr/>
          </p:nvSpPr>
          <p:spPr>
            <a:xfrm>
              <a:off x="291090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3" name="object 5743"/>
            <p:cNvSpPr/>
            <p:nvPr/>
          </p:nvSpPr>
          <p:spPr>
            <a:xfrm>
              <a:off x="2911030" y="42536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4" name="object 5744"/>
            <p:cNvSpPr/>
            <p:nvPr/>
          </p:nvSpPr>
          <p:spPr>
            <a:xfrm>
              <a:off x="2911410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5" name="object 5745"/>
            <p:cNvSpPr/>
            <p:nvPr/>
          </p:nvSpPr>
          <p:spPr>
            <a:xfrm>
              <a:off x="291229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6" name="object 5746"/>
            <p:cNvSpPr/>
            <p:nvPr/>
          </p:nvSpPr>
          <p:spPr>
            <a:xfrm>
              <a:off x="291242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7" name="object 5747"/>
            <p:cNvSpPr/>
            <p:nvPr/>
          </p:nvSpPr>
          <p:spPr>
            <a:xfrm>
              <a:off x="291343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8" name="object 5748"/>
            <p:cNvSpPr/>
            <p:nvPr/>
          </p:nvSpPr>
          <p:spPr>
            <a:xfrm>
              <a:off x="2913691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9" name="object 5749"/>
            <p:cNvSpPr/>
            <p:nvPr/>
          </p:nvSpPr>
          <p:spPr>
            <a:xfrm>
              <a:off x="2913945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0" name="object 5750"/>
            <p:cNvSpPr/>
            <p:nvPr/>
          </p:nvSpPr>
          <p:spPr>
            <a:xfrm>
              <a:off x="291495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1" name="object 5751"/>
            <p:cNvSpPr/>
            <p:nvPr/>
          </p:nvSpPr>
          <p:spPr>
            <a:xfrm>
              <a:off x="291597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2" name="object 5752"/>
            <p:cNvSpPr/>
            <p:nvPr/>
          </p:nvSpPr>
          <p:spPr>
            <a:xfrm>
              <a:off x="291622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3" name="object 5753"/>
            <p:cNvSpPr/>
            <p:nvPr/>
          </p:nvSpPr>
          <p:spPr>
            <a:xfrm>
              <a:off x="2916352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4" name="object 5754"/>
            <p:cNvSpPr/>
            <p:nvPr/>
          </p:nvSpPr>
          <p:spPr>
            <a:xfrm>
              <a:off x="2916606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5" name="object 5755"/>
            <p:cNvSpPr/>
            <p:nvPr/>
          </p:nvSpPr>
          <p:spPr>
            <a:xfrm>
              <a:off x="291685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6" name="object 5756"/>
            <p:cNvSpPr/>
            <p:nvPr/>
          </p:nvSpPr>
          <p:spPr>
            <a:xfrm>
              <a:off x="291736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7" name="object 5757"/>
            <p:cNvSpPr/>
            <p:nvPr/>
          </p:nvSpPr>
          <p:spPr>
            <a:xfrm>
              <a:off x="291762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8" name="object 5758"/>
            <p:cNvSpPr/>
            <p:nvPr/>
          </p:nvSpPr>
          <p:spPr>
            <a:xfrm>
              <a:off x="291876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9" name="object 5759"/>
            <p:cNvSpPr/>
            <p:nvPr/>
          </p:nvSpPr>
          <p:spPr>
            <a:xfrm>
              <a:off x="2919014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0" name="object 5760"/>
            <p:cNvSpPr/>
            <p:nvPr/>
          </p:nvSpPr>
          <p:spPr>
            <a:xfrm>
              <a:off x="2919267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1" name="object 5761"/>
            <p:cNvSpPr/>
            <p:nvPr/>
          </p:nvSpPr>
          <p:spPr>
            <a:xfrm>
              <a:off x="291926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2" name="object 5762"/>
            <p:cNvSpPr/>
            <p:nvPr/>
          </p:nvSpPr>
          <p:spPr>
            <a:xfrm>
              <a:off x="292028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3" name="object 5763"/>
            <p:cNvSpPr/>
            <p:nvPr/>
          </p:nvSpPr>
          <p:spPr>
            <a:xfrm>
              <a:off x="292129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4" name="object 5764"/>
            <p:cNvSpPr/>
            <p:nvPr/>
          </p:nvSpPr>
          <p:spPr>
            <a:xfrm>
              <a:off x="292154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5" name="object 5765"/>
            <p:cNvSpPr/>
            <p:nvPr/>
          </p:nvSpPr>
          <p:spPr>
            <a:xfrm>
              <a:off x="2921675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6" name="object 5766"/>
            <p:cNvSpPr/>
            <p:nvPr/>
          </p:nvSpPr>
          <p:spPr>
            <a:xfrm>
              <a:off x="292192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7" name="object 5767"/>
            <p:cNvSpPr/>
            <p:nvPr/>
          </p:nvSpPr>
          <p:spPr>
            <a:xfrm>
              <a:off x="2924210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8" name="object 5768"/>
            <p:cNvSpPr/>
            <p:nvPr/>
          </p:nvSpPr>
          <p:spPr>
            <a:xfrm>
              <a:off x="2924210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9" name="object 5769"/>
            <p:cNvSpPr/>
            <p:nvPr/>
          </p:nvSpPr>
          <p:spPr>
            <a:xfrm>
              <a:off x="292446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0" name="object 5770"/>
            <p:cNvSpPr/>
            <p:nvPr/>
          </p:nvSpPr>
          <p:spPr>
            <a:xfrm>
              <a:off x="292560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1" name="object 5771"/>
            <p:cNvSpPr/>
            <p:nvPr/>
          </p:nvSpPr>
          <p:spPr>
            <a:xfrm>
              <a:off x="292661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2" name="object 5772"/>
            <p:cNvSpPr/>
            <p:nvPr/>
          </p:nvSpPr>
          <p:spPr>
            <a:xfrm>
              <a:off x="2926871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3" name="object 5773"/>
            <p:cNvSpPr/>
            <p:nvPr/>
          </p:nvSpPr>
          <p:spPr>
            <a:xfrm>
              <a:off x="2927124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4" name="object 5774"/>
            <p:cNvSpPr/>
            <p:nvPr/>
          </p:nvSpPr>
          <p:spPr>
            <a:xfrm>
              <a:off x="292940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5" name="object 5775"/>
            <p:cNvSpPr/>
            <p:nvPr/>
          </p:nvSpPr>
          <p:spPr>
            <a:xfrm>
              <a:off x="2929532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6" name="object 5776"/>
            <p:cNvSpPr/>
            <p:nvPr/>
          </p:nvSpPr>
          <p:spPr>
            <a:xfrm>
              <a:off x="2929659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7" name="object 5777"/>
            <p:cNvSpPr/>
            <p:nvPr/>
          </p:nvSpPr>
          <p:spPr>
            <a:xfrm>
              <a:off x="2929912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8" name="object 5778"/>
            <p:cNvSpPr/>
            <p:nvPr/>
          </p:nvSpPr>
          <p:spPr>
            <a:xfrm>
              <a:off x="293080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9" name="object 5779"/>
            <p:cNvSpPr/>
            <p:nvPr/>
          </p:nvSpPr>
          <p:spPr>
            <a:xfrm>
              <a:off x="293130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0" name="object 5780"/>
            <p:cNvSpPr/>
            <p:nvPr/>
          </p:nvSpPr>
          <p:spPr>
            <a:xfrm>
              <a:off x="2932067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1" name="object 5781"/>
            <p:cNvSpPr/>
            <p:nvPr/>
          </p:nvSpPr>
          <p:spPr>
            <a:xfrm>
              <a:off x="2932447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2" name="object 5782"/>
            <p:cNvSpPr/>
            <p:nvPr/>
          </p:nvSpPr>
          <p:spPr>
            <a:xfrm>
              <a:off x="2931560" y="4253878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4">
                  <a:moveTo>
                    <a:pt x="0" y="0"/>
                  </a:moveTo>
                  <a:lnTo>
                    <a:pt x="1774" y="0"/>
                  </a:lnTo>
                </a:path>
                <a:path w="4444">
                  <a:moveTo>
                    <a:pt x="2154" y="0"/>
                  </a:moveTo>
                  <a:lnTo>
                    <a:pt x="3928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3" name="object 5783"/>
            <p:cNvSpPr/>
            <p:nvPr/>
          </p:nvSpPr>
          <p:spPr>
            <a:xfrm>
              <a:off x="2934855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4" name="object 5784"/>
            <p:cNvSpPr/>
            <p:nvPr/>
          </p:nvSpPr>
          <p:spPr>
            <a:xfrm>
              <a:off x="2934855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5" name="object 5785"/>
            <p:cNvSpPr/>
            <p:nvPr/>
          </p:nvSpPr>
          <p:spPr>
            <a:xfrm>
              <a:off x="293510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6" name="object 5786"/>
            <p:cNvSpPr/>
            <p:nvPr/>
          </p:nvSpPr>
          <p:spPr>
            <a:xfrm>
              <a:off x="293662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7" name="object 5787"/>
            <p:cNvSpPr/>
            <p:nvPr/>
          </p:nvSpPr>
          <p:spPr>
            <a:xfrm>
              <a:off x="293688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8" name="object 5788"/>
            <p:cNvSpPr/>
            <p:nvPr/>
          </p:nvSpPr>
          <p:spPr>
            <a:xfrm>
              <a:off x="2936376" y="425387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9" name="object 5789"/>
            <p:cNvSpPr/>
            <p:nvPr/>
          </p:nvSpPr>
          <p:spPr>
            <a:xfrm>
              <a:off x="2937643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0" name="object 5790"/>
            <p:cNvSpPr/>
            <p:nvPr/>
          </p:nvSpPr>
          <p:spPr>
            <a:xfrm>
              <a:off x="293865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1" name="object 5791"/>
            <p:cNvSpPr/>
            <p:nvPr/>
          </p:nvSpPr>
          <p:spPr>
            <a:xfrm>
              <a:off x="293979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2" name="object 5792"/>
            <p:cNvSpPr/>
            <p:nvPr/>
          </p:nvSpPr>
          <p:spPr>
            <a:xfrm>
              <a:off x="293992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3" name="object 5793"/>
            <p:cNvSpPr/>
            <p:nvPr/>
          </p:nvSpPr>
          <p:spPr>
            <a:xfrm>
              <a:off x="294005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4" name="object 5794"/>
            <p:cNvSpPr/>
            <p:nvPr/>
          </p:nvSpPr>
          <p:spPr>
            <a:xfrm>
              <a:off x="2940304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5" name="object 5795"/>
            <p:cNvSpPr/>
            <p:nvPr/>
          </p:nvSpPr>
          <p:spPr>
            <a:xfrm>
              <a:off x="294068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6" name="object 5796"/>
            <p:cNvSpPr/>
            <p:nvPr/>
          </p:nvSpPr>
          <p:spPr>
            <a:xfrm>
              <a:off x="294245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7" name="object 5797"/>
            <p:cNvSpPr/>
            <p:nvPr/>
          </p:nvSpPr>
          <p:spPr>
            <a:xfrm>
              <a:off x="2942585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8" name="object 5798"/>
            <p:cNvSpPr/>
            <p:nvPr/>
          </p:nvSpPr>
          <p:spPr>
            <a:xfrm>
              <a:off x="2942712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9" name="object 5799"/>
            <p:cNvSpPr/>
            <p:nvPr/>
          </p:nvSpPr>
          <p:spPr>
            <a:xfrm>
              <a:off x="294283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0" name="object 5800"/>
            <p:cNvSpPr/>
            <p:nvPr/>
          </p:nvSpPr>
          <p:spPr>
            <a:xfrm>
              <a:off x="294410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1" name="object 5801"/>
            <p:cNvSpPr/>
            <p:nvPr/>
          </p:nvSpPr>
          <p:spPr>
            <a:xfrm>
              <a:off x="2944233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2" name="object 5802"/>
            <p:cNvSpPr/>
            <p:nvPr/>
          </p:nvSpPr>
          <p:spPr>
            <a:xfrm>
              <a:off x="294486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3" name="object 5803"/>
            <p:cNvSpPr/>
            <p:nvPr/>
          </p:nvSpPr>
          <p:spPr>
            <a:xfrm>
              <a:off x="2945247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4" name="object 5804"/>
            <p:cNvSpPr/>
            <p:nvPr/>
          </p:nvSpPr>
          <p:spPr>
            <a:xfrm>
              <a:off x="294537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5" name="object 5805"/>
            <p:cNvSpPr/>
            <p:nvPr/>
          </p:nvSpPr>
          <p:spPr>
            <a:xfrm>
              <a:off x="294626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6" name="object 5806"/>
            <p:cNvSpPr/>
            <p:nvPr/>
          </p:nvSpPr>
          <p:spPr>
            <a:xfrm>
              <a:off x="294664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7" name="object 5807"/>
            <p:cNvSpPr/>
            <p:nvPr/>
          </p:nvSpPr>
          <p:spPr>
            <a:xfrm>
              <a:off x="2947908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8" name="object 5808"/>
            <p:cNvSpPr/>
            <p:nvPr/>
          </p:nvSpPr>
          <p:spPr>
            <a:xfrm>
              <a:off x="294816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9" name="object 5809"/>
            <p:cNvSpPr/>
            <p:nvPr/>
          </p:nvSpPr>
          <p:spPr>
            <a:xfrm>
              <a:off x="294942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0" name="object 5810"/>
            <p:cNvSpPr/>
            <p:nvPr/>
          </p:nvSpPr>
          <p:spPr>
            <a:xfrm>
              <a:off x="295044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1" name="object 5811"/>
            <p:cNvSpPr/>
            <p:nvPr/>
          </p:nvSpPr>
          <p:spPr>
            <a:xfrm>
              <a:off x="2950569" y="42534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2" name="object 5812"/>
            <p:cNvSpPr/>
            <p:nvPr/>
          </p:nvSpPr>
          <p:spPr>
            <a:xfrm>
              <a:off x="295069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3" name="object 5813"/>
            <p:cNvSpPr/>
            <p:nvPr/>
          </p:nvSpPr>
          <p:spPr>
            <a:xfrm>
              <a:off x="295095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4" name="object 5814"/>
            <p:cNvSpPr/>
            <p:nvPr/>
          </p:nvSpPr>
          <p:spPr>
            <a:xfrm>
              <a:off x="295158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5" name="object 5815"/>
            <p:cNvSpPr/>
            <p:nvPr/>
          </p:nvSpPr>
          <p:spPr>
            <a:xfrm>
              <a:off x="295183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6" name="object 5816"/>
            <p:cNvSpPr/>
            <p:nvPr/>
          </p:nvSpPr>
          <p:spPr>
            <a:xfrm>
              <a:off x="295209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7" name="object 5817"/>
            <p:cNvSpPr/>
            <p:nvPr/>
          </p:nvSpPr>
          <p:spPr>
            <a:xfrm>
              <a:off x="2953231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8" name="object 5818"/>
            <p:cNvSpPr/>
            <p:nvPr/>
          </p:nvSpPr>
          <p:spPr>
            <a:xfrm>
              <a:off x="2952470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9" name="object 5819"/>
            <p:cNvSpPr/>
            <p:nvPr/>
          </p:nvSpPr>
          <p:spPr>
            <a:xfrm>
              <a:off x="295513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0" name="object 5820"/>
            <p:cNvSpPr/>
            <p:nvPr/>
          </p:nvSpPr>
          <p:spPr>
            <a:xfrm>
              <a:off x="295563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1" name="object 5821"/>
            <p:cNvSpPr/>
            <p:nvPr/>
          </p:nvSpPr>
          <p:spPr>
            <a:xfrm>
              <a:off x="2955765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2" name="object 5822"/>
            <p:cNvSpPr/>
            <p:nvPr/>
          </p:nvSpPr>
          <p:spPr>
            <a:xfrm>
              <a:off x="295614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3" name="object 5823"/>
            <p:cNvSpPr/>
            <p:nvPr/>
          </p:nvSpPr>
          <p:spPr>
            <a:xfrm>
              <a:off x="2956272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4" name="object 5824"/>
            <p:cNvSpPr/>
            <p:nvPr/>
          </p:nvSpPr>
          <p:spPr>
            <a:xfrm>
              <a:off x="295715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5" name="object 5825"/>
            <p:cNvSpPr/>
            <p:nvPr/>
          </p:nvSpPr>
          <p:spPr>
            <a:xfrm>
              <a:off x="295791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6" name="object 5826"/>
            <p:cNvSpPr/>
            <p:nvPr/>
          </p:nvSpPr>
          <p:spPr>
            <a:xfrm>
              <a:off x="2958426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7" name="object 5827"/>
            <p:cNvSpPr/>
            <p:nvPr/>
          </p:nvSpPr>
          <p:spPr>
            <a:xfrm>
              <a:off x="295880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8" name="object 5828"/>
            <p:cNvSpPr/>
            <p:nvPr/>
          </p:nvSpPr>
          <p:spPr>
            <a:xfrm>
              <a:off x="2961088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9" name="object 5829"/>
            <p:cNvSpPr/>
            <p:nvPr/>
          </p:nvSpPr>
          <p:spPr>
            <a:xfrm>
              <a:off x="296121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0" name="object 5830"/>
            <p:cNvSpPr/>
            <p:nvPr/>
          </p:nvSpPr>
          <p:spPr>
            <a:xfrm>
              <a:off x="296146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1" name="object 5831"/>
            <p:cNvSpPr/>
            <p:nvPr/>
          </p:nvSpPr>
          <p:spPr>
            <a:xfrm>
              <a:off x="296210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2" name="object 5832"/>
            <p:cNvSpPr/>
            <p:nvPr/>
          </p:nvSpPr>
          <p:spPr>
            <a:xfrm>
              <a:off x="296248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3" name="object 5833"/>
            <p:cNvSpPr/>
            <p:nvPr/>
          </p:nvSpPr>
          <p:spPr>
            <a:xfrm>
              <a:off x="2963242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4" name="object 5834"/>
            <p:cNvSpPr/>
            <p:nvPr/>
          </p:nvSpPr>
          <p:spPr>
            <a:xfrm>
              <a:off x="296362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5" name="object 5835"/>
            <p:cNvSpPr/>
            <p:nvPr/>
          </p:nvSpPr>
          <p:spPr>
            <a:xfrm>
              <a:off x="2963876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6" name="object 5836"/>
            <p:cNvSpPr/>
            <p:nvPr/>
          </p:nvSpPr>
          <p:spPr>
            <a:xfrm>
              <a:off x="296463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7" name="object 5837"/>
            <p:cNvSpPr/>
            <p:nvPr/>
          </p:nvSpPr>
          <p:spPr>
            <a:xfrm>
              <a:off x="2964256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8" name="object 5838"/>
            <p:cNvSpPr/>
            <p:nvPr/>
          </p:nvSpPr>
          <p:spPr>
            <a:xfrm>
              <a:off x="296590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9" name="object 5839"/>
            <p:cNvSpPr/>
            <p:nvPr/>
          </p:nvSpPr>
          <p:spPr>
            <a:xfrm>
              <a:off x="2966284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0" name="object 5840"/>
            <p:cNvSpPr/>
            <p:nvPr/>
          </p:nvSpPr>
          <p:spPr>
            <a:xfrm>
              <a:off x="2966410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1" name="object 5841"/>
            <p:cNvSpPr/>
            <p:nvPr/>
          </p:nvSpPr>
          <p:spPr>
            <a:xfrm>
              <a:off x="2966664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2" name="object 5842"/>
            <p:cNvSpPr/>
            <p:nvPr/>
          </p:nvSpPr>
          <p:spPr>
            <a:xfrm>
              <a:off x="2968058" y="425386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3" name="object 5843"/>
            <p:cNvSpPr/>
            <p:nvPr/>
          </p:nvSpPr>
          <p:spPr>
            <a:xfrm>
              <a:off x="296932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4" name="object 5844"/>
            <p:cNvSpPr/>
            <p:nvPr/>
          </p:nvSpPr>
          <p:spPr>
            <a:xfrm>
              <a:off x="297059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5" name="object 5845"/>
            <p:cNvSpPr/>
            <p:nvPr/>
          </p:nvSpPr>
          <p:spPr>
            <a:xfrm>
              <a:off x="297148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6" name="object 5846"/>
            <p:cNvSpPr/>
            <p:nvPr/>
          </p:nvSpPr>
          <p:spPr>
            <a:xfrm>
              <a:off x="2971733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7" name="object 5847"/>
            <p:cNvSpPr/>
            <p:nvPr/>
          </p:nvSpPr>
          <p:spPr>
            <a:xfrm>
              <a:off x="2971860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8" name="object 5848"/>
            <p:cNvSpPr/>
            <p:nvPr/>
          </p:nvSpPr>
          <p:spPr>
            <a:xfrm>
              <a:off x="297211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9" name="object 5849"/>
            <p:cNvSpPr/>
            <p:nvPr/>
          </p:nvSpPr>
          <p:spPr>
            <a:xfrm>
              <a:off x="297262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0" name="object 5850"/>
            <p:cNvSpPr/>
            <p:nvPr/>
          </p:nvSpPr>
          <p:spPr>
            <a:xfrm>
              <a:off x="297300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1" name="object 5851"/>
            <p:cNvSpPr/>
            <p:nvPr/>
          </p:nvSpPr>
          <p:spPr>
            <a:xfrm>
              <a:off x="297388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2" name="object 5852"/>
            <p:cNvSpPr/>
            <p:nvPr/>
          </p:nvSpPr>
          <p:spPr>
            <a:xfrm>
              <a:off x="2974014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3" name="object 5853"/>
            <p:cNvSpPr/>
            <p:nvPr/>
          </p:nvSpPr>
          <p:spPr>
            <a:xfrm>
              <a:off x="297414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4" name="object 5854"/>
            <p:cNvSpPr/>
            <p:nvPr/>
          </p:nvSpPr>
          <p:spPr>
            <a:xfrm>
              <a:off x="2974521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5" name="object 5855"/>
            <p:cNvSpPr/>
            <p:nvPr/>
          </p:nvSpPr>
          <p:spPr>
            <a:xfrm>
              <a:off x="297591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6" name="object 5856"/>
            <p:cNvSpPr/>
            <p:nvPr/>
          </p:nvSpPr>
          <p:spPr>
            <a:xfrm>
              <a:off x="2976549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7" name="object 5857"/>
            <p:cNvSpPr/>
            <p:nvPr/>
          </p:nvSpPr>
          <p:spPr>
            <a:xfrm>
              <a:off x="297667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8" name="object 5858"/>
            <p:cNvSpPr/>
            <p:nvPr/>
          </p:nvSpPr>
          <p:spPr>
            <a:xfrm>
              <a:off x="2976929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9" name="object 5859"/>
            <p:cNvSpPr/>
            <p:nvPr/>
          </p:nvSpPr>
          <p:spPr>
            <a:xfrm>
              <a:off x="2977182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0" name="object 5860"/>
            <p:cNvSpPr/>
            <p:nvPr/>
          </p:nvSpPr>
          <p:spPr>
            <a:xfrm>
              <a:off x="297933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1" name="object 5861"/>
            <p:cNvSpPr/>
            <p:nvPr/>
          </p:nvSpPr>
          <p:spPr>
            <a:xfrm>
              <a:off x="2979590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2" name="object 5862"/>
            <p:cNvSpPr/>
            <p:nvPr/>
          </p:nvSpPr>
          <p:spPr>
            <a:xfrm>
              <a:off x="297984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3" name="object 5863"/>
            <p:cNvSpPr/>
            <p:nvPr/>
          </p:nvSpPr>
          <p:spPr>
            <a:xfrm>
              <a:off x="2980984" y="425387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4" name="object 5864"/>
            <p:cNvSpPr/>
            <p:nvPr/>
          </p:nvSpPr>
          <p:spPr>
            <a:xfrm>
              <a:off x="298351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5" name="object 5865"/>
            <p:cNvSpPr/>
            <p:nvPr/>
          </p:nvSpPr>
          <p:spPr>
            <a:xfrm>
              <a:off x="298440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6" name="object 5866"/>
            <p:cNvSpPr/>
            <p:nvPr/>
          </p:nvSpPr>
          <p:spPr>
            <a:xfrm>
              <a:off x="2984786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7" name="object 5867"/>
            <p:cNvSpPr/>
            <p:nvPr/>
          </p:nvSpPr>
          <p:spPr>
            <a:xfrm>
              <a:off x="2984913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8" name="object 5868"/>
            <p:cNvSpPr/>
            <p:nvPr/>
          </p:nvSpPr>
          <p:spPr>
            <a:xfrm>
              <a:off x="298516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9" name="object 5869"/>
            <p:cNvSpPr/>
            <p:nvPr/>
          </p:nvSpPr>
          <p:spPr>
            <a:xfrm>
              <a:off x="2987447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0" name="object 5870"/>
            <p:cNvSpPr/>
            <p:nvPr/>
          </p:nvSpPr>
          <p:spPr>
            <a:xfrm>
              <a:off x="298757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1" name="object 5871"/>
            <p:cNvSpPr/>
            <p:nvPr/>
          </p:nvSpPr>
          <p:spPr>
            <a:xfrm>
              <a:off x="2986940" y="4253878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10">
                  <a:moveTo>
                    <a:pt x="0" y="0"/>
                  </a:moveTo>
                  <a:lnTo>
                    <a:pt x="1774" y="0"/>
                  </a:lnTo>
                </a:path>
                <a:path w="3810">
                  <a:moveTo>
                    <a:pt x="1900" y="0"/>
                  </a:moveTo>
                  <a:lnTo>
                    <a:pt x="3675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2" name="object 5872"/>
            <p:cNvSpPr/>
            <p:nvPr/>
          </p:nvSpPr>
          <p:spPr>
            <a:xfrm>
              <a:off x="2990109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3" name="object 5873"/>
            <p:cNvSpPr/>
            <p:nvPr/>
          </p:nvSpPr>
          <p:spPr>
            <a:xfrm>
              <a:off x="2990235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4" name="object 5874"/>
            <p:cNvSpPr/>
            <p:nvPr/>
          </p:nvSpPr>
          <p:spPr>
            <a:xfrm>
              <a:off x="299036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5" name="object 5875"/>
            <p:cNvSpPr/>
            <p:nvPr/>
          </p:nvSpPr>
          <p:spPr>
            <a:xfrm>
              <a:off x="299086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6" name="object 5876"/>
            <p:cNvSpPr/>
            <p:nvPr/>
          </p:nvSpPr>
          <p:spPr>
            <a:xfrm>
              <a:off x="299239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7" name="object 5877"/>
            <p:cNvSpPr/>
            <p:nvPr/>
          </p:nvSpPr>
          <p:spPr>
            <a:xfrm>
              <a:off x="2992643" y="42535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8" name="object 5878"/>
            <p:cNvSpPr/>
            <p:nvPr/>
          </p:nvSpPr>
          <p:spPr>
            <a:xfrm>
              <a:off x="299289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9" name="object 5879"/>
            <p:cNvSpPr/>
            <p:nvPr/>
          </p:nvSpPr>
          <p:spPr>
            <a:xfrm>
              <a:off x="2993150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0" name="object 5880"/>
            <p:cNvSpPr/>
            <p:nvPr/>
          </p:nvSpPr>
          <p:spPr>
            <a:xfrm>
              <a:off x="299365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1" name="object 5881"/>
            <p:cNvSpPr/>
            <p:nvPr/>
          </p:nvSpPr>
          <p:spPr>
            <a:xfrm>
              <a:off x="2995051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2" name="object 5882"/>
            <p:cNvSpPr/>
            <p:nvPr/>
          </p:nvSpPr>
          <p:spPr>
            <a:xfrm>
              <a:off x="2995305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3" name="object 5883"/>
            <p:cNvSpPr/>
            <p:nvPr/>
          </p:nvSpPr>
          <p:spPr>
            <a:xfrm>
              <a:off x="299555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4" name="object 5884"/>
            <p:cNvSpPr/>
            <p:nvPr/>
          </p:nvSpPr>
          <p:spPr>
            <a:xfrm>
              <a:off x="2994798" y="4253878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10">
                  <a:moveTo>
                    <a:pt x="0" y="0"/>
                  </a:moveTo>
                  <a:lnTo>
                    <a:pt x="1774" y="0"/>
                  </a:lnTo>
                </a:path>
                <a:path w="3810">
                  <a:moveTo>
                    <a:pt x="1900" y="0"/>
                  </a:moveTo>
                  <a:lnTo>
                    <a:pt x="3675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5" name="object 5885"/>
            <p:cNvSpPr/>
            <p:nvPr/>
          </p:nvSpPr>
          <p:spPr>
            <a:xfrm>
              <a:off x="2997966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6" name="object 5886"/>
            <p:cNvSpPr/>
            <p:nvPr/>
          </p:nvSpPr>
          <p:spPr>
            <a:xfrm>
              <a:off x="299821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7" name="object 5887"/>
            <p:cNvSpPr/>
            <p:nvPr/>
          </p:nvSpPr>
          <p:spPr>
            <a:xfrm>
              <a:off x="2998346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8" name="object 5888"/>
            <p:cNvSpPr/>
            <p:nvPr/>
          </p:nvSpPr>
          <p:spPr>
            <a:xfrm>
              <a:off x="299999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9" name="object 5889"/>
            <p:cNvSpPr/>
            <p:nvPr/>
          </p:nvSpPr>
          <p:spPr>
            <a:xfrm>
              <a:off x="300037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0" name="object 5890"/>
            <p:cNvSpPr/>
            <p:nvPr/>
          </p:nvSpPr>
          <p:spPr>
            <a:xfrm>
              <a:off x="3000627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1" name="object 5891"/>
            <p:cNvSpPr/>
            <p:nvPr/>
          </p:nvSpPr>
          <p:spPr>
            <a:xfrm>
              <a:off x="300075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2" name="object 5892"/>
            <p:cNvSpPr/>
            <p:nvPr/>
          </p:nvSpPr>
          <p:spPr>
            <a:xfrm>
              <a:off x="300100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3" name="object 5893"/>
            <p:cNvSpPr/>
            <p:nvPr/>
          </p:nvSpPr>
          <p:spPr>
            <a:xfrm>
              <a:off x="300164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4" name="object 5894"/>
            <p:cNvSpPr/>
            <p:nvPr/>
          </p:nvSpPr>
          <p:spPr>
            <a:xfrm>
              <a:off x="3001007" y="4253878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140" y="0"/>
                  </a:moveTo>
                  <a:lnTo>
                    <a:pt x="291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5" name="object 5895"/>
            <p:cNvSpPr/>
            <p:nvPr/>
          </p:nvSpPr>
          <p:spPr>
            <a:xfrm>
              <a:off x="3003288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6" name="object 5896"/>
            <p:cNvSpPr/>
            <p:nvPr/>
          </p:nvSpPr>
          <p:spPr>
            <a:xfrm>
              <a:off x="300354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7" name="object 5897"/>
            <p:cNvSpPr/>
            <p:nvPr/>
          </p:nvSpPr>
          <p:spPr>
            <a:xfrm>
              <a:off x="300442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8" name="object 5898"/>
            <p:cNvSpPr/>
            <p:nvPr/>
          </p:nvSpPr>
          <p:spPr>
            <a:xfrm>
              <a:off x="300518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9" name="object 5899"/>
            <p:cNvSpPr/>
            <p:nvPr/>
          </p:nvSpPr>
          <p:spPr>
            <a:xfrm>
              <a:off x="3005696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0" name="object 5900"/>
            <p:cNvSpPr/>
            <p:nvPr/>
          </p:nvSpPr>
          <p:spPr>
            <a:xfrm>
              <a:off x="3005823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1" name="object 5901"/>
            <p:cNvSpPr/>
            <p:nvPr/>
          </p:nvSpPr>
          <p:spPr>
            <a:xfrm>
              <a:off x="3005189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2" name="object 5902"/>
            <p:cNvSpPr/>
            <p:nvPr/>
          </p:nvSpPr>
          <p:spPr>
            <a:xfrm>
              <a:off x="300734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3" name="object 5903"/>
            <p:cNvSpPr/>
            <p:nvPr/>
          </p:nvSpPr>
          <p:spPr>
            <a:xfrm>
              <a:off x="3008357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4" name="object 5904"/>
            <p:cNvSpPr/>
            <p:nvPr/>
          </p:nvSpPr>
          <p:spPr>
            <a:xfrm>
              <a:off x="3008484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5" name="object 5905"/>
            <p:cNvSpPr/>
            <p:nvPr/>
          </p:nvSpPr>
          <p:spPr>
            <a:xfrm>
              <a:off x="300873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6" name="object 5906"/>
            <p:cNvSpPr/>
            <p:nvPr/>
          </p:nvSpPr>
          <p:spPr>
            <a:xfrm>
              <a:off x="301000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7" name="object 5907"/>
            <p:cNvSpPr/>
            <p:nvPr/>
          </p:nvSpPr>
          <p:spPr>
            <a:xfrm>
              <a:off x="3010639" y="3944846"/>
              <a:ext cx="0" cy="309245"/>
            </a:xfrm>
            <a:custGeom>
              <a:avLst/>
              <a:gdLst/>
              <a:ahLst/>
              <a:cxnLst/>
              <a:rect l="l" t="t" r="r" b="b"/>
              <a:pathLst>
                <a:path h="309245">
                  <a:moveTo>
                    <a:pt x="0" y="30904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8" name="object 5908"/>
            <p:cNvSpPr/>
            <p:nvPr/>
          </p:nvSpPr>
          <p:spPr>
            <a:xfrm>
              <a:off x="3012413" y="4225104"/>
              <a:ext cx="1517650" cy="0"/>
            </a:xfrm>
            <a:custGeom>
              <a:avLst/>
              <a:gdLst/>
              <a:ahLst/>
              <a:cxnLst/>
              <a:rect l="l" t="t" r="r" b="b"/>
              <a:pathLst>
                <a:path w="1517650">
                  <a:moveTo>
                    <a:pt x="0" y="0"/>
                  </a:moveTo>
                  <a:lnTo>
                    <a:pt x="1517449" y="0"/>
                  </a:lnTo>
                </a:path>
              </a:pathLst>
            </a:custGeom>
            <a:ln w="3175">
              <a:solidFill>
                <a:srgbClr val="008000"/>
              </a:solidFill>
              <a:prstDash val="dot"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9" name="object 5909"/>
            <p:cNvSpPr/>
            <p:nvPr/>
          </p:nvSpPr>
          <p:spPr>
            <a:xfrm>
              <a:off x="1478216" y="3715638"/>
              <a:ext cx="1811020" cy="426720"/>
            </a:xfrm>
            <a:custGeom>
              <a:avLst/>
              <a:gdLst/>
              <a:ahLst/>
              <a:cxnLst/>
              <a:rect l="l" t="t" r="r" b="b"/>
              <a:pathLst>
                <a:path w="1811020" h="426720">
                  <a:moveTo>
                    <a:pt x="51714" y="398653"/>
                  </a:moveTo>
                  <a:lnTo>
                    <a:pt x="41579" y="398653"/>
                  </a:lnTo>
                  <a:lnTo>
                    <a:pt x="41579" y="364388"/>
                  </a:lnTo>
                  <a:lnTo>
                    <a:pt x="41579" y="349250"/>
                  </a:lnTo>
                  <a:lnTo>
                    <a:pt x="34099" y="349250"/>
                  </a:lnTo>
                  <a:lnTo>
                    <a:pt x="31953" y="352361"/>
                  </a:lnTo>
                  <a:lnTo>
                    <a:pt x="31953" y="364388"/>
                  </a:lnTo>
                  <a:lnTo>
                    <a:pt x="31953" y="398653"/>
                  </a:lnTo>
                  <a:lnTo>
                    <a:pt x="9017" y="398653"/>
                  </a:lnTo>
                  <a:lnTo>
                    <a:pt x="31953" y="364388"/>
                  </a:lnTo>
                  <a:lnTo>
                    <a:pt x="31953" y="352361"/>
                  </a:lnTo>
                  <a:lnTo>
                    <a:pt x="0" y="398653"/>
                  </a:lnTo>
                  <a:lnTo>
                    <a:pt x="0" y="407123"/>
                  </a:lnTo>
                  <a:lnTo>
                    <a:pt x="31953" y="407123"/>
                  </a:lnTo>
                  <a:lnTo>
                    <a:pt x="31953" y="424967"/>
                  </a:lnTo>
                  <a:lnTo>
                    <a:pt x="41579" y="424967"/>
                  </a:lnTo>
                  <a:lnTo>
                    <a:pt x="41579" y="407123"/>
                  </a:lnTo>
                  <a:lnTo>
                    <a:pt x="51714" y="407123"/>
                  </a:lnTo>
                  <a:lnTo>
                    <a:pt x="51714" y="398653"/>
                  </a:lnTo>
                  <a:close/>
                </a:path>
                <a:path w="1811020" h="426720">
                  <a:moveTo>
                    <a:pt x="81622" y="280441"/>
                  </a:moveTo>
                  <a:lnTo>
                    <a:pt x="71615" y="280441"/>
                  </a:lnTo>
                  <a:lnTo>
                    <a:pt x="71615" y="246176"/>
                  </a:lnTo>
                  <a:lnTo>
                    <a:pt x="71615" y="231038"/>
                  </a:lnTo>
                  <a:lnTo>
                    <a:pt x="64008" y="231038"/>
                  </a:lnTo>
                  <a:lnTo>
                    <a:pt x="61988" y="233972"/>
                  </a:lnTo>
                  <a:lnTo>
                    <a:pt x="61988" y="246176"/>
                  </a:lnTo>
                  <a:lnTo>
                    <a:pt x="61988" y="280441"/>
                  </a:lnTo>
                  <a:lnTo>
                    <a:pt x="38912" y="280441"/>
                  </a:lnTo>
                  <a:lnTo>
                    <a:pt x="61988" y="246176"/>
                  </a:lnTo>
                  <a:lnTo>
                    <a:pt x="61988" y="233972"/>
                  </a:lnTo>
                  <a:lnTo>
                    <a:pt x="29921" y="280441"/>
                  </a:lnTo>
                  <a:lnTo>
                    <a:pt x="29921" y="288912"/>
                  </a:lnTo>
                  <a:lnTo>
                    <a:pt x="61988" y="288912"/>
                  </a:lnTo>
                  <a:lnTo>
                    <a:pt x="61988" y="306768"/>
                  </a:lnTo>
                  <a:lnTo>
                    <a:pt x="71615" y="306768"/>
                  </a:lnTo>
                  <a:lnTo>
                    <a:pt x="71615" y="288912"/>
                  </a:lnTo>
                  <a:lnTo>
                    <a:pt x="81622" y="288912"/>
                  </a:lnTo>
                  <a:lnTo>
                    <a:pt x="81622" y="280441"/>
                  </a:lnTo>
                  <a:close/>
                </a:path>
                <a:path w="1811020" h="426720">
                  <a:moveTo>
                    <a:pt x="112039" y="393636"/>
                  </a:moveTo>
                  <a:lnTo>
                    <a:pt x="109893" y="387870"/>
                  </a:lnTo>
                  <a:lnTo>
                    <a:pt x="106235" y="384022"/>
                  </a:lnTo>
                  <a:lnTo>
                    <a:pt x="102158" y="379730"/>
                  </a:lnTo>
                  <a:lnTo>
                    <a:pt x="102158" y="396227"/>
                  </a:lnTo>
                  <a:lnTo>
                    <a:pt x="102158" y="406209"/>
                  </a:lnTo>
                  <a:lnTo>
                    <a:pt x="100888" y="410362"/>
                  </a:lnTo>
                  <a:lnTo>
                    <a:pt x="98285" y="413791"/>
                  </a:lnTo>
                  <a:lnTo>
                    <a:pt x="95948" y="417017"/>
                  </a:lnTo>
                  <a:lnTo>
                    <a:pt x="92519" y="418693"/>
                  </a:lnTo>
                  <a:lnTo>
                    <a:pt x="83654" y="418693"/>
                  </a:lnTo>
                  <a:lnTo>
                    <a:pt x="79857" y="416407"/>
                  </a:lnTo>
                  <a:lnTo>
                    <a:pt x="74282" y="407225"/>
                  </a:lnTo>
                  <a:lnTo>
                    <a:pt x="72758" y="400646"/>
                  </a:lnTo>
                  <a:lnTo>
                    <a:pt x="72631" y="392074"/>
                  </a:lnTo>
                  <a:lnTo>
                    <a:pt x="77698" y="386702"/>
                  </a:lnTo>
                  <a:lnTo>
                    <a:pt x="81711" y="384632"/>
                  </a:lnTo>
                  <a:lnTo>
                    <a:pt x="82892" y="384022"/>
                  </a:lnTo>
                  <a:lnTo>
                    <a:pt x="92392" y="384022"/>
                  </a:lnTo>
                  <a:lnTo>
                    <a:pt x="95821" y="385622"/>
                  </a:lnTo>
                  <a:lnTo>
                    <a:pt x="100888" y="392099"/>
                  </a:lnTo>
                  <a:lnTo>
                    <a:pt x="102158" y="396227"/>
                  </a:lnTo>
                  <a:lnTo>
                    <a:pt x="102158" y="379730"/>
                  </a:lnTo>
                  <a:lnTo>
                    <a:pt x="101269" y="378790"/>
                  </a:lnTo>
                  <a:lnTo>
                    <a:pt x="95948" y="376529"/>
                  </a:lnTo>
                  <a:lnTo>
                    <a:pt x="83400" y="376529"/>
                  </a:lnTo>
                  <a:lnTo>
                    <a:pt x="77698" y="379222"/>
                  </a:lnTo>
                  <a:lnTo>
                    <a:pt x="72758" y="384632"/>
                  </a:lnTo>
                  <a:lnTo>
                    <a:pt x="73266" y="375551"/>
                  </a:lnTo>
                  <a:lnTo>
                    <a:pt x="74904" y="368592"/>
                  </a:lnTo>
                  <a:lnTo>
                    <a:pt x="77825" y="363753"/>
                  </a:lnTo>
                  <a:lnTo>
                    <a:pt x="80606" y="358902"/>
                  </a:lnTo>
                  <a:lnTo>
                    <a:pt x="84289" y="356489"/>
                  </a:lnTo>
                  <a:lnTo>
                    <a:pt x="96075" y="356489"/>
                  </a:lnTo>
                  <a:lnTo>
                    <a:pt x="99999" y="360172"/>
                  </a:lnTo>
                  <a:lnTo>
                    <a:pt x="100888" y="367550"/>
                  </a:lnTo>
                  <a:lnTo>
                    <a:pt x="110769" y="367550"/>
                  </a:lnTo>
                  <a:lnTo>
                    <a:pt x="95059" y="348932"/>
                  </a:lnTo>
                  <a:lnTo>
                    <a:pt x="89484" y="348932"/>
                  </a:lnTo>
                  <a:lnTo>
                    <a:pt x="63195" y="387870"/>
                  </a:lnTo>
                  <a:lnTo>
                    <a:pt x="63106" y="392074"/>
                  </a:lnTo>
                  <a:lnTo>
                    <a:pt x="63423" y="398246"/>
                  </a:lnTo>
                  <a:lnTo>
                    <a:pt x="80479" y="426237"/>
                  </a:lnTo>
                  <a:lnTo>
                    <a:pt x="95694" y="426237"/>
                  </a:lnTo>
                  <a:lnTo>
                    <a:pt x="101396" y="423760"/>
                  </a:lnTo>
                  <a:lnTo>
                    <a:pt x="105765" y="418693"/>
                  </a:lnTo>
                  <a:lnTo>
                    <a:pt x="109893" y="413791"/>
                  </a:lnTo>
                  <a:lnTo>
                    <a:pt x="112039" y="407746"/>
                  </a:lnTo>
                  <a:lnTo>
                    <a:pt x="112039" y="393636"/>
                  </a:lnTo>
                  <a:close/>
                </a:path>
                <a:path w="1811020" h="426720">
                  <a:moveTo>
                    <a:pt x="141947" y="280098"/>
                  </a:moveTo>
                  <a:lnTo>
                    <a:pt x="127635" y="265709"/>
                  </a:lnTo>
                  <a:lnTo>
                    <a:pt x="131178" y="264210"/>
                  </a:lnTo>
                  <a:lnTo>
                    <a:pt x="133832" y="262051"/>
                  </a:lnTo>
                  <a:lnTo>
                    <a:pt x="135610" y="259219"/>
                  </a:lnTo>
                  <a:lnTo>
                    <a:pt x="137261" y="256362"/>
                  </a:lnTo>
                  <a:lnTo>
                    <a:pt x="138150" y="253352"/>
                  </a:lnTo>
                  <a:lnTo>
                    <a:pt x="138150" y="244436"/>
                  </a:lnTo>
                  <a:lnTo>
                    <a:pt x="136118" y="239788"/>
                  </a:lnTo>
                  <a:lnTo>
                    <a:pt x="134480" y="238277"/>
                  </a:lnTo>
                  <a:lnTo>
                    <a:pt x="128257" y="232537"/>
                  </a:lnTo>
                  <a:lnTo>
                    <a:pt x="122936" y="230733"/>
                  </a:lnTo>
                  <a:lnTo>
                    <a:pt x="110261" y="230733"/>
                  </a:lnTo>
                  <a:lnTo>
                    <a:pt x="105194" y="232397"/>
                  </a:lnTo>
                  <a:lnTo>
                    <a:pt x="101142" y="235699"/>
                  </a:lnTo>
                  <a:lnTo>
                    <a:pt x="96964" y="239014"/>
                  </a:lnTo>
                  <a:lnTo>
                    <a:pt x="94551" y="243840"/>
                  </a:lnTo>
                  <a:lnTo>
                    <a:pt x="93789" y="250164"/>
                  </a:lnTo>
                  <a:lnTo>
                    <a:pt x="103682" y="250164"/>
                  </a:lnTo>
                  <a:lnTo>
                    <a:pt x="104559" y="242239"/>
                  </a:lnTo>
                  <a:lnTo>
                    <a:pt x="108877" y="238277"/>
                  </a:lnTo>
                  <a:lnTo>
                    <a:pt x="120154" y="238277"/>
                  </a:lnTo>
                  <a:lnTo>
                    <a:pt x="123063" y="239280"/>
                  </a:lnTo>
                  <a:lnTo>
                    <a:pt x="127127" y="243293"/>
                  </a:lnTo>
                  <a:lnTo>
                    <a:pt x="128130" y="246176"/>
                  </a:lnTo>
                  <a:lnTo>
                    <a:pt x="128130" y="258521"/>
                  </a:lnTo>
                  <a:lnTo>
                    <a:pt x="123571" y="262813"/>
                  </a:lnTo>
                  <a:lnTo>
                    <a:pt x="112039" y="262813"/>
                  </a:lnTo>
                  <a:lnTo>
                    <a:pt x="112039" y="270306"/>
                  </a:lnTo>
                  <a:lnTo>
                    <a:pt x="121043" y="270306"/>
                  </a:lnTo>
                  <a:lnTo>
                    <a:pt x="125095" y="271576"/>
                  </a:lnTo>
                  <a:lnTo>
                    <a:pt x="127749" y="274104"/>
                  </a:lnTo>
                  <a:lnTo>
                    <a:pt x="130543" y="276631"/>
                  </a:lnTo>
                  <a:lnTo>
                    <a:pt x="131889" y="280098"/>
                  </a:lnTo>
                  <a:lnTo>
                    <a:pt x="131940" y="289521"/>
                  </a:lnTo>
                  <a:lnTo>
                    <a:pt x="130670" y="293268"/>
                  </a:lnTo>
                  <a:lnTo>
                    <a:pt x="125349" y="299046"/>
                  </a:lnTo>
                  <a:lnTo>
                    <a:pt x="121678" y="300482"/>
                  </a:lnTo>
                  <a:lnTo>
                    <a:pt x="112547" y="300482"/>
                  </a:lnTo>
                  <a:lnTo>
                    <a:pt x="109004" y="299161"/>
                  </a:lnTo>
                  <a:lnTo>
                    <a:pt x="106591" y="296506"/>
                  </a:lnTo>
                  <a:lnTo>
                    <a:pt x="104051" y="293865"/>
                  </a:lnTo>
                  <a:lnTo>
                    <a:pt x="102793" y="290703"/>
                  </a:lnTo>
                  <a:lnTo>
                    <a:pt x="102793" y="287032"/>
                  </a:lnTo>
                  <a:lnTo>
                    <a:pt x="92900" y="287032"/>
                  </a:lnTo>
                  <a:lnTo>
                    <a:pt x="93154" y="293344"/>
                  </a:lnTo>
                  <a:lnTo>
                    <a:pt x="95567" y="298437"/>
                  </a:lnTo>
                  <a:lnTo>
                    <a:pt x="104432" y="306120"/>
                  </a:lnTo>
                  <a:lnTo>
                    <a:pt x="110134" y="308038"/>
                  </a:lnTo>
                  <a:lnTo>
                    <a:pt x="124206" y="308038"/>
                  </a:lnTo>
                  <a:lnTo>
                    <a:pt x="130035" y="305879"/>
                  </a:lnTo>
                  <a:lnTo>
                    <a:pt x="134848" y="301561"/>
                  </a:lnTo>
                  <a:lnTo>
                    <a:pt x="136017" y="300482"/>
                  </a:lnTo>
                  <a:lnTo>
                    <a:pt x="139547" y="297243"/>
                  </a:lnTo>
                  <a:lnTo>
                    <a:pt x="141947" y="291630"/>
                  </a:lnTo>
                  <a:lnTo>
                    <a:pt x="141947" y="280098"/>
                  </a:lnTo>
                  <a:close/>
                </a:path>
                <a:path w="1811020" h="426720">
                  <a:moveTo>
                    <a:pt x="171602" y="350202"/>
                  </a:moveTo>
                  <a:lnTo>
                    <a:pt x="123190" y="350202"/>
                  </a:lnTo>
                  <a:lnTo>
                    <a:pt x="123190" y="359079"/>
                  </a:lnTo>
                  <a:lnTo>
                    <a:pt x="161594" y="359079"/>
                  </a:lnTo>
                  <a:lnTo>
                    <a:pt x="133705" y="424967"/>
                  </a:lnTo>
                  <a:lnTo>
                    <a:pt x="144487" y="424967"/>
                  </a:lnTo>
                  <a:lnTo>
                    <a:pt x="171602" y="356997"/>
                  </a:lnTo>
                  <a:lnTo>
                    <a:pt x="171602" y="350202"/>
                  </a:lnTo>
                  <a:close/>
                </a:path>
                <a:path w="1811020" h="426720">
                  <a:moveTo>
                    <a:pt x="201891" y="275437"/>
                  </a:moveTo>
                  <a:lnTo>
                    <a:pt x="199732" y="269659"/>
                  </a:lnTo>
                  <a:lnTo>
                    <a:pt x="196088" y="265811"/>
                  </a:lnTo>
                  <a:lnTo>
                    <a:pt x="192011" y="261518"/>
                  </a:lnTo>
                  <a:lnTo>
                    <a:pt x="192011" y="278015"/>
                  </a:lnTo>
                  <a:lnTo>
                    <a:pt x="192011" y="288010"/>
                  </a:lnTo>
                  <a:lnTo>
                    <a:pt x="190741" y="292150"/>
                  </a:lnTo>
                  <a:lnTo>
                    <a:pt x="188137" y="295579"/>
                  </a:lnTo>
                  <a:lnTo>
                    <a:pt x="185801" y="298831"/>
                  </a:lnTo>
                  <a:lnTo>
                    <a:pt x="182372" y="300482"/>
                  </a:lnTo>
                  <a:lnTo>
                    <a:pt x="173507" y="300482"/>
                  </a:lnTo>
                  <a:lnTo>
                    <a:pt x="169697" y="298196"/>
                  </a:lnTo>
                  <a:lnTo>
                    <a:pt x="164122" y="289013"/>
                  </a:lnTo>
                  <a:lnTo>
                    <a:pt x="162610" y="282435"/>
                  </a:lnTo>
                  <a:lnTo>
                    <a:pt x="162483" y="273875"/>
                  </a:lnTo>
                  <a:lnTo>
                    <a:pt x="167551" y="268490"/>
                  </a:lnTo>
                  <a:lnTo>
                    <a:pt x="171538" y="266433"/>
                  </a:lnTo>
                  <a:lnTo>
                    <a:pt x="172745" y="265811"/>
                  </a:lnTo>
                  <a:lnTo>
                    <a:pt x="182245" y="265811"/>
                  </a:lnTo>
                  <a:lnTo>
                    <a:pt x="185674" y="267436"/>
                  </a:lnTo>
                  <a:lnTo>
                    <a:pt x="190741" y="273888"/>
                  </a:lnTo>
                  <a:lnTo>
                    <a:pt x="192011" y="278015"/>
                  </a:lnTo>
                  <a:lnTo>
                    <a:pt x="192011" y="261518"/>
                  </a:lnTo>
                  <a:lnTo>
                    <a:pt x="191122" y="260578"/>
                  </a:lnTo>
                  <a:lnTo>
                    <a:pt x="185801" y="258318"/>
                  </a:lnTo>
                  <a:lnTo>
                    <a:pt x="173253" y="258318"/>
                  </a:lnTo>
                  <a:lnTo>
                    <a:pt x="167551" y="261023"/>
                  </a:lnTo>
                  <a:lnTo>
                    <a:pt x="162610" y="266433"/>
                  </a:lnTo>
                  <a:lnTo>
                    <a:pt x="163118" y="257340"/>
                  </a:lnTo>
                  <a:lnTo>
                    <a:pt x="164757" y="250393"/>
                  </a:lnTo>
                  <a:lnTo>
                    <a:pt x="167678" y="245541"/>
                  </a:lnTo>
                  <a:lnTo>
                    <a:pt x="170459" y="240690"/>
                  </a:lnTo>
                  <a:lnTo>
                    <a:pt x="174142" y="238277"/>
                  </a:lnTo>
                  <a:lnTo>
                    <a:pt x="185928" y="238277"/>
                  </a:lnTo>
                  <a:lnTo>
                    <a:pt x="189852" y="241960"/>
                  </a:lnTo>
                  <a:lnTo>
                    <a:pt x="190741" y="249339"/>
                  </a:lnTo>
                  <a:lnTo>
                    <a:pt x="200621" y="249339"/>
                  </a:lnTo>
                  <a:lnTo>
                    <a:pt x="199732" y="243192"/>
                  </a:lnTo>
                  <a:lnTo>
                    <a:pt x="197459" y="238544"/>
                  </a:lnTo>
                  <a:lnTo>
                    <a:pt x="197116" y="238277"/>
                  </a:lnTo>
                  <a:lnTo>
                    <a:pt x="189598" y="232295"/>
                  </a:lnTo>
                  <a:lnTo>
                    <a:pt x="184912" y="230733"/>
                  </a:lnTo>
                  <a:lnTo>
                    <a:pt x="179336" y="230733"/>
                  </a:lnTo>
                  <a:lnTo>
                    <a:pt x="153047" y="269659"/>
                  </a:lnTo>
                  <a:lnTo>
                    <a:pt x="152958" y="273875"/>
                  </a:lnTo>
                  <a:lnTo>
                    <a:pt x="153276" y="280035"/>
                  </a:lnTo>
                  <a:lnTo>
                    <a:pt x="170332" y="308038"/>
                  </a:lnTo>
                  <a:lnTo>
                    <a:pt x="185547" y="308038"/>
                  </a:lnTo>
                  <a:lnTo>
                    <a:pt x="191249" y="305549"/>
                  </a:lnTo>
                  <a:lnTo>
                    <a:pt x="195618" y="300482"/>
                  </a:lnTo>
                  <a:lnTo>
                    <a:pt x="199732" y="295579"/>
                  </a:lnTo>
                  <a:lnTo>
                    <a:pt x="201891" y="289547"/>
                  </a:lnTo>
                  <a:lnTo>
                    <a:pt x="201891" y="275437"/>
                  </a:lnTo>
                  <a:close/>
                </a:path>
                <a:path w="1811020" h="426720">
                  <a:moveTo>
                    <a:pt x="227749" y="296303"/>
                  </a:moveTo>
                  <a:lnTo>
                    <a:pt x="217347" y="296303"/>
                  </a:lnTo>
                  <a:lnTo>
                    <a:pt x="217347" y="306768"/>
                  </a:lnTo>
                  <a:lnTo>
                    <a:pt x="227749" y="306768"/>
                  </a:lnTo>
                  <a:lnTo>
                    <a:pt x="227749" y="296303"/>
                  </a:lnTo>
                  <a:close/>
                </a:path>
                <a:path w="1811020" h="426720">
                  <a:moveTo>
                    <a:pt x="231800" y="393636"/>
                  </a:moveTo>
                  <a:lnTo>
                    <a:pt x="229641" y="387870"/>
                  </a:lnTo>
                  <a:lnTo>
                    <a:pt x="225996" y="384022"/>
                  </a:lnTo>
                  <a:lnTo>
                    <a:pt x="221919" y="379730"/>
                  </a:lnTo>
                  <a:lnTo>
                    <a:pt x="221919" y="396227"/>
                  </a:lnTo>
                  <a:lnTo>
                    <a:pt x="221919" y="406209"/>
                  </a:lnTo>
                  <a:lnTo>
                    <a:pt x="220649" y="410362"/>
                  </a:lnTo>
                  <a:lnTo>
                    <a:pt x="218033" y="413791"/>
                  </a:lnTo>
                  <a:lnTo>
                    <a:pt x="215709" y="417017"/>
                  </a:lnTo>
                  <a:lnTo>
                    <a:pt x="212280" y="418693"/>
                  </a:lnTo>
                  <a:lnTo>
                    <a:pt x="203415" y="418693"/>
                  </a:lnTo>
                  <a:lnTo>
                    <a:pt x="192392" y="392074"/>
                  </a:lnTo>
                  <a:lnTo>
                    <a:pt x="197459" y="386702"/>
                  </a:lnTo>
                  <a:lnTo>
                    <a:pt x="201472" y="384632"/>
                  </a:lnTo>
                  <a:lnTo>
                    <a:pt x="202653" y="384022"/>
                  </a:lnTo>
                  <a:lnTo>
                    <a:pt x="212153" y="384022"/>
                  </a:lnTo>
                  <a:lnTo>
                    <a:pt x="215582" y="385622"/>
                  </a:lnTo>
                  <a:lnTo>
                    <a:pt x="220649" y="392099"/>
                  </a:lnTo>
                  <a:lnTo>
                    <a:pt x="221919" y="396227"/>
                  </a:lnTo>
                  <a:lnTo>
                    <a:pt x="221919" y="379730"/>
                  </a:lnTo>
                  <a:lnTo>
                    <a:pt x="221030" y="378790"/>
                  </a:lnTo>
                  <a:lnTo>
                    <a:pt x="215836" y="376529"/>
                  </a:lnTo>
                  <a:lnTo>
                    <a:pt x="203161" y="376529"/>
                  </a:lnTo>
                  <a:lnTo>
                    <a:pt x="197459" y="379222"/>
                  </a:lnTo>
                  <a:lnTo>
                    <a:pt x="192519" y="384632"/>
                  </a:lnTo>
                  <a:lnTo>
                    <a:pt x="193014" y="375551"/>
                  </a:lnTo>
                  <a:lnTo>
                    <a:pt x="194665" y="368592"/>
                  </a:lnTo>
                  <a:lnTo>
                    <a:pt x="197586" y="363753"/>
                  </a:lnTo>
                  <a:lnTo>
                    <a:pt x="200367" y="358902"/>
                  </a:lnTo>
                  <a:lnTo>
                    <a:pt x="204050" y="356489"/>
                  </a:lnTo>
                  <a:lnTo>
                    <a:pt x="215836" y="356489"/>
                  </a:lnTo>
                  <a:lnTo>
                    <a:pt x="219760" y="360172"/>
                  </a:lnTo>
                  <a:lnTo>
                    <a:pt x="220649" y="367550"/>
                  </a:lnTo>
                  <a:lnTo>
                    <a:pt x="230530" y="367550"/>
                  </a:lnTo>
                  <a:lnTo>
                    <a:pt x="229641" y="361403"/>
                  </a:lnTo>
                  <a:lnTo>
                    <a:pt x="227368" y="356755"/>
                  </a:lnTo>
                  <a:lnTo>
                    <a:pt x="227025" y="356489"/>
                  </a:lnTo>
                  <a:lnTo>
                    <a:pt x="219506" y="350494"/>
                  </a:lnTo>
                  <a:lnTo>
                    <a:pt x="214820" y="348932"/>
                  </a:lnTo>
                  <a:lnTo>
                    <a:pt x="209245" y="348932"/>
                  </a:lnTo>
                  <a:lnTo>
                    <a:pt x="182956" y="387870"/>
                  </a:lnTo>
                  <a:lnTo>
                    <a:pt x="182867" y="392074"/>
                  </a:lnTo>
                  <a:lnTo>
                    <a:pt x="183184" y="398246"/>
                  </a:lnTo>
                  <a:lnTo>
                    <a:pt x="200240" y="426237"/>
                  </a:lnTo>
                  <a:lnTo>
                    <a:pt x="215455" y="426237"/>
                  </a:lnTo>
                  <a:lnTo>
                    <a:pt x="221157" y="423760"/>
                  </a:lnTo>
                  <a:lnTo>
                    <a:pt x="225526" y="418693"/>
                  </a:lnTo>
                  <a:lnTo>
                    <a:pt x="229641" y="413791"/>
                  </a:lnTo>
                  <a:lnTo>
                    <a:pt x="231800" y="407746"/>
                  </a:lnTo>
                  <a:lnTo>
                    <a:pt x="231800" y="393636"/>
                  </a:lnTo>
                  <a:close/>
                </a:path>
                <a:path w="1811020" h="426720">
                  <a:moveTo>
                    <a:pt x="290728" y="297891"/>
                  </a:moveTo>
                  <a:lnTo>
                    <a:pt x="254609" y="297891"/>
                  </a:lnTo>
                  <a:lnTo>
                    <a:pt x="254736" y="295706"/>
                  </a:lnTo>
                  <a:lnTo>
                    <a:pt x="259295" y="290918"/>
                  </a:lnTo>
                  <a:lnTo>
                    <a:pt x="277037" y="276098"/>
                  </a:lnTo>
                  <a:lnTo>
                    <a:pt x="282994" y="270306"/>
                  </a:lnTo>
                  <a:lnTo>
                    <a:pt x="289077" y="261975"/>
                  </a:lnTo>
                  <a:lnTo>
                    <a:pt x="290474" y="257175"/>
                  </a:lnTo>
                  <a:lnTo>
                    <a:pt x="290474" y="245719"/>
                  </a:lnTo>
                  <a:lnTo>
                    <a:pt x="288442" y="240715"/>
                  </a:lnTo>
                  <a:lnTo>
                    <a:pt x="285965" y="238277"/>
                  </a:lnTo>
                  <a:lnTo>
                    <a:pt x="284391" y="236715"/>
                  </a:lnTo>
                  <a:lnTo>
                    <a:pt x="280466" y="232714"/>
                  </a:lnTo>
                  <a:lnTo>
                    <a:pt x="274637" y="230733"/>
                  </a:lnTo>
                  <a:lnTo>
                    <a:pt x="260184" y="230733"/>
                  </a:lnTo>
                  <a:lnTo>
                    <a:pt x="254482" y="232689"/>
                  </a:lnTo>
                  <a:lnTo>
                    <a:pt x="245872" y="240538"/>
                  </a:lnTo>
                  <a:lnTo>
                    <a:pt x="243459" y="245783"/>
                  </a:lnTo>
                  <a:lnTo>
                    <a:pt x="242951" y="252349"/>
                  </a:lnTo>
                  <a:lnTo>
                    <a:pt x="252958" y="252349"/>
                  </a:lnTo>
                  <a:lnTo>
                    <a:pt x="253212" y="247726"/>
                  </a:lnTo>
                  <a:lnTo>
                    <a:pt x="254736" y="244233"/>
                  </a:lnTo>
                  <a:lnTo>
                    <a:pt x="260057" y="239471"/>
                  </a:lnTo>
                  <a:lnTo>
                    <a:pt x="263232" y="238277"/>
                  </a:lnTo>
                  <a:lnTo>
                    <a:pt x="271335" y="238277"/>
                  </a:lnTo>
                  <a:lnTo>
                    <a:pt x="274650" y="239471"/>
                  </a:lnTo>
                  <a:lnTo>
                    <a:pt x="279450" y="244195"/>
                  </a:lnTo>
                  <a:lnTo>
                    <a:pt x="280593" y="247421"/>
                  </a:lnTo>
                  <a:lnTo>
                    <a:pt x="280593" y="256120"/>
                  </a:lnTo>
                  <a:lnTo>
                    <a:pt x="253339" y="284454"/>
                  </a:lnTo>
                  <a:lnTo>
                    <a:pt x="248272" y="289560"/>
                  </a:lnTo>
                  <a:lnTo>
                    <a:pt x="245364" y="293712"/>
                  </a:lnTo>
                  <a:lnTo>
                    <a:pt x="242557" y="297891"/>
                  </a:lnTo>
                  <a:lnTo>
                    <a:pt x="241173" y="302209"/>
                  </a:lnTo>
                  <a:lnTo>
                    <a:pt x="241173" y="306768"/>
                  </a:lnTo>
                  <a:lnTo>
                    <a:pt x="290728" y="306768"/>
                  </a:lnTo>
                  <a:lnTo>
                    <a:pt x="290728" y="297891"/>
                  </a:lnTo>
                  <a:close/>
                </a:path>
                <a:path w="1811020" h="426720">
                  <a:moveTo>
                    <a:pt x="291363" y="387692"/>
                  </a:moveTo>
                  <a:lnTo>
                    <a:pt x="289839" y="370738"/>
                  </a:lnTo>
                  <a:lnTo>
                    <a:pt x="285280" y="358622"/>
                  </a:lnTo>
                  <a:lnTo>
                    <a:pt x="283044" y="356489"/>
                  </a:lnTo>
                  <a:lnTo>
                    <a:pt x="281482" y="355003"/>
                  </a:lnTo>
                  <a:lnTo>
                    <a:pt x="281482" y="376097"/>
                  </a:lnTo>
                  <a:lnTo>
                    <a:pt x="281482" y="399249"/>
                  </a:lnTo>
                  <a:lnTo>
                    <a:pt x="280212" y="407301"/>
                  </a:lnTo>
                  <a:lnTo>
                    <a:pt x="277799" y="411861"/>
                  </a:lnTo>
                  <a:lnTo>
                    <a:pt x="275272" y="416420"/>
                  </a:lnTo>
                  <a:lnTo>
                    <a:pt x="271716" y="418693"/>
                  </a:lnTo>
                  <a:lnTo>
                    <a:pt x="262343" y="418693"/>
                  </a:lnTo>
                  <a:lnTo>
                    <a:pt x="258660" y="416420"/>
                  </a:lnTo>
                  <a:lnTo>
                    <a:pt x="253847" y="407301"/>
                  </a:lnTo>
                  <a:lnTo>
                    <a:pt x="252577" y="399249"/>
                  </a:lnTo>
                  <a:lnTo>
                    <a:pt x="252577" y="376097"/>
                  </a:lnTo>
                  <a:lnTo>
                    <a:pt x="253847" y="367995"/>
                  </a:lnTo>
                  <a:lnTo>
                    <a:pt x="258660" y="358775"/>
                  </a:lnTo>
                  <a:lnTo>
                    <a:pt x="262343" y="356489"/>
                  </a:lnTo>
                  <a:lnTo>
                    <a:pt x="271716" y="356489"/>
                  </a:lnTo>
                  <a:lnTo>
                    <a:pt x="275272" y="358775"/>
                  </a:lnTo>
                  <a:lnTo>
                    <a:pt x="277799" y="363385"/>
                  </a:lnTo>
                  <a:lnTo>
                    <a:pt x="280212" y="367995"/>
                  </a:lnTo>
                  <a:lnTo>
                    <a:pt x="281482" y="376097"/>
                  </a:lnTo>
                  <a:lnTo>
                    <a:pt x="281482" y="355003"/>
                  </a:lnTo>
                  <a:lnTo>
                    <a:pt x="277672" y="351358"/>
                  </a:lnTo>
                  <a:lnTo>
                    <a:pt x="267030" y="348932"/>
                  </a:lnTo>
                  <a:lnTo>
                    <a:pt x="256387" y="351358"/>
                  </a:lnTo>
                  <a:lnTo>
                    <a:pt x="248780" y="358622"/>
                  </a:lnTo>
                  <a:lnTo>
                    <a:pt x="244221" y="370738"/>
                  </a:lnTo>
                  <a:lnTo>
                    <a:pt x="242697" y="387692"/>
                  </a:lnTo>
                  <a:lnTo>
                    <a:pt x="244221" y="404558"/>
                  </a:lnTo>
                  <a:lnTo>
                    <a:pt x="248780" y="416598"/>
                  </a:lnTo>
                  <a:lnTo>
                    <a:pt x="256387" y="423824"/>
                  </a:lnTo>
                  <a:lnTo>
                    <a:pt x="267030" y="426237"/>
                  </a:lnTo>
                  <a:lnTo>
                    <a:pt x="277672" y="423824"/>
                  </a:lnTo>
                  <a:lnTo>
                    <a:pt x="283083" y="418693"/>
                  </a:lnTo>
                  <a:lnTo>
                    <a:pt x="285280" y="416598"/>
                  </a:lnTo>
                  <a:lnTo>
                    <a:pt x="289839" y="404558"/>
                  </a:lnTo>
                  <a:lnTo>
                    <a:pt x="291363" y="387692"/>
                  </a:lnTo>
                  <a:close/>
                </a:path>
                <a:path w="1811020" h="426720">
                  <a:moveTo>
                    <a:pt x="336981" y="230733"/>
                  </a:moveTo>
                  <a:lnTo>
                    <a:pt x="329628" y="230733"/>
                  </a:lnTo>
                  <a:lnTo>
                    <a:pt x="327863" y="239776"/>
                  </a:lnTo>
                  <a:lnTo>
                    <a:pt x="321144" y="244284"/>
                  </a:lnTo>
                  <a:lnTo>
                    <a:pt x="309359" y="244284"/>
                  </a:lnTo>
                  <a:lnTo>
                    <a:pt x="309359" y="251841"/>
                  </a:lnTo>
                  <a:lnTo>
                    <a:pt x="317588" y="251841"/>
                  </a:lnTo>
                  <a:lnTo>
                    <a:pt x="323545" y="250545"/>
                  </a:lnTo>
                  <a:lnTo>
                    <a:pt x="327482" y="247967"/>
                  </a:lnTo>
                  <a:lnTo>
                    <a:pt x="327482" y="306768"/>
                  </a:lnTo>
                  <a:lnTo>
                    <a:pt x="336981" y="306768"/>
                  </a:lnTo>
                  <a:lnTo>
                    <a:pt x="336981" y="247967"/>
                  </a:lnTo>
                  <a:lnTo>
                    <a:pt x="336981" y="230733"/>
                  </a:lnTo>
                  <a:close/>
                </a:path>
                <a:path w="1811020" h="426720">
                  <a:moveTo>
                    <a:pt x="351434" y="398310"/>
                  </a:moveTo>
                  <a:lnTo>
                    <a:pt x="350291" y="394284"/>
                  </a:lnTo>
                  <a:lnTo>
                    <a:pt x="347751" y="390855"/>
                  </a:lnTo>
                  <a:lnTo>
                    <a:pt x="345351" y="387413"/>
                  </a:lnTo>
                  <a:lnTo>
                    <a:pt x="341795" y="385114"/>
                  </a:lnTo>
                  <a:lnTo>
                    <a:pt x="337235" y="383921"/>
                  </a:lnTo>
                  <a:lnTo>
                    <a:pt x="340791" y="382422"/>
                  </a:lnTo>
                  <a:lnTo>
                    <a:pt x="343446" y="380250"/>
                  </a:lnTo>
                  <a:lnTo>
                    <a:pt x="345097" y="377418"/>
                  </a:lnTo>
                  <a:lnTo>
                    <a:pt x="346875" y="374573"/>
                  </a:lnTo>
                  <a:lnTo>
                    <a:pt x="347751" y="371563"/>
                  </a:lnTo>
                  <a:lnTo>
                    <a:pt x="347751" y="362648"/>
                  </a:lnTo>
                  <a:lnTo>
                    <a:pt x="345732" y="357974"/>
                  </a:lnTo>
                  <a:lnTo>
                    <a:pt x="344106" y="356489"/>
                  </a:lnTo>
                  <a:lnTo>
                    <a:pt x="337870" y="350735"/>
                  </a:lnTo>
                  <a:lnTo>
                    <a:pt x="332549" y="348932"/>
                  </a:lnTo>
                  <a:lnTo>
                    <a:pt x="319874" y="348932"/>
                  </a:lnTo>
                  <a:lnTo>
                    <a:pt x="303403" y="368363"/>
                  </a:lnTo>
                  <a:lnTo>
                    <a:pt x="313283" y="368363"/>
                  </a:lnTo>
                  <a:lnTo>
                    <a:pt x="314172" y="360438"/>
                  </a:lnTo>
                  <a:lnTo>
                    <a:pt x="318477" y="356489"/>
                  </a:lnTo>
                  <a:lnTo>
                    <a:pt x="329755" y="356489"/>
                  </a:lnTo>
                  <a:lnTo>
                    <a:pt x="332676" y="357492"/>
                  </a:lnTo>
                  <a:lnTo>
                    <a:pt x="336727" y="361505"/>
                  </a:lnTo>
                  <a:lnTo>
                    <a:pt x="337743" y="364388"/>
                  </a:lnTo>
                  <a:lnTo>
                    <a:pt x="337743" y="376732"/>
                  </a:lnTo>
                  <a:lnTo>
                    <a:pt x="333057" y="381012"/>
                  </a:lnTo>
                  <a:lnTo>
                    <a:pt x="321525" y="381012"/>
                  </a:lnTo>
                  <a:lnTo>
                    <a:pt x="321525" y="388505"/>
                  </a:lnTo>
                  <a:lnTo>
                    <a:pt x="330517" y="388505"/>
                  </a:lnTo>
                  <a:lnTo>
                    <a:pt x="334581" y="389763"/>
                  </a:lnTo>
                  <a:lnTo>
                    <a:pt x="340156" y="394843"/>
                  </a:lnTo>
                  <a:lnTo>
                    <a:pt x="341490" y="398310"/>
                  </a:lnTo>
                  <a:lnTo>
                    <a:pt x="341541" y="407733"/>
                  </a:lnTo>
                  <a:lnTo>
                    <a:pt x="340156" y="411467"/>
                  </a:lnTo>
                  <a:lnTo>
                    <a:pt x="334835" y="417245"/>
                  </a:lnTo>
                  <a:lnTo>
                    <a:pt x="331279" y="418693"/>
                  </a:lnTo>
                  <a:lnTo>
                    <a:pt x="322160" y="418693"/>
                  </a:lnTo>
                  <a:lnTo>
                    <a:pt x="318604" y="417360"/>
                  </a:lnTo>
                  <a:lnTo>
                    <a:pt x="316077" y="414718"/>
                  </a:lnTo>
                  <a:lnTo>
                    <a:pt x="313664" y="412064"/>
                  </a:lnTo>
                  <a:lnTo>
                    <a:pt x="312394" y="408914"/>
                  </a:lnTo>
                  <a:lnTo>
                    <a:pt x="312394" y="405231"/>
                  </a:lnTo>
                  <a:lnTo>
                    <a:pt x="302387" y="405231"/>
                  </a:lnTo>
                  <a:lnTo>
                    <a:pt x="302768" y="411556"/>
                  </a:lnTo>
                  <a:lnTo>
                    <a:pt x="305181" y="416648"/>
                  </a:lnTo>
                  <a:lnTo>
                    <a:pt x="314045" y="424332"/>
                  </a:lnTo>
                  <a:lnTo>
                    <a:pt x="319747" y="426237"/>
                  </a:lnTo>
                  <a:lnTo>
                    <a:pt x="333819" y="426237"/>
                  </a:lnTo>
                  <a:lnTo>
                    <a:pt x="339648" y="424091"/>
                  </a:lnTo>
                  <a:lnTo>
                    <a:pt x="344335" y="419773"/>
                  </a:lnTo>
                  <a:lnTo>
                    <a:pt x="345528" y="418693"/>
                  </a:lnTo>
                  <a:lnTo>
                    <a:pt x="349148" y="415455"/>
                  </a:lnTo>
                  <a:lnTo>
                    <a:pt x="351434" y="409829"/>
                  </a:lnTo>
                  <a:lnTo>
                    <a:pt x="351434" y="398310"/>
                  </a:lnTo>
                  <a:close/>
                </a:path>
                <a:path w="1811020" h="426720">
                  <a:moveTo>
                    <a:pt x="377405" y="414515"/>
                  </a:moveTo>
                  <a:lnTo>
                    <a:pt x="367017" y="414515"/>
                  </a:lnTo>
                  <a:lnTo>
                    <a:pt x="367017" y="424967"/>
                  </a:lnTo>
                  <a:lnTo>
                    <a:pt x="377405" y="424967"/>
                  </a:lnTo>
                  <a:lnTo>
                    <a:pt x="377405" y="414515"/>
                  </a:lnTo>
                  <a:close/>
                </a:path>
                <a:path w="1811020" h="426720">
                  <a:moveTo>
                    <a:pt x="411124" y="232003"/>
                  </a:moveTo>
                  <a:lnTo>
                    <a:pt x="362712" y="232003"/>
                  </a:lnTo>
                  <a:lnTo>
                    <a:pt x="362712" y="240868"/>
                  </a:lnTo>
                  <a:lnTo>
                    <a:pt x="401104" y="240868"/>
                  </a:lnTo>
                  <a:lnTo>
                    <a:pt x="373227" y="306768"/>
                  </a:lnTo>
                  <a:lnTo>
                    <a:pt x="383997" y="306768"/>
                  </a:lnTo>
                  <a:lnTo>
                    <a:pt x="411124" y="238785"/>
                  </a:lnTo>
                  <a:lnTo>
                    <a:pt x="411124" y="232003"/>
                  </a:lnTo>
                  <a:close/>
                </a:path>
                <a:path w="1811020" h="426720">
                  <a:moveTo>
                    <a:pt x="441032" y="350202"/>
                  </a:moveTo>
                  <a:lnTo>
                    <a:pt x="392620" y="350202"/>
                  </a:lnTo>
                  <a:lnTo>
                    <a:pt x="392620" y="359079"/>
                  </a:lnTo>
                  <a:lnTo>
                    <a:pt x="431012" y="359079"/>
                  </a:lnTo>
                  <a:lnTo>
                    <a:pt x="403136" y="424967"/>
                  </a:lnTo>
                  <a:lnTo>
                    <a:pt x="413905" y="424967"/>
                  </a:lnTo>
                  <a:lnTo>
                    <a:pt x="441032" y="356997"/>
                  </a:lnTo>
                  <a:lnTo>
                    <a:pt x="441032" y="350202"/>
                  </a:lnTo>
                  <a:close/>
                </a:path>
                <a:path w="1811020" h="426720">
                  <a:moveTo>
                    <a:pt x="471068" y="232003"/>
                  </a:moveTo>
                  <a:lnTo>
                    <a:pt x="422656" y="232003"/>
                  </a:lnTo>
                  <a:lnTo>
                    <a:pt x="422656" y="240868"/>
                  </a:lnTo>
                  <a:lnTo>
                    <a:pt x="460921" y="240868"/>
                  </a:lnTo>
                  <a:lnTo>
                    <a:pt x="433044" y="306768"/>
                  </a:lnTo>
                  <a:lnTo>
                    <a:pt x="443814" y="306768"/>
                  </a:lnTo>
                  <a:lnTo>
                    <a:pt x="471068" y="238785"/>
                  </a:lnTo>
                  <a:lnTo>
                    <a:pt x="471068" y="232003"/>
                  </a:lnTo>
                  <a:close/>
                </a:path>
                <a:path w="1811020" h="426720">
                  <a:moveTo>
                    <a:pt x="501230" y="396976"/>
                  </a:moveTo>
                  <a:lnTo>
                    <a:pt x="496023" y="390486"/>
                  </a:lnTo>
                  <a:lnTo>
                    <a:pt x="494715" y="389877"/>
                  </a:lnTo>
                  <a:lnTo>
                    <a:pt x="491337" y="388327"/>
                  </a:lnTo>
                  <a:lnTo>
                    <a:pt x="491337" y="401891"/>
                  </a:lnTo>
                  <a:lnTo>
                    <a:pt x="491337" y="409346"/>
                  </a:lnTo>
                  <a:lnTo>
                    <a:pt x="489940" y="412661"/>
                  </a:lnTo>
                  <a:lnTo>
                    <a:pt x="487286" y="415074"/>
                  </a:lnTo>
                  <a:lnTo>
                    <a:pt x="484492" y="417487"/>
                  </a:lnTo>
                  <a:lnTo>
                    <a:pt x="480949" y="418693"/>
                  </a:lnTo>
                  <a:lnTo>
                    <a:pt x="472071" y="418693"/>
                  </a:lnTo>
                  <a:lnTo>
                    <a:pt x="468528" y="417487"/>
                  </a:lnTo>
                  <a:lnTo>
                    <a:pt x="463207" y="412661"/>
                  </a:lnTo>
                  <a:lnTo>
                    <a:pt x="461810" y="409346"/>
                  </a:lnTo>
                  <a:lnTo>
                    <a:pt x="461810" y="401891"/>
                  </a:lnTo>
                  <a:lnTo>
                    <a:pt x="476516" y="389877"/>
                  </a:lnTo>
                  <a:lnTo>
                    <a:pt x="481711" y="392163"/>
                  </a:lnTo>
                  <a:lnTo>
                    <a:pt x="485381" y="394462"/>
                  </a:lnTo>
                  <a:lnTo>
                    <a:pt x="487794" y="396798"/>
                  </a:lnTo>
                  <a:lnTo>
                    <a:pt x="490067" y="399122"/>
                  </a:lnTo>
                  <a:lnTo>
                    <a:pt x="491337" y="401891"/>
                  </a:lnTo>
                  <a:lnTo>
                    <a:pt x="491337" y="388327"/>
                  </a:lnTo>
                  <a:lnTo>
                    <a:pt x="485635" y="385699"/>
                  </a:lnTo>
                  <a:lnTo>
                    <a:pt x="492582" y="381723"/>
                  </a:lnTo>
                  <a:lnTo>
                    <a:pt x="494131" y="380847"/>
                  </a:lnTo>
                  <a:lnTo>
                    <a:pt x="498309" y="374751"/>
                  </a:lnTo>
                  <a:lnTo>
                    <a:pt x="498309" y="362038"/>
                  </a:lnTo>
                  <a:lnTo>
                    <a:pt x="496277" y="357606"/>
                  </a:lnTo>
                  <a:lnTo>
                    <a:pt x="495020" y="356489"/>
                  </a:lnTo>
                  <a:lnTo>
                    <a:pt x="492353" y="354126"/>
                  </a:lnTo>
                  <a:lnTo>
                    <a:pt x="488429" y="350774"/>
                  </a:lnTo>
                  <a:lnTo>
                    <a:pt x="488429" y="364007"/>
                  </a:lnTo>
                  <a:lnTo>
                    <a:pt x="488429" y="373430"/>
                  </a:lnTo>
                  <a:lnTo>
                    <a:pt x="484492" y="378180"/>
                  </a:lnTo>
                  <a:lnTo>
                    <a:pt x="476516" y="381723"/>
                  </a:lnTo>
                  <a:lnTo>
                    <a:pt x="468655" y="378180"/>
                  </a:lnTo>
                  <a:lnTo>
                    <a:pt x="464731" y="373430"/>
                  </a:lnTo>
                  <a:lnTo>
                    <a:pt x="464731" y="364007"/>
                  </a:lnTo>
                  <a:lnTo>
                    <a:pt x="465861" y="361327"/>
                  </a:lnTo>
                  <a:lnTo>
                    <a:pt x="467893" y="359384"/>
                  </a:lnTo>
                  <a:lnTo>
                    <a:pt x="470052" y="357454"/>
                  </a:lnTo>
                  <a:lnTo>
                    <a:pt x="472833" y="356489"/>
                  </a:lnTo>
                  <a:lnTo>
                    <a:pt x="480314" y="356489"/>
                  </a:lnTo>
                  <a:lnTo>
                    <a:pt x="483235" y="357454"/>
                  </a:lnTo>
                  <a:lnTo>
                    <a:pt x="485254" y="359384"/>
                  </a:lnTo>
                  <a:lnTo>
                    <a:pt x="487413" y="361327"/>
                  </a:lnTo>
                  <a:lnTo>
                    <a:pt x="488429" y="364007"/>
                  </a:lnTo>
                  <a:lnTo>
                    <a:pt x="488429" y="350774"/>
                  </a:lnTo>
                  <a:lnTo>
                    <a:pt x="488302" y="350659"/>
                  </a:lnTo>
                  <a:lnTo>
                    <a:pt x="483108" y="348932"/>
                  </a:lnTo>
                  <a:lnTo>
                    <a:pt x="470052" y="348932"/>
                  </a:lnTo>
                  <a:lnTo>
                    <a:pt x="464858" y="350659"/>
                  </a:lnTo>
                  <a:lnTo>
                    <a:pt x="460794" y="354126"/>
                  </a:lnTo>
                  <a:lnTo>
                    <a:pt x="456869" y="357606"/>
                  </a:lnTo>
                  <a:lnTo>
                    <a:pt x="454837" y="362038"/>
                  </a:lnTo>
                  <a:lnTo>
                    <a:pt x="454837" y="374751"/>
                  </a:lnTo>
                  <a:lnTo>
                    <a:pt x="459028" y="380847"/>
                  </a:lnTo>
                  <a:lnTo>
                    <a:pt x="467512" y="385699"/>
                  </a:lnTo>
                  <a:lnTo>
                    <a:pt x="457123" y="390486"/>
                  </a:lnTo>
                  <a:lnTo>
                    <a:pt x="451929" y="396976"/>
                  </a:lnTo>
                  <a:lnTo>
                    <a:pt x="451929" y="411416"/>
                  </a:lnTo>
                  <a:lnTo>
                    <a:pt x="454202" y="416521"/>
                  </a:lnTo>
                  <a:lnTo>
                    <a:pt x="458774" y="420408"/>
                  </a:lnTo>
                  <a:lnTo>
                    <a:pt x="463207" y="424307"/>
                  </a:lnTo>
                  <a:lnTo>
                    <a:pt x="469163" y="426237"/>
                  </a:lnTo>
                  <a:lnTo>
                    <a:pt x="483984" y="426237"/>
                  </a:lnTo>
                  <a:lnTo>
                    <a:pt x="489940" y="424307"/>
                  </a:lnTo>
                  <a:lnTo>
                    <a:pt x="494512" y="420408"/>
                  </a:lnTo>
                  <a:lnTo>
                    <a:pt x="496455" y="418693"/>
                  </a:lnTo>
                  <a:lnTo>
                    <a:pt x="498944" y="416521"/>
                  </a:lnTo>
                  <a:lnTo>
                    <a:pt x="501230" y="411416"/>
                  </a:lnTo>
                  <a:lnTo>
                    <a:pt x="501230" y="396976"/>
                  </a:lnTo>
                  <a:close/>
                </a:path>
                <a:path w="1811020" h="426720">
                  <a:moveTo>
                    <a:pt x="1287195" y="118211"/>
                  </a:moveTo>
                  <a:lnTo>
                    <a:pt x="1279842" y="118211"/>
                  </a:lnTo>
                  <a:lnTo>
                    <a:pt x="1278077" y="127241"/>
                  </a:lnTo>
                  <a:lnTo>
                    <a:pt x="1271358" y="131762"/>
                  </a:lnTo>
                  <a:lnTo>
                    <a:pt x="1259573" y="131762"/>
                  </a:lnTo>
                  <a:lnTo>
                    <a:pt x="1259573" y="139306"/>
                  </a:lnTo>
                  <a:lnTo>
                    <a:pt x="1267675" y="139306"/>
                  </a:lnTo>
                  <a:lnTo>
                    <a:pt x="1273759" y="138023"/>
                  </a:lnTo>
                  <a:lnTo>
                    <a:pt x="1277569" y="135432"/>
                  </a:lnTo>
                  <a:lnTo>
                    <a:pt x="1277569" y="194233"/>
                  </a:lnTo>
                  <a:lnTo>
                    <a:pt x="1287195" y="194233"/>
                  </a:lnTo>
                  <a:lnTo>
                    <a:pt x="1287195" y="135432"/>
                  </a:lnTo>
                  <a:lnTo>
                    <a:pt x="1287195" y="118211"/>
                  </a:lnTo>
                  <a:close/>
                </a:path>
                <a:path w="1811020" h="426720">
                  <a:moveTo>
                    <a:pt x="1361147" y="32588"/>
                  </a:moveTo>
                  <a:lnTo>
                    <a:pt x="1351699" y="5359"/>
                  </a:lnTo>
                  <a:lnTo>
                    <a:pt x="1351699" y="34163"/>
                  </a:lnTo>
                  <a:lnTo>
                    <a:pt x="1346631" y="39497"/>
                  </a:lnTo>
                  <a:lnTo>
                    <a:pt x="1341437" y="42164"/>
                  </a:lnTo>
                  <a:lnTo>
                    <a:pt x="1331925" y="42164"/>
                  </a:lnTo>
                  <a:lnTo>
                    <a:pt x="1328508" y="40551"/>
                  </a:lnTo>
                  <a:lnTo>
                    <a:pt x="1323441" y="34137"/>
                  </a:lnTo>
                  <a:lnTo>
                    <a:pt x="1322171" y="30010"/>
                  </a:lnTo>
                  <a:lnTo>
                    <a:pt x="1322171" y="20027"/>
                  </a:lnTo>
                  <a:lnTo>
                    <a:pt x="1323441" y="15875"/>
                  </a:lnTo>
                  <a:lnTo>
                    <a:pt x="1326045" y="12446"/>
                  </a:lnTo>
                  <a:lnTo>
                    <a:pt x="1328381" y="9207"/>
                  </a:lnTo>
                  <a:lnTo>
                    <a:pt x="1331810" y="7543"/>
                  </a:lnTo>
                  <a:lnTo>
                    <a:pt x="1340675" y="7543"/>
                  </a:lnTo>
                  <a:lnTo>
                    <a:pt x="1351699" y="34163"/>
                  </a:lnTo>
                  <a:lnTo>
                    <a:pt x="1351699" y="5359"/>
                  </a:lnTo>
                  <a:lnTo>
                    <a:pt x="1350048" y="3111"/>
                  </a:lnTo>
                  <a:lnTo>
                    <a:pt x="1343837" y="0"/>
                  </a:lnTo>
                  <a:lnTo>
                    <a:pt x="1328635" y="0"/>
                  </a:lnTo>
                  <a:lnTo>
                    <a:pt x="1322933" y="2489"/>
                  </a:lnTo>
                  <a:lnTo>
                    <a:pt x="1318564" y="7543"/>
                  </a:lnTo>
                  <a:lnTo>
                    <a:pt x="1314437" y="12446"/>
                  </a:lnTo>
                  <a:lnTo>
                    <a:pt x="1312291" y="18491"/>
                  </a:lnTo>
                  <a:lnTo>
                    <a:pt x="1312291" y="32588"/>
                  </a:lnTo>
                  <a:lnTo>
                    <a:pt x="1314437" y="38366"/>
                  </a:lnTo>
                  <a:lnTo>
                    <a:pt x="1323060" y="47447"/>
                  </a:lnTo>
                  <a:lnTo>
                    <a:pt x="1328254" y="49707"/>
                  </a:lnTo>
                  <a:lnTo>
                    <a:pt x="1340929" y="49707"/>
                  </a:lnTo>
                  <a:lnTo>
                    <a:pt x="1346631" y="47002"/>
                  </a:lnTo>
                  <a:lnTo>
                    <a:pt x="1351026" y="42164"/>
                  </a:lnTo>
                  <a:lnTo>
                    <a:pt x="1351572" y="41554"/>
                  </a:lnTo>
                  <a:lnTo>
                    <a:pt x="1351064" y="50673"/>
                  </a:lnTo>
                  <a:lnTo>
                    <a:pt x="1349298" y="57645"/>
                  </a:lnTo>
                  <a:lnTo>
                    <a:pt x="1343723" y="67335"/>
                  </a:lnTo>
                  <a:lnTo>
                    <a:pt x="1340040" y="69761"/>
                  </a:lnTo>
                  <a:lnTo>
                    <a:pt x="1328254" y="69761"/>
                  </a:lnTo>
                  <a:lnTo>
                    <a:pt x="1324203" y="66065"/>
                  </a:lnTo>
                  <a:lnTo>
                    <a:pt x="1323441" y="58686"/>
                  </a:lnTo>
                  <a:lnTo>
                    <a:pt x="1313561" y="58686"/>
                  </a:lnTo>
                  <a:lnTo>
                    <a:pt x="1314310" y="64846"/>
                  </a:lnTo>
                  <a:lnTo>
                    <a:pt x="1316723" y="69481"/>
                  </a:lnTo>
                  <a:lnTo>
                    <a:pt x="1320647" y="72605"/>
                  </a:lnTo>
                  <a:lnTo>
                    <a:pt x="1324457" y="75730"/>
                  </a:lnTo>
                  <a:lnTo>
                    <a:pt x="1329270" y="77304"/>
                  </a:lnTo>
                  <a:lnTo>
                    <a:pt x="1334846" y="77304"/>
                  </a:lnTo>
                  <a:lnTo>
                    <a:pt x="1360843" y="41554"/>
                  </a:lnTo>
                  <a:lnTo>
                    <a:pt x="1361135" y="38366"/>
                  </a:lnTo>
                  <a:lnTo>
                    <a:pt x="1361147" y="32588"/>
                  </a:lnTo>
                  <a:close/>
                </a:path>
                <a:path w="1811020" h="426720">
                  <a:moveTo>
                    <a:pt x="1361592" y="166230"/>
                  </a:moveTo>
                  <a:lnTo>
                    <a:pt x="1356385" y="159766"/>
                  </a:lnTo>
                  <a:lnTo>
                    <a:pt x="1355064" y="159143"/>
                  </a:lnTo>
                  <a:lnTo>
                    <a:pt x="1351699" y="157581"/>
                  </a:lnTo>
                  <a:lnTo>
                    <a:pt x="1351699" y="171170"/>
                  </a:lnTo>
                  <a:lnTo>
                    <a:pt x="1351699" y="178612"/>
                  </a:lnTo>
                  <a:lnTo>
                    <a:pt x="1350302" y="181927"/>
                  </a:lnTo>
                  <a:lnTo>
                    <a:pt x="1347647" y="184340"/>
                  </a:lnTo>
                  <a:lnTo>
                    <a:pt x="1344853" y="186753"/>
                  </a:lnTo>
                  <a:lnTo>
                    <a:pt x="1341310" y="187960"/>
                  </a:lnTo>
                  <a:lnTo>
                    <a:pt x="1332433" y="187960"/>
                  </a:lnTo>
                  <a:lnTo>
                    <a:pt x="1328889" y="186753"/>
                  </a:lnTo>
                  <a:lnTo>
                    <a:pt x="1323568" y="181927"/>
                  </a:lnTo>
                  <a:lnTo>
                    <a:pt x="1322171" y="178612"/>
                  </a:lnTo>
                  <a:lnTo>
                    <a:pt x="1322171" y="171170"/>
                  </a:lnTo>
                  <a:lnTo>
                    <a:pt x="1336878" y="159143"/>
                  </a:lnTo>
                  <a:lnTo>
                    <a:pt x="1342072" y="161429"/>
                  </a:lnTo>
                  <a:lnTo>
                    <a:pt x="1345742" y="163728"/>
                  </a:lnTo>
                  <a:lnTo>
                    <a:pt x="1350556" y="168389"/>
                  </a:lnTo>
                  <a:lnTo>
                    <a:pt x="1351699" y="171170"/>
                  </a:lnTo>
                  <a:lnTo>
                    <a:pt x="1351699" y="157581"/>
                  </a:lnTo>
                  <a:lnTo>
                    <a:pt x="1346123" y="154965"/>
                  </a:lnTo>
                  <a:lnTo>
                    <a:pt x="1352969" y="150990"/>
                  </a:lnTo>
                  <a:lnTo>
                    <a:pt x="1354493" y="150114"/>
                  </a:lnTo>
                  <a:lnTo>
                    <a:pt x="1358671" y="144018"/>
                  </a:lnTo>
                  <a:lnTo>
                    <a:pt x="1358671" y="131305"/>
                  </a:lnTo>
                  <a:lnTo>
                    <a:pt x="1356639" y="126860"/>
                  </a:lnTo>
                  <a:lnTo>
                    <a:pt x="1355382" y="125755"/>
                  </a:lnTo>
                  <a:lnTo>
                    <a:pt x="1352715" y="123393"/>
                  </a:lnTo>
                  <a:lnTo>
                    <a:pt x="1348790" y="120040"/>
                  </a:lnTo>
                  <a:lnTo>
                    <a:pt x="1348790" y="133286"/>
                  </a:lnTo>
                  <a:lnTo>
                    <a:pt x="1348790" y="142684"/>
                  </a:lnTo>
                  <a:lnTo>
                    <a:pt x="1344853" y="147447"/>
                  </a:lnTo>
                  <a:lnTo>
                    <a:pt x="1336878" y="150990"/>
                  </a:lnTo>
                  <a:lnTo>
                    <a:pt x="1329016" y="147447"/>
                  </a:lnTo>
                  <a:lnTo>
                    <a:pt x="1325092" y="142684"/>
                  </a:lnTo>
                  <a:lnTo>
                    <a:pt x="1325092" y="133286"/>
                  </a:lnTo>
                  <a:lnTo>
                    <a:pt x="1326222" y="130581"/>
                  </a:lnTo>
                  <a:lnTo>
                    <a:pt x="1328254" y="128651"/>
                  </a:lnTo>
                  <a:lnTo>
                    <a:pt x="1330413" y="126707"/>
                  </a:lnTo>
                  <a:lnTo>
                    <a:pt x="1333195" y="125755"/>
                  </a:lnTo>
                  <a:lnTo>
                    <a:pt x="1340675" y="125755"/>
                  </a:lnTo>
                  <a:lnTo>
                    <a:pt x="1343596" y="126707"/>
                  </a:lnTo>
                  <a:lnTo>
                    <a:pt x="1345615" y="128651"/>
                  </a:lnTo>
                  <a:lnTo>
                    <a:pt x="1347774" y="130581"/>
                  </a:lnTo>
                  <a:lnTo>
                    <a:pt x="1348790" y="133286"/>
                  </a:lnTo>
                  <a:lnTo>
                    <a:pt x="1348790" y="120040"/>
                  </a:lnTo>
                  <a:lnTo>
                    <a:pt x="1348663" y="119926"/>
                  </a:lnTo>
                  <a:lnTo>
                    <a:pt x="1343469" y="118211"/>
                  </a:lnTo>
                  <a:lnTo>
                    <a:pt x="1330413" y="118211"/>
                  </a:lnTo>
                  <a:lnTo>
                    <a:pt x="1325219" y="119926"/>
                  </a:lnTo>
                  <a:lnTo>
                    <a:pt x="1321155" y="123393"/>
                  </a:lnTo>
                  <a:lnTo>
                    <a:pt x="1317231" y="126860"/>
                  </a:lnTo>
                  <a:lnTo>
                    <a:pt x="1315199" y="131305"/>
                  </a:lnTo>
                  <a:lnTo>
                    <a:pt x="1315199" y="144018"/>
                  </a:lnTo>
                  <a:lnTo>
                    <a:pt x="1319390" y="150114"/>
                  </a:lnTo>
                  <a:lnTo>
                    <a:pt x="1327873" y="154965"/>
                  </a:lnTo>
                  <a:lnTo>
                    <a:pt x="1317485" y="159766"/>
                  </a:lnTo>
                  <a:lnTo>
                    <a:pt x="1312291" y="166230"/>
                  </a:lnTo>
                  <a:lnTo>
                    <a:pt x="1312291" y="180695"/>
                  </a:lnTo>
                  <a:lnTo>
                    <a:pt x="1314564" y="185775"/>
                  </a:lnTo>
                  <a:lnTo>
                    <a:pt x="1319136" y="189661"/>
                  </a:lnTo>
                  <a:lnTo>
                    <a:pt x="1323568" y="193560"/>
                  </a:lnTo>
                  <a:lnTo>
                    <a:pt x="1329524" y="195503"/>
                  </a:lnTo>
                  <a:lnTo>
                    <a:pt x="1344345" y="195503"/>
                  </a:lnTo>
                  <a:lnTo>
                    <a:pt x="1361592" y="180695"/>
                  </a:lnTo>
                  <a:lnTo>
                    <a:pt x="1361592" y="166230"/>
                  </a:lnTo>
                  <a:close/>
                </a:path>
                <a:path w="1811020" h="426720">
                  <a:moveTo>
                    <a:pt x="1420520" y="67157"/>
                  </a:moveTo>
                  <a:lnTo>
                    <a:pt x="1384401" y="67157"/>
                  </a:lnTo>
                  <a:lnTo>
                    <a:pt x="1384528" y="64973"/>
                  </a:lnTo>
                  <a:lnTo>
                    <a:pt x="1389087" y="60185"/>
                  </a:lnTo>
                  <a:lnTo>
                    <a:pt x="1397952" y="52768"/>
                  </a:lnTo>
                  <a:lnTo>
                    <a:pt x="1406956" y="45364"/>
                  </a:lnTo>
                  <a:lnTo>
                    <a:pt x="1412913" y="39585"/>
                  </a:lnTo>
                  <a:lnTo>
                    <a:pt x="1415821" y="35420"/>
                  </a:lnTo>
                  <a:lnTo>
                    <a:pt x="1418869" y="31254"/>
                  </a:lnTo>
                  <a:lnTo>
                    <a:pt x="1420393" y="26441"/>
                  </a:lnTo>
                  <a:lnTo>
                    <a:pt x="1420393" y="14986"/>
                  </a:lnTo>
                  <a:lnTo>
                    <a:pt x="1418361" y="9982"/>
                  </a:lnTo>
                  <a:lnTo>
                    <a:pt x="1415884" y="7543"/>
                  </a:lnTo>
                  <a:lnTo>
                    <a:pt x="1410246" y="1993"/>
                  </a:lnTo>
                  <a:lnTo>
                    <a:pt x="1404416" y="0"/>
                  </a:lnTo>
                  <a:lnTo>
                    <a:pt x="1389976" y="0"/>
                  </a:lnTo>
                  <a:lnTo>
                    <a:pt x="1384401" y="1955"/>
                  </a:lnTo>
                  <a:lnTo>
                    <a:pt x="1375778" y="9804"/>
                  </a:lnTo>
                  <a:lnTo>
                    <a:pt x="1373251" y="15062"/>
                  </a:lnTo>
                  <a:lnTo>
                    <a:pt x="1372743" y="21615"/>
                  </a:lnTo>
                  <a:lnTo>
                    <a:pt x="1382750" y="21615"/>
                  </a:lnTo>
                  <a:lnTo>
                    <a:pt x="1383004" y="16992"/>
                  </a:lnTo>
                  <a:lnTo>
                    <a:pt x="1384528" y="13487"/>
                  </a:lnTo>
                  <a:lnTo>
                    <a:pt x="1389849" y="8737"/>
                  </a:lnTo>
                  <a:lnTo>
                    <a:pt x="1393012" y="7543"/>
                  </a:lnTo>
                  <a:lnTo>
                    <a:pt x="1401127" y="7543"/>
                  </a:lnTo>
                  <a:lnTo>
                    <a:pt x="1404429" y="8737"/>
                  </a:lnTo>
                  <a:lnTo>
                    <a:pt x="1409230" y="13449"/>
                  </a:lnTo>
                  <a:lnTo>
                    <a:pt x="1410373" y="16687"/>
                  </a:lnTo>
                  <a:lnTo>
                    <a:pt x="1410373" y="25387"/>
                  </a:lnTo>
                  <a:lnTo>
                    <a:pt x="1408988" y="29489"/>
                  </a:lnTo>
                  <a:lnTo>
                    <a:pt x="1403400" y="36728"/>
                  </a:lnTo>
                  <a:lnTo>
                    <a:pt x="1398333" y="41579"/>
                  </a:lnTo>
                  <a:lnTo>
                    <a:pt x="1390738" y="47650"/>
                  </a:lnTo>
                  <a:lnTo>
                    <a:pt x="1383258" y="53721"/>
                  </a:lnTo>
                  <a:lnTo>
                    <a:pt x="1378064" y="58826"/>
                  </a:lnTo>
                  <a:lnTo>
                    <a:pt x="1375270" y="62979"/>
                  </a:lnTo>
                  <a:lnTo>
                    <a:pt x="1372349" y="67157"/>
                  </a:lnTo>
                  <a:lnTo>
                    <a:pt x="1370965" y="71475"/>
                  </a:lnTo>
                  <a:lnTo>
                    <a:pt x="1370965" y="76022"/>
                  </a:lnTo>
                  <a:lnTo>
                    <a:pt x="1420520" y="76022"/>
                  </a:lnTo>
                  <a:lnTo>
                    <a:pt x="1420520" y="67157"/>
                  </a:lnTo>
                  <a:close/>
                </a:path>
                <a:path w="1811020" h="426720">
                  <a:moveTo>
                    <a:pt x="1421015" y="167919"/>
                  </a:moveTo>
                  <a:lnTo>
                    <a:pt x="1411008" y="167919"/>
                  </a:lnTo>
                  <a:lnTo>
                    <a:pt x="1411008" y="133654"/>
                  </a:lnTo>
                  <a:lnTo>
                    <a:pt x="1411008" y="118516"/>
                  </a:lnTo>
                  <a:lnTo>
                    <a:pt x="1403400" y="118516"/>
                  </a:lnTo>
                  <a:lnTo>
                    <a:pt x="1401254" y="121627"/>
                  </a:lnTo>
                  <a:lnTo>
                    <a:pt x="1401254" y="133654"/>
                  </a:lnTo>
                  <a:lnTo>
                    <a:pt x="1401254" y="167919"/>
                  </a:lnTo>
                  <a:lnTo>
                    <a:pt x="1378318" y="167919"/>
                  </a:lnTo>
                  <a:lnTo>
                    <a:pt x="1401254" y="133654"/>
                  </a:lnTo>
                  <a:lnTo>
                    <a:pt x="1401254" y="121627"/>
                  </a:lnTo>
                  <a:lnTo>
                    <a:pt x="1369314" y="167919"/>
                  </a:lnTo>
                  <a:lnTo>
                    <a:pt x="1369314" y="176390"/>
                  </a:lnTo>
                  <a:lnTo>
                    <a:pt x="1401254" y="176390"/>
                  </a:lnTo>
                  <a:lnTo>
                    <a:pt x="1401254" y="194233"/>
                  </a:lnTo>
                  <a:lnTo>
                    <a:pt x="1411008" y="194233"/>
                  </a:lnTo>
                  <a:lnTo>
                    <a:pt x="1411008" y="176390"/>
                  </a:lnTo>
                  <a:lnTo>
                    <a:pt x="1421015" y="176390"/>
                  </a:lnTo>
                  <a:lnTo>
                    <a:pt x="1421015" y="167919"/>
                  </a:lnTo>
                  <a:close/>
                </a:path>
                <a:path w="1811020" h="426720">
                  <a:moveTo>
                    <a:pt x="1480451" y="67157"/>
                  </a:moveTo>
                  <a:lnTo>
                    <a:pt x="1444345" y="67157"/>
                  </a:lnTo>
                  <a:lnTo>
                    <a:pt x="1444472" y="64973"/>
                  </a:lnTo>
                  <a:lnTo>
                    <a:pt x="1449031" y="60185"/>
                  </a:lnTo>
                  <a:lnTo>
                    <a:pt x="1466773" y="45364"/>
                  </a:lnTo>
                  <a:lnTo>
                    <a:pt x="1472730" y="39585"/>
                  </a:lnTo>
                  <a:lnTo>
                    <a:pt x="1475765" y="35420"/>
                  </a:lnTo>
                  <a:lnTo>
                    <a:pt x="1478686" y="31254"/>
                  </a:lnTo>
                  <a:lnTo>
                    <a:pt x="1480210" y="26441"/>
                  </a:lnTo>
                  <a:lnTo>
                    <a:pt x="1480210" y="14986"/>
                  </a:lnTo>
                  <a:lnTo>
                    <a:pt x="1478178" y="9982"/>
                  </a:lnTo>
                  <a:lnTo>
                    <a:pt x="1475701" y="7543"/>
                  </a:lnTo>
                  <a:lnTo>
                    <a:pt x="1470063" y="1993"/>
                  </a:lnTo>
                  <a:lnTo>
                    <a:pt x="1464360" y="0"/>
                  </a:lnTo>
                  <a:lnTo>
                    <a:pt x="1449920" y="0"/>
                  </a:lnTo>
                  <a:lnTo>
                    <a:pt x="1444218" y="1955"/>
                  </a:lnTo>
                  <a:lnTo>
                    <a:pt x="1435595" y="9804"/>
                  </a:lnTo>
                  <a:lnTo>
                    <a:pt x="1433182" y="15062"/>
                  </a:lnTo>
                  <a:lnTo>
                    <a:pt x="1432687" y="21615"/>
                  </a:lnTo>
                  <a:lnTo>
                    <a:pt x="1442567" y="21615"/>
                  </a:lnTo>
                  <a:lnTo>
                    <a:pt x="1442948" y="16992"/>
                  </a:lnTo>
                  <a:lnTo>
                    <a:pt x="1444472" y="13487"/>
                  </a:lnTo>
                  <a:lnTo>
                    <a:pt x="1449793" y="8737"/>
                  </a:lnTo>
                  <a:lnTo>
                    <a:pt x="1452956" y="7543"/>
                  </a:lnTo>
                  <a:lnTo>
                    <a:pt x="1461071" y="7543"/>
                  </a:lnTo>
                  <a:lnTo>
                    <a:pt x="1464373" y="8737"/>
                  </a:lnTo>
                  <a:lnTo>
                    <a:pt x="1469174" y="13449"/>
                  </a:lnTo>
                  <a:lnTo>
                    <a:pt x="1470317" y="16687"/>
                  </a:lnTo>
                  <a:lnTo>
                    <a:pt x="1470317" y="25387"/>
                  </a:lnTo>
                  <a:lnTo>
                    <a:pt x="1443075" y="53721"/>
                  </a:lnTo>
                  <a:lnTo>
                    <a:pt x="1437881" y="58826"/>
                  </a:lnTo>
                  <a:lnTo>
                    <a:pt x="1432293" y="67157"/>
                  </a:lnTo>
                  <a:lnTo>
                    <a:pt x="1430909" y="71475"/>
                  </a:lnTo>
                  <a:lnTo>
                    <a:pt x="1430909" y="76022"/>
                  </a:lnTo>
                  <a:lnTo>
                    <a:pt x="1480451" y="76022"/>
                  </a:lnTo>
                  <a:lnTo>
                    <a:pt x="1480451" y="67157"/>
                  </a:lnTo>
                  <a:close/>
                </a:path>
                <a:path w="1811020" h="426720">
                  <a:moveTo>
                    <a:pt x="1481594" y="161505"/>
                  </a:moveTo>
                  <a:lnTo>
                    <a:pt x="1479321" y="155625"/>
                  </a:lnTo>
                  <a:lnTo>
                    <a:pt x="1476286" y="152781"/>
                  </a:lnTo>
                  <a:lnTo>
                    <a:pt x="1474622" y="151218"/>
                  </a:lnTo>
                  <a:lnTo>
                    <a:pt x="1472438" y="149110"/>
                  </a:lnTo>
                  <a:lnTo>
                    <a:pt x="1470063" y="146812"/>
                  </a:lnTo>
                  <a:lnTo>
                    <a:pt x="1464614" y="144614"/>
                  </a:lnTo>
                  <a:lnTo>
                    <a:pt x="1452829" y="144614"/>
                  </a:lnTo>
                  <a:lnTo>
                    <a:pt x="1448142" y="146113"/>
                  </a:lnTo>
                  <a:lnTo>
                    <a:pt x="1444472" y="149110"/>
                  </a:lnTo>
                  <a:lnTo>
                    <a:pt x="1446110" y="128346"/>
                  </a:lnTo>
                  <a:lnTo>
                    <a:pt x="1478051" y="128346"/>
                  </a:lnTo>
                  <a:lnTo>
                    <a:pt x="1478051" y="119468"/>
                  </a:lnTo>
                  <a:lnTo>
                    <a:pt x="1437881" y="119468"/>
                  </a:lnTo>
                  <a:lnTo>
                    <a:pt x="1434706" y="158940"/>
                  </a:lnTo>
                  <a:lnTo>
                    <a:pt x="1442313" y="158940"/>
                  </a:lnTo>
                  <a:lnTo>
                    <a:pt x="1445983" y="154825"/>
                  </a:lnTo>
                  <a:lnTo>
                    <a:pt x="1450555" y="152781"/>
                  </a:lnTo>
                  <a:lnTo>
                    <a:pt x="1460563" y="152781"/>
                  </a:lnTo>
                  <a:lnTo>
                    <a:pt x="1464360" y="154279"/>
                  </a:lnTo>
                  <a:lnTo>
                    <a:pt x="1470190" y="160337"/>
                  </a:lnTo>
                  <a:lnTo>
                    <a:pt x="1471587" y="164477"/>
                  </a:lnTo>
                  <a:lnTo>
                    <a:pt x="1471587" y="174866"/>
                  </a:lnTo>
                  <a:lnTo>
                    <a:pt x="1470190" y="179209"/>
                  </a:lnTo>
                  <a:lnTo>
                    <a:pt x="1467281" y="182702"/>
                  </a:lnTo>
                  <a:lnTo>
                    <a:pt x="1464487" y="186207"/>
                  </a:lnTo>
                  <a:lnTo>
                    <a:pt x="1460690" y="187960"/>
                  </a:lnTo>
                  <a:lnTo>
                    <a:pt x="1452448" y="187960"/>
                  </a:lnTo>
                  <a:lnTo>
                    <a:pt x="1449285" y="186867"/>
                  </a:lnTo>
                  <a:lnTo>
                    <a:pt x="1446745" y="184670"/>
                  </a:lnTo>
                  <a:lnTo>
                    <a:pt x="1444091" y="182473"/>
                  </a:lnTo>
                  <a:lnTo>
                    <a:pt x="1442567" y="179120"/>
                  </a:lnTo>
                  <a:lnTo>
                    <a:pt x="1441932" y="174599"/>
                  </a:lnTo>
                  <a:lnTo>
                    <a:pt x="1432052" y="174599"/>
                  </a:lnTo>
                  <a:lnTo>
                    <a:pt x="1432801" y="181546"/>
                  </a:lnTo>
                  <a:lnTo>
                    <a:pt x="1435341" y="186753"/>
                  </a:lnTo>
                  <a:lnTo>
                    <a:pt x="1439900" y="190258"/>
                  </a:lnTo>
                  <a:lnTo>
                    <a:pt x="1444345" y="193751"/>
                  </a:lnTo>
                  <a:lnTo>
                    <a:pt x="1449793" y="195503"/>
                  </a:lnTo>
                  <a:lnTo>
                    <a:pt x="1463852" y="195503"/>
                  </a:lnTo>
                  <a:lnTo>
                    <a:pt x="1469936" y="192989"/>
                  </a:lnTo>
                  <a:lnTo>
                    <a:pt x="1474609" y="187960"/>
                  </a:lnTo>
                  <a:lnTo>
                    <a:pt x="1479321" y="182880"/>
                  </a:lnTo>
                  <a:lnTo>
                    <a:pt x="1481594" y="176530"/>
                  </a:lnTo>
                  <a:lnTo>
                    <a:pt x="1481594" y="161505"/>
                  </a:lnTo>
                  <a:close/>
                </a:path>
                <a:path w="1811020" h="426720">
                  <a:moveTo>
                    <a:pt x="1507324" y="65570"/>
                  </a:moveTo>
                  <a:lnTo>
                    <a:pt x="1496809" y="65570"/>
                  </a:lnTo>
                  <a:lnTo>
                    <a:pt x="1496809" y="76022"/>
                  </a:lnTo>
                  <a:lnTo>
                    <a:pt x="1507324" y="76022"/>
                  </a:lnTo>
                  <a:lnTo>
                    <a:pt x="1507324" y="65570"/>
                  </a:lnTo>
                  <a:close/>
                </a:path>
                <a:path w="1811020" h="426720">
                  <a:moveTo>
                    <a:pt x="1541157" y="167576"/>
                  </a:moveTo>
                  <a:lnTo>
                    <a:pt x="1526971" y="153187"/>
                  </a:lnTo>
                  <a:lnTo>
                    <a:pt x="1530515" y="151688"/>
                  </a:lnTo>
                  <a:lnTo>
                    <a:pt x="1533055" y="149529"/>
                  </a:lnTo>
                  <a:lnTo>
                    <a:pt x="1536598" y="143840"/>
                  </a:lnTo>
                  <a:lnTo>
                    <a:pt x="1537360" y="140830"/>
                  </a:lnTo>
                  <a:lnTo>
                    <a:pt x="1537360" y="131914"/>
                  </a:lnTo>
                  <a:lnTo>
                    <a:pt x="1535455" y="127254"/>
                  </a:lnTo>
                  <a:lnTo>
                    <a:pt x="1533817" y="125755"/>
                  </a:lnTo>
                  <a:lnTo>
                    <a:pt x="1531531" y="123634"/>
                  </a:lnTo>
                  <a:lnTo>
                    <a:pt x="1527479" y="120015"/>
                  </a:lnTo>
                  <a:lnTo>
                    <a:pt x="1522272" y="118211"/>
                  </a:lnTo>
                  <a:lnTo>
                    <a:pt x="1509483" y="118211"/>
                  </a:lnTo>
                  <a:lnTo>
                    <a:pt x="1504403" y="119849"/>
                  </a:lnTo>
                  <a:lnTo>
                    <a:pt x="1500352" y="123164"/>
                  </a:lnTo>
                  <a:lnTo>
                    <a:pt x="1496174" y="126492"/>
                  </a:lnTo>
                  <a:lnTo>
                    <a:pt x="1493761" y="131305"/>
                  </a:lnTo>
                  <a:lnTo>
                    <a:pt x="1493126" y="137629"/>
                  </a:lnTo>
                  <a:lnTo>
                    <a:pt x="1503019" y="137629"/>
                  </a:lnTo>
                  <a:lnTo>
                    <a:pt x="1503908" y="129717"/>
                  </a:lnTo>
                  <a:lnTo>
                    <a:pt x="1508086" y="125755"/>
                  </a:lnTo>
                  <a:lnTo>
                    <a:pt x="1519491" y="125755"/>
                  </a:lnTo>
                  <a:lnTo>
                    <a:pt x="1522272" y="126746"/>
                  </a:lnTo>
                  <a:lnTo>
                    <a:pt x="1524431" y="128752"/>
                  </a:lnTo>
                  <a:lnTo>
                    <a:pt x="1526463" y="130759"/>
                  </a:lnTo>
                  <a:lnTo>
                    <a:pt x="1527479" y="133654"/>
                  </a:lnTo>
                  <a:lnTo>
                    <a:pt x="1527479" y="145999"/>
                  </a:lnTo>
                  <a:lnTo>
                    <a:pt x="1522780" y="150266"/>
                  </a:lnTo>
                  <a:lnTo>
                    <a:pt x="1511249" y="150266"/>
                  </a:lnTo>
                  <a:lnTo>
                    <a:pt x="1511249" y="157772"/>
                  </a:lnTo>
                  <a:lnTo>
                    <a:pt x="1520253" y="157772"/>
                  </a:lnTo>
                  <a:lnTo>
                    <a:pt x="1524304" y="159042"/>
                  </a:lnTo>
                  <a:lnTo>
                    <a:pt x="1529880" y="164109"/>
                  </a:lnTo>
                  <a:lnTo>
                    <a:pt x="1531226" y="167576"/>
                  </a:lnTo>
                  <a:lnTo>
                    <a:pt x="1531277" y="176999"/>
                  </a:lnTo>
                  <a:lnTo>
                    <a:pt x="1529880" y="180746"/>
                  </a:lnTo>
                  <a:lnTo>
                    <a:pt x="1524558" y="186512"/>
                  </a:lnTo>
                  <a:lnTo>
                    <a:pt x="1521015" y="187960"/>
                  </a:lnTo>
                  <a:lnTo>
                    <a:pt x="1511884" y="187960"/>
                  </a:lnTo>
                  <a:lnTo>
                    <a:pt x="1508340" y="186639"/>
                  </a:lnTo>
                  <a:lnTo>
                    <a:pt x="1503273" y="181343"/>
                  </a:lnTo>
                  <a:lnTo>
                    <a:pt x="1502130" y="178168"/>
                  </a:lnTo>
                  <a:lnTo>
                    <a:pt x="1502130" y="174498"/>
                  </a:lnTo>
                  <a:lnTo>
                    <a:pt x="1492110" y="174498"/>
                  </a:lnTo>
                  <a:lnTo>
                    <a:pt x="1492491" y="180822"/>
                  </a:lnTo>
                  <a:lnTo>
                    <a:pt x="1494777" y="185902"/>
                  </a:lnTo>
                  <a:lnTo>
                    <a:pt x="1503654" y="193586"/>
                  </a:lnTo>
                  <a:lnTo>
                    <a:pt x="1509483" y="195503"/>
                  </a:lnTo>
                  <a:lnTo>
                    <a:pt x="1523415" y="195503"/>
                  </a:lnTo>
                  <a:lnTo>
                    <a:pt x="1529372" y="193344"/>
                  </a:lnTo>
                  <a:lnTo>
                    <a:pt x="1535226" y="187960"/>
                  </a:lnTo>
                  <a:lnTo>
                    <a:pt x="1538757" y="184721"/>
                  </a:lnTo>
                  <a:lnTo>
                    <a:pt x="1541157" y="179108"/>
                  </a:lnTo>
                  <a:lnTo>
                    <a:pt x="1541157" y="167576"/>
                  </a:lnTo>
                  <a:close/>
                </a:path>
                <a:path w="1811020" h="426720">
                  <a:moveTo>
                    <a:pt x="1570939" y="38747"/>
                  </a:moveTo>
                  <a:lnTo>
                    <a:pt x="1569402" y="21793"/>
                  </a:lnTo>
                  <a:lnTo>
                    <a:pt x="1564792" y="9677"/>
                  </a:lnTo>
                  <a:lnTo>
                    <a:pt x="1562544" y="7543"/>
                  </a:lnTo>
                  <a:lnTo>
                    <a:pt x="1560931" y="6019"/>
                  </a:lnTo>
                  <a:lnTo>
                    <a:pt x="1560931" y="27165"/>
                  </a:lnTo>
                  <a:lnTo>
                    <a:pt x="1560931" y="50304"/>
                  </a:lnTo>
                  <a:lnTo>
                    <a:pt x="1559661" y="58369"/>
                  </a:lnTo>
                  <a:lnTo>
                    <a:pt x="1554848" y="67487"/>
                  </a:lnTo>
                  <a:lnTo>
                    <a:pt x="1551178" y="69761"/>
                  </a:lnTo>
                  <a:lnTo>
                    <a:pt x="1541792" y="69761"/>
                  </a:lnTo>
                  <a:lnTo>
                    <a:pt x="1538249" y="67487"/>
                  </a:lnTo>
                  <a:lnTo>
                    <a:pt x="1535709" y="62928"/>
                  </a:lnTo>
                  <a:lnTo>
                    <a:pt x="1533309" y="58369"/>
                  </a:lnTo>
                  <a:lnTo>
                    <a:pt x="1532039" y="50304"/>
                  </a:lnTo>
                  <a:lnTo>
                    <a:pt x="1532039" y="27165"/>
                  </a:lnTo>
                  <a:lnTo>
                    <a:pt x="1533309" y="19062"/>
                  </a:lnTo>
                  <a:lnTo>
                    <a:pt x="1535709" y="14452"/>
                  </a:lnTo>
                  <a:lnTo>
                    <a:pt x="1538249" y="9842"/>
                  </a:lnTo>
                  <a:lnTo>
                    <a:pt x="1541792" y="7543"/>
                  </a:lnTo>
                  <a:lnTo>
                    <a:pt x="1551178" y="7543"/>
                  </a:lnTo>
                  <a:lnTo>
                    <a:pt x="1554848" y="9842"/>
                  </a:lnTo>
                  <a:lnTo>
                    <a:pt x="1559661" y="19062"/>
                  </a:lnTo>
                  <a:lnTo>
                    <a:pt x="1560931" y="27165"/>
                  </a:lnTo>
                  <a:lnTo>
                    <a:pt x="1560931" y="6019"/>
                  </a:lnTo>
                  <a:lnTo>
                    <a:pt x="1557147" y="2413"/>
                  </a:lnTo>
                  <a:lnTo>
                    <a:pt x="1546479" y="0"/>
                  </a:lnTo>
                  <a:lnTo>
                    <a:pt x="1535836" y="2413"/>
                  </a:lnTo>
                  <a:lnTo>
                    <a:pt x="1528229" y="9677"/>
                  </a:lnTo>
                  <a:lnTo>
                    <a:pt x="1523669" y="21793"/>
                  </a:lnTo>
                  <a:lnTo>
                    <a:pt x="1522145" y="38747"/>
                  </a:lnTo>
                  <a:lnTo>
                    <a:pt x="1523669" y="55613"/>
                  </a:lnTo>
                  <a:lnTo>
                    <a:pt x="1528229" y="67665"/>
                  </a:lnTo>
                  <a:lnTo>
                    <a:pt x="1535836" y="74891"/>
                  </a:lnTo>
                  <a:lnTo>
                    <a:pt x="1546479" y="77304"/>
                  </a:lnTo>
                  <a:lnTo>
                    <a:pt x="1557147" y="74891"/>
                  </a:lnTo>
                  <a:lnTo>
                    <a:pt x="1562582" y="69761"/>
                  </a:lnTo>
                  <a:lnTo>
                    <a:pt x="1564792" y="67665"/>
                  </a:lnTo>
                  <a:lnTo>
                    <a:pt x="1569402" y="55613"/>
                  </a:lnTo>
                  <a:lnTo>
                    <a:pt x="1570939" y="38747"/>
                  </a:lnTo>
                  <a:close/>
                </a:path>
                <a:path w="1811020" h="426720">
                  <a:moveTo>
                    <a:pt x="1601101" y="166230"/>
                  </a:moveTo>
                  <a:lnTo>
                    <a:pt x="1596034" y="159766"/>
                  </a:lnTo>
                  <a:lnTo>
                    <a:pt x="1594688" y="159143"/>
                  </a:lnTo>
                  <a:lnTo>
                    <a:pt x="1591221" y="157543"/>
                  </a:lnTo>
                  <a:lnTo>
                    <a:pt x="1591221" y="171170"/>
                  </a:lnTo>
                  <a:lnTo>
                    <a:pt x="1591221" y="178612"/>
                  </a:lnTo>
                  <a:lnTo>
                    <a:pt x="1589824" y="181927"/>
                  </a:lnTo>
                  <a:lnTo>
                    <a:pt x="1584502" y="186753"/>
                  </a:lnTo>
                  <a:lnTo>
                    <a:pt x="1580832" y="187960"/>
                  </a:lnTo>
                  <a:lnTo>
                    <a:pt x="1572082" y="187960"/>
                  </a:lnTo>
                  <a:lnTo>
                    <a:pt x="1568538" y="186753"/>
                  </a:lnTo>
                  <a:lnTo>
                    <a:pt x="1565744" y="184340"/>
                  </a:lnTo>
                  <a:lnTo>
                    <a:pt x="1563090" y="181927"/>
                  </a:lnTo>
                  <a:lnTo>
                    <a:pt x="1561693" y="178612"/>
                  </a:lnTo>
                  <a:lnTo>
                    <a:pt x="1561693" y="171170"/>
                  </a:lnTo>
                  <a:lnTo>
                    <a:pt x="1576387" y="159143"/>
                  </a:lnTo>
                  <a:lnTo>
                    <a:pt x="1581581" y="161429"/>
                  </a:lnTo>
                  <a:lnTo>
                    <a:pt x="1585391" y="163728"/>
                  </a:lnTo>
                  <a:lnTo>
                    <a:pt x="1587665" y="166052"/>
                  </a:lnTo>
                  <a:lnTo>
                    <a:pt x="1590078" y="168389"/>
                  </a:lnTo>
                  <a:lnTo>
                    <a:pt x="1591221" y="171170"/>
                  </a:lnTo>
                  <a:lnTo>
                    <a:pt x="1591221" y="157543"/>
                  </a:lnTo>
                  <a:lnTo>
                    <a:pt x="1585645" y="154965"/>
                  </a:lnTo>
                  <a:lnTo>
                    <a:pt x="1592478" y="150990"/>
                  </a:lnTo>
                  <a:lnTo>
                    <a:pt x="1594002" y="150114"/>
                  </a:lnTo>
                  <a:lnTo>
                    <a:pt x="1598193" y="144018"/>
                  </a:lnTo>
                  <a:lnTo>
                    <a:pt x="1598193" y="131305"/>
                  </a:lnTo>
                  <a:lnTo>
                    <a:pt x="1596161" y="126860"/>
                  </a:lnTo>
                  <a:lnTo>
                    <a:pt x="1594904" y="125755"/>
                  </a:lnTo>
                  <a:lnTo>
                    <a:pt x="1588300" y="119926"/>
                  </a:lnTo>
                  <a:lnTo>
                    <a:pt x="1588300" y="133286"/>
                  </a:lnTo>
                  <a:lnTo>
                    <a:pt x="1588300" y="142684"/>
                  </a:lnTo>
                  <a:lnTo>
                    <a:pt x="1584375" y="147447"/>
                  </a:lnTo>
                  <a:lnTo>
                    <a:pt x="1576387" y="150990"/>
                  </a:lnTo>
                  <a:lnTo>
                    <a:pt x="1568538" y="147447"/>
                  </a:lnTo>
                  <a:lnTo>
                    <a:pt x="1564601" y="142684"/>
                  </a:lnTo>
                  <a:lnTo>
                    <a:pt x="1564601" y="133286"/>
                  </a:lnTo>
                  <a:lnTo>
                    <a:pt x="1565744" y="130581"/>
                  </a:lnTo>
                  <a:lnTo>
                    <a:pt x="1567776" y="128651"/>
                  </a:lnTo>
                  <a:lnTo>
                    <a:pt x="1569923" y="126707"/>
                  </a:lnTo>
                  <a:lnTo>
                    <a:pt x="1572717" y="125755"/>
                  </a:lnTo>
                  <a:lnTo>
                    <a:pt x="1580197" y="125755"/>
                  </a:lnTo>
                  <a:lnTo>
                    <a:pt x="1583105" y="126707"/>
                  </a:lnTo>
                  <a:lnTo>
                    <a:pt x="1585137" y="128651"/>
                  </a:lnTo>
                  <a:lnTo>
                    <a:pt x="1587284" y="130581"/>
                  </a:lnTo>
                  <a:lnTo>
                    <a:pt x="1588300" y="133286"/>
                  </a:lnTo>
                  <a:lnTo>
                    <a:pt x="1588300" y="119926"/>
                  </a:lnTo>
                  <a:lnTo>
                    <a:pt x="1582978" y="118211"/>
                  </a:lnTo>
                  <a:lnTo>
                    <a:pt x="1569923" y="118211"/>
                  </a:lnTo>
                  <a:lnTo>
                    <a:pt x="1564728" y="119926"/>
                  </a:lnTo>
                  <a:lnTo>
                    <a:pt x="1560677" y="123393"/>
                  </a:lnTo>
                  <a:lnTo>
                    <a:pt x="1556753" y="126860"/>
                  </a:lnTo>
                  <a:lnTo>
                    <a:pt x="1554721" y="131305"/>
                  </a:lnTo>
                  <a:lnTo>
                    <a:pt x="1554721" y="144018"/>
                  </a:lnTo>
                  <a:lnTo>
                    <a:pt x="1558899" y="150114"/>
                  </a:lnTo>
                  <a:lnTo>
                    <a:pt x="1567395" y="154965"/>
                  </a:lnTo>
                  <a:lnTo>
                    <a:pt x="1557007" y="159766"/>
                  </a:lnTo>
                  <a:lnTo>
                    <a:pt x="1551800" y="166230"/>
                  </a:lnTo>
                  <a:lnTo>
                    <a:pt x="1551800" y="180695"/>
                  </a:lnTo>
                  <a:lnTo>
                    <a:pt x="1554086" y="185775"/>
                  </a:lnTo>
                  <a:lnTo>
                    <a:pt x="1563217" y="193560"/>
                  </a:lnTo>
                  <a:lnTo>
                    <a:pt x="1569046" y="195503"/>
                  </a:lnTo>
                  <a:lnTo>
                    <a:pt x="1583867" y="195503"/>
                  </a:lnTo>
                  <a:lnTo>
                    <a:pt x="1589824" y="193560"/>
                  </a:lnTo>
                  <a:lnTo>
                    <a:pt x="1596402" y="187960"/>
                  </a:lnTo>
                  <a:lnTo>
                    <a:pt x="1598942" y="185775"/>
                  </a:lnTo>
                  <a:lnTo>
                    <a:pt x="1601101" y="180695"/>
                  </a:lnTo>
                  <a:lnTo>
                    <a:pt x="1601101" y="166230"/>
                  </a:lnTo>
                  <a:close/>
                </a:path>
                <a:path w="1811020" h="426720">
                  <a:moveTo>
                    <a:pt x="1630756" y="38747"/>
                  </a:moveTo>
                  <a:lnTo>
                    <a:pt x="1629232" y="21793"/>
                  </a:lnTo>
                  <a:lnTo>
                    <a:pt x="1624672" y="9677"/>
                  </a:lnTo>
                  <a:lnTo>
                    <a:pt x="1622437" y="7543"/>
                  </a:lnTo>
                  <a:lnTo>
                    <a:pt x="1620875" y="6057"/>
                  </a:lnTo>
                  <a:lnTo>
                    <a:pt x="1620875" y="27165"/>
                  </a:lnTo>
                  <a:lnTo>
                    <a:pt x="1620875" y="50304"/>
                  </a:lnTo>
                  <a:lnTo>
                    <a:pt x="1619605" y="58369"/>
                  </a:lnTo>
                  <a:lnTo>
                    <a:pt x="1617192" y="62928"/>
                  </a:lnTo>
                  <a:lnTo>
                    <a:pt x="1614665" y="67487"/>
                  </a:lnTo>
                  <a:lnTo>
                    <a:pt x="1611109" y="69761"/>
                  </a:lnTo>
                  <a:lnTo>
                    <a:pt x="1601609" y="69761"/>
                  </a:lnTo>
                  <a:lnTo>
                    <a:pt x="1598066" y="67487"/>
                  </a:lnTo>
                  <a:lnTo>
                    <a:pt x="1593240" y="58369"/>
                  </a:lnTo>
                  <a:lnTo>
                    <a:pt x="1591983" y="50304"/>
                  </a:lnTo>
                  <a:lnTo>
                    <a:pt x="1591983" y="27165"/>
                  </a:lnTo>
                  <a:lnTo>
                    <a:pt x="1593240" y="19062"/>
                  </a:lnTo>
                  <a:lnTo>
                    <a:pt x="1598066" y="9842"/>
                  </a:lnTo>
                  <a:lnTo>
                    <a:pt x="1601609" y="7543"/>
                  </a:lnTo>
                  <a:lnTo>
                    <a:pt x="1611109" y="7543"/>
                  </a:lnTo>
                  <a:lnTo>
                    <a:pt x="1614665" y="9842"/>
                  </a:lnTo>
                  <a:lnTo>
                    <a:pt x="1617192" y="14452"/>
                  </a:lnTo>
                  <a:lnTo>
                    <a:pt x="1619605" y="19062"/>
                  </a:lnTo>
                  <a:lnTo>
                    <a:pt x="1620875" y="27165"/>
                  </a:lnTo>
                  <a:lnTo>
                    <a:pt x="1620875" y="6057"/>
                  </a:lnTo>
                  <a:lnTo>
                    <a:pt x="1617065" y="2413"/>
                  </a:lnTo>
                  <a:lnTo>
                    <a:pt x="1606423" y="0"/>
                  </a:lnTo>
                  <a:lnTo>
                    <a:pt x="1595704" y="2413"/>
                  </a:lnTo>
                  <a:lnTo>
                    <a:pt x="1588071" y="9677"/>
                  </a:lnTo>
                  <a:lnTo>
                    <a:pt x="1583486" y="21793"/>
                  </a:lnTo>
                  <a:lnTo>
                    <a:pt x="1581962" y="38747"/>
                  </a:lnTo>
                  <a:lnTo>
                    <a:pt x="1583486" y="55613"/>
                  </a:lnTo>
                  <a:lnTo>
                    <a:pt x="1588071" y="67665"/>
                  </a:lnTo>
                  <a:lnTo>
                    <a:pt x="1595704" y="74891"/>
                  </a:lnTo>
                  <a:lnTo>
                    <a:pt x="1606423" y="77304"/>
                  </a:lnTo>
                  <a:lnTo>
                    <a:pt x="1617065" y="74891"/>
                  </a:lnTo>
                  <a:lnTo>
                    <a:pt x="1622475" y="69761"/>
                  </a:lnTo>
                  <a:lnTo>
                    <a:pt x="1624672" y="67665"/>
                  </a:lnTo>
                  <a:lnTo>
                    <a:pt x="1629232" y="55613"/>
                  </a:lnTo>
                  <a:lnTo>
                    <a:pt x="1630756" y="38747"/>
                  </a:lnTo>
                  <a:close/>
                </a:path>
                <a:path w="1811020" h="426720">
                  <a:moveTo>
                    <a:pt x="1660029" y="185369"/>
                  </a:moveTo>
                  <a:lnTo>
                    <a:pt x="1623910" y="185369"/>
                  </a:lnTo>
                  <a:lnTo>
                    <a:pt x="1624037" y="183184"/>
                  </a:lnTo>
                  <a:lnTo>
                    <a:pt x="1628597" y="178384"/>
                  </a:lnTo>
                  <a:lnTo>
                    <a:pt x="1637474" y="170980"/>
                  </a:lnTo>
                  <a:lnTo>
                    <a:pt x="1646466" y="163563"/>
                  </a:lnTo>
                  <a:lnTo>
                    <a:pt x="1652422" y="157784"/>
                  </a:lnTo>
                  <a:lnTo>
                    <a:pt x="1655343" y="153619"/>
                  </a:lnTo>
                  <a:lnTo>
                    <a:pt x="1658378" y="149453"/>
                  </a:lnTo>
                  <a:lnTo>
                    <a:pt x="1659902" y="144653"/>
                  </a:lnTo>
                  <a:lnTo>
                    <a:pt x="1659902" y="133197"/>
                  </a:lnTo>
                  <a:lnTo>
                    <a:pt x="1657883" y="128181"/>
                  </a:lnTo>
                  <a:lnTo>
                    <a:pt x="1655406" y="125755"/>
                  </a:lnTo>
                  <a:lnTo>
                    <a:pt x="1649768" y="120192"/>
                  </a:lnTo>
                  <a:lnTo>
                    <a:pt x="1643938" y="118211"/>
                  </a:lnTo>
                  <a:lnTo>
                    <a:pt x="1629486" y="118211"/>
                  </a:lnTo>
                  <a:lnTo>
                    <a:pt x="1623910" y="120167"/>
                  </a:lnTo>
                  <a:lnTo>
                    <a:pt x="1615300" y="128016"/>
                  </a:lnTo>
                  <a:lnTo>
                    <a:pt x="1612887" y="133261"/>
                  </a:lnTo>
                  <a:lnTo>
                    <a:pt x="1612252" y="139827"/>
                  </a:lnTo>
                  <a:lnTo>
                    <a:pt x="1622272" y="139827"/>
                  </a:lnTo>
                  <a:lnTo>
                    <a:pt x="1622640" y="135191"/>
                  </a:lnTo>
                  <a:lnTo>
                    <a:pt x="1624037" y="131699"/>
                  </a:lnTo>
                  <a:lnTo>
                    <a:pt x="1629359" y="126936"/>
                  </a:lnTo>
                  <a:lnTo>
                    <a:pt x="1632534" y="125755"/>
                  </a:lnTo>
                  <a:lnTo>
                    <a:pt x="1640636" y="125755"/>
                  </a:lnTo>
                  <a:lnTo>
                    <a:pt x="1644078" y="126936"/>
                  </a:lnTo>
                  <a:lnTo>
                    <a:pt x="1646339" y="129298"/>
                  </a:lnTo>
                  <a:lnTo>
                    <a:pt x="1648752" y="131648"/>
                  </a:lnTo>
                  <a:lnTo>
                    <a:pt x="1650022" y="134886"/>
                  </a:lnTo>
                  <a:lnTo>
                    <a:pt x="1650022" y="143598"/>
                  </a:lnTo>
                  <a:lnTo>
                    <a:pt x="1648625" y="147701"/>
                  </a:lnTo>
                  <a:lnTo>
                    <a:pt x="1643049" y="154940"/>
                  </a:lnTo>
                  <a:lnTo>
                    <a:pt x="1637855" y="159791"/>
                  </a:lnTo>
                  <a:lnTo>
                    <a:pt x="1630248" y="165862"/>
                  </a:lnTo>
                  <a:lnTo>
                    <a:pt x="1622767" y="171919"/>
                  </a:lnTo>
                  <a:lnTo>
                    <a:pt x="1617573" y="177038"/>
                  </a:lnTo>
                  <a:lnTo>
                    <a:pt x="1614792" y="181178"/>
                  </a:lnTo>
                  <a:lnTo>
                    <a:pt x="1611858" y="185369"/>
                  </a:lnTo>
                  <a:lnTo>
                    <a:pt x="1610487" y="189674"/>
                  </a:lnTo>
                  <a:lnTo>
                    <a:pt x="1610487" y="194233"/>
                  </a:lnTo>
                  <a:lnTo>
                    <a:pt x="1660029" y="194233"/>
                  </a:lnTo>
                  <a:lnTo>
                    <a:pt x="1660029" y="185369"/>
                  </a:lnTo>
                  <a:close/>
                </a:path>
                <a:path w="1811020" h="426720">
                  <a:moveTo>
                    <a:pt x="1686902" y="183781"/>
                  </a:moveTo>
                  <a:lnTo>
                    <a:pt x="1676501" y="183781"/>
                  </a:lnTo>
                  <a:lnTo>
                    <a:pt x="1676501" y="194233"/>
                  </a:lnTo>
                  <a:lnTo>
                    <a:pt x="1686902" y="194233"/>
                  </a:lnTo>
                  <a:lnTo>
                    <a:pt x="1686902" y="183781"/>
                  </a:lnTo>
                  <a:close/>
                </a:path>
                <a:path w="1811020" h="426720">
                  <a:moveTo>
                    <a:pt x="1690509" y="32588"/>
                  </a:moveTo>
                  <a:lnTo>
                    <a:pt x="1680946" y="5257"/>
                  </a:lnTo>
                  <a:lnTo>
                    <a:pt x="1680946" y="34163"/>
                  </a:lnTo>
                  <a:lnTo>
                    <a:pt x="1675993" y="39497"/>
                  </a:lnTo>
                  <a:lnTo>
                    <a:pt x="1670799" y="42164"/>
                  </a:lnTo>
                  <a:lnTo>
                    <a:pt x="1661299" y="42164"/>
                  </a:lnTo>
                  <a:lnTo>
                    <a:pt x="1657883" y="40551"/>
                  </a:lnTo>
                  <a:lnTo>
                    <a:pt x="1652803" y="34137"/>
                  </a:lnTo>
                  <a:lnTo>
                    <a:pt x="1651546" y="30010"/>
                  </a:lnTo>
                  <a:lnTo>
                    <a:pt x="1651546" y="20027"/>
                  </a:lnTo>
                  <a:lnTo>
                    <a:pt x="1652803" y="15875"/>
                  </a:lnTo>
                  <a:lnTo>
                    <a:pt x="1655292" y="12446"/>
                  </a:lnTo>
                  <a:lnTo>
                    <a:pt x="1657756" y="9207"/>
                  </a:lnTo>
                  <a:lnTo>
                    <a:pt x="1661045" y="7543"/>
                  </a:lnTo>
                  <a:lnTo>
                    <a:pt x="1669923" y="7543"/>
                  </a:lnTo>
                  <a:lnTo>
                    <a:pt x="1673720" y="9829"/>
                  </a:lnTo>
                  <a:lnTo>
                    <a:pt x="1676577" y="14516"/>
                  </a:lnTo>
                  <a:lnTo>
                    <a:pt x="1679422" y="18973"/>
                  </a:lnTo>
                  <a:lnTo>
                    <a:pt x="1680819" y="25552"/>
                  </a:lnTo>
                  <a:lnTo>
                    <a:pt x="1680946" y="34163"/>
                  </a:lnTo>
                  <a:lnTo>
                    <a:pt x="1680946" y="5257"/>
                  </a:lnTo>
                  <a:lnTo>
                    <a:pt x="1679422" y="3111"/>
                  </a:lnTo>
                  <a:lnTo>
                    <a:pt x="1673085" y="0"/>
                  </a:lnTo>
                  <a:lnTo>
                    <a:pt x="1658010" y="0"/>
                  </a:lnTo>
                  <a:lnTo>
                    <a:pt x="1652295" y="2489"/>
                  </a:lnTo>
                  <a:lnTo>
                    <a:pt x="1643684" y="12446"/>
                  </a:lnTo>
                  <a:lnTo>
                    <a:pt x="1641652" y="18491"/>
                  </a:lnTo>
                  <a:lnTo>
                    <a:pt x="1641652" y="32588"/>
                  </a:lnTo>
                  <a:lnTo>
                    <a:pt x="1643684" y="38366"/>
                  </a:lnTo>
                  <a:lnTo>
                    <a:pt x="1652295" y="47447"/>
                  </a:lnTo>
                  <a:lnTo>
                    <a:pt x="1657629" y="49707"/>
                  </a:lnTo>
                  <a:lnTo>
                    <a:pt x="1670291" y="49707"/>
                  </a:lnTo>
                  <a:lnTo>
                    <a:pt x="1675993" y="47002"/>
                  </a:lnTo>
                  <a:lnTo>
                    <a:pt x="1680387" y="42164"/>
                  </a:lnTo>
                  <a:lnTo>
                    <a:pt x="1680946" y="41554"/>
                  </a:lnTo>
                  <a:lnTo>
                    <a:pt x="1680311" y="50673"/>
                  </a:lnTo>
                  <a:lnTo>
                    <a:pt x="1678660" y="57645"/>
                  </a:lnTo>
                  <a:lnTo>
                    <a:pt x="1673085" y="67335"/>
                  </a:lnTo>
                  <a:lnTo>
                    <a:pt x="1669288" y="69761"/>
                  </a:lnTo>
                  <a:lnTo>
                    <a:pt x="1657629" y="69761"/>
                  </a:lnTo>
                  <a:lnTo>
                    <a:pt x="1653565" y="66065"/>
                  </a:lnTo>
                  <a:lnTo>
                    <a:pt x="1652803" y="58686"/>
                  </a:lnTo>
                  <a:lnTo>
                    <a:pt x="1642922" y="58686"/>
                  </a:lnTo>
                  <a:lnTo>
                    <a:pt x="1658632" y="77304"/>
                  </a:lnTo>
                  <a:lnTo>
                    <a:pt x="1664208" y="77304"/>
                  </a:lnTo>
                  <a:lnTo>
                    <a:pt x="1675790" y="74739"/>
                  </a:lnTo>
                  <a:lnTo>
                    <a:pt x="1681137" y="69761"/>
                  </a:lnTo>
                  <a:lnTo>
                    <a:pt x="1684058" y="67043"/>
                  </a:lnTo>
                  <a:lnTo>
                    <a:pt x="1689036" y="54216"/>
                  </a:lnTo>
                  <a:lnTo>
                    <a:pt x="1690204" y="41554"/>
                  </a:lnTo>
                  <a:lnTo>
                    <a:pt x="1690509" y="38366"/>
                  </a:lnTo>
                  <a:lnTo>
                    <a:pt x="1690509" y="32588"/>
                  </a:lnTo>
                  <a:close/>
                </a:path>
                <a:path w="1811020" h="426720">
                  <a:moveTo>
                    <a:pt x="1750898" y="162902"/>
                  </a:moveTo>
                  <a:lnTo>
                    <a:pt x="1748739" y="157137"/>
                  </a:lnTo>
                  <a:lnTo>
                    <a:pt x="1745094" y="153289"/>
                  </a:lnTo>
                  <a:lnTo>
                    <a:pt x="1740890" y="148869"/>
                  </a:lnTo>
                  <a:lnTo>
                    <a:pt x="1740890" y="165493"/>
                  </a:lnTo>
                  <a:lnTo>
                    <a:pt x="1740890" y="175488"/>
                  </a:lnTo>
                  <a:lnTo>
                    <a:pt x="1739620" y="179628"/>
                  </a:lnTo>
                  <a:lnTo>
                    <a:pt x="1737131" y="183057"/>
                  </a:lnTo>
                  <a:lnTo>
                    <a:pt x="1734680" y="186296"/>
                  </a:lnTo>
                  <a:lnTo>
                    <a:pt x="1731378" y="187960"/>
                  </a:lnTo>
                  <a:lnTo>
                    <a:pt x="1722513" y="187960"/>
                  </a:lnTo>
                  <a:lnTo>
                    <a:pt x="1718703" y="185661"/>
                  </a:lnTo>
                  <a:lnTo>
                    <a:pt x="1715846" y="180962"/>
                  </a:lnTo>
                  <a:lnTo>
                    <a:pt x="1713001" y="176491"/>
                  </a:lnTo>
                  <a:lnTo>
                    <a:pt x="1711604" y="169900"/>
                  </a:lnTo>
                  <a:lnTo>
                    <a:pt x="1711490" y="161340"/>
                  </a:lnTo>
                  <a:lnTo>
                    <a:pt x="1716430" y="155968"/>
                  </a:lnTo>
                  <a:lnTo>
                    <a:pt x="1720443" y="153898"/>
                  </a:lnTo>
                  <a:lnTo>
                    <a:pt x="1721624" y="153289"/>
                  </a:lnTo>
                  <a:lnTo>
                    <a:pt x="1731124" y="153289"/>
                  </a:lnTo>
                  <a:lnTo>
                    <a:pt x="1734553" y="154901"/>
                  </a:lnTo>
                  <a:lnTo>
                    <a:pt x="1739620" y="161366"/>
                  </a:lnTo>
                  <a:lnTo>
                    <a:pt x="1740890" y="165493"/>
                  </a:lnTo>
                  <a:lnTo>
                    <a:pt x="1740890" y="148869"/>
                  </a:lnTo>
                  <a:lnTo>
                    <a:pt x="1740128" y="148056"/>
                  </a:lnTo>
                  <a:lnTo>
                    <a:pt x="1734807" y="145796"/>
                  </a:lnTo>
                  <a:lnTo>
                    <a:pt x="1722132" y="145796"/>
                  </a:lnTo>
                  <a:lnTo>
                    <a:pt x="1716430" y="148488"/>
                  </a:lnTo>
                  <a:lnTo>
                    <a:pt x="1711490" y="153898"/>
                  </a:lnTo>
                  <a:lnTo>
                    <a:pt x="1711985" y="144818"/>
                  </a:lnTo>
                  <a:lnTo>
                    <a:pt x="1713763" y="137858"/>
                  </a:lnTo>
                  <a:lnTo>
                    <a:pt x="1719338" y="128168"/>
                  </a:lnTo>
                  <a:lnTo>
                    <a:pt x="1723148" y="125755"/>
                  </a:lnTo>
                  <a:lnTo>
                    <a:pt x="1734807" y="125755"/>
                  </a:lnTo>
                  <a:lnTo>
                    <a:pt x="1738858" y="129438"/>
                  </a:lnTo>
                  <a:lnTo>
                    <a:pt x="1739620" y="136817"/>
                  </a:lnTo>
                  <a:lnTo>
                    <a:pt x="1749501" y="136817"/>
                  </a:lnTo>
                  <a:lnTo>
                    <a:pt x="1748739" y="130657"/>
                  </a:lnTo>
                  <a:lnTo>
                    <a:pt x="1746338" y="126022"/>
                  </a:lnTo>
                  <a:lnTo>
                    <a:pt x="1745996" y="125755"/>
                  </a:lnTo>
                  <a:lnTo>
                    <a:pt x="1742401" y="122885"/>
                  </a:lnTo>
                  <a:lnTo>
                    <a:pt x="1738604" y="119761"/>
                  </a:lnTo>
                  <a:lnTo>
                    <a:pt x="1733791" y="118211"/>
                  </a:lnTo>
                  <a:lnTo>
                    <a:pt x="1728216" y="118211"/>
                  </a:lnTo>
                  <a:lnTo>
                    <a:pt x="1701927" y="157137"/>
                  </a:lnTo>
                  <a:lnTo>
                    <a:pt x="1701838" y="161340"/>
                  </a:lnTo>
                  <a:lnTo>
                    <a:pt x="1702155" y="167513"/>
                  </a:lnTo>
                  <a:lnTo>
                    <a:pt x="1719338" y="195503"/>
                  </a:lnTo>
                  <a:lnTo>
                    <a:pt x="1734553" y="195503"/>
                  </a:lnTo>
                  <a:lnTo>
                    <a:pt x="1740128" y="193027"/>
                  </a:lnTo>
                  <a:lnTo>
                    <a:pt x="1744510" y="187960"/>
                  </a:lnTo>
                  <a:lnTo>
                    <a:pt x="1748739" y="183057"/>
                  </a:lnTo>
                  <a:lnTo>
                    <a:pt x="1750898" y="177025"/>
                  </a:lnTo>
                  <a:lnTo>
                    <a:pt x="1750898" y="162902"/>
                  </a:lnTo>
                  <a:close/>
                </a:path>
                <a:path w="1811020" h="426720">
                  <a:moveTo>
                    <a:pt x="1750898" y="48044"/>
                  </a:moveTo>
                  <a:lnTo>
                    <a:pt x="1745703" y="41554"/>
                  </a:lnTo>
                  <a:lnTo>
                    <a:pt x="1744383" y="40944"/>
                  </a:lnTo>
                  <a:lnTo>
                    <a:pt x="1740890" y="39331"/>
                  </a:lnTo>
                  <a:lnTo>
                    <a:pt x="1740890" y="52959"/>
                  </a:lnTo>
                  <a:lnTo>
                    <a:pt x="1740890" y="60401"/>
                  </a:lnTo>
                  <a:lnTo>
                    <a:pt x="1739493" y="63728"/>
                  </a:lnTo>
                  <a:lnTo>
                    <a:pt x="1734172" y="68541"/>
                  </a:lnTo>
                  <a:lnTo>
                    <a:pt x="1730616" y="69761"/>
                  </a:lnTo>
                  <a:lnTo>
                    <a:pt x="1721751" y="69761"/>
                  </a:lnTo>
                  <a:lnTo>
                    <a:pt x="1718195" y="68541"/>
                  </a:lnTo>
                  <a:lnTo>
                    <a:pt x="1715414" y="66141"/>
                  </a:lnTo>
                  <a:lnTo>
                    <a:pt x="1712747" y="63728"/>
                  </a:lnTo>
                  <a:lnTo>
                    <a:pt x="1711490" y="60401"/>
                  </a:lnTo>
                  <a:lnTo>
                    <a:pt x="1711490" y="52959"/>
                  </a:lnTo>
                  <a:lnTo>
                    <a:pt x="1726184" y="40944"/>
                  </a:lnTo>
                  <a:lnTo>
                    <a:pt x="1731251" y="43230"/>
                  </a:lnTo>
                  <a:lnTo>
                    <a:pt x="1735061" y="45516"/>
                  </a:lnTo>
                  <a:lnTo>
                    <a:pt x="1737334" y="47853"/>
                  </a:lnTo>
                  <a:lnTo>
                    <a:pt x="1739747" y="50177"/>
                  </a:lnTo>
                  <a:lnTo>
                    <a:pt x="1740890" y="52959"/>
                  </a:lnTo>
                  <a:lnTo>
                    <a:pt x="1740890" y="39331"/>
                  </a:lnTo>
                  <a:lnTo>
                    <a:pt x="1735315" y="36753"/>
                  </a:lnTo>
                  <a:lnTo>
                    <a:pt x="1742147" y="32778"/>
                  </a:lnTo>
                  <a:lnTo>
                    <a:pt x="1743671" y="31902"/>
                  </a:lnTo>
                  <a:lnTo>
                    <a:pt x="1747850" y="25819"/>
                  </a:lnTo>
                  <a:lnTo>
                    <a:pt x="1747850" y="13093"/>
                  </a:lnTo>
                  <a:lnTo>
                    <a:pt x="1745830" y="8674"/>
                  </a:lnTo>
                  <a:lnTo>
                    <a:pt x="1744548" y="7543"/>
                  </a:lnTo>
                  <a:lnTo>
                    <a:pt x="1737969" y="1727"/>
                  </a:lnTo>
                  <a:lnTo>
                    <a:pt x="1737969" y="15074"/>
                  </a:lnTo>
                  <a:lnTo>
                    <a:pt x="1737969" y="24498"/>
                  </a:lnTo>
                  <a:lnTo>
                    <a:pt x="1734045" y="29248"/>
                  </a:lnTo>
                  <a:lnTo>
                    <a:pt x="1726184" y="32778"/>
                  </a:lnTo>
                  <a:lnTo>
                    <a:pt x="1718322" y="29248"/>
                  </a:lnTo>
                  <a:lnTo>
                    <a:pt x="1714398" y="24498"/>
                  </a:lnTo>
                  <a:lnTo>
                    <a:pt x="1714398" y="15074"/>
                  </a:lnTo>
                  <a:lnTo>
                    <a:pt x="1715414" y="12395"/>
                  </a:lnTo>
                  <a:lnTo>
                    <a:pt x="1717446" y="10452"/>
                  </a:lnTo>
                  <a:lnTo>
                    <a:pt x="1719592" y="8521"/>
                  </a:lnTo>
                  <a:lnTo>
                    <a:pt x="1722513" y="7543"/>
                  </a:lnTo>
                  <a:lnTo>
                    <a:pt x="1729854" y="7543"/>
                  </a:lnTo>
                  <a:lnTo>
                    <a:pt x="1732775" y="8521"/>
                  </a:lnTo>
                  <a:lnTo>
                    <a:pt x="1734807" y="10452"/>
                  </a:lnTo>
                  <a:lnTo>
                    <a:pt x="1736953" y="12395"/>
                  </a:lnTo>
                  <a:lnTo>
                    <a:pt x="1737969" y="15074"/>
                  </a:lnTo>
                  <a:lnTo>
                    <a:pt x="1737969" y="1727"/>
                  </a:lnTo>
                  <a:lnTo>
                    <a:pt x="1732648" y="0"/>
                  </a:lnTo>
                  <a:lnTo>
                    <a:pt x="1719592" y="0"/>
                  </a:lnTo>
                  <a:lnTo>
                    <a:pt x="1714398" y="1727"/>
                  </a:lnTo>
                  <a:lnTo>
                    <a:pt x="1710347" y="5194"/>
                  </a:lnTo>
                  <a:lnTo>
                    <a:pt x="1706410" y="8674"/>
                  </a:lnTo>
                  <a:lnTo>
                    <a:pt x="1704390" y="13093"/>
                  </a:lnTo>
                  <a:lnTo>
                    <a:pt x="1704390" y="25819"/>
                  </a:lnTo>
                  <a:lnTo>
                    <a:pt x="1708569" y="31902"/>
                  </a:lnTo>
                  <a:lnTo>
                    <a:pt x="1717065" y="36753"/>
                  </a:lnTo>
                  <a:lnTo>
                    <a:pt x="1706664" y="41554"/>
                  </a:lnTo>
                  <a:lnTo>
                    <a:pt x="1701469" y="48044"/>
                  </a:lnTo>
                  <a:lnTo>
                    <a:pt x="1701469" y="62484"/>
                  </a:lnTo>
                  <a:lnTo>
                    <a:pt x="1703755" y="67576"/>
                  </a:lnTo>
                  <a:lnTo>
                    <a:pt x="1712874" y="75361"/>
                  </a:lnTo>
                  <a:lnTo>
                    <a:pt x="1718830" y="77304"/>
                  </a:lnTo>
                  <a:lnTo>
                    <a:pt x="1733537" y="77304"/>
                  </a:lnTo>
                  <a:lnTo>
                    <a:pt x="1739493" y="75361"/>
                  </a:lnTo>
                  <a:lnTo>
                    <a:pt x="1746046" y="69761"/>
                  </a:lnTo>
                  <a:lnTo>
                    <a:pt x="1748612" y="67576"/>
                  </a:lnTo>
                  <a:lnTo>
                    <a:pt x="1750898" y="62484"/>
                  </a:lnTo>
                  <a:lnTo>
                    <a:pt x="1750898" y="48044"/>
                  </a:lnTo>
                  <a:close/>
                </a:path>
                <a:path w="1811020" h="426720">
                  <a:moveTo>
                    <a:pt x="1810588" y="167576"/>
                  </a:moveTo>
                  <a:lnTo>
                    <a:pt x="1809445" y="163550"/>
                  </a:lnTo>
                  <a:lnTo>
                    <a:pt x="1806905" y="160121"/>
                  </a:lnTo>
                  <a:lnTo>
                    <a:pt x="1804504" y="156692"/>
                  </a:lnTo>
                  <a:lnTo>
                    <a:pt x="1800948" y="154368"/>
                  </a:lnTo>
                  <a:lnTo>
                    <a:pt x="1796389" y="153187"/>
                  </a:lnTo>
                  <a:lnTo>
                    <a:pt x="1799945" y="151688"/>
                  </a:lnTo>
                  <a:lnTo>
                    <a:pt x="1802599" y="149529"/>
                  </a:lnTo>
                  <a:lnTo>
                    <a:pt x="1804250" y="146672"/>
                  </a:lnTo>
                  <a:lnTo>
                    <a:pt x="1806028" y="143840"/>
                  </a:lnTo>
                  <a:lnTo>
                    <a:pt x="1806778" y="140830"/>
                  </a:lnTo>
                  <a:lnTo>
                    <a:pt x="1806778" y="131914"/>
                  </a:lnTo>
                  <a:lnTo>
                    <a:pt x="1804885" y="127254"/>
                  </a:lnTo>
                  <a:lnTo>
                    <a:pt x="1803247" y="125755"/>
                  </a:lnTo>
                  <a:lnTo>
                    <a:pt x="1797024" y="120015"/>
                  </a:lnTo>
                  <a:lnTo>
                    <a:pt x="1791703" y="118211"/>
                  </a:lnTo>
                  <a:lnTo>
                    <a:pt x="1779028" y="118211"/>
                  </a:lnTo>
                  <a:lnTo>
                    <a:pt x="1762556" y="137629"/>
                  </a:lnTo>
                  <a:lnTo>
                    <a:pt x="1772437" y="137629"/>
                  </a:lnTo>
                  <a:lnTo>
                    <a:pt x="1773326" y="129717"/>
                  </a:lnTo>
                  <a:lnTo>
                    <a:pt x="1777631" y="125755"/>
                  </a:lnTo>
                  <a:lnTo>
                    <a:pt x="1788909" y="125755"/>
                  </a:lnTo>
                  <a:lnTo>
                    <a:pt x="1791830" y="126746"/>
                  </a:lnTo>
                  <a:lnTo>
                    <a:pt x="1795881" y="130759"/>
                  </a:lnTo>
                  <a:lnTo>
                    <a:pt x="1796897" y="133654"/>
                  </a:lnTo>
                  <a:lnTo>
                    <a:pt x="1796897" y="145999"/>
                  </a:lnTo>
                  <a:lnTo>
                    <a:pt x="1792211" y="150266"/>
                  </a:lnTo>
                  <a:lnTo>
                    <a:pt x="1780679" y="150266"/>
                  </a:lnTo>
                  <a:lnTo>
                    <a:pt x="1780679" y="157772"/>
                  </a:lnTo>
                  <a:lnTo>
                    <a:pt x="1789671" y="157772"/>
                  </a:lnTo>
                  <a:lnTo>
                    <a:pt x="1793735" y="159042"/>
                  </a:lnTo>
                  <a:lnTo>
                    <a:pt x="1799310" y="164109"/>
                  </a:lnTo>
                  <a:lnTo>
                    <a:pt x="1800644" y="167576"/>
                  </a:lnTo>
                  <a:lnTo>
                    <a:pt x="1800694" y="176999"/>
                  </a:lnTo>
                  <a:lnTo>
                    <a:pt x="1799310" y="180746"/>
                  </a:lnTo>
                  <a:lnTo>
                    <a:pt x="1793989" y="186512"/>
                  </a:lnTo>
                  <a:lnTo>
                    <a:pt x="1790433" y="187960"/>
                  </a:lnTo>
                  <a:lnTo>
                    <a:pt x="1781314" y="187960"/>
                  </a:lnTo>
                  <a:lnTo>
                    <a:pt x="1777758" y="186639"/>
                  </a:lnTo>
                  <a:lnTo>
                    <a:pt x="1775231" y="183984"/>
                  </a:lnTo>
                  <a:lnTo>
                    <a:pt x="1772818" y="181343"/>
                  </a:lnTo>
                  <a:lnTo>
                    <a:pt x="1771548" y="178168"/>
                  </a:lnTo>
                  <a:lnTo>
                    <a:pt x="1771548" y="174498"/>
                  </a:lnTo>
                  <a:lnTo>
                    <a:pt x="1761540" y="174498"/>
                  </a:lnTo>
                  <a:lnTo>
                    <a:pt x="1761921" y="180822"/>
                  </a:lnTo>
                  <a:lnTo>
                    <a:pt x="1764334" y="185902"/>
                  </a:lnTo>
                  <a:lnTo>
                    <a:pt x="1768767" y="189738"/>
                  </a:lnTo>
                  <a:lnTo>
                    <a:pt x="1773072" y="193586"/>
                  </a:lnTo>
                  <a:lnTo>
                    <a:pt x="1778901" y="195503"/>
                  </a:lnTo>
                  <a:lnTo>
                    <a:pt x="1792973" y="195503"/>
                  </a:lnTo>
                  <a:lnTo>
                    <a:pt x="1798802" y="193344"/>
                  </a:lnTo>
                  <a:lnTo>
                    <a:pt x="1803488" y="189039"/>
                  </a:lnTo>
                  <a:lnTo>
                    <a:pt x="1804695" y="187960"/>
                  </a:lnTo>
                  <a:lnTo>
                    <a:pt x="1808302" y="184721"/>
                  </a:lnTo>
                  <a:lnTo>
                    <a:pt x="1810588" y="179108"/>
                  </a:lnTo>
                  <a:lnTo>
                    <a:pt x="1810588" y="167576"/>
                  </a:lnTo>
                  <a:close/>
                </a:path>
              </a:pathLst>
            </a:custGeom>
            <a:solidFill>
              <a:srgbClr val="008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0" name="object 5910"/>
            <p:cNvSpPr/>
            <p:nvPr/>
          </p:nvSpPr>
          <p:spPr>
            <a:xfrm>
              <a:off x="734591" y="2924695"/>
              <a:ext cx="3916045" cy="1358265"/>
            </a:xfrm>
            <a:custGeom>
              <a:avLst/>
              <a:gdLst/>
              <a:ahLst/>
              <a:cxnLst/>
              <a:rect l="l" t="t" r="r" b="b"/>
              <a:pathLst>
                <a:path w="3916045" h="1358264">
                  <a:moveTo>
                    <a:pt x="3915916" y="0"/>
                  </a:moveTo>
                  <a:lnTo>
                    <a:pt x="0" y="0"/>
                  </a:lnTo>
                  <a:lnTo>
                    <a:pt x="0" y="1357677"/>
                  </a:lnTo>
                  <a:lnTo>
                    <a:pt x="3915916" y="1357677"/>
                  </a:lnTo>
                  <a:lnTo>
                    <a:pt x="3915916" y="1348183"/>
                  </a:lnTo>
                  <a:lnTo>
                    <a:pt x="19009" y="1348183"/>
                  </a:lnTo>
                  <a:lnTo>
                    <a:pt x="9504" y="1338688"/>
                  </a:lnTo>
                  <a:lnTo>
                    <a:pt x="19009" y="1338688"/>
                  </a:lnTo>
                  <a:lnTo>
                    <a:pt x="19009" y="18988"/>
                  </a:lnTo>
                  <a:lnTo>
                    <a:pt x="9504" y="18988"/>
                  </a:lnTo>
                  <a:lnTo>
                    <a:pt x="19009" y="9494"/>
                  </a:lnTo>
                  <a:lnTo>
                    <a:pt x="3915916" y="9494"/>
                  </a:lnTo>
                  <a:lnTo>
                    <a:pt x="3915916" y="0"/>
                  </a:lnTo>
                  <a:close/>
                </a:path>
                <a:path w="3916045" h="1358264">
                  <a:moveTo>
                    <a:pt x="19009" y="1338688"/>
                  </a:moveTo>
                  <a:lnTo>
                    <a:pt x="9504" y="1338688"/>
                  </a:lnTo>
                  <a:lnTo>
                    <a:pt x="19009" y="1348183"/>
                  </a:lnTo>
                  <a:lnTo>
                    <a:pt x="19009" y="1338688"/>
                  </a:lnTo>
                  <a:close/>
                </a:path>
                <a:path w="3916045" h="1358264">
                  <a:moveTo>
                    <a:pt x="3896907" y="1338689"/>
                  </a:moveTo>
                  <a:lnTo>
                    <a:pt x="19009" y="1338688"/>
                  </a:lnTo>
                  <a:lnTo>
                    <a:pt x="19009" y="1348183"/>
                  </a:lnTo>
                  <a:lnTo>
                    <a:pt x="3896907" y="1348183"/>
                  </a:lnTo>
                  <a:lnTo>
                    <a:pt x="3896907" y="1338689"/>
                  </a:lnTo>
                  <a:close/>
                </a:path>
                <a:path w="3916045" h="1358264">
                  <a:moveTo>
                    <a:pt x="3896907" y="9494"/>
                  </a:moveTo>
                  <a:lnTo>
                    <a:pt x="3896907" y="1348183"/>
                  </a:lnTo>
                  <a:lnTo>
                    <a:pt x="3906411" y="1338689"/>
                  </a:lnTo>
                  <a:lnTo>
                    <a:pt x="3915916" y="1338689"/>
                  </a:lnTo>
                  <a:lnTo>
                    <a:pt x="3915916" y="18988"/>
                  </a:lnTo>
                  <a:lnTo>
                    <a:pt x="3906411" y="18988"/>
                  </a:lnTo>
                  <a:lnTo>
                    <a:pt x="3896907" y="9494"/>
                  </a:lnTo>
                  <a:close/>
                </a:path>
                <a:path w="3916045" h="1358264">
                  <a:moveTo>
                    <a:pt x="3915916" y="1338689"/>
                  </a:moveTo>
                  <a:lnTo>
                    <a:pt x="3906411" y="1338689"/>
                  </a:lnTo>
                  <a:lnTo>
                    <a:pt x="3896907" y="1348183"/>
                  </a:lnTo>
                  <a:lnTo>
                    <a:pt x="3915916" y="1348183"/>
                  </a:lnTo>
                  <a:lnTo>
                    <a:pt x="3915916" y="1338689"/>
                  </a:lnTo>
                  <a:close/>
                </a:path>
                <a:path w="3916045" h="1358264">
                  <a:moveTo>
                    <a:pt x="19009" y="9494"/>
                  </a:moveTo>
                  <a:lnTo>
                    <a:pt x="9504" y="18988"/>
                  </a:lnTo>
                  <a:lnTo>
                    <a:pt x="19009" y="18988"/>
                  </a:lnTo>
                  <a:lnTo>
                    <a:pt x="19009" y="9494"/>
                  </a:lnTo>
                  <a:close/>
                </a:path>
                <a:path w="3916045" h="1358264">
                  <a:moveTo>
                    <a:pt x="3896907" y="9494"/>
                  </a:moveTo>
                  <a:lnTo>
                    <a:pt x="19009" y="9494"/>
                  </a:lnTo>
                  <a:lnTo>
                    <a:pt x="19009" y="18988"/>
                  </a:lnTo>
                  <a:lnTo>
                    <a:pt x="3896907" y="18988"/>
                  </a:lnTo>
                  <a:lnTo>
                    <a:pt x="3896907" y="9494"/>
                  </a:lnTo>
                  <a:close/>
                </a:path>
                <a:path w="3916045" h="1358264">
                  <a:moveTo>
                    <a:pt x="3915916" y="9494"/>
                  </a:moveTo>
                  <a:lnTo>
                    <a:pt x="3896907" y="9494"/>
                  </a:lnTo>
                  <a:lnTo>
                    <a:pt x="3906411" y="18988"/>
                  </a:lnTo>
                  <a:lnTo>
                    <a:pt x="3915916" y="18988"/>
                  </a:lnTo>
                  <a:lnTo>
                    <a:pt x="3915916" y="9494"/>
                  </a:lnTo>
                  <a:close/>
                </a:path>
              </a:pathLst>
            </a:custGeom>
            <a:solidFill>
              <a:srgbClr val="306A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911" name="object 5911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3129770" y="3256989"/>
              <a:ext cx="1036023" cy="892464"/>
            </a:xfrm>
            <a:prstGeom prst="rect">
              <a:avLst/>
            </a:prstGeom>
          </p:spPr>
        </p:pic>
        <p:sp>
          <p:nvSpPr>
            <p:cNvPr id="5912" name="object 5912"/>
            <p:cNvSpPr/>
            <p:nvPr/>
          </p:nvSpPr>
          <p:spPr>
            <a:xfrm>
              <a:off x="753601" y="4291867"/>
              <a:ext cx="3868420" cy="0"/>
            </a:xfrm>
            <a:custGeom>
              <a:avLst/>
              <a:gdLst/>
              <a:ahLst/>
              <a:cxnLst/>
              <a:rect l="l" t="t" r="r" b="b"/>
              <a:pathLst>
                <a:path w="3868420">
                  <a:moveTo>
                    <a:pt x="0" y="0"/>
                  </a:moveTo>
                  <a:lnTo>
                    <a:pt x="3868393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3" name="object 5913"/>
            <p:cNvSpPr/>
            <p:nvPr/>
          </p:nvSpPr>
          <p:spPr>
            <a:xfrm>
              <a:off x="1105273" y="4291867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914" name="object 5914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1018692" y="4350086"/>
              <a:ext cx="169993" cy="77308"/>
            </a:xfrm>
            <a:prstGeom prst="rect">
              <a:avLst/>
            </a:prstGeom>
          </p:spPr>
        </p:pic>
        <p:sp>
          <p:nvSpPr>
            <p:cNvPr id="5915" name="object 5915"/>
            <p:cNvSpPr/>
            <p:nvPr/>
          </p:nvSpPr>
          <p:spPr>
            <a:xfrm>
              <a:off x="1637533" y="4291867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916" name="object 5916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1549330" y="4350086"/>
              <a:ext cx="171590" cy="77308"/>
            </a:xfrm>
            <a:prstGeom prst="rect">
              <a:avLst/>
            </a:prstGeom>
          </p:spPr>
        </p:pic>
        <p:sp>
          <p:nvSpPr>
            <p:cNvPr id="5917" name="object 5917"/>
            <p:cNvSpPr/>
            <p:nvPr/>
          </p:nvSpPr>
          <p:spPr>
            <a:xfrm>
              <a:off x="2160289" y="4291867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918" name="object 5918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2075236" y="4350086"/>
              <a:ext cx="168441" cy="77308"/>
            </a:xfrm>
            <a:prstGeom prst="rect">
              <a:avLst/>
            </a:prstGeom>
          </p:spPr>
        </p:pic>
        <p:sp>
          <p:nvSpPr>
            <p:cNvPr id="5919" name="object 5919"/>
            <p:cNvSpPr/>
            <p:nvPr/>
          </p:nvSpPr>
          <p:spPr>
            <a:xfrm>
              <a:off x="2692550" y="4291867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920" name="object 5920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2607135" y="4350086"/>
              <a:ext cx="168802" cy="77308"/>
            </a:xfrm>
            <a:prstGeom prst="rect">
              <a:avLst/>
            </a:prstGeom>
          </p:spPr>
        </p:pic>
        <p:sp>
          <p:nvSpPr>
            <p:cNvPr id="5921" name="object 5921"/>
            <p:cNvSpPr/>
            <p:nvPr/>
          </p:nvSpPr>
          <p:spPr>
            <a:xfrm>
              <a:off x="3215306" y="4291867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922" name="object 5922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3107079" y="4350086"/>
              <a:ext cx="221521" cy="77308"/>
            </a:xfrm>
            <a:prstGeom prst="rect">
              <a:avLst/>
            </a:prstGeom>
          </p:spPr>
        </p:pic>
        <p:sp>
          <p:nvSpPr>
            <p:cNvPr id="5923" name="object 5923"/>
            <p:cNvSpPr/>
            <p:nvPr/>
          </p:nvSpPr>
          <p:spPr>
            <a:xfrm>
              <a:off x="3738061" y="4291867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924" name="object 5924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3629835" y="4350086"/>
              <a:ext cx="221521" cy="77308"/>
            </a:xfrm>
            <a:prstGeom prst="rect">
              <a:avLst/>
            </a:prstGeom>
          </p:spPr>
        </p:pic>
        <p:sp>
          <p:nvSpPr>
            <p:cNvPr id="5925" name="object 5925"/>
            <p:cNvSpPr/>
            <p:nvPr/>
          </p:nvSpPr>
          <p:spPr>
            <a:xfrm>
              <a:off x="4270322" y="4291867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926" name="object 5926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4162096" y="4350086"/>
              <a:ext cx="221521" cy="77308"/>
            </a:xfrm>
            <a:prstGeom prst="rect">
              <a:avLst/>
            </a:prstGeom>
          </p:spPr>
        </p:pic>
        <p:sp>
          <p:nvSpPr>
            <p:cNvPr id="5927" name="object 5927"/>
            <p:cNvSpPr/>
            <p:nvPr/>
          </p:nvSpPr>
          <p:spPr>
            <a:xfrm>
              <a:off x="4896562" y="1632465"/>
              <a:ext cx="41910" cy="63500"/>
            </a:xfrm>
            <a:custGeom>
              <a:avLst/>
              <a:gdLst/>
              <a:ahLst/>
              <a:cxnLst/>
              <a:rect l="l" t="t" r="r" b="b"/>
              <a:pathLst>
                <a:path w="41910" h="63500">
                  <a:moveTo>
                    <a:pt x="38335" y="0"/>
                  </a:moveTo>
                  <a:lnTo>
                    <a:pt x="4891" y="0"/>
                  </a:lnTo>
                  <a:lnTo>
                    <a:pt x="2255" y="32786"/>
                  </a:lnTo>
                  <a:lnTo>
                    <a:pt x="8554" y="32786"/>
                  </a:lnTo>
                  <a:lnTo>
                    <a:pt x="11646" y="29368"/>
                  </a:lnTo>
                  <a:lnTo>
                    <a:pt x="15422" y="27723"/>
                  </a:lnTo>
                  <a:lnTo>
                    <a:pt x="33012" y="46078"/>
                  </a:lnTo>
                  <a:lnTo>
                    <a:pt x="31821" y="49749"/>
                  </a:lnTo>
                  <a:lnTo>
                    <a:pt x="27031" y="55572"/>
                  </a:lnTo>
                  <a:lnTo>
                    <a:pt x="23901" y="56965"/>
                  </a:lnTo>
                  <a:lnTo>
                    <a:pt x="17006" y="56965"/>
                  </a:lnTo>
                  <a:lnTo>
                    <a:pt x="14409" y="56079"/>
                  </a:lnTo>
                  <a:lnTo>
                    <a:pt x="10062" y="52408"/>
                  </a:lnTo>
                  <a:lnTo>
                    <a:pt x="8756" y="49623"/>
                  </a:lnTo>
                  <a:lnTo>
                    <a:pt x="8300" y="45952"/>
                  </a:lnTo>
                  <a:lnTo>
                    <a:pt x="0" y="45952"/>
                  </a:lnTo>
                  <a:lnTo>
                    <a:pt x="26473" y="63294"/>
                  </a:lnTo>
                  <a:lnTo>
                    <a:pt x="31631" y="61269"/>
                  </a:lnTo>
                  <a:lnTo>
                    <a:pt x="39374" y="52788"/>
                  </a:lnTo>
                  <a:lnTo>
                    <a:pt x="41313" y="47471"/>
                  </a:lnTo>
                  <a:lnTo>
                    <a:pt x="41313" y="34938"/>
                  </a:lnTo>
                  <a:lnTo>
                    <a:pt x="39387" y="30128"/>
                  </a:lnTo>
                  <a:lnTo>
                    <a:pt x="31669" y="22786"/>
                  </a:lnTo>
                  <a:lnTo>
                    <a:pt x="27145" y="20887"/>
                  </a:lnTo>
                  <a:lnTo>
                    <a:pt x="17336" y="20887"/>
                  </a:lnTo>
                  <a:lnTo>
                    <a:pt x="13471" y="22153"/>
                  </a:lnTo>
                  <a:lnTo>
                    <a:pt x="10379" y="24685"/>
                  </a:lnTo>
                  <a:lnTo>
                    <a:pt x="11747" y="7342"/>
                  </a:lnTo>
                  <a:lnTo>
                    <a:pt x="38335" y="7342"/>
                  </a:lnTo>
                  <a:lnTo>
                    <a:pt x="3833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928" name="object 5928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4688081" y="1653732"/>
              <a:ext cx="166483" cy="77346"/>
            </a:xfrm>
            <a:prstGeom prst="rect">
              <a:avLst/>
            </a:prstGeom>
          </p:spPr>
        </p:pic>
        <p:sp>
          <p:nvSpPr>
            <p:cNvPr id="5929" name="object 5929"/>
            <p:cNvSpPr/>
            <p:nvPr/>
          </p:nvSpPr>
          <p:spPr>
            <a:xfrm>
              <a:off x="4957316" y="1804374"/>
              <a:ext cx="38100" cy="1082675"/>
            </a:xfrm>
            <a:custGeom>
              <a:avLst/>
              <a:gdLst/>
              <a:ahLst/>
              <a:cxnLst/>
              <a:rect l="l" t="t" r="r" b="b"/>
              <a:pathLst>
                <a:path w="38100" h="1082675">
                  <a:moveTo>
                    <a:pt x="38018" y="1082344"/>
                  </a:moveTo>
                  <a:lnTo>
                    <a:pt x="38018" y="0"/>
                  </a:lnTo>
                </a:path>
                <a:path w="38100" h="1082675">
                  <a:moveTo>
                    <a:pt x="38018" y="1082344"/>
                  </a:moveTo>
                  <a:lnTo>
                    <a:pt x="0" y="10823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0" name="object 5930"/>
            <p:cNvSpPr/>
            <p:nvPr/>
          </p:nvSpPr>
          <p:spPr>
            <a:xfrm>
              <a:off x="4884726" y="2841273"/>
              <a:ext cx="48895" cy="77470"/>
            </a:xfrm>
            <a:custGeom>
              <a:avLst/>
              <a:gdLst/>
              <a:ahLst/>
              <a:cxnLst/>
              <a:rect l="l" t="t" r="r" b="b"/>
              <a:pathLst>
                <a:path w="48895" h="77469">
                  <a:moveTo>
                    <a:pt x="24344" y="0"/>
                  </a:moveTo>
                  <a:lnTo>
                    <a:pt x="13692" y="2440"/>
                  </a:lnTo>
                  <a:lnTo>
                    <a:pt x="6084" y="9747"/>
                  </a:lnTo>
                  <a:lnTo>
                    <a:pt x="1520" y="21896"/>
                  </a:lnTo>
                  <a:lnTo>
                    <a:pt x="0" y="38863"/>
                  </a:lnTo>
                  <a:lnTo>
                    <a:pt x="1520" y="55717"/>
                  </a:lnTo>
                  <a:lnTo>
                    <a:pt x="6084" y="67741"/>
                  </a:lnTo>
                  <a:lnTo>
                    <a:pt x="13692" y="74947"/>
                  </a:lnTo>
                  <a:lnTo>
                    <a:pt x="24344" y="77346"/>
                  </a:lnTo>
                  <a:lnTo>
                    <a:pt x="35023" y="74947"/>
                  </a:lnTo>
                  <a:lnTo>
                    <a:pt x="40389" y="69877"/>
                  </a:lnTo>
                  <a:lnTo>
                    <a:pt x="19655" y="69877"/>
                  </a:lnTo>
                  <a:lnTo>
                    <a:pt x="16081" y="67599"/>
                  </a:lnTo>
                  <a:lnTo>
                    <a:pt x="11177" y="58484"/>
                  </a:lnTo>
                  <a:lnTo>
                    <a:pt x="9948" y="50382"/>
                  </a:lnTo>
                  <a:lnTo>
                    <a:pt x="9948" y="27216"/>
                  </a:lnTo>
                  <a:lnTo>
                    <a:pt x="11177" y="19115"/>
                  </a:lnTo>
                  <a:lnTo>
                    <a:pt x="13623" y="14557"/>
                  </a:lnTo>
                  <a:lnTo>
                    <a:pt x="16081" y="9874"/>
                  </a:lnTo>
                  <a:lnTo>
                    <a:pt x="19655" y="7595"/>
                  </a:lnTo>
                  <a:lnTo>
                    <a:pt x="40404" y="7595"/>
                  </a:lnTo>
                  <a:lnTo>
                    <a:pt x="35023" y="2440"/>
                  </a:lnTo>
                  <a:lnTo>
                    <a:pt x="24344" y="0"/>
                  </a:lnTo>
                  <a:close/>
                </a:path>
                <a:path w="48895" h="77469">
                  <a:moveTo>
                    <a:pt x="40404" y="7595"/>
                  </a:moveTo>
                  <a:lnTo>
                    <a:pt x="29084" y="7595"/>
                  </a:lnTo>
                  <a:lnTo>
                    <a:pt x="32670" y="9874"/>
                  </a:lnTo>
                  <a:lnTo>
                    <a:pt x="35116" y="14557"/>
                  </a:lnTo>
                  <a:lnTo>
                    <a:pt x="37575" y="19115"/>
                  </a:lnTo>
                  <a:lnTo>
                    <a:pt x="38791" y="27216"/>
                  </a:lnTo>
                  <a:lnTo>
                    <a:pt x="38791" y="50382"/>
                  </a:lnTo>
                  <a:lnTo>
                    <a:pt x="37575" y="58484"/>
                  </a:lnTo>
                  <a:lnTo>
                    <a:pt x="32670" y="67599"/>
                  </a:lnTo>
                  <a:lnTo>
                    <a:pt x="29084" y="69877"/>
                  </a:lnTo>
                  <a:lnTo>
                    <a:pt x="40389" y="69877"/>
                  </a:lnTo>
                  <a:lnTo>
                    <a:pt x="42650" y="67741"/>
                  </a:lnTo>
                  <a:lnTo>
                    <a:pt x="47227" y="55717"/>
                  </a:lnTo>
                  <a:lnTo>
                    <a:pt x="48752" y="38863"/>
                  </a:lnTo>
                  <a:lnTo>
                    <a:pt x="47227" y="21896"/>
                  </a:lnTo>
                  <a:lnTo>
                    <a:pt x="42650" y="9747"/>
                  </a:lnTo>
                  <a:lnTo>
                    <a:pt x="40404" y="7595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1" name="object 5931"/>
            <p:cNvSpPr/>
            <p:nvPr/>
          </p:nvSpPr>
          <p:spPr>
            <a:xfrm>
              <a:off x="4957316" y="2706328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2" name="object 5932"/>
            <p:cNvSpPr/>
            <p:nvPr/>
          </p:nvSpPr>
          <p:spPr>
            <a:xfrm>
              <a:off x="4891620" y="2660882"/>
              <a:ext cx="27940" cy="76200"/>
            </a:xfrm>
            <a:custGeom>
              <a:avLst/>
              <a:gdLst/>
              <a:ahLst/>
              <a:cxnLst/>
              <a:rect l="l" t="t" r="r" b="b"/>
              <a:pathLst>
                <a:path w="27939" h="76200">
                  <a:moveTo>
                    <a:pt x="27614" y="0"/>
                  </a:moveTo>
                  <a:lnTo>
                    <a:pt x="20213" y="0"/>
                  </a:lnTo>
                  <a:lnTo>
                    <a:pt x="18477" y="9114"/>
                  </a:lnTo>
                  <a:lnTo>
                    <a:pt x="11735" y="13671"/>
                  </a:lnTo>
                  <a:lnTo>
                    <a:pt x="0" y="13671"/>
                  </a:lnTo>
                  <a:lnTo>
                    <a:pt x="0" y="21140"/>
                  </a:lnTo>
                  <a:lnTo>
                    <a:pt x="8123" y="21140"/>
                  </a:lnTo>
                  <a:lnTo>
                    <a:pt x="14130" y="19874"/>
                  </a:lnTo>
                  <a:lnTo>
                    <a:pt x="18020" y="17342"/>
                  </a:lnTo>
                  <a:lnTo>
                    <a:pt x="18020" y="76080"/>
                  </a:lnTo>
                  <a:lnTo>
                    <a:pt x="27614" y="76080"/>
                  </a:lnTo>
                  <a:lnTo>
                    <a:pt x="2761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3" name="object 5933"/>
            <p:cNvSpPr/>
            <p:nvPr/>
          </p:nvSpPr>
          <p:spPr>
            <a:xfrm>
              <a:off x="4957316" y="2525937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4" name="object 5934"/>
            <p:cNvSpPr/>
            <p:nvPr/>
          </p:nvSpPr>
          <p:spPr>
            <a:xfrm>
              <a:off x="4883243" y="2480491"/>
              <a:ext cx="50165" cy="76200"/>
            </a:xfrm>
            <a:custGeom>
              <a:avLst/>
              <a:gdLst/>
              <a:ahLst/>
              <a:cxnLst/>
              <a:rect l="l" t="t" r="r" b="b"/>
              <a:pathLst>
                <a:path w="50164" h="76200">
                  <a:moveTo>
                    <a:pt x="33481" y="0"/>
                  </a:moveTo>
                  <a:lnTo>
                    <a:pt x="1786" y="21646"/>
                  </a:lnTo>
                  <a:lnTo>
                    <a:pt x="11735" y="21646"/>
                  </a:lnTo>
                  <a:lnTo>
                    <a:pt x="12077" y="17089"/>
                  </a:lnTo>
                  <a:lnTo>
                    <a:pt x="13572" y="13545"/>
                  </a:lnTo>
                  <a:lnTo>
                    <a:pt x="18882" y="8734"/>
                  </a:lnTo>
                  <a:lnTo>
                    <a:pt x="22088" y="7595"/>
                  </a:lnTo>
                  <a:lnTo>
                    <a:pt x="30148" y="7595"/>
                  </a:lnTo>
                  <a:lnTo>
                    <a:pt x="33507" y="8734"/>
                  </a:lnTo>
                  <a:lnTo>
                    <a:pt x="38272" y="13545"/>
                  </a:lnTo>
                  <a:lnTo>
                    <a:pt x="39463" y="16709"/>
                  </a:lnTo>
                  <a:lnTo>
                    <a:pt x="39463" y="25444"/>
                  </a:lnTo>
                  <a:lnTo>
                    <a:pt x="38069" y="29622"/>
                  </a:lnTo>
                  <a:lnTo>
                    <a:pt x="32480" y="36837"/>
                  </a:lnTo>
                  <a:lnTo>
                    <a:pt x="27322" y="41648"/>
                  </a:lnTo>
                  <a:lnTo>
                    <a:pt x="12241" y="53800"/>
                  </a:lnTo>
                  <a:lnTo>
                    <a:pt x="7058" y="58864"/>
                  </a:lnTo>
                  <a:lnTo>
                    <a:pt x="1406" y="67219"/>
                  </a:lnTo>
                  <a:lnTo>
                    <a:pt x="0" y="71523"/>
                  </a:lnTo>
                  <a:lnTo>
                    <a:pt x="0" y="76080"/>
                  </a:lnTo>
                  <a:lnTo>
                    <a:pt x="49563" y="76080"/>
                  </a:lnTo>
                  <a:lnTo>
                    <a:pt x="49563" y="67219"/>
                  </a:lnTo>
                  <a:lnTo>
                    <a:pt x="13420" y="67219"/>
                  </a:lnTo>
                  <a:lnTo>
                    <a:pt x="13597" y="65067"/>
                  </a:lnTo>
                  <a:lnTo>
                    <a:pt x="18134" y="60256"/>
                  </a:lnTo>
                  <a:lnTo>
                    <a:pt x="35927" y="45445"/>
                  </a:lnTo>
                  <a:lnTo>
                    <a:pt x="41871" y="39622"/>
                  </a:lnTo>
                  <a:lnTo>
                    <a:pt x="47865" y="31267"/>
                  </a:lnTo>
                  <a:lnTo>
                    <a:pt x="49360" y="26457"/>
                  </a:lnTo>
                  <a:lnTo>
                    <a:pt x="49360" y="15064"/>
                  </a:lnTo>
                  <a:lnTo>
                    <a:pt x="47333" y="10000"/>
                  </a:lnTo>
                  <a:lnTo>
                    <a:pt x="39235" y="2025"/>
                  </a:lnTo>
                  <a:lnTo>
                    <a:pt x="3348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5" name="object 5935"/>
            <p:cNvSpPr/>
            <p:nvPr/>
          </p:nvSpPr>
          <p:spPr>
            <a:xfrm>
              <a:off x="4957316" y="2345546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6" name="object 5936"/>
            <p:cNvSpPr/>
            <p:nvPr/>
          </p:nvSpPr>
          <p:spPr>
            <a:xfrm>
              <a:off x="4884624" y="2300100"/>
              <a:ext cx="49530" cy="77470"/>
            </a:xfrm>
            <a:custGeom>
              <a:avLst/>
              <a:gdLst/>
              <a:ahLst/>
              <a:cxnLst/>
              <a:rect l="l" t="t" r="r" b="b"/>
              <a:pathLst>
                <a:path w="49529" h="77469">
                  <a:moveTo>
                    <a:pt x="30098" y="0"/>
                  </a:moveTo>
                  <a:lnTo>
                    <a:pt x="963" y="19494"/>
                  </a:lnTo>
                  <a:lnTo>
                    <a:pt x="10873" y="19494"/>
                  </a:lnTo>
                  <a:lnTo>
                    <a:pt x="11760" y="11519"/>
                  </a:lnTo>
                  <a:lnTo>
                    <a:pt x="16005" y="7595"/>
                  </a:lnTo>
                  <a:lnTo>
                    <a:pt x="35319" y="27849"/>
                  </a:lnTo>
                  <a:lnTo>
                    <a:pt x="30655" y="32153"/>
                  </a:lnTo>
                  <a:lnTo>
                    <a:pt x="19136" y="32153"/>
                  </a:lnTo>
                  <a:lnTo>
                    <a:pt x="19136" y="39622"/>
                  </a:lnTo>
                  <a:lnTo>
                    <a:pt x="39095" y="58864"/>
                  </a:lnTo>
                  <a:lnTo>
                    <a:pt x="37765" y="62535"/>
                  </a:lnTo>
                  <a:lnTo>
                    <a:pt x="32417" y="68358"/>
                  </a:lnTo>
                  <a:lnTo>
                    <a:pt x="28843" y="69877"/>
                  </a:lnTo>
                  <a:lnTo>
                    <a:pt x="19718" y="69877"/>
                  </a:lnTo>
                  <a:lnTo>
                    <a:pt x="16157" y="68485"/>
                  </a:lnTo>
                  <a:lnTo>
                    <a:pt x="11190" y="63168"/>
                  </a:lnTo>
                  <a:lnTo>
                    <a:pt x="9948" y="60003"/>
                  </a:lnTo>
                  <a:lnTo>
                    <a:pt x="9948" y="56332"/>
                  </a:lnTo>
                  <a:lnTo>
                    <a:pt x="0" y="56332"/>
                  </a:lnTo>
                  <a:lnTo>
                    <a:pt x="31352" y="77346"/>
                  </a:lnTo>
                  <a:lnTo>
                    <a:pt x="37232" y="75194"/>
                  </a:lnTo>
                  <a:lnTo>
                    <a:pt x="46686" y="66586"/>
                  </a:lnTo>
                  <a:lnTo>
                    <a:pt x="49056" y="61016"/>
                  </a:lnTo>
                  <a:lnTo>
                    <a:pt x="49056" y="49496"/>
                  </a:lnTo>
                  <a:lnTo>
                    <a:pt x="47827" y="45445"/>
                  </a:lnTo>
                  <a:lnTo>
                    <a:pt x="42884" y="38483"/>
                  </a:lnTo>
                  <a:lnTo>
                    <a:pt x="39374" y="36204"/>
                  </a:lnTo>
                  <a:lnTo>
                    <a:pt x="34812" y="35065"/>
                  </a:lnTo>
                  <a:lnTo>
                    <a:pt x="38348" y="33546"/>
                  </a:lnTo>
                  <a:lnTo>
                    <a:pt x="40984" y="31394"/>
                  </a:lnTo>
                  <a:lnTo>
                    <a:pt x="44418" y="25697"/>
                  </a:lnTo>
                  <a:lnTo>
                    <a:pt x="45280" y="22659"/>
                  </a:lnTo>
                  <a:lnTo>
                    <a:pt x="45280" y="13798"/>
                  </a:lnTo>
                  <a:lnTo>
                    <a:pt x="43303" y="9114"/>
                  </a:lnTo>
                  <a:lnTo>
                    <a:pt x="35407" y="1898"/>
                  </a:lnTo>
                  <a:lnTo>
                    <a:pt x="3009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7" name="object 5937"/>
            <p:cNvSpPr/>
            <p:nvPr/>
          </p:nvSpPr>
          <p:spPr>
            <a:xfrm>
              <a:off x="4957316" y="2165156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8" name="object 5938"/>
            <p:cNvSpPr/>
            <p:nvPr/>
          </p:nvSpPr>
          <p:spPr>
            <a:xfrm>
              <a:off x="4881608" y="2120090"/>
              <a:ext cx="52069" cy="76200"/>
            </a:xfrm>
            <a:custGeom>
              <a:avLst/>
              <a:gdLst/>
              <a:ahLst/>
              <a:cxnLst/>
              <a:rect l="l" t="t" r="r" b="b"/>
              <a:pathLst>
                <a:path w="52070" h="76200">
                  <a:moveTo>
                    <a:pt x="41605" y="57851"/>
                  </a:moveTo>
                  <a:lnTo>
                    <a:pt x="31960" y="57851"/>
                  </a:lnTo>
                  <a:lnTo>
                    <a:pt x="31960" y="75700"/>
                  </a:lnTo>
                  <a:lnTo>
                    <a:pt x="41605" y="75700"/>
                  </a:lnTo>
                  <a:lnTo>
                    <a:pt x="41605" y="57851"/>
                  </a:lnTo>
                  <a:close/>
                </a:path>
                <a:path w="52070" h="76200">
                  <a:moveTo>
                    <a:pt x="41605" y="0"/>
                  </a:moveTo>
                  <a:lnTo>
                    <a:pt x="34051" y="0"/>
                  </a:lnTo>
                  <a:lnTo>
                    <a:pt x="0" y="49370"/>
                  </a:lnTo>
                  <a:lnTo>
                    <a:pt x="0" y="57851"/>
                  </a:lnTo>
                  <a:lnTo>
                    <a:pt x="51717" y="57851"/>
                  </a:lnTo>
                  <a:lnTo>
                    <a:pt x="51717" y="49370"/>
                  </a:lnTo>
                  <a:lnTo>
                    <a:pt x="8985" y="49370"/>
                  </a:lnTo>
                  <a:lnTo>
                    <a:pt x="31960" y="15190"/>
                  </a:lnTo>
                  <a:lnTo>
                    <a:pt x="41605" y="15190"/>
                  </a:lnTo>
                  <a:lnTo>
                    <a:pt x="41605" y="0"/>
                  </a:lnTo>
                  <a:close/>
                </a:path>
                <a:path w="52070" h="76200">
                  <a:moveTo>
                    <a:pt x="41605" y="15190"/>
                  </a:moveTo>
                  <a:lnTo>
                    <a:pt x="31960" y="15190"/>
                  </a:lnTo>
                  <a:lnTo>
                    <a:pt x="31960" y="49370"/>
                  </a:lnTo>
                  <a:lnTo>
                    <a:pt x="41605" y="49370"/>
                  </a:lnTo>
                  <a:lnTo>
                    <a:pt x="41605" y="1519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9" name="object 5939"/>
            <p:cNvSpPr/>
            <p:nvPr/>
          </p:nvSpPr>
          <p:spPr>
            <a:xfrm>
              <a:off x="4957316" y="1984765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0" name="object 5940"/>
            <p:cNvSpPr/>
            <p:nvPr/>
          </p:nvSpPr>
          <p:spPr>
            <a:xfrm>
              <a:off x="4884421" y="1940712"/>
              <a:ext cx="50165" cy="76200"/>
            </a:xfrm>
            <a:custGeom>
              <a:avLst/>
              <a:gdLst/>
              <a:ahLst/>
              <a:cxnLst/>
              <a:rect l="l" t="t" r="r" b="b"/>
              <a:pathLst>
                <a:path w="50164" h="76200">
                  <a:moveTo>
                    <a:pt x="45989" y="0"/>
                  </a:moveTo>
                  <a:lnTo>
                    <a:pt x="5867" y="0"/>
                  </a:lnTo>
                  <a:lnTo>
                    <a:pt x="2699" y="39369"/>
                  </a:lnTo>
                  <a:lnTo>
                    <a:pt x="10252" y="39369"/>
                  </a:lnTo>
                  <a:lnTo>
                    <a:pt x="13965" y="35318"/>
                  </a:lnTo>
                  <a:lnTo>
                    <a:pt x="18489" y="33293"/>
                  </a:lnTo>
                  <a:lnTo>
                    <a:pt x="39615" y="55319"/>
                  </a:lnTo>
                  <a:lnTo>
                    <a:pt x="38170" y="59623"/>
                  </a:lnTo>
                  <a:lnTo>
                    <a:pt x="32417" y="66712"/>
                  </a:lnTo>
                  <a:lnTo>
                    <a:pt x="28666" y="68485"/>
                  </a:lnTo>
                  <a:lnTo>
                    <a:pt x="20403" y="68485"/>
                  </a:lnTo>
                  <a:lnTo>
                    <a:pt x="17273" y="67345"/>
                  </a:lnTo>
                  <a:lnTo>
                    <a:pt x="12064" y="62915"/>
                  </a:lnTo>
                  <a:lnTo>
                    <a:pt x="10493" y="59623"/>
                  </a:lnTo>
                  <a:lnTo>
                    <a:pt x="9948" y="55066"/>
                  </a:lnTo>
                  <a:lnTo>
                    <a:pt x="0" y="55066"/>
                  </a:lnTo>
                  <a:lnTo>
                    <a:pt x="31770" y="75953"/>
                  </a:lnTo>
                  <a:lnTo>
                    <a:pt x="37955" y="73422"/>
                  </a:lnTo>
                  <a:lnTo>
                    <a:pt x="47244" y="63294"/>
                  </a:lnTo>
                  <a:lnTo>
                    <a:pt x="49563" y="56965"/>
                  </a:lnTo>
                  <a:lnTo>
                    <a:pt x="49563" y="41901"/>
                  </a:lnTo>
                  <a:lnTo>
                    <a:pt x="47244" y="36078"/>
                  </a:lnTo>
                  <a:lnTo>
                    <a:pt x="37993" y="27343"/>
                  </a:lnTo>
                  <a:lnTo>
                    <a:pt x="32569" y="25064"/>
                  </a:lnTo>
                  <a:lnTo>
                    <a:pt x="20783" y="25064"/>
                  </a:lnTo>
                  <a:lnTo>
                    <a:pt x="16157" y="26583"/>
                  </a:lnTo>
                  <a:lnTo>
                    <a:pt x="12444" y="29622"/>
                  </a:lnTo>
                  <a:lnTo>
                    <a:pt x="14079" y="8861"/>
                  </a:lnTo>
                  <a:lnTo>
                    <a:pt x="45989" y="8861"/>
                  </a:lnTo>
                  <a:lnTo>
                    <a:pt x="45989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1" name="object 5941"/>
            <p:cNvSpPr/>
            <p:nvPr/>
          </p:nvSpPr>
          <p:spPr>
            <a:xfrm>
              <a:off x="4957316" y="1813868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2" name="object 5942"/>
            <p:cNvSpPr/>
            <p:nvPr/>
          </p:nvSpPr>
          <p:spPr>
            <a:xfrm>
              <a:off x="4884829" y="1768423"/>
              <a:ext cx="49530" cy="77470"/>
            </a:xfrm>
            <a:custGeom>
              <a:avLst/>
              <a:gdLst/>
              <a:ahLst/>
              <a:cxnLst/>
              <a:rect l="l" t="t" r="r" b="b"/>
              <a:pathLst>
                <a:path w="49529" h="77469">
                  <a:moveTo>
                    <a:pt x="31958" y="0"/>
                  </a:moveTo>
                  <a:lnTo>
                    <a:pt x="1548" y="23177"/>
                  </a:lnTo>
                  <a:lnTo>
                    <a:pt x="0" y="43167"/>
                  </a:lnTo>
                  <a:lnTo>
                    <a:pt x="317" y="49376"/>
                  </a:lnTo>
                  <a:lnTo>
                    <a:pt x="32605" y="77346"/>
                  </a:lnTo>
                  <a:lnTo>
                    <a:pt x="38269" y="74941"/>
                  </a:lnTo>
                  <a:lnTo>
                    <a:pt x="42540" y="69877"/>
                  </a:lnTo>
                  <a:lnTo>
                    <a:pt x="20591" y="69877"/>
                  </a:lnTo>
                  <a:lnTo>
                    <a:pt x="16802" y="67472"/>
                  </a:lnTo>
                  <a:lnTo>
                    <a:pt x="11162" y="58357"/>
                  </a:lnTo>
                  <a:lnTo>
                    <a:pt x="9680" y="51775"/>
                  </a:lnTo>
                  <a:lnTo>
                    <a:pt x="9540" y="43167"/>
                  </a:lnTo>
                  <a:lnTo>
                    <a:pt x="14584" y="37850"/>
                  </a:lnTo>
                  <a:lnTo>
                    <a:pt x="18749" y="35698"/>
                  </a:lnTo>
                  <a:lnTo>
                    <a:pt x="9641" y="35698"/>
                  </a:lnTo>
                  <a:lnTo>
                    <a:pt x="10148" y="26710"/>
                  </a:lnTo>
                  <a:lnTo>
                    <a:pt x="11834" y="19748"/>
                  </a:lnTo>
                  <a:lnTo>
                    <a:pt x="14673" y="14937"/>
                  </a:lnTo>
                  <a:lnTo>
                    <a:pt x="17511" y="10000"/>
                  </a:lnTo>
                  <a:lnTo>
                    <a:pt x="21237" y="7595"/>
                  </a:lnTo>
                  <a:lnTo>
                    <a:pt x="44131" y="7595"/>
                  </a:lnTo>
                  <a:lnTo>
                    <a:pt x="40576" y="4810"/>
                  </a:lnTo>
                  <a:lnTo>
                    <a:pt x="36698" y="1645"/>
                  </a:lnTo>
                  <a:lnTo>
                    <a:pt x="31958" y="0"/>
                  </a:lnTo>
                  <a:close/>
                </a:path>
                <a:path w="49529" h="77469">
                  <a:moveTo>
                    <a:pt x="43213" y="35192"/>
                  </a:moveTo>
                  <a:lnTo>
                    <a:pt x="29259" y="35192"/>
                  </a:lnTo>
                  <a:lnTo>
                    <a:pt x="32655" y="36711"/>
                  </a:lnTo>
                  <a:lnTo>
                    <a:pt x="35190" y="40002"/>
                  </a:lnTo>
                  <a:lnTo>
                    <a:pt x="37725" y="43167"/>
                  </a:lnTo>
                  <a:lnTo>
                    <a:pt x="38992" y="47344"/>
                  </a:lnTo>
                  <a:lnTo>
                    <a:pt x="38992" y="57345"/>
                  </a:lnTo>
                  <a:lnTo>
                    <a:pt x="37750" y="61522"/>
                  </a:lnTo>
                  <a:lnTo>
                    <a:pt x="32782" y="68105"/>
                  </a:lnTo>
                  <a:lnTo>
                    <a:pt x="29462" y="69877"/>
                  </a:lnTo>
                  <a:lnTo>
                    <a:pt x="42540" y="69877"/>
                  </a:lnTo>
                  <a:lnTo>
                    <a:pt x="46811" y="64940"/>
                  </a:lnTo>
                  <a:lnTo>
                    <a:pt x="48953" y="58864"/>
                  </a:lnTo>
                  <a:lnTo>
                    <a:pt x="48953" y="44812"/>
                  </a:lnTo>
                  <a:lnTo>
                    <a:pt x="46798" y="38989"/>
                  </a:lnTo>
                  <a:lnTo>
                    <a:pt x="43213" y="35192"/>
                  </a:lnTo>
                  <a:close/>
                </a:path>
                <a:path w="49529" h="77469">
                  <a:moveTo>
                    <a:pt x="32909" y="27596"/>
                  </a:moveTo>
                  <a:lnTo>
                    <a:pt x="20249" y="27596"/>
                  </a:lnTo>
                  <a:lnTo>
                    <a:pt x="14584" y="30381"/>
                  </a:lnTo>
                  <a:lnTo>
                    <a:pt x="9641" y="35698"/>
                  </a:lnTo>
                  <a:lnTo>
                    <a:pt x="18749" y="35698"/>
                  </a:lnTo>
                  <a:lnTo>
                    <a:pt x="19729" y="35192"/>
                  </a:lnTo>
                  <a:lnTo>
                    <a:pt x="43213" y="35192"/>
                  </a:lnTo>
                  <a:lnTo>
                    <a:pt x="38193" y="29875"/>
                  </a:lnTo>
                  <a:lnTo>
                    <a:pt x="32909" y="27596"/>
                  </a:lnTo>
                  <a:close/>
                </a:path>
                <a:path w="49529" h="77469">
                  <a:moveTo>
                    <a:pt x="44131" y="7595"/>
                  </a:moveTo>
                  <a:lnTo>
                    <a:pt x="32934" y="7595"/>
                  </a:lnTo>
                  <a:lnTo>
                    <a:pt x="36926" y="11266"/>
                  </a:lnTo>
                  <a:lnTo>
                    <a:pt x="37775" y="18735"/>
                  </a:lnTo>
                  <a:lnTo>
                    <a:pt x="47673" y="18735"/>
                  </a:lnTo>
                  <a:lnTo>
                    <a:pt x="46824" y="12532"/>
                  </a:lnTo>
                  <a:lnTo>
                    <a:pt x="44454" y="7848"/>
                  </a:lnTo>
                  <a:lnTo>
                    <a:pt x="44131" y="7595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943" name="object 5943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5046152" y="1640314"/>
              <a:ext cx="3789948" cy="97980"/>
            </a:xfrm>
            <a:prstGeom prst="rect">
              <a:avLst/>
            </a:prstGeom>
          </p:spPr>
        </p:pic>
        <p:sp>
          <p:nvSpPr>
            <p:cNvPr id="5944" name="object 5944"/>
            <p:cNvSpPr/>
            <p:nvPr/>
          </p:nvSpPr>
          <p:spPr>
            <a:xfrm>
              <a:off x="5687514" y="1950586"/>
              <a:ext cx="0" cy="936625"/>
            </a:xfrm>
            <a:custGeom>
              <a:avLst/>
              <a:gdLst/>
              <a:ahLst/>
              <a:cxnLst/>
              <a:rect l="l" t="t" r="r" b="b"/>
              <a:pathLst>
                <a:path h="936625">
                  <a:moveTo>
                    <a:pt x="0" y="93613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5" name="object 5945"/>
            <p:cNvSpPr/>
            <p:nvPr/>
          </p:nvSpPr>
          <p:spPr>
            <a:xfrm>
              <a:off x="5690150" y="2702910"/>
              <a:ext cx="0" cy="184150"/>
            </a:xfrm>
            <a:custGeom>
              <a:avLst/>
              <a:gdLst/>
              <a:ahLst/>
              <a:cxnLst/>
              <a:rect l="l" t="t" r="r" b="b"/>
              <a:pathLst>
                <a:path h="184150">
                  <a:moveTo>
                    <a:pt x="0" y="18380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6" name="object 5946"/>
            <p:cNvSpPr/>
            <p:nvPr/>
          </p:nvSpPr>
          <p:spPr>
            <a:xfrm>
              <a:off x="5692786" y="2861147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5">
                  <a:moveTo>
                    <a:pt x="0" y="2557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7" name="object 5947"/>
            <p:cNvSpPr/>
            <p:nvPr/>
          </p:nvSpPr>
          <p:spPr>
            <a:xfrm>
              <a:off x="5437415" y="1821970"/>
              <a:ext cx="484505" cy="195580"/>
            </a:xfrm>
            <a:custGeom>
              <a:avLst/>
              <a:gdLst/>
              <a:ahLst/>
              <a:cxnLst/>
              <a:rect l="l" t="t" r="r" b="b"/>
              <a:pathLst>
                <a:path w="484504" h="195580">
                  <a:moveTo>
                    <a:pt x="40122" y="56332"/>
                  </a:moveTo>
                  <a:lnTo>
                    <a:pt x="30174" y="56332"/>
                  </a:lnTo>
                  <a:lnTo>
                    <a:pt x="30503" y="62662"/>
                  </a:lnTo>
                  <a:lnTo>
                    <a:pt x="32886" y="67725"/>
                  </a:lnTo>
                  <a:lnTo>
                    <a:pt x="37321" y="71523"/>
                  </a:lnTo>
                  <a:lnTo>
                    <a:pt x="41744" y="75447"/>
                  </a:lnTo>
                  <a:lnTo>
                    <a:pt x="47472" y="77346"/>
                  </a:lnTo>
                  <a:lnTo>
                    <a:pt x="61526" y="77346"/>
                  </a:lnTo>
                  <a:lnTo>
                    <a:pt x="67406" y="75194"/>
                  </a:lnTo>
                  <a:lnTo>
                    <a:pt x="73385" y="69751"/>
                  </a:lnTo>
                  <a:lnTo>
                    <a:pt x="49893" y="69751"/>
                  </a:lnTo>
                  <a:lnTo>
                    <a:pt x="46331" y="68485"/>
                  </a:lnTo>
                  <a:lnTo>
                    <a:pt x="41364" y="63168"/>
                  </a:lnTo>
                  <a:lnTo>
                    <a:pt x="40122" y="60003"/>
                  </a:lnTo>
                  <a:lnTo>
                    <a:pt x="40122" y="56332"/>
                  </a:lnTo>
                  <a:close/>
                </a:path>
                <a:path w="484504" h="195580">
                  <a:moveTo>
                    <a:pt x="71841" y="7595"/>
                  </a:moveTo>
                  <a:lnTo>
                    <a:pt x="57509" y="7595"/>
                  </a:lnTo>
                  <a:lnTo>
                    <a:pt x="60386" y="8608"/>
                  </a:lnTo>
                  <a:lnTo>
                    <a:pt x="64479" y="12658"/>
                  </a:lnTo>
                  <a:lnTo>
                    <a:pt x="65493" y="15443"/>
                  </a:lnTo>
                  <a:lnTo>
                    <a:pt x="65493" y="27849"/>
                  </a:lnTo>
                  <a:lnTo>
                    <a:pt x="60829" y="32153"/>
                  </a:lnTo>
                  <a:lnTo>
                    <a:pt x="49310" y="32153"/>
                  </a:lnTo>
                  <a:lnTo>
                    <a:pt x="49310" y="39622"/>
                  </a:lnTo>
                  <a:lnTo>
                    <a:pt x="69269" y="58864"/>
                  </a:lnTo>
                  <a:lnTo>
                    <a:pt x="67939" y="62535"/>
                  </a:lnTo>
                  <a:lnTo>
                    <a:pt x="62591" y="68358"/>
                  </a:lnTo>
                  <a:lnTo>
                    <a:pt x="59017" y="69751"/>
                  </a:lnTo>
                  <a:lnTo>
                    <a:pt x="73385" y="69751"/>
                  </a:lnTo>
                  <a:lnTo>
                    <a:pt x="76860" y="66586"/>
                  </a:lnTo>
                  <a:lnTo>
                    <a:pt x="79230" y="60889"/>
                  </a:lnTo>
                  <a:lnTo>
                    <a:pt x="79230" y="49370"/>
                  </a:lnTo>
                  <a:lnTo>
                    <a:pt x="64986" y="35065"/>
                  </a:lnTo>
                  <a:lnTo>
                    <a:pt x="68522" y="33546"/>
                  </a:lnTo>
                  <a:lnTo>
                    <a:pt x="71158" y="31394"/>
                  </a:lnTo>
                  <a:lnTo>
                    <a:pt x="72868" y="28482"/>
                  </a:lnTo>
                  <a:lnTo>
                    <a:pt x="74592" y="25697"/>
                  </a:lnTo>
                  <a:lnTo>
                    <a:pt x="75454" y="22659"/>
                  </a:lnTo>
                  <a:lnTo>
                    <a:pt x="75454" y="13798"/>
                  </a:lnTo>
                  <a:lnTo>
                    <a:pt x="73477" y="9114"/>
                  </a:lnTo>
                  <a:lnTo>
                    <a:pt x="71841" y="7595"/>
                  </a:lnTo>
                  <a:close/>
                </a:path>
                <a:path w="484504" h="195580">
                  <a:moveTo>
                    <a:pt x="60272" y="0"/>
                  </a:moveTo>
                  <a:lnTo>
                    <a:pt x="47573" y="0"/>
                  </a:lnTo>
                  <a:lnTo>
                    <a:pt x="42504" y="1645"/>
                  </a:lnTo>
                  <a:lnTo>
                    <a:pt x="38386" y="5063"/>
                  </a:lnTo>
                  <a:lnTo>
                    <a:pt x="34267" y="8354"/>
                  </a:lnTo>
                  <a:lnTo>
                    <a:pt x="31859" y="13165"/>
                  </a:lnTo>
                  <a:lnTo>
                    <a:pt x="31137" y="19494"/>
                  </a:lnTo>
                  <a:lnTo>
                    <a:pt x="41047" y="19494"/>
                  </a:lnTo>
                  <a:lnTo>
                    <a:pt x="41921" y="11519"/>
                  </a:lnTo>
                  <a:lnTo>
                    <a:pt x="46179" y="7595"/>
                  </a:lnTo>
                  <a:lnTo>
                    <a:pt x="71841" y="7595"/>
                  </a:lnTo>
                  <a:lnTo>
                    <a:pt x="69523" y="5443"/>
                  </a:lnTo>
                  <a:lnTo>
                    <a:pt x="65582" y="1898"/>
                  </a:lnTo>
                  <a:lnTo>
                    <a:pt x="60272" y="0"/>
                  </a:lnTo>
                  <a:close/>
                </a:path>
                <a:path w="484504" h="195580">
                  <a:moveTo>
                    <a:pt x="124662" y="17216"/>
                  </a:moveTo>
                  <a:lnTo>
                    <a:pt x="115069" y="17216"/>
                  </a:lnTo>
                  <a:lnTo>
                    <a:pt x="115069" y="76080"/>
                  </a:lnTo>
                  <a:lnTo>
                    <a:pt x="124663" y="76080"/>
                  </a:lnTo>
                  <a:lnTo>
                    <a:pt x="124662" y="17216"/>
                  </a:lnTo>
                  <a:close/>
                </a:path>
                <a:path w="484504" h="195580">
                  <a:moveTo>
                    <a:pt x="124662" y="0"/>
                  </a:moveTo>
                  <a:lnTo>
                    <a:pt x="117262" y="0"/>
                  </a:lnTo>
                  <a:lnTo>
                    <a:pt x="115525" y="9114"/>
                  </a:lnTo>
                  <a:lnTo>
                    <a:pt x="108783" y="13545"/>
                  </a:lnTo>
                  <a:lnTo>
                    <a:pt x="97048" y="13545"/>
                  </a:lnTo>
                  <a:lnTo>
                    <a:pt x="97048" y="21140"/>
                  </a:lnTo>
                  <a:lnTo>
                    <a:pt x="105184" y="21140"/>
                  </a:lnTo>
                  <a:lnTo>
                    <a:pt x="111191" y="19874"/>
                  </a:lnTo>
                  <a:lnTo>
                    <a:pt x="115069" y="17216"/>
                  </a:lnTo>
                  <a:lnTo>
                    <a:pt x="124662" y="17216"/>
                  </a:lnTo>
                  <a:lnTo>
                    <a:pt x="124662" y="0"/>
                  </a:lnTo>
                  <a:close/>
                </a:path>
                <a:path w="484504" h="195580">
                  <a:moveTo>
                    <a:pt x="198786" y="1265"/>
                  </a:moveTo>
                  <a:lnTo>
                    <a:pt x="150338" y="1265"/>
                  </a:lnTo>
                  <a:lnTo>
                    <a:pt x="150338" y="10127"/>
                  </a:lnTo>
                  <a:lnTo>
                    <a:pt x="188737" y="10127"/>
                  </a:lnTo>
                  <a:lnTo>
                    <a:pt x="160806" y="76080"/>
                  </a:lnTo>
                  <a:lnTo>
                    <a:pt x="171577" y="76080"/>
                  </a:lnTo>
                  <a:lnTo>
                    <a:pt x="198786" y="8101"/>
                  </a:lnTo>
                  <a:lnTo>
                    <a:pt x="198786" y="1265"/>
                  </a:lnTo>
                  <a:close/>
                </a:path>
                <a:path w="484504" h="195580">
                  <a:moveTo>
                    <a:pt x="224981" y="65573"/>
                  </a:moveTo>
                  <a:lnTo>
                    <a:pt x="214513" y="65573"/>
                  </a:lnTo>
                  <a:lnTo>
                    <a:pt x="214513" y="76080"/>
                  </a:lnTo>
                  <a:lnTo>
                    <a:pt x="224981" y="76080"/>
                  </a:lnTo>
                  <a:lnTo>
                    <a:pt x="224981" y="65573"/>
                  </a:lnTo>
                  <a:close/>
                </a:path>
                <a:path w="484504" h="195580">
                  <a:moveTo>
                    <a:pt x="274342" y="17216"/>
                  </a:moveTo>
                  <a:lnTo>
                    <a:pt x="264748" y="17216"/>
                  </a:lnTo>
                  <a:lnTo>
                    <a:pt x="264748" y="76080"/>
                  </a:lnTo>
                  <a:lnTo>
                    <a:pt x="274342" y="76080"/>
                  </a:lnTo>
                  <a:lnTo>
                    <a:pt x="274342" y="17216"/>
                  </a:lnTo>
                  <a:close/>
                </a:path>
                <a:path w="484504" h="195580">
                  <a:moveTo>
                    <a:pt x="274342" y="0"/>
                  </a:moveTo>
                  <a:lnTo>
                    <a:pt x="266941" y="0"/>
                  </a:lnTo>
                  <a:lnTo>
                    <a:pt x="265205" y="9114"/>
                  </a:lnTo>
                  <a:lnTo>
                    <a:pt x="258463" y="13545"/>
                  </a:lnTo>
                  <a:lnTo>
                    <a:pt x="246728" y="13545"/>
                  </a:lnTo>
                  <a:lnTo>
                    <a:pt x="246728" y="21140"/>
                  </a:lnTo>
                  <a:lnTo>
                    <a:pt x="254864" y="21140"/>
                  </a:lnTo>
                  <a:lnTo>
                    <a:pt x="260870" y="19874"/>
                  </a:lnTo>
                  <a:lnTo>
                    <a:pt x="264748" y="17216"/>
                  </a:lnTo>
                  <a:lnTo>
                    <a:pt x="274342" y="17216"/>
                  </a:lnTo>
                  <a:lnTo>
                    <a:pt x="274342" y="0"/>
                  </a:lnTo>
                  <a:close/>
                </a:path>
                <a:path w="484504" h="195580">
                  <a:moveTo>
                    <a:pt x="309572" y="56332"/>
                  </a:moveTo>
                  <a:lnTo>
                    <a:pt x="299611" y="56332"/>
                  </a:lnTo>
                  <a:lnTo>
                    <a:pt x="299954" y="62662"/>
                  </a:lnTo>
                  <a:lnTo>
                    <a:pt x="302336" y="67725"/>
                  </a:lnTo>
                  <a:lnTo>
                    <a:pt x="306759" y="71523"/>
                  </a:lnTo>
                  <a:lnTo>
                    <a:pt x="311182" y="75447"/>
                  </a:lnTo>
                  <a:lnTo>
                    <a:pt x="316897" y="77346"/>
                  </a:lnTo>
                  <a:lnTo>
                    <a:pt x="330964" y="77346"/>
                  </a:lnTo>
                  <a:lnTo>
                    <a:pt x="336794" y="75194"/>
                  </a:lnTo>
                  <a:lnTo>
                    <a:pt x="341609" y="70890"/>
                  </a:lnTo>
                  <a:lnTo>
                    <a:pt x="342851" y="69751"/>
                  </a:lnTo>
                  <a:lnTo>
                    <a:pt x="319305" y="69751"/>
                  </a:lnTo>
                  <a:lnTo>
                    <a:pt x="315757" y="68485"/>
                  </a:lnTo>
                  <a:lnTo>
                    <a:pt x="313349" y="65826"/>
                  </a:lnTo>
                  <a:lnTo>
                    <a:pt x="310814" y="63168"/>
                  </a:lnTo>
                  <a:lnTo>
                    <a:pt x="309572" y="60003"/>
                  </a:lnTo>
                  <a:lnTo>
                    <a:pt x="309572" y="56332"/>
                  </a:lnTo>
                  <a:close/>
                </a:path>
                <a:path w="484504" h="195580">
                  <a:moveTo>
                    <a:pt x="341251" y="7595"/>
                  </a:moveTo>
                  <a:lnTo>
                    <a:pt x="326909" y="7595"/>
                  </a:lnTo>
                  <a:lnTo>
                    <a:pt x="329824" y="8608"/>
                  </a:lnTo>
                  <a:lnTo>
                    <a:pt x="333879" y="12659"/>
                  </a:lnTo>
                  <a:lnTo>
                    <a:pt x="334893" y="15443"/>
                  </a:lnTo>
                  <a:lnTo>
                    <a:pt x="334893" y="27849"/>
                  </a:lnTo>
                  <a:lnTo>
                    <a:pt x="330330" y="32153"/>
                  </a:lnTo>
                  <a:lnTo>
                    <a:pt x="318798" y="32153"/>
                  </a:lnTo>
                  <a:lnTo>
                    <a:pt x="318798" y="39622"/>
                  </a:lnTo>
                  <a:lnTo>
                    <a:pt x="338695" y="58864"/>
                  </a:lnTo>
                  <a:lnTo>
                    <a:pt x="337427" y="62535"/>
                  </a:lnTo>
                  <a:lnTo>
                    <a:pt x="334766" y="65447"/>
                  </a:lnTo>
                  <a:lnTo>
                    <a:pt x="331978" y="68358"/>
                  </a:lnTo>
                  <a:lnTo>
                    <a:pt x="328430" y="69751"/>
                  </a:lnTo>
                  <a:lnTo>
                    <a:pt x="342851" y="69751"/>
                  </a:lnTo>
                  <a:lnTo>
                    <a:pt x="346298" y="66586"/>
                  </a:lnTo>
                  <a:lnTo>
                    <a:pt x="348706" y="60889"/>
                  </a:lnTo>
                  <a:lnTo>
                    <a:pt x="348706" y="49370"/>
                  </a:lnTo>
                  <a:lnTo>
                    <a:pt x="334386" y="35065"/>
                  </a:lnTo>
                  <a:lnTo>
                    <a:pt x="337934" y="33546"/>
                  </a:lnTo>
                  <a:lnTo>
                    <a:pt x="340596" y="31394"/>
                  </a:lnTo>
                  <a:lnTo>
                    <a:pt x="342370" y="28482"/>
                  </a:lnTo>
                  <a:lnTo>
                    <a:pt x="344017" y="25697"/>
                  </a:lnTo>
                  <a:lnTo>
                    <a:pt x="344904" y="22659"/>
                  </a:lnTo>
                  <a:lnTo>
                    <a:pt x="344904" y="13798"/>
                  </a:lnTo>
                  <a:lnTo>
                    <a:pt x="342877" y="9114"/>
                  </a:lnTo>
                  <a:lnTo>
                    <a:pt x="341251" y="7595"/>
                  </a:lnTo>
                  <a:close/>
                </a:path>
                <a:path w="484504" h="195580">
                  <a:moveTo>
                    <a:pt x="329697" y="0"/>
                  </a:moveTo>
                  <a:lnTo>
                    <a:pt x="317024" y="0"/>
                  </a:lnTo>
                  <a:lnTo>
                    <a:pt x="311955" y="1645"/>
                  </a:lnTo>
                  <a:lnTo>
                    <a:pt x="307836" y="5063"/>
                  </a:lnTo>
                  <a:lnTo>
                    <a:pt x="303717" y="8354"/>
                  </a:lnTo>
                  <a:lnTo>
                    <a:pt x="301297" y="13165"/>
                  </a:lnTo>
                  <a:lnTo>
                    <a:pt x="300587" y="19494"/>
                  </a:lnTo>
                  <a:lnTo>
                    <a:pt x="310485" y="19494"/>
                  </a:lnTo>
                  <a:lnTo>
                    <a:pt x="311372" y="11519"/>
                  </a:lnTo>
                  <a:lnTo>
                    <a:pt x="315630" y="7595"/>
                  </a:lnTo>
                  <a:lnTo>
                    <a:pt x="341251" y="7595"/>
                  </a:lnTo>
                  <a:lnTo>
                    <a:pt x="338948" y="5443"/>
                  </a:lnTo>
                  <a:lnTo>
                    <a:pt x="335019" y="1898"/>
                  </a:lnTo>
                  <a:lnTo>
                    <a:pt x="329697" y="0"/>
                  </a:lnTo>
                  <a:close/>
                </a:path>
                <a:path w="484504" h="195580">
                  <a:moveTo>
                    <a:pt x="390527" y="0"/>
                  </a:moveTo>
                  <a:lnTo>
                    <a:pt x="377474" y="0"/>
                  </a:lnTo>
                  <a:lnTo>
                    <a:pt x="372151" y="1772"/>
                  </a:lnTo>
                  <a:lnTo>
                    <a:pt x="364167" y="8734"/>
                  </a:lnTo>
                  <a:lnTo>
                    <a:pt x="362139" y="13165"/>
                  </a:lnTo>
                  <a:lnTo>
                    <a:pt x="362139" y="25824"/>
                  </a:lnTo>
                  <a:lnTo>
                    <a:pt x="366448" y="31900"/>
                  </a:lnTo>
                  <a:lnTo>
                    <a:pt x="374812" y="36837"/>
                  </a:lnTo>
                  <a:lnTo>
                    <a:pt x="364421" y="41648"/>
                  </a:lnTo>
                  <a:lnTo>
                    <a:pt x="359351" y="48104"/>
                  </a:lnTo>
                  <a:lnTo>
                    <a:pt x="359351" y="62535"/>
                  </a:lnTo>
                  <a:lnTo>
                    <a:pt x="361506" y="67599"/>
                  </a:lnTo>
                  <a:lnTo>
                    <a:pt x="370630" y="75447"/>
                  </a:lnTo>
                  <a:lnTo>
                    <a:pt x="376586" y="77346"/>
                  </a:lnTo>
                  <a:lnTo>
                    <a:pt x="391287" y="77346"/>
                  </a:lnTo>
                  <a:lnTo>
                    <a:pt x="397243" y="75447"/>
                  </a:lnTo>
                  <a:lnTo>
                    <a:pt x="403866" y="69751"/>
                  </a:lnTo>
                  <a:lnTo>
                    <a:pt x="379501" y="69751"/>
                  </a:lnTo>
                  <a:lnTo>
                    <a:pt x="375953" y="68611"/>
                  </a:lnTo>
                  <a:lnTo>
                    <a:pt x="370630" y="63801"/>
                  </a:lnTo>
                  <a:lnTo>
                    <a:pt x="369236" y="60383"/>
                  </a:lnTo>
                  <a:lnTo>
                    <a:pt x="369236" y="53041"/>
                  </a:lnTo>
                  <a:lnTo>
                    <a:pt x="370377" y="50256"/>
                  </a:lnTo>
                  <a:lnTo>
                    <a:pt x="375066" y="45572"/>
                  </a:lnTo>
                  <a:lnTo>
                    <a:pt x="378868" y="43293"/>
                  </a:lnTo>
                  <a:lnTo>
                    <a:pt x="383937" y="41015"/>
                  </a:lnTo>
                  <a:lnTo>
                    <a:pt x="402086" y="41015"/>
                  </a:lnTo>
                  <a:lnTo>
                    <a:pt x="393061" y="36837"/>
                  </a:lnTo>
                  <a:lnTo>
                    <a:pt x="400028" y="32786"/>
                  </a:lnTo>
                  <a:lnTo>
                    <a:pt x="383937" y="32786"/>
                  </a:lnTo>
                  <a:lnTo>
                    <a:pt x="376080" y="29242"/>
                  </a:lnTo>
                  <a:lnTo>
                    <a:pt x="372151" y="24558"/>
                  </a:lnTo>
                  <a:lnTo>
                    <a:pt x="372151" y="15064"/>
                  </a:lnTo>
                  <a:lnTo>
                    <a:pt x="373165" y="12405"/>
                  </a:lnTo>
                  <a:lnTo>
                    <a:pt x="375319" y="10506"/>
                  </a:lnTo>
                  <a:lnTo>
                    <a:pt x="377347" y="8608"/>
                  </a:lnTo>
                  <a:lnTo>
                    <a:pt x="380262" y="7595"/>
                  </a:lnTo>
                  <a:lnTo>
                    <a:pt x="402444" y="7595"/>
                  </a:lnTo>
                  <a:lnTo>
                    <a:pt x="399778" y="5190"/>
                  </a:lnTo>
                  <a:lnTo>
                    <a:pt x="395722" y="1772"/>
                  </a:lnTo>
                  <a:lnTo>
                    <a:pt x="390527" y="0"/>
                  </a:lnTo>
                  <a:close/>
                </a:path>
                <a:path w="484504" h="195580">
                  <a:moveTo>
                    <a:pt x="402086" y="41015"/>
                  </a:moveTo>
                  <a:lnTo>
                    <a:pt x="383937" y="41015"/>
                  </a:lnTo>
                  <a:lnTo>
                    <a:pt x="389133" y="43293"/>
                  </a:lnTo>
                  <a:lnTo>
                    <a:pt x="392808" y="45572"/>
                  </a:lnTo>
                  <a:lnTo>
                    <a:pt x="395216" y="47851"/>
                  </a:lnTo>
                  <a:lnTo>
                    <a:pt x="397497" y="50256"/>
                  </a:lnTo>
                  <a:lnTo>
                    <a:pt x="398764" y="53041"/>
                  </a:lnTo>
                  <a:lnTo>
                    <a:pt x="398764" y="60383"/>
                  </a:lnTo>
                  <a:lnTo>
                    <a:pt x="397370" y="63801"/>
                  </a:lnTo>
                  <a:lnTo>
                    <a:pt x="394582" y="66206"/>
                  </a:lnTo>
                  <a:lnTo>
                    <a:pt x="391921" y="68611"/>
                  </a:lnTo>
                  <a:lnTo>
                    <a:pt x="388372" y="69751"/>
                  </a:lnTo>
                  <a:lnTo>
                    <a:pt x="403866" y="69751"/>
                  </a:lnTo>
                  <a:lnTo>
                    <a:pt x="406368" y="67599"/>
                  </a:lnTo>
                  <a:lnTo>
                    <a:pt x="408649" y="62535"/>
                  </a:lnTo>
                  <a:lnTo>
                    <a:pt x="408649" y="48104"/>
                  </a:lnTo>
                  <a:lnTo>
                    <a:pt x="403453" y="41648"/>
                  </a:lnTo>
                  <a:lnTo>
                    <a:pt x="402086" y="41015"/>
                  </a:lnTo>
                  <a:close/>
                </a:path>
                <a:path w="484504" h="195580">
                  <a:moveTo>
                    <a:pt x="402444" y="7595"/>
                  </a:moveTo>
                  <a:lnTo>
                    <a:pt x="387612" y="7595"/>
                  </a:lnTo>
                  <a:lnTo>
                    <a:pt x="390527" y="8608"/>
                  </a:lnTo>
                  <a:lnTo>
                    <a:pt x="392681" y="10506"/>
                  </a:lnTo>
                  <a:lnTo>
                    <a:pt x="394709" y="12405"/>
                  </a:lnTo>
                  <a:lnTo>
                    <a:pt x="395849" y="15064"/>
                  </a:lnTo>
                  <a:lnTo>
                    <a:pt x="395849" y="24558"/>
                  </a:lnTo>
                  <a:lnTo>
                    <a:pt x="391794" y="29242"/>
                  </a:lnTo>
                  <a:lnTo>
                    <a:pt x="383937" y="32786"/>
                  </a:lnTo>
                  <a:lnTo>
                    <a:pt x="400028" y="32786"/>
                  </a:lnTo>
                  <a:lnTo>
                    <a:pt x="401552" y="31900"/>
                  </a:lnTo>
                  <a:lnTo>
                    <a:pt x="405734" y="25824"/>
                  </a:lnTo>
                  <a:lnTo>
                    <a:pt x="405734" y="13165"/>
                  </a:lnTo>
                  <a:lnTo>
                    <a:pt x="403706" y="8734"/>
                  </a:lnTo>
                  <a:lnTo>
                    <a:pt x="402444" y="7595"/>
                  </a:lnTo>
                  <a:close/>
                </a:path>
                <a:path w="484504" h="195580">
                  <a:moveTo>
                    <a:pt x="457946" y="58231"/>
                  </a:moveTo>
                  <a:lnTo>
                    <a:pt x="448315" y="58231"/>
                  </a:lnTo>
                  <a:lnTo>
                    <a:pt x="448315" y="76080"/>
                  </a:lnTo>
                  <a:lnTo>
                    <a:pt x="457946" y="76080"/>
                  </a:lnTo>
                  <a:lnTo>
                    <a:pt x="457946" y="58231"/>
                  </a:lnTo>
                  <a:close/>
                </a:path>
                <a:path w="484504" h="195580">
                  <a:moveTo>
                    <a:pt x="457946" y="379"/>
                  </a:moveTo>
                  <a:lnTo>
                    <a:pt x="450469" y="379"/>
                  </a:lnTo>
                  <a:lnTo>
                    <a:pt x="416379" y="49749"/>
                  </a:lnTo>
                  <a:lnTo>
                    <a:pt x="416379" y="58231"/>
                  </a:lnTo>
                  <a:lnTo>
                    <a:pt x="468085" y="58231"/>
                  </a:lnTo>
                  <a:lnTo>
                    <a:pt x="468085" y="49749"/>
                  </a:lnTo>
                  <a:lnTo>
                    <a:pt x="425377" y="49749"/>
                  </a:lnTo>
                  <a:lnTo>
                    <a:pt x="448315" y="15443"/>
                  </a:lnTo>
                  <a:lnTo>
                    <a:pt x="457946" y="15443"/>
                  </a:lnTo>
                  <a:lnTo>
                    <a:pt x="457946" y="379"/>
                  </a:lnTo>
                  <a:close/>
                </a:path>
                <a:path w="484504" h="195580">
                  <a:moveTo>
                    <a:pt x="457946" y="15443"/>
                  </a:moveTo>
                  <a:lnTo>
                    <a:pt x="448315" y="15443"/>
                  </a:lnTo>
                  <a:lnTo>
                    <a:pt x="448315" y="49749"/>
                  </a:lnTo>
                  <a:lnTo>
                    <a:pt x="457946" y="49749"/>
                  </a:lnTo>
                  <a:lnTo>
                    <a:pt x="457946" y="15443"/>
                  </a:lnTo>
                  <a:close/>
                </a:path>
                <a:path w="484504" h="195580">
                  <a:moveTo>
                    <a:pt x="9948" y="174694"/>
                  </a:moveTo>
                  <a:lnTo>
                    <a:pt x="0" y="174694"/>
                  </a:lnTo>
                  <a:lnTo>
                    <a:pt x="709" y="181530"/>
                  </a:lnTo>
                  <a:lnTo>
                    <a:pt x="3320" y="186846"/>
                  </a:lnTo>
                  <a:lnTo>
                    <a:pt x="7806" y="190264"/>
                  </a:lnTo>
                  <a:lnTo>
                    <a:pt x="12305" y="193809"/>
                  </a:lnTo>
                  <a:lnTo>
                    <a:pt x="17716" y="195581"/>
                  </a:lnTo>
                  <a:lnTo>
                    <a:pt x="31770" y="195581"/>
                  </a:lnTo>
                  <a:lnTo>
                    <a:pt x="37955" y="193049"/>
                  </a:lnTo>
                  <a:lnTo>
                    <a:pt x="42599" y="187986"/>
                  </a:lnTo>
                  <a:lnTo>
                    <a:pt x="20403" y="187986"/>
                  </a:lnTo>
                  <a:lnTo>
                    <a:pt x="17273" y="186846"/>
                  </a:lnTo>
                  <a:lnTo>
                    <a:pt x="12077" y="182542"/>
                  </a:lnTo>
                  <a:lnTo>
                    <a:pt x="10493" y="179124"/>
                  </a:lnTo>
                  <a:lnTo>
                    <a:pt x="9948" y="174694"/>
                  </a:lnTo>
                  <a:close/>
                </a:path>
                <a:path w="484504" h="195580">
                  <a:moveTo>
                    <a:pt x="44213" y="152794"/>
                  </a:moveTo>
                  <a:lnTo>
                    <a:pt x="28501" y="152794"/>
                  </a:lnTo>
                  <a:lnTo>
                    <a:pt x="32290" y="154313"/>
                  </a:lnTo>
                  <a:lnTo>
                    <a:pt x="38145" y="160389"/>
                  </a:lnTo>
                  <a:lnTo>
                    <a:pt x="39615" y="164566"/>
                  </a:lnTo>
                  <a:lnTo>
                    <a:pt x="39615" y="174947"/>
                  </a:lnTo>
                  <a:lnTo>
                    <a:pt x="38170" y="179251"/>
                  </a:lnTo>
                  <a:lnTo>
                    <a:pt x="35187" y="182922"/>
                  </a:lnTo>
                  <a:lnTo>
                    <a:pt x="32429" y="186213"/>
                  </a:lnTo>
                  <a:lnTo>
                    <a:pt x="28666" y="187986"/>
                  </a:lnTo>
                  <a:lnTo>
                    <a:pt x="42599" y="187986"/>
                  </a:lnTo>
                  <a:lnTo>
                    <a:pt x="47244" y="182922"/>
                  </a:lnTo>
                  <a:lnTo>
                    <a:pt x="49563" y="176593"/>
                  </a:lnTo>
                  <a:lnTo>
                    <a:pt x="49563" y="161528"/>
                  </a:lnTo>
                  <a:lnTo>
                    <a:pt x="47257" y="155705"/>
                  </a:lnTo>
                  <a:lnTo>
                    <a:pt x="44213" y="152794"/>
                  </a:lnTo>
                  <a:close/>
                </a:path>
                <a:path w="484504" h="195580">
                  <a:moveTo>
                    <a:pt x="45989" y="119500"/>
                  </a:moveTo>
                  <a:lnTo>
                    <a:pt x="5867" y="119500"/>
                  </a:lnTo>
                  <a:lnTo>
                    <a:pt x="2699" y="158997"/>
                  </a:lnTo>
                  <a:lnTo>
                    <a:pt x="10265" y="158997"/>
                  </a:lnTo>
                  <a:lnTo>
                    <a:pt x="13965" y="154819"/>
                  </a:lnTo>
                  <a:lnTo>
                    <a:pt x="18489" y="152794"/>
                  </a:lnTo>
                  <a:lnTo>
                    <a:pt x="44213" y="152794"/>
                  </a:lnTo>
                  <a:lnTo>
                    <a:pt x="40375" y="149122"/>
                  </a:lnTo>
                  <a:lnTo>
                    <a:pt x="12457" y="149122"/>
                  </a:lnTo>
                  <a:lnTo>
                    <a:pt x="14092" y="128362"/>
                  </a:lnTo>
                  <a:lnTo>
                    <a:pt x="45989" y="128362"/>
                  </a:lnTo>
                  <a:lnTo>
                    <a:pt x="45989" y="119500"/>
                  </a:lnTo>
                  <a:close/>
                </a:path>
                <a:path w="484504" h="195580">
                  <a:moveTo>
                    <a:pt x="32569" y="144692"/>
                  </a:moveTo>
                  <a:lnTo>
                    <a:pt x="20796" y="144692"/>
                  </a:lnTo>
                  <a:lnTo>
                    <a:pt x="16157" y="146211"/>
                  </a:lnTo>
                  <a:lnTo>
                    <a:pt x="12457" y="149122"/>
                  </a:lnTo>
                  <a:lnTo>
                    <a:pt x="40375" y="149122"/>
                  </a:lnTo>
                  <a:lnTo>
                    <a:pt x="37993" y="146844"/>
                  </a:lnTo>
                  <a:lnTo>
                    <a:pt x="32569" y="144692"/>
                  </a:lnTo>
                  <a:close/>
                </a:path>
                <a:path w="484504" h="195580">
                  <a:moveTo>
                    <a:pt x="103638" y="125830"/>
                  </a:moveTo>
                  <a:lnTo>
                    <a:pt x="88862" y="125830"/>
                  </a:lnTo>
                  <a:lnTo>
                    <a:pt x="92207" y="126969"/>
                  </a:lnTo>
                  <a:lnTo>
                    <a:pt x="94590" y="129374"/>
                  </a:lnTo>
                  <a:lnTo>
                    <a:pt x="96972" y="131653"/>
                  </a:lnTo>
                  <a:lnTo>
                    <a:pt x="98164" y="134944"/>
                  </a:lnTo>
                  <a:lnTo>
                    <a:pt x="98164" y="143679"/>
                  </a:lnTo>
                  <a:lnTo>
                    <a:pt x="96770" y="147730"/>
                  </a:lnTo>
                  <a:lnTo>
                    <a:pt x="93981" y="151401"/>
                  </a:lnTo>
                  <a:lnTo>
                    <a:pt x="91193" y="154946"/>
                  </a:lnTo>
                  <a:lnTo>
                    <a:pt x="86023" y="159883"/>
                  </a:lnTo>
                  <a:lnTo>
                    <a:pt x="78483" y="165832"/>
                  </a:lnTo>
                  <a:lnTo>
                    <a:pt x="70955" y="171909"/>
                  </a:lnTo>
                  <a:lnTo>
                    <a:pt x="65772" y="177099"/>
                  </a:lnTo>
                  <a:lnTo>
                    <a:pt x="62946" y="181276"/>
                  </a:lnTo>
                  <a:lnTo>
                    <a:pt x="60120" y="185327"/>
                  </a:lnTo>
                  <a:lnTo>
                    <a:pt x="58700" y="189758"/>
                  </a:lnTo>
                  <a:lnTo>
                    <a:pt x="58700" y="194315"/>
                  </a:lnTo>
                  <a:lnTo>
                    <a:pt x="108276" y="194315"/>
                  </a:lnTo>
                  <a:lnTo>
                    <a:pt x="108276" y="185454"/>
                  </a:lnTo>
                  <a:lnTo>
                    <a:pt x="72133" y="185454"/>
                  </a:lnTo>
                  <a:lnTo>
                    <a:pt x="72298" y="183175"/>
                  </a:lnTo>
                  <a:lnTo>
                    <a:pt x="76835" y="178491"/>
                  </a:lnTo>
                  <a:lnTo>
                    <a:pt x="94640" y="163554"/>
                  </a:lnTo>
                  <a:lnTo>
                    <a:pt x="100584" y="157857"/>
                  </a:lnTo>
                  <a:lnTo>
                    <a:pt x="106578" y="149502"/>
                  </a:lnTo>
                  <a:lnTo>
                    <a:pt x="108074" y="144692"/>
                  </a:lnTo>
                  <a:lnTo>
                    <a:pt x="108074" y="133172"/>
                  </a:lnTo>
                  <a:lnTo>
                    <a:pt x="106046" y="128235"/>
                  </a:lnTo>
                  <a:lnTo>
                    <a:pt x="103638" y="125830"/>
                  </a:lnTo>
                  <a:close/>
                </a:path>
                <a:path w="484504" h="195580">
                  <a:moveTo>
                    <a:pt x="92195" y="118235"/>
                  </a:moveTo>
                  <a:lnTo>
                    <a:pt x="60487" y="139881"/>
                  </a:lnTo>
                  <a:lnTo>
                    <a:pt x="70448" y="139881"/>
                  </a:lnTo>
                  <a:lnTo>
                    <a:pt x="70790" y="135198"/>
                  </a:lnTo>
                  <a:lnTo>
                    <a:pt x="72286" y="131780"/>
                  </a:lnTo>
                  <a:lnTo>
                    <a:pt x="77595" y="126969"/>
                  </a:lnTo>
                  <a:lnTo>
                    <a:pt x="80789" y="125830"/>
                  </a:lnTo>
                  <a:lnTo>
                    <a:pt x="103638" y="125830"/>
                  </a:lnTo>
                  <a:lnTo>
                    <a:pt x="101991" y="124184"/>
                  </a:lnTo>
                  <a:lnTo>
                    <a:pt x="97948" y="120260"/>
                  </a:lnTo>
                  <a:lnTo>
                    <a:pt x="92195" y="118235"/>
                  </a:lnTo>
                  <a:close/>
                </a:path>
                <a:path w="484504" h="195580">
                  <a:moveTo>
                    <a:pt x="154583" y="135451"/>
                  </a:moveTo>
                  <a:lnTo>
                    <a:pt x="144977" y="135451"/>
                  </a:lnTo>
                  <a:lnTo>
                    <a:pt x="144977" y="194315"/>
                  </a:lnTo>
                  <a:lnTo>
                    <a:pt x="154583" y="194315"/>
                  </a:lnTo>
                  <a:lnTo>
                    <a:pt x="154583" y="135451"/>
                  </a:lnTo>
                  <a:close/>
                </a:path>
                <a:path w="484504" h="195580">
                  <a:moveTo>
                    <a:pt x="154583" y="118235"/>
                  </a:moveTo>
                  <a:lnTo>
                    <a:pt x="147182" y="118235"/>
                  </a:lnTo>
                  <a:lnTo>
                    <a:pt x="145446" y="127222"/>
                  </a:lnTo>
                  <a:lnTo>
                    <a:pt x="138704" y="131780"/>
                  </a:lnTo>
                  <a:lnTo>
                    <a:pt x="126956" y="131780"/>
                  </a:lnTo>
                  <a:lnTo>
                    <a:pt x="126956" y="139375"/>
                  </a:lnTo>
                  <a:lnTo>
                    <a:pt x="135092" y="139375"/>
                  </a:lnTo>
                  <a:lnTo>
                    <a:pt x="141099" y="138109"/>
                  </a:lnTo>
                  <a:lnTo>
                    <a:pt x="144977" y="135451"/>
                  </a:lnTo>
                  <a:lnTo>
                    <a:pt x="154583" y="135451"/>
                  </a:lnTo>
                  <a:lnTo>
                    <a:pt x="154583" y="118235"/>
                  </a:lnTo>
                  <a:close/>
                </a:path>
                <a:path w="484504" h="195580">
                  <a:moveTo>
                    <a:pt x="189801" y="174567"/>
                  </a:moveTo>
                  <a:lnTo>
                    <a:pt x="179853" y="174567"/>
                  </a:lnTo>
                  <a:lnTo>
                    <a:pt x="180182" y="180897"/>
                  </a:lnTo>
                  <a:lnTo>
                    <a:pt x="182565" y="185960"/>
                  </a:lnTo>
                  <a:lnTo>
                    <a:pt x="187000" y="189758"/>
                  </a:lnTo>
                  <a:lnTo>
                    <a:pt x="191423" y="193682"/>
                  </a:lnTo>
                  <a:lnTo>
                    <a:pt x="197151" y="195581"/>
                  </a:lnTo>
                  <a:lnTo>
                    <a:pt x="211206" y="195581"/>
                  </a:lnTo>
                  <a:lnTo>
                    <a:pt x="217086" y="193429"/>
                  </a:lnTo>
                  <a:lnTo>
                    <a:pt x="221813" y="189125"/>
                  </a:lnTo>
                  <a:lnTo>
                    <a:pt x="223028" y="187986"/>
                  </a:lnTo>
                  <a:lnTo>
                    <a:pt x="199572" y="187986"/>
                  </a:lnTo>
                  <a:lnTo>
                    <a:pt x="196011" y="186720"/>
                  </a:lnTo>
                  <a:lnTo>
                    <a:pt x="191043" y="181403"/>
                  </a:lnTo>
                  <a:lnTo>
                    <a:pt x="189801" y="178238"/>
                  </a:lnTo>
                  <a:lnTo>
                    <a:pt x="189801" y="174567"/>
                  </a:lnTo>
                  <a:close/>
                </a:path>
                <a:path w="484504" h="195580">
                  <a:moveTo>
                    <a:pt x="221523" y="125830"/>
                  </a:moveTo>
                  <a:lnTo>
                    <a:pt x="207188" y="125830"/>
                  </a:lnTo>
                  <a:lnTo>
                    <a:pt x="210065" y="126843"/>
                  </a:lnTo>
                  <a:lnTo>
                    <a:pt x="212118" y="128742"/>
                  </a:lnTo>
                  <a:lnTo>
                    <a:pt x="214158" y="130767"/>
                  </a:lnTo>
                  <a:lnTo>
                    <a:pt x="215172" y="133679"/>
                  </a:lnTo>
                  <a:lnTo>
                    <a:pt x="215172" y="146084"/>
                  </a:lnTo>
                  <a:lnTo>
                    <a:pt x="210509" y="150262"/>
                  </a:lnTo>
                  <a:lnTo>
                    <a:pt x="198989" y="150262"/>
                  </a:lnTo>
                  <a:lnTo>
                    <a:pt x="198989" y="157857"/>
                  </a:lnTo>
                  <a:lnTo>
                    <a:pt x="218949" y="177099"/>
                  </a:lnTo>
                  <a:lnTo>
                    <a:pt x="217618" y="180770"/>
                  </a:lnTo>
                  <a:lnTo>
                    <a:pt x="212270" y="186593"/>
                  </a:lnTo>
                  <a:lnTo>
                    <a:pt x="208696" y="187986"/>
                  </a:lnTo>
                  <a:lnTo>
                    <a:pt x="223028" y="187986"/>
                  </a:lnTo>
                  <a:lnTo>
                    <a:pt x="226540" y="184694"/>
                  </a:lnTo>
                  <a:lnTo>
                    <a:pt x="228910" y="179124"/>
                  </a:lnTo>
                  <a:lnTo>
                    <a:pt x="228910" y="167605"/>
                  </a:lnTo>
                  <a:lnTo>
                    <a:pt x="227668" y="163554"/>
                  </a:lnTo>
                  <a:lnTo>
                    <a:pt x="222738" y="156718"/>
                  </a:lnTo>
                  <a:lnTo>
                    <a:pt x="219227" y="154439"/>
                  </a:lnTo>
                  <a:lnTo>
                    <a:pt x="214665" y="153173"/>
                  </a:lnTo>
                  <a:lnTo>
                    <a:pt x="218201" y="151781"/>
                  </a:lnTo>
                  <a:lnTo>
                    <a:pt x="220837" y="149502"/>
                  </a:lnTo>
                  <a:lnTo>
                    <a:pt x="224271" y="143932"/>
                  </a:lnTo>
                  <a:lnTo>
                    <a:pt x="225133" y="140894"/>
                  </a:lnTo>
                  <a:lnTo>
                    <a:pt x="225133" y="131906"/>
                  </a:lnTo>
                  <a:lnTo>
                    <a:pt x="223156" y="127349"/>
                  </a:lnTo>
                  <a:lnTo>
                    <a:pt x="221523" y="125830"/>
                  </a:lnTo>
                  <a:close/>
                </a:path>
                <a:path w="484504" h="195580">
                  <a:moveTo>
                    <a:pt x="209951" y="118235"/>
                  </a:moveTo>
                  <a:lnTo>
                    <a:pt x="180816" y="137729"/>
                  </a:lnTo>
                  <a:lnTo>
                    <a:pt x="190726" y="137729"/>
                  </a:lnTo>
                  <a:lnTo>
                    <a:pt x="191601" y="129754"/>
                  </a:lnTo>
                  <a:lnTo>
                    <a:pt x="195859" y="125830"/>
                  </a:lnTo>
                  <a:lnTo>
                    <a:pt x="221523" y="125830"/>
                  </a:lnTo>
                  <a:lnTo>
                    <a:pt x="215261" y="120007"/>
                  </a:lnTo>
                  <a:lnTo>
                    <a:pt x="209951" y="118235"/>
                  </a:lnTo>
                  <a:close/>
                </a:path>
                <a:path w="484504" h="195580">
                  <a:moveTo>
                    <a:pt x="278321" y="176466"/>
                  </a:moveTo>
                  <a:lnTo>
                    <a:pt x="268677" y="176466"/>
                  </a:lnTo>
                  <a:lnTo>
                    <a:pt x="268677" y="194315"/>
                  </a:lnTo>
                  <a:lnTo>
                    <a:pt x="278321" y="194315"/>
                  </a:lnTo>
                  <a:lnTo>
                    <a:pt x="278321" y="176466"/>
                  </a:lnTo>
                  <a:close/>
                </a:path>
                <a:path w="484504" h="195580">
                  <a:moveTo>
                    <a:pt x="278321" y="118488"/>
                  </a:moveTo>
                  <a:lnTo>
                    <a:pt x="270768" y="118488"/>
                  </a:lnTo>
                  <a:lnTo>
                    <a:pt x="236716" y="167984"/>
                  </a:lnTo>
                  <a:lnTo>
                    <a:pt x="236716" y="176466"/>
                  </a:lnTo>
                  <a:lnTo>
                    <a:pt x="288434" y="176466"/>
                  </a:lnTo>
                  <a:lnTo>
                    <a:pt x="288434" y="167984"/>
                  </a:lnTo>
                  <a:lnTo>
                    <a:pt x="245701" y="167984"/>
                  </a:lnTo>
                  <a:lnTo>
                    <a:pt x="268677" y="133679"/>
                  </a:lnTo>
                  <a:lnTo>
                    <a:pt x="278321" y="133679"/>
                  </a:lnTo>
                  <a:lnTo>
                    <a:pt x="278321" y="118488"/>
                  </a:lnTo>
                  <a:close/>
                </a:path>
                <a:path w="484504" h="195580">
                  <a:moveTo>
                    <a:pt x="278321" y="133679"/>
                  </a:moveTo>
                  <a:lnTo>
                    <a:pt x="268677" y="133679"/>
                  </a:lnTo>
                  <a:lnTo>
                    <a:pt x="268677" y="167984"/>
                  </a:lnTo>
                  <a:lnTo>
                    <a:pt x="278321" y="167984"/>
                  </a:lnTo>
                  <a:lnTo>
                    <a:pt x="278321" y="133679"/>
                  </a:lnTo>
                  <a:close/>
                </a:path>
                <a:path w="484504" h="195580">
                  <a:moveTo>
                    <a:pt x="330584" y="118235"/>
                  </a:moveTo>
                  <a:lnTo>
                    <a:pt x="302323" y="131400"/>
                  </a:lnTo>
                  <a:lnTo>
                    <a:pt x="302323" y="144059"/>
                  </a:lnTo>
                  <a:lnTo>
                    <a:pt x="306544" y="150135"/>
                  </a:lnTo>
                  <a:lnTo>
                    <a:pt x="314996" y="154946"/>
                  </a:lnTo>
                  <a:lnTo>
                    <a:pt x="304592" y="159756"/>
                  </a:lnTo>
                  <a:lnTo>
                    <a:pt x="299409" y="166339"/>
                  </a:lnTo>
                  <a:lnTo>
                    <a:pt x="299409" y="180770"/>
                  </a:lnTo>
                  <a:lnTo>
                    <a:pt x="301677" y="185834"/>
                  </a:lnTo>
                  <a:lnTo>
                    <a:pt x="306227" y="189758"/>
                  </a:lnTo>
                  <a:lnTo>
                    <a:pt x="310764" y="193556"/>
                  </a:lnTo>
                  <a:lnTo>
                    <a:pt x="316771" y="195581"/>
                  </a:lnTo>
                  <a:lnTo>
                    <a:pt x="331471" y="195581"/>
                  </a:lnTo>
                  <a:lnTo>
                    <a:pt x="337427" y="193556"/>
                  </a:lnTo>
                  <a:lnTo>
                    <a:pt x="341990" y="189758"/>
                  </a:lnTo>
                  <a:lnTo>
                    <a:pt x="344050" y="187986"/>
                  </a:lnTo>
                  <a:lnTo>
                    <a:pt x="319685" y="187986"/>
                  </a:lnTo>
                  <a:lnTo>
                    <a:pt x="316137" y="186846"/>
                  </a:lnTo>
                  <a:lnTo>
                    <a:pt x="313349" y="184441"/>
                  </a:lnTo>
                  <a:lnTo>
                    <a:pt x="310713" y="181909"/>
                  </a:lnTo>
                  <a:lnTo>
                    <a:pt x="309357" y="178618"/>
                  </a:lnTo>
                  <a:lnTo>
                    <a:pt x="309357" y="171149"/>
                  </a:lnTo>
                  <a:lnTo>
                    <a:pt x="310535" y="168364"/>
                  </a:lnTo>
                  <a:lnTo>
                    <a:pt x="312842" y="166086"/>
                  </a:lnTo>
                  <a:lnTo>
                    <a:pt x="315250" y="163807"/>
                  </a:lnTo>
                  <a:lnTo>
                    <a:pt x="318925" y="161528"/>
                  </a:lnTo>
                  <a:lnTo>
                    <a:pt x="324121" y="159250"/>
                  </a:lnTo>
                  <a:lnTo>
                    <a:pt x="342543" y="159250"/>
                  </a:lnTo>
                  <a:lnTo>
                    <a:pt x="333245" y="154946"/>
                  </a:lnTo>
                  <a:lnTo>
                    <a:pt x="340069" y="151021"/>
                  </a:lnTo>
                  <a:lnTo>
                    <a:pt x="324121" y="151021"/>
                  </a:lnTo>
                  <a:lnTo>
                    <a:pt x="316264" y="147477"/>
                  </a:lnTo>
                  <a:lnTo>
                    <a:pt x="312335" y="142793"/>
                  </a:lnTo>
                  <a:lnTo>
                    <a:pt x="312335" y="133299"/>
                  </a:lnTo>
                  <a:lnTo>
                    <a:pt x="313349" y="130640"/>
                  </a:lnTo>
                  <a:lnTo>
                    <a:pt x="317531" y="126716"/>
                  </a:lnTo>
                  <a:lnTo>
                    <a:pt x="320446" y="125830"/>
                  </a:lnTo>
                  <a:lnTo>
                    <a:pt x="342501" y="125830"/>
                  </a:lnTo>
                  <a:lnTo>
                    <a:pt x="339835" y="123425"/>
                  </a:lnTo>
                  <a:lnTo>
                    <a:pt x="335907" y="120007"/>
                  </a:lnTo>
                  <a:lnTo>
                    <a:pt x="330584" y="118235"/>
                  </a:lnTo>
                  <a:close/>
                </a:path>
                <a:path w="484504" h="195580">
                  <a:moveTo>
                    <a:pt x="342543" y="159250"/>
                  </a:moveTo>
                  <a:lnTo>
                    <a:pt x="324121" y="159250"/>
                  </a:lnTo>
                  <a:lnTo>
                    <a:pt x="329190" y="161528"/>
                  </a:lnTo>
                  <a:lnTo>
                    <a:pt x="332992" y="163807"/>
                  </a:lnTo>
                  <a:lnTo>
                    <a:pt x="335273" y="166086"/>
                  </a:lnTo>
                  <a:lnTo>
                    <a:pt x="337681" y="168364"/>
                  </a:lnTo>
                  <a:lnTo>
                    <a:pt x="338821" y="171149"/>
                  </a:lnTo>
                  <a:lnTo>
                    <a:pt x="328430" y="187986"/>
                  </a:lnTo>
                  <a:lnTo>
                    <a:pt x="344050" y="187986"/>
                  </a:lnTo>
                  <a:lnTo>
                    <a:pt x="346552" y="185834"/>
                  </a:lnTo>
                  <a:lnTo>
                    <a:pt x="348833" y="180770"/>
                  </a:lnTo>
                  <a:lnTo>
                    <a:pt x="348833" y="166339"/>
                  </a:lnTo>
                  <a:lnTo>
                    <a:pt x="343637" y="159756"/>
                  </a:lnTo>
                  <a:lnTo>
                    <a:pt x="342543" y="159250"/>
                  </a:lnTo>
                  <a:close/>
                </a:path>
                <a:path w="484504" h="195580">
                  <a:moveTo>
                    <a:pt x="342501" y="125830"/>
                  </a:moveTo>
                  <a:lnTo>
                    <a:pt x="327796" y="125830"/>
                  </a:lnTo>
                  <a:lnTo>
                    <a:pt x="330711" y="126716"/>
                  </a:lnTo>
                  <a:lnTo>
                    <a:pt x="332738" y="128742"/>
                  </a:lnTo>
                  <a:lnTo>
                    <a:pt x="334893" y="130640"/>
                  </a:lnTo>
                  <a:lnTo>
                    <a:pt x="335907" y="133299"/>
                  </a:lnTo>
                  <a:lnTo>
                    <a:pt x="335907" y="142793"/>
                  </a:lnTo>
                  <a:lnTo>
                    <a:pt x="331978" y="147477"/>
                  </a:lnTo>
                  <a:lnTo>
                    <a:pt x="324121" y="151021"/>
                  </a:lnTo>
                  <a:lnTo>
                    <a:pt x="340069" y="151021"/>
                  </a:lnTo>
                  <a:lnTo>
                    <a:pt x="341609" y="150135"/>
                  </a:lnTo>
                  <a:lnTo>
                    <a:pt x="345791" y="144059"/>
                  </a:lnTo>
                  <a:lnTo>
                    <a:pt x="345791" y="131400"/>
                  </a:lnTo>
                  <a:lnTo>
                    <a:pt x="343764" y="126969"/>
                  </a:lnTo>
                  <a:lnTo>
                    <a:pt x="342501" y="125830"/>
                  </a:lnTo>
                  <a:close/>
                </a:path>
                <a:path w="484504" h="195580">
                  <a:moveTo>
                    <a:pt x="374686" y="183808"/>
                  </a:moveTo>
                  <a:lnTo>
                    <a:pt x="364167" y="183808"/>
                  </a:lnTo>
                  <a:lnTo>
                    <a:pt x="364167" y="194315"/>
                  </a:lnTo>
                  <a:lnTo>
                    <a:pt x="374686" y="194315"/>
                  </a:lnTo>
                  <a:lnTo>
                    <a:pt x="374686" y="183808"/>
                  </a:lnTo>
                  <a:close/>
                </a:path>
                <a:path w="484504" h="195580">
                  <a:moveTo>
                    <a:pt x="400411" y="176972"/>
                  </a:moveTo>
                  <a:lnTo>
                    <a:pt x="390527" y="176972"/>
                  </a:lnTo>
                  <a:lnTo>
                    <a:pt x="391287" y="183049"/>
                  </a:lnTo>
                  <a:lnTo>
                    <a:pt x="393695" y="187732"/>
                  </a:lnTo>
                  <a:lnTo>
                    <a:pt x="397497" y="190897"/>
                  </a:lnTo>
                  <a:lnTo>
                    <a:pt x="401425" y="193935"/>
                  </a:lnTo>
                  <a:lnTo>
                    <a:pt x="406241" y="195581"/>
                  </a:lnTo>
                  <a:lnTo>
                    <a:pt x="411817" y="195581"/>
                  </a:lnTo>
                  <a:lnTo>
                    <a:pt x="423387" y="193016"/>
                  </a:lnTo>
                  <a:lnTo>
                    <a:pt x="428792" y="187986"/>
                  </a:lnTo>
                  <a:lnTo>
                    <a:pt x="405227" y="187986"/>
                  </a:lnTo>
                  <a:lnTo>
                    <a:pt x="401172" y="184315"/>
                  </a:lnTo>
                  <a:lnTo>
                    <a:pt x="400411" y="176972"/>
                  </a:lnTo>
                  <a:close/>
                </a:path>
                <a:path w="484504" h="195580">
                  <a:moveTo>
                    <a:pt x="437813" y="159756"/>
                  </a:moveTo>
                  <a:lnTo>
                    <a:pt x="428545" y="159756"/>
                  </a:lnTo>
                  <a:lnTo>
                    <a:pt x="427912" y="168871"/>
                  </a:lnTo>
                  <a:lnTo>
                    <a:pt x="426264" y="175833"/>
                  </a:lnTo>
                  <a:lnTo>
                    <a:pt x="423476" y="180770"/>
                  </a:lnTo>
                  <a:lnTo>
                    <a:pt x="420688" y="185580"/>
                  </a:lnTo>
                  <a:lnTo>
                    <a:pt x="416886" y="187986"/>
                  </a:lnTo>
                  <a:lnTo>
                    <a:pt x="428792" y="187986"/>
                  </a:lnTo>
                  <a:lnTo>
                    <a:pt x="431666" y="185311"/>
                  </a:lnTo>
                  <a:lnTo>
                    <a:pt x="436642" y="172457"/>
                  </a:lnTo>
                  <a:lnTo>
                    <a:pt x="437813" y="159756"/>
                  </a:lnTo>
                  <a:close/>
                </a:path>
                <a:path w="484504" h="195580">
                  <a:moveTo>
                    <a:pt x="420688" y="118235"/>
                  </a:moveTo>
                  <a:lnTo>
                    <a:pt x="405607" y="118235"/>
                  </a:lnTo>
                  <a:lnTo>
                    <a:pt x="399905" y="120766"/>
                  </a:lnTo>
                  <a:lnTo>
                    <a:pt x="391287" y="130640"/>
                  </a:lnTo>
                  <a:lnTo>
                    <a:pt x="389259" y="136717"/>
                  </a:lnTo>
                  <a:lnTo>
                    <a:pt x="389259" y="150895"/>
                  </a:lnTo>
                  <a:lnTo>
                    <a:pt x="391414" y="156591"/>
                  </a:lnTo>
                  <a:lnTo>
                    <a:pt x="400031" y="165706"/>
                  </a:lnTo>
                  <a:lnTo>
                    <a:pt x="405227" y="167984"/>
                  </a:lnTo>
                  <a:lnTo>
                    <a:pt x="417900" y="167984"/>
                  </a:lnTo>
                  <a:lnTo>
                    <a:pt x="423603" y="165199"/>
                  </a:lnTo>
                  <a:lnTo>
                    <a:pt x="427971" y="160389"/>
                  </a:lnTo>
                  <a:lnTo>
                    <a:pt x="408902" y="160389"/>
                  </a:lnTo>
                  <a:lnTo>
                    <a:pt x="405481" y="158743"/>
                  </a:lnTo>
                  <a:lnTo>
                    <a:pt x="400411" y="152414"/>
                  </a:lnTo>
                  <a:lnTo>
                    <a:pt x="399144" y="148236"/>
                  </a:lnTo>
                  <a:lnTo>
                    <a:pt x="399144" y="138236"/>
                  </a:lnTo>
                  <a:lnTo>
                    <a:pt x="400411" y="134058"/>
                  </a:lnTo>
                  <a:lnTo>
                    <a:pt x="403039" y="130640"/>
                  </a:lnTo>
                  <a:lnTo>
                    <a:pt x="405354" y="127476"/>
                  </a:lnTo>
                  <a:lnTo>
                    <a:pt x="408649" y="125830"/>
                  </a:lnTo>
                  <a:lnTo>
                    <a:pt x="430283" y="125830"/>
                  </a:lnTo>
                  <a:lnTo>
                    <a:pt x="427024" y="121399"/>
                  </a:lnTo>
                  <a:lnTo>
                    <a:pt x="420688" y="118235"/>
                  </a:lnTo>
                  <a:close/>
                </a:path>
                <a:path w="484504" h="195580">
                  <a:moveTo>
                    <a:pt x="430283" y="125830"/>
                  </a:moveTo>
                  <a:lnTo>
                    <a:pt x="417520" y="125830"/>
                  </a:lnTo>
                  <a:lnTo>
                    <a:pt x="421322" y="128109"/>
                  </a:lnTo>
                  <a:lnTo>
                    <a:pt x="424303" y="132775"/>
                  </a:lnTo>
                  <a:lnTo>
                    <a:pt x="427024" y="137223"/>
                  </a:lnTo>
                  <a:lnTo>
                    <a:pt x="428419" y="143806"/>
                  </a:lnTo>
                  <a:lnTo>
                    <a:pt x="428672" y="152414"/>
                  </a:lnTo>
                  <a:lnTo>
                    <a:pt x="423603" y="157731"/>
                  </a:lnTo>
                  <a:lnTo>
                    <a:pt x="418407" y="160389"/>
                  </a:lnTo>
                  <a:lnTo>
                    <a:pt x="427971" y="160389"/>
                  </a:lnTo>
                  <a:lnTo>
                    <a:pt x="428545" y="159756"/>
                  </a:lnTo>
                  <a:lnTo>
                    <a:pt x="437813" y="159756"/>
                  </a:lnTo>
                  <a:lnTo>
                    <a:pt x="438105" y="156591"/>
                  </a:lnTo>
                  <a:lnTo>
                    <a:pt x="431587" y="127602"/>
                  </a:lnTo>
                  <a:lnTo>
                    <a:pt x="430283" y="125830"/>
                  </a:lnTo>
                  <a:close/>
                </a:path>
                <a:path w="484504" h="195580">
                  <a:moveTo>
                    <a:pt x="483926" y="135451"/>
                  </a:moveTo>
                  <a:lnTo>
                    <a:pt x="474294" y="135451"/>
                  </a:lnTo>
                  <a:lnTo>
                    <a:pt x="474294" y="194315"/>
                  </a:lnTo>
                  <a:lnTo>
                    <a:pt x="483926" y="194315"/>
                  </a:lnTo>
                  <a:lnTo>
                    <a:pt x="483926" y="135451"/>
                  </a:lnTo>
                  <a:close/>
                </a:path>
                <a:path w="484504" h="195580">
                  <a:moveTo>
                    <a:pt x="483926" y="118235"/>
                  </a:moveTo>
                  <a:lnTo>
                    <a:pt x="476449" y="118235"/>
                  </a:lnTo>
                  <a:lnTo>
                    <a:pt x="474801" y="127222"/>
                  </a:lnTo>
                  <a:lnTo>
                    <a:pt x="468085" y="131780"/>
                  </a:lnTo>
                  <a:lnTo>
                    <a:pt x="456299" y="131780"/>
                  </a:lnTo>
                  <a:lnTo>
                    <a:pt x="456299" y="139375"/>
                  </a:lnTo>
                  <a:lnTo>
                    <a:pt x="464409" y="139375"/>
                  </a:lnTo>
                  <a:lnTo>
                    <a:pt x="470366" y="138109"/>
                  </a:lnTo>
                  <a:lnTo>
                    <a:pt x="474294" y="135451"/>
                  </a:lnTo>
                  <a:lnTo>
                    <a:pt x="483926" y="135451"/>
                  </a:lnTo>
                  <a:lnTo>
                    <a:pt x="483926" y="118235"/>
                  </a:lnTo>
                  <a:close/>
                </a:path>
              </a:pathLst>
            </a:custGeom>
            <a:solidFill>
              <a:srgbClr val="FF00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8" name="object 5948"/>
            <p:cNvSpPr/>
            <p:nvPr/>
          </p:nvSpPr>
          <p:spPr>
            <a:xfrm>
              <a:off x="5004839" y="1557524"/>
              <a:ext cx="3916045" cy="1358265"/>
            </a:xfrm>
            <a:custGeom>
              <a:avLst/>
              <a:gdLst/>
              <a:ahLst/>
              <a:cxnLst/>
              <a:rect l="l" t="t" r="r" b="b"/>
              <a:pathLst>
                <a:path w="3916045" h="1358264">
                  <a:moveTo>
                    <a:pt x="3915916" y="0"/>
                  </a:moveTo>
                  <a:lnTo>
                    <a:pt x="0" y="0"/>
                  </a:lnTo>
                  <a:lnTo>
                    <a:pt x="0" y="1357677"/>
                  </a:lnTo>
                  <a:lnTo>
                    <a:pt x="3915916" y="1357677"/>
                  </a:lnTo>
                  <a:lnTo>
                    <a:pt x="3915916" y="1348183"/>
                  </a:lnTo>
                  <a:lnTo>
                    <a:pt x="19009" y="1348183"/>
                  </a:lnTo>
                  <a:lnTo>
                    <a:pt x="9504" y="1338688"/>
                  </a:lnTo>
                  <a:lnTo>
                    <a:pt x="19009" y="1338688"/>
                  </a:lnTo>
                  <a:lnTo>
                    <a:pt x="19009" y="18988"/>
                  </a:lnTo>
                  <a:lnTo>
                    <a:pt x="9504" y="18988"/>
                  </a:lnTo>
                  <a:lnTo>
                    <a:pt x="19009" y="9494"/>
                  </a:lnTo>
                  <a:lnTo>
                    <a:pt x="3915916" y="9494"/>
                  </a:lnTo>
                  <a:lnTo>
                    <a:pt x="3915916" y="0"/>
                  </a:lnTo>
                  <a:close/>
                </a:path>
                <a:path w="3916045" h="1358264">
                  <a:moveTo>
                    <a:pt x="19009" y="1338688"/>
                  </a:moveTo>
                  <a:lnTo>
                    <a:pt x="9504" y="1338688"/>
                  </a:lnTo>
                  <a:lnTo>
                    <a:pt x="19009" y="1348183"/>
                  </a:lnTo>
                  <a:lnTo>
                    <a:pt x="19009" y="1338688"/>
                  </a:lnTo>
                  <a:close/>
                </a:path>
                <a:path w="3916045" h="1358264">
                  <a:moveTo>
                    <a:pt x="3896907" y="1338689"/>
                  </a:moveTo>
                  <a:lnTo>
                    <a:pt x="19009" y="1338688"/>
                  </a:lnTo>
                  <a:lnTo>
                    <a:pt x="19009" y="1348183"/>
                  </a:lnTo>
                  <a:lnTo>
                    <a:pt x="3896907" y="1348183"/>
                  </a:lnTo>
                  <a:lnTo>
                    <a:pt x="3896907" y="1338689"/>
                  </a:lnTo>
                  <a:close/>
                </a:path>
                <a:path w="3916045" h="1358264">
                  <a:moveTo>
                    <a:pt x="3896907" y="9494"/>
                  </a:moveTo>
                  <a:lnTo>
                    <a:pt x="3896907" y="1348183"/>
                  </a:lnTo>
                  <a:lnTo>
                    <a:pt x="3906412" y="1338689"/>
                  </a:lnTo>
                  <a:lnTo>
                    <a:pt x="3915916" y="1338689"/>
                  </a:lnTo>
                  <a:lnTo>
                    <a:pt x="3915916" y="18988"/>
                  </a:lnTo>
                  <a:lnTo>
                    <a:pt x="3906411" y="18988"/>
                  </a:lnTo>
                  <a:lnTo>
                    <a:pt x="3896907" y="9494"/>
                  </a:lnTo>
                  <a:close/>
                </a:path>
                <a:path w="3916045" h="1358264">
                  <a:moveTo>
                    <a:pt x="3915916" y="1338689"/>
                  </a:moveTo>
                  <a:lnTo>
                    <a:pt x="3906412" y="1338689"/>
                  </a:lnTo>
                  <a:lnTo>
                    <a:pt x="3896907" y="1348183"/>
                  </a:lnTo>
                  <a:lnTo>
                    <a:pt x="3915916" y="1348183"/>
                  </a:lnTo>
                  <a:lnTo>
                    <a:pt x="3915916" y="1338689"/>
                  </a:lnTo>
                  <a:close/>
                </a:path>
                <a:path w="3916045" h="1358264">
                  <a:moveTo>
                    <a:pt x="19009" y="9494"/>
                  </a:moveTo>
                  <a:lnTo>
                    <a:pt x="9504" y="18988"/>
                  </a:lnTo>
                  <a:lnTo>
                    <a:pt x="19009" y="18988"/>
                  </a:lnTo>
                  <a:lnTo>
                    <a:pt x="19009" y="9494"/>
                  </a:lnTo>
                  <a:close/>
                </a:path>
                <a:path w="3916045" h="1358264">
                  <a:moveTo>
                    <a:pt x="3896907" y="9494"/>
                  </a:moveTo>
                  <a:lnTo>
                    <a:pt x="19009" y="9494"/>
                  </a:lnTo>
                  <a:lnTo>
                    <a:pt x="19009" y="18988"/>
                  </a:lnTo>
                  <a:lnTo>
                    <a:pt x="3896907" y="18988"/>
                  </a:lnTo>
                  <a:lnTo>
                    <a:pt x="3896907" y="9494"/>
                  </a:lnTo>
                  <a:close/>
                </a:path>
                <a:path w="3916045" h="1358264">
                  <a:moveTo>
                    <a:pt x="3915916" y="9494"/>
                  </a:moveTo>
                  <a:lnTo>
                    <a:pt x="3896907" y="9494"/>
                  </a:lnTo>
                  <a:lnTo>
                    <a:pt x="3906411" y="18988"/>
                  </a:lnTo>
                  <a:lnTo>
                    <a:pt x="3915916" y="18988"/>
                  </a:lnTo>
                  <a:lnTo>
                    <a:pt x="3915916" y="9494"/>
                  </a:lnTo>
                  <a:close/>
                </a:path>
              </a:pathLst>
            </a:custGeom>
            <a:solidFill>
              <a:srgbClr val="306A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949" name="object 5949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7580609" y="1927794"/>
              <a:ext cx="674840" cy="854487"/>
            </a:xfrm>
            <a:prstGeom prst="rect">
              <a:avLst/>
            </a:prstGeom>
          </p:spPr>
        </p:pic>
        <p:pic>
          <p:nvPicPr>
            <p:cNvPr id="5950" name="object 5950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4688081" y="2999637"/>
              <a:ext cx="308140" cy="1286179"/>
            </a:xfrm>
            <a:prstGeom prst="rect">
              <a:avLst/>
            </a:prstGeom>
          </p:spPr>
        </p:pic>
        <p:pic>
          <p:nvPicPr>
            <p:cNvPr id="5951" name="object 5951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5046153" y="3007485"/>
              <a:ext cx="3743818" cy="97980"/>
            </a:xfrm>
            <a:prstGeom prst="rect">
              <a:avLst/>
            </a:prstGeom>
          </p:spPr>
        </p:pic>
        <p:sp>
          <p:nvSpPr>
            <p:cNvPr id="5952" name="object 5952"/>
            <p:cNvSpPr/>
            <p:nvPr/>
          </p:nvSpPr>
          <p:spPr>
            <a:xfrm>
              <a:off x="5116018" y="42534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3" name="object 5953"/>
            <p:cNvSpPr/>
            <p:nvPr/>
          </p:nvSpPr>
          <p:spPr>
            <a:xfrm>
              <a:off x="5116120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4" name="object 5954"/>
            <p:cNvSpPr/>
            <p:nvPr/>
          </p:nvSpPr>
          <p:spPr>
            <a:xfrm>
              <a:off x="5118274" y="425275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9"/>
                  </a:moveTo>
                  <a:lnTo>
                    <a:pt x="887" y="5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5" name="object 5955"/>
            <p:cNvSpPr/>
            <p:nvPr/>
          </p:nvSpPr>
          <p:spPr>
            <a:xfrm>
              <a:off x="5118338" y="425258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51"/>
                  </a:moveTo>
                  <a:lnTo>
                    <a:pt x="887" y="65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6" name="object 5956"/>
            <p:cNvSpPr/>
            <p:nvPr/>
          </p:nvSpPr>
          <p:spPr>
            <a:xfrm>
              <a:off x="5118477" y="425387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7" name="object 5957"/>
            <p:cNvSpPr/>
            <p:nvPr/>
          </p:nvSpPr>
          <p:spPr>
            <a:xfrm>
              <a:off x="5118515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8" name="object 5958"/>
            <p:cNvSpPr/>
            <p:nvPr/>
          </p:nvSpPr>
          <p:spPr>
            <a:xfrm>
              <a:off x="511855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9" name="object 5959"/>
            <p:cNvSpPr/>
            <p:nvPr/>
          </p:nvSpPr>
          <p:spPr>
            <a:xfrm>
              <a:off x="5118603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0" name="object 5960"/>
            <p:cNvSpPr/>
            <p:nvPr/>
          </p:nvSpPr>
          <p:spPr>
            <a:xfrm>
              <a:off x="5118642" y="425352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1" name="object 5961"/>
            <p:cNvSpPr/>
            <p:nvPr/>
          </p:nvSpPr>
          <p:spPr>
            <a:xfrm>
              <a:off x="5118680" y="425387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2" name="object 5962"/>
            <p:cNvSpPr/>
            <p:nvPr/>
          </p:nvSpPr>
          <p:spPr>
            <a:xfrm>
              <a:off x="5118730" y="42536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3" name="object 5963"/>
            <p:cNvSpPr/>
            <p:nvPr/>
          </p:nvSpPr>
          <p:spPr>
            <a:xfrm>
              <a:off x="512088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4" name="object 5964"/>
            <p:cNvSpPr/>
            <p:nvPr/>
          </p:nvSpPr>
          <p:spPr>
            <a:xfrm>
              <a:off x="5120923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5" name="object 5965"/>
            <p:cNvSpPr/>
            <p:nvPr/>
          </p:nvSpPr>
          <p:spPr>
            <a:xfrm>
              <a:off x="5120948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6" name="object 5966"/>
            <p:cNvSpPr/>
            <p:nvPr/>
          </p:nvSpPr>
          <p:spPr>
            <a:xfrm>
              <a:off x="5120974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7" name="object 5967"/>
            <p:cNvSpPr/>
            <p:nvPr/>
          </p:nvSpPr>
          <p:spPr>
            <a:xfrm>
              <a:off x="5120986" y="42536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8" name="object 5968"/>
            <p:cNvSpPr/>
            <p:nvPr/>
          </p:nvSpPr>
          <p:spPr>
            <a:xfrm>
              <a:off x="5121125" y="425214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73"/>
                  </a:moveTo>
                  <a:lnTo>
                    <a:pt x="887" y="87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9" name="object 5969"/>
            <p:cNvSpPr/>
            <p:nvPr/>
          </p:nvSpPr>
          <p:spPr>
            <a:xfrm>
              <a:off x="5121202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0" name="object 5970"/>
            <p:cNvSpPr/>
            <p:nvPr/>
          </p:nvSpPr>
          <p:spPr>
            <a:xfrm>
              <a:off x="5121227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1" name="object 5971"/>
            <p:cNvSpPr/>
            <p:nvPr/>
          </p:nvSpPr>
          <p:spPr>
            <a:xfrm>
              <a:off x="5121329" y="425299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9"/>
                  </a:moveTo>
                  <a:lnTo>
                    <a:pt x="887" y="44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2" name="object 5972"/>
            <p:cNvSpPr/>
            <p:nvPr/>
          </p:nvSpPr>
          <p:spPr>
            <a:xfrm>
              <a:off x="5121417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3" name="object 5973"/>
            <p:cNvSpPr/>
            <p:nvPr/>
          </p:nvSpPr>
          <p:spPr>
            <a:xfrm>
              <a:off x="5123597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4" name="object 5974"/>
            <p:cNvSpPr/>
            <p:nvPr/>
          </p:nvSpPr>
          <p:spPr>
            <a:xfrm>
              <a:off x="5123635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5" name="object 5975"/>
            <p:cNvSpPr/>
            <p:nvPr/>
          </p:nvSpPr>
          <p:spPr>
            <a:xfrm>
              <a:off x="5123762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6" name="object 5976"/>
            <p:cNvSpPr/>
            <p:nvPr/>
          </p:nvSpPr>
          <p:spPr>
            <a:xfrm>
              <a:off x="5123825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7" name="object 5977"/>
            <p:cNvSpPr/>
            <p:nvPr/>
          </p:nvSpPr>
          <p:spPr>
            <a:xfrm>
              <a:off x="5123863" y="4251333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278"/>
                  </a:moveTo>
                  <a:lnTo>
                    <a:pt x="887" y="127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8" name="object 5978"/>
            <p:cNvSpPr/>
            <p:nvPr/>
          </p:nvSpPr>
          <p:spPr>
            <a:xfrm>
              <a:off x="512396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9" name="object 5979"/>
            <p:cNvSpPr/>
            <p:nvPr/>
          </p:nvSpPr>
          <p:spPr>
            <a:xfrm>
              <a:off x="5123964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0" name="object 5980"/>
            <p:cNvSpPr/>
            <p:nvPr/>
          </p:nvSpPr>
          <p:spPr>
            <a:xfrm>
              <a:off x="5126233" y="42536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1" name="object 5981"/>
            <p:cNvSpPr/>
            <p:nvPr/>
          </p:nvSpPr>
          <p:spPr>
            <a:xfrm>
              <a:off x="5126372" y="42534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2" name="object 5982"/>
            <p:cNvSpPr/>
            <p:nvPr/>
          </p:nvSpPr>
          <p:spPr>
            <a:xfrm>
              <a:off x="5126512" y="42535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3" name="object 5983"/>
            <p:cNvSpPr/>
            <p:nvPr/>
          </p:nvSpPr>
          <p:spPr>
            <a:xfrm>
              <a:off x="512652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4" name="object 5984"/>
            <p:cNvSpPr/>
            <p:nvPr/>
          </p:nvSpPr>
          <p:spPr>
            <a:xfrm>
              <a:off x="5126638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5" name="object 5985"/>
            <p:cNvSpPr/>
            <p:nvPr/>
          </p:nvSpPr>
          <p:spPr>
            <a:xfrm>
              <a:off x="5128869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6" name="object 5986"/>
            <p:cNvSpPr/>
            <p:nvPr/>
          </p:nvSpPr>
          <p:spPr>
            <a:xfrm>
              <a:off x="5129071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7" name="object 5987"/>
            <p:cNvSpPr/>
            <p:nvPr/>
          </p:nvSpPr>
          <p:spPr>
            <a:xfrm>
              <a:off x="5129097" y="425309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8" name="object 5988"/>
            <p:cNvSpPr/>
            <p:nvPr/>
          </p:nvSpPr>
          <p:spPr>
            <a:xfrm>
              <a:off x="5129173" y="4250953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68"/>
                  </a:moveTo>
                  <a:lnTo>
                    <a:pt x="887" y="146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9" name="object 5989"/>
            <p:cNvSpPr/>
            <p:nvPr/>
          </p:nvSpPr>
          <p:spPr>
            <a:xfrm>
              <a:off x="5131441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0" name="object 5990"/>
            <p:cNvSpPr/>
            <p:nvPr/>
          </p:nvSpPr>
          <p:spPr>
            <a:xfrm>
              <a:off x="513147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1" name="object 5991"/>
            <p:cNvSpPr/>
            <p:nvPr/>
          </p:nvSpPr>
          <p:spPr>
            <a:xfrm>
              <a:off x="5131517" y="42536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2" name="object 5992"/>
            <p:cNvSpPr/>
            <p:nvPr/>
          </p:nvSpPr>
          <p:spPr>
            <a:xfrm>
              <a:off x="5131631" y="42536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3" name="object 5993"/>
            <p:cNvSpPr/>
            <p:nvPr/>
          </p:nvSpPr>
          <p:spPr>
            <a:xfrm>
              <a:off x="513173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4" name="object 5994"/>
            <p:cNvSpPr/>
            <p:nvPr/>
          </p:nvSpPr>
          <p:spPr>
            <a:xfrm>
              <a:off x="5131745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5" name="object 5995"/>
            <p:cNvSpPr/>
            <p:nvPr/>
          </p:nvSpPr>
          <p:spPr>
            <a:xfrm>
              <a:off x="5131809" y="42535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6" name="object 5996"/>
            <p:cNvSpPr/>
            <p:nvPr/>
          </p:nvSpPr>
          <p:spPr>
            <a:xfrm>
              <a:off x="5134229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7" name="object 5997"/>
            <p:cNvSpPr/>
            <p:nvPr/>
          </p:nvSpPr>
          <p:spPr>
            <a:xfrm>
              <a:off x="5134381" y="425277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6"/>
                  </a:moveTo>
                  <a:lnTo>
                    <a:pt x="887" y="5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8" name="object 5998"/>
            <p:cNvSpPr/>
            <p:nvPr/>
          </p:nvSpPr>
          <p:spPr>
            <a:xfrm>
              <a:off x="5134470" y="4247117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77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9" name="object 5999"/>
            <p:cNvSpPr/>
            <p:nvPr/>
          </p:nvSpPr>
          <p:spPr>
            <a:xfrm>
              <a:off x="5136751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0" name="object 6000"/>
            <p:cNvSpPr/>
            <p:nvPr/>
          </p:nvSpPr>
          <p:spPr>
            <a:xfrm>
              <a:off x="5136776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1" name="object 6001"/>
            <p:cNvSpPr/>
            <p:nvPr/>
          </p:nvSpPr>
          <p:spPr>
            <a:xfrm>
              <a:off x="513694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2" name="object 6002"/>
            <p:cNvSpPr/>
            <p:nvPr/>
          </p:nvSpPr>
          <p:spPr>
            <a:xfrm>
              <a:off x="5137030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3" name="object 6003"/>
            <p:cNvSpPr/>
            <p:nvPr/>
          </p:nvSpPr>
          <p:spPr>
            <a:xfrm>
              <a:off x="5137106" y="425275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9"/>
                  </a:moveTo>
                  <a:lnTo>
                    <a:pt x="887" y="5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4" name="object 6004"/>
            <p:cNvSpPr/>
            <p:nvPr/>
          </p:nvSpPr>
          <p:spPr>
            <a:xfrm>
              <a:off x="5139387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5" name="object 6005"/>
            <p:cNvSpPr/>
            <p:nvPr/>
          </p:nvSpPr>
          <p:spPr>
            <a:xfrm>
              <a:off x="5139413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6" name="object 6006"/>
            <p:cNvSpPr/>
            <p:nvPr/>
          </p:nvSpPr>
          <p:spPr>
            <a:xfrm>
              <a:off x="5139590" y="42533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7" name="object 6007"/>
            <p:cNvSpPr/>
            <p:nvPr/>
          </p:nvSpPr>
          <p:spPr>
            <a:xfrm>
              <a:off x="5139691" y="425280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44"/>
                  </a:moveTo>
                  <a:lnTo>
                    <a:pt x="887" y="5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8" name="object 6008"/>
            <p:cNvSpPr/>
            <p:nvPr/>
          </p:nvSpPr>
          <p:spPr>
            <a:xfrm>
              <a:off x="5139780" y="4240750"/>
              <a:ext cx="0" cy="13335"/>
            </a:xfrm>
            <a:custGeom>
              <a:avLst/>
              <a:gdLst/>
              <a:ahLst/>
              <a:cxnLst/>
              <a:rect l="l" t="t" r="r" b="b"/>
              <a:pathLst>
                <a:path h="13335">
                  <a:moveTo>
                    <a:pt x="0" y="1314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9" name="object 6009"/>
            <p:cNvSpPr/>
            <p:nvPr/>
          </p:nvSpPr>
          <p:spPr>
            <a:xfrm>
              <a:off x="5141998" y="4250903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93"/>
                  </a:moveTo>
                  <a:lnTo>
                    <a:pt x="887" y="149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0" name="object 6010"/>
            <p:cNvSpPr/>
            <p:nvPr/>
          </p:nvSpPr>
          <p:spPr>
            <a:xfrm>
              <a:off x="5142175" y="42532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1" name="object 6011"/>
            <p:cNvSpPr/>
            <p:nvPr/>
          </p:nvSpPr>
          <p:spPr>
            <a:xfrm>
              <a:off x="5142238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2" name="object 6012"/>
            <p:cNvSpPr/>
            <p:nvPr/>
          </p:nvSpPr>
          <p:spPr>
            <a:xfrm>
              <a:off x="514231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3" name="object 6013"/>
            <p:cNvSpPr/>
            <p:nvPr/>
          </p:nvSpPr>
          <p:spPr>
            <a:xfrm>
              <a:off x="5142327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4" name="object 6014"/>
            <p:cNvSpPr/>
            <p:nvPr/>
          </p:nvSpPr>
          <p:spPr>
            <a:xfrm>
              <a:off x="5142429" y="425271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88"/>
                  </a:moveTo>
                  <a:lnTo>
                    <a:pt x="887" y="5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5" name="object 6015"/>
            <p:cNvSpPr/>
            <p:nvPr/>
          </p:nvSpPr>
          <p:spPr>
            <a:xfrm>
              <a:off x="5144634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6" name="object 6016"/>
            <p:cNvSpPr/>
            <p:nvPr/>
          </p:nvSpPr>
          <p:spPr>
            <a:xfrm>
              <a:off x="514465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7" name="object 6017"/>
            <p:cNvSpPr/>
            <p:nvPr/>
          </p:nvSpPr>
          <p:spPr>
            <a:xfrm>
              <a:off x="5144672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8" name="object 6018"/>
            <p:cNvSpPr/>
            <p:nvPr/>
          </p:nvSpPr>
          <p:spPr>
            <a:xfrm>
              <a:off x="5144710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9" name="object 6019"/>
            <p:cNvSpPr/>
            <p:nvPr/>
          </p:nvSpPr>
          <p:spPr>
            <a:xfrm>
              <a:off x="5144811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0" name="object 6020"/>
            <p:cNvSpPr/>
            <p:nvPr/>
          </p:nvSpPr>
          <p:spPr>
            <a:xfrm>
              <a:off x="5144900" y="425290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93"/>
                  </a:moveTo>
                  <a:lnTo>
                    <a:pt x="887" y="49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1" name="object 6021"/>
            <p:cNvSpPr/>
            <p:nvPr/>
          </p:nvSpPr>
          <p:spPr>
            <a:xfrm>
              <a:off x="5144989" y="425309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2" name="object 6022"/>
            <p:cNvSpPr/>
            <p:nvPr/>
          </p:nvSpPr>
          <p:spPr>
            <a:xfrm>
              <a:off x="514501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3" name="object 6023"/>
            <p:cNvSpPr/>
            <p:nvPr/>
          </p:nvSpPr>
          <p:spPr>
            <a:xfrm>
              <a:off x="5145090" y="425254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70"/>
                  </a:moveTo>
                  <a:lnTo>
                    <a:pt x="887" y="67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4" name="object 6024"/>
            <p:cNvSpPr/>
            <p:nvPr/>
          </p:nvSpPr>
          <p:spPr>
            <a:xfrm>
              <a:off x="5147257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5" name="object 6025"/>
            <p:cNvSpPr/>
            <p:nvPr/>
          </p:nvSpPr>
          <p:spPr>
            <a:xfrm>
              <a:off x="5147270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6" name="object 6026"/>
            <p:cNvSpPr/>
            <p:nvPr/>
          </p:nvSpPr>
          <p:spPr>
            <a:xfrm>
              <a:off x="5147333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7" name="object 6027"/>
            <p:cNvSpPr/>
            <p:nvPr/>
          </p:nvSpPr>
          <p:spPr>
            <a:xfrm>
              <a:off x="5147434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8" name="object 6028"/>
            <p:cNvSpPr/>
            <p:nvPr/>
          </p:nvSpPr>
          <p:spPr>
            <a:xfrm>
              <a:off x="5147549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9" name="object 6029"/>
            <p:cNvSpPr/>
            <p:nvPr/>
          </p:nvSpPr>
          <p:spPr>
            <a:xfrm>
              <a:off x="5147625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0" name="object 6030"/>
            <p:cNvSpPr/>
            <p:nvPr/>
          </p:nvSpPr>
          <p:spPr>
            <a:xfrm>
              <a:off x="5147726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1" name="object 6031"/>
            <p:cNvSpPr/>
            <p:nvPr/>
          </p:nvSpPr>
          <p:spPr>
            <a:xfrm>
              <a:off x="5149880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2" name="object 6032"/>
            <p:cNvSpPr/>
            <p:nvPr/>
          </p:nvSpPr>
          <p:spPr>
            <a:xfrm>
              <a:off x="5149931" y="4250738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76"/>
                  </a:moveTo>
                  <a:lnTo>
                    <a:pt x="887" y="157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3" name="object 6033"/>
            <p:cNvSpPr/>
            <p:nvPr/>
          </p:nvSpPr>
          <p:spPr>
            <a:xfrm>
              <a:off x="5150109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4" name="object 6034"/>
            <p:cNvSpPr/>
            <p:nvPr/>
          </p:nvSpPr>
          <p:spPr>
            <a:xfrm>
              <a:off x="515013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5" name="object 6035"/>
            <p:cNvSpPr/>
            <p:nvPr/>
          </p:nvSpPr>
          <p:spPr>
            <a:xfrm>
              <a:off x="5150210" y="42534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6" name="object 6036"/>
            <p:cNvSpPr/>
            <p:nvPr/>
          </p:nvSpPr>
          <p:spPr>
            <a:xfrm>
              <a:off x="5150298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7" name="object 6037"/>
            <p:cNvSpPr/>
            <p:nvPr/>
          </p:nvSpPr>
          <p:spPr>
            <a:xfrm>
              <a:off x="5150324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8" name="object 6038"/>
            <p:cNvSpPr/>
            <p:nvPr/>
          </p:nvSpPr>
          <p:spPr>
            <a:xfrm>
              <a:off x="5152529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9" name="object 6039"/>
            <p:cNvSpPr/>
            <p:nvPr/>
          </p:nvSpPr>
          <p:spPr>
            <a:xfrm>
              <a:off x="5152580" y="425208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05"/>
                  </a:moveTo>
                  <a:lnTo>
                    <a:pt x="887" y="90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0" name="object 6040"/>
            <p:cNvSpPr/>
            <p:nvPr/>
          </p:nvSpPr>
          <p:spPr>
            <a:xfrm>
              <a:off x="515271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1" name="object 6041"/>
            <p:cNvSpPr/>
            <p:nvPr/>
          </p:nvSpPr>
          <p:spPr>
            <a:xfrm>
              <a:off x="5152833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2" name="object 6042"/>
            <p:cNvSpPr/>
            <p:nvPr/>
          </p:nvSpPr>
          <p:spPr>
            <a:xfrm>
              <a:off x="515285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3" name="object 6043"/>
            <p:cNvSpPr/>
            <p:nvPr/>
          </p:nvSpPr>
          <p:spPr>
            <a:xfrm>
              <a:off x="5152922" y="42534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4" name="object 6044"/>
            <p:cNvSpPr/>
            <p:nvPr/>
          </p:nvSpPr>
          <p:spPr>
            <a:xfrm>
              <a:off x="5153011" y="42534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5" name="object 6045"/>
            <p:cNvSpPr/>
            <p:nvPr/>
          </p:nvSpPr>
          <p:spPr>
            <a:xfrm>
              <a:off x="515514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6" name="object 6046"/>
            <p:cNvSpPr/>
            <p:nvPr/>
          </p:nvSpPr>
          <p:spPr>
            <a:xfrm>
              <a:off x="5155178" y="42536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7" name="object 6047"/>
            <p:cNvSpPr/>
            <p:nvPr/>
          </p:nvSpPr>
          <p:spPr>
            <a:xfrm>
              <a:off x="5155203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8" name="object 6048"/>
            <p:cNvSpPr/>
            <p:nvPr/>
          </p:nvSpPr>
          <p:spPr>
            <a:xfrm>
              <a:off x="5155228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9" name="object 6049"/>
            <p:cNvSpPr/>
            <p:nvPr/>
          </p:nvSpPr>
          <p:spPr>
            <a:xfrm>
              <a:off x="515530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0" name="object 6050"/>
            <p:cNvSpPr/>
            <p:nvPr/>
          </p:nvSpPr>
          <p:spPr>
            <a:xfrm>
              <a:off x="5155418" y="42533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1" name="object 6051"/>
            <p:cNvSpPr/>
            <p:nvPr/>
          </p:nvSpPr>
          <p:spPr>
            <a:xfrm>
              <a:off x="5155456" y="42534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2" name="object 6052"/>
            <p:cNvSpPr/>
            <p:nvPr/>
          </p:nvSpPr>
          <p:spPr>
            <a:xfrm>
              <a:off x="5155507" y="42535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3" name="object 6053"/>
            <p:cNvSpPr/>
            <p:nvPr/>
          </p:nvSpPr>
          <p:spPr>
            <a:xfrm>
              <a:off x="515553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4" name="object 6054"/>
            <p:cNvSpPr/>
            <p:nvPr/>
          </p:nvSpPr>
          <p:spPr>
            <a:xfrm>
              <a:off x="5155634" y="42536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5" name="object 6055"/>
            <p:cNvSpPr/>
            <p:nvPr/>
          </p:nvSpPr>
          <p:spPr>
            <a:xfrm>
              <a:off x="5157763" y="42534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6" name="object 6056"/>
            <p:cNvSpPr/>
            <p:nvPr/>
          </p:nvSpPr>
          <p:spPr>
            <a:xfrm>
              <a:off x="5157776" y="42535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7" name="object 6057"/>
            <p:cNvSpPr/>
            <p:nvPr/>
          </p:nvSpPr>
          <p:spPr>
            <a:xfrm>
              <a:off x="5157851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8" name="object 6058"/>
            <p:cNvSpPr/>
            <p:nvPr/>
          </p:nvSpPr>
          <p:spPr>
            <a:xfrm>
              <a:off x="5157002" y="4253833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02" y="0"/>
                  </a:moveTo>
                  <a:lnTo>
                    <a:pt x="1976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9" name="object 6059"/>
            <p:cNvSpPr/>
            <p:nvPr/>
          </p:nvSpPr>
          <p:spPr>
            <a:xfrm>
              <a:off x="5158105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0" name="object 6060"/>
            <p:cNvSpPr/>
            <p:nvPr/>
          </p:nvSpPr>
          <p:spPr>
            <a:xfrm>
              <a:off x="5158131" y="42535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1" name="object 6061"/>
            <p:cNvSpPr/>
            <p:nvPr/>
          </p:nvSpPr>
          <p:spPr>
            <a:xfrm>
              <a:off x="5158232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2" name="object 6062"/>
            <p:cNvSpPr/>
            <p:nvPr/>
          </p:nvSpPr>
          <p:spPr>
            <a:xfrm>
              <a:off x="515825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3" name="object 6063"/>
            <p:cNvSpPr/>
            <p:nvPr/>
          </p:nvSpPr>
          <p:spPr>
            <a:xfrm>
              <a:off x="515827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4" name="object 6064"/>
            <p:cNvSpPr/>
            <p:nvPr/>
          </p:nvSpPr>
          <p:spPr>
            <a:xfrm>
              <a:off x="5158320" y="42535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5" name="object 6065"/>
            <p:cNvSpPr/>
            <p:nvPr/>
          </p:nvSpPr>
          <p:spPr>
            <a:xfrm>
              <a:off x="5160386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6" name="object 6066"/>
            <p:cNvSpPr/>
            <p:nvPr/>
          </p:nvSpPr>
          <p:spPr>
            <a:xfrm>
              <a:off x="5160449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7" name="object 6067"/>
            <p:cNvSpPr/>
            <p:nvPr/>
          </p:nvSpPr>
          <p:spPr>
            <a:xfrm>
              <a:off x="5160513" y="4250295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59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8" name="object 6068"/>
            <p:cNvSpPr/>
            <p:nvPr/>
          </p:nvSpPr>
          <p:spPr>
            <a:xfrm>
              <a:off x="5160665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9" name="object 6069"/>
            <p:cNvSpPr/>
            <p:nvPr/>
          </p:nvSpPr>
          <p:spPr>
            <a:xfrm>
              <a:off x="5160716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0" name="object 6070"/>
            <p:cNvSpPr/>
            <p:nvPr/>
          </p:nvSpPr>
          <p:spPr>
            <a:xfrm>
              <a:off x="5160766" y="425268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01"/>
                  </a:moveTo>
                  <a:lnTo>
                    <a:pt x="887" y="6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1" name="object 6071"/>
            <p:cNvSpPr/>
            <p:nvPr/>
          </p:nvSpPr>
          <p:spPr>
            <a:xfrm>
              <a:off x="516081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2" name="object 6072"/>
            <p:cNvSpPr/>
            <p:nvPr/>
          </p:nvSpPr>
          <p:spPr>
            <a:xfrm>
              <a:off x="516085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3" name="object 6073"/>
            <p:cNvSpPr/>
            <p:nvPr/>
          </p:nvSpPr>
          <p:spPr>
            <a:xfrm>
              <a:off x="516096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4" name="object 6074"/>
            <p:cNvSpPr/>
            <p:nvPr/>
          </p:nvSpPr>
          <p:spPr>
            <a:xfrm>
              <a:off x="5163035" y="4249763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12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5" name="object 6075"/>
            <p:cNvSpPr/>
            <p:nvPr/>
          </p:nvSpPr>
          <p:spPr>
            <a:xfrm>
              <a:off x="5163162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6" name="object 6076"/>
            <p:cNvSpPr/>
            <p:nvPr/>
          </p:nvSpPr>
          <p:spPr>
            <a:xfrm>
              <a:off x="5163326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7" name="object 6077"/>
            <p:cNvSpPr/>
            <p:nvPr/>
          </p:nvSpPr>
          <p:spPr>
            <a:xfrm>
              <a:off x="5163440" y="4222369"/>
              <a:ext cx="0" cy="31750"/>
            </a:xfrm>
            <a:custGeom>
              <a:avLst/>
              <a:gdLst/>
              <a:ahLst/>
              <a:cxnLst/>
              <a:rect l="l" t="t" r="r" b="b"/>
              <a:pathLst>
                <a:path h="31750">
                  <a:moveTo>
                    <a:pt x="0" y="3152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8" name="object 6078"/>
            <p:cNvSpPr/>
            <p:nvPr/>
          </p:nvSpPr>
          <p:spPr>
            <a:xfrm>
              <a:off x="5165684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9" name="object 6079"/>
            <p:cNvSpPr/>
            <p:nvPr/>
          </p:nvSpPr>
          <p:spPr>
            <a:xfrm>
              <a:off x="516574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0" name="object 6080"/>
            <p:cNvSpPr/>
            <p:nvPr/>
          </p:nvSpPr>
          <p:spPr>
            <a:xfrm>
              <a:off x="516579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1" name="object 6081"/>
            <p:cNvSpPr/>
            <p:nvPr/>
          </p:nvSpPr>
          <p:spPr>
            <a:xfrm>
              <a:off x="5165975" y="425210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92"/>
                  </a:moveTo>
                  <a:lnTo>
                    <a:pt x="887" y="89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2" name="object 6082"/>
            <p:cNvSpPr/>
            <p:nvPr/>
          </p:nvSpPr>
          <p:spPr>
            <a:xfrm>
              <a:off x="5166076" y="4250523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83"/>
                  </a:moveTo>
                  <a:lnTo>
                    <a:pt x="887" y="1683"/>
                  </a:lnTo>
                </a:path>
              </a:pathLst>
            </a:custGeom>
            <a:ln w="3367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3" name="object 6083"/>
            <p:cNvSpPr/>
            <p:nvPr/>
          </p:nvSpPr>
          <p:spPr>
            <a:xfrm>
              <a:off x="5168307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4" name="object 6084"/>
            <p:cNvSpPr/>
            <p:nvPr/>
          </p:nvSpPr>
          <p:spPr>
            <a:xfrm>
              <a:off x="516840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5" name="object 6085"/>
            <p:cNvSpPr/>
            <p:nvPr/>
          </p:nvSpPr>
          <p:spPr>
            <a:xfrm>
              <a:off x="516858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6" name="object 6086"/>
            <p:cNvSpPr/>
            <p:nvPr/>
          </p:nvSpPr>
          <p:spPr>
            <a:xfrm>
              <a:off x="5168623" y="42536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7" name="object 6087"/>
            <p:cNvSpPr/>
            <p:nvPr/>
          </p:nvSpPr>
          <p:spPr>
            <a:xfrm>
              <a:off x="5168712" y="425310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8" name="object 6088"/>
            <p:cNvSpPr/>
            <p:nvPr/>
          </p:nvSpPr>
          <p:spPr>
            <a:xfrm>
              <a:off x="5170981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9" name="object 6089"/>
            <p:cNvSpPr/>
            <p:nvPr/>
          </p:nvSpPr>
          <p:spPr>
            <a:xfrm>
              <a:off x="5171031" y="425313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0" name="object 6090"/>
            <p:cNvSpPr/>
            <p:nvPr/>
          </p:nvSpPr>
          <p:spPr>
            <a:xfrm>
              <a:off x="5171183" y="425314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1" name="object 6091"/>
            <p:cNvSpPr/>
            <p:nvPr/>
          </p:nvSpPr>
          <p:spPr>
            <a:xfrm>
              <a:off x="5171247" y="4212559"/>
              <a:ext cx="0" cy="41910"/>
            </a:xfrm>
            <a:custGeom>
              <a:avLst/>
              <a:gdLst/>
              <a:ahLst/>
              <a:cxnLst/>
              <a:rect l="l" t="t" r="r" b="b"/>
              <a:pathLst>
                <a:path h="41910">
                  <a:moveTo>
                    <a:pt x="0" y="4133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2" name="object 6092"/>
            <p:cNvSpPr/>
            <p:nvPr/>
          </p:nvSpPr>
          <p:spPr>
            <a:xfrm>
              <a:off x="5171374" y="4250675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07"/>
                  </a:moveTo>
                  <a:lnTo>
                    <a:pt x="887" y="1607"/>
                  </a:lnTo>
                </a:path>
              </a:pathLst>
            </a:custGeom>
            <a:ln w="321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3" name="object 6093"/>
            <p:cNvSpPr/>
            <p:nvPr/>
          </p:nvSpPr>
          <p:spPr>
            <a:xfrm>
              <a:off x="5173667" y="42534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4" name="object 6094"/>
            <p:cNvSpPr/>
            <p:nvPr/>
          </p:nvSpPr>
          <p:spPr>
            <a:xfrm>
              <a:off x="5173832" y="42535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5" name="object 6095"/>
            <p:cNvSpPr/>
            <p:nvPr/>
          </p:nvSpPr>
          <p:spPr>
            <a:xfrm>
              <a:off x="5173883" y="4251320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284"/>
                  </a:moveTo>
                  <a:lnTo>
                    <a:pt x="887" y="128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6" name="object 6096"/>
            <p:cNvSpPr/>
            <p:nvPr/>
          </p:nvSpPr>
          <p:spPr>
            <a:xfrm>
              <a:off x="5173997" y="4225876"/>
              <a:ext cx="0" cy="28575"/>
            </a:xfrm>
            <a:custGeom>
              <a:avLst/>
              <a:gdLst/>
              <a:ahLst/>
              <a:cxnLst/>
              <a:rect l="l" t="t" r="r" b="b"/>
              <a:pathLst>
                <a:path h="28575">
                  <a:moveTo>
                    <a:pt x="0" y="2801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7" name="object 6097"/>
            <p:cNvSpPr/>
            <p:nvPr/>
          </p:nvSpPr>
          <p:spPr>
            <a:xfrm>
              <a:off x="5176278" y="4243231"/>
              <a:ext cx="0" cy="10795"/>
            </a:xfrm>
            <a:custGeom>
              <a:avLst/>
              <a:gdLst/>
              <a:ahLst/>
              <a:cxnLst/>
              <a:rect l="l" t="t" r="r" b="b"/>
              <a:pathLst>
                <a:path h="10795">
                  <a:moveTo>
                    <a:pt x="0" y="1065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8" name="object 6098"/>
            <p:cNvSpPr/>
            <p:nvPr/>
          </p:nvSpPr>
          <p:spPr>
            <a:xfrm>
              <a:off x="5176493" y="425134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72"/>
                  </a:moveTo>
                  <a:lnTo>
                    <a:pt x="887" y="127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9" name="object 6099"/>
            <p:cNvSpPr/>
            <p:nvPr/>
          </p:nvSpPr>
          <p:spPr>
            <a:xfrm>
              <a:off x="5176519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0" name="object 6100"/>
            <p:cNvSpPr/>
            <p:nvPr/>
          </p:nvSpPr>
          <p:spPr>
            <a:xfrm>
              <a:off x="5176582" y="425292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1"/>
                  </a:moveTo>
                  <a:lnTo>
                    <a:pt x="887" y="48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1" name="object 6101"/>
            <p:cNvSpPr/>
            <p:nvPr/>
          </p:nvSpPr>
          <p:spPr>
            <a:xfrm>
              <a:off x="5176633" y="4251219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35"/>
                  </a:moveTo>
                  <a:lnTo>
                    <a:pt x="887" y="133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2" name="object 6102"/>
            <p:cNvSpPr/>
            <p:nvPr/>
          </p:nvSpPr>
          <p:spPr>
            <a:xfrm>
              <a:off x="5176683" y="425147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08"/>
                  </a:moveTo>
                  <a:lnTo>
                    <a:pt x="887" y="120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3" name="object 6103"/>
            <p:cNvSpPr/>
            <p:nvPr/>
          </p:nvSpPr>
          <p:spPr>
            <a:xfrm>
              <a:off x="5178914" y="42532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4" name="object 6104"/>
            <p:cNvSpPr/>
            <p:nvPr/>
          </p:nvSpPr>
          <p:spPr>
            <a:xfrm>
              <a:off x="5179129" y="42536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5" name="object 6105"/>
            <p:cNvSpPr/>
            <p:nvPr/>
          </p:nvSpPr>
          <p:spPr>
            <a:xfrm>
              <a:off x="5179231" y="425171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88"/>
                  </a:moveTo>
                  <a:lnTo>
                    <a:pt x="887" y="10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6" name="object 6106"/>
            <p:cNvSpPr/>
            <p:nvPr/>
          </p:nvSpPr>
          <p:spPr>
            <a:xfrm>
              <a:off x="5179320" y="42536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7" name="object 6107"/>
            <p:cNvSpPr/>
            <p:nvPr/>
          </p:nvSpPr>
          <p:spPr>
            <a:xfrm>
              <a:off x="5181550" y="4251498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96"/>
                  </a:moveTo>
                  <a:lnTo>
                    <a:pt x="887" y="119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8" name="object 6108"/>
            <p:cNvSpPr/>
            <p:nvPr/>
          </p:nvSpPr>
          <p:spPr>
            <a:xfrm>
              <a:off x="518161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9" name="object 6109"/>
            <p:cNvSpPr/>
            <p:nvPr/>
          </p:nvSpPr>
          <p:spPr>
            <a:xfrm>
              <a:off x="5181702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0" name="object 6110"/>
            <p:cNvSpPr/>
            <p:nvPr/>
          </p:nvSpPr>
          <p:spPr>
            <a:xfrm>
              <a:off x="5181803" y="42532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1" name="object 6111"/>
            <p:cNvSpPr/>
            <p:nvPr/>
          </p:nvSpPr>
          <p:spPr>
            <a:xfrm>
              <a:off x="518181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2" name="object 6112"/>
            <p:cNvSpPr/>
            <p:nvPr/>
          </p:nvSpPr>
          <p:spPr>
            <a:xfrm>
              <a:off x="5181892" y="425289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0"/>
                  </a:moveTo>
                  <a:lnTo>
                    <a:pt x="887" y="50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3" name="object 6113"/>
            <p:cNvSpPr/>
            <p:nvPr/>
          </p:nvSpPr>
          <p:spPr>
            <a:xfrm>
              <a:off x="5181993" y="42536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4" name="object 6114"/>
            <p:cNvSpPr/>
            <p:nvPr/>
          </p:nvSpPr>
          <p:spPr>
            <a:xfrm>
              <a:off x="5184110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5" name="object 6115"/>
            <p:cNvSpPr/>
            <p:nvPr/>
          </p:nvSpPr>
          <p:spPr>
            <a:xfrm>
              <a:off x="5184186" y="425352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6" name="object 6116"/>
            <p:cNvSpPr/>
            <p:nvPr/>
          </p:nvSpPr>
          <p:spPr>
            <a:xfrm>
              <a:off x="5184236" y="42536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7" name="object 6117"/>
            <p:cNvSpPr/>
            <p:nvPr/>
          </p:nvSpPr>
          <p:spPr>
            <a:xfrm>
              <a:off x="518435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8" name="object 6118"/>
            <p:cNvSpPr/>
            <p:nvPr/>
          </p:nvSpPr>
          <p:spPr>
            <a:xfrm>
              <a:off x="5184439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9" name="object 6119"/>
            <p:cNvSpPr/>
            <p:nvPr/>
          </p:nvSpPr>
          <p:spPr>
            <a:xfrm>
              <a:off x="5184528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0" name="object 6120"/>
            <p:cNvSpPr/>
            <p:nvPr/>
          </p:nvSpPr>
          <p:spPr>
            <a:xfrm>
              <a:off x="518462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1" name="object 6121"/>
            <p:cNvSpPr/>
            <p:nvPr/>
          </p:nvSpPr>
          <p:spPr>
            <a:xfrm>
              <a:off x="5186796" y="425229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97"/>
                  </a:moveTo>
                  <a:lnTo>
                    <a:pt x="887" y="79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2" name="object 6122"/>
            <p:cNvSpPr/>
            <p:nvPr/>
          </p:nvSpPr>
          <p:spPr>
            <a:xfrm>
              <a:off x="518689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3" name="object 6123"/>
            <p:cNvSpPr/>
            <p:nvPr/>
          </p:nvSpPr>
          <p:spPr>
            <a:xfrm>
              <a:off x="5187012" y="425265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20"/>
                  </a:moveTo>
                  <a:lnTo>
                    <a:pt x="887" y="6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4" name="object 6124"/>
            <p:cNvSpPr/>
            <p:nvPr/>
          </p:nvSpPr>
          <p:spPr>
            <a:xfrm>
              <a:off x="5187100" y="42533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5" name="object 6125"/>
            <p:cNvSpPr/>
            <p:nvPr/>
          </p:nvSpPr>
          <p:spPr>
            <a:xfrm>
              <a:off x="5187202" y="425247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08"/>
                  </a:moveTo>
                  <a:lnTo>
                    <a:pt x="887" y="70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6" name="object 6126"/>
            <p:cNvSpPr/>
            <p:nvPr/>
          </p:nvSpPr>
          <p:spPr>
            <a:xfrm>
              <a:off x="5189356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7" name="object 6127"/>
            <p:cNvSpPr/>
            <p:nvPr/>
          </p:nvSpPr>
          <p:spPr>
            <a:xfrm>
              <a:off x="5189394" y="42536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8" name="object 6128"/>
            <p:cNvSpPr/>
            <p:nvPr/>
          </p:nvSpPr>
          <p:spPr>
            <a:xfrm>
              <a:off x="5189433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9" name="object 6129"/>
            <p:cNvSpPr/>
            <p:nvPr/>
          </p:nvSpPr>
          <p:spPr>
            <a:xfrm>
              <a:off x="518947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0" name="object 6130"/>
            <p:cNvSpPr/>
            <p:nvPr/>
          </p:nvSpPr>
          <p:spPr>
            <a:xfrm>
              <a:off x="5189597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1" name="object 6131"/>
            <p:cNvSpPr/>
            <p:nvPr/>
          </p:nvSpPr>
          <p:spPr>
            <a:xfrm>
              <a:off x="5189648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2" name="object 6132"/>
            <p:cNvSpPr/>
            <p:nvPr/>
          </p:nvSpPr>
          <p:spPr>
            <a:xfrm>
              <a:off x="5189711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3" name="object 6133"/>
            <p:cNvSpPr/>
            <p:nvPr/>
          </p:nvSpPr>
          <p:spPr>
            <a:xfrm>
              <a:off x="5189749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4" name="object 6134"/>
            <p:cNvSpPr/>
            <p:nvPr/>
          </p:nvSpPr>
          <p:spPr>
            <a:xfrm>
              <a:off x="5189838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5" name="object 6135"/>
            <p:cNvSpPr/>
            <p:nvPr/>
          </p:nvSpPr>
          <p:spPr>
            <a:xfrm>
              <a:off x="5189914" y="42533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6" name="object 6136"/>
            <p:cNvSpPr/>
            <p:nvPr/>
          </p:nvSpPr>
          <p:spPr>
            <a:xfrm>
              <a:off x="5191980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7" name="object 6137"/>
            <p:cNvSpPr/>
            <p:nvPr/>
          </p:nvSpPr>
          <p:spPr>
            <a:xfrm>
              <a:off x="5192043" y="4239509"/>
              <a:ext cx="0" cy="14604"/>
            </a:xfrm>
            <a:custGeom>
              <a:avLst/>
              <a:gdLst/>
              <a:ahLst/>
              <a:cxnLst/>
              <a:rect l="l" t="t" r="r" b="b"/>
              <a:pathLst>
                <a:path h="14604">
                  <a:moveTo>
                    <a:pt x="0" y="1438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8" name="object 6138"/>
            <p:cNvSpPr/>
            <p:nvPr/>
          </p:nvSpPr>
          <p:spPr>
            <a:xfrm>
              <a:off x="5192322" y="425324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9" name="object 6139"/>
            <p:cNvSpPr/>
            <p:nvPr/>
          </p:nvSpPr>
          <p:spPr>
            <a:xfrm>
              <a:off x="5192360" y="42535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0" name="object 6140"/>
            <p:cNvSpPr/>
            <p:nvPr/>
          </p:nvSpPr>
          <p:spPr>
            <a:xfrm>
              <a:off x="5192411" y="42532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1" name="object 6141"/>
            <p:cNvSpPr/>
            <p:nvPr/>
          </p:nvSpPr>
          <p:spPr>
            <a:xfrm>
              <a:off x="5192512" y="42533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2" name="object 6142"/>
            <p:cNvSpPr/>
            <p:nvPr/>
          </p:nvSpPr>
          <p:spPr>
            <a:xfrm>
              <a:off x="5192537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3" name="object 6143"/>
            <p:cNvSpPr/>
            <p:nvPr/>
          </p:nvSpPr>
          <p:spPr>
            <a:xfrm>
              <a:off x="519255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4" name="object 6144"/>
            <p:cNvSpPr/>
            <p:nvPr/>
          </p:nvSpPr>
          <p:spPr>
            <a:xfrm>
              <a:off x="5194679" y="425319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5" name="object 6145"/>
            <p:cNvSpPr/>
            <p:nvPr/>
          </p:nvSpPr>
          <p:spPr>
            <a:xfrm>
              <a:off x="5194831" y="425314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6" name="object 6146"/>
            <p:cNvSpPr/>
            <p:nvPr/>
          </p:nvSpPr>
          <p:spPr>
            <a:xfrm>
              <a:off x="5194932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7" name="object 6147"/>
            <p:cNvSpPr/>
            <p:nvPr/>
          </p:nvSpPr>
          <p:spPr>
            <a:xfrm>
              <a:off x="5194971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8" name="object 6148"/>
            <p:cNvSpPr/>
            <p:nvPr/>
          </p:nvSpPr>
          <p:spPr>
            <a:xfrm>
              <a:off x="5195009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9" name="object 6149"/>
            <p:cNvSpPr/>
            <p:nvPr/>
          </p:nvSpPr>
          <p:spPr>
            <a:xfrm>
              <a:off x="5195034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0" name="object 6150"/>
            <p:cNvSpPr/>
            <p:nvPr/>
          </p:nvSpPr>
          <p:spPr>
            <a:xfrm>
              <a:off x="5194172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63" y="0"/>
                  </a:moveTo>
                  <a:lnTo>
                    <a:pt x="183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1" name="object 6151"/>
            <p:cNvSpPr/>
            <p:nvPr/>
          </p:nvSpPr>
          <p:spPr>
            <a:xfrm>
              <a:off x="5194261" y="425387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38" y="0"/>
                  </a:moveTo>
                  <a:lnTo>
                    <a:pt x="1812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2" name="object 6152"/>
            <p:cNvSpPr/>
            <p:nvPr/>
          </p:nvSpPr>
          <p:spPr>
            <a:xfrm>
              <a:off x="5195224" y="3321175"/>
              <a:ext cx="0" cy="932815"/>
            </a:xfrm>
            <a:custGeom>
              <a:avLst/>
              <a:gdLst/>
              <a:ahLst/>
              <a:cxnLst/>
              <a:rect l="l" t="t" r="r" b="b"/>
              <a:pathLst>
                <a:path h="932814">
                  <a:moveTo>
                    <a:pt x="0" y="93271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3" name="object 6153"/>
            <p:cNvSpPr/>
            <p:nvPr/>
          </p:nvSpPr>
          <p:spPr>
            <a:xfrm>
              <a:off x="519612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4" name="object 6154"/>
            <p:cNvSpPr/>
            <p:nvPr/>
          </p:nvSpPr>
          <p:spPr>
            <a:xfrm>
              <a:off x="5196162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5" name="object 6155"/>
            <p:cNvSpPr/>
            <p:nvPr/>
          </p:nvSpPr>
          <p:spPr>
            <a:xfrm>
              <a:off x="519620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6" name="object 6156"/>
            <p:cNvSpPr/>
            <p:nvPr/>
          </p:nvSpPr>
          <p:spPr>
            <a:xfrm>
              <a:off x="5196238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7" name="object 6157"/>
            <p:cNvSpPr/>
            <p:nvPr/>
          </p:nvSpPr>
          <p:spPr>
            <a:xfrm>
              <a:off x="5196275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8" name="object 6158"/>
            <p:cNvSpPr/>
            <p:nvPr/>
          </p:nvSpPr>
          <p:spPr>
            <a:xfrm>
              <a:off x="5196326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9" name="object 6159"/>
            <p:cNvSpPr/>
            <p:nvPr/>
          </p:nvSpPr>
          <p:spPr>
            <a:xfrm>
              <a:off x="519637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0" name="object 6160"/>
            <p:cNvSpPr/>
            <p:nvPr/>
          </p:nvSpPr>
          <p:spPr>
            <a:xfrm>
              <a:off x="519641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1" name="object 6161"/>
            <p:cNvSpPr/>
            <p:nvPr/>
          </p:nvSpPr>
          <p:spPr>
            <a:xfrm>
              <a:off x="5196491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2" name="object 6162"/>
            <p:cNvSpPr/>
            <p:nvPr/>
          </p:nvSpPr>
          <p:spPr>
            <a:xfrm>
              <a:off x="519655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3" name="object 6163"/>
            <p:cNvSpPr/>
            <p:nvPr/>
          </p:nvSpPr>
          <p:spPr>
            <a:xfrm>
              <a:off x="519661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4" name="object 6164"/>
            <p:cNvSpPr/>
            <p:nvPr/>
          </p:nvSpPr>
          <p:spPr>
            <a:xfrm>
              <a:off x="5196656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5" name="object 6165"/>
            <p:cNvSpPr/>
            <p:nvPr/>
          </p:nvSpPr>
          <p:spPr>
            <a:xfrm>
              <a:off x="519669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6" name="object 6166"/>
            <p:cNvSpPr/>
            <p:nvPr/>
          </p:nvSpPr>
          <p:spPr>
            <a:xfrm>
              <a:off x="519677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7" name="object 6167"/>
            <p:cNvSpPr/>
            <p:nvPr/>
          </p:nvSpPr>
          <p:spPr>
            <a:xfrm>
              <a:off x="519683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8" name="object 6168"/>
            <p:cNvSpPr/>
            <p:nvPr/>
          </p:nvSpPr>
          <p:spPr>
            <a:xfrm>
              <a:off x="519703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9" name="object 6169"/>
            <p:cNvSpPr/>
            <p:nvPr/>
          </p:nvSpPr>
          <p:spPr>
            <a:xfrm>
              <a:off x="519709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0" name="object 6170"/>
            <p:cNvSpPr/>
            <p:nvPr/>
          </p:nvSpPr>
          <p:spPr>
            <a:xfrm>
              <a:off x="5197239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1" name="object 6171"/>
            <p:cNvSpPr/>
            <p:nvPr/>
          </p:nvSpPr>
          <p:spPr>
            <a:xfrm>
              <a:off x="5197353" y="425261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39"/>
                  </a:moveTo>
                  <a:lnTo>
                    <a:pt x="887" y="63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2" name="object 6172"/>
            <p:cNvSpPr/>
            <p:nvPr/>
          </p:nvSpPr>
          <p:spPr>
            <a:xfrm>
              <a:off x="519741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3" name="object 6173"/>
            <p:cNvSpPr/>
            <p:nvPr/>
          </p:nvSpPr>
          <p:spPr>
            <a:xfrm>
              <a:off x="519745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4" name="object 6174"/>
            <p:cNvSpPr/>
            <p:nvPr/>
          </p:nvSpPr>
          <p:spPr>
            <a:xfrm>
              <a:off x="5197568" y="4248611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278"/>
                  </a:moveTo>
                  <a:lnTo>
                    <a:pt x="0" y="0"/>
                  </a:lnTo>
                </a:path>
                <a:path h="5714">
                  <a:moveTo>
                    <a:pt x="0" y="5278"/>
                  </a:moveTo>
                  <a:lnTo>
                    <a:pt x="0" y="526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5" name="object 6175"/>
            <p:cNvSpPr/>
            <p:nvPr/>
          </p:nvSpPr>
          <p:spPr>
            <a:xfrm>
              <a:off x="5197657" y="425296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2"/>
                  </a:moveTo>
                  <a:lnTo>
                    <a:pt x="887" y="46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6" name="object 6176"/>
            <p:cNvSpPr/>
            <p:nvPr/>
          </p:nvSpPr>
          <p:spPr>
            <a:xfrm>
              <a:off x="519772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7" name="object 6177"/>
            <p:cNvSpPr/>
            <p:nvPr/>
          </p:nvSpPr>
          <p:spPr>
            <a:xfrm>
              <a:off x="5197733" y="4174733"/>
              <a:ext cx="0" cy="79375"/>
            </a:xfrm>
            <a:custGeom>
              <a:avLst/>
              <a:gdLst/>
              <a:ahLst/>
              <a:cxnLst/>
              <a:rect l="l" t="t" r="r" b="b"/>
              <a:pathLst>
                <a:path h="79375">
                  <a:moveTo>
                    <a:pt x="0" y="79156"/>
                  </a:moveTo>
                  <a:lnTo>
                    <a:pt x="0" y="79144"/>
                  </a:lnTo>
                </a:path>
                <a:path h="79375">
                  <a:moveTo>
                    <a:pt x="0" y="7915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8" name="object 6178"/>
            <p:cNvSpPr/>
            <p:nvPr/>
          </p:nvSpPr>
          <p:spPr>
            <a:xfrm>
              <a:off x="519984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9" name="object 6179"/>
            <p:cNvSpPr/>
            <p:nvPr/>
          </p:nvSpPr>
          <p:spPr>
            <a:xfrm>
              <a:off x="519986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0" name="object 6180"/>
            <p:cNvSpPr/>
            <p:nvPr/>
          </p:nvSpPr>
          <p:spPr>
            <a:xfrm>
              <a:off x="5199887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1" name="object 6181"/>
            <p:cNvSpPr/>
            <p:nvPr/>
          </p:nvSpPr>
          <p:spPr>
            <a:xfrm>
              <a:off x="519993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2" name="object 6182"/>
            <p:cNvSpPr/>
            <p:nvPr/>
          </p:nvSpPr>
          <p:spPr>
            <a:xfrm>
              <a:off x="5199989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3" name="object 6183"/>
            <p:cNvSpPr/>
            <p:nvPr/>
          </p:nvSpPr>
          <p:spPr>
            <a:xfrm>
              <a:off x="5200078" y="42534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4" name="object 6184"/>
            <p:cNvSpPr/>
            <p:nvPr/>
          </p:nvSpPr>
          <p:spPr>
            <a:xfrm>
              <a:off x="5200217" y="42532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5" name="object 6185"/>
            <p:cNvSpPr/>
            <p:nvPr/>
          </p:nvSpPr>
          <p:spPr>
            <a:xfrm>
              <a:off x="520030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6" name="object 6186"/>
            <p:cNvSpPr/>
            <p:nvPr/>
          </p:nvSpPr>
          <p:spPr>
            <a:xfrm>
              <a:off x="5200331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7" name="object 6187"/>
            <p:cNvSpPr/>
            <p:nvPr/>
          </p:nvSpPr>
          <p:spPr>
            <a:xfrm>
              <a:off x="5200432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8" name="object 6188"/>
            <p:cNvSpPr/>
            <p:nvPr/>
          </p:nvSpPr>
          <p:spPr>
            <a:xfrm>
              <a:off x="5200509" y="4250637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26"/>
                  </a:moveTo>
                  <a:lnTo>
                    <a:pt x="887" y="1626"/>
                  </a:lnTo>
                </a:path>
              </a:pathLst>
            </a:custGeom>
            <a:ln w="3253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9" name="object 6189"/>
            <p:cNvSpPr/>
            <p:nvPr/>
          </p:nvSpPr>
          <p:spPr>
            <a:xfrm>
              <a:off x="5202447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0" name="object 6190"/>
            <p:cNvSpPr/>
            <p:nvPr/>
          </p:nvSpPr>
          <p:spPr>
            <a:xfrm>
              <a:off x="520254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1" name="object 6191"/>
            <p:cNvSpPr/>
            <p:nvPr/>
          </p:nvSpPr>
          <p:spPr>
            <a:xfrm>
              <a:off x="5202587" y="42536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2" name="object 6192"/>
            <p:cNvSpPr/>
            <p:nvPr/>
          </p:nvSpPr>
          <p:spPr>
            <a:xfrm>
              <a:off x="5202777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3" name="object 6193"/>
            <p:cNvSpPr/>
            <p:nvPr/>
          </p:nvSpPr>
          <p:spPr>
            <a:xfrm>
              <a:off x="5202827" y="42535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4" name="object 6194"/>
            <p:cNvSpPr/>
            <p:nvPr/>
          </p:nvSpPr>
          <p:spPr>
            <a:xfrm>
              <a:off x="5202878" y="425315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5" name="object 6195"/>
            <p:cNvSpPr/>
            <p:nvPr/>
          </p:nvSpPr>
          <p:spPr>
            <a:xfrm>
              <a:off x="5202929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6" name="object 6196"/>
            <p:cNvSpPr/>
            <p:nvPr/>
          </p:nvSpPr>
          <p:spPr>
            <a:xfrm>
              <a:off x="5202967" y="4250460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715"/>
                  </a:moveTo>
                  <a:lnTo>
                    <a:pt x="887" y="1715"/>
                  </a:lnTo>
                </a:path>
              </a:pathLst>
            </a:custGeom>
            <a:ln w="3430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7" name="object 6197"/>
            <p:cNvSpPr/>
            <p:nvPr/>
          </p:nvSpPr>
          <p:spPr>
            <a:xfrm>
              <a:off x="5203144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8" name="object 6198"/>
            <p:cNvSpPr/>
            <p:nvPr/>
          </p:nvSpPr>
          <p:spPr>
            <a:xfrm>
              <a:off x="520514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9" name="object 6199"/>
            <p:cNvSpPr/>
            <p:nvPr/>
          </p:nvSpPr>
          <p:spPr>
            <a:xfrm>
              <a:off x="520522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0" name="object 6200"/>
            <p:cNvSpPr/>
            <p:nvPr/>
          </p:nvSpPr>
          <p:spPr>
            <a:xfrm>
              <a:off x="520523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1" name="object 6201"/>
            <p:cNvSpPr/>
            <p:nvPr/>
          </p:nvSpPr>
          <p:spPr>
            <a:xfrm>
              <a:off x="5205425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2" name="object 6202"/>
            <p:cNvSpPr/>
            <p:nvPr/>
          </p:nvSpPr>
          <p:spPr>
            <a:xfrm>
              <a:off x="520550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3" name="object 6203"/>
            <p:cNvSpPr/>
            <p:nvPr/>
          </p:nvSpPr>
          <p:spPr>
            <a:xfrm>
              <a:off x="5205514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4" name="object 6204"/>
            <p:cNvSpPr/>
            <p:nvPr/>
          </p:nvSpPr>
          <p:spPr>
            <a:xfrm>
              <a:off x="5205616" y="42534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5" name="object 6205"/>
            <p:cNvSpPr/>
            <p:nvPr/>
          </p:nvSpPr>
          <p:spPr>
            <a:xfrm>
              <a:off x="5207846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6" name="object 6206"/>
            <p:cNvSpPr/>
            <p:nvPr/>
          </p:nvSpPr>
          <p:spPr>
            <a:xfrm>
              <a:off x="5207985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7" name="object 6207"/>
            <p:cNvSpPr/>
            <p:nvPr/>
          </p:nvSpPr>
          <p:spPr>
            <a:xfrm>
              <a:off x="5208087" y="425261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39"/>
                  </a:moveTo>
                  <a:lnTo>
                    <a:pt x="887" y="63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8" name="object 6208"/>
            <p:cNvSpPr/>
            <p:nvPr/>
          </p:nvSpPr>
          <p:spPr>
            <a:xfrm>
              <a:off x="5208176" y="425311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9" name="object 6209"/>
            <p:cNvSpPr/>
            <p:nvPr/>
          </p:nvSpPr>
          <p:spPr>
            <a:xfrm>
              <a:off x="5208277" y="4237661"/>
              <a:ext cx="0" cy="16510"/>
            </a:xfrm>
            <a:custGeom>
              <a:avLst/>
              <a:gdLst/>
              <a:ahLst/>
              <a:cxnLst/>
              <a:rect l="l" t="t" r="r" b="b"/>
              <a:pathLst>
                <a:path h="16510">
                  <a:moveTo>
                    <a:pt x="0" y="1622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0" name="object 6210"/>
            <p:cNvSpPr/>
            <p:nvPr/>
          </p:nvSpPr>
          <p:spPr>
            <a:xfrm>
              <a:off x="5210520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1" name="object 6211"/>
            <p:cNvSpPr/>
            <p:nvPr/>
          </p:nvSpPr>
          <p:spPr>
            <a:xfrm>
              <a:off x="521064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2" name="object 6212"/>
            <p:cNvSpPr/>
            <p:nvPr/>
          </p:nvSpPr>
          <p:spPr>
            <a:xfrm>
              <a:off x="5210735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3" name="object 6213"/>
            <p:cNvSpPr/>
            <p:nvPr/>
          </p:nvSpPr>
          <p:spPr>
            <a:xfrm>
              <a:off x="5210761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4" name="object 6214"/>
            <p:cNvSpPr/>
            <p:nvPr/>
          </p:nvSpPr>
          <p:spPr>
            <a:xfrm>
              <a:off x="521077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5" name="object 6215"/>
            <p:cNvSpPr/>
            <p:nvPr/>
          </p:nvSpPr>
          <p:spPr>
            <a:xfrm>
              <a:off x="5210811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6" name="object 6216"/>
            <p:cNvSpPr/>
            <p:nvPr/>
          </p:nvSpPr>
          <p:spPr>
            <a:xfrm>
              <a:off x="5210913" y="4251219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35"/>
                  </a:moveTo>
                  <a:lnTo>
                    <a:pt x="887" y="133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7" name="object 6217"/>
            <p:cNvSpPr/>
            <p:nvPr/>
          </p:nvSpPr>
          <p:spPr>
            <a:xfrm>
              <a:off x="521311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8" name="object 6218"/>
            <p:cNvSpPr/>
            <p:nvPr/>
          </p:nvSpPr>
          <p:spPr>
            <a:xfrm>
              <a:off x="5213295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9" name="object 6219"/>
            <p:cNvSpPr/>
            <p:nvPr/>
          </p:nvSpPr>
          <p:spPr>
            <a:xfrm>
              <a:off x="5213397" y="4243852"/>
              <a:ext cx="0" cy="10160"/>
            </a:xfrm>
            <a:custGeom>
              <a:avLst/>
              <a:gdLst/>
              <a:ahLst/>
              <a:cxnLst/>
              <a:rect l="l" t="t" r="r" b="b"/>
              <a:pathLst>
                <a:path h="10160">
                  <a:moveTo>
                    <a:pt x="0" y="1003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0" name="object 6220"/>
            <p:cNvSpPr/>
            <p:nvPr/>
          </p:nvSpPr>
          <p:spPr>
            <a:xfrm>
              <a:off x="5213485" y="425272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82"/>
                  </a:moveTo>
                  <a:lnTo>
                    <a:pt x="887" y="5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1" name="object 6221"/>
            <p:cNvSpPr/>
            <p:nvPr/>
          </p:nvSpPr>
          <p:spPr>
            <a:xfrm>
              <a:off x="521353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2" name="object 6222"/>
            <p:cNvSpPr/>
            <p:nvPr/>
          </p:nvSpPr>
          <p:spPr>
            <a:xfrm>
              <a:off x="5213587" y="42533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3" name="object 6223"/>
            <p:cNvSpPr/>
            <p:nvPr/>
          </p:nvSpPr>
          <p:spPr>
            <a:xfrm>
              <a:off x="5215779" y="425289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0"/>
                  </a:moveTo>
                  <a:lnTo>
                    <a:pt x="887" y="50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4" name="object 6224"/>
            <p:cNvSpPr/>
            <p:nvPr/>
          </p:nvSpPr>
          <p:spPr>
            <a:xfrm>
              <a:off x="5216033" y="425297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55"/>
                  </a:moveTo>
                  <a:lnTo>
                    <a:pt x="887" y="45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5" name="object 6225"/>
            <p:cNvSpPr/>
            <p:nvPr/>
          </p:nvSpPr>
          <p:spPr>
            <a:xfrm>
              <a:off x="5216109" y="42536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6" name="object 6226"/>
            <p:cNvSpPr/>
            <p:nvPr/>
          </p:nvSpPr>
          <p:spPr>
            <a:xfrm>
              <a:off x="5216223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7" name="object 6227"/>
            <p:cNvSpPr/>
            <p:nvPr/>
          </p:nvSpPr>
          <p:spPr>
            <a:xfrm>
              <a:off x="5218415" y="42535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8" name="object 6228"/>
            <p:cNvSpPr/>
            <p:nvPr/>
          </p:nvSpPr>
          <p:spPr>
            <a:xfrm>
              <a:off x="5218605" y="425302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9" name="object 6229"/>
            <p:cNvSpPr/>
            <p:nvPr/>
          </p:nvSpPr>
          <p:spPr>
            <a:xfrm>
              <a:off x="5218694" y="42533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0" name="object 6230"/>
            <p:cNvSpPr/>
            <p:nvPr/>
          </p:nvSpPr>
          <p:spPr>
            <a:xfrm>
              <a:off x="521874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1" name="object 6231"/>
            <p:cNvSpPr/>
            <p:nvPr/>
          </p:nvSpPr>
          <p:spPr>
            <a:xfrm>
              <a:off x="5218795" y="425305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7"/>
                  </a:moveTo>
                  <a:lnTo>
                    <a:pt x="887" y="41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2" name="object 6232"/>
            <p:cNvSpPr/>
            <p:nvPr/>
          </p:nvSpPr>
          <p:spPr>
            <a:xfrm>
              <a:off x="5221038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3" name="object 6233"/>
            <p:cNvSpPr/>
            <p:nvPr/>
          </p:nvSpPr>
          <p:spPr>
            <a:xfrm>
              <a:off x="5221089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4" name="object 6234"/>
            <p:cNvSpPr/>
            <p:nvPr/>
          </p:nvSpPr>
          <p:spPr>
            <a:xfrm>
              <a:off x="5221254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5" name="object 6235"/>
            <p:cNvSpPr/>
            <p:nvPr/>
          </p:nvSpPr>
          <p:spPr>
            <a:xfrm>
              <a:off x="5221317" y="42535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6" name="object 6236"/>
            <p:cNvSpPr/>
            <p:nvPr/>
          </p:nvSpPr>
          <p:spPr>
            <a:xfrm>
              <a:off x="5221431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7" name="object 6237"/>
            <p:cNvSpPr/>
            <p:nvPr/>
          </p:nvSpPr>
          <p:spPr>
            <a:xfrm>
              <a:off x="5223636" y="425319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8" name="object 6238"/>
            <p:cNvSpPr/>
            <p:nvPr/>
          </p:nvSpPr>
          <p:spPr>
            <a:xfrm>
              <a:off x="522370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9" name="object 6239"/>
            <p:cNvSpPr/>
            <p:nvPr/>
          </p:nvSpPr>
          <p:spPr>
            <a:xfrm>
              <a:off x="522375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0" name="object 6240"/>
            <p:cNvSpPr/>
            <p:nvPr/>
          </p:nvSpPr>
          <p:spPr>
            <a:xfrm>
              <a:off x="522381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1" name="object 6241"/>
            <p:cNvSpPr/>
            <p:nvPr/>
          </p:nvSpPr>
          <p:spPr>
            <a:xfrm>
              <a:off x="5223915" y="42536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2" name="object 6242"/>
            <p:cNvSpPr/>
            <p:nvPr/>
          </p:nvSpPr>
          <p:spPr>
            <a:xfrm>
              <a:off x="5223953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3" name="object 6243"/>
            <p:cNvSpPr/>
            <p:nvPr/>
          </p:nvSpPr>
          <p:spPr>
            <a:xfrm>
              <a:off x="5224004" y="42534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4" name="object 6244"/>
            <p:cNvSpPr/>
            <p:nvPr/>
          </p:nvSpPr>
          <p:spPr>
            <a:xfrm>
              <a:off x="522406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5" name="object 6245"/>
            <p:cNvSpPr/>
            <p:nvPr/>
          </p:nvSpPr>
          <p:spPr>
            <a:xfrm>
              <a:off x="5224105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6" name="object 6246"/>
            <p:cNvSpPr/>
            <p:nvPr/>
          </p:nvSpPr>
          <p:spPr>
            <a:xfrm>
              <a:off x="522413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7" name="object 6247"/>
            <p:cNvSpPr/>
            <p:nvPr/>
          </p:nvSpPr>
          <p:spPr>
            <a:xfrm>
              <a:off x="5226235" y="42535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8" name="object 6248"/>
            <p:cNvSpPr/>
            <p:nvPr/>
          </p:nvSpPr>
          <p:spPr>
            <a:xfrm>
              <a:off x="5226285" y="4251611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39"/>
                  </a:moveTo>
                  <a:lnTo>
                    <a:pt x="887" y="113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9" name="object 6249"/>
            <p:cNvSpPr/>
            <p:nvPr/>
          </p:nvSpPr>
          <p:spPr>
            <a:xfrm>
              <a:off x="5226640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0" name="object 6250"/>
            <p:cNvSpPr/>
            <p:nvPr/>
          </p:nvSpPr>
          <p:spPr>
            <a:xfrm>
              <a:off x="5226716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1" name="object 6251"/>
            <p:cNvSpPr/>
            <p:nvPr/>
          </p:nvSpPr>
          <p:spPr>
            <a:xfrm>
              <a:off x="5226817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2" name="object 6252"/>
            <p:cNvSpPr/>
            <p:nvPr/>
          </p:nvSpPr>
          <p:spPr>
            <a:xfrm>
              <a:off x="522887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3" name="object 6253"/>
            <p:cNvSpPr/>
            <p:nvPr/>
          </p:nvSpPr>
          <p:spPr>
            <a:xfrm>
              <a:off x="5228934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4" name="object 6254"/>
            <p:cNvSpPr/>
            <p:nvPr/>
          </p:nvSpPr>
          <p:spPr>
            <a:xfrm>
              <a:off x="5228959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5" name="object 6255"/>
            <p:cNvSpPr/>
            <p:nvPr/>
          </p:nvSpPr>
          <p:spPr>
            <a:xfrm>
              <a:off x="522899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6" name="object 6256"/>
            <p:cNvSpPr/>
            <p:nvPr/>
          </p:nvSpPr>
          <p:spPr>
            <a:xfrm>
              <a:off x="5229086" y="42533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7" name="object 6257"/>
            <p:cNvSpPr/>
            <p:nvPr/>
          </p:nvSpPr>
          <p:spPr>
            <a:xfrm>
              <a:off x="5229111" y="42532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8" name="object 6258"/>
            <p:cNvSpPr/>
            <p:nvPr/>
          </p:nvSpPr>
          <p:spPr>
            <a:xfrm>
              <a:off x="5229225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9" name="object 6259"/>
            <p:cNvSpPr/>
            <p:nvPr/>
          </p:nvSpPr>
          <p:spPr>
            <a:xfrm>
              <a:off x="5229251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0" name="object 6260"/>
            <p:cNvSpPr/>
            <p:nvPr/>
          </p:nvSpPr>
          <p:spPr>
            <a:xfrm>
              <a:off x="5229314" y="42534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1" name="object 6261"/>
            <p:cNvSpPr/>
            <p:nvPr/>
          </p:nvSpPr>
          <p:spPr>
            <a:xfrm>
              <a:off x="5231493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2" name="object 6262"/>
            <p:cNvSpPr/>
            <p:nvPr/>
          </p:nvSpPr>
          <p:spPr>
            <a:xfrm>
              <a:off x="5231557" y="42536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3" name="object 6263"/>
            <p:cNvSpPr/>
            <p:nvPr/>
          </p:nvSpPr>
          <p:spPr>
            <a:xfrm>
              <a:off x="5231658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4" name="object 6264"/>
            <p:cNvSpPr/>
            <p:nvPr/>
          </p:nvSpPr>
          <p:spPr>
            <a:xfrm>
              <a:off x="5231722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5" name="object 6265"/>
            <p:cNvSpPr/>
            <p:nvPr/>
          </p:nvSpPr>
          <p:spPr>
            <a:xfrm>
              <a:off x="523178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6" name="object 6266"/>
            <p:cNvSpPr/>
            <p:nvPr/>
          </p:nvSpPr>
          <p:spPr>
            <a:xfrm>
              <a:off x="5230936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" y="0"/>
                  </a:moveTo>
                  <a:lnTo>
                    <a:pt x="1786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7" name="object 6267"/>
            <p:cNvSpPr/>
            <p:nvPr/>
          </p:nvSpPr>
          <p:spPr>
            <a:xfrm>
              <a:off x="5231874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8" name="object 6268"/>
            <p:cNvSpPr/>
            <p:nvPr/>
          </p:nvSpPr>
          <p:spPr>
            <a:xfrm>
              <a:off x="523191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9" name="object 6269"/>
            <p:cNvSpPr/>
            <p:nvPr/>
          </p:nvSpPr>
          <p:spPr>
            <a:xfrm>
              <a:off x="5231924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0" name="object 6270"/>
            <p:cNvSpPr/>
            <p:nvPr/>
          </p:nvSpPr>
          <p:spPr>
            <a:xfrm>
              <a:off x="523195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1" name="object 6271"/>
            <p:cNvSpPr/>
            <p:nvPr/>
          </p:nvSpPr>
          <p:spPr>
            <a:xfrm>
              <a:off x="5232026" y="42536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2" name="object 6272"/>
            <p:cNvSpPr/>
            <p:nvPr/>
          </p:nvSpPr>
          <p:spPr>
            <a:xfrm>
              <a:off x="5232127" y="4250738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76"/>
                  </a:moveTo>
                  <a:lnTo>
                    <a:pt x="887" y="157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3" name="object 6273"/>
            <p:cNvSpPr/>
            <p:nvPr/>
          </p:nvSpPr>
          <p:spPr>
            <a:xfrm>
              <a:off x="523409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4" name="object 6274"/>
            <p:cNvSpPr/>
            <p:nvPr/>
          </p:nvSpPr>
          <p:spPr>
            <a:xfrm>
              <a:off x="523424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5" name="object 6275"/>
            <p:cNvSpPr/>
            <p:nvPr/>
          </p:nvSpPr>
          <p:spPr>
            <a:xfrm>
              <a:off x="5233445" y="425386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25" y="0"/>
                  </a:moveTo>
                  <a:lnTo>
                    <a:pt x="1799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6" name="object 6276"/>
            <p:cNvSpPr/>
            <p:nvPr/>
          </p:nvSpPr>
          <p:spPr>
            <a:xfrm>
              <a:off x="523437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7" name="object 6277"/>
            <p:cNvSpPr/>
            <p:nvPr/>
          </p:nvSpPr>
          <p:spPr>
            <a:xfrm>
              <a:off x="5234434" y="425282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1"/>
                  </a:moveTo>
                  <a:lnTo>
                    <a:pt x="887" y="5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8" name="object 6278"/>
            <p:cNvSpPr/>
            <p:nvPr/>
          </p:nvSpPr>
          <p:spPr>
            <a:xfrm>
              <a:off x="5234459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9" name="object 6279"/>
            <p:cNvSpPr/>
            <p:nvPr/>
          </p:nvSpPr>
          <p:spPr>
            <a:xfrm>
              <a:off x="5234560" y="425316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0" name="object 6280"/>
            <p:cNvSpPr/>
            <p:nvPr/>
          </p:nvSpPr>
          <p:spPr>
            <a:xfrm>
              <a:off x="5234624" y="42536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1" name="object 6281"/>
            <p:cNvSpPr/>
            <p:nvPr/>
          </p:nvSpPr>
          <p:spPr>
            <a:xfrm>
              <a:off x="5234763" y="42535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2" name="object 6282"/>
            <p:cNvSpPr/>
            <p:nvPr/>
          </p:nvSpPr>
          <p:spPr>
            <a:xfrm>
              <a:off x="5236740" y="425304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3" name="object 6283"/>
            <p:cNvSpPr/>
            <p:nvPr/>
          </p:nvSpPr>
          <p:spPr>
            <a:xfrm>
              <a:off x="5236804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4" name="object 6284"/>
            <p:cNvSpPr/>
            <p:nvPr/>
          </p:nvSpPr>
          <p:spPr>
            <a:xfrm>
              <a:off x="523701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5" name="object 6285"/>
            <p:cNvSpPr/>
            <p:nvPr/>
          </p:nvSpPr>
          <p:spPr>
            <a:xfrm>
              <a:off x="5237082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6" name="object 6286"/>
            <p:cNvSpPr/>
            <p:nvPr/>
          </p:nvSpPr>
          <p:spPr>
            <a:xfrm>
              <a:off x="5237107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7" name="object 6287"/>
            <p:cNvSpPr/>
            <p:nvPr/>
          </p:nvSpPr>
          <p:spPr>
            <a:xfrm>
              <a:off x="5237209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8" name="object 6288"/>
            <p:cNvSpPr/>
            <p:nvPr/>
          </p:nvSpPr>
          <p:spPr>
            <a:xfrm>
              <a:off x="5237234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9" name="object 6289"/>
            <p:cNvSpPr/>
            <p:nvPr/>
          </p:nvSpPr>
          <p:spPr>
            <a:xfrm>
              <a:off x="5237336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0" name="object 6290"/>
            <p:cNvSpPr/>
            <p:nvPr/>
          </p:nvSpPr>
          <p:spPr>
            <a:xfrm>
              <a:off x="523938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1" name="object 6291"/>
            <p:cNvSpPr/>
            <p:nvPr/>
          </p:nvSpPr>
          <p:spPr>
            <a:xfrm>
              <a:off x="523946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2" name="object 6292"/>
            <p:cNvSpPr/>
            <p:nvPr/>
          </p:nvSpPr>
          <p:spPr>
            <a:xfrm>
              <a:off x="5239490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3" name="object 6293"/>
            <p:cNvSpPr/>
            <p:nvPr/>
          </p:nvSpPr>
          <p:spPr>
            <a:xfrm>
              <a:off x="5239680" y="4245257"/>
              <a:ext cx="0" cy="8890"/>
            </a:xfrm>
            <a:custGeom>
              <a:avLst/>
              <a:gdLst/>
              <a:ahLst/>
              <a:cxnLst/>
              <a:rect l="l" t="t" r="r" b="b"/>
              <a:pathLst>
                <a:path h="8889">
                  <a:moveTo>
                    <a:pt x="0" y="863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4" name="object 6294"/>
            <p:cNvSpPr/>
            <p:nvPr/>
          </p:nvSpPr>
          <p:spPr>
            <a:xfrm>
              <a:off x="5239769" y="425301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6"/>
                  </a:moveTo>
                  <a:lnTo>
                    <a:pt x="887" y="43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5" name="object 6295"/>
            <p:cNvSpPr/>
            <p:nvPr/>
          </p:nvSpPr>
          <p:spPr>
            <a:xfrm>
              <a:off x="5239871" y="425271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88"/>
                  </a:moveTo>
                  <a:lnTo>
                    <a:pt x="887" y="5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6" name="object 6296"/>
            <p:cNvSpPr/>
            <p:nvPr/>
          </p:nvSpPr>
          <p:spPr>
            <a:xfrm>
              <a:off x="5239921" y="42535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7" name="object 6297"/>
            <p:cNvSpPr/>
            <p:nvPr/>
          </p:nvSpPr>
          <p:spPr>
            <a:xfrm>
              <a:off x="524091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8" name="object 6298"/>
            <p:cNvSpPr/>
            <p:nvPr/>
          </p:nvSpPr>
          <p:spPr>
            <a:xfrm>
              <a:off x="524217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9" name="object 6299"/>
            <p:cNvSpPr/>
            <p:nvPr/>
          </p:nvSpPr>
          <p:spPr>
            <a:xfrm>
              <a:off x="5242329" y="425292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1"/>
                  </a:moveTo>
                  <a:lnTo>
                    <a:pt x="887" y="48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0" name="object 6300"/>
            <p:cNvSpPr/>
            <p:nvPr/>
          </p:nvSpPr>
          <p:spPr>
            <a:xfrm>
              <a:off x="5242443" y="42534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1" name="object 6301"/>
            <p:cNvSpPr/>
            <p:nvPr/>
          </p:nvSpPr>
          <p:spPr>
            <a:xfrm>
              <a:off x="5242494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2" name="object 6302"/>
            <p:cNvSpPr/>
            <p:nvPr/>
          </p:nvSpPr>
          <p:spPr>
            <a:xfrm>
              <a:off x="5242506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3" name="object 6303"/>
            <p:cNvSpPr/>
            <p:nvPr/>
          </p:nvSpPr>
          <p:spPr>
            <a:xfrm>
              <a:off x="5241657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25" y="0"/>
                  </a:moveTo>
                  <a:lnTo>
                    <a:pt x="1799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4" name="object 6304"/>
            <p:cNvSpPr/>
            <p:nvPr/>
          </p:nvSpPr>
          <p:spPr>
            <a:xfrm>
              <a:off x="524464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5" name="object 6305"/>
            <p:cNvSpPr/>
            <p:nvPr/>
          </p:nvSpPr>
          <p:spPr>
            <a:xfrm>
              <a:off x="5244762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6" name="object 6306"/>
            <p:cNvSpPr/>
            <p:nvPr/>
          </p:nvSpPr>
          <p:spPr>
            <a:xfrm>
              <a:off x="5244889" y="425139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46"/>
                  </a:moveTo>
                  <a:lnTo>
                    <a:pt x="887" y="124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7" name="object 6307"/>
            <p:cNvSpPr/>
            <p:nvPr/>
          </p:nvSpPr>
          <p:spPr>
            <a:xfrm>
              <a:off x="5244990" y="425257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58"/>
                  </a:moveTo>
                  <a:lnTo>
                    <a:pt x="887" y="65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8" name="object 6308"/>
            <p:cNvSpPr/>
            <p:nvPr/>
          </p:nvSpPr>
          <p:spPr>
            <a:xfrm>
              <a:off x="5245079" y="425177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57"/>
                  </a:moveTo>
                  <a:lnTo>
                    <a:pt x="887" y="105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9" name="object 6309"/>
            <p:cNvSpPr/>
            <p:nvPr/>
          </p:nvSpPr>
          <p:spPr>
            <a:xfrm>
              <a:off x="5245180" y="425319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0" name="object 6310"/>
            <p:cNvSpPr/>
            <p:nvPr/>
          </p:nvSpPr>
          <p:spPr>
            <a:xfrm>
              <a:off x="5247220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1" name="object 6311"/>
            <p:cNvSpPr/>
            <p:nvPr/>
          </p:nvSpPr>
          <p:spPr>
            <a:xfrm>
              <a:off x="5247335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2" name="object 6312"/>
            <p:cNvSpPr/>
            <p:nvPr/>
          </p:nvSpPr>
          <p:spPr>
            <a:xfrm>
              <a:off x="5247373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3" name="object 6313"/>
            <p:cNvSpPr/>
            <p:nvPr/>
          </p:nvSpPr>
          <p:spPr>
            <a:xfrm>
              <a:off x="5247537" y="42535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4" name="object 6314"/>
            <p:cNvSpPr/>
            <p:nvPr/>
          </p:nvSpPr>
          <p:spPr>
            <a:xfrm>
              <a:off x="5247639" y="42534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5" name="object 6315"/>
            <p:cNvSpPr/>
            <p:nvPr/>
          </p:nvSpPr>
          <p:spPr>
            <a:xfrm>
              <a:off x="5247727" y="42535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6" name="object 6316"/>
            <p:cNvSpPr/>
            <p:nvPr/>
          </p:nvSpPr>
          <p:spPr>
            <a:xfrm>
              <a:off x="5247804" y="42535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7" name="object 6317"/>
            <p:cNvSpPr/>
            <p:nvPr/>
          </p:nvSpPr>
          <p:spPr>
            <a:xfrm>
              <a:off x="524986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8" name="object 6318"/>
            <p:cNvSpPr/>
            <p:nvPr/>
          </p:nvSpPr>
          <p:spPr>
            <a:xfrm>
              <a:off x="5250199" y="425234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72"/>
                  </a:moveTo>
                  <a:lnTo>
                    <a:pt x="887" y="77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9" name="object 6319"/>
            <p:cNvSpPr/>
            <p:nvPr/>
          </p:nvSpPr>
          <p:spPr>
            <a:xfrm>
              <a:off x="5250287" y="4251498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96"/>
                  </a:moveTo>
                  <a:lnTo>
                    <a:pt x="887" y="119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0" name="object 6320"/>
            <p:cNvSpPr/>
            <p:nvPr/>
          </p:nvSpPr>
          <p:spPr>
            <a:xfrm>
              <a:off x="5250389" y="4250637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26"/>
                  </a:moveTo>
                  <a:lnTo>
                    <a:pt x="887" y="1626"/>
                  </a:lnTo>
                </a:path>
              </a:pathLst>
            </a:custGeom>
            <a:ln w="3253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1" name="object 6321"/>
            <p:cNvSpPr/>
            <p:nvPr/>
          </p:nvSpPr>
          <p:spPr>
            <a:xfrm>
              <a:off x="5250478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2" name="object 6322"/>
            <p:cNvSpPr/>
            <p:nvPr/>
          </p:nvSpPr>
          <p:spPr>
            <a:xfrm>
              <a:off x="5252594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3" name="object 6323"/>
            <p:cNvSpPr/>
            <p:nvPr/>
          </p:nvSpPr>
          <p:spPr>
            <a:xfrm>
              <a:off x="525279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4" name="object 6324"/>
            <p:cNvSpPr/>
            <p:nvPr/>
          </p:nvSpPr>
          <p:spPr>
            <a:xfrm>
              <a:off x="5252847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5" name="object 6325"/>
            <p:cNvSpPr/>
            <p:nvPr/>
          </p:nvSpPr>
          <p:spPr>
            <a:xfrm>
              <a:off x="525287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6" name="object 6326"/>
            <p:cNvSpPr/>
            <p:nvPr/>
          </p:nvSpPr>
          <p:spPr>
            <a:xfrm>
              <a:off x="5252936" y="42535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7" name="object 6327"/>
            <p:cNvSpPr/>
            <p:nvPr/>
          </p:nvSpPr>
          <p:spPr>
            <a:xfrm>
              <a:off x="5253038" y="425311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8" name="object 6328"/>
            <p:cNvSpPr/>
            <p:nvPr/>
          </p:nvSpPr>
          <p:spPr>
            <a:xfrm>
              <a:off x="525310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9" name="object 6329"/>
            <p:cNvSpPr/>
            <p:nvPr/>
          </p:nvSpPr>
          <p:spPr>
            <a:xfrm>
              <a:off x="525510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0" name="object 6330"/>
            <p:cNvSpPr/>
            <p:nvPr/>
          </p:nvSpPr>
          <p:spPr>
            <a:xfrm>
              <a:off x="5255357" y="4247839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6051"/>
                  </a:moveTo>
                  <a:lnTo>
                    <a:pt x="0" y="6038"/>
                  </a:lnTo>
                </a:path>
                <a:path h="6350">
                  <a:moveTo>
                    <a:pt x="0" y="605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1" name="object 6331"/>
            <p:cNvSpPr/>
            <p:nvPr/>
          </p:nvSpPr>
          <p:spPr>
            <a:xfrm>
              <a:off x="5255509" y="425300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3"/>
                  </a:moveTo>
                  <a:lnTo>
                    <a:pt x="887" y="44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2" name="object 6332"/>
            <p:cNvSpPr/>
            <p:nvPr/>
          </p:nvSpPr>
          <p:spPr>
            <a:xfrm>
              <a:off x="5255597" y="425305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7"/>
                  </a:moveTo>
                  <a:lnTo>
                    <a:pt x="887" y="41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3" name="object 6333"/>
            <p:cNvSpPr/>
            <p:nvPr/>
          </p:nvSpPr>
          <p:spPr>
            <a:xfrm>
              <a:off x="5255699" y="4240396"/>
              <a:ext cx="0" cy="13970"/>
            </a:xfrm>
            <a:custGeom>
              <a:avLst/>
              <a:gdLst/>
              <a:ahLst/>
              <a:cxnLst/>
              <a:rect l="l" t="t" r="r" b="b"/>
              <a:pathLst>
                <a:path h="13970">
                  <a:moveTo>
                    <a:pt x="0" y="1349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4" name="object 6334"/>
            <p:cNvSpPr/>
            <p:nvPr/>
          </p:nvSpPr>
          <p:spPr>
            <a:xfrm>
              <a:off x="5257878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5" name="object 6335"/>
            <p:cNvSpPr/>
            <p:nvPr/>
          </p:nvSpPr>
          <p:spPr>
            <a:xfrm>
              <a:off x="5258056" y="42533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6" name="object 6336"/>
            <p:cNvSpPr/>
            <p:nvPr/>
          </p:nvSpPr>
          <p:spPr>
            <a:xfrm>
              <a:off x="5258157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7" name="object 6337"/>
            <p:cNvSpPr/>
            <p:nvPr/>
          </p:nvSpPr>
          <p:spPr>
            <a:xfrm>
              <a:off x="5258233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8" name="object 6338"/>
            <p:cNvSpPr/>
            <p:nvPr/>
          </p:nvSpPr>
          <p:spPr>
            <a:xfrm>
              <a:off x="5258335" y="425230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91"/>
                  </a:moveTo>
                  <a:lnTo>
                    <a:pt x="887" y="79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9" name="object 6339"/>
            <p:cNvSpPr/>
            <p:nvPr/>
          </p:nvSpPr>
          <p:spPr>
            <a:xfrm>
              <a:off x="5260540" y="42535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0" name="object 6340"/>
            <p:cNvSpPr/>
            <p:nvPr/>
          </p:nvSpPr>
          <p:spPr>
            <a:xfrm>
              <a:off x="5260692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1" name="object 6341"/>
            <p:cNvSpPr/>
            <p:nvPr/>
          </p:nvSpPr>
          <p:spPr>
            <a:xfrm>
              <a:off x="5260705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2" name="object 6342"/>
            <p:cNvSpPr/>
            <p:nvPr/>
          </p:nvSpPr>
          <p:spPr>
            <a:xfrm>
              <a:off x="5260806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3" name="object 6343"/>
            <p:cNvSpPr/>
            <p:nvPr/>
          </p:nvSpPr>
          <p:spPr>
            <a:xfrm>
              <a:off x="526084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4" name="object 6344"/>
            <p:cNvSpPr/>
            <p:nvPr/>
          </p:nvSpPr>
          <p:spPr>
            <a:xfrm>
              <a:off x="5260907" y="42532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5" name="object 6345"/>
            <p:cNvSpPr/>
            <p:nvPr/>
          </p:nvSpPr>
          <p:spPr>
            <a:xfrm>
              <a:off x="5260996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6" name="object 6346"/>
            <p:cNvSpPr/>
            <p:nvPr/>
          </p:nvSpPr>
          <p:spPr>
            <a:xfrm>
              <a:off x="5263188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7" name="object 6347"/>
            <p:cNvSpPr/>
            <p:nvPr/>
          </p:nvSpPr>
          <p:spPr>
            <a:xfrm>
              <a:off x="526336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8" name="object 6348"/>
            <p:cNvSpPr/>
            <p:nvPr/>
          </p:nvSpPr>
          <p:spPr>
            <a:xfrm>
              <a:off x="5263467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9" name="object 6349"/>
            <p:cNvSpPr/>
            <p:nvPr/>
          </p:nvSpPr>
          <p:spPr>
            <a:xfrm>
              <a:off x="526349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0" name="object 6350"/>
            <p:cNvSpPr/>
            <p:nvPr/>
          </p:nvSpPr>
          <p:spPr>
            <a:xfrm>
              <a:off x="5263531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1" name="object 6351"/>
            <p:cNvSpPr/>
            <p:nvPr/>
          </p:nvSpPr>
          <p:spPr>
            <a:xfrm>
              <a:off x="526363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2" name="object 6352"/>
            <p:cNvSpPr/>
            <p:nvPr/>
          </p:nvSpPr>
          <p:spPr>
            <a:xfrm>
              <a:off x="5263721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3" name="object 6353"/>
            <p:cNvSpPr/>
            <p:nvPr/>
          </p:nvSpPr>
          <p:spPr>
            <a:xfrm>
              <a:off x="5265799" y="42535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4" name="object 6354"/>
            <p:cNvSpPr/>
            <p:nvPr/>
          </p:nvSpPr>
          <p:spPr>
            <a:xfrm>
              <a:off x="526583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5" name="object 6355"/>
            <p:cNvSpPr/>
            <p:nvPr/>
          </p:nvSpPr>
          <p:spPr>
            <a:xfrm>
              <a:off x="5265026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14" y="0"/>
                  </a:moveTo>
                  <a:lnTo>
                    <a:pt x="1888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6" name="object 6356"/>
            <p:cNvSpPr/>
            <p:nvPr/>
          </p:nvSpPr>
          <p:spPr>
            <a:xfrm>
              <a:off x="5266065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7" name="object 6357"/>
            <p:cNvSpPr/>
            <p:nvPr/>
          </p:nvSpPr>
          <p:spPr>
            <a:xfrm>
              <a:off x="5266116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8" name="object 6358"/>
            <p:cNvSpPr/>
            <p:nvPr/>
          </p:nvSpPr>
          <p:spPr>
            <a:xfrm>
              <a:off x="5266154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9" name="object 6359"/>
            <p:cNvSpPr/>
            <p:nvPr/>
          </p:nvSpPr>
          <p:spPr>
            <a:xfrm>
              <a:off x="5266217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0" name="object 6360"/>
            <p:cNvSpPr/>
            <p:nvPr/>
          </p:nvSpPr>
          <p:spPr>
            <a:xfrm>
              <a:off x="526843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1" name="object 6361"/>
            <p:cNvSpPr/>
            <p:nvPr/>
          </p:nvSpPr>
          <p:spPr>
            <a:xfrm>
              <a:off x="5268536" y="4251865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12"/>
                  </a:moveTo>
                  <a:lnTo>
                    <a:pt x="887" y="10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2" name="object 6362"/>
            <p:cNvSpPr/>
            <p:nvPr/>
          </p:nvSpPr>
          <p:spPr>
            <a:xfrm>
              <a:off x="526868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3" name="object 6363"/>
            <p:cNvSpPr/>
            <p:nvPr/>
          </p:nvSpPr>
          <p:spPr>
            <a:xfrm>
              <a:off x="526871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4" name="object 6364"/>
            <p:cNvSpPr/>
            <p:nvPr/>
          </p:nvSpPr>
          <p:spPr>
            <a:xfrm>
              <a:off x="5268777" y="425257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58"/>
                  </a:moveTo>
                  <a:lnTo>
                    <a:pt x="887" y="65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5" name="object 6365"/>
            <p:cNvSpPr/>
            <p:nvPr/>
          </p:nvSpPr>
          <p:spPr>
            <a:xfrm>
              <a:off x="5268802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6" name="object 6366"/>
            <p:cNvSpPr/>
            <p:nvPr/>
          </p:nvSpPr>
          <p:spPr>
            <a:xfrm>
              <a:off x="5268828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7" name="object 6367"/>
            <p:cNvSpPr/>
            <p:nvPr/>
          </p:nvSpPr>
          <p:spPr>
            <a:xfrm>
              <a:off x="5268929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8" name="object 6368"/>
            <p:cNvSpPr/>
            <p:nvPr/>
          </p:nvSpPr>
          <p:spPr>
            <a:xfrm>
              <a:off x="5271058" y="4249130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75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9" name="object 6369"/>
            <p:cNvSpPr/>
            <p:nvPr/>
          </p:nvSpPr>
          <p:spPr>
            <a:xfrm>
              <a:off x="5271147" y="425319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0" name="object 6370"/>
            <p:cNvSpPr/>
            <p:nvPr/>
          </p:nvSpPr>
          <p:spPr>
            <a:xfrm>
              <a:off x="5271274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1" name="object 6371"/>
            <p:cNvSpPr/>
            <p:nvPr/>
          </p:nvSpPr>
          <p:spPr>
            <a:xfrm>
              <a:off x="527132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2" name="object 6372"/>
            <p:cNvSpPr/>
            <p:nvPr/>
          </p:nvSpPr>
          <p:spPr>
            <a:xfrm>
              <a:off x="5271362" y="42536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3" name="object 6373"/>
            <p:cNvSpPr/>
            <p:nvPr/>
          </p:nvSpPr>
          <p:spPr>
            <a:xfrm>
              <a:off x="5271413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4" name="object 6374"/>
            <p:cNvSpPr/>
            <p:nvPr/>
          </p:nvSpPr>
          <p:spPr>
            <a:xfrm>
              <a:off x="5271464" y="42532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5" name="object 6375"/>
            <p:cNvSpPr/>
            <p:nvPr/>
          </p:nvSpPr>
          <p:spPr>
            <a:xfrm>
              <a:off x="527155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6" name="object 6376"/>
            <p:cNvSpPr/>
            <p:nvPr/>
          </p:nvSpPr>
          <p:spPr>
            <a:xfrm>
              <a:off x="5273707" y="42535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7" name="object 6377"/>
            <p:cNvSpPr/>
            <p:nvPr/>
          </p:nvSpPr>
          <p:spPr>
            <a:xfrm>
              <a:off x="5273796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8" name="object 6378"/>
            <p:cNvSpPr/>
            <p:nvPr/>
          </p:nvSpPr>
          <p:spPr>
            <a:xfrm>
              <a:off x="5273935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9" name="object 6379"/>
            <p:cNvSpPr/>
            <p:nvPr/>
          </p:nvSpPr>
          <p:spPr>
            <a:xfrm>
              <a:off x="5274036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0" name="object 6380"/>
            <p:cNvSpPr/>
            <p:nvPr/>
          </p:nvSpPr>
          <p:spPr>
            <a:xfrm>
              <a:off x="527410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1" name="object 6381"/>
            <p:cNvSpPr/>
            <p:nvPr/>
          </p:nvSpPr>
          <p:spPr>
            <a:xfrm>
              <a:off x="5274125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2" name="object 6382"/>
            <p:cNvSpPr/>
            <p:nvPr/>
          </p:nvSpPr>
          <p:spPr>
            <a:xfrm>
              <a:off x="5274239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3" name="object 6383"/>
            <p:cNvSpPr/>
            <p:nvPr/>
          </p:nvSpPr>
          <p:spPr>
            <a:xfrm>
              <a:off x="527630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4" name="object 6384"/>
            <p:cNvSpPr/>
            <p:nvPr/>
          </p:nvSpPr>
          <p:spPr>
            <a:xfrm>
              <a:off x="5276330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5" name="object 6385"/>
            <p:cNvSpPr/>
            <p:nvPr/>
          </p:nvSpPr>
          <p:spPr>
            <a:xfrm>
              <a:off x="527635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6" name="object 6386"/>
            <p:cNvSpPr/>
            <p:nvPr/>
          </p:nvSpPr>
          <p:spPr>
            <a:xfrm>
              <a:off x="5276482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7" name="object 6387"/>
            <p:cNvSpPr/>
            <p:nvPr/>
          </p:nvSpPr>
          <p:spPr>
            <a:xfrm>
              <a:off x="5276584" y="425272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82"/>
                  </a:moveTo>
                  <a:lnTo>
                    <a:pt x="887" y="5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8" name="object 6388"/>
            <p:cNvSpPr/>
            <p:nvPr/>
          </p:nvSpPr>
          <p:spPr>
            <a:xfrm>
              <a:off x="5276673" y="42534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9" name="object 6389"/>
            <p:cNvSpPr/>
            <p:nvPr/>
          </p:nvSpPr>
          <p:spPr>
            <a:xfrm>
              <a:off x="527672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0" name="object 6390"/>
            <p:cNvSpPr/>
            <p:nvPr/>
          </p:nvSpPr>
          <p:spPr>
            <a:xfrm>
              <a:off x="5276774" y="4251447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21"/>
                  </a:moveTo>
                  <a:lnTo>
                    <a:pt x="887" y="122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1" name="object 6391"/>
            <p:cNvSpPr/>
            <p:nvPr/>
          </p:nvSpPr>
          <p:spPr>
            <a:xfrm>
              <a:off x="527687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2" name="object 6392"/>
            <p:cNvSpPr/>
            <p:nvPr/>
          </p:nvSpPr>
          <p:spPr>
            <a:xfrm>
              <a:off x="527896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3" name="object 6393"/>
            <p:cNvSpPr/>
            <p:nvPr/>
          </p:nvSpPr>
          <p:spPr>
            <a:xfrm>
              <a:off x="527913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4" name="object 6394"/>
            <p:cNvSpPr/>
            <p:nvPr/>
          </p:nvSpPr>
          <p:spPr>
            <a:xfrm>
              <a:off x="5279232" y="42535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5" name="object 6395"/>
            <p:cNvSpPr/>
            <p:nvPr/>
          </p:nvSpPr>
          <p:spPr>
            <a:xfrm>
              <a:off x="5279321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6" name="object 6396"/>
            <p:cNvSpPr/>
            <p:nvPr/>
          </p:nvSpPr>
          <p:spPr>
            <a:xfrm>
              <a:off x="5279410" y="42534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7" name="object 6397"/>
            <p:cNvSpPr/>
            <p:nvPr/>
          </p:nvSpPr>
          <p:spPr>
            <a:xfrm>
              <a:off x="5280804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" y="0"/>
                  </a:moveTo>
                  <a:lnTo>
                    <a:pt x="1786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8" name="object 6398"/>
            <p:cNvSpPr/>
            <p:nvPr/>
          </p:nvSpPr>
          <p:spPr>
            <a:xfrm>
              <a:off x="5281792" y="42532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9" name="object 6399"/>
            <p:cNvSpPr/>
            <p:nvPr/>
          </p:nvSpPr>
          <p:spPr>
            <a:xfrm>
              <a:off x="5281881" y="4246940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94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0" name="object 6400"/>
            <p:cNvSpPr/>
            <p:nvPr/>
          </p:nvSpPr>
          <p:spPr>
            <a:xfrm>
              <a:off x="5281982" y="42532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1" name="object 6401"/>
            <p:cNvSpPr/>
            <p:nvPr/>
          </p:nvSpPr>
          <p:spPr>
            <a:xfrm>
              <a:off x="528202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2" name="object 6402"/>
            <p:cNvSpPr/>
            <p:nvPr/>
          </p:nvSpPr>
          <p:spPr>
            <a:xfrm>
              <a:off x="5282084" y="425309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3" name="object 6403"/>
            <p:cNvSpPr/>
            <p:nvPr/>
          </p:nvSpPr>
          <p:spPr>
            <a:xfrm>
              <a:off x="528425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4" name="object 6404"/>
            <p:cNvSpPr/>
            <p:nvPr/>
          </p:nvSpPr>
          <p:spPr>
            <a:xfrm>
              <a:off x="5284352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5" name="object 6405"/>
            <p:cNvSpPr/>
            <p:nvPr/>
          </p:nvSpPr>
          <p:spPr>
            <a:xfrm>
              <a:off x="5284441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6" name="object 6406"/>
            <p:cNvSpPr/>
            <p:nvPr/>
          </p:nvSpPr>
          <p:spPr>
            <a:xfrm>
              <a:off x="5284529" y="425306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1"/>
                  </a:moveTo>
                  <a:lnTo>
                    <a:pt x="887" y="41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7" name="object 6407"/>
            <p:cNvSpPr/>
            <p:nvPr/>
          </p:nvSpPr>
          <p:spPr>
            <a:xfrm>
              <a:off x="528459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8" name="object 6408"/>
            <p:cNvSpPr/>
            <p:nvPr/>
          </p:nvSpPr>
          <p:spPr>
            <a:xfrm>
              <a:off x="5284618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9" name="object 6409"/>
            <p:cNvSpPr/>
            <p:nvPr/>
          </p:nvSpPr>
          <p:spPr>
            <a:xfrm>
              <a:off x="528469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0" name="object 6410"/>
            <p:cNvSpPr/>
            <p:nvPr/>
          </p:nvSpPr>
          <p:spPr>
            <a:xfrm>
              <a:off x="5284707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1" name="object 6411"/>
            <p:cNvSpPr/>
            <p:nvPr/>
          </p:nvSpPr>
          <p:spPr>
            <a:xfrm>
              <a:off x="5287001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2" name="object 6412"/>
            <p:cNvSpPr/>
            <p:nvPr/>
          </p:nvSpPr>
          <p:spPr>
            <a:xfrm>
              <a:off x="5287102" y="425215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67"/>
                  </a:moveTo>
                  <a:lnTo>
                    <a:pt x="887" y="86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3" name="object 6413"/>
            <p:cNvSpPr/>
            <p:nvPr/>
          </p:nvSpPr>
          <p:spPr>
            <a:xfrm>
              <a:off x="5287191" y="425234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72"/>
                  </a:moveTo>
                  <a:lnTo>
                    <a:pt x="887" y="77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4" name="object 6414"/>
            <p:cNvSpPr/>
            <p:nvPr/>
          </p:nvSpPr>
          <p:spPr>
            <a:xfrm>
              <a:off x="5287292" y="42533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5" name="object 6415"/>
            <p:cNvSpPr/>
            <p:nvPr/>
          </p:nvSpPr>
          <p:spPr>
            <a:xfrm>
              <a:off x="528734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6" name="object 6416"/>
            <p:cNvSpPr/>
            <p:nvPr/>
          </p:nvSpPr>
          <p:spPr>
            <a:xfrm>
              <a:off x="528738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7" name="object 6417"/>
            <p:cNvSpPr/>
            <p:nvPr/>
          </p:nvSpPr>
          <p:spPr>
            <a:xfrm>
              <a:off x="5289333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8" name="object 6418"/>
            <p:cNvSpPr/>
            <p:nvPr/>
          </p:nvSpPr>
          <p:spPr>
            <a:xfrm>
              <a:off x="528948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9" name="object 6419"/>
            <p:cNvSpPr/>
            <p:nvPr/>
          </p:nvSpPr>
          <p:spPr>
            <a:xfrm>
              <a:off x="5289662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0" name="object 6420"/>
            <p:cNvSpPr/>
            <p:nvPr/>
          </p:nvSpPr>
          <p:spPr>
            <a:xfrm>
              <a:off x="528967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1" name="object 6421"/>
            <p:cNvSpPr/>
            <p:nvPr/>
          </p:nvSpPr>
          <p:spPr>
            <a:xfrm>
              <a:off x="5289738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2" name="object 6422"/>
            <p:cNvSpPr/>
            <p:nvPr/>
          </p:nvSpPr>
          <p:spPr>
            <a:xfrm>
              <a:off x="5289840" y="42535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3" name="object 6423"/>
            <p:cNvSpPr/>
            <p:nvPr/>
          </p:nvSpPr>
          <p:spPr>
            <a:xfrm>
              <a:off x="5289928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4" name="object 6424"/>
            <p:cNvSpPr/>
            <p:nvPr/>
          </p:nvSpPr>
          <p:spPr>
            <a:xfrm>
              <a:off x="529196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5" name="object 6425"/>
            <p:cNvSpPr/>
            <p:nvPr/>
          </p:nvSpPr>
          <p:spPr>
            <a:xfrm>
              <a:off x="5292108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6" name="object 6426"/>
            <p:cNvSpPr/>
            <p:nvPr/>
          </p:nvSpPr>
          <p:spPr>
            <a:xfrm>
              <a:off x="529217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7" name="object 6427"/>
            <p:cNvSpPr/>
            <p:nvPr/>
          </p:nvSpPr>
          <p:spPr>
            <a:xfrm>
              <a:off x="5292311" y="425290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93"/>
                  </a:moveTo>
                  <a:lnTo>
                    <a:pt x="887" y="49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8" name="object 6428"/>
            <p:cNvSpPr/>
            <p:nvPr/>
          </p:nvSpPr>
          <p:spPr>
            <a:xfrm>
              <a:off x="5292399" y="425313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9" name="object 6429"/>
            <p:cNvSpPr/>
            <p:nvPr/>
          </p:nvSpPr>
          <p:spPr>
            <a:xfrm>
              <a:off x="5292501" y="4247700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619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0" name="object 6430"/>
            <p:cNvSpPr/>
            <p:nvPr/>
          </p:nvSpPr>
          <p:spPr>
            <a:xfrm>
              <a:off x="5292602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1" name="object 6431"/>
            <p:cNvSpPr/>
            <p:nvPr/>
          </p:nvSpPr>
          <p:spPr>
            <a:xfrm>
              <a:off x="5292627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2" name="object 6432"/>
            <p:cNvSpPr/>
            <p:nvPr/>
          </p:nvSpPr>
          <p:spPr>
            <a:xfrm>
              <a:off x="5294630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3" name="object 6433"/>
            <p:cNvSpPr/>
            <p:nvPr/>
          </p:nvSpPr>
          <p:spPr>
            <a:xfrm>
              <a:off x="5294782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4" name="object 6434"/>
            <p:cNvSpPr/>
            <p:nvPr/>
          </p:nvSpPr>
          <p:spPr>
            <a:xfrm>
              <a:off x="5294947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5" name="object 6435"/>
            <p:cNvSpPr/>
            <p:nvPr/>
          </p:nvSpPr>
          <p:spPr>
            <a:xfrm>
              <a:off x="5295061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6" name="object 6436"/>
            <p:cNvSpPr/>
            <p:nvPr/>
          </p:nvSpPr>
          <p:spPr>
            <a:xfrm>
              <a:off x="5295137" y="425319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7" name="object 6437"/>
            <p:cNvSpPr/>
            <p:nvPr/>
          </p:nvSpPr>
          <p:spPr>
            <a:xfrm>
              <a:off x="5295213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8" name="object 6438"/>
            <p:cNvSpPr/>
            <p:nvPr/>
          </p:nvSpPr>
          <p:spPr>
            <a:xfrm>
              <a:off x="529523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9" name="object 6439"/>
            <p:cNvSpPr/>
            <p:nvPr/>
          </p:nvSpPr>
          <p:spPr>
            <a:xfrm>
              <a:off x="529738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0" name="object 6440"/>
            <p:cNvSpPr/>
            <p:nvPr/>
          </p:nvSpPr>
          <p:spPr>
            <a:xfrm>
              <a:off x="529743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1" name="object 6441"/>
            <p:cNvSpPr/>
            <p:nvPr/>
          </p:nvSpPr>
          <p:spPr>
            <a:xfrm>
              <a:off x="529751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2" name="object 6442"/>
            <p:cNvSpPr/>
            <p:nvPr/>
          </p:nvSpPr>
          <p:spPr>
            <a:xfrm>
              <a:off x="5297620" y="42536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3" name="object 6443"/>
            <p:cNvSpPr/>
            <p:nvPr/>
          </p:nvSpPr>
          <p:spPr>
            <a:xfrm>
              <a:off x="5297697" y="425320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1"/>
                  </a:moveTo>
                  <a:lnTo>
                    <a:pt x="887" y="34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4" name="object 6444"/>
            <p:cNvSpPr/>
            <p:nvPr/>
          </p:nvSpPr>
          <p:spPr>
            <a:xfrm>
              <a:off x="5297811" y="4250662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14"/>
                  </a:moveTo>
                  <a:lnTo>
                    <a:pt x="887" y="1614"/>
                  </a:lnTo>
                </a:path>
              </a:pathLst>
            </a:custGeom>
            <a:ln w="3228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5" name="object 6445"/>
            <p:cNvSpPr/>
            <p:nvPr/>
          </p:nvSpPr>
          <p:spPr>
            <a:xfrm>
              <a:off x="529790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6" name="object 6446"/>
            <p:cNvSpPr/>
            <p:nvPr/>
          </p:nvSpPr>
          <p:spPr>
            <a:xfrm>
              <a:off x="529793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7" name="object 6447"/>
            <p:cNvSpPr/>
            <p:nvPr/>
          </p:nvSpPr>
          <p:spPr>
            <a:xfrm>
              <a:off x="5300028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8" name="object 6448"/>
            <p:cNvSpPr/>
            <p:nvPr/>
          </p:nvSpPr>
          <p:spPr>
            <a:xfrm>
              <a:off x="530024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9" name="object 6449"/>
            <p:cNvSpPr/>
            <p:nvPr/>
          </p:nvSpPr>
          <p:spPr>
            <a:xfrm>
              <a:off x="530026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0" name="object 6450"/>
            <p:cNvSpPr/>
            <p:nvPr/>
          </p:nvSpPr>
          <p:spPr>
            <a:xfrm>
              <a:off x="5300345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1" name="object 6451"/>
            <p:cNvSpPr/>
            <p:nvPr/>
          </p:nvSpPr>
          <p:spPr>
            <a:xfrm>
              <a:off x="530037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2" name="object 6452"/>
            <p:cNvSpPr/>
            <p:nvPr/>
          </p:nvSpPr>
          <p:spPr>
            <a:xfrm>
              <a:off x="5300447" y="42534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3" name="object 6453"/>
            <p:cNvSpPr/>
            <p:nvPr/>
          </p:nvSpPr>
          <p:spPr>
            <a:xfrm>
              <a:off x="530052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4" name="object 6454"/>
            <p:cNvSpPr/>
            <p:nvPr/>
          </p:nvSpPr>
          <p:spPr>
            <a:xfrm>
              <a:off x="530251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5" name="object 6455"/>
            <p:cNvSpPr/>
            <p:nvPr/>
          </p:nvSpPr>
          <p:spPr>
            <a:xfrm>
              <a:off x="530267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6" name="object 6456"/>
            <p:cNvSpPr/>
            <p:nvPr/>
          </p:nvSpPr>
          <p:spPr>
            <a:xfrm>
              <a:off x="5302728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7" name="object 6457"/>
            <p:cNvSpPr/>
            <p:nvPr/>
          </p:nvSpPr>
          <p:spPr>
            <a:xfrm>
              <a:off x="530286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8" name="object 6458"/>
            <p:cNvSpPr/>
            <p:nvPr/>
          </p:nvSpPr>
          <p:spPr>
            <a:xfrm>
              <a:off x="5302918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9" name="object 6459"/>
            <p:cNvSpPr/>
            <p:nvPr/>
          </p:nvSpPr>
          <p:spPr>
            <a:xfrm>
              <a:off x="5302956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0" name="object 6460"/>
            <p:cNvSpPr/>
            <p:nvPr/>
          </p:nvSpPr>
          <p:spPr>
            <a:xfrm>
              <a:off x="5303019" y="42536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1" name="object 6461"/>
            <p:cNvSpPr/>
            <p:nvPr/>
          </p:nvSpPr>
          <p:spPr>
            <a:xfrm>
              <a:off x="5303057" y="42535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2" name="object 6462"/>
            <p:cNvSpPr/>
            <p:nvPr/>
          </p:nvSpPr>
          <p:spPr>
            <a:xfrm>
              <a:off x="5303108" y="42535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3" name="object 6463"/>
            <p:cNvSpPr/>
            <p:nvPr/>
          </p:nvSpPr>
          <p:spPr>
            <a:xfrm>
              <a:off x="5305250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4" name="object 6464"/>
            <p:cNvSpPr/>
            <p:nvPr/>
          </p:nvSpPr>
          <p:spPr>
            <a:xfrm>
              <a:off x="530555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5" name="object 6465"/>
            <p:cNvSpPr/>
            <p:nvPr/>
          </p:nvSpPr>
          <p:spPr>
            <a:xfrm>
              <a:off x="5305592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6" name="object 6466"/>
            <p:cNvSpPr/>
            <p:nvPr/>
          </p:nvSpPr>
          <p:spPr>
            <a:xfrm>
              <a:off x="5304755" y="425379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38" y="0"/>
                  </a:moveTo>
                  <a:lnTo>
                    <a:pt x="1812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7" name="object 6467"/>
            <p:cNvSpPr/>
            <p:nvPr/>
          </p:nvSpPr>
          <p:spPr>
            <a:xfrm>
              <a:off x="5305731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8" name="object 6468"/>
            <p:cNvSpPr/>
            <p:nvPr/>
          </p:nvSpPr>
          <p:spPr>
            <a:xfrm>
              <a:off x="5305833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9" name="object 6469"/>
            <p:cNvSpPr/>
            <p:nvPr/>
          </p:nvSpPr>
          <p:spPr>
            <a:xfrm>
              <a:off x="5307657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0" name="object 6470"/>
            <p:cNvSpPr/>
            <p:nvPr/>
          </p:nvSpPr>
          <p:spPr>
            <a:xfrm>
              <a:off x="5307949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1" name="object 6471"/>
            <p:cNvSpPr/>
            <p:nvPr/>
          </p:nvSpPr>
          <p:spPr>
            <a:xfrm>
              <a:off x="5308164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2" name="object 6472"/>
            <p:cNvSpPr/>
            <p:nvPr/>
          </p:nvSpPr>
          <p:spPr>
            <a:xfrm>
              <a:off x="5308228" y="42533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3" name="object 6473"/>
            <p:cNvSpPr/>
            <p:nvPr/>
          </p:nvSpPr>
          <p:spPr>
            <a:xfrm>
              <a:off x="5308266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4" name="object 6474"/>
            <p:cNvSpPr/>
            <p:nvPr/>
          </p:nvSpPr>
          <p:spPr>
            <a:xfrm>
              <a:off x="530832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5" name="object 6475"/>
            <p:cNvSpPr/>
            <p:nvPr/>
          </p:nvSpPr>
          <p:spPr>
            <a:xfrm>
              <a:off x="5308367" y="425225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16"/>
                  </a:moveTo>
                  <a:lnTo>
                    <a:pt x="887" y="81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6" name="object 6476"/>
            <p:cNvSpPr/>
            <p:nvPr/>
          </p:nvSpPr>
          <p:spPr>
            <a:xfrm>
              <a:off x="530841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7" name="object 6477"/>
            <p:cNvSpPr/>
            <p:nvPr/>
          </p:nvSpPr>
          <p:spPr>
            <a:xfrm>
              <a:off x="5308443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8" name="object 6478"/>
            <p:cNvSpPr/>
            <p:nvPr/>
          </p:nvSpPr>
          <p:spPr>
            <a:xfrm>
              <a:off x="531054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9" name="object 6479"/>
            <p:cNvSpPr/>
            <p:nvPr/>
          </p:nvSpPr>
          <p:spPr>
            <a:xfrm>
              <a:off x="5310572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0" name="object 6480"/>
            <p:cNvSpPr/>
            <p:nvPr/>
          </p:nvSpPr>
          <p:spPr>
            <a:xfrm>
              <a:off x="5310851" y="42534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1" name="object 6481"/>
            <p:cNvSpPr/>
            <p:nvPr/>
          </p:nvSpPr>
          <p:spPr>
            <a:xfrm>
              <a:off x="5310915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2" name="object 6482"/>
            <p:cNvSpPr/>
            <p:nvPr/>
          </p:nvSpPr>
          <p:spPr>
            <a:xfrm>
              <a:off x="531094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3" name="object 6483"/>
            <p:cNvSpPr/>
            <p:nvPr/>
          </p:nvSpPr>
          <p:spPr>
            <a:xfrm>
              <a:off x="5311041" y="425311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4" name="object 6484"/>
            <p:cNvSpPr/>
            <p:nvPr/>
          </p:nvSpPr>
          <p:spPr>
            <a:xfrm>
              <a:off x="5311143" y="42536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5" name="object 6485"/>
            <p:cNvSpPr/>
            <p:nvPr/>
          </p:nvSpPr>
          <p:spPr>
            <a:xfrm>
              <a:off x="5313195" y="425314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6" name="object 6486"/>
            <p:cNvSpPr/>
            <p:nvPr/>
          </p:nvSpPr>
          <p:spPr>
            <a:xfrm>
              <a:off x="531338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7" name="object 6487"/>
            <p:cNvSpPr/>
            <p:nvPr/>
          </p:nvSpPr>
          <p:spPr>
            <a:xfrm>
              <a:off x="531342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8" name="object 6488"/>
            <p:cNvSpPr/>
            <p:nvPr/>
          </p:nvSpPr>
          <p:spPr>
            <a:xfrm>
              <a:off x="5313487" y="425200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43"/>
                  </a:moveTo>
                  <a:lnTo>
                    <a:pt x="887" y="94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9" name="object 6489"/>
            <p:cNvSpPr/>
            <p:nvPr/>
          </p:nvSpPr>
          <p:spPr>
            <a:xfrm>
              <a:off x="5313588" y="42535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0" name="object 6490"/>
            <p:cNvSpPr/>
            <p:nvPr/>
          </p:nvSpPr>
          <p:spPr>
            <a:xfrm>
              <a:off x="5313677" y="425252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83"/>
                  </a:moveTo>
                  <a:lnTo>
                    <a:pt x="887" y="68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1" name="object 6491"/>
            <p:cNvSpPr/>
            <p:nvPr/>
          </p:nvSpPr>
          <p:spPr>
            <a:xfrm>
              <a:off x="5315844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2" name="object 6492"/>
            <p:cNvSpPr/>
            <p:nvPr/>
          </p:nvSpPr>
          <p:spPr>
            <a:xfrm>
              <a:off x="531599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3" name="object 6493"/>
            <p:cNvSpPr/>
            <p:nvPr/>
          </p:nvSpPr>
          <p:spPr>
            <a:xfrm>
              <a:off x="5316123" y="42535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4" name="object 6494"/>
            <p:cNvSpPr/>
            <p:nvPr/>
          </p:nvSpPr>
          <p:spPr>
            <a:xfrm>
              <a:off x="5315299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38" y="0"/>
                  </a:moveTo>
                  <a:lnTo>
                    <a:pt x="1812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5" name="object 6495"/>
            <p:cNvSpPr/>
            <p:nvPr/>
          </p:nvSpPr>
          <p:spPr>
            <a:xfrm>
              <a:off x="5316313" y="42536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6" name="object 6496"/>
            <p:cNvSpPr/>
            <p:nvPr/>
          </p:nvSpPr>
          <p:spPr>
            <a:xfrm>
              <a:off x="5318366" y="42535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7" name="object 6497"/>
            <p:cNvSpPr/>
            <p:nvPr/>
          </p:nvSpPr>
          <p:spPr>
            <a:xfrm>
              <a:off x="5318468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8" name="object 6498"/>
            <p:cNvSpPr/>
            <p:nvPr/>
          </p:nvSpPr>
          <p:spPr>
            <a:xfrm>
              <a:off x="5318696" y="425229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97"/>
                  </a:moveTo>
                  <a:lnTo>
                    <a:pt x="887" y="79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9" name="object 6499"/>
            <p:cNvSpPr/>
            <p:nvPr/>
          </p:nvSpPr>
          <p:spPr>
            <a:xfrm>
              <a:off x="5318784" y="42534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0" name="object 6500"/>
            <p:cNvSpPr/>
            <p:nvPr/>
          </p:nvSpPr>
          <p:spPr>
            <a:xfrm>
              <a:off x="5318886" y="42534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1" name="object 6501"/>
            <p:cNvSpPr/>
            <p:nvPr/>
          </p:nvSpPr>
          <p:spPr>
            <a:xfrm>
              <a:off x="5318975" y="425235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65"/>
                  </a:moveTo>
                  <a:lnTo>
                    <a:pt x="887" y="76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2" name="object 6502"/>
            <p:cNvSpPr/>
            <p:nvPr/>
          </p:nvSpPr>
          <p:spPr>
            <a:xfrm>
              <a:off x="532100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3" name="object 6503"/>
            <p:cNvSpPr/>
            <p:nvPr/>
          </p:nvSpPr>
          <p:spPr>
            <a:xfrm>
              <a:off x="532110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4" name="object 6504"/>
            <p:cNvSpPr/>
            <p:nvPr/>
          </p:nvSpPr>
          <p:spPr>
            <a:xfrm>
              <a:off x="5321331" y="42535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5" name="object 6505"/>
            <p:cNvSpPr/>
            <p:nvPr/>
          </p:nvSpPr>
          <p:spPr>
            <a:xfrm>
              <a:off x="532140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6" name="object 6506"/>
            <p:cNvSpPr/>
            <p:nvPr/>
          </p:nvSpPr>
          <p:spPr>
            <a:xfrm>
              <a:off x="5321458" y="42534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7" name="object 6507"/>
            <p:cNvSpPr/>
            <p:nvPr/>
          </p:nvSpPr>
          <p:spPr>
            <a:xfrm>
              <a:off x="5321509" y="425204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24"/>
                  </a:moveTo>
                  <a:lnTo>
                    <a:pt x="887" y="92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8" name="object 6508"/>
            <p:cNvSpPr/>
            <p:nvPr/>
          </p:nvSpPr>
          <p:spPr>
            <a:xfrm>
              <a:off x="5321623" y="42536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9" name="object 6509"/>
            <p:cNvSpPr/>
            <p:nvPr/>
          </p:nvSpPr>
          <p:spPr>
            <a:xfrm>
              <a:off x="532357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0" name="object 6510"/>
            <p:cNvSpPr/>
            <p:nvPr/>
          </p:nvSpPr>
          <p:spPr>
            <a:xfrm>
              <a:off x="5323727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1" name="object 6511"/>
            <p:cNvSpPr/>
            <p:nvPr/>
          </p:nvSpPr>
          <p:spPr>
            <a:xfrm>
              <a:off x="532377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2" name="object 6512"/>
            <p:cNvSpPr/>
            <p:nvPr/>
          </p:nvSpPr>
          <p:spPr>
            <a:xfrm>
              <a:off x="5323904" y="42533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3" name="object 6513"/>
            <p:cNvSpPr/>
            <p:nvPr/>
          </p:nvSpPr>
          <p:spPr>
            <a:xfrm>
              <a:off x="532395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4" name="object 6514"/>
            <p:cNvSpPr/>
            <p:nvPr/>
          </p:nvSpPr>
          <p:spPr>
            <a:xfrm>
              <a:off x="5323993" y="425153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77"/>
                  </a:moveTo>
                  <a:lnTo>
                    <a:pt x="887" y="117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5" name="object 6515"/>
            <p:cNvSpPr/>
            <p:nvPr/>
          </p:nvSpPr>
          <p:spPr>
            <a:xfrm>
              <a:off x="5324094" y="425271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88"/>
                  </a:moveTo>
                  <a:lnTo>
                    <a:pt x="887" y="5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6" name="object 6516"/>
            <p:cNvSpPr/>
            <p:nvPr/>
          </p:nvSpPr>
          <p:spPr>
            <a:xfrm>
              <a:off x="5324132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7" name="object 6517"/>
            <p:cNvSpPr/>
            <p:nvPr/>
          </p:nvSpPr>
          <p:spPr>
            <a:xfrm>
              <a:off x="5324196" y="425218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54"/>
                  </a:moveTo>
                  <a:lnTo>
                    <a:pt x="887" y="85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8" name="object 6518"/>
            <p:cNvSpPr/>
            <p:nvPr/>
          </p:nvSpPr>
          <p:spPr>
            <a:xfrm>
              <a:off x="5326426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9" name="object 6519"/>
            <p:cNvSpPr/>
            <p:nvPr/>
          </p:nvSpPr>
          <p:spPr>
            <a:xfrm>
              <a:off x="5326540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0" name="object 6520"/>
            <p:cNvSpPr/>
            <p:nvPr/>
          </p:nvSpPr>
          <p:spPr>
            <a:xfrm>
              <a:off x="5326654" y="42533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1" name="object 6521"/>
            <p:cNvSpPr/>
            <p:nvPr/>
          </p:nvSpPr>
          <p:spPr>
            <a:xfrm>
              <a:off x="5326718" y="42535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2" name="object 6522"/>
            <p:cNvSpPr/>
            <p:nvPr/>
          </p:nvSpPr>
          <p:spPr>
            <a:xfrm>
              <a:off x="5326831" y="425352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3" name="object 6523"/>
            <p:cNvSpPr/>
            <p:nvPr/>
          </p:nvSpPr>
          <p:spPr>
            <a:xfrm>
              <a:off x="532899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4" name="object 6524"/>
            <p:cNvSpPr/>
            <p:nvPr/>
          </p:nvSpPr>
          <p:spPr>
            <a:xfrm>
              <a:off x="5329037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5" name="object 6525"/>
            <p:cNvSpPr/>
            <p:nvPr/>
          </p:nvSpPr>
          <p:spPr>
            <a:xfrm>
              <a:off x="5329113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6" name="object 6526"/>
            <p:cNvSpPr/>
            <p:nvPr/>
          </p:nvSpPr>
          <p:spPr>
            <a:xfrm>
              <a:off x="5329214" y="42535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7" name="object 6527"/>
            <p:cNvSpPr/>
            <p:nvPr/>
          </p:nvSpPr>
          <p:spPr>
            <a:xfrm>
              <a:off x="5329303" y="425248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02"/>
                  </a:moveTo>
                  <a:lnTo>
                    <a:pt x="887" y="70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8" name="object 6528"/>
            <p:cNvSpPr/>
            <p:nvPr/>
          </p:nvSpPr>
          <p:spPr>
            <a:xfrm>
              <a:off x="5329404" y="425321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9" name="object 6529"/>
            <p:cNvSpPr/>
            <p:nvPr/>
          </p:nvSpPr>
          <p:spPr>
            <a:xfrm>
              <a:off x="5329493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0" name="object 6530"/>
            <p:cNvSpPr/>
            <p:nvPr/>
          </p:nvSpPr>
          <p:spPr>
            <a:xfrm>
              <a:off x="533168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1" name="object 6531"/>
            <p:cNvSpPr/>
            <p:nvPr/>
          </p:nvSpPr>
          <p:spPr>
            <a:xfrm>
              <a:off x="5331787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2" name="object 6532"/>
            <p:cNvSpPr/>
            <p:nvPr/>
          </p:nvSpPr>
          <p:spPr>
            <a:xfrm>
              <a:off x="5331939" y="42536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3" name="object 6533"/>
            <p:cNvSpPr/>
            <p:nvPr/>
          </p:nvSpPr>
          <p:spPr>
            <a:xfrm>
              <a:off x="5332040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4" name="object 6534"/>
            <p:cNvSpPr/>
            <p:nvPr/>
          </p:nvSpPr>
          <p:spPr>
            <a:xfrm>
              <a:off x="533211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5" name="object 6535"/>
            <p:cNvSpPr/>
            <p:nvPr/>
          </p:nvSpPr>
          <p:spPr>
            <a:xfrm>
              <a:off x="5334245" y="425309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6" name="object 6536"/>
            <p:cNvSpPr/>
            <p:nvPr/>
          </p:nvSpPr>
          <p:spPr>
            <a:xfrm>
              <a:off x="533432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7" name="object 6537"/>
            <p:cNvSpPr/>
            <p:nvPr/>
          </p:nvSpPr>
          <p:spPr>
            <a:xfrm>
              <a:off x="5334435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8" name="object 6538"/>
            <p:cNvSpPr/>
            <p:nvPr/>
          </p:nvSpPr>
          <p:spPr>
            <a:xfrm>
              <a:off x="533446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9" name="object 6539"/>
            <p:cNvSpPr/>
            <p:nvPr/>
          </p:nvSpPr>
          <p:spPr>
            <a:xfrm>
              <a:off x="5334524" y="42533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0" name="object 6540"/>
            <p:cNvSpPr/>
            <p:nvPr/>
          </p:nvSpPr>
          <p:spPr>
            <a:xfrm>
              <a:off x="5334613" y="425290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93"/>
                  </a:moveTo>
                  <a:lnTo>
                    <a:pt x="887" y="49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1" name="object 6541"/>
            <p:cNvSpPr/>
            <p:nvPr/>
          </p:nvSpPr>
          <p:spPr>
            <a:xfrm>
              <a:off x="5334702" y="42536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2" name="object 6542"/>
            <p:cNvSpPr/>
            <p:nvPr/>
          </p:nvSpPr>
          <p:spPr>
            <a:xfrm>
              <a:off x="5336881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3" name="object 6543"/>
            <p:cNvSpPr/>
            <p:nvPr/>
          </p:nvSpPr>
          <p:spPr>
            <a:xfrm>
              <a:off x="5337160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4" name="object 6544"/>
            <p:cNvSpPr/>
            <p:nvPr/>
          </p:nvSpPr>
          <p:spPr>
            <a:xfrm>
              <a:off x="533722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5" name="object 6545"/>
            <p:cNvSpPr/>
            <p:nvPr/>
          </p:nvSpPr>
          <p:spPr>
            <a:xfrm>
              <a:off x="5337249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6" name="object 6546"/>
            <p:cNvSpPr/>
            <p:nvPr/>
          </p:nvSpPr>
          <p:spPr>
            <a:xfrm>
              <a:off x="5337337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7" name="object 6547"/>
            <p:cNvSpPr/>
            <p:nvPr/>
          </p:nvSpPr>
          <p:spPr>
            <a:xfrm>
              <a:off x="533925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8" name="object 6548"/>
            <p:cNvSpPr/>
            <p:nvPr/>
          </p:nvSpPr>
          <p:spPr>
            <a:xfrm>
              <a:off x="5339517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9" name="object 6549"/>
            <p:cNvSpPr/>
            <p:nvPr/>
          </p:nvSpPr>
          <p:spPr>
            <a:xfrm>
              <a:off x="533954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0" name="object 6550"/>
            <p:cNvSpPr/>
            <p:nvPr/>
          </p:nvSpPr>
          <p:spPr>
            <a:xfrm>
              <a:off x="533961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1" name="object 6551"/>
            <p:cNvSpPr/>
            <p:nvPr/>
          </p:nvSpPr>
          <p:spPr>
            <a:xfrm>
              <a:off x="533968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2" name="object 6552"/>
            <p:cNvSpPr/>
            <p:nvPr/>
          </p:nvSpPr>
          <p:spPr>
            <a:xfrm>
              <a:off x="5339771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3" name="object 6553"/>
            <p:cNvSpPr/>
            <p:nvPr/>
          </p:nvSpPr>
          <p:spPr>
            <a:xfrm>
              <a:off x="5339821" y="42536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4" name="object 6554"/>
            <p:cNvSpPr/>
            <p:nvPr/>
          </p:nvSpPr>
          <p:spPr>
            <a:xfrm>
              <a:off x="533985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5" name="object 6555"/>
            <p:cNvSpPr/>
            <p:nvPr/>
          </p:nvSpPr>
          <p:spPr>
            <a:xfrm>
              <a:off x="5339923" y="425218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54"/>
                  </a:moveTo>
                  <a:lnTo>
                    <a:pt x="887" y="85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6" name="object 6556"/>
            <p:cNvSpPr/>
            <p:nvPr/>
          </p:nvSpPr>
          <p:spPr>
            <a:xfrm>
              <a:off x="5340011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7" name="object 6557"/>
            <p:cNvSpPr/>
            <p:nvPr/>
          </p:nvSpPr>
          <p:spPr>
            <a:xfrm>
              <a:off x="534100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8" name="object 6558"/>
            <p:cNvSpPr/>
            <p:nvPr/>
          </p:nvSpPr>
          <p:spPr>
            <a:xfrm>
              <a:off x="5341253" y="425387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90" y="0"/>
                  </a:moveTo>
                  <a:lnTo>
                    <a:pt x="1964" y="0"/>
                  </a:lnTo>
                </a:path>
                <a:path w="2539">
                  <a:moveTo>
                    <a:pt x="304" y="0"/>
                  </a:moveTo>
                  <a:lnTo>
                    <a:pt x="2078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9" name="object 6559"/>
            <p:cNvSpPr/>
            <p:nvPr/>
          </p:nvSpPr>
          <p:spPr>
            <a:xfrm>
              <a:off x="534248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0" name="object 6560"/>
            <p:cNvSpPr/>
            <p:nvPr/>
          </p:nvSpPr>
          <p:spPr>
            <a:xfrm>
              <a:off x="5342558" y="42536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1" name="object 6561"/>
            <p:cNvSpPr/>
            <p:nvPr/>
          </p:nvSpPr>
          <p:spPr>
            <a:xfrm>
              <a:off x="5342635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2" name="object 6562"/>
            <p:cNvSpPr/>
            <p:nvPr/>
          </p:nvSpPr>
          <p:spPr>
            <a:xfrm>
              <a:off x="5342736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3" name="object 6563"/>
            <p:cNvSpPr/>
            <p:nvPr/>
          </p:nvSpPr>
          <p:spPr>
            <a:xfrm>
              <a:off x="534282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4" name="object 6564"/>
            <p:cNvSpPr/>
            <p:nvPr/>
          </p:nvSpPr>
          <p:spPr>
            <a:xfrm>
              <a:off x="5344764" y="42533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5" name="object 6565"/>
            <p:cNvSpPr/>
            <p:nvPr/>
          </p:nvSpPr>
          <p:spPr>
            <a:xfrm>
              <a:off x="5344789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6" name="object 6566"/>
            <p:cNvSpPr/>
            <p:nvPr/>
          </p:nvSpPr>
          <p:spPr>
            <a:xfrm>
              <a:off x="5344928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7" name="object 6567"/>
            <p:cNvSpPr/>
            <p:nvPr/>
          </p:nvSpPr>
          <p:spPr>
            <a:xfrm>
              <a:off x="534496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8" name="object 6568"/>
            <p:cNvSpPr/>
            <p:nvPr/>
          </p:nvSpPr>
          <p:spPr>
            <a:xfrm>
              <a:off x="5345030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9" name="object 6569"/>
            <p:cNvSpPr/>
            <p:nvPr/>
          </p:nvSpPr>
          <p:spPr>
            <a:xfrm>
              <a:off x="5345068" y="42535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0" name="object 6570"/>
            <p:cNvSpPr/>
            <p:nvPr/>
          </p:nvSpPr>
          <p:spPr>
            <a:xfrm>
              <a:off x="5344232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38" y="0"/>
                  </a:moveTo>
                  <a:lnTo>
                    <a:pt x="1812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1" name="object 6571"/>
            <p:cNvSpPr/>
            <p:nvPr/>
          </p:nvSpPr>
          <p:spPr>
            <a:xfrm>
              <a:off x="5345233" y="425235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65"/>
                  </a:moveTo>
                  <a:lnTo>
                    <a:pt x="887" y="76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2" name="object 6572"/>
            <p:cNvSpPr/>
            <p:nvPr/>
          </p:nvSpPr>
          <p:spPr>
            <a:xfrm>
              <a:off x="5345258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3" name="object 6573"/>
            <p:cNvSpPr/>
            <p:nvPr/>
          </p:nvSpPr>
          <p:spPr>
            <a:xfrm>
              <a:off x="5344485" y="4253878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078" y="0"/>
                  </a:moveTo>
                  <a:lnTo>
                    <a:pt x="3852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4" name="object 6574"/>
            <p:cNvSpPr/>
            <p:nvPr/>
          </p:nvSpPr>
          <p:spPr>
            <a:xfrm>
              <a:off x="534751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5" name="object 6575"/>
            <p:cNvSpPr/>
            <p:nvPr/>
          </p:nvSpPr>
          <p:spPr>
            <a:xfrm>
              <a:off x="5347704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6" name="object 6576"/>
            <p:cNvSpPr/>
            <p:nvPr/>
          </p:nvSpPr>
          <p:spPr>
            <a:xfrm>
              <a:off x="5347742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7" name="object 6577"/>
            <p:cNvSpPr/>
            <p:nvPr/>
          </p:nvSpPr>
          <p:spPr>
            <a:xfrm>
              <a:off x="5347869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8" name="object 6578"/>
            <p:cNvSpPr/>
            <p:nvPr/>
          </p:nvSpPr>
          <p:spPr>
            <a:xfrm>
              <a:off x="5347945" y="425306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1"/>
                  </a:moveTo>
                  <a:lnTo>
                    <a:pt x="887" y="41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9" name="object 6579"/>
            <p:cNvSpPr/>
            <p:nvPr/>
          </p:nvSpPr>
          <p:spPr>
            <a:xfrm>
              <a:off x="534803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0" name="object 6580"/>
            <p:cNvSpPr/>
            <p:nvPr/>
          </p:nvSpPr>
          <p:spPr>
            <a:xfrm>
              <a:off x="534992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1" name="object 6581"/>
            <p:cNvSpPr/>
            <p:nvPr/>
          </p:nvSpPr>
          <p:spPr>
            <a:xfrm>
              <a:off x="535017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2" name="object 6582"/>
            <p:cNvSpPr/>
            <p:nvPr/>
          </p:nvSpPr>
          <p:spPr>
            <a:xfrm>
              <a:off x="5350289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3" name="object 6583"/>
            <p:cNvSpPr/>
            <p:nvPr/>
          </p:nvSpPr>
          <p:spPr>
            <a:xfrm>
              <a:off x="5350378" y="425324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4" name="object 6584"/>
            <p:cNvSpPr/>
            <p:nvPr/>
          </p:nvSpPr>
          <p:spPr>
            <a:xfrm>
              <a:off x="5350479" y="425147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08"/>
                  </a:moveTo>
                  <a:lnTo>
                    <a:pt x="887" y="120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5" name="object 6585"/>
            <p:cNvSpPr/>
            <p:nvPr/>
          </p:nvSpPr>
          <p:spPr>
            <a:xfrm>
              <a:off x="5350580" y="42536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6" name="object 6586"/>
            <p:cNvSpPr/>
            <p:nvPr/>
          </p:nvSpPr>
          <p:spPr>
            <a:xfrm>
              <a:off x="5352671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7" name="object 6587"/>
            <p:cNvSpPr/>
            <p:nvPr/>
          </p:nvSpPr>
          <p:spPr>
            <a:xfrm>
              <a:off x="535277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8" name="object 6588"/>
            <p:cNvSpPr/>
            <p:nvPr/>
          </p:nvSpPr>
          <p:spPr>
            <a:xfrm>
              <a:off x="535291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9" name="object 6589"/>
            <p:cNvSpPr/>
            <p:nvPr/>
          </p:nvSpPr>
          <p:spPr>
            <a:xfrm>
              <a:off x="5353026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0" name="object 6590"/>
            <p:cNvSpPr/>
            <p:nvPr/>
          </p:nvSpPr>
          <p:spPr>
            <a:xfrm>
              <a:off x="535305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1" name="object 6591"/>
            <p:cNvSpPr/>
            <p:nvPr/>
          </p:nvSpPr>
          <p:spPr>
            <a:xfrm>
              <a:off x="5353115" y="42535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2" name="object 6592"/>
            <p:cNvSpPr/>
            <p:nvPr/>
          </p:nvSpPr>
          <p:spPr>
            <a:xfrm>
              <a:off x="535315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3" name="object 6593"/>
            <p:cNvSpPr/>
            <p:nvPr/>
          </p:nvSpPr>
          <p:spPr>
            <a:xfrm>
              <a:off x="5353204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4" name="object 6594"/>
            <p:cNvSpPr/>
            <p:nvPr/>
          </p:nvSpPr>
          <p:spPr>
            <a:xfrm>
              <a:off x="535324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5" name="object 6595"/>
            <p:cNvSpPr/>
            <p:nvPr/>
          </p:nvSpPr>
          <p:spPr>
            <a:xfrm>
              <a:off x="5355231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6" name="object 6596"/>
            <p:cNvSpPr/>
            <p:nvPr/>
          </p:nvSpPr>
          <p:spPr>
            <a:xfrm>
              <a:off x="535540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7" name="object 6597"/>
            <p:cNvSpPr/>
            <p:nvPr/>
          </p:nvSpPr>
          <p:spPr>
            <a:xfrm>
              <a:off x="5355498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8" name="object 6598"/>
            <p:cNvSpPr/>
            <p:nvPr/>
          </p:nvSpPr>
          <p:spPr>
            <a:xfrm>
              <a:off x="5355586" y="42534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9" name="object 6599"/>
            <p:cNvSpPr/>
            <p:nvPr/>
          </p:nvSpPr>
          <p:spPr>
            <a:xfrm>
              <a:off x="5355688" y="42536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0" name="object 6600"/>
            <p:cNvSpPr/>
            <p:nvPr/>
          </p:nvSpPr>
          <p:spPr>
            <a:xfrm>
              <a:off x="5355789" y="4251447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21"/>
                  </a:moveTo>
                  <a:lnTo>
                    <a:pt x="887" y="122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1" name="object 6601"/>
            <p:cNvSpPr/>
            <p:nvPr/>
          </p:nvSpPr>
          <p:spPr>
            <a:xfrm>
              <a:off x="5355878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2" name="object 6602"/>
            <p:cNvSpPr/>
            <p:nvPr/>
          </p:nvSpPr>
          <p:spPr>
            <a:xfrm>
              <a:off x="5357031" y="425387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40" y="0"/>
                  </a:moveTo>
                  <a:lnTo>
                    <a:pt x="2014" y="0"/>
                  </a:lnTo>
                </a:path>
                <a:path w="2539">
                  <a:moveTo>
                    <a:pt x="316" y="0"/>
                  </a:moveTo>
                  <a:lnTo>
                    <a:pt x="2091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3" name="object 6603"/>
            <p:cNvSpPr/>
            <p:nvPr/>
          </p:nvSpPr>
          <p:spPr>
            <a:xfrm>
              <a:off x="5358311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4" name="object 6604"/>
            <p:cNvSpPr/>
            <p:nvPr/>
          </p:nvSpPr>
          <p:spPr>
            <a:xfrm>
              <a:off x="535833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5" name="object 6605"/>
            <p:cNvSpPr/>
            <p:nvPr/>
          </p:nvSpPr>
          <p:spPr>
            <a:xfrm>
              <a:off x="5358425" y="42533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6" name="object 6606"/>
            <p:cNvSpPr/>
            <p:nvPr/>
          </p:nvSpPr>
          <p:spPr>
            <a:xfrm>
              <a:off x="535850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7" name="object 6607"/>
            <p:cNvSpPr/>
            <p:nvPr/>
          </p:nvSpPr>
          <p:spPr>
            <a:xfrm>
              <a:off x="536063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8" name="object 6608"/>
            <p:cNvSpPr/>
            <p:nvPr/>
          </p:nvSpPr>
          <p:spPr>
            <a:xfrm>
              <a:off x="5360808" y="42535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9" name="object 6609"/>
            <p:cNvSpPr/>
            <p:nvPr/>
          </p:nvSpPr>
          <p:spPr>
            <a:xfrm>
              <a:off x="5360896" y="4250498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96"/>
                  </a:moveTo>
                  <a:lnTo>
                    <a:pt x="887" y="1696"/>
                  </a:lnTo>
                </a:path>
              </a:pathLst>
            </a:custGeom>
            <a:ln w="3392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0" name="object 6610"/>
            <p:cNvSpPr/>
            <p:nvPr/>
          </p:nvSpPr>
          <p:spPr>
            <a:xfrm>
              <a:off x="5360998" y="42534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1" name="object 6611"/>
            <p:cNvSpPr/>
            <p:nvPr/>
          </p:nvSpPr>
          <p:spPr>
            <a:xfrm>
              <a:off x="5361086" y="425171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88"/>
                  </a:moveTo>
                  <a:lnTo>
                    <a:pt x="887" y="10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2" name="object 6612"/>
            <p:cNvSpPr/>
            <p:nvPr/>
          </p:nvSpPr>
          <p:spPr>
            <a:xfrm>
              <a:off x="536311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3" name="object 6613"/>
            <p:cNvSpPr/>
            <p:nvPr/>
          </p:nvSpPr>
          <p:spPr>
            <a:xfrm>
              <a:off x="536322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4" name="object 6614"/>
            <p:cNvSpPr/>
            <p:nvPr/>
          </p:nvSpPr>
          <p:spPr>
            <a:xfrm>
              <a:off x="536335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5" name="object 6615"/>
            <p:cNvSpPr/>
            <p:nvPr/>
          </p:nvSpPr>
          <p:spPr>
            <a:xfrm>
              <a:off x="536344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6" name="object 6616"/>
            <p:cNvSpPr/>
            <p:nvPr/>
          </p:nvSpPr>
          <p:spPr>
            <a:xfrm>
              <a:off x="5363545" y="42534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7" name="object 6617"/>
            <p:cNvSpPr/>
            <p:nvPr/>
          </p:nvSpPr>
          <p:spPr>
            <a:xfrm>
              <a:off x="5363621" y="4248763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12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8" name="object 6618"/>
            <p:cNvSpPr/>
            <p:nvPr/>
          </p:nvSpPr>
          <p:spPr>
            <a:xfrm>
              <a:off x="5363735" y="42535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9" name="object 6619"/>
            <p:cNvSpPr/>
            <p:nvPr/>
          </p:nvSpPr>
          <p:spPr>
            <a:xfrm>
              <a:off x="536569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0" name="object 6620"/>
            <p:cNvSpPr/>
            <p:nvPr/>
          </p:nvSpPr>
          <p:spPr>
            <a:xfrm>
              <a:off x="5366016" y="4249485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40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1" name="object 6621"/>
            <p:cNvSpPr/>
            <p:nvPr/>
          </p:nvSpPr>
          <p:spPr>
            <a:xfrm>
              <a:off x="5366105" y="42536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2" name="object 6622"/>
            <p:cNvSpPr/>
            <p:nvPr/>
          </p:nvSpPr>
          <p:spPr>
            <a:xfrm>
              <a:off x="5366206" y="42533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3" name="object 6623"/>
            <p:cNvSpPr/>
            <p:nvPr/>
          </p:nvSpPr>
          <p:spPr>
            <a:xfrm>
              <a:off x="5366257" y="425246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15"/>
                  </a:moveTo>
                  <a:lnTo>
                    <a:pt x="887" y="71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4" name="object 6624"/>
            <p:cNvSpPr/>
            <p:nvPr/>
          </p:nvSpPr>
          <p:spPr>
            <a:xfrm>
              <a:off x="5366295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5" name="object 6625"/>
            <p:cNvSpPr/>
            <p:nvPr/>
          </p:nvSpPr>
          <p:spPr>
            <a:xfrm>
              <a:off x="5366396" y="425324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6" name="object 6626"/>
            <p:cNvSpPr/>
            <p:nvPr/>
          </p:nvSpPr>
          <p:spPr>
            <a:xfrm>
              <a:off x="5368335" y="42534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7" name="object 6627"/>
            <p:cNvSpPr/>
            <p:nvPr/>
          </p:nvSpPr>
          <p:spPr>
            <a:xfrm>
              <a:off x="5368652" y="42534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8" name="object 6628"/>
            <p:cNvSpPr/>
            <p:nvPr/>
          </p:nvSpPr>
          <p:spPr>
            <a:xfrm>
              <a:off x="5368753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9" name="object 6629"/>
            <p:cNvSpPr/>
            <p:nvPr/>
          </p:nvSpPr>
          <p:spPr>
            <a:xfrm>
              <a:off x="536882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0" name="object 6630"/>
            <p:cNvSpPr/>
            <p:nvPr/>
          </p:nvSpPr>
          <p:spPr>
            <a:xfrm>
              <a:off x="5368893" y="425352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1" name="object 6631"/>
            <p:cNvSpPr/>
            <p:nvPr/>
          </p:nvSpPr>
          <p:spPr>
            <a:xfrm>
              <a:off x="5369032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2" name="object 6632"/>
            <p:cNvSpPr/>
            <p:nvPr/>
          </p:nvSpPr>
          <p:spPr>
            <a:xfrm>
              <a:off x="5370984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3" name="object 6633"/>
            <p:cNvSpPr/>
            <p:nvPr/>
          </p:nvSpPr>
          <p:spPr>
            <a:xfrm>
              <a:off x="5371301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4" name="object 6634"/>
            <p:cNvSpPr/>
            <p:nvPr/>
          </p:nvSpPr>
          <p:spPr>
            <a:xfrm>
              <a:off x="537135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5" name="object 6635"/>
            <p:cNvSpPr/>
            <p:nvPr/>
          </p:nvSpPr>
          <p:spPr>
            <a:xfrm>
              <a:off x="5371415" y="42533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6" name="object 6636"/>
            <p:cNvSpPr/>
            <p:nvPr/>
          </p:nvSpPr>
          <p:spPr>
            <a:xfrm>
              <a:off x="5371516" y="4250270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62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7" name="object 6637"/>
            <p:cNvSpPr/>
            <p:nvPr/>
          </p:nvSpPr>
          <p:spPr>
            <a:xfrm>
              <a:off x="5371605" y="425297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55"/>
                  </a:moveTo>
                  <a:lnTo>
                    <a:pt x="887" y="45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8" name="object 6638"/>
            <p:cNvSpPr/>
            <p:nvPr/>
          </p:nvSpPr>
          <p:spPr>
            <a:xfrm>
              <a:off x="537263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9" name="object 6639"/>
            <p:cNvSpPr/>
            <p:nvPr/>
          </p:nvSpPr>
          <p:spPr>
            <a:xfrm>
              <a:off x="537359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0" name="object 6640"/>
            <p:cNvSpPr/>
            <p:nvPr/>
          </p:nvSpPr>
          <p:spPr>
            <a:xfrm>
              <a:off x="537373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1" name="object 6641"/>
            <p:cNvSpPr/>
            <p:nvPr/>
          </p:nvSpPr>
          <p:spPr>
            <a:xfrm>
              <a:off x="5373797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2" name="object 6642"/>
            <p:cNvSpPr/>
            <p:nvPr/>
          </p:nvSpPr>
          <p:spPr>
            <a:xfrm>
              <a:off x="537402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3" name="object 6643"/>
            <p:cNvSpPr/>
            <p:nvPr/>
          </p:nvSpPr>
          <p:spPr>
            <a:xfrm>
              <a:off x="5374063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4" name="object 6644"/>
            <p:cNvSpPr/>
            <p:nvPr/>
          </p:nvSpPr>
          <p:spPr>
            <a:xfrm>
              <a:off x="5374089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5" name="object 6645"/>
            <p:cNvSpPr/>
            <p:nvPr/>
          </p:nvSpPr>
          <p:spPr>
            <a:xfrm>
              <a:off x="5374152" y="42533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6" name="object 6646"/>
            <p:cNvSpPr/>
            <p:nvPr/>
          </p:nvSpPr>
          <p:spPr>
            <a:xfrm>
              <a:off x="5374253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7" name="object 6647"/>
            <p:cNvSpPr/>
            <p:nvPr/>
          </p:nvSpPr>
          <p:spPr>
            <a:xfrm>
              <a:off x="537623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8" name="object 6648"/>
            <p:cNvSpPr/>
            <p:nvPr/>
          </p:nvSpPr>
          <p:spPr>
            <a:xfrm>
              <a:off x="5376382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9" name="object 6649"/>
            <p:cNvSpPr/>
            <p:nvPr/>
          </p:nvSpPr>
          <p:spPr>
            <a:xfrm>
              <a:off x="537644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0" name="object 6650"/>
            <p:cNvSpPr/>
            <p:nvPr/>
          </p:nvSpPr>
          <p:spPr>
            <a:xfrm>
              <a:off x="537656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1" name="object 6651"/>
            <p:cNvSpPr/>
            <p:nvPr/>
          </p:nvSpPr>
          <p:spPr>
            <a:xfrm>
              <a:off x="5376623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2" name="object 6652"/>
            <p:cNvSpPr/>
            <p:nvPr/>
          </p:nvSpPr>
          <p:spPr>
            <a:xfrm>
              <a:off x="537668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3" name="object 6653"/>
            <p:cNvSpPr/>
            <p:nvPr/>
          </p:nvSpPr>
          <p:spPr>
            <a:xfrm>
              <a:off x="5376725" y="42535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4" name="object 6654"/>
            <p:cNvSpPr/>
            <p:nvPr/>
          </p:nvSpPr>
          <p:spPr>
            <a:xfrm>
              <a:off x="537676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5" name="object 6655"/>
            <p:cNvSpPr/>
            <p:nvPr/>
          </p:nvSpPr>
          <p:spPr>
            <a:xfrm>
              <a:off x="5376813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6" name="object 6656"/>
            <p:cNvSpPr/>
            <p:nvPr/>
          </p:nvSpPr>
          <p:spPr>
            <a:xfrm>
              <a:off x="5376851" y="425352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7" name="object 6657"/>
            <p:cNvSpPr/>
            <p:nvPr/>
          </p:nvSpPr>
          <p:spPr>
            <a:xfrm>
              <a:off x="5376915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8" name="object 6658"/>
            <p:cNvSpPr/>
            <p:nvPr/>
          </p:nvSpPr>
          <p:spPr>
            <a:xfrm>
              <a:off x="537904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9" name="object 6659"/>
            <p:cNvSpPr/>
            <p:nvPr/>
          </p:nvSpPr>
          <p:spPr>
            <a:xfrm>
              <a:off x="537918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0" name="object 6660"/>
            <p:cNvSpPr/>
            <p:nvPr/>
          </p:nvSpPr>
          <p:spPr>
            <a:xfrm>
              <a:off x="5379360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1" name="object 6661"/>
            <p:cNvSpPr/>
            <p:nvPr/>
          </p:nvSpPr>
          <p:spPr>
            <a:xfrm>
              <a:off x="5378562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38" y="0"/>
                  </a:moveTo>
                  <a:lnTo>
                    <a:pt x="1812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2" name="object 6662"/>
            <p:cNvSpPr/>
            <p:nvPr/>
          </p:nvSpPr>
          <p:spPr>
            <a:xfrm>
              <a:off x="5379513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3" name="object 6663"/>
            <p:cNvSpPr/>
            <p:nvPr/>
          </p:nvSpPr>
          <p:spPr>
            <a:xfrm>
              <a:off x="5379728" y="425234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72"/>
                  </a:moveTo>
                  <a:lnTo>
                    <a:pt x="887" y="77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4" name="object 6664"/>
            <p:cNvSpPr/>
            <p:nvPr/>
          </p:nvSpPr>
          <p:spPr>
            <a:xfrm>
              <a:off x="5381363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5" name="object 6665"/>
            <p:cNvSpPr/>
            <p:nvPr/>
          </p:nvSpPr>
          <p:spPr>
            <a:xfrm>
              <a:off x="538168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6" name="object 6666"/>
            <p:cNvSpPr/>
            <p:nvPr/>
          </p:nvSpPr>
          <p:spPr>
            <a:xfrm>
              <a:off x="5381756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7" name="object 6667"/>
            <p:cNvSpPr/>
            <p:nvPr/>
          </p:nvSpPr>
          <p:spPr>
            <a:xfrm>
              <a:off x="5381870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8" name="object 6668"/>
            <p:cNvSpPr/>
            <p:nvPr/>
          </p:nvSpPr>
          <p:spPr>
            <a:xfrm>
              <a:off x="538193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9" name="object 6669"/>
            <p:cNvSpPr/>
            <p:nvPr/>
          </p:nvSpPr>
          <p:spPr>
            <a:xfrm>
              <a:off x="5381971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0" name="object 6670"/>
            <p:cNvSpPr/>
            <p:nvPr/>
          </p:nvSpPr>
          <p:spPr>
            <a:xfrm>
              <a:off x="538199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1" name="object 6671"/>
            <p:cNvSpPr/>
            <p:nvPr/>
          </p:nvSpPr>
          <p:spPr>
            <a:xfrm>
              <a:off x="5382022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2" name="object 6672"/>
            <p:cNvSpPr/>
            <p:nvPr/>
          </p:nvSpPr>
          <p:spPr>
            <a:xfrm>
              <a:off x="5382073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3" name="object 6673"/>
            <p:cNvSpPr/>
            <p:nvPr/>
          </p:nvSpPr>
          <p:spPr>
            <a:xfrm>
              <a:off x="5382161" y="425267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07"/>
                  </a:moveTo>
                  <a:lnTo>
                    <a:pt x="887" y="6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4" name="object 6674"/>
            <p:cNvSpPr/>
            <p:nvPr/>
          </p:nvSpPr>
          <p:spPr>
            <a:xfrm>
              <a:off x="5382364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5" name="object 6675"/>
            <p:cNvSpPr/>
            <p:nvPr/>
          </p:nvSpPr>
          <p:spPr>
            <a:xfrm>
              <a:off x="538401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6" name="object 6676"/>
            <p:cNvSpPr/>
            <p:nvPr/>
          </p:nvSpPr>
          <p:spPr>
            <a:xfrm>
              <a:off x="5384658" y="42534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7" name="object 6677"/>
            <p:cNvSpPr/>
            <p:nvPr/>
          </p:nvSpPr>
          <p:spPr>
            <a:xfrm>
              <a:off x="5384810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8" name="object 6678"/>
            <p:cNvSpPr/>
            <p:nvPr/>
          </p:nvSpPr>
          <p:spPr>
            <a:xfrm>
              <a:off x="5384835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9" name="object 6679"/>
            <p:cNvSpPr/>
            <p:nvPr/>
          </p:nvSpPr>
          <p:spPr>
            <a:xfrm>
              <a:off x="538692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0" name="object 6680"/>
            <p:cNvSpPr/>
            <p:nvPr/>
          </p:nvSpPr>
          <p:spPr>
            <a:xfrm>
              <a:off x="5387091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1" name="object 6681"/>
            <p:cNvSpPr/>
            <p:nvPr/>
          </p:nvSpPr>
          <p:spPr>
            <a:xfrm>
              <a:off x="5387193" y="42534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2" name="object 6682"/>
            <p:cNvSpPr/>
            <p:nvPr/>
          </p:nvSpPr>
          <p:spPr>
            <a:xfrm>
              <a:off x="5387281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3" name="object 6683"/>
            <p:cNvSpPr/>
            <p:nvPr/>
          </p:nvSpPr>
          <p:spPr>
            <a:xfrm>
              <a:off x="538733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4" name="object 6684"/>
            <p:cNvSpPr/>
            <p:nvPr/>
          </p:nvSpPr>
          <p:spPr>
            <a:xfrm>
              <a:off x="5387370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5" name="object 6685"/>
            <p:cNvSpPr/>
            <p:nvPr/>
          </p:nvSpPr>
          <p:spPr>
            <a:xfrm>
              <a:off x="5387471" y="425142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34"/>
                  </a:moveTo>
                  <a:lnTo>
                    <a:pt x="887" y="123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6" name="object 6686"/>
            <p:cNvSpPr/>
            <p:nvPr/>
          </p:nvSpPr>
          <p:spPr>
            <a:xfrm>
              <a:off x="538974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7" name="object 6687"/>
            <p:cNvSpPr/>
            <p:nvPr/>
          </p:nvSpPr>
          <p:spPr>
            <a:xfrm>
              <a:off x="5389854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8" name="object 6688"/>
            <p:cNvSpPr/>
            <p:nvPr/>
          </p:nvSpPr>
          <p:spPr>
            <a:xfrm>
              <a:off x="5389993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9" name="object 6689"/>
            <p:cNvSpPr/>
            <p:nvPr/>
          </p:nvSpPr>
          <p:spPr>
            <a:xfrm>
              <a:off x="539005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0" name="object 6690"/>
            <p:cNvSpPr/>
            <p:nvPr/>
          </p:nvSpPr>
          <p:spPr>
            <a:xfrm>
              <a:off x="5390120" y="42534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1" name="object 6691"/>
            <p:cNvSpPr/>
            <p:nvPr/>
          </p:nvSpPr>
          <p:spPr>
            <a:xfrm>
              <a:off x="539015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2" name="object 6692"/>
            <p:cNvSpPr/>
            <p:nvPr/>
          </p:nvSpPr>
          <p:spPr>
            <a:xfrm>
              <a:off x="539222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3" name="object 6693"/>
            <p:cNvSpPr/>
            <p:nvPr/>
          </p:nvSpPr>
          <p:spPr>
            <a:xfrm>
              <a:off x="5392350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4" name="object 6694"/>
            <p:cNvSpPr/>
            <p:nvPr/>
          </p:nvSpPr>
          <p:spPr>
            <a:xfrm>
              <a:off x="539240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5" name="object 6695"/>
            <p:cNvSpPr/>
            <p:nvPr/>
          </p:nvSpPr>
          <p:spPr>
            <a:xfrm>
              <a:off x="539245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6" name="object 6696"/>
            <p:cNvSpPr/>
            <p:nvPr/>
          </p:nvSpPr>
          <p:spPr>
            <a:xfrm>
              <a:off x="5392490" y="42532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7" name="object 6697"/>
            <p:cNvSpPr/>
            <p:nvPr/>
          </p:nvSpPr>
          <p:spPr>
            <a:xfrm>
              <a:off x="5392591" y="42534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8" name="object 6698"/>
            <p:cNvSpPr/>
            <p:nvPr/>
          </p:nvSpPr>
          <p:spPr>
            <a:xfrm>
              <a:off x="5392680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9" name="object 6699"/>
            <p:cNvSpPr/>
            <p:nvPr/>
          </p:nvSpPr>
          <p:spPr>
            <a:xfrm>
              <a:off x="5392781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0" name="object 6700"/>
            <p:cNvSpPr/>
            <p:nvPr/>
          </p:nvSpPr>
          <p:spPr>
            <a:xfrm>
              <a:off x="539491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1" name="object 6701"/>
            <p:cNvSpPr/>
            <p:nvPr/>
          </p:nvSpPr>
          <p:spPr>
            <a:xfrm>
              <a:off x="5395164" y="42536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2" name="object 6702"/>
            <p:cNvSpPr/>
            <p:nvPr/>
          </p:nvSpPr>
          <p:spPr>
            <a:xfrm>
              <a:off x="5395215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3" name="object 6703"/>
            <p:cNvSpPr/>
            <p:nvPr/>
          </p:nvSpPr>
          <p:spPr>
            <a:xfrm>
              <a:off x="5395265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4" name="object 6704"/>
            <p:cNvSpPr/>
            <p:nvPr/>
          </p:nvSpPr>
          <p:spPr>
            <a:xfrm>
              <a:off x="5395303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5" name="object 6705"/>
            <p:cNvSpPr/>
            <p:nvPr/>
          </p:nvSpPr>
          <p:spPr>
            <a:xfrm>
              <a:off x="539543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6" name="object 6706"/>
            <p:cNvSpPr/>
            <p:nvPr/>
          </p:nvSpPr>
          <p:spPr>
            <a:xfrm>
              <a:off x="539644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7" name="object 6707"/>
            <p:cNvSpPr/>
            <p:nvPr/>
          </p:nvSpPr>
          <p:spPr>
            <a:xfrm>
              <a:off x="539747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8" name="object 6708"/>
            <p:cNvSpPr/>
            <p:nvPr/>
          </p:nvSpPr>
          <p:spPr>
            <a:xfrm>
              <a:off x="539762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9" name="object 6709"/>
            <p:cNvSpPr/>
            <p:nvPr/>
          </p:nvSpPr>
          <p:spPr>
            <a:xfrm>
              <a:off x="5397711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0" name="object 6710"/>
            <p:cNvSpPr/>
            <p:nvPr/>
          </p:nvSpPr>
          <p:spPr>
            <a:xfrm>
              <a:off x="5397800" y="425211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86"/>
                  </a:moveTo>
                  <a:lnTo>
                    <a:pt x="887" y="88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1" name="object 6711"/>
            <p:cNvSpPr/>
            <p:nvPr/>
          </p:nvSpPr>
          <p:spPr>
            <a:xfrm>
              <a:off x="5397901" y="4249941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394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2" name="object 6712"/>
            <p:cNvSpPr/>
            <p:nvPr/>
          </p:nvSpPr>
          <p:spPr>
            <a:xfrm>
              <a:off x="5397990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3" name="object 6713"/>
            <p:cNvSpPr/>
            <p:nvPr/>
          </p:nvSpPr>
          <p:spPr>
            <a:xfrm>
              <a:off x="539807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4" name="object 6714"/>
            <p:cNvSpPr/>
            <p:nvPr/>
          </p:nvSpPr>
          <p:spPr>
            <a:xfrm>
              <a:off x="540011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5" name="object 6715"/>
            <p:cNvSpPr/>
            <p:nvPr/>
          </p:nvSpPr>
          <p:spPr>
            <a:xfrm>
              <a:off x="540033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6" name="object 6716"/>
            <p:cNvSpPr/>
            <p:nvPr/>
          </p:nvSpPr>
          <p:spPr>
            <a:xfrm>
              <a:off x="5400436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7" name="object 6717"/>
            <p:cNvSpPr/>
            <p:nvPr/>
          </p:nvSpPr>
          <p:spPr>
            <a:xfrm>
              <a:off x="5400524" y="425294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74"/>
                  </a:moveTo>
                  <a:lnTo>
                    <a:pt x="887" y="47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8" name="object 6718"/>
            <p:cNvSpPr/>
            <p:nvPr/>
          </p:nvSpPr>
          <p:spPr>
            <a:xfrm>
              <a:off x="5400613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9" name="object 6719"/>
            <p:cNvSpPr/>
            <p:nvPr/>
          </p:nvSpPr>
          <p:spPr>
            <a:xfrm>
              <a:off x="540265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0" name="object 6720"/>
            <p:cNvSpPr/>
            <p:nvPr/>
          </p:nvSpPr>
          <p:spPr>
            <a:xfrm>
              <a:off x="5402907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1" name="object 6721"/>
            <p:cNvSpPr/>
            <p:nvPr/>
          </p:nvSpPr>
          <p:spPr>
            <a:xfrm>
              <a:off x="5403008" y="42535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2" name="object 6722"/>
            <p:cNvSpPr/>
            <p:nvPr/>
          </p:nvSpPr>
          <p:spPr>
            <a:xfrm>
              <a:off x="5403110" y="42533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3" name="object 6723"/>
            <p:cNvSpPr/>
            <p:nvPr/>
          </p:nvSpPr>
          <p:spPr>
            <a:xfrm>
              <a:off x="5403198" y="4249827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063"/>
                  </a:moveTo>
                  <a:lnTo>
                    <a:pt x="0" y="0"/>
                  </a:lnTo>
                </a:path>
                <a:path h="4445">
                  <a:moveTo>
                    <a:pt x="0" y="4063"/>
                  </a:moveTo>
                  <a:lnTo>
                    <a:pt x="0" y="40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4" name="object 6724"/>
            <p:cNvSpPr/>
            <p:nvPr/>
          </p:nvSpPr>
          <p:spPr>
            <a:xfrm>
              <a:off x="540559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5" name="object 6725"/>
            <p:cNvSpPr/>
            <p:nvPr/>
          </p:nvSpPr>
          <p:spPr>
            <a:xfrm>
              <a:off x="5405644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6" name="object 6726"/>
            <p:cNvSpPr/>
            <p:nvPr/>
          </p:nvSpPr>
          <p:spPr>
            <a:xfrm>
              <a:off x="5405733" y="42535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7" name="object 6727"/>
            <p:cNvSpPr/>
            <p:nvPr/>
          </p:nvSpPr>
          <p:spPr>
            <a:xfrm>
              <a:off x="5405847" y="425324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8" name="object 6728"/>
            <p:cNvSpPr/>
            <p:nvPr/>
          </p:nvSpPr>
          <p:spPr>
            <a:xfrm>
              <a:off x="5407342" y="425386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25" y="0"/>
                  </a:moveTo>
                  <a:lnTo>
                    <a:pt x="1799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9" name="object 6729"/>
            <p:cNvSpPr/>
            <p:nvPr/>
          </p:nvSpPr>
          <p:spPr>
            <a:xfrm>
              <a:off x="5408318" y="42534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0" name="object 6730"/>
            <p:cNvSpPr/>
            <p:nvPr/>
          </p:nvSpPr>
          <p:spPr>
            <a:xfrm>
              <a:off x="540835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1" name="object 6731"/>
            <p:cNvSpPr/>
            <p:nvPr/>
          </p:nvSpPr>
          <p:spPr>
            <a:xfrm>
              <a:off x="5408420" y="42534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2" name="object 6732"/>
            <p:cNvSpPr/>
            <p:nvPr/>
          </p:nvSpPr>
          <p:spPr>
            <a:xfrm>
              <a:off x="5408508" y="425278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0"/>
                  </a:moveTo>
                  <a:lnTo>
                    <a:pt x="887" y="5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3" name="object 6733"/>
            <p:cNvSpPr/>
            <p:nvPr/>
          </p:nvSpPr>
          <p:spPr>
            <a:xfrm>
              <a:off x="541072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4" name="object 6734"/>
            <p:cNvSpPr/>
            <p:nvPr/>
          </p:nvSpPr>
          <p:spPr>
            <a:xfrm>
              <a:off x="541087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5" name="object 6735"/>
            <p:cNvSpPr/>
            <p:nvPr/>
          </p:nvSpPr>
          <p:spPr>
            <a:xfrm>
              <a:off x="5410967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6" name="object 6736"/>
            <p:cNvSpPr/>
            <p:nvPr/>
          </p:nvSpPr>
          <p:spPr>
            <a:xfrm>
              <a:off x="5411043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7" name="object 6737"/>
            <p:cNvSpPr/>
            <p:nvPr/>
          </p:nvSpPr>
          <p:spPr>
            <a:xfrm>
              <a:off x="541105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8" name="object 6738"/>
            <p:cNvSpPr/>
            <p:nvPr/>
          </p:nvSpPr>
          <p:spPr>
            <a:xfrm>
              <a:off x="5411144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9" name="object 6739"/>
            <p:cNvSpPr/>
            <p:nvPr/>
          </p:nvSpPr>
          <p:spPr>
            <a:xfrm>
              <a:off x="5412956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0" name="object 6740"/>
            <p:cNvSpPr/>
            <p:nvPr/>
          </p:nvSpPr>
          <p:spPr>
            <a:xfrm>
              <a:off x="541342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1" name="object 6741"/>
            <p:cNvSpPr/>
            <p:nvPr/>
          </p:nvSpPr>
          <p:spPr>
            <a:xfrm>
              <a:off x="5412589" y="425380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50" y="6"/>
                  </a:moveTo>
                  <a:lnTo>
                    <a:pt x="1824" y="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2" name="object 6742"/>
            <p:cNvSpPr/>
            <p:nvPr/>
          </p:nvSpPr>
          <p:spPr>
            <a:xfrm>
              <a:off x="541357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3" name="object 6743"/>
            <p:cNvSpPr/>
            <p:nvPr/>
          </p:nvSpPr>
          <p:spPr>
            <a:xfrm>
              <a:off x="5413628" y="42535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4" name="object 6744"/>
            <p:cNvSpPr/>
            <p:nvPr/>
          </p:nvSpPr>
          <p:spPr>
            <a:xfrm>
              <a:off x="541366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5" name="object 6745"/>
            <p:cNvSpPr/>
            <p:nvPr/>
          </p:nvSpPr>
          <p:spPr>
            <a:xfrm>
              <a:off x="5413717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6" name="object 6746"/>
            <p:cNvSpPr/>
            <p:nvPr/>
          </p:nvSpPr>
          <p:spPr>
            <a:xfrm>
              <a:off x="5413818" y="425244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21"/>
                  </a:moveTo>
                  <a:lnTo>
                    <a:pt x="887" y="72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7" name="object 6747"/>
            <p:cNvSpPr/>
            <p:nvPr/>
          </p:nvSpPr>
          <p:spPr>
            <a:xfrm>
              <a:off x="541611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8" name="object 6748"/>
            <p:cNvSpPr/>
            <p:nvPr/>
          </p:nvSpPr>
          <p:spPr>
            <a:xfrm>
              <a:off x="5416188" y="42532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9" name="object 6749"/>
            <p:cNvSpPr/>
            <p:nvPr/>
          </p:nvSpPr>
          <p:spPr>
            <a:xfrm>
              <a:off x="5416239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0" name="object 6750"/>
            <p:cNvSpPr/>
            <p:nvPr/>
          </p:nvSpPr>
          <p:spPr>
            <a:xfrm>
              <a:off x="5416340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1" name="object 6751"/>
            <p:cNvSpPr/>
            <p:nvPr/>
          </p:nvSpPr>
          <p:spPr>
            <a:xfrm>
              <a:off x="5416454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2" name="object 6752"/>
            <p:cNvSpPr/>
            <p:nvPr/>
          </p:nvSpPr>
          <p:spPr>
            <a:xfrm>
              <a:off x="541653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3" name="object 6753"/>
            <p:cNvSpPr/>
            <p:nvPr/>
          </p:nvSpPr>
          <p:spPr>
            <a:xfrm>
              <a:off x="541663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4" name="object 6754"/>
            <p:cNvSpPr/>
            <p:nvPr/>
          </p:nvSpPr>
          <p:spPr>
            <a:xfrm>
              <a:off x="541750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5" name="object 6755"/>
            <p:cNvSpPr/>
            <p:nvPr/>
          </p:nvSpPr>
          <p:spPr>
            <a:xfrm>
              <a:off x="541855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6" name="object 6756"/>
            <p:cNvSpPr/>
            <p:nvPr/>
          </p:nvSpPr>
          <p:spPr>
            <a:xfrm>
              <a:off x="5418634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7" name="object 6757"/>
            <p:cNvSpPr/>
            <p:nvPr/>
          </p:nvSpPr>
          <p:spPr>
            <a:xfrm>
              <a:off x="541869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8" name="object 6758"/>
            <p:cNvSpPr/>
            <p:nvPr/>
          </p:nvSpPr>
          <p:spPr>
            <a:xfrm>
              <a:off x="5418773" y="42535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9" name="object 6759"/>
            <p:cNvSpPr/>
            <p:nvPr/>
          </p:nvSpPr>
          <p:spPr>
            <a:xfrm>
              <a:off x="5418837" y="42534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0" name="object 6760"/>
            <p:cNvSpPr/>
            <p:nvPr/>
          </p:nvSpPr>
          <p:spPr>
            <a:xfrm>
              <a:off x="541886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1" name="object 6761"/>
            <p:cNvSpPr/>
            <p:nvPr/>
          </p:nvSpPr>
          <p:spPr>
            <a:xfrm>
              <a:off x="5418925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2" name="object 6762"/>
            <p:cNvSpPr/>
            <p:nvPr/>
          </p:nvSpPr>
          <p:spPr>
            <a:xfrm>
              <a:off x="5418963" y="42535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3" name="object 6763"/>
            <p:cNvSpPr/>
            <p:nvPr/>
          </p:nvSpPr>
          <p:spPr>
            <a:xfrm>
              <a:off x="541902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4" name="object 6764"/>
            <p:cNvSpPr/>
            <p:nvPr/>
          </p:nvSpPr>
          <p:spPr>
            <a:xfrm>
              <a:off x="541910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5" name="object 6765"/>
            <p:cNvSpPr/>
            <p:nvPr/>
          </p:nvSpPr>
          <p:spPr>
            <a:xfrm>
              <a:off x="5421156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6" name="object 6766"/>
            <p:cNvSpPr/>
            <p:nvPr/>
          </p:nvSpPr>
          <p:spPr>
            <a:xfrm>
              <a:off x="5420281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63" y="0"/>
                  </a:moveTo>
                  <a:lnTo>
                    <a:pt x="183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7" name="object 6767"/>
            <p:cNvSpPr/>
            <p:nvPr/>
          </p:nvSpPr>
          <p:spPr>
            <a:xfrm>
              <a:off x="5421435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8" name="object 6768"/>
            <p:cNvSpPr/>
            <p:nvPr/>
          </p:nvSpPr>
          <p:spPr>
            <a:xfrm>
              <a:off x="5420585" y="425387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76" y="0"/>
                  </a:moveTo>
                  <a:lnTo>
                    <a:pt x="185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9" name="object 6769"/>
            <p:cNvSpPr/>
            <p:nvPr/>
          </p:nvSpPr>
          <p:spPr>
            <a:xfrm>
              <a:off x="5421625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0" name="object 6770"/>
            <p:cNvSpPr/>
            <p:nvPr/>
          </p:nvSpPr>
          <p:spPr>
            <a:xfrm>
              <a:off x="542173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1" name="object 6771"/>
            <p:cNvSpPr/>
            <p:nvPr/>
          </p:nvSpPr>
          <p:spPr>
            <a:xfrm>
              <a:off x="5423804" y="42536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2" name="object 6772"/>
            <p:cNvSpPr/>
            <p:nvPr/>
          </p:nvSpPr>
          <p:spPr>
            <a:xfrm>
              <a:off x="542393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3" name="object 6773"/>
            <p:cNvSpPr/>
            <p:nvPr/>
          </p:nvSpPr>
          <p:spPr>
            <a:xfrm>
              <a:off x="5423995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4" name="object 6774"/>
            <p:cNvSpPr/>
            <p:nvPr/>
          </p:nvSpPr>
          <p:spPr>
            <a:xfrm>
              <a:off x="542403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5" name="object 6775"/>
            <p:cNvSpPr/>
            <p:nvPr/>
          </p:nvSpPr>
          <p:spPr>
            <a:xfrm>
              <a:off x="5424083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6" name="object 6776"/>
            <p:cNvSpPr/>
            <p:nvPr/>
          </p:nvSpPr>
          <p:spPr>
            <a:xfrm>
              <a:off x="5424134" y="4251320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284"/>
                  </a:moveTo>
                  <a:lnTo>
                    <a:pt x="887" y="128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7" name="object 6777"/>
            <p:cNvSpPr/>
            <p:nvPr/>
          </p:nvSpPr>
          <p:spPr>
            <a:xfrm>
              <a:off x="5424273" y="425301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6"/>
                  </a:moveTo>
                  <a:lnTo>
                    <a:pt x="887" y="43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8" name="object 6778"/>
            <p:cNvSpPr/>
            <p:nvPr/>
          </p:nvSpPr>
          <p:spPr>
            <a:xfrm>
              <a:off x="5426123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9" name="object 6779"/>
            <p:cNvSpPr/>
            <p:nvPr/>
          </p:nvSpPr>
          <p:spPr>
            <a:xfrm>
              <a:off x="5426377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0" name="object 6780"/>
            <p:cNvSpPr/>
            <p:nvPr/>
          </p:nvSpPr>
          <p:spPr>
            <a:xfrm>
              <a:off x="5425566" y="425387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78" y="0"/>
                  </a:moveTo>
                  <a:lnTo>
                    <a:pt x="2053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1" name="object 6781"/>
            <p:cNvSpPr/>
            <p:nvPr/>
          </p:nvSpPr>
          <p:spPr>
            <a:xfrm>
              <a:off x="5426782" y="42536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2" name="object 6782"/>
            <p:cNvSpPr/>
            <p:nvPr/>
          </p:nvSpPr>
          <p:spPr>
            <a:xfrm>
              <a:off x="542680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3" name="object 6783"/>
            <p:cNvSpPr/>
            <p:nvPr/>
          </p:nvSpPr>
          <p:spPr>
            <a:xfrm>
              <a:off x="5426859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4" name="object 6784"/>
            <p:cNvSpPr/>
            <p:nvPr/>
          </p:nvSpPr>
          <p:spPr>
            <a:xfrm>
              <a:off x="5426922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5" name="object 6785"/>
            <p:cNvSpPr/>
            <p:nvPr/>
          </p:nvSpPr>
          <p:spPr>
            <a:xfrm>
              <a:off x="542906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6" name="object 6786"/>
            <p:cNvSpPr/>
            <p:nvPr/>
          </p:nvSpPr>
          <p:spPr>
            <a:xfrm>
              <a:off x="5429114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7" name="object 6787"/>
            <p:cNvSpPr/>
            <p:nvPr/>
          </p:nvSpPr>
          <p:spPr>
            <a:xfrm>
              <a:off x="5429178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8" name="object 6788"/>
            <p:cNvSpPr/>
            <p:nvPr/>
          </p:nvSpPr>
          <p:spPr>
            <a:xfrm>
              <a:off x="5429304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9" name="object 6789"/>
            <p:cNvSpPr/>
            <p:nvPr/>
          </p:nvSpPr>
          <p:spPr>
            <a:xfrm>
              <a:off x="5429393" y="425314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0" name="object 6790"/>
            <p:cNvSpPr/>
            <p:nvPr/>
          </p:nvSpPr>
          <p:spPr>
            <a:xfrm>
              <a:off x="5429495" y="42534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1" name="object 6791"/>
            <p:cNvSpPr/>
            <p:nvPr/>
          </p:nvSpPr>
          <p:spPr>
            <a:xfrm>
              <a:off x="5429583" y="425205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17"/>
                  </a:moveTo>
                  <a:lnTo>
                    <a:pt x="887" y="91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2" name="object 6792"/>
            <p:cNvSpPr/>
            <p:nvPr/>
          </p:nvSpPr>
          <p:spPr>
            <a:xfrm>
              <a:off x="543048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3" name="object 6793"/>
            <p:cNvSpPr/>
            <p:nvPr/>
          </p:nvSpPr>
          <p:spPr>
            <a:xfrm>
              <a:off x="543162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4" name="object 6794"/>
            <p:cNvSpPr/>
            <p:nvPr/>
          </p:nvSpPr>
          <p:spPr>
            <a:xfrm>
              <a:off x="543194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5" name="object 6795"/>
            <p:cNvSpPr/>
            <p:nvPr/>
          </p:nvSpPr>
          <p:spPr>
            <a:xfrm>
              <a:off x="5432029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6" name="object 6796"/>
            <p:cNvSpPr/>
            <p:nvPr/>
          </p:nvSpPr>
          <p:spPr>
            <a:xfrm>
              <a:off x="5432118" y="42535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7" name="object 6797"/>
            <p:cNvSpPr/>
            <p:nvPr/>
          </p:nvSpPr>
          <p:spPr>
            <a:xfrm>
              <a:off x="5432219" y="42535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8" name="object 6798"/>
            <p:cNvSpPr/>
            <p:nvPr/>
          </p:nvSpPr>
          <p:spPr>
            <a:xfrm>
              <a:off x="543433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9" name="object 6799"/>
            <p:cNvSpPr/>
            <p:nvPr/>
          </p:nvSpPr>
          <p:spPr>
            <a:xfrm>
              <a:off x="543455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0" name="object 6800"/>
            <p:cNvSpPr/>
            <p:nvPr/>
          </p:nvSpPr>
          <p:spPr>
            <a:xfrm>
              <a:off x="5434602" y="42533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1" name="object 6801"/>
            <p:cNvSpPr/>
            <p:nvPr/>
          </p:nvSpPr>
          <p:spPr>
            <a:xfrm>
              <a:off x="5434703" y="42534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2" name="object 6802"/>
            <p:cNvSpPr/>
            <p:nvPr/>
          </p:nvSpPr>
          <p:spPr>
            <a:xfrm>
              <a:off x="5434792" y="42536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3" name="object 6803"/>
            <p:cNvSpPr/>
            <p:nvPr/>
          </p:nvSpPr>
          <p:spPr>
            <a:xfrm>
              <a:off x="5434893" y="425265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20"/>
                  </a:moveTo>
                  <a:lnTo>
                    <a:pt x="887" y="6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4" name="object 6804"/>
            <p:cNvSpPr/>
            <p:nvPr/>
          </p:nvSpPr>
          <p:spPr>
            <a:xfrm>
              <a:off x="543703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5" name="object 6805"/>
            <p:cNvSpPr/>
            <p:nvPr/>
          </p:nvSpPr>
          <p:spPr>
            <a:xfrm>
              <a:off x="5437326" y="4248637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25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6" name="object 6806"/>
            <p:cNvSpPr/>
            <p:nvPr/>
          </p:nvSpPr>
          <p:spPr>
            <a:xfrm>
              <a:off x="5437415" y="425318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7" name="object 6807"/>
            <p:cNvSpPr/>
            <p:nvPr/>
          </p:nvSpPr>
          <p:spPr>
            <a:xfrm>
              <a:off x="5437529" y="42536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8" name="object 6808"/>
            <p:cNvSpPr/>
            <p:nvPr/>
          </p:nvSpPr>
          <p:spPr>
            <a:xfrm>
              <a:off x="5439747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9" name="object 6809"/>
            <p:cNvSpPr/>
            <p:nvPr/>
          </p:nvSpPr>
          <p:spPr>
            <a:xfrm>
              <a:off x="5439823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0" name="object 6810"/>
            <p:cNvSpPr/>
            <p:nvPr/>
          </p:nvSpPr>
          <p:spPr>
            <a:xfrm>
              <a:off x="5439912" y="42535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1" name="object 6811"/>
            <p:cNvSpPr/>
            <p:nvPr/>
          </p:nvSpPr>
          <p:spPr>
            <a:xfrm>
              <a:off x="5439962" y="425310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2" name="object 6812"/>
            <p:cNvSpPr/>
            <p:nvPr/>
          </p:nvSpPr>
          <p:spPr>
            <a:xfrm>
              <a:off x="5440000" y="425277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6"/>
                  </a:moveTo>
                  <a:lnTo>
                    <a:pt x="887" y="5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3" name="object 6813"/>
            <p:cNvSpPr/>
            <p:nvPr/>
          </p:nvSpPr>
          <p:spPr>
            <a:xfrm>
              <a:off x="5440102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4" name="object 6814"/>
            <p:cNvSpPr/>
            <p:nvPr/>
          </p:nvSpPr>
          <p:spPr>
            <a:xfrm>
              <a:off x="5440190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5" name="object 6815"/>
            <p:cNvSpPr/>
            <p:nvPr/>
          </p:nvSpPr>
          <p:spPr>
            <a:xfrm>
              <a:off x="544225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6" name="object 6816"/>
            <p:cNvSpPr/>
            <p:nvPr/>
          </p:nvSpPr>
          <p:spPr>
            <a:xfrm>
              <a:off x="544242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7" name="object 6817"/>
            <p:cNvSpPr/>
            <p:nvPr/>
          </p:nvSpPr>
          <p:spPr>
            <a:xfrm>
              <a:off x="5442624" y="4215090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3879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8" name="object 6818"/>
            <p:cNvSpPr/>
            <p:nvPr/>
          </p:nvSpPr>
          <p:spPr>
            <a:xfrm>
              <a:off x="544479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9" name="object 6819"/>
            <p:cNvSpPr/>
            <p:nvPr/>
          </p:nvSpPr>
          <p:spPr>
            <a:xfrm>
              <a:off x="5445070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0" name="object 6820"/>
            <p:cNvSpPr/>
            <p:nvPr/>
          </p:nvSpPr>
          <p:spPr>
            <a:xfrm>
              <a:off x="5444233" y="425380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38" y="0"/>
                  </a:moveTo>
                  <a:lnTo>
                    <a:pt x="1812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1" name="object 6821"/>
            <p:cNvSpPr/>
            <p:nvPr/>
          </p:nvSpPr>
          <p:spPr>
            <a:xfrm>
              <a:off x="5445272" y="4248725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16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2" name="object 6822"/>
            <p:cNvSpPr/>
            <p:nvPr/>
          </p:nvSpPr>
          <p:spPr>
            <a:xfrm>
              <a:off x="5445310" y="4250358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765"/>
                  </a:moveTo>
                  <a:lnTo>
                    <a:pt x="887" y="1765"/>
                  </a:lnTo>
                </a:path>
              </a:pathLst>
            </a:custGeom>
            <a:ln w="3531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3" name="object 6823"/>
            <p:cNvSpPr/>
            <p:nvPr/>
          </p:nvSpPr>
          <p:spPr>
            <a:xfrm>
              <a:off x="544547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4" name="object 6824"/>
            <p:cNvSpPr/>
            <p:nvPr/>
          </p:nvSpPr>
          <p:spPr>
            <a:xfrm>
              <a:off x="544721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5" name="object 6825"/>
            <p:cNvSpPr/>
            <p:nvPr/>
          </p:nvSpPr>
          <p:spPr>
            <a:xfrm>
              <a:off x="544773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6" name="object 6826"/>
            <p:cNvSpPr/>
            <p:nvPr/>
          </p:nvSpPr>
          <p:spPr>
            <a:xfrm>
              <a:off x="5446869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38" y="0"/>
                  </a:moveTo>
                  <a:lnTo>
                    <a:pt x="1812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7" name="object 6827"/>
            <p:cNvSpPr/>
            <p:nvPr/>
          </p:nvSpPr>
          <p:spPr>
            <a:xfrm>
              <a:off x="544784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8" name="object 6828"/>
            <p:cNvSpPr/>
            <p:nvPr/>
          </p:nvSpPr>
          <p:spPr>
            <a:xfrm>
              <a:off x="5447908" y="42533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9" name="object 6829"/>
            <p:cNvSpPr/>
            <p:nvPr/>
          </p:nvSpPr>
          <p:spPr>
            <a:xfrm>
              <a:off x="5447959" y="42535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0" name="object 6830"/>
            <p:cNvSpPr/>
            <p:nvPr/>
          </p:nvSpPr>
          <p:spPr>
            <a:xfrm>
              <a:off x="544803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1" name="object 6831"/>
            <p:cNvSpPr/>
            <p:nvPr/>
          </p:nvSpPr>
          <p:spPr>
            <a:xfrm>
              <a:off x="545029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2" name="object 6832"/>
            <p:cNvSpPr/>
            <p:nvPr/>
          </p:nvSpPr>
          <p:spPr>
            <a:xfrm>
              <a:off x="5450417" y="425323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3" name="object 6833"/>
            <p:cNvSpPr/>
            <p:nvPr/>
          </p:nvSpPr>
          <p:spPr>
            <a:xfrm>
              <a:off x="5450531" y="42535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4" name="object 6834"/>
            <p:cNvSpPr/>
            <p:nvPr/>
          </p:nvSpPr>
          <p:spPr>
            <a:xfrm>
              <a:off x="5450620" y="4245371"/>
              <a:ext cx="0" cy="8890"/>
            </a:xfrm>
            <a:custGeom>
              <a:avLst/>
              <a:gdLst/>
              <a:ahLst/>
              <a:cxnLst/>
              <a:rect l="l" t="t" r="r" b="b"/>
              <a:pathLst>
                <a:path h="8889">
                  <a:moveTo>
                    <a:pt x="0" y="851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5" name="object 6835"/>
            <p:cNvSpPr/>
            <p:nvPr/>
          </p:nvSpPr>
          <p:spPr>
            <a:xfrm>
              <a:off x="5450810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6" name="object 6836"/>
            <p:cNvSpPr/>
            <p:nvPr/>
          </p:nvSpPr>
          <p:spPr>
            <a:xfrm>
              <a:off x="5453041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7" name="object 6837"/>
            <p:cNvSpPr/>
            <p:nvPr/>
          </p:nvSpPr>
          <p:spPr>
            <a:xfrm>
              <a:off x="5453079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8" name="object 6838"/>
            <p:cNvSpPr/>
            <p:nvPr/>
          </p:nvSpPr>
          <p:spPr>
            <a:xfrm>
              <a:off x="5453168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9" name="object 6839"/>
            <p:cNvSpPr/>
            <p:nvPr/>
          </p:nvSpPr>
          <p:spPr>
            <a:xfrm>
              <a:off x="5453269" y="425252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83"/>
                  </a:moveTo>
                  <a:lnTo>
                    <a:pt x="887" y="68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0" name="object 6840"/>
            <p:cNvSpPr/>
            <p:nvPr/>
          </p:nvSpPr>
          <p:spPr>
            <a:xfrm>
              <a:off x="5453332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1" name="object 6841"/>
            <p:cNvSpPr/>
            <p:nvPr/>
          </p:nvSpPr>
          <p:spPr>
            <a:xfrm>
              <a:off x="545344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2" name="object 6842"/>
            <p:cNvSpPr/>
            <p:nvPr/>
          </p:nvSpPr>
          <p:spPr>
            <a:xfrm>
              <a:off x="545549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3" name="object 6843"/>
            <p:cNvSpPr/>
            <p:nvPr/>
          </p:nvSpPr>
          <p:spPr>
            <a:xfrm>
              <a:off x="5455588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4" name="object 6844"/>
            <p:cNvSpPr/>
            <p:nvPr/>
          </p:nvSpPr>
          <p:spPr>
            <a:xfrm>
              <a:off x="545563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5" name="object 6845"/>
            <p:cNvSpPr/>
            <p:nvPr/>
          </p:nvSpPr>
          <p:spPr>
            <a:xfrm>
              <a:off x="5455727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6" name="object 6846"/>
            <p:cNvSpPr/>
            <p:nvPr/>
          </p:nvSpPr>
          <p:spPr>
            <a:xfrm>
              <a:off x="5455765" y="42536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7" name="object 6847"/>
            <p:cNvSpPr/>
            <p:nvPr/>
          </p:nvSpPr>
          <p:spPr>
            <a:xfrm>
              <a:off x="5455829" y="42535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8" name="object 6848"/>
            <p:cNvSpPr/>
            <p:nvPr/>
          </p:nvSpPr>
          <p:spPr>
            <a:xfrm>
              <a:off x="5455930" y="42532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9" name="object 6849"/>
            <p:cNvSpPr/>
            <p:nvPr/>
          </p:nvSpPr>
          <p:spPr>
            <a:xfrm>
              <a:off x="545826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0" name="object 6850"/>
            <p:cNvSpPr/>
            <p:nvPr/>
          </p:nvSpPr>
          <p:spPr>
            <a:xfrm>
              <a:off x="545836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1" name="object 6851"/>
            <p:cNvSpPr/>
            <p:nvPr/>
          </p:nvSpPr>
          <p:spPr>
            <a:xfrm>
              <a:off x="545840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2" name="object 6852"/>
            <p:cNvSpPr/>
            <p:nvPr/>
          </p:nvSpPr>
          <p:spPr>
            <a:xfrm>
              <a:off x="5458452" y="42535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3" name="object 6853"/>
            <p:cNvSpPr/>
            <p:nvPr/>
          </p:nvSpPr>
          <p:spPr>
            <a:xfrm>
              <a:off x="5458566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4" name="object 6854"/>
            <p:cNvSpPr/>
            <p:nvPr/>
          </p:nvSpPr>
          <p:spPr>
            <a:xfrm>
              <a:off x="5458642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5" name="object 6855"/>
            <p:cNvSpPr/>
            <p:nvPr/>
          </p:nvSpPr>
          <p:spPr>
            <a:xfrm>
              <a:off x="545942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6" name="object 6856"/>
            <p:cNvSpPr/>
            <p:nvPr/>
          </p:nvSpPr>
          <p:spPr>
            <a:xfrm>
              <a:off x="546042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7" name="object 6857"/>
            <p:cNvSpPr/>
            <p:nvPr/>
          </p:nvSpPr>
          <p:spPr>
            <a:xfrm>
              <a:off x="5460771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8" name="object 6858"/>
            <p:cNvSpPr/>
            <p:nvPr/>
          </p:nvSpPr>
          <p:spPr>
            <a:xfrm>
              <a:off x="5460898" y="4250713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88"/>
                  </a:moveTo>
                  <a:lnTo>
                    <a:pt x="887" y="1588"/>
                  </a:lnTo>
                </a:path>
              </a:pathLst>
            </a:custGeom>
            <a:ln w="3177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9" name="object 6859"/>
            <p:cNvSpPr/>
            <p:nvPr/>
          </p:nvSpPr>
          <p:spPr>
            <a:xfrm>
              <a:off x="546093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0" name="object 6860"/>
            <p:cNvSpPr/>
            <p:nvPr/>
          </p:nvSpPr>
          <p:spPr>
            <a:xfrm>
              <a:off x="5461024" y="4251827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31"/>
                  </a:moveTo>
                  <a:lnTo>
                    <a:pt x="887" y="10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1" name="object 6861"/>
            <p:cNvSpPr/>
            <p:nvPr/>
          </p:nvSpPr>
          <p:spPr>
            <a:xfrm>
              <a:off x="5461088" y="425304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2" name="object 6862"/>
            <p:cNvSpPr/>
            <p:nvPr/>
          </p:nvSpPr>
          <p:spPr>
            <a:xfrm>
              <a:off x="5461164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3" name="object 6863"/>
            <p:cNvSpPr/>
            <p:nvPr/>
          </p:nvSpPr>
          <p:spPr>
            <a:xfrm>
              <a:off x="5461228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4" name="object 6864"/>
            <p:cNvSpPr/>
            <p:nvPr/>
          </p:nvSpPr>
          <p:spPr>
            <a:xfrm>
              <a:off x="5461278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5" name="object 6865"/>
            <p:cNvSpPr/>
            <p:nvPr/>
          </p:nvSpPr>
          <p:spPr>
            <a:xfrm>
              <a:off x="546338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6" name="object 6866"/>
            <p:cNvSpPr/>
            <p:nvPr/>
          </p:nvSpPr>
          <p:spPr>
            <a:xfrm>
              <a:off x="5463534" y="42534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7" name="object 6867"/>
            <p:cNvSpPr/>
            <p:nvPr/>
          </p:nvSpPr>
          <p:spPr>
            <a:xfrm>
              <a:off x="5463661" y="42535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8" name="object 6868"/>
            <p:cNvSpPr/>
            <p:nvPr/>
          </p:nvSpPr>
          <p:spPr>
            <a:xfrm>
              <a:off x="5463724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9" name="object 6869"/>
            <p:cNvSpPr/>
            <p:nvPr/>
          </p:nvSpPr>
          <p:spPr>
            <a:xfrm>
              <a:off x="5462862" y="425386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50" y="0"/>
                  </a:moveTo>
                  <a:lnTo>
                    <a:pt x="182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0" name="object 6870"/>
            <p:cNvSpPr/>
            <p:nvPr/>
          </p:nvSpPr>
          <p:spPr>
            <a:xfrm>
              <a:off x="546385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1" name="object 6871"/>
            <p:cNvSpPr/>
            <p:nvPr/>
          </p:nvSpPr>
          <p:spPr>
            <a:xfrm>
              <a:off x="5463952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2" name="object 6872"/>
            <p:cNvSpPr/>
            <p:nvPr/>
          </p:nvSpPr>
          <p:spPr>
            <a:xfrm>
              <a:off x="5465942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3" name="object 6873"/>
            <p:cNvSpPr/>
            <p:nvPr/>
          </p:nvSpPr>
          <p:spPr>
            <a:xfrm>
              <a:off x="5466043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4" name="object 6874"/>
            <p:cNvSpPr/>
            <p:nvPr/>
          </p:nvSpPr>
          <p:spPr>
            <a:xfrm>
              <a:off x="546611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5" name="object 6875"/>
            <p:cNvSpPr/>
            <p:nvPr/>
          </p:nvSpPr>
          <p:spPr>
            <a:xfrm>
              <a:off x="5466195" y="42535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6" name="object 6876"/>
            <p:cNvSpPr/>
            <p:nvPr/>
          </p:nvSpPr>
          <p:spPr>
            <a:xfrm>
              <a:off x="5466297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7" name="object 6877"/>
            <p:cNvSpPr/>
            <p:nvPr/>
          </p:nvSpPr>
          <p:spPr>
            <a:xfrm>
              <a:off x="5466385" y="425281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8"/>
                  </a:moveTo>
                  <a:lnTo>
                    <a:pt x="887" y="53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8" name="object 6878"/>
            <p:cNvSpPr/>
            <p:nvPr/>
          </p:nvSpPr>
          <p:spPr>
            <a:xfrm>
              <a:off x="546658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9" name="object 6879"/>
            <p:cNvSpPr/>
            <p:nvPr/>
          </p:nvSpPr>
          <p:spPr>
            <a:xfrm>
              <a:off x="546836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0" name="object 6880"/>
            <p:cNvSpPr/>
            <p:nvPr/>
          </p:nvSpPr>
          <p:spPr>
            <a:xfrm>
              <a:off x="5468577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1" name="object 6881"/>
            <p:cNvSpPr/>
            <p:nvPr/>
          </p:nvSpPr>
          <p:spPr>
            <a:xfrm>
              <a:off x="546869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2" name="object 6882"/>
            <p:cNvSpPr/>
            <p:nvPr/>
          </p:nvSpPr>
          <p:spPr>
            <a:xfrm>
              <a:off x="5468831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3" name="object 6883"/>
            <p:cNvSpPr/>
            <p:nvPr/>
          </p:nvSpPr>
          <p:spPr>
            <a:xfrm>
              <a:off x="546893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4" name="object 6884"/>
            <p:cNvSpPr/>
            <p:nvPr/>
          </p:nvSpPr>
          <p:spPr>
            <a:xfrm>
              <a:off x="5469021" y="42536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5" name="object 6885"/>
            <p:cNvSpPr/>
            <p:nvPr/>
          </p:nvSpPr>
          <p:spPr>
            <a:xfrm>
              <a:off x="547088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6" name="object 6886"/>
            <p:cNvSpPr/>
            <p:nvPr/>
          </p:nvSpPr>
          <p:spPr>
            <a:xfrm>
              <a:off x="547107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7" name="object 6887"/>
            <p:cNvSpPr/>
            <p:nvPr/>
          </p:nvSpPr>
          <p:spPr>
            <a:xfrm>
              <a:off x="5471226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8" name="object 6888"/>
            <p:cNvSpPr/>
            <p:nvPr/>
          </p:nvSpPr>
          <p:spPr>
            <a:xfrm>
              <a:off x="5471353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9" name="object 6889"/>
            <p:cNvSpPr/>
            <p:nvPr/>
          </p:nvSpPr>
          <p:spPr>
            <a:xfrm>
              <a:off x="5471404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0" name="object 6890"/>
            <p:cNvSpPr/>
            <p:nvPr/>
          </p:nvSpPr>
          <p:spPr>
            <a:xfrm>
              <a:off x="5471505" y="42534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1" name="object 6891"/>
            <p:cNvSpPr/>
            <p:nvPr/>
          </p:nvSpPr>
          <p:spPr>
            <a:xfrm>
              <a:off x="5471606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2" name="object 6892"/>
            <p:cNvSpPr/>
            <p:nvPr/>
          </p:nvSpPr>
          <p:spPr>
            <a:xfrm>
              <a:off x="5471733" y="4189393"/>
              <a:ext cx="0" cy="64769"/>
            </a:xfrm>
            <a:custGeom>
              <a:avLst/>
              <a:gdLst/>
              <a:ahLst/>
              <a:cxnLst/>
              <a:rect l="l" t="t" r="r" b="b"/>
              <a:pathLst>
                <a:path h="64770">
                  <a:moveTo>
                    <a:pt x="0" y="6449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3" name="object 6893"/>
            <p:cNvSpPr/>
            <p:nvPr/>
          </p:nvSpPr>
          <p:spPr>
            <a:xfrm>
              <a:off x="547300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4" name="object 6894"/>
            <p:cNvSpPr/>
            <p:nvPr/>
          </p:nvSpPr>
          <p:spPr>
            <a:xfrm>
              <a:off x="547324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5" name="object 6895"/>
            <p:cNvSpPr/>
            <p:nvPr/>
          </p:nvSpPr>
          <p:spPr>
            <a:xfrm>
              <a:off x="547400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6" name="object 6896"/>
            <p:cNvSpPr/>
            <p:nvPr/>
          </p:nvSpPr>
          <p:spPr>
            <a:xfrm>
              <a:off x="5474141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7" name="object 6897"/>
            <p:cNvSpPr/>
            <p:nvPr/>
          </p:nvSpPr>
          <p:spPr>
            <a:xfrm>
              <a:off x="5474230" y="425309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8" name="object 6898"/>
            <p:cNvSpPr/>
            <p:nvPr/>
          </p:nvSpPr>
          <p:spPr>
            <a:xfrm>
              <a:off x="5474369" y="4243687"/>
              <a:ext cx="0" cy="10795"/>
            </a:xfrm>
            <a:custGeom>
              <a:avLst/>
              <a:gdLst/>
              <a:ahLst/>
              <a:cxnLst/>
              <a:rect l="l" t="t" r="r" b="b"/>
              <a:pathLst>
                <a:path h="10795">
                  <a:moveTo>
                    <a:pt x="0" y="1020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9" name="object 6899"/>
            <p:cNvSpPr/>
            <p:nvPr/>
          </p:nvSpPr>
          <p:spPr>
            <a:xfrm>
              <a:off x="5476359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0" name="object 6900"/>
            <p:cNvSpPr/>
            <p:nvPr/>
          </p:nvSpPr>
          <p:spPr>
            <a:xfrm>
              <a:off x="5476486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1" name="object 6901"/>
            <p:cNvSpPr/>
            <p:nvPr/>
          </p:nvSpPr>
          <p:spPr>
            <a:xfrm>
              <a:off x="5476637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2" name="object 6902"/>
            <p:cNvSpPr/>
            <p:nvPr/>
          </p:nvSpPr>
          <p:spPr>
            <a:xfrm>
              <a:off x="5476713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3" name="object 6903"/>
            <p:cNvSpPr/>
            <p:nvPr/>
          </p:nvSpPr>
          <p:spPr>
            <a:xfrm>
              <a:off x="5476815" y="425268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01"/>
                  </a:moveTo>
                  <a:lnTo>
                    <a:pt x="887" y="6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4" name="object 6904"/>
            <p:cNvSpPr/>
            <p:nvPr/>
          </p:nvSpPr>
          <p:spPr>
            <a:xfrm>
              <a:off x="5476904" y="42534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5" name="object 6905"/>
            <p:cNvSpPr/>
            <p:nvPr/>
          </p:nvSpPr>
          <p:spPr>
            <a:xfrm>
              <a:off x="5477005" y="425216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60"/>
                  </a:moveTo>
                  <a:lnTo>
                    <a:pt x="887" y="86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6" name="object 6906"/>
            <p:cNvSpPr/>
            <p:nvPr/>
          </p:nvSpPr>
          <p:spPr>
            <a:xfrm>
              <a:off x="5477094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7" name="object 6907"/>
            <p:cNvSpPr/>
            <p:nvPr/>
          </p:nvSpPr>
          <p:spPr>
            <a:xfrm>
              <a:off x="547932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8" name="object 6908"/>
            <p:cNvSpPr/>
            <p:nvPr/>
          </p:nvSpPr>
          <p:spPr>
            <a:xfrm>
              <a:off x="5479451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9" name="object 6909"/>
            <p:cNvSpPr/>
            <p:nvPr/>
          </p:nvSpPr>
          <p:spPr>
            <a:xfrm>
              <a:off x="5479527" y="42534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0" name="object 6910"/>
            <p:cNvSpPr/>
            <p:nvPr/>
          </p:nvSpPr>
          <p:spPr>
            <a:xfrm>
              <a:off x="5479641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1" name="object 6911"/>
            <p:cNvSpPr/>
            <p:nvPr/>
          </p:nvSpPr>
          <p:spPr>
            <a:xfrm>
              <a:off x="547971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2" name="object 6912"/>
            <p:cNvSpPr/>
            <p:nvPr/>
          </p:nvSpPr>
          <p:spPr>
            <a:xfrm>
              <a:off x="548174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3" name="object 6913"/>
            <p:cNvSpPr/>
            <p:nvPr/>
          </p:nvSpPr>
          <p:spPr>
            <a:xfrm>
              <a:off x="548189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4" name="object 6914"/>
            <p:cNvSpPr/>
            <p:nvPr/>
          </p:nvSpPr>
          <p:spPr>
            <a:xfrm>
              <a:off x="5481973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5" name="object 6915"/>
            <p:cNvSpPr/>
            <p:nvPr/>
          </p:nvSpPr>
          <p:spPr>
            <a:xfrm>
              <a:off x="5482024" y="42535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6" name="object 6916"/>
            <p:cNvSpPr/>
            <p:nvPr/>
          </p:nvSpPr>
          <p:spPr>
            <a:xfrm>
              <a:off x="5482112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7" name="object 6917"/>
            <p:cNvSpPr/>
            <p:nvPr/>
          </p:nvSpPr>
          <p:spPr>
            <a:xfrm>
              <a:off x="5482188" y="42534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8" name="object 6918"/>
            <p:cNvSpPr/>
            <p:nvPr/>
          </p:nvSpPr>
          <p:spPr>
            <a:xfrm>
              <a:off x="5482302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9" name="object 6919"/>
            <p:cNvSpPr/>
            <p:nvPr/>
          </p:nvSpPr>
          <p:spPr>
            <a:xfrm>
              <a:off x="548240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0" name="object 6920"/>
            <p:cNvSpPr/>
            <p:nvPr/>
          </p:nvSpPr>
          <p:spPr>
            <a:xfrm>
              <a:off x="548441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1" name="object 6921"/>
            <p:cNvSpPr/>
            <p:nvPr/>
          </p:nvSpPr>
          <p:spPr>
            <a:xfrm>
              <a:off x="548459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2" name="object 6922"/>
            <p:cNvSpPr/>
            <p:nvPr/>
          </p:nvSpPr>
          <p:spPr>
            <a:xfrm>
              <a:off x="548464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3" name="object 6923"/>
            <p:cNvSpPr/>
            <p:nvPr/>
          </p:nvSpPr>
          <p:spPr>
            <a:xfrm>
              <a:off x="5484748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4" name="object 6924"/>
            <p:cNvSpPr/>
            <p:nvPr/>
          </p:nvSpPr>
          <p:spPr>
            <a:xfrm>
              <a:off x="548477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5" name="object 6925"/>
            <p:cNvSpPr/>
            <p:nvPr/>
          </p:nvSpPr>
          <p:spPr>
            <a:xfrm>
              <a:off x="5484837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6" name="object 6926"/>
            <p:cNvSpPr/>
            <p:nvPr/>
          </p:nvSpPr>
          <p:spPr>
            <a:xfrm>
              <a:off x="5484938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7" name="object 6927"/>
            <p:cNvSpPr/>
            <p:nvPr/>
          </p:nvSpPr>
          <p:spPr>
            <a:xfrm>
              <a:off x="5487181" y="42534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8" name="object 6928"/>
            <p:cNvSpPr/>
            <p:nvPr/>
          </p:nvSpPr>
          <p:spPr>
            <a:xfrm>
              <a:off x="548723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9" name="object 6929"/>
            <p:cNvSpPr/>
            <p:nvPr/>
          </p:nvSpPr>
          <p:spPr>
            <a:xfrm>
              <a:off x="5487270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0" name="object 6930"/>
            <p:cNvSpPr/>
            <p:nvPr/>
          </p:nvSpPr>
          <p:spPr>
            <a:xfrm>
              <a:off x="5487321" y="42536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1" name="object 6931"/>
            <p:cNvSpPr/>
            <p:nvPr/>
          </p:nvSpPr>
          <p:spPr>
            <a:xfrm>
              <a:off x="5487422" y="42534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2" name="object 6932"/>
            <p:cNvSpPr/>
            <p:nvPr/>
          </p:nvSpPr>
          <p:spPr>
            <a:xfrm>
              <a:off x="5487524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3" name="object 6933"/>
            <p:cNvSpPr/>
            <p:nvPr/>
          </p:nvSpPr>
          <p:spPr>
            <a:xfrm>
              <a:off x="548756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4" name="object 6934"/>
            <p:cNvSpPr/>
            <p:nvPr/>
          </p:nvSpPr>
          <p:spPr>
            <a:xfrm>
              <a:off x="548937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5" name="object 6935"/>
            <p:cNvSpPr/>
            <p:nvPr/>
          </p:nvSpPr>
          <p:spPr>
            <a:xfrm>
              <a:off x="5489830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6" name="object 6936"/>
            <p:cNvSpPr/>
            <p:nvPr/>
          </p:nvSpPr>
          <p:spPr>
            <a:xfrm>
              <a:off x="548986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7" name="object 6937"/>
            <p:cNvSpPr/>
            <p:nvPr/>
          </p:nvSpPr>
          <p:spPr>
            <a:xfrm>
              <a:off x="5489932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8" name="object 6938"/>
            <p:cNvSpPr/>
            <p:nvPr/>
          </p:nvSpPr>
          <p:spPr>
            <a:xfrm>
              <a:off x="548997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9" name="object 6939"/>
            <p:cNvSpPr/>
            <p:nvPr/>
          </p:nvSpPr>
          <p:spPr>
            <a:xfrm>
              <a:off x="5490058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0" name="object 6940"/>
            <p:cNvSpPr/>
            <p:nvPr/>
          </p:nvSpPr>
          <p:spPr>
            <a:xfrm>
              <a:off x="549015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1" name="object 6941"/>
            <p:cNvSpPr/>
            <p:nvPr/>
          </p:nvSpPr>
          <p:spPr>
            <a:xfrm>
              <a:off x="549121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2" name="object 6942"/>
            <p:cNvSpPr/>
            <p:nvPr/>
          </p:nvSpPr>
          <p:spPr>
            <a:xfrm>
              <a:off x="549235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3" name="object 6943"/>
            <p:cNvSpPr/>
            <p:nvPr/>
          </p:nvSpPr>
          <p:spPr>
            <a:xfrm>
              <a:off x="5492492" y="425311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4" name="object 6944"/>
            <p:cNvSpPr/>
            <p:nvPr/>
          </p:nvSpPr>
          <p:spPr>
            <a:xfrm>
              <a:off x="5492580" y="42536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5" name="object 6945"/>
            <p:cNvSpPr/>
            <p:nvPr/>
          </p:nvSpPr>
          <p:spPr>
            <a:xfrm>
              <a:off x="5492643" y="42534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6" name="object 6946"/>
            <p:cNvSpPr/>
            <p:nvPr/>
          </p:nvSpPr>
          <p:spPr>
            <a:xfrm>
              <a:off x="5492732" y="42534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7" name="object 6947"/>
            <p:cNvSpPr/>
            <p:nvPr/>
          </p:nvSpPr>
          <p:spPr>
            <a:xfrm>
              <a:off x="549287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8" name="object 6948"/>
            <p:cNvSpPr/>
            <p:nvPr/>
          </p:nvSpPr>
          <p:spPr>
            <a:xfrm>
              <a:off x="549506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9" name="object 6949"/>
            <p:cNvSpPr/>
            <p:nvPr/>
          </p:nvSpPr>
          <p:spPr>
            <a:xfrm>
              <a:off x="5495127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0" name="object 6950"/>
            <p:cNvSpPr/>
            <p:nvPr/>
          </p:nvSpPr>
          <p:spPr>
            <a:xfrm>
              <a:off x="5494278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50" y="0"/>
                  </a:moveTo>
                  <a:lnTo>
                    <a:pt x="182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1" name="object 6951"/>
            <p:cNvSpPr/>
            <p:nvPr/>
          </p:nvSpPr>
          <p:spPr>
            <a:xfrm>
              <a:off x="5495279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2" name="object 6952"/>
            <p:cNvSpPr/>
            <p:nvPr/>
          </p:nvSpPr>
          <p:spPr>
            <a:xfrm>
              <a:off x="5495368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3" name="object 6953"/>
            <p:cNvSpPr/>
            <p:nvPr/>
          </p:nvSpPr>
          <p:spPr>
            <a:xfrm>
              <a:off x="5495444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4" name="object 6954"/>
            <p:cNvSpPr/>
            <p:nvPr/>
          </p:nvSpPr>
          <p:spPr>
            <a:xfrm>
              <a:off x="5497700" y="42533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5" name="object 6955"/>
            <p:cNvSpPr/>
            <p:nvPr/>
          </p:nvSpPr>
          <p:spPr>
            <a:xfrm>
              <a:off x="5496901" y="425387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38" y="0"/>
                  </a:moveTo>
                  <a:lnTo>
                    <a:pt x="1812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6" name="object 6956"/>
            <p:cNvSpPr/>
            <p:nvPr/>
          </p:nvSpPr>
          <p:spPr>
            <a:xfrm>
              <a:off x="5497852" y="42533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7" name="object 6957"/>
            <p:cNvSpPr/>
            <p:nvPr/>
          </p:nvSpPr>
          <p:spPr>
            <a:xfrm>
              <a:off x="5497079" y="425385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76" y="0"/>
                  </a:moveTo>
                  <a:lnTo>
                    <a:pt x="185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8" name="object 6958"/>
            <p:cNvSpPr/>
            <p:nvPr/>
          </p:nvSpPr>
          <p:spPr>
            <a:xfrm>
              <a:off x="549808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9" name="object 6959"/>
            <p:cNvSpPr/>
            <p:nvPr/>
          </p:nvSpPr>
          <p:spPr>
            <a:xfrm>
              <a:off x="549814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0" name="object 6960"/>
            <p:cNvSpPr/>
            <p:nvPr/>
          </p:nvSpPr>
          <p:spPr>
            <a:xfrm>
              <a:off x="5499031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1" name="object 6961"/>
            <p:cNvSpPr/>
            <p:nvPr/>
          </p:nvSpPr>
          <p:spPr>
            <a:xfrm>
              <a:off x="550026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2" name="object 6962"/>
            <p:cNvSpPr/>
            <p:nvPr/>
          </p:nvSpPr>
          <p:spPr>
            <a:xfrm>
              <a:off x="5500336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3" name="object 6963"/>
            <p:cNvSpPr/>
            <p:nvPr/>
          </p:nvSpPr>
          <p:spPr>
            <a:xfrm>
              <a:off x="5500475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4" name="object 6964"/>
            <p:cNvSpPr/>
            <p:nvPr/>
          </p:nvSpPr>
          <p:spPr>
            <a:xfrm>
              <a:off x="550058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5" name="object 6965"/>
            <p:cNvSpPr/>
            <p:nvPr/>
          </p:nvSpPr>
          <p:spPr>
            <a:xfrm>
              <a:off x="550061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6" name="object 6966"/>
            <p:cNvSpPr/>
            <p:nvPr/>
          </p:nvSpPr>
          <p:spPr>
            <a:xfrm>
              <a:off x="5500754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7" name="object 6967"/>
            <p:cNvSpPr/>
            <p:nvPr/>
          </p:nvSpPr>
          <p:spPr>
            <a:xfrm>
              <a:off x="5502820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8" name="object 6968"/>
            <p:cNvSpPr/>
            <p:nvPr/>
          </p:nvSpPr>
          <p:spPr>
            <a:xfrm>
              <a:off x="5503010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9" name="object 6969"/>
            <p:cNvSpPr/>
            <p:nvPr/>
          </p:nvSpPr>
          <p:spPr>
            <a:xfrm>
              <a:off x="5503124" y="42536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0" name="object 6970"/>
            <p:cNvSpPr/>
            <p:nvPr/>
          </p:nvSpPr>
          <p:spPr>
            <a:xfrm>
              <a:off x="5503200" y="425316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1" name="object 6971"/>
            <p:cNvSpPr/>
            <p:nvPr/>
          </p:nvSpPr>
          <p:spPr>
            <a:xfrm>
              <a:off x="5503289" y="42535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2" name="object 6972"/>
            <p:cNvSpPr/>
            <p:nvPr/>
          </p:nvSpPr>
          <p:spPr>
            <a:xfrm>
              <a:off x="5502452" y="425387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50" y="0"/>
                  </a:moveTo>
                  <a:lnTo>
                    <a:pt x="182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3" name="object 6973"/>
            <p:cNvSpPr/>
            <p:nvPr/>
          </p:nvSpPr>
          <p:spPr>
            <a:xfrm>
              <a:off x="550347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4" name="object 6974"/>
            <p:cNvSpPr/>
            <p:nvPr/>
          </p:nvSpPr>
          <p:spPr>
            <a:xfrm>
              <a:off x="550519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5" name="object 6975"/>
            <p:cNvSpPr/>
            <p:nvPr/>
          </p:nvSpPr>
          <p:spPr>
            <a:xfrm>
              <a:off x="550546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6" name="object 6976"/>
            <p:cNvSpPr/>
            <p:nvPr/>
          </p:nvSpPr>
          <p:spPr>
            <a:xfrm>
              <a:off x="5505760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7" name="object 6977"/>
            <p:cNvSpPr/>
            <p:nvPr/>
          </p:nvSpPr>
          <p:spPr>
            <a:xfrm>
              <a:off x="5505836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8" name="object 6978"/>
            <p:cNvSpPr/>
            <p:nvPr/>
          </p:nvSpPr>
          <p:spPr>
            <a:xfrm>
              <a:off x="5505924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9" name="object 6979"/>
            <p:cNvSpPr/>
            <p:nvPr/>
          </p:nvSpPr>
          <p:spPr>
            <a:xfrm>
              <a:off x="550597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0" name="object 6980"/>
            <p:cNvSpPr/>
            <p:nvPr/>
          </p:nvSpPr>
          <p:spPr>
            <a:xfrm>
              <a:off x="550603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1" name="object 6981"/>
            <p:cNvSpPr/>
            <p:nvPr/>
          </p:nvSpPr>
          <p:spPr>
            <a:xfrm>
              <a:off x="550802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2" name="object 6982"/>
            <p:cNvSpPr/>
            <p:nvPr/>
          </p:nvSpPr>
          <p:spPr>
            <a:xfrm>
              <a:off x="5508193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3" name="object 6983"/>
            <p:cNvSpPr/>
            <p:nvPr/>
          </p:nvSpPr>
          <p:spPr>
            <a:xfrm>
              <a:off x="5508320" y="42536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4" name="object 6984"/>
            <p:cNvSpPr/>
            <p:nvPr/>
          </p:nvSpPr>
          <p:spPr>
            <a:xfrm>
              <a:off x="5508408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5" name="object 6985"/>
            <p:cNvSpPr/>
            <p:nvPr/>
          </p:nvSpPr>
          <p:spPr>
            <a:xfrm>
              <a:off x="5508510" y="425309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6" name="object 6986"/>
            <p:cNvSpPr/>
            <p:nvPr/>
          </p:nvSpPr>
          <p:spPr>
            <a:xfrm>
              <a:off x="5507712" y="425387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50" y="0"/>
                  </a:moveTo>
                  <a:lnTo>
                    <a:pt x="182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7" name="object 6987"/>
            <p:cNvSpPr/>
            <p:nvPr/>
          </p:nvSpPr>
          <p:spPr>
            <a:xfrm>
              <a:off x="5508687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8" name="object 6988"/>
            <p:cNvSpPr/>
            <p:nvPr/>
          </p:nvSpPr>
          <p:spPr>
            <a:xfrm>
              <a:off x="551071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9" name="object 6989"/>
            <p:cNvSpPr/>
            <p:nvPr/>
          </p:nvSpPr>
          <p:spPr>
            <a:xfrm>
              <a:off x="5510056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76" y="0"/>
                  </a:moveTo>
                  <a:lnTo>
                    <a:pt x="1850" y="0"/>
                  </a:lnTo>
                </a:path>
                <a:path w="1904">
                  <a:moveTo>
                    <a:pt x="114" y="0"/>
                  </a:moveTo>
                  <a:lnTo>
                    <a:pt x="1888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0" name="object 6990"/>
            <p:cNvSpPr/>
            <p:nvPr/>
          </p:nvSpPr>
          <p:spPr>
            <a:xfrm>
              <a:off x="5511133" y="42534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1" name="object 6991"/>
            <p:cNvSpPr/>
            <p:nvPr/>
          </p:nvSpPr>
          <p:spPr>
            <a:xfrm>
              <a:off x="5511222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2" name="object 6992"/>
            <p:cNvSpPr/>
            <p:nvPr/>
          </p:nvSpPr>
          <p:spPr>
            <a:xfrm>
              <a:off x="551131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3" name="object 6993"/>
            <p:cNvSpPr/>
            <p:nvPr/>
          </p:nvSpPr>
          <p:spPr>
            <a:xfrm>
              <a:off x="551336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4" name="object 6994"/>
            <p:cNvSpPr/>
            <p:nvPr/>
          </p:nvSpPr>
          <p:spPr>
            <a:xfrm>
              <a:off x="5513465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5" name="object 6995"/>
            <p:cNvSpPr/>
            <p:nvPr/>
          </p:nvSpPr>
          <p:spPr>
            <a:xfrm>
              <a:off x="5513566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6" name="object 6996"/>
            <p:cNvSpPr/>
            <p:nvPr/>
          </p:nvSpPr>
          <p:spPr>
            <a:xfrm>
              <a:off x="5513617" y="42535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7" name="object 6997"/>
            <p:cNvSpPr/>
            <p:nvPr/>
          </p:nvSpPr>
          <p:spPr>
            <a:xfrm>
              <a:off x="5513706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8" name="object 6998"/>
            <p:cNvSpPr/>
            <p:nvPr/>
          </p:nvSpPr>
          <p:spPr>
            <a:xfrm>
              <a:off x="551374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9" name="object 6999"/>
            <p:cNvSpPr/>
            <p:nvPr/>
          </p:nvSpPr>
          <p:spPr>
            <a:xfrm>
              <a:off x="5513807" y="42533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0" name="object 7000"/>
            <p:cNvSpPr/>
            <p:nvPr/>
          </p:nvSpPr>
          <p:spPr>
            <a:xfrm>
              <a:off x="5513896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1" name="object 7001"/>
            <p:cNvSpPr/>
            <p:nvPr/>
          </p:nvSpPr>
          <p:spPr>
            <a:xfrm>
              <a:off x="5513997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2" name="object 7002"/>
            <p:cNvSpPr/>
            <p:nvPr/>
          </p:nvSpPr>
          <p:spPr>
            <a:xfrm>
              <a:off x="551473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3" name="object 7003"/>
            <p:cNvSpPr/>
            <p:nvPr/>
          </p:nvSpPr>
          <p:spPr>
            <a:xfrm>
              <a:off x="551596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4" name="object 7004"/>
            <p:cNvSpPr/>
            <p:nvPr/>
          </p:nvSpPr>
          <p:spPr>
            <a:xfrm>
              <a:off x="5516063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5" name="object 7005"/>
            <p:cNvSpPr/>
            <p:nvPr/>
          </p:nvSpPr>
          <p:spPr>
            <a:xfrm>
              <a:off x="5515366" y="425380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6"/>
                  </a:moveTo>
                  <a:lnTo>
                    <a:pt x="1774" y="6"/>
                  </a:lnTo>
                </a:path>
                <a:path w="1904">
                  <a:moveTo>
                    <a:pt x="76" y="0"/>
                  </a:moveTo>
                  <a:lnTo>
                    <a:pt x="185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6" name="object 7006"/>
            <p:cNvSpPr/>
            <p:nvPr/>
          </p:nvSpPr>
          <p:spPr>
            <a:xfrm>
              <a:off x="5516430" y="425259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45"/>
                  </a:moveTo>
                  <a:lnTo>
                    <a:pt x="887" y="64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7" name="object 7007"/>
            <p:cNvSpPr/>
            <p:nvPr/>
          </p:nvSpPr>
          <p:spPr>
            <a:xfrm>
              <a:off x="551740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8" name="object 7008"/>
            <p:cNvSpPr/>
            <p:nvPr/>
          </p:nvSpPr>
          <p:spPr>
            <a:xfrm>
              <a:off x="551758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9" name="object 7009"/>
            <p:cNvSpPr/>
            <p:nvPr/>
          </p:nvSpPr>
          <p:spPr>
            <a:xfrm>
              <a:off x="5518737" y="425277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6"/>
                  </a:moveTo>
                  <a:lnTo>
                    <a:pt x="887" y="5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0" name="object 7010"/>
            <p:cNvSpPr/>
            <p:nvPr/>
          </p:nvSpPr>
          <p:spPr>
            <a:xfrm>
              <a:off x="5518864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1" name="object 7011"/>
            <p:cNvSpPr/>
            <p:nvPr/>
          </p:nvSpPr>
          <p:spPr>
            <a:xfrm>
              <a:off x="5518927" y="42535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2" name="object 7012"/>
            <p:cNvSpPr/>
            <p:nvPr/>
          </p:nvSpPr>
          <p:spPr>
            <a:xfrm>
              <a:off x="5518965" y="42536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3" name="object 7013"/>
            <p:cNvSpPr/>
            <p:nvPr/>
          </p:nvSpPr>
          <p:spPr>
            <a:xfrm>
              <a:off x="5519015" y="42535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4" name="object 7014"/>
            <p:cNvSpPr/>
            <p:nvPr/>
          </p:nvSpPr>
          <p:spPr>
            <a:xfrm>
              <a:off x="5519117" y="425316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5" name="object 7015"/>
            <p:cNvSpPr/>
            <p:nvPr/>
          </p:nvSpPr>
          <p:spPr>
            <a:xfrm>
              <a:off x="551920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6" name="object 7016"/>
            <p:cNvSpPr/>
            <p:nvPr/>
          </p:nvSpPr>
          <p:spPr>
            <a:xfrm>
              <a:off x="5520055" y="42536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7" name="object 7017"/>
            <p:cNvSpPr/>
            <p:nvPr/>
          </p:nvSpPr>
          <p:spPr>
            <a:xfrm>
              <a:off x="5521385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8" name="object 7018"/>
            <p:cNvSpPr/>
            <p:nvPr/>
          </p:nvSpPr>
          <p:spPr>
            <a:xfrm>
              <a:off x="5521461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9" name="object 7019"/>
            <p:cNvSpPr/>
            <p:nvPr/>
          </p:nvSpPr>
          <p:spPr>
            <a:xfrm>
              <a:off x="5521550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0" name="object 7020"/>
            <p:cNvSpPr/>
            <p:nvPr/>
          </p:nvSpPr>
          <p:spPr>
            <a:xfrm>
              <a:off x="5521639" y="42534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1" name="object 7021"/>
            <p:cNvSpPr/>
            <p:nvPr/>
          </p:nvSpPr>
          <p:spPr>
            <a:xfrm>
              <a:off x="5521753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2" name="object 7022"/>
            <p:cNvSpPr/>
            <p:nvPr/>
          </p:nvSpPr>
          <p:spPr>
            <a:xfrm>
              <a:off x="552182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3" name="object 7023"/>
            <p:cNvSpPr/>
            <p:nvPr/>
          </p:nvSpPr>
          <p:spPr>
            <a:xfrm>
              <a:off x="552269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4" name="object 7024"/>
            <p:cNvSpPr/>
            <p:nvPr/>
          </p:nvSpPr>
          <p:spPr>
            <a:xfrm>
              <a:off x="5523565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5" name="object 7025"/>
            <p:cNvSpPr/>
            <p:nvPr/>
          </p:nvSpPr>
          <p:spPr>
            <a:xfrm>
              <a:off x="552392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6" name="object 7026"/>
            <p:cNvSpPr/>
            <p:nvPr/>
          </p:nvSpPr>
          <p:spPr>
            <a:xfrm>
              <a:off x="5523996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7" name="object 7027"/>
            <p:cNvSpPr/>
            <p:nvPr/>
          </p:nvSpPr>
          <p:spPr>
            <a:xfrm>
              <a:off x="552407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8" name="object 7028"/>
            <p:cNvSpPr/>
            <p:nvPr/>
          </p:nvSpPr>
          <p:spPr>
            <a:xfrm>
              <a:off x="5524173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9" name="object 7029"/>
            <p:cNvSpPr/>
            <p:nvPr/>
          </p:nvSpPr>
          <p:spPr>
            <a:xfrm>
              <a:off x="5524224" y="425321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0" name="object 7030"/>
            <p:cNvSpPr/>
            <p:nvPr/>
          </p:nvSpPr>
          <p:spPr>
            <a:xfrm>
              <a:off x="5524326" y="425352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1" name="object 7031"/>
            <p:cNvSpPr/>
            <p:nvPr/>
          </p:nvSpPr>
          <p:spPr>
            <a:xfrm>
              <a:off x="5524427" y="42535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2" name="object 7032"/>
            <p:cNvSpPr/>
            <p:nvPr/>
          </p:nvSpPr>
          <p:spPr>
            <a:xfrm>
              <a:off x="5524516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3" name="object 7033"/>
            <p:cNvSpPr/>
            <p:nvPr/>
          </p:nvSpPr>
          <p:spPr>
            <a:xfrm>
              <a:off x="5524617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4" name="object 7034"/>
            <p:cNvSpPr/>
            <p:nvPr/>
          </p:nvSpPr>
          <p:spPr>
            <a:xfrm>
              <a:off x="552665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5" name="object 7035"/>
            <p:cNvSpPr/>
            <p:nvPr/>
          </p:nvSpPr>
          <p:spPr>
            <a:xfrm>
              <a:off x="552673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6" name="object 7036"/>
            <p:cNvSpPr/>
            <p:nvPr/>
          </p:nvSpPr>
          <p:spPr>
            <a:xfrm>
              <a:off x="552681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7" name="object 7037"/>
            <p:cNvSpPr/>
            <p:nvPr/>
          </p:nvSpPr>
          <p:spPr>
            <a:xfrm>
              <a:off x="5526873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8" name="object 7038"/>
            <p:cNvSpPr/>
            <p:nvPr/>
          </p:nvSpPr>
          <p:spPr>
            <a:xfrm>
              <a:off x="5526962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9" name="object 7039"/>
            <p:cNvSpPr/>
            <p:nvPr/>
          </p:nvSpPr>
          <p:spPr>
            <a:xfrm>
              <a:off x="552699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0" name="object 7040"/>
            <p:cNvSpPr/>
            <p:nvPr/>
          </p:nvSpPr>
          <p:spPr>
            <a:xfrm>
              <a:off x="5527063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1" name="object 7041"/>
            <p:cNvSpPr/>
            <p:nvPr/>
          </p:nvSpPr>
          <p:spPr>
            <a:xfrm>
              <a:off x="552724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2" name="object 7042"/>
            <p:cNvSpPr/>
            <p:nvPr/>
          </p:nvSpPr>
          <p:spPr>
            <a:xfrm>
              <a:off x="552797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3" name="object 7043"/>
            <p:cNvSpPr/>
            <p:nvPr/>
          </p:nvSpPr>
          <p:spPr>
            <a:xfrm>
              <a:off x="552887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4" name="object 7044"/>
            <p:cNvSpPr/>
            <p:nvPr/>
          </p:nvSpPr>
          <p:spPr>
            <a:xfrm>
              <a:off x="5529167" y="42536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5" name="object 7045"/>
            <p:cNvSpPr/>
            <p:nvPr/>
          </p:nvSpPr>
          <p:spPr>
            <a:xfrm>
              <a:off x="5528406" y="425385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88" y="0"/>
                  </a:moveTo>
                  <a:lnTo>
                    <a:pt x="1862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6" name="object 7046"/>
            <p:cNvSpPr/>
            <p:nvPr/>
          </p:nvSpPr>
          <p:spPr>
            <a:xfrm>
              <a:off x="5529445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7" name="object 7047"/>
            <p:cNvSpPr/>
            <p:nvPr/>
          </p:nvSpPr>
          <p:spPr>
            <a:xfrm>
              <a:off x="5529534" y="42535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8" name="object 7048"/>
            <p:cNvSpPr/>
            <p:nvPr/>
          </p:nvSpPr>
          <p:spPr>
            <a:xfrm>
              <a:off x="5529597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9" name="object 7049"/>
            <p:cNvSpPr/>
            <p:nvPr/>
          </p:nvSpPr>
          <p:spPr>
            <a:xfrm>
              <a:off x="5529623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0" name="object 7050"/>
            <p:cNvSpPr/>
            <p:nvPr/>
          </p:nvSpPr>
          <p:spPr>
            <a:xfrm>
              <a:off x="552967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1" name="object 7051"/>
            <p:cNvSpPr/>
            <p:nvPr/>
          </p:nvSpPr>
          <p:spPr>
            <a:xfrm>
              <a:off x="5528837" y="425387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01" y="0"/>
                  </a:moveTo>
                  <a:lnTo>
                    <a:pt x="1875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2" name="object 7052"/>
            <p:cNvSpPr/>
            <p:nvPr/>
          </p:nvSpPr>
          <p:spPr>
            <a:xfrm>
              <a:off x="5531828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3" name="object 7053"/>
            <p:cNvSpPr/>
            <p:nvPr/>
          </p:nvSpPr>
          <p:spPr>
            <a:xfrm>
              <a:off x="5531942" y="42534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4" name="object 7054"/>
            <p:cNvSpPr/>
            <p:nvPr/>
          </p:nvSpPr>
          <p:spPr>
            <a:xfrm>
              <a:off x="5532043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5" name="object 7055"/>
            <p:cNvSpPr/>
            <p:nvPr/>
          </p:nvSpPr>
          <p:spPr>
            <a:xfrm>
              <a:off x="5532183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6" name="object 7056"/>
            <p:cNvSpPr/>
            <p:nvPr/>
          </p:nvSpPr>
          <p:spPr>
            <a:xfrm>
              <a:off x="553225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7" name="object 7057"/>
            <p:cNvSpPr/>
            <p:nvPr/>
          </p:nvSpPr>
          <p:spPr>
            <a:xfrm>
              <a:off x="553234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8" name="object 7058"/>
            <p:cNvSpPr/>
            <p:nvPr/>
          </p:nvSpPr>
          <p:spPr>
            <a:xfrm>
              <a:off x="5533196" y="425385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63" y="0"/>
                  </a:moveTo>
                  <a:lnTo>
                    <a:pt x="183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9" name="object 7059"/>
            <p:cNvSpPr/>
            <p:nvPr/>
          </p:nvSpPr>
          <p:spPr>
            <a:xfrm>
              <a:off x="5534477" y="42536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0" name="object 7060"/>
            <p:cNvSpPr/>
            <p:nvPr/>
          </p:nvSpPr>
          <p:spPr>
            <a:xfrm>
              <a:off x="5534603" y="4238649"/>
              <a:ext cx="0" cy="15240"/>
            </a:xfrm>
            <a:custGeom>
              <a:avLst/>
              <a:gdLst/>
              <a:ahLst/>
              <a:cxnLst/>
              <a:rect l="l" t="t" r="r" b="b"/>
              <a:pathLst>
                <a:path h="15239">
                  <a:moveTo>
                    <a:pt x="0" y="1524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1" name="object 7061"/>
            <p:cNvSpPr/>
            <p:nvPr/>
          </p:nvSpPr>
          <p:spPr>
            <a:xfrm>
              <a:off x="553474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2" name="object 7062"/>
            <p:cNvSpPr/>
            <p:nvPr/>
          </p:nvSpPr>
          <p:spPr>
            <a:xfrm>
              <a:off x="5533919" y="425387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38" y="0"/>
                  </a:moveTo>
                  <a:lnTo>
                    <a:pt x="1812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3" name="object 7063"/>
            <p:cNvSpPr/>
            <p:nvPr/>
          </p:nvSpPr>
          <p:spPr>
            <a:xfrm>
              <a:off x="553488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4" name="object 7064"/>
            <p:cNvSpPr/>
            <p:nvPr/>
          </p:nvSpPr>
          <p:spPr>
            <a:xfrm>
              <a:off x="5534071" y="4253865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1001" y="0"/>
                  </a:moveTo>
                  <a:lnTo>
                    <a:pt x="2775" y="0"/>
                  </a:lnTo>
                </a:path>
                <a:path w="4445">
                  <a:moveTo>
                    <a:pt x="2103" y="0"/>
                  </a:moveTo>
                  <a:lnTo>
                    <a:pt x="387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5" name="object 7065"/>
            <p:cNvSpPr/>
            <p:nvPr/>
          </p:nvSpPr>
          <p:spPr>
            <a:xfrm>
              <a:off x="5537125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6" name="object 7066"/>
            <p:cNvSpPr/>
            <p:nvPr/>
          </p:nvSpPr>
          <p:spPr>
            <a:xfrm>
              <a:off x="5537239" y="4251574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58"/>
                  </a:moveTo>
                  <a:lnTo>
                    <a:pt x="887" y="115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7" name="object 7067"/>
            <p:cNvSpPr/>
            <p:nvPr/>
          </p:nvSpPr>
          <p:spPr>
            <a:xfrm>
              <a:off x="553729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8" name="object 7068"/>
            <p:cNvSpPr/>
            <p:nvPr/>
          </p:nvSpPr>
          <p:spPr>
            <a:xfrm>
              <a:off x="553734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9" name="object 7069"/>
            <p:cNvSpPr/>
            <p:nvPr/>
          </p:nvSpPr>
          <p:spPr>
            <a:xfrm>
              <a:off x="553737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0" name="object 7070"/>
            <p:cNvSpPr/>
            <p:nvPr/>
          </p:nvSpPr>
          <p:spPr>
            <a:xfrm>
              <a:off x="5537480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1" name="object 7071"/>
            <p:cNvSpPr/>
            <p:nvPr/>
          </p:nvSpPr>
          <p:spPr>
            <a:xfrm>
              <a:off x="553751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2" name="object 7072"/>
            <p:cNvSpPr/>
            <p:nvPr/>
          </p:nvSpPr>
          <p:spPr>
            <a:xfrm>
              <a:off x="553756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3" name="object 7073"/>
            <p:cNvSpPr/>
            <p:nvPr/>
          </p:nvSpPr>
          <p:spPr>
            <a:xfrm>
              <a:off x="5538443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4" name="object 7074"/>
            <p:cNvSpPr/>
            <p:nvPr/>
          </p:nvSpPr>
          <p:spPr>
            <a:xfrm>
              <a:off x="5539761" y="425308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05"/>
                  </a:moveTo>
                  <a:lnTo>
                    <a:pt x="887" y="40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5" name="object 7075"/>
            <p:cNvSpPr/>
            <p:nvPr/>
          </p:nvSpPr>
          <p:spPr>
            <a:xfrm>
              <a:off x="5539888" y="42534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6" name="object 7076"/>
            <p:cNvSpPr/>
            <p:nvPr/>
          </p:nvSpPr>
          <p:spPr>
            <a:xfrm>
              <a:off x="5539989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7" name="object 7077"/>
            <p:cNvSpPr/>
            <p:nvPr/>
          </p:nvSpPr>
          <p:spPr>
            <a:xfrm>
              <a:off x="5540053" y="425324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8" name="object 7078"/>
            <p:cNvSpPr/>
            <p:nvPr/>
          </p:nvSpPr>
          <p:spPr>
            <a:xfrm>
              <a:off x="5540091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9" name="object 7079"/>
            <p:cNvSpPr/>
            <p:nvPr/>
          </p:nvSpPr>
          <p:spPr>
            <a:xfrm>
              <a:off x="5540192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0" name="object 7080"/>
            <p:cNvSpPr/>
            <p:nvPr/>
          </p:nvSpPr>
          <p:spPr>
            <a:xfrm>
              <a:off x="554028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1" name="object 7081"/>
            <p:cNvSpPr/>
            <p:nvPr/>
          </p:nvSpPr>
          <p:spPr>
            <a:xfrm>
              <a:off x="5541092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2" name="object 7082"/>
            <p:cNvSpPr/>
            <p:nvPr/>
          </p:nvSpPr>
          <p:spPr>
            <a:xfrm>
              <a:off x="5542397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3" name="object 7083"/>
            <p:cNvSpPr/>
            <p:nvPr/>
          </p:nvSpPr>
          <p:spPr>
            <a:xfrm>
              <a:off x="554247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4" name="object 7084"/>
            <p:cNvSpPr/>
            <p:nvPr/>
          </p:nvSpPr>
          <p:spPr>
            <a:xfrm>
              <a:off x="5542524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5" name="object 7085"/>
            <p:cNvSpPr/>
            <p:nvPr/>
          </p:nvSpPr>
          <p:spPr>
            <a:xfrm>
              <a:off x="554260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6" name="object 7086"/>
            <p:cNvSpPr/>
            <p:nvPr/>
          </p:nvSpPr>
          <p:spPr>
            <a:xfrm>
              <a:off x="5542701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7" name="object 7087"/>
            <p:cNvSpPr/>
            <p:nvPr/>
          </p:nvSpPr>
          <p:spPr>
            <a:xfrm>
              <a:off x="5542777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8" name="object 7088"/>
            <p:cNvSpPr/>
            <p:nvPr/>
          </p:nvSpPr>
          <p:spPr>
            <a:xfrm>
              <a:off x="5541979" y="4253865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61" y="0"/>
                  </a:moveTo>
                  <a:lnTo>
                    <a:pt x="2635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9" name="object 7089"/>
            <p:cNvSpPr/>
            <p:nvPr/>
          </p:nvSpPr>
          <p:spPr>
            <a:xfrm>
              <a:off x="5544602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0" name="object 7090"/>
            <p:cNvSpPr/>
            <p:nvPr/>
          </p:nvSpPr>
          <p:spPr>
            <a:xfrm>
              <a:off x="554493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1" name="object 7091"/>
            <p:cNvSpPr/>
            <p:nvPr/>
          </p:nvSpPr>
          <p:spPr>
            <a:xfrm>
              <a:off x="5545033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2" name="object 7092"/>
            <p:cNvSpPr/>
            <p:nvPr/>
          </p:nvSpPr>
          <p:spPr>
            <a:xfrm>
              <a:off x="554512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3" name="object 7093"/>
            <p:cNvSpPr/>
            <p:nvPr/>
          </p:nvSpPr>
          <p:spPr>
            <a:xfrm>
              <a:off x="5545223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4" name="object 7094"/>
            <p:cNvSpPr/>
            <p:nvPr/>
          </p:nvSpPr>
          <p:spPr>
            <a:xfrm>
              <a:off x="5545299" y="42535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5" name="object 7095"/>
            <p:cNvSpPr/>
            <p:nvPr/>
          </p:nvSpPr>
          <p:spPr>
            <a:xfrm>
              <a:off x="5545401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6" name="object 7096"/>
            <p:cNvSpPr/>
            <p:nvPr/>
          </p:nvSpPr>
          <p:spPr>
            <a:xfrm>
              <a:off x="554545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7" name="object 7097"/>
            <p:cNvSpPr/>
            <p:nvPr/>
          </p:nvSpPr>
          <p:spPr>
            <a:xfrm>
              <a:off x="554642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8" name="object 7098"/>
            <p:cNvSpPr/>
            <p:nvPr/>
          </p:nvSpPr>
          <p:spPr>
            <a:xfrm>
              <a:off x="554765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9" name="object 7099"/>
            <p:cNvSpPr/>
            <p:nvPr/>
          </p:nvSpPr>
          <p:spPr>
            <a:xfrm>
              <a:off x="554783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0" name="object 7100"/>
            <p:cNvSpPr/>
            <p:nvPr/>
          </p:nvSpPr>
          <p:spPr>
            <a:xfrm>
              <a:off x="5547923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1" name="object 7101"/>
            <p:cNvSpPr/>
            <p:nvPr/>
          </p:nvSpPr>
          <p:spPr>
            <a:xfrm>
              <a:off x="5548024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2" name="object 7102"/>
            <p:cNvSpPr/>
            <p:nvPr/>
          </p:nvSpPr>
          <p:spPr>
            <a:xfrm>
              <a:off x="554810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3" name="object 7103"/>
            <p:cNvSpPr/>
            <p:nvPr/>
          </p:nvSpPr>
          <p:spPr>
            <a:xfrm>
              <a:off x="5550241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4" name="object 7104"/>
            <p:cNvSpPr/>
            <p:nvPr/>
          </p:nvSpPr>
          <p:spPr>
            <a:xfrm>
              <a:off x="555029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5" name="object 7105"/>
            <p:cNvSpPr/>
            <p:nvPr/>
          </p:nvSpPr>
          <p:spPr>
            <a:xfrm>
              <a:off x="5550432" y="42536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6" name="object 7106"/>
            <p:cNvSpPr/>
            <p:nvPr/>
          </p:nvSpPr>
          <p:spPr>
            <a:xfrm>
              <a:off x="5550521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7" name="object 7107"/>
            <p:cNvSpPr/>
            <p:nvPr/>
          </p:nvSpPr>
          <p:spPr>
            <a:xfrm>
              <a:off x="5550609" y="425300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3"/>
                  </a:moveTo>
                  <a:lnTo>
                    <a:pt x="887" y="44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8" name="object 7108"/>
            <p:cNvSpPr/>
            <p:nvPr/>
          </p:nvSpPr>
          <p:spPr>
            <a:xfrm>
              <a:off x="5550698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9" name="object 7109"/>
            <p:cNvSpPr/>
            <p:nvPr/>
          </p:nvSpPr>
          <p:spPr>
            <a:xfrm>
              <a:off x="5550901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0" name="object 7110"/>
            <p:cNvSpPr/>
            <p:nvPr/>
          </p:nvSpPr>
          <p:spPr>
            <a:xfrm>
              <a:off x="555159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1" name="object 7111"/>
            <p:cNvSpPr/>
            <p:nvPr/>
          </p:nvSpPr>
          <p:spPr>
            <a:xfrm>
              <a:off x="555291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2" name="object 7112"/>
            <p:cNvSpPr/>
            <p:nvPr/>
          </p:nvSpPr>
          <p:spPr>
            <a:xfrm>
              <a:off x="5553068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3" name="object 7113"/>
            <p:cNvSpPr/>
            <p:nvPr/>
          </p:nvSpPr>
          <p:spPr>
            <a:xfrm>
              <a:off x="555310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4" name="object 7114"/>
            <p:cNvSpPr/>
            <p:nvPr/>
          </p:nvSpPr>
          <p:spPr>
            <a:xfrm>
              <a:off x="5553245" y="42536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5" name="object 7115"/>
            <p:cNvSpPr/>
            <p:nvPr/>
          </p:nvSpPr>
          <p:spPr>
            <a:xfrm>
              <a:off x="5553334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6" name="object 7116"/>
            <p:cNvSpPr/>
            <p:nvPr/>
          </p:nvSpPr>
          <p:spPr>
            <a:xfrm>
              <a:off x="5554335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7" name="object 7117"/>
            <p:cNvSpPr/>
            <p:nvPr/>
          </p:nvSpPr>
          <p:spPr>
            <a:xfrm>
              <a:off x="555442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8" name="object 7118"/>
            <p:cNvSpPr/>
            <p:nvPr/>
          </p:nvSpPr>
          <p:spPr>
            <a:xfrm>
              <a:off x="555548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9" name="object 7119"/>
            <p:cNvSpPr/>
            <p:nvPr/>
          </p:nvSpPr>
          <p:spPr>
            <a:xfrm>
              <a:off x="555556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0" name="object 7120"/>
            <p:cNvSpPr/>
            <p:nvPr/>
          </p:nvSpPr>
          <p:spPr>
            <a:xfrm>
              <a:off x="5554766" y="425387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76" y="0"/>
                  </a:moveTo>
                  <a:lnTo>
                    <a:pt x="185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1" name="object 7121"/>
            <p:cNvSpPr/>
            <p:nvPr/>
          </p:nvSpPr>
          <p:spPr>
            <a:xfrm>
              <a:off x="5555767" y="42535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2" name="object 7122"/>
            <p:cNvSpPr/>
            <p:nvPr/>
          </p:nvSpPr>
          <p:spPr>
            <a:xfrm>
              <a:off x="5555818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3" name="object 7123"/>
            <p:cNvSpPr/>
            <p:nvPr/>
          </p:nvSpPr>
          <p:spPr>
            <a:xfrm>
              <a:off x="5555919" y="425249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96"/>
                  </a:moveTo>
                  <a:lnTo>
                    <a:pt x="887" y="69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4" name="object 7124"/>
            <p:cNvSpPr/>
            <p:nvPr/>
          </p:nvSpPr>
          <p:spPr>
            <a:xfrm>
              <a:off x="555600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5" name="object 7125"/>
            <p:cNvSpPr/>
            <p:nvPr/>
          </p:nvSpPr>
          <p:spPr>
            <a:xfrm>
              <a:off x="5556211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6" name="object 7126"/>
            <p:cNvSpPr/>
            <p:nvPr/>
          </p:nvSpPr>
          <p:spPr>
            <a:xfrm>
              <a:off x="555787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7" name="object 7127"/>
            <p:cNvSpPr/>
            <p:nvPr/>
          </p:nvSpPr>
          <p:spPr>
            <a:xfrm>
              <a:off x="5558352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8" name="object 7128"/>
            <p:cNvSpPr/>
            <p:nvPr/>
          </p:nvSpPr>
          <p:spPr>
            <a:xfrm>
              <a:off x="5558428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9" name="object 7129"/>
            <p:cNvSpPr/>
            <p:nvPr/>
          </p:nvSpPr>
          <p:spPr>
            <a:xfrm>
              <a:off x="5558555" y="42535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0" name="object 7130"/>
            <p:cNvSpPr/>
            <p:nvPr/>
          </p:nvSpPr>
          <p:spPr>
            <a:xfrm>
              <a:off x="5557744" y="4253878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255" y="0"/>
                  </a:moveTo>
                  <a:lnTo>
                    <a:pt x="4029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1" name="object 7131"/>
            <p:cNvSpPr/>
            <p:nvPr/>
          </p:nvSpPr>
          <p:spPr>
            <a:xfrm>
              <a:off x="556092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2" name="object 7132"/>
            <p:cNvSpPr/>
            <p:nvPr/>
          </p:nvSpPr>
          <p:spPr>
            <a:xfrm>
              <a:off x="5560975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3" name="object 7133"/>
            <p:cNvSpPr/>
            <p:nvPr/>
          </p:nvSpPr>
          <p:spPr>
            <a:xfrm>
              <a:off x="5561039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4" name="object 7134"/>
            <p:cNvSpPr/>
            <p:nvPr/>
          </p:nvSpPr>
          <p:spPr>
            <a:xfrm>
              <a:off x="5561153" y="42532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5" name="object 7135"/>
            <p:cNvSpPr/>
            <p:nvPr/>
          </p:nvSpPr>
          <p:spPr>
            <a:xfrm>
              <a:off x="5561229" y="42534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6" name="object 7136"/>
            <p:cNvSpPr/>
            <p:nvPr/>
          </p:nvSpPr>
          <p:spPr>
            <a:xfrm>
              <a:off x="5561318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7" name="object 7137"/>
            <p:cNvSpPr/>
            <p:nvPr/>
          </p:nvSpPr>
          <p:spPr>
            <a:xfrm>
              <a:off x="556141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8" name="object 7138"/>
            <p:cNvSpPr/>
            <p:nvPr/>
          </p:nvSpPr>
          <p:spPr>
            <a:xfrm>
              <a:off x="5563637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9" name="object 7139"/>
            <p:cNvSpPr/>
            <p:nvPr/>
          </p:nvSpPr>
          <p:spPr>
            <a:xfrm>
              <a:off x="556367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0" name="object 7140"/>
            <p:cNvSpPr/>
            <p:nvPr/>
          </p:nvSpPr>
          <p:spPr>
            <a:xfrm>
              <a:off x="5563802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1" name="object 7141"/>
            <p:cNvSpPr/>
            <p:nvPr/>
          </p:nvSpPr>
          <p:spPr>
            <a:xfrm>
              <a:off x="5563865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2" name="object 7142"/>
            <p:cNvSpPr/>
            <p:nvPr/>
          </p:nvSpPr>
          <p:spPr>
            <a:xfrm>
              <a:off x="5563941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3" name="object 7143"/>
            <p:cNvSpPr/>
            <p:nvPr/>
          </p:nvSpPr>
          <p:spPr>
            <a:xfrm>
              <a:off x="5564232" y="42534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4" name="object 7144"/>
            <p:cNvSpPr/>
            <p:nvPr/>
          </p:nvSpPr>
          <p:spPr>
            <a:xfrm>
              <a:off x="556595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5" name="object 7145"/>
            <p:cNvSpPr/>
            <p:nvPr/>
          </p:nvSpPr>
          <p:spPr>
            <a:xfrm>
              <a:off x="556610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6" name="object 7146"/>
            <p:cNvSpPr/>
            <p:nvPr/>
          </p:nvSpPr>
          <p:spPr>
            <a:xfrm>
              <a:off x="5566197" y="425301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6"/>
                  </a:moveTo>
                  <a:lnTo>
                    <a:pt x="887" y="43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7" name="object 7147"/>
            <p:cNvSpPr/>
            <p:nvPr/>
          </p:nvSpPr>
          <p:spPr>
            <a:xfrm>
              <a:off x="5566285" y="4244750"/>
              <a:ext cx="0" cy="9525"/>
            </a:xfrm>
            <a:custGeom>
              <a:avLst/>
              <a:gdLst/>
              <a:ahLst/>
              <a:cxnLst/>
              <a:rect l="l" t="t" r="r" b="b"/>
              <a:pathLst>
                <a:path h="9525">
                  <a:moveTo>
                    <a:pt x="0" y="913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8" name="object 7148"/>
            <p:cNvSpPr/>
            <p:nvPr/>
          </p:nvSpPr>
          <p:spPr>
            <a:xfrm>
              <a:off x="5566336" y="42534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9" name="object 7149"/>
            <p:cNvSpPr/>
            <p:nvPr/>
          </p:nvSpPr>
          <p:spPr>
            <a:xfrm>
              <a:off x="5566387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0" name="object 7150"/>
            <p:cNvSpPr/>
            <p:nvPr/>
          </p:nvSpPr>
          <p:spPr>
            <a:xfrm>
              <a:off x="5566437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1" name="object 7151"/>
            <p:cNvSpPr/>
            <p:nvPr/>
          </p:nvSpPr>
          <p:spPr>
            <a:xfrm>
              <a:off x="5566539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2" name="object 7152"/>
            <p:cNvSpPr/>
            <p:nvPr/>
          </p:nvSpPr>
          <p:spPr>
            <a:xfrm>
              <a:off x="5566868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3" name="object 7153"/>
            <p:cNvSpPr/>
            <p:nvPr/>
          </p:nvSpPr>
          <p:spPr>
            <a:xfrm>
              <a:off x="556833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4" name="object 7154"/>
            <p:cNvSpPr/>
            <p:nvPr/>
          </p:nvSpPr>
          <p:spPr>
            <a:xfrm>
              <a:off x="5568833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5" name="object 7155"/>
            <p:cNvSpPr/>
            <p:nvPr/>
          </p:nvSpPr>
          <p:spPr>
            <a:xfrm>
              <a:off x="5568934" y="425216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60"/>
                  </a:moveTo>
                  <a:lnTo>
                    <a:pt x="887" y="86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6" name="object 7156"/>
            <p:cNvSpPr/>
            <p:nvPr/>
          </p:nvSpPr>
          <p:spPr>
            <a:xfrm>
              <a:off x="5569048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7" name="object 7157"/>
            <p:cNvSpPr/>
            <p:nvPr/>
          </p:nvSpPr>
          <p:spPr>
            <a:xfrm>
              <a:off x="5568174" y="425385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01" y="0"/>
                  </a:moveTo>
                  <a:lnTo>
                    <a:pt x="1875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8" name="object 7158"/>
            <p:cNvSpPr/>
            <p:nvPr/>
          </p:nvSpPr>
          <p:spPr>
            <a:xfrm>
              <a:off x="556925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9" name="object 7159"/>
            <p:cNvSpPr/>
            <p:nvPr/>
          </p:nvSpPr>
          <p:spPr>
            <a:xfrm>
              <a:off x="5570987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0" name="object 7160"/>
            <p:cNvSpPr/>
            <p:nvPr/>
          </p:nvSpPr>
          <p:spPr>
            <a:xfrm>
              <a:off x="5571405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1" name="object 7161"/>
            <p:cNvSpPr/>
            <p:nvPr/>
          </p:nvSpPr>
          <p:spPr>
            <a:xfrm>
              <a:off x="5571494" y="425273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75"/>
                  </a:moveTo>
                  <a:lnTo>
                    <a:pt x="887" y="5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2" name="object 7162"/>
            <p:cNvSpPr/>
            <p:nvPr/>
          </p:nvSpPr>
          <p:spPr>
            <a:xfrm>
              <a:off x="5571595" y="425199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49"/>
                  </a:moveTo>
                  <a:lnTo>
                    <a:pt x="887" y="94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3" name="object 7163"/>
            <p:cNvSpPr/>
            <p:nvPr/>
          </p:nvSpPr>
          <p:spPr>
            <a:xfrm>
              <a:off x="5571748" y="42534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4" name="object 7164"/>
            <p:cNvSpPr/>
            <p:nvPr/>
          </p:nvSpPr>
          <p:spPr>
            <a:xfrm>
              <a:off x="5571849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5" name="object 7165"/>
            <p:cNvSpPr/>
            <p:nvPr/>
          </p:nvSpPr>
          <p:spPr>
            <a:xfrm>
              <a:off x="5571874" y="4253878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49" y="0"/>
                  </a:moveTo>
                  <a:lnTo>
                    <a:pt x="2623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6" name="object 7166"/>
            <p:cNvSpPr/>
            <p:nvPr/>
          </p:nvSpPr>
          <p:spPr>
            <a:xfrm>
              <a:off x="557396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7" name="object 7167"/>
            <p:cNvSpPr/>
            <p:nvPr/>
          </p:nvSpPr>
          <p:spPr>
            <a:xfrm>
              <a:off x="557405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8" name="object 7168"/>
            <p:cNvSpPr/>
            <p:nvPr/>
          </p:nvSpPr>
          <p:spPr>
            <a:xfrm>
              <a:off x="5574143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9" name="object 7169"/>
            <p:cNvSpPr/>
            <p:nvPr/>
          </p:nvSpPr>
          <p:spPr>
            <a:xfrm>
              <a:off x="5574231" y="42535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0" name="object 7170"/>
            <p:cNvSpPr/>
            <p:nvPr/>
          </p:nvSpPr>
          <p:spPr>
            <a:xfrm>
              <a:off x="557429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1" name="object 7171"/>
            <p:cNvSpPr/>
            <p:nvPr/>
          </p:nvSpPr>
          <p:spPr>
            <a:xfrm>
              <a:off x="5574383" y="42536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2" name="object 7172"/>
            <p:cNvSpPr/>
            <p:nvPr/>
          </p:nvSpPr>
          <p:spPr>
            <a:xfrm>
              <a:off x="557451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3" name="object 7173"/>
            <p:cNvSpPr/>
            <p:nvPr/>
          </p:nvSpPr>
          <p:spPr>
            <a:xfrm>
              <a:off x="557628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4" name="object 7174"/>
            <p:cNvSpPr/>
            <p:nvPr/>
          </p:nvSpPr>
          <p:spPr>
            <a:xfrm>
              <a:off x="5576601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5" name="object 7175"/>
            <p:cNvSpPr/>
            <p:nvPr/>
          </p:nvSpPr>
          <p:spPr>
            <a:xfrm>
              <a:off x="5576715" y="42536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6" name="object 7176"/>
            <p:cNvSpPr/>
            <p:nvPr/>
          </p:nvSpPr>
          <p:spPr>
            <a:xfrm>
              <a:off x="5576804" y="42533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7" name="object 7177"/>
            <p:cNvSpPr/>
            <p:nvPr/>
          </p:nvSpPr>
          <p:spPr>
            <a:xfrm>
              <a:off x="5576880" y="42536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8" name="object 7178"/>
            <p:cNvSpPr/>
            <p:nvPr/>
          </p:nvSpPr>
          <p:spPr>
            <a:xfrm>
              <a:off x="557693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9" name="object 7179"/>
            <p:cNvSpPr/>
            <p:nvPr/>
          </p:nvSpPr>
          <p:spPr>
            <a:xfrm>
              <a:off x="5576994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0" name="object 7180"/>
            <p:cNvSpPr/>
            <p:nvPr/>
          </p:nvSpPr>
          <p:spPr>
            <a:xfrm>
              <a:off x="557705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1" name="object 7181"/>
            <p:cNvSpPr/>
            <p:nvPr/>
          </p:nvSpPr>
          <p:spPr>
            <a:xfrm>
              <a:off x="5577095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2" name="object 7182"/>
            <p:cNvSpPr/>
            <p:nvPr/>
          </p:nvSpPr>
          <p:spPr>
            <a:xfrm>
              <a:off x="557892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3" name="object 7183"/>
            <p:cNvSpPr/>
            <p:nvPr/>
          </p:nvSpPr>
          <p:spPr>
            <a:xfrm>
              <a:off x="557918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4" name="object 7184"/>
            <p:cNvSpPr/>
            <p:nvPr/>
          </p:nvSpPr>
          <p:spPr>
            <a:xfrm>
              <a:off x="5579237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5" name="object 7185"/>
            <p:cNvSpPr/>
            <p:nvPr/>
          </p:nvSpPr>
          <p:spPr>
            <a:xfrm>
              <a:off x="5579351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6" name="object 7186"/>
            <p:cNvSpPr/>
            <p:nvPr/>
          </p:nvSpPr>
          <p:spPr>
            <a:xfrm>
              <a:off x="5579452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7" name="object 7187"/>
            <p:cNvSpPr/>
            <p:nvPr/>
          </p:nvSpPr>
          <p:spPr>
            <a:xfrm>
              <a:off x="5578629" y="425387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88" y="0"/>
                  </a:moveTo>
                  <a:lnTo>
                    <a:pt x="1862" y="0"/>
                  </a:lnTo>
                </a:path>
                <a:path w="2539">
                  <a:moveTo>
                    <a:pt x="139" y="0"/>
                  </a:moveTo>
                  <a:lnTo>
                    <a:pt x="1913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8" name="object 7188"/>
            <p:cNvSpPr/>
            <p:nvPr/>
          </p:nvSpPr>
          <p:spPr>
            <a:xfrm>
              <a:off x="557973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9" name="object 7189"/>
            <p:cNvSpPr/>
            <p:nvPr/>
          </p:nvSpPr>
          <p:spPr>
            <a:xfrm>
              <a:off x="5581835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0" name="object 7190"/>
            <p:cNvSpPr/>
            <p:nvPr/>
          </p:nvSpPr>
          <p:spPr>
            <a:xfrm>
              <a:off x="558187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1" name="object 7191"/>
            <p:cNvSpPr/>
            <p:nvPr/>
          </p:nvSpPr>
          <p:spPr>
            <a:xfrm>
              <a:off x="5582025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2" name="object 7192"/>
            <p:cNvSpPr/>
            <p:nvPr/>
          </p:nvSpPr>
          <p:spPr>
            <a:xfrm>
              <a:off x="5582101" y="42535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3" name="object 7193"/>
            <p:cNvSpPr/>
            <p:nvPr/>
          </p:nvSpPr>
          <p:spPr>
            <a:xfrm>
              <a:off x="558216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4" name="object 7194"/>
            <p:cNvSpPr/>
            <p:nvPr/>
          </p:nvSpPr>
          <p:spPr>
            <a:xfrm>
              <a:off x="5582203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5" name="object 7195"/>
            <p:cNvSpPr/>
            <p:nvPr/>
          </p:nvSpPr>
          <p:spPr>
            <a:xfrm>
              <a:off x="5582304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6" name="object 7196"/>
            <p:cNvSpPr/>
            <p:nvPr/>
          </p:nvSpPr>
          <p:spPr>
            <a:xfrm>
              <a:off x="558238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7" name="object 7197"/>
            <p:cNvSpPr/>
            <p:nvPr/>
          </p:nvSpPr>
          <p:spPr>
            <a:xfrm>
              <a:off x="558450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8" name="object 7198"/>
            <p:cNvSpPr/>
            <p:nvPr/>
          </p:nvSpPr>
          <p:spPr>
            <a:xfrm>
              <a:off x="558468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9" name="object 7199"/>
            <p:cNvSpPr/>
            <p:nvPr/>
          </p:nvSpPr>
          <p:spPr>
            <a:xfrm>
              <a:off x="5584750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0" name="object 7200"/>
            <p:cNvSpPr/>
            <p:nvPr/>
          </p:nvSpPr>
          <p:spPr>
            <a:xfrm>
              <a:off x="558483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1" name="object 7201"/>
            <p:cNvSpPr/>
            <p:nvPr/>
          </p:nvSpPr>
          <p:spPr>
            <a:xfrm>
              <a:off x="5584927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2" name="object 7202"/>
            <p:cNvSpPr/>
            <p:nvPr/>
          </p:nvSpPr>
          <p:spPr>
            <a:xfrm>
              <a:off x="558501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3" name="object 7203"/>
            <p:cNvSpPr/>
            <p:nvPr/>
          </p:nvSpPr>
          <p:spPr>
            <a:xfrm>
              <a:off x="558713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4" name="object 7204"/>
            <p:cNvSpPr/>
            <p:nvPr/>
          </p:nvSpPr>
          <p:spPr>
            <a:xfrm>
              <a:off x="558718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5" name="object 7205"/>
            <p:cNvSpPr/>
            <p:nvPr/>
          </p:nvSpPr>
          <p:spPr>
            <a:xfrm>
              <a:off x="5587348" y="42534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6" name="object 7206"/>
            <p:cNvSpPr/>
            <p:nvPr/>
          </p:nvSpPr>
          <p:spPr>
            <a:xfrm>
              <a:off x="5587411" y="42536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7" name="object 7207"/>
            <p:cNvSpPr/>
            <p:nvPr/>
          </p:nvSpPr>
          <p:spPr>
            <a:xfrm>
              <a:off x="5587512" y="425282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1"/>
                  </a:moveTo>
                  <a:lnTo>
                    <a:pt x="887" y="5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8" name="object 7208"/>
            <p:cNvSpPr/>
            <p:nvPr/>
          </p:nvSpPr>
          <p:spPr>
            <a:xfrm>
              <a:off x="5589908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9" name="object 7209"/>
            <p:cNvSpPr/>
            <p:nvPr/>
          </p:nvSpPr>
          <p:spPr>
            <a:xfrm>
              <a:off x="5589984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0" name="object 7210"/>
            <p:cNvSpPr/>
            <p:nvPr/>
          </p:nvSpPr>
          <p:spPr>
            <a:xfrm>
              <a:off x="5590047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1" name="object 7211"/>
            <p:cNvSpPr/>
            <p:nvPr/>
          </p:nvSpPr>
          <p:spPr>
            <a:xfrm>
              <a:off x="559012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2" name="object 7212"/>
            <p:cNvSpPr/>
            <p:nvPr/>
          </p:nvSpPr>
          <p:spPr>
            <a:xfrm>
              <a:off x="5590148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3" name="object 7213"/>
            <p:cNvSpPr/>
            <p:nvPr/>
          </p:nvSpPr>
          <p:spPr>
            <a:xfrm>
              <a:off x="5590224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4" name="object 7214"/>
            <p:cNvSpPr/>
            <p:nvPr/>
          </p:nvSpPr>
          <p:spPr>
            <a:xfrm>
              <a:off x="5590326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5" name="object 7215"/>
            <p:cNvSpPr/>
            <p:nvPr/>
          </p:nvSpPr>
          <p:spPr>
            <a:xfrm>
              <a:off x="559250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6" name="object 7216"/>
            <p:cNvSpPr/>
            <p:nvPr/>
          </p:nvSpPr>
          <p:spPr>
            <a:xfrm>
              <a:off x="5592569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7" name="object 7217"/>
            <p:cNvSpPr/>
            <p:nvPr/>
          </p:nvSpPr>
          <p:spPr>
            <a:xfrm>
              <a:off x="5592645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8" name="object 7218"/>
            <p:cNvSpPr/>
            <p:nvPr/>
          </p:nvSpPr>
          <p:spPr>
            <a:xfrm>
              <a:off x="5592670" y="42536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9" name="object 7219"/>
            <p:cNvSpPr/>
            <p:nvPr/>
          </p:nvSpPr>
          <p:spPr>
            <a:xfrm>
              <a:off x="5592721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0" name="object 7220"/>
            <p:cNvSpPr/>
            <p:nvPr/>
          </p:nvSpPr>
          <p:spPr>
            <a:xfrm>
              <a:off x="5592823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1" name="object 7221"/>
            <p:cNvSpPr/>
            <p:nvPr/>
          </p:nvSpPr>
          <p:spPr>
            <a:xfrm>
              <a:off x="5592848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2" name="object 7222"/>
            <p:cNvSpPr/>
            <p:nvPr/>
          </p:nvSpPr>
          <p:spPr>
            <a:xfrm>
              <a:off x="559291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3" name="object 7223"/>
            <p:cNvSpPr/>
            <p:nvPr/>
          </p:nvSpPr>
          <p:spPr>
            <a:xfrm>
              <a:off x="559502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4" name="object 7224"/>
            <p:cNvSpPr/>
            <p:nvPr/>
          </p:nvSpPr>
          <p:spPr>
            <a:xfrm>
              <a:off x="5594254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88" y="0"/>
                  </a:moveTo>
                  <a:lnTo>
                    <a:pt x="1862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5" name="object 7225"/>
            <p:cNvSpPr/>
            <p:nvPr/>
          </p:nvSpPr>
          <p:spPr>
            <a:xfrm>
              <a:off x="5595306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6" name="object 7226"/>
            <p:cNvSpPr/>
            <p:nvPr/>
          </p:nvSpPr>
          <p:spPr>
            <a:xfrm>
              <a:off x="559534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7" name="object 7227"/>
            <p:cNvSpPr/>
            <p:nvPr/>
          </p:nvSpPr>
          <p:spPr>
            <a:xfrm>
              <a:off x="5595446" y="42535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8" name="object 7228"/>
            <p:cNvSpPr/>
            <p:nvPr/>
          </p:nvSpPr>
          <p:spPr>
            <a:xfrm>
              <a:off x="5595724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9" name="object 7229"/>
            <p:cNvSpPr/>
            <p:nvPr/>
          </p:nvSpPr>
          <p:spPr>
            <a:xfrm>
              <a:off x="559640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0" name="object 7230"/>
            <p:cNvSpPr/>
            <p:nvPr/>
          </p:nvSpPr>
          <p:spPr>
            <a:xfrm>
              <a:off x="559768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1" name="object 7231"/>
            <p:cNvSpPr/>
            <p:nvPr/>
          </p:nvSpPr>
          <p:spPr>
            <a:xfrm>
              <a:off x="5597879" y="425289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0"/>
                  </a:moveTo>
                  <a:lnTo>
                    <a:pt x="887" y="50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2" name="object 7232"/>
            <p:cNvSpPr/>
            <p:nvPr/>
          </p:nvSpPr>
          <p:spPr>
            <a:xfrm>
              <a:off x="5597968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3" name="object 7233"/>
            <p:cNvSpPr/>
            <p:nvPr/>
          </p:nvSpPr>
          <p:spPr>
            <a:xfrm>
              <a:off x="5597144" y="425378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63" y="0"/>
                  </a:moveTo>
                  <a:lnTo>
                    <a:pt x="183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4" name="object 7234"/>
            <p:cNvSpPr/>
            <p:nvPr/>
          </p:nvSpPr>
          <p:spPr>
            <a:xfrm>
              <a:off x="5598132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5" name="object 7235"/>
            <p:cNvSpPr/>
            <p:nvPr/>
          </p:nvSpPr>
          <p:spPr>
            <a:xfrm>
              <a:off x="5598322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6" name="object 7236"/>
            <p:cNvSpPr/>
            <p:nvPr/>
          </p:nvSpPr>
          <p:spPr>
            <a:xfrm>
              <a:off x="559842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7" name="object 7237"/>
            <p:cNvSpPr/>
            <p:nvPr/>
          </p:nvSpPr>
          <p:spPr>
            <a:xfrm>
              <a:off x="560035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8" name="object 7238"/>
            <p:cNvSpPr/>
            <p:nvPr/>
          </p:nvSpPr>
          <p:spPr>
            <a:xfrm>
              <a:off x="5600528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9" name="object 7239"/>
            <p:cNvSpPr/>
            <p:nvPr/>
          </p:nvSpPr>
          <p:spPr>
            <a:xfrm>
              <a:off x="5599780" y="425387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88" y="0"/>
                  </a:moveTo>
                  <a:lnTo>
                    <a:pt x="1862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0" name="object 7240"/>
            <p:cNvSpPr/>
            <p:nvPr/>
          </p:nvSpPr>
          <p:spPr>
            <a:xfrm>
              <a:off x="5600946" y="425232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84"/>
                  </a:moveTo>
                  <a:lnTo>
                    <a:pt x="887" y="78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1" name="object 7241"/>
            <p:cNvSpPr/>
            <p:nvPr/>
          </p:nvSpPr>
          <p:spPr>
            <a:xfrm>
              <a:off x="560103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2" name="object 7242"/>
            <p:cNvSpPr/>
            <p:nvPr/>
          </p:nvSpPr>
          <p:spPr>
            <a:xfrm>
              <a:off x="560183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3" name="object 7243"/>
            <p:cNvSpPr/>
            <p:nvPr/>
          </p:nvSpPr>
          <p:spPr>
            <a:xfrm>
              <a:off x="5602999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4" name="object 7244"/>
            <p:cNvSpPr/>
            <p:nvPr/>
          </p:nvSpPr>
          <p:spPr>
            <a:xfrm>
              <a:off x="560308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5" name="object 7245"/>
            <p:cNvSpPr/>
            <p:nvPr/>
          </p:nvSpPr>
          <p:spPr>
            <a:xfrm>
              <a:off x="5603189" y="425218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54"/>
                  </a:moveTo>
                  <a:lnTo>
                    <a:pt x="887" y="85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6" name="object 7246"/>
            <p:cNvSpPr/>
            <p:nvPr/>
          </p:nvSpPr>
          <p:spPr>
            <a:xfrm>
              <a:off x="5603341" y="42532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7" name="object 7247"/>
            <p:cNvSpPr/>
            <p:nvPr/>
          </p:nvSpPr>
          <p:spPr>
            <a:xfrm>
              <a:off x="5603468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8" name="object 7248"/>
            <p:cNvSpPr/>
            <p:nvPr/>
          </p:nvSpPr>
          <p:spPr>
            <a:xfrm>
              <a:off x="5603582" y="42536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9" name="object 7249"/>
            <p:cNvSpPr/>
            <p:nvPr/>
          </p:nvSpPr>
          <p:spPr>
            <a:xfrm>
              <a:off x="560363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0" name="object 7250"/>
            <p:cNvSpPr/>
            <p:nvPr/>
          </p:nvSpPr>
          <p:spPr>
            <a:xfrm>
              <a:off x="5605647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1" name="object 7251"/>
            <p:cNvSpPr/>
            <p:nvPr/>
          </p:nvSpPr>
          <p:spPr>
            <a:xfrm>
              <a:off x="5605837" y="42535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2" name="object 7252"/>
            <p:cNvSpPr/>
            <p:nvPr/>
          </p:nvSpPr>
          <p:spPr>
            <a:xfrm>
              <a:off x="5605977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3" name="object 7253"/>
            <p:cNvSpPr/>
            <p:nvPr/>
          </p:nvSpPr>
          <p:spPr>
            <a:xfrm>
              <a:off x="5606053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4" name="object 7254"/>
            <p:cNvSpPr/>
            <p:nvPr/>
          </p:nvSpPr>
          <p:spPr>
            <a:xfrm>
              <a:off x="560612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5" name="object 7255"/>
            <p:cNvSpPr/>
            <p:nvPr/>
          </p:nvSpPr>
          <p:spPr>
            <a:xfrm>
              <a:off x="5606230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6" name="object 7256"/>
            <p:cNvSpPr/>
            <p:nvPr/>
          </p:nvSpPr>
          <p:spPr>
            <a:xfrm>
              <a:off x="5608309" y="4243029"/>
              <a:ext cx="0" cy="11430"/>
            </a:xfrm>
            <a:custGeom>
              <a:avLst/>
              <a:gdLst/>
              <a:ahLst/>
              <a:cxnLst/>
              <a:rect l="l" t="t" r="r" b="b"/>
              <a:pathLst>
                <a:path h="11429">
                  <a:moveTo>
                    <a:pt x="0" y="1086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7" name="object 7257"/>
            <p:cNvSpPr/>
            <p:nvPr/>
          </p:nvSpPr>
          <p:spPr>
            <a:xfrm>
              <a:off x="5608397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8" name="object 7258"/>
            <p:cNvSpPr/>
            <p:nvPr/>
          </p:nvSpPr>
          <p:spPr>
            <a:xfrm>
              <a:off x="5608499" y="42535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9" name="object 7259"/>
            <p:cNvSpPr/>
            <p:nvPr/>
          </p:nvSpPr>
          <p:spPr>
            <a:xfrm>
              <a:off x="5608613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0" name="object 7260"/>
            <p:cNvSpPr/>
            <p:nvPr/>
          </p:nvSpPr>
          <p:spPr>
            <a:xfrm>
              <a:off x="5608676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1" name="object 7261"/>
            <p:cNvSpPr/>
            <p:nvPr/>
          </p:nvSpPr>
          <p:spPr>
            <a:xfrm>
              <a:off x="5608739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2" name="object 7262"/>
            <p:cNvSpPr/>
            <p:nvPr/>
          </p:nvSpPr>
          <p:spPr>
            <a:xfrm>
              <a:off x="561084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3" name="object 7263"/>
            <p:cNvSpPr/>
            <p:nvPr/>
          </p:nvSpPr>
          <p:spPr>
            <a:xfrm>
              <a:off x="5610945" y="425206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11"/>
                  </a:moveTo>
                  <a:lnTo>
                    <a:pt x="887" y="91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4" name="object 7264"/>
            <p:cNvSpPr/>
            <p:nvPr/>
          </p:nvSpPr>
          <p:spPr>
            <a:xfrm>
              <a:off x="5611059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5" name="object 7265"/>
            <p:cNvSpPr/>
            <p:nvPr/>
          </p:nvSpPr>
          <p:spPr>
            <a:xfrm>
              <a:off x="5611122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6" name="object 7266"/>
            <p:cNvSpPr/>
            <p:nvPr/>
          </p:nvSpPr>
          <p:spPr>
            <a:xfrm>
              <a:off x="5611160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7" name="object 7267"/>
            <p:cNvSpPr/>
            <p:nvPr/>
          </p:nvSpPr>
          <p:spPr>
            <a:xfrm>
              <a:off x="5611274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8" name="object 7268"/>
            <p:cNvSpPr/>
            <p:nvPr/>
          </p:nvSpPr>
          <p:spPr>
            <a:xfrm>
              <a:off x="5611363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9" name="object 7269"/>
            <p:cNvSpPr/>
            <p:nvPr/>
          </p:nvSpPr>
          <p:spPr>
            <a:xfrm>
              <a:off x="5613492" y="4249295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595"/>
                  </a:moveTo>
                  <a:lnTo>
                    <a:pt x="0" y="4582"/>
                  </a:lnTo>
                </a:path>
                <a:path h="5079">
                  <a:moveTo>
                    <a:pt x="0" y="459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0" name="object 7270"/>
            <p:cNvSpPr/>
            <p:nvPr/>
          </p:nvSpPr>
          <p:spPr>
            <a:xfrm>
              <a:off x="5613707" y="425292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1"/>
                  </a:moveTo>
                  <a:lnTo>
                    <a:pt x="887" y="48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1" name="object 7271"/>
            <p:cNvSpPr/>
            <p:nvPr/>
          </p:nvSpPr>
          <p:spPr>
            <a:xfrm>
              <a:off x="5613758" y="42536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2" name="object 7272"/>
            <p:cNvSpPr/>
            <p:nvPr/>
          </p:nvSpPr>
          <p:spPr>
            <a:xfrm>
              <a:off x="5613834" y="42534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3" name="object 7273"/>
            <p:cNvSpPr/>
            <p:nvPr/>
          </p:nvSpPr>
          <p:spPr>
            <a:xfrm>
              <a:off x="5613859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4" name="object 7274"/>
            <p:cNvSpPr/>
            <p:nvPr/>
          </p:nvSpPr>
          <p:spPr>
            <a:xfrm>
              <a:off x="5613897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5" name="object 7275"/>
            <p:cNvSpPr/>
            <p:nvPr/>
          </p:nvSpPr>
          <p:spPr>
            <a:xfrm>
              <a:off x="5613974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6" name="object 7276"/>
            <p:cNvSpPr/>
            <p:nvPr/>
          </p:nvSpPr>
          <p:spPr>
            <a:xfrm>
              <a:off x="5613999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7" name="object 7277"/>
            <p:cNvSpPr/>
            <p:nvPr/>
          </p:nvSpPr>
          <p:spPr>
            <a:xfrm>
              <a:off x="5616255" y="425308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05"/>
                  </a:moveTo>
                  <a:lnTo>
                    <a:pt x="887" y="40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8" name="object 7278"/>
            <p:cNvSpPr/>
            <p:nvPr/>
          </p:nvSpPr>
          <p:spPr>
            <a:xfrm>
              <a:off x="5615469" y="425382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50" y="0"/>
                  </a:moveTo>
                  <a:lnTo>
                    <a:pt x="182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9" name="object 7279"/>
            <p:cNvSpPr/>
            <p:nvPr/>
          </p:nvSpPr>
          <p:spPr>
            <a:xfrm>
              <a:off x="5616483" y="42536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0" name="object 7280"/>
            <p:cNvSpPr/>
            <p:nvPr/>
          </p:nvSpPr>
          <p:spPr>
            <a:xfrm>
              <a:off x="5615684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63" y="0"/>
                  </a:moveTo>
                  <a:lnTo>
                    <a:pt x="183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1" name="object 7281"/>
            <p:cNvSpPr/>
            <p:nvPr/>
          </p:nvSpPr>
          <p:spPr>
            <a:xfrm>
              <a:off x="561872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2" name="object 7282"/>
            <p:cNvSpPr/>
            <p:nvPr/>
          </p:nvSpPr>
          <p:spPr>
            <a:xfrm>
              <a:off x="5618802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3" name="object 7283"/>
            <p:cNvSpPr/>
            <p:nvPr/>
          </p:nvSpPr>
          <p:spPr>
            <a:xfrm>
              <a:off x="5618916" y="42536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4" name="object 7284"/>
            <p:cNvSpPr/>
            <p:nvPr/>
          </p:nvSpPr>
          <p:spPr>
            <a:xfrm>
              <a:off x="5619017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5" name="object 7285"/>
            <p:cNvSpPr/>
            <p:nvPr/>
          </p:nvSpPr>
          <p:spPr>
            <a:xfrm>
              <a:off x="5619068" y="42534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6" name="object 7286"/>
            <p:cNvSpPr/>
            <p:nvPr/>
          </p:nvSpPr>
          <p:spPr>
            <a:xfrm>
              <a:off x="5619157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7" name="object 7287"/>
            <p:cNvSpPr/>
            <p:nvPr/>
          </p:nvSpPr>
          <p:spPr>
            <a:xfrm>
              <a:off x="5618307" y="425381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63" y="0"/>
                  </a:moveTo>
                  <a:lnTo>
                    <a:pt x="183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8" name="object 7288"/>
            <p:cNvSpPr/>
            <p:nvPr/>
          </p:nvSpPr>
          <p:spPr>
            <a:xfrm>
              <a:off x="562143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9" name="object 7289"/>
            <p:cNvSpPr/>
            <p:nvPr/>
          </p:nvSpPr>
          <p:spPr>
            <a:xfrm>
              <a:off x="562147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0" name="object 7290"/>
            <p:cNvSpPr/>
            <p:nvPr/>
          </p:nvSpPr>
          <p:spPr>
            <a:xfrm>
              <a:off x="562155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1" name="object 7291"/>
            <p:cNvSpPr/>
            <p:nvPr/>
          </p:nvSpPr>
          <p:spPr>
            <a:xfrm>
              <a:off x="5621666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2" name="object 7292"/>
            <p:cNvSpPr/>
            <p:nvPr/>
          </p:nvSpPr>
          <p:spPr>
            <a:xfrm>
              <a:off x="5621717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3" name="object 7293"/>
            <p:cNvSpPr/>
            <p:nvPr/>
          </p:nvSpPr>
          <p:spPr>
            <a:xfrm>
              <a:off x="5621831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4" name="object 7294"/>
            <p:cNvSpPr/>
            <p:nvPr/>
          </p:nvSpPr>
          <p:spPr>
            <a:xfrm>
              <a:off x="562189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5" name="object 7295"/>
            <p:cNvSpPr/>
            <p:nvPr/>
          </p:nvSpPr>
          <p:spPr>
            <a:xfrm>
              <a:off x="562292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6" name="object 7296"/>
            <p:cNvSpPr/>
            <p:nvPr/>
          </p:nvSpPr>
          <p:spPr>
            <a:xfrm>
              <a:off x="562412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7" name="object 7297"/>
            <p:cNvSpPr/>
            <p:nvPr/>
          </p:nvSpPr>
          <p:spPr>
            <a:xfrm>
              <a:off x="5624226" y="42532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8" name="object 7298"/>
            <p:cNvSpPr/>
            <p:nvPr/>
          </p:nvSpPr>
          <p:spPr>
            <a:xfrm>
              <a:off x="5624314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9" name="object 7299"/>
            <p:cNvSpPr/>
            <p:nvPr/>
          </p:nvSpPr>
          <p:spPr>
            <a:xfrm>
              <a:off x="5624416" y="425204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24"/>
                  </a:moveTo>
                  <a:lnTo>
                    <a:pt x="887" y="92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0" name="object 7300"/>
            <p:cNvSpPr/>
            <p:nvPr/>
          </p:nvSpPr>
          <p:spPr>
            <a:xfrm>
              <a:off x="562469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1" name="object 7301"/>
            <p:cNvSpPr/>
            <p:nvPr/>
          </p:nvSpPr>
          <p:spPr>
            <a:xfrm>
              <a:off x="5626862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2" name="object 7302"/>
            <p:cNvSpPr/>
            <p:nvPr/>
          </p:nvSpPr>
          <p:spPr>
            <a:xfrm>
              <a:off x="562693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3" name="object 7303"/>
            <p:cNvSpPr/>
            <p:nvPr/>
          </p:nvSpPr>
          <p:spPr>
            <a:xfrm>
              <a:off x="562700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4" name="object 7304"/>
            <p:cNvSpPr/>
            <p:nvPr/>
          </p:nvSpPr>
          <p:spPr>
            <a:xfrm>
              <a:off x="5627052" y="425352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5" name="object 7305"/>
            <p:cNvSpPr/>
            <p:nvPr/>
          </p:nvSpPr>
          <p:spPr>
            <a:xfrm>
              <a:off x="5627128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6" name="object 7306"/>
            <p:cNvSpPr/>
            <p:nvPr/>
          </p:nvSpPr>
          <p:spPr>
            <a:xfrm>
              <a:off x="5629054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7" name="object 7307"/>
            <p:cNvSpPr/>
            <p:nvPr/>
          </p:nvSpPr>
          <p:spPr>
            <a:xfrm>
              <a:off x="562932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8" name="object 7308"/>
            <p:cNvSpPr/>
            <p:nvPr/>
          </p:nvSpPr>
          <p:spPr>
            <a:xfrm>
              <a:off x="562943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9" name="object 7309"/>
            <p:cNvSpPr/>
            <p:nvPr/>
          </p:nvSpPr>
          <p:spPr>
            <a:xfrm>
              <a:off x="5629498" y="425306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1"/>
                  </a:moveTo>
                  <a:lnTo>
                    <a:pt x="887" y="41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0" name="object 7310"/>
            <p:cNvSpPr/>
            <p:nvPr/>
          </p:nvSpPr>
          <p:spPr>
            <a:xfrm>
              <a:off x="5629625" y="42536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1" name="object 7311"/>
            <p:cNvSpPr/>
            <p:nvPr/>
          </p:nvSpPr>
          <p:spPr>
            <a:xfrm>
              <a:off x="5629713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2" name="object 7312"/>
            <p:cNvSpPr/>
            <p:nvPr/>
          </p:nvSpPr>
          <p:spPr>
            <a:xfrm>
              <a:off x="5629802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3" name="object 7313"/>
            <p:cNvSpPr/>
            <p:nvPr/>
          </p:nvSpPr>
          <p:spPr>
            <a:xfrm>
              <a:off x="5629979" y="42535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4" name="object 7314"/>
            <p:cNvSpPr/>
            <p:nvPr/>
          </p:nvSpPr>
          <p:spPr>
            <a:xfrm>
              <a:off x="563157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5" name="object 7315"/>
            <p:cNvSpPr/>
            <p:nvPr/>
          </p:nvSpPr>
          <p:spPr>
            <a:xfrm>
              <a:off x="563203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6" name="object 7316"/>
            <p:cNvSpPr/>
            <p:nvPr/>
          </p:nvSpPr>
          <p:spPr>
            <a:xfrm>
              <a:off x="5632134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7" name="object 7317"/>
            <p:cNvSpPr/>
            <p:nvPr/>
          </p:nvSpPr>
          <p:spPr>
            <a:xfrm>
              <a:off x="563222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8" name="object 7318"/>
            <p:cNvSpPr/>
            <p:nvPr/>
          </p:nvSpPr>
          <p:spPr>
            <a:xfrm>
              <a:off x="5632273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9" name="object 7319"/>
            <p:cNvSpPr/>
            <p:nvPr/>
          </p:nvSpPr>
          <p:spPr>
            <a:xfrm>
              <a:off x="5632336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0" name="object 7320"/>
            <p:cNvSpPr/>
            <p:nvPr/>
          </p:nvSpPr>
          <p:spPr>
            <a:xfrm>
              <a:off x="5632628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1" name="object 7321"/>
            <p:cNvSpPr/>
            <p:nvPr/>
          </p:nvSpPr>
          <p:spPr>
            <a:xfrm>
              <a:off x="5634656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2" name="object 7322"/>
            <p:cNvSpPr/>
            <p:nvPr/>
          </p:nvSpPr>
          <p:spPr>
            <a:xfrm>
              <a:off x="5634668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3" name="object 7323"/>
            <p:cNvSpPr/>
            <p:nvPr/>
          </p:nvSpPr>
          <p:spPr>
            <a:xfrm>
              <a:off x="5634782" y="425294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74"/>
                  </a:moveTo>
                  <a:lnTo>
                    <a:pt x="887" y="47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4" name="object 7324"/>
            <p:cNvSpPr/>
            <p:nvPr/>
          </p:nvSpPr>
          <p:spPr>
            <a:xfrm>
              <a:off x="563483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5" name="object 7325"/>
            <p:cNvSpPr/>
            <p:nvPr/>
          </p:nvSpPr>
          <p:spPr>
            <a:xfrm>
              <a:off x="5634934" y="4250865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12"/>
                  </a:moveTo>
                  <a:lnTo>
                    <a:pt x="887" y="15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6" name="object 7326"/>
            <p:cNvSpPr/>
            <p:nvPr/>
          </p:nvSpPr>
          <p:spPr>
            <a:xfrm>
              <a:off x="563497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7" name="object 7327"/>
            <p:cNvSpPr/>
            <p:nvPr/>
          </p:nvSpPr>
          <p:spPr>
            <a:xfrm>
              <a:off x="5635124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8" name="object 7328"/>
            <p:cNvSpPr/>
            <p:nvPr/>
          </p:nvSpPr>
          <p:spPr>
            <a:xfrm>
              <a:off x="5635239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9" name="object 7329"/>
            <p:cNvSpPr/>
            <p:nvPr/>
          </p:nvSpPr>
          <p:spPr>
            <a:xfrm>
              <a:off x="563733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0" name="object 7330"/>
            <p:cNvSpPr/>
            <p:nvPr/>
          </p:nvSpPr>
          <p:spPr>
            <a:xfrm>
              <a:off x="5637431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1" name="object 7331"/>
            <p:cNvSpPr/>
            <p:nvPr/>
          </p:nvSpPr>
          <p:spPr>
            <a:xfrm>
              <a:off x="563749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2" name="object 7332"/>
            <p:cNvSpPr/>
            <p:nvPr/>
          </p:nvSpPr>
          <p:spPr>
            <a:xfrm>
              <a:off x="5637583" y="42533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3" name="object 7333"/>
            <p:cNvSpPr/>
            <p:nvPr/>
          </p:nvSpPr>
          <p:spPr>
            <a:xfrm>
              <a:off x="563763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4" name="object 7334"/>
            <p:cNvSpPr/>
            <p:nvPr/>
          </p:nvSpPr>
          <p:spPr>
            <a:xfrm>
              <a:off x="5637748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5" name="object 7335"/>
            <p:cNvSpPr/>
            <p:nvPr/>
          </p:nvSpPr>
          <p:spPr>
            <a:xfrm>
              <a:off x="5639991" y="42536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6" name="object 7336"/>
            <p:cNvSpPr/>
            <p:nvPr/>
          </p:nvSpPr>
          <p:spPr>
            <a:xfrm>
              <a:off x="5640092" y="4249054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83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7" name="object 7337"/>
            <p:cNvSpPr/>
            <p:nvPr/>
          </p:nvSpPr>
          <p:spPr>
            <a:xfrm>
              <a:off x="5640181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8" name="object 7338"/>
            <p:cNvSpPr/>
            <p:nvPr/>
          </p:nvSpPr>
          <p:spPr>
            <a:xfrm>
              <a:off x="5640270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9" name="object 7339"/>
            <p:cNvSpPr/>
            <p:nvPr/>
          </p:nvSpPr>
          <p:spPr>
            <a:xfrm>
              <a:off x="564039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0" name="object 7340"/>
            <p:cNvSpPr/>
            <p:nvPr/>
          </p:nvSpPr>
          <p:spPr>
            <a:xfrm>
              <a:off x="5642652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1" name="object 7341"/>
            <p:cNvSpPr/>
            <p:nvPr/>
          </p:nvSpPr>
          <p:spPr>
            <a:xfrm>
              <a:off x="5642728" y="425286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2"/>
                  </a:moveTo>
                  <a:lnTo>
                    <a:pt x="887" y="5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2" name="object 7342"/>
            <p:cNvSpPr/>
            <p:nvPr/>
          </p:nvSpPr>
          <p:spPr>
            <a:xfrm>
              <a:off x="5642880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3" name="object 7343"/>
            <p:cNvSpPr/>
            <p:nvPr/>
          </p:nvSpPr>
          <p:spPr>
            <a:xfrm>
              <a:off x="5642918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4" name="object 7344"/>
            <p:cNvSpPr/>
            <p:nvPr/>
          </p:nvSpPr>
          <p:spPr>
            <a:xfrm>
              <a:off x="5644692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5" name="object 7345"/>
            <p:cNvSpPr/>
            <p:nvPr/>
          </p:nvSpPr>
          <p:spPr>
            <a:xfrm>
              <a:off x="5645111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6" name="object 7346"/>
            <p:cNvSpPr/>
            <p:nvPr/>
          </p:nvSpPr>
          <p:spPr>
            <a:xfrm>
              <a:off x="5645212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7" name="object 7347"/>
            <p:cNvSpPr/>
            <p:nvPr/>
          </p:nvSpPr>
          <p:spPr>
            <a:xfrm>
              <a:off x="5645301" y="42533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8" name="object 7348"/>
            <p:cNvSpPr/>
            <p:nvPr/>
          </p:nvSpPr>
          <p:spPr>
            <a:xfrm>
              <a:off x="5645390" y="42532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9" name="object 7349"/>
            <p:cNvSpPr/>
            <p:nvPr/>
          </p:nvSpPr>
          <p:spPr>
            <a:xfrm>
              <a:off x="564546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0" name="object 7350"/>
            <p:cNvSpPr/>
            <p:nvPr/>
          </p:nvSpPr>
          <p:spPr>
            <a:xfrm>
              <a:off x="5645567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1" name="object 7351"/>
            <p:cNvSpPr/>
            <p:nvPr/>
          </p:nvSpPr>
          <p:spPr>
            <a:xfrm>
              <a:off x="564598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2" name="object 7352"/>
            <p:cNvSpPr/>
            <p:nvPr/>
          </p:nvSpPr>
          <p:spPr>
            <a:xfrm>
              <a:off x="564731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3" name="object 7353"/>
            <p:cNvSpPr/>
            <p:nvPr/>
          </p:nvSpPr>
          <p:spPr>
            <a:xfrm>
              <a:off x="564775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4" name="object 7354"/>
            <p:cNvSpPr/>
            <p:nvPr/>
          </p:nvSpPr>
          <p:spPr>
            <a:xfrm>
              <a:off x="564792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5" name="object 7355"/>
            <p:cNvSpPr/>
            <p:nvPr/>
          </p:nvSpPr>
          <p:spPr>
            <a:xfrm>
              <a:off x="5647062" y="4253840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76" y="0"/>
                  </a:moveTo>
                  <a:lnTo>
                    <a:pt x="185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6" name="object 7356"/>
            <p:cNvSpPr/>
            <p:nvPr/>
          </p:nvSpPr>
          <p:spPr>
            <a:xfrm>
              <a:off x="564808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7" name="object 7357"/>
            <p:cNvSpPr/>
            <p:nvPr/>
          </p:nvSpPr>
          <p:spPr>
            <a:xfrm>
              <a:off x="5648190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8" name="object 7358"/>
            <p:cNvSpPr/>
            <p:nvPr/>
          </p:nvSpPr>
          <p:spPr>
            <a:xfrm>
              <a:off x="564822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9" name="object 7359"/>
            <p:cNvSpPr/>
            <p:nvPr/>
          </p:nvSpPr>
          <p:spPr>
            <a:xfrm>
              <a:off x="5649432" y="4252991"/>
              <a:ext cx="1905" cy="1270"/>
            </a:xfrm>
            <a:custGeom>
              <a:avLst/>
              <a:gdLst/>
              <a:ahLst/>
              <a:cxnLst/>
              <a:rect l="l" t="t" r="r" b="b"/>
              <a:pathLst>
                <a:path w="1904" h="1270">
                  <a:moveTo>
                    <a:pt x="0" y="886"/>
                  </a:moveTo>
                  <a:lnTo>
                    <a:pt x="1774" y="886"/>
                  </a:lnTo>
                </a:path>
                <a:path w="1904" h="1270">
                  <a:moveTo>
                    <a:pt x="101" y="0"/>
                  </a:moveTo>
                  <a:lnTo>
                    <a:pt x="1875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0" name="object 7360"/>
            <p:cNvSpPr/>
            <p:nvPr/>
          </p:nvSpPr>
          <p:spPr>
            <a:xfrm>
              <a:off x="5650509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1" name="object 7361"/>
            <p:cNvSpPr/>
            <p:nvPr/>
          </p:nvSpPr>
          <p:spPr>
            <a:xfrm>
              <a:off x="5650611" y="425321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2" name="object 7362"/>
            <p:cNvSpPr/>
            <p:nvPr/>
          </p:nvSpPr>
          <p:spPr>
            <a:xfrm>
              <a:off x="5650649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3" name="object 7363"/>
            <p:cNvSpPr/>
            <p:nvPr/>
          </p:nvSpPr>
          <p:spPr>
            <a:xfrm>
              <a:off x="565071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4" name="object 7364"/>
            <p:cNvSpPr/>
            <p:nvPr/>
          </p:nvSpPr>
          <p:spPr>
            <a:xfrm>
              <a:off x="5650788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5" name="object 7365"/>
            <p:cNvSpPr/>
            <p:nvPr/>
          </p:nvSpPr>
          <p:spPr>
            <a:xfrm>
              <a:off x="5650890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6" name="object 7366"/>
            <p:cNvSpPr/>
            <p:nvPr/>
          </p:nvSpPr>
          <p:spPr>
            <a:xfrm>
              <a:off x="565261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7" name="object 7367"/>
            <p:cNvSpPr/>
            <p:nvPr/>
          </p:nvSpPr>
          <p:spPr>
            <a:xfrm>
              <a:off x="565298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8" name="object 7368"/>
            <p:cNvSpPr/>
            <p:nvPr/>
          </p:nvSpPr>
          <p:spPr>
            <a:xfrm>
              <a:off x="5653057" y="42535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9" name="object 7369"/>
            <p:cNvSpPr/>
            <p:nvPr/>
          </p:nvSpPr>
          <p:spPr>
            <a:xfrm>
              <a:off x="5653259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0" name="object 7370"/>
            <p:cNvSpPr/>
            <p:nvPr/>
          </p:nvSpPr>
          <p:spPr>
            <a:xfrm>
              <a:off x="565338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1" name="object 7371"/>
            <p:cNvSpPr/>
            <p:nvPr/>
          </p:nvSpPr>
          <p:spPr>
            <a:xfrm>
              <a:off x="5653437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2" name="object 7372"/>
            <p:cNvSpPr/>
            <p:nvPr/>
          </p:nvSpPr>
          <p:spPr>
            <a:xfrm>
              <a:off x="5652638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76" y="0"/>
                  </a:moveTo>
                  <a:lnTo>
                    <a:pt x="185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3" name="object 7373"/>
            <p:cNvSpPr/>
            <p:nvPr/>
          </p:nvSpPr>
          <p:spPr>
            <a:xfrm>
              <a:off x="565555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4" name="object 7374"/>
            <p:cNvSpPr/>
            <p:nvPr/>
          </p:nvSpPr>
          <p:spPr>
            <a:xfrm>
              <a:off x="5655730" y="4047827"/>
              <a:ext cx="0" cy="206375"/>
            </a:xfrm>
            <a:custGeom>
              <a:avLst/>
              <a:gdLst/>
              <a:ahLst/>
              <a:cxnLst/>
              <a:rect l="l" t="t" r="r" b="b"/>
              <a:pathLst>
                <a:path h="206375">
                  <a:moveTo>
                    <a:pt x="0" y="20606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5" name="object 7375"/>
            <p:cNvSpPr/>
            <p:nvPr/>
          </p:nvSpPr>
          <p:spPr>
            <a:xfrm>
              <a:off x="5655819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6" name="object 7376"/>
            <p:cNvSpPr/>
            <p:nvPr/>
          </p:nvSpPr>
          <p:spPr>
            <a:xfrm>
              <a:off x="5655959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7" name="object 7377"/>
            <p:cNvSpPr/>
            <p:nvPr/>
          </p:nvSpPr>
          <p:spPr>
            <a:xfrm>
              <a:off x="5655997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8" name="object 7378"/>
            <p:cNvSpPr/>
            <p:nvPr/>
          </p:nvSpPr>
          <p:spPr>
            <a:xfrm>
              <a:off x="565608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9" name="object 7379"/>
            <p:cNvSpPr/>
            <p:nvPr/>
          </p:nvSpPr>
          <p:spPr>
            <a:xfrm>
              <a:off x="565708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0" name="object 7380"/>
            <p:cNvSpPr/>
            <p:nvPr/>
          </p:nvSpPr>
          <p:spPr>
            <a:xfrm>
              <a:off x="565715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1" name="object 7381"/>
            <p:cNvSpPr/>
            <p:nvPr/>
          </p:nvSpPr>
          <p:spPr>
            <a:xfrm>
              <a:off x="5657251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2" name="object 7382"/>
            <p:cNvSpPr/>
            <p:nvPr/>
          </p:nvSpPr>
          <p:spPr>
            <a:xfrm>
              <a:off x="565737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3" name="object 7383"/>
            <p:cNvSpPr/>
            <p:nvPr/>
          </p:nvSpPr>
          <p:spPr>
            <a:xfrm>
              <a:off x="565751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4" name="object 7384"/>
            <p:cNvSpPr/>
            <p:nvPr/>
          </p:nvSpPr>
          <p:spPr>
            <a:xfrm>
              <a:off x="5656694" y="425387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52" y="0"/>
                  </a:moveTo>
                  <a:lnTo>
                    <a:pt x="1926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5" name="object 7385"/>
            <p:cNvSpPr/>
            <p:nvPr/>
          </p:nvSpPr>
          <p:spPr>
            <a:xfrm>
              <a:off x="565779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6" name="object 7386"/>
            <p:cNvSpPr/>
            <p:nvPr/>
          </p:nvSpPr>
          <p:spPr>
            <a:xfrm>
              <a:off x="565817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7" name="object 7387"/>
            <p:cNvSpPr/>
            <p:nvPr/>
          </p:nvSpPr>
          <p:spPr>
            <a:xfrm>
              <a:off x="5658367" y="4222483"/>
              <a:ext cx="0" cy="31750"/>
            </a:xfrm>
            <a:custGeom>
              <a:avLst/>
              <a:gdLst/>
              <a:ahLst/>
              <a:cxnLst/>
              <a:rect l="l" t="t" r="r" b="b"/>
              <a:pathLst>
                <a:path h="31750">
                  <a:moveTo>
                    <a:pt x="0" y="3140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8" name="object 7388"/>
            <p:cNvSpPr/>
            <p:nvPr/>
          </p:nvSpPr>
          <p:spPr>
            <a:xfrm>
              <a:off x="5658481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9" name="object 7389"/>
            <p:cNvSpPr/>
            <p:nvPr/>
          </p:nvSpPr>
          <p:spPr>
            <a:xfrm>
              <a:off x="565850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0" name="object 7390"/>
            <p:cNvSpPr/>
            <p:nvPr/>
          </p:nvSpPr>
          <p:spPr>
            <a:xfrm>
              <a:off x="5658620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1" name="object 7391"/>
            <p:cNvSpPr/>
            <p:nvPr/>
          </p:nvSpPr>
          <p:spPr>
            <a:xfrm>
              <a:off x="565983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2" name="object 7392"/>
            <p:cNvSpPr/>
            <p:nvPr/>
          </p:nvSpPr>
          <p:spPr>
            <a:xfrm>
              <a:off x="5660850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3" name="object 7393"/>
            <p:cNvSpPr/>
            <p:nvPr/>
          </p:nvSpPr>
          <p:spPr>
            <a:xfrm>
              <a:off x="5661003" y="4248662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22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4" name="object 7394"/>
            <p:cNvSpPr/>
            <p:nvPr/>
          </p:nvSpPr>
          <p:spPr>
            <a:xfrm>
              <a:off x="5661091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5" name="object 7395"/>
            <p:cNvSpPr/>
            <p:nvPr/>
          </p:nvSpPr>
          <p:spPr>
            <a:xfrm>
              <a:off x="5661129" y="42535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6" name="object 7396"/>
            <p:cNvSpPr/>
            <p:nvPr/>
          </p:nvSpPr>
          <p:spPr>
            <a:xfrm>
              <a:off x="5661218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7" name="object 7397"/>
            <p:cNvSpPr/>
            <p:nvPr/>
          </p:nvSpPr>
          <p:spPr>
            <a:xfrm>
              <a:off x="5661319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8" name="object 7398"/>
            <p:cNvSpPr/>
            <p:nvPr/>
          </p:nvSpPr>
          <p:spPr>
            <a:xfrm>
              <a:off x="566140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9" name="object 7399"/>
            <p:cNvSpPr/>
            <p:nvPr/>
          </p:nvSpPr>
          <p:spPr>
            <a:xfrm>
              <a:off x="566161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0" name="object 7400"/>
            <p:cNvSpPr/>
            <p:nvPr/>
          </p:nvSpPr>
          <p:spPr>
            <a:xfrm>
              <a:off x="5663638" y="42533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1" name="object 7401"/>
            <p:cNvSpPr/>
            <p:nvPr/>
          </p:nvSpPr>
          <p:spPr>
            <a:xfrm>
              <a:off x="566374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2" name="object 7402"/>
            <p:cNvSpPr/>
            <p:nvPr/>
          </p:nvSpPr>
          <p:spPr>
            <a:xfrm>
              <a:off x="5663778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3" name="object 7403"/>
            <p:cNvSpPr/>
            <p:nvPr/>
          </p:nvSpPr>
          <p:spPr>
            <a:xfrm>
              <a:off x="566386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4" name="object 7404"/>
            <p:cNvSpPr/>
            <p:nvPr/>
          </p:nvSpPr>
          <p:spPr>
            <a:xfrm>
              <a:off x="5663943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5" name="object 7405"/>
            <p:cNvSpPr/>
            <p:nvPr/>
          </p:nvSpPr>
          <p:spPr>
            <a:xfrm>
              <a:off x="566405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6" name="object 7406"/>
            <p:cNvSpPr/>
            <p:nvPr/>
          </p:nvSpPr>
          <p:spPr>
            <a:xfrm>
              <a:off x="566614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7" name="object 7407"/>
            <p:cNvSpPr/>
            <p:nvPr/>
          </p:nvSpPr>
          <p:spPr>
            <a:xfrm>
              <a:off x="5666274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8" name="object 7408"/>
            <p:cNvSpPr/>
            <p:nvPr/>
          </p:nvSpPr>
          <p:spPr>
            <a:xfrm>
              <a:off x="566633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9" name="object 7409"/>
            <p:cNvSpPr/>
            <p:nvPr/>
          </p:nvSpPr>
          <p:spPr>
            <a:xfrm>
              <a:off x="5666388" y="425278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0"/>
                  </a:moveTo>
                  <a:lnTo>
                    <a:pt x="887" y="5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0" name="object 7410"/>
            <p:cNvSpPr/>
            <p:nvPr/>
          </p:nvSpPr>
          <p:spPr>
            <a:xfrm>
              <a:off x="5666528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1" name="object 7411"/>
            <p:cNvSpPr/>
            <p:nvPr/>
          </p:nvSpPr>
          <p:spPr>
            <a:xfrm>
              <a:off x="5666591" y="42535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2" name="object 7412"/>
            <p:cNvSpPr/>
            <p:nvPr/>
          </p:nvSpPr>
          <p:spPr>
            <a:xfrm>
              <a:off x="566673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3" name="object 7413"/>
            <p:cNvSpPr/>
            <p:nvPr/>
          </p:nvSpPr>
          <p:spPr>
            <a:xfrm>
              <a:off x="566879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4" name="object 7414"/>
            <p:cNvSpPr/>
            <p:nvPr/>
          </p:nvSpPr>
          <p:spPr>
            <a:xfrm>
              <a:off x="566893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5" name="object 7415"/>
            <p:cNvSpPr/>
            <p:nvPr/>
          </p:nvSpPr>
          <p:spPr>
            <a:xfrm>
              <a:off x="5669037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6" name="object 7416"/>
            <p:cNvSpPr/>
            <p:nvPr/>
          </p:nvSpPr>
          <p:spPr>
            <a:xfrm>
              <a:off x="566915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7" name="object 7417"/>
            <p:cNvSpPr/>
            <p:nvPr/>
          </p:nvSpPr>
          <p:spPr>
            <a:xfrm>
              <a:off x="5669240" y="42534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8" name="object 7418"/>
            <p:cNvSpPr/>
            <p:nvPr/>
          </p:nvSpPr>
          <p:spPr>
            <a:xfrm>
              <a:off x="567145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9" name="object 7419"/>
            <p:cNvSpPr/>
            <p:nvPr/>
          </p:nvSpPr>
          <p:spPr>
            <a:xfrm>
              <a:off x="5671572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0" name="object 7420"/>
            <p:cNvSpPr/>
            <p:nvPr/>
          </p:nvSpPr>
          <p:spPr>
            <a:xfrm>
              <a:off x="5671673" y="425309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1" name="object 7421"/>
            <p:cNvSpPr/>
            <p:nvPr/>
          </p:nvSpPr>
          <p:spPr>
            <a:xfrm>
              <a:off x="5671736" y="425314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2" name="object 7422"/>
            <p:cNvSpPr/>
            <p:nvPr/>
          </p:nvSpPr>
          <p:spPr>
            <a:xfrm>
              <a:off x="5671838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3" name="object 7423"/>
            <p:cNvSpPr/>
            <p:nvPr/>
          </p:nvSpPr>
          <p:spPr>
            <a:xfrm>
              <a:off x="5671888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4" name="object 7424"/>
            <p:cNvSpPr/>
            <p:nvPr/>
          </p:nvSpPr>
          <p:spPr>
            <a:xfrm>
              <a:off x="5671040" y="425387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40" y="0"/>
                  </a:moveTo>
                  <a:lnTo>
                    <a:pt x="201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5" name="object 7425"/>
            <p:cNvSpPr/>
            <p:nvPr/>
          </p:nvSpPr>
          <p:spPr>
            <a:xfrm>
              <a:off x="567417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6" name="object 7426"/>
            <p:cNvSpPr/>
            <p:nvPr/>
          </p:nvSpPr>
          <p:spPr>
            <a:xfrm>
              <a:off x="5674246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7" name="object 7427"/>
            <p:cNvSpPr/>
            <p:nvPr/>
          </p:nvSpPr>
          <p:spPr>
            <a:xfrm>
              <a:off x="5673447" y="425380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6"/>
                  </a:moveTo>
                  <a:lnTo>
                    <a:pt x="1774" y="6"/>
                  </a:lnTo>
                </a:path>
                <a:path w="1904">
                  <a:moveTo>
                    <a:pt x="38" y="0"/>
                  </a:moveTo>
                  <a:lnTo>
                    <a:pt x="1812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8" name="object 7428"/>
            <p:cNvSpPr/>
            <p:nvPr/>
          </p:nvSpPr>
          <p:spPr>
            <a:xfrm>
              <a:off x="5674448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9" name="object 7429"/>
            <p:cNvSpPr/>
            <p:nvPr/>
          </p:nvSpPr>
          <p:spPr>
            <a:xfrm>
              <a:off x="567449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0" name="object 7430"/>
            <p:cNvSpPr/>
            <p:nvPr/>
          </p:nvSpPr>
          <p:spPr>
            <a:xfrm>
              <a:off x="567463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1" name="object 7431"/>
            <p:cNvSpPr/>
            <p:nvPr/>
          </p:nvSpPr>
          <p:spPr>
            <a:xfrm>
              <a:off x="567567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2" name="object 7432"/>
            <p:cNvSpPr/>
            <p:nvPr/>
          </p:nvSpPr>
          <p:spPr>
            <a:xfrm>
              <a:off x="567655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3" name="object 7433"/>
            <p:cNvSpPr/>
            <p:nvPr/>
          </p:nvSpPr>
          <p:spPr>
            <a:xfrm>
              <a:off x="567679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4" name="object 7434"/>
            <p:cNvSpPr/>
            <p:nvPr/>
          </p:nvSpPr>
          <p:spPr>
            <a:xfrm>
              <a:off x="5676894" y="425320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1"/>
                  </a:moveTo>
                  <a:lnTo>
                    <a:pt x="887" y="34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5" name="object 7435"/>
            <p:cNvSpPr/>
            <p:nvPr/>
          </p:nvSpPr>
          <p:spPr>
            <a:xfrm>
              <a:off x="5676945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6" name="object 7436"/>
            <p:cNvSpPr/>
            <p:nvPr/>
          </p:nvSpPr>
          <p:spPr>
            <a:xfrm>
              <a:off x="5676996" y="42535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7" name="object 7437"/>
            <p:cNvSpPr/>
            <p:nvPr/>
          </p:nvSpPr>
          <p:spPr>
            <a:xfrm>
              <a:off x="5677034" y="42535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8" name="object 7438"/>
            <p:cNvSpPr/>
            <p:nvPr/>
          </p:nvSpPr>
          <p:spPr>
            <a:xfrm>
              <a:off x="5677148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9" name="object 7439"/>
            <p:cNvSpPr/>
            <p:nvPr/>
          </p:nvSpPr>
          <p:spPr>
            <a:xfrm>
              <a:off x="567721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0" name="object 7440"/>
            <p:cNvSpPr/>
            <p:nvPr/>
          </p:nvSpPr>
          <p:spPr>
            <a:xfrm>
              <a:off x="5678998" y="42536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1" name="object 7441"/>
            <p:cNvSpPr/>
            <p:nvPr/>
          </p:nvSpPr>
          <p:spPr>
            <a:xfrm>
              <a:off x="5679467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2" name="object 7442"/>
            <p:cNvSpPr/>
            <p:nvPr/>
          </p:nvSpPr>
          <p:spPr>
            <a:xfrm>
              <a:off x="5679530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3" name="object 7443"/>
            <p:cNvSpPr/>
            <p:nvPr/>
          </p:nvSpPr>
          <p:spPr>
            <a:xfrm>
              <a:off x="567964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4" name="object 7444"/>
            <p:cNvSpPr/>
            <p:nvPr/>
          </p:nvSpPr>
          <p:spPr>
            <a:xfrm>
              <a:off x="5679670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5" name="object 7445"/>
            <p:cNvSpPr/>
            <p:nvPr/>
          </p:nvSpPr>
          <p:spPr>
            <a:xfrm>
              <a:off x="567975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6" name="object 7446"/>
            <p:cNvSpPr/>
            <p:nvPr/>
          </p:nvSpPr>
          <p:spPr>
            <a:xfrm>
              <a:off x="5681634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7" name="object 7447"/>
            <p:cNvSpPr/>
            <p:nvPr/>
          </p:nvSpPr>
          <p:spPr>
            <a:xfrm>
              <a:off x="568201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8" name="object 7448"/>
            <p:cNvSpPr/>
            <p:nvPr/>
          </p:nvSpPr>
          <p:spPr>
            <a:xfrm>
              <a:off x="5682103" y="42534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9" name="object 7449"/>
            <p:cNvSpPr/>
            <p:nvPr/>
          </p:nvSpPr>
          <p:spPr>
            <a:xfrm>
              <a:off x="5682204" y="425211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86"/>
                  </a:moveTo>
                  <a:lnTo>
                    <a:pt x="887" y="88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0" name="object 7450"/>
            <p:cNvSpPr/>
            <p:nvPr/>
          </p:nvSpPr>
          <p:spPr>
            <a:xfrm>
              <a:off x="5682280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1" name="object 7451"/>
            <p:cNvSpPr/>
            <p:nvPr/>
          </p:nvSpPr>
          <p:spPr>
            <a:xfrm>
              <a:off x="5682356" y="4251067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11"/>
                  </a:moveTo>
                  <a:lnTo>
                    <a:pt x="887" y="141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2" name="object 7452"/>
            <p:cNvSpPr/>
            <p:nvPr/>
          </p:nvSpPr>
          <p:spPr>
            <a:xfrm>
              <a:off x="568255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3" name="object 7453"/>
            <p:cNvSpPr/>
            <p:nvPr/>
          </p:nvSpPr>
          <p:spPr>
            <a:xfrm>
              <a:off x="5684751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4" name="object 7454"/>
            <p:cNvSpPr/>
            <p:nvPr/>
          </p:nvSpPr>
          <p:spPr>
            <a:xfrm>
              <a:off x="5684853" y="425302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5" name="object 7455"/>
            <p:cNvSpPr/>
            <p:nvPr/>
          </p:nvSpPr>
          <p:spPr>
            <a:xfrm>
              <a:off x="5684992" y="42532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6" name="object 7456"/>
            <p:cNvSpPr/>
            <p:nvPr/>
          </p:nvSpPr>
          <p:spPr>
            <a:xfrm>
              <a:off x="568515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7" name="object 7457"/>
            <p:cNvSpPr/>
            <p:nvPr/>
          </p:nvSpPr>
          <p:spPr>
            <a:xfrm>
              <a:off x="5687223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8" name="object 7458"/>
            <p:cNvSpPr/>
            <p:nvPr/>
          </p:nvSpPr>
          <p:spPr>
            <a:xfrm>
              <a:off x="568732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9" name="object 7459"/>
            <p:cNvSpPr/>
            <p:nvPr/>
          </p:nvSpPr>
          <p:spPr>
            <a:xfrm>
              <a:off x="5687413" y="42532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0" name="object 7460"/>
            <p:cNvSpPr/>
            <p:nvPr/>
          </p:nvSpPr>
          <p:spPr>
            <a:xfrm>
              <a:off x="5687514" y="4216394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3749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1" name="object 7461"/>
            <p:cNvSpPr/>
            <p:nvPr/>
          </p:nvSpPr>
          <p:spPr>
            <a:xfrm>
              <a:off x="5687603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2" name="object 7462"/>
            <p:cNvSpPr/>
            <p:nvPr/>
          </p:nvSpPr>
          <p:spPr>
            <a:xfrm>
              <a:off x="5687692" y="42535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3" name="object 7463"/>
            <p:cNvSpPr/>
            <p:nvPr/>
          </p:nvSpPr>
          <p:spPr>
            <a:xfrm>
              <a:off x="568779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4" name="object 7464"/>
            <p:cNvSpPr/>
            <p:nvPr/>
          </p:nvSpPr>
          <p:spPr>
            <a:xfrm>
              <a:off x="568979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5" name="object 7465"/>
            <p:cNvSpPr/>
            <p:nvPr/>
          </p:nvSpPr>
          <p:spPr>
            <a:xfrm>
              <a:off x="568997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6" name="object 7466"/>
            <p:cNvSpPr/>
            <p:nvPr/>
          </p:nvSpPr>
          <p:spPr>
            <a:xfrm>
              <a:off x="5690061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7" name="object 7467"/>
            <p:cNvSpPr/>
            <p:nvPr/>
          </p:nvSpPr>
          <p:spPr>
            <a:xfrm>
              <a:off x="5690150" y="4246548"/>
              <a:ext cx="0" cy="7620"/>
            </a:xfrm>
            <a:custGeom>
              <a:avLst/>
              <a:gdLst/>
              <a:ahLst/>
              <a:cxnLst/>
              <a:rect l="l" t="t" r="r" b="b"/>
              <a:pathLst>
                <a:path h="7620">
                  <a:moveTo>
                    <a:pt x="0" y="734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8" name="object 7468"/>
            <p:cNvSpPr/>
            <p:nvPr/>
          </p:nvSpPr>
          <p:spPr>
            <a:xfrm>
              <a:off x="5690239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9" name="object 7469"/>
            <p:cNvSpPr/>
            <p:nvPr/>
          </p:nvSpPr>
          <p:spPr>
            <a:xfrm>
              <a:off x="569029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0" name="object 7470"/>
            <p:cNvSpPr/>
            <p:nvPr/>
          </p:nvSpPr>
          <p:spPr>
            <a:xfrm>
              <a:off x="5690340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1" name="object 7471"/>
            <p:cNvSpPr/>
            <p:nvPr/>
          </p:nvSpPr>
          <p:spPr>
            <a:xfrm>
              <a:off x="5692532" y="42533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2" name="object 7472"/>
            <p:cNvSpPr/>
            <p:nvPr/>
          </p:nvSpPr>
          <p:spPr>
            <a:xfrm>
              <a:off x="5692621" y="42536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3" name="object 7473"/>
            <p:cNvSpPr/>
            <p:nvPr/>
          </p:nvSpPr>
          <p:spPr>
            <a:xfrm>
              <a:off x="5692723" y="42534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4" name="object 7474"/>
            <p:cNvSpPr/>
            <p:nvPr/>
          </p:nvSpPr>
          <p:spPr>
            <a:xfrm>
              <a:off x="5692786" y="425286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2"/>
                  </a:moveTo>
                  <a:lnTo>
                    <a:pt x="887" y="5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5" name="object 7475"/>
            <p:cNvSpPr/>
            <p:nvPr/>
          </p:nvSpPr>
          <p:spPr>
            <a:xfrm>
              <a:off x="569283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6" name="object 7476"/>
            <p:cNvSpPr/>
            <p:nvPr/>
          </p:nvSpPr>
          <p:spPr>
            <a:xfrm>
              <a:off x="5692900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7" name="object 7477"/>
            <p:cNvSpPr/>
            <p:nvPr/>
          </p:nvSpPr>
          <p:spPr>
            <a:xfrm>
              <a:off x="5693001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8" name="object 7478"/>
            <p:cNvSpPr/>
            <p:nvPr/>
          </p:nvSpPr>
          <p:spPr>
            <a:xfrm>
              <a:off x="5695181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9" name="object 7479"/>
            <p:cNvSpPr/>
            <p:nvPr/>
          </p:nvSpPr>
          <p:spPr>
            <a:xfrm>
              <a:off x="5695257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0" name="object 7480"/>
            <p:cNvSpPr/>
            <p:nvPr/>
          </p:nvSpPr>
          <p:spPr>
            <a:xfrm>
              <a:off x="5695359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1" name="object 7481"/>
            <p:cNvSpPr/>
            <p:nvPr/>
          </p:nvSpPr>
          <p:spPr>
            <a:xfrm>
              <a:off x="5695435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2" name="object 7482"/>
            <p:cNvSpPr/>
            <p:nvPr/>
          </p:nvSpPr>
          <p:spPr>
            <a:xfrm>
              <a:off x="5695549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3" name="object 7483"/>
            <p:cNvSpPr/>
            <p:nvPr/>
          </p:nvSpPr>
          <p:spPr>
            <a:xfrm>
              <a:off x="5695650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4" name="object 7484"/>
            <p:cNvSpPr/>
            <p:nvPr/>
          </p:nvSpPr>
          <p:spPr>
            <a:xfrm>
              <a:off x="5696955" y="4253833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01" y="0"/>
                  </a:moveTo>
                  <a:lnTo>
                    <a:pt x="1875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5" name="object 7485"/>
            <p:cNvSpPr/>
            <p:nvPr/>
          </p:nvSpPr>
          <p:spPr>
            <a:xfrm>
              <a:off x="5698007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6" name="object 7486"/>
            <p:cNvSpPr/>
            <p:nvPr/>
          </p:nvSpPr>
          <p:spPr>
            <a:xfrm>
              <a:off x="569805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7" name="object 7487"/>
            <p:cNvSpPr/>
            <p:nvPr/>
          </p:nvSpPr>
          <p:spPr>
            <a:xfrm>
              <a:off x="5698134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8" name="object 7488"/>
            <p:cNvSpPr/>
            <p:nvPr/>
          </p:nvSpPr>
          <p:spPr>
            <a:xfrm>
              <a:off x="5697323" y="425380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88" y="6"/>
                  </a:moveTo>
                  <a:lnTo>
                    <a:pt x="1862" y="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9" name="object 7489"/>
            <p:cNvSpPr/>
            <p:nvPr/>
          </p:nvSpPr>
          <p:spPr>
            <a:xfrm>
              <a:off x="569850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0" name="object 7490"/>
            <p:cNvSpPr/>
            <p:nvPr/>
          </p:nvSpPr>
          <p:spPr>
            <a:xfrm>
              <a:off x="570049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1" name="object 7491"/>
            <p:cNvSpPr/>
            <p:nvPr/>
          </p:nvSpPr>
          <p:spPr>
            <a:xfrm>
              <a:off x="5700643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2" name="object 7492"/>
            <p:cNvSpPr/>
            <p:nvPr/>
          </p:nvSpPr>
          <p:spPr>
            <a:xfrm>
              <a:off x="570075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3" name="object 7493"/>
            <p:cNvSpPr/>
            <p:nvPr/>
          </p:nvSpPr>
          <p:spPr>
            <a:xfrm>
              <a:off x="5700846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4" name="object 7494"/>
            <p:cNvSpPr/>
            <p:nvPr/>
          </p:nvSpPr>
          <p:spPr>
            <a:xfrm>
              <a:off x="5700947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5" name="object 7495"/>
            <p:cNvSpPr/>
            <p:nvPr/>
          </p:nvSpPr>
          <p:spPr>
            <a:xfrm>
              <a:off x="5701112" y="425258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51"/>
                  </a:moveTo>
                  <a:lnTo>
                    <a:pt x="887" y="65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6" name="object 7496"/>
            <p:cNvSpPr/>
            <p:nvPr/>
          </p:nvSpPr>
          <p:spPr>
            <a:xfrm>
              <a:off x="570305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7" name="object 7497"/>
            <p:cNvSpPr/>
            <p:nvPr/>
          </p:nvSpPr>
          <p:spPr>
            <a:xfrm>
              <a:off x="570319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8" name="object 7498"/>
            <p:cNvSpPr/>
            <p:nvPr/>
          </p:nvSpPr>
          <p:spPr>
            <a:xfrm>
              <a:off x="5703241" y="42535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9" name="object 7499"/>
            <p:cNvSpPr/>
            <p:nvPr/>
          </p:nvSpPr>
          <p:spPr>
            <a:xfrm>
              <a:off x="5703355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0" name="object 7500"/>
            <p:cNvSpPr/>
            <p:nvPr/>
          </p:nvSpPr>
          <p:spPr>
            <a:xfrm>
              <a:off x="5703419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1" name="object 7501"/>
            <p:cNvSpPr/>
            <p:nvPr/>
          </p:nvSpPr>
          <p:spPr>
            <a:xfrm>
              <a:off x="5703520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2" name="object 7502"/>
            <p:cNvSpPr/>
            <p:nvPr/>
          </p:nvSpPr>
          <p:spPr>
            <a:xfrm>
              <a:off x="5703583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3" name="object 7503"/>
            <p:cNvSpPr/>
            <p:nvPr/>
          </p:nvSpPr>
          <p:spPr>
            <a:xfrm>
              <a:off x="5703761" y="42536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4" name="object 7504"/>
            <p:cNvSpPr/>
            <p:nvPr/>
          </p:nvSpPr>
          <p:spPr>
            <a:xfrm>
              <a:off x="570381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5" name="object 7505"/>
            <p:cNvSpPr/>
            <p:nvPr/>
          </p:nvSpPr>
          <p:spPr>
            <a:xfrm>
              <a:off x="570564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6" name="object 7506"/>
            <p:cNvSpPr/>
            <p:nvPr/>
          </p:nvSpPr>
          <p:spPr>
            <a:xfrm>
              <a:off x="570583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7" name="object 7507"/>
            <p:cNvSpPr/>
            <p:nvPr/>
          </p:nvSpPr>
          <p:spPr>
            <a:xfrm>
              <a:off x="5705877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8" name="object 7508"/>
            <p:cNvSpPr/>
            <p:nvPr/>
          </p:nvSpPr>
          <p:spPr>
            <a:xfrm>
              <a:off x="570591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9" name="object 7509"/>
            <p:cNvSpPr/>
            <p:nvPr/>
          </p:nvSpPr>
          <p:spPr>
            <a:xfrm>
              <a:off x="5706004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0" name="object 7510"/>
            <p:cNvSpPr/>
            <p:nvPr/>
          </p:nvSpPr>
          <p:spPr>
            <a:xfrm>
              <a:off x="5706092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1" name="object 7511"/>
            <p:cNvSpPr/>
            <p:nvPr/>
          </p:nvSpPr>
          <p:spPr>
            <a:xfrm>
              <a:off x="570614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2" name="object 7512"/>
            <p:cNvSpPr/>
            <p:nvPr/>
          </p:nvSpPr>
          <p:spPr>
            <a:xfrm>
              <a:off x="570620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3" name="object 7513"/>
            <p:cNvSpPr/>
            <p:nvPr/>
          </p:nvSpPr>
          <p:spPr>
            <a:xfrm>
              <a:off x="570829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4" name="object 7514"/>
            <p:cNvSpPr/>
            <p:nvPr/>
          </p:nvSpPr>
          <p:spPr>
            <a:xfrm>
              <a:off x="5708526" y="425319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5" name="object 7515"/>
            <p:cNvSpPr/>
            <p:nvPr/>
          </p:nvSpPr>
          <p:spPr>
            <a:xfrm>
              <a:off x="5708627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6" name="object 7516"/>
            <p:cNvSpPr/>
            <p:nvPr/>
          </p:nvSpPr>
          <p:spPr>
            <a:xfrm>
              <a:off x="5708728" y="42536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7" name="object 7517"/>
            <p:cNvSpPr/>
            <p:nvPr/>
          </p:nvSpPr>
          <p:spPr>
            <a:xfrm>
              <a:off x="570881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8" name="object 7518"/>
            <p:cNvSpPr/>
            <p:nvPr/>
          </p:nvSpPr>
          <p:spPr>
            <a:xfrm>
              <a:off x="5708982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9" name="object 7519"/>
            <p:cNvSpPr/>
            <p:nvPr/>
          </p:nvSpPr>
          <p:spPr>
            <a:xfrm>
              <a:off x="5710008" y="425387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39" y="0"/>
                  </a:moveTo>
                  <a:lnTo>
                    <a:pt x="1913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0" name="object 7520"/>
            <p:cNvSpPr/>
            <p:nvPr/>
          </p:nvSpPr>
          <p:spPr>
            <a:xfrm>
              <a:off x="5711149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1" name="object 7521"/>
            <p:cNvSpPr/>
            <p:nvPr/>
          </p:nvSpPr>
          <p:spPr>
            <a:xfrm>
              <a:off x="5711200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2" name="object 7522"/>
            <p:cNvSpPr/>
            <p:nvPr/>
          </p:nvSpPr>
          <p:spPr>
            <a:xfrm>
              <a:off x="571126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3" name="object 7523"/>
            <p:cNvSpPr/>
            <p:nvPr/>
          </p:nvSpPr>
          <p:spPr>
            <a:xfrm>
              <a:off x="5711365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4" name="object 7524"/>
            <p:cNvSpPr/>
            <p:nvPr/>
          </p:nvSpPr>
          <p:spPr>
            <a:xfrm>
              <a:off x="5711403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5" name="object 7525"/>
            <p:cNvSpPr/>
            <p:nvPr/>
          </p:nvSpPr>
          <p:spPr>
            <a:xfrm>
              <a:off x="571161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6" name="object 7526"/>
            <p:cNvSpPr/>
            <p:nvPr/>
          </p:nvSpPr>
          <p:spPr>
            <a:xfrm>
              <a:off x="571346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7" name="object 7527"/>
            <p:cNvSpPr/>
            <p:nvPr/>
          </p:nvSpPr>
          <p:spPr>
            <a:xfrm>
              <a:off x="5713671" y="42535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8" name="object 7528"/>
            <p:cNvSpPr/>
            <p:nvPr/>
          </p:nvSpPr>
          <p:spPr>
            <a:xfrm>
              <a:off x="5713798" y="425220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41"/>
                  </a:moveTo>
                  <a:lnTo>
                    <a:pt x="887" y="84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9" name="object 7529"/>
            <p:cNvSpPr/>
            <p:nvPr/>
          </p:nvSpPr>
          <p:spPr>
            <a:xfrm>
              <a:off x="5713848" y="42536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0" name="object 7530"/>
            <p:cNvSpPr/>
            <p:nvPr/>
          </p:nvSpPr>
          <p:spPr>
            <a:xfrm>
              <a:off x="5713937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1" name="object 7531"/>
            <p:cNvSpPr/>
            <p:nvPr/>
          </p:nvSpPr>
          <p:spPr>
            <a:xfrm>
              <a:off x="5714013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2" name="object 7532"/>
            <p:cNvSpPr/>
            <p:nvPr/>
          </p:nvSpPr>
          <p:spPr>
            <a:xfrm>
              <a:off x="571414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3" name="object 7533"/>
            <p:cNvSpPr/>
            <p:nvPr/>
          </p:nvSpPr>
          <p:spPr>
            <a:xfrm>
              <a:off x="5716320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4" name="object 7534"/>
            <p:cNvSpPr/>
            <p:nvPr/>
          </p:nvSpPr>
          <p:spPr>
            <a:xfrm>
              <a:off x="5716446" y="425315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5" name="object 7535"/>
            <p:cNvSpPr/>
            <p:nvPr/>
          </p:nvSpPr>
          <p:spPr>
            <a:xfrm>
              <a:off x="5716700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6" name="object 7536"/>
            <p:cNvSpPr/>
            <p:nvPr/>
          </p:nvSpPr>
          <p:spPr>
            <a:xfrm>
              <a:off x="5716852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7" name="object 7537"/>
            <p:cNvSpPr/>
            <p:nvPr/>
          </p:nvSpPr>
          <p:spPr>
            <a:xfrm>
              <a:off x="5718918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8" name="object 7538"/>
            <p:cNvSpPr/>
            <p:nvPr/>
          </p:nvSpPr>
          <p:spPr>
            <a:xfrm>
              <a:off x="5719006" y="425352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9" name="object 7539"/>
            <p:cNvSpPr/>
            <p:nvPr/>
          </p:nvSpPr>
          <p:spPr>
            <a:xfrm>
              <a:off x="5719108" y="4250814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38"/>
                  </a:moveTo>
                  <a:lnTo>
                    <a:pt x="887" y="153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0" name="object 7540"/>
            <p:cNvSpPr/>
            <p:nvPr/>
          </p:nvSpPr>
          <p:spPr>
            <a:xfrm>
              <a:off x="5719146" y="425247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08"/>
                  </a:moveTo>
                  <a:lnTo>
                    <a:pt x="887" y="70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1" name="object 7541"/>
            <p:cNvSpPr/>
            <p:nvPr/>
          </p:nvSpPr>
          <p:spPr>
            <a:xfrm>
              <a:off x="5721655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2" name="object 7542"/>
            <p:cNvSpPr/>
            <p:nvPr/>
          </p:nvSpPr>
          <p:spPr>
            <a:xfrm>
              <a:off x="5721743" y="425324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3" name="object 7543"/>
            <p:cNvSpPr/>
            <p:nvPr/>
          </p:nvSpPr>
          <p:spPr>
            <a:xfrm>
              <a:off x="5721794" y="42536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4" name="object 7544"/>
            <p:cNvSpPr/>
            <p:nvPr/>
          </p:nvSpPr>
          <p:spPr>
            <a:xfrm>
              <a:off x="5721870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5" name="object 7545"/>
            <p:cNvSpPr/>
            <p:nvPr/>
          </p:nvSpPr>
          <p:spPr>
            <a:xfrm>
              <a:off x="5721997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6" name="object 7546"/>
            <p:cNvSpPr/>
            <p:nvPr/>
          </p:nvSpPr>
          <p:spPr>
            <a:xfrm>
              <a:off x="572206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7" name="object 7547"/>
            <p:cNvSpPr/>
            <p:nvPr/>
          </p:nvSpPr>
          <p:spPr>
            <a:xfrm>
              <a:off x="572397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8" name="object 7548"/>
            <p:cNvSpPr/>
            <p:nvPr/>
          </p:nvSpPr>
          <p:spPr>
            <a:xfrm>
              <a:off x="5724126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9" name="object 7549"/>
            <p:cNvSpPr/>
            <p:nvPr/>
          </p:nvSpPr>
          <p:spPr>
            <a:xfrm>
              <a:off x="5724215" y="42535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0" name="object 7550"/>
            <p:cNvSpPr/>
            <p:nvPr/>
          </p:nvSpPr>
          <p:spPr>
            <a:xfrm>
              <a:off x="5724316" y="425291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7"/>
                  </a:moveTo>
                  <a:lnTo>
                    <a:pt x="887" y="48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1" name="object 7551"/>
            <p:cNvSpPr/>
            <p:nvPr/>
          </p:nvSpPr>
          <p:spPr>
            <a:xfrm>
              <a:off x="5724443" y="4251371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59"/>
                  </a:moveTo>
                  <a:lnTo>
                    <a:pt x="887" y="125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2" name="object 7552"/>
            <p:cNvSpPr/>
            <p:nvPr/>
          </p:nvSpPr>
          <p:spPr>
            <a:xfrm>
              <a:off x="572464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3" name="object 7553"/>
            <p:cNvSpPr/>
            <p:nvPr/>
          </p:nvSpPr>
          <p:spPr>
            <a:xfrm>
              <a:off x="572677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4" name="object 7554"/>
            <p:cNvSpPr/>
            <p:nvPr/>
          </p:nvSpPr>
          <p:spPr>
            <a:xfrm>
              <a:off x="5726863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5" name="object 7555"/>
            <p:cNvSpPr/>
            <p:nvPr/>
          </p:nvSpPr>
          <p:spPr>
            <a:xfrm>
              <a:off x="5726952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6" name="object 7556"/>
            <p:cNvSpPr/>
            <p:nvPr/>
          </p:nvSpPr>
          <p:spPr>
            <a:xfrm>
              <a:off x="5727079" y="42533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7" name="object 7557"/>
            <p:cNvSpPr/>
            <p:nvPr/>
          </p:nvSpPr>
          <p:spPr>
            <a:xfrm>
              <a:off x="5727180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8" name="object 7558"/>
            <p:cNvSpPr/>
            <p:nvPr/>
          </p:nvSpPr>
          <p:spPr>
            <a:xfrm>
              <a:off x="572728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9" name="object 7559"/>
            <p:cNvSpPr/>
            <p:nvPr/>
          </p:nvSpPr>
          <p:spPr>
            <a:xfrm>
              <a:off x="572923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0" name="object 7560"/>
            <p:cNvSpPr/>
            <p:nvPr/>
          </p:nvSpPr>
          <p:spPr>
            <a:xfrm>
              <a:off x="5729525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1" name="object 7561"/>
            <p:cNvSpPr/>
            <p:nvPr/>
          </p:nvSpPr>
          <p:spPr>
            <a:xfrm>
              <a:off x="5729626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2" name="object 7562"/>
            <p:cNvSpPr/>
            <p:nvPr/>
          </p:nvSpPr>
          <p:spPr>
            <a:xfrm>
              <a:off x="5729715" y="42536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3" name="object 7563"/>
            <p:cNvSpPr/>
            <p:nvPr/>
          </p:nvSpPr>
          <p:spPr>
            <a:xfrm>
              <a:off x="5729778" y="425200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43"/>
                  </a:moveTo>
                  <a:lnTo>
                    <a:pt x="887" y="94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4" name="object 7564"/>
            <p:cNvSpPr/>
            <p:nvPr/>
          </p:nvSpPr>
          <p:spPr>
            <a:xfrm>
              <a:off x="573000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5" name="object 7565"/>
            <p:cNvSpPr/>
            <p:nvPr/>
          </p:nvSpPr>
          <p:spPr>
            <a:xfrm>
              <a:off x="5732059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6" name="object 7566"/>
            <p:cNvSpPr/>
            <p:nvPr/>
          </p:nvSpPr>
          <p:spPr>
            <a:xfrm>
              <a:off x="573216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7" name="object 7567"/>
            <p:cNvSpPr/>
            <p:nvPr/>
          </p:nvSpPr>
          <p:spPr>
            <a:xfrm>
              <a:off x="5732249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8" name="object 7568"/>
            <p:cNvSpPr/>
            <p:nvPr/>
          </p:nvSpPr>
          <p:spPr>
            <a:xfrm>
              <a:off x="573230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9" name="object 7569"/>
            <p:cNvSpPr/>
            <p:nvPr/>
          </p:nvSpPr>
          <p:spPr>
            <a:xfrm>
              <a:off x="5732414" y="42534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0" name="object 7570"/>
            <p:cNvSpPr/>
            <p:nvPr/>
          </p:nvSpPr>
          <p:spPr>
            <a:xfrm>
              <a:off x="5734645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1" name="object 7571"/>
            <p:cNvSpPr/>
            <p:nvPr/>
          </p:nvSpPr>
          <p:spPr>
            <a:xfrm>
              <a:off x="5734721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2" name="object 7572"/>
            <p:cNvSpPr/>
            <p:nvPr/>
          </p:nvSpPr>
          <p:spPr>
            <a:xfrm>
              <a:off x="5734771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3" name="object 7573"/>
            <p:cNvSpPr/>
            <p:nvPr/>
          </p:nvSpPr>
          <p:spPr>
            <a:xfrm>
              <a:off x="5734822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4" name="object 7574"/>
            <p:cNvSpPr/>
            <p:nvPr/>
          </p:nvSpPr>
          <p:spPr>
            <a:xfrm>
              <a:off x="5734923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5" name="object 7575"/>
            <p:cNvSpPr/>
            <p:nvPr/>
          </p:nvSpPr>
          <p:spPr>
            <a:xfrm>
              <a:off x="5735012" y="42535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6" name="object 7576"/>
            <p:cNvSpPr/>
            <p:nvPr/>
          </p:nvSpPr>
          <p:spPr>
            <a:xfrm>
              <a:off x="5735114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7" name="object 7577"/>
            <p:cNvSpPr/>
            <p:nvPr/>
          </p:nvSpPr>
          <p:spPr>
            <a:xfrm>
              <a:off x="573540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8" name="object 7578"/>
            <p:cNvSpPr/>
            <p:nvPr/>
          </p:nvSpPr>
          <p:spPr>
            <a:xfrm>
              <a:off x="573729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9" name="object 7579"/>
            <p:cNvSpPr/>
            <p:nvPr/>
          </p:nvSpPr>
          <p:spPr>
            <a:xfrm>
              <a:off x="5737432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0" name="object 7580"/>
            <p:cNvSpPr/>
            <p:nvPr/>
          </p:nvSpPr>
          <p:spPr>
            <a:xfrm>
              <a:off x="573749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1" name="object 7581"/>
            <p:cNvSpPr/>
            <p:nvPr/>
          </p:nvSpPr>
          <p:spPr>
            <a:xfrm>
              <a:off x="5737572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2" name="object 7582"/>
            <p:cNvSpPr/>
            <p:nvPr/>
          </p:nvSpPr>
          <p:spPr>
            <a:xfrm>
              <a:off x="5737686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3" name="object 7583"/>
            <p:cNvSpPr/>
            <p:nvPr/>
          </p:nvSpPr>
          <p:spPr>
            <a:xfrm>
              <a:off x="5737724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4" name="object 7584"/>
            <p:cNvSpPr/>
            <p:nvPr/>
          </p:nvSpPr>
          <p:spPr>
            <a:xfrm>
              <a:off x="5737762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5" name="object 7585"/>
            <p:cNvSpPr/>
            <p:nvPr/>
          </p:nvSpPr>
          <p:spPr>
            <a:xfrm>
              <a:off x="5739954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6" name="object 7586"/>
            <p:cNvSpPr/>
            <p:nvPr/>
          </p:nvSpPr>
          <p:spPr>
            <a:xfrm>
              <a:off x="5740043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7" name="object 7587"/>
            <p:cNvSpPr/>
            <p:nvPr/>
          </p:nvSpPr>
          <p:spPr>
            <a:xfrm>
              <a:off x="5740132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8" name="object 7588"/>
            <p:cNvSpPr/>
            <p:nvPr/>
          </p:nvSpPr>
          <p:spPr>
            <a:xfrm>
              <a:off x="5740233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9" name="object 7589"/>
            <p:cNvSpPr/>
            <p:nvPr/>
          </p:nvSpPr>
          <p:spPr>
            <a:xfrm>
              <a:off x="5739435" y="425382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01" y="0"/>
                  </a:moveTo>
                  <a:lnTo>
                    <a:pt x="1875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0" name="object 7590"/>
            <p:cNvSpPr/>
            <p:nvPr/>
          </p:nvSpPr>
          <p:spPr>
            <a:xfrm>
              <a:off x="5742654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1" name="object 7591"/>
            <p:cNvSpPr/>
            <p:nvPr/>
          </p:nvSpPr>
          <p:spPr>
            <a:xfrm>
              <a:off x="5742768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2" name="object 7592"/>
            <p:cNvSpPr/>
            <p:nvPr/>
          </p:nvSpPr>
          <p:spPr>
            <a:xfrm>
              <a:off x="5742945" y="42535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3" name="object 7593"/>
            <p:cNvSpPr/>
            <p:nvPr/>
          </p:nvSpPr>
          <p:spPr>
            <a:xfrm>
              <a:off x="5743047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4" name="object 7594"/>
            <p:cNvSpPr/>
            <p:nvPr/>
          </p:nvSpPr>
          <p:spPr>
            <a:xfrm>
              <a:off x="574312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5" name="object 7595"/>
            <p:cNvSpPr/>
            <p:nvPr/>
          </p:nvSpPr>
          <p:spPr>
            <a:xfrm>
              <a:off x="5743338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6" name="object 7596"/>
            <p:cNvSpPr/>
            <p:nvPr/>
          </p:nvSpPr>
          <p:spPr>
            <a:xfrm>
              <a:off x="574526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7" name="object 7597"/>
            <p:cNvSpPr/>
            <p:nvPr/>
          </p:nvSpPr>
          <p:spPr>
            <a:xfrm>
              <a:off x="5745353" y="425215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67"/>
                  </a:moveTo>
                  <a:lnTo>
                    <a:pt x="887" y="86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8" name="object 7598"/>
            <p:cNvSpPr/>
            <p:nvPr/>
          </p:nvSpPr>
          <p:spPr>
            <a:xfrm>
              <a:off x="5745429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9" name="object 7599"/>
            <p:cNvSpPr/>
            <p:nvPr/>
          </p:nvSpPr>
          <p:spPr>
            <a:xfrm>
              <a:off x="5745569" y="42535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0" name="object 7600"/>
            <p:cNvSpPr/>
            <p:nvPr/>
          </p:nvSpPr>
          <p:spPr>
            <a:xfrm>
              <a:off x="5745632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1" name="object 7601"/>
            <p:cNvSpPr/>
            <p:nvPr/>
          </p:nvSpPr>
          <p:spPr>
            <a:xfrm>
              <a:off x="5745733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2" name="object 7602"/>
            <p:cNvSpPr/>
            <p:nvPr/>
          </p:nvSpPr>
          <p:spPr>
            <a:xfrm>
              <a:off x="574598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3" name="object 7603"/>
            <p:cNvSpPr/>
            <p:nvPr/>
          </p:nvSpPr>
          <p:spPr>
            <a:xfrm>
              <a:off x="574777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4" name="object 7604"/>
            <p:cNvSpPr/>
            <p:nvPr/>
          </p:nvSpPr>
          <p:spPr>
            <a:xfrm>
              <a:off x="5748002" y="42535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5" name="object 7605"/>
            <p:cNvSpPr/>
            <p:nvPr/>
          </p:nvSpPr>
          <p:spPr>
            <a:xfrm>
              <a:off x="5748078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6" name="object 7606"/>
            <p:cNvSpPr/>
            <p:nvPr/>
          </p:nvSpPr>
          <p:spPr>
            <a:xfrm>
              <a:off x="5748217" y="425352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7" name="object 7607"/>
            <p:cNvSpPr/>
            <p:nvPr/>
          </p:nvSpPr>
          <p:spPr>
            <a:xfrm>
              <a:off x="5748382" y="425300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3"/>
                  </a:moveTo>
                  <a:lnTo>
                    <a:pt x="887" y="44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8" name="object 7608"/>
            <p:cNvSpPr/>
            <p:nvPr/>
          </p:nvSpPr>
          <p:spPr>
            <a:xfrm>
              <a:off x="5750258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9" name="object 7609"/>
            <p:cNvSpPr/>
            <p:nvPr/>
          </p:nvSpPr>
          <p:spPr>
            <a:xfrm>
              <a:off x="575051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0" name="object 7610"/>
            <p:cNvSpPr/>
            <p:nvPr/>
          </p:nvSpPr>
          <p:spPr>
            <a:xfrm>
              <a:off x="5750638" y="425282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1"/>
                  </a:moveTo>
                  <a:lnTo>
                    <a:pt x="887" y="5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1" name="object 7611"/>
            <p:cNvSpPr/>
            <p:nvPr/>
          </p:nvSpPr>
          <p:spPr>
            <a:xfrm>
              <a:off x="5750765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2" name="object 7612"/>
            <p:cNvSpPr/>
            <p:nvPr/>
          </p:nvSpPr>
          <p:spPr>
            <a:xfrm>
              <a:off x="5750891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3" name="object 7613"/>
            <p:cNvSpPr/>
            <p:nvPr/>
          </p:nvSpPr>
          <p:spPr>
            <a:xfrm>
              <a:off x="575089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4" name="object 7614"/>
            <p:cNvSpPr/>
            <p:nvPr/>
          </p:nvSpPr>
          <p:spPr>
            <a:xfrm>
              <a:off x="5751018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5" name="object 7615"/>
            <p:cNvSpPr/>
            <p:nvPr/>
          </p:nvSpPr>
          <p:spPr>
            <a:xfrm>
              <a:off x="5752665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6" name="object 7616"/>
            <p:cNvSpPr/>
            <p:nvPr/>
          </p:nvSpPr>
          <p:spPr>
            <a:xfrm>
              <a:off x="575291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7" name="object 7617"/>
            <p:cNvSpPr/>
            <p:nvPr/>
          </p:nvSpPr>
          <p:spPr>
            <a:xfrm>
              <a:off x="5753045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8" name="object 7618"/>
            <p:cNvSpPr/>
            <p:nvPr/>
          </p:nvSpPr>
          <p:spPr>
            <a:xfrm>
              <a:off x="5752285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9" name="object 7619"/>
            <p:cNvSpPr/>
            <p:nvPr/>
          </p:nvSpPr>
          <p:spPr>
            <a:xfrm>
              <a:off x="5753299" y="42536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0" name="object 7620"/>
            <p:cNvSpPr/>
            <p:nvPr/>
          </p:nvSpPr>
          <p:spPr>
            <a:xfrm>
              <a:off x="5753426" y="42535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1" name="object 7621"/>
            <p:cNvSpPr/>
            <p:nvPr/>
          </p:nvSpPr>
          <p:spPr>
            <a:xfrm>
              <a:off x="575342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2" name="object 7622"/>
            <p:cNvSpPr/>
            <p:nvPr/>
          </p:nvSpPr>
          <p:spPr>
            <a:xfrm>
              <a:off x="5753552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3" name="object 7623"/>
            <p:cNvSpPr/>
            <p:nvPr/>
          </p:nvSpPr>
          <p:spPr>
            <a:xfrm>
              <a:off x="575367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4" name="object 7624"/>
            <p:cNvSpPr/>
            <p:nvPr/>
          </p:nvSpPr>
          <p:spPr>
            <a:xfrm>
              <a:off x="5753806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5" name="object 7625"/>
            <p:cNvSpPr/>
            <p:nvPr/>
          </p:nvSpPr>
          <p:spPr>
            <a:xfrm>
              <a:off x="575532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6" name="object 7626"/>
            <p:cNvSpPr/>
            <p:nvPr/>
          </p:nvSpPr>
          <p:spPr>
            <a:xfrm>
              <a:off x="575558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7" name="object 7627"/>
            <p:cNvSpPr/>
            <p:nvPr/>
          </p:nvSpPr>
          <p:spPr>
            <a:xfrm>
              <a:off x="575558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8" name="object 7628"/>
            <p:cNvSpPr/>
            <p:nvPr/>
          </p:nvSpPr>
          <p:spPr>
            <a:xfrm>
              <a:off x="5755707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9" name="object 7629"/>
            <p:cNvSpPr/>
            <p:nvPr/>
          </p:nvSpPr>
          <p:spPr>
            <a:xfrm>
              <a:off x="575583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0" name="object 7630"/>
            <p:cNvSpPr/>
            <p:nvPr/>
          </p:nvSpPr>
          <p:spPr>
            <a:xfrm>
              <a:off x="5755960" y="425290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93"/>
                  </a:moveTo>
                  <a:lnTo>
                    <a:pt x="887" y="49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1" name="object 7631"/>
            <p:cNvSpPr/>
            <p:nvPr/>
          </p:nvSpPr>
          <p:spPr>
            <a:xfrm>
              <a:off x="5755960" y="42533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2" name="object 7632"/>
            <p:cNvSpPr/>
            <p:nvPr/>
          </p:nvSpPr>
          <p:spPr>
            <a:xfrm>
              <a:off x="5756214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3" name="object 7633"/>
            <p:cNvSpPr/>
            <p:nvPr/>
          </p:nvSpPr>
          <p:spPr>
            <a:xfrm>
              <a:off x="575634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4" name="object 7634"/>
            <p:cNvSpPr/>
            <p:nvPr/>
          </p:nvSpPr>
          <p:spPr>
            <a:xfrm>
              <a:off x="5758621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5" name="object 7635"/>
            <p:cNvSpPr/>
            <p:nvPr/>
          </p:nvSpPr>
          <p:spPr>
            <a:xfrm>
              <a:off x="5757735" y="4253833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6" name="object 7636"/>
            <p:cNvSpPr/>
            <p:nvPr/>
          </p:nvSpPr>
          <p:spPr>
            <a:xfrm>
              <a:off x="5758875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7" name="object 7637"/>
            <p:cNvSpPr/>
            <p:nvPr/>
          </p:nvSpPr>
          <p:spPr>
            <a:xfrm>
              <a:off x="575976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8" name="object 7638"/>
            <p:cNvSpPr/>
            <p:nvPr/>
          </p:nvSpPr>
          <p:spPr>
            <a:xfrm>
              <a:off x="5760016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9" name="object 7639"/>
            <p:cNvSpPr/>
            <p:nvPr/>
          </p:nvSpPr>
          <p:spPr>
            <a:xfrm>
              <a:off x="5761029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0" name="object 7640"/>
            <p:cNvSpPr/>
            <p:nvPr/>
          </p:nvSpPr>
          <p:spPr>
            <a:xfrm>
              <a:off x="5761156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1" name="object 7641"/>
            <p:cNvSpPr/>
            <p:nvPr/>
          </p:nvSpPr>
          <p:spPr>
            <a:xfrm>
              <a:off x="5761156" y="4239168"/>
              <a:ext cx="0" cy="15240"/>
            </a:xfrm>
            <a:custGeom>
              <a:avLst/>
              <a:gdLst/>
              <a:ahLst/>
              <a:cxnLst/>
              <a:rect l="l" t="t" r="r" b="b"/>
              <a:pathLst>
                <a:path h="15239">
                  <a:moveTo>
                    <a:pt x="0" y="1472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2" name="object 7642"/>
            <p:cNvSpPr/>
            <p:nvPr/>
          </p:nvSpPr>
          <p:spPr>
            <a:xfrm>
              <a:off x="576141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3" name="object 7643"/>
            <p:cNvSpPr/>
            <p:nvPr/>
          </p:nvSpPr>
          <p:spPr>
            <a:xfrm>
              <a:off x="576318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4" name="object 7644"/>
            <p:cNvSpPr/>
            <p:nvPr/>
          </p:nvSpPr>
          <p:spPr>
            <a:xfrm>
              <a:off x="576369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5" name="object 7645"/>
            <p:cNvSpPr/>
            <p:nvPr/>
          </p:nvSpPr>
          <p:spPr>
            <a:xfrm>
              <a:off x="5763818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6" name="object 7646"/>
            <p:cNvSpPr/>
            <p:nvPr/>
          </p:nvSpPr>
          <p:spPr>
            <a:xfrm>
              <a:off x="5763818" y="4250282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60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7" name="object 7647"/>
            <p:cNvSpPr/>
            <p:nvPr/>
          </p:nvSpPr>
          <p:spPr>
            <a:xfrm>
              <a:off x="5763944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8" name="object 7648"/>
            <p:cNvSpPr/>
            <p:nvPr/>
          </p:nvSpPr>
          <p:spPr>
            <a:xfrm>
              <a:off x="576407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9" name="object 7649"/>
            <p:cNvSpPr/>
            <p:nvPr/>
          </p:nvSpPr>
          <p:spPr>
            <a:xfrm>
              <a:off x="5766352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0" name="object 7650"/>
            <p:cNvSpPr/>
            <p:nvPr/>
          </p:nvSpPr>
          <p:spPr>
            <a:xfrm>
              <a:off x="5766479" y="425352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1" name="object 7651"/>
            <p:cNvSpPr/>
            <p:nvPr/>
          </p:nvSpPr>
          <p:spPr>
            <a:xfrm>
              <a:off x="5766479" y="4250080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81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2" name="object 7652"/>
            <p:cNvSpPr/>
            <p:nvPr/>
          </p:nvSpPr>
          <p:spPr>
            <a:xfrm>
              <a:off x="5766605" y="425306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1"/>
                  </a:moveTo>
                  <a:lnTo>
                    <a:pt x="887" y="41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3" name="object 7653"/>
            <p:cNvSpPr/>
            <p:nvPr/>
          </p:nvSpPr>
          <p:spPr>
            <a:xfrm>
              <a:off x="576673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4" name="object 7654"/>
            <p:cNvSpPr/>
            <p:nvPr/>
          </p:nvSpPr>
          <p:spPr>
            <a:xfrm>
              <a:off x="576698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5" name="object 7655"/>
            <p:cNvSpPr/>
            <p:nvPr/>
          </p:nvSpPr>
          <p:spPr>
            <a:xfrm>
              <a:off x="576888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6" name="object 7656"/>
            <p:cNvSpPr/>
            <p:nvPr/>
          </p:nvSpPr>
          <p:spPr>
            <a:xfrm>
              <a:off x="5768126" y="425386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7" name="object 7657"/>
            <p:cNvSpPr/>
            <p:nvPr/>
          </p:nvSpPr>
          <p:spPr>
            <a:xfrm>
              <a:off x="5769140" y="425311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8" name="object 7658"/>
            <p:cNvSpPr/>
            <p:nvPr/>
          </p:nvSpPr>
          <p:spPr>
            <a:xfrm>
              <a:off x="5769267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9" name="object 7659"/>
            <p:cNvSpPr/>
            <p:nvPr/>
          </p:nvSpPr>
          <p:spPr>
            <a:xfrm>
              <a:off x="5769267" y="425316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0" name="object 7660"/>
            <p:cNvSpPr/>
            <p:nvPr/>
          </p:nvSpPr>
          <p:spPr>
            <a:xfrm>
              <a:off x="5771548" y="42534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1" name="object 7661"/>
            <p:cNvSpPr/>
            <p:nvPr/>
          </p:nvSpPr>
          <p:spPr>
            <a:xfrm>
              <a:off x="5771674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2" name="object 7662"/>
            <p:cNvSpPr/>
            <p:nvPr/>
          </p:nvSpPr>
          <p:spPr>
            <a:xfrm>
              <a:off x="5771801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3" name="object 7663"/>
            <p:cNvSpPr/>
            <p:nvPr/>
          </p:nvSpPr>
          <p:spPr>
            <a:xfrm>
              <a:off x="5771801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4" name="object 7664"/>
            <p:cNvSpPr/>
            <p:nvPr/>
          </p:nvSpPr>
          <p:spPr>
            <a:xfrm>
              <a:off x="5771928" y="425273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75"/>
                  </a:moveTo>
                  <a:lnTo>
                    <a:pt x="887" y="5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5" name="object 7665"/>
            <p:cNvSpPr/>
            <p:nvPr/>
          </p:nvSpPr>
          <p:spPr>
            <a:xfrm>
              <a:off x="577230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6" name="object 7666"/>
            <p:cNvSpPr/>
            <p:nvPr/>
          </p:nvSpPr>
          <p:spPr>
            <a:xfrm>
              <a:off x="5774209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7" name="object 7667"/>
            <p:cNvSpPr/>
            <p:nvPr/>
          </p:nvSpPr>
          <p:spPr>
            <a:xfrm>
              <a:off x="5774209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8" name="object 7668"/>
            <p:cNvSpPr/>
            <p:nvPr/>
          </p:nvSpPr>
          <p:spPr>
            <a:xfrm>
              <a:off x="5774336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9" name="object 7669"/>
            <p:cNvSpPr/>
            <p:nvPr/>
          </p:nvSpPr>
          <p:spPr>
            <a:xfrm>
              <a:off x="5774463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0" name="object 7670"/>
            <p:cNvSpPr/>
            <p:nvPr/>
          </p:nvSpPr>
          <p:spPr>
            <a:xfrm>
              <a:off x="5774589" y="4249991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389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1" name="object 7671"/>
            <p:cNvSpPr/>
            <p:nvPr/>
          </p:nvSpPr>
          <p:spPr>
            <a:xfrm>
              <a:off x="577674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2" name="object 7672"/>
            <p:cNvSpPr/>
            <p:nvPr/>
          </p:nvSpPr>
          <p:spPr>
            <a:xfrm>
              <a:off x="5776110" y="425375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3" name="object 7673"/>
            <p:cNvSpPr/>
            <p:nvPr/>
          </p:nvSpPr>
          <p:spPr>
            <a:xfrm>
              <a:off x="5777124" y="42533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4" name="object 7674"/>
            <p:cNvSpPr/>
            <p:nvPr/>
          </p:nvSpPr>
          <p:spPr>
            <a:xfrm>
              <a:off x="5777251" y="425310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5" name="object 7675"/>
            <p:cNvSpPr/>
            <p:nvPr/>
          </p:nvSpPr>
          <p:spPr>
            <a:xfrm>
              <a:off x="577940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6" name="object 7676"/>
            <p:cNvSpPr/>
            <p:nvPr/>
          </p:nvSpPr>
          <p:spPr>
            <a:xfrm>
              <a:off x="5779532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7" name="object 7677"/>
            <p:cNvSpPr/>
            <p:nvPr/>
          </p:nvSpPr>
          <p:spPr>
            <a:xfrm>
              <a:off x="5779658" y="42535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8" name="object 7678"/>
            <p:cNvSpPr/>
            <p:nvPr/>
          </p:nvSpPr>
          <p:spPr>
            <a:xfrm>
              <a:off x="5779785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9" name="object 7679"/>
            <p:cNvSpPr/>
            <p:nvPr/>
          </p:nvSpPr>
          <p:spPr>
            <a:xfrm>
              <a:off x="5779912" y="42536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0" name="object 7680"/>
            <p:cNvSpPr/>
            <p:nvPr/>
          </p:nvSpPr>
          <p:spPr>
            <a:xfrm>
              <a:off x="5780165" y="42532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1" name="object 7681"/>
            <p:cNvSpPr/>
            <p:nvPr/>
          </p:nvSpPr>
          <p:spPr>
            <a:xfrm>
              <a:off x="5781053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2" name="object 7682"/>
            <p:cNvSpPr/>
            <p:nvPr/>
          </p:nvSpPr>
          <p:spPr>
            <a:xfrm>
              <a:off x="578168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3" name="object 7683"/>
            <p:cNvSpPr/>
            <p:nvPr/>
          </p:nvSpPr>
          <p:spPr>
            <a:xfrm>
              <a:off x="5782066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4" name="object 7684"/>
            <p:cNvSpPr/>
            <p:nvPr/>
          </p:nvSpPr>
          <p:spPr>
            <a:xfrm>
              <a:off x="578206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5" name="object 7685"/>
            <p:cNvSpPr/>
            <p:nvPr/>
          </p:nvSpPr>
          <p:spPr>
            <a:xfrm>
              <a:off x="578219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6" name="object 7686"/>
            <p:cNvSpPr/>
            <p:nvPr/>
          </p:nvSpPr>
          <p:spPr>
            <a:xfrm>
              <a:off x="5782193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7" name="object 7687"/>
            <p:cNvSpPr/>
            <p:nvPr/>
          </p:nvSpPr>
          <p:spPr>
            <a:xfrm>
              <a:off x="5782320" y="425310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8" name="object 7688"/>
            <p:cNvSpPr/>
            <p:nvPr/>
          </p:nvSpPr>
          <p:spPr>
            <a:xfrm>
              <a:off x="5782447" y="425289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0"/>
                  </a:moveTo>
                  <a:lnTo>
                    <a:pt x="887" y="50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9" name="object 7689"/>
            <p:cNvSpPr/>
            <p:nvPr/>
          </p:nvSpPr>
          <p:spPr>
            <a:xfrm>
              <a:off x="5782573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0" name="object 7690"/>
            <p:cNvSpPr/>
            <p:nvPr/>
          </p:nvSpPr>
          <p:spPr>
            <a:xfrm>
              <a:off x="5782573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1" name="object 7691"/>
            <p:cNvSpPr/>
            <p:nvPr/>
          </p:nvSpPr>
          <p:spPr>
            <a:xfrm>
              <a:off x="578270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2" name="object 7692"/>
            <p:cNvSpPr/>
            <p:nvPr/>
          </p:nvSpPr>
          <p:spPr>
            <a:xfrm>
              <a:off x="5782827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3" name="object 7693"/>
            <p:cNvSpPr/>
            <p:nvPr/>
          </p:nvSpPr>
          <p:spPr>
            <a:xfrm>
              <a:off x="578460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4" name="object 7694"/>
            <p:cNvSpPr/>
            <p:nvPr/>
          </p:nvSpPr>
          <p:spPr>
            <a:xfrm>
              <a:off x="5784728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5" name="object 7695"/>
            <p:cNvSpPr/>
            <p:nvPr/>
          </p:nvSpPr>
          <p:spPr>
            <a:xfrm>
              <a:off x="578472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6" name="object 7696"/>
            <p:cNvSpPr/>
            <p:nvPr/>
          </p:nvSpPr>
          <p:spPr>
            <a:xfrm>
              <a:off x="5784981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7" name="object 7697"/>
            <p:cNvSpPr/>
            <p:nvPr/>
          </p:nvSpPr>
          <p:spPr>
            <a:xfrm>
              <a:off x="5785108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8" name="object 7698"/>
            <p:cNvSpPr/>
            <p:nvPr/>
          </p:nvSpPr>
          <p:spPr>
            <a:xfrm>
              <a:off x="5785235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9" name="object 7699"/>
            <p:cNvSpPr/>
            <p:nvPr/>
          </p:nvSpPr>
          <p:spPr>
            <a:xfrm>
              <a:off x="5785488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0" name="object 7700"/>
            <p:cNvSpPr/>
            <p:nvPr/>
          </p:nvSpPr>
          <p:spPr>
            <a:xfrm>
              <a:off x="578713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1" name="object 7701"/>
            <p:cNvSpPr/>
            <p:nvPr/>
          </p:nvSpPr>
          <p:spPr>
            <a:xfrm>
              <a:off x="5787389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2" name="object 7702"/>
            <p:cNvSpPr/>
            <p:nvPr/>
          </p:nvSpPr>
          <p:spPr>
            <a:xfrm>
              <a:off x="5787516" y="42534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3" name="object 7703"/>
            <p:cNvSpPr/>
            <p:nvPr/>
          </p:nvSpPr>
          <p:spPr>
            <a:xfrm>
              <a:off x="5787516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4" name="object 7704"/>
            <p:cNvSpPr/>
            <p:nvPr/>
          </p:nvSpPr>
          <p:spPr>
            <a:xfrm>
              <a:off x="5787642" y="425268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01"/>
                  </a:moveTo>
                  <a:lnTo>
                    <a:pt x="887" y="6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5" name="object 7705"/>
            <p:cNvSpPr/>
            <p:nvPr/>
          </p:nvSpPr>
          <p:spPr>
            <a:xfrm>
              <a:off x="5787769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6" name="object 7706"/>
            <p:cNvSpPr/>
            <p:nvPr/>
          </p:nvSpPr>
          <p:spPr>
            <a:xfrm>
              <a:off x="5787896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7" name="object 7707"/>
            <p:cNvSpPr/>
            <p:nvPr/>
          </p:nvSpPr>
          <p:spPr>
            <a:xfrm>
              <a:off x="5787896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8" name="object 7708"/>
            <p:cNvSpPr/>
            <p:nvPr/>
          </p:nvSpPr>
          <p:spPr>
            <a:xfrm>
              <a:off x="579005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9" name="object 7709"/>
            <p:cNvSpPr/>
            <p:nvPr/>
          </p:nvSpPr>
          <p:spPr>
            <a:xfrm>
              <a:off x="5790177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0" name="object 7710"/>
            <p:cNvSpPr/>
            <p:nvPr/>
          </p:nvSpPr>
          <p:spPr>
            <a:xfrm>
              <a:off x="5790177" y="42536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1" name="object 7711"/>
            <p:cNvSpPr/>
            <p:nvPr/>
          </p:nvSpPr>
          <p:spPr>
            <a:xfrm>
              <a:off x="5790304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2" name="object 7712"/>
            <p:cNvSpPr/>
            <p:nvPr/>
          </p:nvSpPr>
          <p:spPr>
            <a:xfrm>
              <a:off x="5790304" y="42534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3" name="object 7713"/>
            <p:cNvSpPr/>
            <p:nvPr/>
          </p:nvSpPr>
          <p:spPr>
            <a:xfrm>
              <a:off x="579043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4" name="object 7714"/>
            <p:cNvSpPr/>
            <p:nvPr/>
          </p:nvSpPr>
          <p:spPr>
            <a:xfrm>
              <a:off x="579144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5" name="object 7715"/>
            <p:cNvSpPr/>
            <p:nvPr/>
          </p:nvSpPr>
          <p:spPr>
            <a:xfrm>
              <a:off x="5791571" y="425387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6" name="object 7716"/>
            <p:cNvSpPr/>
            <p:nvPr/>
          </p:nvSpPr>
          <p:spPr>
            <a:xfrm>
              <a:off x="5792838" y="425229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97"/>
                  </a:moveTo>
                  <a:lnTo>
                    <a:pt x="887" y="79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7" name="object 7717"/>
            <p:cNvSpPr/>
            <p:nvPr/>
          </p:nvSpPr>
          <p:spPr>
            <a:xfrm>
              <a:off x="5792838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8" name="object 7718"/>
            <p:cNvSpPr/>
            <p:nvPr/>
          </p:nvSpPr>
          <p:spPr>
            <a:xfrm>
              <a:off x="5792965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9" name="object 7719"/>
            <p:cNvSpPr/>
            <p:nvPr/>
          </p:nvSpPr>
          <p:spPr>
            <a:xfrm>
              <a:off x="5793092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0" name="object 7720"/>
            <p:cNvSpPr/>
            <p:nvPr/>
          </p:nvSpPr>
          <p:spPr>
            <a:xfrm>
              <a:off x="579321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1" name="object 7721"/>
            <p:cNvSpPr/>
            <p:nvPr/>
          </p:nvSpPr>
          <p:spPr>
            <a:xfrm>
              <a:off x="5794993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2" name="object 7722"/>
            <p:cNvSpPr/>
            <p:nvPr/>
          </p:nvSpPr>
          <p:spPr>
            <a:xfrm>
              <a:off x="579537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3" name="object 7723"/>
            <p:cNvSpPr/>
            <p:nvPr/>
          </p:nvSpPr>
          <p:spPr>
            <a:xfrm>
              <a:off x="5795500" y="42534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4" name="object 7724"/>
            <p:cNvSpPr/>
            <p:nvPr/>
          </p:nvSpPr>
          <p:spPr>
            <a:xfrm>
              <a:off x="5794739" y="425386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5" name="object 7725"/>
            <p:cNvSpPr/>
            <p:nvPr/>
          </p:nvSpPr>
          <p:spPr>
            <a:xfrm>
              <a:off x="579575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6" name="object 7726"/>
            <p:cNvSpPr/>
            <p:nvPr/>
          </p:nvSpPr>
          <p:spPr>
            <a:xfrm>
              <a:off x="5797654" y="42535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7" name="object 7727"/>
            <p:cNvSpPr/>
            <p:nvPr/>
          </p:nvSpPr>
          <p:spPr>
            <a:xfrm>
              <a:off x="5797907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8" name="object 7728"/>
            <p:cNvSpPr/>
            <p:nvPr/>
          </p:nvSpPr>
          <p:spPr>
            <a:xfrm>
              <a:off x="5798034" y="42533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9" name="object 7729"/>
            <p:cNvSpPr/>
            <p:nvPr/>
          </p:nvSpPr>
          <p:spPr>
            <a:xfrm>
              <a:off x="5798161" y="42535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0" name="object 7730"/>
            <p:cNvSpPr/>
            <p:nvPr/>
          </p:nvSpPr>
          <p:spPr>
            <a:xfrm>
              <a:off x="5798161" y="4249105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78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1" name="object 7731"/>
            <p:cNvSpPr/>
            <p:nvPr/>
          </p:nvSpPr>
          <p:spPr>
            <a:xfrm>
              <a:off x="5798288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2" name="object 7732"/>
            <p:cNvSpPr/>
            <p:nvPr/>
          </p:nvSpPr>
          <p:spPr>
            <a:xfrm>
              <a:off x="579828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3" name="object 7733"/>
            <p:cNvSpPr/>
            <p:nvPr/>
          </p:nvSpPr>
          <p:spPr>
            <a:xfrm>
              <a:off x="5800315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4" name="object 7734"/>
            <p:cNvSpPr/>
            <p:nvPr/>
          </p:nvSpPr>
          <p:spPr>
            <a:xfrm>
              <a:off x="5800696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5" name="object 7735"/>
            <p:cNvSpPr/>
            <p:nvPr/>
          </p:nvSpPr>
          <p:spPr>
            <a:xfrm>
              <a:off x="5800822" y="425211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86"/>
                  </a:moveTo>
                  <a:lnTo>
                    <a:pt x="887" y="88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6" name="object 7736"/>
            <p:cNvSpPr/>
            <p:nvPr/>
          </p:nvSpPr>
          <p:spPr>
            <a:xfrm>
              <a:off x="580082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7" name="object 7737"/>
            <p:cNvSpPr/>
            <p:nvPr/>
          </p:nvSpPr>
          <p:spPr>
            <a:xfrm>
              <a:off x="5800949" y="42536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8" name="object 7738"/>
            <p:cNvSpPr/>
            <p:nvPr/>
          </p:nvSpPr>
          <p:spPr>
            <a:xfrm>
              <a:off x="5801203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9" name="object 7739"/>
            <p:cNvSpPr/>
            <p:nvPr/>
          </p:nvSpPr>
          <p:spPr>
            <a:xfrm>
              <a:off x="5802976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0" name="object 7740"/>
            <p:cNvSpPr/>
            <p:nvPr/>
          </p:nvSpPr>
          <p:spPr>
            <a:xfrm>
              <a:off x="580310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1" name="object 7741"/>
            <p:cNvSpPr/>
            <p:nvPr/>
          </p:nvSpPr>
          <p:spPr>
            <a:xfrm>
              <a:off x="5803230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2" name="object 7742"/>
            <p:cNvSpPr/>
            <p:nvPr/>
          </p:nvSpPr>
          <p:spPr>
            <a:xfrm>
              <a:off x="5803357" y="425275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9"/>
                  </a:moveTo>
                  <a:lnTo>
                    <a:pt x="887" y="5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3" name="object 7743"/>
            <p:cNvSpPr/>
            <p:nvPr/>
          </p:nvSpPr>
          <p:spPr>
            <a:xfrm>
              <a:off x="5803483" y="42533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4" name="object 7744"/>
            <p:cNvSpPr/>
            <p:nvPr/>
          </p:nvSpPr>
          <p:spPr>
            <a:xfrm>
              <a:off x="580348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5" name="object 7745"/>
            <p:cNvSpPr/>
            <p:nvPr/>
          </p:nvSpPr>
          <p:spPr>
            <a:xfrm>
              <a:off x="5803610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6" name="object 7746"/>
            <p:cNvSpPr/>
            <p:nvPr/>
          </p:nvSpPr>
          <p:spPr>
            <a:xfrm>
              <a:off x="5803610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7" name="object 7747"/>
            <p:cNvSpPr/>
            <p:nvPr/>
          </p:nvSpPr>
          <p:spPr>
            <a:xfrm>
              <a:off x="5803864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8" name="object 7748"/>
            <p:cNvSpPr/>
            <p:nvPr/>
          </p:nvSpPr>
          <p:spPr>
            <a:xfrm>
              <a:off x="5805638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9" name="object 7749"/>
            <p:cNvSpPr/>
            <p:nvPr/>
          </p:nvSpPr>
          <p:spPr>
            <a:xfrm>
              <a:off x="580576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0" name="object 7750"/>
            <p:cNvSpPr/>
            <p:nvPr/>
          </p:nvSpPr>
          <p:spPr>
            <a:xfrm>
              <a:off x="5805891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1" name="object 7751"/>
            <p:cNvSpPr/>
            <p:nvPr/>
          </p:nvSpPr>
          <p:spPr>
            <a:xfrm>
              <a:off x="5806018" y="42535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2" name="object 7752"/>
            <p:cNvSpPr/>
            <p:nvPr/>
          </p:nvSpPr>
          <p:spPr>
            <a:xfrm>
              <a:off x="5806145" y="425289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0"/>
                  </a:moveTo>
                  <a:lnTo>
                    <a:pt x="887" y="50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3" name="object 7753"/>
            <p:cNvSpPr/>
            <p:nvPr/>
          </p:nvSpPr>
          <p:spPr>
            <a:xfrm>
              <a:off x="5806145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4" name="object 7754"/>
            <p:cNvSpPr/>
            <p:nvPr/>
          </p:nvSpPr>
          <p:spPr>
            <a:xfrm>
              <a:off x="5806272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5" name="object 7755"/>
            <p:cNvSpPr/>
            <p:nvPr/>
          </p:nvSpPr>
          <p:spPr>
            <a:xfrm>
              <a:off x="5806272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6" name="object 7756"/>
            <p:cNvSpPr/>
            <p:nvPr/>
          </p:nvSpPr>
          <p:spPr>
            <a:xfrm>
              <a:off x="580728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7" name="object 7757"/>
            <p:cNvSpPr/>
            <p:nvPr/>
          </p:nvSpPr>
          <p:spPr>
            <a:xfrm>
              <a:off x="580817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8" name="object 7758"/>
            <p:cNvSpPr/>
            <p:nvPr/>
          </p:nvSpPr>
          <p:spPr>
            <a:xfrm>
              <a:off x="5808426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9" name="object 7759"/>
            <p:cNvSpPr/>
            <p:nvPr/>
          </p:nvSpPr>
          <p:spPr>
            <a:xfrm>
              <a:off x="5808553" y="42535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0" name="object 7760"/>
            <p:cNvSpPr/>
            <p:nvPr/>
          </p:nvSpPr>
          <p:spPr>
            <a:xfrm>
              <a:off x="5808680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1" name="object 7761"/>
            <p:cNvSpPr/>
            <p:nvPr/>
          </p:nvSpPr>
          <p:spPr>
            <a:xfrm>
              <a:off x="5808680" y="425352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2" name="object 7762"/>
            <p:cNvSpPr/>
            <p:nvPr/>
          </p:nvSpPr>
          <p:spPr>
            <a:xfrm>
              <a:off x="5807919" y="425386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3" name="object 7763"/>
            <p:cNvSpPr/>
            <p:nvPr/>
          </p:nvSpPr>
          <p:spPr>
            <a:xfrm>
              <a:off x="580893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4" name="object 7764"/>
            <p:cNvSpPr/>
            <p:nvPr/>
          </p:nvSpPr>
          <p:spPr>
            <a:xfrm>
              <a:off x="5811214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5" name="object 7765"/>
            <p:cNvSpPr/>
            <p:nvPr/>
          </p:nvSpPr>
          <p:spPr>
            <a:xfrm>
              <a:off x="5811341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6" name="object 7766"/>
            <p:cNvSpPr/>
            <p:nvPr/>
          </p:nvSpPr>
          <p:spPr>
            <a:xfrm>
              <a:off x="5811467" y="4251282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03"/>
                  </a:moveTo>
                  <a:lnTo>
                    <a:pt x="887" y="130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7" name="object 7767"/>
            <p:cNvSpPr/>
            <p:nvPr/>
          </p:nvSpPr>
          <p:spPr>
            <a:xfrm>
              <a:off x="581146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8" name="object 7768"/>
            <p:cNvSpPr/>
            <p:nvPr/>
          </p:nvSpPr>
          <p:spPr>
            <a:xfrm>
              <a:off x="5811721" y="42535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9" name="object 7769"/>
            <p:cNvSpPr/>
            <p:nvPr/>
          </p:nvSpPr>
          <p:spPr>
            <a:xfrm>
              <a:off x="581362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0" name="object 7770"/>
            <p:cNvSpPr/>
            <p:nvPr/>
          </p:nvSpPr>
          <p:spPr>
            <a:xfrm>
              <a:off x="581374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1" name="object 7771"/>
            <p:cNvSpPr/>
            <p:nvPr/>
          </p:nvSpPr>
          <p:spPr>
            <a:xfrm>
              <a:off x="581374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2" name="object 7772"/>
            <p:cNvSpPr/>
            <p:nvPr/>
          </p:nvSpPr>
          <p:spPr>
            <a:xfrm>
              <a:off x="5813875" y="42535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3" name="object 7773"/>
            <p:cNvSpPr/>
            <p:nvPr/>
          </p:nvSpPr>
          <p:spPr>
            <a:xfrm>
              <a:off x="5814002" y="425323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4" name="object 7774"/>
            <p:cNvSpPr/>
            <p:nvPr/>
          </p:nvSpPr>
          <p:spPr>
            <a:xfrm>
              <a:off x="5814002" y="42532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5" name="object 7775"/>
            <p:cNvSpPr/>
            <p:nvPr/>
          </p:nvSpPr>
          <p:spPr>
            <a:xfrm>
              <a:off x="5814129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6" name="object 7776"/>
            <p:cNvSpPr/>
            <p:nvPr/>
          </p:nvSpPr>
          <p:spPr>
            <a:xfrm>
              <a:off x="581425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7" name="object 7777"/>
            <p:cNvSpPr/>
            <p:nvPr/>
          </p:nvSpPr>
          <p:spPr>
            <a:xfrm>
              <a:off x="5814382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8" name="object 7778"/>
            <p:cNvSpPr/>
            <p:nvPr/>
          </p:nvSpPr>
          <p:spPr>
            <a:xfrm>
              <a:off x="581628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9" name="object 7779"/>
            <p:cNvSpPr/>
            <p:nvPr/>
          </p:nvSpPr>
          <p:spPr>
            <a:xfrm>
              <a:off x="581628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0" name="object 7780"/>
            <p:cNvSpPr/>
            <p:nvPr/>
          </p:nvSpPr>
          <p:spPr>
            <a:xfrm>
              <a:off x="5816410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1" name="object 7781"/>
            <p:cNvSpPr/>
            <p:nvPr/>
          </p:nvSpPr>
          <p:spPr>
            <a:xfrm>
              <a:off x="5816536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2" name="object 7782"/>
            <p:cNvSpPr/>
            <p:nvPr/>
          </p:nvSpPr>
          <p:spPr>
            <a:xfrm>
              <a:off x="5816536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3" name="object 7783"/>
            <p:cNvSpPr/>
            <p:nvPr/>
          </p:nvSpPr>
          <p:spPr>
            <a:xfrm>
              <a:off x="5816663" y="4250548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70"/>
                  </a:moveTo>
                  <a:lnTo>
                    <a:pt x="887" y="1670"/>
                  </a:lnTo>
                </a:path>
              </a:pathLst>
            </a:custGeom>
            <a:ln w="3341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4" name="object 7784"/>
            <p:cNvSpPr/>
            <p:nvPr/>
          </p:nvSpPr>
          <p:spPr>
            <a:xfrm>
              <a:off x="581704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5" name="object 7785"/>
            <p:cNvSpPr/>
            <p:nvPr/>
          </p:nvSpPr>
          <p:spPr>
            <a:xfrm>
              <a:off x="5818818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6" name="object 7786"/>
            <p:cNvSpPr/>
            <p:nvPr/>
          </p:nvSpPr>
          <p:spPr>
            <a:xfrm>
              <a:off x="5819071" y="42535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7" name="object 7787"/>
            <p:cNvSpPr/>
            <p:nvPr/>
          </p:nvSpPr>
          <p:spPr>
            <a:xfrm>
              <a:off x="5819198" y="42533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8" name="object 7788"/>
            <p:cNvSpPr/>
            <p:nvPr/>
          </p:nvSpPr>
          <p:spPr>
            <a:xfrm>
              <a:off x="5819325" y="425314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9" name="object 7789"/>
            <p:cNvSpPr/>
            <p:nvPr/>
          </p:nvSpPr>
          <p:spPr>
            <a:xfrm>
              <a:off x="582046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0" name="object 7790"/>
            <p:cNvSpPr/>
            <p:nvPr/>
          </p:nvSpPr>
          <p:spPr>
            <a:xfrm>
              <a:off x="582147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1" name="object 7791"/>
            <p:cNvSpPr/>
            <p:nvPr/>
          </p:nvSpPr>
          <p:spPr>
            <a:xfrm>
              <a:off x="5821606" y="425301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6"/>
                  </a:moveTo>
                  <a:lnTo>
                    <a:pt x="887" y="43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2" name="object 7792"/>
            <p:cNvSpPr/>
            <p:nvPr/>
          </p:nvSpPr>
          <p:spPr>
            <a:xfrm>
              <a:off x="5821733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3" name="object 7793"/>
            <p:cNvSpPr/>
            <p:nvPr/>
          </p:nvSpPr>
          <p:spPr>
            <a:xfrm>
              <a:off x="5821859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4" name="object 7794"/>
            <p:cNvSpPr/>
            <p:nvPr/>
          </p:nvSpPr>
          <p:spPr>
            <a:xfrm>
              <a:off x="5821986" y="425251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89"/>
                  </a:moveTo>
                  <a:lnTo>
                    <a:pt x="887" y="68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5" name="object 7795"/>
            <p:cNvSpPr/>
            <p:nvPr/>
          </p:nvSpPr>
          <p:spPr>
            <a:xfrm>
              <a:off x="582401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6" name="object 7796"/>
            <p:cNvSpPr/>
            <p:nvPr/>
          </p:nvSpPr>
          <p:spPr>
            <a:xfrm>
              <a:off x="5824140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7" name="object 7797"/>
            <p:cNvSpPr/>
            <p:nvPr/>
          </p:nvSpPr>
          <p:spPr>
            <a:xfrm>
              <a:off x="5824267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8" name="object 7798"/>
            <p:cNvSpPr/>
            <p:nvPr/>
          </p:nvSpPr>
          <p:spPr>
            <a:xfrm>
              <a:off x="582439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9" name="object 7799"/>
            <p:cNvSpPr/>
            <p:nvPr/>
          </p:nvSpPr>
          <p:spPr>
            <a:xfrm>
              <a:off x="5824394" y="425195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68"/>
                  </a:moveTo>
                  <a:lnTo>
                    <a:pt x="887" y="96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0" name="object 7800"/>
            <p:cNvSpPr/>
            <p:nvPr/>
          </p:nvSpPr>
          <p:spPr>
            <a:xfrm>
              <a:off x="5824520" y="425304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1" name="object 7801"/>
            <p:cNvSpPr/>
            <p:nvPr/>
          </p:nvSpPr>
          <p:spPr>
            <a:xfrm>
              <a:off x="5824647" y="42535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2" name="object 7802"/>
            <p:cNvSpPr/>
            <p:nvPr/>
          </p:nvSpPr>
          <p:spPr>
            <a:xfrm>
              <a:off x="582502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3" name="object 7803"/>
            <p:cNvSpPr/>
            <p:nvPr/>
          </p:nvSpPr>
          <p:spPr>
            <a:xfrm>
              <a:off x="582680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4" name="object 7804"/>
            <p:cNvSpPr/>
            <p:nvPr/>
          </p:nvSpPr>
          <p:spPr>
            <a:xfrm>
              <a:off x="5826802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5" name="object 7805"/>
            <p:cNvSpPr/>
            <p:nvPr/>
          </p:nvSpPr>
          <p:spPr>
            <a:xfrm>
              <a:off x="582692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6" name="object 7806"/>
            <p:cNvSpPr/>
            <p:nvPr/>
          </p:nvSpPr>
          <p:spPr>
            <a:xfrm>
              <a:off x="5826928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7" name="object 7807"/>
            <p:cNvSpPr/>
            <p:nvPr/>
          </p:nvSpPr>
          <p:spPr>
            <a:xfrm>
              <a:off x="5827055" y="42534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8" name="object 7808"/>
            <p:cNvSpPr/>
            <p:nvPr/>
          </p:nvSpPr>
          <p:spPr>
            <a:xfrm>
              <a:off x="5827182" y="42536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9" name="object 7809"/>
            <p:cNvSpPr/>
            <p:nvPr/>
          </p:nvSpPr>
          <p:spPr>
            <a:xfrm>
              <a:off x="5827309" y="42535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0" name="object 7810"/>
            <p:cNvSpPr/>
            <p:nvPr/>
          </p:nvSpPr>
          <p:spPr>
            <a:xfrm>
              <a:off x="582933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1" name="object 7811"/>
            <p:cNvSpPr/>
            <p:nvPr/>
          </p:nvSpPr>
          <p:spPr>
            <a:xfrm>
              <a:off x="5829463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2" name="object 7812"/>
            <p:cNvSpPr/>
            <p:nvPr/>
          </p:nvSpPr>
          <p:spPr>
            <a:xfrm>
              <a:off x="5829590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3" name="object 7813"/>
            <p:cNvSpPr/>
            <p:nvPr/>
          </p:nvSpPr>
          <p:spPr>
            <a:xfrm>
              <a:off x="5829716" y="4244890"/>
              <a:ext cx="0" cy="9525"/>
            </a:xfrm>
            <a:custGeom>
              <a:avLst/>
              <a:gdLst/>
              <a:ahLst/>
              <a:cxnLst/>
              <a:rect l="l" t="t" r="r" b="b"/>
              <a:pathLst>
                <a:path h="9525">
                  <a:moveTo>
                    <a:pt x="0" y="900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4" name="object 7814"/>
            <p:cNvSpPr/>
            <p:nvPr/>
          </p:nvSpPr>
          <p:spPr>
            <a:xfrm>
              <a:off x="5829843" y="42532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5" name="object 7815"/>
            <p:cNvSpPr/>
            <p:nvPr/>
          </p:nvSpPr>
          <p:spPr>
            <a:xfrm>
              <a:off x="582997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6" name="object 7816"/>
            <p:cNvSpPr/>
            <p:nvPr/>
          </p:nvSpPr>
          <p:spPr>
            <a:xfrm>
              <a:off x="583187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7" name="object 7817"/>
            <p:cNvSpPr/>
            <p:nvPr/>
          </p:nvSpPr>
          <p:spPr>
            <a:xfrm>
              <a:off x="583212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8" name="object 7818"/>
            <p:cNvSpPr/>
            <p:nvPr/>
          </p:nvSpPr>
          <p:spPr>
            <a:xfrm>
              <a:off x="5832251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9" name="object 7819"/>
            <p:cNvSpPr/>
            <p:nvPr/>
          </p:nvSpPr>
          <p:spPr>
            <a:xfrm>
              <a:off x="5832378" y="425215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67"/>
                  </a:moveTo>
                  <a:lnTo>
                    <a:pt x="887" y="86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0" name="object 7820"/>
            <p:cNvSpPr/>
            <p:nvPr/>
          </p:nvSpPr>
          <p:spPr>
            <a:xfrm>
              <a:off x="5832504" y="42535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1" name="object 7821"/>
            <p:cNvSpPr/>
            <p:nvPr/>
          </p:nvSpPr>
          <p:spPr>
            <a:xfrm>
              <a:off x="583263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2" name="object 7822"/>
            <p:cNvSpPr/>
            <p:nvPr/>
          </p:nvSpPr>
          <p:spPr>
            <a:xfrm>
              <a:off x="583453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3" name="object 7823"/>
            <p:cNvSpPr/>
            <p:nvPr/>
          </p:nvSpPr>
          <p:spPr>
            <a:xfrm>
              <a:off x="583478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4" name="object 7824"/>
            <p:cNvSpPr/>
            <p:nvPr/>
          </p:nvSpPr>
          <p:spPr>
            <a:xfrm>
              <a:off x="5834785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5" name="object 7825"/>
            <p:cNvSpPr/>
            <p:nvPr/>
          </p:nvSpPr>
          <p:spPr>
            <a:xfrm>
              <a:off x="5834912" y="42534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6" name="object 7826"/>
            <p:cNvSpPr/>
            <p:nvPr/>
          </p:nvSpPr>
          <p:spPr>
            <a:xfrm>
              <a:off x="5835039" y="425258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51"/>
                  </a:moveTo>
                  <a:lnTo>
                    <a:pt x="887" y="65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7" name="object 7827"/>
            <p:cNvSpPr/>
            <p:nvPr/>
          </p:nvSpPr>
          <p:spPr>
            <a:xfrm>
              <a:off x="5835166" y="42534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8" name="object 7828"/>
            <p:cNvSpPr/>
            <p:nvPr/>
          </p:nvSpPr>
          <p:spPr>
            <a:xfrm>
              <a:off x="5835419" y="425253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77"/>
                  </a:moveTo>
                  <a:lnTo>
                    <a:pt x="887" y="67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9" name="object 7829"/>
            <p:cNvSpPr/>
            <p:nvPr/>
          </p:nvSpPr>
          <p:spPr>
            <a:xfrm>
              <a:off x="5837574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0" name="object 7830"/>
            <p:cNvSpPr/>
            <p:nvPr/>
          </p:nvSpPr>
          <p:spPr>
            <a:xfrm>
              <a:off x="5837700" y="425289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0"/>
                  </a:moveTo>
                  <a:lnTo>
                    <a:pt x="887" y="50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1" name="object 7831"/>
            <p:cNvSpPr/>
            <p:nvPr/>
          </p:nvSpPr>
          <p:spPr>
            <a:xfrm>
              <a:off x="5837827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2" name="object 7832"/>
            <p:cNvSpPr/>
            <p:nvPr/>
          </p:nvSpPr>
          <p:spPr>
            <a:xfrm>
              <a:off x="5838081" y="42535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3" name="object 7833"/>
            <p:cNvSpPr/>
            <p:nvPr/>
          </p:nvSpPr>
          <p:spPr>
            <a:xfrm>
              <a:off x="583998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4" name="object 7834"/>
            <p:cNvSpPr/>
            <p:nvPr/>
          </p:nvSpPr>
          <p:spPr>
            <a:xfrm>
              <a:off x="5840108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5" name="object 7835"/>
            <p:cNvSpPr/>
            <p:nvPr/>
          </p:nvSpPr>
          <p:spPr>
            <a:xfrm>
              <a:off x="5840235" y="4248447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44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6" name="object 7836"/>
            <p:cNvSpPr/>
            <p:nvPr/>
          </p:nvSpPr>
          <p:spPr>
            <a:xfrm>
              <a:off x="5840362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7" name="object 7837"/>
            <p:cNvSpPr/>
            <p:nvPr/>
          </p:nvSpPr>
          <p:spPr>
            <a:xfrm>
              <a:off x="5840488" y="425273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75"/>
                  </a:moveTo>
                  <a:lnTo>
                    <a:pt x="887" y="5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8" name="object 7838"/>
            <p:cNvSpPr/>
            <p:nvPr/>
          </p:nvSpPr>
          <p:spPr>
            <a:xfrm>
              <a:off x="5839728" y="4253871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10">
                  <a:moveTo>
                    <a:pt x="0" y="0"/>
                  </a:moveTo>
                  <a:lnTo>
                    <a:pt x="1774" y="0"/>
                  </a:lnTo>
                </a:path>
                <a:path w="3810">
                  <a:moveTo>
                    <a:pt x="2027" y="0"/>
                  </a:moveTo>
                  <a:lnTo>
                    <a:pt x="3801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9" name="object 7839"/>
            <p:cNvSpPr/>
            <p:nvPr/>
          </p:nvSpPr>
          <p:spPr>
            <a:xfrm>
              <a:off x="584276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0" name="object 7840"/>
            <p:cNvSpPr/>
            <p:nvPr/>
          </p:nvSpPr>
          <p:spPr>
            <a:xfrm>
              <a:off x="5842896" y="425253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77"/>
                  </a:moveTo>
                  <a:lnTo>
                    <a:pt x="887" y="67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1" name="object 7841"/>
            <p:cNvSpPr/>
            <p:nvPr/>
          </p:nvSpPr>
          <p:spPr>
            <a:xfrm>
              <a:off x="5843023" y="42534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2" name="object 7842"/>
            <p:cNvSpPr/>
            <p:nvPr/>
          </p:nvSpPr>
          <p:spPr>
            <a:xfrm>
              <a:off x="5843150" y="4251839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25"/>
                  </a:moveTo>
                  <a:lnTo>
                    <a:pt x="887" y="10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3" name="object 7843"/>
            <p:cNvSpPr/>
            <p:nvPr/>
          </p:nvSpPr>
          <p:spPr>
            <a:xfrm>
              <a:off x="584340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4" name="object 7844"/>
            <p:cNvSpPr/>
            <p:nvPr/>
          </p:nvSpPr>
          <p:spPr>
            <a:xfrm>
              <a:off x="5845051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5" name="object 7845"/>
            <p:cNvSpPr/>
            <p:nvPr/>
          </p:nvSpPr>
          <p:spPr>
            <a:xfrm>
              <a:off x="584530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6" name="object 7846"/>
            <p:cNvSpPr/>
            <p:nvPr/>
          </p:nvSpPr>
          <p:spPr>
            <a:xfrm>
              <a:off x="5845304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7" name="object 7847"/>
            <p:cNvSpPr/>
            <p:nvPr/>
          </p:nvSpPr>
          <p:spPr>
            <a:xfrm>
              <a:off x="5845431" y="42536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8" name="object 7848"/>
            <p:cNvSpPr/>
            <p:nvPr/>
          </p:nvSpPr>
          <p:spPr>
            <a:xfrm>
              <a:off x="5845558" y="42533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9" name="object 7849"/>
            <p:cNvSpPr/>
            <p:nvPr/>
          </p:nvSpPr>
          <p:spPr>
            <a:xfrm>
              <a:off x="5845558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0" name="object 7850"/>
            <p:cNvSpPr/>
            <p:nvPr/>
          </p:nvSpPr>
          <p:spPr>
            <a:xfrm>
              <a:off x="5845811" y="42532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1" name="object 7851"/>
            <p:cNvSpPr/>
            <p:nvPr/>
          </p:nvSpPr>
          <p:spPr>
            <a:xfrm>
              <a:off x="584783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2" name="object 7852"/>
            <p:cNvSpPr/>
            <p:nvPr/>
          </p:nvSpPr>
          <p:spPr>
            <a:xfrm>
              <a:off x="584796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3" name="object 7853"/>
            <p:cNvSpPr/>
            <p:nvPr/>
          </p:nvSpPr>
          <p:spPr>
            <a:xfrm>
              <a:off x="5848092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4" name="object 7854"/>
            <p:cNvSpPr/>
            <p:nvPr/>
          </p:nvSpPr>
          <p:spPr>
            <a:xfrm>
              <a:off x="584809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5" name="object 7855"/>
            <p:cNvSpPr/>
            <p:nvPr/>
          </p:nvSpPr>
          <p:spPr>
            <a:xfrm>
              <a:off x="5848219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6" name="object 7856"/>
            <p:cNvSpPr/>
            <p:nvPr/>
          </p:nvSpPr>
          <p:spPr>
            <a:xfrm>
              <a:off x="5848345" y="42536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7" name="object 7857"/>
            <p:cNvSpPr/>
            <p:nvPr/>
          </p:nvSpPr>
          <p:spPr>
            <a:xfrm>
              <a:off x="5848472" y="4235421"/>
              <a:ext cx="0" cy="19050"/>
            </a:xfrm>
            <a:custGeom>
              <a:avLst/>
              <a:gdLst/>
              <a:ahLst/>
              <a:cxnLst/>
              <a:rect l="l" t="t" r="r" b="b"/>
              <a:pathLst>
                <a:path h="19050">
                  <a:moveTo>
                    <a:pt x="0" y="1846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8" name="object 7858"/>
            <p:cNvSpPr/>
            <p:nvPr/>
          </p:nvSpPr>
          <p:spPr>
            <a:xfrm>
              <a:off x="5850627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9" name="object 7859"/>
            <p:cNvSpPr/>
            <p:nvPr/>
          </p:nvSpPr>
          <p:spPr>
            <a:xfrm>
              <a:off x="5850753" y="425316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0" name="object 7860"/>
            <p:cNvSpPr/>
            <p:nvPr/>
          </p:nvSpPr>
          <p:spPr>
            <a:xfrm>
              <a:off x="5850880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1" name="object 7861"/>
            <p:cNvSpPr/>
            <p:nvPr/>
          </p:nvSpPr>
          <p:spPr>
            <a:xfrm>
              <a:off x="5850880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2" name="object 7862"/>
            <p:cNvSpPr/>
            <p:nvPr/>
          </p:nvSpPr>
          <p:spPr>
            <a:xfrm>
              <a:off x="5851134" y="4249333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55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3" name="object 7863"/>
            <p:cNvSpPr/>
            <p:nvPr/>
          </p:nvSpPr>
          <p:spPr>
            <a:xfrm>
              <a:off x="585278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4" name="object 7864"/>
            <p:cNvSpPr/>
            <p:nvPr/>
          </p:nvSpPr>
          <p:spPr>
            <a:xfrm>
              <a:off x="585316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5" name="object 7865"/>
            <p:cNvSpPr/>
            <p:nvPr/>
          </p:nvSpPr>
          <p:spPr>
            <a:xfrm>
              <a:off x="5853414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6" name="object 7866"/>
            <p:cNvSpPr/>
            <p:nvPr/>
          </p:nvSpPr>
          <p:spPr>
            <a:xfrm>
              <a:off x="5853541" y="42533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7" name="object 7867"/>
            <p:cNvSpPr/>
            <p:nvPr/>
          </p:nvSpPr>
          <p:spPr>
            <a:xfrm>
              <a:off x="5853668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8" name="object 7868"/>
            <p:cNvSpPr/>
            <p:nvPr/>
          </p:nvSpPr>
          <p:spPr>
            <a:xfrm>
              <a:off x="5853668" y="425315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9" name="object 7869"/>
            <p:cNvSpPr/>
            <p:nvPr/>
          </p:nvSpPr>
          <p:spPr>
            <a:xfrm>
              <a:off x="585569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0" name="object 7870"/>
            <p:cNvSpPr/>
            <p:nvPr/>
          </p:nvSpPr>
          <p:spPr>
            <a:xfrm>
              <a:off x="5855822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1" name="object 7871"/>
            <p:cNvSpPr/>
            <p:nvPr/>
          </p:nvSpPr>
          <p:spPr>
            <a:xfrm>
              <a:off x="5855949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2" name="object 7872"/>
            <p:cNvSpPr/>
            <p:nvPr/>
          </p:nvSpPr>
          <p:spPr>
            <a:xfrm>
              <a:off x="5856076" y="42534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3" name="object 7873"/>
            <p:cNvSpPr/>
            <p:nvPr/>
          </p:nvSpPr>
          <p:spPr>
            <a:xfrm>
              <a:off x="5856203" y="425352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4" name="object 7874"/>
            <p:cNvSpPr/>
            <p:nvPr/>
          </p:nvSpPr>
          <p:spPr>
            <a:xfrm>
              <a:off x="5856203" y="42532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5" name="object 7875"/>
            <p:cNvSpPr/>
            <p:nvPr/>
          </p:nvSpPr>
          <p:spPr>
            <a:xfrm>
              <a:off x="5856329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6" name="object 7876"/>
            <p:cNvSpPr/>
            <p:nvPr/>
          </p:nvSpPr>
          <p:spPr>
            <a:xfrm>
              <a:off x="5856456" y="42535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7" name="object 7877"/>
            <p:cNvSpPr/>
            <p:nvPr/>
          </p:nvSpPr>
          <p:spPr>
            <a:xfrm>
              <a:off x="585823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8" name="object 7878"/>
            <p:cNvSpPr/>
            <p:nvPr/>
          </p:nvSpPr>
          <p:spPr>
            <a:xfrm>
              <a:off x="5858484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9" name="object 7879"/>
            <p:cNvSpPr/>
            <p:nvPr/>
          </p:nvSpPr>
          <p:spPr>
            <a:xfrm>
              <a:off x="585861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0" name="object 7880"/>
            <p:cNvSpPr/>
            <p:nvPr/>
          </p:nvSpPr>
          <p:spPr>
            <a:xfrm>
              <a:off x="5858737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1" name="object 7881"/>
            <p:cNvSpPr/>
            <p:nvPr/>
          </p:nvSpPr>
          <p:spPr>
            <a:xfrm>
              <a:off x="5858864" y="42533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2" name="object 7882"/>
            <p:cNvSpPr/>
            <p:nvPr/>
          </p:nvSpPr>
          <p:spPr>
            <a:xfrm>
              <a:off x="5858864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3" name="object 7883"/>
            <p:cNvSpPr/>
            <p:nvPr/>
          </p:nvSpPr>
          <p:spPr>
            <a:xfrm>
              <a:off x="585899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4" name="object 7884"/>
            <p:cNvSpPr/>
            <p:nvPr/>
          </p:nvSpPr>
          <p:spPr>
            <a:xfrm>
              <a:off x="5859118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5" name="object 7885"/>
            <p:cNvSpPr/>
            <p:nvPr/>
          </p:nvSpPr>
          <p:spPr>
            <a:xfrm>
              <a:off x="586076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6" name="object 7886"/>
            <p:cNvSpPr/>
            <p:nvPr/>
          </p:nvSpPr>
          <p:spPr>
            <a:xfrm>
              <a:off x="5861018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7" name="object 7887"/>
            <p:cNvSpPr/>
            <p:nvPr/>
          </p:nvSpPr>
          <p:spPr>
            <a:xfrm>
              <a:off x="5861145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8" name="object 7888"/>
            <p:cNvSpPr/>
            <p:nvPr/>
          </p:nvSpPr>
          <p:spPr>
            <a:xfrm>
              <a:off x="5860258" y="425385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9" name="object 7889"/>
            <p:cNvSpPr/>
            <p:nvPr/>
          </p:nvSpPr>
          <p:spPr>
            <a:xfrm>
              <a:off x="5861272" y="42536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0" name="object 7890"/>
            <p:cNvSpPr/>
            <p:nvPr/>
          </p:nvSpPr>
          <p:spPr>
            <a:xfrm>
              <a:off x="5861398" y="42535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1" name="object 7891"/>
            <p:cNvSpPr/>
            <p:nvPr/>
          </p:nvSpPr>
          <p:spPr>
            <a:xfrm>
              <a:off x="5861525" y="42534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2" name="object 7892"/>
            <p:cNvSpPr/>
            <p:nvPr/>
          </p:nvSpPr>
          <p:spPr>
            <a:xfrm>
              <a:off x="586165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3" name="object 7893"/>
            <p:cNvSpPr/>
            <p:nvPr/>
          </p:nvSpPr>
          <p:spPr>
            <a:xfrm>
              <a:off x="5863553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4" name="object 7894"/>
            <p:cNvSpPr/>
            <p:nvPr/>
          </p:nvSpPr>
          <p:spPr>
            <a:xfrm>
              <a:off x="5863680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5" name="object 7895"/>
            <p:cNvSpPr/>
            <p:nvPr/>
          </p:nvSpPr>
          <p:spPr>
            <a:xfrm>
              <a:off x="5863806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6" name="object 7896"/>
            <p:cNvSpPr/>
            <p:nvPr/>
          </p:nvSpPr>
          <p:spPr>
            <a:xfrm>
              <a:off x="5863806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7" name="object 7897"/>
            <p:cNvSpPr/>
            <p:nvPr/>
          </p:nvSpPr>
          <p:spPr>
            <a:xfrm>
              <a:off x="5863933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8" name="object 7898"/>
            <p:cNvSpPr/>
            <p:nvPr/>
          </p:nvSpPr>
          <p:spPr>
            <a:xfrm>
              <a:off x="5863933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9" name="object 7899"/>
            <p:cNvSpPr/>
            <p:nvPr/>
          </p:nvSpPr>
          <p:spPr>
            <a:xfrm>
              <a:off x="5864060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0" name="object 7900"/>
            <p:cNvSpPr/>
            <p:nvPr/>
          </p:nvSpPr>
          <p:spPr>
            <a:xfrm>
              <a:off x="5864187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1" name="object 7901"/>
            <p:cNvSpPr/>
            <p:nvPr/>
          </p:nvSpPr>
          <p:spPr>
            <a:xfrm>
              <a:off x="5866341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2" name="object 7902"/>
            <p:cNvSpPr/>
            <p:nvPr/>
          </p:nvSpPr>
          <p:spPr>
            <a:xfrm>
              <a:off x="5866468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3" name="object 7903"/>
            <p:cNvSpPr/>
            <p:nvPr/>
          </p:nvSpPr>
          <p:spPr>
            <a:xfrm>
              <a:off x="586646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4" name="object 7904"/>
            <p:cNvSpPr/>
            <p:nvPr/>
          </p:nvSpPr>
          <p:spPr>
            <a:xfrm>
              <a:off x="5866594" y="425295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8"/>
                  </a:moveTo>
                  <a:lnTo>
                    <a:pt x="887" y="46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5" name="object 7905"/>
            <p:cNvSpPr/>
            <p:nvPr/>
          </p:nvSpPr>
          <p:spPr>
            <a:xfrm>
              <a:off x="5866594" y="42533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6" name="object 7906"/>
            <p:cNvSpPr/>
            <p:nvPr/>
          </p:nvSpPr>
          <p:spPr>
            <a:xfrm>
              <a:off x="5866721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7" name="object 7907"/>
            <p:cNvSpPr/>
            <p:nvPr/>
          </p:nvSpPr>
          <p:spPr>
            <a:xfrm>
              <a:off x="586684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8" name="object 7908"/>
            <p:cNvSpPr/>
            <p:nvPr/>
          </p:nvSpPr>
          <p:spPr>
            <a:xfrm>
              <a:off x="5869129" y="425296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2"/>
                  </a:moveTo>
                  <a:lnTo>
                    <a:pt x="887" y="46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9" name="object 7909"/>
            <p:cNvSpPr/>
            <p:nvPr/>
          </p:nvSpPr>
          <p:spPr>
            <a:xfrm>
              <a:off x="5869256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0" name="object 7910"/>
            <p:cNvSpPr/>
            <p:nvPr/>
          </p:nvSpPr>
          <p:spPr>
            <a:xfrm>
              <a:off x="5869256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1" name="object 7911"/>
            <p:cNvSpPr/>
            <p:nvPr/>
          </p:nvSpPr>
          <p:spPr>
            <a:xfrm>
              <a:off x="5869382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2" name="object 7912"/>
            <p:cNvSpPr/>
            <p:nvPr/>
          </p:nvSpPr>
          <p:spPr>
            <a:xfrm>
              <a:off x="586950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3" name="object 7913"/>
            <p:cNvSpPr/>
            <p:nvPr/>
          </p:nvSpPr>
          <p:spPr>
            <a:xfrm>
              <a:off x="587141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4" name="object 7914"/>
            <p:cNvSpPr/>
            <p:nvPr/>
          </p:nvSpPr>
          <p:spPr>
            <a:xfrm>
              <a:off x="587166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5" name="object 7915"/>
            <p:cNvSpPr/>
            <p:nvPr/>
          </p:nvSpPr>
          <p:spPr>
            <a:xfrm>
              <a:off x="5871664" y="42535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6" name="object 7916"/>
            <p:cNvSpPr/>
            <p:nvPr/>
          </p:nvSpPr>
          <p:spPr>
            <a:xfrm>
              <a:off x="5871790" y="425249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96"/>
                  </a:moveTo>
                  <a:lnTo>
                    <a:pt x="887" y="69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7" name="object 7917"/>
            <p:cNvSpPr/>
            <p:nvPr/>
          </p:nvSpPr>
          <p:spPr>
            <a:xfrm>
              <a:off x="5871917" y="4251599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45"/>
                  </a:moveTo>
                  <a:lnTo>
                    <a:pt x="887" y="114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8" name="object 7918"/>
            <p:cNvSpPr/>
            <p:nvPr/>
          </p:nvSpPr>
          <p:spPr>
            <a:xfrm>
              <a:off x="587217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9" name="object 7919"/>
            <p:cNvSpPr/>
            <p:nvPr/>
          </p:nvSpPr>
          <p:spPr>
            <a:xfrm>
              <a:off x="5874198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0" name="object 7920"/>
            <p:cNvSpPr/>
            <p:nvPr/>
          </p:nvSpPr>
          <p:spPr>
            <a:xfrm>
              <a:off x="5874325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1" name="object 7921"/>
            <p:cNvSpPr/>
            <p:nvPr/>
          </p:nvSpPr>
          <p:spPr>
            <a:xfrm>
              <a:off x="5874452" y="42535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2" name="object 7922"/>
            <p:cNvSpPr/>
            <p:nvPr/>
          </p:nvSpPr>
          <p:spPr>
            <a:xfrm>
              <a:off x="5874578" y="42533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3" name="object 7923"/>
            <p:cNvSpPr/>
            <p:nvPr/>
          </p:nvSpPr>
          <p:spPr>
            <a:xfrm>
              <a:off x="5874705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4" name="object 7924"/>
            <p:cNvSpPr/>
            <p:nvPr/>
          </p:nvSpPr>
          <p:spPr>
            <a:xfrm>
              <a:off x="5875972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5" name="object 7925"/>
            <p:cNvSpPr/>
            <p:nvPr/>
          </p:nvSpPr>
          <p:spPr>
            <a:xfrm>
              <a:off x="5877113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6" name="object 7926"/>
            <p:cNvSpPr/>
            <p:nvPr/>
          </p:nvSpPr>
          <p:spPr>
            <a:xfrm>
              <a:off x="5877113" y="425315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7" name="object 7927"/>
            <p:cNvSpPr/>
            <p:nvPr/>
          </p:nvSpPr>
          <p:spPr>
            <a:xfrm>
              <a:off x="5877240" y="4250903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93"/>
                  </a:moveTo>
                  <a:lnTo>
                    <a:pt x="887" y="149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8" name="object 7928"/>
            <p:cNvSpPr/>
            <p:nvPr/>
          </p:nvSpPr>
          <p:spPr>
            <a:xfrm>
              <a:off x="587952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9" name="object 7929"/>
            <p:cNvSpPr/>
            <p:nvPr/>
          </p:nvSpPr>
          <p:spPr>
            <a:xfrm>
              <a:off x="5879647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0" name="object 7930"/>
            <p:cNvSpPr/>
            <p:nvPr/>
          </p:nvSpPr>
          <p:spPr>
            <a:xfrm>
              <a:off x="5879774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1" name="object 7931"/>
            <p:cNvSpPr/>
            <p:nvPr/>
          </p:nvSpPr>
          <p:spPr>
            <a:xfrm>
              <a:off x="5879901" y="425310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2" name="object 7932"/>
            <p:cNvSpPr/>
            <p:nvPr/>
          </p:nvSpPr>
          <p:spPr>
            <a:xfrm>
              <a:off x="5880028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3" name="object 7933"/>
            <p:cNvSpPr/>
            <p:nvPr/>
          </p:nvSpPr>
          <p:spPr>
            <a:xfrm>
              <a:off x="5880028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4" name="object 7934"/>
            <p:cNvSpPr/>
            <p:nvPr/>
          </p:nvSpPr>
          <p:spPr>
            <a:xfrm>
              <a:off x="5882309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5" name="object 7935"/>
            <p:cNvSpPr/>
            <p:nvPr/>
          </p:nvSpPr>
          <p:spPr>
            <a:xfrm>
              <a:off x="5882309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6" name="object 7936"/>
            <p:cNvSpPr/>
            <p:nvPr/>
          </p:nvSpPr>
          <p:spPr>
            <a:xfrm>
              <a:off x="5882436" y="42536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7" name="object 7937"/>
            <p:cNvSpPr/>
            <p:nvPr/>
          </p:nvSpPr>
          <p:spPr>
            <a:xfrm>
              <a:off x="5882436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8" name="object 7938"/>
            <p:cNvSpPr/>
            <p:nvPr/>
          </p:nvSpPr>
          <p:spPr>
            <a:xfrm>
              <a:off x="5882562" y="425323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9" name="object 7939"/>
            <p:cNvSpPr/>
            <p:nvPr/>
          </p:nvSpPr>
          <p:spPr>
            <a:xfrm>
              <a:off x="5882689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0" name="object 7940"/>
            <p:cNvSpPr/>
            <p:nvPr/>
          </p:nvSpPr>
          <p:spPr>
            <a:xfrm>
              <a:off x="5883830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1" name="object 7941"/>
            <p:cNvSpPr/>
            <p:nvPr/>
          </p:nvSpPr>
          <p:spPr>
            <a:xfrm>
              <a:off x="5884970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2" name="object 7942"/>
            <p:cNvSpPr/>
            <p:nvPr/>
          </p:nvSpPr>
          <p:spPr>
            <a:xfrm>
              <a:off x="5885097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3" name="object 7943"/>
            <p:cNvSpPr/>
            <p:nvPr/>
          </p:nvSpPr>
          <p:spPr>
            <a:xfrm>
              <a:off x="5885223" y="42534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4" name="object 7944"/>
            <p:cNvSpPr/>
            <p:nvPr/>
          </p:nvSpPr>
          <p:spPr>
            <a:xfrm>
              <a:off x="5885350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5" name="object 7945"/>
            <p:cNvSpPr/>
            <p:nvPr/>
          </p:nvSpPr>
          <p:spPr>
            <a:xfrm>
              <a:off x="588535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6" name="object 7946"/>
            <p:cNvSpPr/>
            <p:nvPr/>
          </p:nvSpPr>
          <p:spPr>
            <a:xfrm>
              <a:off x="588712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7" name="object 7947"/>
            <p:cNvSpPr/>
            <p:nvPr/>
          </p:nvSpPr>
          <p:spPr>
            <a:xfrm>
              <a:off x="5887505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8" name="object 7948"/>
            <p:cNvSpPr/>
            <p:nvPr/>
          </p:nvSpPr>
          <p:spPr>
            <a:xfrm>
              <a:off x="5887631" y="425319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9" name="object 7949"/>
            <p:cNvSpPr/>
            <p:nvPr/>
          </p:nvSpPr>
          <p:spPr>
            <a:xfrm>
              <a:off x="5887758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0" name="object 7950"/>
            <p:cNvSpPr/>
            <p:nvPr/>
          </p:nvSpPr>
          <p:spPr>
            <a:xfrm>
              <a:off x="5887885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1" name="object 7951"/>
            <p:cNvSpPr/>
            <p:nvPr/>
          </p:nvSpPr>
          <p:spPr>
            <a:xfrm>
              <a:off x="588801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2" name="object 7952"/>
            <p:cNvSpPr/>
            <p:nvPr/>
          </p:nvSpPr>
          <p:spPr>
            <a:xfrm>
              <a:off x="589016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3" name="object 7953"/>
            <p:cNvSpPr/>
            <p:nvPr/>
          </p:nvSpPr>
          <p:spPr>
            <a:xfrm>
              <a:off x="5890293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4" name="object 7954"/>
            <p:cNvSpPr/>
            <p:nvPr/>
          </p:nvSpPr>
          <p:spPr>
            <a:xfrm>
              <a:off x="5890420" y="42535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5" name="object 7955"/>
            <p:cNvSpPr/>
            <p:nvPr/>
          </p:nvSpPr>
          <p:spPr>
            <a:xfrm>
              <a:off x="5890546" y="42535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6" name="object 7956"/>
            <p:cNvSpPr/>
            <p:nvPr/>
          </p:nvSpPr>
          <p:spPr>
            <a:xfrm>
              <a:off x="589282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7" name="object 7957"/>
            <p:cNvSpPr/>
            <p:nvPr/>
          </p:nvSpPr>
          <p:spPr>
            <a:xfrm>
              <a:off x="5892827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8" name="object 7958"/>
            <p:cNvSpPr/>
            <p:nvPr/>
          </p:nvSpPr>
          <p:spPr>
            <a:xfrm>
              <a:off x="5892954" y="42534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9" name="object 7959"/>
            <p:cNvSpPr/>
            <p:nvPr/>
          </p:nvSpPr>
          <p:spPr>
            <a:xfrm>
              <a:off x="589295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0" name="object 7960"/>
            <p:cNvSpPr/>
            <p:nvPr/>
          </p:nvSpPr>
          <p:spPr>
            <a:xfrm>
              <a:off x="5893081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1" name="object 7961"/>
            <p:cNvSpPr/>
            <p:nvPr/>
          </p:nvSpPr>
          <p:spPr>
            <a:xfrm>
              <a:off x="5893081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2" name="object 7962"/>
            <p:cNvSpPr/>
            <p:nvPr/>
          </p:nvSpPr>
          <p:spPr>
            <a:xfrm>
              <a:off x="589333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3" name="object 7963"/>
            <p:cNvSpPr/>
            <p:nvPr/>
          </p:nvSpPr>
          <p:spPr>
            <a:xfrm>
              <a:off x="5895235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4" name="object 7964"/>
            <p:cNvSpPr/>
            <p:nvPr/>
          </p:nvSpPr>
          <p:spPr>
            <a:xfrm>
              <a:off x="589536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5" name="object 7965"/>
            <p:cNvSpPr/>
            <p:nvPr/>
          </p:nvSpPr>
          <p:spPr>
            <a:xfrm>
              <a:off x="5895489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6" name="object 7966"/>
            <p:cNvSpPr/>
            <p:nvPr/>
          </p:nvSpPr>
          <p:spPr>
            <a:xfrm>
              <a:off x="5895615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7" name="object 7967"/>
            <p:cNvSpPr/>
            <p:nvPr/>
          </p:nvSpPr>
          <p:spPr>
            <a:xfrm>
              <a:off x="5895742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8" name="object 7968"/>
            <p:cNvSpPr/>
            <p:nvPr/>
          </p:nvSpPr>
          <p:spPr>
            <a:xfrm>
              <a:off x="589574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9" name="object 7969"/>
            <p:cNvSpPr/>
            <p:nvPr/>
          </p:nvSpPr>
          <p:spPr>
            <a:xfrm>
              <a:off x="5895869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0" name="object 7970"/>
            <p:cNvSpPr/>
            <p:nvPr/>
          </p:nvSpPr>
          <p:spPr>
            <a:xfrm>
              <a:off x="589688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1" name="object 7971"/>
            <p:cNvSpPr/>
            <p:nvPr/>
          </p:nvSpPr>
          <p:spPr>
            <a:xfrm>
              <a:off x="589789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2" name="object 7972"/>
            <p:cNvSpPr/>
            <p:nvPr/>
          </p:nvSpPr>
          <p:spPr>
            <a:xfrm>
              <a:off x="5898023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3" name="object 7973"/>
            <p:cNvSpPr/>
            <p:nvPr/>
          </p:nvSpPr>
          <p:spPr>
            <a:xfrm>
              <a:off x="5898023" y="42535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4" name="object 7974"/>
            <p:cNvSpPr/>
            <p:nvPr/>
          </p:nvSpPr>
          <p:spPr>
            <a:xfrm>
              <a:off x="5898150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5" name="object 7975"/>
            <p:cNvSpPr/>
            <p:nvPr/>
          </p:nvSpPr>
          <p:spPr>
            <a:xfrm>
              <a:off x="5898276" y="42535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6" name="object 7976"/>
            <p:cNvSpPr/>
            <p:nvPr/>
          </p:nvSpPr>
          <p:spPr>
            <a:xfrm>
              <a:off x="5898403" y="42536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7" name="object 7977"/>
            <p:cNvSpPr/>
            <p:nvPr/>
          </p:nvSpPr>
          <p:spPr>
            <a:xfrm>
              <a:off x="589853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8" name="object 7978"/>
            <p:cNvSpPr/>
            <p:nvPr/>
          </p:nvSpPr>
          <p:spPr>
            <a:xfrm>
              <a:off x="589878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9" name="object 7979"/>
            <p:cNvSpPr/>
            <p:nvPr/>
          </p:nvSpPr>
          <p:spPr>
            <a:xfrm>
              <a:off x="590043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0" name="object 7980"/>
            <p:cNvSpPr/>
            <p:nvPr/>
          </p:nvSpPr>
          <p:spPr>
            <a:xfrm>
              <a:off x="5900558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1" name="object 7981"/>
            <p:cNvSpPr/>
            <p:nvPr/>
          </p:nvSpPr>
          <p:spPr>
            <a:xfrm>
              <a:off x="5900684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2" name="object 7982"/>
            <p:cNvSpPr/>
            <p:nvPr/>
          </p:nvSpPr>
          <p:spPr>
            <a:xfrm>
              <a:off x="590081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3" name="object 7983"/>
            <p:cNvSpPr/>
            <p:nvPr/>
          </p:nvSpPr>
          <p:spPr>
            <a:xfrm>
              <a:off x="5900811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4" name="object 7984"/>
            <p:cNvSpPr/>
            <p:nvPr/>
          </p:nvSpPr>
          <p:spPr>
            <a:xfrm>
              <a:off x="5900938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5" name="object 7985"/>
            <p:cNvSpPr/>
            <p:nvPr/>
          </p:nvSpPr>
          <p:spPr>
            <a:xfrm>
              <a:off x="5900051" y="425387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6" name="object 7986"/>
            <p:cNvSpPr/>
            <p:nvPr/>
          </p:nvSpPr>
          <p:spPr>
            <a:xfrm>
              <a:off x="5903092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7" name="object 7987"/>
            <p:cNvSpPr/>
            <p:nvPr/>
          </p:nvSpPr>
          <p:spPr>
            <a:xfrm>
              <a:off x="5903219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8" name="object 7988"/>
            <p:cNvSpPr/>
            <p:nvPr/>
          </p:nvSpPr>
          <p:spPr>
            <a:xfrm>
              <a:off x="590334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9" name="object 7989"/>
            <p:cNvSpPr/>
            <p:nvPr/>
          </p:nvSpPr>
          <p:spPr>
            <a:xfrm>
              <a:off x="5903346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0" name="object 7990"/>
            <p:cNvSpPr/>
            <p:nvPr/>
          </p:nvSpPr>
          <p:spPr>
            <a:xfrm>
              <a:off x="5903473" y="42534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1" name="object 7991"/>
            <p:cNvSpPr/>
            <p:nvPr/>
          </p:nvSpPr>
          <p:spPr>
            <a:xfrm>
              <a:off x="5903599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2" name="object 7992"/>
            <p:cNvSpPr/>
            <p:nvPr/>
          </p:nvSpPr>
          <p:spPr>
            <a:xfrm>
              <a:off x="5903726" y="42534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3" name="object 7993"/>
            <p:cNvSpPr/>
            <p:nvPr/>
          </p:nvSpPr>
          <p:spPr>
            <a:xfrm>
              <a:off x="5905754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4" name="object 7994"/>
            <p:cNvSpPr/>
            <p:nvPr/>
          </p:nvSpPr>
          <p:spPr>
            <a:xfrm>
              <a:off x="5905880" y="42533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5" name="object 7995"/>
            <p:cNvSpPr/>
            <p:nvPr/>
          </p:nvSpPr>
          <p:spPr>
            <a:xfrm>
              <a:off x="5906007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6" name="object 7996"/>
            <p:cNvSpPr/>
            <p:nvPr/>
          </p:nvSpPr>
          <p:spPr>
            <a:xfrm>
              <a:off x="5906134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7" name="object 7997"/>
            <p:cNvSpPr/>
            <p:nvPr/>
          </p:nvSpPr>
          <p:spPr>
            <a:xfrm>
              <a:off x="5906260" y="425221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35"/>
                  </a:moveTo>
                  <a:lnTo>
                    <a:pt x="887" y="83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8" name="object 7998"/>
            <p:cNvSpPr/>
            <p:nvPr/>
          </p:nvSpPr>
          <p:spPr>
            <a:xfrm>
              <a:off x="590828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9" name="object 7999"/>
            <p:cNvSpPr/>
            <p:nvPr/>
          </p:nvSpPr>
          <p:spPr>
            <a:xfrm>
              <a:off x="5908542" y="425323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0" name="object 8000"/>
            <p:cNvSpPr/>
            <p:nvPr/>
          </p:nvSpPr>
          <p:spPr>
            <a:xfrm>
              <a:off x="5908668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1" name="object 8001"/>
            <p:cNvSpPr/>
            <p:nvPr/>
          </p:nvSpPr>
          <p:spPr>
            <a:xfrm>
              <a:off x="5908795" y="42533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2" name="object 8002"/>
            <p:cNvSpPr/>
            <p:nvPr/>
          </p:nvSpPr>
          <p:spPr>
            <a:xfrm>
              <a:off x="5908922" y="42534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3" name="object 8003"/>
            <p:cNvSpPr/>
            <p:nvPr/>
          </p:nvSpPr>
          <p:spPr>
            <a:xfrm>
              <a:off x="5908922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4" name="object 8004"/>
            <p:cNvSpPr/>
            <p:nvPr/>
          </p:nvSpPr>
          <p:spPr>
            <a:xfrm>
              <a:off x="5910949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5" name="object 8005"/>
            <p:cNvSpPr/>
            <p:nvPr/>
          </p:nvSpPr>
          <p:spPr>
            <a:xfrm>
              <a:off x="5911076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6" name="object 8006"/>
            <p:cNvSpPr/>
            <p:nvPr/>
          </p:nvSpPr>
          <p:spPr>
            <a:xfrm>
              <a:off x="5911203" y="42536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7" name="object 8007"/>
            <p:cNvSpPr/>
            <p:nvPr/>
          </p:nvSpPr>
          <p:spPr>
            <a:xfrm>
              <a:off x="5911330" y="4251143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73"/>
                  </a:moveTo>
                  <a:lnTo>
                    <a:pt x="887" y="137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8" name="object 8008"/>
            <p:cNvSpPr/>
            <p:nvPr/>
          </p:nvSpPr>
          <p:spPr>
            <a:xfrm>
              <a:off x="5911330" y="42536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9" name="object 8009"/>
            <p:cNvSpPr/>
            <p:nvPr/>
          </p:nvSpPr>
          <p:spPr>
            <a:xfrm>
              <a:off x="5911456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0" name="object 8010"/>
            <p:cNvSpPr/>
            <p:nvPr/>
          </p:nvSpPr>
          <p:spPr>
            <a:xfrm>
              <a:off x="5911583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1" name="object 8011"/>
            <p:cNvSpPr/>
            <p:nvPr/>
          </p:nvSpPr>
          <p:spPr>
            <a:xfrm>
              <a:off x="591373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2" name="object 8012"/>
            <p:cNvSpPr/>
            <p:nvPr/>
          </p:nvSpPr>
          <p:spPr>
            <a:xfrm>
              <a:off x="5913864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3" name="object 8013"/>
            <p:cNvSpPr/>
            <p:nvPr/>
          </p:nvSpPr>
          <p:spPr>
            <a:xfrm>
              <a:off x="5913991" y="425318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4" name="object 8014"/>
            <p:cNvSpPr/>
            <p:nvPr/>
          </p:nvSpPr>
          <p:spPr>
            <a:xfrm>
              <a:off x="5914118" y="42534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5" name="object 8015"/>
            <p:cNvSpPr/>
            <p:nvPr/>
          </p:nvSpPr>
          <p:spPr>
            <a:xfrm>
              <a:off x="5914118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6" name="object 8016"/>
            <p:cNvSpPr/>
            <p:nvPr/>
          </p:nvSpPr>
          <p:spPr>
            <a:xfrm>
              <a:off x="591424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7" name="object 8017"/>
            <p:cNvSpPr/>
            <p:nvPr/>
          </p:nvSpPr>
          <p:spPr>
            <a:xfrm>
              <a:off x="591627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8" name="object 8018"/>
            <p:cNvSpPr/>
            <p:nvPr/>
          </p:nvSpPr>
          <p:spPr>
            <a:xfrm>
              <a:off x="5916526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9" name="object 8019"/>
            <p:cNvSpPr/>
            <p:nvPr/>
          </p:nvSpPr>
          <p:spPr>
            <a:xfrm>
              <a:off x="5916526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0" name="object 8020"/>
            <p:cNvSpPr/>
            <p:nvPr/>
          </p:nvSpPr>
          <p:spPr>
            <a:xfrm>
              <a:off x="5916652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1" name="object 8021"/>
            <p:cNvSpPr/>
            <p:nvPr/>
          </p:nvSpPr>
          <p:spPr>
            <a:xfrm>
              <a:off x="5916779" y="4248573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31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2" name="object 8022"/>
            <p:cNvSpPr/>
            <p:nvPr/>
          </p:nvSpPr>
          <p:spPr>
            <a:xfrm>
              <a:off x="591893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3" name="object 8023"/>
            <p:cNvSpPr/>
            <p:nvPr/>
          </p:nvSpPr>
          <p:spPr>
            <a:xfrm>
              <a:off x="591906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4" name="object 8024"/>
            <p:cNvSpPr/>
            <p:nvPr/>
          </p:nvSpPr>
          <p:spPr>
            <a:xfrm>
              <a:off x="5919187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5" name="object 8025"/>
            <p:cNvSpPr/>
            <p:nvPr/>
          </p:nvSpPr>
          <p:spPr>
            <a:xfrm>
              <a:off x="5919187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6" name="object 8026"/>
            <p:cNvSpPr/>
            <p:nvPr/>
          </p:nvSpPr>
          <p:spPr>
            <a:xfrm>
              <a:off x="5919314" y="42535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7" name="object 8027"/>
            <p:cNvSpPr/>
            <p:nvPr/>
          </p:nvSpPr>
          <p:spPr>
            <a:xfrm>
              <a:off x="5919314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8" name="object 8028"/>
            <p:cNvSpPr/>
            <p:nvPr/>
          </p:nvSpPr>
          <p:spPr>
            <a:xfrm>
              <a:off x="5919440" y="425268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01"/>
                  </a:moveTo>
                  <a:lnTo>
                    <a:pt x="887" y="6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9" name="object 8029"/>
            <p:cNvSpPr/>
            <p:nvPr/>
          </p:nvSpPr>
          <p:spPr>
            <a:xfrm>
              <a:off x="591956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0" name="object 8030"/>
            <p:cNvSpPr/>
            <p:nvPr/>
          </p:nvSpPr>
          <p:spPr>
            <a:xfrm>
              <a:off x="592058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1" name="object 8031"/>
            <p:cNvSpPr/>
            <p:nvPr/>
          </p:nvSpPr>
          <p:spPr>
            <a:xfrm>
              <a:off x="592159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2" name="object 8032"/>
            <p:cNvSpPr/>
            <p:nvPr/>
          </p:nvSpPr>
          <p:spPr>
            <a:xfrm>
              <a:off x="5920834" y="425387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3" name="object 8033"/>
            <p:cNvSpPr/>
            <p:nvPr/>
          </p:nvSpPr>
          <p:spPr>
            <a:xfrm>
              <a:off x="5921848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4" name="object 8034"/>
            <p:cNvSpPr/>
            <p:nvPr/>
          </p:nvSpPr>
          <p:spPr>
            <a:xfrm>
              <a:off x="5921975" y="425272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82"/>
                  </a:moveTo>
                  <a:lnTo>
                    <a:pt x="887" y="5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5" name="object 8035"/>
            <p:cNvSpPr/>
            <p:nvPr/>
          </p:nvSpPr>
          <p:spPr>
            <a:xfrm>
              <a:off x="5922102" y="4251308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291"/>
                  </a:moveTo>
                  <a:lnTo>
                    <a:pt x="887" y="129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6" name="object 8036"/>
            <p:cNvSpPr/>
            <p:nvPr/>
          </p:nvSpPr>
          <p:spPr>
            <a:xfrm>
              <a:off x="5922228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7" name="object 8037"/>
            <p:cNvSpPr/>
            <p:nvPr/>
          </p:nvSpPr>
          <p:spPr>
            <a:xfrm>
              <a:off x="5924383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8" name="object 8038"/>
            <p:cNvSpPr/>
            <p:nvPr/>
          </p:nvSpPr>
          <p:spPr>
            <a:xfrm>
              <a:off x="5924509" y="42535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9" name="object 8039"/>
            <p:cNvSpPr/>
            <p:nvPr/>
          </p:nvSpPr>
          <p:spPr>
            <a:xfrm>
              <a:off x="5924636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0" name="object 8040"/>
            <p:cNvSpPr/>
            <p:nvPr/>
          </p:nvSpPr>
          <p:spPr>
            <a:xfrm>
              <a:off x="5924763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1" name="object 8041"/>
            <p:cNvSpPr/>
            <p:nvPr/>
          </p:nvSpPr>
          <p:spPr>
            <a:xfrm>
              <a:off x="5924763" y="42533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2" name="object 8042"/>
            <p:cNvSpPr/>
            <p:nvPr/>
          </p:nvSpPr>
          <p:spPr>
            <a:xfrm>
              <a:off x="592489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3" name="object 8043"/>
            <p:cNvSpPr/>
            <p:nvPr/>
          </p:nvSpPr>
          <p:spPr>
            <a:xfrm>
              <a:off x="5926157" y="425385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4" name="object 8044"/>
            <p:cNvSpPr/>
            <p:nvPr/>
          </p:nvSpPr>
          <p:spPr>
            <a:xfrm>
              <a:off x="5927171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5" name="object 8045"/>
            <p:cNvSpPr/>
            <p:nvPr/>
          </p:nvSpPr>
          <p:spPr>
            <a:xfrm>
              <a:off x="5927298" y="42534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6" name="object 8046"/>
            <p:cNvSpPr/>
            <p:nvPr/>
          </p:nvSpPr>
          <p:spPr>
            <a:xfrm>
              <a:off x="5927424" y="42533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7" name="object 8047"/>
            <p:cNvSpPr/>
            <p:nvPr/>
          </p:nvSpPr>
          <p:spPr>
            <a:xfrm>
              <a:off x="5927551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8" name="object 8048"/>
            <p:cNvSpPr/>
            <p:nvPr/>
          </p:nvSpPr>
          <p:spPr>
            <a:xfrm>
              <a:off x="592843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9" name="object 8049"/>
            <p:cNvSpPr/>
            <p:nvPr/>
          </p:nvSpPr>
          <p:spPr>
            <a:xfrm>
              <a:off x="5929578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0" name="object 8050"/>
            <p:cNvSpPr/>
            <p:nvPr/>
          </p:nvSpPr>
          <p:spPr>
            <a:xfrm>
              <a:off x="5929705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1" name="object 8051"/>
            <p:cNvSpPr/>
            <p:nvPr/>
          </p:nvSpPr>
          <p:spPr>
            <a:xfrm>
              <a:off x="5929705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2" name="object 8052"/>
            <p:cNvSpPr/>
            <p:nvPr/>
          </p:nvSpPr>
          <p:spPr>
            <a:xfrm>
              <a:off x="5929832" y="4250535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77"/>
                  </a:moveTo>
                  <a:lnTo>
                    <a:pt x="887" y="1677"/>
                  </a:lnTo>
                </a:path>
              </a:pathLst>
            </a:custGeom>
            <a:ln w="3354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3" name="object 8053"/>
            <p:cNvSpPr/>
            <p:nvPr/>
          </p:nvSpPr>
          <p:spPr>
            <a:xfrm>
              <a:off x="592995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4" name="object 8054"/>
            <p:cNvSpPr/>
            <p:nvPr/>
          </p:nvSpPr>
          <p:spPr>
            <a:xfrm>
              <a:off x="5929959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5" name="object 8055"/>
            <p:cNvSpPr/>
            <p:nvPr/>
          </p:nvSpPr>
          <p:spPr>
            <a:xfrm>
              <a:off x="593021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6" name="object 8056"/>
            <p:cNvSpPr/>
            <p:nvPr/>
          </p:nvSpPr>
          <p:spPr>
            <a:xfrm>
              <a:off x="593211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7" name="object 8057"/>
            <p:cNvSpPr/>
            <p:nvPr/>
          </p:nvSpPr>
          <p:spPr>
            <a:xfrm>
              <a:off x="5932367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8" name="object 8058"/>
            <p:cNvSpPr/>
            <p:nvPr/>
          </p:nvSpPr>
          <p:spPr>
            <a:xfrm>
              <a:off x="5932493" y="425235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65"/>
                  </a:moveTo>
                  <a:lnTo>
                    <a:pt x="887" y="76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9" name="object 8059"/>
            <p:cNvSpPr/>
            <p:nvPr/>
          </p:nvSpPr>
          <p:spPr>
            <a:xfrm>
              <a:off x="5932620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0" name="object 8060"/>
            <p:cNvSpPr/>
            <p:nvPr/>
          </p:nvSpPr>
          <p:spPr>
            <a:xfrm>
              <a:off x="593274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1" name="object 8061"/>
            <p:cNvSpPr/>
            <p:nvPr/>
          </p:nvSpPr>
          <p:spPr>
            <a:xfrm>
              <a:off x="593464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2" name="object 8062"/>
            <p:cNvSpPr/>
            <p:nvPr/>
          </p:nvSpPr>
          <p:spPr>
            <a:xfrm>
              <a:off x="5934775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3" name="object 8063"/>
            <p:cNvSpPr/>
            <p:nvPr/>
          </p:nvSpPr>
          <p:spPr>
            <a:xfrm>
              <a:off x="5935028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4" name="object 8064"/>
            <p:cNvSpPr/>
            <p:nvPr/>
          </p:nvSpPr>
          <p:spPr>
            <a:xfrm>
              <a:off x="5935028" y="425297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55"/>
                  </a:moveTo>
                  <a:lnTo>
                    <a:pt x="887" y="45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5" name="object 8065"/>
            <p:cNvSpPr/>
            <p:nvPr/>
          </p:nvSpPr>
          <p:spPr>
            <a:xfrm>
              <a:off x="5935155" y="4249687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20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6" name="object 8066"/>
            <p:cNvSpPr/>
            <p:nvPr/>
          </p:nvSpPr>
          <p:spPr>
            <a:xfrm>
              <a:off x="5935282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7" name="object 8067"/>
            <p:cNvSpPr/>
            <p:nvPr/>
          </p:nvSpPr>
          <p:spPr>
            <a:xfrm>
              <a:off x="5936295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8" name="object 8068"/>
            <p:cNvSpPr/>
            <p:nvPr/>
          </p:nvSpPr>
          <p:spPr>
            <a:xfrm>
              <a:off x="593730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9" name="object 8069"/>
            <p:cNvSpPr/>
            <p:nvPr/>
          </p:nvSpPr>
          <p:spPr>
            <a:xfrm>
              <a:off x="5937436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0" name="object 8070"/>
            <p:cNvSpPr/>
            <p:nvPr/>
          </p:nvSpPr>
          <p:spPr>
            <a:xfrm>
              <a:off x="5937436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1" name="object 8071"/>
            <p:cNvSpPr/>
            <p:nvPr/>
          </p:nvSpPr>
          <p:spPr>
            <a:xfrm>
              <a:off x="593756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2" name="object 8072"/>
            <p:cNvSpPr/>
            <p:nvPr/>
          </p:nvSpPr>
          <p:spPr>
            <a:xfrm>
              <a:off x="5937689" y="42535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3" name="object 8073"/>
            <p:cNvSpPr/>
            <p:nvPr/>
          </p:nvSpPr>
          <p:spPr>
            <a:xfrm>
              <a:off x="5937816" y="425295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8"/>
                  </a:moveTo>
                  <a:lnTo>
                    <a:pt x="887" y="46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4" name="object 8074"/>
            <p:cNvSpPr/>
            <p:nvPr/>
          </p:nvSpPr>
          <p:spPr>
            <a:xfrm>
              <a:off x="5937943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5" name="object 8075"/>
            <p:cNvSpPr/>
            <p:nvPr/>
          </p:nvSpPr>
          <p:spPr>
            <a:xfrm>
              <a:off x="593895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6" name="object 8076"/>
            <p:cNvSpPr/>
            <p:nvPr/>
          </p:nvSpPr>
          <p:spPr>
            <a:xfrm>
              <a:off x="5939083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7" name="object 8077"/>
            <p:cNvSpPr/>
            <p:nvPr/>
          </p:nvSpPr>
          <p:spPr>
            <a:xfrm>
              <a:off x="5940351" y="425234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72"/>
                  </a:moveTo>
                  <a:lnTo>
                    <a:pt x="887" y="77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8" name="object 8078"/>
            <p:cNvSpPr/>
            <p:nvPr/>
          </p:nvSpPr>
          <p:spPr>
            <a:xfrm>
              <a:off x="5940477" y="425244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21"/>
                  </a:moveTo>
                  <a:lnTo>
                    <a:pt x="887" y="72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9" name="object 8079"/>
            <p:cNvSpPr/>
            <p:nvPr/>
          </p:nvSpPr>
          <p:spPr>
            <a:xfrm>
              <a:off x="5940604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0" name="object 8080"/>
            <p:cNvSpPr/>
            <p:nvPr/>
          </p:nvSpPr>
          <p:spPr>
            <a:xfrm>
              <a:off x="594085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1" name="object 8081"/>
            <p:cNvSpPr/>
            <p:nvPr/>
          </p:nvSpPr>
          <p:spPr>
            <a:xfrm>
              <a:off x="5941998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2" name="object 8082"/>
            <p:cNvSpPr/>
            <p:nvPr/>
          </p:nvSpPr>
          <p:spPr>
            <a:xfrm>
              <a:off x="5941745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3" name="object 8083"/>
            <p:cNvSpPr/>
            <p:nvPr/>
          </p:nvSpPr>
          <p:spPr>
            <a:xfrm>
              <a:off x="5942758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4" name="object 8084"/>
            <p:cNvSpPr/>
            <p:nvPr/>
          </p:nvSpPr>
          <p:spPr>
            <a:xfrm>
              <a:off x="594288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5" name="object 8085"/>
            <p:cNvSpPr/>
            <p:nvPr/>
          </p:nvSpPr>
          <p:spPr>
            <a:xfrm>
              <a:off x="5943012" y="42535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6" name="object 8086"/>
            <p:cNvSpPr/>
            <p:nvPr/>
          </p:nvSpPr>
          <p:spPr>
            <a:xfrm>
              <a:off x="5943012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7" name="object 8087"/>
            <p:cNvSpPr/>
            <p:nvPr/>
          </p:nvSpPr>
          <p:spPr>
            <a:xfrm>
              <a:off x="5943138" y="42534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8" name="object 8088"/>
            <p:cNvSpPr/>
            <p:nvPr/>
          </p:nvSpPr>
          <p:spPr>
            <a:xfrm>
              <a:off x="594326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9" name="object 8089"/>
            <p:cNvSpPr/>
            <p:nvPr/>
          </p:nvSpPr>
          <p:spPr>
            <a:xfrm>
              <a:off x="5945293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0" name="object 8090"/>
            <p:cNvSpPr/>
            <p:nvPr/>
          </p:nvSpPr>
          <p:spPr>
            <a:xfrm>
              <a:off x="5945420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1" name="object 8091"/>
            <p:cNvSpPr/>
            <p:nvPr/>
          </p:nvSpPr>
          <p:spPr>
            <a:xfrm>
              <a:off x="5945546" y="425301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6"/>
                  </a:moveTo>
                  <a:lnTo>
                    <a:pt x="887" y="43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2" name="object 8092"/>
            <p:cNvSpPr/>
            <p:nvPr/>
          </p:nvSpPr>
          <p:spPr>
            <a:xfrm>
              <a:off x="5945546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3" name="object 8093"/>
            <p:cNvSpPr/>
            <p:nvPr/>
          </p:nvSpPr>
          <p:spPr>
            <a:xfrm>
              <a:off x="5945673" y="42536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4" name="object 8094"/>
            <p:cNvSpPr/>
            <p:nvPr/>
          </p:nvSpPr>
          <p:spPr>
            <a:xfrm>
              <a:off x="5945800" y="42533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5" name="object 8095"/>
            <p:cNvSpPr/>
            <p:nvPr/>
          </p:nvSpPr>
          <p:spPr>
            <a:xfrm>
              <a:off x="594592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6" name="object 8096"/>
            <p:cNvSpPr/>
            <p:nvPr/>
          </p:nvSpPr>
          <p:spPr>
            <a:xfrm>
              <a:off x="594618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7" name="object 8097"/>
            <p:cNvSpPr/>
            <p:nvPr/>
          </p:nvSpPr>
          <p:spPr>
            <a:xfrm>
              <a:off x="5947954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8" name="object 8098"/>
            <p:cNvSpPr/>
            <p:nvPr/>
          </p:nvSpPr>
          <p:spPr>
            <a:xfrm>
              <a:off x="5948208" y="42536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9" name="object 8099"/>
            <p:cNvSpPr/>
            <p:nvPr/>
          </p:nvSpPr>
          <p:spPr>
            <a:xfrm>
              <a:off x="5948335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0" name="object 8100"/>
            <p:cNvSpPr/>
            <p:nvPr/>
          </p:nvSpPr>
          <p:spPr>
            <a:xfrm>
              <a:off x="5948461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1" name="object 8101"/>
            <p:cNvSpPr/>
            <p:nvPr/>
          </p:nvSpPr>
          <p:spPr>
            <a:xfrm>
              <a:off x="5948461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2" name="object 8102"/>
            <p:cNvSpPr/>
            <p:nvPr/>
          </p:nvSpPr>
          <p:spPr>
            <a:xfrm>
              <a:off x="5950615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3" name="object 8103"/>
            <p:cNvSpPr/>
            <p:nvPr/>
          </p:nvSpPr>
          <p:spPr>
            <a:xfrm>
              <a:off x="595061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4" name="object 8104"/>
            <p:cNvSpPr/>
            <p:nvPr/>
          </p:nvSpPr>
          <p:spPr>
            <a:xfrm>
              <a:off x="5950742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5" name="object 8105"/>
            <p:cNvSpPr/>
            <p:nvPr/>
          </p:nvSpPr>
          <p:spPr>
            <a:xfrm>
              <a:off x="5950869" y="42533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6" name="object 8106"/>
            <p:cNvSpPr/>
            <p:nvPr/>
          </p:nvSpPr>
          <p:spPr>
            <a:xfrm>
              <a:off x="5949982" y="425385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7" name="object 8107"/>
            <p:cNvSpPr/>
            <p:nvPr/>
          </p:nvSpPr>
          <p:spPr>
            <a:xfrm>
              <a:off x="5951122" y="42536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8" name="object 8108"/>
            <p:cNvSpPr/>
            <p:nvPr/>
          </p:nvSpPr>
          <p:spPr>
            <a:xfrm>
              <a:off x="5953023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9" name="object 8109"/>
            <p:cNvSpPr/>
            <p:nvPr/>
          </p:nvSpPr>
          <p:spPr>
            <a:xfrm>
              <a:off x="595315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0" name="object 8110"/>
            <p:cNvSpPr/>
            <p:nvPr/>
          </p:nvSpPr>
          <p:spPr>
            <a:xfrm>
              <a:off x="5953404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1" name="object 8111"/>
            <p:cNvSpPr/>
            <p:nvPr/>
          </p:nvSpPr>
          <p:spPr>
            <a:xfrm>
              <a:off x="5953404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2" name="object 8112"/>
            <p:cNvSpPr/>
            <p:nvPr/>
          </p:nvSpPr>
          <p:spPr>
            <a:xfrm>
              <a:off x="5953530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3" name="object 8113"/>
            <p:cNvSpPr/>
            <p:nvPr/>
          </p:nvSpPr>
          <p:spPr>
            <a:xfrm>
              <a:off x="5953657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4" name="object 8114"/>
            <p:cNvSpPr/>
            <p:nvPr/>
          </p:nvSpPr>
          <p:spPr>
            <a:xfrm>
              <a:off x="5953657" y="42536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5" name="object 8115"/>
            <p:cNvSpPr/>
            <p:nvPr/>
          </p:nvSpPr>
          <p:spPr>
            <a:xfrm>
              <a:off x="5953784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6" name="object 8116"/>
            <p:cNvSpPr/>
            <p:nvPr/>
          </p:nvSpPr>
          <p:spPr>
            <a:xfrm>
              <a:off x="595391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7" name="object 8117"/>
            <p:cNvSpPr/>
            <p:nvPr/>
          </p:nvSpPr>
          <p:spPr>
            <a:xfrm>
              <a:off x="5953784" y="425387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8" name="object 8118"/>
            <p:cNvSpPr/>
            <p:nvPr/>
          </p:nvSpPr>
          <p:spPr>
            <a:xfrm>
              <a:off x="5955938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9" name="object 8119"/>
            <p:cNvSpPr/>
            <p:nvPr/>
          </p:nvSpPr>
          <p:spPr>
            <a:xfrm>
              <a:off x="5956065" y="42532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0" name="object 8120"/>
            <p:cNvSpPr/>
            <p:nvPr/>
          </p:nvSpPr>
          <p:spPr>
            <a:xfrm>
              <a:off x="5956192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1" name="object 8121"/>
            <p:cNvSpPr/>
            <p:nvPr/>
          </p:nvSpPr>
          <p:spPr>
            <a:xfrm>
              <a:off x="5956192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2" name="object 8122"/>
            <p:cNvSpPr/>
            <p:nvPr/>
          </p:nvSpPr>
          <p:spPr>
            <a:xfrm>
              <a:off x="5956318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3" name="object 8123"/>
            <p:cNvSpPr/>
            <p:nvPr/>
          </p:nvSpPr>
          <p:spPr>
            <a:xfrm>
              <a:off x="5956445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4" name="object 8124"/>
            <p:cNvSpPr/>
            <p:nvPr/>
          </p:nvSpPr>
          <p:spPr>
            <a:xfrm>
              <a:off x="595657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5" name="object 8125"/>
            <p:cNvSpPr/>
            <p:nvPr/>
          </p:nvSpPr>
          <p:spPr>
            <a:xfrm>
              <a:off x="5957332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6" name="object 8126"/>
            <p:cNvSpPr/>
            <p:nvPr/>
          </p:nvSpPr>
          <p:spPr>
            <a:xfrm>
              <a:off x="595860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7" name="object 8127"/>
            <p:cNvSpPr/>
            <p:nvPr/>
          </p:nvSpPr>
          <p:spPr>
            <a:xfrm>
              <a:off x="5958726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8" name="object 8128"/>
            <p:cNvSpPr/>
            <p:nvPr/>
          </p:nvSpPr>
          <p:spPr>
            <a:xfrm>
              <a:off x="5958853" y="42534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9" name="object 8129"/>
            <p:cNvSpPr/>
            <p:nvPr/>
          </p:nvSpPr>
          <p:spPr>
            <a:xfrm>
              <a:off x="5958853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0" name="object 8130"/>
            <p:cNvSpPr/>
            <p:nvPr/>
          </p:nvSpPr>
          <p:spPr>
            <a:xfrm>
              <a:off x="5958980" y="42533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1" name="object 8131"/>
            <p:cNvSpPr/>
            <p:nvPr/>
          </p:nvSpPr>
          <p:spPr>
            <a:xfrm>
              <a:off x="595999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2" name="object 8132"/>
            <p:cNvSpPr/>
            <p:nvPr/>
          </p:nvSpPr>
          <p:spPr>
            <a:xfrm>
              <a:off x="5961134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3" name="object 8133"/>
            <p:cNvSpPr/>
            <p:nvPr/>
          </p:nvSpPr>
          <p:spPr>
            <a:xfrm>
              <a:off x="5961261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4" name="object 8134"/>
            <p:cNvSpPr/>
            <p:nvPr/>
          </p:nvSpPr>
          <p:spPr>
            <a:xfrm>
              <a:off x="5961387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5" name="object 8135"/>
            <p:cNvSpPr/>
            <p:nvPr/>
          </p:nvSpPr>
          <p:spPr>
            <a:xfrm>
              <a:off x="5961387" y="425297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55"/>
                  </a:moveTo>
                  <a:lnTo>
                    <a:pt x="887" y="45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6" name="object 8136"/>
            <p:cNvSpPr/>
            <p:nvPr/>
          </p:nvSpPr>
          <p:spPr>
            <a:xfrm>
              <a:off x="5961641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7" name="object 8137"/>
            <p:cNvSpPr/>
            <p:nvPr/>
          </p:nvSpPr>
          <p:spPr>
            <a:xfrm>
              <a:off x="5961641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8" name="object 8138"/>
            <p:cNvSpPr/>
            <p:nvPr/>
          </p:nvSpPr>
          <p:spPr>
            <a:xfrm>
              <a:off x="5963922" y="425320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1"/>
                  </a:moveTo>
                  <a:lnTo>
                    <a:pt x="887" y="34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9" name="object 8139"/>
            <p:cNvSpPr/>
            <p:nvPr/>
          </p:nvSpPr>
          <p:spPr>
            <a:xfrm>
              <a:off x="5964176" y="42534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0" name="object 8140"/>
            <p:cNvSpPr/>
            <p:nvPr/>
          </p:nvSpPr>
          <p:spPr>
            <a:xfrm>
              <a:off x="5964176" y="425283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25"/>
                  </a:moveTo>
                  <a:lnTo>
                    <a:pt x="887" y="5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1" name="object 8141"/>
            <p:cNvSpPr/>
            <p:nvPr/>
          </p:nvSpPr>
          <p:spPr>
            <a:xfrm>
              <a:off x="5964302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2" name="object 8142"/>
            <p:cNvSpPr/>
            <p:nvPr/>
          </p:nvSpPr>
          <p:spPr>
            <a:xfrm>
              <a:off x="596442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3" name="object 8143"/>
            <p:cNvSpPr/>
            <p:nvPr/>
          </p:nvSpPr>
          <p:spPr>
            <a:xfrm>
              <a:off x="596518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4" name="object 8144"/>
            <p:cNvSpPr/>
            <p:nvPr/>
          </p:nvSpPr>
          <p:spPr>
            <a:xfrm>
              <a:off x="5966457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5" name="object 8145"/>
            <p:cNvSpPr/>
            <p:nvPr/>
          </p:nvSpPr>
          <p:spPr>
            <a:xfrm>
              <a:off x="5966584" y="42536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6" name="object 8146"/>
            <p:cNvSpPr/>
            <p:nvPr/>
          </p:nvSpPr>
          <p:spPr>
            <a:xfrm>
              <a:off x="5966584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7" name="object 8147"/>
            <p:cNvSpPr/>
            <p:nvPr/>
          </p:nvSpPr>
          <p:spPr>
            <a:xfrm>
              <a:off x="5966710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8" name="object 8148"/>
            <p:cNvSpPr/>
            <p:nvPr/>
          </p:nvSpPr>
          <p:spPr>
            <a:xfrm>
              <a:off x="5966837" y="42536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9" name="object 8149"/>
            <p:cNvSpPr/>
            <p:nvPr/>
          </p:nvSpPr>
          <p:spPr>
            <a:xfrm>
              <a:off x="5966964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0" name="object 8150"/>
            <p:cNvSpPr/>
            <p:nvPr/>
          </p:nvSpPr>
          <p:spPr>
            <a:xfrm>
              <a:off x="5968991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1" name="object 8151"/>
            <p:cNvSpPr/>
            <p:nvPr/>
          </p:nvSpPr>
          <p:spPr>
            <a:xfrm>
              <a:off x="5969245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2" name="object 8152"/>
            <p:cNvSpPr/>
            <p:nvPr/>
          </p:nvSpPr>
          <p:spPr>
            <a:xfrm>
              <a:off x="5969245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3" name="object 8153"/>
            <p:cNvSpPr/>
            <p:nvPr/>
          </p:nvSpPr>
          <p:spPr>
            <a:xfrm>
              <a:off x="5969371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4" name="object 8154"/>
            <p:cNvSpPr/>
            <p:nvPr/>
          </p:nvSpPr>
          <p:spPr>
            <a:xfrm>
              <a:off x="5969498" y="42533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5" name="object 8155"/>
            <p:cNvSpPr/>
            <p:nvPr/>
          </p:nvSpPr>
          <p:spPr>
            <a:xfrm>
              <a:off x="597165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6" name="object 8156"/>
            <p:cNvSpPr/>
            <p:nvPr/>
          </p:nvSpPr>
          <p:spPr>
            <a:xfrm>
              <a:off x="597177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7" name="object 8157"/>
            <p:cNvSpPr/>
            <p:nvPr/>
          </p:nvSpPr>
          <p:spPr>
            <a:xfrm>
              <a:off x="5971906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8" name="object 8158"/>
            <p:cNvSpPr/>
            <p:nvPr/>
          </p:nvSpPr>
          <p:spPr>
            <a:xfrm>
              <a:off x="5971906" y="425316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9" name="object 8159"/>
            <p:cNvSpPr/>
            <p:nvPr/>
          </p:nvSpPr>
          <p:spPr>
            <a:xfrm>
              <a:off x="5972033" y="42535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0" name="object 8160"/>
            <p:cNvSpPr/>
            <p:nvPr/>
          </p:nvSpPr>
          <p:spPr>
            <a:xfrm>
              <a:off x="5972160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1" name="object 8161"/>
            <p:cNvSpPr/>
            <p:nvPr/>
          </p:nvSpPr>
          <p:spPr>
            <a:xfrm>
              <a:off x="597216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2" name="object 8162"/>
            <p:cNvSpPr/>
            <p:nvPr/>
          </p:nvSpPr>
          <p:spPr>
            <a:xfrm>
              <a:off x="597304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3" name="object 8163"/>
            <p:cNvSpPr/>
            <p:nvPr/>
          </p:nvSpPr>
          <p:spPr>
            <a:xfrm>
              <a:off x="5974440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4" name="object 8164"/>
            <p:cNvSpPr/>
            <p:nvPr/>
          </p:nvSpPr>
          <p:spPr>
            <a:xfrm>
              <a:off x="5974567" y="42536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5" name="object 8165"/>
            <p:cNvSpPr/>
            <p:nvPr/>
          </p:nvSpPr>
          <p:spPr>
            <a:xfrm>
              <a:off x="597469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6" name="object 8166"/>
            <p:cNvSpPr/>
            <p:nvPr/>
          </p:nvSpPr>
          <p:spPr>
            <a:xfrm>
              <a:off x="5974694" y="42534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7" name="object 8167"/>
            <p:cNvSpPr/>
            <p:nvPr/>
          </p:nvSpPr>
          <p:spPr>
            <a:xfrm>
              <a:off x="597482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8" name="object 8168"/>
            <p:cNvSpPr/>
            <p:nvPr/>
          </p:nvSpPr>
          <p:spPr>
            <a:xfrm>
              <a:off x="5975708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9" name="object 8169"/>
            <p:cNvSpPr/>
            <p:nvPr/>
          </p:nvSpPr>
          <p:spPr>
            <a:xfrm>
              <a:off x="5977102" y="425185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19"/>
                  </a:moveTo>
                  <a:lnTo>
                    <a:pt x="887" y="101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0" name="object 8170"/>
            <p:cNvSpPr/>
            <p:nvPr/>
          </p:nvSpPr>
          <p:spPr>
            <a:xfrm>
              <a:off x="5977229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1" name="object 8171"/>
            <p:cNvSpPr/>
            <p:nvPr/>
          </p:nvSpPr>
          <p:spPr>
            <a:xfrm>
              <a:off x="5977229" y="425247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08"/>
                  </a:moveTo>
                  <a:lnTo>
                    <a:pt x="887" y="70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2" name="object 8172"/>
            <p:cNvSpPr/>
            <p:nvPr/>
          </p:nvSpPr>
          <p:spPr>
            <a:xfrm>
              <a:off x="5977355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3" name="object 8173"/>
            <p:cNvSpPr/>
            <p:nvPr/>
          </p:nvSpPr>
          <p:spPr>
            <a:xfrm>
              <a:off x="597748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4" name="object 8174"/>
            <p:cNvSpPr/>
            <p:nvPr/>
          </p:nvSpPr>
          <p:spPr>
            <a:xfrm>
              <a:off x="5978369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5" name="object 8175"/>
            <p:cNvSpPr/>
            <p:nvPr/>
          </p:nvSpPr>
          <p:spPr>
            <a:xfrm>
              <a:off x="5979763" y="42533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6" name="object 8176"/>
            <p:cNvSpPr/>
            <p:nvPr/>
          </p:nvSpPr>
          <p:spPr>
            <a:xfrm>
              <a:off x="5979890" y="42534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7" name="object 8177"/>
            <p:cNvSpPr/>
            <p:nvPr/>
          </p:nvSpPr>
          <p:spPr>
            <a:xfrm>
              <a:off x="5980017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8" name="object 8178"/>
            <p:cNvSpPr/>
            <p:nvPr/>
          </p:nvSpPr>
          <p:spPr>
            <a:xfrm>
              <a:off x="598103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9" name="object 8179"/>
            <p:cNvSpPr/>
            <p:nvPr/>
          </p:nvSpPr>
          <p:spPr>
            <a:xfrm>
              <a:off x="5982298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0" name="object 8180"/>
            <p:cNvSpPr/>
            <p:nvPr/>
          </p:nvSpPr>
          <p:spPr>
            <a:xfrm>
              <a:off x="5982424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1" name="object 8181"/>
            <p:cNvSpPr/>
            <p:nvPr/>
          </p:nvSpPr>
          <p:spPr>
            <a:xfrm>
              <a:off x="5982424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2" name="object 8182"/>
            <p:cNvSpPr/>
            <p:nvPr/>
          </p:nvSpPr>
          <p:spPr>
            <a:xfrm>
              <a:off x="5982551" y="425235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65"/>
                  </a:moveTo>
                  <a:lnTo>
                    <a:pt x="887" y="76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3" name="object 8183"/>
            <p:cNvSpPr/>
            <p:nvPr/>
          </p:nvSpPr>
          <p:spPr>
            <a:xfrm>
              <a:off x="598267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4" name="object 8184"/>
            <p:cNvSpPr/>
            <p:nvPr/>
          </p:nvSpPr>
          <p:spPr>
            <a:xfrm>
              <a:off x="598267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5" name="object 8185"/>
            <p:cNvSpPr/>
            <p:nvPr/>
          </p:nvSpPr>
          <p:spPr>
            <a:xfrm>
              <a:off x="598483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6" name="object 8186"/>
            <p:cNvSpPr/>
            <p:nvPr/>
          </p:nvSpPr>
          <p:spPr>
            <a:xfrm>
              <a:off x="5984959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7" name="object 8187"/>
            <p:cNvSpPr/>
            <p:nvPr/>
          </p:nvSpPr>
          <p:spPr>
            <a:xfrm>
              <a:off x="5985086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8" name="object 8188"/>
            <p:cNvSpPr/>
            <p:nvPr/>
          </p:nvSpPr>
          <p:spPr>
            <a:xfrm>
              <a:off x="5985213" y="42535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9" name="object 8189"/>
            <p:cNvSpPr/>
            <p:nvPr/>
          </p:nvSpPr>
          <p:spPr>
            <a:xfrm>
              <a:off x="5985339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0" name="object 8190"/>
            <p:cNvSpPr/>
            <p:nvPr/>
          </p:nvSpPr>
          <p:spPr>
            <a:xfrm>
              <a:off x="598533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1" name="object 8191"/>
            <p:cNvSpPr/>
            <p:nvPr/>
          </p:nvSpPr>
          <p:spPr>
            <a:xfrm>
              <a:off x="5987113" y="425304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2" name="object 8192"/>
            <p:cNvSpPr/>
            <p:nvPr/>
          </p:nvSpPr>
          <p:spPr>
            <a:xfrm>
              <a:off x="5987620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3" name="object 8193"/>
            <p:cNvSpPr/>
            <p:nvPr/>
          </p:nvSpPr>
          <p:spPr>
            <a:xfrm>
              <a:off x="5987620" y="42536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4" name="object 8194"/>
            <p:cNvSpPr/>
            <p:nvPr/>
          </p:nvSpPr>
          <p:spPr>
            <a:xfrm>
              <a:off x="5987747" y="425305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7"/>
                  </a:moveTo>
                  <a:lnTo>
                    <a:pt x="887" y="41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5" name="object 8195"/>
            <p:cNvSpPr/>
            <p:nvPr/>
          </p:nvSpPr>
          <p:spPr>
            <a:xfrm>
              <a:off x="5987747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6" name="object 8196"/>
            <p:cNvSpPr/>
            <p:nvPr/>
          </p:nvSpPr>
          <p:spPr>
            <a:xfrm>
              <a:off x="5987874" y="42534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7" name="object 8197"/>
            <p:cNvSpPr/>
            <p:nvPr/>
          </p:nvSpPr>
          <p:spPr>
            <a:xfrm>
              <a:off x="5987113" y="4253878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10">
                  <a:moveTo>
                    <a:pt x="0" y="0"/>
                  </a:moveTo>
                  <a:lnTo>
                    <a:pt x="1774" y="0"/>
                  </a:lnTo>
                </a:path>
                <a:path w="3810">
                  <a:moveTo>
                    <a:pt x="1647" y="0"/>
                  </a:moveTo>
                  <a:lnTo>
                    <a:pt x="3421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8" name="object 8198"/>
            <p:cNvSpPr/>
            <p:nvPr/>
          </p:nvSpPr>
          <p:spPr>
            <a:xfrm>
              <a:off x="5990282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9" name="object 8199"/>
            <p:cNvSpPr/>
            <p:nvPr/>
          </p:nvSpPr>
          <p:spPr>
            <a:xfrm>
              <a:off x="5990408" y="42534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0" name="object 8200"/>
            <p:cNvSpPr/>
            <p:nvPr/>
          </p:nvSpPr>
          <p:spPr>
            <a:xfrm>
              <a:off x="5990535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1" name="object 8201"/>
            <p:cNvSpPr/>
            <p:nvPr/>
          </p:nvSpPr>
          <p:spPr>
            <a:xfrm>
              <a:off x="5990662" y="42532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2" name="object 8202"/>
            <p:cNvSpPr/>
            <p:nvPr/>
          </p:nvSpPr>
          <p:spPr>
            <a:xfrm>
              <a:off x="5992690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3" name="object 8203"/>
            <p:cNvSpPr/>
            <p:nvPr/>
          </p:nvSpPr>
          <p:spPr>
            <a:xfrm>
              <a:off x="5992816" y="42534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4" name="object 8204"/>
            <p:cNvSpPr/>
            <p:nvPr/>
          </p:nvSpPr>
          <p:spPr>
            <a:xfrm>
              <a:off x="5992943" y="42534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5" name="object 8205"/>
            <p:cNvSpPr/>
            <p:nvPr/>
          </p:nvSpPr>
          <p:spPr>
            <a:xfrm>
              <a:off x="5993069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6" name="object 8206"/>
            <p:cNvSpPr/>
            <p:nvPr/>
          </p:nvSpPr>
          <p:spPr>
            <a:xfrm>
              <a:off x="5993196" y="42534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7" name="object 8207"/>
            <p:cNvSpPr/>
            <p:nvPr/>
          </p:nvSpPr>
          <p:spPr>
            <a:xfrm>
              <a:off x="5995351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8" name="object 8208"/>
            <p:cNvSpPr/>
            <p:nvPr/>
          </p:nvSpPr>
          <p:spPr>
            <a:xfrm>
              <a:off x="5995477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9" name="object 8209"/>
            <p:cNvSpPr/>
            <p:nvPr/>
          </p:nvSpPr>
          <p:spPr>
            <a:xfrm>
              <a:off x="5995604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0" name="object 8210"/>
            <p:cNvSpPr/>
            <p:nvPr/>
          </p:nvSpPr>
          <p:spPr>
            <a:xfrm>
              <a:off x="5995731" y="42533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1" name="object 8211"/>
            <p:cNvSpPr/>
            <p:nvPr/>
          </p:nvSpPr>
          <p:spPr>
            <a:xfrm>
              <a:off x="5995858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2" name="object 8212"/>
            <p:cNvSpPr/>
            <p:nvPr/>
          </p:nvSpPr>
          <p:spPr>
            <a:xfrm>
              <a:off x="5995858" y="425299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9"/>
                  </a:moveTo>
                  <a:lnTo>
                    <a:pt x="887" y="44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3" name="object 8213"/>
            <p:cNvSpPr/>
            <p:nvPr/>
          </p:nvSpPr>
          <p:spPr>
            <a:xfrm>
              <a:off x="599611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4" name="object 8214"/>
            <p:cNvSpPr/>
            <p:nvPr/>
          </p:nvSpPr>
          <p:spPr>
            <a:xfrm>
              <a:off x="599801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5" name="object 8215"/>
            <p:cNvSpPr/>
            <p:nvPr/>
          </p:nvSpPr>
          <p:spPr>
            <a:xfrm>
              <a:off x="5998139" y="425308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05"/>
                  </a:moveTo>
                  <a:lnTo>
                    <a:pt x="887" y="40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6" name="object 8216"/>
            <p:cNvSpPr/>
            <p:nvPr/>
          </p:nvSpPr>
          <p:spPr>
            <a:xfrm>
              <a:off x="5998266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7" name="object 8217"/>
            <p:cNvSpPr/>
            <p:nvPr/>
          </p:nvSpPr>
          <p:spPr>
            <a:xfrm>
              <a:off x="5997505" y="425373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8" name="object 8218"/>
            <p:cNvSpPr/>
            <p:nvPr/>
          </p:nvSpPr>
          <p:spPr>
            <a:xfrm>
              <a:off x="6000673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9" name="object 8219"/>
            <p:cNvSpPr/>
            <p:nvPr/>
          </p:nvSpPr>
          <p:spPr>
            <a:xfrm>
              <a:off x="6000800" y="4250662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14"/>
                  </a:moveTo>
                  <a:lnTo>
                    <a:pt x="887" y="1614"/>
                  </a:lnTo>
                </a:path>
              </a:pathLst>
            </a:custGeom>
            <a:ln w="3228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0" name="object 8220"/>
            <p:cNvSpPr/>
            <p:nvPr/>
          </p:nvSpPr>
          <p:spPr>
            <a:xfrm>
              <a:off x="600092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1" name="object 8221"/>
            <p:cNvSpPr/>
            <p:nvPr/>
          </p:nvSpPr>
          <p:spPr>
            <a:xfrm>
              <a:off x="6001054" y="42536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2" name="object 8222"/>
            <p:cNvSpPr/>
            <p:nvPr/>
          </p:nvSpPr>
          <p:spPr>
            <a:xfrm>
              <a:off x="6001054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3" name="object 8223"/>
            <p:cNvSpPr/>
            <p:nvPr/>
          </p:nvSpPr>
          <p:spPr>
            <a:xfrm>
              <a:off x="6001180" y="425315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4" name="object 8224"/>
            <p:cNvSpPr/>
            <p:nvPr/>
          </p:nvSpPr>
          <p:spPr>
            <a:xfrm>
              <a:off x="600320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5" name="object 8225"/>
            <p:cNvSpPr/>
            <p:nvPr/>
          </p:nvSpPr>
          <p:spPr>
            <a:xfrm>
              <a:off x="6003335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6" name="object 8226"/>
            <p:cNvSpPr/>
            <p:nvPr/>
          </p:nvSpPr>
          <p:spPr>
            <a:xfrm>
              <a:off x="6003461" y="425289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0"/>
                  </a:moveTo>
                  <a:lnTo>
                    <a:pt x="887" y="50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7" name="object 8227"/>
            <p:cNvSpPr/>
            <p:nvPr/>
          </p:nvSpPr>
          <p:spPr>
            <a:xfrm>
              <a:off x="6003588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8" name="object 8228"/>
            <p:cNvSpPr/>
            <p:nvPr/>
          </p:nvSpPr>
          <p:spPr>
            <a:xfrm>
              <a:off x="6003715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9" name="object 8229"/>
            <p:cNvSpPr/>
            <p:nvPr/>
          </p:nvSpPr>
          <p:spPr>
            <a:xfrm>
              <a:off x="600371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0" name="object 8230"/>
            <p:cNvSpPr/>
            <p:nvPr/>
          </p:nvSpPr>
          <p:spPr>
            <a:xfrm>
              <a:off x="6003842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1" name="object 8231"/>
            <p:cNvSpPr/>
            <p:nvPr/>
          </p:nvSpPr>
          <p:spPr>
            <a:xfrm>
              <a:off x="6005742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2" name="object 8232"/>
            <p:cNvSpPr/>
            <p:nvPr/>
          </p:nvSpPr>
          <p:spPr>
            <a:xfrm>
              <a:off x="6006123" y="42535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3" name="object 8233"/>
            <p:cNvSpPr/>
            <p:nvPr/>
          </p:nvSpPr>
          <p:spPr>
            <a:xfrm>
              <a:off x="600624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4" name="object 8234"/>
            <p:cNvSpPr/>
            <p:nvPr/>
          </p:nvSpPr>
          <p:spPr>
            <a:xfrm>
              <a:off x="6006376" y="42535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5" name="object 8235"/>
            <p:cNvSpPr/>
            <p:nvPr/>
          </p:nvSpPr>
          <p:spPr>
            <a:xfrm>
              <a:off x="6005489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6" name="object 8236"/>
            <p:cNvSpPr/>
            <p:nvPr/>
          </p:nvSpPr>
          <p:spPr>
            <a:xfrm>
              <a:off x="6008404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7" name="object 8237"/>
            <p:cNvSpPr/>
            <p:nvPr/>
          </p:nvSpPr>
          <p:spPr>
            <a:xfrm>
              <a:off x="6008657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8" name="object 8238"/>
            <p:cNvSpPr/>
            <p:nvPr/>
          </p:nvSpPr>
          <p:spPr>
            <a:xfrm>
              <a:off x="600878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9" name="object 8239"/>
            <p:cNvSpPr/>
            <p:nvPr/>
          </p:nvSpPr>
          <p:spPr>
            <a:xfrm>
              <a:off x="6008784" y="425299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9"/>
                  </a:moveTo>
                  <a:lnTo>
                    <a:pt x="887" y="44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0" name="object 8240"/>
            <p:cNvSpPr/>
            <p:nvPr/>
          </p:nvSpPr>
          <p:spPr>
            <a:xfrm>
              <a:off x="6008911" y="425352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1" name="object 8241"/>
            <p:cNvSpPr/>
            <p:nvPr/>
          </p:nvSpPr>
          <p:spPr>
            <a:xfrm>
              <a:off x="600929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2" name="object 8242"/>
            <p:cNvSpPr/>
            <p:nvPr/>
          </p:nvSpPr>
          <p:spPr>
            <a:xfrm>
              <a:off x="6011065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3" name="object 8243"/>
            <p:cNvSpPr/>
            <p:nvPr/>
          </p:nvSpPr>
          <p:spPr>
            <a:xfrm>
              <a:off x="6010432" y="4253802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6"/>
                  </a:moveTo>
                  <a:lnTo>
                    <a:pt x="1900" y="6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4" name="object 8244"/>
            <p:cNvSpPr/>
            <p:nvPr/>
          </p:nvSpPr>
          <p:spPr>
            <a:xfrm>
              <a:off x="6011572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5" name="object 8245"/>
            <p:cNvSpPr/>
            <p:nvPr/>
          </p:nvSpPr>
          <p:spPr>
            <a:xfrm>
              <a:off x="601169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6" name="object 8246"/>
            <p:cNvSpPr/>
            <p:nvPr/>
          </p:nvSpPr>
          <p:spPr>
            <a:xfrm>
              <a:off x="601372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7" name="object 8247"/>
            <p:cNvSpPr/>
            <p:nvPr/>
          </p:nvSpPr>
          <p:spPr>
            <a:xfrm>
              <a:off x="6013853" y="425290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93"/>
                  </a:moveTo>
                  <a:lnTo>
                    <a:pt x="887" y="49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8" name="object 8248"/>
            <p:cNvSpPr/>
            <p:nvPr/>
          </p:nvSpPr>
          <p:spPr>
            <a:xfrm>
              <a:off x="6013980" y="425299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9"/>
                  </a:moveTo>
                  <a:lnTo>
                    <a:pt x="887" y="44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9" name="object 8249"/>
            <p:cNvSpPr/>
            <p:nvPr/>
          </p:nvSpPr>
          <p:spPr>
            <a:xfrm>
              <a:off x="6014107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0" name="object 8250"/>
            <p:cNvSpPr/>
            <p:nvPr/>
          </p:nvSpPr>
          <p:spPr>
            <a:xfrm>
              <a:off x="6014107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1" name="object 8251"/>
            <p:cNvSpPr/>
            <p:nvPr/>
          </p:nvSpPr>
          <p:spPr>
            <a:xfrm>
              <a:off x="6014233" y="42535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2" name="object 8252"/>
            <p:cNvSpPr/>
            <p:nvPr/>
          </p:nvSpPr>
          <p:spPr>
            <a:xfrm>
              <a:off x="601436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3" name="object 8253"/>
            <p:cNvSpPr/>
            <p:nvPr/>
          </p:nvSpPr>
          <p:spPr>
            <a:xfrm>
              <a:off x="6015754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4" name="object 8254"/>
            <p:cNvSpPr/>
            <p:nvPr/>
          </p:nvSpPr>
          <p:spPr>
            <a:xfrm>
              <a:off x="6016515" y="42535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5" name="object 8255"/>
            <p:cNvSpPr/>
            <p:nvPr/>
          </p:nvSpPr>
          <p:spPr>
            <a:xfrm>
              <a:off x="6016641" y="42533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6" name="object 8256"/>
            <p:cNvSpPr/>
            <p:nvPr/>
          </p:nvSpPr>
          <p:spPr>
            <a:xfrm>
              <a:off x="6016641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7" name="object 8257"/>
            <p:cNvSpPr/>
            <p:nvPr/>
          </p:nvSpPr>
          <p:spPr>
            <a:xfrm>
              <a:off x="6016768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8" name="object 8258"/>
            <p:cNvSpPr/>
            <p:nvPr/>
          </p:nvSpPr>
          <p:spPr>
            <a:xfrm>
              <a:off x="6016895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9" name="object 8259"/>
            <p:cNvSpPr/>
            <p:nvPr/>
          </p:nvSpPr>
          <p:spPr>
            <a:xfrm>
              <a:off x="601702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0" name="object 8260"/>
            <p:cNvSpPr/>
            <p:nvPr/>
          </p:nvSpPr>
          <p:spPr>
            <a:xfrm>
              <a:off x="601841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1" name="object 8261"/>
            <p:cNvSpPr/>
            <p:nvPr/>
          </p:nvSpPr>
          <p:spPr>
            <a:xfrm>
              <a:off x="6019176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2" name="object 8262"/>
            <p:cNvSpPr/>
            <p:nvPr/>
          </p:nvSpPr>
          <p:spPr>
            <a:xfrm>
              <a:off x="6019176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3" name="object 8263"/>
            <p:cNvSpPr/>
            <p:nvPr/>
          </p:nvSpPr>
          <p:spPr>
            <a:xfrm>
              <a:off x="601930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4" name="object 8264"/>
            <p:cNvSpPr/>
            <p:nvPr/>
          </p:nvSpPr>
          <p:spPr>
            <a:xfrm>
              <a:off x="6019302" y="42534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5" name="object 8265"/>
            <p:cNvSpPr/>
            <p:nvPr/>
          </p:nvSpPr>
          <p:spPr>
            <a:xfrm>
              <a:off x="6019429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6" name="object 8266"/>
            <p:cNvSpPr/>
            <p:nvPr/>
          </p:nvSpPr>
          <p:spPr>
            <a:xfrm>
              <a:off x="601955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7" name="object 8267"/>
            <p:cNvSpPr/>
            <p:nvPr/>
          </p:nvSpPr>
          <p:spPr>
            <a:xfrm>
              <a:off x="602095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8" name="object 8268"/>
            <p:cNvSpPr/>
            <p:nvPr/>
          </p:nvSpPr>
          <p:spPr>
            <a:xfrm>
              <a:off x="602183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9" name="object 8269"/>
            <p:cNvSpPr/>
            <p:nvPr/>
          </p:nvSpPr>
          <p:spPr>
            <a:xfrm>
              <a:off x="6020950" y="425381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6"/>
                  </a:moveTo>
                  <a:lnTo>
                    <a:pt x="1774" y="6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0" name="object 8270"/>
            <p:cNvSpPr/>
            <p:nvPr/>
          </p:nvSpPr>
          <p:spPr>
            <a:xfrm>
              <a:off x="6022091" y="42534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1" name="object 8271"/>
            <p:cNvSpPr/>
            <p:nvPr/>
          </p:nvSpPr>
          <p:spPr>
            <a:xfrm>
              <a:off x="602323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2" name="object 8272"/>
            <p:cNvSpPr/>
            <p:nvPr/>
          </p:nvSpPr>
          <p:spPr>
            <a:xfrm>
              <a:off x="602373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3" name="object 8273"/>
            <p:cNvSpPr/>
            <p:nvPr/>
          </p:nvSpPr>
          <p:spPr>
            <a:xfrm>
              <a:off x="6024498" y="42535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4" name="object 8274"/>
            <p:cNvSpPr/>
            <p:nvPr/>
          </p:nvSpPr>
          <p:spPr>
            <a:xfrm>
              <a:off x="6024625" y="42533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5" name="object 8275"/>
            <p:cNvSpPr/>
            <p:nvPr/>
          </p:nvSpPr>
          <p:spPr>
            <a:xfrm>
              <a:off x="6024752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6" name="object 8276"/>
            <p:cNvSpPr/>
            <p:nvPr/>
          </p:nvSpPr>
          <p:spPr>
            <a:xfrm>
              <a:off x="602487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7" name="object 8277"/>
            <p:cNvSpPr/>
            <p:nvPr/>
          </p:nvSpPr>
          <p:spPr>
            <a:xfrm>
              <a:off x="6026273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8" name="object 8278"/>
            <p:cNvSpPr/>
            <p:nvPr/>
          </p:nvSpPr>
          <p:spPr>
            <a:xfrm>
              <a:off x="6026906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9" name="object 8279"/>
            <p:cNvSpPr/>
            <p:nvPr/>
          </p:nvSpPr>
          <p:spPr>
            <a:xfrm>
              <a:off x="6027160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0" name="object 8280"/>
            <p:cNvSpPr/>
            <p:nvPr/>
          </p:nvSpPr>
          <p:spPr>
            <a:xfrm>
              <a:off x="6027160" y="42534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1" name="object 8281"/>
            <p:cNvSpPr/>
            <p:nvPr/>
          </p:nvSpPr>
          <p:spPr>
            <a:xfrm>
              <a:off x="6027286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2" name="object 8282"/>
            <p:cNvSpPr/>
            <p:nvPr/>
          </p:nvSpPr>
          <p:spPr>
            <a:xfrm>
              <a:off x="6027413" y="42534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3" name="object 8283"/>
            <p:cNvSpPr/>
            <p:nvPr/>
          </p:nvSpPr>
          <p:spPr>
            <a:xfrm>
              <a:off x="602893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4" name="object 8284"/>
            <p:cNvSpPr/>
            <p:nvPr/>
          </p:nvSpPr>
          <p:spPr>
            <a:xfrm>
              <a:off x="6029694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5" name="object 8285"/>
            <p:cNvSpPr/>
            <p:nvPr/>
          </p:nvSpPr>
          <p:spPr>
            <a:xfrm>
              <a:off x="6029694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6" name="object 8286"/>
            <p:cNvSpPr/>
            <p:nvPr/>
          </p:nvSpPr>
          <p:spPr>
            <a:xfrm>
              <a:off x="6029821" y="42535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7" name="object 8287"/>
            <p:cNvSpPr/>
            <p:nvPr/>
          </p:nvSpPr>
          <p:spPr>
            <a:xfrm>
              <a:off x="6029948" y="425294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74"/>
                  </a:moveTo>
                  <a:lnTo>
                    <a:pt x="887" y="47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8" name="object 8288"/>
            <p:cNvSpPr/>
            <p:nvPr/>
          </p:nvSpPr>
          <p:spPr>
            <a:xfrm>
              <a:off x="6030075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9" name="object 8289"/>
            <p:cNvSpPr/>
            <p:nvPr/>
          </p:nvSpPr>
          <p:spPr>
            <a:xfrm>
              <a:off x="603235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0" name="object 8290"/>
            <p:cNvSpPr/>
            <p:nvPr/>
          </p:nvSpPr>
          <p:spPr>
            <a:xfrm>
              <a:off x="6032355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1" name="object 8291"/>
            <p:cNvSpPr/>
            <p:nvPr/>
          </p:nvSpPr>
          <p:spPr>
            <a:xfrm>
              <a:off x="6032482" y="42535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2" name="object 8292"/>
            <p:cNvSpPr/>
            <p:nvPr/>
          </p:nvSpPr>
          <p:spPr>
            <a:xfrm>
              <a:off x="6032609" y="42533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3" name="object 8293"/>
            <p:cNvSpPr/>
            <p:nvPr/>
          </p:nvSpPr>
          <p:spPr>
            <a:xfrm>
              <a:off x="6032736" y="425324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4" name="object 8294"/>
            <p:cNvSpPr/>
            <p:nvPr/>
          </p:nvSpPr>
          <p:spPr>
            <a:xfrm>
              <a:off x="603286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5" name="object 8295"/>
            <p:cNvSpPr/>
            <p:nvPr/>
          </p:nvSpPr>
          <p:spPr>
            <a:xfrm>
              <a:off x="603489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6" name="object 8296"/>
            <p:cNvSpPr/>
            <p:nvPr/>
          </p:nvSpPr>
          <p:spPr>
            <a:xfrm>
              <a:off x="6035017" y="42535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7" name="object 8297"/>
            <p:cNvSpPr/>
            <p:nvPr/>
          </p:nvSpPr>
          <p:spPr>
            <a:xfrm>
              <a:off x="6035144" y="425196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62"/>
                  </a:moveTo>
                  <a:lnTo>
                    <a:pt x="887" y="96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8" name="object 8298"/>
            <p:cNvSpPr/>
            <p:nvPr/>
          </p:nvSpPr>
          <p:spPr>
            <a:xfrm>
              <a:off x="6035270" y="42536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9" name="object 8299"/>
            <p:cNvSpPr/>
            <p:nvPr/>
          </p:nvSpPr>
          <p:spPr>
            <a:xfrm>
              <a:off x="6035397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0" name="object 8300"/>
            <p:cNvSpPr/>
            <p:nvPr/>
          </p:nvSpPr>
          <p:spPr>
            <a:xfrm>
              <a:off x="603641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1" name="object 8301"/>
            <p:cNvSpPr/>
            <p:nvPr/>
          </p:nvSpPr>
          <p:spPr>
            <a:xfrm>
              <a:off x="6037551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2" name="object 8302"/>
            <p:cNvSpPr/>
            <p:nvPr/>
          </p:nvSpPr>
          <p:spPr>
            <a:xfrm>
              <a:off x="6037678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3" name="object 8303"/>
            <p:cNvSpPr/>
            <p:nvPr/>
          </p:nvSpPr>
          <p:spPr>
            <a:xfrm>
              <a:off x="6037805" y="42533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4" name="object 8304"/>
            <p:cNvSpPr/>
            <p:nvPr/>
          </p:nvSpPr>
          <p:spPr>
            <a:xfrm>
              <a:off x="6037931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5" name="object 8305"/>
            <p:cNvSpPr/>
            <p:nvPr/>
          </p:nvSpPr>
          <p:spPr>
            <a:xfrm>
              <a:off x="6038058" y="425321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6" name="object 8306"/>
            <p:cNvSpPr/>
            <p:nvPr/>
          </p:nvSpPr>
          <p:spPr>
            <a:xfrm>
              <a:off x="6038058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7" name="object 8307"/>
            <p:cNvSpPr/>
            <p:nvPr/>
          </p:nvSpPr>
          <p:spPr>
            <a:xfrm>
              <a:off x="604008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8" name="object 8308"/>
            <p:cNvSpPr/>
            <p:nvPr/>
          </p:nvSpPr>
          <p:spPr>
            <a:xfrm>
              <a:off x="6040213" y="425240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40"/>
                  </a:moveTo>
                  <a:lnTo>
                    <a:pt x="887" y="74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9" name="object 8309"/>
            <p:cNvSpPr/>
            <p:nvPr/>
          </p:nvSpPr>
          <p:spPr>
            <a:xfrm>
              <a:off x="6040466" y="425142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34"/>
                  </a:moveTo>
                  <a:lnTo>
                    <a:pt x="887" y="123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0" name="object 8310"/>
            <p:cNvSpPr/>
            <p:nvPr/>
          </p:nvSpPr>
          <p:spPr>
            <a:xfrm>
              <a:off x="6040593" y="42536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1" name="object 8311"/>
            <p:cNvSpPr/>
            <p:nvPr/>
          </p:nvSpPr>
          <p:spPr>
            <a:xfrm>
              <a:off x="604287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2" name="object 8312"/>
            <p:cNvSpPr/>
            <p:nvPr/>
          </p:nvSpPr>
          <p:spPr>
            <a:xfrm>
              <a:off x="6042874" y="42535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3" name="object 8313"/>
            <p:cNvSpPr/>
            <p:nvPr/>
          </p:nvSpPr>
          <p:spPr>
            <a:xfrm>
              <a:off x="6043001" y="425315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4" name="object 8314"/>
            <p:cNvSpPr/>
            <p:nvPr/>
          </p:nvSpPr>
          <p:spPr>
            <a:xfrm>
              <a:off x="6043254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5" name="object 8315"/>
            <p:cNvSpPr/>
            <p:nvPr/>
          </p:nvSpPr>
          <p:spPr>
            <a:xfrm>
              <a:off x="6043381" y="42534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6" name="object 8316"/>
            <p:cNvSpPr/>
            <p:nvPr/>
          </p:nvSpPr>
          <p:spPr>
            <a:xfrm>
              <a:off x="604540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7" name="object 8317"/>
            <p:cNvSpPr/>
            <p:nvPr/>
          </p:nvSpPr>
          <p:spPr>
            <a:xfrm>
              <a:off x="6045535" y="42536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8" name="object 8318"/>
            <p:cNvSpPr/>
            <p:nvPr/>
          </p:nvSpPr>
          <p:spPr>
            <a:xfrm>
              <a:off x="6045662" y="42535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9" name="object 8319"/>
            <p:cNvSpPr/>
            <p:nvPr/>
          </p:nvSpPr>
          <p:spPr>
            <a:xfrm>
              <a:off x="6045789" y="42533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0" name="object 8320"/>
            <p:cNvSpPr/>
            <p:nvPr/>
          </p:nvSpPr>
          <p:spPr>
            <a:xfrm>
              <a:off x="6045915" y="42533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1" name="object 8321"/>
            <p:cNvSpPr/>
            <p:nvPr/>
          </p:nvSpPr>
          <p:spPr>
            <a:xfrm>
              <a:off x="6048070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2" name="object 8322"/>
            <p:cNvSpPr/>
            <p:nvPr/>
          </p:nvSpPr>
          <p:spPr>
            <a:xfrm>
              <a:off x="604807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3" name="object 8323"/>
            <p:cNvSpPr/>
            <p:nvPr/>
          </p:nvSpPr>
          <p:spPr>
            <a:xfrm>
              <a:off x="6048197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4" name="object 8324"/>
            <p:cNvSpPr/>
            <p:nvPr/>
          </p:nvSpPr>
          <p:spPr>
            <a:xfrm>
              <a:off x="6048323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5" name="object 8325"/>
            <p:cNvSpPr/>
            <p:nvPr/>
          </p:nvSpPr>
          <p:spPr>
            <a:xfrm>
              <a:off x="6048450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6" name="object 8326"/>
            <p:cNvSpPr/>
            <p:nvPr/>
          </p:nvSpPr>
          <p:spPr>
            <a:xfrm>
              <a:off x="6048577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7" name="object 8327"/>
            <p:cNvSpPr/>
            <p:nvPr/>
          </p:nvSpPr>
          <p:spPr>
            <a:xfrm>
              <a:off x="605060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8" name="object 8328"/>
            <p:cNvSpPr/>
            <p:nvPr/>
          </p:nvSpPr>
          <p:spPr>
            <a:xfrm>
              <a:off x="6050604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9" name="object 8329"/>
            <p:cNvSpPr/>
            <p:nvPr/>
          </p:nvSpPr>
          <p:spPr>
            <a:xfrm>
              <a:off x="6050858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0" name="object 8330"/>
            <p:cNvSpPr/>
            <p:nvPr/>
          </p:nvSpPr>
          <p:spPr>
            <a:xfrm>
              <a:off x="6050985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1" name="object 8331"/>
            <p:cNvSpPr/>
            <p:nvPr/>
          </p:nvSpPr>
          <p:spPr>
            <a:xfrm>
              <a:off x="6051111" y="425304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2" name="object 8332"/>
            <p:cNvSpPr/>
            <p:nvPr/>
          </p:nvSpPr>
          <p:spPr>
            <a:xfrm>
              <a:off x="605123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3" name="object 8333"/>
            <p:cNvSpPr/>
            <p:nvPr/>
          </p:nvSpPr>
          <p:spPr>
            <a:xfrm>
              <a:off x="605136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4" name="object 8334"/>
            <p:cNvSpPr/>
            <p:nvPr/>
          </p:nvSpPr>
          <p:spPr>
            <a:xfrm>
              <a:off x="6052379" y="425387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5" name="object 8335"/>
            <p:cNvSpPr/>
            <p:nvPr/>
          </p:nvSpPr>
          <p:spPr>
            <a:xfrm>
              <a:off x="6053646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6" name="object 8336"/>
            <p:cNvSpPr/>
            <p:nvPr/>
          </p:nvSpPr>
          <p:spPr>
            <a:xfrm>
              <a:off x="6053773" y="42535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7" name="object 8337"/>
            <p:cNvSpPr/>
            <p:nvPr/>
          </p:nvSpPr>
          <p:spPr>
            <a:xfrm>
              <a:off x="605580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8" name="object 8338"/>
            <p:cNvSpPr/>
            <p:nvPr/>
          </p:nvSpPr>
          <p:spPr>
            <a:xfrm>
              <a:off x="605605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9" name="object 8339"/>
            <p:cNvSpPr/>
            <p:nvPr/>
          </p:nvSpPr>
          <p:spPr>
            <a:xfrm>
              <a:off x="605605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0" name="object 8340"/>
            <p:cNvSpPr/>
            <p:nvPr/>
          </p:nvSpPr>
          <p:spPr>
            <a:xfrm>
              <a:off x="6056180" y="425277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6"/>
                  </a:moveTo>
                  <a:lnTo>
                    <a:pt x="887" y="5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1" name="object 8341"/>
            <p:cNvSpPr/>
            <p:nvPr/>
          </p:nvSpPr>
          <p:spPr>
            <a:xfrm>
              <a:off x="6056307" y="425318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2" name="object 8342"/>
            <p:cNvSpPr/>
            <p:nvPr/>
          </p:nvSpPr>
          <p:spPr>
            <a:xfrm>
              <a:off x="605858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3" name="object 8343"/>
            <p:cNvSpPr/>
            <p:nvPr/>
          </p:nvSpPr>
          <p:spPr>
            <a:xfrm>
              <a:off x="6057828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4" name="object 8344"/>
            <p:cNvSpPr/>
            <p:nvPr/>
          </p:nvSpPr>
          <p:spPr>
            <a:xfrm>
              <a:off x="6058842" y="42534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5" name="object 8345"/>
            <p:cNvSpPr/>
            <p:nvPr/>
          </p:nvSpPr>
          <p:spPr>
            <a:xfrm>
              <a:off x="6058969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6" name="object 8346"/>
            <p:cNvSpPr/>
            <p:nvPr/>
          </p:nvSpPr>
          <p:spPr>
            <a:xfrm>
              <a:off x="605909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7" name="object 8347"/>
            <p:cNvSpPr/>
            <p:nvPr/>
          </p:nvSpPr>
          <p:spPr>
            <a:xfrm>
              <a:off x="605934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8" name="object 8348"/>
            <p:cNvSpPr/>
            <p:nvPr/>
          </p:nvSpPr>
          <p:spPr>
            <a:xfrm>
              <a:off x="606112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9" name="object 8349"/>
            <p:cNvSpPr/>
            <p:nvPr/>
          </p:nvSpPr>
          <p:spPr>
            <a:xfrm>
              <a:off x="6061377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0" name="object 8350"/>
            <p:cNvSpPr/>
            <p:nvPr/>
          </p:nvSpPr>
          <p:spPr>
            <a:xfrm>
              <a:off x="6061503" y="42533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1" name="object 8351"/>
            <p:cNvSpPr/>
            <p:nvPr/>
          </p:nvSpPr>
          <p:spPr>
            <a:xfrm>
              <a:off x="6061630" y="42534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2" name="object 8352"/>
            <p:cNvSpPr/>
            <p:nvPr/>
          </p:nvSpPr>
          <p:spPr>
            <a:xfrm>
              <a:off x="6061630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3" name="object 8353"/>
            <p:cNvSpPr/>
            <p:nvPr/>
          </p:nvSpPr>
          <p:spPr>
            <a:xfrm>
              <a:off x="6061757" y="425352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4" name="object 8354"/>
            <p:cNvSpPr/>
            <p:nvPr/>
          </p:nvSpPr>
          <p:spPr>
            <a:xfrm>
              <a:off x="6063150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5" name="object 8355"/>
            <p:cNvSpPr/>
            <p:nvPr/>
          </p:nvSpPr>
          <p:spPr>
            <a:xfrm>
              <a:off x="606378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6" name="object 8356"/>
            <p:cNvSpPr/>
            <p:nvPr/>
          </p:nvSpPr>
          <p:spPr>
            <a:xfrm>
              <a:off x="6063911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7" name="object 8357"/>
            <p:cNvSpPr/>
            <p:nvPr/>
          </p:nvSpPr>
          <p:spPr>
            <a:xfrm>
              <a:off x="606403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8" name="object 8358"/>
            <p:cNvSpPr/>
            <p:nvPr/>
          </p:nvSpPr>
          <p:spPr>
            <a:xfrm>
              <a:off x="6064164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9" name="object 8359"/>
            <p:cNvSpPr/>
            <p:nvPr/>
          </p:nvSpPr>
          <p:spPr>
            <a:xfrm>
              <a:off x="6064164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0" name="object 8360"/>
            <p:cNvSpPr/>
            <p:nvPr/>
          </p:nvSpPr>
          <p:spPr>
            <a:xfrm>
              <a:off x="6064291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1" name="object 8361"/>
            <p:cNvSpPr/>
            <p:nvPr/>
          </p:nvSpPr>
          <p:spPr>
            <a:xfrm>
              <a:off x="6064418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2" name="object 8362"/>
            <p:cNvSpPr/>
            <p:nvPr/>
          </p:nvSpPr>
          <p:spPr>
            <a:xfrm>
              <a:off x="606581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3" name="object 8363"/>
            <p:cNvSpPr/>
            <p:nvPr/>
          </p:nvSpPr>
          <p:spPr>
            <a:xfrm>
              <a:off x="6066572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4" name="object 8364"/>
            <p:cNvSpPr/>
            <p:nvPr/>
          </p:nvSpPr>
          <p:spPr>
            <a:xfrm>
              <a:off x="6066699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5" name="object 8365"/>
            <p:cNvSpPr/>
            <p:nvPr/>
          </p:nvSpPr>
          <p:spPr>
            <a:xfrm>
              <a:off x="6066699" y="425251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89"/>
                  </a:moveTo>
                  <a:lnTo>
                    <a:pt x="887" y="68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6" name="object 8366"/>
            <p:cNvSpPr/>
            <p:nvPr/>
          </p:nvSpPr>
          <p:spPr>
            <a:xfrm>
              <a:off x="6066953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7" name="object 8367"/>
            <p:cNvSpPr/>
            <p:nvPr/>
          </p:nvSpPr>
          <p:spPr>
            <a:xfrm>
              <a:off x="606695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8" name="object 8368"/>
            <p:cNvSpPr/>
            <p:nvPr/>
          </p:nvSpPr>
          <p:spPr>
            <a:xfrm>
              <a:off x="6069233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9" name="object 8369"/>
            <p:cNvSpPr/>
            <p:nvPr/>
          </p:nvSpPr>
          <p:spPr>
            <a:xfrm>
              <a:off x="606923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0" name="object 8370"/>
            <p:cNvSpPr/>
            <p:nvPr/>
          </p:nvSpPr>
          <p:spPr>
            <a:xfrm>
              <a:off x="6069360" y="42534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1" name="object 8371"/>
            <p:cNvSpPr/>
            <p:nvPr/>
          </p:nvSpPr>
          <p:spPr>
            <a:xfrm>
              <a:off x="6069487" y="42534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2" name="object 8372"/>
            <p:cNvSpPr/>
            <p:nvPr/>
          </p:nvSpPr>
          <p:spPr>
            <a:xfrm>
              <a:off x="6068727" y="425387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3" name="object 8373"/>
            <p:cNvSpPr/>
            <p:nvPr/>
          </p:nvSpPr>
          <p:spPr>
            <a:xfrm>
              <a:off x="6071895" y="425300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3"/>
                  </a:moveTo>
                  <a:lnTo>
                    <a:pt x="887" y="44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4" name="object 8374"/>
            <p:cNvSpPr/>
            <p:nvPr/>
          </p:nvSpPr>
          <p:spPr>
            <a:xfrm>
              <a:off x="6072022" y="425221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35"/>
                  </a:moveTo>
                  <a:lnTo>
                    <a:pt x="887" y="83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5" name="object 8375"/>
            <p:cNvSpPr/>
            <p:nvPr/>
          </p:nvSpPr>
          <p:spPr>
            <a:xfrm>
              <a:off x="6072148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6" name="object 8376"/>
            <p:cNvSpPr/>
            <p:nvPr/>
          </p:nvSpPr>
          <p:spPr>
            <a:xfrm>
              <a:off x="6072275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7" name="object 8377"/>
            <p:cNvSpPr/>
            <p:nvPr/>
          </p:nvSpPr>
          <p:spPr>
            <a:xfrm>
              <a:off x="607227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8" name="object 8378"/>
            <p:cNvSpPr/>
            <p:nvPr/>
          </p:nvSpPr>
          <p:spPr>
            <a:xfrm>
              <a:off x="6074556" y="42536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9" name="object 8379"/>
            <p:cNvSpPr/>
            <p:nvPr/>
          </p:nvSpPr>
          <p:spPr>
            <a:xfrm>
              <a:off x="607455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0" name="object 8380"/>
            <p:cNvSpPr/>
            <p:nvPr/>
          </p:nvSpPr>
          <p:spPr>
            <a:xfrm>
              <a:off x="6074683" y="425309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1" name="object 8381"/>
            <p:cNvSpPr/>
            <p:nvPr/>
          </p:nvSpPr>
          <p:spPr>
            <a:xfrm>
              <a:off x="6074810" y="425321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2" name="object 8382"/>
            <p:cNvSpPr/>
            <p:nvPr/>
          </p:nvSpPr>
          <p:spPr>
            <a:xfrm>
              <a:off x="607506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3" name="object 8383"/>
            <p:cNvSpPr/>
            <p:nvPr/>
          </p:nvSpPr>
          <p:spPr>
            <a:xfrm>
              <a:off x="6077091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4" name="object 8384"/>
            <p:cNvSpPr/>
            <p:nvPr/>
          </p:nvSpPr>
          <p:spPr>
            <a:xfrm>
              <a:off x="6077217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5" name="object 8385"/>
            <p:cNvSpPr/>
            <p:nvPr/>
          </p:nvSpPr>
          <p:spPr>
            <a:xfrm>
              <a:off x="6077217" y="42534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6" name="object 8386"/>
            <p:cNvSpPr/>
            <p:nvPr/>
          </p:nvSpPr>
          <p:spPr>
            <a:xfrm>
              <a:off x="6077344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7" name="object 8387"/>
            <p:cNvSpPr/>
            <p:nvPr/>
          </p:nvSpPr>
          <p:spPr>
            <a:xfrm>
              <a:off x="6077471" y="42535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8" name="object 8388"/>
            <p:cNvSpPr/>
            <p:nvPr/>
          </p:nvSpPr>
          <p:spPr>
            <a:xfrm>
              <a:off x="607861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9" name="object 8389"/>
            <p:cNvSpPr/>
            <p:nvPr/>
          </p:nvSpPr>
          <p:spPr>
            <a:xfrm>
              <a:off x="607949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0" name="object 8390"/>
            <p:cNvSpPr/>
            <p:nvPr/>
          </p:nvSpPr>
          <p:spPr>
            <a:xfrm>
              <a:off x="6079752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1" name="object 8391"/>
            <p:cNvSpPr/>
            <p:nvPr/>
          </p:nvSpPr>
          <p:spPr>
            <a:xfrm>
              <a:off x="6079752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2" name="object 8392"/>
            <p:cNvSpPr/>
            <p:nvPr/>
          </p:nvSpPr>
          <p:spPr>
            <a:xfrm>
              <a:off x="6079879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3" name="object 8393"/>
            <p:cNvSpPr/>
            <p:nvPr/>
          </p:nvSpPr>
          <p:spPr>
            <a:xfrm>
              <a:off x="608000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4" name="object 8394"/>
            <p:cNvSpPr/>
            <p:nvPr/>
          </p:nvSpPr>
          <p:spPr>
            <a:xfrm>
              <a:off x="6080006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5" name="object 8395"/>
            <p:cNvSpPr/>
            <p:nvPr/>
          </p:nvSpPr>
          <p:spPr>
            <a:xfrm>
              <a:off x="6080132" y="42535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6" name="object 8396"/>
            <p:cNvSpPr/>
            <p:nvPr/>
          </p:nvSpPr>
          <p:spPr>
            <a:xfrm>
              <a:off x="6082413" y="4241244"/>
              <a:ext cx="0" cy="12700"/>
            </a:xfrm>
            <a:custGeom>
              <a:avLst/>
              <a:gdLst/>
              <a:ahLst/>
              <a:cxnLst/>
              <a:rect l="l" t="t" r="r" b="b"/>
              <a:pathLst>
                <a:path h="12700">
                  <a:moveTo>
                    <a:pt x="0" y="1264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7" name="object 8397"/>
            <p:cNvSpPr/>
            <p:nvPr/>
          </p:nvSpPr>
          <p:spPr>
            <a:xfrm>
              <a:off x="6082540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8" name="object 8398"/>
            <p:cNvSpPr/>
            <p:nvPr/>
          </p:nvSpPr>
          <p:spPr>
            <a:xfrm>
              <a:off x="6082540" y="42535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9" name="object 8399"/>
            <p:cNvSpPr/>
            <p:nvPr/>
          </p:nvSpPr>
          <p:spPr>
            <a:xfrm>
              <a:off x="6082793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0" name="object 8400"/>
            <p:cNvSpPr/>
            <p:nvPr/>
          </p:nvSpPr>
          <p:spPr>
            <a:xfrm>
              <a:off x="608368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1" name="object 8401"/>
            <p:cNvSpPr/>
            <p:nvPr/>
          </p:nvSpPr>
          <p:spPr>
            <a:xfrm>
              <a:off x="6085075" y="4251054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17"/>
                  </a:moveTo>
                  <a:lnTo>
                    <a:pt x="887" y="141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2" name="object 8402"/>
            <p:cNvSpPr/>
            <p:nvPr/>
          </p:nvSpPr>
          <p:spPr>
            <a:xfrm>
              <a:off x="6085075" y="42533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3" name="object 8403"/>
            <p:cNvSpPr/>
            <p:nvPr/>
          </p:nvSpPr>
          <p:spPr>
            <a:xfrm>
              <a:off x="6085201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4" name="object 8404"/>
            <p:cNvSpPr/>
            <p:nvPr/>
          </p:nvSpPr>
          <p:spPr>
            <a:xfrm>
              <a:off x="6085328" y="42535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5" name="object 8405"/>
            <p:cNvSpPr/>
            <p:nvPr/>
          </p:nvSpPr>
          <p:spPr>
            <a:xfrm>
              <a:off x="6085455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6" name="object 8406"/>
            <p:cNvSpPr/>
            <p:nvPr/>
          </p:nvSpPr>
          <p:spPr>
            <a:xfrm>
              <a:off x="608634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7" name="object 8407"/>
            <p:cNvSpPr/>
            <p:nvPr/>
          </p:nvSpPr>
          <p:spPr>
            <a:xfrm>
              <a:off x="608748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8" name="object 8408"/>
            <p:cNvSpPr/>
            <p:nvPr/>
          </p:nvSpPr>
          <p:spPr>
            <a:xfrm>
              <a:off x="6087609" y="425308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05"/>
                  </a:moveTo>
                  <a:lnTo>
                    <a:pt x="887" y="40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9" name="object 8409"/>
            <p:cNvSpPr/>
            <p:nvPr/>
          </p:nvSpPr>
          <p:spPr>
            <a:xfrm>
              <a:off x="6087736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0" name="object 8410"/>
            <p:cNvSpPr/>
            <p:nvPr/>
          </p:nvSpPr>
          <p:spPr>
            <a:xfrm>
              <a:off x="6087863" y="425287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6"/>
                  </a:moveTo>
                  <a:lnTo>
                    <a:pt x="887" y="50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1" name="object 8411"/>
            <p:cNvSpPr/>
            <p:nvPr/>
          </p:nvSpPr>
          <p:spPr>
            <a:xfrm>
              <a:off x="6087989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2" name="object 8412"/>
            <p:cNvSpPr/>
            <p:nvPr/>
          </p:nvSpPr>
          <p:spPr>
            <a:xfrm>
              <a:off x="6088116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3" name="object 8413"/>
            <p:cNvSpPr/>
            <p:nvPr/>
          </p:nvSpPr>
          <p:spPr>
            <a:xfrm>
              <a:off x="608836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4" name="object 8414"/>
            <p:cNvSpPr/>
            <p:nvPr/>
          </p:nvSpPr>
          <p:spPr>
            <a:xfrm>
              <a:off x="609014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5" name="object 8415"/>
            <p:cNvSpPr/>
            <p:nvPr/>
          </p:nvSpPr>
          <p:spPr>
            <a:xfrm>
              <a:off x="6090271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6" name="object 8416"/>
            <p:cNvSpPr/>
            <p:nvPr/>
          </p:nvSpPr>
          <p:spPr>
            <a:xfrm>
              <a:off x="6090397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7" name="object 8417"/>
            <p:cNvSpPr/>
            <p:nvPr/>
          </p:nvSpPr>
          <p:spPr>
            <a:xfrm>
              <a:off x="6090524" y="42533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8" name="object 8418"/>
            <p:cNvSpPr/>
            <p:nvPr/>
          </p:nvSpPr>
          <p:spPr>
            <a:xfrm>
              <a:off x="6089764" y="4253827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126" y="0"/>
                  </a:moveTo>
                  <a:lnTo>
                    <a:pt x="1900" y="0"/>
                  </a:lnTo>
                </a:path>
                <a:path w="4445">
                  <a:moveTo>
                    <a:pt x="2154" y="0"/>
                  </a:moveTo>
                  <a:lnTo>
                    <a:pt x="3928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9" name="object 8419"/>
            <p:cNvSpPr/>
            <p:nvPr/>
          </p:nvSpPr>
          <p:spPr>
            <a:xfrm>
              <a:off x="6093059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0" name="object 8420"/>
            <p:cNvSpPr/>
            <p:nvPr/>
          </p:nvSpPr>
          <p:spPr>
            <a:xfrm>
              <a:off x="6093185" y="42532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1" name="object 8421"/>
            <p:cNvSpPr/>
            <p:nvPr/>
          </p:nvSpPr>
          <p:spPr>
            <a:xfrm>
              <a:off x="6093312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2" name="object 8422"/>
            <p:cNvSpPr/>
            <p:nvPr/>
          </p:nvSpPr>
          <p:spPr>
            <a:xfrm>
              <a:off x="609343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3" name="object 8423"/>
            <p:cNvSpPr/>
            <p:nvPr/>
          </p:nvSpPr>
          <p:spPr>
            <a:xfrm>
              <a:off x="6095213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4" name="object 8424"/>
            <p:cNvSpPr/>
            <p:nvPr/>
          </p:nvSpPr>
          <p:spPr>
            <a:xfrm>
              <a:off x="609559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5" name="object 8425"/>
            <p:cNvSpPr/>
            <p:nvPr/>
          </p:nvSpPr>
          <p:spPr>
            <a:xfrm>
              <a:off x="6095720" y="42534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6" name="object 8426"/>
            <p:cNvSpPr/>
            <p:nvPr/>
          </p:nvSpPr>
          <p:spPr>
            <a:xfrm>
              <a:off x="6095847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7" name="object 8427"/>
            <p:cNvSpPr/>
            <p:nvPr/>
          </p:nvSpPr>
          <p:spPr>
            <a:xfrm>
              <a:off x="6095973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8" name="object 8428"/>
            <p:cNvSpPr/>
            <p:nvPr/>
          </p:nvSpPr>
          <p:spPr>
            <a:xfrm>
              <a:off x="609749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9" name="object 8429"/>
            <p:cNvSpPr/>
            <p:nvPr/>
          </p:nvSpPr>
          <p:spPr>
            <a:xfrm>
              <a:off x="609800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0" name="object 8430"/>
            <p:cNvSpPr/>
            <p:nvPr/>
          </p:nvSpPr>
          <p:spPr>
            <a:xfrm>
              <a:off x="6098128" y="42535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1" name="object 8431"/>
            <p:cNvSpPr/>
            <p:nvPr/>
          </p:nvSpPr>
          <p:spPr>
            <a:xfrm>
              <a:off x="6098255" y="42534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2" name="object 8432"/>
            <p:cNvSpPr/>
            <p:nvPr/>
          </p:nvSpPr>
          <p:spPr>
            <a:xfrm>
              <a:off x="6098381" y="425308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05"/>
                  </a:moveTo>
                  <a:lnTo>
                    <a:pt x="887" y="40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3" name="object 8433"/>
            <p:cNvSpPr/>
            <p:nvPr/>
          </p:nvSpPr>
          <p:spPr>
            <a:xfrm>
              <a:off x="6098508" y="42533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4" name="object 8434"/>
            <p:cNvSpPr/>
            <p:nvPr/>
          </p:nvSpPr>
          <p:spPr>
            <a:xfrm>
              <a:off x="610002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5" name="object 8435"/>
            <p:cNvSpPr/>
            <p:nvPr/>
          </p:nvSpPr>
          <p:spPr>
            <a:xfrm>
              <a:off x="6100789" y="42536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6" name="object 8436"/>
            <p:cNvSpPr/>
            <p:nvPr/>
          </p:nvSpPr>
          <p:spPr>
            <a:xfrm>
              <a:off x="6100916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7" name="object 8437"/>
            <p:cNvSpPr/>
            <p:nvPr/>
          </p:nvSpPr>
          <p:spPr>
            <a:xfrm>
              <a:off x="6101042" y="42536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8" name="object 8438"/>
            <p:cNvSpPr/>
            <p:nvPr/>
          </p:nvSpPr>
          <p:spPr>
            <a:xfrm>
              <a:off x="6101042" y="42536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9" name="object 8439"/>
            <p:cNvSpPr/>
            <p:nvPr/>
          </p:nvSpPr>
          <p:spPr>
            <a:xfrm>
              <a:off x="610116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0" name="object 8440"/>
            <p:cNvSpPr/>
            <p:nvPr/>
          </p:nvSpPr>
          <p:spPr>
            <a:xfrm>
              <a:off x="6103324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1" name="object 8441"/>
            <p:cNvSpPr/>
            <p:nvPr/>
          </p:nvSpPr>
          <p:spPr>
            <a:xfrm>
              <a:off x="6103450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2" name="object 8442"/>
            <p:cNvSpPr/>
            <p:nvPr/>
          </p:nvSpPr>
          <p:spPr>
            <a:xfrm>
              <a:off x="6103577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3" name="object 8443"/>
            <p:cNvSpPr/>
            <p:nvPr/>
          </p:nvSpPr>
          <p:spPr>
            <a:xfrm>
              <a:off x="6103577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4" name="object 8444"/>
            <p:cNvSpPr/>
            <p:nvPr/>
          </p:nvSpPr>
          <p:spPr>
            <a:xfrm>
              <a:off x="6103704" y="42534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5" name="object 8445"/>
            <p:cNvSpPr/>
            <p:nvPr/>
          </p:nvSpPr>
          <p:spPr>
            <a:xfrm>
              <a:off x="6103831" y="425318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6" name="object 8446"/>
            <p:cNvSpPr/>
            <p:nvPr/>
          </p:nvSpPr>
          <p:spPr>
            <a:xfrm>
              <a:off x="610598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7" name="object 8447"/>
            <p:cNvSpPr/>
            <p:nvPr/>
          </p:nvSpPr>
          <p:spPr>
            <a:xfrm>
              <a:off x="6106112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8" name="object 8448"/>
            <p:cNvSpPr/>
            <p:nvPr/>
          </p:nvSpPr>
          <p:spPr>
            <a:xfrm>
              <a:off x="6106239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9" name="object 8449"/>
            <p:cNvSpPr/>
            <p:nvPr/>
          </p:nvSpPr>
          <p:spPr>
            <a:xfrm>
              <a:off x="6106365" y="425304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0" name="object 8450"/>
            <p:cNvSpPr/>
            <p:nvPr/>
          </p:nvSpPr>
          <p:spPr>
            <a:xfrm>
              <a:off x="6106365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1" name="object 8451"/>
            <p:cNvSpPr/>
            <p:nvPr/>
          </p:nvSpPr>
          <p:spPr>
            <a:xfrm>
              <a:off x="610649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2" name="object 8452"/>
            <p:cNvSpPr/>
            <p:nvPr/>
          </p:nvSpPr>
          <p:spPr>
            <a:xfrm>
              <a:off x="6106619" y="425147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08"/>
                  </a:moveTo>
                  <a:lnTo>
                    <a:pt x="887" y="120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3" name="object 8453"/>
            <p:cNvSpPr/>
            <p:nvPr/>
          </p:nvSpPr>
          <p:spPr>
            <a:xfrm>
              <a:off x="610851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4" name="object 8454"/>
            <p:cNvSpPr/>
            <p:nvPr/>
          </p:nvSpPr>
          <p:spPr>
            <a:xfrm>
              <a:off x="6108646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5" name="object 8455"/>
            <p:cNvSpPr/>
            <p:nvPr/>
          </p:nvSpPr>
          <p:spPr>
            <a:xfrm>
              <a:off x="6108773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6" name="object 8456"/>
            <p:cNvSpPr/>
            <p:nvPr/>
          </p:nvSpPr>
          <p:spPr>
            <a:xfrm>
              <a:off x="6108900" y="425316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7" name="object 8457"/>
            <p:cNvSpPr/>
            <p:nvPr/>
          </p:nvSpPr>
          <p:spPr>
            <a:xfrm>
              <a:off x="6109026" y="42534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8" name="object 8458"/>
            <p:cNvSpPr/>
            <p:nvPr/>
          </p:nvSpPr>
          <p:spPr>
            <a:xfrm>
              <a:off x="610902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9" name="object 8459"/>
            <p:cNvSpPr/>
            <p:nvPr/>
          </p:nvSpPr>
          <p:spPr>
            <a:xfrm>
              <a:off x="6109153" y="42532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0" name="object 8460"/>
            <p:cNvSpPr/>
            <p:nvPr/>
          </p:nvSpPr>
          <p:spPr>
            <a:xfrm>
              <a:off x="6110420" y="425380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6"/>
                  </a:moveTo>
                  <a:lnTo>
                    <a:pt x="1900" y="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1" name="object 8461"/>
            <p:cNvSpPr/>
            <p:nvPr/>
          </p:nvSpPr>
          <p:spPr>
            <a:xfrm>
              <a:off x="6111561" y="425319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2" name="object 8462"/>
            <p:cNvSpPr/>
            <p:nvPr/>
          </p:nvSpPr>
          <p:spPr>
            <a:xfrm>
              <a:off x="6111688" y="42533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3" name="object 8463"/>
            <p:cNvSpPr/>
            <p:nvPr/>
          </p:nvSpPr>
          <p:spPr>
            <a:xfrm>
              <a:off x="6111688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4" name="object 8464"/>
            <p:cNvSpPr/>
            <p:nvPr/>
          </p:nvSpPr>
          <p:spPr>
            <a:xfrm>
              <a:off x="6111815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5" name="object 8465"/>
            <p:cNvSpPr/>
            <p:nvPr/>
          </p:nvSpPr>
          <p:spPr>
            <a:xfrm>
              <a:off x="611194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6" name="object 8466"/>
            <p:cNvSpPr/>
            <p:nvPr/>
          </p:nvSpPr>
          <p:spPr>
            <a:xfrm>
              <a:off x="6112575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7" name="object 8467"/>
            <p:cNvSpPr/>
            <p:nvPr/>
          </p:nvSpPr>
          <p:spPr>
            <a:xfrm>
              <a:off x="6113969" y="42536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8" name="object 8468"/>
            <p:cNvSpPr/>
            <p:nvPr/>
          </p:nvSpPr>
          <p:spPr>
            <a:xfrm>
              <a:off x="611396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9" name="object 8469"/>
            <p:cNvSpPr/>
            <p:nvPr/>
          </p:nvSpPr>
          <p:spPr>
            <a:xfrm>
              <a:off x="6114095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0" name="object 8470"/>
            <p:cNvSpPr/>
            <p:nvPr/>
          </p:nvSpPr>
          <p:spPr>
            <a:xfrm>
              <a:off x="6114222" y="42533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1" name="object 8471"/>
            <p:cNvSpPr/>
            <p:nvPr/>
          </p:nvSpPr>
          <p:spPr>
            <a:xfrm>
              <a:off x="6114222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2" name="object 8472"/>
            <p:cNvSpPr/>
            <p:nvPr/>
          </p:nvSpPr>
          <p:spPr>
            <a:xfrm>
              <a:off x="6114349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3" name="object 8473"/>
            <p:cNvSpPr/>
            <p:nvPr/>
          </p:nvSpPr>
          <p:spPr>
            <a:xfrm>
              <a:off x="6114476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4" name="object 8474"/>
            <p:cNvSpPr/>
            <p:nvPr/>
          </p:nvSpPr>
          <p:spPr>
            <a:xfrm>
              <a:off x="611523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5" name="object 8475"/>
            <p:cNvSpPr/>
            <p:nvPr/>
          </p:nvSpPr>
          <p:spPr>
            <a:xfrm>
              <a:off x="6116630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6" name="object 8476"/>
            <p:cNvSpPr/>
            <p:nvPr/>
          </p:nvSpPr>
          <p:spPr>
            <a:xfrm>
              <a:off x="611675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7" name="object 8477"/>
            <p:cNvSpPr/>
            <p:nvPr/>
          </p:nvSpPr>
          <p:spPr>
            <a:xfrm>
              <a:off x="6116757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8" name="object 8478"/>
            <p:cNvSpPr/>
            <p:nvPr/>
          </p:nvSpPr>
          <p:spPr>
            <a:xfrm>
              <a:off x="6116884" y="42534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9" name="object 8479"/>
            <p:cNvSpPr/>
            <p:nvPr/>
          </p:nvSpPr>
          <p:spPr>
            <a:xfrm>
              <a:off x="611701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0" name="object 8480"/>
            <p:cNvSpPr/>
            <p:nvPr/>
          </p:nvSpPr>
          <p:spPr>
            <a:xfrm>
              <a:off x="611713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1" name="object 8481"/>
            <p:cNvSpPr/>
            <p:nvPr/>
          </p:nvSpPr>
          <p:spPr>
            <a:xfrm>
              <a:off x="6119165" y="425315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2" name="object 8482"/>
            <p:cNvSpPr/>
            <p:nvPr/>
          </p:nvSpPr>
          <p:spPr>
            <a:xfrm>
              <a:off x="6119292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3" name="object 8483"/>
            <p:cNvSpPr/>
            <p:nvPr/>
          </p:nvSpPr>
          <p:spPr>
            <a:xfrm>
              <a:off x="6119418" y="4241611"/>
              <a:ext cx="0" cy="12700"/>
            </a:xfrm>
            <a:custGeom>
              <a:avLst/>
              <a:gdLst/>
              <a:ahLst/>
              <a:cxnLst/>
              <a:rect l="l" t="t" r="r" b="b"/>
              <a:pathLst>
                <a:path h="12700">
                  <a:moveTo>
                    <a:pt x="0" y="12279"/>
                  </a:moveTo>
                  <a:lnTo>
                    <a:pt x="0" y="0"/>
                  </a:lnTo>
                </a:path>
                <a:path h="12700">
                  <a:moveTo>
                    <a:pt x="0" y="12279"/>
                  </a:moveTo>
                  <a:lnTo>
                    <a:pt x="0" y="1226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4" name="object 8484"/>
            <p:cNvSpPr/>
            <p:nvPr/>
          </p:nvSpPr>
          <p:spPr>
            <a:xfrm>
              <a:off x="6119671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5" name="object 8485"/>
            <p:cNvSpPr/>
            <p:nvPr/>
          </p:nvSpPr>
          <p:spPr>
            <a:xfrm>
              <a:off x="6121953" y="425311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6" name="object 8486"/>
            <p:cNvSpPr/>
            <p:nvPr/>
          </p:nvSpPr>
          <p:spPr>
            <a:xfrm>
              <a:off x="6122079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7" name="object 8487"/>
            <p:cNvSpPr/>
            <p:nvPr/>
          </p:nvSpPr>
          <p:spPr>
            <a:xfrm>
              <a:off x="6122079" y="4248687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202"/>
                  </a:moveTo>
                  <a:lnTo>
                    <a:pt x="0" y="1531"/>
                  </a:lnTo>
                </a:path>
                <a:path h="5714">
                  <a:moveTo>
                    <a:pt x="0" y="520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8" name="object 8488"/>
            <p:cNvSpPr/>
            <p:nvPr/>
          </p:nvSpPr>
          <p:spPr>
            <a:xfrm>
              <a:off x="6123727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9" name="object 8489"/>
            <p:cNvSpPr/>
            <p:nvPr/>
          </p:nvSpPr>
          <p:spPr>
            <a:xfrm>
              <a:off x="6124614" y="42535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0" name="object 8490"/>
            <p:cNvSpPr/>
            <p:nvPr/>
          </p:nvSpPr>
          <p:spPr>
            <a:xfrm>
              <a:off x="6124614" y="425277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6"/>
                  </a:moveTo>
                  <a:lnTo>
                    <a:pt x="887" y="5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1" name="object 8491"/>
            <p:cNvSpPr/>
            <p:nvPr/>
          </p:nvSpPr>
          <p:spPr>
            <a:xfrm>
              <a:off x="6124741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2" name="object 8492"/>
            <p:cNvSpPr/>
            <p:nvPr/>
          </p:nvSpPr>
          <p:spPr>
            <a:xfrm>
              <a:off x="6124868" y="425247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08"/>
                  </a:moveTo>
                  <a:lnTo>
                    <a:pt x="887" y="70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3" name="object 8493"/>
            <p:cNvSpPr/>
            <p:nvPr/>
          </p:nvSpPr>
          <p:spPr>
            <a:xfrm>
              <a:off x="6126895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4" name="object 8494"/>
            <p:cNvSpPr/>
            <p:nvPr/>
          </p:nvSpPr>
          <p:spPr>
            <a:xfrm>
              <a:off x="6127149" y="425239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46"/>
                  </a:moveTo>
                  <a:lnTo>
                    <a:pt x="887" y="74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5" name="object 8495"/>
            <p:cNvSpPr/>
            <p:nvPr/>
          </p:nvSpPr>
          <p:spPr>
            <a:xfrm>
              <a:off x="6127275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6" name="object 8496"/>
            <p:cNvSpPr/>
            <p:nvPr/>
          </p:nvSpPr>
          <p:spPr>
            <a:xfrm>
              <a:off x="6127402" y="42535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7" name="object 8497"/>
            <p:cNvSpPr/>
            <p:nvPr/>
          </p:nvSpPr>
          <p:spPr>
            <a:xfrm>
              <a:off x="6127529" y="42533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8" name="object 8498"/>
            <p:cNvSpPr/>
            <p:nvPr/>
          </p:nvSpPr>
          <p:spPr>
            <a:xfrm>
              <a:off x="612765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9" name="object 8499"/>
            <p:cNvSpPr/>
            <p:nvPr/>
          </p:nvSpPr>
          <p:spPr>
            <a:xfrm>
              <a:off x="612955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0" name="object 8500"/>
            <p:cNvSpPr/>
            <p:nvPr/>
          </p:nvSpPr>
          <p:spPr>
            <a:xfrm>
              <a:off x="6129683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1" name="object 8501"/>
            <p:cNvSpPr/>
            <p:nvPr/>
          </p:nvSpPr>
          <p:spPr>
            <a:xfrm>
              <a:off x="6129810" y="42534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2" name="object 8502"/>
            <p:cNvSpPr/>
            <p:nvPr/>
          </p:nvSpPr>
          <p:spPr>
            <a:xfrm>
              <a:off x="6129937" y="42534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3" name="object 8503"/>
            <p:cNvSpPr/>
            <p:nvPr/>
          </p:nvSpPr>
          <p:spPr>
            <a:xfrm>
              <a:off x="6130063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4" name="object 8504"/>
            <p:cNvSpPr/>
            <p:nvPr/>
          </p:nvSpPr>
          <p:spPr>
            <a:xfrm>
              <a:off x="6130190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5" name="object 8505"/>
            <p:cNvSpPr/>
            <p:nvPr/>
          </p:nvSpPr>
          <p:spPr>
            <a:xfrm>
              <a:off x="6130190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6" name="object 8506"/>
            <p:cNvSpPr/>
            <p:nvPr/>
          </p:nvSpPr>
          <p:spPr>
            <a:xfrm>
              <a:off x="613031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7" name="object 8507"/>
            <p:cNvSpPr/>
            <p:nvPr/>
          </p:nvSpPr>
          <p:spPr>
            <a:xfrm>
              <a:off x="613095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8" name="object 8508"/>
            <p:cNvSpPr/>
            <p:nvPr/>
          </p:nvSpPr>
          <p:spPr>
            <a:xfrm>
              <a:off x="6132344" y="42534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9" name="object 8509"/>
            <p:cNvSpPr/>
            <p:nvPr/>
          </p:nvSpPr>
          <p:spPr>
            <a:xfrm>
              <a:off x="6132471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0" name="object 8510"/>
            <p:cNvSpPr/>
            <p:nvPr/>
          </p:nvSpPr>
          <p:spPr>
            <a:xfrm>
              <a:off x="6132598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1" name="object 8511"/>
            <p:cNvSpPr/>
            <p:nvPr/>
          </p:nvSpPr>
          <p:spPr>
            <a:xfrm>
              <a:off x="6132725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2" name="object 8512"/>
            <p:cNvSpPr/>
            <p:nvPr/>
          </p:nvSpPr>
          <p:spPr>
            <a:xfrm>
              <a:off x="6132725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3" name="object 8513"/>
            <p:cNvSpPr/>
            <p:nvPr/>
          </p:nvSpPr>
          <p:spPr>
            <a:xfrm>
              <a:off x="6132851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4" name="object 8514"/>
            <p:cNvSpPr/>
            <p:nvPr/>
          </p:nvSpPr>
          <p:spPr>
            <a:xfrm>
              <a:off x="6133612" y="42536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5" name="object 8515"/>
            <p:cNvSpPr/>
            <p:nvPr/>
          </p:nvSpPr>
          <p:spPr>
            <a:xfrm>
              <a:off x="6135006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6" name="object 8516"/>
            <p:cNvSpPr/>
            <p:nvPr/>
          </p:nvSpPr>
          <p:spPr>
            <a:xfrm>
              <a:off x="613513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7" name="object 8517"/>
            <p:cNvSpPr/>
            <p:nvPr/>
          </p:nvSpPr>
          <p:spPr>
            <a:xfrm>
              <a:off x="6135133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8" name="object 8518"/>
            <p:cNvSpPr/>
            <p:nvPr/>
          </p:nvSpPr>
          <p:spPr>
            <a:xfrm>
              <a:off x="6135259" y="425276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3"/>
                  </a:moveTo>
                  <a:lnTo>
                    <a:pt x="887" y="5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9" name="object 8519"/>
            <p:cNvSpPr/>
            <p:nvPr/>
          </p:nvSpPr>
          <p:spPr>
            <a:xfrm>
              <a:off x="6135386" y="425299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9"/>
                  </a:moveTo>
                  <a:lnTo>
                    <a:pt x="887" y="44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0" name="object 8520"/>
            <p:cNvSpPr/>
            <p:nvPr/>
          </p:nvSpPr>
          <p:spPr>
            <a:xfrm>
              <a:off x="613627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1" name="object 8521"/>
            <p:cNvSpPr/>
            <p:nvPr/>
          </p:nvSpPr>
          <p:spPr>
            <a:xfrm>
              <a:off x="6137541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2" name="object 8522"/>
            <p:cNvSpPr/>
            <p:nvPr/>
          </p:nvSpPr>
          <p:spPr>
            <a:xfrm>
              <a:off x="6137667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3" name="object 8523"/>
            <p:cNvSpPr/>
            <p:nvPr/>
          </p:nvSpPr>
          <p:spPr>
            <a:xfrm>
              <a:off x="6137794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4" name="object 8524"/>
            <p:cNvSpPr/>
            <p:nvPr/>
          </p:nvSpPr>
          <p:spPr>
            <a:xfrm>
              <a:off x="6137034" y="42536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5" name="object 8525"/>
            <p:cNvSpPr/>
            <p:nvPr/>
          </p:nvSpPr>
          <p:spPr>
            <a:xfrm>
              <a:off x="6138174" y="42535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6" name="object 8526"/>
            <p:cNvSpPr/>
            <p:nvPr/>
          </p:nvSpPr>
          <p:spPr>
            <a:xfrm>
              <a:off x="613969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7" name="object 8527"/>
            <p:cNvSpPr/>
            <p:nvPr/>
          </p:nvSpPr>
          <p:spPr>
            <a:xfrm>
              <a:off x="6140202" y="4243953"/>
              <a:ext cx="0" cy="10160"/>
            </a:xfrm>
            <a:custGeom>
              <a:avLst/>
              <a:gdLst/>
              <a:ahLst/>
              <a:cxnLst/>
              <a:rect l="l" t="t" r="r" b="b"/>
              <a:pathLst>
                <a:path h="10160">
                  <a:moveTo>
                    <a:pt x="0" y="993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8" name="object 8528"/>
            <p:cNvSpPr/>
            <p:nvPr/>
          </p:nvSpPr>
          <p:spPr>
            <a:xfrm>
              <a:off x="6140328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9" name="object 8529"/>
            <p:cNvSpPr/>
            <p:nvPr/>
          </p:nvSpPr>
          <p:spPr>
            <a:xfrm>
              <a:off x="6140455" y="42536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0" name="object 8530"/>
            <p:cNvSpPr/>
            <p:nvPr/>
          </p:nvSpPr>
          <p:spPr>
            <a:xfrm>
              <a:off x="6140582" y="425252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83"/>
                  </a:moveTo>
                  <a:lnTo>
                    <a:pt x="887" y="68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1" name="object 8531"/>
            <p:cNvSpPr/>
            <p:nvPr/>
          </p:nvSpPr>
          <p:spPr>
            <a:xfrm>
              <a:off x="614070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2" name="object 8532"/>
            <p:cNvSpPr/>
            <p:nvPr/>
          </p:nvSpPr>
          <p:spPr>
            <a:xfrm>
              <a:off x="6140835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3" name="object 8533"/>
            <p:cNvSpPr/>
            <p:nvPr/>
          </p:nvSpPr>
          <p:spPr>
            <a:xfrm>
              <a:off x="6142863" y="425146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15"/>
                  </a:moveTo>
                  <a:lnTo>
                    <a:pt x="887" y="121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4" name="object 8534"/>
            <p:cNvSpPr/>
            <p:nvPr/>
          </p:nvSpPr>
          <p:spPr>
            <a:xfrm>
              <a:off x="6142990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5" name="object 8535"/>
            <p:cNvSpPr/>
            <p:nvPr/>
          </p:nvSpPr>
          <p:spPr>
            <a:xfrm>
              <a:off x="6143117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6" name="object 8536"/>
            <p:cNvSpPr/>
            <p:nvPr/>
          </p:nvSpPr>
          <p:spPr>
            <a:xfrm>
              <a:off x="6143243" y="42533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7" name="object 8537"/>
            <p:cNvSpPr/>
            <p:nvPr/>
          </p:nvSpPr>
          <p:spPr>
            <a:xfrm>
              <a:off x="614324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8" name="object 8538"/>
            <p:cNvSpPr/>
            <p:nvPr/>
          </p:nvSpPr>
          <p:spPr>
            <a:xfrm>
              <a:off x="614349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9" name="object 8539"/>
            <p:cNvSpPr/>
            <p:nvPr/>
          </p:nvSpPr>
          <p:spPr>
            <a:xfrm>
              <a:off x="6145397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0" name="object 8540"/>
            <p:cNvSpPr/>
            <p:nvPr/>
          </p:nvSpPr>
          <p:spPr>
            <a:xfrm>
              <a:off x="6145524" y="42533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1" name="object 8541"/>
            <p:cNvSpPr/>
            <p:nvPr/>
          </p:nvSpPr>
          <p:spPr>
            <a:xfrm>
              <a:off x="6145651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2" name="object 8542"/>
            <p:cNvSpPr/>
            <p:nvPr/>
          </p:nvSpPr>
          <p:spPr>
            <a:xfrm>
              <a:off x="614577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3" name="object 8543"/>
            <p:cNvSpPr/>
            <p:nvPr/>
          </p:nvSpPr>
          <p:spPr>
            <a:xfrm>
              <a:off x="6145778" y="42533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4" name="object 8544"/>
            <p:cNvSpPr/>
            <p:nvPr/>
          </p:nvSpPr>
          <p:spPr>
            <a:xfrm>
              <a:off x="614603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5" name="object 8545"/>
            <p:cNvSpPr/>
            <p:nvPr/>
          </p:nvSpPr>
          <p:spPr>
            <a:xfrm>
              <a:off x="6148059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6" name="object 8546"/>
            <p:cNvSpPr/>
            <p:nvPr/>
          </p:nvSpPr>
          <p:spPr>
            <a:xfrm>
              <a:off x="6148186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7" name="object 8547"/>
            <p:cNvSpPr/>
            <p:nvPr/>
          </p:nvSpPr>
          <p:spPr>
            <a:xfrm>
              <a:off x="6148312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8" name="object 8548"/>
            <p:cNvSpPr/>
            <p:nvPr/>
          </p:nvSpPr>
          <p:spPr>
            <a:xfrm>
              <a:off x="6148439" y="42534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9" name="object 8549"/>
            <p:cNvSpPr/>
            <p:nvPr/>
          </p:nvSpPr>
          <p:spPr>
            <a:xfrm>
              <a:off x="6148566" y="42535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0" name="object 8550"/>
            <p:cNvSpPr/>
            <p:nvPr/>
          </p:nvSpPr>
          <p:spPr>
            <a:xfrm>
              <a:off x="614856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1" name="object 8551"/>
            <p:cNvSpPr/>
            <p:nvPr/>
          </p:nvSpPr>
          <p:spPr>
            <a:xfrm>
              <a:off x="614869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2" name="object 8552"/>
            <p:cNvSpPr/>
            <p:nvPr/>
          </p:nvSpPr>
          <p:spPr>
            <a:xfrm>
              <a:off x="6150594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3" name="object 8553"/>
            <p:cNvSpPr/>
            <p:nvPr/>
          </p:nvSpPr>
          <p:spPr>
            <a:xfrm>
              <a:off x="6150720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4" name="object 8554"/>
            <p:cNvSpPr/>
            <p:nvPr/>
          </p:nvSpPr>
          <p:spPr>
            <a:xfrm>
              <a:off x="6149960" y="4253802"/>
              <a:ext cx="1905" cy="635"/>
            </a:xfrm>
            <a:custGeom>
              <a:avLst/>
              <a:gdLst/>
              <a:ahLst/>
              <a:cxnLst/>
              <a:rect l="l" t="t" r="r" b="b"/>
              <a:pathLst>
                <a:path w="1904" h="635">
                  <a:moveTo>
                    <a:pt x="0" y="18"/>
                  </a:moveTo>
                  <a:lnTo>
                    <a:pt x="1774" y="18"/>
                  </a:lnTo>
                </a:path>
                <a:path w="1904" h="63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5" name="object 8555"/>
            <p:cNvSpPr/>
            <p:nvPr/>
          </p:nvSpPr>
          <p:spPr>
            <a:xfrm>
              <a:off x="6151100" y="425251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89"/>
                  </a:moveTo>
                  <a:lnTo>
                    <a:pt x="887" y="68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6" name="object 8556"/>
            <p:cNvSpPr/>
            <p:nvPr/>
          </p:nvSpPr>
          <p:spPr>
            <a:xfrm>
              <a:off x="6151100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7" name="object 8557"/>
            <p:cNvSpPr/>
            <p:nvPr/>
          </p:nvSpPr>
          <p:spPr>
            <a:xfrm>
              <a:off x="615198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8" name="object 8558"/>
            <p:cNvSpPr/>
            <p:nvPr/>
          </p:nvSpPr>
          <p:spPr>
            <a:xfrm>
              <a:off x="615224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9" name="object 8559"/>
            <p:cNvSpPr/>
            <p:nvPr/>
          </p:nvSpPr>
          <p:spPr>
            <a:xfrm>
              <a:off x="6153381" y="42534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0" name="object 8560"/>
            <p:cNvSpPr/>
            <p:nvPr/>
          </p:nvSpPr>
          <p:spPr>
            <a:xfrm>
              <a:off x="6152621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1" name="object 8561"/>
            <p:cNvSpPr/>
            <p:nvPr/>
          </p:nvSpPr>
          <p:spPr>
            <a:xfrm>
              <a:off x="6153635" y="425310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2" name="object 8562"/>
            <p:cNvSpPr/>
            <p:nvPr/>
          </p:nvSpPr>
          <p:spPr>
            <a:xfrm>
              <a:off x="6153888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3" name="object 8563"/>
            <p:cNvSpPr/>
            <p:nvPr/>
          </p:nvSpPr>
          <p:spPr>
            <a:xfrm>
              <a:off x="6154015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4" name="object 8564"/>
            <p:cNvSpPr/>
            <p:nvPr/>
          </p:nvSpPr>
          <p:spPr>
            <a:xfrm>
              <a:off x="6153762" y="4253783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394" y="0"/>
                  </a:moveTo>
                  <a:lnTo>
                    <a:pt x="3168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5" name="object 8565"/>
            <p:cNvSpPr/>
            <p:nvPr/>
          </p:nvSpPr>
          <p:spPr>
            <a:xfrm>
              <a:off x="6156170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6" name="object 8566"/>
            <p:cNvSpPr/>
            <p:nvPr/>
          </p:nvSpPr>
          <p:spPr>
            <a:xfrm>
              <a:off x="6156296" y="42536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7" name="object 8567"/>
            <p:cNvSpPr/>
            <p:nvPr/>
          </p:nvSpPr>
          <p:spPr>
            <a:xfrm>
              <a:off x="6156296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8" name="object 8568"/>
            <p:cNvSpPr/>
            <p:nvPr/>
          </p:nvSpPr>
          <p:spPr>
            <a:xfrm>
              <a:off x="6156423" y="42535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9" name="object 8569"/>
            <p:cNvSpPr/>
            <p:nvPr/>
          </p:nvSpPr>
          <p:spPr>
            <a:xfrm>
              <a:off x="615655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0" name="object 8570"/>
            <p:cNvSpPr/>
            <p:nvPr/>
          </p:nvSpPr>
          <p:spPr>
            <a:xfrm>
              <a:off x="6157310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1" name="object 8571"/>
            <p:cNvSpPr/>
            <p:nvPr/>
          </p:nvSpPr>
          <p:spPr>
            <a:xfrm>
              <a:off x="6158577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2" name="object 8572"/>
            <p:cNvSpPr/>
            <p:nvPr/>
          </p:nvSpPr>
          <p:spPr>
            <a:xfrm>
              <a:off x="615870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3" name="object 8573"/>
            <p:cNvSpPr/>
            <p:nvPr/>
          </p:nvSpPr>
          <p:spPr>
            <a:xfrm>
              <a:off x="6158831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4" name="object 8574"/>
            <p:cNvSpPr/>
            <p:nvPr/>
          </p:nvSpPr>
          <p:spPr>
            <a:xfrm>
              <a:off x="6158957" y="4228661"/>
              <a:ext cx="0" cy="25400"/>
            </a:xfrm>
            <a:custGeom>
              <a:avLst/>
              <a:gdLst/>
              <a:ahLst/>
              <a:cxnLst/>
              <a:rect l="l" t="t" r="r" b="b"/>
              <a:pathLst>
                <a:path h="25400">
                  <a:moveTo>
                    <a:pt x="0" y="2522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5" name="object 8575"/>
            <p:cNvSpPr/>
            <p:nvPr/>
          </p:nvSpPr>
          <p:spPr>
            <a:xfrm>
              <a:off x="6159084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6" name="object 8576"/>
            <p:cNvSpPr/>
            <p:nvPr/>
          </p:nvSpPr>
          <p:spPr>
            <a:xfrm>
              <a:off x="615921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7" name="object 8577"/>
            <p:cNvSpPr/>
            <p:nvPr/>
          </p:nvSpPr>
          <p:spPr>
            <a:xfrm>
              <a:off x="615959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8" name="object 8578"/>
            <p:cNvSpPr/>
            <p:nvPr/>
          </p:nvSpPr>
          <p:spPr>
            <a:xfrm>
              <a:off x="6159971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9" name="object 8579"/>
            <p:cNvSpPr/>
            <p:nvPr/>
          </p:nvSpPr>
          <p:spPr>
            <a:xfrm>
              <a:off x="6160352" y="425385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0" name="object 8580"/>
            <p:cNvSpPr/>
            <p:nvPr/>
          </p:nvSpPr>
          <p:spPr>
            <a:xfrm>
              <a:off x="6161492" y="42535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1" name="object 8581"/>
            <p:cNvSpPr/>
            <p:nvPr/>
          </p:nvSpPr>
          <p:spPr>
            <a:xfrm>
              <a:off x="6161619" y="4246991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89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2" name="object 8582"/>
            <p:cNvSpPr/>
            <p:nvPr/>
          </p:nvSpPr>
          <p:spPr>
            <a:xfrm>
              <a:off x="6161746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3" name="object 8583"/>
            <p:cNvSpPr/>
            <p:nvPr/>
          </p:nvSpPr>
          <p:spPr>
            <a:xfrm>
              <a:off x="616187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4" name="object 8584"/>
            <p:cNvSpPr/>
            <p:nvPr/>
          </p:nvSpPr>
          <p:spPr>
            <a:xfrm>
              <a:off x="616390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5" name="object 8585"/>
            <p:cNvSpPr/>
            <p:nvPr/>
          </p:nvSpPr>
          <p:spPr>
            <a:xfrm>
              <a:off x="6164027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6" name="object 8586"/>
            <p:cNvSpPr/>
            <p:nvPr/>
          </p:nvSpPr>
          <p:spPr>
            <a:xfrm>
              <a:off x="6164153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7" name="object 8587"/>
            <p:cNvSpPr/>
            <p:nvPr/>
          </p:nvSpPr>
          <p:spPr>
            <a:xfrm>
              <a:off x="6164153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8" name="object 8588"/>
            <p:cNvSpPr/>
            <p:nvPr/>
          </p:nvSpPr>
          <p:spPr>
            <a:xfrm>
              <a:off x="6164280" y="4250991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49"/>
                  </a:moveTo>
                  <a:lnTo>
                    <a:pt x="887" y="144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9" name="object 8589"/>
            <p:cNvSpPr/>
            <p:nvPr/>
          </p:nvSpPr>
          <p:spPr>
            <a:xfrm>
              <a:off x="6164407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0" name="object 8590"/>
            <p:cNvSpPr/>
            <p:nvPr/>
          </p:nvSpPr>
          <p:spPr>
            <a:xfrm>
              <a:off x="616516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1" name="object 8591"/>
            <p:cNvSpPr/>
            <p:nvPr/>
          </p:nvSpPr>
          <p:spPr>
            <a:xfrm>
              <a:off x="616542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2" name="object 8592"/>
            <p:cNvSpPr/>
            <p:nvPr/>
          </p:nvSpPr>
          <p:spPr>
            <a:xfrm>
              <a:off x="616656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3" name="object 8593"/>
            <p:cNvSpPr/>
            <p:nvPr/>
          </p:nvSpPr>
          <p:spPr>
            <a:xfrm>
              <a:off x="6166688" y="42536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4" name="object 8594"/>
            <p:cNvSpPr/>
            <p:nvPr/>
          </p:nvSpPr>
          <p:spPr>
            <a:xfrm>
              <a:off x="6166815" y="4251574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58"/>
                  </a:moveTo>
                  <a:lnTo>
                    <a:pt x="887" y="115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5" name="object 8595"/>
            <p:cNvSpPr/>
            <p:nvPr/>
          </p:nvSpPr>
          <p:spPr>
            <a:xfrm>
              <a:off x="6166941" y="42534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6" name="object 8596"/>
            <p:cNvSpPr/>
            <p:nvPr/>
          </p:nvSpPr>
          <p:spPr>
            <a:xfrm>
              <a:off x="6167068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7" name="object 8597"/>
            <p:cNvSpPr/>
            <p:nvPr/>
          </p:nvSpPr>
          <p:spPr>
            <a:xfrm>
              <a:off x="6169096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8" name="object 8598"/>
            <p:cNvSpPr/>
            <p:nvPr/>
          </p:nvSpPr>
          <p:spPr>
            <a:xfrm>
              <a:off x="6169349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9" name="object 8599"/>
            <p:cNvSpPr/>
            <p:nvPr/>
          </p:nvSpPr>
          <p:spPr>
            <a:xfrm>
              <a:off x="6169476" y="425300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3"/>
                  </a:moveTo>
                  <a:lnTo>
                    <a:pt x="887" y="44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0" name="object 8600"/>
            <p:cNvSpPr/>
            <p:nvPr/>
          </p:nvSpPr>
          <p:spPr>
            <a:xfrm>
              <a:off x="6169603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1" name="object 8601"/>
            <p:cNvSpPr/>
            <p:nvPr/>
          </p:nvSpPr>
          <p:spPr>
            <a:xfrm>
              <a:off x="6169730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2" name="object 8602"/>
            <p:cNvSpPr/>
            <p:nvPr/>
          </p:nvSpPr>
          <p:spPr>
            <a:xfrm>
              <a:off x="617061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3" name="object 8603"/>
            <p:cNvSpPr/>
            <p:nvPr/>
          </p:nvSpPr>
          <p:spPr>
            <a:xfrm>
              <a:off x="617163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4" name="object 8604"/>
            <p:cNvSpPr/>
            <p:nvPr/>
          </p:nvSpPr>
          <p:spPr>
            <a:xfrm>
              <a:off x="6172011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5" name="object 8605"/>
            <p:cNvSpPr/>
            <p:nvPr/>
          </p:nvSpPr>
          <p:spPr>
            <a:xfrm>
              <a:off x="6172011" y="4251485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02"/>
                  </a:moveTo>
                  <a:lnTo>
                    <a:pt x="887" y="120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6" name="object 8606"/>
            <p:cNvSpPr/>
            <p:nvPr/>
          </p:nvSpPr>
          <p:spPr>
            <a:xfrm>
              <a:off x="6172137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7" name="object 8607"/>
            <p:cNvSpPr/>
            <p:nvPr/>
          </p:nvSpPr>
          <p:spPr>
            <a:xfrm>
              <a:off x="6172264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8" name="object 8608"/>
            <p:cNvSpPr/>
            <p:nvPr/>
          </p:nvSpPr>
          <p:spPr>
            <a:xfrm>
              <a:off x="6172391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9" name="object 8609"/>
            <p:cNvSpPr/>
            <p:nvPr/>
          </p:nvSpPr>
          <p:spPr>
            <a:xfrm>
              <a:off x="617251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0" name="object 8610"/>
            <p:cNvSpPr/>
            <p:nvPr/>
          </p:nvSpPr>
          <p:spPr>
            <a:xfrm>
              <a:off x="6174292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1" name="object 8611"/>
            <p:cNvSpPr/>
            <p:nvPr/>
          </p:nvSpPr>
          <p:spPr>
            <a:xfrm>
              <a:off x="6174419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2" name="object 8612"/>
            <p:cNvSpPr/>
            <p:nvPr/>
          </p:nvSpPr>
          <p:spPr>
            <a:xfrm>
              <a:off x="6174545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3" name="object 8613"/>
            <p:cNvSpPr/>
            <p:nvPr/>
          </p:nvSpPr>
          <p:spPr>
            <a:xfrm>
              <a:off x="6174672" y="425314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4" name="object 8614"/>
            <p:cNvSpPr/>
            <p:nvPr/>
          </p:nvSpPr>
          <p:spPr>
            <a:xfrm>
              <a:off x="6174799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5" name="object 8615"/>
            <p:cNvSpPr/>
            <p:nvPr/>
          </p:nvSpPr>
          <p:spPr>
            <a:xfrm>
              <a:off x="6175052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6" name="object 8616"/>
            <p:cNvSpPr/>
            <p:nvPr/>
          </p:nvSpPr>
          <p:spPr>
            <a:xfrm>
              <a:off x="617695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7" name="object 8617"/>
            <p:cNvSpPr/>
            <p:nvPr/>
          </p:nvSpPr>
          <p:spPr>
            <a:xfrm>
              <a:off x="6177080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8" name="object 8618"/>
            <p:cNvSpPr/>
            <p:nvPr/>
          </p:nvSpPr>
          <p:spPr>
            <a:xfrm>
              <a:off x="6177080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9" name="object 8619"/>
            <p:cNvSpPr/>
            <p:nvPr/>
          </p:nvSpPr>
          <p:spPr>
            <a:xfrm>
              <a:off x="6177206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0" name="object 8620"/>
            <p:cNvSpPr/>
            <p:nvPr/>
          </p:nvSpPr>
          <p:spPr>
            <a:xfrm>
              <a:off x="6177333" y="425289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0"/>
                  </a:moveTo>
                  <a:lnTo>
                    <a:pt x="887" y="50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1" name="object 8621"/>
            <p:cNvSpPr/>
            <p:nvPr/>
          </p:nvSpPr>
          <p:spPr>
            <a:xfrm>
              <a:off x="6177460" y="42536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2" name="object 8622"/>
            <p:cNvSpPr/>
            <p:nvPr/>
          </p:nvSpPr>
          <p:spPr>
            <a:xfrm>
              <a:off x="6177587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3" name="object 8623"/>
            <p:cNvSpPr/>
            <p:nvPr/>
          </p:nvSpPr>
          <p:spPr>
            <a:xfrm>
              <a:off x="617860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4" name="object 8624"/>
            <p:cNvSpPr/>
            <p:nvPr/>
          </p:nvSpPr>
          <p:spPr>
            <a:xfrm>
              <a:off x="6179614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5" name="object 8625"/>
            <p:cNvSpPr/>
            <p:nvPr/>
          </p:nvSpPr>
          <p:spPr>
            <a:xfrm>
              <a:off x="6179741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6" name="object 8626"/>
            <p:cNvSpPr/>
            <p:nvPr/>
          </p:nvSpPr>
          <p:spPr>
            <a:xfrm>
              <a:off x="6179868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7" name="object 8627"/>
            <p:cNvSpPr/>
            <p:nvPr/>
          </p:nvSpPr>
          <p:spPr>
            <a:xfrm>
              <a:off x="6180121" y="42536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8" name="object 8628"/>
            <p:cNvSpPr/>
            <p:nvPr/>
          </p:nvSpPr>
          <p:spPr>
            <a:xfrm>
              <a:off x="6180121" y="4251827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31"/>
                  </a:moveTo>
                  <a:lnTo>
                    <a:pt x="887" y="10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9" name="object 8629"/>
            <p:cNvSpPr/>
            <p:nvPr/>
          </p:nvSpPr>
          <p:spPr>
            <a:xfrm>
              <a:off x="618037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0" name="object 8630"/>
            <p:cNvSpPr/>
            <p:nvPr/>
          </p:nvSpPr>
          <p:spPr>
            <a:xfrm>
              <a:off x="618113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1" name="object 8631"/>
            <p:cNvSpPr/>
            <p:nvPr/>
          </p:nvSpPr>
          <p:spPr>
            <a:xfrm>
              <a:off x="6182149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2" name="object 8632"/>
            <p:cNvSpPr/>
            <p:nvPr/>
          </p:nvSpPr>
          <p:spPr>
            <a:xfrm>
              <a:off x="6182276" y="425223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29"/>
                  </a:moveTo>
                  <a:lnTo>
                    <a:pt x="887" y="82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3" name="object 8633"/>
            <p:cNvSpPr/>
            <p:nvPr/>
          </p:nvSpPr>
          <p:spPr>
            <a:xfrm>
              <a:off x="618240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4" name="object 8634"/>
            <p:cNvSpPr/>
            <p:nvPr/>
          </p:nvSpPr>
          <p:spPr>
            <a:xfrm>
              <a:off x="618240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5" name="object 8635"/>
            <p:cNvSpPr/>
            <p:nvPr/>
          </p:nvSpPr>
          <p:spPr>
            <a:xfrm>
              <a:off x="6182656" y="425306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1"/>
                  </a:moveTo>
                  <a:lnTo>
                    <a:pt x="887" y="41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6" name="object 8636"/>
            <p:cNvSpPr/>
            <p:nvPr/>
          </p:nvSpPr>
          <p:spPr>
            <a:xfrm>
              <a:off x="6182782" y="425318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7" name="object 8637"/>
            <p:cNvSpPr/>
            <p:nvPr/>
          </p:nvSpPr>
          <p:spPr>
            <a:xfrm>
              <a:off x="618290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8" name="object 8638"/>
            <p:cNvSpPr/>
            <p:nvPr/>
          </p:nvSpPr>
          <p:spPr>
            <a:xfrm>
              <a:off x="6184937" y="42534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9" name="object 8639"/>
            <p:cNvSpPr/>
            <p:nvPr/>
          </p:nvSpPr>
          <p:spPr>
            <a:xfrm>
              <a:off x="618506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0" name="object 8640"/>
            <p:cNvSpPr/>
            <p:nvPr/>
          </p:nvSpPr>
          <p:spPr>
            <a:xfrm>
              <a:off x="6185064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1" name="object 8641"/>
            <p:cNvSpPr/>
            <p:nvPr/>
          </p:nvSpPr>
          <p:spPr>
            <a:xfrm>
              <a:off x="6185190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2" name="object 8642"/>
            <p:cNvSpPr/>
            <p:nvPr/>
          </p:nvSpPr>
          <p:spPr>
            <a:xfrm>
              <a:off x="6185317" y="42535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3" name="object 8643"/>
            <p:cNvSpPr/>
            <p:nvPr/>
          </p:nvSpPr>
          <p:spPr>
            <a:xfrm>
              <a:off x="6185444" y="425265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20"/>
                  </a:moveTo>
                  <a:lnTo>
                    <a:pt x="887" y="6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4" name="object 8644"/>
            <p:cNvSpPr/>
            <p:nvPr/>
          </p:nvSpPr>
          <p:spPr>
            <a:xfrm>
              <a:off x="618557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5" name="object 8645"/>
            <p:cNvSpPr/>
            <p:nvPr/>
          </p:nvSpPr>
          <p:spPr>
            <a:xfrm>
              <a:off x="618557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6" name="object 8646"/>
            <p:cNvSpPr/>
            <p:nvPr/>
          </p:nvSpPr>
          <p:spPr>
            <a:xfrm>
              <a:off x="6187598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7" name="object 8647"/>
            <p:cNvSpPr/>
            <p:nvPr/>
          </p:nvSpPr>
          <p:spPr>
            <a:xfrm>
              <a:off x="618772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8" name="object 8648"/>
            <p:cNvSpPr/>
            <p:nvPr/>
          </p:nvSpPr>
          <p:spPr>
            <a:xfrm>
              <a:off x="6187852" y="42533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9" name="object 8649"/>
            <p:cNvSpPr/>
            <p:nvPr/>
          </p:nvSpPr>
          <p:spPr>
            <a:xfrm>
              <a:off x="618797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0" name="object 8650"/>
            <p:cNvSpPr/>
            <p:nvPr/>
          </p:nvSpPr>
          <p:spPr>
            <a:xfrm>
              <a:off x="6188105" y="42535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1" name="object 8651"/>
            <p:cNvSpPr/>
            <p:nvPr/>
          </p:nvSpPr>
          <p:spPr>
            <a:xfrm>
              <a:off x="6188105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2" name="object 8652"/>
            <p:cNvSpPr/>
            <p:nvPr/>
          </p:nvSpPr>
          <p:spPr>
            <a:xfrm>
              <a:off x="618823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3" name="object 8653"/>
            <p:cNvSpPr/>
            <p:nvPr/>
          </p:nvSpPr>
          <p:spPr>
            <a:xfrm>
              <a:off x="6190259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4" name="object 8654"/>
            <p:cNvSpPr/>
            <p:nvPr/>
          </p:nvSpPr>
          <p:spPr>
            <a:xfrm>
              <a:off x="6190386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5" name="object 8655"/>
            <p:cNvSpPr/>
            <p:nvPr/>
          </p:nvSpPr>
          <p:spPr>
            <a:xfrm>
              <a:off x="6190513" y="42536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6" name="object 8656"/>
            <p:cNvSpPr/>
            <p:nvPr/>
          </p:nvSpPr>
          <p:spPr>
            <a:xfrm>
              <a:off x="6190640" y="42536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7" name="object 8657"/>
            <p:cNvSpPr/>
            <p:nvPr/>
          </p:nvSpPr>
          <p:spPr>
            <a:xfrm>
              <a:off x="6190766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8" name="object 8658"/>
            <p:cNvSpPr/>
            <p:nvPr/>
          </p:nvSpPr>
          <p:spPr>
            <a:xfrm>
              <a:off x="619076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9" name="object 8659"/>
            <p:cNvSpPr/>
            <p:nvPr/>
          </p:nvSpPr>
          <p:spPr>
            <a:xfrm>
              <a:off x="619254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0" name="object 8660"/>
            <p:cNvSpPr/>
            <p:nvPr/>
          </p:nvSpPr>
          <p:spPr>
            <a:xfrm>
              <a:off x="6192921" y="42535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1" name="object 8661"/>
            <p:cNvSpPr/>
            <p:nvPr/>
          </p:nvSpPr>
          <p:spPr>
            <a:xfrm>
              <a:off x="6193174" y="4250763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63"/>
                  </a:moveTo>
                  <a:lnTo>
                    <a:pt x="887" y="15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2" name="object 8662"/>
            <p:cNvSpPr/>
            <p:nvPr/>
          </p:nvSpPr>
          <p:spPr>
            <a:xfrm>
              <a:off x="6193301" y="42536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3" name="object 8663"/>
            <p:cNvSpPr/>
            <p:nvPr/>
          </p:nvSpPr>
          <p:spPr>
            <a:xfrm>
              <a:off x="6193428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4" name="object 8664"/>
            <p:cNvSpPr/>
            <p:nvPr/>
          </p:nvSpPr>
          <p:spPr>
            <a:xfrm>
              <a:off x="619355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5" name="object 8665"/>
            <p:cNvSpPr/>
            <p:nvPr/>
          </p:nvSpPr>
          <p:spPr>
            <a:xfrm>
              <a:off x="619406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6" name="object 8666"/>
            <p:cNvSpPr/>
            <p:nvPr/>
          </p:nvSpPr>
          <p:spPr>
            <a:xfrm>
              <a:off x="6195455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7" name="object 8667"/>
            <p:cNvSpPr/>
            <p:nvPr/>
          </p:nvSpPr>
          <p:spPr>
            <a:xfrm>
              <a:off x="6195835" y="425294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74"/>
                  </a:moveTo>
                  <a:lnTo>
                    <a:pt x="887" y="47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8" name="object 8668"/>
            <p:cNvSpPr/>
            <p:nvPr/>
          </p:nvSpPr>
          <p:spPr>
            <a:xfrm>
              <a:off x="6195962" y="42535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9" name="object 8669"/>
            <p:cNvSpPr/>
            <p:nvPr/>
          </p:nvSpPr>
          <p:spPr>
            <a:xfrm>
              <a:off x="6196089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0" name="object 8670"/>
            <p:cNvSpPr/>
            <p:nvPr/>
          </p:nvSpPr>
          <p:spPr>
            <a:xfrm>
              <a:off x="619621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1" name="object 8671"/>
            <p:cNvSpPr/>
            <p:nvPr/>
          </p:nvSpPr>
          <p:spPr>
            <a:xfrm>
              <a:off x="619799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2" name="object 8672"/>
            <p:cNvSpPr/>
            <p:nvPr/>
          </p:nvSpPr>
          <p:spPr>
            <a:xfrm>
              <a:off x="6198117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3" name="object 8673"/>
            <p:cNvSpPr/>
            <p:nvPr/>
          </p:nvSpPr>
          <p:spPr>
            <a:xfrm>
              <a:off x="6198243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4" name="object 8674"/>
            <p:cNvSpPr/>
            <p:nvPr/>
          </p:nvSpPr>
          <p:spPr>
            <a:xfrm>
              <a:off x="619837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5" name="object 8675"/>
            <p:cNvSpPr/>
            <p:nvPr/>
          </p:nvSpPr>
          <p:spPr>
            <a:xfrm>
              <a:off x="6198497" y="425286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2"/>
                  </a:moveTo>
                  <a:lnTo>
                    <a:pt x="887" y="5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6" name="object 8676"/>
            <p:cNvSpPr/>
            <p:nvPr/>
          </p:nvSpPr>
          <p:spPr>
            <a:xfrm>
              <a:off x="619862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7" name="object 8677"/>
            <p:cNvSpPr/>
            <p:nvPr/>
          </p:nvSpPr>
          <p:spPr>
            <a:xfrm>
              <a:off x="619963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8" name="object 8678"/>
            <p:cNvSpPr/>
            <p:nvPr/>
          </p:nvSpPr>
          <p:spPr>
            <a:xfrm>
              <a:off x="6200778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9" name="object 8679"/>
            <p:cNvSpPr/>
            <p:nvPr/>
          </p:nvSpPr>
          <p:spPr>
            <a:xfrm>
              <a:off x="6201032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0" name="object 8680"/>
            <p:cNvSpPr/>
            <p:nvPr/>
          </p:nvSpPr>
          <p:spPr>
            <a:xfrm>
              <a:off x="6201158" y="425324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1" name="object 8681"/>
            <p:cNvSpPr/>
            <p:nvPr/>
          </p:nvSpPr>
          <p:spPr>
            <a:xfrm>
              <a:off x="6201285" y="425208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05"/>
                  </a:moveTo>
                  <a:lnTo>
                    <a:pt x="887" y="90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2" name="object 8682"/>
            <p:cNvSpPr/>
            <p:nvPr/>
          </p:nvSpPr>
          <p:spPr>
            <a:xfrm>
              <a:off x="6203439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3" name="object 8683"/>
            <p:cNvSpPr/>
            <p:nvPr/>
          </p:nvSpPr>
          <p:spPr>
            <a:xfrm>
              <a:off x="6203693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4" name="object 8684"/>
            <p:cNvSpPr/>
            <p:nvPr/>
          </p:nvSpPr>
          <p:spPr>
            <a:xfrm>
              <a:off x="6203693" y="42535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5" name="object 8685"/>
            <p:cNvSpPr/>
            <p:nvPr/>
          </p:nvSpPr>
          <p:spPr>
            <a:xfrm>
              <a:off x="6203819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6" name="object 8686"/>
            <p:cNvSpPr/>
            <p:nvPr/>
          </p:nvSpPr>
          <p:spPr>
            <a:xfrm>
              <a:off x="6203946" y="42532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7" name="object 8687"/>
            <p:cNvSpPr/>
            <p:nvPr/>
          </p:nvSpPr>
          <p:spPr>
            <a:xfrm>
              <a:off x="620584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8" name="object 8688"/>
            <p:cNvSpPr/>
            <p:nvPr/>
          </p:nvSpPr>
          <p:spPr>
            <a:xfrm>
              <a:off x="6205087" y="425387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9" name="object 8689"/>
            <p:cNvSpPr/>
            <p:nvPr/>
          </p:nvSpPr>
          <p:spPr>
            <a:xfrm>
              <a:off x="6206354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0" name="object 8690"/>
            <p:cNvSpPr/>
            <p:nvPr/>
          </p:nvSpPr>
          <p:spPr>
            <a:xfrm>
              <a:off x="6206354" y="425314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1" name="object 8691"/>
            <p:cNvSpPr/>
            <p:nvPr/>
          </p:nvSpPr>
          <p:spPr>
            <a:xfrm>
              <a:off x="6206481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2" name="object 8692"/>
            <p:cNvSpPr/>
            <p:nvPr/>
          </p:nvSpPr>
          <p:spPr>
            <a:xfrm>
              <a:off x="6208762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3" name="object 8693"/>
            <p:cNvSpPr/>
            <p:nvPr/>
          </p:nvSpPr>
          <p:spPr>
            <a:xfrm>
              <a:off x="6208888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4" name="object 8694"/>
            <p:cNvSpPr/>
            <p:nvPr/>
          </p:nvSpPr>
          <p:spPr>
            <a:xfrm>
              <a:off x="6208888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5" name="object 8695"/>
            <p:cNvSpPr/>
            <p:nvPr/>
          </p:nvSpPr>
          <p:spPr>
            <a:xfrm>
              <a:off x="6209015" y="42534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6" name="object 8696"/>
            <p:cNvSpPr/>
            <p:nvPr/>
          </p:nvSpPr>
          <p:spPr>
            <a:xfrm>
              <a:off x="6209142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7" name="object 8697"/>
            <p:cNvSpPr/>
            <p:nvPr/>
          </p:nvSpPr>
          <p:spPr>
            <a:xfrm>
              <a:off x="621079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8" name="object 8698"/>
            <p:cNvSpPr/>
            <p:nvPr/>
          </p:nvSpPr>
          <p:spPr>
            <a:xfrm>
              <a:off x="6211170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9" name="object 8699"/>
            <p:cNvSpPr/>
            <p:nvPr/>
          </p:nvSpPr>
          <p:spPr>
            <a:xfrm>
              <a:off x="6211423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0" name="object 8700"/>
            <p:cNvSpPr/>
            <p:nvPr/>
          </p:nvSpPr>
          <p:spPr>
            <a:xfrm>
              <a:off x="621155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1" name="object 8701"/>
            <p:cNvSpPr/>
            <p:nvPr/>
          </p:nvSpPr>
          <p:spPr>
            <a:xfrm>
              <a:off x="6211677" y="42536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2" name="object 8702"/>
            <p:cNvSpPr/>
            <p:nvPr/>
          </p:nvSpPr>
          <p:spPr>
            <a:xfrm>
              <a:off x="6211803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3" name="object 8703"/>
            <p:cNvSpPr/>
            <p:nvPr/>
          </p:nvSpPr>
          <p:spPr>
            <a:xfrm>
              <a:off x="6211803" y="42536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4" name="object 8704"/>
            <p:cNvSpPr/>
            <p:nvPr/>
          </p:nvSpPr>
          <p:spPr>
            <a:xfrm>
              <a:off x="6213831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5" name="object 8705"/>
            <p:cNvSpPr/>
            <p:nvPr/>
          </p:nvSpPr>
          <p:spPr>
            <a:xfrm>
              <a:off x="6214085" y="425323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6" name="object 8706"/>
            <p:cNvSpPr/>
            <p:nvPr/>
          </p:nvSpPr>
          <p:spPr>
            <a:xfrm>
              <a:off x="6214338" y="425270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94"/>
                  </a:moveTo>
                  <a:lnTo>
                    <a:pt x="887" y="5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7" name="object 8707"/>
            <p:cNvSpPr/>
            <p:nvPr/>
          </p:nvSpPr>
          <p:spPr>
            <a:xfrm>
              <a:off x="6214338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8" name="object 8708"/>
            <p:cNvSpPr/>
            <p:nvPr/>
          </p:nvSpPr>
          <p:spPr>
            <a:xfrm>
              <a:off x="6214465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9" name="object 8709"/>
            <p:cNvSpPr/>
            <p:nvPr/>
          </p:nvSpPr>
          <p:spPr>
            <a:xfrm>
              <a:off x="6216366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0" name="object 8710"/>
            <p:cNvSpPr/>
            <p:nvPr/>
          </p:nvSpPr>
          <p:spPr>
            <a:xfrm>
              <a:off x="6216746" y="42534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1" name="object 8711"/>
            <p:cNvSpPr/>
            <p:nvPr/>
          </p:nvSpPr>
          <p:spPr>
            <a:xfrm>
              <a:off x="6216872" y="425352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2" name="object 8712"/>
            <p:cNvSpPr/>
            <p:nvPr/>
          </p:nvSpPr>
          <p:spPr>
            <a:xfrm>
              <a:off x="6216872" y="425290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93"/>
                  </a:moveTo>
                  <a:lnTo>
                    <a:pt x="887" y="49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3" name="object 8713"/>
            <p:cNvSpPr/>
            <p:nvPr/>
          </p:nvSpPr>
          <p:spPr>
            <a:xfrm>
              <a:off x="6216999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4" name="object 8714"/>
            <p:cNvSpPr/>
            <p:nvPr/>
          </p:nvSpPr>
          <p:spPr>
            <a:xfrm>
              <a:off x="6217126" y="42535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5" name="object 8715"/>
            <p:cNvSpPr/>
            <p:nvPr/>
          </p:nvSpPr>
          <p:spPr>
            <a:xfrm>
              <a:off x="621725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6" name="object 8716"/>
            <p:cNvSpPr/>
            <p:nvPr/>
          </p:nvSpPr>
          <p:spPr>
            <a:xfrm>
              <a:off x="621839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7" name="object 8717"/>
            <p:cNvSpPr/>
            <p:nvPr/>
          </p:nvSpPr>
          <p:spPr>
            <a:xfrm>
              <a:off x="6219027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8" name="object 8718"/>
            <p:cNvSpPr/>
            <p:nvPr/>
          </p:nvSpPr>
          <p:spPr>
            <a:xfrm>
              <a:off x="6218267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9" name="object 8719"/>
            <p:cNvSpPr/>
            <p:nvPr/>
          </p:nvSpPr>
          <p:spPr>
            <a:xfrm>
              <a:off x="6219407" y="42535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0" name="object 8720"/>
            <p:cNvSpPr/>
            <p:nvPr/>
          </p:nvSpPr>
          <p:spPr>
            <a:xfrm>
              <a:off x="6219407" y="42534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1" name="object 8721"/>
            <p:cNvSpPr/>
            <p:nvPr/>
          </p:nvSpPr>
          <p:spPr>
            <a:xfrm>
              <a:off x="6219534" y="42534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2" name="object 8722"/>
            <p:cNvSpPr/>
            <p:nvPr/>
          </p:nvSpPr>
          <p:spPr>
            <a:xfrm>
              <a:off x="6219787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3" name="object 8723"/>
            <p:cNvSpPr/>
            <p:nvPr/>
          </p:nvSpPr>
          <p:spPr>
            <a:xfrm>
              <a:off x="621978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4" name="object 8724"/>
            <p:cNvSpPr/>
            <p:nvPr/>
          </p:nvSpPr>
          <p:spPr>
            <a:xfrm>
              <a:off x="622067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5" name="object 8725"/>
            <p:cNvSpPr/>
            <p:nvPr/>
          </p:nvSpPr>
          <p:spPr>
            <a:xfrm>
              <a:off x="6221688" y="425281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8"/>
                  </a:moveTo>
                  <a:lnTo>
                    <a:pt x="887" y="53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6" name="object 8726"/>
            <p:cNvSpPr/>
            <p:nvPr/>
          </p:nvSpPr>
          <p:spPr>
            <a:xfrm>
              <a:off x="6221942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7" name="object 8727"/>
            <p:cNvSpPr/>
            <p:nvPr/>
          </p:nvSpPr>
          <p:spPr>
            <a:xfrm>
              <a:off x="6221181" y="425385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8" name="object 8728"/>
            <p:cNvSpPr/>
            <p:nvPr/>
          </p:nvSpPr>
          <p:spPr>
            <a:xfrm>
              <a:off x="6222195" y="42534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9" name="object 8729"/>
            <p:cNvSpPr/>
            <p:nvPr/>
          </p:nvSpPr>
          <p:spPr>
            <a:xfrm>
              <a:off x="6222322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0" name="object 8730"/>
            <p:cNvSpPr/>
            <p:nvPr/>
          </p:nvSpPr>
          <p:spPr>
            <a:xfrm>
              <a:off x="6222449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1" name="object 8731"/>
            <p:cNvSpPr/>
            <p:nvPr/>
          </p:nvSpPr>
          <p:spPr>
            <a:xfrm>
              <a:off x="622295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2" name="object 8732"/>
            <p:cNvSpPr/>
            <p:nvPr/>
          </p:nvSpPr>
          <p:spPr>
            <a:xfrm>
              <a:off x="622320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3" name="object 8733"/>
            <p:cNvSpPr/>
            <p:nvPr/>
          </p:nvSpPr>
          <p:spPr>
            <a:xfrm>
              <a:off x="6224350" y="425270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94"/>
                  </a:moveTo>
                  <a:lnTo>
                    <a:pt x="887" y="5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4" name="object 8734"/>
            <p:cNvSpPr/>
            <p:nvPr/>
          </p:nvSpPr>
          <p:spPr>
            <a:xfrm>
              <a:off x="6224476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5" name="object 8735"/>
            <p:cNvSpPr/>
            <p:nvPr/>
          </p:nvSpPr>
          <p:spPr>
            <a:xfrm>
              <a:off x="622460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6" name="object 8736"/>
            <p:cNvSpPr/>
            <p:nvPr/>
          </p:nvSpPr>
          <p:spPr>
            <a:xfrm>
              <a:off x="6224730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7" name="object 8737"/>
            <p:cNvSpPr/>
            <p:nvPr/>
          </p:nvSpPr>
          <p:spPr>
            <a:xfrm>
              <a:off x="6224730" y="425318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8" name="object 8738"/>
            <p:cNvSpPr/>
            <p:nvPr/>
          </p:nvSpPr>
          <p:spPr>
            <a:xfrm>
              <a:off x="622485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9" name="object 8739"/>
            <p:cNvSpPr/>
            <p:nvPr/>
          </p:nvSpPr>
          <p:spPr>
            <a:xfrm>
              <a:off x="6224983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0" name="object 8740"/>
            <p:cNvSpPr/>
            <p:nvPr/>
          </p:nvSpPr>
          <p:spPr>
            <a:xfrm>
              <a:off x="622523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1" name="object 8741"/>
            <p:cNvSpPr/>
            <p:nvPr/>
          </p:nvSpPr>
          <p:spPr>
            <a:xfrm>
              <a:off x="622561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2" name="object 8742"/>
            <p:cNvSpPr/>
            <p:nvPr/>
          </p:nvSpPr>
          <p:spPr>
            <a:xfrm>
              <a:off x="6227011" y="42535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3" name="object 8743"/>
            <p:cNvSpPr/>
            <p:nvPr/>
          </p:nvSpPr>
          <p:spPr>
            <a:xfrm>
              <a:off x="6227137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4" name="object 8744"/>
            <p:cNvSpPr/>
            <p:nvPr/>
          </p:nvSpPr>
          <p:spPr>
            <a:xfrm>
              <a:off x="622726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5" name="object 8745"/>
            <p:cNvSpPr/>
            <p:nvPr/>
          </p:nvSpPr>
          <p:spPr>
            <a:xfrm>
              <a:off x="6227391" y="42535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6" name="object 8746"/>
            <p:cNvSpPr/>
            <p:nvPr/>
          </p:nvSpPr>
          <p:spPr>
            <a:xfrm>
              <a:off x="6227518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7" name="object 8747"/>
            <p:cNvSpPr/>
            <p:nvPr/>
          </p:nvSpPr>
          <p:spPr>
            <a:xfrm>
              <a:off x="6227644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8" name="object 8748"/>
            <p:cNvSpPr/>
            <p:nvPr/>
          </p:nvSpPr>
          <p:spPr>
            <a:xfrm>
              <a:off x="622777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9" name="object 8749"/>
            <p:cNvSpPr/>
            <p:nvPr/>
          </p:nvSpPr>
          <p:spPr>
            <a:xfrm>
              <a:off x="622865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0" name="object 8750"/>
            <p:cNvSpPr/>
            <p:nvPr/>
          </p:nvSpPr>
          <p:spPr>
            <a:xfrm>
              <a:off x="6229672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1" name="object 8751"/>
            <p:cNvSpPr/>
            <p:nvPr/>
          </p:nvSpPr>
          <p:spPr>
            <a:xfrm>
              <a:off x="622992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2" name="object 8752"/>
            <p:cNvSpPr/>
            <p:nvPr/>
          </p:nvSpPr>
          <p:spPr>
            <a:xfrm>
              <a:off x="6230052" y="42533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3" name="object 8753"/>
            <p:cNvSpPr/>
            <p:nvPr/>
          </p:nvSpPr>
          <p:spPr>
            <a:xfrm>
              <a:off x="6230052" y="425297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55"/>
                  </a:moveTo>
                  <a:lnTo>
                    <a:pt x="887" y="45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4" name="object 8754"/>
            <p:cNvSpPr/>
            <p:nvPr/>
          </p:nvSpPr>
          <p:spPr>
            <a:xfrm>
              <a:off x="6230179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5" name="object 8755"/>
            <p:cNvSpPr/>
            <p:nvPr/>
          </p:nvSpPr>
          <p:spPr>
            <a:xfrm>
              <a:off x="6229419" y="4253871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10">
                  <a:moveTo>
                    <a:pt x="0" y="0"/>
                  </a:moveTo>
                  <a:lnTo>
                    <a:pt x="1774" y="0"/>
                  </a:lnTo>
                </a:path>
                <a:path w="3810">
                  <a:moveTo>
                    <a:pt x="1900" y="0"/>
                  </a:moveTo>
                  <a:lnTo>
                    <a:pt x="3675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6" name="object 8756"/>
            <p:cNvSpPr/>
            <p:nvPr/>
          </p:nvSpPr>
          <p:spPr>
            <a:xfrm>
              <a:off x="623246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7" name="object 8757"/>
            <p:cNvSpPr/>
            <p:nvPr/>
          </p:nvSpPr>
          <p:spPr>
            <a:xfrm>
              <a:off x="6232587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8" name="object 8758"/>
            <p:cNvSpPr/>
            <p:nvPr/>
          </p:nvSpPr>
          <p:spPr>
            <a:xfrm>
              <a:off x="6232714" y="42536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9" name="object 8759"/>
            <p:cNvSpPr/>
            <p:nvPr/>
          </p:nvSpPr>
          <p:spPr>
            <a:xfrm>
              <a:off x="6232841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0" name="object 8760"/>
            <p:cNvSpPr/>
            <p:nvPr/>
          </p:nvSpPr>
          <p:spPr>
            <a:xfrm>
              <a:off x="6232967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1" name="object 8761"/>
            <p:cNvSpPr/>
            <p:nvPr/>
          </p:nvSpPr>
          <p:spPr>
            <a:xfrm>
              <a:off x="623309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2" name="object 8762"/>
            <p:cNvSpPr/>
            <p:nvPr/>
          </p:nvSpPr>
          <p:spPr>
            <a:xfrm>
              <a:off x="6234868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3" name="object 8763"/>
            <p:cNvSpPr/>
            <p:nvPr/>
          </p:nvSpPr>
          <p:spPr>
            <a:xfrm>
              <a:off x="6235248" y="42534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4" name="object 8764"/>
            <p:cNvSpPr/>
            <p:nvPr/>
          </p:nvSpPr>
          <p:spPr>
            <a:xfrm>
              <a:off x="6235375" y="42536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5" name="object 8765"/>
            <p:cNvSpPr/>
            <p:nvPr/>
          </p:nvSpPr>
          <p:spPr>
            <a:xfrm>
              <a:off x="6234614" y="425387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6" name="object 8766"/>
            <p:cNvSpPr/>
            <p:nvPr/>
          </p:nvSpPr>
          <p:spPr>
            <a:xfrm>
              <a:off x="623778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7" name="object 8767"/>
            <p:cNvSpPr/>
            <p:nvPr/>
          </p:nvSpPr>
          <p:spPr>
            <a:xfrm>
              <a:off x="6238036" y="4251282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03"/>
                  </a:moveTo>
                  <a:lnTo>
                    <a:pt x="887" y="130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8" name="object 8768"/>
            <p:cNvSpPr/>
            <p:nvPr/>
          </p:nvSpPr>
          <p:spPr>
            <a:xfrm>
              <a:off x="623829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9" name="object 8769"/>
            <p:cNvSpPr/>
            <p:nvPr/>
          </p:nvSpPr>
          <p:spPr>
            <a:xfrm>
              <a:off x="6237403" y="4253878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140" y="0"/>
                  </a:moveTo>
                  <a:lnTo>
                    <a:pt x="291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0" name="object 8770"/>
            <p:cNvSpPr/>
            <p:nvPr/>
          </p:nvSpPr>
          <p:spPr>
            <a:xfrm>
              <a:off x="624019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1" name="object 8771"/>
            <p:cNvSpPr/>
            <p:nvPr/>
          </p:nvSpPr>
          <p:spPr>
            <a:xfrm>
              <a:off x="6240571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2" name="object 8772"/>
            <p:cNvSpPr/>
            <p:nvPr/>
          </p:nvSpPr>
          <p:spPr>
            <a:xfrm>
              <a:off x="6240571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3" name="object 8773"/>
            <p:cNvSpPr/>
            <p:nvPr/>
          </p:nvSpPr>
          <p:spPr>
            <a:xfrm>
              <a:off x="6240697" y="425271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88"/>
                  </a:moveTo>
                  <a:lnTo>
                    <a:pt x="887" y="5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4" name="object 8774"/>
            <p:cNvSpPr/>
            <p:nvPr/>
          </p:nvSpPr>
          <p:spPr>
            <a:xfrm>
              <a:off x="624272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5" name="object 8775"/>
            <p:cNvSpPr/>
            <p:nvPr/>
          </p:nvSpPr>
          <p:spPr>
            <a:xfrm>
              <a:off x="624310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6" name="object 8776"/>
            <p:cNvSpPr/>
            <p:nvPr/>
          </p:nvSpPr>
          <p:spPr>
            <a:xfrm>
              <a:off x="6243232" y="425292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1"/>
                  </a:moveTo>
                  <a:lnTo>
                    <a:pt x="887" y="48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7" name="object 8777"/>
            <p:cNvSpPr/>
            <p:nvPr/>
          </p:nvSpPr>
          <p:spPr>
            <a:xfrm>
              <a:off x="6243359" y="425257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58"/>
                  </a:moveTo>
                  <a:lnTo>
                    <a:pt x="887" y="65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8" name="object 8778"/>
            <p:cNvSpPr/>
            <p:nvPr/>
          </p:nvSpPr>
          <p:spPr>
            <a:xfrm>
              <a:off x="6245387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9" name="object 8779"/>
            <p:cNvSpPr/>
            <p:nvPr/>
          </p:nvSpPr>
          <p:spPr>
            <a:xfrm>
              <a:off x="624551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0" name="object 8780"/>
            <p:cNvSpPr/>
            <p:nvPr/>
          </p:nvSpPr>
          <p:spPr>
            <a:xfrm>
              <a:off x="624564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1" name="object 8781"/>
            <p:cNvSpPr/>
            <p:nvPr/>
          </p:nvSpPr>
          <p:spPr>
            <a:xfrm>
              <a:off x="6245767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2" name="object 8782"/>
            <p:cNvSpPr/>
            <p:nvPr/>
          </p:nvSpPr>
          <p:spPr>
            <a:xfrm>
              <a:off x="6245894" y="42535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3" name="object 8783"/>
            <p:cNvSpPr/>
            <p:nvPr/>
          </p:nvSpPr>
          <p:spPr>
            <a:xfrm>
              <a:off x="6246020" y="42535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4" name="object 8784"/>
            <p:cNvSpPr/>
            <p:nvPr/>
          </p:nvSpPr>
          <p:spPr>
            <a:xfrm>
              <a:off x="6246654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5" name="object 8785"/>
            <p:cNvSpPr/>
            <p:nvPr/>
          </p:nvSpPr>
          <p:spPr>
            <a:xfrm>
              <a:off x="624804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6" name="object 8786"/>
            <p:cNvSpPr/>
            <p:nvPr/>
          </p:nvSpPr>
          <p:spPr>
            <a:xfrm>
              <a:off x="6248174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7" name="object 8787"/>
            <p:cNvSpPr/>
            <p:nvPr/>
          </p:nvSpPr>
          <p:spPr>
            <a:xfrm>
              <a:off x="6247414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8" name="object 8788"/>
            <p:cNvSpPr/>
            <p:nvPr/>
          </p:nvSpPr>
          <p:spPr>
            <a:xfrm>
              <a:off x="6248555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9" name="object 8789"/>
            <p:cNvSpPr/>
            <p:nvPr/>
          </p:nvSpPr>
          <p:spPr>
            <a:xfrm>
              <a:off x="6248555" y="425310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0" name="object 8790"/>
            <p:cNvSpPr/>
            <p:nvPr/>
          </p:nvSpPr>
          <p:spPr>
            <a:xfrm>
              <a:off x="6248681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1" name="object 8791"/>
            <p:cNvSpPr/>
            <p:nvPr/>
          </p:nvSpPr>
          <p:spPr>
            <a:xfrm>
              <a:off x="6249822" y="425387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2" name="object 8792"/>
            <p:cNvSpPr/>
            <p:nvPr/>
          </p:nvSpPr>
          <p:spPr>
            <a:xfrm>
              <a:off x="6250963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3" name="object 8793"/>
            <p:cNvSpPr/>
            <p:nvPr/>
          </p:nvSpPr>
          <p:spPr>
            <a:xfrm>
              <a:off x="6251089" y="425315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4" name="object 8794"/>
            <p:cNvSpPr/>
            <p:nvPr/>
          </p:nvSpPr>
          <p:spPr>
            <a:xfrm>
              <a:off x="6251216" y="42535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5" name="object 8795"/>
            <p:cNvSpPr/>
            <p:nvPr/>
          </p:nvSpPr>
          <p:spPr>
            <a:xfrm>
              <a:off x="6251343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6" name="object 8796"/>
            <p:cNvSpPr/>
            <p:nvPr/>
          </p:nvSpPr>
          <p:spPr>
            <a:xfrm>
              <a:off x="625324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7" name="object 8797"/>
            <p:cNvSpPr/>
            <p:nvPr/>
          </p:nvSpPr>
          <p:spPr>
            <a:xfrm>
              <a:off x="6253497" y="42533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8" name="object 8798"/>
            <p:cNvSpPr/>
            <p:nvPr/>
          </p:nvSpPr>
          <p:spPr>
            <a:xfrm>
              <a:off x="6253750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9" name="object 8799"/>
            <p:cNvSpPr/>
            <p:nvPr/>
          </p:nvSpPr>
          <p:spPr>
            <a:xfrm>
              <a:off x="6253877" y="42534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0" name="object 8800"/>
            <p:cNvSpPr/>
            <p:nvPr/>
          </p:nvSpPr>
          <p:spPr>
            <a:xfrm>
              <a:off x="6252990" y="4253808"/>
              <a:ext cx="1905" cy="635"/>
            </a:xfrm>
            <a:custGeom>
              <a:avLst/>
              <a:gdLst/>
              <a:ahLst/>
              <a:cxnLst/>
              <a:rect l="l" t="t" r="r" b="b"/>
              <a:pathLst>
                <a:path w="1904" h="635">
                  <a:moveTo>
                    <a:pt x="0" y="12"/>
                  </a:moveTo>
                  <a:lnTo>
                    <a:pt x="1774" y="12"/>
                  </a:lnTo>
                </a:path>
                <a:path w="1904" h="63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1" name="object 8801"/>
            <p:cNvSpPr/>
            <p:nvPr/>
          </p:nvSpPr>
          <p:spPr>
            <a:xfrm>
              <a:off x="6256158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2" name="object 8802"/>
            <p:cNvSpPr/>
            <p:nvPr/>
          </p:nvSpPr>
          <p:spPr>
            <a:xfrm>
              <a:off x="6256285" y="42535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3" name="object 8803"/>
            <p:cNvSpPr/>
            <p:nvPr/>
          </p:nvSpPr>
          <p:spPr>
            <a:xfrm>
              <a:off x="6256412" y="425316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4" name="object 8804"/>
            <p:cNvSpPr/>
            <p:nvPr/>
          </p:nvSpPr>
          <p:spPr>
            <a:xfrm>
              <a:off x="6255652" y="425385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5" name="object 8805"/>
            <p:cNvSpPr/>
            <p:nvPr/>
          </p:nvSpPr>
          <p:spPr>
            <a:xfrm>
              <a:off x="625818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6" name="object 8806"/>
            <p:cNvSpPr/>
            <p:nvPr/>
          </p:nvSpPr>
          <p:spPr>
            <a:xfrm>
              <a:off x="625856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7" name="object 8807"/>
            <p:cNvSpPr/>
            <p:nvPr/>
          </p:nvSpPr>
          <p:spPr>
            <a:xfrm>
              <a:off x="6258820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8" name="object 8808"/>
            <p:cNvSpPr/>
            <p:nvPr/>
          </p:nvSpPr>
          <p:spPr>
            <a:xfrm>
              <a:off x="6258946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9" name="object 8809"/>
            <p:cNvSpPr/>
            <p:nvPr/>
          </p:nvSpPr>
          <p:spPr>
            <a:xfrm>
              <a:off x="6259073" y="4246130"/>
              <a:ext cx="0" cy="8255"/>
            </a:xfrm>
            <a:custGeom>
              <a:avLst/>
              <a:gdLst/>
              <a:ahLst/>
              <a:cxnLst/>
              <a:rect l="l" t="t" r="r" b="b"/>
              <a:pathLst>
                <a:path h="8254">
                  <a:moveTo>
                    <a:pt x="0" y="775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0" name="object 8810"/>
            <p:cNvSpPr/>
            <p:nvPr/>
          </p:nvSpPr>
          <p:spPr>
            <a:xfrm>
              <a:off x="6259073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1" name="object 8811"/>
            <p:cNvSpPr/>
            <p:nvPr/>
          </p:nvSpPr>
          <p:spPr>
            <a:xfrm>
              <a:off x="625932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2" name="object 8812"/>
            <p:cNvSpPr/>
            <p:nvPr/>
          </p:nvSpPr>
          <p:spPr>
            <a:xfrm>
              <a:off x="6261354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3" name="object 8813"/>
            <p:cNvSpPr/>
            <p:nvPr/>
          </p:nvSpPr>
          <p:spPr>
            <a:xfrm>
              <a:off x="626148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4" name="object 8814"/>
            <p:cNvSpPr/>
            <p:nvPr/>
          </p:nvSpPr>
          <p:spPr>
            <a:xfrm>
              <a:off x="6261734" y="4251308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291"/>
                  </a:moveTo>
                  <a:lnTo>
                    <a:pt x="887" y="129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5" name="object 8815"/>
            <p:cNvSpPr/>
            <p:nvPr/>
          </p:nvSpPr>
          <p:spPr>
            <a:xfrm>
              <a:off x="626186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6" name="object 8816"/>
            <p:cNvSpPr/>
            <p:nvPr/>
          </p:nvSpPr>
          <p:spPr>
            <a:xfrm>
              <a:off x="626262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7" name="object 8817"/>
            <p:cNvSpPr/>
            <p:nvPr/>
          </p:nvSpPr>
          <p:spPr>
            <a:xfrm>
              <a:off x="6264016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8" name="object 8818"/>
            <p:cNvSpPr/>
            <p:nvPr/>
          </p:nvSpPr>
          <p:spPr>
            <a:xfrm>
              <a:off x="6264142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9" name="object 8819"/>
            <p:cNvSpPr/>
            <p:nvPr/>
          </p:nvSpPr>
          <p:spPr>
            <a:xfrm>
              <a:off x="6264396" y="425310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0" name="object 8820"/>
            <p:cNvSpPr/>
            <p:nvPr/>
          </p:nvSpPr>
          <p:spPr>
            <a:xfrm>
              <a:off x="6264396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1" name="object 8821"/>
            <p:cNvSpPr/>
            <p:nvPr/>
          </p:nvSpPr>
          <p:spPr>
            <a:xfrm>
              <a:off x="6264649" y="42536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2" name="object 8822"/>
            <p:cNvSpPr/>
            <p:nvPr/>
          </p:nvSpPr>
          <p:spPr>
            <a:xfrm>
              <a:off x="6266550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3" name="object 8823"/>
            <p:cNvSpPr/>
            <p:nvPr/>
          </p:nvSpPr>
          <p:spPr>
            <a:xfrm>
              <a:off x="626667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4" name="object 8824"/>
            <p:cNvSpPr/>
            <p:nvPr/>
          </p:nvSpPr>
          <p:spPr>
            <a:xfrm>
              <a:off x="6266930" y="42533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5" name="object 8825"/>
            <p:cNvSpPr/>
            <p:nvPr/>
          </p:nvSpPr>
          <p:spPr>
            <a:xfrm>
              <a:off x="6267184" y="42533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6" name="object 8826"/>
            <p:cNvSpPr/>
            <p:nvPr/>
          </p:nvSpPr>
          <p:spPr>
            <a:xfrm>
              <a:off x="6267184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7" name="object 8827"/>
            <p:cNvSpPr/>
            <p:nvPr/>
          </p:nvSpPr>
          <p:spPr>
            <a:xfrm>
              <a:off x="6269212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8" name="object 8828"/>
            <p:cNvSpPr/>
            <p:nvPr/>
          </p:nvSpPr>
          <p:spPr>
            <a:xfrm>
              <a:off x="626946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9" name="object 8829"/>
            <p:cNvSpPr/>
            <p:nvPr/>
          </p:nvSpPr>
          <p:spPr>
            <a:xfrm>
              <a:off x="6269592" y="42535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0" name="object 8830"/>
            <p:cNvSpPr/>
            <p:nvPr/>
          </p:nvSpPr>
          <p:spPr>
            <a:xfrm>
              <a:off x="6269718" y="42535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1" name="object 8831"/>
            <p:cNvSpPr/>
            <p:nvPr/>
          </p:nvSpPr>
          <p:spPr>
            <a:xfrm>
              <a:off x="627187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2" name="object 8832"/>
            <p:cNvSpPr/>
            <p:nvPr/>
          </p:nvSpPr>
          <p:spPr>
            <a:xfrm>
              <a:off x="6272126" y="4249497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39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3" name="object 8833"/>
            <p:cNvSpPr/>
            <p:nvPr/>
          </p:nvSpPr>
          <p:spPr>
            <a:xfrm>
              <a:off x="6272380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4" name="object 8834"/>
            <p:cNvSpPr/>
            <p:nvPr/>
          </p:nvSpPr>
          <p:spPr>
            <a:xfrm>
              <a:off x="627466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5" name="object 8835"/>
            <p:cNvSpPr/>
            <p:nvPr/>
          </p:nvSpPr>
          <p:spPr>
            <a:xfrm>
              <a:off x="6274788" y="425253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77"/>
                  </a:moveTo>
                  <a:lnTo>
                    <a:pt x="887" y="67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6" name="object 8836"/>
            <p:cNvSpPr/>
            <p:nvPr/>
          </p:nvSpPr>
          <p:spPr>
            <a:xfrm>
              <a:off x="6274788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7" name="object 8837"/>
            <p:cNvSpPr/>
            <p:nvPr/>
          </p:nvSpPr>
          <p:spPr>
            <a:xfrm>
              <a:off x="6274914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8" name="object 8838"/>
            <p:cNvSpPr/>
            <p:nvPr/>
          </p:nvSpPr>
          <p:spPr>
            <a:xfrm>
              <a:off x="6275041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9" name="object 8839"/>
            <p:cNvSpPr/>
            <p:nvPr/>
          </p:nvSpPr>
          <p:spPr>
            <a:xfrm>
              <a:off x="627542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0" name="object 8840"/>
            <p:cNvSpPr/>
            <p:nvPr/>
          </p:nvSpPr>
          <p:spPr>
            <a:xfrm>
              <a:off x="627719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1" name="object 8841"/>
            <p:cNvSpPr/>
            <p:nvPr/>
          </p:nvSpPr>
          <p:spPr>
            <a:xfrm>
              <a:off x="6277449" y="42533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2" name="object 8842"/>
            <p:cNvSpPr/>
            <p:nvPr/>
          </p:nvSpPr>
          <p:spPr>
            <a:xfrm>
              <a:off x="6277449" y="42535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3" name="object 8843"/>
            <p:cNvSpPr/>
            <p:nvPr/>
          </p:nvSpPr>
          <p:spPr>
            <a:xfrm>
              <a:off x="6277702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4" name="object 8844"/>
            <p:cNvSpPr/>
            <p:nvPr/>
          </p:nvSpPr>
          <p:spPr>
            <a:xfrm>
              <a:off x="6279857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5" name="object 8845"/>
            <p:cNvSpPr/>
            <p:nvPr/>
          </p:nvSpPr>
          <p:spPr>
            <a:xfrm>
              <a:off x="6279983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6" name="object 8846"/>
            <p:cNvSpPr/>
            <p:nvPr/>
          </p:nvSpPr>
          <p:spPr>
            <a:xfrm>
              <a:off x="6280110" y="425271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88"/>
                  </a:moveTo>
                  <a:lnTo>
                    <a:pt x="887" y="5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7" name="object 8847"/>
            <p:cNvSpPr/>
            <p:nvPr/>
          </p:nvSpPr>
          <p:spPr>
            <a:xfrm>
              <a:off x="628226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8" name="object 8848"/>
            <p:cNvSpPr/>
            <p:nvPr/>
          </p:nvSpPr>
          <p:spPr>
            <a:xfrm>
              <a:off x="628251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9" name="object 8849"/>
            <p:cNvSpPr/>
            <p:nvPr/>
          </p:nvSpPr>
          <p:spPr>
            <a:xfrm>
              <a:off x="628251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0" name="object 8850"/>
            <p:cNvSpPr/>
            <p:nvPr/>
          </p:nvSpPr>
          <p:spPr>
            <a:xfrm>
              <a:off x="6282645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1" name="object 8851"/>
            <p:cNvSpPr/>
            <p:nvPr/>
          </p:nvSpPr>
          <p:spPr>
            <a:xfrm>
              <a:off x="6282772" y="42532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2" name="object 8852"/>
            <p:cNvSpPr/>
            <p:nvPr/>
          </p:nvSpPr>
          <p:spPr>
            <a:xfrm>
              <a:off x="6282898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3" name="object 8853"/>
            <p:cNvSpPr/>
            <p:nvPr/>
          </p:nvSpPr>
          <p:spPr>
            <a:xfrm>
              <a:off x="628302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4" name="object 8854"/>
            <p:cNvSpPr/>
            <p:nvPr/>
          </p:nvSpPr>
          <p:spPr>
            <a:xfrm>
              <a:off x="628517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5" name="object 8855"/>
            <p:cNvSpPr/>
            <p:nvPr/>
          </p:nvSpPr>
          <p:spPr>
            <a:xfrm>
              <a:off x="628530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6" name="object 8856"/>
            <p:cNvSpPr/>
            <p:nvPr/>
          </p:nvSpPr>
          <p:spPr>
            <a:xfrm>
              <a:off x="6285433" y="4219723"/>
              <a:ext cx="0" cy="34290"/>
            </a:xfrm>
            <a:custGeom>
              <a:avLst/>
              <a:gdLst/>
              <a:ahLst/>
              <a:cxnLst/>
              <a:rect l="l" t="t" r="r" b="b"/>
              <a:pathLst>
                <a:path h="34289">
                  <a:moveTo>
                    <a:pt x="0" y="3416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7" name="object 8857"/>
            <p:cNvSpPr/>
            <p:nvPr/>
          </p:nvSpPr>
          <p:spPr>
            <a:xfrm>
              <a:off x="6285559" y="42536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8" name="object 8858"/>
            <p:cNvSpPr/>
            <p:nvPr/>
          </p:nvSpPr>
          <p:spPr>
            <a:xfrm>
              <a:off x="628568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9" name="object 8859"/>
            <p:cNvSpPr/>
            <p:nvPr/>
          </p:nvSpPr>
          <p:spPr>
            <a:xfrm>
              <a:off x="628771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0" name="object 8860"/>
            <p:cNvSpPr/>
            <p:nvPr/>
          </p:nvSpPr>
          <p:spPr>
            <a:xfrm>
              <a:off x="6287841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1" name="object 8861"/>
            <p:cNvSpPr/>
            <p:nvPr/>
          </p:nvSpPr>
          <p:spPr>
            <a:xfrm>
              <a:off x="6287967" y="4244193"/>
              <a:ext cx="0" cy="10160"/>
            </a:xfrm>
            <a:custGeom>
              <a:avLst/>
              <a:gdLst/>
              <a:ahLst/>
              <a:cxnLst/>
              <a:rect l="l" t="t" r="r" b="b"/>
              <a:pathLst>
                <a:path h="10160">
                  <a:moveTo>
                    <a:pt x="0" y="9696"/>
                  </a:moveTo>
                  <a:lnTo>
                    <a:pt x="0" y="9684"/>
                  </a:lnTo>
                </a:path>
                <a:path h="10160">
                  <a:moveTo>
                    <a:pt x="0" y="969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2" name="object 8862"/>
            <p:cNvSpPr/>
            <p:nvPr/>
          </p:nvSpPr>
          <p:spPr>
            <a:xfrm>
              <a:off x="6287207" y="4253871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154" y="0"/>
                  </a:moveTo>
                  <a:lnTo>
                    <a:pt x="3928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3" name="object 8863"/>
            <p:cNvSpPr/>
            <p:nvPr/>
          </p:nvSpPr>
          <p:spPr>
            <a:xfrm>
              <a:off x="629037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4" name="object 8864"/>
            <p:cNvSpPr/>
            <p:nvPr/>
          </p:nvSpPr>
          <p:spPr>
            <a:xfrm>
              <a:off x="6290502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5" name="object 8865"/>
            <p:cNvSpPr/>
            <p:nvPr/>
          </p:nvSpPr>
          <p:spPr>
            <a:xfrm>
              <a:off x="629062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6" name="object 8866"/>
            <p:cNvSpPr/>
            <p:nvPr/>
          </p:nvSpPr>
          <p:spPr>
            <a:xfrm>
              <a:off x="6290755" y="4251599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45"/>
                  </a:moveTo>
                  <a:lnTo>
                    <a:pt x="887" y="114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7" name="object 8867"/>
            <p:cNvSpPr/>
            <p:nvPr/>
          </p:nvSpPr>
          <p:spPr>
            <a:xfrm>
              <a:off x="6290755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8" name="object 8868"/>
            <p:cNvSpPr/>
            <p:nvPr/>
          </p:nvSpPr>
          <p:spPr>
            <a:xfrm>
              <a:off x="629088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9" name="object 8869"/>
            <p:cNvSpPr/>
            <p:nvPr/>
          </p:nvSpPr>
          <p:spPr>
            <a:xfrm>
              <a:off x="6291135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0" name="object 8870"/>
            <p:cNvSpPr/>
            <p:nvPr/>
          </p:nvSpPr>
          <p:spPr>
            <a:xfrm>
              <a:off x="629303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1" name="object 8871"/>
            <p:cNvSpPr/>
            <p:nvPr/>
          </p:nvSpPr>
          <p:spPr>
            <a:xfrm>
              <a:off x="6293163" y="42533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2" name="object 8872"/>
            <p:cNvSpPr/>
            <p:nvPr/>
          </p:nvSpPr>
          <p:spPr>
            <a:xfrm>
              <a:off x="6293290" y="42533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3" name="object 8873"/>
            <p:cNvSpPr/>
            <p:nvPr/>
          </p:nvSpPr>
          <p:spPr>
            <a:xfrm>
              <a:off x="6293417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4" name="object 8874"/>
            <p:cNvSpPr/>
            <p:nvPr/>
          </p:nvSpPr>
          <p:spPr>
            <a:xfrm>
              <a:off x="629557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5" name="object 8875"/>
            <p:cNvSpPr/>
            <p:nvPr/>
          </p:nvSpPr>
          <p:spPr>
            <a:xfrm>
              <a:off x="6295825" y="42536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6" name="object 8876"/>
            <p:cNvSpPr/>
            <p:nvPr/>
          </p:nvSpPr>
          <p:spPr>
            <a:xfrm>
              <a:off x="6295951" y="42535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7" name="object 8877"/>
            <p:cNvSpPr/>
            <p:nvPr/>
          </p:nvSpPr>
          <p:spPr>
            <a:xfrm>
              <a:off x="6296078" y="42535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8" name="object 8878"/>
            <p:cNvSpPr/>
            <p:nvPr/>
          </p:nvSpPr>
          <p:spPr>
            <a:xfrm>
              <a:off x="6296078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9" name="object 8879"/>
            <p:cNvSpPr/>
            <p:nvPr/>
          </p:nvSpPr>
          <p:spPr>
            <a:xfrm>
              <a:off x="6298486" y="4247118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77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0" name="object 8880"/>
            <p:cNvSpPr/>
            <p:nvPr/>
          </p:nvSpPr>
          <p:spPr>
            <a:xfrm>
              <a:off x="6298612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1" name="object 8881"/>
            <p:cNvSpPr/>
            <p:nvPr/>
          </p:nvSpPr>
          <p:spPr>
            <a:xfrm>
              <a:off x="629873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2" name="object 8882"/>
            <p:cNvSpPr/>
            <p:nvPr/>
          </p:nvSpPr>
          <p:spPr>
            <a:xfrm>
              <a:off x="629873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3" name="object 8883"/>
            <p:cNvSpPr/>
            <p:nvPr/>
          </p:nvSpPr>
          <p:spPr>
            <a:xfrm>
              <a:off x="630076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4" name="object 8884"/>
            <p:cNvSpPr/>
            <p:nvPr/>
          </p:nvSpPr>
          <p:spPr>
            <a:xfrm>
              <a:off x="6300894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5" name="object 8885"/>
            <p:cNvSpPr/>
            <p:nvPr/>
          </p:nvSpPr>
          <p:spPr>
            <a:xfrm>
              <a:off x="6301147" y="4251574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58"/>
                  </a:moveTo>
                  <a:lnTo>
                    <a:pt x="887" y="115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6" name="object 8886"/>
            <p:cNvSpPr/>
            <p:nvPr/>
          </p:nvSpPr>
          <p:spPr>
            <a:xfrm>
              <a:off x="6301274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7" name="object 8887"/>
            <p:cNvSpPr/>
            <p:nvPr/>
          </p:nvSpPr>
          <p:spPr>
            <a:xfrm>
              <a:off x="6301527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8" name="object 8888"/>
            <p:cNvSpPr/>
            <p:nvPr/>
          </p:nvSpPr>
          <p:spPr>
            <a:xfrm>
              <a:off x="6303428" y="42536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9" name="object 8889"/>
            <p:cNvSpPr/>
            <p:nvPr/>
          </p:nvSpPr>
          <p:spPr>
            <a:xfrm>
              <a:off x="630355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0" name="object 8890"/>
            <p:cNvSpPr/>
            <p:nvPr/>
          </p:nvSpPr>
          <p:spPr>
            <a:xfrm>
              <a:off x="6303808" y="425318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1" name="object 8891"/>
            <p:cNvSpPr/>
            <p:nvPr/>
          </p:nvSpPr>
          <p:spPr>
            <a:xfrm>
              <a:off x="6303935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2" name="object 8892"/>
            <p:cNvSpPr/>
            <p:nvPr/>
          </p:nvSpPr>
          <p:spPr>
            <a:xfrm>
              <a:off x="6304188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3" name="object 8893"/>
            <p:cNvSpPr/>
            <p:nvPr/>
          </p:nvSpPr>
          <p:spPr>
            <a:xfrm>
              <a:off x="6306090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4" name="object 8894"/>
            <p:cNvSpPr/>
            <p:nvPr/>
          </p:nvSpPr>
          <p:spPr>
            <a:xfrm>
              <a:off x="6306090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5" name="object 8895"/>
            <p:cNvSpPr/>
            <p:nvPr/>
          </p:nvSpPr>
          <p:spPr>
            <a:xfrm>
              <a:off x="630634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6" name="object 8896"/>
            <p:cNvSpPr/>
            <p:nvPr/>
          </p:nvSpPr>
          <p:spPr>
            <a:xfrm>
              <a:off x="6306343" y="42536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7" name="object 8897"/>
            <p:cNvSpPr/>
            <p:nvPr/>
          </p:nvSpPr>
          <p:spPr>
            <a:xfrm>
              <a:off x="6306596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8" name="object 8898"/>
            <p:cNvSpPr/>
            <p:nvPr/>
          </p:nvSpPr>
          <p:spPr>
            <a:xfrm>
              <a:off x="6306596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9" name="object 8899"/>
            <p:cNvSpPr/>
            <p:nvPr/>
          </p:nvSpPr>
          <p:spPr>
            <a:xfrm>
              <a:off x="630672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0" name="object 8900"/>
            <p:cNvSpPr/>
            <p:nvPr/>
          </p:nvSpPr>
          <p:spPr>
            <a:xfrm>
              <a:off x="6308751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1" name="object 8901"/>
            <p:cNvSpPr/>
            <p:nvPr/>
          </p:nvSpPr>
          <p:spPr>
            <a:xfrm>
              <a:off x="6308751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2" name="object 8902"/>
            <p:cNvSpPr/>
            <p:nvPr/>
          </p:nvSpPr>
          <p:spPr>
            <a:xfrm>
              <a:off x="6309004" y="42533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3" name="object 8903"/>
            <p:cNvSpPr/>
            <p:nvPr/>
          </p:nvSpPr>
          <p:spPr>
            <a:xfrm>
              <a:off x="6309258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4" name="object 8904"/>
            <p:cNvSpPr/>
            <p:nvPr/>
          </p:nvSpPr>
          <p:spPr>
            <a:xfrm>
              <a:off x="6308498" y="4253878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10">
                  <a:moveTo>
                    <a:pt x="0" y="0"/>
                  </a:moveTo>
                  <a:lnTo>
                    <a:pt x="1774" y="0"/>
                  </a:lnTo>
                </a:path>
                <a:path w="3810">
                  <a:moveTo>
                    <a:pt x="2027" y="0"/>
                  </a:moveTo>
                  <a:lnTo>
                    <a:pt x="3801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5" name="object 8905"/>
            <p:cNvSpPr/>
            <p:nvPr/>
          </p:nvSpPr>
          <p:spPr>
            <a:xfrm>
              <a:off x="631141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6" name="object 8906"/>
            <p:cNvSpPr/>
            <p:nvPr/>
          </p:nvSpPr>
          <p:spPr>
            <a:xfrm>
              <a:off x="6311666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7" name="object 8907"/>
            <p:cNvSpPr/>
            <p:nvPr/>
          </p:nvSpPr>
          <p:spPr>
            <a:xfrm>
              <a:off x="6311666" y="425352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8" name="object 8908"/>
            <p:cNvSpPr/>
            <p:nvPr/>
          </p:nvSpPr>
          <p:spPr>
            <a:xfrm>
              <a:off x="6311919" y="4247637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6253"/>
                  </a:moveTo>
                  <a:lnTo>
                    <a:pt x="0" y="6240"/>
                  </a:lnTo>
                </a:path>
                <a:path h="6350">
                  <a:moveTo>
                    <a:pt x="0" y="625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9" name="object 8909"/>
            <p:cNvSpPr/>
            <p:nvPr/>
          </p:nvSpPr>
          <p:spPr>
            <a:xfrm>
              <a:off x="631394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0" name="object 8910"/>
            <p:cNvSpPr/>
            <p:nvPr/>
          </p:nvSpPr>
          <p:spPr>
            <a:xfrm>
              <a:off x="6314200" y="425315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1" name="object 8911"/>
            <p:cNvSpPr/>
            <p:nvPr/>
          </p:nvSpPr>
          <p:spPr>
            <a:xfrm>
              <a:off x="6314327" y="42534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2" name="object 8912"/>
            <p:cNvSpPr/>
            <p:nvPr/>
          </p:nvSpPr>
          <p:spPr>
            <a:xfrm>
              <a:off x="6314580" y="425227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10"/>
                  </a:moveTo>
                  <a:lnTo>
                    <a:pt x="887" y="81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3" name="object 8913"/>
            <p:cNvSpPr/>
            <p:nvPr/>
          </p:nvSpPr>
          <p:spPr>
            <a:xfrm>
              <a:off x="6316354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4" name="object 8914"/>
            <p:cNvSpPr/>
            <p:nvPr/>
          </p:nvSpPr>
          <p:spPr>
            <a:xfrm>
              <a:off x="631673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5" name="object 8915"/>
            <p:cNvSpPr/>
            <p:nvPr/>
          </p:nvSpPr>
          <p:spPr>
            <a:xfrm>
              <a:off x="6316861" y="42536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6" name="object 8916"/>
            <p:cNvSpPr/>
            <p:nvPr/>
          </p:nvSpPr>
          <p:spPr>
            <a:xfrm>
              <a:off x="6316861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7" name="object 8917"/>
            <p:cNvSpPr/>
            <p:nvPr/>
          </p:nvSpPr>
          <p:spPr>
            <a:xfrm>
              <a:off x="6316988" y="425304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8" name="object 8918"/>
            <p:cNvSpPr/>
            <p:nvPr/>
          </p:nvSpPr>
          <p:spPr>
            <a:xfrm>
              <a:off x="6317242" y="42534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9" name="object 8919"/>
            <p:cNvSpPr/>
            <p:nvPr/>
          </p:nvSpPr>
          <p:spPr>
            <a:xfrm>
              <a:off x="6319016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0" name="object 8920"/>
            <p:cNvSpPr/>
            <p:nvPr/>
          </p:nvSpPr>
          <p:spPr>
            <a:xfrm>
              <a:off x="631926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1" name="object 8921"/>
            <p:cNvSpPr/>
            <p:nvPr/>
          </p:nvSpPr>
          <p:spPr>
            <a:xfrm>
              <a:off x="6319523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2" name="object 8922"/>
            <p:cNvSpPr/>
            <p:nvPr/>
          </p:nvSpPr>
          <p:spPr>
            <a:xfrm>
              <a:off x="6319650" y="42534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3" name="object 8923"/>
            <p:cNvSpPr/>
            <p:nvPr/>
          </p:nvSpPr>
          <p:spPr>
            <a:xfrm>
              <a:off x="631977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4" name="object 8924"/>
            <p:cNvSpPr/>
            <p:nvPr/>
          </p:nvSpPr>
          <p:spPr>
            <a:xfrm>
              <a:off x="6319903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5" name="object 8925"/>
            <p:cNvSpPr/>
            <p:nvPr/>
          </p:nvSpPr>
          <p:spPr>
            <a:xfrm>
              <a:off x="6319016" y="4253878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10">
                  <a:moveTo>
                    <a:pt x="0" y="0"/>
                  </a:moveTo>
                  <a:lnTo>
                    <a:pt x="1774" y="0"/>
                  </a:lnTo>
                </a:path>
                <a:path w="3810">
                  <a:moveTo>
                    <a:pt x="1774" y="0"/>
                  </a:moveTo>
                  <a:lnTo>
                    <a:pt x="3548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6" name="object 8926"/>
            <p:cNvSpPr/>
            <p:nvPr/>
          </p:nvSpPr>
          <p:spPr>
            <a:xfrm>
              <a:off x="632193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7" name="object 8927"/>
            <p:cNvSpPr/>
            <p:nvPr/>
          </p:nvSpPr>
          <p:spPr>
            <a:xfrm>
              <a:off x="6322184" y="425290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93"/>
                  </a:moveTo>
                  <a:lnTo>
                    <a:pt x="887" y="49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8" name="object 8928"/>
            <p:cNvSpPr/>
            <p:nvPr/>
          </p:nvSpPr>
          <p:spPr>
            <a:xfrm>
              <a:off x="6322311" y="4250194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69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9" name="object 8929"/>
            <p:cNvSpPr/>
            <p:nvPr/>
          </p:nvSpPr>
          <p:spPr>
            <a:xfrm>
              <a:off x="632256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0" name="object 8930"/>
            <p:cNvSpPr/>
            <p:nvPr/>
          </p:nvSpPr>
          <p:spPr>
            <a:xfrm>
              <a:off x="632433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1" name="object 8931"/>
            <p:cNvSpPr/>
            <p:nvPr/>
          </p:nvSpPr>
          <p:spPr>
            <a:xfrm>
              <a:off x="6324465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2" name="object 8932"/>
            <p:cNvSpPr/>
            <p:nvPr/>
          </p:nvSpPr>
          <p:spPr>
            <a:xfrm>
              <a:off x="632459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3" name="object 8933"/>
            <p:cNvSpPr/>
            <p:nvPr/>
          </p:nvSpPr>
          <p:spPr>
            <a:xfrm>
              <a:off x="6324719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4" name="object 8934"/>
            <p:cNvSpPr/>
            <p:nvPr/>
          </p:nvSpPr>
          <p:spPr>
            <a:xfrm>
              <a:off x="6324845" y="42535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5" name="object 8935"/>
            <p:cNvSpPr/>
            <p:nvPr/>
          </p:nvSpPr>
          <p:spPr>
            <a:xfrm>
              <a:off x="6324972" y="4251599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45"/>
                  </a:moveTo>
                  <a:lnTo>
                    <a:pt x="887" y="114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6" name="object 8936"/>
            <p:cNvSpPr/>
            <p:nvPr/>
          </p:nvSpPr>
          <p:spPr>
            <a:xfrm>
              <a:off x="6327127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7" name="object 8937"/>
            <p:cNvSpPr/>
            <p:nvPr/>
          </p:nvSpPr>
          <p:spPr>
            <a:xfrm>
              <a:off x="6327253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8" name="object 8938"/>
            <p:cNvSpPr/>
            <p:nvPr/>
          </p:nvSpPr>
          <p:spPr>
            <a:xfrm>
              <a:off x="6327380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9" name="object 8939"/>
            <p:cNvSpPr/>
            <p:nvPr/>
          </p:nvSpPr>
          <p:spPr>
            <a:xfrm>
              <a:off x="6327507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0" name="object 8940"/>
            <p:cNvSpPr/>
            <p:nvPr/>
          </p:nvSpPr>
          <p:spPr>
            <a:xfrm>
              <a:off x="6327634" y="425297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55"/>
                  </a:moveTo>
                  <a:lnTo>
                    <a:pt x="887" y="45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1" name="object 8941"/>
            <p:cNvSpPr/>
            <p:nvPr/>
          </p:nvSpPr>
          <p:spPr>
            <a:xfrm>
              <a:off x="6329661" y="4251447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21"/>
                  </a:moveTo>
                  <a:lnTo>
                    <a:pt x="887" y="122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2" name="object 8942"/>
            <p:cNvSpPr/>
            <p:nvPr/>
          </p:nvSpPr>
          <p:spPr>
            <a:xfrm>
              <a:off x="6329914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3" name="object 8943"/>
            <p:cNvSpPr/>
            <p:nvPr/>
          </p:nvSpPr>
          <p:spPr>
            <a:xfrm>
              <a:off x="6330041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4" name="object 8944"/>
            <p:cNvSpPr/>
            <p:nvPr/>
          </p:nvSpPr>
          <p:spPr>
            <a:xfrm>
              <a:off x="6330168" y="42534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5" name="object 8945"/>
            <p:cNvSpPr/>
            <p:nvPr/>
          </p:nvSpPr>
          <p:spPr>
            <a:xfrm>
              <a:off x="633054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6" name="object 8946"/>
            <p:cNvSpPr/>
            <p:nvPr/>
          </p:nvSpPr>
          <p:spPr>
            <a:xfrm>
              <a:off x="6332322" y="425294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74"/>
                  </a:moveTo>
                  <a:lnTo>
                    <a:pt x="887" y="47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7" name="object 8947"/>
            <p:cNvSpPr/>
            <p:nvPr/>
          </p:nvSpPr>
          <p:spPr>
            <a:xfrm>
              <a:off x="6332449" y="42535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8" name="object 8948"/>
            <p:cNvSpPr/>
            <p:nvPr/>
          </p:nvSpPr>
          <p:spPr>
            <a:xfrm>
              <a:off x="6332703" y="42533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9" name="object 8949"/>
            <p:cNvSpPr/>
            <p:nvPr/>
          </p:nvSpPr>
          <p:spPr>
            <a:xfrm>
              <a:off x="6332956" y="42532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0" name="object 8950"/>
            <p:cNvSpPr/>
            <p:nvPr/>
          </p:nvSpPr>
          <p:spPr>
            <a:xfrm>
              <a:off x="633308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1" name="object 8951"/>
            <p:cNvSpPr/>
            <p:nvPr/>
          </p:nvSpPr>
          <p:spPr>
            <a:xfrm>
              <a:off x="6334984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2" name="object 8952"/>
            <p:cNvSpPr/>
            <p:nvPr/>
          </p:nvSpPr>
          <p:spPr>
            <a:xfrm>
              <a:off x="6335110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3" name="object 8953"/>
            <p:cNvSpPr/>
            <p:nvPr/>
          </p:nvSpPr>
          <p:spPr>
            <a:xfrm>
              <a:off x="6335237" y="42533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4" name="object 8954"/>
            <p:cNvSpPr/>
            <p:nvPr/>
          </p:nvSpPr>
          <p:spPr>
            <a:xfrm>
              <a:off x="6335364" y="425224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22"/>
                  </a:moveTo>
                  <a:lnTo>
                    <a:pt x="887" y="82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5" name="object 8955"/>
            <p:cNvSpPr/>
            <p:nvPr/>
          </p:nvSpPr>
          <p:spPr>
            <a:xfrm>
              <a:off x="6335617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6" name="object 8956"/>
            <p:cNvSpPr/>
            <p:nvPr/>
          </p:nvSpPr>
          <p:spPr>
            <a:xfrm>
              <a:off x="633574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7" name="object 8957"/>
            <p:cNvSpPr/>
            <p:nvPr/>
          </p:nvSpPr>
          <p:spPr>
            <a:xfrm>
              <a:off x="6337645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8" name="object 8958"/>
            <p:cNvSpPr/>
            <p:nvPr/>
          </p:nvSpPr>
          <p:spPr>
            <a:xfrm>
              <a:off x="633764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9" name="object 8959"/>
            <p:cNvSpPr/>
            <p:nvPr/>
          </p:nvSpPr>
          <p:spPr>
            <a:xfrm>
              <a:off x="6337898" y="42535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0" name="object 8960"/>
            <p:cNvSpPr/>
            <p:nvPr/>
          </p:nvSpPr>
          <p:spPr>
            <a:xfrm>
              <a:off x="6338025" y="42533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1" name="object 8961"/>
            <p:cNvSpPr/>
            <p:nvPr/>
          </p:nvSpPr>
          <p:spPr>
            <a:xfrm>
              <a:off x="6338152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2" name="object 8962"/>
            <p:cNvSpPr/>
            <p:nvPr/>
          </p:nvSpPr>
          <p:spPr>
            <a:xfrm>
              <a:off x="6338279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3" name="object 8963"/>
            <p:cNvSpPr/>
            <p:nvPr/>
          </p:nvSpPr>
          <p:spPr>
            <a:xfrm>
              <a:off x="6339419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4" name="object 8964"/>
            <p:cNvSpPr/>
            <p:nvPr/>
          </p:nvSpPr>
          <p:spPr>
            <a:xfrm>
              <a:off x="6340560" y="425208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05"/>
                  </a:moveTo>
                  <a:lnTo>
                    <a:pt x="887" y="90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5" name="object 8965"/>
            <p:cNvSpPr/>
            <p:nvPr/>
          </p:nvSpPr>
          <p:spPr>
            <a:xfrm>
              <a:off x="6340687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6" name="object 8966"/>
            <p:cNvSpPr/>
            <p:nvPr/>
          </p:nvSpPr>
          <p:spPr>
            <a:xfrm>
              <a:off x="634081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7" name="object 8967"/>
            <p:cNvSpPr/>
            <p:nvPr/>
          </p:nvSpPr>
          <p:spPr>
            <a:xfrm>
              <a:off x="6340813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8" name="object 8968"/>
            <p:cNvSpPr/>
            <p:nvPr/>
          </p:nvSpPr>
          <p:spPr>
            <a:xfrm>
              <a:off x="6342841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9" name="object 8969"/>
            <p:cNvSpPr/>
            <p:nvPr/>
          </p:nvSpPr>
          <p:spPr>
            <a:xfrm>
              <a:off x="634296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0" name="object 8970"/>
            <p:cNvSpPr/>
            <p:nvPr/>
          </p:nvSpPr>
          <p:spPr>
            <a:xfrm>
              <a:off x="6343221" y="42532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1" name="object 8971"/>
            <p:cNvSpPr/>
            <p:nvPr/>
          </p:nvSpPr>
          <p:spPr>
            <a:xfrm>
              <a:off x="6343348" y="425306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1"/>
                  </a:moveTo>
                  <a:lnTo>
                    <a:pt x="887" y="41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2" name="object 8972"/>
            <p:cNvSpPr/>
            <p:nvPr/>
          </p:nvSpPr>
          <p:spPr>
            <a:xfrm>
              <a:off x="6343474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3" name="object 8973"/>
            <p:cNvSpPr/>
            <p:nvPr/>
          </p:nvSpPr>
          <p:spPr>
            <a:xfrm>
              <a:off x="634347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4" name="object 8974"/>
            <p:cNvSpPr/>
            <p:nvPr/>
          </p:nvSpPr>
          <p:spPr>
            <a:xfrm>
              <a:off x="634360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5" name="object 8975"/>
            <p:cNvSpPr/>
            <p:nvPr/>
          </p:nvSpPr>
          <p:spPr>
            <a:xfrm>
              <a:off x="6344995" y="42535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6" name="object 8976"/>
            <p:cNvSpPr/>
            <p:nvPr/>
          </p:nvSpPr>
          <p:spPr>
            <a:xfrm>
              <a:off x="6345502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7" name="object 8977"/>
            <p:cNvSpPr/>
            <p:nvPr/>
          </p:nvSpPr>
          <p:spPr>
            <a:xfrm>
              <a:off x="634562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8" name="object 8978"/>
            <p:cNvSpPr/>
            <p:nvPr/>
          </p:nvSpPr>
          <p:spPr>
            <a:xfrm>
              <a:off x="6345756" y="42534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9" name="object 8979"/>
            <p:cNvSpPr/>
            <p:nvPr/>
          </p:nvSpPr>
          <p:spPr>
            <a:xfrm>
              <a:off x="6346009" y="425305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7"/>
                  </a:moveTo>
                  <a:lnTo>
                    <a:pt x="887" y="41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0" name="object 8980"/>
            <p:cNvSpPr/>
            <p:nvPr/>
          </p:nvSpPr>
          <p:spPr>
            <a:xfrm>
              <a:off x="634613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1" name="object 8981"/>
            <p:cNvSpPr/>
            <p:nvPr/>
          </p:nvSpPr>
          <p:spPr>
            <a:xfrm>
              <a:off x="6348163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2" name="object 8982"/>
            <p:cNvSpPr/>
            <p:nvPr/>
          </p:nvSpPr>
          <p:spPr>
            <a:xfrm>
              <a:off x="634816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3" name="object 8983"/>
            <p:cNvSpPr/>
            <p:nvPr/>
          </p:nvSpPr>
          <p:spPr>
            <a:xfrm>
              <a:off x="634841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4" name="object 8984"/>
            <p:cNvSpPr/>
            <p:nvPr/>
          </p:nvSpPr>
          <p:spPr>
            <a:xfrm>
              <a:off x="6348544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5" name="object 8985"/>
            <p:cNvSpPr/>
            <p:nvPr/>
          </p:nvSpPr>
          <p:spPr>
            <a:xfrm>
              <a:off x="6348670" y="42534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6" name="object 8986"/>
            <p:cNvSpPr/>
            <p:nvPr/>
          </p:nvSpPr>
          <p:spPr>
            <a:xfrm>
              <a:off x="6348797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7" name="object 8987"/>
            <p:cNvSpPr/>
            <p:nvPr/>
          </p:nvSpPr>
          <p:spPr>
            <a:xfrm>
              <a:off x="6348924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8" name="object 8988"/>
            <p:cNvSpPr/>
            <p:nvPr/>
          </p:nvSpPr>
          <p:spPr>
            <a:xfrm>
              <a:off x="6349811" y="425386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9" name="object 8989"/>
            <p:cNvSpPr/>
            <p:nvPr/>
          </p:nvSpPr>
          <p:spPr>
            <a:xfrm>
              <a:off x="635082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0" name="object 8990"/>
            <p:cNvSpPr/>
            <p:nvPr/>
          </p:nvSpPr>
          <p:spPr>
            <a:xfrm>
              <a:off x="6350952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1" name="object 8991"/>
            <p:cNvSpPr/>
            <p:nvPr/>
          </p:nvSpPr>
          <p:spPr>
            <a:xfrm>
              <a:off x="635107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2" name="object 8992"/>
            <p:cNvSpPr/>
            <p:nvPr/>
          </p:nvSpPr>
          <p:spPr>
            <a:xfrm>
              <a:off x="6351205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3" name="object 8993"/>
            <p:cNvSpPr/>
            <p:nvPr/>
          </p:nvSpPr>
          <p:spPr>
            <a:xfrm>
              <a:off x="6351205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4" name="object 8994"/>
            <p:cNvSpPr/>
            <p:nvPr/>
          </p:nvSpPr>
          <p:spPr>
            <a:xfrm>
              <a:off x="6351332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5" name="object 8995"/>
            <p:cNvSpPr/>
            <p:nvPr/>
          </p:nvSpPr>
          <p:spPr>
            <a:xfrm>
              <a:off x="635145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6" name="object 8996"/>
            <p:cNvSpPr/>
            <p:nvPr/>
          </p:nvSpPr>
          <p:spPr>
            <a:xfrm>
              <a:off x="6353360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7" name="object 8997"/>
            <p:cNvSpPr/>
            <p:nvPr/>
          </p:nvSpPr>
          <p:spPr>
            <a:xfrm>
              <a:off x="635361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8" name="object 8998"/>
            <p:cNvSpPr/>
            <p:nvPr/>
          </p:nvSpPr>
          <p:spPr>
            <a:xfrm>
              <a:off x="6353866" y="425323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9" name="object 8999"/>
            <p:cNvSpPr/>
            <p:nvPr/>
          </p:nvSpPr>
          <p:spPr>
            <a:xfrm>
              <a:off x="6353866" y="42535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0" name="object 9000"/>
            <p:cNvSpPr/>
            <p:nvPr/>
          </p:nvSpPr>
          <p:spPr>
            <a:xfrm>
              <a:off x="6354120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1" name="object 9001"/>
            <p:cNvSpPr/>
            <p:nvPr/>
          </p:nvSpPr>
          <p:spPr>
            <a:xfrm>
              <a:off x="635450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2" name="object 9002"/>
            <p:cNvSpPr/>
            <p:nvPr/>
          </p:nvSpPr>
          <p:spPr>
            <a:xfrm>
              <a:off x="6356021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3" name="object 9003"/>
            <p:cNvSpPr/>
            <p:nvPr/>
          </p:nvSpPr>
          <p:spPr>
            <a:xfrm>
              <a:off x="6355260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4" name="object 9004"/>
            <p:cNvSpPr/>
            <p:nvPr/>
          </p:nvSpPr>
          <p:spPr>
            <a:xfrm>
              <a:off x="6356401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5" name="object 9005"/>
            <p:cNvSpPr/>
            <p:nvPr/>
          </p:nvSpPr>
          <p:spPr>
            <a:xfrm>
              <a:off x="6356528" y="42534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6" name="object 9006"/>
            <p:cNvSpPr/>
            <p:nvPr/>
          </p:nvSpPr>
          <p:spPr>
            <a:xfrm>
              <a:off x="6355640" y="4253865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154" y="0"/>
                  </a:moveTo>
                  <a:lnTo>
                    <a:pt x="3928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7" name="object 9007"/>
            <p:cNvSpPr/>
            <p:nvPr/>
          </p:nvSpPr>
          <p:spPr>
            <a:xfrm>
              <a:off x="635880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8" name="object 9008"/>
            <p:cNvSpPr/>
            <p:nvPr/>
          </p:nvSpPr>
          <p:spPr>
            <a:xfrm>
              <a:off x="6358936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9" name="object 9009"/>
            <p:cNvSpPr/>
            <p:nvPr/>
          </p:nvSpPr>
          <p:spPr>
            <a:xfrm>
              <a:off x="6359062" y="42533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0" name="object 9010"/>
            <p:cNvSpPr/>
            <p:nvPr/>
          </p:nvSpPr>
          <p:spPr>
            <a:xfrm>
              <a:off x="6359189" y="42535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1" name="object 9011"/>
            <p:cNvSpPr/>
            <p:nvPr/>
          </p:nvSpPr>
          <p:spPr>
            <a:xfrm>
              <a:off x="635931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2" name="object 9012"/>
            <p:cNvSpPr/>
            <p:nvPr/>
          </p:nvSpPr>
          <p:spPr>
            <a:xfrm>
              <a:off x="6361343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3" name="object 9013"/>
            <p:cNvSpPr/>
            <p:nvPr/>
          </p:nvSpPr>
          <p:spPr>
            <a:xfrm>
              <a:off x="6361470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4" name="object 9014"/>
            <p:cNvSpPr/>
            <p:nvPr/>
          </p:nvSpPr>
          <p:spPr>
            <a:xfrm>
              <a:off x="6361597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5" name="object 9015"/>
            <p:cNvSpPr/>
            <p:nvPr/>
          </p:nvSpPr>
          <p:spPr>
            <a:xfrm>
              <a:off x="6361850" y="42535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6" name="object 9016"/>
            <p:cNvSpPr/>
            <p:nvPr/>
          </p:nvSpPr>
          <p:spPr>
            <a:xfrm>
              <a:off x="6361850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7" name="object 9017"/>
            <p:cNvSpPr/>
            <p:nvPr/>
          </p:nvSpPr>
          <p:spPr>
            <a:xfrm>
              <a:off x="636387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8" name="object 9018"/>
            <p:cNvSpPr/>
            <p:nvPr/>
          </p:nvSpPr>
          <p:spPr>
            <a:xfrm>
              <a:off x="6364131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9" name="object 9019"/>
            <p:cNvSpPr/>
            <p:nvPr/>
          </p:nvSpPr>
          <p:spPr>
            <a:xfrm>
              <a:off x="6363244" y="425387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0" name="object 9020"/>
            <p:cNvSpPr/>
            <p:nvPr/>
          </p:nvSpPr>
          <p:spPr>
            <a:xfrm>
              <a:off x="6364385" y="42534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1" name="object 9021"/>
            <p:cNvSpPr/>
            <p:nvPr/>
          </p:nvSpPr>
          <p:spPr>
            <a:xfrm>
              <a:off x="636451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2" name="object 9022"/>
            <p:cNvSpPr/>
            <p:nvPr/>
          </p:nvSpPr>
          <p:spPr>
            <a:xfrm>
              <a:off x="636565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3" name="object 9023"/>
            <p:cNvSpPr/>
            <p:nvPr/>
          </p:nvSpPr>
          <p:spPr>
            <a:xfrm>
              <a:off x="6366539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4" name="object 9024"/>
            <p:cNvSpPr/>
            <p:nvPr/>
          </p:nvSpPr>
          <p:spPr>
            <a:xfrm>
              <a:off x="6366666" y="42533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5" name="object 9025"/>
            <p:cNvSpPr/>
            <p:nvPr/>
          </p:nvSpPr>
          <p:spPr>
            <a:xfrm>
              <a:off x="6366919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6" name="object 9026"/>
            <p:cNvSpPr/>
            <p:nvPr/>
          </p:nvSpPr>
          <p:spPr>
            <a:xfrm>
              <a:off x="6367046" y="42534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7" name="object 9027"/>
            <p:cNvSpPr/>
            <p:nvPr/>
          </p:nvSpPr>
          <p:spPr>
            <a:xfrm>
              <a:off x="636717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8" name="object 9028"/>
            <p:cNvSpPr/>
            <p:nvPr/>
          </p:nvSpPr>
          <p:spPr>
            <a:xfrm>
              <a:off x="636920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9" name="object 9029"/>
            <p:cNvSpPr/>
            <p:nvPr/>
          </p:nvSpPr>
          <p:spPr>
            <a:xfrm>
              <a:off x="6369327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0" name="object 9030"/>
            <p:cNvSpPr/>
            <p:nvPr/>
          </p:nvSpPr>
          <p:spPr>
            <a:xfrm>
              <a:off x="6369454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1" name="object 9031"/>
            <p:cNvSpPr/>
            <p:nvPr/>
          </p:nvSpPr>
          <p:spPr>
            <a:xfrm>
              <a:off x="6369707" y="425308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05"/>
                  </a:moveTo>
                  <a:lnTo>
                    <a:pt x="887" y="40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2" name="object 9032"/>
            <p:cNvSpPr/>
            <p:nvPr/>
          </p:nvSpPr>
          <p:spPr>
            <a:xfrm>
              <a:off x="6369707" y="42535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3" name="object 9033"/>
            <p:cNvSpPr/>
            <p:nvPr/>
          </p:nvSpPr>
          <p:spPr>
            <a:xfrm>
              <a:off x="637160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4" name="object 9034"/>
            <p:cNvSpPr/>
            <p:nvPr/>
          </p:nvSpPr>
          <p:spPr>
            <a:xfrm>
              <a:off x="637186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5" name="object 9035"/>
            <p:cNvSpPr/>
            <p:nvPr/>
          </p:nvSpPr>
          <p:spPr>
            <a:xfrm>
              <a:off x="6371989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6" name="object 9036"/>
            <p:cNvSpPr/>
            <p:nvPr/>
          </p:nvSpPr>
          <p:spPr>
            <a:xfrm>
              <a:off x="6372115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7" name="object 9037"/>
            <p:cNvSpPr/>
            <p:nvPr/>
          </p:nvSpPr>
          <p:spPr>
            <a:xfrm>
              <a:off x="6372242" y="42533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8" name="object 9038"/>
            <p:cNvSpPr/>
            <p:nvPr/>
          </p:nvSpPr>
          <p:spPr>
            <a:xfrm>
              <a:off x="637236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9" name="object 9039"/>
            <p:cNvSpPr/>
            <p:nvPr/>
          </p:nvSpPr>
          <p:spPr>
            <a:xfrm>
              <a:off x="6372496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0" name="object 9040"/>
            <p:cNvSpPr/>
            <p:nvPr/>
          </p:nvSpPr>
          <p:spPr>
            <a:xfrm>
              <a:off x="637363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1" name="object 9041"/>
            <p:cNvSpPr/>
            <p:nvPr/>
          </p:nvSpPr>
          <p:spPr>
            <a:xfrm>
              <a:off x="6374650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2" name="object 9042"/>
            <p:cNvSpPr/>
            <p:nvPr/>
          </p:nvSpPr>
          <p:spPr>
            <a:xfrm>
              <a:off x="6374776" y="42535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3" name="object 9043"/>
            <p:cNvSpPr/>
            <p:nvPr/>
          </p:nvSpPr>
          <p:spPr>
            <a:xfrm>
              <a:off x="6374903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4" name="object 9044"/>
            <p:cNvSpPr/>
            <p:nvPr/>
          </p:nvSpPr>
          <p:spPr>
            <a:xfrm>
              <a:off x="6375030" y="425254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70"/>
                  </a:moveTo>
                  <a:lnTo>
                    <a:pt x="887" y="67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5" name="object 9045"/>
            <p:cNvSpPr/>
            <p:nvPr/>
          </p:nvSpPr>
          <p:spPr>
            <a:xfrm>
              <a:off x="637629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6" name="object 9046"/>
            <p:cNvSpPr/>
            <p:nvPr/>
          </p:nvSpPr>
          <p:spPr>
            <a:xfrm>
              <a:off x="6377184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7" name="object 9047"/>
            <p:cNvSpPr/>
            <p:nvPr/>
          </p:nvSpPr>
          <p:spPr>
            <a:xfrm>
              <a:off x="6377311" y="42534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8" name="object 9048"/>
            <p:cNvSpPr/>
            <p:nvPr/>
          </p:nvSpPr>
          <p:spPr>
            <a:xfrm>
              <a:off x="6377438" y="42532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9" name="object 9049"/>
            <p:cNvSpPr/>
            <p:nvPr/>
          </p:nvSpPr>
          <p:spPr>
            <a:xfrm>
              <a:off x="637756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0" name="object 9050"/>
            <p:cNvSpPr/>
            <p:nvPr/>
          </p:nvSpPr>
          <p:spPr>
            <a:xfrm>
              <a:off x="6377691" y="42533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1" name="object 9051"/>
            <p:cNvSpPr/>
            <p:nvPr/>
          </p:nvSpPr>
          <p:spPr>
            <a:xfrm>
              <a:off x="6379719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2" name="object 9052"/>
            <p:cNvSpPr/>
            <p:nvPr/>
          </p:nvSpPr>
          <p:spPr>
            <a:xfrm>
              <a:off x="6379972" y="42532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3" name="object 9053"/>
            <p:cNvSpPr/>
            <p:nvPr/>
          </p:nvSpPr>
          <p:spPr>
            <a:xfrm>
              <a:off x="6380099" y="42535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4" name="object 9054"/>
            <p:cNvSpPr/>
            <p:nvPr/>
          </p:nvSpPr>
          <p:spPr>
            <a:xfrm>
              <a:off x="638022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5" name="object 9055"/>
            <p:cNvSpPr/>
            <p:nvPr/>
          </p:nvSpPr>
          <p:spPr>
            <a:xfrm>
              <a:off x="6380352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6" name="object 9056"/>
            <p:cNvSpPr/>
            <p:nvPr/>
          </p:nvSpPr>
          <p:spPr>
            <a:xfrm>
              <a:off x="6380479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7" name="object 9057"/>
            <p:cNvSpPr/>
            <p:nvPr/>
          </p:nvSpPr>
          <p:spPr>
            <a:xfrm>
              <a:off x="6382507" y="42532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8" name="object 9058"/>
            <p:cNvSpPr/>
            <p:nvPr/>
          </p:nvSpPr>
          <p:spPr>
            <a:xfrm>
              <a:off x="6382760" y="42532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9" name="object 9059"/>
            <p:cNvSpPr/>
            <p:nvPr/>
          </p:nvSpPr>
          <p:spPr>
            <a:xfrm>
              <a:off x="6383014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0" name="object 9060"/>
            <p:cNvSpPr/>
            <p:nvPr/>
          </p:nvSpPr>
          <p:spPr>
            <a:xfrm>
              <a:off x="638390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1" name="object 9061"/>
            <p:cNvSpPr/>
            <p:nvPr/>
          </p:nvSpPr>
          <p:spPr>
            <a:xfrm>
              <a:off x="6385168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2" name="object 9062"/>
            <p:cNvSpPr/>
            <p:nvPr/>
          </p:nvSpPr>
          <p:spPr>
            <a:xfrm>
              <a:off x="6385295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3" name="object 9063"/>
            <p:cNvSpPr/>
            <p:nvPr/>
          </p:nvSpPr>
          <p:spPr>
            <a:xfrm>
              <a:off x="6385422" y="42535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4" name="object 9064"/>
            <p:cNvSpPr/>
            <p:nvPr/>
          </p:nvSpPr>
          <p:spPr>
            <a:xfrm>
              <a:off x="6385548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5" name="object 9065"/>
            <p:cNvSpPr/>
            <p:nvPr/>
          </p:nvSpPr>
          <p:spPr>
            <a:xfrm>
              <a:off x="638567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6" name="object 9066"/>
            <p:cNvSpPr/>
            <p:nvPr/>
          </p:nvSpPr>
          <p:spPr>
            <a:xfrm>
              <a:off x="6385802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7" name="object 9067"/>
            <p:cNvSpPr/>
            <p:nvPr/>
          </p:nvSpPr>
          <p:spPr>
            <a:xfrm>
              <a:off x="638757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8" name="object 9068"/>
            <p:cNvSpPr/>
            <p:nvPr/>
          </p:nvSpPr>
          <p:spPr>
            <a:xfrm>
              <a:off x="638770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9" name="object 9069"/>
            <p:cNvSpPr/>
            <p:nvPr/>
          </p:nvSpPr>
          <p:spPr>
            <a:xfrm>
              <a:off x="6386942" y="4252953"/>
              <a:ext cx="2540" cy="1270"/>
            </a:xfrm>
            <a:custGeom>
              <a:avLst/>
              <a:gdLst/>
              <a:ahLst/>
              <a:cxnLst/>
              <a:rect l="l" t="t" r="r" b="b"/>
              <a:pathLst>
                <a:path w="2539" h="1270">
                  <a:moveTo>
                    <a:pt x="0" y="886"/>
                  </a:moveTo>
                  <a:lnTo>
                    <a:pt x="1774" y="886"/>
                  </a:lnTo>
                </a:path>
                <a:path w="2539" h="127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0" name="object 9070"/>
            <p:cNvSpPr/>
            <p:nvPr/>
          </p:nvSpPr>
          <p:spPr>
            <a:xfrm>
              <a:off x="638833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1" name="object 9071"/>
            <p:cNvSpPr/>
            <p:nvPr/>
          </p:nvSpPr>
          <p:spPr>
            <a:xfrm>
              <a:off x="6390237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2" name="object 9072"/>
            <p:cNvSpPr/>
            <p:nvPr/>
          </p:nvSpPr>
          <p:spPr>
            <a:xfrm>
              <a:off x="6390491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3" name="object 9073"/>
            <p:cNvSpPr/>
            <p:nvPr/>
          </p:nvSpPr>
          <p:spPr>
            <a:xfrm>
              <a:off x="639061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4" name="object 9074"/>
            <p:cNvSpPr/>
            <p:nvPr/>
          </p:nvSpPr>
          <p:spPr>
            <a:xfrm>
              <a:off x="6390744" y="42532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5" name="object 9075"/>
            <p:cNvSpPr/>
            <p:nvPr/>
          </p:nvSpPr>
          <p:spPr>
            <a:xfrm>
              <a:off x="6390871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6" name="object 9076"/>
            <p:cNvSpPr/>
            <p:nvPr/>
          </p:nvSpPr>
          <p:spPr>
            <a:xfrm>
              <a:off x="639137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7" name="object 9077"/>
            <p:cNvSpPr/>
            <p:nvPr/>
          </p:nvSpPr>
          <p:spPr>
            <a:xfrm>
              <a:off x="639302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8" name="object 9078"/>
            <p:cNvSpPr/>
            <p:nvPr/>
          </p:nvSpPr>
          <p:spPr>
            <a:xfrm>
              <a:off x="6393152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9" name="object 9079"/>
            <p:cNvSpPr/>
            <p:nvPr/>
          </p:nvSpPr>
          <p:spPr>
            <a:xfrm>
              <a:off x="639327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0" name="object 9080"/>
            <p:cNvSpPr/>
            <p:nvPr/>
          </p:nvSpPr>
          <p:spPr>
            <a:xfrm>
              <a:off x="6393279" y="42535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1" name="object 9081"/>
            <p:cNvSpPr/>
            <p:nvPr/>
          </p:nvSpPr>
          <p:spPr>
            <a:xfrm>
              <a:off x="639340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2" name="object 9082"/>
            <p:cNvSpPr/>
            <p:nvPr/>
          </p:nvSpPr>
          <p:spPr>
            <a:xfrm>
              <a:off x="6394673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3" name="object 9083"/>
            <p:cNvSpPr/>
            <p:nvPr/>
          </p:nvSpPr>
          <p:spPr>
            <a:xfrm>
              <a:off x="6395433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4" name="object 9084"/>
            <p:cNvSpPr/>
            <p:nvPr/>
          </p:nvSpPr>
          <p:spPr>
            <a:xfrm>
              <a:off x="639568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5" name="object 9085"/>
            <p:cNvSpPr/>
            <p:nvPr/>
          </p:nvSpPr>
          <p:spPr>
            <a:xfrm>
              <a:off x="639581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6" name="object 9086"/>
            <p:cNvSpPr/>
            <p:nvPr/>
          </p:nvSpPr>
          <p:spPr>
            <a:xfrm>
              <a:off x="6395940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7" name="object 9087"/>
            <p:cNvSpPr/>
            <p:nvPr/>
          </p:nvSpPr>
          <p:spPr>
            <a:xfrm>
              <a:off x="6396067" y="42536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8" name="object 9088"/>
            <p:cNvSpPr/>
            <p:nvPr/>
          </p:nvSpPr>
          <p:spPr>
            <a:xfrm>
              <a:off x="6396194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9" name="object 9089"/>
            <p:cNvSpPr/>
            <p:nvPr/>
          </p:nvSpPr>
          <p:spPr>
            <a:xfrm>
              <a:off x="639733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0" name="object 9090"/>
            <p:cNvSpPr/>
            <p:nvPr/>
          </p:nvSpPr>
          <p:spPr>
            <a:xfrm>
              <a:off x="6398221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1" name="object 9091"/>
            <p:cNvSpPr/>
            <p:nvPr/>
          </p:nvSpPr>
          <p:spPr>
            <a:xfrm>
              <a:off x="6398221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2" name="object 9092"/>
            <p:cNvSpPr/>
            <p:nvPr/>
          </p:nvSpPr>
          <p:spPr>
            <a:xfrm>
              <a:off x="6398475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3" name="object 9093"/>
            <p:cNvSpPr/>
            <p:nvPr/>
          </p:nvSpPr>
          <p:spPr>
            <a:xfrm>
              <a:off x="6398601" y="425352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4" name="object 9094"/>
            <p:cNvSpPr/>
            <p:nvPr/>
          </p:nvSpPr>
          <p:spPr>
            <a:xfrm>
              <a:off x="6398728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5" name="object 9095"/>
            <p:cNvSpPr/>
            <p:nvPr/>
          </p:nvSpPr>
          <p:spPr>
            <a:xfrm>
              <a:off x="6398855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6" name="object 9096"/>
            <p:cNvSpPr/>
            <p:nvPr/>
          </p:nvSpPr>
          <p:spPr>
            <a:xfrm>
              <a:off x="6399869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7" name="object 9097"/>
            <p:cNvSpPr/>
            <p:nvPr/>
          </p:nvSpPr>
          <p:spPr>
            <a:xfrm>
              <a:off x="6401009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8" name="object 9098"/>
            <p:cNvSpPr/>
            <p:nvPr/>
          </p:nvSpPr>
          <p:spPr>
            <a:xfrm>
              <a:off x="6401263" y="42534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9" name="object 9099"/>
            <p:cNvSpPr/>
            <p:nvPr/>
          </p:nvSpPr>
          <p:spPr>
            <a:xfrm>
              <a:off x="6401390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0" name="object 9100"/>
            <p:cNvSpPr/>
            <p:nvPr/>
          </p:nvSpPr>
          <p:spPr>
            <a:xfrm>
              <a:off x="6401390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1" name="object 9101"/>
            <p:cNvSpPr/>
            <p:nvPr/>
          </p:nvSpPr>
          <p:spPr>
            <a:xfrm>
              <a:off x="640329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2" name="object 9102"/>
            <p:cNvSpPr/>
            <p:nvPr/>
          </p:nvSpPr>
          <p:spPr>
            <a:xfrm>
              <a:off x="6403544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3" name="object 9103"/>
            <p:cNvSpPr/>
            <p:nvPr/>
          </p:nvSpPr>
          <p:spPr>
            <a:xfrm>
              <a:off x="6403671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4" name="object 9104"/>
            <p:cNvSpPr/>
            <p:nvPr/>
          </p:nvSpPr>
          <p:spPr>
            <a:xfrm>
              <a:off x="6403798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5" name="object 9105"/>
            <p:cNvSpPr/>
            <p:nvPr/>
          </p:nvSpPr>
          <p:spPr>
            <a:xfrm>
              <a:off x="6403924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6" name="object 9106"/>
            <p:cNvSpPr/>
            <p:nvPr/>
          </p:nvSpPr>
          <p:spPr>
            <a:xfrm>
              <a:off x="640620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7" name="object 9107"/>
            <p:cNvSpPr/>
            <p:nvPr/>
          </p:nvSpPr>
          <p:spPr>
            <a:xfrm>
              <a:off x="6406459" y="42536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8" name="object 9108"/>
            <p:cNvSpPr/>
            <p:nvPr/>
          </p:nvSpPr>
          <p:spPr>
            <a:xfrm>
              <a:off x="6406585" y="42535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9" name="object 9109"/>
            <p:cNvSpPr/>
            <p:nvPr/>
          </p:nvSpPr>
          <p:spPr>
            <a:xfrm>
              <a:off x="6406585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0" name="object 9110"/>
            <p:cNvSpPr/>
            <p:nvPr/>
          </p:nvSpPr>
          <p:spPr>
            <a:xfrm>
              <a:off x="640671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1" name="object 9111"/>
            <p:cNvSpPr/>
            <p:nvPr/>
          </p:nvSpPr>
          <p:spPr>
            <a:xfrm>
              <a:off x="6406966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2" name="object 9112"/>
            <p:cNvSpPr/>
            <p:nvPr/>
          </p:nvSpPr>
          <p:spPr>
            <a:xfrm>
              <a:off x="640874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3" name="object 9113"/>
            <p:cNvSpPr/>
            <p:nvPr/>
          </p:nvSpPr>
          <p:spPr>
            <a:xfrm>
              <a:off x="6408867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4" name="object 9114"/>
            <p:cNvSpPr/>
            <p:nvPr/>
          </p:nvSpPr>
          <p:spPr>
            <a:xfrm>
              <a:off x="640899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5" name="object 9115"/>
            <p:cNvSpPr/>
            <p:nvPr/>
          </p:nvSpPr>
          <p:spPr>
            <a:xfrm>
              <a:off x="6409120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6" name="object 9116"/>
            <p:cNvSpPr/>
            <p:nvPr/>
          </p:nvSpPr>
          <p:spPr>
            <a:xfrm>
              <a:off x="6409247" y="42534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7" name="object 9117"/>
            <p:cNvSpPr/>
            <p:nvPr/>
          </p:nvSpPr>
          <p:spPr>
            <a:xfrm>
              <a:off x="640937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8" name="object 9118"/>
            <p:cNvSpPr/>
            <p:nvPr/>
          </p:nvSpPr>
          <p:spPr>
            <a:xfrm>
              <a:off x="640962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9" name="object 9119"/>
            <p:cNvSpPr/>
            <p:nvPr/>
          </p:nvSpPr>
          <p:spPr>
            <a:xfrm>
              <a:off x="6411528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0" name="object 9120"/>
            <p:cNvSpPr/>
            <p:nvPr/>
          </p:nvSpPr>
          <p:spPr>
            <a:xfrm>
              <a:off x="641152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1" name="object 9121"/>
            <p:cNvSpPr/>
            <p:nvPr/>
          </p:nvSpPr>
          <p:spPr>
            <a:xfrm>
              <a:off x="6411781" y="42535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2" name="object 9122"/>
            <p:cNvSpPr/>
            <p:nvPr/>
          </p:nvSpPr>
          <p:spPr>
            <a:xfrm>
              <a:off x="6411908" y="42536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3" name="object 9123"/>
            <p:cNvSpPr/>
            <p:nvPr/>
          </p:nvSpPr>
          <p:spPr>
            <a:xfrm>
              <a:off x="641190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4" name="object 9124"/>
            <p:cNvSpPr/>
            <p:nvPr/>
          </p:nvSpPr>
          <p:spPr>
            <a:xfrm>
              <a:off x="641228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5" name="object 9125"/>
            <p:cNvSpPr/>
            <p:nvPr/>
          </p:nvSpPr>
          <p:spPr>
            <a:xfrm>
              <a:off x="641304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6" name="object 9126"/>
            <p:cNvSpPr/>
            <p:nvPr/>
          </p:nvSpPr>
          <p:spPr>
            <a:xfrm>
              <a:off x="641393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7" name="object 9127"/>
            <p:cNvSpPr/>
            <p:nvPr/>
          </p:nvSpPr>
          <p:spPr>
            <a:xfrm>
              <a:off x="6414189" y="425319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8" name="object 9128"/>
            <p:cNvSpPr/>
            <p:nvPr/>
          </p:nvSpPr>
          <p:spPr>
            <a:xfrm>
              <a:off x="6414316" y="425309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9" name="object 9129"/>
            <p:cNvSpPr/>
            <p:nvPr/>
          </p:nvSpPr>
          <p:spPr>
            <a:xfrm>
              <a:off x="641444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0" name="object 9130"/>
            <p:cNvSpPr/>
            <p:nvPr/>
          </p:nvSpPr>
          <p:spPr>
            <a:xfrm>
              <a:off x="641444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1" name="object 9131"/>
            <p:cNvSpPr/>
            <p:nvPr/>
          </p:nvSpPr>
          <p:spPr>
            <a:xfrm>
              <a:off x="6414569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2" name="object 9132"/>
            <p:cNvSpPr/>
            <p:nvPr/>
          </p:nvSpPr>
          <p:spPr>
            <a:xfrm>
              <a:off x="6415710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3" name="object 9133"/>
            <p:cNvSpPr/>
            <p:nvPr/>
          </p:nvSpPr>
          <p:spPr>
            <a:xfrm>
              <a:off x="6416851" y="42535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4" name="object 9134"/>
            <p:cNvSpPr/>
            <p:nvPr/>
          </p:nvSpPr>
          <p:spPr>
            <a:xfrm>
              <a:off x="6416977" y="42536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5" name="object 9135"/>
            <p:cNvSpPr/>
            <p:nvPr/>
          </p:nvSpPr>
          <p:spPr>
            <a:xfrm>
              <a:off x="6416977" y="42536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6" name="object 9136"/>
            <p:cNvSpPr/>
            <p:nvPr/>
          </p:nvSpPr>
          <p:spPr>
            <a:xfrm>
              <a:off x="6417104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7" name="object 9137"/>
            <p:cNvSpPr/>
            <p:nvPr/>
          </p:nvSpPr>
          <p:spPr>
            <a:xfrm>
              <a:off x="6417230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8" name="object 9138"/>
            <p:cNvSpPr/>
            <p:nvPr/>
          </p:nvSpPr>
          <p:spPr>
            <a:xfrm>
              <a:off x="6417484" y="425387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9" name="object 9139"/>
            <p:cNvSpPr/>
            <p:nvPr/>
          </p:nvSpPr>
          <p:spPr>
            <a:xfrm>
              <a:off x="6419512" y="425272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82"/>
                  </a:moveTo>
                  <a:lnTo>
                    <a:pt x="887" y="5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0" name="object 9140"/>
            <p:cNvSpPr/>
            <p:nvPr/>
          </p:nvSpPr>
          <p:spPr>
            <a:xfrm>
              <a:off x="6419638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1" name="object 9141"/>
            <p:cNvSpPr/>
            <p:nvPr/>
          </p:nvSpPr>
          <p:spPr>
            <a:xfrm>
              <a:off x="6419765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2" name="object 9142"/>
            <p:cNvSpPr/>
            <p:nvPr/>
          </p:nvSpPr>
          <p:spPr>
            <a:xfrm>
              <a:off x="641989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3" name="object 9143"/>
            <p:cNvSpPr/>
            <p:nvPr/>
          </p:nvSpPr>
          <p:spPr>
            <a:xfrm>
              <a:off x="642192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4" name="object 9144"/>
            <p:cNvSpPr/>
            <p:nvPr/>
          </p:nvSpPr>
          <p:spPr>
            <a:xfrm>
              <a:off x="6422046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5" name="object 9145"/>
            <p:cNvSpPr/>
            <p:nvPr/>
          </p:nvSpPr>
          <p:spPr>
            <a:xfrm>
              <a:off x="6422173" y="425352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6" name="object 9146"/>
            <p:cNvSpPr/>
            <p:nvPr/>
          </p:nvSpPr>
          <p:spPr>
            <a:xfrm>
              <a:off x="6422300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7" name="object 9147"/>
            <p:cNvSpPr/>
            <p:nvPr/>
          </p:nvSpPr>
          <p:spPr>
            <a:xfrm>
              <a:off x="6422427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8" name="object 9148"/>
            <p:cNvSpPr/>
            <p:nvPr/>
          </p:nvSpPr>
          <p:spPr>
            <a:xfrm>
              <a:off x="6422553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9" name="object 9149"/>
            <p:cNvSpPr/>
            <p:nvPr/>
          </p:nvSpPr>
          <p:spPr>
            <a:xfrm>
              <a:off x="642458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0" name="object 9150"/>
            <p:cNvSpPr/>
            <p:nvPr/>
          </p:nvSpPr>
          <p:spPr>
            <a:xfrm>
              <a:off x="6424834" y="42533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1" name="object 9151"/>
            <p:cNvSpPr/>
            <p:nvPr/>
          </p:nvSpPr>
          <p:spPr>
            <a:xfrm>
              <a:off x="6424834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2" name="object 9152"/>
            <p:cNvSpPr/>
            <p:nvPr/>
          </p:nvSpPr>
          <p:spPr>
            <a:xfrm>
              <a:off x="6424961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3" name="object 9153"/>
            <p:cNvSpPr/>
            <p:nvPr/>
          </p:nvSpPr>
          <p:spPr>
            <a:xfrm>
              <a:off x="642508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4" name="object 9154"/>
            <p:cNvSpPr/>
            <p:nvPr/>
          </p:nvSpPr>
          <p:spPr>
            <a:xfrm>
              <a:off x="6427242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5" name="object 9155"/>
            <p:cNvSpPr/>
            <p:nvPr/>
          </p:nvSpPr>
          <p:spPr>
            <a:xfrm>
              <a:off x="6427496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6" name="object 9156"/>
            <p:cNvSpPr/>
            <p:nvPr/>
          </p:nvSpPr>
          <p:spPr>
            <a:xfrm>
              <a:off x="6427496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7" name="object 9157"/>
            <p:cNvSpPr/>
            <p:nvPr/>
          </p:nvSpPr>
          <p:spPr>
            <a:xfrm>
              <a:off x="6427622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8" name="object 9158"/>
            <p:cNvSpPr/>
            <p:nvPr/>
          </p:nvSpPr>
          <p:spPr>
            <a:xfrm>
              <a:off x="642774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9" name="object 9159"/>
            <p:cNvSpPr/>
            <p:nvPr/>
          </p:nvSpPr>
          <p:spPr>
            <a:xfrm>
              <a:off x="6426989" y="4253878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10">
                  <a:moveTo>
                    <a:pt x="0" y="0"/>
                  </a:moveTo>
                  <a:lnTo>
                    <a:pt x="1774" y="0"/>
                  </a:lnTo>
                </a:path>
                <a:path w="3810">
                  <a:moveTo>
                    <a:pt x="2027" y="0"/>
                  </a:moveTo>
                  <a:lnTo>
                    <a:pt x="3801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0" name="object 9160"/>
            <p:cNvSpPr/>
            <p:nvPr/>
          </p:nvSpPr>
          <p:spPr>
            <a:xfrm>
              <a:off x="6430030" y="42532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1" name="object 9161"/>
            <p:cNvSpPr/>
            <p:nvPr/>
          </p:nvSpPr>
          <p:spPr>
            <a:xfrm>
              <a:off x="6430157" y="42533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2" name="object 9162"/>
            <p:cNvSpPr/>
            <p:nvPr/>
          </p:nvSpPr>
          <p:spPr>
            <a:xfrm>
              <a:off x="643028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3" name="object 9163"/>
            <p:cNvSpPr/>
            <p:nvPr/>
          </p:nvSpPr>
          <p:spPr>
            <a:xfrm>
              <a:off x="643041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4" name="object 9164"/>
            <p:cNvSpPr/>
            <p:nvPr/>
          </p:nvSpPr>
          <p:spPr>
            <a:xfrm>
              <a:off x="643256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5" name="object 9165"/>
            <p:cNvSpPr/>
            <p:nvPr/>
          </p:nvSpPr>
          <p:spPr>
            <a:xfrm>
              <a:off x="6432691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6" name="object 9166"/>
            <p:cNvSpPr/>
            <p:nvPr/>
          </p:nvSpPr>
          <p:spPr>
            <a:xfrm>
              <a:off x="6432818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7" name="object 9167"/>
            <p:cNvSpPr/>
            <p:nvPr/>
          </p:nvSpPr>
          <p:spPr>
            <a:xfrm>
              <a:off x="6432945" y="42535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8" name="object 9168"/>
            <p:cNvSpPr/>
            <p:nvPr/>
          </p:nvSpPr>
          <p:spPr>
            <a:xfrm>
              <a:off x="643307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9" name="object 9169"/>
            <p:cNvSpPr/>
            <p:nvPr/>
          </p:nvSpPr>
          <p:spPr>
            <a:xfrm>
              <a:off x="643509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0" name="object 9170"/>
            <p:cNvSpPr/>
            <p:nvPr/>
          </p:nvSpPr>
          <p:spPr>
            <a:xfrm>
              <a:off x="6435353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1" name="object 9171"/>
            <p:cNvSpPr/>
            <p:nvPr/>
          </p:nvSpPr>
          <p:spPr>
            <a:xfrm>
              <a:off x="6435480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2" name="object 9172"/>
            <p:cNvSpPr/>
            <p:nvPr/>
          </p:nvSpPr>
          <p:spPr>
            <a:xfrm>
              <a:off x="6435606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3" name="object 9173"/>
            <p:cNvSpPr/>
            <p:nvPr/>
          </p:nvSpPr>
          <p:spPr>
            <a:xfrm>
              <a:off x="643573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4" name="object 9174"/>
            <p:cNvSpPr/>
            <p:nvPr/>
          </p:nvSpPr>
          <p:spPr>
            <a:xfrm>
              <a:off x="6437887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5" name="object 9175"/>
            <p:cNvSpPr/>
            <p:nvPr/>
          </p:nvSpPr>
          <p:spPr>
            <a:xfrm>
              <a:off x="6438014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6" name="object 9176"/>
            <p:cNvSpPr/>
            <p:nvPr/>
          </p:nvSpPr>
          <p:spPr>
            <a:xfrm>
              <a:off x="6438141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7" name="object 9177"/>
            <p:cNvSpPr/>
            <p:nvPr/>
          </p:nvSpPr>
          <p:spPr>
            <a:xfrm>
              <a:off x="6438268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8" name="object 9178"/>
            <p:cNvSpPr/>
            <p:nvPr/>
          </p:nvSpPr>
          <p:spPr>
            <a:xfrm>
              <a:off x="6440295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9" name="object 9179"/>
            <p:cNvSpPr/>
            <p:nvPr/>
          </p:nvSpPr>
          <p:spPr>
            <a:xfrm>
              <a:off x="6440549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0" name="object 9180"/>
            <p:cNvSpPr/>
            <p:nvPr/>
          </p:nvSpPr>
          <p:spPr>
            <a:xfrm>
              <a:off x="6440676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1" name="object 9181"/>
            <p:cNvSpPr/>
            <p:nvPr/>
          </p:nvSpPr>
          <p:spPr>
            <a:xfrm>
              <a:off x="6440802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2" name="object 9182"/>
            <p:cNvSpPr/>
            <p:nvPr/>
          </p:nvSpPr>
          <p:spPr>
            <a:xfrm>
              <a:off x="6440042" y="4253865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10">
                  <a:moveTo>
                    <a:pt x="0" y="0"/>
                  </a:moveTo>
                  <a:lnTo>
                    <a:pt x="1774" y="0"/>
                  </a:lnTo>
                </a:path>
                <a:path w="3810">
                  <a:moveTo>
                    <a:pt x="2027" y="0"/>
                  </a:moveTo>
                  <a:lnTo>
                    <a:pt x="3801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3" name="object 9183"/>
            <p:cNvSpPr/>
            <p:nvPr/>
          </p:nvSpPr>
          <p:spPr>
            <a:xfrm>
              <a:off x="6443083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4" name="object 9184"/>
            <p:cNvSpPr/>
            <p:nvPr/>
          </p:nvSpPr>
          <p:spPr>
            <a:xfrm>
              <a:off x="644321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5" name="object 9185"/>
            <p:cNvSpPr/>
            <p:nvPr/>
          </p:nvSpPr>
          <p:spPr>
            <a:xfrm>
              <a:off x="6443337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6" name="object 9186"/>
            <p:cNvSpPr/>
            <p:nvPr/>
          </p:nvSpPr>
          <p:spPr>
            <a:xfrm>
              <a:off x="6443463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7" name="object 9187"/>
            <p:cNvSpPr/>
            <p:nvPr/>
          </p:nvSpPr>
          <p:spPr>
            <a:xfrm>
              <a:off x="6443590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8" name="object 9188"/>
            <p:cNvSpPr/>
            <p:nvPr/>
          </p:nvSpPr>
          <p:spPr>
            <a:xfrm>
              <a:off x="6444731" y="4253859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9" name="object 9189"/>
            <p:cNvSpPr/>
            <p:nvPr/>
          </p:nvSpPr>
          <p:spPr>
            <a:xfrm>
              <a:off x="6445998" y="42534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0" name="object 9190"/>
            <p:cNvSpPr/>
            <p:nvPr/>
          </p:nvSpPr>
          <p:spPr>
            <a:xfrm>
              <a:off x="6446125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1" name="object 9191"/>
            <p:cNvSpPr/>
            <p:nvPr/>
          </p:nvSpPr>
          <p:spPr>
            <a:xfrm>
              <a:off x="6448279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2" name="object 9192"/>
            <p:cNvSpPr/>
            <p:nvPr/>
          </p:nvSpPr>
          <p:spPr>
            <a:xfrm>
              <a:off x="644840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3" name="object 9193"/>
            <p:cNvSpPr/>
            <p:nvPr/>
          </p:nvSpPr>
          <p:spPr>
            <a:xfrm>
              <a:off x="6448533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4" name="object 9194"/>
            <p:cNvSpPr/>
            <p:nvPr/>
          </p:nvSpPr>
          <p:spPr>
            <a:xfrm>
              <a:off x="6448659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5" name="object 9195"/>
            <p:cNvSpPr/>
            <p:nvPr/>
          </p:nvSpPr>
          <p:spPr>
            <a:xfrm>
              <a:off x="6447899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6" name="object 9196"/>
            <p:cNvSpPr/>
            <p:nvPr/>
          </p:nvSpPr>
          <p:spPr>
            <a:xfrm>
              <a:off x="6450940" y="425318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7" name="object 9197"/>
            <p:cNvSpPr/>
            <p:nvPr/>
          </p:nvSpPr>
          <p:spPr>
            <a:xfrm>
              <a:off x="6451321" y="42535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8" name="object 9198"/>
            <p:cNvSpPr/>
            <p:nvPr/>
          </p:nvSpPr>
          <p:spPr>
            <a:xfrm>
              <a:off x="6451321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9" name="object 9199"/>
            <p:cNvSpPr/>
            <p:nvPr/>
          </p:nvSpPr>
          <p:spPr>
            <a:xfrm>
              <a:off x="645144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0" name="object 9200"/>
            <p:cNvSpPr/>
            <p:nvPr/>
          </p:nvSpPr>
          <p:spPr>
            <a:xfrm>
              <a:off x="6453475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1" name="object 9201"/>
            <p:cNvSpPr/>
            <p:nvPr/>
          </p:nvSpPr>
          <p:spPr>
            <a:xfrm>
              <a:off x="6453602" y="42536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2" name="object 9202"/>
            <p:cNvSpPr/>
            <p:nvPr/>
          </p:nvSpPr>
          <p:spPr>
            <a:xfrm>
              <a:off x="645372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3" name="object 9203"/>
            <p:cNvSpPr/>
            <p:nvPr/>
          </p:nvSpPr>
          <p:spPr>
            <a:xfrm>
              <a:off x="6453855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4" name="object 9204"/>
            <p:cNvSpPr/>
            <p:nvPr/>
          </p:nvSpPr>
          <p:spPr>
            <a:xfrm>
              <a:off x="6453982" y="42536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5" name="object 9205"/>
            <p:cNvSpPr/>
            <p:nvPr/>
          </p:nvSpPr>
          <p:spPr>
            <a:xfrm>
              <a:off x="645423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6" name="object 9206"/>
            <p:cNvSpPr/>
            <p:nvPr/>
          </p:nvSpPr>
          <p:spPr>
            <a:xfrm>
              <a:off x="6456009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7" name="object 9207"/>
            <p:cNvSpPr/>
            <p:nvPr/>
          </p:nvSpPr>
          <p:spPr>
            <a:xfrm>
              <a:off x="6456263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8" name="object 9208"/>
            <p:cNvSpPr/>
            <p:nvPr/>
          </p:nvSpPr>
          <p:spPr>
            <a:xfrm>
              <a:off x="6456390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9" name="object 9209"/>
            <p:cNvSpPr/>
            <p:nvPr/>
          </p:nvSpPr>
          <p:spPr>
            <a:xfrm>
              <a:off x="6456516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0" name="object 9210"/>
            <p:cNvSpPr/>
            <p:nvPr/>
          </p:nvSpPr>
          <p:spPr>
            <a:xfrm>
              <a:off x="6456643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1" name="object 9211"/>
            <p:cNvSpPr/>
            <p:nvPr/>
          </p:nvSpPr>
          <p:spPr>
            <a:xfrm>
              <a:off x="6456770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2" name="object 9212"/>
            <p:cNvSpPr/>
            <p:nvPr/>
          </p:nvSpPr>
          <p:spPr>
            <a:xfrm>
              <a:off x="645867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3" name="object 9213"/>
            <p:cNvSpPr/>
            <p:nvPr/>
          </p:nvSpPr>
          <p:spPr>
            <a:xfrm>
              <a:off x="645892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4" name="object 9214"/>
            <p:cNvSpPr/>
            <p:nvPr/>
          </p:nvSpPr>
          <p:spPr>
            <a:xfrm>
              <a:off x="6459051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5" name="object 9215"/>
            <p:cNvSpPr/>
            <p:nvPr/>
          </p:nvSpPr>
          <p:spPr>
            <a:xfrm>
              <a:off x="6459178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6" name="object 9216"/>
            <p:cNvSpPr/>
            <p:nvPr/>
          </p:nvSpPr>
          <p:spPr>
            <a:xfrm>
              <a:off x="6459305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7" name="object 9217"/>
            <p:cNvSpPr/>
            <p:nvPr/>
          </p:nvSpPr>
          <p:spPr>
            <a:xfrm>
              <a:off x="6459431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8" name="object 9218"/>
            <p:cNvSpPr/>
            <p:nvPr/>
          </p:nvSpPr>
          <p:spPr>
            <a:xfrm>
              <a:off x="6461585" y="42535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9" name="object 9219"/>
            <p:cNvSpPr/>
            <p:nvPr/>
          </p:nvSpPr>
          <p:spPr>
            <a:xfrm>
              <a:off x="6461712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0" name="object 9220"/>
            <p:cNvSpPr/>
            <p:nvPr/>
          </p:nvSpPr>
          <p:spPr>
            <a:xfrm>
              <a:off x="6461839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1" name="object 9221"/>
            <p:cNvSpPr/>
            <p:nvPr/>
          </p:nvSpPr>
          <p:spPr>
            <a:xfrm>
              <a:off x="646196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2" name="object 9222"/>
            <p:cNvSpPr/>
            <p:nvPr/>
          </p:nvSpPr>
          <p:spPr>
            <a:xfrm>
              <a:off x="6462092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3" name="object 9223"/>
            <p:cNvSpPr/>
            <p:nvPr/>
          </p:nvSpPr>
          <p:spPr>
            <a:xfrm>
              <a:off x="646412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4" name="object 9224"/>
            <p:cNvSpPr/>
            <p:nvPr/>
          </p:nvSpPr>
          <p:spPr>
            <a:xfrm>
              <a:off x="646424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5" name="object 9225"/>
            <p:cNvSpPr/>
            <p:nvPr/>
          </p:nvSpPr>
          <p:spPr>
            <a:xfrm>
              <a:off x="6463360" y="4253808"/>
              <a:ext cx="1905" cy="635"/>
            </a:xfrm>
            <a:custGeom>
              <a:avLst/>
              <a:gdLst/>
              <a:ahLst/>
              <a:cxnLst/>
              <a:rect l="l" t="t" r="r" b="b"/>
              <a:pathLst>
                <a:path w="1904" h="635">
                  <a:moveTo>
                    <a:pt x="0" y="12"/>
                  </a:moveTo>
                  <a:lnTo>
                    <a:pt x="1774" y="12"/>
                  </a:lnTo>
                </a:path>
                <a:path w="1904" h="63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6" name="object 9226"/>
            <p:cNvSpPr/>
            <p:nvPr/>
          </p:nvSpPr>
          <p:spPr>
            <a:xfrm>
              <a:off x="6464500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7" name="object 9227"/>
            <p:cNvSpPr/>
            <p:nvPr/>
          </p:nvSpPr>
          <p:spPr>
            <a:xfrm>
              <a:off x="6464627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8" name="object 9228"/>
            <p:cNvSpPr/>
            <p:nvPr/>
          </p:nvSpPr>
          <p:spPr>
            <a:xfrm>
              <a:off x="646475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9" name="object 9229"/>
            <p:cNvSpPr/>
            <p:nvPr/>
          </p:nvSpPr>
          <p:spPr>
            <a:xfrm>
              <a:off x="6465895" y="425385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0" name="object 9230"/>
            <p:cNvSpPr/>
            <p:nvPr/>
          </p:nvSpPr>
          <p:spPr>
            <a:xfrm>
              <a:off x="6467035" y="42535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1" name="object 9231"/>
            <p:cNvSpPr/>
            <p:nvPr/>
          </p:nvSpPr>
          <p:spPr>
            <a:xfrm>
              <a:off x="646716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2" name="object 9232"/>
            <p:cNvSpPr/>
            <p:nvPr/>
          </p:nvSpPr>
          <p:spPr>
            <a:xfrm>
              <a:off x="6467289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3" name="object 9233"/>
            <p:cNvSpPr/>
            <p:nvPr/>
          </p:nvSpPr>
          <p:spPr>
            <a:xfrm>
              <a:off x="646741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4" name="object 9234"/>
            <p:cNvSpPr/>
            <p:nvPr/>
          </p:nvSpPr>
          <p:spPr>
            <a:xfrm>
              <a:off x="646944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5" name="object 9235"/>
            <p:cNvSpPr/>
            <p:nvPr/>
          </p:nvSpPr>
          <p:spPr>
            <a:xfrm>
              <a:off x="6469696" y="425251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89"/>
                  </a:moveTo>
                  <a:lnTo>
                    <a:pt x="887" y="68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6" name="object 9236"/>
            <p:cNvSpPr/>
            <p:nvPr/>
          </p:nvSpPr>
          <p:spPr>
            <a:xfrm>
              <a:off x="6469823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7" name="object 9237"/>
            <p:cNvSpPr/>
            <p:nvPr/>
          </p:nvSpPr>
          <p:spPr>
            <a:xfrm>
              <a:off x="6469950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8" name="object 9238"/>
            <p:cNvSpPr/>
            <p:nvPr/>
          </p:nvSpPr>
          <p:spPr>
            <a:xfrm>
              <a:off x="6472104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9" name="object 9239"/>
            <p:cNvSpPr/>
            <p:nvPr/>
          </p:nvSpPr>
          <p:spPr>
            <a:xfrm>
              <a:off x="6472231" y="42533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0" name="object 9240"/>
            <p:cNvSpPr/>
            <p:nvPr/>
          </p:nvSpPr>
          <p:spPr>
            <a:xfrm>
              <a:off x="6472358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1" name="object 9241"/>
            <p:cNvSpPr/>
            <p:nvPr/>
          </p:nvSpPr>
          <p:spPr>
            <a:xfrm>
              <a:off x="6471597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2" name="object 9242"/>
            <p:cNvSpPr/>
            <p:nvPr/>
          </p:nvSpPr>
          <p:spPr>
            <a:xfrm>
              <a:off x="647362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3" name="object 9243"/>
            <p:cNvSpPr/>
            <p:nvPr/>
          </p:nvSpPr>
          <p:spPr>
            <a:xfrm>
              <a:off x="6473752" y="425387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4" name="object 9244"/>
            <p:cNvSpPr/>
            <p:nvPr/>
          </p:nvSpPr>
          <p:spPr>
            <a:xfrm>
              <a:off x="6474892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5" name="object 9245"/>
            <p:cNvSpPr/>
            <p:nvPr/>
          </p:nvSpPr>
          <p:spPr>
            <a:xfrm>
              <a:off x="6475019" y="42533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6" name="object 9246"/>
            <p:cNvSpPr/>
            <p:nvPr/>
          </p:nvSpPr>
          <p:spPr>
            <a:xfrm>
              <a:off x="6475145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7" name="object 9247"/>
            <p:cNvSpPr/>
            <p:nvPr/>
          </p:nvSpPr>
          <p:spPr>
            <a:xfrm>
              <a:off x="6477300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8" name="object 9248"/>
            <p:cNvSpPr/>
            <p:nvPr/>
          </p:nvSpPr>
          <p:spPr>
            <a:xfrm>
              <a:off x="6477427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9" name="object 9249"/>
            <p:cNvSpPr/>
            <p:nvPr/>
          </p:nvSpPr>
          <p:spPr>
            <a:xfrm>
              <a:off x="647755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0" name="object 9250"/>
            <p:cNvSpPr/>
            <p:nvPr/>
          </p:nvSpPr>
          <p:spPr>
            <a:xfrm>
              <a:off x="6477680" y="42536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1" name="object 9251"/>
            <p:cNvSpPr/>
            <p:nvPr/>
          </p:nvSpPr>
          <p:spPr>
            <a:xfrm>
              <a:off x="6477807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2" name="object 9252"/>
            <p:cNvSpPr/>
            <p:nvPr/>
          </p:nvSpPr>
          <p:spPr>
            <a:xfrm>
              <a:off x="647983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3" name="object 9253"/>
            <p:cNvSpPr/>
            <p:nvPr/>
          </p:nvSpPr>
          <p:spPr>
            <a:xfrm>
              <a:off x="6479961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4" name="object 9254"/>
            <p:cNvSpPr/>
            <p:nvPr/>
          </p:nvSpPr>
          <p:spPr>
            <a:xfrm>
              <a:off x="6480088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5" name="object 9255"/>
            <p:cNvSpPr/>
            <p:nvPr/>
          </p:nvSpPr>
          <p:spPr>
            <a:xfrm>
              <a:off x="6480215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6" name="object 9256"/>
            <p:cNvSpPr/>
            <p:nvPr/>
          </p:nvSpPr>
          <p:spPr>
            <a:xfrm>
              <a:off x="6480341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7" name="object 9257"/>
            <p:cNvSpPr/>
            <p:nvPr/>
          </p:nvSpPr>
          <p:spPr>
            <a:xfrm>
              <a:off x="648224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8" name="object 9258"/>
            <p:cNvSpPr/>
            <p:nvPr/>
          </p:nvSpPr>
          <p:spPr>
            <a:xfrm>
              <a:off x="648236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9" name="object 9259"/>
            <p:cNvSpPr/>
            <p:nvPr/>
          </p:nvSpPr>
          <p:spPr>
            <a:xfrm>
              <a:off x="648249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0" name="object 9260"/>
            <p:cNvSpPr/>
            <p:nvPr/>
          </p:nvSpPr>
          <p:spPr>
            <a:xfrm>
              <a:off x="648262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1" name="object 9261"/>
            <p:cNvSpPr/>
            <p:nvPr/>
          </p:nvSpPr>
          <p:spPr>
            <a:xfrm>
              <a:off x="6482749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2" name="object 9262"/>
            <p:cNvSpPr/>
            <p:nvPr/>
          </p:nvSpPr>
          <p:spPr>
            <a:xfrm>
              <a:off x="6482876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3" name="object 9263"/>
            <p:cNvSpPr/>
            <p:nvPr/>
          </p:nvSpPr>
          <p:spPr>
            <a:xfrm>
              <a:off x="6483003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4" name="object 9264"/>
            <p:cNvSpPr/>
            <p:nvPr/>
          </p:nvSpPr>
          <p:spPr>
            <a:xfrm>
              <a:off x="648300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5" name="object 9265"/>
            <p:cNvSpPr/>
            <p:nvPr/>
          </p:nvSpPr>
          <p:spPr>
            <a:xfrm>
              <a:off x="648401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6" name="object 9266"/>
            <p:cNvSpPr/>
            <p:nvPr/>
          </p:nvSpPr>
          <p:spPr>
            <a:xfrm>
              <a:off x="6485157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7" name="object 9267"/>
            <p:cNvSpPr/>
            <p:nvPr/>
          </p:nvSpPr>
          <p:spPr>
            <a:xfrm>
              <a:off x="648528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8" name="object 9268"/>
            <p:cNvSpPr/>
            <p:nvPr/>
          </p:nvSpPr>
          <p:spPr>
            <a:xfrm>
              <a:off x="6484524" y="4253840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9" name="object 9269"/>
            <p:cNvSpPr/>
            <p:nvPr/>
          </p:nvSpPr>
          <p:spPr>
            <a:xfrm>
              <a:off x="6485664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0" name="object 9270"/>
            <p:cNvSpPr/>
            <p:nvPr/>
          </p:nvSpPr>
          <p:spPr>
            <a:xfrm>
              <a:off x="648781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1" name="object 9271"/>
            <p:cNvSpPr/>
            <p:nvPr/>
          </p:nvSpPr>
          <p:spPr>
            <a:xfrm>
              <a:off x="6487945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2" name="object 9272"/>
            <p:cNvSpPr/>
            <p:nvPr/>
          </p:nvSpPr>
          <p:spPr>
            <a:xfrm>
              <a:off x="648794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3" name="object 9273"/>
            <p:cNvSpPr/>
            <p:nvPr/>
          </p:nvSpPr>
          <p:spPr>
            <a:xfrm>
              <a:off x="6488072" y="42535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4" name="object 9274"/>
            <p:cNvSpPr/>
            <p:nvPr/>
          </p:nvSpPr>
          <p:spPr>
            <a:xfrm>
              <a:off x="6488199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5" name="object 9275"/>
            <p:cNvSpPr/>
            <p:nvPr/>
          </p:nvSpPr>
          <p:spPr>
            <a:xfrm>
              <a:off x="6488325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6" name="object 9276"/>
            <p:cNvSpPr/>
            <p:nvPr/>
          </p:nvSpPr>
          <p:spPr>
            <a:xfrm>
              <a:off x="6490480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7" name="object 9277"/>
            <p:cNvSpPr/>
            <p:nvPr/>
          </p:nvSpPr>
          <p:spPr>
            <a:xfrm>
              <a:off x="649073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8" name="object 9278"/>
            <p:cNvSpPr/>
            <p:nvPr/>
          </p:nvSpPr>
          <p:spPr>
            <a:xfrm>
              <a:off x="6490860" y="42535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9" name="object 9279"/>
            <p:cNvSpPr/>
            <p:nvPr/>
          </p:nvSpPr>
          <p:spPr>
            <a:xfrm>
              <a:off x="649098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0" name="object 9280"/>
            <p:cNvSpPr/>
            <p:nvPr/>
          </p:nvSpPr>
          <p:spPr>
            <a:xfrm>
              <a:off x="6493141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1" name="object 9281"/>
            <p:cNvSpPr/>
            <p:nvPr/>
          </p:nvSpPr>
          <p:spPr>
            <a:xfrm>
              <a:off x="6493268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2" name="object 9282"/>
            <p:cNvSpPr/>
            <p:nvPr/>
          </p:nvSpPr>
          <p:spPr>
            <a:xfrm>
              <a:off x="6493394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3" name="object 9283"/>
            <p:cNvSpPr/>
            <p:nvPr/>
          </p:nvSpPr>
          <p:spPr>
            <a:xfrm>
              <a:off x="6493521" y="42535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4" name="object 9284"/>
            <p:cNvSpPr/>
            <p:nvPr/>
          </p:nvSpPr>
          <p:spPr>
            <a:xfrm>
              <a:off x="649364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5" name="object 9285"/>
            <p:cNvSpPr/>
            <p:nvPr/>
          </p:nvSpPr>
          <p:spPr>
            <a:xfrm>
              <a:off x="649567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6" name="object 9286"/>
            <p:cNvSpPr/>
            <p:nvPr/>
          </p:nvSpPr>
          <p:spPr>
            <a:xfrm>
              <a:off x="6495802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7" name="object 9287"/>
            <p:cNvSpPr/>
            <p:nvPr/>
          </p:nvSpPr>
          <p:spPr>
            <a:xfrm>
              <a:off x="6496056" y="42535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8" name="object 9288"/>
            <p:cNvSpPr/>
            <p:nvPr/>
          </p:nvSpPr>
          <p:spPr>
            <a:xfrm>
              <a:off x="6496183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9" name="object 9289"/>
            <p:cNvSpPr/>
            <p:nvPr/>
          </p:nvSpPr>
          <p:spPr>
            <a:xfrm>
              <a:off x="649770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90" name="object 9290"/>
            <p:cNvSpPr/>
            <p:nvPr/>
          </p:nvSpPr>
          <p:spPr>
            <a:xfrm>
              <a:off x="649821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91" name="object 9291"/>
            <p:cNvSpPr/>
            <p:nvPr/>
          </p:nvSpPr>
          <p:spPr>
            <a:xfrm>
              <a:off x="649833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92" name="object 9292"/>
            <p:cNvSpPr/>
            <p:nvPr/>
          </p:nvSpPr>
          <p:spPr>
            <a:xfrm>
              <a:off x="6498464" y="42533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93" name="object 9293"/>
            <p:cNvSpPr/>
            <p:nvPr/>
          </p:nvSpPr>
          <p:spPr>
            <a:xfrm>
              <a:off x="6498717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94" name="object 9294"/>
            <p:cNvSpPr/>
            <p:nvPr/>
          </p:nvSpPr>
          <p:spPr>
            <a:xfrm>
              <a:off x="6498844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95" name="object 9295"/>
            <p:cNvSpPr/>
            <p:nvPr/>
          </p:nvSpPr>
          <p:spPr>
            <a:xfrm>
              <a:off x="649897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96" name="object 9296"/>
            <p:cNvSpPr/>
            <p:nvPr/>
          </p:nvSpPr>
          <p:spPr>
            <a:xfrm>
              <a:off x="6500998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97" name="object 9297"/>
            <p:cNvSpPr/>
            <p:nvPr/>
          </p:nvSpPr>
          <p:spPr>
            <a:xfrm>
              <a:off x="6501125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98" name="object 9298"/>
            <p:cNvSpPr/>
            <p:nvPr/>
          </p:nvSpPr>
          <p:spPr>
            <a:xfrm>
              <a:off x="6501378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99" name="object 9299"/>
            <p:cNvSpPr/>
            <p:nvPr/>
          </p:nvSpPr>
          <p:spPr>
            <a:xfrm>
              <a:off x="6501505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00" name="object 9300"/>
            <p:cNvSpPr/>
            <p:nvPr/>
          </p:nvSpPr>
          <p:spPr>
            <a:xfrm>
              <a:off x="650163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01" name="object 9301"/>
            <p:cNvSpPr/>
            <p:nvPr/>
          </p:nvSpPr>
          <p:spPr>
            <a:xfrm>
              <a:off x="650353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02" name="object 9302"/>
            <p:cNvSpPr/>
            <p:nvPr/>
          </p:nvSpPr>
          <p:spPr>
            <a:xfrm>
              <a:off x="6503660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03" name="object 9303"/>
            <p:cNvSpPr/>
            <p:nvPr/>
          </p:nvSpPr>
          <p:spPr>
            <a:xfrm>
              <a:off x="6503913" y="42536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04" name="object 9304"/>
            <p:cNvSpPr/>
            <p:nvPr/>
          </p:nvSpPr>
          <p:spPr>
            <a:xfrm>
              <a:off x="6504040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05" name="object 9305"/>
            <p:cNvSpPr/>
            <p:nvPr/>
          </p:nvSpPr>
          <p:spPr>
            <a:xfrm>
              <a:off x="650416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06" name="object 9306"/>
            <p:cNvSpPr/>
            <p:nvPr/>
          </p:nvSpPr>
          <p:spPr>
            <a:xfrm>
              <a:off x="6505434" y="4253802"/>
              <a:ext cx="2540" cy="635"/>
            </a:xfrm>
            <a:custGeom>
              <a:avLst/>
              <a:gdLst/>
              <a:ahLst/>
              <a:cxnLst/>
              <a:rect l="l" t="t" r="r" b="b"/>
              <a:pathLst>
                <a:path w="2540" h="635">
                  <a:moveTo>
                    <a:pt x="0" y="18"/>
                  </a:moveTo>
                  <a:lnTo>
                    <a:pt x="1774" y="18"/>
                  </a:lnTo>
                </a:path>
                <a:path w="2540" h="635">
                  <a:moveTo>
                    <a:pt x="126" y="0"/>
                  </a:moveTo>
                  <a:lnTo>
                    <a:pt x="1900" y="0"/>
                  </a:lnTo>
                </a:path>
                <a:path w="2540" h="635">
                  <a:moveTo>
                    <a:pt x="253" y="6"/>
                  </a:moveTo>
                  <a:lnTo>
                    <a:pt x="2027" y="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07" name="object 9307"/>
            <p:cNvSpPr/>
            <p:nvPr/>
          </p:nvSpPr>
          <p:spPr>
            <a:xfrm>
              <a:off x="6506828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08" name="object 9308"/>
            <p:cNvSpPr/>
            <p:nvPr/>
          </p:nvSpPr>
          <p:spPr>
            <a:xfrm>
              <a:off x="650695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09" name="object 9309"/>
            <p:cNvSpPr/>
            <p:nvPr/>
          </p:nvSpPr>
          <p:spPr>
            <a:xfrm>
              <a:off x="650720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0" name="object 9310"/>
            <p:cNvSpPr/>
            <p:nvPr/>
          </p:nvSpPr>
          <p:spPr>
            <a:xfrm>
              <a:off x="6508855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1" name="object 9311"/>
            <p:cNvSpPr/>
            <p:nvPr/>
          </p:nvSpPr>
          <p:spPr>
            <a:xfrm>
              <a:off x="6508982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2" name="object 9312"/>
            <p:cNvSpPr/>
            <p:nvPr/>
          </p:nvSpPr>
          <p:spPr>
            <a:xfrm>
              <a:off x="6509109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3" name="object 9313"/>
            <p:cNvSpPr/>
            <p:nvPr/>
          </p:nvSpPr>
          <p:spPr>
            <a:xfrm>
              <a:off x="6509236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4" name="object 9314"/>
            <p:cNvSpPr/>
            <p:nvPr/>
          </p:nvSpPr>
          <p:spPr>
            <a:xfrm>
              <a:off x="6509362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5" name="object 9315"/>
            <p:cNvSpPr/>
            <p:nvPr/>
          </p:nvSpPr>
          <p:spPr>
            <a:xfrm>
              <a:off x="6509489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6" name="object 9316"/>
            <p:cNvSpPr/>
            <p:nvPr/>
          </p:nvSpPr>
          <p:spPr>
            <a:xfrm>
              <a:off x="6511517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7" name="object 9317"/>
            <p:cNvSpPr/>
            <p:nvPr/>
          </p:nvSpPr>
          <p:spPr>
            <a:xfrm>
              <a:off x="651164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8" name="object 9318"/>
            <p:cNvSpPr/>
            <p:nvPr/>
          </p:nvSpPr>
          <p:spPr>
            <a:xfrm>
              <a:off x="6511770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9" name="object 9319"/>
            <p:cNvSpPr/>
            <p:nvPr/>
          </p:nvSpPr>
          <p:spPr>
            <a:xfrm>
              <a:off x="6511897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0" name="object 9320"/>
            <p:cNvSpPr/>
            <p:nvPr/>
          </p:nvSpPr>
          <p:spPr>
            <a:xfrm>
              <a:off x="6511897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1" name="object 9321"/>
            <p:cNvSpPr/>
            <p:nvPr/>
          </p:nvSpPr>
          <p:spPr>
            <a:xfrm>
              <a:off x="6512150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2" name="object 9322"/>
            <p:cNvSpPr/>
            <p:nvPr/>
          </p:nvSpPr>
          <p:spPr>
            <a:xfrm>
              <a:off x="651227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3" name="object 9323"/>
            <p:cNvSpPr/>
            <p:nvPr/>
          </p:nvSpPr>
          <p:spPr>
            <a:xfrm>
              <a:off x="651417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4" name="object 9324"/>
            <p:cNvSpPr/>
            <p:nvPr/>
          </p:nvSpPr>
          <p:spPr>
            <a:xfrm>
              <a:off x="651430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5" name="object 9325"/>
            <p:cNvSpPr/>
            <p:nvPr/>
          </p:nvSpPr>
          <p:spPr>
            <a:xfrm>
              <a:off x="6514431" y="42536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6" name="object 9326"/>
            <p:cNvSpPr/>
            <p:nvPr/>
          </p:nvSpPr>
          <p:spPr>
            <a:xfrm>
              <a:off x="6514431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7" name="object 9327"/>
            <p:cNvSpPr/>
            <p:nvPr/>
          </p:nvSpPr>
          <p:spPr>
            <a:xfrm>
              <a:off x="6514558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8" name="object 9328"/>
            <p:cNvSpPr/>
            <p:nvPr/>
          </p:nvSpPr>
          <p:spPr>
            <a:xfrm>
              <a:off x="651468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9" name="object 9329"/>
            <p:cNvSpPr/>
            <p:nvPr/>
          </p:nvSpPr>
          <p:spPr>
            <a:xfrm>
              <a:off x="651683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0" name="object 9330"/>
            <p:cNvSpPr/>
            <p:nvPr/>
          </p:nvSpPr>
          <p:spPr>
            <a:xfrm>
              <a:off x="6517093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1" name="object 9331"/>
            <p:cNvSpPr/>
            <p:nvPr/>
          </p:nvSpPr>
          <p:spPr>
            <a:xfrm>
              <a:off x="6517093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2" name="object 9332"/>
            <p:cNvSpPr/>
            <p:nvPr/>
          </p:nvSpPr>
          <p:spPr>
            <a:xfrm>
              <a:off x="6517220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3" name="object 9333"/>
            <p:cNvSpPr/>
            <p:nvPr/>
          </p:nvSpPr>
          <p:spPr>
            <a:xfrm>
              <a:off x="651734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4" name="object 9334"/>
            <p:cNvSpPr/>
            <p:nvPr/>
          </p:nvSpPr>
          <p:spPr>
            <a:xfrm>
              <a:off x="651760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5" name="object 9335"/>
            <p:cNvSpPr/>
            <p:nvPr/>
          </p:nvSpPr>
          <p:spPr>
            <a:xfrm>
              <a:off x="651937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6" name="object 9336"/>
            <p:cNvSpPr/>
            <p:nvPr/>
          </p:nvSpPr>
          <p:spPr>
            <a:xfrm>
              <a:off x="651950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7" name="object 9337"/>
            <p:cNvSpPr/>
            <p:nvPr/>
          </p:nvSpPr>
          <p:spPr>
            <a:xfrm>
              <a:off x="6519627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8" name="object 9338"/>
            <p:cNvSpPr/>
            <p:nvPr/>
          </p:nvSpPr>
          <p:spPr>
            <a:xfrm>
              <a:off x="6519754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9" name="object 9339"/>
            <p:cNvSpPr/>
            <p:nvPr/>
          </p:nvSpPr>
          <p:spPr>
            <a:xfrm>
              <a:off x="6518994" y="4253878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154" y="0"/>
                  </a:moveTo>
                  <a:lnTo>
                    <a:pt x="3928" y="0"/>
                  </a:lnTo>
                </a:path>
                <a:path w="4445">
                  <a:moveTo>
                    <a:pt x="2407" y="0"/>
                  </a:moveTo>
                  <a:lnTo>
                    <a:pt x="4182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0" name="object 9340"/>
            <p:cNvSpPr/>
            <p:nvPr/>
          </p:nvSpPr>
          <p:spPr>
            <a:xfrm>
              <a:off x="6522289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1" name="object 9341"/>
            <p:cNvSpPr/>
            <p:nvPr/>
          </p:nvSpPr>
          <p:spPr>
            <a:xfrm>
              <a:off x="6522415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2" name="object 9342"/>
            <p:cNvSpPr/>
            <p:nvPr/>
          </p:nvSpPr>
          <p:spPr>
            <a:xfrm>
              <a:off x="6522542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3" name="object 9343"/>
            <p:cNvSpPr/>
            <p:nvPr/>
          </p:nvSpPr>
          <p:spPr>
            <a:xfrm>
              <a:off x="6522922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4" name="object 9344"/>
            <p:cNvSpPr/>
            <p:nvPr/>
          </p:nvSpPr>
          <p:spPr>
            <a:xfrm>
              <a:off x="6524696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5" name="object 9345"/>
            <p:cNvSpPr/>
            <p:nvPr/>
          </p:nvSpPr>
          <p:spPr>
            <a:xfrm>
              <a:off x="652482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6" name="object 9346"/>
            <p:cNvSpPr/>
            <p:nvPr/>
          </p:nvSpPr>
          <p:spPr>
            <a:xfrm>
              <a:off x="6524950" y="42536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7" name="object 9347"/>
            <p:cNvSpPr/>
            <p:nvPr/>
          </p:nvSpPr>
          <p:spPr>
            <a:xfrm>
              <a:off x="6525077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8" name="object 9348"/>
            <p:cNvSpPr/>
            <p:nvPr/>
          </p:nvSpPr>
          <p:spPr>
            <a:xfrm>
              <a:off x="652735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9" name="object 9349"/>
            <p:cNvSpPr/>
            <p:nvPr/>
          </p:nvSpPr>
          <p:spPr>
            <a:xfrm>
              <a:off x="6527611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0" name="object 9350"/>
            <p:cNvSpPr/>
            <p:nvPr/>
          </p:nvSpPr>
          <p:spPr>
            <a:xfrm>
              <a:off x="6527738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1" name="object 9351"/>
            <p:cNvSpPr/>
            <p:nvPr/>
          </p:nvSpPr>
          <p:spPr>
            <a:xfrm>
              <a:off x="6530019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2" name="object 9352"/>
            <p:cNvSpPr/>
            <p:nvPr/>
          </p:nvSpPr>
          <p:spPr>
            <a:xfrm>
              <a:off x="6530146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3" name="object 9353"/>
            <p:cNvSpPr/>
            <p:nvPr/>
          </p:nvSpPr>
          <p:spPr>
            <a:xfrm>
              <a:off x="6530273" y="42535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4" name="object 9354"/>
            <p:cNvSpPr/>
            <p:nvPr/>
          </p:nvSpPr>
          <p:spPr>
            <a:xfrm>
              <a:off x="653268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5" name="object 9355"/>
            <p:cNvSpPr/>
            <p:nvPr/>
          </p:nvSpPr>
          <p:spPr>
            <a:xfrm>
              <a:off x="653280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6" name="object 9356"/>
            <p:cNvSpPr/>
            <p:nvPr/>
          </p:nvSpPr>
          <p:spPr>
            <a:xfrm>
              <a:off x="6532934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7" name="object 9357"/>
            <p:cNvSpPr/>
            <p:nvPr/>
          </p:nvSpPr>
          <p:spPr>
            <a:xfrm>
              <a:off x="6533061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8" name="object 9358"/>
            <p:cNvSpPr/>
            <p:nvPr/>
          </p:nvSpPr>
          <p:spPr>
            <a:xfrm>
              <a:off x="653521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9" name="object 9359"/>
            <p:cNvSpPr/>
            <p:nvPr/>
          </p:nvSpPr>
          <p:spPr>
            <a:xfrm>
              <a:off x="6535342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0" name="object 9360"/>
            <p:cNvSpPr/>
            <p:nvPr/>
          </p:nvSpPr>
          <p:spPr>
            <a:xfrm>
              <a:off x="6535469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1" name="object 9361"/>
            <p:cNvSpPr/>
            <p:nvPr/>
          </p:nvSpPr>
          <p:spPr>
            <a:xfrm>
              <a:off x="6535595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2" name="object 9362"/>
            <p:cNvSpPr/>
            <p:nvPr/>
          </p:nvSpPr>
          <p:spPr>
            <a:xfrm>
              <a:off x="653584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3" name="object 9363"/>
            <p:cNvSpPr/>
            <p:nvPr/>
          </p:nvSpPr>
          <p:spPr>
            <a:xfrm>
              <a:off x="653787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4" name="object 9364"/>
            <p:cNvSpPr/>
            <p:nvPr/>
          </p:nvSpPr>
          <p:spPr>
            <a:xfrm>
              <a:off x="6538130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5" name="object 9365"/>
            <p:cNvSpPr/>
            <p:nvPr/>
          </p:nvSpPr>
          <p:spPr>
            <a:xfrm>
              <a:off x="6538256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6" name="object 9366"/>
            <p:cNvSpPr/>
            <p:nvPr/>
          </p:nvSpPr>
          <p:spPr>
            <a:xfrm>
              <a:off x="653838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7" name="object 9367"/>
            <p:cNvSpPr/>
            <p:nvPr/>
          </p:nvSpPr>
          <p:spPr>
            <a:xfrm>
              <a:off x="653927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8" name="object 9368"/>
            <p:cNvSpPr/>
            <p:nvPr/>
          </p:nvSpPr>
          <p:spPr>
            <a:xfrm>
              <a:off x="654053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9" name="object 9369"/>
            <p:cNvSpPr/>
            <p:nvPr/>
          </p:nvSpPr>
          <p:spPr>
            <a:xfrm>
              <a:off x="6540664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0" name="object 9370"/>
            <p:cNvSpPr/>
            <p:nvPr/>
          </p:nvSpPr>
          <p:spPr>
            <a:xfrm>
              <a:off x="6540791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1" name="object 9371"/>
            <p:cNvSpPr/>
            <p:nvPr/>
          </p:nvSpPr>
          <p:spPr>
            <a:xfrm>
              <a:off x="6540918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2" name="object 9372"/>
            <p:cNvSpPr/>
            <p:nvPr/>
          </p:nvSpPr>
          <p:spPr>
            <a:xfrm>
              <a:off x="654104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3" name="object 9373"/>
            <p:cNvSpPr/>
            <p:nvPr/>
          </p:nvSpPr>
          <p:spPr>
            <a:xfrm>
              <a:off x="654193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4" name="object 9374"/>
            <p:cNvSpPr/>
            <p:nvPr/>
          </p:nvSpPr>
          <p:spPr>
            <a:xfrm>
              <a:off x="6543326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5" name="object 9375"/>
            <p:cNvSpPr/>
            <p:nvPr/>
          </p:nvSpPr>
          <p:spPr>
            <a:xfrm>
              <a:off x="6543453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6" name="object 9376"/>
            <p:cNvSpPr/>
            <p:nvPr/>
          </p:nvSpPr>
          <p:spPr>
            <a:xfrm>
              <a:off x="6543579" y="42536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7" name="object 9377"/>
            <p:cNvSpPr/>
            <p:nvPr/>
          </p:nvSpPr>
          <p:spPr>
            <a:xfrm>
              <a:off x="6545860" y="42536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8" name="object 9378"/>
            <p:cNvSpPr/>
            <p:nvPr/>
          </p:nvSpPr>
          <p:spPr>
            <a:xfrm>
              <a:off x="654586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9" name="object 9379"/>
            <p:cNvSpPr/>
            <p:nvPr/>
          </p:nvSpPr>
          <p:spPr>
            <a:xfrm>
              <a:off x="6546114" y="42535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0" name="object 9380"/>
            <p:cNvSpPr/>
            <p:nvPr/>
          </p:nvSpPr>
          <p:spPr>
            <a:xfrm>
              <a:off x="6546114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1" name="object 9381"/>
            <p:cNvSpPr/>
            <p:nvPr/>
          </p:nvSpPr>
          <p:spPr>
            <a:xfrm>
              <a:off x="654839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2" name="object 9382"/>
            <p:cNvSpPr/>
            <p:nvPr/>
          </p:nvSpPr>
          <p:spPr>
            <a:xfrm>
              <a:off x="6548522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3" name="object 9383"/>
            <p:cNvSpPr/>
            <p:nvPr/>
          </p:nvSpPr>
          <p:spPr>
            <a:xfrm>
              <a:off x="6548648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4" name="object 9384"/>
            <p:cNvSpPr/>
            <p:nvPr/>
          </p:nvSpPr>
          <p:spPr>
            <a:xfrm>
              <a:off x="6548775" y="42534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5" name="object 9385"/>
            <p:cNvSpPr/>
            <p:nvPr/>
          </p:nvSpPr>
          <p:spPr>
            <a:xfrm>
              <a:off x="6548775" y="42536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6" name="object 9386"/>
            <p:cNvSpPr/>
            <p:nvPr/>
          </p:nvSpPr>
          <p:spPr>
            <a:xfrm>
              <a:off x="6548015" y="4253821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154" y="0"/>
                  </a:moveTo>
                  <a:lnTo>
                    <a:pt x="3928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7" name="object 9387"/>
            <p:cNvSpPr/>
            <p:nvPr/>
          </p:nvSpPr>
          <p:spPr>
            <a:xfrm>
              <a:off x="655130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8" name="object 9388"/>
            <p:cNvSpPr/>
            <p:nvPr/>
          </p:nvSpPr>
          <p:spPr>
            <a:xfrm>
              <a:off x="6551309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9" name="object 9389"/>
            <p:cNvSpPr/>
            <p:nvPr/>
          </p:nvSpPr>
          <p:spPr>
            <a:xfrm>
              <a:off x="6551436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0" name="object 9390"/>
            <p:cNvSpPr/>
            <p:nvPr/>
          </p:nvSpPr>
          <p:spPr>
            <a:xfrm>
              <a:off x="6551563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1" name="object 9391"/>
            <p:cNvSpPr/>
            <p:nvPr/>
          </p:nvSpPr>
          <p:spPr>
            <a:xfrm>
              <a:off x="655371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2" name="object 9392"/>
            <p:cNvSpPr/>
            <p:nvPr/>
          </p:nvSpPr>
          <p:spPr>
            <a:xfrm>
              <a:off x="6553971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3" name="object 9393"/>
            <p:cNvSpPr/>
            <p:nvPr/>
          </p:nvSpPr>
          <p:spPr>
            <a:xfrm>
              <a:off x="6554098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4" name="object 9394"/>
            <p:cNvSpPr/>
            <p:nvPr/>
          </p:nvSpPr>
          <p:spPr>
            <a:xfrm>
              <a:off x="655409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5" name="object 9395"/>
            <p:cNvSpPr/>
            <p:nvPr/>
          </p:nvSpPr>
          <p:spPr>
            <a:xfrm>
              <a:off x="6554224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6" name="object 9396"/>
            <p:cNvSpPr/>
            <p:nvPr/>
          </p:nvSpPr>
          <p:spPr>
            <a:xfrm>
              <a:off x="655612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7" name="object 9397"/>
            <p:cNvSpPr/>
            <p:nvPr/>
          </p:nvSpPr>
          <p:spPr>
            <a:xfrm>
              <a:off x="6555365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8" name="object 9398"/>
            <p:cNvSpPr/>
            <p:nvPr/>
          </p:nvSpPr>
          <p:spPr>
            <a:xfrm>
              <a:off x="6556632" y="42534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9" name="object 9399"/>
            <p:cNvSpPr/>
            <p:nvPr/>
          </p:nvSpPr>
          <p:spPr>
            <a:xfrm>
              <a:off x="655675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0" name="object 9400"/>
            <p:cNvSpPr/>
            <p:nvPr/>
          </p:nvSpPr>
          <p:spPr>
            <a:xfrm>
              <a:off x="6556885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1" name="object 9401"/>
            <p:cNvSpPr/>
            <p:nvPr/>
          </p:nvSpPr>
          <p:spPr>
            <a:xfrm>
              <a:off x="655904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2" name="object 9402"/>
            <p:cNvSpPr/>
            <p:nvPr/>
          </p:nvSpPr>
          <p:spPr>
            <a:xfrm>
              <a:off x="655916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3" name="object 9403"/>
            <p:cNvSpPr/>
            <p:nvPr/>
          </p:nvSpPr>
          <p:spPr>
            <a:xfrm>
              <a:off x="6559293" y="42536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4" name="object 9404"/>
            <p:cNvSpPr/>
            <p:nvPr/>
          </p:nvSpPr>
          <p:spPr>
            <a:xfrm>
              <a:off x="6558533" y="4253878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154" y="0"/>
                  </a:moveTo>
                  <a:lnTo>
                    <a:pt x="3928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5" name="object 9405"/>
            <p:cNvSpPr/>
            <p:nvPr/>
          </p:nvSpPr>
          <p:spPr>
            <a:xfrm>
              <a:off x="6561828" y="42535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6" name="object 9406"/>
            <p:cNvSpPr/>
            <p:nvPr/>
          </p:nvSpPr>
          <p:spPr>
            <a:xfrm>
              <a:off x="6561955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7" name="object 9407"/>
            <p:cNvSpPr/>
            <p:nvPr/>
          </p:nvSpPr>
          <p:spPr>
            <a:xfrm>
              <a:off x="656410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8" name="object 9408"/>
            <p:cNvSpPr/>
            <p:nvPr/>
          </p:nvSpPr>
          <p:spPr>
            <a:xfrm>
              <a:off x="656423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9" name="object 9409"/>
            <p:cNvSpPr/>
            <p:nvPr/>
          </p:nvSpPr>
          <p:spPr>
            <a:xfrm>
              <a:off x="6564489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0" name="object 9410"/>
            <p:cNvSpPr/>
            <p:nvPr/>
          </p:nvSpPr>
          <p:spPr>
            <a:xfrm>
              <a:off x="6564489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1" name="object 9411"/>
            <p:cNvSpPr/>
            <p:nvPr/>
          </p:nvSpPr>
          <p:spPr>
            <a:xfrm>
              <a:off x="656461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2" name="object 9412"/>
            <p:cNvSpPr/>
            <p:nvPr/>
          </p:nvSpPr>
          <p:spPr>
            <a:xfrm>
              <a:off x="656677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3" name="object 9413"/>
            <p:cNvSpPr/>
            <p:nvPr/>
          </p:nvSpPr>
          <p:spPr>
            <a:xfrm>
              <a:off x="6566897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4" name="object 9414"/>
            <p:cNvSpPr/>
            <p:nvPr/>
          </p:nvSpPr>
          <p:spPr>
            <a:xfrm>
              <a:off x="6567024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5" name="object 9415"/>
            <p:cNvSpPr/>
            <p:nvPr/>
          </p:nvSpPr>
          <p:spPr>
            <a:xfrm>
              <a:off x="6567151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6" name="object 9416"/>
            <p:cNvSpPr/>
            <p:nvPr/>
          </p:nvSpPr>
          <p:spPr>
            <a:xfrm>
              <a:off x="6567151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7" name="object 9417"/>
            <p:cNvSpPr/>
            <p:nvPr/>
          </p:nvSpPr>
          <p:spPr>
            <a:xfrm>
              <a:off x="656879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8" name="object 9418"/>
            <p:cNvSpPr/>
            <p:nvPr/>
          </p:nvSpPr>
          <p:spPr>
            <a:xfrm>
              <a:off x="656943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9" name="object 9419"/>
            <p:cNvSpPr/>
            <p:nvPr/>
          </p:nvSpPr>
          <p:spPr>
            <a:xfrm>
              <a:off x="6569685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0" name="object 9420"/>
            <p:cNvSpPr/>
            <p:nvPr/>
          </p:nvSpPr>
          <p:spPr>
            <a:xfrm>
              <a:off x="656981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1" name="object 9421"/>
            <p:cNvSpPr/>
            <p:nvPr/>
          </p:nvSpPr>
          <p:spPr>
            <a:xfrm>
              <a:off x="6569812" y="42535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2" name="object 9422"/>
            <p:cNvSpPr/>
            <p:nvPr/>
          </p:nvSpPr>
          <p:spPr>
            <a:xfrm>
              <a:off x="656993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3" name="object 9423"/>
            <p:cNvSpPr/>
            <p:nvPr/>
          </p:nvSpPr>
          <p:spPr>
            <a:xfrm>
              <a:off x="6570952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4" name="object 9424"/>
            <p:cNvSpPr/>
            <p:nvPr/>
          </p:nvSpPr>
          <p:spPr>
            <a:xfrm>
              <a:off x="657196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5" name="object 9425"/>
            <p:cNvSpPr/>
            <p:nvPr/>
          </p:nvSpPr>
          <p:spPr>
            <a:xfrm>
              <a:off x="6571206" y="4253852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6" name="object 9426"/>
            <p:cNvSpPr/>
            <p:nvPr/>
          </p:nvSpPr>
          <p:spPr>
            <a:xfrm>
              <a:off x="6572473" y="42536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7" name="object 9427"/>
            <p:cNvSpPr/>
            <p:nvPr/>
          </p:nvSpPr>
          <p:spPr>
            <a:xfrm>
              <a:off x="657475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8" name="object 9428"/>
            <p:cNvSpPr/>
            <p:nvPr/>
          </p:nvSpPr>
          <p:spPr>
            <a:xfrm>
              <a:off x="6575008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9" name="object 9429"/>
            <p:cNvSpPr/>
            <p:nvPr/>
          </p:nvSpPr>
          <p:spPr>
            <a:xfrm>
              <a:off x="6575135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0" name="object 9430"/>
            <p:cNvSpPr/>
            <p:nvPr/>
          </p:nvSpPr>
          <p:spPr>
            <a:xfrm>
              <a:off x="6575135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1" name="object 9431"/>
            <p:cNvSpPr/>
            <p:nvPr/>
          </p:nvSpPr>
          <p:spPr>
            <a:xfrm>
              <a:off x="6577416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2" name="object 9432"/>
            <p:cNvSpPr/>
            <p:nvPr/>
          </p:nvSpPr>
          <p:spPr>
            <a:xfrm>
              <a:off x="6577542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3" name="object 9433"/>
            <p:cNvSpPr/>
            <p:nvPr/>
          </p:nvSpPr>
          <p:spPr>
            <a:xfrm>
              <a:off x="6577669" y="42535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4" name="object 9434"/>
            <p:cNvSpPr/>
            <p:nvPr/>
          </p:nvSpPr>
          <p:spPr>
            <a:xfrm>
              <a:off x="657779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5" name="object 9435"/>
            <p:cNvSpPr/>
            <p:nvPr/>
          </p:nvSpPr>
          <p:spPr>
            <a:xfrm>
              <a:off x="658007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6" name="object 9436"/>
            <p:cNvSpPr/>
            <p:nvPr/>
          </p:nvSpPr>
          <p:spPr>
            <a:xfrm>
              <a:off x="6579317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7" name="object 9437"/>
            <p:cNvSpPr/>
            <p:nvPr/>
          </p:nvSpPr>
          <p:spPr>
            <a:xfrm>
              <a:off x="6580331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8" name="object 9438"/>
            <p:cNvSpPr/>
            <p:nvPr/>
          </p:nvSpPr>
          <p:spPr>
            <a:xfrm>
              <a:off x="6580457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9" name="object 9439"/>
            <p:cNvSpPr/>
            <p:nvPr/>
          </p:nvSpPr>
          <p:spPr>
            <a:xfrm>
              <a:off x="658273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0" name="object 9440"/>
            <p:cNvSpPr/>
            <p:nvPr/>
          </p:nvSpPr>
          <p:spPr>
            <a:xfrm>
              <a:off x="6582865" y="42536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1" name="object 9441"/>
            <p:cNvSpPr/>
            <p:nvPr/>
          </p:nvSpPr>
          <p:spPr>
            <a:xfrm>
              <a:off x="6582992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2" name="object 9442"/>
            <p:cNvSpPr/>
            <p:nvPr/>
          </p:nvSpPr>
          <p:spPr>
            <a:xfrm>
              <a:off x="6582231" y="4253871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281" y="0"/>
                  </a:moveTo>
                  <a:lnTo>
                    <a:pt x="4055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3" name="object 9443"/>
            <p:cNvSpPr/>
            <p:nvPr/>
          </p:nvSpPr>
          <p:spPr>
            <a:xfrm>
              <a:off x="6585526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4" name="object 9444"/>
            <p:cNvSpPr/>
            <p:nvPr/>
          </p:nvSpPr>
          <p:spPr>
            <a:xfrm>
              <a:off x="6585653" y="42536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5" name="object 9445"/>
            <p:cNvSpPr/>
            <p:nvPr/>
          </p:nvSpPr>
          <p:spPr>
            <a:xfrm>
              <a:off x="6585780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6" name="object 9446"/>
            <p:cNvSpPr/>
            <p:nvPr/>
          </p:nvSpPr>
          <p:spPr>
            <a:xfrm>
              <a:off x="6587934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7" name="object 9447"/>
            <p:cNvSpPr/>
            <p:nvPr/>
          </p:nvSpPr>
          <p:spPr>
            <a:xfrm>
              <a:off x="658806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8" name="object 9448"/>
            <p:cNvSpPr/>
            <p:nvPr/>
          </p:nvSpPr>
          <p:spPr>
            <a:xfrm>
              <a:off x="6588187" y="42536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9" name="object 9449"/>
            <p:cNvSpPr/>
            <p:nvPr/>
          </p:nvSpPr>
          <p:spPr>
            <a:xfrm>
              <a:off x="6588441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0" name="object 9450"/>
            <p:cNvSpPr/>
            <p:nvPr/>
          </p:nvSpPr>
          <p:spPr>
            <a:xfrm>
              <a:off x="6590595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1" name="object 9451"/>
            <p:cNvSpPr/>
            <p:nvPr/>
          </p:nvSpPr>
          <p:spPr>
            <a:xfrm>
              <a:off x="659072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2" name="object 9452"/>
            <p:cNvSpPr/>
            <p:nvPr/>
          </p:nvSpPr>
          <p:spPr>
            <a:xfrm>
              <a:off x="6590849" y="42534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3" name="object 9453"/>
            <p:cNvSpPr/>
            <p:nvPr/>
          </p:nvSpPr>
          <p:spPr>
            <a:xfrm>
              <a:off x="6591102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4" name="object 9454"/>
            <p:cNvSpPr/>
            <p:nvPr/>
          </p:nvSpPr>
          <p:spPr>
            <a:xfrm>
              <a:off x="6591990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5" name="object 9455"/>
            <p:cNvSpPr/>
            <p:nvPr/>
          </p:nvSpPr>
          <p:spPr>
            <a:xfrm>
              <a:off x="659300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6" name="object 9456"/>
            <p:cNvSpPr/>
            <p:nvPr/>
          </p:nvSpPr>
          <p:spPr>
            <a:xfrm>
              <a:off x="6593257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7" name="object 9457"/>
            <p:cNvSpPr/>
            <p:nvPr/>
          </p:nvSpPr>
          <p:spPr>
            <a:xfrm>
              <a:off x="659338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8" name="object 9458"/>
            <p:cNvSpPr/>
            <p:nvPr/>
          </p:nvSpPr>
          <p:spPr>
            <a:xfrm>
              <a:off x="6593510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9" name="object 9459"/>
            <p:cNvSpPr/>
            <p:nvPr/>
          </p:nvSpPr>
          <p:spPr>
            <a:xfrm>
              <a:off x="6593637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0" name="object 9460"/>
            <p:cNvSpPr/>
            <p:nvPr/>
          </p:nvSpPr>
          <p:spPr>
            <a:xfrm>
              <a:off x="659376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1" name="object 9461"/>
            <p:cNvSpPr/>
            <p:nvPr/>
          </p:nvSpPr>
          <p:spPr>
            <a:xfrm>
              <a:off x="659553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2" name="object 9462"/>
            <p:cNvSpPr/>
            <p:nvPr/>
          </p:nvSpPr>
          <p:spPr>
            <a:xfrm>
              <a:off x="6595918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3" name="object 9463"/>
            <p:cNvSpPr/>
            <p:nvPr/>
          </p:nvSpPr>
          <p:spPr>
            <a:xfrm>
              <a:off x="6596045" y="42536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4" name="object 9464"/>
            <p:cNvSpPr/>
            <p:nvPr/>
          </p:nvSpPr>
          <p:spPr>
            <a:xfrm>
              <a:off x="6596298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5" name="object 9465"/>
            <p:cNvSpPr/>
            <p:nvPr/>
          </p:nvSpPr>
          <p:spPr>
            <a:xfrm>
              <a:off x="6597312" y="425387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6" name="object 9466"/>
            <p:cNvSpPr/>
            <p:nvPr/>
          </p:nvSpPr>
          <p:spPr>
            <a:xfrm>
              <a:off x="6597819" y="4253802"/>
              <a:ext cx="1905" cy="635"/>
            </a:xfrm>
            <a:custGeom>
              <a:avLst/>
              <a:gdLst/>
              <a:ahLst/>
              <a:cxnLst/>
              <a:rect l="l" t="t" r="r" b="b"/>
              <a:pathLst>
                <a:path w="1904" h="635">
                  <a:moveTo>
                    <a:pt x="0" y="18"/>
                  </a:moveTo>
                  <a:lnTo>
                    <a:pt x="1774" y="18"/>
                  </a:lnTo>
                </a:path>
                <a:path w="1904" h="63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7" name="object 9467"/>
            <p:cNvSpPr/>
            <p:nvPr/>
          </p:nvSpPr>
          <p:spPr>
            <a:xfrm>
              <a:off x="659934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8" name="object 9468"/>
            <p:cNvSpPr/>
            <p:nvPr/>
          </p:nvSpPr>
          <p:spPr>
            <a:xfrm>
              <a:off x="660098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9" name="object 9469"/>
            <p:cNvSpPr/>
            <p:nvPr/>
          </p:nvSpPr>
          <p:spPr>
            <a:xfrm>
              <a:off x="6601241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0" name="object 9470"/>
            <p:cNvSpPr/>
            <p:nvPr/>
          </p:nvSpPr>
          <p:spPr>
            <a:xfrm>
              <a:off x="6601367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1" name="object 9471"/>
            <p:cNvSpPr/>
            <p:nvPr/>
          </p:nvSpPr>
          <p:spPr>
            <a:xfrm>
              <a:off x="660149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2" name="object 9472"/>
            <p:cNvSpPr/>
            <p:nvPr/>
          </p:nvSpPr>
          <p:spPr>
            <a:xfrm>
              <a:off x="660326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3" name="object 9473"/>
            <p:cNvSpPr/>
            <p:nvPr/>
          </p:nvSpPr>
          <p:spPr>
            <a:xfrm>
              <a:off x="660364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4" name="object 9474"/>
            <p:cNvSpPr/>
            <p:nvPr/>
          </p:nvSpPr>
          <p:spPr>
            <a:xfrm>
              <a:off x="6603902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5" name="object 9475"/>
            <p:cNvSpPr/>
            <p:nvPr/>
          </p:nvSpPr>
          <p:spPr>
            <a:xfrm>
              <a:off x="6604029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6" name="object 9476"/>
            <p:cNvSpPr/>
            <p:nvPr/>
          </p:nvSpPr>
          <p:spPr>
            <a:xfrm>
              <a:off x="6604155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7" name="object 9477"/>
            <p:cNvSpPr/>
            <p:nvPr/>
          </p:nvSpPr>
          <p:spPr>
            <a:xfrm>
              <a:off x="660593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8" name="object 9478"/>
            <p:cNvSpPr/>
            <p:nvPr/>
          </p:nvSpPr>
          <p:spPr>
            <a:xfrm>
              <a:off x="660643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9" name="object 9479"/>
            <p:cNvSpPr/>
            <p:nvPr/>
          </p:nvSpPr>
          <p:spPr>
            <a:xfrm>
              <a:off x="6606563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0" name="object 9480"/>
            <p:cNvSpPr/>
            <p:nvPr/>
          </p:nvSpPr>
          <p:spPr>
            <a:xfrm>
              <a:off x="6606690" y="425352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1" name="object 9481"/>
            <p:cNvSpPr/>
            <p:nvPr/>
          </p:nvSpPr>
          <p:spPr>
            <a:xfrm>
              <a:off x="660783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2" name="object 9482"/>
            <p:cNvSpPr/>
            <p:nvPr/>
          </p:nvSpPr>
          <p:spPr>
            <a:xfrm>
              <a:off x="660859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3" name="object 9483"/>
            <p:cNvSpPr/>
            <p:nvPr/>
          </p:nvSpPr>
          <p:spPr>
            <a:xfrm>
              <a:off x="6608211" y="425385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4" name="object 9484"/>
            <p:cNvSpPr/>
            <p:nvPr/>
          </p:nvSpPr>
          <p:spPr>
            <a:xfrm>
              <a:off x="6609351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5" name="object 9485"/>
            <p:cNvSpPr/>
            <p:nvPr/>
          </p:nvSpPr>
          <p:spPr>
            <a:xfrm>
              <a:off x="660947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6" name="object 9486"/>
            <p:cNvSpPr/>
            <p:nvPr/>
          </p:nvSpPr>
          <p:spPr>
            <a:xfrm>
              <a:off x="661125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7" name="object 9487"/>
            <p:cNvSpPr/>
            <p:nvPr/>
          </p:nvSpPr>
          <p:spPr>
            <a:xfrm>
              <a:off x="6610872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8" name="object 9488"/>
            <p:cNvSpPr/>
            <p:nvPr/>
          </p:nvSpPr>
          <p:spPr>
            <a:xfrm>
              <a:off x="6612013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9" name="object 9489"/>
            <p:cNvSpPr/>
            <p:nvPr/>
          </p:nvSpPr>
          <p:spPr>
            <a:xfrm>
              <a:off x="661201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0" name="object 9490"/>
            <p:cNvSpPr/>
            <p:nvPr/>
          </p:nvSpPr>
          <p:spPr>
            <a:xfrm>
              <a:off x="661302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1" name="object 9491"/>
            <p:cNvSpPr/>
            <p:nvPr/>
          </p:nvSpPr>
          <p:spPr>
            <a:xfrm>
              <a:off x="6614294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2" name="object 9492"/>
            <p:cNvSpPr/>
            <p:nvPr/>
          </p:nvSpPr>
          <p:spPr>
            <a:xfrm>
              <a:off x="661442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3" name="object 9493"/>
            <p:cNvSpPr/>
            <p:nvPr/>
          </p:nvSpPr>
          <p:spPr>
            <a:xfrm>
              <a:off x="6614547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4" name="object 9494"/>
            <p:cNvSpPr/>
            <p:nvPr/>
          </p:nvSpPr>
          <p:spPr>
            <a:xfrm>
              <a:off x="661467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5" name="object 9495"/>
            <p:cNvSpPr/>
            <p:nvPr/>
          </p:nvSpPr>
          <p:spPr>
            <a:xfrm>
              <a:off x="661670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6" name="object 9496"/>
            <p:cNvSpPr/>
            <p:nvPr/>
          </p:nvSpPr>
          <p:spPr>
            <a:xfrm>
              <a:off x="661695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7" name="object 9497"/>
            <p:cNvSpPr/>
            <p:nvPr/>
          </p:nvSpPr>
          <p:spPr>
            <a:xfrm>
              <a:off x="661708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8" name="object 9498"/>
            <p:cNvSpPr/>
            <p:nvPr/>
          </p:nvSpPr>
          <p:spPr>
            <a:xfrm>
              <a:off x="6617209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9" name="object 9499"/>
            <p:cNvSpPr/>
            <p:nvPr/>
          </p:nvSpPr>
          <p:spPr>
            <a:xfrm>
              <a:off x="661733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0" name="object 9500"/>
            <p:cNvSpPr/>
            <p:nvPr/>
          </p:nvSpPr>
          <p:spPr>
            <a:xfrm>
              <a:off x="6617715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1" name="object 9501"/>
            <p:cNvSpPr/>
            <p:nvPr/>
          </p:nvSpPr>
          <p:spPr>
            <a:xfrm>
              <a:off x="661936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2" name="object 9502"/>
            <p:cNvSpPr/>
            <p:nvPr/>
          </p:nvSpPr>
          <p:spPr>
            <a:xfrm>
              <a:off x="6619490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3" name="object 9503"/>
            <p:cNvSpPr/>
            <p:nvPr/>
          </p:nvSpPr>
          <p:spPr>
            <a:xfrm>
              <a:off x="661961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4" name="object 9504"/>
            <p:cNvSpPr/>
            <p:nvPr/>
          </p:nvSpPr>
          <p:spPr>
            <a:xfrm>
              <a:off x="6619870" y="42535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5" name="object 9505"/>
            <p:cNvSpPr/>
            <p:nvPr/>
          </p:nvSpPr>
          <p:spPr>
            <a:xfrm>
              <a:off x="661999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6" name="object 9506"/>
            <p:cNvSpPr/>
            <p:nvPr/>
          </p:nvSpPr>
          <p:spPr>
            <a:xfrm>
              <a:off x="662101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7" name="object 9507"/>
            <p:cNvSpPr/>
            <p:nvPr/>
          </p:nvSpPr>
          <p:spPr>
            <a:xfrm>
              <a:off x="662227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8" name="object 9508"/>
            <p:cNvSpPr/>
            <p:nvPr/>
          </p:nvSpPr>
          <p:spPr>
            <a:xfrm>
              <a:off x="6622404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9" name="object 9509"/>
            <p:cNvSpPr/>
            <p:nvPr/>
          </p:nvSpPr>
          <p:spPr>
            <a:xfrm>
              <a:off x="6622531" y="425286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2"/>
                  </a:moveTo>
                  <a:lnTo>
                    <a:pt x="887" y="5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0" name="object 9510"/>
            <p:cNvSpPr/>
            <p:nvPr/>
          </p:nvSpPr>
          <p:spPr>
            <a:xfrm>
              <a:off x="6623038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1" name="object 9511"/>
            <p:cNvSpPr/>
            <p:nvPr/>
          </p:nvSpPr>
          <p:spPr>
            <a:xfrm>
              <a:off x="662354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2" name="object 9512"/>
            <p:cNvSpPr/>
            <p:nvPr/>
          </p:nvSpPr>
          <p:spPr>
            <a:xfrm>
              <a:off x="6624939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3" name="object 9513"/>
            <p:cNvSpPr/>
            <p:nvPr/>
          </p:nvSpPr>
          <p:spPr>
            <a:xfrm>
              <a:off x="6625066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4" name="object 9514"/>
            <p:cNvSpPr/>
            <p:nvPr/>
          </p:nvSpPr>
          <p:spPr>
            <a:xfrm>
              <a:off x="6625193" y="42534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5" name="object 9515"/>
            <p:cNvSpPr/>
            <p:nvPr/>
          </p:nvSpPr>
          <p:spPr>
            <a:xfrm>
              <a:off x="6625699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6" name="object 9516"/>
            <p:cNvSpPr/>
            <p:nvPr/>
          </p:nvSpPr>
          <p:spPr>
            <a:xfrm>
              <a:off x="662747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7" name="object 9517"/>
            <p:cNvSpPr/>
            <p:nvPr/>
          </p:nvSpPr>
          <p:spPr>
            <a:xfrm>
              <a:off x="6627727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8" name="object 9518"/>
            <p:cNvSpPr/>
            <p:nvPr/>
          </p:nvSpPr>
          <p:spPr>
            <a:xfrm>
              <a:off x="6627854" y="42534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9" name="object 9519"/>
            <p:cNvSpPr/>
            <p:nvPr/>
          </p:nvSpPr>
          <p:spPr>
            <a:xfrm>
              <a:off x="662874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0" name="object 9520"/>
            <p:cNvSpPr/>
            <p:nvPr/>
          </p:nvSpPr>
          <p:spPr>
            <a:xfrm>
              <a:off x="663000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1" name="object 9521"/>
            <p:cNvSpPr/>
            <p:nvPr/>
          </p:nvSpPr>
          <p:spPr>
            <a:xfrm>
              <a:off x="6630262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2" name="object 9522"/>
            <p:cNvSpPr/>
            <p:nvPr/>
          </p:nvSpPr>
          <p:spPr>
            <a:xfrm>
              <a:off x="6630388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3" name="object 9523"/>
            <p:cNvSpPr/>
            <p:nvPr/>
          </p:nvSpPr>
          <p:spPr>
            <a:xfrm>
              <a:off x="6630515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4" name="object 9524"/>
            <p:cNvSpPr/>
            <p:nvPr/>
          </p:nvSpPr>
          <p:spPr>
            <a:xfrm>
              <a:off x="6632669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5" name="object 9525"/>
            <p:cNvSpPr/>
            <p:nvPr/>
          </p:nvSpPr>
          <p:spPr>
            <a:xfrm>
              <a:off x="663279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6" name="object 9526"/>
            <p:cNvSpPr/>
            <p:nvPr/>
          </p:nvSpPr>
          <p:spPr>
            <a:xfrm>
              <a:off x="6632923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7" name="object 9527"/>
            <p:cNvSpPr/>
            <p:nvPr/>
          </p:nvSpPr>
          <p:spPr>
            <a:xfrm>
              <a:off x="6633049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8" name="object 9528"/>
            <p:cNvSpPr/>
            <p:nvPr/>
          </p:nvSpPr>
          <p:spPr>
            <a:xfrm>
              <a:off x="663317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9" name="object 9529"/>
            <p:cNvSpPr/>
            <p:nvPr/>
          </p:nvSpPr>
          <p:spPr>
            <a:xfrm>
              <a:off x="6633303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0" name="object 9530"/>
            <p:cNvSpPr/>
            <p:nvPr/>
          </p:nvSpPr>
          <p:spPr>
            <a:xfrm>
              <a:off x="663343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1" name="object 9531"/>
            <p:cNvSpPr/>
            <p:nvPr/>
          </p:nvSpPr>
          <p:spPr>
            <a:xfrm>
              <a:off x="663533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2" name="object 9532"/>
            <p:cNvSpPr/>
            <p:nvPr/>
          </p:nvSpPr>
          <p:spPr>
            <a:xfrm>
              <a:off x="6635457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3" name="object 9533"/>
            <p:cNvSpPr/>
            <p:nvPr/>
          </p:nvSpPr>
          <p:spPr>
            <a:xfrm>
              <a:off x="6635584" y="42535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4" name="object 9534"/>
            <p:cNvSpPr/>
            <p:nvPr/>
          </p:nvSpPr>
          <p:spPr>
            <a:xfrm>
              <a:off x="663571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5" name="object 9535"/>
            <p:cNvSpPr/>
            <p:nvPr/>
          </p:nvSpPr>
          <p:spPr>
            <a:xfrm>
              <a:off x="6635838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6" name="object 9536"/>
            <p:cNvSpPr/>
            <p:nvPr/>
          </p:nvSpPr>
          <p:spPr>
            <a:xfrm>
              <a:off x="663786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7" name="object 9537"/>
            <p:cNvSpPr/>
            <p:nvPr/>
          </p:nvSpPr>
          <p:spPr>
            <a:xfrm>
              <a:off x="663799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8" name="object 9538"/>
            <p:cNvSpPr/>
            <p:nvPr/>
          </p:nvSpPr>
          <p:spPr>
            <a:xfrm>
              <a:off x="663811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9" name="object 9539"/>
            <p:cNvSpPr/>
            <p:nvPr/>
          </p:nvSpPr>
          <p:spPr>
            <a:xfrm>
              <a:off x="6638246" y="42535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0" name="object 9540"/>
            <p:cNvSpPr/>
            <p:nvPr/>
          </p:nvSpPr>
          <p:spPr>
            <a:xfrm>
              <a:off x="6638499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1" name="object 9541"/>
            <p:cNvSpPr/>
            <p:nvPr/>
          </p:nvSpPr>
          <p:spPr>
            <a:xfrm>
              <a:off x="6638879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2" name="object 9542"/>
            <p:cNvSpPr/>
            <p:nvPr/>
          </p:nvSpPr>
          <p:spPr>
            <a:xfrm>
              <a:off x="663925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3" name="object 9543"/>
            <p:cNvSpPr/>
            <p:nvPr/>
          </p:nvSpPr>
          <p:spPr>
            <a:xfrm>
              <a:off x="664040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4" name="object 9544"/>
            <p:cNvSpPr/>
            <p:nvPr/>
          </p:nvSpPr>
          <p:spPr>
            <a:xfrm>
              <a:off x="664052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5" name="object 9545"/>
            <p:cNvSpPr/>
            <p:nvPr/>
          </p:nvSpPr>
          <p:spPr>
            <a:xfrm>
              <a:off x="6640780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6" name="object 9546"/>
            <p:cNvSpPr/>
            <p:nvPr/>
          </p:nvSpPr>
          <p:spPr>
            <a:xfrm>
              <a:off x="6640907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7" name="object 9547"/>
            <p:cNvSpPr/>
            <p:nvPr/>
          </p:nvSpPr>
          <p:spPr>
            <a:xfrm>
              <a:off x="664116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8" name="object 9548"/>
            <p:cNvSpPr/>
            <p:nvPr/>
          </p:nvSpPr>
          <p:spPr>
            <a:xfrm>
              <a:off x="664154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9" name="object 9549"/>
            <p:cNvSpPr/>
            <p:nvPr/>
          </p:nvSpPr>
          <p:spPr>
            <a:xfrm>
              <a:off x="664293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0" name="object 9550"/>
            <p:cNvSpPr/>
            <p:nvPr/>
          </p:nvSpPr>
          <p:spPr>
            <a:xfrm>
              <a:off x="664318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1" name="object 9551"/>
            <p:cNvSpPr/>
            <p:nvPr/>
          </p:nvSpPr>
          <p:spPr>
            <a:xfrm>
              <a:off x="6643441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2" name="object 9552"/>
            <p:cNvSpPr/>
            <p:nvPr/>
          </p:nvSpPr>
          <p:spPr>
            <a:xfrm>
              <a:off x="6643568" y="42536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3" name="object 9553"/>
            <p:cNvSpPr/>
            <p:nvPr/>
          </p:nvSpPr>
          <p:spPr>
            <a:xfrm>
              <a:off x="664382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4" name="object 9554"/>
            <p:cNvSpPr/>
            <p:nvPr/>
          </p:nvSpPr>
          <p:spPr>
            <a:xfrm>
              <a:off x="6643188" y="4253878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09">
                  <a:moveTo>
                    <a:pt x="0" y="0"/>
                  </a:moveTo>
                  <a:lnTo>
                    <a:pt x="1774" y="0"/>
                  </a:lnTo>
                </a:path>
                <a:path w="3809">
                  <a:moveTo>
                    <a:pt x="1900" y="0"/>
                  </a:moveTo>
                  <a:lnTo>
                    <a:pt x="3675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5" name="object 9555"/>
            <p:cNvSpPr/>
            <p:nvPr/>
          </p:nvSpPr>
          <p:spPr>
            <a:xfrm>
              <a:off x="6646103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6" name="object 9556"/>
            <p:cNvSpPr/>
            <p:nvPr/>
          </p:nvSpPr>
          <p:spPr>
            <a:xfrm>
              <a:off x="6646229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7" name="object 9557"/>
            <p:cNvSpPr/>
            <p:nvPr/>
          </p:nvSpPr>
          <p:spPr>
            <a:xfrm>
              <a:off x="664673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8" name="object 9558"/>
            <p:cNvSpPr/>
            <p:nvPr/>
          </p:nvSpPr>
          <p:spPr>
            <a:xfrm>
              <a:off x="6648384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9" name="object 9559"/>
            <p:cNvSpPr/>
            <p:nvPr/>
          </p:nvSpPr>
          <p:spPr>
            <a:xfrm>
              <a:off x="6647623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0" name="object 9560"/>
            <p:cNvSpPr/>
            <p:nvPr/>
          </p:nvSpPr>
          <p:spPr>
            <a:xfrm>
              <a:off x="6648764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1" name="object 9561"/>
            <p:cNvSpPr/>
            <p:nvPr/>
          </p:nvSpPr>
          <p:spPr>
            <a:xfrm>
              <a:off x="6648891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2" name="object 9562"/>
            <p:cNvSpPr/>
            <p:nvPr/>
          </p:nvSpPr>
          <p:spPr>
            <a:xfrm>
              <a:off x="664990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3" name="object 9563"/>
            <p:cNvSpPr/>
            <p:nvPr/>
          </p:nvSpPr>
          <p:spPr>
            <a:xfrm>
              <a:off x="665104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4" name="object 9564"/>
            <p:cNvSpPr/>
            <p:nvPr/>
          </p:nvSpPr>
          <p:spPr>
            <a:xfrm>
              <a:off x="6651172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5" name="object 9565"/>
            <p:cNvSpPr/>
            <p:nvPr/>
          </p:nvSpPr>
          <p:spPr>
            <a:xfrm>
              <a:off x="6651425" y="42536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6" name="object 9566"/>
            <p:cNvSpPr/>
            <p:nvPr/>
          </p:nvSpPr>
          <p:spPr>
            <a:xfrm>
              <a:off x="665155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7" name="object 9567"/>
            <p:cNvSpPr/>
            <p:nvPr/>
          </p:nvSpPr>
          <p:spPr>
            <a:xfrm>
              <a:off x="6653706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8" name="object 9568"/>
            <p:cNvSpPr/>
            <p:nvPr/>
          </p:nvSpPr>
          <p:spPr>
            <a:xfrm>
              <a:off x="665383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9" name="object 9569"/>
            <p:cNvSpPr/>
            <p:nvPr/>
          </p:nvSpPr>
          <p:spPr>
            <a:xfrm>
              <a:off x="6653960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0" name="object 9570"/>
            <p:cNvSpPr/>
            <p:nvPr/>
          </p:nvSpPr>
          <p:spPr>
            <a:xfrm>
              <a:off x="6654087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1" name="object 9571"/>
            <p:cNvSpPr/>
            <p:nvPr/>
          </p:nvSpPr>
          <p:spPr>
            <a:xfrm>
              <a:off x="6654340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2" name="object 9572"/>
            <p:cNvSpPr/>
            <p:nvPr/>
          </p:nvSpPr>
          <p:spPr>
            <a:xfrm>
              <a:off x="6656241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3" name="object 9573"/>
            <p:cNvSpPr/>
            <p:nvPr/>
          </p:nvSpPr>
          <p:spPr>
            <a:xfrm>
              <a:off x="665649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4" name="object 9574"/>
            <p:cNvSpPr/>
            <p:nvPr/>
          </p:nvSpPr>
          <p:spPr>
            <a:xfrm>
              <a:off x="6656748" y="42536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5" name="object 9575"/>
            <p:cNvSpPr/>
            <p:nvPr/>
          </p:nvSpPr>
          <p:spPr>
            <a:xfrm>
              <a:off x="665687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6" name="object 9576"/>
            <p:cNvSpPr/>
            <p:nvPr/>
          </p:nvSpPr>
          <p:spPr>
            <a:xfrm>
              <a:off x="6658902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7" name="object 9577"/>
            <p:cNvSpPr/>
            <p:nvPr/>
          </p:nvSpPr>
          <p:spPr>
            <a:xfrm>
              <a:off x="665915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8" name="object 9578"/>
            <p:cNvSpPr/>
            <p:nvPr/>
          </p:nvSpPr>
          <p:spPr>
            <a:xfrm>
              <a:off x="6659282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9" name="object 9579"/>
            <p:cNvSpPr/>
            <p:nvPr/>
          </p:nvSpPr>
          <p:spPr>
            <a:xfrm>
              <a:off x="6659409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0" name="object 9580"/>
            <p:cNvSpPr/>
            <p:nvPr/>
          </p:nvSpPr>
          <p:spPr>
            <a:xfrm>
              <a:off x="6659409" y="4253878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267" y="0"/>
                  </a:moveTo>
                  <a:lnTo>
                    <a:pt x="3041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1" name="object 9581"/>
            <p:cNvSpPr/>
            <p:nvPr/>
          </p:nvSpPr>
          <p:spPr>
            <a:xfrm>
              <a:off x="666181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2" name="object 9582"/>
            <p:cNvSpPr/>
            <p:nvPr/>
          </p:nvSpPr>
          <p:spPr>
            <a:xfrm>
              <a:off x="6661944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3" name="object 9583"/>
            <p:cNvSpPr/>
            <p:nvPr/>
          </p:nvSpPr>
          <p:spPr>
            <a:xfrm>
              <a:off x="6661944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4" name="object 9584"/>
            <p:cNvSpPr/>
            <p:nvPr/>
          </p:nvSpPr>
          <p:spPr>
            <a:xfrm>
              <a:off x="6662197" y="42535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5" name="object 9585"/>
            <p:cNvSpPr/>
            <p:nvPr/>
          </p:nvSpPr>
          <p:spPr>
            <a:xfrm>
              <a:off x="666295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6" name="object 9586"/>
            <p:cNvSpPr/>
            <p:nvPr/>
          </p:nvSpPr>
          <p:spPr>
            <a:xfrm>
              <a:off x="6664605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7" name="object 9587"/>
            <p:cNvSpPr/>
            <p:nvPr/>
          </p:nvSpPr>
          <p:spPr>
            <a:xfrm>
              <a:off x="6664605" y="42535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8" name="object 9588"/>
            <p:cNvSpPr/>
            <p:nvPr/>
          </p:nvSpPr>
          <p:spPr>
            <a:xfrm>
              <a:off x="6664858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9" name="object 9589"/>
            <p:cNvSpPr/>
            <p:nvPr/>
          </p:nvSpPr>
          <p:spPr>
            <a:xfrm>
              <a:off x="6667013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0" name="object 9590"/>
            <p:cNvSpPr/>
            <p:nvPr/>
          </p:nvSpPr>
          <p:spPr>
            <a:xfrm>
              <a:off x="666714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1" name="object 9591"/>
            <p:cNvSpPr/>
            <p:nvPr/>
          </p:nvSpPr>
          <p:spPr>
            <a:xfrm>
              <a:off x="6667266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2" name="object 9592"/>
            <p:cNvSpPr/>
            <p:nvPr/>
          </p:nvSpPr>
          <p:spPr>
            <a:xfrm>
              <a:off x="6667266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3" name="object 9593"/>
            <p:cNvSpPr/>
            <p:nvPr/>
          </p:nvSpPr>
          <p:spPr>
            <a:xfrm>
              <a:off x="6667393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4" name="object 9594"/>
            <p:cNvSpPr/>
            <p:nvPr/>
          </p:nvSpPr>
          <p:spPr>
            <a:xfrm>
              <a:off x="666954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5" name="object 9595"/>
            <p:cNvSpPr/>
            <p:nvPr/>
          </p:nvSpPr>
          <p:spPr>
            <a:xfrm>
              <a:off x="6669674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6" name="object 9596"/>
            <p:cNvSpPr/>
            <p:nvPr/>
          </p:nvSpPr>
          <p:spPr>
            <a:xfrm>
              <a:off x="6669801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7" name="object 9597"/>
            <p:cNvSpPr/>
            <p:nvPr/>
          </p:nvSpPr>
          <p:spPr>
            <a:xfrm>
              <a:off x="6669928" y="4248801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08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8" name="object 9598"/>
            <p:cNvSpPr/>
            <p:nvPr/>
          </p:nvSpPr>
          <p:spPr>
            <a:xfrm>
              <a:off x="6670055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9" name="object 9599"/>
            <p:cNvSpPr/>
            <p:nvPr/>
          </p:nvSpPr>
          <p:spPr>
            <a:xfrm>
              <a:off x="667094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0" name="object 9600"/>
            <p:cNvSpPr/>
            <p:nvPr/>
          </p:nvSpPr>
          <p:spPr>
            <a:xfrm>
              <a:off x="667208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1" name="object 9601"/>
            <p:cNvSpPr/>
            <p:nvPr/>
          </p:nvSpPr>
          <p:spPr>
            <a:xfrm>
              <a:off x="6672335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2" name="object 9602"/>
            <p:cNvSpPr/>
            <p:nvPr/>
          </p:nvSpPr>
          <p:spPr>
            <a:xfrm>
              <a:off x="6672462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3" name="object 9603"/>
            <p:cNvSpPr/>
            <p:nvPr/>
          </p:nvSpPr>
          <p:spPr>
            <a:xfrm>
              <a:off x="6672589" y="425213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79"/>
                  </a:moveTo>
                  <a:lnTo>
                    <a:pt x="887" y="87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4" name="object 9604"/>
            <p:cNvSpPr/>
            <p:nvPr/>
          </p:nvSpPr>
          <p:spPr>
            <a:xfrm>
              <a:off x="667271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5" name="object 9605"/>
            <p:cNvSpPr/>
            <p:nvPr/>
          </p:nvSpPr>
          <p:spPr>
            <a:xfrm>
              <a:off x="6673856" y="425387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6" name="object 9606"/>
            <p:cNvSpPr/>
            <p:nvPr/>
          </p:nvSpPr>
          <p:spPr>
            <a:xfrm>
              <a:off x="6675124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7" name="object 9607"/>
            <p:cNvSpPr/>
            <p:nvPr/>
          </p:nvSpPr>
          <p:spPr>
            <a:xfrm>
              <a:off x="6675250" y="42533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8" name="object 9608"/>
            <p:cNvSpPr/>
            <p:nvPr/>
          </p:nvSpPr>
          <p:spPr>
            <a:xfrm>
              <a:off x="6675377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9" name="object 9609"/>
            <p:cNvSpPr/>
            <p:nvPr/>
          </p:nvSpPr>
          <p:spPr>
            <a:xfrm>
              <a:off x="6677404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0" name="object 9610"/>
            <p:cNvSpPr/>
            <p:nvPr/>
          </p:nvSpPr>
          <p:spPr>
            <a:xfrm>
              <a:off x="6677531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1" name="object 9611"/>
            <p:cNvSpPr/>
            <p:nvPr/>
          </p:nvSpPr>
          <p:spPr>
            <a:xfrm>
              <a:off x="6677658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2" name="object 9612"/>
            <p:cNvSpPr/>
            <p:nvPr/>
          </p:nvSpPr>
          <p:spPr>
            <a:xfrm>
              <a:off x="6677911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3" name="object 9613"/>
            <p:cNvSpPr/>
            <p:nvPr/>
          </p:nvSpPr>
          <p:spPr>
            <a:xfrm>
              <a:off x="667803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4" name="object 9614"/>
            <p:cNvSpPr/>
            <p:nvPr/>
          </p:nvSpPr>
          <p:spPr>
            <a:xfrm>
              <a:off x="6680066" y="425287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6"/>
                  </a:moveTo>
                  <a:lnTo>
                    <a:pt x="887" y="50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5" name="object 9615"/>
            <p:cNvSpPr/>
            <p:nvPr/>
          </p:nvSpPr>
          <p:spPr>
            <a:xfrm>
              <a:off x="6680446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6" name="object 9616"/>
            <p:cNvSpPr/>
            <p:nvPr/>
          </p:nvSpPr>
          <p:spPr>
            <a:xfrm>
              <a:off x="6680573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7" name="object 9617"/>
            <p:cNvSpPr/>
            <p:nvPr/>
          </p:nvSpPr>
          <p:spPr>
            <a:xfrm>
              <a:off x="668070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8" name="object 9618"/>
            <p:cNvSpPr/>
            <p:nvPr/>
          </p:nvSpPr>
          <p:spPr>
            <a:xfrm>
              <a:off x="6682727" y="42534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9" name="object 9619"/>
            <p:cNvSpPr/>
            <p:nvPr/>
          </p:nvSpPr>
          <p:spPr>
            <a:xfrm>
              <a:off x="668285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0" name="object 9620"/>
            <p:cNvSpPr/>
            <p:nvPr/>
          </p:nvSpPr>
          <p:spPr>
            <a:xfrm>
              <a:off x="6682980" y="425266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13"/>
                  </a:moveTo>
                  <a:lnTo>
                    <a:pt x="887" y="6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1" name="object 9621"/>
            <p:cNvSpPr/>
            <p:nvPr/>
          </p:nvSpPr>
          <p:spPr>
            <a:xfrm>
              <a:off x="668310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2" name="object 9622"/>
            <p:cNvSpPr/>
            <p:nvPr/>
          </p:nvSpPr>
          <p:spPr>
            <a:xfrm>
              <a:off x="6683234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3" name="object 9623"/>
            <p:cNvSpPr/>
            <p:nvPr/>
          </p:nvSpPr>
          <p:spPr>
            <a:xfrm>
              <a:off x="668336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4" name="object 9624"/>
            <p:cNvSpPr/>
            <p:nvPr/>
          </p:nvSpPr>
          <p:spPr>
            <a:xfrm>
              <a:off x="668513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5" name="object 9625"/>
            <p:cNvSpPr/>
            <p:nvPr/>
          </p:nvSpPr>
          <p:spPr>
            <a:xfrm>
              <a:off x="6685388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6" name="object 9626"/>
            <p:cNvSpPr/>
            <p:nvPr/>
          </p:nvSpPr>
          <p:spPr>
            <a:xfrm>
              <a:off x="668551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7" name="object 9627"/>
            <p:cNvSpPr/>
            <p:nvPr/>
          </p:nvSpPr>
          <p:spPr>
            <a:xfrm>
              <a:off x="6685642" y="42533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8" name="object 9628"/>
            <p:cNvSpPr/>
            <p:nvPr/>
          </p:nvSpPr>
          <p:spPr>
            <a:xfrm>
              <a:off x="668589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9" name="object 9629"/>
            <p:cNvSpPr/>
            <p:nvPr/>
          </p:nvSpPr>
          <p:spPr>
            <a:xfrm>
              <a:off x="6688050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0" name="object 9630"/>
            <p:cNvSpPr/>
            <p:nvPr/>
          </p:nvSpPr>
          <p:spPr>
            <a:xfrm>
              <a:off x="6688303" y="42534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1" name="object 9631"/>
            <p:cNvSpPr/>
            <p:nvPr/>
          </p:nvSpPr>
          <p:spPr>
            <a:xfrm>
              <a:off x="6688430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2" name="object 9632"/>
            <p:cNvSpPr/>
            <p:nvPr/>
          </p:nvSpPr>
          <p:spPr>
            <a:xfrm>
              <a:off x="669071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3" name="object 9633"/>
            <p:cNvSpPr/>
            <p:nvPr/>
          </p:nvSpPr>
          <p:spPr>
            <a:xfrm>
              <a:off x="6690838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4" name="object 9634"/>
            <p:cNvSpPr/>
            <p:nvPr/>
          </p:nvSpPr>
          <p:spPr>
            <a:xfrm>
              <a:off x="6691091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5" name="object 9635"/>
            <p:cNvSpPr/>
            <p:nvPr/>
          </p:nvSpPr>
          <p:spPr>
            <a:xfrm>
              <a:off x="669337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6" name="object 9636"/>
            <p:cNvSpPr/>
            <p:nvPr/>
          </p:nvSpPr>
          <p:spPr>
            <a:xfrm>
              <a:off x="6693499" y="42536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7" name="object 9637"/>
            <p:cNvSpPr/>
            <p:nvPr/>
          </p:nvSpPr>
          <p:spPr>
            <a:xfrm>
              <a:off x="669375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8" name="object 9638"/>
            <p:cNvSpPr/>
            <p:nvPr/>
          </p:nvSpPr>
          <p:spPr>
            <a:xfrm>
              <a:off x="6695780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9" name="object 9639"/>
            <p:cNvSpPr/>
            <p:nvPr/>
          </p:nvSpPr>
          <p:spPr>
            <a:xfrm>
              <a:off x="669603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0" name="object 9640"/>
            <p:cNvSpPr/>
            <p:nvPr/>
          </p:nvSpPr>
          <p:spPr>
            <a:xfrm>
              <a:off x="6696160" y="42536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1" name="object 9641"/>
            <p:cNvSpPr/>
            <p:nvPr/>
          </p:nvSpPr>
          <p:spPr>
            <a:xfrm>
              <a:off x="669641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2" name="object 9642"/>
            <p:cNvSpPr/>
            <p:nvPr/>
          </p:nvSpPr>
          <p:spPr>
            <a:xfrm>
              <a:off x="6698442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3" name="object 9643"/>
            <p:cNvSpPr/>
            <p:nvPr/>
          </p:nvSpPr>
          <p:spPr>
            <a:xfrm>
              <a:off x="669882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4" name="object 9644"/>
            <p:cNvSpPr/>
            <p:nvPr/>
          </p:nvSpPr>
          <p:spPr>
            <a:xfrm>
              <a:off x="6698822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5" name="object 9645"/>
            <p:cNvSpPr/>
            <p:nvPr/>
          </p:nvSpPr>
          <p:spPr>
            <a:xfrm>
              <a:off x="6701103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6" name="object 9646"/>
            <p:cNvSpPr/>
            <p:nvPr/>
          </p:nvSpPr>
          <p:spPr>
            <a:xfrm>
              <a:off x="670123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7" name="object 9647"/>
            <p:cNvSpPr/>
            <p:nvPr/>
          </p:nvSpPr>
          <p:spPr>
            <a:xfrm>
              <a:off x="670148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8" name="object 9648"/>
            <p:cNvSpPr/>
            <p:nvPr/>
          </p:nvSpPr>
          <p:spPr>
            <a:xfrm>
              <a:off x="6701483" y="425352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9" name="object 9649"/>
            <p:cNvSpPr/>
            <p:nvPr/>
          </p:nvSpPr>
          <p:spPr>
            <a:xfrm>
              <a:off x="670262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0" name="object 9650"/>
            <p:cNvSpPr/>
            <p:nvPr/>
          </p:nvSpPr>
          <p:spPr>
            <a:xfrm>
              <a:off x="6703004" y="42535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1" name="object 9651"/>
            <p:cNvSpPr/>
            <p:nvPr/>
          </p:nvSpPr>
          <p:spPr>
            <a:xfrm>
              <a:off x="670376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2" name="object 9652"/>
            <p:cNvSpPr/>
            <p:nvPr/>
          </p:nvSpPr>
          <p:spPr>
            <a:xfrm>
              <a:off x="670401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3" name="object 9653"/>
            <p:cNvSpPr/>
            <p:nvPr/>
          </p:nvSpPr>
          <p:spPr>
            <a:xfrm>
              <a:off x="6704144" y="42535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4" name="object 9654"/>
            <p:cNvSpPr/>
            <p:nvPr/>
          </p:nvSpPr>
          <p:spPr>
            <a:xfrm>
              <a:off x="670566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5" name="object 9655"/>
            <p:cNvSpPr/>
            <p:nvPr/>
          </p:nvSpPr>
          <p:spPr>
            <a:xfrm>
              <a:off x="670629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6" name="object 9656"/>
            <p:cNvSpPr/>
            <p:nvPr/>
          </p:nvSpPr>
          <p:spPr>
            <a:xfrm>
              <a:off x="6706806" y="42534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7" name="object 9657"/>
            <p:cNvSpPr/>
            <p:nvPr/>
          </p:nvSpPr>
          <p:spPr>
            <a:xfrm>
              <a:off x="6706806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8" name="object 9658"/>
            <p:cNvSpPr/>
            <p:nvPr/>
          </p:nvSpPr>
          <p:spPr>
            <a:xfrm>
              <a:off x="670908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9" name="object 9659"/>
            <p:cNvSpPr/>
            <p:nvPr/>
          </p:nvSpPr>
          <p:spPr>
            <a:xfrm>
              <a:off x="6709213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0" name="object 9660"/>
            <p:cNvSpPr/>
            <p:nvPr/>
          </p:nvSpPr>
          <p:spPr>
            <a:xfrm>
              <a:off x="670934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1" name="object 9661"/>
            <p:cNvSpPr/>
            <p:nvPr/>
          </p:nvSpPr>
          <p:spPr>
            <a:xfrm>
              <a:off x="6709340" y="42536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2" name="object 9662"/>
            <p:cNvSpPr/>
            <p:nvPr/>
          </p:nvSpPr>
          <p:spPr>
            <a:xfrm>
              <a:off x="6709467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3" name="object 9663"/>
            <p:cNvSpPr/>
            <p:nvPr/>
          </p:nvSpPr>
          <p:spPr>
            <a:xfrm>
              <a:off x="670959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4" name="object 9664"/>
            <p:cNvSpPr/>
            <p:nvPr/>
          </p:nvSpPr>
          <p:spPr>
            <a:xfrm>
              <a:off x="671174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5" name="object 9665"/>
            <p:cNvSpPr/>
            <p:nvPr/>
          </p:nvSpPr>
          <p:spPr>
            <a:xfrm>
              <a:off x="6711875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6" name="object 9666"/>
            <p:cNvSpPr/>
            <p:nvPr/>
          </p:nvSpPr>
          <p:spPr>
            <a:xfrm>
              <a:off x="6712128" y="42536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7" name="object 9667"/>
            <p:cNvSpPr/>
            <p:nvPr/>
          </p:nvSpPr>
          <p:spPr>
            <a:xfrm>
              <a:off x="671212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8" name="object 9668"/>
            <p:cNvSpPr/>
            <p:nvPr/>
          </p:nvSpPr>
          <p:spPr>
            <a:xfrm>
              <a:off x="671314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9" name="object 9669"/>
            <p:cNvSpPr/>
            <p:nvPr/>
          </p:nvSpPr>
          <p:spPr>
            <a:xfrm>
              <a:off x="6714410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0" name="object 9670"/>
            <p:cNvSpPr/>
            <p:nvPr/>
          </p:nvSpPr>
          <p:spPr>
            <a:xfrm>
              <a:off x="6714536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1" name="object 9671"/>
            <p:cNvSpPr/>
            <p:nvPr/>
          </p:nvSpPr>
          <p:spPr>
            <a:xfrm>
              <a:off x="6714663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2" name="object 9672"/>
            <p:cNvSpPr/>
            <p:nvPr/>
          </p:nvSpPr>
          <p:spPr>
            <a:xfrm>
              <a:off x="6714916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3" name="object 9673"/>
            <p:cNvSpPr/>
            <p:nvPr/>
          </p:nvSpPr>
          <p:spPr>
            <a:xfrm>
              <a:off x="6717071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4" name="object 9674"/>
            <p:cNvSpPr/>
            <p:nvPr/>
          </p:nvSpPr>
          <p:spPr>
            <a:xfrm>
              <a:off x="6717197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5" name="object 9675"/>
            <p:cNvSpPr/>
            <p:nvPr/>
          </p:nvSpPr>
          <p:spPr>
            <a:xfrm>
              <a:off x="6717324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6" name="object 9676"/>
            <p:cNvSpPr/>
            <p:nvPr/>
          </p:nvSpPr>
          <p:spPr>
            <a:xfrm>
              <a:off x="6716564" y="4253871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281" y="0"/>
                  </a:moveTo>
                  <a:lnTo>
                    <a:pt x="4055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7" name="object 9677"/>
            <p:cNvSpPr/>
            <p:nvPr/>
          </p:nvSpPr>
          <p:spPr>
            <a:xfrm>
              <a:off x="6719859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8" name="object 9678"/>
            <p:cNvSpPr/>
            <p:nvPr/>
          </p:nvSpPr>
          <p:spPr>
            <a:xfrm>
              <a:off x="6719986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9" name="object 9679"/>
            <p:cNvSpPr/>
            <p:nvPr/>
          </p:nvSpPr>
          <p:spPr>
            <a:xfrm>
              <a:off x="6719986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0" name="object 9680"/>
            <p:cNvSpPr/>
            <p:nvPr/>
          </p:nvSpPr>
          <p:spPr>
            <a:xfrm>
              <a:off x="672011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1" name="object 9681"/>
            <p:cNvSpPr/>
            <p:nvPr/>
          </p:nvSpPr>
          <p:spPr>
            <a:xfrm>
              <a:off x="672226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2" name="object 9682"/>
            <p:cNvSpPr/>
            <p:nvPr/>
          </p:nvSpPr>
          <p:spPr>
            <a:xfrm>
              <a:off x="672239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3" name="object 9683"/>
            <p:cNvSpPr/>
            <p:nvPr/>
          </p:nvSpPr>
          <p:spPr>
            <a:xfrm>
              <a:off x="6722647" y="42535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4" name="object 9684"/>
            <p:cNvSpPr/>
            <p:nvPr/>
          </p:nvSpPr>
          <p:spPr>
            <a:xfrm>
              <a:off x="6722773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5" name="object 9685"/>
            <p:cNvSpPr/>
            <p:nvPr/>
          </p:nvSpPr>
          <p:spPr>
            <a:xfrm>
              <a:off x="672480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6" name="object 9686"/>
            <p:cNvSpPr/>
            <p:nvPr/>
          </p:nvSpPr>
          <p:spPr>
            <a:xfrm>
              <a:off x="672492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7" name="object 9687"/>
            <p:cNvSpPr/>
            <p:nvPr/>
          </p:nvSpPr>
          <p:spPr>
            <a:xfrm>
              <a:off x="672492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8" name="object 9688"/>
            <p:cNvSpPr/>
            <p:nvPr/>
          </p:nvSpPr>
          <p:spPr>
            <a:xfrm>
              <a:off x="6725055" y="42535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9" name="object 9689"/>
            <p:cNvSpPr/>
            <p:nvPr/>
          </p:nvSpPr>
          <p:spPr>
            <a:xfrm>
              <a:off x="6724294" y="425385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0" name="object 9690"/>
            <p:cNvSpPr/>
            <p:nvPr/>
          </p:nvSpPr>
          <p:spPr>
            <a:xfrm>
              <a:off x="672543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1" name="object 9691"/>
            <p:cNvSpPr/>
            <p:nvPr/>
          </p:nvSpPr>
          <p:spPr>
            <a:xfrm>
              <a:off x="672619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2" name="object 9692"/>
            <p:cNvSpPr/>
            <p:nvPr/>
          </p:nvSpPr>
          <p:spPr>
            <a:xfrm>
              <a:off x="6727589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3" name="object 9693"/>
            <p:cNvSpPr/>
            <p:nvPr/>
          </p:nvSpPr>
          <p:spPr>
            <a:xfrm>
              <a:off x="6727716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4" name="object 9694"/>
            <p:cNvSpPr/>
            <p:nvPr/>
          </p:nvSpPr>
          <p:spPr>
            <a:xfrm>
              <a:off x="6727842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5" name="object 9695"/>
            <p:cNvSpPr/>
            <p:nvPr/>
          </p:nvSpPr>
          <p:spPr>
            <a:xfrm>
              <a:off x="672796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6" name="object 9696"/>
            <p:cNvSpPr/>
            <p:nvPr/>
          </p:nvSpPr>
          <p:spPr>
            <a:xfrm>
              <a:off x="673012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7" name="object 9697"/>
            <p:cNvSpPr/>
            <p:nvPr/>
          </p:nvSpPr>
          <p:spPr>
            <a:xfrm>
              <a:off x="673025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8" name="object 9698"/>
            <p:cNvSpPr/>
            <p:nvPr/>
          </p:nvSpPr>
          <p:spPr>
            <a:xfrm>
              <a:off x="6730377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9" name="object 9699"/>
            <p:cNvSpPr/>
            <p:nvPr/>
          </p:nvSpPr>
          <p:spPr>
            <a:xfrm>
              <a:off x="673063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0" name="object 9700"/>
            <p:cNvSpPr/>
            <p:nvPr/>
          </p:nvSpPr>
          <p:spPr>
            <a:xfrm>
              <a:off x="673278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1" name="object 9701"/>
            <p:cNvSpPr/>
            <p:nvPr/>
          </p:nvSpPr>
          <p:spPr>
            <a:xfrm>
              <a:off x="6733039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2" name="object 9702"/>
            <p:cNvSpPr/>
            <p:nvPr/>
          </p:nvSpPr>
          <p:spPr>
            <a:xfrm>
              <a:off x="673329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3" name="object 9703"/>
            <p:cNvSpPr/>
            <p:nvPr/>
          </p:nvSpPr>
          <p:spPr>
            <a:xfrm>
              <a:off x="673532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4" name="object 9704"/>
            <p:cNvSpPr/>
            <p:nvPr/>
          </p:nvSpPr>
          <p:spPr>
            <a:xfrm>
              <a:off x="6735446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5" name="object 9705"/>
            <p:cNvSpPr/>
            <p:nvPr/>
          </p:nvSpPr>
          <p:spPr>
            <a:xfrm>
              <a:off x="6735573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6" name="object 9706"/>
            <p:cNvSpPr/>
            <p:nvPr/>
          </p:nvSpPr>
          <p:spPr>
            <a:xfrm>
              <a:off x="6735700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7" name="object 9707"/>
            <p:cNvSpPr/>
            <p:nvPr/>
          </p:nvSpPr>
          <p:spPr>
            <a:xfrm>
              <a:off x="673582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8" name="object 9708"/>
            <p:cNvSpPr/>
            <p:nvPr/>
          </p:nvSpPr>
          <p:spPr>
            <a:xfrm>
              <a:off x="6737981" y="42532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9" name="object 9709"/>
            <p:cNvSpPr/>
            <p:nvPr/>
          </p:nvSpPr>
          <p:spPr>
            <a:xfrm>
              <a:off x="6738361" y="42535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0" name="object 9710"/>
            <p:cNvSpPr/>
            <p:nvPr/>
          </p:nvSpPr>
          <p:spPr>
            <a:xfrm>
              <a:off x="673861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1" name="object 9711"/>
            <p:cNvSpPr/>
            <p:nvPr/>
          </p:nvSpPr>
          <p:spPr>
            <a:xfrm>
              <a:off x="673962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2" name="object 9712"/>
            <p:cNvSpPr/>
            <p:nvPr/>
          </p:nvSpPr>
          <p:spPr>
            <a:xfrm>
              <a:off x="6740642" y="42535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3" name="object 9713"/>
            <p:cNvSpPr/>
            <p:nvPr/>
          </p:nvSpPr>
          <p:spPr>
            <a:xfrm>
              <a:off x="674089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4" name="object 9714"/>
            <p:cNvSpPr/>
            <p:nvPr/>
          </p:nvSpPr>
          <p:spPr>
            <a:xfrm>
              <a:off x="6741022" y="42536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5" name="object 9715"/>
            <p:cNvSpPr/>
            <p:nvPr/>
          </p:nvSpPr>
          <p:spPr>
            <a:xfrm>
              <a:off x="6741149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6" name="object 9716"/>
            <p:cNvSpPr/>
            <p:nvPr/>
          </p:nvSpPr>
          <p:spPr>
            <a:xfrm>
              <a:off x="6743304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7" name="object 9717"/>
            <p:cNvSpPr/>
            <p:nvPr/>
          </p:nvSpPr>
          <p:spPr>
            <a:xfrm>
              <a:off x="674343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8" name="object 9718"/>
            <p:cNvSpPr/>
            <p:nvPr/>
          </p:nvSpPr>
          <p:spPr>
            <a:xfrm>
              <a:off x="6743684" y="425281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8"/>
                  </a:moveTo>
                  <a:lnTo>
                    <a:pt x="887" y="53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9" name="object 9719"/>
            <p:cNvSpPr/>
            <p:nvPr/>
          </p:nvSpPr>
          <p:spPr>
            <a:xfrm>
              <a:off x="674457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0" name="object 9720"/>
            <p:cNvSpPr/>
            <p:nvPr/>
          </p:nvSpPr>
          <p:spPr>
            <a:xfrm>
              <a:off x="674583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1" name="object 9721"/>
            <p:cNvSpPr/>
            <p:nvPr/>
          </p:nvSpPr>
          <p:spPr>
            <a:xfrm>
              <a:off x="6745965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2" name="object 9722"/>
            <p:cNvSpPr/>
            <p:nvPr/>
          </p:nvSpPr>
          <p:spPr>
            <a:xfrm>
              <a:off x="6746218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3" name="object 9723"/>
            <p:cNvSpPr/>
            <p:nvPr/>
          </p:nvSpPr>
          <p:spPr>
            <a:xfrm>
              <a:off x="6746345" y="42533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4" name="object 9724"/>
            <p:cNvSpPr/>
            <p:nvPr/>
          </p:nvSpPr>
          <p:spPr>
            <a:xfrm>
              <a:off x="674647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5" name="object 9725"/>
            <p:cNvSpPr/>
            <p:nvPr/>
          </p:nvSpPr>
          <p:spPr>
            <a:xfrm>
              <a:off x="6747232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6" name="object 9726"/>
            <p:cNvSpPr/>
            <p:nvPr/>
          </p:nvSpPr>
          <p:spPr>
            <a:xfrm>
              <a:off x="674748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7" name="object 9727"/>
            <p:cNvSpPr/>
            <p:nvPr/>
          </p:nvSpPr>
          <p:spPr>
            <a:xfrm>
              <a:off x="6748626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8" name="object 9728"/>
            <p:cNvSpPr/>
            <p:nvPr/>
          </p:nvSpPr>
          <p:spPr>
            <a:xfrm>
              <a:off x="674888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9" name="object 9729"/>
            <p:cNvSpPr/>
            <p:nvPr/>
          </p:nvSpPr>
          <p:spPr>
            <a:xfrm>
              <a:off x="6749006" y="42533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0" name="object 9730"/>
            <p:cNvSpPr/>
            <p:nvPr/>
          </p:nvSpPr>
          <p:spPr>
            <a:xfrm>
              <a:off x="674913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1" name="object 9731"/>
            <p:cNvSpPr/>
            <p:nvPr/>
          </p:nvSpPr>
          <p:spPr>
            <a:xfrm>
              <a:off x="675116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2" name="object 9732"/>
            <p:cNvSpPr/>
            <p:nvPr/>
          </p:nvSpPr>
          <p:spPr>
            <a:xfrm>
              <a:off x="675141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3" name="object 9733"/>
            <p:cNvSpPr/>
            <p:nvPr/>
          </p:nvSpPr>
          <p:spPr>
            <a:xfrm>
              <a:off x="6751541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4" name="object 9734"/>
            <p:cNvSpPr/>
            <p:nvPr/>
          </p:nvSpPr>
          <p:spPr>
            <a:xfrm>
              <a:off x="6751541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5" name="object 9735"/>
            <p:cNvSpPr/>
            <p:nvPr/>
          </p:nvSpPr>
          <p:spPr>
            <a:xfrm>
              <a:off x="675166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6" name="object 9736"/>
            <p:cNvSpPr/>
            <p:nvPr/>
          </p:nvSpPr>
          <p:spPr>
            <a:xfrm>
              <a:off x="6753822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7" name="object 9737"/>
            <p:cNvSpPr/>
            <p:nvPr/>
          </p:nvSpPr>
          <p:spPr>
            <a:xfrm>
              <a:off x="6754202" y="42535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8" name="object 9738"/>
            <p:cNvSpPr/>
            <p:nvPr/>
          </p:nvSpPr>
          <p:spPr>
            <a:xfrm>
              <a:off x="6754836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9" name="object 9739"/>
            <p:cNvSpPr/>
            <p:nvPr/>
          </p:nvSpPr>
          <p:spPr>
            <a:xfrm>
              <a:off x="6755596" y="4253840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0" name="object 9740"/>
            <p:cNvSpPr/>
            <p:nvPr/>
          </p:nvSpPr>
          <p:spPr>
            <a:xfrm>
              <a:off x="6756864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1" name="object 9741"/>
            <p:cNvSpPr/>
            <p:nvPr/>
          </p:nvSpPr>
          <p:spPr>
            <a:xfrm>
              <a:off x="675686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2" name="object 9742"/>
            <p:cNvSpPr/>
            <p:nvPr/>
          </p:nvSpPr>
          <p:spPr>
            <a:xfrm>
              <a:off x="6759144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3" name="object 9743"/>
            <p:cNvSpPr/>
            <p:nvPr/>
          </p:nvSpPr>
          <p:spPr>
            <a:xfrm>
              <a:off x="6759398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4" name="object 9744"/>
            <p:cNvSpPr/>
            <p:nvPr/>
          </p:nvSpPr>
          <p:spPr>
            <a:xfrm>
              <a:off x="6759398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5" name="object 9745"/>
            <p:cNvSpPr/>
            <p:nvPr/>
          </p:nvSpPr>
          <p:spPr>
            <a:xfrm>
              <a:off x="6759525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6" name="object 9746"/>
            <p:cNvSpPr/>
            <p:nvPr/>
          </p:nvSpPr>
          <p:spPr>
            <a:xfrm>
              <a:off x="676129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7" name="object 9747"/>
            <p:cNvSpPr/>
            <p:nvPr/>
          </p:nvSpPr>
          <p:spPr>
            <a:xfrm>
              <a:off x="6761806" y="425249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96"/>
                  </a:moveTo>
                  <a:lnTo>
                    <a:pt x="887" y="69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8" name="object 9748"/>
            <p:cNvSpPr/>
            <p:nvPr/>
          </p:nvSpPr>
          <p:spPr>
            <a:xfrm>
              <a:off x="6762059" y="42536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9" name="object 9749"/>
            <p:cNvSpPr/>
            <p:nvPr/>
          </p:nvSpPr>
          <p:spPr>
            <a:xfrm>
              <a:off x="676218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0" name="object 9750"/>
            <p:cNvSpPr/>
            <p:nvPr/>
          </p:nvSpPr>
          <p:spPr>
            <a:xfrm>
              <a:off x="676218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1" name="object 9751"/>
            <p:cNvSpPr/>
            <p:nvPr/>
          </p:nvSpPr>
          <p:spPr>
            <a:xfrm>
              <a:off x="676320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2" name="object 9752"/>
            <p:cNvSpPr/>
            <p:nvPr/>
          </p:nvSpPr>
          <p:spPr>
            <a:xfrm>
              <a:off x="6764467" y="425313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3" name="object 9753"/>
            <p:cNvSpPr/>
            <p:nvPr/>
          </p:nvSpPr>
          <p:spPr>
            <a:xfrm>
              <a:off x="6764721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4" name="object 9754"/>
            <p:cNvSpPr/>
            <p:nvPr/>
          </p:nvSpPr>
          <p:spPr>
            <a:xfrm>
              <a:off x="6764848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5" name="object 9755"/>
            <p:cNvSpPr/>
            <p:nvPr/>
          </p:nvSpPr>
          <p:spPr>
            <a:xfrm>
              <a:off x="676700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6" name="object 9756"/>
            <p:cNvSpPr/>
            <p:nvPr/>
          </p:nvSpPr>
          <p:spPr>
            <a:xfrm>
              <a:off x="6767128" y="42536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7" name="object 9757"/>
            <p:cNvSpPr/>
            <p:nvPr/>
          </p:nvSpPr>
          <p:spPr>
            <a:xfrm>
              <a:off x="6767255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8" name="object 9758"/>
            <p:cNvSpPr/>
            <p:nvPr/>
          </p:nvSpPr>
          <p:spPr>
            <a:xfrm>
              <a:off x="6767382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9" name="object 9759"/>
            <p:cNvSpPr/>
            <p:nvPr/>
          </p:nvSpPr>
          <p:spPr>
            <a:xfrm>
              <a:off x="676750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0" name="object 9760"/>
            <p:cNvSpPr/>
            <p:nvPr/>
          </p:nvSpPr>
          <p:spPr>
            <a:xfrm>
              <a:off x="676826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1" name="object 9761"/>
            <p:cNvSpPr/>
            <p:nvPr/>
          </p:nvSpPr>
          <p:spPr>
            <a:xfrm>
              <a:off x="6769790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2" name="object 9762"/>
            <p:cNvSpPr/>
            <p:nvPr/>
          </p:nvSpPr>
          <p:spPr>
            <a:xfrm>
              <a:off x="6769917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3" name="object 9763"/>
            <p:cNvSpPr/>
            <p:nvPr/>
          </p:nvSpPr>
          <p:spPr>
            <a:xfrm>
              <a:off x="677004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4" name="object 9764"/>
            <p:cNvSpPr/>
            <p:nvPr/>
          </p:nvSpPr>
          <p:spPr>
            <a:xfrm>
              <a:off x="677105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5" name="object 9765"/>
            <p:cNvSpPr/>
            <p:nvPr/>
          </p:nvSpPr>
          <p:spPr>
            <a:xfrm>
              <a:off x="677219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6" name="object 9766"/>
            <p:cNvSpPr/>
            <p:nvPr/>
          </p:nvSpPr>
          <p:spPr>
            <a:xfrm>
              <a:off x="6772324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7" name="object 9767"/>
            <p:cNvSpPr/>
            <p:nvPr/>
          </p:nvSpPr>
          <p:spPr>
            <a:xfrm>
              <a:off x="6772451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8" name="object 9768"/>
            <p:cNvSpPr/>
            <p:nvPr/>
          </p:nvSpPr>
          <p:spPr>
            <a:xfrm>
              <a:off x="6772578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9" name="object 9769"/>
            <p:cNvSpPr/>
            <p:nvPr/>
          </p:nvSpPr>
          <p:spPr>
            <a:xfrm>
              <a:off x="677270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0" name="object 9770"/>
            <p:cNvSpPr/>
            <p:nvPr/>
          </p:nvSpPr>
          <p:spPr>
            <a:xfrm>
              <a:off x="677485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1" name="object 9771"/>
            <p:cNvSpPr/>
            <p:nvPr/>
          </p:nvSpPr>
          <p:spPr>
            <a:xfrm>
              <a:off x="677498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2" name="object 9772"/>
            <p:cNvSpPr/>
            <p:nvPr/>
          </p:nvSpPr>
          <p:spPr>
            <a:xfrm>
              <a:off x="6775239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3" name="object 9773"/>
            <p:cNvSpPr/>
            <p:nvPr/>
          </p:nvSpPr>
          <p:spPr>
            <a:xfrm>
              <a:off x="6775239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4" name="object 9774"/>
            <p:cNvSpPr/>
            <p:nvPr/>
          </p:nvSpPr>
          <p:spPr>
            <a:xfrm>
              <a:off x="677536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5" name="object 9775"/>
            <p:cNvSpPr/>
            <p:nvPr/>
          </p:nvSpPr>
          <p:spPr>
            <a:xfrm>
              <a:off x="677752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6" name="object 9776"/>
            <p:cNvSpPr/>
            <p:nvPr/>
          </p:nvSpPr>
          <p:spPr>
            <a:xfrm>
              <a:off x="6777647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7" name="object 9777"/>
            <p:cNvSpPr/>
            <p:nvPr/>
          </p:nvSpPr>
          <p:spPr>
            <a:xfrm>
              <a:off x="6777774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8" name="object 9778"/>
            <p:cNvSpPr/>
            <p:nvPr/>
          </p:nvSpPr>
          <p:spPr>
            <a:xfrm>
              <a:off x="6780055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9" name="object 9779"/>
            <p:cNvSpPr/>
            <p:nvPr/>
          </p:nvSpPr>
          <p:spPr>
            <a:xfrm>
              <a:off x="678030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0" name="object 9780"/>
            <p:cNvSpPr/>
            <p:nvPr/>
          </p:nvSpPr>
          <p:spPr>
            <a:xfrm>
              <a:off x="6780435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1" name="object 9781"/>
            <p:cNvSpPr/>
            <p:nvPr/>
          </p:nvSpPr>
          <p:spPr>
            <a:xfrm>
              <a:off x="678271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2" name="object 9782"/>
            <p:cNvSpPr/>
            <p:nvPr/>
          </p:nvSpPr>
          <p:spPr>
            <a:xfrm>
              <a:off x="678284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3" name="object 9783"/>
            <p:cNvSpPr/>
            <p:nvPr/>
          </p:nvSpPr>
          <p:spPr>
            <a:xfrm>
              <a:off x="6783096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4" name="object 9784"/>
            <p:cNvSpPr/>
            <p:nvPr/>
          </p:nvSpPr>
          <p:spPr>
            <a:xfrm>
              <a:off x="6783350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5" name="object 9785"/>
            <p:cNvSpPr/>
            <p:nvPr/>
          </p:nvSpPr>
          <p:spPr>
            <a:xfrm>
              <a:off x="6785124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6" name="object 9786"/>
            <p:cNvSpPr/>
            <p:nvPr/>
          </p:nvSpPr>
          <p:spPr>
            <a:xfrm>
              <a:off x="678537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7" name="object 9787"/>
            <p:cNvSpPr/>
            <p:nvPr/>
          </p:nvSpPr>
          <p:spPr>
            <a:xfrm>
              <a:off x="678550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8" name="object 9788"/>
            <p:cNvSpPr/>
            <p:nvPr/>
          </p:nvSpPr>
          <p:spPr>
            <a:xfrm>
              <a:off x="6785758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9" name="object 9789"/>
            <p:cNvSpPr/>
            <p:nvPr/>
          </p:nvSpPr>
          <p:spPr>
            <a:xfrm>
              <a:off x="678601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0" name="object 9790"/>
            <p:cNvSpPr/>
            <p:nvPr/>
          </p:nvSpPr>
          <p:spPr>
            <a:xfrm>
              <a:off x="678803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1" name="object 9791"/>
            <p:cNvSpPr/>
            <p:nvPr/>
          </p:nvSpPr>
          <p:spPr>
            <a:xfrm>
              <a:off x="678816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2" name="object 9792"/>
            <p:cNvSpPr/>
            <p:nvPr/>
          </p:nvSpPr>
          <p:spPr>
            <a:xfrm>
              <a:off x="6788419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3" name="object 9793"/>
            <p:cNvSpPr/>
            <p:nvPr/>
          </p:nvSpPr>
          <p:spPr>
            <a:xfrm>
              <a:off x="678854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4" name="object 9794"/>
            <p:cNvSpPr/>
            <p:nvPr/>
          </p:nvSpPr>
          <p:spPr>
            <a:xfrm>
              <a:off x="678930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5" name="object 9795"/>
            <p:cNvSpPr/>
            <p:nvPr/>
          </p:nvSpPr>
          <p:spPr>
            <a:xfrm>
              <a:off x="679082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6" name="object 9796"/>
            <p:cNvSpPr/>
            <p:nvPr/>
          </p:nvSpPr>
          <p:spPr>
            <a:xfrm>
              <a:off x="6791080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7" name="object 9797"/>
            <p:cNvSpPr/>
            <p:nvPr/>
          </p:nvSpPr>
          <p:spPr>
            <a:xfrm>
              <a:off x="679209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8" name="object 9798"/>
            <p:cNvSpPr/>
            <p:nvPr/>
          </p:nvSpPr>
          <p:spPr>
            <a:xfrm>
              <a:off x="679323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9" name="object 9799"/>
            <p:cNvSpPr/>
            <p:nvPr/>
          </p:nvSpPr>
          <p:spPr>
            <a:xfrm>
              <a:off x="6793488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0" name="object 9800"/>
            <p:cNvSpPr/>
            <p:nvPr/>
          </p:nvSpPr>
          <p:spPr>
            <a:xfrm>
              <a:off x="679361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1" name="object 9801"/>
            <p:cNvSpPr/>
            <p:nvPr/>
          </p:nvSpPr>
          <p:spPr>
            <a:xfrm>
              <a:off x="6793742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2" name="object 9802"/>
            <p:cNvSpPr/>
            <p:nvPr/>
          </p:nvSpPr>
          <p:spPr>
            <a:xfrm>
              <a:off x="679386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3" name="object 9803"/>
            <p:cNvSpPr/>
            <p:nvPr/>
          </p:nvSpPr>
          <p:spPr>
            <a:xfrm>
              <a:off x="679564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4" name="object 9804"/>
            <p:cNvSpPr/>
            <p:nvPr/>
          </p:nvSpPr>
          <p:spPr>
            <a:xfrm>
              <a:off x="679589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5" name="object 9805"/>
            <p:cNvSpPr/>
            <p:nvPr/>
          </p:nvSpPr>
          <p:spPr>
            <a:xfrm>
              <a:off x="6796023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6" name="object 9806"/>
            <p:cNvSpPr/>
            <p:nvPr/>
          </p:nvSpPr>
          <p:spPr>
            <a:xfrm>
              <a:off x="6796276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7" name="object 9807"/>
            <p:cNvSpPr/>
            <p:nvPr/>
          </p:nvSpPr>
          <p:spPr>
            <a:xfrm>
              <a:off x="6796403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8" name="object 9808"/>
            <p:cNvSpPr/>
            <p:nvPr/>
          </p:nvSpPr>
          <p:spPr>
            <a:xfrm>
              <a:off x="6798557" y="42535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9" name="object 9809"/>
            <p:cNvSpPr/>
            <p:nvPr/>
          </p:nvSpPr>
          <p:spPr>
            <a:xfrm>
              <a:off x="679881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0" name="object 9810"/>
            <p:cNvSpPr/>
            <p:nvPr/>
          </p:nvSpPr>
          <p:spPr>
            <a:xfrm>
              <a:off x="6798050" y="4253833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281" y="0"/>
                  </a:moveTo>
                  <a:lnTo>
                    <a:pt x="4055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1" name="object 9811"/>
            <p:cNvSpPr/>
            <p:nvPr/>
          </p:nvSpPr>
          <p:spPr>
            <a:xfrm>
              <a:off x="680134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2" name="object 9812"/>
            <p:cNvSpPr/>
            <p:nvPr/>
          </p:nvSpPr>
          <p:spPr>
            <a:xfrm>
              <a:off x="6801599" y="425352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3" name="object 9813"/>
            <p:cNvSpPr/>
            <p:nvPr/>
          </p:nvSpPr>
          <p:spPr>
            <a:xfrm>
              <a:off x="6801599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4" name="object 9814"/>
            <p:cNvSpPr/>
            <p:nvPr/>
          </p:nvSpPr>
          <p:spPr>
            <a:xfrm>
              <a:off x="680375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5" name="object 9815"/>
            <p:cNvSpPr/>
            <p:nvPr/>
          </p:nvSpPr>
          <p:spPr>
            <a:xfrm>
              <a:off x="6803880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6" name="object 9816"/>
            <p:cNvSpPr/>
            <p:nvPr/>
          </p:nvSpPr>
          <p:spPr>
            <a:xfrm>
              <a:off x="6804133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7" name="object 9817"/>
            <p:cNvSpPr/>
            <p:nvPr/>
          </p:nvSpPr>
          <p:spPr>
            <a:xfrm>
              <a:off x="6804260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8" name="object 9818"/>
            <p:cNvSpPr/>
            <p:nvPr/>
          </p:nvSpPr>
          <p:spPr>
            <a:xfrm>
              <a:off x="680438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9" name="object 9819"/>
            <p:cNvSpPr/>
            <p:nvPr/>
          </p:nvSpPr>
          <p:spPr>
            <a:xfrm>
              <a:off x="680654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0" name="object 9820"/>
            <p:cNvSpPr/>
            <p:nvPr/>
          </p:nvSpPr>
          <p:spPr>
            <a:xfrm>
              <a:off x="6806668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1" name="object 9821"/>
            <p:cNvSpPr/>
            <p:nvPr/>
          </p:nvSpPr>
          <p:spPr>
            <a:xfrm>
              <a:off x="680679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2" name="object 9822"/>
            <p:cNvSpPr/>
            <p:nvPr/>
          </p:nvSpPr>
          <p:spPr>
            <a:xfrm>
              <a:off x="6806921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3" name="object 9823"/>
            <p:cNvSpPr/>
            <p:nvPr/>
          </p:nvSpPr>
          <p:spPr>
            <a:xfrm>
              <a:off x="680907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4" name="object 9824"/>
            <p:cNvSpPr/>
            <p:nvPr/>
          </p:nvSpPr>
          <p:spPr>
            <a:xfrm>
              <a:off x="6809203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5" name="object 9825"/>
            <p:cNvSpPr/>
            <p:nvPr/>
          </p:nvSpPr>
          <p:spPr>
            <a:xfrm>
              <a:off x="6809329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6" name="object 9826"/>
            <p:cNvSpPr/>
            <p:nvPr/>
          </p:nvSpPr>
          <p:spPr>
            <a:xfrm>
              <a:off x="6809456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7" name="object 9827"/>
            <p:cNvSpPr/>
            <p:nvPr/>
          </p:nvSpPr>
          <p:spPr>
            <a:xfrm>
              <a:off x="680958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8" name="object 9828"/>
            <p:cNvSpPr/>
            <p:nvPr/>
          </p:nvSpPr>
          <p:spPr>
            <a:xfrm>
              <a:off x="681173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9" name="object 9829"/>
            <p:cNvSpPr/>
            <p:nvPr/>
          </p:nvSpPr>
          <p:spPr>
            <a:xfrm>
              <a:off x="6811864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0" name="object 9830"/>
            <p:cNvSpPr/>
            <p:nvPr/>
          </p:nvSpPr>
          <p:spPr>
            <a:xfrm>
              <a:off x="6812117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1" name="object 9831"/>
            <p:cNvSpPr/>
            <p:nvPr/>
          </p:nvSpPr>
          <p:spPr>
            <a:xfrm>
              <a:off x="6811357" y="4253878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887" y="0"/>
                  </a:moveTo>
                  <a:lnTo>
                    <a:pt x="2661" y="0"/>
                  </a:lnTo>
                </a:path>
                <a:path w="4445">
                  <a:moveTo>
                    <a:pt x="2281" y="0"/>
                  </a:moveTo>
                  <a:lnTo>
                    <a:pt x="4055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2" name="object 9832"/>
            <p:cNvSpPr/>
            <p:nvPr/>
          </p:nvSpPr>
          <p:spPr>
            <a:xfrm>
              <a:off x="6814652" y="42535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3" name="object 9833"/>
            <p:cNvSpPr/>
            <p:nvPr/>
          </p:nvSpPr>
          <p:spPr>
            <a:xfrm>
              <a:off x="6814779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4" name="object 9834"/>
            <p:cNvSpPr/>
            <p:nvPr/>
          </p:nvSpPr>
          <p:spPr>
            <a:xfrm>
              <a:off x="681553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5" name="object 9835"/>
            <p:cNvSpPr/>
            <p:nvPr/>
          </p:nvSpPr>
          <p:spPr>
            <a:xfrm>
              <a:off x="681579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6" name="object 9836"/>
            <p:cNvSpPr/>
            <p:nvPr/>
          </p:nvSpPr>
          <p:spPr>
            <a:xfrm>
              <a:off x="681718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7" name="object 9837"/>
            <p:cNvSpPr/>
            <p:nvPr/>
          </p:nvSpPr>
          <p:spPr>
            <a:xfrm>
              <a:off x="6817313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8" name="object 9838"/>
            <p:cNvSpPr/>
            <p:nvPr/>
          </p:nvSpPr>
          <p:spPr>
            <a:xfrm>
              <a:off x="681744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9" name="object 9839"/>
            <p:cNvSpPr/>
            <p:nvPr/>
          </p:nvSpPr>
          <p:spPr>
            <a:xfrm>
              <a:off x="681820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0" name="object 9840"/>
            <p:cNvSpPr/>
            <p:nvPr/>
          </p:nvSpPr>
          <p:spPr>
            <a:xfrm>
              <a:off x="6819721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1" name="object 9841"/>
            <p:cNvSpPr/>
            <p:nvPr/>
          </p:nvSpPr>
          <p:spPr>
            <a:xfrm>
              <a:off x="681984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2" name="object 9842"/>
            <p:cNvSpPr/>
            <p:nvPr/>
          </p:nvSpPr>
          <p:spPr>
            <a:xfrm>
              <a:off x="6819974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3" name="object 9843"/>
            <p:cNvSpPr/>
            <p:nvPr/>
          </p:nvSpPr>
          <p:spPr>
            <a:xfrm>
              <a:off x="6820101" y="42536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4" name="object 9844"/>
            <p:cNvSpPr/>
            <p:nvPr/>
          </p:nvSpPr>
          <p:spPr>
            <a:xfrm>
              <a:off x="6822002" y="42534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5" name="object 9845"/>
            <p:cNvSpPr/>
            <p:nvPr/>
          </p:nvSpPr>
          <p:spPr>
            <a:xfrm>
              <a:off x="6822255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6" name="object 9846"/>
            <p:cNvSpPr/>
            <p:nvPr/>
          </p:nvSpPr>
          <p:spPr>
            <a:xfrm>
              <a:off x="682250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7" name="object 9847"/>
            <p:cNvSpPr/>
            <p:nvPr/>
          </p:nvSpPr>
          <p:spPr>
            <a:xfrm>
              <a:off x="6822636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8" name="object 9848"/>
            <p:cNvSpPr/>
            <p:nvPr/>
          </p:nvSpPr>
          <p:spPr>
            <a:xfrm>
              <a:off x="6822762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9" name="object 9849"/>
            <p:cNvSpPr/>
            <p:nvPr/>
          </p:nvSpPr>
          <p:spPr>
            <a:xfrm>
              <a:off x="682314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0" name="object 9850"/>
            <p:cNvSpPr/>
            <p:nvPr/>
          </p:nvSpPr>
          <p:spPr>
            <a:xfrm>
              <a:off x="6824663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1" name="object 9851"/>
            <p:cNvSpPr/>
            <p:nvPr/>
          </p:nvSpPr>
          <p:spPr>
            <a:xfrm>
              <a:off x="6825044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2" name="object 9852"/>
            <p:cNvSpPr/>
            <p:nvPr/>
          </p:nvSpPr>
          <p:spPr>
            <a:xfrm>
              <a:off x="682517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3" name="object 9853"/>
            <p:cNvSpPr/>
            <p:nvPr/>
          </p:nvSpPr>
          <p:spPr>
            <a:xfrm>
              <a:off x="6825297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4" name="object 9854"/>
            <p:cNvSpPr/>
            <p:nvPr/>
          </p:nvSpPr>
          <p:spPr>
            <a:xfrm>
              <a:off x="6825424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5" name="object 9855"/>
            <p:cNvSpPr/>
            <p:nvPr/>
          </p:nvSpPr>
          <p:spPr>
            <a:xfrm>
              <a:off x="682757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6" name="object 9856"/>
            <p:cNvSpPr/>
            <p:nvPr/>
          </p:nvSpPr>
          <p:spPr>
            <a:xfrm>
              <a:off x="682770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7" name="object 9857"/>
            <p:cNvSpPr/>
            <p:nvPr/>
          </p:nvSpPr>
          <p:spPr>
            <a:xfrm>
              <a:off x="682783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8" name="object 9858"/>
            <p:cNvSpPr/>
            <p:nvPr/>
          </p:nvSpPr>
          <p:spPr>
            <a:xfrm>
              <a:off x="6827958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9" name="object 9859"/>
            <p:cNvSpPr/>
            <p:nvPr/>
          </p:nvSpPr>
          <p:spPr>
            <a:xfrm>
              <a:off x="6829352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0" name="object 9860"/>
            <p:cNvSpPr/>
            <p:nvPr/>
          </p:nvSpPr>
          <p:spPr>
            <a:xfrm>
              <a:off x="6830620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1" name="object 9861"/>
            <p:cNvSpPr/>
            <p:nvPr/>
          </p:nvSpPr>
          <p:spPr>
            <a:xfrm>
              <a:off x="683074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2" name="object 9862"/>
            <p:cNvSpPr/>
            <p:nvPr/>
          </p:nvSpPr>
          <p:spPr>
            <a:xfrm>
              <a:off x="683188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3" name="object 9863"/>
            <p:cNvSpPr/>
            <p:nvPr/>
          </p:nvSpPr>
          <p:spPr>
            <a:xfrm>
              <a:off x="6832901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4" name="object 9864"/>
            <p:cNvSpPr/>
            <p:nvPr/>
          </p:nvSpPr>
          <p:spPr>
            <a:xfrm>
              <a:off x="6833154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5" name="object 9865"/>
            <p:cNvSpPr/>
            <p:nvPr/>
          </p:nvSpPr>
          <p:spPr>
            <a:xfrm>
              <a:off x="6833281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6" name="object 9866"/>
            <p:cNvSpPr/>
            <p:nvPr/>
          </p:nvSpPr>
          <p:spPr>
            <a:xfrm>
              <a:off x="683340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7" name="object 9867"/>
            <p:cNvSpPr/>
            <p:nvPr/>
          </p:nvSpPr>
          <p:spPr>
            <a:xfrm>
              <a:off x="683530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8" name="object 9868"/>
            <p:cNvSpPr/>
            <p:nvPr/>
          </p:nvSpPr>
          <p:spPr>
            <a:xfrm>
              <a:off x="6835562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9" name="object 9869"/>
            <p:cNvSpPr/>
            <p:nvPr/>
          </p:nvSpPr>
          <p:spPr>
            <a:xfrm>
              <a:off x="683568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0" name="object 9870"/>
            <p:cNvSpPr/>
            <p:nvPr/>
          </p:nvSpPr>
          <p:spPr>
            <a:xfrm>
              <a:off x="6835815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1" name="object 9871"/>
            <p:cNvSpPr/>
            <p:nvPr/>
          </p:nvSpPr>
          <p:spPr>
            <a:xfrm>
              <a:off x="683657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2" name="object 9872"/>
            <p:cNvSpPr/>
            <p:nvPr/>
          </p:nvSpPr>
          <p:spPr>
            <a:xfrm>
              <a:off x="6837083" y="4253852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3" name="object 9873"/>
            <p:cNvSpPr/>
            <p:nvPr/>
          </p:nvSpPr>
          <p:spPr>
            <a:xfrm>
              <a:off x="6838350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4" name="object 9874"/>
            <p:cNvSpPr/>
            <p:nvPr/>
          </p:nvSpPr>
          <p:spPr>
            <a:xfrm>
              <a:off x="6838477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5" name="object 9875"/>
            <p:cNvSpPr/>
            <p:nvPr/>
          </p:nvSpPr>
          <p:spPr>
            <a:xfrm>
              <a:off x="6840758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6" name="object 9876"/>
            <p:cNvSpPr/>
            <p:nvPr/>
          </p:nvSpPr>
          <p:spPr>
            <a:xfrm>
              <a:off x="6841012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7" name="object 9877"/>
            <p:cNvSpPr/>
            <p:nvPr/>
          </p:nvSpPr>
          <p:spPr>
            <a:xfrm>
              <a:off x="6841138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8" name="object 9878"/>
            <p:cNvSpPr/>
            <p:nvPr/>
          </p:nvSpPr>
          <p:spPr>
            <a:xfrm>
              <a:off x="6843419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9" name="object 9879"/>
            <p:cNvSpPr/>
            <p:nvPr/>
          </p:nvSpPr>
          <p:spPr>
            <a:xfrm>
              <a:off x="684354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0" name="object 9880"/>
            <p:cNvSpPr/>
            <p:nvPr/>
          </p:nvSpPr>
          <p:spPr>
            <a:xfrm>
              <a:off x="6843799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1" name="object 9881"/>
            <p:cNvSpPr/>
            <p:nvPr/>
          </p:nvSpPr>
          <p:spPr>
            <a:xfrm>
              <a:off x="6846207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2" name="object 9882"/>
            <p:cNvSpPr/>
            <p:nvPr/>
          </p:nvSpPr>
          <p:spPr>
            <a:xfrm>
              <a:off x="6846207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3" name="object 9883"/>
            <p:cNvSpPr/>
            <p:nvPr/>
          </p:nvSpPr>
          <p:spPr>
            <a:xfrm>
              <a:off x="6845574" y="4253846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4" name="object 9884"/>
            <p:cNvSpPr/>
            <p:nvPr/>
          </p:nvSpPr>
          <p:spPr>
            <a:xfrm>
              <a:off x="684861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5" name="object 9885"/>
            <p:cNvSpPr/>
            <p:nvPr/>
          </p:nvSpPr>
          <p:spPr>
            <a:xfrm>
              <a:off x="6848868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6" name="object 9886"/>
            <p:cNvSpPr/>
            <p:nvPr/>
          </p:nvSpPr>
          <p:spPr>
            <a:xfrm>
              <a:off x="6848995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7" name="object 9887"/>
            <p:cNvSpPr/>
            <p:nvPr/>
          </p:nvSpPr>
          <p:spPr>
            <a:xfrm>
              <a:off x="6848235" y="4253871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154" y="0"/>
                  </a:moveTo>
                  <a:lnTo>
                    <a:pt x="3928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8" name="object 9888"/>
            <p:cNvSpPr/>
            <p:nvPr/>
          </p:nvSpPr>
          <p:spPr>
            <a:xfrm>
              <a:off x="685140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9" name="object 9889"/>
            <p:cNvSpPr/>
            <p:nvPr/>
          </p:nvSpPr>
          <p:spPr>
            <a:xfrm>
              <a:off x="6851530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0" name="object 9890"/>
            <p:cNvSpPr/>
            <p:nvPr/>
          </p:nvSpPr>
          <p:spPr>
            <a:xfrm>
              <a:off x="6851657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1" name="object 9891"/>
            <p:cNvSpPr/>
            <p:nvPr/>
          </p:nvSpPr>
          <p:spPr>
            <a:xfrm>
              <a:off x="6851783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2" name="object 9892"/>
            <p:cNvSpPr/>
            <p:nvPr/>
          </p:nvSpPr>
          <p:spPr>
            <a:xfrm>
              <a:off x="685406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3" name="object 9893"/>
            <p:cNvSpPr/>
            <p:nvPr/>
          </p:nvSpPr>
          <p:spPr>
            <a:xfrm>
              <a:off x="6854064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4" name="object 9894"/>
            <p:cNvSpPr/>
            <p:nvPr/>
          </p:nvSpPr>
          <p:spPr>
            <a:xfrm>
              <a:off x="6854191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5" name="object 9895"/>
            <p:cNvSpPr/>
            <p:nvPr/>
          </p:nvSpPr>
          <p:spPr>
            <a:xfrm>
              <a:off x="685444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6" name="object 9896"/>
            <p:cNvSpPr/>
            <p:nvPr/>
          </p:nvSpPr>
          <p:spPr>
            <a:xfrm>
              <a:off x="6854825" y="4253859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7" name="object 9897"/>
            <p:cNvSpPr/>
            <p:nvPr/>
          </p:nvSpPr>
          <p:spPr>
            <a:xfrm>
              <a:off x="6856599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8" name="object 9898"/>
            <p:cNvSpPr/>
            <p:nvPr/>
          </p:nvSpPr>
          <p:spPr>
            <a:xfrm>
              <a:off x="6856852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9" name="object 9899"/>
            <p:cNvSpPr/>
            <p:nvPr/>
          </p:nvSpPr>
          <p:spPr>
            <a:xfrm>
              <a:off x="6856852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0" name="object 9900"/>
            <p:cNvSpPr/>
            <p:nvPr/>
          </p:nvSpPr>
          <p:spPr>
            <a:xfrm>
              <a:off x="6859260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1" name="object 9901"/>
            <p:cNvSpPr/>
            <p:nvPr/>
          </p:nvSpPr>
          <p:spPr>
            <a:xfrm>
              <a:off x="6859387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2" name="object 9902"/>
            <p:cNvSpPr/>
            <p:nvPr/>
          </p:nvSpPr>
          <p:spPr>
            <a:xfrm>
              <a:off x="6859514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3" name="object 9903"/>
            <p:cNvSpPr/>
            <p:nvPr/>
          </p:nvSpPr>
          <p:spPr>
            <a:xfrm>
              <a:off x="686179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4" name="object 9904"/>
            <p:cNvSpPr/>
            <p:nvPr/>
          </p:nvSpPr>
          <p:spPr>
            <a:xfrm>
              <a:off x="686192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5" name="object 9905"/>
            <p:cNvSpPr/>
            <p:nvPr/>
          </p:nvSpPr>
          <p:spPr>
            <a:xfrm>
              <a:off x="686204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6" name="object 9906"/>
            <p:cNvSpPr/>
            <p:nvPr/>
          </p:nvSpPr>
          <p:spPr>
            <a:xfrm>
              <a:off x="6862175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7" name="object 9907"/>
            <p:cNvSpPr/>
            <p:nvPr/>
          </p:nvSpPr>
          <p:spPr>
            <a:xfrm>
              <a:off x="686230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8" name="object 9908"/>
            <p:cNvSpPr/>
            <p:nvPr/>
          </p:nvSpPr>
          <p:spPr>
            <a:xfrm>
              <a:off x="6864583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9" name="object 9909"/>
            <p:cNvSpPr/>
            <p:nvPr/>
          </p:nvSpPr>
          <p:spPr>
            <a:xfrm>
              <a:off x="6864710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0" name="object 9910"/>
            <p:cNvSpPr/>
            <p:nvPr/>
          </p:nvSpPr>
          <p:spPr>
            <a:xfrm>
              <a:off x="686483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1" name="object 9911"/>
            <p:cNvSpPr/>
            <p:nvPr/>
          </p:nvSpPr>
          <p:spPr>
            <a:xfrm>
              <a:off x="686585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2" name="object 9912"/>
            <p:cNvSpPr/>
            <p:nvPr/>
          </p:nvSpPr>
          <p:spPr>
            <a:xfrm>
              <a:off x="686699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3" name="object 9913"/>
            <p:cNvSpPr/>
            <p:nvPr/>
          </p:nvSpPr>
          <p:spPr>
            <a:xfrm>
              <a:off x="686724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4" name="object 9914"/>
            <p:cNvSpPr/>
            <p:nvPr/>
          </p:nvSpPr>
          <p:spPr>
            <a:xfrm>
              <a:off x="6867371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5" name="object 9915"/>
            <p:cNvSpPr/>
            <p:nvPr/>
          </p:nvSpPr>
          <p:spPr>
            <a:xfrm>
              <a:off x="6867498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6" name="object 9916"/>
            <p:cNvSpPr/>
            <p:nvPr/>
          </p:nvSpPr>
          <p:spPr>
            <a:xfrm>
              <a:off x="686762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7" name="object 9917"/>
            <p:cNvSpPr/>
            <p:nvPr/>
          </p:nvSpPr>
          <p:spPr>
            <a:xfrm>
              <a:off x="686965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8" name="object 9918"/>
            <p:cNvSpPr/>
            <p:nvPr/>
          </p:nvSpPr>
          <p:spPr>
            <a:xfrm>
              <a:off x="6869145" y="425386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9" name="object 9919"/>
            <p:cNvSpPr/>
            <p:nvPr/>
          </p:nvSpPr>
          <p:spPr>
            <a:xfrm>
              <a:off x="687066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0" name="object 9920"/>
            <p:cNvSpPr/>
            <p:nvPr/>
          </p:nvSpPr>
          <p:spPr>
            <a:xfrm>
              <a:off x="6872314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1" name="object 9921"/>
            <p:cNvSpPr/>
            <p:nvPr/>
          </p:nvSpPr>
          <p:spPr>
            <a:xfrm>
              <a:off x="687256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2" name="object 9922"/>
            <p:cNvSpPr/>
            <p:nvPr/>
          </p:nvSpPr>
          <p:spPr>
            <a:xfrm>
              <a:off x="6872694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3" name="object 9923"/>
            <p:cNvSpPr/>
            <p:nvPr/>
          </p:nvSpPr>
          <p:spPr>
            <a:xfrm>
              <a:off x="6872694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4" name="object 9924"/>
            <p:cNvSpPr/>
            <p:nvPr/>
          </p:nvSpPr>
          <p:spPr>
            <a:xfrm>
              <a:off x="6872060" y="4253878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09">
                  <a:moveTo>
                    <a:pt x="0" y="0"/>
                  </a:moveTo>
                  <a:lnTo>
                    <a:pt x="1774" y="0"/>
                  </a:lnTo>
                </a:path>
                <a:path w="3809">
                  <a:moveTo>
                    <a:pt x="2027" y="0"/>
                  </a:moveTo>
                  <a:lnTo>
                    <a:pt x="3801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5" name="object 9925"/>
            <p:cNvSpPr/>
            <p:nvPr/>
          </p:nvSpPr>
          <p:spPr>
            <a:xfrm>
              <a:off x="6875228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6" name="object 9926"/>
            <p:cNvSpPr/>
            <p:nvPr/>
          </p:nvSpPr>
          <p:spPr>
            <a:xfrm>
              <a:off x="6875355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7" name="object 9927"/>
            <p:cNvSpPr/>
            <p:nvPr/>
          </p:nvSpPr>
          <p:spPr>
            <a:xfrm>
              <a:off x="687548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8" name="object 9928"/>
            <p:cNvSpPr/>
            <p:nvPr/>
          </p:nvSpPr>
          <p:spPr>
            <a:xfrm>
              <a:off x="6877636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9" name="object 9929"/>
            <p:cNvSpPr/>
            <p:nvPr/>
          </p:nvSpPr>
          <p:spPr>
            <a:xfrm>
              <a:off x="6876876" y="425387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0" name="object 9930"/>
            <p:cNvSpPr/>
            <p:nvPr/>
          </p:nvSpPr>
          <p:spPr>
            <a:xfrm>
              <a:off x="6878016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1" name="object 9931"/>
            <p:cNvSpPr/>
            <p:nvPr/>
          </p:nvSpPr>
          <p:spPr>
            <a:xfrm>
              <a:off x="6878143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2" name="object 9932"/>
            <p:cNvSpPr/>
            <p:nvPr/>
          </p:nvSpPr>
          <p:spPr>
            <a:xfrm>
              <a:off x="688029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3" name="object 9933"/>
            <p:cNvSpPr/>
            <p:nvPr/>
          </p:nvSpPr>
          <p:spPr>
            <a:xfrm>
              <a:off x="6879663" y="425386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4" name="object 9934"/>
            <p:cNvSpPr/>
            <p:nvPr/>
          </p:nvSpPr>
          <p:spPr>
            <a:xfrm>
              <a:off x="688080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5" name="object 9935"/>
            <p:cNvSpPr/>
            <p:nvPr/>
          </p:nvSpPr>
          <p:spPr>
            <a:xfrm>
              <a:off x="688156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6" name="object 9936"/>
            <p:cNvSpPr/>
            <p:nvPr/>
          </p:nvSpPr>
          <p:spPr>
            <a:xfrm>
              <a:off x="688295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7" name="object 9937"/>
            <p:cNvSpPr/>
            <p:nvPr/>
          </p:nvSpPr>
          <p:spPr>
            <a:xfrm>
              <a:off x="688308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8" name="object 9938"/>
            <p:cNvSpPr/>
            <p:nvPr/>
          </p:nvSpPr>
          <p:spPr>
            <a:xfrm>
              <a:off x="6883212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9" name="object 9939"/>
            <p:cNvSpPr/>
            <p:nvPr/>
          </p:nvSpPr>
          <p:spPr>
            <a:xfrm>
              <a:off x="688549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0" name="object 9940"/>
            <p:cNvSpPr/>
            <p:nvPr/>
          </p:nvSpPr>
          <p:spPr>
            <a:xfrm>
              <a:off x="6885746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1" name="object 9941"/>
            <p:cNvSpPr/>
            <p:nvPr/>
          </p:nvSpPr>
          <p:spPr>
            <a:xfrm>
              <a:off x="688587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2" name="object 9942"/>
            <p:cNvSpPr/>
            <p:nvPr/>
          </p:nvSpPr>
          <p:spPr>
            <a:xfrm>
              <a:off x="688815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3" name="object 9943"/>
            <p:cNvSpPr/>
            <p:nvPr/>
          </p:nvSpPr>
          <p:spPr>
            <a:xfrm>
              <a:off x="6888408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4" name="object 9944"/>
            <p:cNvSpPr/>
            <p:nvPr/>
          </p:nvSpPr>
          <p:spPr>
            <a:xfrm>
              <a:off x="6887774" y="4253878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281" y="0"/>
                  </a:moveTo>
                  <a:lnTo>
                    <a:pt x="4055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5" name="object 9945"/>
            <p:cNvSpPr/>
            <p:nvPr/>
          </p:nvSpPr>
          <p:spPr>
            <a:xfrm>
              <a:off x="6891069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6" name="object 9946"/>
            <p:cNvSpPr/>
            <p:nvPr/>
          </p:nvSpPr>
          <p:spPr>
            <a:xfrm>
              <a:off x="6891196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7" name="object 9947"/>
            <p:cNvSpPr/>
            <p:nvPr/>
          </p:nvSpPr>
          <p:spPr>
            <a:xfrm>
              <a:off x="689347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8" name="object 9948"/>
            <p:cNvSpPr/>
            <p:nvPr/>
          </p:nvSpPr>
          <p:spPr>
            <a:xfrm>
              <a:off x="689360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9" name="object 9949"/>
            <p:cNvSpPr/>
            <p:nvPr/>
          </p:nvSpPr>
          <p:spPr>
            <a:xfrm>
              <a:off x="6893730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0" name="object 9950"/>
            <p:cNvSpPr/>
            <p:nvPr/>
          </p:nvSpPr>
          <p:spPr>
            <a:xfrm>
              <a:off x="6893857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1" name="object 9951"/>
            <p:cNvSpPr/>
            <p:nvPr/>
          </p:nvSpPr>
          <p:spPr>
            <a:xfrm>
              <a:off x="689613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2" name="object 9952"/>
            <p:cNvSpPr/>
            <p:nvPr/>
          </p:nvSpPr>
          <p:spPr>
            <a:xfrm>
              <a:off x="689626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3" name="object 9953"/>
            <p:cNvSpPr/>
            <p:nvPr/>
          </p:nvSpPr>
          <p:spPr>
            <a:xfrm>
              <a:off x="6896392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4" name="object 9954"/>
            <p:cNvSpPr/>
            <p:nvPr/>
          </p:nvSpPr>
          <p:spPr>
            <a:xfrm>
              <a:off x="689651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5" name="object 9955"/>
            <p:cNvSpPr/>
            <p:nvPr/>
          </p:nvSpPr>
          <p:spPr>
            <a:xfrm>
              <a:off x="6898799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6" name="object 9956"/>
            <p:cNvSpPr/>
            <p:nvPr/>
          </p:nvSpPr>
          <p:spPr>
            <a:xfrm>
              <a:off x="6898926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7" name="object 9957"/>
            <p:cNvSpPr/>
            <p:nvPr/>
          </p:nvSpPr>
          <p:spPr>
            <a:xfrm>
              <a:off x="6899053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8" name="object 9958"/>
            <p:cNvSpPr/>
            <p:nvPr/>
          </p:nvSpPr>
          <p:spPr>
            <a:xfrm>
              <a:off x="690019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9" name="object 9959"/>
            <p:cNvSpPr/>
            <p:nvPr/>
          </p:nvSpPr>
          <p:spPr>
            <a:xfrm>
              <a:off x="690108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0" name="object 9960"/>
            <p:cNvSpPr/>
            <p:nvPr/>
          </p:nvSpPr>
          <p:spPr>
            <a:xfrm>
              <a:off x="6900447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1" name="object 9961"/>
            <p:cNvSpPr/>
            <p:nvPr/>
          </p:nvSpPr>
          <p:spPr>
            <a:xfrm>
              <a:off x="6901588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2" name="object 9962"/>
            <p:cNvSpPr/>
            <p:nvPr/>
          </p:nvSpPr>
          <p:spPr>
            <a:xfrm>
              <a:off x="690171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3" name="object 9963"/>
            <p:cNvSpPr/>
            <p:nvPr/>
          </p:nvSpPr>
          <p:spPr>
            <a:xfrm>
              <a:off x="690374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4" name="object 9964"/>
            <p:cNvSpPr/>
            <p:nvPr/>
          </p:nvSpPr>
          <p:spPr>
            <a:xfrm>
              <a:off x="690399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5" name="object 9965"/>
            <p:cNvSpPr/>
            <p:nvPr/>
          </p:nvSpPr>
          <p:spPr>
            <a:xfrm>
              <a:off x="6904249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6" name="object 9966"/>
            <p:cNvSpPr/>
            <p:nvPr/>
          </p:nvSpPr>
          <p:spPr>
            <a:xfrm>
              <a:off x="690665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7" name="object 9967"/>
            <p:cNvSpPr/>
            <p:nvPr/>
          </p:nvSpPr>
          <p:spPr>
            <a:xfrm>
              <a:off x="6906783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8" name="object 9968"/>
            <p:cNvSpPr/>
            <p:nvPr/>
          </p:nvSpPr>
          <p:spPr>
            <a:xfrm>
              <a:off x="690703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9" name="object 9969"/>
            <p:cNvSpPr/>
            <p:nvPr/>
          </p:nvSpPr>
          <p:spPr>
            <a:xfrm>
              <a:off x="690703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0" name="object 9970"/>
            <p:cNvSpPr/>
            <p:nvPr/>
          </p:nvSpPr>
          <p:spPr>
            <a:xfrm>
              <a:off x="690931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1" name="object 9971"/>
            <p:cNvSpPr/>
            <p:nvPr/>
          </p:nvSpPr>
          <p:spPr>
            <a:xfrm>
              <a:off x="6909445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2" name="object 9972"/>
            <p:cNvSpPr/>
            <p:nvPr/>
          </p:nvSpPr>
          <p:spPr>
            <a:xfrm>
              <a:off x="690957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3" name="object 9973"/>
            <p:cNvSpPr/>
            <p:nvPr/>
          </p:nvSpPr>
          <p:spPr>
            <a:xfrm>
              <a:off x="6911979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4" name="object 9974"/>
            <p:cNvSpPr/>
            <p:nvPr/>
          </p:nvSpPr>
          <p:spPr>
            <a:xfrm>
              <a:off x="6912233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5" name="object 9975"/>
            <p:cNvSpPr/>
            <p:nvPr/>
          </p:nvSpPr>
          <p:spPr>
            <a:xfrm>
              <a:off x="691223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6" name="object 9976"/>
            <p:cNvSpPr/>
            <p:nvPr/>
          </p:nvSpPr>
          <p:spPr>
            <a:xfrm>
              <a:off x="691451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7" name="object 9977"/>
            <p:cNvSpPr/>
            <p:nvPr/>
          </p:nvSpPr>
          <p:spPr>
            <a:xfrm>
              <a:off x="6914641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8" name="object 9978"/>
            <p:cNvSpPr/>
            <p:nvPr/>
          </p:nvSpPr>
          <p:spPr>
            <a:xfrm>
              <a:off x="6914767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9" name="object 9979"/>
            <p:cNvSpPr/>
            <p:nvPr/>
          </p:nvSpPr>
          <p:spPr>
            <a:xfrm>
              <a:off x="6917175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0" name="object 9980"/>
            <p:cNvSpPr/>
            <p:nvPr/>
          </p:nvSpPr>
          <p:spPr>
            <a:xfrm>
              <a:off x="6917429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1" name="object 9981"/>
            <p:cNvSpPr/>
            <p:nvPr/>
          </p:nvSpPr>
          <p:spPr>
            <a:xfrm>
              <a:off x="691755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2" name="object 9982"/>
            <p:cNvSpPr/>
            <p:nvPr/>
          </p:nvSpPr>
          <p:spPr>
            <a:xfrm>
              <a:off x="6918062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3" name="object 9983"/>
            <p:cNvSpPr/>
            <p:nvPr/>
          </p:nvSpPr>
          <p:spPr>
            <a:xfrm>
              <a:off x="691983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4" name="object 9984"/>
            <p:cNvSpPr/>
            <p:nvPr/>
          </p:nvSpPr>
          <p:spPr>
            <a:xfrm>
              <a:off x="6919076" y="4253846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5" name="object 9985"/>
            <p:cNvSpPr/>
            <p:nvPr/>
          </p:nvSpPr>
          <p:spPr>
            <a:xfrm>
              <a:off x="692021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6" name="object 9986"/>
            <p:cNvSpPr/>
            <p:nvPr/>
          </p:nvSpPr>
          <p:spPr>
            <a:xfrm>
              <a:off x="692072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7" name="object 9987"/>
            <p:cNvSpPr/>
            <p:nvPr/>
          </p:nvSpPr>
          <p:spPr>
            <a:xfrm>
              <a:off x="692237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8" name="object 9988"/>
            <p:cNvSpPr/>
            <p:nvPr/>
          </p:nvSpPr>
          <p:spPr>
            <a:xfrm>
              <a:off x="692249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9" name="object 9989"/>
            <p:cNvSpPr/>
            <p:nvPr/>
          </p:nvSpPr>
          <p:spPr>
            <a:xfrm>
              <a:off x="6922752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0" name="object 9990"/>
            <p:cNvSpPr/>
            <p:nvPr/>
          </p:nvSpPr>
          <p:spPr>
            <a:xfrm>
              <a:off x="692287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1" name="object 9991"/>
            <p:cNvSpPr/>
            <p:nvPr/>
          </p:nvSpPr>
          <p:spPr>
            <a:xfrm>
              <a:off x="692515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2" name="object 9992"/>
            <p:cNvSpPr/>
            <p:nvPr/>
          </p:nvSpPr>
          <p:spPr>
            <a:xfrm>
              <a:off x="6924399" y="425385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3" name="object 9993"/>
            <p:cNvSpPr/>
            <p:nvPr/>
          </p:nvSpPr>
          <p:spPr>
            <a:xfrm>
              <a:off x="692680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4" name="object 9994"/>
            <p:cNvSpPr/>
            <p:nvPr/>
          </p:nvSpPr>
          <p:spPr>
            <a:xfrm>
              <a:off x="692769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5" name="object 9995"/>
            <p:cNvSpPr/>
            <p:nvPr/>
          </p:nvSpPr>
          <p:spPr>
            <a:xfrm>
              <a:off x="692782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6" name="object 9996"/>
            <p:cNvSpPr/>
            <p:nvPr/>
          </p:nvSpPr>
          <p:spPr>
            <a:xfrm>
              <a:off x="6927947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7" name="object 9997"/>
            <p:cNvSpPr/>
            <p:nvPr/>
          </p:nvSpPr>
          <p:spPr>
            <a:xfrm>
              <a:off x="6928074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8" name="object 9998"/>
            <p:cNvSpPr/>
            <p:nvPr/>
          </p:nvSpPr>
          <p:spPr>
            <a:xfrm>
              <a:off x="693022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9" name="object 9999"/>
            <p:cNvSpPr/>
            <p:nvPr/>
          </p:nvSpPr>
          <p:spPr>
            <a:xfrm>
              <a:off x="6930355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0" name="object 10000"/>
            <p:cNvSpPr/>
            <p:nvPr/>
          </p:nvSpPr>
          <p:spPr>
            <a:xfrm>
              <a:off x="6930608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1" name="object 10001"/>
            <p:cNvSpPr/>
            <p:nvPr/>
          </p:nvSpPr>
          <p:spPr>
            <a:xfrm>
              <a:off x="693073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2" name="object 10002"/>
            <p:cNvSpPr/>
            <p:nvPr/>
          </p:nvSpPr>
          <p:spPr>
            <a:xfrm>
              <a:off x="693289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3" name="object 10003"/>
            <p:cNvSpPr/>
            <p:nvPr/>
          </p:nvSpPr>
          <p:spPr>
            <a:xfrm>
              <a:off x="693301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4" name="object 10004"/>
            <p:cNvSpPr/>
            <p:nvPr/>
          </p:nvSpPr>
          <p:spPr>
            <a:xfrm>
              <a:off x="6933270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5" name="object 10005"/>
            <p:cNvSpPr/>
            <p:nvPr/>
          </p:nvSpPr>
          <p:spPr>
            <a:xfrm>
              <a:off x="693339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6" name="object 10006"/>
            <p:cNvSpPr/>
            <p:nvPr/>
          </p:nvSpPr>
          <p:spPr>
            <a:xfrm>
              <a:off x="6935551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7" name="object 10007"/>
            <p:cNvSpPr/>
            <p:nvPr/>
          </p:nvSpPr>
          <p:spPr>
            <a:xfrm>
              <a:off x="693567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8" name="object 10008"/>
            <p:cNvSpPr/>
            <p:nvPr/>
          </p:nvSpPr>
          <p:spPr>
            <a:xfrm>
              <a:off x="6935805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9" name="object 10009"/>
            <p:cNvSpPr/>
            <p:nvPr/>
          </p:nvSpPr>
          <p:spPr>
            <a:xfrm>
              <a:off x="6935044" y="4253871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407" y="0"/>
                  </a:moveTo>
                  <a:lnTo>
                    <a:pt x="4182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0" name="object 10010"/>
            <p:cNvSpPr/>
            <p:nvPr/>
          </p:nvSpPr>
          <p:spPr>
            <a:xfrm>
              <a:off x="6938592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1" name="object 10011"/>
            <p:cNvSpPr/>
            <p:nvPr/>
          </p:nvSpPr>
          <p:spPr>
            <a:xfrm>
              <a:off x="693973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2" name="object 10012"/>
            <p:cNvSpPr/>
            <p:nvPr/>
          </p:nvSpPr>
          <p:spPr>
            <a:xfrm>
              <a:off x="6940874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3" name="object 10013"/>
            <p:cNvSpPr/>
            <p:nvPr/>
          </p:nvSpPr>
          <p:spPr>
            <a:xfrm>
              <a:off x="6940113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4" name="object 10014"/>
            <p:cNvSpPr/>
            <p:nvPr/>
          </p:nvSpPr>
          <p:spPr>
            <a:xfrm>
              <a:off x="6941127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5" name="object 10015"/>
            <p:cNvSpPr/>
            <p:nvPr/>
          </p:nvSpPr>
          <p:spPr>
            <a:xfrm>
              <a:off x="694125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6" name="object 10016"/>
            <p:cNvSpPr/>
            <p:nvPr/>
          </p:nvSpPr>
          <p:spPr>
            <a:xfrm>
              <a:off x="694201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7" name="object 10017"/>
            <p:cNvSpPr/>
            <p:nvPr/>
          </p:nvSpPr>
          <p:spPr>
            <a:xfrm>
              <a:off x="6942521" y="425387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8" name="object 10018"/>
            <p:cNvSpPr/>
            <p:nvPr/>
          </p:nvSpPr>
          <p:spPr>
            <a:xfrm>
              <a:off x="6943788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9" name="object 10019"/>
            <p:cNvSpPr/>
            <p:nvPr/>
          </p:nvSpPr>
          <p:spPr>
            <a:xfrm>
              <a:off x="6946069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0" name="object 10020"/>
            <p:cNvSpPr/>
            <p:nvPr/>
          </p:nvSpPr>
          <p:spPr>
            <a:xfrm>
              <a:off x="6946196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1" name="object 10021"/>
            <p:cNvSpPr/>
            <p:nvPr/>
          </p:nvSpPr>
          <p:spPr>
            <a:xfrm>
              <a:off x="6946450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2" name="object 10022"/>
            <p:cNvSpPr/>
            <p:nvPr/>
          </p:nvSpPr>
          <p:spPr>
            <a:xfrm>
              <a:off x="6948731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3" name="object 10023"/>
            <p:cNvSpPr/>
            <p:nvPr/>
          </p:nvSpPr>
          <p:spPr>
            <a:xfrm>
              <a:off x="6948984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4" name="object 10024"/>
            <p:cNvSpPr/>
            <p:nvPr/>
          </p:nvSpPr>
          <p:spPr>
            <a:xfrm>
              <a:off x="6951392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5" name="object 10025"/>
            <p:cNvSpPr/>
            <p:nvPr/>
          </p:nvSpPr>
          <p:spPr>
            <a:xfrm>
              <a:off x="6951645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6" name="object 10026"/>
            <p:cNvSpPr/>
            <p:nvPr/>
          </p:nvSpPr>
          <p:spPr>
            <a:xfrm>
              <a:off x="695177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7" name="object 10027"/>
            <p:cNvSpPr/>
            <p:nvPr/>
          </p:nvSpPr>
          <p:spPr>
            <a:xfrm>
              <a:off x="695392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8" name="object 10028"/>
            <p:cNvSpPr/>
            <p:nvPr/>
          </p:nvSpPr>
          <p:spPr>
            <a:xfrm>
              <a:off x="6954307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9" name="object 10029"/>
            <p:cNvSpPr/>
            <p:nvPr/>
          </p:nvSpPr>
          <p:spPr>
            <a:xfrm>
              <a:off x="695443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0" name="object 10030"/>
            <p:cNvSpPr/>
            <p:nvPr/>
          </p:nvSpPr>
          <p:spPr>
            <a:xfrm>
              <a:off x="695646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1" name="object 10031"/>
            <p:cNvSpPr/>
            <p:nvPr/>
          </p:nvSpPr>
          <p:spPr>
            <a:xfrm>
              <a:off x="6956715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2" name="object 10032"/>
            <p:cNvSpPr/>
            <p:nvPr/>
          </p:nvSpPr>
          <p:spPr>
            <a:xfrm>
              <a:off x="6956081" y="4253840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3" name="object 10033"/>
            <p:cNvSpPr/>
            <p:nvPr/>
          </p:nvSpPr>
          <p:spPr>
            <a:xfrm>
              <a:off x="6959376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4" name="object 10034"/>
            <p:cNvSpPr/>
            <p:nvPr/>
          </p:nvSpPr>
          <p:spPr>
            <a:xfrm>
              <a:off x="6959629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5" name="object 10035"/>
            <p:cNvSpPr/>
            <p:nvPr/>
          </p:nvSpPr>
          <p:spPr>
            <a:xfrm>
              <a:off x="6959883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6" name="object 10036"/>
            <p:cNvSpPr/>
            <p:nvPr/>
          </p:nvSpPr>
          <p:spPr>
            <a:xfrm>
              <a:off x="696191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7" name="object 10037"/>
            <p:cNvSpPr/>
            <p:nvPr/>
          </p:nvSpPr>
          <p:spPr>
            <a:xfrm>
              <a:off x="6962037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8" name="object 10038"/>
            <p:cNvSpPr/>
            <p:nvPr/>
          </p:nvSpPr>
          <p:spPr>
            <a:xfrm>
              <a:off x="6962291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9" name="object 10039"/>
            <p:cNvSpPr/>
            <p:nvPr/>
          </p:nvSpPr>
          <p:spPr>
            <a:xfrm>
              <a:off x="696241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40" name="object 10040"/>
            <p:cNvSpPr/>
            <p:nvPr/>
          </p:nvSpPr>
          <p:spPr>
            <a:xfrm>
              <a:off x="696254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41" name="object 10041"/>
            <p:cNvSpPr/>
            <p:nvPr/>
          </p:nvSpPr>
          <p:spPr>
            <a:xfrm>
              <a:off x="696457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42" name="object 10042"/>
            <p:cNvSpPr/>
            <p:nvPr/>
          </p:nvSpPr>
          <p:spPr>
            <a:xfrm>
              <a:off x="696482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43" name="object 10043"/>
            <p:cNvSpPr/>
            <p:nvPr/>
          </p:nvSpPr>
          <p:spPr>
            <a:xfrm>
              <a:off x="6964952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44" name="object 10044"/>
            <p:cNvSpPr/>
            <p:nvPr/>
          </p:nvSpPr>
          <p:spPr>
            <a:xfrm>
              <a:off x="6967233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45" name="object 10045"/>
            <p:cNvSpPr/>
            <p:nvPr/>
          </p:nvSpPr>
          <p:spPr>
            <a:xfrm>
              <a:off x="696723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46" name="object 10046"/>
            <p:cNvSpPr/>
            <p:nvPr/>
          </p:nvSpPr>
          <p:spPr>
            <a:xfrm>
              <a:off x="6967487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47" name="object 10047"/>
            <p:cNvSpPr/>
            <p:nvPr/>
          </p:nvSpPr>
          <p:spPr>
            <a:xfrm>
              <a:off x="6967613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48" name="object 10048"/>
            <p:cNvSpPr/>
            <p:nvPr/>
          </p:nvSpPr>
          <p:spPr>
            <a:xfrm>
              <a:off x="696989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49" name="object 10049"/>
            <p:cNvSpPr/>
            <p:nvPr/>
          </p:nvSpPr>
          <p:spPr>
            <a:xfrm>
              <a:off x="6970148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50" name="object 10050"/>
            <p:cNvSpPr/>
            <p:nvPr/>
          </p:nvSpPr>
          <p:spPr>
            <a:xfrm>
              <a:off x="6970275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51" name="object 10051"/>
            <p:cNvSpPr/>
            <p:nvPr/>
          </p:nvSpPr>
          <p:spPr>
            <a:xfrm>
              <a:off x="6972556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52" name="object 10052"/>
            <p:cNvSpPr/>
            <p:nvPr/>
          </p:nvSpPr>
          <p:spPr>
            <a:xfrm>
              <a:off x="6972683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53" name="object 10053"/>
            <p:cNvSpPr/>
            <p:nvPr/>
          </p:nvSpPr>
          <p:spPr>
            <a:xfrm>
              <a:off x="6972936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54" name="object 10054"/>
            <p:cNvSpPr/>
            <p:nvPr/>
          </p:nvSpPr>
          <p:spPr>
            <a:xfrm>
              <a:off x="697521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55" name="object 10055"/>
            <p:cNvSpPr/>
            <p:nvPr/>
          </p:nvSpPr>
          <p:spPr>
            <a:xfrm>
              <a:off x="6975344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56" name="object 10056"/>
            <p:cNvSpPr/>
            <p:nvPr/>
          </p:nvSpPr>
          <p:spPr>
            <a:xfrm>
              <a:off x="6975470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57" name="object 10057"/>
            <p:cNvSpPr/>
            <p:nvPr/>
          </p:nvSpPr>
          <p:spPr>
            <a:xfrm>
              <a:off x="6977752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58" name="object 10058"/>
            <p:cNvSpPr/>
            <p:nvPr/>
          </p:nvSpPr>
          <p:spPr>
            <a:xfrm>
              <a:off x="6978005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59" name="object 10059"/>
            <p:cNvSpPr/>
            <p:nvPr/>
          </p:nvSpPr>
          <p:spPr>
            <a:xfrm>
              <a:off x="6978132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60" name="object 10060"/>
            <p:cNvSpPr/>
            <p:nvPr/>
          </p:nvSpPr>
          <p:spPr>
            <a:xfrm>
              <a:off x="697825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61" name="object 10061"/>
            <p:cNvSpPr/>
            <p:nvPr/>
          </p:nvSpPr>
          <p:spPr>
            <a:xfrm>
              <a:off x="698028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62" name="object 10062"/>
            <p:cNvSpPr/>
            <p:nvPr/>
          </p:nvSpPr>
          <p:spPr>
            <a:xfrm>
              <a:off x="698041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63" name="object 10063"/>
            <p:cNvSpPr/>
            <p:nvPr/>
          </p:nvSpPr>
          <p:spPr>
            <a:xfrm>
              <a:off x="6980666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64" name="object 10064"/>
            <p:cNvSpPr/>
            <p:nvPr/>
          </p:nvSpPr>
          <p:spPr>
            <a:xfrm>
              <a:off x="6980793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65" name="object 10065"/>
            <p:cNvSpPr/>
            <p:nvPr/>
          </p:nvSpPr>
          <p:spPr>
            <a:xfrm>
              <a:off x="698294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66" name="object 10066"/>
            <p:cNvSpPr/>
            <p:nvPr/>
          </p:nvSpPr>
          <p:spPr>
            <a:xfrm>
              <a:off x="698320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67" name="object 10067"/>
            <p:cNvSpPr/>
            <p:nvPr/>
          </p:nvSpPr>
          <p:spPr>
            <a:xfrm>
              <a:off x="6983328" y="42535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68" name="object 10068"/>
            <p:cNvSpPr/>
            <p:nvPr/>
          </p:nvSpPr>
          <p:spPr>
            <a:xfrm>
              <a:off x="6983454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69" name="object 10069"/>
            <p:cNvSpPr/>
            <p:nvPr/>
          </p:nvSpPr>
          <p:spPr>
            <a:xfrm>
              <a:off x="698573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70" name="object 10070"/>
            <p:cNvSpPr/>
            <p:nvPr/>
          </p:nvSpPr>
          <p:spPr>
            <a:xfrm>
              <a:off x="6985862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71" name="object 10071"/>
            <p:cNvSpPr/>
            <p:nvPr/>
          </p:nvSpPr>
          <p:spPr>
            <a:xfrm>
              <a:off x="6986116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72" name="object 10072"/>
            <p:cNvSpPr/>
            <p:nvPr/>
          </p:nvSpPr>
          <p:spPr>
            <a:xfrm>
              <a:off x="6986369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73" name="object 10073"/>
            <p:cNvSpPr/>
            <p:nvPr/>
          </p:nvSpPr>
          <p:spPr>
            <a:xfrm>
              <a:off x="6988397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74" name="object 10074"/>
            <p:cNvSpPr/>
            <p:nvPr/>
          </p:nvSpPr>
          <p:spPr>
            <a:xfrm>
              <a:off x="6988523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75" name="object 10075"/>
            <p:cNvSpPr/>
            <p:nvPr/>
          </p:nvSpPr>
          <p:spPr>
            <a:xfrm>
              <a:off x="698865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76" name="object 10076"/>
            <p:cNvSpPr/>
            <p:nvPr/>
          </p:nvSpPr>
          <p:spPr>
            <a:xfrm>
              <a:off x="698903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77" name="object 10077"/>
            <p:cNvSpPr/>
            <p:nvPr/>
          </p:nvSpPr>
          <p:spPr>
            <a:xfrm>
              <a:off x="698979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78" name="object 10078"/>
            <p:cNvSpPr/>
            <p:nvPr/>
          </p:nvSpPr>
          <p:spPr>
            <a:xfrm>
              <a:off x="6991185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79" name="object 10079"/>
            <p:cNvSpPr/>
            <p:nvPr/>
          </p:nvSpPr>
          <p:spPr>
            <a:xfrm>
              <a:off x="699346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0" name="object 10080"/>
            <p:cNvSpPr/>
            <p:nvPr/>
          </p:nvSpPr>
          <p:spPr>
            <a:xfrm>
              <a:off x="6993719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1" name="object 10081"/>
            <p:cNvSpPr/>
            <p:nvPr/>
          </p:nvSpPr>
          <p:spPr>
            <a:xfrm>
              <a:off x="6993846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2" name="object 10082"/>
            <p:cNvSpPr/>
            <p:nvPr/>
          </p:nvSpPr>
          <p:spPr>
            <a:xfrm>
              <a:off x="6996381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3" name="object 10083"/>
            <p:cNvSpPr/>
            <p:nvPr/>
          </p:nvSpPr>
          <p:spPr>
            <a:xfrm>
              <a:off x="699650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4" name="object 10084"/>
            <p:cNvSpPr/>
            <p:nvPr/>
          </p:nvSpPr>
          <p:spPr>
            <a:xfrm>
              <a:off x="699878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5" name="object 10085"/>
            <p:cNvSpPr/>
            <p:nvPr/>
          </p:nvSpPr>
          <p:spPr>
            <a:xfrm>
              <a:off x="6998915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6" name="object 10086"/>
            <p:cNvSpPr/>
            <p:nvPr/>
          </p:nvSpPr>
          <p:spPr>
            <a:xfrm>
              <a:off x="699904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7" name="object 10087"/>
            <p:cNvSpPr/>
            <p:nvPr/>
          </p:nvSpPr>
          <p:spPr>
            <a:xfrm>
              <a:off x="699916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8" name="object 10088"/>
            <p:cNvSpPr/>
            <p:nvPr/>
          </p:nvSpPr>
          <p:spPr>
            <a:xfrm>
              <a:off x="700132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9" name="object 10089"/>
            <p:cNvSpPr/>
            <p:nvPr/>
          </p:nvSpPr>
          <p:spPr>
            <a:xfrm>
              <a:off x="7001577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0" name="object 10090"/>
            <p:cNvSpPr/>
            <p:nvPr/>
          </p:nvSpPr>
          <p:spPr>
            <a:xfrm>
              <a:off x="700183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1" name="object 10091"/>
            <p:cNvSpPr/>
            <p:nvPr/>
          </p:nvSpPr>
          <p:spPr>
            <a:xfrm>
              <a:off x="7004238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2" name="object 10092"/>
            <p:cNvSpPr/>
            <p:nvPr/>
          </p:nvSpPr>
          <p:spPr>
            <a:xfrm>
              <a:off x="7004365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3" name="object 10093"/>
            <p:cNvSpPr/>
            <p:nvPr/>
          </p:nvSpPr>
          <p:spPr>
            <a:xfrm>
              <a:off x="700449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4" name="object 10094"/>
            <p:cNvSpPr/>
            <p:nvPr/>
          </p:nvSpPr>
          <p:spPr>
            <a:xfrm>
              <a:off x="700677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5" name="object 10095"/>
            <p:cNvSpPr/>
            <p:nvPr/>
          </p:nvSpPr>
          <p:spPr>
            <a:xfrm>
              <a:off x="7007026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6" name="object 10096"/>
            <p:cNvSpPr/>
            <p:nvPr/>
          </p:nvSpPr>
          <p:spPr>
            <a:xfrm>
              <a:off x="700905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7" name="object 10097"/>
            <p:cNvSpPr/>
            <p:nvPr/>
          </p:nvSpPr>
          <p:spPr>
            <a:xfrm>
              <a:off x="7008673" y="425385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8" name="object 10098"/>
            <p:cNvSpPr/>
            <p:nvPr/>
          </p:nvSpPr>
          <p:spPr>
            <a:xfrm>
              <a:off x="700981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9" name="object 10099"/>
            <p:cNvSpPr/>
            <p:nvPr/>
          </p:nvSpPr>
          <p:spPr>
            <a:xfrm>
              <a:off x="7011208" y="425387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0" name="object 10100"/>
            <p:cNvSpPr/>
            <p:nvPr/>
          </p:nvSpPr>
          <p:spPr>
            <a:xfrm>
              <a:off x="701463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1" name="object 10101"/>
            <p:cNvSpPr/>
            <p:nvPr/>
          </p:nvSpPr>
          <p:spPr>
            <a:xfrm>
              <a:off x="7014883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2" name="object 10102"/>
            <p:cNvSpPr/>
            <p:nvPr/>
          </p:nvSpPr>
          <p:spPr>
            <a:xfrm>
              <a:off x="701501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3" name="object 10103"/>
            <p:cNvSpPr/>
            <p:nvPr/>
          </p:nvSpPr>
          <p:spPr>
            <a:xfrm>
              <a:off x="7017291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4" name="object 10104"/>
            <p:cNvSpPr/>
            <p:nvPr/>
          </p:nvSpPr>
          <p:spPr>
            <a:xfrm>
              <a:off x="7017545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5" name="object 10105"/>
            <p:cNvSpPr/>
            <p:nvPr/>
          </p:nvSpPr>
          <p:spPr>
            <a:xfrm>
              <a:off x="701767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6" name="object 10106"/>
            <p:cNvSpPr/>
            <p:nvPr/>
          </p:nvSpPr>
          <p:spPr>
            <a:xfrm>
              <a:off x="701995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7" name="object 10107"/>
            <p:cNvSpPr/>
            <p:nvPr/>
          </p:nvSpPr>
          <p:spPr>
            <a:xfrm>
              <a:off x="7020079" y="425356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8" name="object 10108"/>
            <p:cNvSpPr/>
            <p:nvPr/>
          </p:nvSpPr>
          <p:spPr>
            <a:xfrm>
              <a:off x="702020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9" name="object 10109"/>
            <p:cNvSpPr/>
            <p:nvPr/>
          </p:nvSpPr>
          <p:spPr>
            <a:xfrm>
              <a:off x="7022233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0" name="object 10110"/>
            <p:cNvSpPr/>
            <p:nvPr/>
          </p:nvSpPr>
          <p:spPr>
            <a:xfrm>
              <a:off x="7022740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1" name="object 10111"/>
            <p:cNvSpPr/>
            <p:nvPr/>
          </p:nvSpPr>
          <p:spPr>
            <a:xfrm>
              <a:off x="702286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2" name="object 10112"/>
            <p:cNvSpPr/>
            <p:nvPr/>
          </p:nvSpPr>
          <p:spPr>
            <a:xfrm>
              <a:off x="7024894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3" name="object 10113"/>
            <p:cNvSpPr/>
            <p:nvPr/>
          </p:nvSpPr>
          <p:spPr>
            <a:xfrm>
              <a:off x="702514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4" name="object 10114"/>
            <p:cNvSpPr/>
            <p:nvPr/>
          </p:nvSpPr>
          <p:spPr>
            <a:xfrm>
              <a:off x="7025401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5" name="object 10115"/>
            <p:cNvSpPr/>
            <p:nvPr/>
          </p:nvSpPr>
          <p:spPr>
            <a:xfrm>
              <a:off x="7024641" y="4253871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09">
                  <a:moveTo>
                    <a:pt x="0" y="0"/>
                  </a:moveTo>
                  <a:lnTo>
                    <a:pt x="1774" y="0"/>
                  </a:lnTo>
                </a:path>
                <a:path w="3809">
                  <a:moveTo>
                    <a:pt x="2027" y="0"/>
                  </a:moveTo>
                  <a:lnTo>
                    <a:pt x="3801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6" name="object 10116"/>
            <p:cNvSpPr/>
            <p:nvPr/>
          </p:nvSpPr>
          <p:spPr>
            <a:xfrm>
              <a:off x="702781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7" name="object 10117"/>
            <p:cNvSpPr/>
            <p:nvPr/>
          </p:nvSpPr>
          <p:spPr>
            <a:xfrm>
              <a:off x="7028063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8" name="object 10118"/>
            <p:cNvSpPr/>
            <p:nvPr/>
          </p:nvSpPr>
          <p:spPr>
            <a:xfrm>
              <a:off x="702831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9" name="object 10119"/>
            <p:cNvSpPr/>
            <p:nvPr/>
          </p:nvSpPr>
          <p:spPr>
            <a:xfrm>
              <a:off x="703009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0" name="object 10120"/>
            <p:cNvSpPr/>
            <p:nvPr/>
          </p:nvSpPr>
          <p:spPr>
            <a:xfrm>
              <a:off x="7030471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1" name="object 10121"/>
            <p:cNvSpPr/>
            <p:nvPr/>
          </p:nvSpPr>
          <p:spPr>
            <a:xfrm>
              <a:off x="7030597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2" name="object 10122"/>
            <p:cNvSpPr/>
            <p:nvPr/>
          </p:nvSpPr>
          <p:spPr>
            <a:xfrm>
              <a:off x="7029837" y="4253871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407" y="0"/>
                  </a:moveTo>
                  <a:lnTo>
                    <a:pt x="4182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3" name="object 10123"/>
            <p:cNvSpPr/>
            <p:nvPr/>
          </p:nvSpPr>
          <p:spPr>
            <a:xfrm>
              <a:off x="7033385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4" name="object 10124"/>
            <p:cNvSpPr/>
            <p:nvPr/>
          </p:nvSpPr>
          <p:spPr>
            <a:xfrm>
              <a:off x="703351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5" name="object 10125"/>
            <p:cNvSpPr/>
            <p:nvPr/>
          </p:nvSpPr>
          <p:spPr>
            <a:xfrm>
              <a:off x="703566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6" name="object 10126"/>
            <p:cNvSpPr/>
            <p:nvPr/>
          </p:nvSpPr>
          <p:spPr>
            <a:xfrm>
              <a:off x="7035793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7" name="object 10127"/>
            <p:cNvSpPr/>
            <p:nvPr/>
          </p:nvSpPr>
          <p:spPr>
            <a:xfrm>
              <a:off x="7035920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8" name="object 10128"/>
            <p:cNvSpPr/>
            <p:nvPr/>
          </p:nvSpPr>
          <p:spPr>
            <a:xfrm>
              <a:off x="703820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9" name="object 10129"/>
            <p:cNvSpPr/>
            <p:nvPr/>
          </p:nvSpPr>
          <p:spPr>
            <a:xfrm>
              <a:off x="7038455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0" name="object 10130"/>
            <p:cNvSpPr/>
            <p:nvPr/>
          </p:nvSpPr>
          <p:spPr>
            <a:xfrm>
              <a:off x="703858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1" name="object 10131"/>
            <p:cNvSpPr/>
            <p:nvPr/>
          </p:nvSpPr>
          <p:spPr>
            <a:xfrm>
              <a:off x="7041116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2" name="object 10132"/>
            <p:cNvSpPr/>
            <p:nvPr/>
          </p:nvSpPr>
          <p:spPr>
            <a:xfrm>
              <a:off x="7041242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3" name="object 10133"/>
            <p:cNvSpPr/>
            <p:nvPr/>
          </p:nvSpPr>
          <p:spPr>
            <a:xfrm>
              <a:off x="704365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4" name="object 10134"/>
            <p:cNvSpPr/>
            <p:nvPr/>
          </p:nvSpPr>
          <p:spPr>
            <a:xfrm>
              <a:off x="7043904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5" name="object 10135"/>
            <p:cNvSpPr/>
            <p:nvPr/>
          </p:nvSpPr>
          <p:spPr>
            <a:xfrm>
              <a:off x="7046312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6" name="object 10136"/>
            <p:cNvSpPr/>
            <p:nvPr/>
          </p:nvSpPr>
          <p:spPr>
            <a:xfrm>
              <a:off x="7046439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7" name="object 10137"/>
            <p:cNvSpPr/>
            <p:nvPr/>
          </p:nvSpPr>
          <p:spPr>
            <a:xfrm>
              <a:off x="704656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8" name="object 10138"/>
            <p:cNvSpPr/>
            <p:nvPr/>
          </p:nvSpPr>
          <p:spPr>
            <a:xfrm>
              <a:off x="704871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9" name="object 10139"/>
            <p:cNvSpPr/>
            <p:nvPr/>
          </p:nvSpPr>
          <p:spPr>
            <a:xfrm>
              <a:off x="704897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0" name="object 10140"/>
            <p:cNvSpPr/>
            <p:nvPr/>
          </p:nvSpPr>
          <p:spPr>
            <a:xfrm>
              <a:off x="7049100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1" name="object 10141"/>
            <p:cNvSpPr/>
            <p:nvPr/>
          </p:nvSpPr>
          <p:spPr>
            <a:xfrm>
              <a:off x="7049100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2" name="object 10142"/>
            <p:cNvSpPr/>
            <p:nvPr/>
          </p:nvSpPr>
          <p:spPr>
            <a:xfrm>
              <a:off x="704922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3" name="object 10143"/>
            <p:cNvSpPr/>
            <p:nvPr/>
          </p:nvSpPr>
          <p:spPr>
            <a:xfrm>
              <a:off x="7051508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4" name="object 10144"/>
            <p:cNvSpPr/>
            <p:nvPr/>
          </p:nvSpPr>
          <p:spPr>
            <a:xfrm>
              <a:off x="7051761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5" name="object 10145"/>
            <p:cNvSpPr/>
            <p:nvPr/>
          </p:nvSpPr>
          <p:spPr>
            <a:xfrm>
              <a:off x="705188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6" name="object 10146"/>
            <p:cNvSpPr/>
            <p:nvPr/>
          </p:nvSpPr>
          <p:spPr>
            <a:xfrm>
              <a:off x="7053662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7" name="object 10147"/>
            <p:cNvSpPr/>
            <p:nvPr/>
          </p:nvSpPr>
          <p:spPr>
            <a:xfrm>
              <a:off x="7054042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8" name="object 10148"/>
            <p:cNvSpPr/>
            <p:nvPr/>
          </p:nvSpPr>
          <p:spPr>
            <a:xfrm>
              <a:off x="7054169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9" name="object 10149"/>
            <p:cNvSpPr/>
            <p:nvPr/>
          </p:nvSpPr>
          <p:spPr>
            <a:xfrm>
              <a:off x="7054422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0" name="object 10150"/>
            <p:cNvSpPr/>
            <p:nvPr/>
          </p:nvSpPr>
          <p:spPr>
            <a:xfrm>
              <a:off x="7055817" y="4253852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1" name="object 10151"/>
            <p:cNvSpPr/>
            <p:nvPr/>
          </p:nvSpPr>
          <p:spPr>
            <a:xfrm>
              <a:off x="705708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2" name="object 10152"/>
            <p:cNvSpPr/>
            <p:nvPr/>
          </p:nvSpPr>
          <p:spPr>
            <a:xfrm>
              <a:off x="7057084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3" name="object 10153"/>
            <p:cNvSpPr/>
            <p:nvPr/>
          </p:nvSpPr>
          <p:spPr>
            <a:xfrm>
              <a:off x="705936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4" name="object 10154"/>
            <p:cNvSpPr/>
            <p:nvPr/>
          </p:nvSpPr>
          <p:spPr>
            <a:xfrm>
              <a:off x="7059492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5" name="object 10155"/>
            <p:cNvSpPr/>
            <p:nvPr/>
          </p:nvSpPr>
          <p:spPr>
            <a:xfrm>
              <a:off x="7059618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6" name="object 10156"/>
            <p:cNvSpPr/>
            <p:nvPr/>
          </p:nvSpPr>
          <p:spPr>
            <a:xfrm>
              <a:off x="705987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7" name="object 10157"/>
            <p:cNvSpPr/>
            <p:nvPr/>
          </p:nvSpPr>
          <p:spPr>
            <a:xfrm>
              <a:off x="7061012" y="42535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8" name="object 10158"/>
            <p:cNvSpPr/>
            <p:nvPr/>
          </p:nvSpPr>
          <p:spPr>
            <a:xfrm>
              <a:off x="7062153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9" name="object 10159"/>
            <p:cNvSpPr/>
            <p:nvPr/>
          </p:nvSpPr>
          <p:spPr>
            <a:xfrm>
              <a:off x="7062280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0" name="object 10160"/>
            <p:cNvSpPr/>
            <p:nvPr/>
          </p:nvSpPr>
          <p:spPr>
            <a:xfrm>
              <a:off x="706367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1" name="object 10161"/>
            <p:cNvSpPr/>
            <p:nvPr/>
          </p:nvSpPr>
          <p:spPr>
            <a:xfrm>
              <a:off x="706468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2" name="object 10162"/>
            <p:cNvSpPr/>
            <p:nvPr/>
          </p:nvSpPr>
          <p:spPr>
            <a:xfrm>
              <a:off x="7064815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3" name="object 10163"/>
            <p:cNvSpPr/>
            <p:nvPr/>
          </p:nvSpPr>
          <p:spPr>
            <a:xfrm>
              <a:off x="706734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4" name="object 10164"/>
            <p:cNvSpPr/>
            <p:nvPr/>
          </p:nvSpPr>
          <p:spPr>
            <a:xfrm>
              <a:off x="7067476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5" name="object 10165"/>
            <p:cNvSpPr/>
            <p:nvPr/>
          </p:nvSpPr>
          <p:spPr>
            <a:xfrm>
              <a:off x="706760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6" name="object 10166"/>
            <p:cNvSpPr/>
            <p:nvPr/>
          </p:nvSpPr>
          <p:spPr>
            <a:xfrm>
              <a:off x="7070137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7" name="object 10167"/>
            <p:cNvSpPr/>
            <p:nvPr/>
          </p:nvSpPr>
          <p:spPr>
            <a:xfrm>
              <a:off x="707026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8" name="object 10168"/>
            <p:cNvSpPr/>
            <p:nvPr/>
          </p:nvSpPr>
          <p:spPr>
            <a:xfrm>
              <a:off x="707254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9" name="object 10169"/>
            <p:cNvSpPr/>
            <p:nvPr/>
          </p:nvSpPr>
          <p:spPr>
            <a:xfrm>
              <a:off x="7072798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0" name="object 10170"/>
            <p:cNvSpPr/>
            <p:nvPr/>
          </p:nvSpPr>
          <p:spPr>
            <a:xfrm>
              <a:off x="707292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1" name="object 10171"/>
            <p:cNvSpPr/>
            <p:nvPr/>
          </p:nvSpPr>
          <p:spPr>
            <a:xfrm>
              <a:off x="707520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2" name="object 10172"/>
            <p:cNvSpPr/>
            <p:nvPr/>
          </p:nvSpPr>
          <p:spPr>
            <a:xfrm>
              <a:off x="7075460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3" name="object 10173"/>
            <p:cNvSpPr/>
            <p:nvPr/>
          </p:nvSpPr>
          <p:spPr>
            <a:xfrm>
              <a:off x="707786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4" name="object 10174"/>
            <p:cNvSpPr/>
            <p:nvPr/>
          </p:nvSpPr>
          <p:spPr>
            <a:xfrm>
              <a:off x="707799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5" name="object 10175"/>
            <p:cNvSpPr/>
            <p:nvPr/>
          </p:nvSpPr>
          <p:spPr>
            <a:xfrm>
              <a:off x="7078121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6" name="object 10176"/>
            <p:cNvSpPr/>
            <p:nvPr/>
          </p:nvSpPr>
          <p:spPr>
            <a:xfrm>
              <a:off x="7078248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7" name="object 10177"/>
            <p:cNvSpPr/>
            <p:nvPr/>
          </p:nvSpPr>
          <p:spPr>
            <a:xfrm>
              <a:off x="708014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8" name="object 10178"/>
            <p:cNvSpPr/>
            <p:nvPr/>
          </p:nvSpPr>
          <p:spPr>
            <a:xfrm>
              <a:off x="7079642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9" name="object 10179"/>
            <p:cNvSpPr/>
            <p:nvPr/>
          </p:nvSpPr>
          <p:spPr>
            <a:xfrm>
              <a:off x="7080782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0" name="object 10180"/>
            <p:cNvSpPr/>
            <p:nvPr/>
          </p:nvSpPr>
          <p:spPr>
            <a:xfrm>
              <a:off x="708319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1" name="object 10181"/>
            <p:cNvSpPr/>
            <p:nvPr/>
          </p:nvSpPr>
          <p:spPr>
            <a:xfrm>
              <a:off x="7083317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2" name="object 10182"/>
            <p:cNvSpPr/>
            <p:nvPr/>
          </p:nvSpPr>
          <p:spPr>
            <a:xfrm>
              <a:off x="7083444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3" name="object 10183"/>
            <p:cNvSpPr/>
            <p:nvPr/>
          </p:nvSpPr>
          <p:spPr>
            <a:xfrm>
              <a:off x="7085217" y="42535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4" name="object 10184"/>
            <p:cNvSpPr/>
            <p:nvPr/>
          </p:nvSpPr>
          <p:spPr>
            <a:xfrm>
              <a:off x="7085724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5" name="object 10185"/>
            <p:cNvSpPr/>
            <p:nvPr/>
          </p:nvSpPr>
          <p:spPr>
            <a:xfrm>
              <a:off x="708585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6" name="object 10186"/>
            <p:cNvSpPr/>
            <p:nvPr/>
          </p:nvSpPr>
          <p:spPr>
            <a:xfrm>
              <a:off x="7085978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7" name="object 10187"/>
            <p:cNvSpPr/>
            <p:nvPr/>
          </p:nvSpPr>
          <p:spPr>
            <a:xfrm>
              <a:off x="7085217" y="4253878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09">
                  <a:moveTo>
                    <a:pt x="0" y="0"/>
                  </a:moveTo>
                  <a:lnTo>
                    <a:pt x="1774" y="0"/>
                  </a:lnTo>
                </a:path>
                <a:path w="3809">
                  <a:moveTo>
                    <a:pt x="1774" y="0"/>
                  </a:moveTo>
                  <a:lnTo>
                    <a:pt x="3548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8" name="object 10188"/>
            <p:cNvSpPr/>
            <p:nvPr/>
          </p:nvSpPr>
          <p:spPr>
            <a:xfrm>
              <a:off x="708825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9" name="object 10189"/>
            <p:cNvSpPr/>
            <p:nvPr/>
          </p:nvSpPr>
          <p:spPr>
            <a:xfrm>
              <a:off x="708838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0" name="object 10190"/>
            <p:cNvSpPr/>
            <p:nvPr/>
          </p:nvSpPr>
          <p:spPr>
            <a:xfrm>
              <a:off x="708851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1" name="object 10191"/>
            <p:cNvSpPr/>
            <p:nvPr/>
          </p:nvSpPr>
          <p:spPr>
            <a:xfrm>
              <a:off x="7088639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2" name="object 10192"/>
            <p:cNvSpPr/>
            <p:nvPr/>
          </p:nvSpPr>
          <p:spPr>
            <a:xfrm>
              <a:off x="7091047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3" name="object 10193"/>
            <p:cNvSpPr/>
            <p:nvPr/>
          </p:nvSpPr>
          <p:spPr>
            <a:xfrm>
              <a:off x="709130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4" name="object 10194"/>
            <p:cNvSpPr/>
            <p:nvPr/>
          </p:nvSpPr>
          <p:spPr>
            <a:xfrm>
              <a:off x="7091301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5" name="object 10195"/>
            <p:cNvSpPr/>
            <p:nvPr/>
          </p:nvSpPr>
          <p:spPr>
            <a:xfrm>
              <a:off x="7093708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6" name="object 10196"/>
            <p:cNvSpPr/>
            <p:nvPr/>
          </p:nvSpPr>
          <p:spPr>
            <a:xfrm>
              <a:off x="7093962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7" name="object 10197"/>
            <p:cNvSpPr/>
            <p:nvPr/>
          </p:nvSpPr>
          <p:spPr>
            <a:xfrm>
              <a:off x="7096243" y="425270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94"/>
                  </a:moveTo>
                  <a:lnTo>
                    <a:pt x="887" y="5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8" name="object 10198"/>
            <p:cNvSpPr/>
            <p:nvPr/>
          </p:nvSpPr>
          <p:spPr>
            <a:xfrm>
              <a:off x="7096623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9" name="object 10199"/>
            <p:cNvSpPr/>
            <p:nvPr/>
          </p:nvSpPr>
          <p:spPr>
            <a:xfrm>
              <a:off x="709763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0" name="object 10200"/>
            <p:cNvSpPr/>
            <p:nvPr/>
          </p:nvSpPr>
          <p:spPr>
            <a:xfrm>
              <a:off x="7098904" y="425305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7"/>
                  </a:moveTo>
                  <a:lnTo>
                    <a:pt x="887" y="41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1" name="object 10201"/>
            <p:cNvSpPr/>
            <p:nvPr/>
          </p:nvSpPr>
          <p:spPr>
            <a:xfrm>
              <a:off x="709915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2" name="object 10202"/>
            <p:cNvSpPr/>
            <p:nvPr/>
          </p:nvSpPr>
          <p:spPr>
            <a:xfrm>
              <a:off x="7099285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3" name="object 10203"/>
            <p:cNvSpPr/>
            <p:nvPr/>
          </p:nvSpPr>
          <p:spPr>
            <a:xfrm>
              <a:off x="710029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4" name="object 10204"/>
            <p:cNvSpPr/>
            <p:nvPr/>
          </p:nvSpPr>
          <p:spPr>
            <a:xfrm>
              <a:off x="7101566" y="42535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5" name="object 10205"/>
            <p:cNvSpPr/>
            <p:nvPr/>
          </p:nvSpPr>
          <p:spPr>
            <a:xfrm>
              <a:off x="7101692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6" name="object 10206"/>
            <p:cNvSpPr/>
            <p:nvPr/>
          </p:nvSpPr>
          <p:spPr>
            <a:xfrm>
              <a:off x="7104227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7" name="object 10207"/>
            <p:cNvSpPr/>
            <p:nvPr/>
          </p:nvSpPr>
          <p:spPr>
            <a:xfrm>
              <a:off x="7104480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8" name="object 10208"/>
            <p:cNvSpPr/>
            <p:nvPr/>
          </p:nvSpPr>
          <p:spPr>
            <a:xfrm>
              <a:off x="7106888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9" name="object 10209"/>
            <p:cNvSpPr/>
            <p:nvPr/>
          </p:nvSpPr>
          <p:spPr>
            <a:xfrm>
              <a:off x="710714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0" name="object 10210"/>
            <p:cNvSpPr/>
            <p:nvPr/>
          </p:nvSpPr>
          <p:spPr>
            <a:xfrm>
              <a:off x="7109423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1" name="object 10211"/>
            <p:cNvSpPr/>
            <p:nvPr/>
          </p:nvSpPr>
          <p:spPr>
            <a:xfrm>
              <a:off x="7109550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2" name="object 10212"/>
            <p:cNvSpPr/>
            <p:nvPr/>
          </p:nvSpPr>
          <p:spPr>
            <a:xfrm>
              <a:off x="710980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3" name="object 10213"/>
            <p:cNvSpPr/>
            <p:nvPr/>
          </p:nvSpPr>
          <p:spPr>
            <a:xfrm>
              <a:off x="7112211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4" name="object 10214"/>
            <p:cNvSpPr/>
            <p:nvPr/>
          </p:nvSpPr>
          <p:spPr>
            <a:xfrm>
              <a:off x="711233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5" name="object 10215"/>
            <p:cNvSpPr/>
            <p:nvPr/>
          </p:nvSpPr>
          <p:spPr>
            <a:xfrm>
              <a:off x="711335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6" name="object 10216"/>
            <p:cNvSpPr/>
            <p:nvPr/>
          </p:nvSpPr>
          <p:spPr>
            <a:xfrm>
              <a:off x="711474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7" name="object 10217"/>
            <p:cNvSpPr/>
            <p:nvPr/>
          </p:nvSpPr>
          <p:spPr>
            <a:xfrm>
              <a:off x="7114872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8" name="object 10218"/>
            <p:cNvSpPr/>
            <p:nvPr/>
          </p:nvSpPr>
          <p:spPr>
            <a:xfrm>
              <a:off x="711740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9" name="object 10219"/>
            <p:cNvSpPr/>
            <p:nvPr/>
          </p:nvSpPr>
          <p:spPr>
            <a:xfrm>
              <a:off x="7117533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0" name="object 10220"/>
            <p:cNvSpPr/>
            <p:nvPr/>
          </p:nvSpPr>
          <p:spPr>
            <a:xfrm>
              <a:off x="711778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1" name="object 10221"/>
            <p:cNvSpPr/>
            <p:nvPr/>
          </p:nvSpPr>
          <p:spPr>
            <a:xfrm>
              <a:off x="7118928" y="425387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26" y="0"/>
                  </a:moveTo>
                  <a:lnTo>
                    <a:pt x="1900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2" name="object 10222"/>
            <p:cNvSpPr/>
            <p:nvPr/>
          </p:nvSpPr>
          <p:spPr>
            <a:xfrm>
              <a:off x="7120195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3" name="object 10223"/>
            <p:cNvSpPr/>
            <p:nvPr/>
          </p:nvSpPr>
          <p:spPr>
            <a:xfrm>
              <a:off x="7122476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4" name="object 10224"/>
            <p:cNvSpPr/>
            <p:nvPr/>
          </p:nvSpPr>
          <p:spPr>
            <a:xfrm>
              <a:off x="712273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5" name="object 10225"/>
            <p:cNvSpPr/>
            <p:nvPr/>
          </p:nvSpPr>
          <p:spPr>
            <a:xfrm>
              <a:off x="7121969" y="4253846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281" y="0"/>
                  </a:moveTo>
                  <a:lnTo>
                    <a:pt x="4055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6" name="object 10226"/>
            <p:cNvSpPr/>
            <p:nvPr/>
          </p:nvSpPr>
          <p:spPr>
            <a:xfrm>
              <a:off x="712539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7" name="object 10227"/>
            <p:cNvSpPr/>
            <p:nvPr/>
          </p:nvSpPr>
          <p:spPr>
            <a:xfrm>
              <a:off x="7125517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8" name="object 10228"/>
            <p:cNvSpPr/>
            <p:nvPr/>
          </p:nvSpPr>
          <p:spPr>
            <a:xfrm>
              <a:off x="712564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9" name="object 10229"/>
            <p:cNvSpPr/>
            <p:nvPr/>
          </p:nvSpPr>
          <p:spPr>
            <a:xfrm>
              <a:off x="7127798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0" name="object 10230"/>
            <p:cNvSpPr/>
            <p:nvPr/>
          </p:nvSpPr>
          <p:spPr>
            <a:xfrm>
              <a:off x="7128052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1" name="object 10231"/>
            <p:cNvSpPr/>
            <p:nvPr/>
          </p:nvSpPr>
          <p:spPr>
            <a:xfrm>
              <a:off x="7130459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2" name="object 10232"/>
            <p:cNvSpPr/>
            <p:nvPr/>
          </p:nvSpPr>
          <p:spPr>
            <a:xfrm>
              <a:off x="7130713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3" name="object 10233"/>
            <p:cNvSpPr/>
            <p:nvPr/>
          </p:nvSpPr>
          <p:spPr>
            <a:xfrm>
              <a:off x="7130840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4" name="object 10234"/>
            <p:cNvSpPr/>
            <p:nvPr/>
          </p:nvSpPr>
          <p:spPr>
            <a:xfrm>
              <a:off x="7133121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5" name="object 10235"/>
            <p:cNvSpPr/>
            <p:nvPr/>
          </p:nvSpPr>
          <p:spPr>
            <a:xfrm>
              <a:off x="7133375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6" name="object 10236"/>
            <p:cNvSpPr/>
            <p:nvPr/>
          </p:nvSpPr>
          <p:spPr>
            <a:xfrm>
              <a:off x="7133501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7" name="object 10237"/>
            <p:cNvSpPr/>
            <p:nvPr/>
          </p:nvSpPr>
          <p:spPr>
            <a:xfrm>
              <a:off x="7135782" y="425291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7"/>
                  </a:moveTo>
                  <a:lnTo>
                    <a:pt x="887" y="48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8" name="object 10238"/>
            <p:cNvSpPr/>
            <p:nvPr/>
          </p:nvSpPr>
          <p:spPr>
            <a:xfrm>
              <a:off x="7136036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9" name="object 10239"/>
            <p:cNvSpPr/>
            <p:nvPr/>
          </p:nvSpPr>
          <p:spPr>
            <a:xfrm>
              <a:off x="7136162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40" name="object 10240"/>
            <p:cNvSpPr/>
            <p:nvPr/>
          </p:nvSpPr>
          <p:spPr>
            <a:xfrm>
              <a:off x="7138443" y="42533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41" name="object 10241"/>
            <p:cNvSpPr/>
            <p:nvPr/>
          </p:nvSpPr>
          <p:spPr>
            <a:xfrm>
              <a:off x="7138697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42" name="object 10242"/>
            <p:cNvSpPr/>
            <p:nvPr/>
          </p:nvSpPr>
          <p:spPr>
            <a:xfrm>
              <a:off x="7140978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43" name="object 10243"/>
            <p:cNvSpPr/>
            <p:nvPr/>
          </p:nvSpPr>
          <p:spPr>
            <a:xfrm>
              <a:off x="7141105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44" name="object 10244"/>
            <p:cNvSpPr/>
            <p:nvPr/>
          </p:nvSpPr>
          <p:spPr>
            <a:xfrm>
              <a:off x="7141359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45" name="object 10245"/>
            <p:cNvSpPr/>
            <p:nvPr/>
          </p:nvSpPr>
          <p:spPr>
            <a:xfrm>
              <a:off x="714351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46" name="object 10246"/>
            <p:cNvSpPr/>
            <p:nvPr/>
          </p:nvSpPr>
          <p:spPr>
            <a:xfrm>
              <a:off x="7143639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47" name="object 10247"/>
            <p:cNvSpPr/>
            <p:nvPr/>
          </p:nvSpPr>
          <p:spPr>
            <a:xfrm>
              <a:off x="7144020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48" name="object 10248"/>
            <p:cNvSpPr/>
            <p:nvPr/>
          </p:nvSpPr>
          <p:spPr>
            <a:xfrm>
              <a:off x="714414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49" name="object 10249"/>
            <p:cNvSpPr/>
            <p:nvPr/>
          </p:nvSpPr>
          <p:spPr>
            <a:xfrm>
              <a:off x="7146301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50" name="object 10250"/>
            <p:cNvSpPr/>
            <p:nvPr/>
          </p:nvSpPr>
          <p:spPr>
            <a:xfrm>
              <a:off x="714668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51" name="object 10251"/>
            <p:cNvSpPr/>
            <p:nvPr/>
          </p:nvSpPr>
          <p:spPr>
            <a:xfrm>
              <a:off x="7148835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52" name="object 10252"/>
            <p:cNvSpPr/>
            <p:nvPr/>
          </p:nvSpPr>
          <p:spPr>
            <a:xfrm>
              <a:off x="714908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53" name="object 10253"/>
            <p:cNvSpPr/>
            <p:nvPr/>
          </p:nvSpPr>
          <p:spPr>
            <a:xfrm>
              <a:off x="7149342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54" name="object 10254"/>
            <p:cNvSpPr/>
            <p:nvPr/>
          </p:nvSpPr>
          <p:spPr>
            <a:xfrm>
              <a:off x="715022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55" name="object 10255"/>
            <p:cNvSpPr/>
            <p:nvPr/>
          </p:nvSpPr>
          <p:spPr>
            <a:xfrm>
              <a:off x="7151497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56" name="object 10256"/>
            <p:cNvSpPr/>
            <p:nvPr/>
          </p:nvSpPr>
          <p:spPr>
            <a:xfrm>
              <a:off x="7151750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57" name="object 10257"/>
            <p:cNvSpPr/>
            <p:nvPr/>
          </p:nvSpPr>
          <p:spPr>
            <a:xfrm>
              <a:off x="7151877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58" name="object 10258"/>
            <p:cNvSpPr/>
            <p:nvPr/>
          </p:nvSpPr>
          <p:spPr>
            <a:xfrm>
              <a:off x="715403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59" name="object 10259"/>
            <p:cNvSpPr/>
            <p:nvPr/>
          </p:nvSpPr>
          <p:spPr>
            <a:xfrm>
              <a:off x="7154158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60" name="object 10260"/>
            <p:cNvSpPr/>
            <p:nvPr/>
          </p:nvSpPr>
          <p:spPr>
            <a:xfrm>
              <a:off x="7154411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61" name="object 10261"/>
            <p:cNvSpPr/>
            <p:nvPr/>
          </p:nvSpPr>
          <p:spPr>
            <a:xfrm>
              <a:off x="7154539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62" name="object 10262"/>
            <p:cNvSpPr/>
            <p:nvPr/>
          </p:nvSpPr>
          <p:spPr>
            <a:xfrm>
              <a:off x="715681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63" name="object 10263"/>
            <p:cNvSpPr/>
            <p:nvPr/>
          </p:nvSpPr>
          <p:spPr>
            <a:xfrm>
              <a:off x="715694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64" name="object 10264"/>
            <p:cNvSpPr/>
            <p:nvPr/>
          </p:nvSpPr>
          <p:spPr>
            <a:xfrm>
              <a:off x="7157072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65" name="object 10265"/>
            <p:cNvSpPr/>
            <p:nvPr/>
          </p:nvSpPr>
          <p:spPr>
            <a:xfrm>
              <a:off x="7157200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66" name="object 10266"/>
            <p:cNvSpPr/>
            <p:nvPr/>
          </p:nvSpPr>
          <p:spPr>
            <a:xfrm>
              <a:off x="715948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67" name="object 10267"/>
            <p:cNvSpPr/>
            <p:nvPr/>
          </p:nvSpPr>
          <p:spPr>
            <a:xfrm>
              <a:off x="7159734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68" name="object 10268"/>
            <p:cNvSpPr/>
            <p:nvPr/>
          </p:nvSpPr>
          <p:spPr>
            <a:xfrm>
              <a:off x="716201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69" name="object 10269"/>
            <p:cNvSpPr/>
            <p:nvPr/>
          </p:nvSpPr>
          <p:spPr>
            <a:xfrm>
              <a:off x="7162268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0" name="object 10270"/>
            <p:cNvSpPr/>
            <p:nvPr/>
          </p:nvSpPr>
          <p:spPr>
            <a:xfrm>
              <a:off x="716467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1" name="object 10271"/>
            <p:cNvSpPr/>
            <p:nvPr/>
          </p:nvSpPr>
          <p:spPr>
            <a:xfrm>
              <a:off x="7164803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2" name="object 10272"/>
            <p:cNvSpPr/>
            <p:nvPr/>
          </p:nvSpPr>
          <p:spPr>
            <a:xfrm>
              <a:off x="716493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3" name="object 10273"/>
            <p:cNvSpPr/>
            <p:nvPr/>
          </p:nvSpPr>
          <p:spPr>
            <a:xfrm>
              <a:off x="716632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4" name="object 10274"/>
            <p:cNvSpPr/>
            <p:nvPr/>
          </p:nvSpPr>
          <p:spPr>
            <a:xfrm>
              <a:off x="716721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5" name="object 10275"/>
            <p:cNvSpPr/>
            <p:nvPr/>
          </p:nvSpPr>
          <p:spPr>
            <a:xfrm>
              <a:off x="7167464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6" name="object 10276"/>
            <p:cNvSpPr/>
            <p:nvPr/>
          </p:nvSpPr>
          <p:spPr>
            <a:xfrm>
              <a:off x="7167718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7" name="object 10277"/>
            <p:cNvSpPr/>
            <p:nvPr/>
          </p:nvSpPr>
          <p:spPr>
            <a:xfrm>
              <a:off x="716999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8" name="object 10278"/>
            <p:cNvSpPr/>
            <p:nvPr/>
          </p:nvSpPr>
          <p:spPr>
            <a:xfrm>
              <a:off x="7170126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9" name="object 10279"/>
            <p:cNvSpPr/>
            <p:nvPr/>
          </p:nvSpPr>
          <p:spPr>
            <a:xfrm>
              <a:off x="7170252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0" name="object 10280"/>
            <p:cNvSpPr/>
            <p:nvPr/>
          </p:nvSpPr>
          <p:spPr>
            <a:xfrm>
              <a:off x="7172534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1" name="object 10281"/>
            <p:cNvSpPr/>
            <p:nvPr/>
          </p:nvSpPr>
          <p:spPr>
            <a:xfrm>
              <a:off x="7172661" y="42536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2" name="object 10282"/>
            <p:cNvSpPr/>
            <p:nvPr/>
          </p:nvSpPr>
          <p:spPr>
            <a:xfrm>
              <a:off x="7172914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3" name="object 10283"/>
            <p:cNvSpPr/>
            <p:nvPr/>
          </p:nvSpPr>
          <p:spPr>
            <a:xfrm>
              <a:off x="7175195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4" name="object 10284"/>
            <p:cNvSpPr/>
            <p:nvPr/>
          </p:nvSpPr>
          <p:spPr>
            <a:xfrm>
              <a:off x="7175322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5" name="object 10285"/>
            <p:cNvSpPr/>
            <p:nvPr/>
          </p:nvSpPr>
          <p:spPr>
            <a:xfrm>
              <a:off x="7175575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6" name="object 10286"/>
            <p:cNvSpPr/>
            <p:nvPr/>
          </p:nvSpPr>
          <p:spPr>
            <a:xfrm>
              <a:off x="7177856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7" name="object 10287"/>
            <p:cNvSpPr/>
            <p:nvPr/>
          </p:nvSpPr>
          <p:spPr>
            <a:xfrm>
              <a:off x="7178236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8" name="object 10288"/>
            <p:cNvSpPr/>
            <p:nvPr/>
          </p:nvSpPr>
          <p:spPr>
            <a:xfrm>
              <a:off x="717836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9" name="object 10289"/>
            <p:cNvSpPr/>
            <p:nvPr/>
          </p:nvSpPr>
          <p:spPr>
            <a:xfrm>
              <a:off x="7180518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0" name="object 10290"/>
            <p:cNvSpPr/>
            <p:nvPr/>
          </p:nvSpPr>
          <p:spPr>
            <a:xfrm>
              <a:off x="718064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1" name="object 10291"/>
            <p:cNvSpPr/>
            <p:nvPr/>
          </p:nvSpPr>
          <p:spPr>
            <a:xfrm>
              <a:off x="7180771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2" name="object 10292"/>
            <p:cNvSpPr/>
            <p:nvPr/>
          </p:nvSpPr>
          <p:spPr>
            <a:xfrm>
              <a:off x="7183179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3" name="object 10293"/>
            <p:cNvSpPr/>
            <p:nvPr/>
          </p:nvSpPr>
          <p:spPr>
            <a:xfrm>
              <a:off x="718343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4" name="object 10294"/>
            <p:cNvSpPr/>
            <p:nvPr/>
          </p:nvSpPr>
          <p:spPr>
            <a:xfrm>
              <a:off x="7183559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5" name="object 10295"/>
            <p:cNvSpPr/>
            <p:nvPr/>
          </p:nvSpPr>
          <p:spPr>
            <a:xfrm>
              <a:off x="7185713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6" name="object 10296"/>
            <p:cNvSpPr/>
            <p:nvPr/>
          </p:nvSpPr>
          <p:spPr>
            <a:xfrm>
              <a:off x="718596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7" name="object 10297"/>
            <p:cNvSpPr/>
            <p:nvPr/>
          </p:nvSpPr>
          <p:spPr>
            <a:xfrm>
              <a:off x="7186094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8" name="object 10298"/>
            <p:cNvSpPr/>
            <p:nvPr/>
          </p:nvSpPr>
          <p:spPr>
            <a:xfrm>
              <a:off x="718824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9" name="object 10299"/>
            <p:cNvSpPr/>
            <p:nvPr/>
          </p:nvSpPr>
          <p:spPr>
            <a:xfrm>
              <a:off x="7188502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0" name="object 10300"/>
            <p:cNvSpPr/>
            <p:nvPr/>
          </p:nvSpPr>
          <p:spPr>
            <a:xfrm>
              <a:off x="718862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1" name="object 10301"/>
            <p:cNvSpPr/>
            <p:nvPr/>
          </p:nvSpPr>
          <p:spPr>
            <a:xfrm>
              <a:off x="7188755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2" name="object 10302"/>
            <p:cNvSpPr/>
            <p:nvPr/>
          </p:nvSpPr>
          <p:spPr>
            <a:xfrm>
              <a:off x="7191036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3" name="object 10303"/>
            <p:cNvSpPr/>
            <p:nvPr/>
          </p:nvSpPr>
          <p:spPr>
            <a:xfrm>
              <a:off x="719129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4" name="object 10304"/>
            <p:cNvSpPr/>
            <p:nvPr/>
          </p:nvSpPr>
          <p:spPr>
            <a:xfrm>
              <a:off x="7191416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5" name="object 10305"/>
            <p:cNvSpPr/>
            <p:nvPr/>
          </p:nvSpPr>
          <p:spPr>
            <a:xfrm>
              <a:off x="7193697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6" name="object 10306"/>
            <p:cNvSpPr/>
            <p:nvPr/>
          </p:nvSpPr>
          <p:spPr>
            <a:xfrm>
              <a:off x="7193951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7" name="object 10307"/>
            <p:cNvSpPr/>
            <p:nvPr/>
          </p:nvSpPr>
          <p:spPr>
            <a:xfrm>
              <a:off x="7194077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8" name="object 10308"/>
            <p:cNvSpPr/>
            <p:nvPr/>
          </p:nvSpPr>
          <p:spPr>
            <a:xfrm>
              <a:off x="719623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9" name="object 10309"/>
            <p:cNvSpPr/>
            <p:nvPr/>
          </p:nvSpPr>
          <p:spPr>
            <a:xfrm>
              <a:off x="719648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0" name="object 10310"/>
            <p:cNvSpPr/>
            <p:nvPr/>
          </p:nvSpPr>
          <p:spPr>
            <a:xfrm>
              <a:off x="7196739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1" name="object 10311"/>
            <p:cNvSpPr/>
            <p:nvPr/>
          </p:nvSpPr>
          <p:spPr>
            <a:xfrm>
              <a:off x="7198893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2" name="object 10312"/>
            <p:cNvSpPr/>
            <p:nvPr/>
          </p:nvSpPr>
          <p:spPr>
            <a:xfrm>
              <a:off x="7198260" y="4253852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3" name="object 10313"/>
            <p:cNvSpPr/>
            <p:nvPr/>
          </p:nvSpPr>
          <p:spPr>
            <a:xfrm>
              <a:off x="720168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4" name="object 10314"/>
            <p:cNvSpPr/>
            <p:nvPr/>
          </p:nvSpPr>
          <p:spPr>
            <a:xfrm>
              <a:off x="7201808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5" name="object 10315"/>
            <p:cNvSpPr/>
            <p:nvPr/>
          </p:nvSpPr>
          <p:spPr>
            <a:xfrm>
              <a:off x="7201174" y="4253871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09">
                  <a:moveTo>
                    <a:pt x="0" y="0"/>
                  </a:moveTo>
                  <a:lnTo>
                    <a:pt x="1774" y="0"/>
                  </a:lnTo>
                </a:path>
                <a:path w="3809">
                  <a:moveTo>
                    <a:pt x="2027" y="0"/>
                  </a:moveTo>
                  <a:lnTo>
                    <a:pt x="3801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6" name="object 10316"/>
            <p:cNvSpPr/>
            <p:nvPr/>
          </p:nvSpPr>
          <p:spPr>
            <a:xfrm>
              <a:off x="7204216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7" name="object 10317"/>
            <p:cNvSpPr/>
            <p:nvPr/>
          </p:nvSpPr>
          <p:spPr>
            <a:xfrm>
              <a:off x="7204470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8" name="object 10318"/>
            <p:cNvSpPr/>
            <p:nvPr/>
          </p:nvSpPr>
          <p:spPr>
            <a:xfrm>
              <a:off x="720675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9" name="object 10319"/>
            <p:cNvSpPr/>
            <p:nvPr/>
          </p:nvSpPr>
          <p:spPr>
            <a:xfrm>
              <a:off x="7206877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0" name="object 10320"/>
            <p:cNvSpPr/>
            <p:nvPr/>
          </p:nvSpPr>
          <p:spPr>
            <a:xfrm>
              <a:off x="7207131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1" name="object 10321"/>
            <p:cNvSpPr/>
            <p:nvPr/>
          </p:nvSpPr>
          <p:spPr>
            <a:xfrm>
              <a:off x="720941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2" name="object 10322"/>
            <p:cNvSpPr/>
            <p:nvPr/>
          </p:nvSpPr>
          <p:spPr>
            <a:xfrm>
              <a:off x="7209538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3" name="object 10323"/>
            <p:cNvSpPr/>
            <p:nvPr/>
          </p:nvSpPr>
          <p:spPr>
            <a:xfrm>
              <a:off x="7209792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4" name="object 10324"/>
            <p:cNvSpPr/>
            <p:nvPr/>
          </p:nvSpPr>
          <p:spPr>
            <a:xfrm>
              <a:off x="721207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5" name="object 10325"/>
            <p:cNvSpPr/>
            <p:nvPr/>
          </p:nvSpPr>
          <p:spPr>
            <a:xfrm>
              <a:off x="7212199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6" name="object 10326"/>
            <p:cNvSpPr/>
            <p:nvPr/>
          </p:nvSpPr>
          <p:spPr>
            <a:xfrm>
              <a:off x="7212453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7" name="object 10327"/>
            <p:cNvSpPr/>
            <p:nvPr/>
          </p:nvSpPr>
          <p:spPr>
            <a:xfrm>
              <a:off x="7213594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8" name="object 10328"/>
            <p:cNvSpPr/>
            <p:nvPr/>
          </p:nvSpPr>
          <p:spPr>
            <a:xfrm>
              <a:off x="7214734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9" name="object 10329"/>
            <p:cNvSpPr/>
            <p:nvPr/>
          </p:nvSpPr>
          <p:spPr>
            <a:xfrm>
              <a:off x="7215115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0" name="object 10330"/>
            <p:cNvSpPr/>
            <p:nvPr/>
          </p:nvSpPr>
          <p:spPr>
            <a:xfrm>
              <a:off x="7215115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1" name="object 10331"/>
            <p:cNvSpPr/>
            <p:nvPr/>
          </p:nvSpPr>
          <p:spPr>
            <a:xfrm>
              <a:off x="721739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2" name="object 10332"/>
            <p:cNvSpPr/>
            <p:nvPr/>
          </p:nvSpPr>
          <p:spPr>
            <a:xfrm>
              <a:off x="721752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3" name="object 10333"/>
            <p:cNvSpPr/>
            <p:nvPr/>
          </p:nvSpPr>
          <p:spPr>
            <a:xfrm>
              <a:off x="7217776" y="42536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4" name="object 10334"/>
            <p:cNvSpPr/>
            <p:nvPr/>
          </p:nvSpPr>
          <p:spPr>
            <a:xfrm>
              <a:off x="721891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5" name="object 10335"/>
            <p:cNvSpPr/>
            <p:nvPr/>
          </p:nvSpPr>
          <p:spPr>
            <a:xfrm>
              <a:off x="7219930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6" name="object 10336"/>
            <p:cNvSpPr/>
            <p:nvPr/>
          </p:nvSpPr>
          <p:spPr>
            <a:xfrm>
              <a:off x="7220437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7" name="object 10337"/>
            <p:cNvSpPr/>
            <p:nvPr/>
          </p:nvSpPr>
          <p:spPr>
            <a:xfrm>
              <a:off x="722246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8" name="object 10338"/>
            <p:cNvSpPr/>
            <p:nvPr/>
          </p:nvSpPr>
          <p:spPr>
            <a:xfrm>
              <a:off x="7222592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9" name="object 10339"/>
            <p:cNvSpPr/>
            <p:nvPr/>
          </p:nvSpPr>
          <p:spPr>
            <a:xfrm>
              <a:off x="722284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0" name="object 10340"/>
            <p:cNvSpPr/>
            <p:nvPr/>
          </p:nvSpPr>
          <p:spPr>
            <a:xfrm>
              <a:off x="7223099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1" name="object 10341"/>
            <p:cNvSpPr/>
            <p:nvPr/>
          </p:nvSpPr>
          <p:spPr>
            <a:xfrm>
              <a:off x="7225253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2" name="object 10342"/>
            <p:cNvSpPr/>
            <p:nvPr/>
          </p:nvSpPr>
          <p:spPr>
            <a:xfrm>
              <a:off x="722550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3" name="object 10343"/>
            <p:cNvSpPr/>
            <p:nvPr/>
          </p:nvSpPr>
          <p:spPr>
            <a:xfrm>
              <a:off x="7225633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4" name="object 10344"/>
            <p:cNvSpPr/>
            <p:nvPr/>
          </p:nvSpPr>
          <p:spPr>
            <a:xfrm>
              <a:off x="722766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5" name="object 10345"/>
            <p:cNvSpPr/>
            <p:nvPr/>
          </p:nvSpPr>
          <p:spPr>
            <a:xfrm>
              <a:off x="7227914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6" name="object 10346"/>
            <p:cNvSpPr/>
            <p:nvPr/>
          </p:nvSpPr>
          <p:spPr>
            <a:xfrm>
              <a:off x="7227281" y="425385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7" name="object 10347"/>
            <p:cNvSpPr/>
            <p:nvPr/>
          </p:nvSpPr>
          <p:spPr>
            <a:xfrm>
              <a:off x="723044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8" name="object 10348"/>
            <p:cNvSpPr/>
            <p:nvPr/>
          </p:nvSpPr>
          <p:spPr>
            <a:xfrm>
              <a:off x="7230575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9" name="object 10349"/>
            <p:cNvSpPr/>
            <p:nvPr/>
          </p:nvSpPr>
          <p:spPr>
            <a:xfrm>
              <a:off x="7230828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0" name="object 10350"/>
            <p:cNvSpPr/>
            <p:nvPr/>
          </p:nvSpPr>
          <p:spPr>
            <a:xfrm>
              <a:off x="7230069" y="4253871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09">
                  <a:moveTo>
                    <a:pt x="0" y="0"/>
                  </a:moveTo>
                  <a:lnTo>
                    <a:pt x="1774" y="0"/>
                  </a:lnTo>
                </a:path>
                <a:path w="3809">
                  <a:moveTo>
                    <a:pt x="1647" y="0"/>
                  </a:moveTo>
                  <a:lnTo>
                    <a:pt x="3421" y="0"/>
                  </a:lnTo>
                </a:path>
                <a:path w="3809">
                  <a:moveTo>
                    <a:pt x="2027" y="0"/>
                  </a:moveTo>
                  <a:lnTo>
                    <a:pt x="3801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1" name="object 10351"/>
            <p:cNvSpPr/>
            <p:nvPr/>
          </p:nvSpPr>
          <p:spPr>
            <a:xfrm>
              <a:off x="723323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2" name="object 10352"/>
            <p:cNvSpPr/>
            <p:nvPr/>
          </p:nvSpPr>
          <p:spPr>
            <a:xfrm>
              <a:off x="7232603" y="4253865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154" y="0"/>
                  </a:moveTo>
                  <a:lnTo>
                    <a:pt x="3928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3" name="object 10353"/>
            <p:cNvSpPr/>
            <p:nvPr/>
          </p:nvSpPr>
          <p:spPr>
            <a:xfrm>
              <a:off x="723577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4" name="object 10354"/>
            <p:cNvSpPr/>
            <p:nvPr/>
          </p:nvSpPr>
          <p:spPr>
            <a:xfrm>
              <a:off x="723589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5" name="object 10355"/>
            <p:cNvSpPr/>
            <p:nvPr/>
          </p:nvSpPr>
          <p:spPr>
            <a:xfrm>
              <a:off x="7236151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6" name="object 10356"/>
            <p:cNvSpPr/>
            <p:nvPr/>
          </p:nvSpPr>
          <p:spPr>
            <a:xfrm>
              <a:off x="7237419" y="425387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7" name="object 10357"/>
            <p:cNvSpPr/>
            <p:nvPr/>
          </p:nvSpPr>
          <p:spPr>
            <a:xfrm>
              <a:off x="723868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8" name="object 10358"/>
            <p:cNvSpPr/>
            <p:nvPr/>
          </p:nvSpPr>
          <p:spPr>
            <a:xfrm>
              <a:off x="7237926" y="4253871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027" y="0"/>
                  </a:moveTo>
                  <a:lnTo>
                    <a:pt x="3801" y="0"/>
                  </a:lnTo>
                </a:path>
                <a:path w="4445">
                  <a:moveTo>
                    <a:pt x="2281" y="0"/>
                  </a:moveTo>
                  <a:lnTo>
                    <a:pt x="4055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9" name="object 10359"/>
            <p:cNvSpPr/>
            <p:nvPr/>
          </p:nvSpPr>
          <p:spPr>
            <a:xfrm>
              <a:off x="7241347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0" name="object 10360"/>
            <p:cNvSpPr/>
            <p:nvPr/>
          </p:nvSpPr>
          <p:spPr>
            <a:xfrm>
              <a:off x="724172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1" name="object 10361"/>
            <p:cNvSpPr/>
            <p:nvPr/>
          </p:nvSpPr>
          <p:spPr>
            <a:xfrm>
              <a:off x="7243375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2" name="object 10362"/>
            <p:cNvSpPr/>
            <p:nvPr/>
          </p:nvSpPr>
          <p:spPr>
            <a:xfrm>
              <a:off x="724350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3" name="object 10363"/>
            <p:cNvSpPr/>
            <p:nvPr/>
          </p:nvSpPr>
          <p:spPr>
            <a:xfrm>
              <a:off x="7243755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4" name="object 10364"/>
            <p:cNvSpPr/>
            <p:nvPr/>
          </p:nvSpPr>
          <p:spPr>
            <a:xfrm>
              <a:off x="7243882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5" name="object 10365"/>
            <p:cNvSpPr/>
            <p:nvPr/>
          </p:nvSpPr>
          <p:spPr>
            <a:xfrm>
              <a:off x="7244135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6" name="object 10366"/>
            <p:cNvSpPr/>
            <p:nvPr/>
          </p:nvSpPr>
          <p:spPr>
            <a:xfrm>
              <a:off x="7246163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7" name="object 10367"/>
            <p:cNvSpPr/>
            <p:nvPr/>
          </p:nvSpPr>
          <p:spPr>
            <a:xfrm>
              <a:off x="7246417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8" name="object 10368"/>
            <p:cNvSpPr/>
            <p:nvPr/>
          </p:nvSpPr>
          <p:spPr>
            <a:xfrm>
              <a:off x="7246543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9" name="object 10369"/>
            <p:cNvSpPr/>
            <p:nvPr/>
          </p:nvSpPr>
          <p:spPr>
            <a:xfrm>
              <a:off x="724679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0" name="object 10370"/>
            <p:cNvSpPr/>
            <p:nvPr/>
          </p:nvSpPr>
          <p:spPr>
            <a:xfrm>
              <a:off x="724743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1" name="object 10371"/>
            <p:cNvSpPr/>
            <p:nvPr/>
          </p:nvSpPr>
          <p:spPr>
            <a:xfrm>
              <a:off x="7247937" y="425387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2" name="object 10372"/>
            <p:cNvSpPr/>
            <p:nvPr/>
          </p:nvSpPr>
          <p:spPr>
            <a:xfrm>
              <a:off x="7249205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3" name="object 10373"/>
            <p:cNvSpPr/>
            <p:nvPr/>
          </p:nvSpPr>
          <p:spPr>
            <a:xfrm>
              <a:off x="725148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4" name="object 10374"/>
            <p:cNvSpPr/>
            <p:nvPr/>
          </p:nvSpPr>
          <p:spPr>
            <a:xfrm>
              <a:off x="7251739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5" name="object 10375"/>
            <p:cNvSpPr/>
            <p:nvPr/>
          </p:nvSpPr>
          <p:spPr>
            <a:xfrm>
              <a:off x="7251866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6" name="object 10376"/>
            <p:cNvSpPr/>
            <p:nvPr/>
          </p:nvSpPr>
          <p:spPr>
            <a:xfrm>
              <a:off x="7254147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7" name="object 10377"/>
            <p:cNvSpPr/>
            <p:nvPr/>
          </p:nvSpPr>
          <p:spPr>
            <a:xfrm>
              <a:off x="725427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8" name="object 10378"/>
            <p:cNvSpPr/>
            <p:nvPr/>
          </p:nvSpPr>
          <p:spPr>
            <a:xfrm>
              <a:off x="7254527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9" name="object 10379"/>
            <p:cNvSpPr/>
            <p:nvPr/>
          </p:nvSpPr>
          <p:spPr>
            <a:xfrm>
              <a:off x="7256808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0" name="object 10380"/>
            <p:cNvSpPr/>
            <p:nvPr/>
          </p:nvSpPr>
          <p:spPr>
            <a:xfrm>
              <a:off x="7256935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1" name="object 10381"/>
            <p:cNvSpPr/>
            <p:nvPr/>
          </p:nvSpPr>
          <p:spPr>
            <a:xfrm>
              <a:off x="7257188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2" name="object 10382"/>
            <p:cNvSpPr/>
            <p:nvPr/>
          </p:nvSpPr>
          <p:spPr>
            <a:xfrm>
              <a:off x="725731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3" name="object 10383"/>
            <p:cNvSpPr/>
            <p:nvPr/>
          </p:nvSpPr>
          <p:spPr>
            <a:xfrm>
              <a:off x="7258583" y="425387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4" name="object 10384"/>
            <p:cNvSpPr/>
            <p:nvPr/>
          </p:nvSpPr>
          <p:spPr>
            <a:xfrm>
              <a:off x="7259850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5" name="object 10385"/>
            <p:cNvSpPr/>
            <p:nvPr/>
          </p:nvSpPr>
          <p:spPr>
            <a:xfrm>
              <a:off x="7262131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6" name="object 10386"/>
            <p:cNvSpPr/>
            <p:nvPr/>
          </p:nvSpPr>
          <p:spPr>
            <a:xfrm>
              <a:off x="7262384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7" name="object 10387"/>
            <p:cNvSpPr/>
            <p:nvPr/>
          </p:nvSpPr>
          <p:spPr>
            <a:xfrm>
              <a:off x="7264792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8" name="object 10388"/>
            <p:cNvSpPr/>
            <p:nvPr/>
          </p:nvSpPr>
          <p:spPr>
            <a:xfrm>
              <a:off x="726491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9" name="object 10389"/>
            <p:cNvSpPr/>
            <p:nvPr/>
          </p:nvSpPr>
          <p:spPr>
            <a:xfrm>
              <a:off x="7265172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0" name="object 10390"/>
            <p:cNvSpPr/>
            <p:nvPr/>
          </p:nvSpPr>
          <p:spPr>
            <a:xfrm>
              <a:off x="7267453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1" name="object 10391"/>
            <p:cNvSpPr/>
            <p:nvPr/>
          </p:nvSpPr>
          <p:spPr>
            <a:xfrm>
              <a:off x="7267580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2" name="object 10392"/>
            <p:cNvSpPr/>
            <p:nvPr/>
          </p:nvSpPr>
          <p:spPr>
            <a:xfrm>
              <a:off x="726783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3" name="object 10393"/>
            <p:cNvSpPr/>
            <p:nvPr/>
          </p:nvSpPr>
          <p:spPr>
            <a:xfrm>
              <a:off x="7270114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4" name="object 10394"/>
            <p:cNvSpPr/>
            <p:nvPr/>
          </p:nvSpPr>
          <p:spPr>
            <a:xfrm>
              <a:off x="7270242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5" name="object 10395"/>
            <p:cNvSpPr/>
            <p:nvPr/>
          </p:nvSpPr>
          <p:spPr>
            <a:xfrm>
              <a:off x="7270368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6" name="object 10396"/>
            <p:cNvSpPr/>
            <p:nvPr/>
          </p:nvSpPr>
          <p:spPr>
            <a:xfrm>
              <a:off x="727264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7" name="object 10397"/>
            <p:cNvSpPr/>
            <p:nvPr/>
          </p:nvSpPr>
          <p:spPr>
            <a:xfrm>
              <a:off x="7272776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8" name="object 10398"/>
            <p:cNvSpPr/>
            <p:nvPr/>
          </p:nvSpPr>
          <p:spPr>
            <a:xfrm>
              <a:off x="7272903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9" name="object 10399"/>
            <p:cNvSpPr/>
            <p:nvPr/>
          </p:nvSpPr>
          <p:spPr>
            <a:xfrm>
              <a:off x="727303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0" name="object 10400"/>
            <p:cNvSpPr/>
            <p:nvPr/>
          </p:nvSpPr>
          <p:spPr>
            <a:xfrm>
              <a:off x="727328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1" name="object 10401"/>
            <p:cNvSpPr/>
            <p:nvPr/>
          </p:nvSpPr>
          <p:spPr>
            <a:xfrm>
              <a:off x="727391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2" name="object 10402"/>
            <p:cNvSpPr/>
            <p:nvPr/>
          </p:nvSpPr>
          <p:spPr>
            <a:xfrm>
              <a:off x="727531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3" name="object 10403"/>
            <p:cNvSpPr/>
            <p:nvPr/>
          </p:nvSpPr>
          <p:spPr>
            <a:xfrm>
              <a:off x="7275310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4" name="object 10404"/>
            <p:cNvSpPr/>
            <p:nvPr/>
          </p:nvSpPr>
          <p:spPr>
            <a:xfrm>
              <a:off x="7274677" y="425387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5" name="object 10405"/>
            <p:cNvSpPr/>
            <p:nvPr/>
          </p:nvSpPr>
          <p:spPr>
            <a:xfrm>
              <a:off x="727784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6" name="object 10406"/>
            <p:cNvSpPr/>
            <p:nvPr/>
          </p:nvSpPr>
          <p:spPr>
            <a:xfrm>
              <a:off x="7277972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7" name="object 10407"/>
            <p:cNvSpPr/>
            <p:nvPr/>
          </p:nvSpPr>
          <p:spPr>
            <a:xfrm>
              <a:off x="7278226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8" name="object 10408"/>
            <p:cNvSpPr/>
            <p:nvPr/>
          </p:nvSpPr>
          <p:spPr>
            <a:xfrm>
              <a:off x="727847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9" name="object 10409"/>
            <p:cNvSpPr/>
            <p:nvPr/>
          </p:nvSpPr>
          <p:spPr>
            <a:xfrm>
              <a:off x="7280000" y="4051055"/>
              <a:ext cx="0" cy="203200"/>
            </a:xfrm>
            <a:custGeom>
              <a:avLst/>
              <a:gdLst/>
              <a:ahLst/>
              <a:cxnLst/>
              <a:rect l="l" t="t" r="r" b="b"/>
              <a:pathLst>
                <a:path h="203200">
                  <a:moveTo>
                    <a:pt x="0" y="20283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0" name="object 10410"/>
            <p:cNvSpPr/>
            <p:nvPr/>
          </p:nvSpPr>
          <p:spPr>
            <a:xfrm>
              <a:off x="728240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1" name="object 10411"/>
            <p:cNvSpPr/>
            <p:nvPr/>
          </p:nvSpPr>
          <p:spPr>
            <a:xfrm>
              <a:off x="7282661" y="4214660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3923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2" name="object 10412"/>
            <p:cNvSpPr/>
            <p:nvPr/>
          </p:nvSpPr>
          <p:spPr>
            <a:xfrm>
              <a:off x="7285322" y="4247928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596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3" name="object 10413"/>
            <p:cNvSpPr/>
            <p:nvPr/>
          </p:nvSpPr>
          <p:spPr>
            <a:xfrm>
              <a:off x="7285703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4" name="object 10414"/>
            <p:cNvSpPr/>
            <p:nvPr/>
          </p:nvSpPr>
          <p:spPr>
            <a:xfrm>
              <a:off x="7285956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5" name="object 10415"/>
            <p:cNvSpPr/>
            <p:nvPr/>
          </p:nvSpPr>
          <p:spPr>
            <a:xfrm>
              <a:off x="728621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6" name="object 10416"/>
            <p:cNvSpPr/>
            <p:nvPr/>
          </p:nvSpPr>
          <p:spPr>
            <a:xfrm>
              <a:off x="728697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7" name="object 10417"/>
            <p:cNvSpPr/>
            <p:nvPr/>
          </p:nvSpPr>
          <p:spPr>
            <a:xfrm>
              <a:off x="728722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8" name="object 10418"/>
            <p:cNvSpPr/>
            <p:nvPr/>
          </p:nvSpPr>
          <p:spPr>
            <a:xfrm>
              <a:off x="7287983" y="425320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1"/>
                  </a:moveTo>
                  <a:lnTo>
                    <a:pt x="887" y="34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9" name="object 10419"/>
            <p:cNvSpPr/>
            <p:nvPr/>
          </p:nvSpPr>
          <p:spPr>
            <a:xfrm>
              <a:off x="728823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0" name="object 10420"/>
            <p:cNvSpPr/>
            <p:nvPr/>
          </p:nvSpPr>
          <p:spPr>
            <a:xfrm>
              <a:off x="7288490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1" name="object 10421"/>
            <p:cNvSpPr/>
            <p:nvPr/>
          </p:nvSpPr>
          <p:spPr>
            <a:xfrm>
              <a:off x="7288617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2" name="object 10422"/>
            <p:cNvSpPr/>
            <p:nvPr/>
          </p:nvSpPr>
          <p:spPr>
            <a:xfrm>
              <a:off x="7288871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3" name="object 10423"/>
            <p:cNvSpPr/>
            <p:nvPr/>
          </p:nvSpPr>
          <p:spPr>
            <a:xfrm>
              <a:off x="7290645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4" name="object 10424"/>
            <p:cNvSpPr/>
            <p:nvPr/>
          </p:nvSpPr>
          <p:spPr>
            <a:xfrm>
              <a:off x="729102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5" name="object 10425"/>
            <p:cNvSpPr/>
            <p:nvPr/>
          </p:nvSpPr>
          <p:spPr>
            <a:xfrm>
              <a:off x="7291278" y="42537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6" name="object 10426"/>
            <p:cNvSpPr/>
            <p:nvPr/>
          </p:nvSpPr>
          <p:spPr>
            <a:xfrm>
              <a:off x="7291532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7" name="object 10427"/>
            <p:cNvSpPr/>
            <p:nvPr/>
          </p:nvSpPr>
          <p:spPr>
            <a:xfrm>
              <a:off x="729241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8" name="object 10428"/>
            <p:cNvSpPr/>
            <p:nvPr/>
          </p:nvSpPr>
          <p:spPr>
            <a:xfrm>
              <a:off x="729368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9" name="object 10429"/>
            <p:cNvSpPr/>
            <p:nvPr/>
          </p:nvSpPr>
          <p:spPr>
            <a:xfrm>
              <a:off x="7293939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0" name="object 10430"/>
            <p:cNvSpPr/>
            <p:nvPr/>
          </p:nvSpPr>
          <p:spPr>
            <a:xfrm>
              <a:off x="7294193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1" name="object 10431"/>
            <p:cNvSpPr/>
            <p:nvPr/>
          </p:nvSpPr>
          <p:spPr>
            <a:xfrm>
              <a:off x="729634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2" name="object 10432"/>
            <p:cNvSpPr/>
            <p:nvPr/>
          </p:nvSpPr>
          <p:spPr>
            <a:xfrm>
              <a:off x="7296601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3" name="object 10433"/>
            <p:cNvSpPr/>
            <p:nvPr/>
          </p:nvSpPr>
          <p:spPr>
            <a:xfrm>
              <a:off x="7295841" y="4253852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281" y="0"/>
                  </a:moveTo>
                  <a:lnTo>
                    <a:pt x="4055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4" name="object 10434"/>
            <p:cNvSpPr/>
            <p:nvPr/>
          </p:nvSpPr>
          <p:spPr>
            <a:xfrm>
              <a:off x="7298375" y="425386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5" name="object 10435"/>
            <p:cNvSpPr/>
            <p:nvPr/>
          </p:nvSpPr>
          <p:spPr>
            <a:xfrm>
              <a:off x="7299516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6" name="object 10436"/>
            <p:cNvSpPr/>
            <p:nvPr/>
          </p:nvSpPr>
          <p:spPr>
            <a:xfrm>
              <a:off x="7301670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7" name="object 10437"/>
            <p:cNvSpPr/>
            <p:nvPr/>
          </p:nvSpPr>
          <p:spPr>
            <a:xfrm>
              <a:off x="7301923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8" name="object 10438"/>
            <p:cNvSpPr/>
            <p:nvPr/>
          </p:nvSpPr>
          <p:spPr>
            <a:xfrm>
              <a:off x="730217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9" name="object 10439"/>
            <p:cNvSpPr/>
            <p:nvPr/>
          </p:nvSpPr>
          <p:spPr>
            <a:xfrm>
              <a:off x="7304205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0" name="object 10440"/>
            <p:cNvSpPr/>
            <p:nvPr/>
          </p:nvSpPr>
          <p:spPr>
            <a:xfrm>
              <a:off x="7304585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1" name="object 10441"/>
            <p:cNvSpPr/>
            <p:nvPr/>
          </p:nvSpPr>
          <p:spPr>
            <a:xfrm>
              <a:off x="730471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2" name="object 10442"/>
            <p:cNvSpPr/>
            <p:nvPr/>
          </p:nvSpPr>
          <p:spPr>
            <a:xfrm>
              <a:off x="730547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3" name="object 10443"/>
            <p:cNvSpPr/>
            <p:nvPr/>
          </p:nvSpPr>
          <p:spPr>
            <a:xfrm>
              <a:off x="730686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4" name="object 10444"/>
            <p:cNvSpPr/>
            <p:nvPr/>
          </p:nvSpPr>
          <p:spPr>
            <a:xfrm>
              <a:off x="730699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5" name="object 10445"/>
            <p:cNvSpPr/>
            <p:nvPr/>
          </p:nvSpPr>
          <p:spPr>
            <a:xfrm>
              <a:off x="7307246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6" name="object 10446"/>
            <p:cNvSpPr/>
            <p:nvPr/>
          </p:nvSpPr>
          <p:spPr>
            <a:xfrm>
              <a:off x="7309528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7" name="object 10447"/>
            <p:cNvSpPr/>
            <p:nvPr/>
          </p:nvSpPr>
          <p:spPr>
            <a:xfrm>
              <a:off x="7309781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8" name="object 10448"/>
            <p:cNvSpPr/>
            <p:nvPr/>
          </p:nvSpPr>
          <p:spPr>
            <a:xfrm>
              <a:off x="7312189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9" name="object 10449"/>
            <p:cNvSpPr/>
            <p:nvPr/>
          </p:nvSpPr>
          <p:spPr>
            <a:xfrm>
              <a:off x="7312442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0" name="object 10450"/>
            <p:cNvSpPr/>
            <p:nvPr/>
          </p:nvSpPr>
          <p:spPr>
            <a:xfrm>
              <a:off x="731459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1" name="object 10451"/>
            <p:cNvSpPr/>
            <p:nvPr/>
          </p:nvSpPr>
          <p:spPr>
            <a:xfrm>
              <a:off x="7314850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2" name="object 10452"/>
            <p:cNvSpPr/>
            <p:nvPr/>
          </p:nvSpPr>
          <p:spPr>
            <a:xfrm>
              <a:off x="7314216" y="425387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3" name="object 10453"/>
            <p:cNvSpPr/>
            <p:nvPr/>
          </p:nvSpPr>
          <p:spPr>
            <a:xfrm>
              <a:off x="731687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4" name="object 10454"/>
            <p:cNvSpPr/>
            <p:nvPr/>
          </p:nvSpPr>
          <p:spPr>
            <a:xfrm>
              <a:off x="731725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5" name="object 10455"/>
            <p:cNvSpPr/>
            <p:nvPr/>
          </p:nvSpPr>
          <p:spPr>
            <a:xfrm>
              <a:off x="731751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6" name="object 10456"/>
            <p:cNvSpPr/>
            <p:nvPr/>
          </p:nvSpPr>
          <p:spPr>
            <a:xfrm>
              <a:off x="7317638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7" name="object 10457"/>
            <p:cNvSpPr/>
            <p:nvPr/>
          </p:nvSpPr>
          <p:spPr>
            <a:xfrm>
              <a:off x="7317005" y="4253878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154" y="0"/>
                  </a:moveTo>
                  <a:lnTo>
                    <a:pt x="3928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8" name="object 10458"/>
            <p:cNvSpPr/>
            <p:nvPr/>
          </p:nvSpPr>
          <p:spPr>
            <a:xfrm>
              <a:off x="7320173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9" name="object 10459"/>
            <p:cNvSpPr/>
            <p:nvPr/>
          </p:nvSpPr>
          <p:spPr>
            <a:xfrm>
              <a:off x="7320426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0" name="object 10460"/>
            <p:cNvSpPr/>
            <p:nvPr/>
          </p:nvSpPr>
          <p:spPr>
            <a:xfrm>
              <a:off x="7320552" y="42536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1" name="object 10461"/>
            <p:cNvSpPr/>
            <p:nvPr/>
          </p:nvSpPr>
          <p:spPr>
            <a:xfrm>
              <a:off x="7322834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2" name="object 10462"/>
            <p:cNvSpPr/>
            <p:nvPr/>
          </p:nvSpPr>
          <p:spPr>
            <a:xfrm>
              <a:off x="7322961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3" name="object 10463"/>
            <p:cNvSpPr/>
            <p:nvPr/>
          </p:nvSpPr>
          <p:spPr>
            <a:xfrm>
              <a:off x="7323214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4" name="object 10464"/>
            <p:cNvSpPr/>
            <p:nvPr/>
          </p:nvSpPr>
          <p:spPr>
            <a:xfrm>
              <a:off x="7325496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5" name="object 10465"/>
            <p:cNvSpPr/>
            <p:nvPr/>
          </p:nvSpPr>
          <p:spPr>
            <a:xfrm>
              <a:off x="7325622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6" name="object 10466"/>
            <p:cNvSpPr/>
            <p:nvPr/>
          </p:nvSpPr>
          <p:spPr>
            <a:xfrm>
              <a:off x="732574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7" name="object 10467"/>
            <p:cNvSpPr/>
            <p:nvPr/>
          </p:nvSpPr>
          <p:spPr>
            <a:xfrm>
              <a:off x="7325875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8" name="object 10468"/>
            <p:cNvSpPr/>
            <p:nvPr/>
          </p:nvSpPr>
          <p:spPr>
            <a:xfrm>
              <a:off x="7328029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9" name="object 10469"/>
            <p:cNvSpPr/>
            <p:nvPr/>
          </p:nvSpPr>
          <p:spPr>
            <a:xfrm>
              <a:off x="732828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0" name="object 10470"/>
            <p:cNvSpPr/>
            <p:nvPr/>
          </p:nvSpPr>
          <p:spPr>
            <a:xfrm>
              <a:off x="733069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1" name="object 10471"/>
            <p:cNvSpPr/>
            <p:nvPr/>
          </p:nvSpPr>
          <p:spPr>
            <a:xfrm>
              <a:off x="7330818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2" name="object 10472"/>
            <p:cNvSpPr/>
            <p:nvPr/>
          </p:nvSpPr>
          <p:spPr>
            <a:xfrm>
              <a:off x="7330945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3" name="object 10473"/>
            <p:cNvSpPr/>
            <p:nvPr/>
          </p:nvSpPr>
          <p:spPr>
            <a:xfrm>
              <a:off x="733107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4" name="object 10474"/>
            <p:cNvSpPr/>
            <p:nvPr/>
          </p:nvSpPr>
          <p:spPr>
            <a:xfrm>
              <a:off x="733208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5" name="object 10475"/>
            <p:cNvSpPr/>
            <p:nvPr/>
          </p:nvSpPr>
          <p:spPr>
            <a:xfrm>
              <a:off x="7333225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6" name="object 10476"/>
            <p:cNvSpPr/>
            <p:nvPr/>
          </p:nvSpPr>
          <p:spPr>
            <a:xfrm>
              <a:off x="7333479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7" name="object 10477"/>
            <p:cNvSpPr/>
            <p:nvPr/>
          </p:nvSpPr>
          <p:spPr>
            <a:xfrm>
              <a:off x="733360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8" name="object 10478"/>
            <p:cNvSpPr/>
            <p:nvPr/>
          </p:nvSpPr>
          <p:spPr>
            <a:xfrm>
              <a:off x="733576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9" name="object 10479"/>
            <p:cNvSpPr/>
            <p:nvPr/>
          </p:nvSpPr>
          <p:spPr>
            <a:xfrm>
              <a:off x="733601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0" name="object 10480"/>
            <p:cNvSpPr/>
            <p:nvPr/>
          </p:nvSpPr>
          <p:spPr>
            <a:xfrm>
              <a:off x="7336141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1" name="object 10481"/>
            <p:cNvSpPr/>
            <p:nvPr/>
          </p:nvSpPr>
          <p:spPr>
            <a:xfrm>
              <a:off x="733626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2" name="object 10482"/>
            <p:cNvSpPr/>
            <p:nvPr/>
          </p:nvSpPr>
          <p:spPr>
            <a:xfrm>
              <a:off x="7337915" y="425232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84"/>
                  </a:moveTo>
                  <a:lnTo>
                    <a:pt x="887" y="78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3" name="object 10483"/>
            <p:cNvSpPr/>
            <p:nvPr/>
          </p:nvSpPr>
          <p:spPr>
            <a:xfrm>
              <a:off x="7338675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4" name="object 10484"/>
            <p:cNvSpPr/>
            <p:nvPr/>
          </p:nvSpPr>
          <p:spPr>
            <a:xfrm>
              <a:off x="733880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5" name="object 10485"/>
            <p:cNvSpPr/>
            <p:nvPr/>
          </p:nvSpPr>
          <p:spPr>
            <a:xfrm>
              <a:off x="7340576" y="425352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6" name="object 10486"/>
            <p:cNvSpPr/>
            <p:nvPr/>
          </p:nvSpPr>
          <p:spPr>
            <a:xfrm>
              <a:off x="734120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7" name="object 10487"/>
            <p:cNvSpPr/>
            <p:nvPr/>
          </p:nvSpPr>
          <p:spPr>
            <a:xfrm>
              <a:off x="7341336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8" name="object 10488"/>
            <p:cNvSpPr/>
            <p:nvPr/>
          </p:nvSpPr>
          <p:spPr>
            <a:xfrm>
              <a:off x="734146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9" name="object 10489"/>
            <p:cNvSpPr/>
            <p:nvPr/>
          </p:nvSpPr>
          <p:spPr>
            <a:xfrm>
              <a:off x="7342350" y="425387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0" name="object 10490"/>
            <p:cNvSpPr/>
            <p:nvPr/>
          </p:nvSpPr>
          <p:spPr>
            <a:xfrm>
              <a:off x="7343997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1" name="object 10491"/>
            <p:cNvSpPr/>
            <p:nvPr/>
          </p:nvSpPr>
          <p:spPr>
            <a:xfrm>
              <a:off x="734640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2" name="object 10492"/>
            <p:cNvSpPr/>
            <p:nvPr/>
          </p:nvSpPr>
          <p:spPr>
            <a:xfrm>
              <a:off x="7345645" y="4253859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3" name="object 10493"/>
            <p:cNvSpPr/>
            <p:nvPr/>
          </p:nvSpPr>
          <p:spPr>
            <a:xfrm>
              <a:off x="734881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4" name="object 10494"/>
            <p:cNvSpPr/>
            <p:nvPr/>
          </p:nvSpPr>
          <p:spPr>
            <a:xfrm>
              <a:off x="7349067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5" name="object 10495"/>
            <p:cNvSpPr/>
            <p:nvPr/>
          </p:nvSpPr>
          <p:spPr>
            <a:xfrm>
              <a:off x="7349447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6" name="object 10496"/>
            <p:cNvSpPr/>
            <p:nvPr/>
          </p:nvSpPr>
          <p:spPr>
            <a:xfrm>
              <a:off x="735147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7" name="object 10497"/>
            <p:cNvSpPr/>
            <p:nvPr/>
          </p:nvSpPr>
          <p:spPr>
            <a:xfrm>
              <a:off x="7351728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8" name="object 10498"/>
            <p:cNvSpPr/>
            <p:nvPr/>
          </p:nvSpPr>
          <p:spPr>
            <a:xfrm>
              <a:off x="7351854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9" name="object 10499"/>
            <p:cNvSpPr/>
            <p:nvPr/>
          </p:nvSpPr>
          <p:spPr>
            <a:xfrm>
              <a:off x="7352108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0" name="object 10500"/>
            <p:cNvSpPr/>
            <p:nvPr/>
          </p:nvSpPr>
          <p:spPr>
            <a:xfrm>
              <a:off x="7354389" y="4250067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382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1" name="object 10501"/>
            <p:cNvSpPr/>
            <p:nvPr/>
          </p:nvSpPr>
          <p:spPr>
            <a:xfrm>
              <a:off x="735553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2" name="object 10502"/>
            <p:cNvSpPr/>
            <p:nvPr/>
          </p:nvSpPr>
          <p:spPr>
            <a:xfrm>
              <a:off x="7355784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3" name="object 10503"/>
            <p:cNvSpPr/>
            <p:nvPr/>
          </p:nvSpPr>
          <p:spPr>
            <a:xfrm>
              <a:off x="7357051" y="425201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36"/>
                  </a:moveTo>
                  <a:lnTo>
                    <a:pt x="887" y="93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4" name="object 10504"/>
            <p:cNvSpPr/>
            <p:nvPr/>
          </p:nvSpPr>
          <p:spPr>
            <a:xfrm>
              <a:off x="735730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5" name="object 10505"/>
            <p:cNvSpPr/>
            <p:nvPr/>
          </p:nvSpPr>
          <p:spPr>
            <a:xfrm>
              <a:off x="7356544" y="4253878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09">
                  <a:moveTo>
                    <a:pt x="0" y="0"/>
                  </a:moveTo>
                  <a:lnTo>
                    <a:pt x="1774" y="0"/>
                  </a:lnTo>
                </a:path>
                <a:path w="3809">
                  <a:moveTo>
                    <a:pt x="1900" y="0"/>
                  </a:moveTo>
                  <a:lnTo>
                    <a:pt x="3675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6" name="object 10506"/>
            <p:cNvSpPr/>
            <p:nvPr/>
          </p:nvSpPr>
          <p:spPr>
            <a:xfrm>
              <a:off x="7359459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7" name="object 10507"/>
            <p:cNvSpPr/>
            <p:nvPr/>
          </p:nvSpPr>
          <p:spPr>
            <a:xfrm>
              <a:off x="7359712" y="42532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8" name="object 10508"/>
            <p:cNvSpPr/>
            <p:nvPr/>
          </p:nvSpPr>
          <p:spPr>
            <a:xfrm>
              <a:off x="7359838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9" name="object 10509"/>
            <p:cNvSpPr/>
            <p:nvPr/>
          </p:nvSpPr>
          <p:spPr>
            <a:xfrm>
              <a:off x="736009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0" name="object 10510"/>
            <p:cNvSpPr/>
            <p:nvPr/>
          </p:nvSpPr>
          <p:spPr>
            <a:xfrm>
              <a:off x="7360852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1" name="object 10511"/>
            <p:cNvSpPr/>
            <p:nvPr/>
          </p:nvSpPr>
          <p:spPr>
            <a:xfrm>
              <a:off x="736199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2" name="object 10512"/>
            <p:cNvSpPr/>
            <p:nvPr/>
          </p:nvSpPr>
          <p:spPr>
            <a:xfrm>
              <a:off x="7362120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3" name="object 10513"/>
            <p:cNvSpPr/>
            <p:nvPr/>
          </p:nvSpPr>
          <p:spPr>
            <a:xfrm>
              <a:off x="7362373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4" name="object 10514"/>
            <p:cNvSpPr/>
            <p:nvPr/>
          </p:nvSpPr>
          <p:spPr>
            <a:xfrm>
              <a:off x="7361613" y="425387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5" name="object 10515"/>
            <p:cNvSpPr/>
            <p:nvPr/>
          </p:nvSpPr>
          <p:spPr>
            <a:xfrm>
              <a:off x="736351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6" name="object 10516"/>
            <p:cNvSpPr/>
            <p:nvPr/>
          </p:nvSpPr>
          <p:spPr>
            <a:xfrm>
              <a:off x="7364908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7" name="object 10517"/>
            <p:cNvSpPr/>
            <p:nvPr/>
          </p:nvSpPr>
          <p:spPr>
            <a:xfrm>
              <a:off x="7365034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8" name="object 10518"/>
            <p:cNvSpPr/>
            <p:nvPr/>
          </p:nvSpPr>
          <p:spPr>
            <a:xfrm>
              <a:off x="736617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9" name="object 10519"/>
            <p:cNvSpPr/>
            <p:nvPr/>
          </p:nvSpPr>
          <p:spPr>
            <a:xfrm>
              <a:off x="7367443" y="4251169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60"/>
                  </a:moveTo>
                  <a:lnTo>
                    <a:pt x="887" y="136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0" name="object 10520"/>
            <p:cNvSpPr/>
            <p:nvPr/>
          </p:nvSpPr>
          <p:spPr>
            <a:xfrm>
              <a:off x="7366936" y="425387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1" name="object 10521"/>
            <p:cNvSpPr/>
            <p:nvPr/>
          </p:nvSpPr>
          <p:spPr>
            <a:xfrm>
              <a:off x="736845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2" name="object 10522"/>
            <p:cNvSpPr/>
            <p:nvPr/>
          </p:nvSpPr>
          <p:spPr>
            <a:xfrm>
              <a:off x="7370104" y="425262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32"/>
                  </a:moveTo>
                  <a:lnTo>
                    <a:pt x="887" y="63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3" name="object 10523"/>
            <p:cNvSpPr/>
            <p:nvPr/>
          </p:nvSpPr>
          <p:spPr>
            <a:xfrm>
              <a:off x="7370357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4" name="object 10524"/>
            <p:cNvSpPr/>
            <p:nvPr/>
          </p:nvSpPr>
          <p:spPr>
            <a:xfrm>
              <a:off x="737149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5" name="object 10525"/>
            <p:cNvSpPr/>
            <p:nvPr/>
          </p:nvSpPr>
          <p:spPr>
            <a:xfrm>
              <a:off x="7372638" y="42533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6" name="object 10526"/>
            <p:cNvSpPr/>
            <p:nvPr/>
          </p:nvSpPr>
          <p:spPr>
            <a:xfrm>
              <a:off x="7373018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7" name="object 10527"/>
            <p:cNvSpPr/>
            <p:nvPr/>
          </p:nvSpPr>
          <p:spPr>
            <a:xfrm>
              <a:off x="737314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8" name="object 10528"/>
            <p:cNvSpPr/>
            <p:nvPr/>
          </p:nvSpPr>
          <p:spPr>
            <a:xfrm>
              <a:off x="737403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9" name="object 10529"/>
            <p:cNvSpPr/>
            <p:nvPr/>
          </p:nvSpPr>
          <p:spPr>
            <a:xfrm>
              <a:off x="7375299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0" name="object 10530"/>
            <p:cNvSpPr/>
            <p:nvPr/>
          </p:nvSpPr>
          <p:spPr>
            <a:xfrm>
              <a:off x="7375680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1" name="object 10531"/>
            <p:cNvSpPr/>
            <p:nvPr/>
          </p:nvSpPr>
          <p:spPr>
            <a:xfrm>
              <a:off x="7377961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2" name="object 10532"/>
            <p:cNvSpPr/>
            <p:nvPr/>
          </p:nvSpPr>
          <p:spPr>
            <a:xfrm>
              <a:off x="737821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3" name="object 10533"/>
            <p:cNvSpPr/>
            <p:nvPr/>
          </p:nvSpPr>
          <p:spPr>
            <a:xfrm>
              <a:off x="7378341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4" name="object 10534"/>
            <p:cNvSpPr/>
            <p:nvPr/>
          </p:nvSpPr>
          <p:spPr>
            <a:xfrm>
              <a:off x="7379988" y="42534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5" name="object 10535"/>
            <p:cNvSpPr/>
            <p:nvPr/>
          </p:nvSpPr>
          <p:spPr>
            <a:xfrm>
              <a:off x="7380622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6" name="object 10536"/>
            <p:cNvSpPr/>
            <p:nvPr/>
          </p:nvSpPr>
          <p:spPr>
            <a:xfrm>
              <a:off x="738074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7" name="object 10537"/>
            <p:cNvSpPr/>
            <p:nvPr/>
          </p:nvSpPr>
          <p:spPr>
            <a:xfrm>
              <a:off x="7380876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8" name="object 10538"/>
            <p:cNvSpPr/>
            <p:nvPr/>
          </p:nvSpPr>
          <p:spPr>
            <a:xfrm>
              <a:off x="7382649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9" name="object 10539"/>
            <p:cNvSpPr/>
            <p:nvPr/>
          </p:nvSpPr>
          <p:spPr>
            <a:xfrm>
              <a:off x="7382397" y="425387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0" name="object 10540"/>
            <p:cNvSpPr/>
            <p:nvPr/>
          </p:nvSpPr>
          <p:spPr>
            <a:xfrm>
              <a:off x="738518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1" name="object 10541"/>
            <p:cNvSpPr/>
            <p:nvPr/>
          </p:nvSpPr>
          <p:spPr>
            <a:xfrm>
              <a:off x="7385945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2" name="object 10542"/>
            <p:cNvSpPr/>
            <p:nvPr/>
          </p:nvSpPr>
          <p:spPr>
            <a:xfrm>
              <a:off x="7386198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3" name="object 10543"/>
            <p:cNvSpPr/>
            <p:nvPr/>
          </p:nvSpPr>
          <p:spPr>
            <a:xfrm>
              <a:off x="738835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4" name="object 10544"/>
            <p:cNvSpPr/>
            <p:nvPr/>
          </p:nvSpPr>
          <p:spPr>
            <a:xfrm>
              <a:off x="738860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5" name="object 10545"/>
            <p:cNvSpPr/>
            <p:nvPr/>
          </p:nvSpPr>
          <p:spPr>
            <a:xfrm>
              <a:off x="7388859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6" name="object 10546"/>
            <p:cNvSpPr/>
            <p:nvPr/>
          </p:nvSpPr>
          <p:spPr>
            <a:xfrm>
              <a:off x="738898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7" name="object 10547"/>
            <p:cNvSpPr/>
            <p:nvPr/>
          </p:nvSpPr>
          <p:spPr>
            <a:xfrm>
              <a:off x="7391267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8" name="object 10548"/>
            <p:cNvSpPr/>
            <p:nvPr/>
          </p:nvSpPr>
          <p:spPr>
            <a:xfrm>
              <a:off x="7390507" y="4253865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407" y="0"/>
                  </a:moveTo>
                  <a:lnTo>
                    <a:pt x="4182" y="0"/>
                  </a:lnTo>
                </a:path>
                <a:path w="4445">
                  <a:moveTo>
                    <a:pt x="2534" y="0"/>
                  </a:moveTo>
                  <a:lnTo>
                    <a:pt x="4308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9" name="object 10549"/>
            <p:cNvSpPr/>
            <p:nvPr/>
          </p:nvSpPr>
          <p:spPr>
            <a:xfrm>
              <a:off x="7394309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0" name="object 10550"/>
            <p:cNvSpPr/>
            <p:nvPr/>
          </p:nvSpPr>
          <p:spPr>
            <a:xfrm>
              <a:off x="7396463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1" name="object 10551"/>
            <p:cNvSpPr/>
            <p:nvPr/>
          </p:nvSpPr>
          <p:spPr>
            <a:xfrm>
              <a:off x="739671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2" name="object 10552"/>
            <p:cNvSpPr/>
            <p:nvPr/>
          </p:nvSpPr>
          <p:spPr>
            <a:xfrm>
              <a:off x="7396843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3" name="object 10553"/>
            <p:cNvSpPr/>
            <p:nvPr/>
          </p:nvSpPr>
          <p:spPr>
            <a:xfrm>
              <a:off x="7398617" y="42534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4" name="object 10554"/>
            <p:cNvSpPr/>
            <p:nvPr/>
          </p:nvSpPr>
          <p:spPr>
            <a:xfrm>
              <a:off x="7399251" y="42534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5" name="object 10555"/>
            <p:cNvSpPr/>
            <p:nvPr/>
          </p:nvSpPr>
          <p:spPr>
            <a:xfrm>
              <a:off x="739950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6" name="object 10556"/>
            <p:cNvSpPr/>
            <p:nvPr/>
          </p:nvSpPr>
          <p:spPr>
            <a:xfrm>
              <a:off x="7401279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7" name="object 10557"/>
            <p:cNvSpPr/>
            <p:nvPr/>
          </p:nvSpPr>
          <p:spPr>
            <a:xfrm>
              <a:off x="740165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8" name="object 10558"/>
            <p:cNvSpPr/>
            <p:nvPr/>
          </p:nvSpPr>
          <p:spPr>
            <a:xfrm>
              <a:off x="7401913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9" name="object 10559"/>
            <p:cNvSpPr/>
            <p:nvPr/>
          </p:nvSpPr>
          <p:spPr>
            <a:xfrm>
              <a:off x="7402039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0" name="object 10560"/>
            <p:cNvSpPr/>
            <p:nvPr/>
          </p:nvSpPr>
          <p:spPr>
            <a:xfrm>
              <a:off x="740216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1" name="object 10561"/>
            <p:cNvSpPr/>
            <p:nvPr/>
          </p:nvSpPr>
          <p:spPr>
            <a:xfrm>
              <a:off x="7404194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2" name="object 10562"/>
            <p:cNvSpPr/>
            <p:nvPr/>
          </p:nvSpPr>
          <p:spPr>
            <a:xfrm>
              <a:off x="7404447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3" name="object 10563"/>
            <p:cNvSpPr/>
            <p:nvPr/>
          </p:nvSpPr>
          <p:spPr>
            <a:xfrm>
              <a:off x="7404701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4" name="object 10564"/>
            <p:cNvSpPr/>
            <p:nvPr/>
          </p:nvSpPr>
          <p:spPr>
            <a:xfrm>
              <a:off x="740685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5" name="object 10565"/>
            <p:cNvSpPr/>
            <p:nvPr/>
          </p:nvSpPr>
          <p:spPr>
            <a:xfrm>
              <a:off x="7407108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6" name="object 10566"/>
            <p:cNvSpPr/>
            <p:nvPr/>
          </p:nvSpPr>
          <p:spPr>
            <a:xfrm>
              <a:off x="7407236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7" name="object 10567"/>
            <p:cNvSpPr/>
            <p:nvPr/>
          </p:nvSpPr>
          <p:spPr>
            <a:xfrm>
              <a:off x="7409516" y="42534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8" name="object 10568"/>
            <p:cNvSpPr/>
            <p:nvPr/>
          </p:nvSpPr>
          <p:spPr>
            <a:xfrm>
              <a:off x="7409897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9" name="object 10569"/>
            <p:cNvSpPr/>
            <p:nvPr/>
          </p:nvSpPr>
          <p:spPr>
            <a:xfrm>
              <a:off x="7412178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0" name="object 10570"/>
            <p:cNvSpPr/>
            <p:nvPr/>
          </p:nvSpPr>
          <p:spPr>
            <a:xfrm>
              <a:off x="7412431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1" name="object 10571"/>
            <p:cNvSpPr/>
            <p:nvPr/>
          </p:nvSpPr>
          <p:spPr>
            <a:xfrm>
              <a:off x="741255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2" name="object 10572"/>
            <p:cNvSpPr/>
            <p:nvPr/>
          </p:nvSpPr>
          <p:spPr>
            <a:xfrm>
              <a:off x="7414712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3" name="object 10573"/>
            <p:cNvSpPr/>
            <p:nvPr/>
          </p:nvSpPr>
          <p:spPr>
            <a:xfrm>
              <a:off x="7414965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4" name="object 10574"/>
            <p:cNvSpPr/>
            <p:nvPr/>
          </p:nvSpPr>
          <p:spPr>
            <a:xfrm>
              <a:off x="741521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5" name="object 10575"/>
            <p:cNvSpPr/>
            <p:nvPr/>
          </p:nvSpPr>
          <p:spPr>
            <a:xfrm>
              <a:off x="7416613" y="425387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6" name="object 10576"/>
            <p:cNvSpPr/>
            <p:nvPr/>
          </p:nvSpPr>
          <p:spPr>
            <a:xfrm>
              <a:off x="741800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7" name="object 10577"/>
            <p:cNvSpPr/>
            <p:nvPr/>
          </p:nvSpPr>
          <p:spPr>
            <a:xfrm>
              <a:off x="741876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8" name="object 10578"/>
            <p:cNvSpPr/>
            <p:nvPr/>
          </p:nvSpPr>
          <p:spPr>
            <a:xfrm>
              <a:off x="7419021" y="42536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9" name="object 10579"/>
            <p:cNvSpPr/>
            <p:nvPr/>
          </p:nvSpPr>
          <p:spPr>
            <a:xfrm>
              <a:off x="742003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0" name="object 10580"/>
            <p:cNvSpPr/>
            <p:nvPr/>
          </p:nvSpPr>
          <p:spPr>
            <a:xfrm>
              <a:off x="7420288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1" name="object 10581"/>
            <p:cNvSpPr/>
            <p:nvPr/>
          </p:nvSpPr>
          <p:spPr>
            <a:xfrm>
              <a:off x="742054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2" name="object 10582"/>
            <p:cNvSpPr/>
            <p:nvPr/>
          </p:nvSpPr>
          <p:spPr>
            <a:xfrm>
              <a:off x="742168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3" name="object 10583"/>
            <p:cNvSpPr/>
            <p:nvPr/>
          </p:nvSpPr>
          <p:spPr>
            <a:xfrm>
              <a:off x="742282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4" name="object 10584"/>
            <p:cNvSpPr/>
            <p:nvPr/>
          </p:nvSpPr>
          <p:spPr>
            <a:xfrm>
              <a:off x="7422949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5" name="object 10585"/>
            <p:cNvSpPr/>
            <p:nvPr/>
          </p:nvSpPr>
          <p:spPr>
            <a:xfrm>
              <a:off x="742307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6" name="object 10586"/>
            <p:cNvSpPr/>
            <p:nvPr/>
          </p:nvSpPr>
          <p:spPr>
            <a:xfrm>
              <a:off x="742434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7" name="object 10587"/>
            <p:cNvSpPr/>
            <p:nvPr/>
          </p:nvSpPr>
          <p:spPr>
            <a:xfrm>
              <a:off x="7425231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8" name="object 10588"/>
            <p:cNvSpPr/>
            <p:nvPr/>
          </p:nvSpPr>
          <p:spPr>
            <a:xfrm>
              <a:off x="742548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9" name="object 10589"/>
            <p:cNvSpPr/>
            <p:nvPr/>
          </p:nvSpPr>
          <p:spPr>
            <a:xfrm>
              <a:off x="7425611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0" name="object 10590"/>
            <p:cNvSpPr/>
            <p:nvPr/>
          </p:nvSpPr>
          <p:spPr>
            <a:xfrm>
              <a:off x="742586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1" name="object 10591"/>
            <p:cNvSpPr/>
            <p:nvPr/>
          </p:nvSpPr>
          <p:spPr>
            <a:xfrm>
              <a:off x="742675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2" name="object 10592"/>
            <p:cNvSpPr/>
            <p:nvPr/>
          </p:nvSpPr>
          <p:spPr>
            <a:xfrm>
              <a:off x="7427892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3" name="object 10593"/>
            <p:cNvSpPr/>
            <p:nvPr/>
          </p:nvSpPr>
          <p:spPr>
            <a:xfrm>
              <a:off x="742814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4" name="object 10594"/>
            <p:cNvSpPr/>
            <p:nvPr/>
          </p:nvSpPr>
          <p:spPr>
            <a:xfrm>
              <a:off x="7428399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5" name="object 10595"/>
            <p:cNvSpPr/>
            <p:nvPr/>
          </p:nvSpPr>
          <p:spPr>
            <a:xfrm>
              <a:off x="742941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6" name="object 10596"/>
            <p:cNvSpPr/>
            <p:nvPr/>
          </p:nvSpPr>
          <p:spPr>
            <a:xfrm>
              <a:off x="7430553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7" name="object 10597"/>
            <p:cNvSpPr/>
            <p:nvPr/>
          </p:nvSpPr>
          <p:spPr>
            <a:xfrm>
              <a:off x="743068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8" name="object 10598"/>
            <p:cNvSpPr/>
            <p:nvPr/>
          </p:nvSpPr>
          <p:spPr>
            <a:xfrm>
              <a:off x="7431060" y="42535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9" name="object 10599"/>
            <p:cNvSpPr/>
            <p:nvPr/>
          </p:nvSpPr>
          <p:spPr>
            <a:xfrm>
              <a:off x="7432201" y="425387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0" name="object 10600"/>
            <p:cNvSpPr/>
            <p:nvPr/>
          </p:nvSpPr>
          <p:spPr>
            <a:xfrm>
              <a:off x="743346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1" name="object 10601"/>
            <p:cNvSpPr/>
            <p:nvPr/>
          </p:nvSpPr>
          <p:spPr>
            <a:xfrm>
              <a:off x="7433721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2" name="object 10602"/>
            <p:cNvSpPr/>
            <p:nvPr/>
          </p:nvSpPr>
          <p:spPr>
            <a:xfrm>
              <a:off x="7435876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3" name="object 10603"/>
            <p:cNvSpPr/>
            <p:nvPr/>
          </p:nvSpPr>
          <p:spPr>
            <a:xfrm>
              <a:off x="743612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4" name="object 10604"/>
            <p:cNvSpPr/>
            <p:nvPr/>
          </p:nvSpPr>
          <p:spPr>
            <a:xfrm>
              <a:off x="7436256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5" name="object 10605"/>
            <p:cNvSpPr/>
            <p:nvPr/>
          </p:nvSpPr>
          <p:spPr>
            <a:xfrm>
              <a:off x="743739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6" name="object 10606"/>
            <p:cNvSpPr/>
            <p:nvPr/>
          </p:nvSpPr>
          <p:spPr>
            <a:xfrm>
              <a:off x="7438410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7" name="object 10607"/>
            <p:cNvSpPr/>
            <p:nvPr/>
          </p:nvSpPr>
          <p:spPr>
            <a:xfrm>
              <a:off x="743853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8" name="object 10608"/>
            <p:cNvSpPr/>
            <p:nvPr/>
          </p:nvSpPr>
          <p:spPr>
            <a:xfrm>
              <a:off x="7438664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9" name="object 10609"/>
            <p:cNvSpPr/>
            <p:nvPr/>
          </p:nvSpPr>
          <p:spPr>
            <a:xfrm>
              <a:off x="7438917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0" name="object 10610"/>
            <p:cNvSpPr/>
            <p:nvPr/>
          </p:nvSpPr>
          <p:spPr>
            <a:xfrm>
              <a:off x="7440945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1" name="object 10611"/>
            <p:cNvSpPr/>
            <p:nvPr/>
          </p:nvSpPr>
          <p:spPr>
            <a:xfrm>
              <a:off x="7441325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2" name="object 10612"/>
            <p:cNvSpPr/>
            <p:nvPr/>
          </p:nvSpPr>
          <p:spPr>
            <a:xfrm>
              <a:off x="7441452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3" name="object 10613"/>
            <p:cNvSpPr/>
            <p:nvPr/>
          </p:nvSpPr>
          <p:spPr>
            <a:xfrm>
              <a:off x="744157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4" name="object 10614"/>
            <p:cNvSpPr/>
            <p:nvPr/>
          </p:nvSpPr>
          <p:spPr>
            <a:xfrm>
              <a:off x="7443606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5" name="object 10615"/>
            <p:cNvSpPr/>
            <p:nvPr/>
          </p:nvSpPr>
          <p:spPr>
            <a:xfrm>
              <a:off x="7443987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6" name="object 10616"/>
            <p:cNvSpPr/>
            <p:nvPr/>
          </p:nvSpPr>
          <p:spPr>
            <a:xfrm>
              <a:off x="7444240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7" name="object 10617"/>
            <p:cNvSpPr/>
            <p:nvPr/>
          </p:nvSpPr>
          <p:spPr>
            <a:xfrm>
              <a:off x="7446267" y="42536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8" name="object 10618"/>
            <p:cNvSpPr/>
            <p:nvPr/>
          </p:nvSpPr>
          <p:spPr>
            <a:xfrm>
              <a:off x="7446648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9" name="object 10619"/>
            <p:cNvSpPr/>
            <p:nvPr/>
          </p:nvSpPr>
          <p:spPr>
            <a:xfrm>
              <a:off x="7446901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0" name="object 10620"/>
            <p:cNvSpPr/>
            <p:nvPr/>
          </p:nvSpPr>
          <p:spPr>
            <a:xfrm>
              <a:off x="7448929" y="4251434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27"/>
                  </a:moveTo>
                  <a:lnTo>
                    <a:pt x="887" y="122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1" name="object 10621"/>
            <p:cNvSpPr/>
            <p:nvPr/>
          </p:nvSpPr>
          <p:spPr>
            <a:xfrm>
              <a:off x="744918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2" name="object 10622"/>
            <p:cNvSpPr/>
            <p:nvPr/>
          </p:nvSpPr>
          <p:spPr>
            <a:xfrm>
              <a:off x="744943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3" name="object 10623"/>
            <p:cNvSpPr/>
            <p:nvPr/>
          </p:nvSpPr>
          <p:spPr>
            <a:xfrm>
              <a:off x="745019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4" name="object 10624"/>
            <p:cNvSpPr/>
            <p:nvPr/>
          </p:nvSpPr>
          <p:spPr>
            <a:xfrm>
              <a:off x="7451464" y="425139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46"/>
                  </a:moveTo>
                  <a:lnTo>
                    <a:pt x="887" y="124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5" name="object 10625"/>
            <p:cNvSpPr/>
            <p:nvPr/>
          </p:nvSpPr>
          <p:spPr>
            <a:xfrm>
              <a:off x="7451971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6" name="object 10626"/>
            <p:cNvSpPr/>
            <p:nvPr/>
          </p:nvSpPr>
          <p:spPr>
            <a:xfrm>
              <a:off x="745209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7" name="object 10627"/>
            <p:cNvSpPr/>
            <p:nvPr/>
          </p:nvSpPr>
          <p:spPr>
            <a:xfrm>
              <a:off x="745235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8" name="object 10628"/>
            <p:cNvSpPr/>
            <p:nvPr/>
          </p:nvSpPr>
          <p:spPr>
            <a:xfrm>
              <a:off x="7454125" y="425282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1"/>
                  </a:moveTo>
                  <a:lnTo>
                    <a:pt x="887" y="5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9" name="object 10629"/>
            <p:cNvSpPr/>
            <p:nvPr/>
          </p:nvSpPr>
          <p:spPr>
            <a:xfrm>
              <a:off x="7453618" y="425387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0" name="object 10630"/>
            <p:cNvSpPr/>
            <p:nvPr/>
          </p:nvSpPr>
          <p:spPr>
            <a:xfrm>
              <a:off x="7456786" y="42533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1" name="object 10631"/>
            <p:cNvSpPr/>
            <p:nvPr/>
          </p:nvSpPr>
          <p:spPr>
            <a:xfrm>
              <a:off x="745703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2" name="object 10632"/>
            <p:cNvSpPr/>
            <p:nvPr/>
          </p:nvSpPr>
          <p:spPr>
            <a:xfrm>
              <a:off x="7457293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3" name="object 10633"/>
            <p:cNvSpPr/>
            <p:nvPr/>
          </p:nvSpPr>
          <p:spPr>
            <a:xfrm>
              <a:off x="745742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4" name="object 10634"/>
            <p:cNvSpPr/>
            <p:nvPr/>
          </p:nvSpPr>
          <p:spPr>
            <a:xfrm>
              <a:off x="7459447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5" name="object 10635"/>
            <p:cNvSpPr/>
            <p:nvPr/>
          </p:nvSpPr>
          <p:spPr>
            <a:xfrm>
              <a:off x="745970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6" name="object 10636"/>
            <p:cNvSpPr/>
            <p:nvPr/>
          </p:nvSpPr>
          <p:spPr>
            <a:xfrm>
              <a:off x="7459828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7" name="object 10637"/>
            <p:cNvSpPr/>
            <p:nvPr/>
          </p:nvSpPr>
          <p:spPr>
            <a:xfrm>
              <a:off x="7460081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8" name="object 10638"/>
            <p:cNvSpPr/>
            <p:nvPr/>
          </p:nvSpPr>
          <p:spPr>
            <a:xfrm>
              <a:off x="7462109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9" name="object 10639"/>
            <p:cNvSpPr/>
            <p:nvPr/>
          </p:nvSpPr>
          <p:spPr>
            <a:xfrm>
              <a:off x="746236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0" name="object 10640"/>
            <p:cNvSpPr/>
            <p:nvPr/>
          </p:nvSpPr>
          <p:spPr>
            <a:xfrm>
              <a:off x="7462489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1" name="object 10641"/>
            <p:cNvSpPr/>
            <p:nvPr/>
          </p:nvSpPr>
          <p:spPr>
            <a:xfrm>
              <a:off x="746274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2" name="object 10642"/>
            <p:cNvSpPr/>
            <p:nvPr/>
          </p:nvSpPr>
          <p:spPr>
            <a:xfrm>
              <a:off x="7464644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3" name="object 10643"/>
            <p:cNvSpPr/>
            <p:nvPr/>
          </p:nvSpPr>
          <p:spPr>
            <a:xfrm>
              <a:off x="7465150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4" name="object 10644"/>
            <p:cNvSpPr/>
            <p:nvPr/>
          </p:nvSpPr>
          <p:spPr>
            <a:xfrm>
              <a:off x="7467305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5" name="object 10645"/>
            <p:cNvSpPr/>
            <p:nvPr/>
          </p:nvSpPr>
          <p:spPr>
            <a:xfrm>
              <a:off x="746768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6" name="object 10646"/>
            <p:cNvSpPr/>
            <p:nvPr/>
          </p:nvSpPr>
          <p:spPr>
            <a:xfrm>
              <a:off x="7467812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7" name="object 10647"/>
            <p:cNvSpPr/>
            <p:nvPr/>
          </p:nvSpPr>
          <p:spPr>
            <a:xfrm>
              <a:off x="7469079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8" name="object 10648"/>
            <p:cNvSpPr/>
            <p:nvPr/>
          </p:nvSpPr>
          <p:spPr>
            <a:xfrm>
              <a:off x="7470473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9" name="object 10649"/>
            <p:cNvSpPr/>
            <p:nvPr/>
          </p:nvSpPr>
          <p:spPr>
            <a:xfrm>
              <a:off x="7472501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0" name="object 10650"/>
            <p:cNvSpPr/>
            <p:nvPr/>
          </p:nvSpPr>
          <p:spPr>
            <a:xfrm>
              <a:off x="747275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1" name="object 10651"/>
            <p:cNvSpPr/>
            <p:nvPr/>
          </p:nvSpPr>
          <p:spPr>
            <a:xfrm>
              <a:off x="7473134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2" name="object 10652"/>
            <p:cNvSpPr/>
            <p:nvPr/>
          </p:nvSpPr>
          <p:spPr>
            <a:xfrm>
              <a:off x="747326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3" name="object 10653"/>
            <p:cNvSpPr/>
            <p:nvPr/>
          </p:nvSpPr>
          <p:spPr>
            <a:xfrm>
              <a:off x="7475289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4" name="object 10654"/>
            <p:cNvSpPr/>
            <p:nvPr/>
          </p:nvSpPr>
          <p:spPr>
            <a:xfrm>
              <a:off x="7475415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5" name="object 10655"/>
            <p:cNvSpPr/>
            <p:nvPr/>
          </p:nvSpPr>
          <p:spPr>
            <a:xfrm>
              <a:off x="7475669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6" name="object 10656"/>
            <p:cNvSpPr/>
            <p:nvPr/>
          </p:nvSpPr>
          <p:spPr>
            <a:xfrm>
              <a:off x="7477823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7" name="object 10657"/>
            <p:cNvSpPr/>
            <p:nvPr/>
          </p:nvSpPr>
          <p:spPr>
            <a:xfrm>
              <a:off x="7478203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8" name="object 10658"/>
            <p:cNvSpPr/>
            <p:nvPr/>
          </p:nvSpPr>
          <p:spPr>
            <a:xfrm>
              <a:off x="7478457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9" name="object 10659"/>
            <p:cNvSpPr/>
            <p:nvPr/>
          </p:nvSpPr>
          <p:spPr>
            <a:xfrm>
              <a:off x="7480485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0" name="object 10660"/>
            <p:cNvSpPr/>
            <p:nvPr/>
          </p:nvSpPr>
          <p:spPr>
            <a:xfrm>
              <a:off x="7480611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1" name="object 10661"/>
            <p:cNvSpPr/>
            <p:nvPr/>
          </p:nvSpPr>
          <p:spPr>
            <a:xfrm>
              <a:off x="7481118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2" name="object 10662"/>
            <p:cNvSpPr/>
            <p:nvPr/>
          </p:nvSpPr>
          <p:spPr>
            <a:xfrm>
              <a:off x="7483146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3" name="object 10663"/>
            <p:cNvSpPr/>
            <p:nvPr/>
          </p:nvSpPr>
          <p:spPr>
            <a:xfrm>
              <a:off x="7483273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4" name="object 10664"/>
            <p:cNvSpPr/>
            <p:nvPr/>
          </p:nvSpPr>
          <p:spPr>
            <a:xfrm>
              <a:off x="7482639" y="425385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5" name="object 10665"/>
            <p:cNvSpPr/>
            <p:nvPr/>
          </p:nvSpPr>
          <p:spPr>
            <a:xfrm>
              <a:off x="7485680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6" name="object 10666"/>
            <p:cNvSpPr/>
            <p:nvPr/>
          </p:nvSpPr>
          <p:spPr>
            <a:xfrm>
              <a:off x="7485934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7" name="object 10667"/>
            <p:cNvSpPr/>
            <p:nvPr/>
          </p:nvSpPr>
          <p:spPr>
            <a:xfrm>
              <a:off x="7485300" y="4253846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8" name="object 10668"/>
            <p:cNvSpPr/>
            <p:nvPr/>
          </p:nvSpPr>
          <p:spPr>
            <a:xfrm>
              <a:off x="7488341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9" name="object 10669"/>
            <p:cNvSpPr/>
            <p:nvPr/>
          </p:nvSpPr>
          <p:spPr>
            <a:xfrm>
              <a:off x="7487708" y="425387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0" name="object 10670"/>
            <p:cNvSpPr/>
            <p:nvPr/>
          </p:nvSpPr>
          <p:spPr>
            <a:xfrm>
              <a:off x="748884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1" name="object 10671"/>
            <p:cNvSpPr/>
            <p:nvPr/>
          </p:nvSpPr>
          <p:spPr>
            <a:xfrm>
              <a:off x="7488975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2" name="object 10672"/>
            <p:cNvSpPr/>
            <p:nvPr/>
          </p:nvSpPr>
          <p:spPr>
            <a:xfrm>
              <a:off x="749100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3" name="object 10673"/>
            <p:cNvSpPr/>
            <p:nvPr/>
          </p:nvSpPr>
          <p:spPr>
            <a:xfrm>
              <a:off x="7490369" y="425387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4" name="object 10674"/>
            <p:cNvSpPr/>
            <p:nvPr/>
          </p:nvSpPr>
          <p:spPr>
            <a:xfrm>
              <a:off x="749366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5" name="object 10675"/>
            <p:cNvSpPr/>
            <p:nvPr/>
          </p:nvSpPr>
          <p:spPr>
            <a:xfrm>
              <a:off x="7493030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6" name="object 10676"/>
            <p:cNvSpPr/>
            <p:nvPr/>
          </p:nvSpPr>
          <p:spPr>
            <a:xfrm>
              <a:off x="749417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7" name="object 10677"/>
            <p:cNvSpPr/>
            <p:nvPr/>
          </p:nvSpPr>
          <p:spPr>
            <a:xfrm>
              <a:off x="749429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8" name="object 10678"/>
            <p:cNvSpPr/>
            <p:nvPr/>
          </p:nvSpPr>
          <p:spPr>
            <a:xfrm>
              <a:off x="749645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9" name="object 10679"/>
            <p:cNvSpPr/>
            <p:nvPr/>
          </p:nvSpPr>
          <p:spPr>
            <a:xfrm>
              <a:off x="7495692" y="425387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0" name="object 10680"/>
            <p:cNvSpPr/>
            <p:nvPr/>
          </p:nvSpPr>
          <p:spPr>
            <a:xfrm>
              <a:off x="749695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1" name="object 10681"/>
            <p:cNvSpPr/>
            <p:nvPr/>
          </p:nvSpPr>
          <p:spPr>
            <a:xfrm>
              <a:off x="749898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2" name="object 10682"/>
            <p:cNvSpPr/>
            <p:nvPr/>
          </p:nvSpPr>
          <p:spPr>
            <a:xfrm>
              <a:off x="7499367" y="42534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3" name="object 10683"/>
            <p:cNvSpPr/>
            <p:nvPr/>
          </p:nvSpPr>
          <p:spPr>
            <a:xfrm>
              <a:off x="750177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4" name="object 10684"/>
            <p:cNvSpPr/>
            <p:nvPr/>
          </p:nvSpPr>
          <p:spPr>
            <a:xfrm>
              <a:off x="7501902" y="42536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5" name="object 10685"/>
            <p:cNvSpPr/>
            <p:nvPr/>
          </p:nvSpPr>
          <p:spPr>
            <a:xfrm>
              <a:off x="7502155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6" name="object 10686"/>
            <p:cNvSpPr/>
            <p:nvPr/>
          </p:nvSpPr>
          <p:spPr>
            <a:xfrm>
              <a:off x="750418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7" name="object 10687"/>
            <p:cNvSpPr/>
            <p:nvPr/>
          </p:nvSpPr>
          <p:spPr>
            <a:xfrm>
              <a:off x="7504563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8" name="object 10688"/>
            <p:cNvSpPr/>
            <p:nvPr/>
          </p:nvSpPr>
          <p:spPr>
            <a:xfrm>
              <a:off x="7503929" y="4253852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407" y="0"/>
                  </a:moveTo>
                  <a:lnTo>
                    <a:pt x="4182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9" name="object 10689"/>
            <p:cNvSpPr/>
            <p:nvPr/>
          </p:nvSpPr>
          <p:spPr>
            <a:xfrm>
              <a:off x="7506591" y="4253878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09">
                  <a:moveTo>
                    <a:pt x="0" y="0"/>
                  </a:moveTo>
                  <a:lnTo>
                    <a:pt x="1774" y="0"/>
                  </a:lnTo>
                </a:path>
                <a:path w="3809">
                  <a:moveTo>
                    <a:pt x="1900" y="0"/>
                  </a:moveTo>
                  <a:lnTo>
                    <a:pt x="3675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0" name="object 10690"/>
            <p:cNvSpPr/>
            <p:nvPr/>
          </p:nvSpPr>
          <p:spPr>
            <a:xfrm>
              <a:off x="7509885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1" name="object 10691"/>
            <p:cNvSpPr/>
            <p:nvPr/>
          </p:nvSpPr>
          <p:spPr>
            <a:xfrm>
              <a:off x="7510012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2" name="object 10692"/>
            <p:cNvSpPr/>
            <p:nvPr/>
          </p:nvSpPr>
          <p:spPr>
            <a:xfrm>
              <a:off x="751013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3" name="object 10693"/>
            <p:cNvSpPr/>
            <p:nvPr/>
          </p:nvSpPr>
          <p:spPr>
            <a:xfrm>
              <a:off x="751204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4" name="object 10694"/>
            <p:cNvSpPr/>
            <p:nvPr/>
          </p:nvSpPr>
          <p:spPr>
            <a:xfrm>
              <a:off x="7511533" y="425385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5" name="object 10695"/>
            <p:cNvSpPr/>
            <p:nvPr/>
          </p:nvSpPr>
          <p:spPr>
            <a:xfrm>
              <a:off x="751470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6" name="object 10696"/>
            <p:cNvSpPr/>
            <p:nvPr/>
          </p:nvSpPr>
          <p:spPr>
            <a:xfrm>
              <a:off x="751495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7" name="object 10697"/>
            <p:cNvSpPr/>
            <p:nvPr/>
          </p:nvSpPr>
          <p:spPr>
            <a:xfrm>
              <a:off x="7515082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8" name="object 10698"/>
            <p:cNvSpPr/>
            <p:nvPr/>
          </p:nvSpPr>
          <p:spPr>
            <a:xfrm>
              <a:off x="7515208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9" name="object 10699"/>
            <p:cNvSpPr/>
            <p:nvPr/>
          </p:nvSpPr>
          <p:spPr>
            <a:xfrm>
              <a:off x="751761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0" name="object 10700"/>
            <p:cNvSpPr/>
            <p:nvPr/>
          </p:nvSpPr>
          <p:spPr>
            <a:xfrm>
              <a:off x="7517869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1" name="object 10701"/>
            <p:cNvSpPr/>
            <p:nvPr/>
          </p:nvSpPr>
          <p:spPr>
            <a:xfrm>
              <a:off x="7520277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2" name="object 10702"/>
            <p:cNvSpPr/>
            <p:nvPr/>
          </p:nvSpPr>
          <p:spPr>
            <a:xfrm>
              <a:off x="7520404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3" name="object 10703"/>
            <p:cNvSpPr/>
            <p:nvPr/>
          </p:nvSpPr>
          <p:spPr>
            <a:xfrm>
              <a:off x="7520657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4" name="object 10704"/>
            <p:cNvSpPr/>
            <p:nvPr/>
          </p:nvSpPr>
          <p:spPr>
            <a:xfrm>
              <a:off x="7522811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5" name="object 10705"/>
            <p:cNvSpPr/>
            <p:nvPr/>
          </p:nvSpPr>
          <p:spPr>
            <a:xfrm>
              <a:off x="7522939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6" name="object 10706"/>
            <p:cNvSpPr/>
            <p:nvPr/>
          </p:nvSpPr>
          <p:spPr>
            <a:xfrm>
              <a:off x="752306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7" name="object 10707"/>
            <p:cNvSpPr/>
            <p:nvPr/>
          </p:nvSpPr>
          <p:spPr>
            <a:xfrm>
              <a:off x="752331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8" name="object 10708"/>
            <p:cNvSpPr/>
            <p:nvPr/>
          </p:nvSpPr>
          <p:spPr>
            <a:xfrm>
              <a:off x="7525473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9" name="object 10709"/>
            <p:cNvSpPr/>
            <p:nvPr/>
          </p:nvSpPr>
          <p:spPr>
            <a:xfrm>
              <a:off x="7525600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0" name="object 10710"/>
            <p:cNvSpPr/>
            <p:nvPr/>
          </p:nvSpPr>
          <p:spPr>
            <a:xfrm>
              <a:off x="7525853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1" name="object 10711"/>
            <p:cNvSpPr/>
            <p:nvPr/>
          </p:nvSpPr>
          <p:spPr>
            <a:xfrm>
              <a:off x="7528134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2" name="object 10712"/>
            <p:cNvSpPr/>
            <p:nvPr/>
          </p:nvSpPr>
          <p:spPr>
            <a:xfrm>
              <a:off x="7528261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3" name="object 10713"/>
            <p:cNvSpPr/>
            <p:nvPr/>
          </p:nvSpPr>
          <p:spPr>
            <a:xfrm>
              <a:off x="752838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4" name="object 10714"/>
            <p:cNvSpPr/>
            <p:nvPr/>
          </p:nvSpPr>
          <p:spPr>
            <a:xfrm>
              <a:off x="7530923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5" name="object 10715"/>
            <p:cNvSpPr/>
            <p:nvPr/>
          </p:nvSpPr>
          <p:spPr>
            <a:xfrm>
              <a:off x="7531049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6" name="object 10716"/>
            <p:cNvSpPr/>
            <p:nvPr/>
          </p:nvSpPr>
          <p:spPr>
            <a:xfrm>
              <a:off x="7533077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7" name="object 10717"/>
            <p:cNvSpPr/>
            <p:nvPr/>
          </p:nvSpPr>
          <p:spPr>
            <a:xfrm>
              <a:off x="7532570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8" name="object 10718"/>
            <p:cNvSpPr/>
            <p:nvPr/>
          </p:nvSpPr>
          <p:spPr>
            <a:xfrm>
              <a:off x="7533711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9" name="object 10719"/>
            <p:cNvSpPr/>
            <p:nvPr/>
          </p:nvSpPr>
          <p:spPr>
            <a:xfrm>
              <a:off x="7535738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0" name="object 10720"/>
            <p:cNvSpPr/>
            <p:nvPr/>
          </p:nvSpPr>
          <p:spPr>
            <a:xfrm>
              <a:off x="753599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1" name="object 10721"/>
            <p:cNvSpPr/>
            <p:nvPr/>
          </p:nvSpPr>
          <p:spPr>
            <a:xfrm>
              <a:off x="7536118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2" name="object 10722"/>
            <p:cNvSpPr/>
            <p:nvPr/>
          </p:nvSpPr>
          <p:spPr>
            <a:xfrm>
              <a:off x="7536372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3" name="object 10723"/>
            <p:cNvSpPr/>
            <p:nvPr/>
          </p:nvSpPr>
          <p:spPr>
            <a:xfrm>
              <a:off x="7539033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4" name="object 10724"/>
            <p:cNvSpPr/>
            <p:nvPr/>
          </p:nvSpPr>
          <p:spPr>
            <a:xfrm>
              <a:off x="754106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5" name="object 10725"/>
            <p:cNvSpPr/>
            <p:nvPr/>
          </p:nvSpPr>
          <p:spPr>
            <a:xfrm>
              <a:off x="7541314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6" name="object 10726"/>
            <p:cNvSpPr/>
            <p:nvPr/>
          </p:nvSpPr>
          <p:spPr>
            <a:xfrm>
              <a:off x="754169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7" name="object 10727"/>
            <p:cNvSpPr/>
            <p:nvPr/>
          </p:nvSpPr>
          <p:spPr>
            <a:xfrm>
              <a:off x="7543595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8" name="object 10728"/>
            <p:cNvSpPr/>
            <p:nvPr/>
          </p:nvSpPr>
          <p:spPr>
            <a:xfrm>
              <a:off x="754384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9" name="object 10729"/>
            <p:cNvSpPr/>
            <p:nvPr/>
          </p:nvSpPr>
          <p:spPr>
            <a:xfrm>
              <a:off x="7544102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0" name="object 10730"/>
            <p:cNvSpPr/>
            <p:nvPr/>
          </p:nvSpPr>
          <p:spPr>
            <a:xfrm>
              <a:off x="7544229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1" name="object 10731"/>
            <p:cNvSpPr/>
            <p:nvPr/>
          </p:nvSpPr>
          <p:spPr>
            <a:xfrm>
              <a:off x="754625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2" name="object 10732"/>
            <p:cNvSpPr/>
            <p:nvPr/>
          </p:nvSpPr>
          <p:spPr>
            <a:xfrm>
              <a:off x="7546637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3" name="object 10733"/>
            <p:cNvSpPr/>
            <p:nvPr/>
          </p:nvSpPr>
          <p:spPr>
            <a:xfrm>
              <a:off x="7546891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4" name="object 10734"/>
            <p:cNvSpPr/>
            <p:nvPr/>
          </p:nvSpPr>
          <p:spPr>
            <a:xfrm>
              <a:off x="754891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5" name="object 10735"/>
            <p:cNvSpPr/>
            <p:nvPr/>
          </p:nvSpPr>
          <p:spPr>
            <a:xfrm>
              <a:off x="754904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6" name="object 10736"/>
            <p:cNvSpPr/>
            <p:nvPr/>
          </p:nvSpPr>
          <p:spPr>
            <a:xfrm>
              <a:off x="754929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7" name="object 10737"/>
            <p:cNvSpPr/>
            <p:nvPr/>
          </p:nvSpPr>
          <p:spPr>
            <a:xfrm>
              <a:off x="7549552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8" name="object 10738"/>
            <p:cNvSpPr/>
            <p:nvPr/>
          </p:nvSpPr>
          <p:spPr>
            <a:xfrm>
              <a:off x="755170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9" name="object 10739"/>
            <p:cNvSpPr/>
            <p:nvPr/>
          </p:nvSpPr>
          <p:spPr>
            <a:xfrm>
              <a:off x="7551833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0" name="object 10740"/>
            <p:cNvSpPr/>
            <p:nvPr/>
          </p:nvSpPr>
          <p:spPr>
            <a:xfrm>
              <a:off x="7552086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1" name="object 10741"/>
            <p:cNvSpPr/>
            <p:nvPr/>
          </p:nvSpPr>
          <p:spPr>
            <a:xfrm>
              <a:off x="755449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2" name="object 10742"/>
            <p:cNvSpPr/>
            <p:nvPr/>
          </p:nvSpPr>
          <p:spPr>
            <a:xfrm>
              <a:off x="7554747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3" name="object 10743"/>
            <p:cNvSpPr/>
            <p:nvPr/>
          </p:nvSpPr>
          <p:spPr>
            <a:xfrm>
              <a:off x="7557155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4" name="object 10744"/>
            <p:cNvSpPr/>
            <p:nvPr/>
          </p:nvSpPr>
          <p:spPr>
            <a:xfrm>
              <a:off x="7557409" y="42536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5" name="object 10745"/>
            <p:cNvSpPr/>
            <p:nvPr/>
          </p:nvSpPr>
          <p:spPr>
            <a:xfrm>
              <a:off x="7559436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6" name="object 10746"/>
            <p:cNvSpPr/>
            <p:nvPr/>
          </p:nvSpPr>
          <p:spPr>
            <a:xfrm>
              <a:off x="7559690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7" name="object 10747"/>
            <p:cNvSpPr/>
            <p:nvPr/>
          </p:nvSpPr>
          <p:spPr>
            <a:xfrm>
              <a:off x="7560070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8" name="object 10748"/>
            <p:cNvSpPr/>
            <p:nvPr/>
          </p:nvSpPr>
          <p:spPr>
            <a:xfrm>
              <a:off x="756209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9" name="object 10749"/>
            <p:cNvSpPr/>
            <p:nvPr/>
          </p:nvSpPr>
          <p:spPr>
            <a:xfrm>
              <a:off x="7562351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0" name="object 10750"/>
            <p:cNvSpPr/>
            <p:nvPr/>
          </p:nvSpPr>
          <p:spPr>
            <a:xfrm>
              <a:off x="756247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1" name="object 10751"/>
            <p:cNvSpPr/>
            <p:nvPr/>
          </p:nvSpPr>
          <p:spPr>
            <a:xfrm>
              <a:off x="7562731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2" name="object 10752"/>
            <p:cNvSpPr/>
            <p:nvPr/>
          </p:nvSpPr>
          <p:spPr>
            <a:xfrm>
              <a:off x="756349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3" name="object 10753"/>
            <p:cNvSpPr/>
            <p:nvPr/>
          </p:nvSpPr>
          <p:spPr>
            <a:xfrm>
              <a:off x="7565013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4" name="object 10754"/>
            <p:cNvSpPr/>
            <p:nvPr/>
          </p:nvSpPr>
          <p:spPr>
            <a:xfrm>
              <a:off x="756526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5" name="object 10755"/>
            <p:cNvSpPr/>
            <p:nvPr/>
          </p:nvSpPr>
          <p:spPr>
            <a:xfrm>
              <a:off x="7565393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6" name="object 10756"/>
            <p:cNvSpPr/>
            <p:nvPr/>
          </p:nvSpPr>
          <p:spPr>
            <a:xfrm>
              <a:off x="7567674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7" name="object 10757"/>
            <p:cNvSpPr/>
            <p:nvPr/>
          </p:nvSpPr>
          <p:spPr>
            <a:xfrm>
              <a:off x="756780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8" name="object 10758"/>
            <p:cNvSpPr/>
            <p:nvPr/>
          </p:nvSpPr>
          <p:spPr>
            <a:xfrm>
              <a:off x="756792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9" name="object 10759"/>
            <p:cNvSpPr/>
            <p:nvPr/>
          </p:nvSpPr>
          <p:spPr>
            <a:xfrm>
              <a:off x="756894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0" name="object 10760"/>
            <p:cNvSpPr/>
            <p:nvPr/>
          </p:nvSpPr>
          <p:spPr>
            <a:xfrm>
              <a:off x="756995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1" name="object 10761"/>
            <p:cNvSpPr/>
            <p:nvPr/>
          </p:nvSpPr>
          <p:spPr>
            <a:xfrm>
              <a:off x="7570335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2" name="object 10762"/>
            <p:cNvSpPr/>
            <p:nvPr/>
          </p:nvSpPr>
          <p:spPr>
            <a:xfrm>
              <a:off x="757058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3" name="object 10763"/>
            <p:cNvSpPr/>
            <p:nvPr/>
          </p:nvSpPr>
          <p:spPr>
            <a:xfrm>
              <a:off x="7571602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4" name="object 10764"/>
            <p:cNvSpPr/>
            <p:nvPr/>
          </p:nvSpPr>
          <p:spPr>
            <a:xfrm>
              <a:off x="757299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5" name="object 10765"/>
            <p:cNvSpPr/>
            <p:nvPr/>
          </p:nvSpPr>
          <p:spPr>
            <a:xfrm>
              <a:off x="7573123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6" name="object 10766"/>
            <p:cNvSpPr/>
            <p:nvPr/>
          </p:nvSpPr>
          <p:spPr>
            <a:xfrm>
              <a:off x="7575277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7" name="object 10767"/>
            <p:cNvSpPr/>
            <p:nvPr/>
          </p:nvSpPr>
          <p:spPr>
            <a:xfrm>
              <a:off x="7575784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8" name="object 10768"/>
            <p:cNvSpPr/>
            <p:nvPr/>
          </p:nvSpPr>
          <p:spPr>
            <a:xfrm>
              <a:off x="757793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9" name="object 10769"/>
            <p:cNvSpPr/>
            <p:nvPr/>
          </p:nvSpPr>
          <p:spPr>
            <a:xfrm>
              <a:off x="7578065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0" name="object 10770"/>
            <p:cNvSpPr/>
            <p:nvPr/>
          </p:nvSpPr>
          <p:spPr>
            <a:xfrm>
              <a:off x="7578446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1" name="object 10771"/>
            <p:cNvSpPr/>
            <p:nvPr/>
          </p:nvSpPr>
          <p:spPr>
            <a:xfrm>
              <a:off x="758047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2" name="object 10772"/>
            <p:cNvSpPr/>
            <p:nvPr/>
          </p:nvSpPr>
          <p:spPr>
            <a:xfrm>
              <a:off x="7579840" y="4253802"/>
              <a:ext cx="2540" cy="635"/>
            </a:xfrm>
            <a:custGeom>
              <a:avLst/>
              <a:gdLst/>
              <a:ahLst/>
              <a:cxnLst/>
              <a:rect l="l" t="t" r="r" b="b"/>
              <a:pathLst>
                <a:path w="2540" h="635">
                  <a:moveTo>
                    <a:pt x="0" y="0"/>
                  </a:moveTo>
                  <a:lnTo>
                    <a:pt x="1774" y="0"/>
                  </a:lnTo>
                </a:path>
                <a:path w="2540" h="635">
                  <a:moveTo>
                    <a:pt x="380" y="18"/>
                  </a:moveTo>
                  <a:lnTo>
                    <a:pt x="2154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3" name="object 10773"/>
            <p:cNvSpPr/>
            <p:nvPr/>
          </p:nvSpPr>
          <p:spPr>
            <a:xfrm>
              <a:off x="7583388" y="42536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4" name="object 10774"/>
            <p:cNvSpPr/>
            <p:nvPr/>
          </p:nvSpPr>
          <p:spPr>
            <a:xfrm>
              <a:off x="7583768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5" name="object 10775"/>
            <p:cNvSpPr/>
            <p:nvPr/>
          </p:nvSpPr>
          <p:spPr>
            <a:xfrm>
              <a:off x="758389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6" name="object 10776"/>
            <p:cNvSpPr/>
            <p:nvPr/>
          </p:nvSpPr>
          <p:spPr>
            <a:xfrm>
              <a:off x="7586049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7" name="object 10777"/>
            <p:cNvSpPr/>
            <p:nvPr/>
          </p:nvSpPr>
          <p:spPr>
            <a:xfrm>
              <a:off x="7586303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8" name="object 10778"/>
            <p:cNvSpPr/>
            <p:nvPr/>
          </p:nvSpPr>
          <p:spPr>
            <a:xfrm>
              <a:off x="758642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9" name="object 10779"/>
            <p:cNvSpPr/>
            <p:nvPr/>
          </p:nvSpPr>
          <p:spPr>
            <a:xfrm>
              <a:off x="7588710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0" name="object 10780"/>
            <p:cNvSpPr/>
            <p:nvPr/>
          </p:nvSpPr>
          <p:spPr>
            <a:xfrm>
              <a:off x="758883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1" name="object 10781"/>
            <p:cNvSpPr/>
            <p:nvPr/>
          </p:nvSpPr>
          <p:spPr>
            <a:xfrm>
              <a:off x="7588964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2" name="object 10782"/>
            <p:cNvSpPr/>
            <p:nvPr/>
          </p:nvSpPr>
          <p:spPr>
            <a:xfrm>
              <a:off x="7591245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3" name="object 10783"/>
            <p:cNvSpPr/>
            <p:nvPr/>
          </p:nvSpPr>
          <p:spPr>
            <a:xfrm>
              <a:off x="759149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4" name="object 10784"/>
            <p:cNvSpPr/>
            <p:nvPr/>
          </p:nvSpPr>
          <p:spPr>
            <a:xfrm>
              <a:off x="7593906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5" name="object 10785"/>
            <p:cNvSpPr/>
            <p:nvPr/>
          </p:nvSpPr>
          <p:spPr>
            <a:xfrm>
              <a:off x="7594160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6" name="object 10786"/>
            <p:cNvSpPr/>
            <p:nvPr/>
          </p:nvSpPr>
          <p:spPr>
            <a:xfrm>
              <a:off x="759428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7" name="object 10787"/>
            <p:cNvSpPr/>
            <p:nvPr/>
          </p:nvSpPr>
          <p:spPr>
            <a:xfrm>
              <a:off x="759631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8" name="object 10788"/>
            <p:cNvSpPr/>
            <p:nvPr/>
          </p:nvSpPr>
          <p:spPr>
            <a:xfrm>
              <a:off x="7596568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9" name="object 10789"/>
            <p:cNvSpPr/>
            <p:nvPr/>
          </p:nvSpPr>
          <p:spPr>
            <a:xfrm>
              <a:off x="759669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0" name="object 10790"/>
            <p:cNvSpPr/>
            <p:nvPr/>
          </p:nvSpPr>
          <p:spPr>
            <a:xfrm>
              <a:off x="7596822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1" name="object 10791"/>
            <p:cNvSpPr/>
            <p:nvPr/>
          </p:nvSpPr>
          <p:spPr>
            <a:xfrm>
              <a:off x="7598342" y="425387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2" name="object 10792"/>
            <p:cNvSpPr/>
            <p:nvPr/>
          </p:nvSpPr>
          <p:spPr>
            <a:xfrm>
              <a:off x="759960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3" name="object 10793"/>
            <p:cNvSpPr/>
            <p:nvPr/>
          </p:nvSpPr>
          <p:spPr>
            <a:xfrm>
              <a:off x="7601890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4" name="object 10794"/>
            <p:cNvSpPr/>
            <p:nvPr/>
          </p:nvSpPr>
          <p:spPr>
            <a:xfrm>
              <a:off x="7602144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5" name="object 10795"/>
            <p:cNvSpPr/>
            <p:nvPr/>
          </p:nvSpPr>
          <p:spPr>
            <a:xfrm>
              <a:off x="7604425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6" name="object 10796"/>
            <p:cNvSpPr/>
            <p:nvPr/>
          </p:nvSpPr>
          <p:spPr>
            <a:xfrm>
              <a:off x="7604805" y="42537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7" name="object 10797"/>
            <p:cNvSpPr/>
            <p:nvPr/>
          </p:nvSpPr>
          <p:spPr>
            <a:xfrm>
              <a:off x="760670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8" name="object 10798"/>
            <p:cNvSpPr/>
            <p:nvPr/>
          </p:nvSpPr>
          <p:spPr>
            <a:xfrm>
              <a:off x="7607086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9" name="object 10799"/>
            <p:cNvSpPr/>
            <p:nvPr/>
          </p:nvSpPr>
          <p:spPr>
            <a:xfrm>
              <a:off x="7607467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0" name="object 10800"/>
            <p:cNvSpPr/>
            <p:nvPr/>
          </p:nvSpPr>
          <p:spPr>
            <a:xfrm>
              <a:off x="7609748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1" name="object 10801"/>
            <p:cNvSpPr/>
            <p:nvPr/>
          </p:nvSpPr>
          <p:spPr>
            <a:xfrm>
              <a:off x="7610128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2" name="object 10802"/>
            <p:cNvSpPr/>
            <p:nvPr/>
          </p:nvSpPr>
          <p:spPr>
            <a:xfrm>
              <a:off x="7612409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3" name="object 10803"/>
            <p:cNvSpPr/>
            <p:nvPr/>
          </p:nvSpPr>
          <p:spPr>
            <a:xfrm>
              <a:off x="7611902" y="4253878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281" y="0"/>
                  </a:moveTo>
                  <a:lnTo>
                    <a:pt x="4055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4" name="object 10804"/>
            <p:cNvSpPr/>
            <p:nvPr/>
          </p:nvSpPr>
          <p:spPr>
            <a:xfrm>
              <a:off x="7615197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5" name="object 10805"/>
            <p:cNvSpPr/>
            <p:nvPr/>
          </p:nvSpPr>
          <p:spPr>
            <a:xfrm>
              <a:off x="761532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6" name="object 10806"/>
            <p:cNvSpPr/>
            <p:nvPr/>
          </p:nvSpPr>
          <p:spPr>
            <a:xfrm>
              <a:off x="7617731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7" name="object 10807"/>
            <p:cNvSpPr/>
            <p:nvPr/>
          </p:nvSpPr>
          <p:spPr>
            <a:xfrm>
              <a:off x="7617985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8" name="object 10808"/>
            <p:cNvSpPr/>
            <p:nvPr/>
          </p:nvSpPr>
          <p:spPr>
            <a:xfrm>
              <a:off x="761811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9" name="object 10809"/>
            <p:cNvSpPr/>
            <p:nvPr/>
          </p:nvSpPr>
          <p:spPr>
            <a:xfrm>
              <a:off x="7620266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0" name="object 10810"/>
            <p:cNvSpPr/>
            <p:nvPr/>
          </p:nvSpPr>
          <p:spPr>
            <a:xfrm>
              <a:off x="762051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1" name="object 10811"/>
            <p:cNvSpPr/>
            <p:nvPr/>
          </p:nvSpPr>
          <p:spPr>
            <a:xfrm>
              <a:off x="7623180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2" name="object 10812"/>
            <p:cNvSpPr/>
            <p:nvPr/>
          </p:nvSpPr>
          <p:spPr>
            <a:xfrm>
              <a:off x="762330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3" name="object 10813"/>
            <p:cNvSpPr/>
            <p:nvPr/>
          </p:nvSpPr>
          <p:spPr>
            <a:xfrm>
              <a:off x="762533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4" name="object 10814"/>
            <p:cNvSpPr/>
            <p:nvPr/>
          </p:nvSpPr>
          <p:spPr>
            <a:xfrm>
              <a:off x="762558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5" name="object 10815"/>
            <p:cNvSpPr/>
            <p:nvPr/>
          </p:nvSpPr>
          <p:spPr>
            <a:xfrm>
              <a:off x="7625715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6" name="object 10816"/>
            <p:cNvSpPr/>
            <p:nvPr/>
          </p:nvSpPr>
          <p:spPr>
            <a:xfrm>
              <a:off x="7625208" y="4253878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281" y="0"/>
                  </a:moveTo>
                  <a:lnTo>
                    <a:pt x="4055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7" name="object 10817"/>
            <p:cNvSpPr/>
            <p:nvPr/>
          </p:nvSpPr>
          <p:spPr>
            <a:xfrm>
              <a:off x="7628631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8" name="object 10818"/>
            <p:cNvSpPr/>
            <p:nvPr/>
          </p:nvSpPr>
          <p:spPr>
            <a:xfrm>
              <a:off x="7629897" y="425387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9" name="object 10819"/>
            <p:cNvSpPr/>
            <p:nvPr/>
          </p:nvSpPr>
          <p:spPr>
            <a:xfrm>
              <a:off x="7631164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0" name="object 10820"/>
            <p:cNvSpPr/>
            <p:nvPr/>
          </p:nvSpPr>
          <p:spPr>
            <a:xfrm>
              <a:off x="763344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1" name="object 10821"/>
            <p:cNvSpPr/>
            <p:nvPr/>
          </p:nvSpPr>
          <p:spPr>
            <a:xfrm>
              <a:off x="7633699" y="42537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2" name="object 10822"/>
            <p:cNvSpPr/>
            <p:nvPr/>
          </p:nvSpPr>
          <p:spPr>
            <a:xfrm>
              <a:off x="763610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3" name="object 10823"/>
            <p:cNvSpPr/>
            <p:nvPr/>
          </p:nvSpPr>
          <p:spPr>
            <a:xfrm>
              <a:off x="7636360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4" name="object 10824"/>
            <p:cNvSpPr/>
            <p:nvPr/>
          </p:nvSpPr>
          <p:spPr>
            <a:xfrm>
              <a:off x="763876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5" name="object 10825"/>
            <p:cNvSpPr/>
            <p:nvPr/>
          </p:nvSpPr>
          <p:spPr>
            <a:xfrm>
              <a:off x="7638895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6" name="object 10826"/>
            <p:cNvSpPr/>
            <p:nvPr/>
          </p:nvSpPr>
          <p:spPr>
            <a:xfrm>
              <a:off x="763914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7" name="object 10827"/>
            <p:cNvSpPr/>
            <p:nvPr/>
          </p:nvSpPr>
          <p:spPr>
            <a:xfrm>
              <a:off x="764130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8" name="object 10828"/>
            <p:cNvSpPr/>
            <p:nvPr/>
          </p:nvSpPr>
          <p:spPr>
            <a:xfrm>
              <a:off x="7641557" y="42537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9" name="object 10829"/>
            <p:cNvSpPr/>
            <p:nvPr/>
          </p:nvSpPr>
          <p:spPr>
            <a:xfrm>
              <a:off x="7641683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0" name="object 10830"/>
            <p:cNvSpPr/>
            <p:nvPr/>
          </p:nvSpPr>
          <p:spPr>
            <a:xfrm>
              <a:off x="764282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1" name="object 10831"/>
            <p:cNvSpPr/>
            <p:nvPr/>
          </p:nvSpPr>
          <p:spPr>
            <a:xfrm>
              <a:off x="764396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2" name="object 10832"/>
            <p:cNvSpPr/>
            <p:nvPr/>
          </p:nvSpPr>
          <p:spPr>
            <a:xfrm>
              <a:off x="7644218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3" name="object 10833"/>
            <p:cNvSpPr/>
            <p:nvPr/>
          </p:nvSpPr>
          <p:spPr>
            <a:xfrm>
              <a:off x="764434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4" name="object 10834"/>
            <p:cNvSpPr/>
            <p:nvPr/>
          </p:nvSpPr>
          <p:spPr>
            <a:xfrm>
              <a:off x="764624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5" name="object 10835"/>
            <p:cNvSpPr/>
            <p:nvPr/>
          </p:nvSpPr>
          <p:spPr>
            <a:xfrm>
              <a:off x="7646626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6" name="object 10836"/>
            <p:cNvSpPr/>
            <p:nvPr/>
          </p:nvSpPr>
          <p:spPr>
            <a:xfrm>
              <a:off x="7645992" y="425387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7" name="object 10837"/>
            <p:cNvSpPr/>
            <p:nvPr/>
          </p:nvSpPr>
          <p:spPr>
            <a:xfrm>
              <a:off x="7648400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8" name="object 10838"/>
            <p:cNvSpPr/>
            <p:nvPr/>
          </p:nvSpPr>
          <p:spPr>
            <a:xfrm>
              <a:off x="764966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9" name="object 10839"/>
            <p:cNvSpPr/>
            <p:nvPr/>
          </p:nvSpPr>
          <p:spPr>
            <a:xfrm>
              <a:off x="765156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0" name="object 10840"/>
            <p:cNvSpPr/>
            <p:nvPr/>
          </p:nvSpPr>
          <p:spPr>
            <a:xfrm>
              <a:off x="7651061" y="425387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  <a:path w="2540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1" name="object 10841"/>
            <p:cNvSpPr/>
            <p:nvPr/>
          </p:nvSpPr>
          <p:spPr>
            <a:xfrm>
              <a:off x="7653976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2" name="object 10842"/>
            <p:cNvSpPr/>
            <p:nvPr/>
          </p:nvSpPr>
          <p:spPr>
            <a:xfrm>
              <a:off x="765461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3" name="object 10843"/>
            <p:cNvSpPr/>
            <p:nvPr/>
          </p:nvSpPr>
          <p:spPr>
            <a:xfrm>
              <a:off x="765486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4" name="object 10844"/>
            <p:cNvSpPr/>
            <p:nvPr/>
          </p:nvSpPr>
          <p:spPr>
            <a:xfrm>
              <a:off x="7657144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5" name="object 10845"/>
            <p:cNvSpPr/>
            <p:nvPr/>
          </p:nvSpPr>
          <p:spPr>
            <a:xfrm>
              <a:off x="765739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6" name="object 10846"/>
            <p:cNvSpPr/>
            <p:nvPr/>
          </p:nvSpPr>
          <p:spPr>
            <a:xfrm>
              <a:off x="7657524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7" name="object 10847"/>
            <p:cNvSpPr/>
            <p:nvPr/>
          </p:nvSpPr>
          <p:spPr>
            <a:xfrm>
              <a:off x="765993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8" name="object 10848"/>
            <p:cNvSpPr/>
            <p:nvPr/>
          </p:nvSpPr>
          <p:spPr>
            <a:xfrm>
              <a:off x="7660186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9" name="object 10849"/>
            <p:cNvSpPr/>
            <p:nvPr/>
          </p:nvSpPr>
          <p:spPr>
            <a:xfrm>
              <a:off x="7661706" y="4253878"/>
              <a:ext cx="6985" cy="0"/>
            </a:xfrm>
            <a:custGeom>
              <a:avLst/>
              <a:gdLst/>
              <a:ahLst/>
              <a:cxnLst/>
              <a:rect l="l" t="t" r="r" b="b"/>
              <a:pathLst>
                <a:path w="6984">
                  <a:moveTo>
                    <a:pt x="0" y="0"/>
                  </a:moveTo>
                  <a:lnTo>
                    <a:pt x="1774" y="0"/>
                  </a:lnTo>
                </a:path>
                <a:path w="6984">
                  <a:moveTo>
                    <a:pt x="126" y="0"/>
                  </a:moveTo>
                  <a:lnTo>
                    <a:pt x="1900" y="0"/>
                  </a:lnTo>
                </a:path>
                <a:path w="6984">
                  <a:moveTo>
                    <a:pt x="2407" y="0"/>
                  </a:moveTo>
                  <a:lnTo>
                    <a:pt x="4182" y="0"/>
                  </a:lnTo>
                </a:path>
                <a:path w="6984">
                  <a:moveTo>
                    <a:pt x="2788" y="0"/>
                  </a:moveTo>
                  <a:lnTo>
                    <a:pt x="4562" y="0"/>
                  </a:lnTo>
                </a:path>
                <a:path w="6984">
                  <a:moveTo>
                    <a:pt x="5069" y="0"/>
                  </a:moveTo>
                  <a:lnTo>
                    <a:pt x="6843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0" name="object 10850"/>
            <p:cNvSpPr/>
            <p:nvPr/>
          </p:nvSpPr>
          <p:spPr>
            <a:xfrm>
              <a:off x="766778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1" name="object 10851"/>
            <p:cNvSpPr/>
            <p:nvPr/>
          </p:nvSpPr>
          <p:spPr>
            <a:xfrm>
              <a:off x="7668043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2" name="object 10852"/>
            <p:cNvSpPr/>
            <p:nvPr/>
          </p:nvSpPr>
          <p:spPr>
            <a:xfrm>
              <a:off x="767045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3" name="object 10853"/>
            <p:cNvSpPr/>
            <p:nvPr/>
          </p:nvSpPr>
          <p:spPr>
            <a:xfrm>
              <a:off x="7670704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4" name="object 10854"/>
            <p:cNvSpPr/>
            <p:nvPr/>
          </p:nvSpPr>
          <p:spPr>
            <a:xfrm>
              <a:off x="7670831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5" name="object 10855"/>
            <p:cNvSpPr/>
            <p:nvPr/>
          </p:nvSpPr>
          <p:spPr>
            <a:xfrm>
              <a:off x="767298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6" name="object 10856"/>
            <p:cNvSpPr/>
            <p:nvPr/>
          </p:nvSpPr>
          <p:spPr>
            <a:xfrm>
              <a:off x="7673239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7" name="object 10857"/>
            <p:cNvSpPr/>
            <p:nvPr/>
          </p:nvSpPr>
          <p:spPr>
            <a:xfrm>
              <a:off x="7673492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8" name="object 10858"/>
            <p:cNvSpPr/>
            <p:nvPr/>
          </p:nvSpPr>
          <p:spPr>
            <a:xfrm>
              <a:off x="767526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9" name="object 10859"/>
            <p:cNvSpPr/>
            <p:nvPr/>
          </p:nvSpPr>
          <p:spPr>
            <a:xfrm>
              <a:off x="767552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0" name="object 10860"/>
            <p:cNvSpPr/>
            <p:nvPr/>
          </p:nvSpPr>
          <p:spPr>
            <a:xfrm>
              <a:off x="767564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1" name="object 10861"/>
            <p:cNvSpPr/>
            <p:nvPr/>
          </p:nvSpPr>
          <p:spPr>
            <a:xfrm>
              <a:off x="7675900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2" name="object 10862"/>
            <p:cNvSpPr/>
            <p:nvPr/>
          </p:nvSpPr>
          <p:spPr>
            <a:xfrm>
              <a:off x="767615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3" name="object 10863"/>
            <p:cNvSpPr/>
            <p:nvPr/>
          </p:nvSpPr>
          <p:spPr>
            <a:xfrm>
              <a:off x="767818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4" name="object 10864"/>
            <p:cNvSpPr/>
            <p:nvPr/>
          </p:nvSpPr>
          <p:spPr>
            <a:xfrm>
              <a:off x="7678562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5" name="object 10865"/>
            <p:cNvSpPr/>
            <p:nvPr/>
          </p:nvSpPr>
          <p:spPr>
            <a:xfrm>
              <a:off x="768058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6" name="object 10866"/>
            <p:cNvSpPr/>
            <p:nvPr/>
          </p:nvSpPr>
          <p:spPr>
            <a:xfrm>
              <a:off x="768084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7" name="object 10867"/>
            <p:cNvSpPr/>
            <p:nvPr/>
          </p:nvSpPr>
          <p:spPr>
            <a:xfrm>
              <a:off x="7680082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8" name="object 10868"/>
            <p:cNvSpPr/>
            <p:nvPr/>
          </p:nvSpPr>
          <p:spPr>
            <a:xfrm>
              <a:off x="7681349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9" name="object 10869"/>
            <p:cNvSpPr/>
            <p:nvPr/>
          </p:nvSpPr>
          <p:spPr>
            <a:xfrm>
              <a:off x="768350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0" name="object 10870"/>
            <p:cNvSpPr/>
            <p:nvPr/>
          </p:nvSpPr>
          <p:spPr>
            <a:xfrm>
              <a:off x="768363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1" name="object 10871"/>
            <p:cNvSpPr/>
            <p:nvPr/>
          </p:nvSpPr>
          <p:spPr>
            <a:xfrm>
              <a:off x="7683884" y="42534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2" name="object 10872"/>
            <p:cNvSpPr/>
            <p:nvPr/>
          </p:nvSpPr>
          <p:spPr>
            <a:xfrm>
              <a:off x="768401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3" name="object 10873"/>
            <p:cNvSpPr/>
            <p:nvPr/>
          </p:nvSpPr>
          <p:spPr>
            <a:xfrm>
              <a:off x="7686292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4" name="object 10874"/>
            <p:cNvSpPr/>
            <p:nvPr/>
          </p:nvSpPr>
          <p:spPr>
            <a:xfrm>
              <a:off x="7686545" y="42536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5" name="object 10875"/>
            <p:cNvSpPr/>
            <p:nvPr/>
          </p:nvSpPr>
          <p:spPr>
            <a:xfrm>
              <a:off x="7685785" y="4253878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027" y="0"/>
                  </a:moveTo>
                  <a:lnTo>
                    <a:pt x="3801" y="0"/>
                  </a:lnTo>
                </a:path>
                <a:path w="4445">
                  <a:moveTo>
                    <a:pt x="2281" y="0"/>
                  </a:moveTo>
                  <a:lnTo>
                    <a:pt x="4055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6" name="object 10876"/>
            <p:cNvSpPr/>
            <p:nvPr/>
          </p:nvSpPr>
          <p:spPr>
            <a:xfrm>
              <a:off x="7689207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7" name="object 10877"/>
            <p:cNvSpPr/>
            <p:nvPr/>
          </p:nvSpPr>
          <p:spPr>
            <a:xfrm>
              <a:off x="7690600" y="425386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8" name="object 10878"/>
            <p:cNvSpPr/>
            <p:nvPr/>
          </p:nvSpPr>
          <p:spPr>
            <a:xfrm>
              <a:off x="769389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9" name="object 10879"/>
            <p:cNvSpPr/>
            <p:nvPr/>
          </p:nvSpPr>
          <p:spPr>
            <a:xfrm>
              <a:off x="769427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0" name="object 10880"/>
            <p:cNvSpPr/>
            <p:nvPr/>
          </p:nvSpPr>
          <p:spPr>
            <a:xfrm>
              <a:off x="7695923" y="42535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1" name="object 10881"/>
            <p:cNvSpPr/>
            <p:nvPr/>
          </p:nvSpPr>
          <p:spPr>
            <a:xfrm>
              <a:off x="7696810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2" name="object 10882"/>
            <p:cNvSpPr/>
            <p:nvPr/>
          </p:nvSpPr>
          <p:spPr>
            <a:xfrm>
              <a:off x="769858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3" name="object 10883"/>
            <p:cNvSpPr/>
            <p:nvPr/>
          </p:nvSpPr>
          <p:spPr>
            <a:xfrm>
              <a:off x="7699345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4" name="object 10884"/>
            <p:cNvSpPr/>
            <p:nvPr/>
          </p:nvSpPr>
          <p:spPr>
            <a:xfrm>
              <a:off x="769959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5" name="object 10885"/>
            <p:cNvSpPr/>
            <p:nvPr/>
          </p:nvSpPr>
          <p:spPr>
            <a:xfrm>
              <a:off x="770188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6" name="object 10886"/>
            <p:cNvSpPr/>
            <p:nvPr/>
          </p:nvSpPr>
          <p:spPr>
            <a:xfrm>
              <a:off x="7702006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7" name="object 10887"/>
            <p:cNvSpPr/>
            <p:nvPr/>
          </p:nvSpPr>
          <p:spPr>
            <a:xfrm>
              <a:off x="770225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8" name="object 10888"/>
            <p:cNvSpPr/>
            <p:nvPr/>
          </p:nvSpPr>
          <p:spPr>
            <a:xfrm>
              <a:off x="7704668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9" name="object 10889"/>
            <p:cNvSpPr/>
            <p:nvPr/>
          </p:nvSpPr>
          <p:spPr>
            <a:xfrm>
              <a:off x="770720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0" name="object 10890"/>
            <p:cNvSpPr/>
            <p:nvPr/>
          </p:nvSpPr>
          <p:spPr>
            <a:xfrm>
              <a:off x="770732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1" name="object 10891"/>
            <p:cNvSpPr/>
            <p:nvPr/>
          </p:nvSpPr>
          <p:spPr>
            <a:xfrm>
              <a:off x="770948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2" name="object 10892"/>
            <p:cNvSpPr/>
            <p:nvPr/>
          </p:nvSpPr>
          <p:spPr>
            <a:xfrm>
              <a:off x="770973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3" name="object 10893"/>
            <p:cNvSpPr/>
            <p:nvPr/>
          </p:nvSpPr>
          <p:spPr>
            <a:xfrm>
              <a:off x="7708976" y="425387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4" name="object 10894"/>
            <p:cNvSpPr/>
            <p:nvPr/>
          </p:nvSpPr>
          <p:spPr>
            <a:xfrm>
              <a:off x="771189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5" name="object 10895"/>
            <p:cNvSpPr/>
            <p:nvPr/>
          </p:nvSpPr>
          <p:spPr>
            <a:xfrm>
              <a:off x="7711638" y="425387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6" name="object 10896"/>
            <p:cNvSpPr/>
            <p:nvPr/>
          </p:nvSpPr>
          <p:spPr>
            <a:xfrm>
              <a:off x="7715059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7" name="object 10897"/>
            <p:cNvSpPr/>
            <p:nvPr/>
          </p:nvSpPr>
          <p:spPr>
            <a:xfrm>
              <a:off x="7715313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8" name="object 10898"/>
            <p:cNvSpPr/>
            <p:nvPr/>
          </p:nvSpPr>
          <p:spPr>
            <a:xfrm>
              <a:off x="7717720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9" name="object 10899"/>
            <p:cNvSpPr/>
            <p:nvPr/>
          </p:nvSpPr>
          <p:spPr>
            <a:xfrm>
              <a:off x="7717974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0" name="object 10900"/>
            <p:cNvSpPr/>
            <p:nvPr/>
          </p:nvSpPr>
          <p:spPr>
            <a:xfrm>
              <a:off x="772000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1" name="object 10901"/>
            <p:cNvSpPr/>
            <p:nvPr/>
          </p:nvSpPr>
          <p:spPr>
            <a:xfrm>
              <a:off x="772025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2" name="object 10902"/>
            <p:cNvSpPr/>
            <p:nvPr/>
          </p:nvSpPr>
          <p:spPr>
            <a:xfrm>
              <a:off x="772038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3" name="object 10903"/>
            <p:cNvSpPr/>
            <p:nvPr/>
          </p:nvSpPr>
          <p:spPr>
            <a:xfrm>
              <a:off x="7720635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4" name="object 10904"/>
            <p:cNvSpPr/>
            <p:nvPr/>
          </p:nvSpPr>
          <p:spPr>
            <a:xfrm>
              <a:off x="772304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5" name="object 10905"/>
            <p:cNvSpPr/>
            <p:nvPr/>
          </p:nvSpPr>
          <p:spPr>
            <a:xfrm>
              <a:off x="772329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6" name="object 10906"/>
            <p:cNvSpPr/>
            <p:nvPr/>
          </p:nvSpPr>
          <p:spPr>
            <a:xfrm>
              <a:off x="7725704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7" name="object 10907"/>
            <p:cNvSpPr/>
            <p:nvPr/>
          </p:nvSpPr>
          <p:spPr>
            <a:xfrm>
              <a:off x="7725958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8" name="object 10908"/>
            <p:cNvSpPr/>
            <p:nvPr/>
          </p:nvSpPr>
          <p:spPr>
            <a:xfrm>
              <a:off x="772836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9" name="object 10909"/>
            <p:cNvSpPr/>
            <p:nvPr/>
          </p:nvSpPr>
          <p:spPr>
            <a:xfrm>
              <a:off x="7728493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0" name="object 10910"/>
            <p:cNvSpPr/>
            <p:nvPr/>
          </p:nvSpPr>
          <p:spPr>
            <a:xfrm>
              <a:off x="773102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1" name="object 10911"/>
            <p:cNvSpPr/>
            <p:nvPr/>
          </p:nvSpPr>
          <p:spPr>
            <a:xfrm>
              <a:off x="7731154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2" name="object 10912"/>
            <p:cNvSpPr/>
            <p:nvPr/>
          </p:nvSpPr>
          <p:spPr>
            <a:xfrm>
              <a:off x="773356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3" name="object 10913"/>
            <p:cNvSpPr/>
            <p:nvPr/>
          </p:nvSpPr>
          <p:spPr>
            <a:xfrm>
              <a:off x="7733815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4" name="object 10914"/>
            <p:cNvSpPr/>
            <p:nvPr/>
          </p:nvSpPr>
          <p:spPr>
            <a:xfrm>
              <a:off x="773394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5" name="object 10915"/>
            <p:cNvSpPr/>
            <p:nvPr/>
          </p:nvSpPr>
          <p:spPr>
            <a:xfrm>
              <a:off x="7736223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6" name="object 10916"/>
            <p:cNvSpPr/>
            <p:nvPr/>
          </p:nvSpPr>
          <p:spPr>
            <a:xfrm>
              <a:off x="773647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7" name="object 10917"/>
            <p:cNvSpPr/>
            <p:nvPr/>
          </p:nvSpPr>
          <p:spPr>
            <a:xfrm>
              <a:off x="7738884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8" name="object 10918"/>
            <p:cNvSpPr/>
            <p:nvPr/>
          </p:nvSpPr>
          <p:spPr>
            <a:xfrm>
              <a:off x="773901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9" name="object 10919"/>
            <p:cNvSpPr/>
            <p:nvPr/>
          </p:nvSpPr>
          <p:spPr>
            <a:xfrm>
              <a:off x="774141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0" name="object 10920"/>
            <p:cNvSpPr/>
            <p:nvPr/>
          </p:nvSpPr>
          <p:spPr>
            <a:xfrm>
              <a:off x="7741545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1" name="object 10921"/>
            <p:cNvSpPr/>
            <p:nvPr/>
          </p:nvSpPr>
          <p:spPr>
            <a:xfrm>
              <a:off x="774408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2" name="object 10922"/>
            <p:cNvSpPr/>
            <p:nvPr/>
          </p:nvSpPr>
          <p:spPr>
            <a:xfrm>
              <a:off x="774420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3" name="object 10923"/>
            <p:cNvSpPr/>
            <p:nvPr/>
          </p:nvSpPr>
          <p:spPr>
            <a:xfrm>
              <a:off x="7746868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4" name="object 10924"/>
            <p:cNvSpPr/>
            <p:nvPr/>
          </p:nvSpPr>
          <p:spPr>
            <a:xfrm>
              <a:off x="774927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5" name="object 10925"/>
            <p:cNvSpPr/>
            <p:nvPr/>
          </p:nvSpPr>
          <p:spPr>
            <a:xfrm>
              <a:off x="7749529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6" name="object 10926"/>
            <p:cNvSpPr/>
            <p:nvPr/>
          </p:nvSpPr>
          <p:spPr>
            <a:xfrm>
              <a:off x="775206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7" name="object 10927"/>
            <p:cNvSpPr/>
            <p:nvPr/>
          </p:nvSpPr>
          <p:spPr>
            <a:xfrm>
              <a:off x="775231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8" name="object 10928"/>
            <p:cNvSpPr/>
            <p:nvPr/>
          </p:nvSpPr>
          <p:spPr>
            <a:xfrm>
              <a:off x="7754725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9" name="object 10929"/>
            <p:cNvSpPr/>
            <p:nvPr/>
          </p:nvSpPr>
          <p:spPr>
            <a:xfrm>
              <a:off x="775726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0" name="object 10930"/>
            <p:cNvSpPr/>
            <p:nvPr/>
          </p:nvSpPr>
          <p:spPr>
            <a:xfrm>
              <a:off x="775751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1" name="object 10931"/>
            <p:cNvSpPr/>
            <p:nvPr/>
          </p:nvSpPr>
          <p:spPr>
            <a:xfrm>
              <a:off x="775764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2" name="object 10932"/>
            <p:cNvSpPr/>
            <p:nvPr/>
          </p:nvSpPr>
          <p:spPr>
            <a:xfrm>
              <a:off x="776004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3" name="object 10933"/>
            <p:cNvSpPr/>
            <p:nvPr/>
          </p:nvSpPr>
          <p:spPr>
            <a:xfrm>
              <a:off x="776017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4" name="object 10934"/>
            <p:cNvSpPr/>
            <p:nvPr/>
          </p:nvSpPr>
          <p:spPr>
            <a:xfrm>
              <a:off x="776270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5" name="object 10935"/>
            <p:cNvSpPr/>
            <p:nvPr/>
          </p:nvSpPr>
          <p:spPr>
            <a:xfrm>
              <a:off x="7765370" y="42536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6" name="object 10936"/>
            <p:cNvSpPr/>
            <p:nvPr/>
          </p:nvSpPr>
          <p:spPr>
            <a:xfrm>
              <a:off x="7767905" y="42536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7" name="object 10937"/>
            <p:cNvSpPr/>
            <p:nvPr/>
          </p:nvSpPr>
          <p:spPr>
            <a:xfrm>
              <a:off x="777044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8" name="object 10938"/>
            <p:cNvSpPr/>
            <p:nvPr/>
          </p:nvSpPr>
          <p:spPr>
            <a:xfrm>
              <a:off x="7770566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9" name="object 10939"/>
            <p:cNvSpPr/>
            <p:nvPr/>
          </p:nvSpPr>
          <p:spPr>
            <a:xfrm>
              <a:off x="7773228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0" name="object 10940"/>
            <p:cNvSpPr/>
            <p:nvPr/>
          </p:nvSpPr>
          <p:spPr>
            <a:xfrm>
              <a:off x="777563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1" name="object 10941"/>
            <p:cNvSpPr/>
            <p:nvPr/>
          </p:nvSpPr>
          <p:spPr>
            <a:xfrm>
              <a:off x="777588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2" name="object 10942"/>
            <p:cNvSpPr/>
            <p:nvPr/>
          </p:nvSpPr>
          <p:spPr>
            <a:xfrm>
              <a:off x="7777029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3" name="object 10943"/>
            <p:cNvSpPr/>
            <p:nvPr/>
          </p:nvSpPr>
          <p:spPr>
            <a:xfrm>
              <a:off x="7778424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4" name="object 10944"/>
            <p:cNvSpPr/>
            <p:nvPr/>
          </p:nvSpPr>
          <p:spPr>
            <a:xfrm>
              <a:off x="777855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5" name="object 10945"/>
            <p:cNvSpPr/>
            <p:nvPr/>
          </p:nvSpPr>
          <p:spPr>
            <a:xfrm>
              <a:off x="778083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6" name="object 10946"/>
            <p:cNvSpPr/>
            <p:nvPr/>
          </p:nvSpPr>
          <p:spPr>
            <a:xfrm>
              <a:off x="7780324" y="4253878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407" y="0"/>
                  </a:moveTo>
                  <a:lnTo>
                    <a:pt x="4182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7" name="object 10947"/>
            <p:cNvSpPr/>
            <p:nvPr/>
          </p:nvSpPr>
          <p:spPr>
            <a:xfrm>
              <a:off x="778628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8" name="object 10948"/>
            <p:cNvSpPr/>
            <p:nvPr/>
          </p:nvSpPr>
          <p:spPr>
            <a:xfrm>
              <a:off x="7788055" y="425387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9" name="object 10949"/>
            <p:cNvSpPr/>
            <p:nvPr/>
          </p:nvSpPr>
          <p:spPr>
            <a:xfrm>
              <a:off x="7791350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0" name="object 10950"/>
            <p:cNvSpPr/>
            <p:nvPr/>
          </p:nvSpPr>
          <p:spPr>
            <a:xfrm>
              <a:off x="779160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1" name="object 10951"/>
            <p:cNvSpPr/>
            <p:nvPr/>
          </p:nvSpPr>
          <p:spPr>
            <a:xfrm>
              <a:off x="779185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2" name="object 10952"/>
            <p:cNvSpPr/>
            <p:nvPr/>
          </p:nvSpPr>
          <p:spPr>
            <a:xfrm>
              <a:off x="7794011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3" name="object 10953"/>
            <p:cNvSpPr/>
            <p:nvPr/>
          </p:nvSpPr>
          <p:spPr>
            <a:xfrm>
              <a:off x="779451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4" name="object 10954"/>
            <p:cNvSpPr/>
            <p:nvPr/>
          </p:nvSpPr>
          <p:spPr>
            <a:xfrm>
              <a:off x="779540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5" name="object 10955"/>
            <p:cNvSpPr/>
            <p:nvPr/>
          </p:nvSpPr>
          <p:spPr>
            <a:xfrm>
              <a:off x="7796546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6" name="object 10956"/>
            <p:cNvSpPr/>
            <p:nvPr/>
          </p:nvSpPr>
          <p:spPr>
            <a:xfrm>
              <a:off x="779679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7" name="object 10957"/>
            <p:cNvSpPr/>
            <p:nvPr/>
          </p:nvSpPr>
          <p:spPr>
            <a:xfrm>
              <a:off x="779705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8" name="object 10958"/>
            <p:cNvSpPr/>
            <p:nvPr/>
          </p:nvSpPr>
          <p:spPr>
            <a:xfrm>
              <a:off x="7799207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9" name="object 10959"/>
            <p:cNvSpPr/>
            <p:nvPr/>
          </p:nvSpPr>
          <p:spPr>
            <a:xfrm>
              <a:off x="779946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0" name="object 10960"/>
            <p:cNvSpPr/>
            <p:nvPr/>
          </p:nvSpPr>
          <p:spPr>
            <a:xfrm>
              <a:off x="779984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1" name="object 10961"/>
            <p:cNvSpPr/>
            <p:nvPr/>
          </p:nvSpPr>
          <p:spPr>
            <a:xfrm>
              <a:off x="780186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2" name="object 10962"/>
            <p:cNvSpPr/>
            <p:nvPr/>
          </p:nvSpPr>
          <p:spPr>
            <a:xfrm>
              <a:off x="7801995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3" name="object 10963"/>
            <p:cNvSpPr/>
            <p:nvPr/>
          </p:nvSpPr>
          <p:spPr>
            <a:xfrm>
              <a:off x="780997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4" name="object 10964"/>
            <p:cNvSpPr/>
            <p:nvPr/>
          </p:nvSpPr>
          <p:spPr>
            <a:xfrm>
              <a:off x="781010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5" name="object 10965"/>
            <p:cNvSpPr/>
            <p:nvPr/>
          </p:nvSpPr>
          <p:spPr>
            <a:xfrm>
              <a:off x="781238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6" name="object 10966"/>
            <p:cNvSpPr/>
            <p:nvPr/>
          </p:nvSpPr>
          <p:spPr>
            <a:xfrm>
              <a:off x="781276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7" name="object 10967"/>
            <p:cNvSpPr/>
            <p:nvPr/>
          </p:nvSpPr>
          <p:spPr>
            <a:xfrm>
              <a:off x="781517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8" name="object 10968"/>
            <p:cNvSpPr/>
            <p:nvPr/>
          </p:nvSpPr>
          <p:spPr>
            <a:xfrm>
              <a:off x="7815555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9" name="object 10969"/>
            <p:cNvSpPr/>
            <p:nvPr/>
          </p:nvSpPr>
          <p:spPr>
            <a:xfrm>
              <a:off x="781821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0" name="object 10970"/>
            <p:cNvSpPr/>
            <p:nvPr/>
          </p:nvSpPr>
          <p:spPr>
            <a:xfrm>
              <a:off x="7819610" y="4253878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661" y="0"/>
                  </a:moveTo>
                  <a:lnTo>
                    <a:pt x="4435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1" name="object 10971"/>
            <p:cNvSpPr/>
            <p:nvPr/>
          </p:nvSpPr>
          <p:spPr>
            <a:xfrm>
              <a:off x="782341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2" name="object 10972"/>
            <p:cNvSpPr/>
            <p:nvPr/>
          </p:nvSpPr>
          <p:spPr>
            <a:xfrm>
              <a:off x="7824933" y="4253878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126" y="0"/>
                  </a:moveTo>
                  <a:lnTo>
                    <a:pt x="1900" y="0"/>
                  </a:lnTo>
                </a:path>
                <a:path w="4445">
                  <a:moveTo>
                    <a:pt x="2534" y="0"/>
                  </a:moveTo>
                  <a:lnTo>
                    <a:pt x="4308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3" name="object 10973"/>
            <p:cNvSpPr/>
            <p:nvPr/>
          </p:nvSpPr>
          <p:spPr>
            <a:xfrm>
              <a:off x="782860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4" name="object 10974"/>
            <p:cNvSpPr/>
            <p:nvPr/>
          </p:nvSpPr>
          <p:spPr>
            <a:xfrm>
              <a:off x="783101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5" name="object 10975"/>
            <p:cNvSpPr/>
            <p:nvPr/>
          </p:nvSpPr>
          <p:spPr>
            <a:xfrm>
              <a:off x="783139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6" name="object 10976"/>
            <p:cNvSpPr/>
            <p:nvPr/>
          </p:nvSpPr>
          <p:spPr>
            <a:xfrm>
              <a:off x="783367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7" name="object 10977"/>
            <p:cNvSpPr/>
            <p:nvPr/>
          </p:nvSpPr>
          <p:spPr>
            <a:xfrm>
              <a:off x="783393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8" name="object 10978"/>
            <p:cNvSpPr/>
            <p:nvPr/>
          </p:nvSpPr>
          <p:spPr>
            <a:xfrm>
              <a:off x="783633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9" name="object 10979"/>
            <p:cNvSpPr/>
            <p:nvPr/>
          </p:nvSpPr>
          <p:spPr>
            <a:xfrm>
              <a:off x="783912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0" name="object 10980"/>
            <p:cNvSpPr/>
            <p:nvPr/>
          </p:nvSpPr>
          <p:spPr>
            <a:xfrm>
              <a:off x="784153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1" name="object 10981"/>
            <p:cNvSpPr/>
            <p:nvPr/>
          </p:nvSpPr>
          <p:spPr>
            <a:xfrm>
              <a:off x="784406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2" name="object 10982"/>
            <p:cNvSpPr/>
            <p:nvPr/>
          </p:nvSpPr>
          <p:spPr>
            <a:xfrm>
              <a:off x="7844323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3" name="object 10983"/>
            <p:cNvSpPr/>
            <p:nvPr/>
          </p:nvSpPr>
          <p:spPr>
            <a:xfrm>
              <a:off x="7846096" y="4253878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661" y="0"/>
                  </a:moveTo>
                  <a:lnTo>
                    <a:pt x="4435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4" name="object 10984"/>
            <p:cNvSpPr/>
            <p:nvPr/>
          </p:nvSpPr>
          <p:spPr>
            <a:xfrm>
              <a:off x="785205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5" name="object 10985"/>
            <p:cNvSpPr/>
            <p:nvPr/>
          </p:nvSpPr>
          <p:spPr>
            <a:xfrm>
              <a:off x="785471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6" name="object 10986"/>
            <p:cNvSpPr/>
            <p:nvPr/>
          </p:nvSpPr>
          <p:spPr>
            <a:xfrm>
              <a:off x="785496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7" name="object 10987"/>
            <p:cNvSpPr/>
            <p:nvPr/>
          </p:nvSpPr>
          <p:spPr>
            <a:xfrm>
              <a:off x="785991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8" name="object 10988"/>
            <p:cNvSpPr/>
            <p:nvPr/>
          </p:nvSpPr>
          <p:spPr>
            <a:xfrm>
              <a:off x="786016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9" name="object 10989"/>
            <p:cNvSpPr/>
            <p:nvPr/>
          </p:nvSpPr>
          <p:spPr>
            <a:xfrm>
              <a:off x="786244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0" name="object 10990"/>
            <p:cNvSpPr/>
            <p:nvPr/>
          </p:nvSpPr>
          <p:spPr>
            <a:xfrm>
              <a:off x="786523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1" name="object 10991"/>
            <p:cNvSpPr/>
            <p:nvPr/>
          </p:nvSpPr>
          <p:spPr>
            <a:xfrm>
              <a:off x="786548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2" name="object 10992"/>
            <p:cNvSpPr/>
            <p:nvPr/>
          </p:nvSpPr>
          <p:spPr>
            <a:xfrm>
              <a:off x="7868021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3" name="object 10993"/>
            <p:cNvSpPr/>
            <p:nvPr/>
          </p:nvSpPr>
          <p:spPr>
            <a:xfrm>
              <a:off x="787080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4" name="object 10994"/>
            <p:cNvSpPr/>
            <p:nvPr/>
          </p:nvSpPr>
          <p:spPr>
            <a:xfrm>
              <a:off x="787309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5" name="object 10995"/>
            <p:cNvSpPr/>
            <p:nvPr/>
          </p:nvSpPr>
          <p:spPr>
            <a:xfrm>
              <a:off x="7872456" y="4253878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126" y="0"/>
                  </a:moveTo>
                  <a:lnTo>
                    <a:pt x="1900" y="0"/>
                  </a:lnTo>
                </a:path>
                <a:path w="4445">
                  <a:moveTo>
                    <a:pt x="2407" y="0"/>
                  </a:moveTo>
                  <a:lnTo>
                    <a:pt x="4182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6" name="object 10996"/>
            <p:cNvSpPr/>
            <p:nvPr/>
          </p:nvSpPr>
          <p:spPr>
            <a:xfrm>
              <a:off x="787853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7" name="object 10997"/>
            <p:cNvSpPr/>
            <p:nvPr/>
          </p:nvSpPr>
          <p:spPr>
            <a:xfrm>
              <a:off x="788348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8" name="object 10998"/>
            <p:cNvSpPr/>
            <p:nvPr/>
          </p:nvSpPr>
          <p:spPr>
            <a:xfrm>
              <a:off x="788373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9" name="object 10999"/>
            <p:cNvSpPr/>
            <p:nvPr/>
          </p:nvSpPr>
          <p:spPr>
            <a:xfrm>
              <a:off x="788398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0" name="object 11000"/>
            <p:cNvSpPr/>
            <p:nvPr/>
          </p:nvSpPr>
          <p:spPr>
            <a:xfrm>
              <a:off x="788627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1" name="object 11001"/>
            <p:cNvSpPr/>
            <p:nvPr/>
          </p:nvSpPr>
          <p:spPr>
            <a:xfrm>
              <a:off x="788639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2" name="object 11002"/>
            <p:cNvSpPr/>
            <p:nvPr/>
          </p:nvSpPr>
          <p:spPr>
            <a:xfrm>
              <a:off x="7888931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3" name="object 11003"/>
            <p:cNvSpPr/>
            <p:nvPr/>
          </p:nvSpPr>
          <p:spPr>
            <a:xfrm>
              <a:off x="788918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4" name="object 11004"/>
            <p:cNvSpPr/>
            <p:nvPr/>
          </p:nvSpPr>
          <p:spPr>
            <a:xfrm>
              <a:off x="7891466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5" name="object 11005"/>
            <p:cNvSpPr/>
            <p:nvPr/>
          </p:nvSpPr>
          <p:spPr>
            <a:xfrm>
              <a:off x="789184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6" name="object 11006"/>
            <p:cNvSpPr/>
            <p:nvPr/>
          </p:nvSpPr>
          <p:spPr>
            <a:xfrm>
              <a:off x="7894127" y="42535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7" name="object 11007"/>
            <p:cNvSpPr/>
            <p:nvPr/>
          </p:nvSpPr>
          <p:spPr>
            <a:xfrm>
              <a:off x="789438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8" name="object 11008"/>
            <p:cNvSpPr/>
            <p:nvPr/>
          </p:nvSpPr>
          <p:spPr>
            <a:xfrm>
              <a:off x="7896788" y="42536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9" name="object 11009"/>
            <p:cNvSpPr/>
            <p:nvPr/>
          </p:nvSpPr>
          <p:spPr>
            <a:xfrm>
              <a:off x="7899450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0" name="object 11010"/>
            <p:cNvSpPr/>
            <p:nvPr/>
          </p:nvSpPr>
          <p:spPr>
            <a:xfrm>
              <a:off x="789982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1" name="object 11011"/>
            <p:cNvSpPr/>
            <p:nvPr/>
          </p:nvSpPr>
          <p:spPr>
            <a:xfrm>
              <a:off x="790211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2" name="object 11012"/>
            <p:cNvSpPr/>
            <p:nvPr/>
          </p:nvSpPr>
          <p:spPr>
            <a:xfrm>
              <a:off x="790464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3" name="object 11013"/>
            <p:cNvSpPr/>
            <p:nvPr/>
          </p:nvSpPr>
          <p:spPr>
            <a:xfrm>
              <a:off x="790718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4" name="object 11014"/>
            <p:cNvSpPr/>
            <p:nvPr/>
          </p:nvSpPr>
          <p:spPr>
            <a:xfrm>
              <a:off x="790768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5" name="object 11015"/>
            <p:cNvSpPr/>
            <p:nvPr/>
          </p:nvSpPr>
          <p:spPr>
            <a:xfrm>
              <a:off x="7910095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6" name="object 11016"/>
            <p:cNvSpPr/>
            <p:nvPr/>
          </p:nvSpPr>
          <p:spPr>
            <a:xfrm>
              <a:off x="791123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7" name="object 11017"/>
            <p:cNvSpPr/>
            <p:nvPr/>
          </p:nvSpPr>
          <p:spPr>
            <a:xfrm>
              <a:off x="791262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8" name="object 11018"/>
            <p:cNvSpPr/>
            <p:nvPr/>
          </p:nvSpPr>
          <p:spPr>
            <a:xfrm>
              <a:off x="791300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9" name="object 11019"/>
            <p:cNvSpPr/>
            <p:nvPr/>
          </p:nvSpPr>
          <p:spPr>
            <a:xfrm>
              <a:off x="791529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0" name="object 11020"/>
            <p:cNvSpPr/>
            <p:nvPr/>
          </p:nvSpPr>
          <p:spPr>
            <a:xfrm>
              <a:off x="7917065" y="4253878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407" y="0"/>
                  </a:moveTo>
                  <a:lnTo>
                    <a:pt x="4182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1" name="object 11021"/>
            <p:cNvSpPr/>
            <p:nvPr/>
          </p:nvSpPr>
          <p:spPr>
            <a:xfrm>
              <a:off x="792048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2" name="object 11022"/>
            <p:cNvSpPr/>
            <p:nvPr/>
          </p:nvSpPr>
          <p:spPr>
            <a:xfrm>
              <a:off x="792314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3" name="object 11023"/>
            <p:cNvSpPr/>
            <p:nvPr/>
          </p:nvSpPr>
          <p:spPr>
            <a:xfrm>
              <a:off x="7924795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4" name="object 11024"/>
            <p:cNvSpPr/>
            <p:nvPr/>
          </p:nvSpPr>
          <p:spPr>
            <a:xfrm>
              <a:off x="7929611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5" name="object 11025"/>
            <p:cNvSpPr/>
            <p:nvPr/>
          </p:nvSpPr>
          <p:spPr>
            <a:xfrm>
              <a:off x="7931005" y="42537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6" name="object 11026"/>
            <p:cNvSpPr/>
            <p:nvPr/>
          </p:nvSpPr>
          <p:spPr>
            <a:xfrm>
              <a:off x="793138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7" name="object 11027"/>
            <p:cNvSpPr/>
            <p:nvPr/>
          </p:nvSpPr>
          <p:spPr>
            <a:xfrm>
              <a:off x="7933666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8" name="object 11028"/>
            <p:cNvSpPr/>
            <p:nvPr/>
          </p:nvSpPr>
          <p:spPr>
            <a:xfrm>
              <a:off x="7936327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9" name="object 11029"/>
            <p:cNvSpPr/>
            <p:nvPr/>
          </p:nvSpPr>
          <p:spPr>
            <a:xfrm>
              <a:off x="793658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0" name="object 11030"/>
            <p:cNvSpPr/>
            <p:nvPr/>
          </p:nvSpPr>
          <p:spPr>
            <a:xfrm>
              <a:off x="7938862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1" name="object 11031"/>
            <p:cNvSpPr/>
            <p:nvPr/>
          </p:nvSpPr>
          <p:spPr>
            <a:xfrm>
              <a:off x="793924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2" name="object 11032"/>
            <p:cNvSpPr/>
            <p:nvPr/>
          </p:nvSpPr>
          <p:spPr>
            <a:xfrm>
              <a:off x="794165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3" name="object 11033"/>
            <p:cNvSpPr/>
            <p:nvPr/>
          </p:nvSpPr>
          <p:spPr>
            <a:xfrm>
              <a:off x="794190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4" name="object 11034"/>
            <p:cNvSpPr/>
            <p:nvPr/>
          </p:nvSpPr>
          <p:spPr>
            <a:xfrm>
              <a:off x="794443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5" name="object 11035"/>
            <p:cNvSpPr/>
            <p:nvPr/>
          </p:nvSpPr>
          <p:spPr>
            <a:xfrm>
              <a:off x="7945959" y="4253871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661" y="0"/>
                  </a:moveTo>
                  <a:lnTo>
                    <a:pt x="4435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6" name="object 11036"/>
            <p:cNvSpPr/>
            <p:nvPr/>
          </p:nvSpPr>
          <p:spPr>
            <a:xfrm>
              <a:off x="795216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7" name="object 11037"/>
            <p:cNvSpPr/>
            <p:nvPr/>
          </p:nvSpPr>
          <p:spPr>
            <a:xfrm>
              <a:off x="795343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8" name="object 11038"/>
            <p:cNvSpPr/>
            <p:nvPr/>
          </p:nvSpPr>
          <p:spPr>
            <a:xfrm>
              <a:off x="795470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9" name="object 11039"/>
            <p:cNvSpPr/>
            <p:nvPr/>
          </p:nvSpPr>
          <p:spPr>
            <a:xfrm>
              <a:off x="795749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0" name="object 11040"/>
            <p:cNvSpPr/>
            <p:nvPr/>
          </p:nvSpPr>
          <p:spPr>
            <a:xfrm>
              <a:off x="796015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1" name="object 11041"/>
            <p:cNvSpPr/>
            <p:nvPr/>
          </p:nvSpPr>
          <p:spPr>
            <a:xfrm>
              <a:off x="796268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2" name="object 11042"/>
            <p:cNvSpPr/>
            <p:nvPr/>
          </p:nvSpPr>
          <p:spPr>
            <a:xfrm>
              <a:off x="796522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3" name="object 11043"/>
            <p:cNvSpPr/>
            <p:nvPr/>
          </p:nvSpPr>
          <p:spPr>
            <a:xfrm>
              <a:off x="796775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4" name="object 11044"/>
            <p:cNvSpPr/>
            <p:nvPr/>
          </p:nvSpPr>
          <p:spPr>
            <a:xfrm>
              <a:off x="796801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5" name="object 11045"/>
            <p:cNvSpPr/>
            <p:nvPr/>
          </p:nvSpPr>
          <p:spPr>
            <a:xfrm>
              <a:off x="7973078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6" name="object 11046"/>
            <p:cNvSpPr/>
            <p:nvPr/>
          </p:nvSpPr>
          <p:spPr>
            <a:xfrm>
              <a:off x="797320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7" name="object 11047"/>
            <p:cNvSpPr/>
            <p:nvPr/>
          </p:nvSpPr>
          <p:spPr>
            <a:xfrm>
              <a:off x="7973585" y="425387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267" y="0"/>
                  </a:moveTo>
                  <a:lnTo>
                    <a:pt x="3041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8" name="object 11048"/>
            <p:cNvSpPr/>
            <p:nvPr/>
          </p:nvSpPr>
          <p:spPr>
            <a:xfrm>
              <a:off x="797700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9" name="object 11049"/>
            <p:cNvSpPr/>
            <p:nvPr/>
          </p:nvSpPr>
          <p:spPr>
            <a:xfrm>
              <a:off x="7978401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0" name="object 11050"/>
            <p:cNvSpPr/>
            <p:nvPr/>
          </p:nvSpPr>
          <p:spPr>
            <a:xfrm>
              <a:off x="7980176" y="42538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1" name="object 11051"/>
            <p:cNvSpPr/>
            <p:nvPr/>
          </p:nvSpPr>
          <p:spPr>
            <a:xfrm>
              <a:off x="798372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2" name="object 11052"/>
            <p:cNvSpPr/>
            <p:nvPr/>
          </p:nvSpPr>
          <p:spPr>
            <a:xfrm>
              <a:off x="7985372" y="4253878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661" y="0"/>
                  </a:moveTo>
                  <a:lnTo>
                    <a:pt x="4435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3" name="object 11053"/>
            <p:cNvSpPr/>
            <p:nvPr/>
          </p:nvSpPr>
          <p:spPr>
            <a:xfrm>
              <a:off x="799158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4" name="object 11054"/>
            <p:cNvSpPr/>
            <p:nvPr/>
          </p:nvSpPr>
          <p:spPr>
            <a:xfrm>
              <a:off x="799424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5" name="object 11055"/>
            <p:cNvSpPr/>
            <p:nvPr/>
          </p:nvSpPr>
          <p:spPr>
            <a:xfrm>
              <a:off x="799436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6" name="object 11056"/>
            <p:cNvSpPr/>
            <p:nvPr/>
          </p:nvSpPr>
          <p:spPr>
            <a:xfrm>
              <a:off x="799677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7" name="object 11057"/>
            <p:cNvSpPr/>
            <p:nvPr/>
          </p:nvSpPr>
          <p:spPr>
            <a:xfrm>
              <a:off x="8000833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8" name="object 11058"/>
            <p:cNvSpPr/>
            <p:nvPr/>
          </p:nvSpPr>
          <p:spPr>
            <a:xfrm>
              <a:off x="800210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9" name="object 11059"/>
            <p:cNvSpPr/>
            <p:nvPr/>
          </p:nvSpPr>
          <p:spPr>
            <a:xfrm>
              <a:off x="800476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0" name="object 11060"/>
            <p:cNvSpPr/>
            <p:nvPr/>
          </p:nvSpPr>
          <p:spPr>
            <a:xfrm>
              <a:off x="800488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1" name="object 11061"/>
            <p:cNvSpPr/>
            <p:nvPr/>
          </p:nvSpPr>
          <p:spPr>
            <a:xfrm>
              <a:off x="8007422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2" name="object 11062"/>
            <p:cNvSpPr/>
            <p:nvPr/>
          </p:nvSpPr>
          <p:spPr>
            <a:xfrm>
              <a:off x="800767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3" name="object 11063"/>
            <p:cNvSpPr/>
            <p:nvPr/>
          </p:nvSpPr>
          <p:spPr>
            <a:xfrm>
              <a:off x="801033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4" name="object 11064"/>
            <p:cNvSpPr/>
            <p:nvPr/>
          </p:nvSpPr>
          <p:spPr>
            <a:xfrm>
              <a:off x="801249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5" name="object 11065"/>
            <p:cNvSpPr/>
            <p:nvPr/>
          </p:nvSpPr>
          <p:spPr>
            <a:xfrm>
              <a:off x="801274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6" name="object 11066"/>
            <p:cNvSpPr/>
            <p:nvPr/>
          </p:nvSpPr>
          <p:spPr>
            <a:xfrm>
              <a:off x="801528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7" name="object 11067"/>
            <p:cNvSpPr/>
            <p:nvPr/>
          </p:nvSpPr>
          <p:spPr>
            <a:xfrm>
              <a:off x="802060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8" name="object 11068"/>
            <p:cNvSpPr/>
            <p:nvPr/>
          </p:nvSpPr>
          <p:spPr>
            <a:xfrm>
              <a:off x="8023137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9" name="object 11069"/>
            <p:cNvSpPr/>
            <p:nvPr/>
          </p:nvSpPr>
          <p:spPr>
            <a:xfrm>
              <a:off x="802567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0" name="object 11070"/>
            <p:cNvSpPr/>
            <p:nvPr/>
          </p:nvSpPr>
          <p:spPr>
            <a:xfrm>
              <a:off x="802592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1" name="object 11071"/>
            <p:cNvSpPr/>
            <p:nvPr/>
          </p:nvSpPr>
          <p:spPr>
            <a:xfrm>
              <a:off x="803124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2" name="object 11072"/>
            <p:cNvSpPr/>
            <p:nvPr/>
          </p:nvSpPr>
          <p:spPr>
            <a:xfrm>
              <a:off x="803150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3" name="object 11073"/>
            <p:cNvSpPr/>
            <p:nvPr/>
          </p:nvSpPr>
          <p:spPr>
            <a:xfrm>
              <a:off x="803378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4" name="object 11074"/>
            <p:cNvSpPr/>
            <p:nvPr/>
          </p:nvSpPr>
          <p:spPr>
            <a:xfrm>
              <a:off x="803644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5" name="object 11075"/>
            <p:cNvSpPr/>
            <p:nvPr/>
          </p:nvSpPr>
          <p:spPr>
            <a:xfrm>
              <a:off x="803885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6" name="object 11076"/>
            <p:cNvSpPr/>
            <p:nvPr/>
          </p:nvSpPr>
          <p:spPr>
            <a:xfrm>
              <a:off x="803910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7" name="object 11077"/>
            <p:cNvSpPr/>
            <p:nvPr/>
          </p:nvSpPr>
          <p:spPr>
            <a:xfrm>
              <a:off x="8040752" y="4253878"/>
              <a:ext cx="14604" cy="0"/>
            </a:xfrm>
            <a:custGeom>
              <a:avLst/>
              <a:gdLst/>
              <a:ahLst/>
              <a:cxnLst/>
              <a:rect l="l" t="t" r="r" b="b"/>
              <a:pathLst>
                <a:path w="14604">
                  <a:moveTo>
                    <a:pt x="0" y="0"/>
                  </a:moveTo>
                  <a:lnTo>
                    <a:pt x="1774" y="0"/>
                  </a:lnTo>
                </a:path>
                <a:path w="14604">
                  <a:moveTo>
                    <a:pt x="2534" y="0"/>
                  </a:moveTo>
                  <a:lnTo>
                    <a:pt x="4308" y="0"/>
                  </a:lnTo>
                </a:path>
                <a:path w="14604">
                  <a:moveTo>
                    <a:pt x="5322" y="0"/>
                  </a:moveTo>
                  <a:lnTo>
                    <a:pt x="7096" y="0"/>
                  </a:lnTo>
                </a:path>
                <a:path w="14604">
                  <a:moveTo>
                    <a:pt x="7983" y="0"/>
                  </a:moveTo>
                  <a:lnTo>
                    <a:pt x="9758" y="0"/>
                  </a:lnTo>
                </a:path>
                <a:path w="14604">
                  <a:moveTo>
                    <a:pt x="12292" y="0"/>
                  </a:moveTo>
                  <a:lnTo>
                    <a:pt x="14066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8" name="object 11078"/>
            <p:cNvSpPr/>
            <p:nvPr/>
          </p:nvSpPr>
          <p:spPr>
            <a:xfrm>
              <a:off x="805519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9" name="object 11079"/>
            <p:cNvSpPr/>
            <p:nvPr/>
          </p:nvSpPr>
          <p:spPr>
            <a:xfrm>
              <a:off x="805735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0" name="object 11080"/>
            <p:cNvSpPr/>
            <p:nvPr/>
          </p:nvSpPr>
          <p:spPr>
            <a:xfrm>
              <a:off x="805773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1" name="object 11081"/>
            <p:cNvSpPr/>
            <p:nvPr/>
          </p:nvSpPr>
          <p:spPr>
            <a:xfrm>
              <a:off x="806014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2" name="object 11082"/>
            <p:cNvSpPr/>
            <p:nvPr/>
          </p:nvSpPr>
          <p:spPr>
            <a:xfrm>
              <a:off x="806267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3" name="object 11083"/>
            <p:cNvSpPr/>
            <p:nvPr/>
          </p:nvSpPr>
          <p:spPr>
            <a:xfrm>
              <a:off x="806571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4" name="object 11084"/>
            <p:cNvSpPr/>
            <p:nvPr/>
          </p:nvSpPr>
          <p:spPr>
            <a:xfrm>
              <a:off x="806799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5" name="object 11085"/>
            <p:cNvSpPr/>
            <p:nvPr/>
          </p:nvSpPr>
          <p:spPr>
            <a:xfrm>
              <a:off x="8068379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6" name="object 11086"/>
            <p:cNvSpPr/>
            <p:nvPr/>
          </p:nvSpPr>
          <p:spPr>
            <a:xfrm>
              <a:off x="807066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7" name="object 11087"/>
            <p:cNvSpPr/>
            <p:nvPr/>
          </p:nvSpPr>
          <p:spPr>
            <a:xfrm>
              <a:off x="807344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8" name="object 11088"/>
            <p:cNvSpPr/>
            <p:nvPr/>
          </p:nvSpPr>
          <p:spPr>
            <a:xfrm>
              <a:off x="807585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9" name="object 11089"/>
            <p:cNvSpPr/>
            <p:nvPr/>
          </p:nvSpPr>
          <p:spPr>
            <a:xfrm>
              <a:off x="807864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0" name="object 11090"/>
            <p:cNvSpPr/>
            <p:nvPr/>
          </p:nvSpPr>
          <p:spPr>
            <a:xfrm>
              <a:off x="808117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1" name="object 11091"/>
            <p:cNvSpPr/>
            <p:nvPr/>
          </p:nvSpPr>
          <p:spPr>
            <a:xfrm>
              <a:off x="808371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2" name="object 11092"/>
            <p:cNvSpPr/>
            <p:nvPr/>
          </p:nvSpPr>
          <p:spPr>
            <a:xfrm>
              <a:off x="8088275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3" name="object 11093"/>
            <p:cNvSpPr/>
            <p:nvPr/>
          </p:nvSpPr>
          <p:spPr>
            <a:xfrm>
              <a:off x="808903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4" name="object 11094"/>
            <p:cNvSpPr/>
            <p:nvPr/>
          </p:nvSpPr>
          <p:spPr>
            <a:xfrm>
              <a:off x="809157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5" name="object 11095"/>
            <p:cNvSpPr/>
            <p:nvPr/>
          </p:nvSpPr>
          <p:spPr>
            <a:xfrm>
              <a:off x="809195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6" name="object 11096"/>
            <p:cNvSpPr/>
            <p:nvPr/>
          </p:nvSpPr>
          <p:spPr>
            <a:xfrm>
              <a:off x="809435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7" name="object 11097"/>
            <p:cNvSpPr/>
            <p:nvPr/>
          </p:nvSpPr>
          <p:spPr>
            <a:xfrm>
              <a:off x="809575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8" name="object 11098"/>
            <p:cNvSpPr/>
            <p:nvPr/>
          </p:nvSpPr>
          <p:spPr>
            <a:xfrm>
              <a:off x="810221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9" name="object 11099"/>
            <p:cNvSpPr/>
            <p:nvPr/>
          </p:nvSpPr>
          <p:spPr>
            <a:xfrm>
              <a:off x="810500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0" name="object 11100"/>
            <p:cNvSpPr/>
            <p:nvPr/>
          </p:nvSpPr>
          <p:spPr>
            <a:xfrm>
              <a:off x="810753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1" name="object 11101"/>
            <p:cNvSpPr/>
            <p:nvPr/>
          </p:nvSpPr>
          <p:spPr>
            <a:xfrm>
              <a:off x="811273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2" name="object 11102"/>
            <p:cNvSpPr/>
            <p:nvPr/>
          </p:nvSpPr>
          <p:spPr>
            <a:xfrm>
              <a:off x="811792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3" name="object 11103"/>
            <p:cNvSpPr/>
            <p:nvPr/>
          </p:nvSpPr>
          <p:spPr>
            <a:xfrm>
              <a:off x="812071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4" name="object 11104"/>
            <p:cNvSpPr/>
            <p:nvPr/>
          </p:nvSpPr>
          <p:spPr>
            <a:xfrm>
              <a:off x="812591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5" name="object 11105"/>
            <p:cNvSpPr/>
            <p:nvPr/>
          </p:nvSpPr>
          <p:spPr>
            <a:xfrm>
              <a:off x="813098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6" name="object 11106"/>
            <p:cNvSpPr/>
            <p:nvPr/>
          </p:nvSpPr>
          <p:spPr>
            <a:xfrm>
              <a:off x="8135038" y="42537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7" name="object 11107"/>
            <p:cNvSpPr/>
            <p:nvPr/>
          </p:nvSpPr>
          <p:spPr>
            <a:xfrm>
              <a:off x="813769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8" name="object 11108"/>
            <p:cNvSpPr/>
            <p:nvPr/>
          </p:nvSpPr>
          <p:spPr>
            <a:xfrm>
              <a:off x="813909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9" name="object 11109"/>
            <p:cNvSpPr/>
            <p:nvPr/>
          </p:nvSpPr>
          <p:spPr>
            <a:xfrm>
              <a:off x="814200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0" name="object 11110"/>
            <p:cNvSpPr/>
            <p:nvPr/>
          </p:nvSpPr>
          <p:spPr>
            <a:xfrm>
              <a:off x="814720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1" name="object 11111"/>
            <p:cNvSpPr/>
            <p:nvPr/>
          </p:nvSpPr>
          <p:spPr>
            <a:xfrm>
              <a:off x="8149865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2" name="object 11112"/>
            <p:cNvSpPr/>
            <p:nvPr/>
          </p:nvSpPr>
          <p:spPr>
            <a:xfrm>
              <a:off x="8152526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3" name="object 11113"/>
            <p:cNvSpPr/>
            <p:nvPr/>
          </p:nvSpPr>
          <p:spPr>
            <a:xfrm>
              <a:off x="815518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4" name="object 11114"/>
            <p:cNvSpPr/>
            <p:nvPr/>
          </p:nvSpPr>
          <p:spPr>
            <a:xfrm>
              <a:off x="815734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5" name="object 11115"/>
            <p:cNvSpPr/>
            <p:nvPr/>
          </p:nvSpPr>
          <p:spPr>
            <a:xfrm>
              <a:off x="816545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6" name="object 11116"/>
            <p:cNvSpPr/>
            <p:nvPr/>
          </p:nvSpPr>
          <p:spPr>
            <a:xfrm>
              <a:off x="816798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7" name="object 11117"/>
            <p:cNvSpPr/>
            <p:nvPr/>
          </p:nvSpPr>
          <p:spPr>
            <a:xfrm>
              <a:off x="817064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8" name="object 11118"/>
            <p:cNvSpPr/>
            <p:nvPr/>
          </p:nvSpPr>
          <p:spPr>
            <a:xfrm>
              <a:off x="817343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9" name="object 11119"/>
            <p:cNvSpPr/>
            <p:nvPr/>
          </p:nvSpPr>
          <p:spPr>
            <a:xfrm>
              <a:off x="818370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0" name="object 11120"/>
            <p:cNvSpPr/>
            <p:nvPr/>
          </p:nvSpPr>
          <p:spPr>
            <a:xfrm>
              <a:off x="818674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1" name="object 11121"/>
            <p:cNvSpPr/>
            <p:nvPr/>
          </p:nvSpPr>
          <p:spPr>
            <a:xfrm>
              <a:off x="819168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2" name="object 11122"/>
            <p:cNvSpPr/>
            <p:nvPr/>
          </p:nvSpPr>
          <p:spPr>
            <a:xfrm>
              <a:off x="8192066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3" name="object 11123"/>
            <p:cNvSpPr/>
            <p:nvPr/>
          </p:nvSpPr>
          <p:spPr>
            <a:xfrm>
              <a:off x="819434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4" name="object 11124"/>
            <p:cNvSpPr/>
            <p:nvPr/>
          </p:nvSpPr>
          <p:spPr>
            <a:xfrm>
              <a:off x="8193713" y="4253878"/>
              <a:ext cx="12700" cy="0"/>
            </a:xfrm>
            <a:custGeom>
              <a:avLst/>
              <a:gdLst/>
              <a:ahLst/>
              <a:cxnLst/>
              <a:rect l="l" t="t" r="r" b="b"/>
              <a:pathLst>
                <a:path w="12700">
                  <a:moveTo>
                    <a:pt x="0" y="0"/>
                  </a:moveTo>
                  <a:lnTo>
                    <a:pt x="1774" y="0"/>
                  </a:lnTo>
                </a:path>
                <a:path w="12700">
                  <a:moveTo>
                    <a:pt x="10391" y="0"/>
                  </a:moveTo>
                  <a:lnTo>
                    <a:pt x="12165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5" name="object 11125"/>
            <p:cNvSpPr/>
            <p:nvPr/>
          </p:nvSpPr>
          <p:spPr>
            <a:xfrm>
              <a:off x="821031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6" name="object 11126"/>
            <p:cNvSpPr/>
            <p:nvPr/>
          </p:nvSpPr>
          <p:spPr>
            <a:xfrm>
              <a:off x="821272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7" name="object 11127"/>
            <p:cNvSpPr/>
            <p:nvPr/>
          </p:nvSpPr>
          <p:spPr>
            <a:xfrm>
              <a:off x="822577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8" name="object 11128"/>
            <p:cNvSpPr/>
            <p:nvPr/>
          </p:nvSpPr>
          <p:spPr>
            <a:xfrm>
              <a:off x="823109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9" name="object 11129"/>
            <p:cNvSpPr/>
            <p:nvPr/>
          </p:nvSpPr>
          <p:spPr>
            <a:xfrm>
              <a:off x="823654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0" name="object 11130"/>
            <p:cNvSpPr/>
            <p:nvPr/>
          </p:nvSpPr>
          <p:spPr>
            <a:xfrm>
              <a:off x="825492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1" name="object 11131"/>
            <p:cNvSpPr/>
            <p:nvPr/>
          </p:nvSpPr>
          <p:spPr>
            <a:xfrm>
              <a:off x="825783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2" name="object 11132"/>
            <p:cNvSpPr/>
            <p:nvPr/>
          </p:nvSpPr>
          <p:spPr>
            <a:xfrm>
              <a:off x="826290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3" name="object 11133"/>
            <p:cNvSpPr/>
            <p:nvPr/>
          </p:nvSpPr>
          <p:spPr>
            <a:xfrm>
              <a:off x="826823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4" name="object 11134"/>
            <p:cNvSpPr/>
            <p:nvPr/>
          </p:nvSpPr>
          <p:spPr>
            <a:xfrm>
              <a:off x="827063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5" name="object 11135"/>
            <p:cNvSpPr/>
            <p:nvPr/>
          </p:nvSpPr>
          <p:spPr>
            <a:xfrm>
              <a:off x="827114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6" name="object 11136"/>
            <p:cNvSpPr/>
            <p:nvPr/>
          </p:nvSpPr>
          <p:spPr>
            <a:xfrm>
              <a:off x="827342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7" name="object 11137"/>
            <p:cNvSpPr/>
            <p:nvPr/>
          </p:nvSpPr>
          <p:spPr>
            <a:xfrm>
              <a:off x="827608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8" name="object 11138"/>
            <p:cNvSpPr/>
            <p:nvPr/>
          </p:nvSpPr>
          <p:spPr>
            <a:xfrm>
              <a:off x="827710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9" name="object 11139"/>
            <p:cNvSpPr/>
            <p:nvPr/>
          </p:nvSpPr>
          <p:spPr>
            <a:xfrm>
              <a:off x="827862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0" name="object 11140"/>
            <p:cNvSpPr/>
            <p:nvPr/>
          </p:nvSpPr>
          <p:spPr>
            <a:xfrm>
              <a:off x="828407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1" name="object 11141"/>
            <p:cNvSpPr/>
            <p:nvPr/>
          </p:nvSpPr>
          <p:spPr>
            <a:xfrm>
              <a:off x="828521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2" name="object 11142"/>
            <p:cNvSpPr/>
            <p:nvPr/>
          </p:nvSpPr>
          <p:spPr>
            <a:xfrm>
              <a:off x="8286479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3" name="object 11143"/>
            <p:cNvSpPr/>
            <p:nvPr/>
          </p:nvSpPr>
          <p:spPr>
            <a:xfrm>
              <a:off x="828673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4" name="object 11144"/>
            <p:cNvSpPr/>
            <p:nvPr/>
          </p:nvSpPr>
          <p:spPr>
            <a:xfrm>
              <a:off x="8287620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5" name="object 11145"/>
            <p:cNvSpPr/>
            <p:nvPr/>
          </p:nvSpPr>
          <p:spPr>
            <a:xfrm>
              <a:off x="8289140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6" name="object 11146"/>
            <p:cNvSpPr/>
            <p:nvPr/>
          </p:nvSpPr>
          <p:spPr>
            <a:xfrm>
              <a:off x="829180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7" name="object 11147"/>
            <p:cNvSpPr/>
            <p:nvPr/>
          </p:nvSpPr>
          <p:spPr>
            <a:xfrm>
              <a:off x="829446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8" name="object 11148"/>
            <p:cNvSpPr/>
            <p:nvPr/>
          </p:nvSpPr>
          <p:spPr>
            <a:xfrm>
              <a:off x="829699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9" name="object 11149"/>
            <p:cNvSpPr/>
            <p:nvPr/>
          </p:nvSpPr>
          <p:spPr>
            <a:xfrm>
              <a:off x="829750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0" name="object 11150"/>
            <p:cNvSpPr/>
            <p:nvPr/>
          </p:nvSpPr>
          <p:spPr>
            <a:xfrm>
              <a:off x="829965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1" name="object 11151"/>
            <p:cNvSpPr/>
            <p:nvPr/>
          </p:nvSpPr>
          <p:spPr>
            <a:xfrm>
              <a:off x="830244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2" name="object 11152"/>
            <p:cNvSpPr/>
            <p:nvPr/>
          </p:nvSpPr>
          <p:spPr>
            <a:xfrm>
              <a:off x="830485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3" name="object 11153"/>
            <p:cNvSpPr/>
            <p:nvPr/>
          </p:nvSpPr>
          <p:spPr>
            <a:xfrm>
              <a:off x="830764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4" name="object 11154"/>
            <p:cNvSpPr/>
            <p:nvPr/>
          </p:nvSpPr>
          <p:spPr>
            <a:xfrm>
              <a:off x="831030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5" name="object 11155"/>
            <p:cNvSpPr/>
            <p:nvPr/>
          </p:nvSpPr>
          <p:spPr>
            <a:xfrm>
              <a:off x="831537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6" name="object 11156"/>
            <p:cNvSpPr/>
            <p:nvPr/>
          </p:nvSpPr>
          <p:spPr>
            <a:xfrm>
              <a:off x="832069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7" name="object 11157"/>
            <p:cNvSpPr/>
            <p:nvPr/>
          </p:nvSpPr>
          <p:spPr>
            <a:xfrm>
              <a:off x="832855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8" name="object 11158"/>
            <p:cNvSpPr/>
            <p:nvPr/>
          </p:nvSpPr>
          <p:spPr>
            <a:xfrm>
              <a:off x="833387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9" name="object 11159"/>
            <p:cNvSpPr/>
            <p:nvPr/>
          </p:nvSpPr>
          <p:spPr>
            <a:xfrm>
              <a:off x="833425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0" name="object 11160"/>
            <p:cNvSpPr/>
            <p:nvPr/>
          </p:nvSpPr>
          <p:spPr>
            <a:xfrm>
              <a:off x="8341859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1" name="object 11161"/>
            <p:cNvSpPr/>
            <p:nvPr/>
          </p:nvSpPr>
          <p:spPr>
            <a:xfrm>
              <a:off x="834553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2" name="object 11162"/>
            <p:cNvSpPr/>
            <p:nvPr/>
          </p:nvSpPr>
          <p:spPr>
            <a:xfrm>
              <a:off x="835225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3" name="object 11163"/>
            <p:cNvSpPr/>
            <p:nvPr/>
          </p:nvSpPr>
          <p:spPr>
            <a:xfrm>
              <a:off x="835503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4" name="object 11164"/>
            <p:cNvSpPr/>
            <p:nvPr/>
          </p:nvSpPr>
          <p:spPr>
            <a:xfrm>
              <a:off x="835757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5" name="object 11165"/>
            <p:cNvSpPr/>
            <p:nvPr/>
          </p:nvSpPr>
          <p:spPr>
            <a:xfrm>
              <a:off x="835871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6" name="object 11166"/>
            <p:cNvSpPr/>
            <p:nvPr/>
          </p:nvSpPr>
          <p:spPr>
            <a:xfrm>
              <a:off x="836010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7" name="object 11167"/>
            <p:cNvSpPr/>
            <p:nvPr/>
          </p:nvSpPr>
          <p:spPr>
            <a:xfrm>
              <a:off x="8362897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8" name="object 11168"/>
            <p:cNvSpPr/>
            <p:nvPr/>
          </p:nvSpPr>
          <p:spPr>
            <a:xfrm>
              <a:off x="836555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9" name="object 11169"/>
            <p:cNvSpPr/>
            <p:nvPr/>
          </p:nvSpPr>
          <p:spPr>
            <a:xfrm>
              <a:off x="836809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0" name="object 11170"/>
            <p:cNvSpPr/>
            <p:nvPr/>
          </p:nvSpPr>
          <p:spPr>
            <a:xfrm>
              <a:off x="837088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1" name="object 11171"/>
            <p:cNvSpPr/>
            <p:nvPr/>
          </p:nvSpPr>
          <p:spPr>
            <a:xfrm>
              <a:off x="837607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2" name="object 11172"/>
            <p:cNvSpPr/>
            <p:nvPr/>
          </p:nvSpPr>
          <p:spPr>
            <a:xfrm>
              <a:off x="837861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3" name="object 11173"/>
            <p:cNvSpPr/>
            <p:nvPr/>
          </p:nvSpPr>
          <p:spPr>
            <a:xfrm>
              <a:off x="838127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4" name="object 11174"/>
            <p:cNvSpPr/>
            <p:nvPr/>
          </p:nvSpPr>
          <p:spPr>
            <a:xfrm>
              <a:off x="838152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5" name="object 11175"/>
            <p:cNvSpPr/>
            <p:nvPr/>
          </p:nvSpPr>
          <p:spPr>
            <a:xfrm>
              <a:off x="838406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6" name="object 11176"/>
            <p:cNvSpPr/>
            <p:nvPr/>
          </p:nvSpPr>
          <p:spPr>
            <a:xfrm>
              <a:off x="838659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7" name="object 11177"/>
            <p:cNvSpPr/>
            <p:nvPr/>
          </p:nvSpPr>
          <p:spPr>
            <a:xfrm>
              <a:off x="838938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8" name="object 11178"/>
            <p:cNvSpPr/>
            <p:nvPr/>
          </p:nvSpPr>
          <p:spPr>
            <a:xfrm>
              <a:off x="839191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9" name="object 11179"/>
            <p:cNvSpPr/>
            <p:nvPr/>
          </p:nvSpPr>
          <p:spPr>
            <a:xfrm>
              <a:off x="8394452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0" name="object 11180"/>
            <p:cNvSpPr/>
            <p:nvPr/>
          </p:nvSpPr>
          <p:spPr>
            <a:xfrm>
              <a:off x="839723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1" name="object 11181"/>
            <p:cNvSpPr/>
            <p:nvPr/>
          </p:nvSpPr>
          <p:spPr>
            <a:xfrm>
              <a:off x="8399774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2" name="object 11182"/>
            <p:cNvSpPr/>
            <p:nvPr/>
          </p:nvSpPr>
          <p:spPr>
            <a:xfrm>
              <a:off x="840230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3" name="object 11183"/>
            <p:cNvSpPr/>
            <p:nvPr/>
          </p:nvSpPr>
          <p:spPr>
            <a:xfrm>
              <a:off x="840509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4" name="object 11184"/>
            <p:cNvSpPr/>
            <p:nvPr/>
          </p:nvSpPr>
          <p:spPr>
            <a:xfrm>
              <a:off x="840775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5" name="object 11185"/>
            <p:cNvSpPr/>
            <p:nvPr/>
          </p:nvSpPr>
          <p:spPr>
            <a:xfrm>
              <a:off x="841029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6" name="object 11186"/>
            <p:cNvSpPr/>
            <p:nvPr/>
          </p:nvSpPr>
          <p:spPr>
            <a:xfrm>
              <a:off x="841295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7" name="object 11187"/>
            <p:cNvSpPr/>
            <p:nvPr/>
          </p:nvSpPr>
          <p:spPr>
            <a:xfrm>
              <a:off x="842093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8" name="object 11188"/>
            <p:cNvSpPr/>
            <p:nvPr/>
          </p:nvSpPr>
          <p:spPr>
            <a:xfrm>
              <a:off x="842600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9" name="object 11189"/>
            <p:cNvSpPr/>
            <p:nvPr/>
          </p:nvSpPr>
          <p:spPr>
            <a:xfrm>
              <a:off x="842904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0" name="object 11190"/>
            <p:cNvSpPr/>
            <p:nvPr/>
          </p:nvSpPr>
          <p:spPr>
            <a:xfrm>
              <a:off x="843145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1" name="object 11191"/>
            <p:cNvSpPr/>
            <p:nvPr/>
          </p:nvSpPr>
          <p:spPr>
            <a:xfrm>
              <a:off x="844184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2" name="object 11192"/>
            <p:cNvSpPr/>
            <p:nvPr/>
          </p:nvSpPr>
          <p:spPr>
            <a:xfrm>
              <a:off x="844463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3" name="object 11193"/>
            <p:cNvSpPr/>
            <p:nvPr/>
          </p:nvSpPr>
          <p:spPr>
            <a:xfrm>
              <a:off x="844717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4" name="object 11194"/>
            <p:cNvSpPr/>
            <p:nvPr/>
          </p:nvSpPr>
          <p:spPr>
            <a:xfrm>
              <a:off x="844767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5" name="object 11195"/>
            <p:cNvSpPr/>
            <p:nvPr/>
          </p:nvSpPr>
          <p:spPr>
            <a:xfrm>
              <a:off x="844983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6" name="object 11196"/>
            <p:cNvSpPr/>
            <p:nvPr/>
          </p:nvSpPr>
          <p:spPr>
            <a:xfrm>
              <a:off x="845262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7" name="object 11197"/>
            <p:cNvSpPr/>
            <p:nvPr/>
          </p:nvSpPr>
          <p:spPr>
            <a:xfrm>
              <a:off x="845477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8" name="object 11198"/>
            <p:cNvSpPr/>
            <p:nvPr/>
          </p:nvSpPr>
          <p:spPr>
            <a:xfrm>
              <a:off x="845781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9" name="object 11199"/>
            <p:cNvSpPr/>
            <p:nvPr/>
          </p:nvSpPr>
          <p:spPr>
            <a:xfrm>
              <a:off x="846047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0" name="object 11200"/>
            <p:cNvSpPr/>
            <p:nvPr/>
          </p:nvSpPr>
          <p:spPr>
            <a:xfrm>
              <a:off x="846275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1" name="object 11201"/>
            <p:cNvSpPr/>
            <p:nvPr/>
          </p:nvSpPr>
          <p:spPr>
            <a:xfrm>
              <a:off x="846313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2" name="object 11202"/>
            <p:cNvSpPr/>
            <p:nvPr/>
          </p:nvSpPr>
          <p:spPr>
            <a:xfrm>
              <a:off x="846542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3" name="object 11203"/>
            <p:cNvSpPr/>
            <p:nvPr/>
          </p:nvSpPr>
          <p:spPr>
            <a:xfrm>
              <a:off x="846808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4" name="object 11204"/>
            <p:cNvSpPr/>
            <p:nvPr/>
          </p:nvSpPr>
          <p:spPr>
            <a:xfrm>
              <a:off x="847872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5" name="object 11205"/>
            <p:cNvSpPr/>
            <p:nvPr/>
          </p:nvSpPr>
          <p:spPr>
            <a:xfrm>
              <a:off x="8481388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6" name="object 11206"/>
            <p:cNvSpPr/>
            <p:nvPr/>
          </p:nvSpPr>
          <p:spPr>
            <a:xfrm>
              <a:off x="8483922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7" name="object 11207"/>
            <p:cNvSpPr/>
            <p:nvPr/>
          </p:nvSpPr>
          <p:spPr>
            <a:xfrm>
              <a:off x="848658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8" name="object 11208"/>
            <p:cNvSpPr/>
            <p:nvPr/>
          </p:nvSpPr>
          <p:spPr>
            <a:xfrm>
              <a:off x="848924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9" name="object 11209"/>
            <p:cNvSpPr/>
            <p:nvPr/>
          </p:nvSpPr>
          <p:spPr>
            <a:xfrm>
              <a:off x="8493047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0" name="object 11210"/>
            <p:cNvSpPr/>
            <p:nvPr/>
          </p:nvSpPr>
          <p:spPr>
            <a:xfrm>
              <a:off x="849710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1" name="object 11211"/>
            <p:cNvSpPr/>
            <p:nvPr/>
          </p:nvSpPr>
          <p:spPr>
            <a:xfrm>
              <a:off x="850495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2" name="object 11212"/>
            <p:cNvSpPr/>
            <p:nvPr/>
          </p:nvSpPr>
          <p:spPr>
            <a:xfrm>
              <a:off x="850521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3" name="object 11213"/>
            <p:cNvSpPr/>
            <p:nvPr/>
          </p:nvSpPr>
          <p:spPr>
            <a:xfrm>
              <a:off x="851028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4" name="object 11214"/>
            <p:cNvSpPr/>
            <p:nvPr/>
          </p:nvSpPr>
          <p:spPr>
            <a:xfrm>
              <a:off x="851294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5" name="object 11215"/>
            <p:cNvSpPr/>
            <p:nvPr/>
          </p:nvSpPr>
          <p:spPr>
            <a:xfrm>
              <a:off x="851547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6" name="object 11216"/>
            <p:cNvSpPr/>
            <p:nvPr/>
          </p:nvSpPr>
          <p:spPr>
            <a:xfrm>
              <a:off x="851573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7" name="object 11217"/>
            <p:cNvSpPr/>
            <p:nvPr/>
          </p:nvSpPr>
          <p:spPr>
            <a:xfrm>
              <a:off x="851966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8" name="object 11218"/>
            <p:cNvSpPr/>
            <p:nvPr/>
          </p:nvSpPr>
          <p:spPr>
            <a:xfrm>
              <a:off x="852105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9" name="object 11219"/>
            <p:cNvSpPr/>
            <p:nvPr/>
          </p:nvSpPr>
          <p:spPr>
            <a:xfrm>
              <a:off x="853144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0" name="object 11220"/>
            <p:cNvSpPr/>
            <p:nvPr/>
          </p:nvSpPr>
          <p:spPr>
            <a:xfrm>
              <a:off x="854449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1" name="object 11221"/>
            <p:cNvSpPr/>
            <p:nvPr/>
          </p:nvSpPr>
          <p:spPr>
            <a:xfrm>
              <a:off x="854728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2" name="object 11222"/>
            <p:cNvSpPr/>
            <p:nvPr/>
          </p:nvSpPr>
          <p:spPr>
            <a:xfrm>
              <a:off x="856034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3" name="object 11223"/>
            <p:cNvSpPr/>
            <p:nvPr/>
          </p:nvSpPr>
          <p:spPr>
            <a:xfrm>
              <a:off x="856071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4" name="object 11224"/>
            <p:cNvSpPr/>
            <p:nvPr/>
          </p:nvSpPr>
          <p:spPr>
            <a:xfrm>
              <a:off x="8562874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5" name="object 11225"/>
            <p:cNvSpPr/>
            <p:nvPr/>
          </p:nvSpPr>
          <p:spPr>
            <a:xfrm>
              <a:off x="8565535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6" name="object 11226"/>
            <p:cNvSpPr/>
            <p:nvPr/>
          </p:nvSpPr>
          <p:spPr>
            <a:xfrm>
              <a:off x="856819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7" name="object 11227"/>
            <p:cNvSpPr/>
            <p:nvPr/>
          </p:nvSpPr>
          <p:spPr>
            <a:xfrm>
              <a:off x="857605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8" name="object 11228"/>
            <p:cNvSpPr/>
            <p:nvPr/>
          </p:nvSpPr>
          <p:spPr>
            <a:xfrm>
              <a:off x="857643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9" name="object 11229"/>
            <p:cNvSpPr/>
            <p:nvPr/>
          </p:nvSpPr>
          <p:spPr>
            <a:xfrm>
              <a:off x="858150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0" name="object 11230"/>
            <p:cNvSpPr/>
            <p:nvPr/>
          </p:nvSpPr>
          <p:spPr>
            <a:xfrm>
              <a:off x="858403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1" name="object 11231"/>
            <p:cNvSpPr/>
            <p:nvPr/>
          </p:nvSpPr>
          <p:spPr>
            <a:xfrm>
              <a:off x="858669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2" name="object 11232"/>
            <p:cNvSpPr/>
            <p:nvPr/>
          </p:nvSpPr>
          <p:spPr>
            <a:xfrm>
              <a:off x="858796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3" name="object 11233"/>
            <p:cNvSpPr/>
            <p:nvPr/>
          </p:nvSpPr>
          <p:spPr>
            <a:xfrm>
              <a:off x="8588473" y="4253878"/>
              <a:ext cx="10160" cy="0"/>
            </a:xfrm>
            <a:custGeom>
              <a:avLst/>
              <a:gdLst/>
              <a:ahLst/>
              <a:cxnLst/>
              <a:rect l="l" t="t" r="r" b="b"/>
              <a:pathLst>
                <a:path w="10159">
                  <a:moveTo>
                    <a:pt x="0" y="0"/>
                  </a:moveTo>
                  <a:lnTo>
                    <a:pt x="1774" y="0"/>
                  </a:lnTo>
                </a:path>
                <a:path w="10159">
                  <a:moveTo>
                    <a:pt x="5322" y="0"/>
                  </a:moveTo>
                  <a:lnTo>
                    <a:pt x="7096" y="0"/>
                  </a:lnTo>
                </a:path>
                <a:path w="10159">
                  <a:moveTo>
                    <a:pt x="7857" y="0"/>
                  </a:moveTo>
                  <a:lnTo>
                    <a:pt x="9631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4" name="object 11234"/>
            <p:cNvSpPr/>
            <p:nvPr/>
          </p:nvSpPr>
          <p:spPr>
            <a:xfrm>
              <a:off x="859734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5" name="object 11235"/>
            <p:cNvSpPr/>
            <p:nvPr/>
          </p:nvSpPr>
          <p:spPr>
            <a:xfrm>
              <a:off x="8599879" y="42537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6" name="object 11236"/>
            <p:cNvSpPr/>
            <p:nvPr/>
          </p:nvSpPr>
          <p:spPr>
            <a:xfrm>
              <a:off x="8602414" y="42538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7" name="object 11237"/>
            <p:cNvSpPr/>
            <p:nvPr/>
          </p:nvSpPr>
          <p:spPr>
            <a:xfrm>
              <a:off x="8605075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8" name="object 11238"/>
            <p:cNvSpPr/>
            <p:nvPr/>
          </p:nvSpPr>
          <p:spPr>
            <a:xfrm>
              <a:off x="860773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9" name="object 11239"/>
            <p:cNvSpPr/>
            <p:nvPr/>
          </p:nvSpPr>
          <p:spPr>
            <a:xfrm>
              <a:off x="861039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0" name="object 11240"/>
            <p:cNvSpPr/>
            <p:nvPr/>
          </p:nvSpPr>
          <p:spPr>
            <a:xfrm>
              <a:off x="861318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1" name="object 11241"/>
            <p:cNvSpPr/>
            <p:nvPr/>
          </p:nvSpPr>
          <p:spPr>
            <a:xfrm>
              <a:off x="861572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2" name="object 11242"/>
            <p:cNvSpPr/>
            <p:nvPr/>
          </p:nvSpPr>
          <p:spPr>
            <a:xfrm>
              <a:off x="861838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3" name="object 11243"/>
            <p:cNvSpPr/>
            <p:nvPr/>
          </p:nvSpPr>
          <p:spPr>
            <a:xfrm>
              <a:off x="8623704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4" name="object 11244"/>
            <p:cNvSpPr/>
            <p:nvPr/>
          </p:nvSpPr>
          <p:spPr>
            <a:xfrm>
              <a:off x="862636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5" name="object 11245"/>
            <p:cNvSpPr/>
            <p:nvPr/>
          </p:nvSpPr>
          <p:spPr>
            <a:xfrm>
              <a:off x="863156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6" name="object 11246"/>
            <p:cNvSpPr/>
            <p:nvPr/>
          </p:nvSpPr>
          <p:spPr>
            <a:xfrm>
              <a:off x="8636630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7" name="object 11247"/>
            <p:cNvSpPr/>
            <p:nvPr/>
          </p:nvSpPr>
          <p:spPr>
            <a:xfrm>
              <a:off x="8639291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8" name="object 11248"/>
            <p:cNvSpPr/>
            <p:nvPr/>
          </p:nvSpPr>
          <p:spPr>
            <a:xfrm>
              <a:off x="8641953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9" name="object 11249"/>
            <p:cNvSpPr/>
            <p:nvPr/>
          </p:nvSpPr>
          <p:spPr>
            <a:xfrm>
              <a:off x="864233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0" name="object 11250"/>
            <p:cNvSpPr/>
            <p:nvPr/>
          </p:nvSpPr>
          <p:spPr>
            <a:xfrm>
              <a:off x="864474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1" name="object 11251"/>
            <p:cNvSpPr/>
            <p:nvPr/>
          </p:nvSpPr>
          <p:spPr>
            <a:xfrm>
              <a:off x="864562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2" name="object 11252"/>
            <p:cNvSpPr/>
            <p:nvPr/>
          </p:nvSpPr>
          <p:spPr>
            <a:xfrm>
              <a:off x="864714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3" name="object 11253"/>
            <p:cNvSpPr/>
            <p:nvPr/>
          </p:nvSpPr>
          <p:spPr>
            <a:xfrm>
              <a:off x="864740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4" name="object 11254"/>
            <p:cNvSpPr/>
            <p:nvPr/>
          </p:nvSpPr>
          <p:spPr>
            <a:xfrm>
              <a:off x="864993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5" name="object 11255"/>
            <p:cNvSpPr/>
            <p:nvPr/>
          </p:nvSpPr>
          <p:spPr>
            <a:xfrm>
              <a:off x="8652598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6" name="object 11256"/>
            <p:cNvSpPr/>
            <p:nvPr/>
          </p:nvSpPr>
          <p:spPr>
            <a:xfrm>
              <a:off x="8655259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7" name="object 11257"/>
            <p:cNvSpPr/>
            <p:nvPr/>
          </p:nvSpPr>
          <p:spPr>
            <a:xfrm>
              <a:off x="865792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8" name="object 11258"/>
            <p:cNvSpPr/>
            <p:nvPr/>
          </p:nvSpPr>
          <p:spPr>
            <a:xfrm>
              <a:off x="866045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9" name="object 11259"/>
            <p:cNvSpPr/>
            <p:nvPr/>
          </p:nvSpPr>
          <p:spPr>
            <a:xfrm>
              <a:off x="866311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0" name="object 11260"/>
            <p:cNvSpPr/>
            <p:nvPr/>
          </p:nvSpPr>
          <p:spPr>
            <a:xfrm>
              <a:off x="866818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1" name="object 11261"/>
            <p:cNvSpPr/>
            <p:nvPr/>
          </p:nvSpPr>
          <p:spPr>
            <a:xfrm>
              <a:off x="8670847" y="42538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2" name="object 11262"/>
            <p:cNvSpPr/>
            <p:nvPr/>
          </p:nvSpPr>
          <p:spPr>
            <a:xfrm>
              <a:off x="8673381" y="42538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3" name="object 11263"/>
            <p:cNvSpPr/>
            <p:nvPr/>
          </p:nvSpPr>
          <p:spPr>
            <a:xfrm>
              <a:off x="867376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4" name="object 11264"/>
            <p:cNvSpPr/>
            <p:nvPr/>
          </p:nvSpPr>
          <p:spPr>
            <a:xfrm>
              <a:off x="8676043" y="42532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5" name="object 11265"/>
            <p:cNvSpPr/>
            <p:nvPr/>
          </p:nvSpPr>
          <p:spPr>
            <a:xfrm>
              <a:off x="867629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6" name="object 11266"/>
            <p:cNvSpPr/>
            <p:nvPr/>
          </p:nvSpPr>
          <p:spPr>
            <a:xfrm>
              <a:off x="8678704" y="42533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7" name="object 11267"/>
            <p:cNvSpPr/>
            <p:nvPr/>
          </p:nvSpPr>
          <p:spPr>
            <a:xfrm>
              <a:off x="867921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8" name="object 11268"/>
            <p:cNvSpPr/>
            <p:nvPr/>
          </p:nvSpPr>
          <p:spPr>
            <a:xfrm>
              <a:off x="8681365" y="42536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9" name="object 11269"/>
            <p:cNvSpPr/>
            <p:nvPr/>
          </p:nvSpPr>
          <p:spPr>
            <a:xfrm>
              <a:off x="868161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0" name="object 11270"/>
            <p:cNvSpPr/>
            <p:nvPr/>
          </p:nvSpPr>
          <p:spPr>
            <a:xfrm>
              <a:off x="8684027" y="42537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1" name="object 11271"/>
            <p:cNvSpPr/>
            <p:nvPr/>
          </p:nvSpPr>
          <p:spPr>
            <a:xfrm>
              <a:off x="868428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2" name="object 11272"/>
            <p:cNvSpPr/>
            <p:nvPr/>
          </p:nvSpPr>
          <p:spPr>
            <a:xfrm>
              <a:off x="8686688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3" name="object 11273"/>
            <p:cNvSpPr/>
            <p:nvPr/>
          </p:nvSpPr>
          <p:spPr>
            <a:xfrm>
              <a:off x="8689349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4" name="object 11274"/>
            <p:cNvSpPr/>
            <p:nvPr/>
          </p:nvSpPr>
          <p:spPr>
            <a:xfrm>
              <a:off x="8692011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5" name="object 11275"/>
            <p:cNvSpPr/>
            <p:nvPr/>
          </p:nvSpPr>
          <p:spPr>
            <a:xfrm>
              <a:off x="869467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6" name="object 11276"/>
            <p:cNvSpPr/>
            <p:nvPr/>
          </p:nvSpPr>
          <p:spPr>
            <a:xfrm>
              <a:off x="869733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7" name="object 11277"/>
            <p:cNvSpPr/>
            <p:nvPr/>
          </p:nvSpPr>
          <p:spPr>
            <a:xfrm>
              <a:off x="870252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8" name="object 11278"/>
            <p:cNvSpPr/>
            <p:nvPr/>
          </p:nvSpPr>
          <p:spPr>
            <a:xfrm>
              <a:off x="8705318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9" name="object 11279"/>
            <p:cNvSpPr/>
            <p:nvPr/>
          </p:nvSpPr>
          <p:spPr>
            <a:xfrm>
              <a:off x="8707851" y="42538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0" name="object 11280"/>
            <p:cNvSpPr/>
            <p:nvPr/>
          </p:nvSpPr>
          <p:spPr>
            <a:xfrm>
              <a:off x="8710513" y="42538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1" name="object 11281"/>
            <p:cNvSpPr/>
            <p:nvPr/>
          </p:nvSpPr>
          <p:spPr>
            <a:xfrm>
              <a:off x="871292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2" name="object 11282"/>
            <p:cNvSpPr/>
            <p:nvPr/>
          </p:nvSpPr>
          <p:spPr>
            <a:xfrm>
              <a:off x="8712287" y="4253878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661" y="0"/>
                  </a:moveTo>
                  <a:lnTo>
                    <a:pt x="4435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3" name="object 11283"/>
            <p:cNvSpPr/>
            <p:nvPr/>
          </p:nvSpPr>
          <p:spPr>
            <a:xfrm>
              <a:off x="871596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4" name="object 11284"/>
            <p:cNvSpPr/>
            <p:nvPr/>
          </p:nvSpPr>
          <p:spPr>
            <a:xfrm>
              <a:off x="872103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5" name="object 11285"/>
            <p:cNvSpPr/>
            <p:nvPr/>
          </p:nvSpPr>
          <p:spPr>
            <a:xfrm>
              <a:off x="8721412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6" name="object 11286"/>
            <p:cNvSpPr/>
            <p:nvPr/>
          </p:nvSpPr>
          <p:spPr>
            <a:xfrm>
              <a:off x="872369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7" name="object 11287"/>
            <p:cNvSpPr/>
            <p:nvPr/>
          </p:nvSpPr>
          <p:spPr>
            <a:xfrm>
              <a:off x="873167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8" name="object 11288"/>
            <p:cNvSpPr/>
            <p:nvPr/>
          </p:nvSpPr>
          <p:spPr>
            <a:xfrm>
              <a:off x="873395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9" name="object 11289"/>
            <p:cNvSpPr/>
            <p:nvPr/>
          </p:nvSpPr>
          <p:spPr>
            <a:xfrm>
              <a:off x="873433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0" name="object 11290"/>
            <p:cNvSpPr/>
            <p:nvPr/>
          </p:nvSpPr>
          <p:spPr>
            <a:xfrm>
              <a:off x="873699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1" name="object 11291"/>
            <p:cNvSpPr/>
            <p:nvPr/>
          </p:nvSpPr>
          <p:spPr>
            <a:xfrm>
              <a:off x="873966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2" name="object 11292"/>
            <p:cNvSpPr/>
            <p:nvPr/>
          </p:nvSpPr>
          <p:spPr>
            <a:xfrm>
              <a:off x="8741815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3" name="object 11293"/>
            <p:cNvSpPr/>
            <p:nvPr/>
          </p:nvSpPr>
          <p:spPr>
            <a:xfrm>
              <a:off x="8742195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4" name="object 11294"/>
            <p:cNvSpPr/>
            <p:nvPr/>
          </p:nvSpPr>
          <p:spPr>
            <a:xfrm>
              <a:off x="874485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5" name="object 11295"/>
            <p:cNvSpPr/>
            <p:nvPr/>
          </p:nvSpPr>
          <p:spPr>
            <a:xfrm>
              <a:off x="874612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6" name="object 11296"/>
            <p:cNvSpPr/>
            <p:nvPr/>
          </p:nvSpPr>
          <p:spPr>
            <a:xfrm>
              <a:off x="874739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7" name="object 11297"/>
            <p:cNvSpPr/>
            <p:nvPr/>
          </p:nvSpPr>
          <p:spPr>
            <a:xfrm>
              <a:off x="875284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8" name="object 11298"/>
            <p:cNvSpPr/>
            <p:nvPr/>
          </p:nvSpPr>
          <p:spPr>
            <a:xfrm>
              <a:off x="876031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9" name="object 11299"/>
            <p:cNvSpPr/>
            <p:nvPr/>
          </p:nvSpPr>
          <p:spPr>
            <a:xfrm>
              <a:off x="876335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0" name="object 11300"/>
            <p:cNvSpPr/>
            <p:nvPr/>
          </p:nvSpPr>
          <p:spPr>
            <a:xfrm>
              <a:off x="8768428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1" name="object 11301"/>
            <p:cNvSpPr/>
            <p:nvPr/>
          </p:nvSpPr>
          <p:spPr>
            <a:xfrm>
              <a:off x="8771216" y="42538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2" name="object 11302"/>
            <p:cNvSpPr/>
            <p:nvPr/>
          </p:nvSpPr>
          <p:spPr>
            <a:xfrm>
              <a:off x="8771343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3" name="object 11303"/>
            <p:cNvSpPr/>
            <p:nvPr/>
          </p:nvSpPr>
          <p:spPr>
            <a:xfrm>
              <a:off x="877894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4" name="object 11304"/>
            <p:cNvSpPr/>
            <p:nvPr/>
          </p:nvSpPr>
          <p:spPr>
            <a:xfrm>
              <a:off x="8786804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5" name="object 11305"/>
            <p:cNvSpPr/>
            <p:nvPr/>
          </p:nvSpPr>
          <p:spPr>
            <a:xfrm>
              <a:off x="8789591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6" name="object 11306"/>
            <p:cNvSpPr/>
            <p:nvPr/>
          </p:nvSpPr>
          <p:spPr>
            <a:xfrm>
              <a:off x="8792126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7" name="object 11307"/>
            <p:cNvSpPr/>
            <p:nvPr/>
          </p:nvSpPr>
          <p:spPr>
            <a:xfrm>
              <a:off x="8794787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8" name="object 11308"/>
            <p:cNvSpPr/>
            <p:nvPr/>
          </p:nvSpPr>
          <p:spPr>
            <a:xfrm>
              <a:off x="8797449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9" name="object 11309"/>
            <p:cNvSpPr/>
            <p:nvPr/>
          </p:nvSpPr>
          <p:spPr>
            <a:xfrm>
              <a:off x="8800110" y="42538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0" name="object 11310"/>
            <p:cNvSpPr/>
            <p:nvPr/>
          </p:nvSpPr>
          <p:spPr>
            <a:xfrm>
              <a:off x="5374538" y="3818623"/>
              <a:ext cx="2184400" cy="367665"/>
            </a:xfrm>
            <a:custGeom>
              <a:avLst/>
              <a:gdLst/>
              <a:ahLst/>
              <a:cxnLst/>
              <a:rect l="l" t="t" r="r" b="b"/>
              <a:pathLst>
                <a:path w="2184400" h="367664">
                  <a:moveTo>
                    <a:pt x="49568" y="185356"/>
                  </a:moveTo>
                  <a:lnTo>
                    <a:pt x="13423" y="185356"/>
                  </a:lnTo>
                  <a:lnTo>
                    <a:pt x="13589" y="183184"/>
                  </a:lnTo>
                  <a:lnTo>
                    <a:pt x="18122" y="178384"/>
                  </a:lnTo>
                  <a:lnTo>
                    <a:pt x="35928" y="163563"/>
                  </a:lnTo>
                  <a:lnTo>
                    <a:pt x="41871" y="157772"/>
                  </a:lnTo>
                  <a:lnTo>
                    <a:pt x="47866" y="149440"/>
                  </a:lnTo>
                  <a:lnTo>
                    <a:pt x="49364" y="144653"/>
                  </a:lnTo>
                  <a:lnTo>
                    <a:pt x="49364" y="133197"/>
                  </a:lnTo>
                  <a:lnTo>
                    <a:pt x="47332" y="128181"/>
                  </a:lnTo>
                  <a:lnTo>
                    <a:pt x="44869" y="125742"/>
                  </a:lnTo>
                  <a:lnTo>
                    <a:pt x="39230" y="120192"/>
                  </a:lnTo>
                  <a:lnTo>
                    <a:pt x="33477" y="118186"/>
                  </a:lnTo>
                  <a:lnTo>
                    <a:pt x="19024" y="118186"/>
                  </a:lnTo>
                  <a:lnTo>
                    <a:pt x="13360" y="120167"/>
                  </a:lnTo>
                  <a:lnTo>
                    <a:pt x="4749" y="128016"/>
                  </a:lnTo>
                  <a:lnTo>
                    <a:pt x="2324" y="133261"/>
                  </a:lnTo>
                  <a:lnTo>
                    <a:pt x="1790" y="139814"/>
                  </a:lnTo>
                  <a:lnTo>
                    <a:pt x="11734" y="139814"/>
                  </a:lnTo>
                  <a:lnTo>
                    <a:pt x="12077" y="135191"/>
                  </a:lnTo>
                  <a:lnTo>
                    <a:pt x="13576" y="131699"/>
                  </a:lnTo>
                  <a:lnTo>
                    <a:pt x="18884" y="126936"/>
                  </a:lnTo>
                  <a:lnTo>
                    <a:pt x="22072" y="125742"/>
                  </a:lnTo>
                  <a:lnTo>
                    <a:pt x="30149" y="125742"/>
                  </a:lnTo>
                  <a:lnTo>
                    <a:pt x="33502" y="126936"/>
                  </a:lnTo>
                  <a:lnTo>
                    <a:pt x="38265" y="131648"/>
                  </a:lnTo>
                  <a:lnTo>
                    <a:pt x="39446" y="134886"/>
                  </a:lnTo>
                  <a:lnTo>
                    <a:pt x="39446" y="143598"/>
                  </a:lnTo>
                  <a:lnTo>
                    <a:pt x="38061" y="147701"/>
                  </a:lnTo>
                  <a:lnTo>
                    <a:pt x="32486" y="154940"/>
                  </a:lnTo>
                  <a:lnTo>
                    <a:pt x="27305" y="159791"/>
                  </a:lnTo>
                  <a:lnTo>
                    <a:pt x="12242" y="171919"/>
                  </a:lnTo>
                  <a:lnTo>
                    <a:pt x="7061" y="177025"/>
                  </a:lnTo>
                  <a:lnTo>
                    <a:pt x="1397" y="185356"/>
                  </a:lnTo>
                  <a:lnTo>
                    <a:pt x="0" y="189674"/>
                  </a:lnTo>
                  <a:lnTo>
                    <a:pt x="0" y="194233"/>
                  </a:lnTo>
                  <a:lnTo>
                    <a:pt x="49568" y="194233"/>
                  </a:lnTo>
                  <a:lnTo>
                    <a:pt x="49568" y="185356"/>
                  </a:lnTo>
                  <a:close/>
                </a:path>
                <a:path w="2184400" h="367664">
                  <a:moveTo>
                    <a:pt x="110312" y="49377"/>
                  </a:moveTo>
                  <a:lnTo>
                    <a:pt x="109080" y="45339"/>
                  </a:lnTo>
                  <a:lnTo>
                    <a:pt x="104140" y="38481"/>
                  </a:lnTo>
                  <a:lnTo>
                    <a:pt x="100634" y="36156"/>
                  </a:lnTo>
                  <a:lnTo>
                    <a:pt x="96075" y="34975"/>
                  </a:lnTo>
                  <a:lnTo>
                    <a:pt x="99606" y="33477"/>
                  </a:lnTo>
                  <a:lnTo>
                    <a:pt x="102247" y="31318"/>
                  </a:lnTo>
                  <a:lnTo>
                    <a:pt x="105676" y="25628"/>
                  </a:lnTo>
                  <a:lnTo>
                    <a:pt x="106540" y="22618"/>
                  </a:lnTo>
                  <a:lnTo>
                    <a:pt x="106540" y="13703"/>
                  </a:lnTo>
                  <a:lnTo>
                    <a:pt x="104559" y="9042"/>
                  </a:lnTo>
                  <a:lnTo>
                    <a:pt x="102920" y="7543"/>
                  </a:lnTo>
                  <a:lnTo>
                    <a:pt x="96672" y="1803"/>
                  </a:lnTo>
                  <a:lnTo>
                    <a:pt x="91363" y="0"/>
                  </a:lnTo>
                  <a:lnTo>
                    <a:pt x="78663" y="0"/>
                  </a:lnTo>
                  <a:lnTo>
                    <a:pt x="73596" y="1651"/>
                  </a:lnTo>
                  <a:lnTo>
                    <a:pt x="65354" y="8267"/>
                  </a:lnTo>
                  <a:lnTo>
                    <a:pt x="62928" y="13093"/>
                  </a:lnTo>
                  <a:lnTo>
                    <a:pt x="62230" y="19431"/>
                  </a:lnTo>
                  <a:lnTo>
                    <a:pt x="72136" y="19431"/>
                  </a:lnTo>
                  <a:lnTo>
                    <a:pt x="73012" y="11506"/>
                  </a:lnTo>
                  <a:lnTo>
                    <a:pt x="77266" y="7543"/>
                  </a:lnTo>
                  <a:lnTo>
                    <a:pt x="88595" y="7543"/>
                  </a:lnTo>
                  <a:lnTo>
                    <a:pt x="91478" y="8534"/>
                  </a:lnTo>
                  <a:lnTo>
                    <a:pt x="95567" y="12547"/>
                  </a:lnTo>
                  <a:lnTo>
                    <a:pt x="96583" y="15443"/>
                  </a:lnTo>
                  <a:lnTo>
                    <a:pt x="96583" y="27774"/>
                  </a:lnTo>
                  <a:lnTo>
                    <a:pt x="91922" y="32067"/>
                  </a:lnTo>
                  <a:lnTo>
                    <a:pt x="80391" y="32067"/>
                  </a:lnTo>
                  <a:lnTo>
                    <a:pt x="80391" y="39560"/>
                  </a:lnTo>
                  <a:lnTo>
                    <a:pt x="89382" y="39560"/>
                  </a:lnTo>
                  <a:lnTo>
                    <a:pt x="93421" y="40830"/>
                  </a:lnTo>
                  <a:lnTo>
                    <a:pt x="98971" y="45897"/>
                  </a:lnTo>
                  <a:lnTo>
                    <a:pt x="100304" y="49377"/>
                  </a:lnTo>
                  <a:lnTo>
                    <a:pt x="100355" y="58788"/>
                  </a:lnTo>
                  <a:lnTo>
                    <a:pt x="99021" y="62534"/>
                  </a:lnTo>
                  <a:lnTo>
                    <a:pt x="93675" y="68300"/>
                  </a:lnTo>
                  <a:lnTo>
                    <a:pt x="90093" y="69761"/>
                  </a:lnTo>
                  <a:lnTo>
                    <a:pt x="80975" y="69761"/>
                  </a:lnTo>
                  <a:lnTo>
                    <a:pt x="77419" y="68427"/>
                  </a:lnTo>
                  <a:lnTo>
                    <a:pt x="72453" y="63119"/>
                  </a:lnTo>
                  <a:lnTo>
                    <a:pt x="71208" y="59956"/>
                  </a:lnTo>
                  <a:lnTo>
                    <a:pt x="71208" y="56286"/>
                  </a:lnTo>
                  <a:lnTo>
                    <a:pt x="61252" y="56286"/>
                  </a:lnTo>
                  <a:lnTo>
                    <a:pt x="61595" y="62623"/>
                  </a:lnTo>
                  <a:lnTo>
                    <a:pt x="63969" y="67691"/>
                  </a:lnTo>
                  <a:lnTo>
                    <a:pt x="72834" y="75374"/>
                  </a:lnTo>
                  <a:lnTo>
                    <a:pt x="78562" y="77304"/>
                  </a:lnTo>
                  <a:lnTo>
                    <a:pt x="92608" y="77304"/>
                  </a:lnTo>
                  <a:lnTo>
                    <a:pt x="98475" y="75133"/>
                  </a:lnTo>
                  <a:lnTo>
                    <a:pt x="104381" y="69761"/>
                  </a:lnTo>
                  <a:lnTo>
                    <a:pt x="107950" y="66509"/>
                  </a:lnTo>
                  <a:lnTo>
                    <a:pt x="110312" y="60896"/>
                  </a:lnTo>
                  <a:lnTo>
                    <a:pt x="110312" y="49377"/>
                  </a:lnTo>
                  <a:close/>
                </a:path>
                <a:path w="2184400" h="367664">
                  <a:moveTo>
                    <a:pt x="110413" y="166230"/>
                  </a:moveTo>
                  <a:lnTo>
                    <a:pt x="105219" y="159766"/>
                  </a:lnTo>
                  <a:lnTo>
                    <a:pt x="103886" y="159143"/>
                  </a:lnTo>
                  <a:lnTo>
                    <a:pt x="100457" y="157568"/>
                  </a:lnTo>
                  <a:lnTo>
                    <a:pt x="100457" y="171170"/>
                  </a:lnTo>
                  <a:lnTo>
                    <a:pt x="100457" y="178612"/>
                  </a:lnTo>
                  <a:lnTo>
                    <a:pt x="99098" y="181914"/>
                  </a:lnTo>
                  <a:lnTo>
                    <a:pt x="93687" y="186753"/>
                  </a:lnTo>
                  <a:lnTo>
                    <a:pt x="90131" y="187960"/>
                  </a:lnTo>
                  <a:lnTo>
                    <a:pt x="81280" y="187960"/>
                  </a:lnTo>
                  <a:lnTo>
                    <a:pt x="77724" y="186753"/>
                  </a:lnTo>
                  <a:lnTo>
                    <a:pt x="72351" y="181914"/>
                  </a:lnTo>
                  <a:lnTo>
                    <a:pt x="71005" y="178612"/>
                  </a:lnTo>
                  <a:lnTo>
                    <a:pt x="71005" y="171170"/>
                  </a:lnTo>
                  <a:lnTo>
                    <a:pt x="72186" y="168389"/>
                  </a:lnTo>
                  <a:lnTo>
                    <a:pt x="76873" y="163728"/>
                  </a:lnTo>
                  <a:lnTo>
                    <a:pt x="80594" y="161417"/>
                  </a:lnTo>
                  <a:lnTo>
                    <a:pt x="85712" y="159143"/>
                  </a:lnTo>
                  <a:lnTo>
                    <a:pt x="90855" y="161417"/>
                  </a:lnTo>
                  <a:lnTo>
                    <a:pt x="94589" y="163728"/>
                  </a:lnTo>
                  <a:lnTo>
                    <a:pt x="99288" y="168389"/>
                  </a:lnTo>
                  <a:lnTo>
                    <a:pt x="100457" y="171170"/>
                  </a:lnTo>
                  <a:lnTo>
                    <a:pt x="100457" y="157568"/>
                  </a:lnTo>
                  <a:lnTo>
                    <a:pt x="94843" y="154965"/>
                  </a:lnTo>
                  <a:lnTo>
                    <a:pt x="101714" y="150990"/>
                  </a:lnTo>
                  <a:lnTo>
                    <a:pt x="103251" y="150101"/>
                  </a:lnTo>
                  <a:lnTo>
                    <a:pt x="107454" y="144018"/>
                  </a:lnTo>
                  <a:lnTo>
                    <a:pt x="107454" y="131305"/>
                  </a:lnTo>
                  <a:lnTo>
                    <a:pt x="105460" y="126860"/>
                  </a:lnTo>
                  <a:lnTo>
                    <a:pt x="104190" y="125742"/>
                  </a:lnTo>
                  <a:lnTo>
                    <a:pt x="97561" y="119976"/>
                  </a:lnTo>
                  <a:lnTo>
                    <a:pt x="97561" y="133273"/>
                  </a:lnTo>
                  <a:lnTo>
                    <a:pt x="97561" y="142684"/>
                  </a:lnTo>
                  <a:lnTo>
                    <a:pt x="93599" y="147447"/>
                  </a:lnTo>
                  <a:lnTo>
                    <a:pt x="85712" y="150990"/>
                  </a:lnTo>
                  <a:lnTo>
                    <a:pt x="77851" y="147447"/>
                  </a:lnTo>
                  <a:lnTo>
                    <a:pt x="73926" y="142684"/>
                  </a:lnTo>
                  <a:lnTo>
                    <a:pt x="73926" y="133273"/>
                  </a:lnTo>
                  <a:lnTo>
                    <a:pt x="74955" y="130581"/>
                  </a:lnTo>
                  <a:lnTo>
                    <a:pt x="79146" y="126707"/>
                  </a:lnTo>
                  <a:lnTo>
                    <a:pt x="82029" y="125742"/>
                  </a:lnTo>
                  <a:lnTo>
                    <a:pt x="89420" y="125742"/>
                  </a:lnTo>
                  <a:lnTo>
                    <a:pt x="92316" y="126707"/>
                  </a:lnTo>
                  <a:lnTo>
                    <a:pt x="96507" y="130581"/>
                  </a:lnTo>
                  <a:lnTo>
                    <a:pt x="97561" y="133273"/>
                  </a:lnTo>
                  <a:lnTo>
                    <a:pt x="97561" y="119976"/>
                  </a:lnTo>
                  <a:lnTo>
                    <a:pt x="92252" y="118186"/>
                  </a:lnTo>
                  <a:lnTo>
                    <a:pt x="79209" y="118186"/>
                  </a:lnTo>
                  <a:lnTo>
                    <a:pt x="73964" y="119926"/>
                  </a:lnTo>
                  <a:lnTo>
                    <a:pt x="65963" y="126860"/>
                  </a:lnTo>
                  <a:lnTo>
                    <a:pt x="63957" y="131305"/>
                  </a:lnTo>
                  <a:lnTo>
                    <a:pt x="63957" y="144018"/>
                  </a:lnTo>
                  <a:lnTo>
                    <a:pt x="68186" y="150101"/>
                  </a:lnTo>
                  <a:lnTo>
                    <a:pt x="76619" y="154965"/>
                  </a:lnTo>
                  <a:lnTo>
                    <a:pt x="66243" y="159766"/>
                  </a:lnTo>
                  <a:lnTo>
                    <a:pt x="61048" y="166230"/>
                  </a:lnTo>
                  <a:lnTo>
                    <a:pt x="61048" y="180670"/>
                  </a:lnTo>
                  <a:lnTo>
                    <a:pt x="63322" y="185775"/>
                  </a:lnTo>
                  <a:lnTo>
                    <a:pt x="72415" y="193560"/>
                  </a:lnTo>
                  <a:lnTo>
                    <a:pt x="78359" y="195503"/>
                  </a:lnTo>
                  <a:lnTo>
                    <a:pt x="93091" y="195503"/>
                  </a:lnTo>
                  <a:lnTo>
                    <a:pt x="99047" y="193560"/>
                  </a:lnTo>
                  <a:lnTo>
                    <a:pt x="105600" y="187960"/>
                  </a:lnTo>
                  <a:lnTo>
                    <a:pt x="108153" y="185775"/>
                  </a:lnTo>
                  <a:lnTo>
                    <a:pt x="110413" y="180670"/>
                  </a:lnTo>
                  <a:lnTo>
                    <a:pt x="110413" y="166230"/>
                  </a:lnTo>
                  <a:close/>
                </a:path>
                <a:path w="2184400" h="367664">
                  <a:moveTo>
                    <a:pt x="169989" y="38747"/>
                  </a:moveTo>
                  <a:lnTo>
                    <a:pt x="168465" y="21793"/>
                  </a:lnTo>
                  <a:lnTo>
                    <a:pt x="163893" y="9677"/>
                  </a:lnTo>
                  <a:lnTo>
                    <a:pt x="161645" y="7543"/>
                  </a:lnTo>
                  <a:lnTo>
                    <a:pt x="160032" y="6007"/>
                  </a:lnTo>
                  <a:lnTo>
                    <a:pt x="160032" y="27165"/>
                  </a:lnTo>
                  <a:lnTo>
                    <a:pt x="160032" y="50304"/>
                  </a:lnTo>
                  <a:lnTo>
                    <a:pt x="158813" y="58369"/>
                  </a:lnTo>
                  <a:lnTo>
                    <a:pt x="153911" y="67475"/>
                  </a:lnTo>
                  <a:lnTo>
                    <a:pt x="150329" y="69761"/>
                  </a:lnTo>
                  <a:lnTo>
                    <a:pt x="140893" y="69761"/>
                  </a:lnTo>
                  <a:lnTo>
                    <a:pt x="137325" y="67475"/>
                  </a:lnTo>
                  <a:lnTo>
                    <a:pt x="132422" y="58369"/>
                  </a:lnTo>
                  <a:lnTo>
                    <a:pt x="131191" y="50304"/>
                  </a:lnTo>
                  <a:lnTo>
                    <a:pt x="131191" y="27165"/>
                  </a:lnTo>
                  <a:lnTo>
                    <a:pt x="132422" y="19062"/>
                  </a:lnTo>
                  <a:lnTo>
                    <a:pt x="137325" y="9842"/>
                  </a:lnTo>
                  <a:lnTo>
                    <a:pt x="140893" y="7543"/>
                  </a:lnTo>
                  <a:lnTo>
                    <a:pt x="150329" y="7543"/>
                  </a:lnTo>
                  <a:lnTo>
                    <a:pt x="153911" y="9842"/>
                  </a:lnTo>
                  <a:lnTo>
                    <a:pt x="158813" y="19062"/>
                  </a:lnTo>
                  <a:lnTo>
                    <a:pt x="160032" y="27165"/>
                  </a:lnTo>
                  <a:lnTo>
                    <a:pt x="160032" y="6007"/>
                  </a:lnTo>
                  <a:lnTo>
                    <a:pt x="156260" y="2413"/>
                  </a:lnTo>
                  <a:lnTo>
                    <a:pt x="145592" y="0"/>
                  </a:lnTo>
                  <a:lnTo>
                    <a:pt x="134937" y="2413"/>
                  </a:lnTo>
                  <a:lnTo>
                    <a:pt x="127330" y="9677"/>
                  </a:lnTo>
                  <a:lnTo>
                    <a:pt x="122758" y="21793"/>
                  </a:lnTo>
                  <a:lnTo>
                    <a:pt x="121246" y="38747"/>
                  </a:lnTo>
                  <a:lnTo>
                    <a:pt x="122758" y="55613"/>
                  </a:lnTo>
                  <a:lnTo>
                    <a:pt x="127330" y="67665"/>
                  </a:lnTo>
                  <a:lnTo>
                    <a:pt x="134937" y="74891"/>
                  </a:lnTo>
                  <a:lnTo>
                    <a:pt x="145592" y="77304"/>
                  </a:lnTo>
                  <a:lnTo>
                    <a:pt x="156260" y="74891"/>
                  </a:lnTo>
                  <a:lnTo>
                    <a:pt x="161683" y="69761"/>
                  </a:lnTo>
                  <a:lnTo>
                    <a:pt x="163893" y="67665"/>
                  </a:lnTo>
                  <a:lnTo>
                    <a:pt x="168465" y="55613"/>
                  </a:lnTo>
                  <a:lnTo>
                    <a:pt x="169989" y="38747"/>
                  </a:lnTo>
                  <a:close/>
                </a:path>
                <a:path w="2184400" h="367664">
                  <a:moveTo>
                    <a:pt x="170294" y="162902"/>
                  </a:moveTo>
                  <a:lnTo>
                    <a:pt x="168148" y="157124"/>
                  </a:lnTo>
                  <a:lnTo>
                    <a:pt x="164490" y="153276"/>
                  </a:lnTo>
                  <a:lnTo>
                    <a:pt x="160337" y="148907"/>
                  </a:lnTo>
                  <a:lnTo>
                    <a:pt x="160337" y="165481"/>
                  </a:lnTo>
                  <a:lnTo>
                    <a:pt x="160337" y="175488"/>
                  </a:lnTo>
                  <a:lnTo>
                    <a:pt x="159092" y="179628"/>
                  </a:lnTo>
                  <a:lnTo>
                    <a:pt x="154127" y="186296"/>
                  </a:lnTo>
                  <a:lnTo>
                    <a:pt x="150825" y="187960"/>
                  </a:lnTo>
                  <a:lnTo>
                    <a:pt x="141935" y="187960"/>
                  </a:lnTo>
                  <a:lnTo>
                    <a:pt x="138150" y="185661"/>
                  </a:lnTo>
                  <a:lnTo>
                    <a:pt x="132511" y="176491"/>
                  </a:lnTo>
                  <a:lnTo>
                    <a:pt x="131025" y="169900"/>
                  </a:lnTo>
                  <a:lnTo>
                    <a:pt x="130886" y="161328"/>
                  </a:lnTo>
                  <a:lnTo>
                    <a:pt x="135928" y="155968"/>
                  </a:lnTo>
                  <a:lnTo>
                    <a:pt x="139915" y="153885"/>
                  </a:lnTo>
                  <a:lnTo>
                    <a:pt x="141071" y="153276"/>
                  </a:lnTo>
                  <a:lnTo>
                    <a:pt x="150609" y="153276"/>
                  </a:lnTo>
                  <a:lnTo>
                    <a:pt x="154000" y="154889"/>
                  </a:lnTo>
                  <a:lnTo>
                    <a:pt x="159067" y="161353"/>
                  </a:lnTo>
                  <a:lnTo>
                    <a:pt x="160337" y="165481"/>
                  </a:lnTo>
                  <a:lnTo>
                    <a:pt x="160337" y="148907"/>
                  </a:lnTo>
                  <a:lnTo>
                    <a:pt x="159537" y="148056"/>
                  </a:lnTo>
                  <a:lnTo>
                    <a:pt x="154254" y="145783"/>
                  </a:lnTo>
                  <a:lnTo>
                    <a:pt x="141592" y="145783"/>
                  </a:lnTo>
                  <a:lnTo>
                    <a:pt x="135928" y="148488"/>
                  </a:lnTo>
                  <a:lnTo>
                    <a:pt x="130987" y="153885"/>
                  </a:lnTo>
                  <a:lnTo>
                    <a:pt x="131495" y="144818"/>
                  </a:lnTo>
                  <a:lnTo>
                    <a:pt x="133184" y="137845"/>
                  </a:lnTo>
                  <a:lnTo>
                    <a:pt x="138861" y="128168"/>
                  </a:lnTo>
                  <a:lnTo>
                    <a:pt x="142582" y="125742"/>
                  </a:lnTo>
                  <a:lnTo>
                    <a:pt x="154279" y="125742"/>
                  </a:lnTo>
                  <a:lnTo>
                    <a:pt x="158267" y="129438"/>
                  </a:lnTo>
                  <a:lnTo>
                    <a:pt x="159118" y="136817"/>
                  </a:lnTo>
                  <a:lnTo>
                    <a:pt x="169024" y="136817"/>
                  </a:lnTo>
                  <a:lnTo>
                    <a:pt x="153301" y="118186"/>
                  </a:lnTo>
                  <a:lnTo>
                    <a:pt x="147675" y="118186"/>
                  </a:lnTo>
                  <a:lnTo>
                    <a:pt x="121437" y="157124"/>
                  </a:lnTo>
                  <a:lnTo>
                    <a:pt x="121348" y="161328"/>
                  </a:lnTo>
                  <a:lnTo>
                    <a:pt x="121666" y="167500"/>
                  </a:lnTo>
                  <a:lnTo>
                    <a:pt x="138772" y="195503"/>
                  </a:lnTo>
                  <a:lnTo>
                    <a:pt x="153949" y="195503"/>
                  </a:lnTo>
                  <a:lnTo>
                    <a:pt x="159613" y="193014"/>
                  </a:lnTo>
                  <a:lnTo>
                    <a:pt x="163957" y="187960"/>
                  </a:lnTo>
                  <a:lnTo>
                    <a:pt x="168160" y="183057"/>
                  </a:lnTo>
                  <a:lnTo>
                    <a:pt x="170294" y="176999"/>
                  </a:lnTo>
                  <a:lnTo>
                    <a:pt x="170294" y="162902"/>
                  </a:lnTo>
                  <a:close/>
                </a:path>
                <a:path w="2184400" h="367664">
                  <a:moveTo>
                    <a:pt x="229717" y="167919"/>
                  </a:moveTo>
                  <a:lnTo>
                    <a:pt x="219608" y="167919"/>
                  </a:lnTo>
                  <a:lnTo>
                    <a:pt x="219608" y="133642"/>
                  </a:lnTo>
                  <a:lnTo>
                    <a:pt x="219608" y="118503"/>
                  </a:lnTo>
                  <a:lnTo>
                    <a:pt x="212051" y="118503"/>
                  </a:lnTo>
                  <a:lnTo>
                    <a:pt x="209969" y="121539"/>
                  </a:lnTo>
                  <a:lnTo>
                    <a:pt x="209969" y="133642"/>
                  </a:lnTo>
                  <a:lnTo>
                    <a:pt x="209969" y="167919"/>
                  </a:lnTo>
                  <a:lnTo>
                    <a:pt x="186994" y="167919"/>
                  </a:lnTo>
                  <a:lnTo>
                    <a:pt x="209969" y="133642"/>
                  </a:lnTo>
                  <a:lnTo>
                    <a:pt x="209969" y="121539"/>
                  </a:lnTo>
                  <a:lnTo>
                    <a:pt x="178003" y="167919"/>
                  </a:lnTo>
                  <a:lnTo>
                    <a:pt x="178003" y="176390"/>
                  </a:lnTo>
                  <a:lnTo>
                    <a:pt x="209969" y="176390"/>
                  </a:lnTo>
                  <a:lnTo>
                    <a:pt x="209969" y="194233"/>
                  </a:lnTo>
                  <a:lnTo>
                    <a:pt x="219608" y="194233"/>
                  </a:lnTo>
                  <a:lnTo>
                    <a:pt x="219608" y="176390"/>
                  </a:lnTo>
                  <a:lnTo>
                    <a:pt x="229717" y="176390"/>
                  </a:lnTo>
                  <a:lnTo>
                    <a:pt x="229717" y="167919"/>
                  </a:lnTo>
                  <a:close/>
                </a:path>
                <a:path w="2184400" h="367664">
                  <a:moveTo>
                    <a:pt x="230378" y="43281"/>
                  </a:moveTo>
                  <a:lnTo>
                    <a:pt x="228079" y="37414"/>
                  </a:lnTo>
                  <a:lnTo>
                    <a:pt x="225082" y="34569"/>
                  </a:lnTo>
                  <a:lnTo>
                    <a:pt x="221221" y="30899"/>
                  </a:lnTo>
                  <a:lnTo>
                    <a:pt x="218808" y="28600"/>
                  </a:lnTo>
                  <a:lnTo>
                    <a:pt x="213385" y="26403"/>
                  </a:lnTo>
                  <a:lnTo>
                    <a:pt x="201612" y="26403"/>
                  </a:lnTo>
                  <a:lnTo>
                    <a:pt x="196977" y="27901"/>
                  </a:lnTo>
                  <a:lnTo>
                    <a:pt x="193268" y="30899"/>
                  </a:lnTo>
                  <a:lnTo>
                    <a:pt x="194906" y="10134"/>
                  </a:lnTo>
                  <a:lnTo>
                    <a:pt x="226809" y="10134"/>
                  </a:lnTo>
                  <a:lnTo>
                    <a:pt x="226809" y="1270"/>
                  </a:lnTo>
                  <a:lnTo>
                    <a:pt x="186690" y="1270"/>
                  </a:lnTo>
                  <a:lnTo>
                    <a:pt x="183515" y="40728"/>
                  </a:lnTo>
                  <a:lnTo>
                    <a:pt x="191084" y="40728"/>
                  </a:lnTo>
                  <a:lnTo>
                    <a:pt x="194779" y="36614"/>
                  </a:lnTo>
                  <a:lnTo>
                    <a:pt x="199301" y="34569"/>
                  </a:lnTo>
                  <a:lnTo>
                    <a:pt x="209321" y="34569"/>
                  </a:lnTo>
                  <a:lnTo>
                    <a:pt x="213106" y="36080"/>
                  </a:lnTo>
                  <a:lnTo>
                    <a:pt x="218960" y="42138"/>
                  </a:lnTo>
                  <a:lnTo>
                    <a:pt x="220433" y="46266"/>
                  </a:lnTo>
                  <a:lnTo>
                    <a:pt x="220433" y="56667"/>
                  </a:lnTo>
                  <a:lnTo>
                    <a:pt x="218986" y="60998"/>
                  </a:lnTo>
                  <a:lnTo>
                    <a:pt x="213233" y="67995"/>
                  </a:lnTo>
                  <a:lnTo>
                    <a:pt x="209486" y="69761"/>
                  </a:lnTo>
                  <a:lnTo>
                    <a:pt x="201218" y="69761"/>
                  </a:lnTo>
                  <a:lnTo>
                    <a:pt x="198094" y="68656"/>
                  </a:lnTo>
                  <a:lnTo>
                    <a:pt x="192900" y="64274"/>
                  </a:lnTo>
                  <a:lnTo>
                    <a:pt x="191312" y="60909"/>
                  </a:lnTo>
                  <a:lnTo>
                    <a:pt x="190766" y="56388"/>
                  </a:lnTo>
                  <a:lnTo>
                    <a:pt x="180822" y="56388"/>
                  </a:lnTo>
                  <a:lnTo>
                    <a:pt x="181521" y="63322"/>
                  </a:lnTo>
                  <a:lnTo>
                    <a:pt x="184137" y="68541"/>
                  </a:lnTo>
                  <a:lnTo>
                    <a:pt x="193116" y="75539"/>
                  </a:lnTo>
                  <a:lnTo>
                    <a:pt x="198539" y="77304"/>
                  </a:lnTo>
                  <a:lnTo>
                    <a:pt x="212585" y="77304"/>
                  </a:lnTo>
                  <a:lnTo>
                    <a:pt x="218770" y="74764"/>
                  </a:lnTo>
                  <a:lnTo>
                    <a:pt x="223393" y="69761"/>
                  </a:lnTo>
                  <a:lnTo>
                    <a:pt x="228066" y="64681"/>
                  </a:lnTo>
                  <a:lnTo>
                    <a:pt x="230378" y="58318"/>
                  </a:lnTo>
                  <a:lnTo>
                    <a:pt x="230378" y="43281"/>
                  </a:lnTo>
                  <a:close/>
                </a:path>
                <a:path w="2184400" h="367664">
                  <a:moveTo>
                    <a:pt x="256070" y="65570"/>
                  </a:moveTo>
                  <a:lnTo>
                    <a:pt x="245605" y="65570"/>
                  </a:lnTo>
                  <a:lnTo>
                    <a:pt x="245605" y="76022"/>
                  </a:lnTo>
                  <a:lnTo>
                    <a:pt x="256070" y="76022"/>
                  </a:lnTo>
                  <a:lnTo>
                    <a:pt x="256070" y="65570"/>
                  </a:lnTo>
                  <a:close/>
                </a:path>
                <a:path w="2184400" h="367664">
                  <a:moveTo>
                    <a:pt x="289750" y="119468"/>
                  </a:moveTo>
                  <a:lnTo>
                    <a:pt x="241300" y="119468"/>
                  </a:lnTo>
                  <a:lnTo>
                    <a:pt x="241300" y="128346"/>
                  </a:lnTo>
                  <a:lnTo>
                    <a:pt x="279704" y="128346"/>
                  </a:lnTo>
                  <a:lnTo>
                    <a:pt x="251777" y="194233"/>
                  </a:lnTo>
                  <a:lnTo>
                    <a:pt x="262547" y="194233"/>
                  </a:lnTo>
                  <a:lnTo>
                    <a:pt x="289750" y="126250"/>
                  </a:lnTo>
                  <a:lnTo>
                    <a:pt x="289750" y="119468"/>
                  </a:lnTo>
                  <a:close/>
                </a:path>
                <a:path w="2184400" h="367664">
                  <a:moveTo>
                    <a:pt x="319671" y="38747"/>
                  </a:moveTo>
                  <a:lnTo>
                    <a:pt x="318147" y="21793"/>
                  </a:lnTo>
                  <a:lnTo>
                    <a:pt x="313575" y="9677"/>
                  </a:lnTo>
                  <a:lnTo>
                    <a:pt x="311327" y="7543"/>
                  </a:lnTo>
                  <a:lnTo>
                    <a:pt x="309714" y="6007"/>
                  </a:lnTo>
                  <a:lnTo>
                    <a:pt x="309714" y="27165"/>
                  </a:lnTo>
                  <a:lnTo>
                    <a:pt x="309714" y="50304"/>
                  </a:lnTo>
                  <a:lnTo>
                    <a:pt x="308495" y="58369"/>
                  </a:lnTo>
                  <a:lnTo>
                    <a:pt x="303593" y="67475"/>
                  </a:lnTo>
                  <a:lnTo>
                    <a:pt x="299999" y="69761"/>
                  </a:lnTo>
                  <a:lnTo>
                    <a:pt x="290576" y="69761"/>
                  </a:lnTo>
                  <a:lnTo>
                    <a:pt x="287007" y="67475"/>
                  </a:lnTo>
                  <a:lnTo>
                    <a:pt x="282092" y="58369"/>
                  </a:lnTo>
                  <a:lnTo>
                    <a:pt x="280873" y="50304"/>
                  </a:lnTo>
                  <a:lnTo>
                    <a:pt x="280873" y="27165"/>
                  </a:lnTo>
                  <a:lnTo>
                    <a:pt x="282092" y="19062"/>
                  </a:lnTo>
                  <a:lnTo>
                    <a:pt x="287007" y="9842"/>
                  </a:lnTo>
                  <a:lnTo>
                    <a:pt x="290576" y="7543"/>
                  </a:lnTo>
                  <a:lnTo>
                    <a:pt x="299999" y="7543"/>
                  </a:lnTo>
                  <a:lnTo>
                    <a:pt x="303593" y="9842"/>
                  </a:lnTo>
                  <a:lnTo>
                    <a:pt x="308495" y="19062"/>
                  </a:lnTo>
                  <a:lnTo>
                    <a:pt x="309714" y="27165"/>
                  </a:lnTo>
                  <a:lnTo>
                    <a:pt x="309714" y="6007"/>
                  </a:lnTo>
                  <a:lnTo>
                    <a:pt x="305943" y="2413"/>
                  </a:lnTo>
                  <a:lnTo>
                    <a:pt x="295262" y="0"/>
                  </a:lnTo>
                  <a:lnTo>
                    <a:pt x="284607" y="2413"/>
                  </a:lnTo>
                  <a:lnTo>
                    <a:pt x="276999" y="9677"/>
                  </a:lnTo>
                  <a:lnTo>
                    <a:pt x="272440" y="21793"/>
                  </a:lnTo>
                  <a:lnTo>
                    <a:pt x="270916" y="38747"/>
                  </a:lnTo>
                  <a:lnTo>
                    <a:pt x="272440" y="55613"/>
                  </a:lnTo>
                  <a:lnTo>
                    <a:pt x="276999" y="67665"/>
                  </a:lnTo>
                  <a:lnTo>
                    <a:pt x="284607" y="74891"/>
                  </a:lnTo>
                  <a:lnTo>
                    <a:pt x="295262" y="77304"/>
                  </a:lnTo>
                  <a:lnTo>
                    <a:pt x="305943" y="74891"/>
                  </a:lnTo>
                  <a:lnTo>
                    <a:pt x="311365" y="69761"/>
                  </a:lnTo>
                  <a:lnTo>
                    <a:pt x="313575" y="67665"/>
                  </a:lnTo>
                  <a:lnTo>
                    <a:pt x="318147" y="55613"/>
                  </a:lnTo>
                  <a:lnTo>
                    <a:pt x="319671" y="38747"/>
                  </a:lnTo>
                  <a:close/>
                </a:path>
                <a:path w="2184400" h="367664">
                  <a:moveTo>
                    <a:pt x="349948" y="166230"/>
                  </a:moveTo>
                  <a:lnTo>
                    <a:pt x="344754" y="159766"/>
                  </a:lnTo>
                  <a:lnTo>
                    <a:pt x="343408" y="159143"/>
                  </a:lnTo>
                  <a:lnTo>
                    <a:pt x="339991" y="157568"/>
                  </a:lnTo>
                  <a:lnTo>
                    <a:pt x="339991" y="171170"/>
                  </a:lnTo>
                  <a:lnTo>
                    <a:pt x="339991" y="178612"/>
                  </a:lnTo>
                  <a:lnTo>
                    <a:pt x="338632" y="181914"/>
                  </a:lnTo>
                  <a:lnTo>
                    <a:pt x="333222" y="186753"/>
                  </a:lnTo>
                  <a:lnTo>
                    <a:pt x="329653" y="187960"/>
                  </a:lnTo>
                  <a:lnTo>
                    <a:pt x="320814" y="187960"/>
                  </a:lnTo>
                  <a:lnTo>
                    <a:pt x="317258" y="186753"/>
                  </a:lnTo>
                  <a:lnTo>
                    <a:pt x="311873" y="181914"/>
                  </a:lnTo>
                  <a:lnTo>
                    <a:pt x="310540" y="178612"/>
                  </a:lnTo>
                  <a:lnTo>
                    <a:pt x="310540" y="171170"/>
                  </a:lnTo>
                  <a:lnTo>
                    <a:pt x="311708" y="168389"/>
                  </a:lnTo>
                  <a:lnTo>
                    <a:pt x="316407" y="163728"/>
                  </a:lnTo>
                  <a:lnTo>
                    <a:pt x="320128" y="161417"/>
                  </a:lnTo>
                  <a:lnTo>
                    <a:pt x="325234" y="159143"/>
                  </a:lnTo>
                  <a:lnTo>
                    <a:pt x="330365" y="161417"/>
                  </a:lnTo>
                  <a:lnTo>
                    <a:pt x="334124" y="163728"/>
                  </a:lnTo>
                  <a:lnTo>
                    <a:pt x="338810" y="168389"/>
                  </a:lnTo>
                  <a:lnTo>
                    <a:pt x="339991" y="171170"/>
                  </a:lnTo>
                  <a:lnTo>
                    <a:pt x="339991" y="157568"/>
                  </a:lnTo>
                  <a:lnTo>
                    <a:pt x="334378" y="154965"/>
                  </a:lnTo>
                  <a:lnTo>
                    <a:pt x="341249" y="150990"/>
                  </a:lnTo>
                  <a:lnTo>
                    <a:pt x="342773" y="150101"/>
                  </a:lnTo>
                  <a:lnTo>
                    <a:pt x="346989" y="144018"/>
                  </a:lnTo>
                  <a:lnTo>
                    <a:pt x="346989" y="131305"/>
                  </a:lnTo>
                  <a:lnTo>
                    <a:pt x="344995" y="126860"/>
                  </a:lnTo>
                  <a:lnTo>
                    <a:pt x="343712" y="125742"/>
                  </a:lnTo>
                  <a:lnTo>
                    <a:pt x="337083" y="119989"/>
                  </a:lnTo>
                  <a:lnTo>
                    <a:pt x="337083" y="133273"/>
                  </a:lnTo>
                  <a:lnTo>
                    <a:pt x="337083" y="142684"/>
                  </a:lnTo>
                  <a:lnTo>
                    <a:pt x="333133" y="147447"/>
                  </a:lnTo>
                  <a:lnTo>
                    <a:pt x="325234" y="150990"/>
                  </a:lnTo>
                  <a:lnTo>
                    <a:pt x="317385" y="147447"/>
                  </a:lnTo>
                  <a:lnTo>
                    <a:pt x="313436" y="142684"/>
                  </a:lnTo>
                  <a:lnTo>
                    <a:pt x="313436" y="133273"/>
                  </a:lnTo>
                  <a:lnTo>
                    <a:pt x="314490" y="130581"/>
                  </a:lnTo>
                  <a:lnTo>
                    <a:pt x="318668" y="126707"/>
                  </a:lnTo>
                  <a:lnTo>
                    <a:pt x="321564" y="125742"/>
                  </a:lnTo>
                  <a:lnTo>
                    <a:pt x="328955" y="125742"/>
                  </a:lnTo>
                  <a:lnTo>
                    <a:pt x="331851" y="126707"/>
                  </a:lnTo>
                  <a:lnTo>
                    <a:pt x="336029" y="130581"/>
                  </a:lnTo>
                  <a:lnTo>
                    <a:pt x="337083" y="133273"/>
                  </a:lnTo>
                  <a:lnTo>
                    <a:pt x="337083" y="119989"/>
                  </a:lnTo>
                  <a:lnTo>
                    <a:pt x="331774" y="118186"/>
                  </a:lnTo>
                  <a:lnTo>
                    <a:pt x="318731" y="118186"/>
                  </a:lnTo>
                  <a:lnTo>
                    <a:pt x="313486" y="119926"/>
                  </a:lnTo>
                  <a:lnTo>
                    <a:pt x="305498" y="126860"/>
                  </a:lnTo>
                  <a:lnTo>
                    <a:pt x="303491" y="131305"/>
                  </a:lnTo>
                  <a:lnTo>
                    <a:pt x="303491" y="144018"/>
                  </a:lnTo>
                  <a:lnTo>
                    <a:pt x="307708" y="150101"/>
                  </a:lnTo>
                  <a:lnTo>
                    <a:pt x="316153" y="154965"/>
                  </a:lnTo>
                  <a:lnTo>
                    <a:pt x="305777" y="159766"/>
                  </a:lnTo>
                  <a:lnTo>
                    <a:pt x="300570" y="166230"/>
                  </a:lnTo>
                  <a:lnTo>
                    <a:pt x="300570" y="180670"/>
                  </a:lnTo>
                  <a:lnTo>
                    <a:pt x="302856" y="185775"/>
                  </a:lnTo>
                  <a:lnTo>
                    <a:pt x="311937" y="193560"/>
                  </a:lnTo>
                  <a:lnTo>
                    <a:pt x="317881" y="195503"/>
                  </a:lnTo>
                  <a:lnTo>
                    <a:pt x="332625" y="195503"/>
                  </a:lnTo>
                  <a:lnTo>
                    <a:pt x="338582" y="193560"/>
                  </a:lnTo>
                  <a:lnTo>
                    <a:pt x="345122" y="187960"/>
                  </a:lnTo>
                  <a:lnTo>
                    <a:pt x="347662" y="185775"/>
                  </a:lnTo>
                  <a:lnTo>
                    <a:pt x="349948" y="180670"/>
                  </a:lnTo>
                  <a:lnTo>
                    <a:pt x="349948" y="166230"/>
                  </a:lnTo>
                  <a:close/>
                </a:path>
                <a:path w="2184400" h="367664">
                  <a:moveTo>
                    <a:pt x="379895" y="44691"/>
                  </a:moveTo>
                  <a:lnTo>
                    <a:pt x="377736" y="38925"/>
                  </a:lnTo>
                  <a:lnTo>
                    <a:pt x="374065" y="35077"/>
                  </a:lnTo>
                  <a:lnTo>
                    <a:pt x="369912" y="30708"/>
                  </a:lnTo>
                  <a:lnTo>
                    <a:pt x="369912" y="47269"/>
                  </a:lnTo>
                  <a:lnTo>
                    <a:pt x="369912" y="57277"/>
                  </a:lnTo>
                  <a:lnTo>
                    <a:pt x="368668" y="61429"/>
                  </a:lnTo>
                  <a:lnTo>
                    <a:pt x="363702" y="68084"/>
                  </a:lnTo>
                  <a:lnTo>
                    <a:pt x="360375" y="69761"/>
                  </a:lnTo>
                  <a:lnTo>
                    <a:pt x="351497" y="69761"/>
                  </a:lnTo>
                  <a:lnTo>
                    <a:pt x="347713" y="67449"/>
                  </a:lnTo>
                  <a:lnTo>
                    <a:pt x="342061" y="58280"/>
                  </a:lnTo>
                  <a:lnTo>
                    <a:pt x="340588" y="51701"/>
                  </a:lnTo>
                  <a:lnTo>
                    <a:pt x="340448" y="43141"/>
                  </a:lnTo>
                  <a:lnTo>
                    <a:pt x="345490" y="37757"/>
                  </a:lnTo>
                  <a:lnTo>
                    <a:pt x="349453" y="35687"/>
                  </a:lnTo>
                  <a:lnTo>
                    <a:pt x="350647" y="35077"/>
                  </a:lnTo>
                  <a:lnTo>
                    <a:pt x="360172" y="35077"/>
                  </a:lnTo>
                  <a:lnTo>
                    <a:pt x="363575" y="36690"/>
                  </a:lnTo>
                  <a:lnTo>
                    <a:pt x="368642" y="43154"/>
                  </a:lnTo>
                  <a:lnTo>
                    <a:pt x="369912" y="47269"/>
                  </a:lnTo>
                  <a:lnTo>
                    <a:pt x="369912" y="30708"/>
                  </a:lnTo>
                  <a:lnTo>
                    <a:pt x="369100" y="29845"/>
                  </a:lnTo>
                  <a:lnTo>
                    <a:pt x="363816" y="27571"/>
                  </a:lnTo>
                  <a:lnTo>
                    <a:pt x="351155" y="27571"/>
                  </a:lnTo>
                  <a:lnTo>
                    <a:pt x="345490" y="30289"/>
                  </a:lnTo>
                  <a:lnTo>
                    <a:pt x="340550" y="35687"/>
                  </a:lnTo>
                  <a:lnTo>
                    <a:pt x="341071" y="26619"/>
                  </a:lnTo>
                  <a:lnTo>
                    <a:pt x="342734" y="19659"/>
                  </a:lnTo>
                  <a:lnTo>
                    <a:pt x="348411" y="9956"/>
                  </a:lnTo>
                  <a:lnTo>
                    <a:pt x="352145" y="7543"/>
                  </a:lnTo>
                  <a:lnTo>
                    <a:pt x="363855" y="7543"/>
                  </a:lnTo>
                  <a:lnTo>
                    <a:pt x="367830" y="11226"/>
                  </a:lnTo>
                  <a:lnTo>
                    <a:pt x="368681" y="18605"/>
                  </a:lnTo>
                  <a:lnTo>
                    <a:pt x="378625" y="18605"/>
                  </a:lnTo>
                  <a:lnTo>
                    <a:pt x="377736" y="12446"/>
                  </a:lnTo>
                  <a:lnTo>
                    <a:pt x="375335" y="7810"/>
                  </a:lnTo>
                  <a:lnTo>
                    <a:pt x="375005" y="7543"/>
                  </a:lnTo>
                  <a:lnTo>
                    <a:pt x="371487" y="4673"/>
                  </a:lnTo>
                  <a:lnTo>
                    <a:pt x="367601" y="1549"/>
                  </a:lnTo>
                  <a:lnTo>
                    <a:pt x="362864" y="0"/>
                  </a:lnTo>
                  <a:lnTo>
                    <a:pt x="357251" y="0"/>
                  </a:lnTo>
                  <a:lnTo>
                    <a:pt x="331000" y="38925"/>
                  </a:lnTo>
                  <a:lnTo>
                    <a:pt x="330911" y="43141"/>
                  </a:lnTo>
                  <a:lnTo>
                    <a:pt x="331216" y="49301"/>
                  </a:lnTo>
                  <a:lnTo>
                    <a:pt x="348322" y="77304"/>
                  </a:lnTo>
                  <a:lnTo>
                    <a:pt x="363512" y="77304"/>
                  </a:lnTo>
                  <a:lnTo>
                    <a:pt x="369189" y="74803"/>
                  </a:lnTo>
                  <a:lnTo>
                    <a:pt x="373519" y="69761"/>
                  </a:lnTo>
                  <a:lnTo>
                    <a:pt x="377736" y="64846"/>
                  </a:lnTo>
                  <a:lnTo>
                    <a:pt x="379895" y="58813"/>
                  </a:lnTo>
                  <a:lnTo>
                    <a:pt x="379895" y="44691"/>
                  </a:lnTo>
                  <a:close/>
                </a:path>
                <a:path w="2184400" h="367664">
                  <a:moveTo>
                    <a:pt x="409549" y="156959"/>
                  </a:moveTo>
                  <a:lnTo>
                    <a:pt x="408025" y="139992"/>
                  </a:lnTo>
                  <a:lnTo>
                    <a:pt x="403453" y="127889"/>
                  </a:lnTo>
                  <a:lnTo>
                    <a:pt x="401205" y="125742"/>
                  </a:lnTo>
                  <a:lnTo>
                    <a:pt x="399542" y="124167"/>
                  </a:lnTo>
                  <a:lnTo>
                    <a:pt x="399542" y="145351"/>
                  </a:lnTo>
                  <a:lnTo>
                    <a:pt x="399542" y="168516"/>
                  </a:lnTo>
                  <a:lnTo>
                    <a:pt x="398399" y="176568"/>
                  </a:lnTo>
                  <a:lnTo>
                    <a:pt x="395859" y="181114"/>
                  </a:lnTo>
                  <a:lnTo>
                    <a:pt x="393458" y="185674"/>
                  </a:lnTo>
                  <a:lnTo>
                    <a:pt x="389902" y="187960"/>
                  </a:lnTo>
                  <a:lnTo>
                    <a:pt x="380403" y="187960"/>
                  </a:lnTo>
                  <a:lnTo>
                    <a:pt x="376859" y="185674"/>
                  </a:lnTo>
                  <a:lnTo>
                    <a:pt x="371944" y="176568"/>
                  </a:lnTo>
                  <a:lnTo>
                    <a:pt x="370725" y="168516"/>
                  </a:lnTo>
                  <a:lnTo>
                    <a:pt x="370725" y="145351"/>
                  </a:lnTo>
                  <a:lnTo>
                    <a:pt x="371944" y="137261"/>
                  </a:lnTo>
                  <a:lnTo>
                    <a:pt x="376859" y="128054"/>
                  </a:lnTo>
                  <a:lnTo>
                    <a:pt x="380403" y="125742"/>
                  </a:lnTo>
                  <a:lnTo>
                    <a:pt x="389902" y="125742"/>
                  </a:lnTo>
                  <a:lnTo>
                    <a:pt x="393458" y="128054"/>
                  </a:lnTo>
                  <a:lnTo>
                    <a:pt x="395859" y="132651"/>
                  </a:lnTo>
                  <a:lnTo>
                    <a:pt x="398399" y="137261"/>
                  </a:lnTo>
                  <a:lnTo>
                    <a:pt x="399542" y="145351"/>
                  </a:lnTo>
                  <a:lnTo>
                    <a:pt x="399542" y="124167"/>
                  </a:lnTo>
                  <a:lnTo>
                    <a:pt x="395808" y="120611"/>
                  </a:lnTo>
                  <a:lnTo>
                    <a:pt x="385089" y="118186"/>
                  </a:lnTo>
                  <a:lnTo>
                    <a:pt x="374459" y="120611"/>
                  </a:lnTo>
                  <a:lnTo>
                    <a:pt x="366852" y="127889"/>
                  </a:lnTo>
                  <a:lnTo>
                    <a:pt x="362292" y="139992"/>
                  </a:lnTo>
                  <a:lnTo>
                    <a:pt x="360768" y="156959"/>
                  </a:lnTo>
                  <a:lnTo>
                    <a:pt x="362292" y="173812"/>
                  </a:lnTo>
                  <a:lnTo>
                    <a:pt x="366852" y="185864"/>
                  </a:lnTo>
                  <a:lnTo>
                    <a:pt x="374459" y="193090"/>
                  </a:lnTo>
                  <a:lnTo>
                    <a:pt x="385089" y="195503"/>
                  </a:lnTo>
                  <a:lnTo>
                    <a:pt x="395808" y="193090"/>
                  </a:lnTo>
                  <a:lnTo>
                    <a:pt x="401243" y="187960"/>
                  </a:lnTo>
                  <a:lnTo>
                    <a:pt x="403453" y="185864"/>
                  </a:lnTo>
                  <a:lnTo>
                    <a:pt x="408025" y="173812"/>
                  </a:lnTo>
                  <a:lnTo>
                    <a:pt x="409549" y="156959"/>
                  </a:lnTo>
                  <a:close/>
                </a:path>
                <a:path w="2184400" h="367664">
                  <a:moveTo>
                    <a:pt x="435660" y="183781"/>
                  </a:moveTo>
                  <a:lnTo>
                    <a:pt x="425259" y="183781"/>
                  </a:lnTo>
                  <a:lnTo>
                    <a:pt x="425259" y="194233"/>
                  </a:lnTo>
                  <a:lnTo>
                    <a:pt x="435660" y="194233"/>
                  </a:lnTo>
                  <a:lnTo>
                    <a:pt x="435660" y="183781"/>
                  </a:lnTo>
                  <a:close/>
                </a:path>
                <a:path w="2184400" h="367664">
                  <a:moveTo>
                    <a:pt x="439712" y="44691"/>
                  </a:moveTo>
                  <a:lnTo>
                    <a:pt x="437553" y="38925"/>
                  </a:lnTo>
                  <a:lnTo>
                    <a:pt x="433908" y="35077"/>
                  </a:lnTo>
                  <a:lnTo>
                    <a:pt x="429831" y="30784"/>
                  </a:lnTo>
                  <a:lnTo>
                    <a:pt x="429831" y="47269"/>
                  </a:lnTo>
                  <a:lnTo>
                    <a:pt x="429831" y="57277"/>
                  </a:lnTo>
                  <a:lnTo>
                    <a:pt x="428561" y="61429"/>
                  </a:lnTo>
                  <a:lnTo>
                    <a:pt x="425958" y="64846"/>
                  </a:lnTo>
                  <a:lnTo>
                    <a:pt x="423621" y="68084"/>
                  </a:lnTo>
                  <a:lnTo>
                    <a:pt x="420192" y="69761"/>
                  </a:lnTo>
                  <a:lnTo>
                    <a:pt x="411327" y="69761"/>
                  </a:lnTo>
                  <a:lnTo>
                    <a:pt x="400304" y="43141"/>
                  </a:lnTo>
                  <a:lnTo>
                    <a:pt x="405371" y="37757"/>
                  </a:lnTo>
                  <a:lnTo>
                    <a:pt x="409359" y="35687"/>
                  </a:lnTo>
                  <a:lnTo>
                    <a:pt x="410565" y="35077"/>
                  </a:lnTo>
                  <a:lnTo>
                    <a:pt x="420065" y="35077"/>
                  </a:lnTo>
                  <a:lnTo>
                    <a:pt x="423494" y="36690"/>
                  </a:lnTo>
                  <a:lnTo>
                    <a:pt x="428561" y="43154"/>
                  </a:lnTo>
                  <a:lnTo>
                    <a:pt x="429831" y="47269"/>
                  </a:lnTo>
                  <a:lnTo>
                    <a:pt x="429831" y="30784"/>
                  </a:lnTo>
                  <a:lnTo>
                    <a:pt x="428942" y="29845"/>
                  </a:lnTo>
                  <a:lnTo>
                    <a:pt x="423748" y="27571"/>
                  </a:lnTo>
                  <a:lnTo>
                    <a:pt x="411073" y="27571"/>
                  </a:lnTo>
                  <a:lnTo>
                    <a:pt x="405371" y="30289"/>
                  </a:lnTo>
                  <a:lnTo>
                    <a:pt x="400431" y="35687"/>
                  </a:lnTo>
                  <a:lnTo>
                    <a:pt x="400926" y="26619"/>
                  </a:lnTo>
                  <a:lnTo>
                    <a:pt x="402577" y="19659"/>
                  </a:lnTo>
                  <a:lnTo>
                    <a:pt x="405498" y="14808"/>
                  </a:lnTo>
                  <a:lnTo>
                    <a:pt x="408279" y="9956"/>
                  </a:lnTo>
                  <a:lnTo>
                    <a:pt x="412089" y="7543"/>
                  </a:lnTo>
                  <a:lnTo>
                    <a:pt x="423748" y="7543"/>
                  </a:lnTo>
                  <a:lnTo>
                    <a:pt x="427672" y="11226"/>
                  </a:lnTo>
                  <a:lnTo>
                    <a:pt x="428561" y="18605"/>
                  </a:lnTo>
                  <a:lnTo>
                    <a:pt x="438442" y="18605"/>
                  </a:lnTo>
                  <a:lnTo>
                    <a:pt x="437553" y="12446"/>
                  </a:lnTo>
                  <a:lnTo>
                    <a:pt x="435279" y="7810"/>
                  </a:lnTo>
                  <a:lnTo>
                    <a:pt x="434936" y="7543"/>
                  </a:lnTo>
                  <a:lnTo>
                    <a:pt x="431342" y="4673"/>
                  </a:lnTo>
                  <a:lnTo>
                    <a:pt x="427545" y="1549"/>
                  </a:lnTo>
                  <a:lnTo>
                    <a:pt x="422732" y="0"/>
                  </a:lnTo>
                  <a:lnTo>
                    <a:pt x="417156" y="0"/>
                  </a:lnTo>
                  <a:lnTo>
                    <a:pt x="390867" y="38925"/>
                  </a:lnTo>
                  <a:lnTo>
                    <a:pt x="390779" y="43141"/>
                  </a:lnTo>
                  <a:lnTo>
                    <a:pt x="391096" y="49301"/>
                  </a:lnTo>
                  <a:lnTo>
                    <a:pt x="408152" y="77304"/>
                  </a:lnTo>
                  <a:lnTo>
                    <a:pt x="423367" y="77304"/>
                  </a:lnTo>
                  <a:lnTo>
                    <a:pt x="429069" y="74803"/>
                  </a:lnTo>
                  <a:lnTo>
                    <a:pt x="433438" y="69761"/>
                  </a:lnTo>
                  <a:lnTo>
                    <a:pt x="437553" y="64846"/>
                  </a:lnTo>
                  <a:lnTo>
                    <a:pt x="439712" y="58813"/>
                  </a:lnTo>
                  <a:lnTo>
                    <a:pt x="439712" y="44691"/>
                  </a:lnTo>
                  <a:close/>
                </a:path>
                <a:path w="2184400" h="367664">
                  <a:moveTo>
                    <a:pt x="499275" y="156959"/>
                  </a:moveTo>
                  <a:lnTo>
                    <a:pt x="497751" y="139992"/>
                  </a:lnTo>
                  <a:lnTo>
                    <a:pt x="493191" y="127889"/>
                  </a:lnTo>
                  <a:lnTo>
                    <a:pt x="490956" y="125742"/>
                  </a:lnTo>
                  <a:lnTo>
                    <a:pt x="489394" y="124256"/>
                  </a:lnTo>
                  <a:lnTo>
                    <a:pt x="489394" y="145351"/>
                  </a:lnTo>
                  <a:lnTo>
                    <a:pt x="489394" y="168516"/>
                  </a:lnTo>
                  <a:lnTo>
                    <a:pt x="488124" y="176568"/>
                  </a:lnTo>
                  <a:lnTo>
                    <a:pt x="485711" y="181114"/>
                  </a:lnTo>
                  <a:lnTo>
                    <a:pt x="483184" y="185674"/>
                  </a:lnTo>
                  <a:lnTo>
                    <a:pt x="479628" y="187960"/>
                  </a:lnTo>
                  <a:lnTo>
                    <a:pt x="470255" y="187960"/>
                  </a:lnTo>
                  <a:lnTo>
                    <a:pt x="466699" y="185674"/>
                  </a:lnTo>
                  <a:lnTo>
                    <a:pt x="464172" y="181114"/>
                  </a:lnTo>
                  <a:lnTo>
                    <a:pt x="461759" y="176568"/>
                  </a:lnTo>
                  <a:lnTo>
                    <a:pt x="460489" y="168516"/>
                  </a:lnTo>
                  <a:lnTo>
                    <a:pt x="460489" y="145351"/>
                  </a:lnTo>
                  <a:lnTo>
                    <a:pt x="461759" y="137261"/>
                  </a:lnTo>
                  <a:lnTo>
                    <a:pt x="464172" y="132651"/>
                  </a:lnTo>
                  <a:lnTo>
                    <a:pt x="466699" y="128054"/>
                  </a:lnTo>
                  <a:lnTo>
                    <a:pt x="470255" y="125742"/>
                  </a:lnTo>
                  <a:lnTo>
                    <a:pt x="479628" y="125742"/>
                  </a:lnTo>
                  <a:lnTo>
                    <a:pt x="483184" y="128054"/>
                  </a:lnTo>
                  <a:lnTo>
                    <a:pt x="485711" y="132651"/>
                  </a:lnTo>
                  <a:lnTo>
                    <a:pt x="488124" y="137261"/>
                  </a:lnTo>
                  <a:lnTo>
                    <a:pt x="489394" y="145351"/>
                  </a:lnTo>
                  <a:lnTo>
                    <a:pt x="489394" y="124256"/>
                  </a:lnTo>
                  <a:lnTo>
                    <a:pt x="485584" y="120611"/>
                  </a:lnTo>
                  <a:lnTo>
                    <a:pt x="474941" y="118186"/>
                  </a:lnTo>
                  <a:lnTo>
                    <a:pt x="464299" y="120611"/>
                  </a:lnTo>
                  <a:lnTo>
                    <a:pt x="456692" y="127889"/>
                  </a:lnTo>
                  <a:lnTo>
                    <a:pt x="452132" y="139992"/>
                  </a:lnTo>
                  <a:lnTo>
                    <a:pt x="450608" y="156959"/>
                  </a:lnTo>
                  <a:lnTo>
                    <a:pt x="452132" y="173812"/>
                  </a:lnTo>
                  <a:lnTo>
                    <a:pt x="456692" y="185864"/>
                  </a:lnTo>
                  <a:lnTo>
                    <a:pt x="464299" y="193090"/>
                  </a:lnTo>
                  <a:lnTo>
                    <a:pt x="474941" y="195503"/>
                  </a:lnTo>
                  <a:lnTo>
                    <a:pt x="485584" y="193090"/>
                  </a:lnTo>
                  <a:lnTo>
                    <a:pt x="490994" y="187960"/>
                  </a:lnTo>
                  <a:lnTo>
                    <a:pt x="493191" y="185864"/>
                  </a:lnTo>
                  <a:lnTo>
                    <a:pt x="497751" y="173812"/>
                  </a:lnTo>
                  <a:lnTo>
                    <a:pt x="499275" y="156959"/>
                  </a:lnTo>
                  <a:close/>
                </a:path>
                <a:path w="2184400" h="367664">
                  <a:moveTo>
                    <a:pt x="499275" y="38747"/>
                  </a:moveTo>
                  <a:lnTo>
                    <a:pt x="497751" y="21793"/>
                  </a:lnTo>
                  <a:lnTo>
                    <a:pt x="493191" y="9677"/>
                  </a:lnTo>
                  <a:lnTo>
                    <a:pt x="490943" y="7543"/>
                  </a:lnTo>
                  <a:lnTo>
                    <a:pt x="489394" y="6070"/>
                  </a:lnTo>
                  <a:lnTo>
                    <a:pt x="489394" y="27165"/>
                  </a:lnTo>
                  <a:lnTo>
                    <a:pt x="489394" y="50304"/>
                  </a:lnTo>
                  <a:lnTo>
                    <a:pt x="488124" y="58369"/>
                  </a:lnTo>
                  <a:lnTo>
                    <a:pt x="485711" y="62915"/>
                  </a:lnTo>
                  <a:lnTo>
                    <a:pt x="483184" y="67475"/>
                  </a:lnTo>
                  <a:lnTo>
                    <a:pt x="479628" y="69761"/>
                  </a:lnTo>
                  <a:lnTo>
                    <a:pt x="470255" y="69761"/>
                  </a:lnTo>
                  <a:lnTo>
                    <a:pt x="466699" y="67475"/>
                  </a:lnTo>
                  <a:lnTo>
                    <a:pt x="464172" y="62915"/>
                  </a:lnTo>
                  <a:lnTo>
                    <a:pt x="461759" y="58369"/>
                  </a:lnTo>
                  <a:lnTo>
                    <a:pt x="460489" y="50304"/>
                  </a:lnTo>
                  <a:lnTo>
                    <a:pt x="460489" y="27165"/>
                  </a:lnTo>
                  <a:lnTo>
                    <a:pt x="461759" y="19062"/>
                  </a:lnTo>
                  <a:lnTo>
                    <a:pt x="464172" y="14452"/>
                  </a:lnTo>
                  <a:lnTo>
                    <a:pt x="466699" y="9842"/>
                  </a:lnTo>
                  <a:lnTo>
                    <a:pt x="470255" y="7543"/>
                  </a:lnTo>
                  <a:lnTo>
                    <a:pt x="479628" y="7543"/>
                  </a:lnTo>
                  <a:lnTo>
                    <a:pt x="483184" y="9842"/>
                  </a:lnTo>
                  <a:lnTo>
                    <a:pt x="485711" y="14452"/>
                  </a:lnTo>
                  <a:lnTo>
                    <a:pt x="488124" y="19062"/>
                  </a:lnTo>
                  <a:lnTo>
                    <a:pt x="489394" y="27165"/>
                  </a:lnTo>
                  <a:lnTo>
                    <a:pt x="489394" y="6070"/>
                  </a:lnTo>
                  <a:lnTo>
                    <a:pt x="485584" y="2413"/>
                  </a:lnTo>
                  <a:lnTo>
                    <a:pt x="474941" y="0"/>
                  </a:lnTo>
                  <a:lnTo>
                    <a:pt x="464299" y="2413"/>
                  </a:lnTo>
                  <a:lnTo>
                    <a:pt x="456692" y="9677"/>
                  </a:lnTo>
                  <a:lnTo>
                    <a:pt x="452132" y="21793"/>
                  </a:lnTo>
                  <a:lnTo>
                    <a:pt x="450608" y="38747"/>
                  </a:lnTo>
                  <a:lnTo>
                    <a:pt x="452132" y="55613"/>
                  </a:lnTo>
                  <a:lnTo>
                    <a:pt x="456692" y="67665"/>
                  </a:lnTo>
                  <a:lnTo>
                    <a:pt x="464299" y="74891"/>
                  </a:lnTo>
                  <a:lnTo>
                    <a:pt x="474941" y="77304"/>
                  </a:lnTo>
                  <a:lnTo>
                    <a:pt x="485584" y="74891"/>
                  </a:lnTo>
                  <a:lnTo>
                    <a:pt x="490994" y="69761"/>
                  </a:lnTo>
                  <a:lnTo>
                    <a:pt x="493191" y="67665"/>
                  </a:lnTo>
                  <a:lnTo>
                    <a:pt x="497751" y="55613"/>
                  </a:lnTo>
                  <a:lnTo>
                    <a:pt x="499275" y="38747"/>
                  </a:lnTo>
                  <a:close/>
                </a:path>
                <a:path w="2184400" h="367664">
                  <a:moveTo>
                    <a:pt x="559219" y="156959"/>
                  </a:moveTo>
                  <a:lnTo>
                    <a:pt x="557695" y="139992"/>
                  </a:lnTo>
                  <a:lnTo>
                    <a:pt x="553123" y="127889"/>
                  </a:lnTo>
                  <a:lnTo>
                    <a:pt x="550875" y="125742"/>
                  </a:lnTo>
                  <a:lnTo>
                    <a:pt x="549198" y="124155"/>
                  </a:lnTo>
                  <a:lnTo>
                    <a:pt x="549198" y="145351"/>
                  </a:lnTo>
                  <a:lnTo>
                    <a:pt x="549198" y="168516"/>
                  </a:lnTo>
                  <a:lnTo>
                    <a:pt x="548068" y="176568"/>
                  </a:lnTo>
                  <a:lnTo>
                    <a:pt x="545528" y="181114"/>
                  </a:lnTo>
                  <a:lnTo>
                    <a:pt x="543115" y="185674"/>
                  </a:lnTo>
                  <a:lnTo>
                    <a:pt x="539572" y="187960"/>
                  </a:lnTo>
                  <a:lnTo>
                    <a:pt x="530072" y="187960"/>
                  </a:lnTo>
                  <a:lnTo>
                    <a:pt x="526516" y="185674"/>
                  </a:lnTo>
                  <a:lnTo>
                    <a:pt x="524116" y="181114"/>
                  </a:lnTo>
                  <a:lnTo>
                    <a:pt x="521576" y="176568"/>
                  </a:lnTo>
                  <a:lnTo>
                    <a:pt x="520433" y="168516"/>
                  </a:lnTo>
                  <a:lnTo>
                    <a:pt x="520433" y="145351"/>
                  </a:lnTo>
                  <a:lnTo>
                    <a:pt x="521576" y="137261"/>
                  </a:lnTo>
                  <a:lnTo>
                    <a:pt x="524116" y="132651"/>
                  </a:lnTo>
                  <a:lnTo>
                    <a:pt x="526516" y="128054"/>
                  </a:lnTo>
                  <a:lnTo>
                    <a:pt x="530072" y="125742"/>
                  </a:lnTo>
                  <a:lnTo>
                    <a:pt x="539572" y="125742"/>
                  </a:lnTo>
                  <a:lnTo>
                    <a:pt x="543115" y="128054"/>
                  </a:lnTo>
                  <a:lnTo>
                    <a:pt x="545528" y="132651"/>
                  </a:lnTo>
                  <a:lnTo>
                    <a:pt x="548068" y="137261"/>
                  </a:lnTo>
                  <a:lnTo>
                    <a:pt x="549198" y="145351"/>
                  </a:lnTo>
                  <a:lnTo>
                    <a:pt x="549198" y="124155"/>
                  </a:lnTo>
                  <a:lnTo>
                    <a:pt x="545477" y="120611"/>
                  </a:lnTo>
                  <a:lnTo>
                    <a:pt x="534758" y="118186"/>
                  </a:lnTo>
                  <a:lnTo>
                    <a:pt x="524116" y="120611"/>
                  </a:lnTo>
                  <a:lnTo>
                    <a:pt x="516509" y="127889"/>
                  </a:lnTo>
                  <a:lnTo>
                    <a:pt x="511949" y="139992"/>
                  </a:lnTo>
                  <a:lnTo>
                    <a:pt x="510425" y="156959"/>
                  </a:lnTo>
                  <a:lnTo>
                    <a:pt x="511949" y="173812"/>
                  </a:lnTo>
                  <a:lnTo>
                    <a:pt x="516509" y="185864"/>
                  </a:lnTo>
                  <a:lnTo>
                    <a:pt x="524116" y="193090"/>
                  </a:lnTo>
                  <a:lnTo>
                    <a:pt x="534758" y="195503"/>
                  </a:lnTo>
                  <a:lnTo>
                    <a:pt x="545477" y="193090"/>
                  </a:lnTo>
                  <a:lnTo>
                    <a:pt x="550900" y="187960"/>
                  </a:lnTo>
                  <a:lnTo>
                    <a:pt x="553123" y="185864"/>
                  </a:lnTo>
                  <a:lnTo>
                    <a:pt x="557695" y="173812"/>
                  </a:lnTo>
                  <a:lnTo>
                    <a:pt x="559219" y="156959"/>
                  </a:lnTo>
                  <a:close/>
                </a:path>
                <a:path w="2184400" h="367664">
                  <a:moveTo>
                    <a:pt x="709637" y="339813"/>
                  </a:moveTo>
                  <a:lnTo>
                    <a:pt x="699630" y="339813"/>
                  </a:lnTo>
                  <a:lnTo>
                    <a:pt x="699630" y="305549"/>
                  </a:lnTo>
                  <a:lnTo>
                    <a:pt x="699630" y="290398"/>
                  </a:lnTo>
                  <a:lnTo>
                    <a:pt x="692023" y="290398"/>
                  </a:lnTo>
                  <a:lnTo>
                    <a:pt x="689876" y="293509"/>
                  </a:lnTo>
                  <a:lnTo>
                    <a:pt x="689876" y="305549"/>
                  </a:lnTo>
                  <a:lnTo>
                    <a:pt x="689876" y="339813"/>
                  </a:lnTo>
                  <a:lnTo>
                    <a:pt x="666940" y="339813"/>
                  </a:lnTo>
                  <a:lnTo>
                    <a:pt x="689876" y="305549"/>
                  </a:lnTo>
                  <a:lnTo>
                    <a:pt x="689876" y="293509"/>
                  </a:lnTo>
                  <a:lnTo>
                    <a:pt x="657936" y="339813"/>
                  </a:lnTo>
                  <a:lnTo>
                    <a:pt x="657936" y="348284"/>
                  </a:lnTo>
                  <a:lnTo>
                    <a:pt x="689876" y="348284"/>
                  </a:lnTo>
                  <a:lnTo>
                    <a:pt x="689876" y="366128"/>
                  </a:lnTo>
                  <a:lnTo>
                    <a:pt x="699630" y="366128"/>
                  </a:lnTo>
                  <a:lnTo>
                    <a:pt x="699630" y="348284"/>
                  </a:lnTo>
                  <a:lnTo>
                    <a:pt x="709637" y="348284"/>
                  </a:lnTo>
                  <a:lnTo>
                    <a:pt x="709637" y="339813"/>
                  </a:lnTo>
                  <a:close/>
                </a:path>
                <a:path w="2184400" h="367664">
                  <a:moveTo>
                    <a:pt x="740308" y="215188"/>
                  </a:moveTo>
                  <a:lnTo>
                    <a:pt x="738035" y="209308"/>
                  </a:lnTo>
                  <a:lnTo>
                    <a:pt x="734999" y="206463"/>
                  </a:lnTo>
                  <a:lnTo>
                    <a:pt x="733336" y="204901"/>
                  </a:lnTo>
                  <a:lnTo>
                    <a:pt x="731151" y="202793"/>
                  </a:lnTo>
                  <a:lnTo>
                    <a:pt x="728776" y="200494"/>
                  </a:lnTo>
                  <a:lnTo>
                    <a:pt x="723328" y="198310"/>
                  </a:lnTo>
                  <a:lnTo>
                    <a:pt x="711542" y="198310"/>
                  </a:lnTo>
                  <a:lnTo>
                    <a:pt x="706856" y="199809"/>
                  </a:lnTo>
                  <a:lnTo>
                    <a:pt x="703186" y="202793"/>
                  </a:lnTo>
                  <a:lnTo>
                    <a:pt x="704824" y="182041"/>
                  </a:lnTo>
                  <a:lnTo>
                    <a:pt x="736765" y="182041"/>
                  </a:lnTo>
                  <a:lnTo>
                    <a:pt x="736765" y="173164"/>
                  </a:lnTo>
                  <a:lnTo>
                    <a:pt x="696595" y="173164"/>
                  </a:lnTo>
                  <a:lnTo>
                    <a:pt x="693420" y="212636"/>
                  </a:lnTo>
                  <a:lnTo>
                    <a:pt x="701027" y="212636"/>
                  </a:lnTo>
                  <a:lnTo>
                    <a:pt x="704697" y="208521"/>
                  </a:lnTo>
                  <a:lnTo>
                    <a:pt x="709256" y="206463"/>
                  </a:lnTo>
                  <a:lnTo>
                    <a:pt x="719277" y="206463"/>
                  </a:lnTo>
                  <a:lnTo>
                    <a:pt x="723074" y="207975"/>
                  </a:lnTo>
                  <a:lnTo>
                    <a:pt x="728903" y="214033"/>
                  </a:lnTo>
                  <a:lnTo>
                    <a:pt x="730427" y="218160"/>
                  </a:lnTo>
                  <a:lnTo>
                    <a:pt x="730427" y="228561"/>
                  </a:lnTo>
                  <a:lnTo>
                    <a:pt x="728903" y="232892"/>
                  </a:lnTo>
                  <a:lnTo>
                    <a:pt x="725995" y="236397"/>
                  </a:lnTo>
                  <a:lnTo>
                    <a:pt x="723201" y="239890"/>
                  </a:lnTo>
                  <a:lnTo>
                    <a:pt x="719404" y="241655"/>
                  </a:lnTo>
                  <a:lnTo>
                    <a:pt x="711161" y="241655"/>
                  </a:lnTo>
                  <a:lnTo>
                    <a:pt x="707999" y="240550"/>
                  </a:lnTo>
                  <a:lnTo>
                    <a:pt x="705459" y="238366"/>
                  </a:lnTo>
                  <a:lnTo>
                    <a:pt x="702805" y="236169"/>
                  </a:lnTo>
                  <a:lnTo>
                    <a:pt x="701281" y="232803"/>
                  </a:lnTo>
                  <a:lnTo>
                    <a:pt x="700646" y="228282"/>
                  </a:lnTo>
                  <a:lnTo>
                    <a:pt x="690765" y="228282"/>
                  </a:lnTo>
                  <a:lnTo>
                    <a:pt x="691515" y="235229"/>
                  </a:lnTo>
                  <a:lnTo>
                    <a:pt x="694055" y="240436"/>
                  </a:lnTo>
                  <a:lnTo>
                    <a:pt x="698614" y="243941"/>
                  </a:lnTo>
                  <a:lnTo>
                    <a:pt x="703059" y="247434"/>
                  </a:lnTo>
                  <a:lnTo>
                    <a:pt x="708507" y="249199"/>
                  </a:lnTo>
                  <a:lnTo>
                    <a:pt x="722566" y="249199"/>
                  </a:lnTo>
                  <a:lnTo>
                    <a:pt x="728649" y="246672"/>
                  </a:lnTo>
                  <a:lnTo>
                    <a:pt x="733310" y="241655"/>
                  </a:lnTo>
                  <a:lnTo>
                    <a:pt x="738035" y="236575"/>
                  </a:lnTo>
                  <a:lnTo>
                    <a:pt x="740308" y="230212"/>
                  </a:lnTo>
                  <a:lnTo>
                    <a:pt x="740308" y="215188"/>
                  </a:lnTo>
                  <a:close/>
                </a:path>
                <a:path w="2184400" h="367664">
                  <a:moveTo>
                    <a:pt x="769708" y="291363"/>
                  </a:moveTo>
                  <a:lnTo>
                    <a:pt x="721296" y="291363"/>
                  </a:lnTo>
                  <a:lnTo>
                    <a:pt x="721296" y="300240"/>
                  </a:lnTo>
                  <a:lnTo>
                    <a:pt x="759701" y="300240"/>
                  </a:lnTo>
                  <a:lnTo>
                    <a:pt x="731697" y="366128"/>
                  </a:lnTo>
                  <a:lnTo>
                    <a:pt x="742467" y="366128"/>
                  </a:lnTo>
                  <a:lnTo>
                    <a:pt x="769708" y="298145"/>
                  </a:lnTo>
                  <a:lnTo>
                    <a:pt x="769708" y="291363"/>
                  </a:lnTo>
                  <a:close/>
                </a:path>
                <a:path w="2184400" h="367664">
                  <a:moveTo>
                    <a:pt x="799490" y="221602"/>
                  </a:moveTo>
                  <a:lnTo>
                    <a:pt x="789482" y="221602"/>
                  </a:lnTo>
                  <a:lnTo>
                    <a:pt x="789482" y="187337"/>
                  </a:lnTo>
                  <a:lnTo>
                    <a:pt x="789482" y="172199"/>
                  </a:lnTo>
                  <a:lnTo>
                    <a:pt x="781875" y="172199"/>
                  </a:lnTo>
                  <a:lnTo>
                    <a:pt x="779729" y="175310"/>
                  </a:lnTo>
                  <a:lnTo>
                    <a:pt x="779729" y="187337"/>
                  </a:lnTo>
                  <a:lnTo>
                    <a:pt x="779729" y="221602"/>
                  </a:lnTo>
                  <a:lnTo>
                    <a:pt x="756780" y="221602"/>
                  </a:lnTo>
                  <a:lnTo>
                    <a:pt x="779729" y="187337"/>
                  </a:lnTo>
                  <a:lnTo>
                    <a:pt x="779729" y="175310"/>
                  </a:lnTo>
                  <a:lnTo>
                    <a:pt x="747788" y="221602"/>
                  </a:lnTo>
                  <a:lnTo>
                    <a:pt x="747788" y="230073"/>
                  </a:lnTo>
                  <a:lnTo>
                    <a:pt x="779729" y="230073"/>
                  </a:lnTo>
                  <a:lnTo>
                    <a:pt x="779729" y="247916"/>
                  </a:lnTo>
                  <a:lnTo>
                    <a:pt x="789482" y="247916"/>
                  </a:lnTo>
                  <a:lnTo>
                    <a:pt x="789482" y="230073"/>
                  </a:lnTo>
                  <a:lnTo>
                    <a:pt x="799490" y="230073"/>
                  </a:lnTo>
                  <a:lnTo>
                    <a:pt x="799490" y="221602"/>
                  </a:lnTo>
                  <a:close/>
                </a:path>
                <a:path w="2184400" h="367664">
                  <a:moveTo>
                    <a:pt x="829398" y="339813"/>
                  </a:moveTo>
                  <a:lnTo>
                    <a:pt x="819391" y="339813"/>
                  </a:lnTo>
                  <a:lnTo>
                    <a:pt x="819391" y="305549"/>
                  </a:lnTo>
                  <a:lnTo>
                    <a:pt x="819391" y="290398"/>
                  </a:lnTo>
                  <a:lnTo>
                    <a:pt x="811784" y="290398"/>
                  </a:lnTo>
                  <a:lnTo>
                    <a:pt x="809764" y="293331"/>
                  </a:lnTo>
                  <a:lnTo>
                    <a:pt x="809764" y="305549"/>
                  </a:lnTo>
                  <a:lnTo>
                    <a:pt x="809764" y="339813"/>
                  </a:lnTo>
                  <a:lnTo>
                    <a:pt x="786688" y="339813"/>
                  </a:lnTo>
                  <a:lnTo>
                    <a:pt x="809764" y="305549"/>
                  </a:lnTo>
                  <a:lnTo>
                    <a:pt x="809764" y="293331"/>
                  </a:lnTo>
                  <a:lnTo>
                    <a:pt x="777697" y="339813"/>
                  </a:lnTo>
                  <a:lnTo>
                    <a:pt x="777697" y="348284"/>
                  </a:lnTo>
                  <a:lnTo>
                    <a:pt x="809764" y="348284"/>
                  </a:lnTo>
                  <a:lnTo>
                    <a:pt x="809764" y="366128"/>
                  </a:lnTo>
                  <a:lnTo>
                    <a:pt x="819391" y="366128"/>
                  </a:lnTo>
                  <a:lnTo>
                    <a:pt x="819391" y="348284"/>
                  </a:lnTo>
                  <a:lnTo>
                    <a:pt x="829398" y="348284"/>
                  </a:lnTo>
                  <a:lnTo>
                    <a:pt x="829398" y="339813"/>
                  </a:lnTo>
                  <a:close/>
                </a:path>
                <a:path w="2184400" h="367664">
                  <a:moveTo>
                    <a:pt x="859434" y="221602"/>
                  </a:moveTo>
                  <a:lnTo>
                    <a:pt x="849299" y="221602"/>
                  </a:lnTo>
                  <a:lnTo>
                    <a:pt x="849299" y="187337"/>
                  </a:lnTo>
                  <a:lnTo>
                    <a:pt x="849299" y="172199"/>
                  </a:lnTo>
                  <a:lnTo>
                    <a:pt x="841819" y="172199"/>
                  </a:lnTo>
                  <a:lnTo>
                    <a:pt x="839673" y="175310"/>
                  </a:lnTo>
                  <a:lnTo>
                    <a:pt x="839673" y="187337"/>
                  </a:lnTo>
                  <a:lnTo>
                    <a:pt x="839673" y="221602"/>
                  </a:lnTo>
                  <a:lnTo>
                    <a:pt x="816724" y="221602"/>
                  </a:lnTo>
                  <a:lnTo>
                    <a:pt x="839673" y="187337"/>
                  </a:lnTo>
                  <a:lnTo>
                    <a:pt x="839673" y="175310"/>
                  </a:lnTo>
                  <a:lnTo>
                    <a:pt x="807732" y="221602"/>
                  </a:lnTo>
                  <a:lnTo>
                    <a:pt x="807732" y="230073"/>
                  </a:lnTo>
                  <a:lnTo>
                    <a:pt x="839673" y="230073"/>
                  </a:lnTo>
                  <a:lnTo>
                    <a:pt x="839673" y="247916"/>
                  </a:lnTo>
                  <a:lnTo>
                    <a:pt x="849299" y="247916"/>
                  </a:lnTo>
                  <a:lnTo>
                    <a:pt x="849299" y="230073"/>
                  </a:lnTo>
                  <a:lnTo>
                    <a:pt x="859434" y="230073"/>
                  </a:lnTo>
                  <a:lnTo>
                    <a:pt x="859434" y="221602"/>
                  </a:lnTo>
                  <a:close/>
                </a:path>
                <a:path w="2184400" h="367664">
                  <a:moveTo>
                    <a:pt x="885799" y="237464"/>
                  </a:moveTo>
                  <a:lnTo>
                    <a:pt x="875284" y="237464"/>
                  </a:lnTo>
                  <a:lnTo>
                    <a:pt x="875284" y="247916"/>
                  </a:lnTo>
                  <a:lnTo>
                    <a:pt x="885799" y="247916"/>
                  </a:lnTo>
                  <a:lnTo>
                    <a:pt x="885799" y="237464"/>
                  </a:lnTo>
                  <a:close/>
                </a:path>
                <a:path w="2184400" h="367664">
                  <a:moveTo>
                    <a:pt x="889279" y="322694"/>
                  </a:moveTo>
                  <a:lnTo>
                    <a:pt x="881481" y="297649"/>
                  </a:lnTo>
                  <a:lnTo>
                    <a:pt x="879843" y="295351"/>
                  </a:lnTo>
                  <a:lnTo>
                    <a:pt x="879843" y="324256"/>
                  </a:lnTo>
                  <a:lnTo>
                    <a:pt x="874776" y="329590"/>
                  </a:lnTo>
                  <a:lnTo>
                    <a:pt x="869696" y="332270"/>
                  </a:lnTo>
                  <a:lnTo>
                    <a:pt x="860069" y="332270"/>
                  </a:lnTo>
                  <a:lnTo>
                    <a:pt x="856780" y="330657"/>
                  </a:lnTo>
                  <a:lnTo>
                    <a:pt x="851700" y="324231"/>
                  </a:lnTo>
                  <a:lnTo>
                    <a:pt x="850442" y="320116"/>
                  </a:lnTo>
                  <a:lnTo>
                    <a:pt x="850442" y="310108"/>
                  </a:lnTo>
                  <a:lnTo>
                    <a:pt x="879843" y="324256"/>
                  </a:lnTo>
                  <a:lnTo>
                    <a:pt x="879843" y="295351"/>
                  </a:lnTo>
                  <a:lnTo>
                    <a:pt x="878319" y="293204"/>
                  </a:lnTo>
                  <a:lnTo>
                    <a:pt x="871982" y="290106"/>
                  </a:lnTo>
                  <a:lnTo>
                    <a:pt x="856780" y="290106"/>
                  </a:lnTo>
                  <a:lnTo>
                    <a:pt x="851077" y="292582"/>
                  </a:lnTo>
                  <a:lnTo>
                    <a:pt x="846823" y="297649"/>
                  </a:lnTo>
                  <a:lnTo>
                    <a:pt x="842581" y="302539"/>
                  </a:lnTo>
                  <a:lnTo>
                    <a:pt x="840422" y="308584"/>
                  </a:lnTo>
                  <a:lnTo>
                    <a:pt x="840422" y="322694"/>
                  </a:lnTo>
                  <a:lnTo>
                    <a:pt x="842581" y="328472"/>
                  </a:lnTo>
                  <a:lnTo>
                    <a:pt x="851204" y="337540"/>
                  </a:lnTo>
                  <a:lnTo>
                    <a:pt x="856526" y="339813"/>
                  </a:lnTo>
                  <a:lnTo>
                    <a:pt x="869073" y="339813"/>
                  </a:lnTo>
                  <a:lnTo>
                    <a:pt x="874776" y="337096"/>
                  </a:lnTo>
                  <a:lnTo>
                    <a:pt x="879157" y="332270"/>
                  </a:lnTo>
                  <a:lnTo>
                    <a:pt x="879716" y="331660"/>
                  </a:lnTo>
                  <a:lnTo>
                    <a:pt x="879208" y="340766"/>
                  </a:lnTo>
                  <a:lnTo>
                    <a:pt x="877557" y="347751"/>
                  </a:lnTo>
                  <a:lnTo>
                    <a:pt x="874649" y="352590"/>
                  </a:lnTo>
                  <a:lnTo>
                    <a:pt x="871855" y="357428"/>
                  </a:lnTo>
                  <a:lnTo>
                    <a:pt x="868184" y="359854"/>
                  </a:lnTo>
                  <a:lnTo>
                    <a:pt x="856399" y="359854"/>
                  </a:lnTo>
                  <a:lnTo>
                    <a:pt x="852462" y="356171"/>
                  </a:lnTo>
                  <a:lnTo>
                    <a:pt x="851585" y="348792"/>
                  </a:lnTo>
                  <a:lnTo>
                    <a:pt x="841692" y="348792"/>
                  </a:lnTo>
                  <a:lnTo>
                    <a:pt x="842581" y="354939"/>
                  </a:lnTo>
                  <a:lnTo>
                    <a:pt x="844867" y="359587"/>
                  </a:lnTo>
                  <a:lnTo>
                    <a:pt x="852716" y="365836"/>
                  </a:lnTo>
                  <a:lnTo>
                    <a:pt x="857415" y="367398"/>
                  </a:lnTo>
                  <a:lnTo>
                    <a:pt x="862990" y="367398"/>
                  </a:lnTo>
                  <a:lnTo>
                    <a:pt x="888974" y="331660"/>
                  </a:lnTo>
                  <a:lnTo>
                    <a:pt x="889279" y="328472"/>
                  </a:lnTo>
                  <a:lnTo>
                    <a:pt x="889279" y="322694"/>
                  </a:lnTo>
                  <a:close/>
                </a:path>
                <a:path w="2184400" h="367664">
                  <a:moveTo>
                    <a:pt x="948651" y="239052"/>
                  </a:moveTo>
                  <a:lnTo>
                    <a:pt x="912533" y="239052"/>
                  </a:lnTo>
                  <a:lnTo>
                    <a:pt x="912787" y="236867"/>
                  </a:lnTo>
                  <a:lnTo>
                    <a:pt x="917219" y="232079"/>
                  </a:lnTo>
                  <a:lnTo>
                    <a:pt x="926223" y="224663"/>
                  </a:lnTo>
                  <a:lnTo>
                    <a:pt x="935088" y="217258"/>
                  </a:lnTo>
                  <a:lnTo>
                    <a:pt x="941044" y="211480"/>
                  </a:lnTo>
                  <a:lnTo>
                    <a:pt x="943965" y="207314"/>
                  </a:lnTo>
                  <a:lnTo>
                    <a:pt x="947000" y="203149"/>
                  </a:lnTo>
                  <a:lnTo>
                    <a:pt x="948524" y="198335"/>
                  </a:lnTo>
                  <a:lnTo>
                    <a:pt x="948524" y="186880"/>
                  </a:lnTo>
                  <a:lnTo>
                    <a:pt x="946492" y="181876"/>
                  </a:lnTo>
                  <a:lnTo>
                    <a:pt x="944016" y="179438"/>
                  </a:lnTo>
                  <a:lnTo>
                    <a:pt x="938390" y="173888"/>
                  </a:lnTo>
                  <a:lnTo>
                    <a:pt x="932688" y="171894"/>
                  </a:lnTo>
                  <a:lnTo>
                    <a:pt x="918108" y="171894"/>
                  </a:lnTo>
                  <a:lnTo>
                    <a:pt x="912533" y="173850"/>
                  </a:lnTo>
                  <a:lnTo>
                    <a:pt x="903922" y="181698"/>
                  </a:lnTo>
                  <a:lnTo>
                    <a:pt x="901509" y="186956"/>
                  </a:lnTo>
                  <a:lnTo>
                    <a:pt x="900874" y="193509"/>
                  </a:lnTo>
                  <a:lnTo>
                    <a:pt x="910894" y="193509"/>
                  </a:lnTo>
                  <a:lnTo>
                    <a:pt x="911263" y="188887"/>
                  </a:lnTo>
                  <a:lnTo>
                    <a:pt x="912660" y="185381"/>
                  </a:lnTo>
                  <a:lnTo>
                    <a:pt x="917981" y="180619"/>
                  </a:lnTo>
                  <a:lnTo>
                    <a:pt x="921283" y="179438"/>
                  </a:lnTo>
                  <a:lnTo>
                    <a:pt x="929259" y="179438"/>
                  </a:lnTo>
                  <a:lnTo>
                    <a:pt x="932700" y="180619"/>
                  </a:lnTo>
                  <a:lnTo>
                    <a:pt x="934961" y="182981"/>
                  </a:lnTo>
                  <a:lnTo>
                    <a:pt x="937374" y="185343"/>
                  </a:lnTo>
                  <a:lnTo>
                    <a:pt x="938644" y="188569"/>
                  </a:lnTo>
                  <a:lnTo>
                    <a:pt x="938644" y="197281"/>
                  </a:lnTo>
                  <a:lnTo>
                    <a:pt x="937247" y="201383"/>
                  </a:lnTo>
                  <a:lnTo>
                    <a:pt x="931672" y="208622"/>
                  </a:lnTo>
                  <a:lnTo>
                    <a:pt x="926477" y="213474"/>
                  </a:lnTo>
                  <a:lnTo>
                    <a:pt x="918870" y="219544"/>
                  </a:lnTo>
                  <a:lnTo>
                    <a:pt x="911390" y="225615"/>
                  </a:lnTo>
                  <a:lnTo>
                    <a:pt x="906195" y="230720"/>
                  </a:lnTo>
                  <a:lnTo>
                    <a:pt x="903414" y="234873"/>
                  </a:lnTo>
                  <a:lnTo>
                    <a:pt x="900480" y="239052"/>
                  </a:lnTo>
                  <a:lnTo>
                    <a:pt x="899096" y="243357"/>
                  </a:lnTo>
                  <a:lnTo>
                    <a:pt x="899096" y="247916"/>
                  </a:lnTo>
                  <a:lnTo>
                    <a:pt x="948651" y="247916"/>
                  </a:lnTo>
                  <a:lnTo>
                    <a:pt x="948651" y="239052"/>
                  </a:lnTo>
                  <a:close/>
                </a:path>
                <a:path w="2184400" h="367664">
                  <a:moveTo>
                    <a:pt x="949413" y="291363"/>
                  </a:moveTo>
                  <a:lnTo>
                    <a:pt x="900874" y="291363"/>
                  </a:lnTo>
                  <a:lnTo>
                    <a:pt x="900874" y="300240"/>
                  </a:lnTo>
                  <a:lnTo>
                    <a:pt x="939279" y="300240"/>
                  </a:lnTo>
                  <a:lnTo>
                    <a:pt x="911390" y="366128"/>
                  </a:lnTo>
                  <a:lnTo>
                    <a:pt x="922172" y="366128"/>
                  </a:lnTo>
                  <a:lnTo>
                    <a:pt x="949413" y="298145"/>
                  </a:lnTo>
                  <a:lnTo>
                    <a:pt x="949413" y="291363"/>
                  </a:lnTo>
                  <a:close/>
                </a:path>
                <a:path w="2184400" h="367664">
                  <a:moveTo>
                    <a:pt x="995032" y="290106"/>
                  </a:moveTo>
                  <a:lnTo>
                    <a:pt x="987564" y="290106"/>
                  </a:lnTo>
                  <a:lnTo>
                    <a:pt x="985913" y="299135"/>
                  </a:lnTo>
                  <a:lnTo>
                    <a:pt x="979195" y="303657"/>
                  </a:lnTo>
                  <a:lnTo>
                    <a:pt x="967409" y="303657"/>
                  </a:lnTo>
                  <a:lnTo>
                    <a:pt x="967409" y="311200"/>
                  </a:lnTo>
                  <a:lnTo>
                    <a:pt x="975525" y="311200"/>
                  </a:lnTo>
                  <a:lnTo>
                    <a:pt x="981481" y="309905"/>
                  </a:lnTo>
                  <a:lnTo>
                    <a:pt x="985405" y="307327"/>
                  </a:lnTo>
                  <a:lnTo>
                    <a:pt x="985405" y="366128"/>
                  </a:lnTo>
                  <a:lnTo>
                    <a:pt x="995032" y="366128"/>
                  </a:lnTo>
                  <a:lnTo>
                    <a:pt x="995032" y="307327"/>
                  </a:lnTo>
                  <a:lnTo>
                    <a:pt x="995032" y="290106"/>
                  </a:lnTo>
                  <a:close/>
                </a:path>
                <a:path w="2184400" h="367664">
                  <a:moveTo>
                    <a:pt x="1009484" y="221272"/>
                  </a:moveTo>
                  <a:lnTo>
                    <a:pt x="995159" y="206870"/>
                  </a:lnTo>
                  <a:lnTo>
                    <a:pt x="998715" y="205371"/>
                  </a:lnTo>
                  <a:lnTo>
                    <a:pt x="1001369" y="203212"/>
                  </a:lnTo>
                  <a:lnTo>
                    <a:pt x="1003147" y="200367"/>
                  </a:lnTo>
                  <a:lnTo>
                    <a:pt x="1004798" y="197523"/>
                  </a:lnTo>
                  <a:lnTo>
                    <a:pt x="1005687" y="194513"/>
                  </a:lnTo>
                  <a:lnTo>
                    <a:pt x="1005687" y="185597"/>
                  </a:lnTo>
                  <a:lnTo>
                    <a:pt x="1003655" y="180936"/>
                  </a:lnTo>
                  <a:lnTo>
                    <a:pt x="1002017" y="179438"/>
                  </a:lnTo>
                  <a:lnTo>
                    <a:pt x="995794" y="173697"/>
                  </a:lnTo>
                  <a:lnTo>
                    <a:pt x="990473" y="171894"/>
                  </a:lnTo>
                  <a:lnTo>
                    <a:pt x="977798" y="171894"/>
                  </a:lnTo>
                  <a:lnTo>
                    <a:pt x="972731" y="173545"/>
                  </a:lnTo>
                  <a:lnTo>
                    <a:pt x="968679" y="176860"/>
                  </a:lnTo>
                  <a:lnTo>
                    <a:pt x="964488" y="180174"/>
                  </a:lnTo>
                  <a:lnTo>
                    <a:pt x="962088" y="184988"/>
                  </a:lnTo>
                  <a:lnTo>
                    <a:pt x="961326" y="191325"/>
                  </a:lnTo>
                  <a:lnTo>
                    <a:pt x="971207" y="191325"/>
                  </a:lnTo>
                  <a:lnTo>
                    <a:pt x="972096" y="183400"/>
                  </a:lnTo>
                  <a:lnTo>
                    <a:pt x="976401" y="179438"/>
                  </a:lnTo>
                  <a:lnTo>
                    <a:pt x="987691" y="179438"/>
                  </a:lnTo>
                  <a:lnTo>
                    <a:pt x="990600" y="180441"/>
                  </a:lnTo>
                  <a:lnTo>
                    <a:pt x="994651" y="184442"/>
                  </a:lnTo>
                  <a:lnTo>
                    <a:pt x="995667" y="187337"/>
                  </a:lnTo>
                  <a:lnTo>
                    <a:pt x="995667" y="199682"/>
                  </a:lnTo>
                  <a:lnTo>
                    <a:pt x="991108" y="203974"/>
                  </a:lnTo>
                  <a:lnTo>
                    <a:pt x="979576" y="203974"/>
                  </a:lnTo>
                  <a:lnTo>
                    <a:pt x="979576" y="211467"/>
                  </a:lnTo>
                  <a:lnTo>
                    <a:pt x="988568" y="211467"/>
                  </a:lnTo>
                  <a:lnTo>
                    <a:pt x="992632" y="212725"/>
                  </a:lnTo>
                  <a:lnTo>
                    <a:pt x="995286" y="215265"/>
                  </a:lnTo>
                  <a:lnTo>
                    <a:pt x="998080" y="217792"/>
                  </a:lnTo>
                  <a:lnTo>
                    <a:pt x="999426" y="221272"/>
                  </a:lnTo>
                  <a:lnTo>
                    <a:pt x="999477" y="230695"/>
                  </a:lnTo>
                  <a:lnTo>
                    <a:pt x="998207" y="234429"/>
                  </a:lnTo>
                  <a:lnTo>
                    <a:pt x="992886" y="240195"/>
                  </a:lnTo>
                  <a:lnTo>
                    <a:pt x="989203" y="241655"/>
                  </a:lnTo>
                  <a:lnTo>
                    <a:pt x="980084" y="241655"/>
                  </a:lnTo>
                  <a:lnTo>
                    <a:pt x="976528" y="240322"/>
                  </a:lnTo>
                  <a:lnTo>
                    <a:pt x="974128" y="237667"/>
                  </a:lnTo>
                  <a:lnTo>
                    <a:pt x="971588" y="235026"/>
                  </a:lnTo>
                  <a:lnTo>
                    <a:pt x="970318" y="231851"/>
                  </a:lnTo>
                  <a:lnTo>
                    <a:pt x="970318" y="228180"/>
                  </a:lnTo>
                  <a:lnTo>
                    <a:pt x="960437" y="228180"/>
                  </a:lnTo>
                  <a:lnTo>
                    <a:pt x="960691" y="234518"/>
                  </a:lnTo>
                  <a:lnTo>
                    <a:pt x="963104" y="239585"/>
                  </a:lnTo>
                  <a:lnTo>
                    <a:pt x="971969" y="247269"/>
                  </a:lnTo>
                  <a:lnTo>
                    <a:pt x="977671" y="249199"/>
                  </a:lnTo>
                  <a:lnTo>
                    <a:pt x="991743" y="249199"/>
                  </a:lnTo>
                  <a:lnTo>
                    <a:pt x="997572" y="247040"/>
                  </a:lnTo>
                  <a:lnTo>
                    <a:pt x="1002385" y="242722"/>
                  </a:lnTo>
                  <a:lnTo>
                    <a:pt x="1003541" y="241655"/>
                  </a:lnTo>
                  <a:lnTo>
                    <a:pt x="1007071" y="238404"/>
                  </a:lnTo>
                  <a:lnTo>
                    <a:pt x="1009484" y="232791"/>
                  </a:lnTo>
                  <a:lnTo>
                    <a:pt x="1009484" y="221272"/>
                  </a:lnTo>
                  <a:close/>
                </a:path>
                <a:path w="2184400" h="367664">
                  <a:moveTo>
                    <a:pt x="1035469" y="355676"/>
                  </a:moveTo>
                  <a:lnTo>
                    <a:pt x="1024940" y="355676"/>
                  </a:lnTo>
                  <a:lnTo>
                    <a:pt x="1024940" y="366128"/>
                  </a:lnTo>
                  <a:lnTo>
                    <a:pt x="1035469" y="366128"/>
                  </a:lnTo>
                  <a:lnTo>
                    <a:pt x="1035469" y="355676"/>
                  </a:lnTo>
                  <a:close/>
                </a:path>
                <a:path w="2184400" h="367664">
                  <a:moveTo>
                    <a:pt x="1069428" y="219925"/>
                  </a:moveTo>
                  <a:lnTo>
                    <a:pt x="1064234" y="213448"/>
                  </a:lnTo>
                  <a:lnTo>
                    <a:pt x="1062913" y="212839"/>
                  </a:lnTo>
                  <a:lnTo>
                    <a:pt x="1059535" y="211289"/>
                  </a:lnTo>
                  <a:lnTo>
                    <a:pt x="1059535" y="224853"/>
                  </a:lnTo>
                  <a:lnTo>
                    <a:pt x="1059535" y="232295"/>
                  </a:lnTo>
                  <a:lnTo>
                    <a:pt x="1058151" y="235610"/>
                  </a:lnTo>
                  <a:lnTo>
                    <a:pt x="1055484" y="238036"/>
                  </a:lnTo>
                  <a:lnTo>
                    <a:pt x="1052703" y="240436"/>
                  </a:lnTo>
                  <a:lnTo>
                    <a:pt x="1049147" y="241655"/>
                  </a:lnTo>
                  <a:lnTo>
                    <a:pt x="1040282" y="241655"/>
                  </a:lnTo>
                  <a:lnTo>
                    <a:pt x="1036726" y="240436"/>
                  </a:lnTo>
                  <a:lnTo>
                    <a:pt x="1031405" y="235610"/>
                  </a:lnTo>
                  <a:lnTo>
                    <a:pt x="1030008" y="232295"/>
                  </a:lnTo>
                  <a:lnTo>
                    <a:pt x="1030008" y="224853"/>
                  </a:lnTo>
                  <a:lnTo>
                    <a:pt x="1031151" y="222072"/>
                  </a:lnTo>
                  <a:lnTo>
                    <a:pt x="1033564" y="219735"/>
                  </a:lnTo>
                  <a:lnTo>
                    <a:pt x="1035837" y="217411"/>
                  </a:lnTo>
                  <a:lnTo>
                    <a:pt x="1039647" y="215125"/>
                  </a:lnTo>
                  <a:lnTo>
                    <a:pt x="1044714" y="212839"/>
                  </a:lnTo>
                  <a:lnTo>
                    <a:pt x="1049909" y="215125"/>
                  </a:lnTo>
                  <a:lnTo>
                    <a:pt x="1053579" y="217411"/>
                  </a:lnTo>
                  <a:lnTo>
                    <a:pt x="1055992" y="219735"/>
                  </a:lnTo>
                  <a:lnTo>
                    <a:pt x="1058278" y="222072"/>
                  </a:lnTo>
                  <a:lnTo>
                    <a:pt x="1059535" y="224853"/>
                  </a:lnTo>
                  <a:lnTo>
                    <a:pt x="1059535" y="211289"/>
                  </a:lnTo>
                  <a:lnTo>
                    <a:pt x="1053833" y="208648"/>
                  </a:lnTo>
                  <a:lnTo>
                    <a:pt x="1060780" y="204673"/>
                  </a:lnTo>
                  <a:lnTo>
                    <a:pt x="1062329" y="203796"/>
                  </a:lnTo>
                  <a:lnTo>
                    <a:pt x="1066507" y="197713"/>
                  </a:lnTo>
                  <a:lnTo>
                    <a:pt x="1066507" y="184988"/>
                  </a:lnTo>
                  <a:lnTo>
                    <a:pt x="1064488" y="180555"/>
                  </a:lnTo>
                  <a:lnTo>
                    <a:pt x="1063205" y="179438"/>
                  </a:lnTo>
                  <a:lnTo>
                    <a:pt x="1060551" y="177088"/>
                  </a:lnTo>
                  <a:lnTo>
                    <a:pt x="1056627" y="173736"/>
                  </a:lnTo>
                  <a:lnTo>
                    <a:pt x="1056627" y="186969"/>
                  </a:lnTo>
                  <a:lnTo>
                    <a:pt x="1056627" y="196380"/>
                  </a:lnTo>
                  <a:lnTo>
                    <a:pt x="1052576" y="201142"/>
                  </a:lnTo>
                  <a:lnTo>
                    <a:pt x="1044714" y="204673"/>
                  </a:lnTo>
                  <a:lnTo>
                    <a:pt x="1036853" y="201142"/>
                  </a:lnTo>
                  <a:lnTo>
                    <a:pt x="1032929" y="196380"/>
                  </a:lnTo>
                  <a:lnTo>
                    <a:pt x="1032929" y="186969"/>
                  </a:lnTo>
                  <a:lnTo>
                    <a:pt x="1033945" y="184289"/>
                  </a:lnTo>
                  <a:lnTo>
                    <a:pt x="1036091" y="182346"/>
                  </a:lnTo>
                  <a:lnTo>
                    <a:pt x="1038123" y="180416"/>
                  </a:lnTo>
                  <a:lnTo>
                    <a:pt x="1041044" y="179438"/>
                  </a:lnTo>
                  <a:lnTo>
                    <a:pt x="1048385" y="179438"/>
                  </a:lnTo>
                  <a:lnTo>
                    <a:pt x="1051306" y="180416"/>
                  </a:lnTo>
                  <a:lnTo>
                    <a:pt x="1053452" y="182346"/>
                  </a:lnTo>
                  <a:lnTo>
                    <a:pt x="1055484" y="184289"/>
                  </a:lnTo>
                  <a:lnTo>
                    <a:pt x="1056627" y="186969"/>
                  </a:lnTo>
                  <a:lnTo>
                    <a:pt x="1056627" y="173736"/>
                  </a:lnTo>
                  <a:lnTo>
                    <a:pt x="1056500" y="173621"/>
                  </a:lnTo>
                  <a:lnTo>
                    <a:pt x="1051306" y="171894"/>
                  </a:lnTo>
                  <a:lnTo>
                    <a:pt x="1038250" y="171894"/>
                  </a:lnTo>
                  <a:lnTo>
                    <a:pt x="1032929" y="173621"/>
                  </a:lnTo>
                  <a:lnTo>
                    <a:pt x="1029004" y="177088"/>
                  </a:lnTo>
                  <a:lnTo>
                    <a:pt x="1024940" y="180555"/>
                  </a:lnTo>
                  <a:lnTo>
                    <a:pt x="1023048" y="184988"/>
                  </a:lnTo>
                  <a:lnTo>
                    <a:pt x="1023048" y="197713"/>
                  </a:lnTo>
                  <a:lnTo>
                    <a:pt x="1027226" y="203796"/>
                  </a:lnTo>
                  <a:lnTo>
                    <a:pt x="1035583" y="208648"/>
                  </a:lnTo>
                  <a:lnTo>
                    <a:pt x="1025321" y="213448"/>
                  </a:lnTo>
                  <a:lnTo>
                    <a:pt x="1020127" y="219925"/>
                  </a:lnTo>
                  <a:lnTo>
                    <a:pt x="1020127" y="234378"/>
                  </a:lnTo>
                  <a:lnTo>
                    <a:pt x="1022413" y="239458"/>
                  </a:lnTo>
                  <a:lnTo>
                    <a:pt x="1026845" y="243357"/>
                  </a:lnTo>
                  <a:lnTo>
                    <a:pt x="1031405" y="247243"/>
                  </a:lnTo>
                  <a:lnTo>
                    <a:pt x="1037361" y="249199"/>
                  </a:lnTo>
                  <a:lnTo>
                    <a:pt x="1052068" y="249199"/>
                  </a:lnTo>
                  <a:lnTo>
                    <a:pt x="1058151" y="247243"/>
                  </a:lnTo>
                  <a:lnTo>
                    <a:pt x="1062583" y="243357"/>
                  </a:lnTo>
                  <a:lnTo>
                    <a:pt x="1064577" y="241655"/>
                  </a:lnTo>
                  <a:lnTo>
                    <a:pt x="1067142" y="239458"/>
                  </a:lnTo>
                  <a:lnTo>
                    <a:pt x="1069428" y="234378"/>
                  </a:lnTo>
                  <a:lnTo>
                    <a:pt x="1069428" y="219925"/>
                  </a:lnTo>
                  <a:close/>
                </a:path>
                <a:path w="2184400" h="367664">
                  <a:moveTo>
                    <a:pt x="1098956" y="339813"/>
                  </a:moveTo>
                  <a:lnTo>
                    <a:pt x="1088821" y="339813"/>
                  </a:lnTo>
                  <a:lnTo>
                    <a:pt x="1088821" y="305549"/>
                  </a:lnTo>
                  <a:lnTo>
                    <a:pt x="1088821" y="290398"/>
                  </a:lnTo>
                  <a:lnTo>
                    <a:pt x="1081214" y="290398"/>
                  </a:lnTo>
                  <a:lnTo>
                    <a:pt x="1079182" y="293357"/>
                  </a:lnTo>
                  <a:lnTo>
                    <a:pt x="1079182" y="305549"/>
                  </a:lnTo>
                  <a:lnTo>
                    <a:pt x="1079182" y="339813"/>
                  </a:lnTo>
                  <a:lnTo>
                    <a:pt x="1056119" y="339813"/>
                  </a:lnTo>
                  <a:lnTo>
                    <a:pt x="1079182" y="305549"/>
                  </a:lnTo>
                  <a:lnTo>
                    <a:pt x="1079182" y="293357"/>
                  </a:lnTo>
                  <a:lnTo>
                    <a:pt x="1047254" y="339813"/>
                  </a:lnTo>
                  <a:lnTo>
                    <a:pt x="1047254" y="348284"/>
                  </a:lnTo>
                  <a:lnTo>
                    <a:pt x="1079182" y="348284"/>
                  </a:lnTo>
                  <a:lnTo>
                    <a:pt x="1079182" y="366128"/>
                  </a:lnTo>
                  <a:lnTo>
                    <a:pt x="1088821" y="366128"/>
                  </a:lnTo>
                  <a:lnTo>
                    <a:pt x="1088821" y="348284"/>
                  </a:lnTo>
                  <a:lnTo>
                    <a:pt x="1098956" y="348284"/>
                  </a:lnTo>
                  <a:lnTo>
                    <a:pt x="1098956" y="339813"/>
                  </a:lnTo>
                  <a:close/>
                </a:path>
                <a:path w="2184400" h="367664">
                  <a:moveTo>
                    <a:pt x="1129499" y="215188"/>
                  </a:moveTo>
                  <a:lnTo>
                    <a:pt x="1127213" y="209308"/>
                  </a:lnTo>
                  <a:lnTo>
                    <a:pt x="1124178" y="206463"/>
                  </a:lnTo>
                  <a:lnTo>
                    <a:pt x="1122527" y="204901"/>
                  </a:lnTo>
                  <a:lnTo>
                    <a:pt x="1120330" y="202793"/>
                  </a:lnTo>
                  <a:lnTo>
                    <a:pt x="1117968" y="200494"/>
                  </a:lnTo>
                  <a:lnTo>
                    <a:pt x="1112520" y="198310"/>
                  </a:lnTo>
                  <a:lnTo>
                    <a:pt x="1100734" y="198310"/>
                  </a:lnTo>
                  <a:lnTo>
                    <a:pt x="1096162" y="199809"/>
                  </a:lnTo>
                  <a:lnTo>
                    <a:pt x="1092365" y="202793"/>
                  </a:lnTo>
                  <a:lnTo>
                    <a:pt x="1094016" y="182041"/>
                  </a:lnTo>
                  <a:lnTo>
                    <a:pt x="1125943" y="182041"/>
                  </a:lnTo>
                  <a:lnTo>
                    <a:pt x="1125943" y="173164"/>
                  </a:lnTo>
                  <a:lnTo>
                    <a:pt x="1085773" y="173164"/>
                  </a:lnTo>
                  <a:lnTo>
                    <a:pt x="1082611" y="212636"/>
                  </a:lnTo>
                  <a:lnTo>
                    <a:pt x="1090206" y="212636"/>
                  </a:lnTo>
                  <a:lnTo>
                    <a:pt x="1093889" y="208521"/>
                  </a:lnTo>
                  <a:lnTo>
                    <a:pt x="1098448" y="206463"/>
                  </a:lnTo>
                  <a:lnTo>
                    <a:pt x="1108456" y="206463"/>
                  </a:lnTo>
                  <a:lnTo>
                    <a:pt x="1112266" y="207975"/>
                  </a:lnTo>
                  <a:lnTo>
                    <a:pt x="1118095" y="214033"/>
                  </a:lnTo>
                  <a:lnTo>
                    <a:pt x="1119606" y="218160"/>
                  </a:lnTo>
                  <a:lnTo>
                    <a:pt x="1119606" y="228561"/>
                  </a:lnTo>
                  <a:lnTo>
                    <a:pt x="1118095" y="232892"/>
                  </a:lnTo>
                  <a:lnTo>
                    <a:pt x="1115301" y="236397"/>
                  </a:lnTo>
                  <a:lnTo>
                    <a:pt x="1112393" y="239890"/>
                  </a:lnTo>
                  <a:lnTo>
                    <a:pt x="1108583" y="241655"/>
                  </a:lnTo>
                  <a:lnTo>
                    <a:pt x="1100353" y="241655"/>
                  </a:lnTo>
                  <a:lnTo>
                    <a:pt x="1097178" y="240550"/>
                  </a:lnTo>
                  <a:lnTo>
                    <a:pt x="1094651" y="238366"/>
                  </a:lnTo>
                  <a:lnTo>
                    <a:pt x="1091984" y="236169"/>
                  </a:lnTo>
                  <a:lnTo>
                    <a:pt x="1090460" y="232803"/>
                  </a:lnTo>
                  <a:lnTo>
                    <a:pt x="1089952" y="228282"/>
                  </a:lnTo>
                  <a:lnTo>
                    <a:pt x="1079944" y="228282"/>
                  </a:lnTo>
                  <a:lnTo>
                    <a:pt x="1080706" y="235229"/>
                  </a:lnTo>
                  <a:lnTo>
                    <a:pt x="1083233" y="240436"/>
                  </a:lnTo>
                  <a:lnTo>
                    <a:pt x="1087805" y="243941"/>
                  </a:lnTo>
                  <a:lnTo>
                    <a:pt x="1092238" y="247434"/>
                  </a:lnTo>
                  <a:lnTo>
                    <a:pt x="1097686" y="249199"/>
                  </a:lnTo>
                  <a:lnTo>
                    <a:pt x="1111758" y="249199"/>
                  </a:lnTo>
                  <a:lnTo>
                    <a:pt x="1117968" y="246672"/>
                  </a:lnTo>
                  <a:lnTo>
                    <a:pt x="1122502" y="241655"/>
                  </a:lnTo>
                  <a:lnTo>
                    <a:pt x="1127213" y="236575"/>
                  </a:lnTo>
                  <a:lnTo>
                    <a:pt x="1129499" y="230212"/>
                  </a:lnTo>
                  <a:lnTo>
                    <a:pt x="1129499" y="215188"/>
                  </a:lnTo>
                  <a:close/>
                </a:path>
                <a:path w="2184400" h="367664">
                  <a:moveTo>
                    <a:pt x="1158773" y="339813"/>
                  </a:moveTo>
                  <a:lnTo>
                    <a:pt x="1148626" y="339813"/>
                  </a:lnTo>
                  <a:lnTo>
                    <a:pt x="1148626" y="305549"/>
                  </a:lnTo>
                  <a:lnTo>
                    <a:pt x="1148626" y="290398"/>
                  </a:lnTo>
                  <a:lnTo>
                    <a:pt x="1141158" y="290398"/>
                  </a:lnTo>
                  <a:lnTo>
                    <a:pt x="1138999" y="293535"/>
                  </a:lnTo>
                  <a:lnTo>
                    <a:pt x="1138999" y="305549"/>
                  </a:lnTo>
                  <a:lnTo>
                    <a:pt x="1138999" y="339813"/>
                  </a:lnTo>
                  <a:lnTo>
                    <a:pt x="1116063" y="339813"/>
                  </a:lnTo>
                  <a:lnTo>
                    <a:pt x="1138999" y="305549"/>
                  </a:lnTo>
                  <a:lnTo>
                    <a:pt x="1138999" y="293535"/>
                  </a:lnTo>
                  <a:lnTo>
                    <a:pt x="1107059" y="339813"/>
                  </a:lnTo>
                  <a:lnTo>
                    <a:pt x="1107059" y="348284"/>
                  </a:lnTo>
                  <a:lnTo>
                    <a:pt x="1138999" y="348284"/>
                  </a:lnTo>
                  <a:lnTo>
                    <a:pt x="1138999" y="366128"/>
                  </a:lnTo>
                  <a:lnTo>
                    <a:pt x="1148626" y="366128"/>
                  </a:lnTo>
                  <a:lnTo>
                    <a:pt x="1148626" y="348284"/>
                  </a:lnTo>
                  <a:lnTo>
                    <a:pt x="1158773" y="348284"/>
                  </a:lnTo>
                  <a:lnTo>
                    <a:pt x="1158773" y="339813"/>
                  </a:lnTo>
                  <a:close/>
                </a:path>
                <a:path w="2184400" h="367664">
                  <a:moveTo>
                    <a:pt x="1673923" y="188569"/>
                  </a:moveTo>
                  <a:lnTo>
                    <a:pt x="1637677" y="188569"/>
                  </a:lnTo>
                  <a:lnTo>
                    <a:pt x="1637931" y="186397"/>
                  </a:lnTo>
                  <a:lnTo>
                    <a:pt x="1642491" y="181610"/>
                  </a:lnTo>
                  <a:lnTo>
                    <a:pt x="1660232" y="166789"/>
                  </a:lnTo>
                  <a:lnTo>
                    <a:pt x="1666189" y="160985"/>
                  </a:lnTo>
                  <a:lnTo>
                    <a:pt x="1669237" y="156845"/>
                  </a:lnTo>
                  <a:lnTo>
                    <a:pt x="1672145" y="152679"/>
                  </a:lnTo>
                  <a:lnTo>
                    <a:pt x="1673669" y="147866"/>
                  </a:lnTo>
                  <a:lnTo>
                    <a:pt x="1673669" y="136410"/>
                  </a:lnTo>
                  <a:lnTo>
                    <a:pt x="1671637" y="131406"/>
                  </a:lnTo>
                  <a:lnTo>
                    <a:pt x="1669161" y="128968"/>
                  </a:lnTo>
                  <a:lnTo>
                    <a:pt x="1663534" y="123418"/>
                  </a:lnTo>
                  <a:lnTo>
                    <a:pt x="1657832" y="121424"/>
                  </a:lnTo>
                  <a:lnTo>
                    <a:pt x="1643380" y="121424"/>
                  </a:lnTo>
                  <a:lnTo>
                    <a:pt x="1637677" y="123380"/>
                  </a:lnTo>
                  <a:lnTo>
                    <a:pt x="1629054" y="131229"/>
                  </a:lnTo>
                  <a:lnTo>
                    <a:pt x="1626654" y="136486"/>
                  </a:lnTo>
                  <a:lnTo>
                    <a:pt x="1626146" y="143040"/>
                  </a:lnTo>
                  <a:lnTo>
                    <a:pt x="1636026" y="143040"/>
                  </a:lnTo>
                  <a:lnTo>
                    <a:pt x="1636407" y="138417"/>
                  </a:lnTo>
                  <a:lnTo>
                    <a:pt x="1637931" y="134912"/>
                  </a:lnTo>
                  <a:lnTo>
                    <a:pt x="1643253" y="130149"/>
                  </a:lnTo>
                  <a:lnTo>
                    <a:pt x="1646428" y="128968"/>
                  </a:lnTo>
                  <a:lnTo>
                    <a:pt x="1654403" y="128968"/>
                  </a:lnTo>
                  <a:lnTo>
                    <a:pt x="1657845" y="130149"/>
                  </a:lnTo>
                  <a:lnTo>
                    <a:pt x="1660232" y="132511"/>
                  </a:lnTo>
                  <a:lnTo>
                    <a:pt x="1662518" y="134874"/>
                  </a:lnTo>
                  <a:lnTo>
                    <a:pt x="1663788" y="138099"/>
                  </a:lnTo>
                  <a:lnTo>
                    <a:pt x="1663788" y="146812"/>
                  </a:lnTo>
                  <a:lnTo>
                    <a:pt x="1636534" y="175145"/>
                  </a:lnTo>
                  <a:lnTo>
                    <a:pt x="1631340" y="180251"/>
                  </a:lnTo>
                  <a:lnTo>
                    <a:pt x="1625752" y="188569"/>
                  </a:lnTo>
                  <a:lnTo>
                    <a:pt x="1624241" y="192887"/>
                  </a:lnTo>
                  <a:lnTo>
                    <a:pt x="1624241" y="197446"/>
                  </a:lnTo>
                  <a:lnTo>
                    <a:pt x="1673923" y="197446"/>
                  </a:lnTo>
                  <a:lnTo>
                    <a:pt x="1673923" y="188569"/>
                  </a:lnTo>
                  <a:close/>
                </a:path>
                <a:path w="2184400" h="367664">
                  <a:moveTo>
                    <a:pt x="1734197" y="35814"/>
                  </a:moveTo>
                  <a:lnTo>
                    <a:pt x="1726387" y="10756"/>
                  </a:lnTo>
                  <a:lnTo>
                    <a:pt x="1724736" y="8445"/>
                  </a:lnTo>
                  <a:lnTo>
                    <a:pt x="1724736" y="37376"/>
                  </a:lnTo>
                  <a:lnTo>
                    <a:pt x="1719668" y="42722"/>
                  </a:lnTo>
                  <a:lnTo>
                    <a:pt x="1714601" y="45389"/>
                  </a:lnTo>
                  <a:lnTo>
                    <a:pt x="1705102" y="45389"/>
                  </a:lnTo>
                  <a:lnTo>
                    <a:pt x="1701673" y="43776"/>
                  </a:lnTo>
                  <a:lnTo>
                    <a:pt x="1696605" y="37350"/>
                  </a:lnTo>
                  <a:lnTo>
                    <a:pt x="1695335" y="33235"/>
                  </a:lnTo>
                  <a:lnTo>
                    <a:pt x="1695335" y="23241"/>
                  </a:lnTo>
                  <a:lnTo>
                    <a:pt x="1724736" y="37376"/>
                  </a:lnTo>
                  <a:lnTo>
                    <a:pt x="1724736" y="8445"/>
                  </a:lnTo>
                  <a:lnTo>
                    <a:pt x="1723224" y="6324"/>
                  </a:lnTo>
                  <a:lnTo>
                    <a:pt x="1716887" y="3213"/>
                  </a:lnTo>
                  <a:lnTo>
                    <a:pt x="1701673" y="3213"/>
                  </a:lnTo>
                  <a:lnTo>
                    <a:pt x="1696097" y="5702"/>
                  </a:lnTo>
                  <a:lnTo>
                    <a:pt x="1687487" y="15671"/>
                  </a:lnTo>
                  <a:lnTo>
                    <a:pt x="1685328" y="21704"/>
                  </a:lnTo>
                  <a:lnTo>
                    <a:pt x="1685328" y="35814"/>
                  </a:lnTo>
                  <a:lnTo>
                    <a:pt x="1687487" y="41592"/>
                  </a:lnTo>
                  <a:lnTo>
                    <a:pt x="1696097" y="50673"/>
                  </a:lnTo>
                  <a:lnTo>
                    <a:pt x="1701419" y="52933"/>
                  </a:lnTo>
                  <a:lnTo>
                    <a:pt x="1714093" y="52933"/>
                  </a:lnTo>
                  <a:lnTo>
                    <a:pt x="1719668" y="50215"/>
                  </a:lnTo>
                  <a:lnTo>
                    <a:pt x="1724050" y="45389"/>
                  </a:lnTo>
                  <a:lnTo>
                    <a:pt x="1724609" y="44767"/>
                  </a:lnTo>
                  <a:lnTo>
                    <a:pt x="1724101" y="53886"/>
                  </a:lnTo>
                  <a:lnTo>
                    <a:pt x="1722462" y="60858"/>
                  </a:lnTo>
                  <a:lnTo>
                    <a:pt x="1719668" y="65709"/>
                  </a:lnTo>
                  <a:lnTo>
                    <a:pt x="1716760" y="70561"/>
                  </a:lnTo>
                  <a:lnTo>
                    <a:pt x="1713077" y="72974"/>
                  </a:lnTo>
                  <a:lnTo>
                    <a:pt x="1701292" y="72974"/>
                  </a:lnTo>
                  <a:lnTo>
                    <a:pt x="1697367" y="69291"/>
                  </a:lnTo>
                  <a:lnTo>
                    <a:pt x="1696478" y="61912"/>
                  </a:lnTo>
                  <a:lnTo>
                    <a:pt x="1686598" y="61912"/>
                  </a:lnTo>
                  <a:lnTo>
                    <a:pt x="1687487" y="68059"/>
                  </a:lnTo>
                  <a:lnTo>
                    <a:pt x="1689760" y="72694"/>
                  </a:lnTo>
                  <a:lnTo>
                    <a:pt x="1697621" y="78955"/>
                  </a:lnTo>
                  <a:lnTo>
                    <a:pt x="1702308" y="80518"/>
                  </a:lnTo>
                  <a:lnTo>
                    <a:pt x="1707883" y="80518"/>
                  </a:lnTo>
                  <a:lnTo>
                    <a:pt x="1733880" y="44767"/>
                  </a:lnTo>
                  <a:lnTo>
                    <a:pt x="1734172" y="41592"/>
                  </a:lnTo>
                  <a:lnTo>
                    <a:pt x="1734197" y="35814"/>
                  </a:lnTo>
                  <a:close/>
                </a:path>
                <a:path w="2184400" h="367664">
                  <a:moveTo>
                    <a:pt x="1734756" y="169456"/>
                  </a:moveTo>
                  <a:lnTo>
                    <a:pt x="1729549" y="162979"/>
                  </a:lnTo>
                  <a:lnTo>
                    <a:pt x="1728241" y="162369"/>
                  </a:lnTo>
                  <a:lnTo>
                    <a:pt x="1724736" y="160756"/>
                  </a:lnTo>
                  <a:lnTo>
                    <a:pt x="1724736" y="174383"/>
                  </a:lnTo>
                  <a:lnTo>
                    <a:pt x="1724736" y="181825"/>
                  </a:lnTo>
                  <a:lnTo>
                    <a:pt x="1723478" y="185140"/>
                  </a:lnTo>
                  <a:lnTo>
                    <a:pt x="1720684" y="187566"/>
                  </a:lnTo>
                  <a:lnTo>
                    <a:pt x="1718017" y="189966"/>
                  </a:lnTo>
                  <a:lnTo>
                    <a:pt x="1714474" y="191185"/>
                  </a:lnTo>
                  <a:lnTo>
                    <a:pt x="1705610" y="191185"/>
                  </a:lnTo>
                  <a:lnTo>
                    <a:pt x="1702054" y="189966"/>
                  </a:lnTo>
                  <a:lnTo>
                    <a:pt x="1699399" y="187566"/>
                  </a:lnTo>
                  <a:lnTo>
                    <a:pt x="1696605" y="185140"/>
                  </a:lnTo>
                  <a:lnTo>
                    <a:pt x="1695335" y="181825"/>
                  </a:lnTo>
                  <a:lnTo>
                    <a:pt x="1695335" y="174383"/>
                  </a:lnTo>
                  <a:lnTo>
                    <a:pt x="1696478" y="171602"/>
                  </a:lnTo>
                  <a:lnTo>
                    <a:pt x="1698891" y="169265"/>
                  </a:lnTo>
                  <a:lnTo>
                    <a:pt x="1701165" y="166941"/>
                  </a:lnTo>
                  <a:lnTo>
                    <a:pt x="1704975" y="164655"/>
                  </a:lnTo>
                  <a:lnTo>
                    <a:pt x="1710042" y="162369"/>
                  </a:lnTo>
                  <a:lnTo>
                    <a:pt x="1715109" y="164655"/>
                  </a:lnTo>
                  <a:lnTo>
                    <a:pt x="1718906" y="166941"/>
                  </a:lnTo>
                  <a:lnTo>
                    <a:pt x="1721192" y="169265"/>
                  </a:lnTo>
                  <a:lnTo>
                    <a:pt x="1723605" y="171602"/>
                  </a:lnTo>
                  <a:lnTo>
                    <a:pt x="1724736" y="174383"/>
                  </a:lnTo>
                  <a:lnTo>
                    <a:pt x="1724736" y="160756"/>
                  </a:lnTo>
                  <a:lnTo>
                    <a:pt x="1719160" y="158178"/>
                  </a:lnTo>
                  <a:lnTo>
                    <a:pt x="1726006" y="154203"/>
                  </a:lnTo>
                  <a:lnTo>
                    <a:pt x="1727530" y="153314"/>
                  </a:lnTo>
                  <a:lnTo>
                    <a:pt x="1731708" y="147243"/>
                  </a:lnTo>
                  <a:lnTo>
                    <a:pt x="1731708" y="134518"/>
                  </a:lnTo>
                  <a:lnTo>
                    <a:pt x="1729803" y="130086"/>
                  </a:lnTo>
                  <a:lnTo>
                    <a:pt x="1728495" y="128968"/>
                  </a:lnTo>
                  <a:lnTo>
                    <a:pt x="1725752" y="126619"/>
                  </a:lnTo>
                  <a:lnTo>
                    <a:pt x="1721827" y="123151"/>
                  </a:lnTo>
                  <a:lnTo>
                    <a:pt x="1721827" y="136499"/>
                  </a:lnTo>
                  <a:lnTo>
                    <a:pt x="1721827" y="145910"/>
                  </a:lnTo>
                  <a:lnTo>
                    <a:pt x="1717890" y="150672"/>
                  </a:lnTo>
                  <a:lnTo>
                    <a:pt x="1710042" y="154203"/>
                  </a:lnTo>
                  <a:lnTo>
                    <a:pt x="1702181" y="150672"/>
                  </a:lnTo>
                  <a:lnTo>
                    <a:pt x="1698256" y="145910"/>
                  </a:lnTo>
                  <a:lnTo>
                    <a:pt x="1698256" y="136499"/>
                  </a:lnTo>
                  <a:lnTo>
                    <a:pt x="1699272" y="133807"/>
                  </a:lnTo>
                  <a:lnTo>
                    <a:pt x="1701419" y="131876"/>
                  </a:lnTo>
                  <a:lnTo>
                    <a:pt x="1703451" y="129933"/>
                  </a:lnTo>
                  <a:lnTo>
                    <a:pt x="1706359" y="128968"/>
                  </a:lnTo>
                  <a:lnTo>
                    <a:pt x="1713712" y="128968"/>
                  </a:lnTo>
                  <a:lnTo>
                    <a:pt x="1716633" y="129933"/>
                  </a:lnTo>
                  <a:lnTo>
                    <a:pt x="1718779" y="131876"/>
                  </a:lnTo>
                  <a:lnTo>
                    <a:pt x="1720811" y="133807"/>
                  </a:lnTo>
                  <a:lnTo>
                    <a:pt x="1721827" y="136499"/>
                  </a:lnTo>
                  <a:lnTo>
                    <a:pt x="1721827" y="123151"/>
                  </a:lnTo>
                  <a:lnTo>
                    <a:pt x="1716506" y="121424"/>
                  </a:lnTo>
                  <a:lnTo>
                    <a:pt x="1703578" y="121424"/>
                  </a:lnTo>
                  <a:lnTo>
                    <a:pt x="1698256" y="123151"/>
                  </a:lnTo>
                  <a:lnTo>
                    <a:pt x="1694319" y="126619"/>
                  </a:lnTo>
                  <a:lnTo>
                    <a:pt x="1690268" y="130086"/>
                  </a:lnTo>
                  <a:lnTo>
                    <a:pt x="1688236" y="134518"/>
                  </a:lnTo>
                  <a:lnTo>
                    <a:pt x="1688236" y="147243"/>
                  </a:lnTo>
                  <a:lnTo>
                    <a:pt x="1692554" y="153314"/>
                  </a:lnTo>
                  <a:lnTo>
                    <a:pt x="1700911" y="158178"/>
                  </a:lnTo>
                  <a:lnTo>
                    <a:pt x="1690522" y="162979"/>
                  </a:lnTo>
                  <a:lnTo>
                    <a:pt x="1685328" y="169456"/>
                  </a:lnTo>
                  <a:lnTo>
                    <a:pt x="1685328" y="183908"/>
                  </a:lnTo>
                  <a:lnTo>
                    <a:pt x="1687614" y="188988"/>
                  </a:lnTo>
                  <a:lnTo>
                    <a:pt x="1696732" y="196773"/>
                  </a:lnTo>
                  <a:lnTo>
                    <a:pt x="1702689" y="198729"/>
                  </a:lnTo>
                  <a:lnTo>
                    <a:pt x="1717395" y="198729"/>
                  </a:lnTo>
                  <a:lnTo>
                    <a:pt x="1723351" y="196773"/>
                  </a:lnTo>
                  <a:lnTo>
                    <a:pt x="1729905" y="191185"/>
                  </a:lnTo>
                  <a:lnTo>
                    <a:pt x="1732470" y="188988"/>
                  </a:lnTo>
                  <a:lnTo>
                    <a:pt x="1734756" y="183908"/>
                  </a:lnTo>
                  <a:lnTo>
                    <a:pt x="1734756" y="169456"/>
                  </a:lnTo>
                  <a:close/>
                </a:path>
                <a:path w="2184400" h="367664">
                  <a:moveTo>
                    <a:pt x="1793684" y="188569"/>
                  </a:moveTo>
                  <a:lnTo>
                    <a:pt x="1757438" y="188569"/>
                  </a:lnTo>
                  <a:lnTo>
                    <a:pt x="1757692" y="186397"/>
                  </a:lnTo>
                  <a:lnTo>
                    <a:pt x="1762252" y="181610"/>
                  </a:lnTo>
                  <a:lnTo>
                    <a:pt x="1779993" y="166789"/>
                  </a:lnTo>
                  <a:lnTo>
                    <a:pt x="1785950" y="160985"/>
                  </a:lnTo>
                  <a:lnTo>
                    <a:pt x="1788985" y="156845"/>
                  </a:lnTo>
                  <a:lnTo>
                    <a:pt x="1791906" y="152679"/>
                  </a:lnTo>
                  <a:lnTo>
                    <a:pt x="1793430" y="147866"/>
                  </a:lnTo>
                  <a:lnTo>
                    <a:pt x="1793430" y="136410"/>
                  </a:lnTo>
                  <a:lnTo>
                    <a:pt x="1791398" y="131406"/>
                  </a:lnTo>
                  <a:lnTo>
                    <a:pt x="1788922" y="128968"/>
                  </a:lnTo>
                  <a:lnTo>
                    <a:pt x="1783283" y="123418"/>
                  </a:lnTo>
                  <a:lnTo>
                    <a:pt x="1777580" y="121424"/>
                  </a:lnTo>
                  <a:lnTo>
                    <a:pt x="1763141" y="121424"/>
                  </a:lnTo>
                  <a:lnTo>
                    <a:pt x="1757438" y="123380"/>
                  </a:lnTo>
                  <a:lnTo>
                    <a:pt x="1748815" y="131229"/>
                  </a:lnTo>
                  <a:lnTo>
                    <a:pt x="1746415" y="136486"/>
                  </a:lnTo>
                  <a:lnTo>
                    <a:pt x="1745907" y="143040"/>
                  </a:lnTo>
                  <a:lnTo>
                    <a:pt x="1755787" y="143040"/>
                  </a:lnTo>
                  <a:lnTo>
                    <a:pt x="1756168" y="138417"/>
                  </a:lnTo>
                  <a:lnTo>
                    <a:pt x="1757692" y="134912"/>
                  </a:lnTo>
                  <a:lnTo>
                    <a:pt x="1763014" y="130149"/>
                  </a:lnTo>
                  <a:lnTo>
                    <a:pt x="1766176" y="128968"/>
                  </a:lnTo>
                  <a:lnTo>
                    <a:pt x="1774164" y="128968"/>
                  </a:lnTo>
                  <a:lnTo>
                    <a:pt x="1777593" y="130149"/>
                  </a:lnTo>
                  <a:lnTo>
                    <a:pt x="1782406" y="134874"/>
                  </a:lnTo>
                  <a:lnTo>
                    <a:pt x="1783537" y="138099"/>
                  </a:lnTo>
                  <a:lnTo>
                    <a:pt x="1783537" y="146812"/>
                  </a:lnTo>
                  <a:lnTo>
                    <a:pt x="1756295" y="175145"/>
                  </a:lnTo>
                  <a:lnTo>
                    <a:pt x="1751101" y="180251"/>
                  </a:lnTo>
                  <a:lnTo>
                    <a:pt x="1745513" y="188569"/>
                  </a:lnTo>
                  <a:lnTo>
                    <a:pt x="1744129" y="192887"/>
                  </a:lnTo>
                  <a:lnTo>
                    <a:pt x="1744129" y="197446"/>
                  </a:lnTo>
                  <a:lnTo>
                    <a:pt x="1793684" y="197446"/>
                  </a:lnTo>
                  <a:lnTo>
                    <a:pt x="1793684" y="188569"/>
                  </a:lnTo>
                  <a:close/>
                </a:path>
                <a:path w="2184400" h="367664">
                  <a:moveTo>
                    <a:pt x="1793684" y="70383"/>
                  </a:moveTo>
                  <a:lnTo>
                    <a:pt x="1757438" y="70383"/>
                  </a:lnTo>
                  <a:lnTo>
                    <a:pt x="1757692" y="68199"/>
                  </a:lnTo>
                  <a:lnTo>
                    <a:pt x="1762252" y="63398"/>
                  </a:lnTo>
                  <a:lnTo>
                    <a:pt x="1779993" y="48577"/>
                  </a:lnTo>
                  <a:lnTo>
                    <a:pt x="1785950" y="42799"/>
                  </a:lnTo>
                  <a:lnTo>
                    <a:pt x="1788985" y="38633"/>
                  </a:lnTo>
                  <a:lnTo>
                    <a:pt x="1791906" y="34467"/>
                  </a:lnTo>
                  <a:lnTo>
                    <a:pt x="1793430" y="29667"/>
                  </a:lnTo>
                  <a:lnTo>
                    <a:pt x="1793430" y="18211"/>
                  </a:lnTo>
                  <a:lnTo>
                    <a:pt x="1791398" y="13195"/>
                  </a:lnTo>
                  <a:lnTo>
                    <a:pt x="1788922" y="10756"/>
                  </a:lnTo>
                  <a:lnTo>
                    <a:pt x="1783283" y="5207"/>
                  </a:lnTo>
                  <a:lnTo>
                    <a:pt x="1777580" y="3213"/>
                  </a:lnTo>
                  <a:lnTo>
                    <a:pt x="1763141" y="3213"/>
                  </a:lnTo>
                  <a:lnTo>
                    <a:pt x="1757438" y="5168"/>
                  </a:lnTo>
                  <a:lnTo>
                    <a:pt x="1748815" y="13030"/>
                  </a:lnTo>
                  <a:lnTo>
                    <a:pt x="1746415" y="18275"/>
                  </a:lnTo>
                  <a:lnTo>
                    <a:pt x="1745907" y="24828"/>
                  </a:lnTo>
                  <a:lnTo>
                    <a:pt x="1755787" y="24828"/>
                  </a:lnTo>
                  <a:lnTo>
                    <a:pt x="1756168" y="20205"/>
                  </a:lnTo>
                  <a:lnTo>
                    <a:pt x="1757692" y="16700"/>
                  </a:lnTo>
                  <a:lnTo>
                    <a:pt x="1763014" y="11938"/>
                  </a:lnTo>
                  <a:lnTo>
                    <a:pt x="1766176" y="10756"/>
                  </a:lnTo>
                  <a:lnTo>
                    <a:pt x="1774164" y="10756"/>
                  </a:lnTo>
                  <a:lnTo>
                    <a:pt x="1777580" y="11938"/>
                  </a:lnTo>
                  <a:lnTo>
                    <a:pt x="1782406" y="16662"/>
                  </a:lnTo>
                  <a:lnTo>
                    <a:pt x="1783537" y="19900"/>
                  </a:lnTo>
                  <a:lnTo>
                    <a:pt x="1783537" y="28600"/>
                  </a:lnTo>
                  <a:lnTo>
                    <a:pt x="1756295" y="56934"/>
                  </a:lnTo>
                  <a:lnTo>
                    <a:pt x="1751101" y="62052"/>
                  </a:lnTo>
                  <a:lnTo>
                    <a:pt x="1745513" y="70383"/>
                  </a:lnTo>
                  <a:lnTo>
                    <a:pt x="1744129" y="74688"/>
                  </a:lnTo>
                  <a:lnTo>
                    <a:pt x="1744129" y="79235"/>
                  </a:lnTo>
                  <a:lnTo>
                    <a:pt x="1793684" y="79235"/>
                  </a:lnTo>
                  <a:lnTo>
                    <a:pt x="1793684" y="70383"/>
                  </a:lnTo>
                  <a:close/>
                </a:path>
                <a:path w="2184400" h="367664">
                  <a:moveTo>
                    <a:pt x="1853501" y="70383"/>
                  </a:moveTo>
                  <a:lnTo>
                    <a:pt x="1817382" y="70383"/>
                  </a:lnTo>
                  <a:lnTo>
                    <a:pt x="1817509" y="68199"/>
                  </a:lnTo>
                  <a:lnTo>
                    <a:pt x="1822069" y="63398"/>
                  </a:lnTo>
                  <a:lnTo>
                    <a:pt x="1830933" y="55994"/>
                  </a:lnTo>
                  <a:lnTo>
                    <a:pt x="1839937" y="48577"/>
                  </a:lnTo>
                  <a:lnTo>
                    <a:pt x="1845767" y="42799"/>
                  </a:lnTo>
                  <a:lnTo>
                    <a:pt x="1851850" y="34467"/>
                  </a:lnTo>
                  <a:lnTo>
                    <a:pt x="1853374" y="29667"/>
                  </a:lnTo>
                  <a:lnTo>
                    <a:pt x="1853374" y="18211"/>
                  </a:lnTo>
                  <a:lnTo>
                    <a:pt x="1851342" y="13195"/>
                  </a:lnTo>
                  <a:lnTo>
                    <a:pt x="1848866" y="10756"/>
                  </a:lnTo>
                  <a:lnTo>
                    <a:pt x="1843227" y="5207"/>
                  </a:lnTo>
                  <a:lnTo>
                    <a:pt x="1837397" y="3213"/>
                  </a:lnTo>
                  <a:lnTo>
                    <a:pt x="1822958" y="3213"/>
                  </a:lnTo>
                  <a:lnTo>
                    <a:pt x="1817382" y="5168"/>
                  </a:lnTo>
                  <a:lnTo>
                    <a:pt x="1808759" y="13030"/>
                  </a:lnTo>
                  <a:lnTo>
                    <a:pt x="1806232" y="18275"/>
                  </a:lnTo>
                  <a:lnTo>
                    <a:pt x="1805724" y="24828"/>
                  </a:lnTo>
                  <a:lnTo>
                    <a:pt x="1815731" y="24828"/>
                  </a:lnTo>
                  <a:lnTo>
                    <a:pt x="1815985" y="20205"/>
                  </a:lnTo>
                  <a:lnTo>
                    <a:pt x="1817509" y="16700"/>
                  </a:lnTo>
                  <a:lnTo>
                    <a:pt x="1822831" y="11938"/>
                  </a:lnTo>
                  <a:lnTo>
                    <a:pt x="1825993" y="10756"/>
                  </a:lnTo>
                  <a:lnTo>
                    <a:pt x="1834108" y="10756"/>
                  </a:lnTo>
                  <a:lnTo>
                    <a:pt x="1837397" y="11938"/>
                  </a:lnTo>
                  <a:lnTo>
                    <a:pt x="1842223" y="16662"/>
                  </a:lnTo>
                  <a:lnTo>
                    <a:pt x="1843354" y="19900"/>
                  </a:lnTo>
                  <a:lnTo>
                    <a:pt x="1843354" y="28600"/>
                  </a:lnTo>
                  <a:lnTo>
                    <a:pt x="1841969" y="32715"/>
                  </a:lnTo>
                  <a:lnTo>
                    <a:pt x="1836381" y="39954"/>
                  </a:lnTo>
                  <a:lnTo>
                    <a:pt x="1831314" y="44792"/>
                  </a:lnTo>
                  <a:lnTo>
                    <a:pt x="1823720" y="50876"/>
                  </a:lnTo>
                  <a:lnTo>
                    <a:pt x="1816239" y="56934"/>
                  </a:lnTo>
                  <a:lnTo>
                    <a:pt x="1811045" y="62052"/>
                  </a:lnTo>
                  <a:lnTo>
                    <a:pt x="1808124" y="66192"/>
                  </a:lnTo>
                  <a:lnTo>
                    <a:pt x="1805330" y="70383"/>
                  </a:lnTo>
                  <a:lnTo>
                    <a:pt x="1803946" y="74688"/>
                  </a:lnTo>
                  <a:lnTo>
                    <a:pt x="1803946" y="79235"/>
                  </a:lnTo>
                  <a:lnTo>
                    <a:pt x="1853501" y="79235"/>
                  </a:lnTo>
                  <a:lnTo>
                    <a:pt x="1853501" y="70383"/>
                  </a:lnTo>
                  <a:close/>
                </a:path>
                <a:path w="2184400" h="367664">
                  <a:moveTo>
                    <a:pt x="1854123" y="160172"/>
                  </a:moveTo>
                  <a:lnTo>
                    <a:pt x="1852612" y="143217"/>
                  </a:lnTo>
                  <a:lnTo>
                    <a:pt x="1848053" y="131102"/>
                  </a:lnTo>
                  <a:lnTo>
                    <a:pt x="1845805" y="128968"/>
                  </a:lnTo>
                  <a:lnTo>
                    <a:pt x="1844243" y="127482"/>
                  </a:lnTo>
                  <a:lnTo>
                    <a:pt x="1844243" y="148590"/>
                  </a:lnTo>
                  <a:lnTo>
                    <a:pt x="1844243" y="171729"/>
                  </a:lnTo>
                  <a:lnTo>
                    <a:pt x="1842973" y="179793"/>
                  </a:lnTo>
                  <a:lnTo>
                    <a:pt x="1838159" y="188899"/>
                  </a:lnTo>
                  <a:lnTo>
                    <a:pt x="1834489" y="191185"/>
                  </a:lnTo>
                  <a:lnTo>
                    <a:pt x="1825104" y="191185"/>
                  </a:lnTo>
                  <a:lnTo>
                    <a:pt x="1821561" y="188899"/>
                  </a:lnTo>
                  <a:lnTo>
                    <a:pt x="1819021" y="184353"/>
                  </a:lnTo>
                  <a:lnTo>
                    <a:pt x="1816620" y="179793"/>
                  </a:lnTo>
                  <a:lnTo>
                    <a:pt x="1815350" y="171729"/>
                  </a:lnTo>
                  <a:lnTo>
                    <a:pt x="1815350" y="148590"/>
                  </a:lnTo>
                  <a:lnTo>
                    <a:pt x="1816620" y="140487"/>
                  </a:lnTo>
                  <a:lnTo>
                    <a:pt x="1819021" y="135877"/>
                  </a:lnTo>
                  <a:lnTo>
                    <a:pt x="1821561" y="131267"/>
                  </a:lnTo>
                  <a:lnTo>
                    <a:pt x="1825104" y="128968"/>
                  </a:lnTo>
                  <a:lnTo>
                    <a:pt x="1834489" y="128968"/>
                  </a:lnTo>
                  <a:lnTo>
                    <a:pt x="1838159" y="131267"/>
                  </a:lnTo>
                  <a:lnTo>
                    <a:pt x="1842973" y="140487"/>
                  </a:lnTo>
                  <a:lnTo>
                    <a:pt x="1844243" y="148590"/>
                  </a:lnTo>
                  <a:lnTo>
                    <a:pt x="1844243" y="127482"/>
                  </a:lnTo>
                  <a:lnTo>
                    <a:pt x="1840445" y="123837"/>
                  </a:lnTo>
                  <a:lnTo>
                    <a:pt x="1829803" y="121424"/>
                  </a:lnTo>
                  <a:lnTo>
                    <a:pt x="1819148" y="123837"/>
                  </a:lnTo>
                  <a:lnTo>
                    <a:pt x="1811553" y="131102"/>
                  </a:lnTo>
                  <a:lnTo>
                    <a:pt x="1806981" y="143217"/>
                  </a:lnTo>
                  <a:lnTo>
                    <a:pt x="1805470" y="160172"/>
                  </a:lnTo>
                  <a:lnTo>
                    <a:pt x="1806981" y="177038"/>
                  </a:lnTo>
                  <a:lnTo>
                    <a:pt x="1811553" y="189090"/>
                  </a:lnTo>
                  <a:lnTo>
                    <a:pt x="1819148" y="196316"/>
                  </a:lnTo>
                  <a:lnTo>
                    <a:pt x="1829803" y="198729"/>
                  </a:lnTo>
                  <a:lnTo>
                    <a:pt x="1840445" y="196316"/>
                  </a:lnTo>
                  <a:lnTo>
                    <a:pt x="1845843" y="191185"/>
                  </a:lnTo>
                  <a:lnTo>
                    <a:pt x="1848053" y="189090"/>
                  </a:lnTo>
                  <a:lnTo>
                    <a:pt x="1852612" y="177038"/>
                  </a:lnTo>
                  <a:lnTo>
                    <a:pt x="1854123" y="160172"/>
                  </a:lnTo>
                  <a:close/>
                </a:path>
                <a:path w="2184400" h="367664">
                  <a:moveTo>
                    <a:pt x="1880362" y="68795"/>
                  </a:moveTo>
                  <a:lnTo>
                    <a:pt x="1869846" y="68795"/>
                  </a:lnTo>
                  <a:lnTo>
                    <a:pt x="1869846" y="79235"/>
                  </a:lnTo>
                  <a:lnTo>
                    <a:pt x="1880362" y="79235"/>
                  </a:lnTo>
                  <a:lnTo>
                    <a:pt x="1880362" y="68795"/>
                  </a:lnTo>
                  <a:close/>
                </a:path>
                <a:path w="2184400" h="367664">
                  <a:moveTo>
                    <a:pt x="1914067" y="160172"/>
                  </a:moveTo>
                  <a:lnTo>
                    <a:pt x="1912543" y="143217"/>
                  </a:lnTo>
                  <a:lnTo>
                    <a:pt x="1907971" y="131102"/>
                  </a:lnTo>
                  <a:lnTo>
                    <a:pt x="1905723" y="128968"/>
                  </a:lnTo>
                  <a:lnTo>
                    <a:pt x="1904060" y="127393"/>
                  </a:lnTo>
                  <a:lnTo>
                    <a:pt x="1904060" y="148590"/>
                  </a:lnTo>
                  <a:lnTo>
                    <a:pt x="1904060" y="171729"/>
                  </a:lnTo>
                  <a:lnTo>
                    <a:pt x="1902917" y="179793"/>
                  </a:lnTo>
                  <a:lnTo>
                    <a:pt x="1900389" y="184353"/>
                  </a:lnTo>
                  <a:lnTo>
                    <a:pt x="1897976" y="188899"/>
                  </a:lnTo>
                  <a:lnTo>
                    <a:pt x="1894433" y="191185"/>
                  </a:lnTo>
                  <a:lnTo>
                    <a:pt x="1884921" y="191185"/>
                  </a:lnTo>
                  <a:lnTo>
                    <a:pt x="1881378" y="188899"/>
                  </a:lnTo>
                  <a:lnTo>
                    <a:pt x="1878965" y="184353"/>
                  </a:lnTo>
                  <a:lnTo>
                    <a:pt x="1876437" y="179793"/>
                  </a:lnTo>
                  <a:lnTo>
                    <a:pt x="1875294" y="171729"/>
                  </a:lnTo>
                  <a:lnTo>
                    <a:pt x="1875294" y="148590"/>
                  </a:lnTo>
                  <a:lnTo>
                    <a:pt x="1876437" y="140487"/>
                  </a:lnTo>
                  <a:lnTo>
                    <a:pt x="1878965" y="135877"/>
                  </a:lnTo>
                  <a:lnTo>
                    <a:pt x="1881378" y="131267"/>
                  </a:lnTo>
                  <a:lnTo>
                    <a:pt x="1884921" y="128968"/>
                  </a:lnTo>
                  <a:lnTo>
                    <a:pt x="1894433" y="128968"/>
                  </a:lnTo>
                  <a:lnTo>
                    <a:pt x="1897976" y="131267"/>
                  </a:lnTo>
                  <a:lnTo>
                    <a:pt x="1900389" y="135877"/>
                  </a:lnTo>
                  <a:lnTo>
                    <a:pt x="1902917" y="140487"/>
                  </a:lnTo>
                  <a:lnTo>
                    <a:pt x="1904060" y="148590"/>
                  </a:lnTo>
                  <a:lnTo>
                    <a:pt x="1904060" y="127393"/>
                  </a:lnTo>
                  <a:lnTo>
                    <a:pt x="1900326" y="123837"/>
                  </a:lnTo>
                  <a:lnTo>
                    <a:pt x="1889620" y="121424"/>
                  </a:lnTo>
                  <a:lnTo>
                    <a:pt x="1878965" y="123837"/>
                  </a:lnTo>
                  <a:lnTo>
                    <a:pt x="1871370" y="131102"/>
                  </a:lnTo>
                  <a:lnTo>
                    <a:pt x="1866798" y="143217"/>
                  </a:lnTo>
                  <a:lnTo>
                    <a:pt x="1865287" y="160172"/>
                  </a:lnTo>
                  <a:lnTo>
                    <a:pt x="1866798" y="177038"/>
                  </a:lnTo>
                  <a:lnTo>
                    <a:pt x="1871370" y="189090"/>
                  </a:lnTo>
                  <a:lnTo>
                    <a:pt x="1878965" y="196316"/>
                  </a:lnTo>
                  <a:lnTo>
                    <a:pt x="1889620" y="198729"/>
                  </a:lnTo>
                  <a:lnTo>
                    <a:pt x="1900326" y="196316"/>
                  </a:lnTo>
                  <a:lnTo>
                    <a:pt x="1905762" y="191185"/>
                  </a:lnTo>
                  <a:lnTo>
                    <a:pt x="1907971" y="189090"/>
                  </a:lnTo>
                  <a:lnTo>
                    <a:pt x="1912543" y="177038"/>
                  </a:lnTo>
                  <a:lnTo>
                    <a:pt x="1914067" y="160172"/>
                  </a:lnTo>
                  <a:close/>
                </a:path>
                <a:path w="2184400" h="367664">
                  <a:moveTo>
                    <a:pt x="1943976" y="41973"/>
                  </a:moveTo>
                  <a:lnTo>
                    <a:pt x="1942452" y="25019"/>
                  </a:lnTo>
                  <a:lnTo>
                    <a:pt x="1937880" y="12903"/>
                  </a:lnTo>
                  <a:lnTo>
                    <a:pt x="1935619" y="10756"/>
                  </a:lnTo>
                  <a:lnTo>
                    <a:pt x="1933968" y="9194"/>
                  </a:lnTo>
                  <a:lnTo>
                    <a:pt x="1933968" y="30378"/>
                  </a:lnTo>
                  <a:lnTo>
                    <a:pt x="1933968" y="53530"/>
                  </a:lnTo>
                  <a:lnTo>
                    <a:pt x="1932825" y="61582"/>
                  </a:lnTo>
                  <a:lnTo>
                    <a:pt x="1930298" y="66141"/>
                  </a:lnTo>
                  <a:lnTo>
                    <a:pt x="1927885" y="70700"/>
                  </a:lnTo>
                  <a:lnTo>
                    <a:pt x="1924342" y="72974"/>
                  </a:lnTo>
                  <a:lnTo>
                    <a:pt x="1914829" y="72974"/>
                  </a:lnTo>
                  <a:lnTo>
                    <a:pt x="1911286" y="70700"/>
                  </a:lnTo>
                  <a:lnTo>
                    <a:pt x="1906473" y="61582"/>
                  </a:lnTo>
                  <a:lnTo>
                    <a:pt x="1905203" y="53530"/>
                  </a:lnTo>
                  <a:lnTo>
                    <a:pt x="1905203" y="30378"/>
                  </a:lnTo>
                  <a:lnTo>
                    <a:pt x="1906473" y="22275"/>
                  </a:lnTo>
                  <a:lnTo>
                    <a:pt x="1911286" y="13055"/>
                  </a:lnTo>
                  <a:lnTo>
                    <a:pt x="1914829" y="10756"/>
                  </a:lnTo>
                  <a:lnTo>
                    <a:pt x="1924342" y="10756"/>
                  </a:lnTo>
                  <a:lnTo>
                    <a:pt x="1927885" y="13055"/>
                  </a:lnTo>
                  <a:lnTo>
                    <a:pt x="1930298" y="17665"/>
                  </a:lnTo>
                  <a:lnTo>
                    <a:pt x="1932825" y="22275"/>
                  </a:lnTo>
                  <a:lnTo>
                    <a:pt x="1933968" y="30378"/>
                  </a:lnTo>
                  <a:lnTo>
                    <a:pt x="1933968" y="9194"/>
                  </a:lnTo>
                  <a:lnTo>
                    <a:pt x="1930234" y="5638"/>
                  </a:lnTo>
                  <a:lnTo>
                    <a:pt x="1919516" y="3213"/>
                  </a:lnTo>
                  <a:lnTo>
                    <a:pt x="1908873" y="5638"/>
                  </a:lnTo>
                  <a:lnTo>
                    <a:pt x="1901278" y="12903"/>
                  </a:lnTo>
                  <a:lnTo>
                    <a:pt x="1896706" y="25019"/>
                  </a:lnTo>
                  <a:lnTo>
                    <a:pt x="1895195" y="41973"/>
                  </a:lnTo>
                  <a:lnTo>
                    <a:pt x="1896706" y="58839"/>
                  </a:lnTo>
                  <a:lnTo>
                    <a:pt x="1901278" y="70878"/>
                  </a:lnTo>
                  <a:lnTo>
                    <a:pt x="1908873" y="78105"/>
                  </a:lnTo>
                  <a:lnTo>
                    <a:pt x="1919516" y="80518"/>
                  </a:lnTo>
                  <a:lnTo>
                    <a:pt x="1930234" y="78105"/>
                  </a:lnTo>
                  <a:lnTo>
                    <a:pt x="1935670" y="72974"/>
                  </a:lnTo>
                  <a:lnTo>
                    <a:pt x="1937880" y="70878"/>
                  </a:lnTo>
                  <a:lnTo>
                    <a:pt x="1942452" y="58839"/>
                  </a:lnTo>
                  <a:lnTo>
                    <a:pt x="1943976" y="41973"/>
                  </a:lnTo>
                  <a:close/>
                </a:path>
                <a:path w="2184400" h="367664">
                  <a:moveTo>
                    <a:pt x="1973884" y="160172"/>
                  </a:moveTo>
                  <a:lnTo>
                    <a:pt x="1972373" y="143217"/>
                  </a:lnTo>
                  <a:lnTo>
                    <a:pt x="1967801" y="131102"/>
                  </a:lnTo>
                  <a:lnTo>
                    <a:pt x="1965566" y="128968"/>
                  </a:lnTo>
                  <a:lnTo>
                    <a:pt x="1964004" y="127482"/>
                  </a:lnTo>
                  <a:lnTo>
                    <a:pt x="1964004" y="148590"/>
                  </a:lnTo>
                  <a:lnTo>
                    <a:pt x="1964004" y="171729"/>
                  </a:lnTo>
                  <a:lnTo>
                    <a:pt x="1962734" y="179793"/>
                  </a:lnTo>
                  <a:lnTo>
                    <a:pt x="1957920" y="188899"/>
                  </a:lnTo>
                  <a:lnTo>
                    <a:pt x="1954250" y="191185"/>
                  </a:lnTo>
                  <a:lnTo>
                    <a:pt x="1944865" y="191185"/>
                  </a:lnTo>
                  <a:lnTo>
                    <a:pt x="1941322" y="188899"/>
                  </a:lnTo>
                  <a:lnTo>
                    <a:pt x="1938782" y="184353"/>
                  </a:lnTo>
                  <a:lnTo>
                    <a:pt x="1936381" y="179793"/>
                  </a:lnTo>
                  <a:lnTo>
                    <a:pt x="1935111" y="171729"/>
                  </a:lnTo>
                  <a:lnTo>
                    <a:pt x="1935111" y="148590"/>
                  </a:lnTo>
                  <a:lnTo>
                    <a:pt x="1936381" y="140487"/>
                  </a:lnTo>
                  <a:lnTo>
                    <a:pt x="1938782" y="135877"/>
                  </a:lnTo>
                  <a:lnTo>
                    <a:pt x="1941322" y="131267"/>
                  </a:lnTo>
                  <a:lnTo>
                    <a:pt x="1944865" y="128968"/>
                  </a:lnTo>
                  <a:lnTo>
                    <a:pt x="1954250" y="128968"/>
                  </a:lnTo>
                  <a:lnTo>
                    <a:pt x="1957920" y="131267"/>
                  </a:lnTo>
                  <a:lnTo>
                    <a:pt x="1962734" y="140487"/>
                  </a:lnTo>
                  <a:lnTo>
                    <a:pt x="1964004" y="148590"/>
                  </a:lnTo>
                  <a:lnTo>
                    <a:pt x="1964004" y="127482"/>
                  </a:lnTo>
                  <a:lnTo>
                    <a:pt x="1960206" y="123837"/>
                  </a:lnTo>
                  <a:lnTo>
                    <a:pt x="1949551" y="121424"/>
                  </a:lnTo>
                  <a:lnTo>
                    <a:pt x="1938909" y="123837"/>
                  </a:lnTo>
                  <a:lnTo>
                    <a:pt x="1931301" y="131102"/>
                  </a:lnTo>
                  <a:lnTo>
                    <a:pt x="1926742" y="143217"/>
                  </a:lnTo>
                  <a:lnTo>
                    <a:pt x="1925231" y="160172"/>
                  </a:lnTo>
                  <a:lnTo>
                    <a:pt x="1926742" y="177038"/>
                  </a:lnTo>
                  <a:lnTo>
                    <a:pt x="1931301" y="189090"/>
                  </a:lnTo>
                  <a:lnTo>
                    <a:pt x="1938909" y="196316"/>
                  </a:lnTo>
                  <a:lnTo>
                    <a:pt x="1949551" y="198729"/>
                  </a:lnTo>
                  <a:lnTo>
                    <a:pt x="1960206" y="196316"/>
                  </a:lnTo>
                  <a:lnTo>
                    <a:pt x="1965604" y="191185"/>
                  </a:lnTo>
                  <a:lnTo>
                    <a:pt x="1967801" y="189090"/>
                  </a:lnTo>
                  <a:lnTo>
                    <a:pt x="1972373" y="177038"/>
                  </a:lnTo>
                  <a:lnTo>
                    <a:pt x="1973884" y="160172"/>
                  </a:lnTo>
                  <a:close/>
                </a:path>
                <a:path w="2184400" h="367664">
                  <a:moveTo>
                    <a:pt x="2003920" y="41973"/>
                  </a:moveTo>
                  <a:lnTo>
                    <a:pt x="2002383" y="25019"/>
                  </a:lnTo>
                  <a:lnTo>
                    <a:pt x="1997773" y="12903"/>
                  </a:lnTo>
                  <a:lnTo>
                    <a:pt x="1995512" y="10756"/>
                  </a:lnTo>
                  <a:lnTo>
                    <a:pt x="1993912" y="9245"/>
                  </a:lnTo>
                  <a:lnTo>
                    <a:pt x="1993912" y="30378"/>
                  </a:lnTo>
                  <a:lnTo>
                    <a:pt x="1993912" y="53530"/>
                  </a:lnTo>
                  <a:lnTo>
                    <a:pt x="1992642" y="61582"/>
                  </a:lnTo>
                  <a:lnTo>
                    <a:pt x="1987829" y="70700"/>
                  </a:lnTo>
                  <a:lnTo>
                    <a:pt x="1984159" y="72974"/>
                  </a:lnTo>
                  <a:lnTo>
                    <a:pt x="1974773" y="72974"/>
                  </a:lnTo>
                  <a:lnTo>
                    <a:pt x="1971230" y="70700"/>
                  </a:lnTo>
                  <a:lnTo>
                    <a:pt x="1968690" y="66141"/>
                  </a:lnTo>
                  <a:lnTo>
                    <a:pt x="1966290" y="61582"/>
                  </a:lnTo>
                  <a:lnTo>
                    <a:pt x="1965020" y="53530"/>
                  </a:lnTo>
                  <a:lnTo>
                    <a:pt x="1965020" y="30378"/>
                  </a:lnTo>
                  <a:lnTo>
                    <a:pt x="1966290" y="22275"/>
                  </a:lnTo>
                  <a:lnTo>
                    <a:pt x="1968690" y="17665"/>
                  </a:lnTo>
                  <a:lnTo>
                    <a:pt x="1971230" y="13055"/>
                  </a:lnTo>
                  <a:lnTo>
                    <a:pt x="1974773" y="10756"/>
                  </a:lnTo>
                  <a:lnTo>
                    <a:pt x="1984159" y="10756"/>
                  </a:lnTo>
                  <a:lnTo>
                    <a:pt x="1987829" y="13055"/>
                  </a:lnTo>
                  <a:lnTo>
                    <a:pt x="1992642" y="22275"/>
                  </a:lnTo>
                  <a:lnTo>
                    <a:pt x="1993912" y="30378"/>
                  </a:lnTo>
                  <a:lnTo>
                    <a:pt x="1993912" y="9245"/>
                  </a:lnTo>
                  <a:lnTo>
                    <a:pt x="1990128" y="5638"/>
                  </a:lnTo>
                  <a:lnTo>
                    <a:pt x="1979460" y="3213"/>
                  </a:lnTo>
                  <a:lnTo>
                    <a:pt x="1968817" y="5638"/>
                  </a:lnTo>
                  <a:lnTo>
                    <a:pt x="1961210" y="12903"/>
                  </a:lnTo>
                  <a:lnTo>
                    <a:pt x="1956650" y="25019"/>
                  </a:lnTo>
                  <a:lnTo>
                    <a:pt x="1955126" y="41973"/>
                  </a:lnTo>
                  <a:lnTo>
                    <a:pt x="1956650" y="58839"/>
                  </a:lnTo>
                  <a:lnTo>
                    <a:pt x="1961210" y="70878"/>
                  </a:lnTo>
                  <a:lnTo>
                    <a:pt x="1968817" y="78105"/>
                  </a:lnTo>
                  <a:lnTo>
                    <a:pt x="1979460" y="80518"/>
                  </a:lnTo>
                  <a:lnTo>
                    <a:pt x="1990128" y="78105"/>
                  </a:lnTo>
                  <a:lnTo>
                    <a:pt x="1995563" y="72974"/>
                  </a:lnTo>
                  <a:lnTo>
                    <a:pt x="1997773" y="70878"/>
                  </a:lnTo>
                  <a:lnTo>
                    <a:pt x="2002383" y="58839"/>
                  </a:lnTo>
                  <a:lnTo>
                    <a:pt x="2003920" y="41973"/>
                  </a:lnTo>
                  <a:close/>
                </a:path>
                <a:path w="2184400" h="367664">
                  <a:moveTo>
                    <a:pt x="2033638" y="154012"/>
                  </a:moveTo>
                  <a:lnTo>
                    <a:pt x="2024202" y="126796"/>
                  </a:lnTo>
                  <a:lnTo>
                    <a:pt x="2024202" y="155587"/>
                  </a:lnTo>
                  <a:lnTo>
                    <a:pt x="2019134" y="160909"/>
                  </a:lnTo>
                  <a:lnTo>
                    <a:pt x="2013940" y="163588"/>
                  </a:lnTo>
                  <a:lnTo>
                    <a:pt x="2004428" y="163588"/>
                  </a:lnTo>
                  <a:lnTo>
                    <a:pt x="2001012" y="161975"/>
                  </a:lnTo>
                  <a:lnTo>
                    <a:pt x="1995944" y="155562"/>
                  </a:lnTo>
                  <a:lnTo>
                    <a:pt x="1994674" y="151434"/>
                  </a:lnTo>
                  <a:lnTo>
                    <a:pt x="1994674" y="141439"/>
                  </a:lnTo>
                  <a:lnTo>
                    <a:pt x="1995944" y="137299"/>
                  </a:lnTo>
                  <a:lnTo>
                    <a:pt x="1998548" y="133858"/>
                  </a:lnTo>
                  <a:lnTo>
                    <a:pt x="2000885" y="130632"/>
                  </a:lnTo>
                  <a:lnTo>
                    <a:pt x="2004301" y="128968"/>
                  </a:lnTo>
                  <a:lnTo>
                    <a:pt x="2013178" y="128968"/>
                  </a:lnTo>
                  <a:lnTo>
                    <a:pt x="2016975" y="131254"/>
                  </a:lnTo>
                  <a:lnTo>
                    <a:pt x="2022551" y="140398"/>
                  </a:lnTo>
                  <a:lnTo>
                    <a:pt x="2024075" y="146977"/>
                  </a:lnTo>
                  <a:lnTo>
                    <a:pt x="2024202" y="155587"/>
                  </a:lnTo>
                  <a:lnTo>
                    <a:pt x="2024202" y="126796"/>
                  </a:lnTo>
                  <a:lnTo>
                    <a:pt x="2022551" y="124536"/>
                  </a:lnTo>
                  <a:lnTo>
                    <a:pt x="2016340" y="121424"/>
                  </a:lnTo>
                  <a:lnTo>
                    <a:pt x="2001139" y="121424"/>
                  </a:lnTo>
                  <a:lnTo>
                    <a:pt x="1995436" y="123913"/>
                  </a:lnTo>
                  <a:lnTo>
                    <a:pt x="1991055" y="128968"/>
                  </a:lnTo>
                  <a:lnTo>
                    <a:pt x="1986940" y="133858"/>
                  </a:lnTo>
                  <a:lnTo>
                    <a:pt x="1984781" y="139915"/>
                  </a:lnTo>
                  <a:lnTo>
                    <a:pt x="1984781" y="154012"/>
                  </a:lnTo>
                  <a:lnTo>
                    <a:pt x="1986940" y="159791"/>
                  </a:lnTo>
                  <a:lnTo>
                    <a:pt x="1995563" y="168859"/>
                  </a:lnTo>
                  <a:lnTo>
                    <a:pt x="2000758" y="171132"/>
                  </a:lnTo>
                  <a:lnTo>
                    <a:pt x="2013432" y="171132"/>
                  </a:lnTo>
                  <a:lnTo>
                    <a:pt x="2019134" y="168427"/>
                  </a:lnTo>
                  <a:lnTo>
                    <a:pt x="2023516" y="163588"/>
                  </a:lnTo>
                  <a:lnTo>
                    <a:pt x="2024075" y="162979"/>
                  </a:lnTo>
                  <a:lnTo>
                    <a:pt x="2023567" y="172097"/>
                  </a:lnTo>
                  <a:lnTo>
                    <a:pt x="2021789" y="179070"/>
                  </a:lnTo>
                  <a:lnTo>
                    <a:pt x="2016213" y="188747"/>
                  </a:lnTo>
                  <a:lnTo>
                    <a:pt x="2012543" y="191185"/>
                  </a:lnTo>
                  <a:lnTo>
                    <a:pt x="2000758" y="191185"/>
                  </a:lnTo>
                  <a:lnTo>
                    <a:pt x="1996821" y="187490"/>
                  </a:lnTo>
                  <a:lnTo>
                    <a:pt x="1995944" y="180111"/>
                  </a:lnTo>
                  <a:lnTo>
                    <a:pt x="1986051" y="180111"/>
                  </a:lnTo>
                  <a:lnTo>
                    <a:pt x="1986813" y="186270"/>
                  </a:lnTo>
                  <a:lnTo>
                    <a:pt x="1989226" y="190906"/>
                  </a:lnTo>
                  <a:lnTo>
                    <a:pt x="1993150" y="194030"/>
                  </a:lnTo>
                  <a:lnTo>
                    <a:pt x="1996948" y="197154"/>
                  </a:lnTo>
                  <a:lnTo>
                    <a:pt x="2001774" y="198729"/>
                  </a:lnTo>
                  <a:lnTo>
                    <a:pt x="2007349" y="198729"/>
                  </a:lnTo>
                  <a:lnTo>
                    <a:pt x="2018919" y="196164"/>
                  </a:lnTo>
                  <a:lnTo>
                    <a:pt x="2024265" y="191185"/>
                  </a:lnTo>
                  <a:lnTo>
                    <a:pt x="2027199" y="188468"/>
                  </a:lnTo>
                  <a:lnTo>
                    <a:pt x="2032165" y="175641"/>
                  </a:lnTo>
                  <a:lnTo>
                    <a:pt x="2033346" y="162979"/>
                  </a:lnTo>
                  <a:lnTo>
                    <a:pt x="2033638" y="159791"/>
                  </a:lnTo>
                  <a:lnTo>
                    <a:pt x="2033638" y="154012"/>
                  </a:lnTo>
                  <a:close/>
                </a:path>
                <a:path w="2184400" h="367664">
                  <a:moveTo>
                    <a:pt x="2060067" y="186994"/>
                  </a:moveTo>
                  <a:lnTo>
                    <a:pt x="2049551" y="186994"/>
                  </a:lnTo>
                  <a:lnTo>
                    <a:pt x="2049551" y="197446"/>
                  </a:lnTo>
                  <a:lnTo>
                    <a:pt x="2060067" y="197446"/>
                  </a:lnTo>
                  <a:lnTo>
                    <a:pt x="2060067" y="186994"/>
                  </a:lnTo>
                  <a:close/>
                </a:path>
                <a:path w="2184400" h="367664">
                  <a:moveTo>
                    <a:pt x="2063635" y="40563"/>
                  </a:moveTo>
                  <a:lnTo>
                    <a:pt x="2054110" y="8585"/>
                  </a:lnTo>
                  <a:lnTo>
                    <a:pt x="2054110" y="37376"/>
                  </a:lnTo>
                  <a:lnTo>
                    <a:pt x="2049043" y="42722"/>
                  </a:lnTo>
                  <a:lnTo>
                    <a:pt x="2043849" y="45389"/>
                  </a:lnTo>
                  <a:lnTo>
                    <a:pt x="2034336" y="45389"/>
                  </a:lnTo>
                  <a:lnTo>
                    <a:pt x="2031047" y="43776"/>
                  </a:lnTo>
                  <a:lnTo>
                    <a:pt x="2028380" y="40563"/>
                  </a:lnTo>
                  <a:lnTo>
                    <a:pt x="2025853" y="37350"/>
                  </a:lnTo>
                  <a:lnTo>
                    <a:pt x="2024583" y="33235"/>
                  </a:lnTo>
                  <a:lnTo>
                    <a:pt x="2024583" y="23241"/>
                  </a:lnTo>
                  <a:lnTo>
                    <a:pt x="2025853" y="19088"/>
                  </a:lnTo>
                  <a:lnTo>
                    <a:pt x="2028444" y="15671"/>
                  </a:lnTo>
                  <a:lnTo>
                    <a:pt x="2030793" y="12420"/>
                  </a:lnTo>
                  <a:lnTo>
                    <a:pt x="2034209" y="10756"/>
                  </a:lnTo>
                  <a:lnTo>
                    <a:pt x="2043087" y="10756"/>
                  </a:lnTo>
                  <a:lnTo>
                    <a:pt x="2046884" y="13042"/>
                  </a:lnTo>
                  <a:lnTo>
                    <a:pt x="2052459" y="22186"/>
                  </a:lnTo>
                  <a:lnTo>
                    <a:pt x="2053983" y="28778"/>
                  </a:lnTo>
                  <a:lnTo>
                    <a:pt x="2054110" y="37376"/>
                  </a:lnTo>
                  <a:lnTo>
                    <a:pt x="2054110" y="8585"/>
                  </a:lnTo>
                  <a:lnTo>
                    <a:pt x="2052459" y="6324"/>
                  </a:lnTo>
                  <a:lnTo>
                    <a:pt x="2046249" y="3213"/>
                  </a:lnTo>
                  <a:lnTo>
                    <a:pt x="2031047" y="3213"/>
                  </a:lnTo>
                  <a:lnTo>
                    <a:pt x="2025345" y="5702"/>
                  </a:lnTo>
                  <a:lnTo>
                    <a:pt x="2020963" y="10756"/>
                  </a:lnTo>
                  <a:lnTo>
                    <a:pt x="2016848" y="15671"/>
                  </a:lnTo>
                  <a:lnTo>
                    <a:pt x="2014689" y="21704"/>
                  </a:lnTo>
                  <a:lnTo>
                    <a:pt x="2014689" y="35814"/>
                  </a:lnTo>
                  <a:lnTo>
                    <a:pt x="2016848" y="41592"/>
                  </a:lnTo>
                  <a:lnTo>
                    <a:pt x="2025472" y="50673"/>
                  </a:lnTo>
                  <a:lnTo>
                    <a:pt x="2030666" y="52933"/>
                  </a:lnTo>
                  <a:lnTo>
                    <a:pt x="2043341" y="52933"/>
                  </a:lnTo>
                  <a:lnTo>
                    <a:pt x="2049043" y="50215"/>
                  </a:lnTo>
                  <a:lnTo>
                    <a:pt x="2053412" y="45389"/>
                  </a:lnTo>
                  <a:lnTo>
                    <a:pt x="2053983" y="44767"/>
                  </a:lnTo>
                  <a:lnTo>
                    <a:pt x="2053475" y="53886"/>
                  </a:lnTo>
                  <a:lnTo>
                    <a:pt x="2051824" y="60858"/>
                  </a:lnTo>
                  <a:lnTo>
                    <a:pt x="2048916" y="65709"/>
                  </a:lnTo>
                  <a:lnTo>
                    <a:pt x="2046122" y="70561"/>
                  </a:lnTo>
                  <a:lnTo>
                    <a:pt x="2042452" y="72974"/>
                  </a:lnTo>
                  <a:lnTo>
                    <a:pt x="2030666" y="72974"/>
                  </a:lnTo>
                  <a:lnTo>
                    <a:pt x="2026729" y="69291"/>
                  </a:lnTo>
                  <a:lnTo>
                    <a:pt x="2025853" y="61912"/>
                  </a:lnTo>
                  <a:lnTo>
                    <a:pt x="2015959" y="61912"/>
                  </a:lnTo>
                  <a:lnTo>
                    <a:pt x="2016721" y="68059"/>
                  </a:lnTo>
                  <a:lnTo>
                    <a:pt x="2019134" y="72694"/>
                  </a:lnTo>
                  <a:lnTo>
                    <a:pt x="2026983" y="78955"/>
                  </a:lnTo>
                  <a:lnTo>
                    <a:pt x="2031682" y="80518"/>
                  </a:lnTo>
                  <a:lnTo>
                    <a:pt x="2037257" y="80518"/>
                  </a:lnTo>
                  <a:lnTo>
                    <a:pt x="2048827" y="77952"/>
                  </a:lnTo>
                  <a:lnTo>
                    <a:pt x="2054174" y="72974"/>
                  </a:lnTo>
                  <a:lnTo>
                    <a:pt x="2057107" y="70256"/>
                  </a:lnTo>
                  <a:lnTo>
                    <a:pt x="2062073" y="57429"/>
                  </a:lnTo>
                  <a:lnTo>
                    <a:pt x="2063254" y="44767"/>
                  </a:lnTo>
                  <a:lnTo>
                    <a:pt x="2063635" y="40563"/>
                  </a:lnTo>
                  <a:close/>
                </a:path>
                <a:path w="2184400" h="367664">
                  <a:moveTo>
                    <a:pt x="2123681" y="122694"/>
                  </a:moveTo>
                  <a:lnTo>
                    <a:pt x="2075141" y="122694"/>
                  </a:lnTo>
                  <a:lnTo>
                    <a:pt x="2075141" y="131559"/>
                  </a:lnTo>
                  <a:lnTo>
                    <a:pt x="2113546" y="131559"/>
                  </a:lnTo>
                  <a:lnTo>
                    <a:pt x="2085657" y="197446"/>
                  </a:lnTo>
                  <a:lnTo>
                    <a:pt x="2096439" y="197446"/>
                  </a:lnTo>
                  <a:lnTo>
                    <a:pt x="2123681" y="129476"/>
                  </a:lnTo>
                  <a:lnTo>
                    <a:pt x="2123681" y="122694"/>
                  </a:lnTo>
                  <a:close/>
                </a:path>
                <a:path w="2184400" h="367664">
                  <a:moveTo>
                    <a:pt x="2123935" y="51244"/>
                  </a:moveTo>
                  <a:lnTo>
                    <a:pt x="2118741" y="44767"/>
                  </a:lnTo>
                  <a:lnTo>
                    <a:pt x="2117420" y="44157"/>
                  </a:lnTo>
                  <a:lnTo>
                    <a:pt x="2113927" y="42557"/>
                  </a:lnTo>
                  <a:lnTo>
                    <a:pt x="2113927" y="56172"/>
                  </a:lnTo>
                  <a:lnTo>
                    <a:pt x="2113927" y="63614"/>
                  </a:lnTo>
                  <a:lnTo>
                    <a:pt x="2112657" y="66929"/>
                  </a:lnTo>
                  <a:lnTo>
                    <a:pt x="2109863" y="69354"/>
                  </a:lnTo>
                  <a:lnTo>
                    <a:pt x="2107209" y="71767"/>
                  </a:lnTo>
                  <a:lnTo>
                    <a:pt x="2103653" y="72974"/>
                  </a:lnTo>
                  <a:lnTo>
                    <a:pt x="2094788" y="72974"/>
                  </a:lnTo>
                  <a:lnTo>
                    <a:pt x="2091245" y="71767"/>
                  </a:lnTo>
                  <a:lnTo>
                    <a:pt x="2085911" y="66929"/>
                  </a:lnTo>
                  <a:lnTo>
                    <a:pt x="2084527" y="63614"/>
                  </a:lnTo>
                  <a:lnTo>
                    <a:pt x="2084527" y="56172"/>
                  </a:lnTo>
                  <a:lnTo>
                    <a:pt x="2085657" y="53403"/>
                  </a:lnTo>
                  <a:lnTo>
                    <a:pt x="2088070" y="51079"/>
                  </a:lnTo>
                  <a:lnTo>
                    <a:pt x="2090356" y="48742"/>
                  </a:lnTo>
                  <a:lnTo>
                    <a:pt x="2094153" y="46443"/>
                  </a:lnTo>
                  <a:lnTo>
                    <a:pt x="2099221" y="44157"/>
                  </a:lnTo>
                  <a:lnTo>
                    <a:pt x="2104415" y="46443"/>
                  </a:lnTo>
                  <a:lnTo>
                    <a:pt x="2108098" y="48742"/>
                  </a:lnTo>
                  <a:lnTo>
                    <a:pt x="2110498" y="51079"/>
                  </a:lnTo>
                  <a:lnTo>
                    <a:pt x="2112784" y="53403"/>
                  </a:lnTo>
                  <a:lnTo>
                    <a:pt x="2113927" y="56172"/>
                  </a:lnTo>
                  <a:lnTo>
                    <a:pt x="2113927" y="42557"/>
                  </a:lnTo>
                  <a:lnTo>
                    <a:pt x="2108352" y="39979"/>
                  </a:lnTo>
                  <a:lnTo>
                    <a:pt x="2115210" y="35991"/>
                  </a:lnTo>
                  <a:lnTo>
                    <a:pt x="2116709" y="35128"/>
                  </a:lnTo>
                  <a:lnTo>
                    <a:pt x="2121027" y="29032"/>
                  </a:lnTo>
                  <a:lnTo>
                    <a:pt x="2121027" y="16306"/>
                  </a:lnTo>
                  <a:lnTo>
                    <a:pt x="2118995" y="11887"/>
                  </a:lnTo>
                  <a:lnTo>
                    <a:pt x="2117674" y="10756"/>
                  </a:lnTo>
                  <a:lnTo>
                    <a:pt x="2114943" y="8407"/>
                  </a:lnTo>
                  <a:lnTo>
                    <a:pt x="2111006" y="4940"/>
                  </a:lnTo>
                  <a:lnTo>
                    <a:pt x="2111006" y="18288"/>
                  </a:lnTo>
                  <a:lnTo>
                    <a:pt x="2111006" y="27698"/>
                  </a:lnTo>
                  <a:lnTo>
                    <a:pt x="2107082" y="32461"/>
                  </a:lnTo>
                  <a:lnTo>
                    <a:pt x="2099221" y="35991"/>
                  </a:lnTo>
                  <a:lnTo>
                    <a:pt x="2091372" y="32461"/>
                  </a:lnTo>
                  <a:lnTo>
                    <a:pt x="2087435" y="27698"/>
                  </a:lnTo>
                  <a:lnTo>
                    <a:pt x="2087435" y="18288"/>
                  </a:lnTo>
                  <a:lnTo>
                    <a:pt x="2088451" y="15608"/>
                  </a:lnTo>
                  <a:lnTo>
                    <a:pt x="2090610" y="13665"/>
                  </a:lnTo>
                  <a:lnTo>
                    <a:pt x="2092629" y="11734"/>
                  </a:lnTo>
                  <a:lnTo>
                    <a:pt x="2095550" y="10756"/>
                  </a:lnTo>
                  <a:lnTo>
                    <a:pt x="2102904" y="10756"/>
                  </a:lnTo>
                  <a:lnTo>
                    <a:pt x="2105812" y="11734"/>
                  </a:lnTo>
                  <a:lnTo>
                    <a:pt x="2107971" y="13665"/>
                  </a:lnTo>
                  <a:lnTo>
                    <a:pt x="2109990" y="15608"/>
                  </a:lnTo>
                  <a:lnTo>
                    <a:pt x="2111006" y="18288"/>
                  </a:lnTo>
                  <a:lnTo>
                    <a:pt x="2111006" y="4940"/>
                  </a:lnTo>
                  <a:lnTo>
                    <a:pt x="2105812" y="3213"/>
                  </a:lnTo>
                  <a:lnTo>
                    <a:pt x="2092756" y="3213"/>
                  </a:lnTo>
                  <a:lnTo>
                    <a:pt x="2087435" y="4940"/>
                  </a:lnTo>
                  <a:lnTo>
                    <a:pt x="2083511" y="8407"/>
                  </a:lnTo>
                  <a:lnTo>
                    <a:pt x="2079459" y="11887"/>
                  </a:lnTo>
                  <a:lnTo>
                    <a:pt x="2077427" y="16306"/>
                  </a:lnTo>
                  <a:lnTo>
                    <a:pt x="2077427" y="29032"/>
                  </a:lnTo>
                  <a:lnTo>
                    <a:pt x="2081733" y="35128"/>
                  </a:lnTo>
                  <a:lnTo>
                    <a:pt x="2090102" y="39979"/>
                  </a:lnTo>
                  <a:lnTo>
                    <a:pt x="2079701" y="44767"/>
                  </a:lnTo>
                  <a:lnTo>
                    <a:pt x="2074506" y="51244"/>
                  </a:lnTo>
                  <a:lnTo>
                    <a:pt x="2074506" y="65697"/>
                  </a:lnTo>
                  <a:lnTo>
                    <a:pt x="2076792" y="70777"/>
                  </a:lnTo>
                  <a:lnTo>
                    <a:pt x="2085911" y="78562"/>
                  </a:lnTo>
                  <a:lnTo>
                    <a:pt x="2091867" y="80518"/>
                  </a:lnTo>
                  <a:lnTo>
                    <a:pt x="2106574" y="80518"/>
                  </a:lnTo>
                  <a:lnTo>
                    <a:pt x="2112530" y="78562"/>
                  </a:lnTo>
                  <a:lnTo>
                    <a:pt x="2119084" y="72974"/>
                  </a:lnTo>
                  <a:lnTo>
                    <a:pt x="2121649" y="70777"/>
                  </a:lnTo>
                  <a:lnTo>
                    <a:pt x="2123935" y="65697"/>
                  </a:lnTo>
                  <a:lnTo>
                    <a:pt x="2123935" y="51244"/>
                  </a:lnTo>
                  <a:close/>
                </a:path>
                <a:path w="2184400" h="367664">
                  <a:moveTo>
                    <a:pt x="2184006" y="164719"/>
                  </a:moveTo>
                  <a:lnTo>
                    <a:pt x="2181720" y="158838"/>
                  </a:lnTo>
                  <a:lnTo>
                    <a:pt x="2178697" y="155994"/>
                  </a:lnTo>
                  <a:lnTo>
                    <a:pt x="2177034" y="154432"/>
                  </a:lnTo>
                  <a:lnTo>
                    <a:pt x="2174849" y="152323"/>
                  </a:lnTo>
                  <a:lnTo>
                    <a:pt x="2172474" y="150025"/>
                  </a:lnTo>
                  <a:lnTo>
                    <a:pt x="2167026" y="147840"/>
                  </a:lnTo>
                  <a:lnTo>
                    <a:pt x="2155240" y="147840"/>
                  </a:lnTo>
                  <a:lnTo>
                    <a:pt x="2150681" y="149326"/>
                  </a:lnTo>
                  <a:lnTo>
                    <a:pt x="2146871" y="152323"/>
                  </a:lnTo>
                  <a:lnTo>
                    <a:pt x="2148522" y="131559"/>
                  </a:lnTo>
                  <a:lnTo>
                    <a:pt x="2180450" y="131559"/>
                  </a:lnTo>
                  <a:lnTo>
                    <a:pt x="2180450" y="122694"/>
                  </a:lnTo>
                  <a:lnTo>
                    <a:pt x="2140280" y="122694"/>
                  </a:lnTo>
                  <a:lnTo>
                    <a:pt x="2137118" y="162153"/>
                  </a:lnTo>
                  <a:lnTo>
                    <a:pt x="2144725" y="162153"/>
                  </a:lnTo>
                  <a:lnTo>
                    <a:pt x="2148395" y="158051"/>
                  </a:lnTo>
                  <a:lnTo>
                    <a:pt x="2152954" y="155994"/>
                  </a:lnTo>
                  <a:lnTo>
                    <a:pt x="2162962" y="155994"/>
                  </a:lnTo>
                  <a:lnTo>
                    <a:pt x="2166772" y="157505"/>
                  </a:lnTo>
                  <a:lnTo>
                    <a:pt x="2172601" y="163563"/>
                  </a:lnTo>
                  <a:lnTo>
                    <a:pt x="2174125" y="167690"/>
                  </a:lnTo>
                  <a:lnTo>
                    <a:pt x="2174125" y="178092"/>
                  </a:lnTo>
                  <a:lnTo>
                    <a:pt x="2172601" y="182422"/>
                  </a:lnTo>
                  <a:lnTo>
                    <a:pt x="2169807" y="185928"/>
                  </a:lnTo>
                  <a:lnTo>
                    <a:pt x="2166899" y="189420"/>
                  </a:lnTo>
                  <a:lnTo>
                    <a:pt x="2163089" y="191185"/>
                  </a:lnTo>
                  <a:lnTo>
                    <a:pt x="2154859" y="191185"/>
                  </a:lnTo>
                  <a:lnTo>
                    <a:pt x="2151684" y="190080"/>
                  </a:lnTo>
                  <a:lnTo>
                    <a:pt x="2149157" y="187896"/>
                  </a:lnTo>
                  <a:lnTo>
                    <a:pt x="2146490" y="185699"/>
                  </a:lnTo>
                  <a:lnTo>
                    <a:pt x="2144966" y="182333"/>
                  </a:lnTo>
                  <a:lnTo>
                    <a:pt x="2144471" y="177812"/>
                  </a:lnTo>
                  <a:lnTo>
                    <a:pt x="2134451" y="177812"/>
                  </a:lnTo>
                  <a:lnTo>
                    <a:pt x="2135213" y="184746"/>
                  </a:lnTo>
                  <a:lnTo>
                    <a:pt x="2137753" y="189966"/>
                  </a:lnTo>
                  <a:lnTo>
                    <a:pt x="2142312" y="193471"/>
                  </a:lnTo>
                  <a:lnTo>
                    <a:pt x="2146744" y="196964"/>
                  </a:lnTo>
                  <a:lnTo>
                    <a:pt x="2152192" y="198729"/>
                  </a:lnTo>
                  <a:lnTo>
                    <a:pt x="2166264" y="198729"/>
                  </a:lnTo>
                  <a:lnTo>
                    <a:pt x="2172347" y="196189"/>
                  </a:lnTo>
                  <a:lnTo>
                    <a:pt x="2177008" y="191185"/>
                  </a:lnTo>
                  <a:lnTo>
                    <a:pt x="2181720" y="186105"/>
                  </a:lnTo>
                  <a:lnTo>
                    <a:pt x="2184006" y="179743"/>
                  </a:lnTo>
                  <a:lnTo>
                    <a:pt x="2184006" y="164719"/>
                  </a:lnTo>
                  <a:close/>
                </a:path>
              </a:pathLst>
            </a:custGeom>
            <a:solidFill>
              <a:srgbClr val="FF8B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1" name="object 11311"/>
            <p:cNvSpPr/>
            <p:nvPr/>
          </p:nvSpPr>
          <p:spPr>
            <a:xfrm>
              <a:off x="5004839" y="2924695"/>
              <a:ext cx="3916045" cy="1358265"/>
            </a:xfrm>
            <a:custGeom>
              <a:avLst/>
              <a:gdLst/>
              <a:ahLst/>
              <a:cxnLst/>
              <a:rect l="l" t="t" r="r" b="b"/>
              <a:pathLst>
                <a:path w="3916045" h="1358264">
                  <a:moveTo>
                    <a:pt x="3915916" y="0"/>
                  </a:moveTo>
                  <a:lnTo>
                    <a:pt x="0" y="0"/>
                  </a:lnTo>
                  <a:lnTo>
                    <a:pt x="0" y="1357677"/>
                  </a:lnTo>
                  <a:lnTo>
                    <a:pt x="3915916" y="1357677"/>
                  </a:lnTo>
                  <a:lnTo>
                    <a:pt x="3915916" y="1348183"/>
                  </a:lnTo>
                  <a:lnTo>
                    <a:pt x="19009" y="1348183"/>
                  </a:lnTo>
                  <a:lnTo>
                    <a:pt x="9504" y="1338688"/>
                  </a:lnTo>
                  <a:lnTo>
                    <a:pt x="19009" y="1338688"/>
                  </a:lnTo>
                  <a:lnTo>
                    <a:pt x="19009" y="18988"/>
                  </a:lnTo>
                  <a:lnTo>
                    <a:pt x="9504" y="18988"/>
                  </a:lnTo>
                  <a:lnTo>
                    <a:pt x="19009" y="9494"/>
                  </a:lnTo>
                  <a:lnTo>
                    <a:pt x="3915916" y="9494"/>
                  </a:lnTo>
                  <a:lnTo>
                    <a:pt x="3915916" y="0"/>
                  </a:lnTo>
                  <a:close/>
                </a:path>
                <a:path w="3916045" h="1358264">
                  <a:moveTo>
                    <a:pt x="19009" y="1338688"/>
                  </a:moveTo>
                  <a:lnTo>
                    <a:pt x="9504" y="1338688"/>
                  </a:lnTo>
                  <a:lnTo>
                    <a:pt x="19009" y="1348183"/>
                  </a:lnTo>
                  <a:lnTo>
                    <a:pt x="19009" y="1338688"/>
                  </a:lnTo>
                  <a:close/>
                </a:path>
                <a:path w="3916045" h="1358264">
                  <a:moveTo>
                    <a:pt x="3896907" y="1338689"/>
                  </a:moveTo>
                  <a:lnTo>
                    <a:pt x="19009" y="1338688"/>
                  </a:lnTo>
                  <a:lnTo>
                    <a:pt x="19009" y="1348183"/>
                  </a:lnTo>
                  <a:lnTo>
                    <a:pt x="3896907" y="1348183"/>
                  </a:lnTo>
                  <a:lnTo>
                    <a:pt x="3896907" y="1338689"/>
                  </a:lnTo>
                  <a:close/>
                </a:path>
                <a:path w="3916045" h="1358264">
                  <a:moveTo>
                    <a:pt x="3896907" y="9494"/>
                  </a:moveTo>
                  <a:lnTo>
                    <a:pt x="3896907" y="1348183"/>
                  </a:lnTo>
                  <a:lnTo>
                    <a:pt x="3906412" y="1338689"/>
                  </a:lnTo>
                  <a:lnTo>
                    <a:pt x="3915916" y="1338689"/>
                  </a:lnTo>
                  <a:lnTo>
                    <a:pt x="3915916" y="18988"/>
                  </a:lnTo>
                  <a:lnTo>
                    <a:pt x="3906411" y="18988"/>
                  </a:lnTo>
                  <a:lnTo>
                    <a:pt x="3896907" y="9494"/>
                  </a:lnTo>
                  <a:close/>
                </a:path>
                <a:path w="3916045" h="1358264">
                  <a:moveTo>
                    <a:pt x="3915916" y="1338689"/>
                  </a:moveTo>
                  <a:lnTo>
                    <a:pt x="3906412" y="1338689"/>
                  </a:lnTo>
                  <a:lnTo>
                    <a:pt x="3896907" y="1348183"/>
                  </a:lnTo>
                  <a:lnTo>
                    <a:pt x="3915916" y="1348183"/>
                  </a:lnTo>
                  <a:lnTo>
                    <a:pt x="3915916" y="1338689"/>
                  </a:lnTo>
                  <a:close/>
                </a:path>
                <a:path w="3916045" h="1358264">
                  <a:moveTo>
                    <a:pt x="19009" y="9494"/>
                  </a:moveTo>
                  <a:lnTo>
                    <a:pt x="9504" y="18988"/>
                  </a:lnTo>
                  <a:lnTo>
                    <a:pt x="19009" y="18988"/>
                  </a:lnTo>
                  <a:lnTo>
                    <a:pt x="19009" y="9494"/>
                  </a:lnTo>
                  <a:close/>
                </a:path>
                <a:path w="3916045" h="1358264">
                  <a:moveTo>
                    <a:pt x="3896907" y="9494"/>
                  </a:moveTo>
                  <a:lnTo>
                    <a:pt x="19009" y="9494"/>
                  </a:lnTo>
                  <a:lnTo>
                    <a:pt x="19009" y="18988"/>
                  </a:lnTo>
                  <a:lnTo>
                    <a:pt x="3896907" y="18988"/>
                  </a:lnTo>
                  <a:lnTo>
                    <a:pt x="3896907" y="9494"/>
                  </a:lnTo>
                  <a:close/>
                </a:path>
                <a:path w="3916045" h="1358264">
                  <a:moveTo>
                    <a:pt x="3915916" y="9494"/>
                  </a:moveTo>
                  <a:lnTo>
                    <a:pt x="3896907" y="9494"/>
                  </a:lnTo>
                  <a:lnTo>
                    <a:pt x="3906411" y="18988"/>
                  </a:lnTo>
                  <a:lnTo>
                    <a:pt x="3915916" y="18988"/>
                  </a:lnTo>
                  <a:lnTo>
                    <a:pt x="3915916" y="9494"/>
                  </a:lnTo>
                  <a:close/>
                </a:path>
              </a:pathLst>
            </a:custGeom>
            <a:solidFill>
              <a:srgbClr val="306A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312" name="object 11312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7580609" y="3294966"/>
              <a:ext cx="674840" cy="854487"/>
            </a:xfrm>
            <a:prstGeom prst="rect">
              <a:avLst/>
            </a:prstGeom>
          </p:spPr>
        </p:pic>
        <p:sp>
          <p:nvSpPr>
            <p:cNvPr id="11313" name="object 11313"/>
            <p:cNvSpPr/>
            <p:nvPr/>
          </p:nvSpPr>
          <p:spPr>
            <a:xfrm>
              <a:off x="5023849" y="4291867"/>
              <a:ext cx="3868420" cy="0"/>
            </a:xfrm>
            <a:custGeom>
              <a:avLst/>
              <a:gdLst/>
              <a:ahLst/>
              <a:cxnLst/>
              <a:rect l="l" t="t" r="r" b="b"/>
              <a:pathLst>
                <a:path w="3868420">
                  <a:moveTo>
                    <a:pt x="0" y="0"/>
                  </a:moveTo>
                  <a:lnTo>
                    <a:pt x="3868393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4" name="object 11314"/>
            <p:cNvSpPr/>
            <p:nvPr/>
          </p:nvSpPr>
          <p:spPr>
            <a:xfrm>
              <a:off x="5375521" y="4291867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315" name="object 11315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5288940" y="4350086"/>
              <a:ext cx="169993" cy="77308"/>
            </a:xfrm>
            <a:prstGeom prst="rect">
              <a:avLst/>
            </a:prstGeom>
          </p:spPr>
        </p:pic>
        <p:sp>
          <p:nvSpPr>
            <p:cNvPr id="11316" name="object 11316"/>
            <p:cNvSpPr/>
            <p:nvPr/>
          </p:nvSpPr>
          <p:spPr>
            <a:xfrm>
              <a:off x="5907781" y="4291867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317" name="object 11317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5819578" y="4350086"/>
              <a:ext cx="171590" cy="77308"/>
            </a:xfrm>
            <a:prstGeom prst="rect">
              <a:avLst/>
            </a:prstGeom>
          </p:spPr>
        </p:pic>
        <p:sp>
          <p:nvSpPr>
            <p:cNvPr id="11318" name="object 11318"/>
            <p:cNvSpPr/>
            <p:nvPr/>
          </p:nvSpPr>
          <p:spPr>
            <a:xfrm>
              <a:off x="6430537" y="4291867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319" name="object 11319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6345484" y="4350086"/>
              <a:ext cx="168441" cy="77308"/>
            </a:xfrm>
            <a:prstGeom prst="rect">
              <a:avLst/>
            </a:prstGeom>
          </p:spPr>
        </p:pic>
        <p:sp>
          <p:nvSpPr>
            <p:cNvPr id="11320" name="object 11320"/>
            <p:cNvSpPr/>
            <p:nvPr/>
          </p:nvSpPr>
          <p:spPr>
            <a:xfrm>
              <a:off x="6962798" y="4291867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321" name="object 11321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6877383" y="4350086"/>
              <a:ext cx="168802" cy="77308"/>
            </a:xfrm>
            <a:prstGeom prst="rect">
              <a:avLst/>
            </a:prstGeom>
          </p:spPr>
        </p:pic>
        <p:sp>
          <p:nvSpPr>
            <p:cNvPr id="11322" name="object 11322"/>
            <p:cNvSpPr/>
            <p:nvPr/>
          </p:nvSpPr>
          <p:spPr>
            <a:xfrm>
              <a:off x="7485553" y="4291867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323" name="object 11323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7377327" y="4350086"/>
              <a:ext cx="221521" cy="77308"/>
            </a:xfrm>
            <a:prstGeom prst="rect">
              <a:avLst/>
            </a:prstGeom>
          </p:spPr>
        </p:pic>
        <p:sp>
          <p:nvSpPr>
            <p:cNvPr id="11324" name="object 11324"/>
            <p:cNvSpPr/>
            <p:nvPr/>
          </p:nvSpPr>
          <p:spPr>
            <a:xfrm>
              <a:off x="8008310" y="4291867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325" name="object 11325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7900083" y="4350086"/>
              <a:ext cx="221521" cy="77308"/>
            </a:xfrm>
            <a:prstGeom prst="rect">
              <a:avLst/>
            </a:prstGeom>
          </p:spPr>
        </p:pic>
        <p:sp>
          <p:nvSpPr>
            <p:cNvPr id="11326" name="object 11326"/>
            <p:cNvSpPr/>
            <p:nvPr/>
          </p:nvSpPr>
          <p:spPr>
            <a:xfrm>
              <a:off x="8540570" y="4291867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327" name="object 11327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8432343" y="4350086"/>
              <a:ext cx="221521" cy="77308"/>
            </a:xfrm>
            <a:prstGeom prst="rect">
              <a:avLst/>
            </a:prstGeom>
          </p:spPr>
        </p:pic>
      </p:grpSp>
      <p:grpSp>
        <p:nvGrpSpPr>
          <p:cNvPr id="11328" name="object 11328"/>
          <p:cNvGrpSpPr/>
          <p:nvPr/>
        </p:nvGrpSpPr>
        <p:grpSpPr>
          <a:xfrm>
            <a:off x="417833" y="1632465"/>
            <a:ext cx="250190" cy="99060"/>
            <a:chOff x="417833" y="1632465"/>
            <a:chExt cx="250190" cy="99060"/>
          </a:xfrm>
        </p:grpSpPr>
        <p:sp>
          <p:nvSpPr>
            <p:cNvPr id="11329" name="object 11329"/>
            <p:cNvSpPr/>
            <p:nvPr/>
          </p:nvSpPr>
          <p:spPr>
            <a:xfrm>
              <a:off x="626314" y="1632465"/>
              <a:ext cx="41910" cy="63500"/>
            </a:xfrm>
            <a:custGeom>
              <a:avLst/>
              <a:gdLst/>
              <a:ahLst/>
              <a:cxnLst/>
              <a:rect l="l" t="t" r="r" b="b"/>
              <a:pathLst>
                <a:path w="41909" h="63500">
                  <a:moveTo>
                    <a:pt x="38335" y="0"/>
                  </a:moveTo>
                  <a:lnTo>
                    <a:pt x="4891" y="0"/>
                  </a:lnTo>
                  <a:lnTo>
                    <a:pt x="2255" y="32786"/>
                  </a:lnTo>
                  <a:lnTo>
                    <a:pt x="8554" y="32786"/>
                  </a:lnTo>
                  <a:lnTo>
                    <a:pt x="11646" y="29368"/>
                  </a:lnTo>
                  <a:lnTo>
                    <a:pt x="15422" y="27723"/>
                  </a:lnTo>
                  <a:lnTo>
                    <a:pt x="23761" y="27723"/>
                  </a:lnTo>
                  <a:lnTo>
                    <a:pt x="26917" y="28989"/>
                  </a:lnTo>
                  <a:lnTo>
                    <a:pt x="31796" y="34052"/>
                  </a:lnTo>
                  <a:lnTo>
                    <a:pt x="33012" y="37470"/>
                  </a:lnTo>
                  <a:lnTo>
                    <a:pt x="33012" y="46078"/>
                  </a:lnTo>
                  <a:lnTo>
                    <a:pt x="31821" y="49749"/>
                  </a:lnTo>
                  <a:lnTo>
                    <a:pt x="27031" y="55572"/>
                  </a:lnTo>
                  <a:lnTo>
                    <a:pt x="23901" y="56965"/>
                  </a:lnTo>
                  <a:lnTo>
                    <a:pt x="17006" y="56965"/>
                  </a:lnTo>
                  <a:lnTo>
                    <a:pt x="14409" y="56079"/>
                  </a:lnTo>
                  <a:lnTo>
                    <a:pt x="10062" y="52408"/>
                  </a:lnTo>
                  <a:lnTo>
                    <a:pt x="8756" y="49623"/>
                  </a:lnTo>
                  <a:lnTo>
                    <a:pt x="8300" y="45952"/>
                  </a:lnTo>
                  <a:lnTo>
                    <a:pt x="0" y="45952"/>
                  </a:lnTo>
                  <a:lnTo>
                    <a:pt x="26473" y="63294"/>
                  </a:lnTo>
                  <a:lnTo>
                    <a:pt x="31631" y="61269"/>
                  </a:lnTo>
                  <a:lnTo>
                    <a:pt x="39374" y="52788"/>
                  </a:lnTo>
                  <a:lnTo>
                    <a:pt x="41313" y="47471"/>
                  </a:lnTo>
                  <a:lnTo>
                    <a:pt x="41313" y="34938"/>
                  </a:lnTo>
                  <a:lnTo>
                    <a:pt x="39387" y="30128"/>
                  </a:lnTo>
                  <a:lnTo>
                    <a:pt x="31669" y="22786"/>
                  </a:lnTo>
                  <a:lnTo>
                    <a:pt x="27145" y="20887"/>
                  </a:lnTo>
                  <a:lnTo>
                    <a:pt x="17336" y="20887"/>
                  </a:lnTo>
                  <a:lnTo>
                    <a:pt x="13471" y="22153"/>
                  </a:lnTo>
                  <a:lnTo>
                    <a:pt x="10379" y="24685"/>
                  </a:lnTo>
                  <a:lnTo>
                    <a:pt x="11747" y="7342"/>
                  </a:lnTo>
                  <a:lnTo>
                    <a:pt x="38335" y="7342"/>
                  </a:lnTo>
                  <a:lnTo>
                    <a:pt x="3833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330" name="object 11330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417833" y="1653732"/>
              <a:ext cx="166483" cy="77346"/>
            </a:xfrm>
            <a:prstGeom prst="rect">
              <a:avLst/>
            </a:prstGeom>
          </p:spPr>
        </p:pic>
      </p:grpSp>
      <p:grpSp>
        <p:nvGrpSpPr>
          <p:cNvPr id="11331" name="object 11331"/>
          <p:cNvGrpSpPr/>
          <p:nvPr/>
        </p:nvGrpSpPr>
        <p:grpSpPr>
          <a:xfrm>
            <a:off x="417833" y="2998497"/>
            <a:ext cx="250190" cy="100330"/>
            <a:chOff x="417833" y="2998497"/>
            <a:chExt cx="250190" cy="100330"/>
          </a:xfrm>
        </p:grpSpPr>
        <p:sp>
          <p:nvSpPr>
            <p:cNvPr id="11332" name="object 11332"/>
            <p:cNvSpPr/>
            <p:nvPr/>
          </p:nvSpPr>
          <p:spPr>
            <a:xfrm>
              <a:off x="626568" y="2998497"/>
              <a:ext cx="41275" cy="64769"/>
            </a:xfrm>
            <a:custGeom>
              <a:avLst/>
              <a:gdLst/>
              <a:ahLst/>
              <a:cxnLst/>
              <a:rect l="l" t="t" r="r" b="b"/>
              <a:pathLst>
                <a:path w="41275" h="64769">
                  <a:moveTo>
                    <a:pt x="26727" y="0"/>
                  </a:moveTo>
                  <a:lnTo>
                    <a:pt x="0" y="34305"/>
                  </a:lnTo>
                  <a:lnTo>
                    <a:pt x="0" y="43926"/>
                  </a:lnTo>
                  <a:lnTo>
                    <a:pt x="1875" y="51522"/>
                  </a:lnTo>
                  <a:lnTo>
                    <a:pt x="9365" y="61902"/>
                  </a:lnTo>
                  <a:lnTo>
                    <a:pt x="14611" y="64434"/>
                  </a:lnTo>
                  <a:lnTo>
                    <a:pt x="27259" y="64434"/>
                  </a:lnTo>
                  <a:lnTo>
                    <a:pt x="31986" y="62408"/>
                  </a:lnTo>
                  <a:lnTo>
                    <a:pt x="35547" y="58231"/>
                  </a:lnTo>
                  <a:lnTo>
                    <a:pt x="17247" y="58231"/>
                  </a:lnTo>
                  <a:lnTo>
                    <a:pt x="14104" y="56205"/>
                  </a:lnTo>
                  <a:lnTo>
                    <a:pt x="9390" y="48610"/>
                  </a:lnTo>
                  <a:lnTo>
                    <a:pt x="8161" y="43167"/>
                  </a:lnTo>
                  <a:lnTo>
                    <a:pt x="8047" y="35951"/>
                  </a:lnTo>
                  <a:lnTo>
                    <a:pt x="12241" y="31520"/>
                  </a:lnTo>
                  <a:lnTo>
                    <a:pt x="15583" y="29748"/>
                  </a:lnTo>
                  <a:lnTo>
                    <a:pt x="8135" y="29748"/>
                  </a:lnTo>
                  <a:lnTo>
                    <a:pt x="8554" y="22279"/>
                  </a:lnTo>
                  <a:lnTo>
                    <a:pt x="9948" y="16456"/>
                  </a:lnTo>
                  <a:lnTo>
                    <a:pt x="14687" y="8354"/>
                  </a:lnTo>
                  <a:lnTo>
                    <a:pt x="17792" y="6329"/>
                  </a:lnTo>
                  <a:lnTo>
                    <a:pt x="36836" y="6329"/>
                  </a:lnTo>
                  <a:lnTo>
                    <a:pt x="33912" y="3924"/>
                  </a:lnTo>
                  <a:lnTo>
                    <a:pt x="30681" y="1392"/>
                  </a:lnTo>
                  <a:lnTo>
                    <a:pt x="26727" y="0"/>
                  </a:lnTo>
                  <a:close/>
                </a:path>
                <a:path w="41275" h="64769">
                  <a:moveTo>
                    <a:pt x="21189" y="58104"/>
                  </a:moveTo>
                  <a:lnTo>
                    <a:pt x="17247" y="58231"/>
                  </a:lnTo>
                  <a:lnTo>
                    <a:pt x="24648" y="58231"/>
                  </a:lnTo>
                  <a:lnTo>
                    <a:pt x="21189" y="58104"/>
                  </a:lnTo>
                  <a:close/>
                </a:path>
                <a:path w="41275" h="64769">
                  <a:moveTo>
                    <a:pt x="35987" y="29242"/>
                  </a:moveTo>
                  <a:lnTo>
                    <a:pt x="24483" y="29242"/>
                  </a:lnTo>
                  <a:lnTo>
                    <a:pt x="27310" y="30634"/>
                  </a:lnTo>
                  <a:lnTo>
                    <a:pt x="31530" y="35951"/>
                  </a:lnTo>
                  <a:lnTo>
                    <a:pt x="32594" y="39496"/>
                  </a:lnTo>
                  <a:lnTo>
                    <a:pt x="32594" y="47724"/>
                  </a:lnTo>
                  <a:lnTo>
                    <a:pt x="31555" y="51268"/>
                  </a:lnTo>
                  <a:lnTo>
                    <a:pt x="27411" y="56838"/>
                  </a:lnTo>
                  <a:lnTo>
                    <a:pt x="24648" y="58231"/>
                  </a:lnTo>
                  <a:lnTo>
                    <a:pt x="35547" y="58231"/>
                  </a:lnTo>
                  <a:lnTo>
                    <a:pt x="39108" y="54053"/>
                  </a:lnTo>
                  <a:lnTo>
                    <a:pt x="40882" y="48990"/>
                  </a:lnTo>
                  <a:lnTo>
                    <a:pt x="40882" y="37344"/>
                  </a:lnTo>
                  <a:lnTo>
                    <a:pt x="39095" y="32533"/>
                  </a:lnTo>
                  <a:lnTo>
                    <a:pt x="35987" y="29242"/>
                  </a:lnTo>
                  <a:close/>
                </a:path>
                <a:path w="41275" h="64769">
                  <a:moveTo>
                    <a:pt x="27512" y="23039"/>
                  </a:moveTo>
                  <a:lnTo>
                    <a:pt x="16968" y="23039"/>
                  </a:lnTo>
                  <a:lnTo>
                    <a:pt x="12241" y="25317"/>
                  </a:lnTo>
                  <a:lnTo>
                    <a:pt x="8135" y="29748"/>
                  </a:lnTo>
                  <a:lnTo>
                    <a:pt x="15583" y="29748"/>
                  </a:lnTo>
                  <a:lnTo>
                    <a:pt x="16538" y="29242"/>
                  </a:lnTo>
                  <a:lnTo>
                    <a:pt x="35987" y="29242"/>
                  </a:lnTo>
                  <a:lnTo>
                    <a:pt x="31922" y="24938"/>
                  </a:lnTo>
                  <a:lnTo>
                    <a:pt x="27512" y="23039"/>
                  </a:lnTo>
                  <a:close/>
                </a:path>
                <a:path w="41275" h="64769">
                  <a:moveTo>
                    <a:pt x="36836" y="6329"/>
                  </a:moveTo>
                  <a:lnTo>
                    <a:pt x="27538" y="6329"/>
                  </a:lnTo>
                  <a:lnTo>
                    <a:pt x="30858" y="9367"/>
                  </a:lnTo>
                  <a:lnTo>
                    <a:pt x="31568" y="15570"/>
                  </a:lnTo>
                  <a:lnTo>
                    <a:pt x="39830" y="15570"/>
                  </a:lnTo>
                  <a:lnTo>
                    <a:pt x="39121" y="10380"/>
                  </a:lnTo>
                  <a:lnTo>
                    <a:pt x="37144" y="6582"/>
                  </a:lnTo>
                  <a:lnTo>
                    <a:pt x="36836" y="632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333" name="object 11333"/>
            <p:cNvPicPr/>
            <p:nvPr/>
          </p:nvPicPr>
          <p:blipFill>
            <a:blip r:embed="rId26" cstate="print"/>
            <a:stretch>
              <a:fillRect/>
            </a:stretch>
          </p:blipFill>
          <p:spPr>
            <a:xfrm>
              <a:off x="417833" y="3020904"/>
              <a:ext cx="166483" cy="77346"/>
            </a:xfrm>
            <a:prstGeom prst="rect">
              <a:avLst/>
            </a:prstGeom>
          </p:spPr>
        </p:pic>
      </p:grpSp>
      <p:pic>
        <p:nvPicPr>
          <p:cNvPr id="11334" name="object 11334"/>
          <p:cNvPicPr/>
          <p:nvPr/>
        </p:nvPicPr>
        <p:blipFill>
          <a:blip r:embed="rId27" cstate="print"/>
          <a:stretch>
            <a:fillRect/>
          </a:stretch>
        </p:blipFill>
        <p:spPr>
          <a:xfrm>
            <a:off x="1906705" y="4483008"/>
            <a:ext cx="1569281" cy="97955"/>
          </a:xfrm>
          <a:prstGeom prst="rect">
            <a:avLst/>
          </a:prstGeom>
        </p:spPr>
      </p:pic>
      <p:pic>
        <p:nvPicPr>
          <p:cNvPr id="11335" name="object 11335"/>
          <p:cNvPicPr/>
          <p:nvPr/>
        </p:nvPicPr>
        <p:blipFill>
          <a:blip r:embed="rId28" cstate="print"/>
          <a:stretch>
            <a:fillRect/>
          </a:stretch>
        </p:blipFill>
        <p:spPr>
          <a:xfrm>
            <a:off x="6176953" y="4483008"/>
            <a:ext cx="1569281" cy="97955"/>
          </a:xfrm>
          <a:prstGeom prst="rect">
            <a:avLst/>
          </a:prstGeom>
        </p:spPr>
      </p:pic>
      <p:sp>
        <p:nvSpPr>
          <p:cNvPr id="11336" name="object 11336"/>
          <p:cNvSpPr txBox="1"/>
          <p:nvPr/>
        </p:nvSpPr>
        <p:spPr>
          <a:xfrm>
            <a:off x="144956" y="1476806"/>
            <a:ext cx="12763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latin typeface="Arial MT"/>
                <a:cs typeface="Arial MT"/>
              </a:rPr>
              <a:t>A</a:t>
            </a:r>
            <a:endParaRPr sz="1200">
              <a:latin typeface="Arial MT"/>
              <a:cs typeface="Arial MT"/>
            </a:endParaRPr>
          </a:p>
        </p:txBody>
      </p:sp>
      <p:sp>
        <p:nvSpPr>
          <p:cNvPr id="11337" name="object 11337"/>
          <p:cNvSpPr txBox="1"/>
          <p:nvPr/>
        </p:nvSpPr>
        <p:spPr>
          <a:xfrm>
            <a:off x="173621" y="3053372"/>
            <a:ext cx="12763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latin typeface="Arial MT"/>
                <a:cs typeface="Arial MT"/>
              </a:rPr>
              <a:t>B</a:t>
            </a:r>
            <a:endParaRPr sz="12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97891" y="366776"/>
            <a:ext cx="8312709" cy="28982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dirty="0">
                <a:latin typeface="Malgun Gothic"/>
                <a:cs typeface="Malgun Gothic"/>
              </a:rPr>
              <a:t>2.</a:t>
            </a:r>
            <a:r>
              <a:rPr sz="1800" b="1" spc="-10" dirty="0">
                <a:latin typeface="Malgun Gothic"/>
                <a:cs typeface="Malgun Gothic"/>
              </a:rPr>
              <a:t> </a:t>
            </a:r>
            <a:r>
              <a:rPr sz="1800" b="1" spc="5" dirty="0">
                <a:latin typeface="Malgun Gothic"/>
                <a:cs typeface="Malgun Gothic"/>
              </a:rPr>
              <a:t>Library</a:t>
            </a:r>
            <a:r>
              <a:rPr sz="1800" b="1" spc="15" dirty="0">
                <a:latin typeface="Malgun Gothic"/>
                <a:cs typeface="Malgun Gothic"/>
              </a:rPr>
              <a:t> </a:t>
            </a:r>
            <a:r>
              <a:rPr sz="1800" b="1" spc="-10" dirty="0">
                <a:latin typeface="Malgun Gothic"/>
                <a:cs typeface="Malgun Gothic"/>
              </a:rPr>
              <a:t>searching</a:t>
            </a:r>
            <a:r>
              <a:rPr sz="1800" b="1" spc="35" dirty="0">
                <a:latin typeface="Malgun Gothic"/>
                <a:cs typeface="Malgun Gothic"/>
              </a:rPr>
              <a:t> </a:t>
            </a:r>
            <a:r>
              <a:rPr lang="en-US" b="1" spc="40" dirty="0">
                <a:latin typeface="Malgun Gothic"/>
                <a:cs typeface="Malgun Gothic"/>
              </a:rPr>
              <a:t>A) Standards</a:t>
            </a:r>
            <a:r>
              <a:rPr lang="en-US" sz="1800" b="1" dirty="0">
                <a:latin typeface="Malgun Gothic"/>
                <a:cs typeface="Malgun Gothic"/>
              </a:rPr>
              <a:t>(</a:t>
            </a:r>
            <a:r>
              <a:rPr lang="en-US" sz="1800" b="1" spc="10" dirty="0">
                <a:latin typeface="Malgun Gothic"/>
                <a:cs typeface="Malgun Gothic"/>
              </a:rPr>
              <a:t> </a:t>
            </a:r>
            <a:r>
              <a:rPr lang="en-US" sz="1800" b="1" spc="-5" dirty="0">
                <a:latin typeface="Malgun Gothic"/>
                <a:cs typeface="Malgun Gothic"/>
              </a:rPr>
              <a:t>High</a:t>
            </a:r>
            <a:r>
              <a:rPr lang="en-US" sz="1800" b="1" spc="5" dirty="0">
                <a:latin typeface="Malgun Gothic"/>
                <a:cs typeface="Malgun Gothic"/>
              </a:rPr>
              <a:t> </a:t>
            </a:r>
            <a:r>
              <a:rPr lang="en-US" sz="1800" b="1" spc="-5" dirty="0">
                <a:latin typeface="Malgun Gothic"/>
                <a:cs typeface="Malgun Gothic"/>
              </a:rPr>
              <a:t>Score</a:t>
            </a:r>
            <a:r>
              <a:rPr lang="en-US" sz="1800" b="1" dirty="0">
                <a:latin typeface="Malgun Gothic"/>
                <a:cs typeface="Malgun Gothic"/>
              </a:rPr>
              <a:t> )</a:t>
            </a:r>
            <a:r>
              <a:rPr lang="en-US" dirty="0">
                <a:latin typeface="Malgun Gothic"/>
                <a:cs typeface="Malgun Gothic"/>
              </a:rPr>
              <a:t> </a:t>
            </a:r>
            <a:r>
              <a:rPr lang="en-US" sz="1800" b="1" dirty="0">
                <a:latin typeface="Malgun Gothic"/>
                <a:cs typeface="Malgun Gothic"/>
              </a:rPr>
              <a:t>–</a:t>
            </a:r>
            <a:r>
              <a:rPr lang="en-US" sz="1800" b="1" spc="-15" dirty="0">
                <a:latin typeface="Malgun Gothic"/>
                <a:cs typeface="Malgun Gothic"/>
              </a:rPr>
              <a:t> </a:t>
            </a:r>
            <a:r>
              <a:rPr lang="en-US" sz="1800" b="1" dirty="0">
                <a:latin typeface="Malgun Gothic"/>
                <a:cs typeface="Malgun Gothic"/>
              </a:rPr>
              <a:t>B) ALE</a:t>
            </a:r>
            <a:r>
              <a:rPr lang="en-US" sz="1800" b="1" spc="-5" dirty="0">
                <a:latin typeface="Malgun Gothic"/>
                <a:cs typeface="Malgun Gothic"/>
              </a:rPr>
              <a:t> </a:t>
            </a:r>
            <a:r>
              <a:rPr lang="en-US" sz="1800" b="1" dirty="0">
                <a:latin typeface="Malgun Gothic"/>
                <a:cs typeface="Malgun Gothic"/>
              </a:rPr>
              <a:t>EtOH</a:t>
            </a:r>
            <a:r>
              <a:rPr lang="en-US" sz="1800" b="1" spc="-5" dirty="0">
                <a:latin typeface="Malgun Gothic"/>
                <a:cs typeface="Malgun Gothic"/>
              </a:rPr>
              <a:t> </a:t>
            </a:r>
            <a:r>
              <a:rPr lang="en-US" sz="1800" b="1" spc="-15" dirty="0">
                <a:latin typeface="Malgun Gothic"/>
                <a:cs typeface="Malgun Gothic"/>
              </a:rPr>
              <a:t>[Positive]</a:t>
            </a:r>
            <a:endParaRPr sz="1800" dirty="0">
              <a:latin typeface="Malgun Gothic"/>
              <a:cs typeface="Malgun Gothic"/>
            </a:endParaRP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603250" y="5238750"/>
          <a:ext cx="7779383" cy="103936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6644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0717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8937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75819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75819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297688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85"/>
                        </a:spcBef>
                      </a:pPr>
                      <a:r>
                        <a:rPr sz="1100" spc="-5" dirty="0">
                          <a:latin typeface="Malgun Gothic"/>
                          <a:cs typeface="Malgun Gothic"/>
                        </a:rPr>
                        <a:t>Score</a:t>
                      </a:r>
                      <a:endParaRPr sz="1100">
                        <a:latin typeface="Malgun Gothic"/>
                        <a:cs typeface="Malgun Gothic"/>
                      </a:endParaRPr>
                    </a:p>
                  </a:txBody>
                  <a:tcPr marL="0" marR="0" marT="7429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85"/>
                        </a:spcBef>
                      </a:pPr>
                      <a:r>
                        <a:rPr sz="1100" dirty="0">
                          <a:latin typeface="Malgun Gothic"/>
                          <a:cs typeface="Malgun Gothic"/>
                        </a:rPr>
                        <a:t>Name</a:t>
                      </a:r>
                      <a:endParaRPr sz="1100">
                        <a:latin typeface="Malgun Gothic"/>
                        <a:cs typeface="Malgun Gothic"/>
                      </a:endParaRPr>
                    </a:p>
                  </a:txBody>
                  <a:tcPr marL="0" marR="0" marT="7429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85"/>
                        </a:spcBef>
                      </a:pPr>
                      <a:r>
                        <a:rPr sz="1100" dirty="0">
                          <a:latin typeface="Malgun Gothic"/>
                          <a:cs typeface="Malgun Gothic"/>
                        </a:rPr>
                        <a:t>Formula</a:t>
                      </a:r>
                      <a:endParaRPr sz="1100">
                        <a:latin typeface="Malgun Gothic"/>
                        <a:cs typeface="Malgun Gothic"/>
                      </a:endParaRPr>
                    </a:p>
                  </a:txBody>
                  <a:tcPr marL="0" marR="0" marT="7429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L="2540" algn="ctr">
                        <a:lnSpc>
                          <a:spcPct val="100000"/>
                        </a:lnSpc>
                        <a:spcBef>
                          <a:spcPts val="585"/>
                        </a:spcBef>
                      </a:pPr>
                      <a:r>
                        <a:rPr sz="1100" dirty="0">
                          <a:latin typeface="Malgun Gothic"/>
                          <a:cs typeface="Malgun Gothic"/>
                        </a:rPr>
                        <a:t>m/z</a:t>
                      </a:r>
                      <a:endParaRPr sz="1100">
                        <a:latin typeface="Malgun Gothic"/>
                        <a:cs typeface="Malgun Gothic"/>
                      </a:endParaRPr>
                    </a:p>
                  </a:txBody>
                  <a:tcPr marL="0" marR="0" marT="7429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585"/>
                        </a:spcBef>
                      </a:pPr>
                      <a:r>
                        <a:rPr sz="1100" spc="-5" dirty="0">
                          <a:latin typeface="Malgun Gothic"/>
                          <a:cs typeface="Malgun Gothic"/>
                        </a:rPr>
                        <a:t>Height</a:t>
                      </a:r>
                      <a:endParaRPr sz="1100">
                        <a:latin typeface="Malgun Gothic"/>
                        <a:cs typeface="Malgun Gothic"/>
                      </a:endParaRPr>
                    </a:p>
                  </a:txBody>
                  <a:tcPr marL="0" marR="0" marT="7429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44754">
                <a:tc>
                  <a:txBody>
                    <a:bodyPr/>
                    <a:lstStyle/>
                    <a:p>
                      <a:pPr marR="1270" algn="ctr">
                        <a:lnSpc>
                          <a:spcPct val="100000"/>
                        </a:lnSpc>
                        <a:spcBef>
                          <a:spcPts val="675"/>
                        </a:spcBef>
                      </a:pPr>
                      <a:r>
                        <a:rPr sz="1100" spc="-5" dirty="0">
                          <a:latin typeface="Calibri"/>
                          <a:cs typeface="Calibri"/>
                        </a:rPr>
                        <a:t>99.9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8572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L="1586865" marR="16510" indent="-1570355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Calibri"/>
                          <a:cs typeface="Calibri"/>
                        </a:rPr>
                        <a:t>6alpha-Methyl-2alpha,6beta-dihydroxymethylbicyclo[3.1.1]heptane-2al </a:t>
                      </a:r>
                      <a:r>
                        <a:rPr sz="1100" spc="-2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100" spc="-5" dirty="0">
                          <a:latin typeface="Calibri"/>
                          <a:cs typeface="Calibri"/>
                        </a:rPr>
                        <a:t>pha-O-glucoside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675"/>
                        </a:spcBef>
                      </a:pPr>
                      <a:r>
                        <a:rPr sz="1100" dirty="0">
                          <a:latin typeface="Calibri"/>
                          <a:cs typeface="Calibri"/>
                        </a:rPr>
                        <a:t>C16</a:t>
                      </a:r>
                      <a:r>
                        <a:rPr sz="1100" spc="-2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100" spc="-5" dirty="0">
                          <a:latin typeface="Calibri"/>
                          <a:cs typeface="Calibri"/>
                        </a:rPr>
                        <a:t>H28</a:t>
                      </a:r>
                      <a:r>
                        <a:rPr sz="1100" spc="-3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100" spc="-5" dirty="0">
                          <a:latin typeface="Calibri"/>
                          <a:cs typeface="Calibri"/>
                        </a:rPr>
                        <a:t>O7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8572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675"/>
                        </a:spcBef>
                      </a:pPr>
                      <a:r>
                        <a:rPr sz="1100" dirty="0">
                          <a:latin typeface="Calibri"/>
                          <a:cs typeface="Calibri"/>
                        </a:rPr>
                        <a:t>350.2174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8572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675"/>
                        </a:spcBef>
                      </a:pPr>
                      <a:r>
                        <a:rPr sz="1100" dirty="0">
                          <a:latin typeface="Calibri"/>
                          <a:cs typeface="Calibri"/>
                        </a:rPr>
                        <a:t>391457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8572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96925">
                <a:tc>
                  <a:txBody>
                    <a:bodyPr/>
                    <a:lstStyle/>
                    <a:p>
                      <a:pPr marR="3810" algn="ctr">
                        <a:lnSpc>
                          <a:spcPct val="100000"/>
                        </a:lnSpc>
                        <a:spcBef>
                          <a:spcPts val="885"/>
                        </a:spcBef>
                      </a:pPr>
                      <a:r>
                        <a:rPr sz="1100" spc="-5" dirty="0">
                          <a:latin typeface="Calibri"/>
                          <a:cs typeface="Calibri"/>
                        </a:rPr>
                        <a:t>99.89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11239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885"/>
                        </a:spcBef>
                      </a:pPr>
                      <a:r>
                        <a:rPr sz="1100" spc="-5" dirty="0">
                          <a:latin typeface="Calibri"/>
                          <a:cs typeface="Calibri"/>
                        </a:rPr>
                        <a:t>Vi</a:t>
                      </a:r>
                      <a:r>
                        <a:rPr sz="1100" dirty="0">
                          <a:latin typeface="Calibri"/>
                          <a:cs typeface="Calibri"/>
                        </a:rPr>
                        <a:t>tetrifol</a:t>
                      </a:r>
                      <a:r>
                        <a:rPr sz="1100" spc="-5" dirty="0">
                          <a:latin typeface="Calibri"/>
                          <a:cs typeface="Calibri"/>
                        </a:rPr>
                        <a:t>i</a:t>
                      </a:r>
                      <a:r>
                        <a:rPr sz="1100" dirty="0">
                          <a:latin typeface="Calibri"/>
                          <a:cs typeface="Calibri"/>
                        </a:rPr>
                        <a:t>n</a:t>
                      </a:r>
                      <a:r>
                        <a:rPr sz="1100" spc="-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100" dirty="0">
                          <a:latin typeface="Calibri"/>
                          <a:cs typeface="Calibri"/>
                        </a:rPr>
                        <a:t>C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11239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885"/>
                        </a:spcBef>
                      </a:pPr>
                      <a:r>
                        <a:rPr sz="1100" dirty="0">
                          <a:latin typeface="Calibri"/>
                          <a:cs typeface="Calibri"/>
                        </a:rPr>
                        <a:t>C22</a:t>
                      </a:r>
                      <a:r>
                        <a:rPr sz="1100" spc="-2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100" spc="-5" dirty="0">
                          <a:latin typeface="Calibri"/>
                          <a:cs typeface="Calibri"/>
                        </a:rPr>
                        <a:t>H32</a:t>
                      </a:r>
                      <a:r>
                        <a:rPr sz="1100" spc="-3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100" spc="-5" dirty="0">
                          <a:latin typeface="Calibri"/>
                          <a:cs typeface="Calibri"/>
                        </a:rPr>
                        <a:t>O4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11239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885"/>
                        </a:spcBef>
                      </a:pPr>
                      <a:r>
                        <a:rPr sz="1100" dirty="0">
                          <a:latin typeface="Calibri"/>
                          <a:cs typeface="Calibri"/>
                        </a:rPr>
                        <a:t>378.2639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11239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885"/>
                        </a:spcBef>
                      </a:pPr>
                      <a:r>
                        <a:rPr sz="1100" dirty="0">
                          <a:latin typeface="Calibri"/>
                          <a:cs typeface="Calibri"/>
                        </a:rPr>
                        <a:t>261193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11239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grpSp>
        <p:nvGrpSpPr>
          <p:cNvPr id="4" name="object 4"/>
          <p:cNvGrpSpPr/>
          <p:nvPr/>
        </p:nvGrpSpPr>
        <p:grpSpPr>
          <a:xfrm>
            <a:off x="457436" y="1412744"/>
            <a:ext cx="4039235" cy="2870200"/>
            <a:chOff x="457436" y="1412744"/>
            <a:chExt cx="4039235" cy="2870200"/>
          </a:xfrm>
        </p:grpSpPr>
        <p:sp>
          <p:nvSpPr>
            <p:cNvPr id="5" name="object 5"/>
            <p:cNvSpPr/>
            <p:nvPr/>
          </p:nvSpPr>
          <p:spPr>
            <a:xfrm>
              <a:off x="533144" y="1659594"/>
              <a:ext cx="38100" cy="1082675"/>
            </a:xfrm>
            <a:custGeom>
              <a:avLst/>
              <a:gdLst/>
              <a:ahLst/>
              <a:cxnLst/>
              <a:rect l="l" t="t" r="r" b="b"/>
              <a:pathLst>
                <a:path w="38100" h="1082675">
                  <a:moveTo>
                    <a:pt x="38018" y="1082344"/>
                  </a:moveTo>
                  <a:lnTo>
                    <a:pt x="38018" y="0"/>
                  </a:lnTo>
                </a:path>
                <a:path w="38100" h="1082675">
                  <a:moveTo>
                    <a:pt x="38018" y="1082344"/>
                  </a:moveTo>
                  <a:lnTo>
                    <a:pt x="0" y="10823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460554" y="2696493"/>
              <a:ext cx="48895" cy="77470"/>
            </a:xfrm>
            <a:custGeom>
              <a:avLst/>
              <a:gdLst/>
              <a:ahLst/>
              <a:cxnLst/>
              <a:rect l="l" t="t" r="r" b="b"/>
              <a:pathLst>
                <a:path w="48895" h="77469">
                  <a:moveTo>
                    <a:pt x="24344" y="0"/>
                  </a:moveTo>
                  <a:lnTo>
                    <a:pt x="13692" y="2440"/>
                  </a:lnTo>
                  <a:lnTo>
                    <a:pt x="6084" y="9747"/>
                  </a:lnTo>
                  <a:lnTo>
                    <a:pt x="1520" y="21896"/>
                  </a:lnTo>
                  <a:lnTo>
                    <a:pt x="0" y="38863"/>
                  </a:lnTo>
                  <a:lnTo>
                    <a:pt x="1520" y="55717"/>
                  </a:lnTo>
                  <a:lnTo>
                    <a:pt x="6084" y="67741"/>
                  </a:lnTo>
                  <a:lnTo>
                    <a:pt x="13692" y="74947"/>
                  </a:lnTo>
                  <a:lnTo>
                    <a:pt x="24344" y="77346"/>
                  </a:lnTo>
                  <a:lnTo>
                    <a:pt x="35023" y="74947"/>
                  </a:lnTo>
                  <a:lnTo>
                    <a:pt x="40389" y="69877"/>
                  </a:lnTo>
                  <a:lnTo>
                    <a:pt x="19655" y="69877"/>
                  </a:lnTo>
                  <a:lnTo>
                    <a:pt x="16081" y="67599"/>
                  </a:lnTo>
                  <a:lnTo>
                    <a:pt x="11177" y="58484"/>
                  </a:lnTo>
                  <a:lnTo>
                    <a:pt x="9948" y="50382"/>
                  </a:lnTo>
                  <a:lnTo>
                    <a:pt x="9948" y="27216"/>
                  </a:lnTo>
                  <a:lnTo>
                    <a:pt x="11177" y="19115"/>
                  </a:lnTo>
                  <a:lnTo>
                    <a:pt x="13623" y="14557"/>
                  </a:lnTo>
                  <a:lnTo>
                    <a:pt x="16081" y="9874"/>
                  </a:lnTo>
                  <a:lnTo>
                    <a:pt x="19655" y="7595"/>
                  </a:lnTo>
                  <a:lnTo>
                    <a:pt x="40404" y="7595"/>
                  </a:lnTo>
                  <a:lnTo>
                    <a:pt x="35023" y="2440"/>
                  </a:lnTo>
                  <a:lnTo>
                    <a:pt x="24344" y="0"/>
                  </a:lnTo>
                  <a:close/>
                </a:path>
                <a:path w="48895" h="77469">
                  <a:moveTo>
                    <a:pt x="40404" y="7595"/>
                  </a:moveTo>
                  <a:lnTo>
                    <a:pt x="29084" y="7595"/>
                  </a:lnTo>
                  <a:lnTo>
                    <a:pt x="32670" y="9874"/>
                  </a:lnTo>
                  <a:lnTo>
                    <a:pt x="35116" y="14557"/>
                  </a:lnTo>
                  <a:lnTo>
                    <a:pt x="37575" y="19115"/>
                  </a:lnTo>
                  <a:lnTo>
                    <a:pt x="38791" y="27216"/>
                  </a:lnTo>
                  <a:lnTo>
                    <a:pt x="38791" y="50382"/>
                  </a:lnTo>
                  <a:lnTo>
                    <a:pt x="37575" y="58484"/>
                  </a:lnTo>
                  <a:lnTo>
                    <a:pt x="32670" y="67599"/>
                  </a:lnTo>
                  <a:lnTo>
                    <a:pt x="29084" y="69877"/>
                  </a:lnTo>
                  <a:lnTo>
                    <a:pt x="40389" y="69877"/>
                  </a:lnTo>
                  <a:lnTo>
                    <a:pt x="42650" y="67741"/>
                  </a:lnTo>
                  <a:lnTo>
                    <a:pt x="47227" y="55717"/>
                  </a:lnTo>
                  <a:lnTo>
                    <a:pt x="48752" y="38863"/>
                  </a:lnTo>
                  <a:lnTo>
                    <a:pt x="47227" y="21896"/>
                  </a:lnTo>
                  <a:lnTo>
                    <a:pt x="42650" y="9747"/>
                  </a:lnTo>
                  <a:lnTo>
                    <a:pt x="40404" y="7595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533144" y="2504582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467448" y="2459136"/>
              <a:ext cx="27940" cy="76200"/>
            </a:xfrm>
            <a:custGeom>
              <a:avLst/>
              <a:gdLst/>
              <a:ahLst/>
              <a:cxnLst/>
              <a:rect l="l" t="t" r="r" b="b"/>
              <a:pathLst>
                <a:path w="27940" h="76200">
                  <a:moveTo>
                    <a:pt x="27614" y="0"/>
                  </a:moveTo>
                  <a:lnTo>
                    <a:pt x="20213" y="0"/>
                  </a:lnTo>
                  <a:lnTo>
                    <a:pt x="18477" y="9114"/>
                  </a:lnTo>
                  <a:lnTo>
                    <a:pt x="11735" y="13671"/>
                  </a:lnTo>
                  <a:lnTo>
                    <a:pt x="0" y="13671"/>
                  </a:lnTo>
                  <a:lnTo>
                    <a:pt x="0" y="21140"/>
                  </a:lnTo>
                  <a:lnTo>
                    <a:pt x="8123" y="21140"/>
                  </a:lnTo>
                  <a:lnTo>
                    <a:pt x="14130" y="19874"/>
                  </a:lnTo>
                  <a:lnTo>
                    <a:pt x="18020" y="17342"/>
                  </a:lnTo>
                  <a:lnTo>
                    <a:pt x="18020" y="76080"/>
                  </a:lnTo>
                  <a:lnTo>
                    <a:pt x="27614" y="76080"/>
                  </a:lnTo>
                  <a:lnTo>
                    <a:pt x="2761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533144" y="2267226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459071" y="2221780"/>
              <a:ext cx="50165" cy="76200"/>
            </a:xfrm>
            <a:custGeom>
              <a:avLst/>
              <a:gdLst/>
              <a:ahLst/>
              <a:cxnLst/>
              <a:rect l="l" t="t" r="r" b="b"/>
              <a:pathLst>
                <a:path w="50165" h="76200">
                  <a:moveTo>
                    <a:pt x="33481" y="0"/>
                  </a:moveTo>
                  <a:lnTo>
                    <a:pt x="19021" y="0"/>
                  </a:lnTo>
                  <a:lnTo>
                    <a:pt x="13369" y="2025"/>
                  </a:lnTo>
                  <a:lnTo>
                    <a:pt x="4752" y="9874"/>
                  </a:lnTo>
                  <a:lnTo>
                    <a:pt x="2331" y="15064"/>
                  </a:lnTo>
                  <a:lnTo>
                    <a:pt x="1786" y="21646"/>
                  </a:lnTo>
                  <a:lnTo>
                    <a:pt x="11735" y="21646"/>
                  </a:lnTo>
                  <a:lnTo>
                    <a:pt x="12077" y="17089"/>
                  </a:lnTo>
                  <a:lnTo>
                    <a:pt x="13572" y="13545"/>
                  </a:lnTo>
                  <a:lnTo>
                    <a:pt x="18882" y="8734"/>
                  </a:lnTo>
                  <a:lnTo>
                    <a:pt x="22088" y="7595"/>
                  </a:lnTo>
                  <a:lnTo>
                    <a:pt x="30148" y="7595"/>
                  </a:lnTo>
                  <a:lnTo>
                    <a:pt x="33507" y="8734"/>
                  </a:lnTo>
                  <a:lnTo>
                    <a:pt x="38272" y="13545"/>
                  </a:lnTo>
                  <a:lnTo>
                    <a:pt x="39463" y="16709"/>
                  </a:lnTo>
                  <a:lnTo>
                    <a:pt x="39463" y="25444"/>
                  </a:lnTo>
                  <a:lnTo>
                    <a:pt x="38069" y="29622"/>
                  </a:lnTo>
                  <a:lnTo>
                    <a:pt x="32480" y="36837"/>
                  </a:lnTo>
                  <a:lnTo>
                    <a:pt x="27322" y="41648"/>
                  </a:lnTo>
                  <a:lnTo>
                    <a:pt x="12241" y="53800"/>
                  </a:lnTo>
                  <a:lnTo>
                    <a:pt x="7058" y="58864"/>
                  </a:lnTo>
                  <a:lnTo>
                    <a:pt x="1406" y="67219"/>
                  </a:lnTo>
                  <a:lnTo>
                    <a:pt x="0" y="71523"/>
                  </a:lnTo>
                  <a:lnTo>
                    <a:pt x="0" y="76080"/>
                  </a:lnTo>
                  <a:lnTo>
                    <a:pt x="49563" y="76080"/>
                  </a:lnTo>
                  <a:lnTo>
                    <a:pt x="49563" y="67219"/>
                  </a:lnTo>
                  <a:lnTo>
                    <a:pt x="13420" y="67219"/>
                  </a:lnTo>
                  <a:lnTo>
                    <a:pt x="13597" y="65067"/>
                  </a:lnTo>
                  <a:lnTo>
                    <a:pt x="18134" y="60256"/>
                  </a:lnTo>
                  <a:lnTo>
                    <a:pt x="35927" y="45445"/>
                  </a:lnTo>
                  <a:lnTo>
                    <a:pt x="41871" y="39622"/>
                  </a:lnTo>
                  <a:lnTo>
                    <a:pt x="47865" y="31267"/>
                  </a:lnTo>
                  <a:lnTo>
                    <a:pt x="49360" y="26457"/>
                  </a:lnTo>
                  <a:lnTo>
                    <a:pt x="49360" y="15064"/>
                  </a:lnTo>
                  <a:lnTo>
                    <a:pt x="47333" y="10000"/>
                  </a:lnTo>
                  <a:lnTo>
                    <a:pt x="39235" y="2025"/>
                  </a:lnTo>
                  <a:lnTo>
                    <a:pt x="3348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533144" y="2020376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460452" y="1974930"/>
              <a:ext cx="49530" cy="77470"/>
            </a:xfrm>
            <a:custGeom>
              <a:avLst/>
              <a:gdLst/>
              <a:ahLst/>
              <a:cxnLst/>
              <a:rect l="l" t="t" r="r" b="b"/>
              <a:pathLst>
                <a:path w="49529" h="77469">
                  <a:moveTo>
                    <a:pt x="30098" y="0"/>
                  </a:moveTo>
                  <a:lnTo>
                    <a:pt x="17399" y="0"/>
                  </a:lnTo>
                  <a:lnTo>
                    <a:pt x="12330" y="1772"/>
                  </a:lnTo>
                  <a:lnTo>
                    <a:pt x="4093" y="8354"/>
                  </a:lnTo>
                  <a:lnTo>
                    <a:pt x="1685" y="13165"/>
                  </a:lnTo>
                  <a:lnTo>
                    <a:pt x="963" y="19494"/>
                  </a:lnTo>
                  <a:lnTo>
                    <a:pt x="10873" y="19494"/>
                  </a:lnTo>
                  <a:lnTo>
                    <a:pt x="11760" y="11519"/>
                  </a:lnTo>
                  <a:lnTo>
                    <a:pt x="16005" y="7595"/>
                  </a:lnTo>
                  <a:lnTo>
                    <a:pt x="27348" y="7595"/>
                  </a:lnTo>
                  <a:lnTo>
                    <a:pt x="30212" y="8608"/>
                  </a:lnTo>
                  <a:lnTo>
                    <a:pt x="34305" y="12658"/>
                  </a:lnTo>
                  <a:lnTo>
                    <a:pt x="35319" y="15570"/>
                  </a:lnTo>
                  <a:lnTo>
                    <a:pt x="35319" y="27849"/>
                  </a:lnTo>
                  <a:lnTo>
                    <a:pt x="30655" y="32153"/>
                  </a:lnTo>
                  <a:lnTo>
                    <a:pt x="19136" y="32153"/>
                  </a:lnTo>
                  <a:lnTo>
                    <a:pt x="19136" y="39622"/>
                  </a:lnTo>
                  <a:lnTo>
                    <a:pt x="28121" y="39622"/>
                  </a:lnTo>
                  <a:lnTo>
                    <a:pt x="32163" y="40888"/>
                  </a:lnTo>
                  <a:lnTo>
                    <a:pt x="37714" y="45952"/>
                  </a:lnTo>
                  <a:lnTo>
                    <a:pt x="39095" y="49623"/>
                  </a:lnTo>
                  <a:lnTo>
                    <a:pt x="39095" y="58864"/>
                  </a:lnTo>
                  <a:lnTo>
                    <a:pt x="37765" y="62535"/>
                  </a:lnTo>
                  <a:lnTo>
                    <a:pt x="32417" y="68358"/>
                  </a:lnTo>
                  <a:lnTo>
                    <a:pt x="28843" y="69877"/>
                  </a:lnTo>
                  <a:lnTo>
                    <a:pt x="19718" y="69877"/>
                  </a:lnTo>
                  <a:lnTo>
                    <a:pt x="16157" y="68485"/>
                  </a:lnTo>
                  <a:lnTo>
                    <a:pt x="11190" y="63168"/>
                  </a:lnTo>
                  <a:lnTo>
                    <a:pt x="9948" y="60003"/>
                  </a:lnTo>
                  <a:lnTo>
                    <a:pt x="9948" y="56332"/>
                  </a:lnTo>
                  <a:lnTo>
                    <a:pt x="0" y="56332"/>
                  </a:lnTo>
                  <a:lnTo>
                    <a:pt x="342" y="62662"/>
                  </a:lnTo>
                  <a:lnTo>
                    <a:pt x="2724" y="67725"/>
                  </a:lnTo>
                  <a:lnTo>
                    <a:pt x="11570" y="75447"/>
                  </a:lnTo>
                  <a:lnTo>
                    <a:pt x="17298" y="77346"/>
                  </a:lnTo>
                  <a:lnTo>
                    <a:pt x="31352" y="77346"/>
                  </a:lnTo>
                  <a:lnTo>
                    <a:pt x="37232" y="75194"/>
                  </a:lnTo>
                  <a:lnTo>
                    <a:pt x="46686" y="66586"/>
                  </a:lnTo>
                  <a:lnTo>
                    <a:pt x="49056" y="61016"/>
                  </a:lnTo>
                  <a:lnTo>
                    <a:pt x="49056" y="49496"/>
                  </a:lnTo>
                  <a:lnTo>
                    <a:pt x="47827" y="45445"/>
                  </a:lnTo>
                  <a:lnTo>
                    <a:pt x="42884" y="38483"/>
                  </a:lnTo>
                  <a:lnTo>
                    <a:pt x="39374" y="36204"/>
                  </a:lnTo>
                  <a:lnTo>
                    <a:pt x="34812" y="35065"/>
                  </a:lnTo>
                  <a:lnTo>
                    <a:pt x="38348" y="33546"/>
                  </a:lnTo>
                  <a:lnTo>
                    <a:pt x="40984" y="31394"/>
                  </a:lnTo>
                  <a:lnTo>
                    <a:pt x="44418" y="25697"/>
                  </a:lnTo>
                  <a:lnTo>
                    <a:pt x="45280" y="22659"/>
                  </a:lnTo>
                  <a:lnTo>
                    <a:pt x="45280" y="13798"/>
                  </a:lnTo>
                  <a:lnTo>
                    <a:pt x="43303" y="9114"/>
                  </a:lnTo>
                  <a:lnTo>
                    <a:pt x="35407" y="1898"/>
                  </a:lnTo>
                  <a:lnTo>
                    <a:pt x="3009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533144" y="1783019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457436" y="1737953"/>
              <a:ext cx="52069" cy="76200"/>
            </a:xfrm>
            <a:custGeom>
              <a:avLst/>
              <a:gdLst/>
              <a:ahLst/>
              <a:cxnLst/>
              <a:rect l="l" t="t" r="r" b="b"/>
              <a:pathLst>
                <a:path w="52070" h="76200">
                  <a:moveTo>
                    <a:pt x="41605" y="57851"/>
                  </a:moveTo>
                  <a:lnTo>
                    <a:pt x="31960" y="57851"/>
                  </a:lnTo>
                  <a:lnTo>
                    <a:pt x="31960" y="75700"/>
                  </a:lnTo>
                  <a:lnTo>
                    <a:pt x="41605" y="75700"/>
                  </a:lnTo>
                  <a:lnTo>
                    <a:pt x="41605" y="57851"/>
                  </a:lnTo>
                  <a:close/>
                </a:path>
                <a:path w="52070" h="76200">
                  <a:moveTo>
                    <a:pt x="41605" y="0"/>
                  </a:moveTo>
                  <a:lnTo>
                    <a:pt x="34051" y="0"/>
                  </a:lnTo>
                  <a:lnTo>
                    <a:pt x="0" y="49370"/>
                  </a:lnTo>
                  <a:lnTo>
                    <a:pt x="0" y="57851"/>
                  </a:lnTo>
                  <a:lnTo>
                    <a:pt x="51717" y="57851"/>
                  </a:lnTo>
                  <a:lnTo>
                    <a:pt x="51717" y="49370"/>
                  </a:lnTo>
                  <a:lnTo>
                    <a:pt x="8985" y="49370"/>
                  </a:lnTo>
                  <a:lnTo>
                    <a:pt x="31960" y="15190"/>
                  </a:lnTo>
                  <a:lnTo>
                    <a:pt x="41605" y="15190"/>
                  </a:lnTo>
                  <a:lnTo>
                    <a:pt x="41605" y="0"/>
                  </a:lnTo>
                  <a:close/>
                </a:path>
                <a:path w="52070" h="76200">
                  <a:moveTo>
                    <a:pt x="41605" y="15190"/>
                  </a:moveTo>
                  <a:lnTo>
                    <a:pt x="31960" y="15190"/>
                  </a:lnTo>
                  <a:lnTo>
                    <a:pt x="31960" y="49370"/>
                  </a:lnTo>
                  <a:lnTo>
                    <a:pt x="41605" y="49370"/>
                  </a:lnTo>
                  <a:lnTo>
                    <a:pt x="41605" y="1519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5" name="object 1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21981" y="1495534"/>
              <a:ext cx="3780443" cy="97980"/>
            </a:xfrm>
            <a:prstGeom prst="rect">
              <a:avLst/>
            </a:prstGeom>
          </p:spPr>
        </p:pic>
        <p:sp>
          <p:nvSpPr>
            <p:cNvPr id="16" name="object 16"/>
            <p:cNvSpPr/>
            <p:nvPr/>
          </p:nvSpPr>
          <p:spPr>
            <a:xfrm>
              <a:off x="1350417" y="1805299"/>
              <a:ext cx="0" cy="937260"/>
            </a:xfrm>
            <a:custGeom>
              <a:avLst/>
              <a:gdLst/>
              <a:ahLst/>
              <a:cxnLst/>
              <a:rect l="l" t="t" r="r" b="b"/>
              <a:pathLst>
                <a:path h="937260">
                  <a:moveTo>
                    <a:pt x="0" y="93663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1353079" y="2570409"/>
              <a:ext cx="0" cy="172085"/>
            </a:xfrm>
            <a:custGeom>
              <a:avLst/>
              <a:gdLst/>
              <a:ahLst/>
              <a:cxnLst/>
              <a:rect l="l" t="t" r="r" b="b"/>
              <a:pathLst>
                <a:path h="172085">
                  <a:moveTo>
                    <a:pt x="0" y="17152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1355740" y="2713456"/>
              <a:ext cx="0" cy="28575"/>
            </a:xfrm>
            <a:custGeom>
              <a:avLst/>
              <a:gdLst/>
              <a:ahLst/>
              <a:cxnLst/>
              <a:rect l="l" t="t" r="r" b="b"/>
              <a:pathLst>
                <a:path h="28575">
                  <a:moveTo>
                    <a:pt x="0" y="2848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1100546" y="1677190"/>
              <a:ext cx="498475" cy="195580"/>
            </a:xfrm>
            <a:custGeom>
              <a:avLst/>
              <a:gdLst/>
              <a:ahLst/>
              <a:cxnLst/>
              <a:rect l="l" t="t" r="r" b="b"/>
              <a:pathLst>
                <a:path w="498475" h="195580">
                  <a:moveTo>
                    <a:pt x="39919" y="56332"/>
                  </a:moveTo>
                  <a:lnTo>
                    <a:pt x="29958" y="56332"/>
                  </a:lnTo>
                  <a:lnTo>
                    <a:pt x="30300" y="62662"/>
                  </a:lnTo>
                  <a:lnTo>
                    <a:pt x="32683" y="67725"/>
                  </a:lnTo>
                  <a:lnTo>
                    <a:pt x="37106" y="71523"/>
                  </a:lnTo>
                  <a:lnTo>
                    <a:pt x="41541" y="75447"/>
                  </a:lnTo>
                  <a:lnTo>
                    <a:pt x="47269" y="77346"/>
                  </a:lnTo>
                  <a:lnTo>
                    <a:pt x="61324" y="77346"/>
                  </a:lnTo>
                  <a:lnTo>
                    <a:pt x="67191" y="75194"/>
                  </a:lnTo>
                  <a:lnTo>
                    <a:pt x="73177" y="69751"/>
                  </a:lnTo>
                  <a:lnTo>
                    <a:pt x="49690" y="69751"/>
                  </a:lnTo>
                  <a:lnTo>
                    <a:pt x="46129" y="68485"/>
                  </a:lnTo>
                  <a:lnTo>
                    <a:pt x="41161" y="63168"/>
                  </a:lnTo>
                  <a:lnTo>
                    <a:pt x="39919" y="60003"/>
                  </a:lnTo>
                  <a:lnTo>
                    <a:pt x="39919" y="56332"/>
                  </a:lnTo>
                  <a:close/>
                </a:path>
                <a:path w="498475" h="195580">
                  <a:moveTo>
                    <a:pt x="71638" y="7595"/>
                  </a:moveTo>
                  <a:lnTo>
                    <a:pt x="57306" y="7595"/>
                  </a:lnTo>
                  <a:lnTo>
                    <a:pt x="60183" y="8608"/>
                  </a:lnTo>
                  <a:lnTo>
                    <a:pt x="64264" y="12658"/>
                  </a:lnTo>
                  <a:lnTo>
                    <a:pt x="65290" y="15443"/>
                  </a:lnTo>
                  <a:lnTo>
                    <a:pt x="65290" y="27849"/>
                  </a:lnTo>
                  <a:lnTo>
                    <a:pt x="60627" y="32153"/>
                  </a:lnTo>
                  <a:lnTo>
                    <a:pt x="49107" y="32153"/>
                  </a:lnTo>
                  <a:lnTo>
                    <a:pt x="49107" y="39622"/>
                  </a:lnTo>
                  <a:lnTo>
                    <a:pt x="58092" y="39622"/>
                  </a:lnTo>
                  <a:lnTo>
                    <a:pt x="62135" y="40888"/>
                  </a:lnTo>
                  <a:lnTo>
                    <a:pt x="67685" y="45952"/>
                  </a:lnTo>
                  <a:lnTo>
                    <a:pt x="69017" y="49370"/>
                  </a:lnTo>
                  <a:lnTo>
                    <a:pt x="69067" y="58864"/>
                  </a:lnTo>
                  <a:lnTo>
                    <a:pt x="67736" y="62535"/>
                  </a:lnTo>
                  <a:lnTo>
                    <a:pt x="62388" y="68358"/>
                  </a:lnTo>
                  <a:lnTo>
                    <a:pt x="58802" y="69751"/>
                  </a:lnTo>
                  <a:lnTo>
                    <a:pt x="73177" y="69751"/>
                  </a:lnTo>
                  <a:lnTo>
                    <a:pt x="76658" y="66586"/>
                  </a:lnTo>
                  <a:lnTo>
                    <a:pt x="79028" y="60889"/>
                  </a:lnTo>
                  <a:lnTo>
                    <a:pt x="79028" y="49370"/>
                  </a:lnTo>
                  <a:lnTo>
                    <a:pt x="64783" y="35065"/>
                  </a:lnTo>
                  <a:lnTo>
                    <a:pt x="68319" y="33546"/>
                  </a:lnTo>
                  <a:lnTo>
                    <a:pt x="70955" y="31394"/>
                  </a:lnTo>
                  <a:lnTo>
                    <a:pt x="72666" y="28482"/>
                  </a:lnTo>
                  <a:lnTo>
                    <a:pt x="74389" y="25697"/>
                  </a:lnTo>
                  <a:lnTo>
                    <a:pt x="75251" y="22659"/>
                  </a:lnTo>
                  <a:lnTo>
                    <a:pt x="75251" y="13798"/>
                  </a:lnTo>
                  <a:lnTo>
                    <a:pt x="73274" y="9114"/>
                  </a:lnTo>
                  <a:lnTo>
                    <a:pt x="71638" y="7595"/>
                  </a:lnTo>
                  <a:close/>
                </a:path>
                <a:path w="498475" h="195580">
                  <a:moveTo>
                    <a:pt x="60069" y="0"/>
                  </a:moveTo>
                  <a:lnTo>
                    <a:pt x="47371" y="0"/>
                  </a:lnTo>
                  <a:lnTo>
                    <a:pt x="42302" y="1645"/>
                  </a:lnTo>
                  <a:lnTo>
                    <a:pt x="38183" y="5063"/>
                  </a:lnTo>
                  <a:lnTo>
                    <a:pt x="34064" y="8354"/>
                  </a:lnTo>
                  <a:lnTo>
                    <a:pt x="31644" y="13165"/>
                  </a:lnTo>
                  <a:lnTo>
                    <a:pt x="30934" y="19494"/>
                  </a:lnTo>
                  <a:lnTo>
                    <a:pt x="40831" y="19494"/>
                  </a:lnTo>
                  <a:lnTo>
                    <a:pt x="41719" y="11519"/>
                  </a:lnTo>
                  <a:lnTo>
                    <a:pt x="45977" y="7595"/>
                  </a:lnTo>
                  <a:lnTo>
                    <a:pt x="71638" y="7595"/>
                  </a:lnTo>
                  <a:lnTo>
                    <a:pt x="69320" y="5443"/>
                  </a:lnTo>
                  <a:lnTo>
                    <a:pt x="65379" y="1898"/>
                  </a:lnTo>
                  <a:lnTo>
                    <a:pt x="60069" y="0"/>
                  </a:lnTo>
                  <a:close/>
                </a:path>
                <a:path w="498475" h="195580">
                  <a:moveTo>
                    <a:pt x="99596" y="56459"/>
                  </a:moveTo>
                  <a:lnTo>
                    <a:pt x="89647" y="56459"/>
                  </a:lnTo>
                  <a:lnTo>
                    <a:pt x="90357" y="63421"/>
                  </a:lnTo>
                  <a:lnTo>
                    <a:pt x="92955" y="68611"/>
                  </a:lnTo>
                  <a:lnTo>
                    <a:pt x="97454" y="72029"/>
                  </a:lnTo>
                  <a:lnTo>
                    <a:pt x="101940" y="75574"/>
                  </a:lnTo>
                  <a:lnTo>
                    <a:pt x="107351" y="77346"/>
                  </a:lnTo>
                  <a:lnTo>
                    <a:pt x="121418" y="77346"/>
                  </a:lnTo>
                  <a:lnTo>
                    <a:pt x="127603" y="74814"/>
                  </a:lnTo>
                  <a:lnTo>
                    <a:pt x="132247" y="69751"/>
                  </a:lnTo>
                  <a:lnTo>
                    <a:pt x="110051" y="69751"/>
                  </a:lnTo>
                  <a:lnTo>
                    <a:pt x="106920" y="68738"/>
                  </a:lnTo>
                  <a:lnTo>
                    <a:pt x="104323" y="66459"/>
                  </a:lnTo>
                  <a:lnTo>
                    <a:pt x="101712" y="64307"/>
                  </a:lnTo>
                  <a:lnTo>
                    <a:pt x="100141" y="61016"/>
                  </a:lnTo>
                  <a:lnTo>
                    <a:pt x="99596" y="56459"/>
                  </a:lnTo>
                  <a:close/>
                </a:path>
                <a:path w="498475" h="195580">
                  <a:moveTo>
                    <a:pt x="133852" y="34559"/>
                  </a:moveTo>
                  <a:lnTo>
                    <a:pt x="118149" y="34559"/>
                  </a:lnTo>
                  <a:lnTo>
                    <a:pt x="121938" y="36078"/>
                  </a:lnTo>
                  <a:lnTo>
                    <a:pt x="127793" y="42154"/>
                  </a:lnTo>
                  <a:lnTo>
                    <a:pt x="129263" y="46331"/>
                  </a:lnTo>
                  <a:lnTo>
                    <a:pt x="129263" y="56712"/>
                  </a:lnTo>
                  <a:lnTo>
                    <a:pt x="127818" y="61016"/>
                  </a:lnTo>
                  <a:lnTo>
                    <a:pt x="122065" y="68105"/>
                  </a:lnTo>
                  <a:lnTo>
                    <a:pt x="118313" y="69751"/>
                  </a:lnTo>
                  <a:lnTo>
                    <a:pt x="132247" y="69751"/>
                  </a:lnTo>
                  <a:lnTo>
                    <a:pt x="136892" y="64687"/>
                  </a:lnTo>
                  <a:lnTo>
                    <a:pt x="139211" y="58357"/>
                  </a:lnTo>
                  <a:lnTo>
                    <a:pt x="139211" y="43293"/>
                  </a:lnTo>
                  <a:lnTo>
                    <a:pt x="136892" y="37470"/>
                  </a:lnTo>
                  <a:lnTo>
                    <a:pt x="133852" y="34559"/>
                  </a:lnTo>
                  <a:close/>
                </a:path>
                <a:path w="498475" h="195580">
                  <a:moveTo>
                    <a:pt x="135637" y="1265"/>
                  </a:moveTo>
                  <a:lnTo>
                    <a:pt x="95515" y="1265"/>
                  </a:lnTo>
                  <a:lnTo>
                    <a:pt x="92347" y="40761"/>
                  </a:lnTo>
                  <a:lnTo>
                    <a:pt x="99900" y="40761"/>
                  </a:lnTo>
                  <a:lnTo>
                    <a:pt x="103613" y="36711"/>
                  </a:lnTo>
                  <a:lnTo>
                    <a:pt x="108137" y="34559"/>
                  </a:lnTo>
                  <a:lnTo>
                    <a:pt x="133852" y="34559"/>
                  </a:lnTo>
                  <a:lnTo>
                    <a:pt x="130020" y="30887"/>
                  </a:lnTo>
                  <a:lnTo>
                    <a:pt x="102092" y="30887"/>
                  </a:lnTo>
                  <a:lnTo>
                    <a:pt x="103727" y="10127"/>
                  </a:lnTo>
                  <a:lnTo>
                    <a:pt x="135637" y="10127"/>
                  </a:lnTo>
                  <a:lnTo>
                    <a:pt x="135637" y="1265"/>
                  </a:lnTo>
                  <a:close/>
                </a:path>
                <a:path w="498475" h="195580">
                  <a:moveTo>
                    <a:pt x="122217" y="26457"/>
                  </a:moveTo>
                  <a:lnTo>
                    <a:pt x="110431" y="26457"/>
                  </a:lnTo>
                  <a:lnTo>
                    <a:pt x="105805" y="27976"/>
                  </a:lnTo>
                  <a:lnTo>
                    <a:pt x="102092" y="30887"/>
                  </a:lnTo>
                  <a:lnTo>
                    <a:pt x="130020" y="30887"/>
                  </a:lnTo>
                  <a:lnTo>
                    <a:pt x="127641" y="28609"/>
                  </a:lnTo>
                  <a:lnTo>
                    <a:pt x="122217" y="26457"/>
                  </a:lnTo>
                  <a:close/>
                </a:path>
                <a:path w="498475" h="195580">
                  <a:moveTo>
                    <a:pt x="174175" y="0"/>
                  </a:moveTo>
                  <a:lnTo>
                    <a:pt x="163523" y="2421"/>
                  </a:lnTo>
                  <a:lnTo>
                    <a:pt x="155915" y="9684"/>
                  </a:lnTo>
                  <a:lnTo>
                    <a:pt x="151352" y="21789"/>
                  </a:lnTo>
                  <a:lnTo>
                    <a:pt x="149831" y="38736"/>
                  </a:lnTo>
                  <a:lnTo>
                    <a:pt x="151352" y="55610"/>
                  </a:lnTo>
                  <a:lnTo>
                    <a:pt x="155915" y="67678"/>
                  </a:lnTo>
                  <a:lnTo>
                    <a:pt x="163523" y="74927"/>
                  </a:lnTo>
                  <a:lnTo>
                    <a:pt x="174175" y="77346"/>
                  </a:lnTo>
                  <a:lnTo>
                    <a:pt x="184854" y="74927"/>
                  </a:lnTo>
                  <a:lnTo>
                    <a:pt x="190300" y="69751"/>
                  </a:lnTo>
                  <a:lnTo>
                    <a:pt x="169486" y="69751"/>
                  </a:lnTo>
                  <a:lnTo>
                    <a:pt x="165913" y="67472"/>
                  </a:lnTo>
                  <a:lnTo>
                    <a:pt x="161008" y="58357"/>
                  </a:lnTo>
                  <a:lnTo>
                    <a:pt x="159779" y="50382"/>
                  </a:lnTo>
                  <a:lnTo>
                    <a:pt x="159779" y="27216"/>
                  </a:lnTo>
                  <a:lnTo>
                    <a:pt x="161008" y="19115"/>
                  </a:lnTo>
                  <a:lnTo>
                    <a:pt x="163467" y="14431"/>
                  </a:lnTo>
                  <a:lnTo>
                    <a:pt x="165913" y="9874"/>
                  </a:lnTo>
                  <a:lnTo>
                    <a:pt x="169486" y="7595"/>
                  </a:lnTo>
                  <a:lnTo>
                    <a:pt x="190288" y="7595"/>
                  </a:lnTo>
                  <a:lnTo>
                    <a:pt x="184854" y="2421"/>
                  </a:lnTo>
                  <a:lnTo>
                    <a:pt x="174175" y="0"/>
                  </a:lnTo>
                  <a:close/>
                </a:path>
                <a:path w="498475" h="195580">
                  <a:moveTo>
                    <a:pt x="190288" y="7595"/>
                  </a:moveTo>
                  <a:lnTo>
                    <a:pt x="178915" y="7595"/>
                  </a:lnTo>
                  <a:lnTo>
                    <a:pt x="182501" y="9874"/>
                  </a:lnTo>
                  <a:lnTo>
                    <a:pt x="184947" y="14431"/>
                  </a:lnTo>
                  <a:lnTo>
                    <a:pt x="187406" y="19115"/>
                  </a:lnTo>
                  <a:lnTo>
                    <a:pt x="188622" y="27216"/>
                  </a:lnTo>
                  <a:lnTo>
                    <a:pt x="188622" y="50382"/>
                  </a:lnTo>
                  <a:lnTo>
                    <a:pt x="187406" y="58357"/>
                  </a:lnTo>
                  <a:lnTo>
                    <a:pt x="182501" y="67472"/>
                  </a:lnTo>
                  <a:lnTo>
                    <a:pt x="178915" y="69751"/>
                  </a:lnTo>
                  <a:lnTo>
                    <a:pt x="190300" y="69751"/>
                  </a:lnTo>
                  <a:lnTo>
                    <a:pt x="192481" y="67678"/>
                  </a:lnTo>
                  <a:lnTo>
                    <a:pt x="197058" y="55610"/>
                  </a:lnTo>
                  <a:lnTo>
                    <a:pt x="198583" y="38736"/>
                  </a:lnTo>
                  <a:lnTo>
                    <a:pt x="197058" y="21789"/>
                  </a:lnTo>
                  <a:lnTo>
                    <a:pt x="192481" y="9684"/>
                  </a:lnTo>
                  <a:lnTo>
                    <a:pt x="190288" y="7595"/>
                  </a:lnTo>
                  <a:close/>
                </a:path>
                <a:path w="498475" h="195580">
                  <a:moveTo>
                    <a:pt x="224778" y="65573"/>
                  </a:moveTo>
                  <a:lnTo>
                    <a:pt x="214310" y="65573"/>
                  </a:lnTo>
                  <a:lnTo>
                    <a:pt x="214310" y="76080"/>
                  </a:lnTo>
                  <a:lnTo>
                    <a:pt x="224778" y="76080"/>
                  </a:lnTo>
                  <a:lnTo>
                    <a:pt x="224778" y="65573"/>
                  </a:lnTo>
                  <a:close/>
                </a:path>
                <a:path w="498475" h="195580">
                  <a:moveTo>
                    <a:pt x="282996" y="7595"/>
                  </a:moveTo>
                  <a:lnTo>
                    <a:pt x="268246" y="7595"/>
                  </a:lnTo>
                  <a:lnTo>
                    <a:pt x="271668" y="8734"/>
                  </a:lnTo>
                  <a:lnTo>
                    <a:pt x="274076" y="11139"/>
                  </a:lnTo>
                  <a:lnTo>
                    <a:pt x="276357" y="13545"/>
                  </a:lnTo>
                  <a:lnTo>
                    <a:pt x="277624" y="16709"/>
                  </a:lnTo>
                  <a:lnTo>
                    <a:pt x="277624" y="25444"/>
                  </a:lnTo>
                  <a:lnTo>
                    <a:pt x="250377" y="53800"/>
                  </a:lnTo>
                  <a:lnTo>
                    <a:pt x="245181" y="58864"/>
                  </a:lnTo>
                  <a:lnTo>
                    <a:pt x="239605" y="67219"/>
                  </a:lnTo>
                  <a:lnTo>
                    <a:pt x="238085" y="71523"/>
                  </a:lnTo>
                  <a:lnTo>
                    <a:pt x="238085" y="76080"/>
                  </a:lnTo>
                  <a:lnTo>
                    <a:pt x="287762" y="76080"/>
                  </a:lnTo>
                  <a:lnTo>
                    <a:pt x="287762" y="67219"/>
                  </a:lnTo>
                  <a:lnTo>
                    <a:pt x="251518" y="67219"/>
                  </a:lnTo>
                  <a:lnTo>
                    <a:pt x="251771" y="65067"/>
                  </a:lnTo>
                  <a:lnTo>
                    <a:pt x="256334" y="60256"/>
                  </a:lnTo>
                  <a:lnTo>
                    <a:pt x="265205" y="52788"/>
                  </a:lnTo>
                  <a:lnTo>
                    <a:pt x="274076" y="45445"/>
                  </a:lnTo>
                  <a:lnTo>
                    <a:pt x="280032" y="39622"/>
                  </a:lnTo>
                  <a:lnTo>
                    <a:pt x="283073" y="35445"/>
                  </a:lnTo>
                  <a:lnTo>
                    <a:pt x="285988" y="31267"/>
                  </a:lnTo>
                  <a:lnTo>
                    <a:pt x="287509" y="26457"/>
                  </a:lnTo>
                  <a:lnTo>
                    <a:pt x="287509" y="15064"/>
                  </a:lnTo>
                  <a:lnTo>
                    <a:pt x="285481" y="10000"/>
                  </a:lnTo>
                  <a:lnTo>
                    <a:pt x="282996" y="7595"/>
                  </a:lnTo>
                  <a:close/>
                </a:path>
                <a:path w="498475" h="195580">
                  <a:moveTo>
                    <a:pt x="271668" y="0"/>
                  </a:moveTo>
                  <a:lnTo>
                    <a:pt x="257221" y="0"/>
                  </a:lnTo>
                  <a:lnTo>
                    <a:pt x="251518" y="2025"/>
                  </a:lnTo>
                  <a:lnTo>
                    <a:pt x="242900" y="9874"/>
                  </a:lnTo>
                  <a:lnTo>
                    <a:pt x="240493" y="15064"/>
                  </a:lnTo>
                  <a:lnTo>
                    <a:pt x="239986" y="21646"/>
                  </a:lnTo>
                  <a:lnTo>
                    <a:pt x="249870" y="21646"/>
                  </a:lnTo>
                  <a:lnTo>
                    <a:pt x="250251" y="17089"/>
                  </a:lnTo>
                  <a:lnTo>
                    <a:pt x="251771" y="13545"/>
                  </a:lnTo>
                  <a:lnTo>
                    <a:pt x="257094" y="8734"/>
                  </a:lnTo>
                  <a:lnTo>
                    <a:pt x="260262" y="7595"/>
                  </a:lnTo>
                  <a:lnTo>
                    <a:pt x="282996" y="7595"/>
                  </a:lnTo>
                  <a:lnTo>
                    <a:pt x="281426" y="6076"/>
                  </a:lnTo>
                  <a:lnTo>
                    <a:pt x="277371" y="2025"/>
                  </a:lnTo>
                  <a:lnTo>
                    <a:pt x="271668" y="0"/>
                  </a:lnTo>
                  <a:close/>
                </a:path>
                <a:path w="498475" h="195580">
                  <a:moveTo>
                    <a:pt x="334018" y="17216"/>
                  </a:moveTo>
                  <a:lnTo>
                    <a:pt x="324387" y="17216"/>
                  </a:lnTo>
                  <a:lnTo>
                    <a:pt x="324387" y="76080"/>
                  </a:lnTo>
                  <a:lnTo>
                    <a:pt x="334018" y="76080"/>
                  </a:lnTo>
                  <a:lnTo>
                    <a:pt x="334018" y="17216"/>
                  </a:lnTo>
                  <a:close/>
                </a:path>
                <a:path w="498475" h="195580">
                  <a:moveTo>
                    <a:pt x="334018" y="0"/>
                  </a:moveTo>
                  <a:lnTo>
                    <a:pt x="326668" y="0"/>
                  </a:lnTo>
                  <a:lnTo>
                    <a:pt x="324894" y="9114"/>
                  </a:lnTo>
                  <a:lnTo>
                    <a:pt x="318177" y="13545"/>
                  </a:lnTo>
                  <a:lnTo>
                    <a:pt x="306391" y="13545"/>
                  </a:lnTo>
                  <a:lnTo>
                    <a:pt x="306391" y="21140"/>
                  </a:lnTo>
                  <a:lnTo>
                    <a:pt x="314502" y="21140"/>
                  </a:lnTo>
                  <a:lnTo>
                    <a:pt x="320585" y="19874"/>
                  </a:lnTo>
                  <a:lnTo>
                    <a:pt x="324387" y="17216"/>
                  </a:lnTo>
                  <a:lnTo>
                    <a:pt x="334018" y="17216"/>
                  </a:lnTo>
                  <a:lnTo>
                    <a:pt x="334018" y="0"/>
                  </a:lnTo>
                  <a:close/>
                </a:path>
                <a:path w="498475" h="195580">
                  <a:moveTo>
                    <a:pt x="408155" y="1265"/>
                  </a:moveTo>
                  <a:lnTo>
                    <a:pt x="359744" y="1265"/>
                  </a:lnTo>
                  <a:lnTo>
                    <a:pt x="359744" y="10127"/>
                  </a:lnTo>
                  <a:lnTo>
                    <a:pt x="398143" y="10127"/>
                  </a:lnTo>
                  <a:lnTo>
                    <a:pt x="370136" y="76080"/>
                  </a:lnTo>
                  <a:lnTo>
                    <a:pt x="380908" y="76080"/>
                  </a:lnTo>
                  <a:lnTo>
                    <a:pt x="408155" y="8101"/>
                  </a:lnTo>
                  <a:lnTo>
                    <a:pt x="408155" y="1265"/>
                  </a:lnTo>
                  <a:close/>
                </a:path>
                <a:path w="498475" h="195580">
                  <a:moveTo>
                    <a:pt x="457706" y="58231"/>
                  </a:moveTo>
                  <a:lnTo>
                    <a:pt x="448074" y="58231"/>
                  </a:lnTo>
                  <a:lnTo>
                    <a:pt x="448074" y="76080"/>
                  </a:lnTo>
                  <a:lnTo>
                    <a:pt x="457706" y="76080"/>
                  </a:lnTo>
                  <a:lnTo>
                    <a:pt x="457706" y="58231"/>
                  </a:lnTo>
                  <a:close/>
                </a:path>
                <a:path w="498475" h="195580">
                  <a:moveTo>
                    <a:pt x="457706" y="379"/>
                  </a:moveTo>
                  <a:lnTo>
                    <a:pt x="450229" y="379"/>
                  </a:lnTo>
                  <a:lnTo>
                    <a:pt x="416139" y="49749"/>
                  </a:lnTo>
                  <a:lnTo>
                    <a:pt x="416139" y="58231"/>
                  </a:lnTo>
                  <a:lnTo>
                    <a:pt x="467844" y="58231"/>
                  </a:lnTo>
                  <a:lnTo>
                    <a:pt x="467844" y="49749"/>
                  </a:lnTo>
                  <a:lnTo>
                    <a:pt x="425136" y="49749"/>
                  </a:lnTo>
                  <a:lnTo>
                    <a:pt x="448074" y="15443"/>
                  </a:lnTo>
                  <a:lnTo>
                    <a:pt x="457706" y="15443"/>
                  </a:lnTo>
                  <a:lnTo>
                    <a:pt x="457706" y="379"/>
                  </a:lnTo>
                  <a:close/>
                </a:path>
                <a:path w="498475" h="195580">
                  <a:moveTo>
                    <a:pt x="457706" y="15443"/>
                  </a:moveTo>
                  <a:lnTo>
                    <a:pt x="448074" y="15443"/>
                  </a:lnTo>
                  <a:lnTo>
                    <a:pt x="448074" y="49749"/>
                  </a:lnTo>
                  <a:lnTo>
                    <a:pt x="457706" y="49749"/>
                  </a:lnTo>
                  <a:lnTo>
                    <a:pt x="457706" y="15443"/>
                  </a:lnTo>
                  <a:close/>
                </a:path>
                <a:path w="498475" h="195580">
                  <a:moveTo>
                    <a:pt x="9948" y="174567"/>
                  </a:moveTo>
                  <a:lnTo>
                    <a:pt x="0" y="174567"/>
                  </a:lnTo>
                  <a:lnTo>
                    <a:pt x="342" y="180897"/>
                  </a:lnTo>
                  <a:lnTo>
                    <a:pt x="2724" y="185960"/>
                  </a:lnTo>
                  <a:lnTo>
                    <a:pt x="7147" y="189758"/>
                  </a:lnTo>
                  <a:lnTo>
                    <a:pt x="11570" y="193682"/>
                  </a:lnTo>
                  <a:lnTo>
                    <a:pt x="17298" y="195581"/>
                  </a:lnTo>
                  <a:lnTo>
                    <a:pt x="31365" y="195581"/>
                  </a:lnTo>
                  <a:lnTo>
                    <a:pt x="37232" y="193429"/>
                  </a:lnTo>
                  <a:lnTo>
                    <a:pt x="41959" y="189125"/>
                  </a:lnTo>
                  <a:lnTo>
                    <a:pt x="43175" y="187986"/>
                  </a:lnTo>
                  <a:lnTo>
                    <a:pt x="19718" y="187986"/>
                  </a:lnTo>
                  <a:lnTo>
                    <a:pt x="16157" y="186720"/>
                  </a:lnTo>
                  <a:lnTo>
                    <a:pt x="11190" y="181403"/>
                  </a:lnTo>
                  <a:lnTo>
                    <a:pt x="9948" y="178238"/>
                  </a:lnTo>
                  <a:lnTo>
                    <a:pt x="9948" y="174567"/>
                  </a:lnTo>
                  <a:close/>
                </a:path>
                <a:path w="498475" h="195580">
                  <a:moveTo>
                    <a:pt x="41669" y="125830"/>
                  </a:moveTo>
                  <a:lnTo>
                    <a:pt x="27348" y="125830"/>
                  </a:lnTo>
                  <a:lnTo>
                    <a:pt x="30224" y="126843"/>
                  </a:lnTo>
                  <a:lnTo>
                    <a:pt x="32265" y="128742"/>
                  </a:lnTo>
                  <a:lnTo>
                    <a:pt x="34305" y="130767"/>
                  </a:lnTo>
                  <a:lnTo>
                    <a:pt x="35319" y="133679"/>
                  </a:lnTo>
                  <a:lnTo>
                    <a:pt x="35319" y="146084"/>
                  </a:lnTo>
                  <a:lnTo>
                    <a:pt x="30668" y="150262"/>
                  </a:lnTo>
                  <a:lnTo>
                    <a:pt x="19136" y="150262"/>
                  </a:lnTo>
                  <a:lnTo>
                    <a:pt x="19136" y="157857"/>
                  </a:lnTo>
                  <a:lnTo>
                    <a:pt x="28121" y="157857"/>
                  </a:lnTo>
                  <a:lnTo>
                    <a:pt x="32163" y="159123"/>
                  </a:lnTo>
                  <a:lnTo>
                    <a:pt x="37714" y="164187"/>
                  </a:lnTo>
                  <a:lnTo>
                    <a:pt x="39058" y="167605"/>
                  </a:lnTo>
                  <a:lnTo>
                    <a:pt x="39108" y="177099"/>
                  </a:lnTo>
                  <a:lnTo>
                    <a:pt x="37765" y="180770"/>
                  </a:lnTo>
                  <a:lnTo>
                    <a:pt x="32417" y="186593"/>
                  </a:lnTo>
                  <a:lnTo>
                    <a:pt x="28843" y="187986"/>
                  </a:lnTo>
                  <a:lnTo>
                    <a:pt x="43175" y="187986"/>
                  </a:lnTo>
                  <a:lnTo>
                    <a:pt x="46686" y="184694"/>
                  </a:lnTo>
                  <a:lnTo>
                    <a:pt x="49056" y="179124"/>
                  </a:lnTo>
                  <a:lnTo>
                    <a:pt x="49056" y="167605"/>
                  </a:lnTo>
                  <a:lnTo>
                    <a:pt x="47827" y="163554"/>
                  </a:lnTo>
                  <a:lnTo>
                    <a:pt x="42884" y="156718"/>
                  </a:lnTo>
                  <a:lnTo>
                    <a:pt x="39374" y="154439"/>
                  </a:lnTo>
                  <a:lnTo>
                    <a:pt x="34812" y="153173"/>
                  </a:lnTo>
                  <a:lnTo>
                    <a:pt x="38348" y="151781"/>
                  </a:lnTo>
                  <a:lnTo>
                    <a:pt x="40984" y="149502"/>
                  </a:lnTo>
                  <a:lnTo>
                    <a:pt x="44418" y="143932"/>
                  </a:lnTo>
                  <a:lnTo>
                    <a:pt x="45280" y="140894"/>
                  </a:lnTo>
                  <a:lnTo>
                    <a:pt x="45280" y="131906"/>
                  </a:lnTo>
                  <a:lnTo>
                    <a:pt x="43303" y="127349"/>
                  </a:lnTo>
                  <a:lnTo>
                    <a:pt x="41669" y="125830"/>
                  </a:lnTo>
                  <a:close/>
                </a:path>
                <a:path w="498475" h="195580">
                  <a:moveTo>
                    <a:pt x="30098" y="118235"/>
                  </a:moveTo>
                  <a:lnTo>
                    <a:pt x="17399" y="118235"/>
                  </a:lnTo>
                  <a:lnTo>
                    <a:pt x="12330" y="119880"/>
                  </a:lnTo>
                  <a:lnTo>
                    <a:pt x="4093" y="126463"/>
                  </a:lnTo>
                  <a:lnTo>
                    <a:pt x="1685" y="131400"/>
                  </a:lnTo>
                  <a:lnTo>
                    <a:pt x="963" y="137729"/>
                  </a:lnTo>
                  <a:lnTo>
                    <a:pt x="10873" y="137729"/>
                  </a:lnTo>
                  <a:lnTo>
                    <a:pt x="11760" y="129754"/>
                  </a:lnTo>
                  <a:lnTo>
                    <a:pt x="16005" y="125830"/>
                  </a:lnTo>
                  <a:lnTo>
                    <a:pt x="41669" y="125830"/>
                  </a:lnTo>
                  <a:lnTo>
                    <a:pt x="35407" y="120007"/>
                  </a:lnTo>
                  <a:lnTo>
                    <a:pt x="30098" y="118235"/>
                  </a:lnTo>
                  <a:close/>
                </a:path>
                <a:path w="498475" h="195580">
                  <a:moveTo>
                    <a:pt x="70854" y="176972"/>
                  </a:moveTo>
                  <a:lnTo>
                    <a:pt x="60956" y="176972"/>
                  </a:lnTo>
                  <a:lnTo>
                    <a:pt x="61767" y="183049"/>
                  </a:lnTo>
                  <a:lnTo>
                    <a:pt x="64124" y="187732"/>
                  </a:lnTo>
                  <a:lnTo>
                    <a:pt x="68027" y="190897"/>
                  </a:lnTo>
                  <a:lnTo>
                    <a:pt x="71918" y="193935"/>
                  </a:lnTo>
                  <a:lnTo>
                    <a:pt x="76658" y="195581"/>
                  </a:lnTo>
                  <a:lnTo>
                    <a:pt x="82234" y="195581"/>
                  </a:lnTo>
                  <a:lnTo>
                    <a:pt x="93827" y="193016"/>
                  </a:lnTo>
                  <a:lnTo>
                    <a:pt x="99234" y="187986"/>
                  </a:lnTo>
                  <a:lnTo>
                    <a:pt x="75657" y="187986"/>
                  </a:lnTo>
                  <a:lnTo>
                    <a:pt x="71677" y="184315"/>
                  </a:lnTo>
                  <a:lnTo>
                    <a:pt x="70854" y="176972"/>
                  </a:lnTo>
                  <a:close/>
                </a:path>
                <a:path w="498475" h="195580">
                  <a:moveTo>
                    <a:pt x="108244" y="159756"/>
                  </a:moveTo>
                  <a:lnTo>
                    <a:pt x="98987" y="159756"/>
                  </a:lnTo>
                  <a:lnTo>
                    <a:pt x="98442" y="168871"/>
                  </a:lnTo>
                  <a:lnTo>
                    <a:pt x="96757" y="175833"/>
                  </a:lnTo>
                  <a:lnTo>
                    <a:pt x="93931" y="180770"/>
                  </a:lnTo>
                  <a:lnTo>
                    <a:pt x="91105" y="185580"/>
                  </a:lnTo>
                  <a:lnTo>
                    <a:pt x="87392" y="187986"/>
                  </a:lnTo>
                  <a:lnTo>
                    <a:pt x="99234" y="187986"/>
                  </a:lnTo>
                  <a:lnTo>
                    <a:pt x="102108" y="185311"/>
                  </a:lnTo>
                  <a:lnTo>
                    <a:pt x="107077" y="172457"/>
                  </a:lnTo>
                  <a:lnTo>
                    <a:pt x="108244" y="159756"/>
                  </a:lnTo>
                  <a:close/>
                </a:path>
                <a:path w="498475" h="195580">
                  <a:moveTo>
                    <a:pt x="91206" y="118235"/>
                  </a:moveTo>
                  <a:lnTo>
                    <a:pt x="76024" y="118235"/>
                  </a:lnTo>
                  <a:lnTo>
                    <a:pt x="70359" y="120766"/>
                  </a:lnTo>
                  <a:lnTo>
                    <a:pt x="61805" y="130640"/>
                  </a:lnTo>
                  <a:lnTo>
                    <a:pt x="59676" y="136717"/>
                  </a:lnTo>
                  <a:lnTo>
                    <a:pt x="59676" y="150895"/>
                  </a:lnTo>
                  <a:lnTo>
                    <a:pt x="61830" y="156591"/>
                  </a:lnTo>
                  <a:lnTo>
                    <a:pt x="70435" y="165706"/>
                  </a:lnTo>
                  <a:lnTo>
                    <a:pt x="75707" y="167984"/>
                  </a:lnTo>
                  <a:lnTo>
                    <a:pt x="88367" y="167984"/>
                  </a:lnTo>
                  <a:lnTo>
                    <a:pt x="94045" y="165199"/>
                  </a:lnTo>
                  <a:lnTo>
                    <a:pt x="98413" y="160389"/>
                  </a:lnTo>
                  <a:lnTo>
                    <a:pt x="79370" y="160389"/>
                  </a:lnTo>
                  <a:lnTo>
                    <a:pt x="75973" y="158743"/>
                  </a:lnTo>
                  <a:lnTo>
                    <a:pt x="70892" y="152414"/>
                  </a:lnTo>
                  <a:lnTo>
                    <a:pt x="69624" y="148236"/>
                  </a:lnTo>
                  <a:lnTo>
                    <a:pt x="69624" y="138236"/>
                  </a:lnTo>
                  <a:lnTo>
                    <a:pt x="70866" y="134058"/>
                  </a:lnTo>
                  <a:lnTo>
                    <a:pt x="75847" y="127476"/>
                  </a:lnTo>
                  <a:lnTo>
                    <a:pt x="79154" y="125830"/>
                  </a:lnTo>
                  <a:lnTo>
                    <a:pt x="100709" y="125830"/>
                  </a:lnTo>
                  <a:lnTo>
                    <a:pt x="97505" y="121399"/>
                  </a:lnTo>
                  <a:lnTo>
                    <a:pt x="91206" y="118235"/>
                  </a:lnTo>
                  <a:close/>
                </a:path>
                <a:path w="498475" h="195580">
                  <a:moveTo>
                    <a:pt x="100709" y="125830"/>
                  </a:moveTo>
                  <a:lnTo>
                    <a:pt x="88038" y="125830"/>
                  </a:lnTo>
                  <a:lnTo>
                    <a:pt x="91814" y="128109"/>
                  </a:lnTo>
                  <a:lnTo>
                    <a:pt x="97467" y="137223"/>
                  </a:lnTo>
                  <a:lnTo>
                    <a:pt x="98949" y="143806"/>
                  </a:lnTo>
                  <a:lnTo>
                    <a:pt x="99089" y="152414"/>
                  </a:lnTo>
                  <a:lnTo>
                    <a:pt x="94045" y="157731"/>
                  </a:lnTo>
                  <a:lnTo>
                    <a:pt x="88887" y="160389"/>
                  </a:lnTo>
                  <a:lnTo>
                    <a:pt x="98413" y="160389"/>
                  </a:lnTo>
                  <a:lnTo>
                    <a:pt x="98987" y="159756"/>
                  </a:lnTo>
                  <a:lnTo>
                    <a:pt x="108244" y="159756"/>
                  </a:lnTo>
                  <a:lnTo>
                    <a:pt x="108535" y="156591"/>
                  </a:lnTo>
                  <a:lnTo>
                    <a:pt x="101991" y="127602"/>
                  </a:lnTo>
                  <a:lnTo>
                    <a:pt x="100709" y="125830"/>
                  </a:lnTo>
                  <a:close/>
                </a:path>
                <a:path w="498475" h="195580">
                  <a:moveTo>
                    <a:pt x="154368" y="135451"/>
                  </a:moveTo>
                  <a:lnTo>
                    <a:pt x="144774" y="135451"/>
                  </a:lnTo>
                  <a:lnTo>
                    <a:pt x="144774" y="194315"/>
                  </a:lnTo>
                  <a:lnTo>
                    <a:pt x="154368" y="194315"/>
                  </a:lnTo>
                  <a:lnTo>
                    <a:pt x="154368" y="135451"/>
                  </a:lnTo>
                  <a:close/>
                </a:path>
                <a:path w="498475" h="195580">
                  <a:moveTo>
                    <a:pt x="154368" y="118235"/>
                  </a:moveTo>
                  <a:lnTo>
                    <a:pt x="146967" y="118235"/>
                  </a:lnTo>
                  <a:lnTo>
                    <a:pt x="145231" y="127222"/>
                  </a:lnTo>
                  <a:lnTo>
                    <a:pt x="138501" y="131780"/>
                  </a:lnTo>
                  <a:lnTo>
                    <a:pt x="126754" y="131780"/>
                  </a:lnTo>
                  <a:lnTo>
                    <a:pt x="126754" y="139375"/>
                  </a:lnTo>
                  <a:lnTo>
                    <a:pt x="134890" y="139375"/>
                  </a:lnTo>
                  <a:lnTo>
                    <a:pt x="140896" y="138109"/>
                  </a:lnTo>
                  <a:lnTo>
                    <a:pt x="144774" y="135451"/>
                  </a:lnTo>
                  <a:lnTo>
                    <a:pt x="154368" y="135451"/>
                  </a:lnTo>
                  <a:lnTo>
                    <a:pt x="154368" y="118235"/>
                  </a:lnTo>
                  <a:close/>
                </a:path>
                <a:path w="498475" h="195580">
                  <a:moveTo>
                    <a:pt x="218239" y="176466"/>
                  </a:moveTo>
                  <a:lnTo>
                    <a:pt x="208595" y="176466"/>
                  </a:lnTo>
                  <a:lnTo>
                    <a:pt x="208595" y="194315"/>
                  </a:lnTo>
                  <a:lnTo>
                    <a:pt x="218239" y="194315"/>
                  </a:lnTo>
                  <a:lnTo>
                    <a:pt x="218239" y="176466"/>
                  </a:lnTo>
                  <a:close/>
                </a:path>
                <a:path w="498475" h="195580">
                  <a:moveTo>
                    <a:pt x="218239" y="118488"/>
                  </a:moveTo>
                  <a:lnTo>
                    <a:pt x="210686" y="118488"/>
                  </a:lnTo>
                  <a:lnTo>
                    <a:pt x="176634" y="167984"/>
                  </a:lnTo>
                  <a:lnTo>
                    <a:pt x="176634" y="176466"/>
                  </a:lnTo>
                  <a:lnTo>
                    <a:pt x="228327" y="176466"/>
                  </a:lnTo>
                  <a:lnTo>
                    <a:pt x="228327" y="167984"/>
                  </a:lnTo>
                  <a:lnTo>
                    <a:pt x="185619" y="167984"/>
                  </a:lnTo>
                  <a:lnTo>
                    <a:pt x="208595" y="133679"/>
                  </a:lnTo>
                  <a:lnTo>
                    <a:pt x="218239" y="133679"/>
                  </a:lnTo>
                  <a:lnTo>
                    <a:pt x="218239" y="118488"/>
                  </a:lnTo>
                  <a:close/>
                </a:path>
                <a:path w="498475" h="195580">
                  <a:moveTo>
                    <a:pt x="218239" y="133679"/>
                  </a:moveTo>
                  <a:lnTo>
                    <a:pt x="208595" y="133679"/>
                  </a:lnTo>
                  <a:lnTo>
                    <a:pt x="208595" y="167984"/>
                  </a:lnTo>
                  <a:lnTo>
                    <a:pt x="218239" y="167984"/>
                  </a:lnTo>
                  <a:lnTo>
                    <a:pt x="218239" y="133679"/>
                  </a:lnTo>
                  <a:close/>
                </a:path>
                <a:path w="498475" h="195580">
                  <a:moveTo>
                    <a:pt x="249237" y="174694"/>
                  </a:moveTo>
                  <a:lnTo>
                    <a:pt x="239352" y="174694"/>
                  </a:lnTo>
                  <a:lnTo>
                    <a:pt x="239986" y="181530"/>
                  </a:lnTo>
                  <a:lnTo>
                    <a:pt x="242647" y="186846"/>
                  </a:lnTo>
                  <a:lnTo>
                    <a:pt x="251645" y="193809"/>
                  </a:lnTo>
                  <a:lnTo>
                    <a:pt x="257094" y="195581"/>
                  </a:lnTo>
                  <a:lnTo>
                    <a:pt x="271034" y="195581"/>
                  </a:lnTo>
                  <a:lnTo>
                    <a:pt x="277244" y="193049"/>
                  </a:lnTo>
                  <a:lnTo>
                    <a:pt x="281933" y="187986"/>
                  </a:lnTo>
                  <a:lnTo>
                    <a:pt x="259755" y="187986"/>
                  </a:lnTo>
                  <a:lnTo>
                    <a:pt x="256587" y="186846"/>
                  </a:lnTo>
                  <a:lnTo>
                    <a:pt x="254053" y="184694"/>
                  </a:lnTo>
                  <a:lnTo>
                    <a:pt x="251391" y="182542"/>
                  </a:lnTo>
                  <a:lnTo>
                    <a:pt x="249870" y="179124"/>
                  </a:lnTo>
                  <a:lnTo>
                    <a:pt x="249237" y="174694"/>
                  </a:lnTo>
                  <a:close/>
                </a:path>
                <a:path w="498475" h="195580">
                  <a:moveTo>
                    <a:pt x="283540" y="152794"/>
                  </a:moveTo>
                  <a:lnTo>
                    <a:pt x="267866" y="152794"/>
                  </a:lnTo>
                  <a:lnTo>
                    <a:pt x="271668" y="154313"/>
                  </a:lnTo>
                  <a:lnTo>
                    <a:pt x="277497" y="160389"/>
                  </a:lnTo>
                  <a:lnTo>
                    <a:pt x="278891" y="164566"/>
                  </a:lnTo>
                  <a:lnTo>
                    <a:pt x="278891" y="174947"/>
                  </a:lnTo>
                  <a:lnTo>
                    <a:pt x="277497" y="179251"/>
                  </a:lnTo>
                  <a:lnTo>
                    <a:pt x="271795" y="186213"/>
                  </a:lnTo>
                  <a:lnTo>
                    <a:pt x="267993" y="187986"/>
                  </a:lnTo>
                  <a:lnTo>
                    <a:pt x="281933" y="187986"/>
                  </a:lnTo>
                  <a:lnTo>
                    <a:pt x="286622" y="182922"/>
                  </a:lnTo>
                  <a:lnTo>
                    <a:pt x="288903" y="176593"/>
                  </a:lnTo>
                  <a:lnTo>
                    <a:pt x="288903" y="161528"/>
                  </a:lnTo>
                  <a:lnTo>
                    <a:pt x="286622" y="155705"/>
                  </a:lnTo>
                  <a:lnTo>
                    <a:pt x="283540" y="152794"/>
                  </a:lnTo>
                  <a:close/>
                </a:path>
                <a:path w="498475" h="195580">
                  <a:moveTo>
                    <a:pt x="285354" y="119500"/>
                  </a:moveTo>
                  <a:lnTo>
                    <a:pt x="245181" y="119500"/>
                  </a:lnTo>
                  <a:lnTo>
                    <a:pt x="242013" y="158997"/>
                  </a:lnTo>
                  <a:lnTo>
                    <a:pt x="249617" y="158997"/>
                  </a:lnTo>
                  <a:lnTo>
                    <a:pt x="253292" y="154819"/>
                  </a:lnTo>
                  <a:lnTo>
                    <a:pt x="257854" y="152794"/>
                  </a:lnTo>
                  <a:lnTo>
                    <a:pt x="283540" y="152794"/>
                  </a:lnTo>
                  <a:lnTo>
                    <a:pt x="281933" y="151275"/>
                  </a:lnTo>
                  <a:lnTo>
                    <a:pt x="279717" y="149122"/>
                  </a:lnTo>
                  <a:lnTo>
                    <a:pt x="251771" y="149122"/>
                  </a:lnTo>
                  <a:lnTo>
                    <a:pt x="253419" y="128362"/>
                  </a:lnTo>
                  <a:lnTo>
                    <a:pt x="285354" y="128362"/>
                  </a:lnTo>
                  <a:lnTo>
                    <a:pt x="285354" y="119500"/>
                  </a:lnTo>
                  <a:close/>
                </a:path>
                <a:path w="498475" h="195580">
                  <a:moveTo>
                    <a:pt x="271921" y="144692"/>
                  </a:moveTo>
                  <a:lnTo>
                    <a:pt x="260135" y="144692"/>
                  </a:lnTo>
                  <a:lnTo>
                    <a:pt x="255447" y="146211"/>
                  </a:lnTo>
                  <a:lnTo>
                    <a:pt x="251771" y="149122"/>
                  </a:lnTo>
                  <a:lnTo>
                    <a:pt x="279717" y="149122"/>
                  </a:lnTo>
                  <a:lnTo>
                    <a:pt x="277371" y="146844"/>
                  </a:lnTo>
                  <a:lnTo>
                    <a:pt x="271921" y="144692"/>
                  </a:lnTo>
                  <a:close/>
                </a:path>
                <a:path w="498475" h="195580">
                  <a:moveTo>
                    <a:pt x="348212" y="119500"/>
                  </a:moveTo>
                  <a:lnTo>
                    <a:pt x="299802" y="119500"/>
                  </a:lnTo>
                  <a:lnTo>
                    <a:pt x="299802" y="128362"/>
                  </a:lnTo>
                  <a:lnTo>
                    <a:pt x="338200" y="128362"/>
                  </a:lnTo>
                  <a:lnTo>
                    <a:pt x="310320" y="194315"/>
                  </a:lnTo>
                  <a:lnTo>
                    <a:pt x="321092" y="194315"/>
                  </a:lnTo>
                  <a:lnTo>
                    <a:pt x="348212" y="126336"/>
                  </a:lnTo>
                  <a:lnTo>
                    <a:pt x="348212" y="119500"/>
                  </a:lnTo>
                  <a:close/>
                </a:path>
                <a:path w="498475" h="195580">
                  <a:moveTo>
                    <a:pt x="374445" y="183808"/>
                  </a:moveTo>
                  <a:lnTo>
                    <a:pt x="363926" y="183808"/>
                  </a:lnTo>
                  <a:lnTo>
                    <a:pt x="363926" y="194315"/>
                  </a:lnTo>
                  <a:lnTo>
                    <a:pt x="374445" y="194315"/>
                  </a:lnTo>
                  <a:lnTo>
                    <a:pt x="374445" y="183808"/>
                  </a:lnTo>
                  <a:close/>
                </a:path>
                <a:path w="498475" h="195580">
                  <a:moveTo>
                    <a:pt x="413604" y="118235"/>
                  </a:moveTo>
                  <a:lnTo>
                    <a:pt x="402959" y="120656"/>
                  </a:lnTo>
                  <a:lnTo>
                    <a:pt x="395355" y="127919"/>
                  </a:lnTo>
                  <a:lnTo>
                    <a:pt x="390793" y="140024"/>
                  </a:lnTo>
                  <a:lnTo>
                    <a:pt x="389272" y="156971"/>
                  </a:lnTo>
                  <a:lnTo>
                    <a:pt x="390793" y="173845"/>
                  </a:lnTo>
                  <a:lnTo>
                    <a:pt x="395355" y="185913"/>
                  </a:lnTo>
                  <a:lnTo>
                    <a:pt x="402959" y="193162"/>
                  </a:lnTo>
                  <a:lnTo>
                    <a:pt x="413604" y="195581"/>
                  </a:lnTo>
                  <a:lnTo>
                    <a:pt x="424322" y="193162"/>
                  </a:lnTo>
                  <a:lnTo>
                    <a:pt x="429779" y="187986"/>
                  </a:lnTo>
                  <a:lnTo>
                    <a:pt x="408915" y="187986"/>
                  </a:lnTo>
                  <a:lnTo>
                    <a:pt x="405367" y="185707"/>
                  </a:lnTo>
                  <a:lnTo>
                    <a:pt x="402959" y="181150"/>
                  </a:lnTo>
                  <a:lnTo>
                    <a:pt x="400424" y="176593"/>
                  </a:lnTo>
                  <a:lnTo>
                    <a:pt x="399284" y="168491"/>
                  </a:lnTo>
                  <a:lnTo>
                    <a:pt x="399284" y="145451"/>
                  </a:lnTo>
                  <a:lnTo>
                    <a:pt x="400424" y="137350"/>
                  </a:lnTo>
                  <a:lnTo>
                    <a:pt x="402959" y="132666"/>
                  </a:lnTo>
                  <a:lnTo>
                    <a:pt x="405367" y="128109"/>
                  </a:lnTo>
                  <a:lnTo>
                    <a:pt x="408915" y="125830"/>
                  </a:lnTo>
                  <a:lnTo>
                    <a:pt x="429766" y="125830"/>
                  </a:lnTo>
                  <a:lnTo>
                    <a:pt x="424322" y="120656"/>
                  </a:lnTo>
                  <a:lnTo>
                    <a:pt x="413604" y="118235"/>
                  </a:lnTo>
                  <a:close/>
                </a:path>
                <a:path w="498475" h="195580">
                  <a:moveTo>
                    <a:pt x="429766" y="125830"/>
                  </a:moveTo>
                  <a:lnTo>
                    <a:pt x="418420" y="125830"/>
                  </a:lnTo>
                  <a:lnTo>
                    <a:pt x="421968" y="128109"/>
                  </a:lnTo>
                  <a:lnTo>
                    <a:pt x="424376" y="132666"/>
                  </a:lnTo>
                  <a:lnTo>
                    <a:pt x="426910" y="137350"/>
                  </a:lnTo>
                  <a:lnTo>
                    <a:pt x="428051" y="145451"/>
                  </a:lnTo>
                  <a:lnTo>
                    <a:pt x="428051" y="168491"/>
                  </a:lnTo>
                  <a:lnTo>
                    <a:pt x="426910" y="176593"/>
                  </a:lnTo>
                  <a:lnTo>
                    <a:pt x="424376" y="181150"/>
                  </a:lnTo>
                  <a:lnTo>
                    <a:pt x="421968" y="185707"/>
                  </a:lnTo>
                  <a:lnTo>
                    <a:pt x="418420" y="187986"/>
                  </a:lnTo>
                  <a:lnTo>
                    <a:pt x="429779" y="187986"/>
                  </a:lnTo>
                  <a:lnTo>
                    <a:pt x="431964" y="185913"/>
                  </a:lnTo>
                  <a:lnTo>
                    <a:pt x="436540" y="173845"/>
                  </a:lnTo>
                  <a:lnTo>
                    <a:pt x="438063" y="156971"/>
                  </a:lnTo>
                  <a:lnTo>
                    <a:pt x="436540" y="140024"/>
                  </a:lnTo>
                  <a:lnTo>
                    <a:pt x="431964" y="127919"/>
                  </a:lnTo>
                  <a:lnTo>
                    <a:pt x="429766" y="125830"/>
                  </a:lnTo>
                  <a:close/>
                </a:path>
                <a:path w="498475" h="195580">
                  <a:moveTo>
                    <a:pt x="481277" y="118235"/>
                  </a:moveTo>
                  <a:lnTo>
                    <a:pt x="475574" y="118235"/>
                  </a:lnTo>
                  <a:lnTo>
                    <a:pt x="464024" y="120798"/>
                  </a:lnTo>
                  <a:lnTo>
                    <a:pt x="455789" y="128488"/>
                  </a:lnTo>
                  <a:lnTo>
                    <a:pt x="450856" y="141306"/>
                  </a:lnTo>
                  <a:lnTo>
                    <a:pt x="449400" y="157224"/>
                  </a:lnTo>
                  <a:lnTo>
                    <a:pt x="449325" y="161402"/>
                  </a:lnTo>
                  <a:lnTo>
                    <a:pt x="449640" y="167557"/>
                  </a:lnTo>
                  <a:lnTo>
                    <a:pt x="466703" y="195581"/>
                  </a:lnTo>
                  <a:lnTo>
                    <a:pt x="481911" y="195581"/>
                  </a:lnTo>
                  <a:lnTo>
                    <a:pt x="487613" y="193049"/>
                  </a:lnTo>
                  <a:lnTo>
                    <a:pt x="491913" y="187986"/>
                  </a:lnTo>
                  <a:lnTo>
                    <a:pt x="469871" y="187986"/>
                  </a:lnTo>
                  <a:lnTo>
                    <a:pt x="466070" y="185707"/>
                  </a:lnTo>
                  <a:lnTo>
                    <a:pt x="463216" y="181039"/>
                  </a:lnTo>
                  <a:lnTo>
                    <a:pt x="460494" y="176466"/>
                  </a:lnTo>
                  <a:lnTo>
                    <a:pt x="458973" y="170010"/>
                  </a:lnTo>
                  <a:lnTo>
                    <a:pt x="458846" y="161402"/>
                  </a:lnTo>
                  <a:lnTo>
                    <a:pt x="463915" y="155958"/>
                  </a:lnTo>
                  <a:lnTo>
                    <a:pt x="467777" y="153933"/>
                  </a:lnTo>
                  <a:lnTo>
                    <a:pt x="458973" y="153933"/>
                  </a:lnTo>
                  <a:lnTo>
                    <a:pt x="470505" y="125830"/>
                  </a:lnTo>
                  <a:lnTo>
                    <a:pt x="493392" y="125830"/>
                  </a:lnTo>
                  <a:lnTo>
                    <a:pt x="489895" y="122918"/>
                  </a:lnTo>
                  <a:lnTo>
                    <a:pt x="485966" y="119754"/>
                  </a:lnTo>
                  <a:lnTo>
                    <a:pt x="481277" y="118235"/>
                  </a:lnTo>
                  <a:close/>
                </a:path>
                <a:path w="498475" h="195580">
                  <a:moveTo>
                    <a:pt x="492394" y="153300"/>
                  </a:moveTo>
                  <a:lnTo>
                    <a:pt x="478616" y="153300"/>
                  </a:lnTo>
                  <a:lnTo>
                    <a:pt x="481911" y="154946"/>
                  </a:lnTo>
                  <a:lnTo>
                    <a:pt x="484445" y="158110"/>
                  </a:lnTo>
                  <a:lnTo>
                    <a:pt x="486980" y="161402"/>
                  </a:lnTo>
                  <a:lnTo>
                    <a:pt x="488247" y="165579"/>
                  </a:lnTo>
                  <a:lnTo>
                    <a:pt x="488247" y="175580"/>
                  </a:lnTo>
                  <a:lnTo>
                    <a:pt x="487107" y="179631"/>
                  </a:lnTo>
                  <a:lnTo>
                    <a:pt x="484572" y="183049"/>
                  </a:lnTo>
                  <a:lnTo>
                    <a:pt x="482037" y="186340"/>
                  </a:lnTo>
                  <a:lnTo>
                    <a:pt x="478742" y="187986"/>
                  </a:lnTo>
                  <a:lnTo>
                    <a:pt x="491913" y="187986"/>
                  </a:lnTo>
                  <a:lnTo>
                    <a:pt x="496104" y="183049"/>
                  </a:lnTo>
                  <a:lnTo>
                    <a:pt x="498259" y="177099"/>
                  </a:lnTo>
                  <a:lnTo>
                    <a:pt x="498259" y="162921"/>
                  </a:lnTo>
                  <a:lnTo>
                    <a:pt x="496104" y="157224"/>
                  </a:lnTo>
                  <a:lnTo>
                    <a:pt x="492394" y="153300"/>
                  </a:lnTo>
                  <a:close/>
                </a:path>
                <a:path w="498475" h="195580">
                  <a:moveTo>
                    <a:pt x="482164" y="145831"/>
                  </a:moveTo>
                  <a:lnTo>
                    <a:pt x="469491" y="145831"/>
                  </a:lnTo>
                  <a:lnTo>
                    <a:pt x="463915" y="148490"/>
                  </a:lnTo>
                  <a:lnTo>
                    <a:pt x="458973" y="153933"/>
                  </a:lnTo>
                  <a:lnTo>
                    <a:pt x="467777" y="153933"/>
                  </a:lnTo>
                  <a:lnTo>
                    <a:pt x="468984" y="153300"/>
                  </a:lnTo>
                  <a:lnTo>
                    <a:pt x="492394" y="153300"/>
                  </a:lnTo>
                  <a:lnTo>
                    <a:pt x="487487" y="148110"/>
                  </a:lnTo>
                  <a:lnTo>
                    <a:pt x="482164" y="145831"/>
                  </a:lnTo>
                  <a:close/>
                </a:path>
                <a:path w="498475" h="195580">
                  <a:moveTo>
                    <a:pt x="493392" y="125830"/>
                  </a:moveTo>
                  <a:lnTo>
                    <a:pt x="482291" y="125830"/>
                  </a:lnTo>
                  <a:lnTo>
                    <a:pt x="486219" y="129501"/>
                  </a:lnTo>
                  <a:lnTo>
                    <a:pt x="487107" y="136843"/>
                  </a:lnTo>
                  <a:lnTo>
                    <a:pt x="496991" y="136843"/>
                  </a:lnTo>
                  <a:lnTo>
                    <a:pt x="496104" y="130640"/>
                  </a:lnTo>
                  <a:lnTo>
                    <a:pt x="493696" y="126083"/>
                  </a:lnTo>
                  <a:lnTo>
                    <a:pt x="493392" y="125830"/>
                  </a:lnTo>
                  <a:close/>
                </a:path>
              </a:pathLst>
            </a:custGeom>
            <a:solidFill>
              <a:srgbClr val="FF8B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580667" y="1412744"/>
              <a:ext cx="3916045" cy="1358265"/>
            </a:xfrm>
            <a:custGeom>
              <a:avLst/>
              <a:gdLst/>
              <a:ahLst/>
              <a:cxnLst/>
              <a:rect l="l" t="t" r="r" b="b"/>
              <a:pathLst>
                <a:path w="3916045" h="1358264">
                  <a:moveTo>
                    <a:pt x="3915916" y="0"/>
                  </a:moveTo>
                  <a:lnTo>
                    <a:pt x="0" y="0"/>
                  </a:lnTo>
                  <a:lnTo>
                    <a:pt x="0" y="1357677"/>
                  </a:lnTo>
                  <a:lnTo>
                    <a:pt x="3915916" y="1357677"/>
                  </a:lnTo>
                  <a:lnTo>
                    <a:pt x="3915916" y="1348183"/>
                  </a:lnTo>
                  <a:lnTo>
                    <a:pt x="19009" y="1348183"/>
                  </a:lnTo>
                  <a:lnTo>
                    <a:pt x="9504" y="1338688"/>
                  </a:lnTo>
                  <a:lnTo>
                    <a:pt x="19009" y="1338688"/>
                  </a:lnTo>
                  <a:lnTo>
                    <a:pt x="19009" y="18988"/>
                  </a:lnTo>
                  <a:lnTo>
                    <a:pt x="9504" y="18988"/>
                  </a:lnTo>
                  <a:lnTo>
                    <a:pt x="19009" y="9494"/>
                  </a:lnTo>
                  <a:lnTo>
                    <a:pt x="3915916" y="9494"/>
                  </a:lnTo>
                  <a:lnTo>
                    <a:pt x="3915916" y="0"/>
                  </a:lnTo>
                  <a:close/>
                </a:path>
                <a:path w="3916045" h="1358264">
                  <a:moveTo>
                    <a:pt x="19009" y="1338688"/>
                  </a:moveTo>
                  <a:lnTo>
                    <a:pt x="9504" y="1338688"/>
                  </a:lnTo>
                  <a:lnTo>
                    <a:pt x="19009" y="1348183"/>
                  </a:lnTo>
                  <a:lnTo>
                    <a:pt x="19009" y="1338688"/>
                  </a:lnTo>
                  <a:close/>
                </a:path>
                <a:path w="3916045" h="1358264">
                  <a:moveTo>
                    <a:pt x="3896907" y="1338688"/>
                  </a:moveTo>
                  <a:lnTo>
                    <a:pt x="19009" y="1338688"/>
                  </a:lnTo>
                  <a:lnTo>
                    <a:pt x="19009" y="1348183"/>
                  </a:lnTo>
                  <a:lnTo>
                    <a:pt x="3896907" y="1348183"/>
                  </a:lnTo>
                  <a:lnTo>
                    <a:pt x="3896907" y="1338688"/>
                  </a:lnTo>
                  <a:close/>
                </a:path>
                <a:path w="3916045" h="1358264">
                  <a:moveTo>
                    <a:pt x="3896907" y="9494"/>
                  </a:moveTo>
                  <a:lnTo>
                    <a:pt x="3896907" y="1348183"/>
                  </a:lnTo>
                  <a:lnTo>
                    <a:pt x="3906411" y="1338688"/>
                  </a:lnTo>
                  <a:lnTo>
                    <a:pt x="3915916" y="1338688"/>
                  </a:lnTo>
                  <a:lnTo>
                    <a:pt x="3915916" y="18988"/>
                  </a:lnTo>
                  <a:lnTo>
                    <a:pt x="3906411" y="18988"/>
                  </a:lnTo>
                  <a:lnTo>
                    <a:pt x="3896907" y="9494"/>
                  </a:lnTo>
                  <a:close/>
                </a:path>
                <a:path w="3916045" h="1358264">
                  <a:moveTo>
                    <a:pt x="3915916" y="1338688"/>
                  </a:moveTo>
                  <a:lnTo>
                    <a:pt x="3906411" y="1338688"/>
                  </a:lnTo>
                  <a:lnTo>
                    <a:pt x="3896907" y="1348183"/>
                  </a:lnTo>
                  <a:lnTo>
                    <a:pt x="3915916" y="1348183"/>
                  </a:lnTo>
                  <a:lnTo>
                    <a:pt x="3915916" y="1338688"/>
                  </a:lnTo>
                  <a:close/>
                </a:path>
                <a:path w="3916045" h="1358264">
                  <a:moveTo>
                    <a:pt x="19009" y="9494"/>
                  </a:moveTo>
                  <a:lnTo>
                    <a:pt x="9504" y="18988"/>
                  </a:lnTo>
                  <a:lnTo>
                    <a:pt x="19009" y="18988"/>
                  </a:lnTo>
                  <a:lnTo>
                    <a:pt x="19009" y="9494"/>
                  </a:lnTo>
                  <a:close/>
                </a:path>
                <a:path w="3916045" h="1358264">
                  <a:moveTo>
                    <a:pt x="3896907" y="9494"/>
                  </a:moveTo>
                  <a:lnTo>
                    <a:pt x="19009" y="9494"/>
                  </a:lnTo>
                  <a:lnTo>
                    <a:pt x="19009" y="18988"/>
                  </a:lnTo>
                  <a:lnTo>
                    <a:pt x="3896907" y="18988"/>
                  </a:lnTo>
                  <a:lnTo>
                    <a:pt x="3896907" y="9494"/>
                  </a:lnTo>
                  <a:close/>
                </a:path>
                <a:path w="3916045" h="1358264">
                  <a:moveTo>
                    <a:pt x="3915916" y="9494"/>
                  </a:moveTo>
                  <a:lnTo>
                    <a:pt x="3896907" y="9494"/>
                  </a:lnTo>
                  <a:lnTo>
                    <a:pt x="3906411" y="18988"/>
                  </a:lnTo>
                  <a:lnTo>
                    <a:pt x="3915916" y="18988"/>
                  </a:lnTo>
                  <a:lnTo>
                    <a:pt x="3915916" y="9494"/>
                  </a:lnTo>
                  <a:close/>
                </a:path>
              </a:pathLst>
            </a:custGeom>
            <a:solidFill>
              <a:srgbClr val="306A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533144" y="3026766"/>
              <a:ext cx="38100" cy="1082675"/>
            </a:xfrm>
            <a:custGeom>
              <a:avLst/>
              <a:gdLst/>
              <a:ahLst/>
              <a:cxnLst/>
              <a:rect l="l" t="t" r="r" b="b"/>
              <a:pathLst>
                <a:path w="38100" h="1082675">
                  <a:moveTo>
                    <a:pt x="38018" y="1082344"/>
                  </a:moveTo>
                  <a:lnTo>
                    <a:pt x="38018" y="0"/>
                  </a:lnTo>
                </a:path>
                <a:path w="38100" h="1082675">
                  <a:moveTo>
                    <a:pt x="38018" y="1082344"/>
                  </a:moveTo>
                  <a:lnTo>
                    <a:pt x="0" y="10823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460554" y="4063728"/>
              <a:ext cx="48895" cy="77470"/>
            </a:xfrm>
            <a:custGeom>
              <a:avLst/>
              <a:gdLst/>
              <a:ahLst/>
              <a:cxnLst/>
              <a:rect l="l" t="t" r="r" b="b"/>
              <a:pathLst>
                <a:path w="48895" h="77470">
                  <a:moveTo>
                    <a:pt x="24344" y="0"/>
                  </a:moveTo>
                  <a:lnTo>
                    <a:pt x="13692" y="2421"/>
                  </a:lnTo>
                  <a:lnTo>
                    <a:pt x="6084" y="9685"/>
                  </a:lnTo>
                  <a:lnTo>
                    <a:pt x="1520" y="21794"/>
                  </a:lnTo>
                  <a:lnTo>
                    <a:pt x="0" y="38749"/>
                  </a:lnTo>
                  <a:lnTo>
                    <a:pt x="1520" y="55620"/>
                  </a:lnTo>
                  <a:lnTo>
                    <a:pt x="6084" y="67670"/>
                  </a:lnTo>
                  <a:lnTo>
                    <a:pt x="13692" y="74899"/>
                  </a:lnTo>
                  <a:lnTo>
                    <a:pt x="24344" y="77308"/>
                  </a:lnTo>
                  <a:lnTo>
                    <a:pt x="35023" y="74899"/>
                  </a:lnTo>
                  <a:lnTo>
                    <a:pt x="40441" y="69763"/>
                  </a:lnTo>
                  <a:lnTo>
                    <a:pt x="19655" y="69763"/>
                  </a:lnTo>
                  <a:lnTo>
                    <a:pt x="16081" y="67485"/>
                  </a:lnTo>
                  <a:lnTo>
                    <a:pt x="11177" y="58370"/>
                  </a:lnTo>
                  <a:lnTo>
                    <a:pt x="9948" y="50306"/>
                  </a:lnTo>
                  <a:lnTo>
                    <a:pt x="9948" y="27166"/>
                  </a:lnTo>
                  <a:lnTo>
                    <a:pt x="11177" y="19064"/>
                  </a:lnTo>
                  <a:lnTo>
                    <a:pt x="16081" y="9848"/>
                  </a:lnTo>
                  <a:lnTo>
                    <a:pt x="19655" y="7544"/>
                  </a:lnTo>
                  <a:lnTo>
                    <a:pt x="40402" y="7544"/>
                  </a:lnTo>
                  <a:lnTo>
                    <a:pt x="35023" y="2421"/>
                  </a:lnTo>
                  <a:lnTo>
                    <a:pt x="24344" y="0"/>
                  </a:lnTo>
                  <a:close/>
                </a:path>
                <a:path w="48895" h="77470">
                  <a:moveTo>
                    <a:pt x="40402" y="7544"/>
                  </a:moveTo>
                  <a:lnTo>
                    <a:pt x="29084" y="7544"/>
                  </a:lnTo>
                  <a:lnTo>
                    <a:pt x="32670" y="9848"/>
                  </a:lnTo>
                  <a:lnTo>
                    <a:pt x="37575" y="19064"/>
                  </a:lnTo>
                  <a:lnTo>
                    <a:pt x="38791" y="27166"/>
                  </a:lnTo>
                  <a:lnTo>
                    <a:pt x="38791" y="50306"/>
                  </a:lnTo>
                  <a:lnTo>
                    <a:pt x="37575" y="58370"/>
                  </a:lnTo>
                  <a:lnTo>
                    <a:pt x="32670" y="67485"/>
                  </a:lnTo>
                  <a:lnTo>
                    <a:pt x="29084" y="69763"/>
                  </a:lnTo>
                  <a:lnTo>
                    <a:pt x="40441" y="69763"/>
                  </a:lnTo>
                  <a:lnTo>
                    <a:pt x="42650" y="67670"/>
                  </a:lnTo>
                  <a:lnTo>
                    <a:pt x="47227" y="55620"/>
                  </a:lnTo>
                  <a:lnTo>
                    <a:pt x="48752" y="38749"/>
                  </a:lnTo>
                  <a:lnTo>
                    <a:pt x="47227" y="21794"/>
                  </a:lnTo>
                  <a:lnTo>
                    <a:pt x="42650" y="9685"/>
                  </a:lnTo>
                  <a:lnTo>
                    <a:pt x="40402" y="754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533144" y="3833777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459071" y="3788394"/>
              <a:ext cx="50165" cy="76200"/>
            </a:xfrm>
            <a:custGeom>
              <a:avLst/>
              <a:gdLst/>
              <a:ahLst/>
              <a:cxnLst/>
              <a:rect l="l" t="t" r="r" b="b"/>
              <a:pathLst>
                <a:path w="50165" h="76200">
                  <a:moveTo>
                    <a:pt x="33481" y="0"/>
                  </a:moveTo>
                  <a:lnTo>
                    <a:pt x="19021" y="0"/>
                  </a:lnTo>
                  <a:lnTo>
                    <a:pt x="13369" y="1962"/>
                  </a:lnTo>
                  <a:lnTo>
                    <a:pt x="4752" y="9810"/>
                  </a:lnTo>
                  <a:lnTo>
                    <a:pt x="2331" y="15064"/>
                  </a:lnTo>
                  <a:lnTo>
                    <a:pt x="1786" y="21621"/>
                  </a:lnTo>
                  <a:lnTo>
                    <a:pt x="11735" y="21621"/>
                  </a:lnTo>
                  <a:lnTo>
                    <a:pt x="12077" y="17001"/>
                  </a:lnTo>
                  <a:lnTo>
                    <a:pt x="13572" y="13494"/>
                  </a:lnTo>
                  <a:lnTo>
                    <a:pt x="18882" y="8734"/>
                  </a:lnTo>
                  <a:lnTo>
                    <a:pt x="22088" y="7544"/>
                  </a:lnTo>
                  <a:lnTo>
                    <a:pt x="30148" y="7544"/>
                  </a:lnTo>
                  <a:lnTo>
                    <a:pt x="33507" y="8722"/>
                  </a:lnTo>
                  <a:lnTo>
                    <a:pt x="38272" y="13456"/>
                  </a:lnTo>
                  <a:lnTo>
                    <a:pt x="39463" y="16684"/>
                  </a:lnTo>
                  <a:lnTo>
                    <a:pt x="39463" y="25393"/>
                  </a:lnTo>
                  <a:lnTo>
                    <a:pt x="38069" y="29495"/>
                  </a:lnTo>
                  <a:lnTo>
                    <a:pt x="32480" y="36736"/>
                  </a:lnTo>
                  <a:lnTo>
                    <a:pt x="27322" y="41584"/>
                  </a:lnTo>
                  <a:lnTo>
                    <a:pt x="12241" y="53724"/>
                  </a:lnTo>
                  <a:lnTo>
                    <a:pt x="7058" y="58826"/>
                  </a:lnTo>
                  <a:lnTo>
                    <a:pt x="1406" y="67118"/>
                  </a:lnTo>
                  <a:lnTo>
                    <a:pt x="0" y="71472"/>
                  </a:lnTo>
                  <a:lnTo>
                    <a:pt x="0" y="76029"/>
                  </a:lnTo>
                  <a:lnTo>
                    <a:pt x="49563" y="76029"/>
                  </a:lnTo>
                  <a:lnTo>
                    <a:pt x="49563" y="67155"/>
                  </a:lnTo>
                  <a:lnTo>
                    <a:pt x="13420" y="67155"/>
                  </a:lnTo>
                  <a:lnTo>
                    <a:pt x="13597" y="64978"/>
                  </a:lnTo>
                  <a:lnTo>
                    <a:pt x="18134" y="60193"/>
                  </a:lnTo>
                  <a:lnTo>
                    <a:pt x="35927" y="45369"/>
                  </a:lnTo>
                  <a:lnTo>
                    <a:pt x="41871" y="39572"/>
                  </a:lnTo>
                  <a:lnTo>
                    <a:pt x="47865" y="31242"/>
                  </a:lnTo>
                  <a:lnTo>
                    <a:pt x="49360" y="26444"/>
                  </a:lnTo>
                  <a:lnTo>
                    <a:pt x="49360" y="14988"/>
                  </a:lnTo>
                  <a:lnTo>
                    <a:pt x="47333" y="9987"/>
                  </a:lnTo>
                  <a:lnTo>
                    <a:pt x="39235" y="2000"/>
                  </a:lnTo>
                  <a:lnTo>
                    <a:pt x="3348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533144" y="3567938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457436" y="3522859"/>
              <a:ext cx="52069" cy="76200"/>
            </a:xfrm>
            <a:custGeom>
              <a:avLst/>
              <a:gdLst/>
              <a:ahLst/>
              <a:cxnLst/>
              <a:rect l="l" t="t" r="r" b="b"/>
              <a:pathLst>
                <a:path w="52070" h="76200">
                  <a:moveTo>
                    <a:pt x="41605" y="57876"/>
                  </a:moveTo>
                  <a:lnTo>
                    <a:pt x="31960" y="57876"/>
                  </a:lnTo>
                  <a:lnTo>
                    <a:pt x="31960" y="75726"/>
                  </a:lnTo>
                  <a:lnTo>
                    <a:pt x="41605" y="75726"/>
                  </a:lnTo>
                  <a:lnTo>
                    <a:pt x="41605" y="57876"/>
                  </a:lnTo>
                  <a:close/>
                </a:path>
                <a:path w="52070" h="76200">
                  <a:moveTo>
                    <a:pt x="41605" y="0"/>
                  </a:moveTo>
                  <a:lnTo>
                    <a:pt x="34051" y="0"/>
                  </a:lnTo>
                  <a:lnTo>
                    <a:pt x="0" y="49408"/>
                  </a:lnTo>
                  <a:lnTo>
                    <a:pt x="0" y="57876"/>
                  </a:lnTo>
                  <a:lnTo>
                    <a:pt x="51717" y="57876"/>
                  </a:lnTo>
                  <a:lnTo>
                    <a:pt x="51717" y="49408"/>
                  </a:lnTo>
                  <a:lnTo>
                    <a:pt x="8985" y="49408"/>
                  </a:lnTo>
                  <a:lnTo>
                    <a:pt x="31960" y="15140"/>
                  </a:lnTo>
                  <a:lnTo>
                    <a:pt x="41605" y="15140"/>
                  </a:lnTo>
                  <a:lnTo>
                    <a:pt x="41605" y="0"/>
                  </a:lnTo>
                  <a:close/>
                </a:path>
                <a:path w="52070" h="76200">
                  <a:moveTo>
                    <a:pt x="41605" y="15140"/>
                  </a:moveTo>
                  <a:lnTo>
                    <a:pt x="31960" y="15140"/>
                  </a:lnTo>
                  <a:lnTo>
                    <a:pt x="31960" y="49408"/>
                  </a:lnTo>
                  <a:lnTo>
                    <a:pt x="41605" y="49408"/>
                  </a:lnTo>
                  <a:lnTo>
                    <a:pt x="41605" y="1514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533144" y="3292605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460660" y="3247222"/>
              <a:ext cx="49530" cy="77470"/>
            </a:xfrm>
            <a:custGeom>
              <a:avLst/>
              <a:gdLst/>
              <a:ahLst/>
              <a:cxnLst/>
              <a:rect l="l" t="t" r="r" b="b"/>
              <a:pathLst>
                <a:path w="49529" h="77470">
                  <a:moveTo>
                    <a:pt x="31955" y="0"/>
                  </a:moveTo>
                  <a:lnTo>
                    <a:pt x="26329" y="0"/>
                  </a:lnTo>
                  <a:lnTo>
                    <a:pt x="14761" y="2565"/>
                  </a:lnTo>
                  <a:lnTo>
                    <a:pt x="6500" y="10263"/>
                  </a:lnTo>
                  <a:lnTo>
                    <a:pt x="1545" y="23092"/>
                  </a:lnTo>
                  <a:lnTo>
                    <a:pt x="89" y="38926"/>
                  </a:lnTo>
                  <a:lnTo>
                    <a:pt x="0" y="43141"/>
                  </a:lnTo>
                  <a:lnTo>
                    <a:pt x="314" y="49307"/>
                  </a:lnTo>
                  <a:lnTo>
                    <a:pt x="17420" y="77308"/>
                  </a:lnTo>
                  <a:lnTo>
                    <a:pt x="32602" y="77308"/>
                  </a:lnTo>
                  <a:lnTo>
                    <a:pt x="38267" y="74814"/>
                  </a:lnTo>
                  <a:lnTo>
                    <a:pt x="42597" y="69763"/>
                  </a:lnTo>
                  <a:lnTo>
                    <a:pt x="20588" y="69763"/>
                  </a:lnTo>
                  <a:lnTo>
                    <a:pt x="16799" y="67459"/>
                  </a:lnTo>
                  <a:lnTo>
                    <a:pt x="11159" y="58282"/>
                  </a:lnTo>
                  <a:lnTo>
                    <a:pt x="9677" y="51712"/>
                  </a:lnTo>
                  <a:lnTo>
                    <a:pt x="9537" y="43141"/>
                  </a:lnTo>
                  <a:lnTo>
                    <a:pt x="14581" y="37761"/>
                  </a:lnTo>
                  <a:lnTo>
                    <a:pt x="18537" y="35698"/>
                  </a:lnTo>
                  <a:lnTo>
                    <a:pt x="9639" y="35698"/>
                  </a:lnTo>
                  <a:lnTo>
                    <a:pt x="10145" y="26621"/>
                  </a:lnTo>
                  <a:lnTo>
                    <a:pt x="11831" y="19659"/>
                  </a:lnTo>
                  <a:lnTo>
                    <a:pt x="17508" y="9962"/>
                  </a:lnTo>
                  <a:lnTo>
                    <a:pt x="21234" y="7544"/>
                  </a:lnTo>
                  <a:lnTo>
                    <a:pt x="44121" y="7544"/>
                  </a:lnTo>
                  <a:lnTo>
                    <a:pt x="36695" y="1557"/>
                  </a:lnTo>
                  <a:lnTo>
                    <a:pt x="31955" y="0"/>
                  </a:lnTo>
                  <a:close/>
                </a:path>
                <a:path w="49529" h="77470">
                  <a:moveTo>
                    <a:pt x="43147" y="35078"/>
                  </a:moveTo>
                  <a:lnTo>
                    <a:pt x="29256" y="35078"/>
                  </a:lnTo>
                  <a:lnTo>
                    <a:pt x="32652" y="36698"/>
                  </a:lnTo>
                  <a:lnTo>
                    <a:pt x="37722" y="43154"/>
                  </a:lnTo>
                  <a:lnTo>
                    <a:pt x="38989" y="47281"/>
                  </a:lnTo>
                  <a:lnTo>
                    <a:pt x="38989" y="57281"/>
                  </a:lnTo>
                  <a:lnTo>
                    <a:pt x="37747" y="61434"/>
                  </a:lnTo>
                  <a:lnTo>
                    <a:pt x="32779" y="68092"/>
                  </a:lnTo>
                  <a:lnTo>
                    <a:pt x="29459" y="69763"/>
                  </a:lnTo>
                  <a:lnTo>
                    <a:pt x="42597" y="69763"/>
                  </a:lnTo>
                  <a:lnTo>
                    <a:pt x="46808" y="64852"/>
                  </a:lnTo>
                  <a:lnTo>
                    <a:pt x="48950" y="58813"/>
                  </a:lnTo>
                  <a:lnTo>
                    <a:pt x="48950" y="44698"/>
                  </a:lnTo>
                  <a:lnTo>
                    <a:pt x="46795" y="38926"/>
                  </a:lnTo>
                  <a:lnTo>
                    <a:pt x="43147" y="35078"/>
                  </a:lnTo>
                  <a:close/>
                </a:path>
                <a:path w="49529" h="77470">
                  <a:moveTo>
                    <a:pt x="32906" y="27583"/>
                  </a:moveTo>
                  <a:lnTo>
                    <a:pt x="20246" y="27583"/>
                  </a:lnTo>
                  <a:lnTo>
                    <a:pt x="14581" y="30292"/>
                  </a:lnTo>
                  <a:lnTo>
                    <a:pt x="9639" y="35698"/>
                  </a:lnTo>
                  <a:lnTo>
                    <a:pt x="18537" y="35698"/>
                  </a:lnTo>
                  <a:lnTo>
                    <a:pt x="19726" y="35078"/>
                  </a:lnTo>
                  <a:lnTo>
                    <a:pt x="43147" y="35078"/>
                  </a:lnTo>
                  <a:lnTo>
                    <a:pt x="38190" y="29849"/>
                  </a:lnTo>
                  <a:lnTo>
                    <a:pt x="32906" y="27583"/>
                  </a:lnTo>
                  <a:close/>
                </a:path>
                <a:path w="49529" h="77470">
                  <a:moveTo>
                    <a:pt x="44121" y="7544"/>
                  </a:moveTo>
                  <a:lnTo>
                    <a:pt x="32931" y="7544"/>
                  </a:lnTo>
                  <a:lnTo>
                    <a:pt x="36923" y="11228"/>
                  </a:lnTo>
                  <a:lnTo>
                    <a:pt x="37772" y="18608"/>
                  </a:lnTo>
                  <a:lnTo>
                    <a:pt x="47670" y="18608"/>
                  </a:lnTo>
                  <a:lnTo>
                    <a:pt x="46821" y="12456"/>
                  </a:lnTo>
                  <a:lnTo>
                    <a:pt x="44451" y="7810"/>
                  </a:lnTo>
                  <a:lnTo>
                    <a:pt x="44121" y="754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9" name="object 29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21981" y="2862705"/>
              <a:ext cx="3780443" cy="97980"/>
            </a:xfrm>
            <a:prstGeom prst="rect">
              <a:avLst/>
            </a:prstGeom>
          </p:spPr>
        </p:pic>
        <p:sp>
          <p:nvSpPr>
            <p:cNvPr id="30" name="object 30"/>
            <p:cNvSpPr/>
            <p:nvPr/>
          </p:nvSpPr>
          <p:spPr>
            <a:xfrm>
              <a:off x="69178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691846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691922" y="4108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692011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694166" y="410812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93"/>
                  </a:moveTo>
                  <a:lnTo>
                    <a:pt x="887" y="49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694191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694229" y="410762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40"/>
                  </a:moveTo>
                  <a:lnTo>
                    <a:pt x="887" y="74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694406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694508" y="410837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694533" y="41085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694634" y="41088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1"/>
            <p:cNvSpPr/>
            <p:nvPr/>
          </p:nvSpPr>
          <p:spPr>
            <a:xfrm>
              <a:off x="69677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" name="object 42"/>
            <p:cNvSpPr/>
            <p:nvPr/>
          </p:nvSpPr>
          <p:spPr>
            <a:xfrm>
              <a:off x="696827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" name="object 43"/>
            <p:cNvSpPr/>
            <p:nvPr/>
          </p:nvSpPr>
          <p:spPr>
            <a:xfrm>
              <a:off x="696840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" name="object 44"/>
            <p:cNvSpPr/>
            <p:nvPr/>
          </p:nvSpPr>
          <p:spPr>
            <a:xfrm>
              <a:off x="69685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" name="object 45"/>
            <p:cNvSpPr/>
            <p:nvPr/>
          </p:nvSpPr>
          <p:spPr>
            <a:xfrm>
              <a:off x="696878" y="4108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46"/>
            <p:cNvSpPr/>
            <p:nvPr/>
          </p:nvSpPr>
          <p:spPr>
            <a:xfrm>
              <a:off x="697017" y="4107047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31"/>
                  </a:moveTo>
                  <a:lnTo>
                    <a:pt x="887" y="10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" name="object 47"/>
            <p:cNvSpPr/>
            <p:nvPr/>
          </p:nvSpPr>
          <p:spPr>
            <a:xfrm>
              <a:off x="69709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" name="object 48"/>
            <p:cNvSpPr/>
            <p:nvPr/>
          </p:nvSpPr>
          <p:spPr>
            <a:xfrm>
              <a:off x="697131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" name="object 49"/>
            <p:cNvSpPr/>
            <p:nvPr/>
          </p:nvSpPr>
          <p:spPr>
            <a:xfrm>
              <a:off x="69714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" name="object 50"/>
            <p:cNvSpPr/>
            <p:nvPr/>
          </p:nvSpPr>
          <p:spPr>
            <a:xfrm>
              <a:off x="697220" y="410786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20"/>
                  </a:moveTo>
                  <a:lnTo>
                    <a:pt x="887" y="6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" name="object 51"/>
            <p:cNvSpPr/>
            <p:nvPr/>
          </p:nvSpPr>
          <p:spPr>
            <a:xfrm>
              <a:off x="697321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" name="object 52"/>
            <p:cNvSpPr/>
            <p:nvPr/>
          </p:nvSpPr>
          <p:spPr>
            <a:xfrm>
              <a:off x="69851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" name="object 53"/>
            <p:cNvSpPr/>
            <p:nvPr/>
          </p:nvSpPr>
          <p:spPr>
            <a:xfrm>
              <a:off x="69945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" name="object 54"/>
            <p:cNvSpPr/>
            <p:nvPr/>
          </p:nvSpPr>
          <p:spPr>
            <a:xfrm>
              <a:off x="699488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" name="object 55"/>
            <p:cNvSpPr/>
            <p:nvPr/>
          </p:nvSpPr>
          <p:spPr>
            <a:xfrm>
              <a:off x="69952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" name="object 56"/>
            <p:cNvSpPr/>
            <p:nvPr/>
          </p:nvSpPr>
          <p:spPr>
            <a:xfrm>
              <a:off x="69960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" name="object 57"/>
            <p:cNvSpPr/>
            <p:nvPr/>
          </p:nvSpPr>
          <p:spPr>
            <a:xfrm>
              <a:off x="69965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" name="object 58"/>
            <p:cNvSpPr/>
            <p:nvPr/>
          </p:nvSpPr>
          <p:spPr>
            <a:xfrm>
              <a:off x="699716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" name="object 59"/>
            <p:cNvSpPr/>
            <p:nvPr/>
          </p:nvSpPr>
          <p:spPr>
            <a:xfrm>
              <a:off x="699754" y="410827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7"/>
                  </a:moveTo>
                  <a:lnTo>
                    <a:pt x="887" y="41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" name="object 60"/>
            <p:cNvSpPr/>
            <p:nvPr/>
          </p:nvSpPr>
          <p:spPr>
            <a:xfrm>
              <a:off x="69981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" name="object 61"/>
            <p:cNvSpPr/>
            <p:nvPr/>
          </p:nvSpPr>
          <p:spPr>
            <a:xfrm>
              <a:off x="699856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" name="object 62"/>
            <p:cNvSpPr/>
            <p:nvPr/>
          </p:nvSpPr>
          <p:spPr>
            <a:xfrm>
              <a:off x="70028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" name="object 63"/>
            <p:cNvSpPr/>
            <p:nvPr/>
          </p:nvSpPr>
          <p:spPr>
            <a:xfrm>
              <a:off x="702137" y="410874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" name="object 64"/>
            <p:cNvSpPr/>
            <p:nvPr/>
          </p:nvSpPr>
          <p:spPr>
            <a:xfrm>
              <a:off x="70218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" name="object 65"/>
            <p:cNvSpPr/>
            <p:nvPr/>
          </p:nvSpPr>
          <p:spPr>
            <a:xfrm>
              <a:off x="702276" y="4108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" name="object 66"/>
            <p:cNvSpPr/>
            <p:nvPr/>
          </p:nvSpPr>
          <p:spPr>
            <a:xfrm>
              <a:off x="702403" y="41088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" name="object 67"/>
            <p:cNvSpPr/>
            <p:nvPr/>
          </p:nvSpPr>
          <p:spPr>
            <a:xfrm>
              <a:off x="70242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" name="object 68"/>
            <p:cNvSpPr/>
            <p:nvPr/>
          </p:nvSpPr>
          <p:spPr>
            <a:xfrm>
              <a:off x="702530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" name="object 69"/>
            <p:cNvSpPr/>
            <p:nvPr/>
          </p:nvSpPr>
          <p:spPr>
            <a:xfrm>
              <a:off x="70360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" name="object 70"/>
            <p:cNvSpPr/>
            <p:nvPr/>
          </p:nvSpPr>
          <p:spPr>
            <a:xfrm>
              <a:off x="70462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" name="object 71"/>
            <p:cNvSpPr/>
            <p:nvPr/>
          </p:nvSpPr>
          <p:spPr>
            <a:xfrm>
              <a:off x="704760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" name="object 72"/>
            <p:cNvSpPr/>
            <p:nvPr/>
          </p:nvSpPr>
          <p:spPr>
            <a:xfrm>
              <a:off x="70491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" name="object 73"/>
            <p:cNvSpPr/>
            <p:nvPr/>
          </p:nvSpPr>
          <p:spPr>
            <a:xfrm>
              <a:off x="704963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" name="object 74"/>
            <p:cNvSpPr/>
            <p:nvPr/>
          </p:nvSpPr>
          <p:spPr>
            <a:xfrm>
              <a:off x="705001" y="410726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24"/>
                  </a:moveTo>
                  <a:lnTo>
                    <a:pt x="887" y="92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" name="object 75"/>
            <p:cNvSpPr/>
            <p:nvPr/>
          </p:nvSpPr>
          <p:spPr>
            <a:xfrm>
              <a:off x="705064" y="4104262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84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" name="object 76"/>
            <p:cNvSpPr/>
            <p:nvPr/>
          </p:nvSpPr>
          <p:spPr>
            <a:xfrm>
              <a:off x="70517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" name="object 77"/>
            <p:cNvSpPr/>
            <p:nvPr/>
          </p:nvSpPr>
          <p:spPr>
            <a:xfrm>
              <a:off x="70629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" name="object 78"/>
            <p:cNvSpPr/>
            <p:nvPr/>
          </p:nvSpPr>
          <p:spPr>
            <a:xfrm>
              <a:off x="707345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" name="object 79"/>
            <p:cNvSpPr/>
            <p:nvPr/>
          </p:nvSpPr>
          <p:spPr>
            <a:xfrm>
              <a:off x="707383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" name="object 80"/>
            <p:cNvSpPr/>
            <p:nvPr/>
          </p:nvSpPr>
          <p:spPr>
            <a:xfrm>
              <a:off x="707409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" name="object 81"/>
            <p:cNvSpPr/>
            <p:nvPr/>
          </p:nvSpPr>
          <p:spPr>
            <a:xfrm>
              <a:off x="70744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" name="object 82"/>
            <p:cNvSpPr/>
            <p:nvPr/>
          </p:nvSpPr>
          <p:spPr>
            <a:xfrm>
              <a:off x="707523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" name="object 83"/>
            <p:cNvSpPr/>
            <p:nvPr/>
          </p:nvSpPr>
          <p:spPr>
            <a:xfrm>
              <a:off x="70761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" name="object 84"/>
            <p:cNvSpPr/>
            <p:nvPr/>
          </p:nvSpPr>
          <p:spPr>
            <a:xfrm>
              <a:off x="707637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" name="object 85"/>
            <p:cNvSpPr/>
            <p:nvPr/>
          </p:nvSpPr>
          <p:spPr>
            <a:xfrm>
              <a:off x="70768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" name="object 86"/>
            <p:cNvSpPr/>
            <p:nvPr/>
          </p:nvSpPr>
          <p:spPr>
            <a:xfrm>
              <a:off x="707713" y="41085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" name="object 87"/>
            <p:cNvSpPr/>
            <p:nvPr/>
          </p:nvSpPr>
          <p:spPr>
            <a:xfrm>
              <a:off x="70914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" name="object 88"/>
            <p:cNvSpPr/>
            <p:nvPr/>
          </p:nvSpPr>
          <p:spPr>
            <a:xfrm>
              <a:off x="710121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" name="object 89"/>
            <p:cNvSpPr/>
            <p:nvPr/>
          </p:nvSpPr>
          <p:spPr>
            <a:xfrm>
              <a:off x="71018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" name="object 90"/>
            <p:cNvSpPr/>
            <p:nvPr/>
          </p:nvSpPr>
          <p:spPr>
            <a:xfrm>
              <a:off x="710273" y="410792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94"/>
                  </a:moveTo>
                  <a:lnTo>
                    <a:pt x="887" y="5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" name="object 91"/>
            <p:cNvSpPr/>
            <p:nvPr/>
          </p:nvSpPr>
          <p:spPr>
            <a:xfrm>
              <a:off x="710374" y="4086704"/>
              <a:ext cx="0" cy="22860"/>
            </a:xfrm>
            <a:custGeom>
              <a:avLst/>
              <a:gdLst/>
              <a:ahLst/>
              <a:cxnLst/>
              <a:rect l="l" t="t" r="r" b="b"/>
              <a:pathLst>
                <a:path h="22860">
                  <a:moveTo>
                    <a:pt x="0" y="2240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" name="object 92"/>
            <p:cNvSpPr/>
            <p:nvPr/>
          </p:nvSpPr>
          <p:spPr>
            <a:xfrm>
              <a:off x="71147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" name="object 93"/>
            <p:cNvSpPr/>
            <p:nvPr/>
          </p:nvSpPr>
          <p:spPr>
            <a:xfrm>
              <a:off x="712643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" name="object 94"/>
            <p:cNvSpPr/>
            <p:nvPr/>
          </p:nvSpPr>
          <p:spPr>
            <a:xfrm>
              <a:off x="712668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" name="object 95"/>
            <p:cNvSpPr/>
            <p:nvPr/>
          </p:nvSpPr>
          <p:spPr>
            <a:xfrm>
              <a:off x="71283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" name="object 96"/>
            <p:cNvSpPr/>
            <p:nvPr/>
          </p:nvSpPr>
          <p:spPr>
            <a:xfrm>
              <a:off x="712921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" name="object 97"/>
            <p:cNvSpPr/>
            <p:nvPr/>
          </p:nvSpPr>
          <p:spPr>
            <a:xfrm>
              <a:off x="713010" y="410673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89"/>
                  </a:moveTo>
                  <a:lnTo>
                    <a:pt x="887" y="118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" name="object 98"/>
            <p:cNvSpPr/>
            <p:nvPr/>
          </p:nvSpPr>
          <p:spPr>
            <a:xfrm>
              <a:off x="71526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" name="object 99"/>
            <p:cNvSpPr/>
            <p:nvPr/>
          </p:nvSpPr>
          <p:spPr>
            <a:xfrm>
              <a:off x="715304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" name="object 100"/>
            <p:cNvSpPr/>
            <p:nvPr/>
          </p:nvSpPr>
          <p:spPr>
            <a:xfrm>
              <a:off x="71540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" name="object 101"/>
            <p:cNvSpPr/>
            <p:nvPr/>
          </p:nvSpPr>
          <p:spPr>
            <a:xfrm>
              <a:off x="715481" y="410788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13"/>
                  </a:moveTo>
                  <a:lnTo>
                    <a:pt x="887" y="6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" name="object 102"/>
            <p:cNvSpPr/>
            <p:nvPr/>
          </p:nvSpPr>
          <p:spPr>
            <a:xfrm>
              <a:off x="715583" y="4107097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06"/>
                  </a:moveTo>
                  <a:lnTo>
                    <a:pt x="887" y="100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" name="object 103"/>
            <p:cNvSpPr/>
            <p:nvPr/>
          </p:nvSpPr>
          <p:spPr>
            <a:xfrm>
              <a:off x="715671" y="4102046"/>
              <a:ext cx="0" cy="7620"/>
            </a:xfrm>
            <a:custGeom>
              <a:avLst/>
              <a:gdLst/>
              <a:ahLst/>
              <a:cxnLst/>
              <a:rect l="l" t="t" r="r" b="b"/>
              <a:pathLst>
                <a:path h="7620">
                  <a:moveTo>
                    <a:pt x="0" y="706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" name="object 104"/>
            <p:cNvSpPr/>
            <p:nvPr/>
          </p:nvSpPr>
          <p:spPr>
            <a:xfrm>
              <a:off x="717889" y="4105692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708"/>
                  </a:moveTo>
                  <a:lnTo>
                    <a:pt x="887" y="1708"/>
                  </a:lnTo>
                </a:path>
              </a:pathLst>
            </a:custGeom>
            <a:ln w="3417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" name="object 105"/>
            <p:cNvSpPr/>
            <p:nvPr/>
          </p:nvSpPr>
          <p:spPr>
            <a:xfrm>
              <a:off x="718067" y="410846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" name="object 106"/>
            <p:cNvSpPr/>
            <p:nvPr/>
          </p:nvSpPr>
          <p:spPr>
            <a:xfrm>
              <a:off x="718130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" name="object 107"/>
            <p:cNvSpPr/>
            <p:nvPr/>
          </p:nvSpPr>
          <p:spPr>
            <a:xfrm>
              <a:off x="718219" y="41087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" name="object 108"/>
            <p:cNvSpPr/>
            <p:nvPr/>
          </p:nvSpPr>
          <p:spPr>
            <a:xfrm>
              <a:off x="718320" y="410846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" name="object 109"/>
            <p:cNvSpPr/>
            <p:nvPr/>
          </p:nvSpPr>
          <p:spPr>
            <a:xfrm>
              <a:off x="720525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" name="object 110"/>
            <p:cNvSpPr/>
            <p:nvPr/>
          </p:nvSpPr>
          <p:spPr>
            <a:xfrm>
              <a:off x="720563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" name="object 111"/>
            <p:cNvSpPr/>
            <p:nvPr/>
          </p:nvSpPr>
          <p:spPr>
            <a:xfrm>
              <a:off x="720614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" name="object 112"/>
            <p:cNvSpPr/>
            <p:nvPr/>
          </p:nvSpPr>
          <p:spPr>
            <a:xfrm>
              <a:off x="720703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" name="object 113"/>
            <p:cNvSpPr/>
            <p:nvPr/>
          </p:nvSpPr>
          <p:spPr>
            <a:xfrm>
              <a:off x="720791" y="410761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46"/>
                  </a:moveTo>
                  <a:lnTo>
                    <a:pt x="887" y="74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" name="object 114"/>
            <p:cNvSpPr/>
            <p:nvPr/>
          </p:nvSpPr>
          <p:spPr>
            <a:xfrm>
              <a:off x="720893" y="410749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10"/>
                  </a:moveTo>
                  <a:lnTo>
                    <a:pt x="887" y="81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" name="object 115"/>
            <p:cNvSpPr/>
            <p:nvPr/>
          </p:nvSpPr>
          <p:spPr>
            <a:xfrm>
              <a:off x="720905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" name="object 116"/>
            <p:cNvSpPr/>
            <p:nvPr/>
          </p:nvSpPr>
          <p:spPr>
            <a:xfrm>
              <a:off x="720981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" name="object 117"/>
            <p:cNvSpPr/>
            <p:nvPr/>
          </p:nvSpPr>
          <p:spPr>
            <a:xfrm>
              <a:off x="72108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" name="object 118"/>
            <p:cNvSpPr/>
            <p:nvPr/>
          </p:nvSpPr>
          <p:spPr>
            <a:xfrm>
              <a:off x="72208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" name="object 119"/>
            <p:cNvSpPr/>
            <p:nvPr/>
          </p:nvSpPr>
          <p:spPr>
            <a:xfrm>
              <a:off x="723161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" name="object 120"/>
            <p:cNvSpPr/>
            <p:nvPr/>
          </p:nvSpPr>
          <p:spPr>
            <a:xfrm>
              <a:off x="723224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" name="object 121"/>
            <p:cNvSpPr/>
            <p:nvPr/>
          </p:nvSpPr>
          <p:spPr>
            <a:xfrm>
              <a:off x="72326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" name="object 122"/>
            <p:cNvSpPr/>
            <p:nvPr/>
          </p:nvSpPr>
          <p:spPr>
            <a:xfrm>
              <a:off x="723326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" name="object 123"/>
            <p:cNvSpPr/>
            <p:nvPr/>
          </p:nvSpPr>
          <p:spPr>
            <a:xfrm>
              <a:off x="723440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" name="object 124"/>
            <p:cNvSpPr/>
            <p:nvPr/>
          </p:nvSpPr>
          <p:spPr>
            <a:xfrm>
              <a:off x="72350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" name="object 125"/>
            <p:cNvSpPr/>
            <p:nvPr/>
          </p:nvSpPr>
          <p:spPr>
            <a:xfrm>
              <a:off x="723529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" name="object 126"/>
            <p:cNvSpPr/>
            <p:nvPr/>
          </p:nvSpPr>
          <p:spPr>
            <a:xfrm>
              <a:off x="72360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" name="object 127"/>
            <p:cNvSpPr/>
            <p:nvPr/>
          </p:nvSpPr>
          <p:spPr>
            <a:xfrm>
              <a:off x="72578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" name="object 128"/>
            <p:cNvSpPr/>
            <p:nvPr/>
          </p:nvSpPr>
          <p:spPr>
            <a:xfrm>
              <a:off x="725822" y="4105793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58"/>
                  </a:moveTo>
                  <a:lnTo>
                    <a:pt x="887" y="1658"/>
                  </a:lnTo>
                </a:path>
              </a:pathLst>
            </a:custGeom>
            <a:ln w="3316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" name="object 129"/>
            <p:cNvSpPr/>
            <p:nvPr/>
          </p:nvSpPr>
          <p:spPr>
            <a:xfrm>
              <a:off x="72591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" name="object 130"/>
            <p:cNvSpPr/>
            <p:nvPr/>
          </p:nvSpPr>
          <p:spPr>
            <a:xfrm>
              <a:off x="726000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" name="object 131"/>
            <p:cNvSpPr/>
            <p:nvPr/>
          </p:nvSpPr>
          <p:spPr>
            <a:xfrm>
              <a:off x="726101" y="410728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11"/>
                  </a:moveTo>
                  <a:lnTo>
                    <a:pt x="887" y="91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" name="object 132"/>
            <p:cNvSpPr/>
            <p:nvPr/>
          </p:nvSpPr>
          <p:spPr>
            <a:xfrm>
              <a:off x="725303" y="410900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25" y="0"/>
                  </a:moveTo>
                  <a:lnTo>
                    <a:pt x="1799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" name="object 133"/>
            <p:cNvSpPr/>
            <p:nvPr/>
          </p:nvSpPr>
          <p:spPr>
            <a:xfrm>
              <a:off x="72724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" name="object 134"/>
            <p:cNvSpPr/>
            <p:nvPr/>
          </p:nvSpPr>
          <p:spPr>
            <a:xfrm>
              <a:off x="72838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" name="object 135"/>
            <p:cNvSpPr/>
            <p:nvPr/>
          </p:nvSpPr>
          <p:spPr>
            <a:xfrm>
              <a:off x="728420" y="4108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" name="object 136"/>
            <p:cNvSpPr/>
            <p:nvPr/>
          </p:nvSpPr>
          <p:spPr>
            <a:xfrm>
              <a:off x="728471" y="4106857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26"/>
                  </a:moveTo>
                  <a:lnTo>
                    <a:pt x="887" y="1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" name="object 137"/>
            <p:cNvSpPr/>
            <p:nvPr/>
          </p:nvSpPr>
          <p:spPr>
            <a:xfrm>
              <a:off x="72861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" name="object 138"/>
            <p:cNvSpPr/>
            <p:nvPr/>
          </p:nvSpPr>
          <p:spPr>
            <a:xfrm>
              <a:off x="72863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" name="object 139"/>
            <p:cNvSpPr/>
            <p:nvPr/>
          </p:nvSpPr>
          <p:spPr>
            <a:xfrm>
              <a:off x="728737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" name="object 140"/>
            <p:cNvSpPr/>
            <p:nvPr/>
          </p:nvSpPr>
          <p:spPr>
            <a:xfrm>
              <a:off x="728813" y="41086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" name="object 141"/>
            <p:cNvSpPr/>
            <p:nvPr/>
          </p:nvSpPr>
          <p:spPr>
            <a:xfrm>
              <a:off x="728915" y="41085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" name="object 142"/>
            <p:cNvSpPr/>
            <p:nvPr/>
          </p:nvSpPr>
          <p:spPr>
            <a:xfrm>
              <a:off x="72949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" name="object 143"/>
            <p:cNvSpPr/>
            <p:nvPr/>
          </p:nvSpPr>
          <p:spPr>
            <a:xfrm>
              <a:off x="731031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" name="object 144"/>
            <p:cNvSpPr/>
            <p:nvPr/>
          </p:nvSpPr>
          <p:spPr>
            <a:xfrm>
              <a:off x="731069" y="410881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" name="object 145"/>
            <p:cNvSpPr/>
            <p:nvPr/>
          </p:nvSpPr>
          <p:spPr>
            <a:xfrm>
              <a:off x="731120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" name="object 146"/>
            <p:cNvSpPr/>
            <p:nvPr/>
          </p:nvSpPr>
          <p:spPr>
            <a:xfrm>
              <a:off x="73115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" name="object 147"/>
            <p:cNvSpPr/>
            <p:nvPr/>
          </p:nvSpPr>
          <p:spPr>
            <a:xfrm>
              <a:off x="73119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" name="object 148"/>
            <p:cNvSpPr/>
            <p:nvPr/>
          </p:nvSpPr>
          <p:spPr>
            <a:xfrm>
              <a:off x="731310" y="410762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40"/>
                  </a:moveTo>
                  <a:lnTo>
                    <a:pt x="887" y="74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" name="object 149"/>
            <p:cNvSpPr/>
            <p:nvPr/>
          </p:nvSpPr>
          <p:spPr>
            <a:xfrm>
              <a:off x="731348" y="410855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" name="object 150"/>
            <p:cNvSpPr/>
            <p:nvPr/>
          </p:nvSpPr>
          <p:spPr>
            <a:xfrm>
              <a:off x="731398" y="410816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74"/>
                  </a:moveTo>
                  <a:lnTo>
                    <a:pt x="887" y="47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" name="object 151"/>
            <p:cNvSpPr/>
            <p:nvPr/>
          </p:nvSpPr>
          <p:spPr>
            <a:xfrm>
              <a:off x="731538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" name="object 152"/>
            <p:cNvSpPr/>
            <p:nvPr/>
          </p:nvSpPr>
          <p:spPr>
            <a:xfrm>
              <a:off x="73171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" name="object 153"/>
            <p:cNvSpPr/>
            <p:nvPr/>
          </p:nvSpPr>
          <p:spPr>
            <a:xfrm>
              <a:off x="73260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" name="object 154"/>
            <p:cNvSpPr/>
            <p:nvPr/>
          </p:nvSpPr>
          <p:spPr>
            <a:xfrm>
              <a:off x="73264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" name="object 155"/>
            <p:cNvSpPr/>
            <p:nvPr/>
          </p:nvSpPr>
          <p:spPr>
            <a:xfrm>
              <a:off x="733667" y="410818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2"/>
                  </a:moveTo>
                  <a:lnTo>
                    <a:pt x="887" y="46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" name="object 156"/>
            <p:cNvSpPr/>
            <p:nvPr/>
          </p:nvSpPr>
          <p:spPr>
            <a:xfrm>
              <a:off x="733743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" name="object 157"/>
            <p:cNvSpPr/>
            <p:nvPr/>
          </p:nvSpPr>
          <p:spPr>
            <a:xfrm>
              <a:off x="733781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" name="object 158"/>
            <p:cNvSpPr/>
            <p:nvPr/>
          </p:nvSpPr>
          <p:spPr>
            <a:xfrm>
              <a:off x="73389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" name="object 159"/>
            <p:cNvSpPr/>
            <p:nvPr/>
          </p:nvSpPr>
          <p:spPr>
            <a:xfrm>
              <a:off x="733984" y="4108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" name="object 160"/>
            <p:cNvSpPr/>
            <p:nvPr/>
          </p:nvSpPr>
          <p:spPr>
            <a:xfrm>
              <a:off x="734022" y="4108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" name="object 161"/>
            <p:cNvSpPr/>
            <p:nvPr/>
          </p:nvSpPr>
          <p:spPr>
            <a:xfrm>
              <a:off x="734123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" name="object 162"/>
            <p:cNvSpPr/>
            <p:nvPr/>
          </p:nvSpPr>
          <p:spPr>
            <a:xfrm>
              <a:off x="73414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" name="object 163"/>
            <p:cNvSpPr/>
            <p:nvPr/>
          </p:nvSpPr>
          <p:spPr>
            <a:xfrm>
              <a:off x="734212" y="41087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" name="object 164"/>
            <p:cNvSpPr/>
            <p:nvPr/>
          </p:nvSpPr>
          <p:spPr>
            <a:xfrm>
              <a:off x="73478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" name="object 165"/>
            <p:cNvSpPr/>
            <p:nvPr/>
          </p:nvSpPr>
          <p:spPr>
            <a:xfrm>
              <a:off x="73591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" name="object 166"/>
            <p:cNvSpPr/>
            <p:nvPr/>
          </p:nvSpPr>
          <p:spPr>
            <a:xfrm>
              <a:off x="736277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" name="object 167"/>
            <p:cNvSpPr/>
            <p:nvPr/>
          </p:nvSpPr>
          <p:spPr>
            <a:xfrm>
              <a:off x="73634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" name="object 168"/>
            <p:cNvSpPr/>
            <p:nvPr/>
          </p:nvSpPr>
          <p:spPr>
            <a:xfrm>
              <a:off x="736366" y="4104793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316"/>
                  </a:moveTo>
                  <a:lnTo>
                    <a:pt x="0" y="4304"/>
                  </a:lnTo>
                </a:path>
                <a:path h="4445">
                  <a:moveTo>
                    <a:pt x="0" y="4316"/>
                  </a:moveTo>
                  <a:lnTo>
                    <a:pt x="0" y="0"/>
                  </a:lnTo>
                </a:path>
                <a:path h="4445">
                  <a:moveTo>
                    <a:pt x="0" y="4316"/>
                  </a:moveTo>
                  <a:lnTo>
                    <a:pt x="0" y="430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" name="object 169"/>
            <p:cNvSpPr/>
            <p:nvPr/>
          </p:nvSpPr>
          <p:spPr>
            <a:xfrm>
              <a:off x="736556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" name="object 170"/>
            <p:cNvSpPr/>
            <p:nvPr/>
          </p:nvSpPr>
          <p:spPr>
            <a:xfrm>
              <a:off x="736607" y="41088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" name="object 171"/>
            <p:cNvSpPr/>
            <p:nvPr/>
          </p:nvSpPr>
          <p:spPr>
            <a:xfrm>
              <a:off x="736658" y="410775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77"/>
                  </a:moveTo>
                  <a:lnTo>
                    <a:pt x="887" y="67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" name="object 172"/>
            <p:cNvSpPr/>
            <p:nvPr/>
          </p:nvSpPr>
          <p:spPr>
            <a:xfrm>
              <a:off x="73673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" name="object 173"/>
            <p:cNvSpPr/>
            <p:nvPr/>
          </p:nvSpPr>
          <p:spPr>
            <a:xfrm>
              <a:off x="73677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" name="object 174"/>
            <p:cNvSpPr/>
            <p:nvPr/>
          </p:nvSpPr>
          <p:spPr>
            <a:xfrm>
              <a:off x="73762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" name="object 175"/>
            <p:cNvSpPr/>
            <p:nvPr/>
          </p:nvSpPr>
          <p:spPr>
            <a:xfrm>
              <a:off x="738926" y="4104502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60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" name="object 176"/>
            <p:cNvSpPr/>
            <p:nvPr/>
          </p:nvSpPr>
          <p:spPr>
            <a:xfrm>
              <a:off x="739053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" name="object 177"/>
            <p:cNvSpPr/>
            <p:nvPr/>
          </p:nvSpPr>
          <p:spPr>
            <a:xfrm>
              <a:off x="73920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" name="object 178"/>
            <p:cNvSpPr/>
            <p:nvPr/>
          </p:nvSpPr>
          <p:spPr>
            <a:xfrm>
              <a:off x="73925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" name="object 179"/>
            <p:cNvSpPr/>
            <p:nvPr/>
          </p:nvSpPr>
          <p:spPr>
            <a:xfrm>
              <a:off x="739332" y="4071614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3749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" name="object 180"/>
            <p:cNvSpPr/>
            <p:nvPr/>
          </p:nvSpPr>
          <p:spPr>
            <a:xfrm>
              <a:off x="74105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" name="object 181"/>
            <p:cNvSpPr/>
            <p:nvPr/>
          </p:nvSpPr>
          <p:spPr>
            <a:xfrm>
              <a:off x="741575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" name="object 182"/>
            <p:cNvSpPr/>
            <p:nvPr/>
          </p:nvSpPr>
          <p:spPr>
            <a:xfrm>
              <a:off x="74163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" name="object 183"/>
            <p:cNvSpPr/>
            <p:nvPr/>
          </p:nvSpPr>
          <p:spPr>
            <a:xfrm>
              <a:off x="741676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" name="object 184"/>
            <p:cNvSpPr/>
            <p:nvPr/>
          </p:nvSpPr>
          <p:spPr>
            <a:xfrm>
              <a:off x="74182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" name="object 185"/>
            <p:cNvSpPr/>
            <p:nvPr/>
          </p:nvSpPr>
          <p:spPr>
            <a:xfrm>
              <a:off x="741866" y="410818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2"/>
                  </a:moveTo>
                  <a:lnTo>
                    <a:pt x="887" y="46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" name="object 186"/>
            <p:cNvSpPr/>
            <p:nvPr/>
          </p:nvSpPr>
          <p:spPr>
            <a:xfrm>
              <a:off x="741968" y="4101819"/>
              <a:ext cx="0" cy="7620"/>
            </a:xfrm>
            <a:custGeom>
              <a:avLst/>
              <a:gdLst/>
              <a:ahLst/>
              <a:cxnLst/>
              <a:rect l="l" t="t" r="r" b="b"/>
              <a:pathLst>
                <a:path h="7620">
                  <a:moveTo>
                    <a:pt x="0" y="729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" name="object 187"/>
            <p:cNvSpPr/>
            <p:nvPr/>
          </p:nvSpPr>
          <p:spPr>
            <a:xfrm>
              <a:off x="74366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" name="object 188"/>
            <p:cNvSpPr/>
            <p:nvPr/>
          </p:nvSpPr>
          <p:spPr>
            <a:xfrm>
              <a:off x="744198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" name="object 189"/>
            <p:cNvSpPr/>
            <p:nvPr/>
          </p:nvSpPr>
          <p:spPr>
            <a:xfrm>
              <a:off x="74422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" name="object 190"/>
            <p:cNvSpPr/>
            <p:nvPr/>
          </p:nvSpPr>
          <p:spPr>
            <a:xfrm>
              <a:off x="74440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" name="object 191"/>
            <p:cNvSpPr/>
            <p:nvPr/>
          </p:nvSpPr>
          <p:spPr>
            <a:xfrm>
              <a:off x="74441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" name="object 192"/>
            <p:cNvSpPr/>
            <p:nvPr/>
          </p:nvSpPr>
          <p:spPr>
            <a:xfrm>
              <a:off x="74443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" name="object 193"/>
            <p:cNvSpPr/>
            <p:nvPr/>
          </p:nvSpPr>
          <p:spPr>
            <a:xfrm>
              <a:off x="744515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" name="object 194"/>
            <p:cNvSpPr/>
            <p:nvPr/>
          </p:nvSpPr>
          <p:spPr>
            <a:xfrm>
              <a:off x="744604" y="410776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70"/>
                  </a:moveTo>
                  <a:lnTo>
                    <a:pt x="887" y="67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" name="object 195"/>
            <p:cNvSpPr/>
            <p:nvPr/>
          </p:nvSpPr>
          <p:spPr>
            <a:xfrm>
              <a:off x="74518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" name="object 196"/>
            <p:cNvSpPr/>
            <p:nvPr/>
          </p:nvSpPr>
          <p:spPr>
            <a:xfrm>
              <a:off x="74588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" name="object 197"/>
            <p:cNvSpPr/>
            <p:nvPr/>
          </p:nvSpPr>
          <p:spPr>
            <a:xfrm>
              <a:off x="74684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" name="object 198"/>
            <p:cNvSpPr/>
            <p:nvPr/>
          </p:nvSpPr>
          <p:spPr>
            <a:xfrm>
              <a:off x="746872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" name="object 199"/>
            <p:cNvSpPr/>
            <p:nvPr/>
          </p:nvSpPr>
          <p:spPr>
            <a:xfrm>
              <a:off x="746923" y="410828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1"/>
                  </a:moveTo>
                  <a:lnTo>
                    <a:pt x="887" y="41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" name="object 200"/>
            <p:cNvSpPr/>
            <p:nvPr/>
          </p:nvSpPr>
          <p:spPr>
            <a:xfrm>
              <a:off x="74702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" name="object 201"/>
            <p:cNvSpPr/>
            <p:nvPr/>
          </p:nvSpPr>
          <p:spPr>
            <a:xfrm>
              <a:off x="747075" y="410786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20"/>
                  </a:moveTo>
                  <a:lnTo>
                    <a:pt x="887" y="6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" name="object 202"/>
            <p:cNvSpPr/>
            <p:nvPr/>
          </p:nvSpPr>
          <p:spPr>
            <a:xfrm>
              <a:off x="747138" y="4058677"/>
              <a:ext cx="0" cy="50800"/>
            </a:xfrm>
            <a:custGeom>
              <a:avLst/>
              <a:gdLst/>
              <a:ahLst/>
              <a:cxnLst/>
              <a:rect l="l" t="t" r="r" b="b"/>
              <a:pathLst>
                <a:path h="50800">
                  <a:moveTo>
                    <a:pt x="0" y="50433"/>
                  </a:moveTo>
                  <a:lnTo>
                    <a:pt x="0" y="0"/>
                  </a:lnTo>
                </a:path>
                <a:path h="50800">
                  <a:moveTo>
                    <a:pt x="0" y="50433"/>
                  </a:moveTo>
                  <a:lnTo>
                    <a:pt x="0" y="4619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" name="object 203"/>
            <p:cNvSpPr/>
            <p:nvPr/>
          </p:nvSpPr>
          <p:spPr>
            <a:xfrm>
              <a:off x="74802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" name="object 204"/>
            <p:cNvSpPr/>
            <p:nvPr/>
          </p:nvSpPr>
          <p:spPr>
            <a:xfrm>
              <a:off x="74817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" name="object 205"/>
            <p:cNvSpPr/>
            <p:nvPr/>
          </p:nvSpPr>
          <p:spPr>
            <a:xfrm>
              <a:off x="74860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" name="object 206"/>
            <p:cNvSpPr/>
            <p:nvPr/>
          </p:nvSpPr>
          <p:spPr>
            <a:xfrm>
              <a:off x="74945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" name="object 207"/>
            <p:cNvSpPr/>
            <p:nvPr/>
          </p:nvSpPr>
          <p:spPr>
            <a:xfrm>
              <a:off x="749559" y="41086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" name="object 208"/>
            <p:cNvSpPr/>
            <p:nvPr/>
          </p:nvSpPr>
          <p:spPr>
            <a:xfrm>
              <a:off x="749723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" name="object 209"/>
            <p:cNvSpPr/>
            <p:nvPr/>
          </p:nvSpPr>
          <p:spPr>
            <a:xfrm>
              <a:off x="749774" y="4105844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33"/>
                  </a:moveTo>
                  <a:lnTo>
                    <a:pt x="887" y="1633"/>
                  </a:lnTo>
                </a:path>
              </a:pathLst>
            </a:custGeom>
            <a:ln w="3266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" name="object 210"/>
            <p:cNvSpPr/>
            <p:nvPr/>
          </p:nvSpPr>
          <p:spPr>
            <a:xfrm>
              <a:off x="749888" y="4074842"/>
              <a:ext cx="0" cy="34290"/>
            </a:xfrm>
            <a:custGeom>
              <a:avLst/>
              <a:gdLst/>
              <a:ahLst/>
              <a:cxnLst/>
              <a:rect l="l" t="t" r="r" b="b"/>
              <a:pathLst>
                <a:path h="34289">
                  <a:moveTo>
                    <a:pt x="0" y="3426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" name="object 211"/>
            <p:cNvSpPr/>
            <p:nvPr/>
          </p:nvSpPr>
          <p:spPr>
            <a:xfrm>
              <a:off x="75115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" name="object 212"/>
            <p:cNvSpPr/>
            <p:nvPr/>
          </p:nvSpPr>
          <p:spPr>
            <a:xfrm>
              <a:off x="75151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" name="object 213"/>
            <p:cNvSpPr/>
            <p:nvPr/>
          </p:nvSpPr>
          <p:spPr>
            <a:xfrm>
              <a:off x="752106" y="4096983"/>
              <a:ext cx="0" cy="12700"/>
            </a:xfrm>
            <a:custGeom>
              <a:avLst/>
              <a:gdLst/>
              <a:ahLst/>
              <a:cxnLst/>
              <a:rect l="l" t="t" r="r" b="b"/>
              <a:pathLst>
                <a:path h="12700">
                  <a:moveTo>
                    <a:pt x="0" y="12127"/>
                  </a:moveTo>
                  <a:lnTo>
                    <a:pt x="0" y="12114"/>
                  </a:lnTo>
                </a:path>
                <a:path h="12700">
                  <a:moveTo>
                    <a:pt x="0" y="1212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" name="object 214"/>
            <p:cNvSpPr/>
            <p:nvPr/>
          </p:nvSpPr>
          <p:spPr>
            <a:xfrm>
              <a:off x="752385" y="4104084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502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" name="object 215"/>
            <p:cNvSpPr/>
            <p:nvPr/>
          </p:nvSpPr>
          <p:spPr>
            <a:xfrm>
              <a:off x="752410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" name="object 216"/>
            <p:cNvSpPr/>
            <p:nvPr/>
          </p:nvSpPr>
          <p:spPr>
            <a:xfrm>
              <a:off x="752473" y="4099629"/>
              <a:ext cx="0" cy="9525"/>
            </a:xfrm>
            <a:custGeom>
              <a:avLst/>
              <a:gdLst/>
              <a:ahLst/>
              <a:cxnLst/>
              <a:rect l="l" t="t" r="r" b="b"/>
              <a:pathLst>
                <a:path h="9525">
                  <a:moveTo>
                    <a:pt x="0" y="948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" name="object 217"/>
            <p:cNvSpPr/>
            <p:nvPr/>
          </p:nvSpPr>
          <p:spPr>
            <a:xfrm>
              <a:off x="752524" y="410656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72"/>
                  </a:moveTo>
                  <a:lnTo>
                    <a:pt x="887" y="127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" name="object 218"/>
            <p:cNvSpPr/>
            <p:nvPr/>
          </p:nvSpPr>
          <p:spPr>
            <a:xfrm>
              <a:off x="752575" y="4104224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88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" name="object 219"/>
            <p:cNvSpPr/>
            <p:nvPr/>
          </p:nvSpPr>
          <p:spPr>
            <a:xfrm>
              <a:off x="75314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" name="object 220"/>
            <p:cNvSpPr/>
            <p:nvPr/>
          </p:nvSpPr>
          <p:spPr>
            <a:xfrm>
              <a:off x="75339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" name="object 221"/>
            <p:cNvSpPr/>
            <p:nvPr/>
          </p:nvSpPr>
          <p:spPr>
            <a:xfrm>
              <a:off x="754805" y="410836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" name="object 222"/>
            <p:cNvSpPr/>
            <p:nvPr/>
          </p:nvSpPr>
          <p:spPr>
            <a:xfrm>
              <a:off x="755021" y="4108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" name="object 223"/>
            <p:cNvSpPr/>
            <p:nvPr/>
          </p:nvSpPr>
          <p:spPr>
            <a:xfrm>
              <a:off x="755122" y="4105793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58"/>
                  </a:moveTo>
                  <a:lnTo>
                    <a:pt x="887" y="1658"/>
                  </a:lnTo>
                </a:path>
              </a:pathLst>
            </a:custGeom>
            <a:ln w="3316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" name="object 224"/>
            <p:cNvSpPr/>
            <p:nvPr/>
          </p:nvSpPr>
          <p:spPr>
            <a:xfrm>
              <a:off x="755211" y="41085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" name="object 225"/>
            <p:cNvSpPr/>
            <p:nvPr/>
          </p:nvSpPr>
          <p:spPr>
            <a:xfrm>
              <a:off x="75621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" name="object 226"/>
            <p:cNvSpPr/>
            <p:nvPr/>
          </p:nvSpPr>
          <p:spPr>
            <a:xfrm>
              <a:off x="75690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" name="object 227"/>
            <p:cNvSpPr/>
            <p:nvPr/>
          </p:nvSpPr>
          <p:spPr>
            <a:xfrm>
              <a:off x="75737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" name="object 228"/>
            <p:cNvSpPr/>
            <p:nvPr/>
          </p:nvSpPr>
          <p:spPr>
            <a:xfrm>
              <a:off x="757441" y="4106363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73"/>
                  </a:moveTo>
                  <a:lnTo>
                    <a:pt x="887" y="137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" name="object 229"/>
            <p:cNvSpPr/>
            <p:nvPr/>
          </p:nvSpPr>
          <p:spPr>
            <a:xfrm>
              <a:off x="757593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" name="object 230"/>
            <p:cNvSpPr/>
            <p:nvPr/>
          </p:nvSpPr>
          <p:spPr>
            <a:xfrm>
              <a:off x="75763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" name="object 231"/>
            <p:cNvSpPr/>
            <p:nvPr/>
          </p:nvSpPr>
          <p:spPr>
            <a:xfrm>
              <a:off x="757695" y="410845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" name="object 232"/>
            <p:cNvSpPr/>
            <p:nvPr/>
          </p:nvSpPr>
          <p:spPr>
            <a:xfrm>
              <a:off x="757707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" name="object 233"/>
            <p:cNvSpPr/>
            <p:nvPr/>
          </p:nvSpPr>
          <p:spPr>
            <a:xfrm>
              <a:off x="757783" y="410741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48"/>
                  </a:moveTo>
                  <a:lnTo>
                    <a:pt x="887" y="84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" name="object 234"/>
            <p:cNvSpPr/>
            <p:nvPr/>
          </p:nvSpPr>
          <p:spPr>
            <a:xfrm>
              <a:off x="757885" y="41087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" name="object 235"/>
            <p:cNvSpPr/>
            <p:nvPr/>
          </p:nvSpPr>
          <p:spPr>
            <a:xfrm>
              <a:off x="75836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" name="object 236"/>
            <p:cNvSpPr/>
            <p:nvPr/>
          </p:nvSpPr>
          <p:spPr>
            <a:xfrm>
              <a:off x="75978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" name="object 237"/>
            <p:cNvSpPr/>
            <p:nvPr/>
          </p:nvSpPr>
          <p:spPr>
            <a:xfrm>
              <a:off x="760001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" name="object 238"/>
            <p:cNvSpPr/>
            <p:nvPr/>
          </p:nvSpPr>
          <p:spPr>
            <a:xfrm>
              <a:off x="760064" y="41086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" name="object 239"/>
            <p:cNvSpPr/>
            <p:nvPr/>
          </p:nvSpPr>
          <p:spPr>
            <a:xfrm>
              <a:off x="760128" y="410881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" name="object 240"/>
            <p:cNvSpPr/>
            <p:nvPr/>
          </p:nvSpPr>
          <p:spPr>
            <a:xfrm>
              <a:off x="76024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" name="object 241"/>
            <p:cNvSpPr/>
            <p:nvPr/>
          </p:nvSpPr>
          <p:spPr>
            <a:xfrm>
              <a:off x="760318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" name="object 242"/>
            <p:cNvSpPr/>
            <p:nvPr/>
          </p:nvSpPr>
          <p:spPr>
            <a:xfrm>
              <a:off x="760419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" name="object 243"/>
            <p:cNvSpPr/>
            <p:nvPr/>
          </p:nvSpPr>
          <p:spPr>
            <a:xfrm>
              <a:off x="76050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" name="object 244"/>
            <p:cNvSpPr/>
            <p:nvPr/>
          </p:nvSpPr>
          <p:spPr>
            <a:xfrm>
              <a:off x="76164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" name="object 245"/>
            <p:cNvSpPr/>
            <p:nvPr/>
          </p:nvSpPr>
          <p:spPr>
            <a:xfrm>
              <a:off x="762688" y="410733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86"/>
                  </a:moveTo>
                  <a:lnTo>
                    <a:pt x="887" y="88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" name="object 246"/>
            <p:cNvSpPr/>
            <p:nvPr/>
          </p:nvSpPr>
          <p:spPr>
            <a:xfrm>
              <a:off x="76280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" name="object 247"/>
            <p:cNvSpPr/>
            <p:nvPr/>
          </p:nvSpPr>
          <p:spPr>
            <a:xfrm>
              <a:off x="762903" y="4105009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10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" name="object 248"/>
            <p:cNvSpPr/>
            <p:nvPr/>
          </p:nvSpPr>
          <p:spPr>
            <a:xfrm>
              <a:off x="762992" y="410822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3"/>
                  </a:moveTo>
                  <a:lnTo>
                    <a:pt x="887" y="44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" name="object 249"/>
            <p:cNvSpPr/>
            <p:nvPr/>
          </p:nvSpPr>
          <p:spPr>
            <a:xfrm>
              <a:off x="763093" y="410842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1"/>
                  </a:moveTo>
                  <a:lnTo>
                    <a:pt x="887" y="34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" name="object 250"/>
            <p:cNvSpPr/>
            <p:nvPr/>
          </p:nvSpPr>
          <p:spPr>
            <a:xfrm>
              <a:off x="76341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" name="object 251"/>
            <p:cNvSpPr/>
            <p:nvPr/>
          </p:nvSpPr>
          <p:spPr>
            <a:xfrm>
              <a:off x="765248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" name="object 252"/>
            <p:cNvSpPr/>
            <p:nvPr/>
          </p:nvSpPr>
          <p:spPr>
            <a:xfrm>
              <a:off x="765273" y="4108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" name="object 253"/>
            <p:cNvSpPr/>
            <p:nvPr/>
          </p:nvSpPr>
          <p:spPr>
            <a:xfrm>
              <a:off x="765324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" name="object 254"/>
            <p:cNvSpPr/>
            <p:nvPr/>
          </p:nvSpPr>
          <p:spPr>
            <a:xfrm>
              <a:off x="764475" y="410909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14" y="0"/>
                  </a:moveTo>
                  <a:lnTo>
                    <a:pt x="1888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" name="object 255"/>
            <p:cNvSpPr/>
            <p:nvPr/>
          </p:nvSpPr>
          <p:spPr>
            <a:xfrm>
              <a:off x="765539" y="4108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" name="object 256"/>
            <p:cNvSpPr/>
            <p:nvPr/>
          </p:nvSpPr>
          <p:spPr>
            <a:xfrm>
              <a:off x="765603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" name="object 257"/>
            <p:cNvSpPr/>
            <p:nvPr/>
          </p:nvSpPr>
          <p:spPr>
            <a:xfrm>
              <a:off x="764741" y="410908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88" y="0"/>
                  </a:moveTo>
                  <a:lnTo>
                    <a:pt x="1862" y="0"/>
                  </a:lnTo>
                </a:path>
                <a:path w="1904">
                  <a:moveTo>
                    <a:pt x="101" y="0"/>
                  </a:moveTo>
                  <a:lnTo>
                    <a:pt x="1875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" name="object 258"/>
            <p:cNvSpPr/>
            <p:nvPr/>
          </p:nvSpPr>
          <p:spPr>
            <a:xfrm>
              <a:off x="765805" y="410847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" name="object 259"/>
            <p:cNvSpPr/>
            <p:nvPr/>
          </p:nvSpPr>
          <p:spPr>
            <a:xfrm>
              <a:off x="767871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" name="object 260"/>
            <p:cNvSpPr/>
            <p:nvPr/>
          </p:nvSpPr>
          <p:spPr>
            <a:xfrm>
              <a:off x="767934" y="4093742"/>
              <a:ext cx="0" cy="15875"/>
            </a:xfrm>
            <a:custGeom>
              <a:avLst/>
              <a:gdLst/>
              <a:ahLst/>
              <a:cxnLst/>
              <a:rect l="l" t="t" r="r" b="b"/>
              <a:pathLst>
                <a:path h="15875">
                  <a:moveTo>
                    <a:pt x="0" y="1536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" name="object 261"/>
            <p:cNvSpPr/>
            <p:nvPr/>
          </p:nvSpPr>
          <p:spPr>
            <a:xfrm>
              <a:off x="768200" y="410831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" name="object 262"/>
            <p:cNvSpPr/>
            <p:nvPr/>
          </p:nvSpPr>
          <p:spPr>
            <a:xfrm>
              <a:off x="768238" y="410840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" name="object 263"/>
            <p:cNvSpPr/>
            <p:nvPr/>
          </p:nvSpPr>
          <p:spPr>
            <a:xfrm>
              <a:off x="768302" y="410793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88"/>
                  </a:moveTo>
                  <a:lnTo>
                    <a:pt x="887" y="5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" name="object 264"/>
            <p:cNvSpPr/>
            <p:nvPr/>
          </p:nvSpPr>
          <p:spPr>
            <a:xfrm>
              <a:off x="768429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" name="object 265"/>
            <p:cNvSpPr/>
            <p:nvPr/>
          </p:nvSpPr>
          <p:spPr>
            <a:xfrm>
              <a:off x="76945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" name="object 266"/>
            <p:cNvSpPr/>
            <p:nvPr/>
          </p:nvSpPr>
          <p:spPr>
            <a:xfrm>
              <a:off x="77050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" name="object 267"/>
            <p:cNvSpPr/>
            <p:nvPr/>
          </p:nvSpPr>
          <p:spPr>
            <a:xfrm>
              <a:off x="770570" y="410843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" name="object 268"/>
            <p:cNvSpPr/>
            <p:nvPr/>
          </p:nvSpPr>
          <p:spPr>
            <a:xfrm>
              <a:off x="770710" y="410822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3"/>
                  </a:moveTo>
                  <a:lnTo>
                    <a:pt x="887" y="44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" name="object 269"/>
            <p:cNvSpPr/>
            <p:nvPr/>
          </p:nvSpPr>
          <p:spPr>
            <a:xfrm>
              <a:off x="77077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" name="object 270"/>
            <p:cNvSpPr/>
            <p:nvPr/>
          </p:nvSpPr>
          <p:spPr>
            <a:xfrm>
              <a:off x="77082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" name="object 271"/>
            <p:cNvSpPr/>
            <p:nvPr/>
          </p:nvSpPr>
          <p:spPr>
            <a:xfrm>
              <a:off x="770849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" name="object 272"/>
            <p:cNvSpPr/>
            <p:nvPr/>
          </p:nvSpPr>
          <p:spPr>
            <a:xfrm>
              <a:off x="770900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" name="object 273"/>
            <p:cNvSpPr/>
            <p:nvPr/>
          </p:nvSpPr>
          <p:spPr>
            <a:xfrm>
              <a:off x="77092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" name="object 274"/>
            <p:cNvSpPr/>
            <p:nvPr/>
          </p:nvSpPr>
          <p:spPr>
            <a:xfrm>
              <a:off x="770950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" name="object 275"/>
            <p:cNvSpPr/>
            <p:nvPr/>
          </p:nvSpPr>
          <p:spPr>
            <a:xfrm>
              <a:off x="771014" y="3688414"/>
              <a:ext cx="0" cy="421005"/>
            </a:xfrm>
            <a:custGeom>
              <a:avLst/>
              <a:gdLst/>
              <a:ahLst/>
              <a:cxnLst/>
              <a:rect l="l" t="t" r="r" b="b"/>
              <a:pathLst>
                <a:path h="421004">
                  <a:moveTo>
                    <a:pt x="0" y="420696"/>
                  </a:moveTo>
                  <a:lnTo>
                    <a:pt x="0" y="420683"/>
                  </a:lnTo>
                </a:path>
                <a:path h="421004">
                  <a:moveTo>
                    <a:pt x="0" y="420696"/>
                  </a:moveTo>
                  <a:lnTo>
                    <a:pt x="0" y="420683"/>
                  </a:lnTo>
                </a:path>
                <a:path h="421004">
                  <a:moveTo>
                    <a:pt x="0" y="42069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" name="object 276"/>
            <p:cNvSpPr/>
            <p:nvPr/>
          </p:nvSpPr>
          <p:spPr>
            <a:xfrm>
              <a:off x="77195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" name="object 277"/>
            <p:cNvSpPr/>
            <p:nvPr/>
          </p:nvSpPr>
          <p:spPr>
            <a:xfrm>
              <a:off x="771191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38" y="0"/>
                  </a:moveTo>
                  <a:lnTo>
                    <a:pt x="1812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" name="object 278"/>
            <p:cNvSpPr/>
            <p:nvPr/>
          </p:nvSpPr>
          <p:spPr>
            <a:xfrm>
              <a:off x="77214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" name="object 279"/>
            <p:cNvSpPr/>
            <p:nvPr/>
          </p:nvSpPr>
          <p:spPr>
            <a:xfrm>
              <a:off x="77223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" name="object 280"/>
            <p:cNvSpPr/>
            <p:nvPr/>
          </p:nvSpPr>
          <p:spPr>
            <a:xfrm>
              <a:off x="77226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" name="object 281"/>
            <p:cNvSpPr/>
            <p:nvPr/>
          </p:nvSpPr>
          <p:spPr>
            <a:xfrm>
              <a:off x="77237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" name="object 282"/>
            <p:cNvSpPr/>
            <p:nvPr/>
          </p:nvSpPr>
          <p:spPr>
            <a:xfrm>
              <a:off x="77239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" name="object 283"/>
            <p:cNvSpPr/>
            <p:nvPr/>
          </p:nvSpPr>
          <p:spPr>
            <a:xfrm>
              <a:off x="771597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38" y="0"/>
                  </a:moveTo>
                  <a:lnTo>
                    <a:pt x="1812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" name="object 284"/>
            <p:cNvSpPr/>
            <p:nvPr/>
          </p:nvSpPr>
          <p:spPr>
            <a:xfrm>
              <a:off x="77254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" name="object 285"/>
            <p:cNvSpPr/>
            <p:nvPr/>
          </p:nvSpPr>
          <p:spPr>
            <a:xfrm>
              <a:off x="77268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" name="object 286"/>
            <p:cNvSpPr/>
            <p:nvPr/>
          </p:nvSpPr>
          <p:spPr>
            <a:xfrm>
              <a:off x="77272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" name="object 287"/>
            <p:cNvSpPr/>
            <p:nvPr/>
          </p:nvSpPr>
          <p:spPr>
            <a:xfrm>
              <a:off x="77290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" name="object 288"/>
            <p:cNvSpPr/>
            <p:nvPr/>
          </p:nvSpPr>
          <p:spPr>
            <a:xfrm>
              <a:off x="77306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" name="object 289"/>
            <p:cNvSpPr/>
            <p:nvPr/>
          </p:nvSpPr>
          <p:spPr>
            <a:xfrm>
              <a:off x="773130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" name="object 290"/>
            <p:cNvSpPr/>
            <p:nvPr/>
          </p:nvSpPr>
          <p:spPr>
            <a:xfrm>
              <a:off x="773232" y="410780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51"/>
                  </a:moveTo>
                  <a:lnTo>
                    <a:pt x="887" y="6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" name="object 291"/>
            <p:cNvSpPr/>
            <p:nvPr/>
          </p:nvSpPr>
          <p:spPr>
            <a:xfrm>
              <a:off x="77330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" name="object 292"/>
            <p:cNvSpPr/>
            <p:nvPr/>
          </p:nvSpPr>
          <p:spPr>
            <a:xfrm>
              <a:off x="77334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" name="object 293"/>
            <p:cNvSpPr/>
            <p:nvPr/>
          </p:nvSpPr>
          <p:spPr>
            <a:xfrm>
              <a:off x="773460" y="410841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" name="object 294"/>
            <p:cNvSpPr/>
            <p:nvPr/>
          </p:nvSpPr>
          <p:spPr>
            <a:xfrm>
              <a:off x="773510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" name="object 295"/>
            <p:cNvSpPr/>
            <p:nvPr/>
          </p:nvSpPr>
          <p:spPr>
            <a:xfrm>
              <a:off x="773548" y="410794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82"/>
                  </a:moveTo>
                  <a:lnTo>
                    <a:pt x="887" y="5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" name="object 296"/>
            <p:cNvSpPr/>
            <p:nvPr/>
          </p:nvSpPr>
          <p:spPr>
            <a:xfrm>
              <a:off x="77363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" name="object 297"/>
            <p:cNvSpPr/>
            <p:nvPr/>
          </p:nvSpPr>
          <p:spPr>
            <a:xfrm>
              <a:off x="773751" y="4071538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3757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" name="object 298"/>
            <p:cNvSpPr/>
            <p:nvPr/>
          </p:nvSpPr>
          <p:spPr>
            <a:xfrm>
              <a:off x="77495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" name="object 299"/>
            <p:cNvSpPr/>
            <p:nvPr/>
          </p:nvSpPr>
          <p:spPr>
            <a:xfrm>
              <a:off x="77574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" name="object 300"/>
            <p:cNvSpPr/>
            <p:nvPr/>
          </p:nvSpPr>
          <p:spPr>
            <a:xfrm>
              <a:off x="77577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" name="object 301"/>
            <p:cNvSpPr/>
            <p:nvPr/>
          </p:nvSpPr>
          <p:spPr>
            <a:xfrm>
              <a:off x="77583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" name="object 302"/>
            <p:cNvSpPr/>
            <p:nvPr/>
          </p:nvSpPr>
          <p:spPr>
            <a:xfrm>
              <a:off x="77585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" name="object 303"/>
            <p:cNvSpPr/>
            <p:nvPr/>
          </p:nvSpPr>
          <p:spPr>
            <a:xfrm>
              <a:off x="775880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" name="object 304"/>
            <p:cNvSpPr/>
            <p:nvPr/>
          </p:nvSpPr>
          <p:spPr>
            <a:xfrm>
              <a:off x="77589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" name="object 305"/>
            <p:cNvSpPr/>
            <p:nvPr/>
          </p:nvSpPr>
          <p:spPr>
            <a:xfrm>
              <a:off x="775969" y="41087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" name="object 306"/>
            <p:cNvSpPr/>
            <p:nvPr/>
          </p:nvSpPr>
          <p:spPr>
            <a:xfrm>
              <a:off x="776108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" name="object 307"/>
            <p:cNvSpPr/>
            <p:nvPr/>
          </p:nvSpPr>
          <p:spPr>
            <a:xfrm>
              <a:off x="77619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" name="object 308"/>
            <p:cNvSpPr/>
            <p:nvPr/>
          </p:nvSpPr>
          <p:spPr>
            <a:xfrm>
              <a:off x="776222" y="4108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" name="object 309"/>
            <p:cNvSpPr/>
            <p:nvPr/>
          </p:nvSpPr>
          <p:spPr>
            <a:xfrm>
              <a:off x="776324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" name="object 310"/>
            <p:cNvSpPr/>
            <p:nvPr/>
          </p:nvSpPr>
          <p:spPr>
            <a:xfrm>
              <a:off x="776400" y="410757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65"/>
                  </a:moveTo>
                  <a:lnTo>
                    <a:pt x="887" y="76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" name="object 311"/>
            <p:cNvSpPr/>
            <p:nvPr/>
          </p:nvSpPr>
          <p:spPr>
            <a:xfrm>
              <a:off x="77761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" name="object 312"/>
            <p:cNvSpPr/>
            <p:nvPr/>
          </p:nvSpPr>
          <p:spPr>
            <a:xfrm>
              <a:off x="778339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" name="object 313"/>
            <p:cNvSpPr/>
            <p:nvPr/>
          </p:nvSpPr>
          <p:spPr>
            <a:xfrm>
              <a:off x="77844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" name="object 314"/>
            <p:cNvSpPr/>
            <p:nvPr/>
          </p:nvSpPr>
          <p:spPr>
            <a:xfrm>
              <a:off x="778478" y="41088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" name="object 315"/>
            <p:cNvSpPr/>
            <p:nvPr/>
          </p:nvSpPr>
          <p:spPr>
            <a:xfrm>
              <a:off x="77861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" name="object 316"/>
            <p:cNvSpPr/>
            <p:nvPr/>
          </p:nvSpPr>
          <p:spPr>
            <a:xfrm>
              <a:off x="778668" y="4108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" name="object 317"/>
            <p:cNvSpPr/>
            <p:nvPr/>
          </p:nvSpPr>
          <p:spPr>
            <a:xfrm>
              <a:off x="778719" y="4108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" name="object 318"/>
            <p:cNvSpPr/>
            <p:nvPr/>
          </p:nvSpPr>
          <p:spPr>
            <a:xfrm>
              <a:off x="778757" y="410817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8"/>
                  </a:moveTo>
                  <a:lnTo>
                    <a:pt x="887" y="46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" name="object 319"/>
            <p:cNvSpPr/>
            <p:nvPr/>
          </p:nvSpPr>
          <p:spPr>
            <a:xfrm>
              <a:off x="778808" y="4103325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5785"/>
                  </a:moveTo>
                  <a:lnTo>
                    <a:pt x="0" y="5772"/>
                  </a:lnTo>
                </a:path>
                <a:path h="6350">
                  <a:moveTo>
                    <a:pt x="0" y="578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" name="object 320"/>
            <p:cNvSpPr/>
            <p:nvPr/>
          </p:nvSpPr>
          <p:spPr>
            <a:xfrm>
              <a:off x="77897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" name="object 321"/>
            <p:cNvSpPr/>
            <p:nvPr/>
          </p:nvSpPr>
          <p:spPr>
            <a:xfrm>
              <a:off x="77984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" name="object 322"/>
            <p:cNvSpPr/>
            <p:nvPr/>
          </p:nvSpPr>
          <p:spPr>
            <a:xfrm>
              <a:off x="78103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" name="object 323"/>
            <p:cNvSpPr/>
            <p:nvPr/>
          </p:nvSpPr>
          <p:spPr>
            <a:xfrm>
              <a:off x="78111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" name="object 324"/>
            <p:cNvSpPr/>
            <p:nvPr/>
          </p:nvSpPr>
          <p:spPr>
            <a:xfrm>
              <a:off x="78120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" name="object 325"/>
            <p:cNvSpPr/>
            <p:nvPr/>
          </p:nvSpPr>
          <p:spPr>
            <a:xfrm>
              <a:off x="781330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" name="object 326"/>
            <p:cNvSpPr/>
            <p:nvPr/>
          </p:nvSpPr>
          <p:spPr>
            <a:xfrm>
              <a:off x="781406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" name="object 327"/>
            <p:cNvSpPr/>
            <p:nvPr/>
          </p:nvSpPr>
          <p:spPr>
            <a:xfrm>
              <a:off x="781494" y="410840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" name="object 328"/>
            <p:cNvSpPr/>
            <p:nvPr/>
          </p:nvSpPr>
          <p:spPr>
            <a:xfrm>
              <a:off x="78200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" name="object 329"/>
            <p:cNvSpPr/>
            <p:nvPr/>
          </p:nvSpPr>
          <p:spPr>
            <a:xfrm>
              <a:off x="78361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" name="object 330"/>
            <p:cNvSpPr/>
            <p:nvPr/>
          </p:nvSpPr>
          <p:spPr>
            <a:xfrm>
              <a:off x="783737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" name="object 331"/>
            <p:cNvSpPr/>
            <p:nvPr/>
          </p:nvSpPr>
          <p:spPr>
            <a:xfrm>
              <a:off x="783877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" name="object 332"/>
            <p:cNvSpPr/>
            <p:nvPr/>
          </p:nvSpPr>
          <p:spPr>
            <a:xfrm>
              <a:off x="783978" y="410797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9"/>
                  </a:moveTo>
                  <a:lnTo>
                    <a:pt x="887" y="5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" name="object 333"/>
            <p:cNvSpPr/>
            <p:nvPr/>
          </p:nvSpPr>
          <p:spPr>
            <a:xfrm>
              <a:off x="784067" y="410794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82"/>
                  </a:moveTo>
                  <a:lnTo>
                    <a:pt x="887" y="5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" name="object 334"/>
            <p:cNvSpPr/>
            <p:nvPr/>
          </p:nvSpPr>
          <p:spPr>
            <a:xfrm>
              <a:off x="784168" y="4020548"/>
              <a:ext cx="0" cy="88900"/>
            </a:xfrm>
            <a:custGeom>
              <a:avLst/>
              <a:gdLst/>
              <a:ahLst/>
              <a:cxnLst/>
              <a:rect l="l" t="t" r="r" b="b"/>
              <a:pathLst>
                <a:path h="88900">
                  <a:moveTo>
                    <a:pt x="0" y="8856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" name="object 335"/>
            <p:cNvSpPr/>
            <p:nvPr/>
          </p:nvSpPr>
          <p:spPr>
            <a:xfrm>
              <a:off x="78505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" name="object 336"/>
            <p:cNvSpPr/>
            <p:nvPr/>
          </p:nvSpPr>
          <p:spPr>
            <a:xfrm>
              <a:off x="78536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" name="object 337"/>
            <p:cNvSpPr/>
            <p:nvPr/>
          </p:nvSpPr>
          <p:spPr>
            <a:xfrm>
              <a:off x="78580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" name="object 338"/>
            <p:cNvSpPr/>
            <p:nvPr/>
          </p:nvSpPr>
          <p:spPr>
            <a:xfrm>
              <a:off x="786411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" name="object 339"/>
            <p:cNvSpPr/>
            <p:nvPr/>
          </p:nvSpPr>
          <p:spPr>
            <a:xfrm>
              <a:off x="78661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" name="object 340"/>
            <p:cNvSpPr/>
            <p:nvPr/>
          </p:nvSpPr>
          <p:spPr>
            <a:xfrm>
              <a:off x="786652" y="41088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" name="object 341"/>
            <p:cNvSpPr/>
            <p:nvPr/>
          </p:nvSpPr>
          <p:spPr>
            <a:xfrm>
              <a:off x="78667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" name="object 342"/>
            <p:cNvSpPr/>
            <p:nvPr/>
          </p:nvSpPr>
          <p:spPr>
            <a:xfrm>
              <a:off x="786703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" name="object 343"/>
            <p:cNvSpPr/>
            <p:nvPr/>
          </p:nvSpPr>
          <p:spPr>
            <a:xfrm>
              <a:off x="78671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" name="object 344"/>
            <p:cNvSpPr/>
            <p:nvPr/>
          </p:nvSpPr>
          <p:spPr>
            <a:xfrm>
              <a:off x="786804" y="4098907"/>
              <a:ext cx="0" cy="10795"/>
            </a:xfrm>
            <a:custGeom>
              <a:avLst/>
              <a:gdLst/>
              <a:ahLst/>
              <a:cxnLst/>
              <a:rect l="l" t="t" r="r" b="b"/>
              <a:pathLst>
                <a:path h="10795">
                  <a:moveTo>
                    <a:pt x="0" y="1020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" name="object 345"/>
            <p:cNvSpPr/>
            <p:nvPr/>
          </p:nvSpPr>
          <p:spPr>
            <a:xfrm>
              <a:off x="78778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" name="object 346"/>
            <p:cNvSpPr/>
            <p:nvPr/>
          </p:nvSpPr>
          <p:spPr>
            <a:xfrm>
              <a:off x="78887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" name="object 347"/>
            <p:cNvSpPr/>
            <p:nvPr/>
          </p:nvSpPr>
          <p:spPr>
            <a:xfrm>
              <a:off x="789009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" name="object 348"/>
            <p:cNvSpPr/>
            <p:nvPr/>
          </p:nvSpPr>
          <p:spPr>
            <a:xfrm>
              <a:off x="78909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" name="object 349"/>
            <p:cNvSpPr/>
            <p:nvPr/>
          </p:nvSpPr>
          <p:spPr>
            <a:xfrm>
              <a:off x="789187" y="41087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" name="object 350"/>
            <p:cNvSpPr/>
            <p:nvPr/>
          </p:nvSpPr>
          <p:spPr>
            <a:xfrm>
              <a:off x="789275" y="4102996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611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" name="object 351"/>
            <p:cNvSpPr/>
            <p:nvPr/>
          </p:nvSpPr>
          <p:spPr>
            <a:xfrm>
              <a:off x="789377" y="410707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19"/>
                  </a:moveTo>
                  <a:lnTo>
                    <a:pt x="887" y="101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" name="object 352"/>
            <p:cNvSpPr/>
            <p:nvPr/>
          </p:nvSpPr>
          <p:spPr>
            <a:xfrm>
              <a:off x="789466" y="4105072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038"/>
                  </a:moveTo>
                  <a:lnTo>
                    <a:pt x="0" y="0"/>
                  </a:lnTo>
                </a:path>
                <a:path h="4445">
                  <a:moveTo>
                    <a:pt x="0" y="4038"/>
                  </a:moveTo>
                  <a:lnTo>
                    <a:pt x="0" y="40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" name="object 353"/>
            <p:cNvSpPr/>
            <p:nvPr/>
          </p:nvSpPr>
          <p:spPr>
            <a:xfrm>
              <a:off x="79054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" name="object 354"/>
            <p:cNvSpPr/>
            <p:nvPr/>
          </p:nvSpPr>
          <p:spPr>
            <a:xfrm>
              <a:off x="79079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" name="object 355"/>
            <p:cNvSpPr/>
            <p:nvPr/>
          </p:nvSpPr>
          <p:spPr>
            <a:xfrm>
              <a:off x="791658" y="410797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9"/>
                  </a:moveTo>
                  <a:lnTo>
                    <a:pt x="887" y="5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" name="object 356"/>
            <p:cNvSpPr/>
            <p:nvPr/>
          </p:nvSpPr>
          <p:spPr>
            <a:xfrm>
              <a:off x="79183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" name="object 357"/>
            <p:cNvSpPr/>
            <p:nvPr/>
          </p:nvSpPr>
          <p:spPr>
            <a:xfrm>
              <a:off x="791924" y="4108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" name="object 358"/>
            <p:cNvSpPr/>
            <p:nvPr/>
          </p:nvSpPr>
          <p:spPr>
            <a:xfrm>
              <a:off x="792013" y="4108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" name="object 359"/>
            <p:cNvSpPr/>
            <p:nvPr/>
          </p:nvSpPr>
          <p:spPr>
            <a:xfrm>
              <a:off x="792114" y="4108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" name="object 360"/>
            <p:cNvSpPr/>
            <p:nvPr/>
          </p:nvSpPr>
          <p:spPr>
            <a:xfrm>
              <a:off x="79317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" name="object 361"/>
            <p:cNvSpPr/>
            <p:nvPr/>
          </p:nvSpPr>
          <p:spPr>
            <a:xfrm>
              <a:off x="79362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" name="object 362"/>
            <p:cNvSpPr/>
            <p:nvPr/>
          </p:nvSpPr>
          <p:spPr>
            <a:xfrm>
              <a:off x="79376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" name="object 363"/>
            <p:cNvSpPr/>
            <p:nvPr/>
          </p:nvSpPr>
          <p:spPr>
            <a:xfrm>
              <a:off x="794307" y="41088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" name="object 364"/>
            <p:cNvSpPr/>
            <p:nvPr/>
          </p:nvSpPr>
          <p:spPr>
            <a:xfrm>
              <a:off x="79439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" name="object 365"/>
            <p:cNvSpPr/>
            <p:nvPr/>
          </p:nvSpPr>
          <p:spPr>
            <a:xfrm>
              <a:off x="794497" y="410730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05"/>
                  </a:moveTo>
                  <a:lnTo>
                    <a:pt x="887" y="90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" name="object 366"/>
            <p:cNvSpPr/>
            <p:nvPr/>
          </p:nvSpPr>
          <p:spPr>
            <a:xfrm>
              <a:off x="794509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" name="object 367"/>
            <p:cNvSpPr/>
            <p:nvPr/>
          </p:nvSpPr>
          <p:spPr>
            <a:xfrm>
              <a:off x="794585" y="410811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0"/>
                  </a:moveTo>
                  <a:lnTo>
                    <a:pt x="887" y="50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" name="object 368"/>
            <p:cNvSpPr/>
            <p:nvPr/>
          </p:nvSpPr>
          <p:spPr>
            <a:xfrm>
              <a:off x="794687" y="410799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6"/>
                  </a:moveTo>
                  <a:lnTo>
                    <a:pt x="887" y="5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" name="object 369"/>
            <p:cNvSpPr/>
            <p:nvPr/>
          </p:nvSpPr>
          <p:spPr>
            <a:xfrm>
              <a:off x="79686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" name="object 370"/>
            <p:cNvSpPr/>
            <p:nvPr/>
          </p:nvSpPr>
          <p:spPr>
            <a:xfrm>
              <a:off x="796930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" name="object 371"/>
            <p:cNvSpPr/>
            <p:nvPr/>
          </p:nvSpPr>
          <p:spPr>
            <a:xfrm>
              <a:off x="796981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" name="object 372"/>
            <p:cNvSpPr/>
            <p:nvPr/>
          </p:nvSpPr>
          <p:spPr>
            <a:xfrm>
              <a:off x="79703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" name="object 373"/>
            <p:cNvSpPr/>
            <p:nvPr/>
          </p:nvSpPr>
          <p:spPr>
            <a:xfrm>
              <a:off x="797133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" name="object 374"/>
            <p:cNvSpPr/>
            <p:nvPr/>
          </p:nvSpPr>
          <p:spPr>
            <a:xfrm>
              <a:off x="797209" y="4108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" name="object 375"/>
            <p:cNvSpPr/>
            <p:nvPr/>
          </p:nvSpPr>
          <p:spPr>
            <a:xfrm>
              <a:off x="797323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" name="object 376"/>
            <p:cNvSpPr/>
            <p:nvPr/>
          </p:nvSpPr>
          <p:spPr>
            <a:xfrm>
              <a:off x="799528" y="410833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" name="object 377"/>
            <p:cNvSpPr/>
            <p:nvPr/>
          </p:nvSpPr>
          <p:spPr>
            <a:xfrm>
              <a:off x="798666" y="410909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52" y="0"/>
                  </a:moveTo>
                  <a:lnTo>
                    <a:pt x="1926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" name="object 378"/>
            <p:cNvSpPr/>
            <p:nvPr/>
          </p:nvSpPr>
          <p:spPr>
            <a:xfrm>
              <a:off x="799794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" name="object 379"/>
            <p:cNvSpPr/>
            <p:nvPr/>
          </p:nvSpPr>
          <p:spPr>
            <a:xfrm>
              <a:off x="799832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" name="object 380"/>
            <p:cNvSpPr/>
            <p:nvPr/>
          </p:nvSpPr>
          <p:spPr>
            <a:xfrm>
              <a:off x="799895" y="410841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" name="object 381"/>
            <p:cNvSpPr/>
            <p:nvPr/>
          </p:nvSpPr>
          <p:spPr>
            <a:xfrm>
              <a:off x="799984" y="41085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" name="object 382"/>
            <p:cNvSpPr/>
            <p:nvPr/>
          </p:nvSpPr>
          <p:spPr>
            <a:xfrm>
              <a:off x="80194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" name="object 383"/>
            <p:cNvSpPr/>
            <p:nvPr/>
          </p:nvSpPr>
          <p:spPr>
            <a:xfrm>
              <a:off x="802113" y="410881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" name="object 384"/>
            <p:cNvSpPr/>
            <p:nvPr/>
          </p:nvSpPr>
          <p:spPr>
            <a:xfrm>
              <a:off x="802176" y="410673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89"/>
                  </a:moveTo>
                  <a:lnTo>
                    <a:pt x="887" y="118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" name="object 385"/>
            <p:cNvSpPr/>
            <p:nvPr/>
          </p:nvSpPr>
          <p:spPr>
            <a:xfrm>
              <a:off x="802493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" name="object 386"/>
            <p:cNvSpPr/>
            <p:nvPr/>
          </p:nvSpPr>
          <p:spPr>
            <a:xfrm>
              <a:off x="802531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" name="object 387"/>
            <p:cNvSpPr/>
            <p:nvPr/>
          </p:nvSpPr>
          <p:spPr>
            <a:xfrm>
              <a:off x="802607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" name="object 388"/>
            <p:cNvSpPr/>
            <p:nvPr/>
          </p:nvSpPr>
          <p:spPr>
            <a:xfrm>
              <a:off x="802696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" name="object 389"/>
            <p:cNvSpPr/>
            <p:nvPr/>
          </p:nvSpPr>
          <p:spPr>
            <a:xfrm>
              <a:off x="80467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" name="object 390"/>
            <p:cNvSpPr/>
            <p:nvPr/>
          </p:nvSpPr>
          <p:spPr>
            <a:xfrm>
              <a:off x="804812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" name="object 391"/>
            <p:cNvSpPr/>
            <p:nvPr/>
          </p:nvSpPr>
          <p:spPr>
            <a:xfrm>
              <a:off x="804850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" name="object 392"/>
            <p:cNvSpPr/>
            <p:nvPr/>
          </p:nvSpPr>
          <p:spPr>
            <a:xfrm>
              <a:off x="80490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" name="object 393"/>
            <p:cNvSpPr/>
            <p:nvPr/>
          </p:nvSpPr>
          <p:spPr>
            <a:xfrm>
              <a:off x="804964" y="4108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" name="object 394"/>
            <p:cNvSpPr/>
            <p:nvPr/>
          </p:nvSpPr>
          <p:spPr>
            <a:xfrm>
              <a:off x="805002" y="410842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1"/>
                  </a:moveTo>
                  <a:lnTo>
                    <a:pt x="887" y="34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" name="object 395"/>
            <p:cNvSpPr/>
            <p:nvPr/>
          </p:nvSpPr>
          <p:spPr>
            <a:xfrm>
              <a:off x="805142" y="4108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" name="object 396"/>
            <p:cNvSpPr/>
            <p:nvPr/>
          </p:nvSpPr>
          <p:spPr>
            <a:xfrm>
              <a:off x="805193" y="41086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" name="object 397"/>
            <p:cNvSpPr/>
            <p:nvPr/>
          </p:nvSpPr>
          <p:spPr>
            <a:xfrm>
              <a:off x="80524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" name="object 398"/>
            <p:cNvSpPr/>
            <p:nvPr/>
          </p:nvSpPr>
          <p:spPr>
            <a:xfrm>
              <a:off x="805319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" name="object 399"/>
            <p:cNvSpPr/>
            <p:nvPr/>
          </p:nvSpPr>
          <p:spPr>
            <a:xfrm>
              <a:off x="80638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" name="object 400"/>
            <p:cNvSpPr/>
            <p:nvPr/>
          </p:nvSpPr>
          <p:spPr>
            <a:xfrm>
              <a:off x="80718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" name="object 401"/>
            <p:cNvSpPr/>
            <p:nvPr/>
          </p:nvSpPr>
          <p:spPr>
            <a:xfrm>
              <a:off x="807385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" name="object 402"/>
            <p:cNvSpPr/>
            <p:nvPr/>
          </p:nvSpPr>
          <p:spPr>
            <a:xfrm>
              <a:off x="807436" y="41088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" name="object 403"/>
            <p:cNvSpPr/>
            <p:nvPr/>
          </p:nvSpPr>
          <p:spPr>
            <a:xfrm>
              <a:off x="807537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" name="object 404"/>
            <p:cNvSpPr/>
            <p:nvPr/>
          </p:nvSpPr>
          <p:spPr>
            <a:xfrm>
              <a:off x="807600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" name="object 405"/>
            <p:cNvSpPr/>
            <p:nvPr/>
          </p:nvSpPr>
          <p:spPr>
            <a:xfrm>
              <a:off x="80763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" name="object 406"/>
            <p:cNvSpPr/>
            <p:nvPr/>
          </p:nvSpPr>
          <p:spPr>
            <a:xfrm>
              <a:off x="80766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" name="object 407"/>
            <p:cNvSpPr/>
            <p:nvPr/>
          </p:nvSpPr>
          <p:spPr>
            <a:xfrm>
              <a:off x="807714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" name="object 408"/>
            <p:cNvSpPr/>
            <p:nvPr/>
          </p:nvSpPr>
          <p:spPr>
            <a:xfrm>
              <a:off x="80774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" name="object 409"/>
            <p:cNvSpPr/>
            <p:nvPr/>
          </p:nvSpPr>
          <p:spPr>
            <a:xfrm>
              <a:off x="807803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" name="object 410"/>
            <p:cNvSpPr/>
            <p:nvPr/>
          </p:nvSpPr>
          <p:spPr>
            <a:xfrm>
              <a:off x="807816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" name="object 411"/>
            <p:cNvSpPr/>
            <p:nvPr/>
          </p:nvSpPr>
          <p:spPr>
            <a:xfrm>
              <a:off x="807917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" name="object 412"/>
            <p:cNvSpPr/>
            <p:nvPr/>
          </p:nvSpPr>
          <p:spPr>
            <a:xfrm>
              <a:off x="808006" y="4101224"/>
              <a:ext cx="0" cy="8255"/>
            </a:xfrm>
            <a:custGeom>
              <a:avLst/>
              <a:gdLst/>
              <a:ahLst/>
              <a:cxnLst/>
              <a:rect l="l" t="t" r="r" b="b"/>
              <a:pathLst>
                <a:path h="8254">
                  <a:moveTo>
                    <a:pt x="0" y="788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" name="object 413"/>
            <p:cNvSpPr/>
            <p:nvPr/>
          </p:nvSpPr>
          <p:spPr>
            <a:xfrm>
              <a:off x="80814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" name="object 414"/>
            <p:cNvSpPr/>
            <p:nvPr/>
          </p:nvSpPr>
          <p:spPr>
            <a:xfrm>
              <a:off x="80998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" name="object 415"/>
            <p:cNvSpPr/>
            <p:nvPr/>
          </p:nvSpPr>
          <p:spPr>
            <a:xfrm>
              <a:off x="81002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" name="object 416"/>
            <p:cNvSpPr/>
            <p:nvPr/>
          </p:nvSpPr>
          <p:spPr>
            <a:xfrm>
              <a:off x="809197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50" y="0"/>
                  </a:moveTo>
                  <a:lnTo>
                    <a:pt x="182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" name="object 417"/>
            <p:cNvSpPr/>
            <p:nvPr/>
          </p:nvSpPr>
          <p:spPr>
            <a:xfrm>
              <a:off x="81016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" name="object 418"/>
            <p:cNvSpPr/>
            <p:nvPr/>
          </p:nvSpPr>
          <p:spPr>
            <a:xfrm>
              <a:off x="810262" y="41088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" name="object 419"/>
            <p:cNvSpPr/>
            <p:nvPr/>
          </p:nvSpPr>
          <p:spPr>
            <a:xfrm>
              <a:off x="810312" y="4103338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577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" name="object 420"/>
            <p:cNvSpPr/>
            <p:nvPr/>
          </p:nvSpPr>
          <p:spPr>
            <a:xfrm>
              <a:off x="810350" y="4108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" name="object 421"/>
            <p:cNvSpPr/>
            <p:nvPr/>
          </p:nvSpPr>
          <p:spPr>
            <a:xfrm>
              <a:off x="810452" y="410770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02"/>
                  </a:moveTo>
                  <a:lnTo>
                    <a:pt x="887" y="70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" name="object 422"/>
            <p:cNvSpPr/>
            <p:nvPr/>
          </p:nvSpPr>
          <p:spPr>
            <a:xfrm>
              <a:off x="81050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" name="object 423"/>
            <p:cNvSpPr/>
            <p:nvPr/>
          </p:nvSpPr>
          <p:spPr>
            <a:xfrm>
              <a:off x="810655" y="410828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1"/>
                  </a:moveTo>
                  <a:lnTo>
                    <a:pt x="887" y="41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" name="object 424"/>
            <p:cNvSpPr/>
            <p:nvPr/>
          </p:nvSpPr>
          <p:spPr>
            <a:xfrm>
              <a:off x="81118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" name="object 425"/>
            <p:cNvSpPr/>
            <p:nvPr/>
          </p:nvSpPr>
          <p:spPr>
            <a:xfrm>
              <a:off x="812632" y="410816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74"/>
                  </a:moveTo>
                  <a:lnTo>
                    <a:pt x="887" y="47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" name="object 426"/>
            <p:cNvSpPr/>
            <p:nvPr/>
          </p:nvSpPr>
          <p:spPr>
            <a:xfrm>
              <a:off x="812695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" name="object 427"/>
            <p:cNvSpPr/>
            <p:nvPr/>
          </p:nvSpPr>
          <p:spPr>
            <a:xfrm>
              <a:off x="81283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" name="object 428"/>
            <p:cNvSpPr/>
            <p:nvPr/>
          </p:nvSpPr>
          <p:spPr>
            <a:xfrm>
              <a:off x="81289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" name="object 429"/>
            <p:cNvSpPr/>
            <p:nvPr/>
          </p:nvSpPr>
          <p:spPr>
            <a:xfrm>
              <a:off x="812961" y="41087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" name="object 430"/>
            <p:cNvSpPr/>
            <p:nvPr/>
          </p:nvSpPr>
          <p:spPr>
            <a:xfrm>
              <a:off x="812099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" y="0"/>
                  </a:moveTo>
                  <a:lnTo>
                    <a:pt x="1786" y="0"/>
                  </a:lnTo>
                </a:path>
                <a:path w="1905">
                  <a:moveTo>
                    <a:pt x="38" y="0"/>
                  </a:moveTo>
                  <a:lnTo>
                    <a:pt x="1812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" name="object 431"/>
            <p:cNvSpPr/>
            <p:nvPr/>
          </p:nvSpPr>
          <p:spPr>
            <a:xfrm>
              <a:off x="813100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" name="object 432"/>
            <p:cNvSpPr/>
            <p:nvPr/>
          </p:nvSpPr>
          <p:spPr>
            <a:xfrm>
              <a:off x="813227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" name="object 433"/>
            <p:cNvSpPr/>
            <p:nvPr/>
          </p:nvSpPr>
          <p:spPr>
            <a:xfrm>
              <a:off x="81329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" name="object 434"/>
            <p:cNvSpPr/>
            <p:nvPr/>
          </p:nvSpPr>
          <p:spPr>
            <a:xfrm>
              <a:off x="81484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" name="object 435"/>
            <p:cNvSpPr/>
            <p:nvPr/>
          </p:nvSpPr>
          <p:spPr>
            <a:xfrm>
              <a:off x="81517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" name="object 436"/>
            <p:cNvSpPr/>
            <p:nvPr/>
          </p:nvSpPr>
          <p:spPr>
            <a:xfrm>
              <a:off x="81526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" name="object 437"/>
            <p:cNvSpPr/>
            <p:nvPr/>
          </p:nvSpPr>
          <p:spPr>
            <a:xfrm>
              <a:off x="815382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" name="object 438"/>
            <p:cNvSpPr/>
            <p:nvPr/>
          </p:nvSpPr>
          <p:spPr>
            <a:xfrm>
              <a:off x="81553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" name="object 439"/>
            <p:cNvSpPr/>
            <p:nvPr/>
          </p:nvSpPr>
          <p:spPr>
            <a:xfrm>
              <a:off x="815572" y="410764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34"/>
                  </a:moveTo>
                  <a:lnTo>
                    <a:pt x="887" y="73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" name="object 440"/>
            <p:cNvSpPr/>
            <p:nvPr/>
          </p:nvSpPr>
          <p:spPr>
            <a:xfrm>
              <a:off x="81562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" name="object 441"/>
            <p:cNvSpPr/>
            <p:nvPr/>
          </p:nvSpPr>
          <p:spPr>
            <a:xfrm>
              <a:off x="815660" y="410821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9"/>
                  </a:moveTo>
                  <a:lnTo>
                    <a:pt x="887" y="44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" name="object 442"/>
            <p:cNvSpPr/>
            <p:nvPr/>
          </p:nvSpPr>
          <p:spPr>
            <a:xfrm>
              <a:off x="815749" y="4105553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55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" name="object 443"/>
            <p:cNvSpPr/>
            <p:nvPr/>
          </p:nvSpPr>
          <p:spPr>
            <a:xfrm>
              <a:off x="81592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" name="object 444"/>
            <p:cNvSpPr/>
            <p:nvPr/>
          </p:nvSpPr>
          <p:spPr>
            <a:xfrm>
              <a:off x="81710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" name="object 445"/>
            <p:cNvSpPr/>
            <p:nvPr/>
          </p:nvSpPr>
          <p:spPr>
            <a:xfrm>
              <a:off x="81790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" name="object 446"/>
            <p:cNvSpPr/>
            <p:nvPr/>
          </p:nvSpPr>
          <p:spPr>
            <a:xfrm>
              <a:off x="81809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" name="object 447"/>
            <p:cNvSpPr/>
            <p:nvPr/>
          </p:nvSpPr>
          <p:spPr>
            <a:xfrm>
              <a:off x="818144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" name="object 448"/>
            <p:cNvSpPr/>
            <p:nvPr/>
          </p:nvSpPr>
          <p:spPr>
            <a:xfrm>
              <a:off x="818208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" name="object 449"/>
            <p:cNvSpPr/>
            <p:nvPr/>
          </p:nvSpPr>
          <p:spPr>
            <a:xfrm>
              <a:off x="818334" y="410855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" name="object 450"/>
            <p:cNvSpPr/>
            <p:nvPr/>
          </p:nvSpPr>
          <p:spPr>
            <a:xfrm>
              <a:off x="818398" y="41085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" name="object 451"/>
            <p:cNvSpPr/>
            <p:nvPr/>
          </p:nvSpPr>
          <p:spPr>
            <a:xfrm>
              <a:off x="82064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" name="object 452"/>
            <p:cNvSpPr/>
            <p:nvPr/>
          </p:nvSpPr>
          <p:spPr>
            <a:xfrm>
              <a:off x="820780" y="4101376"/>
              <a:ext cx="0" cy="8255"/>
            </a:xfrm>
            <a:custGeom>
              <a:avLst/>
              <a:gdLst/>
              <a:ahLst/>
              <a:cxnLst/>
              <a:rect l="l" t="t" r="r" b="b"/>
              <a:pathLst>
                <a:path h="8254">
                  <a:moveTo>
                    <a:pt x="0" y="773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" name="object 453"/>
            <p:cNvSpPr/>
            <p:nvPr/>
          </p:nvSpPr>
          <p:spPr>
            <a:xfrm>
              <a:off x="820869" y="410798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3"/>
                  </a:moveTo>
                  <a:lnTo>
                    <a:pt x="887" y="5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" name="object 454"/>
            <p:cNvSpPr/>
            <p:nvPr/>
          </p:nvSpPr>
          <p:spPr>
            <a:xfrm>
              <a:off x="820970" y="4104160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94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" name="object 455"/>
            <p:cNvSpPr/>
            <p:nvPr/>
          </p:nvSpPr>
          <p:spPr>
            <a:xfrm>
              <a:off x="821059" y="410768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15"/>
                  </a:moveTo>
                  <a:lnTo>
                    <a:pt x="887" y="71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" name="object 456"/>
            <p:cNvSpPr/>
            <p:nvPr/>
          </p:nvSpPr>
          <p:spPr>
            <a:xfrm>
              <a:off x="82128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" name="object 457"/>
            <p:cNvSpPr/>
            <p:nvPr/>
          </p:nvSpPr>
          <p:spPr>
            <a:xfrm>
              <a:off x="82223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" name="object 458"/>
            <p:cNvSpPr/>
            <p:nvPr/>
          </p:nvSpPr>
          <p:spPr>
            <a:xfrm>
              <a:off x="823099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" name="object 459"/>
            <p:cNvSpPr/>
            <p:nvPr/>
          </p:nvSpPr>
          <p:spPr>
            <a:xfrm>
              <a:off x="823226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" name="object 460"/>
            <p:cNvSpPr/>
            <p:nvPr/>
          </p:nvSpPr>
          <p:spPr>
            <a:xfrm>
              <a:off x="823251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" name="object 461"/>
            <p:cNvSpPr/>
            <p:nvPr/>
          </p:nvSpPr>
          <p:spPr>
            <a:xfrm>
              <a:off x="823416" y="410809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6"/>
                  </a:moveTo>
                  <a:lnTo>
                    <a:pt x="887" y="50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" name="object 462"/>
            <p:cNvSpPr/>
            <p:nvPr/>
          </p:nvSpPr>
          <p:spPr>
            <a:xfrm>
              <a:off x="823505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" name="object 463"/>
            <p:cNvSpPr/>
            <p:nvPr/>
          </p:nvSpPr>
          <p:spPr>
            <a:xfrm>
              <a:off x="823530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" name="object 464"/>
            <p:cNvSpPr/>
            <p:nvPr/>
          </p:nvSpPr>
          <p:spPr>
            <a:xfrm>
              <a:off x="82356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" name="object 465"/>
            <p:cNvSpPr/>
            <p:nvPr/>
          </p:nvSpPr>
          <p:spPr>
            <a:xfrm>
              <a:off x="823606" y="410840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" name="object 466"/>
            <p:cNvSpPr/>
            <p:nvPr/>
          </p:nvSpPr>
          <p:spPr>
            <a:xfrm>
              <a:off x="823682" y="4108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" name="object 467"/>
            <p:cNvSpPr/>
            <p:nvPr/>
          </p:nvSpPr>
          <p:spPr>
            <a:xfrm>
              <a:off x="82397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" name="object 468"/>
            <p:cNvSpPr/>
            <p:nvPr/>
          </p:nvSpPr>
          <p:spPr>
            <a:xfrm>
              <a:off x="82572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" name="object 469"/>
            <p:cNvSpPr/>
            <p:nvPr/>
          </p:nvSpPr>
          <p:spPr>
            <a:xfrm>
              <a:off x="82587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" name="object 470"/>
            <p:cNvSpPr/>
            <p:nvPr/>
          </p:nvSpPr>
          <p:spPr>
            <a:xfrm>
              <a:off x="826077" y="4106857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26"/>
                  </a:moveTo>
                  <a:lnTo>
                    <a:pt x="887" y="1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" name="object 471"/>
            <p:cNvSpPr/>
            <p:nvPr/>
          </p:nvSpPr>
          <p:spPr>
            <a:xfrm>
              <a:off x="826179" y="4107135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87"/>
                  </a:moveTo>
                  <a:lnTo>
                    <a:pt x="887" y="98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" name="object 472"/>
            <p:cNvSpPr/>
            <p:nvPr/>
          </p:nvSpPr>
          <p:spPr>
            <a:xfrm>
              <a:off x="826268" y="4104945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16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" name="object 473"/>
            <p:cNvSpPr/>
            <p:nvPr/>
          </p:nvSpPr>
          <p:spPr>
            <a:xfrm>
              <a:off x="826369" y="410843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" name="object 474"/>
            <p:cNvSpPr/>
            <p:nvPr/>
          </p:nvSpPr>
          <p:spPr>
            <a:xfrm>
              <a:off x="82745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" name="object 475"/>
            <p:cNvSpPr/>
            <p:nvPr/>
          </p:nvSpPr>
          <p:spPr>
            <a:xfrm>
              <a:off x="828485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" name="object 476"/>
            <p:cNvSpPr/>
            <p:nvPr/>
          </p:nvSpPr>
          <p:spPr>
            <a:xfrm>
              <a:off x="82858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" name="object 477"/>
            <p:cNvSpPr/>
            <p:nvPr/>
          </p:nvSpPr>
          <p:spPr>
            <a:xfrm>
              <a:off x="828726" y="41088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" name="object 478"/>
            <p:cNvSpPr/>
            <p:nvPr/>
          </p:nvSpPr>
          <p:spPr>
            <a:xfrm>
              <a:off x="82875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" name="object 479"/>
            <p:cNvSpPr/>
            <p:nvPr/>
          </p:nvSpPr>
          <p:spPr>
            <a:xfrm>
              <a:off x="82880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" name="object 480"/>
            <p:cNvSpPr/>
            <p:nvPr/>
          </p:nvSpPr>
          <p:spPr>
            <a:xfrm>
              <a:off x="828815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" name="object 481"/>
            <p:cNvSpPr/>
            <p:nvPr/>
          </p:nvSpPr>
          <p:spPr>
            <a:xfrm>
              <a:off x="828916" y="410817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8"/>
                  </a:moveTo>
                  <a:lnTo>
                    <a:pt x="887" y="46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2" name="object 482"/>
            <p:cNvSpPr/>
            <p:nvPr/>
          </p:nvSpPr>
          <p:spPr>
            <a:xfrm>
              <a:off x="829005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" name="object 483"/>
            <p:cNvSpPr/>
            <p:nvPr/>
          </p:nvSpPr>
          <p:spPr>
            <a:xfrm>
              <a:off x="83028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" name="object 484"/>
            <p:cNvSpPr/>
            <p:nvPr/>
          </p:nvSpPr>
          <p:spPr>
            <a:xfrm>
              <a:off x="83098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" name="object 485"/>
            <p:cNvSpPr/>
            <p:nvPr/>
          </p:nvSpPr>
          <p:spPr>
            <a:xfrm>
              <a:off x="83112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" name="object 486"/>
            <p:cNvSpPr/>
            <p:nvPr/>
          </p:nvSpPr>
          <p:spPr>
            <a:xfrm>
              <a:off x="83114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" name="object 487"/>
            <p:cNvSpPr/>
            <p:nvPr/>
          </p:nvSpPr>
          <p:spPr>
            <a:xfrm>
              <a:off x="831210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" name="object 488"/>
            <p:cNvSpPr/>
            <p:nvPr/>
          </p:nvSpPr>
          <p:spPr>
            <a:xfrm>
              <a:off x="831286" y="4083843"/>
              <a:ext cx="0" cy="25400"/>
            </a:xfrm>
            <a:custGeom>
              <a:avLst/>
              <a:gdLst/>
              <a:ahLst/>
              <a:cxnLst/>
              <a:rect l="l" t="t" r="r" b="b"/>
              <a:pathLst>
                <a:path h="25400">
                  <a:moveTo>
                    <a:pt x="0" y="2526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" name="object 489"/>
            <p:cNvSpPr/>
            <p:nvPr/>
          </p:nvSpPr>
          <p:spPr>
            <a:xfrm>
              <a:off x="831387" y="41087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" name="object 490"/>
            <p:cNvSpPr/>
            <p:nvPr/>
          </p:nvSpPr>
          <p:spPr>
            <a:xfrm>
              <a:off x="831489" y="410799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6"/>
                  </a:moveTo>
                  <a:lnTo>
                    <a:pt x="887" y="5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" name="object 491"/>
            <p:cNvSpPr/>
            <p:nvPr/>
          </p:nvSpPr>
          <p:spPr>
            <a:xfrm>
              <a:off x="831577" y="4098363"/>
              <a:ext cx="0" cy="10795"/>
            </a:xfrm>
            <a:custGeom>
              <a:avLst/>
              <a:gdLst/>
              <a:ahLst/>
              <a:cxnLst/>
              <a:rect l="l" t="t" r="r" b="b"/>
              <a:pathLst>
                <a:path h="10795">
                  <a:moveTo>
                    <a:pt x="0" y="1074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" name="object 492"/>
            <p:cNvSpPr/>
            <p:nvPr/>
          </p:nvSpPr>
          <p:spPr>
            <a:xfrm>
              <a:off x="83173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" name="object 493"/>
            <p:cNvSpPr/>
            <p:nvPr/>
          </p:nvSpPr>
          <p:spPr>
            <a:xfrm>
              <a:off x="83233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" name="object 494"/>
            <p:cNvSpPr/>
            <p:nvPr/>
          </p:nvSpPr>
          <p:spPr>
            <a:xfrm>
              <a:off x="833757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" name="object 495"/>
            <p:cNvSpPr/>
            <p:nvPr/>
          </p:nvSpPr>
          <p:spPr>
            <a:xfrm>
              <a:off x="83382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" name="object 496"/>
            <p:cNvSpPr/>
            <p:nvPr/>
          </p:nvSpPr>
          <p:spPr>
            <a:xfrm>
              <a:off x="833935" y="410698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63"/>
                  </a:moveTo>
                  <a:lnTo>
                    <a:pt x="887" y="10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" name="object 497"/>
            <p:cNvSpPr/>
            <p:nvPr/>
          </p:nvSpPr>
          <p:spPr>
            <a:xfrm>
              <a:off x="834023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" name="object 498"/>
            <p:cNvSpPr/>
            <p:nvPr/>
          </p:nvSpPr>
          <p:spPr>
            <a:xfrm>
              <a:off x="834125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" name="object 499"/>
            <p:cNvSpPr/>
            <p:nvPr/>
          </p:nvSpPr>
          <p:spPr>
            <a:xfrm>
              <a:off x="834226" y="410788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13"/>
                  </a:moveTo>
                  <a:lnTo>
                    <a:pt x="887" y="6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" name="object 500"/>
            <p:cNvSpPr/>
            <p:nvPr/>
          </p:nvSpPr>
          <p:spPr>
            <a:xfrm>
              <a:off x="83597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" name="object 501"/>
            <p:cNvSpPr/>
            <p:nvPr/>
          </p:nvSpPr>
          <p:spPr>
            <a:xfrm>
              <a:off x="836419" y="4108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" name="object 502"/>
            <p:cNvSpPr/>
            <p:nvPr/>
          </p:nvSpPr>
          <p:spPr>
            <a:xfrm>
              <a:off x="83648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" name="object 503"/>
            <p:cNvSpPr/>
            <p:nvPr/>
          </p:nvSpPr>
          <p:spPr>
            <a:xfrm>
              <a:off x="83654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" name="object 504"/>
            <p:cNvSpPr/>
            <p:nvPr/>
          </p:nvSpPr>
          <p:spPr>
            <a:xfrm>
              <a:off x="836583" y="4108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" name="object 505"/>
            <p:cNvSpPr/>
            <p:nvPr/>
          </p:nvSpPr>
          <p:spPr>
            <a:xfrm>
              <a:off x="836697" y="41087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" name="object 506"/>
            <p:cNvSpPr/>
            <p:nvPr/>
          </p:nvSpPr>
          <p:spPr>
            <a:xfrm>
              <a:off x="836735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" name="object 507"/>
            <p:cNvSpPr/>
            <p:nvPr/>
          </p:nvSpPr>
          <p:spPr>
            <a:xfrm>
              <a:off x="836786" y="410707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19"/>
                  </a:moveTo>
                  <a:lnTo>
                    <a:pt x="887" y="101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" name="object 508"/>
            <p:cNvSpPr/>
            <p:nvPr/>
          </p:nvSpPr>
          <p:spPr>
            <a:xfrm>
              <a:off x="836862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" name="object 509"/>
            <p:cNvSpPr/>
            <p:nvPr/>
          </p:nvSpPr>
          <p:spPr>
            <a:xfrm>
              <a:off x="836887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" name="object 510"/>
            <p:cNvSpPr/>
            <p:nvPr/>
          </p:nvSpPr>
          <p:spPr>
            <a:xfrm>
              <a:off x="83769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" name="object 511"/>
            <p:cNvSpPr/>
            <p:nvPr/>
          </p:nvSpPr>
          <p:spPr>
            <a:xfrm>
              <a:off x="83796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" name="object 512"/>
            <p:cNvSpPr/>
            <p:nvPr/>
          </p:nvSpPr>
          <p:spPr>
            <a:xfrm>
              <a:off x="83901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" name="object 513"/>
            <p:cNvSpPr/>
            <p:nvPr/>
          </p:nvSpPr>
          <p:spPr>
            <a:xfrm>
              <a:off x="839067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" name="object 514"/>
            <p:cNvSpPr/>
            <p:nvPr/>
          </p:nvSpPr>
          <p:spPr>
            <a:xfrm>
              <a:off x="83918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" name="object 515"/>
            <p:cNvSpPr/>
            <p:nvPr/>
          </p:nvSpPr>
          <p:spPr>
            <a:xfrm>
              <a:off x="83925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" name="object 516"/>
            <p:cNvSpPr/>
            <p:nvPr/>
          </p:nvSpPr>
          <p:spPr>
            <a:xfrm>
              <a:off x="83930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" name="object 517"/>
            <p:cNvSpPr/>
            <p:nvPr/>
          </p:nvSpPr>
          <p:spPr>
            <a:xfrm>
              <a:off x="839346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" name="object 518"/>
            <p:cNvSpPr/>
            <p:nvPr/>
          </p:nvSpPr>
          <p:spPr>
            <a:xfrm>
              <a:off x="83938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" name="object 519"/>
            <p:cNvSpPr/>
            <p:nvPr/>
          </p:nvSpPr>
          <p:spPr>
            <a:xfrm>
              <a:off x="839435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" name="object 520"/>
            <p:cNvSpPr/>
            <p:nvPr/>
          </p:nvSpPr>
          <p:spPr>
            <a:xfrm>
              <a:off x="839511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" name="object 521"/>
            <p:cNvSpPr/>
            <p:nvPr/>
          </p:nvSpPr>
          <p:spPr>
            <a:xfrm>
              <a:off x="83952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" name="object 522"/>
            <p:cNvSpPr/>
            <p:nvPr/>
          </p:nvSpPr>
          <p:spPr>
            <a:xfrm>
              <a:off x="839599" y="41086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" name="object 523"/>
            <p:cNvSpPr/>
            <p:nvPr/>
          </p:nvSpPr>
          <p:spPr>
            <a:xfrm>
              <a:off x="841690" y="41088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" name="object 524"/>
            <p:cNvSpPr/>
            <p:nvPr/>
          </p:nvSpPr>
          <p:spPr>
            <a:xfrm>
              <a:off x="840905" y="410908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14" y="0"/>
                  </a:moveTo>
                  <a:lnTo>
                    <a:pt x="1888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" name="object 525"/>
            <p:cNvSpPr/>
            <p:nvPr/>
          </p:nvSpPr>
          <p:spPr>
            <a:xfrm>
              <a:off x="841944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" name="object 526"/>
            <p:cNvSpPr/>
            <p:nvPr/>
          </p:nvSpPr>
          <p:spPr>
            <a:xfrm>
              <a:off x="841995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" name="object 527"/>
            <p:cNvSpPr/>
            <p:nvPr/>
          </p:nvSpPr>
          <p:spPr>
            <a:xfrm>
              <a:off x="842045" y="410855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" name="object 528"/>
            <p:cNvSpPr/>
            <p:nvPr/>
          </p:nvSpPr>
          <p:spPr>
            <a:xfrm>
              <a:off x="842096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" name="object 529"/>
            <p:cNvSpPr/>
            <p:nvPr/>
          </p:nvSpPr>
          <p:spPr>
            <a:xfrm>
              <a:off x="84223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" name="object 530"/>
            <p:cNvSpPr/>
            <p:nvPr/>
          </p:nvSpPr>
          <p:spPr>
            <a:xfrm>
              <a:off x="844314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" name="object 531"/>
            <p:cNvSpPr/>
            <p:nvPr/>
          </p:nvSpPr>
          <p:spPr>
            <a:xfrm>
              <a:off x="844415" y="410674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83"/>
                  </a:moveTo>
                  <a:lnTo>
                    <a:pt x="887" y="118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" name="object 532"/>
            <p:cNvSpPr/>
            <p:nvPr/>
          </p:nvSpPr>
          <p:spPr>
            <a:xfrm>
              <a:off x="844593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" name="object 533"/>
            <p:cNvSpPr/>
            <p:nvPr/>
          </p:nvSpPr>
          <p:spPr>
            <a:xfrm>
              <a:off x="84465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" name="object 534"/>
            <p:cNvSpPr/>
            <p:nvPr/>
          </p:nvSpPr>
          <p:spPr>
            <a:xfrm>
              <a:off x="844694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" name="object 535"/>
            <p:cNvSpPr/>
            <p:nvPr/>
          </p:nvSpPr>
          <p:spPr>
            <a:xfrm>
              <a:off x="844707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" name="object 536"/>
            <p:cNvSpPr/>
            <p:nvPr/>
          </p:nvSpPr>
          <p:spPr>
            <a:xfrm>
              <a:off x="844808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" name="object 537"/>
            <p:cNvSpPr/>
            <p:nvPr/>
          </p:nvSpPr>
          <p:spPr>
            <a:xfrm>
              <a:off x="84490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" name="object 538"/>
            <p:cNvSpPr/>
            <p:nvPr/>
          </p:nvSpPr>
          <p:spPr>
            <a:xfrm>
              <a:off x="846937" y="4103996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11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" name="object 539"/>
            <p:cNvSpPr/>
            <p:nvPr/>
          </p:nvSpPr>
          <p:spPr>
            <a:xfrm>
              <a:off x="847038" y="410847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" name="object 540"/>
            <p:cNvSpPr/>
            <p:nvPr/>
          </p:nvSpPr>
          <p:spPr>
            <a:xfrm>
              <a:off x="84715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" name="object 541"/>
            <p:cNvSpPr/>
            <p:nvPr/>
          </p:nvSpPr>
          <p:spPr>
            <a:xfrm>
              <a:off x="847254" y="41085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" name="object 542"/>
            <p:cNvSpPr/>
            <p:nvPr/>
          </p:nvSpPr>
          <p:spPr>
            <a:xfrm>
              <a:off x="847343" y="410817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8"/>
                  </a:moveTo>
                  <a:lnTo>
                    <a:pt x="887" y="46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3" name="object 543"/>
            <p:cNvSpPr/>
            <p:nvPr/>
          </p:nvSpPr>
          <p:spPr>
            <a:xfrm>
              <a:off x="84739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4" name="object 544"/>
            <p:cNvSpPr/>
            <p:nvPr/>
          </p:nvSpPr>
          <p:spPr>
            <a:xfrm>
              <a:off x="84745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5" name="object 545"/>
            <p:cNvSpPr/>
            <p:nvPr/>
          </p:nvSpPr>
          <p:spPr>
            <a:xfrm>
              <a:off x="84771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6" name="object 546"/>
            <p:cNvSpPr/>
            <p:nvPr/>
          </p:nvSpPr>
          <p:spPr>
            <a:xfrm>
              <a:off x="84839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7" name="object 547"/>
            <p:cNvSpPr/>
            <p:nvPr/>
          </p:nvSpPr>
          <p:spPr>
            <a:xfrm>
              <a:off x="84871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" name="object 548"/>
            <p:cNvSpPr/>
            <p:nvPr/>
          </p:nvSpPr>
          <p:spPr>
            <a:xfrm>
              <a:off x="849586" y="410874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" name="object 549"/>
            <p:cNvSpPr/>
            <p:nvPr/>
          </p:nvSpPr>
          <p:spPr>
            <a:xfrm>
              <a:off x="84967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" name="object 550"/>
            <p:cNvSpPr/>
            <p:nvPr/>
          </p:nvSpPr>
          <p:spPr>
            <a:xfrm>
              <a:off x="848927" y="41090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88" y="0"/>
                  </a:moveTo>
                  <a:lnTo>
                    <a:pt x="1862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" name="object 551"/>
            <p:cNvSpPr/>
            <p:nvPr/>
          </p:nvSpPr>
          <p:spPr>
            <a:xfrm>
              <a:off x="84992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" name="object 552"/>
            <p:cNvSpPr/>
            <p:nvPr/>
          </p:nvSpPr>
          <p:spPr>
            <a:xfrm>
              <a:off x="849104" y="4109066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25" y="0"/>
                  </a:moveTo>
                  <a:lnTo>
                    <a:pt x="1799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" name="object 553"/>
            <p:cNvSpPr/>
            <p:nvPr/>
          </p:nvSpPr>
          <p:spPr>
            <a:xfrm>
              <a:off x="850118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" name="object 554"/>
            <p:cNvSpPr/>
            <p:nvPr/>
          </p:nvSpPr>
          <p:spPr>
            <a:xfrm>
              <a:off x="85189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" name="object 555"/>
            <p:cNvSpPr/>
            <p:nvPr/>
          </p:nvSpPr>
          <p:spPr>
            <a:xfrm>
              <a:off x="85218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" name="object 556"/>
            <p:cNvSpPr/>
            <p:nvPr/>
          </p:nvSpPr>
          <p:spPr>
            <a:xfrm>
              <a:off x="852209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" name="object 557"/>
            <p:cNvSpPr/>
            <p:nvPr/>
          </p:nvSpPr>
          <p:spPr>
            <a:xfrm>
              <a:off x="85227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" name="object 558"/>
            <p:cNvSpPr/>
            <p:nvPr/>
          </p:nvSpPr>
          <p:spPr>
            <a:xfrm>
              <a:off x="852361" y="410830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05"/>
                  </a:moveTo>
                  <a:lnTo>
                    <a:pt x="887" y="40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" name="object 559"/>
            <p:cNvSpPr/>
            <p:nvPr/>
          </p:nvSpPr>
          <p:spPr>
            <a:xfrm>
              <a:off x="85241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" name="object 560"/>
            <p:cNvSpPr/>
            <p:nvPr/>
          </p:nvSpPr>
          <p:spPr>
            <a:xfrm>
              <a:off x="852462" y="41084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" name="object 561"/>
            <p:cNvSpPr/>
            <p:nvPr/>
          </p:nvSpPr>
          <p:spPr>
            <a:xfrm>
              <a:off x="852564" y="410851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" name="object 562"/>
            <p:cNvSpPr/>
            <p:nvPr/>
          </p:nvSpPr>
          <p:spPr>
            <a:xfrm>
              <a:off x="85260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" name="object 563"/>
            <p:cNvSpPr/>
            <p:nvPr/>
          </p:nvSpPr>
          <p:spPr>
            <a:xfrm>
              <a:off x="852652" y="4105325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785"/>
                  </a:moveTo>
                  <a:lnTo>
                    <a:pt x="0" y="0"/>
                  </a:lnTo>
                </a:path>
                <a:path h="3810">
                  <a:moveTo>
                    <a:pt x="0" y="3785"/>
                  </a:moveTo>
                  <a:lnTo>
                    <a:pt x="0" y="377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" name="object 564"/>
            <p:cNvSpPr/>
            <p:nvPr/>
          </p:nvSpPr>
          <p:spPr>
            <a:xfrm>
              <a:off x="85433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" name="object 565"/>
            <p:cNvSpPr/>
            <p:nvPr/>
          </p:nvSpPr>
          <p:spPr>
            <a:xfrm>
              <a:off x="85487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" name="object 566"/>
            <p:cNvSpPr/>
            <p:nvPr/>
          </p:nvSpPr>
          <p:spPr>
            <a:xfrm>
              <a:off x="85501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" name="object 567"/>
            <p:cNvSpPr/>
            <p:nvPr/>
          </p:nvSpPr>
          <p:spPr>
            <a:xfrm>
              <a:off x="855124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" name="object 568"/>
            <p:cNvSpPr/>
            <p:nvPr/>
          </p:nvSpPr>
          <p:spPr>
            <a:xfrm>
              <a:off x="855200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" name="object 569"/>
            <p:cNvSpPr/>
            <p:nvPr/>
          </p:nvSpPr>
          <p:spPr>
            <a:xfrm>
              <a:off x="855225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" name="object 570"/>
            <p:cNvSpPr/>
            <p:nvPr/>
          </p:nvSpPr>
          <p:spPr>
            <a:xfrm>
              <a:off x="855288" y="41086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" name="object 571"/>
            <p:cNvSpPr/>
            <p:nvPr/>
          </p:nvSpPr>
          <p:spPr>
            <a:xfrm>
              <a:off x="85716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" name="object 572"/>
            <p:cNvSpPr/>
            <p:nvPr/>
          </p:nvSpPr>
          <p:spPr>
            <a:xfrm>
              <a:off x="85757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" name="object 573"/>
            <p:cNvSpPr/>
            <p:nvPr/>
          </p:nvSpPr>
          <p:spPr>
            <a:xfrm>
              <a:off x="857671" y="410840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" name="object 574"/>
            <p:cNvSpPr/>
            <p:nvPr/>
          </p:nvSpPr>
          <p:spPr>
            <a:xfrm>
              <a:off x="857734" y="4105502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60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" name="object 575"/>
            <p:cNvSpPr/>
            <p:nvPr/>
          </p:nvSpPr>
          <p:spPr>
            <a:xfrm>
              <a:off x="857760" y="4106755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77"/>
                  </a:moveTo>
                  <a:lnTo>
                    <a:pt x="887" y="117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" name="object 576"/>
            <p:cNvSpPr/>
            <p:nvPr/>
          </p:nvSpPr>
          <p:spPr>
            <a:xfrm>
              <a:off x="857861" y="4100793"/>
              <a:ext cx="0" cy="8890"/>
            </a:xfrm>
            <a:custGeom>
              <a:avLst/>
              <a:gdLst/>
              <a:ahLst/>
              <a:cxnLst/>
              <a:rect l="l" t="t" r="r" b="b"/>
              <a:pathLst>
                <a:path h="8889">
                  <a:moveTo>
                    <a:pt x="0" y="8316"/>
                  </a:moveTo>
                  <a:lnTo>
                    <a:pt x="0" y="4380"/>
                  </a:lnTo>
                </a:path>
                <a:path h="8889">
                  <a:moveTo>
                    <a:pt x="0" y="831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" name="object 577"/>
            <p:cNvSpPr/>
            <p:nvPr/>
          </p:nvSpPr>
          <p:spPr>
            <a:xfrm>
              <a:off x="85812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" name="object 578"/>
            <p:cNvSpPr/>
            <p:nvPr/>
          </p:nvSpPr>
          <p:spPr>
            <a:xfrm>
              <a:off x="85902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" name="object 579"/>
            <p:cNvSpPr/>
            <p:nvPr/>
          </p:nvSpPr>
          <p:spPr>
            <a:xfrm>
              <a:off x="85961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" name="object 580"/>
            <p:cNvSpPr/>
            <p:nvPr/>
          </p:nvSpPr>
          <p:spPr>
            <a:xfrm>
              <a:off x="86001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" name="object 581"/>
            <p:cNvSpPr/>
            <p:nvPr/>
          </p:nvSpPr>
          <p:spPr>
            <a:xfrm>
              <a:off x="860231" y="4108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" name="object 582"/>
            <p:cNvSpPr/>
            <p:nvPr/>
          </p:nvSpPr>
          <p:spPr>
            <a:xfrm>
              <a:off x="86030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" name="object 583"/>
            <p:cNvSpPr/>
            <p:nvPr/>
          </p:nvSpPr>
          <p:spPr>
            <a:xfrm>
              <a:off x="860370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" name="object 584"/>
            <p:cNvSpPr/>
            <p:nvPr/>
          </p:nvSpPr>
          <p:spPr>
            <a:xfrm>
              <a:off x="860408" y="41088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" name="object 585"/>
            <p:cNvSpPr/>
            <p:nvPr/>
          </p:nvSpPr>
          <p:spPr>
            <a:xfrm>
              <a:off x="860510" y="41086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" name="object 586"/>
            <p:cNvSpPr/>
            <p:nvPr/>
          </p:nvSpPr>
          <p:spPr>
            <a:xfrm>
              <a:off x="860598" y="410795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75"/>
                  </a:moveTo>
                  <a:lnTo>
                    <a:pt x="887" y="5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" name="object 587"/>
            <p:cNvSpPr/>
            <p:nvPr/>
          </p:nvSpPr>
          <p:spPr>
            <a:xfrm>
              <a:off x="86147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" name="object 588"/>
            <p:cNvSpPr/>
            <p:nvPr/>
          </p:nvSpPr>
          <p:spPr>
            <a:xfrm>
              <a:off x="86257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" name="object 589"/>
            <p:cNvSpPr/>
            <p:nvPr/>
          </p:nvSpPr>
          <p:spPr>
            <a:xfrm>
              <a:off x="86275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" name="object 590"/>
            <p:cNvSpPr/>
            <p:nvPr/>
          </p:nvSpPr>
          <p:spPr>
            <a:xfrm>
              <a:off x="862879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" name="object 591"/>
            <p:cNvSpPr/>
            <p:nvPr/>
          </p:nvSpPr>
          <p:spPr>
            <a:xfrm>
              <a:off x="862981" y="4107135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87"/>
                  </a:moveTo>
                  <a:lnTo>
                    <a:pt x="887" y="98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" name="object 592"/>
            <p:cNvSpPr/>
            <p:nvPr/>
          </p:nvSpPr>
          <p:spPr>
            <a:xfrm>
              <a:off x="863070" y="4104819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29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" name="object 593"/>
            <p:cNvSpPr/>
            <p:nvPr/>
          </p:nvSpPr>
          <p:spPr>
            <a:xfrm>
              <a:off x="863171" y="4106464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22"/>
                  </a:moveTo>
                  <a:lnTo>
                    <a:pt x="887" y="132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" name="object 594"/>
            <p:cNvSpPr/>
            <p:nvPr/>
          </p:nvSpPr>
          <p:spPr>
            <a:xfrm>
              <a:off x="863260" y="41087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" name="object 595"/>
            <p:cNvSpPr/>
            <p:nvPr/>
          </p:nvSpPr>
          <p:spPr>
            <a:xfrm>
              <a:off x="86409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" name="object 596"/>
            <p:cNvSpPr/>
            <p:nvPr/>
          </p:nvSpPr>
          <p:spPr>
            <a:xfrm>
              <a:off x="865211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" name="object 597"/>
            <p:cNvSpPr/>
            <p:nvPr/>
          </p:nvSpPr>
          <p:spPr>
            <a:xfrm>
              <a:off x="86526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" name="object 598"/>
            <p:cNvSpPr/>
            <p:nvPr/>
          </p:nvSpPr>
          <p:spPr>
            <a:xfrm>
              <a:off x="86536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" name="object 599"/>
            <p:cNvSpPr/>
            <p:nvPr/>
          </p:nvSpPr>
          <p:spPr>
            <a:xfrm>
              <a:off x="86538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" name="object 600"/>
            <p:cNvSpPr/>
            <p:nvPr/>
          </p:nvSpPr>
          <p:spPr>
            <a:xfrm>
              <a:off x="86541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" name="object 601"/>
            <p:cNvSpPr/>
            <p:nvPr/>
          </p:nvSpPr>
          <p:spPr>
            <a:xfrm>
              <a:off x="865541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" name="object 602"/>
            <p:cNvSpPr/>
            <p:nvPr/>
          </p:nvSpPr>
          <p:spPr>
            <a:xfrm>
              <a:off x="865617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" name="object 603"/>
            <p:cNvSpPr/>
            <p:nvPr/>
          </p:nvSpPr>
          <p:spPr>
            <a:xfrm>
              <a:off x="865718" y="410838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" name="object 604"/>
            <p:cNvSpPr/>
            <p:nvPr/>
          </p:nvSpPr>
          <p:spPr>
            <a:xfrm>
              <a:off x="865807" y="4108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" name="object 605"/>
            <p:cNvSpPr/>
            <p:nvPr/>
          </p:nvSpPr>
          <p:spPr>
            <a:xfrm>
              <a:off x="86590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" name="object 606"/>
            <p:cNvSpPr/>
            <p:nvPr/>
          </p:nvSpPr>
          <p:spPr>
            <a:xfrm>
              <a:off x="86786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" name="object 607"/>
            <p:cNvSpPr/>
            <p:nvPr/>
          </p:nvSpPr>
          <p:spPr>
            <a:xfrm>
              <a:off x="867987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" name="object 608"/>
            <p:cNvSpPr/>
            <p:nvPr/>
          </p:nvSpPr>
          <p:spPr>
            <a:xfrm>
              <a:off x="86805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" name="object 609"/>
            <p:cNvSpPr/>
            <p:nvPr/>
          </p:nvSpPr>
          <p:spPr>
            <a:xfrm>
              <a:off x="868189" y="4104768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34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" name="object 610"/>
            <p:cNvSpPr/>
            <p:nvPr/>
          </p:nvSpPr>
          <p:spPr>
            <a:xfrm>
              <a:off x="868278" y="4108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" name="object 611"/>
            <p:cNvSpPr/>
            <p:nvPr/>
          </p:nvSpPr>
          <p:spPr>
            <a:xfrm>
              <a:off x="868379" y="4105363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74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" name="object 612"/>
            <p:cNvSpPr/>
            <p:nvPr/>
          </p:nvSpPr>
          <p:spPr>
            <a:xfrm>
              <a:off x="868481" y="410874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" name="object 613"/>
            <p:cNvSpPr/>
            <p:nvPr/>
          </p:nvSpPr>
          <p:spPr>
            <a:xfrm>
              <a:off x="87035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" name="object 614"/>
            <p:cNvSpPr/>
            <p:nvPr/>
          </p:nvSpPr>
          <p:spPr>
            <a:xfrm>
              <a:off x="870521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" name="object 615"/>
            <p:cNvSpPr/>
            <p:nvPr/>
          </p:nvSpPr>
          <p:spPr>
            <a:xfrm>
              <a:off x="870661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" name="object 616"/>
            <p:cNvSpPr/>
            <p:nvPr/>
          </p:nvSpPr>
          <p:spPr>
            <a:xfrm>
              <a:off x="87068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" name="object 617"/>
            <p:cNvSpPr/>
            <p:nvPr/>
          </p:nvSpPr>
          <p:spPr>
            <a:xfrm>
              <a:off x="870825" y="4108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" name="object 618"/>
            <p:cNvSpPr/>
            <p:nvPr/>
          </p:nvSpPr>
          <p:spPr>
            <a:xfrm>
              <a:off x="870914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" name="object 619"/>
            <p:cNvSpPr/>
            <p:nvPr/>
          </p:nvSpPr>
          <p:spPr>
            <a:xfrm>
              <a:off x="871028" y="4108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" name="object 620"/>
            <p:cNvSpPr/>
            <p:nvPr/>
          </p:nvSpPr>
          <p:spPr>
            <a:xfrm>
              <a:off x="871104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" name="object 621"/>
            <p:cNvSpPr/>
            <p:nvPr/>
          </p:nvSpPr>
          <p:spPr>
            <a:xfrm>
              <a:off x="87118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" name="object 622"/>
            <p:cNvSpPr/>
            <p:nvPr/>
          </p:nvSpPr>
          <p:spPr>
            <a:xfrm>
              <a:off x="87204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" name="object 623"/>
            <p:cNvSpPr/>
            <p:nvPr/>
          </p:nvSpPr>
          <p:spPr>
            <a:xfrm>
              <a:off x="87299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" name="object 624"/>
            <p:cNvSpPr/>
            <p:nvPr/>
          </p:nvSpPr>
          <p:spPr>
            <a:xfrm>
              <a:off x="873259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" name="object 625"/>
            <p:cNvSpPr/>
            <p:nvPr/>
          </p:nvSpPr>
          <p:spPr>
            <a:xfrm>
              <a:off x="87329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" name="object 626"/>
            <p:cNvSpPr/>
            <p:nvPr/>
          </p:nvSpPr>
          <p:spPr>
            <a:xfrm>
              <a:off x="87339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" name="object 627"/>
            <p:cNvSpPr/>
            <p:nvPr/>
          </p:nvSpPr>
          <p:spPr>
            <a:xfrm>
              <a:off x="873499" y="41088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" name="object 628"/>
            <p:cNvSpPr/>
            <p:nvPr/>
          </p:nvSpPr>
          <p:spPr>
            <a:xfrm>
              <a:off x="87353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" name="object 629"/>
            <p:cNvSpPr/>
            <p:nvPr/>
          </p:nvSpPr>
          <p:spPr>
            <a:xfrm>
              <a:off x="873588" y="410826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" name="object 630"/>
            <p:cNvSpPr/>
            <p:nvPr/>
          </p:nvSpPr>
          <p:spPr>
            <a:xfrm>
              <a:off x="873689" y="4104857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25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" name="object 631"/>
            <p:cNvSpPr/>
            <p:nvPr/>
          </p:nvSpPr>
          <p:spPr>
            <a:xfrm>
              <a:off x="87382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" name="object 632"/>
            <p:cNvSpPr/>
            <p:nvPr/>
          </p:nvSpPr>
          <p:spPr>
            <a:xfrm>
              <a:off x="87576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" name="object 633"/>
            <p:cNvSpPr/>
            <p:nvPr/>
          </p:nvSpPr>
          <p:spPr>
            <a:xfrm>
              <a:off x="875907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" name="object 634"/>
            <p:cNvSpPr/>
            <p:nvPr/>
          </p:nvSpPr>
          <p:spPr>
            <a:xfrm>
              <a:off x="87607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" name="object 635"/>
            <p:cNvSpPr/>
            <p:nvPr/>
          </p:nvSpPr>
          <p:spPr>
            <a:xfrm>
              <a:off x="87621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" name="object 636"/>
            <p:cNvSpPr/>
            <p:nvPr/>
          </p:nvSpPr>
          <p:spPr>
            <a:xfrm>
              <a:off x="876237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" name="object 637"/>
            <p:cNvSpPr/>
            <p:nvPr/>
          </p:nvSpPr>
          <p:spPr>
            <a:xfrm>
              <a:off x="876325" y="410840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" name="object 638"/>
            <p:cNvSpPr/>
            <p:nvPr/>
          </p:nvSpPr>
          <p:spPr>
            <a:xfrm>
              <a:off x="876401" y="410786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20"/>
                  </a:moveTo>
                  <a:lnTo>
                    <a:pt x="887" y="6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" name="object 639"/>
            <p:cNvSpPr/>
            <p:nvPr/>
          </p:nvSpPr>
          <p:spPr>
            <a:xfrm>
              <a:off x="875616" y="4109097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4">
                  <a:moveTo>
                    <a:pt x="0" y="0"/>
                  </a:moveTo>
                  <a:lnTo>
                    <a:pt x="1774" y="0"/>
                  </a:lnTo>
                </a:path>
                <a:path w="4444">
                  <a:moveTo>
                    <a:pt x="2053" y="0"/>
                  </a:moveTo>
                  <a:lnTo>
                    <a:pt x="38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" name="object 640"/>
            <p:cNvSpPr/>
            <p:nvPr/>
          </p:nvSpPr>
          <p:spPr>
            <a:xfrm>
              <a:off x="878619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" name="object 641"/>
            <p:cNvSpPr/>
            <p:nvPr/>
          </p:nvSpPr>
          <p:spPr>
            <a:xfrm>
              <a:off x="878708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" name="object 642"/>
            <p:cNvSpPr/>
            <p:nvPr/>
          </p:nvSpPr>
          <p:spPr>
            <a:xfrm>
              <a:off x="878797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" name="object 643"/>
            <p:cNvSpPr/>
            <p:nvPr/>
          </p:nvSpPr>
          <p:spPr>
            <a:xfrm>
              <a:off x="878847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" name="object 644"/>
            <p:cNvSpPr/>
            <p:nvPr/>
          </p:nvSpPr>
          <p:spPr>
            <a:xfrm>
              <a:off x="878898" y="41086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" name="object 645"/>
            <p:cNvSpPr/>
            <p:nvPr/>
          </p:nvSpPr>
          <p:spPr>
            <a:xfrm>
              <a:off x="878936" y="4108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" name="object 646"/>
            <p:cNvSpPr/>
            <p:nvPr/>
          </p:nvSpPr>
          <p:spPr>
            <a:xfrm>
              <a:off x="878987" y="4108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" name="object 647"/>
            <p:cNvSpPr/>
            <p:nvPr/>
          </p:nvSpPr>
          <p:spPr>
            <a:xfrm>
              <a:off x="879037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" name="object 648"/>
            <p:cNvSpPr/>
            <p:nvPr/>
          </p:nvSpPr>
          <p:spPr>
            <a:xfrm>
              <a:off x="87912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" name="object 649"/>
            <p:cNvSpPr/>
            <p:nvPr/>
          </p:nvSpPr>
          <p:spPr>
            <a:xfrm>
              <a:off x="88105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" name="object 650"/>
            <p:cNvSpPr/>
            <p:nvPr/>
          </p:nvSpPr>
          <p:spPr>
            <a:xfrm>
              <a:off x="88124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" name="object 651"/>
            <p:cNvSpPr/>
            <p:nvPr/>
          </p:nvSpPr>
          <p:spPr>
            <a:xfrm>
              <a:off x="88143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" name="object 652"/>
            <p:cNvSpPr/>
            <p:nvPr/>
          </p:nvSpPr>
          <p:spPr>
            <a:xfrm>
              <a:off x="881559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" name="object 653"/>
            <p:cNvSpPr/>
            <p:nvPr/>
          </p:nvSpPr>
          <p:spPr>
            <a:xfrm>
              <a:off x="881610" y="410775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77"/>
                  </a:moveTo>
                  <a:lnTo>
                    <a:pt x="887" y="67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" name="object 654"/>
            <p:cNvSpPr/>
            <p:nvPr/>
          </p:nvSpPr>
          <p:spPr>
            <a:xfrm>
              <a:off x="88171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" name="object 655"/>
            <p:cNvSpPr/>
            <p:nvPr/>
          </p:nvSpPr>
          <p:spPr>
            <a:xfrm>
              <a:off x="88242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" name="object 656"/>
            <p:cNvSpPr/>
            <p:nvPr/>
          </p:nvSpPr>
          <p:spPr>
            <a:xfrm>
              <a:off x="883536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" name="object 657"/>
            <p:cNvSpPr/>
            <p:nvPr/>
          </p:nvSpPr>
          <p:spPr>
            <a:xfrm>
              <a:off x="88377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" name="object 658"/>
            <p:cNvSpPr/>
            <p:nvPr/>
          </p:nvSpPr>
          <p:spPr>
            <a:xfrm>
              <a:off x="883828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" name="object 659"/>
            <p:cNvSpPr/>
            <p:nvPr/>
          </p:nvSpPr>
          <p:spPr>
            <a:xfrm>
              <a:off x="88385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" name="object 660"/>
            <p:cNvSpPr/>
            <p:nvPr/>
          </p:nvSpPr>
          <p:spPr>
            <a:xfrm>
              <a:off x="884056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" name="object 661"/>
            <p:cNvSpPr/>
            <p:nvPr/>
          </p:nvSpPr>
          <p:spPr>
            <a:xfrm>
              <a:off x="884107" y="410843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" name="object 662"/>
            <p:cNvSpPr/>
            <p:nvPr/>
          </p:nvSpPr>
          <p:spPr>
            <a:xfrm>
              <a:off x="884145" y="41087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" name="object 663"/>
            <p:cNvSpPr/>
            <p:nvPr/>
          </p:nvSpPr>
          <p:spPr>
            <a:xfrm>
              <a:off x="884246" y="410747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16"/>
                  </a:moveTo>
                  <a:lnTo>
                    <a:pt x="887" y="81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" name="object 664"/>
            <p:cNvSpPr/>
            <p:nvPr/>
          </p:nvSpPr>
          <p:spPr>
            <a:xfrm>
              <a:off x="884335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" name="object 665"/>
            <p:cNvSpPr/>
            <p:nvPr/>
          </p:nvSpPr>
          <p:spPr>
            <a:xfrm>
              <a:off x="886438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" name="object 666"/>
            <p:cNvSpPr/>
            <p:nvPr/>
          </p:nvSpPr>
          <p:spPr>
            <a:xfrm>
              <a:off x="88647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" name="object 667"/>
            <p:cNvSpPr/>
            <p:nvPr/>
          </p:nvSpPr>
          <p:spPr>
            <a:xfrm>
              <a:off x="88666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" name="object 668"/>
            <p:cNvSpPr/>
            <p:nvPr/>
          </p:nvSpPr>
          <p:spPr>
            <a:xfrm>
              <a:off x="886730" y="4108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" name="object 669"/>
            <p:cNvSpPr/>
            <p:nvPr/>
          </p:nvSpPr>
          <p:spPr>
            <a:xfrm>
              <a:off x="886793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" name="object 670"/>
            <p:cNvSpPr/>
            <p:nvPr/>
          </p:nvSpPr>
          <p:spPr>
            <a:xfrm>
              <a:off x="886920" y="410841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" name="object 671"/>
            <p:cNvSpPr/>
            <p:nvPr/>
          </p:nvSpPr>
          <p:spPr>
            <a:xfrm>
              <a:off x="887021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" name="object 672"/>
            <p:cNvSpPr/>
            <p:nvPr/>
          </p:nvSpPr>
          <p:spPr>
            <a:xfrm>
              <a:off x="889074" y="410843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" name="object 673"/>
            <p:cNvSpPr/>
            <p:nvPr/>
          </p:nvSpPr>
          <p:spPr>
            <a:xfrm>
              <a:off x="88921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" name="object 674"/>
            <p:cNvSpPr/>
            <p:nvPr/>
          </p:nvSpPr>
          <p:spPr>
            <a:xfrm>
              <a:off x="889264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" name="object 675"/>
            <p:cNvSpPr/>
            <p:nvPr/>
          </p:nvSpPr>
          <p:spPr>
            <a:xfrm>
              <a:off x="889353" y="410845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" name="object 676"/>
            <p:cNvSpPr/>
            <p:nvPr/>
          </p:nvSpPr>
          <p:spPr>
            <a:xfrm>
              <a:off x="889454" y="410830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05"/>
                  </a:moveTo>
                  <a:lnTo>
                    <a:pt x="887" y="40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" name="object 677"/>
            <p:cNvSpPr/>
            <p:nvPr/>
          </p:nvSpPr>
          <p:spPr>
            <a:xfrm>
              <a:off x="889556" y="4101970"/>
              <a:ext cx="0" cy="7620"/>
            </a:xfrm>
            <a:custGeom>
              <a:avLst/>
              <a:gdLst/>
              <a:ahLst/>
              <a:cxnLst/>
              <a:rect l="l" t="t" r="r" b="b"/>
              <a:pathLst>
                <a:path h="7620">
                  <a:moveTo>
                    <a:pt x="0" y="7139"/>
                  </a:moveTo>
                  <a:lnTo>
                    <a:pt x="0" y="0"/>
                  </a:lnTo>
                </a:path>
                <a:path h="7620">
                  <a:moveTo>
                    <a:pt x="0" y="7139"/>
                  </a:moveTo>
                  <a:lnTo>
                    <a:pt x="0" y="712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" name="object 678"/>
            <p:cNvSpPr/>
            <p:nvPr/>
          </p:nvSpPr>
          <p:spPr>
            <a:xfrm>
              <a:off x="890696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63" y="0"/>
                  </a:moveTo>
                  <a:lnTo>
                    <a:pt x="183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" name="object 679"/>
            <p:cNvSpPr/>
            <p:nvPr/>
          </p:nvSpPr>
          <p:spPr>
            <a:xfrm>
              <a:off x="891723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" name="object 680"/>
            <p:cNvSpPr/>
            <p:nvPr/>
          </p:nvSpPr>
          <p:spPr>
            <a:xfrm>
              <a:off x="89177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" name="object 681"/>
            <p:cNvSpPr/>
            <p:nvPr/>
          </p:nvSpPr>
          <p:spPr>
            <a:xfrm>
              <a:off x="89187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" name="object 682"/>
            <p:cNvSpPr/>
            <p:nvPr/>
          </p:nvSpPr>
          <p:spPr>
            <a:xfrm>
              <a:off x="892002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" name="object 683"/>
            <p:cNvSpPr/>
            <p:nvPr/>
          </p:nvSpPr>
          <p:spPr>
            <a:xfrm>
              <a:off x="892090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" name="object 684"/>
            <p:cNvSpPr/>
            <p:nvPr/>
          </p:nvSpPr>
          <p:spPr>
            <a:xfrm>
              <a:off x="892103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" name="object 685"/>
            <p:cNvSpPr/>
            <p:nvPr/>
          </p:nvSpPr>
          <p:spPr>
            <a:xfrm>
              <a:off x="892192" y="410819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55"/>
                  </a:moveTo>
                  <a:lnTo>
                    <a:pt x="887" y="45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" name="object 686"/>
            <p:cNvSpPr/>
            <p:nvPr/>
          </p:nvSpPr>
          <p:spPr>
            <a:xfrm>
              <a:off x="894245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" name="object 687"/>
            <p:cNvSpPr/>
            <p:nvPr/>
          </p:nvSpPr>
          <p:spPr>
            <a:xfrm>
              <a:off x="894346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" name="object 688"/>
            <p:cNvSpPr/>
            <p:nvPr/>
          </p:nvSpPr>
          <p:spPr>
            <a:xfrm>
              <a:off x="89442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" name="object 689"/>
            <p:cNvSpPr/>
            <p:nvPr/>
          </p:nvSpPr>
          <p:spPr>
            <a:xfrm>
              <a:off x="894473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" name="object 690"/>
            <p:cNvSpPr/>
            <p:nvPr/>
          </p:nvSpPr>
          <p:spPr>
            <a:xfrm>
              <a:off x="894574" y="4105869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20"/>
                  </a:moveTo>
                  <a:lnTo>
                    <a:pt x="887" y="1620"/>
                  </a:lnTo>
                </a:path>
              </a:pathLst>
            </a:custGeom>
            <a:ln w="3240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" name="object 691"/>
            <p:cNvSpPr/>
            <p:nvPr/>
          </p:nvSpPr>
          <p:spPr>
            <a:xfrm>
              <a:off x="894663" y="410831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" name="object 692"/>
            <p:cNvSpPr/>
            <p:nvPr/>
          </p:nvSpPr>
          <p:spPr>
            <a:xfrm>
              <a:off x="894764" y="410826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" name="object 693"/>
            <p:cNvSpPr/>
            <p:nvPr/>
          </p:nvSpPr>
          <p:spPr>
            <a:xfrm>
              <a:off x="894853" y="4108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" name="object 694"/>
            <p:cNvSpPr/>
            <p:nvPr/>
          </p:nvSpPr>
          <p:spPr>
            <a:xfrm>
              <a:off x="89688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" name="object 695"/>
            <p:cNvSpPr/>
            <p:nvPr/>
          </p:nvSpPr>
          <p:spPr>
            <a:xfrm>
              <a:off x="89698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" name="object 696"/>
            <p:cNvSpPr/>
            <p:nvPr/>
          </p:nvSpPr>
          <p:spPr>
            <a:xfrm>
              <a:off x="89713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" name="object 697"/>
            <p:cNvSpPr/>
            <p:nvPr/>
          </p:nvSpPr>
          <p:spPr>
            <a:xfrm>
              <a:off x="897210" y="4108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" name="object 698"/>
            <p:cNvSpPr/>
            <p:nvPr/>
          </p:nvSpPr>
          <p:spPr>
            <a:xfrm>
              <a:off x="89729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" name="object 699"/>
            <p:cNvSpPr/>
            <p:nvPr/>
          </p:nvSpPr>
          <p:spPr>
            <a:xfrm>
              <a:off x="897337" y="41085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" name="object 700"/>
            <p:cNvSpPr/>
            <p:nvPr/>
          </p:nvSpPr>
          <p:spPr>
            <a:xfrm>
              <a:off x="897375" y="4106895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07"/>
                  </a:moveTo>
                  <a:lnTo>
                    <a:pt x="887" y="1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" name="object 701"/>
            <p:cNvSpPr/>
            <p:nvPr/>
          </p:nvSpPr>
          <p:spPr>
            <a:xfrm>
              <a:off x="897476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" name="object 702"/>
            <p:cNvSpPr/>
            <p:nvPr/>
          </p:nvSpPr>
          <p:spPr>
            <a:xfrm>
              <a:off x="899453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" name="object 703"/>
            <p:cNvSpPr/>
            <p:nvPr/>
          </p:nvSpPr>
          <p:spPr>
            <a:xfrm>
              <a:off x="89950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" name="object 704"/>
            <p:cNvSpPr/>
            <p:nvPr/>
          </p:nvSpPr>
          <p:spPr>
            <a:xfrm>
              <a:off x="899593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" name="object 705"/>
            <p:cNvSpPr/>
            <p:nvPr/>
          </p:nvSpPr>
          <p:spPr>
            <a:xfrm>
              <a:off x="89963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" name="object 706"/>
            <p:cNvSpPr/>
            <p:nvPr/>
          </p:nvSpPr>
          <p:spPr>
            <a:xfrm>
              <a:off x="89966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" name="object 707"/>
            <p:cNvSpPr/>
            <p:nvPr/>
          </p:nvSpPr>
          <p:spPr>
            <a:xfrm>
              <a:off x="899783" y="410728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11"/>
                  </a:moveTo>
                  <a:lnTo>
                    <a:pt x="887" y="91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" name="object 708"/>
            <p:cNvSpPr/>
            <p:nvPr/>
          </p:nvSpPr>
          <p:spPr>
            <a:xfrm>
              <a:off x="899872" y="410757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65"/>
                  </a:moveTo>
                  <a:lnTo>
                    <a:pt x="887" y="76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" name="object 709"/>
            <p:cNvSpPr/>
            <p:nvPr/>
          </p:nvSpPr>
          <p:spPr>
            <a:xfrm>
              <a:off x="899973" y="410824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" name="object 710"/>
            <p:cNvSpPr/>
            <p:nvPr/>
          </p:nvSpPr>
          <p:spPr>
            <a:xfrm>
              <a:off x="900011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" name="object 711"/>
            <p:cNvSpPr/>
            <p:nvPr/>
          </p:nvSpPr>
          <p:spPr>
            <a:xfrm>
              <a:off x="900062" y="4105996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57"/>
                  </a:moveTo>
                  <a:lnTo>
                    <a:pt x="887" y="155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" name="object 712"/>
            <p:cNvSpPr/>
            <p:nvPr/>
          </p:nvSpPr>
          <p:spPr>
            <a:xfrm>
              <a:off x="90016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" name="object 713"/>
            <p:cNvSpPr/>
            <p:nvPr/>
          </p:nvSpPr>
          <p:spPr>
            <a:xfrm>
              <a:off x="90061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" name="object 714"/>
            <p:cNvSpPr/>
            <p:nvPr/>
          </p:nvSpPr>
          <p:spPr>
            <a:xfrm>
              <a:off x="90222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" name="object 715"/>
            <p:cNvSpPr/>
            <p:nvPr/>
          </p:nvSpPr>
          <p:spPr>
            <a:xfrm>
              <a:off x="902305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" name="object 716"/>
            <p:cNvSpPr/>
            <p:nvPr/>
          </p:nvSpPr>
          <p:spPr>
            <a:xfrm>
              <a:off x="90238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" name="object 717"/>
            <p:cNvSpPr/>
            <p:nvPr/>
          </p:nvSpPr>
          <p:spPr>
            <a:xfrm>
              <a:off x="902419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" name="object 718"/>
            <p:cNvSpPr/>
            <p:nvPr/>
          </p:nvSpPr>
          <p:spPr>
            <a:xfrm>
              <a:off x="902546" y="410846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" name="object 719"/>
            <p:cNvSpPr/>
            <p:nvPr/>
          </p:nvSpPr>
          <p:spPr>
            <a:xfrm>
              <a:off x="902609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" name="object 720"/>
            <p:cNvSpPr/>
            <p:nvPr/>
          </p:nvSpPr>
          <p:spPr>
            <a:xfrm>
              <a:off x="902710" y="41086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" name="object 721"/>
            <p:cNvSpPr/>
            <p:nvPr/>
          </p:nvSpPr>
          <p:spPr>
            <a:xfrm>
              <a:off x="90277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" name="object 722"/>
            <p:cNvSpPr/>
            <p:nvPr/>
          </p:nvSpPr>
          <p:spPr>
            <a:xfrm>
              <a:off x="90311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" name="object 723"/>
            <p:cNvSpPr/>
            <p:nvPr/>
          </p:nvSpPr>
          <p:spPr>
            <a:xfrm>
              <a:off x="90430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" name="object 724"/>
            <p:cNvSpPr/>
            <p:nvPr/>
          </p:nvSpPr>
          <p:spPr>
            <a:xfrm>
              <a:off x="90486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" name="object 725"/>
            <p:cNvSpPr/>
            <p:nvPr/>
          </p:nvSpPr>
          <p:spPr>
            <a:xfrm>
              <a:off x="904915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" name="object 726"/>
            <p:cNvSpPr/>
            <p:nvPr/>
          </p:nvSpPr>
          <p:spPr>
            <a:xfrm>
              <a:off x="904991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" name="object 727"/>
            <p:cNvSpPr/>
            <p:nvPr/>
          </p:nvSpPr>
          <p:spPr>
            <a:xfrm>
              <a:off x="905093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" name="object 728"/>
            <p:cNvSpPr/>
            <p:nvPr/>
          </p:nvSpPr>
          <p:spPr>
            <a:xfrm>
              <a:off x="905143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" name="object 729"/>
            <p:cNvSpPr/>
            <p:nvPr/>
          </p:nvSpPr>
          <p:spPr>
            <a:xfrm>
              <a:off x="905182" y="410819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55"/>
                  </a:moveTo>
                  <a:lnTo>
                    <a:pt x="887" y="45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" name="object 730"/>
            <p:cNvSpPr/>
            <p:nvPr/>
          </p:nvSpPr>
          <p:spPr>
            <a:xfrm>
              <a:off x="905283" y="410803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8"/>
                  </a:moveTo>
                  <a:lnTo>
                    <a:pt x="887" y="53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" name="object 731"/>
            <p:cNvSpPr/>
            <p:nvPr/>
          </p:nvSpPr>
          <p:spPr>
            <a:xfrm>
              <a:off x="905372" y="4105426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68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" name="object 732"/>
            <p:cNvSpPr/>
            <p:nvPr/>
          </p:nvSpPr>
          <p:spPr>
            <a:xfrm>
              <a:off x="90741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" name="object 733"/>
            <p:cNvSpPr/>
            <p:nvPr/>
          </p:nvSpPr>
          <p:spPr>
            <a:xfrm>
              <a:off x="90755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" name="object 734"/>
            <p:cNvSpPr/>
            <p:nvPr/>
          </p:nvSpPr>
          <p:spPr>
            <a:xfrm>
              <a:off x="907665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" name="object 735"/>
            <p:cNvSpPr/>
            <p:nvPr/>
          </p:nvSpPr>
          <p:spPr>
            <a:xfrm>
              <a:off x="907830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" name="object 736"/>
            <p:cNvSpPr/>
            <p:nvPr/>
          </p:nvSpPr>
          <p:spPr>
            <a:xfrm>
              <a:off x="907919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" name="object 737"/>
            <p:cNvSpPr/>
            <p:nvPr/>
          </p:nvSpPr>
          <p:spPr>
            <a:xfrm>
              <a:off x="908020" y="4108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" name="object 738"/>
            <p:cNvSpPr/>
            <p:nvPr/>
          </p:nvSpPr>
          <p:spPr>
            <a:xfrm>
              <a:off x="90808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" name="object 739"/>
            <p:cNvSpPr/>
            <p:nvPr/>
          </p:nvSpPr>
          <p:spPr>
            <a:xfrm>
              <a:off x="90812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" name="object 740"/>
            <p:cNvSpPr/>
            <p:nvPr/>
          </p:nvSpPr>
          <p:spPr>
            <a:xfrm>
              <a:off x="90909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" name="object 741"/>
            <p:cNvSpPr/>
            <p:nvPr/>
          </p:nvSpPr>
          <p:spPr>
            <a:xfrm>
              <a:off x="910124" y="410818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2"/>
                  </a:moveTo>
                  <a:lnTo>
                    <a:pt x="887" y="46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" name="object 742"/>
            <p:cNvSpPr/>
            <p:nvPr/>
          </p:nvSpPr>
          <p:spPr>
            <a:xfrm>
              <a:off x="910263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" name="object 743"/>
            <p:cNvSpPr/>
            <p:nvPr/>
          </p:nvSpPr>
          <p:spPr>
            <a:xfrm>
              <a:off x="910289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" name="object 744"/>
            <p:cNvSpPr/>
            <p:nvPr/>
          </p:nvSpPr>
          <p:spPr>
            <a:xfrm>
              <a:off x="910403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" name="object 745"/>
            <p:cNvSpPr/>
            <p:nvPr/>
          </p:nvSpPr>
          <p:spPr>
            <a:xfrm>
              <a:off x="910491" y="410805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25"/>
                  </a:moveTo>
                  <a:lnTo>
                    <a:pt x="887" y="5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" name="object 746"/>
            <p:cNvSpPr/>
            <p:nvPr/>
          </p:nvSpPr>
          <p:spPr>
            <a:xfrm>
              <a:off x="910580" y="410841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" name="object 747"/>
            <p:cNvSpPr/>
            <p:nvPr/>
          </p:nvSpPr>
          <p:spPr>
            <a:xfrm>
              <a:off x="910656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" name="object 748"/>
            <p:cNvSpPr/>
            <p:nvPr/>
          </p:nvSpPr>
          <p:spPr>
            <a:xfrm>
              <a:off x="91126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" name="object 749"/>
            <p:cNvSpPr/>
            <p:nvPr/>
          </p:nvSpPr>
          <p:spPr>
            <a:xfrm>
              <a:off x="91149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" name="object 750"/>
            <p:cNvSpPr/>
            <p:nvPr/>
          </p:nvSpPr>
          <p:spPr>
            <a:xfrm>
              <a:off x="91246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" name="object 751"/>
            <p:cNvSpPr/>
            <p:nvPr/>
          </p:nvSpPr>
          <p:spPr>
            <a:xfrm>
              <a:off x="91260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" name="object 752"/>
            <p:cNvSpPr/>
            <p:nvPr/>
          </p:nvSpPr>
          <p:spPr>
            <a:xfrm>
              <a:off x="912760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" name="object 753"/>
            <p:cNvSpPr/>
            <p:nvPr/>
          </p:nvSpPr>
          <p:spPr>
            <a:xfrm>
              <a:off x="91286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" name="object 754"/>
            <p:cNvSpPr/>
            <p:nvPr/>
          </p:nvSpPr>
          <p:spPr>
            <a:xfrm>
              <a:off x="91303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" name="object 755"/>
            <p:cNvSpPr/>
            <p:nvPr/>
          </p:nvSpPr>
          <p:spPr>
            <a:xfrm>
              <a:off x="913127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" name="object 756"/>
            <p:cNvSpPr/>
            <p:nvPr/>
          </p:nvSpPr>
          <p:spPr>
            <a:xfrm>
              <a:off x="913203" y="4108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" name="object 757"/>
            <p:cNvSpPr/>
            <p:nvPr/>
          </p:nvSpPr>
          <p:spPr>
            <a:xfrm>
              <a:off x="91330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" name="object 758"/>
            <p:cNvSpPr/>
            <p:nvPr/>
          </p:nvSpPr>
          <p:spPr>
            <a:xfrm>
              <a:off x="91513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" name="object 759"/>
            <p:cNvSpPr/>
            <p:nvPr/>
          </p:nvSpPr>
          <p:spPr>
            <a:xfrm>
              <a:off x="91528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" name="object 760"/>
            <p:cNvSpPr/>
            <p:nvPr/>
          </p:nvSpPr>
          <p:spPr>
            <a:xfrm>
              <a:off x="91538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" name="object 761"/>
            <p:cNvSpPr/>
            <p:nvPr/>
          </p:nvSpPr>
          <p:spPr>
            <a:xfrm>
              <a:off x="914521" y="410909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38" y="0"/>
                  </a:moveTo>
                  <a:lnTo>
                    <a:pt x="1812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" name="object 762"/>
            <p:cNvSpPr/>
            <p:nvPr/>
          </p:nvSpPr>
          <p:spPr>
            <a:xfrm>
              <a:off x="915637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" name="object 763"/>
            <p:cNvSpPr/>
            <p:nvPr/>
          </p:nvSpPr>
          <p:spPr>
            <a:xfrm>
              <a:off x="915700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" name="object 764"/>
            <p:cNvSpPr/>
            <p:nvPr/>
          </p:nvSpPr>
          <p:spPr>
            <a:xfrm>
              <a:off x="915738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" name="object 765"/>
            <p:cNvSpPr/>
            <p:nvPr/>
          </p:nvSpPr>
          <p:spPr>
            <a:xfrm>
              <a:off x="915801" y="410783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39"/>
                  </a:moveTo>
                  <a:lnTo>
                    <a:pt x="887" y="6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" name="object 766"/>
            <p:cNvSpPr/>
            <p:nvPr/>
          </p:nvSpPr>
          <p:spPr>
            <a:xfrm>
              <a:off x="91582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" name="object 767"/>
            <p:cNvSpPr/>
            <p:nvPr/>
          </p:nvSpPr>
          <p:spPr>
            <a:xfrm>
              <a:off x="915890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" name="object 768"/>
            <p:cNvSpPr/>
            <p:nvPr/>
          </p:nvSpPr>
          <p:spPr>
            <a:xfrm>
              <a:off x="91594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" name="object 769"/>
            <p:cNvSpPr/>
            <p:nvPr/>
          </p:nvSpPr>
          <p:spPr>
            <a:xfrm>
              <a:off x="91777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" name="object 770"/>
            <p:cNvSpPr/>
            <p:nvPr/>
          </p:nvSpPr>
          <p:spPr>
            <a:xfrm>
              <a:off x="918019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" name="object 771"/>
            <p:cNvSpPr/>
            <p:nvPr/>
          </p:nvSpPr>
          <p:spPr>
            <a:xfrm>
              <a:off x="91804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" name="object 772"/>
            <p:cNvSpPr/>
            <p:nvPr/>
          </p:nvSpPr>
          <p:spPr>
            <a:xfrm>
              <a:off x="91827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" name="object 773"/>
            <p:cNvSpPr/>
            <p:nvPr/>
          </p:nvSpPr>
          <p:spPr>
            <a:xfrm>
              <a:off x="918311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" name="object 774"/>
            <p:cNvSpPr/>
            <p:nvPr/>
          </p:nvSpPr>
          <p:spPr>
            <a:xfrm>
              <a:off x="918437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" name="object 775"/>
            <p:cNvSpPr/>
            <p:nvPr/>
          </p:nvSpPr>
          <p:spPr>
            <a:xfrm>
              <a:off x="918513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" name="object 776"/>
            <p:cNvSpPr/>
            <p:nvPr/>
          </p:nvSpPr>
          <p:spPr>
            <a:xfrm>
              <a:off x="918602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" name="object 777"/>
            <p:cNvSpPr/>
            <p:nvPr/>
          </p:nvSpPr>
          <p:spPr>
            <a:xfrm>
              <a:off x="91870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" name="object 778"/>
            <p:cNvSpPr/>
            <p:nvPr/>
          </p:nvSpPr>
          <p:spPr>
            <a:xfrm>
              <a:off x="920642" y="410851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" name="object 779"/>
            <p:cNvSpPr/>
            <p:nvPr/>
          </p:nvSpPr>
          <p:spPr>
            <a:xfrm>
              <a:off x="92066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" name="object 780"/>
            <p:cNvSpPr/>
            <p:nvPr/>
          </p:nvSpPr>
          <p:spPr>
            <a:xfrm>
              <a:off x="92073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" name="object 781"/>
            <p:cNvSpPr/>
            <p:nvPr/>
          </p:nvSpPr>
          <p:spPr>
            <a:xfrm>
              <a:off x="920794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" name="object 782"/>
            <p:cNvSpPr/>
            <p:nvPr/>
          </p:nvSpPr>
          <p:spPr>
            <a:xfrm>
              <a:off x="92084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" name="object 783"/>
            <p:cNvSpPr/>
            <p:nvPr/>
          </p:nvSpPr>
          <p:spPr>
            <a:xfrm>
              <a:off x="92090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" name="object 784"/>
            <p:cNvSpPr/>
            <p:nvPr/>
          </p:nvSpPr>
          <p:spPr>
            <a:xfrm>
              <a:off x="920947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" name="object 785"/>
            <p:cNvSpPr/>
            <p:nvPr/>
          </p:nvSpPr>
          <p:spPr>
            <a:xfrm>
              <a:off x="92101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" name="object 786"/>
            <p:cNvSpPr/>
            <p:nvPr/>
          </p:nvSpPr>
          <p:spPr>
            <a:xfrm>
              <a:off x="921048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" name="object 787"/>
            <p:cNvSpPr/>
            <p:nvPr/>
          </p:nvSpPr>
          <p:spPr>
            <a:xfrm>
              <a:off x="921099" y="4106654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27"/>
                  </a:moveTo>
                  <a:lnTo>
                    <a:pt x="887" y="122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" name="object 788"/>
            <p:cNvSpPr/>
            <p:nvPr/>
          </p:nvSpPr>
          <p:spPr>
            <a:xfrm>
              <a:off x="921137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" name="object 789"/>
            <p:cNvSpPr/>
            <p:nvPr/>
          </p:nvSpPr>
          <p:spPr>
            <a:xfrm>
              <a:off x="92125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" name="object 790"/>
            <p:cNvSpPr/>
            <p:nvPr/>
          </p:nvSpPr>
          <p:spPr>
            <a:xfrm>
              <a:off x="92194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" name="object 791"/>
            <p:cNvSpPr/>
            <p:nvPr/>
          </p:nvSpPr>
          <p:spPr>
            <a:xfrm>
              <a:off x="92317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" name="object 792"/>
            <p:cNvSpPr/>
            <p:nvPr/>
          </p:nvSpPr>
          <p:spPr>
            <a:xfrm>
              <a:off x="923291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" name="object 793"/>
            <p:cNvSpPr/>
            <p:nvPr/>
          </p:nvSpPr>
          <p:spPr>
            <a:xfrm>
              <a:off x="92335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" name="object 794"/>
            <p:cNvSpPr/>
            <p:nvPr/>
          </p:nvSpPr>
          <p:spPr>
            <a:xfrm>
              <a:off x="92354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" name="object 795"/>
            <p:cNvSpPr/>
            <p:nvPr/>
          </p:nvSpPr>
          <p:spPr>
            <a:xfrm>
              <a:off x="923621" y="41087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" name="object 796"/>
            <p:cNvSpPr/>
            <p:nvPr/>
          </p:nvSpPr>
          <p:spPr>
            <a:xfrm>
              <a:off x="92372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" name="object 797"/>
            <p:cNvSpPr/>
            <p:nvPr/>
          </p:nvSpPr>
          <p:spPr>
            <a:xfrm>
              <a:off x="923747" y="41087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" name="object 798"/>
            <p:cNvSpPr/>
            <p:nvPr/>
          </p:nvSpPr>
          <p:spPr>
            <a:xfrm>
              <a:off x="923811" y="410847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" name="object 799"/>
            <p:cNvSpPr/>
            <p:nvPr/>
          </p:nvSpPr>
          <p:spPr>
            <a:xfrm>
              <a:off x="923912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" name="object 800"/>
            <p:cNvSpPr/>
            <p:nvPr/>
          </p:nvSpPr>
          <p:spPr>
            <a:xfrm>
              <a:off x="92450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" name="object 801"/>
            <p:cNvSpPr/>
            <p:nvPr/>
          </p:nvSpPr>
          <p:spPr>
            <a:xfrm>
              <a:off x="92578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" name="object 802"/>
            <p:cNvSpPr/>
            <p:nvPr/>
          </p:nvSpPr>
          <p:spPr>
            <a:xfrm>
              <a:off x="925040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" name="object 803"/>
            <p:cNvSpPr/>
            <p:nvPr/>
          </p:nvSpPr>
          <p:spPr>
            <a:xfrm>
              <a:off x="926168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" name="object 804"/>
            <p:cNvSpPr/>
            <p:nvPr/>
          </p:nvSpPr>
          <p:spPr>
            <a:xfrm>
              <a:off x="92620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" name="object 805"/>
            <p:cNvSpPr/>
            <p:nvPr/>
          </p:nvSpPr>
          <p:spPr>
            <a:xfrm>
              <a:off x="926256" y="410774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83"/>
                  </a:moveTo>
                  <a:lnTo>
                    <a:pt x="887" y="68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" name="object 806"/>
            <p:cNvSpPr/>
            <p:nvPr/>
          </p:nvSpPr>
          <p:spPr>
            <a:xfrm>
              <a:off x="926358" y="4105275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383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" name="object 807"/>
            <p:cNvSpPr/>
            <p:nvPr/>
          </p:nvSpPr>
          <p:spPr>
            <a:xfrm>
              <a:off x="926447" y="41087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" name="object 808"/>
            <p:cNvSpPr/>
            <p:nvPr/>
          </p:nvSpPr>
          <p:spPr>
            <a:xfrm>
              <a:off x="92654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" name="object 809"/>
            <p:cNvSpPr/>
            <p:nvPr/>
          </p:nvSpPr>
          <p:spPr>
            <a:xfrm>
              <a:off x="92662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" name="object 810"/>
            <p:cNvSpPr/>
            <p:nvPr/>
          </p:nvSpPr>
          <p:spPr>
            <a:xfrm>
              <a:off x="92738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" name="object 811"/>
            <p:cNvSpPr/>
            <p:nvPr/>
          </p:nvSpPr>
          <p:spPr>
            <a:xfrm>
              <a:off x="92847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" name="object 812"/>
            <p:cNvSpPr/>
            <p:nvPr/>
          </p:nvSpPr>
          <p:spPr>
            <a:xfrm>
              <a:off x="928550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" name="object 813"/>
            <p:cNvSpPr/>
            <p:nvPr/>
          </p:nvSpPr>
          <p:spPr>
            <a:xfrm>
              <a:off x="92863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" name="object 814"/>
            <p:cNvSpPr/>
            <p:nvPr/>
          </p:nvSpPr>
          <p:spPr>
            <a:xfrm>
              <a:off x="928905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" name="object 815"/>
            <p:cNvSpPr/>
            <p:nvPr/>
          </p:nvSpPr>
          <p:spPr>
            <a:xfrm>
              <a:off x="928994" y="4108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" name="object 816"/>
            <p:cNvSpPr/>
            <p:nvPr/>
          </p:nvSpPr>
          <p:spPr>
            <a:xfrm>
              <a:off x="928145" y="410909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76" y="0"/>
                  </a:moveTo>
                  <a:lnTo>
                    <a:pt x="185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" name="object 817"/>
            <p:cNvSpPr/>
            <p:nvPr/>
          </p:nvSpPr>
          <p:spPr>
            <a:xfrm>
              <a:off x="93103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" name="object 818"/>
            <p:cNvSpPr/>
            <p:nvPr/>
          </p:nvSpPr>
          <p:spPr>
            <a:xfrm>
              <a:off x="931110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" name="object 819"/>
            <p:cNvSpPr/>
            <p:nvPr/>
          </p:nvSpPr>
          <p:spPr>
            <a:xfrm>
              <a:off x="93118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" name="object 820"/>
            <p:cNvSpPr/>
            <p:nvPr/>
          </p:nvSpPr>
          <p:spPr>
            <a:xfrm>
              <a:off x="931288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" name="object 821"/>
            <p:cNvSpPr/>
            <p:nvPr/>
          </p:nvSpPr>
          <p:spPr>
            <a:xfrm>
              <a:off x="931364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" name="object 822"/>
            <p:cNvSpPr/>
            <p:nvPr/>
          </p:nvSpPr>
          <p:spPr>
            <a:xfrm>
              <a:off x="931465" y="41087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" name="object 823"/>
            <p:cNvSpPr/>
            <p:nvPr/>
          </p:nvSpPr>
          <p:spPr>
            <a:xfrm>
              <a:off x="931566" y="4108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" name="object 824"/>
            <p:cNvSpPr/>
            <p:nvPr/>
          </p:nvSpPr>
          <p:spPr>
            <a:xfrm>
              <a:off x="931655" y="4105933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88"/>
                  </a:moveTo>
                  <a:lnTo>
                    <a:pt x="887" y="1588"/>
                  </a:lnTo>
                </a:path>
              </a:pathLst>
            </a:custGeom>
            <a:ln w="3177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" name="object 825"/>
            <p:cNvSpPr/>
            <p:nvPr/>
          </p:nvSpPr>
          <p:spPr>
            <a:xfrm>
              <a:off x="931756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" name="object 826"/>
            <p:cNvSpPr/>
            <p:nvPr/>
          </p:nvSpPr>
          <p:spPr>
            <a:xfrm>
              <a:off x="93373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" name="object 827"/>
            <p:cNvSpPr/>
            <p:nvPr/>
          </p:nvSpPr>
          <p:spPr>
            <a:xfrm>
              <a:off x="933797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" name="object 828"/>
            <p:cNvSpPr/>
            <p:nvPr/>
          </p:nvSpPr>
          <p:spPr>
            <a:xfrm>
              <a:off x="93392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" name="object 829"/>
            <p:cNvSpPr/>
            <p:nvPr/>
          </p:nvSpPr>
          <p:spPr>
            <a:xfrm>
              <a:off x="934114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" name="object 830"/>
            <p:cNvSpPr/>
            <p:nvPr/>
          </p:nvSpPr>
          <p:spPr>
            <a:xfrm>
              <a:off x="934202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" name="object 831"/>
            <p:cNvSpPr/>
            <p:nvPr/>
          </p:nvSpPr>
          <p:spPr>
            <a:xfrm>
              <a:off x="934291" y="41085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" name="object 832"/>
            <p:cNvSpPr/>
            <p:nvPr/>
          </p:nvSpPr>
          <p:spPr>
            <a:xfrm>
              <a:off x="93438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" name="object 833"/>
            <p:cNvSpPr/>
            <p:nvPr/>
          </p:nvSpPr>
          <p:spPr>
            <a:xfrm>
              <a:off x="93657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" name="object 834"/>
            <p:cNvSpPr/>
            <p:nvPr/>
          </p:nvSpPr>
          <p:spPr>
            <a:xfrm>
              <a:off x="936674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" name="object 835"/>
            <p:cNvSpPr/>
            <p:nvPr/>
          </p:nvSpPr>
          <p:spPr>
            <a:xfrm>
              <a:off x="936775" y="410842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1"/>
                  </a:moveTo>
                  <a:lnTo>
                    <a:pt x="887" y="34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" name="object 836"/>
            <p:cNvSpPr/>
            <p:nvPr/>
          </p:nvSpPr>
          <p:spPr>
            <a:xfrm>
              <a:off x="936864" y="410831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" name="object 837"/>
            <p:cNvSpPr/>
            <p:nvPr/>
          </p:nvSpPr>
          <p:spPr>
            <a:xfrm>
              <a:off x="936965" y="4100198"/>
              <a:ext cx="0" cy="9525"/>
            </a:xfrm>
            <a:custGeom>
              <a:avLst/>
              <a:gdLst/>
              <a:ahLst/>
              <a:cxnLst/>
              <a:rect l="l" t="t" r="r" b="b"/>
              <a:pathLst>
                <a:path h="9525">
                  <a:moveTo>
                    <a:pt x="0" y="891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" name="object 838"/>
            <p:cNvSpPr/>
            <p:nvPr/>
          </p:nvSpPr>
          <p:spPr>
            <a:xfrm>
              <a:off x="93805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" name="object 839"/>
            <p:cNvSpPr/>
            <p:nvPr/>
          </p:nvSpPr>
          <p:spPr>
            <a:xfrm>
              <a:off x="93872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" name="object 840"/>
            <p:cNvSpPr/>
            <p:nvPr/>
          </p:nvSpPr>
          <p:spPr>
            <a:xfrm>
              <a:off x="939005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" name="object 841"/>
            <p:cNvSpPr/>
            <p:nvPr/>
          </p:nvSpPr>
          <p:spPr>
            <a:xfrm>
              <a:off x="93910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" name="object 842"/>
            <p:cNvSpPr/>
            <p:nvPr/>
          </p:nvSpPr>
          <p:spPr>
            <a:xfrm>
              <a:off x="939322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" name="object 843"/>
            <p:cNvSpPr/>
            <p:nvPr/>
          </p:nvSpPr>
          <p:spPr>
            <a:xfrm>
              <a:off x="939411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" name="object 844"/>
            <p:cNvSpPr/>
            <p:nvPr/>
          </p:nvSpPr>
          <p:spPr>
            <a:xfrm>
              <a:off x="939487" y="4102717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39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" name="object 845"/>
            <p:cNvSpPr/>
            <p:nvPr/>
          </p:nvSpPr>
          <p:spPr>
            <a:xfrm>
              <a:off x="939601" y="410780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51"/>
                  </a:moveTo>
                  <a:lnTo>
                    <a:pt x="887" y="6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" name="object 846"/>
            <p:cNvSpPr/>
            <p:nvPr/>
          </p:nvSpPr>
          <p:spPr>
            <a:xfrm>
              <a:off x="94102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" name="object 847"/>
            <p:cNvSpPr/>
            <p:nvPr/>
          </p:nvSpPr>
          <p:spPr>
            <a:xfrm>
              <a:off x="94164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" name="object 848"/>
            <p:cNvSpPr/>
            <p:nvPr/>
          </p:nvSpPr>
          <p:spPr>
            <a:xfrm>
              <a:off x="941831" y="4093502"/>
              <a:ext cx="0" cy="15875"/>
            </a:xfrm>
            <a:custGeom>
              <a:avLst/>
              <a:gdLst/>
              <a:ahLst/>
              <a:cxnLst/>
              <a:rect l="l" t="t" r="r" b="b"/>
              <a:pathLst>
                <a:path h="15875">
                  <a:moveTo>
                    <a:pt x="0" y="15608"/>
                  </a:moveTo>
                  <a:lnTo>
                    <a:pt x="0" y="15595"/>
                  </a:lnTo>
                </a:path>
                <a:path h="15875">
                  <a:moveTo>
                    <a:pt x="0" y="1560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" name="object 849"/>
            <p:cNvSpPr/>
            <p:nvPr/>
          </p:nvSpPr>
          <p:spPr>
            <a:xfrm>
              <a:off x="941984" y="41088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" name="object 850"/>
            <p:cNvSpPr/>
            <p:nvPr/>
          </p:nvSpPr>
          <p:spPr>
            <a:xfrm>
              <a:off x="942072" y="41085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" name="object 851"/>
            <p:cNvSpPr/>
            <p:nvPr/>
          </p:nvSpPr>
          <p:spPr>
            <a:xfrm>
              <a:off x="942136" y="410788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13"/>
                  </a:moveTo>
                  <a:lnTo>
                    <a:pt x="887" y="6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" name="object 852"/>
            <p:cNvSpPr/>
            <p:nvPr/>
          </p:nvSpPr>
          <p:spPr>
            <a:xfrm>
              <a:off x="942174" y="410790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01"/>
                  </a:moveTo>
                  <a:lnTo>
                    <a:pt x="887" y="6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" name="object 853"/>
            <p:cNvSpPr/>
            <p:nvPr/>
          </p:nvSpPr>
          <p:spPr>
            <a:xfrm>
              <a:off x="942250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" name="object 854"/>
            <p:cNvSpPr/>
            <p:nvPr/>
          </p:nvSpPr>
          <p:spPr>
            <a:xfrm>
              <a:off x="94237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" name="object 855"/>
            <p:cNvSpPr/>
            <p:nvPr/>
          </p:nvSpPr>
          <p:spPr>
            <a:xfrm>
              <a:off x="94317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" name="object 856"/>
            <p:cNvSpPr/>
            <p:nvPr/>
          </p:nvSpPr>
          <p:spPr>
            <a:xfrm>
              <a:off x="94375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" name="object 857"/>
            <p:cNvSpPr/>
            <p:nvPr/>
          </p:nvSpPr>
          <p:spPr>
            <a:xfrm>
              <a:off x="944214" y="41087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" name="object 858"/>
            <p:cNvSpPr/>
            <p:nvPr/>
          </p:nvSpPr>
          <p:spPr>
            <a:xfrm>
              <a:off x="94429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" name="object 859"/>
            <p:cNvSpPr/>
            <p:nvPr/>
          </p:nvSpPr>
          <p:spPr>
            <a:xfrm>
              <a:off x="944531" y="410749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10"/>
                  </a:moveTo>
                  <a:lnTo>
                    <a:pt x="887" y="81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" name="object 860"/>
            <p:cNvSpPr/>
            <p:nvPr/>
          </p:nvSpPr>
          <p:spPr>
            <a:xfrm>
              <a:off x="944632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" name="object 861"/>
            <p:cNvSpPr/>
            <p:nvPr/>
          </p:nvSpPr>
          <p:spPr>
            <a:xfrm>
              <a:off x="94472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" name="object 862"/>
            <p:cNvSpPr/>
            <p:nvPr/>
          </p:nvSpPr>
          <p:spPr>
            <a:xfrm>
              <a:off x="944772" y="41087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" name="object 863"/>
            <p:cNvSpPr/>
            <p:nvPr/>
          </p:nvSpPr>
          <p:spPr>
            <a:xfrm>
              <a:off x="943910" y="410904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01" y="0"/>
                  </a:moveTo>
                  <a:lnTo>
                    <a:pt x="1875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" name="object 864"/>
            <p:cNvSpPr/>
            <p:nvPr/>
          </p:nvSpPr>
          <p:spPr>
            <a:xfrm>
              <a:off x="94671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" name="object 865"/>
            <p:cNvSpPr/>
            <p:nvPr/>
          </p:nvSpPr>
          <p:spPr>
            <a:xfrm>
              <a:off x="946837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" name="object 866"/>
            <p:cNvSpPr/>
            <p:nvPr/>
          </p:nvSpPr>
          <p:spPr>
            <a:xfrm>
              <a:off x="94690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" name="object 867"/>
            <p:cNvSpPr/>
            <p:nvPr/>
          </p:nvSpPr>
          <p:spPr>
            <a:xfrm>
              <a:off x="947167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" name="object 868"/>
            <p:cNvSpPr/>
            <p:nvPr/>
          </p:nvSpPr>
          <p:spPr>
            <a:xfrm>
              <a:off x="94723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" name="object 869"/>
            <p:cNvSpPr/>
            <p:nvPr/>
          </p:nvSpPr>
          <p:spPr>
            <a:xfrm>
              <a:off x="947293" y="41087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" name="object 870"/>
            <p:cNvSpPr/>
            <p:nvPr/>
          </p:nvSpPr>
          <p:spPr>
            <a:xfrm>
              <a:off x="94733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" name="object 871"/>
            <p:cNvSpPr/>
            <p:nvPr/>
          </p:nvSpPr>
          <p:spPr>
            <a:xfrm>
              <a:off x="947395" y="410762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40"/>
                  </a:moveTo>
                  <a:lnTo>
                    <a:pt x="887" y="74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" name="object 872"/>
            <p:cNvSpPr/>
            <p:nvPr/>
          </p:nvSpPr>
          <p:spPr>
            <a:xfrm>
              <a:off x="947484" y="41087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" name="object 873"/>
            <p:cNvSpPr/>
            <p:nvPr/>
          </p:nvSpPr>
          <p:spPr>
            <a:xfrm>
              <a:off x="94757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" name="object 874"/>
            <p:cNvSpPr/>
            <p:nvPr/>
          </p:nvSpPr>
          <p:spPr>
            <a:xfrm>
              <a:off x="94947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" name="object 875"/>
            <p:cNvSpPr/>
            <p:nvPr/>
          </p:nvSpPr>
          <p:spPr>
            <a:xfrm>
              <a:off x="94961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" name="object 876"/>
            <p:cNvSpPr/>
            <p:nvPr/>
          </p:nvSpPr>
          <p:spPr>
            <a:xfrm>
              <a:off x="94980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" name="object 877"/>
            <p:cNvSpPr/>
            <p:nvPr/>
          </p:nvSpPr>
          <p:spPr>
            <a:xfrm>
              <a:off x="94990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" name="object 878"/>
            <p:cNvSpPr/>
            <p:nvPr/>
          </p:nvSpPr>
          <p:spPr>
            <a:xfrm>
              <a:off x="949967" y="410838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" name="object 879"/>
            <p:cNvSpPr/>
            <p:nvPr/>
          </p:nvSpPr>
          <p:spPr>
            <a:xfrm>
              <a:off x="950031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" name="object 880"/>
            <p:cNvSpPr/>
            <p:nvPr/>
          </p:nvSpPr>
          <p:spPr>
            <a:xfrm>
              <a:off x="95006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" name="object 881"/>
            <p:cNvSpPr/>
            <p:nvPr/>
          </p:nvSpPr>
          <p:spPr>
            <a:xfrm>
              <a:off x="950107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" name="object 882"/>
            <p:cNvSpPr/>
            <p:nvPr/>
          </p:nvSpPr>
          <p:spPr>
            <a:xfrm>
              <a:off x="95019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" name="object 883"/>
            <p:cNvSpPr/>
            <p:nvPr/>
          </p:nvSpPr>
          <p:spPr>
            <a:xfrm>
              <a:off x="95209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" name="object 884"/>
            <p:cNvSpPr/>
            <p:nvPr/>
          </p:nvSpPr>
          <p:spPr>
            <a:xfrm>
              <a:off x="952261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" name="object 885"/>
            <p:cNvSpPr/>
            <p:nvPr/>
          </p:nvSpPr>
          <p:spPr>
            <a:xfrm>
              <a:off x="95231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" name="object 886"/>
            <p:cNvSpPr/>
            <p:nvPr/>
          </p:nvSpPr>
          <p:spPr>
            <a:xfrm>
              <a:off x="95245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" name="object 887"/>
            <p:cNvSpPr/>
            <p:nvPr/>
          </p:nvSpPr>
          <p:spPr>
            <a:xfrm>
              <a:off x="951615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38" y="0"/>
                  </a:moveTo>
                  <a:lnTo>
                    <a:pt x="1812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" name="object 888"/>
            <p:cNvSpPr/>
            <p:nvPr/>
          </p:nvSpPr>
          <p:spPr>
            <a:xfrm>
              <a:off x="952603" y="410881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" name="object 889"/>
            <p:cNvSpPr/>
            <p:nvPr/>
          </p:nvSpPr>
          <p:spPr>
            <a:xfrm>
              <a:off x="95264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" name="object 890"/>
            <p:cNvSpPr/>
            <p:nvPr/>
          </p:nvSpPr>
          <p:spPr>
            <a:xfrm>
              <a:off x="952692" y="410874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" name="object 891"/>
            <p:cNvSpPr/>
            <p:nvPr/>
          </p:nvSpPr>
          <p:spPr>
            <a:xfrm>
              <a:off x="952730" y="4108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" name="object 892"/>
            <p:cNvSpPr/>
            <p:nvPr/>
          </p:nvSpPr>
          <p:spPr>
            <a:xfrm>
              <a:off x="952793" y="41085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" name="object 893"/>
            <p:cNvSpPr/>
            <p:nvPr/>
          </p:nvSpPr>
          <p:spPr>
            <a:xfrm>
              <a:off x="95286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" name="object 894"/>
            <p:cNvSpPr/>
            <p:nvPr/>
          </p:nvSpPr>
          <p:spPr>
            <a:xfrm>
              <a:off x="95402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" name="object 895"/>
            <p:cNvSpPr/>
            <p:nvPr/>
          </p:nvSpPr>
          <p:spPr>
            <a:xfrm>
              <a:off x="95477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" name="object 896"/>
            <p:cNvSpPr/>
            <p:nvPr/>
          </p:nvSpPr>
          <p:spPr>
            <a:xfrm>
              <a:off x="95491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" name="object 897"/>
            <p:cNvSpPr/>
            <p:nvPr/>
          </p:nvSpPr>
          <p:spPr>
            <a:xfrm>
              <a:off x="95501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" name="object 898"/>
            <p:cNvSpPr/>
            <p:nvPr/>
          </p:nvSpPr>
          <p:spPr>
            <a:xfrm>
              <a:off x="95521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" name="object 899"/>
            <p:cNvSpPr/>
            <p:nvPr/>
          </p:nvSpPr>
          <p:spPr>
            <a:xfrm>
              <a:off x="95532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" name="object 900"/>
            <p:cNvSpPr/>
            <p:nvPr/>
          </p:nvSpPr>
          <p:spPr>
            <a:xfrm>
              <a:off x="954492" y="410908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50" y="0"/>
                  </a:moveTo>
                  <a:lnTo>
                    <a:pt x="182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" name="object 901"/>
            <p:cNvSpPr/>
            <p:nvPr/>
          </p:nvSpPr>
          <p:spPr>
            <a:xfrm>
              <a:off x="95550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" name="object 902"/>
            <p:cNvSpPr/>
            <p:nvPr/>
          </p:nvSpPr>
          <p:spPr>
            <a:xfrm>
              <a:off x="955594" y="4106528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291"/>
                  </a:moveTo>
                  <a:lnTo>
                    <a:pt x="887" y="129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" name="object 903"/>
            <p:cNvSpPr/>
            <p:nvPr/>
          </p:nvSpPr>
          <p:spPr>
            <a:xfrm>
              <a:off x="957229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" name="object 904"/>
            <p:cNvSpPr/>
            <p:nvPr/>
          </p:nvSpPr>
          <p:spPr>
            <a:xfrm>
              <a:off x="95753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" name="object 905"/>
            <p:cNvSpPr/>
            <p:nvPr/>
          </p:nvSpPr>
          <p:spPr>
            <a:xfrm>
              <a:off x="95762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" name="object 906"/>
            <p:cNvSpPr/>
            <p:nvPr/>
          </p:nvSpPr>
          <p:spPr>
            <a:xfrm>
              <a:off x="957749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" name="object 907"/>
            <p:cNvSpPr/>
            <p:nvPr/>
          </p:nvSpPr>
          <p:spPr>
            <a:xfrm>
              <a:off x="95782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" name="object 908"/>
            <p:cNvSpPr/>
            <p:nvPr/>
          </p:nvSpPr>
          <p:spPr>
            <a:xfrm>
              <a:off x="957850" y="4108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" name="object 909"/>
            <p:cNvSpPr/>
            <p:nvPr/>
          </p:nvSpPr>
          <p:spPr>
            <a:xfrm>
              <a:off x="95790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" name="object 910"/>
            <p:cNvSpPr/>
            <p:nvPr/>
          </p:nvSpPr>
          <p:spPr>
            <a:xfrm>
              <a:off x="957939" y="4108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" name="object 911"/>
            <p:cNvSpPr/>
            <p:nvPr/>
          </p:nvSpPr>
          <p:spPr>
            <a:xfrm>
              <a:off x="958040" y="410721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49"/>
                  </a:moveTo>
                  <a:lnTo>
                    <a:pt x="887" y="94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" name="object 912"/>
            <p:cNvSpPr/>
            <p:nvPr/>
          </p:nvSpPr>
          <p:spPr>
            <a:xfrm>
              <a:off x="958243" y="41086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" name="object 913"/>
            <p:cNvSpPr/>
            <p:nvPr/>
          </p:nvSpPr>
          <p:spPr>
            <a:xfrm>
              <a:off x="95987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" name="object 914"/>
            <p:cNvSpPr/>
            <p:nvPr/>
          </p:nvSpPr>
          <p:spPr>
            <a:xfrm>
              <a:off x="96020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" name="object 915"/>
            <p:cNvSpPr/>
            <p:nvPr/>
          </p:nvSpPr>
          <p:spPr>
            <a:xfrm>
              <a:off x="960372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" name="object 916"/>
            <p:cNvSpPr/>
            <p:nvPr/>
          </p:nvSpPr>
          <p:spPr>
            <a:xfrm>
              <a:off x="96047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" name="object 917"/>
            <p:cNvSpPr/>
            <p:nvPr/>
          </p:nvSpPr>
          <p:spPr>
            <a:xfrm>
              <a:off x="960524" y="41085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" name="object 918"/>
            <p:cNvSpPr/>
            <p:nvPr/>
          </p:nvSpPr>
          <p:spPr>
            <a:xfrm>
              <a:off x="960587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" name="object 919"/>
            <p:cNvSpPr/>
            <p:nvPr/>
          </p:nvSpPr>
          <p:spPr>
            <a:xfrm>
              <a:off x="960701" y="4108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" name="object 920"/>
            <p:cNvSpPr/>
            <p:nvPr/>
          </p:nvSpPr>
          <p:spPr>
            <a:xfrm>
              <a:off x="96081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" name="object 921"/>
            <p:cNvSpPr/>
            <p:nvPr/>
          </p:nvSpPr>
          <p:spPr>
            <a:xfrm>
              <a:off x="96087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" name="object 922"/>
            <p:cNvSpPr/>
            <p:nvPr/>
          </p:nvSpPr>
          <p:spPr>
            <a:xfrm>
              <a:off x="962970" y="4108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" name="object 923"/>
            <p:cNvSpPr/>
            <p:nvPr/>
          </p:nvSpPr>
          <p:spPr>
            <a:xfrm>
              <a:off x="96302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" name="object 924"/>
            <p:cNvSpPr/>
            <p:nvPr/>
          </p:nvSpPr>
          <p:spPr>
            <a:xfrm>
              <a:off x="963058" y="410874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" name="object 925"/>
            <p:cNvSpPr/>
            <p:nvPr/>
          </p:nvSpPr>
          <p:spPr>
            <a:xfrm>
              <a:off x="963109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" name="object 926"/>
            <p:cNvSpPr/>
            <p:nvPr/>
          </p:nvSpPr>
          <p:spPr>
            <a:xfrm>
              <a:off x="963147" y="410855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" name="object 927"/>
            <p:cNvSpPr/>
            <p:nvPr/>
          </p:nvSpPr>
          <p:spPr>
            <a:xfrm>
              <a:off x="963249" y="4108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" name="object 928"/>
            <p:cNvSpPr/>
            <p:nvPr/>
          </p:nvSpPr>
          <p:spPr>
            <a:xfrm>
              <a:off x="963350" y="4104388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72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9" name="object 929"/>
            <p:cNvSpPr/>
            <p:nvPr/>
          </p:nvSpPr>
          <p:spPr>
            <a:xfrm>
              <a:off x="96531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0" name="object 930"/>
            <p:cNvSpPr/>
            <p:nvPr/>
          </p:nvSpPr>
          <p:spPr>
            <a:xfrm>
              <a:off x="96545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" name="object 931"/>
            <p:cNvSpPr/>
            <p:nvPr/>
          </p:nvSpPr>
          <p:spPr>
            <a:xfrm>
              <a:off x="96556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" name="object 932"/>
            <p:cNvSpPr/>
            <p:nvPr/>
          </p:nvSpPr>
          <p:spPr>
            <a:xfrm>
              <a:off x="964845" y="410907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76" y="0"/>
                  </a:moveTo>
                  <a:lnTo>
                    <a:pt x="185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" name="object 933"/>
            <p:cNvSpPr/>
            <p:nvPr/>
          </p:nvSpPr>
          <p:spPr>
            <a:xfrm>
              <a:off x="96584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" name="object 934"/>
            <p:cNvSpPr/>
            <p:nvPr/>
          </p:nvSpPr>
          <p:spPr>
            <a:xfrm>
              <a:off x="965885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" name="object 935"/>
            <p:cNvSpPr/>
            <p:nvPr/>
          </p:nvSpPr>
          <p:spPr>
            <a:xfrm>
              <a:off x="96592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" name="object 936"/>
            <p:cNvSpPr/>
            <p:nvPr/>
          </p:nvSpPr>
          <p:spPr>
            <a:xfrm>
              <a:off x="965986" y="410835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" name="object 937"/>
            <p:cNvSpPr/>
            <p:nvPr/>
          </p:nvSpPr>
          <p:spPr>
            <a:xfrm>
              <a:off x="96602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" name="object 938"/>
            <p:cNvSpPr/>
            <p:nvPr/>
          </p:nvSpPr>
          <p:spPr>
            <a:xfrm>
              <a:off x="96797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" name="object 939"/>
            <p:cNvSpPr/>
            <p:nvPr/>
          </p:nvSpPr>
          <p:spPr>
            <a:xfrm>
              <a:off x="967329" y="4109060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50" y="0"/>
                  </a:moveTo>
                  <a:lnTo>
                    <a:pt x="182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" name="object 940"/>
            <p:cNvSpPr/>
            <p:nvPr/>
          </p:nvSpPr>
          <p:spPr>
            <a:xfrm>
              <a:off x="968368" y="410842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1"/>
                  </a:moveTo>
                  <a:lnTo>
                    <a:pt x="887" y="34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" name="object 941"/>
            <p:cNvSpPr/>
            <p:nvPr/>
          </p:nvSpPr>
          <p:spPr>
            <a:xfrm>
              <a:off x="968457" y="410846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" name="object 942"/>
            <p:cNvSpPr/>
            <p:nvPr/>
          </p:nvSpPr>
          <p:spPr>
            <a:xfrm>
              <a:off x="968559" y="410881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" name="object 943"/>
            <p:cNvSpPr/>
            <p:nvPr/>
          </p:nvSpPr>
          <p:spPr>
            <a:xfrm>
              <a:off x="968635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" name="object 944"/>
            <p:cNvSpPr/>
            <p:nvPr/>
          </p:nvSpPr>
          <p:spPr>
            <a:xfrm>
              <a:off x="97053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" name="object 945"/>
            <p:cNvSpPr/>
            <p:nvPr/>
          </p:nvSpPr>
          <p:spPr>
            <a:xfrm>
              <a:off x="97078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" name="object 946"/>
            <p:cNvSpPr/>
            <p:nvPr/>
          </p:nvSpPr>
          <p:spPr>
            <a:xfrm>
              <a:off x="970865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" name="object 947"/>
            <p:cNvSpPr/>
            <p:nvPr/>
          </p:nvSpPr>
          <p:spPr>
            <a:xfrm>
              <a:off x="97091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" name="object 948"/>
            <p:cNvSpPr/>
            <p:nvPr/>
          </p:nvSpPr>
          <p:spPr>
            <a:xfrm>
              <a:off x="971042" y="4108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" name="object 949"/>
            <p:cNvSpPr/>
            <p:nvPr/>
          </p:nvSpPr>
          <p:spPr>
            <a:xfrm>
              <a:off x="97108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" name="object 950"/>
            <p:cNvSpPr/>
            <p:nvPr/>
          </p:nvSpPr>
          <p:spPr>
            <a:xfrm>
              <a:off x="971118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" name="object 951"/>
            <p:cNvSpPr/>
            <p:nvPr/>
          </p:nvSpPr>
          <p:spPr>
            <a:xfrm>
              <a:off x="971182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" name="object 952"/>
            <p:cNvSpPr/>
            <p:nvPr/>
          </p:nvSpPr>
          <p:spPr>
            <a:xfrm>
              <a:off x="97122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" name="object 953"/>
            <p:cNvSpPr/>
            <p:nvPr/>
          </p:nvSpPr>
          <p:spPr>
            <a:xfrm>
              <a:off x="97127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" name="object 954"/>
            <p:cNvSpPr/>
            <p:nvPr/>
          </p:nvSpPr>
          <p:spPr>
            <a:xfrm>
              <a:off x="97319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" name="object 955"/>
            <p:cNvSpPr/>
            <p:nvPr/>
          </p:nvSpPr>
          <p:spPr>
            <a:xfrm>
              <a:off x="97333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" name="object 956"/>
            <p:cNvSpPr/>
            <p:nvPr/>
          </p:nvSpPr>
          <p:spPr>
            <a:xfrm>
              <a:off x="972576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38" y="0"/>
                  </a:moveTo>
                  <a:lnTo>
                    <a:pt x="1812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" name="object 957"/>
            <p:cNvSpPr/>
            <p:nvPr/>
          </p:nvSpPr>
          <p:spPr>
            <a:xfrm>
              <a:off x="973577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" name="object 958"/>
            <p:cNvSpPr/>
            <p:nvPr/>
          </p:nvSpPr>
          <p:spPr>
            <a:xfrm>
              <a:off x="973666" y="410819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55"/>
                  </a:moveTo>
                  <a:lnTo>
                    <a:pt x="887" y="45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" name="object 959"/>
            <p:cNvSpPr/>
            <p:nvPr/>
          </p:nvSpPr>
          <p:spPr>
            <a:xfrm>
              <a:off x="973767" y="4069234"/>
              <a:ext cx="0" cy="40005"/>
            </a:xfrm>
            <a:custGeom>
              <a:avLst/>
              <a:gdLst/>
              <a:ahLst/>
              <a:cxnLst/>
              <a:rect l="l" t="t" r="r" b="b"/>
              <a:pathLst>
                <a:path h="40004">
                  <a:moveTo>
                    <a:pt x="0" y="3987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" name="object 960"/>
            <p:cNvSpPr/>
            <p:nvPr/>
          </p:nvSpPr>
          <p:spPr>
            <a:xfrm>
              <a:off x="97490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" name="object 961"/>
            <p:cNvSpPr/>
            <p:nvPr/>
          </p:nvSpPr>
          <p:spPr>
            <a:xfrm>
              <a:off x="97506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" name="object 962"/>
            <p:cNvSpPr/>
            <p:nvPr/>
          </p:nvSpPr>
          <p:spPr>
            <a:xfrm>
              <a:off x="97531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" name="object 963"/>
            <p:cNvSpPr/>
            <p:nvPr/>
          </p:nvSpPr>
          <p:spPr>
            <a:xfrm>
              <a:off x="97599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" name="object 964"/>
            <p:cNvSpPr/>
            <p:nvPr/>
          </p:nvSpPr>
          <p:spPr>
            <a:xfrm>
              <a:off x="97608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" name="object 965"/>
            <p:cNvSpPr/>
            <p:nvPr/>
          </p:nvSpPr>
          <p:spPr>
            <a:xfrm>
              <a:off x="97616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" name="object 966"/>
            <p:cNvSpPr/>
            <p:nvPr/>
          </p:nvSpPr>
          <p:spPr>
            <a:xfrm>
              <a:off x="97621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" name="object 967"/>
            <p:cNvSpPr/>
            <p:nvPr/>
          </p:nvSpPr>
          <p:spPr>
            <a:xfrm>
              <a:off x="976314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" name="object 968"/>
            <p:cNvSpPr/>
            <p:nvPr/>
          </p:nvSpPr>
          <p:spPr>
            <a:xfrm>
              <a:off x="976403" y="4103274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5835"/>
                  </a:moveTo>
                  <a:lnTo>
                    <a:pt x="0" y="0"/>
                  </a:lnTo>
                </a:path>
                <a:path h="6350">
                  <a:moveTo>
                    <a:pt x="0" y="5835"/>
                  </a:moveTo>
                  <a:lnTo>
                    <a:pt x="0" y="582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" name="object 969"/>
            <p:cNvSpPr/>
            <p:nvPr/>
          </p:nvSpPr>
          <p:spPr>
            <a:xfrm>
              <a:off x="97743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" name="object 970"/>
            <p:cNvSpPr/>
            <p:nvPr/>
          </p:nvSpPr>
          <p:spPr>
            <a:xfrm>
              <a:off x="977632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01" y="0"/>
                  </a:moveTo>
                  <a:lnTo>
                    <a:pt x="1875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" name="object 971"/>
            <p:cNvSpPr/>
            <p:nvPr/>
          </p:nvSpPr>
          <p:spPr>
            <a:xfrm>
              <a:off x="97873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" name="object 972"/>
            <p:cNvSpPr/>
            <p:nvPr/>
          </p:nvSpPr>
          <p:spPr>
            <a:xfrm>
              <a:off x="978786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" name="object 973"/>
            <p:cNvSpPr/>
            <p:nvPr/>
          </p:nvSpPr>
          <p:spPr>
            <a:xfrm>
              <a:off x="978887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" name="object 974"/>
            <p:cNvSpPr/>
            <p:nvPr/>
          </p:nvSpPr>
          <p:spPr>
            <a:xfrm>
              <a:off x="978976" y="410842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1"/>
                  </a:moveTo>
                  <a:lnTo>
                    <a:pt x="887" y="34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" name="object 975"/>
            <p:cNvSpPr/>
            <p:nvPr/>
          </p:nvSpPr>
          <p:spPr>
            <a:xfrm>
              <a:off x="979077" y="4102781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632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" name="object 976"/>
            <p:cNvSpPr/>
            <p:nvPr/>
          </p:nvSpPr>
          <p:spPr>
            <a:xfrm>
              <a:off x="97973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" name="object 977"/>
            <p:cNvSpPr/>
            <p:nvPr/>
          </p:nvSpPr>
          <p:spPr>
            <a:xfrm>
              <a:off x="98049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" name="object 978"/>
            <p:cNvSpPr/>
            <p:nvPr/>
          </p:nvSpPr>
          <p:spPr>
            <a:xfrm>
              <a:off x="98064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" name="object 979"/>
            <p:cNvSpPr/>
            <p:nvPr/>
          </p:nvSpPr>
          <p:spPr>
            <a:xfrm>
              <a:off x="98114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" name="object 980"/>
            <p:cNvSpPr/>
            <p:nvPr/>
          </p:nvSpPr>
          <p:spPr>
            <a:xfrm>
              <a:off x="98129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" name="object 981"/>
            <p:cNvSpPr/>
            <p:nvPr/>
          </p:nvSpPr>
          <p:spPr>
            <a:xfrm>
              <a:off x="98144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" name="object 982"/>
            <p:cNvSpPr/>
            <p:nvPr/>
          </p:nvSpPr>
          <p:spPr>
            <a:xfrm>
              <a:off x="98152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" name="object 983"/>
            <p:cNvSpPr/>
            <p:nvPr/>
          </p:nvSpPr>
          <p:spPr>
            <a:xfrm>
              <a:off x="981599" y="4108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" name="object 984"/>
            <p:cNvSpPr/>
            <p:nvPr/>
          </p:nvSpPr>
          <p:spPr>
            <a:xfrm>
              <a:off x="981713" y="410814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1"/>
                  </a:moveTo>
                  <a:lnTo>
                    <a:pt x="887" y="48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" name="object 985"/>
            <p:cNvSpPr/>
            <p:nvPr/>
          </p:nvSpPr>
          <p:spPr>
            <a:xfrm>
              <a:off x="98181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" name="object 986"/>
            <p:cNvSpPr/>
            <p:nvPr/>
          </p:nvSpPr>
          <p:spPr>
            <a:xfrm>
              <a:off x="98393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" name="object 987"/>
            <p:cNvSpPr/>
            <p:nvPr/>
          </p:nvSpPr>
          <p:spPr>
            <a:xfrm>
              <a:off x="984095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" name="object 988"/>
            <p:cNvSpPr/>
            <p:nvPr/>
          </p:nvSpPr>
          <p:spPr>
            <a:xfrm>
              <a:off x="984197" y="4108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" name="object 989"/>
            <p:cNvSpPr/>
            <p:nvPr/>
          </p:nvSpPr>
          <p:spPr>
            <a:xfrm>
              <a:off x="984286" y="410822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3"/>
                  </a:moveTo>
                  <a:lnTo>
                    <a:pt x="887" y="44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" name="object 990"/>
            <p:cNvSpPr/>
            <p:nvPr/>
          </p:nvSpPr>
          <p:spPr>
            <a:xfrm>
              <a:off x="984374" y="4087248"/>
              <a:ext cx="0" cy="22225"/>
            </a:xfrm>
            <a:custGeom>
              <a:avLst/>
              <a:gdLst/>
              <a:ahLst/>
              <a:cxnLst/>
              <a:rect l="l" t="t" r="r" b="b"/>
              <a:pathLst>
                <a:path h="22225">
                  <a:moveTo>
                    <a:pt x="0" y="2186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" name="object 991"/>
            <p:cNvSpPr/>
            <p:nvPr/>
          </p:nvSpPr>
          <p:spPr>
            <a:xfrm>
              <a:off x="98597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" name="object 992"/>
            <p:cNvSpPr/>
            <p:nvPr/>
          </p:nvSpPr>
          <p:spPr>
            <a:xfrm>
              <a:off x="98666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" name="object 993"/>
            <p:cNvSpPr/>
            <p:nvPr/>
          </p:nvSpPr>
          <p:spPr>
            <a:xfrm>
              <a:off x="98682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" name="object 994"/>
            <p:cNvSpPr/>
            <p:nvPr/>
          </p:nvSpPr>
          <p:spPr>
            <a:xfrm>
              <a:off x="986909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" name="object 995"/>
            <p:cNvSpPr/>
            <p:nvPr/>
          </p:nvSpPr>
          <p:spPr>
            <a:xfrm>
              <a:off x="987023" y="4105629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740"/>
                  </a:moveTo>
                  <a:lnTo>
                    <a:pt x="887" y="1740"/>
                  </a:lnTo>
                </a:path>
              </a:pathLst>
            </a:custGeom>
            <a:ln w="3481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" name="object 996"/>
            <p:cNvSpPr/>
            <p:nvPr/>
          </p:nvSpPr>
          <p:spPr>
            <a:xfrm>
              <a:off x="98708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" name="object 997"/>
            <p:cNvSpPr/>
            <p:nvPr/>
          </p:nvSpPr>
          <p:spPr>
            <a:xfrm>
              <a:off x="98813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" name="object 998"/>
            <p:cNvSpPr/>
            <p:nvPr/>
          </p:nvSpPr>
          <p:spPr>
            <a:xfrm>
              <a:off x="98882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" name="object 999"/>
            <p:cNvSpPr/>
            <p:nvPr/>
          </p:nvSpPr>
          <p:spPr>
            <a:xfrm>
              <a:off x="98916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" name="object 1000"/>
            <p:cNvSpPr/>
            <p:nvPr/>
          </p:nvSpPr>
          <p:spPr>
            <a:xfrm>
              <a:off x="989342" y="410835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" name="object 1001"/>
            <p:cNvSpPr/>
            <p:nvPr/>
          </p:nvSpPr>
          <p:spPr>
            <a:xfrm>
              <a:off x="989405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" name="object 1002"/>
            <p:cNvSpPr/>
            <p:nvPr/>
          </p:nvSpPr>
          <p:spPr>
            <a:xfrm>
              <a:off x="989494" y="41088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" name="object 1003"/>
            <p:cNvSpPr/>
            <p:nvPr/>
          </p:nvSpPr>
          <p:spPr>
            <a:xfrm>
              <a:off x="989519" y="4108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4" name="object 1004"/>
            <p:cNvSpPr/>
            <p:nvPr/>
          </p:nvSpPr>
          <p:spPr>
            <a:xfrm>
              <a:off x="989583" y="410837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5" name="object 1005"/>
            <p:cNvSpPr/>
            <p:nvPr/>
          </p:nvSpPr>
          <p:spPr>
            <a:xfrm>
              <a:off x="989672" y="41086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6" name="object 1006"/>
            <p:cNvSpPr/>
            <p:nvPr/>
          </p:nvSpPr>
          <p:spPr>
            <a:xfrm>
              <a:off x="99072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7" name="object 1007"/>
            <p:cNvSpPr/>
            <p:nvPr/>
          </p:nvSpPr>
          <p:spPr>
            <a:xfrm>
              <a:off x="99147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" name="object 1008"/>
            <p:cNvSpPr/>
            <p:nvPr/>
          </p:nvSpPr>
          <p:spPr>
            <a:xfrm>
              <a:off x="99176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" name="object 1009"/>
            <p:cNvSpPr/>
            <p:nvPr/>
          </p:nvSpPr>
          <p:spPr>
            <a:xfrm>
              <a:off x="99194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" name="object 1010"/>
            <p:cNvSpPr/>
            <p:nvPr/>
          </p:nvSpPr>
          <p:spPr>
            <a:xfrm>
              <a:off x="991978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" name="object 1011"/>
            <p:cNvSpPr/>
            <p:nvPr/>
          </p:nvSpPr>
          <p:spPr>
            <a:xfrm>
              <a:off x="992054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" name="object 1012"/>
            <p:cNvSpPr/>
            <p:nvPr/>
          </p:nvSpPr>
          <p:spPr>
            <a:xfrm>
              <a:off x="99211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" name="object 1013"/>
            <p:cNvSpPr/>
            <p:nvPr/>
          </p:nvSpPr>
          <p:spPr>
            <a:xfrm>
              <a:off x="992155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" name="object 1014"/>
            <p:cNvSpPr/>
            <p:nvPr/>
          </p:nvSpPr>
          <p:spPr>
            <a:xfrm>
              <a:off x="99221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" name="object 1015"/>
            <p:cNvSpPr/>
            <p:nvPr/>
          </p:nvSpPr>
          <p:spPr>
            <a:xfrm>
              <a:off x="992231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" name="object 1016"/>
            <p:cNvSpPr/>
            <p:nvPr/>
          </p:nvSpPr>
          <p:spPr>
            <a:xfrm>
              <a:off x="992307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" name="object 1017"/>
            <p:cNvSpPr/>
            <p:nvPr/>
          </p:nvSpPr>
          <p:spPr>
            <a:xfrm>
              <a:off x="99239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" name="object 1018"/>
            <p:cNvSpPr/>
            <p:nvPr/>
          </p:nvSpPr>
          <p:spPr>
            <a:xfrm>
              <a:off x="99337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" name="object 1019"/>
            <p:cNvSpPr/>
            <p:nvPr/>
          </p:nvSpPr>
          <p:spPr>
            <a:xfrm>
              <a:off x="994500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" name="object 1020"/>
            <p:cNvSpPr/>
            <p:nvPr/>
          </p:nvSpPr>
          <p:spPr>
            <a:xfrm>
              <a:off x="994652" y="4108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" name="object 1021"/>
            <p:cNvSpPr/>
            <p:nvPr/>
          </p:nvSpPr>
          <p:spPr>
            <a:xfrm>
              <a:off x="99470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" name="object 1022"/>
            <p:cNvSpPr/>
            <p:nvPr/>
          </p:nvSpPr>
          <p:spPr>
            <a:xfrm>
              <a:off x="994728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" name="object 1023"/>
            <p:cNvSpPr/>
            <p:nvPr/>
          </p:nvSpPr>
          <p:spPr>
            <a:xfrm>
              <a:off x="994791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4" name="object 1024"/>
            <p:cNvSpPr/>
            <p:nvPr/>
          </p:nvSpPr>
          <p:spPr>
            <a:xfrm>
              <a:off x="994842" y="410845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5" name="object 1025"/>
            <p:cNvSpPr/>
            <p:nvPr/>
          </p:nvSpPr>
          <p:spPr>
            <a:xfrm>
              <a:off x="99489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6" name="object 1026"/>
            <p:cNvSpPr/>
            <p:nvPr/>
          </p:nvSpPr>
          <p:spPr>
            <a:xfrm>
              <a:off x="994943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" name="object 1027"/>
            <p:cNvSpPr/>
            <p:nvPr/>
          </p:nvSpPr>
          <p:spPr>
            <a:xfrm>
              <a:off x="99503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" name="object 1028"/>
            <p:cNvSpPr/>
            <p:nvPr/>
          </p:nvSpPr>
          <p:spPr>
            <a:xfrm>
              <a:off x="99527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" name="object 1029"/>
            <p:cNvSpPr/>
            <p:nvPr/>
          </p:nvSpPr>
          <p:spPr>
            <a:xfrm>
              <a:off x="997022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" name="object 1030"/>
            <p:cNvSpPr/>
            <p:nvPr/>
          </p:nvSpPr>
          <p:spPr>
            <a:xfrm>
              <a:off x="996198" y="410909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63" y="0"/>
                  </a:moveTo>
                  <a:lnTo>
                    <a:pt x="1837" y="0"/>
                  </a:lnTo>
                </a:path>
                <a:path w="2540">
                  <a:moveTo>
                    <a:pt x="215" y="0"/>
                  </a:moveTo>
                  <a:lnTo>
                    <a:pt x="1989" y="0"/>
                  </a:lnTo>
                </a:path>
                <a:path w="2540">
                  <a:moveTo>
                    <a:pt x="266" y="0"/>
                  </a:moveTo>
                  <a:lnTo>
                    <a:pt x="204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" name="object 1031"/>
            <p:cNvSpPr/>
            <p:nvPr/>
          </p:nvSpPr>
          <p:spPr>
            <a:xfrm>
              <a:off x="997427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" name="object 1032"/>
            <p:cNvSpPr/>
            <p:nvPr/>
          </p:nvSpPr>
          <p:spPr>
            <a:xfrm>
              <a:off x="997478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" name="object 1033"/>
            <p:cNvSpPr/>
            <p:nvPr/>
          </p:nvSpPr>
          <p:spPr>
            <a:xfrm>
              <a:off x="997516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" name="object 1034"/>
            <p:cNvSpPr/>
            <p:nvPr/>
          </p:nvSpPr>
          <p:spPr>
            <a:xfrm>
              <a:off x="99760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" name="object 1035"/>
            <p:cNvSpPr/>
            <p:nvPr/>
          </p:nvSpPr>
          <p:spPr>
            <a:xfrm>
              <a:off x="998783" y="4109022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90" y="0"/>
                  </a:moveTo>
                  <a:lnTo>
                    <a:pt x="196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" name="object 1036"/>
            <p:cNvSpPr/>
            <p:nvPr/>
          </p:nvSpPr>
          <p:spPr>
            <a:xfrm>
              <a:off x="999024" y="410909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25" y="0"/>
                  </a:moveTo>
                  <a:lnTo>
                    <a:pt x="1799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" name="object 1037"/>
            <p:cNvSpPr/>
            <p:nvPr/>
          </p:nvSpPr>
          <p:spPr>
            <a:xfrm>
              <a:off x="1000000" y="4106047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31"/>
                  </a:moveTo>
                  <a:lnTo>
                    <a:pt x="887" y="15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" name="object 1038"/>
            <p:cNvSpPr/>
            <p:nvPr/>
          </p:nvSpPr>
          <p:spPr>
            <a:xfrm>
              <a:off x="1000152" y="410771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96"/>
                  </a:moveTo>
                  <a:lnTo>
                    <a:pt x="887" y="69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" name="object 1039"/>
            <p:cNvSpPr/>
            <p:nvPr/>
          </p:nvSpPr>
          <p:spPr>
            <a:xfrm>
              <a:off x="100024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" name="object 1040"/>
            <p:cNvSpPr/>
            <p:nvPr/>
          </p:nvSpPr>
          <p:spPr>
            <a:xfrm>
              <a:off x="1001990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" name="object 1041"/>
            <p:cNvSpPr/>
            <p:nvPr/>
          </p:nvSpPr>
          <p:spPr>
            <a:xfrm>
              <a:off x="1002243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" name="object 1042"/>
            <p:cNvSpPr/>
            <p:nvPr/>
          </p:nvSpPr>
          <p:spPr>
            <a:xfrm>
              <a:off x="100231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" name="object 1043"/>
            <p:cNvSpPr/>
            <p:nvPr/>
          </p:nvSpPr>
          <p:spPr>
            <a:xfrm>
              <a:off x="100235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" name="object 1044"/>
            <p:cNvSpPr/>
            <p:nvPr/>
          </p:nvSpPr>
          <p:spPr>
            <a:xfrm>
              <a:off x="100245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" name="object 1045"/>
            <p:cNvSpPr/>
            <p:nvPr/>
          </p:nvSpPr>
          <p:spPr>
            <a:xfrm>
              <a:off x="1002649" y="41087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" name="object 1046"/>
            <p:cNvSpPr/>
            <p:nvPr/>
          </p:nvSpPr>
          <p:spPr>
            <a:xfrm>
              <a:off x="1002725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" name="object 1047"/>
            <p:cNvSpPr/>
            <p:nvPr/>
          </p:nvSpPr>
          <p:spPr>
            <a:xfrm>
              <a:off x="100275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" name="object 1048"/>
            <p:cNvSpPr/>
            <p:nvPr/>
          </p:nvSpPr>
          <p:spPr>
            <a:xfrm>
              <a:off x="1002788" y="410881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" name="object 1049"/>
            <p:cNvSpPr/>
            <p:nvPr/>
          </p:nvSpPr>
          <p:spPr>
            <a:xfrm>
              <a:off x="100463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" name="object 1050"/>
            <p:cNvSpPr/>
            <p:nvPr/>
          </p:nvSpPr>
          <p:spPr>
            <a:xfrm>
              <a:off x="100494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" name="object 1051"/>
            <p:cNvSpPr/>
            <p:nvPr/>
          </p:nvSpPr>
          <p:spPr>
            <a:xfrm>
              <a:off x="100498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" name="object 1052"/>
            <p:cNvSpPr/>
            <p:nvPr/>
          </p:nvSpPr>
          <p:spPr>
            <a:xfrm>
              <a:off x="1005056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" name="object 1053"/>
            <p:cNvSpPr/>
            <p:nvPr/>
          </p:nvSpPr>
          <p:spPr>
            <a:xfrm>
              <a:off x="1005170" y="41088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" name="object 1054"/>
            <p:cNvSpPr/>
            <p:nvPr/>
          </p:nvSpPr>
          <p:spPr>
            <a:xfrm>
              <a:off x="1005259" y="4101692"/>
              <a:ext cx="0" cy="7620"/>
            </a:xfrm>
            <a:custGeom>
              <a:avLst/>
              <a:gdLst/>
              <a:ahLst/>
              <a:cxnLst/>
              <a:rect l="l" t="t" r="r" b="b"/>
              <a:pathLst>
                <a:path h="7620">
                  <a:moveTo>
                    <a:pt x="0" y="741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" name="object 1055"/>
            <p:cNvSpPr/>
            <p:nvPr/>
          </p:nvSpPr>
          <p:spPr>
            <a:xfrm>
              <a:off x="1005348" y="410840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" name="object 1056"/>
            <p:cNvSpPr/>
            <p:nvPr/>
          </p:nvSpPr>
          <p:spPr>
            <a:xfrm>
              <a:off x="1005449" y="4105528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58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" name="object 1057"/>
            <p:cNvSpPr/>
            <p:nvPr/>
          </p:nvSpPr>
          <p:spPr>
            <a:xfrm>
              <a:off x="100619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" name="object 1058"/>
            <p:cNvSpPr/>
            <p:nvPr/>
          </p:nvSpPr>
          <p:spPr>
            <a:xfrm>
              <a:off x="100641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" name="object 1059"/>
            <p:cNvSpPr/>
            <p:nvPr/>
          </p:nvSpPr>
          <p:spPr>
            <a:xfrm>
              <a:off x="100724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" name="object 1060"/>
            <p:cNvSpPr/>
            <p:nvPr/>
          </p:nvSpPr>
          <p:spPr>
            <a:xfrm>
              <a:off x="100761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" name="object 1061"/>
            <p:cNvSpPr/>
            <p:nvPr/>
          </p:nvSpPr>
          <p:spPr>
            <a:xfrm>
              <a:off x="100778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" name="object 1062"/>
            <p:cNvSpPr/>
            <p:nvPr/>
          </p:nvSpPr>
          <p:spPr>
            <a:xfrm>
              <a:off x="100780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" name="object 1063"/>
            <p:cNvSpPr/>
            <p:nvPr/>
          </p:nvSpPr>
          <p:spPr>
            <a:xfrm>
              <a:off x="1007908" y="410797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9"/>
                  </a:moveTo>
                  <a:lnTo>
                    <a:pt x="887" y="5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" name="object 1064"/>
            <p:cNvSpPr/>
            <p:nvPr/>
          </p:nvSpPr>
          <p:spPr>
            <a:xfrm>
              <a:off x="1007984" y="4108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" name="object 1065"/>
            <p:cNvSpPr/>
            <p:nvPr/>
          </p:nvSpPr>
          <p:spPr>
            <a:xfrm>
              <a:off x="1008098" y="410847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" name="object 1066"/>
            <p:cNvSpPr/>
            <p:nvPr/>
          </p:nvSpPr>
          <p:spPr>
            <a:xfrm>
              <a:off x="100991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" name="object 1067"/>
            <p:cNvSpPr/>
            <p:nvPr/>
          </p:nvSpPr>
          <p:spPr>
            <a:xfrm>
              <a:off x="101018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" name="object 1068"/>
            <p:cNvSpPr/>
            <p:nvPr/>
          </p:nvSpPr>
          <p:spPr>
            <a:xfrm>
              <a:off x="1010366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" name="object 1069"/>
            <p:cNvSpPr/>
            <p:nvPr/>
          </p:nvSpPr>
          <p:spPr>
            <a:xfrm>
              <a:off x="1010468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" name="object 1070"/>
            <p:cNvSpPr/>
            <p:nvPr/>
          </p:nvSpPr>
          <p:spPr>
            <a:xfrm>
              <a:off x="1010531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" name="object 1071"/>
            <p:cNvSpPr/>
            <p:nvPr/>
          </p:nvSpPr>
          <p:spPr>
            <a:xfrm>
              <a:off x="1010569" y="410735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79"/>
                  </a:moveTo>
                  <a:lnTo>
                    <a:pt x="887" y="87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" name="object 1072"/>
            <p:cNvSpPr/>
            <p:nvPr/>
          </p:nvSpPr>
          <p:spPr>
            <a:xfrm>
              <a:off x="1010658" y="41085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" name="object 1073"/>
            <p:cNvSpPr/>
            <p:nvPr/>
          </p:nvSpPr>
          <p:spPr>
            <a:xfrm>
              <a:off x="1010759" y="4106768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70"/>
                  </a:moveTo>
                  <a:lnTo>
                    <a:pt x="887" y="117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" name="object 1074"/>
            <p:cNvSpPr/>
            <p:nvPr/>
          </p:nvSpPr>
          <p:spPr>
            <a:xfrm>
              <a:off x="101092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" name="object 1075"/>
            <p:cNvSpPr/>
            <p:nvPr/>
          </p:nvSpPr>
          <p:spPr>
            <a:xfrm>
              <a:off x="101168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" name="object 1076"/>
            <p:cNvSpPr/>
            <p:nvPr/>
          </p:nvSpPr>
          <p:spPr>
            <a:xfrm>
              <a:off x="101176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" name="object 1077"/>
            <p:cNvSpPr/>
            <p:nvPr/>
          </p:nvSpPr>
          <p:spPr>
            <a:xfrm>
              <a:off x="101220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" name="object 1078"/>
            <p:cNvSpPr/>
            <p:nvPr/>
          </p:nvSpPr>
          <p:spPr>
            <a:xfrm>
              <a:off x="101250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" name="object 1079"/>
            <p:cNvSpPr/>
            <p:nvPr/>
          </p:nvSpPr>
          <p:spPr>
            <a:xfrm>
              <a:off x="1012001" y="410909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01" y="0"/>
                  </a:moveTo>
                  <a:lnTo>
                    <a:pt x="1875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" name="object 1080"/>
            <p:cNvSpPr/>
            <p:nvPr/>
          </p:nvSpPr>
          <p:spPr>
            <a:xfrm>
              <a:off x="1013091" y="4102477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633"/>
                  </a:moveTo>
                  <a:lnTo>
                    <a:pt x="0" y="6620"/>
                  </a:lnTo>
                </a:path>
                <a:path h="6985">
                  <a:moveTo>
                    <a:pt x="0" y="663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" name="object 1081"/>
            <p:cNvSpPr/>
            <p:nvPr/>
          </p:nvSpPr>
          <p:spPr>
            <a:xfrm>
              <a:off x="1013281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" name="object 1082"/>
            <p:cNvSpPr/>
            <p:nvPr/>
          </p:nvSpPr>
          <p:spPr>
            <a:xfrm>
              <a:off x="1013395" y="4108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" name="object 1083"/>
            <p:cNvSpPr/>
            <p:nvPr/>
          </p:nvSpPr>
          <p:spPr>
            <a:xfrm>
              <a:off x="101424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" name="object 1084"/>
            <p:cNvSpPr/>
            <p:nvPr/>
          </p:nvSpPr>
          <p:spPr>
            <a:xfrm>
              <a:off x="101446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" name="object 1085"/>
            <p:cNvSpPr/>
            <p:nvPr/>
          </p:nvSpPr>
          <p:spPr>
            <a:xfrm>
              <a:off x="101552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" name="object 1086"/>
            <p:cNvSpPr/>
            <p:nvPr/>
          </p:nvSpPr>
          <p:spPr>
            <a:xfrm>
              <a:off x="101562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" name="object 1087"/>
            <p:cNvSpPr/>
            <p:nvPr/>
          </p:nvSpPr>
          <p:spPr>
            <a:xfrm>
              <a:off x="1015689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" name="object 1088"/>
            <p:cNvSpPr/>
            <p:nvPr/>
          </p:nvSpPr>
          <p:spPr>
            <a:xfrm>
              <a:off x="101571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" name="object 1089"/>
            <p:cNvSpPr/>
            <p:nvPr/>
          </p:nvSpPr>
          <p:spPr>
            <a:xfrm>
              <a:off x="1015778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" name="object 1090"/>
            <p:cNvSpPr/>
            <p:nvPr/>
          </p:nvSpPr>
          <p:spPr>
            <a:xfrm>
              <a:off x="1015828" y="410821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9"/>
                  </a:moveTo>
                  <a:lnTo>
                    <a:pt x="887" y="44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" name="object 1091"/>
            <p:cNvSpPr/>
            <p:nvPr/>
          </p:nvSpPr>
          <p:spPr>
            <a:xfrm>
              <a:off x="1015866" y="410794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82"/>
                  </a:moveTo>
                  <a:lnTo>
                    <a:pt x="887" y="5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" name="object 1092"/>
            <p:cNvSpPr/>
            <p:nvPr/>
          </p:nvSpPr>
          <p:spPr>
            <a:xfrm>
              <a:off x="1015968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" name="object 1093"/>
            <p:cNvSpPr/>
            <p:nvPr/>
          </p:nvSpPr>
          <p:spPr>
            <a:xfrm>
              <a:off x="1016056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" name="object 1094"/>
            <p:cNvSpPr/>
            <p:nvPr/>
          </p:nvSpPr>
          <p:spPr>
            <a:xfrm>
              <a:off x="101813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" name="object 1095"/>
            <p:cNvSpPr/>
            <p:nvPr/>
          </p:nvSpPr>
          <p:spPr>
            <a:xfrm>
              <a:off x="101817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" name="object 1096"/>
            <p:cNvSpPr/>
            <p:nvPr/>
          </p:nvSpPr>
          <p:spPr>
            <a:xfrm>
              <a:off x="1018287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" name="object 1097"/>
            <p:cNvSpPr/>
            <p:nvPr/>
          </p:nvSpPr>
          <p:spPr>
            <a:xfrm>
              <a:off x="101835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" name="object 1098"/>
            <p:cNvSpPr/>
            <p:nvPr/>
          </p:nvSpPr>
          <p:spPr>
            <a:xfrm>
              <a:off x="1018490" y="4057575"/>
              <a:ext cx="0" cy="52069"/>
            </a:xfrm>
            <a:custGeom>
              <a:avLst/>
              <a:gdLst/>
              <a:ahLst/>
              <a:cxnLst/>
              <a:rect l="l" t="t" r="r" b="b"/>
              <a:pathLst>
                <a:path h="52070">
                  <a:moveTo>
                    <a:pt x="0" y="5153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" name="object 1099"/>
            <p:cNvSpPr/>
            <p:nvPr/>
          </p:nvSpPr>
          <p:spPr>
            <a:xfrm>
              <a:off x="101988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" name="object 1100"/>
            <p:cNvSpPr/>
            <p:nvPr/>
          </p:nvSpPr>
          <p:spPr>
            <a:xfrm>
              <a:off x="102049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" name="object 1101"/>
            <p:cNvSpPr/>
            <p:nvPr/>
          </p:nvSpPr>
          <p:spPr>
            <a:xfrm>
              <a:off x="102074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" name="object 1102"/>
            <p:cNvSpPr/>
            <p:nvPr/>
          </p:nvSpPr>
          <p:spPr>
            <a:xfrm>
              <a:off x="102084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" name="object 1103"/>
            <p:cNvSpPr/>
            <p:nvPr/>
          </p:nvSpPr>
          <p:spPr>
            <a:xfrm>
              <a:off x="102094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" name="object 1104"/>
            <p:cNvSpPr/>
            <p:nvPr/>
          </p:nvSpPr>
          <p:spPr>
            <a:xfrm>
              <a:off x="1020999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" name="object 1105"/>
            <p:cNvSpPr/>
            <p:nvPr/>
          </p:nvSpPr>
          <p:spPr>
            <a:xfrm>
              <a:off x="102102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" name="object 1106"/>
            <p:cNvSpPr/>
            <p:nvPr/>
          </p:nvSpPr>
          <p:spPr>
            <a:xfrm>
              <a:off x="1021138" y="4102464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645"/>
                  </a:moveTo>
                  <a:lnTo>
                    <a:pt x="0" y="0"/>
                  </a:lnTo>
                </a:path>
                <a:path h="6985">
                  <a:moveTo>
                    <a:pt x="0" y="664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" name="object 1107"/>
            <p:cNvSpPr/>
            <p:nvPr/>
          </p:nvSpPr>
          <p:spPr>
            <a:xfrm>
              <a:off x="1021328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" name="object 1108"/>
            <p:cNvSpPr/>
            <p:nvPr/>
          </p:nvSpPr>
          <p:spPr>
            <a:xfrm>
              <a:off x="102137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" name="object 1109"/>
            <p:cNvSpPr/>
            <p:nvPr/>
          </p:nvSpPr>
          <p:spPr>
            <a:xfrm>
              <a:off x="102206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" name="object 1110"/>
            <p:cNvSpPr/>
            <p:nvPr/>
          </p:nvSpPr>
          <p:spPr>
            <a:xfrm>
              <a:off x="102306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" name="object 1111"/>
            <p:cNvSpPr/>
            <p:nvPr/>
          </p:nvSpPr>
          <p:spPr>
            <a:xfrm>
              <a:off x="102341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" name="object 1112"/>
            <p:cNvSpPr/>
            <p:nvPr/>
          </p:nvSpPr>
          <p:spPr>
            <a:xfrm>
              <a:off x="102357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" name="object 1113"/>
            <p:cNvSpPr/>
            <p:nvPr/>
          </p:nvSpPr>
          <p:spPr>
            <a:xfrm>
              <a:off x="102362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" name="object 1114"/>
            <p:cNvSpPr/>
            <p:nvPr/>
          </p:nvSpPr>
          <p:spPr>
            <a:xfrm>
              <a:off x="102366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" name="object 1115"/>
            <p:cNvSpPr/>
            <p:nvPr/>
          </p:nvSpPr>
          <p:spPr>
            <a:xfrm>
              <a:off x="1023774" y="410837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" name="object 1116"/>
            <p:cNvSpPr/>
            <p:nvPr/>
          </p:nvSpPr>
          <p:spPr>
            <a:xfrm>
              <a:off x="1023825" y="410828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1"/>
                  </a:moveTo>
                  <a:lnTo>
                    <a:pt x="887" y="41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" name="object 1117"/>
            <p:cNvSpPr/>
            <p:nvPr/>
          </p:nvSpPr>
          <p:spPr>
            <a:xfrm>
              <a:off x="102388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" name="object 1118"/>
            <p:cNvSpPr/>
            <p:nvPr/>
          </p:nvSpPr>
          <p:spPr>
            <a:xfrm>
              <a:off x="102438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" name="object 1119"/>
            <p:cNvSpPr/>
            <p:nvPr/>
          </p:nvSpPr>
          <p:spPr>
            <a:xfrm>
              <a:off x="102570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" name="object 1120"/>
            <p:cNvSpPr/>
            <p:nvPr/>
          </p:nvSpPr>
          <p:spPr>
            <a:xfrm>
              <a:off x="102591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" name="object 1121"/>
            <p:cNvSpPr/>
            <p:nvPr/>
          </p:nvSpPr>
          <p:spPr>
            <a:xfrm>
              <a:off x="1025257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50" y="0"/>
                  </a:moveTo>
                  <a:lnTo>
                    <a:pt x="182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" name="object 1122"/>
            <p:cNvSpPr/>
            <p:nvPr/>
          </p:nvSpPr>
          <p:spPr>
            <a:xfrm>
              <a:off x="102628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" name="object 1123"/>
            <p:cNvSpPr/>
            <p:nvPr/>
          </p:nvSpPr>
          <p:spPr>
            <a:xfrm>
              <a:off x="1026321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" name="object 1124"/>
            <p:cNvSpPr/>
            <p:nvPr/>
          </p:nvSpPr>
          <p:spPr>
            <a:xfrm>
              <a:off x="1026398" y="4108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" name="object 1125"/>
            <p:cNvSpPr/>
            <p:nvPr/>
          </p:nvSpPr>
          <p:spPr>
            <a:xfrm>
              <a:off x="1026486" y="4098185"/>
              <a:ext cx="0" cy="11430"/>
            </a:xfrm>
            <a:custGeom>
              <a:avLst/>
              <a:gdLst/>
              <a:ahLst/>
              <a:cxnLst/>
              <a:rect l="l" t="t" r="r" b="b"/>
              <a:pathLst>
                <a:path h="11429">
                  <a:moveTo>
                    <a:pt x="0" y="1092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" name="object 1126"/>
            <p:cNvSpPr/>
            <p:nvPr/>
          </p:nvSpPr>
          <p:spPr>
            <a:xfrm>
              <a:off x="1026676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" name="object 1127"/>
            <p:cNvSpPr/>
            <p:nvPr/>
          </p:nvSpPr>
          <p:spPr>
            <a:xfrm>
              <a:off x="102772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" name="object 1128"/>
            <p:cNvSpPr/>
            <p:nvPr/>
          </p:nvSpPr>
          <p:spPr>
            <a:xfrm>
              <a:off x="102872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" name="object 1129"/>
            <p:cNvSpPr/>
            <p:nvPr/>
          </p:nvSpPr>
          <p:spPr>
            <a:xfrm>
              <a:off x="102888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" name="object 1130"/>
            <p:cNvSpPr/>
            <p:nvPr/>
          </p:nvSpPr>
          <p:spPr>
            <a:xfrm>
              <a:off x="1029021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" name="object 1131"/>
            <p:cNvSpPr/>
            <p:nvPr/>
          </p:nvSpPr>
          <p:spPr>
            <a:xfrm>
              <a:off x="1029135" y="410740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54"/>
                  </a:moveTo>
                  <a:lnTo>
                    <a:pt x="887" y="85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" name="object 1132"/>
            <p:cNvSpPr/>
            <p:nvPr/>
          </p:nvSpPr>
          <p:spPr>
            <a:xfrm>
              <a:off x="1029198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" name="object 1133"/>
            <p:cNvSpPr/>
            <p:nvPr/>
          </p:nvSpPr>
          <p:spPr>
            <a:xfrm>
              <a:off x="1029300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" name="object 1134"/>
            <p:cNvSpPr/>
            <p:nvPr/>
          </p:nvSpPr>
          <p:spPr>
            <a:xfrm>
              <a:off x="1031391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" name="object 1135"/>
            <p:cNvSpPr/>
            <p:nvPr/>
          </p:nvSpPr>
          <p:spPr>
            <a:xfrm>
              <a:off x="1030554" y="410909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50" y="0"/>
                  </a:moveTo>
                  <a:lnTo>
                    <a:pt x="182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" name="object 1136"/>
            <p:cNvSpPr/>
            <p:nvPr/>
          </p:nvSpPr>
          <p:spPr>
            <a:xfrm>
              <a:off x="1031555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" name="object 1137"/>
            <p:cNvSpPr/>
            <p:nvPr/>
          </p:nvSpPr>
          <p:spPr>
            <a:xfrm>
              <a:off x="103159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" name="object 1138"/>
            <p:cNvSpPr/>
            <p:nvPr/>
          </p:nvSpPr>
          <p:spPr>
            <a:xfrm>
              <a:off x="1031644" y="410874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" name="object 1139"/>
            <p:cNvSpPr/>
            <p:nvPr/>
          </p:nvSpPr>
          <p:spPr>
            <a:xfrm>
              <a:off x="1031695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" name="object 1140"/>
            <p:cNvSpPr/>
            <p:nvPr/>
          </p:nvSpPr>
          <p:spPr>
            <a:xfrm>
              <a:off x="1031796" y="4103287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582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" name="object 1141"/>
            <p:cNvSpPr/>
            <p:nvPr/>
          </p:nvSpPr>
          <p:spPr>
            <a:xfrm>
              <a:off x="103275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" name="object 1142"/>
            <p:cNvSpPr/>
            <p:nvPr/>
          </p:nvSpPr>
          <p:spPr>
            <a:xfrm>
              <a:off x="103306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" name="object 1143"/>
            <p:cNvSpPr/>
            <p:nvPr/>
          </p:nvSpPr>
          <p:spPr>
            <a:xfrm>
              <a:off x="103358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" name="object 1144"/>
            <p:cNvSpPr/>
            <p:nvPr/>
          </p:nvSpPr>
          <p:spPr>
            <a:xfrm>
              <a:off x="103390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" name="object 1145"/>
            <p:cNvSpPr/>
            <p:nvPr/>
          </p:nvSpPr>
          <p:spPr>
            <a:xfrm>
              <a:off x="103398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" name="object 1146"/>
            <p:cNvSpPr/>
            <p:nvPr/>
          </p:nvSpPr>
          <p:spPr>
            <a:xfrm>
              <a:off x="1034065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" name="object 1147"/>
            <p:cNvSpPr/>
            <p:nvPr/>
          </p:nvSpPr>
          <p:spPr>
            <a:xfrm>
              <a:off x="1034166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" name="object 1148"/>
            <p:cNvSpPr/>
            <p:nvPr/>
          </p:nvSpPr>
          <p:spPr>
            <a:xfrm>
              <a:off x="103426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" name="object 1149"/>
            <p:cNvSpPr/>
            <p:nvPr/>
          </p:nvSpPr>
          <p:spPr>
            <a:xfrm>
              <a:off x="1034318" y="4108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" name="object 1150"/>
            <p:cNvSpPr/>
            <p:nvPr/>
          </p:nvSpPr>
          <p:spPr>
            <a:xfrm>
              <a:off x="1034432" y="410826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" name="object 1151"/>
            <p:cNvSpPr/>
            <p:nvPr/>
          </p:nvSpPr>
          <p:spPr>
            <a:xfrm>
              <a:off x="1034508" y="41084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" name="object 1152"/>
            <p:cNvSpPr/>
            <p:nvPr/>
          </p:nvSpPr>
          <p:spPr>
            <a:xfrm>
              <a:off x="103538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" name="object 1153"/>
            <p:cNvSpPr/>
            <p:nvPr/>
          </p:nvSpPr>
          <p:spPr>
            <a:xfrm>
              <a:off x="103623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" name="object 1154"/>
            <p:cNvSpPr/>
            <p:nvPr/>
          </p:nvSpPr>
          <p:spPr>
            <a:xfrm>
              <a:off x="103628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" name="object 1155"/>
            <p:cNvSpPr/>
            <p:nvPr/>
          </p:nvSpPr>
          <p:spPr>
            <a:xfrm>
              <a:off x="103654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" name="object 1156"/>
            <p:cNvSpPr/>
            <p:nvPr/>
          </p:nvSpPr>
          <p:spPr>
            <a:xfrm>
              <a:off x="103666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" name="object 1157"/>
            <p:cNvSpPr/>
            <p:nvPr/>
          </p:nvSpPr>
          <p:spPr>
            <a:xfrm>
              <a:off x="1036751" y="4094388"/>
              <a:ext cx="0" cy="15240"/>
            </a:xfrm>
            <a:custGeom>
              <a:avLst/>
              <a:gdLst/>
              <a:ahLst/>
              <a:cxnLst/>
              <a:rect l="l" t="t" r="r" b="b"/>
              <a:pathLst>
                <a:path h="15239">
                  <a:moveTo>
                    <a:pt x="0" y="14722"/>
                  </a:moveTo>
                  <a:lnTo>
                    <a:pt x="0" y="0"/>
                  </a:lnTo>
                </a:path>
                <a:path h="15239">
                  <a:moveTo>
                    <a:pt x="0" y="14722"/>
                  </a:moveTo>
                  <a:lnTo>
                    <a:pt x="0" y="1470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" name="object 1158"/>
            <p:cNvSpPr/>
            <p:nvPr/>
          </p:nvSpPr>
          <p:spPr>
            <a:xfrm>
              <a:off x="1036954" y="4107009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50"/>
                  </a:moveTo>
                  <a:lnTo>
                    <a:pt x="887" y="10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" name="object 1159"/>
            <p:cNvSpPr/>
            <p:nvPr/>
          </p:nvSpPr>
          <p:spPr>
            <a:xfrm>
              <a:off x="1036181" y="4109053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76" y="0"/>
                  </a:moveTo>
                  <a:lnTo>
                    <a:pt x="185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" name="object 1160"/>
            <p:cNvSpPr/>
            <p:nvPr/>
          </p:nvSpPr>
          <p:spPr>
            <a:xfrm>
              <a:off x="103800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" name="object 1161"/>
            <p:cNvSpPr/>
            <p:nvPr/>
          </p:nvSpPr>
          <p:spPr>
            <a:xfrm>
              <a:off x="103912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" name="object 1162"/>
            <p:cNvSpPr/>
            <p:nvPr/>
          </p:nvSpPr>
          <p:spPr>
            <a:xfrm>
              <a:off x="103929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" name="object 1163"/>
            <p:cNvSpPr/>
            <p:nvPr/>
          </p:nvSpPr>
          <p:spPr>
            <a:xfrm>
              <a:off x="1039400" y="410707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19"/>
                  </a:moveTo>
                  <a:lnTo>
                    <a:pt x="887" y="101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" name="object 1164"/>
            <p:cNvSpPr/>
            <p:nvPr/>
          </p:nvSpPr>
          <p:spPr>
            <a:xfrm>
              <a:off x="103946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5" name="object 1165"/>
            <p:cNvSpPr/>
            <p:nvPr/>
          </p:nvSpPr>
          <p:spPr>
            <a:xfrm>
              <a:off x="1039590" y="4108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6" name="object 1166"/>
            <p:cNvSpPr/>
            <p:nvPr/>
          </p:nvSpPr>
          <p:spPr>
            <a:xfrm>
              <a:off x="103966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" name="object 1167"/>
            <p:cNvSpPr/>
            <p:nvPr/>
          </p:nvSpPr>
          <p:spPr>
            <a:xfrm>
              <a:off x="1039717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" name="object 1168"/>
            <p:cNvSpPr/>
            <p:nvPr/>
          </p:nvSpPr>
          <p:spPr>
            <a:xfrm>
              <a:off x="1039818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" name="object 1169"/>
            <p:cNvSpPr/>
            <p:nvPr/>
          </p:nvSpPr>
          <p:spPr>
            <a:xfrm>
              <a:off x="104171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" name="object 1170"/>
            <p:cNvSpPr/>
            <p:nvPr/>
          </p:nvSpPr>
          <p:spPr>
            <a:xfrm>
              <a:off x="1041795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" name="object 1171"/>
            <p:cNvSpPr/>
            <p:nvPr/>
          </p:nvSpPr>
          <p:spPr>
            <a:xfrm>
              <a:off x="104182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" name="object 1172"/>
            <p:cNvSpPr/>
            <p:nvPr/>
          </p:nvSpPr>
          <p:spPr>
            <a:xfrm>
              <a:off x="1041909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" name="object 1173"/>
            <p:cNvSpPr/>
            <p:nvPr/>
          </p:nvSpPr>
          <p:spPr>
            <a:xfrm>
              <a:off x="104196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" name="object 1174"/>
            <p:cNvSpPr/>
            <p:nvPr/>
          </p:nvSpPr>
          <p:spPr>
            <a:xfrm>
              <a:off x="104201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" name="object 1175"/>
            <p:cNvSpPr/>
            <p:nvPr/>
          </p:nvSpPr>
          <p:spPr>
            <a:xfrm>
              <a:off x="1042061" y="410832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" name="object 1176"/>
            <p:cNvSpPr/>
            <p:nvPr/>
          </p:nvSpPr>
          <p:spPr>
            <a:xfrm>
              <a:off x="104211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" name="object 1177"/>
            <p:cNvSpPr/>
            <p:nvPr/>
          </p:nvSpPr>
          <p:spPr>
            <a:xfrm>
              <a:off x="1042163" y="4108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" name="object 1178"/>
            <p:cNvSpPr/>
            <p:nvPr/>
          </p:nvSpPr>
          <p:spPr>
            <a:xfrm>
              <a:off x="1042251" y="410759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59"/>
                  </a:moveTo>
                  <a:lnTo>
                    <a:pt x="887" y="75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" name="object 1179"/>
            <p:cNvSpPr/>
            <p:nvPr/>
          </p:nvSpPr>
          <p:spPr>
            <a:xfrm>
              <a:off x="104241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" name="object 1180"/>
            <p:cNvSpPr/>
            <p:nvPr/>
          </p:nvSpPr>
          <p:spPr>
            <a:xfrm>
              <a:off x="104358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" name="object 1181"/>
            <p:cNvSpPr/>
            <p:nvPr/>
          </p:nvSpPr>
          <p:spPr>
            <a:xfrm>
              <a:off x="104422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" name="object 1182"/>
            <p:cNvSpPr/>
            <p:nvPr/>
          </p:nvSpPr>
          <p:spPr>
            <a:xfrm>
              <a:off x="1044431" y="4108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" name="object 1183"/>
            <p:cNvSpPr/>
            <p:nvPr/>
          </p:nvSpPr>
          <p:spPr>
            <a:xfrm>
              <a:off x="104457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" name="object 1184"/>
            <p:cNvSpPr/>
            <p:nvPr/>
          </p:nvSpPr>
          <p:spPr>
            <a:xfrm>
              <a:off x="1044710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" name="object 1185"/>
            <p:cNvSpPr/>
            <p:nvPr/>
          </p:nvSpPr>
          <p:spPr>
            <a:xfrm>
              <a:off x="1044811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" name="object 1186"/>
            <p:cNvSpPr/>
            <p:nvPr/>
          </p:nvSpPr>
          <p:spPr>
            <a:xfrm>
              <a:off x="1044900" y="41087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" name="object 1187"/>
            <p:cNvSpPr/>
            <p:nvPr/>
          </p:nvSpPr>
          <p:spPr>
            <a:xfrm>
              <a:off x="1044963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" name="object 1188"/>
            <p:cNvSpPr/>
            <p:nvPr/>
          </p:nvSpPr>
          <p:spPr>
            <a:xfrm>
              <a:off x="104587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" name="object 1189"/>
            <p:cNvSpPr/>
            <p:nvPr/>
          </p:nvSpPr>
          <p:spPr>
            <a:xfrm>
              <a:off x="104675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" name="object 1190"/>
            <p:cNvSpPr/>
            <p:nvPr/>
          </p:nvSpPr>
          <p:spPr>
            <a:xfrm>
              <a:off x="104694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" name="object 1191"/>
            <p:cNvSpPr/>
            <p:nvPr/>
          </p:nvSpPr>
          <p:spPr>
            <a:xfrm>
              <a:off x="104699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" name="object 1192"/>
            <p:cNvSpPr/>
            <p:nvPr/>
          </p:nvSpPr>
          <p:spPr>
            <a:xfrm>
              <a:off x="1047092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" name="object 1193"/>
            <p:cNvSpPr/>
            <p:nvPr/>
          </p:nvSpPr>
          <p:spPr>
            <a:xfrm>
              <a:off x="1047219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" name="object 1194"/>
            <p:cNvSpPr/>
            <p:nvPr/>
          </p:nvSpPr>
          <p:spPr>
            <a:xfrm>
              <a:off x="1047270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" name="object 1195"/>
            <p:cNvSpPr/>
            <p:nvPr/>
          </p:nvSpPr>
          <p:spPr>
            <a:xfrm>
              <a:off x="1047371" y="41087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" name="object 1196"/>
            <p:cNvSpPr/>
            <p:nvPr/>
          </p:nvSpPr>
          <p:spPr>
            <a:xfrm>
              <a:off x="1047460" y="41088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" name="object 1197"/>
            <p:cNvSpPr/>
            <p:nvPr/>
          </p:nvSpPr>
          <p:spPr>
            <a:xfrm>
              <a:off x="1047561" y="410722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43"/>
                  </a:moveTo>
                  <a:lnTo>
                    <a:pt x="887" y="94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" name="object 1198"/>
            <p:cNvSpPr/>
            <p:nvPr/>
          </p:nvSpPr>
          <p:spPr>
            <a:xfrm>
              <a:off x="104806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" name="object 1199"/>
            <p:cNvSpPr/>
            <p:nvPr/>
          </p:nvSpPr>
          <p:spPr>
            <a:xfrm>
              <a:off x="104964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" name="object 1200"/>
            <p:cNvSpPr/>
            <p:nvPr/>
          </p:nvSpPr>
          <p:spPr>
            <a:xfrm>
              <a:off x="104985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" name="object 1201"/>
            <p:cNvSpPr/>
            <p:nvPr/>
          </p:nvSpPr>
          <p:spPr>
            <a:xfrm>
              <a:off x="1049893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" name="object 1202"/>
            <p:cNvSpPr/>
            <p:nvPr/>
          </p:nvSpPr>
          <p:spPr>
            <a:xfrm>
              <a:off x="1050007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" name="object 1203"/>
            <p:cNvSpPr/>
            <p:nvPr/>
          </p:nvSpPr>
          <p:spPr>
            <a:xfrm>
              <a:off x="1050083" y="410824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" name="object 1204"/>
            <p:cNvSpPr/>
            <p:nvPr/>
          </p:nvSpPr>
          <p:spPr>
            <a:xfrm>
              <a:off x="1050197" y="410874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" name="object 1205"/>
            <p:cNvSpPr/>
            <p:nvPr/>
          </p:nvSpPr>
          <p:spPr>
            <a:xfrm>
              <a:off x="105028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" name="object 1206"/>
            <p:cNvSpPr/>
            <p:nvPr/>
          </p:nvSpPr>
          <p:spPr>
            <a:xfrm>
              <a:off x="1052225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" name="object 1207"/>
            <p:cNvSpPr/>
            <p:nvPr/>
          </p:nvSpPr>
          <p:spPr>
            <a:xfrm>
              <a:off x="105235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" name="object 1208"/>
            <p:cNvSpPr/>
            <p:nvPr/>
          </p:nvSpPr>
          <p:spPr>
            <a:xfrm>
              <a:off x="105239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" name="object 1209"/>
            <p:cNvSpPr/>
            <p:nvPr/>
          </p:nvSpPr>
          <p:spPr>
            <a:xfrm>
              <a:off x="105246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" name="object 1210"/>
            <p:cNvSpPr/>
            <p:nvPr/>
          </p:nvSpPr>
          <p:spPr>
            <a:xfrm>
              <a:off x="1052580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" name="object 1211"/>
            <p:cNvSpPr/>
            <p:nvPr/>
          </p:nvSpPr>
          <p:spPr>
            <a:xfrm>
              <a:off x="1052681" y="410762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40"/>
                  </a:moveTo>
                  <a:lnTo>
                    <a:pt x="887" y="74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" name="object 1212"/>
            <p:cNvSpPr/>
            <p:nvPr/>
          </p:nvSpPr>
          <p:spPr>
            <a:xfrm>
              <a:off x="1052770" y="410809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6"/>
                  </a:moveTo>
                  <a:lnTo>
                    <a:pt x="887" y="50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" name="object 1213"/>
            <p:cNvSpPr/>
            <p:nvPr/>
          </p:nvSpPr>
          <p:spPr>
            <a:xfrm>
              <a:off x="1052871" y="4106540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284"/>
                  </a:moveTo>
                  <a:lnTo>
                    <a:pt x="887" y="128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" name="object 1214"/>
            <p:cNvSpPr/>
            <p:nvPr/>
          </p:nvSpPr>
          <p:spPr>
            <a:xfrm>
              <a:off x="105296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" name="object 1215"/>
            <p:cNvSpPr/>
            <p:nvPr/>
          </p:nvSpPr>
          <p:spPr>
            <a:xfrm>
              <a:off x="105498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" name="object 1216"/>
            <p:cNvSpPr/>
            <p:nvPr/>
          </p:nvSpPr>
          <p:spPr>
            <a:xfrm>
              <a:off x="1055102" y="410747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16"/>
                  </a:moveTo>
                  <a:lnTo>
                    <a:pt x="887" y="81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" name="object 1217"/>
            <p:cNvSpPr/>
            <p:nvPr/>
          </p:nvSpPr>
          <p:spPr>
            <a:xfrm>
              <a:off x="105517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" name="object 1218"/>
            <p:cNvSpPr/>
            <p:nvPr/>
          </p:nvSpPr>
          <p:spPr>
            <a:xfrm>
              <a:off x="1055317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" name="object 1219"/>
            <p:cNvSpPr/>
            <p:nvPr/>
          </p:nvSpPr>
          <p:spPr>
            <a:xfrm>
              <a:off x="1055393" y="410846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" name="object 1220"/>
            <p:cNvSpPr/>
            <p:nvPr/>
          </p:nvSpPr>
          <p:spPr>
            <a:xfrm>
              <a:off x="1055507" y="4108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" name="object 1221"/>
            <p:cNvSpPr/>
            <p:nvPr/>
          </p:nvSpPr>
          <p:spPr>
            <a:xfrm>
              <a:off x="105601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" name="object 1222"/>
            <p:cNvSpPr/>
            <p:nvPr/>
          </p:nvSpPr>
          <p:spPr>
            <a:xfrm>
              <a:off x="1056420" y="41087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" name="object 1223"/>
            <p:cNvSpPr/>
            <p:nvPr/>
          </p:nvSpPr>
          <p:spPr>
            <a:xfrm>
              <a:off x="105762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" name="object 1224"/>
            <p:cNvSpPr/>
            <p:nvPr/>
          </p:nvSpPr>
          <p:spPr>
            <a:xfrm>
              <a:off x="1057738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" name="object 1225"/>
            <p:cNvSpPr/>
            <p:nvPr/>
          </p:nvSpPr>
          <p:spPr>
            <a:xfrm>
              <a:off x="1057814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" name="object 1226"/>
            <p:cNvSpPr/>
            <p:nvPr/>
          </p:nvSpPr>
          <p:spPr>
            <a:xfrm>
              <a:off x="1057890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" name="object 1227"/>
            <p:cNvSpPr/>
            <p:nvPr/>
          </p:nvSpPr>
          <p:spPr>
            <a:xfrm>
              <a:off x="105791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" name="object 1228"/>
            <p:cNvSpPr/>
            <p:nvPr/>
          </p:nvSpPr>
          <p:spPr>
            <a:xfrm>
              <a:off x="1057978" y="410800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0"/>
                  </a:moveTo>
                  <a:lnTo>
                    <a:pt x="887" y="5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" name="object 1229"/>
            <p:cNvSpPr/>
            <p:nvPr/>
          </p:nvSpPr>
          <p:spPr>
            <a:xfrm>
              <a:off x="1058029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" name="object 1230"/>
            <p:cNvSpPr/>
            <p:nvPr/>
          </p:nvSpPr>
          <p:spPr>
            <a:xfrm>
              <a:off x="1058067" y="41087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" name="object 1231"/>
            <p:cNvSpPr/>
            <p:nvPr/>
          </p:nvSpPr>
          <p:spPr>
            <a:xfrm>
              <a:off x="105811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" name="object 1232"/>
            <p:cNvSpPr/>
            <p:nvPr/>
          </p:nvSpPr>
          <p:spPr>
            <a:xfrm>
              <a:off x="1058168" y="4108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" name="object 1233"/>
            <p:cNvSpPr/>
            <p:nvPr/>
          </p:nvSpPr>
          <p:spPr>
            <a:xfrm>
              <a:off x="105825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" name="object 1234"/>
            <p:cNvSpPr/>
            <p:nvPr/>
          </p:nvSpPr>
          <p:spPr>
            <a:xfrm>
              <a:off x="105905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" name="object 1235"/>
            <p:cNvSpPr/>
            <p:nvPr/>
          </p:nvSpPr>
          <p:spPr>
            <a:xfrm>
              <a:off x="106034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" name="object 1236"/>
            <p:cNvSpPr/>
            <p:nvPr/>
          </p:nvSpPr>
          <p:spPr>
            <a:xfrm>
              <a:off x="106051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" name="object 1237"/>
            <p:cNvSpPr/>
            <p:nvPr/>
          </p:nvSpPr>
          <p:spPr>
            <a:xfrm>
              <a:off x="1060614" y="410881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" name="object 1238"/>
            <p:cNvSpPr/>
            <p:nvPr/>
          </p:nvSpPr>
          <p:spPr>
            <a:xfrm>
              <a:off x="1060716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" name="object 1239"/>
            <p:cNvSpPr/>
            <p:nvPr/>
          </p:nvSpPr>
          <p:spPr>
            <a:xfrm>
              <a:off x="1060804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" name="object 1240"/>
            <p:cNvSpPr/>
            <p:nvPr/>
          </p:nvSpPr>
          <p:spPr>
            <a:xfrm>
              <a:off x="106257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" name="object 1241"/>
            <p:cNvSpPr/>
            <p:nvPr/>
          </p:nvSpPr>
          <p:spPr>
            <a:xfrm>
              <a:off x="106292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" name="object 1242"/>
            <p:cNvSpPr/>
            <p:nvPr/>
          </p:nvSpPr>
          <p:spPr>
            <a:xfrm>
              <a:off x="1063047" y="4107135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87"/>
                  </a:moveTo>
                  <a:lnTo>
                    <a:pt x="887" y="98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" name="object 1243"/>
            <p:cNvSpPr/>
            <p:nvPr/>
          </p:nvSpPr>
          <p:spPr>
            <a:xfrm>
              <a:off x="1063098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" name="object 1244"/>
            <p:cNvSpPr/>
            <p:nvPr/>
          </p:nvSpPr>
          <p:spPr>
            <a:xfrm>
              <a:off x="106313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" name="object 1245"/>
            <p:cNvSpPr/>
            <p:nvPr/>
          </p:nvSpPr>
          <p:spPr>
            <a:xfrm>
              <a:off x="1063187" y="4108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" name="object 1246"/>
            <p:cNvSpPr/>
            <p:nvPr/>
          </p:nvSpPr>
          <p:spPr>
            <a:xfrm>
              <a:off x="1063288" y="41085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" name="object 1247"/>
            <p:cNvSpPr/>
            <p:nvPr/>
          </p:nvSpPr>
          <p:spPr>
            <a:xfrm>
              <a:off x="106339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" name="object 1248"/>
            <p:cNvSpPr/>
            <p:nvPr/>
          </p:nvSpPr>
          <p:spPr>
            <a:xfrm>
              <a:off x="1063428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" name="object 1249"/>
            <p:cNvSpPr/>
            <p:nvPr/>
          </p:nvSpPr>
          <p:spPr>
            <a:xfrm>
              <a:off x="106347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" name="object 1250"/>
            <p:cNvSpPr/>
            <p:nvPr/>
          </p:nvSpPr>
          <p:spPr>
            <a:xfrm>
              <a:off x="106436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" name="object 1251"/>
            <p:cNvSpPr/>
            <p:nvPr/>
          </p:nvSpPr>
          <p:spPr>
            <a:xfrm>
              <a:off x="106522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" name="object 1252"/>
            <p:cNvSpPr/>
            <p:nvPr/>
          </p:nvSpPr>
          <p:spPr>
            <a:xfrm>
              <a:off x="106536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" name="object 1253"/>
            <p:cNvSpPr/>
            <p:nvPr/>
          </p:nvSpPr>
          <p:spPr>
            <a:xfrm>
              <a:off x="1065683" y="410874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" name="object 1254"/>
            <p:cNvSpPr/>
            <p:nvPr/>
          </p:nvSpPr>
          <p:spPr>
            <a:xfrm>
              <a:off x="106574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" name="object 1255"/>
            <p:cNvSpPr/>
            <p:nvPr/>
          </p:nvSpPr>
          <p:spPr>
            <a:xfrm>
              <a:off x="1065823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" name="object 1256"/>
            <p:cNvSpPr/>
            <p:nvPr/>
          </p:nvSpPr>
          <p:spPr>
            <a:xfrm>
              <a:off x="1065912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" name="object 1257"/>
            <p:cNvSpPr/>
            <p:nvPr/>
          </p:nvSpPr>
          <p:spPr>
            <a:xfrm>
              <a:off x="106595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" name="object 1258"/>
            <p:cNvSpPr/>
            <p:nvPr/>
          </p:nvSpPr>
          <p:spPr>
            <a:xfrm>
              <a:off x="1066000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" name="object 1259"/>
            <p:cNvSpPr/>
            <p:nvPr/>
          </p:nvSpPr>
          <p:spPr>
            <a:xfrm>
              <a:off x="106605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" name="object 1260"/>
            <p:cNvSpPr/>
            <p:nvPr/>
          </p:nvSpPr>
          <p:spPr>
            <a:xfrm>
              <a:off x="106783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" name="object 1261"/>
            <p:cNvSpPr/>
            <p:nvPr/>
          </p:nvSpPr>
          <p:spPr>
            <a:xfrm>
              <a:off x="106825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" name="object 1262"/>
            <p:cNvSpPr/>
            <p:nvPr/>
          </p:nvSpPr>
          <p:spPr>
            <a:xfrm>
              <a:off x="1068345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" name="object 1263"/>
            <p:cNvSpPr/>
            <p:nvPr/>
          </p:nvSpPr>
          <p:spPr>
            <a:xfrm>
              <a:off x="106839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" name="object 1264"/>
            <p:cNvSpPr/>
            <p:nvPr/>
          </p:nvSpPr>
          <p:spPr>
            <a:xfrm>
              <a:off x="1068446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" name="object 1265"/>
            <p:cNvSpPr/>
            <p:nvPr/>
          </p:nvSpPr>
          <p:spPr>
            <a:xfrm>
              <a:off x="1068535" y="4108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" name="object 1266"/>
            <p:cNvSpPr/>
            <p:nvPr/>
          </p:nvSpPr>
          <p:spPr>
            <a:xfrm>
              <a:off x="1068598" y="410847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" name="object 1267"/>
            <p:cNvSpPr/>
            <p:nvPr/>
          </p:nvSpPr>
          <p:spPr>
            <a:xfrm>
              <a:off x="1068624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" name="object 1268"/>
            <p:cNvSpPr/>
            <p:nvPr/>
          </p:nvSpPr>
          <p:spPr>
            <a:xfrm>
              <a:off x="106872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" name="object 1269"/>
            <p:cNvSpPr/>
            <p:nvPr/>
          </p:nvSpPr>
          <p:spPr>
            <a:xfrm>
              <a:off x="106877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" name="object 1270"/>
            <p:cNvSpPr/>
            <p:nvPr/>
          </p:nvSpPr>
          <p:spPr>
            <a:xfrm>
              <a:off x="107049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" name="object 1271"/>
            <p:cNvSpPr/>
            <p:nvPr/>
          </p:nvSpPr>
          <p:spPr>
            <a:xfrm>
              <a:off x="107089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" name="object 1272"/>
            <p:cNvSpPr/>
            <p:nvPr/>
          </p:nvSpPr>
          <p:spPr>
            <a:xfrm>
              <a:off x="107100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" name="object 1273"/>
            <p:cNvSpPr/>
            <p:nvPr/>
          </p:nvSpPr>
          <p:spPr>
            <a:xfrm>
              <a:off x="1071069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" name="object 1274"/>
            <p:cNvSpPr/>
            <p:nvPr/>
          </p:nvSpPr>
          <p:spPr>
            <a:xfrm>
              <a:off x="107110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" name="object 1275"/>
            <p:cNvSpPr/>
            <p:nvPr/>
          </p:nvSpPr>
          <p:spPr>
            <a:xfrm>
              <a:off x="107114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" name="object 1276"/>
            <p:cNvSpPr/>
            <p:nvPr/>
          </p:nvSpPr>
          <p:spPr>
            <a:xfrm>
              <a:off x="1071234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" name="object 1277"/>
            <p:cNvSpPr/>
            <p:nvPr/>
          </p:nvSpPr>
          <p:spPr>
            <a:xfrm>
              <a:off x="1071310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" name="object 1278"/>
            <p:cNvSpPr/>
            <p:nvPr/>
          </p:nvSpPr>
          <p:spPr>
            <a:xfrm>
              <a:off x="107338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" name="object 1279"/>
            <p:cNvSpPr/>
            <p:nvPr/>
          </p:nvSpPr>
          <p:spPr>
            <a:xfrm>
              <a:off x="1073566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" name="object 1280"/>
            <p:cNvSpPr/>
            <p:nvPr/>
          </p:nvSpPr>
          <p:spPr>
            <a:xfrm>
              <a:off x="107359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" name="object 1281"/>
            <p:cNvSpPr/>
            <p:nvPr/>
          </p:nvSpPr>
          <p:spPr>
            <a:xfrm>
              <a:off x="1073655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" name="object 1282"/>
            <p:cNvSpPr/>
            <p:nvPr/>
          </p:nvSpPr>
          <p:spPr>
            <a:xfrm>
              <a:off x="107370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" name="object 1283"/>
            <p:cNvSpPr/>
            <p:nvPr/>
          </p:nvSpPr>
          <p:spPr>
            <a:xfrm>
              <a:off x="1073743" y="4108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" name="object 1284"/>
            <p:cNvSpPr/>
            <p:nvPr/>
          </p:nvSpPr>
          <p:spPr>
            <a:xfrm>
              <a:off x="1073807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" name="object 1285"/>
            <p:cNvSpPr/>
            <p:nvPr/>
          </p:nvSpPr>
          <p:spPr>
            <a:xfrm>
              <a:off x="107384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" name="object 1286"/>
            <p:cNvSpPr/>
            <p:nvPr/>
          </p:nvSpPr>
          <p:spPr>
            <a:xfrm>
              <a:off x="1073908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" name="object 1287"/>
            <p:cNvSpPr/>
            <p:nvPr/>
          </p:nvSpPr>
          <p:spPr>
            <a:xfrm>
              <a:off x="1073933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" name="object 1288"/>
            <p:cNvSpPr/>
            <p:nvPr/>
          </p:nvSpPr>
          <p:spPr>
            <a:xfrm>
              <a:off x="107402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" name="object 1289"/>
            <p:cNvSpPr/>
            <p:nvPr/>
          </p:nvSpPr>
          <p:spPr>
            <a:xfrm>
              <a:off x="107447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" name="object 1290"/>
            <p:cNvSpPr/>
            <p:nvPr/>
          </p:nvSpPr>
          <p:spPr>
            <a:xfrm>
              <a:off x="107489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" name="object 1291"/>
            <p:cNvSpPr/>
            <p:nvPr/>
          </p:nvSpPr>
          <p:spPr>
            <a:xfrm>
              <a:off x="107567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" name="object 1292"/>
            <p:cNvSpPr/>
            <p:nvPr/>
          </p:nvSpPr>
          <p:spPr>
            <a:xfrm>
              <a:off x="107605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" name="object 1293"/>
            <p:cNvSpPr/>
            <p:nvPr/>
          </p:nvSpPr>
          <p:spPr>
            <a:xfrm>
              <a:off x="1076113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" name="object 1294"/>
            <p:cNvSpPr/>
            <p:nvPr/>
          </p:nvSpPr>
          <p:spPr>
            <a:xfrm>
              <a:off x="107620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" name="object 1295"/>
            <p:cNvSpPr/>
            <p:nvPr/>
          </p:nvSpPr>
          <p:spPr>
            <a:xfrm>
              <a:off x="1075454" y="4109066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50" y="0"/>
                  </a:moveTo>
                  <a:lnTo>
                    <a:pt x="182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" name="object 1296"/>
            <p:cNvSpPr/>
            <p:nvPr/>
          </p:nvSpPr>
          <p:spPr>
            <a:xfrm>
              <a:off x="107646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" name="object 1297"/>
            <p:cNvSpPr/>
            <p:nvPr/>
          </p:nvSpPr>
          <p:spPr>
            <a:xfrm>
              <a:off x="1076519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" name="object 1298"/>
            <p:cNvSpPr/>
            <p:nvPr/>
          </p:nvSpPr>
          <p:spPr>
            <a:xfrm>
              <a:off x="1076620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" name="object 1299"/>
            <p:cNvSpPr/>
            <p:nvPr/>
          </p:nvSpPr>
          <p:spPr>
            <a:xfrm>
              <a:off x="107834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" name="object 1300"/>
            <p:cNvSpPr/>
            <p:nvPr/>
          </p:nvSpPr>
          <p:spPr>
            <a:xfrm>
              <a:off x="107878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" name="object 1301"/>
            <p:cNvSpPr/>
            <p:nvPr/>
          </p:nvSpPr>
          <p:spPr>
            <a:xfrm>
              <a:off x="1078863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" name="object 1302"/>
            <p:cNvSpPr/>
            <p:nvPr/>
          </p:nvSpPr>
          <p:spPr>
            <a:xfrm>
              <a:off x="107891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" name="object 1303"/>
            <p:cNvSpPr/>
            <p:nvPr/>
          </p:nvSpPr>
          <p:spPr>
            <a:xfrm>
              <a:off x="1078965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" name="object 1304"/>
            <p:cNvSpPr/>
            <p:nvPr/>
          </p:nvSpPr>
          <p:spPr>
            <a:xfrm>
              <a:off x="1079053" y="41085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" name="object 1305"/>
            <p:cNvSpPr/>
            <p:nvPr/>
          </p:nvSpPr>
          <p:spPr>
            <a:xfrm>
              <a:off x="1079142" y="4108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6" name="object 1306"/>
            <p:cNvSpPr/>
            <p:nvPr/>
          </p:nvSpPr>
          <p:spPr>
            <a:xfrm>
              <a:off x="1079256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7" name="object 1307"/>
            <p:cNvSpPr/>
            <p:nvPr/>
          </p:nvSpPr>
          <p:spPr>
            <a:xfrm>
              <a:off x="107931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" name="object 1308"/>
            <p:cNvSpPr/>
            <p:nvPr/>
          </p:nvSpPr>
          <p:spPr>
            <a:xfrm>
              <a:off x="107973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" name="object 1309"/>
            <p:cNvSpPr/>
            <p:nvPr/>
          </p:nvSpPr>
          <p:spPr>
            <a:xfrm>
              <a:off x="108105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" name="object 1310"/>
            <p:cNvSpPr/>
            <p:nvPr/>
          </p:nvSpPr>
          <p:spPr>
            <a:xfrm>
              <a:off x="108132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" name="object 1311"/>
            <p:cNvSpPr/>
            <p:nvPr/>
          </p:nvSpPr>
          <p:spPr>
            <a:xfrm>
              <a:off x="1081486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" name="object 1312"/>
            <p:cNvSpPr/>
            <p:nvPr/>
          </p:nvSpPr>
          <p:spPr>
            <a:xfrm>
              <a:off x="108158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" name="object 1313"/>
            <p:cNvSpPr/>
            <p:nvPr/>
          </p:nvSpPr>
          <p:spPr>
            <a:xfrm>
              <a:off x="108162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" name="object 1314"/>
            <p:cNvSpPr/>
            <p:nvPr/>
          </p:nvSpPr>
          <p:spPr>
            <a:xfrm>
              <a:off x="1081702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" name="object 1315"/>
            <p:cNvSpPr/>
            <p:nvPr/>
          </p:nvSpPr>
          <p:spPr>
            <a:xfrm>
              <a:off x="1081778" y="41088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" name="object 1316"/>
            <p:cNvSpPr/>
            <p:nvPr/>
          </p:nvSpPr>
          <p:spPr>
            <a:xfrm>
              <a:off x="1081930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" name="object 1317"/>
            <p:cNvSpPr/>
            <p:nvPr/>
          </p:nvSpPr>
          <p:spPr>
            <a:xfrm>
              <a:off x="108195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" name="object 1318"/>
            <p:cNvSpPr/>
            <p:nvPr/>
          </p:nvSpPr>
          <p:spPr>
            <a:xfrm>
              <a:off x="108389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" name="object 1319"/>
            <p:cNvSpPr/>
            <p:nvPr/>
          </p:nvSpPr>
          <p:spPr>
            <a:xfrm>
              <a:off x="108404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" name="object 1320"/>
            <p:cNvSpPr/>
            <p:nvPr/>
          </p:nvSpPr>
          <p:spPr>
            <a:xfrm>
              <a:off x="1084072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" name="object 1321"/>
            <p:cNvSpPr/>
            <p:nvPr/>
          </p:nvSpPr>
          <p:spPr>
            <a:xfrm>
              <a:off x="108411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" name="object 1322"/>
            <p:cNvSpPr/>
            <p:nvPr/>
          </p:nvSpPr>
          <p:spPr>
            <a:xfrm>
              <a:off x="1083286" y="410896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88" y="0"/>
                  </a:moveTo>
                  <a:lnTo>
                    <a:pt x="1862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" name="object 1323"/>
            <p:cNvSpPr/>
            <p:nvPr/>
          </p:nvSpPr>
          <p:spPr>
            <a:xfrm>
              <a:off x="1084363" y="410775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77"/>
                  </a:moveTo>
                  <a:lnTo>
                    <a:pt x="887" y="67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" name="object 1324"/>
            <p:cNvSpPr/>
            <p:nvPr/>
          </p:nvSpPr>
          <p:spPr>
            <a:xfrm>
              <a:off x="1084452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" name="object 1325"/>
            <p:cNvSpPr/>
            <p:nvPr/>
          </p:nvSpPr>
          <p:spPr>
            <a:xfrm>
              <a:off x="108455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" name="object 1326"/>
            <p:cNvSpPr/>
            <p:nvPr/>
          </p:nvSpPr>
          <p:spPr>
            <a:xfrm>
              <a:off x="108465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" name="object 1327"/>
            <p:cNvSpPr/>
            <p:nvPr/>
          </p:nvSpPr>
          <p:spPr>
            <a:xfrm>
              <a:off x="108527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" name="object 1328"/>
            <p:cNvSpPr/>
            <p:nvPr/>
          </p:nvSpPr>
          <p:spPr>
            <a:xfrm>
              <a:off x="108645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" name="object 1329"/>
            <p:cNvSpPr/>
            <p:nvPr/>
          </p:nvSpPr>
          <p:spPr>
            <a:xfrm>
              <a:off x="108668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" name="object 1330"/>
            <p:cNvSpPr/>
            <p:nvPr/>
          </p:nvSpPr>
          <p:spPr>
            <a:xfrm>
              <a:off x="108682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" name="object 1331"/>
            <p:cNvSpPr/>
            <p:nvPr/>
          </p:nvSpPr>
          <p:spPr>
            <a:xfrm>
              <a:off x="1085973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38" y="0"/>
                  </a:moveTo>
                  <a:lnTo>
                    <a:pt x="1812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" name="object 1332"/>
            <p:cNvSpPr/>
            <p:nvPr/>
          </p:nvSpPr>
          <p:spPr>
            <a:xfrm>
              <a:off x="1086986" y="4108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" name="object 1333"/>
            <p:cNvSpPr/>
            <p:nvPr/>
          </p:nvSpPr>
          <p:spPr>
            <a:xfrm>
              <a:off x="1087075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" name="object 1334"/>
            <p:cNvSpPr/>
            <p:nvPr/>
          </p:nvSpPr>
          <p:spPr>
            <a:xfrm>
              <a:off x="108717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" name="object 1335"/>
            <p:cNvSpPr/>
            <p:nvPr/>
          </p:nvSpPr>
          <p:spPr>
            <a:xfrm>
              <a:off x="1088064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" name="object 1336"/>
            <p:cNvSpPr/>
            <p:nvPr/>
          </p:nvSpPr>
          <p:spPr>
            <a:xfrm>
              <a:off x="1088330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14" y="0"/>
                  </a:moveTo>
                  <a:lnTo>
                    <a:pt x="1888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" name="object 1337"/>
            <p:cNvSpPr/>
            <p:nvPr/>
          </p:nvSpPr>
          <p:spPr>
            <a:xfrm>
              <a:off x="1089394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" name="object 1338"/>
            <p:cNvSpPr/>
            <p:nvPr/>
          </p:nvSpPr>
          <p:spPr>
            <a:xfrm>
              <a:off x="1089483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" name="object 1339"/>
            <p:cNvSpPr/>
            <p:nvPr/>
          </p:nvSpPr>
          <p:spPr>
            <a:xfrm>
              <a:off x="1089572" y="41088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" name="object 1340"/>
            <p:cNvSpPr/>
            <p:nvPr/>
          </p:nvSpPr>
          <p:spPr>
            <a:xfrm>
              <a:off x="1089673" y="410733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86"/>
                  </a:moveTo>
                  <a:lnTo>
                    <a:pt x="887" y="88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" name="object 1341"/>
            <p:cNvSpPr/>
            <p:nvPr/>
          </p:nvSpPr>
          <p:spPr>
            <a:xfrm>
              <a:off x="108974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" name="object 1342"/>
            <p:cNvSpPr/>
            <p:nvPr/>
          </p:nvSpPr>
          <p:spPr>
            <a:xfrm>
              <a:off x="1089863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" name="object 1343"/>
            <p:cNvSpPr/>
            <p:nvPr/>
          </p:nvSpPr>
          <p:spPr>
            <a:xfrm>
              <a:off x="109009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" name="object 1344"/>
            <p:cNvSpPr/>
            <p:nvPr/>
          </p:nvSpPr>
          <p:spPr>
            <a:xfrm>
              <a:off x="109070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" name="object 1345"/>
            <p:cNvSpPr/>
            <p:nvPr/>
          </p:nvSpPr>
          <p:spPr>
            <a:xfrm>
              <a:off x="109185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" name="object 1346"/>
            <p:cNvSpPr/>
            <p:nvPr/>
          </p:nvSpPr>
          <p:spPr>
            <a:xfrm>
              <a:off x="109203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" name="object 1347"/>
            <p:cNvSpPr/>
            <p:nvPr/>
          </p:nvSpPr>
          <p:spPr>
            <a:xfrm>
              <a:off x="1092081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" name="object 1348"/>
            <p:cNvSpPr/>
            <p:nvPr/>
          </p:nvSpPr>
          <p:spPr>
            <a:xfrm>
              <a:off x="109210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" name="object 1349"/>
            <p:cNvSpPr/>
            <p:nvPr/>
          </p:nvSpPr>
          <p:spPr>
            <a:xfrm>
              <a:off x="1092195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" name="object 1350"/>
            <p:cNvSpPr/>
            <p:nvPr/>
          </p:nvSpPr>
          <p:spPr>
            <a:xfrm>
              <a:off x="1092296" y="410743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35"/>
                  </a:moveTo>
                  <a:lnTo>
                    <a:pt x="887" y="83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" name="object 1351"/>
            <p:cNvSpPr/>
            <p:nvPr/>
          </p:nvSpPr>
          <p:spPr>
            <a:xfrm>
              <a:off x="109249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" name="object 1352"/>
            <p:cNvSpPr/>
            <p:nvPr/>
          </p:nvSpPr>
          <p:spPr>
            <a:xfrm>
              <a:off x="109336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" name="object 1353"/>
            <p:cNvSpPr/>
            <p:nvPr/>
          </p:nvSpPr>
          <p:spPr>
            <a:xfrm>
              <a:off x="109442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" name="object 1354"/>
            <p:cNvSpPr/>
            <p:nvPr/>
          </p:nvSpPr>
          <p:spPr>
            <a:xfrm>
              <a:off x="1094603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" name="object 1355"/>
            <p:cNvSpPr/>
            <p:nvPr/>
          </p:nvSpPr>
          <p:spPr>
            <a:xfrm>
              <a:off x="1094717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" name="object 1356"/>
            <p:cNvSpPr/>
            <p:nvPr/>
          </p:nvSpPr>
          <p:spPr>
            <a:xfrm>
              <a:off x="1094780" y="410855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" name="object 1357"/>
            <p:cNvSpPr/>
            <p:nvPr/>
          </p:nvSpPr>
          <p:spPr>
            <a:xfrm>
              <a:off x="109483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" name="object 1358"/>
            <p:cNvSpPr/>
            <p:nvPr/>
          </p:nvSpPr>
          <p:spPr>
            <a:xfrm>
              <a:off x="1094882" y="4108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" name="object 1359"/>
            <p:cNvSpPr/>
            <p:nvPr/>
          </p:nvSpPr>
          <p:spPr>
            <a:xfrm>
              <a:off x="1094970" y="410778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64"/>
                  </a:moveTo>
                  <a:lnTo>
                    <a:pt x="887" y="66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" name="object 1360"/>
            <p:cNvSpPr/>
            <p:nvPr/>
          </p:nvSpPr>
          <p:spPr>
            <a:xfrm>
              <a:off x="1094172" y="410909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61" y="0"/>
                  </a:moveTo>
                  <a:lnTo>
                    <a:pt x="2635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" name="object 1361"/>
            <p:cNvSpPr/>
            <p:nvPr/>
          </p:nvSpPr>
          <p:spPr>
            <a:xfrm>
              <a:off x="109626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" name="object 1362"/>
            <p:cNvSpPr/>
            <p:nvPr/>
          </p:nvSpPr>
          <p:spPr>
            <a:xfrm>
              <a:off x="109682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" name="object 1363"/>
            <p:cNvSpPr/>
            <p:nvPr/>
          </p:nvSpPr>
          <p:spPr>
            <a:xfrm>
              <a:off x="109717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" name="object 1364"/>
            <p:cNvSpPr/>
            <p:nvPr/>
          </p:nvSpPr>
          <p:spPr>
            <a:xfrm>
              <a:off x="109731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" name="object 1365"/>
            <p:cNvSpPr/>
            <p:nvPr/>
          </p:nvSpPr>
          <p:spPr>
            <a:xfrm>
              <a:off x="1097505" y="4108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" name="object 1366"/>
            <p:cNvSpPr/>
            <p:nvPr/>
          </p:nvSpPr>
          <p:spPr>
            <a:xfrm>
              <a:off x="1097606" y="4108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" name="object 1367"/>
            <p:cNvSpPr/>
            <p:nvPr/>
          </p:nvSpPr>
          <p:spPr>
            <a:xfrm>
              <a:off x="109768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" name="object 1368"/>
            <p:cNvSpPr/>
            <p:nvPr/>
          </p:nvSpPr>
          <p:spPr>
            <a:xfrm>
              <a:off x="1099419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" name="object 1369"/>
            <p:cNvSpPr/>
            <p:nvPr/>
          </p:nvSpPr>
          <p:spPr>
            <a:xfrm>
              <a:off x="109982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" name="object 1370"/>
            <p:cNvSpPr/>
            <p:nvPr/>
          </p:nvSpPr>
          <p:spPr>
            <a:xfrm>
              <a:off x="1099114" y="4109066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25" y="0"/>
                  </a:moveTo>
                  <a:lnTo>
                    <a:pt x="1799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" name="object 1371"/>
            <p:cNvSpPr/>
            <p:nvPr/>
          </p:nvSpPr>
          <p:spPr>
            <a:xfrm>
              <a:off x="1100090" y="410846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" name="object 1372"/>
            <p:cNvSpPr/>
            <p:nvPr/>
          </p:nvSpPr>
          <p:spPr>
            <a:xfrm>
              <a:off x="1100192" y="4108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" name="object 1373"/>
            <p:cNvSpPr/>
            <p:nvPr/>
          </p:nvSpPr>
          <p:spPr>
            <a:xfrm>
              <a:off x="1100280" y="4108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" name="object 1374"/>
            <p:cNvSpPr/>
            <p:nvPr/>
          </p:nvSpPr>
          <p:spPr>
            <a:xfrm>
              <a:off x="110036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" name="object 1375"/>
            <p:cNvSpPr/>
            <p:nvPr/>
          </p:nvSpPr>
          <p:spPr>
            <a:xfrm>
              <a:off x="1100470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" name="object 1376"/>
            <p:cNvSpPr/>
            <p:nvPr/>
          </p:nvSpPr>
          <p:spPr>
            <a:xfrm>
              <a:off x="110205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" name="object 1377"/>
            <p:cNvSpPr/>
            <p:nvPr/>
          </p:nvSpPr>
          <p:spPr>
            <a:xfrm>
              <a:off x="110249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" name="object 1378"/>
            <p:cNvSpPr/>
            <p:nvPr/>
          </p:nvSpPr>
          <p:spPr>
            <a:xfrm>
              <a:off x="110259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" name="object 1379"/>
            <p:cNvSpPr/>
            <p:nvPr/>
          </p:nvSpPr>
          <p:spPr>
            <a:xfrm>
              <a:off x="1102726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" name="object 1380"/>
            <p:cNvSpPr/>
            <p:nvPr/>
          </p:nvSpPr>
          <p:spPr>
            <a:xfrm>
              <a:off x="110275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" name="object 1381"/>
            <p:cNvSpPr/>
            <p:nvPr/>
          </p:nvSpPr>
          <p:spPr>
            <a:xfrm>
              <a:off x="1102828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" name="object 1382"/>
            <p:cNvSpPr/>
            <p:nvPr/>
          </p:nvSpPr>
          <p:spPr>
            <a:xfrm>
              <a:off x="110287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" name="object 1383"/>
            <p:cNvSpPr/>
            <p:nvPr/>
          </p:nvSpPr>
          <p:spPr>
            <a:xfrm>
              <a:off x="1102916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" name="object 1384"/>
            <p:cNvSpPr/>
            <p:nvPr/>
          </p:nvSpPr>
          <p:spPr>
            <a:xfrm>
              <a:off x="110300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" name="object 1385"/>
            <p:cNvSpPr/>
            <p:nvPr/>
          </p:nvSpPr>
          <p:spPr>
            <a:xfrm>
              <a:off x="1103094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" name="object 1386"/>
            <p:cNvSpPr/>
            <p:nvPr/>
          </p:nvSpPr>
          <p:spPr>
            <a:xfrm>
              <a:off x="110469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" name="object 1387"/>
            <p:cNvSpPr/>
            <p:nvPr/>
          </p:nvSpPr>
          <p:spPr>
            <a:xfrm>
              <a:off x="1104146" y="4109053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14" y="0"/>
                  </a:moveTo>
                  <a:lnTo>
                    <a:pt x="1888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" name="object 1388"/>
            <p:cNvSpPr/>
            <p:nvPr/>
          </p:nvSpPr>
          <p:spPr>
            <a:xfrm>
              <a:off x="1105248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" name="object 1389"/>
            <p:cNvSpPr/>
            <p:nvPr/>
          </p:nvSpPr>
          <p:spPr>
            <a:xfrm>
              <a:off x="1105311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" name="object 1390"/>
            <p:cNvSpPr/>
            <p:nvPr/>
          </p:nvSpPr>
          <p:spPr>
            <a:xfrm>
              <a:off x="1105400" y="4108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" name="object 1391"/>
            <p:cNvSpPr/>
            <p:nvPr/>
          </p:nvSpPr>
          <p:spPr>
            <a:xfrm>
              <a:off x="110543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" name="object 1392"/>
            <p:cNvSpPr/>
            <p:nvPr/>
          </p:nvSpPr>
          <p:spPr>
            <a:xfrm>
              <a:off x="1105527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" name="object 1393"/>
            <p:cNvSpPr/>
            <p:nvPr/>
          </p:nvSpPr>
          <p:spPr>
            <a:xfrm>
              <a:off x="110562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" name="object 1394"/>
            <p:cNvSpPr/>
            <p:nvPr/>
          </p:nvSpPr>
          <p:spPr>
            <a:xfrm>
              <a:off x="110567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" name="object 1395"/>
            <p:cNvSpPr/>
            <p:nvPr/>
          </p:nvSpPr>
          <p:spPr>
            <a:xfrm>
              <a:off x="110574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" name="object 1396"/>
            <p:cNvSpPr/>
            <p:nvPr/>
          </p:nvSpPr>
          <p:spPr>
            <a:xfrm>
              <a:off x="110760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" name="object 1397"/>
            <p:cNvSpPr/>
            <p:nvPr/>
          </p:nvSpPr>
          <p:spPr>
            <a:xfrm>
              <a:off x="110768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" name="object 1398"/>
            <p:cNvSpPr/>
            <p:nvPr/>
          </p:nvSpPr>
          <p:spPr>
            <a:xfrm>
              <a:off x="1107808" y="410718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62"/>
                  </a:moveTo>
                  <a:lnTo>
                    <a:pt x="887" y="96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" name="object 1399"/>
            <p:cNvSpPr/>
            <p:nvPr/>
          </p:nvSpPr>
          <p:spPr>
            <a:xfrm>
              <a:off x="1107022" y="410909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38" y="0"/>
                  </a:moveTo>
                  <a:lnTo>
                    <a:pt x="1812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" name="object 1400"/>
            <p:cNvSpPr/>
            <p:nvPr/>
          </p:nvSpPr>
          <p:spPr>
            <a:xfrm>
              <a:off x="1108036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" name="object 1401"/>
            <p:cNvSpPr/>
            <p:nvPr/>
          </p:nvSpPr>
          <p:spPr>
            <a:xfrm>
              <a:off x="1107263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50" y="0"/>
                  </a:moveTo>
                  <a:lnTo>
                    <a:pt x="182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" name="object 1402"/>
            <p:cNvSpPr/>
            <p:nvPr/>
          </p:nvSpPr>
          <p:spPr>
            <a:xfrm>
              <a:off x="1109101" y="410832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" name="object 1403"/>
            <p:cNvSpPr/>
            <p:nvPr/>
          </p:nvSpPr>
          <p:spPr>
            <a:xfrm>
              <a:off x="1109050" y="410907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63" y="0"/>
                  </a:moveTo>
                  <a:lnTo>
                    <a:pt x="183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" name="object 1404"/>
            <p:cNvSpPr/>
            <p:nvPr/>
          </p:nvSpPr>
          <p:spPr>
            <a:xfrm>
              <a:off x="111010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" name="object 1405"/>
            <p:cNvSpPr/>
            <p:nvPr/>
          </p:nvSpPr>
          <p:spPr>
            <a:xfrm>
              <a:off x="1110343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" name="object 1406"/>
            <p:cNvSpPr/>
            <p:nvPr/>
          </p:nvSpPr>
          <p:spPr>
            <a:xfrm>
              <a:off x="1110457" y="4039612"/>
              <a:ext cx="0" cy="69850"/>
            </a:xfrm>
            <a:custGeom>
              <a:avLst/>
              <a:gdLst/>
              <a:ahLst/>
              <a:cxnLst/>
              <a:rect l="l" t="t" r="r" b="b"/>
              <a:pathLst>
                <a:path h="69850">
                  <a:moveTo>
                    <a:pt x="0" y="6949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" name="object 1407"/>
            <p:cNvSpPr/>
            <p:nvPr/>
          </p:nvSpPr>
          <p:spPr>
            <a:xfrm>
              <a:off x="1109722" y="410908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88" y="0"/>
                  </a:moveTo>
                  <a:lnTo>
                    <a:pt x="1862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" name="object 1408"/>
            <p:cNvSpPr/>
            <p:nvPr/>
          </p:nvSpPr>
          <p:spPr>
            <a:xfrm>
              <a:off x="111073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" name="object 1409"/>
            <p:cNvSpPr/>
            <p:nvPr/>
          </p:nvSpPr>
          <p:spPr>
            <a:xfrm>
              <a:off x="1110837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" name="object 1410"/>
            <p:cNvSpPr/>
            <p:nvPr/>
          </p:nvSpPr>
          <p:spPr>
            <a:xfrm>
              <a:off x="111173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" name="object 1411"/>
            <p:cNvSpPr/>
            <p:nvPr/>
          </p:nvSpPr>
          <p:spPr>
            <a:xfrm>
              <a:off x="111257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" name="object 1412"/>
            <p:cNvSpPr/>
            <p:nvPr/>
          </p:nvSpPr>
          <p:spPr>
            <a:xfrm>
              <a:off x="111291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" name="object 1413"/>
            <p:cNvSpPr/>
            <p:nvPr/>
          </p:nvSpPr>
          <p:spPr>
            <a:xfrm>
              <a:off x="111297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" name="object 1414"/>
            <p:cNvSpPr/>
            <p:nvPr/>
          </p:nvSpPr>
          <p:spPr>
            <a:xfrm>
              <a:off x="1113093" y="4098337"/>
              <a:ext cx="0" cy="10795"/>
            </a:xfrm>
            <a:custGeom>
              <a:avLst/>
              <a:gdLst/>
              <a:ahLst/>
              <a:cxnLst/>
              <a:rect l="l" t="t" r="r" b="b"/>
              <a:pathLst>
                <a:path h="10795">
                  <a:moveTo>
                    <a:pt x="0" y="10772"/>
                  </a:moveTo>
                  <a:lnTo>
                    <a:pt x="0" y="0"/>
                  </a:lnTo>
                </a:path>
                <a:path h="10795">
                  <a:moveTo>
                    <a:pt x="0" y="10772"/>
                  </a:moveTo>
                  <a:lnTo>
                    <a:pt x="0" y="1076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" name="object 1415"/>
            <p:cNvSpPr/>
            <p:nvPr/>
          </p:nvSpPr>
          <p:spPr>
            <a:xfrm>
              <a:off x="111324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" name="object 1416"/>
            <p:cNvSpPr/>
            <p:nvPr/>
          </p:nvSpPr>
          <p:spPr>
            <a:xfrm>
              <a:off x="111329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" name="object 1417"/>
            <p:cNvSpPr/>
            <p:nvPr/>
          </p:nvSpPr>
          <p:spPr>
            <a:xfrm>
              <a:off x="1113333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" name="object 1418"/>
            <p:cNvSpPr/>
            <p:nvPr/>
          </p:nvSpPr>
          <p:spPr>
            <a:xfrm>
              <a:off x="111337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" name="object 1419"/>
            <p:cNvSpPr/>
            <p:nvPr/>
          </p:nvSpPr>
          <p:spPr>
            <a:xfrm>
              <a:off x="1113422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" name="object 1420"/>
            <p:cNvSpPr/>
            <p:nvPr/>
          </p:nvSpPr>
          <p:spPr>
            <a:xfrm>
              <a:off x="1113473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" name="object 1421"/>
            <p:cNvSpPr/>
            <p:nvPr/>
          </p:nvSpPr>
          <p:spPr>
            <a:xfrm>
              <a:off x="111429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" name="object 1422"/>
            <p:cNvSpPr/>
            <p:nvPr/>
          </p:nvSpPr>
          <p:spPr>
            <a:xfrm>
              <a:off x="111452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" name="object 1423"/>
            <p:cNvSpPr/>
            <p:nvPr/>
          </p:nvSpPr>
          <p:spPr>
            <a:xfrm>
              <a:off x="111519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" name="object 1424"/>
            <p:cNvSpPr/>
            <p:nvPr/>
          </p:nvSpPr>
          <p:spPr>
            <a:xfrm>
              <a:off x="1115640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" name="object 1425"/>
            <p:cNvSpPr/>
            <p:nvPr/>
          </p:nvSpPr>
          <p:spPr>
            <a:xfrm>
              <a:off x="1115741" y="410771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96"/>
                  </a:moveTo>
                  <a:lnTo>
                    <a:pt x="887" y="69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" name="object 1426"/>
            <p:cNvSpPr/>
            <p:nvPr/>
          </p:nvSpPr>
          <p:spPr>
            <a:xfrm>
              <a:off x="111580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" name="object 1427"/>
            <p:cNvSpPr/>
            <p:nvPr/>
          </p:nvSpPr>
          <p:spPr>
            <a:xfrm>
              <a:off x="1115906" y="41085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" name="object 1428"/>
            <p:cNvSpPr/>
            <p:nvPr/>
          </p:nvSpPr>
          <p:spPr>
            <a:xfrm>
              <a:off x="1115957" y="410799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6"/>
                  </a:moveTo>
                  <a:lnTo>
                    <a:pt x="887" y="5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" name="object 1429"/>
            <p:cNvSpPr/>
            <p:nvPr/>
          </p:nvSpPr>
          <p:spPr>
            <a:xfrm>
              <a:off x="1116045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" name="object 1430"/>
            <p:cNvSpPr/>
            <p:nvPr/>
          </p:nvSpPr>
          <p:spPr>
            <a:xfrm>
              <a:off x="111608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" name="object 1431"/>
            <p:cNvSpPr/>
            <p:nvPr/>
          </p:nvSpPr>
          <p:spPr>
            <a:xfrm>
              <a:off x="111614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" name="object 1432"/>
            <p:cNvSpPr/>
            <p:nvPr/>
          </p:nvSpPr>
          <p:spPr>
            <a:xfrm>
              <a:off x="111740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" name="object 1433"/>
            <p:cNvSpPr/>
            <p:nvPr/>
          </p:nvSpPr>
          <p:spPr>
            <a:xfrm>
              <a:off x="111825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" name="object 1434"/>
            <p:cNvSpPr/>
            <p:nvPr/>
          </p:nvSpPr>
          <p:spPr>
            <a:xfrm>
              <a:off x="1118377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" name="object 1435"/>
            <p:cNvSpPr/>
            <p:nvPr/>
          </p:nvSpPr>
          <p:spPr>
            <a:xfrm>
              <a:off x="1117566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88" y="0"/>
                  </a:moveTo>
                  <a:lnTo>
                    <a:pt x="1862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" name="object 1436"/>
            <p:cNvSpPr/>
            <p:nvPr/>
          </p:nvSpPr>
          <p:spPr>
            <a:xfrm>
              <a:off x="1118593" y="41088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" name="object 1437"/>
            <p:cNvSpPr/>
            <p:nvPr/>
          </p:nvSpPr>
          <p:spPr>
            <a:xfrm>
              <a:off x="1117769" y="410908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38" y="0"/>
                  </a:moveTo>
                  <a:lnTo>
                    <a:pt x="1812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" name="object 1438"/>
            <p:cNvSpPr/>
            <p:nvPr/>
          </p:nvSpPr>
          <p:spPr>
            <a:xfrm>
              <a:off x="111878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" name="object 1439"/>
            <p:cNvSpPr/>
            <p:nvPr/>
          </p:nvSpPr>
          <p:spPr>
            <a:xfrm>
              <a:off x="1120456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" name="object 1440"/>
            <p:cNvSpPr/>
            <p:nvPr/>
          </p:nvSpPr>
          <p:spPr>
            <a:xfrm>
              <a:off x="112076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1" name="object 1441"/>
            <p:cNvSpPr/>
            <p:nvPr/>
          </p:nvSpPr>
          <p:spPr>
            <a:xfrm>
              <a:off x="1120975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2" name="object 1442"/>
            <p:cNvSpPr/>
            <p:nvPr/>
          </p:nvSpPr>
          <p:spPr>
            <a:xfrm>
              <a:off x="1121077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" name="object 1443"/>
            <p:cNvSpPr/>
            <p:nvPr/>
          </p:nvSpPr>
          <p:spPr>
            <a:xfrm>
              <a:off x="112111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" name="object 1444"/>
            <p:cNvSpPr/>
            <p:nvPr/>
          </p:nvSpPr>
          <p:spPr>
            <a:xfrm>
              <a:off x="1121165" y="410792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94"/>
                  </a:moveTo>
                  <a:lnTo>
                    <a:pt x="887" y="5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" name="object 1445"/>
            <p:cNvSpPr/>
            <p:nvPr/>
          </p:nvSpPr>
          <p:spPr>
            <a:xfrm>
              <a:off x="112121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" name="object 1446"/>
            <p:cNvSpPr/>
            <p:nvPr/>
          </p:nvSpPr>
          <p:spPr>
            <a:xfrm>
              <a:off x="1121254" y="41088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" name="object 1447"/>
            <p:cNvSpPr/>
            <p:nvPr/>
          </p:nvSpPr>
          <p:spPr>
            <a:xfrm>
              <a:off x="112131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" name="object 1448"/>
            <p:cNvSpPr/>
            <p:nvPr/>
          </p:nvSpPr>
          <p:spPr>
            <a:xfrm>
              <a:off x="112135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" name="object 1449"/>
            <p:cNvSpPr/>
            <p:nvPr/>
          </p:nvSpPr>
          <p:spPr>
            <a:xfrm>
              <a:off x="112144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" name="object 1450"/>
            <p:cNvSpPr/>
            <p:nvPr/>
          </p:nvSpPr>
          <p:spPr>
            <a:xfrm>
              <a:off x="112310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" name="object 1451"/>
            <p:cNvSpPr/>
            <p:nvPr/>
          </p:nvSpPr>
          <p:spPr>
            <a:xfrm>
              <a:off x="1122585" y="410909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" name="object 1452"/>
            <p:cNvSpPr/>
            <p:nvPr/>
          </p:nvSpPr>
          <p:spPr>
            <a:xfrm>
              <a:off x="112364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" name="object 1453"/>
            <p:cNvSpPr/>
            <p:nvPr/>
          </p:nvSpPr>
          <p:spPr>
            <a:xfrm>
              <a:off x="1123801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" name="object 1454"/>
            <p:cNvSpPr/>
            <p:nvPr/>
          </p:nvSpPr>
          <p:spPr>
            <a:xfrm>
              <a:off x="1123877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" name="object 1455"/>
            <p:cNvSpPr/>
            <p:nvPr/>
          </p:nvSpPr>
          <p:spPr>
            <a:xfrm>
              <a:off x="112396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" name="object 1456"/>
            <p:cNvSpPr/>
            <p:nvPr/>
          </p:nvSpPr>
          <p:spPr>
            <a:xfrm>
              <a:off x="1124029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" name="object 1457"/>
            <p:cNvSpPr/>
            <p:nvPr/>
          </p:nvSpPr>
          <p:spPr>
            <a:xfrm>
              <a:off x="1126095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" name="object 1458"/>
            <p:cNvSpPr/>
            <p:nvPr/>
          </p:nvSpPr>
          <p:spPr>
            <a:xfrm>
              <a:off x="112612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" name="object 1459"/>
            <p:cNvSpPr/>
            <p:nvPr/>
          </p:nvSpPr>
          <p:spPr>
            <a:xfrm>
              <a:off x="1126285" y="410881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" name="object 1460"/>
            <p:cNvSpPr/>
            <p:nvPr/>
          </p:nvSpPr>
          <p:spPr>
            <a:xfrm>
              <a:off x="1126374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" name="object 1461"/>
            <p:cNvSpPr/>
            <p:nvPr/>
          </p:nvSpPr>
          <p:spPr>
            <a:xfrm>
              <a:off x="1126475" y="410842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1"/>
                  </a:moveTo>
                  <a:lnTo>
                    <a:pt x="887" y="34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" name="object 1462"/>
            <p:cNvSpPr/>
            <p:nvPr/>
          </p:nvSpPr>
          <p:spPr>
            <a:xfrm>
              <a:off x="1126564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" name="object 1463"/>
            <p:cNvSpPr/>
            <p:nvPr/>
          </p:nvSpPr>
          <p:spPr>
            <a:xfrm>
              <a:off x="112661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" name="object 1464"/>
            <p:cNvSpPr/>
            <p:nvPr/>
          </p:nvSpPr>
          <p:spPr>
            <a:xfrm>
              <a:off x="112666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" name="object 1465"/>
            <p:cNvSpPr/>
            <p:nvPr/>
          </p:nvSpPr>
          <p:spPr>
            <a:xfrm>
              <a:off x="112675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" name="object 1466"/>
            <p:cNvSpPr/>
            <p:nvPr/>
          </p:nvSpPr>
          <p:spPr>
            <a:xfrm>
              <a:off x="112752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" name="object 1467"/>
            <p:cNvSpPr/>
            <p:nvPr/>
          </p:nvSpPr>
          <p:spPr>
            <a:xfrm>
              <a:off x="112837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" name="object 1468"/>
            <p:cNvSpPr/>
            <p:nvPr/>
          </p:nvSpPr>
          <p:spPr>
            <a:xfrm>
              <a:off x="112873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" name="object 1469"/>
            <p:cNvSpPr/>
            <p:nvPr/>
          </p:nvSpPr>
          <p:spPr>
            <a:xfrm>
              <a:off x="112878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0" name="object 1470"/>
            <p:cNvSpPr/>
            <p:nvPr/>
          </p:nvSpPr>
          <p:spPr>
            <a:xfrm>
              <a:off x="1128908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1" name="object 1471"/>
            <p:cNvSpPr/>
            <p:nvPr/>
          </p:nvSpPr>
          <p:spPr>
            <a:xfrm>
              <a:off x="112895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" name="object 1472"/>
            <p:cNvSpPr/>
            <p:nvPr/>
          </p:nvSpPr>
          <p:spPr>
            <a:xfrm>
              <a:off x="1129098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" name="object 1473"/>
            <p:cNvSpPr/>
            <p:nvPr/>
          </p:nvSpPr>
          <p:spPr>
            <a:xfrm>
              <a:off x="1129187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" name="object 1474"/>
            <p:cNvSpPr/>
            <p:nvPr/>
          </p:nvSpPr>
          <p:spPr>
            <a:xfrm>
              <a:off x="112939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" name="object 1475"/>
            <p:cNvSpPr/>
            <p:nvPr/>
          </p:nvSpPr>
          <p:spPr>
            <a:xfrm>
              <a:off x="113106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" name="object 1476"/>
            <p:cNvSpPr/>
            <p:nvPr/>
          </p:nvSpPr>
          <p:spPr>
            <a:xfrm>
              <a:off x="113134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" name="object 1477"/>
            <p:cNvSpPr/>
            <p:nvPr/>
          </p:nvSpPr>
          <p:spPr>
            <a:xfrm>
              <a:off x="1131494" y="410841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" name="object 1478"/>
            <p:cNvSpPr/>
            <p:nvPr/>
          </p:nvSpPr>
          <p:spPr>
            <a:xfrm>
              <a:off x="113154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" name="object 1479"/>
            <p:cNvSpPr/>
            <p:nvPr/>
          </p:nvSpPr>
          <p:spPr>
            <a:xfrm>
              <a:off x="1131595" y="41085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" name="object 1480"/>
            <p:cNvSpPr/>
            <p:nvPr/>
          </p:nvSpPr>
          <p:spPr>
            <a:xfrm>
              <a:off x="1131684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" name="object 1481"/>
            <p:cNvSpPr/>
            <p:nvPr/>
          </p:nvSpPr>
          <p:spPr>
            <a:xfrm>
              <a:off x="1131772" y="410768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15"/>
                  </a:moveTo>
                  <a:lnTo>
                    <a:pt x="887" y="71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" name="object 1482"/>
            <p:cNvSpPr/>
            <p:nvPr/>
          </p:nvSpPr>
          <p:spPr>
            <a:xfrm>
              <a:off x="1131874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" name="object 1483"/>
            <p:cNvSpPr/>
            <p:nvPr/>
          </p:nvSpPr>
          <p:spPr>
            <a:xfrm>
              <a:off x="1131912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" name="object 1484"/>
            <p:cNvSpPr/>
            <p:nvPr/>
          </p:nvSpPr>
          <p:spPr>
            <a:xfrm>
              <a:off x="1132064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" name="object 1485"/>
            <p:cNvSpPr/>
            <p:nvPr/>
          </p:nvSpPr>
          <p:spPr>
            <a:xfrm>
              <a:off x="113334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" name="object 1486"/>
            <p:cNvSpPr/>
            <p:nvPr/>
          </p:nvSpPr>
          <p:spPr>
            <a:xfrm>
              <a:off x="1133724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" name="object 1487"/>
            <p:cNvSpPr/>
            <p:nvPr/>
          </p:nvSpPr>
          <p:spPr>
            <a:xfrm>
              <a:off x="113410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" name="object 1488"/>
            <p:cNvSpPr/>
            <p:nvPr/>
          </p:nvSpPr>
          <p:spPr>
            <a:xfrm>
              <a:off x="1134130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" name="object 1489"/>
            <p:cNvSpPr/>
            <p:nvPr/>
          </p:nvSpPr>
          <p:spPr>
            <a:xfrm>
              <a:off x="1134244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" name="object 1490"/>
            <p:cNvSpPr/>
            <p:nvPr/>
          </p:nvSpPr>
          <p:spPr>
            <a:xfrm>
              <a:off x="113430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" name="object 1491"/>
            <p:cNvSpPr/>
            <p:nvPr/>
          </p:nvSpPr>
          <p:spPr>
            <a:xfrm>
              <a:off x="113435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" name="object 1492"/>
            <p:cNvSpPr/>
            <p:nvPr/>
          </p:nvSpPr>
          <p:spPr>
            <a:xfrm>
              <a:off x="1134408" y="4108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" name="object 1493"/>
            <p:cNvSpPr/>
            <p:nvPr/>
          </p:nvSpPr>
          <p:spPr>
            <a:xfrm>
              <a:off x="1134497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" name="object 1494"/>
            <p:cNvSpPr/>
            <p:nvPr/>
          </p:nvSpPr>
          <p:spPr>
            <a:xfrm>
              <a:off x="113454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" name="object 1495"/>
            <p:cNvSpPr/>
            <p:nvPr/>
          </p:nvSpPr>
          <p:spPr>
            <a:xfrm>
              <a:off x="113458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" name="object 1496"/>
            <p:cNvSpPr/>
            <p:nvPr/>
          </p:nvSpPr>
          <p:spPr>
            <a:xfrm>
              <a:off x="113557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" name="object 1497"/>
            <p:cNvSpPr/>
            <p:nvPr/>
          </p:nvSpPr>
          <p:spPr>
            <a:xfrm>
              <a:off x="113637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" name="object 1498"/>
            <p:cNvSpPr/>
            <p:nvPr/>
          </p:nvSpPr>
          <p:spPr>
            <a:xfrm>
              <a:off x="113657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" name="object 1499"/>
            <p:cNvSpPr/>
            <p:nvPr/>
          </p:nvSpPr>
          <p:spPr>
            <a:xfrm>
              <a:off x="1136740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" name="object 1500"/>
            <p:cNvSpPr/>
            <p:nvPr/>
          </p:nvSpPr>
          <p:spPr>
            <a:xfrm>
              <a:off x="113677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" name="object 1501"/>
            <p:cNvSpPr/>
            <p:nvPr/>
          </p:nvSpPr>
          <p:spPr>
            <a:xfrm>
              <a:off x="113682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" name="object 1502"/>
            <p:cNvSpPr/>
            <p:nvPr/>
          </p:nvSpPr>
          <p:spPr>
            <a:xfrm>
              <a:off x="1136892" y="41087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" name="object 1503"/>
            <p:cNvSpPr/>
            <p:nvPr/>
          </p:nvSpPr>
          <p:spPr>
            <a:xfrm>
              <a:off x="1137006" y="410832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" name="object 1504"/>
            <p:cNvSpPr/>
            <p:nvPr/>
          </p:nvSpPr>
          <p:spPr>
            <a:xfrm>
              <a:off x="1137082" y="410837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" name="object 1505"/>
            <p:cNvSpPr/>
            <p:nvPr/>
          </p:nvSpPr>
          <p:spPr>
            <a:xfrm>
              <a:off x="1137184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" name="object 1506"/>
            <p:cNvSpPr/>
            <p:nvPr/>
          </p:nvSpPr>
          <p:spPr>
            <a:xfrm>
              <a:off x="113727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" name="object 1507"/>
            <p:cNvSpPr/>
            <p:nvPr/>
          </p:nvSpPr>
          <p:spPr>
            <a:xfrm>
              <a:off x="113940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" name="object 1508"/>
            <p:cNvSpPr/>
            <p:nvPr/>
          </p:nvSpPr>
          <p:spPr>
            <a:xfrm>
              <a:off x="113949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" name="object 1509"/>
            <p:cNvSpPr/>
            <p:nvPr/>
          </p:nvSpPr>
          <p:spPr>
            <a:xfrm>
              <a:off x="113952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" name="object 1510"/>
            <p:cNvSpPr/>
            <p:nvPr/>
          </p:nvSpPr>
          <p:spPr>
            <a:xfrm>
              <a:off x="1139642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" name="object 1511"/>
            <p:cNvSpPr/>
            <p:nvPr/>
          </p:nvSpPr>
          <p:spPr>
            <a:xfrm>
              <a:off x="1138819" y="410904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88" y="0"/>
                  </a:moveTo>
                  <a:lnTo>
                    <a:pt x="1862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" name="object 1512"/>
            <p:cNvSpPr/>
            <p:nvPr/>
          </p:nvSpPr>
          <p:spPr>
            <a:xfrm>
              <a:off x="113987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" name="object 1513"/>
            <p:cNvSpPr/>
            <p:nvPr/>
          </p:nvSpPr>
          <p:spPr>
            <a:xfrm>
              <a:off x="1140086" y="410851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" name="object 1514"/>
            <p:cNvSpPr/>
            <p:nvPr/>
          </p:nvSpPr>
          <p:spPr>
            <a:xfrm>
              <a:off x="114158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" name="object 1515"/>
            <p:cNvSpPr/>
            <p:nvPr/>
          </p:nvSpPr>
          <p:spPr>
            <a:xfrm>
              <a:off x="114193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" name="object 1516"/>
            <p:cNvSpPr/>
            <p:nvPr/>
          </p:nvSpPr>
          <p:spPr>
            <a:xfrm>
              <a:off x="1142050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" name="object 1517"/>
            <p:cNvSpPr/>
            <p:nvPr/>
          </p:nvSpPr>
          <p:spPr>
            <a:xfrm>
              <a:off x="1142139" y="4103464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64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" name="object 1518"/>
            <p:cNvSpPr/>
            <p:nvPr/>
          </p:nvSpPr>
          <p:spPr>
            <a:xfrm>
              <a:off x="1142291" y="410874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" name="object 1519"/>
            <p:cNvSpPr/>
            <p:nvPr/>
          </p:nvSpPr>
          <p:spPr>
            <a:xfrm>
              <a:off x="1142405" y="41086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" name="object 1520"/>
            <p:cNvSpPr/>
            <p:nvPr/>
          </p:nvSpPr>
          <p:spPr>
            <a:xfrm>
              <a:off x="114246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" name="object 1521"/>
            <p:cNvSpPr/>
            <p:nvPr/>
          </p:nvSpPr>
          <p:spPr>
            <a:xfrm>
              <a:off x="1142734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" name="object 1522"/>
            <p:cNvSpPr/>
            <p:nvPr/>
          </p:nvSpPr>
          <p:spPr>
            <a:xfrm>
              <a:off x="114444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" name="object 1523"/>
            <p:cNvSpPr/>
            <p:nvPr/>
          </p:nvSpPr>
          <p:spPr>
            <a:xfrm>
              <a:off x="114468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" name="object 1524"/>
            <p:cNvSpPr/>
            <p:nvPr/>
          </p:nvSpPr>
          <p:spPr>
            <a:xfrm>
              <a:off x="1144787" y="410805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25"/>
                  </a:moveTo>
                  <a:lnTo>
                    <a:pt x="887" y="5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" name="object 1525"/>
            <p:cNvSpPr/>
            <p:nvPr/>
          </p:nvSpPr>
          <p:spPr>
            <a:xfrm>
              <a:off x="1144927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" name="object 1526"/>
            <p:cNvSpPr/>
            <p:nvPr/>
          </p:nvSpPr>
          <p:spPr>
            <a:xfrm>
              <a:off x="1144116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38" y="0"/>
                  </a:moveTo>
                  <a:lnTo>
                    <a:pt x="1812" y="0"/>
                  </a:lnTo>
                </a:path>
                <a:path w="1905">
                  <a:moveTo>
                    <a:pt x="88" y="0"/>
                  </a:moveTo>
                  <a:lnTo>
                    <a:pt x="1862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" name="object 1527"/>
            <p:cNvSpPr/>
            <p:nvPr/>
          </p:nvSpPr>
          <p:spPr>
            <a:xfrm>
              <a:off x="114520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" name="object 1528"/>
            <p:cNvSpPr/>
            <p:nvPr/>
          </p:nvSpPr>
          <p:spPr>
            <a:xfrm>
              <a:off x="1146828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" name="object 1529"/>
            <p:cNvSpPr/>
            <p:nvPr/>
          </p:nvSpPr>
          <p:spPr>
            <a:xfrm>
              <a:off x="114717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" name="object 1530"/>
            <p:cNvSpPr/>
            <p:nvPr/>
          </p:nvSpPr>
          <p:spPr>
            <a:xfrm>
              <a:off x="1147259" y="4108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" name="object 1531"/>
            <p:cNvSpPr/>
            <p:nvPr/>
          </p:nvSpPr>
          <p:spPr>
            <a:xfrm>
              <a:off x="1147347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" name="object 1532"/>
            <p:cNvSpPr/>
            <p:nvPr/>
          </p:nvSpPr>
          <p:spPr>
            <a:xfrm>
              <a:off x="1147449" y="410833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" name="object 1533"/>
            <p:cNvSpPr/>
            <p:nvPr/>
          </p:nvSpPr>
          <p:spPr>
            <a:xfrm>
              <a:off x="1147499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" name="object 1534"/>
            <p:cNvSpPr/>
            <p:nvPr/>
          </p:nvSpPr>
          <p:spPr>
            <a:xfrm>
              <a:off x="1147614" y="41087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" name="object 1535"/>
            <p:cNvSpPr/>
            <p:nvPr/>
          </p:nvSpPr>
          <p:spPr>
            <a:xfrm>
              <a:off x="1147715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" name="object 1536"/>
            <p:cNvSpPr/>
            <p:nvPr/>
          </p:nvSpPr>
          <p:spPr>
            <a:xfrm>
              <a:off x="114940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" name="object 1537"/>
            <p:cNvSpPr/>
            <p:nvPr/>
          </p:nvSpPr>
          <p:spPr>
            <a:xfrm>
              <a:off x="114947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" name="object 1538"/>
            <p:cNvSpPr/>
            <p:nvPr/>
          </p:nvSpPr>
          <p:spPr>
            <a:xfrm>
              <a:off x="114990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" name="object 1539"/>
            <p:cNvSpPr/>
            <p:nvPr/>
          </p:nvSpPr>
          <p:spPr>
            <a:xfrm>
              <a:off x="114997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" name="object 1540"/>
            <p:cNvSpPr/>
            <p:nvPr/>
          </p:nvSpPr>
          <p:spPr>
            <a:xfrm>
              <a:off x="1150085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" name="object 1541"/>
            <p:cNvSpPr/>
            <p:nvPr/>
          </p:nvSpPr>
          <p:spPr>
            <a:xfrm>
              <a:off x="1150135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" name="object 1542"/>
            <p:cNvSpPr/>
            <p:nvPr/>
          </p:nvSpPr>
          <p:spPr>
            <a:xfrm>
              <a:off x="1150237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" name="object 1543"/>
            <p:cNvSpPr/>
            <p:nvPr/>
          </p:nvSpPr>
          <p:spPr>
            <a:xfrm>
              <a:off x="115030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" name="object 1544"/>
            <p:cNvSpPr/>
            <p:nvPr/>
          </p:nvSpPr>
          <p:spPr>
            <a:xfrm>
              <a:off x="1150402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" name="object 1545"/>
            <p:cNvSpPr/>
            <p:nvPr/>
          </p:nvSpPr>
          <p:spPr>
            <a:xfrm>
              <a:off x="115064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" name="object 1546"/>
            <p:cNvSpPr/>
            <p:nvPr/>
          </p:nvSpPr>
          <p:spPr>
            <a:xfrm>
              <a:off x="115216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" name="object 1547"/>
            <p:cNvSpPr/>
            <p:nvPr/>
          </p:nvSpPr>
          <p:spPr>
            <a:xfrm>
              <a:off x="115244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" name="object 1548"/>
            <p:cNvSpPr/>
            <p:nvPr/>
          </p:nvSpPr>
          <p:spPr>
            <a:xfrm>
              <a:off x="1152569" y="4108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" name="object 1549"/>
            <p:cNvSpPr/>
            <p:nvPr/>
          </p:nvSpPr>
          <p:spPr>
            <a:xfrm>
              <a:off x="1152657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" name="object 1550"/>
            <p:cNvSpPr/>
            <p:nvPr/>
          </p:nvSpPr>
          <p:spPr>
            <a:xfrm>
              <a:off x="1152759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" name="object 1551"/>
            <p:cNvSpPr/>
            <p:nvPr/>
          </p:nvSpPr>
          <p:spPr>
            <a:xfrm>
              <a:off x="1152809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" name="object 1552"/>
            <p:cNvSpPr/>
            <p:nvPr/>
          </p:nvSpPr>
          <p:spPr>
            <a:xfrm>
              <a:off x="1151960" y="4109053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01" y="0"/>
                  </a:moveTo>
                  <a:lnTo>
                    <a:pt x="1875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" name="object 1553"/>
            <p:cNvSpPr/>
            <p:nvPr/>
          </p:nvSpPr>
          <p:spPr>
            <a:xfrm>
              <a:off x="115303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" name="object 1554"/>
            <p:cNvSpPr/>
            <p:nvPr/>
          </p:nvSpPr>
          <p:spPr>
            <a:xfrm>
              <a:off x="115398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" name="object 1555"/>
            <p:cNvSpPr/>
            <p:nvPr/>
          </p:nvSpPr>
          <p:spPr>
            <a:xfrm>
              <a:off x="115476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" name="object 1556"/>
            <p:cNvSpPr/>
            <p:nvPr/>
          </p:nvSpPr>
          <p:spPr>
            <a:xfrm>
              <a:off x="115502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" name="object 1557"/>
            <p:cNvSpPr/>
            <p:nvPr/>
          </p:nvSpPr>
          <p:spPr>
            <a:xfrm>
              <a:off x="115507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" name="object 1558"/>
            <p:cNvSpPr/>
            <p:nvPr/>
          </p:nvSpPr>
          <p:spPr>
            <a:xfrm>
              <a:off x="1155205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" name="object 1559"/>
            <p:cNvSpPr/>
            <p:nvPr/>
          </p:nvSpPr>
          <p:spPr>
            <a:xfrm>
              <a:off x="115531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" name="object 1560"/>
            <p:cNvSpPr/>
            <p:nvPr/>
          </p:nvSpPr>
          <p:spPr>
            <a:xfrm>
              <a:off x="115536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" name="object 1561"/>
            <p:cNvSpPr/>
            <p:nvPr/>
          </p:nvSpPr>
          <p:spPr>
            <a:xfrm>
              <a:off x="115547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" name="object 1562"/>
            <p:cNvSpPr/>
            <p:nvPr/>
          </p:nvSpPr>
          <p:spPr>
            <a:xfrm>
              <a:off x="1155572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" name="object 1563"/>
            <p:cNvSpPr/>
            <p:nvPr/>
          </p:nvSpPr>
          <p:spPr>
            <a:xfrm>
              <a:off x="115576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" name="object 1564"/>
            <p:cNvSpPr/>
            <p:nvPr/>
          </p:nvSpPr>
          <p:spPr>
            <a:xfrm>
              <a:off x="115767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" name="object 1565"/>
            <p:cNvSpPr/>
            <p:nvPr/>
          </p:nvSpPr>
          <p:spPr>
            <a:xfrm>
              <a:off x="1157752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" name="object 1566"/>
            <p:cNvSpPr/>
            <p:nvPr/>
          </p:nvSpPr>
          <p:spPr>
            <a:xfrm>
              <a:off x="115781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" name="object 1567"/>
            <p:cNvSpPr/>
            <p:nvPr/>
          </p:nvSpPr>
          <p:spPr>
            <a:xfrm>
              <a:off x="1157866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" name="object 1568"/>
            <p:cNvSpPr/>
            <p:nvPr/>
          </p:nvSpPr>
          <p:spPr>
            <a:xfrm>
              <a:off x="1157942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" name="object 1569"/>
            <p:cNvSpPr/>
            <p:nvPr/>
          </p:nvSpPr>
          <p:spPr>
            <a:xfrm>
              <a:off x="1157993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" name="object 1570"/>
            <p:cNvSpPr/>
            <p:nvPr/>
          </p:nvSpPr>
          <p:spPr>
            <a:xfrm>
              <a:off x="1158069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" name="object 1571"/>
            <p:cNvSpPr/>
            <p:nvPr/>
          </p:nvSpPr>
          <p:spPr>
            <a:xfrm>
              <a:off x="1158157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" name="object 1572"/>
            <p:cNvSpPr/>
            <p:nvPr/>
          </p:nvSpPr>
          <p:spPr>
            <a:xfrm>
              <a:off x="1158246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" name="object 1573"/>
            <p:cNvSpPr/>
            <p:nvPr/>
          </p:nvSpPr>
          <p:spPr>
            <a:xfrm>
              <a:off x="115829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" name="object 1574"/>
            <p:cNvSpPr/>
            <p:nvPr/>
          </p:nvSpPr>
          <p:spPr>
            <a:xfrm>
              <a:off x="115937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" name="object 1575"/>
            <p:cNvSpPr/>
            <p:nvPr/>
          </p:nvSpPr>
          <p:spPr>
            <a:xfrm>
              <a:off x="116036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" name="object 1576"/>
            <p:cNvSpPr/>
            <p:nvPr/>
          </p:nvSpPr>
          <p:spPr>
            <a:xfrm>
              <a:off x="1160489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" name="object 1577"/>
            <p:cNvSpPr/>
            <p:nvPr/>
          </p:nvSpPr>
          <p:spPr>
            <a:xfrm>
              <a:off x="1159691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50" y="0"/>
                  </a:moveTo>
                  <a:lnTo>
                    <a:pt x="182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" name="object 1578"/>
            <p:cNvSpPr/>
            <p:nvPr/>
          </p:nvSpPr>
          <p:spPr>
            <a:xfrm>
              <a:off x="116067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" name="object 1579"/>
            <p:cNvSpPr/>
            <p:nvPr/>
          </p:nvSpPr>
          <p:spPr>
            <a:xfrm>
              <a:off x="116075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" name="object 1580"/>
            <p:cNvSpPr/>
            <p:nvPr/>
          </p:nvSpPr>
          <p:spPr>
            <a:xfrm>
              <a:off x="1160793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" name="object 1581"/>
            <p:cNvSpPr/>
            <p:nvPr/>
          </p:nvSpPr>
          <p:spPr>
            <a:xfrm>
              <a:off x="1160882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" name="object 1582"/>
            <p:cNvSpPr/>
            <p:nvPr/>
          </p:nvSpPr>
          <p:spPr>
            <a:xfrm>
              <a:off x="116178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" name="object 1583"/>
            <p:cNvSpPr/>
            <p:nvPr/>
          </p:nvSpPr>
          <p:spPr>
            <a:xfrm>
              <a:off x="116298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" name="object 1584"/>
            <p:cNvSpPr/>
            <p:nvPr/>
          </p:nvSpPr>
          <p:spPr>
            <a:xfrm>
              <a:off x="116306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" name="object 1585"/>
            <p:cNvSpPr/>
            <p:nvPr/>
          </p:nvSpPr>
          <p:spPr>
            <a:xfrm>
              <a:off x="1163125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" name="object 1586"/>
            <p:cNvSpPr/>
            <p:nvPr/>
          </p:nvSpPr>
          <p:spPr>
            <a:xfrm>
              <a:off x="1163201" y="4108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" name="object 1587"/>
            <p:cNvSpPr/>
            <p:nvPr/>
          </p:nvSpPr>
          <p:spPr>
            <a:xfrm>
              <a:off x="1163264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" name="object 1588"/>
            <p:cNvSpPr/>
            <p:nvPr/>
          </p:nvSpPr>
          <p:spPr>
            <a:xfrm>
              <a:off x="1163366" y="4106287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11"/>
                  </a:moveTo>
                  <a:lnTo>
                    <a:pt x="887" y="141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" name="object 1589"/>
            <p:cNvSpPr/>
            <p:nvPr/>
          </p:nvSpPr>
          <p:spPr>
            <a:xfrm>
              <a:off x="116345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" name="object 1590"/>
            <p:cNvSpPr/>
            <p:nvPr/>
          </p:nvSpPr>
          <p:spPr>
            <a:xfrm>
              <a:off x="1163556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" name="object 1591"/>
            <p:cNvSpPr/>
            <p:nvPr/>
          </p:nvSpPr>
          <p:spPr>
            <a:xfrm>
              <a:off x="116364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" name="object 1592"/>
            <p:cNvSpPr/>
            <p:nvPr/>
          </p:nvSpPr>
          <p:spPr>
            <a:xfrm>
              <a:off x="116463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" name="object 1593"/>
            <p:cNvSpPr/>
            <p:nvPr/>
          </p:nvSpPr>
          <p:spPr>
            <a:xfrm>
              <a:off x="116477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" name="object 1594"/>
            <p:cNvSpPr/>
            <p:nvPr/>
          </p:nvSpPr>
          <p:spPr>
            <a:xfrm>
              <a:off x="116491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" name="object 1595"/>
            <p:cNvSpPr/>
            <p:nvPr/>
          </p:nvSpPr>
          <p:spPr>
            <a:xfrm>
              <a:off x="116568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" name="object 1596"/>
            <p:cNvSpPr/>
            <p:nvPr/>
          </p:nvSpPr>
          <p:spPr>
            <a:xfrm>
              <a:off x="116578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" name="object 1597"/>
            <p:cNvSpPr/>
            <p:nvPr/>
          </p:nvSpPr>
          <p:spPr>
            <a:xfrm>
              <a:off x="1165837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" name="object 1598"/>
            <p:cNvSpPr/>
            <p:nvPr/>
          </p:nvSpPr>
          <p:spPr>
            <a:xfrm>
              <a:off x="116590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" name="object 1599"/>
            <p:cNvSpPr/>
            <p:nvPr/>
          </p:nvSpPr>
          <p:spPr>
            <a:xfrm>
              <a:off x="1166014" y="410851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" name="object 1600"/>
            <p:cNvSpPr/>
            <p:nvPr/>
          </p:nvSpPr>
          <p:spPr>
            <a:xfrm>
              <a:off x="116610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" name="object 1601"/>
            <p:cNvSpPr/>
            <p:nvPr/>
          </p:nvSpPr>
          <p:spPr>
            <a:xfrm>
              <a:off x="116619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" name="object 1602"/>
            <p:cNvSpPr/>
            <p:nvPr/>
          </p:nvSpPr>
          <p:spPr>
            <a:xfrm>
              <a:off x="116629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" name="object 1603"/>
            <p:cNvSpPr/>
            <p:nvPr/>
          </p:nvSpPr>
          <p:spPr>
            <a:xfrm>
              <a:off x="116713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" name="object 1604"/>
            <p:cNvSpPr/>
            <p:nvPr/>
          </p:nvSpPr>
          <p:spPr>
            <a:xfrm>
              <a:off x="1167307" y="410909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88" y="0"/>
                  </a:moveTo>
                  <a:lnTo>
                    <a:pt x="1862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" name="object 1605"/>
            <p:cNvSpPr/>
            <p:nvPr/>
          </p:nvSpPr>
          <p:spPr>
            <a:xfrm>
              <a:off x="116837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" name="object 1606"/>
            <p:cNvSpPr/>
            <p:nvPr/>
          </p:nvSpPr>
          <p:spPr>
            <a:xfrm>
              <a:off x="1168435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" name="object 1607"/>
            <p:cNvSpPr/>
            <p:nvPr/>
          </p:nvSpPr>
          <p:spPr>
            <a:xfrm>
              <a:off x="1168498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" name="object 1608"/>
            <p:cNvSpPr/>
            <p:nvPr/>
          </p:nvSpPr>
          <p:spPr>
            <a:xfrm>
              <a:off x="1168574" y="4108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" name="object 1609"/>
            <p:cNvSpPr/>
            <p:nvPr/>
          </p:nvSpPr>
          <p:spPr>
            <a:xfrm>
              <a:off x="116862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" name="object 1610"/>
            <p:cNvSpPr/>
            <p:nvPr/>
          </p:nvSpPr>
          <p:spPr>
            <a:xfrm>
              <a:off x="1168676" y="410874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" name="object 1611"/>
            <p:cNvSpPr/>
            <p:nvPr/>
          </p:nvSpPr>
          <p:spPr>
            <a:xfrm>
              <a:off x="116877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" name="object 1612"/>
            <p:cNvSpPr/>
            <p:nvPr/>
          </p:nvSpPr>
          <p:spPr>
            <a:xfrm>
              <a:off x="116885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" name="object 1613"/>
            <p:cNvSpPr/>
            <p:nvPr/>
          </p:nvSpPr>
          <p:spPr>
            <a:xfrm>
              <a:off x="116975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" name="object 1614"/>
            <p:cNvSpPr/>
            <p:nvPr/>
          </p:nvSpPr>
          <p:spPr>
            <a:xfrm>
              <a:off x="117058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" name="object 1615"/>
            <p:cNvSpPr/>
            <p:nvPr/>
          </p:nvSpPr>
          <p:spPr>
            <a:xfrm>
              <a:off x="117089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" name="object 1616"/>
            <p:cNvSpPr/>
            <p:nvPr/>
          </p:nvSpPr>
          <p:spPr>
            <a:xfrm>
              <a:off x="117095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" name="object 1617"/>
            <p:cNvSpPr/>
            <p:nvPr/>
          </p:nvSpPr>
          <p:spPr>
            <a:xfrm>
              <a:off x="1171084" y="41088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" name="object 1618"/>
            <p:cNvSpPr/>
            <p:nvPr/>
          </p:nvSpPr>
          <p:spPr>
            <a:xfrm>
              <a:off x="1171210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" name="object 1619"/>
            <p:cNvSpPr/>
            <p:nvPr/>
          </p:nvSpPr>
          <p:spPr>
            <a:xfrm>
              <a:off x="1171299" y="4108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" name="object 1620"/>
            <p:cNvSpPr/>
            <p:nvPr/>
          </p:nvSpPr>
          <p:spPr>
            <a:xfrm>
              <a:off x="1171388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" name="object 1621"/>
            <p:cNvSpPr/>
            <p:nvPr/>
          </p:nvSpPr>
          <p:spPr>
            <a:xfrm>
              <a:off x="117151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" name="object 1622"/>
            <p:cNvSpPr/>
            <p:nvPr/>
          </p:nvSpPr>
          <p:spPr>
            <a:xfrm>
              <a:off x="1171578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" name="object 1623"/>
            <p:cNvSpPr/>
            <p:nvPr/>
          </p:nvSpPr>
          <p:spPr>
            <a:xfrm>
              <a:off x="117235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" name="object 1624"/>
            <p:cNvSpPr/>
            <p:nvPr/>
          </p:nvSpPr>
          <p:spPr>
            <a:xfrm>
              <a:off x="117350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" name="object 1625"/>
            <p:cNvSpPr/>
            <p:nvPr/>
          </p:nvSpPr>
          <p:spPr>
            <a:xfrm>
              <a:off x="1173720" y="410828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1"/>
                  </a:moveTo>
                  <a:lnTo>
                    <a:pt x="887" y="41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" name="object 1626"/>
            <p:cNvSpPr/>
            <p:nvPr/>
          </p:nvSpPr>
          <p:spPr>
            <a:xfrm>
              <a:off x="117382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" name="object 1627"/>
            <p:cNvSpPr/>
            <p:nvPr/>
          </p:nvSpPr>
          <p:spPr>
            <a:xfrm>
              <a:off x="1173884" y="4108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" name="object 1628"/>
            <p:cNvSpPr/>
            <p:nvPr/>
          </p:nvSpPr>
          <p:spPr>
            <a:xfrm>
              <a:off x="1173935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" name="object 1629"/>
            <p:cNvSpPr/>
            <p:nvPr/>
          </p:nvSpPr>
          <p:spPr>
            <a:xfrm>
              <a:off x="1174024" y="4108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" name="object 1630"/>
            <p:cNvSpPr/>
            <p:nvPr/>
          </p:nvSpPr>
          <p:spPr>
            <a:xfrm>
              <a:off x="1174176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" name="object 1631"/>
            <p:cNvSpPr/>
            <p:nvPr/>
          </p:nvSpPr>
          <p:spPr>
            <a:xfrm>
              <a:off x="117426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" name="object 1632"/>
            <p:cNvSpPr/>
            <p:nvPr/>
          </p:nvSpPr>
          <p:spPr>
            <a:xfrm>
              <a:off x="117431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" name="object 1633"/>
            <p:cNvSpPr/>
            <p:nvPr/>
          </p:nvSpPr>
          <p:spPr>
            <a:xfrm>
              <a:off x="117494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" name="object 1634"/>
            <p:cNvSpPr/>
            <p:nvPr/>
          </p:nvSpPr>
          <p:spPr>
            <a:xfrm>
              <a:off x="117522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" name="object 1635"/>
            <p:cNvSpPr/>
            <p:nvPr/>
          </p:nvSpPr>
          <p:spPr>
            <a:xfrm>
              <a:off x="117581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" name="object 1636"/>
            <p:cNvSpPr/>
            <p:nvPr/>
          </p:nvSpPr>
          <p:spPr>
            <a:xfrm>
              <a:off x="117608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" name="object 1637"/>
            <p:cNvSpPr/>
            <p:nvPr/>
          </p:nvSpPr>
          <p:spPr>
            <a:xfrm>
              <a:off x="1175329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14" y="0"/>
                  </a:moveTo>
                  <a:lnTo>
                    <a:pt x="1888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" name="object 1638"/>
            <p:cNvSpPr/>
            <p:nvPr/>
          </p:nvSpPr>
          <p:spPr>
            <a:xfrm>
              <a:off x="1176381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" name="object 1639"/>
            <p:cNvSpPr/>
            <p:nvPr/>
          </p:nvSpPr>
          <p:spPr>
            <a:xfrm>
              <a:off x="117643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" name="object 1640"/>
            <p:cNvSpPr/>
            <p:nvPr/>
          </p:nvSpPr>
          <p:spPr>
            <a:xfrm>
              <a:off x="1176533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" name="object 1641"/>
            <p:cNvSpPr/>
            <p:nvPr/>
          </p:nvSpPr>
          <p:spPr>
            <a:xfrm>
              <a:off x="117659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" name="object 1642"/>
            <p:cNvSpPr/>
            <p:nvPr/>
          </p:nvSpPr>
          <p:spPr>
            <a:xfrm>
              <a:off x="1176660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" name="object 1643"/>
            <p:cNvSpPr/>
            <p:nvPr/>
          </p:nvSpPr>
          <p:spPr>
            <a:xfrm>
              <a:off x="1176799" y="41087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" name="object 1644"/>
            <p:cNvSpPr/>
            <p:nvPr/>
          </p:nvSpPr>
          <p:spPr>
            <a:xfrm>
              <a:off x="117688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" name="object 1645"/>
            <p:cNvSpPr/>
            <p:nvPr/>
          </p:nvSpPr>
          <p:spPr>
            <a:xfrm>
              <a:off x="1178852" y="4108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" name="object 1646"/>
            <p:cNvSpPr/>
            <p:nvPr/>
          </p:nvSpPr>
          <p:spPr>
            <a:xfrm>
              <a:off x="1178903" y="41086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" name="object 1647"/>
            <p:cNvSpPr/>
            <p:nvPr/>
          </p:nvSpPr>
          <p:spPr>
            <a:xfrm>
              <a:off x="117894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" name="object 1648"/>
            <p:cNvSpPr/>
            <p:nvPr/>
          </p:nvSpPr>
          <p:spPr>
            <a:xfrm>
              <a:off x="1179042" y="410790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01"/>
                  </a:moveTo>
                  <a:lnTo>
                    <a:pt x="887" y="6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" name="object 1649"/>
            <p:cNvSpPr/>
            <p:nvPr/>
          </p:nvSpPr>
          <p:spPr>
            <a:xfrm>
              <a:off x="1179093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" name="object 1650"/>
            <p:cNvSpPr/>
            <p:nvPr/>
          </p:nvSpPr>
          <p:spPr>
            <a:xfrm>
              <a:off x="1179194" y="41085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" name="object 1651"/>
            <p:cNvSpPr/>
            <p:nvPr/>
          </p:nvSpPr>
          <p:spPr>
            <a:xfrm>
              <a:off x="1179321" y="41085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" name="object 1652"/>
            <p:cNvSpPr/>
            <p:nvPr/>
          </p:nvSpPr>
          <p:spPr>
            <a:xfrm>
              <a:off x="1179435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" name="object 1653"/>
            <p:cNvSpPr/>
            <p:nvPr/>
          </p:nvSpPr>
          <p:spPr>
            <a:xfrm>
              <a:off x="1178599" y="4109097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09">
                  <a:moveTo>
                    <a:pt x="0" y="0"/>
                  </a:moveTo>
                  <a:lnTo>
                    <a:pt x="1774" y="0"/>
                  </a:lnTo>
                </a:path>
                <a:path w="3809">
                  <a:moveTo>
                    <a:pt x="2014" y="0"/>
                  </a:moveTo>
                  <a:lnTo>
                    <a:pt x="3789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" name="object 1654"/>
            <p:cNvSpPr/>
            <p:nvPr/>
          </p:nvSpPr>
          <p:spPr>
            <a:xfrm>
              <a:off x="1181551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" name="object 1655"/>
            <p:cNvSpPr/>
            <p:nvPr/>
          </p:nvSpPr>
          <p:spPr>
            <a:xfrm>
              <a:off x="118160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" name="object 1656"/>
            <p:cNvSpPr/>
            <p:nvPr/>
          </p:nvSpPr>
          <p:spPr>
            <a:xfrm>
              <a:off x="1181691" y="4108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" name="object 1657"/>
            <p:cNvSpPr/>
            <p:nvPr/>
          </p:nvSpPr>
          <p:spPr>
            <a:xfrm>
              <a:off x="118174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" name="object 1658"/>
            <p:cNvSpPr/>
            <p:nvPr/>
          </p:nvSpPr>
          <p:spPr>
            <a:xfrm>
              <a:off x="1181830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" name="object 1659"/>
            <p:cNvSpPr/>
            <p:nvPr/>
          </p:nvSpPr>
          <p:spPr>
            <a:xfrm>
              <a:off x="118190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" name="object 1660"/>
            <p:cNvSpPr/>
            <p:nvPr/>
          </p:nvSpPr>
          <p:spPr>
            <a:xfrm>
              <a:off x="1181970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" name="object 1661"/>
            <p:cNvSpPr/>
            <p:nvPr/>
          </p:nvSpPr>
          <p:spPr>
            <a:xfrm>
              <a:off x="118364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" name="object 1662"/>
            <p:cNvSpPr/>
            <p:nvPr/>
          </p:nvSpPr>
          <p:spPr>
            <a:xfrm>
              <a:off x="118383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" name="object 1663"/>
            <p:cNvSpPr/>
            <p:nvPr/>
          </p:nvSpPr>
          <p:spPr>
            <a:xfrm>
              <a:off x="1184048" y="4057044"/>
              <a:ext cx="0" cy="52069"/>
            </a:xfrm>
            <a:custGeom>
              <a:avLst/>
              <a:gdLst/>
              <a:ahLst/>
              <a:cxnLst/>
              <a:rect l="l" t="t" r="r" b="b"/>
              <a:pathLst>
                <a:path h="52070">
                  <a:moveTo>
                    <a:pt x="0" y="52066"/>
                  </a:moveTo>
                  <a:lnTo>
                    <a:pt x="0" y="52053"/>
                  </a:lnTo>
                </a:path>
                <a:path h="52070">
                  <a:moveTo>
                    <a:pt x="0" y="5206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" name="object 1664"/>
            <p:cNvSpPr/>
            <p:nvPr/>
          </p:nvSpPr>
          <p:spPr>
            <a:xfrm>
              <a:off x="1184339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" name="object 1665"/>
            <p:cNvSpPr/>
            <p:nvPr/>
          </p:nvSpPr>
          <p:spPr>
            <a:xfrm>
              <a:off x="118442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" name="object 1666"/>
            <p:cNvSpPr/>
            <p:nvPr/>
          </p:nvSpPr>
          <p:spPr>
            <a:xfrm>
              <a:off x="1184530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" name="object 1667"/>
            <p:cNvSpPr/>
            <p:nvPr/>
          </p:nvSpPr>
          <p:spPr>
            <a:xfrm>
              <a:off x="1184593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" name="object 1668"/>
            <p:cNvSpPr/>
            <p:nvPr/>
          </p:nvSpPr>
          <p:spPr>
            <a:xfrm>
              <a:off x="118463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" name="object 1669"/>
            <p:cNvSpPr/>
            <p:nvPr/>
          </p:nvSpPr>
          <p:spPr>
            <a:xfrm>
              <a:off x="118498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" name="object 1670"/>
            <p:cNvSpPr/>
            <p:nvPr/>
          </p:nvSpPr>
          <p:spPr>
            <a:xfrm>
              <a:off x="118563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" name="object 1671"/>
            <p:cNvSpPr/>
            <p:nvPr/>
          </p:nvSpPr>
          <p:spPr>
            <a:xfrm>
              <a:off x="118636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" name="object 1672"/>
            <p:cNvSpPr/>
            <p:nvPr/>
          </p:nvSpPr>
          <p:spPr>
            <a:xfrm>
              <a:off x="118663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" name="object 1673"/>
            <p:cNvSpPr/>
            <p:nvPr/>
          </p:nvSpPr>
          <p:spPr>
            <a:xfrm>
              <a:off x="1186798" y="4100996"/>
              <a:ext cx="0" cy="8255"/>
            </a:xfrm>
            <a:custGeom>
              <a:avLst/>
              <a:gdLst/>
              <a:ahLst/>
              <a:cxnLst/>
              <a:rect l="l" t="t" r="r" b="b"/>
              <a:pathLst>
                <a:path h="8254">
                  <a:moveTo>
                    <a:pt x="0" y="811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" name="object 1674"/>
            <p:cNvSpPr/>
            <p:nvPr/>
          </p:nvSpPr>
          <p:spPr>
            <a:xfrm>
              <a:off x="118691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" name="object 1675"/>
            <p:cNvSpPr/>
            <p:nvPr/>
          </p:nvSpPr>
          <p:spPr>
            <a:xfrm>
              <a:off x="1186063" y="410909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76" y="0"/>
                  </a:moveTo>
                  <a:lnTo>
                    <a:pt x="185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" name="object 1676"/>
            <p:cNvSpPr/>
            <p:nvPr/>
          </p:nvSpPr>
          <p:spPr>
            <a:xfrm>
              <a:off x="118712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" name="object 1677"/>
            <p:cNvSpPr/>
            <p:nvPr/>
          </p:nvSpPr>
          <p:spPr>
            <a:xfrm>
              <a:off x="1187204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" name="object 1678"/>
            <p:cNvSpPr/>
            <p:nvPr/>
          </p:nvSpPr>
          <p:spPr>
            <a:xfrm>
              <a:off x="118728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" name="object 1679"/>
            <p:cNvSpPr/>
            <p:nvPr/>
          </p:nvSpPr>
          <p:spPr>
            <a:xfrm>
              <a:off x="118815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" name="object 1680"/>
            <p:cNvSpPr/>
            <p:nvPr/>
          </p:nvSpPr>
          <p:spPr>
            <a:xfrm>
              <a:off x="118926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" name="object 1681"/>
            <p:cNvSpPr/>
            <p:nvPr/>
          </p:nvSpPr>
          <p:spPr>
            <a:xfrm>
              <a:off x="1189447" y="410751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97"/>
                  </a:moveTo>
                  <a:lnTo>
                    <a:pt x="887" y="79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" name="object 1682"/>
            <p:cNvSpPr/>
            <p:nvPr/>
          </p:nvSpPr>
          <p:spPr>
            <a:xfrm>
              <a:off x="1189548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" name="object 1683"/>
            <p:cNvSpPr/>
            <p:nvPr/>
          </p:nvSpPr>
          <p:spPr>
            <a:xfrm>
              <a:off x="1189611" y="41087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" name="object 1684"/>
            <p:cNvSpPr/>
            <p:nvPr/>
          </p:nvSpPr>
          <p:spPr>
            <a:xfrm>
              <a:off x="1189675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" name="object 1685"/>
            <p:cNvSpPr/>
            <p:nvPr/>
          </p:nvSpPr>
          <p:spPr>
            <a:xfrm>
              <a:off x="1189738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" name="object 1686"/>
            <p:cNvSpPr/>
            <p:nvPr/>
          </p:nvSpPr>
          <p:spPr>
            <a:xfrm>
              <a:off x="1189827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" name="object 1687"/>
            <p:cNvSpPr/>
            <p:nvPr/>
          </p:nvSpPr>
          <p:spPr>
            <a:xfrm>
              <a:off x="118991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" name="object 1688"/>
            <p:cNvSpPr/>
            <p:nvPr/>
          </p:nvSpPr>
          <p:spPr>
            <a:xfrm>
              <a:off x="119079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" name="object 1689"/>
            <p:cNvSpPr/>
            <p:nvPr/>
          </p:nvSpPr>
          <p:spPr>
            <a:xfrm>
              <a:off x="119095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" name="object 1690"/>
            <p:cNvSpPr/>
            <p:nvPr/>
          </p:nvSpPr>
          <p:spPr>
            <a:xfrm>
              <a:off x="119182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" name="object 1691"/>
            <p:cNvSpPr/>
            <p:nvPr/>
          </p:nvSpPr>
          <p:spPr>
            <a:xfrm>
              <a:off x="119195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" name="object 1692"/>
            <p:cNvSpPr/>
            <p:nvPr/>
          </p:nvSpPr>
          <p:spPr>
            <a:xfrm>
              <a:off x="1192095" y="41088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" name="object 1693"/>
            <p:cNvSpPr/>
            <p:nvPr/>
          </p:nvSpPr>
          <p:spPr>
            <a:xfrm>
              <a:off x="119215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" name="object 1694"/>
            <p:cNvSpPr/>
            <p:nvPr/>
          </p:nvSpPr>
          <p:spPr>
            <a:xfrm>
              <a:off x="119219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" name="object 1695"/>
            <p:cNvSpPr/>
            <p:nvPr/>
          </p:nvSpPr>
          <p:spPr>
            <a:xfrm>
              <a:off x="1192247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" name="object 1696"/>
            <p:cNvSpPr/>
            <p:nvPr/>
          </p:nvSpPr>
          <p:spPr>
            <a:xfrm>
              <a:off x="1192336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" name="object 1697"/>
            <p:cNvSpPr/>
            <p:nvPr/>
          </p:nvSpPr>
          <p:spPr>
            <a:xfrm>
              <a:off x="1191512" y="4109066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" name="object 1698"/>
            <p:cNvSpPr/>
            <p:nvPr/>
          </p:nvSpPr>
          <p:spPr>
            <a:xfrm>
              <a:off x="119459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" name="object 1699"/>
            <p:cNvSpPr/>
            <p:nvPr/>
          </p:nvSpPr>
          <p:spPr>
            <a:xfrm>
              <a:off x="1194668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" name="object 1700"/>
            <p:cNvSpPr/>
            <p:nvPr/>
          </p:nvSpPr>
          <p:spPr>
            <a:xfrm>
              <a:off x="1194769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" name="object 1701"/>
            <p:cNvSpPr/>
            <p:nvPr/>
          </p:nvSpPr>
          <p:spPr>
            <a:xfrm>
              <a:off x="1194807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" name="object 1702"/>
            <p:cNvSpPr/>
            <p:nvPr/>
          </p:nvSpPr>
          <p:spPr>
            <a:xfrm>
              <a:off x="1194858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" name="object 1703"/>
            <p:cNvSpPr/>
            <p:nvPr/>
          </p:nvSpPr>
          <p:spPr>
            <a:xfrm>
              <a:off x="1194921" y="410847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" name="object 1704"/>
            <p:cNvSpPr/>
            <p:nvPr/>
          </p:nvSpPr>
          <p:spPr>
            <a:xfrm>
              <a:off x="1195048" y="41088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" name="object 1705"/>
            <p:cNvSpPr/>
            <p:nvPr/>
          </p:nvSpPr>
          <p:spPr>
            <a:xfrm>
              <a:off x="119509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" name="object 1706"/>
            <p:cNvSpPr/>
            <p:nvPr/>
          </p:nvSpPr>
          <p:spPr>
            <a:xfrm>
              <a:off x="1195149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" name="object 1707"/>
            <p:cNvSpPr/>
            <p:nvPr/>
          </p:nvSpPr>
          <p:spPr>
            <a:xfrm>
              <a:off x="119523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" name="object 1708"/>
            <p:cNvSpPr/>
            <p:nvPr/>
          </p:nvSpPr>
          <p:spPr>
            <a:xfrm>
              <a:off x="119608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" name="object 1709"/>
            <p:cNvSpPr/>
            <p:nvPr/>
          </p:nvSpPr>
          <p:spPr>
            <a:xfrm>
              <a:off x="119620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" name="object 1710"/>
            <p:cNvSpPr/>
            <p:nvPr/>
          </p:nvSpPr>
          <p:spPr>
            <a:xfrm>
              <a:off x="119713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" name="object 1711"/>
            <p:cNvSpPr/>
            <p:nvPr/>
          </p:nvSpPr>
          <p:spPr>
            <a:xfrm>
              <a:off x="119727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" name="object 1712"/>
            <p:cNvSpPr/>
            <p:nvPr/>
          </p:nvSpPr>
          <p:spPr>
            <a:xfrm>
              <a:off x="1197405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" name="object 1713"/>
            <p:cNvSpPr/>
            <p:nvPr/>
          </p:nvSpPr>
          <p:spPr>
            <a:xfrm>
              <a:off x="119745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" name="object 1714"/>
            <p:cNvSpPr/>
            <p:nvPr/>
          </p:nvSpPr>
          <p:spPr>
            <a:xfrm>
              <a:off x="1197507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" name="object 1715"/>
            <p:cNvSpPr/>
            <p:nvPr/>
          </p:nvSpPr>
          <p:spPr>
            <a:xfrm>
              <a:off x="1197583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" name="object 1716"/>
            <p:cNvSpPr/>
            <p:nvPr/>
          </p:nvSpPr>
          <p:spPr>
            <a:xfrm>
              <a:off x="1197671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" name="object 1717"/>
            <p:cNvSpPr/>
            <p:nvPr/>
          </p:nvSpPr>
          <p:spPr>
            <a:xfrm>
              <a:off x="119778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" name="object 1718"/>
            <p:cNvSpPr/>
            <p:nvPr/>
          </p:nvSpPr>
          <p:spPr>
            <a:xfrm>
              <a:off x="119911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" name="object 1719"/>
            <p:cNvSpPr/>
            <p:nvPr/>
          </p:nvSpPr>
          <p:spPr>
            <a:xfrm>
              <a:off x="119987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" name="object 1720"/>
            <p:cNvSpPr/>
            <p:nvPr/>
          </p:nvSpPr>
          <p:spPr>
            <a:xfrm>
              <a:off x="1199978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" name="object 1721"/>
            <p:cNvSpPr/>
            <p:nvPr/>
          </p:nvSpPr>
          <p:spPr>
            <a:xfrm>
              <a:off x="1200079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" name="object 1722"/>
            <p:cNvSpPr/>
            <p:nvPr/>
          </p:nvSpPr>
          <p:spPr>
            <a:xfrm>
              <a:off x="1200168" y="41085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" name="object 1723"/>
            <p:cNvSpPr/>
            <p:nvPr/>
          </p:nvSpPr>
          <p:spPr>
            <a:xfrm>
              <a:off x="1200269" y="4106717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96"/>
                  </a:moveTo>
                  <a:lnTo>
                    <a:pt x="887" y="119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" name="object 1724"/>
            <p:cNvSpPr/>
            <p:nvPr/>
          </p:nvSpPr>
          <p:spPr>
            <a:xfrm>
              <a:off x="1200358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" name="object 1725"/>
            <p:cNvSpPr/>
            <p:nvPr/>
          </p:nvSpPr>
          <p:spPr>
            <a:xfrm>
              <a:off x="120044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" name="object 1726"/>
            <p:cNvSpPr/>
            <p:nvPr/>
          </p:nvSpPr>
          <p:spPr>
            <a:xfrm>
              <a:off x="1200548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" name="object 1727"/>
            <p:cNvSpPr/>
            <p:nvPr/>
          </p:nvSpPr>
          <p:spPr>
            <a:xfrm>
              <a:off x="120137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" name="object 1728"/>
            <p:cNvSpPr/>
            <p:nvPr/>
          </p:nvSpPr>
          <p:spPr>
            <a:xfrm>
              <a:off x="120191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" name="object 1729"/>
            <p:cNvSpPr/>
            <p:nvPr/>
          </p:nvSpPr>
          <p:spPr>
            <a:xfrm>
              <a:off x="120247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" name="object 1730"/>
            <p:cNvSpPr/>
            <p:nvPr/>
          </p:nvSpPr>
          <p:spPr>
            <a:xfrm>
              <a:off x="120262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" name="object 1731"/>
            <p:cNvSpPr/>
            <p:nvPr/>
          </p:nvSpPr>
          <p:spPr>
            <a:xfrm>
              <a:off x="1202715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" name="object 1732"/>
            <p:cNvSpPr/>
            <p:nvPr/>
          </p:nvSpPr>
          <p:spPr>
            <a:xfrm>
              <a:off x="120276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" name="object 1733"/>
            <p:cNvSpPr/>
            <p:nvPr/>
          </p:nvSpPr>
          <p:spPr>
            <a:xfrm>
              <a:off x="1202804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" name="object 1734"/>
            <p:cNvSpPr/>
            <p:nvPr/>
          </p:nvSpPr>
          <p:spPr>
            <a:xfrm>
              <a:off x="1202905" y="4108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" name="object 1735"/>
            <p:cNvSpPr/>
            <p:nvPr/>
          </p:nvSpPr>
          <p:spPr>
            <a:xfrm>
              <a:off x="1202981" y="41087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" name="object 1736"/>
            <p:cNvSpPr/>
            <p:nvPr/>
          </p:nvSpPr>
          <p:spPr>
            <a:xfrm>
              <a:off x="120308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" name="object 1737"/>
            <p:cNvSpPr/>
            <p:nvPr/>
          </p:nvSpPr>
          <p:spPr>
            <a:xfrm>
              <a:off x="1204908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" name="object 1738"/>
            <p:cNvSpPr/>
            <p:nvPr/>
          </p:nvSpPr>
          <p:spPr>
            <a:xfrm>
              <a:off x="120509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" name="object 1739"/>
            <p:cNvSpPr/>
            <p:nvPr/>
          </p:nvSpPr>
          <p:spPr>
            <a:xfrm>
              <a:off x="120523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" name="object 1740"/>
            <p:cNvSpPr/>
            <p:nvPr/>
          </p:nvSpPr>
          <p:spPr>
            <a:xfrm>
              <a:off x="1205351" y="410847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" name="object 1741"/>
            <p:cNvSpPr/>
            <p:nvPr/>
          </p:nvSpPr>
          <p:spPr>
            <a:xfrm>
              <a:off x="1205478" y="41087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" name="object 1742"/>
            <p:cNvSpPr/>
            <p:nvPr/>
          </p:nvSpPr>
          <p:spPr>
            <a:xfrm>
              <a:off x="1205567" y="410851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" name="object 1743"/>
            <p:cNvSpPr/>
            <p:nvPr/>
          </p:nvSpPr>
          <p:spPr>
            <a:xfrm>
              <a:off x="1205617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" name="object 1744"/>
            <p:cNvSpPr/>
            <p:nvPr/>
          </p:nvSpPr>
          <p:spPr>
            <a:xfrm>
              <a:off x="120566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" name="object 1745"/>
            <p:cNvSpPr/>
            <p:nvPr/>
          </p:nvSpPr>
          <p:spPr>
            <a:xfrm>
              <a:off x="120573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" name="object 1746"/>
            <p:cNvSpPr/>
            <p:nvPr/>
          </p:nvSpPr>
          <p:spPr>
            <a:xfrm>
              <a:off x="1205858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" name="object 1747"/>
            <p:cNvSpPr/>
            <p:nvPr/>
          </p:nvSpPr>
          <p:spPr>
            <a:xfrm>
              <a:off x="120742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" name="object 1748"/>
            <p:cNvSpPr/>
            <p:nvPr/>
          </p:nvSpPr>
          <p:spPr>
            <a:xfrm>
              <a:off x="120782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" name="object 1749"/>
            <p:cNvSpPr/>
            <p:nvPr/>
          </p:nvSpPr>
          <p:spPr>
            <a:xfrm>
              <a:off x="1207886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" name="object 1750"/>
            <p:cNvSpPr/>
            <p:nvPr/>
          </p:nvSpPr>
          <p:spPr>
            <a:xfrm>
              <a:off x="1207100" y="4109060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14" y="0"/>
                  </a:moveTo>
                  <a:lnTo>
                    <a:pt x="1888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" name="object 1751"/>
            <p:cNvSpPr/>
            <p:nvPr/>
          </p:nvSpPr>
          <p:spPr>
            <a:xfrm>
              <a:off x="1208202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" name="object 1752"/>
            <p:cNvSpPr/>
            <p:nvPr/>
          </p:nvSpPr>
          <p:spPr>
            <a:xfrm>
              <a:off x="120825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" name="object 1753"/>
            <p:cNvSpPr/>
            <p:nvPr/>
          </p:nvSpPr>
          <p:spPr>
            <a:xfrm>
              <a:off x="1208291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" name="object 1754"/>
            <p:cNvSpPr/>
            <p:nvPr/>
          </p:nvSpPr>
          <p:spPr>
            <a:xfrm>
              <a:off x="120836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" name="object 1755"/>
            <p:cNvSpPr/>
            <p:nvPr/>
          </p:nvSpPr>
          <p:spPr>
            <a:xfrm>
              <a:off x="120848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" name="object 1756"/>
            <p:cNvSpPr/>
            <p:nvPr/>
          </p:nvSpPr>
          <p:spPr>
            <a:xfrm>
              <a:off x="120992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" name="object 1757"/>
            <p:cNvSpPr/>
            <p:nvPr/>
          </p:nvSpPr>
          <p:spPr>
            <a:xfrm>
              <a:off x="121021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" name="object 1758"/>
            <p:cNvSpPr/>
            <p:nvPr/>
          </p:nvSpPr>
          <p:spPr>
            <a:xfrm>
              <a:off x="121037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" name="object 1759"/>
            <p:cNvSpPr/>
            <p:nvPr/>
          </p:nvSpPr>
          <p:spPr>
            <a:xfrm>
              <a:off x="1210534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" name="object 1760"/>
            <p:cNvSpPr/>
            <p:nvPr/>
          </p:nvSpPr>
          <p:spPr>
            <a:xfrm>
              <a:off x="1210636" y="4108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" name="object 1761"/>
            <p:cNvSpPr/>
            <p:nvPr/>
          </p:nvSpPr>
          <p:spPr>
            <a:xfrm>
              <a:off x="1210686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" name="object 1762"/>
            <p:cNvSpPr/>
            <p:nvPr/>
          </p:nvSpPr>
          <p:spPr>
            <a:xfrm>
              <a:off x="1210788" y="4104705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405"/>
                  </a:moveTo>
                  <a:lnTo>
                    <a:pt x="0" y="0"/>
                  </a:lnTo>
                </a:path>
                <a:path h="4445">
                  <a:moveTo>
                    <a:pt x="0" y="4405"/>
                  </a:moveTo>
                  <a:lnTo>
                    <a:pt x="0" y="439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" name="object 1763"/>
            <p:cNvSpPr/>
            <p:nvPr/>
          </p:nvSpPr>
          <p:spPr>
            <a:xfrm>
              <a:off x="1210965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" name="object 1764"/>
            <p:cNvSpPr/>
            <p:nvPr/>
          </p:nvSpPr>
          <p:spPr>
            <a:xfrm>
              <a:off x="121187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" name="object 1765"/>
            <p:cNvSpPr/>
            <p:nvPr/>
          </p:nvSpPr>
          <p:spPr>
            <a:xfrm>
              <a:off x="121241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" name="object 1766"/>
            <p:cNvSpPr/>
            <p:nvPr/>
          </p:nvSpPr>
          <p:spPr>
            <a:xfrm>
              <a:off x="121267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" name="object 1767"/>
            <p:cNvSpPr/>
            <p:nvPr/>
          </p:nvSpPr>
          <p:spPr>
            <a:xfrm>
              <a:off x="121275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" name="object 1768"/>
            <p:cNvSpPr/>
            <p:nvPr/>
          </p:nvSpPr>
          <p:spPr>
            <a:xfrm>
              <a:off x="1213107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" name="object 1769"/>
            <p:cNvSpPr/>
            <p:nvPr/>
          </p:nvSpPr>
          <p:spPr>
            <a:xfrm>
              <a:off x="121319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" name="object 1770"/>
            <p:cNvSpPr/>
            <p:nvPr/>
          </p:nvSpPr>
          <p:spPr>
            <a:xfrm>
              <a:off x="121325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" name="object 1771"/>
            <p:cNvSpPr/>
            <p:nvPr/>
          </p:nvSpPr>
          <p:spPr>
            <a:xfrm>
              <a:off x="1213310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" name="object 1772"/>
            <p:cNvSpPr/>
            <p:nvPr/>
          </p:nvSpPr>
          <p:spPr>
            <a:xfrm>
              <a:off x="1213348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" name="object 1773"/>
            <p:cNvSpPr/>
            <p:nvPr/>
          </p:nvSpPr>
          <p:spPr>
            <a:xfrm>
              <a:off x="1213424" y="410833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" name="object 1774"/>
            <p:cNvSpPr/>
            <p:nvPr/>
          </p:nvSpPr>
          <p:spPr>
            <a:xfrm>
              <a:off x="121348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" name="object 1775"/>
            <p:cNvSpPr/>
            <p:nvPr/>
          </p:nvSpPr>
          <p:spPr>
            <a:xfrm>
              <a:off x="121358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" name="object 1776"/>
            <p:cNvSpPr/>
            <p:nvPr/>
          </p:nvSpPr>
          <p:spPr>
            <a:xfrm>
              <a:off x="121370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" name="object 1777"/>
            <p:cNvSpPr/>
            <p:nvPr/>
          </p:nvSpPr>
          <p:spPr>
            <a:xfrm>
              <a:off x="121466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" name="object 1778"/>
            <p:cNvSpPr/>
            <p:nvPr/>
          </p:nvSpPr>
          <p:spPr>
            <a:xfrm>
              <a:off x="121532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" name="object 1779"/>
            <p:cNvSpPr/>
            <p:nvPr/>
          </p:nvSpPr>
          <p:spPr>
            <a:xfrm>
              <a:off x="121575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" name="object 1780"/>
            <p:cNvSpPr/>
            <p:nvPr/>
          </p:nvSpPr>
          <p:spPr>
            <a:xfrm>
              <a:off x="1215844" y="4108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" name="object 1781"/>
            <p:cNvSpPr/>
            <p:nvPr/>
          </p:nvSpPr>
          <p:spPr>
            <a:xfrm>
              <a:off x="1215996" y="41087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" name="object 1782"/>
            <p:cNvSpPr/>
            <p:nvPr/>
          </p:nvSpPr>
          <p:spPr>
            <a:xfrm>
              <a:off x="1216110" y="41086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" name="object 1783"/>
            <p:cNvSpPr/>
            <p:nvPr/>
          </p:nvSpPr>
          <p:spPr>
            <a:xfrm>
              <a:off x="121627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" name="object 1784"/>
            <p:cNvSpPr/>
            <p:nvPr/>
          </p:nvSpPr>
          <p:spPr>
            <a:xfrm>
              <a:off x="121709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" name="object 1785"/>
            <p:cNvSpPr/>
            <p:nvPr/>
          </p:nvSpPr>
          <p:spPr>
            <a:xfrm>
              <a:off x="121793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" name="object 1786"/>
            <p:cNvSpPr/>
            <p:nvPr/>
          </p:nvSpPr>
          <p:spPr>
            <a:xfrm>
              <a:off x="121839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" name="object 1787"/>
            <p:cNvSpPr/>
            <p:nvPr/>
          </p:nvSpPr>
          <p:spPr>
            <a:xfrm>
              <a:off x="1218506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" name="object 1788"/>
            <p:cNvSpPr/>
            <p:nvPr/>
          </p:nvSpPr>
          <p:spPr>
            <a:xfrm>
              <a:off x="1218531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" name="object 1789"/>
            <p:cNvSpPr/>
            <p:nvPr/>
          </p:nvSpPr>
          <p:spPr>
            <a:xfrm>
              <a:off x="1218645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" name="object 1790"/>
            <p:cNvSpPr/>
            <p:nvPr/>
          </p:nvSpPr>
          <p:spPr>
            <a:xfrm>
              <a:off x="121870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" name="object 1791"/>
            <p:cNvSpPr/>
            <p:nvPr/>
          </p:nvSpPr>
          <p:spPr>
            <a:xfrm>
              <a:off x="1218759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" name="object 1792"/>
            <p:cNvSpPr/>
            <p:nvPr/>
          </p:nvSpPr>
          <p:spPr>
            <a:xfrm>
              <a:off x="121898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" name="object 1793"/>
            <p:cNvSpPr/>
            <p:nvPr/>
          </p:nvSpPr>
          <p:spPr>
            <a:xfrm>
              <a:off x="121919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" name="object 1794"/>
            <p:cNvSpPr/>
            <p:nvPr/>
          </p:nvSpPr>
          <p:spPr>
            <a:xfrm>
              <a:off x="1220533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" name="object 1795"/>
            <p:cNvSpPr/>
            <p:nvPr/>
          </p:nvSpPr>
          <p:spPr>
            <a:xfrm>
              <a:off x="122058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" name="object 1796"/>
            <p:cNvSpPr/>
            <p:nvPr/>
          </p:nvSpPr>
          <p:spPr>
            <a:xfrm>
              <a:off x="122087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" name="object 1797"/>
            <p:cNvSpPr/>
            <p:nvPr/>
          </p:nvSpPr>
          <p:spPr>
            <a:xfrm>
              <a:off x="1220964" y="41087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" name="object 1798"/>
            <p:cNvSpPr/>
            <p:nvPr/>
          </p:nvSpPr>
          <p:spPr>
            <a:xfrm>
              <a:off x="1221053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" name="object 1799"/>
            <p:cNvSpPr/>
            <p:nvPr/>
          </p:nvSpPr>
          <p:spPr>
            <a:xfrm>
              <a:off x="1221154" y="410847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" name="object 1800"/>
            <p:cNvSpPr/>
            <p:nvPr/>
          </p:nvSpPr>
          <p:spPr>
            <a:xfrm>
              <a:off x="1221243" y="4108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" name="object 1801"/>
            <p:cNvSpPr/>
            <p:nvPr/>
          </p:nvSpPr>
          <p:spPr>
            <a:xfrm>
              <a:off x="1220406" y="410908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50" y="0"/>
                  </a:moveTo>
                  <a:lnTo>
                    <a:pt x="182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" name="object 1802"/>
            <p:cNvSpPr/>
            <p:nvPr/>
          </p:nvSpPr>
          <p:spPr>
            <a:xfrm>
              <a:off x="1221433" y="410727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17"/>
                  </a:moveTo>
                  <a:lnTo>
                    <a:pt x="887" y="91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" name="object 1803"/>
            <p:cNvSpPr/>
            <p:nvPr/>
          </p:nvSpPr>
          <p:spPr>
            <a:xfrm>
              <a:off x="122248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" name="object 1804"/>
            <p:cNvSpPr/>
            <p:nvPr/>
          </p:nvSpPr>
          <p:spPr>
            <a:xfrm>
              <a:off x="122262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" name="object 1805"/>
            <p:cNvSpPr/>
            <p:nvPr/>
          </p:nvSpPr>
          <p:spPr>
            <a:xfrm>
              <a:off x="122297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" name="object 1806"/>
            <p:cNvSpPr/>
            <p:nvPr/>
          </p:nvSpPr>
          <p:spPr>
            <a:xfrm>
              <a:off x="122314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" name="object 1807"/>
            <p:cNvSpPr/>
            <p:nvPr/>
          </p:nvSpPr>
          <p:spPr>
            <a:xfrm>
              <a:off x="122319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" name="object 1808"/>
            <p:cNvSpPr/>
            <p:nvPr/>
          </p:nvSpPr>
          <p:spPr>
            <a:xfrm>
              <a:off x="122337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" name="object 1809"/>
            <p:cNvSpPr/>
            <p:nvPr/>
          </p:nvSpPr>
          <p:spPr>
            <a:xfrm>
              <a:off x="122353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" name="object 1810"/>
            <p:cNvSpPr/>
            <p:nvPr/>
          </p:nvSpPr>
          <p:spPr>
            <a:xfrm>
              <a:off x="1223613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" name="object 1811"/>
            <p:cNvSpPr/>
            <p:nvPr/>
          </p:nvSpPr>
          <p:spPr>
            <a:xfrm>
              <a:off x="122366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" name="object 1812"/>
            <p:cNvSpPr/>
            <p:nvPr/>
          </p:nvSpPr>
          <p:spPr>
            <a:xfrm>
              <a:off x="1223790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" name="object 1813"/>
            <p:cNvSpPr/>
            <p:nvPr/>
          </p:nvSpPr>
          <p:spPr>
            <a:xfrm>
              <a:off x="122382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" name="object 1814"/>
            <p:cNvSpPr/>
            <p:nvPr/>
          </p:nvSpPr>
          <p:spPr>
            <a:xfrm>
              <a:off x="1223904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" name="object 1815"/>
            <p:cNvSpPr/>
            <p:nvPr/>
          </p:nvSpPr>
          <p:spPr>
            <a:xfrm>
              <a:off x="122396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" name="object 1816"/>
            <p:cNvSpPr/>
            <p:nvPr/>
          </p:nvSpPr>
          <p:spPr>
            <a:xfrm>
              <a:off x="1224069" y="41086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" name="object 1817"/>
            <p:cNvSpPr/>
            <p:nvPr/>
          </p:nvSpPr>
          <p:spPr>
            <a:xfrm>
              <a:off x="122579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" name="object 1818"/>
            <p:cNvSpPr/>
            <p:nvPr/>
          </p:nvSpPr>
          <p:spPr>
            <a:xfrm>
              <a:off x="1226173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" name="object 1819"/>
            <p:cNvSpPr/>
            <p:nvPr/>
          </p:nvSpPr>
          <p:spPr>
            <a:xfrm>
              <a:off x="1226261" y="4106629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40"/>
                  </a:moveTo>
                  <a:lnTo>
                    <a:pt x="887" y="124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" name="object 1820"/>
            <p:cNvSpPr/>
            <p:nvPr/>
          </p:nvSpPr>
          <p:spPr>
            <a:xfrm>
              <a:off x="1226350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" name="object 1821"/>
            <p:cNvSpPr/>
            <p:nvPr/>
          </p:nvSpPr>
          <p:spPr>
            <a:xfrm>
              <a:off x="1226451" y="41085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" name="object 1822"/>
            <p:cNvSpPr/>
            <p:nvPr/>
          </p:nvSpPr>
          <p:spPr>
            <a:xfrm>
              <a:off x="1226502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" name="object 1823"/>
            <p:cNvSpPr/>
            <p:nvPr/>
          </p:nvSpPr>
          <p:spPr>
            <a:xfrm>
              <a:off x="122655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" name="object 1824"/>
            <p:cNvSpPr/>
            <p:nvPr/>
          </p:nvSpPr>
          <p:spPr>
            <a:xfrm>
              <a:off x="1226641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" name="object 1825"/>
            <p:cNvSpPr/>
            <p:nvPr/>
          </p:nvSpPr>
          <p:spPr>
            <a:xfrm>
              <a:off x="1226743" y="410840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" name="object 1826"/>
            <p:cNvSpPr/>
            <p:nvPr/>
          </p:nvSpPr>
          <p:spPr>
            <a:xfrm>
              <a:off x="122846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" name="object 1827"/>
            <p:cNvSpPr/>
            <p:nvPr/>
          </p:nvSpPr>
          <p:spPr>
            <a:xfrm>
              <a:off x="122851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" name="object 1828"/>
            <p:cNvSpPr/>
            <p:nvPr/>
          </p:nvSpPr>
          <p:spPr>
            <a:xfrm>
              <a:off x="122880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" name="object 1829"/>
            <p:cNvSpPr/>
            <p:nvPr/>
          </p:nvSpPr>
          <p:spPr>
            <a:xfrm>
              <a:off x="1228910" y="410855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" name="object 1830"/>
            <p:cNvSpPr/>
            <p:nvPr/>
          </p:nvSpPr>
          <p:spPr>
            <a:xfrm>
              <a:off x="122898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" name="object 1831"/>
            <p:cNvSpPr/>
            <p:nvPr/>
          </p:nvSpPr>
          <p:spPr>
            <a:xfrm>
              <a:off x="1229100" y="41085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" name="object 1832"/>
            <p:cNvSpPr/>
            <p:nvPr/>
          </p:nvSpPr>
          <p:spPr>
            <a:xfrm>
              <a:off x="1228251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88" y="0"/>
                  </a:moveTo>
                  <a:lnTo>
                    <a:pt x="1862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" name="object 1833"/>
            <p:cNvSpPr/>
            <p:nvPr/>
          </p:nvSpPr>
          <p:spPr>
            <a:xfrm>
              <a:off x="1229265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" name="object 1834"/>
            <p:cNvSpPr/>
            <p:nvPr/>
          </p:nvSpPr>
          <p:spPr>
            <a:xfrm>
              <a:off x="1228428" y="4109022"/>
              <a:ext cx="1905" cy="635"/>
            </a:xfrm>
            <a:custGeom>
              <a:avLst/>
              <a:gdLst/>
              <a:ahLst/>
              <a:cxnLst/>
              <a:rect l="l" t="t" r="r" b="b"/>
              <a:pathLst>
                <a:path w="1905" h="635">
                  <a:moveTo>
                    <a:pt x="0" y="12"/>
                  </a:moveTo>
                  <a:lnTo>
                    <a:pt x="1774" y="12"/>
                  </a:lnTo>
                </a:path>
                <a:path w="1905" h="635">
                  <a:moveTo>
                    <a:pt x="76" y="0"/>
                  </a:moveTo>
                  <a:lnTo>
                    <a:pt x="185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" name="object 1835"/>
            <p:cNvSpPr/>
            <p:nvPr/>
          </p:nvSpPr>
          <p:spPr>
            <a:xfrm>
              <a:off x="122943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" name="object 1836"/>
            <p:cNvSpPr/>
            <p:nvPr/>
          </p:nvSpPr>
          <p:spPr>
            <a:xfrm>
              <a:off x="123050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" name="object 1837"/>
            <p:cNvSpPr/>
            <p:nvPr/>
          </p:nvSpPr>
          <p:spPr>
            <a:xfrm>
              <a:off x="123141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" name="object 1838"/>
            <p:cNvSpPr/>
            <p:nvPr/>
          </p:nvSpPr>
          <p:spPr>
            <a:xfrm>
              <a:off x="1231508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" name="object 1839"/>
            <p:cNvSpPr/>
            <p:nvPr/>
          </p:nvSpPr>
          <p:spPr>
            <a:xfrm>
              <a:off x="1231571" y="3176395"/>
              <a:ext cx="0" cy="932815"/>
            </a:xfrm>
            <a:custGeom>
              <a:avLst/>
              <a:gdLst/>
              <a:ahLst/>
              <a:cxnLst/>
              <a:rect l="l" t="t" r="r" b="b"/>
              <a:pathLst>
                <a:path h="932814">
                  <a:moveTo>
                    <a:pt x="0" y="93271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" name="object 1840"/>
            <p:cNvSpPr/>
            <p:nvPr/>
          </p:nvSpPr>
          <p:spPr>
            <a:xfrm>
              <a:off x="1232040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38" y="0"/>
                  </a:moveTo>
                  <a:lnTo>
                    <a:pt x="1812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" name="object 1841"/>
            <p:cNvSpPr/>
            <p:nvPr/>
          </p:nvSpPr>
          <p:spPr>
            <a:xfrm>
              <a:off x="1232154" y="410909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50" y="0"/>
                  </a:moveTo>
                  <a:lnTo>
                    <a:pt x="182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" name="object 1842"/>
            <p:cNvSpPr/>
            <p:nvPr/>
          </p:nvSpPr>
          <p:spPr>
            <a:xfrm>
              <a:off x="1233168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" name="object 1843"/>
            <p:cNvSpPr/>
            <p:nvPr/>
          </p:nvSpPr>
          <p:spPr>
            <a:xfrm>
              <a:off x="123325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" name="object 1844"/>
            <p:cNvSpPr/>
            <p:nvPr/>
          </p:nvSpPr>
          <p:spPr>
            <a:xfrm>
              <a:off x="123329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" name="object 1845"/>
            <p:cNvSpPr/>
            <p:nvPr/>
          </p:nvSpPr>
          <p:spPr>
            <a:xfrm>
              <a:off x="123340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" name="object 1846"/>
            <p:cNvSpPr/>
            <p:nvPr/>
          </p:nvSpPr>
          <p:spPr>
            <a:xfrm>
              <a:off x="123345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" name="object 1847"/>
            <p:cNvSpPr/>
            <p:nvPr/>
          </p:nvSpPr>
          <p:spPr>
            <a:xfrm>
              <a:off x="123352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" name="object 1848"/>
            <p:cNvSpPr/>
            <p:nvPr/>
          </p:nvSpPr>
          <p:spPr>
            <a:xfrm>
              <a:off x="123361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" name="object 1849"/>
            <p:cNvSpPr/>
            <p:nvPr/>
          </p:nvSpPr>
          <p:spPr>
            <a:xfrm>
              <a:off x="123370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" name="object 1850"/>
            <p:cNvSpPr/>
            <p:nvPr/>
          </p:nvSpPr>
          <p:spPr>
            <a:xfrm>
              <a:off x="1233751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" name="object 1851"/>
            <p:cNvSpPr/>
            <p:nvPr/>
          </p:nvSpPr>
          <p:spPr>
            <a:xfrm>
              <a:off x="123380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" name="object 1852"/>
            <p:cNvSpPr/>
            <p:nvPr/>
          </p:nvSpPr>
          <p:spPr>
            <a:xfrm>
              <a:off x="123389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" name="object 1853"/>
            <p:cNvSpPr/>
            <p:nvPr/>
          </p:nvSpPr>
          <p:spPr>
            <a:xfrm>
              <a:off x="123395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" name="object 1854"/>
            <p:cNvSpPr/>
            <p:nvPr/>
          </p:nvSpPr>
          <p:spPr>
            <a:xfrm>
              <a:off x="123401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" name="object 1855"/>
            <p:cNvSpPr/>
            <p:nvPr/>
          </p:nvSpPr>
          <p:spPr>
            <a:xfrm>
              <a:off x="1234207" y="3969823"/>
              <a:ext cx="0" cy="139700"/>
            </a:xfrm>
            <a:custGeom>
              <a:avLst/>
              <a:gdLst/>
              <a:ahLst/>
              <a:cxnLst/>
              <a:rect l="l" t="t" r="r" b="b"/>
              <a:pathLst>
                <a:path h="139700">
                  <a:moveTo>
                    <a:pt x="0" y="13928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" name="object 1856"/>
            <p:cNvSpPr/>
            <p:nvPr/>
          </p:nvSpPr>
          <p:spPr>
            <a:xfrm>
              <a:off x="123443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" name="object 1857"/>
            <p:cNvSpPr/>
            <p:nvPr/>
          </p:nvSpPr>
          <p:spPr>
            <a:xfrm>
              <a:off x="123460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8" name="object 1858"/>
            <p:cNvSpPr/>
            <p:nvPr/>
          </p:nvSpPr>
          <p:spPr>
            <a:xfrm>
              <a:off x="123571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9" name="object 1859"/>
            <p:cNvSpPr/>
            <p:nvPr/>
          </p:nvSpPr>
          <p:spPr>
            <a:xfrm>
              <a:off x="123585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0" name="object 1860"/>
            <p:cNvSpPr/>
            <p:nvPr/>
          </p:nvSpPr>
          <p:spPr>
            <a:xfrm>
              <a:off x="123607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1" name="object 1861"/>
            <p:cNvSpPr/>
            <p:nvPr/>
          </p:nvSpPr>
          <p:spPr>
            <a:xfrm>
              <a:off x="123627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2" name="object 1862"/>
            <p:cNvSpPr/>
            <p:nvPr/>
          </p:nvSpPr>
          <p:spPr>
            <a:xfrm>
              <a:off x="123660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3" name="object 1863"/>
            <p:cNvSpPr/>
            <p:nvPr/>
          </p:nvSpPr>
          <p:spPr>
            <a:xfrm>
              <a:off x="1236742" y="4086362"/>
              <a:ext cx="0" cy="22860"/>
            </a:xfrm>
            <a:custGeom>
              <a:avLst/>
              <a:gdLst/>
              <a:ahLst/>
              <a:cxnLst/>
              <a:rect l="l" t="t" r="r" b="b"/>
              <a:pathLst>
                <a:path h="22860">
                  <a:moveTo>
                    <a:pt x="0" y="22748"/>
                  </a:moveTo>
                  <a:lnTo>
                    <a:pt x="0" y="22735"/>
                  </a:lnTo>
                </a:path>
                <a:path h="22860">
                  <a:moveTo>
                    <a:pt x="0" y="2274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4" name="object 1864"/>
            <p:cNvSpPr/>
            <p:nvPr/>
          </p:nvSpPr>
          <p:spPr>
            <a:xfrm>
              <a:off x="1236970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5" name="object 1865"/>
            <p:cNvSpPr/>
            <p:nvPr/>
          </p:nvSpPr>
          <p:spPr>
            <a:xfrm>
              <a:off x="1237059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6" name="object 1866"/>
            <p:cNvSpPr/>
            <p:nvPr/>
          </p:nvSpPr>
          <p:spPr>
            <a:xfrm>
              <a:off x="1237160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7" name="object 1867"/>
            <p:cNvSpPr/>
            <p:nvPr/>
          </p:nvSpPr>
          <p:spPr>
            <a:xfrm>
              <a:off x="1237223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8" name="object 1868"/>
            <p:cNvSpPr/>
            <p:nvPr/>
          </p:nvSpPr>
          <p:spPr>
            <a:xfrm>
              <a:off x="1237287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9" name="object 1869"/>
            <p:cNvSpPr/>
            <p:nvPr/>
          </p:nvSpPr>
          <p:spPr>
            <a:xfrm>
              <a:off x="123745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0" name="object 1870"/>
            <p:cNvSpPr/>
            <p:nvPr/>
          </p:nvSpPr>
          <p:spPr>
            <a:xfrm>
              <a:off x="1239492" y="4106705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02"/>
                  </a:moveTo>
                  <a:lnTo>
                    <a:pt x="887" y="120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1" name="object 1871"/>
            <p:cNvSpPr/>
            <p:nvPr/>
          </p:nvSpPr>
          <p:spPr>
            <a:xfrm>
              <a:off x="1239606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2" name="object 1872"/>
            <p:cNvSpPr/>
            <p:nvPr/>
          </p:nvSpPr>
          <p:spPr>
            <a:xfrm>
              <a:off x="1239682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3" name="object 1873"/>
            <p:cNvSpPr/>
            <p:nvPr/>
          </p:nvSpPr>
          <p:spPr>
            <a:xfrm>
              <a:off x="1239796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4" name="object 1874"/>
            <p:cNvSpPr/>
            <p:nvPr/>
          </p:nvSpPr>
          <p:spPr>
            <a:xfrm>
              <a:off x="123989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5" name="object 1875"/>
            <p:cNvSpPr/>
            <p:nvPr/>
          </p:nvSpPr>
          <p:spPr>
            <a:xfrm>
              <a:off x="123997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6" name="object 1876"/>
            <p:cNvSpPr/>
            <p:nvPr/>
          </p:nvSpPr>
          <p:spPr>
            <a:xfrm>
              <a:off x="1241988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7" name="object 1877"/>
            <p:cNvSpPr/>
            <p:nvPr/>
          </p:nvSpPr>
          <p:spPr>
            <a:xfrm>
              <a:off x="124203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8" name="object 1878"/>
            <p:cNvSpPr/>
            <p:nvPr/>
          </p:nvSpPr>
          <p:spPr>
            <a:xfrm>
              <a:off x="1242128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9" name="object 1879"/>
            <p:cNvSpPr/>
            <p:nvPr/>
          </p:nvSpPr>
          <p:spPr>
            <a:xfrm>
              <a:off x="1242254" y="410803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8"/>
                  </a:moveTo>
                  <a:lnTo>
                    <a:pt x="887" y="53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0" name="object 1880"/>
            <p:cNvSpPr/>
            <p:nvPr/>
          </p:nvSpPr>
          <p:spPr>
            <a:xfrm>
              <a:off x="1242369" y="41088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1" name="object 1881"/>
            <p:cNvSpPr/>
            <p:nvPr/>
          </p:nvSpPr>
          <p:spPr>
            <a:xfrm>
              <a:off x="1242470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2" name="object 1882"/>
            <p:cNvSpPr/>
            <p:nvPr/>
          </p:nvSpPr>
          <p:spPr>
            <a:xfrm>
              <a:off x="124255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3" name="object 1883"/>
            <p:cNvSpPr/>
            <p:nvPr/>
          </p:nvSpPr>
          <p:spPr>
            <a:xfrm>
              <a:off x="124462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4" name="object 1884"/>
            <p:cNvSpPr/>
            <p:nvPr/>
          </p:nvSpPr>
          <p:spPr>
            <a:xfrm>
              <a:off x="1244688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5" name="object 1885"/>
            <p:cNvSpPr/>
            <p:nvPr/>
          </p:nvSpPr>
          <p:spPr>
            <a:xfrm>
              <a:off x="124480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6" name="object 1886"/>
            <p:cNvSpPr/>
            <p:nvPr/>
          </p:nvSpPr>
          <p:spPr>
            <a:xfrm>
              <a:off x="124482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7" name="object 1887"/>
            <p:cNvSpPr/>
            <p:nvPr/>
          </p:nvSpPr>
          <p:spPr>
            <a:xfrm>
              <a:off x="1244890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8" name="object 1888"/>
            <p:cNvSpPr/>
            <p:nvPr/>
          </p:nvSpPr>
          <p:spPr>
            <a:xfrm>
              <a:off x="1244916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9" name="object 1889"/>
            <p:cNvSpPr/>
            <p:nvPr/>
          </p:nvSpPr>
          <p:spPr>
            <a:xfrm>
              <a:off x="124500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0" name="object 1890"/>
            <p:cNvSpPr/>
            <p:nvPr/>
          </p:nvSpPr>
          <p:spPr>
            <a:xfrm>
              <a:off x="1245093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1" name="object 1891"/>
            <p:cNvSpPr/>
            <p:nvPr/>
          </p:nvSpPr>
          <p:spPr>
            <a:xfrm>
              <a:off x="124528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2" name="object 1892"/>
            <p:cNvSpPr/>
            <p:nvPr/>
          </p:nvSpPr>
          <p:spPr>
            <a:xfrm>
              <a:off x="124613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3" name="object 1893"/>
            <p:cNvSpPr/>
            <p:nvPr/>
          </p:nvSpPr>
          <p:spPr>
            <a:xfrm>
              <a:off x="124722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4" name="object 1894"/>
            <p:cNvSpPr/>
            <p:nvPr/>
          </p:nvSpPr>
          <p:spPr>
            <a:xfrm>
              <a:off x="124731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5" name="object 1895"/>
            <p:cNvSpPr/>
            <p:nvPr/>
          </p:nvSpPr>
          <p:spPr>
            <a:xfrm>
              <a:off x="1247425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6" name="object 1896"/>
            <p:cNvSpPr/>
            <p:nvPr/>
          </p:nvSpPr>
          <p:spPr>
            <a:xfrm>
              <a:off x="1247526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7" name="object 1897"/>
            <p:cNvSpPr/>
            <p:nvPr/>
          </p:nvSpPr>
          <p:spPr>
            <a:xfrm>
              <a:off x="1247590" y="410723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36"/>
                  </a:moveTo>
                  <a:lnTo>
                    <a:pt x="887" y="93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8" name="object 1898"/>
            <p:cNvSpPr/>
            <p:nvPr/>
          </p:nvSpPr>
          <p:spPr>
            <a:xfrm>
              <a:off x="1247666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9" name="object 1899"/>
            <p:cNvSpPr/>
            <p:nvPr/>
          </p:nvSpPr>
          <p:spPr>
            <a:xfrm>
              <a:off x="124772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0" name="object 1900"/>
            <p:cNvSpPr/>
            <p:nvPr/>
          </p:nvSpPr>
          <p:spPr>
            <a:xfrm>
              <a:off x="1247780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1" name="object 1901"/>
            <p:cNvSpPr/>
            <p:nvPr/>
          </p:nvSpPr>
          <p:spPr>
            <a:xfrm>
              <a:off x="124795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2" name="object 1902"/>
            <p:cNvSpPr/>
            <p:nvPr/>
          </p:nvSpPr>
          <p:spPr>
            <a:xfrm>
              <a:off x="124800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3" name="object 1903"/>
            <p:cNvSpPr/>
            <p:nvPr/>
          </p:nvSpPr>
          <p:spPr>
            <a:xfrm>
              <a:off x="124866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4" name="object 1904"/>
            <p:cNvSpPr/>
            <p:nvPr/>
          </p:nvSpPr>
          <p:spPr>
            <a:xfrm>
              <a:off x="124892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5" name="object 1905"/>
            <p:cNvSpPr/>
            <p:nvPr/>
          </p:nvSpPr>
          <p:spPr>
            <a:xfrm>
              <a:off x="124957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6" name="object 1906"/>
            <p:cNvSpPr/>
            <p:nvPr/>
          </p:nvSpPr>
          <p:spPr>
            <a:xfrm>
              <a:off x="124990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7" name="object 1907"/>
            <p:cNvSpPr/>
            <p:nvPr/>
          </p:nvSpPr>
          <p:spPr>
            <a:xfrm>
              <a:off x="125007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8" name="object 1908"/>
            <p:cNvSpPr/>
            <p:nvPr/>
          </p:nvSpPr>
          <p:spPr>
            <a:xfrm>
              <a:off x="125017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9" name="object 1909"/>
            <p:cNvSpPr/>
            <p:nvPr/>
          </p:nvSpPr>
          <p:spPr>
            <a:xfrm>
              <a:off x="1250226" y="41086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0" name="object 1910"/>
            <p:cNvSpPr/>
            <p:nvPr/>
          </p:nvSpPr>
          <p:spPr>
            <a:xfrm>
              <a:off x="1250314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1" name="object 1911"/>
            <p:cNvSpPr/>
            <p:nvPr/>
          </p:nvSpPr>
          <p:spPr>
            <a:xfrm>
              <a:off x="125039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2" name="object 1912"/>
            <p:cNvSpPr/>
            <p:nvPr/>
          </p:nvSpPr>
          <p:spPr>
            <a:xfrm>
              <a:off x="125066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3" name="object 1913"/>
            <p:cNvSpPr/>
            <p:nvPr/>
          </p:nvSpPr>
          <p:spPr>
            <a:xfrm>
              <a:off x="125075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4" name="object 1914"/>
            <p:cNvSpPr/>
            <p:nvPr/>
          </p:nvSpPr>
          <p:spPr>
            <a:xfrm>
              <a:off x="125151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5" name="object 1915"/>
            <p:cNvSpPr/>
            <p:nvPr/>
          </p:nvSpPr>
          <p:spPr>
            <a:xfrm>
              <a:off x="125240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6" name="object 1916"/>
            <p:cNvSpPr/>
            <p:nvPr/>
          </p:nvSpPr>
          <p:spPr>
            <a:xfrm>
              <a:off x="125264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7" name="object 1917"/>
            <p:cNvSpPr/>
            <p:nvPr/>
          </p:nvSpPr>
          <p:spPr>
            <a:xfrm>
              <a:off x="1252710" y="410838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8" name="object 1918"/>
            <p:cNvSpPr/>
            <p:nvPr/>
          </p:nvSpPr>
          <p:spPr>
            <a:xfrm>
              <a:off x="1252824" y="4108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9" name="object 1919"/>
            <p:cNvSpPr/>
            <p:nvPr/>
          </p:nvSpPr>
          <p:spPr>
            <a:xfrm>
              <a:off x="1252887" y="410843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0" name="object 1920"/>
            <p:cNvSpPr/>
            <p:nvPr/>
          </p:nvSpPr>
          <p:spPr>
            <a:xfrm>
              <a:off x="1252976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1" name="object 1921"/>
            <p:cNvSpPr/>
            <p:nvPr/>
          </p:nvSpPr>
          <p:spPr>
            <a:xfrm>
              <a:off x="125307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2" name="object 1922"/>
            <p:cNvSpPr/>
            <p:nvPr/>
          </p:nvSpPr>
          <p:spPr>
            <a:xfrm>
              <a:off x="125316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3" name="object 1923"/>
            <p:cNvSpPr/>
            <p:nvPr/>
          </p:nvSpPr>
          <p:spPr>
            <a:xfrm>
              <a:off x="125452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4" name="object 1924"/>
            <p:cNvSpPr/>
            <p:nvPr/>
          </p:nvSpPr>
          <p:spPr>
            <a:xfrm>
              <a:off x="1254839" y="4108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5" name="object 1925"/>
            <p:cNvSpPr/>
            <p:nvPr/>
          </p:nvSpPr>
          <p:spPr>
            <a:xfrm>
              <a:off x="125527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6" name="object 1926"/>
            <p:cNvSpPr/>
            <p:nvPr/>
          </p:nvSpPr>
          <p:spPr>
            <a:xfrm>
              <a:off x="1255346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7" name="object 1927"/>
            <p:cNvSpPr/>
            <p:nvPr/>
          </p:nvSpPr>
          <p:spPr>
            <a:xfrm>
              <a:off x="125538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8" name="object 1928"/>
            <p:cNvSpPr/>
            <p:nvPr/>
          </p:nvSpPr>
          <p:spPr>
            <a:xfrm>
              <a:off x="1255472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9" name="object 1929"/>
            <p:cNvSpPr/>
            <p:nvPr/>
          </p:nvSpPr>
          <p:spPr>
            <a:xfrm>
              <a:off x="1255536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0" name="object 1930"/>
            <p:cNvSpPr/>
            <p:nvPr/>
          </p:nvSpPr>
          <p:spPr>
            <a:xfrm>
              <a:off x="1255612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1" name="object 1931"/>
            <p:cNvSpPr/>
            <p:nvPr/>
          </p:nvSpPr>
          <p:spPr>
            <a:xfrm>
              <a:off x="125570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2" name="object 1932"/>
            <p:cNvSpPr/>
            <p:nvPr/>
          </p:nvSpPr>
          <p:spPr>
            <a:xfrm>
              <a:off x="125580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3" name="object 1933"/>
            <p:cNvSpPr/>
            <p:nvPr/>
          </p:nvSpPr>
          <p:spPr>
            <a:xfrm>
              <a:off x="125685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4" name="object 1934"/>
            <p:cNvSpPr/>
            <p:nvPr/>
          </p:nvSpPr>
          <p:spPr>
            <a:xfrm>
              <a:off x="1257475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5" name="object 1935"/>
            <p:cNvSpPr/>
            <p:nvPr/>
          </p:nvSpPr>
          <p:spPr>
            <a:xfrm>
              <a:off x="125751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6" name="object 1936"/>
            <p:cNvSpPr/>
            <p:nvPr/>
          </p:nvSpPr>
          <p:spPr>
            <a:xfrm>
              <a:off x="125776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7" name="object 1937"/>
            <p:cNvSpPr/>
            <p:nvPr/>
          </p:nvSpPr>
          <p:spPr>
            <a:xfrm>
              <a:off x="1257855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8" name="object 1938"/>
            <p:cNvSpPr/>
            <p:nvPr/>
          </p:nvSpPr>
          <p:spPr>
            <a:xfrm>
              <a:off x="1257956" y="41088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9" name="object 1939"/>
            <p:cNvSpPr/>
            <p:nvPr/>
          </p:nvSpPr>
          <p:spPr>
            <a:xfrm>
              <a:off x="1258045" y="410855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0" name="object 1940"/>
            <p:cNvSpPr/>
            <p:nvPr/>
          </p:nvSpPr>
          <p:spPr>
            <a:xfrm>
              <a:off x="1258134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1" name="object 1941"/>
            <p:cNvSpPr/>
            <p:nvPr/>
          </p:nvSpPr>
          <p:spPr>
            <a:xfrm>
              <a:off x="1258197" y="4094198"/>
              <a:ext cx="0" cy="15240"/>
            </a:xfrm>
            <a:custGeom>
              <a:avLst/>
              <a:gdLst/>
              <a:ahLst/>
              <a:cxnLst/>
              <a:rect l="l" t="t" r="r" b="b"/>
              <a:pathLst>
                <a:path h="15239">
                  <a:moveTo>
                    <a:pt x="0" y="149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2" name="object 1942"/>
            <p:cNvSpPr/>
            <p:nvPr/>
          </p:nvSpPr>
          <p:spPr>
            <a:xfrm>
              <a:off x="1257551" y="4109097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381" y="0"/>
                  </a:moveTo>
                  <a:lnTo>
                    <a:pt x="3155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3" name="object 1943"/>
            <p:cNvSpPr/>
            <p:nvPr/>
          </p:nvSpPr>
          <p:spPr>
            <a:xfrm>
              <a:off x="125998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4" name="object 1944"/>
            <p:cNvSpPr/>
            <p:nvPr/>
          </p:nvSpPr>
          <p:spPr>
            <a:xfrm>
              <a:off x="126011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5" name="object 1945"/>
            <p:cNvSpPr/>
            <p:nvPr/>
          </p:nvSpPr>
          <p:spPr>
            <a:xfrm>
              <a:off x="1260503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6" name="object 1946"/>
            <p:cNvSpPr/>
            <p:nvPr/>
          </p:nvSpPr>
          <p:spPr>
            <a:xfrm>
              <a:off x="126059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7" name="object 1947"/>
            <p:cNvSpPr/>
            <p:nvPr/>
          </p:nvSpPr>
          <p:spPr>
            <a:xfrm>
              <a:off x="1260693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8" name="object 1948"/>
            <p:cNvSpPr/>
            <p:nvPr/>
          </p:nvSpPr>
          <p:spPr>
            <a:xfrm>
              <a:off x="126073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9" name="object 1949"/>
            <p:cNvSpPr/>
            <p:nvPr/>
          </p:nvSpPr>
          <p:spPr>
            <a:xfrm>
              <a:off x="126078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0" name="object 1950"/>
            <p:cNvSpPr/>
            <p:nvPr/>
          </p:nvSpPr>
          <p:spPr>
            <a:xfrm>
              <a:off x="1260846" y="4106515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297"/>
                  </a:moveTo>
                  <a:lnTo>
                    <a:pt x="887" y="129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1" name="object 1951"/>
            <p:cNvSpPr/>
            <p:nvPr/>
          </p:nvSpPr>
          <p:spPr>
            <a:xfrm>
              <a:off x="126101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2" name="object 1952"/>
            <p:cNvSpPr/>
            <p:nvPr/>
          </p:nvSpPr>
          <p:spPr>
            <a:xfrm>
              <a:off x="126120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3" name="object 1953"/>
            <p:cNvSpPr/>
            <p:nvPr/>
          </p:nvSpPr>
          <p:spPr>
            <a:xfrm>
              <a:off x="126163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4" name="object 1954"/>
            <p:cNvSpPr/>
            <p:nvPr/>
          </p:nvSpPr>
          <p:spPr>
            <a:xfrm>
              <a:off x="126306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5" name="object 1955"/>
            <p:cNvSpPr/>
            <p:nvPr/>
          </p:nvSpPr>
          <p:spPr>
            <a:xfrm>
              <a:off x="1263165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6" name="object 1956"/>
            <p:cNvSpPr/>
            <p:nvPr/>
          </p:nvSpPr>
          <p:spPr>
            <a:xfrm>
              <a:off x="1263253" y="410836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7" name="object 1957"/>
            <p:cNvSpPr/>
            <p:nvPr/>
          </p:nvSpPr>
          <p:spPr>
            <a:xfrm>
              <a:off x="1263342" y="4108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8" name="object 1958"/>
            <p:cNvSpPr/>
            <p:nvPr/>
          </p:nvSpPr>
          <p:spPr>
            <a:xfrm>
              <a:off x="1263469" y="410847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9" name="object 1959"/>
            <p:cNvSpPr/>
            <p:nvPr/>
          </p:nvSpPr>
          <p:spPr>
            <a:xfrm>
              <a:off x="1263532" y="410828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1"/>
                  </a:moveTo>
                  <a:lnTo>
                    <a:pt x="887" y="41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0" name="object 1960"/>
            <p:cNvSpPr/>
            <p:nvPr/>
          </p:nvSpPr>
          <p:spPr>
            <a:xfrm>
              <a:off x="126444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1" name="object 1961"/>
            <p:cNvSpPr/>
            <p:nvPr/>
          </p:nvSpPr>
          <p:spPr>
            <a:xfrm>
              <a:off x="126571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2" name="object 1962"/>
            <p:cNvSpPr/>
            <p:nvPr/>
          </p:nvSpPr>
          <p:spPr>
            <a:xfrm>
              <a:off x="126580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3" name="object 1963"/>
            <p:cNvSpPr/>
            <p:nvPr/>
          </p:nvSpPr>
          <p:spPr>
            <a:xfrm>
              <a:off x="1265902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4" name="object 1964"/>
            <p:cNvSpPr/>
            <p:nvPr/>
          </p:nvSpPr>
          <p:spPr>
            <a:xfrm>
              <a:off x="1266003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5" name="object 1965"/>
            <p:cNvSpPr/>
            <p:nvPr/>
          </p:nvSpPr>
          <p:spPr>
            <a:xfrm>
              <a:off x="1266105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6" name="object 1966"/>
            <p:cNvSpPr/>
            <p:nvPr/>
          </p:nvSpPr>
          <p:spPr>
            <a:xfrm>
              <a:off x="126615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7" name="object 1967"/>
            <p:cNvSpPr/>
            <p:nvPr/>
          </p:nvSpPr>
          <p:spPr>
            <a:xfrm>
              <a:off x="1266206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8" name="object 1968"/>
            <p:cNvSpPr/>
            <p:nvPr/>
          </p:nvSpPr>
          <p:spPr>
            <a:xfrm>
              <a:off x="1266308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9" name="object 1969"/>
            <p:cNvSpPr/>
            <p:nvPr/>
          </p:nvSpPr>
          <p:spPr>
            <a:xfrm>
              <a:off x="126732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0" name="object 1970"/>
            <p:cNvSpPr/>
            <p:nvPr/>
          </p:nvSpPr>
          <p:spPr>
            <a:xfrm>
              <a:off x="126827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1" name="object 1971"/>
            <p:cNvSpPr/>
            <p:nvPr/>
          </p:nvSpPr>
          <p:spPr>
            <a:xfrm>
              <a:off x="1268373" y="410761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46"/>
                  </a:moveTo>
                  <a:lnTo>
                    <a:pt x="887" y="74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2" name="object 1972"/>
            <p:cNvSpPr/>
            <p:nvPr/>
          </p:nvSpPr>
          <p:spPr>
            <a:xfrm>
              <a:off x="1268462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3" name="object 1973"/>
            <p:cNvSpPr/>
            <p:nvPr/>
          </p:nvSpPr>
          <p:spPr>
            <a:xfrm>
              <a:off x="1268576" y="410790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01"/>
                  </a:moveTo>
                  <a:lnTo>
                    <a:pt x="887" y="6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4" name="object 1974"/>
            <p:cNvSpPr/>
            <p:nvPr/>
          </p:nvSpPr>
          <p:spPr>
            <a:xfrm>
              <a:off x="1268690" y="41088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5" name="object 1975"/>
            <p:cNvSpPr/>
            <p:nvPr/>
          </p:nvSpPr>
          <p:spPr>
            <a:xfrm>
              <a:off x="1268728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6" name="object 1976"/>
            <p:cNvSpPr/>
            <p:nvPr/>
          </p:nvSpPr>
          <p:spPr>
            <a:xfrm>
              <a:off x="1268855" y="410779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58"/>
                  </a:moveTo>
                  <a:lnTo>
                    <a:pt x="887" y="65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7" name="object 1977"/>
            <p:cNvSpPr/>
            <p:nvPr/>
          </p:nvSpPr>
          <p:spPr>
            <a:xfrm>
              <a:off x="126903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8" name="object 1978"/>
            <p:cNvSpPr/>
            <p:nvPr/>
          </p:nvSpPr>
          <p:spPr>
            <a:xfrm>
              <a:off x="126923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9" name="object 1979"/>
            <p:cNvSpPr/>
            <p:nvPr/>
          </p:nvSpPr>
          <p:spPr>
            <a:xfrm>
              <a:off x="1271022" y="4108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0" name="object 1980"/>
            <p:cNvSpPr/>
            <p:nvPr/>
          </p:nvSpPr>
          <p:spPr>
            <a:xfrm>
              <a:off x="1271073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1" name="object 1981"/>
            <p:cNvSpPr/>
            <p:nvPr/>
          </p:nvSpPr>
          <p:spPr>
            <a:xfrm>
              <a:off x="127116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2" name="object 1982"/>
            <p:cNvSpPr/>
            <p:nvPr/>
          </p:nvSpPr>
          <p:spPr>
            <a:xfrm>
              <a:off x="1271212" y="41088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3" name="object 1983"/>
            <p:cNvSpPr/>
            <p:nvPr/>
          </p:nvSpPr>
          <p:spPr>
            <a:xfrm>
              <a:off x="1271326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4" name="object 1984"/>
            <p:cNvSpPr/>
            <p:nvPr/>
          </p:nvSpPr>
          <p:spPr>
            <a:xfrm>
              <a:off x="127138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5" name="object 1985"/>
            <p:cNvSpPr/>
            <p:nvPr/>
          </p:nvSpPr>
          <p:spPr>
            <a:xfrm>
              <a:off x="1271491" y="41087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6" name="object 1986"/>
            <p:cNvSpPr/>
            <p:nvPr/>
          </p:nvSpPr>
          <p:spPr>
            <a:xfrm>
              <a:off x="127245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7" name="object 1987"/>
            <p:cNvSpPr/>
            <p:nvPr/>
          </p:nvSpPr>
          <p:spPr>
            <a:xfrm>
              <a:off x="127259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8" name="object 1988"/>
            <p:cNvSpPr/>
            <p:nvPr/>
          </p:nvSpPr>
          <p:spPr>
            <a:xfrm>
              <a:off x="127351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9" name="object 1989"/>
            <p:cNvSpPr/>
            <p:nvPr/>
          </p:nvSpPr>
          <p:spPr>
            <a:xfrm>
              <a:off x="1273683" y="410874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0" name="object 1990"/>
            <p:cNvSpPr/>
            <p:nvPr/>
          </p:nvSpPr>
          <p:spPr>
            <a:xfrm>
              <a:off x="1273772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1" name="object 1991"/>
            <p:cNvSpPr/>
            <p:nvPr/>
          </p:nvSpPr>
          <p:spPr>
            <a:xfrm>
              <a:off x="1273861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2" name="object 1992"/>
            <p:cNvSpPr/>
            <p:nvPr/>
          </p:nvSpPr>
          <p:spPr>
            <a:xfrm>
              <a:off x="1273949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3" name="object 1993"/>
            <p:cNvSpPr/>
            <p:nvPr/>
          </p:nvSpPr>
          <p:spPr>
            <a:xfrm>
              <a:off x="1274051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4" name="object 1994"/>
            <p:cNvSpPr/>
            <p:nvPr/>
          </p:nvSpPr>
          <p:spPr>
            <a:xfrm>
              <a:off x="1274139" y="4108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5" name="object 1995"/>
            <p:cNvSpPr/>
            <p:nvPr/>
          </p:nvSpPr>
          <p:spPr>
            <a:xfrm>
              <a:off x="127434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6" name="object 1996"/>
            <p:cNvSpPr/>
            <p:nvPr/>
          </p:nvSpPr>
          <p:spPr>
            <a:xfrm>
              <a:off x="127615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7" name="object 1997"/>
            <p:cNvSpPr/>
            <p:nvPr/>
          </p:nvSpPr>
          <p:spPr>
            <a:xfrm>
              <a:off x="1276332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8" name="object 1998"/>
            <p:cNvSpPr/>
            <p:nvPr/>
          </p:nvSpPr>
          <p:spPr>
            <a:xfrm>
              <a:off x="1276421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9" name="object 1999"/>
            <p:cNvSpPr/>
            <p:nvPr/>
          </p:nvSpPr>
          <p:spPr>
            <a:xfrm>
              <a:off x="127648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0" name="object 2000"/>
            <p:cNvSpPr/>
            <p:nvPr/>
          </p:nvSpPr>
          <p:spPr>
            <a:xfrm>
              <a:off x="1276598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1" name="object 2001"/>
            <p:cNvSpPr/>
            <p:nvPr/>
          </p:nvSpPr>
          <p:spPr>
            <a:xfrm>
              <a:off x="1276699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2" name="object 2002"/>
            <p:cNvSpPr/>
            <p:nvPr/>
          </p:nvSpPr>
          <p:spPr>
            <a:xfrm>
              <a:off x="1276775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3" name="object 2003"/>
            <p:cNvSpPr/>
            <p:nvPr/>
          </p:nvSpPr>
          <p:spPr>
            <a:xfrm>
              <a:off x="1276965" y="4108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4" name="object 2004"/>
            <p:cNvSpPr/>
            <p:nvPr/>
          </p:nvSpPr>
          <p:spPr>
            <a:xfrm>
              <a:off x="127756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5" name="object 2005"/>
            <p:cNvSpPr/>
            <p:nvPr/>
          </p:nvSpPr>
          <p:spPr>
            <a:xfrm>
              <a:off x="127863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6" name="object 2006"/>
            <p:cNvSpPr/>
            <p:nvPr/>
          </p:nvSpPr>
          <p:spPr>
            <a:xfrm>
              <a:off x="1278005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88" y="0"/>
                  </a:moveTo>
                  <a:lnTo>
                    <a:pt x="1862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7" name="object 2007"/>
            <p:cNvSpPr/>
            <p:nvPr/>
          </p:nvSpPr>
          <p:spPr>
            <a:xfrm>
              <a:off x="1279095" y="410828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1"/>
                  </a:moveTo>
                  <a:lnTo>
                    <a:pt x="887" y="41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8" name="object 2008"/>
            <p:cNvSpPr/>
            <p:nvPr/>
          </p:nvSpPr>
          <p:spPr>
            <a:xfrm>
              <a:off x="1279196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9" name="object 2009"/>
            <p:cNvSpPr/>
            <p:nvPr/>
          </p:nvSpPr>
          <p:spPr>
            <a:xfrm>
              <a:off x="1278385" y="410903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88" y="6"/>
                  </a:moveTo>
                  <a:lnTo>
                    <a:pt x="1862" y="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0" name="object 2010"/>
            <p:cNvSpPr/>
            <p:nvPr/>
          </p:nvSpPr>
          <p:spPr>
            <a:xfrm>
              <a:off x="1279462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1" name="object 2011"/>
            <p:cNvSpPr/>
            <p:nvPr/>
          </p:nvSpPr>
          <p:spPr>
            <a:xfrm>
              <a:off x="127960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2" name="object 2012"/>
            <p:cNvSpPr/>
            <p:nvPr/>
          </p:nvSpPr>
          <p:spPr>
            <a:xfrm>
              <a:off x="128033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3" name="object 2013"/>
            <p:cNvSpPr/>
            <p:nvPr/>
          </p:nvSpPr>
          <p:spPr>
            <a:xfrm>
              <a:off x="128151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4" name="object 2014"/>
            <p:cNvSpPr/>
            <p:nvPr/>
          </p:nvSpPr>
          <p:spPr>
            <a:xfrm>
              <a:off x="1281591" y="410808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2"/>
                  </a:moveTo>
                  <a:lnTo>
                    <a:pt x="887" y="5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5" name="object 2015"/>
            <p:cNvSpPr/>
            <p:nvPr/>
          </p:nvSpPr>
          <p:spPr>
            <a:xfrm>
              <a:off x="1281718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6" name="object 2016"/>
            <p:cNvSpPr/>
            <p:nvPr/>
          </p:nvSpPr>
          <p:spPr>
            <a:xfrm>
              <a:off x="128175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7" name="object 2017"/>
            <p:cNvSpPr/>
            <p:nvPr/>
          </p:nvSpPr>
          <p:spPr>
            <a:xfrm>
              <a:off x="1281832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8" name="object 2018"/>
            <p:cNvSpPr/>
            <p:nvPr/>
          </p:nvSpPr>
          <p:spPr>
            <a:xfrm>
              <a:off x="1281021" y="410908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88" y="0"/>
                  </a:moveTo>
                  <a:lnTo>
                    <a:pt x="1862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9" name="object 2019"/>
            <p:cNvSpPr/>
            <p:nvPr/>
          </p:nvSpPr>
          <p:spPr>
            <a:xfrm>
              <a:off x="128204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0" name="object 2020"/>
            <p:cNvSpPr/>
            <p:nvPr/>
          </p:nvSpPr>
          <p:spPr>
            <a:xfrm>
              <a:off x="128301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1" name="object 2021"/>
            <p:cNvSpPr/>
            <p:nvPr/>
          </p:nvSpPr>
          <p:spPr>
            <a:xfrm>
              <a:off x="1284050" y="41088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2" name="object 2022"/>
            <p:cNvSpPr/>
            <p:nvPr/>
          </p:nvSpPr>
          <p:spPr>
            <a:xfrm>
              <a:off x="128415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3" name="object 2023"/>
            <p:cNvSpPr/>
            <p:nvPr/>
          </p:nvSpPr>
          <p:spPr>
            <a:xfrm>
              <a:off x="1284240" y="4108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4" name="object 2024"/>
            <p:cNvSpPr/>
            <p:nvPr/>
          </p:nvSpPr>
          <p:spPr>
            <a:xfrm>
              <a:off x="1284392" y="410798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3"/>
                  </a:moveTo>
                  <a:lnTo>
                    <a:pt x="887" y="5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5" name="object 2025"/>
            <p:cNvSpPr/>
            <p:nvPr/>
          </p:nvSpPr>
          <p:spPr>
            <a:xfrm>
              <a:off x="1284468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6" name="object 2026"/>
            <p:cNvSpPr/>
            <p:nvPr/>
          </p:nvSpPr>
          <p:spPr>
            <a:xfrm>
              <a:off x="1284582" y="4108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7" name="object 2027"/>
            <p:cNvSpPr/>
            <p:nvPr/>
          </p:nvSpPr>
          <p:spPr>
            <a:xfrm>
              <a:off x="128464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8" name="object 2028"/>
            <p:cNvSpPr/>
            <p:nvPr/>
          </p:nvSpPr>
          <p:spPr>
            <a:xfrm>
              <a:off x="1284823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9" name="object 2029"/>
            <p:cNvSpPr/>
            <p:nvPr/>
          </p:nvSpPr>
          <p:spPr>
            <a:xfrm>
              <a:off x="1286736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0" name="object 2030"/>
            <p:cNvSpPr/>
            <p:nvPr/>
          </p:nvSpPr>
          <p:spPr>
            <a:xfrm>
              <a:off x="1286863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1" name="object 2031"/>
            <p:cNvSpPr/>
            <p:nvPr/>
          </p:nvSpPr>
          <p:spPr>
            <a:xfrm>
              <a:off x="128696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2" name="object 2032"/>
            <p:cNvSpPr/>
            <p:nvPr/>
          </p:nvSpPr>
          <p:spPr>
            <a:xfrm>
              <a:off x="1287040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3" name="object 2033"/>
            <p:cNvSpPr/>
            <p:nvPr/>
          </p:nvSpPr>
          <p:spPr>
            <a:xfrm>
              <a:off x="128711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4" name="object 2034"/>
            <p:cNvSpPr/>
            <p:nvPr/>
          </p:nvSpPr>
          <p:spPr>
            <a:xfrm>
              <a:off x="1287154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5" name="object 2035"/>
            <p:cNvSpPr/>
            <p:nvPr/>
          </p:nvSpPr>
          <p:spPr>
            <a:xfrm>
              <a:off x="1287192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6" name="object 2036"/>
            <p:cNvSpPr/>
            <p:nvPr/>
          </p:nvSpPr>
          <p:spPr>
            <a:xfrm>
              <a:off x="128726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7" name="object 2037"/>
            <p:cNvSpPr/>
            <p:nvPr/>
          </p:nvSpPr>
          <p:spPr>
            <a:xfrm>
              <a:off x="128743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8" name="object 2038"/>
            <p:cNvSpPr/>
            <p:nvPr/>
          </p:nvSpPr>
          <p:spPr>
            <a:xfrm>
              <a:off x="128748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9" name="object 2039"/>
            <p:cNvSpPr/>
            <p:nvPr/>
          </p:nvSpPr>
          <p:spPr>
            <a:xfrm>
              <a:off x="128936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0" name="object 2040"/>
            <p:cNvSpPr/>
            <p:nvPr/>
          </p:nvSpPr>
          <p:spPr>
            <a:xfrm>
              <a:off x="1289410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1" name="object 2041"/>
            <p:cNvSpPr/>
            <p:nvPr/>
          </p:nvSpPr>
          <p:spPr>
            <a:xfrm>
              <a:off x="1288624" y="41090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2" name="object 2042"/>
            <p:cNvSpPr/>
            <p:nvPr/>
          </p:nvSpPr>
          <p:spPr>
            <a:xfrm>
              <a:off x="1289689" y="410724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30"/>
                  </a:moveTo>
                  <a:lnTo>
                    <a:pt x="887" y="93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3" name="object 2043"/>
            <p:cNvSpPr/>
            <p:nvPr/>
          </p:nvSpPr>
          <p:spPr>
            <a:xfrm>
              <a:off x="128977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4" name="object 2044"/>
            <p:cNvSpPr/>
            <p:nvPr/>
          </p:nvSpPr>
          <p:spPr>
            <a:xfrm>
              <a:off x="1289866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5" name="object 2045"/>
            <p:cNvSpPr/>
            <p:nvPr/>
          </p:nvSpPr>
          <p:spPr>
            <a:xfrm>
              <a:off x="1289980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6" name="object 2046"/>
            <p:cNvSpPr/>
            <p:nvPr/>
          </p:nvSpPr>
          <p:spPr>
            <a:xfrm>
              <a:off x="129013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7" name="object 2047"/>
            <p:cNvSpPr/>
            <p:nvPr/>
          </p:nvSpPr>
          <p:spPr>
            <a:xfrm>
              <a:off x="129204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8" name="object 2048"/>
            <p:cNvSpPr/>
            <p:nvPr/>
          </p:nvSpPr>
          <p:spPr>
            <a:xfrm>
              <a:off x="1291222" y="4109066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01" y="0"/>
                  </a:moveTo>
                  <a:lnTo>
                    <a:pt x="1875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9" name="object 2049"/>
            <p:cNvSpPr/>
            <p:nvPr/>
          </p:nvSpPr>
          <p:spPr>
            <a:xfrm>
              <a:off x="129227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0" name="object 2050"/>
            <p:cNvSpPr/>
            <p:nvPr/>
          </p:nvSpPr>
          <p:spPr>
            <a:xfrm>
              <a:off x="1292325" y="41086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1" name="object 2051"/>
            <p:cNvSpPr/>
            <p:nvPr/>
          </p:nvSpPr>
          <p:spPr>
            <a:xfrm>
              <a:off x="1292464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2" name="object 2052"/>
            <p:cNvSpPr/>
            <p:nvPr/>
          </p:nvSpPr>
          <p:spPr>
            <a:xfrm>
              <a:off x="129260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3" name="object 2053"/>
            <p:cNvSpPr/>
            <p:nvPr/>
          </p:nvSpPr>
          <p:spPr>
            <a:xfrm>
              <a:off x="129269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4" name="object 2054"/>
            <p:cNvSpPr/>
            <p:nvPr/>
          </p:nvSpPr>
          <p:spPr>
            <a:xfrm>
              <a:off x="129354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5" name="object 2055"/>
            <p:cNvSpPr/>
            <p:nvPr/>
          </p:nvSpPr>
          <p:spPr>
            <a:xfrm>
              <a:off x="129465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6" name="object 2056"/>
            <p:cNvSpPr/>
            <p:nvPr/>
          </p:nvSpPr>
          <p:spPr>
            <a:xfrm>
              <a:off x="1294746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7" name="object 2057"/>
            <p:cNvSpPr/>
            <p:nvPr/>
          </p:nvSpPr>
          <p:spPr>
            <a:xfrm>
              <a:off x="1294847" y="410874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8" name="object 2058"/>
            <p:cNvSpPr/>
            <p:nvPr/>
          </p:nvSpPr>
          <p:spPr>
            <a:xfrm>
              <a:off x="1294948" y="41087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9" name="object 2059"/>
            <p:cNvSpPr/>
            <p:nvPr/>
          </p:nvSpPr>
          <p:spPr>
            <a:xfrm>
              <a:off x="1294999" y="410768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15"/>
                  </a:moveTo>
                  <a:lnTo>
                    <a:pt x="887" y="71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0" name="object 2060"/>
            <p:cNvSpPr/>
            <p:nvPr/>
          </p:nvSpPr>
          <p:spPr>
            <a:xfrm>
              <a:off x="129512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1" name="object 2061"/>
            <p:cNvSpPr/>
            <p:nvPr/>
          </p:nvSpPr>
          <p:spPr>
            <a:xfrm>
              <a:off x="1295189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2" name="object 2062"/>
            <p:cNvSpPr/>
            <p:nvPr/>
          </p:nvSpPr>
          <p:spPr>
            <a:xfrm>
              <a:off x="129719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3" name="object 2063"/>
            <p:cNvSpPr/>
            <p:nvPr/>
          </p:nvSpPr>
          <p:spPr>
            <a:xfrm>
              <a:off x="129736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4" name="object 2064"/>
            <p:cNvSpPr/>
            <p:nvPr/>
          </p:nvSpPr>
          <p:spPr>
            <a:xfrm>
              <a:off x="1296608" y="410907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01" y="0"/>
                  </a:moveTo>
                  <a:lnTo>
                    <a:pt x="1875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5" name="object 2065"/>
            <p:cNvSpPr/>
            <p:nvPr/>
          </p:nvSpPr>
          <p:spPr>
            <a:xfrm>
              <a:off x="1297648" y="410881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6" name="object 2066"/>
            <p:cNvSpPr/>
            <p:nvPr/>
          </p:nvSpPr>
          <p:spPr>
            <a:xfrm>
              <a:off x="129772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7" name="object 2067"/>
            <p:cNvSpPr/>
            <p:nvPr/>
          </p:nvSpPr>
          <p:spPr>
            <a:xfrm>
              <a:off x="129782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8" name="object 2068"/>
            <p:cNvSpPr/>
            <p:nvPr/>
          </p:nvSpPr>
          <p:spPr>
            <a:xfrm>
              <a:off x="129791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9" name="object 2069"/>
            <p:cNvSpPr/>
            <p:nvPr/>
          </p:nvSpPr>
          <p:spPr>
            <a:xfrm>
              <a:off x="129880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0" name="object 2070"/>
            <p:cNvSpPr/>
            <p:nvPr/>
          </p:nvSpPr>
          <p:spPr>
            <a:xfrm>
              <a:off x="1299815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1" name="object 2071"/>
            <p:cNvSpPr/>
            <p:nvPr/>
          </p:nvSpPr>
          <p:spPr>
            <a:xfrm>
              <a:off x="129996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2" name="object 2072"/>
            <p:cNvSpPr/>
            <p:nvPr/>
          </p:nvSpPr>
          <p:spPr>
            <a:xfrm>
              <a:off x="1300055" y="4108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3" name="object 2073"/>
            <p:cNvSpPr/>
            <p:nvPr/>
          </p:nvSpPr>
          <p:spPr>
            <a:xfrm>
              <a:off x="1300157" y="4108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4" name="object 2074"/>
            <p:cNvSpPr/>
            <p:nvPr/>
          </p:nvSpPr>
          <p:spPr>
            <a:xfrm>
              <a:off x="1300246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5" name="object 2075"/>
            <p:cNvSpPr/>
            <p:nvPr/>
          </p:nvSpPr>
          <p:spPr>
            <a:xfrm>
              <a:off x="1300309" y="410814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1"/>
                  </a:moveTo>
                  <a:lnTo>
                    <a:pt x="887" y="48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6" name="object 2076"/>
            <p:cNvSpPr/>
            <p:nvPr/>
          </p:nvSpPr>
          <p:spPr>
            <a:xfrm>
              <a:off x="130048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7" name="object 2077"/>
            <p:cNvSpPr/>
            <p:nvPr/>
          </p:nvSpPr>
          <p:spPr>
            <a:xfrm>
              <a:off x="130057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8" name="object 2078"/>
            <p:cNvSpPr/>
            <p:nvPr/>
          </p:nvSpPr>
          <p:spPr>
            <a:xfrm>
              <a:off x="130143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9" name="object 2079"/>
            <p:cNvSpPr/>
            <p:nvPr/>
          </p:nvSpPr>
          <p:spPr>
            <a:xfrm>
              <a:off x="130255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0" name="object 2080"/>
            <p:cNvSpPr/>
            <p:nvPr/>
          </p:nvSpPr>
          <p:spPr>
            <a:xfrm>
              <a:off x="1301817" y="410907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76" y="0"/>
                  </a:moveTo>
                  <a:lnTo>
                    <a:pt x="185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1" name="object 2081"/>
            <p:cNvSpPr/>
            <p:nvPr/>
          </p:nvSpPr>
          <p:spPr>
            <a:xfrm>
              <a:off x="130286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2" name="object 2082"/>
            <p:cNvSpPr/>
            <p:nvPr/>
          </p:nvSpPr>
          <p:spPr>
            <a:xfrm>
              <a:off x="1302920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3" name="object 2083"/>
            <p:cNvSpPr/>
            <p:nvPr/>
          </p:nvSpPr>
          <p:spPr>
            <a:xfrm>
              <a:off x="1303021" y="410726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24"/>
                  </a:moveTo>
                  <a:lnTo>
                    <a:pt x="887" y="92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4" name="object 2084"/>
            <p:cNvSpPr/>
            <p:nvPr/>
          </p:nvSpPr>
          <p:spPr>
            <a:xfrm>
              <a:off x="130322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5" name="object 2085"/>
            <p:cNvSpPr/>
            <p:nvPr/>
          </p:nvSpPr>
          <p:spPr>
            <a:xfrm>
              <a:off x="130507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6" name="object 2086"/>
            <p:cNvSpPr/>
            <p:nvPr/>
          </p:nvSpPr>
          <p:spPr>
            <a:xfrm>
              <a:off x="1305264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7" name="object 2087"/>
            <p:cNvSpPr/>
            <p:nvPr/>
          </p:nvSpPr>
          <p:spPr>
            <a:xfrm>
              <a:off x="1305365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8" name="object 2088"/>
            <p:cNvSpPr/>
            <p:nvPr/>
          </p:nvSpPr>
          <p:spPr>
            <a:xfrm>
              <a:off x="1305467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9" name="object 2089"/>
            <p:cNvSpPr/>
            <p:nvPr/>
          </p:nvSpPr>
          <p:spPr>
            <a:xfrm>
              <a:off x="1305619" y="4102059"/>
              <a:ext cx="0" cy="7620"/>
            </a:xfrm>
            <a:custGeom>
              <a:avLst/>
              <a:gdLst/>
              <a:ahLst/>
              <a:cxnLst/>
              <a:rect l="l" t="t" r="r" b="b"/>
              <a:pathLst>
                <a:path h="7620">
                  <a:moveTo>
                    <a:pt x="0" y="705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0" name="object 2090"/>
            <p:cNvSpPr/>
            <p:nvPr/>
          </p:nvSpPr>
          <p:spPr>
            <a:xfrm>
              <a:off x="130659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1" name="object 2091"/>
            <p:cNvSpPr/>
            <p:nvPr/>
          </p:nvSpPr>
          <p:spPr>
            <a:xfrm>
              <a:off x="130677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2" name="object 2092"/>
            <p:cNvSpPr/>
            <p:nvPr/>
          </p:nvSpPr>
          <p:spPr>
            <a:xfrm>
              <a:off x="130710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3" name="object 2093"/>
            <p:cNvSpPr/>
            <p:nvPr/>
          </p:nvSpPr>
          <p:spPr>
            <a:xfrm>
              <a:off x="130721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4" name="object 2094"/>
            <p:cNvSpPr/>
            <p:nvPr/>
          </p:nvSpPr>
          <p:spPr>
            <a:xfrm>
              <a:off x="130729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5" name="object 2095"/>
            <p:cNvSpPr/>
            <p:nvPr/>
          </p:nvSpPr>
          <p:spPr>
            <a:xfrm>
              <a:off x="130781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6" name="object 2096"/>
            <p:cNvSpPr/>
            <p:nvPr/>
          </p:nvSpPr>
          <p:spPr>
            <a:xfrm>
              <a:off x="1308014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7" name="object 2097"/>
            <p:cNvSpPr/>
            <p:nvPr/>
          </p:nvSpPr>
          <p:spPr>
            <a:xfrm>
              <a:off x="130807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8" name="object 2098"/>
            <p:cNvSpPr/>
            <p:nvPr/>
          </p:nvSpPr>
          <p:spPr>
            <a:xfrm>
              <a:off x="130812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9" name="object 2099"/>
            <p:cNvSpPr/>
            <p:nvPr/>
          </p:nvSpPr>
          <p:spPr>
            <a:xfrm>
              <a:off x="130817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0" name="object 2100"/>
            <p:cNvSpPr/>
            <p:nvPr/>
          </p:nvSpPr>
          <p:spPr>
            <a:xfrm>
              <a:off x="1308255" y="410770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02"/>
                  </a:moveTo>
                  <a:lnTo>
                    <a:pt x="887" y="70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1" name="object 2101"/>
            <p:cNvSpPr/>
            <p:nvPr/>
          </p:nvSpPr>
          <p:spPr>
            <a:xfrm>
              <a:off x="1308331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2" name="object 2102"/>
            <p:cNvSpPr/>
            <p:nvPr/>
          </p:nvSpPr>
          <p:spPr>
            <a:xfrm>
              <a:off x="130849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3" name="object 2103"/>
            <p:cNvSpPr/>
            <p:nvPr/>
          </p:nvSpPr>
          <p:spPr>
            <a:xfrm>
              <a:off x="130895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4" name="object 2104"/>
            <p:cNvSpPr/>
            <p:nvPr/>
          </p:nvSpPr>
          <p:spPr>
            <a:xfrm>
              <a:off x="130977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5" name="object 2105"/>
            <p:cNvSpPr/>
            <p:nvPr/>
          </p:nvSpPr>
          <p:spPr>
            <a:xfrm>
              <a:off x="130992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6" name="object 2106"/>
            <p:cNvSpPr/>
            <p:nvPr/>
          </p:nvSpPr>
          <p:spPr>
            <a:xfrm>
              <a:off x="131034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7" name="object 2107"/>
            <p:cNvSpPr/>
            <p:nvPr/>
          </p:nvSpPr>
          <p:spPr>
            <a:xfrm>
              <a:off x="1310485" y="41087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8" name="object 2108"/>
            <p:cNvSpPr/>
            <p:nvPr/>
          </p:nvSpPr>
          <p:spPr>
            <a:xfrm>
              <a:off x="131056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9" name="object 2109"/>
            <p:cNvSpPr/>
            <p:nvPr/>
          </p:nvSpPr>
          <p:spPr>
            <a:xfrm>
              <a:off x="1310637" y="4108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0" name="object 2110"/>
            <p:cNvSpPr/>
            <p:nvPr/>
          </p:nvSpPr>
          <p:spPr>
            <a:xfrm>
              <a:off x="1310739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1" name="object 2111"/>
            <p:cNvSpPr/>
            <p:nvPr/>
          </p:nvSpPr>
          <p:spPr>
            <a:xfrm>
              <a:off x="131082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2" name="object 2112"/>
            <p:cNvSpPr/>
            <p:nvPr/>
          </p:nvSpPr>
          <p:spPr>
            <a:xfrm>
              <a:off x="1310891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3" name="object 2113"/>
            <p:cNvSpPr/>
            <p:nvPr/>
          </p:nvSpPr>
          <p:spPr>
            <a:xfrm>
              <a:off x="1310941" y="4108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4" name="object 2114"/>
            <p:cNvSpPr/>
            <p:nvPr/>
          </p:nvSpPr>
          <p:spPr>
            <a:xfrm>
              <a:off x="131108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5" name="object 2115"/>
            <p:cNvSpPr/>
            <p:nvPr/>
          </p:nvSpPr>
          <p:spPr>
            <a:xfrm>
              <a:off x="131124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6" name="object 2116"/>
            <p:cNvSpPr/>
            <p:nvPr/>
          </p:nvSpPr>
          <p:spPr>
            <a:xfrm>
              <a:off x="1313121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7" name="object 2117"/>
            <p:cNvSpPr/>
            <p:nvPr/>
          </p:nvSpPr>
          <p:spPr>
            <a:xfrm>
              <a:off x="1312373" y="410909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50" y="0"/>
                  </a:moveTo>
                  <a:lnTo>
                    <a:pt x="1824" y="0"/>
                  </a:lnTo>
                </a:path>
                <a:path w="2540">
                  <a:moveTo>
                    <a:pt x="190" y="0"/>
                  </a:moveTo>
                  <a:lnTo>
                    <a:pt x="196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8" name="object 2118"/>
            <p:cNvSpPr/>
            <p:nvPr/>
          </p:nvSpPr>
          <p:spPr>
            <a:xfrm>
              <a:off x="1313539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9" name="object 2119"/>
            <p:cNvSpPr/>
            <p:nvPr/>
          </p:nvSpPr>
          <p:spPr>
            <a:xfrm>
              <a:off x="1313590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0" name="object 2120"/>
            <p:cNvSpPr/>
            <p:nvPr/>
          </p:nvSpPr>
          <p:spPr>
            <a:xfrm>
              <a:off x="131365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1" name="object 2121"/>
            <p:cNvSpPr/>
            <p:nvPr/>
          </p:nvSpPr>
          <p:spPr>
            <a:xfrm>
              <a:off x="131386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2" name="object 2122"/>
            <p:cNvSpPr/>
            <p:nvPr/>
          </p:nvSpPr>
          <p:spPr>
            <a:xfrm>
              <a:off x="131542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3" name="object 2123"/>
            <p:cNvSpPr/>
            <p:nvPr/>
          </p:nvSpPr>
          <p:spPr>
            <a:xfrm>
              <a:off x="1315783" y="4108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4" name="object 2124"/>
            <p:cNvSpPr/>
            <p:nvPr/>
          </p:nvSpPr>
          <p:spPr>
            <a:xfrm>
              <a:off x="1315897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5" name="object 2125"/>
            <p:cNvSpPr/>
            <p:nvPr/>
          </p:nvSpPr>
          <p:spPr>
            <a:xfrm>
              <a:off x="131596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6" name="object 2126"/>
            <p:cNvSpPr/>
            <p:nvPr/>
          </p:nvSpPr>
          <p:spPr>
            <a:xfrm>
              <a:off x="1316074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7" name="object 2127"/>
            <p:cNvSpPr/>
            <p:nvPr/>
          </p:nvSpPr>
          <p:spPr>
            <a:xfrm>
              <a:off x="1316137" y="4108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8" name="object 2128"/>
            <p:cNvSpPr/>
            <p:nvPr/>
          </p:nvSpPr>
          <p:spPr>
            <a:xfrm>
              <a:off x="1316264" y="4108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9" name="object 2129"/>
            <p:cNvSpPr/>
            <p:nvPr/>
          </p:nvSpPr>
          <p:spPr>
            <a:xfrm>
              <a:off x="131736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0" name="object 2130"/>
            <p:cNvSpPr/>
            <p:nvPr/>
          </p:nvSpPr>
          <p:spPr>
            <a:xfrm>
              <a:off x="1318406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1" name="object 2131"/>
            <p:cNvSpPr/>
            <p:nvPr/>
          </p:nvSpPr>
          <p:spPr>
            <a:xfrm>
              <a:off x="131849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2" name="object 2132"/>
            <p:cNvSpPr/>
            <p:nvPr/>
          </p:nvSpPr>
          <p:spPr>
            <a:xfrm>
              <a:off x="131853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3" name="object 2133"/>
            <p:cNvSpPr/>
            <p:nvPr/>
          </p:nvSpPr>
          <p:spPr>
            <a:xfrm>
              <a:off x="1318596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4" name="object 2134"/>
            <p:cNvSpPr/>
            <p:nvPr/>
          </p:nvSpPr>
          <p:spPr>
            <a:xfrm>
              <a:off x="131869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5" name="object 2135"/>
            <p:cNvSpPr/>
            <p:nvPr/>
          </p:nvSpPr>
          <p:spPr>
            <a:xfrm>
              <a:off x="1318761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6" name="object 2136"/>
            <p:cNvSpPr/>
            <p:nvPr/>
          </p:nvSpPr>
          <p:spPr>
            <a:xfrm>
              <a:off x="131884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7" name="object 2137"/>
            <p:cNvSpPr/>
            <p:nvPr/>
          </p:nvSpPr>
          <p:spPr>
            <a:xfrm>
              <a:off x="1318887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8" name="object 2138"/>
            <p:cNvSpPr/>
            <p:nvPr/>
          </p:nvSpPr>
          <p:spPr>
            <a:xfrm>
              <a:off x="1319166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9" name="object 2139"/>
            <p:cNvSpPr/>
            <p:nvPr/>
          </p:nvSpPr>
          <p:spPr>
            <a:xfrm>
              <a:off x="132085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0" name="object 2140"/>
            <p:cNvSpPr/>
            <p:nvPr/>
          </p:nvSpPr>
          <p:spPr>
            <a:xfrm>
              <a:off x="132104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1" name="object 2141"/>
            <p:cNvSpPr/>
            <p:nvPr/>
          </p:nvSpPr>
          <p:spPr>
            <a:xfrm>
              <a:off x="1321194" y="410741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48"/>
                  </a:moveTo>
                  <a:lnTo>
                    <a:pt x="887" y="84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2" name="object 2142"/>
            <p:cNvSpPr/>
            <p:nvPr/>
          </p:nvSpPr>
          <p:spPr>
            <a:xfrm>
              <a:off x="1321270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3" name="object 2143"/>
            <p:cNvSpPr/>
            <p:nvPr/>
          </p:nvSpPr>
          <p:spPr>
            <a:xfrm>
              <a:off x="1321409" y="4108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4" name="object 2144"/>
            <p:cNvSpPr/>
            <p:nvPr/>
          </p:nvSpPr>
          <p:spPr>
            <a:xfrm>
              <a:off x="1321473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5" name="object 2145"/>
            <p:cNvSpPr/>
            <p:nvPr/>
          </p:nvSpPr>
          <p:spPr>
            <a:xfrm>
              <a:off x="1321574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6" name="object 2146"/>
            <p:cNvSpPr/>
            <p:nvPr/>
          </p:nvSpPr>
          <p:spPr>
            <a:xfrm>
              <a:off x="132168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7" name="object 2147"/>
            <p:cNvSpPr/>
            <p:nvPr/>
          </p:nvSpPr>
          <p:spPr>
            <a:xfrm>
              <a:off x="132181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8" name="object 2148"/>
            <p:cNvSpPr/>
            <p:nvPr/>
          </p:nvSpPr>
          <p:spPr>
            <a:xfrm>
              <a:off x="132255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9" name="object 2149"/>
            <p:cNvSpPr/>
            <p:nvPr/>
          </p:nvSpPr>
          <p:spPr>
            <a:xfrm>
              <a:off x="132303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0" name="object 2150"/>
            <p:cNvSpPr/>
            <p:nvPr/>
          </p:nvSpPr>
          <p:spPr>
            <a:xfrm>
              <a:off x="132348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1" name="object 2151"/>
            <p:cNvSpPr/>
            <p:nvPr/>
          </p:nvSpPr>
          <p:spPr>
            <a:xfrm>
              <a:off x="1323842" y="41087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2" name="object 2152"/>
            <p:cNvSpPr/>
            <p:nvPr/>
          </p:nvSpPr>
          <p:spPr>
            <a:xfrm>
              <a:off x="1323906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3" name="object 2153"/>
            <p:cNvSpPr/>
            <p:nvPr/>
          </p:nvSpPr>
          <p:spPr>
            <a:xfrm>
              <a:off x="132394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4" name="object 2154"/>
            <p:cNvSpPr/>
            <p:nvPr/>
          </p:nvSpPr>
          <p:spPr>
            <a:xfrm>
              <a:off x="1324058" y="4108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5" name="object 2155"/>
            <p:cNvSpPr/>
            <p:nvPr/>
          </p:nvSpPr>
          <p:spPr>
            <a:xfrm>
              <a:off x="1324223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6" name="object 2156"/>
            <p:cNvSpPr/>
            <p:nvPr/>
          </p:nvSpPr>
          <p:spPr>
            <a:xfrm>
              <a:off x="132446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7" name="object 2157"/>
            <p:cNvSpPr/>
            <p:nvPr/>
          </p:nvSpPr>
          <p:spPr>
            <a:xfrm>
              <a:off x="132557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8" name="object 2158"/>
            <p:cNvSpPr/>
            <p:nvPr/>
          </p:nvSpPr>
          <p:spPr>
            <a:xfrm>
              <a:off x="1326085" y="41088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9" name="object 2159"/>
            <p:cNvSpPr/>
            <p:nvPr/>
          </p:nvSpPr>
          <p:spPr>
            <a:xfrm>
              <a:off x="132621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0" name="object 2160"/>
            <p:cNvSpPr/>
            <p:nvPr/>
          </p:nvSpPr>
          <p:spPr>
            <a:xfrm>
              <a:off x="132633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1" name="object 2161"/>
            <p:cNvSpPr/>
            <p:nvPr/>
          </p:nvSpPr>
          <p:spPr>
            <a:xfrm>
              <a:off x="1326592" y="410780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51"/>
                  </a:moveTo>
                  <a:lnTo>
                    <a:pt x="887" y="6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2" name="object 2162"/>
            <p:cNvSpPr/>
            <p:nvPr/>
          </p:nvSpPr>
          <p:spPr>
            <a:xfrm>
              <a:off x="1326719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3" name="object 2163"/>
            <p:cNvSpPr/>
            <p:nvPr/>
          </p:nvSpPr>
          <p:spPr>
            <a:xfrm>
              <a:off x="132671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4" name="object 2164"/>
            <p:cNvSpPr/>
            <p:nvPr/>
          </p:nvSpPr>
          <p:spPr>
            <a:xfrm>
              <a:off x="1326846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5" name="object 2165"/>
            <p:cNvSpPr/>
            <p:nvPr/>
          </p:nvSpPr>
          <p:spPr>
            <a:xfrm>
              <a:off x="132697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6" name="object 2166"/>
            <p:cNvSpPr/>
            <p:nvPr/>
          </p:nvSpPr>
          <p:spPr>
            <a:xfrm>
              <a:off x="132786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7" name="object 2167"/>
            <p:cNvSpPr/>
            <p:nvPr/>
          </p:nvSpPr>
          <p:spPr>
            <a:xfrm>
              <a:off x="1328493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8" name="object 2168"/>
            <p:cNvSpPr/>
            <p:nvPr/>
          </p:nvSpPr>
          <p:spPr>
            <a:xfrm>
              <a:off x="1327860" y="410909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9" name="object 2169"/>
            <p:cNvSpPr/>
            <p:nvPr/>
          </p:nvSpPr>
          <p:spPr>
            <a:xfrm>
              <a:off x="132912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0" name="object 2170"/>
            <p:cNvSpPr/>
            <p:nvPr/>
          </p:nvSpPr>
          <p:spPr>
            <a:xfrm>
              <a:off x="1329127" y="41087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1" name="object 2171"/>
            <p:cNvSpPr/>
            <p:nvPr/>
          </p:nvSpPr>
          <p:spPr>
            <a:xfrm>
              <a:off x="1328367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2" name="object 2172"/>
            <p:cNvSpPr/>
            <p:nvPr/>
          </p:nvSpPr>
          <p:spPr>
            <a:xfrm>
              <a:off x="1329380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3" name="object 2173"/>
            <p:cNvSpPr/>
            <p:nvPr/>
          </p:nvSpPr>
          <p:spPr>
            <a:xfrm>
              <a:off x="1328493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4" name="object 2174"/>
            <p:cNvSpPr/>
            <p:nvPr/>
          </p:nvSpPr>
          <p:spPr>
            <a:xfrm>
              <a:off x="1328747" y="410909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5" name="object 2175"/>
            <p:cNvSpPr/>
            <p:nvPr/>
          </p:nvSpPr>
          <p:spPr>
            <a:xfrm>
              <a:off x="133115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6" name="object 2176"/>
            <p:cNvSpPr/>
            <p:nvPr/>
          </p:nvSpPr>
          <p:spPr>
            <a:xfrm>
              <a:off x="1331408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7" name="object 2177"/>
            <p:cNvSpPr/>
            <p:nvPr/>
          </p:nvSpPr>
          <p:spPr>
            <a:xfrm>
              <a:off x="1331408" y="410797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9"/>
                  </a:moveTo>
                  <a:lnTo>
                    <a:pt x="887" y="5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8" name="object 2178"/>
            <p:cNvSpPr/>
            <p:nvPr/>
          </p:nvSpPr>
          <p:spPr>
            <a:xfrm>
              <a:off x="1330648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9" name="object 2179"/>
            <p:cNvSpPr/>
            <p:nvPr/>
          </p:nvSpPr>
          <p:spPr>
            <a:xfrm>
              <a:off x="1331788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0" name="object 2180"/>
            <p:cNvSpPr/>
            <p:nvPr/>
          </p:nvSpPr>
          <p:spPr>
            <a:xfrm>
              <a:off x="1331788" y="410845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1" name="object 2181"/>
            <p:cNvSpPr/>
            <p:nvPr/>
          </p:nvSpPr>
          <p:spPr>
            <a:xfrm>
              <a:off x="1331915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2" name="object 2182"/>
            <p:cNvSpPr/>
            <p:nvPr/>
          </p:nvSpPr>
          <p:spPr>
            <a:xfrm>
              <a:off x="1332042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3" name="object 2183"/>
            <p:cNvSpPr/>
            <p:nvPr/>
          </p:nvSpPr>
          <p:spPr>
            <a:xfrm>
              <a:off x="133204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4" name="object 2184"/>
            <p:cNvSpPr/>
            <p:nvPr/>
          </p:nvSpPr>
          <p:spPr>
            <a:xfrm>
              <a:off x="133216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5" name="object 2185"/>
            <p:cNvSpPr/>
            <p:nvPr/>
          </p:nvSpPr>
          <p:spPr>
            <a:xfrm>
              <a:off x="133305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6" name="object 2186"/>
            <p:cNvSpPr/>
            <p:nvPr/>
          </p:nvSpPr>
          <p:spPr>
            <a:xfrm>
              <a:off x="133381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7" name="object 2187"/>
            <p:cNvSpPr/>
            <p:nvPr/>
          </p:nvSpPr>
          <p:spPr>
            <a:xfrm>
              <a:off x="1334069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8" name="object 2188"/>
            <p:cNvSpPr/>
            <p:nvPr/>
          </p:nvSpPr>
          <p:spPr>
            <a:xfrm>
              <a:off x="133432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9" name="object 2189"/>
            <p:cNvSpPr/>
            <p:nvPr/>
          </p:nvSpPr>
          <p:spPr>
            <a:xfrm>
              <a:off x="1334450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0" name="object 2190"/>
            <p:cNvSpPr/>
            <p:nvPr/>
          </p:nvSpPr>
          <p:spPr>
            <a:xfrm>
              <a:off x="1334450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1" name="object 2191"/>
            <p:cNvSpPr/>
            <p:nvPr/>
          </p:nvSpPr>
          <p:spPr>
            <a:xfrm>
              <a:off x="1334703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2" name="object 2192"/>
            <p:cNvSpPr/>
            <p:nvPr/>
          </p:nvSpPr>
          <p:spPr>
            <a:xfrm>
              <a:off x="1334703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3" name="object 2193"/>
            <p:cNvSpPr/>
            <p:nvPr/>
          </p:nvSpPr>
          <p:spPr>
            <a:xfrm>
              <a:off x="133495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4" name="object 2194"/>
            <p:cNvSpPr/>
            <p:nvPr/>
          </p:nvSpPr>
          <p:spPr>
            <a:xfrm>
              <a:off x="133571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5" name="object 2195"/>
            <p:cNvSpPr/>
            <p:nvPr/>
          </p:nvSpPr>
          <p:spPr>
            <a:xfrm>
              <a:off x="133584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6" name="object 2196"/>
            <p:cNvSpPr/>
            <p:nvPr/>
          </p:nvSpPr>
          <p:spPr>
            <a:xfrm>
              <a:off x="133660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7" name="object 2197"/>
            <p:cNvSpPr/>
            <p:nvPr/>
          </p:nvSpPr>
          <p:spPr>
            <a:xfrm>
              <a:off x="1336857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8" name="object 2198"/>
            <p:cNvSpPr/>
            <p:nvPr/>
          </p:nvSpPr>
          <p:spPr>
            <a:xfrm>
              <a:off x="133698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9" name="object 2199"/>
            <p:cNvSpPr/>
            <p:nvPr/>
          </p:nvSpPr>
          <p:spPr>
            <a:xfrm>
              <a:off x="1337111" y="41086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0" name="object 2200"/>
            <p:cNvSpPr/>
            <p:nvPr/>
          </p:nvSpPr>
          <p:spPr>
            <a:xfrm>
              <a:off x="1337111" y="410733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86"/>
                  </a:moveTo>
                  <a:lnTo>
                    <a:pt x="887" y="88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1" name="object 2201"/>
            <p:cNvSpPr/>
            <p:nvPr/>
          </p:nvSpPr>
          <p:spPr>
            <a:xfrm>
              <a:off x="1336351" y="410908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2" name="object 2202"/>
            <p:cNvSpPr/>
            <p:nvPr/>
          </p:nvSpPr>
          <p:spPr>
            <a:xfrm>
              <a:off x="133812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3" name="object 2203"/>
            <p:cNvSpPr/>
            <p:nvPr/>
          </p:nvSpPr>
          <p:spPr>
            <a:xfrm>
              <a:off x="133926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4" name="object 2204"/>
            <p:cNvSpPr/>
            <p:nvPr/>
          </p:nvSpPr>
          <p:spPr>
            <a:xfrm>
              <a:off x="1339645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5" name="object 2205"/>
            <p:cNvSpPr/>
            <p:nvPr/>
          </p:nvSpPr>
          <p:spPr>
            <a:xfrm>
              <a:off x="133964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6" name="object 2206"/>
            <p:cNvSpPr/>
            <p:nvPr/>
          </p:nvSpPr>
          <p:spPr>
            <a:xfrm>
              <a:off x="1339772" y="41088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7" name="object 2207"/>
            <p:cNvSpPr/>
            <p:nvPr/>
          </p:nvSpPr>
          <p:spPr>
            <a:xfrm>
              <a:off x="1339772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8" name="object 2208"/>
            <p:cNvSpPr/>
            <p:nvPr/>
          </p:nvSpPr>
          <p:spPr>
            <a:xfrm>
              <a:off x="1339899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9" name="object 2209"/>
            <p:cNvSpPr/>
            <p:nvPr/>
          </p:nvSpPr>
          <p:spPr>
            <a:xfrm>
              <a:off x="134002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0" name="object 2210"/>
            <p:cNvSpPr/>
            <p:nvPr/>
          </p:nvSpPr>
          <p:spPr>
            <a:xfrm>
              <a:off x="134015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1" name="object 2211"/>
            <p:cNvSpPr/>
            <p:nvPr/>
          </p:nvSpPr>
          <p:spPr>
            <a:xfrm>
              <a:off x="134040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2" name="object 2212"/>
            <p:cNvSpPr/>
            <p:nvPr/>
          </p:nvSpPr>
          <p:spPr>
            <a:xfrm>
              <a:off x="134167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3" name="object 2213"/>
            <p:cNvSpPr/>
            <p:nvPr/>
          </p:nvSpPr>
          <p:spPr>
            <a:xfrm>
              <a:off x="134192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4" name="object 2214"/>
            <p:cNvSpPr/>
            <p:nvPr/>
          </p:nvSpPr>
          <p:spPr>
            <a:xfrm>
              <a:off x="1342053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5" name="object 2215"/>
            <p:cNvSpPr/>
            <p:nvPr/>
          </p:nvSpPr>
          <p:spPr>
            <a:xfrm>
              <a:off x="1342180" y="4108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6" name="object 2216"/>
            <p:cNvSpPr/>
            <p:nvPr/>
          </p:nvSpPr>
          <p:spPr>
            <a:xfrm>
              <a:off x="1342307" y="4108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7" name="object 2217"/>
            <p:cNvSpPr/>
            <p:nvPr/>
          </p:nvSpPr>
          <p:spPr>
            <a:xfrm>
              <a:off x="1342307" y="4108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8" name="object 2218"/>
            <p:cNvSpPr/>
            <p:nvPr/>
          </p:nvSpPr>
          <p:spPr>
            <a:xfrm>
              <a:off x="1342433" y="410833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9" name="object 2219"/>
            <p:cNvSpPr/>
            <p:nvPr/>
          </p:nvSpPr>
          <p:spPr>
            <a:xfrm>
              <a:off x="1341673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0" name="object 2220"/>
            <p:cNvSpPr/>
            <p:nvPr/>
          </p:nvSpPr>
          <p:spPr>
            <a:xfrm>
              <a:off x="134281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1" name="object 2221"/>
            <p:cNvSpPr/>
            <p:nvPr/>
          </p:nvSpPr>
          <p:spPr>
            <a:xfrm>
              <a:off x="134471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2" name="object 2222"/>
            <p:cNvSpPr/>
            <p:nvPr/>
          </p:nvSpPr>
          <p:spPr>
            <a:xfrm>
              <a:off x="1344841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3" name="object 2223"/>
            <p:cNvSpPr/>
            <p:nvPr/>
          </p:nvSpPr>
          <p:spPr>
            <a:xfrm>
              <a:off x="1344841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4" name="object 2224"/>
            <p:cNvSpPr/>
            <p:nvPr/>
          </p:nvSpPr>
          <p:spPr>
            <a:xfrm>
              <a:off x="1345095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5" name="object 2225"/>
            <p:cNvSpPr/>
            <p:nvPr/>
          </p:nvSpPr>
          <p:spPr>
            <a:xfrm>
              <a:off x="1345095" y="41085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6" name="object 2226"/>
            <p:cNvSpPr/>
            <p:nvPr/>
          </p:nvSpPr>
          <p:spPr>
            <a:xfrm>
              <a:off x="134522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7" name="object 2227"/>
            <p:cNvSpPr/>
            <p:nvPr/>
          </p:nvSpPr>
          <p:spPr>
            <a:xfrm>
              <a:off x="134534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8" name="object 2228"/>
            <p:cNvSpPr/>
            <p:nvPr/>
          </p:nvSpPr>
          <p:spPr>
            <a:xfrm>
              <a:off x="134623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9" name="object 2229"/>
            <p:cNvSpPr/>
            <p:nvPr/>
          </p:nvSpPr>
          <p:spPr>
            <a:xfrm>
              <a:off x="1347376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0" name="object 2230"/>
            <p:cNvSpPr/>
            <p:nvPr/>
          </p:nvSpPr>
          <p:spPr>
            <a:xfrm>
              <a:off x="134750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1" name="object 2231"/>
            <p:cNvSpPr/>
            <p:nvPr/>
          </p:nvSpPr>
          <p:spPr>
            <a:xfrm>
              <a:off x="134750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2" name="object 2232"/>
            <p:cNvSpPr/>
            <p:nvPr/>
          </p:nvSpPr>
          <p:spPr>
            <a:xfrm>
              <a:off x="1347503" y="41087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3" name="object 2233"/>
            <p:cNvSpPr/>
            <p:nvPr/>
          </p:nvSpPr>
          <p:spPr>
            <a:xfrm>
              <a:off x="1347629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4" name="object 2234"/>
            <p:cNvSpPr/>
            <p:nvPr/>
          </p:nvSpPr>
          <p:spPr>
            <a:xfrm>
              <a:off x="1347756" y="410802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44"/>
                  </a:moveTo>
                  <a:lnTo>
                    <a:pt x="887" y="5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5" name="object 2235"/>
            <p:cNvSpPr/>
            <p:nvPr/>
          </p:nvSpPr>
          <p:spPr>
            <a:xfrm>
              <a:off x="134801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6" name="object 2236"/>
            <p:cNvSpPr/>
            <p:nvPr/>
          </p:nvSpPr>
          <p:spPr>
            <a:xfrm>
              <a:off x="134991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7" name="object 2237"/>
            <p:cNvSpPr/>
            <p:nvPr/>
          </p:nvSpPr>
          <p:spPr>
            <a:xfrm>
              <a:off x="1350037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8" name="object 2238"/>
            <p:cNvSpPr/>
            <p:nvPr/>
          </p:nvSpPr>
          <p:spPr>
            <a:xfrm>
              <a:off x="1350037" y="4108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9" name="object 2239"/>
            <p:cNvSpPr/>
            <p:nvPr/>
          </p:nvSpPr>
          <p:spPr>
            <a:xfrm>
              <a:off x="1350164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0" name="object 2240"/>
            <p:cNvSpPr/>
            <p:nvPr/>
          </p:nvSpPr>
          <p:spPr>
            <a:xfrm>
              <a:off x="1350291" y="4055727"/>
              <a:ext cx="0" cy="53975"/>
            </a:xfrm>
            <a:custGeom>
              <a:avLst/>
              <a:gdLst/>
              <a:ahLst/>
              <a:cxnLst/>
              <a:rect l="l" t="t" r="r" b="b"/>
              <a:pathLst>
                <a:path h="53975">
                  <a:moveTo>
                    <a:pt x="0" y="53382"/>
                  </a:moveTo>
                  <a:lnTo>
                    <a:pt x="0" y="53370"/>
                  </a:lnTo>
                </a:path>
                <a:path h="53975">
                  <a:moveTo>
                    <a:pt x="0" y="5338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1" name="object 2241"/>
            <p:cNvSpPr/>
            <p:nvPr/>
          </p:nvSpPr>
          <p:spPr>
            <a:xfrm>
              <a:off x="135193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2" name="object 2242"/>
            <p:cNvSpPr/>
            <p:nvPr/>
          </p:nvSpPr>
          <p:spPr>
            <a:xfrm>
              <a:off x="135219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3" name="object 2243"/>
            <p:cNvSpPr/>
            <p:nvPr/>
          </p:nvSpPr>
          <p:spPr>
            <a:xfrm>
              <a:off x="135257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4" name="object 2244"/>
            <p:cNvSpPr/>
            <p:nvPr/>
          </p:nvSpPr>
          <p:spPr>
            <a:xfrm>
              <a:off x="1352699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5" name="object 2245"/>
            <p:cNvSpPr/>
            <p:nvPr/>
          </p:nvSpPr>
          <p:spPr>
            <a:xfrm>
              <a:off x="1352825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6" name="object 2246"/>
            <p:cNvSpPr/>
            <p:nvPr/>
          </p:nvSpPr>
          <p:spPr>
            <a:xfrm>
              <a:off x="1352825" y="41087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7" name="object 2247"/>
            <p:cNvSpPr/>
            <p:nvPr/>
          </p:nvSpPr>
          <p:spPr>
            <a:xfrm>
              <a:off x="1352952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8" name="object 2248"/>
            <p:cNvSpPr/>
            <p:nvPr/>
          </p:nvSpPr>
          <p:spPr>
            <a:xfrm>
              <a:off x="1353079" y="4099185"/>
              <a:ext cx="0" cy="10160"/>
            </a:xfrm>
            <a:custGeom>
              <a:avLst/>
              <a:gdLst/>
              <a:ahLst/>
              <a:cxnLst/>
              <a:rect l="l" t="t" r="r" b="b"/>
              <a:pathLst>
                <a:path h="10160">
                  <a:moveTo>
                    <a:pt x="0" y="992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9" name="object 2249"/>
            <p:cNvSpPr/>
            <p:nvPr/>
          </p:nvSpPr>
          <p:spPr>
            <a:xfrm>
              <a:off x="135409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0" name="object 2250"/>
            <p:cNvSpPr/>
            <p:nvPr/>
          </p:nvSpPr>
          <p:spPr>
            <a:xfrm>
              <a:off x="135485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1" name="object 2251"/>
            <p:cNvSpPr/>
            <p:nvPr/>
          </p:nvSpPr>
          <p:spPr>
            <a:xfrm>
              <a:off x="135523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2" name="object 2252"/>
            <p:cNvSpPr/>
            <p:nvPr/>
          </p:nvSpPr>
          <p:spPr>
            <a:xfrm>
              <a:off x="135536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3" name="object 2253"/>
            <p:cNvSpPr/>
            <p:nvPr/>
          </p:nvSpPr>
          <p:spPr>
            <a:xfrm>
              <a:off x="135548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4" name="object 2254"/>
            <p:cNvSpPr/>
            <p:nvPr/>
          </p:nvSpPr>
          <p:spPr>
            <a:xfrm>
              <a:off x="1354726" y="410902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5" name="object 2255"/>
            <p:cNvSpPr/>
            <p:nvPr/>
          </p:nvSpPr>
          <p:spPr>
            <a:xfrm>
              <a:off x="1355740" y="410741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48"/>
                  </a:moveTo>
                  <a:lnTo>
                    <a:pt x="887" y="84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6" name="object 2256"/>
            <p:cNvSpPr/>
            <p:nvPr/>
          </p:nvSpPr>
          <p:spPr>
            <a:xfrm>
              <a:off x="1355740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7" name="object 2257"/>
            <p:cNvSpPr/>
            <p:nvPr/>
          </p:nvSpPr>
          <p:spPr>
            <a:xfrm>
              <a:off x="1355994" y="410845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8" name="object 2258"/>
            <p:cNvSpPr/>
            <p:nvPr/>
          </p:nvSpPr>
          <p:spPr>
            <a:xfrm>
              <a:off x="135662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9" name="object 2259"/>
            <p:cNvSpPr/>
            <p:nvPr/>
          </p:nvSpPr>
          <p:spPr>
            <a:xfrm>
              <a:off x="135688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0" name="object 2260"/>
            <p:cNvSpPr/>
            <p:nvPr/>
          </p:nvSpPr>
          <p:spPr>
            <a:xfrm>
              <a:off x="135688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1" name="object 2261"/>
            <p:cNvSpPr/>
            <p:nvPr/>
          </p:nvSpPr>
          <p:spPr>
            <a:xfrm>
              <a:off x="135738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2" name="object 2262"/>
            <p:cNvSpPr/>
            <p:nvPr/>
          </p:nvSpPr>
          <p:spPr>
            <a:xfrm>
              <a:off x="1357514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3" name="object 2263"/>
            <p:cNvSpPr/>
            <p:nvPr/>
          </p:nvSpPr>
          <p:spPr>
            <a:xfrm>
              <a:off x="1357894" y="4108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4" name="object 2264"/>
            <p:cNvSpPr/>
            <p:nvPr/>
          </p:nvSpPr>
          <p:spPr>
            <a:xfrm>
              <a:off x="1358021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5" name="object 2265"/>
            <p:cNvSpPr/>
            <p:nvPr/>
          </p:nvSpPr>
          <p:spPr>
            <a:xfrm>
              <a:off x="1358148" y="410764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34"/>
                  </a:moveTo>
                  <a:lnTo>
                    <a:pt x="887" y="73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6" name="object 2266"/>
            <p:cNvSpPr/>
            <p:nvPr/>
          </p:nvSpPr>
          <p:spPr>
            <a:xfrm>
              <a:off x="1358275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7" name="object 2267"/>
            <p:cNvSpPr/>
            <p:nvPr/>
          </p:nvSpPr>
          <p:spPr>
            <a:xfrm>
              <a:off x="1358401" y="4108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8" name="object 2268"/>
            <p:cNvSpPr/>
            <p:nvPr/>
          </p:nvSpPr>
          <p:spPr>
            <a:xfrm>
              <a:off x="1358401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9" name="object 2269"/>
            <p:cNvSpPr/>
            <p:nvPr/>
          </p:nvSpPr>
          <p:spPr>
            <a:xfrm>
              <a:off x="1358655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0" name="object 2270"/>
            <p:cNvSpPr/>
            <p:nvPr/>
          </p:nvSpPr>
          <p:spPr>
            <a:xfrm>
              <a:off x="1360556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1" name="object 2271"/>
            <p:cNvSpPr/>
            <p:nvPr/>
          </p:nvSpPr>
          <p:spPr>
            <a:xfrm>
              <a:off x="136068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2" name="object 2272"/>
            <p:cNvSpPr/>
            <p:nvPr/>
          </p:nvSpPr>
          <p:spPr>
            <a:xfrm>
              <a:off x="136068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3" name="object 2273"/>
            <p:cNvSpPr/>
            <p:nvPr/>
          </p:nvSpPr>
          <p:spPr>
            <a:xfrm>
              <a:off x="1360809" y="41087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4" name="object 2274"/>
            <p:cNvSpPr/>
            <p:nvPr/>
          </p:nvSpPr>
          <p:spPr>
            <a:xfrm>
              <a:off x="1360936" y="41087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5" name="object 2275"/>
            <p:cNvSpPr/>
            <p:nvPr/>
          </p:nvSpPr>
          <p:spPr>
            <a:xfrm>
              <a:off x="136106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6" name="object 2276"/>
            <p:cNvSpPr/>
            <p:nvPr/>
          </p:nvSpPr>
          <p:spPr>
            <a:xfrm>
              <a:off x="136131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7" name="object 2277"/>
            <p:cNvSpPr/>
            <p:nvPr/>
          </p:nvSpPr>
          <p:spPr>
            <a:xfrm>
              <a:off x="136271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8" name="object 2278"/>
            <p:cNvSpPr/>
            <p:nvPr/>
          </p:nvSpPr>
          <p:spPr>
            <a:xfrm>
              <a:off x="136296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9" name="object 2279"/>
            <p:cNvSpPr/>
            <p:nvPr/>
          </p:nvSpPr>
          <p:spPr>
            <a:xfrm>
              <a:off x="136321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0" name="object 2280"/>
            <p:cNvSpPr/>
            <p:nvPr/>
          </p:nvSpPr>
          <p:spPr>
            <a:xfrm>
              <a:off x="136334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1" name="object 2281"/>
            <p:cNvSpPr/>
            <p:nvPr/>
          </p:nvSpPr>
          <p:spPr>
            <a:xfrm>
              <a:off x="136334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2" name="object 2282"/>
            <p:cNvSpPr/>
            <p:nvPr/>
          </p:nvSpPr>
          <p:spPr>
            <a:xfrm>
              <a:off x="1363470" y="4064031"/>
              <a:ext cx="0" cy="45085"/>
            </a:xfrm>
            <a:custGeom>
              <a:avLst/>
              <a:gdLst/>
              <a:ahLst/>
              <a:cxnLst/>
              <a:rect l="l" t="t" r="r" b="b"/>
              <a:pathLst>
                <a:path h="45085">
                  <a:moveTo>
                    <a:pt x="0" y="4507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3" name="object 2283"/>
            <p:cNvSpPr/>
            <p:nvPr/>
          </p:nvSpPr>
          <p:spPr>
            <a:xfrm>
              <a:off x="1363597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4" name="object 2284"/>
            <p:cNvSpPr/>
            <p:nvPr/>
          </p:nvSpPr>
          <p:spPr>
            <a:xfrm>
              <a:off x="136511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5" name="object 2285"/>
            <p:cNvSpPr/>
            <p:nvPr/>
          </p:nvSpPr>
          <p:spPr>
            <a:xfrm>
              <a:off x="136549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6" name="object 2286"/>
            <p:cNvSpPr/>
            <p:nvPr/>
          </p:nvSpPr>
          <p:spPr>
            <a:xfrm>
              <a:off x="136587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7" name="object 2287"/>
            <p:cNvSpPr/>
            <p:nvPr/>
          </p:nvSpPr>
          <p:spPr>
            <a:xfrm>
              <a:off x="1366005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8" name="object 2288"/>
            <p:cNvSpPr/>
            <p:nvPr/>
          </p:nvSpPr>
          <p:spPr>
            <a:xfrm>
              <a:off x="1366132" y="4101211"/>
              <a:ext cx="0" cy="8255"/>
            </a:xfrm>
            <a:custGeom>
              <a:avLst/>
              <a:gdLst/>
              <a:ahLst/>
              <a:cxnLst/>
              <a:rect l="l" t="t" r="r" b="b"/>
              <a:pathLst>
                <a:path h="8254">
                  <a:moveTo>
                    <a:pt x="0" y="7899"/>
                  </a:moveTo>
                  <a:lnTo>
                    <a:pt x="0" y="0"/>
                  </a:lnTo>
                </a:path>
                <a:path h="8254">
                  <a:moveTo>
                    <a:pt x="0" y="7899"/>
                  </a:moveTo>
                  <a:lnTo>
                    <a:pt x="0" y="788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9" name="object 2289"/>
            <p:cNvSpPr/>
            <p:nvPr/>
          </p:nvSpPr>
          <p:spPr>
            <a:xfrm>
              <a:off x="136638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0" name="object 2290"/>
            <p:cNvSpPr/>
            <p:nvPr/>
          </p:nvSpPr>
          <p:spPr>
            <a:xfrm>
              <a:off x="136676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1" name="object 2291"/>
            <p:cNvSpPr/>
            <p:nvPr/>
          </p:nvSpPr>
          <p:spPr>
            <a:xfrm>
              <a:off x="136714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2" name="object 2292"/>
            <p:cNvSpPr/>
            <p:nvPr/>
          </p:nvSpPr>
          <p:spPr>
            <a:xfrm>
              <a:off x="136727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3" name="object 2293"/>
            <p:cNvSpPr/>
            <p:nvPr/>
          </p:nvSpPr>
          <p:spPr>
            <a:xfrm>
              <a:off x="1368286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4" name="object 2294"/>
            <p:cNvSpPr/>
            <p:nvPr/>
          </p:nvSpPr>
          <p:spPr>
            <a:xfrm>
              <a:off x="136841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5" name="object 2295"/>
            <p:cNvSpPr/>
            <p:nvPr/>
          </p:nvSpPr>
          <p:spPr>
            <a:xfrm>
              <a:off x="1368540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6" name="object 2296"/>
            <p:cNvSpPr/>
            <p:nvPr/>
          </p:nvSpPr>
          <p:spPr>
            <a:xfrm>
              <a:off x="1368666" y="410814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1"/>
                  </a:moveTo>
                  <a:lnTo>
                    <a:pt x="887" y="48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7" name="object 2297"/>
            <p:cNvSpPr/>
            <p:nvPr/>
          </p:nvSpPr>
          <p:spPr>
            <a:xfrm>
              <a:off x="1368793" y="410762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40"/>
                  </a:moveTo>
                  <a:lnTo>
                    <a:pt x="887" y="74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8" name="object 2298"/>
            <p:cNvSpPr/>
            <p:nvPr/>
          </p:nvSpPr>
          <p:spPr>
            <a:xfrm>
              <a:off x="1368920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9" name="object 2299"/>
            <p:cNvSpPr/>
            <p:nvPr/>
          </p:nvSpPr>
          <p:spPr>
            <a:xfrm>
              <a:off x="1369047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0" name="object 2300"/>
            <p:cNvSpPr/>
            <p:nvPr/>
          </p:nvSpPr>
          <p:spPr>
            <a:xfrm>
              <a:off x="1370821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1" name="object 2301"/>
            <p:cNvSpPr/>
            <p:nvPr/>
          </p:nvSpPr>
          <p:spPr>
            <a:xfrm>
              <a:off x="137120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2" name="object 2302"/>
            <p:cNvSpPr/>
            <p:nvPr/>
          </p:nvSpPr>
          <p:spPr>
            <a:xfrm>
              <a:off x="1371328" y="4108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3" name="object 2303"/>
            <p:cNvSpPr/>
            <p:nvPr/>
          </p:nvSpPr>
          <p:spPr>
            <a:xfrm>
              <a:off x="137132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4" name="object 2304"/>
            <p:cNvSpPr/>
            <p:nvPr/>
          </p:nvSpPr>
          <p:spPr>
            <a:xfrm>
              <a:off x="1371454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5" name="object 2305"/>
            <p:cNvSpPr/>
            <p:nvPr/>
          </p:nvSpPr>
          <p:spPr>
            <a:xfrm>
              <a:off x="137145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6" name="object 2306"/>
            <p:cNvSpPr/>
            <p:nvPr/>
          </p:nvSpPr>
          <p:spPr>
            <a:xfrm>
              <a:off x="1371454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7" name="object 2307"/>
            <p:cNvSpPr/>
            <p:nvPr/>
          </p:nvSpPr>
          <p:spPr>
            <a:xfrm>
              <a:off x="1371581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8" name="object 2308"/>
            <p:cNvSpPr/>
            <p:nvPr/>
          </p:nvSpPr>
          <p:spPr>
            <a:xfrm>
              <a:off x="137170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9" name="object 2309"/>
            <p:cNvSpPr/>
            <p:nvPr/>
          </p:nvSpPr>
          <p:spPr>
            <a:xfrm>
              <a:off x="137246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0" name="object 2310"/>
            <p:cNvSpPr/>
            <p:nvPr/>
          </p:nvSpPr>
          <p:spPr>
            <a:xfrm>
              <a:off x="137335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1" name="object 2311"/>
            <p:cNvSpPr/>
            <p:nvPr/>
          </p:nvSpPr>
          <p:spPr>
            <a:xfrm>
              <a:off x="1373482" y="410766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21"/>
                  </a:moveTo>
                  <a:lnTo>
                    <a:pt x="887" y="72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2" name="object 2312"/>
            <p:cNvSpPr/>
            <p:nvPr/>
          </p:nvSpPr>
          <p:spPr>
            <a:xfrm>
              <a:off x="137373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3" name="object 2313"/>
            <p:cNvSpPr/>
            <p:nvPr/>
          </p:nvSpPr>
          <p:spPr>
            <a:xfrm>
              <a:off x="1373862" y="41088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4" name="object 2314"/>
            <p:cNvSpPr/>
            <p:nvPr/>
          </p:nvSpPr>
          <p:spPr>
            <a:xfrm>
              <a:off x="1373989" y="410807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9"/>
                  </a:moveTo>
                  <a:lnTo>
                    <a:pt x="887" y="51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5" name="object 2315"/>
            <p:cNvSpPr/>
            <p:nvPr/>
          </p:nvSpPr>
          <p:spPr>
            <a:xfrm>
              <a:off x="137411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6" name="object 2316"/>
            <p:cNvSpPr/>
            <p:nvPr/>
          </p:nvSpPr>
          <p:spPr>
            <a:xfrm>
              <a:off x="1374116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7" name="object 2317"/>
            <p:cNvSpPr/>
            <p:nvPr/>
          </p:nvSpPr>
          <p:spPr>
            <a:xfrm>
              <a:off x="137424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8" name="object 2318"/>
            <p:cNvSpPr/>
            <p:nvPr/>
          </p:nvSpPr>
          <p:spPr>
            <a:xfrm>
              <a:off x="137436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9" name="object 2319"/>
            <p:cNvSpPr/>
            <p:nvPr/>
          </p:nvSpPr>
          <p:spPr>
            <a:xfrm>
              <a:off x="137500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0" name="object 2320"/>
            <p:cNvSpPr/>
            <p:nvPr/>
          </p:nvSpPr>
          <p:spPr>
            <a:xfrm>
              <a:off x="1376143" y="410881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1" name="object 2321"/>
            <p:cNvSpPr/>
            <p:nvPr/>
          </p:nvSpPr>
          <p:spPr>
            <a:xfrm>
              <a:off x="137639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2" name="object 2322"/>
            <p:cNvSpPr/>
            <p:nvPr/>
          </p:nvSpPr>
          <p:spPr>
            <a:xfrm>
              <a:off x="1376524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3" name="object 2323"/>
            <p:cNvSpPr/>
            <p:nvPr/>
          </p:nvSpPr>
          <p:spPr>
            <a:xfrm>
              <a:off x="1376650" y="410830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05"/>
                  </a:moveTo>
                  <a:lnTo>
                    <a:pt x="887" y="40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4" name="object 2324"/>
            <p:cNvSpPr/>
            <p:nvPr/>
          </p:nvSpPr>
          <p:spPr>
            <a:xfrm>
              <a:off x="1376777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5" name="object 2325"/>
            <p:cNvSpPr/>
            <p:nvPr/>
          </p:nvSpPr>
          <p:spPr>
            <a:xfrm>
              <a:off x="1375890" y="4109028"/>
              <a:ext cx="2540" cy="635"/>
            </a:xfrm>
            <a:custGeom>
              <a:avLst/>
              <a:gdLst/>
              <a:ahLst/>
              <a:cxnLst/>
              <a:rect l="l" t="t" r="r" b="b"/>
              <a:pathLst>
                <a:path w="2540" h="635">
                  <a:moveTo>
                    <a:pt x="0" y="12"/>
                  </a:moveTo>
                  <a:lnTo>
                    <a:pt x="1774" y="12"/>
                  </a:lnTo>
                </a:path>
                <a:path w="2540" h="635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6" name="object 2326"/>
            <p:cNvSpPr/>
            <p:nvPr/>
          </p:nvSpPr>
          <p:spPr>
            <a:xfrm>
              <a:off x="137791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7" name="object 2327"/>
            <p:cNvSpPr/>
            <p:nvPr/>
          </p:nvSpPr>
          <p:spPr>
            <a:xfrm>
              <a:off x="1378805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8" name="object 2328"/>
            <p:cNvSpPr/>
            <p:nvPr/>
          </p:nvSpPr>
          <p:spPr>
            <a:xfrm>
              <a:off x="137880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9" name="object 2329"/>
            <p:cNvSpPr/>
            <p:nvPr/>
          </p:nvSpPr>
          <p:spPr>
            <a:xfrm>
              <a:off x="1378931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0" name="object 2330"/>
            <p:cNvSpPr/>
            <p:nvPr/>
          </p:nvSpPr>
          <p:spPr>
            <a:xfrm>
              <a:off x="137905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1" name="object 2331"/>
            <p:cNvSpPr/>
            <p:nvPr/>
          </p:nvSpPr>
          <p:spPr>
            <a:xfrm>
              <a:off x="1379185" y="410855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2" name="object 2332"/>
            <p:cNvSpPr/>
            <p:nvPr/>
          </p:nvSpPr>
          <p:spPr>
            <a:xfrm>
              <a:off x="1379312" y="410874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3" name="object 2333"/>
            <p:cNvSpPr/>
            <p:nvPr/>
          </p:nvSpPr>
          <p:spPr>
            <a:xfrm>
              <a:off x="1379312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4" name="object 2334"/>
            <p:cNvSpPr/>
            <p:nvPr/>
          </p:nvSpPr>
          <p:spPr>
            <a:xfrm>
              <a:off x="1379438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5" name="object 2335"/>
            <p:cNvSpPr/>
            <p:nvPr/>
          </p:nvSpPr>
          <p:spPr>
            <a:xfrm>
              <a:off x="137943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6" name="object 2336"/>
            <p:cNvSpPr/>
            <p:nvPr/>
          </p:nvSpPr>
          <p:spPr>
            <a:xfrm>
              <a:off x="1378678" y="410909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7" name="object 2337"/>
            <p:cNvSpPr/>
            <p:nvPr/>
          </p:nvSpPr>
          <p:spPr>
            <a:xfrm>
              <a:off x="138108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8" name="object 2338"/>
            <p:cNvSpPr/>
            <p:nvPr/>
          </p:nvSpPr>
          <p:spPr>
            <a:xfrm>
              <a:off x="138146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9" name="object 2339"/>
            <p:cNvSpPr/>
            <p:nvPr/>
          </p:nvSpPr>
          <p:spPr>
            <a:xfrm>
              <a:off x="1380706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0" name="object 2340"/>
            <p:cNvSpPr/>
            <p:nvPr/>
          </p:nvSpPr>
          <p:spPr>
            <a:xfrm>
              <a:off x="138171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1" name="object 2341"/>
            <p:cNvSpPr/>
            <p:nvPr/>
          </p:nvSpPr>
          <p:spPr>
            <a:xfrm>
              <a:off x="1381846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2" name="object 2342"/>
            <p:cNvSpPr/>
            <p:nvPr/>
          </p:nvSpPr>
          <p:spPr>
            <a:xfrm>
              <a:off x="1381973" y="410837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3" name="object 2343"/>
            <p:cNvSpPr/>
            <p:nvPr/>
          </p:nvSpPr>
          <p:spPr>
            <a:xfrm>
              <a:off x="1381973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4" name="object 2344"/>
            <p:cNvSpPr/>
            <p:nvPr/>
          </p:nvSpPr>
          <p:spPr>
            <a:xfrm>
              <a:off x="1382100" y="4094147"/>
              <a:ext cx="0" cy="15240"/>
            </a:xfrm>
            <a:custGeom>
              <a:avLst/>
              <a:gdLst/>
              <a:ahLst/>
              <a:cxnLst/>
              <a:rect l="l" t="t" r="r" b="b"/>
              <a:pathLst>
                <a:path h="15239">
                  <a:moveTo>
                    <a:pt x="0" y="1496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5" name="object 2345"/>
            <p:cNvSpPr/>
            <p:nvPr/>
          </p:nvSpPr>
          <p:spPr>
            <a:xfrm>
              <a:off x="138374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6" name="object 2346"/>
            <p:cNvSpPr/>
            <p:nvPr/>
          </p:nvSpPr>
          <p:spPr>
            <a:xfrm>
              <a:off x="138400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7" name="object 2347"/>
            <p:cNvSpPr/>
            <p:nvPr/>
          </p:nvSpPr>
          <p:spPr>
            <a:xfrm>
              <a:off x="1384254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8" name="object 2348"/>
            <p:cNvSpPr/>
            <p:nvPr/>
          </p:nvSpPr>
          <p:spPr>
            <a:xfrm>
              <a:off x="1384381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9" name="object 2349"/>
            <p:cNvSpPr/>
            <p:nvPr/>
          </p:nvSpPr>
          <p:spPr>
            <a:xfrm>
              <a:off x="1384507" y="41085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0" name="object 2350"/>
            <p:cNvSpPr/>
            <p:nvPr/>
          </p:nvSpPr>
          <p:spPr>
            <a:xfrm>
              <a:off x="1384507" y="41085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1" name="object 2351"/>
            <p:cNvSpPr/>
            <p:nvPr/>
          </p:nvSpPr>
          <p:spPr>
            <a:xfrm>
              <a:off x="1384634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2" name="object 2352"/>
            <p:cNvSpPr/>
            <p:nvPr/>
          </p:nvSpPr>
          <p:spPr>
            <a:xfrm>
              <a:off x="1384761" y="4105464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64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3" name="object 2353"/>
            <p:cNvSpPr/>
            <p:nvPr/>
          </p:nvSpPr>
          <p:spPr>
            <a:xfrm>
              <a:off x="138501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4" name="object 2354"/>
            <p:cNvSpPr/>
            <p:nvPr/>
          </p:nvSpPr>
          <p:spPr>
            <a:xfrm>
              <a:off x="138615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5" name="object 2355"/>
            <p:cNvSpPr/>
            <p:nvPr/>
          </p:nvSpPr>
          <p:spPr>
            <a:xfrm>
              <a:off x="138666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6" name="object 2356"/>
            <p:cNvSpPr/>
            <p:nvPr/>
          </p:nvSpPr>
          <p:spPr>
            <a:xfrm>
              <a:off x="1386028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7" name="object 2357"/>
            <p:cNvSpPr/>
            <p:nvPr/>
          </p:nvSpPr>
          <p:spPr>
            <a:xfrm>
              <a:off x="1387169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8" name="object 2358"/>
            <p:cNvSpPr/>
            <p:nvPr/>
          </p:nvSpPr>
          <p:spPr>
            <a:xfrm>
              <a:off x="1387295" y="410751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97"/>
                  </a:moveTo>
                  <a:lnTo>
                    <a:pt x="887" y="79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9" name="object 2359"/>
            <p:cNvSpPr/>
            <p:nvPr/>
          </p:nvSpPr>
          <p:spPr>
            <a:xfrm>
              <a:off x="1387295" y="410735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79"/>
                  </a:moveTo>
                  <a:lnTo>
                    <a:pt x="887" y="87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0" name="object 2360"/>
            <p:cNvSpPr/>
            <p:nvPr/>
          </p:nvSpPr>
          <p:spPr>
            <a:xfrm>
              <a:off x="1387422" y="41084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1" name="object 2361"/>
            <p:cNvSpPr/>
            <p:nvPr/>
          </p:nvSpPr>
          <p:spPr>
            <a:xfrm>
              <a:off x="138830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2" name="object 2362"/>
            <p:cNvSpPr/>
            <p:nvPr/>
          </p:nvSpPr>
          <p:spPr>
            <a:xfrm>
              <a:off x="138945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3" name="object 2363"/>
            <p:cNvSpPr/>
            <p:nvPr/>
          </p:nvSpPr>
          <p:spPr>
            <a:xfrm>
              <a:off x="1389703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4" name="object 2364"/>
            <p:cNvSpPr/>
            <p:nvPr/>
          </p:nvSpPr>
          <p:spPr>
            <a:xfrm>
              <a:off x="1389703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5" name="object 2365"/>
            <p:cNvSpPr/>
            <p:nvPr/>
          </p:nvSpPr>
          <p:spPr>
            <a:xfrm>
              <a:off x="1389830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6" name="object 2366"/>
            <p:cNvSpPr/>
            <p:nvPr/>
          </p:nvSpPr>
          <p:spPr>
            <a:xfrm>
              <a:off x="1389830" y="410846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7" name="object 2367"/>
            <p:cNvSpPr/>
            <p:nvPr/>
          </p:nvSpPr>
          <p:spPr>
            <a:xfrm>
              <a:off x="1389957" y="4108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8" name="object 2368"/>
            <p:cNvSpPr/>
            <p:nvPr/>
          </p:nvSpPr>
          <p:spPr>
            <a:xfrm>
              <a:off x="1390083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9" name="object 2369"/>
            <p:cNvSpPr/>
            <p:nvPr/>
          </p:nvSpPr>
          <p:spPr>
            <a:xfrm>
              <a:off x="139097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0" name="object 2370"/>
            <p:cNvSpPr/>
            <p:nvPr/>
          </p:nvSpPr>
          <p:spPr>
            <a:xfrm>
              <a:off x="139211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1" name="object 2371"/>
            <p:cNvSpPr/>
            <p:nvPr/>
          </p:nvSpPr>
          <p:spPr>
            <a:xfrm>
              <a:off x="1392238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2" name="object 2372"/>
            <p:cNvSpPr/>
            <p:nvPr/>
          </p:nvSpPr>
          <p:spPr>
            <a:xfrm>
              <a:off x="1392365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3" name="object 2373"/>
            <p:cNvSpPr/>
            <p:nvPr/>
          </p:nvSpPr>
          <p:spPr>
            <a:xfrm>
              <a:off x="1392491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4" name="object 2374"/>
            <p:cNvSpPr/>
            <p:nvPr/>
          </p:nvSpPr>
          <p:spPr>
            <a:xfrm>
              <a:off x="1392491" y="4105502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60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5" name="object 2375"/>
            <p:cNvSpPr/>
            <p:nvPr/>
          </p:nvSpPr>
          <p:spPr>
            <a:xfrm>
              <a:off x="1392618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6" name="object 2376"/>
            <p:cNvSpPr/>
            <p:nvPr/>
          </p:nvSpPr>
          <p:spPr>
            <a:xfrm>
              <a:off x="139261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7" name="object 2377"/>
            <p:cNvSpPr/>
            <p:nvPr/>
          </p:nvSpPr>
          <p:spPr>
            <a:xfrm>
              <a:off x="139274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8" name="object 2378"/>
            <p:cNvSpPr/>
            <p:nvPr/>
          </p:nvSpPr>
          <p:spPr>
            <a:xfrm>
              <a:off x="139299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9" name="object 2379"/>
            <p:cNvSpPr/>
            <p:nvPr/>
          </p:nvSpPr>
          <p:spPr>
            <a:xfrm>
              <a:off x="139464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0" name="object 2380"/>
            <p:cNvSpPr/>
            <p:nvPr/>
          </p:nvSpPr>
          <p:spPr>
            <a:xfrm>
              <a:off x="139477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1" name="object 2381"/>
            <p:cNvSpPr/>
            <p:nvPr/>
          </p:nvSpPr>
          <p:spPr>
            <a:xfrm>
              <a:off x="139489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2" name="object 2382"/>
            <p:cNvSpPr/>
            <p:nvPr/>
          </p:nvSpPr>
          <p:spPr>
            <a:xfrm>
              <a:off x="1395026" y="4108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3" name="object 2383"/>
            <p:cNvSpPr/>
            <p:nvPr/>
          </p:nvSpPr>
          <p:spPr>
            <a:xfrm>
              <a:off x="1395026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4" name="object 2384"/>
            <p:cNvSpPr/>
            <p:nvPr/>
          </p:nvSpPr>
          <p:spPr>
            <a:xfrm>
              <a:off x="1395153" y="410736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73"/>
                  </a:moveTo>
                  <a:lnTo>
                    <a:pt x="887" y="87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5" name="object 2385"/>
            <p:cNvSpPr/>
            <p:nvPr/>
          </p:nvSpPr>
          <p:spPr>
            <a:xfrm>
              <a:off x="139527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6" name="object 2386"/>
            <p:cNvSpPr/>
            <p:nvPr/>
          </p:nvSpPr>
          <p:spPr>
            <a:xfrm>
              <a:off x="139680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7" name="object 2387"/>
            <p:cNvSpPr/>
            <p:nvPr/>
          </p:nvSpPr>
          <p:spPr>
            <a:xfrm>
              <a:off x="139730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8" name="object 2388"/>
            <p:cNvSpPr/>
            <p:nvPr/>
          </p:nvSpPr>
          <p:spPr>
            <a:xfrm>
              <a:off x="1397434" y="41085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9" name="object 2389"/>
            <p:cNvSpPr/>
            <p:nvPr/>
          </p:nvSpPr>
          <p:spPr>
            <a:xfrm>
              <a:off x="1397434" y="410836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0" name="object 2390"/>
            <p:cNvSpPr/>
            <p:nvPr/>
          </p:nvSpPr>
          <p:spPr>
            <a:xfrm>
              <a:off x="1397560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1" name="object 2391"/>
            <p:cNvSpPr/>
            <p:nvPr/>
          </p:nvSpPr>
          <p:spPr>
            <a:xfrm>
              <a:off x="1396800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2" name="object 2392"/>
            <p:cNvSpPr/>
            <p:nvPr/>
          </p:nvSpPr>
          <p:spPr>
            <a:xfrm>
              <a:off x="1397814" y="4108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3" name="object 2393"/>
            <p:cNvSpPr/>
            <p:nvPr/>
          </p:nvSpPr>
          <p:spPr>
            <a:xfrm>
              <a:off x="139794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4" name="object 2394"/>
            <p:cNvSpPr/>
            <p:nvPr/>
          </p:nvSpPr>
          <p:spPr>
            <a:xfrm>
              <a:off x="139870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5" name="object 2395"/>
            <p:cNvSpPr/>
            <p:nvPr/>
          </p:nvSpPr>
          <p:spPr>
            <a:xfrm>
              <a:off x="139933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6" name="object 2396"/>
            <p:cNvSpPr/>
            <p:nvPr/>
          </p:nvSpPr>
          <p:spPr>
            <a:xfrm>
              <a:off x="139984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7" name="object 2397"/>
            <p:cNvSpPr/>
            <p:nvPr/>
          </p:nvSpPr>
          <p:spPr>
            <a:xfrm>
              <a:off x="1400095" y="4108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8" name="object 2398"/>
            <p:cNvSpPr/>
            <p:nvPr/>
          </p:nvSpPr>
          <p:spPr>
            <a:xfrm>
              <a:off x="1400095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9" name="object 2399"/>
            <p:cNvSpPr/>
            <p:nvPr/>
          </p:nvSpPr>
          <p:spPr>
            <a:xfrm>
              <a:off x="1400222" y="410812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93"/>
                  </a:moveTo>
                  <a:lnTo>
                    <a:pt x="887" y="49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0" name="object 2400"/>
            <p:cNvSpPr/>
            <p:nvPr/>
          </p:nvSpPr>
          <p:spPr>
            <a:xfrm>
              <a:off x="1400349" y="41084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1" name="object 2401"/>
            <p:cNvSpPr/>
            <p:nvPr/>
          </p:nvSpPr>
          <p:spPr>
            <a:xfrm>
              <a:off x="1400475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2" name="object 2402"/>
            <p:cNvSpPr/>
            <p:nvPr/>
          </p:nvSpPr>
          <p:spPr>
            <a:xfrm>
              <a:off x="140060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3" name="object 2403"/>
            <p:cNvSpPr/>
            <p:nvPr/>
          </p:nvSpPr>
          <p:spPr>
            <a:xfrm>
              <a:off x="140085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4" name="object 2404"/>
            <p:cNvSpPr/>
            <p:nvPr/>
          </p:nvSpPr>
          <p:spPr>
            <a:xfrm>
              <a:off x="140148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5" name="object 2405"/>
            <p:cNvSpPr/>
            <p:nvPr/>
          </p:nvSpPr>
          <p:spPr>
            <a:xfrm>
              <a:off x="140263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6" name="object 2406"/>
            <p:cNvSpPr/>
            <p:nvPr/>
          </p:nvSpPr>
          <p:spPr>
            <a:xfrm>
              <a:off x="1402630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7" name="object 2407"/>
            <p:cNvSpPr/>
            <p:nvPr/>
          </p:nvSpPr>
          <p:spPr>
            <a:xfrm>
              <a:off x="1402756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8" name="object 2408"/>
            <p:cNvSpPr/>
            <p:nvPr/>
          </p:nvSpPr>
          <p:spPr>
            <a:xfrm>
              <a:off x="1402883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9" name="object 2409"/>
            <p:cNvSpPr/>
            <p:nvPr/>
          </p:nvSpPr>
          <p:spPr>
            <a:xfrm>
              <a:off x="1403010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0" name="object 2410"/>
            <p:cNvSpPr/>
            <p:nvPr/>
          </p:nvSpPr>
          <p:spPr>
            <a:xfrm>
              <a:off x="140313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1" name="object 2411"/>
            <p:cNvSpPr/>
            <p:nvPr/>
          </p:nvSpPr>
          <p:spPr>
            <a:xfrm>
              <a:off x="1403137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2" name="object 2412"/>
            <p:cNvSpPr/>
            <p:nvPr/>
          </p:nvSpPr>
          <p:spPr>
            <a:xfrm>
              <a:off x="140326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3" name="object 2413"/>
            <p:cNvSpPr/>
            <p:nvPr/>
          </p:nvSpPr>
          <p:spPr>
            <a:xfrm>
              <a:off x="140339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4" name="object 2414"/>
            <p:cNvSpPr/>
            <p:nvPr/>
          </p:nvSpPr>
          <p:spPr>
            <a:xfrm>
              <a:off x="1405291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5" name="object 2415"/>
            <p:cNvSpPr/>
            <p:nvPr/>
          </p:nvSpPr>
          <p:spPr>
            <a:xfrm>
              <a:off x="1405418" y="4101224"/>
              <a:ext cx="0" cy="8255"/>
            </a:xfrm>
            <a:custGeom>
              <a:avLst/>
              <a:gdLst/>
              <a:ahLst/>
              <a:cxnLst/>
              <a:rect l="l" t="t" r="r" b="b"/>
              <a:pathLst>
                <a:path h="8254">
                  <a:moveTo>
                    <a:pt x="0" y="7886"/>
                  </a:moveTo>
                  <a:lnTo>
                    <a:pt x="0" y="7873"/>
                  </a:lnTo>
                </a:path>
                <a:path h="8254">
                  <a:moveTo>
                    <a:pt x="0" y="788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6" name="object 2416"/>
            <p:cNvSpPr/>
            <p:nvPr/>
          </p:nvSpPr>
          <p:spPr>
            <a:xfrm>
              <a:off x="1405671" y="4108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7" name="object 2417"/>
            <p:cNvSpPr/>
            <p:nvPr/>
          </p:nvSpPr>
          <p:spPr>
            <a:xfrm>
              <a:off x="140579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8" name="object 2418"/>
            <p:cNvSpPr/>
            <p:nvPr/>
          </p:nvSpPr>
          <p:spPr>
            <a:xfrm>
              <a:off x="140592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9" name="object 2419"/>
            <p:cNvSpPr/>
            <p:nvPr/>
          </p:nvSpPr>
          <p:spPr>
            <a:xfrm>
              <a:off x="140630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0" name="object 2420"/>
            <p:cNvSpPr/>
            <p:nvPr/>
          </p:nvSpPr>
          <p:spPr>
            <a:xfrm>
              <a:off x="140706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1" name="object 2421"/>
            <p:cNvSpPr/>
            <p:nvPr/>
          </p:nvSpPr>
          <p:spPr>
            <a:xfrm>
              <a:off x="140795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2" name="object 2422"/>
            <p:cNvSpPr/>
            <p:nvPr/>
          </p:nvSpPr>
          <p:spPr>
            <a:xfrm>
              <a:off x="1407952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3" name="object 2423"/>
            <p:cNvSpPr/>
            <p:nvPr/>
          </p:nvSpPr>
          <p:spPr>
            <a:xfrm>
              <a:off x="140807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4" name="object 2424"/>
            <p:cNvSpPr/>
            <p:nvPr/>
          </p:nvSpPr>
          <p:spPr>
            <a:xfrm>
              <a:off x="1408206" y="410752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91"/>
                  </a:moveTo>
                  <a:lnTo>
                    <a:pt x="887" y="79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5" name="object 2425"/>
            <p:cNvSpPr/>
            <p:nvPr/>
          </p:nvSpPr>
          <p:spPr>
            <a:xfrm>
              <a:off x="1408332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6" name="object 2426"/>
            <p:cNvSpPr/>
            <p:nvPr/>
          </p:nvSpPr>
          <p:spPr>
            <a:xfrm>
              <a:off x="140845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7" name="object 2427"/>
            <p:cNvSpPr/>
            <p:nvPr/>
          </p:nvSpPr>
          <p:spPr>
            <a:xfrm>
              <a:off x="140845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8" name="object 2428"/>
            <p:cNvSpPr/>
            <p:nvPr/>
          </p:nvSpPr>
          <p:spPr>
            <a:xfrm>
              <a:off x="140998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9" name="object 2429"/>
            <p:cNvSpPr/>
            <p:nvPr/>
          </p:nvSpPr>
          <p:spPr>
            <a:xfrm>
              <a:off x="141048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0" name="object 2430"/>
            <p:cNvSpPr/>
            <p:nvPr/>
          </p:nvSpPr>
          <p:spPr>
            <a:xfrm>
              <a:off x="141061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1" name="object 2431"/>
            <p:cNvSpPr/>
            <p:nvPr/>
          </p:nvSpPr>
          <p:spPr>
            <a:xfrm>
              <a:off x="1410740" y="410823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6"/>
                  </a:moveTo>
                  <a:lnTo>
                    <a:pt x="887" y="43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2" name="object 2432"/>
            <p:cNvSpPr/>
            <p:nvPr/>
          </p:nvSpPr>
          <p:spPr>
            <a:xfrm>
              <a:off x="1410867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3" name="object 2433"/>
            <p:cNvSpPr/>
            <p:nvPr/>
          </p:nvSpPr>
          <p:spPr>
            <a:xfrm>
              <a:off x="1410994" y="410881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4" name="object 2434"/>
            <p:cNvSpPr/>
            <p:nvPr/>
          </p:nvSpPr>
          <p:spPr>
            <a:xfrm>
              <a:off x="141112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5" name="object 2435"/>
            <p:cNvSpPr/>
            <p:nvPr/>
          </p:nvSpPr>
          <p:spPr>
            <a:xfrm>
              <a:off x="1411247" y="4108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6" name="object 2436"/>
            <p:cNvSpPr/>
            <p:nvPr/>
          </p:nvSpPr>
          <p:spPr>
            <a:xfrm>
              <a:off x="141200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7" name="object 2437"/>
            <p:cNvSpPr/>
            <p:nvPr/>
          </p:nvSpPr>
          <p:spPr>
            <a:xfrm>
              <a:off x="141264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8" name="object 2438"/>
            <p:cNvSpPr/>
            <p:nvPr/>
          </p:nvSpPr>
          <p:spPr>
            <a:xfrm>
              <a:off x="141314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9" name="object 2439"/>
            <p:cNvSpPr/>
            <p:nvPr/>
          </p:nvSpPr>
          <p:spPr>
            <a:xfrm>
              <a:off x="141327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0" name="object 2440"/>
            <p:cNvSpPr/>
            <p:nvPr/>
          </p:nvSpPr>
          <p:spPr>
            <a:xfrm>
              <a:off x="141340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1" name="object 2441"/>
            <p:cNvSpPr/>
            <p:nvPr/>
          </p:nvSpPr>
          <p:spPr>
            <a:xfrm>
              <a:off x="1413402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2" name="object 2442"/>
            <p:cNvSpPr/>
            <p:nvPr/>
          </p:nvSpPr>
          <p:spPr>
            <a:xfrm>
              <a:off x="1413528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3" name="object 2443"/>
            <p:cNvSpPr/>
            <p:nvPr/>
          </p:nvSpPr>
          <p:spPr>
            <a:xfrm>
              <a:off x="1413655" y="4108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4" name="object 2444"/>
            <p:cNvSpPr/>
            <p:nvPr/>
          </p:nvSpPr>
          <p:spPr>
            <a:xfrm>
              <a:off x="141378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5" name="object 2445"/>
            <p:cNvSpPr/>
            <p:nvPr/>
          </p:nvSpPr>
          <p:spPr>
            <a:xfrm>
              <a:off x="141390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6" name="object 2446"/>
            <p:cNvSpPr/>
            <p:nvPr/>
          </p:nvSpPr>
          <p:spPr>
            <a:xfrm>
              <a:off x="141479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7" name="object 2447"/>
            <p:cNvSpPr/>
            <p:nvPr/>
          </p:nvSpPr>
          <p:spPr>
            <a:xfrm>
              <a:off x="141568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8" name="object 2448"/>
            <p:cNvSpPr/>
            <p:nvPr/>
          </p:nvSpPr>
          <p:spPr>
            <a:xfrm>
              <a:off x="1415809" y="41087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9" name="object 2449"/>
            <p:cNvSpPr/>
            <p:nvPr/>
          </p:nvSpPr>
          <p:spPr>
            <a:xfrm>
              <a:off x="141580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0" name="object 2450"/>
            <p:cNvSpPr/>
            <p:nvPr/>
          </p:nvSpPr>
          <p:spPr>
            <a:xfrm>
              <a:off x="1415936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1" name="object 2451"/>
            <p:cNvSpPr/>
            <p:nvPr/>
          </p:nvSpPr>
          <p:spPr>
            <a:xfrm>
              <a:off x="1416063" y="410721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49"/>
                  </a:moveTo>
                  <a:lnTo>
                    <a:pt x="887" y="94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2" name="object 2452"/>
            <p:cNvSpPr/>
            <p:nvPr/>
          </p:nvSpPr>
          <p:spPr>
            <a:xfrm>
              <a:off x="1416190" y="410855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3" name="object 2453"/>
            <p:cNvSpPr/>
            <p:nvPr/>
          </p:nvSpPr>
          <p:spPr>
            <a:xfrm>
              <a:off x="1416190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4" name="object 2454"/>
            <p:cNvSpPr/>
            <p:nvPr/>
          </p:nvSpPr>
          <p:spPr>
            <a:xfrm>
              <a:off x="1416316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5" name="object 2455"/>
            <p:cNvSpPr/>
            <p:nvPr/>
          </p:nvSpPr>
          <p:spPr>
            <a:xfrm>
              <a:off x="141631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6" name="object 2456"/>
            <p:cNvSpPr/>
            <p:nvPr/>
          </p:nvSpPr>
          <p:spPr>
            <a:xfrm>
              <a:off x="141657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7" name="object 2457"/>
            <p:cNvSpPr/>
            <p:nvPr/>
          </p:nvSpPr>
          <p:spPr>
            <a:xfrm>
              <a:off x="141695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8" name="object 2458"/>
            <p:cNvSpPr/>
            <p:nvPr/>
          </p:nvSpPr>
          <p:spPr>
            <a:xfrm>
              <a:off x="141821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9" name="object 2459"/>
            <p:cNvSpPr/>
            <p:nvPr/>
          </p:nvSpPr>
          <p:spPr>
            <a:xfrm>
              <a:off x="141834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0" name="object 2460"/>
            <p:cNvSpPr/>
            <p:nvPr/>
          </p:nvSpPr>
          <p:spPr>
            <a:xfrm>
              <a:off x="141847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1" name="object 2461"/>
            <p:cNvSpPr/>
            <p:nvPr/>
          </p:nvSpPr>
          <p:spPr>
            <a:xfrm>
              <a:off x="1418597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2" name="object 2462"/>
            <p:cNvSpPr/>
            <p:nvPr/>
          </p:nvSpPr>
          <p:spPr>
            <a:xfrm>
              <a:off x="1418724" y="410874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3" name="object 2463"/>
            <p:cNvSpPr/>
            <p:nvPr/>
          </p:nvSpPr>
          <p:spPr>
            <a:xfrm>
              <a:off x="1418851" y="41087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4" name="object 2464"/>
            <p:cNvSpPr/>
            <p:nvPr/>
          </p:nvSpPr>
          <p:spPr>
            <a:xfrm>
              <a:off x="1418978" y="410751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97"/>
                  </a:moveTo>
                  <a:lnTo>
                    <a:pt x="887" y="79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5" name="object 2465"/>
            <p:cNvSpPr/>
            <p:nvPr/>
          </p:nvSpPr>
          <p:spPr>
            <a:xfrm>
              <a:off x="141910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6" name="object 2466"/>
            <p:cNvSpPr/>
            <p:nvPr/>
          </p:nvSpPr>
          <p:spPr>
            <a:xfrm>
              <a:off x="141999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7" name="object 2467"/>
            <p:cNvSpPr/>
            <p:nvPr/>
          </p:nvSpPr>
          <p:spPr>
            <a:xfrm>
              <a:off x="142087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8" name="object 2468"/>
            <p:cNvSpPr/>
            <p:nvPr/>
          </p:nvSpPr>
          <p:spPr>
            <a:xfrm>
              <a:off x="1421132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9" name="object 2469"/>
            <p:cNvSpPr/>
            <p:nvPr/>
          </p:nvSpPr>
          <p:spPr>
            <a:xfrm>
              <a:off x="1421259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0" name="object 2470"/>
            <p:cNvSpPr/>
            <p:nvPr/>
          </p:nvSpPr>
          <p:spPr>
            <a:xfrm>
              <a:off x="1421385" y="41086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1" name="object 2471"/>
            <p:cNvSpPr/>
            <p:nvPr/>
          </p:nvSpPr>
          <p:spPr>
            <a:xfrm>
              <a:off x="1421512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2" name="object 2472"/>
            <p:cNvSpPr/>
            <p:nvPr/>
          </p:nvSpPr>
          <p:spPr>
            <a:xfrm>
              <a:off x="1421639" y="4108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3" name="object 2473"/>
            <p:cNvSpPr/>
            <p:nvPr/>
          </p:nvSpPr>
          <p:spPr>
            <a:xfrm>
              <a:off x="142163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4" name="object 2474"/>
            <p:cNvSpPr/>
            <p:nvPr/>
          </p:nvSpPr>
          <p:spPr>
            <a:xfrm>
              <a:off x="142265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5" name="object 2475"/>
            <p:cNvSpPr/>
            <p:nvPr/>
          </p:nvSpPr>
          <p:spPr>
            <a:xfrm>
              <a:off x="142354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6" name="object 2476"/>
            <p:cNvSpPr/>
            <p:nvPr/>
          </p:nvSpPr>
          <p:spPr>
            <a:xfrm>
              <a:off x="1422906" y="410909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7" name="object 2477"/>
            <p:cNvSpPr/>
            <p:nvPr/>
          </p:nvSpPr>
          <p:spPr>
            <a:xfrm>
              <a:off x="1424047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8" name="object 2478"/>
            <p:cNvSpPr/>
            <p:nvPr/>
          </p:nvSpPr>
          <p:spPr>
            <a:xfrm>
              <a:off x="1424173" y="4108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9" name="object 2479"/>
            <p:cNvSpPr/>
            <p:nvPr/>
          </p:nvSpPr>
          <p:spPr>
            <a:xfrm>
              <a:off x="1424173" y="4106629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40"/>
                  </a:moveTo>
                  <a:lnTo>
                    <a:pt x="887" y="124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0" name="object 2480"/>
            <p:cNvSpPr/>
            <p:nvPr/>
          </p:nvSpPr>
          <p:spPr>
            <a:xfrm>
              <a:off x="142645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1" name="object 2481"/>
            <p:cNvSpPr/>
            <p:nvPr/>
          </p:nvSpPr>
          <p:spPr>
            <a:xfrm>
              <a:off x="1426581" y="4108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2" name="object 2482"/>
            <p:cNvSpPr/>
            <p:nvPr/>
          </p:nvSpPr>
          <p:spPr>
            <a:xfrm>
              <a:off x="1426708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3" name="object 2483"/>
            <p:cNvSpPr/>
            <p:nvPr/>
          </p:nvSpPr>
          <p:spPr>
            <a:xfrm>
              <a:off x="1426708" y="41087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4" name="object 2484"/>
            <p:cNvSpPr/>
            <p:nvPr/>
          </p:nvSpPr>
          <p:spPr>
            <a:xfrm>
              <a:off x="1426835" y="4108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5" name="object 2485"/>
            <p:cNvSpPr/>
            <p:nvPr/>
          </p:nvSpPr>
          <p:spPr>
            <a:xfrm>
              <a:off x="142696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6" name="object 2486"/>
            <p:cNvSpPr/>
            <p:nvPr/>
          </p:nvSpPr>
          <p:spPr>
            <a:xfrm>
              <a:off x="142721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7" name="object 2487"/>
            <p:cNvSpPr/>
            <p:nvPr/>
          </p:nvSpPr>
          <p:spPr>
            <a:xfrm>
              <a:off x="142746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8" name="object 2488"/>
            <p:cNvSpPr/>
            <p:nvPr/>
          </p:nvSpPr>
          <p:spPr>
            <a:xfrm>
              <a:off x="142772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9" name="object 2489"/>
            <p:cNvSpPr/>
            <p:nvPr/>
          </p:nvSpPr>
          <p:spPr>
            <a:xfrm>
              <a:off x="142886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0" name="object 2490"/>
            <p:cNvSpPr/>
            <p:nvPr/>
          </p:nvSpPr>
          <p:spPr>
            <a:xfrm>
              <a:off x="142898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1" name="object 2491"/>
            <p:cNvSpPr/>
            <p:nvPr/>
          </p:nvSpPr>
          <p:spPr>
            <a:xfrm>
              <a:off x="142911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2" name="object 2492"/>
            <p:cNvSpPr/>
            <p:nvPr/>
          </p:nvSpPr>
          <p:spPr>
            <a:xfrm>
              <a:off x="1429243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3" name="object 2493"/>
            <p:cNvSpPr/>
            <p:nvPr/>
          </p:nvSpPr>
          <p:spPr>
            <a:xfrm>
              <a:off x="1429369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4" name="object 2494"/>
            <p:cNvSpPr/>
            <p:nvPr/>
          </p:nvSpPr>
          <p:spPr>
            <a:xfrm>
              <a:off x="1429496" y="4108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5" name="object 2495"/>
            <p:cNvSpPr/>
            <p:nvPr/>
          </p:nvSpPr>
          <p:spPr>
            <a:xfrm>
              <a:off x="1429496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6" name="object 2496"/>
            <p:cNvSpPr/>
            <p:nvPr/>
          </p:nvSpPr>
          <p:spPr>
            <a:xfrm>
              <a:off x="142962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7" name="object 2497"/>
            <p:cNvSpPr/>
            <p:nvPr/>
          </p:nvSpPr>
          <p:spPr>
            <a:xfrm>
              <a:off x="142962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8" name="object 2498"/>
            <p:cNvSpPr/>
            <p:nvPr/>
          </p:nvSpPr>
          <p:spPr>
            <a:xfrm>
              <a:off x="143025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9" name="object 2499"/>
            <p:cNvSpPr/>
            <p:nvPr/>
          </p:nvSpPr>
          <p:spPr>
            <a:xfrm>
              <a:off x="143051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0" name="object 2500"/>
            <p:cNvSpPr/>
            <p:nvPr/>
          </p:nvSpPr>
          <p:spPr>
            <a:xfrm>
              <a:off x="143165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1" name="object 2501"/>
            <p:cNvSpPr/>
            <p:nvPr/>
          </p:nvSpPr>
          <p:spPr>
            <a:xfrm>
              <a:off x="1431651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2" name="object 2502"/>
            <p:cNvSpPr/>
            <p:nvPr/>
          </p:nvSpPr>
          <p:spPr>
            <a:xfrm>
              <a:off x="1431777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3" name="object 2503"/>
            <p:cNvSpPr/>
            <p:nvPr/>
          </p:nvSpPr>
          <p:spPr>
            <a:xfrm>
              <a:off x="1431904" y="4108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4" name="object 2504"/>
            <p:cNvSpPr/>
            <p:nvPr/>
          </p:nvSpPr>
          <p:spPr>
            <a:xfrm>
              <a:off x="1432031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5" name="object 2505"/>
            <p:cNvSpPr/>
            <p:nvPr/>
          </p:nvSpPr>
          <p:spPr>
            <a:xfrm>
              <a:off x="1432031" y="41086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6" name="object 2506"/>
            <p:cNvSpPr/>
            <p:nvPr/>
          </p:nvSpPr>
          <p:spPr>
            <a:xfrm>
              <a:off x="1432284" y="4108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7" name="object 2507"/>
            <p:cNvSpPr/>
            <p:nvPr/>
          </p:nvSpPr>
          <p:spPr>
            <a:xfrm>
              <a:off x="143291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8" name="object 2508"/>
            <p:cNvSpPr/>
            <p:nvPr/>
          </p:nvSpPr>
          <p:spPr>
            <a:xfrm>
              <a:off x="143405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9" name="object 2509"/>
            <p:cNvSpPr/>
            <p:nvPr/>
          </p:nvSpPr>
          <p:spPr>
            <a:xfrm>
              <a:off x="1434312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0" name="object 2510"/>
            <p:cNvSpPr/>
            <p:nvPr/>
          </p:nvSpPr>
          <p:spPr>
            <a:xfrm>
              <a:off x="1434439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1" name="object 2511"/>
            <p:cNvSpPr/>
            <p:nvPr/>
          </p:nvSpPr>
          <p:spPr>
            <a:xfrm>
              <a:off x="1434565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2" name="object 2512"/>
            <p:cNvSpPr/>
            <p:nvPr/>
          </p:nvSpPr>
          <p:spPr>
            <a:xfrm>
              <a:off x="1434692" y="4108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3" name="object 2513"/>
            <p:cNvSpPr/>
            <p:nvPr/>
          </p:nvSpPr>
          <p:spPr>
            <a:xfrm>
              <a:off x="1434692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4" name="object 2514"/>
            <p:cNvSpPr/>
            <p:nvPr/>
          </p:nvSpPr>
          <p:spPr>
            <a:xfrm>
              <a:off x="1434945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5" name="object 2515"/>
            <p:cNvSpPr/>
            <p:nvPr/>
          </p:nvSpPr>
          <p:spPr>
            <a:xfrm>
              <a:off x="143659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6" name="object 2516"/>
            <p:cNvSpPr/>
            <p:nvPr/>
          </p:nvSpPr>
          <p:spPr>
            <a:xfrm>
              <a:off x="143684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7" name="object 2517"/>
            <p:cNvSpPr/>
            <p:nvPr/>
          </p:nvSpPr>
          <p:spPr>
            <a:xfrm>
              <a:off x="1436846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8" name="object 2518"/>
            <p:cNvSpPr/>
            <p:nvPr/>
          </p:nvSpPr>
          <p:spPr>
            <a:xfrm>
              <a:off x="1436973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9" name="object 2519"/>
            <p:cNvSpPr/>
            <p:nvPr/>
          </p:nvSpPr>
          <p:spPr>
            <a:xfrm>
              <a:off x="1436973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0" name="object 2520"/>
            <p:cNvSpPr/>
            <p:nvPr/>
          </p:nvSpPr>
          <p:spPr>
            <a:xfrm>
              <a:off x="1437227" y="41086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1" name="object 2521"/>
            <p:cNvSpPr/>
            <p:nvPr/>
          </p:nvSpPr>
          <p:spPr>
            <a:xfrm>
              <a:off x="1436339" y="4108946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2" name="object 2522"/>
            <p:cNvSpPr/>
            <p:nvPr/>
          </p:nvSpPr>
          <p:spPr>
            <a:xfrm>
              <a:off x="1436593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3" name="object 2523"/>
            <p:cNvSpPr/>
            <p:nvPr/>
          </p:nvSpPr>
          <p:spPr>
            <a:xfrm>
              <a:off x="143824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4" name="object 2524"/>
            <p:cNvSpPr/>
            <p:nvPr/>
          </p:nvSpPr>
          <p:spPr>
            <a:xfrm>
              <a:off x="143849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5" name="object 2525"/>
            <p:cNvSpPr/>
            <p:nvPr/>
          </p:nvSpPr>
          <p:spPr>
            <a:xfrm>
              <a:off x="1439508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6" name="object 2526"/>
            <p:cNvSpPr/>
            <p:nvPr/>
          </p:nvSpPr>
          <p:spPr>
            <a:xfrm>
              <a:off x="143963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7" name="object 2527"/>
            <p:cNvSpPr/>
            <p:nvPr/>
          </p:nvSpPr>
          <p:spPr>
            <a:xfrm>
              <a:off x="1439634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8" name="object 2528"/>
            <p:cNvSpPr/>
            <p:nvPr/>
          </p:nvSpPr>
          <p:spPr>
            <a:xfrm>
              <a:off x="1439761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9" name="object 2529"/>
            <p:cNvSpPr/>
            <p:nvPr/>
          </p:nvSpPr>
          <p:spPr>
            <a:xfrm>
              <a:off x="143988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0" name="object 2530"/>
            <p:cNvSpPr/>
            <p:nvPr/>
          </p:nvSpPr>
          <p:spPr>
            <a:xfrm>
              <a:off x="1440015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1" name="object 2531"/>
            <p:cNvSpPr/>
            <p:nvPr/>
          </p:nvSpPr>
          <p:spPr>
            <a:xfrm>
              <a:off x="144026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2" name="object 2532"/>
            <p:cNvSpPr/>
            <p:nvPr/>
          </p:nvSpPr>
          <p:spPr>
            <a:xfrm>
              <a:off x="144102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3" name="object 2533"/>
            <p:cNvSpPr/>
            <p:nvPr/>
          </p:nvSpPr>
          <p:spPr>
            <a:xfrm>
              <a:off x="144140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4" name="object 2534"/>
            <p:cNvSpPr/>
            <p:nvPr/>
          </p:nvSpPr>
          <p:spPr>
            <a:xfrm>
              <a:off x="144216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5" name="object 2535"/>
            <p:cNvSpPr/>
            <p:nvPr/>
          </p:nvSpPr>
          <p:spPr>
            <a:xfrm>
              <a:off x="1442296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6" name="object 2536"/>
            <p:cNvSpPr/>
            <p:nvPr/>
          </p:nvSpPr>
          <p:spPr>
            <a:xfrm>
              <a:off x="1442549" y="410723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36"/>
                  </a:moveTo>
                  <a:lnTo>
                    <a:pt x="887" y="93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7" name="object 2537"/>
            <p:cNvSpPr/>
            <p:nvPr/>
          </p:nvSpPr>
          <p:spPr>
            <a:xfrm>
              <a:off x="1442676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8" name="object 2538"/>
            <p:cNvSpPr/>
            <p:nvPr/>
          </p:nvSpPr>
          <p:spPr>
            <a:xfrm>
              <a:off x="144292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9" name="object 2539"/>
            <p:cNvSpPr/>
            <p:nvPr/>
          </p:nvSpPr>
          <p:spPr>
            <a:xfrm>
              <a:off x="144356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0" name="object 2540"/>
            <p:cNvSpPr/>
            <p:nvPr/>
          </p:nvSpPr>
          <p:spPr>
            <a:xfrm>
              <a:off x="144394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1" name="object 2541"/>
            <p:cNvSpPr/>
            <p:nvPr/>
          </p:nvSpPr>
          <p:spPr>
            <a:xfrm>
              <a:off x="144419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2" name="object 2542"/>
            <p:cNvSpPr/>
            <p:nvPr/>
          </p:nvSpPr>
          <p:spPr>
            <a:xfrm>
              <a:off x="144457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3" name="object 2543"/>
            <p:cNvSpPr/>
            <p:nvPr/>
          </p:nvSpPr>
          <p:spPr>
            <a:xfrm>
              <a:off x="1444957" y="4106426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41"/>
                  </a:moveTo>
                  <a:lnTo>
                    <a:pt x="887" y="134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4" name="object 2544"/>
            <p:cNvSpPr/>
            <p:nvPr/>
          </p:nvSpPr>
          <p:spPr>
            <a:xfrm>
              <a:off x="1445084" y="410845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5" name="object 2545"/>
            <p:cNvSpPr/>
            <p:nvPr/>
          </p:nvSpPr>
          <p:spPr>
            <a:xfrm>
              <a:off x="1445337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6" name="object 2546"/>
            <p:cNvSpPr/>
            <p:nvPr/>
          </p:nvSpPr>
          <p:spPr>
            <a:xfrm>
              <a:off x="144559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7" name="object 2547"/>
            <p:cNvSpPr/>
            <p:nvPr/>
          </p:nvSpPr>
          <p:spPr>
            <a:xfrm>
              <a:off x="144635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8" name="object 2548"/>
            <p:cNvSpPr/>
            <p:nvPr/>
          </p:nvSpPr>
          <p:spPr>
            <a:xfrm>
              <a:off x="144660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9" name="object 2549"/>
            <p:cNvSpPr/>
            <p:nvPr/>
          </p:nvSpPr>
          <p:spPr>
            <a:xfrm>
              <a:off x="144736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0" name="object 2550"/>
            <p:cNvSpPr/>
            <p:nvPr/>
          </p:nvSpPr>
          <p:spPr>
            <a:xfrm>
              <a:off x="144749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1" name="object 2551"/>
            <p:cNvSpPr/>
            <p:nvPr/>
          </p:nvSpPr>
          <p:spPr>
            <a:xfrm>
              <a:off x="1447618" y="410773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89"/>
                  </a:moveTo>
                  <a:lnTo>
                    <a:pt x="887" y="68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2" name="object 2552"/>
            <p:cNvSpPr/>
            <p:nvPr/>
          </p:nvSpPr>
          <p:spPr>
            <a:xfrm>
              <a:off x="1447618" y="41086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3" name="object 2553"/>
            <p:cNvSpPr/>
            <p:nvPr/>
          </p:nvSpPr>
          <p:spPr>
            <a:xfrm>
              <a:off x="1447745" y="410851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4" name="object 2554"/>
            <p:cNvSpPr/>
            <p:nvPr/>
          </p:nvSpPr>
          <p:spPr>
            <a:xfrm>
              <a:off x="1447745" y="410754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84"/>
                  </a:moveTo>
                  <a:lnTo>
                    <a:pt x="887" y="78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5" name="object 2555"/>
            <p:cNvSpPr/>
            <p:nvPr/>
          </p:nvSpPr>
          <p:spPr>
            <a:xfrm>
              <a:off x="144812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6" name="object 2556"/>
            <p:cNvSpPr/>
            <p:nvPr/>
          </p:nvSpPr>
          <p:spPr>
            <a:xfrm>
              <a:off x="144837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7" name="object 2557"/>
            <p:cNvSpPr/>
            <p:nvPr/>
          </p:nvSpPr>
          <p:spPr>
            <a:xfrm>
              <a:off x="144875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8" name="object 2558"/>
            <p:cNvSpPr/>
            <p:nvPr/>
          </p:nvSpPr>
          <p:spPr>
            <a:xfrm>
              <a:off x="144901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9" name="object 2559"/>
            <p:cNvSpPr/>
            <p:nvPr/>
          </p:nvSpPr>
          <p:spPr>
            <a:xfrm>
              <a:off x="145002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0" name="object 2560"/>
            <p:cNvSpPr/>
            <p:nvPr/>
          </p:nvSpPr>
          <p:spPr>
            <a:xfrm>
              <a:off x="1450026" y="4108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1" name="object 2561"/>
            <p:cNvSpPr/>
            <p:nvPr/>
          </p:nvSpPr>
          <p:spPr>
            <a:xfrm>
              <a:off x="1450153" y="41088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2" name="object 2562"/>
            <p:cNvSpPr/>
            <p:nvPr/>
          </p:nvSpPr>
          <p:spPr>
            <a:xfrm>
              <a:off x="1450280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3" name="object 2563"/>
            <p:cNvSpPr/>
            <p:nvPr/>
          </p:nvSpPr>
          <p:spPr>
            <a:xfrm>
              <a:off x="1450280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4" name="object 2564"/>
            <p:cNvSpPr/>
            <p:nvPr/>
          </p:nvSpPr>
          <p:spPr>
            <a:xfrm>
              <a:off x="1450406" y="4108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5" name="object 2565"/>
            <p:cNvSpPr/>
            <p:nvPr/>
          </p:nvSpPr>
          <p:spPr>
            <a:xfrm>
              <a:off x="1450533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6" name="object 2566"/>
            <p:cNvSpPr/>
            <p:nvPr/>
          </p:nvSpPr>
          <p:spPr>
            <a:xfrm>
              <a:off x="145066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7" name="object 2567"/>
            <p:cNvSpPr/>
            <p:nvPr/>
          </p:nvSpPr>
          <p:spPr>
            <a:xfrm>
              <a:off x="145078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8" name="object 2568"/>
            <p:cNvSpPr/>
            <p:nvPr/>
          </p:nvSpPr>
          <p:spPr>
            <a:xfrm>
              <a:off x="145256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9" name="object 2569"/>
            <p:cNvSpPr/>
            <p:nvPr/>
          </p:nvSpPr>
          <p:spPr>
            <a:xfrm>
              <a:off x="1452687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0" name="object 2570"/>
            <p:cNvSpPr/>
            <p:nvPr/>
          </p:nvSpPr>
          <p:spPr>
            <a:xfrm>
              <a:off x="1452814" y="41088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1" name="object 2571"/>
            <p:cNvSpPr/>
            <p:nvPr/>
          </p:nvSpPr>
          <p:spPr>
            <a:xfrm>
              <a:off x="1452941" y="41087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2" name="object 2572"/>
            <p:cNvSpPr/>
            <p:nvPr/>
          </p:nvSpPr>
          <p:spPr>
            <a:xfrm>
              <a:off x="1453068" y="4105350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75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3" name="object 2573"/>
            <p:cNvSpPr/>
            <p:nvPr/>
          </p:nvSpPr>
          <p:spPr>
            <a:xfrm>
              <a:off x="145332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4" name="object 2574"/>
            <p:cNvSpPr/>
            <p:nvPr/>
          </p:nvSpPr>
          <p:spPr>
            <a:xfrm>
              <a:off x="145357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5" name="object 2575"/>
            <p:cNvSpPr/>
            <p:nvPr/>
          </p:nvSpPr>
          <p:spPr>
            <a:xfrm>
              <a:off x="145395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6" name="object 2576"/>
            <p:cNvSpPr/>
            <p:nvPr/>
          </p:nvSpPr>
          <p:spPr>
            <a:xfrm>
              <a:off x="145420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7" name="object 2577"/>
            <p:cNvSpPr/>
            <p:nvPr/>
          </p:nvSpPr>
          <p:spPr>
            <a:xfrm>
              <a:off x="145458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8" name="object 2578"/>
            <p:cNvSpPr/>
            <p:nvPr/>
          </p:nvSpPr>
          <p:spPr>
            <a:xfrm>
              <a:off x="145509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9" name="object 2579"/>
            <p:cNvSpPr/>
            <p:nvPr/>
          </p:nvSpPr>
          <p:spPr>
            <a:xfrm>
              <a:off x="1455349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0" name="object 2580"/>
            <p:cNvSpPr/>
            <p:nvPr/>
          </p:nvSpPr>
          <p:spPr>
            <a:xfrm>
              <a:off x="145534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1" name="object 2581"/>
            <p:cNvSpPr/>
            <p:nvPr/>
          </p:nvSpPr>
          <p:spPr>
            <a:xfrm>
              <a:off x="1455476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2" name="object 2582"/>
            <p:cNvSpPr/>
            <p:nvPr/>
          </p:nvSpPr>
          <p:spPr>
            <a:xfrm>
              <a:off x="145560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3" name="object 2583"/>
            <p:cNvSpPr/>
            <p:nvPr/>
          </p:nvSpPr>
          <p:spPr>
            <a:xfrm>
              <a:off x="145560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4" name="object 2584"/>
            <p:cNvSpPr/>
            <p:nvPr/>
          </p:nvSpPr>
          <p:spPr>
            <a:xfrm>
              <a:off x="1455729" y="410808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2"/>
                  </a:moveTo>
                  <a:lnTo>
                    <a:pt x="887" y="5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5" name="object 2585"/>
            <p:cNvSpPr/>
            <p:nvPr/>
          </p:nvSpPr>
          <p:spPr>
            <a:xfrm>
              <a:off x="145585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6" name="object 2586"/>
            <p:cNvSpPr/>
            <p:nvPr/>
          </p:nvSpPr>
          <p:spPr>
            <a:xfrm>
              <a:off x="145636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7" name="object 2587"/>
            <p:cNvSpPr/>
            <p:nvPr/>
          </p:nvSpPr>
          <p:spPr>
            <a:xfrm>
              <a:off x="145801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8" name="object 2588"/>
            <p:cNvSpPr/>
            <p:nvPr/>
          </p:nvSpPr>
          <p:spPr>
            <a:xfrm>
              <a:off x="1458137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9" name="object 2589"/>
            <p:cNvSpPr/>
            <p:nvPr/>
          </p:nvSpPr>
          <p:spPr>
            <a:xfrm>
              <a:off x="1458137" y="4108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0" name="object 2590"/>
            <p:cNvSpPr/>
            <p:nvPr/>
          </p:nvSpPr>
          <p:spPr>
            <a:xfrm>
              <a:off x="145826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1" name="object 2591"/>
            <p:cNvSpPr/>
            <p:nvPr/>
          </p:nvSpPr>
          <p:spPr>
            <a:xfrm>
              <a:off x="1458264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2" name="object 2592"/>
            <p:cNvSpPr/>
            <p:nvPr/>
          </p:nvSpPr>
          <p:spPr>
            <a:xfrm>
              <a:off x="1458390" y="4108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3" name="object 2593"/>
            <p:cNvSpPr/>
            <p:nvPr/>
          </p:nvSpPr>
          <p:spPr>
            <a:xfrm>
              <a:off x="1458517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4" name="object 2594"/>
            <p:cNvSpPr/>
            <p:nvPr/>
          </p:nvSpPr>
          <p:spPr>
            <a:xfrm>
              <a:off x="145927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5" name="object 2595"/>
            <p:cNvSpPr/>
            <p:nvPr/>
          </p:nvSpPr>
          <p:spPr>
            <a:xfrm>
              <a:off x="146067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6" name="object 2596"/>
            <p:cNvSpPr/>
            <p:nvPr/>
          </p:nvSpPr>
          <p:spPr>
            <a:xfrm>
              <a:off x="146067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7" name="object 2597"/>
            <p:cNvSpPr/>
            <p:nvPr/>
          </p:nvSpPr>
          <p:spPr>
            <a:xfrm>
              <a:off x="1460798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8" name="object 2598"/>
            <p:cNvSpPr/>
            <p:nvPr/>
          </p:nvSpPr>
          <p:spPr>
            <a:xfrm>
              <a:off x="1460925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9" name="object 2599"/>
            <p:cNvSpPr/>
            <p:nvPr/>
          </p:nvSpPr>
          <p:spPr>
            <a:xfrm>
              <a:off x="1461052" y="4108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0" name="object 2600"/>
            <p:cNvSpPr/>
            <p:nvPr/>
          </p:nvSpPr>
          <p:spPr>
            <a:xfrm>
              <a:off x="1461178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1" name="object 2601"/>
            <p:cNvSpPr/>
            <p:nvPr/>
          </p:nvSpPr>
          <p:spPr>
            <a:xfrm>
              <a:off x="146320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2" name="object 2602"/>
            <p:cNvSpPr/>
            <p:nvPr/>
          </p:nvSpPr>
          <p:spPr>
            <a:xfrm>
              <a:off x="1463333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3" name="object 2603"/>
            <p:cNvSpPr/>
            <p:nvPr/>
          </p:nvSpPr>
          <p:spPr>
            <a:xfrm>
              <a:off x="1463459" y="410673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89"/>
                  </a:moveTo>
                  <a:lnTo>
                    <a:pt x="887" y="118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4" name="object 2604"/>
            <p:cNvSpPr/>
            <p:nvPr/>
          </p:nvSpPr>
          <p:spPr>
            <a:xfrm>
              <a:off x="1463586" y="410788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13"/>
                  </a:moveTo>
                  <a:lnTo>
                    <a:pt x="887" y="6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5" name="object 2605"/>
            <p:cNvSpPr/>
            <p:nvPr/>
          </p:nvSpPr>
          <p:spPr>
            <a:xfrm>
              <a:off x="1463713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6" name="object 2606"/>
            <p:cNvSpPr/>
            <p:nvPr/>
          </p:nvSpPr>
          <p:spPr>
            <a:xfrm>
              <a:off x="146384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7" name="object 2607"/>
            <p:cNvSpPr/>
            <p:nvPr/>
          </p:nvSpPr>
          <p:spPr>
            <a:xfrm>
              <a:off x="146384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8" name="object 2608"/>
            <p:cNvSpPr/>
            <p:nvPr/>
          </p:nvSpPr>
          <p:spPr>
            <a:xfrm>
              <a:off x="146485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9" name="object 2609"/>
            <p:cNvSpPr/>
            <p:nvPr/>
          </p:nvSpPr>
          <p:spPr>
            <a:xfrm>
              <a:off x="146574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0" name="object 2610"/>
            <p:cNvSpPr/>
            <p:nvPr/>
          </p:nvSpPr>
          <p:spPr>
            <a:xfrm>
              <a:off x="146599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1" name="object 2611"/>
            <p:cNvSpPr/>
            <p:nvPr/>
          </p:nvSpPr>
          <p:spPr>
            <a:xfrm>
              <a:off x="1465234" y="41087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2" name="object 2612"/>
            <p:cNvSpPr/>
            <p:nvPr/>
          </p:nvSpPr>
          <p:spPr>
            <a:xfrm>
              <a:off x="1466374" y="41085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3" name="object 2613"/>
            <p:cNvSpPr/>
            <p:nvPr/>
          </p:nvSpPr>
          <p:spPr>
            <a:xfrm>
              <a:off x="146650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4" name="object 2614"/>
            <p:cNvSpPr/>
            <p:nvPr/>
          </p:nvSpPr>
          <p:spPr>
            <a:xfrm>
              <a:off x="146675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5" name="object 2615"/>
            <p:cNvSpPr/>
            <p:nvPr/>
          </p:nvSpPr>
          <p:spPr>
            <a:xfrm>
              <a:off x="146840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6" name="object 2616"/>
            <p:cNvSpPr/>
            <p:nvPr/>
          </p:nvSpPr>
          <p:spPr>
            <a:xfrm>
              <a:off x="1468655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7" name="object 2617"/>
            <p:cNvSpPr/>
            <p:nvPr/>
          </p:nvSpPr>
          <p:spPr>
            <a:xfrm>
              <a:off x="1468655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8" name="object 2618"/>
            <p:cNvSpPr/>
            <p:nvPr/>
          </p:nvSpPr>
          <p:spPr>
            <a:xfrm>
              <a:off x="1468782" y="4108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9" name="object 2619"/>
            <p:cNvSpPr/>
            <p:nvPr/>
          </p:nvSpPr>
          <p:spPr>
            <a:xfrm>
              <a:off x="146878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0" name="object 2620"/>
            <p:cNvSpPr/>
            <p:nvPr/>
          </p:nvSpPr>
          <p:spPr>
            <a:xfrm>
              <a:off x="1468909" y="41087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1" name="object 2621"/>
            <p:cNvSpPr/>
            <p:nvPr/>
          </p:nvSpPr>
          <p:spPr>
            <a:xfrm>
              <a:off x="1469035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2" name="object 2622"/>
            <p:cNvSpPr/>
            <p:nvPr/>
          </p:nvSpPr>
          <p:spPr>
            <a:xfrm>
              <a:off x="1469162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3" name="object 2623"/>
            <p:cNvSpPr/>
            <p:nvPr/>
          </p:nvSpPr>
          <p:spPr>
            <a:xfrm>
              <a:off x="146916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4" name="object 2624"/>
            <p:cNvSpPr/>
            <p:nvPr/>
          </p:nvSpPr>
          <p:spPr>
            <a:xfrm>
              <a:off x="147004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5" name="object 2625"/>
            <p:cNvSpPr/>
            <p:nvPr/>
          </p:nvSpPr>
          <p:spPr>
            <a:xfrm>
              <a:off x="147106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6" name="object 2626"/>
            <p:cNvSpPr/>
            <p:nvPr/>
          </p:nvSpPr>
          <p:spPr>
            <a:xfrm>
              <a:off x="147119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7" name="object 2627"/>
            <p:cNvSpPr/>
            <p:nvPr/>
          </p:nvSpPr>
          <p:spPr>
            <a:xfrm>
              <a:off x="147119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8" name="object 2628"/>
            <p:cNvSpPr/>
            <p:nvPr/>
          </p:nvSpPr>
          <p:spPr>
            <a:xfrm>
              <a:off x="147131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9" name="object 2629"/>
            <p:cNvSpPr/>
            <p:nvPr/>
          </p:nvSpPr>
          <p:spPr>
            <a:xfrm>
              <a:off x="147131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0" name="object 2630"/>
            <p:cNvSpPr/>
            <p:nvPr/>
          </p:nvSpPr>
          <p:spPr>
            <a:xfrm>
              <a:off x="147144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1" name="object 2631"/>
            <p:cNvSpPr/>
            <p:nvPr/>
          </p:nvSpPr>
          <p:spPr>
            <a:xfrm>
              <a:off x="147144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2" name="object 2632"/>
            <p:cNvSpPr/>
            <p:nvPr/>
          </p:nvSpPr>
          <p:spPr>
            <a:xfrm>
              <a:off x="1471570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3" name="object 2633"/>
            <p:cNvSpPr/>
            <p:nvPr/>
          </p:nvSpPr>
          <p:spPr>
            <a:xfrm>
              <a:off x="1471697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4" name="object 2634"/>
            <p:cNvSpPr/>
            <p:nvPr/>
          </p:nvSpPr>
          <p:spPr>
            <a:xfrm>
              <a:off x="147283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5" name="object 2635"/>
            <p:cNvSpPr/>
            <p:nvPr/>
          </p:nvSpPr>
          <p:spPr>
            <a:xfrm>
              <a:off x="147359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6" name="object 2636"/>
            <p:cNvSpPr/>
            <p:nvPr/>
          </p:nvSpPr>
          <p:spPr>
            <a:xfrm>
              <a:off x="1472837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7" name="object 2637"/>
            <p:cNvSpPr/>
            <p:nvPr/>
          </p:nvSpPr>
          <p:spPr>
            <a:xfrm>
              <a:off x="147397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8" name="object 2638"/>
            <p:cNvSpPr/>
            <p:nvPr/>
          </p:nvSpPr>
          <p:spPr>
            <a:xfrm>
              <a:off x="1473978" y="410794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82"/>
                  </a:moveTo>
                  <a:lnTo>
                    <a:pt x="887" y="5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9" name="object 2639"/>
            <p:cNvSpPr/>
            <p:nvPr/>
          </p:nvSpPr>
          <p:spPr>
            <a:xfrm>
              <a:off x="1474231" y="41085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0" name="object 2640"/>
            <p:cNvSpPr/>
            <p:nvPr/>
          </p:nvSpPr>
          <p:spPr>
            <a:xfrm>
              <a:off x="147435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1" name="object 2641"/>
            <p:cNvSpPr/>
            <p:nvPr/>
          </p:nvSpPr>
          <p:spPr>
            <a:xfrm>
              <a:off x="147461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2" name="object 2642"/>
            <p:cNvSpPr/>
            <p:nvPr/>
          </p:nvSpPr>
          <p:spPr>
            <a:xfrm>
              <a:off x="147511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3" name="object 2643"/>
            <p:cNvSpPr/>
            <p:nvPr/>
          </p:nvSpPr>
          <p:spPr>
            <a:xfrm>
              <a:off x="1476259" y="4108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4" name="object 2644"/>
            <p:cNvSpPr/>
            <p:nvPr/>
          </p:nvSpPr>
          <p:spPr>
            <a:xfrm>
              <a:off x="1476386" y="410881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5" name="object 2645"/>
            <p:cNvSpPr/>
            <p:nvPr/>
          </p:nvSpPr>
          <p:spPr>
            <a:xfrm>
              <a:off x="147638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6" name="object 2646"/>
            <p:cNvSpPr/>
            <p:nvPr/>
          </p:nvSpPr>
          <p:spPr>
            <a:xfrm>
              <a:off x="1476512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7" name="object 2647"/>
            <p:cNvSpPr/>
            <p:nvPr/>
          </p:nvSpPr>
          <p:spPr>
            <a:xfrm>
              <a:off x="1476639" y="41088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8" name="object 2648"/>
            <p:cNvSpPr/>
            <p:nvPr/>
          </p:nvSpPr>
          <p:spPr>
            <a:xfrm>
              <a:off x="1476766" y="410822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3"/>
                  </a:moveTo>
                  <a:lnTo>
                    <a:pt x="887" y="44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9" name="object 2649"/>
            <p:cNvSpPr/>
            <p:nvPr/>
          </p:nvSpPr>
          <p:spPr>
            <a:xfrm>
              <a:off x="147689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0" name="object 2650"/>
            <p:cNvSpPr/>
            <p:nvPr/>
          </p:nvSpPr>
          <p:spPr>
            <a:xfrm>
              <a:off x="1477653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1" name="object 2651"/>
            <p:cNvSpPr/>
            <p:nvPr/>
          </p:nvSpPr>
          <p:spPr>
            <a:xfrm>
              <a:off x="1478920" y="410821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9"/>
                  </a:moveTo>
                  <a:lnTo>
                    <a:pt x="887" y="44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2" name="object 2652"/>
            <p:cNvSpPr/>
            <p:nvPr/>
          </p:nvSpPr>
          <p:spPr>
            <a:xfrm>
              <a:off x="1479047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3" name="object 2653"/>
            <p:cNvSpPr/>
            <p:nvPr/>
          </p:nvSpPr>
          <p:spPr>
            <a:xfrm>
              <a:off x="147904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4" name="object 2654"/>
            <p:cNvSpPr/>
            <p:nvPr/>
          </p:nvSpPr>
          <p:spPr>
            <a:xfrm>
              <a:off x="1478287" y="410908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5" name="object 2655"/>
            <p:cNvSpPr/>
            <p:nvPr/>
          </p:nvSpPr>
          <p:spPr>
            <a:xfrm>
              <a:off x="1479301" y="41086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6" name="object 2656"/>
            <p:cNvSpPr/>
            <p:nvPr/>
          </p:nvSpPr>
          <p:spPr>
            <a:xfrm>
              <a:off x="1479427" y="41087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7" name="object 2657"/>
            <p:cNvSpPr/>
            <p:nvPr/>
          </p:nvSpPr>
          <p:spPr>
            <a:xfrm>
              <a:off x="1479427" y="4108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8" name="object 2658"/>
            <p:cNvSpPr/>
            <p:nvPr/>
          </p:nvSpPr>
          <p:spPr>
            <a:xfrm>
              <a:off x="147955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9" name="object 2659"/>
            <p:cNvSpPr/>
            <p:nvPr/>
          </p:nvSpPr>
          <p:spPr>
            <a:xfrm>
              <a:off x="147980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0" name="object 2660"/>
            <p:cNvSpPr/>
            <p:nvPr/>
          </p:nvSpPr>
          <p:spPr>
            <a:xfrm>
              <a:off x="148031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1" name="object 2661"/>
            <p:cNvSpPr/>
            <p:nvPr/>
          </p:nvSpPr>
          <p:spPr>
            <a:xfrm>
              <a:off x="1481582" y="4105237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387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2" name="object 2662"/>
            <p:cNvSpPr/>
            <p:nvPr/>
          </p:nvSpPr>
          <p:spPr>
            <a:xfrm>
              <a:off x="1481708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3" name="object 2663"/>
            <p:cNvSpPr/>
            <p:nvPr/>
          </p:nvSpPr>
          <p:spPr>
            <a:xfrm>
              <a:off x="148183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4" name="object 2664"/>
            <p:cNvSpPr/>
            <p:nvPr/>
          </p:nvSpPr>
          <p:spPr>
            <a:xfrm>
              <a:off x="1481962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5" name="object 2665"/>
            <p:cNvSpPr/>
            <p:nvPr/>
          </p:nvSpPr>
          <p:spPr>
            <a:xfrm>
              <a:off x="1481962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6" name="object 2666"/>
            <p:cNvSpPr/>
            <p:nvPr/>
          </p:nvSpPr>
          <p:spPr>
            <a:xfrm>
              <a:off x="1482089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7" name="object 2667"/>
            <p:cNvSpPr/>
            <p:nvPr/>
          </p:nvSpPr>
          <p:spPr>
            <a:xfrm>
              <a:off x="148221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8" name="object 2668"/>
            <p:cNvSpPr/>
            <p:nvPr/>
          </p:nvSpPr>
          <p:spPr>
            <a:xfrm>
              <a:off x="148234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9" name="object 2669"/>
            <p:cNvSpPr/>
            <p:nvPr/>
          </p:nvSpPr>
          <p:spPr>
            <a:xfrm>
              <a:off x="148360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0" name="object 2670"/>
            <p:cNvSpPr/>
            <p:nvPr/>
          </p:nvSpPr>
          <p:spPr>
            <a:xfrm>
              <a:off x="1484116" y="410822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3"/>
                  </a:moveTo>
                  <a:lnTo>
                    <a:pt x="887" y="44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1" name="object 2671"/>
            <p:cNvSpPr/>
            <p:nvPr/>
          </p:nvSpPr>
          <p:spPr>
            <a:xfrm>
              <a:off x="148424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2" name="object 2672"/>
            <p:cNvSpPr/>
            <p:nvPr/>
          </p:nvSpPr>
          <p:spPr>
            <a:xfrm>
              <a:off x="1484370" y="410841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3" name="object 2673"/>
            <p:cNvSpPr/>
            <p:nvPr/>
          </p:nvSpPr>
          <p:spPr>
            <a:xfrm>
              <a:off x="148449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4" name="object 2674"/>
            <p:cNvSpPr/>
            <p:nvPr/>
          </p:nvSpPr>
          <p:spPr>
            <a:xfrm>
              <a:off x="1484496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5" name="object 2675"/>
            <p:cNvSpPr/>
            <p:nvPr/>
          </p:nvSpPr>
          <p:spPr>
            <a:xfrm>
              <a:off x="1484623" y="41087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6" name="object 2676"/>
            <p:cNvSpPr/>
            <p:nvPr/>
          </p:nvSpPr>
          <p:spPr>
            <a:xfrm>
              <a:off x="1484750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7" name="object 2677"/>
            <p:cNvSpPr/>
            <p:nvPr/>
          </p:nvSpPr>
          <p:spPr>
            <a:xfrm>
              <a:off x="1484750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8" name="object 2678"/>
            <p:cNvSpPr/>
            <p:nvPr/>
          </p:nvSpPr>
          <p:spPr>
            <a:xfrm>
              <a:off x="148487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9" name="object 2679"/>
            <p:cNvSpPr/>
            <p:nvPr/>
          </p:nvSpPr>
          <p:spPr>
            <a:xfrm>
              <a:off x="148589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0" name="object 2680"/>
            <p:cNvSpPr/>
            <p:nvPr/>
          </p:nvSpPr>
          <p:spPr>
            <a:xfrm>
              <a:off x="1486777" y="410807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9"/>
                  </a:moveTo>
                  <a:lnTo>
                    <a:pt x="887" y="51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1" name="object 2681"/>
            <p:cNvSpPr/>
            <p:nvPr/>
          </p:nvSpPr>
          <p:spPr>
            <a:xfrm>
              <a:off x="1487031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2" name="object 2682"/>
            <p:cNvSpPr/>
            <p:nvPr/>
          </p:nvSpPr>
          <p:spPr>
            <a:xfrm>
              <a:off x="1487158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3" name="object 2683"/>
            <p:cNvSpPr/>
            <p:nvPr/>
          </p:nvSpPr>
          <p:spPr>
            <a:xfrm>
              <a:off x="148715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4" name="object 2684"/>
            <p:cNvSpPr/>
            <p:nvPr/>
          </p:nvSpPr>
          <p:spPr>
            <a:xfrm>
              <a:off x="1487284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5" name="object 2685"/>
            <p:cNvSpPr/>
            <p:nvPr/>
          </p:nvSpPr>
          <p:spPr>
            <a:xfrm>
              <a:off x="1487284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6" name="object 2686"/>
            <p:cNvSpPr/>
            <p:nvPr/>
          </p:nvSpPr>
          <p:spPr>
            <a:xfrm>
              <a:off x="1487411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7" name="object 2687"/>
            <p:cNvSpPr/>
            <p:nvPr/>
          </p:nvSpPr>
          <p:spPr>
            <a:xfrm>
              <a:off x="148753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8" name="object 2688"/>
            <p:cNvSpPr/>
            <p:nvPr/>
          </p:nvSpPr>
          <p:spPr>
            <a:xfrm>
              <a:off x="1489439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9" name="object 2689"/>
            <p:cNvSpPr/>
            <p:nvPr/>
          </p:nvSpPr>
          <p:spPr>
            <a:xfrm>
              <a:off x="148956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0" name="object 2690"/>
            <p:cNvSpPr/>
            <p:nvPr/>
          </p:nvSpPr>
          <p:spPr>
            <a:xfrm>
              <a:off x="1489692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1" name="object 2691"/>
            <p:cNvSpPr/>
            <p:nvPr/>
          </p:nvSpPr>
          <p:spPr>
            <a:xfrm>
              <a:off x="1489819" y="410827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7"/>
                  </a:moveTo>
                  <a:lnTo>
                    <a:pt x="887" y="41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2" name="object 2692"/>
            <p:cNvSpPr/>
            <p:nvPr/>
          </p:nvSpPr>
          <p:spPr>
            <a:xfrm>
              <a:off x="1489946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3" name="object 2693"/>
            <p:cNvSpPr/>
            <p:nvPr/>
          </p:nvSpPr>
          <p:spPr>
            <a:xfrm>
              <a:off x="1489946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4" name="object 2694"/>
            <p:cNvSpPr/>
            <p:nvPr/>
          </p:nvSpPr>
          <p:spPr>
            <a:xfrm>
              <a:off x="149146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5" name="object 2695"/>
            <p:cNvSpPr/>
            <p:nvPr/>
          </p:nvSpPr>
          <p:spPr>
            <a:xfrm>
              <a:off x="149172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6" name="object 2696"/>
            <p:cNvSpPr/>
            <p:nvPr/>
          </p:nvSpPr>
          <p:spPr>
            <a:xfrm>
              <a:off x="1491973" y="4108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7" name="object 2697"/>
            <p:cNvSpPr/>
            <p:nvPr/>
          </p:nvSpPr>
          <p:spPr>
            <a:xfrm>
              <a:off x="1491973" y="41087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8" name="object 2698"/>
            <p:cNvSpPr/>
            <p:nvPr/>
          </p:nvSpPr>
          <p:spPr>
            <a:xfrm>
              <a:off x="149210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9" name="object 2699"/>
            <p:cNvSpPr/>
            <p:nvPr/>
          </p:nvSpPr>
          <p:spPr>
            <a:xfrm>
              <a:off x="1492354" y="41088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0" name="object 2700"/>
            <p:cNvSpPr/>
            <p:nvPr/>
          </p:nvSpPr>
          <p:spPr>
            <a:xfrm>
              <a:off x="1492480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1" name="object 2701"/>
            <p:cNvSpPr/>
            <p:nvPr/>
          </p:nvSpPr>
          <p:spPr>
            <a:xfrm>
              <a:off x="1492480" y="410795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75"/>
                  </a:moveTo>
                  <a:lnTo>
                    <a:pt x="887" y="5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2" name="object 2702"/>
            <p:cNvSpPr/>
            <p:nvPr/>
          </p:nvSpPr>
          <p:spPr>
            <a:xfrm>
              <a:off x="1492607" y="410831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3" name="object 2703"/>
            <p:cNvSpPr/>
            <p:nvPr/>
          </p:nvSpPr>
          <p:spPr>
            <a:xfrm>
              <a:off x="1492734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4" name="object 2704"/>
            <p:cNvSpPr/>
            <p:nvPr/>
          </p:nvSpPr>
          <p:spPr>
            <a:xfrm>
              <a:off x="1493621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5" name="object 2705"/>
            <p:cNvSpPr/>
            <p:nvPr/>
          </p:nvSpPr>
          <p:spPr>
            <a:xfrm>
              <a:off x="149374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6" name="object 2706"/>
            <p:cNvSpPr/>
            <p:nvPr/>
          </p:nvSpPr>
          <p:spPr>
            <a:xfrm>
              <a:off x="149463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7" name="object 2707"/>
            <p:cNvSpPr/>
            <p:nvPr/>
          </p:nvSpPr>
          <p:spPr>
            <a:xfrm>
              <a:off x="149463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8" name="object 2708"/>
            <p:cNvSpPr/>
            <p:nvPr/>
          </p:nvSpPr>
          <p:spPr>
            <a:xfrm>
              <a:off x="149476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9" name="object 2709"/>
            <p:cNvSpPr/>
            <p:nvPr/>
          </p:nvSpPr>
          <p:spPr>
            <a:xfrm>
              <a:off x="1495015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0" name="object 2710"/>
            <p:cNvSpPr/>
            <p:nvPr/>
          </p:nvSpPr>
          <p:spPr>
            <a:xfrm>
              <a:off x="1495015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1" name="object 2711"/>
            <p:cNvSpPr/>
            <p:nvPr/>
          </p:nvSpPr>
          <p:spPr>
            <a:xfrm>
              <a:off x="1495142" y="4108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2" name="object 2712"/>
            <p:cNvSpPr/>
            <p:nvPr/>
          </p:nvSpPr>
          <p:spPr>
            <a:xfrm>
              <a:off x="1495268" y="41086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3" name="object 2713"/>
            <p:cNvSpPr/>
            <p:nvPr/>
          </p:nvSpPr>
          <p:spPr>
            <a:xfrm>
              <a:off x="149539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4" name="object 2714"/>
            <p:cNvSpPr/>
            <p:nvPr/>
          </p:nvSpPr>
          <p:spPr>
            <a:xfrm>
              <a:off x="149552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5" name="object 2715"/>
            <p:cNvSpPr/>
            <p:nvPr/>
          </p:nvSpPr>
          <p:spPr>
            <a:xfrm>
              <a:off x="149640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6" name="object 2716"/>
            <p:cNvSpPr/>
            <p:nvPr/>
          </p:nvSpPr>
          <p:spPr>
            <a:xfrm>
              <a:off x="149729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7" name="object 2717"/>
            <p:cNvSpPr/>
            <p:nvPr/>
          </p:nvSpPr>
          <p:spPr>
            <a:xfrm>
              <a:off x="149754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8" name="object 2718"/>
            <p:cNvSpPr/>
            <p:nvPr/>
          </p:nvSpPr>
          <p:spPr>
            <a:xfrm>
              <a:off x="1497676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9" name="object 2719"/>
            <p:cNvSpPr/>
            <p:nvPr/>
          </p:nvSpPr>
          <p:spPr>
            <a:xfrm>
              <a:off x="1497803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0" name="object 2720"/>
            <p:cNvSpPr/>
            <p:nvPr/>
          </p:nvSpPr>
          <p:spPr>
            <a:xfrm>
              <a:off x="1497930" y="4103477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63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1" name="object 2721"/>
            <p:cNvSpPr/>
            <p:nvPr/>
          </p:nvSpPr>
          <p:spPr>
            <a:xfrm>
              <a:off x="1498056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2" name="object 2722"/>
            <p:cNvSpPr/>
            <p:nvPr/>
          </p:nvSpPr>
          <p:spPr>
            <a:xfrm>
              <a:off x="149907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3" name="object 2723"/>
            <p:cNvSpPr/>
            <p:nvPr/>
          </p:nvSpPr>
          <p:spPr>
            <a:xfrm>
              <a:off x="149957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4" name="object 2724"/>
            <p:cNvSpPr/>
            <p:nvPr/>
          </p:nvSpPr>
          <p:spPr>
            <a:xfrm>
              <a:off x="1500211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5" name="object 2725"/>
            <p:cNvSpPr/>
            <p:nvPr/>
          </p:nvSpPr>
          <p:spPr>
            <a:xfrm>
              <a:off x="1500211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6" name="object 2726"/>
            <p:cNvSpPr/>
            <p:nvPr/>
          </p:nvSpPr>
          <p:spPr>
            <a:xfrm>
              <a:off x="1500337" y="41087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7" name="object 2727"/>
            <p:cNvSpPr/>
            <p:nvPr/>
          </p:nvSpPr>
          <p:spPr>
            <a:xfrm>
              <a:off x="1500464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8" name="object 2728"/>
            <p:cNvSpPr/>
            <p:nvPr/>
          </p:nvSpPr>
          <p:spPr>
            <a:xfrm>
              <a:off x="1500591" y="410789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07"/>
                  </a:moveTo>
                  <a:lnTo>
                    <a:pt x="887" y="6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9" name="object 2729"/>
            <p:cNvSpPr/>
            <p:nvPr/>
          </p:nvSpPr>
          <p:spPr>
            <a:xfrm>
              <a:off x="150071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0" name="object 2730"/>
            <p:cNvSpPr/>
            <p:nvPr/>
          </p:nvSpPr>
          <p:spPr>
            <a:xfrm>
              <a:off x="150084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1" name="object 2731"/>
            <p:cNvSpPr/>
            <p:nvPr/>
          </p:nvSpPr>
          <p:spPr>
            <a:xfrm>
              <a:off x="1502619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2" name="object 2732"/>
            <p:cNvSpPr/>
            <p:nvPr/>
          </p:nvSpPr>
          <p:spPr>
            <a:xfrm>
              <a:off x="1502745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3" name="object 2733"/>
            <p:cNvSpPr/>
            <p:nvPr/>
          </p:nvSpPr>
          <p:spPr>
            <a:xfrm>
              <a:off x="150287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4" name="object 2734"/>
            <p:cNvSpPr/>
            <p:nvPr/>
          </p:nvSpPr>
          <p:spPr>
            <a:xfrm>
              <a:off x="1502999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5" name="object 2735"/>
            <p:cNvSpPr/>
            <p:nvPr/>
          </p:nvSpPr>
          <p:spPr>
            <a:xfrm>
              <a:off x="1503126" y="41086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6" name="object 2736"/>
            <p:cNvSpPr/>
            <p:nvPr/>
          </p:nvSpPr>
          <p:spPr>
            <a:xfrm>
              <a:off x="1503252" y="410835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7" name="object 2737"/>
            <p:cNvSpPr/>
            <p:nvPr/>
          </p:nvSpPr>
          <p:spPr>
            <a:xfrm>
              <a:off x="1503379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8" name="object 2738"/>
            <p:cNvSpPr/>
            <p:nvPr/>
          </p:nvSpPr>
          <p:spPr>
            <a:xfrm>
              <a:off x="150363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9" name="object 2739"/>
            <p:cNvSpPr/>
            <p:nvPr/>
          </p:nvSpPr>
          <p:spPr>
            <a:xfrm>
              <a:off x="150413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0" name="object 2740"/>
            <p:cNvSpPr/>
            <p:nvPr/>
          </p:nvSpPr>
          <p:spPr>
            <a:xfrm>
              <a:off x="1505280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1" name="object 2741"/>
            <p:cNvSpPr/>
            <p:nvPr/>
          </p:nvSpPr>
          <p:spPr>
            <a:xfrm>
              <a:off x="1505407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2" name="object 2742"/>
            <p:cNvSpPr/>
            <p:nvPr/>
          </p:nvSpPr>
          <p:spPr>
            <a:xfrm>
              <a:off x="1505533" y="410846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3" name="object 2743"/>
            <p:cNvSpPr/>
            <p:nvPr/>
          </p:nvSpPr>
          <p:spPr>
            <a:xfrm>
              <a:off x="1505660" y="410822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3"/>
                  </a:moveTo>
                  <a:lnTo>
                    <a:pt x="887" y="44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4" name="object 2744"/>
            <p:cNvSpPr/>
            <p:nvPr/>
          </p:nvSpPr>
          <p:spPr>
            <a:xfrm>
              <a:off x="1505787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5" name="object 2745"/>
            <p:cNvSpPr/>
            <p:nvPr/>
          </p:nvSpPr>
          <p:spPr>
            <a:xfrm>
              <a:off x="1505914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6" name="object 2746"/>
            <p:cNvSpPr/>
            <p:nvPr/>
          </p:nvSpPr>
          <p:spPr>
            <a:xfrm>
              <a:off x="1506040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7" name="object 2747"/>
            <p:cNvSpPr/>
            <p:nvPr/>
          </p:nvSpPr>
          <p:spPr>
            <a:xfrm>
              <a:off x="150692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8" name="object 2748"/>
            <p:cNvSpPr/>
            <p:nvPr/>
          </p:nvSpPr>
          <p:spPr>
            <a:xfrm>
              <a:off x="1507814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9" name="object 2749"/>
            <p:cNvSpPr/>
            <p:nvPr/>
          </p:nvSpPr>
          <p:spPr>
            <a:xfrm>
              <a:off x="150794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0" name="object 2750"/>
            <p:cNvSpPr/>
            <p:nvPr/>
          </p:nvSpPr>
          <p:spPr>
            <a:xfrm>
              <a:off x="1508068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1" name="object 2751"/>
            <p:cNvSpPr/>
            <p:nvPr/>
          </p:nvSpPr>
          <p:spPr>
            <a:xfrm>
              <a:off x="150806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2" name="object 2752"/>
            <p:cNvSpPr/>
            <p:nvPr/>
          </p:nvSpPr>
          <p:spPr>
            <a:xfrm>
              <a:off x="1508195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3" name="object 2753"/>
            <p:cNvSpPr/>
            <p:nvPr/>
          </p:nvSpPr>
          <p:spPr>
            <a:xfrm>
              <a:off x="1508321" y="41087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4" name="object 2754"/>
            <p:cNvSpPr/>
            <p:nvPr/>
          </p:nvSpPr>
          <p:spPr>
            <a:xfrm>
              <a:off x="1508321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5" name="object 2755"/>
            <p:cNvSpPr/>
            <p:nvPr/>
          </p:nvSpPr>
          <p:spPr>
            <a:xfrm>
              <a:off x="1508448" y="4108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6" name="object 2756"/>
            <p:cNvSpPr/>
            <p:nvPr/>
          </p:nvSpPr>
          <p:spPr>
            <a:xfrm>
              <a:off x="150984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7" name="object 2757"/>
            <p:cNvSpPr/>
            <p:nvPr/>
          </p:nvSpPr>
          <p:spPr>
            <a:xfrm>
              <a:off x="151060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8" name="object 2758"/>
            <p:cNvSpPr/>
            <p:nvPr/>
          </p:nvSpPr>
          <p:spPr>
            <a:xfrm>
              <a:off x="1510856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9" name="object 2759"/>
            <p:cNvSpPr/>
            <p:nvPr/>
          </p:nvSpPr>
          <p:spPr>
            <a:xfrm>
              <a:off x="1510983" y="4104679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43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0" name="object 2760"/>
            <p:cNvSpPr/>
            <p:nvPr/>
          </p:nvSpPr>
          <p:spPr>
            <a:xfrm>
              <a:off x="151123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1" name="object 2761"/>
            <p:cNvSpPr/>
            <p:nvPr/>
          </p:nvSpPr>
          <p:spPr>
            <a:xfrm>
              <a:off x="151149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2" name="object 2762"/>
            <p:cNvSpPr/>
            <p:nvPr/>
          </p:nvSpPr>
          <p:spPr>
            <a:xfrm>
              <a:off x="151199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3" name="object 2763"/>
            <p:cNvSpPr/>
            <p:nvPr/>
          </p:nvSpPr>
          <p:spPr>
            <a:xfrm>
              <a:off x="151263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4" name="object 2764"/>
            <p:cNvSpPr/>
            <p:nvPr/>
          </p:nvSpPr>
          <p:spPr>
            <a:xfrm>
              <a:off x="151301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5" name="object 2765"/>
            <p:cNvSpPr/>
            <p:nvPr/>
          </p:nvSpPr>
          <p:spPr>
            <a:xfrm>
              <a:off x="151313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6" name="object 2766"/>
            <p:cNvSpPr/>
            <p:nvPr/>
          </p:nvSpPr>
          <p:spPr>
            <a:xfrm>
              <a:off x="151326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7" name="object 2767"/>
            <p:cNvSpPr/>
            <p:nvPr/>
          </p:nvSpPr>
          <p:spPr>
            <a:xfrm>
              <a:off x="151339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8" name="object 2768"/>
            <p:cNvSpPr/>
            <p:nvPr/>
          </p:nvSpPr>
          <p:spPr>
            <a:xfrm>
              <a:off x="1513517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9" name="object 2769"/>
            <p:cNvSpPr/>
            <p:nvPr/>
          </p:nvSpPr>
          <p:spPr>
            <a:xfrm>
              <a:off x="1513644" y="4104186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92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0" name="object 2770"/>
            <p:cNvSpPr/>
            <p:nvPr/>
          </p:nvSpPr>
          <p:spPr>
            <a:xfrm>
              <a:off x="151377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1" name="object 2771"/>
            <p:cNvSpPr/>
            <p:nvPr/>
          </p:nvSpPr>
          <p:spPr>
            <a:xfrm>
              <a:off x="151465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2" name="object 2772"/>
            <p:cNvSpPr/>
            <p:nvPr/>
          </p:nvSpPr>
          <p:spPr>
            <a:xfrm>
              <a:off x="151503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3" name="object 2773"/>
            <p:cNvSpPr/>
            <p:nvPr/>
          </p:nvSpPr>
          <p:spPr>
            <a:xfrm>
              <a:off x="151579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4" name="object 2774"/>
            <p:cNvSpPr/>
            <p:nvPr/>
          </p:nvSpPr>
          <p:spPr>
            <a:xfrm>
              <a:off x="1515038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5" name="object 2775"/>
            <p:cNvSpPr/>
            <p:nvPr/>
          </p:nvSpPr>
          <p:spPr>
            <a:xfrm>
              <a:off x="1516179" y="4108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6" name="object 2776"/>
            <p:cNvSpPr/>
            <p:nvPr/>
          </p:nvSpPr>
          <p:spPr>
            <a:xfrm>
              <a:off x="1516305" y="410723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36"/>
                  </a:moveTo>
                  <a:lnTo>
                    <a:pt x="887" y="93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7" name="object 2777"/>
            <p:cNvSpPr/>
            <p:nvPr/>
          </p:nvSpPr>
          <p:spPr>
            <a:xfrm>
              <a:off x="1516432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8" name="object 2778"/>
            <p:cNvSpPr/>
            <p:nvPr/>
          </p:nvSpPr>
          <p:spPr>
            <a:xfrm>
              <a:off x="151655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9" name="object 2779"/>
            <p:cNvSpPr/>
            <p:nvPr/>
          </p:nvSpPr>
          <p:spPr>
            <a:xfrm>
              <a:off x="151668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0" name="object 2780"/>
            <p:cNvSpPr/>
            <p:nvPr/>
          </p:nvSpPr>
          <p:spPr>
            <a:xfrm>
              <a:off x="151744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1" name="object 2781"/>
            <p:cNvSpPr/>
            <p:nvPr/>
          </p:nvSpPr>
          <p:spPr>
            <a:xfrm>
              <a:off x="151782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2" name="object 2782"/>
            <p:cNvSpPr/>
            <p:nvPr/>
          </p:nvSpPr>
          <p:spPr>
            <a:xfrm>
              <a:off x="151833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3" name="object 2783"/>
            <p:cNvSpPr/>
            <p:nvPr/>
          </p:nvSpPr>
          <p:spPr>
            <a:xfrm>
              <a:off x="151871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4" name="object 2784"/>
            <p:cNvSpPr/>
            <p:nvPr/>
          </p:nvSpPr>
          <p:spPr>
            <a:xfrm>
              <a:off x="1518840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5" name="object 2785"/>
            <p:cNvSpPr/>
            <p:nvPr/>
          </p:nvSpPr>
          <p:spPr>
            <a:xfrm>
              <a:off x="1518967" y="4108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6" name="object 2786"/>
            <p:cNvSpPr/>
            <p:nvPr/>
          </p:nvSpPr>
          <p:spPr>
            <a:xfrm>
              <a:off x="151896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7" name="object 2787"/>
            <p:cNvSpPr/>
            <p:nvPr/>
          </p:nvSpPr>
          <p:spPr>
            <a:xfrm>
              <a:off x="151922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8" name="object 2788"/>
            <p:cNvSpPr/>
            <p:nvPr/>
          </p:nvSpPr>
          <p:spPr>
            <a:xfrm>
              <a:off x="152048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9" name="object 2789"/>
            <p:cNvSpPr/>
            <p:nvPr/>
          </p:nvSpPr>
          <p:spPr>
            <a:xfrm>
              <a:off x="152099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0" name="object 2790"/>
            <p:cNvSpPr/>
            <p:nvPr/>
          </p:nvSpPr>
          <p:spPr>
            <a:xfrm>
              <a:off x="1521121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1" name="object 2791"/>
            <p:cNvSpPr/>
            <p:nvPr/>
          </p:nvSpPr>
          <p:spPr>
            <a:xfrm>
              <a:off x="1521374" y="4108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2" name="object 2792"/>
            <p:cNvSpPr/>
            <p:nvPr/>
          </p:nvSpPr>
          <p:spPr>
            <a:xfrm>
              <a:off x="1521501" y="410836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3" name="object 2793"/>
            <p:cNvSpPr/>
            <p:nvPr/>
          </p:nvSpPr>
          <p:spPr>
            <a:xfrm>
              <a:off x="1521628" y="410827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7"/>
                  </a:moveTo>
                  <a:lnTo>
                    <a:pt x="887" y="41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4" name="object 2794"/>
            <p:cNvSpPr/>
            <p:nvPr/>
          </p:nvSpPr>
          <p:spPr>
            <a:xfrm>
              <a:off x="152188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5" name="object 2795"/>
            <p:cNvSpPr/>
            <p:nvPr/>
          </p:nvSpPr>
          <p:spPr>
            <a:xfrm>
              <a:off x="152200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6" name="object 2796"/>
            <p:cNvSpPr/>
            <p:nvPr/>
          </p:nvSpPr>
          <p:spPr>
            <a:xfrm>
              <a:off x="152264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7" name="object 2797"/>
            <p:cNvSpPr/>
            <p:nvPr/>
          </p:nvSpPr>
          <p:spPr>
            <a:xfrm>
              <a:off x="152314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8" name="object 2798"/>
            <p:cNvSpPr/>
            <p:nvPr/>
          </p:nvSpPr>
          <p:spPr>
            <a:xfrm>
              <a:off x="152365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9" name="object 2799"/>
            <p:cNvSpPr/>
            <p:nvPr/>
          </p:nvSpPr>
          <p:spPr>
            <a:xfrm>
              <a:off x="1523782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0" name="object 2800"/>
            <p:cNvSpPr/>
            <p:nvPr/>
          </p:nvSpPr>
          <p:spPr>
            <a:xfrm>
              <a:off x="152390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1" name="object 2801"/>
            <p:cNvSpPr/>
            <p:nvPr/>
          </p:nvSpPr>
          <p:spPr>
            <a:xfrm>
              <a:off x="1524036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2" name="object 2802"/>
            <p:cNvSpPr/>
            <p:nvPr/>
          </p:nvSpPr>
          <p:spPr>
            <a:xfrm>
              <a:off x="1524162" y="4108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3" name="object 2803"/>
            <p:cNvSpPr/>
            <p:nvPr/>
          </p:nvSpPr>
          <p:spPr>
            <a:xfrm>
              <a:off x="1524289" y="41087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4" name="object 2804"/>
            <p:cNvSpPr/>
            <p:nvPr/>
          </p:nvSpPr>
          <p:spPr>
            <a:xfrm>
              <a:off x="152428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5" name="object 2805"/>
            <p:cNvSpPr/>
            <p:nvPr/>
          </p:nvSpPr>
          <p:spPr>
            <a:xfrm>
              <a:off x="152606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6" name="object 2806"/>
            <p:cNvSpPr/>
            <p:nvPr/>
          </p:nvSpPr>
          <p:spPr>
            <a:xfrm>
              <a:off x="1526317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7" name="object 2807"/>
            <p:cNvSpPr/>
            <p:nvPr/>
          </p:nvSpPr>
          <p:spPr>
            <a:xfrm>
              <a:off x="1526444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8" name="object 2808"/>
            <p:cNvSpPr/>
            <p:nvPr/>
          </p:nvSpPr>
          <p:spPr>
            <a:xfrm>
              <a:off x="152657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9" name="object 2809"/>
            <p:cNvSpPr/>
            <p:nvPr/>
          </p:nvSpPr>
          <p:spPr>
            <a:xfrm>
              <a:off x="1526697" y="4108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0" name="object 2810"/>
            <p:cNvSpPr/>
            <p:nvPr/>
          </p:nvSpPr>
          <p:spPr>
            <a:xfrm>
              <a:off x="1526697" y="41086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1" name="object 2811"/>
            <p:cNvSpPr/>
            <p:nvPr/>
          </p:nvSpPr>
          <p:spPr>
            <a:xfrm>
              <a:off x="1526824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2" name="object 2812"/>
            <p:cNvSpPr/>
            <p:nvPr/>
          </p:nvSpPr>
          <p:spPr>
            <a:xfrm>
              <a:off x="1526951" y="410874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3" name="object 2813"/>
            <p:cNvSpPr/>
            <p:nvPr/>
          </p:nvSpPr>
          <p:spPr>
            <a:xfrm>
              <a:off x="152695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4" name="object 2814"/>
            <p:cNvSpPr/>
            <p:nvPr/>
          </p:nvSpPr>
          <p:spPr>
            <a:xfrm>
              <a:off x="152720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5" name="object 2815"/>
            <p:cNvSpPr/>
            <p:nvPr/>
          </p:nvSpPr>
          <p:spPr>
            <a:xfrm>
              <a:off x="1528851" y="4108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6" name="object 2816"/>
            <p:cNvSpPr/>
            <p:nvPr/>
          </p:nvSpPr>
          <p:spPr>
            <a:xfrm>
              <a:off x="152897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7" name="object 2817"/>
            <p:cNvSpPr/>
            <p:nvPr/>
          </p:nvSpPr>
          <p:spPr>
            <a:xfrm>
              <a:off x="152910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8" name="object 2818"/>
            <p:cNvSpPr/>
            <p:nvPr/>
          </p:nvSpPr>
          <p:spPr>
            <a:xfrm>
              <a:off x="1529232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9" name="object 2819"/>
            <p:cNvSpPr/>
            <p:nvPr/>
          </p:nvSpPr>
          <p:spPr>
            <a:xfrm>
              <a:off x="1529358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0" name="object 2820"/>
            <p:cNvSpPr/>
            <p:nvPr/>
          </p:nvSpPr>
          <p:spPr>
            <a:xfrm>
              <a:off x="1529485" y="41085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1" name="object 2821"/>
            <p:cNvSpPr/>
            <p:nvPr/>
          </p:nvSpPr>
          <p:spPr>
            <a:xfrm>
              <a:off x="1529485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2" name="object 2822"/>
            <p:cNvSpPr/>
            <p:nvPr/>
          </p:nvSpPr>
          <p:spPr>
            <a:xfrm>
              <a:off x="152961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3" name="object 2823"/>
            <p:cNvSpPr/>
            <p:nvPr/>
          </p:nvSpPr>
          <p:spPr>
            <a:xfrm>
              <a:off x="1531513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4" name="object 2824"/>
            <p:cNvSpPr/>
            <p:nvPr/>
          </p:nvSpPr>
          <p:spPr>
            <a:xfrm>
              <a:off x="1531639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5" name="object 2825"/>
            <p:cNvSpPr/>
            <p:nvPr/>
          </p:nvSpPr>
          <p:spPr>
            <a:xfrm>
              <a:off x="1531766" y="410760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53"/>
                  </a:moveTo>
                  <a:lnTo>
                    <a:pt x="887" y="75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6" name="object 2826"/>
            <p:cNvSpPr/>
            <p:nvPr/>
          </p:nvSpPr>
          <p:spPr>
            <a:xfrm>
              <a:off x="1531893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7" name="object 2827"/>
            <p:cNvSpPr/>
            <p:nvPr/>
          </p:nvSpPr>
          <p:spPr>
            <a:xfrm>
              <a:off x="1531893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8" name="object 2828"/>
            <p:cNvSpPr/>
            <p:nvPr/>
          </p:nvSpPr>
          <p:spPr>
            <a:xfrm>
              <a:off x="1532020" y="4108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9" name="object 2829"/>
            <p:cNvSpPr/>
            <p:nvPr/>
          </p:nvSpPr>
          <p:spPr>
            <a:xfrm>
              <a:off x="1532020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0" name="object 2830"/>
            <p:cNvSpPr/>
            <p:nvPr/>
          </p:nvSpPr>
          <p:spPr>
            <a:xfrm>
              <a:off x="1532146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1" name="object 2831"/>
            <p:cNvSpPr/>
            <p:nvPr/>
          </p:nvSpPr>
          <p:spPr>
            <a:xfrm>
              <a:off x="1532400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2" name="object 2832"/>
            <p:cNvSpPr/>
            <p:nvPr/>
          </p:nvSpPr>
          <p:spPr>
            <a:xfrm>
              <a:off x="153316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3" name="object 2833"/>
            <p:cNvSpPr/>
            <p:nvPr/>
          </p:nvSpPr>
          <p:spPr>
            <a:xfrm>
              <a:off x="153430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4" name="object 2834"/>
            <p:cNvSpPr/>
            <p:nvPr/>
          </p:nvSpPr>
          <p:spPr>
            <a:xfrm>
              <a:off x="1534427" y="410874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5" name="object 2835"/>
            <p:cNvSpPr/>
            <p:nvPr/>
          </p:nvSpPr>
          <p:spPr>
            <a:xfrm>
              <a:off x="153455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6" name="object 2836"/>
            <p:cNvSpPr/>
            <p:nvPr/>
          </p:nvSpPr>
          <p:spPr>
            <a:xfrm>
              <a:off x="1534554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7" name="object 2837"/>
            <p:cNvSpPr/>
            <p:nvPr/>
          </p:nvSpPr>
          <p:spPr>
            <a:xfrm>
              <a:off x="1534681" y="410841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8" name="object 2838"/>
            <p:cNvSpPr/>
            <p:nvPr/>
          </p:nvSpPr>
          <p:spPr>
            <a:xfrm>
              <a:off x="1534808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9" name="object 2839"/>
            <p:cNvSpPr/>
            <p:nvPr/>
          </p:nvSpPr>
          <p:spPr>
            <a:xfrm>
              <a:off x="153493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0" name="object 2840"/>
            <p:cNvSpPr/>
            <p:nvPr/>
          </p:nvSpPr>
          <p:spPr>
            <a:xfrm>
              <a:off x="153582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1" name="object 2841"/>
            <p:cNvSpPr/>
            <p:nvPr/>
          </p:nvSpPr>
          <p:spPr>
            <a:xfrm>
              <a:off x="153696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2" name="object 2842"/>
            <p:cNvSpPr/>
            <p:nvPr/>
          </p:nvSpPr>
          <p:spPr>
            <a:xfrm>
              <a:off x="1537089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3" name="object 2843"/>
            <p:cNvSpPr/>
            <p:nvPr/>
          </p:nvSpPr>
          <p:spPr>
            <a:xfrm>
              <a:off x="1537216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4" name="object 2844"/>
            <p:cNvSpPr/>
            <p:nvPr/>
          </p:nvSpPr>
          <p:spPr>
            <a:xfrm>
              <a:off x="1537216" y="4108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5" name="object 2845"/>
            <p:cNvSpPr/>
            <p:nvPr/>
          </p:nvSpPr>
          <p:spPr>
            <a:xfrm>
              <a:off x="1537342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6" name="object 2846"/>
            <p:cNvSpPr/>
            <p:nvPr/>
          </p:nvSpPr>
          <p:spPr>
            <a:xfrm>
              <a:off x="1537469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7" name="object 2847"/>
            <p:cNvSpPr/>
            <p:nvPr/>
          </p:nvSpPr>
          <p:spPr>
            <a:xfrm>
              <a:off x="153759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8" name="object 2848"/>
            <p:cNvSpPr/>
            <p:nvPr/>
          </p:nvSpPr>
          <p:spPr>
            <a:xfrm>
              <a:off x="153962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9" name="object 2849"/>
            <p:cNvSpPr/>
            <p:nvPr/>
          </p:nvSpPr>
          <p:spPr>
            <a:xfrm>
              <a:off x="1538736" y="410908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0" name="object 2850"/>
            <p:cNvSpPr/>
            <p:nvPr/>
          </p:nvSpPr>
          <p:spPr>
            <a:xfrm>
              <a:off x="1539877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1" name="object 2851"/>
            <p:cNvSpPr/>
            <p:nvPr/>
          </p:nvSpPr>
          <p:spPr>
            <a:xfrm>
              <a:off x="1540004" y="410835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2" name="object 2852"/>
            <p:cNvSpPr/>
            <p:nvPr/>
          </p:nvSpPr>
          <p:spPr>
            <a:xfrm>
              <a:off x="1540130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3" name="object 2853"/>
            <p:cNvSpPr/>
            <p:nvPr/>
          </p:nvSpPr>
          <p:spPr>
            <a:xfrm>
              <a:off x="154139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4" name="object 2854"/>
            <p:cNvSpPr/>
            <p:nvPr/>
          </p:nvSpPr>
          <p:spPr>
            <a:xfrm>
              <a:off x="154203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5" name="object 2855"/>
            <p:cNvSpPr/>
            <p:nvPr/>
          </p:nvSpPr>
          <p:spPr>
            <a:xfrm>
              <a:off x="1542285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6" name="object 2856"/>
            <p:cNvSpPr/>
            <p:nvPr/>
          </p:nvSpPr>
          <p:spPr>
            <a:xfrm>
              <a:off x="154241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7" name="object 2857"/>
            <p:cNvSpPr/>
            <p:nvPr/>
          </p:nvSpPr>
          <p:spPr>
            <a:xfrm>
              <a:off x="1542411" y="410830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05"/>
                  </a:moveTo>
                  <a:lnTo>
                    <a:pt x="887" y="40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8" name="object 2858"/>
            <p:cNvSpPr/>
            <p:nvPr/>
          </p:nvSpPr>
          <p:spPr>
            <a:xfrm>
              <a:off x="1542538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9" name="object 2859"/>
            <p:cNvSpPr/>
            <p:nvPr/>
          </p:nvSpPr>
          <p:spPr>
            <a:xfrm>
              <a:off x="1542665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0" name="object 2860"/>
            <p:cNvSpPr/>
            <p:nvPr/>
          </p:nvSpPr>
          <p:spPr>
            <a:xfrm>
              <a:off x="1542792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1" name="object 2861"/>
            <p:cNvSpPr/>
            <p:nvPr/>
          </p:nvSpPr>
          <p:spPr>
            <a:xfrm>
              <a:off x="154291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2" name="object 2862"/>
            <p:cNvSpPr/>
            <p:nvPr/>
          </p:nvSpPr>
          <p:spPr>
            <a:xfrm>
              <a:off x="154481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3" name="object 2863"/>
            <p:cNvSpPr/>
            <p:nvPr/>
          </p:nvSpPr>
          <p:spPr>
            <a:xfrm>
              <a:off x="1545073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4" name="object 2864"/>
            <p:cNvSpPr/>
            <p:nvPr/>
          </p:nvSpPr>
          <p:spPr>
            <a:xfrm>
              <a:off x="1545199" y="410874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5" name="object 2865"/>
            <p:cNvSpPr/>
            <p:nvPr/>
          </p:nvSpPr>
          <p:spPr>
            <a:xfrm>
              <a:off x="1545326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6" name="object 2866"/>
            <p:cNvSpPr/>
            <p:nvPr/>
          </p:nvSpPr>
          <p:spPr>
            <a:xfrm>
              <a:off x="154545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7" name="object 2867"/>
            <p:cNvSpPr/>
            <p:nvPr/>
          </p:nvSpPr>
          <p:spPr>
            <a:xfrm>
              <a:off x="154608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8" name="object 2868"/>
            <p:cNvSpPr/>
            <p:nvPr/>
          </p:nvSpPr>
          <p:spPr>
            <a:xfrm>
              <a:off x="1547607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9" name="object 2869"/>
            <p:cNvSpPr/>
            <p:nvPr/>
          </p:nvSpPr>
          <p:spPr>
            <a:xfrm>
              <a:off x="1547607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0" name="object 2870"/>
            <p:cNvSpPr/>
            <p:nvPr/>
          </p:nvSpPr>
          <p:spPr>
            <a:xfrm>
              <a:off x="1547734" y="410840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1" name="object 2871"/>
            <p:cNvSpPr/>
            <p:nvPr/>
          </p:nvSpPr>
          <p:spPr>
            <a:xfrm>
              <a:off x="1547861" y="41087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2" name="object 2872"/>
            <p:cNvSpPr/>
            <p:nvPr/>
          </p:nvSpPr>
          <p:spPr>
            <a:xfrm>
              <a:off x="1547987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3" name="object 2873"/>
            <p:cNvSpPr/>
            <p:nvPr/>
          </p:nvSpPr>
          <p:spPr>
            <a:xfrm>
              <a:off x="1550142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4" name="object 2874"/>
            <p:cNvSpPr/>
            <p:nvPr/>
          </p:nvSpPr>
          <p:spPr>
            <a:xfrm>
              <a:off x="155026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5" name="object 2875"/>
            <p:cNvSpPr/>
            <p:nvPr/>
          </p:nvSpPr>
          <p:spPr>
            <a:xfrm>
              <a:off x="155039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6" name="object 2876"/>
            <p:cNvSpPr/>
            <p:nvPr/>
          </p:nvSpPr>
          <p:spPr>
            <a:xfrm>
              <a:off x="1550395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7" name="object 2877"/>
            <p:cNvSpPr/>
            <p:nvPr/>
          </p:nvSpPr>
          <p:spPr>
            <a:xfrm>
              <a:off x="1550522" y="41085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8" name="object 2878"/>
            <p:cNvSpPr/>
            <p:nvPr/>
          </p:nvSpPr>
          <p:spPr>
            <a:xfrm>
              <a:off x="155077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9" name="object 2879"/>
            <p:cNvSpPr/>
            <p:nvPr/>
          </p:nvSpPr>
          <p:spPr>
            <a:xfrm>
              <a:off x="155217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0" name="object 2880"/>
            <p:cNvSpPr/>
            <p:nvPr/>
          </p:nvSpPr>
          <p:spPr>
            <a:xfrm>
              <a:off x="155255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1" name="object 2881"/>
            <p:cNvSpPr/>
            <p:nvPr/>
          </p:nvSpPr>
          <p:spPr>
            <a:xfrm>
              <a:off x="155280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2" name="object 2882"/>
            <p:cNvSpPr/>
            <p:nvPr/>
          </p:nvSpPr>
          <p:spPr>
            <a:xfrm>
              <a:off x="1552930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3" name="object 2883"/>
            <p:cNvSpPr/>
            <p:nvPr/>
          </p:nvSpPr>
          <p:spPr>
            <a:xfrm>
              <a:off x="155293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4" name="object 2884"/>
            <p:cNvSpPr/>
            <p:nvPr/>
          </p:nvSpPr>
          <p:spPr>
            <a:xfrm>
              <a:off x="1553057" y="410785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26"/>
                  </a:moveTo>
                  <a:lnTo>
                    <a:pt x="887" y="6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5" name="object 2885"/>
            <p:cNvSpPr/>
            <p:nvPr/>
          </p:nvSpPr>
          <p:spPr>
            <a:xfrm>
              <a:off x="1553183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6" name="object 2886"/>
            <p:cNvSpPr/>
            <p:nvPr/>
          </p:nvSpPr>
          <p:spPr>
            <a:xfrm>
              <a:off x="155331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7" name="object 2887"/>
            <p:cNvSpPr/>
            <p:nvPr/>
          </p:nvSpPr>
          <p:spPr>
            <a:xfrm>
              <a:off x="155356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8" name="object 2888"/>
            <p:cNvSpPr/>
            <p:nvPr/>
          </p:nvSpPr>
          <p:spPr>
            <a:xfrm>
              <a:off x="155419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9" name="object 2889"/>
            <p:cNvSpPr/>
            <p:nvPr/>
          </p:nvSpPr>
          <p:spPr>
            <a:xfrm>
              <a:off x="155521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0" name="object 2890"/>
            <p:cNvSpPr/>
            <p:nvPr/>
          </p:nvSpPr>
          <p:spPr>
            <a:xfrm>
              <a:off x="155546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1" name="object 2891"/>
            <p:cNvSpPr/>
            <p:nvPr/>
          </p:nvSpPr>
          <p:spPr>
            <a:xfrm>
              <a:off x="1555464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2" name="object 2892"/>
            <p:cNvSpPr/>
            <p:nvPr/>
          </p:nvSpPr>
          <p:spPr>
            <a:xfrm>
              <a:off x="155571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3" name="object 2893"/>
            <p:cNvSpPr/>
            <p:nvPr/>
          </p:nvSpPr>
          <p:spPr>
            <a:xfrm>
              <a:off x="1555718" y="41087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4" name="object 2894"/>
            <p:cNvSpPr/>
            <p:nvPr/>
          </p:nvSpPr>
          <p:spPr>
            <a:xfrm>
              <a:off x="1555845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5" name="object 2895"/>
            <p:cNvSpPr/>
            <p:nvPr/>
          </p:nvSpPr>
          <p:spPr>
            <a:xfrm>
              <a:off x="155584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6" name="object 2896"/>
            <p:cNvSpPr/>
            <p:nvPr/>
          </p:nvSpPr>
          <p:spPr>
            <a:xfrm>
              <a:off x="155609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7" name="object 2897"/>
            <p:cNvSpPr/>
            <p:nvPr/>
          </p:nvSpPr>
          <p:spPr>
            <a:xfrm>
              <a:off x="155799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8" name="object 2898"/>
            <p:cNvSpPr/>
            <p:nvPr/>
          </p:nvSpPr>
          <p:spPr>
            <a:xfrm>
              <a:off x="155812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9" name="object 2899"/>
            <p:cNvSpPr/>
            <p:nvPr/>
          </p:nvSpPr>
          <p:spPr>
            <a:xfrm>
              <a:off x="1558252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0" name="object 2900"/>
            <p:cNvSpPr/>
            <p:nvPr/>
          </p:nvSpPr>
          <p:spPr>
            <a:xfrm>
              <a:off x="1558379" y="410699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57"/>
                  </a:moveTo>
                  <a:lnTo>
                    <a:pt x="887" y="105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1" name="object 2901"/>
            <p:cNvSpPr/>
            <p:nvPr/>
          </p:nvSpPr>
          <p:spPr>
            <a:xfrm>
              <a:off x="155863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2" name="object 2902"/>
            <p:cNvSpPr/>
            <p:nvPr/>
          </p:nvSpPr>
          <p:spPr>
            <a:xfrm>
              <a:off x="155952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3" name="object 2903"/>
            <p:cNvSpPr/>
            <p:nvPr/>
          </p:nvSpPr>
          <p:spPr>
            <a:xfrm>
              <a:off x="156002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4" name="object 2904"/>
            <p:cNvSpPr/>
            <p:nvPr/>
          </p:nvSpPr>
          <p:spPr>
            <a:xfrm>
              <a:off x="1560407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5" name="object 2905"/>
            <p:cNvSpPr/>
            <p:nvPr/>
          </p:nvSpPr>
          <p:spPr>
            <a:xfrm>
              <a:off x="156066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6" name="object 2906"/>
            <p:cNvSpPr/>
            <p:nvPr/>
          </p:nvSpPr>
          <p:spPr>
            <a:xfrm>
              <a:off x="156066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7" name="object 2907"/>
            <p:cNvSpPr/>
            <p:nvPr/>
          </p:nvSpPr>
          <p:spPr>
            <a:xfrm>
              <a:off x="156078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8" name="object 2908"/>
            <p:cNvSpPr/>
            <p:nvPr/>
          </p:nvSpPr>
          <p:spPr>
            <a:xfrm>
              <a:off x="1560914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9" name="object 2909"/>
            <p:cNvSpPr/>
            <p:nvPr/>
          </p:nvSpPr>
          <p:spPr>
            <a:xfrm>
              <a:off x="1561041" y="410842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1"/>
                  </a:moveTo>
                  <a:lnTo>
                    <a:pt x="887" y="34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0" name="object 2910"/>
            <p:cNvSpPr/>
            <p:nvPr/>
          </p:nvSpPr>
          <p:spPr>
            <a:xfrm>
              <a:off x="1561167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1" name="object 2911"/>
            <p:cNvSpPr/>
            <p:nvPr/>
          </p:nvSpPr>
          <p:spPr>
            <a:xfrm>
              <a:off x="156116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2" name="object 2912"/>
            <p:cNvSpPr/>
            <p:nvPr/>
          </p:nvSpPr>
          <p:spPr>
            <a:xfrm>
              <a:off x="156129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3" name="object 2913"/>
            <p:cNvSpPr/>
            <p:nvPr/>
          </p:nvSpPr>
          <p:spPr>
            <a:xfrm>
              <a:off x="156218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4" name="object 2914"/>
            <p:cNvSpPr/>
            <p:nvPr/>
          </p:nvSpPr>
          <p:spPr>
            <a:xfrm>
              <a:off x="1562815" y="410809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6"/>
                  </a:moveTo>
                  <a:lnTo>
                    <a:pt x="887" y="50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5" name="object 2915"/>
            <p:cNvSpPr/>
            <p:nvPr/>
          </p:nvSpPr>
          <p:spPr>
            <a:xfrm>
              <a:off x="156306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6" name="object 2916"/>
            <p:cNvSpPr/>
            <p:nvPr/>
          </p:nvSpPr>
          <p:spPr>
            <a:xfrm>
              <a:off x="156306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7" name="object 2917"/>
            <p:cNvSpPr/>
            <p:nvPr/>
          </p:nvSpPr>
          <p:spPr>
            <a:xfrm>
              <a:off x="1563322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8" name="object 2918"/>
            <p:cNvSpPr/>
            <p:nvPr/>
          </p:nvSpPr>
          <p:spPr>
            <a:xfrm>
              <a:off x="156332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9" name="object 2919"/>
            <p:cNvSpPr/>
            <p:nvPr/>
          </p:nvSpPr>
          <p:spPr>
            <a:xfrm>
              <a:off x="1563448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0" name="object 2920"/>
            <p:cNvSpPr/>
            <p:nvPr/>
          </p:nvSpPr>
          <p:spPr>
            <a:xfrm>
              <a:off x="1563575" y="41085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1" name="object 2921"/>
            <p:cNvSpPr/>
            <p:nvPr/>
          </p:nvSpPr>
          <p:spPr>
            <a:xfrm>
              <a:off x="1563575" y="4108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2" name="object 2922"/>
            <p:cNvSpPr/>
            <p:nvPr/>
          </p:nvSpPr>
          <p:spPr>
            <a:xfrm>
              <a:off x="1563702" y="4108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3" name="object 2923"/>
            <p:cNvSpPr/>
            <p:nvPr/>
          </p:nvSpPr>
          <p:spPr>
            <a:xfrm>
              <a:off x="156382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4" name="object 2924"/>
            <p:cNvSpPr/>
            <p:nvPr/>
          </p:nvSpPr>
          <p:spPr>
            <a:xfrm>
              <a:off x="156458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5" name="object 2925"/>
            <p:cNvSpPr/>
            <p:nvPr/>
          </p:nvSpPr>
          <p:spPr>
            <a:xfrm>
              <a:off x="156522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6" name="object 2926"/>
            <p:cNvSpPr/>
            <p:nvPr/>
          </p:nvSpPr>
          <p:spPr>
            <a:xfrm>
              <a:off x="1565476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7" name="object 2927"/>
            <p:cNvSpPr/>
            <p:nvPr/>
          </p:nvSpPr>
          <p:spPr>
            <a:xfrm>
              <a:off x="156572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8" name="object 2928"/>
            <p:cNvSpPr/>
            <p:nvPr/>
          </p:nvSpPr>
          <p:spPr>
            <a:xfrm>
              <a:off x="1566110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9" name="object 2929"/>
            <p:cNvSpPr/>
            <p:nvPr/>
          </p:nvSpPr>
          <p:spPr>
            <a:xfrm>
              <a:off x="1566110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0" name="object 2930"/>
            <p:cNvSpPr/>
            <p:nvPr/>
          </p:nvSpPr>
          <p:spPr>
            <a:xfrm>
              <a:off x="1566236" y="4108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1" name="object 2931"/>
            <p:cNvSpPr/>
            <p:nvPr/>
          </p:nvSpPr>
          <p:spPr>
            <a:xfrm>
              <a:off x="1566363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2" name="object 2932"/>
            <p:cNvSpPr/>
            <p:nvPr/>
          </p:nvSpPr>
          <p:spPr>
            <a:xfrm>
              <a:off x="1566363" y="4108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3" name="object 2933"/>
            <p:cNvSpPr/>
            <p:nvPr/>
          </p:nvSpPr>
          <p:spPr>
            <a:xfrm>
              <a:off x="156839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4" name="object 2934"/>
            <p:cNvSpPr/>
            <p:nvPr/>
          </p:nvSpPr>
          <p:spPr>
            <a:xfrm>
              <a:off x="156851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5" name="object 2935"/>
            <p:cNvSpPr/>
            <p:nvPr/>
          </p:nvSpPr>
          <p:spPr>
            <a:xfrm>
              <a:off x="1568644" y="41085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6" name="object 2936"/>
            <p:cNvSpPr/>
            <p:nvPr/>
          </p:nvSpPr>
          <p:spPr>
            <a:xfrm>
              <a:off x="1568771" y="41085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7" name="object 2937"/>
            <p:cNvSpPr/>
            <p:nvPr/>
          </p:nvSpPr>
          <p:spPr>
            <a:xfrm>
              <a:off x="1568898" y="41087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8" name="object 2938"/>
            <p:cNvSpPr/>
            <p:nvPr/>
          </p:nvSpPr>
          <p:spPr>
            <a:xfrm>
              <a:off x="1569024" y="410881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9" name="object 2939"/>
            <p:cNvSpPr/>
            <p:nvPr/>
          </p:nvSpPr>
          <p:spPr>
            <a:xfrm>
              <a:off x="156915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0" name="object 2940"/>
            <p:cNvSpPr/>
            <p:nvPr/>
          </p:nvSpPr>
          <p:spPr>
            <a:xfrm>
              <a:off x="156965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1" name="object 2941"/>
            <p:cNvSpPr/>
            <p:nvPr/>
          </p:nvSpPr>
          <p:spPr>
            <a:xfrm>
              <a:off x="157003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2" name="object 2942"/>
            <p:cNvSpPr/>
            <p:nvPr/>
          </p:nvSpPr>
          <p:spPr>
            <a:xfrm>
              <a:off x="157105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3" name="object 2943"/>
            <p:cNvSpPr/>
            <p:nvPr/>
          </p:nvSpPr>
          <p:spPr>
            <a:xfrm>
              <a:off x="1571306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4" name="object 2944"/>
            <p:cNvSpPr/>
            <p:nvPr/>
          </p:nvSpPr>
          <p:spPr>
            <a:xfrm>
              <a:off x="1571432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5" name="object 2945"/>
            <p:cNvSpPr/>
            <p:nvPr/>
          </p:nvSpPr>
          <p:spPr>
            <a:xfrm>
              <a:off x="1571559" y="4108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6" name="object 2946"/>
            <p:cNvSpPr/>
            <p:nvPr/>
          </p:nvSpPr>
          <p:spPr>
            <a:xfrm>
              <a:off x="1571686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7" name="object 2947"/>
            <p:cNvSpPr/>
            <p:nvPr/>
          </p:nvSpPr>
          <p:spPr>
            <a:xfrm>
              <a:off x="1571686" y="410818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2"/>
                  </a:moveTo>
                  <a:lnTo>
                    <a:pt x="887" y="46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8" name="object 2948"/>
            <p:cNvSpPr/>
            <p:nvPr/>
          </p:nvSpPr>
          <p:spPr>
            <a:xfrm>
              <a:off x="157282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9" name="object 2949"/>
            <p:cNvSpPr/>
            <p:nvPr/>
          </p:nvSpPr>
          <p:spPr>
            <a:xfrm>
              <a:off x="1573840" y="41088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0" name="object 2950"/>
            <p:cNvSpPr/>
            <p:nvPr/>
          </p:nvSpPr>
          <p:spPr>
            <a:xfrm>
              <a:off x="1573967" y="410855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1" name="object 2951"/>
            <p:cNvSpPr/>
            <p:nvPr/>
          </p:nvSpPr>
          <p:spPr>
            <a:xfrm>
              <a:off x="1574094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2" name="object 2952"/>
            <p:cNvSpPr/>
            <p:nvPr/>
          </p:nvSpPr>
          <p:spPr>
            <a:xfrm>
              <a:off x="1574220" y="41087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3" name="object 2953"/>
            <p:cNvSpPr/>
            <p:nvPr/>
          </p:nvSpPr>
          <p:spPr>
            <a:xfrm>
              <a:off x="157422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4" name="object 2954"/>
            <p:cNvSpPr/>
            <p:nvPr/>
          </p:nvSpPr>
          <p:spPr>
            <a:xfrm>
              <a:off x="1574347" y="41088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5" name="object 2955"/>
            <p:cNvSpPr/>
            <p:nvPr/>
          </p:nvSpPr>
          <p:spPr>
            <a:xfrm>
              <a:off x="157485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6" name="object 2956"/>
            <p:cNvSpPr/>
            <p:nvPr/>
          </p:nvSpPr>
          <p:spPr>
            <a:xfrm>
              <a:off x="157612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7" name="object 2957"/>
            <p:cNvSpPr/>
            <p:nvPr/>
          </p:nvSpPr>
          <p:spPr>
            <a:xfrm>
              <a:off x="157637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8" name="object 2958"/>
            <p:cNvSpPr/>
            <p:nvPr/>
          </p:nvSpPr>
          <p:spPr>
            <a:xfrm>
              <a:off x="1576501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9" name="object 2959"/>
            <p:cNvSpPr/>
            <p:nvPr/>
          </p:nvSpPr>
          <p:spPr>
            <a:xfrm>
              <a:off x="1576628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0" name="object 2960"/>
            <p:cNvSpPr/>
            <p:nvPr/>
          </p:nvSpPr>
          <p:spPr>
            <a:xfrm>
              <a:off x="157675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1" name="object 2961"/>
            <p:cNvSpPr/>
            <p:nvPr/>
          </p:nvSpPr>
          <p:spPr>
            <a:xfrm>
              <a:off x="1576882" y="41088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2" name="object 2962"/>
            <p:cNvSpPr/>
            <p:nvPr/>
          </p:nvSpPr>
          <p:spPr>
            <a:xfrm>
              <a:off x="1576882" y="4108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3" name="object 2963"/>
            <p:cNvSpPr/>
            <p:nvPr/>
          </p:nvSpPr>
          <p:spPr>
            <a:xfrm>
              <a:off x="1577008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4" name="object 2964"/>
            <p:cNvSpPr/>
            <p:nvPr/>
          </p:nvSpPr>
          <p:spPr>
            <a:xfrm>
              <a:off x="157713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5" name="object 2965"/>
            <p:cNvSpPr/>
            <p:nvPr/>
          </p:nvSpPr>
          <p:spPr>
            <a:xfrm>
              <a:off x="157776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6" name="object 2966"/>
            <p:cNvSpPr/>
            <p:nvPr/>
          </p:nvSpPr>
          <p:spPr>
            <a:xfrm>
              <a:off x="1579163" y="4055132"/>
              <a:ext cx="0" cy="53975"/>
            </a:xfrm>
            <a:custGeom>
              <a:avLst/>
              <a:gdLst/>
              <a:ahLst/>
              <a:cxnLst/>
              <a:rect l="l" t="t" r="r" b="b"/>
              <a:pathLst>
                <a:path h="53975">
                  <a:moveTo>
                    <a:pt x="0" y="5397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7" name="object 2967"/>
            <p:cNvSpPr/>
            <p:nvPr/>
          </p:nvSpPr>
          <p:spPr>
            <a:xfrm>
              <a:off x="1579416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8" name="object 2968"/>
            <p:cNvSpPr/>
            <p:nvPr/>
          </p:nvSpPr>
          <p:spPr>
            <a:xfrm>
              <a:off x="1579416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9" name="object 2969"/>
            <p:cNvSpPr/>
            <p:nvPr/>
          </p:nvSpPr>
          <p:spPr>
            <a:xfrm>
              <a:off x="157954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0" name="object 2970"/>
            <p:cNvSpPr/>
            <p:nvPr/>
          </p:nvSpPr>
          <p:spPr>
            <a:xfrm>
              <a:off x="1579670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1" name="object 2971"/>
            <p:cNvSpPr/>
            <p:nvPr/>
          </p:nvSpPr>
          <p:spPr>
            <a:xfrm>
              <a:off x="158093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2" name="object 2972"/>
            <p:cNvSpPr/>
            <p:nvPr/>
          </p:nvSpPr>
          <p:spPr>
            <a:xfrm>
              <a:off x="1581824" y="4096907"/>
              <a:ext cx="0" cy="12700"/>
            </a:xfrm>
            <a:custGeom>
              <a:avLst/>
              <a:gdLst/>
              <a:ahLst/>
              <a:cxnLst/>
              <a:rect l="l" t="t" r="r" b="b"/>
              <a:pathLst>
                <a:path h="12700">
                  <a:moveTo>
                    <a:pt x="0" y="1220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3" name="object 2973"/>
            <p:cNvSpPr/>
            <p:nvPr/>
          </p:nvSpPr>
          <p:spPr>
            <a:xfrm>
              <a:off x="158195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4" name="object 2974"/>
            <p:cNvSpPr/>
            <p:nvPr/>
          </p:nvSpPr>
          <p:spPr>
            <a:xfrm>
              <a:off x="1582204" y="410797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9"/>
                  </a:moveTo>
                  <a:lnTo>
                    <a:pt x="887" y="5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5" name="object 2975"/>
            <p:cNvSpPr/>
            <p:nvPr/>
          </p:nvSpPr>
          <p:spPr>
            <a:xfrm>
              <a:off x="158220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6" name="object 2976"/>
            <p:cNvSpPr/>
            <p:nvPr/>
          </p:nvSpPr>
          <p:spPr>
            <a:xfrm>
              <a:off x="158233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7" name="object 2977"/>
            <p:cNvSpPr/>
            <p:nvPr/>
          </p:nvSpPr>
          <p:spPr>
            <a:xfrm>
              <a:off x="158359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8" name="object 2978"/>
            <p:cNvSpPr/>
            <p:nvPr/>
          </p:nvSpPr>
          <p:spPr>
            <a:xfrm>
              <a:off x="158435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9" name="object 2979"/>
            <p:cNvSpPr/>
            <p:nvPr/>
          </p:nvSpPr>
          <p:spPr>
            <a:xfrm>
              <a:off x="1584485" y="410661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46"/>
                  </a:moveTo>
                  <a:lnTo>
                    <a:pt x="887" y="124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0" name="object 2980"/>
            <p:cNvSpPr/>
            <p:nvPr/>
          </p:nvSpPr>
          <p:spPr>
            <a:xfrm>
              <a:off x="1584612" y="4108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1" name="object 2981"/>
            <p:cNvSpPr/>
            <p:nvPr/>
          </p:nvSpPr>
          <p:spPr>
            <a:xfrm>
              <a:off x="1584612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2" name="object 2982"/>
            <p:cNvSpPr/>
            <p:nvPr/>
          </p:nvSpPr>
          <p:spPr>
            <a:xfrm>
              <a:off x="1584739" y="41085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3" name="object 2983"/>
            <p:cNvSpPr/>
            <p:nvPr/>
          </p:nvSpPr>
          <p:spPr>
            <a:xfrm>
              <a:off x="1584866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4" name="object 2984"/>
            <p:cNvSpPr/>
            <p:nvPr/>
          </p:nvSpPr>
          <p:spPr>
            <a:xfrm>
              <a:off x="158511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5" name="object 2985"/>
            <p:cNvSpPr/>
            <p:nvPr/>
          </p:nvSpPr>
          <p:spPr>
            <a:xfrm>
              <a:off x="158587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6" name="object 2986"/>
            <p:cNvSpPr/>
            <p:nvPr/>
          </p:nvSpPr>
          <p:spPr>
            <a:xfrm>
              <a:off x="158613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7" name="object 2987"/>
            <p:cNvSpPr/>
            <p:nvPr/>
          </p:nvSpPr>
          <p:spPr>
            <a:xfrm>
              <a:off x="1586893" y="4108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8" name="object 2988"/>
            <p:cNvSpPr/>
            <p:nvPr/>
          </p:nvSpPr>
          <p:spPr>
            <a:xfrm>
              <a:off x="158702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9" name="object 2989"/>
            <p:cNvSpPr/>
            <p:nvPr/>
          </p:nvSpPr>
          <p:spPr>
            <a:xfrm>
              <a:off x="1587147" y="4108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0" name="object 2990"/>
            <p:cNvSpPr/>
            <p:nvPr/>
          </p:nvSpPr>
          <p:spPr>
            <a:xfrm>
              <a:off x="1587147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1" name="object 2991"/>
            <p:cNvSpPr/>
            <p:nvPr/>
          </p:nvSpPr>
          <p:spPr>
            <a:xfrm>
              <a:off x="1587273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2" name="object 2992"/>
            <p:cNvSpPr/>
            <p:nvPr/>
          </p:nvSpPr>
          <p:spPr>
            <a:xfrm>
              <a:off x="1587400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3" name="object 2993"/>
            <p:cNvSpPr/>
            <p:nvPr/>
          </p:nvSpPr>
          <p:spPr>
            <a:xfrm>
              <a:off x="158765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4" name="object 2994"/>
            <p:cNvSpPr/>
            <p:nvPr/>
          </p:nvSpPr>
          <p:spPr>
            <a:xfrm>
              <a:off x="1589554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5" name="object 2995"/>
            <p:cNvSpPr/>
            <p:nvPr/>
          </p:nvSpPr>
          <p:spPr>
            <a:xfrm>
              <a:off x="1589681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6" name="object 2996"/>
            <p:cNvSpPr/>
            <p:nvPr/>
          </p:nvSpPr>
          <p:spPr>
            <a:xfrm>
              <a:off x="1589681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7" name="object 2997"/>
            <p:cNvSpPr/>
            <p:nvPr/>
          </p:nvSpPr>
          <p:spPr>
            <a:xfrm>
              <a:off x="1589808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8" name="object 2998"/>
            <p:cNvSpPr/>
            <p:nvPr/>
          </p:nvSpPr>
          <p:spPr>
            <a:xfrm>
              <a:off x="1589935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9" name="object 2999"/>
            <p:cNvSpPr/>
            <p:nvPr/>
          </p:nvSpPr>
          <p:spPr>
            <a:xfrm>
              <a:off x="1589935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0" name="object 3000"/>
            <p:cNvSpPr/>
            <p:nvPr/>
          </p:nvSpPr>
          <p:spPr>
            <a:xfrm>
              <a:off x="1590061" y="41087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1" name="object 3001"/>
            <p:cNvSpPr/>
            <p:nvPr/>
          </p:nvSpPr>
          <p:spPr>
            <a:xfrm>
              <a:off x="1590188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2" name="object 3002"/>
            <p:cNvSpPr/>
            <p:nvPr/>
          </p:nvSpPr>
          <p:spPr>
            <a:xfrm>
              <a:off x="159031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3" name="object 3003"/>
            <p:cNvSpPr/>
            <p:nvPr/>
          </p:nvSpPr>
          <p:spPr>
            <a:xfrm>
              <a:off x="1591582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4" name="object 3004"/>
            <p:cNvSpPr/>
            <p:nvPr/>
          </p:nvSpPr>
          <p:spPr>
            <a:xfrm>
              <a:off x="159208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5" name="object 3005"/>
            <p:cNvSpPr/>
            <p:nvPr/>
          </p:nvSpPr>
          <p:spPr>
            <a:xfrm>
              <a:off x="159234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6" name="object 3006"/>
            <p:cNvSpPr/>
            <p:nvPr/>
          </p:nvSpPr>
          <p:spPr>
            <a:xfrm>
              <a:off x="1592342" y="410847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7" name="object 3007"/>
            <p:cNvSpPr/>
            <p:nvPr/>
          </p:nvSpPr>
          <p:spPr>
            <a:xfrm>
              <a:off x="159246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8" name="object 3008"/>
            <p:cNvSpPr/>
            <p:nvPr/>
          </p:nvSpPr>
          <p:spPr>
            <a:xfrm>
              <a:off x="159259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9" name="object 3009"/>
            <p:cNvSpPr/>
            <p:nvPr/>
          </p:nvSpPr>
          <p:spPr>
            <a:xfrm>
              <a:off x="1592596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0" name="object 3010"/>
            <p:cNvSpPr/>
            <p:nvPr/>
          </p:nvSpPr>
          <p:spPr>
            <a:xfrm>
              <a:off x="1592723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1" name="object 3011"/>
            <p:cNvSpPr/>
            <p:nvPr/>
          </p:nvSpPr>
          <p:spPr>
            <a:xfrm>
              <a:off x="159284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2" name="object 3012"/>
            <p:cNvSpPr/>
            <p:nvPr/>
          </p:nvSpPr>
          <p:spPr>
            <a:xfrm>
              <a:off x="159361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3" name="object 3013"/>
            <p:cNvSpPr/>
            <p:nvPr/>
          </p:nvSpPr>
          <p:spPr>
            <a:xfrm>
              <a:off x="159411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4" name="object 3014"/>
            <p:cNvSpPr/>
            <p:nvPr/>
          </p:nvSpPr>
          <p:spPr>
            <a:xfrm>
              <a:off x="159475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5" name="object 3015"/>
            <p:cNvSpPr/>
            <p:nvPr/>
          </p:nvSpPr>
          <p:spPr>
            <a:xfrm>
              <a:off x="1594877" y="4108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6" name="object 3016"/>
            <p:cNvSpPr/>
            <p:nvPr/>
          </p:nvSpPr>
          <p:spPr>
            <a:xfrm>
              <a:off x="159500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7" name="object 3017"/>
            <p:cNvSpPr/>
            <p:nvPr/>
          </p:nvSpPr>
          <p:spPr>
            <a:xfrm>
              <a:off x="1595004" y="41086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8" name="object 3018"/>
            <p:cNvSpPr/>
            <p:nvPr/>
          </p:nvSpPr>
          <p:spPr>
            <a:xfrm>
              <a:off x="1595130" y="410845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9" name="object 3019"/>
            <p:cNvSpPr/>
            <p:nvPr/>
          </p:nvSpPr>
          <p:spPr>
            <a:xfrm>
              <a:off x="1595257" y="41088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0" name="object 3020"/>
            <p:cNvSpPr/>
            <p:nvPr/>
          </p:nvSpPr>
          <p:spPr>
            <a:xfrm>
              <a:off x="159538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1" name="object 3021"/>
            <p:cNvSpPr/>
            <p:nvPr/>
          </p:nvSpPr>
          <p:spPr>
            <a:xfrm>
              <a:off x="159677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2" name="object 3022"/>
            <p:cNvSpPr/>
            <p:nvPr/>
          </p:nvSpPr>
          <p:spPr>
            <a:xfrm>
              <a:off x="1597285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3" name="object 3023"/>
            <p:cNvSpPr/>
            <p:nvPr/>
          </p:nvSpPr>
          <p:spPr>
            <a:xfrm>
              <a:off x="1597538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4" name="object 3024"/>
            <p:cNvSpPr/>
            <p:nvPr/>
          </p:nvSpPr>
          <p:spPr>
            <a:xfrm>
              <a:off x="1597665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5" name="object 3025"/>
            <p:cNvSpPr/>
            <p:nvPr/>
          </p:nvSpPr>
          <p:spPr>
            <a:xfrm>
              <a:off x="1597665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6" name="object 3026"/>
            <p:cNvSpPr/>
            <p:nvPr/>
          </p:nvSpPr>
          <p:spPr>
            <a:xfrm>
              <a:off x="1597792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7" name="object 3027"/>
            <p:cNvSpPr/>
            <p:nvPr/>
          </p:nvSpPr>
          <p:spPr>
            <a:xfrm>
              <a:off x="1597919" y="4108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8" name="object 3028"/>
            <p:cNvSpPr/>
            <p:nvPr/>
          </p:nvSpPr>
          <p:spPr>
            <a:xfrm>
              <a:off x="159804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9" name="object 3029"/>
            <p:cNvSpPr/>
            <p:nvPr/>
          </p:nvSpPr>
          <p:spPr>
            <a:xfrm>
              <a:off x="159804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0" name="object 3030"/>
            <p:cNvSpPr/>
            <p:nvPr/>
          </p:nvSpPr>
          <p:spPr>
            <a:xfrm>
              <a:off x="159905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1" name="object 3031"/>
            <p:cNvSpPr/>
            <p:nvPr/>
          </p:nvSpPr>
          <p:spPr>
            <a:xfrm>
              <a:off x="159994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2" name="object 3032"/>
            <p:cNvSpPr/>
            <p:nvPr/>
          </p:nvSpPr>
          <p:spPr>
            <a:xfrm>
              <a:off x="1599946" y="4108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3" name="object 3033"/>
            <p:cNvSpPr/>
            <p:nvPr/>
          </p:nvSpPr>
          <p:spPr>
            <a:xfrm>
              <a:off x="160020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4" name="object 3034"/>
            <p:cNvSpPr/>
            <p:nvPr/>
          </p:nvSpPr>
          <p:spPr>
            <a:xfrm>
              <a:off x="1600326" y="4108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5" name="object 3035"/>
            <p:cNvSpPr/>
            <p:nvPr/>
          </p:nvSpPr>
          <p:spPr>
            <a:xfrm>
              <a:off x="1600453" y="41087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6" name="object 3036"/>
            <p:cNvSpPr/>
            <p:nvPr/>
          </p:nvSpPr>
          <p:spPr>
            <a:xfrm>
              <a:off x="1600580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7" name="object 3037"/>
            <p:cNvSpPr/>
            <p:nvPr/>
          </p:nvSpPr>
          <p:spPr>
            <a:xfrm>
              <a:off x="1600580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8" name="object 3038"/>
            <p:cNvSpPr/>
            <p:nvPr/>
          </p:nvSpPr>
          <p:spPr>
            <a:xfrm>
              <a:off x="160121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9" name="object 3039"/>
            <p:cNvSpPr/>
            <p:nvPr/>
          </p:nvSpPr>
          <p:spPr>
            <a:xfrm>
              <a:off x="1602101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0" name="object 3040"/>
            <p:cNvSpPr/>
            <p:nvPr/>
          </p:nvSpPr>
          <p:spPr>
            <a:xfrm>
              <a:off x="1602608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1" name="object 3041"/>
            <p:cNvSpPr/>
            <p:nvPr/>
          </p:nvSpPr>
          <p:spPr>
            <a:xfrm>
              <a:off x="160273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2" name="object 3042"/>
            <p:cNvSpPr/>
            <p:nvPr/>
          </p:nvSpPr>
          <p:spPr>
            <a:xfrm>
              <a:off x="1602861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3" name="object 3043"/>
            <p:cNvSpPr/>
            <p:nvPr/>
          </p:nvSpPr>
          <p:spPr>
            <a:xfrm>
              <a:off x="1602988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4" name="object 3044"/>
            <p:cNvSpPr/>
            <p:nvPr/>
          </p:nvSpPr>
          <p:spPr>
            <a:xfrm>
              <a:off x="1603114" y="41086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5" name="object 3045"/>
            <p:cNvSpPr/>
            <p:nvPr/>
          </p:nvSpPr>
          <p:spPr>
            <a:xfrm>
              <a:off x="1603241" y="410842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1"/>
                  </a:moveTo>
                  <a:lnTo>
                    <a:pt x="887" y="34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6" name="object 3046"/>
            <p:cNvSpPr/>
            <p:nvPr/>
          </p:nvSpPr>
          <p:spPr>
            <a:xfrm>
              <a:off x="1603368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7" name="object 3047"/>
            <p:cNvSpPr/>
            <p:nvPr/>
          </p:nvSpPr>
          <p:spPr>
            <a:xfrm>
              <a:off x="160349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8" name="object 3048"/>
            <p:cNvSpPr/>
            <p:nvPr/>
          </p:nvSpPr>
          <p:spPr>
            <a:xfrm>
              <a:off x="160463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9" name="object 3049"/>
            <p:cNvSpPr/>
            <p:nvPr/>
          </p:nvSpPr>
          <p:spPr>
            <a:xfrm>
              <a:off x="160501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0" name="object 3050"/>
            <p:cNvSpPr/>
            <p:nvPr/>
          </p:nvSpPr>
          <p:spPr>
            <a:xfrm>
              <a:off x="1605522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1" name="object 3051"/>
            <p:cNvSpPr/>
            <p:nvPr/>
          </p:nvSpPr>
          <p:spPr>
            <a:xfrm>
              <a:off x="1605522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2" name="object 3052"/>
            <p:cNvSpPr/>
            <p:nvPr/>
          </p:nvSpPr>
          <p:spPr>
            <a:xfrm>
              <a:off x="1605649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3" name="object 3053"/>
            <p:cNvSpPr/>
            <p:nvPr/>
          </p:nvSpPr>
          <p:spPr>
            <a:xfrm>
              <a:off x="1605776" y="410847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4" name="object 3054"/>
            <p:cNvSpPr/>
            <p:nvPr/>
          </p:nvSpPr>
          <p:spPr>
            <a:xfrm>
              <a:off x="1605902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5" name="object 3055"/>
            <p:cNvSpPr/>
            <p:nvPr/>
          </p:nvSpPr>
          <p:spPr>
            <a:xfrm>
              <a:off x="160602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6" name="object 3056"/>
            <p:cNvSpPr/>
            <p:nvPr/>
          </p:nvSpPr>
          <p:spPr>
            <a:xfrm>
              <a:off x="160615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7" name="object 3057"/>
            <p:cNvSpPr/>
            <p:nvPr/>
          </p:nvSpPr>
          <p:spPr>
            <a:xfrm>
              <a:off x="160691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8" name="object 3058"/>
            <p:cNvSpPr/>
            <p:nvPr/>
          </p:nvSpPr>
          <p:spPr>
            <a:xfrm>
              <a:off x="160755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9" name="object 3059"/>
            <p:cNvSpPr/>
            <p:nvPr/>
          </p:nvSpPr>
          <p:spPr>
            <a:xfrm>
              <a:off x="160793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0" name="object 3060"/>
            <p:cNvSpPr/>
            <p:nvPr/>
          </p:nvSpPr>
          <p:spPr>
            <a:xfrm>
              <a:off x="1608057" y="410830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05"/>
                  </a:moveTo>
                  <a:lnTo>
                    <a:pt x="887" y="40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1" name="object 3061"/>
            <p:cNvSpPr/>
            <p:nvPr/>
          </p:nvSpPr>
          <p:spPr>
            <a:xfrm>
              <a:off x="160818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2" name="object 3062"/>
            <p:cNvSpPr/>
            <p:nvPr/>
          </p:nvSpPr>
          <p:spPr>
            <a:xfrm>
              <a:off x="1608310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3" name="object 3063"/>
            <p:cNvSpPr/>
            <p:nvPr/>
          </p:nvSpPr>
          <p:spPr>
            <a:xfrm>
              <a:off x="1608437" y="4104046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506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4" name="object 3064"/>
            <p:cNvSpPr/>
            <p:nvPr/>
          </p:nvSpPr>
          <p:spPr>
            <a:xfrm>
              <a:off x="1608564" y="41085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5" name="object 3065"/>
            <p:cNvSpPr/>
            <p:nvPr/>
          </p:nvSpPr>
          <p:spPr>
            <a:xfrm>
              <a:off x="1609451" y="4108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6" name="object 3066"/>
            <p:cNvSpPr/>
            <p:nvPr/>
          </p:nvSpPr>
          <p:spPr>
            <a:xfrm>
              <a:off x="161071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7" name="object 3067"/>
            <p:cNvSpPr/>
            <p:nvPr/>
          </p:nvSpPr>
          <p:spPr>
            <a:xfrm>
              <a:off x="1610718" y="4108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8" name="object 3068"/>
            <p:cNvSpPr/>
            <p:nvPr/>
          </p:nvSpPr>
          <p:spPr>
            <a:xfrm>
              <a:off x="1610845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9" name="object 3069"/>
            <p:cNvSpPr/>
            <p:nvPr/>
          </p:nvSpPr>
          <p:spPr>
            <a:xfrm>
              <a:off x="1610972" y="410851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0" name="object 3070"/>
            <p:cNvSpPr/>
            <p:nvPr/>
          </p:nvSpPr>
          <p:spPr>
            <a:xfrm>
              <a:off x="1611098" y="410780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51"/>
                  </a:moveTo>
                  <a:lnTo>
                    <a:pt x="887" y="6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1" name="object 3071"/>
            <p:cNvSpPr/>
            <p:nvPr/>
          </p:nvSpPr>
          <p:spPr>
            <a:xfrm>
              <a:off x="1611225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2" name="object 3072"/>
            <p:cNvSpPr/>
            <p:nvPr/>
          </p:nvSpPr>
          <p:spPr>
            <a:xfrm>
              <a:off x="1611225" y="41086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3" name="object 3073"/>
            <p:cNvSpPr/>
            <p:nvPr/>
          </p:nvSpPr>
          <p:spPr>
            <a:xfrm>
              <a:off x="161147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4" name="object 3074"/>
            <p:cNvSpPr/>
            <p:nvPr/>
          </p:nvSpPr>
          <p:spPr>
            <a:xfrm>
              <a:off x="1612112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5" name="object 3075"/>
            <p:cNvSpPr/>
            <p:nvPr/>
          </p:nvSpPr>
          <p:spPr>
            <a:xfrm>
              <a:off x="161261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6" name="object 3076"/>
            <p:cNvSpPr/>
            <p:nvPr/>
          </p:nvSpPr>
          <p:spPr>
            <a:xfrm>
              <a:off x="161312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7" name="object 3077"/>
            <p:cNvSpPr/>
            <p:nvPr/>
          </p:nvSpPr>
          <p:spPr>
            <a:xfrm>
              <a:off x="1613379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8" name="object 3078"/>
            <p:cNvSpPr/>
            <p:nvPr/>
          </p:nvSpPr>
          <p:spPr>
            <a:xfrm>
              <a:off x="1613506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9" name="object 3079"/>
            <p:cNvSpPr/>
            <p:nvPr/>
          </p:nvSpPr>
          <p:spPr>
            <a:xfrm>
              <a:off x="1613633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0" name="object 3080"/>
            <p:cNvSpPr/>
            <p:nvPr/>
          </p:nvSpPr>
          <p:spPr>
            <a:xfrm>
              <a:off x="1613760" y="410881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1" name="object 3081"/>
            <p:cNvSpPr/>
            <p:nvPr/>
          </p:nvSpPr>
          <p:spPr>
            <a:xfrm>
              <a:off x="1613886" y="410800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0"/>
                  </a:moveTo>
                  <a:lnTo>
                    <a:pt x="887" y="5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2" name="object 3082"/>
            <p:cNvSpPr/>
            <p:nvPr/>
          </p:nvSpPr>
          <p:spPr>
            <a:xfrm>
              <a:off x="161477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3" name="object 3083"/>
            <p:cNvSpPr/>
            <p:nvPr/>
          </p:nvSpPr>
          <p:spPr>
            <a:xfrm>
              <a:off x="1616041" y="410881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4" name="object 3084"/>
            <p:cNvSpPr/>
            <p:nvPr/>
          </p:nvSpPr>
          <p:spPr>
            <a:xfrm>
              <a:off x="161604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5" name="object 3085"/>
            <p:cNvSpPr/>
            <p:nvPr/>
          </p:nvSpPr>
          <p:spPr>
            <a:xfrm>
              <a:off x="1616167" y="410816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74"/>
                  </a:moveTo>
                  <a:lnTo>
                    <a:pt x="887" y="47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6" name="object 3086"/>
            <p:cNvSpPr/>
            <p:nvPr/>
          </p:nvSpPr>
          <p:spPr>
            <a:xfrm>
              <a:off x="161629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7" name="object 3087"/>
            <p:cNvSpPr/>
            <p:nvPr/>
          </p:nvSpPr>
          <p:spPr>
            <a:xfrm>
              <a:off x="1616421" y="4108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8" name="object 3088"/>
            <p:cNvSpPr/>
            <p:nvPr/>
          </p:nvSpPr>
          <p:spPr>
            <a:xfrm>
              <a:off x="161692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9" name="object 3089"/>
            <p:cNvSpPr/>
            <p:nvPr/>
          </p:nvSpPr>
          <p:spPr>
            <a:xfrm>
              <a:off x="161718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0" name="object 3090"/>
            <p:cNvSpPr/>
            <p:nvPr/>
          </p:nvSpPr>
          <p:spPr>
            <a:xfrm>
              <a:off x="161756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1" name="object 3091"/>
            <p:cNvSpPr/>
            <p:nvPr/>
          </p:nvSpPr>
          <p:spPr>
            <a:xfrm>
              <a:off x="161832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2" name="object 3092"/>
            <p:cNvSpPr/>
            <p:nvPr/>
          </p:nvSpPr>
          <p:spPr>
            <a:xfrm>
              <a:off x="1618702" y="41087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3" name="object 3093"/>
            <p:cNvSpPr/>
            <p:nvPr/>
          </p:nvSpPr>
          <p:spPr>
            <a:xfrm>
              <a:off x="1618829" y="410724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30"/>
                  </a:moveTo>
                  <a:lnTo>
                    <a:pt x="887" y="93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4" name="object 3094"/>
            <p:cNvSpPr/>
            <p:nvPr/>
          </p:nvSpPr>
          <p:spPr>
            <a:xfrm>
              <a:off x="1618955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5" name="object 3095"/>
            <p:cNvSpPr/>
            <p:nvPr/>
          </p:nvSpPr>
          <p:spPr>
            <a:xfrm>
              <a:off x="1618195" y="410881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6" name="object 3096"/>
            <p:cNvSpPr/>
            <p:nvPr/>
          </p:nvSpPr>
          <p:spPr>
            <a:xfrm>
              <a:off x="162009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7" name="object 3097"/>
            <p:cNvSpPr/>
            <p:nvPr/>
          </p:nvSpPr>
          <p:spPr>
            <a:xfrm>
              <a:off x="162123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8" name="object 3098"/>
            <p:cNvSpPr/>
            <p:nvPr/>
          </p:nvSpPr>
          <p:spPr>
            <a:xfrm>
              <a:off x="1621490" y="410812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93"/>
                  </a:moveTo>
                  <a:lnTo>
                    <a:pt x="887" y="49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9" name="object 3099"/>
            <p:cNvSpPr/>
            <p:nvPr/>
          </p:nvSpPr>
          <p:spPr>
            <a:xfrm>
              <a:off x="1621617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0" name="object 3100"/>
            <p:cNvSpPr/>
            <p:nvPr/>
          </p:nvSpPr>
          <p:spPr>
            <a:xfrm>
              <a:off x="1621617" y="41087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1" name="object 3101"/>
            <p:cNvSpPr/>
            <p:nvPr/>
          </p:nvSpPr>
          <p:spPr>
            <a:xfrm>
              <a:off x="1621744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2" name="object 3102"/>
            <p:cNvSpPr/>
            <p:nvPr/>
          </p:nvSpPr>
          <p:spPr>
            <a:xfrm>
              <a:off x="1621870" y="410833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3" name="object 3103"/>
            <p:cNvSpPr/>
            <p:nvPr/>
          </p:nvSpPr>
          <p:spPr>
            <a:xfrm>
              <a:off x="162263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4" name="object 3104"/>
            <p:cNvSpPr/>
            <p:nvPr/>
          </p:nvSpPr>
          <p:spPr>
            <a:xfrm>
              <a:off x="162313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5" name="object 3105"/>
            <p:cNvSpPr/>
            <p:nvPr/>
          </p:nvSpPr>
          <p:spPr>
            <a:xfrm>
              <a:off x="162377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6" name="object 3106"/>
            <p:cNvSpPr/>
            <p:nvPr/>
          </p:nvSpPr>
          <p:spPr>
            <a:xfrm>
              <a:off x="162389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7" name="object 3107"/>
            <p:cNvSpPr/>
            <p:nvPr/>
          </p:nvSpPr>
          <p:spPr>
            <a:xfrm>
              <a:off x="1624025" y="410812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93"/>
                  </a:moveTo>
                  <a:lnTo>
                    <a:pt x="887" y="49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8" name="object 3108"/>
            <p:cNvSpPr/>
            <p:nvPr/>
          </p:nvSpPr>
          <p:spPr>
            <a:xfrm>
              <a:off x="1624151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9" name="object 3109"/>
            <p:cNvSpPr/>
            <p:nvPr/>
          </p:nvSpPr>
          <p:spPr>
            <a:xfrm>
              <a:off x="1624151" y="410874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0" name="object 3110"/>
            <p:cNvSpPr/>
            <p:nvPr/>
          </p:nvSpPr>
          <p:spPr>
            <a:xfrm>
              <a:off x="1624405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1" name="object 3111"/>
            <p:cNvSpPr/>
            <p:nvPr/>
          </p:nvSpPr>
          <p:spPr>
            <a:xfrm>
              <a:off x="1624532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2" name="object 3112"/>
            <p:cNvSpPr/>
            <p:nvPr/>
          </p:nvSpPr>
          <p:spPr>
            <a:xfrm>
              <a:off x="162541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3" name="object 3113"/>
            <p:cNvSpPr/>
            <p:nvPr/>
          </p:nvSpPr>
          <p:spPr>
            <a:xfrm>
              <a:off x="162579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4" name="object 3114"/>
            <p:cNvSpPr/>
            <p:nvPr/>
          </p:nvSpPr>
          <p:spPr>
            <a:xfrm>
              <a:off x="1626433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5" name="object 3115"/>
            <p:cNvSpPr/>
            <p:nvPr/>
          </p:nvSpPr>
          <p:spPr>
            <a:xfrm>
              <a:off x="162655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6" name="object 3116"/>
            <p:cNvSpPr/>
            <p:nvPr/>
          </p:nvSpPr>
          <p:spPr>
            <a:xfrm>
              <a:off x="1626686" y="4108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7" name="object 3117"/>
            <p:cNvSpPr/>
            <p:nvPr/>
          </p:nvSpPr>
          <p:spPr>
            <a:xfrm>
              <a:off x="1626686" y="41088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8" name="object 3118"/>
            <p:cNvSpPr/>
            <p:nvPr/>
          </p:nvSpPr>
          <p:spPr>
            <a:xfrm>
              <a:off x="1626939" y="410814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1"/>
                  </a:moveTo>
                  <a:lnTo>
                    <a:pt x="887" y="48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9" name="object 3119"/>
            <p:cNvSpPr/>
            <p:nvPr/>
          </p:nvSpPr>
          <p:spPr>
            <a:xfrm>
              <a:off x="162706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0" name="object 3120"/>
            <p:cNvSpPr/>
            <p:nvPr/>
          </p:nvSpPr>
          <p:spPr>
            <a:xfrm>
              <a:off x="1627193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1" name="object 3121"/>
            <p:cNvSpPr/>
            <p:nvPr/>
          </p:nvSpPr>
          <p:spPr>
            <a:xfrm>
              <a:off x="162782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2" name="object 3122"/>
            <p:cNvSpPr/>
            <p:nvPr/>
          </p:nvSpPr>
          <p:spPr>
            <a:xfrm>
              <a:off x="162846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3" name="object 3123"/>
            <p:cNvSpPr/>
            <p:nvPr/>
          </p:nvSpPr>
          <p:spPr>
            <a:xfrm>
              <a:off x="1629094" y="4106768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70"/>
                  </a:moveTo>
                  <a:lnTo>
                    <a:pt x="887" y="117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4" name="object 3124"/>
            <p:cNvSpPr/>
            <p:nvPr/>
          </p:nvSpPr>
          <p:spPr>
            <a:xfrm>
              <a:off x="1628333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5" name="object 3125"/>
            <p:cNvSpPr/>
            <p:nvPr/>
          </p:nvSpPr>
          <p:spPr>
            <a:xfrm>
              <a:off x="1629347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6" name="object 3126"/>
            <p:cNvSpPr/>
            <p:nvPr/>
          </p:nvSpPr>
          <p:spPr>
            <a:xfrm>
              <a:off x="1629474" y="41087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7" name="object 3127"/>
            <p:cNvSpPr/>
            <p:nvPr/>
          </p:nvSpPr>
          <p:spPr>
            <a:xfrm>
              <a:off x="162960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8" name="object 3128"/>
            <p:cNvSpPr/>
            <p:nvPr/>
          </p:nvSpPr>
          <p:spPr>
            <a:xfrm>
              <a:off x="162985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9" name="object 3129"/>
            <p:cNvSpPr/>
            <p:nvPr/>
          </p:nvSpPr>
          <p:spPr>
            <a:xfrm>
              <a:off x="1630488" y="410809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6"/>
                  </a:moveTo>
                  <a:lnTo>
                    <a:pt x="887" y="50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0" name="object 3130"/>
            <p:cNvSpPr/>
            <p:nvPr/>
          </p:nvSpPr>
          <p:spPr>
            <a:xfrm>
              <a:off x="163048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1" name="object 3131"/>
            <p:cNvSpPr/>
            <p:nvPr/>
          </p:nvSpPr>
          <p:spPr>
            <a:xfrm>
              <a:off x="163074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2" name="object 3132"/>
            <p:cNvSpPr/>
            <p:nvPr/>
          </p:nvSpPr>
          <p:spPr>
            <a:xfrm>
              <a:off x="163162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3" name="object 3133"/>
            <p:cNvSpPr/>
            <p:nvPr/>
          </p:nvSpPr>
          <p:spPr>
            <a:xfrm>
              <a:off x="1631755" y="4108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4" name="object 3134"/>
            <p:cNvSpPr/>
            <p:nvPr/>
          </p:nvSpPr>
          <p:spPr>
            <a:xfrm>
              <a:off x="163188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5" name="object 3135"/>
            <p:cNvSpPr/>
            <p:nvPr/>
          </p:nvSpPr>
          <p:spPr>
            <a:xfrm>
              <a:off x="1632009" y="41086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6" name="object 3136"/>
            <p:cNvSpPr/>
            <p:nvPr/>
          </p:nvSpPr>
          <p:spPr>
            <a:xfrm>
              <a:off x="1632135" y="410851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7" name="object 3137"/>
            <p:cNvSpPr/>
            <p:nvPr/>
          </p:nvSpPr>
          <p:spPr>
            <a:xfrm>
              <a:off x="1632516" y="410736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73"/>
                  </a:moveTo>
                  <a:lnTo>
                    <a:pt x="887" y="87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8" name="object 3138"/>
            <p:cNvSpPr/>
            <p:nvPr/>
          </p:nvSpPr>
          <p:spPr>
            <a:xfrm>
              <a:off x="163276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9" name="object 3139"/>
            <p:cNvSpPr/>
            <p:nvPr/>
          </p:nvSpPr>
          <p:spPr>
            <a:xfrm>
              <a:off x="1633149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0" name="object 3140"/>
            <p:cNvSpPr/>
            <p:nvPr/>
          </p:nvSpPr>
          <p:spPr>
            <a:xfrm>
              <a:off x="163314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1" name="object 3141"/>
            <p:cNvSpPr/>
            <p:nvPr/>
          </p:nvSpPr>
          <p:spPr>
            <a:xfrm>
              <a:off x="163429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2" name="object 3142"/>
            <p:cNvSpPr/>
            <p:nvPr/>
          </p:nvSpPr>
          <p:spPr>
            <a:xfrm>
              <a:off x="1634416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3" name="object 3143"/>
            <p:cNvSpPr/>
            <p:nvPr/>
          </p:nvSpPr>
          <p:spPr>
            <a:xfrm>
              <a:off x="1634543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4" name="object 3144"/>
            <p:cNvSpPr/>
            <p:nvPr/>
          </p:nvSpPr>
          <p:spPr>
            <a:xfrm>
              <a:off x="163454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5" name="object 3145"/>
            <p:cNvSpPr/>
            <p:nvPr/>
          </p:nvSpPr>
          <p:spPr>
            <a:xfrm>
              <a:off x="163467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6" name="object 3146"/>
            <p:cNvSpPr/>
            <p:nvPr/>
          </p:nvSpPr>
          <p:spPr>
            <a:xfrm>
              <a:off x="1634670" y="41088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7" name="object 3147"/>
            <p:cNvSpPr/>
            <p:nvPr/>
          </p:nvSpPr>
          <p:spPr>
            <a:xfrm>
              <a:off x="1634797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8" name="object 3148"/>
            <p:cNvSpPr/>
            <p:nvPr/>
          </p:nvSpPr>
          <p:spPr>
            <a:xfrm>
              <a:off x="163492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9" name="object 3149"/>
            <p:cNvSpPr/>
            <p:nvPr/>
          </p:nvSpPr>
          <p:spPr>
            <a:xfrm>
              <a:off x="1635177" y="4108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0" name="object 3150"/>
            <p:cNvSpPr/>
            <p:nvPr/>
          </p:nvSpPr>
          <p:spPr>
            <a:xfrm>
              <a:off x="163517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1" name="object 3151"/>
            <p:cNvSpPr/>
            <p:nvPr/>
          </p:nvSpPr>
          <p:spPr>
            <a:xfrm>
              <a:off x="163631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2" name="object 3152"/>
            <p:cNvSpPr/>
            <p:nvPr/>
          </p:nvSpPr>
          <p:spPr>
            <a:xfrm>
              <a:off x="1637078" y="4093134"/>
              <a:ext cx="0" cy="16510"/>
            </a:xfrm>
            <a:custGeom>
              <a:avLst/>
              <a:gdLst/>
              <a:ahLst/>
              <a:cxnLst/>
              <a:rect l="l" t="t" r="r" b="b"/>
              <a:pathLst>
                <a:path h="16510">
                  <a:moveTo>
                    <a:pt x="0" y="1597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3" name="object 3153"/>
            <p:cNvSpPr/>
            <p:nvPr/>
          </p:nvSpPr>
          <p:spPr>
            <a:xfrm>
              <a:off x="1637331" y="4108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4" name="object 3154"/>
            <p:cNvSpPr/>
            <p:nvPr/>
          </p:nvSpPr>
          <p:spPr>
            <a:xfrm>
              <a:off x="1637458" y="4108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5" name="object 3155"/>
            <p:cNvSpPr/>
            <p:nvPr/>
          </p:nvSpPr>
          <p:spPr>
            <a:xfrm>
              <a:off x="1637458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6" name="object 3156"/>
            <p:cNvSpPr/>
            <p:nvPr/>
          </p:nvSpPr>
          <p:spPr>
            <a:xfrm>
              <a:off x="163758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7" name="object 3157"/>
            <p:cNvSpPr/>
            <p:nvPr/>
          </p:nvSpPr>
          <p:spPr>
            <a:xfrm>
              <a:off x="1637711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8" name="object 3158"/>
            <p:cNvSpPr/>
            <p:nvPr/>
          </p:nvSpPr>
          <p:spPr>
            <a:xfrm>
              <a:off x="163783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9" name="object 3159"/>
            <p:cNvSpPr/>
            <p:nvPr/>
          </p:nvSpPr>
          <p:spPr>
            <a:xfrm>
              <a:off x="1638979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0" name="object 3160"/>
            <p:cNvSpPr/>
            <p:nvPr/>
          </p:nvSpPr>
          <p:spPr>
            <a:xfrm>
              <a:off x="163910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1" name="object 3161"/>
            <p:cNvSpPr/>
            <p:nvPr/>
          </p:nvSpPr>
          <p:spPr>
            <a:xfrm>
              <a:off x="1639486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2" name="object 3162"/>
            <p:cNvSpPr/>
            <p:nvPr/>
          </p:nvSpPr>
          <p:spPr>
            <a:xfrm>
              <a:off x="163961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3" name="object 3163"/>
            <p:cNvSpPr/>
            <p:nvPr/>
          </p:nvSpPr>
          <p:spPr>
            <a:xfrm>
              <a:off x="1639739" y="4105705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702"/>
                  </a:moveTo>
                  <a:lnTo>
                    <a:pt x="887" y="1702"/>
                  </a:lnTo>
                </a:path>
              </a:pathLst>
            </a:custGeom>
            <a:ln w="340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4" name="object 3164"/>
            <p:cNvSpPr/>
            <p:nvPr/>
          </p:nvSpPr>
          <p:spPr>
            <a:xfrm>
              <a:off x="163986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5" name="object 3165"/>
            <p:cNvSpPr/>
            <p:nvPr/>
          </p:nvSpPr>
          <p:spPr>
            <a:xfrm>
              <a:off x="1639866" y="41087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6" name="object 3166"/>
            <p:cNvSpPr/>
            <p:nvPr/>
          </p:nvSpPr>
          <p:spPr>
            <a:xfrm>
              <a:off x="1639992" y="410843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7" name="object 3167"/>
            <p:cNvSpPr/>
            <p:nvPr/>
          </p:nvSpPr>
          <p:spPr>
            <a:xfrm>
              <a:off x="164011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8" name="object 3168"/>
            <p:cNvSpPr/>
            <p:nvPr/>
          </p:nvSpPr>
          <p:spPr>
            <a:xfrm>
              <a:off x="1640246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9" name="object 3169"/>
            <p:cNvSpPr/>
            <p:nvPr/>
          </p:nvSpPr>
          <p:spPr>
            <a:xfrm>
              <a:off x="164037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0" name="object 3170"/>
            <p:cNvSpPr/>
            <p:nvPr/>
          </p:nvSpPr>
          <p:spPr>
            <a:xfrm>
              <a:off x="164151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1" name="object 3171"/>
            <p:cNvSpPr/>
            <p:nvPr/>
          </p:nvSpPr>
          <p:spPr>
            <a:xfrm>
              <a:off x="164214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2" name="object 3172"/>
            <p:cNvSpPr/>
            <p:nvPr/>
          </p:nvSpPr>
          <p:spPr>
            <a:xfrm>
              <a:off x="1641386" y="410870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3" name="object 3173"/>
            <p:cNvSpPr/>
            <p:nvPr/>
          </p:nvSpPr>
          <p:spPr>
            <a:xfrm>
              <a:off x="1642527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4" name="object 3174"/>
            <p:cNvSpPr/>
            <p:nvPr/>
          </p:nvSpPr>
          <p:spPr>
            <a:xfrm>
              <a:off x="1642527" y="4108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5" name="object 3175"/>
            <p:cNvSpPr/>
            <p:nvPr/>
          </p:nvSpPr>
          <p:spPr>
            <a:xfrm>
              <a:off x="1642654" y="410881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6" name="object 3176"/>
            <p:cNvSpPr/>
            <p:nvPr/>
          </p:nvSpPr>
          <p:spPr>
            <a:xfrm>
              <a:off x="1642780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7" name="object 3177"/>
            <p:cNvSpPr/>
            <p:nvPr/>
          </p:nvSpPr>
          <p:spPr>
            <a:xfrm>
              <a:off x="1642907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8" name="object 3178"/>
            <p:cNvSpPr/>
            <p:nvPr/>
          </p:nvSpPr>
          <p:spPr>
            <a:xfrm>
              <a:off x="164328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9" name="object 3179"/>
            <p:cNvSpPr/>
            <p:nvPr/>
          </p:nvSpPr>
          <p:spPr>
            <a:xfrm>
              <a:off x="164442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0" name="object 3180"/>
            <p:cNvSpPr/>
            <p:nvPr/>
          </p:nvSpPr>
          <p:spPr>
            <a:xfrm>
              <a:off x="164468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1" name="object 3181"/>
            <p:cNvSpPr/>
            <p:nvPr/>
          </p:nvSpPr>
          <p:spPr>
            <a:xfrm>
              <a:off x="1644935" y="41087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2" name="object 3182"/>
            <p:cNvSpPr/>
            <p:nvPr/>
          </p:nvSpPr>
          <p:spPr>
            <a:xfrm>
              <a:off x="1645062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3" name="object 3183"/>
            <p:cNvSpPr/>
            <p:nvPr/>
          </p:nvSpPr>
          <p:spPr>
            <a:xfrm>
              <a:off x="1645062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4" name="object 3184"/>
            <p:cNvSpPr/>
            <p:nvPr/>
          </p:nvSpPr>
          <p:spPr>
            <a:xfrm>
              <a:off x="1645188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5" name="object 3185"/>
            <p:cNvSpPr/>
            <p:nvPr/>
          </p:nvSpPr>
          <p:spPr>
            <a:xfrm>
              <a:off x="1645315" y="41087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6" name="object 3186"/>
            <p:cNvSpPr/>
            <p:nvPr/>
          </p:nvSpPr>
          <p:spPr>
            <a:xfrm>
              <a:off x="1645442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7" name="object 3187"/>
            <p:cNvSpPr/>
            <p:nvPr/>
          </p:nvSpPr>
          <p:spPr>
            <a:xfrm>
              <a:off x="1645569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8" name="object 3188"/>
            <p:cNvSpPr/>
            <p:nvPr/>
          </p:nvSpPr>
          <p:spPr>
            <a:xfrm>
              <a:off x="164556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9" name="object 3189"/>
            <p:cNvSpPr/>
            <p:nvPr/>
          </p:nvSpPr>
          <p:spPr>
            <a:xfrm>
              <a:off x="164632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0" name="object 3190"/>
            <p:cNvSpPr/>
            <p:nvPr/>
          </p:nvSpPr>
          <p:spPr>
            <a:xfrm>
              <a:off x="1647596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1" name="object 3191"/>
            <p:cNvSpPr/>
            <p:nvPr/>
          </p:nvSpPr>
          <p:spPr>
            <a:xfrm>
              <a:off x="1647723" y="4108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2" name="object 3192"/>
            <p:cNvSpPr/>
            <p:nvPr/>
          </p:nvSpPr>
          <p:spPr>
            <a:xfrm>
              <a:off x="1647850" y="41085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3" name="object 3193"/>
            <p:cNvSpPr/>
            <p:nvPr/>
          </p:nvSpPr>
          <p:spPr>
            <a:xfrm>
              <a:off x="1647976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4" name="object 3194"/>
            <p:cNvSpPr/>
            <p:nvPr/>
          </p:nvSpPr>
          <p:spPr>
            <a:xfrm>
              <a:off x="1648103" y="41086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5" name="object 3195"/>
            <p:cNvSpPr/>
            <p:nvPr/>
          </p:nvSpPr>
          <p:spPr>
            <a:xfrm>
              <a:off x="164823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6" name="object 3196"/>
            <p:cNvSpPr/>
            <p:nvPr/>
          </p:nvSpPr>
          <p:spPr>
            <a:xfrm>
              <a:off x="1648864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7" name="object 3197"/>
            <p:cNvSpPr/>
            <p:nvPr/>
          </p:nvSpPr>
          <p:spPr>
            <a:xfrm>
              <a:off x="164949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8" name="object 3198"/>
            <p:cNvSpPr/>
            <p:nvPr/>
          </p:nvSpPr>
          <p:spPr>
            <a:xfrm>
              <a:off x="1650131" y="410800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0"/>
                  </a:moveTo>
                  <a:lnTo>
                    <a:pt x="887" y="5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9" name="object 3199"/>
            <p:cNvSpPr/>
            <p:nvPr/>
          </p:nvSpPr>
          <p:spPr>
            <a:xfrm>
              <a:off x="1650258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0" name="object 3200"/>
            <p:cNvSpPr/>
            <p:nvPr/>
          </p:nvSpPr>
          <p:spPr>
            <a:xfrm>
              <a:off x="1650384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1" name="object 3201"/>
            <p:cNvSpPr/>
            <p:nvPr/>
          </p:nvSpPr>
          <p:spPr>
            <a:xfrm>
              <a:off x="1650511" y="410741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48"/>
                  </a:moveTo>
                  <a:lnTo>
                    <a:pt x="887" y="84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2" name="object 3202"/>
            <p:cNvSpPr/>
            <p:nvPr/>
          </p:nvSpPr>
          <p:spPr>
            <a:xfrm>
              <a:off x="1649751" y="410902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3" name="object 3203"/>
            <p:cNvSpPr/>
            <p:nvPr/>
          </p:nvSpPr>
          <p:spPr>
            <a:xfrm>
              <a:off x="1650764" y="4108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4" name="object 3204"/>
            <p:cNvSpPr/>
            <p:nvPr/>
          </p:nvSpPr>
          <p:spPr>
            <a:xfrm>
              <a:off x="1651525" y="41086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5" name="object 3205"/>
            <p:cNvSpPr/>
            <p:nvPr/>
          </p:nvSpPr>
          <p:spPr>
            <a:xfrm>
              <a:off x="165177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6" name="object 3206"/>
            <p:cNvSpPr/>
            <p:nvPr/>
          </p:nvSpPr>
          <p:spPr>
            <a:xfrm>
              <a:off x="165266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7" name="object 3207"/>
            <p:cNvSpPr/>
            <p:nvPr/>
          </p:nvSpPr>
          <p:spPr>
            <a:xfrm>
              <a:off x="1652792" y="4108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8" name="object 3208"/>
            <p:cNvSpPr/>
            <p:nvPr/>
          </p:nvSpPr>
          <p:spPr>
            <a:xfrm>
              <a:off x="1652919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9" name="object 3209"/>
            <p:cNvSpPr/>
            <p:nvPr/>
          </p:nvSpPr>
          <p:spPr>
            <a:xfrm>
              <a:off x="1653046" y="410673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89"/>
                  </a:moveTo>
                  <a:lnTo>
                    <a:pt x="887" y="118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0" name="object 3210"/>
            <p:cNvSpPr/>
            <p:nvPr/>
          </p:nvSpPr>
          <p:spPr>
            <a:xfrm>
              <a:off x="1653172" y="41085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1" name="object 3211"/>
            <p:cNvSpPr/>
            <p:nvPr/>
          </p:nvSpPr>
          <p:spPr>
            <a:xfrm>
              <a:off x="1653426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2" name="object 3212"/>
            <p:cNvSpPr/>
            <p:nvPr/>
          </p:nvSpPr>
          <p:spPr>
            <a:xfrm>
              <a:off x="165380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3" name="object 3213"/>
            <p:cNvSpPr/>
            <p:nvPr/>
          </p:nvSpPr>
          <p:spPr>
            <a:xfrm>
              <a:off x="1654059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4" name="object 3214"/>
            <p:cNvSpPr/>
            <p:nvPr/>
          </p:nvSpPr>
          <p:spPr>
            <a:xfrm>
              <a:off x="165532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5" name="object 3215"/>
            <p:cNvSpPr/>
            <p:nvPr/>
          </p:nvSpPr>
          <p:spPr>
            <a:xfrm>
              <a:off x="1655453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6" name="object 3216"/>
            <p:cNvSpPr/>
            <p:nvPr/>
          </p:nvSpPr>
          <p:spPr>
            <a:xfrm>
              <a:off x="165558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7" name="object 3217"/>
            <p:cNvSpPr/>
            <p:nvPr/>
          </p:nvSpPr>
          <p:spPr>
            <a:xfrm>
              <a:off x="1655580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8" name="object 3218"/>
            <p:cNvSpPr/>
            <p:nvPr/>
          </p:nvSpPr>
          <p:spPr>
            <a:xfrm>
              <a:off x="1655707" y="410837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9" name="object 3219"/>
            <p:cNvSpPr/>
            <p:nvPr/>
          </p:nvSpPr>
          <p:spPr>
            <a:xfrm>
              <a:off x="1655834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0" name="object 3220"/>
            <p:cNvSpPr/>
            <p:nvPr/>
          </p:nvSpPr>
          <p:spPr>
            <a:xfrm>
              <a:off x="1655960" y="4108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1" name="object 3221"/>
            <p:cNvSpPr/>
            <p:nvPr/>
          </p:nvSpPr>
          <p:spPr>
            <a:xfrm>
              <a:off x="165608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2" name="object 3222"/>
            <p:cNvSpPr/>
            <p:nvPr/>
          </p:nvSpPr>
          <p:spPr>
            <a:xfrm>
              <a:off x="165684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3" name="object 3223"/>
            <p:cNvSpPr/>
            <p:nvPr/>
          </p:nvSpPr>
          <p:spPr>
            <a:xfrm>
              <a:off x="165798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4" name="object 3224"/>
            <p:cNvSpPr/>
            <p:nvPr/>
          </p:nvSpPr>
          <p:spPr>
            <a:xfrm>
              <a:off x="1658241" y="410846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5" name="object 3225"/>
            <p:cNvSpPr/>
            <p:nvPr/>
          </p:nvSpPr>
          <p:spPr>
            <a:xfrm>
              <a:off x="165824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6" name="object 3226"/>
            <p:cNvSpPr/>
            <p:nvPr/>
          </p:nvSpPr>
          <p:spPr>
            <a:xfrm>
              <a:off x="1658368" y="410855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7" name="object 3227"/>
            <p:cNvSpPr/>
            <p:nvPr/>
          </p:nvSpPr>
          <p:spPr>
            <a:xfrm>
              <a:off x="1658368" y="41087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8" name="object 3228"/>
            <p:cNvSpPr/>
            <p:nvPr/>
          </p:nvSpPr>
          <p:spPr>
            <a:xfrm>
              <a:off x="1658495" y="41087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9" name="object 3229"/>
            <p:cNvSpPr/>
            <p:nvPr/>
          </p:nvSpPr>
          <p:spPr>
            <a:xfrm>
              <a:off x="1658622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0" name="object 3230"/>
            <p:cNvSpPr/>
            <p:nvPr/>
          </p:nvSpPr>
          <p:spPr>
            <a:xfrm>
              <a:off x="165887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1" name="object 3231"/>
            <p:cNvSpPr/>
            <p:nvPr/>
          </p:nvSpPr>
          <p:spPr>
            <a:xfrm>
              <a:off x="165938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2" name="object 3232"/>
            <p:cNvSpPr/>
            <p:nvPr/>
          </p:nvSpPr>
          <p:spPr>
            <a:xfrm>
              <a:off x="165950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3" name="object 3233"/>
            <p:cNvSpPr/>
            <p:nvPr/>
          </p:nvSpPr>
          <p:spPr>
            <a:xfrm>
              <a:off x="165963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4" name="object 3234"/>
            <p:cNvSpPr/>
            <p:nvPr/>
          </p:nvSpPr>
          <p:spPr>
            <a:xfrm>
              <a:off x="166039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5" name="object 3235"/>
            <p:cNvSpPr/>
            <p:nvPr/>
          </p:nvSpPr>
          <p:spPr>
            <a:xfrm>
              <a:off x="166064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6" name="object 3236"/>
            <p:cNvSpPr/>
            <p:nvPr/>
          </p:nvSpPr>
          <p:spPr>
            <a:xfrm>
              <a:off x="1660776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7" name="object 3237"/>
            <p:cNvSpPr/>
            <p:nvPr/>
          </p:nvSpPr>
          <p:spPr>
            <a:xfrm>
              <a:off x="1661029" y="41087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8" name="object 3238"/>
            <p:cNvSpPr/>
            <p:nvPr/>
          </p:nvSpPr>
          <p:spPr>
            <a:xfrm>
              <a:off x="1661156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9" name="object 3239"/>
            <p:cNvSpPr/>
            <p:nvPr/>
          </p:nvSpPr>
          <p:spPr>
            <a:xfrm>
              <a:off x="1661283" y="41087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0" name="object 3240"/>
            <p:cNvSpPr/>
            <p:nvPr/>
          </p:nvSpPr>
          <p:spPr>
            <a:xfrm>
              <a:off x="166153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1" name="object 3241"/>
            <p:cNvSpPr/>
            <p:nvPr/>
          </p:nvSpPr>
          <p:spPr>
            <a:xfrm>
              <a:off x="166280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2" name="object 3242"/>
            <p:cNvSpPr/>
            <p:nvPr/>
          </p:nvSpPr>
          <p:spPr>
            <a:xfrm>
              <a:off x="166318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3" name="object 3243"/>
            <p:cNvSpPr/>
            <p:nvPr/>
          </p:nvSpPr>
          <p:spPr>
            <a:xfrm>
              <a:off x="166331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4" name="object 3244"/>
            <p:cNvSpPr/>
            <p:nvPr/>
          </p:nvSpPr>
          <p:spPr>
            <a:xfrm>
              <a:off x="1663437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5" name="object 3245"/>
            <p:cNvSpPr/>
            <p:nvPr/>
          </p:nvSpPr>
          <p:spPr>
            <a:xfrm>
              <a:off x="1663564" y="4106553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278"/>
                  </a:moveTo>
                  <a:lnTo>
                    <a:pt x="887" y="127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6" name="object 3246"/>
            <p:cNvSpPr/>
            <p:nvPr/>
          </p:nvSpPr>
          <p:spPr>
            <a:xfrm>
              <a:off x="1663691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7" name="object 3247"/>
            <p:cNvSpPr/>
            <p:nvPr/>
          </p:nvSpPr>
          <p:spPr>
            <a:xfrm>
              <a:off x="1663817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8" name="object 3248"/>
            <p:cNvSpPr/>
            <p:nvPr/>
          </p:nvSpPr>
          <p:spPr>
            <a:xfrm>
              <a:off x="1663944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9" name="object 3249"/>
            <p:cNvSpPr/>
            <p:nvPr/>
          </p:nvSpPr>
          <p:spPr>
            <a:xfrm>
              <a:off x="1665845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0" name="object 3250"/>
            <p:cNvSpPr/>
            <p:nvPr/>
          </p:nvSpPr>
          <p:spPr>
            <a:xfrm>
              <a:off x="166597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1" name="object 3251"/>
            <p:cNvSpPr/>
            <p:nvPr/>
          </p:nvSpPr>
          <p:spPr>
            <a:xfrm>
              <a:off x="1666099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2" name="object 3252"/>
            <p:cNvSpPr/>
            <p:nvPr/>
          </p:nvSpPr>
          <p:spPr>
            <a:xfrm>
              <a:off x="166622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3" name="object 3253"/>
            <p:cNvSpPr/>
            <p:nvPr/>
          </p:nvSpPr>
          <p:spPr>
            <a:xfrm>
              <a:off x="1666225" y="41085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4" name="object 3254"/>
            <p:cNvSpPr/>
            <p:nvPr/>
          </p:nvSpPr>
          <p:spPr>
            <a:xfrm>
              <a:off x="1666352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5" name="object 3255"/>
            <p:cNvSpPr/>
            <p:nvPr/>
          </p:nvSpPr>
          <p:spPr>
            <a:xfrm>
              <a:off x="1666479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6" name="object 3256"/>
            <p:cNvSpPr/>
            <p:nvPr/>
          </p:nvSpPr>
          <p:spPr>
            <a:xfrm>
              <a:off x="166660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7" name="object 3257"/>
            <p:cNvSpPr/>
            <p:nvPr/>
          </p:nvSpPr>
          <p:spPr>
            <a:xfrm>
              <a:off x="1668506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8" name="object 3258"/>
            <p:cNvSpPr/>
            <p:nvPr/>
          </p:nvSpPr>
          <p:spPr>
            <a:xfrm>
              <a:off x="1668633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9" name="object 3259"/>
            <p:cNvSpPr/>
            <p:nvPr/>
          </p:nvSpPr>
          <p:spPr>
            <a:xfrm>
              <a:off x="166876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0" name="object 3260"/>
            <p:cNvSpPr/>
            <p:nvPr/>
          </p:nvSpPr>
          <p:spPr>
            <a:xfrm>
              <a:off x="1668887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1" name="object 3261"/>
            <p:cNvSpPr/>
            <p:nvPr/>
          </p:nvSpPr>
          <p:spPr>
            <a:xfrm>
              <a:off x="1669013" y="410846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2" name="object 3262"/>
            <p:cNvSpPr/>
            <p:nvPr/>
          </p:nvSpPr>
          <p:spPr>
            <a:xfrm>
              <a:off x="1669140" y="4108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3" name="object 3263"/>
            <p:cNvSpPr/>
            <p:nvPr/>
          </p:nvSpPr>
          <p:spPr>
            <a:xfrm>
              <a:off x="166914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4" name="object 3264"/>
            <p:cNvSpPr/>
            <p:nvPr/>
          </p:nvSpPr>
          <p:spPr>
            <a:xfrm>
              <a:off x="167066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5" name="object 3265"/>
            <p:cNvSpPr/>
            <p:nvPr/>
          </p:nvSpPr>
          <p:spPr>
            <a:xfrm>
              <a:off x="1671041" y="4106971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69"/>
                  </a:moveTo>
                  <a:lnTo>
                    <a:pt x="887" y="10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6" name="object 3266"/>
            <p:cNvSpPr/>
            <p:nvPr/>
          </p:nvSpPr>
          <p:spPr>
            <a:xfrm>
              <a:off x="167116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7" name="object 3267"/>
            <p:cNvSpPr/>
            <p:nvPr/>
          </p:nvSpPr>
          <p:spPr>
            <a:xfrm>
              <a:off x="1671294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8" name="object 3268"/>
            <p:cNvSpPr/>
            <p:nvPr/>
          </p:nvSpPr>
          <p:spPr>
            <a:xfrm>
              <a:off x="1671421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9" name="object 3269"/>
            <p:cNvSpPr/>
            <p:nvPr/>
          </p:nvSpPr>
          <p:spPr>
            <a:xfrm>
              <a:off x="1671548" y="4108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0" name="object 3270"/>
            <p:cNvSpPr/>
            <p:nvPr/>
          </p:nvSpPr>
          <p:spPr>
            <a:xfrm>
              <a:off x="1671675" y="41088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1" name="object 3271"/>
            <p:cNvSpPr/>
            <p:nvPr/>
          </p:nvSpPr>
          <p:spPr>
            <a:xfrm>
              <a:off x="167180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2" name="object 3272"/>
            <p:cNvSpPr/>
            <p:nvPr/>
          </p:nvSpPr>
          <p:spPr>
            <a:xfrm>
              <a:off x="167319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3" name="object 3273"/>
            <p:cNvSpPr/>
            <p:nvPr/>
          </p:nvSpPr>
          <p:spPr>
            <a:xfrm>
              <a:off x="1673702" y="41085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4" name="object 3274"/>
            <p:cNvSpPr/>
            <p:nvPr/>
          </p:nvSpPr>
          <p:spPr>
            <a:xfrm>
              <a:off x="167382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5" name="object 3275"/>
            <p:cNvSpPr/>
            <p:nvPr/>
          </p:nvSpPr>
          <p:spPr>
            <a:xfrm>
              <a:off x="1673956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6" name="object 3276"/>
            <p:cNvSpPr/>
            <p:nvPr/>
          </p:nvSpPr>
          <p:spPr>
            <a:xfrm>
              <a:off x="1674209" y="41086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7" name="object 3277"/>
            <p:cNvSpPr/>
            <p:nvPr/>
          </p:nvSpPr>
          <p:spPr>
            <a:xfrm>
              <a:off x="1674336" y="4108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8" name="object 3278"/>
            <p:cNvSpPr/>
            <p:nvPr/>
          </p:nvSpPr>
          <p:spPr>
            <a:xfrm>
              <a:off x="167433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9" name="object 3279"/>
            <p:cNvSpPr/>
            <p:nvPr/>
          </p:nvSpPr>
          <p:spPr>
            <a:xfrm>
              <a:off x="167458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0" name="object 3280"/>
            <p:cNvSpPr/>
            <p:nvPr/>
          </p:nvSpPr>
          <p:spPr>
            <a:xfrm>
              <a:off x="167560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1" name="object 3281"/>
            <p:cNvSpPr/>
            <p:nvPr/>
          </p:nvSpPr>
          <p:spPr>
            <a:xfrm>
              <a:off x="1675857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2" name="object 3282"/>
            <p:cNvSpPr/>
            <p:nvPr/>
          </p:nvSpPr>
          <p:spPr>
            <a:xfrm>
              <a:off x="1676364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3" name="object 3283"/>
            <p:cNvSpPr/>
            <p:nvPr/>
          </p:nvSpPr>
          <p:spPr>
            <a:xfrm>
              <a:off x="167649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4" name="object 3284"/>
            <p:cNvSpPr/>
            <p:nvPr/>
          </p:nvSpPr>
          <p:spPr>
            <a:xfrm>
              <a:off x="167661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5" name="object 3285"/>
            <p:cNvSpPr/>
            <p:nvPr/>
          </p:nvSpPr>
          <p:spPr>
            <a:xfrm>
              <a:off x="1676617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6" name="object 3286"/>
            <p:cNvSpPr/>
            <p:nvPr/>
          </p:nvSpPr>
          <p:spPr>
            <a:xfrm>
              <a:off x="1676871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7" name="object 3287"/>
            <p:cNvSpPr/>
            <p:nvPr/>
          </p:nvSpPr>
          <p:spPr>
            <a:xfrm>
              <a:off x="1676871" y="41088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8" name="object 3288"/>
            <p:cNvSpPr/>
            <p:nvPr/>
          </p:nvSpPr>
          <p:spPr>
            <a:xfrm>
              <a:off x="1676997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9" name="object 3289"/>
            <p:cNvSpPr/>
            <p:nvPr/>
          </p:nvSpPr>
          <p:spPr>
            <a:xfrm>
              <a:off x="167712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0" name="object 3290"/>
            <p:cNvSpPr/>
            <p:nvPr/>
          </p:nvSpPr>
          <p:spPr>
            <a:xfrm>
              <a:off x="167813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1" name="object 3291"/>
            <p:cNvSpPr/>
            <p:nvPr/>
          </p:nvSpPr>
          <p:spPr>
            <a:xfrm>
              <a:off x="167851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2" name="object 3292"/>
            <p:cNvSpPr/>
            <p:nvPr/>
          </p:nvSpPr>
          <p:spPr>
            <a:xfrm>
              <a:off x="167877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3" name="object 3293"/>
            <p:cNvSpPr/>
            <p:nvPr/>
          </p:nvSpPr>
          <p:spPr>
            <a:xfrm>
              <a:off x="1679152" y="4107021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44"/>
                  </a:moveTo>
                  <a:lnTo>
                    <a:pt x="887" y="10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4" name="object 3294"/>
            <p:cNvSpPr/>
            <p:nvPr/>
          </p:nvSpPr>
          <p:spPr>
            <a:xfrm>
              <a:off x="1679278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5" name="object 3295"/>
            <p:cNvSpPr/>
            <p:nvPr/>
          </p:nvSpPr>
          <p:spPr>
            <a:xfrm>
              <a:off x="1679532" y="41085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6" name="object 3296"/>
            <p:cNvSpPr/>
            <p:nvPr/>
          </p:nvSpPr>
          <p:spPr>
            <a:xfrm>
              <a:off x="1679659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7" name="object 3297"/>
            <p:cNvSpPr/>
            <p:nvPr/>
          </p:nvSpPr>
          <p:spPr>
            <a:xfrm>
              <a:off x="167965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8" name="object 3298"/>
            <p:cNvSpPr/>
            <p:nvPr/>
          </p:nvSpPr>
          <p:spPr>
            <a:xfrm>
              <a:off x="1679785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9" name="object 3299"/>
            <p:cNvSpPr/>
            <p:nvPr/>
          </p:nvSpPr>
          <p:spPr>
            <a:xfrm>
              <a:off x="168079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0" name="object 3300"/>
            <p:cNvSpPr/>
            <p:nvPr/>
          </p:nvSpPr>
          <p:spPr>
            <a:xfrm>
              <a:off x="1681560" y="41088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1" name="object 3301"/>
            <p:cNvSpPr/>
            <p:nvPr/>
          </p:nvSpPr>
          <p:spPr>
            <a:xfrm>
              <a:off x="1681686" y="4108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2" name="object 3302"/>
            <p:cNvSpPr/>
            <p:nvPr/>
          </p:nvSpPr>
          <p:spPr>
            <a:xfrm>
              <a:off x="168194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3" name="object 3303"/>
            <p:cNvSpPr/>
            <p:nvPr/>
          </p:nvSpPr>
          <p:spPr>
            <a:xfrm>
              <a:off x="1682066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4" name="object 3304"/>
            <p:cNvSpPr/>
            <p:nvPr/>
          </p:nvSpPr>
          <p:spPr>
            <a:xfrm>
              <a:off x="1682066" y="41087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5" name="object 3305"/>
            <p:cNvSpPr/>
            <p:nvPr/>
          </p:nvSpPr>
          <p:spPr>
            <a:xfrm>
              <a:off x="1682193" y="41088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6" name="object 3306"/>
            <p:cNvSpPr/>
            <p:nvPr/>
          </p:nvSpPr>
          <p:spPr>
            <a:xfrm>
              <a:off x="168232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7" name="object 3307"/>
            <p:cNvSpPr/>
            <p:nvPr/>
          </p:nvSpPr>
          <p:spPr>
            <a:xfrm>
              <a:off x="1682320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8" name="object 3308"/>
            <p:cNvSpPr/>
            <p:nvPr/>
          </p:nvSpPr>
          <p:spPr>
            <a:xfrm>
              <a:off x="168422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9" name="object 3309"/>
            <p:cNvSpPr/>
            <p:nvPr/>
          </p:nvSpPr>
          <p:spPr>
            <a:xfrm>
              <a:off x="1684348" y="41088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0" name="object 3310"/>
            <p:cNvSpPr/>
            <p:nvPr/>
          </p:nvSpPr>
          <p:spPr>
            <a:xfrm>
              <a:off x="168447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1" name="object 3311"/>
            <p:cNvSpPr/>
            <p:nvPr/>
          </p:nvSpPr>
          <p:spPr>
            <a:xfrm>
              <a:off x="1684601" y="41088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2" name="object 3312"/>
            <p:cNvSpPr/>
            <p:nvPr/>
          </p:nvSpPr>
          <p:spPr>
            <a:xfrm>
              <a:off x="1684728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3" name="object 3313"/>
            <p:cNvSpPr/>
            <p:nvPr/>
          </p:nvSpPr>
          <p:spPr>
            <a:xfrm>
              <a:off x="1684728" y="4108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4" name="object 3314"/>
            <p:cNvSpPr/>
            <p:nvPr/>
          </p:nvSpPr>
          <p:spPr>
            <a:xfrm>
              <a:off x="1684854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5" name="object 3315"/>
            <p:cNvSpPr/>
            <p:nvPr/>
          </p:nvSpPr>
          <p:spPr>
            <a:xfrm>
              <a:off x="168498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6" name="object 3316"/>
            <p:cNvSpPr/>
            <p:nvPr/>
          </p:nvSpPr>
          <p:spPr>
            <a:xfrm>
              <a:off x="168599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7" name="object 3317"/>
            <p:cNvSpPr/>
            <p:nvPr/>
          </p:nvSpPr>
          <p:spPr>
            <a:xfrm>
              <a:off x="168637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8" name="object 3318"/>
            <p:cNvSpPr/>
            <p:nvPr/>
          </p:nvSpPr>
          <p:spPr>
            <a:xfrm>
              <a:off x="168650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9" name="object 3319"/>
            <p:cNvSpPr/>
            <p:nvPr/>
          </p:nvSpPr>
          <p:spPr>
            <a:xfrm>
              <a:off x="168700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0" name="object 3320"/>
            <p:cNvSpPr/>
            <p:nvPr/>
          </p:nvSpPr>
          <p:spPr>
            <a:xfrm>
              <a:off x="168713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1" name="object 3321"/>
            <p:cNvSpPr/>
            <p:nvPr/>
          </p:nvSpPr>
          <p:spPr>
            <a:xfrm>
              <a:off x="1687262" y="4108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2" name="object 3322"/>
            <p:cNvSpPr/>
            <p:nvPr/>
          </p:nvSpPr>
          <p:spPr>
            <a:xfrm>
              <a:off x="168726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3" name="object 3323"/>
            <p:cNvSpPr/>
            <p:nvPr/>
          </p:nvSpPr>
          <p:spPr>
            <a:xfrm>
              <a:off x="1687389" y="410761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46"/>
                  </a:moveTo>
                  <a:lnTo>
                    <a:pt x="887" y="74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4" name="object 3324"/>
            <p:cNvSpPr/>
            <p:nvPr/>
          </p:nvSpPr>
          <p:spPr>
            <a:xfrm>
              <a:off x="168751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5" name="object 3325"/>
            <p:cNvSpPr/>
            <p:nvPr/>
          </p:nvSpPr>
          <p:spPr>
            <a:xfrm>
              <a:off x="1686755" y="410909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6" name="object 3326"/>
            <p:cNvSpPr/>
            <p:nvPr/>
          </p:nvSpPr>
          <p:spPr>
            <a:xfrm>
              <a:off x="168840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7" name="object 3327"/>
            <p:cNvSpPr/>
            <p:nvPr/>
          </p:nvSpPr>
          <p:spPr>
            <a:xfrm>
              <a:off x="1689670" y="4108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8" name="object 3328"/>
            <p:cNvSpPr/>
            <p:nvPr/>
          </p:nvSpPr>
          <p:spPr>
            <a:xfrm>
              <a:off x="168979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9" name="object 3329"/>
            <p:cNvSpPr/>
            <p:nvPr/>
          </p:nvSpPr>
          <p:spPr>
            <a:xfrm>
              <a:off x="1689924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0" name="object 3330"/>
            <p:cNvSpPr/>
            <p:nvPr/>
          </p:nvSpPr>
          <p:spPr>
            <a:xfrm>
              <a:off x="1689924" y="410874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1" name="object 3331"/>
            <p:cNvSpPr/>
            <p:nvPr/>
          </p:nvSpPr>
          <p:spPr>
            <a:xfrm>
              <a:off x="1690050" y="41086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2" name="object 3332"/>
            <p:cNvSpPr/>
            <p:nvPr/>
          </p:nvSpPr>
          <p:spPr>
            <a:xfrm>
              <a:off x="1690177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3" name="object 3333"/>
            <p:cNvSpPr/>
            <p:nvPr/>
          </p:nvSpPr>
          <p:spPr>
            <a:xfrm>
              <a:off x="169030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4" name="object 3334"/>
            <p:cNvSpPr/>
            <p:nvPr/>
          </p:nvSpPr>
          <p:spPr>
            <a:xfrm>
              <a:off x="169043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5" name="object 3335"/>
            <p:cNvSpPr/>
            <p:nvPr/>
          </p:nvSpPr>
          <p:spPr>
            <a:xfrm>
              <a:off x="169106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6" name="object 3336"/>
            <p:cNvSpPr/>
            <p:nvPr/>
          </p:nvSpPr>
          <p:spPr>
            <a:xfrm>
              <a:off x="169131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7" name="object 3337"/>
            <p:cNvSpPr/>
            <p:nvPr/>
          </p:nvSpPr>
          <p:spPr>
            <a:xfrm>
              <a:off x="169233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8" name="object 3338"/>
            <p:cNvSpPr/>
            <p:nvPr/>
          </p:nvSpPr>
          <p:spPr>
            <a:xfrm>
              <a:off x="169233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9" name="object 3339"/>
            <p:cNvSpPr/>
            <p:nvPr/>
          </p:nvSpPr>
          <p:spPr>
            <a:xfrm>
              <a:off x="1692458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0" name="object 3340"/>
            <p:cNvSpPr/>
            <p:nvPr/>
          </p:nvSpPr>
          <p:spPr>
            <a:xfrm>
              <a:off x="1692585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1" name="object 3341"/>
            <p:cNvSpPr/>
            <p:nvPr/>
          </p:nvSpPr>
          <p:spPr>
            <a:xfrm>
              <a:off x="1692712" y="410845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2" name="object 3342"/>
            <p:cNvSpPr/>
            <p:nvPr/>
          </p:nvSpPr>
          <p:spPr>
            <a:xfrm>
              <a:off x="169283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3" name="object 3343"/>
            <p:cNvSpPr/>
            <p:nvPr/>
          </p:nvSpPr>
          <p:spPr>
            <a:xfrm>
              <a:off x="1692965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4" name="object 3344"/>
            <p:cNvSpPr/>
            <p:nvPr/>
          </p:nvSpPr>
          <p:spPr>
            <a:xfrm>
              <a:off x="169309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5" name="object 3345"/>
            <p:cNvSpPr/>
            <p:nvPr/>
          </p:nvSpPr>
          <p:spPr>
            <a:xfrm>
              <a:off x="169334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6" name="object 3346"/>
            <p:cNvSpPr/>
            <p:nvPr/>
          </p:nvSpPr>
          <p:spPr>
            <a:xfrm>
              <a:off x="169423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7" name="object 3347"/>
            <p:cNvSpPr/>
            <p:nvPr/>
          </p:nvSpPr>
          <p:spPr>
            <a:xfrm>
              <a:off x="169473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8" name="object 3348"/>
            <p:cNvSpPr/>
            <p:nvPr/>
          </p:nvSpPr>
          <p:spPr>
            <a:xfrm>
              <a:off x="1694993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9" name="object 3349"/>
            <p:cNvSpPr/>
            <p:nvPr/>
          </p:nvSpPr>
          <p:spPr>
            <a:xfrm>
              <a:off x="169511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0" name="object 3350"/>
            <p:cNvSpPr/>
            <p:nvPr/>
          </p:nvSpPr>
          <p:spPr>
            <a:xfrm>
              <a:off x="1695246" y="410830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05"/>
                  </a:moveTo>
                  <a:lnTo>
                    <a:pt x="887" y="40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1" name="object 3351"/>
            <p:cNvSpPr/>
            <p:nvPr/>
          </p:nvSpPr>
          <p:spPr>
            <a:xfrm>
              <a:off x="1695373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2" name="object 3352"/>
            <p:cNvSpPr/>
            <p:nvPr/>
          </p:nvSpPr>
          <p:spPr>
            <a:xfrm>
              <a:off x="1695500" y="4108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3" name="object 3353"/>
            <p:cNvSpPr/>
            <p:nvPr/>
          </p:nvSpPr>
          <p:spPr>
            <a:xfrm>
              <a:off x="169626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4" name="object 3354"/>
            <p:cNvSpPr/>
            <p:nvPr/>
          </p:nvSpPr>
          <p:spPr>
            <a:xfrm>
              <a:off x="169689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5" name="object 3355"/>
            <p:cNvSpPr/>
            <p:nvPr/>
          </p:nvSpPr>
          <p:spPr>
            <a:xfrm>
              <a:off x="169740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6" name="object 3356"/>
            <p:cNvSpPr/>
            <p:nvPr/>
          </p:nvSpPr>
          <p:spPr>
            <a:xfrm>
              <a:off x="169752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7" name="object 3357"/>
            <p:cNvSpPr/>
            <p:nvPr/>
          </p:nvSpPr>
          <p:spPr>
            <a:xfrm>
              <a:off x="1697654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8" name="object 3358"/>
            <p:cNvSpPr/>
            <p:nvPr/>
          </p:nvSpPr>
          <p:spPr>
            <a:xfrm>
              <a:off x="1697781" y="4108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9" name="object 3359"/>
            <p:cNvSpPr/>
            <p:nvPr/>
          </p:nvSpPr>
          <p:spPr>
            <a:xfrm>
              <a:off x="169790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0" name="object 3360"/>
            <p:cNvSpPr/>
            <p:nvPr/>
          </p:nvSpPr>
          <p:spPr>
            <a:xfrm>
              <a:off x="1698034" y="410831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1" name="object 3361"/>
            <p:cNvSpPr/>
            <p:nvPr/>
          </p:nvSpPr>
          <p:spPr>
            <a:xfrm>
              <a:off x="169892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2" name="object 3362"/>
            <p:cNvSpPr/>
            <p:nvPr/>
          </p:nvSpPr>
          <p:spPr>
            <a:xfrm>
              <a:off x="169917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3" name="object 3363"/>
            <p:cNvSpPr/>
            <p:nvPr/>
          </p:nvSpPr>
          <p:spPr>
            <a:xfrm>
              <a:off x="1699555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4" name="object 3364"/>
            <p:cNvSpPr/>
            <p:nvPr/>
          </p:nvSpPr>
          <p:spPr>
            <a:xfrm>
              <a:off x="169968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5" name="object 3365"/>
            <p:cNvSpPr/>
            <p:nvPr/>
          </p:nvSpPr>
          <p:spPr>
            <a:xfrm>
              <a:off x="170018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6" name="object 3366"/>
            <p:cNvSpPr/>
            <p:nvPr/>
          </p:nvSpPr>
          <p:spPr>
            <a:xfrm>
              <a:off x="1700315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7" name="object 3367"/>
            <p:cNvSpPr/>
            <p:nvPr/>
          </p:nvSpPr>
          <p:spPr>
            <a:xfrm>
              <a:off x="1700442" y="410826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8" name="object 3368"/>
            <p:cNvSpPr/>
            <p:nvPr/>
          </p:nvSpPr>
          <p:spPr>
            <a:xfrm>
              <a:off x="170056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9" name="object 3369"/>
            <p:cNvSpPr/>
            <p:nvPr/>
          </p:nvSpPr>
          <p:spPr>
            <a:xfrm>
              <a:off x="1700696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0" name="object 3370"/>
            <p:cNvSpPr/>
            <p:nvPr/>
          </p:nvSpPr>
          <p:spPr>
            <a:xfrm>
              <a:off x="1700822" y="41085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1" name="object 3371"/>
            <p:cNvSpPr/>
            <p:nvPr/>
          </p:nvSpPr>
          <p:spPr>
            <a:xfrm>
              <a:off x="170094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2" name="object 3372"/>
            <p:cNvSpPr/>
            <p:nvPr/>
          </p:nvSpPr>
          <p:spPr>
            <a:xfrm>
              <a:off x="170158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3" name="object 3373"/>
            <p:cNvSpPr/>
            <p:nvPr/>
          </p:nvSpPr>
          <p:spPr>
            <a:xfrm>
              <a:off x="170221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4" name="object 3374"/>
            <p:cNvSpPr/>
            <p:nvPr/>
          </p:nvSpPr>
          <p:spPr>
            <a:xfrm>
              <a:off x="170272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5" name="object 3375"/>
            <p:cNvSpPr/>
            <p:nvPr/>
          </p:nvSpPr>
          <p:spPr>
            <a:xfrm>
              <a:off x="1702850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6" name="object 3376"/>
            <p:cNvSpPr/>
            <p:nvPr/>
          </p:nvSpPr>
          <p:spPr>
            <a:xfrm>
              <a:off x="1702977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7" name="object 3377"/>
            <p:cNvSpPr/>
            <p:nvPr/>
          </p:nvSpPr>
          <p:spPr>
            <a:xfrm>
              <a:off x="1703103" y="4108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8" name="object 3378"/>
            <p:cNvSpPr/>
            <p:nvPr/>
          </p:nvSpPr>
          <p:spPr>
            <a:xfrm>
              <a:off x="1703230" y="41086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9" name="object 3379"/>
            <p:cNvSpPr/>
            <p:nvPr/>
          </p:nvSpPr>
          <p:spPr>
            <a:xfrm>
              <a:off x="1703357" y="41087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0" name="object 3380"/>
            <p:cNvSpPr/>
            <p:nvPr/>
          </p:nvSpPr>
          <p:spPr>
            <a:xfrm>
              <a:off x="1703357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1" name="object 3381"/>
            <p:cNvSpPr/>
            <p:nvPr/>
          </p:nvSpPr>
          <p:spPr>
            <a:xfrm>
              <a:off x="170361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2" name="object 3382"/>
            <p:cNvSpPr/>
            <p:nvPr/>
          </p:nvSpPr>
          <p:spPr>
            <a:xfrm>
              <a:off x="170475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3" name="object 3383"/>
            <p:cNvSpPr/>
            <p:nvPr/>
          </p:nvSpPr>
          <p:spPr>
            <a:xfrm>
              <a:off x="170538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4" name="object 3384"/>
            <p:cNvSpPr/>
            <p:nvPr/>
          </p:nvSpPr>
          <p:spPr>
            <a:xfrm>
              <a:off x="1705511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5" name="object 3385"/>
            <p:cNvSpPr/>
            <p:nvPr/>
          </p:nvSpPr>
          <p:spPr>
            <a:xfrm>
              <a:off x="1705638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6" name="object 3386"/>
            <p:cNvSpPr/>
            <p:nvPr/>
          </p:nvSpPr>
          <p:spPr>
            <a:xfrm>
              <a:off x="1705765" y="41086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7" name="object 3387"/>
            <p:cNvSpPr/>
            <p:nvPr/>
          </p:nvSpPr>
          <p:spPr>
            <a:xfrm>
              <a:off x="1705004" y="410902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8" name="object 3388"/>
            <p:cNvSpPr/>
            <p:nvPr/>
          </p:nvSpPr>
          <p:spPr>
            <a:xfrm>
              <a:off x="1706018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9" name="object 3389"/>
            <p:cNvSpPr/>
            <p:nvPr/>
          </p:nvSpPr>
          <p:spPr>
            <a:xfrm>
              <a:off x="170791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0" name="object 3390"/>
            <p:cNvSpPr/>
            <p:nvPr/>
          </p:nvSpPr>
          <p:spPr>
            <a:xfrm>
              <a:off x="170804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1" name="object 3391"/>
            <p:cNvSpPr/>
            <p:nvPr/>
          </p:nvSpPr>
          <p:spPr>
            <a:xfrm>
              <a:off x="1708299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2" name="object 3392"/>
            <p:cNvSpPr/>
            <p:nvPr/>
          </p:nvSpPr>
          <p:spPr>
            <a:xfrm>
              <a:off x="170842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3" name="object 3393"/>
            <p:cNvSpPr/>
            <p:nvPr/>
          </p:nvSpPr>
          <p:spPr>
            <a:xfrm>
              <a:off x="1708426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4" name="object 3394"/>
            <p:cNvSpPr/>
            <p:nvPr/>
          </p:nvSpPr>
          <p:spPr>
            <a:xfrm>
              <a:off x="1708553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5" name="object 3395"/>
            <p:cNvSpPr/>
            <p:nvPr/>
          </p:nvSpPr>
          <p:spPr>
            <a:xfrm>
              <a:off x="1708679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6" name="object 3396"/>
            <p:cNvSpPr/>
            <p:nvPr/>
          </p:nvSpPr>
          <p:spPr>
            <a:xfrm>
              <a:off x="170867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7" name="object 3397"/>
            <p:cNvSpPr/>
            <p:nvPr/>
          </p:nvSpPr>
          <p:spPr>
            <a:xfrm>
              <a:off x="170931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8" name="object 3398"/>
            <p:cNvSpPr/>
            <p:nvPr/>
          </p:nvSpPr>
          <p:spPr>
            <a:xfrm>
              <a:off x="1709186" y="410909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  <a:path w="2539">
                  <a:moveTo>
                    <a:pt x="633" y="0"/>
                  </a:moveTo>
                  <a:lnTo>
                    <a:pt x="2407" y="0"/>
                  </a:lnTo>
                </a:path>
                <a:path w="2539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9" name="object 3399"/>
            <p:cNvSpPr/>
            <p:nvPr/>
          </p:nvSpPr>
          <p:spPr>
            <a:xfrm>
              <a:off x="1710961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0" name="object 3400"/>
            <p:cNvSpPr/>
            <p:nvPr/>
          </p:nvSpPr>
          <p:spPr>
            <a:xfrm>
              <a:off x="1711087" y="41085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1" name="object 3401"/>
            <p:cNvSpPr/>
            <p:nvPr/>
          </p:nvSpPr>
          <p:spPr>
            <a:xfrm>
              <a:off x="1711214" y="41087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2" name="object 3402"/>
            <p:cNvSpPr/>
            <p:nvPr/>
          </p:nvSpPr>
          <p:spPr>
            <a:xfrm>
              <a:off x="171146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3" name="object 3403"/>
            <p:cNvSpPr/>
            <p:nvPr/>
          </p:nvSpPr>
          <p:spPr>
            <a:xfrm>
              <a:off x="1713242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4" name="object 3404"/>
            <p:cNvSpPr/>
            <p:nvPr/>
          </p:nvSpPr>
          <p:spPr>
            <a:xfrm>
              <a:off x="171336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5" name="object 3405"/>
            <p:cNvSpPr/>
            <p:nvPr/>
          </p:nvSpPr>
          <p:spPr>
            <a:xfrm>
              <a:off x="1713495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6" name="object 3406"/>
            <p:cNvSpPr/>
            <p:nvPr/>
          </p:nvSpPr>
          <p:spPr>
            <a:xfrm>
              <a:off x="1713622" y="410835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7" name="object 3407"/>
            <p:cNvSpPr/>
            <p:nvPr/>
          </p:nvSpPr>
          <p:spPr>
            <a:xfrm>
              <a:off x="1713749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8" name="object 3408"/>
            <p:cNvSpPr/>
            <p:nvPr/>
          </p:nvSpPr>
          <p:spPr>
            <a:xfrm>
              <a:off x="1713875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9" name="object 3409"/>
            <p:cNvSpPr/>
            <p:nvPr/>
          </p:nvSpPr>
          <p:spPr>
            <a:xfrm>
              <a:off x="171387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0" name="object 3410"/>
            <p:cNvSpPr/>
            <p:nvPr/>
          </p:nvSpPr>
          <p:spPr>
            <a:xfrm>
              <a:off x="171400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1" name="object 3411"/>
            <p:cNvSpPr/>
            <p:nvPr/>
          </p:nvSpPr>
          <p:spPr>
            <a:xfrm>
              <a:off x="171425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2" name="object 3412"/>
            <p:cNvSpPr/>
            <p:nvPr/>
          </p:nvSpPr>
          <p:spPr>
            <a:xfrm>
              <a:off x="171514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3" name="object 3413"/>
            <p:cNvSpPr/>
            <p:nvPr/>
          </p:nvSpPr>
          <p:spPr>
            <a:xfrm>
              <a:off x="171539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4" name="object 3414"/>
            <p:cNvSpPr/>
            <p:nvPr/>
          </p:nvSpPr>
          <p:spPr>
            <a:xfrm>
              <a:off x="1715903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5" name="object 3415"/>
            <p:cNvSpPr/>
            <p:nvPr/>
          </p:nvSpPr>
          <p:spPr>
            <a:xfrm>
              <a:off x="171590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6" name="object 3416"/>
            <p:cNvSpPr/>
            <p:nvPr/>
          </p:nvSpPr>
          <p:spPr>
            <a:xfrm>
              <a:off x="1716030" y="41085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7" name="object 3417"/>
            <p:cNvSpPr/>
            <p:nvPr/>
          </p:nvSpPr>
          <p:spPr>
            <a:xfrm>
              <a:off x="1716156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8" name="object 3418"/>
            <p:cNvSpPr/>
            <p:nvPr/>
          </p:nvSpPr>
          <p:spPr>
            <a:xfrm>
              <a:off x="1716283" y="41084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9" name="object 3419"/>
            <p:cNvSpPr/>
            <p:nvPr/>
          </p:nvSpPr>
          <p:spPr>
            <a:xfrm>
              <a:off x="1716410" y="410832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0" name="object 3420"/>
            <p:cNvSpPr/>
            <p:nvPr/>
          </p:nvSpPr>
          <p:spPr>
            <a:xfrm>
              <a:off x="1716537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1" name="object 3421"/>
            <p:cNvSpPr/>
            <p:nvPr/>
          </p:nvSpPr>
          <p:spPr>
            <a:xfrm>
              <a:off x="171666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2" name="object 3422"/>
            <p:cNvSpPr/>
            <p:nvPr/>
          </p:nvSpPr>
          <p:spPr>
            <a:xfrm>
              <a:off x="171691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3" name="object 3423"/>
            <p:cNvSpPr/>
            <p:nvPr/>
          </p:nvSpPr>
          <p:spPr>
            <a:xfrm>
              <a:off x="171742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4" name="object 3424"/>
            <p:cNvSpPr/>
            <p:nvPr/>
          </p:nvSpPr>
          <p:spPr>
            <a:xfrm>
              <a:off x="171780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5" name="object 3425"/>
            <p:cNvSpPr/>
            <p:nvPr/>
          </p:nvSpPr>
          <p:spPr>
            <a:xfrm>
              <a:off x="1718438" y="410731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98"/>
                  </a:moveTo>
                  <a:lnTo>
                    <a:pt x="887" y="89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6" name="object 3426"/>
            <p:cNvSpPr/>
            <p:nvPr/>
          </p:nvSpPr>
          <p:spPr>
            <a:xfrm>
              <a:off x="1718691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7" name="object 3427"/>
            <p:cNvSpPr/>
            <p:nvPr/>
          </p:nvSpPr>
          <p:spPr>
            <a:xfrm>
              <a:off x="171881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8" name="object 3428"/>
            <p:cNvSpPr/>
            <p:nvPr/>
          </p:nvSpPr>
          <p:spPr>
            <a:xfrm>
              <a:off x="1718944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9" name="object 3429"/>
            <p:cNvSpPr/>
            <p:nvPr/>
          </p:nvSpPr>
          <p:spPr>
            <a:xfrm>
              <a:off x="1718944" y="4108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0" name="object 3430"/>
            <p:cNvSpPr/>
            <p:nvPr/>
          </p:nvSpPr>
          <p:spPr>
            <a:xfrm>
              <a:off x="1719071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1" name="object 3431"/>
            <p:cNvSpPr/>
            <p:nvPr/>
          </p:nvSpPr>
          <p:spPr>
            <a:xfrm>
              <a:off x="1719198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2" name="object 3432"/>
            <p:cNvSpPr/>
            <p:nvPr/>
          </p:nvSpPr>
          <p:spPr>
            <a:xfrm>
              <a:off x="172071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3" name="object 3433"/>
            <p:cNvSpPr/>
            <p:nvPr/>
          </p:nvSpPr>
          <p:spPr>
            <a:xfrm>
              <a:off x="1721099" y="410802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44"/>
                  </a:moveTo>
                  <a:lnTo>
                    <a:pt x="887" y="5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4" name="object 3434"/>
            <p:cNvSpPr/>
            <p:nvPr/>
          </p:nvSpPr>
          <p:spPr>
            <a:xfrm>
              <a:off x="1721226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5" name="object 3435"/>
            <p:cNvSpPr/>
            <p:nvPr/>
          </p:nvSpPr>
          <p:spPr>
            <a:xfrm>
              <a:off x="1721352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6" name="object 3436"/>
            <p:cNvSpPr/>
            <p:nvPr/>
          </p:nvSpPr>
          <p:spPr>
            <a:xfrm>
              <a:off x="1721479" y="41085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7" name="object 3437"/>
            <p:cNvSpPr/>
            <p:nvPr/>
          </p:nvSpPr>
          <p:spPr>
            <a:xfrm>
              <a:off x="1721606" y="410819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55"/>
                  </a:moveTo>
                  <a:lnTo>
                    <a:pt x="887" y="45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8" name="object 3438"/>
            <p:cNvSpPr/>
            <p:nvPr/>
          </p:nvSpPr>
          <p:spPr>
            <a:xfrm>
              <a:off x="1721606" y="41088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9" name="object 3439"/>
            <p:cNvSpPr/>
            <p:nvPr/>
          </p:nvSpPr>
          <p:spPr>
            <a:xfrm>
              <a:off x="1721859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0" name="object 3440"/>
            <p:cNvSpPr/>
            <p:nvPr/>
          </p:nvSpPr>
          <p:spPr>
            <a:xfrm>
              <a:off x="172198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1" name="object 3441"/>
            <p:cNvSpPr/>
            <p:nvPr/>
          </p:nvSpPr>
          <p:spPr>
            <a:xfrm>
              <a:off x="172325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2" name="object 3442"/>
            <p:cNvSpPr/>
            <p:nvPr/>
          </p:nvSpPr>
          <p:spPr>
            <a:xfrm>
              <a:off x="1723760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3" name="object 3443"/>
            <p:cNvSpPr/>
            <p:nvPr/>
          </p:nvSpPr>
          <p:spPr>
            <a:xfrm>
              <a:off x="172388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4" name="object 3444"/>
            <p:cNvSpPr/>
            <p:nvPr/>
          </p:nvSpPr>
          <p:spPr>
            <a:xfrm>
              <a:off x="172401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5" name="object 3445"/>
            <p:cNvSpPr/>
            <p:nvPr/>
          </p:nvSpPr>
          <p:spPr>
            <a:xfrm>
              <a:off x="1724140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6" name="object 3446"/>
            <p:cNvSpPr/>
            <p:nvPr/>
          </p:nvSpPr>
          <p:spPr>
            <a:xfrm>
              <a:off x="1724267" y="41086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7" name="object 3447"/>
            <p:cNvSpPr/>
            <p:nvPr/>
          </p:nvSpPr>
          <p:spPr>
            <a:xfrm>
              <a:off x="1724267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8" name="object 3448"/>
            <p:cNvSpPr/>
            <p:nvPr/>
          </p:nvSpPr>
          <p:spPr>
            <a:xfrm>
              <a:off x="1724394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9" name="object 3449"/>
            <p:cNvSpPr/>
            <p:nvPr/>
          </p:nvSpPr>
          <p:spPr>
            <a:xfrm>
              <a:off x="172452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0" name="object 3450"/>
            <p:cNvSpPr/>
            <p:nvPr/>
          </p:nvSpPr>
          <p:spPr>
            <a:xfrm>
              <a:off x="172540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1" name="object 3451"/>
            <p:cNvSpPr/>
            <p:nvPr/>
          </p:nvSpPr>
          <p:spPr>
            <a:xfrm>
              <a:off x="1726421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2" name="object 3452"/>
            <p:cNvSpPr/>
            <p:nvPr/>
          </p:nvSpPr>
          <p:spPr>
            <a:xfrm>
              <a:off x="1726548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3" name="object 3453"/>
            <p:cNvSpPr/>
            <p:nvPr/>
          </p:nvSpPr>
          <p:spPr>
            <a:xfrm>
              <a:off x="1726675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4" name="object 3454"/>
            <p:cNvSpPr/>
            <p:nvPr/>
          </p:nvSpPr>
          <p:spPr>
            <a:xfrm>
              <a:off x="1726802" y="410836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5" name="object 3455"/>
            <p:cNvSpPr/>
            <p:nvPr/>
          </p:nvSpPr>
          <p:spPr>
            <a:xfrm>
              <a:off x="1726928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6" name="object 3456"/>
            <p:cNvSpPr/>
            <p:nvPr/>
          </p:nvSpPr>
          <p:spPr>
            <a:xfrm>
              <a:off x="172705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7" name="object 3457"/>
            <p:cNvSpPr/>
            <p:nvPr/>
          </p:nvSpPr>
          <p:spPr>
            <a:xfrm>
              <a:off x="172718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8" name="object 3458"/>
            <p:cNvSpPr/>
            <p:nvPr/>
          </p:nvSpPr>
          <p:spPr>
            <a:xfrm>
              <a:off x="172768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9" name="object 3459"/>
            <p:cNvSpPr/>
            <p:nvPr/>
          </p:nvSpPr>
          <p:spPr>
            <a:xfrm>
              <a:off x="172895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0" name="object 3460"/>
            <p:cNvSpPr/>
            <p:nvPr/>
          </p:nvSpPr>
          <p:spPr>
            <a:xfrm>
              <a:off x="172921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1" name="object 3461"/>
            <p:cNvSpPr/>
            <p:nvPr/>
          </p:nvSpPr>
          <p:spPr>
            <a:xfrm>
              <a:off x="1729336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2" name="object 3462"/>
            <p:cNvSpPr/>
            <p:nvPr/>
          </p:nvSpPr>
          <p:spPr>
            <a:xfrm>
              <a:off x="1729463" y="4108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3" name="object 3463"/>
            <p:cNvSpPr/>
            <p:nvPr/>
          </p:nvSpPr>
          <p:spPr>
            <a:xfrm>
              <a:off x="1729590" y="4108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4" name="object 3464"/>
            <p:cNvSpPr/>
            <p:nvPr/>
          </p:nvSpPr>
          <p:spPr>
            <a:xfrm>
              <a:off x="172971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5" name="object 3465"/>
            <p:cNvSpPr/>
            <p:nvPr/>
          </p:nvSpPr>
          <p:spPr>
            <a:xfrm>
              <a:off x="172984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6" name="object 3466"/>
            <p:cNvSpPr/>
            <p:nvPr/>
          </p:nvSpPr>
          <p:spPr>
            <a:xfrm>
              <a:off x="173060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7" name="object 3467"/>
            <p:cNvSpPr/>
            <p:nvPr/>
          </p:nvSpPr>
          <p:spPr>
            <a:xfrm>
              <a:off x="173149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8" name="object 3468"/>
            <p:cNvSpPr/>
            <p:nvPr/>
          </p:nvSpPr>
          <p:spPr>
            <a:xfrm>
              <a:off x="1730730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9" name="object 3469"/>
            <p:cNvSpPr/>
            <p:nvPr/>
          </p:nvSpPr>
          <p:spPr>
            <a:xfrm>
              <a:off x="173199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0" name="object 3470"/>
            <p:cNvSpPr/>
            <p:nvPr/>
          </p:nvSpPr>
          <p:spPr>
            <a:xfrm>
              <a:off x="1732124" y="410843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1" name="object 3471"/>
            <p:cNvSpPr/>
            <p:nvPr/>
          </p:nvSpPr>
          <p:spPr>
            <a:xfrm>
              <a:off x="1732251" y="4108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2" name="object 3472"/>
            <p:cNvSpPr/>
            <p:nvPr/>
          </p:nvSpPr>
          <p:spPr>
            <a:xfrm>
              <a:off x="173237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3" name="object 3473"/>
            <p:cNvSpPr/>
            <p:nvPr/>
          </p:nvSpPr>
          <p:spPr>
            <a:xfrm>
              <a:off x="173377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4" name="object 3474"/>
            <p:cNvSpPr/>
            <p:nvPr/>
          </p:nvSpPr>
          <p:spPr>
            <a:xfrm>
              <a:off x="173440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5" name="object 3475"/>
            <p:cNvSpPr/>
            <p:nvPr/>
          </p:nvSpPr>
          <p:spPr>
            <a:xfrm>
              <a:off x="1734532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6" name="object 3476"/>
            <p:cNvSpPr/>
            <p:nvPr/>
          </p:nvSpPr>
          <p:spPr>
            <a:xfrm>
              <a:off x="173465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7" name="object 3477"/>
            <p:cNvSpPr/>
            <p:nvPr/>
          </p:nvSpPr>
          <p:spPr>
            <a:xfrm>
              <a:off x="1734659" y="410843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8" name="object 3478"/>
            <p:cNvSpPr/>
            <p:nvPr/>
          </p:nvSpPr>
          <p:spPr>
            <a:xfrm>
              <a:off x="1734786" y="41087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9" name="object 3479"/>
            <p:cNvSpPr/>
            <p:nvPr/>
          </p:nvSpPr>
          <p:spPr>
            <a:xfrm>
              <a:off x="1734912" y="410830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05"/>
                  </a:moveTo>
                  <a:lnTo>
                    <a:pt x="887" y="40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0" name="object 3480"/>
            <p:cNvSpPr/>
            <p:nvPr/>
          </p:nvSpPr>
          <p:spPr>
            <a:xfrm>
              <a:off x="173529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1" name="object 3481"/>
            <p:cNvSpPr/>
            <p:nvPr/>
          </p:nvSpPr>
          <p:spPr>
            <a:xfrm>
              <a:off x="173630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2" name="object 3482"/>
            <p:cNvSpPr/>
            <p:nvPr/>
          </p:nvSpPr>
          <p:spPr>
            <a:xfrm>
              <a:off x="173694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3" name="object 3483"/>
            <p:cNvSpPr/>
            <p:nvPr/>
          </p:nvSpPr>
          <p:spPr>
            <a:xfrm>
              <a:off x="1736180" y="410908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4" name="object 3484"/>
            <p:cNvSpPr/>
            <p:nvPr/>
          </p:nvSpPr>
          <p:spPr>
            <a:xfrm>
              <a:off x="1737320" y="4108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5" name="object 3485"/>
            <p:cNvSpPr/>
            <p:nvPr/>
          </p:nvSpPr>
          <p:spPr>
            <a:xfrm>
              <a:off x="1737447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6" name="object 3486"/>
            <p:cNvSpPr/>
            <p:nvPr/>
          </p:nvSpPr>
          <p:spPr>
            <a:xfrm>
              <a:off x="1737574" y="410841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7" name="object 3487"/>
            <p:cNvSpPr/>
            <p:nvPr/>
          </p:nvSpPr>
          <p:spPr>
            <a:xfrm>
              <a:off x="173782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8" name="object 3488"/>
            <p:cNvSpPr/>
            <p:nvPr/>
          </p:nvSpPr>
          <p:spPr>
            <a:xfrm>
              <a:off x="173972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9" name="object 3489"/>
            <p:cNvSpPr/>
            <p:nvPr/>
          </p:nvSpPr>
          <p:spPr>
            <a:xfrm>
              <a:off x="1739855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0" name="object 3490"/>
            <p:cNvSpPr/>
            <p:nvPr/>
          </p:nvSpPr>
          <p:spPr>
            <a:xfrm>
              <a:off x="1739981" y="4106262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24"/>
                  </a:moveTo>
                  <a:lnTo>
                    <a:pt x="887" y="142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1" name="object 3491"/>
            <p:cNvSpPr/>
            <p:nvPr/>
          </p:nvSpPr>
          <p:spPr>
            <a:xfrm>
              <a:off x="1740235" y="41087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2" name="object 3492"/>
            <p:cNvSpPr/>
            <p:nvPr/>
          </p:nvSpPr>
          <p:spPr>
            <a:xfrm>
              <a:off x="174023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3" name="object 3493"/>
            <p:cNvSpPr/>
            <p:nvPr/>
          </p:nvSpPr>
          <p:spPr>
            <a:xfrm>
              <a:off x="174086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4" name="object 3494"/>
            <p:cNvSpPr/>
            <p:nvPr/>
          </p:nvSpPr>
          <p:spPr>
            <a:xfrm>
              <a:off x="174112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5" name="object 3495"/>
            <p:cNvSpPr/>
            <p:nvPr/>
          </p:nvSpPr>
          <p:spPr>
            <a:xfrm>
              <a:off x="174137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6" name="object 3496"/>
            <p:cNvSpPr/>
            <p:nvPr/>
          </p:nvSpPr>
          <p:spPr>
            <a:xfrm>
              <a:off x="174162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7" name="object 3497"/>
            <p:cNvSpPr/>
            <p:nvPr/>
          </p:nvSpPr>
          <p:spPr>
            <a:xfrm>
              <a:off x="1742263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8" name="object 3498"/>
            <p:cNvSpPr/>
            <p:nvPr/>
          </p:nvSpPr>
          <p:spPr>
            <a:xfrm>
              <a:off x="174238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9" name="object 3499"/>
            <p:cNvSpPr/>
            <p:nvPr/>
          </p:nvSpPr>
          <p:spPr>
            <a:xfrm>
              <a:off x="174238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0" name="object 3500"/>
            <p:cNvSpPr/>
            <p:nvPr/>
          </p:nvSpPr>
          <p:spPr>
            <a:xfrm>
              <a:off x="1742516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1" name="object 3501"/>
            <p:cNvSpPr/>
            <p:nvPr/>
          </p:nvSpPr>
          <p:spPr>
            <a:xfrm>
              <a:off x="1742643" y="410797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9"/>
                  </a:moveTo>
                  <a:lnTo>
                    <a:pt x="887" y="5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2" name="object 3502"/>
            <p:cNvSpPr/>
            <p:nvPr/>
          </p:nvSpPr>
          <p:spPr>
            <a:xfrm>
              <a:off x="1742769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3" name="object 3503"/>
            <p:cNvSpPr/>
            <p:nvPr/>
          </p:nvSpPr>
          <p:spPr>
            <a:xfrm>
              <a:off x="1742896" y="410826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4" name="object 3504"/>
            <p:cNvSpPr/>
            <p:nvPr/>
          </p:nvSpPr>
          <p:spPr>
            <a:xfrm>
              <a:off x="174315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5" name="object 3505"/>
            <p:cNvSpPr/>
            <p:nvPr/>
          </p:nvSpPr>
          <p:spPr>
            <a:xfrm>
              <a:off x="174378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6" name="object 3506"/>
            <p:cNvSpPr/>
            <p:nvPr/>
          </p:nvSpPr>
          <p:spPr>
            <a:xfrm>
              <a:off x="174403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7" name="object 3507"/>
            <p:cNvSpPr/>
            <p:nvPr/>
          </p:nvSpPr>
          <p:spPr>
            <a:xfrm>
              <a:off x="174479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8" name="object 3508"/>
            <p:cNvSpPr/>
            <p:nvPr/>
          </p:nvSpPr>
          <p:spPr>
            <a:xfrm>
              <a:off x="174505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9" name="object 3509"/>
            <p:cNvSpPr/>
            <p:nvPr/>
          </p:nvSpPr>
          <p:spPr>
            <a:xfrm>
              <a:off x="1745051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0" name="object 3510"/>
            <p:cNvSpPr/>
            <p:nvPr/>
          </p:nvSpPr>
          <p:spPr>
            <a:xfrm>
              <a:off x="1745177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1" name="object 3511"/>
            <p:cNvSpPr/>
            <p:nvPr/>
          </p:nvSpPr>
          <p:spPr>
            <a:xfrm>
              <a:off x="1745304" y="41085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2" name="object 3512"/>
            <p:cNvSpPr/>
            <p:nvPr/>
          </p:nvSpPr>
          <p:spPr>
            <a:xfrm>
              <a:off x="1745431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3" name="object 3513"/>
            <p:cNvSpPr/>
            <p:nvPr/>
          </p:nvSpPr>
          <p:spPr>
            <a:xfrm>
              <a:off x="1745557" y="410881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4" name="object 3514"/>
            <p:cNvSpPr/>
            <p:nvPr/>
          </p:nvSpPr>
          <p:spPr>
            <a:xfrm>
              <a:off x="174555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5" name="object 3515"/>
            <p:cNvSpPr/>
            <p:nvPr/>
          </p:nvSpPr>
          <p:spPr>
            <a:xfrm>
              <a:off x="174631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6" name="object 3516"/>
            <p:cNvSpPr/>
            <p:nvPr/>
          </p:nvSpPr>
          <p:spPr>
            <a:xfrm>
              <a:off x="174695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7" name="object 3517"/>
            <p:cNvSpPr/>
            <p:nvPr/>
          </p:nvSpPr>
          <p:spPr>
            <a:xfrm>
              <a:off x="174720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8" name="object 3518"/>
            <p:cNvSpPr/>
            <p:nvPr/>
          </p:nvSpPr>
          <p:spPr>
            <a:xfrm>
              <a:off x="174733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9" name="object 3519"/>
            <p:cNvSpPr/>
            <p:nvPr/>
          </p:nvSpPr>
          <p:spPr>
            <a:xfrm>
              <a:off x="174758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0" name="object 3520"/>
            <p:cNvSpPr/>
            <p:nvPr/>
          </p:nvSpPr>
          <p:spPr>
            <a:xfrm>
              <a:off x="174771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1" name="object 3521"/>
            <p:cNvSpPr/>
            <p:nvPr/>
          </p:nvSpPr>
          <p:spPr>
            <a:xfrm>
              <a:off x="1747712" y="41087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2" name="object 3522"/>
            <p:cNvSpPr/>
            <p:nvPr/>
          </p:nvSpPr>
          <p:spPr>
            <a:xfrm>
              <a:off x="1747839" y="41088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3" name="object 3523"/>
            <p:cNvSpPr/>
            <p:nvPr/>
          </p:nvSpPr>
          <p:spPr>
            <a:xfrm>
              <a:off x="1747965" y="41087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4" name="object 3524"/>
            <p:cNvSpPr/>
            <p:nvPr/>
          </p:nvSpPr>
          <p:spPr>
            <a:xfrm>
              <a:off x="1748092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5" name="object 3525"/>
            <p:cNvSpPr/>
            <p:nvPr/>
          </p:nvSpPr>
          <p:spPr>
            <a:xfrm>
              <a:off x="1748219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6" name="object 3526"/>
            <p:cNvSpPr/>
            <p:nvPr/>
          </p:nvSpPr>
          <p:spPr>
            <a:xfrm>
              <a:off x="1748219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7" name="object 3527"/>
            <p:cNvSpPr/>
            <p:nvPr/>
          </p:nvSpPr>
          <p:spPr>
            <a:xfrm>
              <a:off x="174897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8" name="object 3528"/>
            <p:cNvSpPr/>
            <p:nvPr/>
          </p:nvSpPr>
          <p:spPr>
            <a:xfrm>
              <a:off x="174986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9" name="object 3529"/>
            <p:cNvSpPr/>
            <p:nvPr/>
          </p:nvSpPr>
          <p:spPr>
            <a:xfrm>
              <a:off x="175012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0" name="object 3530"/>
            <p:cNvSpPr/>
            <p:nvPr/>
          </p:nvSpPr>
          <p:spPr>
            <a:xfrm>
              <a:off x="1750373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1" name="object 3531"/>
            <p:cNvSpPr/>
            <p:nvPr/>
          </p:nvSpPr>
          <p:spPr>
            <a:xfrm>
              <a:off x="1750500" y="41088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2" name="object 3532"/>
            <p:cNvSpPr/>
            <p:nvPr/>
          </p:nvSpPr>
          <p:spPr>
            <a:xfrm>
              <a:off x="1750627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3" name="object 3533"/>
            <p:cNvSpPr/>
            <p:nvPr/>
          </p:nvSpPr>
          <p:spPr>
            <a:xfrm>
              <a:off x="1749866" y="4109066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4" name="object 3534"/>
            <p:cNvSpPr/>
            <p:nvPr/>
          </p:nvSpPr>
          <p:spPr>
            <a:xfrm>
              <a:off x="175088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5" name="object 3535"/>
            <p:cNvSpPr/>
            <p:nvPr/>
          </p:nvSpPr>
          <p:spPr>
            <a:xfrm>
              <a:off x="1751007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6" name="object 3536"/>
            <p:cNvSpPr/>
            <p:nvPr/>
          </p:nvSpPr>
          <p:spPr>
            <a:xfrm>
              <a:off x="175278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7" name="object 3537"/>
            <p:cNvSpPr/>
            <p:nvPr/>
          </p:nvSpPr>
          <p:spPr>
            <a:xfrm>
              <a:off x="1752908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8" name="object 3538"/>
            <p:cNvSpPr/>
            <p:nvPr/>
          </p:nvSpPr>
          <p:spPr>
            <a:xfrm>
              <a:off x="1753035" y="41085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9" name="object 3539"/>
            <p:cNvSpPr/>
            <p:nvPr/>
          </p:nvSpPr>
          <p:spPr>
            <a:xfrm>
              <a:off x="1753161" y="410837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0" name="object 3540"/>
            <p:cNvSpPr/>
            <p:nvPr/>
          </p:nvSpPr>
          <p:spPr>
            <a:xfrm>
              <a:off x="1753288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1" name="object 3541"/>
            <p:cNvSpPr/>
            <p:nvPr/>
          </p:nvSpPr>
          <p:spPr>
            <a:xfrm>
              <a:off x="175341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2" name="object 3542"/>
            <p:cNvSpPr/>
            <p:nvPr/>
          </p:nvSpPr>
          <p:spPr>
            <a:xfrm>
              <a:off x="1753541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3" name="object 3543"/>
            <p:cNvSpPr/>
            <p:nvPr/>
          </p:nvSpPr>
          <p:spPr>
            <a:xfrm>
              <a:off x="175493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4" name="object 3544"/>
            <p:cNvSpPr/>
            <p:nvPr/>
          </p:nvSpPr>
          <p:spPr>
            <a:xfrm>
              <a:off x="1755316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5" name="object 3545"/>
            <p:cNvSpPr/>
            <p:nvPr/>
          </p:nvSpPr>
          <p:spPr>
            <a:xfrm>
              <a:off x="175531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6" name="object 3546"/>
            <p:cNvSpPr/>
            <p:nvPr/>
          </p:nvSpPr>
          <p:spPr>
            <a:xfrm>
              <a:off x="175544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7" name="object 3547"/>
            <p:cNvSpPr/>
            <p:nvPr/>
          </p:nvSpPr>
          <p:spPr>
            <a:xfrm>
              <a:off x="1755696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8" name="object 3548"/>
            <p:cNvSpPr/>
            <p:nvPr/>
          </p:nvSpPr>
          <p:spPr>
            <a:xfrm>
              <a:off x="1755823" y="410874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9" name="object 3549"/>
            <p:cNvSpPr/>
            <p:nvPr/>
          </p:nvSpPr>
          <p:spPr>
            <a:xfrm>
              <a:off x="1755949" y="4108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0" name="object 3550"/>
            <p:cNvSpPr/>
            <p:nvPr/>
          </p:nvSpPr>
          <p:spPr>
            <a:xfrm>
              <a:off x="1755062" y="4109022"/>
              <a:ext cx="1905" cy="635"/>
            </a:xfrm>
            <a:custGeom>
              <a:avLst/>
              <a:gdLst/>
              <a:ahLst/>
              <a:cxnLst/>
              <a:rect l="l" t="t" r="r" b="b"/>
              <a:pathLst>
                <a:path w="1905" h="635">
                  <a:moveTo>
                    <a:pt x="0" y="12"/>
                  </a:moveTo>
                  <a:lnTo>
                    <a:pt x="1774" y="12"/>
                  </a:lnTo>
                </a:path>
                <a:path w="1905" h="63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1" name="object 3551"/>
            <p:cNvSpPr/>
            <p:nvPr/>
          </p:nvSpPr>
          <p:spPr>
            <a:xfrm>
              <a:off x="175671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2" name="object 3552"/>
            <p:cNvSpPr/>
            <p:nvPr/>
          </p:nvSpPr>
          <p:spPr>
            <a:xfrm>
              <a:off x="175747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3" name="object 3553"/>
            <p:cNvSpPr/>
            <p:nvPr/>
          </p:nvSpPr>
          <p:spPr>
            <a:xfrm>
              <a:off x="175785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4" name="object 3554"/>
            <p:cNvSpPr/>
            <p:nvPr/>
          </p:nvSpPr>
          <p:spPr>
            <a:xfrm>
              <a:off x="1757977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5" name="object 3555"/>
            <p:cNvSpPr/>
            <p:nvPr/>
          </p:nvSpPr>
          <p:spPr>
            <a:xfrm>
              <a:off x="1758104" y="4108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6" name="object 3556"/>
            <p:cNvSpPr/>
            <p:nvPr/>
          </p:nvSpPr>
          <p:spPr>
            <a:xfrm>
              <a:off x="175823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7" name="object 3557"/>
            <p:cNvSpPr/>
            <p:nvPr/>
          </p:nvSpPr>
          <p:spPr>
            <a:xfrm>
              <a:off x="1758357" y="410833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8" name="object 3558"/>
            <p:cNvSpPr/>
            <p:nvPr/>
          </p:nvSpPr>
          <p:spPr>
            <a:xfrm>
              <a:off x="1758611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9" name="object 3559"/>
            <p:cNvSpPr/>
            <p:nvPr/>
          </p:nvSpPr>
          <p:spPr>
            <a:xfrm>
              <a:off x="1758737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0" name="object 3560"/>
            <p:cNvSpPr/>
            <p:nvPr/>
          </p:nvSpPr>
          <p:spPr>
            <a:xfrm>
              <a:off x="175937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1" name="object 3561"/>
            <p:cNvSpPr/>
            <p:nvPr/>
          </p:nvSpPr>
          <p:spPr>
            <a:xfrm>
              <a:off x="176013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2" name="object 3562"/>
            <p:cNvSpPr/>
            <p:nvPr/>
          </p:nvSpPr>
          <p:spPr>
            <a:xfrm>
              <a:off x="176063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3" name="object 3563"/>
            <p:cNvSpPr/>
            <p:nvPr/>
          </p:nvSpPr>
          <p:spPr>
            <a:xfrm>
              <a:off x="1760765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4" name="object 3564"/>
            <p:cNvSpPr/>
            <p:nvPr/>
          </p:nvSpPr>
          <p:spPr>
            <a:xfrm>
              <a:off x="176089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5" name="object 3565"/>
            <p:cNvSpPr/>
            <p:nvPr/>
          </p:nvSpPr>
          <p:spPr>
            <a:xfrm>
              <a:off x="1761018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6" name="object 3566"/>
            <p:cNvSpPr/>
            <p:nvPr/>
          </p:nvSpPr>
          <p:spPr>
            <a:xfrm>
              <a:off x="1761145" y="41087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7" name="object 3567"/>
            <p:cNvSpPr/>
            <p:nvPr/>
          </p:nvSpPr>
          <p:spPr>
            <a:xfrm>
              <a:off x="1761272" y="41085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8" name="object 3568"/>
            <p:cNvSpPr/>
            <p:nvPr/>
          </p:nvSpPr>
          <p:spPr>
            <a:xfrm>
              <a:off x="176127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9" name="object 3569"/>
            <p:cNvSpPr/>
            <p:nvPr/>
          </p:nvSpPr>
          <p:spPr>
            <a:xfrm>
              <a:off x="176203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0" name="object 3570"/>
            <p:cNvSpPr/>
            <p:nvPr/>
          </p:nvSpPr>
          <p:spPr>
            <a:xfrm>
              <a:off x="176266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1" name="object 3571"/>
            <p:cNvSpPr/>
            <p:nvPr/>
          </p:nvSpPr>
          <p:spPr>
            <a:xfrm>
              <a:off x="176329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2" name="object 3572"/>
            <p:cNvSpPr/>
            <p:nvPr/>
          </p:nvSpPr>
          <p:spPr>
            <a:xfrm>
              <a:off x="1763426" y="410874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3" name="object 3573"/>
            <p:cNvSpPr/>
            <p:nvPr/>
          </p:nvSpPr>
          <p:spPr>
            <a:xfrm>
              <a:off x="1763553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4" name="object 3574"/>
            <p:cNvSpPr/>
            <p:nvPr/>
          </p:nvSpPr>
          <p:spPr>
            <a:xfrm>
              <a:off x="1763680" y="410833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5" name="object 3575"/>
            <p:cNvSpPr/>
            <p:nvPr/>
          </p:nvSpPr>
          <p:spPr>
            <a:xfrm>
              <a:off x="1763806" y="4108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6" name="object 3576"/>
            <p:cNvSpPr/>
            <p:nvPr/>
          </p:nvSpPr>
          <p:spPr>
            <a:xfrm>
              <a:off x="1763933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7" name="object 3577"/>
            <p:cNvSpPr/>
            <p:nvPr/>
          </p:nvSpPr>
          <p:spPr>
            <a:xfrm>
              <a:off x="176406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8" name="object 3578"/>
            <p:cNvSpPr/>
            <p:nvPr/>
          </p:nvSpPr>
          <p:spPr>
            <a:xfrm>
              <a:off x="1765834" y="41088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9" name="object 3579"/>
            <p:cNvSpPr/>
            <p:nvPr/>
          </p:nvSpPr>
          <p:spPr>
            <a:xfrm>
              <a:off x="1765961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0" name="object 3580"/>
            <p:cNvSpPr/>
            <p:nvPr/>
          </p:nvSpPr>
          <p:spPr>
            <a:xfrm>
              <a:off x="176621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1" name="object 3581"/>
            <p:cNvSpPr/>
            <p:nvPr/>
          </p:nvSpPr>
          <p:spPr>
            <a:xfrm>
              <a:off x="1766341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2" name="object 3582"/>
            <p:cNvSpPr/>
            <p:nvPr/>
          </p:nvSpPr>
          <p:spPr>
            <a:xfrm>
              <a:off x="1766468" y="41087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3" name="object 3583"/>
            <p:cNvSpPr/>
            <p:nvPr/>
          </p:nvSpPr>
          <p:spPr>
            <a:xfrm>
              <a:off x="176646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4" name="object 3584"/>
            <p:cNvSpPr/>
            <p:nvPr/>
          </p:nvSpPr>
          <p:spPr>
            <a:xfrm>
              <a:off x="1766594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5" name="object 3585"/>
            <p:cNvSpPr/>
            <p:nvPr/>
          </p:nvSpPr>
          <p:spPr>
            <a:xfrm>
              <a:off x="176710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6" name="object 3586"/>
            <p:cNvSpPr/>
            <p:nvPr/>
          </p:nvSpPr>
          <p:spPr>
            <a:xfrm>
              <a:off x="176735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7" name="object 3587"/>
            <p:cNvSpPr/>
            <p:nvPr/>
          </p:nvSpPr>
          <p:spPr>
            <a:xfrm>
              <a:off x="176760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8" name="object 3588"/>
            <p:cNvSpPr/>
            <p:nvPr/>
          </p:nvSpPr>
          <p:spPr>
            <a:xfrm>
              <a:off x="176836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9" name="object 3589"/>
            <p:cNvSpPr/>
            <p:nvPr/>
          </p:nvSpPr>
          <p:spPr>
            <a:xfrm>
              <a:off x="1767608" y="410909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0" name="object 3590"/>
            <p:cNvSpPr/>
            <p:nvPr/>
          </p:nvSpPr>
          <p:spPr>
            <a:xfrm>
              <a:off x="1769002" y="410851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1" name="object 3591"/>
            <p:cNvSpPr/>
            <p:nvPr/>
          </p:nvSpPr>
          <p:spPr>
            <a:xfrm>
              <a:off x="1769129" y="41087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2" name="object 3592"/>
            <p:cNvSpPr/>
            <p:nvPr/>
          </p:nvSpPr>
          <p:spPr>
            <a:xfrm>
              <a:off x="176912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3" name="object 3593"/>
            <p:cNvSpPr/>
            <p:nvPr/>
          </p:nvSpPr>
          <p:spPr>
            <a:xfrm>
              <a:off x="176938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4" name="object 3594"/>
            <p:cNvSpPr/>
            <p:nvPr/>
          </p:nvSpPr>
          <p:spPr>
            <a:xfrm>
              <a:off x="177001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5" name="object 3595"/>
            <p:cNvSpPr/>
            <p:nvPr/>
          </p:nvSpPr>
          <p:spPr>
            <a:xfrm>
              <a:off x="177115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6" name="object 3596"/>
            <p:cNvSpPr/>
            <p:nvPr/>
          </p:nvSpPr>
          <p:spPr>
            <a:xfrm>
              <a:off x="177141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7" name="object 3597"/>
            <p:cNvSpPr/>
            <p:nvPr/>
          </p:nvSpPr>
          <p:spPr>
            <a:xfrm>
              <a:off x="1771664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8" name="object 3598"/>
            <p:cNvSpPr/>
            <p:nvPr/>
          </p:nvSpPr>
          <p:spPr>
            <a:xfrm>
              <a:off x="1771790" y="410817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8"/>
                  </a:moveTo>
                  <a:lnTo>
                    <a:pt x="887" y="46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9" name="object 3599"/>
            <p:cNvSpPr/>
            <p:nvPr/>
          </p:nvSpPr>
          <p:spPr>
            <a:xfrm>
              <a:off x="177179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0" name="object 3600"/>
            <p:cNvSpPr/>
            <p:nvPr/>
          </p:nvSpPr>
          <p:spPr>
            <a:xfrm>
              <a:off x="1771917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1" name="object 3601"/>
            <p:cNvSpPr/>
            <p:nvPr/>
          </p:nvSpPr>
          <p:spPr>
            <a:xfrm>
              <a:off x="177293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2" name="object 3602"/>
            <p:cNvSpPr/>
            <p:nvPr/>
          </p:nvSpPr>
          <p:spPr>
            <a:xfrm>
              <a:off x="177394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3" name="object 3603"/>
            <p:cNvSpPr/>
            <p:nvPr/>
          </p:nvSpPr>
          <p:spPr>
            <a:xfrm>
              <a:off x="177407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4" name="object 3604"/>
            <p:cNvSpPr/>
            <p:nvPr/>
          </p:nvSpPr>
          <p:spPr>
            <a:xfrm>
              <a:off x="1774198" y="41087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5" name="object 3605"/>
            <p:cNvSpPr/>
            <p:nvPr/>
          </p:nvSpPr>
          <p:spPr>
            <a:xfrm>
              <a:off x="1774325" y="410838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6" name="object 3606"/>
            <p:cNvSpPr/>
            <p:nvPr/>
          </p:nvSpPr>
          <p:spPr>
            <a:xfrm>
              <a:off x="177457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7" name="object 3607"/>
            <p:cNvSpPr/>
            <p:nvPr/>
          </p:nvSpPr>
          <p:spPr>
            <a:xfrm>
              <a:off x="177470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8" name="object 3608"/>
            <p:cNvSpPr/>
            <p:nvPr/>
          </p:nvSpPr>
          <p:spPr>
            <a:xfrm>
              <a:off x="177647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9" name="object 3609"/>
            <p:cNvSpPr/>
            <p:nvPr/>
          </p:nvSpPr>
          <p:spPr>
            <a:xfrm>
              <a:off x="177660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0" name="object 3610"/>
            <p:cNvSpPr/>
            <p:nvPr/>
          </p:nvSpPr>
          <p:spPr>
            <a:xfrm>
              <a:off x="1776733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1" name="object 3611"/>
            <p:cNvSpPr/>
            <p:nvPr/>
          </p:nvSpPr>
          <p:spPr>
            <a:xfrm>
              <a:off x="1776860" y="4108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2" name="object 3612"/>
            <p:cNvSpPr/>
            <p:nvPr/>
          </p:nvSpPr>
          <p:spPr>
            <a:xfrm>
              <a:off x="1776986" y="410842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1"/>
                  </a:moveTo>
                  <a:lnTo>
                    <a:pt x="887" y="34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3" name="object 3613"/>
            <p:cNvSpPr/>
            <p:nvPr/>
          </p:nvSpPr>
          <p:spPr>
            <a:xfrm>
              <a:off x="177724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4" name="object 3614"/>
            <p:cNvSpPr/>
            <p:nvPr/>
          </p:nvSpPr>
          <p:spPr>
            <a:xfrm>
              <a:off x="177736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5" name="object 3615"/>
            <p:cNvSpPr/>
            <p:nvPr/>
          </p:nvSpPr>
          <p:spPr>
            <a:xfrm>
              <a:off x="177914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6" name="object 3616"/>
            <p:cNvSpPr/>
            <p:nvPr/>
          </p:nvSpPr>
          <p:spPr>
            <a:xfrm>
              <a:off x="177926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7" name="object 3617"/>
            <p:cNvSpPr/>
            <p:nvPr/>
          </p:nvSpPr>
          <p:spPr>
            <a:xfrm>
              <a:off x="177926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8" name="object 3618"/>
            <p:cNvSpPr/>
            <p:nvPr/>
          </p:nvSpPr>
          <p:spPr>
            <a:xfrm>
              <a:off x="1779394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9" name="object 3619"/>
            <p:cNvSpPr/>
            <p:nvPr/>
          </p:nvSpPr>
          <p:spPr>
            <a:xfrm>
              <a:off x="1779521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0" name="object 3620"/>
            <p:cNvSpPr/>
            <p:nvPr/>
          </p:nvSpPr>
          <p:spPr>
            <a:xfrm>
              <a:off x="1779648" y="41085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1" name="object 3621"/>
            <p:cNvSpPr/>
            <p:nvPr/>
          </p:nvSpPr>
          <p:spPr>
            <a:xfrm>
              <a:off x="177977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2" name="object 3622"/>
            <p:cNvSpPr/>
            <p:nvPr/>
          </p:nvSpPr>
          <p:spPr>
            <a:xfrm>
              <a:off x="178053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3" name="object 3623"/>
            <p:cNvSpPr/>
            <p:nvPr/>
          </p:nvSpPr>
          <p:spPr>
            <a:xfrm>
              <a:off x="178167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4" name="object 3624"/>
            <p:cNvSpPr/>
            <p:nvPr/>
          </p:nvSpPr>
          <p:spPr>
            <a:xfrm>
              <a:off x="1781042" y="410908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5" name="object 3625"/>
            <p:cNvSpPr/>
            <p:nvPr/>
          </p:nvSpPr>
          <p:spPr>
            <a:xfrm>
              <a:off x="1782182" y="410818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2"/>
                  </a:moveTo>
                  <a:lnTo>
                    <a:pt x="887" y="46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6" name="object 3626"/>
            <p:cNvSpPr/>
            <p:nvPr/>
          </p:nvSpPr>
          <p:spPr>
            <a:xfrm>
              <a:off x="1782309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7" name="object 3627"/>
            <p:cNvSpPr/>
            <p:nvPr/>
          </p:nvSpPr>
          <p:spPr>
            <a:xfrm>
              <a:off x="178256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8" name="object 3628"/>
            <p:cNvSpPr/>
            <p:nvPr/>
          </p:nvSpPr>
          <p:spPr>
            <a:xfrm>
              <a:off x="178294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9" name="object 3629"/>
            <p:cNvSpPr/>
            <p:nvPr/>
          </p:nvSpPr>
          <p:spPr>
            <a:xfrm>
              <a:off x="178319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0" name="object 3630"/>
            <p:cNvSpPr/>
            <p:nvPr/>
          </p:nvSpPr>
          <p:spPr>
            <a:xfrm>
              <a:off x="178421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1" name="object 3631"/>
            <p:cNvSpPr/>
            <p:nvPr/>
          </p:nvSpPr>
          <p:spPr>
            <a:xfrm>
              <a:off x="178446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2" name="object 3632"/>
            <p:cNvSpPr/>
            <p:nvPr/>
          </p:nvSpPr>
          <p:spPr>
            <a:xfrm>
              <a:off x="178459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3" name="object 3633"/>
            <p:cNvSpPr/>
            <p:nvPr/>
          </p:nvSpPr>
          <p:spPr>
            <a:xfrm>
              <a:off x="1784717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4" name="object 3634"/>
            <p:cNvSpPr/>
            <p:nvPr/>
          </p:nvSpPr>
          <p:spPr>
            <a:xfrm>
              <a:off x="1784843" y="4108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5" name="object 3635"/>
            <p:cNvSpPr/>
            <p:nvPr/>
          </p:nvSpPr>
          <p:spPr>
            <a:xfrm>
              <a:off x="1784843" y="4108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6" name="object 3636"/>
            <p:cNvSpPr/>
            <p:nvPr/>
          </p:nvSpPr>
          <p:spPr>
            <a:xfrm>
              <a:off x="1784970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7" name="object 3637"/>
            <p:cNvSpPr/>
            <p:nvPr/>
          </p:nvSpPr>
          <p:spPr>
            <a:xfrm>
              <a:off x="178623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8" name="object 3638"/>
            <p:cNvSpPr/>
            <p:nvPr/>
          </p:nvSpPr>
          <p:spPr>
            <a:xfrm>
              <a:off x="178661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9" name="object 3639"/>
            <p:cNvSpPr/>
            <p:nvPr/>
          </p:nvSpPr>
          <p:spPr>
            <a:xfrm>
              <a:off x="178699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0" name="object 3640"/>
            <p:cNvSpPr/>
            <p:nvPr/>
          </p:nvSpPr>
          <p:spPr>
            <a:xfrm>
              <a:off x="1787251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1" name="object 3641"/>
            <p:cNvSpPr/>
            <p:nvPr/>
          </p:nvSpPr>
          <p:spPr>
            <a:xfrm>
              <a:off x="1787378" y="4108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2" name="object 3642"/>
            <p:cNvSpPr/>
            <p:nvPr/>
          </p:nvSpPr>
          <p:spPr>
            <a:xfrm>
              <a:off x="1787505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3" name="object 3643"/>
            <p:cNvSpPr/>
            <p:nvPr/>
          </p:nvSpPr>
          <p:spPr>
            <a:xfrm>
              <a:off x="178763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4" name="object 3644"/>
            <p:cNvSpPr/>
            <p:nvPr/>
          </p:nvSpPr>
          <p:spPr>
            <a:xfrm>
              <a:off x="1787758" y="410845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5" name="object 3645"/>
            <p:cNvSpPr/>
            <p:nvPr/>
          </p:nvSpPr>
          <p:spPr>
            <a:xfrm>
              <a:off x="178801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6" name="object 3646"/>
            <p:cNvSpPr/>
            <p:nvPr/>
          </p:nvSpPr>
          <p:spPr>
            <a:xfrm>
              <a:off x="178877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7" name="object 3647"/>
            <p:cNvSpPr/>
            <p:nvPr/>
          </p:nvSpPr>
          <p:spPr>
            <a:xfrm>
              <a:off x="178915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8" name="object 3648"/>
            <p:cNvSpPr/>
            <p:nvPr/>
          </p:nvSpPr>
          <p:spPr>
            <a:xfrm>
              <a:off x="1788772" y="410909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9" name="object 3649"/>
            <p:cNvSpPr/>
            <p:nvPr/>
          </p:nvSpPr>
          <p:spPr>
            <a:xfrm>
              <a:off x="1789912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0" name="object 3650"/>
            <p:cNvSpPr/>
            <p:nvPr/>
          </p:nvSpPr>
          <p:spPr>
            <a:xfrm>
              <a:off x="1790039" y="4108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1" name="object 3651"/>
            <p:cNvSpPr/>
            <p:nvPr/>
          </p:nvSpPr>
          <p:spPr>
            <a:xfrm>
              <a:off x="1790166" y="410874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2" name="object 3652"/>
            <p:cNvSpPr/>
            <p:nvPr/>
          </p:nvSpPr>
          <p:spPr>
            <a:xfrm>
              <a:off x="1790293" y="4108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3" name="object 3653"/>
            <p:cNvSpPr/>
            <p:nvPr/>
          </p:nvSpPr>
          <p:spPr>
            <a:xfrm>
              <a:off x="179067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4" name="object 3654"/>
            <p:cNvSpPr/>
            <p:nvPr/>
          </p:nvSpPr>
          <p:spPr>
            <a:xfrm>
              <a:off x="179118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5" name="object 3655"/>
            <p:cNvSpPr/>
            <p:nvPr/>
          </p:nvSpPr>
          <p:spPr>
            <a:xfrm>
              <a:off x="179219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6" name="object 3656"/>
            <p:cNvSpPr/>
            <p:nvPr/>
          </p:nvSpPr>
          <p:spPr>
            <a:xfrm>
              <a:off x="1792447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7" name="object 3657"/>
            <p:cNvSpPr/>
            <p:nvPr/>
          </p:nvSpPr>
          <p:spPr>
            <a:xfrm>
              <a:off x="1792574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8" name="object 3658"/>
            <p:cNvSpPr/>
            <p:nvPr/>
          </p:nvSpPr>
          <p:spPr>
            <a:xfrm>
              <a:off x="1792701" y="41084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9" name="object 3659"/>
            <p:cNvSpPr/>
            <p:nvPr/>
          </p:nvSpPr>
          <p:spPr>
            <a:xfrm>
              <a:off x="1792827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0" name="object 3660"/>
            <p:cNvSpPr/>
            <p:nvPr/>
          </p:nvSpPr>
          <p:spPr>
            <a:xfrm>
              <a:off x="1792954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1" name="object 3661"/>
            <p:cNvSpPr/>
            <p:nvPr/>
          </p:nvSpPr>
          <p:spPr>
            <a:xfrm>
              <a:off x="179295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2" name="object 3662"/>
            <p:cNvSpPr/>
            <p:nvPr/>
          </p:nvSpPr>
          <p:spPr>
            <a:xfrm>
              <a:off x="179409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3" name="object 3663"/>
            <p:cNvSpPr/>
            <p:nvPr/>
          </p:nvSpPr>
          <p:spPr>
            <a:xfrm>
              <a:off x="1793968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4" name="object 3664"/>
            <p:cNvSpPr/>
            <p:nvPr/>
          </p:nvSpPr>
          <p:spPr>
            <a:xfrm>
              <a:off x="1795108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5" name="object 3665"/>
            <p:cNvSpPr/>
            <p:nvPr/>
          </p:nvSpPr>
          <p:spPr>
            <a:xfrm>
              <a:off x="1795235" y="410799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6"/>
                  </a:moveTo>
                  <a:lnTo>
                    <a:pt x="887" y="5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6" name="object 3666"/>
            <p:cNvSpPr/>
            <p:nvPr/>
          </p:nvSpPr>
          <p:spPr>
            <a:xfrm>
              <a:off x="1795489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7" name="object 3667"/>
            <p:cNvSpPr/>
            <p:nvPr/>
          </p:nvSpPr>
          <p:spPr>
            <a:xfrm>
              <a:off x="1795615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8" name="object 3668"/>
            <p:cNvSpPr/>
            <p:nvPr/>
          </p:nvSpPr>
          <p:spPr>
            <a:xfrm>
              <a:off x="179637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9" name="object 3669"/>
            <p:cNvSpPr/>
            <p:nvPr/>
          </p:nvSpPr>
          <p:spPr>
            <a:xfrm>
              <a:off x="1797516" y="4108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0" name="object 3670"/>
            <p:cNvSpPr/>
            <p:nvPr/>
          </p:nvSpPr>
          <p:spPr>
            <a:xfrm>
              <a:off x="1797643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1" name="object 3671"/>
            <p:cNvSpPr/>
            <p:nvPr/>
          </p:nvSpPr>
          <p:spPr>
            <a:xfrm>
              <a:off x="179777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2" name="object 3672"/>
            <p:cNvSpPr/>
            <p:nvPr/>
          </p:nvSpPr>
          <p:spPr>
            <a:xfrm>
              <a:off x="1797896" y="4108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3" name="object 3673"/>
            <p:cNvSpPr/>
            <p:nvPr/>
          </p:nvSpPr>
          <p:spPr>
            <a:xfrm>
              <a:off x="1797136" y="4109022"/>
              <a:ext cx="1905" cy="635"/>
            </a:xfrm>
            <a:custGeom>
              <a:avLst/>
              <a:gdLst/>
              <a:ahLst/>
              <a:cxnLst/>
              <a:rect l="l" t="t" r="r" b="b"/>
              <a:pathLst>
                <a:path w="1905" h="635">
                  <a:moveTo>
                    <a:pt x="0" y="0"/>
                  </a:moveTo>
                  <a:lnTo>
                    <a:pt x="1774" y="0"/>
                  </a:lnTo>
                </a:path>
                <a:path w="1905" h="635">
                  <a:moveTo>
                    <a:pt x="126" y="18"/>
                  </a:moveTo>
                  <a:lnTo>
                    <a:pt x="1900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4" name="object 3674"/>
            <p:cNvSpPr/>
            <p:nvPr/>
          </p:nvSpPr>
          <p:spPr>
            <a:xfrm>
              <a:off x="1798277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5" name="object 3675"/>
            <p:cNvSpPr/>
            <p:nvPr/>
          </p:nvSpPr>
          <p:spPr>
            <a:xfrm>
              <a:off x="179891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6" name="object 3676"/>
            <p:cNvSpPr/>
            <p:nvPr/>
          </p:nvSpPr>
          <p:spPr>
            <a:xfrm>
              <a:off x="1800178" y="410826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7" name="object 3677"/>
            <p:cNvSpPr/>
            <p:nvPr/>
          </p:nvSpPr>
          <p:spPr>
            <a:xfrm>
              <a:off x="180030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8" name="object 3678"/>
            <p:cNvSpPr/>
            <p:nvPr/>
          </p:nvSpPr>
          <p:spPr>
            <a:xfrm>
              <a:off x="180030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9" name="object 3679"/>
            <p:cNvSpPr/>
            <p:nvPr/>
          </p:nvSpPr>
          <p:spPr>
            <a:xfrm>
              <a:off x="1800431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0" name="object 3680"/>
            <p:cNvSpPr/>
            <p:nvPr/>
          </p:nvSpPr>
          <p:spPr>
            <a:xfrm>
              <a:off x="1800558" y="41084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1" name="object 3681"/>
            <p:cNvSpPr/>
            <p:nvPr/>
          </p:nvSpPr>
          <p:spPr>
            <a:xfrm>
              <a:off x="1800811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2" name="object 3682"/>
            <p:cNvSpPr/>
            <p:nvPr/>
          </p:nvSpPr>
          <p:spPr>
            <a:xfrm>
              <a:off x="1800938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3" name="object 3683"/>
            <p:cNvSpPr/>
            <p:nvPr/>
          </p:nvSpPr>
          <p:spPr>
            <a:xfrm>
              <a:off x="180182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4" name="object 3684"/>
            <p:cNvSpPr/>
            <p:nvPr/>
          </p:nvSpPr>
          <p:spPr>
            <a:xfrm>
              <a:off x="180245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5" name="object 3685"/>
            <p:cNvSpPr/>
            <p:nvPr/>
          </p:nvSpPr>
          <p:spPr>
            <a:xfrm>
              <a:off x="1802712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6" name="object 3686"/>
            <p:cNvSpPr/>
            <p:nvPr/>
          </p:nvSpPr>
          <p:spPr>
            <a:xfrm>
              <a:off x="1802839" y="41088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7" name="object 3687"/>
            <p:cNvSpPr/>
            <p:nvPr/>
          </p:nvSpPr>
          <p:spPr>
            <a:xfrm>
              <a:off x="180296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8" name="object 3688"/>
            <p:cNvSpPr/>
            <p:nvPr/>
          </p:nvSpPr>
          <p:spPr>
            <a:xfrm>
              <a:off x="180309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9" name="object 3689"/>
            <p:cNvSpPr/>
            <p:nvPr/>
          </p:nvSpPr>
          <p:spPr>
            <a:xfrm>
              <a:off x="1803219" y="4108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0" name="object 3690"/>
            <p:cNvSpPr/>
            <p:nvPr/>
          </p:nvSpPr>
          <p:spPr>
            <a:xfrm>
              <a:off x="180334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1" name="object 3691"/>
            <p:cNvSpPr/>
            <p:nvPr/>
          </p:nvSpPr>
          <p:spPr>
            <a:xfrm>
              <a:off x="1803473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2" name="object 3692"/>
            <p:cNvSpPr/>
            <p:nvPr/>
          </p:nvSpPr>
          <p:spPr>
            <a:xfrm>
              <a:off x="180359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3" name="object 3693"/>
            <p:cNvSpPr/>
            <p:nvPr/>
          </p:nvSpPr>
          <p:spPr>
            <a:xfrm>
              <a:off x="1803599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4" name="object 3694"/>
            <p:cNvSpPr/>
            <p:nvPr/>
          </p:nvSpPr>
          <p:spPr>
            <a:xfrm>
              <a:off x="180410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5" name="object 3695"/>
            <p:cNvSpPr/>
            <p:nvPr/>
          </p:nvSpPr>
          <p:spPr>
            <a:xfrm>
              <a:off x="180436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6" name="object 3696"/>
            <p:cNvSpPr/>
            <p:nvPr/>
          </p:nvSpPr>
          <p:spPr>
            <a:xfrm>
              <a:off x="180537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7" name="object 3697"/>
            <p:cNvSpPr/>
            <p:nvPr/>
          </p:nvSpPr>
          <p:spPr>
            <a:xfrm>
              <a:off x="1805500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8" name="object 3698"/>
            <p:cNvSpPr/>
            <p:nvPr/>
          </p:nvSpPr>
          <p:spPr>
            <a:xfrm>
              <a:off x="180550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9" name="object 3699"/>
            <p:cNvSpPr/>
            <p:nvPr/>
          </p:nvSpPr>
          <p:spPr>
            <a:xfrm>
              <a:off x="1805627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0" name="object 3700"/>
            <p:cNvSpPr/>
            <p:nvPr/>
          </p:nvSpPr>
          <p:spPr>
            <a:xfrm>
              <a:off x="1805880" y="410780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51"/>
                  </a:moveTo>
                  <a:lnTo>
                    <a:pt x="887" y="6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1" name="object 3701"/>
            <p:cNvSpPr/>
            <p:nvPr/>
          </p:nvSpPr>
          <p:spPr>
            <a:xfrm>
              <a:off x="1806134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2" name="object 3702"/>
            <p:cNvSpPr/>
            <p:nvPr/>
          </p:nvSpPr>
          <p:spPr>
            <a:xfrm>
              <a:off x="180626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3" name="object 3703"/>
            <p:cNvSpPr/>
            <p:nvPr/>
          </p:nvSpPr>
          <p:spPr>
            <a:xfrm>
              <a:off x="180752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4" name="object 3704"/>
            <p:cNvSpPr/>
            <p:nvPr/>
          </p:nvSpPr>
          <p:spPr>
            <a:xfrm>
              <a:off x="180790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5" name="object 3705"/>
            <p:cNvSpPr/>
            <p:nvPr/>
          </p:nvSpPr>
          <p:spPr>
            <a:xfrm>
              <a:off x="1808161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6" name="object 3706"/>
            <p:cNvSpPr/>
            <p:nvPr/>
          </p:nvSpPr>
          <p:spPr>
            <a:xfrm>
              <a:off x="180828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7" name="object 3707"/>
            <p:cNvSpPr/>
            <p:nvPr/>
          </p:nvSpPr>
          <p:spPr>
            <a:xfrm>
              <a:off x="1808542" y="41085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8" name="object 3708"/>
            <p:cNvSpPr/>
            <p:nvPr/>
          </p:nvSpPr>
          <p:spPr>
            <a:xfrm>
              <a:off x="180866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9" name="object 3709"/>
            <p:cNvSpPr/>
            <p:nvPr/>
          </p:nvSpPr>
          <p:spPr>
            <a:xfrm>
              <a:off x="1808795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0" name="object 3710"/>
            <p:cNvSpPr/>
            <p:nvPr/>
          </p:nvSpPr>
          <p:spPr>
            <a:xfrm>
              <a:off x="180968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1" name="object 3711"/>
            <p:cNvSpPr/>
            <p:nvPr/>
          </p:nvSpPr>
          <p:spPr>
            <a:xfrm>
              <a:off x="181056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2" name="object 3712"/>
            <p:cNvSpPr/>
            <p:nvPr/>
          </p:nvSpPr>
          <p:spPr>
            <a:xfrm>
              <a:off x="1810696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3" name="object 3713"/>
            <p:cNvSpPr/>
            <p:nvPr/>
          </p:nvSpPr>
          <p:spPr>
            <a:xfrm>
              <a:off x="181082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4" name="object 3714"/>
            <p:cNvSpPr/>
            <p:nvPr/>
          </p:nvSpPr>
          <p:spPr>
            <a:xfrm>
              <a:off x="1811076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5" name="object 3715"/>
            <p:cNvSpPr/>
            <p:nvPr/>
          </p:nvSpPr>
          <p:spPr>
            <a:xfrm>
              <a:off x="1811076" y="410836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6" name="object 3716"/>
            <p:cNvSpPr/>
            <p:nvPr/>
          </p:nvSpPr>
          <p:spPr>
            <a:xfrm>
              <a:off x="1811330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7" name="object 3717"/>
            <p:cNvSpPr/>
            <p:nvPr/>
          </p:nvSpPr>
          <p:spPr>
            <a:xfrm>
              <a:off x="181323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8" name="object 3718"/>
            <p:cNvSpPr/>
            <p:nvPr/>
          </p:nvSpPr>
          <p:spPr>
            <a:xfrm>
              <a:off x="181335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9" name="object 3719"/>
            <p:cNvSpPr/>
            <p:nvPr/>
          </p:nvSpPr>
          <p:spPr>
            <a:xfrm>
              <a:off x="181348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0" name="object 3720"/>
            <p:cNvSpPr/>
            <p:nvPr/>
          </p:nvSpPr>
          <p:spPr>
            <a:xfrm>
              <a:off x="1813737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1" name="object 3721"/>
            <p:cNvSpPr/>
            <p:nvPr/>
          </p:nvSpPr>
          <p:spPr>
            <a:xfrm>
              <a:off x="1813737" y="410814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1"/>
                  </a:moveTo>
                  <a:lnTo>
                    <a:pt x="887" y="48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2" name="object 3722"/>
            <p:cNvSpPr/>
            <p:nvPr/>
          </p:nvSpPr>
          <p:spPr>
            <a:xfrm>
              <a:off x="1813991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3" name="object 3723"/>
            <p:cNvSpPr/>
            <p:nvPr/>
          </p:nvSpPr>
          <p:spPr>
            <a:xfrm>
              <a:off x="181399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4" name="object 3724"/>
            <p:cNvSpPr/>
            <p:nvPr/>
          </p:nvSpPr>
          <p:spPr>
            <a:xfrm>
              <a:off x="181424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5" name="object 3725"/>
            <p:cNvSpPr/>
            <p:nvPr/>
          </p:nvSpPr>
          <p:spPr>
            <a:xfrm>
              <a:off x="181513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6" name="object 3726"/>
            <p:cNvSpPr/>
            <p:nvPr/>
          </p:nvSpPr>
          <p:spPr>
            <a:xfrm>
              <a:off x="1815892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7" name="object 3727"/>
            <p:cNvSpPr/>
            <p:nvPr/>
          </p:nvSpPr>
          <p:spPr>
            <a:xfrm>
              <a:off x="181601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8" name="object 3728"/>
            <p:cNvSpPr/>
            <p:nvPr/>
          </p:nvSpPr>
          <p:spPr>
            <a:xfrm>
              <a:off x="1816145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9" name="object 3729"/>
            <p:cNvSpPr/>
            <p:nvPr/>
          </p:nvSpPr>
          <p:spPr>
            <a:xfrm>
              <a:off x="1816399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0" name="object 3730"/>
            <p:cNvSpPr/>
            <p:nvPr/>
          </p:nvSpPr>
          <p:spPr>
            <a:xfrm>
              <a:off x="1816399" y="4108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1" name="object 3731"/>
            <p:cNvSpPr/>
            <p:nvPr/>
          </p:nvSpPr>
          <p:spPr>
            <a:xfrm>
              <a:off x="181652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2" name="object 3732"/>
            <p:cNvSpPr/>
            <p:nvPr/>
          </p:nvSpPr>
          <p:spPr>
            <a:xfrm>
              <a:off x="181677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3" name="object 3733"/>
            <p:cNvSpPr/>
            <p:nvPr/>
          </p:nvSpPr>
          <p:spPr>
            <a:xfrm>
              <a:off x="181842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4" name="object 3734"/>
            <p:cNvSpPr/>
            <p:nvPr/>
          </p:nvSpPr>
          <p:spPr>
            <a:xfrm>
              <a:off x="1817666" y="410909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5" name="object 3735"/>
            <p:cNvSpPr/>
            <p:nvPr/>
          </p:nvSpPr>
          <p:spPr>
            <a:xfrm>
              <a:off x="181893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6" name="object 3736"/>
            <p:cNvSpPr/>
            <p:nvPr/>
          </p:nvSpPr>
          <p:spPr>
            <a:xfrm>
              <a:off x="1819060" y="41086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7" name="object 3737"/>
            <p:cNvSpPr/>
            <p:nvPr/>
          </p:nvSpPr>
          <p:spPr>
            <a:xfrm>
              <a:off x="1819060" y="41084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8" name="object 3738"/>
            <p:cNvSpPr/>
            <p:nvPr/>
          </p:nvSpPr>
          <p:spPr>
            <a:xfrm>
              <a:off x="1819187" y="410823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6"/>
                  </a:moveTo>
                  <a:lnTo>
                    <a:pt x="887" y="43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9" name="object 3739"/>
            <p:cNvSpPr/>
            <p:nvPr/>
          </p:nvSpPr>
          <p:spPr>
            <a:xfrm>
              <a:off x="182108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0" name="object 3740"/>
            <p:cNvSpPr/>
            <p:nvPr/>
          </p:nvSpPr>
          <p:spPr>
            <a:xfrm>
              <a:off x="1821215" y="41087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1" name="object 3741"/>
            <p:cNvSpPr/>
            <p:nvPr/>
          </p:nvSpPr>
          <p:spPr>
            <a:xfrm>
              <a:off x="182134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2" name="object 3742"/>
            <p:cNvSpPr/>
            <p:nvPr/>
          </p:nvSpPr>
          <p:spPr>
            <a:xfrm>
              <a:off x="182159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3" name="object 3743"/>
            <p:cNvSpPr/>
            <p:nvPr/>
          </p:nvSpPr>
          <p:spPr>
            <a:xfrm>
              <a:off x="1821595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4" name="object 3744"/>
            <p:cNvSpPr/>
            <p:nvPr/>
          </p:nvSpPr>
          <p:spPr>
            <a:xfrm>
              <a:off x="1821721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5" name="object 3745"/>
            <p:cNvSpPr/>
            <p:nvPr/>
          </p:nvSpPr>
          <p:spPr>
            <a:xfrm>
              <a:off x="1821848" y="41087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6" name="object 3746"/>
            <p:cNvSpPr/>
            <p:nvPr/>
          </p:nvSpPr>
          <p:spPr>
            <a:xfrm>
              <a:off x="182197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7" name="object 3747"/>
            <p:cNvSpPr/>
            <p:nvPr/>
          </p:nvSpPr>
          <p:spPr>
            <a:xfrm>
              <a:off x="182235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8" name="object 3748"/>
            <p:cNvSpPr/>
            <p:nvPr/>
          </p:nvSpPr>
          <p:spPr>
            <a:xfrm>
              <a:off x="182374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9" name="object 3749"/>
            <p:cNvSpPr/>
            <p:nvPr/>
          </p:nvSpPr>
          <p:spPr>
            <a:xfrm>
              <a:off x="1823876" y="4108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0" name="object 3750"/>
            <p:cNvSpPr/>
            <p:nvPr/>
          </p:nvSpPr>
          <p:spPr>
            <a:xfrm>
              <a:off x="182400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1" name="object 3751"/>
            <p:cNvSpPr/>
            <p:nvPr/>
          </p:nvSpPr>
          <p:spPr>
            <a:xfrm>
              <a:off x="1824129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2" name="object 3752"/>
            <p:cNvSpPr/>
            <p:nvPr/>
          </p:nvSpPr>
          <p:spPr>
            <a:xfrm>
              <a:off x="182425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3" name="object 3753"/>
            <p:cNvSpPr/>
            <p:nvPr/>
          </p:nvSpPr>
          <p:spPr>
            <a:xfrm>
              <a:off x="1824256" y="410775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77"/>
                  </a:moveTo>
                  <a:lnTo>
                    <a:pt x="887" y="67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4" name="object 3754"/>
            <p:cNvSpPr/>
            <p:nvPr/>
          </p:nvSpPr>
          <p:spPr>
            <a:xfrm>
              <a:off x="1824383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5" name="object 3755"/>
            <p:cNvSpPr/>
            <p:nvPr/>
          </p:nvSpPr>
          <p:spPr>
            <a:xfrm>
              <a:off x="1824510" y="410812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93"/>
                  </a:moveTo>
                  <a:lnTo>
                    <a:pt x="887" y="49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6" name="object 3756"/>
            <p:cNvSpPr/>
            <p:nvPr/>
          </p:nvSpPr>
          <p:spPr>
            <a:xfrm>
              <a:off x="182501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7" name="object 3757"/>
            <p:cNvSpPr/>
            <p:nvPr/>
          </p:nvSpPr>
          <p:spPr>
            <a:xfrm>
              <a:off x="1826537" y="4105123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398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8" name="object 3758"/>
            <p:cNvSpPr/>
            <p:nvPr/>
          </p:nvSpPr>
          <p:spPr>
            <a:xfrm>
              <a:off x="1826791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9" name="object 3759"/>
            <p:cNvSpPr/>
            <p:nvPr/>
          </p:nvSpPr>
          <p:spPr>
            <a:xfrm>
              <a:off x="1826791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0" name="object 3760"/>
            <p:cNvSpPr/>
            <p:nvPr/>
          </p:nvSpPr>
          <p:spPr>
            <a:xfrm>
              <a:off x="1826917" y="4108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1" name="object 3761"/>
            <p:cNvSpPr/>
            <p:nvPr/>
          </p:nvSpPr>
          <p:spPr>
            <a:xfrm>
              <a:off x="1827044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2" name="object 3762"/>
            <p:cNvSpPr/>
            <p:nvPr/>
          </p:nvSpPr>
          <p:spPr>
            <a:xfrm>
              <a:off x="1827171" y="41087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3" name="object 3763"/>
            <p:cNvSpPr/>
            <p:nvPr/>
          </p:nvSpPr>
          <p:spPr>
            <a:xfrm>
              <a:off x="182767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4" name="object 3764"/>
            <p:cNvSpPr/>
            <p:nvPr/>
          </p:nvSpPr>
          <p:spPr>
            <a:xfrm>
              <a:off x="182805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5" name="object 3765"/>
            <p:cNvSpPr/>
            <p:nvPr/>
          </p:nvSpPr>
          <p:spPr>
            <a:xfrm>
              <a:off x="182856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6" name="object 3766"/>
            <p:cNvSpPr/>
            <p:nvPr/>
          </p:nvSpPr>
          <p:spPr>
            <a:xfrm>
              <a:off x="1829072" y="4105629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740"/>
                  </a:moveTo>
                  <a:lnTo>
                    <a:pt x="887" y="1740"/>
                  </a:lnTo>
                </a:path>
              </a:pathLst>
            </a:custGeom>
            <a:ln w="3481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7" name="object 3767"/>
            <p:cNvSpPr/>
            <p:nvPr/>
          </p:nvSpPr>
          <p:spPr>
            <a:xfrm>
              <a:off x="182932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8" name="object 3768"/>
            <p:cNvSpPr/>
            <p:nvPr/>
          </p:nvSpPr>
          <p:spPr>
            <a:xfrm>
              <a:off x="182957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9" name="object 3769"/>
            <p:cNvSpPr/>
            <p:nvPr/>
          </p:nvSpPr>
          <p:spPr>
            <a:xfrm>
              <a:off x="1829579" y="41086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0" name="object 3770"/>
            <p:cNvSpPr/>
            <p:nvPr/>
          </p:nvSpPr>
          <p:spPr>
            <a:xfrm>
              <a:off x="1829705" y="4108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1" name="object 3771"/>
            <p:cNvSpPr/>
            <p:nvPr/>
          </p:nvSpPr>
          <p:spPr>
            <a:xfrm>
              <a:off x="1829832" y="41087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2" name="object 3772"/>
            <p:cNvSpPr/>
            <p:nvPr/>
          </p:nvSpPr>
          <p:spPr>
            <a:xfrm>
              <a:off x="183160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3" name="object 3773"/>
            <p:cNvSpPr/>
            <p:nvPr/>
          </p:nvSpPr>
          <p:spPr>
            <a:xfrm>
              <a:off x="1831733" y="410823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6"/>
                  </a:moveTo>
                  <a:lnTo>
                    <a:pt x="887" y="43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4" name="object 3774"/>
            <p:cNvSpPr/>
            <p:nvPr/>
          </p:nvSpPr>
          <p:spPr>
            <a:xfrm>
              <a:off x="183198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5" name="object 3775"/>
            <p:cNvSpPr/>
            <p:nvPr/>
          </p:nvSpPr>
          <p:spPr>
            <a:xfrm>
              <a:off x="1832113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6" name="object 3776"/>
            <p:cNvSpPr/>
            <p:nvPr/>
          </p:nvSpPr>
          <p:spPr>
            <a:xfrm>
              <a:off x="1832113" y="4108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7" name="object 3777"/>
            <p:cNvSpPr/>
            <p:nvPr/>
          </p:nvSpPr>
          <p:spPr>
            <a:xfrm>
              <a:off x="1832240" y="4108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8" name="object 3778"/>
            <p:cNvSpPr/>
            <p:nvPr/>
          </p:nvSpPr>
          <p:spPr>
            <a:xfrm>
              <a:off x="1832493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9" name="object 3779"/>
            <p:cNvSpPr/>
            <p:nvPr/>
          </p:nvSpPr>
          <p:spPr>
            <a:xfrm>
              <a:off x="183300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0" name="object 3780"/>
            <p:cNvSpPr/>
            <p:nvPr/>
          </p:nvSpPr>
          <p:spPr>
            <a:xfrm>
              <a:off x="183325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1" name="object 3781"/>
            <p:cNvSpPr/>
            <p:nvPr/>
          </p:nvSpPr>
          <p:spPr>
            <a:xfrm>
              <a:off x="1834394" y="4108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2" name="object 3782"/>
            <p:cNvSpPr/>
            <p:nvPr/>
          </p:nvSpPr>
          <p:spPr>
            <a:xfrm>
              <a:off x="183452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3" name="object 3783"/>
            <p:cNvSpPr/>
            <p:nvPr/>
          </p:nvSpPr>
          <p:spPr>
            <a:xfrm>
              <a:off x="1834648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4" name="object 3784"/>
            <p:cNvSpPr/>
            <p:nvPr/>
          </p:nvSpPr>
          <p:spPr>
            <a:xfrm>
              <a:off x="1834774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5" name="object 3785"/>
            <p:cNvSpPr/>
            <p:nvPr/>
          </p:nvSpPr>
          <p:spPr>
            <a:xfrm>
              <a:off x="1834901" y="41087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6" name="object 3786"/>
            <p:cNvSpPr/>
            <p:nvPr/>
          </p:nvSpPr>
          <p:spPr>
            <a:xfrm>
              <a:off x="1835028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7" name="object 3787"/>
            <p:cNvSpPr/>
            <p:nvPr/>
          </p:nvSpPr>
          <p:spPr>
            <a:xfrm>
              <a:off x="1835028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8" name="object 3788"/>
            <p:cNvSpPr/>
            <p:nvPr/>
          </p:nvSpPr>
          <p:spPr>
            <a:xfrm>
              <a:off x="183528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9" name="object 3789"/>
            <p:cNvSpPr/>
            <p:nvPr/>
          </p:nvSpPr>
          <p:spPr>
            <a:xfrm>
              <a:off x="183578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0" name="object 3790"/>
            <p:cNvSpPr/>
            <p:nvPr/>
          </p:nvSpPr>
          <p:spPr>
            <a:xfrm>
              <a:off x="1837056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1" name="object 3791"/>
            <p:cNvSpPr/>
            <p:nvPr/>
          </p:nvSpPr>
          <p:spPr>
            <a:xfrm>
              <a:off x="183718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2" name="object 3792"/>
            <p:cNvSpPr/>
            <p:nvPr/>
          </p:nvSpPr>
          <p:spPr>
            <a:xfrm>
              <a:off x="1837436" y="410828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1"/>
                  </a:moveTo>
                  <a:lnTo>
                    <a:pt x="887" y="41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3" name="object 3793"/>
            <p:cNvSpPr/>
            <p:nvPr/>
          </p:nvSpPr>
          <p:spPr>
            <a:xfrm>
              <a:off x="1837562" y="41087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4" name="object 3794"/>
            <p:cNvSpPr/>
            <p:nvPr/>
          </p:nvSpPr>
          <p:spPr>
            <a:xfrm>
              <a:off x="1837689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5" name="object 3795"/>
            <p:cNvSpPr/>
            <p:nvPr/>
          </p:nvSpPr>
          <p:spPr>
            <a:xfrm>
              <a:off x="183781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6" name="object 3796"/>
            <p:cNvSpPr/>
            <p:nvPr/>
          </p:nvSpPr>
          <p:spPr>
            <a:xfrm>
              <a:off x="183908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7" name="object 3797"/>
            <p:cNvSpPr/>
            <p:nvPr/>
          </p:nvSpPr>
          <p:spPr>
            <a:xfrm>
              <a:off x="1839590" y="41084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8" name="object 3798"/>
            <p:cNvSpPr/>
            <p:nvPr/>
          </p:nvSpPr>
          <p:spPr>
            <a:xfrm>
              <a:off x="183971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9" name="object 3799"/>
            <p:cNvSpPr/>
            <p:nvPr/>
          </p:nvSpPr>
          <p:spPr>
            <a:xfrm>
              <a:off x="1839970" y="41087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0" name="object 3800"/>
            <p:cNvSpPr/>
            <p:nvPr/>
          </p:nvSpPr>
          <p:spPr>
            <a:xfrm>
              <a:off x="1839210" y="410902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1" name="object 3801"/>
            <p:cNvSpPr/>
            <p:nvPr/>
          </p:nvSpPr>
          <p:spPr>
            <a:xfrm>
              <a:off x="184035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2" name="object 3802"/>
            <p:cNvSpPr/>
            <p:nvPr/>
          </p:nvSpPr>
          <p:spPr>
            <a:xfrm>
              <a:off x="184047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3" name="object 3803"/>
            <p:cNvSpPr/>
            <p:nvPr/>
          </p:nvSpPr>
          <p:spPr>
            <a:xfrm>
              <a:off x="184047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4" name="object 3804"/>
            <p:cNvSpPr/>
            <p:nvPr/>
          </p:nvSpPr>
          <p:spPr>
            <a:xfrm>
              <a:off x="1842251" y="4108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5" name="object 3805"/>
            <p:cNvSpPr/>
            <p:nvPr/>
          </p:nvSpPr>
          <p:spPr>
            <a:xfrm>
              <a:off x="1841491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6" name="object 3806"/>
            <p:cNvSpPr/>
            <p:nvPr/>
          </p:nvSpPr>
          <p:spPr>
            <a:xfrm>
              <a:off x="1842632" y="410795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75"/>
                  </a:moveTo>
                  <a:lnTo>
                    <a:pt x="887" y="5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7" name="object 3807"/>
            <p:cNvSpPr/>
            <p:nvPr/>
          </p:nvSpPr>
          <p:spPr>
            <a:xfrm>
              <a:off x="1842885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8" name="object 3808"/>
            <p:cNvSpPr/>
            <p:nvPr/>
          </p:nvSpPr>
          <p:spPr>
            <a:xfrm>
              <a:off x="1843012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9" name="object 3809"/>
            <p:cNvSpPr/>
            <p:nvPr/>
          </p:nvSpPr>
          <p:spPr>
            <a:xfrm>
              <a:off x="1844913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0" name="object 3810"/>
            <p:cNvSpPr/>
            <p:nvPr/>
          </p:nvSpPr>
          <p:spPr>
            <a:xfrm>
              <a:off x="184504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1" name="object 3811"/>
            <p:cNvSpPr/>
            <p:nvPr/>
          </p:nvSpPr>
          <p:spPr>
            <a:xfrm>
              <a:off x="184516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2" name="object 3812"/>
            <p:cNvSpPr/>
            <p:nvPr/>
          </p:nvSpPr>
          <p:spPr>
            <a:xfrm>
              <a:off x="184516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3" name="object 3813"/>
            <p:cNvSpPr/>
            <p:nvPr/>
          </p:nvSpPr>
          <p:spPr>
            <a:xfrm>
              <a:off x="1845293" y="4108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4" name="object 3814"/>
            <p:cNvSpPr/>
            <p:nvPr/>
          </p:nvSpPr>
          <p:spPr>
            <a:xfrm>
              <a:off x="1845546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5" name="object 3815"/>
            <p:cNvSpPr/>
            <p:nvPr/>
          </p:nvSpPr>
          <p:spPr>
            <a:xfrm>
              <a:off x="184567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6" name="object 3816"/>
            <p:cNvSpPr/>
            <p:nvPr/>
          </p:nvSpPr>
          <p:spPr>
            <a:xfrm>
              <a:off x="184605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7" name="object 3817"/>
            <p:cNvSpPr/>
            <p:nvPr/>
          </p:nvSpPr>
          <p:spPr>
            <a:xfrm>
              <a:off x="184681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8" name="object 3818"/>
            <p:cNvSpPr/>
            <p:nvPr/>
          </p:nvSpPr>
          <p:spPr>
            <a:xfrm>
              <a:off x="1847574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9" name="object 3819"/>
            <p:cNvSpPr/>
            <p:nvPr/>
          </p:nvSpPr>
          <p:spPr>
            <a:xfrm>
              <a:off x="184770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0" name="object 3820"/>
            <p:cNvSpPr/>
            <p:nvPr/>
          </p:nvSpPr>
          <p:spPr>
            <a:xfrm>
              <a:off x="184770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1" name="object 3821"/>
            <p:cNvSpPr/>
            <p:nvPr/>
          </p:nvSpPr>
          <p:spPr>
            <a:xfrm>
              <a:off x="1847954" y="410843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2" name="object 3822"/>
            <p:cNvSpPr/>
            <p:nvPr/>
          </p:nvSpPr>
          <p:spPr>
            <a:xfrm>
              <a:off x="184808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3" name="object 3823"/>
            <p:cNvSpPr/>
            <p:nvPr/>
          </p:nvSpPr>
          <p:spPr>
            <a:xfrm>
              <a:off x="1848208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4" name="object 3824"/>
            <p:cNvSpPr/>
            <p:nvPr/>
          </p:nvSpPr>
          <p:spPr>
            <a:xfrm>
              <a:off x="1848334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5" name="object 3825"/>
            <p:cNvSpPr/>
            <p:nvPr/>
          </p:nvSpPr>
          <p:spPr>
            <a:xfrm>
              <a:off x="1850235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6" name="object 3826"/>
            <p:cNvSpPr/>
            <p:nvPr/>
          </p:nvSpPr>
          <p:spPr>
            <a:xfrm>
              <a:off x="1849475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7" name="object 3827"/>
            <p:cNvSpPr/>
            <p:nvPr/>
          </p:nvSpPr>
          <p:spPr>
            <a:xfrm>
              <a:off x="1850616" y="4108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8" name="object 3828"/>
            <p:cNvSpPr/>
            <p:nvPr/>
          </p:nvSpPr>
          <p:spPr>
            <a:xfrm>
              <a:off x="1850742" y="4105110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00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9" name="object 3829"/>
            <p:cNvSpPr/>
            <p:nvPr/>
          </p:nvSpPr>
          <p:spPr>
            <a:xfrm>
              <a:off x="1850869" y="410808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2"/>
                  </a:moveTo>
                  <a:lnTo>
                    <a:pt x="887" y="5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0" name="object 3830"/>
            <p:cNvSpPr/>
            <p:nvPr/>
          </p:nvSpPr>
          <p:spPr>
            <a:xfrm>
              <a:off x="1850996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1" name="object 3831"/>
            <p:cNvSpPr/>
            <p:nvPr/>
          </p:nvSpPr>
          <p:spPr>
            <a:xfrm>
              <a:off x="185124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2" name="object 3832"/>
            <p:cNvSpPr/>
            <p:nvPr/>
          </p:nvSpPr>
          <p:spPr>
            <a:xfrm>
              <a:off x="185264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3" name="object 3833"/>
            <p:cNvSpPr/>
            <p:nvPr/>
          </p:nvSpPr>
          <p:spPr>
            <a:xfrm>
              <a:off x="1852770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4" name="object 3834"/>
            <p:cNvSpPr/>
            <p:nvPr/>
          </p:nvSpPr>
          <p:spPr>
            <a:xfrm>
              <a:off x="185302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5" name="object 3835"/>
            <p:cNvSpPr/>
            <p:nvPr/>
          </p:nvSpPr>
          <p:spPr>
            <a:xfrm>
              <a:off x="1853277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6" name="object 3836"/>
            <p:cNvSpPr/>
            <p:nvPr/>
          </p:nvSpPr>
          <p:spPr>
            <a:xfrm>
              <a:off x="1853277" y="410780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51"/>
                  </a:moveTo>
                  <a:lnTo>
                    <a:pt x="887" y="6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7" name="object 3837"/>
            <p:cNvSpPr/>
            <p:nvPr/>
          </p:nvSpPr>
          <p:spPr>
            <a:xfrm>
              <a:off x="1853530" y="41086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8" name="object 3838"/>
            <p:cNvSpPr/>
            <p:nvPr/>
          </p:nvSpPr>
          <p:spPr>
            <a:xfrm>
              <a:off x="1853657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9" name="object 3839"/>
            <p:cNvSpPr/>
            <p:nvPr/>
          </p:nvSpPr>
          <p:spPr>
            <a:xfrm>
              <a:off x="185416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0" name="object 3840"/>
            <p:cNvSpPr/>
            <p:nvPr/>
          </p:nvSpPr>
          <p:spPr>
            <a:xfrm>
              <a:off x="185441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1" name="object 3841"/>
            <p:cNvSpPr/>
            <p:nvPr/>
          </p:nvSpPr>
          <p:spPr>
            <a:xfrm>
              <a:off x="1855431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2" name="object 3842"/>
            <p:cNvSpPr/>
            <p:nvPr/>
          </p:nvSpPr>
          <p:spPr>
            <a:xfrm>
              <a:off x="185568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3" name="object 3843"/>
            <p:cNvSpPr/>
            <p:nvPr/>
          </p:nvSpPr>
          <p:spPr>
            <a:xfrm>
              <a:off x="185581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4" name="object 3844"/>
            <p:cNvSpPr/>
            <p:nvPr/>
          </p:nvSpPr>
          <p:spPr>
            <a:xfrm>
              <a:off x="1855938" y="410770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02"/>
                  </a:moveTo>
                  <a:lnTo>
                    <a:pt x="887" y="70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5" name="object 3845"/>
            <p:cNvSpPr/>
            <p:nvPr/>
          </p:nvSpPr>
          <p:spPr>
            <a:xfrm>
              <a:off x="1855938" y="410836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6" name="object 3846"/>
            <p:cNvSpPr/>
            <p:nvPr/>
          </p:nvSpPr>
          <p:spPr>
            <a:xfrm>
              <a:off x="1856065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7" name="object 3847"/>
            <p:cNvSpPr/>
            <p:nvPr/>
          </p:nvSpPr>
          <p:spPr>
            <a:xfrm>
              <a:off x="185631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8" name="object 3848"/>
            <p:cNvSpPr/>
            <p:nvPr/>
          </p:nvSpPr>
          <p:spPr>
            <a:xfrm>
              <a:off x="185644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9" name="object 3849"/>
            <p:cNvSpPr/>
            <p:nvPr/>
          </p:nvSpPr>
          <p:spPr>
            <a:xfrm>
              <a:off x="185695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0" name="object 3850"/>
            <p:cNvSpPr/>
            <p:nvPr/>
          </p:nvSpPr>
          <p:spPr>
            <a:xfrm>
              <a:off x="185720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1" name="object 3851"/>
            <p:cNvSpPr/>
            <p:nvPr/>
          </p:nvSpPr>
          <p:spPr>
            <a:xfrm>
              <a:off x="185809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2" name="object 3852"/>
            <p:cNvSpPr/>
            <p:nvPr/>
          </p:nvSpPr>
          <p:spPr>
            <a:xfrm>
              <a:off x="185821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3" name="object 3853"/>
            <p:cNvSpPr/>
            <p:nvPr/>
          </p:nvSpPr>
          <p:spPr>
            <a:xfrm>
              <a:off x="185847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4" name="object 3854"/>
            <p:cNvSpPr/>
            <p:nvPr/>
          </p:nvSpPr>
          <p:spPr>
            <a:xfrm>
              <a:off x="1858599" y="41086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5" name="object 3855"/>
            <p:cNvSpPr/>
            <p:nvPr/>
          </p:nvSpPr>
          <p:spPr>
            <a:xfrm>
              <a:off x="1858599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6" name="object 3856"/>
            <p:cNvSpPr/>
            <p:nvPr/>
          </p:nvSpPr>
          <p:spPr>
            <a:xfrm>
              <a:off x="1858726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7" name="object 3857"/>
            <p:cNvSpPr/>
            <p:nvPr/>
          </p:nvSpPr>
          <p:spPr>
            <a:xfrm>
              <a:off x="185885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8" name="object 3858"/>
            <p:cNvSpPr/>
            <p:nvPr/>
          </p:nvSpPr>
          <p:spPr>
            <a:xfrm>
              <a:off x="185923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9" name="object 3859"/>
            <p:cNvSpPr/>
            <p:nvPr/>
          </p:nvSpPr>
          <p:spPr>
            <a:xfrm>
              <a:off x="1860754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0" name="object 3860"/>
            <p:cNvSpPr/>
            <p:nvPr/>
          </p:nvSpPr>
          <p:spPr>
            <a:xfrm>
              <a:off x="1861007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1" name="object 3861"/>
            <p:cNvSpPr/>
            <p:nvPr/>
          </p:nvSpPr>
          <p:spPr>
            <a:xfrm>
              <a:off x="186113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2" name="object 3862"/>
            <p:cNvSpPr/>
            <p:nvPr/>
          </p:nvSpPr>
          <p:spPr>
            <a:xfrm>
              <a:off x="1861261" y="41088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3" name="object 3863"/>
            <p:cNvSpPr/>
            <p:nvPr/>
          </p:nvSpPr>
          <p:spPr>
            <a:xfrm>
              <a:off x="1861261" y="4108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4" name="object 3864"/>
            <p:cNvSpPr/>
            <p:nvPr/>
          </p:nvSpPr>
          <p:spPr>
            <a:xfrm>
              <a:off x="186138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5" name="object 3865"/>
            <p:cNvSpPr/>
            <p:nvPr/>
          </p:nvSpPr>
          <p:spPr>
            <a:xfrm>
              <a:off x="186328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6" name="object 3866"/>
            <p:cNvSpPr/>
            <p:nvPr/>
          </p:nvSpPr>
          <p:spPr>
            <a:xfrm>
              <a:off x="186341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7" name="object 3867"/>
            <p:cNvSpPr/>
            <p:nvPr/>
          </p:nvSpPr>
          <p:spPr>
            <a:xfrm>
              <a:off x="1863669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8" name="object 3868"/>
            <p:cNvSpPr/>
            <p:nvPr/>
          </p:nvSpPr>
          <p:spPr>
            <a:xfrm>
              <a:off x="1863795" y="410841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9" name="object 3869"/>
            <p:cNvSpPr/>
            <p:nvPr/>
          </p:nvSpPr>
          <p:spPr>
            <a:xfrm>
              <a:off x="186379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0" name="object 3870"/>
            <p:cNvSpPr/>
            <p:nvPr/>
          </p:nvSpPr>
          <p:spPr>
            <a:xfrm>
              <a:off x="1863922" y="41087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1" name="object 3871"/>
            <p:cNvSpPr/>
            <p:nvPr/>
          </p:nvSpPr>
          <p:spPr>
            <a:xfrm>
              <a:off x="186595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2" name="object 3872"/>
            <p:cNvSpPr/>
            <p:nvPr/>
          </p:nvSpPr>
          <p:spPr>
            <a:xfrm>
              <a:off x="186607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3" name="object 3873"/>
            <p:cNvSpPr/>
            <p:nvPr/>
          </p:nvSpPr>
          <p:spPr>
            <a:xfrm>
              <a:off x="1866203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4" name="object 3874"/>
            <p:cNvSpPr/>
            <p:nvPr/>
          </p:nvSpPr>
          <p:spPr>
            <a:xfrm>
              <a:off x="1866457" y="4108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5" name="object 3875"/>
            <p:cNvSpPr/>
            <p:nvPr/>
          </p:nvSpPr>
          <p:spPr>
            <a:xfrm>
              <a:off x="1866457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6" name="object 3876"/>
            <p:cNvSpPr/>
            <p:nvPr/>
          </p:nvSpPr>
          <p:spPr>
            <a:xfrm>
              <a:off x="1866583" y="41088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7" name="object 3877"/>
            <p:cNvSpPr/>
            <p:nvPr/>
          </p:nvSpPr>
          <p:spPr>
            <a:xfrm>
              <a:off x="1866964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8" name="object 3878"/>
            <p:cNvSpPr/>
            <p:nvPr/>
          </p:nvSpPr>
          <p:spPr>
            <a:xfrm>
              <a:off x="186747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9" name="object 3879"/>
            <p:cNvSpPr/>
            <p:nvPr/>
          </p:nvSpPr>
          <p:spPr>
            <a:xfrm>
              <a:off x="186772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0" name="object 3880"/>
            <p:cNvSpPr/>
            <p:nvPr/>
          </p:nvSpPr>
          <p:spPr>
            <a:xfrm>
              <a:off x="186861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1" name="object 3881"/>
            <p:cNvSpPr/>
            <p:nvPr/>
          </p:nvSpPr>
          <p:spPr>
            <a:xfrm>
              <a:off x="1868991" y="410762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40"/>
                  </a:moveTo>
                  <a:lnTo>
                    <a:pt x="887" y="74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2" name="object 3882"/>
            <p:cNvSpPr/>
            <p:nvPr/>
          </p:nvSpPr>
          <p:spPr>
            <a:xfrm>
              <a:off x="1868991" y="41088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3" name="object 3883"/>
            <p:cNvSpPr/>
            <p:nvPr/>
          </p:nvSpPr>
          <p:spPr>
            <a:xfrm>
              <a:off x="1869245" y="410881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4" name="object 3884"/>
            <p:cNvSpPr/>
            <p:nvPr/>
          </p:nvSpPr>
          <p:spPr>
            <a:xfrm>
              <a:off x="1869371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5" name="object 3885"/>
            <p:cNvSpPr/>
            <p:nvPr/>
          </p:nvSpPr>
          <p:spPr>
            <a:xfrm>
              <a:off x="186949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6" name="object 3886"/>
            <p:cNvSpPr/>
            <p:nvPr/>
          </p:nvSpPr>
          <p:spPr>
            <a:xfrm>
              <a:off x="186949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7" name="object 3887"/>
            <p:cNvSpPr/>
            <p:nvPr/>
          </p:nvSpPr>
          <p:spPr>
            <a:xfrm>
              <a:off x="187101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8" name="object 3888"/>
            <p:cNvSpPr/>
            <p:nvPr/>
          </p:nvSpPr>
          <p:spPr>
            <a:xfrm>
              <a:off x="187127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9" name="object 3889"/>
            <p:cNvSpPr/>
            <p:nvPr/>
          </p:nvSpPr>
          <p:spPr>
            <a:xfrm>
              <a:off x="187139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0" name="object 3890"/>
            <p:cNvSpPr/>
            <p:nvPr/>
          </p:nvSpPr>
          <p:spPr>
            <a:xfrm>
              <a:off x="1871653" y="4108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1" name="object 3891"/>
            <p:cNvSpPr/>
            <p:nvPr/>
          </p:nvSpPr>
          <p:spPr>
            <a:xfrm>
              <a:off x="1871779" y="4108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2" name="object 3892"/>
            <p:cNvSpPr/>
            <p:nvPr/>
          </p:nvSpPr>
          <p:spPr>
            <a:xfrm>
              <a:off x="1871779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3" name="object 3893"/>
            <p:cNvSpPr/>
            <p:nvPr/>
          </p:nvSpPr>
          <p:spPr>
            <a:xfrm>
              <a:off x="1871906" y="41084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4" name="object 3894"/>
            <p:cNvSpPr/>
            <p:nvPr/>
          </p:nvSpPr>
          <p:spPr>
            <a:xfrm>
              <a:off x="187304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5" name="object 3895"/>
            <p:cNvSpPr/>
            <p:nvPr/>
          </p:nvSpPr>
          <p:spPr>
            <a:xfrm>
              <a:off x="1873934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6" name="object 3896"/>
            <p:cNvSpPr/>
            <p:nvPr/>
          </p:nvSpPr>
          <p:spPr>
            <a:xfrm>
              <a:off x="187393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7" name="object 3897"/>
            <p:cNvSpPr/>
            <p:nvPr/>
          </p:nvSpPr>
          <p:spPr>
            <a:xfrm>
              <a:off x="187418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8" name="object 3898"/>
            <p:cNvSpPr/>
            <p:nvPr/>
          </p:nvSpPr>
          <p:spPr>
            <a:xfrm>
              <a:off x="1874314" y="4108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9" name="object 3899"/>
            <p:cNvSpPr/>
            <p:nvPr/>
          </p:nvSpPr>
          <p:spPr>
            <a:xfrm>
              <a:off x="1874441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0" name="object 3900"/>
            <p:cNvSpPr/>
            <p:nvPr/>
          </p:nvSpPr>
          <p:spPr>
            <a:xfrm>
              <a:off x="1874567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1" name="object 3901"/>
            <p:cNvSpPr/>
            <p:nvPr/>
          </p:nvSpPr>
          <p:spPr>
            <a:xfrm>
              <a:off x="1873807" y="4109097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2" name="object 3902"/>
            <p:cNvSpPr/>
            <p:nvPr/>
          </p:nvSpPr>
          <p:spPr>
            <a:xfrm>
              <a:off x="187570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3" name="object 3903"/>
            <p:cNvSpPr/>
            <p:nvPr/>
          </p:nvSpPr>
          <p:spPr>
            <a:xfrm>
              <a:off x="1876595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4" name="object 3904"/>
            <p:cNvSpPr/>
            <p:nvPr/>
          </p:nvSpPr>
          <p:spPr>
            <a:xfrm>
              <a:off x="187672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5" name="object 3905"/>
            <p:cNvSpPr/>
            <p:nvPr/>
          </p:nvSpPr>
          <p:spPr>
            <a:xfrm>
              <a:off x="1876848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6" name="object 3906"/>
            <p:cNvSpPr/>
            <p:nvPr/>
          </p:nvSpPr>
          <p:spPr>
            <a:xfrm>
              <a:off x="1876975" y="41087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7" name="object 3907"/>
            <p:cNvSpPr/>
            <p:nvPr/>
          </p:nvSpPr>
          <p:spPr>
            <a:xfrm>
              <a:off x="1877102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8" name="object 3908"/>
            <p:cNvSpPr/>
            <p:nvPr/>
          </p:nvSpPr>
          <p:spPr>
            <a:xfrm>
              <a:off x="1877229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9" name="object 3909"/>
            <p:cNvSpPr/>
            <p:nvPr/>
          </p:nvSpPr>
          <p:spPr>
            <a:xfrm>
              <a:off x="187735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0" name="object 3910"/>
            <p:cNvSpPr/>
            <p:nvPr/>
          </p:nvSpPr>
          <p:spPr>
            <a:xfrm>
              <a:off x="187798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1" name="object 3911"/>
            <p:cNvSpPr/>
            <p:nvPr/>
          </p:nvSpPr>
          <p:spPr>
            <a:xfrm>
              <a:off x="187913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2" name="object 3912"/>
            <p:cNvSpPr/>
            <p:nvPr/>
          </p:nvSpPr>
          <p:spPr>
            <a:xfrm>
              <a:off x="1879256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3" name="object 3913"/>
            <p:cNvSpPr/>
            <p:nvPr/>
          </p:nvSpPr>
          <p:spPr>
            <a:xfrm>
              <a:off x="187938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4" name="object 3914"/>
            <p:cNvSpPr/>
            <p:nvPr/>
          </p:nvSpPr>
          <p:spPr>
            <a:xfrm>
              <a:off x="1879510" y="410830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05"/>
                  </a:moveTo>
                  <a:lnTo>
                    <a:pt x="887" y="40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5" name="object 3915"/>
            <p:cNvSpPr/>
            <p:nvPr/>
          </p:nvSpPr>
          <p:spPr>
            <a:xfrm>
              <a:off x="1879636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6" name="object 3916"/>
            <p:cNvSpPr/>
            <p:nvPr/>
          </p:nvSpPr>
          <p:spPr>
            <a:xfrm>
              <a:off x="187989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7" name="object 3917"/>
            <p:cNvSpPr/>
            <p:nvPr/>
          </p:nvSpPr>
          <p:spPr>
            <a:xfrm>
              <a:off x="188077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8" name="object 3918"/>
            <p:cNvSpPr/>
            <p:nvPr/>
          </p:nvSpPr>
          <p:spPr>
            <a:xfrm>
              <a:off x="188128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9" name="object 3919"/>
            <p:cNvSpPr/>
            <p:nvPr/>
          </p:nvSpPr>
          <p:spPr>
            <a:xfrm>
              <a:off x="1880904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0" name="object 3920"/>
            <p:cNvSpPr/>
            <p:nvPr/>
          </p:nvSpPr>
          <p:spPr>
            <a:xfrm>
              <a:off x="188204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1" name="object 3921"/>
            <p:cNvSpPr/>
            <p:nvPr/>
          </p:nvSpPr>
          <p:spPr>
            <a:xfrm>
              <a:off x="1882171" y="4108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2" name="object 3922"/>
            <p:cNvSpPr/>
            <p:nvPr/>
          </p:nvSpPr>
          <p:spPr>
            <a:xfrm>
              <a:off x="1882298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3" name="object 3923"/>
            <p:cNvSpPr/>
            <p:nvPr/>
          </p:nvSpPr>
          <p:spPr>
            <a:xfrm>
              <a:off x="1882424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4" name="object 3924"/>
            <p:cNvSpPr/>
            <p:nvPr/>
          </p:nvSpPr>
          <p:spPr>
            <a:xfrm>
              <a:off x="188432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5" name="object 3925"/>
            <p:cNvSpPr/>
            <p:nvPr/>
          </p:nvSpPr>
          <p:spPr>
            <a:xfrm>
              <a:off x="188457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6" name="object 3926"/>
            <p:cNvSpPr/>
            <p:nvPr/>
          </p:nvSpPr>
          <p:spPr>
            <a:xfrm>
              <a:off x="1884706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7" name="object 3927"/>
            <p:cNvSpPr/>
            <p:nvPr/>
          </p:nvSpPr>
          <p:spPr>
            <a:xfrm>
              <a:off x="1884832" y="41085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8" name="object 3928"/>
            <p:cNvSpPr/>
            <p:nvPr/>
          </p:nvSpPr>
          <p:spPr>
            <a:xfrm>
              <a:off x="1884959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9" name="object 3929"/>
            <p:cNvSpPr/>
            <p:nvPr/>
          </p:nvSpPr>
          <p:spPr>
            <a:xfrm>
              <a:off x="1885086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0" name="object 3930"/>
            <p:cNvSpPr/>
            <p:nvPr/>
          </p:nvSpPr>
          <p:spPr>
            <a:xfrm>
              <a:off x="188521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1" name="object 3931"/>
            <p:cNvSpPr/>
            <p:nvPr/>
          </p:nvSpPr>
          <p:spPr>
            <a:xfrm>
              <a:off x="188584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2" name="object 3932"/>
            <p:cNvSpPr/>
            <p:nvPr/>
          </p:nvSpPr>
          <p:spPr>
            <a:xfrm>
              <a:off x="188610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3" name="object 3933"/>
            <p:cNvSpPr/>
            <p:nvPr/>
          </p:nvSpPr>
          <p:spPr>
            <a:xfrm>
              <a:off x="188698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4" name="object 3934"/>
            <p:cNvSpPr/>
            <p:nvPr/>
          </p:nvSpPr>
          <p:spPr>
            <a:xfrm>
              <a:off x="188711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5" name="object 3935"/>
            <p:cNvSpPr/>
            <p:nvPr/>
          </p:nvSpPr>
          <p:spPr>
            <a:xfrm>
              <a:off x="1887494" y="4106186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62"/>
                  </a:moveTo>
                  <a:lnTo>
                    <a:pt x="887" y="146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6" name="object 3936"/>
            <p:cNvSpPr/>
            <p:nvPr/>
          </p:nvSpPr>
          <p:spPr>
            <a:xfrm>
              <a:off x="1887747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7" name="object 3937"/>
            <p:cNvSpPr/>
            <p:nvPr/>
          </p:nvSpPr>
          <p:spPr>
            <a:xfrm>
              <a:off x="188787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8" name="object 3938"/>
            <p:cNvSpPr/>
            <p:nvPr/>
          </p:nvSpPr>
          <p:spPr>
            <a:xfrm>
              <a:off x="188838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9" name="object 3939"/>
            <p:cNvSpPr/>
            <p:nvPr/>
          </p:nvSpPr>
          <p:spPr>
            <a:xfrm>
              <a:off x="188888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0" name="object 3940"/>
            <p:cNvSpPr/>
            <p:nvPr/>
          </p:nvSpPr>
          <p:spPr>
            <a:xfrm>
              <a:off x="188977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1" name="object 3941"/>
            <p:cNvSpPr/>
            <p:nvPr/>
          </p:nvSpPr>
          <p:spPr>
            <a:xfrm>
              <a:off x="188990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2" name="object 3942"/>
            <p:cNvSpPr/>
            <p:nvPr/>
          </p:nvSpPr>
          <p:spPr>
            <a:xfrm>
              <a:off x="1890155" y="410786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20"/>
                  </a:moveTo>
                  <a:lnTo>
                    <a:pt x="887" y="6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3" name="object 3943"/>
            <p:cNvSpPr/>
            <p:nvPr/>
          </p:nvSpPr>
          <p:spPr>
            <a:xfrm>
              <a:off x="189028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4" name="object 3944"/>
            <p:cNvSpPr/>
            <p:nvPr/>
          </p:nvSpPr>
          <p:spPr>
            <a:xfrm>
              <a:off x="1890408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5" name="object 3945"/>
            <p:cNvSpPr/>
            <p:nvPr/>
          </p:nvSpPr>
          <p:spPr>
            <a:xfrm>
              <a:off x="189053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6" name="object 3946"/>
            <p:cNvSpPr/>
            <p:nvPr/>
          </p:nvSpPr>
          <p:spPr>
            <a:xfrm>
              <a:off x="189142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7" name="object 3947"/>
            <p:cNvSpPr/>
            <p:nvPr/>
          </p:nvSpPr>
          <p:spPr>
            <a:xfrm>
              <a:off x="189218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8" name="object 3948"/>
            <p:cNvSpPr/>
            <p:nvPr/>
          </p:nvSpPr>
          <p:spPr>
            <a:xfrm>
              <a:off x="189243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9" name="object 3949"/>
            <p:cNvSpPr/>
            <p:nvPr/>
          </p:nvSpPr>
          <p:spPr>
            <a:xfrm>
              <a:off x="1892689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0" name="object 3950"/>
            <p:cNvSpPr/>
            <p:nvPr/>
          </p:nvSpPr>
          <p:spPr>
            <a:xfrm>
              <a:off x="1892816" y="4106578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65"/>
                  </a:moveTo>
                  <a:lnTo>
                    <a:pt x="887" y="126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1" name="object 3951"/>
            <p:cNvSpPr/>
            <p:nvPr/>
          </p:nvSpPr>
          <p:spPr>
            <a:xfrm>
              <a:off x="189294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2" name="object 3952"/>
            <p:cNvSpPr/>
            <p:nvPr/>
          </p:nvSpPr>
          <p:spPr>
            <a:xfrm>
              <a:off x="1893070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3" name="object 3953"/>
            <p:cNvSpPr/>
            <p:nvPr/>
          </p:nvSpPr>
          <p:spPr>
            <a:xfrm>
              <a:off x="189345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4" name="object 3954"/>
            <p:cNvSpPr/>
            <p:nvPr/>
          </p:nvSpPr>
          <p:spPr>
            <a:xfrm>
              <a:off x="189370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5" name="object 3955"/>
            <p:cNvSpPr/>
            <p:nvPr/>
          </p:nvSpPr>
          <p:spPr>
            <a:xfrm>
              <a:off x="189395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6" name="object 3956"/>
            <p:cNvSpPr/>
            <p:nvPr/>
          </p:nvSpPr>
          <p:spPr>
            <a:xfrm>
              <a:off x="189484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7" name="object 3957"/>
            <p:cNvSpPr/>
            <p:nvPr/>
          </p:nvSpPr>
          <p:spPr>
            <a:xfrm>
              <a:off x="189509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8" name="object 3958"/>
            <p:cNvSpPr/>
            <p:nvPr/>
          </p:nvSpPr>
          <p:spPr>
            <a:xfrm>
              <a:off x="189522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9" name="object 3959"/>
            <p:cNvSpPr/>
            <p:nvPr/>
          </p:nvSpPr>
          <p:spPr>
            <a:xfrm>
              <a:off x="189535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0" name="object 3960"/>
            <p:cNvSpPr/>
            <p:nvPr/>
          </p:nvSpPr>
          <p:spPr>
            <a:xfrm>
              <a:off x="1895478" y="410818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2"/>
                  </a:moveTo>
                  <a:lnTo>
                    <a:pt x="887" y="46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1" name="object 3961"/>
            <p:cNvSpPr/>
            <p:nvPr/>
          </p:nvSpPr>
          <p:spPr>
            <a:xfrm>
              <a:off x="1895604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2" name="object 3962"/>
            <p:cNvSpPr/>
            <p:nvPr/>
          </p:nvSpPr>
          <p:spPr>
            <a:xfrm>
              <a:off x="189573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3" name="object 3963"/>
            <p:cNvSpPr/>
            <p:nvPr/>
          </p:nvSpPr>
          <p:spPr>
            <a:xfrm>
              <a:off x="189674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4" name="object 3964"/>
            <p:cNvSpPr/>
            <p:nvPr/>
          </p:nvSpPr>
          <p:spPr>
            <a:xfrm>
              <a:off x="189737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5" name="object 3965"/>
            <p:cNvSpPr/>
            <p:nvPr/>
          </p:nvSpPr>
          <p:spPr>
            <a:xfrm>
              <a:off x="189750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6" name="object 3966"/>
            <p:cNvSpPr/>
            <p:nvPr/>
          </p:nvSpPr>
          <p:spPr>
            <a:xfrm>
              <a:off x="189763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7" name="object 3967"/>
            <p:cNvSpPr/>
            <p:nvPr/>
          </p:nvSpPr>
          <p:spPr>
            <a:xfrm>
              <a:off x="189788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8" name="object 3968"/>
            <p:cNvSpPr/>
            <p:nvPr/>
          </p:nvSpPr>
          <p:spPr>
            <a:xfrm>
              <a:off x="189801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9" name="object 3969"/>
            <p:cNvSpPr/>
            <p:nvPr/>
          </p:nvSpPr>
          <p:spPr>
            <a:xfrm>
              <a:off x="1898139" y="410795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75"/>
                  </a:moveTo>
                  <a:lnTo>
                    <a:pt x="887" y="5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0" name="object 3970"/>
            <p:cNvSpPr/>
            <p:nvPr/>
          </p:nvSpPr>
          <p:spPr>
            <a:xfrm>
              <a:off x="189826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1" name="object 3971"/>
            <p:cNvSpPr/>
            <p:nvPr/>
          </p:nvSpPr>
          <p:spPr>
            <a:xfrm>
              <a:off x="1898266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2" name="object 3972"/>
            <p:cNvSpPr/>
            <p:nvPr/>
          </p:nvSpPr>
          <p:spPr>
            <a:xfrm>
              <a:off x="189839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3" name="object 3973"/>
            <p:cNvSpPr/>
            <p:nvPr/>
          </p:nvSpPr>
          <p:spPr>
            <a:xfrm>
              <a:off x="189902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4" name="object 3974"/>
            <p:cNvSpPr/>
            <p:nvPr/>
          </p:nvSpPr>
          <p:spPr>
            <a:xfrm>
              <a:off x="1900167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5" name="object 3975"/>
            <p:cNvSpPr/>
            <p:nvPr/>
          </p:nvSpPr>
          <p:spPr>
            <a:xfrm>
              <a:off x="190029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6" name="object 3976"/>
            <p:cNvSpPr/>
            <p:nvPr/>
          </p:nvSpPr>
          <p:spPr>
            <a:xfrm>
              <a:off x="1900547" y="410843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7" name="object 3977"/>
            <p:cNvSpPr/>
            <p:nvPr/>
          </p:nvSpPr>
          <p:spPr>
            <a:xfrm>
              <a:off x="190067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8" name="object 3978"/>
            <p:cNvSpPr/>
            <p:nvPr/>
          </p:nvSpPr>
          <p:spPr>
            <a:xfrm>
              <a:off x="1900800" y="41085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9" name="object 3979"/>
            <p:cNvSpPr/>
            <p:nvPr/>
          </p:nvSpPr>
          <p:spPr>
            <a:xfrm>
              <a:off x="190080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0" name="object 3980"/>
            <p:cNvSpPr/>
            <p:nvPr/>
          </p:nvSpPr>
          <p:spPr>
            <a:xfrm>
              <a:off x="190092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1" name="object 3981"/>
            <p:cNvSpPr/>
            <p:nvPr/>
          </p:nvSpPr>
          <p:spPr>
            <a:xfrm>
              <a:off x="190181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2" name="object 3982"/>
            <p:cNvSpPr/>
            <p:nvPr/>
          </p:nvSpPr>
          <p:spPr>
            <a:xfrm>
              <a:off x="190270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3" name="object 3983"/>
            <p:cNvSpPr/>
            <p:nvPr/>
          </p:nvSpPr>
          <p:spPr>
            <a:xfrm>
              <a:off x="190282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4" name="object 3984"/>
            <p:cNvSpPr/>
            <p:nvPr/>
          </p:nvSpPr>
          <p:spPr>
            <a:xfrm>
              <a:off x="190295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5" name="object 3985"/>
            <p:cNvSpPr/>
            <p:nvPr/>
          </p:nvSpPr>
          <p:spPr>
            <a:xfrm>
              <a:off x="190308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6" name="object 3986"/>
            <p:cNvSpPr/>
            <p:nvPr/>
          </p:nvSpPr>
          <p:spPr>
            <a:xfrm>
              <a:off x="1903208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7" name="object 3987"/>
            <p:cNvSpPr/>
            <p:nvPr/>
          </p:nvSpPr>
          <p:spPr>
            <a:xfrm>
              <a:off x="190333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8" name="object 3988"/>
            <p:cNvSpPr/>
            <p:nvPr/>
          </p:nvSpPr>
          <p:spPr>
            <a:xfrm>
              <a:off x="1903461" y="410680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51"/>
                  </a:moveTo>
                  <a:lnTo>
                    <a:pt x="887" y="11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9" name="object 3989"/>
            <p:cNvSpPr/>
            <p:nvPr/>
          </p:nvSpPr>
          <p:spPr>
            <a:xfrm>
              <a:off x="1903588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0" name="object 3990"/>
            <p:cNvSpPr/>
            <p:nvPr/>
          </p:nvSpPr>
          <p:spPr>
            <a:xfrm>
              <a:off x="190384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1" name="object 3991"/>
            <p:cNvSpPr/>
            <p:nvPr/>
          </p:nvSpPr>
          <p:spPr>
            <a:xfrm>
              <a:off x="190434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2" name="object 3992"/>
            <p:cNvSpPr/>
            <p:nvPr/>
          </p:nvSpPr>
          <p:spPr>
            <a:xfrm>
              <a:off x="190536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3" name="object 3993"/>
            <p:cNvSpPr/>
            <p:nvPr/>
          </p:nvSpPr>
          <p:spPr>
            <a:xfrm>
              <a:off x="1905489" y="41087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4" name="object 3994"/>
            <p:cNvSpPr/>
            <p:nvPr/>
          </p:nvSpPr>
          <p:spPr>
            <a:xfrm>
              <a:off x="1905743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5" name="object 3995"/>
            <p:cNvSpPr/>
            <p:nvPr/>
          </p:nvSpPr>
          <p:spPr>
            <a:xfrm>
              <a:off x="1905869" y="410835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6" name="object 3996"/>
            <p:cNvSpPr/>
            <p:nvPr/>
          </p:nvSpPr>
          <p:spPr>
            <a:xfrm>
              <a:off x="1905996" y="410830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05"/>
                  </a:moveTo>
                  <a:lnTo>
                    <a:pt x="887" y="40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7" name="object 3997"/>
            <p:cNvSpPr/>
            <p:nvPr/>
          </p:nvSpPr>
          <p:spPr>
            <a:xfrm>
              <a:off x="1906249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8" name="object 3998"/>
            <p:cNvSpPr/>
            <p:nvPr/>
          </p:nvSpPr>
          <p:spPr>
            <a:xfrm>
              <a:off x="190624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9" name="object 3999"/>
            <p:cNvSpPr/>
            <p:nvPr/>
          </p:nvSpPr>
          <p:spPr>
            <a:xfrm>
              <a:off x="190713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0" name="object 4000"/>
            <p:cNvSpPr/>
            <p:nvPr/>
          </p:nvSpPr>
          <p:spPr>
            <a:xfrm>
              <a:off x="1908150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1" name="object 4001"/>
            <p:cNvSpPr/>
            <p:nvPr/>
          </p:nvSpPr>
          <p:spPr>
            <a:xfrm>
              <a:off x="190840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2" name="object 4002"/>
            <p:cNvSpPr/>
            <p:nvPr/>
          </p:nvSpPr>
          <p:spPr>
            <a:xfrm>
              <a:off x="1908531" y="41088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3" name="object 4003"/>
            <p:cNvSpPr/>
            <p:nvPr/>
          </p:nvSpPr>
          <p:spPr>
            <a:xfrm>
              <a:off x="1908657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4" name="object 4004"/>
            <p:cNvSpPr/>
            <p:nvPr/>
          </p:nvSpPr>
          <p:spPr>
            <a:xfrm>
              <a:off x="1908657" y="410822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3"/>
                  </a:moveTo>
                  <a:lnTo>
                    <a:pt x="887" y="44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5" name="object 4005"/>
            <p:cNvSpPr/>
            <p:nvPr/>
          </p:nvSpPr>
          <p:spPr>
            <a:xfrm>
              <a:off x="190878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6" name="object 4006"/>
            <p:cNvSpPr/>
            <p:nvPr/>
          </p:nvSpPr>
          <p:spPr>
            <a:xfrm>
              <a:off x="190891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7" name="object 4007"/>
            <p:cNvSpPr/>
            <p:nvPr/>
          </p:nvSpPr>
          <p:spPr>
            <a:xfrm>
              <a:off x="190929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8" name="object 4008"/>
            <p:cNvSpPr/>
            <p:nvPr/>
          </p:nvSpPr>
          <p:spPr>
            <a:xfrm>
              <a:off x="190967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9" name="object 4009"/>
            <p:cNvSpPr/>
            <p:nvPr/>
          </p:nvSpPr>
          <p:spPr>
            <a:xfrm>
              <a:off x="190992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0" name="object 4010"/>
            <p:cNvSpPr/>
            <p:nvPr/>
          </p:nvSpPr>
          <p:spPr>
            <a:xfrm>
              <a:off x="1910812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1" name="object 4011"/>
            <p:cNvSpPr/>
            <p:nvPr/>
          </p:nvSpPr>
          <p:spPr>
            <a:xfrm>
              <a:off x="191081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2" name="object 4012"/>
            <p:cNvSpPr/>
            <p:nvPr/>
          </p:nvSpPr>
          <p:spPr>
            <a:xfrm>
              <a:off x="1911065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3" name="object 4013"/>
            <p:cNvSpPr/>
            <p:nvPr/>
          </p:nvSpPr>
          <p:spPr>
            <a:xfrm>
              <a:off x="1911192" y="410821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9"/>
                  </a:moveTo>
                  <a:lnTo>
                    <a:pt x="887" y="44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4" name="object 4014"/>
            <p:cNvSpPr/>
            <p:nvPr/>
          </p:nvSpPr>
          <p:spPr>
            <a:xfrm>
              <a:off x="191119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5" name="object 4015"/>
            <p:cNvSpPr/>
            <p:nvPr/>
          </p:nvSpPr>
          <p:spPr>
            <a:xfrm>
              <a:off x="1911319" y="41087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6" name="object 4016"/>
            <p:cNvSpPr/>
            <p:nvPr/>
          </p:nvSpPr>
          <p:spPr>
            <a:xfrm>
              <a:off x="191144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7" name="object 4017"/>
            <p:cNvSpPr/>
            <p:nvPr/>
          </p:nvSpPr>
          <p:spPr>
            <a:xfrm>
              <a:off x="191233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8" name="object 4018"/>
            <p:cNvSpPr/>
            <p:nvPr/>
          </p:nvSpPr>
          <p:spPr>
            <a:xfrm>
              <a:off x="191334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9" name="object 4019"/>
            <p:cNvSpPr/>
            <p:nvPr/>
          </p:nvSpPr>
          <p:spPr>
            <a:xfrm>
              <a:off x="191347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0" name="object 4020"/>
            <p:cNvSpPr/>
            <p:nvPr/>
          </p:nvSpPr>
          <p:spPr>
            <a:xfrm>
              <a:off x="191360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1" name="object 4021"/>
            <p:cNvSpPr/>
            <p:nvPr/>
          </p:nvSpPr>
          <p:spPr>
            <a:xfrm>
              <a:off x="1913726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2" name="object 4022"/>
            <p:cNvSpPr/>
            <p:nvPr/>
          </p:nvSpPr>
          <p:spPr>
            <a:xfrm>
              <a:off x="1913853" y="410855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3" name="object 4023"/>
            <p:cNvSpPr/>
            <p:nvPr/>
          </p:nvSpPr>
          <p:spPr>
            <a:xfrm>
              <a:off x="1913853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4" name="object 4024"/>
            <p:cNvSpPr/>
            <p:nvPr/>
          </p:nvSpPr>
          <p:spPr>
            <a:xfrm>
              <a:off x="1913980" y="41087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5" name="object 4025"/>
            <p:cNvSpPr/>
            <p:nvPr/>
          </p:nvSpPr>
          <p:spPr>
            <a:xfrm>
              <a:off x="1914233" y="410733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86"/>
                  </a:moveTo>
                  <a:lnTo>
                    <a:pt x="887" y="88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6" name="object 4026"/>
            <p:cNvSpPr/>
            <p:nvPr/>
          </p:nvSpPr>
          <p:spPr>
            <a:xfrm>
              <a:off x="191461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7" name="object 4027"/>
            <p:cNvSpPr/>
            <p:nvPr/>
          </p:nvSpPr>
          <p:spPr>
            <a:xfrm>
              <a:off x="191512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8" name="object 4028"/>
            <p:cNvSpPr/>
            <p:nvPr/>
          </p:nvSpPr>
          <p:spPr>
            <a:xfrm>
              <a:off x="191588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9" name="object 4029"/>
            <p:cNvSpPr/>
            <p:nvPr/>
          </p:nvSpPr>
          <p:spPr>
            <a:xfrm>
              <a:off x="1915120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0" name="object 4030"/>
            <p:cNvSpPr/>
            <p:nvPr/>
          </p:nvSpPr>
          <p:spPr>
            <a:xfrm>
              <a:off x="1916261" y="41088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1" name="object 4031"/>
            <p:cNvSpPr/>
            <p:nvPr/>
          </p:nvSpPr>
          <p:spPr>
            <a:xfrm>
              <a:off x="191638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2" name="object 4032"/>
            <p:cNvSpPr/>
            <p:nvPr/>
          </p:nvSpPr>
          <p:spPr>
            <a:xfrm>
              <a:off x="1916388" y="4108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3" name="object 4033"/>
            <p:cNvSpPr/>
            <p:nvPr/>
          </p:nvSpPr>
          <p:spPr>
            <a:xfrm>
              <a:off x="191651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4" name="object 4034"/>
            <p:cNvSpPr/>
            <p:nvPr/>
          </p:nvSpPr>
          <p:spPr>
            <a:xfrm>
              <a:off x="1916641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5" name="object 4035"/>
            <p:cNvSpPr/>
            <p:nvPr/>
          </p:nvSpPr>
          <p:spPr>
            <a:xfrm>
              <a:off x="1916768" y="41086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6" name="object 4036"/>
            <p:cNvSpPr/>
            <p:nvPr/>
          </p:nvSpPr>
          <p:spPr>
            <a:xfrm>
              <a:off x="191740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7" name="object 4037"/>
            <p:cNvSpPr/>
            <p:nvPr/>
          </p:nvSpPr>
          <p:spPr>
            <a:xfrm>
              <a:off x="191866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8" name="object 4038"/>
            <p:cNvSpPr/>
            <p:nvPr/>
          </p:nvSpPr>
          <p:spPr>
            <a:xfrm>
              <a:off x="1918796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9" name="object 4039"/>
            <p:cNvSpPr/>
            <p:nvPr/>
          </p:nvSpPr>
          <p:spPr>
            <a:xfrm>
              <a:off x="1918922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0" name="object 4040"/>
            <p:cNvSpPr/>
            <p:nvPr/>
          </p:nvSpPr>
          <p:spPr>
            <a:xfrm>
              <a:off x="1919049" y="4108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1" name="object 4041"/>
            <p:cNvSpPr/>
            <p:nvPr/>
          </p:nvSpPr>
          <p:spPr>
            <a:xfrm>
              <a:off x="1919176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2" name="object 4042"/>
            <p:cNvSpPr/>
            <p:nvPr/>
          </p:nvSpPr>
          <p:spPr>
            <a:xfrm>
              <a:off x="1919303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3" name="object 4043"/>
            <p:cNvSpPr/>
            <p:nvPr/>
          </p:nvSpPr>
          <p:spPr>
            <a:xfrm>
              <a:off x="1919429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4" name="object 4044"/>
            <p:cNvSpPr/>
            <p:nvPr/>
          </p:nvSpPr>
          <p:spPr>
            <a:xfrm>
              <a:off x="192031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5" name="object 4045"/>
            <p:cNvSpPr/>
            <p:nvPr/>
          </p:nvSpPr>
          <p:spPr>
            <a:xfrm>
              <a:off x="1920823" y="41086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6" name="object 4046"/>
            <p:cNvSpPr/>
            <p:nvPr/>
          </p:nvSpPr>
          <p:spPr>
            <a:xfrm>
              <a:off x="192120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7" name="object 4047"/>
            <p:cNvSpPr/>
            <p:nvPr/>
          </p:nvSpPr>
          <p:spPr>
            <a:xfrm>
              <a:off x="192145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8" name="object 4048"/>
            <p:cNvSpPr/>
            <p:nvPr/>
          </p:nvSpPr>
          <p:spPr>
            <a:xfrm>
              <a:off x="1921584" y="41088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9" name="object 4049"/>
            <p:cNvSpPr/>
            <p:nvPr/>
          </p:nvSpPr>
          <p:spPr>
            <a:xfrm>
              <a:off x="1921710" y="41085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0" name="object 4050"/>
            <p:cNvSpPr/>
            <p:nvPr/>
          </p:nvSpPr>
          <p:spPr>
            <a:xfrm>
              <a:off x="192183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1" name="object 4051"/>
            <p:cNvSpPr/>
            <p:nvPr/>
          </p:nvSpPr>
          <p:spPr>
            <a:xfrm>
              <a:off x="192196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2" name="object 4052"/>
            <p:cNvSpPr/>
            <p:nvPr/>
          </p:nvSpPr>
          <p:spPr>
            <a:xfrm>
              <a:off x="192285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3" name="object 4053"/>
            <p:cNvSpPr/>
            <p:nvPr/>
          </p:nvSpPr>
          <p:spPr>
            <a:xfrm>
              <a:off x="1922598" y="410909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4" name="object 4054"/>
            <p:cNvSpPr/>
            <p:nvPr/>
          </p:nvSpPr>
          <p:spPr>
            <a:xfrm>
              <a:off x="192399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5" name="object 4055"/>
            <p:cNvSpPr/>
            <p:nvPr/>
          </p:nvSpPr>
          <p:spPr>
            <a:xfrm>
              <a:off x="192411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6" name="object 4056"/>
            <p:cNvSpPr/>
            <p:nvPr/>
          </p:nvSpPr>
          <p:spPr>
            <a:xfrm>
              <a:off x="1923358" y="4109003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7" name="object 4057"/>
            <p:cNvSpPr/>
            <p:nvPr/>
          </p:nvSpPr>
          <p:spPr>
            <a:xfrm>
              <a:off x="1924498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8" name="object 4058"/>
            <p:cNvSpPr/>
            <p:nvPr/>
          </p:nvSpPr>
          <p:spPr>
            <a:xfrm>
              <a:off x="192538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9" name="object 4059"/>
            <p:cNvSpPr/>
            <p:nvPr/>
          </p:nvSpPr>
          <p:spPr>
            <a:xfrm>
              <a:off x="192639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0" name="object 4060"/>
            <p:cNvSpPr/>
            <p:nvPr/>
          </p:nvSpPr>
          <p:spPr>
            <a:xfrm>
              <a:off x="1926780" y="410764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34"/>
                  </a:moveTo>
                  <a:lnTo>
                    <a:pt x="887" y="73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1" name="object 4061"/>
            <p:cNvSpPr/>
            <p:nvPr/>
          </p:nvSpPr>
          <p:spPr>
            <a:xfrm>
              <a:off x="1926906" y="41088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2" name="object 4062"/>
            <p:cNvSpPr/>
            <p:nvPr/>
          </p:nvSpPr>
          <p:spPr>
            <a:xfrm>
              <a:off x="1927033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3" name="object 4063"/>
            <p:cNvSpPr/>
            <p:nvPr/>
          </p:nvSpPr>
          <p:spPr>
            <a:xfrm>
              <a:off x="192716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4" name="object 4064"/>
            <p:cNvSpPr/>
            <p:nvPr/>
          </p:nvSpPr>
          <p:spPr>
            <a:xfrm>
              <a:off x="1927286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5" name="object 4065"/>
            <p:cNvSpPr/>
            <p:nvPr/>
          </p:nvSpPr>
          <p:spPr>
            <a:xfrm>
              <a:off x="192830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6" name="object 4066"/>
            <p:cNvSpPr/>
            <p:nvPr/>
          </p:nvSpPr>
          <p:spPr>
            <a:xfrm>
              <a:off x="192918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7" name="object 4067"/>
            <p:cNvSpPr/>
            <p:nvPr/>
          </p:nvSpPr>
          <p:spPr>
            <a:xfrm>
              <a:off x="1929441" y="4108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8" name="object 4068"/>
            <p:cNvSpPr/>
            <p:nvPr/>
          </p:nvSpPr>
          <p:spPr>
            <a:xfrm>
              <a:off x="1929568" y="410805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25"/>
                  </a:moveTo>
                  <a:lnTo>
                    <a:pt x="887" y="5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9" name="object 4069"/>
            <p:cNvSpPr/>
            <p:nvPr/>
          </p:nvSpPr>
          <p:spPr>
            <a:xfrm>
              <a:off x="1929694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0" name="object 4070"/>
            <p:cNvSpPr/>
            <p:nvPr/>
          </p:nvSpPr>
          <p:spPr>
            <a:xfrm>
              <a:off x="1929821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1" name="object 4071"/>
            <p:cNvSpPr/>
            <p:nvPr/>
          </p:nvSpPr>
          <p:spPr>
            <a:xfrm>
              <a:off x="192994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2" name="object 4072"/>
            <p:cNvSpPr/>
            <p:nvPr/>
          </p:nvSpPr>
          <p:spPr>
            <a:xfrm>
              <a:off x="193020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3" name="object 4073"/>
            <p:cNvSpPr/>
            <p:nvPr/>
          </p:nvSpPr>
          <p:spPr>
            <a:xfrm>
              <a:off x="1930962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4" name="object 4074"/>
            <p:cNvSpPr/>
            <p:nvPr/>
          </p:nvSpPr>
          <p:spPr>
            <a:xfrm>
              <a:off x="193159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5" name="object 4075"/>
            <p:cNvSpPr/>
            <p:nvPr/>
          </p:nvSpPr>
          <p:spPr>
            <a:xfrm>
              <a:off x="193184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6" name="object 4076"/>
            <p:cNvSpPr/>
            <p:nvPr/>
          </p:nvSpPr>
          <p:spPr>
            <a:xfrm>
              <a:off x="1932102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7" name="object 4077"/>
            <p:cNvSpPr/>
            <p:nvPr/>
          </p:nvSpPr>
          <p:spPr>
            <a:xfrm>
              <a:off x="1932229" y="410841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8" name="object 4078"/>
            <p:cNvSpPr/>
            <p:nvPr/>
          </p:nvSpPr>
          <p:spPr>
            <a:xfrm>
              <a:off x="1932356" y="410881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9" name="object 4079"/>
            <p:cNvSpPr/>
            <p:nvPr/>
          </p:nvSpPr>
          <p:spPr>
            <a:xfrm>
              <a:off x="1932482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0" name="object 4080"/>
            <p:cNvSpPr/>
            <p:nvPr/>
          </p:nvSpPr>
          <p:spPr>
            <a:xfrm>
              <a:off x="193260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1" name="object 4081"/>
            <p:cNvSpPr/>
            <p:nvPr/>
          </p:nvSpPr>
          <p:spPr>
            <a:xfrm>
              <a:off x="193324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2" name="object 4082"/>
            <p:cNvSpPr/>
            <p:nvPr/>
          </p:nvSpPr>
          <p:spPr>
            <a:xfrm>
              <a:off x="193349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3" name="object 4083"/>
            <p:cNvSpPr/>
            <p:nvPr/>
          </p:nvSpPr>
          <p:spPr>
            <a:xfrm>
              <a:off x="1934510" y="4108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4" name="object 4084"/>
            <p:cNvSpPr/>
            <p:nvPr/>
          </p:nvSpPr>
          <p:spPr>
            <a:xfrm>
              <a:off x="193476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5" name="object 4085"/>
            <p:cNvSpPr/>
            <p:nvPr/>
          </p:nvSpPr>
          <p:spPr>
            <a:xfrm>
              <a:off x="1934890" y="410838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6" name="object 4086"/>
            <p:cNvSpPr/>
            <p:nvPr/>
          </p:nvSpPr>
          <p:spPr>
            <a:xfrm>
              <a:off x="1935017" y="41088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7" name="object 4087"/>
            <p:cNvSpPr/>
            <p:nvPr/>
          </p:nvSpPr>
          <p:spPr>
            <a:xfrm>
              <a:off x="193514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8" name="object 4088"/>
            <p:cNvSpPr/>
            <p:nvPr/>
          </p:nvSpPr>
          <p:spPr>
            <a:xfrm>
              <a:off x="193527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9" name="object 4089"/>
            <p:cNvSpPr/>
            <p:nvPr/>
          </p:nvSpPr>
          <p:spPr>
            <a:xfrm>
              <a:off x="193704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0" name="object 4090"/>
            <p:cNvSpPr/>
            <p:nvPr/>
          </p:nvSpPr>
          <p:spPr>
            <a:xfrm>
              <a:off x="1937171" y="4108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1" name="object 4091"/>
            <p:cNvSpPr/>
            <p:nvPr/>
          </p:nvSpPr>
          <p:spPr>
            <a:xfrm>
              <a:off x="193717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2" name="object 4092"/>
            <p:cNvSpPr/>
            <p:nvPr/>
          </p:nvSpPr>
          <p:spPr>
            <a:xfrm>
              <a:off x="193742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3" name="object 4093"/>
            <p:cNvSpPr/>
            <p:nvPr/>
          </p:nvSpPr>
          <p:spPr>
            <a:xfrm>
              <a:off x="1937551" y="4108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4" name="object 4094"/>
            <p:cNvSpPr/>
            <p:nvPr/>
          </p:nvSpPr>
          <p:spPr>
            <a:xfrm>
              <a:off x="1937678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5" name="object 4095"/>
            <p:cNvSpPr/>
            <p:nvPr/>
          </p:nvSpPr>
          <p:spPr>
            <a:xfrm>
              <a:off x="193780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6" name="object 4096"/>
            <p:cNvSpPr/>
            <p:nvPr/>
          </p:nvSpPr>
          <p:spPr>
            <a:xfrm>
              <a:off x="193793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7" name="object 4097"/>
            <p:cNvSpPr/>
            <p:nvPr/>
          </p:nvSpPr>
          <p:spPr>
            <a:xfrm>
              <a:off x="1939706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8" name="object 4098"/>
            <p:cNvSpPr/>
            <p:nvPr/>
          </p:nvSpPr>
          <p:spPr>
            <a:xfrm>
              <a:off x="193995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9" name="object 4099"/>
            <p:cNvSpPr/>
            <p:nvPr/>
          </p:nvSpPr>
          <p:spPr>
            <a:xfrm>
              <a:off x="1939072" y="410908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0" name="object 4100"/>
            <p:cNvSpPr/>
            <p:nvPr/>
          </p:nvSpPr>
          <p:spPr>
            <a:xfrm>
              <a:off x="1940213" y="410830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05"/>
                  </a:moveTo>
                  <a:lnTo>
                    <a:pt x="887" y="40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1" name="object 4101"/>
            <p:cNvSpPr/>
            <p:nvPr/>
          </p:nvSpPr>
          <p:spPr>
            <a:xfrm>
              <a:off x="1939579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2" name="object 4102"/>
            <p:cNvSpPr/>
            <p:nvPr/>
          </p:nvSpPr>
          <p:spPr>
            <a:xfrm>
              <a:off x="1942367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3" name="object 4103"/>
            <p:cNvSpPr/>
            <p:nvPr/>
          </p:nvSpPr>
          <p:spPr>
            <a:xfrm>
              <a:off x="1942494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4" name="object 4104"/>
            <p:cNvSpPr/>
            <p:nvPr/>
          </p:nvSpPr>
          <p:spPr>
            <a:xfrm>
              <a:off x="1942621" y="41084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5" name="object 4105"/>
            <p:cNvSpPr/>
            <p:nvPr/>
          </p:nvSpPr>
          <p:spPr>
            <a:xfrm>
              <a:off x="1942747" y="410874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6" name="object 4106"/>
            <p:cNvSpPr/>
            <p:nvPr/>
          </p:nvSpPr>
          <p:spPr>
            <a:xfrm>
              <a:off x="1942874" y="410881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7" name="object 4107"/>
            <p:cNvSpPr/>
            <p:nvPr/>
          </p:nvSpPr>
          <p:spPr>
            <a:xfrm>
              <a:off x="194300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8" name="object 4108"/>
            <p:cNvSpPr/>
            <p:nvPr/>
          </p:nvSpPr>
          <p:spPr>
            <a:xfrm>
              <a:off x="194388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9" name="object 4109"/>
            <p:cNvSpPr/>
            <p:nvPr/>
          </p:nvSpPr>
          <p:spPr>
            <a:xfrm>
              <a:off x="194490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0" name="object 4110"/>
            <p:cNvSpPr/>
            <p:nvPr/>
          </p:nvSpPr>
          <p:spPr>
            <a:xfrm>
              <a:off x="1944268" y="4109022"/>
              <a:ext cx="2540" cy="635"/>
            </a:xfrm>
            <a:custGeom>
              <a:avLst/>
              <a:gdLst/>
              <a:ahLst/>
              <a:cxnLst/>
              <a:rect l="l" t="t" r="r" b="b"/>
              <a:pathLst>
                <a:path w="2539" h="635">
                  <a:moveTo>
                    <a:pt x="0" y="6"/>
                  </a:moveTo>
                  <a:lnTo>
                    <a:pt x="1774" y="6"/>
                  </a:lnTo>
                </a:path>
                <a:path w="2539" h="635">
                  <a:moveTo>
                    <a:pt x="126" y="0"/>
                  </a:moveTo>
                  <a:lnTo>
                    <a:pt x="1900" y="0"/>
                  </a:lnTo>
                </a:path>
                <a:path w="2539" h="635">
                  <a:moveTo>
                    <a:pt x="253" y="12"/>
                  </a:moveTo>
                  <a:lnTo>
                    <a:pt x="202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1" name="object 4111"/>
            <p:cNvSpPr/>
            <p:nvPr/>
          </p:nvSpPr>
          <p:spPr>
            <a:xfrm>
              <a:off x="1945535" y="4108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2" name="object 4112"/>
            <p:cNvSpPr/>
            <p:nvPr/>
          </p:nvSpPr>
          <p:spPr>
            <a:xfrm>
              <a:off x="1945662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3" name="object 4113"/>
            <p:cNvSpPr/>
            <p:nvPr/>
          </p:nvSpPr>
          <p:spPr>
            <a:xfrm>
              <a:off x="194566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4" name="object 4114"/>
            <p:cNvSpPr/>
            <p:nvPr/>
          </p:nvSpPr>
          <p:spPr>
            <a:xfrm>
              <a:off x="194642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5" name="object 4115"/>
            <p:cNvSpPr/>
            <p:nvPr/>
          </p:nvSpPr>
          <p:spPr>
            <a:xfrm>
              <a:off x="194769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6" name="object 4116"/>
            <p:cNvSpPr/>
            <p:nvPr/>
          </p:nvSpPr>
          <p:spPr>
            <a:xfrm>
              <a:off x="1947817" y="410804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1"/>
                  </a:moveTo>
                  <a:lnTo>
                    <a:pt x="887" y="5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7" name="object 4117"/>
            <p:cNvSpPr/>
            <p:nvPr/>
          </p:nvSpPr>
          <p:spPr>
            <a:xfrm>
              <a:off x="1947943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8" name="object 4118"/>
            <p:cNvSpPr/>
            <p:nvPr/>
          </p:nvSpPr>
          <p:spPr>
            <a:xfrm>
              <a:off x="1948070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9" name="object 4119"/>
            <p:cNvSpPr/>
            <p:nvPr/>
          </p:nvSpPr>
          <p:spPr>
            <a:xfrm>
              <a:off x="1948197" y="41085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0" name="object 4120"/>
            <p:cNvSpPr/>
            <p:nvPr/>
          </p:nvSpPr>
          <p:spPr>
            <a:xfrm>
              <a:off x="1948323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1" name="object 4121"/>
            <p:cNvSpPr/>
            <p:nvPr/>
          </p:nvSpPr>
          <p:spPr>
            <a:xfrm>
              <a:off x="194959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2" name="object 4122"/>
            <p:cNvSpPr/>
            <p:nvPr/>
          </p:nvSpPr>
          <p:spPr>
            <a:xfrm>
              <a:off x="1950224" y="410881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3" name="object 4123"/>
            <p:cNvSpPr/>
            <p:nvPr/>
          </p:nvSpPr>
          <p:spPr>
            <a:xfrm>
              <a:off x="1950478" y="4108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4" name="object 4124"/>
            <p:cNvSpPr/>
            <p:nvPr/>
          </p:nvSpPr>
          <p:spPr>
            <a:xfrm>
              <a:off x="1950605" y="410845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5" name="object 4125"/>
            <p:cNvSpPr/>
            <p:nvPr/>
          </p:nvSpPr>
          <p:spPr>
            <a:xfrm>
              <a:off x="1950731" y="410828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1"/>
                  </a:moveTo>
                  <a:lnTo>
                    <a:pt x="887" y="41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6" name="object 4126"/>
            <p:cNvSpPr/>
            <p:nvPr/>
          </p:nvSpPr>
          <p:spPr>
            <a:xfrm>
              <a:off x="1950858" y="41088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7" name="object 4127"/>
            <p:cNvSpPr/>
            <p:nvPr/>
          </p:nvSpPr>
          <p:spPr>
            <a:xfrm>
              <a:off x="1950985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8" name="object 4128"/>
            <p:cNvSpPr/>
            <p:nvPr/>
          </p:nvSpPr>
          <p:spPr>
            <a:xfrm>
              <a:off x="195174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9" name="object 4129"/>
            <p:cNvSpPr/>
            <p:nvPr/>
          </p:nvSpPr>
          <p:spPr>
            <a:xfrm>
              <a:off x="195199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0" name="object 4130"/>
            <p:cNvSpPr/>
            <p:nvPr/>
          </p:nvSpPr>
          <p:spPr>
            <a:xfrm>
              <a:off x="1952886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1" name="object 4131"/>
            <p:cNvSpPr/>
            <p:nvPr/>
          </p:nvSpPr>
          <p:spPr>
            <a:xfrm>
              <a:off x="195288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2" name="object 4132"/>
            <p:cNvSpPr/>
            <p:nvPr/>
          </p:nvSpPr>
          <p:spPr>
            <a:xfrm>
              <a:off x="195301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3" name="object 4133"/>
            <p:cNvSpPr/>
            <p:nvPr/>
          </p:nvSpPr>
          <p:spPr>
            <a:xfrm>
              <a:off x="1953139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4" name="object 4134"/>
            <p:cNvSpPr/>
            <p:nvPr/>
          </p:nvSpPr>
          <p:spPr>
            <a:xfrm>
              <a:off x="1953266" y="410845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5" name="object 4135"/>
            <p:cNvSpPr/>
            <p:nvPr/>
          </p:nvSpPr>
          <p:spPr>
            <a:xfrm>
              <a:off x="1953519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6" name="object 4136"/>
            <p:cNvSpPr/>
            <p:nvPr/>
          </p:nvSpPr>
          <p:spPr>
            <a:xfrm>
              <a:off x="195364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7" name="object 4137"/>
            <p:cNvSpPr/>
            <p:nvPr/>
          </p:nvSpPr>
          <p:spPr>
            <a:xfrm>
              <a:off x="195440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8" name="object 4138"/>
            <p:cNvSpPr/>
            <p:nvPr/>
          </p:nvSpPr>
          <p:spPr>
            <a:xfrm>
              <a:off x="195542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9" name="object 4139"/>
            <p:cNvSpPr/>
            <p:nvPr/>
          </p:nvSpPr>
          <p:spPr>
            <a:xfrm>
              <a:off x="195554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0" name="object 4140"/>
            <p:cNvSpPr/>
            <p:nvPr/>
          </p:nvSpPr>
          <p:spPr>
            <a:xfrm>
              <a:off x="1955800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1" name="object 4141"/>
            <p:cNvSpPr/>
            <p:nvPr/>
          </p:nvSpPr>
          <p:spPr>
            <a:xfrm>
              <a:off x="1955927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2" name="object 4142"/>
            <p:cNvSpPr/>
            <p:nvPr/>
          </p:nvSpPr>
          <p:spPr>
            <a:xfrm>
              <a:off x="1956054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3" name="object 4143"/>
            <p:cNvSpPr/>
            <p:nvPr/>
          </p:nvSpPr>
          <p:spPr>
            <a:xfrm>
              <a:off x="1956181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4" name="object 4144"/>
            <p:cNvSpPr/>
            <p:nvPr/>
          </p:nvSpPr>
          <p:spPr>
            <a:xfrm>
              <a:off x="1956181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5" name="object 4145"/>
            <p:cNvSpPr/>
            <p:nvPr/>
          </p:nvSpPr>
          <p:spPr>
            <a:xfrm>
              <a:off x="195630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6" name="object 4146"/>
            <p:cNvSpPr/>
            <p:nvPr/>
          </p:nvSpPr>
          <p:spPr>
            <a:xfrm>
              <a:off x="195681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7" name="object 4147"/>
            <p:cNvSpPr/>
            <p:nvPr/>
          </p:nvSpPr>
          <p:spPr>
            <a:xfrm>
              <a:off x="195719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8" name="object 4148"/>
            <p:cNvSpPr/>
            <p:nvPr/>
          </p:nvSpPr>
          <p:spPr>
            <a:xfrm>
              <a:off x="195808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9" name="object 4149"/>
            <p:cNvSpPr/>
            <p:nvPr/>
          </p:nvSpPr>
          <p:spPr>
            <a:xfrm>
              <a:off x="195833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0" name="object 4150"/>
            <p:cNvSpPr/>
            <p:nvPr/>
          </p:nvSpPr>
          <p:spPr>
            <a:xfrm>
              <a:off x="1958588" y="410843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1" name="object 4151"/>
            <p:cNvSpPr/>
            <p:nvPr/>
          </p:nvSpPr>
          <p:spPr>
            <a:xfrm>
              <a:off x="1957828" y="410908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2" name="object 4152"/>
            <p:cNvSpPr/>
            <p:nvPr/>
          </p:nvSpPr>
          <p:spPr>
            <a:xfrm>
              <a:off x="195934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3" name="object 4153"/>
            <p:cNvSpPr/>
            <p:nvPr/>
          </p:nvSpPr>
          <p:spPr>
            <a:xfrm>
              <a:off x="195960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4" name="object 4154"/>
            <p:cNvSpPr/>
            <p:nvPr/>
          </p:nvSpPr>
          <p:spPr>
            <a:xfrm>
              <a:off x="196074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5" name="object 4155"/>
            <p:cNvSpPr/>
            <p:nvPr/>
          </p:nvSpPr>
          <p:spPr>
            <a:xfrm>
              <a:off x="196086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6" name="object 4156"/>
            <p:cNvSpPr/>
            <p:nvPr/>
          </p:nvSpPr>
          <p:spPr>
            <a:xfrm>
              <a:off x="196099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7" name="object 4157"/>
            <p:cNvSpPr/>
            <p:nvPr/>
          </p:nvSpPr>
          <p:spPr>
            <a:xfrm>
              <a:off x="1961250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8" name="object 4158"/>
            <p:cNvSpPr/>
            <p:nvPr/>
          </p:nvSpPr>
          <p:spPr>
            <a:xfrm>
              <a:off x="1961376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9" name="object 4159"/>
            <p:cNvSpPr/>
            <p:nvPr/>
          </p:nvSpPr>
          <p:spPr>
            <a:xfrm>
              <a:off x="196137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0" name="object 4160"/>
            <p:cNvSpPr/>
            <p:nvPr/>
          </p:nvSpPr>
          <p:spPr>
            <a:xfrm>
              <a:off x="196150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1" name="object 4161"/>
            <p:cNvSpPr/>
            <p:nvPr/>
          </p:nvSpPr>
          <p:spPr>
            <a:xfrm>
              <a:off x="196239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2" name="object 4162"/>
            <p:cNvSpPr/>
            <p:nvPr/>
          </p:nvSpPr>
          <p:spPr>
            <a:xfrm>
              <a:off x="196289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3" name="object 4163"/>
            <p:cNvSpPr/>
            <p:nvPr/>
          </p:nvSpPr>
          <p:spPr>
            <a:xfrm>
              <a:off x="196340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4" name="object 4164"/>
            <p:cNvSpPr/>
            <p:nvPr/>
          </p:nvSpPr>
          <p:spPr>
            <a:xfrm>
              <a:off x="1963531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5" name="object 4165"/>
            <p:cNvSpPr/>
            <p:nvPr/>
          </p:nvSpPr>
          <p:spPr>
            <a:xfrm>
              <a:off x="1963784" y="41087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6" name="object 4166"/>
            <p:cNvSpPr/>
            <p:nvPr/>
          </p:nvSpPr>
          <p:spPr>
            <a:xfrm>
              <a:off x="1963911" y="41087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7" name="object 4167"/>
            <p:cNvSpPr/>
            <p:nvPr/>
          </p:nvSpPr>
          <p:spPr>
            <a:xfrm>
              <a:off x="1964038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8" name="object 4168"/>
            <p:cNvSpPr/>
            <p:nvPr/>
          </p:nvSpPr>
          <p:spPr>
            <a:xfrm>
              <a:off x="1963151" y="4109097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4">
                  <a:moveTo>
                    <a:pt x="0" y="0"/>
                  </a:moveTo>
                  <a:lnTo>
                    <a:pt x="1774" y="0"/>
                  </a:lnTo>
                </a:path>
                <a:path w="4444">
                  <a:moveTo>
                    <a:pt x="2154" y="0"/>
                  </a:moveTo>
                  <a:lnTo>
                    <a:pt x="3928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9" name="object 4169"/>
            <p:cNvSpPr/>
            <p:nvPr/>
          </p:nvSpPr>
          <p:spPr>
            <a:xfrm>
              <a:off x="1966319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0" name="object 4170"/>
            <p:cNvSpPr/>
            <p:nvPr/>
          </p:nvSpPr>
          <p:spPr>
            <a:xfrm>
              <a:off x="1966446" y="410855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1" name="object 4171"/>
            <p:cNvSpPr/>
            <p:nvPr/>
          </p:nvSpPr>
          <p:spPr>
            <a:xfrm>
              <a:off x="1966699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2" name="object 4172"/>
            <p:cNvSpPr/>
            <p:nvPr/>
          </p:nvSpPr>
          <p:spPr>
            <a:xfrm>
              <a:off x="1966826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3" name="object 4173"/>
            <p:cNvSpPr/>
            <p:nvPr/>
          </p:nvSpPr>
          <p:spPr>
            <a:xfrm>
              <a:off x="196695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4" name="object 4174"/>
            <p:cNvSpPr/>
            <p:nvPr/>
          </p:nvSpPr>
          <p:spPr>
            <a:xfrm>
              <a:off x="196707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5" name="object 4175"/>
            <p:cNvSpPr/>
            <p:nvPr/>
          </p:nvSpPr>
          <p:spPr>
            <a:xfrm>
              <a:off x="196771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6" name="object 4176"/>
            <p:cNvSpPr/>
            <p:nvPr/>
          </p:nvSpPr>
          <p:spPr>
            <a:xfrm>
              <a:off x="196872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7" name="object 4177"/>
            <p:cNvSpPr/>
            <p:nvPr/>
          </p:nvSpPr>
          <p:spPr>
            <a:xfrm>
              <a:off x="196885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8" name="object 4178"/>
            <p:cNvSpPr/>
            <p:nvPr/>
          </p:nvSpPr>
          <p:spPr>
            <a:xfrm>
              <a:off x="1969107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9" name="object 4179"/>
            <p:cNvSpPr/>
            <p:nvPr/>
          </p:nvSpPr>
          <p:spPr>
            <a:xfrm>
              <a:off x="1969107" y="4108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0" name="object 4180"/>
            <p:cNvSpPr/>
            <p:nvPr/>
          </p:nvSpPr>
          <p:spPr>
            <a:xfrm>
              <a:off x="1969234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1" name="object 4181"/>
            <p:cNvSpPr/>
            <p:nvPr/>
          </p:nvSpPr>
          <p:spPr>
            <a:xfrm>
              <a:off x="196936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2" name="object 4182"/>
            <p:cNvSpPr/>
            <p:nvPr/>
          </p:nvSpPr>
          <p:spPr>
            <a:xfrm>
              <a:off x="196974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3" name="object 4183"/>
            <p:cNvSpPr/>
            <p:nvPr/>
          </p:nvSpPr>
          <p:spPr>
            <a:xfrm>
              <a:off x="197062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4" name="object 4184"/>
            <p:cNvSpPr/>
            <p:nvPr/>
          </p:nvSpPr>
          <p:spPr>
            <a:xfrm>
              <a:off x="197113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5" name="object 4185"/>
            <p:cNvSpPr/>
            <p:nvPr/>
          </p:nvSpPr>
          <p:spPr>
            <a:xfrm>
              <a:off x="197138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6" name="object 4186"/>
            <p:cNvSpPr/>
            <p:nvPr/>
          </p:nvSpPr>
          <p:spPr>
            <a:xfrm>
              <a:off x="1971642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7" name="object 4187"/>
            <p:cNvSpPr/>
            <p:nvPr/>
          </p:nvSpPr>
          <p:spPr>
            <a:xfrm>
              <a:off x="1971768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8" name="object 4188"/>
            <p:cNvSpPr/>
            <p:nvPr/>
          </p:nvSpPr>
          <p:spPr>
            <a:xfrm>
              <a:off x="1971768" y="410881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9" name="object 4189"/>
            <p:cNvSpPr/>
            <p:nvPr/>
          </p:nvSpPr>
          <p:spPr>
            <a:xfrm>
              <a:off x="1971895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0" name="object 4190"/>
            <p:cNvSpPr/>
            <p:nvPr/>
          </p:nvSpPr>
          <p:spPr>
            <a:xfrm>
              <a:off x="1972022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1" name="object 4191"/>
            <p:cNvSpPr/>
            <p:nvPr/>
          </p:nvSpPr>
          <p:spPr>
            <a:xfrm>
              <a:off x="197392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2" name="object 4192"/>
            <p:cNvSpPr/>
            <p:nvPr/>
          </p:nvSpPr>
          <p:spPr>
            <a:xfrm>
              <a:off x="197417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3" name="object 4193"/>
            <p:cNvSpPr/>
            <p:nvPr/>
          </p:nvSpPr>
          <p:spPr>
            <a:xfrm>
              <a:off x="197417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4" name="object 4194"/>
            <p:cNvSpPr/>
            <p:nvPr/>
          </p:nvSpPr>
          <p:spPr>
            <a:xfrm>
              <a:off x="1974430" y="4108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5" name="object 4195"/>
            <p:cNvSpPr/>
            <p:nvPr/>
          </p:nvSpPr>
          <p:spPr>
            <a:xfrm>
              <a:off x="197455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6" name="object 4196"/>
            <p:cNvSpPr/>
            <p:nvPr/>
          </p:nvSpPr>
          <p:spPr>
            <a:xfrm>
              <a:off x="197468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7" name="object 4197"/>
            <p:cNvSpPr/>
            <p:nvPr/>
          </p:nvSpPr>
          <p:spPr>
            <a:xfrm>
              <a:off x="197519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8" name="object 4198"/>
            <p:cNvSpPr/>
            <p:nvPr/>
          </p:nvSpPr>
          <p:spPr>
            <a:xfrm>
              <a:off x="197569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9" name="object 4199"/>
            <p:cNvSpPr/>
            <p:nvPr/>
          </p:nvSpPr>
          <p:spPr>
            <a:xfrm>
              <a:off x="197658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0" name="object 4200"/>
            <p:cNvSpPr/>
            <p:nvPr/>
          </p:nvSpPr>
          <p:spPr>
            <a:xfrm>
              <a:off x="197671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1" name="object 4201"/>
            <p:cNvSpPr/>
            <p:nvPr/>
          </p:nvSpPr>
          <p:spPr>
            <a:xfrm>
              <a:off x="197683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2" name="object 4202"/>
            <p:cNvSpPr/>
            <p:nvPr/>
          </p:nvSpPr>
          <p:spPr>
            <a:xfrm>
              <a:off x="1976964" y="41088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3" name="object 4203"/>
            <p:cNvSpPr/>
            <p:nvPr/>
          </p:nvSpPr>
          <p:spPr>
            <a:xfrm>
              <a:off x="1977091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4" name="object 4204"/>
            <p:cNvSpPr/>
            <p:nvPr/>
          </p:nvSpPr>
          <p:spPr>
            <a:xfrm>
              <a:off x="197721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5" name="object 4205"/>
            <p:cNvSpPr/>
            <p:nvPr/>
          </p:nvSpPr>
          <p:spPr>
            <a:xfrm>
              <a:off x="197911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6" name="object 4206"/>
            <p:cNvSpPr/>
            <p:nvPr/>
          </p:nvSpPr>
          <p:spPr>
            <a:xfrm>
              <a:off x="1979372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7" name="object 4207"/>
            <p:cNvSpPr/>
            <p:nvPr/>
          </p:nvSpPr>
          <p:spPr>
            <a:xfrm>
              <a:off x="197949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8" name="object 4208"/>
            <p:cNvSpPr/>
            <p:nvPr/>
          </p:nvSpPr>
          <p:spPr>
            <a:xfrm>
              <a:off x="1979499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9" name="object 4209"/>
            <p:cNvSpPr/>
            <p:nvPr/>
          </p:nvSpPr>
          <p:spPr>
            <a:xfrm>
              <a:off x="1979625" y="41087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0" name="object 4210"/>
            <p:cNvSpPr/>
            <p:nvPr/>
          </p:nvSpPr>
          <p:spPr>
            <a:xfrm>
              <a:off x="1979752" y="4108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1" name="object 4211"/>
            <p:cNvSpPr/>
            <p:nvPr/>
          </p:nvSpPr>
          <p:spPr>
            <a:xfrm>
              <a:off x="198025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2" name="object 4212"/>
            <p:cNvSpPr/>
            <p:nvPr/>
          </p:nvSpPr>
          <p:spPr>
            <a:xfrm>
              <a:off x="198089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3" name="object 4213"/>
            <p:cNvSpPr/>
            <p:nvPr/>
          </p:nvSpPr>
          <p:spPr>
            <a:xfrm>
              <a:off x="198178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4" name="object 4214"/>
            <p:cNvSpPr/>
            <p:nvPr/>
          </p:nvSpPr>
          <p:spPr>
            <a:xfrm>
              <a:off x="1982033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5" name="object 4215"/>
            <p:cNvSpPr/>
            <p:nvPr/>
          </p:nvSpPr>
          <p:spPr>
            <a:xfrm>
              <a:off x="1982160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6" name="object 4216"/>
            <p:cNvSpPr/>
            <p:nvPr/>
          </p:nvSpPr>
          <p:spPr>
            <a:xfrm>
              <a:off x="1982413" y="410813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7"/>
                  </a:moveTo>
                  <a:lnTo>
                    <a:pt x="887" y="48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7" name="object 4217"/>
            <p:cNvSpPr/>
            <p:nvPr/>
          </p:nvSpPr>
          <p:spPr>
            <a:xfrm>
              <a:off x="198254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8" name="object 4218"/>
            <p:cNvSpPr/>
            <p:nvPr/>
          </p:nvSpPr>
          <p:spPr>
            <a:xfrm>
              <a:off x="1982794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9" name="object 4219"/>
            <p:cNvSpPr/>
            <p:nvPr/>
          </p:nvSpPr>
          <p:spPr>
            <a:xfrm>
              <a:off x="198368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0" name="object 4220"/>
            <p:cNvSpPr/>
            <p:nvPr/>
          </p:nvSpPr>
          <p:spPr>
            <a:xfrm>
              <a:off x="198444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1" name="object 4221"/>
            <p:cNvSpPr/>
            <p:nvPr/>
          </p:nvSpPr>
          <p:spPr>
            <a:xfrm>
              <a:off x="1984694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2" name="object 4222"/>
            <p:cNvSpPr/>
            <p:nvPr/>
          </p:nvSpPr>
          <p:spPr>
            <a:xfrm>
              <a:off x="1984694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3" name="object 4223"/>
            <p:cNvSpPr/>
            <p:nvPr/>
          </p:nvSpPr>
          <p:spPr>
            <a:xfrm>
              <a:off x="1984821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4" name="object 4224"/>
            <p:cNvSpPr/>
            <p:nvPr/>
          </p:nvSpPr>
          <p:spPr>
            <a:xfrm>
              <a:off x="1984948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5" name="object 4225"/>
            <p:cNvSpPr/>
            <p:nvPr/>
          </p:nvSpPr>
          <p:spPr>
            <a:xfrm>
              <a:off x="1984948" y="410881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6" name="object 4226"/>
            <p:cNvSpPr/>
            <p:nvPr/>
          </p:nvSpPr>
          <p:spPr>
            <a:xfrm>
              <a:off x="198545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7" name="object 4227"/>
            <p:cNvSpPr/>
            <p:nvPr/>
          </p:nvSpPr>
          <p:spPr>
            <a:xfrm>
              <a:off x="198596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8" name="object 4228"/>
            <p:cNvSpPr/>
            <p:nvPr/>
          </p:nvSpPr>
          <p:spPr>
            <a:xfrm>
              <a:off x="198608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9" name="object 4229"/>
            <p:cNvSpPr/>
            <p:nvPr/>
          </p:nvSpPr>
          <p:spPr>
            <a:xfrm>
              <a:off x="198710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0" name="object 4230"/>
            <p:cNvSpPr/>
            <p:nvPr/>
          </p:nvSpPr>
          <p:spPr>
            <a:xfrm>
              <a:off x="1986469" y="41090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1" name="object 4231"/>
            <p:cNvSpPr/>
            <p:nvPr/>
          </p:nvSpPr>
          <p:spPr>
            <a:xfrm>
              <a:off x="198760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2" name="object 4232"/>
            <p:cNvSpPr/>
            <p:nvPr/>
          </p:nvSpPr>
          <p:spPr>
            <a:xfrm>
              <a:off x="1987609" y="41088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3" name="object 4233"/>
            <p:cNvSpPr/>
            <p:nvPr/>
          </p:nvSpPr>
          <p:spPr>
            <a:xfrm>
              <a:off x="1987736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4" name="object 4234"/>
            <p:cNvSpPr/>
            <p:nvPr/>
          </p:nvSpPr>
          <p:spPr>
            <a:xfrm>
              <a:off x="198786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5" name="object 4235"/>
            <p:cNvSpPr/>
            <p:nvPr/>
          </p:nvSpPr>
          <p:spPr>
            <a:xfrm>
              <a:off x="198862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6" name="object 4236"/>
            <p:cNvSpPr/>
            <p:nvPr/>
          </p:nvSpPr>
          <p:spPr>
            <a:xfrm>
              <a:off x="198976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7" name="object 4237"/>
            <p:cNvSpPr/>
            <p:nvPr/>
          </p:nvSpPr>
          <p:spPr>
            <a:xfrm>
              <a:off x="1989890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8" name="object 4238"/>
            <p:cNvSpPr/>
            <p:nvPr/>
          </p:nvSpPr>
          <p:spPr>
            <a:xfrm>
              <a:off x="199001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9" name="object 4239"/>
            <p:cNvSpPr/>
            <p:nvPr/>
          </p:nvSpPr>
          <p:spPr>
            <a:xfrm>
              <a:off x="1990144" y="41086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0" name="object 4240"/>
            <p:cNvSpPr/>
            <p:nvPr/>
          </p:nvSpPr>
          <p:spPr>
            <a:xfrm>
              <a:off x="199027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1" name="object 4241"/>
            <p:cNvSpPr/>
            <p:nvPr/>
          </p:nvSpPr>
          <p:spPr>
            <a:xfrm>
              <a:off x="1990397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2" name="object 4242"/>
            <p:cNvSpPr/>
            <p:nvPr/>
          </p:nvSpPr>
          <p:spPr>
            <a:xfrm>
              <a:off x="199039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3" name="object 4243"/>
            <p:cNvSpPr/>
            <p:nvPr/>
          </p:nvSpPr>
          <p:spPr>
            <a:xfrm>
              <a:off x="199255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4" name="object 4244"/>
            <p:cNvSpPr/>
            <p:nvPr/>
          </p:nvSpPr>
          <p:spPr>
            <a:xfrm>
              <a:off x="1992678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5" name="object 4245"/>
            <p:cNvSpPr/>
            <p:nvPr/>
          </p:nvSpPr>
          <p:spPr>
            <a:xfrm>
              <a:off x="1992805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6" name="object 4246"/>
            <p:cNvSpPr/>
            <p:nvPr/>
          </p:nvSpPr>
          <p:spPr>
            <a:xfrm>
              <a:off x="1992805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7" name="object 4247"/>
            <p:cNvSpPr/>
            <p:nvPr/>
          </p:nvSpPr>
          <p:spPr>
            <a:xfrm>
              <a:off x="1993059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8" name="object 4248"/>
            <p:cNvSpPr/>
            <p:nvPr/>
          </p:nvSpPr>
          <p:spPr>
            <a:xfrm>
              <a:off x="199318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9" name="object 4249"/>
            <p:cNvSpPr/>
            <p:nvPr/>
          </p:nvSpPr>
          <p:spPr>
            <a:xfrm>
              <a:off x="199457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0" name="object 4250"/>
            <p:cNvSpPr/>
            <p:nvPr/>
          </p:nvSpPr>
          <p:spPr>
            <a:xfrm>
              <a:off x="199508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1" name="object 4251"/>
            <p:cNvSpPr/>
            <p:nvPr/>
          </p:nvSpPr>
          <p:spPr>
            <a:xfrm>
              <a:off x="199521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2" name="object 4252"/>
            <p:cNvSpPr/>
            <p:nvPr/>
          </p:nvSpPr>
          <p:spPr>
            <a:xfrm>
              <a:off x="1995213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3" name="object 4253"/>
            <p:cNvSpPr/>
            <p:nvPr/>
          </p:nvSpPr>
          <p:spPr>
            <a:xfrm>
              <a:off x="1995467" y="410846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4" name="object 4254"/>
            <p:cNvSpPr/>
            <p:nvPr/>
          </p:nvSpPr>
          <p:spPr>
            <a:xfrm>
              <a:off x="1995593" y="410881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5" name="object 4255"/>
            <p:cNvSpPr/>
            <p:nvPr/>
          </p:nvSpPr>
          <p:spPr>
            <a:xfrm>
              <a:off x="199572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6" name="object 4256"/>
            <p:cNvSpPr/>
            <p:nvPr/>
          </p:nvSpPr>
          <p:spPr>
            <a:xfrm>
              <a:off x="199660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7" name="object 4257"/>
            <p:cNvSpPr/>
            <p:nvPr/>
          </p:nvSpPr>
          <p:spPr>
            <a:xfrm>
              <a:off x="199698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8" name="object 4258"/>
            <p:cNvSpPr/>
            <p:nvPr/>
          </p:nvSpPr>
          <p:spPr>
            <a:xfrm>
              <a:off x="199749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9" name="object 4259"/>
            <p:cNvSpPr/>
            <p:nvPr/>
          </p:nvSpPr>
          <p:spPr>
            <a:xfrm>
              <a:off x="199787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0" name="object 4260"/>
            <p:cNvSpPr/>
            <p:nvPr/>
          </p:nvSpPr>
          <p:spPr>
            <a:xfrm>
              <a:off x="199787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1" name="object 4261"/>
            <p:cNvSpPr/>
            <p:nvPr/>
          </p:nvSpPr>
          <p:spPr>
            <a:xfrm>
              <a:off x="199800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2" name="object 4262"/>
            <p:cNvSpPr/>
            <p:nvPr/>
          </p:nvSpPr>
          <p:spPr>
            <a:xfrm>
              <a:off x="1998128" y="4108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3" name="object 4263"/>
            <p:cNvSpPr/>
            <p:nvPr/>
          </p:nvSpPr>
          <p:spPr>
            <a:xfrm>
              <a:off x="1998255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4" name="object 4264"/>
            <p:cNvSpPr/>
            <p:nvPr/>
          </p:nvSpPr>
          <p:spPr>
            <a:xfrm>
              <a:off x="1998381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5" name="object 4265"/>
            <p:cNvSpPr/>
            <p:nvPr/>
          </p:nvSpPr>
          <p:spPr>
            <a:xfrm>
              <a:off x="199876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6" name="object 4266"/>
            <p:cNvSpPr/>
            <p:nvPr/>
          </p:nvSpPr>
          <p:spPr>
            <a:xfrm>
              <a:off x="199939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7" name="object 4267"/>
            <p:cNvSpPr/>
            <p:nvPr/>
          </p:nvSpPr>
          <p:spPr>
            <a:xfrm>
              <a:off x="200028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8" name="object 4268"/>
            <p:cNvSpPr/>
            <p:nvPr/>
          </p:nvSpPr>
          <p:spPr>
            <a:xfrm>
              <a:off x="2000536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9" name="object 4269"/>
            <p:cNvSpPr/>
            <p:nvPr/>
          </p:nvSpPr>
          <p:spPr>
            <a:xfrm>
              <a:off x="2000662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0" name="object 4270"/>
            <p:cNvSpPr/>
            <p:nvPr/>
          </p:nvSpPr>
          <p:spPr>
            <a:xfrm>
              <a:off x="2000662" y="41088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1" name="object 4271"/>
            <p:cNvSpPr/>
            <p:nvPr/>
          </p:nvSpPr>
          <p:spPr>
            <a:xfrm>
              <a:off x="200078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2" name="object 4272"/>
            <p:cNvSpPr/>
            <p:nvPr/>
          </p:nvSpPr>
          <p:spPr>
            <a:xfrm>
              <a:off x="200091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3" name="object 4273"/>
            <p:cNvSpPr/>
            <p:nvPr/>
          </p:nvSpPr>
          <p:spPr>
            <a:xfrm>
              <a:off x="200167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4" name="object 4274"/>
            <p:cNvSpPr/>
            <p:nvPr/>
          </p:nvSpPr>
          <p:spPr>
            <a:xfrm>
              <a:off x="200193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5" name="object 4275"/>
            <p:cNvSpPr/>
            <p:nvPr/>
          </p:nvSpPr>
          <p:spPr>
            <a:xfrm>
              <a:off x="200281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6" name="object 4276"/>
            <p:cNvSpPr/>
            <p:nvPr/>
          </p:nvSpPr>
          <p:spPr>
            <a:xfrm>
              <a:off x="200294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7" name="object 4277"/>
            <p:cNvSpPr/>
            <p:nvPr/>
          </p:nvSpPr>
          <p:spPr>
            <a:xfrm>
              <a:off x="2003197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8" name="object 4278"/>
            <p:cNvSpPr/>
            <p:nvPr/>
          </p:nvSpPr>
          <p:spPr>
            <a:xfrm>
              <a:off x="2003450" y="4108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9" name="object 4279"/>
            <p:cNvSpPr/>
            <p:nvPr/>
          </p:nvSpPr>
          <p:spPr>
            <a:xfrm>
              <a:off x="2003577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0" name="object 4280"/>
            <p:cNvSpPr/>
            <p:nvPr/>
          </p:nvSpPr>
          <p:spPr>
            <a:xfrm>
              <a:off x="200370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1" name="object 4281"/>
            <p:cNvSpPr/>
            <p:nvPr/>
          </p:nvSpPr>
          <p:spPr>
            <a:xfrm>
              <a:off x="200408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2" name="object 4282"/>
            <p:cNvSpPr/>
            <p:nvPr/>
          </p:nvSpPr>
          <p:spPr>
            <a:xfrm>
              <a:off x="200446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3" name="object 4283"/>
            <p:cNvSpPr/>
            <p:nvPr/>
          </p:nvSpPr>
          <p:spPr>
            <a:xfrm>
              <a:off x="200560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4" name="object 4284"/>
            <p:cNvSpPr/>
            <p:nvPr/>
          </p:nvSpPr>
          <p:spPr>
            <a:xfrm>
              <a:off x="2005858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5" name="object 4285"/>
            <p:cNvSpPr/>
            <p:nvPr/>
          </p:nvSpPr>
          <p:spPr>
            <a:xfrm>
              <a:off x="2005858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6" name="object 4286"/>
            <p:cNvSpPr/>
            <p:nvPr/>
          </p:nvSpPr>
          <p:spPr>
            <a:xfrm>
              <a:off x="2005985" y="4108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7" name="object 4287"/>
            <p:cNvSpPr/>
            <p:nvPr/>
          </p:nvSpPr>
          <p:spPr>
            <a:xfrm>
              <a:off x="2005225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8" name="object 4288"/>
            <p:cNvSpPr/>
            <p:nvPr/>
          </p:nvSpPr>
          <p:spPr>
            <a:xfrm>
              <a:off x="200712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9" name="object 4289"/>
            <p:cNvSpPr/>
            <p:nvPr/>
          </p:nvSpPr>
          <p:spPr>
            <a:xfrm>
              <a:off x="200813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0" name="object 4290"/>
            <p:cNvSpPr/>
            <p:nvPr/>
          </p:nvSpPr>
          <p:spPr>
            <a:xfrm>
              <a:off x="2008393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1" name="object 4291"/>
            <p:cNvSpPr/>
            <p:nvPr/>
          </p:nvSpPr>
          <p:spPr>
            <a:xfrm>
              <a:off x="2008646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2" name="object 4292"/>
            <p:cNvSpPr/>
            <p:nvPr/>
          </p:nvSpPr>
          <p:spPr>
            <a:xfrm>
              <a:off x="2008646" y="41088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3" name="object 4293"/>
            <p:cNvSpPr/>
            <p:nvPr/>
          </p:nvSpPr>
          <p:spPr>
            <a:xfrm>
              <a:off x="200877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4" name="object 4294"/>
            <p:cNvSpPr/>
            <p:nvPr/>
          </p:nvSpPr>
          <p:spPr>
            <a:xfrm>
              <a:off x="201067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5" name="object 4295"/>
            <p:cNvSpPr/>
            <p:nvPr/>
          </p:nvSpPr>
          <p:spPr>
            <a:xfrm>
              <a:off x="201092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6" name="object 4296"/>
            <p:cNvSpPr/>
            <p:nvPr/>
          </p:nvSpPr>
          <p:spPr>
            <a:xfrm>
              <a:off x="2011054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7" name="object 4297"/>
            <p:cNvSpPr/>
            <p:nvPr/>
          </p:nvSpPr>
          <p:spPr>
            <a:xfrm>
              <a:off x="2011181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8" name="object 4298"/>
            <p:cNvSpPr/>
            <p:nvPr/>
          </p:nvSpPr>
          <p:spPr>
            <a:xfrm>
              <a:off x="2011308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9" name="object 4299"/>
            <p:cNvSpPr/>
            <p:nvPr/>
          </p:nvSpPr>
          <p:spPr>
            <a:xfrm>
              <a:off x="2011434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0" name="object 4300"/>
            <p:cNvSpPr/>
            <p:nvPr/>
          </p:nvSpPr>
          <p:spPr>
            <a:xfrm>
              <a:off x="201143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1" name="object 4301"/>
            <p:cNvSpPr/>
            <p:nvPr/>
          </p:nvSpPr>
          <p:spPr>
            <a:xfrm>
              <a:off x="201244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2" name="object 4302"/>
            <p:cNvSpPr/>
            <p:nvPr/>
          </p:nvSpPr>
          <p:spPr>
            <a:xfrm>
              <a:off x="201346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3" name="object 4303"/>
            <p:cNvSpPr/>
            <p:nvPr/>
          </p:nvSpPr>
          <p:spPr>
            <a:xfrm>
              <a:off x="201371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4" name="object 4304"/>
            <p:cNvSpPr/>
            <p:nvPr/>
          </p:nvSpPr>
          <p:spPr>
            <a:xfrm>
              <a:off x="2013842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5" name="object 4305"/>
            <p:cNvSpPr/>
            <p:nvPr/>
          </p:nvSpPr>
          <p:spPr>
            <a:xfrm>
              <a:off x="2013842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6" name="object 4306"/>
            <p:cNvSpPr/>
            <p:nvPr/>
          </p:nvSpPr>
          <p:spPr>
            <a:xfrm>
              <a:off x="2013969" y="410855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7" name="object 4307"/>
            <p:cNvSpPr/>
            <p:nvPr/>
          </p:nvSpPr>
          <p:spPr>
            <a:xfrm>
              <a:off x="201422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8" name="object 4308"/>
            <p:cNvSpPr/>
            <p:nvPr/>
          </p:nvSpPr>
          <p:spPr>
            <a:xfrm>
              <a:off x="201599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9" name="object 4309"/>
            <p:cNvSpPr/>
            <p:nvPr/>
          </p:nvSpPr>
          <p:spPr>
            <a:xfrm>
              <a:off x="201612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0" name="object 4310"/>
            <p:cNvSpPr/>
            <p:nvPr/>
          </p:nvSpPr>
          <p:spPr>
            <a:xfrm>
              <a:off x="2016377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1" name="object 4311"/>
            <p:cNvSpPr/>
            <p:nvPr/>
          </p:nvSpPr>
          <p:spPr>
            <a:xfrm>
              <a:off x="2016503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2" name="object 4312"/>
            <p:cNvSpPr/>
            <p:nvPr/>
          </p:nvSpPr>
          <p:spPr>
            <a:xfrm>
              <a:off x="2016503" y="4108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3" name="object 4313"/>
            <p:cNvSpPr/>
            <p:nvPr/>
          </p:nvSpPr>
          <p:spPr>
            <a:xfrm>
              <a:off x="2016630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4" name="object 4314"/>
            <p:cNvSpPr/>
            <p:nvPr/>
          </p:nvSpPr>
          <p:spPr>
            <a:xfrm>
              <a:off x="201688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5" name="object 4315"/>
            <p:cNvSpPr/>
            <p:nvPr/>
          </p:nvSpPr>
          <p:spPr>
            <a:xfrm>
              <a:off x="201764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6" name="object 4316"/>
            <p:cNvSpPr/>
            <p:nvPr/>
          </p:nvSpPr>
          <p:spPr>
            <a:xfrm>
              <a:off x="201827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7" name="object 4317"/>
            <p:cNvSpPr/>
            <p:nvPr/>
          </p:nvSpPr>
          <p:spPr>
            <a:xfrm>
              <a:off x="201853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8" name="object 4318"/>
            <p:cNvSpPr/>
            <p:nvPr/>
          </p:nvSpPr>
          <p:spPr>
            <a:xfrm>
              <a:off x="201878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9" name="object 4319"/>
            <p:cNvSpPr/>
            <p:nvPr/>
          </p:nvSpPr>
          <p:spPr>
            <a:xfrm>
              <a:off x="201878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0" name="object 4320"/>
            <p:cNvSpPr/>
            <p:nvPr/>
          </p:nvSpPr>
          <p:spPr>
            <a:xfrm>
              <a:off x="2018024" y="410909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1" name="object 4321"/>
            <p:cNvSpPr/>
            <p:nvPr/>
          </p:nvSpPr>
          <p:spPr>
            <a:xfrm>
              <a:off x="2019165" y="41088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2" name="object 4322"/>
            <p:cNvSpPr/>
            <p:nvPr/>
          </p:nvSpPr>
          <p:spPr>
            <a:xfrm>
              <a:off x="2019291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3" name="object 4323"/>
            <p:cNvSpPr/>
            <p:nvPr/>
          </p:nvSpPr>
          <p:spPr>
            <a:xfrm>
              <a:off x="2019418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4" name="object 4324"/>
            <p:cNvSpPr/>
            <p:nvPr/>
          </p:nvSpPr>
          <p:spPr>
            <a:xfrm>
              <a:off x="201967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5" name="object 4325"/>
            <p:cNvSpPr/>
            <p:nvPr/>
          </p:nvSpPr>
          <p:spPr>
            <a:xfrm>
              <a:off x="202131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6" name="object 4326"/>
            <p:cNvSpPr/>
            <p:nvPr/>
          </p:nvSpPr>
          <p:spPr>
            <a:xfrm>
              <a:off x="2021446" y="41088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7" name="object 4327"/>
            <p:cNvSpPr/>
            <p:nvPr/>
          </p:nvSpPr>
          <p:spPr>
            <a:xfrm>
              <a:off x="2021573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8" name="object 4328"/>
            <p:cNvSpPr/>
            <p:nvPr/>
          </p:nvSpPr>
          <p:spPr>
            <a:xfrm>
              <a:off x="202169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9" name="object 4329"/>
            <p:cNvSpPr/>
            <p:nvPr/>
          </p:nvSpPr>
          <p:spPr>
            <a:xfrm>
              <a:off x="2021826" y="41086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0" name="object 4330"/>
            <p:cNvSpPr/>
            <p:nvPr/>
          </p:nvSpPr>
          <p:spPr>
            <a:xfrm>
              <a:off x="202195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1" name="object 4331"/>
            <p:cNvSpPr/>
            <p:nvPr/>
          </p:nvSpPr>
          <p:spPr>
            <a:xfrm>
              <a:off x="202208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2" name="object 4332"/>
            <p:cNvSpPr/>
            <p:nvPr/>
          </p:nvSpPr>
          <p:spPr>
            <a:xfrm>
              <a:off x="202385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3" name="object 4333"/>
            <p:cNvSpPr/>
            <p:nvPr/>
          </p:nvSpPr>
          <p:spPr>
            <a:xfrm>
              <a:off x="2024107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4" name="object 4334"/>
            <p:cNvSpPr/>
            <p:nvPr/>
          </p:nvSpPr>
          <p:spPr>
            <a:xfrm>
              <a:off x="2024234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5" name="object 4335"/>
            <p:cNvSpPr/>
            <p:nvPr/>
          </p:nvSpPr>
          <p:spPr>
            <a:xfrm>
              <a:off x="2024487" y="410817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8"/>
                  </a:moveTo>
                  <a:lnTo>
                    <a:pt x="887" y="46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6" name="object 4336"/>
            <p:cNvSpPr/>
            <p:nvPr/>
          </p:nvSpPr>
          <p:spPr>
            <a:xfrm>
              <a:off x="202474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7" name="object 4337"/>
            <p:cNvSpPr/>
            <p:nvPr/>
          </p:nvSpPr>
          <p:spPr>
            <a:xfrm>
              <a:off x="202524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8" name="object 4338"/>
            <p:cNvSpPr/>
            <p:nvPr/>
          </p:nvSpPr>
          <p:spPr>
            <a:xfrm>
              <a:off x="202537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9" name="object 4339"/>
            <p:cNvSpPr/>
            <p:nvPr/>
          </p:nvSpPr>
          <p:spPr>
            <a:xfrm>
              <a:off x="202638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0" name="object 4340"/>
            <p:cNvSpPr/>
            <p:nvPr/>
          </p:nvSpPr>
          <p:spPr>
            <a:xfrm>
              <a:off x="2026768" y="41088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1" name="object 4341"/>
            <p:cNvSpPr/>
            <p:nvPr/>
          </p:nvSpPr>
          <p:spPr>
            <a:xfrm>
              <a:off x="2026895" y="410874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2" name="object 4342"/>
            <p:cNvSpPr/>
            <p:nvPr/>
          </p:nvSpPr>
          <p:spPr>
            <a:xfrm>
              <a:off x="2027022" y="41085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3" name="object 4343"/>
            <p:cNvSpPr/>
            <p:nvPr/>
          </p:nvSpPr>
          <p:spPr>
            <a:xfrm>
              <a:off x="2027149" y="410790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01"/>
                  </a:moveTo>
                  <a:lnTo>
                    <a:pt x="887" y="6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4" name="object 4344"/>
            <p:cNvSpPr/>
            <p:nvPr/>
          </p:nvSpPr>
          <p:spPr>
            <a:xfrm>
              <a:off x="202752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5" name="object 4345"/>
            <p:cNvSpPr/>
            <p:nvPr/>
          </p:nvSpPr>
          <p:spPr>
            <a:xfrm>
              <a:off x="202828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6" name="object 4346"/>
            <p:cNvSpPr/>
            <p:nvPr/>
          </p:nvSpPr>
          <p:spPr>
            <a:xfrm>
              <a:off x="202854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7" name="object 4347"/>
            <p:cNvSpPr/>
            <p:nvPr/>
          </p:nvSpPr>
          <p:spPr>
            <a:xfrm>
              <a:off x="202917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8" name="object 4348"/>
            <p:cNvSpPr/>
            <p:nvPr/>
          </p:nvSpPr>
          <p:spPr>
            <a:xfrm>
              <a:off x="2029430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9" name="object 4349"/>
            <p:cNvSpPr/>
            <p:nvPr/>
          </p:nvSpPr>
          <p:spPr>
            <a:xfrm>
              <a:off x="2029556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0" name="object 4350"/>
            <p:cNvSpPr/>
            <p:nvPr/>
          </p:nvSpPr>
          <p:spPr>
            <a:xfrm>
              <a:off x="2029810" y="410835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1" name="object 4351"/>
            <p:cNvSpPr/>
            <p:nvPr/>
          </p:nvSpPr>
          <p:spPr>
            <a:xfrm>
              <a:off x="203006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2" name="object 4352"/>
            <p:cNvSpPr/>
            <p:nvPr/>
          </p:nvSpPr>
          <p:spPr>
            <a:xfrm>
              <a:off x="203171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3" name="object 4353"/>
            <p:cNvSpPr/>
            <p:nvPr/>
          </p:nvSpPr>
          <p:spPr>
            <a:xfrm>
              <a:off x="203183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4" name="object 4354"/>
            <p:cNvSpPr/>
            <p:nvPr/>
          </p:nvSpPr>
          <p:spPr>
            <a:xfrm>
              <a:off x="2032091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5" name="object 4355"/>
            <p:cNvSpPr/>
            <p:nvPr/>
          </p:nvSpPr>
          <p:spPr>
            <a:xfrm>
              <a:off x="2032218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6" name="object 4356"/>
            <p:cNvSpPr/>
            <p:nvPr/>
          </p:nvSpPr>
          <p:spPr>
            <a:xfrm>
              <a:off x="2032344" y="4108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7" name="object 4357"/>
            <p:cNvSpPr/>
            <p:nvPr/>
          </p:nvSpPr>
          <p:spPr>
            <a:xfrm>
              <a:off x="2032471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8" name="object 4358"/>
            <p:cNvSpPr/>
            <p:nvPr/>
          </p:nvSpPr>
          <p:spPr>
            <a:xfrm>
              <a:off x="203259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9" name="object 4359"/>
            <p:cNvSpPr/>
            <p:nvPr/>
          </p:nvSpPr>
          <p:spPr>
            <a:xfrm>
              <a:off x="203323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0" name="object 4360"/>
            <p:cNvSpPr/>
            <p:nvPr/>
          </p:nvSpPr>
          <p:spPr>
            <a:xfrm>
              <a:off x="203462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1" name="object 4361"/>
            <p:cNvSpPr/>
            <p:nvPr/>
          </p:nvSpPr>
          <p:spPr>
            <a:xfrm>
              <a:off x="2033992" y="4108996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2" name="object 4362"/>
            <p:cNvSpPr/>
            <p:nvPr/>
          </p:nvSpPr>
          <p:spPr>
            <a:xfrm>
              <a:off x="2035132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3" name="object 4363"/>
            <p:cNvSpPr/>
            <p:nvPr/>
          </p:nvSpPr>
          <p:spPr>
            <a:xfrm>
              <a:off x="203525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4" name="object 4364"/>
            <p:cNvSpPr/>
            <p:nvPr/>
          </p:nvSpPr>
          <p:spPr>
            <a:xfrm>
              <a:off x="203563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5" name="object 4365"/>
            <p:cNvSpPr/>
            <p:nvPr/>
          </p:nvSpPr>
          <p:spPr>
            <a:xfrm>
              <a:off x="203716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6" name="object 4366"/>
            <p:cNvSpPr/>
            <p:nvPr/>
          </p:nvSpPr>
          <p:spPr>
            <a:xfrm>
              <a:off x="2037414" y="4108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7" name="object 4367"/>
            <p:cNvSpPr/>
            <p:nvPr/>
          </p:nvSpPr>
          <p:spPr>
            <a:xfrm>
              <a:off x="2037540" y="410840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8" name="object 4368"/>
            <p:cNvSpPr/>
            <p:nvPr/>
          </p:nvSpPr>
          <p:spPr>
            <a:xfrm>
              <a:off x="2036907" y="410908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9" name="object 4369"/>
            <p:cNvSpPr/>
            <p:nvPr/>
          </p:nvSpPr>
          <p:spPr>
            <a:xfrm>
              <a:off x="203842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0" name="object 4370"/>
            <p:cNvSpPr/>
            <p:nvPr/>
          </p:nvSpPr>
          <p:spPr>
            <a:xfrm>
              <a:off x="203880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1" name="object 4371"/>
            <p:cNvSpPr/>
            <p:nvPr/>
          </p:nvSpPr>
          <p:spPr>
            <a:xfrm>
              <a:off x="203906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2" name="object 4372"/>
            <p:cNvSpPr/>
            <p:nvPr/>
          </p:nvSpPr>
          <p:spPr>
            <a:xfrm>
              <a:off x="203982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3" name="object 4373"/>
            <p:cNvSpPr/>
            <p:nvPr/>
          </p:nvSpPr>
          <p:spPr>
            <a:xfrm>
              <a:off x="203994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4" name="object 4374"/>
            <p:cNvSpPr/>
            <p:nvPr/>
          </p:nvSpPr>
          <p:spPr>
            <a:xfrm>
              <a:off x="2039188" y="410901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5" name="object 4375"/>
            <p:cNvSpPr/>
            <p:nvPr/>
          </p:nvSpPr>
          <p:spPr>
            <a:xfrm>
              <a:off x="2040328" y="4108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6" name="object 4376"/>
            <p:cNvSpPr/>
            <p:nvPr/>
          </p:nvSpPr>
          <p:spPr>
            <a:xfrm>
              <a:off x="2040455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7" name="object 4377"/>
            <p:cNvSpPr/>
            <p:nvPr/>
          </p:nvSpPr>
          <p:spPr>
            <a:xfrm>
              <a:off x="204058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8" name="object 4378"/>
            <p:cNvSpPr/>
            <p:nvPr/>
          </p:nvSpPr>
          <p:spPr>
            <a:xfrm>
              <a:off x="204096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9" name="object 4379"/>
            <p:cNvSpPr/>
            <p:nvPr/>
          </p:nvSpPr>
          <p:spPr>
            <a:xfrm>
              <a:off x="204159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0" name="object 4380"/>
            <p:cNvSpPr/>
            <p:nvPr/>
          </p:nvSpPr>
          <p:spPr>
            <a:xfrm>
              <a:off x="2041596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1" name="object 4381"/>
            <p:cNvSpPr/>
            <p:nvPr/>
          </p:nvSpPr>
          <p:spPr>
            <a:xfrm>
              <a:off x="2042610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2" name="object 4382"/>
            <p:cNvSpPr/>
            <p:nvPr/>
          </p:nvSpPr>
          <p:spPr>
            <a:xfrm>
              <a:off x="2042863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3" name="object 4383"/>
            <p:cNvSpPr/>
            <p:nvPr/>
          </p:nvSpPr>
          <p:spPr>
            <a:xfrm>
              <a:off x="2042863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4" name="object 4384"/>
            <p:cNvSpPr/>
            <p:nvPr/>
          </p:nvSpPr>
          <p:spPr>
            <a:xfrm>
              <a:off x="2042990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5" name="object 4385"/>
            <p:cNvSpPr/>
            <p:nvPr/>
          </p:nvSpPr>
          <p:spPr>
            <a:xfrm>
              <a:off x="204311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6" name="object 4386"/>
            <p:cNvSpPr/>
            <p:nvPr/>
          </p:nvSpPr>
          <p:spPr>
            <a:xfrm>
              <a:off x="204324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7" name="object 4387"/>
            <p:cNvSpPr/>
            <p:nvPr/>
          </p:nvSpPr>
          <p:spPr>
            <a:xfrm>
              <a:off x="204514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8" name="object 4388"/>
            <p:cNvSpPr/>
            <p:nvPr/>
          </p:nvSpPr>
          <p:spPr>
            <a:xfrm>
              <a:off x="2045398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9" name="object 4389"/>
            <p:cNvSpPr/>
            <p:nvPr/>
          </p:nvSpPr>
          <p:spPr>
            <a:xfrm>
              <a:off x="2045524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0" name="object 4390"/>
            <p:cNvSpPr/>
            <p:nvPr/>
          </p:nvSpPr>
          <p:spPr>
            <a:xfrm>
              <a:off x="2045524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1" name="object 4391"/>
            <p:cNvSpPr/>
            <p:nvPr/>
          </p:nvSpPr>
          <p:spPr>
            <a:xfrm>
              <a:off x="204577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2" name="object 4392"/>
            <p:cNvSpPr/>
            <p:nvPr/>
          </p:nvSpPr>
          <p:spPr>
            <a:xfrm>
              <a:off x="204666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3" name="object 4393"/>
            <p:cNvSpPr/>
            <p:nvPr/>
          </p:nvSpPr>
          <p:spPr>
            <a:xfrm>
              <a:off x="204755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4" name="object 4394"/>
            <p:cNvSpPr/>
            <p:nvPr/>
          </p:nvSpPr>
          <p:spPr>
            <a:xfrm>
              <a:off x="204780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5" name="object 4395"/>
            <p:cNvSpPr/>
            <p:nvPr/>
          </p:nvSpPr>
          <p:spPr>
            <a:xfrm>
              <a:off x="204793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6" name="object 4396"/>
            <p:cNvSpPr/>
            <p:nvPr/>
          </p:nvSpPr>
          <p:spPr>
            <a:xfrm>
              <a:off x="2048059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7" name="object 4397"/>
            <p:cNvSpPr/>
            <p:nvPr/>
          </p:nvSpPr>
          <p:spPr>
            <a:xfrm>
              <a:off x="2048186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8" name="object 4398"/>
            <p:cNvSpPr/>
            <p:nvPr/>
          </p:nvSpPr>
          <p:spPr>
            <a:xfrm>
              <a:off x="204831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9" name="object 4399"/>
            <p:cNvSpPr/>
            <p:nvPr/>
          </p:nvSpPr>
          <p:spPr>
            <a:xfrm>
              <a:off x="204881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0" name="object 4400"/>
            <p:cNvSpPr/>
            <p:nvPr/>
          </p:nvSpPr>
          <p:spPr>
            <a:xfrm>
              <a:off x="204970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1" name="object 4401"/>
            <p:cNvSpPr/>
            <p:nvPr/>
          </p:nvSpPr>
          <p:spPr>
            <a:xfrm>
              <a:off x="205021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2" name="object 4402"/>
            <p:cNvSpPr/>
            <p:nvPr/>
          </p:nvSpPr>
          <p:spPr>
            <a:xfrm>
              <a:off x="205046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3" name="object 4403"/>
            <p:cNvSpPr/>
            <p:nvPr/>
          </p:nvSpPr>
          <p:spPr>
            <a:xfrm>
              <a:off x="2050720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4" name="object 4404"/>
            <p:cNvSpPr/>
            <p:nvPr/>
          </p:nvSpPr>
          <p:spPr>
            <a:xfrm>
              <a:off x="2049960" y="410902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6"/>
                  </a:moveTo>
                  <a:lnTo>
                    <a:pt x="1900" y="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5" name="object 4405"/>
            <p:cNvSpPr/>
            <p:nvPr/>
          </p:nvSpPr>
          <p:spPr>
            <a:xfrm>
              <a:off x="205110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6" name="object 4406"/>
            <p:cNvSpPr/>
            <p:nvPr/>
          </p:nvSpPr>
          <p:spPr>
            <a:xfrm>
              <a:off x="2050340" y="4109097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10">
                  <a:moveTo>
                    <a:pt x="0" y="0"/>
                  </a:moveTo>
                  <a:lnTo>
                    <a:pt x="1774" y="0"/>
                  </a:lnTo>
                </a:path>
                <a:path w="3810">
                  <a:moveTo>
                    <a:pt x="1774" y="0"/>
                  </a:moveTo>
                  <a:lnTo>
                    <a:pt x="3548" y="0"/>
                  </a:lnTo>
                </a:path>
                <a:path w="3810">
                  <a:moveTo>
                    <a:pt x="1900" y="0"/>
                  </a:moveTo>
                  <a:lnTo>
                    <a:pt x="3675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7" name="object 4407"/>
            <p:cNvSpPr/>
            <p:nvPr/>
          </p:nvSpPr>
          <p:spPr>
            <a:xfrm>
              <a:off x="2053381" y="41087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8" name="object 4408"/>
            <p:cNvSpPr/>
            <p:nvPr/>
          </p:nvSpPr>
          <p:spPr>
            <a:xfrm>
              <a:off x="2053508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9" name="object 4409"/>
            <p:cNvSpPr/>
            <p:nvPr/>
          </p:nvSpPr>
          <p:spPr>
            <a:xfrm>
              <a:off x="205350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0" name="object 4410"/>
            <p:cNvSpPr/>
            <p:nvPr/>
          </p:nvSpPr>
          <p:spPr>
            <a:xfrm>
              <a:off x="2053635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1" name="object 4411"/>
            <p:cNvSpPr/>
            <p:nvPr/>
          </p:nvSpPr>
          <p:spPr>
            <a:xfrm>
              <a:off x="2053762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2" name="object 4412"/>
            <p:cNvSpPr/>
            <p:nvPr/>
          </p:nvSpPr>
          <p:spPr>
            <a:xfrm>
              <a:off x="205414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3" name="object 4413"/>
            <p:cNvSpPr/>
            <p:nvPr/>
          </p:nvSpPr>
          <p:spPr>
            <a:xfrm>
              <a:off x="205578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4" name="object 4414"/>
            <p:cNvSpPr/>
            <p:nvPr/>
          </p:nvSpPr>
          <p:spPr>
            <a:xfrm>
              <a:off x="205591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5" name="object 4415"/>
            <p:cNvSpPr/>
            <p:nvPr/>
          </p:nvSpPr>
          <p:spPr>
            <a:xfrm>
              <a:off x="2056043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6" name="object 4416"/>
            <p:cNvSpPr/>
            <p:nvPr/>
          </p:nvSpPr>
          <p:spPr>
            <a:xfrm>
              <a:off x="2056043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7" name="object 4417"/>
            <p:cNvSpPr/>
            <p:nvPr/>
          </p:nvSpPr>
          <p:spPr>
            <a:xfrm>
              <a:off x="2056296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8" name="object 4418"/>
            <p:cNvSpPr/>
            <p:nvPr/>
          </p:nvSpPr>
          <p:spPr>
            <a:xfrm>
              <a:off x="2055536" y="4109097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10">
                  <a:moveTo>
                    <a:pt x="0" y="0"/>
                  </a:moveTo>
                  <a:lnTo>
                    <a:pt x="1774" y="0"/>
                  </a:lnTo>
                </a:path>
                <a:path w="3810">
                  <a:moveTo>
                    <a:pt x="1774" y="0"/>
                  </a:moveTo>
                  <a:lnTo>
                    <a:pt x="3548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9" name="object 4419"/>
            <p:cNvSpPr/>
            <p:nvPr/>
          </p:nvSpPr>
          <p:spPr>
            <a:xfrm>
              <a:off x="2058451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0" name="object 4420"/>
            <p:cNvSpPr/>
            <p:nvPr/>
          </p:nvSpPr>
          <p:spPr>
            <a:xfrm>
              <a:off x="2058577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1" name="object 4421"/>
            <p:cNvSpPr/>
            <p:nvPr/>
          </p:nvSpPr>
          <p:spPr>
            <a:xfrm>
              <a:off x="2058704" y="41088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2" name="object 4422"/>
            <p:cNvSpPr/>
            <p:nvPr/>
          </p:nvSpPr>
          <p:spPr>
            <a:xfrm>
              <a:off x="2058831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3" name="object 4423"/>
            <p:cNvSpPr/>
            <p:nvPr/>
          </p:nvSpPr>
          <p:spPr>
            <a:xfrm>
              <a:off x="205895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4" name="object 4424"/>
            <p:cNvSpPr/>
            <p:nvPr/>
          </p:nvSpPr>
          <p:spPr>
            <a:xfrm>
              <a:off x="205946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5" name="object 4425"/>
            <p:cNvSpPr/>
            <p:nvPr/>
          </p:nvSpPr>
          <p:spPr>
            <a:xfrm>
              <a:off x="205984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6" name="object 4426"/>
            <p:cNvSpPr/>
            <p:nvPr/>
          </p:nvSpPr>
          <p:spPr>
            <a:xfrm>
              <a:off x="206060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7" name="object 4427"/>
            <p:cNvSpPr/>
            <p:nvPr/>
          </p:nvSpPr>
          <p:spPr>
            <a:xfrm>
              <a:off x="2059971" y="410909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8" name="object 4428"/>
            <p:cNvSpPr/>
            <p:nvPr/>
          </p:nvSpPr>
          <p:spPr>
            <a:xfrm>
              <a:off x="2061365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9" name="object 4429"/>
            <p:cNvSpPr/>
            <p:nvPr/>
          </p:nvSpPr>
          <p:spPr>
            <a:xfrm>
              <a:off x="206149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0" name="object 4430"/>
            <p:cNvSpPr/>
            <p:nvPr/>
          </p:nvSpPr>
          <p:spPr>
            <a:xfrm>
              <a:off x="206187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1" name="object 4431"/>
            <p:cNvSpPr/>
            <p:nvPr/>
          </p:nvSpPr>
          <p:spPr>
            <a:xfrm>
              <a:off x="206237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2" name="object 4432"/>
            <p:cNvSpPr/>
            <p:nvPr/>
          </p:nvSpPr>
          <p:spPr>
            <a:xfrm>
              <a:off x="206326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3" name="object 4433"/>
            <p:cNvSpPr/>
            <p:nvPr/>
          </p:nvSpPr>
          <p:spPr>
            <a:xfrm>
              <a:off x="2063520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4" name="object 4434"/>
            <p:cNvSpPr/>
            <p:nvPr/>
          </p:nvSpPr>
          <p:spPr>
            <a:xfrm>
              <a:off x="2062759" y="41090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5" name="object 4435"/>
            <p:cNvSpPr/>
            <p:nvPr/>
          </p:nvSpPr>
          <p:spPr>
            <a:xfrm>
              <a:off x="2063900" y="41085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6" name="object 4436"/>
            <p:cNvSpPr/>
            <p:nvPr/>
          </p:nvSpPr>
          <p:spPr>
            <a:xfrm>
              <a:off x="206415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7" name="object 4437"/>
            <p:cNvSpPr/>
            <p:nvPr/>
          </p:nvSpPr>
          <p:spPr>
            <a:xfrm>
              <a:off x="206529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8" name="object 4438"/>
            <p:cNvSpPr/>
            <p:nvPr/>
          </p:nvSpPr>
          <p:spPr>
            <a:xfrm>
              <a:off x="206605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9" name="object 4439"/>
            <p:cNvSpPr/>
            <p:nvPr/>
          </p:nvSpPr>
          <p:spPr>
            <a:xfrm>
              <a:off x="206618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0" name="object 4440"/>
            <p:cNvSpPr/>
            <p:nvPr/>
          </p:nvSpPr>
          <p:spPr>
            <a:xfrm>
              <a:off x="2066435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1" name="object 4441"/>
            <p:cNvSpPr/>
            <p:nvPr/>
          </p:nvSpPr>
          <p:spPr>
            <a:xfrm>
              <a:off x="206643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2" name="object 4442"/>
            <p:cNvSpPr/>
            <p:nvPr/>
          </p:nvSpPr>
          <p:spPr>
            <a:xfrm>
              <a:off x="2066561" y="4108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3" name="object 4443"/>
            <p:cNvSpPr/>
            <p:nvPr/>
          </p:nvSpPr>
          <p:spPr>
            <a:xfrm>
              <a:off x="206668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4" name="object 4444"/>
            <p:cNvSpPr/>
            <p:nvPr/>
          </p:nvSpPr>
          <p:spPr>
            <a:xfrm>
              <a:off x="206694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5" name="object 4445"/>
            <p:cNvSpPr/>
            <p:nvPr/>
          </p:nvSpPr>
          <p:spPr>
            <a:xfrm>
              <a:off x="2067702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6" name="object 4446"/>
            <p:cNvSpPr/>
            <p:nvPr/>
          </p:nvSpPr>
          <p:spPr>
            <a:xfrm>
              <a:off x="206782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7" name="object 4447"/>
            <p:cNvSpPr/>
            <p:nvPr/>
          </p:nvSpPr>
          <p:spPr>
            <a:xfrm>
              <a:off x="206871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8" name="object 4448"/>
            <p:cNvSpPr/>
            <p:nvPr/>
          </p:nvSpPr>
          <p:spPr>
            <a:xfrm>
              <a:off x="2068969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9" name="object 4449"/>
            <p:cNvSpPr/>
            <p:nvPr/>
          </p:nvSpPr>
          <p:spPr>
            <a:xfrm>
              <a:off x="2068082" y="410908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0" name="object 4450"/>
            <p:cNvSpPr/>
            <p:nvPr/>
          </p:nvSpPr>
          <p:spPr>
            <a:xfrm>
              <a:off x="2069223" y="410780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51"/>
                  </a:moveTo>
                  <a:lnTo>
                    <a:pt x="887" y="6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1" name="object 4451"/>
            <p:cNvSpPr/>
            <p:nvPr/>
          </p:nvSpPr>
          <p:spPr>
            <a:xfrm>
              <a:off x="207099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2" name="object 4452"/>
            <p:cNvSpPr/>
            <p:nvPr/>
          </p:nvSpPr>
          <p:spPr>
            <a:xfrm>
              <a:off x="207150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3" name="object 4453"/>
            <p:cNvSpPr/>
            <p:nvPr/>
          </p:nvSpPr>
          <p:spPr>
            <a:xfrm>
              <a:off x="2071630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4" name="object 4454"/>
            <p:cNvSpPr/>
            <p:nvPr/>
          </p:nvSpPr>
          <p:spPr>
            <a:xfrm>
              <a:off x="207175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5" name="object 4455"/>
            <p:cNvSpPr/>
            <p:nvPr/>
          </p:nvSpPr>
          <p:spPr>
            <a:xfrm>
              <a:off x="2071757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6" name="object 4456"/>
            <p:cNvSpPr/>
            <p:nvPr/>
          </p:nvSpPr>
          <p:spPr>
            <a:xfrm>
              <a:off x="2071884" y="4108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7" name="object 4457"/>
            <p:cNvSpPr/>
            <p:nvPr/>
          </p:nvSpPr>
          <p:spPr>
            <a:xfrm>
              <a:off x="2072011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8" name="object 4458"/>
            <p:cNvSpPr/>
            <p:nvPr/>
          </p:nvSpPr>
          <p:spPr>
            <a:xfrm>
              <a:off x="207213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9" name="object 4459"/>
            <p:cNvSpPr/>
            <p:nvPr/>
          </p:nvSpPr>
          <p:spPr>
            <a:xfrm>
              <a:off x="207302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0" name="object 4460"/>
            <p:cNvSpPr/>
            <p:nvPr/>
          </p:nvSpPr>
          <p:spPr>
            <a:xfrm>
              <a:off x="2073405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1" name="object 4461"/>
            <p:cNvSpPr/>
            <p:nvPr/>
          </p:nvSpPr>
          <p:spPr>
            <a:xfrm>
              <a:off x="207378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2" name="object 4462"/>
            <p:cNvSpPr/>
            <p:nvPr/>
          </p:nvSpPr>
          <p:spPr>
            <a:xfrm>
              <a:off x="2074165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3" name="object 4463"/>
            <p:cNvSpPr/>
            <p:nvPr/>
          </p:nvSpPr>
          <p:spPr>
            <a:xfrm>
              <a:off x="207429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4" name="object 4464"/>
            <p:cNvSpPr/>
            <p:nvPr/>
          </p:nvSpPr>
          <p:spPr>
            <a:xfrm>
              <a:off x="2074418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5" name="object 4465"/>
            <p:cNvSpPr/>
            <p:nvPr/>
          </p:nvSpPr>
          <p:spPr>
            <a:xfrm>
              <a:off x="2074545" y="41085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6" name="object 4466"/>
            <p:cNvSpPr/>
            <p:nvPr/>
          </p:nvSpPr>
          <p:spPr>
            <a:xfrm>
              <a:off x="207467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7" name="object 4467"/>
            <p:cNvSpPr/>
            <p:nvPr/>
          </p:nvSpPr>
          <p:spPr>
            <a:xfrm>
              <a:off x="2076826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8" name="object 4468"/>
            <p:cNvSpPr/>
            <p:nvPr/>
          </p:nvSpPr>
          <p:spPr>
            <a:xfrm>
              <a:off x="207695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9" name="object 4469"/>
            <p:cNvSpPr/>
            <p:nvPr/>
          </p:nvSpPr>
          <p:spPr>
            <a:xfrm>
              <a:off x="2077080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0" name="object 4470"/>
            <p:cNvSpPr/>
            <p:nvPr/>
          </p:nvSpPr>
          <p:spPr>
            <a:xfrm>
              <a:off x="2077206" y="41086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1" name="object 4471"/>
            <p:cNvSpPr/>
            <p:nvPr/>
          </p:nvSpPr>
          <p:spPr>
            <a:xfrm>
              <a:off x="207733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2" name="object 4472"/>
            <p:cNvSpPr/>
            <p:nvPr/>
          </p:nvSpPr>
          <p:spPr>
            <a:xfrm>
              <a:off x="207796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3" name="object 4473"/>
            <p:cNvSpPr/>
            <p:nvPr/>
          </p:nvSpPr>
          <p:spPr>
            <a:xfrm>
              <a:off x="207872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4" name="object 4474"/>
            <p:cNvSpPr/>
            <p:nvPr/>
          </p:nvSpPr>
          <p:spPr>
            <a:xfrm>
              <a:off x="207936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5" name="object 4475"/>
            <p:cNvSpPr/>
            <p:nvPr/>
          </p:nvSpPr>
          <p:spPr>
            <a:xfrm>
              <a:off x="2079488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6" name="object 4476"/>
            <p:cNvSpPr/>
            <p:nvPr/>
          </p:nvSpPr>
          <p:spPr>
            <a:xfrm>
              <a:off x="2079741" y="4108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7" name="object 4477"/>
            <p:cNvSpPr/>
            <p:nvPr/>
          </p:nvSpPr>
          <p:spPr>
            <a:xfrm>
              <a:off x="2079868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8" name="object 4478"/>
            <p:cNvSpPr/>
            <p:nvPr/>
          </p:nvSpPr>
          <p:spPr>
            <a:xfrm>
              <a:off x="207999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9" name="object 4479"/>
            <p:cNvSpPr/>
            <p:nvPr/>
          </p:nvSpPr>
          <p:spPr>
            <a:xfrm>
              <a:off x="208214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0" name="object 4480"/>
            <p:cNvSpPr/>
            <p:nvPr/>
          </p:nvSpPr>
          <p:spPr>
            <a:xfrm>
              <a:off x="2082276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1" name="object 4481"/>
            <p:cNvSpPr/>
            <p:nvPr/>
          </p:nvSpPr>
          <p:spPr>
            <a:xfrm>
              <a:off x="2082402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2" name="object 4482"/>
            <p:cNvSpPr/>
            <p:nvPr/>
          </p:nvSpPr>
          <p:spPr>
            <a:xfrm>
              <a:off x="2082529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3" name="object 4483"/>
            <p:cNvSpPr/>
            <p:nvPr/>
          </p:nvSpPr>
          <p:spPr>
            <a:xfrm>
              <a:off x="2082656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4" name="object 4484"/>
            <p:cNvSpPr/>
            <p:nvPr/>
          </p:nvSpPr>
          <p:spPr>
            <a:xfrm>
              <a:off x="208303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5" name="object 4485"/>
            <p:cNvSpPr/>
            <p:nvPr/>
          </p:nvSpPr>
          <p:spPr>
            <a:xfrm>
              <a:off x="208341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6" name="object 4486"/>
            <p:cNvSpPr/>
            <p:nvPr/>
          </p:nvSpPr>
          <p:spPr>
            <a:xfrm>
              <a:off x="208468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7" name="object 4487"/>
            <p:cNvSpPr/>
            <p:nvPr/>
          </p:nvSpPr>
          <p:spPr>
            <a:xfrm>
              <a:off x="2084937" y="410771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96"/>
                  </a:moveTo>
                  <a:lnTo>
                    <a:pt x="887" y="69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8" name="object 4488"/>
            <p:cNvSpPr/>
            <p:nvPr/>
          </p:nvSpPr>
          <p:spPr>
            <a:xfrm>
              <a:off x="2084303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9" name="object 4489"/>
            <p:cNvSpPr/>
            <p:nvPr/>
          </p:nvSpPr>
          <p:spPr>
            <a:xfrm>
              <a:off x="208544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0" name="object 4490"/>
            <p:cNvSpPr/>
            <p:nvPr/>
          </p:nvSpPr>
          <p:spPr>
            <a:xfrm>
              <a:off x="208569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1" name="object 4491"/>
            <p:cNvSpPr/>
            <p:nvPr/>
          </p:nvSpPr>
          <p:spPr>
            <a:xfrm>
              <a:off x="208607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2" name="object 4492"/>
            <p:cNvSpPr/>
            <p:nvPr/>
          </p:nvSpPr>
          <p:spPr>
            <a:xfrm>
              <a:off x="2086331" y="410909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3" name="object 4493"/>
            <p:cNvSpPr/>
            <p:nvPr/>
          </p:nvSpPr>
          <p:spPr>
            <a:xfrm>
              <a:off x="2087598" y="410817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8"/>
                  </a:moveTo>
                  <a:lnTo>
                    <a:pt x="887" y="46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4" name="object 4494"/>
            <p:cNvSpPr/>
            <p:nvPr/>
          </p:nvSpPr>
          <p:spPr>
            <a:xfrm>
              <a:off x="2086965" y="410909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5" name="object 4495"/>
            <p:cNvSpPr/>
            <p:nvPr/>
          </p:nvSpPr>
          <p:spPr>
            <a:xfrm>
              <a:off x="208899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6" name="object 4496"/>
            <p:cNvSpPr/>
            <p:nvPr/>
          </p:nvSpPr>
          <p:spPr>
            <a:xfrm>
              <a:off x="208924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7" name="object 4497"/>
            <p:cNvSpPr/>
            <p:nvPr/>
          </p:nvSpPr>
          <p:spPr>
            <a:xfrm>
              <a:off x="208987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8" name="object 4498"/>
            <p:cNvSpPr/>
            <p:nvPr/>
          </p:nvSpPr>
          <p:spPr>
            <a:xfrm>
              <a:off x="209000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9" name="object 4499"/>
            <p:cNvSpPr/>
            <p:nvPr/>
          </p:nvSpPr>
          <p:spPr>
            <a:xfrm>
              <a:off x="209013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0" name="object 4500"/>
            <p:cNvSpPr/>
            <p:nvPr/>
          </p:nvSpPr>
          <p:spPr>
            <a:xfrm>
              <a:off x="2090260" y="4108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1" name="object 4501"/>
            <p:cNvSpPr/>
            <p:nvPr/>
          </p:nvSpPr>
          <p:spPr>
            <a:xfrm>
              <a:off x="2090386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2" name="object 4502"/>
            <p:cNvSpPr/>
            <p:nvPr/>
          </p:nvSpPr>
          <p:spPr>
            <a:xfrm>
              <a:off x="209051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3" name="object 4503"/>
            <p:cNvSpPr/>
            <p:nvPr/>
          </p:nvSpPr>
          <p:spPr>
            <a:xfrm>
              <a:off x="209064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4" name="object 4504"/>
            <p:cNvSpPr/>
            <p:nvPr/>
          </p:nvSpPr>
          <p:spPr>
            <a:xfrm>
              <a:off x="209254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5" name="object 4505"/>
            <p:cNvSpPr/>
            <p:nvPr/>
          </p:nvSpPr>
          <p:spPr>
            <a:xfrm>
              <a:off x="209279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6" name="object 4506"/>
            <p:cNvSpPr/>
            <p:nvPr/>
          </p:nvSpPr>
          <p:spPr>
            <a:xfrm>
              <a:off x="2092921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7" name="object 4507"/>
            <p:cNvSpPr/>
            <p:nvPr/>
          </p:nvSpPr>
          <p:spPr>
            <a:xfrm>
              <a:off x="2093048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8" name="object 4508"/>
            <p:cNvSpPr/>
            <p:nvPr/>
          </p:nvSpPr>
          <p:spPr>
            <a:xfrm>
              <a:off x="209317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9" name="object 4509"/>
            <p:cNvSpPr/>
            <p:nvPr/>
          </p:nvSpPr>
          <p:spPr>
            <a:xfrm>
              <a:off x="209317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0" name="object 4510"/>
            <p:cNvSpPr/>
            <p:nvPr/>
          </p:nvSpPr>
          <p:spPr>
            <a:xfrm>
              <a:off x="2095075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1" name="object 4511"/>
            <p:cNvSpPr/>
            <p:nvPr/>
          </p:nvSpPr>
          <p:spPr>
            <a:xfrm>
              <a:off x="209520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2" name="object 4512"/>
            <p:cNvSpPr/>
            <p:nvPr/>
          </p:nvSpPr>
          <p:spPr>
            <a:xfrm>
              <a:off x="209532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3" name="object 4513"/>
            <p:cNvSpPr/>
            <p:nvPr/>
          </p:nvSpPr>
          <p:spPr>
            <a:xfrm>
              <a:off x="2095455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4" name="object 4514"/>
            <p:cNvSpPr/>
            <p:nvPr/>
          </p:nvSpPr>
          <p:spPr>
            <a:xfrm>
              <a:off x="2095582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5" name="object 4515"/>
            <p:cNvSpPr/>
            <p:nvPr/>
          </p:nvSpPr>
          <p:spPr>
            <a:xfrm>
              <a:off x="209583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6" name="object 4516"/>
            <p:cNvSpPr/>
            <p:nvPr/>
          </p:nvSpPr>
          <p:spPr>
            <a:xfrm>
              <a:off x="209773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7" name="object 4517"/>
            <p:cNvSpPr/>
            <p:nvPr/>
          </p:nvSpPr>
          <p:spPr>
            <a:xfrm>
              <a:off x="2096976" y="410909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8" name="object 4518"/>
            <p:cNvSpPr/>
            <p:nvPr/>
          </p:nvSpPr>
          <p:spPr>
            <a:xfrm>
              <a:off x="2098243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9" name="object 4519"/>
            <p:cNvSpPr/>
            <p:nvPr/>
          </p:nvSpPr>
          <p:spPr>
            <a:xfrm>
              <a:off x="209837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0" name="object 4520"/>
            <p:cNvSpPr/>
            <p:nvPr/>
          </p:nvSpPr>
          <p:spPr>
            <a:xfrm>
              <a:off x="2098750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1" name="object 4521"/>
            <p:cNvSpPr/>
            <p:nvPr/>
          </p:nvSpPr>
          <p:spPr>
            <a:xfrm>
              <a:off x="209925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2" name="object 4522"/>
            <p:cNvSpPr/>
            <p:nvPr/>
          </p:nvSpPr>
          <p:spPr>
            <a:xfrm>
              <a:off x="209963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3" name="object 4523"/>
            <p:cNvSpPr/>
            <p:nvPr/>
          </p:nvSpPr>
          <p:spPr>
            <a:xfrm>
              <a:off x="209989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4" name="object 4524"/>
            <p:cNvSpPr/>
            <p:nvPr/>
          </p:nvSpPr>
          <p:spPr>
            <a:xfrm>
              <a:off x="210001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5" name="object 4525"/>
            <p:cNvSpPr/>
            <p:nvPr/>
          </p:nvSpPr>
          <p:spPr>
            <a:xfrm>
              <a:off x="210014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6" name="object 4526"/>
            <p:cNvSpPr/>
            <p:nvPr/>
          </p:nvSpPr>
          <p:spPr>
            <a:xfrm>
              <a:off x="210052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7" name="object 4527"/>
            <p:cNvSpPr/>
            <p:nvPr/>
          </p:nvSpPr>
          <p:spPr>
            <a:xfrm>
              <a:off x="210065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8" name="object 4528"/>
            <p:cNvSpPr/>
            <p:nvPr/>
          </p:nvSpPr>
          <p:spPr>
            <a:xfrm>
              <a:off x="2100778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9" name="object 4529"/>
            <p:cNvSpPr/>
            <p:nvPr/>
          </p:nvSpPr>
          <p:spPr>
            <a:xfrm>
              <a:off x="2100905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0" name="object 4530"/>
            <p:cNvSpPr/>
            <p:nvPr/>
          </p:nvSpPr>
          <p:spPr>
            <a:xfrm>
              <a:off x="2101412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1" name="object 4531"/>
            <p:cNvSpPr/>
            <p:nvPr/>
          </p:nvSpPr>
          <p:spPr>
            <a:xfrm>
              <a:off x="210267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2" name="object 4532"/>
            <p:cNvSpPr/>
            <p:nvPr/>
          </p:nvSpPr>
          <p:spPr>
            <a:xfrm>
              <a:off x="210293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3" name="object 4533"/>
            <p:cNvSpPr/>
            <p:nvPr/>
          </p:nvSpPr>
          <p:spPr>
            <a:xfrm>
              <a:off x="210318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4" name="object 4534"/>
            <p:cNvSpPr/>
            <p:nvPr/>
          </p:nvSpPr>
          <p:spPr>
            <a:xfrm>
              <a:off x="210331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5" name="object 4535"/>
            <p:cNvSpPr/>
            <p:nvPr/>
          </p:nvSpPr>
          <p:spPr>
            <a:xfrm>
              <a:off x="2103439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6" name="object 4536"/>
            <p:cNvSpPr/>
            <p:nvPr/>
          </p:nvSpPr>
          <p:spPr>
            <a:xfrm>
              <a:off x="2103439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7" name="object 4537"/>
            <p:cNvSpPr/>
            <p:nvPr/>
          </p:nvSpPr>
          <p:spPr>
            <a:xfrm>
              <a:off x="210369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8" name="object 4538"/>
            <p:cNvSpPr/>
            <p:nvPr/>
          </p:nvSpPr>
          <p:spPr>
            <a:xfrm>
              <a:off x="210534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9" name="object 4539"/>
            <p:cNvSpPr/>
            <p:nvPr/>
          </p:nvSpPr>
          <p:spPr>
            <a:xfrm>
              <a:off x="210559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0" name="object 4540"/>
            <p:cNvSpPr/>
            <p:nvPr/>
          </p:nvSpPr>
          <p:spPr>
            <a:xfrm>
              <a:off x="2105847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1" name="object 4541"/>
            <p:cNvSpPr/>
            <p:nvPr/>
          </p:nvSpPr>
          <p:spPr>
            <a:xfrm>
              <a:off x="2106101" y="41088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2" name="object 4542"/>
            <p:cNvSpPr/>
            <p:nvPr/>
          </p:nvSpPr>
          <p:spPr>
            <a:xfrm>
              <a:off x="2106101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3" name="object 4543"/>
            <p:cNvSpPr/>
            <p:nvPr/>
          </p:nvSpPr>
          <p:spPr>
            <a:xfrm>
              <a:off x="210622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4" name="object 4544"/>
            <p:cNvSpPr/>
            <p:nvPr/>
          </p:nvSpPr>
          <p:spPr>
            <a:xfrm>
              <a:off x="210635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5" name="object 4545"/>
            <p:cNvSpPr/>
            <p:nvPr/>
          </p:nvSpPr>
          <p:spPr>
            <a:xfrm>
              <a:off x="210724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6" name="object 4546"/>
            <p:cNvSpPr/>
            <p:nvPr/>
          </p:nvSpPr>
          <p:spPr>
            <a:xfrm>
              <a:off x="210800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7" name="object 4547"/>
            <p:cNvSpPr/>
            <p:nvPr/>
          </p:nvSpPr>
          <p:spPr>
            <a:xfrm>
              <a:off x="210825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8" name="object 4548"/>
            <p:cNvSpPr/>
            <p:nvPr/>
          </p:nvSpPr>
          <p:spPr>
            <a:xfrm>
              <a:off x="2108508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9" name="object 4549"/>
            <p:cNvSpPr/>
            <p:nvPr/>
          </p:nvSpPr>
          <p:spPr>
            <a:xfrm>
              <a:off x="2108762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0" name="object 4550"/>
            <p:cNvSpPr/>
            <p:nvPr/>
          </p:nvSpPr>
          <p:spPr>
            <a:xfrm>
              <a:off x="2108889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1" name="object 4551"/>
            <p:cNvSpPr/>
            <p:nvPr/>
          </p:nvSpPr>
          <p:spPr>
            <a:xfrm>
              <a:off x="210914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2" name="object 4552"/>
            <p:cNvSpPr/>
            <p:nvPr/>
          </p:nvSpPr>
          <p:spPr>
            <a:xfrm>
              <a:off x="211091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3" name="object 4553"/>
            <p:cNvSpPr/>
            <p:nvPr/>
          </p:nvSpPr>
          <p:spPr>
            <a:xfrm>
              <a:off x="2111043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4" name="object 4554"/>
            <p:cNvSpPr/>
            <p:nvPr/>
          </p:nvSpPr>
          <p:spPr>
            <a:xfrm>
              <a:off x="211129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5" name="object 4555"/>
            <p:cNvSpPr/>
            <p:nvPr/>
          </p:nvSpPr>
          <p:spPr>
            <a:xfrm>
              <a:off x="2111423" y="41086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6" name="object 4556"/>
            <p:cNvSpPr/>
            <p:nvPr/>
          </p:nvSpPr>
          <p:spPr>
            <a:xfrm>
              <a:off x="211155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7" name="object 4557"/>
            <p:cNvSpPr/>
            <p:nvPr/>
          </p:nvSpPr>
          <p:spPr>
            <a:xfrm>
              <a:off x="211180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8" name="object 4558"/>
            <p:cNvSpPr/>
            <p:nvPr/>
          </p:nvSpPr>
          <p:spPr>
            <a:xfrm>
              <a:off x="211243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9" name="object 4559"/>
            <p:cNvSpPr/>
            <p:nvPr/>
          </p:nvSpPr>
          <p:spPr>
            <a:xfrm>
              <a:off x="211307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0" name="object 4560"/>
            <p:cNvSpPr/>
            <p:nvPr/>
          </p:nvSpPr>
          <p:spPr>
            <a:xfrm>
              <a:off x="211370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1" name="object 4561"/>
            <p:cNvSpPr/>
            <p:nvPr/>
          </p:nvSpPr>
          <p:spPr>
            <a:xfrm>
              <a:off x="211383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2" name="object 4562"/>
            <p:cNvSpPr/>
            <p:nvPr/>
          </p:nvSpPr>
          <p:spPr>
            <a:xfrm>
              <a:off x="2113958" y="41086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3" name="object 4563"/>
            <p:cNvSpPr/>
            <p:nvPr/>
          </p:nvSpPr>
          <p:spPr>
            <a:xfrm>
              <a:off x="211408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4" name="object 4564"/>
            <p:cNvSpPr/>
            <p:nvPr/>
          </p:nvSpPr>
          <p:spPr>
            <a:xfrm>
              <a:off x="211421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5" name="object 4565"/>
            <p:cNvSpPr/>
            <p:nvPr/>
          </p:nvSpPr>
          <p:spPr>
            <a:xfrm>
              <a:off x="211433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6" name="object 4566"/>
            <p:cNvSpPr/>
            <p:nvPr/>
          </p:nvSpPr>
          <p:spPr>
            <a:xfrm>
              <a:off x="2116239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7" name="object 4567"/>
            <p:cNvSpPr/>
            <p:nvPr/>
          </p:nvSpPr>
          <p:spPr>
            <a:xfrm>
              <a:off x="211636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8" name="object 4568"/>
            <p:cNvSpPr/>
            <p:nvPr/>
          </p:nvSpPr>
          <p:spPr>
            <a:xfrm>
              <a:off x="2116619" y="4108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9" name="object 4569"/>
            <p:cNvSpPr/>
            <p:nvPr/>
          </p:nvSpPr>
          <p:spPr>
            <a:xfrm>
              <a:off x="2115859" y="410908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0" name="object 4570"/>
            <p:cNvSpPr/>
            <p:nvPr/>
          </p:nvSpPr>
          <p:spPr>
            <a:xfrm>
              <a:off x="211814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1" name="object 4571"/>
            <p:cNvSpPr/>
            <p:nvPr/>
          </p:nvSpPr>
          <p:spPr>
            <a:xfrm>
              <a:off x="2118900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2" name="object 4572"/>
            <p:cNvSpPr/>
            <p:nvPr/>
          </p:nvSpPr>
          <p:spPr>
            <a:xfrm>
              <a:off x="2119027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3" name="object 4573"/>
            <p:cNvSpPr/>
            <p:nvPr/>
          </p:nvSpPr>
          <p:spPr>
            <a:xfrm>
              <a:off x="2119154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4" name="object 4574"/>
            <p:cNvSpPr/>
            <p:nvPr/>
          </p:nvSpPr>
          <p:spPr>
            <a:xfrm>
              <a:off x="2119280" y="41088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5" name="object 4575"/>
            <p:cNvSpPr/>
            <p:nvPr/>
          </p:nvSpPr>
          <p:spPr>
            <a:xfrm>
              <a:off x="211940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6" name="object 4576"/>
            <p:cNvSpPr/>
            <p:nvPr/>
          </p:nvSpPr>
          <p:spPr>
            <a:xfrm>
              <a:off x="2118647" y="410909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7" name="object 4577"/>
            <p:cNvSpPr/>
            <p:nvPr/>
          </p:nvSpPr>
          <p:spPr>
            <a:xfrm>
              <a:off x="212016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8" name="object 4578"/>
            <p:cNvSpPr/>
            <p:nvPr/>
          </p:nvSpPr>
          <p:spPr>
            <a:xfrm>
              <a:off x="212054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9" name="object 4579"/>
            <p:cNvSpPr/>
            <p:nvPr/>
          </p:nvSpPr>
          <p:spPr>
            <a:xfrm>
              <a:off x="212130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0" name="object 4580"/>
            <p:cNvSpPr/>
            <p:nvPr/>
          </p:nvSpPr>
          <p:spPr>
            <a:xfrm>
              <a:off x="2121562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1" name="object 4581"/>
            <p:cNvSpPr/>
            <p:nvPr/>
          </p:nvSpPr>
          <p:spPr>
            <a:xfrm>
              <a:off x="2121815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2" name="object 4582"/>
            <p:cNvSpPr/>
            <p:nvPr/>
          </p:nvSpPr>
          <p:spPr>
            <a:xfrm>
              <a:off x="2121942" y="41088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3" name="object 4583"/>
            <p:cNvSpPr/>
            <p:nvPr/>
          </p:nvSpPr>
          <p:spPr>
            <a:xfrm>
              <a:off x="2122068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4" name="object 4584"/>
            <p:cNvSpPr/>
            <p:nvPr/>
          </p:nvSpPr>
          <p:spPr>
            <a:xfrm>
              <a:off x="212257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5" name="object 4585"/>
            <p:cNvSpPr/>
            <p:nvPr/>
          </p:nvSpPr>
          <p:spPr>
            <a:xfrm>
              <a:off x="212384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6" name="object 4586"/>
            <p:cNvSpPr/>
            <p:nvPr/>
          </p:nvSpPr>
          <p:spPr>
            <a:xfrm>
              <a:off x="212409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7" name="object 4587"/>
            <p:cNvSpPr/>
            <p:nvPr/>
          </p:nvSpPr>
          <p:spPr>
            <a:xfrm>
              <a:off x="2124223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8" name="object 4588"/>
            <p:cNvSpPr/>
            <p:nvPr/>
          </p:nvSpPr>
          <p:spPr>
            <a:xfrm>
              <a:off x="212435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9" name="object 4589"/>
            <p:cNvSpPr/>
            <p:nvPr/>
          </p:nvSpPr>
          <p:spPr>
            <a:xfrm>
              <a:off x="2124476" y="4108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0" name="object 4590"/>
            <p:cNvSpPr/>
            <p:nvPr/>
          </p:nvSpPr>
          <p:spPr>
            <a:xfrm>
              <a:off x="2124603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1" name="object 4591"/>
            <p:cNvSpPr/>
            <p:nvPr/>
          </p:nvSpPr>
          <p:spPr>
            <a:xfrm>
              <a:off x="2124730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2" name="object 4592"/>
            <p:cNvSpPr/>
            <p:nvPr/>
          </p:nvSpPr>
          <p:spPr>
            <a:xfrm>
              <a:off x="212485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3" name="object 4593"/>
            <p:cNvSpPr/>
            <p:nvPr/>
          </p:nvSpPr>
          <p:spPr>
            <a:xfrm>
              <a:off x="212511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4" name="object 4594"/>
            <p:cNvSpPr/>
            <p:nvPr/>
          </p:nvSpPr>
          <p:spPr>
            <a:xfrm>
              <a:off x="212549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5" name="object 4595"/>
            <p:cNvSpPr/>
            <p:nvPr/>
          </p:nvSpPr>
          <p:spPr>
            <a:xfrm>
              <a:off x="212574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6" name="object 4596"/>
            <p:cNvSpPr/>
            <p:nvPr/>
          </p:nvSpPr>
          <p:spPr>
            <a:xfrm>
              <a:off x="212650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7" name="object 4597"/>
            <p:cNvSpPr/>
            <p:nvPr/>
          </p:nvSpPr>
          <p:spPr>
            <a:xfrm>
              <a:off x="212675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8" name="object 4598"/>
            <p:cNvSpPr/>
            <p:nvPr/>
          </p:nvSpPr>
          <p:spPr>
            <a:xfrm>
              <a:off x="2126884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9" name="object 4599"/>
            <p:cNvSpPr/>
            <p:nvPr/>
          </p:nvSpPr>
          <p:spPr>
            <a:xfrm>
              <a:off x="2127138" y="4108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0" name="object 4600"/>
            <p:cNvSpPr/>
            <p:nvPr/>
          </p:nvSpPr>
          <p:spPr>
            <a:xfrm>
              <a:off x="2127264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1" name="object 4601"/>
            <p:cNvSpPr/>
            <p:nvPr/>
          </p:nvSpPr>
          <p:spPr>
            <a:xfrm>
              <a:off x="212840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2" name="object 4602"/>
            <p:cNvSpPr/>
            <p:nvPr/>
          </p:nvSpPr>
          <p:spPr>
            <a:xfrm>
              <a:off x="212954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3" name="object 4603"/>
            <p:cNvSpPr/>
            <p:nvPr/>
          </p:nvSpPr>
          <p:spPr>
            <a:xfrm>
              <a:off x="212967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4" name="object 4604"/>
            <p:cNvSpPr/>
            <p:nvPr/>
          </p:nvSpPr>
          <p:spPr>
            <a:xfrm>
              <a:off x="2129799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5" name="object 4605"/>
            <p:cNvSpPr/>
            <p:nvPr/>
          </p:nvSpPr>
          <p:spPr>
            <a:xfrm>
              <a:off x="212992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6" name="object 4606"/>
            <p:cNvSpPr/>
            <p:nvPr/>
          </p:nvSpPr>
          <p:spPr>
            <a:xfrm>
              <a:off x="2130052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7" name="object 4607"/>
            <p:cNvSpPr/>
            <p:nvPr/>
          </p:nvSpPr>
          <p:spPr>
            <a:xfrm>
              <a:off x="213093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8" name="object 4608"/>
            <p:cNvSpPr/>
            <p:nvPr/>
          </p:nvSpPr>
          <p:spPr>
            <a:xfrm>
              <a:off x="213195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9" name="object 4609"/>
            <p:cNvSpPr/>
            <p:nvPr/>
          </p:nvSpPr>
          <p:spPr>
            <a:xfrm>
              <a:off x="2132334" y="41084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0" name="object 4610"/>
            <p:cNvSpPr/>
            <p:nvPr/>
          </p:nvSpPr>
          <p:spPr>
            <a:xfrm>
              <a:off x="2132587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1" name="object 4611"/>
            <p:cNvSpPr/>
            <p:nvPr/>
          </p:nvSpPr>
          <p:spPr>
            <a:xfrm>
              <a:off x="213347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2" name="object 4612"/>
            <p:cNvSpPr/>
            <p:nvPr/>
          </p:nvSpPr>
          <p:spPr>
            <a:xfrm>
              <a:off x="213398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3" name="object 4613"/>
            <p:cNvSpPr/>
            <p:nvPr/>
          </p:nvSpPr>
          <p:spPr>
            <a:xfrm>
              <a:off x="213461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4" name="object 4614"/>
            <p:cNvSpPr/>
            <p:nvPr/>
          </p:nvSpPr>
          <p:spPr>
            <a:xfrm>
              <a:off x="213486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5" name="object 4615"/>
            <p:cNvSpPr/>
            <p:nvPr/>
          </p:nvSpPr>
          <p:spPr>
            <a:xfrm>
              <a:off x="213486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6" name="object 4616"/>
            <p:cNvSpPr/>
            <p:nvPr/>
          </p:nvSpPr>
          <p:spPr>
            <a:xfrm>
              <a:off x="2134995" y="410874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7" name="object 4617"/>
            <p:cNvSpPr/>
            <p:nvPr/>
          </p:nvSpPr>
          <p:spPr>
            <a:xfrm>
              <a:off x="213524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8" name="object 4618"/>
            <p:cNvSpPr/>
            <p:nvPr/>
          </p:nvSpPr>
          <p:spPr>
            <a:xfrm>
              <a:off x="213537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9" name="object 4619"/>
            <p:cNvSpPr/>
            <p:nvPr/>
          </p:nvSpPr>
          <p:spPr>
            <a:xfrm>
              <a:off x="213588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0" name="object 4620"/>
            <p:cNvSpPr/>
            <p:nvPr/>
          </p:nvSpPr>
          <p:spPr>
            <a:xfrm>
              <a:off x="213613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1" name="object 4621"/>
            <p:cNvSpPr/>
            <p:nvPr/>
          </p:nvSpPr>
          <p:spPr>
            <a:xfrm>
              <a:off x="213689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2" name="object 4622"/>
            <p:cNvSpPr/>
            <p:nvPr/>
          </p:nvSpPr>
          <p:spPr>
            <a:xfrm>
              <a:off x="213740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3" name="object 4623"/>
            <p:cNvSpPr/>
            <p:nvPr/>
          </p:nvSpPr>
          <p:spPr>
            <a:xfrm>
              <a:off x="2137529" y="4108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4" name="object 4624"/>
            <p:cNvSpPr/>
            <p:nvPr/>
          </p:nvSpPr>
          <p:spPr>
            <a:xfrm>
              <a:off x="2137656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5" name="object 4625"/>
            <p:cNvSpPr/>
            <p:nvPr/>
          </p:nvSpPr>
          <p:spPr>
            <a:xfrm>
              <a:off x="213778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6" name="object 4626"/>
            <p:cNvSpPr/>
            <p:nvPr/>
          </p:nvSpPr>
          <p:spPr>
            <a:xfrm>
              <a:off x="213791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7" name="object 4627"/>
            <p:cNvSpPr/>
            <p:nvPr/>
          </p:nvSpPr>
          <p:spPr>
            <a:xfrm>
              <a:off x="213968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8" name="object 4628"/>
            <p:cNvSpPr/>
            <p:nvPr/>
          </p:nvSpPr>
          <p:spPr>
            <a:xfrm>
              <a:off x="213993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9" name="object 4629"/>
            <p:cNvSpPr/>
            <p:nvPr/>
          </p:nvSpPr>
          <p:spPr>
            <a:xfrm>
              <a:off x="2140191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0" name="object 4630"/>
            <p:cNvSpPr/>
            <p:nvPr/>
          </p:nvSpPr>
          <p:spPr>
            <a:xfrm>
              <a:off x="2140317" y="4108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1" name="object 4631"/>
            <p:cNvSpPr/>
            <p:nvPr/>
          </p:nvSpPr>
          <p:spPr>
            <a:xfrm>
              <a:off x="214057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2" name="object 4632"/>
            <p:cNvSpPr/>
            <p:nvPr/>
          </p:nvSpPr>
          <p:spPr>
            <a:xfrm>
              <a:off x="214221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3" name="object 4633"/>
            <p:cNvSpPr/>
            <p:nvPr/>
          </p:nvSpPr>
          <p:spPr>
            <a:xfrm>
              <a:off x="214259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4" name="object 4634"/>
            <p:cNvSpPr/>
            <p:nvPr/>
          </p:nvSpPr>
          <p:spPr>
            <a:xfrm>
              <a:off x="2142852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5" name="object 4635"/>
            <p:cNvSpPr/>
            <p:nvPr/>
          </p:nvSpPr>
          <p:spPr>
            <a:xfrm>
              <a:off x="2142979" y="41088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6" name="object 4636"/>
            <p:cNvSpPr/>
            <p:nvPr/>
          </p:nvSpPr>
          <p:spPr>
            <a:xfrm>
              <a:off x="2142979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7" name="object 4637"/>
            <p:cNvSpPr/>
            <p:nvPr/>
          </p:nvSpPr>
          <p:spPr>
            <a:xfrm>
              <a:off x="214373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8" name="object 4638"/>
            <p:cNvSpPr/>
            <p:nvPr/>
          </p:nvSpPr>
          <p:spPr>
            <a:xfrm>
              <a:off x="214411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9" name="object 4639"/>
            <p:cNvSpPr/>
            <p:nvPr/>
          </p:nvSpPr>
          <p:spPr>
            <a:xfrm>
              <a:off x="214449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0" name="object 4640"/>
            <p:cNvSpPr/>
            <p:nvPr/>
          </p:nvSpPr>
          <p:spPr>
            <a:xfrm>
              <a:off x="2145133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1" name="object 4641"/>
            <p:cNvSpPr/>
            <p:nvPr/>
          </p:nvSpPr>
          <p:spPr>
            <a:xfrm>
              <a:off x="214526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2" name="object 4642"/>
            <p:cNvSpPr/>
            <p:nvPr/>
          </p:nvSpPr>
          <p:spPr>
            <a:xfrm>
              <a:off x="2145386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3" name="object 4643"/>
            <p:cNvSpPr/>
            <p:nvPr/>
          </p:nvSpPr>
          <p:spPr>
            <a:xfrm>
              <a:off x="2145640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4" name="object 4644"/>
            <p:cNvSpPr/>
            <p:nvPr/>
          </p:nvSpPr>
          <p:spPr>
            <a:xfrm>
              <a:off x="214576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5" name="object 4645"/>
            <p:cNvSpPr/>
            <p:nvPr/>
          </p:nvSpPr>
          <p:spPr>
            <a:xfrm>
              <a:off x="214614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6" name="object 4646"/>
            <p:cNvSpPr/>
            <p:nvPr/>
          </p:nvSpPr>
          <p:spPr>
            <a:xfrm>
              <a:off x="214779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7" name="object 4647"/>
            <p:cNvSpPr/>
            <p:nvPr/>
          </p:nvSpPr>
          <p:spPr>
            <a:xfrm>
              <a:off x="2147921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8" name="object 4648"/>
            <p:cNvSpPr/>
            <p:nvPr/>
          </p:nvSpPr>
          <p:spPr>
            <a:xfrm>
              <a:off x="214804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9" name="object 4649"/>
            <p:cNvSpPr/>
            <p:nvPr/>
          </p:nvSpPr>
          <p:spPr>
            <a:xfrm>
              <a:off x="2148175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0" name="object 4650"/>
            <p:cNvSpPr/>
            <p:nvPr/>
          </p:nvSpPr>
          <p:spPr>
            <a:xfrm>
              <a:off x="2148301" y="41088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1" name="object 4651"/>
            <p:cNvSpPr/>
            <p:nvPr/>
          </p:nvSpPr>
          <p:spPr>
            <a:xfrm>
              <a:off x="214842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2" name="object 4652"/>
            <p:cNvSpPr/>
            <p:nvPr/>
          </p:nvSpPr>
          <p:spPr>
            <a:xfrm>
              <a:off x="214855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3" name="object 4653"/>
            <p:cNvSpPr/>
            <p:nvPr/>
          </p:nvSpPr>
          <p:spPr>
            <a:xfrm>
              <a:off x="214944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4" name="object 4654"/>
            <p:cNvSpPr/>
            <p:nvPr/>
          </p:nvSpPr>
          <p:spPr>
            <a:xfrm>
              <a:off x="2150456" y="410881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5" name="object 4655"/>
            <p:cNvSpPr/>
            <p:nvPr/>
          </p:nvSpPr>
          <p:spPr>
            <a:xfrm>
              <a:off x="215058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6" name="object 4656"/>
            <p:cNvSpPr/>
            <p:nvPr/>
          </p:nvSpPr>
          <p:spPr>
            <a:xfrm>
              <a:off x="2150709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7" name="object 4657"/>
            <p:cNvSpPr/>
            <p:nvPr/>
          </p:nvSpPr>
          <p:spPr>
            <a:xfrm>
              <a:off x="2150836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8" name="object 4658"/>
            <p:cNvSpPr/>
            <p:nvPr/>
          </p:nvSpPr>
          <p:spPr>
            <a:xfrm>
              <a:off x="215096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9" name="object 4659"/>
            <p:cNvSpPr/>
            <p:nvPr/>
          </p:nvSpPr>
          <p:spPr>
            <a:xfrm>
              <a:off x="215121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0" name="object 4660"/>
            <p:cNvSpPr/>
            <p:nvPr/>
          </p:nvSpPr>
          <p:spPr>
            <a:xfrm>
              <a:off x="215172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1" name="object 4661"/>
            <p:cNvSpPr/>
            <p:nvPr/>
          </p:nvSpPr>
          <p:spPr>
            <a:xfrm>
              <a:off x="2153117" y="41088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2" name="object 4662"/>
            <p:cNvSpPr/>
            <p:nvPr/>
          </p:nvSpPr>
          <p:spPr>
            <a:xfrm>
              <a:off x="2153244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3" name="object 4663"/>
            <p:cNvSpPr/>
            <p:nvPr/>
          </p:nvSpPr>
          <p:spPr>
            <a:xfrm>
              <a:off x="2153497" y="41086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4" name="object 4664"/>
            <p:cNvSpPr/>
            <p:nvPr/>
          </p:nvSpPr>
          <p:spPr>
            <a:xfrm>
              <a:off x="215362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5" name="object 4665"/>
            <p:cNvSpPr/>
            <p:nvPr/>
          </p:nvSpPr>
          <p:spPr>
            <a:xfrm>
              <a:off x="215375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6" name="object 4666"/>
            <p:cNvSpPr/>
            <p:nvPr/>
          </p:nvSpPr>
          <p:spPr>
            <a:xfrm>
              <a:off x="215375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7" name="object 4667"/>
            <p:cNvSpPr/>
            <p:nvPr/>
          </p:nvSpPr>
          <p:spPr>
            <a:xfrm>
              <a:off x="215527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8" name="object 4668"/>
            <p:cNvSpPr/>
            <p:nvPr/>
          </p:nvSpPr>
          <p:spPr>
            <a:xfrm>
              <a:off x="215565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9" name="object 4669"/>
            <p:cNvSpPr/>
            <p:nvPr/>
          </p:nvSpPr>
          <p:spPr>
            <a:xfrm>
              <a:off x="215577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0" name="object 4670"/>
            <p:cNvSpPr/>
            <p:nvPr/>
          </p:nvSpPr>
          <p:spPr>
            <a:xfrm>
              <a:off x="215590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1" name="object 4671"/>
            <p:cNvSpPr/>
            <p:nvPr/>
          </p:nvSpPr>
          <p:spPr>
            <a:xfrm>
              <a:off x="2156032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2" name="object 4672"/>
            <p:cNvSpPr/>
            <p:nvPr/>
          </p:nvSpPr>
          <p:spPr>
            <a:xfrm>
              <a:off x="2156158" y="41085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3" name="object 4673"/>
            <p:cNvSpPr/>
            <p:nvPr/>
          </p:nvSpPr>
          <p:spPr>
            <a:xfrm>
              <a:off x="215780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4" name="object 4674"/>
            <p:cNvSpPr/>
            <p:nvPr/>
          </p:nvSpPr>
          <p:spPr>
            <a:xfrm>
              <a:off x="2158313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5" name="object 4675"/>
            <p:cNvSpPr/>
            <p:nvPr/>
          </p:nvSpPr>
          <p:spPr>
            <a:xfrm>
              <a:off x="215856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6" name="object 4676"/>
            <p:cNvSpPr/>
            <p:nvPr/>
          </p:nvSpPr>
          <p:spPr>
            <a:xfrm>
              <a:off x="2158693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7" name="object 4677"/>
            <p:cNvSpPr/>
            <p:nvPr/>
          </p:nvSpPr>
          <p:spPr>
            <a:xfrm>
              <a:off x="2158820" y="41087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8" name="object 4678"/>
            <p:cNvSpPr/>
            <p:nvPr/>
          </p:nvSpPr>
          <p:spPr>
            <a:xfrm>
              <a:off x="215894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9" name="object 4679"/>
            <p:cNvSpPr/>
            <p:nvPr/>
          </p:nvSpPr>
          <p:spPr>
            <a:xfrm>
              <a:off x="215983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0" name="object 4680"/>
            <p:cNvSpPr/>
            <p:nvPr/>
          </p:nvSpPr>
          <p:spPr>
            <a:xfrm>
              <a:off x="216084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1" name="object 4681"/>
            <p:cNvSpPr/>
            <p:nvPr/>
          </p:nvSpPr>
          <p:spPr>
            <a:xfrm>
              <a:off x="2160214" y="410902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6"/>
                  </a:moveTo>
                  <a:lnTo>
                    <a:pt x="1774" y="6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2" name="object 4682"/>
            <p:cNvSpPr/>
            <p:nvPr/>
          </p:nvSpPr>
          <p:spPr>
            <a:xfrm>
              <a:off x="2161481" y="4108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3" name="object 4683"/>
            <p:cNvSpPr/>
            <p:nvPr/>
          </p:nvSpPr>
          <p:spPr>
            <a:xfrm>
              <a:off x="216160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4" name="object 4684"/>
            <p:cNvSpPr/>
            <p:nvPr/>
          </p:nvSpPr>
          <p:spPr>
            <a:xfrm>
              <a:off x="216198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5" name="object 4685"/>
            <p:cNvSpPr/>
            <p:nvPr/>
          </p:nvSpPr>
          <p:spPr>
            <a:xfrm>
              <a:off x="216363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6" name="object 4686"/>
            <p:cNvSpPr/>
            <p:nvPr/>
          </p:nvSpPr>
          <p:spPr>
            <a:xfrm>
              <a:off x="2163762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7" name="object 4687"/>
            <p:cNvSpPr/>
            <p:nvPr/>
          </p:nvSpPr>
          <p:spPr>
            <a:xfrm>
              <a:off x="2164016" y="41085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8" name="object 4688"/>
            <p:cNvSpPr/>
            <p:nvPr/>
          </p:nvSpPr>
          <p:spPr>
            <a:xfrm>
              <a:off x="2164142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9" name="object 4689"/>
            <p:cNvSpPr/>
            <p:nvPr/>
          </p:nvSpPr>
          <p:spPr>
            <a:xfrm>
              <a:off x="216464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0" name="object 4690"/>
            <p:cNvSpPr/>
            <p:nvPr/>
          </p:nvSpPr>
          <p:spPr>
            <a:xfrm>
              <a:off x="216528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1" name="object 4691"/>
            <p:cNvSpPr/>
            <p:nvPr/>
          </p:nvSpPr>
          <p:spPr>
            <a:xfrm>
              <a:off x="216604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2" name="object 4692"/>
            <p:cNvSpPr/>
            <p:nvPr/>
          </p:nvSpPr>
          <p:spPr>
            <a:xfrm>
              <a:off x="216629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3" name="object 4693"/>
            <p:cNvSpPr/>
            <p:nvPr/>
          </p:nvSpPr>
          <p:spPr>
            <a:xfrm>
              <a:off x="216642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4" name="object 4694"/>
            <p:cNvSpPr/>
            <p:nvPr/>
          </p:nvSpPr>
          <p:spPr>
            <a:xfrm>
              <a:off x="216655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5" name="object 4695"/>
            <p:cNvSpPr/>
            <p:nvPr/>
          </p:nvSpPr>
          <p:spPr>
            <a:xfrm>
              <a:off x="2166677" y="4108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6" name="object 4696"/>
            <p:cNvSpPr/>
            <p:nvPr/>
          </p:nvSpPr>
          <p:spPr>
            <a:xfrm>
              <a:off x="2166677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7" name="object 4697"/>
            <p:cNvSpPr/>
            <p:nvPr/>
          </p:nvSpPr>
          <p:spPr>
            <a:xfrm>
              <a:off x="216680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8" name="object 4698"/>
            <p:cNvSpPr/>
            <p:nvPr/>
          </p:nvSpPr>
          <p:spPr>
            <a:xfrm>
              <a:off x="2166930" y="410727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17"/>
                  </a:moveTo>
                  <a:lnTo>
                    <a:pt x="887" y="91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9" name="object 4699"/>
            <p:cNvSpPr/>
            <p:nvPr/>
          </p:nvSpPr>
          <p:spPr>
            <a:xfrm>
              <a:off x="216857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0" name="object 4700"/>
            <p:cNvSpPr/>
            <p:nvPr/>
          </p:nvSpPr>
          <p:spPr>
            <a:xfrm>
              <a:off x="216883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1" name="object 4701"/>
            <p:cNvSpPr/>
            <p:nvPr/>
          </p:nvSpPr>
          <p:spPr>
            <a:xfrm>
              <a:off x="216908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2" name="object 4702"/>
            <p:cNvSpPr/>
            <p:nvPr/>
          </p:nvSpPr>
          <p:spPr>
            <a:xfrm>
              <a:off x="2169212" y="4108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3" name="object 4703"/>
            <p:cNvSpPr/>
            <p:nvPr/>
          </p:nvSpPr>
          <p:spPr>
            <a:xfrm>
              <a:off x="2169465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4" name="object 4704"/>
            <p:cNvSpPr/>
            <p:nvPr/>
          </p:nvSpPr>
          <p:spPr>
            <a:xfrm>
              <a:off x="2169592" y="410843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5" name="object 4705"/>
            <p:cNvSpPr/>
            <p:nvPr/>
          </p:nvSpPr>
          <p:spPr>
            <a:xfrm>
              <a:off x="216971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6" name="object 4706"/>
            <p:cNvSpPr/>
            <p:nvPr/>
          </p:nvSpPr>
          <p:spPr>
            <a:xfrm>
              <a:off x="216997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7" name="object 4707"/>
            <p:cNvSpPr/>
            <p:nvPr/>
          </p:nvSpPr>
          <p:spPr>
            <a:xfrm>
              <a:off x="2171366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8" name="object 4708"/>
            <p:cNvSpPr/>
            <p:nvPr/>
          </p:nvSpPr>
          <p:spPr>
            <a:xfrm>
              <a:off x="217149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9" name="object 4709"/>
            <p:cNvSpPr/>
            <p:nvPr/>
          </p:nvSpPr>
          <p:spPr>
            <a:xfrm>
              <a:off x="217161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0" name="object 4710"/>
            <p:cNvSpPr/>
            <p:nvPr/>
          </p:nvSpPr>
          <p:spPr>
            <a:xfrm>
              <a:off x="2171873" y="410881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1" name="object 4711"/>
            <p:cNvSpPr/>
            <p:nvPr/>
          </p:nvSpPr>
          <p:spPr>
            <a:xfrm>
              <a:off x="2172000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2" name="object 4712"/>
            <p:cNvSpPr/>
            <p:nvPr/>
          </p:nvSpPr>
          <p:spPr>
            <a:xfrm>
              <a:off x="2172253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3" name="object 4713"/>
            <p:cNvSpPr/>
            <p:nvPr/>
          </p:nvSpPr>
          <p:spPr>
            <a:xfrm>
              <a:off x="217339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4" name="object 4714"/>
            <p:cNvSpPr/>
            <p:nvPr/>
          </p:nvSpPr>
          <p:spPr>
            <a:xfrm>
              <a:off x="217377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5" name="object 4715"/>
            <p:cNvSpPr/>
            <p:nvPr/>
          </p:nvSpPr>
          <p:spPr>
            <a:xfrm>
              <a:off x="2174027" y="41087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6" name="object 4716"/>
            <p:cNvSpPr/>
            <p:nvPr/>
          </p:nvSpPr>
          <p:spPr>
            <a:xfrm>
              <a:off x="217415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7" name="object 4717"/>
            <p:cNvSpPr/>
            <p:nvPr/>
          </p:nvSpPr>
          <p:spPr>
            <a:xfrm>
              <a:off x="217428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8" name="object 4718"/>
            <p:cNvSpPr/>
            <p:nvPr/>
          </p:nvSpPr>
          <p:spPr>
            <a:xfrm>
              <a:off x="2174407" y="41088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9" name="object 4719"/>
            <p:cNvSpPr/>
            <p:nvPr/>
          </p:nvSpPr>
          <p:spPr>
            <a:xfrm>
              <a:off x="2174534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0" name="object 4720"/>
            <p:cNvSpPr/>
            <p:nvPr/>
          </p:nvSpPr>
          <p:spPr>
            <a:xfrm>
              <a:off x="217466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1" name="object 4721"/>
            <p:cNvSpPr/>
            <p:nvPr/>
          </p:nvSpPr>
          <p:spPr>
            <a:xfrm>
              <a:off x="2174788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2" name="object 4722"/>
            <p:cNvSpPr/>
            <p:nvPr/>
          </p:nvSpPr>
          <p:spPr>
            <a:xfrm>
              <a:off x="217504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3" name="object 4723"/>
            <p:cNvSpPr/>
            <p:nvPr/>
          </p:nvSpPr>
          <p:spPr>
            <a:xfrm>
              <a:off x="217554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4" name="object 4724"/>
            <p:cNvSpPr/>
            <p:nvPr/>
          </p:nvSpPr>
          <p:spPr>
            <a:xfrm>
              <a:off x="2176562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5" name="object 4725"/>
            <p:cNvSpPr/>
            <p:nvPr/>
          </p:nvSpPr>
          <p:spPr>
            <a:xfrm>
              <a:off x="217681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6" name="object 4726"/>
            <p:cNvSpPr/>
            <p:nvPr/>
          </p:nvSpPr>
          <p:spPr>
            <a:xfrm>
              <a:off x="217694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7" name="object 4727"/>
            <p:cNvSpPr/>
            <p:nvPr/>
          </p:nvSpPr>
          <p:spPr>
            <a:xfrm>
              <a:off x="2177195" y="41088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8" name="object 4728"/>
            <p:cNvSpPr/>
            <p:nvPr/>
          </p:nvSpPr>
          <p:spPr>
            <a:xfrm>
              <a:off x="2177322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9" name="object 4729"/>
            <p:cNvSpPr/>
            <p:nvPr/>
          </p:nvSpPr>
          <p:spPr>
            <a:xfrm>
              <a:off x="2177449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0" name="object 4730"/>
            <p:cNvSpPr/>
            <p:nvPr/>
          </p:nvSpPr>
          <p:spPr>
            <a:xfrm>
              <a:off x="217770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1" name="object 4731"/>
            <p:cNvSpPr/>
            <p:nvPr/>
          </p:nvSpPr>
          <p:spPr>
            <a:xfrm>
              <a:off x="2179223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2" name="object 4732"/>
            <p:cNvSpPr/>
            <p:nvPr/>
          </p:nvSpPr>
          <p:spPr>
            <a:xfrm>
              <a:off x="217947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3" name="object 4733"/>
            <p:cNvSpPr/>
            <p:nvPr/>
          </p:nvSpPr>
          <p:spPr>
            <a:xfrm>
              <a:off x="217960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4" name="object 4734"/>
            <p:cNvSpPr/>
            <p:nvPr/>
          </p:nvSpPr>
          <p:spPr>
            <a:xfrm>
              <a:off x="217973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5" name="object 4735"/>
            <p:cNvSpPr/>
            <p:nvPr/>
          </p:nvSpPr>
          <p:spPr>
            <a:xfrm>
              <a:off x="2179857" y="410793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88"/>
                  </a:moveTo>
                  <a:lnTo>
                    <a:pt x="887" y="5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6" name="object 4736"/>
            <p:cNvSpPr/>
            <p:nvPr/>
          </p:nvSpPr>
          <p:spPr>
            <a:xfrm>
              <a:off x="2179983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7" name="object 4737"/>
            <p:cNvSpPr/>
            <p:nvPr/>
          </p:nvSpPr>
          <p:spPr>
            <a:xfrm>
              <a:off x="218011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8" name="object 4738"/>
            <p:cNvSpPr/>
            <p:nvPr/>
          </p:nvSpPr>
          <p:spPr>
            <a:xfrm>
              <a:off x="218036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9" name="object 4739"/>
            <p:cNvSpPr/>
            <p:nvPr/>
          </p:nvSpPr>
          <p:spPr>
            <a:xfrm>
              <a:off x="218112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0" name="object 4740"/>
            <p:cNvSpPr/>
            <p:nvPr/>
          </p:nvSpPr>
          <p:spPr>
            <a:xfrm>
              <a:off x="218163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1" name="object 4741"/>
            <p:cNvSpPr/>
            <p:nvPr/>
          </p:nvSpPr>
          <p:spPr>
            <a:xfrm>
              <a:off x="218188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2" name="object 4742"/>
            <p:cNvSpPr/>
            <p:nvPr/>
          </p:nvSpPr>
          <p:spPr>
            <a:xfrm>
              <a:off x="2182138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3" name="object 4743"/>
            <p:cNvSpPr/>
            <p:nvPr/>
          </p:nvSpPr>
          <p:spPr>
            <a:xfrm>
              <a:off x="2182265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4" name="object 4744"/>
            <p:cNvSpPr/>
            <p:nvPr/>
          </p:nvSpPr>
          <p:spPr>
            <a:xfrm>
              <a:off x="2182518" y="41086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5" name="object 4745"/>
            <p:cNvSpPr/>
            <p:nvPr/>
          </p:nvSpPr>
          <p:spPr>
            <a:xfrm>
              <a:off x="2182645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6" name="object 4746"/>
            <p:cNvSpPr/>
            <p:nvPr/>
          </p:nvSpPr>
          <p:spPr>
            <a:xfrm>
              <a:off x="218353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7" name="object 4747"/>
            <p:cNvSpPr/>
            <p:nvPr/>
          </p:nvSpPr>
          <p:spPr>
            <a:xfrm>
              <a:off x="218378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8" name="object 4748"/>
            <p:cNvSpPr/>
            <p:nvPr/>
          </p:nvSpPr>
          <p:spPr>
            <a:xfrm>
              <a:off x="218467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9" name="object 4749"/>
            <p:cNvSpPr/>
            <p:nvPr/>
          </p:nvSpPr>
          <p:spPr>
            <a:xfrm>
              <a:off x="2184926" y="4108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0" name="object 4750"/>
            <p:cNvSpPr/>
            <p:nvPr/>
          </p:nvSpPr>
          <p:spPr>
            <a:xfrm>
              <a:off x="218492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1" name="object 4751"/>
            <p:cNvSpPr/>
            <p:nvPr/>
          </p:nvSpPr>
          <p:spPr>
            <a:xfrm>
              <a:off x="2185179" y="4108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2" name="object 4752"/>
            <p:cNvSpPr/>
            <p:nvPr/>
          </p:nvSpPr>
          <p:spPr>
            <a:xfrm>
              <a:off x="218530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3" name="object 4753"/>
            <p:cNvSpPr/>
            <p:nvPr/>
          </p:nvSpPr>
          <p:spPr>
            <a:xfrm>
              <a:off x="218632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4" name="object 4754"/>
            <p:cNvSpPr/>
            <p:nvPr/>
          </p:nvSpPr>
          <p:spPr>
            <a:xfrm>
              <a:off x="218733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5" name="object 4755"/>
            <p:cNvSpPr/>
            <p:nvPr/>
          </p:nvSpPr>
          <p:spPr>
            <a:xfrm>
              <a:off x="2187587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6" name="object 4756"/>
            <p:cNvSpPr/>
            <p:nvPr/>
          </p:nvSpPr>
          <p:spPr>
            <a:xfrm>
              <a:off x="2187714" y="4108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7" name="object 4757"/>
            <p:cNvSpPr/>
            <p:nvPr/>
          </p:nvSpPr>
          <p:spPr>
            <a:xfrm>
              <a:off x="218809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8" name="object 4758"/>
            <p:cNvSpPr/>
            <p:nvPr/>
          </p:nvSpPr>
          <p:spPr>
            <a:xfrm>
              <a:off x="218936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9" name="object 4759"/>
            <p:cNvSpPr/>
            <p:nvPr/>
          </p:nvSpPr>
          <p:spPr>
            <a:xfrm>
              <a:off x="2188981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0" name="object 4760"/>
            <p:cNvSpPr/>
            <p:nvPr/>
          </p:nvSpPr>
          <p:spPr>
            <a:xfrm>
              <a:off x="2190122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1" name="object 4761"/>
            <p:cNvSpPr/>
            <p:nvPr/>
          </p:nvSpPr>
          <p:spPr>
            <a:xfrm>
              <a:off x="2190375" y="4108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2" name="object 4762"/>
            <p:cNvSpPr/>
            <p:nvPr/>
          </p:nvSpPr>
          <p:spPr>
            <a:xfrm>
              <a:off x="219050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3" name="object 4763"/>
            <p:cNvSpPr/>
            <p:nvPr/>
          </p:nvSpPr>
          <p:spPr>
            <a:xfrm>
              <a:off x="219062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4" name="object 4764"/>
            <p:cNvSpPr/>
            <p:nvPr/>
          </p:nvSpPr>
          <p:spPr>
            <a:xfrm>
              <a:off x="219138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5" name="object 4765"/>
            <p:cNvSpPr/>
            <p:nvPr/>
          </p:nvSpPr>
          <p:spPr>
            <a:xfrm>
              <a:off x="2192530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6" name="object 4766"/>
            <p:cNvSpPr/>
            <p:nvPr/>
          </p:nvSpPr>
          <p:spPr>
            <a:xfrm>
              <a:off x="2192783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7" name="object 4767"/>
            <p:cNvSpPr/>
            <p:nvPr/>
          </p:nvSpPr>
          <p:spPr>
            <a:xfrm>
              <a:off x="219291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8" name="object 4768"/>
            <p:cNvSpPr/>
            <p:nvPr/>
          </p:nvSpPr>
          <p:spPr>
            <a:xfrm>
              <a:off x="2193036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9" name="object 4769"/>
            <p:cNvSpPr/>
            <p:nvPr/>
          </p:nvSpPr>
          <p:spPr>
            <a:xfrm>
              <a:off x="219329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0" name="object 4770"/>
            <p:cNvSpPr/>
            <p:nvPr/>
          </p:nvSpPr>
          <p:spPr>
            <a:xfrm>
              <a:off x="219392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1" name="object 4771"/>
            <p:cNvSpPr/>
            <p:nvPr/>
          </p:nvSpPr>
          <p:spPr>
            <a:xfrm>
              <a:off x="219493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2" name="object 4772"/>
            <p:cNvSpPr/>
            <p:nvPr/>
          </p:nvSpPr>
          <p:spPr>
            <a:xfrm>
              <a:off x="2195191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3" name="object 4773"/>
            <p:cNvSpPr/>
            <p:nvPr/>
          </p:nvSpPr>
          <p:spPr>
            <a:xfrm>
              <a:off x="219544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4" name="object 4774"/>
            <p:cNvSpPr/>
            <p:nvPr/>
          </p:nvSpPr>
          <p:spPr>
            <a:xfrm>
              <a:off x="2195698" y="4108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5" name="object 4775"/>
            <p:cNvSpPr/>
            <p:nvPr/>
          </p:nvSpPr>
          <p:spPr>
            <a:xfrm>
              <a:off x="219582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6" name="object 4776"/>
            <p:cNvSpPr/>
            <p:nvPr/>
          </p:nvSpPr>
          <p:spPr>
            <a:xfrm>
              <a:off x="219658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7" name="object 4777"/>
            <p:cNvSpPr/>
            <p:nvPr/>
          </p:nvSpPr>
          <p:spPr>
            <a:xfrm>
              <a:off x="219734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8" name="object 4778"/>
            <p:cNvSpPr/>
            <p:nvPr/>
          </p:nvSpPr>
          <p:spPr>
            <a:xfrm>
              <a:off x="2197852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9" name="object 4779"/>
            <p:cNvSpPr/>
            <p:nvPr/>
          </p:nvSpPr>
          <p:spPr>
            <a:xfrm>
              <a:off x="219797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0" name="object 4780"/>
            <p:cNvSpPr/>
            <p:nvPr/>
          </p:nvSpPr>
          <p:spPr>
            <a:xfrm>
              <a:off x="219823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1" name="object 4781"/>
            <p:cNvSpPr/>
            <p:nvPr/>
          </p:nvSpPr>
          <p:spPr>
            <a:xfrm>
              <a:off x="2198359" y="4108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2" name="object 4782"/>
            <p:cNvSpPr/>
            <p:nvPr/>
          </p:nvSpPr>
          <p:spPr>
            <a:xfrm>
              <a:off x="219848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3" name="object 4783"/>
            <p:cNvSpPr/>
            <p:nvPr/>
          </p:nvSpPr>
          <p:spPr>
            <a:xfrm>
              <a:off x="2198106" y="410909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4" name="object 4784"/>
            <p:cNvSpPr/>
            <p:nvPr/>
          </p:nvSpPr>
          <p:spPr>
            <a:xfrm>
              <a:off x="2200387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5" name="object 4785"/>
            <p:cNvSpPr/>
            <p:nvPr/>
          </p:nvSpPr>
          <p:spPr>
            <a:xfrm>
              <a:off x="2200513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6" name="object 4786"/>
            <p:cNvSpPr/>
            <p:nvPr/>
          </p:nvSpPr>
          <p:spPr>
            <a:xfrm>
              <a:off x="2200894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7" name="object 4787"/>
            <p:cNvSpPr/>
            <p:nvPr/>
          </p:nvSpPr>
          <p:spPr>
            <a:xfrm>
              <a:off x="2200894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8" name="object 4788"/>
            <p:cNvSpPr/>
            <p:nvPr/>
          </p:nvSpPr>
          <p:spPr>
            <a:xfrm>
              <a:off x="220114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9" name="object 4789"/>
            <p:cNvSpPr/>
            <p:nvPr/>
          </p:nvSpPr>
          <p:spPr>
            <a:xfrm>
              <a:off x="220266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0" name="object 4790"/>
            <p:cNvSpPr/>
            <p:nvPr/>
          </p:nvSpPr>
          <p:spPr>
            <a:xfrm>
              <a:off x="220292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1" name="object 4791"/>
            <p:cNvSpPr/>
            <p:nvPr/>
          </p:nvSpPr>
          <p:spPr>
            <a:xfrm>
              <a:off x="2203175" y="410765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27"/>
                  </a:moveTo>
                  <a:lnTo>
                    <a:pt x="887" y="72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2" name="object 4792"/>
            <p:cNvSpPr/>
            <p:nvPr/>
          </p:nvSpPr>
          <p:spPr>
            <a:xfrm>
              <a:off x="220342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3" name="object 4793"/>
            <p:cNvSpPr/>
            <p:nvPr/>
          </p:nvSpPr>
          <p:spPr>
            <a:xfrm>
              <a:off x="2203555" y="41086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4" name="object 4794"/>
            <p:cNvSpPr/>
            <p:nvPr/>
          </p:nvSpPr>
          <p:spPr>
            <a:xfrm>
              <a:off x="220368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5" name="object 4795"/>
            <p:cNvSpPr/>
            <p:nvPr/>
          </p:nvSpPr>
          <p:spPr>
            <a:xfrm>
              <a:off x="220393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6" name="object 4796"/>
            <p:cNvSpPr/>
            <p:nvPr/>
          </p:nvSpPr>
          <p:spPr>
            <a:xfrm>
              <a:off x="2204442" y="410826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7" name="object 4797"/>
            <p:cNvSpPr/>
            <p:nvPr/>
          </p:nvSpPr>
          <p:spPr>
            <a:xfrm>
              <a:off x="220570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8" name="object 4798"/>
            <p:cNvSpPr/>
            <p:nvPr/>
          </p:nvSpPr>
          <p:spPr>
            <a:xfrm>
              <a:off x="2205836" y="4108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9" name="object 4799"/>
            <p:cNvSpPr/>
            <p:nvPr/>
          </p:nvSpPr>
          <p:spPr>
            <a:xfrm>
              <a:off x="2205963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0" name="object 4800"/>
            <p:cNvSpPr/>
            <p:nvPr/>
          </p:nvSpPr>
          <p:spPr>
            <a:xfrm>
              <a:off x="2206090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1" name="object 4801"/>
            <p:cNvSpPr/>
            <p:nvPr/>
          </p:nvSpPr>
          <p:spPr>
            <a:xfrm>
              <a:off x="2206216" y="41088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2" name="object 4802"/>
            <p:cNvSpPr/>
            <p:nvPr/>
          </p:nvSpPr>
          <p:spPr>
            <a:xfrm>
              <a:off x="220685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3" name="object 4803"/>
            <p:cNvSpPr/>
            <p:nvPr/>
          </p:nvSpPr>
          <p:spPr>
            <a:xfrm>
              <a:off x="2207103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4" name="object 4804"/>
            <p:cNvSpPr/>
            <p:nvPr/>
          </p:nvSpPr>
          <p:spPr>
            <a:xfrm>
              <a:off x="220849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5" name="object 4805"/>
            <p:cNvSpPr/>
            <p:nvPr/>
          </p:nvSpPr>
          <p:spPr>
            <a:xfrm>
              <a:off x="220862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6" name="object 4806"/>
            <p:cNvSpPr/>
            <p:nvPr/>
          </p:nvSpPr>
          <p:spPr>
            <a:xfrm>
              <a:off x="2208751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7" name="object 4807"/>
            <p:cNvSpPr/>
            <p:nvPr/>
          </p:nvSpPr>
          <p:spPr>
            <a:xfrm>
              <a:off x="2208878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8" name="object 4808"/>
            <p:cNvSpPr/>
            <p:nvPr/>
          </p:nvSpPr>
          <p:spPr>
            <a:xfrm>
              <a:off x="2209004" y="410851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9" name="object 4809"/>
            <p:cNvSpPr/>
            <p:nvPr/>
          </p:nvSpPr>
          <p:spPr>
            <a:xfrm>
              <a:off x="221065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0" name="object 4810"/>
            <p:cNvSpPr/>
            <p:nvPr/>
          </p:nvSpPr>
          <p:spPr>
            <a:xfrm>
              <a:off x="221103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1" name="object 4811"/>
            <p:cNvSpPr/>
            <p:nvPr/>
          </p:nvSpPr>
          <p:spPr>
            <a:xfrm>
              <a:off x="2211286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2" name="object 4812"/>
            <p:cNvSpPr/>
            <p:nvPr/>
          </p:nvSpPr>
          <p:spPr>
            <a:xfrm>
              <a:off x="2211412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3" name="object 4813"/>
            <p:cNvSpPr/>
            <p:nvPr/>
          </p:nvSpPr>
          <p:spPr>
            <a:xfrm>
              <a:off x="2211666" y="41088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4" name="object 4814"/>
            <p:cNvSpPr/>
            <p:nvPr/>
          </p:nvSpPr>
          <p:spPr>
            <a:xfrm>
              <a:off x="221280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5" name="object 4815"/>
            <p:cNvSpPr/>
            <p:nvPr/>
          </p:nvSpPr>
          <p:spPr>
            <a:xfrm>
              <a:off x="221369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6" name="object 4816"/>
            <p:cNvSpPr/>
            <p:nvPr/>
          </p:nvSpPr>
          <p:spPr>
            <a:xfrm>
              <a:off x="221382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7" name="object 4817"/>
            <p:cNvSpPr/>
            <p:nvPr/>
          </p:nvSpPr>
          <p:spPr>
            <a:xfrm>
              <a:off x="2214074" y="410881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8" name="object 4818"/>
            <p:cNvSpPr/>
            <p:nvPr/>
          </p:nvSpPr>
          <p:spPr>
            <a:xfrm>
              <a:off x="221420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9" name="object 4819"/>
            <p:cNvSpPr/>
            <p:nvPr/>
          </p:nvSpPr>
          <p:spPr>
            <a:xfrm>
              <a:off x="2214327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20" name="object 4820"/>
            <p:cNvSpPr/>
            <p:nvPr/>
          </p:nvSpPr>
          <p:spPr>
            <a:xfrm>
              <a:off x="2214580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21" name="object 4821"/>
            <p:cNvSpPr/>
            <p:nvPr/>
          </p:nvSpPr>
          <p:spPr>
            <a:xfrm>
              <a:off x="221584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22" name="object 4822"/>
            <p:cNvSpPr/>
            <p:nvPr/>
          </p:nvSpPr>
          <p:spPr>
            <a:xfrm>
              <a:off x="221622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23" name="object 4823"/>
            <p:cNvSpPr/>
            <p:nvPr/>
          </p:nvSpPr>
          <p:spPr>
            <a:xfrm>
              <a:off x="221635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24" name="object 4824"/>
            <p:cNvSpPr/>
            <p:nvPr/>
          </p:nvSpPr>
          <p:spPr>
            <a:xfrm>
              <a:off x="221648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25" name="object 4825"/>
            <p:cNvSpPr/>
            <p:nvPr/>
          </p:nvSpPr>
          <p:spPr>
            <a:xfrm>
              <a:off x="2216608" y="41086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26" name="object 4826"/>
            <p:cNvSpPr/>
            <p:nvPr/>
          </p:nvSpPr>
          <p:spPr>
            <a:xfrm>
              <a:off x="2216862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27" name="object 4827"/>
            <p:cNvSpPr/>
            <p:nvPr/>
          </p:nvSpPr>
          <p:spPr>
            <a:xfrm>
              <a:off x="221698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28" name="object 4828"/>
            <p:cNvSpPr/>
            <p:nvPr/>
          </p:nvSpPr>
          <p:spPr>
            <a:xfrm>
              <a:off x="221724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29" name="object 4829"/>
            <p:cNvSpPr/>
            <p:nvPr/>
          </p:nvSpPr>
          <p:spPr>
            <a:xfrm>
              <a:off x="221774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0" name="object 4830"/>
            <p:cNvSpPr/>
            <p:nvPr/>
          </p:nvSpPr>
          <p:spPr>
            <a:xfrm>
              <a:off x="221863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1" name="object 4831"/>
            <p:cNvSpPr/>
            <p:nvPr/>
          </p:nvSpPr>
          <p:spPr>
            <a:xfrm>
              <a:off x="221888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2" name="object 4832"/>
            <p:cNvSpPr/>
            <p:nvPr/>
          </p:nvSpPr>
          <p:spPr>
            <a:xfrm>
              <a:off x="2218129" y="410909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3" name="object 4833"/>
            <p:cNvSpPr/>
            <p:nvPr/>
          </p:nvSpPr>
          <p:spPr>
            <a:xfrm>
              <a:off x="2219269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4" name="object 4834"/>
            <p:cNvSpPr/>
            <p:nvPr/>
          </p:nvSpPr>
          <p:spPr>
            <a:xfrm>
              <a:off x="221952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5" name="object 4835"/>
            <p:cNvSpPr/>
            <p:nvPr/>
          </p:nvSpPr>
          <p:spPr>
            <a:xfrm>
              <a:off x="2218762" y="410909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6" name="object 4836"/>
            <p:cNvSpPr/>
            <p:nvPr/>
          </p:nvSpPr>
          <p:spPr>
            <a:xfrm>
              <a:off x="222142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7" name="object 4837"/>
            <p:cNvSpPr/>
            <p:nvPr/>
          </p:nvSpPr>
          <p:spPr>
            <a:xfrm>
              <a:off x="222167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8" name="object 4838"/>
            <p:cNvSpPr/>
            <p:nvPr/>
          </p:nvSpPr>
          <p:spPr>
            <a:xfrm>
              <a:off x="222167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9" name="object 4839"/>
            <p:cNvSpPr/>
            <p:nvPr/>
          </p:nvSpPr>
          <p:spPr>
            <a:xfrm>
              <a:off x="2221931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0" name="object 4840"/>
            <p:cNvSpPr/>
            <p:nvPr/>
          </p:nvSpPr>
          <p:spPr>
            <a:xfrm>
              <a:off x="2222057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1" name="object 4841"/>
            <p:cNvSpPr/>
            <p:nvPr/>
          </p:nvSpPr>
          <p:spPr>
            <a:xfrm>
              <a:off x="222218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2" name="object 4842"/>
            <p:cNvSpPr/>
            <p:nvPr/>
          </p:nvSpPr>
          <p:spPr>
            <a:xfrm>
              <a:off x="222345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3" name="object 4843"/>
            <p:cNvSpPr/>
            <p:nvPr/>
          </p:nvSpPr>
          <p:spPr>
            <a:xfrm>
              <a:off x="222421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4" name="object 4844"/>
            <p:cNvSpPr/>
            <p:nvPr/>
          </p:nvSpPr>
          <p:spPr>
            <a:xfrm>
              <a:off x="222433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5" name="object 4845"/>
            <p:cNvSpPr/>
            <p:nvPr/>
          </p:nvSpPr>
          <p:spPr>
            <a:xfrm>
              <a:off x="2224592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6" name="object 4846"/>
            <p:cNvSpPr/>
            <p:nvPr/>
          </p:nvSpPr>
          <p:spPr>
            <a:xfrm>
              <a:off x="2224719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7" name="object 4847"/>
            <p:cNvSpPr/>
            <p:nvPr/>
          </p:nvSpPr>
          <p:spPr>
            <a:xfrm>
              <a:off x="222497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8" name="object 4848"/>
            <p:cNvSpPr/>
            <p:nvPr/>
          </p:nvSpPr>
          <p:spPr>
            <a:xfrm>
              <a:off x="222522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9" name="object 4849"/>
            <p:cNvSpPr/>
            <p:nvPr/>
          </p:nvSpPr>
          <p:spPr>
            <a:xfrm>
              <a:off x="222636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0" name="object 4850"/>
            <p:cNvSpPr/>
            <p:nvPr/>
          </p:nvSpPr>
          <p:spPr>
            <a:xfrm>
              <a:off x="222674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1" name="object 4851"/>
            <p:cNvSpPr/>
            <p:nvPr/>
          </p:nvSpPr>
          <p:spPr>
            <a:xfrm>
              <a:off x="2227127" y="4108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2" name="object 4852"/>
            <p:cNvSpPr/>
            <p:nvPr/>
          </p:nvSpPr>
          <p:spPr>
            <a:xfrm>
              <a:off x="2227380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3" name="object 4853"/>
            <p:cNvSpPr/>
            <p:nvPr/>
          </p:nvSpPr>
          <p:spPr>
            <a:xfrm>
              <a:off x="222750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4" name="object 4854"/>
            <p:cNvSpPr/>
            <p:nvPr/>
          </p:nvSpPr>
          <p:spPr>
            <a:xfrm>
              <a:off x="222763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5" name="object 4855"/>
            <p:cNvSpPr/>
            <p:nvPr/>
          </p:nvSpPr>
          <p:spPr>
            <a:xfrm>
              <a:off x="222814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6" name="object 4856"/>
            <p:cNvSpPr/>
            <p:nvPr/>
          </p:nvSpPr>
          <p:spPr>
            <a:xfrm>
              <a:off x="222864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7" name="object 4857"/>
            <p:cNvSpPr/>
            <p:nvPr/>
          </p:nvSpPr>
          <p:spPr>
            <a:xfrm>
              <a:off x="222890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8" name="object 4858"/>
            <p:cNvSpPr/>
            <p:nvPr/>
          </p:nvSpPr>
          <p:spPr>
            <a:xfrm>
              <a:off x="2229408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9" name="object 4859"/>
            <p:cNvSpPr/>
            <p:nvPr/>
          </p:nvSpPr>
          <p:spPr>
            <a:xfrm>
              <a:off x="222953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0" name="object 4860"/>
            <p:cNvSpPr/>
            <p:nvPr/>
          </p:nvSpPr>
          <p:spPr>
            <a:xfrm>
              <a:off x="2229661" y="41085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1" name="object 4861"/>
            <p:cNvSpPr/>
            <p:nvPr/>
          </p:nvSpPr>
          <p:spPr>
            <a:xfrm>
              <a:off x="2229788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2" name="object 4862"/>
            <p:cNvSpPr/>
            <p:nvPr/>
          </p:nvSpPr>
          <p:spPr>
            <a:xfrm>
              <a:off x="2229915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3" name="object 4863"/>
            <p:cNvSpPr/>
            <p:nvPr/>
          </p:nvSpPr>
          <p:spPr>
            <a:xfrm>
              <a:off x="2230041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4" name="object 4864"/>
            <p:cNvSpPr/>
            <p:nvPr/>
          </p:nvSpPr>
          <p:spPr>
            <a:xfrm>
              <a:off x="223118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5" name="object 4865"/>
            <p:cNvSpPr/>
            <p:nvPr/>
          </p:nvSpPr>
          <p:spPr>
            <a:xfrm>
              <a:off x="223206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6" name="object 4866"/>
            <p:cNvSpPr/>
            <p:nvPr/>
          </p:nvSpPr>
          <p:spPr>
            <a:xfrm>
              <a:off x="223219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7" name="object 4867"/>
            <p:cNvSpPr/>
            <p:nvPr/>
          </p:nvSpPr>
          <p:spPr>
            <a:xfrm>
              <a:off x="2232322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8" name="object 4868"/>
            <p:cNvSpPr/>
            <p:nvPr/>
          </p:nvSpPr>
          <p:spPr>
            <a:xfrm>
              <a:off x="2232449" y="4108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9" name="object 4869"/>
            <p:cNvSpPr/>
            <p:nvPr/>
          </p:nvSpPr>
          <p:spPr>
            <a:xfrm>
              <a:off x="2232703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0" name="object 4870"/>
            <p:cNvSpPr/>
            <p:nvPr/>
          </p:nvSpPr>
          <p:spPr>
            <a:xfrm>
              <a:off x="223295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1" name="object 4871"/>
            <p:cNvSpPr/>
            <p:nvPr/>
          </p:nvSpPr>
          <p:spPr>
            <a:xfrm>
              <a:off x="223473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2" name="object 4872"/>
            <p:cNvSpPr/>
            <p:nvPr/>
          </p:nvSpPr>
          <p:spPr>
            <a:xfrm>
              <a:off x="223485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3" name="object 4873"/>
            <p:cNvSpPr/>
            <p:nvPr/>
          </p:nvSpPr>
          <p:spPr>
            <a:xfrm>
              <a:off x="223485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4" name="object 4874"/>
            <p:cNvSpPr/>
            <p:nvPr/>
          </p:nvSpPr>
          <p:spPr>
            <a:xfrm>
              <a:off x="2235110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5" name="object 4875"/>
            <p:cNvSpPr/>
            <p:nvPr/>
          </p:nvSpPr>
          <p:spPr>
            <a:xfrm>
              <a:off x="2235237" y="410874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6" name="object 4876"/>
            <p:cNvSpPr/>
            <p:nvPr/>
          </p:nvSpPr>
          <p:spPr>
            <a:xfrm>
              <a:off x="223536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7" name="object 4877"/>
            <p:cNvSpPr/>
            <p:nvPr/>
          </p:nvSpPr>
          <p:spPr>
            <a:xfrm>
              <a:off x="223549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8" name="object 4878"/>
            <p:cNvSpPr/>
            <p:nvPr/>
          </p:nvSpPr>
          <p:spPr>
            <a:xfrm>
              <a:off x="223587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9" name="object 4879"/>
            <p:cNvSpPr/>
            <p:nvPr/>
          </p:nvSpPr>
          <p:spPr>
            <a:xfrm>
              <a:off x="223688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0" name="object 4880"/>
            <p:cNvSpPr/>
            <p:nvPr/>
          </p:nvSpPr>
          <p:spPr>
            <a:xfrm>
              <a:off x="223726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1" name="object 4881"/>
            <p:cNvSpPr/>
            <p:nvPr/>
          </p:nvSpPr>
          <p:spPr>
            <a:xfrm>
              <a:off x="223751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2" name="object 4882"/>
            <p:cNvSpPr/>
            <p:nvPr/>
          </p:nvSpPr>
          <p:spPr>
            <a:xfrm>
              <a:off x="2237772" y="41085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3" name="object 4883"/>
            <p:cNvSpPr/>
            <p:nvPr/>
          </p:nvSpPr>
          <p:spPr>
            <a:xfrm>
              <a:off x="2238025" y="410731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98"/>
                  </a:moveTo>
                  <a:lnTo>
                    <a:pt x="887" y="89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4" name="object 4884"/>
            <p:cNvSpPr/>
            <p:nvPr/>
          </p:nvSpPr>
          <p:spPr>
            <a:xfrm>
              <a:off x="223853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5" name="object 4885"/>
            <p:cNvSpPr/>
            <p:nvPr/>
          </p:nvSpPr>
          <p:spPr>
            <a:xfrm>
              <a:off x="223903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6" name="object 4886"/>
            <p:cNvSpPr/>
            <p:nvPr/>
          </p:nvSpPr>
          <p:spPr>
            <a:xfrm>
              <a:off x="223941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7" name="object 4887"/>
            <p:cNvSpPr/>
            <p:nvPr/>
          </p:nvSpPr>
          <p:spPr>
            <a:xfrm>
              <a:off x="223992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8" name="object 4888"/>
            <p:cNvSpPr/>
            <p:nvPr/>
          </p:nvSpPr>
          <p:spPr>
            <a:xfrm>
              <a:off x="224017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9" name="object 4889"/>
            <p:cNvSpPr/>
            <p:nvPr/>
          </p:nvSpPr>
          <p:spPr>
            <a:xfrm>
              <a:off x="2239546" y="410878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0" name="object 4890"/>
            <p:cNvSpPr/>
            <p:nvPr/>
          </p:nvSpPr>
          <p:spPr>
            <a:xfrm>
              <a:off x="224106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1" name="object 4891"/>
            <p:cNvSpPr/>
            <p:nvPr/>
          </p:nvSpPr>
          <p:spPr>
            <a:xfrm>
              <a:off x="224132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2" name="object 4892"/>
            <p:cNvSpPr/>
            <p:nvPr/>
          </p:nvSpPr>
          <p:spPr>
            <a:xfrm>
              <a:off x="224271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3" name="object 4893"/>
            <p:cNvSpPr/>
            <p:nvPr/>
          </p:nvSpPr>
          <p:spPr>
            <a:xfrm>
              <a:off x="2243094" y="4108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4" name="object 4894"/>
            <p:cNvSpPr/>
            <p:nvPr/>
          </p:nvSpPr>
          <p:spPr>
            <a:xfrm>
              <a:off x="2243221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5" name="object 4895"/>
            <p:cNvSpPr/>
            <p:nvPr/>
          </p:nvSpPr>
          <p:spPr>
            <a:xfrm>
              <a:off x="224398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6" name="object 4896"/>
            <p:cNvSpPr/>
            <p:nvPr/>
          </p:nvSpPr>
          <p:spPr>
            <a:xfrm>
              <a:off x="224524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7" name="object 4897"/>
            <p:cNvSpPr/>
            <p:nvPr/>
          </p:nvSpPr>
          <p:spPr>
            <a:xfrm>
              <a:off x="2245375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8" name="object 4898"/>
            <p:cNvSpPr/>
            <p:nvPr/>
          </p:nvSpPr>
          <p:spPr>
            <a:xfrm>
              <a:off x="224550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9" name="object 4899"/>
            <p:cNvSpPr/>
            <p:nvPr/>
          </p:nvSpPr>
          <p:spPr>
            <a:xfrm>
              <a:off x="2245756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0" name="object 4900"/>
            <p:cNvSpPr/>
            <p:nvPr/>
          </p:nvSpPr>
          <p:spPr>
            <a:xfrm>
              <a:off x="2245882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1" name="object 4901"/>
            <p:cNvSpPr/>
            <p:nvPr/>
          </p:nvSpPr>
          <p:spPr>
            <a:xfrm>
              <a:off x="224664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2" name="object 4902"/>
            <p:cNvSpPr/>
            <p:nvPr/>
          </p:nvSpPr>
          <p:spPr>
            <a:xfrm>
              <a:off x="2248037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3" name="object 4903"/>
            <p:cNvSpPr/>
            <p:nvPr/>
          </p:nvSpPr>
          <p:spPr>
            <a:xfrm>
              <a:off x="2248290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4" name="object 4904"/>
            <p:cNvSpPr/>
            <p:nvPr/>
          </p:nvSpPr>
          <p:spPr>
            <a:xfrm>
              <a:off x="224829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5" name="object 4905"/>
            <p:cNvSpPr/>
            <p:nvPr/>
          </p:nvSpPr>
          <p:spPr>
            <a:xfrm>
              <a:off x="2248417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6" name="object 4906"/>
            <p:cNvSpPr/>
            <p:nvPr/>
          </p:nvSpPr>
          <p:spPr>
            <a:xfrm>
              <a:off x="224955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7" name="object 4907"/>
            <p:cNvSpPr/>
            <p:nvPr/>
          </p:nvSpPr>
          <p:spPr>
            <a:xfrm>
              <a:off x="225044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8" name="object 4908"/>
            <p:cNvSpPr/>
            <p:nvPr/>
          </p:nvSpPr>
          <p:spPr>
            <a:xfrm>
              <a:off x="2250698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9" name="object 4909"/>
            <p:cNvSpPr/>
            <p:nvPr/>
          </p:nvSpPr>
          <p:spPr>
            <a:xfrm>
              <a:off x="2250825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0" name="object 4910"/>
            <p:cNvSpPr/>
            <p:nvPr/>
          </p:nvSpPr>
          <p:spPr>
            <a:xfrm>
              <a:off x="2250951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1" name="object 4911"/>
            <p:cNvSpPr/>
            <p:nvPr/>
          </p:nvSpPr>
          <p:spPr>
            <a:xfrm>
              <a:off x="2251078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2" name="object 4912"/>
            <p:cNvSpPr/>
            <p:nvPr/>
          </p:nvSpPr>
          <p:spPr>
            <a:xfrm>
              <a:off x="225145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3" name="object 4913"/>
            <p:cNvSpPr/>
            <p:nvPr/>
          </p:nvSpPr>
          <p:spPr>
            <a:xfrm>
              <a:off x="225196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4" name="object 4914"/>
            <p:cNvSpPr/>
            <p:nvPr/>
          </p:nvSpPr>
          <p:spPr>
            <a:xfrm>
              <a:off x="225285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5" name="object 4915"/>
            <p:cNvSpPr/>
            <p:nvPr/>
          </p:nvSpPr>
          <p:spPr>
            <a:xfrm>
              <a:off x="225310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6" name="object 4916"/>
            <p:cNvSpPr/>
            <p:nvPr/>
          </p:nvSpPr>
          <p:spPr>
            <a:xfrm>
              <a:off x="225323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7" name="object 4917"/>
            <p:cNvSpPr/>
            <p:nvPr/>
          </p:nvSpPr>
          <p:spPr>
            <a:xfrm>
              <a:off x="2253486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8" name="object 4918"/>
            <p:cNvSpPr/>
            <p:nvPr/>
          </p:nvSpPr>
          <p:spPr>
            <a:xfrm>
              <a:off x="2253613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9" name="object 4919"/>
            <p:cNvSpPr/>
            <p:nvPr/>
          </p:nvSpPr>
          <p:spPr>
            <a:xfrm>
              <a:off x="2253740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0" name="object 4920"/>
            <p:cNvSpPr/>
            <p:nvPr/>
          </p:nvSpPr>
          <p:spPr>
            <a:xfrm>
              <a:off x="225386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1" name="object 4921"/>
            <p:cNvSpPr/>
            <p:nvPr/>
          </p:nvSpPr>
          <p:spPr>
            <a:xfrm>
              <a:off x="225437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2" name="object 4922"/>
            <p:cNvSpPr/>
            <p:nvPr/>
          </p:nvSpPr>
          <p:spPr>
            <a:xfrm>
              <a:off x="2255894" y="410789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07"/>
                  </a:moveTo>
                  <a:lnTo>
                    <a:pt x="887" y="6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3" name="object 4923"/>
            <p:cNvSpPr/>
            <p:nvPr/>
          </p:nvSpPr>
          <p:spPr>
            <a:xfrm>
              <a:off x="2256147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4" name="object 4924"/>
            <p:cNvSpPr/>
            <p:nvPr/>
          </p:nvSpPr>
          <p:spPr>
            <a:xfrm>
              <a:off x="2256401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5" name="object 4925"/>
            <p:cNvSpPr/>
            <p:nvPr/>
          </p:nvSpPr>
          <p:spPr>
            <a:xfrm>
              <a:off x="225741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6" name="object 4926"/>
            <p:cNvSpPr/>
            <p:nvPr/>
          </p:nvSpPr>
          <p:spPr>
            <a:xfrm>
              <a:off x="2258429" y="41085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7" name="object 4927"/>
            <p:cNvSpPr/>
            <p:nvPr/>
          </p:nvSpPr>
          <p:spPr>
            <a:xfrm>
              <a:off x="2258809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8" name="object 4928"/>
            <p:cNvSpPr/>
            <p:nvPr/>
          </p:nvSpPr>
          <p:spPr>
            <a:xfrm>
              <a:off x="2258809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9" name="object 4929"/>
            <p:cNvSpPr/>
            <p:nvPr/>
          </p:nvSpPr>
          <p:spPr>
            <a:xfrm>
              <a:off x="225893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0" name="object 4930"/>
            <p:cNvSpPr/>
            <p:nvPr/>
          </p:nvSpPr>
          <p:spPr>
            <a:xfrm>
              <a:off x="225906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1" name="object 4931"/>
            <p:cNvSpPr/>
            <p:nvPr/>
          </p:nvSpPr>
          <p:spPr>
            <a:xfrm>
              <a:off x="2260203" y="4109066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2" name="object 4932"/>
            <p:cNvSpPr/>
            <p:nvPr/>
          </p:nvSpPr>
          <p:spPr>
            <a:xfrm>
              <a:off x="226134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3" name="object 4933"/>
            <p:cNvSpPr/>
            <p:nvPr/>
          </p:nvSpPr>
          <p:spPr>
            <a:xfrm>
              <a:off x="2261470" y="4108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4" name="object 4934"/>
            <p:cNvSpPr/>
            <p:nvPr/>
          </p:nvSpPr>
          <p:spPr>
            <a:xfrm>
              <a:off x="226172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5" name="object 4935"/>
            <p:cNvSpPr/>
            <p:nvPr/>
          </p:nvSpPr>
          <p:spPr>
            <a:xfrm>
              <a:off x="226210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6" name="object 4936"/>
            <p:cNvSpPr/>
            <p:nvPr/>
          </p:nvSpPr>
          <p:spPr>
            <a:xfrm>
              <a:off x="226349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7" name="object 4937"/>
            <p:cNvSpPr/>
            <p:nvPr/>
          </p:nvSpPr>
          <p:spPr>
            <a:xfrm>
              <a:off x="226375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8" name="object 4938"/>
            <p:cNvSpPr/>
            <p:nvPr/>
          </p:nvSpPr>
          <p:spPr>
            <a:xfrm>
              <a:off x="226387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9" name="object 4939"/>
            <p:cNvSpPr/>
            <p:nvPr/>
          </p:nvSpPr>
          <p:spPr>
            <a:xfrm>
              <a:off x="2264005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0" name="object 4940"/>
            <p:cNvSpPr/>
            <p:nvPr/>
          </p:nvSpPr>
          <p:spPr>
            <a:xfrm>
              <a:off x="2264131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1" name="object 4941"/>
            <p:cNvSpPr/>
            <p:nvPr/>
          </p:nvSpPr>
          <p:spPr>
            <a:xfrm>
              <a:off x="226425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2" name="object 4942"/>
            <p:cNvSpPr/>
            <p:nvPr/>
          </p:nvSpPr>
          <p:spPr>
            <a:xfrm>
              <a:off x="226438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3" name="object 4943"/>
            <p:cNvSpPr/>
            <p:nvPr/>
          </p:nvSpPr>
          <p:spPr>
            <a:xfrm>
              <a:off x="226451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4" name="object 4944"/>
            <p:cNvSpPr/>
            <p:nvPr/>
          </p:nvSpPr>
          <p:spPr>
            <a:xfrm>
              <a:off x="226489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5" name="object 4945"/>
            <p:cNvSpPr/>
            <p:nvPr/>
          </p:nvSpPr>
          <p:spPr>
            <a:xfrm>
              <a:off x="226615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6" name="object 4946"/>
            <p:cNvSpPr/>
            <p:nvPr/>
          </p:nvSpPr>
          <p:spPr>
            <a:xfrm>
              <a:off x="2265525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7" name="object 4947"/>
            <p:cNvSpPr/>
            <p:nvPr/>
          </p:nvSpPr>
          <p:spPr>
            <a:xfrm>
              <a:off x="2265779" y="410902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6"/>
                  </a:moveTo>
                  <a:lnTo>
                    <a:pt x="1774" y="6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8" name="object 4948"/>
            <p:cNvSpPr/>
            <p:nvPr/>
          </p:nvSpPr>
          <p:spPr>
            <a:xfrm>
              <a:off x="226691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9" name="object 4949"/>
            <p:cNvSpPr/>
            <p:nvPr/>
          </p:nvSpPr>
          <p:spPr>
            <a:xfrm>
              <a:off x="226894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0" name="object 4950"/>
            <p:cNvSpPr/>
            <p:nvPr/>
          </p:nvSpPr>
          <p:spPr>
            <a:xfrm>
              <a:off x="226920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1" name="object 4951"/>
            <p:cNvSpPr/>
            <p:nvPr/>
          </p:nvSpPr>
          <p:spPr>
            <a:xfrm>
              <a:off x="2269327" y="4108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2" name="object 4952"/>
            <p:cNvSpPr/>
            <p:nvPr/>
          </p:nvSpPr>
          <p:spPr>
            <a:xfrm>
              <a:off x="2269454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3" name="object 4953"/>
            <p:cNvSpPr/>
            <p:nvPr/>
          </p:nvSpPr>
          <p:spPr>
            <a:xfrm>
              <a:off x="226958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4" name="object 4954"/>
            <p:cNvSpPr/>
            <p:nvPr/>
          </p:nvSpPr>
          <p:spPr>
            <a:xfrm>
              <a:off x="227021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5" name="object 4955"/>
            <p:cNvSpPr/>
            <p:nvPr/>
          </p:nvSpPr>
          <p:spPr>
            <a:xfrm>
              <a:off x="227046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6" name="object 4956"/>
            <p:cNvSpPr/>
            <p:nvPr/>
          </p:nvSpPr>
          <p:spPr>
            <a:xfrm>
              <a:off x="227122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7" name="object 4957"/>
            <p:cNvSpPr/>
            <p:nvPr/>
          </p:nvSpPr>
          <p:spPr>
            <a:xfrm>
              <a:off x="227148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8" name="object 4958"/>
            <p:cNvSpPr/>
            <p:nvPr/>
          </p:nvSpPr>
          <p:spPr>
            <a:xfrm>
              <a:off x="227173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9" name="object 4959"/>
            <p:cNvSpPr/>
            <p:nvPr/>
          </p:nvSpPr>
          <p:spPr>
            <a:xfrm>
              <a:off x="227173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0" name="object 4960"/>
            <p:cNvSpPr/>
            <p:nvPr/>
          </p:nvSpPr>
          <p:spPr>
            <a:xfrm>
              <a:off x="2271988" y="4108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1" name="object 4961"/>
            <p:cNvSpPr/>
            <p:nvPr/>
          </p:nvSpPr>
          <p:spPr>
            <a:xfrm>
              <a:off x="2272115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2" name="object 4962"/>
            <p:cNvSpPr/>
            <p:nvPr/>
          </p:nvSpPr>
          <p:spPr>
            <a:xfrm>
              <a:off x="2271355" y="410909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3" name="object 4963"/>
            <p:cNvSpPr/>
            <p:nvPr/>
          </p:nvSpPr>
          <p:spPr>
            <a:xfrm>
              <a:off x="227338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4" name="object 4964"/>
            <p:cNvSpPr/>
            <p:nvPr/>
          </p:nvSpPr>
          <p:spPr>
            <a:xfrm>
              <a:off x="227388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5" name="object 4965"/>
            <p:cNvSpPr/>
            <p:nvPr/>
          </p:nvSpPr>
          <p:spPr>
            <a:xfrm>
              <a:off x="2273256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6" name="object 4966"/>
            <p:cNvSpPr/>
            <p:nvPr/>
          </p:nvSpPr>
          <p:spPr>
            <a:xfrm>
              <a:off x="2274396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7" name="object 4967"/>
            <p:cNvSpPr/>
            <p:nvPr/>
          </p:nvSpPr>
          <p:spPr>
            <a:xfrm>
              <a:off x="2274650" y="41086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8" name="object 4968"/>
            <p:cNvSpPr/>
            <p:nvPr/>
          </p:nvSpPr>
          <p:spPr>
            <a:xfrm>
              <a:off x="2274777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9" name="object 4969"/>
            <p:cNvSpPr/>
            <p:nvPr/>
          </p:nvSpPr>
          <p:spPr>
            <a:xfrm>
              <a:off x="2274903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0" name="object 4970"/>
            <p:cNvSpPr/>
            <p:nvPr/>
          </p:nvSpPr>
          <p:spPr>
            <a:xfrm>
              <a:off x="227541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1" name="object 4971"/>
            <p:cNvSpPr/>
            <p:nvPr/>
          </p:nvSpPr>
          <p:spPr>
            <a:xfrm>
              <a:off x="227579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2" name="object 4972"/>
            <p:cNvSpPr/>
            <p:nvPr/>
          </p:nvSpPr>
          <p:spPr>
            <a:xfrm>
              <a:off x="227629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3" name="object 4973"/>
            <p:cNvSpPr/>
            <p:nvPr/>
          </p:nvSpPr>
          <p:spPr>
            <a:xfrm>
              <a:off x="2275917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4" name="object 4974"/>
            <p:cNvSpPr/>
            <p:nvPr/>
          </p:nvSpPr>
          <p:spPr>
            <a:xfrm>
              <a:off x="227705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5" name="object 4975"/>
            <p:cNvSpPr/>
            <p:nvPr/>
          </p:nvSpPr>
          <p:spPr>
            <a:xfrm>
              <a:off x="2277311" y="4108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6" name="object 4976"/>
            <p:cNvSpPr/>
            <p:nvPr/>
          </p:nvSpPr>
          <p:spPr>
            <a:xfrm>
              <a:off x="2277438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7" name="object 4977"/>
            <p:cNvSpPr/>
            <p:nvPr/>
          </p:nvSpPr>
          <p:spPr>
            <a:xfrm>
              <a:off x="227756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8" name="object 4978"/>
            <p:cNvSpPr/>
            <p:nvPr/>
          </p:nvSpPr>
          <p:spPr>
            <a:xfrm>
              <a:off x="227832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9" name="object 4979"/>
            <p:cNvSpPr/>
            <p:nvPr/>
          </p:nvSpPr>
          <p:spPr>
            <a:xfrm>
              <a:off x="2278832" y="4108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0" name="object 4980"/>
            <p:cNvSpPr/>
            <p:nvPr/>
          </p:nvSpPr>
          <p:spPr>
            <a:xfrm>
              <a:off x="227946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1" name="object 4981"/>
            <p:cNvSpPr/>
            <p:nvPr/>
          </p:nvSpPr>
          <p:spPr>
            <a:xfrm>
              <a:off x="227959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2" name="object 4982"/>
            <p:cNvSpPr/>
            <p:nvPr/>
          </p:nvSpPr>
          <p:spPr>
            <a:xfrm>
              <a:off x="2279846" y="41086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3" name="object 4983"/>
            <p:cNvSpPr/>
            <p:nvPr/>
          </p:nvSpPr>
          <p:spPr>
            <a:xfrm>
              <a:off x="2280099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4" name="object 4984"/>
            <p:cNvSpPr/>
            <p:nvPr/>
          </p:nvSpPr>
          <p:spPr>
            <a:xfrm>
              <a:off x="2280226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5" name="object 4985"/>
            <p:cNvSpPr/>
            <p:nvPr/>
          </p:nvSpPr>
          <p:spPr>
            <a:xfrm>
              <a:off x="228047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6" name="object 4986"/>
            <p:cNvSpPr/>
            <p:nvPr/>
          </p:nvSpPr>
          <p:spPr>
            <a:xfrm>
              <a:off x="228086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7" name="object 4987"/>
            <p:cNvSpPr/>
            <p:nvPr/>
          </p:nvSpPr>
          <p:spPr>
            <a:xfrm>
              <a:off x="228111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8" name="object 4988"/>
            <p:cNvSpPr/>
            <p:nvPr/>
          </p:nvSpPr>
          <p:spPr>
            <a:xfrm>
              <a:off x="228149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9" name="object 4989"/>
            <p:cNvSpPr/>
            <p:nvPr/>
          </p:nvSpPr>
          <p:spPr>
            <a:xfrm>
              <a:off x="228174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0" name="object 4990"/>
            <p:cNvSpPr/>
            <p:nvPr/>
          </p:nvSpPr>
          <p:spPr>
            <a:xfrm>
              <a:off x="2281240" y="410909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1" name="object 4991"/>
            <p:cNvSpPr/>
            <p:nvPr/>
          </p:nvSpPr>
          <p:spPr>
            <a:xfrm>
              <a:off x="2282634" y="410838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2" name="object 4992"/>
            <p:cNvSpPr/>
            <p:nvPr/>
          </p:nvSpPr>
          <p:spPr>
            <a:xfrm>
              <a:off x="228288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3" name="object 4993"/>
            <p:cNvSpPr/>
            <p:nvPr/>
          </p:nvSpPr>
          <p:spPr>
            <a:xfrm>
              <a:off x="228440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4" name="object 4994"/>
            <p:cNvSpPr/>
            <p:nvPr/>
          </p:nvSpPr>
          <p:spPr>
            <a:xfrm>
              <a:off x="228491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5" name="object 4995"/>
            <p:cNvSpPr/>
            <p:nvPr/>
          </p:nvSpPr>
          <p:spPr>
            <a:xfrm>
              <a:off x="2285168" y="4108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6" name="object 4996"/>
            <p:cNvSpPr/>
            <p:nvPr/>
          </p:nvSpPr>
          <p:spPr>
            <a:xfrm>
              <a:off x="2285295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7" name="object 4997"/>
            <p:cNvSpPr/>
            <p:nvPr/>
          </p:nvSpPr>
          <p:spPr>
            <a:xfrm>
              <a:off x="228542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8" name="object 4998"/>
            <p:cNvSpPr/>
            <p:nvPr/>
          </p:nvSpPr>
          <p:spPr>
            <a:xfrm>
              <a:off x="228618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9" name="object 4999"/>
            <p:cNvSpPr/>
            <p:nvPr/>
          </p:nvSpPr>
          <p:spPr>
            <a:xfrm>
              <a:off x="228643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0" name="object 5000"/>
            <p:cNvSpPr/>
            <p:nvPr/>
          </p:nvSpPr>
          <p:spPr>
            <a:xfrm>
              <a:off x="228744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1" name="object 5001"/>
            <p:cNvSpPr/>
            <p:nvPr/>
          </p:nvSpPr>
          <p:spPr>
            <a:xfrm>
              <a:off x="2287703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2" name="object 5002"/>
            <p:cNvSpPr/>
            <p:nvPr/>
          </p:nvSpPr>
          <p:spPr>
            <a:xfrm>
              <a:off x="2287829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3" name="object 5003"/>
            <p:cNvSpPr/>
            <p:nvPr/>
          </p:nvSpPr>
          <p:spPr>
            <a:xfrm>
              <a:off x="228795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4" name="object 5004"/>
            <p:cNvSpPr/>
            <p:nvPr/>
          </p:nvSpPr>
          <p:spPr>
            <a:xfrm>
              <a:off x="228859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5" name="object 5005"/>
            <p:cNvSpPr/>
            <p:nvPr/>
          </p:nvSpPr>
          <p:spPr>
            <a:xfrm>
              <a:off x="228909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6" name="object 5006"/>
            <p:cNvSpPr/>
            <p:nvPr/>
          </p:nvSpPr>
          <p:spPr>
            <a:xfrm>
              <a:off x="228973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7" name="object 5007"/>
            <p:cNvSpPr/>
            <p:nvPr/>
          </p:nvSpPr>
          <p:spPr>
            <a:xfrm>
              <a:off x="228998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8" name="object 5008"/>
            <p:cNvSpPr/>
            <p:nvPr/>
          </p:nvSpPr>
          <p:spPr>
            <a:xfrm>
              <a:off x="229011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9" name="object 5009"/>
            <p:cNvSpPr/>
            <p:nvPr/>
          </p:nvSpPr>
          <p:spPr>
            <a:xfrm>
              <a:off x="229023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0" name="object 5010"/>
            <p:cNvSpPr/>
            <p:nvPr/>
          </p:nvSpPr>
          <p:spPr>
            <a:xfrm>
              <a:off x="2290364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1" name="object 5011"/>
            <p:cNvSpPr/>
            <p:nvPr/>
          </p:nvSpPr>
          <p:spPr>
            <a:xfrm>
              <a:off x="2290491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2" name="object 5012"/>
            <p:cNvSpPr/>
            <p:nvPr/>
          </p:nvSpPr>
          <p:spPr>
            <a:xfrm>
              <a:off x="229061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3" name="object 5013"/>
            <p:cNvSpPr/>
            <p:nvPr/>
          </p:nvSpPr>
          <p:spPr>
            <a:xfrm>
              <a:off x="229112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4" name="object 5014"/>
            <p:cNvSpPr/>
            <p:nvPr/>
          </p:nvSpPr>
          <p:spPr>
            <a:xfrm>
              <a:off x="229188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5" name="object 5015"/>
            <p:cNvSpPr/>
            <p:nvPr/>
          </p:nvSpPr>
          <p:spPr>
            <a:xfrm>
              <a:off x="229251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6" name="object 5016"/>
            <p:cNvSpPr/>
            <p:nvPr/>
          </p:nvSpPr>
          <p:spPr>
            <a:xfrm>
              <a:off x="229277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7" name="object 5017"/>
            <p:cNvSpPr/>
            <p:nvPr/>
          </p:nvSpPr>
          <p:spPr>
            <a:xfrm>
              <a:off x="2292899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8" name="object 5018"/>
            <p:cNvSpPr/>
            <p:nvPr/>
          </p:nvSpPr>
          <p:spPr>
            <a:xfrm>
              <a:off x="2292138" y="4109022"/>
              <a:ext cx="2540" cy="635"/>
            </a:xfrm>
            <a:custGeom>
              <a:avLst/>
              <a:gdLst/>
              <a:ahLst/>
              <a:cxnLst/>
              <a:rect l="l" t="t" r="r" b="b"/>
              <a:pathLst>
                <a:path w="2539" h="635">
                  <a:moveTo>
                    <a:pt x="0" y="0"/>
                  </a:moveTo>
                  <a:lnTo>
                    <a:pt x="1774" y="0"/>
                  </a:lnTo>
                </a:path>
                <a:path w="2539" h="635">
                  <a:moveTo>
                    <a:pt x="253" y="18"/>
                  </a:moveTo>
                  <a:lnTo>
                    <a:pt x="202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9" name="object 5019"/>
            <p:cNvSpPr/>
            <p:nvPr/>
          </p:nvSpPr>
          <p:spPr>
            <a:xfrm>
              <a:off x="229327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0" name="object 5020"/>
            <p:cNvSpPr/>
            <p:nvPr/>
          </p:nvSpPr>
          <p:spPr>
            <a:xfrm>
              <a:off x="229378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1" name="object 5021"/>
            <p:cNvSpPr/>
            <p:nvPr/>
          </p:nvSpPr>
          <p:spPr>
            <a:xfrm>
              <a:off x="229416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2" name="object 5022"/>
            <p:cNvSpPr/>
            <p:nvPr/>
          </p:nvSpPr>
          <p:spPr>
            <a:xfrm>
              <a:off x="229492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3" name="object 5023"/>
            <p:cNvSpPr/>
            <p:nvPr/>
          </p:nvSpPr>
          <p:spPr>
            <a:xfrm>
              <a:off x="229518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4" name="object 5024"/>
            <p:cNvSpPr/>
            <p:nvPr/>
          </p:nvSpPr>
          <p:spPr>
            <a:xfrm>
              <a:off x="229543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5" name="object 5025"/>
            <p:cNvSpPr/>
            <p:nvPr/>
          </p:nvSpPr>
          <p:spPr>
            <a:xfrm>
              <a:off x="229556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6" name="object 5026"/>
            <p:cNvSpPr/>
            <p:nvPr/>
          </p:nvSpPr>
          <p:spPr>
            <a:xfrm>
              <a:off x="2295687" y="41087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7" name="object 5027"/>
            <p:cNvSpPr/>
            <p:nvPr/>
          </p:nvSpPr>
          <p:spPr>
            <a:xfrm>
              <a:off x="2295813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8" name="object 5028"/>
            <p:cNvSpPr/>
            <p:nvPr/>
          </p:nvSpPr>
          <p:spPr>
            <a:xfrm>
              <a:off x="229594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9" name="object 5029"/>
            <p:cNvSpPr/>
            <p:nvPr/>
          </p:nvSpPr>
          <p:spPr>
            <a:xfrm>
              <a:off x="229619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0" name="object 5030"/>
            <p:cNvSpPr/>
            <p:nvPr/>
          </p:nvSpPr>
          <p:spPr>
            <a:xfrm>
              <a:off x="229644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1" name="object 5031"/>
            <p:cNvSpPr/>
            <p:nvPr/>
          </p:nvSpPr>
          <p:spPr>
            <a:xfrm>
              <a:off x="229670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2" name="object 5032"/>
            <p:cNvSpPr/>
            <p:nvPr/>
          </p:nvSpPr>
          <p:spPr>
            <a:xfrm>
              <a:off x="229695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3" name="object 5033"/>
            <p:cNvSpPr/>
            <p:nvPr/>
          </p:nvSpPr>
          <p:spPr>
            <a:xfrm>
              <a:off x="229758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4" name="object 5034"/>
            <p:cNvSpPr/>
            <p:nvPr/>
          </p:nvSpPr>
          <p:spPr>
            <a:xfrm>
              <a:off x="229796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5" name="object 5035"/>
            <p:cNvSpPr/>
            <p:nvPr/>
          </p:nvSpPr>
          <p:spPr>
            <a:xfrm>
              <a:off x="229809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6" name="object 5036"/>
            <p:cNvSpPr/>
            <p:nvPr/>
          </p:nvSpPr>
          <p:spPr>
            <a:xfrm>
              <a:off x="229809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7" name="object 5037"/>
            <p:cNvSpPr/>
            <p:nvPr/>
          </p:nvSpPr>
          <p:spPr>
            <a:xfrm>
              <a:off x="2298348" y="4108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8" name="object 5038"/>
            <p:cNvSpPr/>
            <p:nvPr/>
          </p:nvSpPr>
          <p:spPr>
            <a:xfrm>
              <a:off x="229847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9" name="object 5039"/>
            <p:cNvSpPr/>
            <p:nvPr/>
          </p:nvSpPr>
          <p:spPr>
            <a:xfrm>
              <a:off x="229923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0" name="object 5040"/>
            <p:cNvSpPr/>
            <p:nvPr/>
          </p:nvSpPr>
          <p:spPr>
            <a:xfrm>
              <a:off x="229974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1" name="object 5041"/>
            <p:cNvSpPr/>
            <p:nvPr/>
          </p:nvSpPr>
          <p:spPr>
            <a:xfrm>
              <a:off x="230024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2" name="object 5042"/>
            <p:cNvSpPr/>
            <p:nvPr/>
          </p:nvSpPr>
          <p:spPr>
            <a:xfrm>
              <a:off x="230050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3" name="object 5043"/>
            <p:cNvSpPr/>
            <p:nvPr/>
          </p:nvSpPr>
          <p:spPr>
            <a:xfrm>
              <a:off x="230062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4" name="object 5044"/>
            <p:cNvSpPr/>
            <p:nvPr/>
          </p:nvSpPr>
          <p:spPr>
            <a:xfrm>
              <a:off x="230075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5" name="object 5045"/>
            <p:cNvSpPr/>
            <p:nvPr/>
          </p:nvSpPr>
          <p:spPr>
            <a:xfrm>
              <a:off x="2299996" y="4109022"/>
              <a:ext cx="1905" cy="635"/>
            </a:xfrm>
            <a:custGeom>
              <a:avLst/>
              <a:gdLst/>
              <a:ahLst/>
              <a:cxnLst/>
              <a:rect l="l" t="t" r="r" b="b"/>
              <a:pathLst>
                <a:path w="1905" h="635">
                  <a:moveTo>
                    <a:pt x="0" y="18"/>
                  </a:moveTo>
                  <a:lnTo>
                    <a:pt x="1774" y="18"/>
                  </a:lnTo>
                </a:path>
                <a:path w="1905" h="63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6" name="object 5046"/>
            <p:cNvSpPr/>
            <p:nvPr/>
          </p:nvSpPr>
          <p:spPr>
            <a:xfrm>
              <a:off x="230113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7" name="object 5047"/>
            <p:cNvSpPr/>
            <p:nvPr/>
          </p:nvSpPr>
          <p:spPr>
            <a:xfrm>
              <a:off x="230316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8" name="object 5048"/>
            <p:cNvSpPr/>
            <p:nvPr/>
          </p:nvSpPr>
          <p:spPr>
            <a:xfrm>
              <a:off x="230329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9" name="object 5049"/>
            <p:cNvSpPr/>
            <p:nvPr/>
          </p:nvSpPr>
          <p:spPr>
            <a:xfrm>
              <a:off x="2303544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0" name="object 5050"/>
            <p:cNvSpPr/>
            <p:nvPr/>
          </p:nvSpPr>
          <p:spPr>
            <a:xfrm>
              <a:off x="2303671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1" name="object 5051"/>
            <p:cNvSpPr/>
            <p:nvPr/>
          </p:nvSpPr>
          <p:spPr>
            <a:xfrm>
              <a:off x="230379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2" name="object 5052"/>
            <p:cNvSpPr/>
            <p:nvPr/>
          </p:nvSpPr>
          <p:spPr>
            <a:xfrm>
              <a:off x="230582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3" name="object 5053"/>
            <p:cNvSpPr/>
            <p:nvPr/>
          </p:nvSpPr>
          <p:spPr>
            <a:xfrm>
              <a:off x="2305952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4" name="object 5054"/>
            <p:cNvSpPr/>
            <p:nvPr/>
          </p:nvSpPr>
          <p:spPr>
            <a:xfrm>
              <a:off x="2306205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5" name="object 5055"/>
            <p:cNvSpPr/>
            <p:nvPr/>
          </p:nvSpPr>
          <p:spPr>
            <a:xfrm>
              <a:off x="2306205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6" name="object 5056"/>
            <p:cNvSpPr/>
            <p:nvPr/>
          </p:nvSpPr>
          <p:spPr>
            <a:xfrm>
              <a:off x="2306332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7" name="object 5057"/>
            <p:cNvSpPr/>
            <p:nvPr/>
          </p:nvSpPr>
          <p:spPr>
            <a:xfrm>
              <a:off x="230721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8" name="object 5058"/>
            <p:cNvSpPr/>
            <p:nvPr/>
          </p:nvSpPr>
          <p:spPr>
            <a:xfrm>
              <a:off x="230810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9" name="object 5059"/>
            <p:cNvSpPr/>
            <p:nvPr/>
          </p:nvSpPr>
          <p:spPr>
            <a:xfrm>
              <a:off x="2307599" y="4109028"/>
              <a:ext cx="2540" cy="635"/>
            </a:xfrm>
            <a:custGeom>
              <a:avLst/>
              <a:gdLst/>
              <a:ahLst/>
              <a:cxnLst/>
              <a:rect l="l" t="t" r="r" b="b"/>
              <a:pathLst>
                <a:path w="2539" h="635">
                  <a:moveTo>
                    <a:pt x="0" y="12"/>
                  </a:moveTo>
                  <a:lnTo>
                    <a:pt x="1774" y="12"/>
                  </a:lnTo>
                </a:path>
                <a:path w="2539" h="635">
                  <a:moveTo>
                    <a:pt x="126" y="0"/>
                  </a:moveTo>
                  <a:lnTo>
                    <a:pt x="1900" y="0"/>
                  </a:lnTo>
                </a:path>
                <a:path w="2539" h="635">
                  <a:moveTo>
                    <a:pt x="380" y="6"/>
                  </a:moveTo>
                  <a:lnTo>
                    <a:pt x="2154" y="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0" name="object 5060"/>
            <p:cNvSpPr/>
            <p:nvPr/>
          </p:nvSpPr>
          <p:spPr>
            <a:xfrm>
              <a:off x="230899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1" name="object 5061"/>
            <p:cNvSpPr/>
            <p:nvPr/>
          </p:nvSpPr>
          <p:spPr>
            <a:xfrm>
              <a:off x="230912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2" name="object 5062"/>
            <p:cNvSpPr/>
            <p:nvPr/>
          </p:nvSpPr>
          <p:spPr>
            <a:xfrm>
              <a:off x="230950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3" name="object 5063"/>
            <p:cNvSpPr/>
            <p:nvPr/>
          </p:nvSpPr>
          <p:spPr>
            <a:xfrm>
              <a:off x="230975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4" name="object 5064"/>
            <p:cNvSpPr/>
            <p:nvPr/>
          </p:nvSpPr>
          <p:spPr>
            <a:xfrm>
              <a:off x="231064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5" name="object 5065"/>
            <p:cNvSpPr/>
            <p:nvPr/>
          </p:nvSpPr>
          <p:spPr>
            <a:xfrm>
              <a:off x="231102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6" name="object 5066"/>
            <p:cNvSpPr/>
            <p:nvPr/>
          </p:nvSpPr>
          <p:spPr>
            <a:xfrm>
              <a:off x="2311148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7" name="object 5067"/>
            <p:cNvSpPr/>
            <p:nvPr/>
          </p:nvSpPr>
          <p:spPr>
            <a:xfrm>
              <a:off x="231127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8" name="object 5068"/>
            <p:cNvSpPr/>
            <p:nvPr/>
          </p:nvSpPr>
          <p:spPr>
            <a:xfrm>
              <a:off x="2311401" y="4108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9" name="object 5069"/>
            <p:cNvSpPr/>
            <p:nvPr/>
          </p:nvSpPr>
          <p:spPr>
            <a:xfrm>
              <a:off x="231152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0" name="object 5070"/>
            <p:cNvSpPr/>
            <p:nvPr/>
          </p:nvSpPr>
          <p:spPr>
            <a:xfrm>
              <a:off x="231165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1" name="object 5071"/>
            <p:cNvSpPr/>
            <p:nvPr/>
          </p:nvSpPr>
          <p:spPr>
            <a:xfrm>
              <a:off x="231241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2" name="object 5072"/>
            <p:cNvSpPr/>
            <p:nvPr/>
          </p:nvSpPr>
          <p:spPr>
            <a:xfrm>
              <a:off x="2313682" y="410835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3" name="object 5073"/>
            <p:cNvSpPr/>
            <p:nvPr/>
          </p:nvSpPr>
          <p:spPr>
            <a:xfrm>
              <a:off x="231393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4" name="object 5074"/>
            <p:cNvSpPr/>
            <p:nvPr/>
          </p:nvSpPr>
          <p:spPr>
            <a:xfrm>
              <a:off x="2314062" y="41088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5" name="object 5075"/>
            <p:cNvSpPr/>
            <p:nvPr/>
          </p:nvSpPr>
          <p:spPr>
            <a:xfrm>
              <a:off x="231418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6" name="object 5076"/>
            <p:cNvSpPr/>
            <p:nvPr/>
          </p:nvSpPr>
          <p:spPr>
            <a:xfrm>
              <a:off x="231431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7" name="object 5077"/>
            <p:cNvSpPr/>
            <p:nvPr/>
          </p:nvSpPr>
          <p:spPr>
            <a:xfrm>
              <a:off x="231495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8" name="object 5078"/>
            <p:cNvSpPr/>
            <p:nvPr/>
          </p:nvSpPr>
          <p:spPr>
            <a:xfrm>
              <a:off x="231533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9" name="object 5079"/>
            <p:cNvSpPr/>
            <p:nvPr/>
          </p:nvSpPr>
          <p:spPr>
            <a:xfrm>
              <a:off x="2316343" y="4108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0" name="object 5080"/>
            <p:cNvSpPr/>
            <p:nvPr/>
          </p:nvSpPr>
          <p:spPr>
            <a:xfrm>
              <a:off x="231659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1" name="object 5081"/>
            <p:cNvSpPr/>
            <p:nvPr/>
          </p:nvSpPr>
          <p:spPr>
            <a:xfrm>
              <a:off x="2316724" y="410846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2" name="object 5082"/>
            <p:cNvSpPr/>
            <p:nvPr/>
          </p:nvSpPr>
          <p:spPr>
            <a:xfrm>
              <a:off x="231697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3" name="object 5083"/>
            <p:cNvSpPr/>
            <p:nvPr/>
          </p:nvSpPr>
          <p:spPr>
            <a:xfrm>
              <a:off x="231748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4" name="object 5084"/>
            <p:cNvSpPr/>
            <p:nvPr/>
          </p:nvSpPr>
          <p:spPr>
            <a:xfrm>
              <a:off x="231773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5" name="object 5085"/>
            <p:cNvSpPr/>
            <p:nvPr/>
          </p:nvSpPr>
          <p:spPr>
            <a:xfrm>
              <a:off x="2319005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6" name="object 5086"/>
            <p:cNvSpPr/>
            <p:nvPr/>
          </p:nvSpPr>
          <p:spPr>
            <a:xfrm>
              <a:off x="2319132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7" name="object 5087"/>
            <p:cNvSpPr/>
            <p:nvPr/>
          </p:nvSpPr>
          <p:spPr>
            <a:xfrm>
              <a:off x="2319385" y="410828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1"/>
                  </a:moveTo>
                  <a:lnTo>
                    <a:pt x="887" y="41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8" name="object 5088"/>
            <p:cNvSpPr/>
            <p:nvPr/>
          </p:nvSpPr>
          <p:spPr>
            <a:xfrm>
              <a:off x="231963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9" name="object 5089"/>
            <p:cNvSpPr/>
            <p:nvPr/>
          </p:nvSpPr>
          <p:spPr>
            <a:xfrm>
              <a:off x="232001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0" name="object 5090"/>
            <p:cNvSpPr/>
            <p:nvPr/>
          </p:nvSpPr>
          <p:spPr>
            <a:xfrm>
              <a:off x="232166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1" name="object 5091"/>
            <p:cNvSpPr/>
            <p:nvPr/>
          </p:nvSpPr>
          <p:spPr>
            <a:xfrm>
              <a:off x="2321793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2" name="object 5092"/>
            <p:cNvSpPr/>
            <p:nvPr/>
          </p:nvSpPr>
          <p:spPr>
            <a:xfrm>
              <a:off x="2322046" y="4108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3" name="object 5093"/>
            <p:cNvSpPr/>
            <p:nvPr/>
          </p:nvSpPr>
          <p:spPr>
            <a:xfrm>
              <a:off x="232217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4" name="object 5094"/>
            <p:cNvSpPr/>
            <p:nvPr/>
          </p:nvSpPr>
          <p:spPr>
            <a:xfrm>
              <a:off x="232242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5" name="object 5095"/>
            <p:cNvSpPr/>
            <p:nvPr/>
          </p:nvSpPr>
          <p:spPr>
            <a:xfrm>
              <a:off x="232268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6" name="object 5096"/>
            <p:cNvSpPr/>
            <p:nvPr/>
          </p:nvSpPr>
          <p:spPr>
            <a:xfrm>
              <a:off x="232369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7" name="object 5097"/>
            <p:cNvSpPr/>
            <p:nvPr/>
          </p:nvSpPr>
          <p:spPr>
            <a:xfrm>
              <a:off x="232432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8" name="object 5098"/>
            <p:cNvSpPr/>
            <p:nvPr/>
          </p:nvSpPr>
          <p:spPr>
            <a:xfrm>
              <a:off x="2324454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9" name="object 5099"/>
            <p:cNvSpPr/>
            <p:nvPr/>
          </p:nvSpPr>
          <p:spPr>
            <a:xfrm>
              <a:off x="232458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0" name="object 5100"/>
            <p:cNvSpPr/>
            <p:nvPr/>
          </p:nvSpPr>
          <p:spPr>
            <a:xfrm>
              <a:off x="2324708" y="41084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1" name="object 5101"/>
            <p:cNvSpPr/>
            <p:nvPr/>
          </p:nvSpPr>
          <p:spPr>
            <a:xfrm>
              <a:off x="2324834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2" name="object 5102"/>
            <p:cNvSpPr/>
            <p:nvPr/>
          </p:nvSpPr>
          <p:spPr>
            <a:xfrm>
              <a:off x="232496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3" name="object 5103"/>
            <p:cNvSpPr/>
            <p:nvPr/>
          </p:nvSpPr>
          <p:spPr>
            <a:xfrm>
              <a:off x="232572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4" name="object 5104"/>
            <p:cNvSpPr/>
            <p:nvPr/>
          </p:nvSpPr>
          <p:spPr>
            <a:xfrm>
              <a:off x="232584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5" name="object 5105"/>
            <p:cNvSpPr/>
            <p:nvPr/>
          </p:nvSpPr>
          <p:spPr>
            <a:xfrm>
              <a:off x="232610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6" name="object 5106"/>
            <p:cNvSpPr/>
            <p:nvPr/>
          </p:nvSpPr>
          <p:spPr>
            <a:xfrm>
              <a:off x="2326989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7" name="object 5107"/>
            <p:cNvSpPr/>
            <p:nvPr/>
          </p:nvSpPr>
          <p:spPr>
            <a:xfrm>
              <a:off x="2327115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8" name="object 5108"/>
            <p:cNvSpPr/>
            <p:nvPr/>
          </p:nvSpPr>
          <p:spPr>
            <a:xfrm>
              <a:off x="232724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9" name="object 5109"/>
            <p:cNvSpPr/>
            <p:nvPr/>
          </p:nvSpPr>
          <p:spPr>
            <a:xfrm>
              <a:off x="2327369" y="4108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0" name="object 5110"/>
            <p:cNvSpPr/>
            <p:nvPr/>
          </p:nvSpPr>
          <p:spPr>
            <a:xfrm>
              <a:off x="2327496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1" name="object 5111"/>
            <p:cNvSpPr/>
            <p:nvPr/>
          </p:nvSpPr>
          <p:spPr>
            <a:xfrm>
              <a:off x="232812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2" name="object 5112"/>
            <p:cNvSpPr/>
            <p:nvPr/>
          </p:nvSpPr>
          <p:spPr>
            <a:xfrm>
              <a:off x="232939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3" name="object 5113"/>
            <p:cNvSpPr/>
            <p:nvPr/>
          </p:nvSpPr>
          <p:spPr>
            <a:xfrm>
              <a:off x="232965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4" name="object 5114"/>
            <p:cNvSpPr/>
            <p:nvPr/>
          </p:nvSpPr>
          <p:spPr>
            <a:xfrm>
              <a:off x="232977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5" name="object 5115"/>
            <p:cNvSpPr/>
            <p:nvPr/>
          </p:nvSpPr>
          <p:spPr>
            <a:xfrm>
              <a:off x="232990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6" name="object 5116"/>
            <p:cNvSpPr/>
            <p:nvPr/>
          </p:nvSpPr>
          <p:spPr>
            <a:xfrm>
              <a:off x="2330030" y="4108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7" name="object 5117"/>
            <p:cNvSpPr/>
            <p:nvPr/>
          </p:nvSpPr>
          <p:spPr>
            <a:xfrm>
              <a:off x="233015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8" name="object 5118"/>
            <p:cNvSpPr/>
            <p:nvPr/>
          </p:nvSpPr>
          <p:spPr>
            <a:xfrm>
              <a:off x="2330537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9" name="object 5119"/>
            <p:cNvSpPr/>
            <p:nvPr/>
          </p:nvSpPr>
          <p:spPr>
            <a:xfrm>
              <a:off x="233104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0" name="object 5120"/>
            <p:cNvSpPr/>
            <p:nvPr/>
          </p:nvSpPr>
          <p:spPr>
            <a:xfrm>
              <a:off x="233193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1" name="object 5121"/>
            <p:cNvSpPr/>
            <p:nvPr/>
          </p:nvSpPr>
          <p:spPr>
            <a:xfrm>
              <a:off x="2332185" y="41086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2" name="object 5122"/>
            <p:cNvSpPr/>
            <p:nvPr/>
          </p:nvSpPr>
          <p:spPr>
            <a:xfrm>
              <a:off x="233243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3" name="object 5123"/>
            <p:cNvSpPr/>
            <p:nvPr/>
          </p:nvSpPr>
          <p:spPr>
            <a:xfrm>
              <a:off x="2332565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4" name="object 5124"/>
            <p:cNvSpPr/>
            <p:nvPr/>
          </p:nvSpPr>
          <p:spPr>
            <a:xfrm>
              <a:off x="2332818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5" name="object 5125"/>
            <p:cNvSpPr/>
            <p:nvPr/>
          </p:nvSpPr>
          <p:spPr>
            <a:xfrm>
              <a:off x="233319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6" name="object 5126"/>
            <p:cNvSpPr/>
            <p:nvPr/>
          </p:nvSpPr>
          <p:spPr>
            <a:xfrm>
              <a:off x="233370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7" name="object 5127"/>
            <p:cNvSpPr/>
            <p:nvPr/>
          </p:nvSpPr>
          <p:spPr>
            <a:xfrm>
              <a:off x="233446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8" name="object 5128"/>
            <p:cNvSpPr/>
            <p:nvPr/>
          </p:nvSpPr>
          <p:spPr>
            <a:xfrm>
              <a:off x="233471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9" name="object 5129"/>
            <p:cNvSpPr/>
            <p:nvPr/>
          </p:nvSpPr>
          <p:spPr>
            <a:xfrm>
              <a:off x="2334846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0" name="object 5130"/>
            <p:cNvSpPr/>
            <p:nvPr/>
          </p:nvSpPr>
          <p:spPr>
            <a:xfrm>
              <a:off x="233497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1" name="object 5131"/>
            <p:cNvSpPr/>
            <p:nvPr/>
          </p:nvSpPr>
          <p:spPr>
            <a:xfrm>
              <a:off x="2335099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2" name="object 5132"/>
            <p:cNvSpPr/>
            <p:nvPr/>
          </p:nvSpPr>
          <p:spPr>
            <a:xfrm>
              <a:off x="2335226" y="410846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3" name="object 5133"/>
            <p:cNvSpPr/>
            <p:nvPr/>
          </p:nvSpPr>
          <p:spPr>
            <a:xfrm>
              <a:off x="233624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4" name="object 5134"/>
            <p:cNvSpPr/>
            <p:nvPr/>
          </p:nvSpPr>
          <p:spPr>
            <a:xfrm>
              <a:off x="233649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5" name="object 5135"/>
            <p:cNvSpPr/>
            <p:nvPr/>
          </p:nvSpPr>
          <p:spPr>
            <a:xfrm>
              <a:off x="233738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6" name="object 5136"/>
            <p:cNvSpPr/>
            <p:nvPr/>
          </p:nvSpPr>
          <p:spPr>
            <a:xfrm>
              <a:off x="2337507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7" name="object 5137"/>
            <p:cNvSpPr/>
            <p:nvPr/>
          </p:nvSpPr>
          <p:spPr>
            <a:xfrm>
              <a:off x="2337761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8" name="object 5138"/>
            <p:cNvSpPr/>
            <p:nvPr/>
          </p:nvSpPr>
          <p:spPr>
            <a:xfrm>
              <a:off x="2337887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9" name="object 5139"/>
            <p:cNvSpPr/>
            <p:nvPr/>
          </p:nvSpPr>
          <p:spPr>
            <a:xfrm>
              <a:off x="233814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0" name="object 5140"/>
            <p:cNvSpPr/>
            <p:nvPr/>
          </p:nvSpPr>
          <p:spPr>
            <a:xfrm>
              <a:off x="233852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1" name="object 5141"/>
            <p:cNvSpPr/>
            <p:nvPr/>
          </p:nvSpPr>
          <p:spPr>
            <a:xfrm>
              <a:off x="233902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2" name="object 5142"/>
            <p:cNvSpPr/>
            <p:nvPr/>
          </p:nvSpPr>
          <p:spPr>
            <a:xfrm>
              <a:off x="233978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3" name="object 5143"/>
            <p:cNvSpPr/>
            <p:nvPr/>
          </p:nvSpPr>
          <p:spPr>
            <a:xfrm>
              <a:off x="2340169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4" name="object 5144"/>
            <p:cNvSpPr/>
            <p:nvPr/>
          </p:nvSpPr>
          <p:spPr>
            <a:xfrm>
              <a:off x="2340422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5" name="object 5145"/>
            <p:cNvSpPr/>
            <p:nvPr/>
          </p:nvSpPr>
          <p:spPr>
            <a:xfrm>
              <a:off x="2340549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6" name="object 5146"/>
            <p:cNvSpPr/>
            <p:nvPr/>
          </p:nvSpPr>
          <p:spPr>
            <a:xfrm>
              <a:off x="234080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7" name="object 5147"/>
            <p:cNvSpPr/>
            <p:nvPr/>
          </p:nvSpPr>
          <p:spPr>
            <a:xfrm>
              <a:off x="234118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8" name="object 5148"/>
            <p:cNvSpPr/>
            <p:nvPr/>
          </p:nvSpPr>
          <p:spPr>
            <a:xfrm>
              <a:off x="234156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9" name="object 5149"/>
            <p:cNvSpPr/>
            <p:nvPr/>
          </p:nvSpPr>
          <p:spPr>
            <a:xfrm>
              <a:off x="234206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0" name="object 5150"/>
            <p:cNvSpPr/>
            <p:nvPr/>
          </p:nvSpPr>
          <p:spPr>
            <a:xfrm>
              <a:off x="234283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1" name="object 5151"/>
            <p:cNvSpPr/>
            <p:nvPr/>
          </p:nvSpPr>
          <p:spPr>
            <a:xfrm>
              <a:off x="2343083" y="410881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2" name="object 5152"/>
            <p:cNvSpPr/>
            <p:nvPr/>
          </p:nvSpPr>
          <p:spPr>
            <a:xfrm>
              <a:off x="234321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3" name="object 5153"/>
            <p:cNvSpPr/>
            <p:nvPr/>
          </p:nvSpPr>
          <p:spPr>
            <a:xfrm>
              <a:off x="234333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4" name="object 5154"/>
            <p:cNvSpPr/>
            <p:nvPr/>
          </p:nvSpPr>
          <p:spPr>
            <a:xfrm>
              <a:off x="234359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5" name="object 5155"/>
            <p:cNvSpPr/>
            <p:nvPr/>
          </p:nvSpPr>
          <p:spPr>
            <a:xfrm>
              <a:off x="234409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6" name="object 5156"/>
            <p:cNvSpPr/>
            <p:nvPr/>
          </p:nvSpPr>
          <p:spPr>
            <a:xfrm>
              <a:off x="234536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7" name="object 5157"/>
            <p:cNvSpPr/>
            <p:nvPr/>
          </p:nvSpPr>
          <p:spPr>
            <a:xfrm>
              <a:off x="2345745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8" name="object 5158"/>
            <p:cNvSpPr/>
            <p:nvPr/>
          </p:nvSpPr>
          <p:spPr>
            <a:xfrm>
              <a:off x="2345745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9" name="object 5159"/>
            <p:cNvSpPr/>
            <p:nvPr/>
          </p:nvSpPr>
          <p:spPr>
            <a:xfrm>
              <a:off x="234587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0" name="object 5160"/>
            <p:cNvSpPr/>
            <p:nvPr/>
          </p:nvSpPr>
          <p:spPr>
            <a:xfrm>
              <a:off x="234764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1" name="object 5161"/>
            <p:cNvSpPr/>
            <p:nvPr/>
          </p:nvSpPr>
          <p:spPr>
            <a:xfrm>
              <a:off x="234802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2" name="object 5162"/>
            <p:cNvSpPr/>
            <p:nvPr/>
          </p:nvSpPr>
          <p:spPr>
            <a:xfrm>
              <a:off x="2348279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3" name="object 5163"/>
            <p:cNvSpPr/>
            <p:nvPr/>
          </p:nvSpPr>
          <p:spPr>
            <a:xfrm>
              <a:off x="2348406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4" name="object 5164"/>
            <p:cNvSpPr/>
            <p:nvPr/>
          </p:nvSpPr>
          <p:spPr>
            <a:xfrm>
              <a:off x="234853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5" name="object 5165"/>
            <p:cNvSpPr/>
            <p:nvPr/>
          </p:nvSpPr>
          <p:spPr>
            <a:xfrm>
              <a:off x="234878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6" name="object 5166"/>
            <p:cNvSpPr/>
            <p:nvPr/>
          </p:nvSpPr>
          <p:spPr>
            <a:xfrm>
              <a:off x="234903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7" name="object 5167"/>
            <p:cNvSpPr/>
            <p:nvPr/>
          </p:nvSpPr>
          <p:spPr>
            <a:xfrm>
              <a:off x="234929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8" name="object 5168"/>
            <p:cNvSpPr/>
            <p:nvPr/>
          </p:nvSpPr>
          <p:spPr>
            <a:xfrm>
              <a:off x="235068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9" name="object 5169"/>
            <p:cNvSpPr/>
            <p:nvPr/>
          </p:nvSpPr>
          <p:spPr>
            <a:xfrm>
              <a:off x="2351067" y="41087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0" name="object 5170"/>
            <p:cNvSpPr/>
            <p:nvPr/>
          </p:nvSpPr>
          <p:spPr>
            <a:xfrm>
              <a:off x="235119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1" name="object 5171"/>
            <p:cNvSpPr/>
            <p:nvPr/>
          </p:nvSpPr>
          <p:spPr>
            <a:xfrm>
              <a:off x="235170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2" name="object 5172"/>
            <p:cNvSpPr/>
            <p:nvPr/>
          </p:nvSpPr>
          <p:spPr>
            <a:xfrm>
              <a:off x="235208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3" name="object 5173"/>
            <p:cNvSpPr/>
            <p:nvPr/>
          </p:nvSpPr>
          <p:spPr>
            <a:xfrm>
              <a:off x="235309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4" name="object 5174"/>
            <p:cNvSpPr/>
            <p:nvPr/>
          </p:nvSpPr>
          <p:spPr>
            <a:xfrm>
              <a:off x="2353348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5" name="object 5175"/>
            <p:cNvSpPr/>
            <p:nvPr/>
          </p:nvSpPr>
          <p:spPr>
            <a:xfrm>
              <a:off x="2353602" y="410881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6" name="object 5176"/>
            <p:cNvSpPr/>
            <p:nvPr/>
          </p:nvSpPr>
          <p:spPr>
            <a:xfrm>
              <a:off x="235385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7" name="object 5177"/>
            <p:cNvSpPr/>
            <p:nvPr/>
          </p:nvSpPr>
          <p:spPr>
            <a:xfrm>
              <a:off x="235486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8" name="object 5178"/>
            <p:cNvSpPr/>
            <p:nvPr/>
          </p:nvSpPr>
          <p:spPr>
            <a:xfrm>
              <a:off x="2355756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9" name="object 5179"/>
            <p:cNvSpPr/>
            <p:nvPr/>
          </p:nvSpPr>
          <p:spPr>
            <a:xfrm>
              <a:off x="235601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0" name="object 5180"/>
            <p:cNvSpPr/>
            <p:nvPr/>
          </p:nvSpPr>
          <p:spPr>
            <a:xfrm>
              <a:off x="2356263" y="41087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1" name="object 5181"/>
            <p:cNvSpPr/>
            <p:nvPr/>
          </p:nvSpPr>
          <p:spPr>
            <a:xfrm>
              <a:off x="235651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2" name="object 5182"/>
            <p:cNvSpPr/>
            <p:nvPr/>
          </p:nvSpPr>
          <p:spPr>
            <a:xfrm>
              <a:off x="235702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3" name="object 5183"/>
            <p:cNvSpPr/>
            <p:nvPr/>
          </p:nvSpPr>
          <p:spPr>
            <a:xfrm>
              <a:off x="235740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4" name="object 5184"/>
            <p:cNvSpPr/>
            <p:nvPr/>
          </p:nvSpPr>
          <p:spPr>
            <a:xfrm>
              <a:off x="2358417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5" name="object 5185"/>
            <p:cNvSpPr/>
            <p:nvPr/>
          </p:nvSpPr>
          <p:spPr>
            <a:xfrm>
              <a:off x="235867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6" name="object 5186"/>
            <p:cNvSpPr/>
            <p:nvPr/>
          </p:nvSpPr>
          <p:spPr>
            <a:xfrm>
              <a:off x="2358924" y="41088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7" name="object 5187"/>
            <p:cNvSpPr/>
            <p:nvPr/>
          </p:nvSpPr>
          <p:spPr>
            <a:xfrm>
              <a:off x="2359051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8" name="object 5188"/>
            <p:cNvSpPr/>
            <p:nvPr/>
          </p:nvSpPr>
          <p:spPr>
            <a:xfrm>
              <a:off x="235917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9" name="object 5189"/>
            <p:cNvSpPr/>
            <p:nvPr/>
          </p:nvSpPr>
          <p:spPr>
            <a:xfrm>
              <a:off x="235993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0" name="object 5190"/>
            <p:cNvSpPr/>
            <p:nvPr/>
          </p:nvSpPr>
          <p:spPr>
            <a:xfrm>
              <a:off x="2360825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1" name="object 5191"/>
            <p:cNvSpPr/>
            <p:nvPr/>
          </p:nvSpPr>
          <p:spPr>
            <a:xfrm>
              <a:off x="236120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2" name="object 5192"/>
            <p:cNvSpPr/>
            <p:nvPr/>
          </p:nvSpPr>
          <p:spPr>
            <a:xfrm>
              <a:off x="236133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3" name="object 5193"/>
            <p:cNvSpPr/>
            <p:nvPr/>
          </p:nvSpPr>
          <p:spPr>
            <a:xfrm>
              <a:off x="2361459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4" name="object 5194"/>
            <p:cNvSpPr/>
            <p:nvPr/>
          </p:nvSpPr>
          <p:spPr>
            <a:xfrm>
              <a:off x="236171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5" name="object 5195"/>
            <p:cNvSpPr/>
            <p:nvPr/>
          </p:nvSpPr>
          <p:spPr>
            <a:xfrm>
              <a:off x="236209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6" name="object 5196"/>
            <p:cNvSpPr/>
            <p:nvPr/>
          </p:nvSpPr>
          <p:spPr>
            <a:xfrm>
              <a:off x="236374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7" name="object 5197"/>
            <p:cNvSpPr/>
            <p:nvPr/>
          </p:nvSpPr>
          <p:spPr>
            <a:xfrm>
              <a:off x="236386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8" name="object 5198"/>
            <p:cNvSpPr/>
            <p:nvPr/>
          </p:nvSpPr>
          <p:spPr>
            <a:xfrm>
              <a:off x="2364120" y="410741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48"/>
                  </a:moveTo>
                  <a:lnTo>
                    <a:pt x="887" y="84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9" name="object 5199"/>
            <p:cNvSpPr/>
            <p:nvPr/>
          </p:nvSpPr>
          <p:spPr>
            <a:xfrm>
              <a:off x="236437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0" name="object 5200"/>
            <p:cNvSpPr/>
            <p:nvPr/>
          </p:nvSpPr>
          <p:spPr>
            <a:xfrm>
              <a:off x="236526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1" name="object 5201"/>
            <p:cNvSpPr/>
            <p:nvPr/>
          </p:nvSpPr>
          <p:spPr>
            <a:xfrm>
              <a:off x="236564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2" name="object 5202"/>
            <p:cNvSpPr/>
            <p:nvPr/>
          </p:nvSpPr>
          <p:spPr>
            <a:xfrm>
              <a:off x="236602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3" name="object 5203"/>
            <p:cNvSpPr/>
            <p:nvPr/>
          </p:nvSpPr>
          <p:spPr>
            <a:xfrm>
              <a:off x="236640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4" name="object 5204"/>
            <p:cNvSpPr/>
            <p:nvPr/>
          </p:nvSpPr>
          <p:spPr>
            <a:xfrm>
              <a:off x="236652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5" name="object 5205"/>
            <p:cNvSpPr/>
            <p:nvPr/>
          </p:nvSpPr>
          <p:spPr>
            <a:xfrm>
              <a:off x="2366781" y="410832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6" name="object 5206"/>
            <p:cNvSpPr/>
            <p:nvPr/>
          </p:nvSpPr>
          <p:spPr>
            <a:xfrm>
              <a:off x="2366908" y="410842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1"/>
                  </a:moveTo>
                  <a:lnTo>
                    <a:pt x="887" y="34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7" name="object 5207"/>
            <p:cNvSpPr/>
            <p:nvPr/>
          </p:nvSpPr>
          <p:spPr>
            <a:xfrm>
              <a:off x="236716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8" name="object 5208"/>
            <p:cNvSpPr/>
            <p:nvPr/>
          </p:nvSpPr>
          <p:spPr>
            <a:xfrm>
              <a:off x="2366528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9" name="object 5209"/>
            <p:cNvSpPr/>
            <p:nvPr/>
          </p:nvSpPr>
          <p:spPr>
            <a:xfrm>
              <a:off x="236779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0" name="object 5210"/>
            <p:cNvSpPr/>
            <p:nvPr/>
          </p:nvSpPr>
          <p:spPr>
            <a:xfrm>
              <a:off x="236868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1" name="object 5211"/>
            <p:cNvSpPr/>
            <p:nvPr/>
          </p:nvSpPr>
          <p:spPr>
            <a:xfrm>
              <a:off x="236906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2" name="object 5212"/>
            <p:cNvSpPr/>
            <p:nvPr/>
          </p:nvSpPr>
          <p:spPr>
            <a:xfrm>
              <a:off x="2369063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3" name="object 5213"/>
            <p:cNvSpPr/>
            <p:nvPr/>
          </p:nvSpPr>
          <p:spPr>
            <a:xfrm>
              <a:off x="2369189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4" name="object 5214"/>
            <p:cNvSpPr/>
            <p:nvPr/>
          </p:nvSpPr>
          <p:spPr>
            <a:xfrm>
              <a:off x="2369316" y="41088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5" name="object 5215"/>
            <p:cNvSpPr/>
            <p:nvPr/>
          </p:nvSpPr>
          <p:spPr>
            <a:xfrm>
              <a:off x="2369443" y="41087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6" name="object 5216"/>
            <p:cNvSpPr/>
            <p:nvPr/>
          </p:nvSpPr>
          <p:spPr>
            <a:xfrm>
              <a:off x="237058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7" name="object 5217"/>
            <p:cNvSpPr/>
            <p:nvPr/>
          </p:nvSpPr>
          <p:spPr>
            <a:xfrm>
              <a:off x="237121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8" name="object 5218"/>
            <p:cNvSpPr/>
            <p:nvPr/>
          </p:nvSpPr>
          <p:spPr>
            <a:xfrm>
              <a:off x="237147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9" name="object 5219"/>
            <p:cNvSpPr/>
            <p:nvPr/>
          </p:nvSpPr>
          <p:spPr>
            <a:xfrm>
              <a:off x="237172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0" name="object 5220"/>
            <p:cNvSpPr/>
            <p:nvPr/>
          </p:nvSpPr>
          <p:spPr>
            <a:xfrm>
              <a:off x="2371724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1" name="object 5221"/>
            <p:cNvSpPr/>
            <p:nvPr/>
          </p:nvSpPr>
          <p:spPr>
            <a:xfrm>
              <a:off x="2372104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2" name="object 5222"/>
            <p:cNvSpPr/>
            <p:nvPr/>
          </p:nvSpPr>
          <p:spPr>
            <a:xfrm>
              <a:off x="237235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3" name="object 5223"/>
            <p:cNvSpPr/>
            <p:nvPr/>
          </p:nvSpPr>
          <p:spPr>
            <a:xfrm>
              <a:off x="237311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4" name="object 5224"/>
            <p:cNvSpPr/>
            <p:nvPr/>
          </p:nvSpPr>
          <p:spPr>
            <a:xfrm>
              <a:off x="237413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5" name="object 5225"/>
            <p:cNvSpPr/>
            <p:nvPr/>
          </p:nvSpPr>
          <p:spPr>
            <a:xfrm>
              <a:off x="2374512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6" name="object 5226"/>
            <p:cNvSpPr/>
            <p:nvPr/>
          </p:nvSpPr>
          <p:spPr>
            <a:xfrm>
              <a:off x="2374765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7" name="object 5227"/>
            <p:cNvSpPr/>
            <p:nvPr/>
          </p:nvSpPr>
          <p:spPr>
            <a:xfrm>
              <a:off x="2374892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8" name="object 5228"/>
            <p:cNvSpPr/>
            <p:nvPr/>
          </p:nvSpPr>
          <p:spPr>
            <a:xfrm>
              <a:off x="237501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9" name="object 5229"/>
            <p:cNvSpPr/>
            <p:nvPr/>
          </p:nvSpPr>
          <p:spPr>
            <a:xfrm>
              <a:off x="237539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0" name="object 5230"/>
            <p:cNvSpPr/>
            <p:nvPr/>
          </p:nvSpPr>
          <p:spPr>
            <a:xfrm>
              <a:off x="237692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1" name="object 5231"/>
            <p:cNvSpPr/>
            <p:nvPr/>
          </p:nvSpPr>
          <p:spPr>
            <a:xfrm>
              <a:off x="2377173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2" name="object 5232"/>
            <p:cNvSpPr/>
            <p:nvPr/>
          </p:nvSpPr>
          <p:spPr>
            <a:xfrm>
              <a:off x="2377300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3" name="object 5233"/>
            <p:cNvSpPr/>
            <p:nvPr/>
          </p:nvSpPr>
          <p:spPr>
            <a:xfrm>
              <a:off x="2377427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4" name="object 5234"/>
            <p:cNvSpPr/>
            <p:nvPr/>
          </p:nvSpPr>
          <p:spPr>
            <a:xfrm>
              <a:off x="237755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5" name="object 5235"/>
            <p:cNvSpPr/>
            <p:nvPr/>
          </p:nvSpPr>
          <p:spPr>
            <a:xfrm>
              <a:off x="237768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6" name="object 5236"/>
            <p:cNvSpPr/>
            <p:nvPr/>
          </p:nvSpPr>
          <p:spPr>
            <a:xfrm>
              <a:off x="237806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7" name="object 5237"/>
            <p:cNvSpPr/>
            <p:nvPr/>
          </p:nvSpPr>
          <p:spPr>
            <a:xfrm>
              <a:off x="237856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8" name="object 5238"/>
            <p:cNvSpPr/>
            <p:nvPr/>
          </p:nvSpPr>
          <p:spPr>
            <a:xfrm>
              <a:off x="237920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9" name="object 5239"/>
            <p:cNvSpPr/>
            <p:nvPr/>
          </p:nvSpPr>
          <p:spPr>
            <a:xfrm>
              <a:off x="237945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0" name="object 5240"/>
            <p:cNvSpPr/>
            <p:nvPr/>
          </p:nvSpPr>
          <p:spPr>
            <a:xfrm>
              <a:off x="2379708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1" name="object 5241"/>
            <p:cNvSpPr/>
            <p:nvPr/>
          </p:nvSpPr>
          <p:spPr>
            <a:xfrm>
              <a:off x="2379961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2" name="object 5242"/>
            <p:cNvSpPr/>
            <p:nvPr/>
          </p:nvSpPr>
          <p:spPr>
            <a:xfrm>
              <a:off x="238008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3" name="object 5243"/>
            <p:cNvSpPr/>
            <p:nvPr/>
          </p:nvSpPr>
          <p:spPr>
            <a:xfrm>
              <a:off x="2380215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4" name="object 5244"/>
            <p:cNvSpPr/>
            <p:nvPr/>
          </p:nvSpPr>
          <p:spPr>
            <a:xfrm>
              <a:off x="238084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5" name="object 5245"/>
            <p:cNvSpPr/>
            <p:nvPr/>
          </p:nvSpPr>
          <p:spPr>
            <a:xfrm>
              <a:off x="238224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6" name="object 5246"/>
            <p:cNvSpPr/>
            <p:nvPr/>
          </p:nvSpPr>
          <p:spPr>
            <a:xfrm>
              <a:off x="238236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7" name="object 5247"/>
            <p:cNvSpPr/>
            <p:nvPr/>
          </p:nvSpPr>
          <p:spPr>
            <a:xfrm>
              <a:off x="2382496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8" name="object 5248"/>
            <p:cNvSpPr/>
            <p:nvPr/>
          </p:nvSpPr>
          <p:spPr>
            <a:xfrm>
              <a:off x="2382876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9" name="object 5249"/>
            <p:cNvSpPr/>
            <p:nvPr/>
          </p:nvSpPr>
          <p:spPr>
            <a:xfrm>
              <a:off x="238477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0" name="object 5250"/>
            <p:cNvSpPr/>
            <p:nvPr/>
          </p:nvSpPr>
          <p:spPr>
            <a:xfrm>
              <a:off x="238503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1" name="object 5251"/>
            <p:cNvSpPr/>
            <p:nvPr/>
          </p:nvSpPr>
          <p:spPr>
            <a:xfrm>
              <a:off x="2385157" y="41088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2" name="object 5252"/>
            <p:cNvSpPr/>
            <p:nvPr/>
          </p:nvSpPr>
          <p:spPr>
            <a:xfrm>
              <a:off x="238528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3" name="object 5253"/>
            <p:cNvSpPr/>
            <p:nvPr/>
          </p:nvSpPr>
          <p:spPr>
            <a:xfrm>
              <a:off x="2385411" y="41088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4" name="object 5254"/>
            <p:cNvSpPr/>
            <p:nvPr/>
          </p:nvSpPr>
          <p:spPr>
            <a:xfrm>
              <a:off x="238705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5" name="object 5255"/>
            <p:cNvSpPr/>
            <p:nvPr/>
          </p:nvSpPr>
          <p:spPr>
            <a:xfrm>
              <a:off x="238743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6" name="object 5256"/>
            <p:cNvSpPr/>
            <p:nvPr/>
          </p:nvSpPr>
          <p:spPr>
            <a:xfrm>
              <a:off x="238756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7" name="object 5257"/>
            <p:cNvSpPr/>
            <p:nvPr/>
          </p:nvSpPr>
          <p:spPr>
            <a:xfrm>
              <a:off x="2387819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8" name="object 5258"/>
            <p:cNvSpPr/>
            <p:nvPr/>
          </p:nvSpPr>
          <p:spPr>
            <a:xfrm>
              <a:off x="238794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9" name="object 5259"/>
            <p:cNvSpPr/>
            <p:nvPr/>
          </p:nvSpPr>
          <p:spPr>
            <a:xfrm>
              <a:off x="2388072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0" name="object 5260"/>
            <p:cNvSpPr/>
            <p:nvPr/>
          </p:nvSpPr>
          <p:spPr>
            <a:xfrm>
              <a:off x="238832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1" name="object 5261"/>
            <p:cNvSpPr/>
            <p:nvPr/>
          </p:nvSpPr>
          <p:spPr>
            <a:xfrm>
              <a:off x="238870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2" name="object 5262"/>
            <p:cNvSpPr/>
            <p:nvPr/>
          </p:nvSpPr>
          <p:spPr>
            <a:xfrm>
              <a:off x="238908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3" name="object 5263"/>
            <p:cNvSpPr/>
            <p:nvPr/>
          </p:nvSpPr>
          <p:spPr>
            <a:xfrm>
              <a:off x="238997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4" name="object 5264"/>
            <p:cNvSpPr/>
            <p:nvPr/>
          </p:nvSpPr>
          <p:spPr>
            <a:xfrm>
              <a:off x="239035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5" name="object 5265"/>
            <p:cNvSpPr/>
            <p:nvPr/>
          </p:nvSpPr>
          <p:spPr>
            <a:xfrm>
              <a:off x="2390480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6" name="object 5266"/>
            <p:cNvSpPr/>
            <p:nvPr/>
          </p:nvSpPr>
          <p:spPr>
            <a:xfrm>
              <a:off x="2390733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7" name="object 5267"/>
            <p:cNvSpPr/>
            <p:nvPr/>
          </p:nvSpPr>
          <p:spPr>
            <a:xfrm>
              <a:off x="239250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8" name="object 5268"/>
            <p:cNvSpPr/>
            <p:nvPr/>
          </p:nvSpPr>
          <p:spPr>
            <a:xfrm>
              <a:off x="2392888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9" name="object 5269"/>
            <p:cNvSpPr/>
            <p:nvPr/>
          </p:nvSpPr>
          <p:spPr>
            <a:xfrm>
              <a:off x="2393141" y="41088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0" name="object 5270"/>
            <p:cNvSpPr/>
            <p:nvPr/>
          </p:nvSpPr>
          <p:spPr>
            <a:xfrm>
              <a:off x="239339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1" name="object 5271"/>
            <p:cNvSpPr/>
            <p:nvPr/>
          </p:nvSpPr>
          <p:spPr>
            <a:xfrm>
              <a:off x="239529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2" name="object 5272"/>
            <p:cNvSpPr/>
            <p:nvPr/>
          </p:nvSpPr>
          <p:spPr>
            <a:xfrm>
              <a:off x="2395549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3" name="object 5273"/>
            <p:cNvSpPr/>
            <p:nvPr/>
          </p:nvSpPr>
          <p:spPr>
            <a:xfrm>
              <a:off x="239567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4" name="object 5274"/>
            <p:cNvSpPr/>
            <p:nvPr/>
          </p:nvSpPr>
          <p:spPr>
            <a:xfrm>
              <a:off x="2395802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5" name="object 5275"/>
            <p:cNvSpPr/>
            <p:nvPr/>
          </p:nvSpPr>
          <p:spPr>
            <a:xfrm>
              <a:off x="239592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6" name="object 5276"/>
            <p:cNvSpPr/>
            <p:nvPr/>
          </p:nvSpPr>
          <p:spPr>
            <a:xfrm>
              <a:off x="239681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7" name="object 5277"/>
            <p:cNvSpPr/>
            <p:nvPr/>
          </p:nvSpPr>
          <p:spPr>
            <a:xfrm>
              <a:off x="2397703" y="41085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8" name="object 5278"/>
            <p:cNvSpPr/>
            <p:nvPr/>
          </p:nvSpPr>
          <p:spPr>
            <a:xfrm>
              <a:off x="239808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9" name="object 5279"/>
            <p:cNvSpPr/>
            <p:nvPr/>
          </p:nvSpPr>
          <p:spPr>
            <a:xfrm>
              <a:off x="2398210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0" name="object 5280"/>
            <p:cNvSpPr/>
            <p:nvPr/>
          </p:nvSpPr>
          <p:spPr>
            <a:xfrm>
              <a:off x="2398337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1" name="object 5281"/>
            <p:cNvSpPr/>
            <p:nvPr/>
          </p:nvSpPr>
          <p:spPr>
            <a:xfrm>
              <a:off x="2398464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2" name="object 5282"/>
            <p:cNvSpPr/>
            <p:nvPr/>
          </p:nvSpPr>
          <p:spPr>
            <a:xfrm>
              <a:off x="239859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3" name="object 5283"/>
            <p:cNvSpPr/>
            <p:nvPr/>
          </p:nvSpPr>
          <p:spPr>
            <a:xfrm>
              <a:off x="2400365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4" name="object 5284"/>
            <p:cNvSpPr/>
            <p:nvPr/>
          </p:nvSpPr>
          <p:spPr>
            <a:xfrm>
              <a:off x="2400618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5" name="object 5285"/>
            <p:cNvSpPr/>
            <p:nvPr/>
          </p:nvSpPr>
          <p:spPr>
            <a:xfrm>
              <a:off x="2400872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6" name="object 5286"/>
            <p:cNvSpPr/>
            <p:nvPr/>
          </p:nvSpPr>
          <p:spPr>
            <a:xfrm>
              <a:off x="2400998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7" name="object 5287"/>
            <p:cNvSpPr/>
            <p:nvPr/>
          </p:nvSpPr>
          <p:spPr>
            <a:xfrm>
              <a:off x="240112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8" name="object 5288"/>
            <p:cNvSpPr/>
            <p:nvPr/>
          </p:nvSpPr>
          <p:spPr>
            <a:xfrm>
              <a:off x="240213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9" name="object 5289"/>
            <p:cNvSpPr/>
            <p:nvPr/>
          </p:nvSpPr>
          <p:spPr>
            <a:xfrm>
              <a:off x="240327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0" name="object 5290"/>
            <p:cNvSpPr/>
            <p:nvPr/>
          </p:nvSpPr>
          <p:spPr>
            <a:xfrm>
              <a:off x="2403533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1" name="object 5291"/>
            <p:cNvSpPr/>
            <p:nvPr/>
          </p:nvSpPr>
          <p:spPr>
            <a:xfrm>
              <a:off x="2403660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2" name="object 5292"/>
            <p:cNvSpPr/>
            <p:nvPr/>
          </p:nvSpPr>
          <p:spPr>
            <a:xfrm>
              <a:off x="240378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3" name="object 5293"/>
            <p:cNvSpPr/>
            <p:nvPr/>
          </p:nvSpPr>
          <p:spPr>
            <a:xfrm>
              <a:off x="240454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4" name="object 5294"/>
            <p:cNvSpPr/>
            <p:nvPr/>
          </p:nvSpPr>
          <p:spPr>
            <a:xfrm>
              <a:off x="2405941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5" name="object 5295"/>
            <p:cNvSpPr/>
            <p:nvPr/>
          </p:nvSpPr>
          <p:spPr>
            <a:xfrm>
              <a:off x="2406194" y="41088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6" name="object 5296"/>
            <p:cNvSpPr/>
            <p:nvPr/>
          </p:nvSpPr>
          <p:spPr>
            <a:xfrm>
              <a:off x="2406321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7" name="object 5297"/>
            <p:cNvSpPr/>
            <p:nvPr/>
          </p:nvSpPr>
          <p:spPr>
            <a:xfrm>
              <a:off x="240657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8" name="object 5298"/>
            <p:cNvSpPr/>
            <p:nvPr/>
          </p:nvSpPr>
          <p:spPr>
            <a:xfrm>
              <a:off x="240733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9" name="object 5299"/>
            <p:cNvSpPr/>
            <p:nvPr/>
          </p:nvSpPr>
          <p:spPr>
            <a:xfrm>
              <a:off x="240834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0" name="object 5300"/>
            <p:cNvSpPr/>
            <p:nvPr/>
          </p:nvSpPr>
          <p:spPr>
            <a:xfrm>
              <a:off x="2408602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1" name="object 5301"/>
            <p:cNvSpPr/>
            <p:nvPr/>
          </p:nvSpPr>
          <p:spPr>
            <a:xfrm>
              <a:off x="2408855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2" name="object 5302"/>
            <p:cNvSpPr/>
            <p:nvPr/>
          </p:nvSpPr>
          <p:spPr>
            <a:xfrm>
              <a:off x="2408982" y="4108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3" name="object 5303"/>
            <p:cNvSpPr/>
            <p:nvPr/>
          </p:nvSpPr>
          <p:spPr>
            <a:xfrm>
              <a:off x="240910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4" name="object 5304"/>
            <p:cNvSpPr/>
            <p:nvPr/>
          </p:nvSpPr>
          <p:spPr>
            <a:xfrm>
              <a:off x="241012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5" name="object 5305"/>
            <p:cNvSpPr/>
            <p:nvPr/>
          </p:nvSpPr>
          <p:spPr>
            <a:xfrm>
              <a:off x="2411263" y="4108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6" name="object 5306"/>
            <p:cNvSpPr/>
            <p:nvPr/>
          </p:nvSpPr>
          <p:spPr>
            <a:xfrm>
              <a:off x="2411390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7" name="object 5307"/>
            <p:cNvSpPr/>
            <p:nvPr/>
          </p:nvSpPr>
          <p:spPr>
            <a:xfrm>
              <a:off x="2411643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8" name="object 5308"/>
            <p:cNvSpPr/>
            <p:nvPr/>
          </p:nvSpPr>
          <p:spPr>
            <a:xfrm>
              <a:off x="241177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9" name="object 5309"/>
            <p:cNvSpPr/>
            <p:nvPr/>
          </p:nvSpPr>
          <p:spPr>
            <a:xfrm>
              <a:off x="241265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0" name="object 5310"/>
            <p:cNvSpPr/>
            <p:nvPr/>
          </p:nvSpPr>
          <p:spPr>
            <a:xfrm>
              <a:off x="2413671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1" name="object 5311"/>
            <p:cNvSpPr/>
            <p:nvPr/>
          </p:nvSpPr>
          <p:spPr>
            <a:xfrm>
              <a:off x="2413925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2" name="object 5312"/>
            <p:cNvSpPr/>
            <p:nvPr/>
          </p:nvSpPr>
          <p:spPr>
            <a:xfrm>
              <a:off x="241392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3" name="object 5313"/>
            <p:cNvSpPr/>
            <p:nvPr/>
          </p:nvSpPr>
          <p:spPr>
            <a:xfrm>
              <a:off x="2414305" y="41084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4" name="object 5314"/>
            <p:cNvSpPr/>
            <p:nvPr/>
          </p:nvSpPr>
          <p:spPr>
            <a:xfrm>
              <a:off x="241633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5" name="object 5315"/>
            <p:cNvSpPr/>
            <p:nvPr/>
          </p:nvSpPr>
          <p:spPr>
            <a:xfrm>
              <a:off x="2416586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6" name="object 5316"/>
            <p:cNvSpPr/>
            <p:nvPr/>
          </p:nvSpPr>
          <p:spPr>
            <a:xfrm>
              <a:off x="2416713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7" name="object 5317"/>
            <p:cNvSpPr/>
            <p:nvPr/>
          </p:nvSpPr>
          <p:spPr>
            <a:xfrm>
              <a:off x="2416966" y="41087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8" name="object 5318"/>
            <p:cNvSpPr/>
            <p:nvPr/>
          </p:nvSpPr>
          <p:spPr>
            <a:xfrm>
              <a:off x="241785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9" name="object 5319"/>
            <p:cNvSpPr/>
            <p:nvPr/>
          </p:nvSpPr>
          <p:spPr>
            <a:xfrm>
              <a:off x="241886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0" name="object 5320"/>
            <p:cNvSpPr/>
            <p:nvPr/>
          </p:nvSpPr>
          <p:spPr>
            <a:xfrm>
              <a:off x="241912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1" name="object 5321"/>
            <p:cNvSpPr/>
            <p:nvPr/>
          </p:nvSpPr>
          <p:spPr>
            <a:xfrm>
              <a:off x="241912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2" name="object 5322"/>
            <p:cNvSpPr/>
            <p:nvPr/>
          </p:nvSpPr>
          <p:spPr>
            <a:xfrm>
              <a:off x="2419374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3" name="object 5323"/>
            <p:cNvSpPr/>
            <p:nvPr/>
          </p:nvSpPr>
          <p:spPr>
            <a:xfrm>
              <a:off x="2419501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4" name="object 5324"/>
            <p:cNvSpPr/>
            <p:nvPr/>
          </p:nvSpPr>
          <p:spPr>
            <a:xfrm>
              <a:off x="241975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5" name="object 5325"/>
            <p:cNvSpPr/>
            <p:nvPr/>
          </p:nvSpPr>
          <p:spPr>
            <a:xfrm>
              <a:off x="242064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6" name="object 5326"/>
            <p:cNvSpPr/>
            <p:nvPr/>
          </p:nvSpPr>
          <p:spPr>
            <a:xfrm>
              <a:off x="242152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7" name="object 5327"/>
            <p:cNvSpPr/>
            <p:nvPr/>
          </p:nvSpPr>
          <p:spPr>
            <a:xfrm>
              <a:off x="242178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8" name="object 5328"/>
            <p:cNvSpPr/>
            <p:nvPr/>
          </p:nvSpPr>
          <p:spPr>
            <a:xfrm>
              <a:off x="2421909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9" name="object 5329"/>
            <p:cNvSpPr/>
            <p:nvPr/>
          </p:nvSpPr>
          <p:spPr>
            <a:xfrm>
              <a:off x="2422035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0" name="object 5330"/>
            <p:cNvSpPr/>
            <p:nvPr/>
          </p:nvSpPr>
          <p:spPr>
            <a:xfrm>
              <a:off x="2422289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1" name="object 5331"/>
            <p:cNvSpPr/>
            <p:nvPr/>
          </p:nvSpPr>
          <p:spPr>
            <a:xfrm>
              <a:off x="242444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2" name="object 5332"/>
            <p:cNvSpPr/>
            <p:nvPr/>
          </p:nvSpPr>
          <p:spPr>
            <a:xfrm>
              <a:off x="2424570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3" name="object 5333"/>
            <p:cNvSpPr/>
            <p:nvPr/>
          </p:nvSpPr>
          <p:spPr>
            <a:xfrm>
              <a:off x="2424823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4" name="object 5334"/>
            <p:cNvSpPr/>
            <p:nvPr/>
          </p:nvSpPr>
          <p:spPr>
            <a:xfrm>
              <a:off x="242495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5" name="object 5335"/>
            <p:cNvSpPr/>
            <p:nvPr/>
          </p:nvSpPr>
          <p:spPr>
            <a:xfrm>
              <a:off x="242533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6" name="object 5336"/>
            <p:cNvSpPr/>
            <p:nvPr/>
          </p:nvSpPr>
          <p:spPr>
            <a:xfrm>
              <a:off x="242697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7" name="object 5337"/>
            <p:cNvSpPr/>
            <p:nvPr/>
          </p:nvSpPr>
          <p:spPr>
            <a:xfrm>
              <a:off x="2427104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8" name="object 5338"/>
            <p:cNvSpPr/>
            <p:nvPr/>
          </p:nvSpPr>
          <p:spPr>
            <a:xfrm>
              <a:off x="2427358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9" name="object 5339"/>
            <p:cNvSpPr/>
            <p:nvPr/>
          </p:nvSpPr>
          <p:spPr>
            <a:xfrm>
              <a:off x="2427611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0" name="object 5340"/>
            <p:cNvSpPr/>
            <p:nvPr/>
          </p:nvSpPr>
          <p:spPr>
            <a:xfrm>
              <a:off x="242761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1" name="object 5341"/>
            <p:cNvSpPr/>
            <p:nvPr/>
          </p:nvSpPr>
          <p:spPr>
            <a:xfrm>
              <a:off x="242824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2" name="object 5342"/>
            <p:cNvSpPr/>
            <p:nvPr/>
          </p:nvSpPr>
          <p:spPr>
            <a:xfrm>
              <a:off x="242849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3" name="object 5343"/>
            <p:cNvSpPr/>
            <p:nvPr/>
          </p:nvSpPr>
          <p:spPr>
            <a:xfrm>
              <a:off x="242963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4" name="object 5344"/>
            <p:cNvSpPr/>
            <p:nvPr/>
          </p:nvSpPr>
          <p:spPr>
            <a:xfrm>
              <a:off x="2429766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5" name="object 5345"/>
            <p:cNvSpPr/>
            <p:nvPr/>
          </p:nvSpPr>
          <p:spPr>
            <a:xfrm>
              <a:off x="2430019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6" name="object 5346"/>
            <p:cNvSpPr/>
            <p:nvPr/>
          </p:nvSpPr>
          <p:spPr>
            <a:xfrm>
              <a:off x="2430273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7" name="object 5347"/>
            <p:cNvSpPr/>
            <p:nvPr/>
          </p:nvSpPr>
          <p:spPr>
            <a:xfrm>
              <a:off x="243065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8" name="object 5348"/>
            <p:cNvSpPr/>
            <p:nvPr/>
          </p:nvSpPr>
          <p:spPr>
            <a:xfrm>
              <a:off x="243116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9" name="object 5349"/>
            <p:cNvSpPr/>
            <p:nvPr/>
          </p:nvSpPr>
          <p:spPr>
            <a:xfrm>
              <a:off x="243141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0" name="object 5350"/>
            <p:cNvSpPr/>
            <p:nvPr/>
          </p:nvSpPr>
          <p:spPr>
            <a:xfrm>
              <a:off x="243217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1" name="object 5351"/>
            <p:cNvSpPr/>
            <p:nvPr/>
          </p:nvSpPr>
          <p:spPr>
            <a:xfrm>
              <a:off x="2432300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2" name="object 5352"/>
            <p:cNvSpPr/>
            <p:nvPr/>
          </p:nvSpPr>
          <p:spPr>
            <a:xfrm>
              <a:off x="243242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3" name="object 5353"/>
            <p:cNvSpPr/>
            <p:nvPr/>
          </p:nvSpPr>
          <p:spPr>
            <a:xfrm>
              <a:off x="2432554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4" name="object 5354"/>
            <p:cNvSpPr/>
            <p:nvPr/>
          </p:nvSpPr>
          <p:spPr>
            <a:xfrm>
              <a:off x="243280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5" name="object 5355"/>
            <p:cNvSpPr/>
            <p:nvPr/>
          </p:nvSpPr>
          <p:spPr>
            <a:xfrm>
              <a:off x="243496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6" name="object 5356"/>
            <p:cNvSpPr/>
            <p:nvPr/>
          </p:nvSpPr>
          <p:spPr>
            <a:xfrm>
              <a:off x="243508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7" name="object 5357"/>
            <p:cNvSpPr/>
            <p:nvPr/>
          </p:nvSpPr>
          <p:spPr>
            <a:xfrm>
              <a:off x="2435215" y="41085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8" name="object 5358"/>
            <p:cNvSpPr/>
            <p:nvPr/>
          </p:nvSpPr>
          <p:spPr>
            <a:xfrm>
              <a:off x="243546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9" name="object 5359"/>
            <p:cNvSpPr/>
            <p:nvPr/>
          </p:nvSpPr>
          <p:spPr>
            <a:xfrm>
              <a:off x="243559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0" name="object 5360"/>
            <p:cNvSpPr/>
            <p:nvPr/>
          </p:nvSpPr>
          <p:spPr>
            <a:xfrm>
              <a:off x="243597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1" name="object 5361"/>
            <p:cNvSpPr/>
            <p:nvPr/>
          </p:nvSpPr>
          <p:spPr>
            <a:xfrm>
              <a:off x="243635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2" name="object 5362"/>
            <p:cNvSpPr/>
            <p:nvPr/>
          </p:nvSpPr>
          <p:spPr>
            <a:xfrm>
              <a:off x="2437496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3" name="object 5363"/>
            <p:cNvSpPr/>
            <p:nvPr/>
          </p:nvSpPr>
          <p:spPr>
            <a:xfrm>
              <a:off x="243762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4" name="object 5364"/>
            <p:cNvSpPr/>
            <p:nvPr/>
          </p:nvSpPr>
          <p:spPr>
            <a:xfrm>
              <a:off x="2437750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5" name="object 5365"/>
            <p:cNvSpPr/>
            <p:nvPr/>
          </p:nvSpPr>
          <p:spPr>
            <a:xfrm>
              <a:off x="2437876" y="41088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6" name="object 5366"/>
            <p:cNvSpPr/>
            <p:nvPr/>
          </p:nvSpPr>
          <p:spPr>
            <a:xfrm>
              <a:off x="243800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7" name="object 5367"/>
            <p:cNvSpPr/>
            <p:nvPr/>
          </p:nvSpPr>
          <p:spPr>
            <a:xfrm>
              <a:off x="243889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8" name="object 5368"/>
            <p:cNvSpPr/>
            <p:nvPr/>
          </p:nvSpPr>
          <p:spPr>
            <a:xfrm>
              <a:off x="244015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9" name="object 5369"/>
            <p:cNvSpPr/>
            <p:nvPr/>
          </p:nvSpPr>
          <p:spPr>
            <a:xfrm>
              <a:off x="244041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0" name="object 5370"/>
            <p:cNvSpPr/>
            <p:nvPr/>
          </p:nvSpPr>
          <p:spPr>
            <a:xfrm>
              <a:off x="2440538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1" name="object 5371"/>
            <p:cNvSpPr/>
            <p:nvPr/>
          </p:nvSpPr>
          <p:spPr>
            <a:xfrm>
              <a:off x="244066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2" name="object 5372"/>
            <p:cNvSpPr/>
            <p:nvPr/>
          </p:nvSpPr>
          <p:spPr>
            <a:xfrm>
              <a:off x="2442692" y="41086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3" name="object 5373"/>
            <p:cNvSpPr/>
            <p:nvPr/>
          </p:nvSpPr>
          <p:spPr>
            <a:xfrm>
              <a:off x="244294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4" name="object 5374"/>
            <p:cNvSpPr/>
            <p:nvPr/>
          </p:nvSpPr>
          <p:spPr>
            <a:xfrm>
              <a:off x="2443072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5" name="object 5375"/>
            <p:cNvSpPr/>
            <p:nvPr/>
          </p:nvSpPr>
          <p:spPr>
            <a:xfrm>
              <a:off x="2443199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6" name="object 5376"/>
            <p:cNvSpPr/>
            <p:nvPr/>
          </p:nvSpPr>
          <p:spPr>
            <a:xfrm>
              <a:off x="244332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7" name="object 5377"/>
            <p:cNvSpPr/>
            <p:nvPr/>
          </p:nvSpPr>
          <p:spPr>
            <a:xfrm>
              <a:off x="244345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8" name="object 5378"/>
            <p:cNvSpPr/>
            <p:nvPr/>
          </p:nvSpPr>
          <p:spPr>
            <a:xfrm>
              <a:off x="244370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9" name="object 5379"/>
            <p:cNvSpPr/>
            <p:nvPr/>
          </p:nvSpPr>
          <p:spPr>
            <a:xfrm>
              <a:off x="2445353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0" name="object 5380"/>
            <p:cNvSpPr/>
            <p:nvPr/>
          </p:nvSpPr>
          <p:spPr>
            <a:xfrm>
              <a:off x="2445480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1" name="object 5381"/>
            <p:cNvSpPr/>
            <p:nvPr/>
          </p:nvSpPr>
          <p:spPr>
            <a:xfrm>
              <a:off x="2445734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2" name="object 5382"/>
            <p:cNvSpPr/>
            <p:nvPr/>
          </p:nvSpPr>
          <p:spPr>
            <a:xfrm>
              <a:off x="2445100" y="410909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3" name="object 5383"/>
            <p:cNvSpPr/>
            <p:nvPr/>
          </p:nvSpPr>
          <p:spPr>
            <a:xfrm>
              <a:off x="244700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4" name="object 5384"/>
            <p:cNvSpPr/>
            <p:nvPr/>
          </p:nvSpPr>
          <p:spPr>
            <a:xfrm>
              <a:off x="2448015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5" name="object 5385"/>
            <p:cNvSpPr/>
            <p:nvPr/>
          </p:nvSpPr>
          <p:spPr>
            <a:xfrm>
              <a:off x="2448141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6" name="object 5386"/>
            <p:cNvSpPr/>
            <p:nvPr/>
          </p:nvSpPr>
          <p:spPr>
            <a:xfrm>
              <a:off x="2448268" y="4108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7" name="object 5387"/>
            <p:cNvSpPr/>
            <p:nvPr/>
          </p:nvSpPr>
          <p:spPr>
            <a:xfrm>
              <a:off x="2448395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8" name="object 5388"/>
            <p:cNvSpPr/>
            <p:nvPr/>
          </p:nvSpPr>
          <p:spPr>
            <a:xfrm>
              <a:off x="244864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9" name="object 5389"/>
            <p:cNvSpPr/>
            <p:nvPr/>
          </p:nvSpPr>
          <p:spPr>
            <a:xfrm>
              <a:off x="245067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0" name="object 5390"/>
            <p:cNvSpPr/>
            <p:nvPr/>
          </p:nvSpPr>
          <p:spPr>
            <a:xfrm>
              <a:off x="245080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1" name="object 5391"/>
            <p:cNvSpPr/>
            <p:nvPr/>
          </p:nvSpPr>
          <p:spPr>
            <a:xfrm>
              <a:off x="2450929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2" name="object 5392"/>
            <p:cNvSpPr/>
            <p:nvPr/>
          </p:nvSpPr>
          <p:spPr>
            <a:xfrm>
              <a:off x="2451056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3" name="object 5393"/>
            <p:cNvSpPr/>
            <p:nvPr/>
          </p:nvSpPr>
          <p:spPr>
            <a:xfrm>
              <a:off x="245118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4" name="object 5394"/>
            <p:cNvSpPr/>
            <p:nvPr/>
          </p:nvSpPr>
          <p:spPr>
            <a:xfrm>
              <a:off x="245169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5" name="object 5395"/>
            <p:cNvSpPr/>
            <p:nvPr/>
          </p:nvSpPr>
          <p:spPr>
            <a:xfrm>
              <a:off x="245333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6" name="object 5396"/>
            <p:cNvSpPr/>
            <p:nvPr/>
          </p:nvSpPr>
          <p:spPr>
            <a:xfrm>
              <a:off x="2453464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7" name="object 5397"/>
            <p:cNvSpPr/>
            <p:nvPr/>
          </p:nvSpPr>
          <p:spPr>
            <a:xfrm>
              <a:off x="2453717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8" name="object 5398"/>
            <p:cNvSpPr/>
            <p:nvPr/>
          </p:nvSpPr>
          <p:spPr>
            <a:xfrm>
              <a:off x="2453971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9" name="object 5399"/>
            <p:cNvSpPr/>
            <p:nvPr/>
          </p:nvSpPr>
          <p:spPr>
            <a:xfrm>
              <a:off x="245409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0" name="object 5400"/>
            <p:cNvSpPr/>
            <p:nvPr/>
          </p:nvSpPr>
          <p:spPr>
            <a:xfrm>
              <a:off x="245460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1" name="object 5401"/>
            <p:cNvSpPr/>
            <p:nvPr/>
          </p:nvSpPr>
          <p:spPr>
            <a:xfrm>
              <a:off x="245561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2" name="object 5402"/>
            <p:cNvSpPr/>
            <p:nvPr/>
          </p:nvSpPr>
          <p:spPr>
            <a:xfrm>
              <a:off x="245587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3" name="object 5403"/>
            <p:cNvSpPr/>
            <p:nvPr/>
          </p:nvSpPr>
          <p:spPr>
            <a:xfrm>
              <a:off x="2455998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4" name="object 5404"/>
            <p:cNvSpPr/>
            <p:nvPr/>
          </p:nvSpPr>
          <p:spPr>
            <a:xfrm>
              <a:off x="2456252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5" name="object 5405"/>
            <p:cNvSpPr/>
            <p:nvPr/>
          </p:nvSpPr>
          <p:spPr>
            <a:xfrm>
              <a:off x="2456379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6" name="object 5406"/>
            <p:cNvSpPr/>
            <p:nvPr/>
          </p:nvSpPr>
          <p:spPr>
            <a:xfrm>
              <a:off x="245853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7" name="object 5407"/>
            <p:cNvSpPr/>
            <p:nvPr/>
          </p:nvSpPr>
          <p:spPr>
            <a:xfrm>
              <a:off x="245866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8" name="object 5408"/>
            <p:cNvSpPr/>
            <p:nvPr/>
          </p:nvSpPr>
          <p:spPr>
            <a:xfrm>
              <a:off x="2458786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9" name="object 5409"/>
            <p:cNvSpPr/>
            <p:nvPr/>
          </p:nvSpPr>
          <p:spPr>
            <a:xfrm>
              <a:off x="2459040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0" name="object 5410"/>
            <p:cNvSpPr/>
            <p:nvPr/>
          </p:nvSpPr>
          <p:spPr>
            <a:xfrm>
              <a:off x="245929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1" name="object 5411"/>
            <p:cNvSpPr/>
            <p:nvPr/>
          </p:nvSpPr>
          <p:spPr>
            <a:xfrm>
              <a:off x="245942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2" name="object 5412"/>
            <p:cNvSpPr/>
            <p:nvPr/>
          </p:nvSpPr>
          <p:spPr>
            <a:xfrm>
              <a:off x="246043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3" name="object 5413"/>
            <p:cNvSpPr/>
            <p:nvPr/>
          </p:nvSpPr>
          <p:spPr>
            <a:xfrm>
              <a:off x="246106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4" name="object 5414"/>
            <p:cNvSpPr/>
            <p:nvPr/>
          </p:nvSpPr>
          <p:spPr>
            <a:xfrm>
              <a:off x="2461321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5" name="object 5415"/>
            <p:cNvSpPr/>
            <p:nvPr/>
          </p:nvSpPr>
          <p:spPr>
            <a:xfrm>
              <a:off x="246157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6" name="object 5416"/>
            <p:cNvSpPr/>
            <p:nvPr/>
          </p:nvSpPr>
          <p:spPr>
            <a:xfrm>
              <a:off x="2461701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7" name="object 5417"/>
            <p:cNvSpPr/>
            <p:nvPr/>
          </p:nvSpPr>
          <p:spPr>
            <a:xfrm>
              <a:off x="246195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8" name="object 5418"/>
            <p:cNvSpPr/>
            <p:nvPr/>
          </p:nvSpPr>
          <p:spPr>
            <a:xfrm>
              <a:off x="246258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9" name="object 5419"/>
            <p:cNvSpPr/>
            <p:nvPr/>
          </p:nvSpPr>
          <p:spPr>
            <a:xfrm>
              <a:off x="2463856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0" name="object 5420"/>
            <p:cNvSpPr/>
            <p:nvPr/>
          </p:nvSpPr>
          <p:spPr>
            <a:xfrm>
              <a:off x="2463982" y="41088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1" name="object 5421"/>
            <p:cNvSpPr/>
            <p:nvPr/>
          </p:nvSpPr>
          <p:spPr>
            <a:xfrm>
              <a:off x="2464109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2" name="object 5422"/>
            <p:cNvSpPr/>
            <p:nvPr/>
          </p:nvSpPr>
          <p:spPr>
            <a:xfrm>
              <a:off x="2464363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3" name="object 5423"/>
            <p:cNvSpPr/>
            <p:nvPr/>
          </p:nvSpPr>
          <p:spPr>
            <a:xfrm>
              <a:off x="2464616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4" name="object 5424"/>
            <p:cNvSpPr/>
            <p:nvPr/>
          </p:nvSpPr>
          <p:spPr>
            <a:xfrm>
              <a:off x="246537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5" name="object 5425"/>
            <p:cNvSpPr/>
            <p:nvPr/>
          </p:nvSpPr>
          <p:spPr>
            <a:xfrm>
              <a:off x="246651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6" name="object 5426"/>
            <p:cNvSpPr/>
            <p:nvPr/>
          </p:nvSpPr>
          <p:spPr>
            <a:xfrm>
              <a:off x="2466644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7" name="object 5427"/>
            <p:cNvSpPr/>
            <p:nvPr/>
          </p:nvSpPr>
          <p:spPr>
            <a:xfrm>
              <a:off x="2466897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8" name="object 5428"/>
            <p:cNvSpPr/>
            <p:nvPr/>
          </p:nvSpPr>
          <p:spPr>
            <a:xfrm>
              <a:off x="246715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9" name="object 5429"/>
            <p:cNvSpPr/>
            <p:nvPr/>
          </p:nvSpPr>
          <p:spPr>
            <a:xfrm>
              <a:off x="246765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30" name="object 5430"/>
            <p:cNvSpPr/>
            <p:nvPr/>
          </p:nvSpPr>
          <p:spPr>
            <a:xfrm>
              <a:off x="246905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31" name="object 5431"/>
            <p:cNvSpPr/>
            <p:nvPr/>
          </p:nvSpPr>
          <p:spPr>
            <a:xfrm>
              <a:off x="2468291" y="410909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32" name="object 5432"/>
            <p:cNvSpPr/>
            <p:nvPr/>
          </p:nvSpPr>
          <p:spPr>
            <a:xfrm>
              <a:off x="2469432" y="410881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33" name="object 5433"/>
            <p:cNvSpPr/>
            <p:nvPr/>
          </p:nvSpPr>
          <p:spPr>
            <a:xfrm>
              <a:off x="246968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34" name="object 5434"/>
            <p:cNvSpPr/>
            <p:nvPr/>
          </p:nvSpPr>
          <p:spPr>
            <a:xfrm>
              <a:off x="247057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35" name="object 5435"/>
            <p:cNvSpPr/>
            <p:nvPr/>
          </p:nvSpPr>
          <p:spPr>
            <a:xfrm>
              <a:off x="247171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36" name="object 5436"/>
            <p:cNvSpPr/>
            <p:nvPr/>
          </p:nvSpPr>
          <p:spPr>
            <a:xfrm>
              <a:off x="247196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37" name="object 5437"/>
            <p:cNvSpPr/>
            <p:nvPr/>
          </p:nvSpPr>
          <p:spPr>
            <a:xfrm>
              <a:off x="2472093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38" name="object 5438"/>
            <p:cNvSpPr/>
            <p:nvPr/>
          </p:nvSpPr>
          <p:spPr>
            <a:xfrm>
              <a:off x="2472220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39" name="object 5439"/>
            <p:cNvSpPr/>
            <p:nvPr/>
          </p:nvSpPr>
          <p:spPr>
            <a:xfrm>
              <a:off x="247260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40" name="object 5440"/>
            <p:cNvSpPr/>
            <p:nvPr/>
          </p:nvSpPr>
          <p:spPr>
            <a:xfrm>
              <a:off x="2473487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41" name="object 5441"/>
            <p:cNvSpPr/>
            <p:nvPr/>
          </p:nvSpPr>
          <p:spPr>
            <a:xfrm>
              <a:off x="2474754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42" name="object 5442"/>
            <p:cNvSpPr/>
            <p:nvPr/>
          </p:nvSpPr>
          <p:spPr>
            <a:xfrm>
              <a:off x="2474754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43" name="object 5443"/>
            <p:cNvSpPr/>
            <p:nvPr/>
          </p:nvSpPr>
          <p:spPr>
            <a:xfrm>
              <a:off x="247500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44" name="object 5444"/>
            <p:cNvSpPr/>
            <p:nvPr/>
          </p:nvSpPr>
          <p:spPr>
            <a:xfrm>
              <a:off x="247589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45" name="object 5445"/>
            <p:cNvSpPr/>
            <p:nvPr/>
          </p:nvSpPr>
          <p:spPr>
            <a:xfrm>
              <a:off x="247665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46" name="object 5446"/>
            <p:cNvSpPr/>
            <p:nvPr/>
          </p:nvSpPr>
          <p:spPr>
            <a:xfrm>
              <a:off x="247690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47" name="object 5447"/>
            <p:cNvSpPr/>
            <p:nvPr/>
          </p:nvSpPr>
          <p:spPr>
            <a:xfrm>
              <a:off x="247716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48" name="object 5448"/>
            <p:cNvSpPr/>
            <p:nvPr/>
          </p:nvSpPr>
          <p:spPr>
            <a:xfrm>
              <a:off x="2477416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49" name="object 5449"/>
            <p:cNvSpPr/>
            <p:nvPr/>
          </p:nvSpPr>
          <p:spPr>
            <a:xfrm>
              <a:off x="2476529" y="410909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50" name="object 5450"/>
            <p:cNvSpPr/>
            <p:nvPr/>
          </p:nvSpPr>
          <p:spPr>
            <a:xfrm>
              <a:off x="247855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51" name="object 5451"/>
            <p:cNvSpPr/>
            <p:nvPr/>
          </p:nvSpPr>
          <p:spPr>
            <a:xfrm>
              <a:off x="247944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52" name="object 5452"/>
            <p:cNvSpPr/>
            <p:nvPr/>
          </p:nvSpPr>
          <p:spPr>
            <a:xfrm>
              <a:off x="2479570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53" name="object 5453"/>
            <p:cNvSpPr/>
            <p:nvPr/>
          </p:nvSpPr>
          <p:spPr>
            <a:xfrm>
              <a:off x="247982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54" name="object 5454"/>
            <p:cNvSpPr/>
            <p:nvPr/>
          </p:nvSpPr>
          <p:spPr>
            <a:xfrm>
              <a:off x="2479950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55" name="object 5455"/>
            <p:cNvSpPr/>
            <p:nvPr/>
          </p:nvSpPr>
          <p:spPr>
            <a:xfrm>
              <a:off x="248096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56" name="object 5456"/>
            <p:cNvSpPr/>
            <p:nvPr/>
          </p:nvSpPr>
          <p:spPr>
            <a:xfrm>
              <a:off x="248134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57" name="object 5457"/>
            <p:cNvSpPr/>
            <p:nvPr/>
          </p:nvSpPr>
          <p:spPr>
            <a:xfrm>
              <a:off x="248235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58" name="object 5458"/>
            <p:cNvSpPr/>
            <p:nvPr/>
          </p:nvSpPr>
          <p:spPr>
            <a:xfrm>
              <a:off x="248248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59" name="object 5459"/>
            <p:cNvSpPr/>
            <p:nvPr/>
          </p:nvSpPr>
          <p:spPr>
            <a:xfrm>
              <a:off x="2482612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60" name="object 5460"/>
            <p:cNvSpPr/>
            <p:nvPr/>
          </p:nvSpPr>
          <p:spPr>
            <a:xfrm>
              <a:off x="2482738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61" name="object 5461"/>
            <p:cNvSpPr/>
            <p:nvPr/>
          </p:nvSpPr>
          <p:spPr>
            <a:xfrm>
              <a:off x="248362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62" name="object 5462"/>
            <p:cNvSpPr/>
            <p:nvPr/>
          </p:nvSpPr>
          <p:spPr>
            <a:xfrm>
              <a:off x="248463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63" name="object 5463"/>
            <p:cNvSpPr/>
            <p:nvPr/>
          </p:nvSpPr>
          <p:spPr>
            <a:xfrm>
              <a:off x="248489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64" name="object 5464"/>
            <p:cNvSpPr/>
            <p:nvPr/>
          </p:nvSpPr>
          <p:spPr>
            <a:xfrm>
              <a:off x="2485019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65" name="object 5465"/>
            <p:cNvSpPr/>
            <p:nvPr/>
          </p:nvSpPr>
          <p:spPr>
            <a:xfrm>
              <a:off x="2485273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66" name="object 5466"/>
            <p:cNvSpPr/>
            <p:nvPr/>
          </p:nvSpPr>
          <p:spPr>
            <a:xfrm>
              <a:off x="2484512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67" name="object 5467"/>
            <p:cNvSpPr/>
            <p:nvPr/>
          </p:nvSpPr>
          <p:spPr>
            <a:xfrm>
              <a:off x="248742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68" name="object 5468"/>
            <p:cNvSpPr/>
            <p:nvPr/>
          </p:nvSpPr>
          <p:spPr>
            <a:xfrm>
              <a:off x="248768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69" name="object 5469"/>
            <p:cNvSpPr/>
            <p:nvPr/>
          </p:nvSpPr>
          <p:spPr>
            <a:xfrm>
              <a:off x="2487807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70" name="object 5470"/>
            <p:cNvSpPr/>
            <p:nvPr/>
          </p:nvSpPr>
          <p:spPr>
            <a:xfrm>
              <a:off x="2487934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71" name="object 5471"/>
            <p:cNvSpPr/>
            <p:nvPr/>
          </p:nvSpPr>
          <p:spPr>
            <a:xfrm>
              <a:off x="248806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72" name="object 5472"/>
            <p:cNvSpPr/>
            <p:nvPr/>
          </p:nvSpPr>
          <p:spPr>
            <a:xfrm>
              <a:off x="248869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73" name="object 5473"/>
            <p:cNvSpPr/>
            <p:nvPr/>
          </p:nvSpPr>
          <p:spPr>
            <a:xfrm>
              <a:off x="248894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74" name="object 5474"/>
            <p:cNvSpPr/>
            <p:nvPr/>
          </p:nvSpPr>
          <p:spPr>
            <a:xfrm>
              <a:off x="249021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75" name="object 5475"/>
            <p:cNvSpPr/>
            <p:nvPr/>
          </p:nvSpPr>
          <p:spPr>
            <a:xfrm>
              <a:off x="2490342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76" name="object 5476"/>
            <p:cNvSpPr/>
            <p:nvPr/>
          </p:nvSpPr>
          <p:spPr>
            <a:xfrm>
              <a:off x="2490595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77" name="object 5477"/>
            <p:cNvSpPr/>
            <p:nvPr/>
          </p:nvSpPr>
          <p:spPr>
            <a:xfrm>
              <a:off x="249072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78" name="object 5478"/>
            <p:cNvSpPr/>
            <p:nvPr/>
          </p:nvSpPr>
          <p:spPr>
            <a:xfrm>
              <a:off x="249110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79" name="object 5479"/>
            <p:cNvSpPr/>
            <p:nvPr/>
          </p:nvSpPr>
          <p:spPr>
            <a:xfrm>
              <a:off x="249211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0" name="object 5480"/>
            <p:cNvSpPr/>
            <p:nvPr/>
          </p:nvSpPr>
          <p:spPr>
            <a:xfrm>
              <a:off x="249262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1" name="object 5481"/>
            <p:cNvSpPr/>
            <p:nvPr/>
          </p:nvSpPr>
          <p:spPr>
            <a:xfrm>
              <a:off x="249275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2" name="object 5482"/>
            <p:cNvSpPr/>
            <p:nvPr/>
          </p:nvSpPr>
          <p:spPr>
            <a:xfrm>
              <a:off x="2493003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3" name="object 5483"/>
            <p:cNvSpPr/>
            <p:nvPr/>
          </p:nvSpPr>
          <p:spPr>
            <a:xfrm>
              <a:off x="2493257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4" name="object 5484"/>
            <p:cNvSpPr/>
            <p:nvPr/>
          </p:nvSpPr>
          <p:spPr>
            <a:xfrm>
              <a:off x="249338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5" name="object 5485"/>
            <p:cNvSpPr/>
            <p:nvPr/>
          </p:nvSpPr>
          <p:spPr>
            <a:xfrm>
              <a:off x="2493890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6" name="object 5486"/>
            <p:cNvSpPr/>
            <p:nvPr/>
          </p:nvSpPr>
          <p:spPr>
            <a:xfrm>
              <a:off x="249414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7" name="object 5487"/>
            <p:cNvSpPr/>
            <p:nvPr/>
          </p:nvSpPr>
          <p:spPr>
            <a:xfrm>
              <a:off x="249477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8" name="object 5488"/>
            <p:cNvSpPr/>
            <p:nvPr/>
          </p:nvSpPr>
          <p:spPr>
            <a:xfrm>
              <a:off x="249553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9" name="object 5489"/>
            <p:cNvSpPr/>
            <p:nvPr/>
          </p:nvSpPr>
          <p:spPr>
            <a:xfrm>
              <a:off x="2494778" y="410904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0" name="object 5490"/>
            <p:cNvSpPr/>
            <p:nvPr/>
          </p:nvSpPr>
          <p:spPr>
            <a:xfrm>
              <a:off x="2495158" y="410909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1" name="object 5491"/>
            <p:cNvSpPr/>
            <p:nvPr/>
          </p:nvSpPr>
          <p:spPr>
            <a:xfrm>
              <a:off x="249693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2" name="object 5492"/>
            <p:cNvSpPr/>
            <p:nvPr/>
          </p:nvSpPr>
          <p:spPr>
            <a:xfrm>
              <a:off x="249769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3" name="object 5493"/>
            <p:cNvSpPr/>
            <p:nvPr/>
          </p:nvSpPr>
          <p:spPr>
            <a:xfrm>
              <a:off x="249781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4" name="object 5494"/>
            <p:cNvSpPr/>
            <p:nvPr/>
          </p:nvSpPr>
          <p:spPr>
            <a:xfrm>
              <a:off x="249819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5" name="object 5495"/>
            <p:cNvSpPr/>
            <p:nvPr/>
          </p:nvSpPr>
          <p:spPr>
            <a:xfrm>
              <a:off x="2498326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6" name="object 5496"/>
            <p:cNvSpPr/>
            <p:nvPr/>
          </p:nvSpPr>
          <p:spPr>
            <a:xfrm>
              <a:off x="2498579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7" name="object 5497"/>
            <p:cNvSpPr/>
            <p:nvPr/>
          </p:nvSpPr>
          <p:spPr>
            <a:xfrm>
              <a:off x="249870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8" name="object 5498"/>
            <p:cNvSpPr/>
            <p:nvPr/>
          </p:nvSpPr>
          <p:spPr>
            <a:xfrm>
              <a:off x="250073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9" name="object 5499"/>
            <p:cNvSpPr/>
            <p:nvPr/>
          </p:nvSpPr>
          <p:spPr>
            <a:xfrm>
              <a:off x="2500860" y="4108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0" name="object 5500"/>
            <p:cNvSpPr/>
            <p:nvPr/>
          </p:nvSpPr>
          <p:spPr>
            <a:xfrm>
              <a:off x="250098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1" name="object 5501"/>
            <p:cNvSpPr/>
            <p:nvPr/>
          </p:nvSpPr>
          <p:spPr>
            <a:xfrm>
              <a:off x="2501114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2" name="object 5502"/>
            <p:cNvSpPr/>
            <p:nvPr/>
          </p:nvSpPr>
          <p:spPr>
            <a:xfrm>
              <a:off x="250136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3" name="object 5503"/>
            <p:cNvSpPr/>
            <p:nvPr/>
          </p:nvSpPr>
          <p:spPr>
            <a:xfrm>
              <a:off x="250212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4" name="object 5504"/>
            <p:cNvSpPr/>
            <p:nvPr/>
          </p:nvSpPr>
          <p:spPr>
            <a:xfrm>
              <a:off x="250250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5" name="object 5505"/>
            <p:cNvSpPr/>
            <p:nvPr/>
          </p:nvSpPr>
          <p:spPr>
            <a:xfrm>
              <a:off x="250314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6" name="object 5506"/>
            <p:cNvSpPr/>
            <p:nvPr/>
          </p:nvSpPr>
          <p:spPr>
            <a:xfrm>
              <a:off x="250339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7" name="object 5507"/>
            <p:cNvSpPr/>
            <p:nvPr/>
          </p:nvSpPr>
          <p:spPr>
            <a:xfrm>
              <a:off x="2503522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8" name="object 5508"/>
            <p:cNvSpPr/>
            <p:nvPr/>
          </p:nvSpPr>
          <p:spPr>
            <a:xfrm>
              <a:off x="250364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9" name="object 5509"/>
            <p:cNvSpPr/>
            <p:nvPr/>
          </p:nvSpPr>
          <p:spPr>
            <a:xfrm>
              <a:off x="2503775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0" name="object 5510"/>
            <p:cNvSpPr/>
            <p:nvPr/>
          </p:nvSpPr>
          <p:spPr>
            <a:xfrm>
              <a:off x="250402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1" name="object 5511"/>
            <p:cNvSpPr/>
            <p:nvPr/>
          </p:nvSpPr>
          <p:spPr>
            <a:xfrm>
              <a:off x="250453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2" name="object 5512"/>
            <p:cNvSpPr/>
            <p:nvPr/>
          </p:nvSpPr>
          <p:spPr>
            <a:xfrm>
              <a:off x="250478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3" name="object 5513"/>
            <p:cNvSpPr/>
            <p:nvPr/>
          </p:nvSpPr>
          <p:spPr>
            <a:xfrm>
              <a:off x="250605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4" name="object 5514"/>
            <p:cNvSpPr/>
            <p:nvPr/>
          </p:nvSpPr>
          <p:spPr>
            <a:xfrm>
              <a:off x="2506183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5" name="object 5515"/>
            <p:cNvSpPr/>
            <p:nvPr/>
          </p:nvSpPr>
          <p:spPr>
            <a:xfrm>
              <a:off x="2505423" y="410909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6" name="object 5516"/>
            <p:cNvSpPr/>
            <p:nvPr/>
          </p:nvSpPr>
          <p:spPr>
            <a:xfrm>
              <a:off x="250833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7" name="object 5517"/>
            <p:cNvSpPr/>
            <p:nvPr/>
          </p:nvSpPr>
          <p:spPr>
            <a:xfrm>
              <a:off x="250871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8" name="object 5518"/>
            <p:cNvSpPr/>
            <p:nvPr/>
          </p:nvSpPr>
          <p:spPr>
            <a:xfrm>
              <a:off x="2507957" y="410907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9" name="object 5519"/>
            <p:cNvSpPr/>
            <p:nvPr/>
          </p:nvSpPr>
          <p:spPr>
            <a:xfrm>
              <a:off x="250909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0" name="object 5520"/>
            <p:cNvSpPr/>
            <p:nvPr/>
          </p:nvSpPr>
          <p:spPr>
            <a:xfrm>
              <a:off x="250935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1" name="object 5521"/>
            <p:cNvSpPr/>
            <p:nvPr/>
          </p:nvSpPr>
          <p:spPr>
            <a:xfrm>
              <a:off x="251125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2" name="object 5522"/>
            <p:cNvSpPr/>
            <p:nvPr/>
          </p:nvSpPr>
          <p:spPr>
            <a:xfrm>
              <a:off x="2511506" y="410831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3" name="object 5523"/>
            <p:cNvSpPr/>
            <p:nvPr/>
          </p:nvSpPr>
          <p:spPr>
            <a:xfrm>
              <a:off x="251175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4" name="object 5524"/>
            <p:cNvSpPr/>
            <p:nvPr/>
          </p:nvSpPr>
          <p:spPr>
            <a:xfrm>
              <a:off x="251264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5" name="object 5525"/>
            <p:cNvSpPr/>
            <p:nvPr/>
          </p:nvSpPr>
          <p:spPr>
            <a:xfrm>
              <a:off x="2513660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6" name="object 5526"/>
            <p:cNvSpPr/>
            <p:nvPr/>
          </p:nvSpPr>
          <p:spPr>
            <a:xfrm>
              <a:off x="251378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7" name="object 5527"/>
            <p:cNvSpPr/>
            <p:nvPr/>
          </p:nvSpPr>
          <p:spPr>
            <a:xfrm>
              <a:off x="251404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8" name="object 5528"/>
            <p:cNvSpPr/>
            <p:nvPr/>
          </p:nvSpPr>
          <p:spPr>
            <a:xfrm>
              <a:off x="2514167" y="41087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9" name="object 5529"/>
            <p:cNvSpPr/>
            <p:nvPr/>
          </p:nvSpPr>
          <p:spPr>
            <a:xfrm>
              <a:off x="251442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0" name="object 5530"/>
            <p:cNvSpPr/>
            <p:nvPr/>
          </p:nvSpPr>
          <p:spPr>
            <a:xfrm>
              <a:off x="251530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1" name="object 5531"/>
            <p:cNvSpPr/>
            <p:nvPr/>
          </p:nvSpPr>
          <p:spPr>
            <a:xfrm>
              <a:off x="251556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2" name="object 5532"/>
            <p:cNvSpPr/>
            <p:nvPr/>
          </p:nvSpPr>
          <p:spPr>
            <a:xfrm>
              <a:off x="2516321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3" name="object 5533"/>
            <p:cNvSpPr/>
            <p:nvPr/>
          </p:nvSpPr>
          <p:spPr>
            <a:xfrm>
              <a:off x="251644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4" name="object 5534"/>
            <p:cNvSpPr/>
            <p:nvPr/>
          </p:nvSpPr>
          <p:spPr>
            <a:xfrm>
              <a:off x="251657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5" name="object 5535"/>
            <p:cNvSpPr/>
            <p:nvPr/>
          </p:nvSpPr>
          <p:spPr>
            <a:xfrm>
              <a:off x="2516828" y="41088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6" name="object 5536"/>
            <p:cNvSpPr/>
            <p:nvPr/>
          </p:nvSpPr>
          <p:spPr>
            <a:xfrm>
              <a:off x="251695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7" name="object 5537"/>
            <p:cNvSpPr/>
            <p:nvPr/>
          </p:nvSpPr>
          <p:spPr>
            <a:xfrm>
              <a:off x="251822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8" name="object 5538"/>
            <p:cNvSpPr/>
            <p:nvPr/>
          </p:nvSpPr>
          <p:spPr>
            <a:xfrm>
              <a:off x="2518983" y="410824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9" name="object 5539"/>
            <p:cNvSpPr/>
            <p:nvPr/>
          </p:nvSpPr>
          <p:spPr>
            <a:xfrm>
              <a:off x="251910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0" name="object 5540"/>
            <p:cNvSpPr/>
            <p:nvPr/>
          </p:nvSpPr>
          <p:spPr>
            <a:xfrm>
              <a:off x="251936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1" name="object 5541"/>
            <p:cNvSpPr/>
            <p:nvPr/>
          </p:nvSpPr>
          <p:spPr>
            <a:xfrm>
              <a:off x="2519490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2" name="object 5542"/>
            <p:cNvSpPr/>
            <p:nvPr/>
          </p:nvSpPr>
          <p:spPr>
            <a:xfrm>
              <a:off x="251961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3" name="object 5543"/>
            <p:cNvSpPr/>
            <p:nvPr/>
          </p:nvSpPr>
          <p:spPr>
            <a:xfrm>
              <a:off x="251974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4" name="object 5544"/>
            <p:cNvSpPr/>
            <p:nvPr/>
          </p:nvSpPr>
          <p:spPr>
            <a:xfrm>
              <a:off x="2521644" y="410808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2"/>
                  </a:moveTo>
                  <a:lnTo>
                    <a:pt x="887" y="5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5" name="object 5545"/>
            <p:cNvSpPr/>
            <p:nvPr/>
          </p:nvSpPr>
          <p:spPr>
            <a:xfrm>
              <a:off x="252177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6" name="object 5546"/>
            <p:cNvSpPr/>
            <p:nvPr/>
          </p:nvSpPr>
          <p:spPr>
            <a:xfrm>
              <a:off x="2521771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7" name="object 5547"/>
            <p:cNvSpPr/>
            <p:nvPr/>
          </p:nvSpPr>
          <p:spPr>
            <a:xfrm>
              <a:off x="2522024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8" name="object 5548"/>
            <p:cNvSpPr/>
            <p:nvPr/>
          </p:nvSpPr>
          <p:spPr>
            <a:xfrm>
              <a:off x="2522151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9" name="object 5549"/>
            <p:cNvSpPr/>
            <p:nvPr/>
          </p:nvSpPr>
          <p:spPr>
            <a:xfrm>
              <a:off x="252227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0" name="object 5550"/>
            <p:cNvSpPr/>
            <p:nvPr/>
          </p:nvSpPr>
          <p:spPr>
            <a:xfrm>
              <a:off x="2524179" y="410874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1" name="object 5551"/>
            <p:cNvSpPr/>
            <p:nvPr/>
          </p:nvSpPr>
          <p:spPr>
            <a:xfrm>
              <a:off x="2523545" y="410908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2" name="object 5552"/>
            <p:cNvSpPr/>
            <p:nvPr/>
          </p:nvSpPr>
          <p:spPr>
            <a:xfrm>
              <a:off x="2524812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3" name="object 5553"/>
            <p:cNvSpPr/>
            <p:nvPr/>
          </p:nvSpPr>
          <p:spPr>
            <a:xfrm>
              <a:off x="252493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4" name="object 5554"/>
            <p:cNvSpPr/>
            <p:nvPr/>
          </p:nvSpPr>
          <p:spPr>
            <a:xfrm>
              <a:off x="252582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5" name="object 5555"/>
            <p:cNvSpPr/>
            <p:nvPr/>
          </p:nvSpPr>
          <p:spPr>
            <a:xfrm>
              <a:off x="2526840" y="4108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6" name="object 5556"/>
            <p:cNvSpPr/>
            <p:nvPr/>
          </p:nvSpPr>
          <p:spPr>
            <a:xfrm>
              <a:off x="252709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7" name="object 5557"/>
            <p:cNvSpPr/>
            <p:nvPr/>
          </p:nvSpPr>
          <p:spPr>
            <a:xfrm>
              <a:off x="2526460" y="4109060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8" name="object 5558"/>
            <p:cNvSpPr/>
            <p:nvPr/>
          </p:nvSpPr>
          <p:spPr>
            <a:xfrm>
              <a:off x="252772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9" name="object 5559"/>
            <p:cNvSpPr/>
            <p:nvPr/>
          </p:nvSpPr>
          <p:spPr>
            <a:xfrm>
              <a:off x="252861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0" name="object 5560"/>
            <p:cNvSpPr/>
            <p:nvPr/>
          </p:nvSpPr>
          <p:spPr>
            <a:xfrm>
              <a:off x="2529501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1" name="object 5561"/>
            <p:cNvSpPr/>
            <p:nvPr/>
          </p:nvSpPr>
          <p:spPr>
            <a:xfrm>
              <a:off x="252962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2" name="object 5562"/>
            <p:cNvSpPr/>
            <p:nvPr/>
          </p:nvSpPr>
          <p:spPr>
            <a:xfrm>
              <a:off x="2528994" y="4109072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3" name="object 5563"/>
            <p:cNvSpPr/>
            <p:nvPr/>
          </p:nvSpPr>
          <p:spPr>
            <a:xfrm>
              <a:off x="253114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4" name="object 5564"/>
            <p:cNvSpPr/>
            <p:nvPr/>
          </p:nvSpPr>
          <p:spPr>
            <a:xfrm>
              <a:off x="2532162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5" name="object 5565"/>
            <p:cNvSpPr/>
            <p:nvPr/>
          </p:nvSpPr>
          <p:spPr>
            <a:xfrm>
              <a:off x="253241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6" name="object 5566"/>
            <p:cNvSpPr/>
            <p:nvPr/>
          </p:nvSpPr>
          <p:spPr>
            <a:xfrm>
              <a:off x="2532669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7" name="object 5567"/>
            <p:cNvSpPr/>
            <p:nvPr/>
          </p:nvSpPr>
          <p:spPr>
            <a:xfrm>
              <a:off x="2532796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8" name="object 5568"/>
            <p:cNvSpPr/>
            <p:nvPr/>
          </p:nvSpPr>
          <p:spPr>
            <a:xfrm>
              <a:off x="253305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9" name="object 5569"/>
            <p:cNvSpPr/>
            <p:nvPr/>
          </p:nvSpPr>
          <p:spPr>
            <a:xfrm>
              <a:off x="253381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0" name="object 5570"/>
            <p:cNvSpPr/>
            <p:nvPr/>
          </p:nvSpPr>
          <p:spPr>
            <a:xfrm>
              <a:off x="253482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1" name="object 5571"/>
            <p:cNvSpPr/>
            <p:nvPr/>
          </p:nvSpPr>
          <p:spPr>
            <a:xfrm>
              <a:off x="253520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2" name="object 5572"/>
            <p:cNvSpPr/>
            <p:nvPr/>
          </p:nvSpPr>
          <p:spPr>
            <a:xfrm>
              <a:off x="2535331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3" name="object 5573"/>
            <p:cNvSpPr/>
            <p:nvPr/>
          </p:nvSpPr>
          <p:spPr>
            <a:xfrm>
              <a:off x="253558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4" name="object 5574"/>
            <p:cNvSpPr/>
            <p:nvPr/>
          </p:nvSpPr>
          <p:spPr>
            <a:xfrm>
              <a:off x="253621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5" name="object 5575"/>
            <p:cNvSpPr/>
            <p:nvPr/>
          </p:nvSpPr>
          <p:spPr>
            <a:xfrm>
              <a:off x="253748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6" name="object 5576"/>
            <p:cNvSpPr/>
            <p:nvPr/>
          </p:nvSpPr>
          <p:spPr>
            <a:xfrm>
              <a:off x="253773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7" name="object 5577"/>
            <p:cNvSpPr/>
            <p:nvPr/>
          </p:nvSpPr>
          <p:spPr>
            <a:xfrm>
              <a:off x="2537992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8" name="object 5578"/>
            <p:cNvSpPr/>
            <p:nvPr/>
          </p:nvSpPr>
          <p:spPr>
            <a:xfrm>
              <a:off x="253811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9" name="object 5579"/>
            <p:cNvSpPr/>
            <p:nvPr/>
          </p:nvSpPr>
          <p:spPr>
            <a:xfrm>
              <a:off x="253887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0" name="object 5580"/>
            <p:cNvSpPr/>
            <p:nvPr/>
          </p:nvSpPr>
          <p:spPr>
            <a:xfrm>
              <a:off x="254002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1" name="object 5581"/>
            <p:cNvSpPr/>
            <p:nvPr/>
          </p:nvSpPr>
          <p:spPr>
            <a:xfrm>
              <a:off x="254027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2" name="object 5582"/>
            <p:cNvSpPr/>
            <p:nvPr/>
          </p:nvSpPr>
          <p:spPr>
            <a:xfrm>
              <a:off x="254040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3" name="object 5583"/>
            <p:cNvSpPr/>
            <p:nvPr/>
          </p:nvSpPr>
          <p:spPr>
            <a:xfrm>
              <a:off x="2540653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4" name="object 5584"/>
            <p:cNvSpPr/>
            <p:nvPr/>
          </p:nvSpPr>
          <p:spPr>
            <a:xfrm>
              <a:off x="254090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5" name="object 5585"/>
            <p:cNvSpPr/>
            <p:nvPr/>
          </p:nvSpPr>
          <p:spPr>
            <a:xfrm>
              <a:off x="254280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6" name="object 5586"/>
            <p:cNvSpPr/>
            <p:nvPr/>
          </p:nvSpPr>
          <p:spPr>
            <a:xfrm>
              <a:off x="2543061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7" name="object 5587"/>
            <p:cNvSpPr/>
            <p:nvPr/>
          </p:nvSpPr>
          <p:spPr>
            <a:xfrm>
              <a:off x="254318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8" name="object 5588"/>
            <p:cNvSpPr/>
            <p:nvPr/>
          </p:nvSpPr>
          <p:spPr>
            <a:xfrm>
              <a:off x="2543315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9" name="object 5589"/>
            <p:cNvSpPr/>
            <p:nvPr/>
          </p:nvSpPr>
          <p:spPr>
            <a:xfrm>
              <a:off x="254344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0" name="object 5590"/>
            <p:cNvSpPr/>
            <p:nvPr/>
          </p:nvSpPr>
          <p:spPr>
            <a:xfrm>
              <a:off x="254420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1" name="object 5591"/>
            <p:cNvSpPr/>
            <p:nvPr/>
          </p:nvSpPr>
          <p:spPr>
            <a:xfrm>
              <a:off x="254546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2" name="object 5592"/>
            <p:cNvSpPr/>
            <p:nvPr/>
          </p:nvSpPr>
          <p:spPr>
            <a:xfrm>
              <a:off x="2545596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3" name="object 5593"/>
            <p:cNvSpPr/>
            <p:nvPr/>
          </p:nvSpPr>
          <p:spPr>
            <a:xfrm>
              <a:off x="254572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4" name="object 5594"/>
            <p:cNvSpPr/>
            <p:nvPr/>
          </p:nvSpPr>
          <p:spPr>
            <a:xfrm>
              <a:off x="2545976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5" name="object 5595"/>
            <p:cNvSpPr/>
            <p:nvPr/>
          </p:nvSpPr>
          <p:spPr>
            <a:xfrm>
              <a:off x="254610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6" name="object 5596"/>
            <p:cNvSpPr/>
            <p:nvPr/>
          </p:nvSpPr>
          <p:spPr>
            <a:xfrm>
              <a:off x="254635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7" name="object 5597"/>
            <p:cNvSpPr/>
            <p:nvPr/>
          </p:nvSpPr>
          <p:spPr>
            <a:xfrm>
              <a:off x="254711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8" name="object 5598"/>
            <p:cNvSpPr/>
            <p:nvPr/>
          </p:nvSpPr>
          <p:spPr>
            <a:xfrm>
              <a:off x="254749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9" name="object 5599"/>
            <p:cNvSpPr/>
            <p:nvPr/>
          </p:nvSpPr>
          <p:spPr>
            <a:xfrm>
              <a:off x="254800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0" name="object 5600"/>
            <p:cNvSpPr/>
            <p:nvPr/>
          </p:nvSpPr>
          <p:spPr>
            <a:xfrm>
              <a:off x="254825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1" name="object 5601"/>
            <p:cNvSpPr/>
            <p:nvPr/>
          </p:nvSpPr>
          <p:spPr>
            <a:xfrm>
              <a:off x="2548384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2" name="object 5602"/>
            <p:cNvSpPr/>
            <p:nvPr/>
          </p:nvSpPr>
          <p:spPr>
            <a:xfrm>
              <a:off x="2548637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3" name="object 5603"/>
            <p:cNvSpPr/>
            <p:nvPr/>
          </p:nvSpPr>
          <p:spPr>
            <a:xfrm>
              <a:off x="254876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4" name="object 5604"/>
            <p:cNvSpPr/>
            <p:nvPr/>
          </p:nvSpPr>
          <p:spPr>
            <a:xfrm>
              <a:off x="2550918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5" name="object 5605"/>
            <p:cNvSpPr/>
            <p:nvPr/>
          </p:nvSpPr>
          <p:spPr>
            <a:xfrm>
              <a:off x="2551045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6" name="object 5606"/>
            <p:cNvSpPr/>
            <p:nvPr/>
          </p:nvSpPr>
          <p:spPr>
            <a:xfrm>
              <a:off x="255129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7" name="object 5607"/>
            <p:cNvSpPr/>
            <p:nvPr/>
          </p:nvSpPr>
          <p:spPr>
            <a:xfrm>
              <a:off x="255332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8" name="object 5608"/>
            <p:cNvSpPr/>
            <p:nvPr/>
          </p:nvSpPr>
          <p:spPr>
            <a:xfrm>
              <a:off x="2553706" y="41085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9" name="object 5609"/>
            <p:cNvSpPr/>
            <p:nvPr/>
          </p:nvSpPr>
          <p:spPr>
            <a:xfrm>
              <a:off x="255396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0" name="object 5610"/>
            <p:cNvSpPr/>
            <p:nvPr/>
          </p:nvSpPr>
          <p:spPr>
            <a:xfrm>
              <a:off x="255484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1" name="object 5611"/>
            <p:cNvSpPr/>
            <p:nvPr/>
          </p:nvSpPr>
          <p:spPr>
            <a:xfrm>
              <a:off x="255573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2" name="object 5612"/>
            <p:cNvSpPr/>
            <p:nvPr/>
          </p:nvSpPr>
          <p:spPr>
            <a:xfrm>
              <a:off x="255598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3" name="object 5613"/>
            <p:cNvSpPr/>
            <p:nvPr/>
          </p:nvSpPr>
          <p:spPr>
            <a:xfrm>
              <a:off x="2556241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4" name="object 5614"/>
            <p:cNvSpPr/>
            <p:nvPr/>
          </p:nvSpPr>
          <p:spPr>
            <a:xfrm>
              <a:off x="255649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5" name="object 5615"/>
            <p:cNvSpPr/>
            <p:nvPr/>
          </p:nvSpPr>
          <p:spPr>
            <a:xfrm>
              <a:off x="255725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6" name="object 5616"/>
            <p:cNvSpPr/>
            <p:nvPr/>
          </p:nvSpPr>
          <p:spPr>
            <a:xfrm>
              <a:off x="255750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7" name="object 5617"/>
            <p:cNvSpPr/>
            <p:nvPr/>
          </p:nvSpPr>
          <p:spPr>
            <a:xfrm>
              <a:off x="255788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8" name="object 5618"/>
            <p:cNvSpPr/>
            <p:nvPr/>
          </p:nvSpPr>
          <p:spPr>
            <a:xfrm>
              <a:off x="255852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9" name="object 5619"/>
            <p:cNvSpPr/>
            <p:nvPr/>
          </p:nvSpPr>
          <p:spPr>
            <a:xfrm>
              <a:off x="2558776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0" name="object 5620"/>
            <p:cNvSpPr/>
            <p:nvPr/>
          </p:nvSpPr>
          <p:spPr>
            <a:xfrm>
              <a:off x="2559029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1" name="object 5621"/>
            <p:cNvSpPr/>
            <p:nvPr/>
          </p:nvSpPr>
          <p:spPr>
            <a:xfrm>
              <a:off x="255928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2" name="object 5622"/>
            <p:cNvSpPr/>
            <p:nvPr/>
          </p:nvSpPr>
          <p:spPr>
            <a:xfrm>
              <a:off x="256105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3" name="object 5623"/>
            <p:cNvSpPr/>
            <p:nvPr/>
          </p:nvSpPr>
          <p:spPr>
            <a:xfrm>
              <a:off x="2560550" y="410909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4" name="object 5624"/>
            <p:cNvSpPr/>
            <p:nvPr/>
          </p:nvSpPr>
          <p:spPr>
            <a:xfrm>
              <a:off x="2561690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5" name="object 5625"/>
            <p:cNvSpPr/>
            <p:nvPr/>
          </p:nvSpPr>
          <p:spPr>
            <a:xfrm>
              <a:off x="256181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6" name="object 5626"/>
            <p:cNvSpPr/>
            <p:nvPr/>
          </p:nvSpPr>
          <p:spPr>
            <a:xfrm>
              <a:off x="256283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7" name="object 5627"/>
            <p:cNvSpPr/>
            <p:nvPr/>
          </p:nvSpPr>
          <p:spPr>
            <a:xfrm>
              <a:off x="256384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8" name="object 5628"/>
            <p:cNvSpPr/>
            <p:nvPr/>
          </p:nvSpPr>
          <p:spPr>
            <a:xfrm>
              <a:off x="2563211" y="4109066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9" name="object 5629"/>
            <p:cNvSpPr/>
            <p:nvPr/>
          </p:nvSpPr>
          <p:spPr>
            <a:xfrm>
              <a:off x="256435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0" name="object 5630"/>
            <p:cNvSpPr/>
            <p:nvPr/>
          </p:nvSpPr>
          <p:spPr>
            <a:xfrm>
              <a:off x="256523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1" name="object 5631"/>
            <p:cNvSpPr/>
            <p:nvPr/>
          </p:nvSpPr>
          <p:spPr>
            <a:xfrm>
              <a:off x="256549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2" name="object 5632"/>
            <p:cNvSpPr/>
            <p:nvPr/>
          </p:nvSpPr>
          <p:spPr>
            <a:xfrm>
              <a:off x="256663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3" name="object 5633"/>
            <p:cNvSpPr/>
            <p:nvPr/>
          </p:nvSpPr>
          <p:spPr>
            <a:xfrm>
              <a:off x="2566759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4" name="object 5634"/>
            <p:cNvSpPr/>
            <p:nvPr/>
          </p:nvSpPr>
          <p:spPr>
            <a:xfrm>
              <a:off x="2567013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5" name="object 5635"/>
            <p:cNvSpPr/>
            <p:nvPr/>
          </p:nvSpPr>
          <p:spPr>
            <a:xfrm>
              <a:off x="256929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6" name="object 5636"/>
            <p:cNvSpPr/>
            <p:nvPr/>
          </p:nvSpPr>
          <p:spPr>
            <a:xfrm>
              <a:off x="2569421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7" name="object 5637"/>
            <p:cNvSpPr/>
            <p:nvPr/>
          </p:nvSpPr>
          <p:spPr>
            <a:xfrm>
              <a:off x="2569547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8" name="object 5638"/>
            <p:cNvSpPr/>
            <p:nvPr/>
          </p:nvSpPr>
          <p:spPr>
            <a:xfrm>
              <a:off x="256980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9" name="object 5639"/>
            <p:cNvSpPr/>
            <p:nvPr/>
          </p:nvSpPr>
          <p:spPr>
            <a:xfrm>
              <a:off x="257056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0" name="object 5640"/>
            <p:cNvSpPr/>
            <p:nvPr/>
          </p:nvSpPr>
          <p:spPr>
            <a:xfrm>
              <a:off x="257170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1" name="object 5641"/>
            <p:cNvSpPr/>
            <p:nvPr/>
          </p:nvSpPr>
          <p:spPr>
            <a:xfrm>
              <a:off x="2571955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2" name="object 5642"/>
            <p:cNvSpPr/>
            <p:nvPr/>
          </p:nvSpPr>
          <p:spPr>
            <a:xfrm>
              <a:off x="2572209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3" name="object 5643"/>
            <p:cNvSpPr/>
            <p:nvPr/>
          </p:nvSpPr>
          <p:spPr>
            <a:xfrm>
              <a:off x="257233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4" name="object 5644"/>
            <p:cNvSpPr/>
            <p:nvPr/>
          </p:nvSpPr>
          <p:spPr>
            <a:xfrm>
              <a:off x="257347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5" name="object 5645"/>
            <p:cNvSpPr/>
            <p:nvPr/>
          </p:nvSpPr>
          <p:spPr>
            <a:xfrm>
              <a:off x="257461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6" name="object 5646"/>
            <p:cNvSpPr/>
            <p:nvPr/>
          </p:nvSpPr>
          <p:spPr>
            <a:xfrm>
              <a:off x="2574743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7" name="object 5647"/>
            <p:cNvSpPr/>
            <p:nvPr/>
          </p:nvSpPr>
          <p:spPr>
            <a:xfrm>
              <a:off x="2574870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8" name="object 5648"/>
            <p:cNvSpPr/>
            <p:nvPr/>
          </p:nvSpPr>
          <p:spPr>
            <a:xfrm>
              <a:off x="257588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9" name="object 5649"/>
            <p:cNvSpPr/>
            <p:nvPr/>
          </p:nvSpPr>
          <p:spPr>
            <a:xfrm>
              <a:off x="2577278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0" name="object 5650"/>
            <p:cNvSpPr/>
            <p:nvPr/>
          </p:nvSpPr>
          <p:spPr>
            <a:xfrm>
              <a:off x="2577405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1" name="object 5651"/>
            <p:cNvSpPr/>
            <p:nvPr/>
          </p:nvSpPr>
          <p:spPr>
            <a:xfrm>
              <a:off x="257765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2" name="object 5652"/>
            <p:cNvSpPr/>
            <p:nvPr/>
          </p:nvSpPr>
          <p:spPr>
            <a:xfrm>
              <a:off x="257854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3" name="object 5653"/>
            <p:cNvSpPr/>
            <p:nvPr/>
          </p:nvSpPr>
          <p:spPr>
            <a:xfrm>
              <a:off x="257968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4" name="object 5654"/>
            <p:cNvSpPr/>
            <p:nvPr/>
          </p:nvSpPr>
          <p:spPr>
            <a:xfrm>
              <a:off x="2579939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5" name="object 5655"/>
            <p:cNvSpPr/>
            <p:nvPr/>
          </p:nvSpPr>
          <p:spPr>
            <a:xfrm>
              <a:off x="2580066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6" name="object 5656"/>
            <p:cNvSpPr/>
            <p:nvPr/>
          </p:nvSpPr>
          <p:spPr>
            <a:xfrm>
              <a:off x="258044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7" name="object 5657"/>
            <p:cNvSpPr/>
            <p:nvPr/>
          </p:nvSpPr>
          <p:spPr>
            <a:xfrm>
              <a:off x="258120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8" name="object 5658"/>
            <p:cNvSpPr/>
            <p:nvPr/>
          </p:nvSpPr>
          <p:spPr>
            <a:xfrm>
              <a:off x="2581587" y="410902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6"/>
                  </a:moveTo>
                  <a:lnTo>
                    <a:pt x="1774" y="6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9" name="object 5659"/>
            <p:cNvSpPr/>
            <p:nvPr/>
          </p:nvSpPr>
          <p:spPr>
            <a:xfrm>
              <a:off x="258310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0" name="object 5660"/>
            <p:cNvSpPr/>
            <p:nvPr/>
          </p:nvSpPr>
          <p:spPr>
            <a:xfrm>
              <a:off x="258399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1" name="object 5661"/>
            <p:cNvSpPr/>
            <p:nvPr/>
          </p:nvSpPr>
          <p:spPr>
            <a:xfrm>
              <a:off x="258475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2" name="object 5662"/>
            <p:cNvSpPr/>
            <p:nvPr/>
          </p:nvSpPr>
          <p:spPr>
            <a:xfrm>
              <a:off x="2585135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3" name="object 5663"/>
            <p:cNvSpPr/>
            <p:nvPr/>
          </p:nvSpPr>
          <p:spPr>
            <a:xfrm>
              <a:off x="258526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4" name="object 5664"/>
            <p:cNvSpPr/>
            <p:nvPr/>
          </p:nvSpPr>
          <p:spPr>
            <a:xfrm>
              <a:off x="2585388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5" name="object 5665"/>
            <p:cNvSpPr/>
            <p:nvPr/>
          </p:nvSpPr>
          <p:spPr>
            <a:xfrm>
              <a:off x="258564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6" name="object 5666"/>
            <p:cNvSpPr/>
            <p:nvPr/>
          </p:nvSpPr>
          <p:spPr>
            <a:xfrm>
              <a:off x="258640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7" name="object 5667"/>
            <p:cNvSpPr/>
            <p:nvPr/>
          </p:nvSpPr>
          <p:spPr>
            <a:xfrm>
              <a:off x="258728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8" name="object 5668"/>
            <p:cNvSpPr/>
            <p:nvPr/>
          </p:nvSpPr>
          <p:spPr>
            <a:xfrm>
              <a:off x="258754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9" name="object 5669"/>
            <p:cNvSpPr/>
            <p:nvPr/>
          </p:nvSpPr>
          <p:spPr>
            <a:xfrm>
              <a:off x="2587670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0" name="object 5670"/>
            <p:cNvSpPr/>
            <p:nvPr/>
          </p:nvSpPr>
          <p:spPr>
            <a:xfrm>
              <a:off x="258779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1" name="object 5671"/>
            <p:cNvSpPr/>
            <p:nvPr/>
          </p:nvSpPr>
          <p:spPr>
            <a:xfrm>
              <a:off x="2587036" y="410908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2" name="object 5672"/>
            <p:cNvSpPr/>
            <p:nvPr/>
          </p:nvSpPr>
          <p:spPr>
            <a:xfrm>
              <a:off x="258817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3" name="object 5673"/>
            <p:cNvSpPr/>
            <p:nvPr/>
          </p:nvSpPr>
          <p:spPr>
            <a:xfrm>
              <a:off x="258906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4" name="object 5674"/>
            <p:cNvSpPr/>
            <p:nvPr/>
          </p:nvSpPr>
          <p:spPr>
            <a:xfrm>
              <a:off x="259020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5" name="object 5675"/>
            <p:cNvSpPr/>
            <p:nvPr/>
          </p:nvSpPr>
          <p:spPr>
            <a:xfrm>
              <a:off x="2590331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6" name="object 5676"/>
            <p:cNvSpPr/>
            <p:nvPr/>
          </p:nvSpPr>
          <p:spPr>
            <a:xfrm>
              <a:off x="2590584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7" name="object 5677"/>
            <p:cNvSpPr/>
            <p:nvPr/>
          </p:nvSpPr>
          <p:spPr>
            <a:xfrm>
              <a:off x="2589951" y="4109097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10">
                  <a:moveTo>
                    <a:pt x="0" y="0"/>
                  </a:moveTo>
                  <a:lnTo>
                    <a:pt x="1774" y="0"/>
                  </a:lnTo>
                </a:path>
                <a:path w="3810">
                  <a:moveTo>
                    <a:pt x="1774" y="0"/>
                  </a:moveTo>
                  <a:lnTo>
                    <a:pt x="3548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8" name="object 5678"/>
            <p:cNvSpPr/>
            <p:nvPr/>
          </p:nvSpPr>
          <p:spPr>
            <a:xfrm>
              <a:off x="2592992" y="410812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93"/>
                  </a:moveTo>
                  <a:lnTo>
                    <a:pt x="887" y="49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9" name="object 5679"/>
            <p:cNvSpPr/>
            <p:nvPr/>
          </p:nvSpPr>
          <p:spPr>
            <a:xfrm>
              <a:off x="2593246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0" name="object 5680"/>
            <p:cNvSpPr/>
            <p:nvPr/>
          </p:nvSpPr>
          <p:spPr>
            <a:xfrm>
              <a:off x="259349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1" name="object 5681"/>
            <p:cNvSpPr/>
            <p:nvPr/>
          </p:nvSpPr>
          <p:spPr>
            <a:xfrm>
              <a:off x="259426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2" name="object 5682"/>
            <p:cNvSpPr/>
            <p:nvPr/>
          </p:nvSpPr>
          <p:spPr>
            <a:xfrm>
              <a:off x="2595654" y="410792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94"/>
                  </a:moveTo>
                  <a:lnTo>
                    <a:pt x="887" y="5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3" name="object 5683"/>
            <p:cNvSpPr/>
            <p:nvPr/>
          </p:nvSpPr>
          <p:spPr>
            <a:xfrm>
              <a:off x="2595907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4" name="object 5684"/>
            <p:cNvSpPr/>
            <p:nvPr/>
          </p:nvSpPr>
          <p:spPr>
            <a:xfrm>
              <a:off x="259603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5" name="object 5685"/>
            <p:cNvSpPr/>
            <p:nvPr/>
          </p:nvSpPr>
          <p:spPr>
            <a:xfrm>
              <a:off x="259768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6" name="object 5686"/>
            <p:cNvSpPr/>
            <p:nvPr/>
          </p:nvSpPr>
          <p:spPr>
            <a:xfrm>
              <a:off x="259793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7" name="object 5687"/>
            <p:cNvSpPr/>
            <p:nvPr/>
          </p:nvSpPr>
          <p:spPr>
            <a:xfrm>
              <a:off x="2598315" y="4108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8" name="object 5688"/>
            <p:cNvSpPr/>
            <p:nvPr/>
          </p:nvSpPr>
          <p:spPr>
            <a:xfrm>
              <a:off x="259844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9" name="object 5689"/>
            <p:cNvSpPr/>
            <p:nvPr/>
          </p:nvSpPr>
          <p:spPr>
            <a:xfrm>
              <a:off x="2598568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0" name="object 5690"/>
            <p:cNvSpPr/>
            <p:nvPr/>
          </p:nvSpPr>
          <p:spPr>
            <a:xfrm>
              <a:off x="259869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1" name="object 5691"/>
            <p:cNvSpPr/>
            <p:nvPr/>
          </p:nvSpPr>
          <p:spPr>
            <a:xfrm>
              <a:off x="259932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2" name="object 5692"/>
            <p:cNvSpPr/>
            <p:nvPr/>
          </p:nvSpPr>
          <p:spPr>
            <a:xfrm>
              <a:off x="259970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3" name="object 5693"/>
            <p:cNvSpPr/>
            <p:nvPr/>
          </p:nvSpPr>
          <p:spPr>
            <a:xfrm>
              <a:off x="260059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4" name="object 5694"/>
            <p:cNvSpPr/>
            <p:nvPr/>
          </p:nvSpPr>
          <p:spPr>
            <a:xfrm>
              <a:off x="2600850" y="41088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5" name="object 5695"/>
            <p:cNvSpPr/>
            <p:nvPr/>
          </p:nvSpPr>
          <p:spPr>
            <a:xfrm>
              <a:off x="2601103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6" name="object 5696"/>
            <p:cNvSpPr/>
            <p:nvPr/>
          </p:nvSpPr>
          <p:spPr>
            <a:xfrm>
              <a:off x="2601230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7" name="object 5697"/>
            <p:cNvSpPr/>
            <p:nvPr/>
          </p:nvSpPr>
          <p:spPr>
            <a:xfrm>
              <a:off x="260211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8" name="object 5698"/>
            <p:cNvSpPr/>
            <p:nvPr/>
          </p:nvSpPr>
          <p:spPr>
            <a:xfrm>
              <a:off x="260325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9" name="object 5699"/>
            <p:cNvSpPr/>
            <p:nvPr/>
          </p:nvSpPr>
          <p:spPr>
            <a:xfrm>
              <a:off x="2603511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0" name="object 5700"/>
            <p:cNvSpPr/>
            <p:nvPr/>
          </p:nvSpPr>
          <p:spPr>
            <a:xfrm>
              <a:off x="2603764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1" name="object 5701"/>
            <p:cNvSpPr/>
            <p:nvPr/>
          </p:nvSpPr>
          <p:spPr>
            <a:xfrm>
              <a:off x="260401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2" name="object 5702"/>
            <p:cNvSpPr/>
            <p:nvPr/>
          </p:nvSpPr>
          <p:spPr>
            <a:xfrm>
              <a:off x="260579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3" name="object 5703"/>
            <p:cNvSpPr/>
            <p:nvPr/>
          </p:nvSpPr>
          <p:spPr>
            <a:xfrm>
              <a:off x="2606172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4" name="object 5704"/>
            <p:cNvSpPr/>
            <p:nvPr/>
          </p:nvSpPr>
          <p:spPr>
            <a:xfrm>
              <a:off x="2606299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5" name="object 5705"/>
            <p:cNvSpPr/>
            <p:nvPr/>
          </p:nvSpPr>
          <p:spPr>
            <a:xfrm>
              <a:off x="2606426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6" name="object 5706"/>
            <p:cNvSpPr/>
            <p:nvPr/>
          </p:nvSpPr>
          <p:spPr>
            <a:xfrm>
              <a:off x="260667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7" name="object 5707"/>
            <p:cNvSpPr/>
            <p:nvPr/>
          </p:nvSpPr>
          <p:spPr>
            <a:xfrm>
              <a:off x="260718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8" name="object 5708"/>
            <p:cNvSpPr/>
            <p:nvPr/>
          </p:nvSpPr>
          <p:spPr>
            <a:xfrm>
              <a:off x="260743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9" name="object 5709"/>
            <p:cNvSpPr/>
            <p:nvPr/>
          </p:nvSpPr>
          <p:spPr>
            <a:xfrm>
              <a:off x="260870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0" name="object 5710"/>
            <p:cNvSpPr/>
            <p:nvPr/>
          </p:nvSpPr>
          <p:spPr>
            <a:xfrm>
              <a:off x="260883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1" name="object 5711"/>
            <p:cNvSpPr/>
            <p:nvPr/>
          </p:nvSpPr>
          <p:spPr>
            <a:xfrm>
              <a:off x="2608960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2" name="object 5712"/>
            <p:cNvSpPr/>
            <p:nvPr/>
          </p:nvSpPr>
          <p:spPr>
            <a:xfrm>
              <a:off x="2609214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3" name="object 5713"/>
            <p:cNvSpPr/>
            <p:nvPr/>
          </p:nvSpPr>
          <p:spPr>
            <a:xfrm>
              <a:off x="260997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4" name="object 5714"/>
            <p:cNvSpPr/>
            <p:nvPr/>
          </p:nvSpPr>
          <p:spPr>
            <a:xfrm>
              <a:off x="261124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5" name="object 5715"/>
            <p:cNvSpPr/>
            <p:nvPr/>
          </p:nvSpPr>
          <p:spPr>
            <a:xfrm>
              <a:off x="261136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6" name="object 5716"/>
            <p:cNvSpPr/>
            <p:nvPr/>
          </p:nvSpPr>
          <p:spPr>
            <a:xfrm>
              <a:off x="2611621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7" name="object 5717"/>
            <p:cNvSpPr/>
            <p:nvPr/>
          </p:nvSpPr>
          <p:spPr>
            <a:xfrm>
              <a:off x="261174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8" name="object 5718"/>
            <p:cNvSpPr/>
            <p:nvPr/>
          </p:nvSpPr>
          <p:spPr>
            <a:xfrm>
              <a:off x="261200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9" name="object 5719"/>
            <p:cNvSpPr/>
            <p:nvPr/>
          </p:nvSpPr>
          <p:spPr>
            <a:xfrm>
              <a:off x="261250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0" name="object 5720"/>
            <p:cNvSpPr/>
            <p:nvPr/>
          </p:nvSpPr>
          <p:spPr>
            <a:xfrm>
              <a:off x="2612762" y="410909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1" name="object 5721"/>
            <p:cNvSpPr/>
            <p:nvPr/>
          </p:nvSpPr>
          <p:spPr>
            <a:xfrm>
              <a:off x="261415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2" name="object 5722"/>
            <p:cNvSpPr/>
            <p:nvPr/>
          </p:nvSpPr>
          <p:spPr>
            <a:xfrm>
              <a:off x="2614409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3" name="object 5723"/>
            <p:cNvSpPr/>
            <p:nvPr/>
          </p:nvSpPr>
          <p:spPr>
            <a:xfrm>
              <a:off x="261517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4" name="object 5724"/>
            <p:cNvSpPr/>
            <p:nvPr/>
          </p:nvSpPr>
          <p:spPr>
            <a:xfrm>
              <a:off x="261656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5" name="object 5725"/>
            <p:cNvSpPr/>
            <p:nvPr/>
          </p:nvSpPr>
          <p:spPr>
            <a:xfrm>
              <a:off x="2616691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6" name="object 5726"/>
            <p:cNvSpPr/>
            <p:nvPr/>
          </p:nvSpPr>
          <p:spPr>
            <a:xfrm>
              <a:off x="261681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7" name="object 5727"/>
            <p:cNvSpPr/>
            <p:nvPr/>
          </p:nvSpPr>
          <p:spPr>
            <a:xfrm>
              <a:off x="2616944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8" name="object 5728"/>
            <p:cNvSpPr/>
            <p:nvPr/>
          </p:nvSpPr>
          <p:spPr>
            <a:xfrm>
              <a:off x="261719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9" name="object 5729"/>
            <p:cNvSpPr/>
            <p:nvPr/>
          </p:nvSpPr>
          <p:spPr>
            <a:xfrm>
              <a:off x="261783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0" name="object 5730"/>
            <p:cNvSpPr/>
            <p:nvPr/>
          </p:nvSpPr>
          <p:spPr>
            <a:xfrm>
              <a:off x="261808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1" name="object 5731"/>
            <p:cNvSpPr/>
            <p:nvPr/>
          </p:nvSpPr>
          <p:spPr>
            <a:xfrm>
              <a:off x="261884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2" name="object 5732"/>
            <p:cNvSpPr/>
            <p:nvPr/>
          </p:nvSpPr>
          <p:spPr>
            <a:xfrm>
              <a:off x="261935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3" name="object 5733"/>
            <p:cNvSpPr/>
            <p:nvPr/>
          </p:nvSpPr>
          <p:spPr>
            <a:xfrm>
              <a:off x="261935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4" name="object 5734"/>
            <p:cNvSpPr/>
            <p:nvPr/>
          </p:nvSpPr>
          <p:spPr>
            <a:xfrm>
              <a:off x="2619605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5" name="object 5735"/>
            <p:cNvSpPr/>
            <p:nvPr/>
          </p:nvSpPr>
          <p:spPr>
            <a:xfrm>
              <a:off x="262061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6" name="object 5736"/>
            <p:cNvSpPr/>
            <p:nvPr/>
          </p:nvSpPr>
          <p:spPr>
            <a:xfrm>
              <a:off x="262087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7" name="object 5737"/>
            <p:cNvSpPr/>
            <p:nvPr/>
          </p:nvSpPr>
          <p:spPr>
            <a:xfrm>
              <a:off x="2622013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8" name="object 5738"/>
            <p:cNvSpPr/>
            <p:nvPr/>
          </p:nvSpPr>
          <p:spPr>
            <a:xfrm>
              <a:off x="2622267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9" name="object 5739"/>
            <p:cNvSpPr/>
            <p:nvPr/>
          </p:nvSpPr>
          <p:spPr>
            <a:xfrm>
              <a:off x="2622393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0" name="object 5740"/>
            <p:cNvSpPr/>
            <p:nvPr/>
          </p:nvSpPr>
          <p:spPr>
            <a:xfrm>
              <a:off x="262429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1" name="object 5741"/>
            <p:cNvSpPr/>
            <p:nvPr/>
          </p:nvSpPr>
          <p:spPr>
            <a:xfrm>
              <a:off x="2624548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2" name="object 5742"/>
            <p:cNvSpPr/>
            <p:nvPr/>
          </p:nvSpPr>
          <p:spPr>
            <a:xfrm>
              <a:off x="262480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3" name="object 5743"/>
            <p:cNvSpPr/>
            <p:nvPr/>
          </p:nvSpPr>
          <p:spPr>
            <a:xfrm>
              <a:off x="2624928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4" name="object 5744"/>
            <p:cNvSpPr/>
            <p:nvPr/>
          </p:nvSpPr>
          <p:spPr>
            <a:xfrm>
              <a:off x="262556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5" name="object 5745"/>
            <p:cNvSpPr/>
            <p:nvPr/>
          </p:nvSpPr>
          <p:spPr>
            <a:xfrm>
              <a:off x="262594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6" name="object 5746"/>
            <p:cNvSpPr/>
            <p:nvPr/>
          </p:nvSpPr>
          <p:spPr>
            <a:xfrm>
              <a:off x="2627209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7" name="object 5747"/>
            <p:cNvSpPr/>
            <p:nvPr/>
          </p:nvSpPr>
          <p:spPr>
            <a:xfrm>
              <a:off x="262733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8" name="object 5748"/>
            <p:cNvSpPr/>
            <p:nvPr/>
          </p:nvSpPr>
          <p:spPr>
            <a:xfrm>
              <a:off x="2627589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9" name="object 5749"/>
            <p:cNvSpPr/>
            <p:nvPr/>
          </p:nvSpPr>
          <p:spPr>
            <a:xfrm>
              <a:off x="262771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0" name="object 5750"/>
            <p:cNvSpPr/>
            <p:nvPr/>
          </p:nvSpPr>
          <p:spPr>
            <a:xfrm>
              <a:off x="262873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1" name="object 5751"/>
            <p:cNvSpPr/>
            <p:nvPr/>
          </p:nvSpPr>
          <p:spPr>
            <a:xfrm>
              <a:off x="2629363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2" name="object 5752"/>
            <p:cNvSpPr/>
            <p:nvPr/>
          </p:nvSpPr>
          <p:spPr>
            <a:xfrm>
              <a:off x="2629743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3" name="object 5753"/>
            <p:cNvSpPr/>
            <p:nvPr/>
          </p:nvSpPr>
          <p:spPr>
            <a:xfrm>
              <a:off x="262999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4" name="object 5754"/>
            <p:cNvSpPr/>
            <p:nvPr/>
          </p:nvSpPr>
          <p:spPr>
            <a:xfrm>
              <a:off x="2630124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5" name="object 5755"/>
            <p:cNvSpPr/>
            <p:nvPr/>
          </p:nvSpPr>
          <p:spPr>
            <a:xfrm>
              <a:off x="263113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6" name="object 5756"/>
            <p:cNvSpPr/>
            <p:nvPr/>
          </p:nvSpPr>
          <p:spPr>
            <a:xfrm>
              <a:off x="2632405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7" name="object 5757"/>
            <p:cNvSpPr/>
            <p:nvPr/>
          </p:nvSpPr>
          <p:spPr>
            <a:xfrm>
              <a:off x="2632658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8" name="object 5758"/>
            <p:cNvSpPr/>
            <p:nvPr/>
          </p:nvSpPr>
          <p:spPr>
            <a:xfrm>
              <a:off x="2632785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9" name="object 5759"/>
            <p:cNvSpPr/>
            <p:nvPr/>
          </p:nvSpPr>
          <p:spPr>
            <a:xfrm>
              <a:off x="263291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0" name="object 5760"/>
            <p:cNvSpPr/>
            <p:nvPr/>
          </p:nvSpPr>
          <p:spPr>
            <a:xfrm>
              <a:off x="263303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1" name="object 5761"/>
            <p:cNvSpPr/>
            <p:nvPr/>
          </p:nvSpPr>
          <p:spPr>
            <a:xfrm>
              <a:off x="263506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2" name="object 5762"/>
            <p:cNvSpPr/>
            <p:nvPr/>
          </p:nvSpPr>
          <p:spPr>
            <a:xfrm>
              <a:off x="263519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3" name="object 5763"/>
            <p:cNvSpPr/>
            <p:nvPr/>
          </p:nvSpPr>
          <p:spPr>
            <a:xfrm>
              <a:off x="2635446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4" name="object 5764"/>
            <p:cNvSpPr/>
            <p:nvPr/>
          </p:nvSpPr>
          <p:spPr>
            <a:xfrm>
              <a:off x="263570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5" name="object 5765"/>
            <p:cNvSpPr/>
            <p:nvPr/>
          </p:nvSpPr>
          <p:spPr>
            <a:xfrm>
              <a:off x="263633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6" name="object 5766"/>
            <p:cNvSpPr/>
            <p:nvPr/>
          </p:nvSpPr>
          <p:spPr>
            <a:xfrm>
              <a:off x="2636714" y="4108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7" name="object 5767"/>
            <p:cNvSpPr/>
            <p:nvPr/>
          </p:nvSpPr>
          <p:spPr>
            <a:xfrm>
              <a:off x="2636714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8" name="object 5768"/>
            <p:cNvSpPr/>
            <p:nvPr/>
          </p:nvSpPr>
          <p:spPr>
            <a:xfrm>
              <a:off x="2637854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9" name="object 5769"/>
            <p:cNvSpPr/>
            <p:nvPr/>
          </p:nvSpPr>
          <p:spPr>
            <a:xfrm>
              <a:off x="2638108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0" name="object 5770"/>
            <p:cNvSpPr/>
            <p:nvPr/>
          </p:nvSpPr>
          <p:spPr>
            <a:xfrm>
              <a:off x="263823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1" name="object 5771"/>
            <p:cNvSpPr/>
            <p:nvPr/>
          </p:nvSpPr>
          <p:spPr>
            <a:xfrm>
              <a:off x="263924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2" name="object 5772"/>
            <p:cNvSpPr/>
            <p:nvPr/>
          </p:nvSpPr>
          <p:spPr>
            <a:xfrm>
              <a:off x="263937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3" name="object 5773"/>
            <p:cNvSpPr/>
            <p:nvPr/>
          </p:nvSpPr>
          <p:spPr>
            <a:xfrm>
              <a:off x="264026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4" name="object 5774"/>
            <p:cNvSpPr/>
            <p:nvPr/>
          </p:nvSpPr>
          <p:spPr>
            <a:xfrm>
              <a:off x="2639502" y="4109060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5" name="object 5775"/>
            <p:cNvSpPr/>
            <p:nvPr/>
          </p:nvSpPr>
          <p:spPr>
            <a:xfrm>
              <a:off x="264076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6" name="object 5776"/>
            <p:cNvSpPr/>
            <p:nvPr/>
          </p:nvSpPr>
          <p:spPr>
            <a:xfrm>
              <a:off x="264089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7" name="object 5777"/>
            <p:cNvSpPr/>
            <p:nvPr/>
          </p:nvSpPr>
          <p:spPr>
            <a:xfrm>
              <a:off x="2641783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8" name="object 5778"/>
            <p:cNvSpPr/>
            <p:nvPr/>
          </p:nvSpPr>
          <p:spPr>
            <a:xfrm>
              <a:off x="264292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9" name="object 5779"/>
            <p:cNvSpPr/>
            <p:nvPr/>
          </p:nvSpPr>
          <p:spPr>
            <a:xfrm>
              <a:off x="2642290" y="41090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0" name="object 5780"/>
            <p:cNvSpPr/>
            <p:nvPr/>
          </p:nvSpPr>
          <p:spPr>
            <a:xfrm>
              <a:off x="264355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1" name="object 5781"/>
            <p:cNvSpPr/>
            <p:nvPr/>
          </p:nvSpPr>
          <p:spPr>
            <a:xfrm>
              <a:off x="264431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2" name="object 5782"/>
            <p:cNvSpPr/>
            <p:nvPr/>
          </p:nvSpPr>
          <p:spPr>
            <a:xfrm>
              <a:off x="2644698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3" name="object 5783"/>
            <p:cNvSpPr/>
            <p:nvPr/>
          </p:nvSpPr>
          <p:spPr>
            <a:xfrm>
              <a:off x="2645838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4" name="object 5784"/>
            <p:cNvSpPr/>
            <p:nvPr/>
          </p:nvSpPr>
          <p:spPr>
            <a:xfrm>
              <a:off x="2645965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5" name="object 5785"/>
            <p:cNvSpPr/>
            <p:nvPr/>
          </p:nvSpPr>
          <p:spPr>
            <a:xfrm>
              <a:off x="264647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6" name="object 5786"/>
            <p:cNvSpPr/>
            <p:nvPr/>
          </p:nvSpPr>
          <p:spPr>
            <a:xfrm>
              <a:off x="264811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7" name="object 5787"/>
            <p:cNvSpPr/>
            <p:nvPr/>
          </p:nvSpPr>
          <p:spPr>
            <a:xfrm>
              <a:off x="2647359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8" name="object 5788"/>
            <p:cNvSpPr/>
            <p:nvPr/>
          </p:nvSpPr>
          <p:spPr>
            <a:xfrm>
              <a:off x="2648499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9" name="object 5789"/>
            <p:cNvSpPr/>
            <p:nvPr/>
          </p:nvSpPr>
          <p:spPr>
            <a:xfrm>
              <a:off x="2647612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0" name="object 5790"/>
            <p:cNvSpPr/>
            <p:nvPr/>
          </p:nvSpPr>
          <p:spPr>
            <a:xfrm>
              <a:off x="264888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1" name="object 5791"/>
            <p:cNvSpPr/>
            <p:nvPr/>
          </p:nvSpPr>
          <p:spPr>
            <a:xfrm>
              <a:off x="264976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2" name="object 5792"/>
            <p:cNvSpPr/>
            <p:nvPr/>
          </p:nvSpPr>
          <p:spPr>
            <a:xfrm>
              <a:off x="265090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3" name="object 5793"/>
            <p:cNvSpPr/>
            <p:nvPr/>
          </p:nvSpPr>
          <p:spPr>
            <a:xfrm>
              <a:off x="265090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4" name="object 5794"/>
            <p:cNvSpPr/>
            <p:nvPr/>
          </p:nvSpPr>
          <p:spPr>
            <a:xfrm>
              <a:off x="2651161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5" name="object 5795"/>
            <p:cNvSpPr/>
            <p:nvPr/>
          </p:nvSpPr>
          <p:spPr>
            <a:xfrm>
              <a:off x="265128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6" name="object 5796"/>
            <p:cNvSpPr/>
            <p:nvPr/>
          </p:nvSpPr>
          <p:spPr>
            <a:xfrm>
              <a:off x="265166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7" name="object 5797"/>
            <p:cNvSpPr/>
            <p:nvPr/>
          </p:nvSpPr>
          <p:spPr>
            <a:xfrm>
              <a:off x="265204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8" name="object 5798"/>
            <p:cNvSpPr/>
            <p:nvPr/>
          </p:nvSpPr>
          <p:spPr>
            <a:xfrm>
              <a:off x="265331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9" name="object 5799"/>
            <p:cNvSpPr/>
            <p:nvPr/>
          </p:nvSpPr>
          <p:spPr>
            <a:xfrm>
              <a:off x="265344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0" name="object 5800"/>
            <p:cNvSpPr/>
            <p:nvPr/>
          </p:nvSpPr>
          <p:spPr>
            <a:xfrm>
              <a:off x="2653695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1" name="object 5801"/>
            <p:cNvSpPr/>
            <p:nvPr/>
          </p:nvSpPr>
          <p:spPr>
            <a:xfrm>
              <a:off x="2653822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2" name="object 5802"/>
            <p:cNvSpPr/>
            <p:nvPr/>
          </p:nvSpPr>
          <p:spPr>
            <a:xfrm>
              <a:off x="265394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3" name="object 5803"/>
            <p:cNvSpPr/>
            <p:nvPr/>
          </p:nvSpPr>
          <p:spPr>
            <a:xfrm>
              <a:off x="265483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4" name="object 5804"/>
            <p:cNvSpPr/>
            <p:nvPr/>
          </p:nvSpPr>
          <p:spPr>
            <a:xfrm>
              <a:off x="265508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5" name="object 5805"/>
            <p:cNvSpPr/>
            <p:nvPr/>
          </p:nvSpPr>
          <p:spPr>
            <a:xfrm>
              <a:off x="265623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6" name="object 5806"/>
            <p:cNvSpPr/>
            <p:nvPr/>
          </p:nvSpPr>
          <p:spPr>
            <a:xfrm>
              <a:off x="2656357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7" name="object 5807"/>
            <p:cNvSpPr/>
            <p:nvPr/>
          </p:nvSpPr>
          <p:spPr>
            <a:xfrm>
              <a:off x="2656610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8" name="object 5808"/>
            <p:cNvSpPr/>
            <p:nvPr/>
          </p:nvSpPr>
          <p:spPr>
            <a:xfrm>
              <a:off x="265737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9" name="object 5809"/>
            <p:cNvSpPr/>
            <p:nvPr/>
          </p:nvSpPr>
          <p:spPr>
            <a:xfrm>
              <a:off x="265762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0" name="object 5810"/>
            <p:cNvSpPr/>
            <p:nvPr/>
          </p:nvSpPr>
          <p:spPr>
            <a:xfrm>
              <a:off x="265813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1" name="object 5811"/>
            <p:cNvSpPr/>
            <p:nvPr/>
          </p:nvSpPr>
          <p:spPr>
            <a:xfrm>
              <a:off x="265851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2" name="object 5812"/>
            <p:cNvSpPr/>
            <p:nvPr/>
          </p:nvSpPr>
          <p:spPr>
            <a:xfrm>
              <a:off x="2657877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3" name="object 5813"/>
            <p:cNvSpPr/>
            <p:nvPr/>
          </p:nvSpPr>
          <p:spPr>
            <a:xfrm>
              <a:off x="2659018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4" name="object 5814"/>
            <p:cNvSpPr/>
            <p:nvPr/>
          </p:nvSpPr>
          <p:spPr>
            <a:xfrm>
              <a:off x="265927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5" name="object 5815"/>
            <p:cNvSpPr/>
            <p:nvPr/>
          </p:nvSpPr>
          <p:spPr>
            <a:xfrm>
              <a:off x="265952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6" name="object 5816"/>
            <p:cNvSpPr/>
            <p:nvPr/>
          </p:nvSpPr>
          <p:spPr>
            <a:xfrm>
              <a:off x="266015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7" name="object 5817"/>
            <p:cNvSpPr/>
            <p:nvPr/>
          </p:nvSpPr>
          <p:spPr>
            <a:xfrm>
              <a:off x="2660919" y="41087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8" name="object 5818"/>
            <p:cNvSpPr/>
            <p:nvPr/>
          </p:nvSpPr>
          <p:spPr>
            <a:xfrm>
              <a:off x="266142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9" name="object 5819"/>
            <p:cNvSpPr/>
            <p:nvPr/>
          </p:nvSpPr>
          <p:spPr>
            <a:xfrm>
              <a:off x="2661679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0" name="object 5820"/>
            <p:cNvSpPr/>
            <p:nvPr/>
          </p:nvSpPr>
          <p:spPr>
            <a:xfrm>
              <a:off x="2661806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1" name="object 5821"/>
            <p:cNvSpPr/>
            <p:nvPr/>
          </p:nvSpPr>
          <p:spPr>
            <a:xfrm>
              <a:off x="266320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2" name="object 5822"/>
            <p:cNvSpPr/>
            <p:nvPr/>
          </p:nvSpPr>
          <p:spPr>
            <a:xfrm>
              <a:off x="2663580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3" name="object 5823"/>
            <p:cNvSpPr/>
            <p:nvPr/>
          </p:nvSpPr>
          <p:spPr>
            <a:xfrm>
              <a:off x="266396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4" name="object 5824"/>
            <p:cNvSpPr/>
            <p:nvPr/>
          </p:nvSpPr>
          <p:spPr>
            <a:xfrm>
              <a:off x="2664340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5" name="object 5825"/>
            <p:cNvSpPr/>
            <p:nvPr/>
          </p:nvSpPr>
          <p:spPr>
            <a:xfrm>
              <a:off x="2664467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6" name="object 5826"/>
            <p:cNvSpPr/>
            <p:nvPr/>
          </p:nvSpPr>
          <p:spPr>
            <a:xfrm>
              <a:off x="266510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7" name="object 5827"/>
            <p:cNvSpPr/>
            <p:nvPr/>
          </p:nvSpPr>
          <p:spPr>
            <a:xfrm>
              <a:off x="266535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8" name="object 5828"/>
            <p:cNvSpPr/>
            <p:nvPr/>
          </p:nvSpPr>
          <p:spPr>
            <a:xfrm>
              <a:off x="266624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9" name="object 5829"/>
            <p:cNvSpPr/>
            <p:nvPr/>
          </p:nvSpPr>
          <p:spPr>
            <a:xfrm>
              <a:off x="2665735" y="410908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0" name="object 5830"/>
            <p:cNvSpPr/>
            <p:nvPr/>
          </p:nvSpPr>
          <p:spPr>
            <a:xfrm>
              <a:off x="2667002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1" name="object 5831"/>
            <p:cNvSpPr/>
            <p:nvPr/>
          </p:nvSpPr>
          <p:spPr>
            <a:xfrm>
              <a:off x="266725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2" name="object 5832"/>
            <p:cNvSpPr/>
            <p:nvPr/>
          </p:nvSpPr>
          <p:spPr>
            <a:xfrm>
              <a:off x="266915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3" name="object 5833"/>
            <p:cNvSpPr/>
            <p:nvPr/>
          </p:nvSpPr>
          <p:spPr>
            <a:xfrm>
              <a:off x="2669410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4" name="object 5834"/>
            <p:cNvSpPr/>
            <p:nvPr/>
          </p:nvSpPr>
          <p:spPr>
            <a:xfrm>
              <a:off x="266953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5" name="object 5835"/>
            <p:cNvSpPr/>
            <p:nvPr/>
          </p:nvSpPr>
          <p:spPr>
            <a:xfrm>
              <a:off x="2669663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6" name="object 5836"/>
            <p:cNvSpPr/>
            <p:nvPr/>
          </p:nvSpPr>
          <p:spPr>
            <a:xfrm>
              <a:off x="266979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7" name="object 5837"/>
            <p:cNvSpPr/>
            <p:nvPr/>
          </p:nvSpPr>
          <p:spPr>
            <a:xfrm>
              <a:off x="266991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8" name="object 5838"/>
            <p:cNvSpPr/>
            <p:nvPr/>
          </p:nvSpPr>
          <p:spPr>
            <a:xfrm>
              <a:off x="267067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9" name="object 5839"/>
            <p:cNvSpPr/>
            <p:nvPr/>
          </p:nvSpPr>
          <p:spPr>
            <a:xfrm>
              <a:off x="2671944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0" name="object 5840"/>
            <p:cNvSpPr/>
            <p:nvPr/>
          </p:nvSpPr>
          <p:spPr>
            <a:xfrm>
              <a:off x="2672324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1" name="object 5841"/>
            <p:cNvSpPr/>
            <p:nvPr/>
          </p:nvSpPr>
          <p:spPr>
            <a:xfrm>
              <a:off x="267333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2" name="object 5842"/>
            <p:cNvSpPr/>
            <p:nvPr/>
          </p:nvSpPr>
          <p:spPr>
            <a:xfrm>
              <a:off x="267435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3" name="object 5843"/>
            <p:cNvSpPr/>
            <p:nvPr/>
          </p:nvSpPr>
          <p:spPr>
            <a:xfrm>
              <a:off x="267447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4" name="object 5844"/>
            <p:cNvSpPr/>
            <p:nvPr/>
          </p:nvSpPr>
          <p:spPr>
            <a:xfrm>
              <a:off x="2674605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5" name="object 5845"/>
            <p:cNvSpPr/>
            <p:nvPr/>
          </p:nvSpPr>
          <p:spPr>
            <a:xfrm>
              <a:off x="2674859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6" name="object 5846"/>
            <p:cNvSpPr/>
            <p:nvPr/>
          </p:nvSpPr>
          <p:spPr>
            <a:xfrm>
              <a:off x="2674986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7" name="object 5847"/>
            <p:cNvSpPr/>
            <p:nvPr/>
          </p:nvSpPr>
          <p:spPr>
            <a:xfrm>
              <a:off x="267523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8" name="object 5848"/>
            <p:cNvSpPr/>
            <p:nvPr/>
          </p:nvSpPr>
          <p:spPr>
            <a:xfrm>
              <a:off x="2677267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9" name="object 5849"/>
            <p:cNvSpPr/>
            <p:nvPr/>
          </p:nvSpPr>
          <p:spPr>
            <a:xfrm>
              <a:off x="2677520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0" name="object 5850"/>
            <p:cNvSpPr/>
            <p:nvPr/>
          </p:nvSpPr>
          <p:spPr>
            <a:xfrm>
              <a:off x="267764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1" name="object 5851"/>
            <p:cNvSpPr/>
            <p:nvPr/>
          </p:nvSpPr>
          <p:spPr>
            <a:xfrm>
              <a:off x="267853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2" name="object 5852"/>
            <p:cNvSpPr/>
            <p:nvPr/>
          </p:nvSpPr>
          <p:spPr>
            <a:xfrm>
              <a:off x="267967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3" name="object 5853"/>
            <p:cNvSpPr/>
            <p:nvPr/>
          </p:nvSpPr>
          <p:spPr>
            <a:xfrm>
              <a:off x="2679928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4" name="object 5854"/>
            <p:cNvSpPr/>
            <p:nvPr/>
          </p:nvSpPr>
          <p:spPr>
            <a:xfrm>
              <a:off x="268005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5" name="object 5855"/>
            <p:cNvSpPr/>
            <p:nvPr/>
          </p:nvSpPr>
          <p:spPr>
            <a:xfrm>
              <a:off x="268018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6" name="object 5856"/>
            <p:cNvSpPr/>
            <p:nvPr/>
          </p:nvSpPr>
          <p:spPr>
            <a:xfrm>
              <a:off x="2680308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7" name="object 5857"/>
            <p:cNvSpPr/>
            <p:nvPr/>
          </p:nvSpPr>
          <p:spPr>
            <a:xfrm>
              <a:off x="268056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8" name="object 5858"/>
            <p:cNvSpPr/>
            <p:nvPr/>
          </p:nvSpPr>
          <p:spPr>
            <a:xfrm>
              <a:off x="268119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9" name="object 5859"/>
            <p:cNvSpPr/>
            <p:nvPr/>
          </p:nvSpPr>
          <p:spPr>
            <a:xfrm>
              <a:off x="268195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0" name="object 5860"/>
            <p:cNvSpPr/>
            <p:nvPr/>
          </p:nvSpPr>
          <p:spPr>
            <a:xfrm>
              <a:off x="2682463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1" name="object 5861"/>
            <p:cNvSpPr/>
            <p:nvPr/>
          </p:nvSpPr>
          <p:spPr>
            <a:xfrm>
              <a:off x="268258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2" name="object 5862"/>
            <p:cNvSpPr/>
            <p:nvPr/>
          </p:nvSpPr>
          <p:spPr>
            <a:xfrm>
              <a:off x="2681956" y="410908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3" name="object 5863"/>
            <p:cNvSpPr/>
            <p:nvPr/>
          </p:nvSpPr>
          <p:spPr>
            <a:xfrm>
              <a:off x="268512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4" name="object 5864"/>
            <p:cNvSpPr/>
            <p:nvPr/>
          </p:nvSpPr>
          <p:spPr>
            <a:xfrm>
              <a:off x="2685251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5" name="object 5865"/>
            <p:cNvSpPr/>
            <p:nvPr/>
          </p:nvSpPr>
          <p:spPr>
            <a:xfrm>
              <a:off x="2685377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6" name="object 5866"/>
            <p:cNvSpPr/>
            <p:nvPr/>
          </p:nvSpPr>
          <p:spPr>
            <a:xfrm>
              <a:off x="268550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7" name="object 5867"/>
            <p:cNvSpPr/>
            <p:nvPr/>
          </p:nvSpPr>
          <p:spPr>
            <a:xfrm>
              <a:off x="268563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8" name="object 5868"/>
            <p:cNvSpPr/>
            <p:nvPr/>
          </p:nvSpPr>
          <p:spPr>
            <a:xfrm>
              <a:off x="268626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9" name="object 5869"/>
            <p:cNvSpPr/>
            <p:nvPr/>
          </p:nvSpPr>
          <p:spPr>
            <a:xfrm>
              <a:off x="2686771" y="410909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0" name="object 5870"/>
            <p:cNvSpPr/>
            <p:nvPr/>
          </p:nvSpPr>
          <p:spPr>
            <a:xfrm>
              <a:off x="2688039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1" name="object 5871"/>
            <p:cNvSpPr/>
            <p:nvPr/>
          </p:nvSpPr>
          <p:spPr>
            <a:xfrm>
              <a:off x="268816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2" name="object 5872"/>
            <p:cNvSpPr/>
            <p:nvPr/>
          </p:nvSpPr>
          <p:spPr>
            <a:xfrm>
              <a:off x="2690320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3" name="object 5873"/>
            <p:cNvSpPr/>
            <p:nvPr/>
          </p:nvSpPr>
          <p:spPr>
            <a:xfrm>
              <a:off x="2689560" y="410909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4" name="object 5874"/>
            <p:cNvSpPr/>
            <p:nvPr/>
          </p:nvSpPr>
          <p:spPr>
            <a:xfrm>
              <a:off x="269171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5" name="object 5875"/>
            <p:cNvSpPr/>
            <p:nvPr/>
          </p:nvSpPr>
          <p:spPr>
            <a:xfrm>
              <a:off x="269196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6" name="object 5876"/>
            <p:cNvSpPr/>
            <p:nvPr/>
          </p:nvSpPr>
          <p:spPr>
            <a:xfrm>
              <a:off x="269272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7" name="object 5877"/>
            <p:cNvSpPr/>
            <p:nvPr/>
          </p:nvSpPr>
          <p:spPr>
            <a:xfrm>
              <a:off x="269298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8" name="object 5878"/>
            <p:cNvSpPr/>
            <p:nvPr/>
          </p:nvSpPr>
          <p:spPr>
            <a:xfrm>
              <a:off x="269298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9" name="object 5879"/>
            <p:cNvSpPr/>
            <p:nvPr/>
          </p:nvSpPr>
          <p:spPr>
            <a:xfrm>
              <a:off x="2693361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0" name="object 5880"/>
            <p:cNvSpPr/>
            <p:nvPr/>
          </p:nvSpPr>
          <p:spPr>
            <a:xfrm>
              <a:off x="269348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1" name="object 5881"/>
            <p:cNvSpPr/>
            <p:nvPr/>
          </p:nvSpPr>
          <p:spPr>
            <a:xfrm>
              <a:off x="269399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2" name="object 5882"/>
            <p:cNvSpPr/>
            <p:nvPr/>
          </p:nvSpPr>
          <p:spPr>
            <a:xfrm>
              <a:off x="2694629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3" name="object 5883"/>
            <p:cNvSpPr/>
            <p:nvPr/>
          </p:nvSpPr>
          <p:spPr>
            <a:xfrm>
              <a:off x="2695643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4" name="object 5884"/>
            <p:cNvSpPr/>
            <p:nvPr/>
          </p:nvSpPr>
          <p:spPr>
            <a:xfrm>
              <a:off x="269576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5" name="object 5885"/>
            <p:cNvSpPr/>
            <p:nvPr/>
          </p:nvSpPr>
          <p:spPr>
            <a:xfrm>
              <a:off x="2695896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6" name="object 5886"/>
            <p:cNvSpPr/>
            <p:nvPr/>
          </p:nvSpPr>
          <p:spPr>
            <a:xfrm>
              <a:off x="269614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7" name="object 5887"/>
            <p:cNvSpPr/>
            <p:nvPr/>
          </p:nvSpPr>
          <p:spPr>
            <a:xfrm>
              <a:off x="269691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8" name="object 5888"/>
            <p:cNvSpPr/>
            <p:nvPr/>
          </p:nvSpPr>
          <p:spPr>
            <a:xfrm>
              <a:off x="269729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9" name="object 5889"/>
            <p:cNvSpPr/>
            <p:nvPr/>
          </p:nvSpPr>
          <p:spPr>
            <a:xfrm>
              <a:off x="2697290" y="410909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0" name="object 5890"/>
            <p:cNvSpPr/>
            <p:nvPr/>
          </p:nvSpPr>
          <p:spPr>
            <a:xfrm>
              <a:off x="2698557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1" name="object 5891"/>
            <p:cNvSpPr/>
            <p:nvPr/>
          </p:nvSpPr>
          <p:spPr>
            <a:xfrm>
              <a:off x="269868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2" name="object 5892"/>
            <p:cNvSpPr/>
            <p:nvPr/>
          </p:nvSpPr>
          <p:spPr>
            <a:xfrm>
              <a:off x="269919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3" name="object 5893"/>
            <p:cNvSpPr/>
            <p:nvPr/>
          </p:nvSpPr>
          <p:spPr>
            <a:xfrm>
              <a:off x="269957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4" name="object 5894"/>
            <p:cNvSpPr/>
            <p:nvPr/>
          </p:nvSpPr>
          <p:spPr>
            <a:xfrm>
              <a:off x="269982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5" name="object 5895"/>
            <p:cNvSpPr/>
            <p:nvPr/>
          </p:nvSpPr>
          <p:spPr>
            <a:xfrm>
              <a:off x="2700838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6" name="object 5896"/>
            <p:cNvSpPr/>
            <p:nvPr/>
          </p:nvSpPr>
          <p:spPr>
            <a:xfrm>
              <a:off x="2701219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7" name="object 5897"/>
            <p:cNvSpPr/>
            <p:nvPr/>
          </p:nvSpPr>
          <p:spPr>
            <a:xfrm>
              <a:off x="270134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8" name="object 5898"/>
            <p:cNvSpPr/>
            <p:nvPr/>
          </p:nvSpPr>
          <p:spPr>
            <a:xfrm>
              <a:off x="270248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9" name="object 5899"/>
            <p:cNvSpPr/>
            <p:nvPr/>
          </p:nvSpPr>
          <p:spPr>
            <a:xfrm>
              <a:off x="270311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0" name="object 5900"/>
            <p:cNvSpPr/>
            <p:nvPr/>
          </p:nvSpPr>
          <p:spPr>
            <a:xfrm>
              <a:off x="2703500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1" name="object 5901"/>
            <p:cNvSpPr/>
            <p:nvPr/>
          </p:nvSpPr>
          <p:spPr>
            <a:xfrm>
              <a:off x="270375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2" name="object 5902"/>
            <p:cNvSpPr/>
            <p:nvPr/>
          </p:nvSpPr>
          <p:spPr>
            <a:xfrm>
              <a:off x="2703880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3" name="object 5903"/>
            <p:cNvSpPr/>
            <p:nvPr/>
          </p:nvSpPr>
          <p:spPr>
            <a:xfrm>
              <a:off x="270603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4" name="object 5904"/>
            <p:cNvSpPr/>
            <p:nvPr/>
          </p:nvSpPr>
          <p:spPr>
            <a:xfrm>
              <a:off x="2706161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5" name="object 5905"/>
            <p:cNvSpPr/>
            <p:nvPr/>
          </p:nvSpPr>
          <p:spPr>
            <a:xfrm>
              <a:off x="270628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6" name="object 5906"/>
            <p:cNvSpPr/>
            <p:nvPr/>
          </p:nvSpPr>
          <p:spPr>
            <a:xfrm>
              <a:off x="2706541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7" name="object 5907"/>
            <p:cNvSpPr/>
            <p:nvPr/>
          </p:nvSpPr>
          <p:spPr>
            <a:xfrm>
              <a:off x="270666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8" name="object 5908"/>
            <p:cNvSpPr/>
            <p:nvPr/>
          </p:nvSpPr>
          <p:spPr>
            <a:xfrm>
              <a:off x="270780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9" name="object 5909"/>
            <p:cNvSpPr/>
            <p:nvPr/>
          </p:nvSpPr>
          <p:spPr>
            <a:xfrm>
              <a:off x="2708822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0" name="object 5910"/>
            <p:cNvSpPr/>
            <p:nvPr/>
          </p:nvSpPr>
          <p:spPr>
            <a:xfrm>
              <a:off x="2708189" y="410908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1" name="object 5911"/>
            <p:cNvSpPr/>
            <p:nvPr/>
          </p:nvSpPr>
          <p:spPr>
            <a:xfrm>
              <a:off x="270945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2" name="object 5912"/>
            <p:cNvSpPr/>
            <p:nvPr/>
          </p:nvSpPr>
          <p:spPr>
            <a:xfrm>
              <a:off x="271021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3" name="object 5913"/>
            <p:cNvSpPr/>
            <p:nvPr/>
          </p:nvSpPr>
          <p:spPr>
            <a:xfrm>
              <a:off x="2711484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4" name="object 5914"/>
            <p:cNvSpPr/>
            <p:nvPr/>
          </p:nvSpPr>
          <p:spPr>
            <a:xfrm>
              <a:off x="2711737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5" name="object 5915"/>
            <p:cNvSpPr/>
            <p:nvPr/>
          </p:nvSpPr>
          <p:spPr>
            <a:xfrm>
              <a:off x="2711864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6" name="object 5916"/>
            <p:cNvSpPr/>
            <p:nvPr/>
          </p:nvSpPr>
          <p:spPr>
            <a:xfrm>
              <a:off x="271199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7" name="object 5917"/>
            <p:cNvSpPr/>
            <p:nvPr/>
          </p:nvSpPr>
          <p:spPr>
            <a:xfrm>
              <a:off x="271389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8" name="object 5918"/>
            <p:cNvSpPr/>
            <p:nvPr/>
          </p:nvSpPr>
          <p:spPr>
            <a:xfrm>
              <a:off x="2714145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9" name="object 5919"/>
            <p:cNvSpPr/>
            <p:nvPr/>
          </p:nvSpPr>
          <p:spPr>
            <a:xfrm>
              <a:off x="271427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0" name="object 5920"/>
            <p:cNvSpPr/>
            <p:nvPr/>
          </p:nvSpPr>
          <p:spPr>
            <a:xfrm>
              <a:off x="2714525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1" name="object 5921"/>
            <p:cNvSpPr/>
            <p:nvPr/>
          </p:nvSpPr>
          <p:spPr>
            <a:xfrm>
              <a:off x="271465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2" name="object 5922"/>
            <p:cNvSpPr/>
            <p:nvPr/>
          </p:nvSpPr>
          <p:spPr>
            <a:xfrm>
              <a:off x="271553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3" name="object 5923"/>
            <p:cNvSpPr/>
            <p:nvPr/>
          </p:nvSpPr>
          <p:spPr>
            <a:xfrm>
              <a:off x="271642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4" name="object 5924"/>
            <p:cNvSpPr/>
            <p:nvPr/>
          </p:nvSpPr>
          <p:spPr>
            <a:xfrm>
              <a:off x="2716679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5" name="object 5925"/>
            <p:cNvSpPr/>
            <p:nvPr/>
          </p:nvSpPr>
          <p:spPr>
            <a:xfrm>
              <a:off x="2716933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6" name="object 5926"/>
            <p:cNvSpPr/>
            <p:nvPr/>
          </p:nvSpPr>
          <p:spPr>
            <a:xfrm>
              <a:off x="271718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7" name="object 5927"/>
            <p:cNvSpPr/>
            <p:nvPr/>
          </p:nvSpPr>
          <p:spPr>
            <a:xfrm>
              <a:off x="271782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8" name="object 5928"/>
            <p:cNvSpPr/>
            <p:nvPr/>
          </p:nvSpPr>
          <p:spPr>
            <a:xfrm>
              <a:off x="271908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9" name="object 5929"/>
            <p:cNvSpPr/>
            <p:nvPr/>
          </p:nvSpPr>
          <p:spPr>
            <a:xfrm>
              <a:off x="2719341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0" name="object 5930"/>
            <p:cNvSpPr/>
            <p:nvPr/>
          </p:nvSpPr>
          <p:spPr>
            <a:xfrm>
              <a:off x="2719594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1" name="object 5931"/>
            <p:cNvSpPr/>
            <p:nvPr/>
          </p:nvSpPr>
          <p:spPr>
            <a:xfrm>
              <a:off x="271972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2" name="object 5932"/>
            <p:cNvSpPr/>
            <p:nvPr/>
          </p:nvSpPr>
          <p:spPr>
            <a:xfrm>
              <a:off x="271997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3" name="object 5933"/>
            <p:cNvSpPr/>
            <p:nvPr/>
          </p:nvSpPr>
          <p:spPr>
            <a:xfrm>
              <a:off x="272060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4" name="object 5934"/>
            <p:cNvSpPr/>
            <p:nvPr/>
          </p:nvSpPr>
          <p:spPr>
            <a:xfrm>
              <a:off x="272086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5" name="object 5935"/>
            <p:cNvSpPr/>
            <p:nvPr/>
          </p:nvSpPr>
          <p:spPr>
            <a:xfrm>
              <a:off x="2722002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6" name="object 5936"/>
            <p:cNvSpPr/>
            <p:nvPr/>
          </p:nvSpPr>
          <p:spPr>
            <a:xfrm>
              <a:off x="272212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7" name="object 5937"/>
            <p:cNvSpPr/>
            <p:nvPr/>
          </p:nvSpPr>
          <p:spPr>
            <a:xfrm>
              <a:off x="272225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8" name="object 5938"/>
            <p:cNvSpPr/>
            <p:nvPr/>
          </p:nvSpPr>
          <p:spPr>
            <a:xfrm>
              <a:off x="2722382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9" name="object 5939"/>
            <p:cNvSpPr/>
            <p:nvPr/>
          </p:nvSpPr>
          <p:spPr>
            <a:xfrm>
              <a:off x="272339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0" name="object 5940"/>
            <p:cNvSpPr/>
            <p:nvPr/>
          </p:nvSpPr>
          <p:spPr>
            <a:xfrm>
              <a:off x="272390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1" name="object 5941"/>
            <p:cNvSpPr/>
            <p:nvPr/>
          </p:nvSpPr>
          <p:spPr>
            <a:xfrm>
              <a:off x="272453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2" name="object 5942"/>
            <p:cNvSpPr/>
            <p:nvPr/>
          </p:nvSpPr>
          <p:spPr>
            <a:xfrm>
              <a:off x="2723903" y="410909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3" name="object 5943"/>
            <p:cNvSpPr/>
            <p:nvPr/>
          </p:nvSpPr>
          <p:spPr>
            <a:xfrm>
              <a:off x="272529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4" name="object 5944"/>
            <p:cNvSpPr/>
            <p:nvPr/>
          </p:nvSpPr>
          <p:spPr>
            <a:xfrm>
              <a:off x="272580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5" name="object 5945"/>
            <p:cNvSpPr/>
            <p:nvPr/>
          </p:nvSpPr>
          <p:spPr>
            <a:xfrm>
              <a:off x="272707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6" name="object 5946"/>
            <p:cNvSpPr/>
            <p:nvPr/>
          </p:nvSpPr>
          <p:spPr>
            <a:xfrm>
              <a:off x="2727198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7" name="object 5947"/>
            <p:cNvSpPr/>
            <p:nvPr/>
          </p:nvSpPr>
          <p:spPr>
            <a:xfrm>
              <a:off x="272745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8" name="object 5948"/>
            <p:cNvSpPr/>
            <p:nvPr/>
          </p:nvSpPr>
          <p:spPr>
            <a:xfrm>
              <a:off x="2727451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9" name="object 5949"/>
            <p:cNvSpPr/>
            <p:nvPr/>
          </p:nvSpPr>
          <p:spPr>
            <a:xfrm>
              <a:off x="272757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0" name="object 5950"/>
            <p:cNvSpPr/>
            <p:nvPr/>
          </p:nvSpPr>
          <p:spPr>
            <a:xfrm>
              <a:off x="272783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1" name="object 5951"/>
            <p:cNvSpPr/>
            <p:nvPr/>
          </p:nvSpPr>
          <p:spPr>
            <a:xfrm>
              <a:off x="2729859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2" name="object 5952"/>
            <p:cNvSpPr/>
            <p:nvPr/>
          </p:nvSpPr>
          <p:spPr>
            <a:xfrm>
              <a:off x="2730113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3" name="object 5953"/>
            <p:cNvSpPr/>
            <p:nvPr/>
          </p:nvSpPr>
          <p:spPr>
            <a:xfrm>
              <a:off x="2730239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4" name="object 5954"/>
            <p:cNvSpPr/>
            <p:nvPr/>
          </p:nvSpPr>
          <p:spPr>
            <a:xfrm>
              <a:off x="273062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5" name="object 5955"/>
            <p:cNvSpPr/>
            <p:nvPr/>
          </p:nvSpPr>
          <p:spPr>
            <a:xfrm>
              <a:off x="273239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6" name="object 5956"/>
            <p:cNvSpPr/>
            <p:nvPr/>
          </p:nvSpPr>
          <p:spPr>
            <a:xfrm>
              <a:off x="2732521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7" name="object 5957"/>
            <p:cNvSpPr/>
            <p:nvPr/>
          </p:nvSpPr>
          <p:spPr>
            <a:xfrm>
              <a:off x="2732774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8" name="object 5958"/>
            <p:cNvSpPr/>
            <p:nvPr/>
          </p:nvSpPr>
          <p:spPr>
            <a:xfrm>
              <a:off x="273302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9" name="object 5959"/>
            <p:cNvSpPr/>
            <p:nvPr/>
          </p:nvSpPr>
          <p:spPr>
            <a:xfrm>
              <a:off x="273378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0" name="object 5960"/>
            <p:cNvSpPr/>
            <p:nvPr/>
          </p:nvSpPr>
          <p:spPr>
            <a:xfrm>
              <a:off x="273404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1" name="object 5961"/>
            <p:cNvSpPr/>
            <p:nvPr/>
          </p:nvSpPr>
          <p:spPr>
            <a:xfrm>
              <a:off x="273467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2" name="object 5962"/>
            <p:cNvSpPr/>
            <p:nvPr/>
          </p:nvSpPr>
          <p:spPr>
            <a:xfrm>
              <a:off x="273492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3" name="object 5963"/>
            <p:cNvSpPr/>
            <p:nvPr/>
          </p:nvSpPr>
          <p:spPr>
            <a:xfrm>
              <a:off x="2735182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4" name="object 5964"/>
            <p:cNvSpPr/>
            <p:nvPr/>
          </p:nvSpPr>
          <p:spPr>
            <a:xfrm>
              <a:off x="2735435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5" name="object 5965"/>
            <p:cNvSpPr/>
            <p:nvPr/>
          </p:nvSpPr>
          <p:spPr>
            <a:xfrm>
              <a:off x="2734675" y="410909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6" name="object 5966"/>
            <p:cNvSpPr/>
            <p:nvPr/>
          </p:nvSpPr>
          <p:spPr>
            <a:xfrm>
              <a:off x="273657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7" name="object 5967"/>
            <p:cNvSpPr/>
            <p:nvPr/>
          </p:nvSpPr>
          <p:spPr>
            <a:xfrm>
              <a:off x="273759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8" name="object 5968"/>
            <p:cNvSpPr/>
            <p:nvPr/>
          </p:nvSpPr>
          <p:spPr>
            <a:xfrm>
              <a:off x="273771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9" name="object 5969"/>
            <p:cNvSpPr/>
            <p:nvPr/>
          </p:nvSpPr>
          <p:spPr>
            <a:xfrm>
              <a:off x="2736956" y="4109066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0" name="object 5970"/>
            <p:cNvSpPr/>
            <p:nvPr/>
          </p:nvSpPr>
          <p:spPr>
            <a:xfrm>
              <a:off x="2738223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1" name="object 5971"/>
            <p:cNvSpPr/>
            <p:nvPr/>
          </p:nvSpPr>
          <p:spPr>
            <a:xfrm>
              <a:off x="273847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2" name="object 5972"/>
            <p:cNvSpPr/>
            <p:nvPr/>
          </p:nvSpPr>
          <p:spPr>
            <a:xfrm>
              <a:off x="273911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3" name="object 5973"/>
            <p:cNvSpPr/>
            <p:nvPr/>
          </p:nvSpPr>
          <p:spPr>
            <a:xfrm>
              <a:off x="273936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4" name="object 5974"/>
            <p:cNvSpPr/>
            <p:nvPr/>
          </p:nvSpPr>
          <p:spPr>
            <a:xfrm>
              <a:off x="274025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5" name="object 5975"/>
            <p:cNvSpPr/>
            <p:nvPr/>
          </p:nvSpPr>
          <p:spPr>
            <a:xfrm>
              <a:off x="274037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6" name="object 5976"/>
            <p:cNvSpPr/>
            <p:nvPr/>
          </p:nvSpPr>
          <p:spPr>
            <a:xfrm>
              <a:off x="2740504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7" name="object 5977"/>
            <p:cNvSpPr/>
            <p:nvPr/>
          </p:nvSpPr>
          <p:spPr>
            <a:xfrm>
              <a:off x="2740758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8" name="object 5978"/>
            <p:cNvSpPr/>
            <p:nvPr/>
          </p:nvSpPr>
          <p:spPr>
            <a:xfrm>
              <a:off x="2740885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9" name="object 5979"/>
            <p:cNvSpPr/>
            <p:nvPr/>
          </p:nvSpPr>
          <p:spPr>
            <a:xfrm>
              <a:off x="274177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0" name="object 5980"/>
            <p:cNvSpPr/>
            <p:nvPr/>
          </p:nvSpPr>
          <p:spPr>
            <a:xfrm>
              <a:off x="274291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1" name="object 5981"/>
            <p:cNvSpPr/>
            <p:nvPr/>
          </p:nvSpPr>
          <p:spPr>
            <a:xfrm>
              <a:off x="2743166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2" name="object 5982"/>
            <p:cNvSpPr/>
            <p:nvPr/>
          </p:nvSpPr>
          <p:spPr>
            <a:xfrm>
              <a:off x="274316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3" name="object 5983"/>
            <p:cNvSpPr/>
            <p:nvPr/>
          </p:nvSpPr>
          <p:spPr>
            <a:xfrm>
              <a:off x="2743419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4" name="object 5984"/>
            <p:cNvSpPr/>
            <p:nvPr/>
          </p:nvSpPr>
          <p:spPr>
            <a:xfrm>
              <a:off x="274341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5" name="object 5985"/>
            <p:cNvSpPr/>
            <p:nvPr/>
          </p:nvSpPr>
          <p:spPr>
            <a:xfrm>
              <a:off x="274443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6" name="object 5986"/>
            <p:cNvSpPr/>
            <p:nvPr/>
          </p:nvSpPr>
          <p:spPr>
            <a:xfrm>
              <a:off x="274468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7" name="object 5987"/>
            <p:cNvSpPr/>
            <p:nvPr/>
          </p:nvSpPr>
          <p:spPr>
            <a:xfrm>
              <a:off x="274532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8" name="object 5988"/>
            <p:cNvSpPr/>
            <p:nvPr/>
          </p:nvSpPr>
          <p:spPr>
            <a:xfrm>
              <a:off x="274557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9" name="object 5989"/>
            <p:cNvSpPr/>
            <p:nvPr/>
          </p:nvSpPr>
          <p:spPr>
            <a:xfrm>
              <a:off x="2745700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0" name="object 5990"/>
            <p:cNvSpPr/>
            <p:nvPr/>
          </p:nvSpPr>
          <p:spPr>
            <a:xfrm>
              <a:off x="2746081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1" name="object 5991"/>
            <p:cNvSpPr/>
            <p:nvPr/>
          </p:nvSpPr>
          <p:spPr>
            <a:xfrm>
              <a:off x="274709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2" name="object 5992"/>
            <p:cNvSpPr/>
            <p:nvPr/>
          </p:nvSpPr>
          <p:spPr>
            <a:xfrm>
              <a:off x="2748235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3" name="object 5993"/>
            <p:cNvSpPr/>
            <p:nvPr/>
          </p:nvSpPr>
          <p:spPr>
            <a:xfrm>
              <a:off x="2748488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4" name="object 5994"/>
            <p:cNvSpPr/>
            <p:nvPr/>
          </p:nvSpPr>
          <p:spPr>
            <a:xfrm>
              <a:off x="2748615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5" name="object 5995"/>
            <p:cNvSpPr/>
            <p:nvPr/>
          </p:nvSpPr>
          <p:spPr>
            <a:xfrm>
              <a:off x="274937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6" name="object 5996"/>
            <p:cNvSpPr/>
            <p:nvPr/>
          </p:nvSpPr>
          <p:spPr>
            <a:xfrm>
              <a:off x="274975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7" name="object 5997"/>
            <p:cNvSpPr/>
            <p:nvPr/>
          </p:nvSpPr>
          <p:spPr>
            <a:xfrm>
              <a:off x="2750896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8" name="object 5998"/>
            <p:cNvSpPr/>
            <p:nvPr/>
          </p:nvSpPr>
          <p:spPr>
            <a:xfrm>
              <a:off x="275115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9" name="object 5999"/>
            <p:cNvSpPr/>
            <p:nvPr/>
          </p:nvSpPr>
          <p:spPr>
            <a:xfrm>
              <a:off x="2751276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0" name="object 6000"/>
            <p:cNvSpPr/>
            <p:nvPr/>
          </p:nvSpPr>
          <p:spPr>
            <a:xfrm>
              <a:off x="2751530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1" name="object 6001"/>
            <p:cNvSpPr/>
            <p:nvPr/>
          </p:nvSpPr>
          <p:spPr>
            <a:xfrm>
              <a:off x="275229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2" name="object 6002"/>
            <p:cNvSpPr/>
            <p:nvPr/>
          </p:nvSpPr>
          <p:spPr>
            <a:xfrm>
              <a:off x="2753557" y="41086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3" name="object 6003"/>
            <p:cNvSpPr/>
            <p:nvPr/>
          </p:nvSpPr>
          <p:spPr>
            <a:xfrm>
              <a:off x="275368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4" name="object 6004"/>
            <p:cNvSpPr/>
            <p:nvPr/>
          </p:nvSpPr>
          <p:spPr>
            <a:xfrm>
              <a:off x="2753938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5" name="object 6005"/>
            <p:cNvSpPr/>
            <p:nvPr/>
          </p:nvSpPr>
          <p:spPr>
            <a:xfrm>
              <a:off x="275419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6" name="object 6006"/>
            <p:cNvSpPr/>
            <p:nvPr/>
          </p:nvSpPr>
          <p:spPr>
            <a:xfrm>
              <a:off x="275507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7" name="object 6007"/>
            <p:cNvSpPr/>
            <p:nvPr/>
          </p:nvSpPr>
          <p:spPr>
            <a:xfrm>
              <a:off x="275609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8" name="object 6008"/>
            <p:cNvSpPr/>
            <p:nvPr/>
          </p:nvSpPr>
          <p:spPr>
            <a:xfrm>
              <a:off x="2756219" y="41087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9" name="object 6009"/>
            <p:cNvSpPr/>
            <p:nvPr/>
          </p:nvSpPr>
          <p:spPr>
            <a:xfrm>
              <a:off x="275647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0" name="object 6010"/>
            <p:cNvSpPr/>
            <p:nvPr/>
          </p:nvSpPr>
          <p:spPr>
            <a:xfrm>
              <a:off x="2756599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1" name="object 6011"/>
            <p:cNvSpPr/>
            <p:nvPr/>
          </p:nvSpPr>
          <p:spPr>
            <a:xfrm>
              <a:off x="275685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2" name="object 6012"/>
            <p:cNvSpPr/>
            <p:nvPr/>
          </p:nvSpPr>
          <p:spPr>
            <a:xfrm>
              <a:off x="2757486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3" name="object 6013"/>
            <p:cNvSpPr/>
            <p:nvPr/>
          </p:nvSpPr>
          <p:spPr>
            <a:xfrm>
              <a:off x="275774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4" name="object 6014"/>
            <p:cNvSpPr/>
            <p:nvPr/>
          </p:nvSpPr>
          <p:spPr>
            <a:xfrm>
              <a:off x="2758880" y="4108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5" name="object 6015"/>
            <p:cNvSpPr/>
            <p:nvPr/>
          </p:nvSpPr>
          <p:spPr>
            <a:xfrm>
              <a:off x="2758246" y="41090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6" name="object 6016"/>
            <p:cNvSpPr/>
            <p:nvPr/>
          </p:nvSpPr>
          <p:spPr>
            <a:xfrm>
              <a:off x="275951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7" name="object 6017"/>
            <p:cNvSpPr/>
            <p:nvPr/>
          </p:nvSpPr>
          <p:spPr>
            <a:xfrm>
              <a:off x="276014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8" name="object 6018"/>
            <p:cNvSpPr/>
            <p:nvPr/>
          </p:nvSpPr>
          <p:spPr>
            <a:xfrm>
              <a:off x="276128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9" name="object 6019"/>
            <p:cNvSpPr/>
            <p:nvPr/>
          </p:nvSpPr>
          <p:spPr>
            <a:xfrm>
              <a:off x="2761415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0" name="object 6020"/>
            <p:cNvSpPr/>
            <p:nvPr/>
          </p:nvSpPr>
          <p:spPr>
            <a:xfrm>
              <a:off x="276154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1" name="object 6021"/>
            <p:cNvSpPr/>
            <p:nvPr/>
          </p:nvSpPr>
          <p:spPr>
            <a:xfrm>
              <a:off x="276166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2" name="object 6022"/>
            <p:cNvSpPr/>
            <p:nvPr/>
          </p:nvSpPr>
          <p:spPr>
            <a:xfrm>
              <a:off x="2761035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3" name="object 6023"/>
            <p:cNvSpPr/>
            <p:nvPr/>
          </p:nvSpPr>
          <p:spPr>
            <a:xfrm>
              <a:off x="276293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4" name="object 6024"/>
            <p:cNvSpPr/>
            <p:nvPr/>
          </p:nvSpPr>
          <p:spPr>
            <a:xfrm>
              <a:off x="2764076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5" name="object 6025"/>
            <p:cNvSpPr/>
            <p:nvPr/>
          </p:nvSpPr>
          <p:spPr>
            <a:xfrm>
              <a:off x="276432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6" name="object 6026"/>
            <p:cNvSpPr/>
            <p:nvPr/>
          </p:nvSpPr>
          <p:spPr>
            <a:xfrm>
              <a:off x="276445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7" name="object 6027"/>
            <p:cNvSpPr/>
            <p:nvPr/>
          </p:nvSpPr>
          <p:spPr>
            <a:xfrm>
              <a:off x="276458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8" name="object 6028"/>
            <p:cNvSpPr/>
            <p:nvPr/>
          </p:nvSpPr>
          <p:spPr>
            <a:xfrm>
              <a:off x="276534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9" name="object 6029"/>
            <p:cNvSpPr/>
            <p:nvPr/>
          </p:nvSpPr>
          <p:spPr>
            <a:xfrm>
              <a:off x="2766737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0" name="object 6030"/>
            <p:cNvSpPr/>
            <p:nvPr/>
          </p:nvSpPr>
          <p:spPr>
            <a:xfrm>
              <a:off x="276686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1" name="object 6031"/>
            <p:cNvSpPr/>
            <p:nvPr/>
          </p:nvSpPr>
          <p:spPr>
            <a:xfrm>
              <a:off x="276711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2" name="object 6032"/>
            <p:cNvSpPr/>
            <p:nvPr/>
          </p:nvSpPr>
          <p:spPr>
            <a:xfrm>
              <a:off x="276724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3" name="object 6033"/>
            <p:cNvSpPr/>
            <p:nvPr/>
          </p:nvSpPr>
          <p:spPr>
            <a:xfrm>
              <a:off x="276800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4" name="object 6034"/>
            <p:cNvSpPr/>
            <p:nvPr/>
          </p:nvSpPr>
          <p:spPr>
            <a:xfrm>
              <a:off x="276825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5" name="object 6035"/>
            <p:cNvSpPr/>
            <p:nvPr/>
          </p:nvSpPr>
          <p:spPr>
            <a:xfrm>
              <a:off x="276889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6" name="object 6036"/>
            <p:cNvSpPr/>
            <p:nvPr/>
          </p:nvSpPr>
          <p:spPr>
            <a:xfrm>
              <a:off x="276927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7" name="object 6037"/>
            <p:cNvSpPr/>
            <p:nvPr/>
          </p:nvSpPr>
          <p:spPr>
            <a:xfrm>
              <a:off x="276939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8" name="object 6038"/>
            <p:cNvSpPr/>
            <p:nvPr/>
          </p:nvSpPr>
          <p:spPr>
            <a:xfrm>
              <a:off x="2769525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9" name="object 6039"/>
            <p:cNvSpPr/>
            <p:nvPr/>
          </p:nvSpPr>
          <p:spPr>
            <a:xfrm>
              <a:off x="276977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0" name="object 6040"/>
            <p:cNvSpPr/>
            <p:nvPr/>
          </p:nvSpPr>
          <p:spPr>
            <a:xfrm>
              <a:off x="277066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1" name="object 6041"/>
            <p:cNvSpPr/>
            <p:nvPr/>
          </p:nvSpPr>
          <p:spPr>
            <a:xfrm>
              <a:off x="277168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2" name="object 6042"/>
            <p:cNvSpPr/>
            <p:nvPr/>
          </p:nvSpPr>
          <p:spPr>
            <a:xfrm>
              <a:off x="2772060" y="4104312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79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3" name="object 6043"/>
            <p:cNvSpPr/>
            <p:nvPr/>
          </p:nvSpPr>
          <p:spPr>
            <a:xfrm>
              <a:off x="2772313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4" name="object 6044"/>
            <p:cNvSpPr/>
            <p:nvPr/>
          </p:nvSpPr>
          <p:spPr>
            <a:xfrm>
              <a:off x="277244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5" name="object 6045"/>
            <p:cNvSpPr/>
            <p:nvPr/>
          </p:nvSpPr>
          <p:spPr>
            <a:xfrm>
              <a:off x="277294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6" name="object 6046"/>
            <p:cNvSpPr/>
            <p:nvPr/>
          </p:nvSpPr>
          <p:spPr>
            <a:xfrm>
              <a:off x="277358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7" name="object 6047"/>
            <p:cNvSpPr/>
            <p:nvPr/>
          </p:nvSpPr>
          <p:spPr>
            <a:xfrm>
              <a:off x="277421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8" name="object 6048"/>
            <p:cNvSpPr/>
            <p:nvPr/>
          </p:nvSpPr>
          <p:spPr>
            <a:xfrm>
              <a:off x="277446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9" name="object 6049"/>
            <p:cNvSpPr/>
            <p:nvPr/>
          </p:nvSpPr>
          <p:spPr>
            <a:xfrm>
              <a:off x="2774721" y="410688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13"/>
                  </a:moveTo>
                  <a:lnTo>
                    <a:pt x="887" y="1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0" name="object 6050"/>
            <p:cNvSpPr/>
            <p:nvPr/>
          </p:nvSpPr>
          <p:spPr>
            <a:xfrm>
              <a:off x="2774975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1" name="object 6051"/>
            <p:cNvSpPr/>
            <p:nvPr/>
          </p:nvSpPr>
          <p:spPr>
            <a:xfrm>
              <a:off x="277611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2" name="object 6052"/>
            <p:cNvSpPr/>
            <p:nvPr/>
          </p:nvSpPr>
          <p:spPr>
            <a:xfrm>
              <a:off x="2777256" y="410843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3" name="object 6053"/>
            <p:cNvSpPr/>
            <p:nvPr/>
          </p:nvSpPr>
          <p:spPr>
            <a:xfrm>
              <a:off x="2777383" y="410830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05"/>
                  </a:moveTo>
                  <a:lnTo>
                    <a:pt x="887" y="40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4" name="object 6054"/>
            <p:cNvSpPr/>
            <p:nvPr/>
          </p:nvSpPr>
          <p:spPr>
            <a:xfrm>
              <a:off x="277763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5" name="object 6055"/>
            <p:cNvSpPr/>
            <p:nvPr/>
          </p:nvSpPr>
          <p:spPr>
            <a:xfrm>
              <a:off x="2778523" y="41085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6" name="object 6056"/>
            <p:cNvSpPr/>
            <p:nvPr/>
          </p:nvSpPr>
          <p:spPr>
            <a:xfrm>
              <a:off x="277877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7" name="object 6057"/>
            <p:cNvSpPr/>
            <p:nvPr/>
          </p:nvSpPr>
          <p:spPr>
            <a:xfrm>
              <a:off x="277915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8" name="object 6058"/>
            <p:cNvSpPr/>
            <p:nvPr/>
          </p:nvSpPr>
          <p:spPr>
            <a:xfrm>
              <a:off x="2779790" y="4108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9" name="object 6059"/>
            <p:cNvSpPr/>
            <p:nvPr/>
          </p:nvSpPr>
          <p:spPr>
            <a:xfrm>
              <a:off x="2779917" y="4108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0" name="object 6060"/>
            <p:cNvSpPr/>
            <p:nvPr/>
          </p:nvSpPr>
          <p:spPr>
            <a:xfrm>
              <a:off x="278017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1" name="object 6061"/>
            <p:cNvSpPr/>
            <p:nvPr/>
          </p:nvSpPr>
          <p:spPr>
            <a:xfrm>
              <a:off x="2780297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2" name="object 6062"/>
            <p:cNvSpPr/>
            <p:nvPr/>
          </p:nvSpPr>
          <p:spPr>
            <a:xfrm>
              <a:off x="2781184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3" name="object 6063"/>
            <p:cNvSpPr/>
            <p:nvPr/>
          </p:nvSpPr>
          <p:spPr>
            <a:xfrm>
              <a:off x="278219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4" name="object 6064"/>
            <p:cNvSpPr/>
            <p:nvPr/>
          </p:nvSpPr>
          <p:spPr>
            <a:xfrm>
              <a:off x="2782452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5" name="object 6065"/>
            <p:cNvSpPr/>
            <p:nvPr/>
          </p:nvSpPr>
          <p:spPr>
            <a:xfrm>
              <a:off x="2782578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6" name="object 6066"/>
            <p:cNvSpPr/>
            <p:nvPr/>
          </p:nvSpPr>
          <p:spPr>
            <a:xfrm>
              <a:off x="2782832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7" name="object 6067"/>
            <p:cNvSpPr/>
            <p:nvPr/>
          </p:nvSpPr>
          <p:spPr>
            <a:xfrm>
              <a:off x="278409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8" name="object 6068"/>
            <p:cNvSpPr/>
            <p:nvPr/>
          </p:nvSpPr>
          <p:spPr>
            <a:xfrm>
              <a:off x="278460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9" name="object 6069"/>
            <p:cNvSpPr/>
            <p:nvPr/>
          </p:nvSpPr>
          <p:spPr>
            <a:xfrm>
              <a:off x="2785113" y="4101034"/>
              <a:ext cx="0" cy="8255"/>
            </a:xfrm>
            <a:custGeom>
              <a:avLst/>
              <a:gdLst/>
              <a:ahLst/>
              <a:cxnLst/>
              <a:rect l="l" t="t" r="r" b="b"/>
              <a:pathLst>
                <a:path h="8254">
                  <a:moveTo>
                    <a:pt x="0" y="807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0" name="object 6070"/>
            <p:cNvSpPr/>
            <p:nvPr/>
          </p:nvSpPr>
          <p:spPr>
            <a:xfrm>
              <a:off x="2785240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1" name="object 6071"/>
            <p:cNvSpPr/>
            <p:nvPr/>
          </p:nvSpPr>
          <p:spPr>
            <a:xfrm>
              <a:off x="2785493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2" name="object 6072"/>
            <p:cNvSpPr/>
            <p:nvPr/>
          </p:nvSpPr>
          <p:spPr>
            <a:xfrm>
              <a:off x="2784733" y="4109097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3" name="object 6073"/>
            <p:cNvSpPr/>
            <p:nvPr/>
          </p:nvSpPr>
          <p:spPr>
            <a:xfrm>
              <a:off x="2787774" y="4105502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60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4" name="object 6074"/>
            <p:cNvSpPr/>
            <p:nvPr/>
          </p:nvSpPr>
          <p:spPr>
            <a:xfrm>
              <a:off x="2787901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5" name="object 6075"/>
            <p:cNvSpPr/>
            <p:nvPr/>
          </p:nvSpPr>
          <p:spPr>
            <a:xfrm>
              <a:off x="2788154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6" name="object 6076"/>
            <p:cNvSpPr/>
            <p:nvPr/>
          </p:nvSpPr>
          <p:spPr>
            <a:xfrm>
              <a:off x="278828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7" name="object 6077"/>
            <p:cNvSpPr/>
            <p:nvPr/>
          </p:nvSpPr>
          <p:spPr>
            <a:xfrm>
              <a:off x="2789295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8" name="object 6078"/>
            <p:cNvSpPr/>
            <p:nvPr/>
          </p:nvSpPr>
          <p:spPr>
            <a:xfrm>
              <a:off x="2790436" y="410743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35"/>
                  </a:moveTo>
                  <a:lnTo>
                    <a:pt x="887" y="83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9" name="object 6079"/>
            <p:cNvSpPr/>
            <p:nvPr/>
          </p:nvSpPr>
          <p:spPr>
            <a:xfrm>
              <a:off x="2789675" y="410907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0" name="object 6080"/>
            <p:cNvSpPr/>
            <p:nvPr/>
          </p:nvSpPr>
          <p:spPr>
            <a:xfrm>
              <a:off x="2790942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1" name="object 6081"/>
            <p:cNvSpPr/>
            <p:nvPr/>
          </p:nvSpPr>
          <p:spPr>
            <a:xfrm>
              <a:off x="279119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2" name="object 6082"/>
            <p:cNvSpPr/>
            <p:nvPr/>
          </p:nvSpPr>
          <p:spPr>
            <a:xfrm>
              <a:off x="279157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3" name="object 6083"/>
            <p:cNvSpPr/>
            <p:nvPr/>
          </p:nvSpPr>
          <p:spPr>
            <a:xfrm>
              <a:off x="279183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4" name="object 6084"/>
            <p:cNvSpPr/>
            <p:nvPr/>
          </p:nvSpPr>
          <p:spPr>
            <a:xfrm>
              <a:off x="2792970" y="41085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5" name="object 6085"/>
            <p:cNvSpPr/>
            <p:nvPr/>
          </p:nvSpPr>
          <p:spPr>
            <a:xfrm>
              <a:off x="279309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6" name="object 6086"/>
            <p:cNvSpPr/>
            <p:nvPr/>
          </p:nvSpPr>
          <p:spPr>
            <a:xfrm>
              <a:off x="2793350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7" name="object 6087"/>
            <p:cNvSpPr/>
            <p:nvPr/>
          </p:nvSpPr>
          <p:spPr>
            <a:xfrm>
              <a:off x="2793477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8" name="object 6088"/>
            <p:cNvSpPr/>
            <p:nvPr/>
          </p:nvSpPr>
          <p:spPr>
            <a:xfrm>
              <a:off x="279449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9" name="object 6089"/>
            <p:cNvSpPr/>
            <p:nvPr/>
          </p:nvSpPr>
          <p:spPr>
            <a:xfrm>
              <a:off x="279461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0" name="object 6090"/>
            <p:cNvSpPr/>
            <p:nvPr/>
          </p:nvSpPr>
          <p:spPr>
            <a:xfrm>
              <a:off x="279474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1" name="object 6091"/>
            <p:cNvSpPr/>
            <p:nvPr/>
          </p:nvSpPr>
          <p:spPr>
            <a:xfrm>
              <a:off x="279550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2" name="object 6092"/>
            <p:cNvSpPr/>
            <p:nvPr/>
          </p:nvSpPr>
          <p:spPr>
            <a:xfrm>
              <a:off x="2795631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3" name="object 6093"/>
            <p:cNvSpPr/>
            <p:nvPr/>
          </p:nvSpPr>
          <p:spPr>
            <a:xfrm>
              <a:off x="2795758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4" name="object 6094"/>
            <p:cNvSpPr/>
            <p:nvPr/>
          </p:nvSpPr>
          <p:spPr>
            <a:xfrm>
              <a:off x="279575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5" name="object 6095"/>
            <p:cNvSpPr/>
            <p:nvPr/>
          </p:nvSpPr>
          <p:spPr>
            <a:xfrm>
              <a:off x="2795885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6" name="object 6096"/>
            <p:cNvSpPr/>
            <p:nvPr/>
          </p:nvSpPr>
          <p:spPr>
            <a:xfrm>
              <a:off x="2796138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7" name="object 6097"/>
            <p:cNvSpPr/>
            <p:nvPr/>
          </p:nvSpPr>
          <p:spPr>
            <a:xfrm>
              <a:off x="279626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8" name="object 6098"/>
            <p:cNvSpPr/>
            <p:nvPr/>
          </p:nvSpPr>
          <p:spPr>
            <a:xfrm>
              <a:off x="279689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9" name="object 6099"/>
            <p:cNvSpPr/>
            <p:nvPr/>
          </p:nvSpPr>
          <p:spPr>
            <a:xfrm>
              <a:off x="279715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0" name="object 6100"/>
            <p:cNvSpPr/>
            <p:nvPr/>
          </p:nvSpPr>
          <p:spPr>
            <a:xfrm>
              <a:off x="2798293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1" name="object 6101"/>
            <p:cNvSpPr/>
            <p:nvPr/>
          </p:nvSpPr>
          <p:spPr>
            <a:xfrm>
              <a:off x="2797532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2" name="object 6102"/>
            <p:cNvSpPr/>
            <p:nvPr/>
          </p:nvSpPr>
          <p:spPr>
            <a:xfrm>
              <a:off x="2798800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3" name="object 6103"/>
            <p:cNvSpPr/>
            <p:nvPr/>
          </p:nvSpPr>
          <p:spPr>
            <a:xfrm>
              <a:off x="279968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4" name="object 6104"/>
            <p:cNvSpPr/>
            <p:nvPr/>
          </p:nvSpPr>
          <p:spPr>
            <a:xfrm>
              <a:off x="280095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5" name="object 6105"/>
            <p:cNvSpPr/>
            <p:nvPr/>
          </p:nvSpPr>
          <p:spPr>
            <a:xfrm>
              <a:off x="2801081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6" name="object 6106"/>
            <p:cNvSpPr/>
            <p:nvPr/>
          </p:nvSpPr>
          <p:spPr>
            <a:xfrm>
              <a:off x="2801461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7" name="object 6107"/>
            <p:cNvSpPr/>
            <p:nvPr/>
          </p:nvSpPr>
          <p:spPr>
            <a:xfrm>
              <a:off x="280247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8" name="object 6108"/>
            <p:cNvSpPr/>
            <p:nvPr/>
          </p:nvSpPr>
          <p:spPr>
            <a:xfrm>
              <a:off x="280310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9" name="object 6109"/>
            <p:cNvSpPr/>
            <p:nvPr/>
          </p:nvSpPr>
          <p:spPr>
            <a:xfrm>
              <a:off x="280336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0" name="object 6110"/>
            <p:cNvSpPr/>
            <p:nvPr/>
          </p:nvSpPr>
          <p:spPr>
            <a:xfrm>
              <a:off x="2803615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1" name="object 6111"/>
            <p:cNvSpPr/>
            <p:nvPr/>
          </p:nvSpPr>
          <p:spPr>
            <a:xfrm>
              <a:off x="280386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2" name="object 6112"/>
            <p:cNvSpPr/>
            <p:nvPr/>
          </p:nvSpPr>
          <p:spPr>
            <a:xfrm>
              <a:off x="2804122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3" name="object 6113"/>
            <p:cNvSpPr/>
            <p:nvPr/>
          </p:nvSpPr>
          <p:spPr>
            <a:xfrm>
              <a:off x="280424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4" name="object 6114"/>
            <p:cNvSpPr/>
            <p:nvPr/>
          </p:nvSpPr>
          <p:spPr>
            <a:xfrm>
              <a:off x="280450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5" name="object 6115"/>
            <p:cNvSpPr/>
            <p:nvPr/>
          </p:nvSpPr>
          <p:spPr>
            <a:xfrm>
              <a:off x="2805263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6" name="object 6116"/>
            <p:cNvSpPr/>
            <p:nvPr/>
          </p:nvSpPr>
          <p:spPr>
            <a:xfrm>
              <a:off x="280653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7" name="object 6117"/>
            <p:cNvSpPr/>
            <p:nvPr/>
          </p:nvSpPr>
          <p:spPr>
            <a:xfrm>
              <a:off x="280665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8" name="object 6118"/>
            <p:cNvSpPr/>
            <p:nvPr/>
          </p:nvSpPr>
          <p:spPr>
            <a:xfrm>
              <a:off x="280678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9" name="object 6119"/>
            <p:cNvSpPr/>
            <p:nvPr/>
          </p:nvSpPr>
          <p:spPr>
            <a:xfrm>
              <a:off x="280754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0" name="object 6120"/>
            <p:cNvSpPr/>
            <p:nvPr/>
          </p:nvSpPr>
          <p:spPr>
            <a:xfrm>
              <a:off x="280779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1" name="object 6121"/>
            <p:cNvSpPr/>
            <p:nvPr/>
          </p:nvSpPr>
          <p:spPr>
            <a:xfrm>
              <a:off x="280830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2" name="object 6122"/>
            <p:cNvSpPr/>
            <p:nvPr/>
          </p:nvSpPr>
          <p:spPr>
            <a:xfrm>
              <a:off x="280868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3" name="object 6123"/>
            <p:cNvSpPr/>
            <p:nvPr/>
          </p:nvSpPr>
          <p:spPr>
            <a:xfrm>
              <a:off x="280881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4" name="object 6124"/>
            <p:cNvSpPr/>
            <p:nvPr/>
          </p:nvSpPr>
          <p:spPr>
            <a:xfrm>
              <a:off x="280893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5" name="object 6125"/>
            <p:cNvSpPr/>
            <p:nvPr/>
          </p:nvSpPr>
          <p:spPr>
            <a:xfrm>
              <a:off x="280919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6" name="object 6126"/>
            <p:cNvSpPr/>
            <p:nvPr/>
          </p:nvSpPr>
          <p:spPr>
            <a:xfrm>
              <a:off x="280931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7" name="object 6127"/>
            <p:cNvSpPr/>
            <p:nvPr/>
          </p:nvSpPr>
          <p:spPr>
            <a:xfrm>
              <a:off x="281121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8" name="object 6128"/>
            <p:cNvSpPr/>
            <p:nvPr/>
          </p:nvSpPr>
          <p:spPr>
            <a:xfrm>
              <a:off x="281147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9" name="object 6129"/>
            <p:cNvSpPr/>
            <p:nvPr/>
          </p:nvSpPr>
          <p:spPr>
            <a:xfrm>
              <a:off x="2811599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0" name="object 6130"/>
            <p:cNvSpPr/>
            <p:nvPr/>
          </p:nvSpPr>
          <p:spPr>
            <a:xfrm>
              <a:off x="2811853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1" name="object 6131"/>
            <p:cNvSpPr/>
            <p:nvPr/>
          </p:nvSpPr>
          <p:spPr>
            <a:xfrm>
              <a:off x="2812106" y="4109097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2" name="object 6132"/>
            <p:cNvSpPr/>
            <p:nvPr/>
          </p:nvSpPr>
          <p:spPr>
            <a:xfrm>
              <a:off x="2814261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3" name="object 6133"/>
            <p:cNvSpPr/>
            <p:nvPr/>
          </p:nvSpPr>
          <p:spPr>
            <a:xfrm>
              <a:off x="2814387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4" name="object 6134"/>
            <p:cNvSpPr/>
            <p:nvPr/>
          </p:nvSpPr>
          <p:spPr>
            <a:xfrm>
              <a:off x="281464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5" name="object 6135"/>
            <p:cNvSpPr/>
            <p:nvPr/>
          </p:nvSpPr>
          <p:spPr>
            <a:xfrm>
              <a:off x="281578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6" name="object 6136"/>
            <p:cNvSpPr/>
            <p:nvPr/>
          </p:nvSpPr>
          <p:spPr>
            <a:xfrm>
              <a:off x="2816668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7" name="object 6137"/>
            <p:cNvSpPr/>
            <p:nvPr/>
          </p:nvSpPr>
          <p:spPr>
            <a:xfrm>
              <a:off x="281679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8" name="object 6138"/>
            <p:cNvSpPr/>
            <p:nvPr/>
          </p:nvSpPr>
          <p:spPr>
            <a:xfrm>
              <a:off x="2817049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9" name="object 6139"/>
            <p:cNvSpPr/>
            <p:nvPr/>
          </p:nvSpPr>
          <p:spPr>
            <a:xfrm>
              <a:off x="281818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0" name="object 6140"/>
            <p:cNvSpPr/>
            <p:nvPr/>
          </p:nvSpPr>
          <p:spPr>
            <a:xfrm>
              <a:off x="2819076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1" name="object 6141"/>
            <p:cNvSpPr/>
            <p:nvPr/>
          </p:nvSpPr>
          <p:spPr>
            <a:xfrm>
              <a:off x="2819456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2" name="object 6142"/>
            <p:cNvSpPr/>
            <p:nvPr/>
          </p:nvSpPr>
          <p:spPr>
            <a:xfrm>
              <a:off x="2819710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3" name="object 6143"/>
            <p:cNvSpPr/>
            <p:nvPr/>
          </p:nvSpPr>
          <p:spPr>
            <a:xfrm>
              <a:off x="2819710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4" name="object 6144"/>
            <p:cNvSpPr/>
            <p:nvPr/>
          </p:nvSpPr>
          <p:spPr>
            <a:xfrm>
              <a:off x="282059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5" name="object 6145"/>
            <p:cNvSpPr/>
            <p:nvPr/>
          </p:nvSpPr>
          <p:spPr>
            <a:xfrm>
              <a:off x="282173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6" name="object 6146"/>
            <p:cNvSpPr/>
            <p:nvPr/>
          </p:nvSpPr>
          <p:spPr>
            <a:xfrm>
              <a:off x="2821864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7" name="object 6147"/>
            <p:cNvSpPr/>
            <p:nvPr/>
          </p:nvSpPr>
          <p:spPr>
            <a:xfrm>
              <a:off x="282199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8" name="object 6148"/>
            <p:cNvSpPr/>
            <p:nvPr/>
          </p:nvSpPr>
          <p:spPr>
            <a:xfrm>
              <a:off x="2822118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9" name="object 6149"/>
            <p:cNvSpPr/>
            <p:nvPr/>
          </p:nvSpPr>
          <p:spPr>
            <a:xfrm>
              <a:off x="2822371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0" name="object 6150"/>
            <p:cNvSpPr/>
            <p:nvPr/>
          </p:nvSpPr>
          <p:spPr>
            <a:xfrm>
              <a:off x="282249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1" name="object 6151"/>
            <p:cNvSpPr/>
            <p:nvPr/>
          </p:nvSpPr>
          <p:spPr>
            <a:xfrm>
              <a:off x="282313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2" name="object 6152"/>
            <p:cNvSpPr/>
            <p:nvPr/>
          </p:nvSpPr>
          <p:spPr>
            <a:xfrm>
              <a:off x="282351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3" name="object 6153"/>
            <p:cNvSpPr/>
            <p:nvPr/>
          </p:nvSpPr>
          <p:spPr>
            <a:xfrm>
              <a:off x="282427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4" name="object 6154"/>
            <p:cNvSpPr/>
            <p:nvPr/>
          </p:nvSpPr>
          <p:spPr>
            <a:xfrm>
              <a:off x="282452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5" name="object 6155"/>
            <p:cNvSpPr/>
            <p:nvPr/>
          </p:nvSpPr>
          <p:spPr>
            <a:xfrm>
              <a:off x="2824779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6" name="object 6156"/>
            <p:cNvSpPr/>
            <p:nvPr/>
          </p:nvSpPr>
          <p:spPr>
            <a:xfrm>
              <a:off x="2825033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7" name="object 6157"/>
            <p:cNvSpPr/>
            <p:nvPr/>
          </p:nvSpPr>
          <p:spPr>
            <a:xfrm>
              <a:off x="282604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8" name="object 6158"/>
            <p:cNvSpPr/>
            <p:nvPr/>
          </p:nvSpPr>
          <p:spPr>
            <a:xfrm>
              <a:off x="2827187" y="410836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9" name="object 6159"/>
            <p:cNvSpPr/>
            <p:nvPr/>
          </p:nvSpPr>
          <p:spPr>
            <a:xfrm>
              <a:off x="2827314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0" name="object 6160"/>
            <p:cNvSpPr/>
            <p:nvPr/>
          </p:nvSpPr>
          <p:spPr>
            <a:xfrm>
              <a:off x="282756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1" name="object 6161"/>
            <p:cNvSpPr/>
            <p:nvPr/>
          </p:nvSpPr>
          <p:spPr>
            <a:xfrm>
              <a:off x="2827694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2" name="object 6162"/>
            <p:cNvSpPr/>
            <p:nvPr/>
          </p:nvSpPr>
          <p:spPr>
            <a:xfrm>
              <a:off x="282870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3" name="object 6163"/>
            <p:cNvSpPr/>
            <p:nvPr/>
          </p:nvSpPr>
          <p:spPr>
            <a:xfrm>
              <a:off x="282959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4" name="object 6164"/>
            <p:cNvSpPr/>
            <p:nvPr/>
          </p:nvSpPr>
          <p:spPr>
            <a:xfrm>
              <a:off x="2829848" y="41087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5" name="object 6165"/>
            <p:cNvSpPr/>
            <p:nvPr/>
          </p:nvSpPr>
          <p:spPr>
            <a:xfrm>
              <a:off x="2829975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6" name="object 6166"/>
            <p:cNvSpPr/>
            <p:nvPr/>
          </p:nvSpPr>
          <p:spPr>
            <a:xfrm>
              <a:off x="2829214" y="410909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7" name="object 6167"/>
            <p:cNvSpPr/>
            <p:nvPr/>
          </p:nvSpPr>
          <p:spPr>
            <a:xfrm>
              <a:off x="283048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8" name="object 6168"/>
            <p:cNvSpPr/>
            <p:nvPr/>
          </p:nvSpPr>
          <p:spPr>
            <a:xfrm>
              <a:off x="283111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9" name="object 6169"/>
            <p:cNvSpPr/>
            <p:nvPr/>
          </p:nvSpPr>
          <p:spPr>
            <a:xfrm>
              <a:off x="283225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0" name="object 6170"/>
            <p:cNvSpPr/>
            <p:nvPr/>
          </p:nvSpPr>
          <p:spPr>
            <a:xfrm>
              <a:off x="2832509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1" name="object 6171"/>
            <p:cNvSpPr/>
            <p:nvPr/>
          </p:nvSpPr>
          <p:spPr>
            <a:xfrm>
              <a:off x="2832509" y="410874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2" name="object 6172"/>
            <p:cNvSpPr/>
            <p:nvPr/>
          </p:nvSpPr>
          <p:spPr>
            <a:xfrm>
              <a:off x="283263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3" name="object 6173"/>
            <p:cNvSpPr/>
            <p:nvPr/>
          </p:nvSpPr>
          <p:spPr>
            <a:xfrm>
              <a:off x="2832890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4" name="object 6174"/>
            <p:cNvSpPr/>
            <p:nvPr/>
          </p:nvSpPr>
          <p:spPr>
            <a:xfrm>
              <a:off x="283314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5" name="object 6175"/>
            <p:cNvSpPr/>
            <p:nvPr/>
          </p:nvSpPr>
          <p:spPr>
            <a:xfrm>
              <a:off x="283403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6" name="object 6176"/>
            <p:cNvSpPr/>
            <p:nvPr/>
          </p:nvSpPr>
          <p:spPr>
            <a:xfrm>
              <a:off x="2835171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7" name="object 6177"/>
            <p:cNvSpPr/>
            <p:nvPr/>
          </p:nvSpPr>
          <p:spPr>
            <a:xfrm>
              <a:off x="283542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8" name="object 6178"/>
            <p:cNvSpPr/>
            <p:nvPr/>
          </p:nvSpPr>
          <p:spPr>
            <a:xfrm>
              <a:off x="2835551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9" name="object 6179"/>
            <p:cNvSpPr/>
            <p:nvPr/>
          </p:nvSpPr>
          <p:spPr>
            <a:xfrm>
              <a:off x="283643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0" name="object 6180"/>
            <p:cNvSpPr/>
            <p:nvPr/>
          </p:nvSpPr>
          <p:spPr>
            <a:xfrm>
              <a:off x="283669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1" name="object 6181"/>
            <p:cNvSpPr/>
            <p:nvPr/>
          </p:nvSpPr>
          <p:spPr>
            <a:xfrm>
              <a:off x="283757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2" name="object 6182"/>
            <p:cNvSpPr/>
            <p:nvPr/>
          </p:nvSpPr>
          <p:spPr>
            <a:xfrm>
              <a:off x="2837832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3" name="object 6183"/>
            <p:cNvSpPr/>
            <p:nvPr/>
          </p:nvSpPr>
          <p:spPr>
            <a:xfrm>
              <a:off x="2837959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4" name="object 6184"/>
            <p:cNvSpPr/>
            <p:nvPr/>
          </p:nvSpPr>
          <p:spPr>
            <a:xfrm>
              <a:off x="2838212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5" name="object 6185"/>
            <p:cNvSpPr/>
            <p:nvPr/>
          </p:nvSpPr>
          <p:spPr>
            <a:xfrm>
              <a:off x="283909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6" name="object 6186"/>
            <p:cNvSpPr/>
            <p:nvPr/>
          </p:nvSpPr>
          <p:spPr>
            <a:xfrm>
              <a:off x="284024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7" name="object 6187"/>
            <p:cNvSpPr/>
            <p:nvPr/>
          </p:nvSpPr>
          <p:spPr>
            <a:xfrm>
              <a:off x="284049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8" name="object 6188"/>
            <p:cNvSpPr/>
            <p:nvPr/>
          </p:nvSpPr>
          <p:spPr>
            <a:xfrm>
              <a:off x="284062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9" name="object 6189"/>
            <p:cNvSpPr/>
            <p:nvPr/>
          </p:nvSpPr>
          <p:spPr>
            <a:xfrm>
              <a:off x="2840874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0" name="object 6190"/>
            <p:cNvSpPr/>
            <p:nvPr/>
          </p:nvSpPr>
          <p:spPr>
            <a:xfrm>
              <a:off x="284290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1" name="object 6191"/>
            <p:cNvSpPr/>
            <p:nvPr/>
          </p:nvSpPr>
          <p:spPr>
            <a:xfrm>
              <a:off x="2842268" y="410908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2" name="object 6192"/>
            <p:cNvSpPr/>
            <p:nvPr/>
          </p:nvSpPr>
          <p:spPr>
            <a:xfrm>
              <a:off x="284353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3" name="object 6193"/>
            <p:cNvSpPr/>
            <p:nvPr/>
          </p:nvSpPr>
          <p:spPr>
            <a:xfrm>
              <a:off x="284442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4" name="object 6194"/>
            <p:cNvSpPr/>
            <p:nvPr/>
          </p:nvSpPr>
          <p:spPr>
            <a:xfrm>
              <a:off x="284480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5" name="object 6195"/>
            <p:cNvSpPr/>
            <p:nvPr/>
          </p:nvSpPr>
          <p:spPr>
            <a:xfrm>
              <a:off x="284556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6" name="object 6196"/>
            <p:cNvSpPr/>
            <p:nvPr/>
          </p:nvSpPr>
          <p:spPr>
            <a:xfrm>
              <a:off x="2845816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7" name="object 6197"/>
            <p:cNvSpPr/>
            <p:nvPr/>
          </p:nvSpPr>
          <p:spPr>
            <a:xfrm>
              <a:off x="284594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8" name="object 6198"/>
            <p:cNvSpPr/>
            <p:nvPr/>
          </p:nvSpPr>
          <p:spPr>
            <a:xfrm>
              <a:off x="284606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9" name="object 6199"/>
            <p:cNvSpPr/>
            <p:nvPr/>
          </p:nvSpPr>
          <p:spPr>
            <a:xfrm>
              <a:off x="284632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0" name="object 6200"/>
            <p:cNvSpPr/>
            <p:nvPr/>
          </p:nvSpPr>
          <p:spPr>
            <a:xfrm>
              <a:off x="284708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1" name="object 6201"/>
            <p:cNvSpPr/>
            <p:nvPr/>
          </p:nvSpPr>
          <p:spPr>
            <a:xfrm>
              <a:off x="2847337" y="410909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2" name="object 6202"/>
            <p:cNvSpPr/>
            <p:nvPr/>
          </p:nvSpPr>
          <p:spPr>
            <a:xfrm>
              <a:off x="2848477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3" name="object 6203"/>
            <p:cNvSpPr/>
            <p:nvPr/>
          </p:nvSpPr>
          <p:spPr>
            <a:xfrm>
              <a:off x="2847844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4" name="object 6204"/>
            <p:cNvSpPr/>
            <p:nvPr/>
          </p:nvSpPr>
          <p:spPr>
            <a:xfrm>
              <a:off x="284949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5" name="object 6205"/>
            <p:cNvSpPr/>
            <p:nvPr/>
          </p:nvSpPr>
          <p:spPr>
            <a:xfrm>
              <a:off x="284974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6" name="object 6206"/>
            <p:cNvSpPr/>
            <p:nvPr/>
          </p:nvSpPr>
          <p:spPr>
            <a:xfrm>
              <a:off x="285075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7" name="object 6207"/>
            <p:cNvSpPr/>
            <p:nvPr/>
          </p:nvSpPr>
          <p:spPr>
            <a:xfrm>
              <a:off x="2851012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8" name="object 6208"/>
            <p:cNvSpPr/>
            <p:nvPr/>
          </p:nvSpPr>
          <p:spPr>
            <a:xfrm>
              <a:off x="285113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9" name="object 6209"/>
            <p:cNvSpPr/>
            <p:nvPr/>
          </p:nvSpPr>
          <p:spPr>
            <a:xfrm>
              <a:off x="285151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0" name="object 6210"/>
            <p:cNvSpPr/>
            <p:nvPr/>
          </p:nvSpPr>
          <p:spPr>
            <a:xfrm>
              <a:off x="285316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1" name="object 6211"/>
            <p:cNvSpPr/>
            <p:nvPr/>
          </p:nvSpPr>
          <p:spPr>
            <a:xfrm>
              <a:off x="2853546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2" name="object 6212"/>
            <p:cNvSpPr/>
            <p:nvPr/>
          </p:nvSpPr>
          <p:spPr>
            <a:xfrm>
              <a:off x="285380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3" name="object 6213"/>
            <p:cNvSpPr/>
            <p:nvPr/>
          </p:nvSpPr>
          <p:spPr>
            <a:xfrm>
              <a:off x="2853927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4" name="object 6214"/>
            <p:cNvSpPr/>
            <p:nvPr/>
          </p:nvSpPr>
          <p:spPr>
            <a:xfrm>
              <a:off x="285418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5" name="object 6215"/>
            <p:cNvSpPr/>
            <p:nvPr/>
          </p:nvSpPr>
          <p:spPr>
            <a:xfrm>
              <a:off x="285468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6" name="object 6216"/>
            <p:cNvSpPr/>
            <p:nvPr/>
          </p:nvSpPr>
          <p:spPr>
            <a:xfrm>
              <a:off x="285506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7" name="object 6217"/>
            <p:cNvSpPr/>
            <p:nvPr/>
          </p:nvSpPr>
          <p:spPr>
            <a:xfrm>
              <a:off x="285532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8" name="object 6218"/>
            <p:cNvSpPr/>
            <p:nvPr/>
          </p:nvSpPr>
          <p:spPr>
            <a:xfrm>
              <a:off x="2855701" y="3869589"/>
              <a:ext cx="0" cy="240029"/>
            </a:xfrm>
            <a:custGeom>
              <a:avLst/>
              <a:gdLst/>
              <a:ahLst/>
              <a:cxnLst/>
              <a:rect l="l" t="t" r="r" b="b"/>
              <a:pathLst>
                <a:path h="240029">
                  <a:moveTo>
                    <a:pt x="0" y="23952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9" name="object 6219"/>
            <p:cNvSpPr/>
            <p:nvPr/>
          </p:nvSpPr>
          <p:spPr>
            <a:xfrm>
              <a:off x="285810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0" name="object 6220"/>
            <p:cNvSpPr/>
            <p:nvPr/>
          </p:nvSpPr>
          <p:spPr>
            <a:xfrm>
              <a:off x="2858362" y="4063512"/>
              <a:ext cx="0" cy="45720"/>
            </a:xfrm>
            <a:custGeom>
              <a:avLst/>
              <a:gdLst/>
              <a:ahLst/>
              <a:cxnLst/>
              <a:rect l="l" t="t" r="r" b="b"/>
              <a:pathLst>
                <a:path h="45720">
                  <a:moveTo>
                    <a:pt x="0" y="4559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1" name="object 6221"/>
            <p:cNvSpPr/>
            <p:nvPr/>
          </p:nvSpPr>
          <p:spPr>
            <a:xfrm>
              <a:off x="286077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2" name="object 6222"/>
            <p:cNvSpPr/>
            <p:nvPr/>
          </p:nvSpPr>
          <p:spPr>
            <a:xfrm>
              <a:off x="2861023" y="4102122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98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3" name="object 6223"/>
            <p:cNvSpPr/>
            <p:nvPr/>
          </p:nvSpPr>
          <p:spPr>
            <a:xfrm>
              <a:off x="2861277" y="41086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4" name="object 6224"/>
            <p:cNvSpPr/>
            <p:nvPr/>
          </p:nvSpPr>
          <p:spPr>
            <a:xfrm>
              <a:off x="2860643" y="410908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5" name="object 6225"/>
            <p:cNvSpPr/>
            <p:nvPr/>
          </p:nvSpPr>
          <p:spPr>
            <a:xfrm>
              <a:off x="286191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6" name="object 6226"/>
            <p:cNvSpPr/>
            <p:nvPr/>
          </p:nvSpPr>
          <p:spPr>
            <a:xfrm>
              <a:off x="286216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7" name="object 6227"/>
            <p:cNvSpPr/>
            <p:nvPr/>
          </p:nvSpPr>
          <p:spPr>
            <a:xfrm>
              <a:off x="286241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8" name="object 6228"/>
            <p:cNvSpPr/>
            <p:nvPr/>
          </p:nvSpPr>
          <p:spPr>
            <a:xfrm>
              <a:off x="286279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9" name="object 6229"/>
            <p:cNvSpPr/>
            <p:nvPr/>
          </p:nvSpPr>
          <p:spPr>
            <a:xfrm>
              <a:off x="286292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0" name="object 6230"/>
            <p:cNvSpPr/>
            <p:nvPr/>
          </p:nvSpPr>
          <p:spPr>
            <a:xfrm>
              <a:off x="286317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1" name="object 6231"/>
            <p:cNvSpPr/>
            <p:nvPr/>
          </p:nvSpPr>
          <p:spPr>
            <a:xfrm>
              <a:off x="286343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2" name="object 6232"/>
            <p:cNvSpPr/>
            <p:nvPr/>
          </p:nvSpPr>
          <p:spPr>
            <a:xfrm>
              <a:off x="2863685" y="410830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05"/>
                  </a:moveTo>
                  <a:lnTo>
                    <a:pt x="887" y="40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3" name="object 6233"/>
            <p:cNvSpPr/>
            <p:nvPr/>
          </p:nvSpPr>
          <p:spPr>
            <a:xfrm>
              <a:off x="2863938" y="41085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4" name="object 6234"/>
            <p:cNvSpPr/>
            <p:nvPr/>
          </p:nvSpPr>
          <p:spPr>
            <a:xfrm>
              <a:off x="2864192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5" name="object 6235"/>
            <p:cNvSpPr/>
            <p:nvPr/>
          </p:nvSpPr>
          <p:spPr>
            <a:xfrm>
              <a:off x="286431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6" name="object 6236"/>
            <p:cNvSpPr/>
            <p:nvPr/>
          </p:nvSpPr>
          <p:spPr>
            <a:xfrm>
              <a:off x="2864445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7" name="object 6237"/>
            <p:cNvSpPr/>
            <p:nvPr/>
          </p:nvSpPr>
          <p:spPr>
            <a:xfrm>
              <a:off x="286469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8" name="object 6238"/>
            <p:cNvSpPr/>
            <p:nvPr/>
          </p:nvSpPr>
          <p:spPr>
            <a:xfrm>
              <a:off x="286545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9" name="object 6239"/>
            <p:cNvSpPr/>
            <p:nvPr/>
          </p:nvSpPr>
          <p:spPr>
            <a:xfrm>
              <a:off x="2866346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0" name="object 6240"/>
            <p:cNvSpPr/>
            <p:nvPr/>
          </p:nvSpPr>
          <p:spPr>
            <a:xfrm>
              <a:off x="2866600" y="4104236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87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1" name="object 6241"/>
            <p:cNvSpPr/>
            <p:nvPr/>
          </p:nvSpPr>
          <p:spPr>
            <a:xfrm>
              <a:off x="2866726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2" name="object 6242"/>
            <p:cNvSpPr/>
            <p:nvPr/>
          </p:nvSpPr>
          <p:spPr>
            <a:xfrm>
              <a:off x="286685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3" name="object 6243"/>
            <p:cNvSpPr/>
            <p:nvPr/>
          </p:nvSpPr>
          <p:spPr>
            <a:xfrm>
              <a:off x="2867106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4" name="object 6244"/>
            <p:cNvSpPr/>
            <p:nvPr/>
          </p:nvSpPr>
          <p:spPr>
            <a:xfrm>
              <a:off x="286710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5" name="object 6245"/>
            <p:cNvSpPr/>
            <p:nvPr/>
          </p:nvSpPr>
          <p:spPr>
            <a:xfrm>
              <a:off x="286799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6" name="object 6246"/>
            <p:cNvSpPr/>
            <p:nvPr/>
          </p:nvSpPr>
          <p:spPr>
            <a:xfrm>
              <a:off x="286824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7" name="object 6247"/>
            <p:cNvSpPr/>
            <p:nvPr/>
          </p:nvSpPr>
          <p:spPr>
            <a:xfrm>
              <a:off x="2869134" y="4102426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68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8" name="object 6248"/>
            <p:cNvSpPr/>
            <p:nvPr/>
          </p:nvSpPr>
          <p:spPr>
            <a:xfrm>
              <a:off x="286938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9" name="object 6249"/>
            <p:cNvSpPr/>
            <p:nvPr/>
          </p:nvSpPr>
          <p:spPr>
            <a:xfrm>
              <a:off x="2869514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0" name="object 6250"/>
            <p:cNvSpPr/>
            <p:nvPr/>
          </p:nvSpPr>
          <p:spPr>
            <a:xfrm>
              <a:off x="2868754" y="410908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1" name="object 6251"/>
            <p:cNvSpPr/>
            <p:nvPr/>
          </p:nvSpPr>
          <p:spPr>
            <a:xfrm>
              <a:off x="286989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2" name="object 6252"/>
            <p:cNvSpPr/>
            <p:nvPr/>
          </p:nvSpPr>
          <p:spPr>
            <a:xfrm>
              <a:off x="287040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3" name="object 6253"/>
            <p:cNvSpPr/>
            <p:nvPr/>
          </p:nvSpPr>
          <p:spPr>
            <a:xfrm>
              <a:off x="287052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4" name="object 6254"/>
            <p:cNvSpPr/>
            <p:nvPr/>
          </p:nvSpPr>
          <p:spPr>
            <a:xfrm>
              <a:off x="287078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5" name="object 6255"/>
            <p:cNvSpPr/>
            <p:nvPr/>
          </p:nvSpPr>
          <p:spPr>
            <a:xfrm>
              <a:off x="287141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6" name="object 6256"/>
            <p:cNvSpPr/>
            <p:nvPr/>
          </p:nvSpPr>
          <p:spPr>
            <a:xfrm>
              <a:off x="2871795" y="4106173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68"/>
                  </a:moveTo>
                  <a:lnTo>
                    <a:pt x="887" y="146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7" name="object 6257"/>
            <p:cNvSpPr/>
            <p:nvPr/>
          </p:nvSpPr>
          <p:spPr>
            <a:xfrm>
              <a:off x="287204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8" name="object 6258"/>
            <p:cNvSpPr/>
            <p:nvPr/>
          </p:nvSpPr>
          <p:spPr>
            <a:xfrm>
              <a:off x="2872176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9" name="object 6259"/>
            <p:cNvSpPr/>
            <p:nvPr/>
          </p:nvSpPr>
          <p:spPr>
            <a:xfrm>
              <a:off x="2872429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0" name="object 6260"/>
            <p:cNvSpPr/>
            <p:nvPr/>
          </p:nvSpPr>
          <p:spPr>
            <a:xfrm>
              <a:off x="287255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1" name="object 6261"/>
            <p:cNvSpPr/>
            <p:nvPr/>
          </p:nvSpPr>
          <p:spPr>
            <a:xfrm>
              <a:off x="287293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2" name="object 6262"/>
            <p:cNvSpPr/>
            <p:nvPr/>
          </p:nvSpPr>
          <p:spPr>
            <a:xfrm>
              <a:off x="287318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3" name="object 6263"/>
            <p:cNvSpPr/>
            <p:nvPr/>
          </p:nvSpPr>
          <p:spPr>
            <a:xfrm>
              <a:off x="2874457" y="410737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67"/>
                  </a:moveTo>
                  <a:lnTo>
                    <a:pt x="887" y="86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4" name="object 6264"/>
            <p:cNvSpPr/>
            <p:nvPr/>
          </p:nvSpPr>
          <p:spPr>
            <a:xfrm>
              <a:off x="2874710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5" name="object 6265"/>
            <p:cNvSpPr/>
            <p:nvPr/>
          </p:nvSpPr>
          <p:spPr>
            <a:xfrm>
              <a:off x="287483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6" name="object 6266"/>
            <p:cNvSpPr/>
            <p:nvPr/>
          </p:nvSpPr>
          <p:spPr>
            <a:xfrm>
              <a:off x="2874964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7" name="object 6267"/>
            <p:cNvSpPr/>
            <p:nvPr/>
          </p:nvSpPr>
          <p:spPr>
            <a:xfrm>
              <a:off x="287521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8" name="object 6268"/>
            <p:cNvSpPr/>
            <p:nvPr/>
          </p:nvSpPr>
          <p:spPr>
            <a:xfrm>
              <a:off x="287585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9" name="object 6269"/>
            <p:cNvSpPr/>
            <p:nvPr/>
          </p:nvSpPr>
          <p:spPr>
            <a:xfrm>
              <a:off x="287623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0" name="object 6270"/>
            <p:cNvSpPr/>
            <p:nvPr/>
          </p:nvSpPr>
          <p:spPr>
            <a:xfrm>
              <a:off x="287699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1" name="object 6271"/>
            <p:cNvSpPr/>
            <p:nvPr/>
          </p:nvSpPr>
          <p:spPr>
            <a:xfrm>
              <a:off x="2877118" y="410847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2" name="object 6272"/>
            <p:cNvSpPr/>
            <p:nvPr/>
          </p:nvSpPr>
          <p:spPr>
            <a:xfrm>
              <a:off x="287724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3" name="object 6273"/>
            <p:cNvSpPr/>
            <p:nvPr/>
          </p:nvSpPr>
          <p:spPr>
            <a:xfrm>
              <a:off x="287737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4" name="object 6274"/>
            <p:cNvSpPr/>
            <p:nvPr/>
          </p:nvSpPr>
          <p:spPr>
            <a:xfrm>
              <a:off x="2876738" y="410908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5" name="object 6275"/>
            <p:cNvSpPr/>
            <p:nvPr/>
          </p:nvSpPr>
          <p:spPr>
            <a:xfrm>
              <a:off x="287787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6" name="object 6276"/>
            <p:cNvSpPr/>
            <p:nvPr/>
          </p:nvSpPr>
          <p:spPr>
            <a:xfrm>
              <a:off x="287863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7" name="object 6277"/>
            <p:cNvSpPr/>
            <p:nvPr/>
          </p:nvSpPr>
          <p:spPr>
            <a:xfrm>
              <a:off x="287952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8" name="object 6278"/>
            <p:cNvSpPr/>
            <p:nvPr/>
          </p:nvSpPr>
          <p:spPr>
            <a:xfrm>
              <a:off x="2879779" y="41086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9" name="object 6279"/>
            <p:cNvSpPr/>
            <p:nvPr/>
          </p:nvSpPr>
          <p:spPr>
            <a:xfrm>
              <a:off x="2879019" y="410908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0" name="object 6280"/>
            <p:cNvSpPr/>
            <p:nvPr/>
          </p:nvSpPr>
          <p:spPr>
            <a:xfrm>
              <a:off x="288054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1" name="object 6281"/>
            <p:cNvSpPr/>
            <p:nvPr/>
          </p:nvSpPr>
          <p:spPr>
            <a:xfrm>
              <a:off x="288130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2" name="object 6282"/>
            <p:cNvSpPr/>
            <p:nvPr/>
          </p:nvSpPr>
          <p:spPr>
            <a:xfrm>
              <a:off x="2882314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3" name="object 6283"/>
            <p:cNvSpPr/>
            <p:nvPr/>
          </p:nvSpPr>
          <p:spPr>
            <a:xfrm>
              <a:off x="288256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4" name="object 6284"/>
            <p:cNvSpPr/>
            <p:nvPr/>
          </p:nvSpPr>
          <p:spPr>
            <a:xfrm>
              <a:off x="288269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5" name="object 6285"/>
            <p:cNvSpPr/>
            <p:nvPr/>
          </p:nvSpPr>
          <p:spPr>
            <a:xfrm>
              <a:off x="288282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6" name="object 6286"/>
            <p:cNvSpPr/>
            <p:nvPr/>
          </p:nvSpPr>
          <p:spPr>
            <a:xfrm>
              <a:off x="2882060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7" name="object 6287"/>
            <p:cNvSpPr/>
            <p:nvPr/>
          </p:nvSpPr>
          <p:spPr>
            <a:xfrm>
              <a:off x="288421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8" name="object 6288"/>
            <p:cNvSpPr/>
            <p:nvPr/>
          </p:nvSpPr>
          <p:spPr>
            <a:xfrm>
              <a:off x="2884975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9" name="object 6289"/>
            <p:cNvSpPr/>
            <p:nvPr/>
          </p:nvSpPr>
          <p:spPr>
            <a:xfrm>
              <a:off x="2885229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0" name="object 6290"/>
            <p:cNvSpPr/>
            <p:nvPr/>
          </p:nvSpPr>
          <p:spPr>
            <a:xfrm>
              <a:off x="2885355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1" name="object 6291"/>
            <p:cNvSpPr/>
            <p:nvPr/>
          </p:nvSpPr>
          <p:spPr>
            <a:xfrm>
              <a:off x="288560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2" name="object 6292"/>
            <p:cNvSpPr/>
            <p:nvPr/>
          </p:nvSpPr>
          <p:spPr>
            <a:xfrm>
              <a:off x="288649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3" name="object 6293"/>
            <p:cNvSpPr/>
            <p:nvPr/>
          </p:nvSpPr>
          <p:spPr>
            <a:xfrm>
              <a:off x="288763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4" name="object 6294"/>
            <p:cNvSpPr/>
            <p:nvPr/>
          </p:nvSpPr>
          <p:spPr>
            <a:xfrm>
              <a:off x="288789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5" name="object 6295"/>
            <p:cNvSpPr/>
            <p:nvPr/>
          </p:nvSpPr>
          <p:spPr>
            <a:xfrm>
              <a:off x="2888017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6" name="object 6296"/>
            <p:cNvSpPr/>
            <p:nvPr/>
          </p:nvSpPr>
          <p:spPr>
            <a:xfrm>
              <a:off x="2888270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7" name="object 6297"/>
            <p:cNvSpPr/>
            <p:nvPr/>
          </p:nvSpPr>
          <p:spPr>
            <a:xfrm>
              <a:off x="288915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8" name="object 6298"/>
            <p:cNvSpPr/>
            <p:nvPr/>
          </p:nvSpPr>
          <p:spPr>
            <a:xfrm>
              <a:off x="2890298" y="410874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9" name="object 6299"/>
            <p:cNvSpPr/>
            <p:nvPr/>
          </p:nvSpPr>
          <p:spPr>
            <a:xfrm>
              <a:off x="289042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0" name="object 6300"/>
            <p:cNvSpPr/>
            <p:nvPr/>
          </p:nvSpPr>
          <p:spPr>
            <a:xfrm>
              <a:off x="2890678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1" name="object 6301"/>
            <p:cNvSpPr/>
            <p:nvPr/>
          </p:nvSpPr>
          <p:spPr>
            <a:xfrm>
              <a:off x="289067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2" name="object 6302"/>
            <p:cNvSpPr/>
            <p:nvPr/>
          </p:nvSpPr>
          <p:spPr>
            <a:xfrm>
              <a:off x="2889918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3" name="object 6303"/>
            <p:cNvSpPr/>
            <p:nvPr/>
          </p:nvSpPr>
          <p:spPr>
            <a:xfrm>
              <a:off x="289194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4" name="object 6304"/>
            <p:cNvSpPr/>
            <p:nvPr/>
          </p:nvSpPr>
          <p:spPr>
            <a:xfrm>
              <a:off x="289245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5" name="object 6305"/>
            <p:cNvSpPr/>
            <p:nvPr/>
          </p:nvSpPr>
          <p:spPr>
            <a:xfrm>
              <a:off x="289257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6" name="object 6306"/>
            <p:cNvSpPr/>
            <p:nvPr/>
          </p:nvSpPr>
          <p:spPr>
            <a:xfrm>
              <a:off x="2892832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7" name="object 6307"/>
            <p:cNvSpPr/>
            <p:nvPr/>
          </p:nvSpPr>
          <p:spPr>
            <a:xfrm>
              <a:off x="289308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8" name="object 6308"/>
            <p:cNvSpPr/>
            <p:nvPr/>
          </p:nvSpPr>
          <p:spPr>
            <a:xfrm>
              <a:off x="2893212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9" name="object 6309"/>
            <p:cNvSpPr/>
            <p:nvPr/>
          </p:nvSpPr>
          <p:spPr>
            <a:xfrm>
              <a:off x="289346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0" name="object 6310"/>
            <p:cNvSpPr/>
            <p:nvPr/>
          </p:nvSpPr>
          <p:spPr>
            <a:xfrm>
              <a:off x="289359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1" name="object 6311"/>
            <p:cNvSpPr/>
            <p:nvPr/>
          </p:nvSpPr>
          <p:spPr>
            <a:xfrm>
              <a:off x="289371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2" name="object 6312"/>
            <p:cNvSpPr/>
            <p:nvPr/>
          </p:nvSpPr>
          <p:spPr>
            <a:xfrm>
              <a:off x="2895494" y="41088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3" name="object 6313"/>
            <p:cNvSpPr/>
            <p:nvPr/>
          </p:nvSpPr>
          <p:spPr>
            <a:xfrm>
              <a:off x="289562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4" name="object 6314"/>
            <p:cNvSpPr/>
            <p:nvPr/>
          </p:nvSpPr>
          <p:spPr>
            <a:xfrm>
              <a:off x="2895874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5" name="object 6315"/>
            <p:cNvSpPr/>
            <p:nvPr/>
          </p:nvSpPr>
          <p:spPr>
            <a:xfrm>
              <a:off x="2896000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6" name="object 6316"/>
            <p:cNvSpPr/>
            <p:nvPr/>
          </p:nvSpPr>
          <p:spPr>
            <a:xfrm>
              <a:off x="289638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7" name="object 6317"/>
            <p:cNvSpPr/>
            <p:nvPr/>
          </p:nvSpPr>
          <p:spPr>
            <a:xfrm>
              <a:off x="289688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8" name="object 6318"/>
            <p:cNvSpPr/>
            <p:nvPr/>
          </p:nvSpPr>
          <p:spPr>
            <a:xfrm>
              <a:off x="289764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9" name="object 6319"/>
            <p:cNvSpPr/>
            <p:nvPr/>
          </p:nvSpPr>
          <p:spPr>
            <a:xfrm>
              <a:off x="2898155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0" name="object 6320"/>
            <p:cNvSpPr/>
            <p:nvPr/>
          </p:nvSpPr>
          <p:spPr>
            <a:xfrm>
              <a:off x="289828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1" name="object 6321"/>
            <p:cNvSpPr/>
            <p:nvPr/>
          </p:nvSpPr>
          <p:spPr>
            <a:xfrm>
              <a:off x="2898662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2" name="object 6322"/>
            <p:cNvSpPr/>
            <p:nvPr/>
          </p:nvSpPr>
          <p:spPr>
            <a:xfrm>
              <a:off x="289980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3" name="object 6323"/>
            <p:cNvSpPr/>
            <p:nvPr/>
          </p:nvSpPr>
          <p:spPr>
            <a:xfrm>
              <a:off x="290043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4" name="object 6324"/>
            <p:cNvSpPr/>
            <p:nvPr/>
          </p:nvSpPr>
          <p:spPr>
            <a:xfrm>
              <a:off x="2900816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5" name="object 6325"/>
            <p:cNvSpPr/>
            <p:nvPr/>
          </p:nvSpPr>
          <p:spPr>
            <a:xfrm>
              <a:off x="290094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6" name="object 6326"/>
            <p:cNvSpPr/>
            <p:nvPr/>
          </p:nvSpPr>
          <p:spPr>
            <a:xfrm>
              <a:off x="2901196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7" name="object 6327"/>
            <p:cNvSpPr/>
            <p:nvPr/>
          </p:nvSpPr>
          <p:spPr>
            <a:xfrm>
              <a:off x="290145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8" name="object 6328"/>
            <p:cNvSpPr/>
            <p:nvPr/>
          </p:nvSpPr>
          <p:spPr>
            <a:xfrm>
              <a:off x="2903351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9" name="object 6329"/>
            <p:cNvSpPr/>
            <p:nvPr/>
          </p:nvSpPr>
          <p:spPr>
            <a:xfrm>
              <a:off x="290360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0" name="object 6330"/>
            <p:cNvSpPr/>
            <p:nvPr/>
          </p:nvSpPr>
          <p:spPr>
            <a:xfrm>
              <a:off x="2903858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1" name="object 6331"/>
            <p:cNvSpPr/>
            <p:nvPr/>
          </p:nvSpPr>
          <p:spPr>
            <a:xfrm>
              <a:off x="2903985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2" name="object 6332"/>
            <p:cNvSpPr/>
            <p:nvPr/>
          </p:nvSpPr>
          <p:spPr>
            <a:xfrm>
              <a:off x="290411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3" name="object 6333"/>
            <p:cNvSpPr/>
            <p:nvPr/>
          </p:nvSpPr>
          <p:spPr>
            <a:xfrm>
              <a:off x="290487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4" name="object 6334"/>
            <p:cNvSpPr/>
            <p:nvPr/>
          </p:nvSpPr>
          <p:spPr>
            <a:xfrm>
              <a:off x="290525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5" name="object 6335"/>
            <p:cNvSpPr/>
            <p:nvPr/>
          </p:nvSpPr>
          <p:spPr>
            <a:xfrm>
              <a:off x="2906012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6" name="object 6336"/>
            <p:cNvSpPr/>
            <p:nvPr/>
          </p:nvSpPr>
          <p:spPr>
            <a:xfrm>
              <a:off x="290613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7" name="object 6337"/>
            <p:cNvSpPr/>
            <p:nvPr/>
          </p:nvSpPr>
          <p:spPr>
            <a:xfrm>
              <a:off x="2906392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8" name="object 6338"/>
            <p:cNvSpPr/>
            <p:nvPr/>
          </p:nvSpPr>
          <p:spPr>
            <a:xfrm>
              <a:off x="2906519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9" name="object 6339"/>
            <p:cNvSpPr/>
            <p:nvPr/>
          </p:nvSpPr>
          <p:spPr>
            <a:xfrm>
              <a:off x="290677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0" name="object 6340"/>
            <p:cNvSpPr/>
            <p:nvPr/>
          </p:nvSpPr>
          <p:spPr>
            <a:xfrm>
              <a:off x="290727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1" name="object 6341"/>
            <p:cNvSpPr/>
            <p:nvPr/>
          </p:nvSpPr>
          <p:spPr>
            <a:xfrm>
              <a:off x="290753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2" name="object 6342"/>
            <p:cNvSpPr/>
            <p:nvPr/>
          </p:nvSpPr>
          <p:spPr>
            <a:xfrm>
              <a:off x="290778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3" name="object 6343"/>
            <p:cNvSpPr/>
            <p:nvPr/>
          </p:nvSpPr>
          <p:spPr>
            <a:xfrm>
              <a:off x="2907786" y="410909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4" name="object 6344"/>
            <p:cNvSpPr/>
            <p:nvPr/>
          </p:nvSpPr>
          <p:spPr>
            <a:xfrm>
              <a:off x="2909307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5" name="object 6345"/>
            <p:cNvSpPr/>
            <p:nvPr/>
          </p:nvSpPr>
          <p:spPr>
            <a:xfrm>
              <a:off x="291032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6" name="object 6346"/>
            <p:cNvSpPr/>
            <p:nvPr/>
          </p:nvSpPr>
          <p:spPr>
            <a:xfrm>
              <a:off x="2911588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7" name="object 6347"/>
            <p:cNvSpPr/>
            <p:nvPr/>
          </p:nvSpPr>
          <p:spPr>
            <a:xfrm>
              <a:off x="2911715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8" name="object 6348"/>
            <p:cNvSpPr/>
            <p:nvPr/>
          </p:nvSpPr>
          <p:spPr>
            <a:xfrm>
              <a:off x="291196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9" name="object 6349"/>
            <p:cNvSpPr/>
            <p:nvPr/>
          </p:nvSpPr>
          <p:spPr>
            <a:xfrm>
              <a:off x="291336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0" name="object 6350"/>
            <p:cNvSpPr/>
            <p:nvPr/>
          </p:nvSpPr>
          <p:spPr>
            <a:xfrm>
              <a:off x="2913616" y="410730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05"/>
                  </a:moveTo>
                  <a:lnTo>
                    <a:pt x="887" y="90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1" name="object 6351"/>
            <p:cNvSpPr/>
            <p:nvPr/>
          </p:nvSpPr>
          <p:spPr>
            <a:xfrm>
              <a:off x="291399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2" name="object 6352"/>
            <p:cNvSpPr/>
            <p:nvPr/>
          </p:nvSpPr>
          <p:spPr>
            <a:xfrm>
              <a:off x="291425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3" name="object 6353"/>
            <p:cNvSpPr/>
            <p:nvPr/>
          </p:nvSpPr>
          <p:spPr>
            <a:xfrm>
              <a:off x="291437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4" name="object 6354"/>
            <p:cNvSpPr/>
            <p:nvPr/>
          </p:nvSpPr>
          <p:spPr>
            <a:xfrm>
              <a:off x="2914503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5" name="object 6355"/>
            <p:cNvSpPr/>
            <p:nvPr/>
          </p:nvSpPr>
          <p:spPr>
            <a:xfrm>
              <a:off x="291463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6" name="object 6356"/>
            <p:cNvSpPr/>
            <p:nvPr/>
          </p:nvSpPr>
          <p:spPr>
            <a:xfrm>
              <a:off x="291564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7" name="object 6357"/>
            <p:cNvSpPr/>
            <p:nvPr/>
          </p:nvSpPr>
          <p:spPr>
            <a:xfrm>
              <a:off x="2916277" y="41087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8" name="object 6358"/>
            <p:cNvSpPr/>
            <p:nvPr/>
          </p:nvSpPr>
          <p:spPr>
            <a:xfrm>
              <a:off x="291640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9" name="object 6359"/>
            <p:cNvSpPr/>
            <p:nvPr/>
          </p:nvSpPr>
          <p:spPr>
            <a:xfrm>
              <a:off x="291665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0" name="object 6360"/>
            <p:cNvSpPr/>
            <p:nvPr/>
          </p:nvSpPr>
          <p:spPr>
            <a:xfrm>
              <a:off x="2916784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1" name="object 6361"/>
            <p:cNvSpPr/>
            <p:nvPr/>
          </p:nvSpPr>
          <p:spPr>
            <a:xfrm>
              <a:off x="2916150" y="410909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2" name="object 6362"/>
            <p:cNvSpPr/>
            <p:nvPr/>
          </p:nvSpPr>
          <p:spPr>
            <a:xfrm>
              <a:off x="291817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3" name="object 6363"/>
            <p:cNvSpPr/>
            <p:nvPr/>
          </p:nvSpPr>
          <p:spPr>
            <a:xfrm>
              <a:off x="2918051" y="410909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4" name="object 6364"/>
            <p:cNvSpPr/>
            <p:nvPr/>
          </p:nvSpPr>
          <p:spPr>
            <a:xfrm>
              <a:off x="291957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5" name="object 6365"/>
            <p:cNvSpPr/>
            <p:nvPr/>
          </p:nvSpPr>
          <p:spPr>
            <a:xfrm>
              <a:off x="2918812" y="4109097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253" y="0"/>
                  </a:moveTo>
                  <a:lnTo>
                    <a:pt x="2027" y="0"/>
                  </a:lnTo>
                </a:path>
                <a:path w="3175">
                  <a:moveTo>
                    <a:pt x="1140" y="0"/>
                  </a:moveTo>
                  <a:lnTo>
                    <a:pt x="291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6" name="object 6366"/>
            <p:cNvSpPr/>
            <p:nvPr/>
          </p:nvSpPr>
          <p:spPr>
            <a:xfrm>
              <a:off x="292185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7" name="object 6367"/>
            <p:cNvSpPr/>
            <p:nvPr/>
          </p:nvSpPr>
          <p:spPr>
            <a:xfrm>
              <a:off x="292210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8" name="object 6368"/>
            <p:cNvSpPr/>
            <p:nvPr/>
          </p:nvSpPr>
          <p:spPr>
            <a:xfrm>
              <a:off x="2921346" y="410908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9" name="object 6369"/>
            <p:cNvSpPr/>
            <p:nvPr/>
          </p:nvSpPr>
          <p:spPr>
            <a:xfrm>
              <a:off x="292350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0" name="object 6370"/>
            <p:cNvSpPr/>
            <p:nvPr/>
          </p:nvSpPr>
          <p:spPr>
            <a:xfrm>
              <a:off x="292464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1" name="object 6371"/>
            <p:cNvSpPr/>
            <p:nvPr/>
          </p:nvSpPr>
          <p:spPr>
            <a:xfrm>
              <a:off x="292476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2" name="object 6372"/>
            <p:cNvSpPr/>
            <p:nvPr/>
          </p:nvSpPr>
          <p:spPr>
            <a:xfrm>
              <a:off x="2925021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3" name="object 6373"/>
            <p:cNvSpPr/>
            <p:nvPr/>
          </p:nvSpPr>
          <p:spPr>
            <a:xfrm>
              <a:off x="292514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4" name="object 6374"/>
            <p:cNvSpPr/>
            <p:nvPr/>
          </p:nvSpPr>
          <p:spPr>
            <a:xfrm>
              <a:off x="292603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5" name="object 6375"/>
            <p:cNvSpPr/>
            <p:nvPr/>
          </p:nvSpPr>
          <p:spPr>
            <a:xfrm>
              <a:off x="292704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6" name="object 6376"/>
            <p:cNvSpPr/>
            <p:nvPr/>
          </p:nvSpPr>
          <p:spPr>
            <a:xfrm>
              <a:off x="292730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7" name="object 6377"/>
            <p:cNvSpPr/>
            <p:nvPr/>
          </p:nvSpPr>
          <p:spPr>
            <a:xfrm>
              <a:off x="292742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8" name="object 6378"/>
            <p:cNvSpPr/>
            <p:nvPr/>
          </p:nvSpPr>
          <p:spPr>
            <a:xfrm>
              <a:off x="2926796" y="410908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9" name="object 6379"/>
            <p:cNvSpPr/>
            <p:nvPr/>
          </p:nvSpPr>
          <p:spPr>
            <a:xfrm>
              <a:off x="292869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0" name="object 6380"/>
            <p:cNvSpPr/>
            <p:nvPr/>
          </p:nvSpPr>
          <p:spPr>
            <a:xfrm>
              <a:off x="292971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1" name="object 6381"/>
            <p:cNvSpPr/>
            <p:nvPr/>
          </p:nvSpPr>
          <p:spPr>
            <a:xfrm>
              <a:off x="292983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2" name="object 6382"/>
            <p:cNvSpPr/>
            <p:nvPr/>
          </p:nvSpPr>
          <p:spPr>
            <a:xfrm>
              <a:off x="2930091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3" name="object 6383"/>
            <p:cNvSpPr/>
            <p:nvPr/>
          </p:nvSpPr>
          <p:spPr>
            <a:xfrm>
              <a:off x="293021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4" name="object 6384"/>
            <p:cNvSpPr/>
            <p:nvPr/>
          </p:nvSpPr>
          <p:spPr>
            <a:xfrm>
              <a:off x="2930344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5" name="object 6385"/>
            <p:cNvSpPr/>
            <p:nvPr/>
          </p:nvSpPr>
          <p:spPr>
            <a:xfrm>
              <a:off x="293224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6" name="object 6386"/>
            <p:cNvSpPr/>
            <p:nvPr/>
          </p:nvSpPr>
          <p:spPr>
            <a:xfrm>
              <a:off x="293249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7" name="object 6387"/>
            <p:cNvSpPr/>
            <p:nvPr/>
          </p:nvSpPr>
          <p:spPr>
            <a:xfrm>
              <a:off x="2932752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8" name="object 6388"/>
            <p:cNvSpPr/>
            <p:nvPr/>
          </p:nvSpPr>
          <p:spPr>
            <a:xfrm>
              <a:off x="293287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9" name="object 6389"/>
            <p:cNvSpPr/>
            <p:nvPr/>
          </p:nvSpPr>
          <p:spPr>
            <a:xfrm>
              <a:off x="293300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0" name="object 6390"/>
            <p:cNvSpPr/>
            <p:nvPr/>
          </p:nvSpPr>
          <p:spPr>
            <a:xfrm>
              <a:off x="293503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1" name="object 6391"/>
            <p:cNvSpPr/>
            <p:nvPr/>
          </p:nvSpPr>
          <p:spPr>
            <a:xfrm>
              <a:off x="2935286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2" name="object 6392"/>
            <p:cNvSpPr/>
            <p:nvPr/>
          </p:nvSpPr>
          <p:spPr>
            <a:xfrm>
              <a:off x="2934526" y="410909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3" name="object 6393"/>
            <p:cNvSpPr/>
            <p:nvPr/>
          </p:nvSpPr>
          <p:spPr>
            <a:xfrm>
              <a:off x="293744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4" name="object 6394"/>
            <p:cNvSpPr/>
            <p:nvPr/>
          </p:nvSpPr>
          <p:spPr>
            <a:xfrm>
              <a:off x="293769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5" name="object 6395"/>
            <p:cNvSpPr/>
            <p:nvPr/>
          </p:nvSpPr>
          <p:spPr>
            <a:xfrm>
              <a:off x="2937061" y="410909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6" name="object 6396"/>
            <p:cNvSpPr/>
            <p:nvPr/>
          </p:nvSpPr>
          <p:spPr>
            <a:xfrm>
              <a:off x="293934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7" name="object 6397"/>
            <p:cNvSpPr/>
            <p:nvPr/>
          </p:nvSpPr>
          <p:spPr>
            <a:xfrm>
              <a:off x="294010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8" name="object 6398"/>
            <p:cNvSpPr/>
            <p:nvPr/>
          </p:nvSpPr>
          <p:spPr>
            <a:xfrm>
              <a:off x="2940356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9" name="object 6399"/>
            <p:cNvSpPr/>
            <p:nvPr/>
          </p:nvSpPr>
          <p:spPr>
            <a:xfrm>
              <a:off x="294048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0" name="object 6400"/>
            <p:cNvSpPr/>
            <p:nvPr/>
          </p:nvSpPr>
          <p:spPr>
            <a:xfrm>
              <a:off x="2939722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1" name="object 6401"/>
            <p:cNvSpPr/>
            <p:nvPr/>
          </p:nvSpPr>
          <p:spPr>
            <a:xfrm>
              <a:off x="294098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2" name="object 6402"/>
            <p:cNvSpPr/>
            <p:nvPr/>
          </p:nvSpPr>
          <p:spPr>
            <a:xfrm>
              <a:off x="294149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3" name="object 6403"/>
            <p:cNvSpPr/>
            <p:nvPr/>
          </p:nvSpPr>
          <p:spPr>
            <a:xfrm>
              <a:off x="294225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4" name="object 6404"/>
            <p:cNvSpPr/>
            <p:nvPr/>
          </p:nvSpPr>
          <p:spPr>
            <a:xfrm>
              <a:off x="2942890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5" name="object 6405"/>
            <p:cNvSpPr/>
            <p:nvPr/>
          </p:nvSpPr>
          <p:spPr>
            <a:xfrm>
              <a:off x="2943144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6" name="object 6406"/>
            <p:cNvSpPr/>
            <p:nvPr/>
          </p:nvSpPr>
          <p:spPr>
            <a:xfrm>
              <a:off x="2943397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7" name="object 6407"/>
            <p:cNvSpPr/>
            <p:nvPr/>
          </p:nvSpPr>
          <p:spPr>
            <a:xfrm>
              <a:off x="294352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8" name="object 6408"/>
            <p:cNvSpPr/>
            <p:nvPr/>
          </p:nvSpPr>
          <p:spPr>
            <a:xfrm>
              <a:off x="294479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9" name="object 6409"/>
            <p:cNvSpPr/>
            <p:nvPr/>
          </p:nvSpPr>
          <p:spPr>
            <a:xfrm>
              <a:off x="2945552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0" name="object 6410"/>
            <p:cNvSpPr/>
            <p:nvPr/>
          </p:nvSpPr>
          <p:spPr>
            <a:xfrm>
              <a:off x="2944791" y="410909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1" name="object 6411"/>
            <p:cNvSpPr/>
            <p:nvPr/>
          </p:nvSpPr>
          <p:spPr>
            <a:xfrm>
              <a:off x="294618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2" name="object 6412"/>
            <p:cNvSpPr/>
            <p:nvPr/>
          </p:nvSpPr>
          <p:spPr>
            <a:xfrm>
              <a:off x="294745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3" name="object 6413"/>
            <p:cNvSpPr/>
            <p:nvPr/>
          </p:nvSpPr>
          <p:spPr>
            <a:xfrm>
              <a:off x="2948213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4" name="object 6414"/>
            <p:cNvSpPr/>
            <p:nvPr/>
          </p:nvSpPr>
          <p:spPr>
            <a:xfrm>
              <a:off x="2948340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5" name="object 6415"/>
            <p:cNvSpPr/>
            <p:nvPr/>
          </p:nvSpPr>
          <p:spPr>
            <a:xfrm>
              <a:off x="2948593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6" name="object 6416"/>
            <p:cNvSpPr/>
            <p:nvPr/>
          </p:nvSpPr>
          <p:spPr>
            <a:xfrm>
              <a:off x="2948846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7" name="object 6417"/>
            <p:cNvSpPr/>
            <p:nvPr/>
          </p:nvSpPr>
          <p:spPr>
            <a:xfrm>
              <a:off x="294998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8" name="object 6418"/>
            <p:cNvSpPr/>
            <p:nvPr/>
          </p:nvSpPr>
          <p:spPr>
            <a:xfrm>
              <a:off x="295074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9" name="object 6419"/>
            <p:cNvSpPr/>
            <p:nvPr/>
          </p:nvSpPr>
          <p:spPr>
            <a:xfrm>
              <a:off x="2950874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0" name="object 6420"/>
            <p:cNvSpPr/>
            <p:nvPr/>
          </p:nvSpPr>
          <p:spPr>
            <a:xfrm>
              <a:off x="295112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1" name="object 6421"/>
            <p:cNvSpPr/>
            <p:nvPr/>
          </p:nvSpPr>
          <p:spPr>
            <a:xfrm>
              <a:off x="2950367" y="410909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2" name="object 6422"/>
            <p:cNvSpPr/>
            <p:nvPr/>
          </p:nvSpPr>
          <p:spPr>
            <a:xfrm>
              <a:off x="295239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3" name="object 6423"/>
            <p:cNvSpPr/>
            <p:nvPr/>
          </p:nvSpPr>
          <p:spPr>
            <a:xfrm>
              <a:off x="295353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4" name="object 6424"/>
            <p:cNvSpPr/>
            <p:nvPr/>
          </p:nvSpPr>
          <p:spPr>
            <a:xfrm>
              <a:off x="2953789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5" name="object 6425"/>
            <p:cNvSpPr/>
            <p:nvPr/>
          </p:nvSpPr>
          <p:spPr>
            <a:xfrm>
              <a:off x="295391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6" name="object 6426"/>
            <p:cNvSpPr/>
            <p:nvPr/>
          </p:nvSpPr>
          <p:spPr>
            <a:xfrm>
              <a:off x="295404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7" name="object 6427"/>
            <p:cNvSpPr/>
            <p:nvPr/>
          </p:nvSpPr>
          <p:spPr>
            <a:xfrm>
              <a:off x="295467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8" name="object 6428"/>
            <p:cNvSpPr/>
            <p:nvPr/>
          </p:nvSpPr>
          <p:spPr>
            <a:xfrm>
              <a:off x="295492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9" name="object 6429"/>
            <p:cNvSpPr/>
            <p:nvPr/>
          </p:nvSpPr>
          <p:spPr>
            <a:xfrm>
              <a:off x="2955690" y="4108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0" name="object 6430"/>
            <p:cNvSpPr/>
            <p:nvPr/>
          </p:nvSpPr>
          <p:spPr>
            <a:xfrm>
              <a:off x="295607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1" name="object 6431"/>
            <p:cNvSpPr/>
            <p:nvPr/>
          </p:nvSpPr>
          <p:spPr>
            <a:xfrm>
              <a:off x="295632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2" name="object 6432"/>
            <p:cNvSpPr/>
            <p:nvPr/>
          </p:nvSpPr>
          <p:spPr>
            <a:xfrm>
              <a:off x="2956577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3" name="object 6433"/>
            <p:cNvSpPr/>
            <p:nvPr/>
          </p:nvSpPr>
          <p:spPr>
            <a:xfrm>
              <a:off x="2955816" y="4109097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4" name="object 6434"/>
            <p:cNvSpPr/>
            <p:nvPr/>
          </p:nvSpPr>
          <p:spPr>
            <a:xfrm>
              <a:off x="295784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5" name="object 6435"/>
            <p:cNvSpPr/>
            <p:nvPr/>
          </p:nvSpPr>
          <p:spPr>
            <a:xfrm>
              <a:off x="2958351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6" name="object 6436"/>
            <p:cNvSpPr/>
            <p:nvPr/>
          </p:nvSpPr>
          <p:spPr>
            <a:xfrm>
              <a:off x="295873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7" name="object 6437"/>
            <p:cNvSpPr/>
            <p:nvPr/>
          </p:nvSpPr>
          <p:spPr>
            <a:xfrm>
              <a:off x="2958985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8" name="object 6438"/>
            <p:cNvSpPr/>
            <p:nvPr/>
          </p:nvSpPr>
          <p:spPr>
            <a:xfrm>
              <a:off x="295923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9" name="object 6439"/>
            <p:cNvSpPr/>
            <p:nvPr/>
          </p:nvSpPr>
          <p:spPr>
            <a:xfrm>
              <a:off x="2959238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0" name="object 6440"/>
            <p:cNvSpPr/>
            <p:nvPr/>
          </p:nvSpPr>
          <p:spPr>
            <a:xfrm>
              <a:off x="296012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1" name="object 6441"/>
            <p:cNvSpPr/>
            <p:nvPr/>
          </p:nvSpPr>
          <p:spPr>
            <a:xfrm>
              <a:off x="296037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2" name="object 6442"/>
            <p:cNvSpPr/>
            <p:nvPr/>
          </p:nvSpPr>
          <p:spPr>
            <a:xfrm>
              <a:off x="296088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3" name="object 6443"/>
            <p:cNvSpPr/>
            <p:nvPr/>
          </p:nvSpPr>
          <p:spPr>
            <a:xfrm>
              <a:off x="2961266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4" name="object 6444"/>
            <p:cNvSpPr/>
            <p:nvPr/>
          </p:nvSpPr>
          <p:spPr>
            <a:xfrm>
              <a:off x="296139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5" name="object 6445"/>
            <p:cNvSpPr/>
            <p:nvPr/>
          </p:nvSpPr>
          <p:spPr>
            <a:xfrm>
              <a:off x="2961773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6" name="object 6446"/>
            <p:cNvSpPr/>
            <p:nvPr/>
          </p:nvSpPr>
          <p:spPr>
            <a:xfrm>
              <a:off x="296189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7" name="object 6447"/>
            <p:cNvSpPr/>
            <p:nvPr/>
          </p:nvSpPr>
          <p:spPr>
            <a:xfrm>
              <a:off x="2963040" y="410908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8" name="object 6448"/>
            <p:cNvSpPr/>
            <p:nvPr/>
          </p:nvSpPr>
          <p:spPr>
            <a:xfrm>
              <a:off x="2964561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9" name="object 6449"/>
            <p:cNvSpPr/>
            <p:nvPr/>
          </p:nvSpPr>
          <p:spPr>
            <a:xfrm>
              <a:off x="296582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0" name="object 6450"/>
            <p:cNvSpPr/>
            <p:nvPr/>
          </p:nvSpPr>
          <p:spPr>
            <a:xfrm>
              <a:off x="296646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1" name="object 6451"/>
            <p:cNvSpPr/>
            <p:nvPr/>
          </p:nvSpPr>
          <p:spPr>
            <a:xfrm>
              <a:off x="296684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2" name="object 6452"/>
            <p:cNvSpPr/>
            <p:nvPr/>
          </p:nvSpPr>
          <p:spPr>
            <a:xfrm>
              <a:off x="296696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3" name="object 6453"/>
            <p:cNvSpPr/>
            <p:nvPr/>
          </p:nvSpPr>
          <p:spPr>
            <a:xfrm>
              <a:off x="2967095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4" name="object 6454"/>
            <p:cNvSpPr/>
            <p:nvPr/>
          </p:nvSpPr>
          <p:spPr>
            <a:xfrm>
              <a:off x="296760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5" name="object 6455"/>
            <p:cNvSpPr/>
            <p:nvPr/>
          </p:nvSpPr>
          <p:spPr>
            <a:xfrm>
              <a:off x="296810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6" name="object 6456"/>
            <p:cNvSpPr/>
            <p:nvPr/>
          </p:nvSpPr>
          <p:spPr>
            <a:xfrm>
              <a:off x="296912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7" name="object 6457"/>
            <p:cNvSpPr/>
            <p:nvPr/>
          </p:nvSpPr>
          <p:spPr>
            <a:xfrm>
              <a:off x="296950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8" name="object 6458"/>
            <p:cNvSpPr/>
            <p:nvPr/>
          </p:nvSpPr>
          <p:spPr>
            <a:xfrm>
              <a:off x="2969630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9" name="object 6459"/>
            <p:cNvSpPr/>
            <p:nvPr/>
          </p:nvSpPr>
          <p:spPr>
            <a:xfrm>
              <a:off x="296988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0" name="object 6460"/>
            <p:cNvSpPr/>
            <p:nvPr/>
          </p:nvSpPr>
          <p:spPr>
            <a:xfrm>
              <a:off x="297001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1" name="object 6461"/>
            <p:cNvSpPr/>
            <p:nvPr/>
          </p:nvSpPr>
          <p:spPr>
            <a:xfrm>
              <a:off x="297165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2" name="object 6462"/>
            <p:cNvSpPr/>
            <p:nvPr/>
          </p:nvSpPr>
          <p:spPr>
            <a:xfrm>
              <a:off x="297191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3" name="object 6463"/>
            <p:cNvSpPr/>
            <p:nvPr/>
          </p:nvSpPr>
          <p:spPr>
            <a:xfrm>
              <a:off x="2972164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4" name="object 6464"/>
            <p:cNvSpPr/>
            <p:nvPr/>
          </p:nvSpPr>
          <p:spPr>
            <a:xfrm>
              <a:off x="297229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5" name="object 6465"/>
            <p:cNvSpPr/>
            <p:nvPr/>
          </p:nvSpPr>
          <p:spPr>
            <a:xfrm>
              <a:off x="297241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6" name="object 6466"/>
            <p:cNvSpPr/>
            <p:nvPr/>
          </p:nvSpPr>
          <p:spPr>
            <a:xfrm>
              <a:off x="297267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7" name="object 6467"/>
            <p:cNvSpPr/>
            <p:nvPr/>
          </p:nvSpPr>
          <p:spPr>
            <a:xfrm>
              <a:off x="297368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8" name="object 6468"/>
            <p:cNvSpPr/>
            <p:nvPr/>
          </p:nvSpPr>
          <p:spPr>
            <a:xfrm>
              <a:off x="2974319" y="410841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9" name="object 6469"/>
            <p:cNvSpPr/>
            <p:nvPr/>
          </p:nvSpPr>
          <p:spPr>
            <a:xfrm>
              <a:off x="297482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0" name="object 6470"/>
            <p:cNvSpPr/>
            <p:nvPr/>
          </p:nvSpPr>
          <p:spPr>
            <a:xfrm>
              <a:off x="2974952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1" name="object 6471"/>
            <p:cNvSpPr/>
            <p:nvPr/>
          </p:nvSpPr>
          <p:spPr>
            <a:xfrm>
              <a:off x="297507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2" name="object 6472"/>
            <p:cNvSpPr/>
            <p:nvPr/>
          </p:nvSpPr>
          <p:spPr>
            <a:xfrm>
              <a:off x="297520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3" name="object 6473"/>
            <p:cNvSpPr/>
            <p:nvPr/>
          </p:nvSpPr>
          <p:spPr>
            <a:xfrm>
              <a:off x="297596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4" name="object 6474"/>
            <p:cNvSpPr/>
            <p:nvPr/>
          </p:nvSpPr>
          <p:spPr>
            <a:xfrm>
              <a:off x="297634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5" name="object 6475"/>
            <p:cNvSpPr/>
            <p:nvPr/>
          </p:nvSpPr>
          <p:spPr>
            <a:xfrm>
              <a:off x="2976980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6" name="object 6476"/>
            <p:cNvSpPr/>
            <p:nvPr/>
          </p:nvSpPr>
          <p:spPr>
            <a:xfrm>
              <a:off x="2977107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7" name="object 6477"/>
            <p:cNvSpPr/>
            <p:nvPr/>
          </p:nvSpPr>
          <p:spPr>
            <a:xfrm>
              <a:off x="297736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8" name="object 6478"/>
            <p:cNvSpPr/>
            <p:nvPr/>
          </p:nvSpPr>
          <p:spPr>
            <a:xfrm>
              <a:off x="297748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9" name="object 6479"/>
            <p:cNvSpPr/>
            <p:nvPr/>
          </p:nvSpPr>
          <p:spPr>
            <a:xfrm>
              <a:off x="2976727" y="410909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0" name="object 6480"/>
            <p:cNvSpPr/>
            <p:nvPr/>
          </p:nvSpPr>
          <p:spPr>
            <a:xfrm>
              <a:off x="297964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1" name="object 6481"/>
            <p:cNvSpPr/>
            <p:nvPr/>
          </p:nvSpPr>
          <p:spPr>
            <a:xfrm>
              <a:off x="2979768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2" name="object 6482"/>
            <p:cNvSpPr/>
            <p:nvPr/>
          </p:nvSpPr>
          <p:spPr>
            <a:xfrm>
              <a:off x="297989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3" name="object 6483"/>
            <p:cNvSpPr/>
            <p:nvPr/>
          </p:nvSpPr>
          <p:spPr>
            <a:xfrm>
              <a:off x="2980148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4" name="object 6484"/>
            <p:cNvSpPr/>
            <p:nvPr/>
          </p:nvSpPr>
          <p:spPr>
            <a:xfrm>
              <a:off x="298040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5" name="object 6485"/>
            <p:cNvSpPr/>
            <p:nvPr/>
          </p:nvSpPr>
          <p:spPr>
            <a:xfrm>
              <a:off x="298154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6" name="object 6486"/>
            <p:cNvSpPr/>
            <p:nvPr/>
          </p:nvSpPr>
          <p:spPr>
            <a:xfrm>
              <a:off x="298243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7" name="object 6487"/>
            <p:cNvSpPr/>
            <p:nvPr/>
          </p:nvSpPr>
          <p:spPr>
            <a:xfrm>
              <a:off x="298255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8" name="object 6488"/>
            <p:cNvSpPr/>
            <p:nvPr/>
          </p:nvSpPr>
          <p:spPr>
            <a:xfrm>
              <a:off x="2982683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9" name="object 6489"/>
            <p:cNvSpPr/>
            <p:nvPr/>
          </p:nvSpPr>
          <p:spPr>
            <a:xfrm>
              <a:off x="298281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0" name="object 6490"/>
            <p:cNvSpPr/>
            <p:nvPr/>
          </p:nvSpPr>
          <p:spPr>
            <a:xfrm>
              <a:off x="298293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1" name="object 6491"/>
            <p:cNvSpPr/>
            <p:nvPr/>
          </p:nvSpPr>
          <p:spPr>
            <a:xfrm>
              <a:off x="298306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2" name="object 6492"/>
            <p:cNvSpPr/>
            <p:nvPr/>
          </p:nvSpPr>
          <p:spPr>
            <a:xfrm>
              <a:off x="298395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3" name="object 6493"/>
            <p:cNvSpPr/>
            <p:nvPr/>
          </p:nvSpPr>
          <p:spPr>
            <a:xfrm>
              <a:off x="298496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4" name="object 6494"/>
            <p:cNvSpPr/>
            <p:nvPr/>
          </p:nvSpPr>
          <p:spPr>
            <a:xfrm>
              <a:off x="2985218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5" name="object 6495"/>
            <p:cNvSpPr/>
            <p:nvPr/>
          </p:nvSpPr>
          <p:spPr>
            <a:xfrm>
              <a:off x="2985471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6" name="object 6496"/>
            <p:cNvSpPr/>
            <p:nvPr/>
          </p:nvSpPr>
          <p:spPr>
            <a:xfrm>
              <a:off x="298559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7" name="object 6497"/>
            <p:cNvSpPr/>
            <p:nvPr/>
          </p:nvSpPr>
          <p:spPr>
            <a:xfrm>
              <a:off x="298585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8" name="object 6498"/>
            <p:cNvSpPr/>
            <p:nvPr/>
          </p:nvSpPr>
          <p:spPr>
            <a:xfrm>
              <a:off x="298661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9" name="object 6499"/>
            <p:cNvSpPr/>
            <p:nvPr/>
          </p:nvSpPr>
          <p:spPr>
            <a:xfrm>
              <a:off x="298762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0" name="object 6500"/>
            <p:cNvSpPr/>
            <p:nvPr/>
          </p:nvSpPr>
          <p:spPr>
            <a:xfrm>
              <a:off x="298787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1" name="object 6501"/>
            <p:cNvSpPr/>
            <p:nvPr/>
          </p:nvSpPr>
          <p:spPr>
            <a:xfrm>
              <a:off x="2987245" y="410908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2" name="object 6502"/>
            <p:cNvSpPr/>
            <p:nvPr/>
          </p:nvSpPr>
          <p:spPr>
            <a:xfrm>
              <a:off x="298838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3" name="object 6503"/>
            <p:cNvSpPr/>
            <p:nvPr/>
          </p:nvSpPr>
          <p:spPr>
            <a:xfrm>
              <a:off x="299028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4" name="object 6504"/>
            <p:cNvSpPr/>
            <p:nvPr/>
          </p:nvSpPr>
          <p:spPr>
            <a:xfrm>
              <a:off x="299054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5" name="object 6505"/>
            <p:cNvSpPr/>
            <p:nvPr/>
          </p:nvSpPr>
          <p:spPr>
            <a:xfrm>
              <a:off x="2990794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6" name="object 6506"/>
            <p:cNvSpPr/>
            <p:nvPr/>
          </p:nvSpPr>
          <p:spPr>
            <a:xfrm>
              <a:off x="299092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7" name="object 6507"/>
            <p:cNvSpPr/>
            <p:nvPr/>
          </p:nvSpPr>
          <p:spPr>
            <a:xfrm>
              <a:off x="299282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8" name="object 6508"/>
            <p:cNvSpPr/>
            <p:nvPr/>
          </p:nvSpPr>
          <p:spPr>
            <a:xfrm>
              <a:off x="2992948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9" name="object 6509"/>
            <p:cNvSpPr/>
            <p:nvPr/>
          </p:nvSpPr>
          <p:spPr>
            <a:xfrm>
              <a:off x="299320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0" name="object 6510"/>
            <p:cNvSpPr/>
            <p:nvPr/>
          </p:nvSpPr>
          <p:spPr>
            <a:xfrm>
              <a:off x="2993455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1" name="object 6511"/>
            <p:cNvSpPr/>
            <p:nvPr/>
          </p:nvSpPr>
          <p:spPr>
            <a:xfrm>
              <a:off x="2994722" y="41088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2" name="object 6512"/>
            <p:cNvSpPr/>
            <p:nvPr/>
          </p:nvSpPr>
          <p:spPr>
            <a:xfrm>
              <a:off x="299535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3" name="object 6513"/>
            <p:cNvSpPr/>
            <p:nvPr/>
          </p:nvSpPr>
          <p:spPr>
            <a:xfrm>
              <a:off x="2995736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4" name="object 6514"/>
            <p:cNvSpPr/>
            <p:nvPr/>
          </p:nvSpPr>
          <p:spPr>
            <a:xfrm>
              <a:off x="299586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5" name="object 6515"/>
            <p:cNvSpPr/>
            <p:nvPr/>
          </p:nvSpPr>
          <p:spPr>
            <a:xfrm>
              <a:off x="2996116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6" name="object 6516"/>
            <p:cNvSpPr/>
            <p:nvPr/>
          </p:nvSpPr>
          <p:spPr>
            <a:xfrm>
              <a:off x="2995356" y="4109097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140" y="0"/>
                  </a:moveTo>
                  <a:lnTo>
                    <a:pt x="291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7" name="object 6517"/>
            <p:cNvSpPr/>
            <p:nvPr/>
          </p:nvSpPr>
          <p:spPr>
            <a:xfrm>
              <a:off x="299827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8" name="object 6518"/>
            <p:cNvSpPr/>
            <p:nvPr/>
          </p:nvSpPr>
          <p:spPr>
            <a:xfrm>
              <a:off x="299839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9" name="object 6519"/>
            <p:cNvSpPr/>
            <p:nvPr/>
          </p:nvSpPr>
          <p:spPr>
            <a:xfrm>
              <a:off x="2998778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0" name="object 6520"/>
            <p:cNvSpPr/>
            <p:nvPr/>
          </p:nvSpPr>
          <p:spPr>
            <a:xfrm>
              <a:off x="299966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1" name="object 6521"/>
            <p:cNvSpPr/>
            <p:nvPr/>
          </p:nvSpPr>
          <p:spPr>
            <a:xfrm>
              <a:off x="300004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2" name="object 6522"/>
            <p:cNvSpPr/>
            <p:nvPr/>
          </p:nvSpPr>
          <p:spPr>
            <a:xfrm>
              <a:off x="3000045" y="410909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3" name="object 6523"/>
            <p:cNvSpPr/>
            <p:nvPr/>
          </p:nvSpPr>
          <p:spPr>
            <a:xfrm>
              <a:off x="3001439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4" name="object 6524"/>
            <p:cNvSpPr/>
            <p:nvPr/>
          </p:nvSpPr>
          <p:spPr>
            <a:xfrm>
              <a:off x="300169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5" name="object 6525"/>
            <p:cNvSpPr/>
            <p:nvPr/>
          </p:nvSpPr>
          <p:spPr>
            <a:xfrm>
              <a:off x="300232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6" name="object 6526"/>
            <p:cNvSpPr/>
            <p:nvPr/>
          </p:nvSpPr>
          <p:spPr>
            <a:xfrm>
              <a:off x="300270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7" name="object 6527"/>
            <p:cNvSpPr/>
            <p:nvPr/>
          </p:nvSpPr>
          <p:spPr>
            <a:xfrm>
              <a:off x="300334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8" name="object 6528"/>
            <p:cNvSpPr/>
            <p:nvPr/>
          </p:nvSpPr>
          <p:spPr>
            <a:xfrm>
              <a:off x="300359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9" name="object 6529"/>
            <p:cNvSpPr/>
            <p:nvPr/>
          </p:nvSpPr>
          <p:spPr>
            <a:xfrm>
              <a:off x="3003973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0" name="object 6530"/>
            <p:cNvSpPr/>
            <p:nvPr/>
          </p:nvSpPr>
          <p:spPr>
            <a:xfrm>
              <a:off x="300422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1" name="object 6531"/>
            <p:cNvSpPr/>
            <p:nvPr/>
          </p:nvSpPr>
          <p:spPr>
            <a:xfrm>
              <a:off x="3005241" y="410909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2" name="object 6532"/>
            <p:cNvSpPr/>
            <p:nvPr/>
          </p:nvSpPr>
          <p:spPr>
            <a:xfrm>
              <a:off x="300650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3" name="object 6533"/>
            <p:cNvSpPr/>
            <p:nvPr/>
          </p:nvSpPr>
          <p:spPr>
            <a:xfrm>
              <a:off x="3006761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4" name="object 6534"/>
            <p:cNvSpPr/>
            <p:nvPr/>
          </p:nvSpPr>
          <p:spPr>
            <a:xfrm>
              <a:off x="300701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5" name="object 6535"/>
            <p:cNvSpPr/>
            <p:nvPr/>
          </p:nvSpPr>
          <p:spPr>
            <a:xfrm>
              <a:off x="300777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6" name="object 6536"/>
            <p:cNvSpPr/>
            <p:nvPr/>
          </p:nvSpPr>
          <p:spPr>
            <a:xfrm>
              <a:off x="300853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7" name="object 6537"/>
            <p:cNvSpPr/>
            <p:nvPr/>
          </p:nvSpPr>
          <p:spPr>
            <a:xfrm>
              <a:off x="300866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8" name="object 6538"/>
            <p:cNvSpPr/>
            <p:nvPr/>
          </p:nvSpPr>
          <p:spPr>
            <a:xfrm>
              <a:off x="3007902" y="410909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9" name="object 6539"/>
            <p:cNvSpPr/>
            <p:nvPr/>
          </p:nvSpPr>
          <p:spPr>
            <a:xfrm>
              <a:off x="300942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0" name="object 6540"/>
            <p:cNvSpPr/>
            <p:nvPr/>
          </p:nvSpPr>
          <p:spPr>
            <a:xfrm>
              <a:off x="301043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1" name="object 6541"/>
            <p:cNvSpPr/>
            <p:nvPr/>
          </p:nvSpPr>
          <p:spPr>
            <a:xfrm>
              <a:off x="301081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2" name="object 6542"/>
            <p:cNvSpPr/>
            <p:nvPr/>
          </p:nvSpPr>
          <p:spPr>
            <a:xfrm>
              <a:off x="301132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3" name="object 6543"/>
            <p:cNvSpPr/>
            <p:nvPr/>
          </p:nvSpPr>
          <p:spPr>
            <a:xfrm>
              <a:off x="3011577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4" name="object 6544"/>
            <p:cNvSpPr/>
            <p:nvPr/>
          </p:nvSpPr>
          <p:spPr>
            <a:xfrm>
              <a:off x="3011831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5" name="object 6545"/>
            <p:cNvSpPr/>
            <p:nvPr/>
          </p:nvSpPr>
          <p:spPr>
            <a:xfrm>
              <a:off x="3011957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6" name="object 6546"/>
            <p:cNvSpPr/>
            <p:nvPr/>
          </p:nvSpPr>
          <p:spPr>
            <a:xfrm>
              <a:off x="3011957" y="4109097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253" y="0"/>
                  </a:moveTo>
                  <a:lnTo>
                    <a:pt x="2027" y="0"/>
                  </a:lnTo>
                </a:path>
                <a:path w="3175">
                  <a:moveTo>
                    <a:pt x="1140" y="0"/>
                  </a:moveTo>
                  <a:lnTo>
                    <a:pt x="2914" y="0"/>
                  </a:lnTo>
                </a:path>
                <a:path w="3175">
                  <a:moveTo>
                    <a:pt x="1394" y="0"/>
                  </a:moveTo>
                  <a:lnTo>
                    <a:pt x="3168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7" name="object 6547"/>
            <p:cNvSpPr/>
            <p:nvPr/>
          </p:nvSpPr>
          <p:spPr>
            <a:xfrm>
              <a:off x="3014492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8" name="object 6548"/>
            <p:cNvSpPr/>
            <p:nvPr/>
          </p:nvSpPr>
          <p:spPr>
            <a:xfrm>
              <a:off x="3014619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9" name="object 6549"/>
            <p:cNvSpPr/>
            <p:nvPr/>
          </p:nvSpPr>
          <p:spPr>
            <a:xfrm>
              <a:off x="301474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0" name="object 6550"/>
            <p:cNvSpPr/>
            <p:nvPr/>
          </p:nvSpPr>
          <p:spPr>
            <a:xfrm>
              <a:off x="301588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1" name="object 6551"/>
            <p:cNvSpPr/>
            <p:nvPr/>
          </p:nvSpPr>
          <p:spPr>
            <a:xfrm>
              <a:off x="301677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2" name="object 6552"/>
            <p:cNvSpPr/>
            <p:nvPr/>
          </p:nvSpPr>
          <p:spPr>
            <a:xfrm>
              <a:off x="3017026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3" name="object 6553"/>
            <p:cNvSpPr/>
            <p:nvPr/>
          </p:nvSpPr>
          <p:spPr>
            <a:xfrm>
              <a:off x="3016266" y="410909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4" name="object 6554"/>
            <p:cNvSpPr/>
            <p:nvPr/>
          </p:nvSpPr>
          <p:spPr>
            <a:xfrm>
              <a:off x="301829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5" name="object 6555"/>
            <p:cNvSpPr/>
            <p:nvPr/>
          </p:nvSpPr>
          <p:spPr>
            <a:xfrm>
              <a:off x="301905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6" name="object 6556"/>
            <p:cNvSpPr/>
            <p:nvPr/>
          </p:nvSpPr>
          <p:spPr>
            <a:xfrm>
              <a:off x="301943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7" name="object 6557"/>
            <p:cNvSpPr/>
            <p:nvPr/>
          </p:nvSpPr>
          <p:spPr>
            <a:xfrm>
              <a:off x="3019688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8" name="object 6558"/>
            <p:cNvSpPr/>
            <p:nvPr/>
          </p:nvSpPr>
          <p:spPr>
            <a:xfrm>
              <a:off x="301994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9" name="object 6559"/>
            <p:cNvSpPr/>
            <p:nvPr/>
          </p:nvSpPr>
          <p:spPr>
            <a:xfrm>
              <a:off x="302108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0" name="object 6560"/>
            <p:cNvSpPr/>
            <p:nvPr/>
          </p:nvSpPr>
          <p:spPr>
            <a:xfrm>
              <a:off x="3021082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1" name="object 6561"/>
            <p:cNvSpPr/>
            <p:nvPr/>
          </p:nvSpPr>
          <p:spPr>
            <a:xfrm>
              <a:off x="3021462" y="410909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2" name="object 6562"/>
            <p:cNvSpPr/>
            <p:nvPr/>
          </p:nvSpPr>
          <p:spPr>
            <a:xfrm>
              <a:off x="302387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3" name="object 6563"/>
            <p:cNvSpPr/>
            <p:nvPr/>
          </p:nvSpPr>
          <p:spPr>
            <a:xfrm>
              <a:off x="3024630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4" name="object 6564"/>
            <p:cNvSpPr/>
            <p:nvPr/>
          </p:nvSpPr>
          <p:spPr>
            <a:xfrm>
              <a:off x="302475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5" name="object 6565"/>
            <p:cNvSpPr/>
            <p:nvPr/>
          </p:nvSpPr>
          <p:spPr>
            <a:xfrm>
              <a:off x="302488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6" name="object 6566"/>
            <p:cNvSpPr/>
            <p:nvPr/>
          </p:nvSpPr>
          <p:spPr>
            <a:xfrm>
              <a:off x="302501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7" name="object 6567"/>
            <p:cNvSpPr/>
            <p:nvPr/>
          </p:nvSpPr>
          <p:spPr>
            <a:xfrm>
              <a:off x="3025137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8" name="object 6568"/>
            <p:cNvSpPr/>
            <p:nvPr/>
          </p:nvSpPr>
          <p:spPr>
            <a:xfrm>
              <a:off x="302539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9" name="object 6569"/>
            <p:cNvSpPr/>
            <p:nvPr/>
          </p:nvSpPr>
          <p:spPr>
            <a:xfrm>
              <a:off x="3026278" y="410908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0" name="object 6570"/>
            <p:cNvSpPr/>
            <p:nvPr/>
          </p:nvSpPr>
          <p:spPr>
            <a:xfrm>
              <a:off x="3027672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1" name="object 6571"/>
            <p:cNvSpPr/>
            <p:nvPr/>
          </p:nvSpPr>
          <p:spPr>
            <a:xfrm>
              <a:off x="302893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2" name="object 6572"/>
            <p:cNvSpPr/>
            <p:nvPr/>
          </p:nvSpPr>
          <p:spPr>
            <a:xfrm>
              <a:off x="3028939" y="410909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3" name="object 6573"/>
            <p:cNvSpPr/>
            <p:nvPr/>
          </p:nvSpPr>
          <p:spPr>
            <a:xfrm>
              <a:off x="3030206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4" name="object 6574"/>
            <p:cNvSpPr/>
            <p:nvPr/>
          </p:nvSpPr>
          <p:spPr>
            <a:xfrm>
              <a:off x="303046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5" name="object 6575"/>
            <p:cNvSpPr/>
            <p:nvPr/>
          </p:nvSpPr>
          <p:spPr>
            <a:xfrm>
              <a:off x="303147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6" name="object 6576"/>
            <p:cNvSpPr/>
            <p:nvPr/>
          </p:nvSpPr>
          <p:spPr>
            <a:xfrm>
              <a:off x="303172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7" name="object 6577"/>
            <p:cNvSpPr/>
            <p:nvPr/>
          </p:nvSpPr>
          <p:spPr>
            <a:xfrm>
              <a:off x="303248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8" name="object 6578"/>
            <p:cNvSpPr/>
            <p:nvPr/>
          </p:nvSpPr>
          <p:spPr>
            <a:xfrm>
              <a:off x="303261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9" name="object 6579"/>
            <p:cNvSpPr/>
            <p:nvPr/>
          </p:nvSpPr>
          <p:spPr>
            <a:xfrm>
              <a:off x="303274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0" name="object 6580"/>
            <p:cNvSpPr/>
            <p:nvPr/>
          </p:nvSpPr>
          <p:spPr>
            <a:xfrm>
              <a:off x="3032868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1" name="object 6581"/>
            <p:cNvSpPr/>
            <p:nvPr/>
          </p:nvSpPr>
          <p:spPr>
            <a:xfrm>
              <a:off x="303312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2" name="object 6582"/>
            <p:cNvSpPr/>
            <p:nvPr/>
          </p:nvSpPr>
          <p:spPr>
            <a:xfrm>
              <a:off x="303413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3" name="object 6583"/>
            <p:cNvSpPr/>
            <p:nvPr/>
          </p:nvSpPr>
          <p:spPr>
            <a:xfrm>
              <a:off x="303502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4" name="object 6584"/>
            <p:cNvSpPr/>
            <p:nvPr/>
          </p:nvSpPr>
          <p:spPr>
            <a:xfrm>
              <a:off x="3034262" y="410909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5" name="object 6585"/>
            <p:cNvSpPr/>
            <p:nvPr/>
          </p:nvSpPr>
          <p:spPr>
            <a:xfrm>
              <a:off x="3035529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6" name="object 6586"/>
            <p:cNvSpPr/>
            <p:nvPr/>
          </p:nvSpPr>
          <p:spPr>
            <a:xfrm>
              <a:off x="303578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7" name="object 6587"/>
            <p:cNvSpPr/>
            <p:nvPr/>
          </p:nvSpPr>
          <p:spPr>
            <a:xfrm>
              <a:off x="303641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8" name="object 6588"/>
            <p:cNvSpPr/>
            <p:nvPr/>
          </p:nvSpPr>
          <p:spPr>
            <a:xfrm>
              <a:off x="303793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9" name="object 6589"/>
            <p:cNvSpPr/>
            <p:nvPr/>
          </p:nvSpPr>
          <p:spPr>
            <a:xfrm>
              <a:off x="3038190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0" name="object 6590"/>
            <p:cNvSpPr/>
            <p:nvPr/>
          </p:nvSpPr>
          <p:spPr>
            <a:xfrm>
              <a:off x="303920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1" name="object 6591"/>
            <p:cNvSpPr/>
            <p:nvPr/>
          </p:nvSpPr>
          <p:spPr>
            <a:xfrm>
              <a:off x="304047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2" name="object 6592"/>
            <p:cNvSpPr/>
            <p:nvPr/>
          </p:nvSpPr>
          <p:spPr>
            <a:xfrm>
              <a:off x="304059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3" name="object 6593"/>
            <p:cNvSpPr/>
            <p:nvPr/>
          </p:nvSpPr>
          <p:spPr>
            <a:xfrm>
              <a:off x="3040852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4" name="object 6594"/>
            <p:cNvSpPr/>
            <p:nvPr/>
          </p:nvSpPr>
          <p:spPr>
            <a:xfrm>
              <a:off x="304110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5" name="object 6595"/>
            <p:cNvSpPr/>
            <p:nvPr/>
          </p:nvSpPr>
          <p:spPr>
            <a:xfrm>
              <a:off x="304224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6" name="object 6596"/>
            <p:cNvSpPr/>
            <p:nvPr/>
          </p:nvSpPr>
          <p:spPr>
            <a:xfrm>
              <a:off x="304300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7" name="object 6597"/>
            <p:cNvSpPr/>
            <p:nvPr/>
          </p:nvSpPr>
          <p:spPr>
            <a:xfrm>
              <a:off x="304338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8" name="object 6598"/>
            <p:cNvSpPr/>
            <p:nvPr/>
          </p:nvSpPr>
          <p:spPr>
            <a:xfrm>
              <a:off x="3043513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9" name="object 6599"/>
            <p:cNvSpPr/>
            <p:nvPr/>
          </p:nvSpPr>
          <p:spPr>
            <a:xfrm>
              <a:off x="304364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0" name="object 6600"/>
            <p:cNvSpPr/>
            <p:nvPr/>
          </p:nvSpPr>
          <p:spPr>
            <a:xfrm>
              <a:off x="3044653" y="410909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1" name="object 6601"/>
            <p:cNvSpPr/>
            <p:nvPr/>
          </p:nvSpPr>
          <p:spPr>
            <a:xfrm>
              <a:off x="3046174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2" name="object 6602"/>
            <p:cNvSpPr/>
            <p:nvPr/>
          </p:nvSpPr>
          <p:spPr>
            <a:xfrm>
              <a:off x="3048202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3" name="object 6603"/>
            <p:cNvSpPr/>
            <p:nvPr/>
          </p:nvSpPr>
          <p:spPr>
            <a:xfrm>
              <a:off x="3048582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4" name="object 6604"/>
            <p:cNvSpPr/>
            <p:nvPr/>
          </p:nvSpPr>
          <p:spPr>
            <a:xfrm>
              <a:off x="304870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5" name="object 6605"/>
            <p:cNvSpPr/>
            <p:nvPr/>
          </p:nvSpPr>
          <p:spPr>
            <a:xfrm>
              <a:off x="304883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6" name="object 6606"/>
            <p:cNvSpPr/>
            <p:nvPr/>
          </p:nvSpPr>
          <p:spPr>
            <a:xfrm>
              <a:off x="304972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7" name="object 6607"/>
            <p:cNvSpPr/>
            <p:nvPr/>
          </p:nvSpPr>
          <p:spPr>
            <a:xfrm>
              <a:off x="3049976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8" name="object 6608"/>
            <p:cNvSpPr/>
            <p:nvPr/>
          </p:nvSpPr>
          <p:spPr>
            <a:xfrm>
              <a:off x="3051243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9" name="object 6609"/>
            <p:cNvSpPr/>
            <p:nvPr/>
          </p:nvSpPr>
          <p:spPr>
            <a:xfrm>
              <a:off x="305149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0" name="object 6610"/>
            <p:cNvSpPr/>
            <p:nvPr/>
          </p:nvSpPr>
          <p:spPr>
            <a:xfrm>
              <a:off x="305339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1" name="object 6611"/>
            <p:cNvSpPr/>
            <p:nvPr/>
          </p:nvSpPr>
          <p:spPr>
            <a:xfrm>
              <a:off x="3053904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2" name="object 6612"/>
            <p:cNvSpPr/>
            <p:nvPr/>
          </p:nvSpPr>
          <p:spPr>
            <a:xfrm>
              <a:off x="3053144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3" name="object 6613"/>
            <p:cNvSpPr/>
            <p:nvPr/>
          </p:nvSpPr>
          <p:spPr>
            <a:xfrm>
              <a:off x="3054411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4" name="object 6614"/>
            <p:cNvSpPr/>
            <p:nvPr/>
          </p:nvSpPr>
          <p:spPr>
            <a:xfrm>
              <a:off x="305517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5" name="object 6615"/>
            <p:cNvSpPr/>
            <p:nvPr/>
          </p:nvSpPr>
          <p:spPr>
            <a:xfrm>
              <a:off x="305593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6" name="object 6616"/>
            <p:cNvSpPr/>
            <p:nvPr/>
          </p:nvSpPr>
          <p:spPr>
            <a:xfrm>
              <a:off x="3056312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7" name="object 6617"/>
            <p:cNvSpPr/>
            <p:nvPr/>
          </p:nvSpPr>
          <p:spPr>
            <a:xfrm>
              <a:off x="3056566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8" name="object 6618"/>
            <p:cNvSpPr/>
            <p:nvPr/>
          </p:nvSpPr>
          <p:spPr>
            <a:xfrm>
              <a:off x="3055932" y="410909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9" name="object 6619"/>
            <p:cNvSpPr/>
            <p:nvPr/>
          </p:nvSpPr>
          <p:spPr>
            <a:xfrm>
              <a:off x="305770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0" name="object 6620"/>
            <p:cNvSpPr/>
            <p:nvPr/>
          </p:nvSpPr>
          <p:spPr>
            <a:xfrm>
              <a:off x="305872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1" name="object 6621"/>
            <p:cNvSpPr/>
            <p:nvPr/>
          </p:nvSpPr>
          <p:spPr>
            <a:xfrm>
              <a:off x="3058087" y="410908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2" name="object 6622"/>
            <p:cNvSpPr/>
            <p:nvPr/>
          </p:nvSpPr>
          <p:spPr>
            <a:xfrm>
              <a:off x="305935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3" name="object 6623"/>
            <p:cNvSpPr/>
            <p:nvPr/>
          </p:nvSpPr>
          <p:spPr>
            <a:xfrm>
              <a:off x="305948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4" name="object 6624"/>
            <p:cNvSpPr/>
            <p:nvPr/>
          </p:nvSpPr>
          <p:spPr>
            <a:xfrm>
              <a:off x="305973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5" name="object 6625"/>
            <p:cNvSpPr/>
            <p:nvPr/>
          </p:nvSpPr>
          <p:spPr>
            <a:xfrm>
              <a:off x="306036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6" name="object 6626"/>
            <p:cNvSpPr/>
            <p:nvPr/>
          </p:nvSpPr>
          <p:spPr>
            <a:xfrm>
              <a:off x="306163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7" name="object 6627"/>
            <p:cNvSpPr/>
            <p:nvPr/>
          </p:nvSpPr>
          <p:spPr>
            <a:xfrm>
              <a:off x="3061762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8" name="object 6628"/>
            <p:cNvSpPr/>
            <p:nvPr/>
          </p:nvSpPr>
          <p:spPr>
            <a:xfrm>
              <a:off x="306201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9" name="object 6629"/>
            <p:cNvSpPr/>
            <p:nvPr/>
          </p:nvSpPr>
          <p:spPr>
            <a:xfrm>
              <a:off x="306239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0" name="object 6630"/>
            <p:cNvSpPr/>
            <p:nvPr/>
          </p:nvSpPr>
          <p:spPr>
            <a:xfrm>
              <a:off x="306328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1" name="object 6631"/>
            <p:cNvSpPr/>
            <p:nvPr/>
          </p:nvSpPr>
          <p:spPr>
            <a:xfrm>
              <a:off x="306404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2" name="object 6632"/>
            <p:cNvSpPr/>
            <p:nvPr/>
          </p:nvSpPr>
          <p:spPr>
            <a:xfrm>
              <a:off x="3064296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3" name="object 6633"/>
            <p:cNvSpPr/>
            <p:nvPr/>
          </p:nvSpPr>
          <p:spPr>
            <a:xfrm>
              <a:off x="3064550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4" name="object 6634"/>
            <p:cNvSpPr/>
            <p:nvPr/>
          </p:nvSpPr>
          <p:spPr>
            <a:xfrm>
              <a:off x="306467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5" name="object 6635"/>
            <p:cNvSpPr/>
            <p:nvPr/>
          </p:nvSpPr>
          <p:spPr>
            <a:xfrm>
              <a:off x="306518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6" name="object 6636"/>
            <p:cNvSpPr/>
            <p:nvPr/>
          </p:nvSpPr>
          <p:spPr>
            <a:xfrm>
              <a:off x="306657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7" name="object 6637"/>
            <p:cNvSpPr/>
            <p:nvPr/>
          </p:nvSpPr>
          <p:spPr>
            <a:xfrm>
              <a:off x="3066831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8" name="object 6638"/>
            <p:cNvSpPr/>
            <p:nvPr/>
          </p:nvSpPr>
          <p:spPr>
            <a:xfrm>
              <a:off x="3066957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9" name="object 6639"/>
            <p:cNvSpPr/>
            <p:nvPr/>
          </p:nvSpPr>
          <p:spPr>
            <a:xfrm>
              <a:off x="3067211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0" name="object 6640"/>
            <p:cNvSpPr/>
            <p:nvPr/>
          </p:nvSpPr>
          <p:spPr>
            <a:xfrm>
              <a:off x="306733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1" name="object 6641"/>
            <p:cNvSpPr/>
            <p:nvPr/>
          </p:nvSpPr>
          <p:spPr>
            <a:xfrm>
              <a:off x="306860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2" name="object 6642"/>
            <p:cNvSpPr/>
            <p:nvPr/>
          </p:nvSpPr>
          <p:spPr>
            <a:xfrm>
              <a:off x="3069492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3" name="object 6643"/>
            <p:cNvSpPr/>
            <p:nvPr/>
          </p:nvSpPr>
          <p:spPr>
            <a:xfrm>
              <a:off x="3069746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4" name="object 6644"/>
            <p:cNvSpPr/>
            <p:nvPr/>
          </p:nvSpPr>
          <p:spPr>
            <a:xfrm>
              <a:off x="3069112" y="4109097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5" name="object 6645"/>
            <p:cNvSpPr/>
            <p:nvPr/>
          </p:nvSpPr>
          <p:spPr>
            <a:xfrm>
              <a:off x="307202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6" name="object 6646"/>
            <p:cNvSpPr/>
            <p:nvPr/>
          </p:nvSpPr>
          <p:spPr>
            <a:xfrm>
              <a:off x="3072154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7" name="object 6647"/>
            <p:cNvSpPr/>
            <p:nvPr/>
          </p:nvSpPr>
          <p:spPr>
            <a:xfrm>
              <a:off x="307253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8" name="object 6648"/>
            <p:cNvSpPr/>
            <p:nvPr/>
          </p:nvSpPr>
          <p:spPr>
            <a:xfrm>
              <a:off x="307266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9" name="object 6649"/>
            <p:cNvSpPr/>
            <p:nvPr/>
          </p:nvSpPr>
          <p:spPr>
            <a:xfrm>
              <a:off x="307367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0" name="object 6650"/>
            <p:cNvSpPr/>
            <p:nvPr/>
          </p:nvSpPr>
          <p:spPr>
            <a:xfrm>
              <a:off x="307468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1" name="object 6651"/>
            <p:cNvSpPr/>
            <p:nvPr/>
          </p:nvSpPr>
          <p:spPr>
            <a:xfrm>
              <a:off x="307481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2" name="object 6652"/>
            <p:cNvSpPr/>
            <p:nvPr/>
          </p:nvSpPr>
          <p:spPr>
            <a:xfrm>
              <a:off x="3075068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3" name="object 6653"/>
            <p:cNvSpPr/>
            <p:nvPr/>
          </p:nvSpPr>
          <p:spPr>
            <a:xfrm>
              <a:off x="307747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4" name="object 6654"/>
            <p:cNvSpPr/>
            <p:nvPr/>
          </p:nvSpPr>
          <p:spPr>
            <a:xfrm>
              <a:off x="3077603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5" name="object 6655"/>
            <p:cNvSpPr/>
            <p:nvPr/>
          </p:nvSpPr>
          <p:spPr>
            <a:xfrm>
              <a:off x="3076842" y="4109097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267" y="0"/>
                  </a:moveTo>
                  <a:lnTo>
                    <a:pt x="3041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6" name="object 6656"/>
            <p:cNvSpPr/>
            <p:nvPr/>
          </p:nvSpPr>
          <p:spPr>
            <a:xfrm>
              <a:off x="307975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7" name="object 6657"/>
            <p:cNvSpPr/>
            <p:nvPr/>
          </p:nvSpPr>
          <p:spPr>
            <a:xfrm>
              <a:off x="308001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8" name="object 6658"/>
            <p:cNvSpPr/>
            <p:nvPr/>
          </p:nvSpPr>
          <p:spPr>
            <a:xfrm>
              <a:off x="308026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9" name="object 6659"/>
            <p:cNvSpPr/>
            <p:nvPr/>
          </p:nvSpPr>
          <p:spPr>
            <a:xfrm>
              <a:off x="3080391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0" name="object 6660"/>
            <p:cNvSpPr/>
            <p:nvPr/>
          </p:nvSpPr>
          <p:spPr>
            <a:xfrm>
              <a:off x="308127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1" name="object 6661"/>
            <p:cNvSpPr/>
            <p:nvPr/>
          </p:nvSpPr>
          <p:spPr>
            <a:xfrm>
              <a:off x="308153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2" name="object 6662"/>
            <p:cNvSpPr/>
            <p:nvPr/>
          </p:nvSpPr>
          <p:spPr>
            <a:xfrm>
              <a:off x="308178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3" name="object 6663"/>
            <p:cNvSpPr/>
            <p:nvPr/>
          </p:nvSpPr>
          <p:spPr>
            <a:xfrm>
              <a:off x="308254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4" name="object 6664"/>
            <p:cNvSpPr/>
            <p:nvPr/>
          </p:nvSpPr>
          <p:spPr>
            <a:xfrm>
              <a:off x="308279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5" name="object 6665"/>
            <p:cNvSpPr/>
            <p:nvPr/>
          </p:nvSpPr>
          <p:spPr>
            <a:xfrm>
              <a:off x="3082925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6" name="object 6666"/>
            <p:cNvSpPr/>
            <p:nvPr/>
          </p:nvSpPr>
          <p:spPr>
            <a:xfrm>
              <a:off x="308305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7" name="object 6667"/>
            <p:cNvSpPr/>
            <p:nvPr/>
          </p:nvSpPr>
          <p:spPr>
            <a:xfrm>
              <a:off x="308330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8" name="object 6668"/>
            <p:cNvSpPr/>
            <p:nvPr/>
          </p:nvSpPr>
          <p:spPr>
            <a:xfrm>
              <a:off x="308419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9" name="object 6669"/>
            <p:cNvSpPr/>
            <p:nvPr/>
          </p:nvSpPr>
          <p:spPr>
            <a:xfrm>
              <a:off x="308508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0" name="object 6670"/>
            <p:cNvSpPr/>
            <p:nvPr/>
          </p:nvSpPr>
          <p:spPr>
            <a:xfrm>
              <a:off x="308533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1" name="object 6671"/>
            <p:cNvSpPr/>
            <p:nvPr/>
          </p:nvSpPr>
          <p:spPr>
            <a:xfrm>
              <a:off x="308546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2" name="object 6672"/>
            <p:cNvSpPr/>
            <p:nvPr/>
          </p:nvSpPr>
          <p:spPr>
            <a:xfrm>
              <a:off x="3085587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3" name="object 6673"/>
            <p:cNvSpPr/>
            <p:nvPr/>
          </p:nvSpPr>
          <p:spPr>
            <a:xfrm>
              <a:off x="308571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4" name="object 6674"/>
            <p:cNvSpPr/>
            <p:nvPr/>
          </p:nvSpPr>
          <p:spPr>
            <a:xfrm>
              <a:off x="308672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5" name="object 6675"/>
            <p:cNvSpPr/>
            <p:nvPr/>
          </p:nvSpPr>
          <p:spPr>
            <a:xfrm>
              <a:off x="308748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6" name="object 6676"/>
            <p:cNvSpPr/>
            <p:nvPr/>
          </p:nvSpPr>
          <p:spPr>
            <a:xfrm>
              <a:off x="308786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7" name="object 6677"/>
            <p:cNvSpPr/>
            <p:nvPr/>
          </p:nvSpPr>
          <p:spPr>
            <a:xfrm>
              <a:off x="3087107" y="410909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8" name="object 6678"/>
            <p:cNvSpPr/>
            <p:nvPr/>
          </p:nvSpPr>
          <p:spPr>
            <a:xfrm>
              <a:off x="308837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9" name="object 6679"/>
            <p:cNvSpPr/>
            <p:nvPr/>
          </p:nvSpPr>
          <p:spPr>
            <a:xfrm>
              <a:off x="308862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0" name="object 6680"/>
            <p:cNvSpPr/>
            <p:nvPr/>
          </p:nvSpPr>
          <p:spPr>
            <a:xfrm>
              <a:off x="309027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1" name="object 6681"/>
            <p:cNvSpPr/>
            <p:nvPr/>
          </p:nvSpPr>
          <p:spPr>
            <a:xfrm>
              <a:off x="3090656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2" name="object 6682"/>
            <p:cNvSpPr/>
            <p:nvPr/>
          </p:nvSpPr>
          <p:spPr>
            <a:xfrm>
              <a:off x="3090909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3" name="object 6683"/>
            <p:cNvSpPr/>
            <p:nvPr/>
          </p:nvSpPr>
          <p:spPr>
            <a:xfrm>
              <a:off x="309192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4" name="object 6684"/>
            <p:cNvSpPr/>
            <p:nvPr/>
          </p:nvSpPr>
          <p:spPr>
            <a:xfrm>
              <a:off x="309230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5" name="object 6685"/>
            <p:cNvSpPr/>
            <p:nvPr/>
          </p:nvSpPr>
          <p:spPr>
            <a:xfrm>
              <a:off x="309293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6" name="object 6686"/>
            <p:cNvSpPr/>
            <p:nvPr/>
          </p:nvSpPr>
          <p:spPr>
            <a:xfrm>
              <a:off x="3093190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7" name="object 6687"/>
            <p:cNvSpPr/>
            <p:nvPr/>
          </p:nvSpPr>
          <p:spPr>
            <a:xfrm>
              <a:off x="3092557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8" name="object 6688"/>
            <p:cNvSpPr/>
            <p:nvPr/>
          </p:nvSpPr>
          <p:spPr>
            <a:xfrm>
              <a:off x="309395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9" name="object 6689"/>
            <p:cNvSpPr/>
            <p:nvPr/>
          </p:nvSpPr>
          <p:spPr>
            <a:xfrm>
              <a:off x="309445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0" name="object 6690"/>
            <p:cNvSpPr/>
            <p:nvPr/>
          </p:nvSpPr>
          <p:spPr>
            <a:xfrm>
              <a:off x="3095852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1" name="object 6691"/>
            <p:cNvSpPr/>
            <p:nvPr/>
          </p:nvSpPr>
          <p:spPr>
            <a:xfrm>
              <a:off x="3096105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2" name="object 6692"/>
            <p:cNvSpPr/>
            <p:nvPr/>
          </p:nvSpPr>
          <p:spPr>
            <a:xfrm>
              <a:off x="309623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3" name="object 6693"/>
            <p:cNvSpPr/>
            <p:nvPr/>
          </p:nvSpPr>
          <p:spPr>
            <a:xfrm>
              <a:off x="309635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4" name="object 6694"/>
            <p:cNvSpPr/>
            <p:nvPr/>
          </p:nvSpPr>
          <p:spPr>
            <a:xfrm>
              <a:off x="309724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5" name="object 6695"/>
            <p:cNvSpPr/>
            <p:nvPr/>
          </p:nvSpPr>
          <p:spPr>
            <a:xfrm>
              <a:off x="309749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6" name="object 6696"/>
            <p:cNvSpPr/>
            <p:nvPr/>
          </p:nvSpPr>
          <p:spPr>
            <a:xfrm>
              <a:off x="3098259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7" name="object 6697"/>
            <p:cNvSpPr/>
            <p:nvPr/>
          </p:nvSpPr>
          <p:spPr>
            <a:xfrm>
              <a:off x="3098513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8" name="object 6698"/>
            <p:cNvSpPr/>
            <p:nvPr/>
          </p:nvSpPr>
          <p:spPr>
            <a:xfrm>
              <a:off x="309876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9" name="object 6699"/>
            <p:cNvSpPr/>
            <p:nvPr/>
          </p:nvSpPr>
          <p:spPr>
            <a:xfrm>
              <a:off x="3098893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0" name="object 6700"/>
            <p:cNvSpPr/>
            <p:nvPr/>
          </p:nvSpPr>
          <p:spPr>
            <a:xfrm>
              <a:off x="309978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1" name="object 6701"/>
            <p:cNvSpPr/>
            <p:nvPr/>
          </p:nvSpPr>
          <p:spPr>
            <a:xfrm>
              <a:off x="310003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2" name="object 6702"/>
            <p:cNvSpPr/>
            <p:nvPr/>
          </p:nvSpPr>
          <p:spPr>
            <a:xfrm>
              <a:off x="310092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3" name="object 6703"/>
            <p:cNvSpPr/>
            <p:nvPr/>
          </p:nvSpPr>
          <p:spPr>
            <a:xfrm>
              <a:off x="3101174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4" name="object 6704"/>
            <p:cNvSpPr/>
            <p:nvPr/>
          </p:nvSpPr>
          <p:spPr>
            <a:xfrm>
              <a:off x="3101428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5" name="object 6705"/>
            <p:cNvSpPr/>
            <p:nvPr/>
          </p:nvSpPr>
          <p:spPr>
            <a:xfrm>
              <a:off x="310155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6" name="object 6706"/>
            <p:cNvSpPr/>
            <p:nvPr/>
          </p:nvSpPr>
          <p:spPr>
            <a:xfrm>
              <a:off x="310256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7" name="object 6707"/>
            <p:cNvSpPr/>
            <p:nvPr/>
          </p:nvSpPr>
          <p:spPr>
            <a:xfrm>
              <a:off x="3103836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8" name="object 6708"/>
            <p:cNvSpPr/>
            <p:nvPr/>
          </p:nvSpPr>
          <p:spPr>
            <a:xfrm>
              <a:off x="310421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9" name="object 6709"/>
            <p:cNvSpPr/>
            <p:nvPr/>
          </p:nvSpPr>
          <p:spPr>
            <a:xfrm>
              <a:off x="310523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0" name="object 6710"/>
            <p:cNvSpPr/>
            <p:nvPr/>
          </p:nvSpPr>
          <p:spPr>
            <a:xfrm>
              <a:off x="310624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1" name="object 6711"/>
            <p:cNvSpPr/>
            <p:nvPr/>
          </p:nvSpPr>
          <p:spPr>
            <a:xfrm>
              <a:off x="3105483" y="410909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2" name="object 6712"/>
            <p:cNvSpPr/>
            <p:nvPr/>
          </p:nvSpPr>
          <p:spPr>
            <a:xfrm>
              <a:off x="3106750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3" name="object 6713"/>
            <p:cNvSpPr/>
            <p:nvPr/>
          </p:nvSpPr>
          <p:spPr>
            <a:xfrm>
              <a:off x="310776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4" name="object 6714"/>
            <p:cNvSpPr/>
            <p:nvPr/>
          </p:nvSpPr>
          <p:spPr>
            <a:xfrm>
              <a:off x="3109031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5" name="object 6715"/>
            <p:cNvSpPr/>
            <p:nvPr/>
          </p:nvSpPr>
          <p:spPr>
            <a:xfrm>
              <a:off x="310928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6" name="object 6716"/>
            <p:cNvSpPr/>
            <p:nvPr/>
          </p:nvSpPr>
          <p:spPr>
            <a:xfrm>
              <a:off x="310941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7" name="object 6717"/>
            <p:cNvSpPr/>
            <p:nvPr/>
          </p:nvSpPr>
          <p:spPr>
            <a:xfrm>
              <a:off x="311017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8" name="object 6718"/>
            <p:cNvSpPr/>
            <p:nvPr/>
          </p:nvSpPr>
          <p:spPr>
            <a:xfrm>
              <a:off x="311156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9" name="object 6719"/>
            <p:cNvSpPr/>
            <p:nvPr/>
          </p:nvSpPr>
          <p:spPr>
            <a:xfrm>
              <a:off x="311169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0" name="object 6720"/>
            <p:cNvSpPr/>
            <p:nvPr/>
          </p:nvSpPr>
          <p:spPr>
            <a:xfrm>
              <a:off x="3111946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1" name="object 6721"/>
            <p:cNvSpPr/>
            <p:nvPr/>
          </p:nvSpPr>
          <p:spPr>
            <a:xfrm>
              <a:off x="311321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2" name="object 6722"/>
            <p:cNvSpPr/>
            <p:nvPr/>
          </p:nvSpPr>
          <p:spPr>
            <a:xfrm>
              <a:off x="311422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3" name="object 6723"/>
            <p:cNvSpPr/>
            <p:nvPr/>
          </p:nvSpPr>
          <p:spPr>
            <a:xfrm>
              <a:off x="311435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4" name="object 6724"/>
            <p:cNvSpPr/>
            <p:nvPr/>
          </p:nvSpPr>
          <p:spPr>
            <a:xfrm>
              <a:off x="3114607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5" name="object 6725"/>
            <p:cNvSpPr/>
            <p:nvPr/>
          </p:nvSpPr>
          <p:spPr>
            <a:xfrm>
              <a:off x="311562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6" name="object 6726"/>
            <p:cNvSpPr/>
            <p:nvPr/>
          </p:nvSpPr>
          <p:spPr>
            <a:xfrm>
              <a:off x="311676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7" name="object 6727"/>
            <p:cNvSpPr/>
            <p:nvPr/>
          </p:nvSpPr>
          <p:spPr>
            <a:xfrm>
              <a:off x="3117015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8" name="object 6728"/>
            <p:cNvSpPr/>
            <p:nvPr/>
          </p:nvSpPr>
          <p:spPr>
            <a:xfrm>
              <a:off x="3116255" y="410909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9" name="object 6729"/>
            <p:cNvSpPr/>
            <p:nvPr/>
          </p:nvSpPr>
          <p:spPr>
            <a:xfrm>
              <a:off x="311853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0" name="object 6730"/>
            <p:cNvSpPr/>
            <p:nvPr/>
          </p:nvSpPr>
          <p:spPr>
            <a:xfrm>
              <a:off x="311967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1" name="object 6731"/>
            <p:cNvSpPr/>
            <p:nvPr/>
          </p:nvSpPr>
          <p:spPr>
            <a:xfrm>
              <a:off x="3119803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2" name="object 6732"/>
            <p:cNvSpPr/>
            <p:nvPr/>
          </p:nvSpPr>
          <p:spPr>
            <a:xfrm>
              <a:off x="312208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3" name="object 6733"/>
            <p:cNvSpPr/>
            <p:nvPr/>
          </p:nvSpPr>
          <p:spPr>
            <a:xfrm>
              <a:off x="3122211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4" name="object 6734"/>
            <p:cNvSpPr/>
            <p:nvPr/>
          </p:nvSpPr>
          <p:spPr>
            <a:xfrm>
              <a:off x="312246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5" name="object 6735"/>
            <p:cNvSpPr/>
            <p:nvPr/>
          </p:nvSpPr>
          <p:spPr>
            <a:xfrm>
              <a:off x="3122592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6" name="object 6736"/>
            <p:cNvSpPr/>
            <p:nvPr/>
          </p:nvSpPr>
          <p:spPr>
            <a:xfrm>
              <a:off x="3123605" y="410909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7" name="object 6737"/>
            <p:cNvSpPr/>
            <p:nvPr/>
          </p:nvSpPr>
          <p:spPr>
            <a:xfrm>
              <a:off x="3125253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8" name="object 6738"/>
            <p:cNvSpPr/>
            <p:nvPr/>
          </p:nvSpPr>
          <p:spPr>
            <a:xfrm>
              <a:off x="312614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9" name="object 6739"/>
            <p:cNvSpPr/>
            <p:nvPr/>
          </p:nvSpPr>
          <p:spPr>
            <a:xfrm>
              <a:off x="312715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0" name="object 6740"/>
            <p:cNvSpPr/>
            <p:nvPr/>
          </p:nvSpPr>
          <p:spPr>
            <a:xfrm>
              <a:off x="3127534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1" name="object 6741"/>
            <p:cNvSpPr/>
            <p:nvPr/>
          </p:nvSpPr>
          <p:spPr>
            <a:xfrm>
              <a:off x="3127787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2" name="object 6742"/>
            <p:cNvSpPr/>
            <p:nvPr/>
          </p:nvSpPr>
          <p:spPr>
            <a:xfrm>
              <a:off x="312880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3" name="object 6743"/>
            <p:cNvSpPr/>
            <p:nvPr/>
          </p:nvSpPr>
          <p:spPr>
            <a:xfrm>
              <a:off x="312956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4" name="object 6744"/>
            <p:cNvSpPr/>
            <p:nvPr/>
          </p:nvSpPr>
          <p:spPr>
            <a:xfrm>
              <a:off x="3130195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5" name="object 6745"/>
            <p:cNvSpPr/>
            <p:nvPr/>
          </p:nvSpPr>
          <p:spPr>
            <a:xfrm>
              <a:off x="313032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6" name="object 6746"/>
            <p:cNvSpPr/>
            <p:nvPr/>
          </p:nvSpPr>
          <p:spPr>
            <a:xfrm>
              <a:off x="3130449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7" name="object 6747"/>
            <p:cNvSpPr/>
            <p:nvPr/>
          </p:nvSpPr>
          <p:spPr>
            <a:xfrm>
              <a:off x="313120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8" name="object 6748"/>
            <p:cNvSpPr/>
            <p:nvPr/>
          </p:nvSpPr>
          <p:spPr>
            <a:xfrm>
              <a:off x="3132730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9" name="object 6749"/>
            <p:cNvSpPr/>
            <p:nvPr/>
          </p:nvSpPr>
          <p:spPr>
            <a:xfrm>
              <a:off x="313285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0" name="object 6750"/>
            <p:cNvSpPr/>
            <p:nvPr/>
          </p:nvSpPr>
          <p:spPr>
            <a:xfrm>
              <a:off x="313311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1" name="object 6751"/>
            <p:cNvSpPr/>
            <p:nvPr/>
          </p:nvSpPr>
          <p:spPr>
            <a:xfrm>
              <a:off x="313399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2" name="object 6752"/>
            <p:cNvSpPr/>
            <p:nvPr/>
          </p:nvSpPr>
          <p:spPr>
            <a:xfrm>
              <a:off x="313488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3" name="object 6753"/>
            <p:cNvSpPr/>
            <p:nvPr/>
          </p:nvSpPr>
          <p:spPr>
            <a:xfrm>
              <a:off x="3135391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4" name="object 6754"/>
            <p:cNvSpPr/>
            <p:nvPr/>
          </p:nvSpPr>
          <p:spPr>
            <a:xfrm>
              <a:off x="313564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5" name="object 6755"/>
            <p:cNvSpPr/>
            <p:nvPr/>
          </p:nvSpPr>
          <p:spPr>
            <a:xfrm>
              <a:off x="3134884" y="4109085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4">
                  <a:moveTo>
                    <a:pt x="0" y="0"/>
                  </a:moveTo>
                  <a:lnTo>
                    <a:pt x="1774" y="0"/>
                  </a:lnTo>
                </a:path>
                <a:path w="4444">
                  <a:moveTo>
                    <a:pt x="2281" y="0"/>
                  </a:moveTo>
                  <a:lnTo>
                    <a:pt x="4055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6" name="object 6756"/>
            <p:cNvSpPr/>
            <p:nvPr/>
          </p:nvSpPr>
          <p:spPr>
            <a:xfrm>
              <a:off x="3137292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7" name="object 6757"/>
            <p:cNvSpPr/>
            <p:nvPr/>
          </p:nvSpPr>
          <p:spPr>
            <a:xfrm>
              <a:off x="313843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8" name="object 6758"/>
            <p:cNvSpPr/>
            <p:nvPr/>
          </p:nvSpPr>
          <p:spPr>
            <a:xfrm>
              <a:off x="313919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9" name="object 6759"/>
            <p:cNvSpPr/>
            <p:nvPr/>
          </p:nvSpPr>
          <p:spPr>
            <a:xfrm>
              <a:off x="313944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0" name="object 6760"/>
            <p:cNvSpPr/>
            <p:nvPr/>
          </p:nvSpPr>
          <p:spPr>
            <a:xfrm>
              <a:off x="313995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1" name="object 6761"/>
            <p:cNvSpPr/>
            <p:nvPr/>
          </p:nvSpPr>
          <p:spPr>
            <a:xfrm>
              <a:off x="3140714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2" name="object 6762"/>
            <p:cNvSpPr/>
            <p:nvPr/>
          </p:nvSpPr>
          <p:spPr>
            <a:xfrm>
              <a:off x="314084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3" name="object 6763"/>
            <p:cNvSpPr/>
            <p:nvPr/>
          </p:nvSpPr>
          <p:spPr>
            <a:xfrm>
              <a:off x="3140967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4" name="object 6764"/>
            <p:cNvSpPr/>
            <p:nvPr/>
          </p:nvSpPr>
          <p:spPr>
            <a:xfrm>
              <a:off x="314198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5" name="object 6765"/>
            <p:cNvSpPr/>
            <p:nvPr/>
          </p:nvSpPr>
          <p:spPr>
            <a:xfrm>
              <a:off x="314223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6" name="object 6766"/>
            <p:cNvSpPr/>
            <p:nvPr/>
          </p:nvSpPr>
          <p:spPr>
            <a:xfrm>
              <a:off x="314299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7" name="object 6767"/>
            <p:cNvSpPr/>
            <p:nvPr/>
          </p:nvSpPr>
          <p:spPr>
            <a:xfrm>
              <a:off x="3143375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8" name="object 6768"/>
            <p:cNvSpPr/>
            <p:nvPr/>
          </p:nvSpPr>
          <p:spPr>
            <a:xfrm>
              <a:off x="3142615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9" name="object 6769"/>
            <p:cNvSpPr/>
            <p:nvPr/>
          </p:nvSpPr>
          <p:spPr>
            <a:xfrm>
              <a:off x="3145909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0" name="object 6770"/>
            <p:cNvSpPr/>
            <p:nvPr/>
          </p:nvSpPr>
          <p:spPr>
            <a:xfrm>
              <a:off x="3146290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1" name="object 6771"/>
            <p:cNvSpPr/>
            <p:nvPr/>
          </p:nvSpPr>
          <p:spPr>
            <a:xfrm>
              <a:off x="314641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2" name="object 6772"/>
            <p:cNvSpPr/>
            <p:nvPr/>
          </p:nvSpPr>
          <p:spPr>
            <a:xfrm>
              <a:off x="3147304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3" name="object 6773"/>
            <p:cNvSpPr/>
            <p:nvPr/>
          </p:nvSpPr>
          <p:spPr>
            <a:xfrm>
              <a:off x="314743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4" name="object 6774"/>
            <p:cNvSpPr/>
            <p:nvPr/>
          </p:nvSpPr>
          <p:spPr>
            <a:xfrm>
              <a:off x="3148571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5" name="object 6775"/>
            <p:cNvSpPr/>
            <p:nvPr/>
          </p:nvSpPr>
          <p:spPr>
            <a:xfrm>
              <a:off x="3148697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6" name="object 6776"/>
            <p:cNvSpPr/>
            <p:nvPr/>
          </p:nvSpPr>
          <p:spPr>
            <a:xfrm>
              <a:off x="314882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7" name="object 6777"/>
            <p:cNvSpPr/>
            <p:nvPr/>
          </p:nvSpPr>
          <p:spPr>
            <a:xfrm>
              <a:off x="314895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8" name="object 6778"/>
            <p:cNvSpPr/>
            <p:nvPr/>
          </p:nvSpPr>
          <p:spPr>
            <a:xfrm>
              <a:off x="315021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9" name="object 6779"/>
            <p:cNvSpPr/>
            <p:nvPr/>
          </p:nvSpPr>
          <p:spPr>
            <a:xfrm>
              <a:off x="315097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0" name="object 6780"/>
            <p:cNvSpPr/>
            <p:nvPr/>
          </p:nvSpPr>
          <p:spPr>
            <a:xfrm>
              <a:off x="3151359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1" name="object 6781"/>
            <p:cNvSpPr/>
            <p:nvPr/>
          </p:nvSpPr>
          <p:spPr>
            <a:xfrm>
              <a:off x="315148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2" name="object 6782"/>
            <p:cNvSpPr/>
            <p:nvPr/>
          </p:nvSpPr>
          <p:spPr>
            <a:xfrm>
              <a:off x="3150725" y="4109097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3" name="object 6783"/>
            <p:cNvSpPr/>
            <p:nvPr/>
          </p:nvSpPr>
          <p:spPr>
            <a:xfrm>
              <a:off x="3153893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4" name="object 6784"/>
            <p:cNvSpPr/>
            <p:nvPr/>
          </p:nvSpPr>
          <p:spPr>
            <a:xfrm>
              <a:off x="3154147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5" name="object 6785"/>
            <p:cNvSpPr/>
            <p:nvPr/>
          </p:nvSpPr>
          <p:spPr>
            <a:xfrm>
              <a:off x="3153387" y="4109097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6" name="object 6786"/>
            <p:cNvSpPr/>
            <p:nvPr/>
          </p:nvSpPr>
          <p:spPr>
            <a:xfrm>
              <a:off x="315541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7" name="object 6787"/>
            <p:cNvSpPr/>
            <p:nvPr/>
          </p:nvSpPr>
          <p:spPr>
            <a:xfrm>
              <a:off x="315592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8" name="object 6788"/>
            <p:cNvSpPr/>
            <p:nvPr/>
          </p:nvSpPr>
          <p:spPr>
            <a:xfrm>
              <a:off x="315617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9" name="object 6789"/>
            <p:cNvSpPr/>
            <p:nvPr/>
          </p:nvSpPr>
          <p:spPr>
            <a:xfrm>
              <a:off x="315655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0" name="object 6790"/>
            <p:cNvSpPr/>
            <p:nvPr/>
          </p:nvSpPr>
          <p:spPr>
            <a:xfrm>
              <a:off x="315668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1" name="object 6791"/>
            <p:cNvSpPr/>
            <p:nvPr/>
          </p:nvSpPr>
          <p:spPr>
            <a:xfrm>
              <a:off x="315693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2" name="object 6792"/>
            <p:cNvSpPr/>
            <p:nvPr/>
          </p:nvSpPr>
          <p:spPr>
            <a:xfrm>
              <a:off x="315782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3" name="object 6793"/>
            <p:cNvSpPr/>
            <p:nvPr/>
          </p:nvSpPr>
          <p:spPr>
            <a:xfrm>
              <a:off x="315807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4" name="object 6794"/>
            <p:cNvSpPr/>
            <p:nvPr/>
          </p:nvSpPr>
          <p:spPr>
            <a:xfrm>
              <a:off x="315883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5" name="object 6795"/>
            <p:cNvSpPr/>
            <p:nvPr/>
          </p:nvSpPr>
          <p:spPr>
            <a:xfrm>
              <a:off x="3159089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6" name="object 6796"/>
            <p:cNvSpPr/>
            <p:nvPr/>
          </p:nvSpPr>
          <p:spPr>
            <a:xfrm>
              <a:off x="3159469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7" name="object 6797"/>
            <p:cNvSpPr/>
            <p:nvPr/>
          </p:nvSpPr>
          <p:spPr>
            <a:xfrm>
              <a:off x="316035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8" name="object 6798"/>
            <p:cNvSpPr/>
            <p:nvPr/>
          </p:nvSpPr>
          <p:spPr>
            <a:xfrm>
              <a:off x="316162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9" name="object 6799"/>
            <p:cNvSpPr/>
            <p:nvPr/>
          </p:nvSpPr>
          <p:spPr>
            <a:xfrm>
              <a:off x="316175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0" name="object 6800"/>
            <p:cNvSpPr/>
            <p:nvPr/>
          </p:nvSpPr>
          <p:spPr>
            <a:xfrm>
              <a:off x="316187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1" name="object 6801"/>
            <p:cNvSpPr/>
            <p:nvPr/>
          </p:nvSpPr>
          <p:spPr>
            <a:xfrm>
              <a:off x="3162004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2" name="object 6802"/>
            <p:cNvSpPr/>
            <p:nvPr/>
          </p:nvSpPr>
          <p:spPr>
            <a:xfrm>
              <a:off x="316352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3" name="object 6803"/>
            <p:cNvSpPr/>
            <p:nvPr/>
          </p:nvSpPr>
          <p:spPr>
            <a:xfrm>
              <a:off x="3164285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4" name="object 6804"/>
            <p:cNvSpPr/>
            <p:nvPr/>
          </p:nvSpPr>
          <p:spPr>
            <a:xfrm>
              <a:off x="316453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5" name="object 6805"/>
            <p:cNvSpPr/>
            <p:nvPr/>
          </p:nvSpPr>
          <p:spPr>
            <a:xfrm>
              <a:off x="3164665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6" name="object 6806"/>
            <p:cNvSpPr/>
            <p:nvPr/>
          </p:nvSpPr>
          <p:spPr>
            <a:xfrm>
              <a:off x="316567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7" name="object 6807"/>
            <p:cNvSpPr/>
            <p:nvPr/>
          </p:nvSpPr>
          <p:spPr>
            <a:xfrm>
              <a:off x="3166947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8" name="object 6808"/>
            <p:cNvSpPr/>
            <p:nvPr/>
          </p:nvSpPr>
          <p:spPr>
            <a:xfrm>
              <a:off x="316707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9" name="object 6809"/>
            <p:cNvSpPr/>
            <p:nvPr/>
          </p:nvSpPr>
          <p:spPr>
            <a:xfrm>
              <a:off x="3167327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0" name="object 6810"/>
            <p:cNvSpPr/>
            <p:nvPr/>
          </p:nvSpPr>
          <p:spPr>
            <a:xfrm>
              <a:off x="316821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1" name="object 6811"/>
            <p:cNvSpPr/>
            <p:nvPr/>
          </p:nvSpPr>
          <p:spPr>
            <a:xfrm>
              <a:off x="316935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2" name="object 6812"/>
            <p:cNvSpPr/>
            <p:nvPr/>
          </p:nvSpPr>
          <p:spPr>
            <a:xfrm>
              <a:off x="3169608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3" name="object 6813"/>
            <p:cNvSpPr/>
            <p:nvPr/>
          </p:nvSpPr>
          <p:spPr>
            <a:xfrm>
              <a:off x="316998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4" name="object 6814"/>
            <p:cNvSpPr/>
            <p:nvPr/>
          </p:nvSpPr>
          <p:spPr>
            <a:xfrm>
              <a:off x="317011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5" name="object 6815"/>
            <p:cNvSpPr/>
            <p:nvPr/>
          </p:nvSpPr>
          <p:spPr>
            <a:xfrm>
              <a:off x="317100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6" name="object 6816"/>
            <p:cNvSpPr/>
            <p:nvPr/>
          </p:nvSpPr>
          <p:spPr>
            <a:xfrm>
              <a:off x="317176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7" name="object 6817"/>
            <p:cNvSpPr/>
            <p:nvPr/>
          </p:nvSpPr>
          <p:spPr>
            <a:xfrm>
              <a:off x="3172269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8" name="object 6818"/>
            <p:cNvSpPr/>
            <p:nvPr/>
          </p:nvSpPr>
          <p:spPr>
            <a:xfrm>
              <a:off x="317239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9" name="object 6819"/>
            <p:cNvSpPr/>
            <p:nvPr/>
          </p:nvSpPr>
          <p:spPr>
            <a:xfrm>
              <a:off x="317264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0" name="object 6820"/>
            <p:cNvSpPr/>
            <p:nvPr/>
          </p:nvSpPr>
          <p:spPr>
            <a:xfrm>
              <a:off x="317366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1" name="object 6821"/>
            <p:cNvSpPr/>
            <p:nvPr/>
          </p:nvSpPr>
          <p:spPr>
            <a:xfrm>
              <a:off x="317391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2" name="object 6822"/>
            <p:cNvSpPr/>
            <p:nvPr/>
          </p:nvSpPr>
          <p:spPr>
            <a:xfrm>
              <a:off x="3174804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3" name="object 6823"/>
            <p:cNvSpPr/>
            <p:nvPr/>
          </p:nvSpPr>
          <p:spPr>
            <a:xfrm>
              <a:off x="3174043" y="410909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4" name="object 6824"/>
            <p:cNvSpPr/>
            <p:nvPr/>
          </p:nvSpPr>
          <p:spPr>
            <a:xfrm>
              <a:off x="317607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5" name="object 6825"/>
            <p:cNvSpPr/>
            <p:nvPr/>
          </p:nvSpPr>
          <p:spPr>
            <a:xfrm>
              <a:off x="317632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6" name="object 6826"/>
            <p:cNvSpPr/>
            <p:nvPr/>
          </p:nvSpPr>
          <p:spPr>
            <a:xfrm>
              <a:off x="317721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7" name="object 6827"/>
            <p:cNvSpPr/>
            <p:nvPr/>
          </p:nvSpPr>
          <p:spPr>
            <a:xfrm>
              <a:off x="3177465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8" name="object 6828"/>
            <p:cNvSpPr/>
            <p:nvPr/>
          </p:nvSpPr>
          <p:spPr>
            <a:xfrm>
              <a:off x="317759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9" name="object 6829"/>
            <p:cNvSpPr/>
            <p:nvPr/>
          </p:nvSpPr>
          <p:spPr>
            <a:xfrm>
              <a:off x="317784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0" name="object 6830"/>
            <p:cNvSpPr/>
            <p:nvPr/>
          </p:nvSpPr>
          <p:spPr>
            <a:xfrm>
              <a:off x="317911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1" name="object 6831"/>
            <p:cNvSpPr/>
            <p:nvPr/>
          </p:nvSpPr>
          <p:spPr>
            <a:xfrm>
              <a:off x="3180126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2" name="object 6832"/>
            <p:cNvSpPr/>
            <p:nvPr/>
          </p:nvSpPr>
          <p:spPr>
            <a:xfrm>
              <a:off x="318038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3" name="object 6833"/>
            <p:cNvSpPr/>
            <p:nvPr/>
          </p:nvSpPr>
          <p:spPr>
            <a:xfrm>
              <a:off x="318050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4" name="object 6834"/>
            <p:cNvSpPr/>
            <p:nvPr/>
          </p:nvSpPr>
          <p:spPr>
            <a:xfrm>
              <a:off x="318063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5" name="object 6835"/>
            <p:cNvSpPr/>
            <p:nvPr/>
          </p:nvSpPr>
          <p:spPr>
            <a:xfrm>
              <a:off x="318152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6" name="object 6836"/>
            <p:cNvSpPr/>
            <p:nvPr/>
          </p:nvSpPr>
          <p:spPr>
            <a:xfrm>
              <a:off x="318240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7" name="object 6837"/>
            <p:cNvSpPr/>
            <p:nvPr/>
          </p:nvSpPr>
          <p:spPr>
            <a:xfrm>
              <a:off x="3182788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8" name="object 6838"/>
            <p:cNvSpPr/>
            <p:nvPr/>
          </p:nvSpPr>
          <p:spPr>
            <a:xfrm>
              <a:off x="3183168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9" name="object 6839"/>
            <p:cNvSpPr/>
            <p:nvPr/>
          </p:nvSpPr>
          <p:spPr>
            <a:xfrm>
              <a:off x="318418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0" name="object 6840"/>
            <p:cNvSpPr/>
            <p:nvPr/>
          </p:nvSpPr>
          <p:spPr>
            <a:xfrm>
              <a:off x="318481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1" name="object 6841"/>
            <p:cNvSpPr/>
            <p:nvPr/>
          </p:nvSpPr>
          <p:spPr>
            <a:xfrm>
              <a:off x="3185449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2" name="object 6842"/>
            <p:cNvSpPr/>
            <p:nvPr/>
          </p:nvSpPr>
          <p:spPr>
            <a:xfrm>
              <a:off x="3184688" y="410909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3" name="object 6843"/>
            <p:cNvSpPr/>
            <p:nvPr/>
          </p:nvSpPr>
          <p:spPr>
            <a:xfrm>
              <a:off x="318608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4" name="object 6844"/>
            <p:cNvSpPr/>
            <p:nvPr/>
          </p:nvSpPr>
          <p:spPr>
            <a:xfrm>
              <a:off x="318773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5" name="object 6845"/>
            <p:cNvSpPr/>
            <p:nvPr/>
          </p:nvSpPr>
          <p:spPr>
            <a:xfrm>
              <a:off x="3187096" y="410909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6" name="object 6846"/>
            <p:cNvSpPr/>
            <p:nvPr/>
          </p:nvSpPr>
          <p:spPr>
            <a:xfrm>
              <a:off x="318937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7" name="object 6847"/>
            <p:cNvSpPr/>
            <p:nvPr/>
          </p:nvSpPr>
          <p:spPr>
            <a:xfrm>
              <a:off x="319051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8" name="object 6848"/>
            <p:cNvSpPr/>
            <p:nvPr/>
          </p:nvSpPr>
          <p:spPr>
            <a:xfrm>
              <a:off x="3190771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9" name="object 6849"/>
            <p:cNvSpPr/>
            <p:nvPr/>
          </p:nvSpPr>
          <p:spPr>
            <a:xfrm>
              <a:off x="319089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0" name="object 6850"/>
            <p:cNvSpPr/>
            <p:nvPr/>
          </p:nvSpPr>
          <p:spPr>
            <a:xfrm>
              <a:off x="319102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1" name="object 6851"/>
            <p:cNvSpPr/>
            <p:nvPr/>
          </p:nvSpPr>
          <p:spPr>
            <a:xfrm>
              <a:off x="319203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2" name="object 6852"/>
            <p:cNvSpPr/>
            <p:nvPr/>
          </p:nvSpPr>
          <p:spPr>
            <a:xfrm>
              <a:off x="319216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3" name="object 6853"/>
            <p:cNvSpPr/>
            <p:nvPr/>
          </p:nvSpPr>
          <p:spPr>
            <a:xfrm>
              <a:off x="319241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4" name="object 6854"/>
            <p:cNvSpPr/>
            <p:nvPr/>
          </p:nvSpPr>
          <p:spPr>
            <a:xfrm>
              <a:off x="319317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5" name="object 6855"/>
            <p:cNvSpPr/>
            <p:nvPr/>
          </p:nvSpPr>
          <p:spPr>
            <a:xfrm>
              <a:off x="3193433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6" name="object 6856"/>
            <p:cNvSpPr/>
            <p:nvPr/>
          </p:nvSpPr>
          <p:spPr>
            <a:xfrm>
              <a:off x="319368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7" name="object 6857"/>
            <p:cNvSpPr/>
            <p:nvPr/>
          </p:nvSpPr>
          <p:spPr>
            <a:xfrm>
              <a:off x="319457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8" name="object 6858"/>
            <p:cNvSpPr/>
            <p:nvPr/>
          </p:nvSpPr>
          <p:spPr>
            <a:xfrm>
              <a:off x="319571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9" name="object 6859"/>
            <p:cNvSpPr/>
            <p:nvPr/>
          </p:nvSpPr>
          <p:spPr>
            <a:xfrm>
              <a:off x="3195967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0" name="object 6860"/>
            <p:cNvSpPr/>
            <p:nvPr/>
          </p:nvSpPr>
          <p:spPr>
            <a:xfrm>
              <a:off x="319609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1" name="object 6861"/>
            <p:cNvSpPr/>
            <p:nvPr/>
          </p:nvSpPr>
          <p:spPr>
            <a:xfrm>
              <a:off x="319634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2" name="object 6862"/>
            <p:cNvSpPr/>
            <p:nvPr/>
          </p:nvSpPr>
          <p:spPr>
            <a:xfrm>
              <a:off x="319736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3" name="object 6863"/>
            <p:cNvSpPr/>
            <p:nvPr/>
          </p:nvSpPr>
          <p:spPr>
            <a:xfrm>
              <a:off x="319837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4" name="object 6864"/>
            <p:cNvSpPr/>
            <p:nvPr/>
          </p:nvSpPr>
          <p:spPr>
            <a:xfrm>
              <a:off x="3197615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5" name="object 6865"/>
            <p:cNvSpPr/>
            <p:nvPr/>
          </p:nvSpPr>
          <p:spPr>
            <a:xfrm>
              <a:off x="319875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6" name="object 6866"/>
            <p:cNvSpPr/>
            <p:nvPr/>
          </p:nvSpPr>
          <p:spPr>
            <a:xfrm>
              <a:off x="319888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7" name="object 6867"/>
            <p:cNvSpPr/>
            <p:nvPr/>
          </p:nvSpPr>
          <p:spPr>
            <a:xfrm>
              <a:off x="319976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8" name="object 6868"/>
            <p:cNvSpPr/>
            <p:nvPr/>
          </p:nvSpPr>
          <p:spPr>
            <a:xfrm>
              <a:off x="3201163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9" name="object 6869"/>
            <p:cNvSpPr/>
            <p:nvPr/>
          </p:nvSpPr>
          <p:spPr>
            <a:xfrm>
              <a:off x="3200403" y="410909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0" name="object 6870"/>
            <p:cNvSpPr/>
            <p:nvPr/>
          </p:nvSpPr>
          <p:spPr>
            <a:xfrm>
              <a:off x="3201797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1" name="object 6871"/>
            <p:cNvSpPr/>
            <p:nvPr/>
          </p:nvSpPr>
          <p:spPr>
            <a:xfrm>
              <a:off x="320319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2" name="object 6872"/>
            <p:cNvSpPr/>
            <p:nvPr/>
          </p:nvSpPr>
          <p:spPr>
            <a:xfrm>
              <a:off x="320357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3" name="object 6873"/>
            <p:cNvSpPr/>
            <p:nvPr/>
          </p:nvSpPr>
          <p:spPr>
            <a:xfrm>
              <a:off x="3203825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4" name="object 6874"/>
            <p:cNvSpPr/>
            <p:nvPr/>
          </p:nvSpPr>
          <p:spPr>
            <a:xfrm>
              <a:off x="320407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5" name="object 6875"/>
            <p:cNvSpPr/>
            <p:nvPr/>
          </p:nvSpPr>
          <p:spPr>
            <a:xfrm>
              <a:off x="320445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6" name="object 6876"/>
            <p:cNvSpPr/>
            <p:nvPr/>
          </p:nvSpPr>
          <p:spPr>
            <a:xfrm>
              <a:off x="320521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7" name="object 6877"/>
            <p:cNvSpPr/>
            <p:nvPr/>
          </p:nvSpPr>
          <p:spPr>
            <a:xfrm>
              <a:off x="320610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8" name="object 6878"/>
            <p:cNvSpPr/>
            <p:nvPr/>
          </p:nvSpPr>
          <p:spPr>
            <a:xfrm>
              <a:off x="3205599" y="410908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9" name="object 6879"/>
            <p:cNvSpPr/>
            <p:nvPr/>
          </p:nvSpPr>
          <p:spPr>
            <a:xfrm>
              <a:off x="3206866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0" name="object 6880"/>
            <p:cNvSpPr/>
            <p:nvPr/>
          </p:nvSpPr>
          <p:spPr>
            <a:xfrm>
              <a:off x="320813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1" name="object 6881"/>
            <p:cNvSpPr/>
            <p:nvPr/>
          </p:nvSpPr>
          <p:spPr>
            <a:xfrm>
              <a:off x="3209020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2" name="object 6882"/>
            <p:cNvSpPr/>
            <p:nvPr/>
          </p:nvSpPr>
          <p:spPr>
            <a:xfrm>
              <a:off x="320940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3" name="object 6883"/>
            <p:cNvSpPr/>
            <p:nvPr/>
          </p:nvSpPr>
          <p:spPr>
            <a:xfrm>
              <a:off x="321054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4" name="object 6884"/>
            <p:cNvSpPr/>
            <p:nvPr/>
          </p:nvSpPr>
          <p:spPr>
            <a:xfrm>
              <a:off x="321168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5" name="object 6885"/>
            <p:cNvSpPr/>
            <p:nvPr/>
          </p:nvSpPr>
          <p:spPr>
            <a:xfrm>
              <a:off x="3211809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6" name="object 6886"/>
            <p:cNvSpPr/>
            <p:nvPr/>
          </p:nvSpPr>
          <p:spPr>
            <a:xfrm>
              <a:off x="321206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7" name="object 6887"/>
            <p:cNvSpPr/>
            <p:nvPr/>
          </p:nvSpPr>
          <p:spPr>
            <a:xfrm>
              <a:off x="321307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8" name="object 6888"/>
            <p:cNvSpPr/>
            <p:nvPr/>
          </p:nvSpPr>
          <p:spPr>
            <a:xfrm>
              <a:off x="321396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9" name="object 6889"/>
            <p:cNvSpPr/>
            <p:nvPr/>
          </p:nvSpPr>
          <p:spPr>
            <a:xfrm>
              <a:off x="3214343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0" name="object 6890"/>
            <p:cNvSpPr/>
            <p:nvPr/>
          </p:nvSpPr>
          <p:spPr>
            <a:xfrm>
              <a:off x="3214470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1" name="object 6891"/>
            <p:cNvSpPr/>
            <p:nvPr/>
          </p:nvSpPr>
          <p:spPr>
            <a:xfrm>
              <a:off x="3214723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2" name="object 6892"/>
            <p:cNvSpPr/>
            <p:nvPr/>
          </p:nvSpPr>
          <p:spPr>
            <a:xfrm>
              <a:off x="321561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3" name="object 6893"/>
            <p:cNvSpPr/>
            <p:nvPr/>
          </p:nvSpPr>
          <p:spPr>
            <a:xfrm>
              <a:off x="321573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4" name="object 6894"/>
            <p:cNvSpPr/>
            <p:nvPr/>
          </p:nvSpPr>
          <p:spPr>
            <a:xfrm>
              <a:off x="321687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5" name="object 6895"/>
            <p:cNvSpPr/>
            <p:nvPr/>
          </p:nvSpPr>
          <p:spPr>
            <a:xfrm>
              <a:off x="3217131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6" name="object 6896"/>
            <p:cNvSpPr/>
            <p:nvPr/>
          </p:nvSpPr>
          <p:spPr>
            <a:xfrm>
              <a:off x="321738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7" name="object 6897"/>
            <p:cNvSpPr/>
            <p:nvPr/>
          </p:nvSpPr>
          <p:spPr>
            <a:xfrm>
              <a:off x="321751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8" name="object 6898"/>
            <p:cNvSpPr/>
            <p:nvPr/>
          </p:nvSpPr>
          <p:spPr>
            <a:xfrm>
              <a:off x="3218398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9" name="object 6899"/>
            <p:cNvSpPr/>
            <p:nvPr/>
          </p:nvSpPr>
          <p:spPr>
            <a:xfrm>
              <a:off x="321865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0" name="object 6900"/>
            <p:cNvSpPr/>
            <p:nvPr/>
          </p:nvSpPr>
          <p:spPr>
            <a:xfrm>
              <a:off x="3219666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1" name="object 6901"/>
            <p:cNvSpPr/>
            <p:nvPr/>
          </p:nvSpPr>
          <p:spPr>
            <a:xfrm>
              <a:off x="321991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2" name="object 6902"/>
            <p:cNvSpPr/>
            <p:nvPr/>
          </p:nvSpPr>
          <p:spPr>
            <a:xfrm>
              <a:off x="322004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3" name="object 6903"/>
            <p:cNvSpPr/>
            <p:nvPr/>
          </p:nvSpPr>
          <p:spPr>
            <a:xfrm>
              <a:off x="322207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4" name="object 6904"/>
            <p:cNvSpPr/>
            <p:nvPr/>
          </p:nvSpPr>
          <p:spPr>
            <a:xfrm>
              <a:off x="3222327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5" name="object 6905"/>
            <p:cNvSpPr/>
            <p:nvPr/>
          </p:nvSpPr>
          <p:spPr>
            <a:xfrm>
              <a:off x="322270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6" name="object 6906"/>
            <p:cNvSpPr/>
            <p:nvPr/>
          </p:nvSpPr>
          <p:spPr>
            <a:xfrm>
              <a:off x="322359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7" name="object 6907"/>
            <p:cNvSpPr/>
            <p:nvPr/>
          </p:nvSpPr>
          <p:spPr>
            <a:xfrm>
              <a:off x="322448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8" name="object 6908"/>
            <p:cNvSpPr/>
            <p:nvPr/>
          </p:nvSpPr>
          <p:spPr>
            <a:xfrm>
              <a:off x="3224861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9" name="object 6909"/>
            <p:cNvSpPr/>
            <p:nvPr/>
          </p:nvSpPr>
          <p:spPr>
            <a:xfrm>
              <a:off x="322524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0" name="object 6910"/>
            <p:cNvSpPr/>
            <p:nvPr/>
          </p:nvSpPr>
          <p:spPr>
            <a:xfrm>
              <a:off x="322536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1" name="object 6911"/>
            <p:cNvSpPr/>
            <p:nvPr/>
          </p:nvSpPr>
          <p:spPr>
            <a:xfrm>
              <a:off x="3226636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2" name="object 6912"/>
            <p:cNvSpPr/>
            <p:nvPr/>
          </p:nvSpPr>
          <p:spPr>
            <a:xfrm>
              <a:off x="322790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3" name="object 6913"/>
            <p:cNvSpPr/>
            <p:nvPr/>
          </p:nvSpPr>
          <p:spPr>
            <a:xfrm>
              <a:off x="322803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4" name="object 6914"/>
            <p:cNvSpPr/>
            <p:nvPr/>
          </p:nvSpPr>
          <p:spPr>
            <a:xfrm>
              <a:off x="322917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5" name="object 6915"/>
            <p:cNvSpPr/>
            <p:nvPr/>
          </p:nvSpPr>
          <p:spPr>
            <a:xfrm>
              <a:off x="3229677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6" name="object 6916"/>
            <p:cNvSpPr/>
            <p:nvPr/>
          </p:nvSpPr>
          <p:spPr>
            <a:xfrm>
              <a:off x="322993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7" name="object 6917"/>
            <p:cNvSpPr/>
            <p:nvPr/>
          </p:nvSpPr>
          <p:spPr>
            <a:xfrm>
              <a:off x="3229297" y="410909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8" name="object 6918"/>
            <p:cNvSpPr/>
            <p:nvPr/>
          </p:nvSpPr>
          <p:spPr>
            <a:xfrm>
              <a:off x="323069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9" name="object 6919"/>
            <p:cNvSpPr/>
            <p:nvPr/>
          </p:nvSpPr>
          <p:spPr>
            <a:xfrm>
              <a:off x="323170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0" name="object 6920"/>
            <p:cNvSpPr/>
            <p:nvPr/>
          </p:nvSpPr>
          <p:spPr>
            <a:xfrm>
              <a:off x="323221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1" name="object 6921"/>
            <p:cNvSpPr/>
            <p:nvPr/>
          </p:nvSpPr>
          <p:spPr>
            <a:xfrm>
              <a:off x="323259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2" name="object 6922"/>
            <p:cNvSpPr/>
            <p:nvPr/>
          </p:nvSpPr>
          <p:spPr>
            <a:xfrm>
              <a:off x="323271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3" name="object 6923"/>
            <p:cNvSpPr/>
            <p:nvPr/>
          </p:nvSpPr>
          <p:spPr>
            <a:xfrm>
              <a:off x="3232972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4" name="object 6924"/>
            <p:cNvSpPr/>
            <p:nvPr/>
          </p:nvSpPr>
          <p:spPr>
            <a:xfrm>
              <a:off x="323309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5" name="object 6925"/>
            <p:cNvSpPr/>
            <p:nvPr/>
          </p:nvSpPr>
          <p:spPr>
            <a:xfrm>
              <a:off x="323335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6" name="object 6926"/>
            <p:cNvSpPr/>
            <p:nvPr/>
          </p:nvSpPr>
          <p:spPr>
            <a:xfrm>
              <a:off x="323411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7" name="object 6927"/>
            <p:cNvSpPr/>
            <p:nvPr/>
          </p:nvSpPr>
          <p:spPr>
            <a:xfrm>
              <a:off x="3235507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8" name="object 6928"/>
            <p:cNvSpPr/>
            <p:nvPr/>
          </p:nvSpPr>
          <p:spPr>
            <a:xfrm>
              <a:off x="323576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9" name="object 6929"/>
            <p:cNvSpPr/>
            <p:nvPr/>
          </p:nvSpPr>
          <p:spPr>
            <a:xfrm>
              <a:off x="3235000" y="4109097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0" name="object 6930"/>
            <p:cNvSpPr/>
            <p:nvPr/>
          </p:nvSpPr>
          <p:spPr>
            <a:xfrm>
              <a:off x="323702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1" name="object 6931"/>
            <p:cNvSpPr/>
            <p:nvPr/>
          </p:nvSpPr>
          <p:spPr>
            <a:xfrm>
              <a:off x="3237028" y="410909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2" name="object 6932"/>
            <p:cNvSpPr/>
            <p:nvPr/>
          </p:nvSpPr>
          <p:spPr>
            <a:xfrm>
              <a:off x="3238421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3" name="object 6933"/>
            <p:cNvSpPr/>
            <p:nvPr/>
          </p:nvSpPr>
          <p:spPr>
            <a:xfrm>
              <a:off x="323943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4" name="object 6934"/>
            <p:cNvSpPr/>
            <p:nvPr/>
          </p:nvSpPr>
          <p:spPr>
            <a:xfrm>
              <a:off x="324044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5" name="object 6935"/>
            <p:cNvSpPr/>
            <p:nvPr/>
          </p:nvSpPr>
          <p:spPr>
            <a:xfrm>
              <a:off x="324070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6" name="object 6936"/>
            <p:cNvSpPr/>
            <p:nvPr/>
          </p:nvSpPr>
          <p:spPr>
            <a:xfrm>
              <a:off x="3240956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7" name="object 6937"/>
            <p:cNvSpPr/>
            <p:nvPr/>
          </p:nvSpPr>
          <p:spPr>
            <a:xfrm>
              <a:off x="324120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8" name="object 6938"/>
            <p:cNvSpPr/>
            <p:nvPr/>
          </p:nvSpPr>
          <p:spPr>
            <a:xfrm>
              <a:off x="324209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9" name="object 6939"/>
            <p:cNvSpPr/>
            <p:nvPr/>
          </p:nvSpPr>
          <p:spPr>
            <a:xfrm>
              <a:off x="324311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0" name="object 6940"/>
            <p:cNvSpPr/>
            <p:nvPr/>
          </p:nvSpPr>
          <p:spPr>
            <a:xfrm>
              <a:off x="3243491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1" name="object 6941"/>
            <p:cNvSpPr/>
            <p:nvPr/>
          </p:nvSpPr>
          <p:spPr>
            <a:xfrm>
              <a:off x="324374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2" name="object 6942"/>
            <p:cNvSpPr/>
            <p:nvPr/>
          </p:nvSpPr>
          <p:spPr>
            <a:xfrm>
              <a:off x="324589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3" name="object 6943"/>
            <p:cNvSpPr/>
            <p:nvPr/>
          </p:nvSpPr>
          <p:spPr>
            <a:xfrm>
              <a:off x="3245265" y="410909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4" name="object 6944"/>
            <p:cNvSpPr/>
            <p:nvPr/>
          </p:nvSpPr>
          <p:spPr>
            <a:xfrm>
              <a:off x="324754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5" name="object 6945"/>
            <p:cNvSpPr/>
            <p:nvPr/>
          </p:nvSpPr>
          <p:spPr>
            <a:xfrm>
              <a:off x="3247546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6" name="object 6946"/>
            <p:cNvSpPr/>
            <p:nvPr/>
          </p:nvSpPr>
          <p:spPr>
            <a:xfrm>
              <a:off x="324894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7" name="object 6947"/>
            <p:cNvSpPr/>
            <p:nvPr/>
          </p:nvSpPr>
          <p:spPr>
            <a:xfrm>
              <a:off x="324906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8" name="object 6948"/>
            <p:cNvSpPr/>
            <p:nvPr/>
          </p:nvSpPr>
          <p:spPr>
            <a:xfrm>
              <a:off x="324995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9" name="object 6949"/>
            <p:cNvSpPr/>
            <p:nvPr/>
          </p:nvSpPr>
          <p:spPr>
            <a:xfrm>
              <a:off x="3251094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0" name="object 6950"/>
            <p:cNvSpPr/>
            <p:nvPr/>
          </p:nvSpPr>
          <p:spPr>
            <a:xfrm>
              <a:off x="325134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1" name="object 6951"/>
            <p:cNvSpPr/>
            <p:nvPr/>
          </p:nvSpPr>
          <p:spPr>
            <a:xfrm>
              <a:off x="325160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2" name="object 6952"/>
            <p:cNvSpPr/>
            <p:nvPr/>
          </p:nvSpPr>
          <p:spPr>
            <a:xfrm>
              <a:off x="325261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3" name="object 6953"/>
            <p:cNvSpPr/>
            <p:nvPr/>
          </p:nvSpPr>
          <p:spPr>
            <a:xfrm>
              <a:off x="325286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4" name="object 6954"/>
            <p:cNvSpPr/>
            <p:nvPr/>
          </p:nvSpPr>
          <p:spPr>
            <a:xfrm>
              <a:off x="3252869" y="410909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5" name="object 6955"/>
            <p:cNvSpPr/>
            <p:nvPr/>
          </p:nvSpPr>
          <p:spPr>
            <a:xfrm>
              <a:off x="325426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6" name="object 6956"/>
            <p:cNvSpPr/>
            <p:nvPr/>
          </p:nvSpPr>
          <p:spPr>
            <a:xfrm>
              <a:off x="325540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7" name="object 6957"/>
            <p:cNvSpPr/>
            <p:nvPr/>
          </p:nvSpPr>
          <p:spPr>
            <a:xfrm>
              <a:off x="325667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8" name="object 6958"/>
            <p:cNvSpPr/>
            <p:nvPr/>
          </p:nvSpPr>
          <p:spPr>
            <a:xfrm>
              <a:off x="325679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9" name="object 6959"/>
            <p:cNvSpPr/>
            <p:nvPr/>
          </p:nvSpPr>
          <p:spPr>
            <a:xfrm>
              <a:off x="3256924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0" name="object 6960"/>
            <p:cNvSpPr/>
            <p:nvPr/>
          </p:nvSpPr>
          <p:spPr>
            <a:xfrm>
              <a:off x="325793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1" name="object 6961"/>
            <p:cNvSpPr/>
            <p:nvPr/>
          </p:nvSpPr>
          <p:spPr>
            <a:xfrm>
              <a:off x="3258191" y="410909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2" name="object 6962"/>
            <p:cNvSpPr/>
            <p:nvPr/>
          </p:nvSpPr>
          <p:spPr>
            <a:xfrm>
              <a:off x="325945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3" name="object 6963"/>
            <p:cNvSpPr/>
            <p:nvPr/>
          </p:nvSpPr>
          <p:spPr>
            <a:xfrm>
              <a:off x="3259585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4" name="object 6964"/>
            <p:cNvSpPr/>
            <p:nvPr/>
          </p:nvSpPr>
          <p:spPr>
            <a:xfrm>
              <a:off x="326135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5" name="object 6965"/>
            <p:cNvSpPr/>
            <p:nvPr/>
          </p:nvSpPr>
          <p:spPr>
            <a:xfrm>
              <a:off x="326174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6" name="object 6966"/>
            <p:cNvSpPr/>
            <p:nvPr/>
          </p:nvSpPr>
          <p:spPr>
            <a:xfrm>
              <a:off x="326199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7" name="object 6967"/>
            <p:cNvSpPr/>
            <p:nvPr/>
          </p:nvSpPr>
          <p:spPr>
            <a:xfrm>
              <a:off x="326224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8" name="object 6968"/>
            <p:cNvSpPr/>
            <p:nvPr/>
          </p:nvSpPr>
          <p:spPr>
            <a:xfrm>
              <a:off x="326300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9" name="object 6969"/>
            <p:cNvSpPr/>
            <p:nvPr/>
          </p:nvSpPr>
          <p:spPr>
            <a:xfrm>
              <a:off x="326326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0" name="object 6970"/>
            <p:cNvSpPr/>
            <p:nvPr/>
          </p:nvSpPr>
          <p:spPr>
            <a:xfrm>
              <a:off x="326414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1" name="object 6971"/>
            <p:cNvSpPr/>
            <p:nvPr/>
          </p:nvSpPr>
          <p:spPr>
            <a:xfrm>
              <a:off x="3263514" y="410909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2" name="object 6972"/>
            <p:cNvSpPr/>
            <p:nvPr/>
          </p:nvSpPr>
          <p:spPr>
            <a:xfrm>
              <a:off x="3266175" y="410909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3" name="object 6973"/>
            <p:cNvSpPr/>
            <p:nvPr/>
          </p:nvSpPr>
          <p:spPr>
            <a:xfrm>
              <a:off x="326756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4" name="object 6974"/>
            <p:cNvSpPr/>
            <p:nvPr/>
          </p:nvSpPr>
          <p:spPr>
            <a:xfrm>
              <a:off x="326871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5" name="object 6975"/>
            <p:cNvSpPr/>
            <p:nvPr/>
          </p:nvSpPr>
          <p:spPr>
            <a:xfrm>
              <a:off x="326921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6" name="object 6976"/>
            <p:cNvSpPr/>
            <p:nvPr/>
          </p:nvSpPr>
          <p:spPr>
            <a:xfrm>
              <a:off x="326947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7" name="object 6977"/>
            <p:cNvSpPr/>
            <p:nvPr/>
          </p:nvSpPr>
          <p:spPr>
            <a:xfrm>
              <a:off x="326972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8" name="object 6978"/>
            <p:cNvSpPr/>
            <p:nvPr/>
          </p:nvSpPr>
          <p:spPr>
            <a:xfrm>
              <a:off x="3269977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9" name="object 6979"/>
            <p:cNvSpPr/>
            <p:nvPr/>
          </p:nvSpPr>
          <p:spPr>
            <a:xfrm>
              <a:off x="327023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0" name="object 6980"/>
            <p:cNvSpPr/>
            <p:nvPr/>
          </p:nvSpPr>
          <p:spPr>
            <a:xfrm>
              <a:off x="327099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1" name="object 6981"/>
            <p:cNvSpPr/>
            <p:nvPr/>
          </p:nvSpPr>
          <p:spPr>
            <a:xfrm>
              <a:off x="3271498" y="41087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2" name="object 6982"/>
            <p:cNvSpPr/>
            <p:nvPr/>
          </p:nvSpPr>
          <p:spPr>
            <a:xfrm>
              <a:off x="3272258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3" name="object 6983"/>
            <p:cNvSpPr/>
            <p:nvPr/>
          </p:nvSpPr>
          <p:spPr>
            <a:xfrm>
              <a:off x="327263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4" name="object 6984"/>
            <p:cNvSpPr/>
            <p:nvPr/>
          </p:nvSpPr>
          <p:spPr>
            <a:xfrm>
              <a:off x="327365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5" name="object 6985"/>
            <p:cNvSpPr/>
            <p:nvPr/>
          </p:nvSpPr>
          <p:spPr>
            <a:xfrm>
              <a:off x="3274159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6" name="object 6986"/>
            <p:cNvSpPr/>
            <p:nvPr/>
          </p:nvSpPr>
          <p:spPr>
            <a:xfrm>
              <a:off x="327453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7" name="object 6987"/>
            <p:cNvSpPr/>
            <p:nvPr/>
          </p:nvSpPr>
          <p:spPr>
            <a:xfrm>
              <a:off x="3274032" y="410909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8" name="object 6988"/>
            <p:cNvSpPr/>
            <p:nvPr/>
          </p:nvSpPr>
          <p:spPr>
            <a:xfrm>
              <a:off x="327530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9" name="object 6989"/>
            <p:cNvSpPr/>
            <p:nvPr/>
          </p:nvSpPr>
          <p:spPr>
            <a:xfrm>
              <a:off x="327555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0" name="object 6990"/>
            <p:cNvSpPr/>
            <p:nvPr/>
          </p:nvSpPr>
          <p:spPr>
            <a:xfrm>
              <a:off x="327593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1" name="object 6991"/>
            <p:cNvSpPr/>
            <p:nvPr/>
          </p:nvSpPr>
          <p:spPr>
            <a:xfrm>
              <a:off x="327631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2" name="object 6992"/>
            <p:cNvSpPr/>
            <p:nvPr/>
          </p:nvSpPr>
          <p:spPr>
            <a:xfrm>
              <a:off x="327694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3" name="object 6993"/>
            <p:cNvSpPr/>
            <p:nvPr/>
          </p:nvSpPr>
          <p:spPr>
            <a:xfrm>
              <a:off x="3276567" y="410909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4" name="object 6994"/>
            <p:cNvSpPr/>
            <p:nvPr/>
          </p:nvSpPr>
          <p:spPr>
            <a:xfrm>
              <a:off x="327796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5" name="object 6995"/>
            <p:cNvSpPr/>
            <p:nvPr/>
          </p:nvSpPr>
          <p:spPr>
            <a:xfrm>
              <a:off x="327922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6" name="object 6996"/>
            <p:cNvSpPr/>
            <p:nvPr/>
          </p:nvSpPr>
          <p:spPr>
            <a:xfrm>
              <a:off x="3280242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7" name="object 6997"/>
            <p:cNvSpPr/>
            <p:nvPr/>
          </p:nvSpPr>
          <p:spPr>
            <a:xfrm>
              <a:off x="3280495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8" name="object 6998"/>
            <p:cNvSpPr/>
            <p:nvPr/>
          </p:nvSpPr>
          <p:spPr>
            <a:xfrm>
              <a:off x="328074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9" name="object 6999"/>
            <p:cNvSpPr/>
            <p:nvPr/>
          </p:nvSpPr>
          <p:spPr>
            <a:xfrm>
              <a:off x="328163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0" name="object 7000"/>
            <p:cNvSpPr/>
            <p:nvPr/>
          </p:nvSpPr>
          <p:spPr>
            <a:xfrm>
              <a:off x="328188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1" name="object 7001"/>
            <p:cNvSpPr/>
            <p:nvPr/>
          </p:nvSpPr>
          <p:spPr>
            <a:xfrm>
              <a:off x="328290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2" name="object 7002"/>
            <p:cNvSpPr/>
            <p:nvPr/>
          </p:nvSpPr>
          <p:spPr>
            <a:xfrm>
              <a:off x="328303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3" name="object 7003"/>
            <p:cNvSpPr/>
            <p:nvPr/>
          </p:nvSpPr>
          <p:spPr>
            <a:xfrm>
              <a:off x="328315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4" name="object 7004"/>
            <p:cNvSpPr/>
            <p:nvPr/>
          </p:nvSpPr>
          <p:spPr>
            <a:xfrm>
              <a:off x="328328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5" name="object 7005"/>
            <p:cNvSpPr/>
            <p:nvPr/>
          </p:nvSpPr>
          <p:spPr>
            <a:xfrm>
              <a:off x="328442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6" name="object 7006"/>
            <p:cNvSpPr/>
            <p:nvPr/>
          </p:nvSpPr>
          <p:spPr>
            <a:xfrm>
              <a:off x="328543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7" name="object 7007"/>
            <p:cNvSpPr/>
            <p:nvPr/>
          </p:nvSpPr>
          <p:spPr>
            <a:xfrm>
              <a:off x="328556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8" name="object 7008"/>
            <p:cNvSpPr/>
            <p:nvPr/>
          </p:nvSpPr>
          <p:spPr>
            <a:xfrm>
              <a:off x="3285818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9" name="object 7009"/>
            <p:cNvSpPr/>
            <p:nvPr/>
          </p:nvSpPr>
          <p:spPr>
            <a:xfrm>
              <a:off x="328670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0" name="object 7010"/>
            <p:cNvSpPr/>
            <p:nvPr/>
          </p:nvSpPr>
          <p:spPr>
            <a:xfrm>
              <a:off x="328759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1" name="object 7011"/>
            <p:cNvSpPr/>
            <p:nvPr/>
          </p:nvSpPr>
          <p:spPr>
            <a:xfrm>
              <a:off x="328797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2" name="object 7012"/>
            <p:cNvSpPr/>
            <p:nvPr/>
          </p:nvSpPr>
          <p:spPr>
            <a:xfrm>
              <a:off x="3287339" y="410909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3" name="object 7013"/>
            <p:cNvSpPr/>
            <p:nvPr/>
          </p:nvSpPr>
          <p:spPr>
            <a:xfrm>
              <a:off x="328860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4" name="object 7014"/>
            <p:cNvSpPr/>
            <p:nvPr/>
          </p:nvSpPr>
          <p:spPr>
            <a:xfrm>
              <a:off x="328936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5" name="object 7015"/>
            <p:cNvSpPr/>
            <p:nvPr/>
          </p:nvSpPr>
          <p:spPr>
            <a:xfrm>
              <a:off x="329025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6" name="object 7016"/>
            <p:cNvSpPr/>
            <p:nvPr/>
          </p:nvSpPr>
          <p:spPr>
            <a:xfrm>
              <a:off x="3290761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7" name="object 7017"/>
            <p:cNvSpPr/>
            <p:nvPr/>
          </p:nvSpPr>
          <p:spPr>
            <a:xfrm>
              <a:off x="329101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8" name="object 7018"/>
            <p:cNvSpPr/>
            <p:nvPr/>
          </p:nvSpPr>
          <p:spPr>
            <a:xfrm>
              <a:off x="329114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9" name="object 7019"/>
            <p:cNvSpPr/>
            <p:nvPr/>
          </p:nvSpPr>
          <p:spPr>
            <a:xfrm>
              <a:off x="329190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0" name="object 7020"/>
            <p:cNvSpPr/>
            <p:nvPr/>
          </p:nvSpPr>
          <p:spPr>
            <a:xfrm>
              <a:off x="329215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1" name="object 7021"/>
            <p:cNvSpPr/>
            <p:nvPr/>
          </p:nvSpPr>
          <p:spPr>
            <a:xfrm>
              <a:off x="329329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2" name="object 7022"/>
            <p:cNvSpPr/>
            <p:nvPr/>
          </p:nvSpPr>
          <p:spPr>
            <a:xfrm>
              <a:off x="3292535" y="410909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3" name="object 7023"/>
            <p:cNvSpPr/>
            <p:nvPr/>
          </p:nvSpPr>
          <p:spPr>
            <a:xfrm>
              <a:off x="329380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4" name="object 7024"/>
            <p:cNvSpPr/>
            <p:nvPr/>
          </p:nvSpPr>
          <p:spPr>
            <a:xfrm>
              <a:off x="329583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5" name="object 7025"/>
            <p:cNvSpPr/>
            <p:nvPr/>
          </p:nvSpPr>
          <p:spPr>
            <a:xfrm>
              <a:off x="3295196" y="410909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6" name="object 7026"/>
            <p:cNvSpPr/>
            <p:nvPr/>
          </p:nvSpPr>
          <p:spPr>
            <a:xfrm>
              <a:off x="329633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7" name="object 7027"/>
            <p:cNvSpPr/>
            <p:nvPr/>
          </p:nvSpPr>
          <p:spPr>
            <a:xfrm>
              <a:off x="329747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8" name="object 7028"/>
            <p:cNvSpPr/>
            <p:nvPr/>
          </p:nvSpPr>
          <p:spPr>
            <a:xfrm>
              <a:off x="3298491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9" name="object 7029"/>
            <p:cNvSpPr/>
            <p:nvPr/>
          </p:nvSpPr>
          <p:spPr>
            <a:xfrm>
              <a:off x="329861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0" name="object 7030"/>
            <p:cNvSpPr/>
            <p:nvPr/>
          </p:nvSpPr>
          <p:spPr>
            <a:xfrm>
              <a:off x="329887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1" name="object 7031"/>
            <p:cNvSpPr/>
            <p:nvPr/>
          </p:nvSpPr>
          <p:spPr>
            <a:xfrm>
              <a:off x="330001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2" name="object 7032"/>
            <p:cNvSpPr/>
            <p:nvPr/>
          </p:nvSpPr>
          <p:spPr>
            <a:xfrm>
              <a:off x="330115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3" name="object 7033"/>
            <p:cNvSpPr/>
            <p:nvPr/>
          </p:nvSpPr>
          <p:spPr>
            <a:xfrm>
              <a:off x="330127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4" name="object 7034"/>
            <p:cNvSpPr/>
            <p:nvPr/>
          </p:nvSpPr>
          <p:spPr>
            <a:xfrm>
              <a:off x="330153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5" name="object 7035"/>
            <p:cNvSpPr/>
            <p:nvPr/>
          </p:nvSpPr>
          <p:spPr>
            <a:xfrm>
              <a:off x="330254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6" name="object 7036"/>
            <p:cNvSpPr/>
            <p:nvPr/>
          </p:nvSpPr>
          <p:spPr>
            <a:xfrm>
              <a:off x="3301786" y="4109097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7" name="object 7037"/>
            <p:cNvSpPr/>
            <p:nvPr/>
          </p:nvSpPr>
          <p:spPr>
            <a:xfrm>
              <a:off x="330406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8" name="object 7038"/>
            <p:cNvSpPr/>
            <p:nvPr/>
          </p:nvSpPr>
          <p:spPr>
            <a:xfrm>
              <a:off x="330419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9" name="object 7039"/>
            <p:cNvSpPr/>
            <p:nvPr/>
          </p:nvSpPr>
          <p:spPr>
            <a:xfrm>
              <a:off x="3303433" y="4109097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10">
                  <a:moveTo>
                    <a:pt x="0" y="0"/>
                  </a:moveTo>
                  <a:lnTo>
                    <a:pt x="1774" y="0"/>
                  </a:lnTo>
                </a:path>
                <a:path w="3810">
                  <a:moveTo>
                    <a:pt x="2027" y="0"/>
                  </a:moveTo>
                  <a:lnTo>
                    <a:pt x="3801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0" name="object 7040"/>
            <p:cNvSpPr/>
            <p:nvPr/>
          </p:nvSpPr>
          <p:spPr>
            <a:xfrm>
              <a:off x="330647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1" name="object 7041"/>
            <p:cNvSpPr/>
            <p:nvPr/>
          </p:nvSpPr>
          <p:spPr>
            <a:xfrm>
              <a:off x="3306728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2" name="object 7042"/>
            <p:cNvSpPr/>
            <p:nvPr/>
          </p:nvSpPr>
          <p:spPr>
            <a:xfrm>
              <a:off x="330685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3" name="object 7043"/>
            <p:cNvSpPr/>
            <p:nvPr/>
          </p:nvSpPr>
          <p:spPr>
            <a:xfrm>
              <a:off x="330799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4" name="object 7044"/>
            <p:cNvSpPr/>
            <p:nvPr/>
          </p:nvSpPr>
          <p:spPr>
            <a:xfrm>
              <a:off x="330888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5" name="object 7045"/>
            <p:cNvSpPr/>
            <p:nvPr/>
          </p:nvSpPr>
          <p:spPr>
            <a:xfrm>
              <a:off x="330913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6" name="object 7046"/>
            <p:cNvSpPr/>
            <p:nvPr/>
          </p:nvSpPr>
          <p:spPr>
            <a:xfrm>
              <a:off x="3308376" y="410909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7" name="object 7047"/>
            <p:cNvSpPr/>
            <p:nvPr/>
          </p:nvSpPr>
          <p:spPr>
            <a:xfrm>
              <a:off x="331053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8" name="object 7048"/>
            <p:cNvSpPr/>
            <p:nvPr/>
          </p:nvSpPr>
          <p:spPr>
            <a:xfrm>
              <a:off x="331078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9" name="object 7049"/>
            <p:cNvSpPr/>
            <p:nvPr/>
          </p:nvSpPr>
          <p:spPr>
            <a:xfrm>
              <a:off x="331141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0" name="object 7050"/>
            <p:cNvSpPr/>
            <p:nvPr/>
          </p:nvSpPr>
          <p:spPr>
            <a:xfrm>
              <a:off x="331179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1" name="object 7051"/>
            <p:cNvSpPr/>
            <p:nvPr/>
          </p:nvSpPr>
          <p:spPr>
            <a:xfrm>
              <a:off x="3311924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2" name="object 7052"/>
            <p:cNvSpPr/>
            <p:nvPr/>
          </p:nvSpPr>
          <p:spPr>
            <a:xfrm>
              <a:off x="331217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3" name="object 7053"/>
            <p:cNvSpPr/>
            <p:nvPr/>
          </p:nvSpPr>
          <p:spPr>
            <a:xfrm>
              <a:off x="331319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4" name="object 7054"/>
            <p:cNvSpPr/>
            <p:nvPr/>
          </p:nvSpPr>
          <p:spPr>
            <a:xfrm>
              <a:off x="331331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5" name="object 7055"/>
            <p:cNvSpPr/>
            <p:nvPr/>
          </p:nvSpPr>
          <p:spPr>
            <a:xfrm>
              <a:off x="331407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6" name="object 7056"/>
            <p:cNvSpPr/>
            <p:nvPr/>
          </p:nvSpPr>
          <p:spPr>
            <a:xfrm>
              <a:off x="331445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7" name="object 7057"/>
            <p:cNvSpPr/>
            <p:nvPr/>
          </p:nvSpPr>
          <p:spPr>
            <a:xfrm>
              <a:off x="3314585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8" name="object 7058"/>
            <p:cNvSpPr/>
            <p:nvPr/>
          </p:nvSpPr>
          <p:spPr>
            <a:xfrm>
              <a:off x="331483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9" name="object 7059"/>
            <p:cNvSpPr/>
            <p:nvPr/>
          </p:nvSpPr>
          <p:spPr>
            <a:xfrm>
              <a:off x="331598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0" name="object 7060"/>
            <p:cNvSpPr/>
            <p:nvPr/>
          </p:nvSpPr>
          <p:spPr>
            <a:xfrm>
              <a:off x="331686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1" name="object 7061"/>
            <p:cNvSpPr/>
            <p:nvPr/>
          </p:nvSpPr>
          <p:spPr>
            <a:xfrm>
              <a:off x="3316106" y="410909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2" name="object 7062"/>
            <p:cNvSpPr/>
            <p:nvPr/>
          </p:nvSpPr>
          <p:spPr>
            <a:xfrm>
              <a:off x="3317373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3" name="object 7063"/>
            <p:cNvSpPr/>
            <p:nvPr/>
          </p:nvSpPr>
          <p:spPr>
            <a:xfrm>
              <a:off x="331762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4" name="object 7064"/>
            <p:cNvSpPr/>
            <p:nvPr/>
          </p:nvSpPr>
          <p:spPr>
            <a:xfrm>
              <a:off x="331813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5" name="object 7065"/>
            <p:cNvSpPr/>
            <p:nvPr/>
          </p:nvSpPr>
          <p:spPr>
            <a:xfrm>
              <a:off x="331851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6" name="object 7066"/>
            <p:cNvSpPr/>
            <p:nvPr/>
          </p:nvSpPr>
          <p:spPr>
            <a:xfrm>
              <a:off x="331864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7" name="object 7067"/>
            <p:cNvSpPr/>
            <p:nvPr/>
          </p:nvSpPr>
          <p:spPr>
            <a:xfrm>
              <a:off x="3318768" y="410909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8" name="object 7068"/>
            <p:cNvSpPr/>
            <p:nvPr/>
          </p:nvSpPr>
          <p:spPr>
            <a:xfrm>
              <a:off x="332016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9" name="object 7069"/>
            <p:cNvSpPr/>
            <p:nvPr/>
          </p:nvSpPr>
          <p:spPr>
            <a:xfrm>
              <a:off x="332130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0" name="object 7070"/>
            <p:cNvSpPr/>
            <p:nvPr/>
          </p:nvSpPr>
          <p:spPr>
            <a:xfrm>
              <a:off x="332180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1" name="object 7071"/>
            <p:cNvSpPr/>
            <p:nvPr/>
          </p:nvSpPr>
          <p:spPr>
            <a:xfrm>
              <a:off x="332218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2" name="object 7072"/>
            <p:cNvSpPr/>
            <p:nvPr/>
          </p:nvSpPr>
          <p:spPr>
            <a:xfrm>
              <a:off x="3322569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3" name="object 7073"/>
            <p:cNvSpPr/>
            <p:nvPr/>
          </p:nvSpPr>
          <p:spPr>
            <a:xfrm>
              <a:off x="332371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4" name="object 7074"/>
            <p:cNvSpPr/>
            <p:nvPr/>
          </p:nvSpPr>
          <p:spPr>
            <a:xfrm>
              <a:off x="332485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5" name="object 7075"/>
            <p:cNvSpPr/>
            <p:nvPr/>
          </p:nvSpPr>
          <p:spPr>
            <a:xfrm>
              <a:off x="3324217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6" name="object 7076"/>
            <p:cNvSpPr/>
            <p:nvPr/>
          </p:nvSpPr>
          <p:spPr>
            <a:xfrm>
              <a:off x="332624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7" name="object 7077"/>
            <p:cNvSpPr/>
            <p:nvPr/>
          </p:nvSpPr>
          <p:spPr>
            <a:xfrm>
              <a:off x="332662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8" name="object 7078"/>
            <p:cNvSpPr/>
            <p:nvPr/>
          </p:nvSpPr>
          <p:spPr>
            <a:xfrm>
              <a:off x="332763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9" name="object 7079"/>
            <p:cNvSpPr/>
            <p:nvPr/>
          </p:nvSpPr>
          <p:spPr>
            <a:xfrm>
              <a:off x="3327892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0" name="object 7080"/>
            <p:cNvSpPr/>
            <p:nvPr/>
          </p:nvSpPr>
          <p:spPr>
            <a:xfrm>
              <a:off x="332877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1" name="object 7081"/>
            <p:cNvSpPr/>
            <p:nvPr/>
          </p:nvSpPr>
          <p:spPr>
            <a:xfrm>
              <a:off x="3330173" y="41088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2" name="object 7082"/>
            <p:cNvSpPr/>
            <p:nvPr/>
          </p:nvSpPr>
          <p:spPr>
            <a:xfrm>
              <a:off x="333030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3" name="object 7083"/>
            <p:cNvSpPr/>
            <p:nvPr/>
          </p:nvSpPr>
          <p:spPr>
            <a:xfrm>
              <a:off x="333068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4" name="object 7084"/>
            <p:cNvSpPr/>
            <p:nvPr/>
          </p:nvSpPr>
          <p:spPr>
            <a:xfrm>
              <a:off x="3331567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5" name="object 7085"/>
            <p:cNvSpPr/>
            <p:nvPr/>
          </p:nvSpPr>
          <p:spPr>
            <a:xfrm>
              <a:off x="3332834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6" name="object 7086"/>
            <p:cNvSpPr/>
            <p:nvPr/>
          </p:nvSpPr>
          <p:spPr>
            <a:xfrm>
              <a:off x="3333088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7" name="object 7087"/>
            <p:cNvSpPr/>
            <p:nvPr/>
          </p:nvSpPr>
          <p:spPr>
            <a:xfrm>
              <a:off x="333321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8" name="object 7088"/>
            <p:cNvSpPr/>
            <p:nvPr/>
          </p:nvSpPr>
          <p:spPr>
            <a:xfrm>
              <a:off x="3334228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9" name="object 7089"/>
            <p:cNvSpPr/>
            <p:nvPr/>
          </p:nvSpPr>
          <p:spPr>
            <a:xfrm>
              <a:off x="333435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0" name="object 7090"/>
            <p:cNvSpPr/>
            <p:nvPr/>
          </p:nvSpPr>
          <p:spPr>
            <a:xfrm>
              <a:off x="333524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1" name="object 7091"/>
            <p:cNvSpPr/>
            <p:nvPr/>
          </p:nvSpPr>
          <p:spPr>
            <a:xfrm>
              <a:off x="3335496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2" name="object 7092"/>
            <p:cNvSpPr/>
            <p:nvPr/>
          </p:nvSpPr>
          <p:spPr>
            <a:xfrm>
              <a:off x="3335876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3" name="object 7093"/>
            <p:cNvSpPr/>
            <p:nvPr/>
          </p:nvSpPr>
          <p:spPr>
            <a:xfrm>
              <a:off x="333676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4" name="object 7094"/>
            <p:cNvSpPr/>
            <p:nvPr/>
          </p:nvSpPr>
          <p:spPr>
            <a:xfrm>
              <a:off x="333701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5" name="object 7095"/>
            <p:cNvSpPr/>
            <p:nvPr/>
          </p:nvSpPr>
          <p:spPr>
            <a:xfrm>
              <a:off x="333815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6" name="object 7096"/>
            <p:cNvSpPr/>
            <p:nvPr/>
          </p:nvSpPr>
          <p:spPr>
            <a:xfrm>
              <a:off x="3337523" y="410909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7" name="object 7097"/>
            <p:cNvSpPr/>
            <p:nvPr/>
          </p:nvSpPr>
          <p:spPr>
            <a:xfrm>
              <a:off x="333955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8" name="object 7098"/>
            <p:cNvSpPr/>
            <p:nvPr/>
          </p:nvSpPr>
          <p:spPr>
            <a:xfrm>
              <a:off x="334043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9" name="object 7099"/>
            <p:cNvSpPr/>
            <p:nvPr/>
          </p:nvSpPr>
          <p:spPr>
            <a:xfrm>
              <a:off x="334069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0" name="object 7100"/>
            <p:cNvSpPr/>
            <p:nvPr/>
          </p:nvSpPr>
          <p:spPr>
            <a:xfrm>
              <a:off x="3340058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1" name="object 7101"/>
            <p:cNvSpPr/>
            <p:nvPr/>
          </p:nvSpPr>
          <p:spPr>
            <a:xfrm>
              <a:off x="334208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2" name="object 7102"/>
            <p:cNvSpPr/>
            <p:nvPr/>
          </p:nvSpPr>
          <p:spPr>
            <a:xfrm>
              <a:off x="3343353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3" name="object 7103"/>
            <p:cNvSpPr/>
            <p:nvPr/>
          </p:nvSpPr>
          <p:spPr>
            <a:xfrm>
              <a:off x="334360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4" name="object 7104"/>
            <p:cNvSpPr/>
            <p:nvPr/>
          </p:nvSpPr>
          <p:spPr>
            <a:xfrm>
              <a:off x="334386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5" name="object 7105"/>
            <p:cNvSpPr/>
            <p:nvPr/>
          </p:nvSpPr>
          <p:spPr>
            <a:xfrm>
              <a:off x="334601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6" name="object 7106"/>
            <p:cNvSpPr/>
            <p:nvPr/>
          </p:nvSpPr>
          <p:spPr>
            <a:xfrm>
              <a:off x="334626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7" name="object 7107"/>
            <p:cNvSpPr/>
            <p:nvPr/>
          </p:nvSpPr>
          <p:spPr>
            <a:xfrm>
              <a:off x="334639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8" name="object 7108"/>
            <p:cNvSpPr/>
            <p:nvPr/>
          </p:nvSpPr>
          <p:spPr>
            <a:xfrm>
              <a:off x="334690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9" name="object 7109"/>
            <p:cNvSpPr/>
            <p:nvPr/>
          </p:nvSpPr>
          <p:spPr>
            <a:xfrm>
              <a:off x="334740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0" name="object 7110"/>
            <p:cNvSpPr/>
            <p:nvPr/>
          </p:nvSpPr>
          <p:spPr>
            <a:xfrm>
              <a:off x="334867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1" name="object 7111"/>
            <p:cNvSpPr/>
            <p:nvPr/>
          </p:nvSpPr>
          <p:spPr>
            <a:xfrm>
              <a:off x="3348042" y="410909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2" name="object 7112"/>
            <p:cNvSpPr/>
            <p:nvPr/>
          </p:nvSpPr>
          <p:spPr>
            <a:xfrm>
              <a:off x="335108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3" name="object 7113"/>
            <p:cNvSpPr/>
            <p:nvPr/>
          </p:nvSpPr>
          <p:spPr>
            <a:xfrm>
              <a:off x="3351210" y="410874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4" name="object 7114"/>
            <p:cNvSpPr/>
            <p:nvPr/>
          </p:nvSpPr>
          <p:spPr>
            <a:xfrm>
              <a:off x="3351590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5" name="object 7115"/>
            <p:cNvSpPr/>
            <p:nvPr/>
          </p:nvSpPr>
          <p:spPr>
            <a:xfrm>
              <a:off x="3352604" y="4108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6" name="object 7116"/>
            <p:cNvSpPr/>
            <p:nvPr/>
          </p:nvSpPr>
          <p:spPr>
            <a:xfrm>
              <a:off x="3352731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7" name="object 7117"/>
            <p:cNvSpPr/>
            <p:nvPr/>
          </p:nvSpPr>
          <p:spPr>
            <a:xfrm>
              <a:off x="335298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8" name="object 7118"/>
            <p:cNvSpPr/>
            <p:nvPr/>
          </p:nvSpPr>
          <p:spPr>
            <a:xfrm>
              <a:off x="335374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9" name="object 7119"/>
            <p:cNvSpPr/>
            <p:nvPr/>
          </p:nvSpPr>
          <p:spPr>
            <a:xfrm>
              <a:off x="3353871" y="4108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0" name="object 7120"/>
            <p:cNvSpPr/>
            <p:nvPr/>
          </p:nvSpPr>
          <p:spPr>
            <a:xfrm>
              <a:off x="335399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1" name="object 7121"/>
            <p:cNvSpPr/>
            <p:nvPr/>
          </p:nvSpPr>
          <p:spPr>
            <a:xfrm>
              <a:off x="3354252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2" name="object 7122"/>
            <p:cNvSpPr/>
            <p:nvPr/>
          </p:nvSpPr>
          <p:spPr>
            <a:xfrm>
              <a:off x="335463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3" name="object 7123"/>
            <p:cNvSpPr/>
            <p:nvPr/>
          </p:nvSpPr>
          <p:spPr>
            <a:xfrm>
              <a:off x="3355265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4" name="object 7124"/>
            <p:cNvSpPr/>
            <p:nvPr/>
          </p:nvSpPr>
          <p:spPr>
            <a:xfrm>
              <a:off x="335551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5" name="object 7125"/>
            <p:cNvSpPr/>
            <p:nvPr/>
          </p:nvSpPr>
          <p:spPr>
            <a:xfrm>
              <a:off x="3356533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6" name="object 7126"/>
            <p:cNvSpPr/>
            <p:nvPr/>
          </p:nvSpPr>
          <p:spPr>
            <a:xfrm>
              <a:off x="3355899" y="410909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7" name="object 7127"/>
            <p:cNvSpPr/>
            <p:nvPr/>
          </p:nvSpPr>
          <p:spPr>
            <a:xfrm>
              <a:off x="335767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8" name="object 7128"/>
            <p:cNvSpPr/>
            <p:nvPr/>
          </p:nvSpPr>
          <p:spPr>
            <a:xfrm>
              <a:off x="335792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9" name="object 7129"/>
            <p:cNvSpPr/>
            <p:nvPr/>
          </p:nvSpPr>
          <p:spPr>
            <a:xfrm>
              <a:off x="335906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0" name="object 7130"/>
            <p:cNvSpPr/>
            <p:nvPr/>
          </p:nvSpPr>
          <p:spPr>
            <a:xfrm>
              <a:off x="3358434" y="410909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1" name="object 7131"/>
            <p:cNvSpPr/>
            <p:nvPr/>
          </p:nvSpPr>
          <p:spPr>
            <a:xfrm>
              <a:off x="335982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2" name="object 7132"/>
            <p:cNvSpPr/>
            <p:nvPr/>
          </p:nvSpPr>
          <p:spPr>
            <a:xfrm>
              <a:off x="336058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3" name="object 7133"/>
            <p:cNvSpPr/>
            <p:nvPr/>
          </p:nvSpPr>
          <p:spPr>
            <a:xfrm>
              <a:off x="336172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4" name="object 7134"/>
            <p:cNvSpPr/>
            <p:nvPr/>
          </p:nvSpPr>
          <p:spPr>
            <a:xfrm>
              <a:off x="3361982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5" name="object 7135"/>
            <p:cNvSpPr/>
            <p:nvPr/>
          </p:nvSpPr>
          <p:spPr>
            <a:xfrm>
              <a:off x="336223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6" name="object 7136"/>
            <p:cNvSpPr/>
            <p:nvPr/>
          </p:nvSpPr>
          <p:spPr>
            <a:xfrm>
              <a:off x="336312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7" name="object 7137"/>
            <p:cNvSpPr/>
            <p:nvPr/>
          </p:nvSpPr>
          <p:spPr>
            <a:xfrm>
              <a:off x="336350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8" name="object 7138"/>
            <p:cNvSpPr/>
            <p:nvPr/>
          </p:nvSpPr>
          <p:spPr>
            <a:xfrm>
              <a:off x="3364516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9" name="object 7139"/>
            <p:cNvSpPr/>
            <p:nvPr/>
          </p:nvSpPr>
          <p:spPr>
            <a:xfrm>
              <a:off x="336477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0" name="object 7140"/>
            <p:cNvSpPr/>
            <p:nvPr/>
          </p:nvSpPr>
          <p:spPr>
            <a:xfrm>
              <a:off x="336591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1" name="object 7141"/>
            <p:cNvSpPr/>
            <p:nvPr/>
          </p:nvSpPr>
          <p:spPr>
            <a:xfrm>
              <a:off x="336679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2" name="object 7142"/>
            <p:cNvSpPr/>
            <p:nvPr/>
          </p:nvSpPr>
          <p:spPr>
            <a:xfrm>
              <a:off x="336705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3" name="object 7143"/>
            <p:cNvSpPr/>
            <p:nvPr/>
          </p:nvSpPr>
          <p:spPr>
            <a:xfrm>
              <a:off x="336717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4" name="object 7144"/>
            <p:cNvSpPr/>
            <p:nvPr/>
          </p:nvSpPr>
          <p:spPr>
            <a:xfrm>
              <a:off x="336743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5" name="object 7145"/>
            <p:cNvSpPr/>
            <p:nvPr/>
          </p:nvSpPr>
          <p:spPr>
            <a:xfrm>
              <a:off x="336819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6" name="object 7146"/>
            <p:cNvSpPr/>
            <p:nvPr/>
          </p:nvSpPr>
          <p:spPr>
            <a:xfrm>
              <a:off x="336844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7" name="object 7147"/>
            <p:cNvSpPr/>
            <p:nvPr/>
          </p:nvSpPr>
          <p:spPr>
            <a:xfrm>
              <a:off x="336971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8" name="object 7148"/>
            <p:cNvSpPr/>
            <p:nvPr/>
          </p:nvSpPr>
          <p:spPr>
            <a:xfrm>
              <a:off x="336996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9" name="object 7149"/>
            <p:cNvSpPr/>
            <p:nvPr/>
          </p:nvSpPr>
          <p:spPr>
            <a:xfrm>
              <a:off x="337009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0" name="object 7150"/>
            <p:cNvSpPr/>
            <p:nvPr/>
          </p:nvSpPr>
          <p:spPr>
            <a:xfrm>
              <a:off x="337047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1" name="object 7151"/>
            <p:cNvSpPr/>
            <p:nvPr/>
          </p:nvSpPr>
          <p:spPr>
            <a:xfrm>
              <a:off x="337098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2" name="object 7152"/>
            <p:cNvSpPr/>
            <p:nvPr/>
          </p:nvSpPr>
          <p:spPr>
            <a:xfrm>
              <a:off x="3372247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3" name="object 7153"/>
            <p:cNvSpPr/>
            <p:nvPr/>
          </p:nvSpPr>
          <p:spPr>
            <a:xfrm>
              <a:off x="3372500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4" name="object 7154"/>
            <p:cNvSpPr/>
            <p:nvPr/>
          </p:nvSpPr>
          <p:spPr>
            <a:xfrm>
              <a:off x="337275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5" name="object 7155"/>
            <p:cNvSpPr/>
            <p:nvPr/>
          </p:nvSpPr>
          <p:spPr>
            <a:xfrm>
              <a:off x="337364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6" name="object 7156"/>
            <p:cNvSpPr/>
            <p:nvPr/>
          </p:nvSpPr>
          <p:spPr>
            <a:xfrm>
              <a:off x="337376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7" name="object 7157"/>
            <p:cNvSpPr/>
            <p:nvPr/>
          </p:nvSpPr>
          <p:spPr>
            <a:xfrm>
              <a:off x="337478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8" name="object 7158"/>
            <p:cNvSpPr/>
            <p:nvPr/>
          </p:nvSpPr>
          <p:spPr>
            <a:xfrm>
              <a:off x="3374908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9" name="object 7159"/>
            <p:cNvSpPr/>
            <p:nvPr/>
          </p:nvSpPr>
          <p:spPr>
            <a:xfrm>
              <a:off x="3374275" y="410909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0" name="object 7160"/>
            <p:cNvSpPr/>
            <p:nvPr/>
          </p:nvSpPr>
          <p:spPr>
            <a:xfrm>
              <a:off x="3376176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1" name="object 7161"/>
            <p:cNvSpPr/>
            <p:nvPr/>
          </p:nvSpPr>
          <p:spPr>
            <a:xfrm>
              <a:off x="337731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2" name="object 7162"/>
            <p:cNvSpPr/>
            <p:nvPr/>
          </p:nvSpPr>
          <p:spPr>
            <a:xfrm>
              <a:off x="3377570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3" name="object 7163"/>
            <p:cNvSpPr/>
            <p:nvPr/>
          </p:nvSpPr>
          <p:spPr>
            <a:xfrm>
              <a:off x="337769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4" name="object 7164"/>
            <p:cNvSpPr/>
            <p:nvPr/>
          </p:nvSpPr>
          <p:spPr>
            <a:xfrm>
              <a:off x="337795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5" name="object 7165"/>
            <p:cNvSpPr/>
            <p:nvPr/>
          </p:nvSpPr>
          <p:spPr>
            <a:xfrm>
              <a:off x="3377950" y="410909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6" name="object 7166"/>
            <p:cNvSpPr/>
            <p:nvPr/>
          </p:nvSpPr>
          <p:spPr>
            <a:xfrm>
              <a:off x="337985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7" name="object 7167"/>
            <p:cNvSpPr/>
            <p:nvPr/>
          </p:nvSpPr>
          <p:spPr>
            <a:xfrm>
              <a:off x="338023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8" name="object 7168"/>
            <p:cNvSpPr/>
            <p:nvPr/>
          </p:nvSpPr>
          <p:spPr>
            <a:xfrm>
              <a:off x="338061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9" name="object 7169"/>
            <p:cNvSpPr/>
            <p:nvPr/>
          </p:nvSpPr>
          <p:spPr>
            <a:xfrm>
              <a:off x="3381878" y="410909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0" name="object 7170"/>
            <p:cNvSpPr/>
            <p:nvPr/>
          </p:nvSpPr>
          <p:spPr>
            <a:xfrm>
              <a:off x="338327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1" name="object 7171"/>
            <p:cNvSpPr/>
            <p:nvPr/>
          </p:nvSpPr>
          <p:spPr>
            <a:xfrm>
              <a:off x="338428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2" name="object 7172"/>
            <p:cNvSpPr/>
            <p:nvPr/>
          </p:nvSpPr>
          <p:spPr>
            <a:xfrm>
              <a:off x="338530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3" name="object 7173"/>
            <p:cNvSpPr/>
            <p:nvPr/>
          </p:nvSpPr>
          <p:spPr>
            <a:xfrm>
              <a:off x="338555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4" name="object 7174"/>
            <p:cNvSpPr/>
            <p:nvPr/>
          </p:nvSpPr>
          <p:spPr>
            <a:xfrm>
              <a:off x="3385807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5" name="object 7175"/>
            <p:cNvSpPr/>
            <p:nvPr/>
          </p:nvSpPr>
          <p:spPr>
            <a:xfrm>
              <a:off x="338694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6" name="object 7176"/>
            <p:cNvSpPr/>
            <p:nvPr/>
          </p:nvSpPr>
          <p:spPr>
            <a:xfrm>
              <a:off x="338720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7" name="object 7177"/>
            <p:cNvSpPr/>
            <p:nvPr/>
          </p:nvSpPr>
          <p:spPr>
            <a:xfrm>
              <a:off x="338808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8" name="object 7178"/>
            <p:cNvSpPr/>
            <p:nvPr/>
          </p:nvSpPr>
          <p:spPr>
            <a:xfrm>
              <a:off x="338834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9" name="object 7179"/>
            <p:cNvSpPr/>
            <p:nvPr/>
          </p:nvSpPr>
          <p:spPr>
            <a:xfrm>
              <a:off x="338846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0" name="object 7180"/>
            <p:cNvSpPr/>
            <p:nvPr/>
          </p:nvSpPr>
          <p:spPr>
            <a:xfrm>
              <a:off x="338872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1" name="object 7181"/>
            <p:cNvSpPr/>
            <p:nvPr/>
          </p:nvSpPr>
          <p:spPr>
            <a:xfrm>
              <a:off x="338948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2" name="object 7182"/>
            <p:cNvSpPr/>
            <p:nvPr/>
          </p:nvSpPr>
          <p:spPr>
            <a:xfrm>
              <a:off x="339062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3" name="object 7183"/>
            <p:cNvSpPr/>
            <p:nvPr/>
          </p:nvSpPr>
          <p:spPr>
            <a:xfrm>
              <a:off x="339087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4" name="object 7184"/>
            <p:cNvSpPr/>
            <p:nvPr/>
          </p:nvSpPr>
          <p:spPr>
            <a:xfrm>
              <a:off x="339100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5" name="object 7185"/>
            <p:cNvSpPr/>
            <p:nvPr/>
          </p:nvSpPr>
          <p:spPr>
            <a:xfrm>
              <a:off x="339125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6" name="object 7186"/>
            <p:cNvSpPr/>
            <p:nvPr/>
          </p:nvSpPr>
          <p:spPr>
            <a:xfrm>
              <a:off x="339227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7" name="object 7187"/>
            <p:cNvSpPr/>
            <p:nvPr/>
          </p:nvSpPr>
          <p:spPr>
            <a:xfrm>
              <a:off x="339341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8" name="object 7188"/>
            <p:cNvSpPr/>
            <p:nvPr/>
          </p:nvSpPr>
          <p:spPr>
            <a:xfrm>
              <a:off x="339366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9" name="object 7189"/>
            <p:cNvSpPr/>
            <p:nvPr/>
          </p:nvSpPr>
          <p:spPr>
            <a:xfrm>
              <a:off x="339379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0" name="object 7190"/>
            <p:cNvSpPr/>
            <p:nvPr/>
          </p:nvSpPr>
          <p:spPr>
            <a:xfrm>
              <a:off x="339480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1" name="object 7191"/>
            <p:cNvSpPr/>
            <p:nvPr/>
          </p:nvSpPr>
          <p:spPr>
            <a:xfrm>
              <a:off x="339518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2" name="object 7192"/>
            <p:cNvSpPr/>
            <p:nvPr/>
          </p:nvSpPr>
          <p:spPr>
            <a:xfrm>
              <a:off x="3395185" y="410909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3" name="object 7193"/>
            <p:cNvSpPr/>
            <p:nvPr/>
          </p:nvSpPr>
          <p:spPr>
            <a:xfrm>
              <a:off x="339645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4" name="object 7194"/>
            <p:cNvSpPr/>
            <p:nvPr/>
          </p:nvSpPr>
          <p:spPr>
            <a:xfrm>
              <a:off x="3395692" y="4109097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5" name="object 7195"/>
            <p:cNvSpPr/>
            <p:nvPr/>
          </p:nvSpPr>
          <p:spPr>
            <a:xfrm>
              <a:off x="339848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6" name="object 7196"/>
            <p:cNvSpPr/>
            <p:nvPr/>
          </p:nvSpPr>
          <p:spPr>
            <a:xfrm>
              <a:off x="339873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7" name="object 7197"/>
            <p:cNvSpPr/>
            <p:nvPr/>
          </p:nvSpPr>
          <p:spPr>
            <a:xfrm>
              <a:off x="339898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8" name="object 7198"/>
            <p:cNvSpPr/>
            <p:nvPr/>
          </p:nvSpPr>
          <p:spPr>
            <a:xfrm>
              <a:off x="339924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9" name="object 7199"/>
            <p:cNvSpPr/>
            <p:nvPr/>
          </p:nvSpPr>
          <p:spPr>
            <a:xfrm>
              <a:off x="340076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0" name="object 7200"/>
            <p:cNvSpPr/>
            <p:nvPr/>
          </p:nvSpPr>
          <p:spPr>
            <a:xfrm>
              <a:off x="340114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1" name="object 7201"/>
            <p:cNvSpPr/>
            <p:nvPr/>
          </p:nvSpPr>
          <p:spPr>
            <a:xfrm>
              <a:off x="340139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2" name="object 7202"/>
            <p:cNvSpPr/>
            <p:nvPr/>
          </p:nvSpPr>
          <p:spPr>
            <a:xfrm>
              <a:off x="3400761" y="410909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3" name="object 7203"/>
            <p:cNvSpPr/>
            <p:nvPr/>
          </p:nvSpPr>
          <p:spPr>
            <a:xfrm>
              <a:off x="340380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4" name="object 7204"/>
            <p:cNvSpPr/>
            <p:nvPr/>
          </p:nvSpPr>
          <p:spPr>
            <a:xfrm>
              <a:off x="340405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5" name="object 7205"/>
            <p:cNvSpPr/>
            <p:nvPr/>
          </p:nvSpPr>
          <p:spPr>
            <a:xfrm>
              <a:off x="340430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6" name="object 7206"/>
            <p:cNvSpPr/>
            <p:nvPr/>
          </p:nvSpPr>
          <p:spPr>
            <a:xfrm>
              <a:off x="340545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7" name="object 7207"/>
            <p:cNvSpPr/>
            <p:nvPr/>
          </p:nvSpPr>
          <p:spPr>
            <a:xfrm>
              <a:off x="340646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8" name="object 7208"/>
            <p:cNvSpPr/>
            <p:nvPr/>
          </p:nvSpPr>
          <p:spPr>
            <a:xfrm>
              <a:off x="340671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9" name="object 7209"/>
            <p:cNvSpPr/>
            <p:nvPr/>
          </p:nvSpPr>
          <p:spPr>
            <a:xfrm>
              <a:off x="340697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0" name="object 7210"/>
            <p:cNvSpPr/>
            <p:nvPr/>
          </p:nvSpPr>
          <p:spPr>
            <a:xfrm>
              <a:off x="340811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1" name="object 7211"/>
            <p:cNvSpPr/>
            <p:nvPr/>
          </p:nvSpPr>
          <p:spPr>
            <a:xfrm>
              <a:off x="340925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2" name="object 7212"/>
            <p:cNvSpPr/>
            <p:nvPr/>
          </p:nvSpPr>
          <p:spPr>
            <a:xfrm>
              <a:off x="3409378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3" name="object 7213"/>
            <p:cNvSpPr/>
            <p:nvPr/>
          </p:nvSpPr>
          <p:spPr>
            <a:xfrm>
              <a:off x="340963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4" name="object 7214"/>
            <p:cNvSpPr/>
            <p:nvPr/>
          </p:nvSpPr>
          <p:spPr>
            <a:xfrm>
              <a:off x="341051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5" name="object 7215"/>
            <p:cNvSpPr/>
            <p:nvPr/>
          </p:nvSpPr>
          <p:spPr>
            <a:xfrm>
              <a:off x="341178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6" name="object 7216"/>
            <p:cNvSpPr/>
            <p:nvPr/>
          </p:nvSpPr>
          <p:spPr>
            <a:xfrm>
              <a:off x="3412040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7" name="object 7217"/>
            <p:cNvSpPr/>
            <p:nvPr/>
          </p:nvSpPr>
          <p:spPr>
            <a:xfrm>
              <a:off x="3411406" y="4109097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281" y="0"/>
                  </a:moveTo>
                  <a:lnTo>
                    <a:pt x="4055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8" name="object 7218"/>
            <p:cNvSpPr/>
            <p:nvPr/>
          </p:nvSpPr>
          <p:spPr>
            <a:xfrm>
              <a:off x="341470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9" name="object 7219"/>
            <p:cNvSpPr/>
            <p:nvPr/>
          </p:nvSpPr>
          <p:spPr>
            <a:xfrm>
              <a:off x="341571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0" name="object 7220"/>
            <p:cNvSpPr/>
            <p:nvPr/>
          </p:nvSpPr>
          <p:spPr>
            <a:xfrm>
              <a:off x="341596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1" name="object 7221"/>
            <p:cNvSpPr/>
            <p:nvPr/>
          </p:nvSpPr>
          <p:spPr>
            <a:xfrm>
              <a:off x="341710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2" name="object 7222"/>
            <p:cNvSpPr/>
            <p:nvPr/>
          </p:nvSpPr>
          <p:spPr>
            <a:xfrm>
              <a:off x="3417362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3" name="object 7223"/>
            <p:cNvSpPr/>
            <p:nvPr/>
          </p:nvSpPr>
          <p:spPr>
            <a:xfrm>
              <a:off x="341837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4" name="object 7224"/>
            <p:cNvSpPr/>
            <p:nvPr/>
          </p:nvSpPr>
          <p:spPr>
            <a:xfrm>
              <a:off x="341863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5" name="object 7225"/>
            <p:cNvSpPr/>
            <p:nvPr/>
          </p:nvSpPr>
          <p:spPr>
            <a:xfrm>
              <a:off x="341977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6" name="object 7226"/>
            <p:cNvSpPr/>
            <p:nvPr/>
          </p:nvSpPr>
          <p:spPr>
            <a:xfrm>
              <a:off x="3420024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7" name="object 7227"/>
            <p:cNvSpPr/>
            <p:nvPr/>
          </p:nvSpPr>
          <p:spPr>
            <a:xfrm>
              <a:off x="342129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8" name="object 7228"/>
            <p:cNvSpPr/>
            <p:nvPr/>
          </p:nvSpPr>
          <p:spPr>
            <a:xfrm>
              <a:off x="342167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9" name="object 7229"/>
            <p:cNvSpPr/>
            <p:nvPr/>
          </p:nvSpPr>
          <p:spPr>
            <a:xfrm>
              <a:off x="342217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0" name="object 7230"/>
            <p:cNvSpPr/>
            <p:nvPr/>
          </p:nvSpPr>
          <p:spPr>
            <a:xfrm>
              <a:off x="342243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1" name="object 7231"/>
            <p:cNvSpPr/>
            <p:nvPr/>
          </p:nvSpPr>
          <p:spPr>
            <a:xfrm>
              <a:off x="342268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2" name="object 7232"/>
            <p:cNvSpPr/>
            <p:nvPr/>
          </p:nvSpPr>
          <p:spPr>
            <a:xfrm>
              <a:off x="342357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3" name="object 7233"/>
            <p:cNvSpPr/>
            <p:nvPr/>
          </p:nvSpPr>
          <p:spPr>
            <a:xfrm>
              <a:off x="342407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4" name="object 7234"/>
            <p:cNvSpPr/>
            <p:nvPr/>
          </p:nvSpPr>
          <p:spPr>
            <a:xfrm>
              <a:off x="3424966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5" name="object 7235"/>
            <p:cNvSpPr/>
            <p:nvPr/>
          </p:nvSpPr>
          <p:spPr>
            <a:xfrm>
              <a:off x="342522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6" name="object 7236"/>
            <p:cNvSpPr/>
            <p:nvPr/>
          </p:nvSpPr>
          <p:spPr>
            <a:xfrm>
              <a:off x="342534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7" name="object 7237"/>
            <p:cNvSpPr/>
            <p:nvPr/>
          </p:nvSpPr>
          <p:spPr>
            <a:xfrm>
              <a:off x="342598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8" name="object 7238"/>
            <p:cNvSpPr/>
            <p:nvPr/>
          </p:nvSpPr>
          <p:spPr>
            <a:xfrm>
              <a:off x="342636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9" name="object 7239"/>
            <p:cNvSpPr/>
            <p:nvPr/>
          </p:nvSpPr>
          <p:spPr>
            <a:xfrm>
              <a:off x="342674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0" name="object 7240"/>
            <p:cNvSpPr/>
            <p:nvPr/>
          </p:nvSpPr>
          <p:spPr>
            <a:xfrm>
              <a:off x="342737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1" name="object 7241"/>
            <p:cNvSpPr/>
            <p:nvPr/>
          </p:nvSpPr>
          <p:spPr>
            <a:xfrm>
              <a:off x="342762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2" name="object 7242"/>
            <p:cNvSpPr/>
            <p:nvPr/>
          </p:nvSpPr>
          <p:spPr>
            <a:xfrm>
              <a:off x="342775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3" name="object 7243"/>
            <p:cNvSpPr/>
            <p:nvPr/>
          </p:nvSpPr>
          <p:spPr>
            <a:xfrm>
              <a:off x="342800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4" name="object 7244"/>
            <p:cNvSpPr/>
            <p:nvPr/>
          </p:nvSpPr>
          <p:spPr>
            <a:xfrm>
              <a:off x="342914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5" name="object 7245"/>
            <p:cNvSpPr/>
            <p:nvPr/>
          </p:nvSpPr>
          <p:spPr>
            <a:xfrm>
              <a:off x="342940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6" name="object 7246"/>
            <p:cNvSpPr/>
            <p:nvPr/>
          </p:nvSpPr>
          <p:spPr>
            <a:xfrm>
              <a:off x="3430289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7" name="object 7247"/>
            <p:cNvSpPr/>
            <p:nvPr/>
          </p:nvSpPr>
          <p:spPr>
            <a:xfrm>
              <a:off x="343054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8" name="object 7248"/>
            <p:cNvSpPr/>
            <p:nvPr/>
          </p:nvSpPr>
          <p:spPr>
            <a:xfrm>
              <a:off x="343066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9" name="object 7249"/>
            <p:cNvSpPr/>
            <p:nvPr/>
          </p:nvSpPr>
          <p:spPr>
            <a:xfrm>
              <a:off x="343155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0" name="object 7250"/>
            <p:cNvSpPr/>
            <p:nvPr/>
          </p:nvSpPr>
          <p:spPr>
            <a:xfrm>
              <a:off x="343180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1" name="object 7251"/>
            <p:cNvSpPr/>
            <p:nvPr/>
          </p:nvSpPr>
          <p:spPr>
            <a:xfrm>
              <a:off x="343282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2" name="object 7252"/>
            <p:cNvSpPr/>
            <p:nvPr/>
          </p:nvSpPr>
          <p:spPr>
            <a:xfrm>
              <a:off x="3432190" y="410909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3" name="object 7253"/>
            <p:cNvSpPr/>
            <p:nvPr/>
          </p:nvSpPr>
          <p:spPr>
            <a:xfrm>
              <a:off x="343434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4" name="object 7254"/>
            <p:cNvSpPr/>
            <p:nvPr/>
          </p:nvSpPr>
          <p:spPr>
            <a:xfrm>
              <a:off x="343535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5" name="object 7255"/>
            <p:cNvSpPr/>
            <p:nvPr/>
          </p:nvSpPr>
          <p:spPr>
            <a:xfrm>
              <a:off x="3435738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6" name="object 7256"/>
            <p:cNvSpPr/>
            <p:nvPr/>
          </p:nvSpPr>
          <p:spPr>
            <a:xfrm>
              <a:off x="343599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7" name="object 7257"/>
            <p:cNvSpPr/>
            <p:nvPr/>
          </p:nvSpPr>
          <p:spPr>
            <a:xfrm>
              <a:off x="343662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8" name="object 7258"/>
            <p:cNvSpPr/>
            <p:nvPr/>
          </p:nvSpPr>
          <p:spPr>
            <a:xfrm>
              <a:off x="343687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9" name="object 7259"/>
            <p:cNvSpPr/>
            <p:nvPr/>
          </p:nvSpPr>
          <p:spPr>
            <a:xfrm>
              <a:off x="343814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0" name="object 7260"/>
            <p:cNvSpPr/>
            <p:nvPr/>
          </p:nvSpPr>
          <p:spPr>
            <a:xfrm>
              <a:off x="343827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1" name="object 7261"/>
            <p:cNvSpPr/>
            <p:nvPr/>
          </p:nvSpPr>
          <p:spPr>
            <a:xfrm>
              <a:off x="3438526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2" name="object 7262"/>
            <p:cNvSpPr/>
            <p:nvPr/>
          </p:nvSpPr>
          <p:spPr>
            <a:xfrm>
              <a:off x="343916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3" name="object 7263"/>
            <p:cNvSpPr/>
            <p:nvPr/>
          </p:nvSpPr>
          <p:spPr>
            <a:xfrm>
              <a:off x="343954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4" name="object 7264"/>
            <p:cNvSpPr/>
            <p:nvPr/>
          </p:nvSpPr>
          <p:spPr>
            <a:xfrm>
              <a:off x="344093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5" name="object 7265"/>
            <p:cNvSpPr/>
            <p:nvPr/>
          </p:nvSpPr>
          <p:spPr>
            <a:xfrm>
              <a:off x="3441187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6" name="object 7266"/>
            <p:cNvSpPr/>
            <p:nvPr/>
          </p:nvSpPr>
          <p:spPr>
            <a:xfrm>
              <a:off x="344194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7" name="object 7267"/>
            <p:cNvSpPr/>
            <p:nvPr/>
          </p:nvSpPr>
          <p:spPr>
            <a:xfrm>
              <a:off x="344232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8" name="object 7268"/>
            <p:cNvSpPr/>
            <p:nvPr/>
          </p:nvSpPr>
          <p:spPr>
            <a:xfrm>
              <a:off x="344270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9" name="object 7269"/>
            <p:cNvSpPr/>
            <p:nvPr/>
          </p:nvSpPr>
          <p:spPr>
            <a:xfrm>
              <a:off x="344346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0" name="object 7270"/>
            <p:cNvSpPr/>
            <p:nvPr/>
          </p:nvSpPr>
          <p:spPr>
            <a:xfrm>
              <a:off x="3443722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1" name="object 7271"/>
            <p:cNvSpPr/>
            <p:nvPr/>
          </p:nvSpPr>
          <p:spPr>
            <a:xfrm>
              <a:off x="344397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2" name="object 7272"/>
            <p:cNvSpPr/>
            <p:nvPr/>
          </p:nvSpPr>
          <p:spPr>
            <a:xfrm>
              <a:off x="344498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3" name="object 7273"/>
            <p:cNvSpPr/>
            <p:nvPr/>
          </p:nvSpPr>
          <p:spPr>
            <a:xfrm>
              <a:off x="344587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4" name="object 7274"/>
            <p:cNvSpPr/>
            <p:nvPr/>
          </p:nvSpPr>
          <p:spPr>
            <a:xfrm>
              <a:off x="344613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5" name="object 7275"/>
            <p:cNvSpPr/>
            <p:nvPr/>
          </p:nvSpPr>
          <p:spPr>
            <a:xfrm>
              <a:off x="344638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6" name="object 7276"/>
            <p:cNvSpPr/>
            <p:nvPr/>
          </p:nvSpPr>
          <p:spPr>
            <a:xfrm>
              <a:off x="344752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7" name="object 7277"/>
            <p:cNvSpPr/>
            <p:nvPr/>
          </p:nvSpPr>
          <p:spPr>
            <a:xfrm>
              <a:off x="344853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8" name="object 7278"/>
            <p:cNvSpPr/>
            <p:nvPr/>
          </p:nvSpPr>
          <p:spPr>
            <a:xfrm>
              <a:off x="3447904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9" name="object 7279"/>
            <p:cNvSpPr/>
            <p:nvPr/>
          </p:nvSpPr>
          <p:spPr>
            <a:xfrm>
              <a:off x="344917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0" name="object 7280"/>
            <p:cNvSpPr/>
            <p:nvPr/>
          </p:nvSpPr>
          <p:spPr>
            <a:xfrm>
              <a:off x="345018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1" name="object 7281"/>
            <p:cNvSpPr/>
            <p:nvPr/>
          </p:nvSpPr>
          <p:spPr>
            <a:xfrm>
              <a:off x="3450565" y="410909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2" name="object 7282"/>
            <p:cNvSpPr/>
            <p:nvPr/>
          </p:nvSpPr>
          <p:spPr>
            <a:xfrm>
              <a:off x="345208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3" name="object 7283"/>
            <p:cNvSpPr/>
            <p:nvPr/>
          </p:nvSpPr>
          <p:spPr>
            <a:xfrm>
              <a:off x="345246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4" name="object 7284"/>
            <p:cNvSpPr/>
            <p:nvPr/>
          </p:nvSpPr>
          <p:spPr>
            <a:xfrm>
              <a:off x="345284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5" name="object 7285"/>
            <p:cNvSpPr/>
            <p:nvPr/>
          </p:nvSpPr>
          <p:spPr>
            <a:xfrm>
              <a:off x="345398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6" name="object 7286"/>
            <p:cNvSpPr/>
            <p:nvPr/>
          </p:nvSpPr>
          <p:spPr>
            <a:xfrm>
              <a:off x="3453227" y="410909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7" name="object 7287"/>
            <p:cNvSpPr/>
            <p:nvPr/>
          </p:nvSpPr>
          <p:spPr>
            <a:xfrm>
              <a:off x="345500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8" name="object 7288"/>
            <p:cNvSpPr/>
            <p:nvPr/>
          </p:nvSpPr>
          <p:spPr>
            <a:xfrm>
              <a:off x="345538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9" name="object 7289"/>
            <p:cNvSpPr/>
            <p:nvPr/>
          </p:nvSpPr>
          <p:spPr>
            <a:xfrm>
              <a:off x="345652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0" name="object 7290"/>
            <p:cNvSpPr/>
            <p:nvPr/>
          </p:nvSpPr>
          <p:spPr>
            <a:xfrm>
              <a:off x="345664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1" name="object 7291"/>
            <p:cNvSpPr/>
            <p:nvPr/>
          </p:nvSpPr>
          <p:spPr>
            <a:xfrm>
              <a:off x="3457028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2" name="object 7292"/>
            <p:cNvSpPr/>
            <p:nvPr/>
          </p:nvSpPr>
          <p:spPr>
            <a:xfrm>
              <a:off x="345867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3" name="object 7293"/>
            <p:cNvSpPr/>
            <p:nvPr/>
          </p:nvSpPr>
          <p:spPr>
            <a:xfrm>
              <a:off x="3459183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4" name="object 7294"/>
            <p:cNvSpPr/>
            <p:nvPr/>
          </p:nvSpPr>
          <p:spPr>
            <a:xfrm>
              <a:off x="345956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5" name="object 7295"/>
            <p:cNvSpPr/>
            <p:nvPr/>
          </p:nvSpPr>
          <p:spPr>
            <a:xfrm>
              <a:off x="346045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6" name="object 7296"/>
            <p:cNvSpPr/>
            <p:nvPr/>
          </p:nvSpPr>
          <p:spPr>
            <a:xfrm>
              <a:off x="346083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7" name="object 7297"/>
            <p:cNvSpPr/>
            <p:nvPr/>
          </p:nvSpPr>
          <p:spPr>
            <a:xfrm>
              <a:off x="346184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8" name="object 7298"/>
            <p:cNvSpPr/>
            <p:nvPr/>
          </p:nvSpPr>
          <p:spPr>
            <a:xfrm>
              <a:off x="346209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9" name="object 7299"/>
            <p:cNvSpPr/>
            <p:nvPr/>
          </p:nvSpPr>
          <p:spPr>
            <a:xfrm>
              <a:off x="346222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0" name="object 7300"/>
            <p:cNvSpPr/>
            <p:nvPr/>
          </p:nvSpPr>
          <p:spPr>
            <a:xfrm>
              <a:off x="3464506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1" name="object 7301"/>
            <p:cNvSpPr/>
            <p:nvPr/>
          </p:nvSpPr>
          <p:spPr>
            <a:xfrm>
              <a:off x="3464886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2" name="object 7302"/>
            <p:cNvSpPr/>
            <p:nvPr/>
          </p:nvSpPr>
          <p:spPr>
            <a:xfrm>
              <a:off x="346589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3" name="object 7303"/>
            <p:cNvSpPr/>
            <p:nvPr/>
          </p:nvSpPr>
          <p:spPr>
            <a:xfrm>
              <a:off x="3467167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4" name="object 7304"/>
            <p:cNvSpPr/>
            <p:nvPr/>
          </p:nvSpPr>
          <p:spPr>
            <a:xfrm>
              <a:off x="3467294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5" name="object 7305"/>
            <p:cNvSpPr/>
            <p:nvPr/>
          </p:nvSpPr>
          <p:spPr>
            <a:xfrm>
              <a:off x="3467420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6" name="object 7306"/>
            <p:cNvSpPr/>
            <p:nvPr/>
          </p:nvSpPr>
          <p:spPr>
            <a:xfrm>
              <a:off x="346767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7" name="object 7307"/>
            <p:cNvSpPr/>
            <p:nvPr/>
          </p:nvSpPr>
          <p:spPr>
            <a:xfrm>
              <a:off x="3469828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8" name="object 7308"/>
            <p:cNvSpPr/>
            <p:nvPr/>
          </p:nvSpPr>
          <p:spPr>
            <a:xfrm>
              <a:off x="3470082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9" name="object 7309"/>
            <p:cNvSpPr/>
            <p:nvPr/>
          </p:nvSpPr>
          <p:spPr>
            <a:xfrm>
              <a:off x="347236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0" name="object 7310"/>
            <p:cNvSpPr/>
            <p:nvPr/>
          </p:nvSpPr>
          <p:spPr>
            <a:xfrm>
              <a:off x="3472489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1" name="object 7311"/>
            <p:cNvSpPr/>
            <p:nvPr/>
          </p:nvSpPr>
          <p:spPr>
            <a:xfrm>
              <a:off x="3472743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2" name="object 7312"/>
            <p:cNvSpPr/>
            <p:nvPr/>
          </p:nvSpPr>
          <p:spPr>
            <a:xfrm>
              <a:off x="347489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3" name="object 7313"/>
            <p:cNvSpPr/>
            <p:nvPr/>
          </p:nvSpPr>
          <p:spPr>
            <a:xfrm>
              <a:off x="3475024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4" name="object 7314"/>
            <p:cNvSpPr/>
            <p:nvPr/>
          </p:nvSpPr>
          <p:spPr>
            <a:xfrm>
              <a:off x="3475277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5" name="object 7315"/>
            <p:cNvSpPr/>
            <p:nvPr/>
          </p:nvSpPr>
          <p:spPr>
            <a:xfrm>
              <a:off x="3474644" y="4109097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6" name="object 7316"/>
            <p:cNvSpPr/>
            <p:nvPr/>
          </p:nvSpPr>
          <p:spPr>
            <a:xfrm>
              <a:off x="3477685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7" name="object 7317"/>
            <p:cNvSpPr/>
            <p:nvPr/>
          </p:nvSpPr>
          <p:spPr>
            <a:xfrm>
              <a:off x="347806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8" name="object 7318"/>
            <p:cNvSpPr/>
            <p:nvPr/>
          </p:nvSpPr>
          <p:spPr>
            <a:xfrm>
              <a:off x="347882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9" name="object 7319"/>
            <p:cNvSpPr/>
            <p:nvPr/>
          </p:nvSpPr>
          <p:spPr>
            <a:xfrm>
              <a:off x="3480347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0" name="object 7320"/>
            <p:cNvSpPr/>
            <p:nvPr/>
          </p:nvSpPr>
          <p:spPr>
            <a:xfrm>
              <a:off x="348060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1" name="object 7321"/>
            <p:cNvSpPr/>
            <p:nvPr/>
          </p:nvSpPr>
          <p:spPr>
            <a:xfrm>
              <a:off x="348085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2" name="object 7322"/>
            <p:cNvSpPr/>
            <p:nvPr/>
          </p:nvSpPr>
          <p:spPr>
            <a:xfrm>
              <a:off x="3483008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3" name="object 7323"/>
            <p:cNvSpPr/>
            <p:nvPr/>
          </p:nvSpPr>
          <p:spPr>
            <a:xfrm>
              <a:off x="348326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4" name="object 7324"/>
            <p:cNvSpPr/>
            <p:nvPr/>
          </p:nvSpPr>
          <p:spPr>
            <a:xfrm>
              <a:off x="348402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5" name="object 7325"/>
            <p:cNvSpPr/>
            <p:nvPr/>
          </p:nvSpPr>
          <p:spPr>
            <a:xfrm>
              <a:off x="348427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6" name="object 7326"/>
            <p:cNvSpPr/>
            <p:nvPr/>
          </p:nvSpPr>
          <p:spPr>
            <a:xfrm>
              <a:off x="348566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7" name="object 7327"/>
            <p:cNvSpPr/>
            <p:nvPr/>
          </p:nvSpPr>
          <p:spPr>
            <a:xfrm>
              <a:off x="348579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8" name="object 7328"/>
            <p:cNvSpPr/>
            <p:nvPr/>
          </p:nvSpPr>
          <p:spPr>
            <a:xfrm>
              <a:off x="348604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9" name="object 7329"/>
            <p:cNvSpPr/>
            <p:nvPr/>
          </p:nvSpPr>
          <p:spPr>
            <a:xfrm>
              <a:off x="348706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0" name="object 7330"/>
            <p:cNvSpPr/>
            <p:nvPr/>
          </p:nvSpPr>
          <p:spPr>
            <a:xfrm>
              <a:off x="348807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1" name="object 7331"/>
            <p:cNvSpPr/>
            <p:nvPr/>
          </p:nvSpPr>
          <p:spPr>
            <a:xfrm>
              <a:off x="348820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2" name="object 7332"/>
            <p:cNvSpPr/>
            <p:nvPr/>
          </p:nvSpPr>
          <p:spPr>
            <a:xfrm>
              <a:off x="348833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3" name="object 7333"/>
            <p:cNvSpPr/>
            <p:nvPr/>
          </p:nvSpPr>
          <p:spPr>
            <a:xfrm>
              <a:off x="348871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4" name="object 7334"/>
            <p:cNvSpPr/>
            <p:nvPr/>
          </p:nvSpPr>
          <p:spPr>
            <a:xfrm>
              <a:off x="349073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5" name="object 7335"/>
            <p:cNvSpPr/>
            <p:nvPr/>
          </p:nvSpPr>
          <p:spPr>
            <a:xfrm>
              <a:off x="3490992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6" name="object 7336"/>
            <p:cNvSpPr/>
            <p:nvPr/>
          </p:nvSpPr>
          <p:spPr>
            <a:xfrm>
              <a:off x="349111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7" name="object 7337"/>
            <p:cNvSpPr/>
            <p:nvPr/>
          </p:nvSpPr>
          <p:spPr>
            <a:xfrm>
              <a:off x="349340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8" name="object 7338"/>
            <p:cNvSpPr/>
            <p:nvPr/>
          </p:nvSpPr>
          <p:spPr>
            <a:xfrm>
              <a:off x="349365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9" name="object 7339"/>
            <p:cNvSpPr/>
            <p:nvPr/>
          </p:nvSpPr>
          <p:spPr>
            <a:xfrm>
              <a:off x="349390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0" name="object 7340"/>
            <p:cNvSpPr/>
            <p:nvPr/>
          </p:nvSpPr>
          <p:spPr>
            <a:xfrm>
              <a:off x="349593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1" name="object 7341"/>
            <p:cNvSpPr/>
            <p:nvPr/>
          </p:nvSpPr>
          <p:spPr>
            <a:xfrm>
              <a:off x="349618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2" name="object 7342"/>
            <p:cNvSpPr/>
            <p:nvPr/>
          </p:nvSpPr>
          <p:spPr>
            <a:xfrm>
              <a:off x="349631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3" name="object 7343"/>
            <p:cNvSpPr/>
            <p:nvPr/>
          </p:nvSpPr>
          <p:spPr>
            <a:xfrm>
              <a:off x="349745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4" name="object 7344"/>
            <p:cNvSpPr/>
            <p:nvPr/>
          </p:nvSpPr>
          <p:spPr>
            <a:xfrm>
              <a:off x="349859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5" name="object 7345"/>
            <p:cNvSpPr/>
            <p:nvPr/>
          </p:nvSpPr>
          <p:spPr>
            <a:xfrm>
              <a:off x="3497962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6" name="object 7346"/>
            <p:cNvSpPr/>
            <p:nvPr/>
          </p:nvSpPr>
          <p:spPr>
            <a:xfrm>
              <a:off x="350087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7" name="object 7347"/>
            <p:cNvSpPr/>
            <p:nvPr/>
          </p:nvSpPr>
          <p:spPr>
            <a:xfrm>
              <a:off x="350125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8" name="object 7348"/>
            <p:cNvSpPr/>
            <p:nvPr/>
          </p:nvSpPr>
          <p:spPr>
            <a:xfrm>
              <a:off x="3501510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9" name="object 7349"/>
            <p:cNvSpPr/>
            <p:nvPr/>
          </p:nvSpPr>
          <p:spPr>
            <a:xfrm>
              <a:off x="350277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0" name="object 7350"/>
            <p:cNvSpPr/>
            <p:nvPr/>
          </p:nvSpPr>
          <p:spPr>
            <a:xfrm>
              <a:off x="350366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1" name="object 7351"/>
            <p:cNvSpPr/>
            <p:nvPr/>
          </p:nvSpPr>
          <p:spPr>
            <a:xfrm>
              <a:off x="3503158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2" name="object 7352"/>
            <p:cNvSpPr/>
            <p:nvPr/>
          </p:nvSpPr>
          <p:spPr>
            <a:xfrm>
              <a:off x="350442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3" name="object 7353"/>
            <p:cNvSpPr/>
            <p:nvPr/>
          </p:nvSpPr>
          <p:spPr>
            <a:xfrm>
              <a:off x="3504425" y="4109072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394" y="0"/>
                  </a:moveTo>
                  <a:lnTo>
                    <a:pt x="3168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4" name="object 7354"/>
            <p:cNvSpPr/>
            <p:nvPr/>
          </p:nvSpPr>
          <p:spPr>
            <a:xfrm>
              <a:off x="350708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5" name="object 7355"/>
            <p:cNvSpPr/>
            <p:nvPr/>
          </p:nvSpPr>
          <p:spPr>
            <a:xfrm>
              <a:off x="350797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6" name="object 7356"/>
            <p:cNvSpPr/>
            <p:nvPr/>
          </p:nvSpPr>
          <p:spPr>
            <a:xfrm>
              <a:off x="3509368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7" name="object 7357"/>
            <p:cNvSpPr/>
            <p:nvPr/>
          </p:nvSpPr>
          <p:spPr>
            <a:xfrm>
              <a:off x="350962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8" name="object 7358"/>
            <p:cNvSpPr/>
            <p:nvPr/>
          </p:nvSpPr>
          <p:spPr>
            <a:xfrm>
              <a:off x="351038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9" name="object 7359"/>
            <p:cNvSpPr/>
            <p:nvPr/>
          </p:nvSpPr>
          <p:spPr>
            <a:xfrm>
              <a:off x="3511015" y="410908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0" name="object 7360"/>
            <p:cNvSpPr/>
            <p:nvPr/>
          </p:nvSpPr>
          <p:spPr>
            <a:xfrm>
              <a:off x="351316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1" name="object 7361"/>
            <p:cNvSpPr/>
            <p:nvPr/>
          </p:nvSpPr>
          <p:spPr>
            <a:xfrm>
              <a:off x="3514563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2" name="object 7362"/>
            <p:cNvSpPr/>
            <p:nvPr/>
          </p:nvSpPr>
          <p:spPr>
            <a:xfrm>
              <a:off x="351469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3" name="object 7363"/>
            <p:cNvSpPr/>
            <p:nvPr/>
          </p:nvSpPr>
          <p:spPr>
            <a:xfrm>
              <a:off x="3514056" y="4109097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154" y="0"/>
                  </a:moveTo>
                  <a:lnTo>
                    <a:pt x="3928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4" name="object 7364"/>
            <p:cNvSpPr/>
            <p:nvPr/>
          </p:nvSpPr>
          <p:spPr>
            <a:xfrm>
              <a:off x="3517225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5" name="object 7365"/>
            <p:cNvSpPr/>
            <p:nvPr/>
          </p:nvSpPr>
          <p:spPr>
            <a:xfrm>
              <a:off x="351747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6" name="object 7366"/>
            <p:cNvSpPr/>
            <p:nvPr/>
          </p:nvSpPr>
          <p:spPr>
            <a:xfrm>
              <a:off x="351773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7" name="object 7367"/>
            <p:cNvSpPr/>
            <p:nvPr/>
          </p:nvSpPr>
          <p:spPr>
            <a:xfrm>
              <a:off x="351874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8" name="object 7368"/>
            <p:cNvSpPr/>
            <p:nvPr/>
          </p:nvSpPr>
          <p:spPr>
            <a:xfrm>
              <a:off x="351937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9" name="object 7369"/>
            <p:cNvSpPr/>
            <p:nvPr/>
          </p:nvSpPr>
          <p:spPr>
            <a:xfrm>
              <a:off x="351975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0" name="object 7370"/>
            <p:cNvSpPr/>
            <p:nvPr/>
          </p:nvSpPr>
          <p:spPr>
            <a:xfrm>
              <a:off x="351988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1" name="object 7371"/>
            <p:cNvSpPr/>
            <p:nvPr/>
          </p:nvSpPr>
          <p:spPr>
            <a:xfrm>
              <a:off x="352013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2" name="object 7372"/>
            <p:cNvSpPr/>
            <p:nvPr/>
          </p:nvSpPr>
          <p:spPr>
            <a:xfrm>
              <a:off x="3522420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3" name="object 7373"/>
            <p:cNvSpPr/>
            <p:nvPr/>
          </p:nvSpPr>
          <p:spPr>
            <a:xfrm>
              <a:off x="3522801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4" name="object 7374"/>
            <p:cNvSpPr/>
            <p:nvPr/>
          </p:nvSpPr>
          <p:spPr>
            <a:xfrm>
              <a:off x="352356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5" name="object 7375"/>
            <p:cNvSpPr/>
            <p:nvPr/>
          </p:nvSpPr>
          <p:spPr>
            <a:xfrm>
              <a:off x="352508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6" name="object 7376"/>
            <p:cNvSpPr/>
            <p:nvPr/>
          </p:nvSpPr>
          <p:spPr>
            <a:xfrm>
              <a:off x="352520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7" name="object 7377"/>
            <p:cNvSpPr/>
            <p:nvPr/>
          </p:nvSpPr>
          <p:spPr>
            <a:xfrm>
              <a:off x="352546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8" name="object 7378"/>
            <p:cNvSpPr/>
            <p:nvPr/>
          </p:nvSpPr>
          <p:spPr>
            <a:xfrm>
              <a:off x="352622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9" name="object 7379"/>
            <p:cNvSpPr/>
            <p:nvPr/>
          </p:nvSpPr>
          <p:spPr>
            <a:xfrm>
              <a:off x="352647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0" name="object 7380"/>
            <p:cNvSpPr/>
            <p:nvPr/>
          </p:nvSpPr>
          <p:spPr>
            <a:xfrm>
              <a:off x="352672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1" name="object 7381"/>
            <p:cNvSpPr/>
            <p:nvPr/>
          </p:nvSpPr>
          <p:spPr>
            <a:xfrm>
              <a:off x="352736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2" name="object 7382"/>
            <p:cNvSpPr/>
            <p:nvPr/>
          </p:nvSpPr>
          <p:spPr>
            <a:xfrm>
              <a:off x="352761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3" name="object 7383"/>
            <p:cNvSpPr/>
            <p:nvPr/>
          </p:nvSpPr>
          <p:spPr>
            <a:xfrm>
              <a:off x="3526983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4" name="object 7384"/>
            <p:cNvSpPr/>
            <p:nvPr/>
          </p:nvSpPr>
          <p:spPr>
            <a:xfrm>
              <a:off x="352888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5" name="object 7385"/>
            <p:cNvSpPr/>
            <p:nvPr/>
          </p:nvSpPr>
          <p:spPr>
            <a:xfrm>
              <a:off x="3529391" y="410909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6" name="object 7386"/>
            <p:cNvSpPr/>
            <p:nvPr/>
          </p:nvSpPr>
          <p:spPr>
            <a:xfrm>
              <a:off x="353167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7" name="object 7387"/>
            <p:cNvSpPr/>
            <p:nvPr/>
          </p:nvSpPr>
          <p:spPr>
            <a:xfrm>
              <a:off x="353192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8" name="object 7388"/>
            <p:cNvSpPr/>
            <p:nvPr/>
          </p:nvSpPr>
          <p:spPr>
            <a:xfrm>
              <a:off x="3533066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9" name="object 7389"/>
            <p:cNvSpPr/>
            <p:nvPr/>
          </p:nvSpPr>
          <p:spPr>
            <a:xfrm>
              <a:off x="353319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0" name="object 7390"/>
            <p:cNvSpPr/>
            <p:nvPr/>
          </p:nvSpPr>
          <p:spPr>
            <a:xfrm>
              <a:off x="353344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1" name="object 7391"/>
            <p:cNvSpPr/>
            <p:nvPr/>
          </p:nvSpPr>
          <p:spPr>
            <a:xfrm>
              <a:off x="353408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2" name="object 7392"/>
            <p:cNvSpPr/>
            <p:nvPr/>
          </p:nvSpPr>
          <p:spPr>
            <a:xfrm>
              <a:off x="353534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3" name="object 7393"/>
            <p:cNvSpPr/>
            <p:nvPr/>
          </p:nvSpPr>
          <p:spPr>
            <a:xfrm>
              <a:off x="353560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4" name="object 7394"/>
            <p:cNvSpPr/>
            <p:nvPr/>
          </p:nvSpPr>
          <p:spPr>
            <a:xfrm>
              <a:off x="353585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5" name="object 7395"/>
            <p:cNvSpPr/>
            <p:nvPr/>
          </p:nvSpPr>
          <p:spPr>
            <a:xfrm>
              <a:off x="353598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6" name="object 7396"/>
            <p:cNvSpPr/>
            <p:nvPr/>
          </p:nvSpPr>
          <p:spPr>
            <a:xfrm>
              <a:off x="353813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7" name="object 7397"/>
            <p:cNvSpPr/>
            <p:nvPr/>
          </p:nvSpPr>
          <p:spPr>
            <a:xfrm>
              <a:off x="3538388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8" name="object 7398"/>
            <p:cNvSpPr/>
            <p:nvPr/>
          </p:nvSpPr>
          <p:spPr>
            <a:xfrm>
              <a:off x="353851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9" name="object 7399"/>
            <p:cNvSpPr/>
            <p:nvPr/>
          </p:nvSpPr>
          <p:spPr>
            <a:xfrm>
              <a:off x="353952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0" name="object 7400"/>
            <p:cNvSpPr/>
            <p:nvPr/>
          </p:nvSpPr>
          <p:spPr>
            <a:xfrm>
              <a:off x="354092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1" name="object 7401"/>
            <p:cNvSpPr/>
            <p:nvPr/>
          </p:nvSpPr>
          <p:spPr>
            <a:xfrm>
              <a:off x="354130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2" name="object 7402"/>
            <p:cNvSpPr/>
            <p:nvPr/>
          </p:nvSpPr>
          <p:spPr>
            <a:xfrm>
              <a:off x="354219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3" name="object 7403"/>
            <p:cNvSpPr/>
            <p:nvPr/>
          </p:nvSpPr>
          <p:spPr>
            <a:xfrm>
              <a:off x="3543584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4" name="object 7404"/>
            <p:cNvSpPr/>
            <p:nvPr/>
          </p:nvSpPr>
          <p:spPr>
            <a:xfrm>
              <a:off x="354383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5" name="object 7405"/>
            <p:cNvSpPr/>
            <p:nvPr/>
          </p:nvSpPr>
          <p:spPr>
            <a:xfrm>
              <a:off x="354472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6" name="object 7406"/>
            <p:cNvSpPr/>
            <p:nvPr/>
          </p:nvSpPr>
          <p:spPr>
            <a:xfrm>
              <a:off x="354510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7" name="object 7407"/>
            <p:cNvSpPr/>
            <p:nvPr/>
          </p:nvSpPr>
          <p:spPr>
            <a:xfrm>
              <a:off x="354599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8" name="object 7408"/>
            <p:cNvSpPr/>
            <p:nvPr/>
          </p:nvSpPr>
          <p:spPr>
            <a:xfrm>
              <a:off x="354624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9" name="object 7409"/>
            <p:cNvSpPr/>
            <p:nvPr/>
          </p:nvSpPr>
          <p:spPr>
            <a:xfrm>
              <a:off x="354649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0" name="object 7410"/>
            <p:cNvSpPr/>
            <p:nvPr/>
          </p:nvSpPr>
          <p:spPr>
            <a:xfrm>
              <a:off x="354751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1" name="object 7411"/>
            <p:cNvSpPr/>
            <p:nvPr/>
          </p:nvSpPr>
          <p:spPr>
            <a:xfrm>
              <a:off x="3548653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2" name="object 7412"/>
            <p:cNvSpPr/>
            <p:nvPr/>
          </p:nvSpPr>
          <p:spPr>
            <a:xfrm>
              <a:off x="354890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3" name="object 7413"/>
            <p:cNvSpPr/>
            <p:nvPr/>
          </p:nvSpPr>
          <p:spPr>
            <a:xfrm>
              <a:off x="3549160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4" name="object 7414"/>
            <p:cNvSpPr/>
            <p:nvPr/>
          </p:nvSpPr>
          <p:spPr>
            <a:xfrm>
              <a:off x="355004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5" name="object 7415"/>
            <p:cNvSpPr/>
            <p:nvPr/>
          </p:nvSpPr>
          <p:spPr>
            <a:xfrm>
              <a:off x="355093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6" name="object 7416"/>
            <p:cNvSpPr/>
            <p:nvPr/>
          </p:nvSpPr>
          <p:spPr>
            <a:xfrm>
              <a:off x="355144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7" name="object 7417"/>
            <p:cNvSpPr/>
            <p:nvPr/>
          </p:nvSpPr>
          <p:spPr>
            <a:xfrm>
              <a:off x="3551695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8" name="object 7418"/>
            <p:cNvSpPr/>
            <p:nvPr/>
          </p:nvSpPr>
          <p:spPr>
            <a:xfrm>
              <a:off x="355270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9" name="object 7419"/>
            <p:cNvSpPr/>
            <p:nvPr/>
          </p:nvSpPr>
          <p:spPr>
            <a:xfrm>
              <a:off x="355397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0" name="object 7420"/>
            <p:cNvSpPr/>
            <p:nvPr/>
          </p:nvSpPr>
          <p:spPr>
            <a:xfrm>
              <a:off x="3554103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1" name="object 7421"/>
            <p:cNvSpPr/>
            <p:nvPr/>
          </p:nvSpPr>
          <p:spPr>
            <a:xfrm>
              <a:off x="355448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2" name="object 7422"/>
            <p:cNvSpPr/>
            <p:nvPr/>
          </p:nvSpPr>
          <p:spPr>
            <a:xfrm>
              <a:off x="355473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3" name="object 7423"/>
            <p:cNvSpPr/>
            <p:nvPr/>
          </p:nvSpPr>
          <p:spPr>
            <a:xfrm>
              <a:off x="355549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4" name="object 7424"/>
            <p:cNvSpPr/>
            <p:nvPr/>
          </p:nvSpPr>
          <p:spPr>
            <a:xfrm>
              <a:off x="355587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5" name="object 7425"/>
            <p:cNvSpPr/>
            <p:nvPr/>
          </p:nvSpPr>
          <p:spPr>
            <a:xfrm>
              <a:off x="3556764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6" name="object 7426"/>
            <p:cNvSpPr/>
            <p:nvPr/>
          </p:nvSpPr>
          <p:spPr>
            <a:xfrm>
              <a:off x="355701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7" name="object 7427"/>
            <p:cNvSpPr/>
            <p:nvPr/>
          </p:nvSpPr>
          <p:spPr>
            <a:xfrm>
              <a:off x="355917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8" name="object 7428"/>
            <p:cNvSpPr/>
            <p:nvPr/>
          </p:nvSpPr>
          <p:spPr>
            <a:xfrm>
              <a:off x="3559425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9" name="object 7429"/>
            <p:cNvSpPr/>
            <p:nvPr/>
          </p:nvSpPr>
          <p:spPr>
            <a:xfrm>
              <a:off x="355955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0" name="object 7430"/>
            <p:cNvSpPr/>
            <p:nvPr/>
          </p:nvSpPr>
          <p:spPr>
            <a:xfrm>
              <a:off x="355980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1" name="object 7431"/>
            <p:cNvSpPr/>
            <p:nvPr/>
          </p:nvSpPr>
          <p:spPr>
            <a:xfrm>
              <a:off x="356043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2" name="object 7432"/>
            <p:cNvSpPr/>
            <p:nvPr/>
          </p:nvSpPr>
          <p:spPr>
            <a:xfrm>
              <a:off x="356069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3" name="object 7433"/>
            <p:cNvSpPr/>
            <p:nvPr/>
          </p:nvSpPr>
          <p:spPr>
            <a:xfrm>
              <a:off x="356196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4" name="object 7434"/>
            <p:cNvSpPr/>
            <p:nvPr/>
          </p:nvSpPr>
          <p:spPr>
            <a:xfrm>
              <a:off x="356221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5" name="object 7435"/>
            <p:cNvSpPr/>
            <p:nvPr/>
          </p:nvSpPr>
          <p:spPr>
            <a:xfrm>
              <a:off x="3561453" y="4109091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281" y="0"/>
                  </a:moveTo>
                  <a:lnTo>
                    <a:pt x="4055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6" name="object 7436"/>
            <p:cNvSpPr/>
            <p:nvPr/>
          </p:nvSpPr>
          <p:spPr>
            <a:xfrm>
              <a:off x="356487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7" name="object 7437"/>
            <p:cNvSpPr/>
            <p:nvPr/>
          </p:nvSpPr>
          <p:spPr>
            <a:xfrm>
              <a:off x="356500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8" name="object 7438"/>
            <p:cNvSpPr/>
            <p:nvPr/>
          </p:nvSpPr>
          <p:spPr>
            <a:xfrm>
              <a:off x="356576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9" name="object 7439"/>
            <p:cNvSpPr/>
            <p:nvPr/>
          </p:nvSpPr>
          <p:spPr>
            <a:xfrm>
              <a:off x="356601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0" name="object 7440"/>
            <p:cNvSpPr/>
            <p:nvPr/>
          </p:nvSpPr>
          <p:spPr>
            <a:xfrm>
              <a:off x="356626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1" name="object 7441"/>
            <p:cNvSpPr/>
            <p:nvPr/>
          </p:nvSpPr>
          <p:spPr>
            <a:xfrm>
              <a:off x="356728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2" name="object 7442"/>
            <p:cNvSpPr/>
            <p:nvPr/>
          </p:nvSpPr>
          <p:spPr>
            <a:xfrm>
              <a:off x="3567409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3" name="object 7443"/>
            <p:cNvSpPr/>
            <p:nvPr/>
          </p:nvSpPr>
          <p:spPr>
            <a:xfrm>
              <a:off x="356766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4" name="object 7444"/>
            <p:cNvSpPr/>
            <p:nvPr/>
          </p:nvSpPr>
          <p:spPr>
            <a:xfrm>
              <a:off x="356867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5" name="object 7445"/>
            <p:cNvSpPr/>
            <p:nvPr/>
          </p:nvSpPr>
          <p:spPr>
            <a:xfrm>
              <a:off x="3569944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6" name="object 7446"/>
            <p:cNvSpPr/>
            <p:nvPr/>
          </p:nvSpPr>
          <p:spPr>
            <a:xfrm>
              <a:off x="357019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7" name="object 7447"/>
            <p:cNvSpPr/>
            <p:nvPr/>
          </p:nvSpPr>
          <p:spPr>
            <a:xfrm>
              <a:off x="357108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8" name="object 7448"/>
            <p:cNvSpPr/>
            <p:nvPr/>
          </p:nvSpPr>
          <p:spPr>
            <a:xfrm>
              <a:off x="357235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9" name="object 7449"/>
            <p:cNvSpPr/>
            <p:nvPr/>
          </p:nvSpPr>
          <p:spPr>
            <a:xfrm>
              <a:off x="3572478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0" name="object 7450"/>
            <p:cNvSpPr/>
            <p:nvPr/>
          </p:nvSpPr>
          <p:spPr>
            <a:xfrm>
              <a:off x="357285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1" name="object 7451"/>
            <p:cNvSpPr/>
            <p:nvPr/>
          </p:nvSpPr>
          <p:spPr>
            <a:xfrm>
              <a:off x="357387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2" name="object 7452"/>
            <p:cNvSpPr/>
            <p:nvPr/>
          </p:nvSpPr>
          <p:spPr>
            <a:xfrm>
              <a:off x="3575140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3" name="object 7453"/>
            <p:cNvSpPr/>
            <p:nvPr/>
          </p:nvSpPr>
          <p:spPr>
            <a:xfrm>
              <a:off x="357526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4" name="object 7454"/>
            <p:cNvSpPr/>
            <p:nvPr/>
          </p:nvSpPr>
          <p:spPr>
            <a:xfrm>
              <a:off x="357628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5" name="object 7455"/>
            <p:cNvSpPr/>
            <p:nvPr/>
          </p:nvSpPr>
          <p:spPr>
            <a:xfrm>
              <a:off x="357640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6" name="object 7456"/>
            <p:cNvSpPr/>
            <p:nvPr/>
          </p:nvSpPr>
          <p:spPr>
            <a:xfrm>
              <a:off x="357678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7" name="object 7457"/>
            <p:cNvSpPr/>
            <p:nvPr/>
          </p:nvSpPr>
          <p:spPr>
            <a:xfrm>
              <a:off x="357754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8" name="object 7458"/>
            <p:cNvSpPr/>
            <p:nvPr/>
          </p:nvSpPr>
          <p:spPr>
            <a:xfrm>
              <a:off x="357780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9" name="object 7459"/>
            <p:cNvSpPr/>
            <p:nvPr/>
          </p:nvSpPr>
          <p:spPr>
            <a:xfrm>
              <a:off x="3578054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0" name="object 7460"/>
            <p:cNvSpPr/>
            <p:nvPr/>
          </p:nvSpPr>
          <p:spPr>
            <a:xfrm>
              <a:off x="357919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1" name="object 7461"/>
            <p:cNvSpPr/>
            <p:nvPr/>
          </p:nvSpPr>
          <p:spPr>
            <a:xfrm>
              <a:off x="358033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2" name="object 7462"/>
            <p:cNvSpPr/>
            <p:nvPr/>
          </p:nvSpPr>
          <p:spPr>
            <a:xfrm>
              <a:off x="3580462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3" name="object 7463"/>
            <p:cNvSpPr/>
            <p:nvPr/>
          </p:nvSpPr>
          <p:spPr>
            <a:xfrm>
              <a:off x="358058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4" name="object 7464"/>
            <p:cNvSpPr/>
            <p:nvPr/>
          </p:nvSpPr>
          <p:spPr>
            <a:xfrm>
              <a:off x="358287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5" name="object 7465"/>
            <p:cNvSpPr/>
            <p:nvPr/>
          </p:nvSpPr>
          <p:spPr>
            <a:xfrm>
              <a:off x="3583123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6" name="object 7466"/>
            <p:cNvSpPr/>
            <p:nvPr/>
          </p:nvSpPr>
          <p:spPr>
            <a:xfrm>
              <a:off x="358337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7" name="object 7467"/>
            <p:cNvSpPr/>
            <p:nvPr/>
          </p:nvSpPr>
          <p:spPr>
            <a:xfrm>
              <a:off x="358426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8" name="object 7468"/>
            <p:cNvSpPr/>
            <p:nvPr/>
          </p:nvSpPr>
          <p:spPr>
            <a:xfrm>
              <a:off x="358553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9" name="object 7469"/>
            <p:cNvSpPr/>
            <p:nvPr/>
          </p:nvSpPr>
          <p:spPr>
            <a:xfrm>
              <a:off x="3585785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0" name="object 7470"/>
            <p:cNvSpPr/>
            <p:nvPr/>
          </p:nvSpPr>
          <p:spPr>
            <a:xfrm>
              <a:off x="3586038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1" name="object 7471"/>
            <p:cNvSpPr/>
            <p:nvPr/>
          </p:nvSpPr>
          <p:spPr>
            <a:xfrm>
              <a:off x="358692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2" name="object 7472"/>
            <p:cNvSpPr/>
            <p:nvPr/>
          </p:nvSpPr>
          <p:spPr>
            <a:xfrm>
              <a:off x="358730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3" name="object 7473"/>
            <p:cNvSpPr/>
            <p:nvPr/>
          </p:nvSpPr>
          <p:spPr>
            <a:xfrm>
              <a:off x="3587432" y="410907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4" name="object 7474"/>
            <p:cNvSpPr/>
            <p:nvPr/>
          </p:nvSpPr>
          <p:spPr>
            <a:xfrm>
              <a:off x="358870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5" name="object 7475"/>
            <p:cNvSpPr/>
            <p:nvPr/>
          </p:nvSpPr>
          <p:spPr>
            <a:xfrm>
              <a:off x="358958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6" name="object 7476"/>
            <p:cNvSpPr/>
            <p:nvPr/>
          </p:nvSpPr>
          <p:spPr>
            <a:xfrm>
              <a:off x="359085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7" name="object 7477"/>
            <p:cNvSpPr/>
            <p:nvPr/>
          </p:nvSpPr>
          <p:spPr>
            <a:xfrm>
              <a:off x="359110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8" name="object 7478"/>
            <p:cNvSpPr/>
            <p:nvPr/>
          </p:nvSpPr>
          <p:spPr>
            <a:xfrm>
              <a:off x="3591361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9" name="object 7479"/>
            <p:cNvSpPr/>
            <p:nvPr/>
          </p:nvSpPr>
          <p:spPr>
            <a:xfrm>
              <a:off x="359199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0" name="object 7480"/>
            <p:cNvSpPr/>
            <p:nvPr/>
          </p:nvSpPr>
          <p:spPr>
            <a:xfrm>
              <a:off x="359326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1" name="object 7481"/>
            <p:cNvSpPr/>
            <p:nvPr/>
          </p:nvSpPr>
          <p:spPr>
            <a:xfrm>
              <a:off x="3593642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2" name="object 7482"/>
            <p:cNvSpPr/>
            <p:nvPr/>
          </p:nvSpPr>
          <p:spPr>
            <a:xfrm>
              <a:off x="359376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3" name="object 7483"/>
            <p:cNvSpPr/>
            <p:nvPr/>
          </p:nvSpPr>
          <p:spPr>
            <a:xfrm>
              <a:off x="359402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4" name="object 7484"/>
            <p:cNvSpPr/>
            <p:nvPr/>
          </p:nvSpPr>
          <p:spPr>
            <a:xfrm>
              <a:off x="3596177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5" name="object 7485"/>
            <p:cNvSpPr/>
            <p:nvPr/>
          </p:nvSpPr>
          <p:spPr>
            <a:xfrm>
              <a:off x="359643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6" name="object 7486"/>
            <p:cNvSpPr/>
            <p:nvPr/>
          </p:nvSpPr>
          <p:spPr>
            <a:xfrm>
              <a:off x="359655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7" name="object 7487"/>
            <p:cNvSpPr/>
            <p:nvPr/>
          </p:nvSpPr>
          <p:spPr>
            <a:xfrm>
              <a:off x="359744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8" name="object 7488"/>
            <p:cNvSpPr/>
            <p:nvPr/>
          </p:nvSpPr>
          <p:spPr>
            <a:xfrm>
              <a:off x="359871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9" name="object 7489"/>
            <p:cNvSpPr/>
            <p:nvPr/>
          </p:nvSpPr>
          <p:spPr>
            <a:xfrm>
              <a:off x="3598965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0" name="object 7490"/>
            <p:cNvSpPr/>
            <p:nvPr/>
          </p:nvSpPr>
          <p:spPr>
            <a:xfrm>
              <a:off x="359921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1" name="object 7491"/>
            <p:cNvSpPr/>
            <p:nvPr/>
          </p:nvSpPr>
          <p:spPr>
            <a:xfrm>
              <a:off x="360010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2" name="object 7492"/>
            <p:cNvSpPr/>
            <p:nvPr/>
          </p:nvSpPr>
          <p:spPr>
            <a:xfrm>
              <a:off x="360124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3" name="object 7493"/>
            <p:cNvSpPr/>
            <p:nvPr/>
          </p:nvSpPr>
          <p:spPr>
            <a:xfrm>
              <a:off x="360149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4" name="object 7494"/>
            <p:cNvSpPr/>
            <p:nvPr/>
          </p:nvSpPr>
          <p:spPr>
            <a:xfrm>
              <a:off x="360175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5" name="object 7495"/>
            <p:cNvSpPr/>
            <p:nvPr/>
          </p:nvSpPr>
          <p:spPr>
            <a:xfrm>
              <a:off x="360289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6" name="object 7496"/>
            <p:cNvSpPr/>
            <p:nvPr/>
          </p:nvSpPr>
          <p:spPr>
            <a:xfrm>
              <a:off x="360314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7" name="object 7497"/>
            <p:cNvSpPr/>
            <p:nvPr/>
          </p:nvSpPr>
          <p:spPr>
            <a:xfrm>
              <a:off x="360365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8" name="object 7498"/>
            <p:cNvSpPr/>
            <p:nvPr/>
          </p:nvSpPr>
          <p:spPr>
            <a:xfrm>
              <a:off x="360416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9" name="object 7499"/>
            <p:cNvSpPr/>
            <p:nvPr/>
          </p:nvSpPr>
          <p:spPr>
            <a:xfrm>
              <a:off x="360441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0" name="object 7500"/>
            <p:cNvSpPr/>
            <p:nvPr/>
          </p:nvSpPr>
          <p:spPr>
            <a:xfrm>
              <a:off x="360656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1" name="object 7501"/>
            <p:cNvSpPr/>
            <p:nvPr/>
          </p:nvSpPr>
          <p:spPr>
            <a:xfrm>
              <a:off x="360682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2" name="object 7502"/>
            <p:cNvSpPr/>
            <p:nvPr/>
          </p:nvSpPr>
          <p:spPr>
            <a:xfrm>
              <a:off x="360707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3" name="object 7503"/>
            <p:cNvSpPr/>
            <p:nvPr/>
          </p:nvSpPr>
          <p:spPr>
            <a:xfrm>
              <a:off x="360821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4" name="object 7504"/>
            <p:cNvSpPr/>
            <p:nvPr/>
          </p:nvSpPr>
          <p:spPr>
            <a:xfrm>
              <a:off x="360923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5" name="object 7505"/>
            <p:cNvSpPr/>
            <p:nvPr/>
          </p:nvSpPr>
          <p:spPr>
            <a:xfrm>
              <a:off x="3609483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6" name="object 7506"/>
            <p:cNvSpPr/>
            <p:nvPr/>
          </p:nvSpPr>
          <p:spPr>
            <a:xfrm>
              <a:off x="360973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7" name="object 7507"/>
            <p:cNvSpPr/>
            <p:nvPr/>
          </p:nvSpPr>
          <p:spPr>
            <a:xfrm>
              <a:off x="361062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8" name="object 7508"/>
            <p:cNvSpPr/>
            <p:nvPr/>
          </p:nvSpPr>
          <p:spPr>
            <a:xfrm>
              <a:off x="3612018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9" name="object 7509"/>
            <p:cNvSpPr/>
            <p:nvPr/>
          </p:nvSpPr>
          <p:spPr>
            <a:xfrm>
              <a:off x="361227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0" name="object 7510"/>
            <p:cNvSpPr/>
            <p:nvPr/>
          </p:nvSpPr>
          <p:spPr>
            <a:xfrm>
              <a:off x="361353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1" name="object 7511"/>
            <p:cNvSpPr/>
            <p:nvPr/>
          </p:nvSpPr>
          <p:spPr>
            <a:xfrm>
              <a:off x="3613538" y="410909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2" name="object 7512"/>
            <p:cNvSpPr/>
            <p:nvPr/>
          </p:nvSpPr>
          <p:spPr>
            <a:xfrm>
              <a:off x="361493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3" name="object 7513"/>
            <p:cNvSpPr/>
            <p:nvPr/>
          </p:nvSpPr>
          <p:spPr>
            <a:xfrm>
              <a:off x="361607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4" name="object 7514"/>
            <p:cNvSpPr/>
            <p:nvPr/>
          </p:nvSpPr>
          <p:spPr>
            <a:xfrm>
              <a:off x="361721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5" name="object 7515"/>
            <p:cNvSpPr/>
            <p:nvPr/>
          </p:nvSpPr>
          <p:spPr>
            <a:xfrm>
              <a:off x="3616453" y="410909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6" name="object 7516"/>
            <p:cNvSpPr/>
            <p:nvPr/>
          </p:nvSpPr>
          <p:spPr>
            <a:xfrm>
              <a:off x="361848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7" name="object 7517"/>
            <p:cNvSpPr/>
            <p:nvPr/>
          </p:nvSpPr>
          <p:spPr>
            <a:xfrm>
              <a:off x="361974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8" name="object 7518"/>
            <p:cNvSpPr/>
            <p:nvPr/>
          </p:nvSpPr>
          <p:spPr>
            <a:xfrm>
              <a:off x="3618988" y="4109097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10">
                  <a:moveTo>
                    <a:pt x="0" y="0"/>
                  </a:moveTo>
                  <a:lnTo>
                    <a:pt x="1774" y="0"/>
                  </a:lnTo>
                </a:path>
                <a:path w="3810">
                  <a:moveTo>
                    <a:pt x="253" y="0"/>
                  </a:moveTo>
                  <a:lnTo>
                    <a:pt x="2027" y="0"/>
                  </a:lnTo>
                </a:path>
                <a:path w="3810">
                  <a:moveTo>
                    <a:pt x="1520" y="0"/>
                  </a:moveTo>
                  <a:lnTo>
                    <a:pt x="329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9" name="object 7519"/>
            <p:cNvSpPr/>
            <p:nvPr/>
          </p:nvSpPr>
          <p:spPr>
            <a:xfrm>
              <a:off x="3622409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0" name="object 7520"/>
            <p:cNvSpPr/>
            <p:nvPr/>
          </p:nvSpPr>
          <p:spPr>
            <a:xfrm>
              <a:off x="362266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1" name="object 7521"/>
            <p:cNvSpPr/>
            <p:nvPr/>
          </p:nvSpPr>
          <p:spPr>
            <a:xfrm>
              <a:off x="362291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2" name="object 7522"/>
            <p:cNvSpPr/>
            <p:nvPr/>
          </p:nvSpPr>
          <p:spPr>
            <a:xfrm>
              <a:off x="362481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3" name="object 7523"/>
            <p:cNvSpPr/>
            <p:nvPr/>
          </p:nvSpPr>
          <p:spPr>
            <a:xfrm>
              <a:off x="362519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4" name="object 7524"/>
            <p:cNvSpPr/>
            <p:nvPr/>
          </p:nvSpPr>
          <p:spPr>
            <a:xfrm>
              <a:off x="362532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5" name="object 7525"/>
            <p:cNvSpPr/>
            <p:nvPr/>
          </p:nvSpPr>
          <p:spPr>
            <a:xfrm>
              <a:off x="362646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6" name="object 7526"/>
            <p:cNvSpPr/>
            <p:nvPr/>
          </p:nvSpPr>
          <p:spPr>
            <a:xfrm>
              <a:off x="3626845" y="410909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7" name="object 7527"/>
            <p:cNvSpPr/>
            <p:nvPr/>
          </p:nvSpPr>
          <p:spPr>
            <a:xfrm>
              <a:off x="362811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8" name="object 7528"/>
            <p:cNvSpPr/>
            <p:nvPr/>
          </p:nvSpPr>
          <p:spPr>
            <a:xfrm>
              <a:off x="362912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9" name="object 7529"/>
            <p:cNvSpPr/>
            <p:nvPr/>
          </p:nvSpPr>
          <p:spPr>
            <a:xfrm>
              <a:off x="362950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0" name="object 7530"/>
            <p:cNvSpPr/>
            <p:nvPr/>
          </p:nvSpPr>
          <p:spPr>
            <a:xfrm>
              <a:off x="363026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1" name="object 7531"/>
            <p:cNvSpPr/>
            <p:nvPr/>
          </p:nvSpPr>
          <p:spPr>
            <a:xfrm>
              <a:off x="3630393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2" name="object 7532"/>
            <p:cNvSpPr/>
            <p:nvPr/>
          </p:nvSpPr>
          <p:spPr>
            <a:xfrm>
              <a:off x="363077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3" name="object 7533"/>
            <p:cNvSpPr/>
            <p:nvPr/>
          </p:nvSpPr>
          <p:spPr>
            <a:xfrm>
              <a:off x="363178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4" name="object 7534"/>
            <p:cNvSpPr/>
            <p:nvPr/>
          </p:nvSpPr>
          <p:spPr>
            <a:xfrm>
              <a:off x="363216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5" name="object 7535"/>
            <p:cNvSpPr/>
            <p:nvPr/>
          </p:nvSpPr>
          <p:spPr>
            <a:xfrm>
              <a:off x="3633055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6" name="object 7536"/>
            <p:cNvSpPr/>
            <p:nvPr/>
          </p:nvSpPr>
          <p:spPr>
            <a:xfrm>
              <a:off x="363343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7" name="object 7537"/>
            <p:cNvSpPr/>
            <p:nvPr/>
          </p:nvSpPr>
          <p:spPr>
            <a:xfrm>
              <a:off x="363444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8" name="object 7538"/>
            <p:cNvSpPr/>
            <p:nvPr/>
          </p:nvSpPr>
          <p:spPr>
            <a:xfrm>
              <a:off x="363558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9" name="object 7539"/>
            <p:cNvSpPr/>
            <p:nvPr/>
          </p:nvSpPr>
          <p:spPr>
            <a:xfrm>
              <a:off x="363571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0" name="object 7540"/>
            <p:cNvSpPr/>
            <p:nvPr/>
          </p:nvSpPr>
          <p:spPr>
            <a:xfrm>
              <a:off x="363609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1" name="object 7541"/>
            <p:cNvSpPr/>
            <p:nvPr/>
          </p:nvSpPr>
          <p:spPr>
            <a:xfrm>
              <a:off x="363698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2" name="object 7542"/>
            <p:cNvSpPr/>
            <p:nvPr/>
          </p:nvSpPr>
          <p:spPr>
            <a:xfrm>
              <a:off x="363749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3" name="object 7543"/>
            <p:cNvSpPr/>
            <p:nvPr/>
          </p:nvSpPr>
          <p:spPr>
            <a:xfrm>
              <a:off x="3638377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4" name="object 7544"/>
            <p:cNvSpPr/>
            <p:nvPr/>
          </p:nvSpPr>
          <p:spPr>
            <a:xfrm>
              <a:off x="363863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5" name="object 7545"/>
            <p:cNvSpPr/>
            <p:nvPr/>
          </p:nvSpPr>
          <p:spPr>
            <a:xfrm>
              <a:off x="363875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6" name="object 7546"/>
            <p:cNvSpPr/>
            <p:nvPr/>
          </p:nvSpPr>
          <p:spPr>
            <a:xfrm>
              <a:off x="364091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7" name="object 7547"/>
            <p:cNvSpPr/>
            <p:nvPr/>
          </p:nvSpPr>
          <p:spPr>
            <a:xfrm>
              <a:off x="364129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8" name="object 7548"/>
            <p:cNvSpPr/>
            <p:nvPr/>
          </p:nvSpPr>
          <p:spPr>
            <a:xfrm>
              <a:off x="364268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9" name="object 7549"/>
            <p:cNvSpPr/>
            <p:nvPr/>
          </p:nvSpPr>
          <p:spPr>
            <a:xfrm>
              <a:off x="364357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0" name="object 7550"/>
            <p:cNvSpPr/>
            <p:nvPr/>
          </p:nvSpPr>
          <p:spPr>
            <a:xfrm>
              <a:off x="364382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1" name="object 7551"/>
            <p:cNvSpPr/>
            <p:nvPr/>
          </p:nvSpPr>
          <p:spPr>
            <a:xfrm>
              <a:off x="364408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2" name="object 7552"/>
            <p:cNvSpPr/>
            <p:nvPr/>
          </p:nvSpPr>
          <p:spPr>
            <a:xfrm>
              <a:off x="364598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3" name="object 7553"/>
            <p:cNvSpPr/>
            <p:nvPr/>
          </p:nvSpPr>
          <p:spPr>
            <a:xfrm>
              <a:off x="364623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4" name="object 7554"/>
            <p:cNvSpPr/>
            <p:nvPr/>
          </p:nvSpPr>
          <p:spPr>
            <a:xfrm>
              <a:off x="3645474" y="410909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5" name="object 7555"/>
            <p:cNvSpPr/>
            <p:nvPr/>
          </p:nvSpPr>
          <p:spPr>
            <a:xfrm>
              <a:off x="3648896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6" name="object 7556"/>
            <p:cNvSpPr/>
            <p:nvPr/>
          </p:nvSpPr>
          <p:spPr>
            <a:xfrm>
              <a:off x="364914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7" name="object 7557"/>
            <p:cNvSpPr/>
            <p:nvPr/>
          </p:nvSpPr>
          <p:spPr>
            <a:xfrm>
              <a:off x="365054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8" name="object 7558"/>
            <p:cNvSpPr/>
            <p:nvPr/>
          </p:nvSpPr>
          <p:spPr>
            <a:xfrm>
              <a:off x="365143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9" name="object 7559"/>
            <p:cNvSpPr/>
            <p:nvPr/>
          </p:nvSpPr>
          <p:spPr>
            <a:xfrm>
              <a:off x="365168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0" name="object 7560"/>
            <p:cNvSpPr/>
            <p:nvPr/>
          </p:nvSpPr>
          <p:spPr>
            <a:xfrm>
              <a:off x="365282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1" name="object 7561"/>
            <p:cNvSpPr/>
            <p:nvPr/>
          </p:nvSpPr>
          <p:spPr>
            <a:xfrm>
              <a:off x="3654218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2" name="object 7562"/>
            <p:cNvSpPr/>
            <p:nvPr/>
          </p:nvSpPr>
          <p:spPr>
            <a:xfrm>
              <a:off x="365434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3" name="object 7563"/>
            <p:cNvSpPr/>
            <p:nvPr/>
          </p:nvSpPr>
          <p:spPr>
            <a:xfrm>
              <a:off x="365573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4" name="object 7564"/>
            <p:cNvSpPr/>
            <p:nvPr/>
          </p:nvSpPr>
          <p:spPr>
            <a:xfrm>
              <a:off x="3656880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5" name="object 7565"/>
            <p:cNvSpPr/>
            <p:nvPr/>
          </p:nvSpPr>
          <p:spPr>
            <a:xfrm>
              <a:off x="365713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6" name="object 7566"/>
            <p:cNvSpPr/>
            <p:nvPr/>
          </p:nvSpPr>
          <p:spPr>
            <a:xfrm>
              <a:off x="365776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7" name="object 7567"/>
            <p:cNvSpPr/>
            <p:nvPr/>
          </p:nvSpPr>
          <p:spPr>
            <a:xfrm>
              <a:off x="365802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8" name="object 7568"/>
            <p:cNvSpPr/>
            <p:nvPr/>
          </p:nvSpPr>
          <p:spPr>
            <a:xfrm>
              <a:off x="365903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9" name="object 7569"/>
            <p:cNvSpPr/>
            <p:nvPr/>
          </p:nvSpPr>
          <p:spPr>
            <a:xfrm>
              <a:off x="365941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0" name="object 7570"/>
            <p:cNvSpPr/>
            <p:nvPr/>
          </p:nvSpPr>
          <p:spPr>
            <a:xfrm>
              <a:off x="3659541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1" name="object 7571"/>
            <p:cNvSpPr/>
            <p:nvPr/>
          </p:nvSpPr>
          <p:spPr>
            <a:xfrm>
              <a:off x="366068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2" name="object 7572"/>
            <p:cNvSpPr/>
            <p:nvPr/>
          </p:nvSpPr>
          <p:spPr>
            <a:xfrm>
              <a:off x="366093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3" name="object 7573"/>
            <p:cNvSpPr/>
            <p:nvPr/>
          </p:nvSpPr>
          <p:spPr>
            <a:xfrm>
              <a:off x="366194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4" name="object 7574"/>
            <p:cNvSpPr/>
            <p:nvPr/>
          </p:nvSpPr>
          <p:spPr>
            <a:xfrm>
              <a:off x="3662202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5" name="object 7575"/>
            <p:cNvSpPr/>
            <p:nvPr/>
          </p:nvSpPr>
          <p:spPr>
            <a:xfrm>
              <a:off x="366245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6" name="object 7576"/>
            <p:cNvSpPr/>
            <p:nvPr/>
          </p:nvSpPr>
          <p:spPr>
            <a:xfrm>
              <a:off x="366321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7" name="object 7577"/>
            <p:cNvSpPr/>
            <p:nvPr/>
          </p:nvSpPr>
          <p:spPr>
            <a:xfrm>
              <a:off x="366347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8" name="object 7578"/>
            <p:cNvSpPr/>
            <p:nvPr/>
          </p:nvSpPr>
          <p:spPr>
            <a:xfrm>
              <a:off x="366397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9" name="object 7579"/>
            <p:cNvSpPr/>
            <p:nvPr/>
          </p:nvSpPr>
          <p:spPr>
            <a:xfrm>
              <a:off x="366448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0" name="object 7580"/>
            <p:cNvSpPr/>
            <p:nvPr/>
          </p:nvSpPr>
          <p:spPr>
            <a:xfrm>
              <a:off x="3664863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1" name="object 7581"/>
            <p:cNvSpPr/>
            <p:nvPr/>
          </p:nvSpPr>
          <p:spPr>
            <a:xfrm>
              <a:off x="366499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2" name="object 7582"/>
            <p:cNvSpPr/>
            <p:nvPr/>
          </p:nvSpPr>
          <p:spPr>
            <a:xfrm>
              <a:off x="366511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3" name="object 7583"/>
            <p:cNvSpPr/>
            <p:nvPr/>
          </p:nvSpPr>
          <p:spPr>
            <a:xfrm>
              <a:off x="366587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4" name="object 7584"/>
            <p:cNvSpPr/>
            <p:nvPr/>
          </p:nvSpPr>
          <p:spPr>
            <a:xfrm>
              <a:off x="366638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5" name="object 7585"/>
            <p:cNvSpPr/>
            <p:nvPr/>
          </p:nvSpPr>
          <p:spPr>
            <a:xfrm>
              <a:off x="366701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6" name="object 7586"/>
            <p:cNvSpPr/>
            <p:nvPr/>
          </p:nvSpPr>
          <p:spPr>
            <a:xfrm>
              <a:off x="366727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7" name="object 7587"/>
            <p:cNvSpPr/>
            <p:nvPr/>
          </p:nvSpPr>
          <p:spPr>
            <a:xfrm>
              <a:off x="3667525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8" name="object 7588"/>
            <p:cNvSpPr/>
            <p:nvPr/>
          </p:nvSpPr>
          <p:spPr>
            <a:xfrm>
              <a:off x="366765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9" name="object 7589"/>
            <p:cNvSpPr/>
            <p:nvPr/>
          </p:nvSpPr>
          <p:spPr>
            <a:xfrm>
              <a:off x="366866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0" name="object 7590"/>
            <p:cNvSpPr/>
            <p:nvPr/>
          </p:nvSpPr>
          <p:spPr>
            <a:xfrm>
              <a:off x="366967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1" name="object 7591"/>
            <p:cNvSpPr/>
            <p:nvPr/>
          </p:nvSpPr>
          <p:spPr>
            <a:xfrm>
              <a:off x="3670059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2" name="object 7592"/>
            <p:cNvSpPr/>
            <p:nvPr/>
          </p:nvSpPr>
          <p:spPr>
            <a:xfrm>
              <a:off x="367018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3" name="object 7593"/>
            <p:cNvSpPr/>
            <p:nvPr/>
          </p:nvSpPr>
          <p:spPr>
            <a:xfrm>
              <a:off x="367132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4" name="object 7594"/>
            <p:cNvSpPr/>
            <p:nvPr/>
          </p:nvSpPr>
          <p:spPr>
            <a:xfrm>
              <a:off x="367259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5" name="object 7595"/>
            <p:cNvSpPr/>
            <p:nvPr/>
          </p:nvSpPr>
          <p:spPr>
            <a:xfrm>
              <a:off x="367284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6" name="object 7596"/>
            <p:cNvSpPr/>
            <p:nvPr/>
          </p:nvSpPr>
          <p:spPr>
            <a:xfrm>
              <a:off x="3675129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7" name="object 7597"/>
            <p:cNvSpPr/>
            <p:nvPr/>
          </p:nvSpPr>
          <p:spPr>
            <a:xfrm>
              <a:off x="367550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8" name="object 7598"/>
            <p:cNvSpPr/>
            <p:nvPr/>
          </p:nvSpPr>
          <p:spPr>
            <a:xfrm>
              <a:off x="367576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9" name="object 7599"/>
            <p:cNvSpPr/>
            <p:nvPr/>
          </p:nvSpPr>
          <p:spPr>
            <a:xfrm>
              <a:off x="367664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0" name="object 7600"/>
            <p:cNvSpPr/>
            <p:nvPr/>
          </p:nvSpPr>
          <p:spPr>
            <a:xfrm>
              <a:off x="367791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1" name="object 7601"/>
            <p:cNvSpPr/>
            <p:nvPr/>
          </p:nvSpPr>
          <p:spPr>
            <a:xfrm>
              <a:off x="367817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2" name="object 7602"/>
            <p:cNvSpPr/>
            <p:nvPr/>
          </p:nvSpPr>
          <p:spPr>
            <a:xfrm>
              <a:off x="367893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3" name="object 7603"/>
            <p:cNvSpPr/>
            <p:nvPr/>
          </p:nvSpPr>
          <p:spPr>
            <a:xfrm>
              <a:off x="368019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4" name="object 7604"/>
            <p:cNvSpPr/>
            <p:nvPr/>
          </p:nvSpPr>
          <p:spPr>
            <a:xfrm>
              <a:off x="368070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5" name="object 7605"/>
            <p:cNvSpPr/>
            <p:nvPr/>
          </p:nvSpPr>
          <p:spPr>
            <a:xfrm>
              <a:off x="368083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6" name="object 7606"/>
            <p:cNvSpPr/>
            <p:nvPr/>
          </p:nvSpPr>
          <p:spPr>
            <a:xfrm>
              <a:off x="3682099" y="410909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7" name="object 7607"/>
            <p:cNvSpPr/>
            <p:nvPr/>
          </p:nvSpPr>
          <p:spPr>
            <a:xfrm>
              <a:off x="368349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8" name="object 7608"/>
            <p:cNvSpPr/>
            <p:nvPr/>
          </p:nvSpPr>
          <p:spPr>
            <a:xfrm>
              <a:off x="368577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9" name="object 7609"/>
            <p:cNvSpPr/>
            <p:nvPr/>
          </p:nvSpPr>
          <p:spPr>
            <a:xfrm>
              <a:off x="368602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0" name="object 7610"/>
            <p:cNvSpPr/>
            <p:nvPr/>
          </p:nvSpPr>
          <p:spPr>
            <a:xfrm>
              <a:off x="3686154" y="4109097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394" y="0"/>
                  </a:moveTo>
                  <a:lnTo>
                    <a:pt x="3168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1" name="object 7611"/>
            <p:cNvSpPr/>
            <p:nvPr/>
          </p:nvSpPr>
          <p:spPr>
            <a:xfrm>
              <a:off x="368868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2" name="object 7612"/>
            <p:cNvSpPr/>
            <p:nvPr/>
          </p:nvSpPr>
          <p:spPr>
            <a:xfrm>
              <a:off x="368970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3" name="object 7613"/>
            <p:cNvSpPr/>
            <p:nvPr/>
          </p:nvSpPr>
          <p:spPr>
            <a:xfrm>
              <a:off x="368995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4" name="object 7614"/>
            <p:cNvSpPr/>
            <p:nvPr/>
          </p:nvSpPr>
          <p:spPr>
            <a:xfrm>
              <a:off x="369084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5" name="object 7615"/>
            <p:cNvSpPr/>
            <p:nvPr/>
          </p:nvSpPr>
          <p:spPr>
            <a:xfrm>
              <a:off x="369097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6" name="object 7616"/>
            <p:cNvSpPr/>
            <p:nvPr/>
          </p:nvSpPr>
          <p:spPr>
            <a:xfrm>
              <a:off x="369135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7" name="object 7617"/>
            <p:cNvSpPr/>
            <p:nvPr/>
          </p:nvSpPr>
          <p:spPr>
            <a:xfrm>
              <a:off x="369350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8" name="object 7618"/>
            <p:cNvSpPr/>
            <p:nvPr/>
          </p:nvSpPr>
          <p:spPr>
            <a:xfrm>
              <a:off x="369375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9" name="object 7619"/>
            <p:cNvSpPr/>
            <p:nvPr/>
          </p:nvSpPr>
          <p:spPr>
            <a:xfrm>
              <a:off x="369388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0" name="object 7620"/>
            <p:cNvSpPr/>
            <p:nvPr/>
          </p:nvSpPr>
          <p:spPr>
            <a:xfrm>
              <a:off x="369527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1" name="object 7621"/>
            <p:cNvSpPr/>
            <p:nvPr/>
          </p:nvSpPr>
          <p:spPr>
            <a:xfrm>
              <a:off x="369629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2" name="object 7622"/>
            <p:cNvSpPr/>
            <p:nvPr/>
          </p:nvSpPr>
          <p:spPr>
            <a:xfrm>
              <a:off x="369654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3" name="object 7623"/>
            <p:cNvSpPr/>
            <p:nvPr/>
          </p:nvSpPr>
          <p:spPr>
            <a:xfrm>
              <a:off x="369679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4" name="object 7624"/>
            <p:cNvSpPr/>
            <p:nvPr/>
          </p:nvSpPr>
          <p:spPr>
            <a:xfrm>
              <a:off x="369768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5" name="object 7625"/>
            <p:cNvSpPr/>
            <p:nvPr/>
          </p:nvSpPr>
          <p:spPr>
            <a:xfrm>
              <a:off x="3698954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6" name="object 7626"/>
            <p:cNvSpPr/>
            <p:nvPr/>
          </p:nvSpPr>
          <p:spPr>
            <a:xfrm>
              <a:off x="369920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7" name="object 7627"/>
            <p:cNvSpPr/>
            <p:nvPr/>
          </p:nvSpPr>
          <p:spPr>
            <a:xfrm>
              <a:off x="370009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8" name="object 7628"/>
            <p:cNvSpPr/>
            <p:nvPr/>
          </p:nvSpPr>
          <p:spPr>
            <a:xfrm>
              <a:off x="370034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9" name="object 7629"/>
            <p:cNvSpPr/>
            <p:nvPr/>
          </p:nvSpPr>
          <p:spPr>
            <a:xfrm>
              <a:off x="370072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0" name="object 7630"/>
            <p:cNvSpPr/>
            <p:nvPr/>
          </p:nvSpPr>
          <p:spPr>
            <a:xfrm>
              <a:off x="370123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1" name="object 7631"/>
            <p:cNvSpPr/>
            <p:nvPr/>
          </p:nvSpPr>
          <p:spPr>
            <a:xfrm>
              <a:off x="3701615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2" name="object 7632"/>
            <p:cNvSpPr/>
            <p:nvPr/>
          </p:nvSpPr>
          <p:spPr>
            <a:xfrm>
              <a:off x="370186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3" name="object 7633"/>
            <p:cNvSpPr/>
            <p:nvPr/>
          </p:nvSpPr>
          <p:spPr>
            <a:xfrm>
              <a:off x="370275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4" name="object 7634"/>
            <p:cNvSpPr/>
            <p:nvPr/>
          </p:nvSpPr>
          <p:spPr>
            <a:xfrm>
              <a:off x="370414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5" name="object 7635"/>
            <p:cNvSpPr/>
            <p:nvPr/>
          </p:nvSpPr>
          <p:spPr>
            <a:xfrm>
              <a:off x="3704276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6" name="object 7636"/>
            <p:cNvSpPr/>
            <p:nvPr/>
          </p:nvSpPr>
          <p:spPr>
            <a:xfrm>
              <a:off x="370453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7" name="object 7637"/>
            <p:cNvSpPr/>
            <p:nvPr/>
          </p:nvSpPr>
          <p:spPr>
            <a:xfrm>
              <a:off x="370554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8" name="object 7638"/>
            <p:cNvSpPr/>
            <p:nvPr/>
          </p:nvSpPr>
          <p:spPr>
            <a:xfrm>
              <a:off x="370655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9" name="object 7639"/>
            <p:cNvSpPr/>
            <p:nvPr/>
          </p:nvSpPr>
          <p:spPr>
            <a:xfrm>
              <a:off x="370681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0" name="object 7640"/>
            <p:cNvSpPr/>
            <p:nvPr/>
          </p:nvSpPr>
          <p:spPr>
            <a:xfrm>
              <a:off x="370719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1" name="object 7641"/>
            <p:cNvSpPr/>
            <p:nvPr/>
          </p:nvSpPr>
          <p:spPr>
            <a:xfrm>
              <a:off x="370833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2" name="object 7642"/>
            <p:cNvSpPr/>
            <p:nvPr/>
          </p:nvSpPr>
          <p:spPr>
            <a:xfrm>
              <a:off x="370934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3" name="object 7643"/>
            <p:cNvSpPr/>
            <p:nvPr/>
          </p:nvSpPr>
          <p:spPr>
            <a:xfrm>
              <a:off x="370959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4" name="object 7644"/>
            <p:cNvSpPr/>
            <p:nvPr/>
          </p:nvSpPr>
          <p:spPr>
            <a:xfrm>
              <a:off x="370972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5" name="object 7645"/>
            <p:cNvSpPr/>
            <p:nvPr/>
          </p:nvSpPr>
          <p:spPr>
            <a:xfrm>
              <a:off x="3710613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6" name="object 7646"/>
            <p:cNvSpPr/>
            <p:nvPr/>
          </p:nvSpPr>
          <p:spPr>
            <a:xfrm>
              <a:off x="371200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7" name="object 7647"/>
            <p:cNvSpPr/>
            <p:nvPr/>
          </p:nvSpPr>
          <p:spPr>
            <a:xfrm>
              <a:off x="3711373" y="410909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8" name="object 7648"/>
            <p:cNvSpPr/>
            <p:nvPr/>
          </p:nvSpPr>
          <p:spPr>
            <a:xfrm>
              <a:off x="371327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9" name="object 7649"/>
            <p:cNvSpPr/>
            <p:nvPr/>
          </p:nvSpPr>
          <p:spPr>
            <a:xfrm>
              <a:off x="371352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0" name="object 7650"/>
            <p:cNvSpPr/>
            <p:nvPr/>
          </p:nvSpPr>
          <p:spPr>
            <a:xfrm>
              <a:off x="3714795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1" name="object 7651"/>
            <p:cNvSpPr/>
            <p:nvPr/>
          </p:nvSpPr>
          <p:spPr>
            <a:xfrm>
              <a:off x="371504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2" name="object 7652"/>
            <p:cNvSpPr/>
            <p:nvPr/>
          </p:nvSpPr>
          <p:spPr>
            <a:xfrm>
              <a:off x="371593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3" name="object 7653"/>
            <p:cNvSpPr/>
            <p:nvPr/>
          </p:nvSpPr>
          <p:spPr>
            <a:xfrm>
              <a:off x="3717329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4" name="object 7654"/>
            <p:cNvSpPr/>
            <p:nvPr/>
          </p:nvSpPr>
          <p:spPr>
            <a:xfrm>
              <a:off x="371758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5" name="object 7655"/>
            <p:cNvSpPr/>
            <p:nvPr/>
          </p:nvSpPr>
          <p:spPr>
            <a:xfrm>
              <a:off x="371821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6" name="object 7656"/>
            <p:cNvSpPr/>
            <p:nvPr/>
          </p:nvSpPr>
          <p:spPr>
            <a:xfrm>
              <a:off x="371872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7" name="object 7657"/>
            <p:cNvSpPr/>
            <p:nvPr/>
          </p:nvSpPr>
          <p:spPr>
            <a:xfrm>
              <a:off x="371999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8" name="object 7658"/>
            <p:cNvSpPr/>
            <p:nvPr/>
          </p:nvSpPr>
          <p:spPr>
            <a:xfrm>
              <a:off x="372024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9" name="object 7659"/>
            <p:cNvSpPr/>
            <p:nvPr/>
          </p:nvSpPr>
          <p:spPr>
            <a:xfrm>
              <a:off x="372049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0" name="object 7660"/>
            <p:cNvSpPr/>
            <p:nvPr/>
          </p:nvSpPr>
          <p:spPr>
            <a:xfrm>
              <a:off x="372151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1" name="object 7661"/>
            <p:cNvSpPr/>
            <p:nvPr/>
          </p:nvSpPr>
          <p:spPr>
            <a:xfrm>
              <a:off x="372176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2" name="object 7662"/>
            <p:cNvSpPr/>
            <p:nvPr/>
          </p:nvSpPr>
          <p:spPr>
            <a:xfrm>
              <a:off x="3722652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3" name="object 7663"/>
            <p:cNvSpPr/>
            <p:nvPr/>
          </p:nvSpPr>
          <p:spPr>
            <a:xfrm>
              <a:off x="372277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4" name="object 7664"/>
            <p:cNvSpPr/>
            <p:nvPr/>
          </p:nvSpPr>
          <p:spPr>
            <a:xfrm>
              <a:off x="372391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5" name="object 7665"/>
            <p:cNvSpPr/>
            <p:nvPr/>
          </p:nvSpPr>
          <p:spPr>
            <a:xfrm>
              <a:off x="372429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6" name="object 7666"/>
            <p:cNvSpPr/>
            <p:nvPr/>
          </p:nvSpPr>
          <p:spPr>
            <a:xfrm>
              <a:off x="372531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7" name="object 7667"/>
            <p:cNvSpPr/>
            <p:nvPr/>
          </p:nvSpPr>
          <p:spPr>
            <a:xfrm>
              <a:off x="372569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8" name="object 7668"/>
            <p:cNvSpPr/>
            <p:nvPr/>
          </p:nvSpPr>
          <p:spPr>
            <a:xfrm>
              <a:off x="372645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9" name="object 7669"/>
            <p:cNvSpPr/>
            <p:nvPr/>
          </p:nvSpPr>
          <p:spPr>
            <a:xfrm>
              <a:off x="372784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0" name="object 7670"/>
            <p:cNvSpPr/>
            <p:nvPr/>
          </p:nvSpPr>
          <p:spPr>
            <a:xfrm>
              <a:off x="3727087" y="4109097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253" y="0"/>
                  </a:moveTo>
                  <a:lnTo>
                    <a:pt x="2027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1" name="object 7671"/>
            <p:cNvSpPr/>
            <p:nvPr/>
          </p:nvSpPr>
          <p:spPr>
            <a:xfrm>
              <a:off x="372924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2" name="object 7672"/>
            <p:cNvSpPr/>
            <p:nvPr/>
          </p:nvSpPr>
          <p:spPr>
            <a:xfrm>
              <a:off x="373025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3" name="object 7673"/>
            <p:cNvSpPr/>
            <p:nvPr/>
          </p:nvSpPr>
          <p:spPr>
            <a:xfrm>
              <a:off x="373050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4" name="object 7674"/>
            <p:cNvSpPr/>
            <p:nvPr/>
          </p:nvSpPr>
          <p:spPr>
            <a:xfrm>
              <a:off x="373088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5" name="object 7675"/>
            <p:cNvSpPr/>
            <p:nvPr/>
          </p:nvSpPr>
          <p:spPr>
            <a:xfrm>
              <a:off x="373317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6" name="object 7676"/>
            <p:cNvSpPr/>
            <p:nvPr/>
          </p:nvSpPr>
          <p:spPr>
            <a:xfrm>
              <a:off x="373342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7" name="object 7677"/>
            <p:cNvSpPr/>
            <p:nvPr/>
          </p:nvSpPr>
          <p:spPr>
            <a:xfrm>
              <a:off x="373456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8" name="object 7678"/>
            <p:cNvSpPr/>
            <p:nvPr/>
          </p:nvSpPr>
          <p:spPr>
            <a:xfrm>
              <a:off x="373532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9" name="object 7679"/>
            <p:cNvSpPr/>
            <p:nvPr/>
          </p:nvSpPr>
          <p:spPr>
            <a:xfrm>
              <a:off x="373557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0" name="object 7680"/>
            <p:cNvSpPr/>
            <p:nvPr/>
          </p:nvSpPr>
          <p:spPr>
            <a:xfrm>
              <a:off x="3735705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1" name="object 7681"/>
            <p:cNvSpPr/>
            <p:nvPr/>
          </p:nvSpPr>
          <p:spPr>
            <a:xfrm>
              <a:off x="373595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2" name="object 7682"/>
            <p:cNvSpPr/>
            <p:nvPr/>
          </p:nvSpPr>
          <p:spPr>
            <a:xfrm>
              <a:off x="373697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3" name="object 7683"/>
            <p:cNvSpPr/>
            <p:nvPr/>
          </p:nvSpPr>
          <p:spPr>
            <a:xfrm>
              <a:off x="3738366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4" name="object 7684"/>
            <p:cNvSpPr/>
            <p:nvPr/>
          </p:nvSpPr>
          <p:spPr>
            <a:xfrm>
              <a:off x="373862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5" name="object 7685"/>
            <p:cNvSpPr/>
            <p:nvPr/>
          </p:nvSpPr>
          <p:spPr>
            <a:xfrm>
              <a:off x="373963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6" name="object 7686"/>
            <p:cNvSpPr/>
            <p:nvPr/>
          </p:nvSpPr>
          <p:spPr>
            <a:xfrm>
              <a:off x="374014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7" name="object 7687"/>
            <p:cNvSpPr/>
            <p:nvPr/>
          </p:nvSpPr>
          <p:spPr>
            <a:xfrm>
              <a:off x="3741027" y="410855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8" name="object 7688"/>
            <p:cNvSpPr/>
            <p:nvPr/>
          </p:nvSpPr>
          <p:spPr>
            <a:xfrm>
              <a:off x="374115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9" name="object 7689"/>
            <p:cNvSpPr/>
            <p:nvPr/>
          </p:nvSpPr>
          <p:spPr>
            <a:xfrm>
              <a:off x="374140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0" name="object 7690"/>
            <p:cNvSpPr/>
            <p:nvPr/>
          </p:nvSpPr>
          <p:spPr>
            <a:xfrm>
              <a:off x="374229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1" name="object 7691"/>
            <p:cNvSpPr/>
            <p:nvPr/>
          </p:nvSpPr>
          <p:spPr>
            <a:xfrm>
              <a:off x="374356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2" name="object 7692"/>
            <p:cNvSpPr/>
            <p:nvPr/>
          </p:nvSpPr>
          <p:spPr>
            <a:xfrm>
              <a:off x="3743689" y="41087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3" name="object 7693"/>
            <p:cNvSpPr/>
            <p:nvPr/>
          </p:nvSpPr>
          <p:spPr>
            <a:xfrm>
              <a:off x="374394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4" name="object 7694"/>
            <p:cNvSpPr/>
            <p:nvPr/>
          </p:nvSpPr>
          <p:spPr>
            <a:xfrm>
              <a:off x="374406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5" name="object 7695"/>
            <p:cNvSpPr/>
            <p:nvPr/>
          </p:nvSpPr>
          <p:spPr>
            <a:xfrm>
              <a:off x="374495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6" name="object 7696"/>
            <p:cNvSpPr/>
            <p:nvPr/>
          </p:nvSpPr>
          <p:spPr>
            <a:xfrm>
              <a:off x="374622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7" name="object 7697"/>
            <p:cNvSpPr/>
            <p:nvPr/>
          </p:nvSpPr>
          <p:spPr>
            <a:xfrm>
              <a:off x="3746350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8" name="object 7698"/>
            <p:cNvSpPr/>
            <p:nvPr/>
          </p:nvSpPr>
          <p:spPr>
            <a:xfrm>
              <a:off x="374660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9" name="object 7699"/>
            <p:cNvSpPr/>
            <p:nvPr/>
          </p:nvSpPr>
          <p:spPr>
            <a:xfrm>
              <a:off x="374863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0" name="object 7700"/>
            <p:cNvSpPr/>
            <p:nvPr/>
          </p:nvSpPr>
          <p:spPr>
            <a:xfrm>
              <a:off x="3749011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1" name="object 7701"/>
            <p:cNvSpPr/>
            <p:nvPr/>
          </p:nvSpPr>
          <p:spPr>
            <a:xfrm>
              <a:off x="374926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2" name="object 7702"/>
            <p:cNvSpPr/>
            <p:nvPr/>
          </p:nvSpPr>
          <p:spPr>
            <a:xfrm>
              <a:off x="375002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3" name="object 7703"/>
            <p:cNvSpPr/>
            <p:nvPr/>
          </p:nvSpPr>
          <p:spPr>
            <a:xfrm>
              <a:off x="375129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4" name="object 7704"/>
            <p:cNvSpPr/>
            <p:nvPr/>
          </p:nvSpPr>
          <p:spPr>
            <a:xfrm>
              <a:off x="3751673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5" name="object 7705"/>
            <p:cNvSpPr/>
            <p:nvPr/>
          </p:nvSpPr>
          <p:spPr>
            <a:xfrm>
              <a:off x="375192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6" name="object 7706"/>
            <p:cNvSpPr/>
            <p:nvPr/>
          </p:nvSpPr>
          <p:spPr>
            <a:xfrm>
              <a:off x="3753320" y="410909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7" name="object 7707"/>
            <p:cNvSpPr/>
            <p:nvPr/>
          </p:nvSpPr>
          <p:spPr>
            <a:xfrm>
              <a:off x="375534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8" name="object 7708"/>
            <p:cNvSpPr/>
            <p:nvPr/>
          </p:nvSpPr>
          <p:spPr>
            <a:xfrm>
              <a:off x="375560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9" name="object 7709"/>
            <p:cNvSpPr/>
            <p:nvPr/>
          </p:nvSpPr>
          <p:spPr>
            <a:xfrm>
              <a:off x="375648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0" name="object 7710"/>
            <p:cNvSpPr/>
            <p:nvPr/>
          </p:nvSpPr>
          <p:spPr>
            <a:xfrm>
              <a:off x="375686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1" name="object 7711"/>
            <p:cNvSpPr/>
            <p:nvPr/>
          </p:nvSpPr>
          <p:spPr>
            <a:xfrm>
              <a:off x="375699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2" name="object 7712"/>
            <p:cNvSpPr/>
            <p:nvPr/>
          </p:nvSpPr>
          <p:spPr>
            <a:xfrm>
              <a:off x="375724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3" name="object 7713"/>
            <p:cNvSpPr/>
            <p:nvPr/>
          </p:nvSpPr>
          <p:spPr>
            <a:xfrm>
              <a:off x="375788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4" name="object 7714"/>
            <p:cNvSpPr/>
            <p:nvPr/>
          </p:nvSpPr>
          <p:spPr>
            <a:xfrm>
              <a:off x="375813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5" name="object 7715"/>
            <p:cNvSpPr/>
            <p:nvPr/>
          </p:nvSpPr>
          <p:spPr>
            <a:xfrm>
              <a:off x="375838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6" name="object 7716"/>
            <p:cNvSpPr/>
            <p:nvPr/>
          </p:nvSpPr>
          <p:spPr>
            <a:xfrm>
              <a:off x="375953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7" name="object 7717"/>
            <p:cNvSpPr/>
            <p:nvPr/>
          </p:nvSpPr>
          <p:spPr>
            <a:xfrm>
              <a:off x="375978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8" name="object 7718"/>
            <p:cNvSpPr/>
            <p:nvPr/>
          </p:nvSpPr>
          <p:spPr>
            <a:xfrm>
              <a:off x="376079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9" name="object 7719"/>
            <p:cNvSpPr/>
            <p:nvPr/>
          </p:nvSpPr>
          <p:spPr>
            <a:xfrm>
              <a:off x="376206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0" name="object 7720"/>
            <p:cNvSpPr/>
            <p:nvPr/>
          </p:nvSpPr>
          <p:spPr>
            <a:xfrm>
              <a:off x="376231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1" name="object 7721"/>
            <p:cNvSpPr/>
            <p:nvPr/>
          </p:nvSpPr>
          <p:spPr>
            <a:xfrm>
              <a:off x="376345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2" name="object 7722"/>
            <p:cNvSpPr/>
            <p:nvPr/>
          </p:nvSpPr>
          <p:spPr>
            <a:xfrm>
              <a:off x="376459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3" name="object 7723"/>
            <p:cNvSpPr/>
            <p:nvPr/>
          </p:nvSpPr>
          <p:spPr>
            <a:xfrm>
              <a:off x="3763839" y="410909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4" name="object 7724"/>
            <p:cNvSpPr/>
            <p:nvPr/>
          </p:nvSpPr>
          <p:spPr>
            <a:xfrm>
              <a:off x="376586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5" name="object 7725"/>
            <p:cNvSpPr/>
            <p:nvPr/>
          </p:nvSpPr>
          <p:spPr>
            <a:xfrm>
              <a:off x="376726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6" name="object 7726"/>
            <p:cNvSpPr/>
            <p:nvPr/>
          </p:nvSpPr>
          <p:spPr>
            <a:xfrm>
              <a:off x="376764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7" name="object 7727"/>
            <p:cNvSpPr/>
            <p:nvPr/>
          </p:nvSpPr>
          <p:spPr>
            <a:xfrm>
              <a:off x="376789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8" name="object 7728"/>
            <p:cNvSpPr/>
            <p:nvPr/>
          </p:nvSpPr>
          <p:spPr>
            <a:xfrm>
              <a:off x="376865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9" name="object 7729"/>
            <p:cNvSpPr/>
            <p:nvPr/>
          </p:nvSpPr>
          <p:spPr>
            <a:xfrm>
              <a:off x="376979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0" name="object 7730"/>
            <p:cNvSpPr/>
            <p:nvPr/>
          </p:nvSpPr>
          <p:spPr>
            <a:xfrm>
              <a:off x="3770048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1" name="object 7731"/>
            <p:cNvSpPr/>
            <p:nvPr/>
          </p:nvSpPr>
          <p:spPr>
            <a:xfrm>
              <a:off x="377030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2" name="object 7732"/>
            <p:cNvSpPr/>
            <p:nvPr/>
          </p:nvSpPr>
          <p:spPr>
            <a:xfrm>
              <a:off x="377245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3" name="object 7733"/>
            <p:cNvSpPr/>
            <p:nvPr/>
          </p:nvSpPr>
          <p:spPr>
            <a:xfrm>
              <a:off x="377271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4" name="object 7734"/>
            <p:cNvSpPr/>
            <p:nvPr/>
          </p:nvSpPr>
          <p:spPr>
            <a:xfrm>
              <a:off x="377296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5" name="object 7735"/>
            <p:cNvSpPr/>
            <p:nvPr/>
          </p:nvSpPr>
          <p:spPr>
            <a:xfrm>
              <a:off x="377511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6" name="object 7736"/>
            <p:cNvSpPr/>
            <p:nvPr/>
          </p:nvSpPr>
          <p:spPr>
            <a:xfrm>
              <a:off x="377537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7" name="object 7737"/>
            <p:cNvSpPr/>
            <p:nvPr/>
          </p:nvSpPr>
          <p:spPr>
            <a:xfrm>
              <a:off x="377562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8" name="object 7738"/>
            <p:cNvSpPr/>
            <p:nvPr/>
          </p:nvSpPr>
          <p:spPr>
            <a:xfrm>
              <a:off x="377765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9" name="object 7739"/>
            <p:cNvSpPr/>
            <p:nvPr/>
          </p:nvSpPr>
          <p:spPr>
            <a:xfrm>
              <a:off x="377790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0" name="object 7740"/>
            <p:cNvSpPr/>
            <p:nvPr/>
          </p:nvSpPr>
          <p:spPr>
            <a:xfrm>
              <a:off x="377815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1" name="object 7741"/>
            <p:cNvSpPr/>
            <p:nvPr/>
          </p:nvSpPr>
          <p:spPr>
            <a:xfrm>
              <a:off x="378056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2" name="object 7742"/>
            <p:cNvSpPr/>
            <p:nvPr/>
          </p:nvSpPr>
          <p:spPr>
            <a:xfrm>
              <a:off x="378082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3" name="object 7743"/>
            <p:cNvSpPr/>
            <p:nvPr/>
          </p:nvSpPr>
          <p:spPr>
            <a:xfrm>
              <a:off x="3783102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4" name="object 7744"/>
            <p:cNvSpPr/>
            <p:nvPr/>
          </p:nvSpPr>
          <p:spPr>
            <a:xfrm>
              <a:off x="378335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5" name="object 7745"/>
            <p:cNvSpPr/>
            <p:nvPr/>
          </p:nvSpPr>
          <p:spPr>
            <a:xfrm>
              <a:off x="378360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6" name="object 7746"/>
            <p:cNvSpPr/>
            <p:nvPr/>
          </p:nvSpPr>
          <p:spPr>
            <a:xfrm>
              <a:off x="378449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7" name="object 7747"/>
            <p:cNvSpPr/>
            <p:nvPr/>
          </p:nvSpPr>
          <p:spPr>
            <a:xfrm>
              <a:off x="378474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8" name="object 7748"/>
            <p:cNvSpPr/>
            <p:nvPr/>
          </p:nvSpPr>
          <p:spPr>
            <a:xfrm>
              <a:off x="3785889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9" name="object 7749"/>
            <p:cNvSpPr/>
            <p:nvPr/>
          </p:nvSpPr>
          <p:spPr>
            <a:xfrm>
              <a:off x="378614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0" name="object 7750"/>
            <p:cNvSpPr/>
            <p:nvPr/>
          </p:nvSpPr>
          <p:spPr>
            <a:xfrm>
              <a:off x="378703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1" name="object 7751"/>
            <p:cNvSpPr/>
            <p:nvPr/>
          </p:nvSpPr>
          <p:spPr>
            <a:xfrm>
              <a:off x="378728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2" name="object 7752"/>
            <p:cNvSpPr/>
            <p:nvPr/>
          </p:nvSpPr>
          <p:spPr>
            <a:xfrm>
              <a:off x="378842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3" name="object 7753"/>
            <p:cNvSpPr/>
            <p:nvPr/>
          </p:nvSpPr>
          <p:spPr>
            <a:xfrm>
              <a:off x="378867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4" name="object 7754"/>
            <p:cNvSpPr/>
            <p:nvPr/>
          </p:nvSpPr>
          <p:spPr>
            <a:xfrm>
              <a:off x="378981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5" name="object 7755"/>
            <p:cNvSpPr/>
            <p:nvPr/>
          </p:nvSpPr>
          <p:spPr>
            <a:xfrm>
              <a:off x="379095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6" name="object 7756"/>
            <p:cNvSpPr/>
            <p:nvPr/>
          </p:nvSpPr>
          <p:spPr>
            <a:xfrm>
              <a:off x="379121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7" name="object 7757"/>
            <p:cNvSpPr/>
            <p:nvPr/>
          </p:nvSpPr>
          <p:spPr>
            <a:xfrm>
              <a:off x="379209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8" name="object 7758"/>
            <p:cNvSpPr/>
            <p:nvPr/>
          </p:nvSpPr>
          <p:spPr>
            <a:xfrm>
              <a:off x="379260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9" name="object 7759"/>
            <p:cNvSpPr/>
            <p:nvPr/>
          </p:nvSpPr>
          <p:spPr>
            <a:xfrm>
              <a:off x="379362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0" name="object 7760"/>
            <p:cNvSpPr/>
            <p:nvPr/>
          </p:nvSpPr>
          <p:spPr>
            <a:xfrm>
              <a:off x="379374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1" name="object 7761"/>
            <p:cNvSpPr/>
            <p:nvPr/>
          </p:nvSpPr>
          <p:spPr>
            <a:xfrm>
              <a:off x="379400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2" name="object 7762"/>
            <p:cNvSpPr/>
            <p:nvPr/>
          </p:nvSpPr>
          <p:spPr>
            <a:xfrm>
              <a:off x="379501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3" name="object 7763"/>
            <p:cNvSpPr/>
            <p:nvPr/>
          </p:nvSpPr>
          <p:spPr>
            <a:xfrm>
              <a:off x="3795394" y="410909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4" name="object 7764"/>
            <p:cNvSpPr/>
            <p:nvPr/>
          </p:nvSpPr>
          <p:spPr>
            <a:xfrm>
              <a:off x="379666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5" name="object 7765"/>
            <p:cNvSpPr/>
            <p:nvPr/>
          </p:nvSpPr>
          <p:spPr>
            <a:xfrm>
              <a:off x="379767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6" name="object 7766"/>
            <p:cNvSpPr/>
            <p:nvPr/>
          </p:nvSpPr>
          <p:spPr>
            <a:xfrm>
              <a:off x="379894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7" name="object 7767"/>
            <p:cNvSpPr/>
            <p:nvPr/>
          </p:nvSpPr>
          <p:spPr>
            <a:xfrm>
              <a:off x="379906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8" name="object 7768"/>
            <p:cNvSpPr/>
            <p:nvPr/>
          </p:nvSpPr>
          <p:spPr>
            <a:xfrm>
              <a:off x="379919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9" name="object 7769"/>
            <p:cNvSpPr/>
            <p:nvPr/>
          </p:nvSpPr>
          <p:spPr>
            <a:xfrm>
              <a:off x="380021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0" name="object 7770"/>
            <p:cNvSpPr/>
            <p:nvPr/>
          </p:nvSpPr>
          <p:spPr>
            <a:xfrm>
              <a:off x="380046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1" name="object 7771"/>
            <p:cNvSpPr/>
            <p:nvPr/>
          </p:nvSpPr>
          <p:spPr>
            <a:xfrm>
              <a:off x="380122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2" name="object 7772"/>
            <p:cNvSpPr/>
            <p:nvPr/>
          </p:nvSpPr>
          <p:spPr>
            <a:xfrm>
              <a:off x="3800717" y="410909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3" name="object 7773"/>
            <p:cNvSpPr/>
            <p:nvPr/>
          </p:nvSpPr>
          <p:spPr>
            <a:xfrm>
              <a:off x="380299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4" name="object 7774"/>
            <p:cNvSpPr/>
            <p:nvPr/>
          </p:nvSpPr>
          <p:spPr>
            <a:xfrm>
              <a:off x="380413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5" name="object 7775"/>
            <p:cNvSpPr/>
            <p:nvPr/>
          </p:nvSpPr>
          <p:spPr>
            <a:xfrm>
              <a:off x="380439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6" name="object 7776"/>
            <p:cNvSpPr/>
            <p:nvPr/>
          </p:nvSpPr>
          <p:spPr>
            <a:xfrm>
              <a:off x="380565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7" name="object 7777"/>
            <p:cNvSpPr/>
            <p:nvPr/>
          </p:nvSpPr>
          <p:spPr>
            <a:xfrm>
              <a:off x="380654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8" name="object 7778"/>
            <p:cNvSpPr/>
            <p:nvPr/>
          </p:nvSpPr>
          <p:spPr>
            <a:xfrm>
              <a:off x="380680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9" name="object 7779"/>
            <p:cNvSpPr/>
            <p:nvPr/>
          </p:nvSpPr>
          <p:spPr>
            <a:xfrm>
              <a:off x="380705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0" name="object 7780"/>
            <p:cNvSpPr/>
            <p:nvPr/>
          </p:nvSpPr>
          <p:spPr>
            <a:xfrm>
              <a:off x="380781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1" name="object 7781"/>
            <p:cNvSpPr/>
            <p:nvPr/>
          </p:nvSpPr>
          <p:spPr>
            <a:xfrm>
              <a:off x="380946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2" name="object 7782"/>
            <p:cNvSpPr/>
            <p:nvPr/>
          </p:nvSpPr>
          <p:spPr>
            <a:xfrm>
              <a:off x="380971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3" name="object 7783"/>
            <p:cNvSpPr/>
            <p:nvPr/>
          </p:nvSpPr>
          <p:spPr>
            <a:xfrm>
              <a:off x="381085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4" name="object 7784"/>
            <p:cNvSpPr/>
            <p:nvPr/>
          </p:nvSpPr>
          <p:spPr>
            <a:xfrm>
              <a:off x="3811108" y="410909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5" name="object 7785"/>
            <p:cNvSpPr/>
            <p:nvPr/>
          </p:nvSpPr>
          <p:spPr>
            <a:xfrm>
              <a:off x="381339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6" name="object 7786"/>
            <p:cNvSpPr/>
            <p:nvPr/>
          </p:nvSpPr>
          <p:spPr>
            <a:xfrm>
              <a:off x="381465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7" name="object 7787"/>
            <p:cNvSpPr/>
            <p:nvPr/>
          </p:nvSpPr>
          <p:spPr>
            <a:xfrm>
              <a:off x="381491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8" name="object 7788"/>
            <p:cNvSpPr/>
            <p:nvPr/>
          </p:nvSpPr>
          <p:spPr>
            <a:xfrm>
              <a:off x="381592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9" name="object 7789"/>
            <p:cNvSpPr/>
            <p:nvPr/>
          </p:nvSpPr>
          <p:spPr>
            <a:xfrm>
              <a:off x="381719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0" name="object 7790"/>
            <p:cNvSpPr/>
            <p:nvPr/>
          </p:nvSpPr>
          <p:spPr>
            <a:xfrm>
              <a:off x="381744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1" name="object 7791"/>
            <p:cNvSpPr/>
            <p:nvPr/>
          </p:nvSpPr>
          <p:spPr>
            <a:xfrm>
              <a:off x="381757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2" name="object 7792"/>
            <p:cNvSpPr/>
            <p:nvPr/>
          </p:nvSpPr>
          <p:spPr>
            <a:xfrm>
              <a:off x="3820106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3" name="object 7793"/>
            <p:cNvSpPr/>
            <p:nvPr/>
          </p:nvSpPr>
          <p:spPr>
            <a:xfrm>
              <a:off x="382048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4" name="object 7794"/>
            <p:cNvSpPr/>
            <p:nvPr/>
          </p:nvSpPr>
          <p:spPr>
            <a:xfrm>
              <a:off x="382150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5" name="object 7795"/>
            <p:cNvSpPr/>
            <p:nvPr/>
          </p:nvSpPr>
          <p:spPr>
            <a:xfrm>
              <a:off x="382251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6" name="object 7796"/>
            <p:cNvSpPr/>
            <p:nvPr/>
          </p:nvSpPr>
          <p:spPr>
            <a:xfrm>
              <a:off x="3822767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7" name="object 7797"/>
            <p:cNvSpPr/>
            <p:nvPr/>
          </p:nvSpPr>
          <p:spPr>
            <a:xfrm>
              <a:off x="3822134" y="410909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8" name="object 7798"/>
            <p:cNvSpPr/>
            <p:nvPr/>
          </p:nvSpPr>
          <p:spPr>
            <a:xfrm>
              <a:off x="382403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9" name="object 7799"/>
            <p:cNvSpPr/>
            <p:nvPr/>
          </p:nvSpPr>
          <p:spPr>
            <a:xfrm>
              <a:off x="3824415" y="410909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0" name="object 7800"/>
            <p:cNvSpPr/>
            <p:nvPr/>
          </p:nvSpPr>
          <p:spPr>
            <a:xfrm>
              <a:off x="382796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1" name="object 7801"/>
            <p:cNvSpPr/>
            <p:nvPr/>
          </p:nvSpPr>
          <p:spPr>
            <a:xfrm>
              <a:off x="382809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2" name="object 7802"/>
            <p:cNvSpPr/>
            <p:nvPr/>
          </p:nvSpPr>
          <p:spPr>
            <a:xfrm>
              <a:off x="383024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3" name="object 7803"/>
            <p:cNvSpPr/>
            <p:nvPr/>
          </p:nvSpPr>
          <p:spPr>
            <a:xfrm>
              <a:off x="383049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4" name="object 7804"/>
            <p:cNvSpPr/>
            <p:nvPr/>
          </p:nvSpPr>
          <p:spPr>
            <a:xfrm>
              <a:off x="383075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5" name="object 7805"/>
            <p:cNvSpPr/>
            <p:nvPr/>
          </p:nvSpPr>
          <p:spPr>
            <a:xfrm>
              <a:off x="383100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6" name="object 7806"/>
            <p:cNvSpPr/>
            <p:nvPr/>
          </p:nvSpPr>
          <p:spPr>
            <a:xfrm>
              <a:off x="383303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7" name="object 7807"/>
            <p:cNvSpPr/>
            <p:nvPr/>
          </p:nvSpPr>
          <p:spPr>
            <a:xfrm>
              <a:off x="383328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8" name="object 7808"/>
            <p:cNvSpPr/>
            <p:nvPr/>
          </p:nvSpPr>
          <p:spPr>
            <a:xfrm>
              <a:off x="383354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9" name="object 7809"/>
            <p:cNvSpPr/>
            <p:nvPr/>
          </p:nvSpPr>
          <p:spPr>
            <a:xfrm>
              <a:off x="383556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0" name="object 7810"/>
            <p:cNvSpPr/>
            <p:nvPr/>
          </p:nvSpPr>
          <p:spPr>
            <a:xfrm>
              <a:off x="383582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1" name="object 7811"/>
            <p:cNvSpPr/>
            <p:nvPr/>
          </p:nvSpPr>
          <p:spPr>
            <a:xfrm>
              <a:off x="383607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2" name="object 7812"/>
            <p:cNvSpPr/>
            <p:nvPr/>
          </p:nvSpPr>
          <p:spPr>
            <a:xfrm>
              <a:off x="383721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3" name="object 7813"/>
            <p:cNvSpPr/>
            <p:nvPr/>
          </p:nvSpPr>
          <p:spPr>
            <a:xfrm>
              <a:off x="3837595" y="410909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4" name="object 7814"/>
            <p:cNvSpPr/>
            <p:nvPr/>
          </p:nvSpPr>
          <p:spPr>
            <a:xfrm>
              <a:off x="383987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5" name="object 7815"/>
            <p:cNvSpPr/>
            <p:nvPr/>
          </p:nvSpPr>
          <p:spPr>
            <a:xfrm>
              <a:off x="384101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6" name="object 7816"/>
            <p:cNvSpPr/>
            <p:nvPr/>
          </p:nvSpPr>
          <p:spPr>
            <a:xfrm>
              <a:off x="384139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7" name="object 7817"/>
            <p:cNvSpPr/>
            <p:nvPr/>
          </p:nvSpPr>
          <p:spPr>
            <a:xfrm>
              <a:off x="384241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8" name="object 7818"/>
            <p:cNvSpPr/>
            <p:nvPr/>
          </p:nvSpPr>
          <p:spPr>
            <a:xfrm>
              <a:off x="384367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9" name="object 7819"/>
            <p:cNvSpPr/>
            <p:nvPr/>
          </p:nvSpPr>
          <p:spPr>
            <a:xfrm>
              <a:off x="384380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0" name="object 7820"/>
            <p:cNvSpPr/>
            <p:nvPr/>
          </p:nvSpPr>
          <p:spPr>
            <a:xfrm>
              <a:off x="384418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1" name="object 7821"/>
            <p:cNvSpPr/>
            <p:nvPr/>
          </p:nvSpPr>
          <p:spPr>
            <a:xfrm>
              <a:off x="384507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2" name="object 7822"/>
            <p:cNvSpPr/>
            <p:nvPr/>
          </p:nvSpPr>
          <p:spPr>
            <a:xfrm>
              <a:off x="384557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3" name="object 7823"/>
            <p:cNvSpPr/>
            <p:nvPr/>
          </p:nvSpPr>
          <p:spPr>
            <a:xfrm>
              <a:off x="3846466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4" name="object 7824"/>
            <p:cNvSpPr/>
            <p:nvPr/>
          </p:nvSpPr>
          <p:spPr>
            <a:xfrm>
              <a:off x="384671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5" name="object 7825"/>
            <p:cNvSpPr/>
            <p:nvPr/>
          </p:nvSpPr>
          <p:spPr>
            <a:xfrm>
              <a:off x="384786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6" name="object 7826"/>
            <p:cNvSpPr/>
            <p:nvPr/>
          </p:nvSpPr>
          <p:spPr>
            <a:xfrm>
              <a:off x="384887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7" name="object 7827"/>
            <p:cNvSpPr/>
            <p:nvPr/>
          </p:nvSpPr>
          <p:spPr>
            <a:xfrm>
              <a:off x="385026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8" name="object 7828"/>
            <p:cNvSpPr/>
            <p:nvPr/>
          </p:nvSpPr>
          <p:spPr>
            <a:xfrm>
              <a:off x="385153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9" name="object 7829"/>
            <p:cNvSpPr/>
            <p:nvPr/>
          </p:nvSpPr>
          <p:spPr>
            <a:xfrm>
              <a:off x="385178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0" name="object 7830"/>
            <p:cNvSpPr/>
            <p:nvPr/>
          </p:nvSpPr>
          <p:spPr>
            <a:xfrm>
              <a:off x="385280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1" name="object 7831"/>
            <p:cNvSpPr/>
            <p:nvPr/>
          </p:nvSpPr>
          <p:spPr>
            <a:xfrm>
              <a:off x="385381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2" name="object 7832"/>
            <p:cNvSpPr/>
            <p:nvPr/>
          </p:nvSpPr>
          <p:spPr>
            <a:xfrm>
              <a:off x="3854196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3" name="object 7833"/>
            <p:cNvSpPr/>
            <p:nvPr/>
          </p:nvSpPr>
          <p:spPr>
            <a:xfrm>
              <a:off x="385445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4" name="object 7834"/>
            <p:cNvSpPr/>
            <p:nvPr/>
          </p:nvSpPr>
          <p:spPr>
            <a:xfrm>
              <a:off x="385546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5" name="object 7835"/>
            <p:cNvSpPr/>
            <p:nvPr/>
          </p:nvSpPr>
          <p:spPr>
            <a:xfrm>
              <a:off x="3855970" y="410909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6" name="object 7836"/>
            <p:cNvSpPr/>
            <p:nvPr/>
          </p:nvSpPr>
          <p:spPr>
            <a:xfrm>
              <a:off x="385812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7" name="object 7837"/>
            <p:cNvSpPr/>
            <p:nvPr/>
          </p:nvSpPr>
          <p:spPr>
            <a:xfrm>
              <a:off x="385837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8" name="object 7838"/>
            <p:cNvSpPr/>
            <p:nvPr/>
          </p:nvSpPr>
          <p:spPr>
            <a:xfrm>
              <a:off x="3859392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9" name="object 7839"/>
            <p:cNvSpPr/>
            <p:nvPr/>
          </p:nvSpPr>
          <p:spPr>
            <a:xfrm>
              <a:off x="385964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0" name="object 7840"/>
            <p:cNvSpPr/>
            <p:nvPr/>
          </p:nvSpPr>
          <p:spPr>
            <a:xfrm>
              <a:off x="385989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1" name="object 7841"/>
            <p:cNvSpPr/>
            <p:nvPr/>
          </p:nvSpPr>
          <p:spPr>
            <a:xfrm>
              <a:off x="386078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2" name="object 7842"/>
            <p:cNvSpPr/>
            <p:nvPr/>
          </p:nvSpPr>
          <p:spPr>
            <a:xfrm>
              <a:off x="3862180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3" name="object 7843"/>
            <p:cNvSpPr/>
            <p:nvPr/>
          </p:nvSpPr>
          <p:spPr>
            <a:xfrm>
              <a:off x="386256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4" name="object 7844"/>
            <p:cNvSpPr/>
            <p:nvPr/>
          </p:nvSpPr>
          <p:spPr>
            <a:xfrm>
              <a:off x="386319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5" name="object 7845"/>
            <p:cNvSpPr/>
            <p:nvPr/>
          </p:nvSpPr>
          <p:spPr>
            <a:xfrm>
              <a:off x="386344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6" name="object 7846"/>
            <p:cNvSpPr/>
            <p:nvPr/>
          </p:nvSpPr>
          <p:spPr>
            <a:xfrm>
              <a:off x="3863828" y="410909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7" name="object 7847"/>
            <p:cNvSpPr/>
            <p:nvPr/>
          </p:nvSpPr>
          <p:spPr>
            <a:xfrm>
              <a:off x="386585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8" name="object 7848"/>
            <p:cNvSpPr/>
            <p:nvPr/>
          </p:nvSpPr>
          <p:spPr>
            <a:xfrm>
              <a:off x="386737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9" name="object 7849"/>
            <p:cNvSpPr/>
            <p:nvPr/>
          </p:nvSpPr>
          <p:spPr>
            <a:xfrm>
              <a:off x="386775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0" name="object 7850"/>
            <p:cNvSpPr/>
            <p:nvPr/>
          </p:nvSpPr>
          <p:spPr>
            <a:xfrm>
              <a:off x="386851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1" name="object 7851"/>
            <p:cNvSpPr/>
            <p:nvPr/>
          </p:nvSpPr>
          <p:spPr>
            <a:xfrm>
              <a:off x="386877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2" name="object 7852"/>
            <p:cNvSpPr/>
            <p:nvPr/>
          </p:nvSpPr>
          <p:spPr>
            <a:xfrm>
              <a:off x="386991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3" name="object 7853"/>
            <p:cNvSpPr/>
            <p:nvPr/>
          </p:nvSpPr>
          <p:spPr>
            <a:xfrm>
              <a:off x="3869150" y="410909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4" name="object 7854"/>
            <p:cNvSpPr/>
            <p:nvPr/>
          </p:nvSpPr>
          <p:spPr>
            <a:xfrm>
              <a:off x="387067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5" name="object 7855"/>
            <p:cNvSpPr/>
            <p:nvPr/>
          </p:nvSpPr>
          <p:spPr>
            <a:xfrm>
              <a:off x="387269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6" name="object 7856"/>
            <p:cNvSpPr/>
            <p:nvPr/>
          </p:nvSpPr>
          <p:spPr>
            <a:xfrm>
              <a:off x="387307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7" name="object 7857"/>
            <p:cNvSpPr/>
            <p:nvPr/>
          </p:nvSpPr>
          <p:spPr>
            <a:xfrm>
              <a:off x="387523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8" name="object 7858"/>
            <p:cNvSpPr/>
            <p:nvPr/>
          </p:nvSpPr>
          <p:spPr>
            <a:xfrm>
              <a:off x="3875487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9" name="object 7859"/>
            <p:cNvSpPr/>
            <p:nvPr/>
          </p:nvSpPr>
          <p:spPr>
            <a:xfrm>
              <a:off x="387789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0" name="object 7860"/>
            <p:cNvSpPr/>
            <p:nvPr/>
          </p:nvSpPr>
          <p:spPr>
            <a:xfrm>
              <a:off x="387814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1" name="object 7861"/>
            <p:cNvSpPr/>
            <p:nvPr/>
          </p:nvSpPr>
          <p:spPr>
            <a:xfrm>
              <a:off x="387916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2" name="object 7862"/>
            <p:cNvSpPr/>
            <p:nvPr/>
          </p:nvSpPr>
          <p:spPr>
            <a:xfrm>
              <a:off x="387941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3" name="object 7863"/>
            <p:cNvSpPr/>
            <p:nvPr/>
          </p:nvSpPr>
          <p:spPr>
            <a:xfrm>
              <a:off x="388030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4" name="object 7864"/>
            <p:cNvSpPr/>
            <p:nvPr/>
          </p:nvSpPr>
          <p:spPr>
            <a:xfrm>
              <a:off x="388055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5" name="object 7865"/>
            <p:cNvSpPr/>
            <p:nvPr/>
          </p:nvSpPr>
          <p:spPr>
            <a:xfrm>
              <a:off x="388080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6" name="object 7866"/>
            <p:cNvSpPr/>
            <p:nvPr/>
          </p:nvSpPr>
          <p:spPr>
            <a:xfrm>
              <a:off x="388093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7" name="object 7867"/>
            <p:cNvSpPr/>
            <p:nvPr/>
          </p:nvSpPr>
          <p:spPr>
            <a:xfrm>
              <a:off x="388207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8" name="object 7868"/>
            <p:cNvSpPr/>
            <p:nvPr/>
          </p:nvSpPr>
          <p:spPr>
            <a:xfrm>
              <a:off x="388296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9" name="object 7869"/>
            <p:cNvSpPr/>
            <p:nvPr/>
          </p:nvSpPr>
          <p:spPr>
            <a:xfrm>
              <a:off x="3883217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0" name="object 7870"/>
            <p:cNvSpPr/>
            <p:nvPr/>
          </p:nvSpPr>
          <p:spPr>
            <a:xfrm>
              <a:off x="388334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1" name="object 7871"/>
            <p:cNvSpPr/>
            <p:nvPr/>
          </p:nvSpPr>
          <p:spPr>
            <a:xfrm>
              <a:off x="388359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2" name="object 7872"/>
            <p:cNvSpPr/>
            <p:nvPr/>
          </p:nvSpPr>
          <p:spPr>
            <a:xfrm>
              <a:off x="388562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3" name="object 7873"/>
            <p:cNvSpPr/>
            <p:nvPr/>
          </p:nvSpPr>
          <p:spPr>
            <a:xfrm>
              <a:off x="3885878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4" name="object 7874"/>
            <p:cNvSpPr/>
            <p:nvPr/>
          </p:nvSpPr>
          <p:spPr>
            <a:xfrm>
              <a:off x="388613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5" name="object 7875"/>
            <p:cNvSpPr/>
            <p:nvPr/>
          </p:nvSpPr>
          <p:spPr>
            <a:xfrm>
              <a:off x="388676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6" name="object 7876"/>
            <p:cNvSpPr/>
            <p:nvPr/>
          </p:nvSpPr>
          <p:spPr>
            <a:xfrm>
              <a:off x="3888540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7" name="object 7877"/>
            <p:cNvSpPr/>
            <p:nvPr/>
          </p:nvSpPr>
          <p:spPr>
            <a:xfrm>
              <a:off x="388866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8" name="object 7878"/>
            <p:cNvSpPr/>
            <p:nvPr/>
          </p:nvSpPr>
          <p:spPr>
            <a:xfrm>
              <a:off x="388892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9" name="object 7879"/>
            <p:cNvSpPr/>
            <p:nvPr/>
          </p:nvSpPr>
          <p:spPr>
            <a:xfrm>
              <a:off x="388968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0" name="object 7880"/>
            <p:cNvSpPr/>
            <p:nvPr/>
          </p:nvSpPr>
          <p:spPr>
            <a:xfrm>
              <a:off x="389094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1" name="object 7881"/>
            <p:cNvSpPr/>
            <p:nvPr/>
          </p:nvSpPr>
          <p:spPr>
            <a:xfrm>
              <a:off x="3891201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2" name="object 7882"/>
            <p:cNvSpPr/>
            <p:nvPr/>
          </p:nvSpPr>
          <p:spPr>
            <a:xfrm>
              <a:off x="3890441" y="4109097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281" y="0"/>
                  </a:moveTo>
                  <a:lnTo>
                    <a:pt x="4055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3" name="object 7883"/>
            <p:cNvSpPr/>
            <p:nvPr/>
          </p:nvSpPr>
          <p:spPr>
            <a:xfrm>
              <a:off x="389386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4" name="object 7884"/>
            <p:cNvSpPr/>
            <p:nvPr/>
          </p:nvSpPr>
          <p:spPr>
            <a:xfrm>
              <a:off x="389500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5" name="object 7885"/>
            <p:cNvSpPr/>
            <p:nvPr/>
          </p:nvSpPr>
          <p:spPr>
            <a:xfrm>
              <a:off x="3896397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6" name="object 7886"/>
            <p:cNvSpPr/>
            <p:nvPr/>
          </p:nvSpPr>
          <p:spPr>
            <a:xfrm>
              <a:off x="389665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7" name="object 7887"/>
            <p:cNvSpPr/>
            <p:nvPr/>
          </p:nvSpPr>
          <p:spPr>
            <a:xfrm>
              <a:off x="389766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8" name="object 7888"/>
            <p:cNvSpPr/>
            <p:nvPr/>
          </p:nvSpPr>
          <p:spPr>
            <a:xfrm>
              <a:off x="3899058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9" name="object 7889"/>
            <p:cNvSpPr/>
            <p:nvPr/>
          </p:nvSpPr>
          <p:spPr>
            <a:xfrm>
              <a:off x="389931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0" name="object 7890"/>
            <p:cNvSpPr/>
            <p:nvPr/>
          </p:nvSpPr>
          <p:spPr>
            <a:xfrm>
              <a:off x="389956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1" name="object 7891"/>
            <p:cNvSpPr/>
            <p:nvPr/>
          </p:nvSpPr>
          <p:spPr>
            <a:xfrm>
              <a:off x="390045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2" name="object 7892"/>
            <p:cNvSpPr/>
            <p:nvPr/>
          </p:nvSpPr>
          <p:spPr>
            <a:xfrm>
              <a:off x="3900832" y="410909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3" name="object 7893"/>
            <p:cNvSpPr/>
            <p:nvPr/>
          </p:nvSpPr>
          <p:spPr>
            <a:xfrm>
              <a:off x="390400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4" name="object 7894"/>
            <p:cNvSpPr/>
            <p:nvPr/>
          </p:nvSpPr>
          <p:spPr>
            <a:xfrm>
              <a:off x="3904254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5" name="object 7895"/>
            <p:cNvSpPr/>
            <p:nvPr/>
          </p:nvSpPr>
          <p:spPr>
            <a:xfrm>
              <a:off x="390602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6" name="object 7896"/>
            <p:cNvSpPr/>
            <p:nvPr/>
          </p:nvSpPr>
          <p:spPr>
            <a:xfrm>
              <a:off x="3906915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7" name="object 7897"/>
            <p:cNvSpPr/>
            <p:nvPr/>
          </p:nvSpPr>
          <p:spPr>
            <a:xfrm>
              <a:off x="390729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8" name="object 7898"/>
            <p:cNvSpPr/>
            <p:nvPr/>
          </p:nvSpPr>
          <p:spPr>
            <a:xfrm>
              <a:off x="390957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9" name="object 7899"/>
            <p:cNvSpPr/>
            <p:nvPr/>
          </p:nvSpPr>
          <p:spPr>
            <a:xfrm>
              <a:off x="390983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0" name="object 7900"/>
            <p:cNvSpPr/>
            <p:nvPr/>
          </p:nvSpPr>
          <p:spPr>
            <a:xfrm>
              <a:off x="391084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1" name="object 7901"/>
            <p:cNvSpPr/>
            <p:nvPr/>
          </p:nvSpPr>
          <p:spPr>
            <a:xfrm>
              <a:off x="391198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2" name="object 7902"/>
            <p:cNvSpPr/>
            <p:nvPr/>
          </p:nvSpPr>
          <p:spPr>
            <a:xfrm>
              <a:off x="3911351" y="410909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3" name="object 7903"/>
            <p:cNvSpPr/>
            <p:nvPr/>
          </p:nvSpPr>
          <p:spPr>
            <a:xfrm>
              <a:off x="391350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4" name="object 7904"/>
            <p:cNvSpPr/>
            <p:nvPr/>
          </p:nvSpPr>
          <p:spPr>
            <a:xfrm>
              <a:off x="391464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5" name="object 7905"/>
            <p:cNvSpPr/>
            <p:nvPr/>
          </p:nvSpPr>
          <p:spPr>
            <a:xfrm>
              <a:off x="391489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6" name="object 7906"/>
            <p:cNvSpPr/>
            <p:nvPr/>
          </p:nvSpPr>
          <p:spPr>
            <a:xfrm>
              <a:off x="391502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7" name="object 7907"/>
            <p:cNvSpPr/>
            <p:nvPr/>
          </p:nvSpPr>
          <p:spPr>
            <a:xfrm>
              <a:off x="391616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8" name="object 7908"/>
            <p:cNvSpPr/>
            <p:nvPr/>
          </p:nvSpPr>
          <p:spPr>
            <a:xfrm>
              <a:off x="391629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9" name="object 7909"/>
            <p:cNvSpPr/>
            <p:nvPr/>
          </p:nvSpPr>
          <p:spPr>
            <a:xfrm>
              <a:off x="391680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0" name="object 7910"/>
            <p:cNvSpPr/>
            <p:nvPr/>
          </p:nvSpPr>
          <p:spPr>
            <a:xfrm>
              <a:off x="391730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1" name="object 7911"/>
            <p:cNvSpPr/>
            <p:nvPr/>
          </p:nvSpPr>
          <p:spPr>
            <a:xfrm>
              <a:off x="391743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2" name="object 7912"/>
            <p:cNvSpPr/>
            <p:nvPr/>
          </p:nvSpPr>
          <p:spPr>
            <a:xfrm>
              <a:off x="391768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3" name="object 7913"/>
            <p:cNvSpPr/>
            <p:nvPr/>
          </p:nvSpPr>
          <p:spPr>
            <a:xfrm>
              <a:off x="391882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4" name="object 7914"/>
            <p:cNvSpPr/>
            <p:nvPr/>
          </p:nvSpPr>
          <p:spPr>
            <a:xfrm>
              <a:off x="3919208" y="410909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5" name="object 7915"/>
            <p:cNvSpPr/>
            <p:nvPr/>
          </p:nvSpPr>
          <p:spPr>
            <a:xfrm>
              <a:off x="392136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6" name="object 7916"/>
            <p:cNvSpPr/>
            <p:nvPr/>
          </p:nvSpPr>
          <p:spPr>
            <a:xfrm>
              <a:off x="3921743" y="410909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7" name="object 7917"/>
            <p:cNvSpPr/>
            <p:nvPr/>
          </p:nvSpPr>
          <p:spPr>
            <a:xfrm>
              <a:off x="3925291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8" name="object 7918"/>
            <p:cNvSpPr/>
            <p:nvPr/>
          </p:nvSpPr>
          <p:spPr>
            <a:xfrm>
              <a:off x="392554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9" name="object 7919"/>
            <p:cNvSpPr/>
            <p:nvPr/>
          </p:nvSpPr>
          <p:spPr>
            <a:xfrm>
              <a:off x="3926558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0" name="object 7920"/>
            <p:cNvSpPr/>
            <p:nvPr/>
          </p:nvSpPr>
          <p:spPr>
            <a:xfrm>
              <a:off x="3927952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1" name="object 7921"/>
            <p:cNvSpPr/>
            <p:nvPr/>
          </p:nvSpPr>
          <p:spPr>
            <a:xfrm>
              <a:off x="392845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2" name="object 7922"/>
            <p:cNvSpPr/>
            <p:nvPr/>
          </p:nvSpPr>
          <p:spPr>
            <a:xfrm>
              <a:off x="3929219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3" name="object 7923"/>
            <p:cNvSpPr/>
            <p:nvPr/>
          </p:nvSpPr>
          <p:spPr>
            <a:xfrm>
              <a:off x="392960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4" name="object 7924"/>
            <p:cNvSpPr/>
            <p:nvPr/>
          </p:nvSpPr>
          <p:spPr>
            <a:xfrm>
              <a:off x="3930614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5" name="object 7925"/>
            <p:cNvSpPr/>
            <p:nvPr/>
          </p:nvSpPr>
          <p:spPr>
            <a:xfrm>
              <a:off x="393074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6" name="object 7926"/>
            <p:cNvSpPr/>
            <p:nvPr/>
          </p:nvSpPr>
          <p:spPr>
            <a:xfrm>
              <a:off x="393099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7" name="object 7927"/>
            <p:cNvSpPr/>
            <p:nvPr/>
          </p:nvSpPr>
          <p:spPr>
            <a:xfrm>
              <a:off x="393175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8" name="object 7928"/>
            <p:cNvSpPr/>
            <p:nvPr/>
          </p:nvSpPr>
          <p:spPr>
            <a:xfrm>
              <a:off x="393200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9" name="object 7929"/>
            <p:cNvSpPr/>
            <p:nvPr/>
          </p:nvSpPr>
          <p:spPr>
            <a:xfrm>
              <a:off x="3933148" y="4108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0" name="object 7930"/>
            <p:cNvSpPr/>
            <p:nvPr/>
          </p:nvSpPr>
          <p:spPr>
            <a:xfrm>
              <a:off x="3932768" y="410909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1" name="object 7931"/>
            <p:cNvSpPr/>
            <p:nvPr/>
          </p:nvSpPr>
          <p:spPr>
            <a:xfrm>
              <a:off x="3935809" y="41087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2" name="object 7932"/>
            <p:cNvSpPr/>
            <p:nvPr/>
          </p:nvSpPr>
          <p:spPr>
            <a:xfrm>
              <a:off x="393606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3" name="object 7933"/>
            <p:cNvSpPr/>
            <p:nvPr/>
          </p:nvSpPr>
          <p:spPr>
            <a:xfrm>
              <a:off x="393707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4" name="object 7934"/>
            <p:cNvSpPr/>
            <p:nvPr/>
          </p:nvSpPr>
          <p:spPr>
            <a:xfrm>
              <a:off x="393733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5" name="object 7935"/>
            <p:cNvSpPr/>
            <p:nvPr/>
          </p:nvSpPr>
          <p:spPr>
            <a:xfrm>
              <a:off x="3938344" y="410792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94"/>
                  </a:moveTo>
                  <a:lnTo>
                    <a:pt x="887" y="5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6" name="object 7936"/>
            <p:cNvSpPr/>
            <p:nvPr/>
          </p:nvSpPr>
          <p:spPr>
            <a:xfrm>
              <a:off x="393859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7" name="object 7937"/>
            <p:cNvSpPr/>
            <p:nvPr/>
          </p:nvSpPr>
          <p:spPr>
            <a:xfrm>
              <a:off x="393885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8" name="object 7938"/>
            <p:cNvSpPr/>
            <p:nvPr/>
          </p:nvSpPr>
          <p:spPr>
            <a:xfrm>
              <a:off x="394024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9" name="object 7939"/>
            <p:cNvSpPr/>
            <p:nvPr/>
          </p:nvSpPr>
          <p:spPr>
            <a:xfrm>
              <a:off x="3941006" y="410835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0" name="object 7940"/>
            <p:cNvSpPr/>
            <p:nvPr/>
          </p:nvSpPr>
          <p:spPr>
            <a:xfrm>
              <a:off x="394138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1" name="object 7941"/>
            <p:cNvSpPr/>
            <p:nvPr/>
          </p:nvSpPr>
          <p:spPr>
            <a:xfrm>
              <a:off x="3943667" y="41087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2" name="object 7942"/>
            <p:cNvSpPr/>
            <p:nvPr/>
          </p:nvSpPr>
          <p:spPr>
            <a:xfrm>
              <a:off x="394392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3" name="object 7943"/>
            <p:cNvSpPr/>
            <p:nvPr/>
          </p:nvSpPr>
          <p:spPr>
            <a:xfrm>
              <a:off x="394417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4" name="object 7944"/>
            <p:cNvSpPr/>
            <p:nvPr/>
          </p:nvSpPr>
          <p:spPr>
            <a:xfrm>
              <a:off x="394518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5" name="object 7945"/>
            <p:cNvSpPr/>
            <p:nvPr/>
          </p:nvSpPr>
          <p:spPr>
            <a:xfrm>
              <a:off x="3946328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6" name="object 7946"/>
            <p:cNvSpPr/>
            <p:nvPr/>
          </p:nvSpPr>
          <p:spPr>
            <a:xfrm>
              <a:off x="394658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7" name="object 7947"/>
            <p:cNvSpPr/>
            <p:nvPr/>
          </p:nvSpPr>
          <p:spPr>
            <a:xfrm>
              <a:off x="3947595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8" name="object 7948"/>
            <p:cNvSpPr/>
            <p:nvPr/>
          </p:nvSpPr>
          <p:spPr>
            <a:xfrm>
              <a:off x="3948989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9" name="object 7949"/>
            <p:cNvSpPr/>
            <p:nvPr/>
          </p:nvSpPr>
          <p:spPr>
            <a:xfrm>
              <a:off x="394911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0" name="object 7950"/>
            <p:cNvSpPr/>
            <p:nvPr/>
          </p:nvSpPr>
          <p:spPr>
            <a:xfrm>
              <a:off x="394936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1" name="object 7951"/>
            <p:cNvSpPr/>
            <p:nvPr/>
          </p:nvSpPr>
          <p:spPr>
            <a:xfrm>
              <a:off x="395025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2" name="object 7952"/>
            <p:cNvSpPr/>
            <p:nvPr/>
          </p:nvSpPr>
          <p:spPr>
            <a:xfrm>
              <a:off x="3951524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3" name="object 7953"/>
            <p:cNvSpPr/>
            <p:nvPr/>
          </p:nvSpPr>
          <p:spPr>
            <a:xfrm>
              <a:off x="395165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4" name="object 7954"/>
            <p:cNvSpPr/>
            <p:nvPr/>
          </p:nvSpPr>
          <p:spPr>
            <a:xfrm>
              <a:off x="395329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5" name="object 7955"/>
            <p:cNvSpPr/>
            <p:nvPr/>
          </p:nvSpPr>
          <p:spPr>
            <a:xfrm>
              <a:off x="395431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6" name="object 7956"/>
            <p:cNvSpPr/>
            <p:nvPr/>
          </p:nvSpPr>
          <p:spPr>
            <a:xfrm>
              <a:off x="395456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7" name="object 7957"/>
            <p:cNvSpPr/>
            <p:nvPr/>
          </p:nvSpPr>
          <p:spPr>
            <a:xfrm>
              <a:off x="395481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8" name="object 7958"/>
            <p:cNvSpPr/>
            <p:nvPr/>
          </p:nvSpPr>
          <p:spPr>
            <a:xfrm>
              <a:off x="395583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9" name="object 7959"/>
            <p:cNvSpPr/>
            <p:nvPr/>
          </p:nvSpPr>
          <p:spPr>
            <a:xfrm>
              <a:off x="3956973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0" name="object 7960"/>
            <p:cNvSpPr/>
            <p:nvPr/>
          </p:nvSpPr>
          <p:spPr>
            <a:xfrm>
              <a:off x="395849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1" name="object 7961"/>
            <p:cNvSpPr/>
            <p:nvPr/>
          </p:nvSpPr>
          <p:spPr>
            <a:xfrm>
              <a:off x="395950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2" name="object 7962"/>
            <p:cNvSpPr/>
            <p:nvPr/>
          </p:nvSpPr>
          <p:spPr>
            <a:xfrm>
              <a:off x="3959635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3" name="object 7963"/>
            <p:cNvSpPr/>
            <p:nvPr/>
          </p:nvSpPr>
          <p:spPr>
            <a:xfrm>
              <a:off x="396001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4" name="object 7964"/>
            <p:cNvSpPr/>
            <p:nvPr/>
          </p:nvSpPr>
          <p:spPr>
            <a:xfrm>
              <a:off x="396102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5" name="object 7965"/>
            <p:cNvSpPr/>
            <p:nvPr/>
          </p:nvSpPr>
          <p:spPr>
            <a:xfrm>
              <a:off x="3962169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6" name="object 7966"/>
            <p:cNvSpPr/>
            <p:nvPr/>
          </p:nvSpPr>
          <p:spPr>
            <a:xfrm>
              <a:off x="396254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7" name="object 7967"/>
            <p:cNvSpPr/>
            <p:nvPr/>
          </p:nvSpPr>
          <p:spPr>
            <a:xfrm>
              <a:off x="396394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8" name="object 7968"/>
            <p:cNvSpPr/>
            <p:nvPr/>
          </p:nvSpPr>
          <p:spPr>
            <a:xfrm>
              <a:off x="3964830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9" name="object 7969"/>
            <p:cNvSpPr/>
            <p:nvPr/>
          </p:nvSpPr>
          <p:spPr>
            <a:xfrm>
              <a:off x="396533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0" name="object 7970"/>
            <p:cNvSpPr/>
            <p:nvPr/>
          </p:nvSpPr>
          <p:spPr>
            <a:xfrm>
              <a:off x="396647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1" name="object 7971"/>
            <p:cNvSpPr/>
            <p:nvPr/>
          </p:nvSpPr>
          <p:spPr>
            <a:xfrm>
              <a:off x="396749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2" name="object 7972"/>
            <p:cNvSpPr/>
            <p:nvPr/>
          </p:nvSpPr>
          <p:spPr>
            <a:xfrm>
              <a:off x="396774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3" name="object 7973"/>
            <p:cNvSpPr/>
            <p:nvPr/>
          </p:nvSpPr>
          <p:spPr>
            <a:xfrm>
              <a:off x="396901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4" name="object 7974"/>
            <p:cNvSpPr/>
            <p:nvPr/>
          </p:nvSpPr>
          <p:spPr>
            <a:xfrm>
              <a:off x="3969139" y="410909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5" name="object 7975"/>
            <p:cNvSpPr/>
            <p:nvPr/>
          </p:nvSpPr>
          <p:spPr>
            <a:xfrm>
              <a:off x="397243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6" name="object 7976"/>
            <p:cNvSpPr/>
            <p:nvPr/>
          </p:nvSpPr>
          <p:spPr>
            <a:xfrm>
              <a:off x="397268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7" name="object 7977"/>
            <p:cNvSpPr/>
            <p:nvPr/>
          </p:nvSpPr>
          <p:spPr>
            <a:xfrm>
              <a:off x="397306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8" name="object 7978"/>
            <p:cNvSpPr/>
            <p:nvPr/>
          </p:nvSpPr>
          <p:spPr>
            <a:xfrm>
              <a:off x="397408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9" name="object 7979"/>
            <p:cNvSpPr/>
            <p:nvPr/>
          </p:nvSpPr>
          <p:spPr>
            <a:xfrm>
              <a:off x="397496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0" name="object 7980"/>
            <p:cNvSpPr/>
            <p:nvPr/>
          </p:nvSpPr>
          <p:spPr>
            <a:xfrm>
              <a:off x="3975222" y="4108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1" name="object 7981"/>
            <p:cNvSpPr/>
            <p:nvPr/>
          </p:nvSpPr>
          <p:spPr>
            <a:xfrm>
              <a:off x="3975475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2" name="object 7982"/>
            <p:cNvSpPr/>
            <p:nvPr/>
          </p:nvSpPr>
          <p:spPr>
            <a:xfrm>
              <a:off x="397585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3" name="object 7983"/>
            <p:cNvSpPr/>
            <p:nvPr/>
          </p:nvSpPr>
          <p:spPr>
            <a:xfrm>
              <a:off x="397661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4" name="object 7984"/>
            <p:cNvSpPr/>
            <p:nvPr/>
          </p:nvSpPr>
          <p:spPr>
            <a:xfrm>
              <a:off x="397687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5" name="object 7985"/>
            <p:cNvSpPr/>
            <p:nvPr/>
          </p:nvSpPr>
          <p:spPr>
            <a:xfrm>
              <a:off x="3977883" y="4108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6" name="object 7986"/>
            <p:cNvSpPr/>
            <p:nvPr/>
          </p:nvSpPr>
          <p:spPr>
            <a:xfrm>
              <a:off x="397826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7" name="object 7987"/>
            <p:cNvSpPr/>
            <p:nvPr/>
          </p:nvSpPr>
          <p:spPr>
            <a:xfrm>
              <a:off x="397915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8" name="object 7988"/>
            <p:cNvSpPr/>
            <p:nvPr/>
          </p:nvSpPr>
          <p:spPr>
            <a:xfrm>
              <a:off x="3980545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9" name="object 7989"/>
            <p:cNvSpPr/>
            <p:nvPr/>
          </p:nvSpPr>
          <p:spPr>
            <a:xfrm>
              <a:off x="398079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0" name="object 7990"/>
            <p:cNvSpPr/>
            <p:nvPr/>
          </p:nvSpPr>
          <p:spPr>
            <a:xfrm>
              <a:off x="398092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1" name="object 7991"/>
            <p:cNvSpPr/>
            <p:nvPr/>
          </p:nvSpPr>
          <p:spPr>
            <a:xfrm>
              <a:off x="398231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2" name="object 7992"/>
            <p:cNvSpPr/>
            <p:nvPr/>
          </p:nvSpPr>
          <p:spPr>
            <a:xfrm>
              <a:off x="398320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3" name="object 7993"/>
            <p:cNvSpPr/>
            <p:nvPr/>
          </p:nvSpPr>
          <p:spPr>
            <a:xfrm>
              <a:off x="398333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4" name="object 7994"/>
            <p:cNvSpPr/>
            <p:nvPr/>
          </p:nvSpPr>
          <p:spPr>
            <a:xfrm>
              <a:off x="398371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5" name="object 7995"/>
            <p:cNvSpPr/>
            <p:nvPr/>
          </p:nvSpPr>
          <p:spPr>
            <a:xfrm>
              <a:off x="398447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6" name="object 7996"/>
            <p:cNvSpPr/>
            <p:nvPr/>
          </p:nvSpPr>
          <p:spPr>
            <a:xfrm>
              <a:off x="398599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7" name="object 7997"/>
            <p:cNvSpPr/>
            <p:nvPr/>
          </p:nvSpPr>
          <p:spPr>
            <a:xfrm>
              <a:off x="398738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8" name="object 7998"/>
            <p:cNvSpPr/>
            <p:nvPr/>
          </p:nvSpPr>
          <p:spPr>
            <a:xfrm>
              <a:off x="3987515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9" name="object 7999"/>
            <p:cNvSpPr/>
            <p:nvPr/>
          </p:nvSpPr>
          <p:spPr>
            <a:xfrm>
              <a:off x="398992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0" name="object 8000"/>
            <p:cNvSpPr/>
            <p:nvPr/>
          </p:nvSpPr>
          <p:spPr>
            <a:xfrm>
              <a:off x="3990937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1" name="object 8001"/>
            <p:cNvSpPr/>
            <p:nvPr/>
          </p:nvSpPr>
          <p:spPr>
            <a:xfrm>
              <a:off x="399131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2" name="object 8002"/>
            <p:cNvSpPr/>
            <p:nvPr/>
          </p:nvSpPr>
          <p:spPr>
            <a:xfrm>
              <a:off x="399157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3" name="object 8003"/>
            <p:cNvSpPr/>
            <p:nvPr/>
          </p:nvSpPr>
          <p:spPr>
            <a:xfrm>
              <a:off x="399195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4" name="object 8004"/>
            <p:cNvSpPr/>
            <p:nvPr/>
          </p:nvSpPr>
          <p:spPr>
            <a:xfrm>
              <a:off x="399233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5" name="object 8005"/>
            <p:cNvSpPr/>
            <p:nvPr/>
          </p:nvSpPr>
          <p:spPr>
            <a:xfrm>
              <a:off x="3993598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6" name="object 8006"/>
            <p:cNvSpPr/>
            <p:nvPr/>
          </p:nvSpPr>
          <p:spPr>
            <a:xfrm>
              <a:off x="399385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7" name="object 8007"/>
            <p:cNvSpPr/>
            <p:nvPr/>
          </p:nvSpPr>
          <p:spPr>
            <a:xfrm>
              <a:off x="399423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8" name="object 8008"/>
            <p:cNvSpPr/>
            <p:nvPr/>
          </p:nvSpPr>
          <p:spPr>
            <a:xfrm>
              <a:off x="399499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9" name="object 8009"/>
            <p:cNvSpPr/>
            <p:nvPr/>
          </p:nvSpPr>
          <p:spPr>
            <a:xfrm>
              <a:off x="399537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0" name="object 8010"/>
            <p:cNvSpPr/>
            <p:nvPr/>
          </p:nvSpPr>
          <p:spPr>
            <a:xfrm>
              <a:off x="3996259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1" name="object 8011"/>
            <p:cNvSpPr/>
            <p:nvPr/>
          </p:nvSpPr>
          <p:spPr>
            <a:xfrm>
              <a:off x="399638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2" name="object 8012"/>
            <p:cNvSpPr/>
            <p:nvPr/>
          </p:nvSpPr>
          <p:spPr>
            <a:xfrm>
              <a:off x="399663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3" name="object 8013"/>
            <p:cNvSpPr/>
            <p:nvPr/>
          </p:nvSpPr>
          <p:spPr>
            <a:xfrm>
              <a:off x="399689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4" name="object 8014"/>
            <p:cNvSpPr/>
            <p:nvPr/>
          </p:nvSpPr>
          <p:spPr>
            <a:xfrm>
              <a:off x="399765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5" name="object 8015"/>
            <p:cNvSpPr/>
            <p:nvPr/>
          </p:nvSpPr>
          <p:spPr>
            <a:xfrm>
              <a:off x="399803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6" name="object 8016"/>
            <p:cNvSpPr/>
            <p:nvPr/>
          </p:nvSpPr>
          <p:spPr>
            <a:xfrm>
              <a:off x="399892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7" name="object 8017"/>
            <p:cNvSpPr/>
            <p:nvPr/>
          </p:nvSpPr>
          <p:spPr>
            <a:xfrm>
              <a:off x="3999047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8" name="object 8018"/>
            <p:cNvSpPr/>
            <p:nvPr/>
          </p:nvSpPr>
          <p:spPr>
            <a:xfrm>
              <a:off x="399930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9" name="object 8019"/>
            <p:cNvSpPr/>
            <p:nvPr/>
          </p:nvSpPr>
          <p:spPr>
            <a:xfrm>
              <a:off x="400044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0" name="object 8020"/>
            <p:cNvSpPr/>
            <p:nvPr/>
          </p:nvSpPr>
          <p:spPr>
            <a:xfrm>
              <a:off x="400158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1" name="object 8021"/>
            <p:cNvSpPr/>
            <p:nvPr/>
          </p:nvSpPr>
          <p:spPr>
            <a:xfrm>
              <a:off x="4001708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2" name="object 8022"/>
            <p:cNvSpPr/>
            <p:nvPr/>
          </p:nvSpPr>
          <p:spPr>
            <a:xfrm>
              <a:off x="400208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3" name="object 8023"/>
            <p:cNvSpPr/>
            <p:nvPr/>
          </p:nvSpPr>
          <p:spPr>
            <a:xfrm>
              <a:off x="400284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4" name="object 8024"/>
            <p:cNvSpPr/>
            <p:nvPr/>
          </p:nvSpPr>
          <p:spPr>
            <a:xfrm>
              <a:off x="400322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5" name="object 8025"/>
            <p:cNvSpPr/>
            <p:nvPr/>
          </p:nvSpPr>
          <p:spPr>
            <a:xfrm>
              <a:off x="4004116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6" name="object 8026"/>
            <p:cNvSpPr/>
            <p:nvPr/>
          </p:nvSpPr>
          <p:spPr>
            <a:xfrm>
              <a:off x="4004370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7" name="object 8027"/>
            <p:cNvSpPr/>
            <p:nvPr/>
          </p:nvSpPr>
          <p:spPr>
            <a:xfrm>
              <a:off x="400462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8" name="object 8028"/>
            <p:cNvSpPr/>
            <p:nvPr/>
          </p:nvSpPr>
          <p:spPr>
            <a:xfrm>
              <a:off x="400551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9" name="object 8029"/>
            <p:cNvSpPr/>
            <p:nvPr/>
          </p:nvSpPr>
          <p:spPr>
            <a:xfrm>
              <a:off x="400589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0" name="object 8030"/>
            <p:cNvSpPr/>
            <p:nvPr/>
          </p:nvSpPr>
          <p:spPr>
            <a:xfrm>
              <a:off x="4006777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1" name="object 8031"/>
            <p:cNvSpPr/>
            <p:nvPr/>
          </p:nvSpPr>
          <p:spPr>
            <a:xfrm>
              <a:off x="4007031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2" name="object 8032"/>
            <p:cNvSpPr/>
            <p:nvPr/>
          </p:nvSpPr>
          <p:spPr>
            <a:xfrm>
              <a:off x="400741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3" name="object 8033"/>
            <p:cNvSpPr/>
            <p:nvPr/>
          </p:nvSpPr>
          <p:spPr>
            <a:xfrm>
              <a:off x="400829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4" name="object 8034"/>
            <p:cNvSpPr/>
            <p:nvPr/>
          </p:nvSpPr>
          <p:spPr>
            <a:xfrm>
              <a:off x="4009312" y="4108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5" name="object 8035"/>
            <p:cNvSpPr/>
            <p:nvPr/>
          </p:nvSpPr>
          <p:spPr>
            <a:xfrm>
              <a:off x="400969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6" name="object 8036"/>
            <p:cNvSpPr/>
            <p:nvPr/>
          </p:nvSpPr>
          <p:spPr>
            <a:xfrm>
              <a:off x="4011973" y="410846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7" name="object 8037"/>
            <p:cNvSpPr/>
            <p:nvPr/>
          </p:nvSpPr>
          <p:spPr>
            <a:xfrm>
              <a:off x="4011466" y="410908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8" name="object 8038"/>
            <p:cNvSpPr/>
            <p:nvPr/>
          </p:nvSpPr>
          <p:spPr>
            <a:xfrm>
              <a:off x="401362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9" name="object 8039"/>
            <p:cNvSpPr/>
            <p:nvPr/>
          </p:nvSpPr>
          <p:spPr>
            <a:xfrm>
              <a:off x="4014635" y="4103097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601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0" name="object 8040"/>
            <p:cNvSpPr/>
            <p:nvPr/>
          </p:nvSpPr>
          <p:spPr>
            <a:xfrm>
              <a:off x="401488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1" name="object 8041"/>
            <p:cNvSpPr/>
            <p:nvPr/>
          </p:nvSpPr>
          <p:spPr>
            <a:xfrm>
              <a:off x="401514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2" name="object 8042"/>
            <p:cNvSpPr/>
            <p:nvPr/>
          </p:nvSpPr>
          <p:spPr>
            <a:xfrm>
              <a:off x="401526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3" name="object 8043"/>
            <p:cNvSpPr/>
            <p:nvPr/>
          </p:nvSpPr>
          <p:spPr>
            <a:xfrm>
              <a:off x="4015902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4" name="object 8044"/>
            <p:cNvSpPr/>
            <p:nvPr/>
          </p:nvSpPr>
          <p:spPr>
            <a:xfrm>
              <a:off x="401628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5" name="object 8045"/>
            <p:cNvSpPr/>
            <p:nvPr/>
          </p:nvSpPr>
          <p:spPr>
            <a:xfrm>
              <a:off x="4017296" y="4103426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68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6" name="object 8046"/>
            <p:cNvSpPr/>
            <p:nvPr/>
          </p:nvSpPr>
          <p:spPr>
            <a:xfrm>
              <a:off x="401755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7" name="object 8047"/>
            <p:cNvSpPr/>
            <p:nvPr/>
          </p:nvSpPr>
          <p:spPr>
            <a:xfrm>
              <a:off x="401792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8" name="object 8048"/>
            <p:cNvSpPr/>
            <p:nvPr/>
          </p:nvSpPr>
          <p:spPr>
            <a:xfrm>
              <a:off x="4018563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9" name="object 8049"/>
            <p:cNvSpPr/>
            <p:nvPr/>
          </p:nvSpPr>
          <p:spPr>
            <a:xfrm>
              <a:off x="401881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0" name="object 8050"/>
            <p:cNvSpPr/>
            <p:nvPr/>
          </p:nvSpPr>
          <p:spPr>
            <a:xfrm>
              <a:off x="4019957" y="4106173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68"/>
                  </a:moveTo>
                  <a:lnTo>
                    <a:pt x="887" y="146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1" name="object 8051"/>
            <p:cNvSpPr/>
            <p:nvPr/>
          </p:nvSpPr>
          <p:spPr>
            <a:xfrm>
              <a:off x="4019197" y="410909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2" name="object 8052"/>
            <p:cNvSpPr/>
            <p:nvPr/>
          </p:nvSpPr>
          <p:spPr>
            <a:xfrm>
              <a:off x="402122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3" name="object 8053"/>
            <p:cNvSpPr/>
            <p:nvPr/>
          </p:nvSpPr>
          <p:spPr>
            <a:xfrm>
              <a:off x="402147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4" name="object 8054"/>
            <p:cNvSpPr/>
            <p:nvPr/>
          </p:nvSpPr>
          <p:spPr>
            <a:xfrm>
              <a:off x="4022492" y="410760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53"/>
                  </a:moveTo>
                  <a:lnTo>
                    <a:pt x="887" y="75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5" name="object 8055"/>
            <p:cNvSpPr/>
            <p:nvPr/>
          </p:nvSpPr>
          <p:spPr>
            <a:xfrm>
              <a:off x="402287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6" name="object 8056"/>
            <p:cNvSpPr/>
            <p:nvPr/>
          </p:nvSpPr>
          <p:spPr>
            <a:xfrm>
              <a:off x="402413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7" name="object 8057"/>
            <p:cNvSpPr/>
            <p:nvPr/>
          </p:nvSpPr>
          <p:spPr>
            <a:xfrm>
              <a:off x="4025153" y="41084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8" name="object 8058"/>
            <p:cNvSpPr/>
            <p:nvPr/>
          </p:nvSpPr>
          <p:spPr>
            <a:xfrm>
              <a:off x="402540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9" name="object 8059"/>
            <p:cNvSpPr/>
            <p:nvPr/>
          </p:nvSpPr>
          <p:spPr>
            <a:xfrm>
              <a:off x="402553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0" name="object 8060"/>
            <p:cNvSpPr/>
            <p:nvPr/>
          </p:nvSpPr>
          <p:spPr>
            <a:xfrm>
              <a:off x="402591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1" name="object 8061"/>
            <p:cNvSpPr/>
            <p:nvPr/>
          </p:nvSpPr>
          <p:spPr>
            <a:xfrm>
              <a:off x="402680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2" name="object 8062"/>
            <p:cNvSpPr/>
            <p:nvPr/>
          </p:nvSpPr>
          <p:spPr>
            <a:xfrm>
              <a:off x="4027815" y="4108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3" name="object 8063"/>
            <p:cNvSpPr/>
            <p:nvPr/>
          </p:nvSpPr>
          <p:spPr>
            <a:xfrm>
              <a:off x="4028068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4" name="object 8064"/>
            <p:cNvSpPr/>
            <p:nvPr/>
          </p:nvSpPr>
          <p:spPr>
            <a:xfrm>
              <a:off x="402933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5" name="object 8065"/>
            <p:cNvSpPr/>
            <p:nvPr/>
          </p:nvSpPr>
          <p:spPr>
            <a:xfrm>
              <a:off x="4030476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6" name="object 8066"/>
            <p:cNvSpPr/>
            <p:nvPr/>
          </p:nvSpPr>
          <p:spPr>
            <a:xfrm>
              <a:off x="403072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7" name="object 8067"/>
            <p:cNvSpPr/>
            <p:nvPr/>
          </p:nvSpPr>
          <p:spPr>
            <a:xfrm>
              <a:off x="403123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8" name="object 8068"/>
            <p:cNvSpPr/>
            <p:nvPr/>
          </p:nvSpPr>
          <p:spPr>
            <a:xfrm>
              <a:off x="403187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9" name="object 8069"/>
            <p:cNvSpPr/>
            <p:nvPr/>
          </p:nvSpPr>
          <p:spPr>
            <a:xfrm>
              <a:off x="4033137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0" name="object 8070"/>
            <p:cNvSpPr/>
            <p:nvPr/>
          </p:nvSpPr>
          <p:spPr>
            <a:xfrm>
              <a:off x="403339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1" name="object 8071"/>
            <p:cNvSpPr/>
            <p:nvPr/>
          </p:nvSpPr>
          <p:spPr>
            <a:xfrm>
              <a:off x="403453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2" name="object 8072"/>
            <p:cNvSpPr/>
            <p:nvPr/>
          </p:nvSpPr>
          <p:spPr>
            <a:xfrm>
              <a:off x="403503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3" name="object 8073"/>
            <p:cNvSpPr/>
            <p:nvPr/>
          </p:nvSpPr>
          <p:spPr>
            <a:xfrm>
              <a:off x="403567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4" name="object 8074"/>
            <p:cNvSpPr/>
            <p:nvPr/>
          </p:nvSpPr>
          <p:spPr>
            <a:xfrm>
              <a:off x="403592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5" name="object 8075"/>
            <p:cNvSpPr/>
            <p:nvPr/>
          </p:nvSpPr>
          <p:spPr>
            <a:xfrm>
              <a:off x="403617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6" name="object 8076"/>
            <p:cNvSpPr/>
            <p:nvPr/>
          </p:nvSpPr>
          <p:spPr>
            <a:xfrm>
              <a:off x="403731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7" name="object 8077"/>
            <p:cNvSpPr/>
            <p:nvPr/>
          </p:nvSpPr>
          <p:spPr>
            <a:xfrm>
              <a:off x="403833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8" name="object 8078"/>
            <p:cNvSpPr/>
            <p:nvPr/>
          </p:nvSpPr>
          <p:spPr>
            <a:xfrm>
              <a:off x="4038586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9" name="object 8079"/>
            <p:cNvSpPr/>
            <p:nvPr/>
          </p:nvSpPr>
          <p:spPr>
            <a:xfrm>
              <a:off x="403896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0" name="object 8080"/>
            <p:cNvSpPr/>
            <p:nvPr/>
          </p:nvSpPr>
          <p:spPr>
            <a:xfrm>
              <a:off x="403985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1" name="object 8081"/>
            <p:cNvSpPr/>
            <p:nvPr/>
          </p:nvSpPr>
          <p:spPr>
            <a:xfrm>
              <a:off x="404099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2" name="object 8082"/>
            <p:cNvSpPr/>
            <p:nvPr/>
          </p:nvSpPr>
          <p:spPr>
            <a:xfrm>
              <a:off x="4041248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3" name="object 8083"/>
            <p:cNvSpPr/>
            <p:nvPr/>
          </p:nvSpPr>
          <p:spPr>
            <a:xfrm>
              <a:off x="404150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4" name="object 8084"/>
            <p:cNvSpPr/>
            <p:nvPr/>
          </p:nvSpPr>
          <p:spPr>
            <a:xfrm>
              <a:off x="404226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5" name="object 8085"/>
            <p:cNvSpPr/>
            <p:nvPr/>
          </p:nvSpPr>
          <p:spPr>
            <a:xfrm>
              <a:off x="4043782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6" name="object 8086"/>
            <p:cNvSpPr/>
            <p:nvPr/>
          </p:nvSpPr>
          <p:spPr>
            <a:xfrm>
              <a:off x="404416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7" name="object 8087"/>
            <p:cNvSpPr/>
            <p:nvPr/>
          </p:nvSpPr>
          <p:spPr>
            <a:xfrm>
              <a:off x="404631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8" name="object 8088"/>
            <p:cNvSpPr/>
            <p:nvPr/>
          </p:nvSpPr>
          <p:spPr>
            <a:xfrm>
              <a:off x="4046444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9" name="object 8089"/>
            <p:cNvSpPr/>
            <p:nvPr/>
          </p:nvSpPr>
          <p:spPr>
            <a:xfrm>
              <a:off x="404682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0" name="object 8090"/>
            <p:cNvSpPr/>
            <p:nvPr/>
          </p:nvSpPr>
          <p:spPr>
            <a:xfrm>
              <a:off x="404783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1" name="object 8091"/>
            <p:cNvSpPr/>
            <p:nvPr/>
          </p:nvSpPr>
          <p:spPr>
            <a:xfrm>
              <a:off x="404897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2" name="object 8092"/>
            <p:cNvSpPr/>
            <p:nvPr/>
          </p:nvSpPr>
          <p:spPr>
            <a:xfrm>
              <a:off x="4048345" y="410909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3" name="object 8093"/>
            <p:cNvSpPr/>
            <p:nvPr/>
          </p:nvSpPr>
          <p:spPr>
            <a:xfrm>
              <a:off x="405049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4" name="object 8094"/>
            <p:cNvSpPr/>
            <p:nvPr/>
          </p:nvSpPr>
          <p:spPr>
            <a:xfrm>
              <a:off x="405151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5" name="object 8095"/>
            <p:cNvSpPr/>
            <p:nvPr/>
          </p:nvSpPr>
          <p:spPr>
            <a:xfrm>
              <a:off x="4051766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6" name="object 8096"/>
            <p:cNvSpPr/>
            <p:nvPr/>
          </p:nvSpPr>
          <p:spPr>
            <a:xfrm>
              <a:off x="405202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7" name="object 8097"/>
            <p:cNvSpPr/>
            <p:nvPr/>
          </p:nvSpPr>
          <p:spPr>
            <a:xfrm>
              <a:off x="405227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8" name="object 8098"/>
            <p:cNvSpPr/>
            <p:nvPr/>
          </p:nvSpPr>
          <p:spPr>
            <a:xfrm>
              <a:off x="405316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9" name="object 8099"/>
            <p:cNvSpPr/>
            <p:nvPr/>
          </p:nvSpPr>
          <p:spPr>
            <a:xfrm>
              <a:off x="405404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0" name="object 8100"/>
            <p:cNvSpPr/>
            <p:nvPr/>
          </p:nvSpPr>
          <p:spPr>
            <a:xfrm>
              <a:off x="4054428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1" name="object 8101"/>
            <p:cNvSpPr/>
            <p:nvPr/>
          </p:nvSpPr>
          <p:spPr>
            <a:xfrm>
              <a:off x="405468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2" name="object 8102"/>
            <p:cNvSpPr/>
            <p:nvPr/>
          </p:nvSpPr>
          <p:spPr>
            <a:xfrm>
              <a:off x="405480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3" name="object 8103"/>
            <p:cNvSpPr/>
            <p:nvPr/>
          </p:nvSpPr>
          <p:spPr>
            <a:xfrm>
              <a:off x="405670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4" name="object 8104"/>
            <p:cNvSpPr/>
            <p:nvPr/>
          </p:nvSpPr>
          <p:spPr>
            <a:xfrm>
              <a:off x="405708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5" name="object 8105"/>
            <p:cNvSpPr/>
            <p:nvPr/>
          </p:nvSpPr>
          <p:spPr>
            <a:xfrm>
              <a:off x="405861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6" name="object 8106"/>
            <p:cNvSpPr/>
            <p:nvPr/>
          </p:nvSpPr>
          <p:spPr>
            <a:xfrm>
              <a:off x="405886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7" name="object 8107"/>
            <p:cNvSpPr/>
            <p:nvPr/>
          </p:nvSpPr>
          <p:spPr>
            <a:xfrm>
              <a:off x="405962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8" name="object 8108"/>
            <p:cNvSpPr/>
            <p:nvPr/>
          </p:nvSpPr>
          <p:spPr>
            <a:xfrm>
              <a:off x="405975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9" name="object 8109"/>
            <p:cNvSpPr/>
            <p:nvPr/>
          </p:nvSpPr>
          <p:spPr>
            <a:xfrm>
              <a:off x="406000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0" name="object 8110"/>
            <p:cNvSpPr/>
            <p:nvPr/>
          </p:nvSpPr>
          <p:spPr>
            <a:xfrm>
              <a:off x="406101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1" name="object 8111"/>
            <p:cNvSpPr/>
            <p:nvPr/>
          </p:nvSpPr>
          <p:spPr>
            <a:xfrm>
              <a:off x="406203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2" name="object 8112"/>
            <p:cNvSpPr/>
            <p:nvPr/>
          </p:nvSpPr>
          <p:spPr>
            <a:xfrm>
              <a:off x="406228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3" name="object 8113"/>
            <p:cNvSpPr/>
            <p:nvPr/>
          </p:nvSpPr>
          <p:spPr>
            <a:xfrm>
              <a:off x="406253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4" name="object 8114"/>
            <p:cNvSpPr/>
            <p:nvPr/>
          </p:nvSpPr>
          <p:spPr>
            <a:xfrm>
              <a:off x="406355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5" name="object 8115"/>
            <p:cNvSpPr/>
            <p:nvPr/>
          </p:nvSpPr>
          <p:spPr>
            <a:xfrm>
              <a:off x="406380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6" name="object 8116"/>
            <p:cNvSpPr/>
            <p:nvPr/>
          </p:nvSpPr>
          <p:spPr>
            <a:xfrm>
              <a:off x="406456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7" name="object 8117"/>
            <p:cNvSpPr/>
            <p:nvPr/>
          </p:nvSpPr>
          <p:spPr>
            <a:xfrm>
              <a:off x="406494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8" name="object 8118"/>
            <p:cNvSpPr/>
            <p:nvPr/>
          </p:nvSpPr>
          <p:spPr>
            <a:xfrm>
              <a:off x="4064186" y="4109097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26" y="0"/>
                  </a:moveTo>
                  <a:lnTo>
                    <a:pt x="1900" y="0"/>
                  </a:lnTo>
                </a:path>
                <a:path w="3175">
                  <a:moveTo>
                    <a:pt x="1140" y="0"/>
                  </a:moveTo>
                  <a:lnTo>
                    <a:pt x="291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9" name="object 8119"/>
            <p:cNvSpPr/>
            <p:nvPr/>
          </p:nvSpPr>
          <p:spPr>
            <a:xfrm>
              <a:off x="406634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0" name="object 8120"/>
            <p:cNvSpPr/>
            <p:nvPr/>
          </p:nvSpPr>
          <p:spPr>
            <a:xfrm>
              <a:off x="406735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1" name="object 8121"/>
            <p:cNvSpPr/>
            <p:nvPr/>
          </p:nvSpPr>
          <p:spPr>
            <a:xfrm>
              <a:off x="406760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2" name="object 8122"/>
            <p:cNvSpPr/>
            <p:nvPr/>
          </p:nvSpPr>
          <p:spPr>
            <a:xfrm>
              <a:off x="406786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3" name="object 8123"/>
            <p:cNvSpPr/>
            <p:nvPr/>
          </p:nvSpPr>
          <p:spPr>
            <a:xfrm>
              <a:off x="4068621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4" name="object 8124"/>
            <p:cNvSpPr/>
            <p:nvPr/>
          </p:nvSpPr>
          <p:spPr>
            <a:xfrm>
              <a:off x="406874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5" name="object 8125"/>
            <p:cNvSpPr/>
            <p:nvPr/>
          </p:nvSpPr>
          <p:spPr>
            <a:xfrm>
              <a:off x="406900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6" name="object 8126"/>
            <p:cNvSpPr/>
            <p:nvPr/>
          </p:nvSpPr>
          <p:spPr>
            <a:xfrm>
              <a:off x="407014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7" name="object 8127"/>
            <p:cNvSpPr/>
            <p:nvPr/>
          </p:nvSpPr>
          <p:spPr>
            <a:xfrm>
              <a:off x="407026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8" name="object 8128"/>
            <p:cNvSpPr/>
            <p:nvPr/>
          </p:nvSpPr>
          <p:spPr>
            <a:xfrm>
              <a:off x="407052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9" name="object 8129"/>
            <p:cNvSpPr/>
            <p:nvPr/>
          </p:nvSpPr>
          <p:spPr>
            <a:xfrm>
              <a:off x="407128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0" name="object 8130"/>
            <p:cNvSpPr/>
            <p:nvPr/>
          </p:nvSpPr>
          <p:spPr>
            <a:xfrm>
              <a:off x="407166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1" name="object 8131"/>
            <p:cNvSpPr/>
            <p:nvPr/>
          </p:nvSpPr>
          <p:spPr>
            <a:xfrm>
              <a:off x="407242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2" name="object 8132"/>
            <p:cNvSpPr/>
            <p:nvPr/>
          </p:nvSpPr>
          <p:spPr>
            <a:xfrm>
              <a:off x="407267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3" name="object 8133"/>
            <p:cNvSpPr/>
            <p:nvPr/>
          </p:nvSpPr>
          <p:spPr>
            <a:xfrm>
              <a:off x="407293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4" name="object 8134"/>
            <p:cNvSpPr/>
            <p:nvPr/>
          </p:nvSpPr>
          <p:spPr>
            <a:xfrm>
              <a:off x="407318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5" name="object 8135"/>
            <p:cNvSpPr/>
            <p:nvPr/>
          </p:nvSpPr>
          <p:spPr>
            <a:xfrm>
              <a:off x="407394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6" name="object 8136"/>
            <p:cNvSpPr/>
            <p:nvPr/>
          </p:nvSpPr>
          <p:spPr>
            <a:xfrm>
              <a:off x="407508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7" name="object 8137"/>
            <p:cNvSpPr/>
            <p:nvPr/>
          </p:nvSpPr>
          <p:spPr>
            <a:xfrm>
              <a:off x="407533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8" name="object 8138"/>
            <p:cNvSpPr/>
            <p:nvPr/>
          </p:nvSpPr>
          <p:spPr>
            <a:xfrm>
              <a:off x="407571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9" name="object 8139"/>
            <p:cNvSpPr/>
            <p:nvPr/>
          </p:nvSpPr>
          <p:spPr>
            <a:xfrm>
              <a:off x="407673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0" name="object 8140"/>
            <p:cNvSpPr/>
            <p:nvPr/>
          </p:nvSpPr>
          <p:spPr>
            <a:xfrm>
              <a:off x="4076732" y="410909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1" name="object 8141"/>
            <p:cNvSpPr/>
            <p:nvPr/>
          </p:nvSpPr>
          <p:spPr>
            <a:xfrm>
              <a:off x="4080661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2" name="object 8142"/>
            <p:cNvSpPr/>
            <p:nvPr/>
          </p:nvSpPr>
          <p:spPr>
            <a:xfrm>
              <a:off x="408104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3" name="object 8143"/>
            <p:cNvSpPr/>
            <p:nvPr/>
          </p:nvSpPr>
          <p:spPr>
            <a:xfrm>
              <a:off x="408192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4" name="object 8144"/>
            <p:cNvSpPr/>
            <p:nvPr/>
          </p:nvSpPr>
          <p:spPr>
            <a:xfrm>
              <a:off x="408230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5" name="object 8145"/>
            <p:cNvSpPr/>
            <p:nvPr/>
          </p:nvSpPr>
          <p:spPr>
            <a:xfrm>
              <a:off x="4082434" y="410909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6" name="object 8146"/>
            <p:cNvSpPr/>
            <p:nvPr/>
          </p:nvSpPr>
          <p:spPr>
            <a:xfrm>
              <a:off x="408496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7" name="object 8147"/>
            <p:cNvSpPr/>
            <p:nvPr/>
          </p:nvSpPr>
          <p:spPr>
            <a:xfrm>
              <a:off x="4084842" y="4109097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253" y="0"/>
                  </a:moveTo>
                  <a:lnTo>
                    <a:pt x="2027" y="0"/>
                  </a:lnTo>
                </a:path>
                <a:path w="3175">
                  <a:moveTo>
                    <a:pt x="380" y="0"/>
                  </a:moveTo>
                  <a:lnTo>
                    <a:pt x="2154" y="0"/>
                  </a:lnTo>
                </a:path>
                <a:path w="3175">
                  <a:moveTo>
                    <a:pt x="1267" y="0"/>
                  </a:moveTo>
                  <a:lnTo>
                    <a:pt x="3041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8" name="object 8148"/>
            <p:cNvSpPr/>
            <p:nvPr/>
          </p:nvSpPr>
          <p:spPr>
            <a:xfrm>
              <a:off x="408750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9" name="object 8149"/>
            <p:cNvSpPr/>
            <p:nvPr/>
          </p:nvSpPr>
          <p:spPr>
            <a:xfrm>
              <a:off x="408826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0" name="object 8150"/>
            <p:cNvSpPr/>
            <p:nvPr/>
          </p:nvSpPr>
          <p:spPr>
            <a:xfrm>
              <a:off x="4087630" y="410909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1" name="object 8151"/>
            <p:cNvSpPr/>
            <p:nvPr/>
          </p:nvSpPr>
          <p:spPr>
            <a:xfrm>
              <a:off x="408953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2" name="object 8152"/>
            <p:cNvSpPr/>
            <p:nvPr/>
          </p:nvSpPr>
          <p:spPr>
            <a:xfrm>
              <a:off x="408991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3" name="object 8153"/>
            <p:cNvSpPr/>
            <p:nvPr/>
          </p:nvSpPr>
          <p:spPr>
            <a:xfrm>
              <a:off x="409079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4" name="object 8154"/>
            <p:cNvSpPr/>
            <p:nvPr/>
          </p:nvSpPr>
          <p:spPr>
            <a:xfrm>
              <a:off x="409117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5" name="object 8155"/>
            <p:cNvSpPr/>
            <p:nvPr/>
          </p:nvSpPr>
          <p:spPr>
            <a:xfrm>
              <a:off x="4090418" y="4109097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281" y="0"/>
                  </a:moveTo>
                  <a:lnTo>
                    <a:pt x="4055" y="0"/>
                  </a:lnTo>
                </a:path>
                <a:path w="4445">
                  <a:moveTo>
                    <a:pt x="2534" y="0"/>
                  </a:moveTo>
                  <a:lnTo>
                    <a:pt x="4308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6" name="object 8156"/>
            <p:cNvSpPr/>
            <p:nvPr/>
          </p:nvSpPr>
          <p:spPr>
            <a:xfrm>
              <a:off x="409409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7" name="object 8157"/>
            <p:cNvSpPr/>
            <p:nvPr/>
          </p:nvSpPr>
          <p:spPr>
            <a:xfrm>
              <a:off x="409510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8" name="object 8158"/>
            <p:cNvSpPr/>
            <p:nvPr/>
          </p:nvSpPr>
          <p:spPr>
            <a:xfrm>
              <a:off x="409548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9" name="object 8159"/>
            <p:cNvSpPr/>
            <p:nvPr/>
          </p:nvSpPr>
          <p:spPr>
            <a:xfrm>
              <a:off x="409624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0" name="object 8160"/>
            <p:cNvSpPr/>
            <p:nvPr/>
          </p:nvSpPr>
          <p:spPr>
            <a:xfrm>
              <a:off x="409637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1" name="object 8161"/>
            <p:cNvSpPr/>
            <p:nvPr/>
          </p:nvSpPr>
          <p:spPr>
            <a:xfrm>
              <a:off x="409662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2" name="object 8162"/>
            <p:cNvSpPr/>
            <p:nvPr/>
          </p:nvSpPr>
          <p:spPr>
            <a:xfrm>
              <a:off x="409789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3" name="object 8163"/>
            <p:cNvSpPr/>
            <p:nvPr/>
          </p:nvSpPr>
          <p:spPr>
            <a:xfrm>
              <a:off x="4098909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4" name="object 8164"/>
            <p:cNvSpPr/>
            <p:nvPr/>
          </p:nvSpPr>
          <p:spPr>
            <a:xfrm>
              <a:off x="4098276" y="410909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5" name="object 8165"/>
            <p:cNvSpPr/>
            <p:nvPr/>
          </p:nvSpPr>
          <p:spPr>
            <a:xfrm>
              <a:off x="410030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6" name="object 8166"/>
            <p:cNvSpPr/>
            <p:nvPr/>
          </p:nvSpPr>
          <p:spPr>
            <a:xfrm>
              <a:off x="410055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7" name="object 8167"/>
            <p:cNvSpPr/>
            <p:nvPr/>
          </p:nvSpPr>
          <p:spPr>
            <a:xfrm>
              <a:off x="4101444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8" name="object 8168"/>
            <p:cNvSpPr/>
            <p:nvPr/>
          </p:nvSpPr>
          <p:spPr>
            <a:xfrm>
              <a:off x="410169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9" name="object 8169"/>
            <p:cNvSpPr/>
            <p:nvPr/>
          </p:nvSpPr>
          <p:spPr>
            <a:xfrm>
              <a:off x="410207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0" name="object 8170"/>
            <p:cNvSpPr/>
            <p:nvPr/>
          </p:nvSpPr>
          <p:spPr>
            <a:xfrm>
              <a:off x="410309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1" name="object 8171"/>
            <p:cNvSpPr/>
            <p:nvPr/>
          </p:nvSpPr>
          <p:spPr>
            <a:xfrm>
              <a:off x="410423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2" name="object 8172"/>
            <p:cNvSpPr/>
            <p:nvPr/>
          </p:nvSpPr>
          <p:spPr>
            <a:xfrm>
              <a:off x="410448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3" name="object 8173"/>
            <p:cNvSpPr/>
            <p:nvPr/>
          </p:nvSpPr>
          <p:spPr>
            <a:xfrm>
              <a:off x="410702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4" name="object 8174"/>
            <p:cNvSpPr/>
            <p:nvPr/>
          </p:nvSpPr>
          <p:spPr>
            <a:xfrm>
              <a:off x="4106260" y="410909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5" name="object 8175"/>
            <p:cNvSpPr/>
            <p:nvPr/>
          </p:nvSpPr>
          <p:spPr>
            <a:xfrm>
              <a:off x="410816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6" name="object 8176"/>
            <p:cNvSpPr/>
            <p:nvPr/>
          </p:nvSpPr>
          <p:spPr>
            <a:xfrm>
              <a:off x="410955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7" name="object 8177"/>
            <p:cNvSpPr/>
            <p:nvPr/>
          </p:nvSpPr>
          <p:spPr>
            <a:xfrm>
              <a:off x="410968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8" name="object 8178"/>
            <p:cNvSpPr/>
            <p:nvPr/>
          </p:nvSpPr>
          <p:spPr>
            <a:xfrm>
              <a:off x="411183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9" name="object 8179"/>
            <p:cNvSpPr/>
            <p:nvPr/>
          </p:nvSpPr>
          <p:spPr>
            <a:xfrm>
              <a:off x="411234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0" name="object 8180"/>
            <p:cNvSpPr/>
            <p:nvPr/>
          </p:nvSpPr>
          <p:spPr>
            <a:xfrm>
              <a:off x="411284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1" name="object 8181"/>
            <p:cNvSpPr/>
            <p:nvPr/>
          </p:nvSpPr>
          <p:spPr>
            <a:xfrm>
              <a:off x="411475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2" name="object 8182"/>
            <p:cNvSpPr/>
            <p:nvPr/>
          </p:nvSpPr>
          <p:spPr>
            <a:xfrm>
              <a:off x="4114117" y="410909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3" name="object 8183"/>
            <p:cNvSpPr/>
            <p:nvPr/>
          </p:nvSpPr>
          <p:spPr>
            <a:xfrm>
              <a:off x="411589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4" name="object 8184"/>
            <p:cNvSpPr/>
            <p:nvPr/>
          </p:nvSpPr>
          <p:spPr>
            <a:xfrm>
              <a:off x="4116398" y="410909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5" name="object 8185"/>
            <p:cNvSpPr/>
            <p:nvPr/>
          </p:nvSpPr>
          <p:spPr>
            <a:xfrm>
              <a:off x="411804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6" name="object 8186"/>
            <p:cNvSpPr/>
            <p:nvPr/>
          </p:nvSpPr>
          <p:spPr>
            <a:xfrm>
              <a:off x="411981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7" name="object 8187"/>
            <p:cNvSpPr/>
            <p:nvPr/>
          </p:nvSpPr>
          <p:spPr>
            <a:xfrm>
              <a:off x="412020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8" name="object 8188"/>
            <p:cNvSpPr/>
            <p:nvPr/>
          </p:nvSpPr>
          <p:spPr>
            <a:xfrm>
              <a:off x="412070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9" name="object 8189"/>
            <p:cNvSpPr/>
            <p:nvPr/>
          </p:nvSpPr>
          <p:spPr>
            <a:xfrm>
              <a:off x="412159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0" name="object 8190"/>
            <p:cNvSpPr/>
            <p:nvPr/>
          </p:nvSpPr>
          <p:spPr>
            <a:xfrm>
              <a:off x="412286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1" name="object 8191"/>
            <p:cNvSpPr/>
            <p:nvPr/>
          </p:nvSpPr>
          <p:spPr>
            <a:xfrm>
              <a:off x="412324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2" name="object 8192"/>
            <p:cNvSpPr/>
            <p:nvPr/>
          </p:nvSpPr>
          <p:spPr>
            <a:xfrm>
              <a:off x="412526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3" name="object 8193"/>
            <p:cNvSpPr/>
            <p:nvPr/>
          </p:nvSpPr>
          <p:spPr>
            <a:xfrm>
              <a:off x="4125522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4" name="object 8194"/>
            <p:cNvSpPr/>
            <p:nvPr/>
          </p:nvSpPr>
          <p:spPr>
            <a:xfrm>
              <a:off x="412666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5" name="object 8195"/>
            <p:cNvSpPr/>
            <p:nvPr/>
          </p:nvSpPr>
          <p:spPr>
            <a:xfrm>
              <a:off x="412691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6" name="object 8196"/>
            <p:cNvSpPr/>
            <p:nvPr/>
          </p:nvSpPr>
          <p:spPr>
            <a:xfrm>
              <a:off x="412793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7" name="object 8197"/>
            <p:cNvSpPr/>
            <p:nvPr/>
          </p:nvSpPr>
          <p:spPr>
            <a:xfrm>
              <a:off x="412818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8" name="object 8198"/>
            <p:cNvSpPr/>
            <p:nvPr/>
          </p:nvSpPr>
          <p:spPr>
            <a:xfrm>
              <a:off x="412932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9" name="object 8199"/>
            <p:cNvSpPr/>
            <p:nvPr/>
          </p:nvSpPr>
          <p:spPr>
            <a:xfrm>
              <a:off x="413046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0" name="object 8200"/>
            <p:cNvSpPr/>
            <p:nvPr/>
          </p:nvSpPr>
          <p:spPr>
            <a:xfrm>
              <a:off x="4130592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1" name="object 8201"/>
            <p:cNvSpPr/>
            <p:nvPr/>
          </p:nvSpPr>
          <p:spPr>
            <a:xfrm>
              <a:off x="413097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2" name="object 8202"/>
            <p:cNvSpPr/>
            <p:nvPr/>
          </p:nvSpPr>
          <p:spPr>
            <a:xfrm>
              <a:off x="413135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3" name="object 8203"/>
            <p:cNvSpPr/>
            <p:nvPr/>
          </p:nvSpPr>
          <p:spPr>
            <a:xfrm>
              <a:off x="413211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4" name="object 8204"/>
            <p:cNvSpPr/>
            <p:nvPr/>
          </p:nvSpPr>
          <p:spPr>
            <a:xfrm>
              <a:off x="413299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5" name="object 8205"/>
            <p:cNvSpPr/>
            <p:nvPr/>
          </p:nvSpPr>
          <p:spPr>
            <a:xfrm>
              <a:off x="4133253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6" name="object 8206"/>
            <p:cNvSpPr/>
            <p:nvPr/>
          </p:nvSpPr>
          <p:spPr>
            <a:xfrm>
              <a:off x="413350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7" name="object 8207"/>
            <p:cNvSpPr/>
            <p:nvPr/>
          </p:nvSpPr>
          <p:spPr>
            <a:xfrm>
              <a:off x="413363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8" name="object 8208"/>
            <p:cNvSpPr/>
            <p:nvPr/>
          </p:nvSpPr>
          <p:spPr>
            <a:xfrm>
              <a:off x="413490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9" name="object 8209"/>
            <p:cNvSpPr/>
            <p:nvPr/>
          </p:nvSpPr>
          <p:spPr>
            <a:xfrm>
              <a:off x="413591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0" name="object 8210"/>
            <p:cNvSpPr/>
            <p:nvPr/>
          </p:nvSpPr>
          <p:spPr>
            <a:xfrm>
              <a:off x="4135280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1" name="object 8211"/>
            <p:cNvSpPr/>
            <p:nvPr/>
          </p:nvSpPr>
          <p:spPr>
            <a:xfrm>
              <a:off x="413692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2" name="object 8212"/>
            <p:cNvSpPr/>
            <p:nvPr/>
          </p:nvSpPr>
          <p:spPr>
            <a:xfrm>
              <a:off x="4138448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3" name="object 8213"/>
            <p:cNvSpPr/>
            <p:nvPr/>
          </p:nvSpPr>
          <p:spPr>
            <a:xfrm>
              <a:off x="413870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4" name="object 8214"/>
            <p:cNvSpPr/>
            <p:nvPr/>
          </p:nvSpPr>
          <p:spPr>
            <a:xfrm>
              <a:off x="413895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5" name="object 8215"/>
            <p:cNvSpPr/>
            <p:nvPr/>
          </p:nvSpPr>
          <p:spPr>
            <a:xfrm>
              <a:off x="4141110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6" name="object 8216"/>
            <p:cNvSpPr/>
            <p:nvPr/>
          </p:nvSpPr>
          <p:spPr>
            <a:xfrm>
              <a:off x="414136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7" name="object 8217"/>
            <p:cNvSpPr/>
            <p:nvPr/>
          </p:nvSpPr>
          <p:spPr>
            <a:xfrm>
              <a:off x="414161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8" name="object 8218"/>
            <p:cNvSpPr/>
            <p:nvPr/>
          </p:nvSpPr>
          <p:spPr>
            <a:xfrm>
              <a:off x="414237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9" name="object 8219"/>
            <p:cNvSpPr/>
            <p:nvPr/>
          </p:nvSpPr>
          <p:spPr>
            <a:xfrm>
              <a:off x="414377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0" name="object 8220"/>
            <p:cNvSpPr/>
            <p:nvPr/>
          </p:nvSpPr>
          <p:spPr>
            <a:xfrm>
              <a:off x="414389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1" name="object 8221"/>
            <p:cNvSpPr/>
            <p:nvPr/>
          </p:nvSpPr>
          <p:spPr>
            <a:xfrm>
              <a:off x="414427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2" name="object 8222"/>
            <p:cNvSpPr/>
            <p:nvPr/>
          </p:nvSpPr>
          <p:spPr>
            <a:xfrm>
              <a:off x="414617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3" name="object 8223"/>
            <p:cNvSpPr/>
            <p:nvPr/>
          </p:nvSpPr>
          <p:spPr>
            <a:xfrm>
              <a:off x="414643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4" name="object 8224"/>
            <p:cNvSpPr/>
            <p:nvPr/>
          </p:nvSpPr>
          <p:spPr>
            <a:xfrm>
              <a:off x="414668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5" name="object 8225"/>
            <p:cNvSpPr/>
            <p:nvPr/>
          </p:nvSpPr>
          <p:spPr>
            <a:xfrm>
              <a:off x="414732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6" name="object 8226"/>
            <p:cNvSpPr/>
            <p:nvPr/>
          </p:nvSpPr>
          <p:spPr>
            <a:xfrm>
              <a:off x="414782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7" name="object 8227"/>
            <p:cNvSpPr/>
            <p:nvPr/>
          </p:nvSpPr>
          <p:spPr>
            <a:xfrm>
              <a:off x="414909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8" name="object 8228"/>
            <p:cNvSpPr/>
            <p:nvPr/>
          </p:nvSpPr>
          <p:spPr>
            <a:xfrm>
              <a:off x="414934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9" name="object 8229"/>
            <p:cNvSpPr/>
            <p:nvPr/>
          </p:nvSpPr>
          <p:spPr>
            <a:xfrm>
              <a:off x="414960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0" name="object 8230"/>
            <p:cNvSpPr/>
            <p:nvPr/>
          </p:nvSpPr>
          <p:spPr>
            <a:xfrm>
              <a:off x="415048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1" name="object 8231"/>
            <p:cNvSpPr/>
            <p:nvPr/>
          </p:nvSpPr>
          <p:spPr>
            <a:xfrm>
              <a:off x="415124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2" name="object 8232"/>
            <p:cNvSpPr/>
            <p:nvPr/>
          </p:nvSpPr>
          <p:spPr>
            <a:xfrm>
              <a:off x="415150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3" name="object 8233"/>
            <p:cNvSpPr/>
            <p:nvPr/>
          </p:nvSpPr>
          <p:spPr>
            <a:xfrm>
              <a:off x="415188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4" name="object 8234"/>
            <p:cNvSpPr/>
            <p:nvPr/>
          </p:nvSpPr>
          <p:spPr>
            <a:xfrm>
              <a:off x="415327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5" name="object 8235"/>
            <p:cNvSpPr/>
            <p:nvPr/>
          </p:nvSpPr>
          <p:spPr>
            <a:xfrm>
              <a:off x="415391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6" name="object 8236"/>
            <p:cNvSpPr/>
            <p:nvPr/>
          </p:nvSpPr>
          <p:spPr>
            <a:xfrm>
              <a:off x="415454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7" name="object 8237"/>
            <p:cNvSpPr/>
            <p:nvPr/>
          </p:nvSpPr>
          <p:spPr>
            <a:xfrm>
              <a:off x="415568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8" name="object 8238"/>
            <p:cNvSpPr/>
            <p:nvPr/>
          </p:nvSpPr>
          <p:spPr>
            <a:xfrm>
              <a:off x="415657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9" name="object 8239"/>
            <p:cNvSpPr/>
            <p:nvPr/>
          </p:nvSpPr>
          <p:spPr>
            <a:xfrm>
              <a:off x="415682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0" name="object 8240"/>
            <p:cNvSpPr/>
            <p:nvPr/>
          </p:nvSpPr>
          <p:spPr>
            <a:xfrm>
              <a:off x="415720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1" name="object 8241"/>
            <p:cNvSpPr/>
            <p:nvPr/>
          </p:nvSpPr>
          <p:spPr>
            <a:xfrm>
              <a:off x="415733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2" name="object 8242"/>
            <p:cNvSpPr/>
            <p:nvPr/>
          </p:nvSpPr>
          <p:spPr>
            <a:xfrm>
              <a:off x="415809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3" name="object 8243"/>
            <p:cNvSpPr/>
            <p:nvPr/>
          </p:nvSpPr>
          <p:spPr>
            <a:xfrm>
              <a:off x="415847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4" name="object 8244"/>
            <p:cNvSpPr/>
            <p:nvPr/>
          </p:nvSpPr>
          <p:spPr>
            <a:xfrm>
              <a:off x="415923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5" name="object 8245"/>
            <p:cNvSpPr/>
            <p:nvPr/>
          </p:nvSpPr>
          <p:spPr>
            <a:xfrm>
              <a:off x="415961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6" name="object 8246"/>
            <p:cNvSpPr/>
            <p:nvPr/>
          </p:nvSpPr>
          <p:spPr>
            <a:xfrm>
              <a:off x="415973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7" name="object 8247"/>
            <p:cNvSpPr/>
            <p:nvPr/>
          </p:nvSpPr>
          <p:spPr>
            <a:xfrm>
              <a:off x="416189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8" name="object 8248"/>
            <p:cNvSpPr/>
            <p:nvPr/>
          </p:nvSpPr>
          <p:spPr>
            <a:xfrm>
              <a:off x="416240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9" name="object 8249"/>
            <p:cNvSpPr/>
            <p:nvPr/>
          </p:nvSpPr>
          <p:spPr>
            <a:xfrm>
              <a:off x="416265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0" name="object 8250"/>
            <p:cNvSpPr/>
            <p:nvPr/>
          </p:nvSpPr>
          <p:spPr>
            <a:xfrm>
              <a:off x="416354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1" name="object 8251"/>
            <p:cNvSpPr/>
            <p:nvPr/>
          </p:nvSpPr>
          <p:spPr>
            <a:xfrm>
              <a:off x="416379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2" name="object 8252"/>
            <p:cNvSpPr/>
            <p:nvPr/>
          </p:nvSpPr>
          <p:spPr>
            <a:xfrm>
              <a:off x="416480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3" name="object 8253"/>
            <p:cNvSpPr/>
            <p:nvPr/>
          </p:nvSpPr>
          <p:spPr>
            <a:xfrm>
              <a:off x="4165062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4" name="object 8254"/>
            <p:cNvSpPr/>
            <p:nvPr/>
          </p:nvSpPr>
          <p:spPr>
            <a:xfrm>
              <a:off x="416518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5" name="object 8255"/>
            <p:cNvSpPr/>
            <p:nvPr/>
          </p:nvSpPr>
          <p:spPr>
            <a:xfrm>
              <a:off x="416582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6" name="object 8256"/>
            <p:cNvSpPr/>
            <p:nvPr/>
          </p:nvSpPr>
          <p:spPr>
            <a:xfrm>
              <a:off x="416645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7" name="object 8257"/>
            <p:cNvSpPr/>
            <p:nvPr/>
          </p:nvSpPr>
          <p:spPr>
            <a:xfrm>
              <a:off x="4166836" y="410909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8" name="object 8258"/>
            <p:cNvSpPr/>
            <p:nvPr/>
          </p:nvSpPr>
          <p:spPr>
            <a:xfrm>
              <a:off x="416987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9" name="object 8259"/>
            <p:cNvSpPr/>
            <p:nvPr/>
          </p:nvSpPr>
          <p:spPr>
            <a:xfrm>
              <a:off x="417038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0" name="object 8260"/>
            <p:cNvSpPr/>
            <p:nvPr/>
          </p:nvSpPr>
          <p:spPr>
            <a:xfrm>
              <a:off x="417127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1" name="object 8261"/>
            <p:cNvSpPr/>
            <p:nvPr/>
          </p:nvSpPr>
          <p:spPr>
            <a:xfrm>
              <a:off x="417279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2" name="object 8262"/>
            <p:cNvSpPr/>
            <p:nvPr/>
          </p:nvSpPr>
          <p:spPr>
            <a:xfrm>
              <a:off x="417304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3" name="object 8263"/>
            <p:cNvSpPr/>
            <p:nvPr/>
          </p:nvSpPr>
          <p:spPr>
            <a:xfrm>
              <a:off x="417520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4" name="object 8264"/>
            <p:cNvSpPr/>
            <p:nvPr/>
          </p:nvSpPr>
          <p:spPr>
            <a:xfrm>
              <a:off x="417545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5" name="object 8265"/>
            <p:cNvSpPr/>
            <p:nvPr/>
          </p:nvSpPr>
          <p:spPr>
            <a:xfrm>
              <a:off x="417570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6" name="object 8266"/>
            <p:cNvSpPr/>
            <p:nvPr/>
          </p:nvSpPr>
          <p:spPr>
            <a:xfrm>
              <a:off x="417710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7" name="object 8267"/>
            <p:cNvSpPr/>
            <p:nvPr/>
          </p:nvSpPr>
          <p:spPr>
            <a:xfrm>
              <a:off x="417798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8" name="object 8268"/>
            <p:cNvSpPr/>
            <p:nvPr/>
          </p:nvSpPr>
          <p:spPr>
            <a:xfrm>
              <a:off x="417824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9" name="object 8269"/>
            <p:cNvSpPr/>
            <p:nvPr/>
          </p:nvSpPr>
          <p:spPr>
            <a:xfrm>
              <a:off x="417849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0" name="object 8270"/>
            <p:cNvSpPr/>
            <p:nvPr/>
          </p:nvSpPr>
          <p:spPr>
            <a:xfrm>
              <a:off x="417925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1" name="object 8271"/>
            <p:cNvSpPr/>
            <p:nvPr/>
          </p:nvSpPr>
          <p:spPr>
            <a:xfrm>
              <a:off x="417950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2" name="object 8272"/>
            <p:cNvSpPr/>
            <p:nvPr/>
          </p:nvSpPr>
          <p:spPr>
            <a:xfrm>
              <a:off x="417988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3" name="object 8273"/>
            <p:cNvSpPr/>
            <p:nvPr/>
          </p:nvSpPr>
          <p:spPr>
            <a:xfrm>
              <a:off x="418052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4" name="object 8274"/>
            <p:cNvSpPr/>
            <p:nvPr/>
          </p:nvSpPr>
          <p:spPr>
            <a:xfrm>
              <a:off x="4180903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5" name="object 8275"/>
            <p:cNvSpPr/>
            <p:nvPr/>
          </p:nvSpPr>
          <p:spPr>
            <a:xfrm>
              <a:off x="418128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6" name="object 8276"/>
            <p:cNvSpPr/>
            <p:nvPr/>
          </p:nvSpPr>
          <p:spPr>
            <a:xfrm>
              <a:off x="418318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7" name="object 8277"/>
            <p:cNvSpPr/>
            <p:nvPr/>
          </p:nvSpPr>
          <p:spPr>
            <a:xfrm>
              <a:off x="418356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8" name="object 8278"/>
            <p:cNvSpPr/>
            <p:nvPr/>
          </p:nvSpPr>
          <p:spPr>
            <a:xfrm>
              <a:off x="418470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9" name="object 8279"/>
            <p:cNvSpPr/>
            <p:nvPr/>
          </p:nvSpPr>
          <p:spPr>
            <a:xfrm>
              <a:off x="4185085" y="410909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0" name="object 8280"/>
            <p:cNvSpPr/>
            <p:nvPr/>
          </p:nvSpPr>
          <p:spPr>
            <a:xfrm>
              <a:off x="418876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1" name="object 8281"/>
            <p:cNvSpPr/>
            <p:nvPr/>
          </p:nvSpPr>
          <p:spPr>
            <a:xfrm>
              <a:off x="418901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2" name="object 8282"/>
            <p:cNvSpPr/>
            <p:nvPr/>
          </p:nvSpPr>
          <p:spPr>
            <a:xfrm>
              <a:off x="418977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3" name="object 8283"/>
            <p:cNvSpPr/>
            <p:nvPr/>
          </p:nvSpPr>
          <p:spPr>
            <a:xfrm>
              <a:off x="419002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4" name="object 8284"/>
            <p:cNvSpPr/>
            <p:nvPr/>
          </p:nvSpPr>
          <p:spPr>
            <a:xfrm>
              <a:off x="4191294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5" name="object 8285"/>
            <p:cNvSpPr/>
            <p:nvPr/>
          </p:nvSpPr>
          <p:spPr>
            <a:xfrm>
              <a:off x="419268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6" name="object 8286"/>
            <p:cNvSpPr/>
            <p:nvPr/>
          </p:nvSpPr>
          <p:spPr>
            <a:xfrm>
              <a:off x="419281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7" name="object 8287"/>
            <p:cNvSpPr/>
            <p:nvPr/>
          </p:nvSpPr>
          <p:spPr>
            <a:xfrm>
              <a:off x="419370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8" name="object 8288"/>
            <p:cNvSpPr/>
            <p:nvPr/>
          </p:nvSpPr>
          <p:spPr>
            <a:xfrm>
              <a:off x="419408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9" name="object 8289"/>
            <p:cNvSpPr/>
            <p:nvPr/>
          </p:nvSpPr>
          <p:spPr>
            <a:xfrm>
              <a:off x="419522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0" name="object 8290"/>
            <p:cNvSpPr/>
            <p:nvPr/>
          </p:nvSpPr>
          <p:spPr>
            <a:xfrm>
              <a:off x="419547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1" name="object 8291"/>
            <p:cNvSpPr/>
            <p:nvPr/>
          </p:nvSpPr>
          <p:spPr>
            <a:xfrm>
              <a:off x="419661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2" name="object 8292"/>
            <p:cNvSpPr/>
            <p:nvPr/>
          </p:nvSpPr>
          <p:spPr>
            <a:xfrm>
              <a:off x="419699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3" name="object 8293"/>
            <p:cNvSpPr/>
            <p:nvPr/>
          </p:nvSpPr>
          <p:spPr>
            <a:xfrm>
              <a:off x="419788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4" name="object 8294"/>
            <p:cNvSpPr/>
            <p:nvPr/>
          </p:nvSpPr>
          <p:spPr>
            <a:xfrm>
              <a:off x="419902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5" name="object 8295"/>
            <p:cNvSpPr/>
            <p:nvPr/>
          </p:nvSpPr>
          <p:spPr>
            <a:xfrm>
              <a:off x="419927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6" name="object 8296"/>
            <p:cNvSpPr/>
            <p:nvPr/>
          </p:nvSpPr>
          <p:spPr>
            <a:xfrm>
              <a:off x="419953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7" name="object 8297"/>
            <p:cNvSpPr/>
            <p:nvPr/>
          </p:nvSpPr>
          <p:spPr>
            <a:xfrm>
              <a:off x="420181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8" name="object 8298"/>
            <p:cNvSpPr/>
            <p:nvPr/>
          </p:nvSpPr>
          <p:spPr>
            <a:xfrm>
              <a:off x="420194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9" name="object 8299"/>
            <p:cNvSpPr/>
            <p:nvPr/>
          </p:nvSpPr>
          <p:spPr>
            <a:xfrm>
              <a:off x="420320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0" name="object 8300"/>
            <p:cNvSpPr/>
            <p:nvPr/>
          </p:nvSpPr>
          <p:spPr>
            <a:xfrm>
              <a:off x="4204474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1" name="object 8301"/>
            <p:cNvSpPr/>
            <p:nvPr/>
          </p:nvSpPr>
          <p:spPr>
            <a:xfrm>
              <a:off x="420713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2" name="object 8302"/>
            <p:cNvSpPr/>
            <p:nvPr/>
          </p:nvSpPr>
          <p:spPr>
            <a:xfrm>
              <a:off x="420738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3" name="object 8303"/>
            <p:cNvSpPr/>
            <p:nvPr/>
          </p:nvSpPr>
          <p:spPr>
            <a:xfrm>
              <a:off x="420802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4" name="object 8304"/>
            <p:cNvSpPr/>
            <p:nvPr/>
          </p:nvSpPr>
          <p:spPr>
            <a:xfrm>
              <a:off x="420852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5" name="object 8305"/>
            <p:cNvSpPr/>
            <p:nvPr/>
          </p:nvSpPr>
          <p:spPr>
            <a:xfrm>
              <a:off x="420891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6" name="object 8306"/>
            <p:cNvSpPr/>
            <p:nvPr/>
          </p:nvSpPr>
          <p:spPr>
            <a:xfrm>
              <a:off x="420929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7" name="object 8307"/>
            <p:cNvSpPr/>
            <p:nvPr/>
          </p:nvSpPr>
          <p:spPr>
            <a:xfrm>
              <a:off x="4209797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8" name="object 8308"/>
            <p:cNvSpPr/>
            <p:nvPr/>
          </p:nvSpPr>
          <p:spPr>
            <a:xfrm>
              <a:off x="421030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9" name="object 8309"/>
            <p:cNvSpPr/>
            <p:nvPr/>
          </p:nvSpPr>
          <p:spPr>
            <a:xfrm>
              <a:off x="421093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0" name="object 8310"/>
            <p:cNvSpPr/>
            <p:nvPr/>
          </p:nvSpPr>
          <p:spPr>
            <a:xfrm>
              <a:off x="421245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1" name="object 8311"/>
            <p:cNvSpPr/>
            <p:nvPr/>
          </p:nvSpPr>
          <p:spPr>
            <a:xfrm>
              <a:off x="421473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2" name="object 8312"/>
            <p:cNvSpPr/>
            <p:nvPr/>
          </p:nvSpPr>
          <p:spPr>
            <a:xfrm>
              <a:off x="4214993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3" name="object 8313"/>
            <p:cNvSpPr/>
            <p:nvPr/>
          </p:nvSpPr>
          <p:spPr>
            <a:xfrm>
              <a:off x="421537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4" name="object 8314"/>
            <p:cNvSpPr/>
            <p:nvPr/>
          </p:nvSpPr>
          <p:spPr>
            <a:xfrm>
              <a:off x="421740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5" name="object 8315"/>
            <p:cNvSpPr/>
            <p:nvPr/>
          </p:nvSpPr>
          <p:spPr>
            <a:xfrm>
              <a:off x="4217654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6" name="object 8316"/>
            <p:cNvSpPr/>
            <p:nvPr/>
          </p:nvSpPr>
          <p:spPr>
            <a:xfrm>
              <a:off x="421790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7" name="object 8317"/>
            <p:cNvSpPr/>
            <p:nvPr/>
          </p:nvSpPr>
          <p:spPr>
            <a:xfrm>
              <a:off x="421917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8" name="object 8318"/>
            <p:cNvSpPr/>
            <p:nvPr/>
          </p:nvSpPr>
          <p:spPr>
            <a:xfrm>
              <a:off x="422018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9" name="object 8319"/>
            <p:cNvSpPr/>
            <p:nvPr/>
          </p:nvSpPr>
          <p:spPr>
            <a:xfrm>
              <a:off x="422056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0" name="object 8320"/>
            <p:cNvSpPr/>
            <p:nvPr/>
          </p:nvSpPr>
          <p:spPr>
            <a:xfrm>
              <a:off x="422069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1" name="object 8321"/>
            <p:cNvSpPr/>
            <p:nvPr/>
          </p:nvSpPr>
          <p:spPr>
            <a:xfrm>
              <a:off x="422120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2" name="object 8322"/>
            <p:cNvSpPr/>
            <p:nvPr/>
          </p:nvSpPr>
          <p:spPr>
            <a:xfrm>
              <a:off x="422170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3" name="object 8323"/>
            <p:cNvSpPr/>
            <p:nvPr/>
          </p:nvSpPr>
          <p:spPr>
            <a:xfrm>
              <a:off x="4221963" y="410909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4" name="object 8324"/>
            <p:cNvSpPr/>
            <p:nvPr/>
          </p:nvSpPr>
          <p:spPr>
            <a:xfrm>
              <a:off x="422335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5" name="object 8325"/>
            <p:cNvSpPr/>
            <p:nvPr/>
          </p:nvSpPr>
          <p:spPr>
            <a:xfrm>
              <a:off x="422551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6" name="object 8326"/>
            <p:cNvSpPr/>
            <p:nvPr/>
          </p:nvSpPr>
          <p:spPr>
            <a:xfrm>
              <a:off x="422576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7" name="object 8327"/>
            <p:cNvSpPr/>
            <p:nvPr/>
          </p:nvSpPr>
          <p:spPr>
            <a:xfrm>
              <a:off x="422652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8" name="object 8328"/>
            <p:cNvSpPr/>
            <p:nvPr/>
          </p:nvSpPr>
          <p:spPr>
            <a:xfrm>
              <a:off x="4228172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9" name="object 8329"/>
            <p:cNvSpPr/>
            <p:nvPr/>
          </p:nvSpPr>
          <p:spPr>
            <a:xfrm>
              <a:off x="422855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0" name="object 8330"/>
            <p:cNvSpPr/>
            <p:nvPr/>
          </p:nvSpPr>
          <p:spPr>
            <a:xfrm>
              <a:off x="423058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1" name="object 8331"/>
            <p:cNvSpPr/>
            <p:nvPr/>
          </p:nvSpPr>
          <p:spPr>
            <a:xfrm>
              <a:off x="4230834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2" name="object 8332"/>
            <p:cNvSpPr/>
            <p:nvPr/>
          </p:nvSpPr>
          <p:spPr>
            <a:xfrm>
              <a:off x="423108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3" name="object 8333"/>
            <p:cNvSpPr/>
            <p:nvPr/>
          </p:nvSpPr>
          <p:spPr>
            <a:xfrm>
              <a:off x="4232482" y="410909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4" name="object 8334"/>
            <p:cNvSpPr/>
            <p:nvPr/>
          </p:nvSpPr>
          <p:spPr>
            <a:xfrm>
              <a:off x="423488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5" name="object 8335"/>
            <p:cNvSpPr/>
            <p:nvPr/>
          </p:nvSpPr>
          <p:spPr>
            <a:xfrm>
              <a:off x="423565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6" name="object 8336"/>
            <p:cNvSpPr/>
            <p:nvPr/>
          </p:nvSpPr>
          <p:spPr>
            <a:xfrm>
              <a:off x="4236030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7" name="object 8337"/>
            <p:cNvSpPr/>
            <p:nvPr/>
          </p:nvSpPr>
          <p:spPr>
            <a:xfrm>
              <a:off x="423641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8" name="object 8338"/>
            <p:cNvSpPr/>
            <p:nvPr/>
          </p:nvSpPr>
          <p:spPr>
            <a:xfrm>
              <a:off x="423742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9" name="object 8339"/>
            <p:cNvSpPr/>
            <p:nvPr/>
          </p:nvSpPr>
          <p:spPr>
            <a:xfrm>
              <a:off x="4238691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0" name="object 8340"/>
            <p:cNvSpPr/>
            <p:nvPr/>
          </p:nvSpPr>
          <p:spPr>
            <a:xfrm>
              <a:off x="424059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1" name="object 8341"/>
            <p:cNvSpPr/>
            <p:nvPr/>
          </p:nvSpPr>
          <p:spPr>
            <a:xfrm>
              <a:off x="4241352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2" name="object 8342"/>
            <p:cNvSpPr/>
            <p:nvPr/>
          </p:nvSpPr>
          <p:spPr>
            <a:xfrm>
              <a:off x="424173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3" name="object 8343"/>
            <p:cNvSpPr/>
            <p:nvPr/>
          </p:nvSpPr>
          <p:spPr>
            <a:xfrm>
              <a:off x="424274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4" name="object 8344"/>
            <p:cNvSpPr/>
            <p:nvPr/>
          </p:nvSpPr>
          <p:spPr>
            <a:xfrm>
              <a:off x="424376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5" name="object 8345"/>
            <p:cNvSpPr/>
            <p:nvPr/>
          </p:nvSpPr>
          <p:spPr>
            <a:xfrm>
              <a:off x="4243887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6" name="object 8346"/>
            <p:cNvSpPr/>
            <p:nvPr/>
          </p:nvSpPr>
          <p:spPr>
            <a:xfrm>
              <a:off x="424414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7" name="object 8347"/>
            <p:cNvSpPr/>
            <p:nvPr/>
          </p:nvSpPr>
          <p:spPr>
            <a:xfrm>
              <a:off x="424452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8" name="object 8348"/>
            <p:cNvSpPr/>
            <p:nvPr/>
          </p:nvSpPr>
          <p:spPr>
            <a:xfrm>
              <a:off x="424528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9" name="object 8349"/>
            <p:cNvSpPr/>
            <p:nvPr/>
          </p:nvSpPr>
          <p:spPr>
            <a:xfrm>
              <a:off x="4246548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0" name="object 8350"/>
            <p:cNvSpPr/>
            <p:nvPr/>
          </p:nvSpPr>
          <p:spPr>
            <a:xfrm>
              <a:off x="424705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1" name="object 8351"/>
            <p:cNvSpPr/>
            <p:nvPr/>
          </p:nvSpPr>
          <p:spPr>
            <a:xfrm>
              <a:off x="4249210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2" name="object 8352"/>
            <p:cNvSpPr/>
            <p:nvPr/>
          </p:nvSpPr>
          <p:spPr>
            <a:xfrm>
              <a:off x="424946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3" name="object 8353"/>
            <p:cNvSpPr/>
            <p:nvPr/>
          </p:nvSpPr>
          <p:spPr>
            <a:xfrm>
              <a:off x="424984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4" name="object 8354"/>
            <p:cNvSpPr/>
            <p:nvPr/>
          </p:nvSpPr>
          <p:spPr>
            <a:xfrm>
              <a:off x="425060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5" name="object 8355"/>
            <p:cNvSpPr/>
            <p:nvPr/>
          </p:nvSpPr>
          <p:spPr>
            <a:xfrm>
              <a:off x="425149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6" name="object 8356"/>
            <p:cNvSpPr/>
            <p:nvPr/>
          </p:nvSpPr>
          <p:spPr>
            <a:xfrm>
              <a:off x="425187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7" name="object 8357"/>
            <p:cNvSpPr/>
            <p:nvPr/>
          </p:nvSpPr>
          <p:spPr>
            <a:xfrm>
              <a:off x="425212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8" name="object 8358"/>
            <p:cNvSpPr/>
            <p:nvPr/>
          </p:nvSpPr>
          <p:spPr>
            <a:xfrm>
              <a:off x="425326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9" name="object 8359"/>
            <p:cNvSpPr/>
            <p:nvPr/>
          </p:nvSpPr>
          <p:spPr>
            <a:xfrm>
              <a:off x="4254532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0" name="object 8360"/>
            <p:cNvSpPr/>
            <p:nvPr/>
          </p:nvSpPr>
          <p:spPr>
            <a:xfrm>
              <a:off x="425491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1" name="object 8361"/>
            <p:cNvSpPr/>
            <p:nvPr/>
          </p:nvSpPr>
          <p:spPr>
            <a:xfrm>
              <a:off x="425719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2" name="object 8362"/>
            <p:cNvSpPr/>
            <p:nvPr/>
          </p:nvSpPr>
          <p:spPr>
            <a:xfrm>
              <a:off x="425770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3" name="object 8363"/>
            <p:cNvSpPr/>
            <p:nvPr/>
          </p:nvSpPr>
          <p:spPr>
            <a:xfrm>
              <a:off x="425858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4" name="object 8364"/>
            <p:cNvSpPr/>
            <p:nvPr/>
          </p:nvSpPr>
          <p:spPr>
            <a:xfrm>
              <a:off x="425972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5" name="object 8365"/>
            <p:cNvSpPr/>
            <p:nvPr/>
          </p:nvSpPr>
          <p:spPr>
            <a:xfrm>
              <a:off x="426010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6" name="object 8366"/>
            <p:cNvSpPr/>
            <p:nvPr/>
          </p:nvSpPr>
          <p:spPr>
            <a:xfrm>
              <a:off x="426226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7" name="object 8367"/>
            <p:cNvSpPr/>
            <p:nvPr/>
          </p:nvSpPr>
          <p:spPr>
            <a:xfrm>
              <a:off x="426251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8" name="object 8368"/>
            <p:cNvSpPr/>
            <p:nvPr/>
          </p:nvSpPr>
          <p:spPr>
            <a:xfrm>
              <a:off x="426277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9" name="object 8369"/>
            <p:cNvSpPr/>
            <p:nvPr/>
          </p:nvSpPr>
          <p:spPr>
            <a:xfrm>
              <a:off x="426327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0" name="object 8370"/>
            <p:cNvSpPr/>
            <p:nvPr/>
          </p:nvSpPr>
          <p:spPr>
            <a:xfrm>
              <a:off x="426353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1" name="object 8371"/>
            <p:cNvSpPr/>
            <p:nvPr/>
          </p:nvSpPr>
          <p:spPr>
            <a:xfrm>
              <a:off x="4265050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2" name="object 8372"/>
            <p:cNvSpPr/>
            <p:nvPr/>
          </p:nvSpPr>
          <p:spPr>
            <a:xfrm>
              <a:off x="426543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3" name="object 8373"/>
            <p:cNvSpPr/>
            <p:nvPr/>
          </p:nvSpPr>
          <p:spPr>
            <a:xfrm>
              <a:off x="426682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4" name="object 8374"/>
            <p:cNvSpPr/>
            <p:nvPr/>
          </p:nvSpPr>
          <p:spPr>
            <a:xfrm>
              <a:off x="426745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5" name="object 8375"/>
            <p:cNvSpPr/>
            <p:nvPr/>
          </p:nvSpPr>
          <p:spPr>
            <a:xfrm>
              <a:off x="426758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6" name="object 8376"/>
            <p:cNvSpPr/>
            <p:nvPr/>
          </p:nvSpPr>
          <p:spPr>
            <a:xfrm>
              <a:off x="426783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7" name="object 8377"/>
            <p:cNvSpPr/>
            <p:nvPr/>
          </p:nvSpPr>
          <p:spPr>
            <a:xfrm>
              <a:off x="426821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8" name="object 8378"/>
            <p:cNvSpPr/>
            <p:nvPr/>
          </p:nvSpPr>
          <p:spPr>
            <a:xfrm>
              <a:off x="426897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9" name="object 8379"/>
            <p:cNvSpPr/>
            <p:nvPr/>
          </p:nvSpPr>
          <p:spPr>
            <a:xfrm>
              <a:off x="426935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0" name="object 8380"/>
            <p:cNvSpPr/>
            <p:nvPr/>
          </p:nvSpPr>
          <p:spPr>
            <a:xfrm>
              <a:off x="4270247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1" name="object 8381"/>
            <p:cNvSpPr/>
            <p:nvPr/>
          </p:nvSpPr>
          <p:spPr>
            <a:xfrm>
              <a:off x="4269740" y="4109097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281" y="0"/>
                  </a:moveTo>
                  <a:lnTo>
                    <a:pt x="4055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2" name="object 8382"/>
            <p:cNvSpPr/>
            <p:nvPr/>
          </p:nvSpPr>
          <p:spPr>
            <a:xfrm>
              <a:off x="427328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3" name="object 8383"/>
            <p:cNvSpPr/>
            <p:nvPr/>
          </p:nvSpPr>
          <p:spPr>
            <a:xfrm>
              <a:off x="427556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4" name="object 8384"/>
            <p:cNvSpPr/>
            <p:nvPr/>
          </p:nvSpPr>
          <p:spPr>
            <a:xfrm>
              <a:off x="427582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5" name="object 8385"/>
            <p:cNvSpPr/>
            <p:nvPr/>
          </p:nvSpPr>
          <p:spPr>
            <a:xfrm>
              <a:off x="427709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6" name="object 8386"/>
            <p:cNvSpPr/>
            <p:nvPr/>
          </p:nvSpPr>
          <p:spPr>
            <a:xfrm>
              <a:off x="4278104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7" name="object 8387"/>
            <p:cNvSpPr/>
            <p:nvPr/>
          </p:nvSpPr>
          <p:spPr>
            <a:xfrm>
              <a:off x="427975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8" name="object 8388"/>
            <p:cNvSpPr/>
            <p:nvPr/>
          </p:nvSpPr>
          <p:spPr>
            <a:xfrm>
              <a:off x="428025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9" name="object 8389"/>
            <p:cNvSpPr/>
            <p:nvPr/>
          </p:nvSpPr>
          <p:spPr>
            <a:xfrm>
              <a:off x="428051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0" name="object 8390"/>
            <p:cNvSpPr/>
            <p:nvPr/>
          </p:nvSpPr>
          <p:spPr>
            <a:xfrm>
              <a:off x="428076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1" name="object 8391"/>
            <p:cNvSpPr/>
            <p:nvPr/>
          </p:nvSpPr>
          <p:spPr>
            <a:xfrm>
              <a:off x="428089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2" name="object 8392"/>
            <p:cNvSpPr/>
            <p:nvPr/>
          </p:nvSpPr>
          <p:spPr>
            <a:xfrm>
              <a:off x="428203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3" name="object 8393"/>
            <p:cNvSpPr/>
            <p:nvPr/>
          </p:nvSpPr>
          <p:spPr>
            <a:xfrm>
              <a:off x="428342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4" name="object 8394"/>
            <p:cNvSpPr/>
            <p:nvPr/>
          </p:nvSpPr>
          <p:spPr>
            <a:xfrm>
              <a:off x="428368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5" name="object 8395"/>
            <p:cNvSpPr/>
            <p:nvPr/>
          </p:nvSpPr>
          <p:spPr>
            <a:xfrm>
              <a:off x="428469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6" name="object 8396"/>
            <p:cNvSpPr/>
            <p:nvPr/>
          </p:nvSpPr>
          <p:spPr>
            <a:xfrm>
              <a:off x="4286088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7" name="object 8397"/>
            <p:cNvSpPr/>
            <p:nvPr/>
          </p:nvSpPr>
          <p:spPr>
            <a:xfrm>
              <a:off x="428634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8" name="object 8398"/>
            <p:cNvSpPr/>
            <p:nvPr/>
          </p:nvSpPr>
          <p:spPr>
            <a:xfrm>
              <a:off x="4288749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9" name="object 8399"/>
            <p:cNvSpPr/>
            <p:nvPr/>
          </p:nvSpPr>
          <p:spPr>
            <a:xfrm>
              <a:off x="429001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0" name="object 8400"/>
            <p:cNvSpPr/>
            <p:nvPr/>
          </p:nvSpPr>
          <p:spPr>
            <a:xfrm>
              <a:off x="4291410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1" name="object 8401"/>
            <p:cNvSpPr/>
            <p:nvPr/>
          </p:nvSpPr>
          <p:spPr>
            <a:xfrm>
              <a:off x="429229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2" name="object 8402"/>
            <p:cNvSpPr/>
            <p:nvPr/>
          </p:nvSpPr>
          <p:spPr>
            <a:xfrm>
              <a:off x="429267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3" name="object 8403"/>
            <p:cNvSpPr/>
            <p:nvPr/>
          </p:nvSpPr>
          <p:spPr>
            <a:xfrm>
              <a:off x="4294072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4" name="object 8404"/>
            <p:cNvSpPr/>
            <p:nvPr/>
          </p:nvSpPr>
          <p:spPr>
            <a:xfrm>
              <a:off x="429521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5" name="object 8405"/>
            <p:cNvSpPr/>
            <p:nvPr/>
          </p:nvSpPr>
          <p:spPr>
            <a:xfrm>
              <a:off x="429546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6" name="object 8406"/>
            <p:cNvSpPr/>
            <p:nvPr/>
          </p:nvSpPr>
          <p:spPr>
            <a:xfrm>
              <a:off x="429647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7" name="object 8407"/>
            <p:cNvSpPr/>
            <p:nvPr/>
          </p:nvSpPr>
          <p:spPr>
            <a:xfrm>
              <a:off x="4296606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8" name="object 8408"/>
            <p:cNvSpPr/>
            <p:nvPr/>
          </p:nvSpPr>
          <p:spPr>
            <a:xfrm>
              <a:off x="429698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9" name="object 8409"/>
            <p:cNvSpPr/>
            <p:nvPr/>
          </p:nvSpPr>
          <p:spPr>
            <a:xfrm>
              <a:off x="429800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0" name="object 8410"/>
            <p:cNvSpPr/>
            <p:nvPr/>
          </p:nvSpPr>
          <p:spPr>
            <a:xfrm>
              <a:off x="429914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1" name="object 8411"/>
            <p:cNvSpPr/>
            <p:nvPr/>
          </p:nvSpPr>
          <p:spPr>
            <a:xfrm>
              <a:off x="429939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2" name="object 8412"/>
            <p:cNvSpPr/>
            <p:nvPr/>
          </p:nvSpPr>
          <p:spPr>
            <a:xfrm>
              <a:off x="429964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3" name="object 8413"/>
            <p:cNvSpPr/>
            <p:nvPr/>
          </p:nvSpPr>
          <p:spPr>
            <a:xfrm>
              <a:off x="430040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4" name="object 8414"/>
            <p:cNvSpPr/>
            <p:nvPr/>
          </p:nvSpPr>
          <p:spPr>
            <a:xfrm>
              <a:off x="430066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5" name="object 8415"/>
            <p:cNvSpPr/>
            <p:nvPr/>
          </p:nvSpPr>
          <p:spPr>
            <a:xfrm>
              <a:off x="430167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6" name="object 8416"/>
            <p:cNvSpPr/>
            <p:nvPr/>
          </p:nvSpPr>
          <p:spPr>
            <a:xfrm>
              <a:off x="4301929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7" name="object 8417"/>
            <p:cNvSpPr/>
            <p:nvPr/>
          </p:nvSpPr>
          <p:spPr>
            <a:xfrm>
              <a:off x="430218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8" name="object 8418"/>
            <p:cNvSpPr/>
            <p:nvPr/>
          </p:nvSpPr>
          <p:spPr>
            <a:xfrm>
              <a:off x="430332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9" name="object 8419"/>
            <p:cNvSpPr/>
            <p:nvPr/>
          </p:nvSpPr>
          <p:spPr>
            <a:xfrm>
              <a:off x="430446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0" name="object 8420"/>
            <p:cNvSpPr/>
            <p:nvPr/>
          </p:nvSpPr>
          <p:spPr>
            <a:xfrm>
              <a:off x="430471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1" name="object 8421"/>
            <p:cNvSpPr/>
            <p:nvPr/>
          </p:nvSpPr>
          <p:spPr>
            <a:xfrm>
              <a:off x="4304843" y="4109097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394" y="0"/>
                  </a:moveTo>
                  <a:lnTo>
                    <a:pt x="3168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2" name="object 8422"/>
            <p:cNvSpPr/>
            <p:nvPr/>
          </p:nvSpPr>
          <p:spPr>
            <a:xfrm>
              <a:off x="430737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3" name="object 8423"/>
            <p:cNvSpPr/>
            <p:nvPr/>
          </p:nvSpPr>
          <p:spPr>
            <a:xfrm>
              <a:off x="430965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4" name="object 8424"/>
            <p:cNvSpPr/>
            <p:nvPr/>
          </p:nvSpPr>
          <p:spPr>
            <a:xfrm>
              <a:off x="431029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5" name="object 8425"/>
            <p:cNvSpPr/>
            <p:nvPr/>
          </p:nvSpPr>
          <p:spPr>
            <a:xfrm>
              <a:off x="431143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6" name="object 8426"/>
            <p:cNvSpPr/>
            <p:nvPr/>
          </p:nvSpPr>
          <p:spPr>
            <a:xfrm>
              <a:off x="431194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7" name="object 8427"/>
            <p:cNvSpPr/>
            <p:nvPr/>
          </p:nvSpPr>
          <p:spPr>
            <a:xfrm>
              <a:off x="431232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8" name="object 8428"/>
            <p:cNvSpPr/>
            <p:nvPr/>
          </p:nvSpPr>
          <p:spPr>
            <a:xfrm>
              <a:off x="431371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9" name="object 8429"/>
            <p:cNvSpPr/>
            <p:nvPr/>
          </p:nvSpPr>
          <p:spPr>
            <a:xfrm>
              <a:off x="431510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0" name="object 8430"/>
            <p:cNvSpPr/>
            <p:nvPr/>
          </p:nvSpPr>
          <p:spPr>
            <a:xfrm>
              <a:off x="431536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1" name="object 8431"/>
            <p:cNvSpPr/>
            <p:nvPr/>
          </p:nvSpPr>
          <p:spPr>
            <a:xfrm>
              <a:off x="431624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2" name="object 8432"/>
            <p:cNvSpPr/>
            <p:nvPr/>
          </p:nvSpPr>
          <p:spPr>
            <a:xfrm>
              <a:off x="431764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3" name="object 8433"/>
            <p:cNvSpPr/>
            <p:nvPr/>
          </p:nvSpPr>
          <p:spPr>
            <a:xfrm>
              <a:off x="431789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4" name="object 8434"/>
            <p:cNvSpPr/>
            <p:nvPr/>
          </p:nvSpPr>
          <p:spPr>
            <a:xfrm>
              <a:off x="4320178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5" name="object 8435"/>
            <p:cNvSpPr/>
            <p:nvPr/>
          </p:nvSpPr>
          <p:spPr>
            <a:xfrm>
              <a:off x="432043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6" name="object 8436"/>
            <p:cNvSpPr/>
            <p:nvPr/>
          </p:nvSpPr>
          <p:spPr>
            <a:xfrm>
              <a:off x="432144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7" name="object 8437"/>
            <p:cNvSpPr/>
            <p:nvPr/>
          </p:nvSpPr>
          <p:spPr>
            <a:xfrm>
              <a:off x="432182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8" name="object 8438"/>
            <p:cNvSpPr/>
            <p:nvPr/>
          </p:nvSpPr>
          <p:spPr>
            <a:xfrm>
              <a:off x="432258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9" name="object 8439"/>
            <p:cNvSpPr/>
            <p:nvPr/>
          </p:nvSpPr>
          <p:spPr>
            <a:xfrm>
              <a:off x="4322966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0" name="object 8440"/>
            <p:cNvSpPr/>
            <p:nvPr/>
          </p:nvSpPr>
          <p:spPr>
            <a:xfrm>
              <a:off x="432334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1" name="object 8441"/>
            <p:cNvSpPr/>
            <p:nvPr/>
          </p:nvSpPr>
          <p:spPr>
            <a:xfrm>
              <a:off x="432423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2" name="object 8442"/>
            <p:cNvSpPr/>
            <p:nvPr/>
          </p:nvSpPr>
          <p:spPr>
            <a:xfrm>
              <a:off x="4325500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3" name="object 8443"/>
            <p:cNvSpPr/>
            <p:nvPr/>
          </p:nvSpPr>
          <p:spPr>
            <a:xfrm>
              <a:off x="432626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4" name="object 8444"/>
            <p:cNvSpPr/>
            <p:nvPr/>
          </p:nvSpPr>
          <p:spPr>
            <a:xfrm>
              <a:off x="432689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5" name="object 8445"/>
            <p:cNvSpPr/>
            <p:nvPr/>
          </p:nvSpPr>
          <p:spPr>
            <a:xfrm>
              <a:off x="4328161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6" name="object 8446"/>
            <p:cNvSpPr/>
            <p:nvPr/>
          </p:nvSpPr>
          <p:spPr>
            <a:xfrm>
              <a:off x="432854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7" name="object 8447"/>
            <p:cNvSpPr/>
            <p:nvPr/>
          </p:nvSpPr>
          <p:spPr>
            <a:xfrm>
              <a:off x="4328542" y="4109097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394" y="0"/>
                  </a:moveTo>
                  <a:lnTo>
                    <a:pt x="3168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8" name="object 8448"/>
            <p:cNvSpPr/>
            <p:nvPr/>
          </p:nvSpPr>
          <p:spPr>
            <a:xfrm>
              <a:off x="433120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9" name="object 8449"/>
            <p:cNvSpPr/>
            <p:nvPr/>
          </p:nvSpPr>
          <p:spPr>
            <a:xfrm>
              <a:off x="433209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0" name="object 8450"/>
            <p:cNvSpPr/>
            <p:nvPr/>
          </p:nvSpPr>
          <p:spPr>
            <a:xfrm>
              <a:off x="433348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1" name="object 8451"/>
            <p:cNvSpPr/>
            <p:nvPr/>
          </p:nvSpPr>
          <p:spPr>
            <a:xfrm>
              <a:off x="433399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2" name="object 8452"/>
            <p:cNvSpPr/>
            <p:nvPr/>
          </p:nvSpPr>
          <p:spPr>
            <a:xfrm>
              <a:off x="433487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3" name="object 8453"/>
            <p:cNvSpPr/>
            <p:nvPr/>
          </p:nvSpPr>
          <p:spPr>
            <a:xfrm>
              <a:off x="433563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4" name="object 8454"/>
            <p:cNvSpPr/>
            <p:nvPr/>
          </p:nvSpPr>
          <p:spPr>
            <a:xfrm>
              <a:off x="433614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5" name="object 8455"/>
            <p:cNvSpPr/>
            <p:nvPr/>
          </p:nvSpPr>
          <p:spPr>
            <a:xfrm>
              <a:off x="433665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6" name="object 8456"/>
            <p:cNvSpPr/>
            <p:nvPr/>
          </p:nvSpPr>
          <p:spPr>
            <a:xfrm>
              <a:off x="433753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7" name="object 8457"/>
            <p:cNvSpPr/>
            <p:nvPr/>
          </p:nvSpPr>
          <p:spPr>
            <a:xfrm>
              <a:off x="433855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8" name="object 8458"/>
            <p:cNvSpPr/>
            <p:nvPr/>
          </p:nvSpPr>
          <p:spPr>
            <a:xfrm>
              <a:off x="4337793" y="410909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9" name="object 8459"/>
            <p:cNvSpPr/>
            <p:nvPr/>
          </p:nvSpPr>
          <p:spPr>
            <a:xfrm>
              <a:off x="434032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0" name="object 8460"/>
            <p:cNvSpPr/>
            <p:nvPr/>
          </p:nvSpPr>
          <p:spPr>
            <a:xfrm>
              <a:off x="434096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1" name="object 8461"/>
            <p:cNvSpPr/>
            <p:nvPr/>
          </p:nvSpPr>
          <p:spPr>
            <a:xfrm>
              <a:off x="434134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2" name="object 8462"/>
            <p:cNvSpPr/>
            <p:nvPr/>
          </p:nvSpPr>
          <p:spPr>
            <a:xfrm>
              <a:off x="434184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3" name="object 8463"/>
            <p:cNvSpPr/>
            <p:nvPr/>
          </p:nvSpPr>
          <p:spPr>
            <a:xfrm>
              <a:off x="434235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4" name="object 8464"/>
            <p:cNvSpPr/>
            <p:nvPr/>
          </p:nvSpPr>
          <p:spPr>
            <a:xfrm>
              <a:off x="434400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5" name="object 8465"/>
            <p:cNvSpPr/>
            <p:nvPr/>
          </p:nvSpPr>
          <p:spPr>
            <a:xfrm>
              <a:off x="434438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6" name="object 8466"/>
            <p:cNvSpPr/>
            <p:nvPr/>
          </p:nvSpPr>
          <p:spPr>
            <a:xfrm>
              <a:off x="434552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7" name="object 8467"/>
            <p:cNvSpPr/>
            <p:nvPr/>
          </p:nvSpPr>
          <p:spPr>
            <a:xfrm>
              <a:off x="4345650" y="410909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8" name="object 8468"/>
            <p:cNvSpPr/>
            <p:nvPr/>
          </p:nvSpPr>
          <p:spPr>
            <a:xfrm>
              <a:off x="434717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9" name="object 8469"/>
            <p:cNvSpPr/>
            <p:nvPr/>
          </p:nvSpPr>
          <p:spPr>
            <a:xfrm>
              <a:off x="434805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0" name="object 8470"/>
            <p:cNvSpPr/>
            <p:nvPr/>
          </p:nvSpPr>
          <p:spPr>
            <a:xfrm>
              <a:off x="4349325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1" name="object 8471"/>
            <p:cNvSpPr/>
            <p:nvPr/>
          </p:nvSpPr>
          <p:spPr>
            <a:xfrm>
              <a:off x="434957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2" name="object 8472"/>
            <p:cNvSpPr/>
            <p:nvPr/>
          </p:nvSpPr>
          <p:spPr>
            <a:xfrm>
              <a:off x="435135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3" name="object 8473"/>
            <p:cNvSpPr/>
            <p:nvPr/>
          </p:nvSpPr>
          <p:spPr>
            <a:xfrm>
              <a:off x="435160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4" name="object 8474"/>
            <p:cNvSpPr/>
            <p:nvPr/>
          </p:nvSpPr>
          <p:spPr>
            <a:xfrm>
              <a:off x="435186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5" name="object 8475"/>
            <p:cNvSpPr/>
            <p:nvPr/>
          </p:nvSpPr>
          <p:spPr>
            <a:xfrm>
              <a:off x="435224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6" name="object 8476"/>
            <p:cNvSpPr/>
            <p:nvPr/>
          </p:nvSpPr>
          <p:spPr>
            <a:xfrm>
              <a:off x="435464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7" name="object 8477"/>
            <p:cNvSpPr/>
            <p:nvPr/>
          </p:nvSpPr>
          <p:spPr>
            <a:xfrm>
              <a:off x="4354014" y="4109097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267" y="0"/>
                  </a:moveTo>
                  <a:lnTo>
                    <a:pt x="3041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8" name="object 8478"/>
            <p:cNvSpPr/>
            <p:nvPr/>
          </p:nvSpPr>
          <p:spPr>
            <a:xfrm>
              <a:off x="435692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9" name="object 8479"/>
            <p:cNvSpPr/>
            <p:nvPr/>
          </p:nvSpPr>
          <p:spPr>
            <a:xfrm>
              <a:off x="435718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0" name="object 8480"/>
            <p:cNvSpPr/>
            <p:nvPr/>
          </p:nvSpPr>
          <p:spPr>
            <a:xfrm>
              <a:off x="435756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1" name="object 8481"/>
            <p:cNvSpPr/>
            <p:nvPr/>
          </p:nvSpPr>
          <p:spPr>
            <a:xfrm>
              <a:off x="435959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2" name="object 8482"/>
            <p:cNvSpPr/>
            <p:nvPr/>
          </p:nvSpPr>
          <p:spPr>
            <a:xfrm>
              <a:off x="435984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3" name="object 8483"/>
            <p:cNvSpPr/>
            <p:nvPr/>
          </p:nvSpPr>
          <p:spPr>
            <a:xfrm>
              <a:off x="435997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4" name="object 8484"/>
            <p:cNvSpPr/>
            <p:nvPr/>
          </p:nvSpPr>
          <p:spPr>
            <a:xfrm>
              <a:off x="436111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5" name="object 8485"/>
            <p:cNvSpPr/>
            <p:nvPr/>
          </p:nvSpPr>
          <p:spPr>
            <a:xfrm>
              <a:off x="4362251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6" name="object 8486"/>
            <p:cNvSpPr/>
            <p:nvPr/>
          </p:nvSpPr>
          <p:spPr>
            <a:xfrm>
              <a:off x="436275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7" name="object 8487"/>
            <p:cNvSpPr/>
            <p:nvPr/>
          </p:nvSpPr>
          <p:spPr>
            <a:xfrm>
              <a:off x="436427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8" name="object 8488"/>
            <p:cNvSpPr/>
            <p:nvPr/>
          </p:nvSpPr>
          <p:spPr>
            <a:xfrm>
              <a:off x="436491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9" name="object 8489"/>
            <p:cNvSpPr/>
            <p:nvPr/>
          </p:nvSpPr>
          <p:spPr>
            <a:xfrm>
              <a:off x="436516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0" name="object 8490"/>
            <p:cNvSpPr/>
            <p:nvPr/>
          </p:nvSpPr>
          <p:spPr>
            <a:xfrm>
              <a:off x="436542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1" name="object 8491"/>
            <p:cNvSpPr/>
            <p:nvPr/>
          </p:nvSpPr>
          <p:spPr>
            <a:xfrm>
              <a:off x="436770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2" name="object 8492"/>
            <p:cNvSpPr/>
            <p:nvPr/>
          </p:nvSpPr>
          <p:spPr>
            <a:xfrm>
              <a:off x="436795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3" name="object 8493"/>
            <p:cNvSpPr/>
            <p:nvPr/>
          </p:nvSpPr>
          <p:spPr>
            <a:xfrm>
              <a:off x="436820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4" name="object 8494"/>
            <p:cNvSpPr/>
            <p:nvPr/>
          </p:nvSpPr>
          <p:spPr>
            <a:xfrm>
              <a:off x="437048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5" name="object 8495"/>
            <p:cNvSpPr/>
            <p:nvPr/>
          </p:nvSpPr>
          <p:spPr>
            <a:xfrm>
              <a:off x="437086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6" name="object 8496"/>
            <p:cNvSpPr/>
            <p:nvPr/>
          </p:nvSpPr>
          <p:spPr>
            <a:xfrm>
              <a:off x="437150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7" name="object 8497"/>
            <p:cNvSpPr/>
            <p:nvPr/>
          </p:nvSpPr>
          <p:spPr>
            <a:xfrm>
              <a:off x="437302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8" name="object 8498"/>
            <p:cNvSpPr/>
            <p:nvPr/>
          </p:nvSpPr>
          <p:spPr>
            <a:xfrm>
              <a:off x="437327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9" name="object 8499"/>
            <p:cNvSpPr/>
            <p:nvPr/>
          </p:nvSpPr>
          <p:spPr>
            <a:xfrm>
              <a:off x="437441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0" name="object 8500"/>
            <p:cNvSpPr/>
            <p:nvPr/>
          </p:nvSpPr>
          <p:spPr>
            <a:xfrm>
              <a:off x="4375558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1" name="object 8501"/>
            <p:cNvSpPr/>
            <p:nvPr/>
          </p:nvSpPr>
          <p:spPr>
            <a:xfrm>
              <a:off x="951966" y="3044367"/>
              <a:ext cx="2182495" cy="977265"/>
            </a:xfrm>
            <a:custGeom>
              <a:avLst/>
              <a:gdLst/>
              <a:ahLst/>
              <a:cxnLst/>
              <a:rect l="l" t="t" r="r" b="b"/>
              <a:pathLst>
                <a:path w="2182495" h="977264">
                  <a:moveTo>
                    <a:pt x="48958" y="162953"/>
                  </a:moveTo>
                  <a:lnTo>
                    <a:pt x="46799" y="157226"/>
                  </a:lnTo>
                  <a:lnTo>
                    <a:pt x="43091" y="153301"/>
                  </a:lnTo>
                  <a:lnTo>
                    <a:pt x="39001" y="148971"/>
                  </a:lnTo>
                  <a:lnTo>
                    <a:pt x="39001" y="165531"/>
                  </a:lnTo>
                  <a:lnTo>
                    <a:pt x="39001" y="175514"/>
                  </a:lnTo>
                  <a:lnTo>
                    <a:pt x="37757" y="179666"/>
                  </a:lnTo>
                  <a:lnTo>
                    <a:pt x="32778" y="186334"/>
                  </a:lnTo>
                  <a:lnTo>
                    <a:pt x="29476" y="187998"/>
                  </a:lnTo>
                  <a:lnTo>
                    <a:pt x="20586" y="187998"/>
                  </a:lnTo>
                  <a:lnTo>
                    <a:pt x="16814" y="185712"/>
                  </a:lnTo>
                  <a:lnTo>
                    <a:pt x="11163" y="176530"/>
                  </a:lnTo>
                  <a:lnTo>
                    <a:pt x="9677" y="169951"/>
                  </a:lnTo>
                  <a:lnTo>
                    <a:pt x="9537" y="161378"/>
                  </a:lnTo>
                  <a:lnTo>
                    <a:pt x="14579" y="155956"/>
                  </a:lnTo>
                  <a:lnTo>
                    <a:pt x="18516" y="153936"/>
                  </a:lnTo>
                  <a:lnTo>
                    <a:pt x="19735" y="153301"/>
                  </a:lnTo>
                  <a:lnTo>
                    <a:pt x="29260" y="153301"/>
                  </a:lnTo>
                  <a:lnTo>
                    <a:pt x="32651" y="154952"/>
                  </a:lnTo>
                  <a:lnTo>
                    <a:pt x="35191" y="158115"/>
                  </a:lnTo>
                  <a:lnTo>
                    <a:pt x="37731" y="161404"/>
                  </a:lnTo>
                  <a:lnTo>
                    <a:pt x="39001" y="165531"/>
                  </a:lnTo>
                  <a:lnTo>
                    <a:pt x="39001" y="148971"/>
                  </a:lnTo>
                  <a:lnTo>
                    <a:pt x="38188" y="148107"/>
                  </a:lnTo>
                  <a:lnTo>
                    <a:pt x="32905" y="145834"/>
                  </a:lnTo>
                  <a:lnTo>
                    <a:pt x="20243" y="145834"/>
                  </a:lnTo>
                  <a:lnTo>
                    <a:pt x="14579" y="148488"/>
                  </a:lnTo>
                  <a:lnTo>
                    <a:pt x="9639" y="153936"/>
                  </a:lnTo>
                  <a:lnTo>
                    <a:pt x="10160" y="144818"/>
                  </a:lnTo>
                  <a:lnTo>
                    <a:pt x="11836" y="137858"/>
                  </a:lnTo>
                  <a:lnTo>
                    <a:pt x="17513" y="128231"/>
                  </a:lnTo>
                  <a:lnTo>
                    <a:pt x="21234" y="125831"/>
                  </a:lnTo>
                  <a:lnTo>
                    <a:pt x="32943" y="125831"/>
                  </a:lnTo>
                  <a:lnTo>
                    <a:pt x="36931" y="129501"/>
                  </a:lnTo>
                  <a:lnTo>
                    <a:pt x="37769" y="136842"/>
                  </a:lnTo>
                  <a:lnTo>
                    <a:pt x="47675" y="136842"/>
                  </a:lnTo>
                  <a:lnTo>
                    <a:pt x="31953" y="118237"/>
                  </a:lnTo>
                  <a:lnTo>
                    <a:pt x="26339" y="118237"/>
                  </a:lnTo>
                  <a:lnTo>
                    <a:pt x="76" y="157226"/>
                  </a:lnTo>
                  <a:lnTo>
                    <a:pt x="0" y="161378"/>
                  </a:lnTo>
                  <a:lnTo>
                    <a:pt x="317" y="167538"/>
                  </a:lnTo>
                  <a:lnTo>
                    <a:pt x="17424" y="195541"/>
                  </a:lnTo>
                  <a:lnTo>
                    <a:pt x="32600" y="195541"/>
                  </a:lnTo>
                  <a:lnTo>
                    <a:pt x="38265" y="193065"/>
                  </a:lnTo>
                  <a:lnTo>
                    <a:pt x="42621" y="187998"/>
                  </a:lnTo>
                  <a:lnTo>
                    <a:pt x="46824" y="183095"/>
                  </a:lnTo>
                  <a:lnTo>
                    <a:pt x="48958" y="177050"/>
                  </a:lnTo>
                  <a:lnTo>
                    <a:pt x="48958" y="162953"/>
                  </a:lnTo>
                  <a:close/>
                </a:path>
                <a:path w="2182495" h="977264">
                  <a:moveTo>
                    <a:pt x="108724" y="49364"/>
                  </a:moveTo>
                  <a:lnTo>
                    <a:pt x="94488" y="35064"/>
                  </a:lnTo>
                  <a:lnTo>
                    <a:pt x="98031" y="33553"/>
                  </a:lnTo>
                  <a:lnTo>
                    <a:pt x="100660" y="31394"/>
                  </a:lnTo>
                  <a:lnTo>
                    <a:pt x="102387" y="28486"/>
                  </a:lnTo>
                  <a:lnTo>
                    <a:pt x="104089" y="25704"/>
                  </a:lnTo>
                  <a:lnTo>
                    <a:pt x="104952" y="22656"/>
                  </a:lnTo>
                  <a:lnTo>
                    <a:pt x="104952" y="13804"/>
                  </a:lnTo>
                  <a:lnTo>
                    <a:pt x="89776" y="0"/>
                  </a:lnTo>
                  <a:lnTo>
                    <a:pt x="77089" y="0"/>
                  </a:lnTo>
                  <a:lnTo>
                    <a:pt x="72021" y="1651"/>
                  </a:lnTo>
                  <a:lnTo>
                    <a:pt x="67894" y="5067"/>
                  </a:lnTo>
                  <a:lnTo>
                    <a:pt x="63779" y="8356"/>
                  </a:lnTo>
                  <a:lnTo>
                    <a:pt x="61353" y="13169"/>
                  </a:lnTo>
                  <a:lnTo>
                    <a:pt x="60655" y="19494"/>
                  </a:lnTo>
                  <a:lnTo>
                    <a:pt x="70548" y="19494"/>
                  </a:lnTo>
                  <a:lnTo>
                    <a:pt x="71437" y="11518"/>
                  </a:lnTo>
                  <a:lnTo>
                    <a:pt x="75692" y="7594"/>
                  </a:lnTo>
                  <a:lnTo>
                    <a:pt x="87020" y="7594"/>
                  </a:lnTo>
                  <a:lnTo>
                    <a:pt x="89903" y="8610"/>
                  </a:lnTo>
                  <a:lnTo>
                    <a:pt x="93980" y="12661"/>
                  </a:lnTo>
                  <a:lnTo>
                    <a:pt x="95008" y="15443"/>
                  </a:lnTo>
                  <a:lnTo>
                    <a:pt x="95008" y="27851"/>
                  </a:lnTo>
                  <a:lnTo>
                    <a:pt x="90347" y="32156"/>
                  </a:lnTo>
                  <a:lnTo>
                    <a:pt x="78828" y="32156"/>
                  </a:lnTo>
                  <a:lnTo>
                    <a:pt x="78828" y="39624"/>
                  </a:lnTo>
                  <a:lnTo>
                    <a:pt x="87807" y="39624"/>
                  </a:lnTo>
                  <a:lnTo>
                    <a:pt x="91846" y="40894"/>
                  </a:lnTo>
                  <a:lnTo>
                    <a:pt x="97383" y="45948"/>
                  </a:lnTo>
                  <a:lnTo>
                    <a:pt x="98729" y="49364"/>
                  </a:lnTo>
                  <a:lnTo>
                    <a:pt x="98780" y="58864"/>
                  </a:lnTo>
                  <a:lnTo>
                    <a:pt x="97434" y="62534"/>
                  </a:lnTo>
                  <a:lnTo>
                    <a:pt x="92100" y="68364"/>
                  </a:lnTo>
                  <a:lnTo>
                    <a:pt x="88519" y="69748"/>
                  </a:lnTo>
                  <a:lnTo>
                    <a:pt x="79387" y="69748"/>
                  </a:lnTo>
                  <a:lnTo>
                    <a:pt x="75844" y="68491"/>
                  </a:lnTo>
                  <a:lnTo>
                    <a:pt x="70878" y="63169"/>
                  </a:lnTo>
                  <a:lnTo>
                    <a:pt x="69634" y="60007"/>
                  </a:lnTo>
                  <a:lnTo>
                    <a:pt x="69634" y="56337"/>
                  </a:lnTo>
                  <a:lnTo>
                    <a:pt x="59677" y="56337"/>
                  </a:lnTo>
                  <a:lnTo>
                    <a:pt x="60020" y="62661"/>
                  </a:lnTo>
                  <a:lnTo>
                    <a:pt x="62395" y="67729"/>
                  </a:lnTo>
                  <a:lnTo>
                    <a:pt x="66827" y="71526"/>
                  </a:lnTo>
                  <a:lnTo>
                    <a:pt x="71247" y="75450"/>
                  </a:lnTo>
                  <a:lnTo>
                    <a:pt x="76987" y="77343"/>
                  </a:lnTo>
                  <a:lnTo>
                    <a:pt x="91033" y="77343"/>
                  </a:lnTo>
                  <a:lnTo>
                    <a:pt x="96901" y="75196"/>
                  </a:lnTo>
                  <a:lnTo>
                    <a:pt x="102895" y="69748"/>
                  </a:lnTo>
                  <a:lnTo>
                    <a:pt x="106375" y="66586"/>
                  </a:lnTo>
                  <a:lnTo>
                    <a:pt x="108724" y="60896"/>
                  </a:lnTo>
                  <a:lnTo>
                    <a:pt x="108724" y="49364"/>
                  </a:lnTo>
                  <a:close/>
                </a:path>
                <a:path w="2182495" h="977264">
                  <a:moveTo>
                    <a:pt x="108826" y="166281"/>
                  </a:moveTo>
                  <a:lnTo>
                    <a:pt x="103644" y="159791"/>
                  </a:lnTo>
                  <a:lnTo>
                    <a:pt x="102489" y="159245"/>
                  </a:lnTo>
                  <a:lnTo>
                    <a:pt x="98882" y="157568"/>
                  </a:lnTo>
                  <a:lnTo>
                    <a:pt x="98882" y="171196"/>
                  </a:lnTo>
                  <a:lnTo>
                    <a:pt x="98882" y="178663"/>
                  </a:lnTo>
                  <a:lnTo>
                    <a:pt x="97523" y="181965"/>
                  </a:lnTo>
                  <a:lnTo>
                    <a:pt x="92113" y="186791"/>
                  </a:lnTo>
                  <a:lnTo>
                    <a:pt x="88557" y="187998"/>
                  </a:lnTo>
                  <a:lnTo>
                    <a:pt x="79692" y="187998"/>
                  </a:lnTo>
                  <a:lnTo>
                    <a:pt x="76149" y="186791"/>
                  </a:lnTo>
                  <a:lnTo>
                    <a:pt x="70777" y="181965"/>
                  </a:lnTo>
                  <a:lnTo>
                    <a:pt x="69418" y="178663"/>
                  </a:lnTo>
                  <a:lnTo>
                    <a:pt x="69418" y="171196"/>
                  </a:lnTo>
                  <a:lnTo>
                    <a:pt x="70599" y="168427"/>
                  </a:lnTo>
                  <a:lnTo>
                    <a:pt x="75298" y="163766"/>
                  </a:lnTo>
                  <a:lnTo>
                    <a:pt x="79019" y="161467"/>
                  </a:lnTo>
                  <a:lnTo>
                    <a:pt x="84137" y="159245"/>
                  </a:lnTo>
                  <a:lnTo>
                    <a:pt x="89268" y="161467"/>
                  </a:lnTo>
                  <a:lnTo>
                    <a:pt x="93014" y="163766"/>
                  </a:lnTo>
                  <a:lnTo>
                    <a:pt x="97701" y="168427"/>
                  </a:lnTo>
                  <a:lnTo>
                    <a:pt x="98882" y="171196"/>
                  </a:lnTo>
                  <a:lnTo>
                    <a:pt x="98882" y="157568"/>
                  </a:lnTo>
                  <a:lnTo>
                    <a:pt x="93268" y="154952"/>
                  </a:lnTo>
                  <a:lnTo>
                    <a:pt x="100126" y="151028"/>
                  </a:lnTo>
                  <a:lnTo>
                    <a:pt x="101676" y="150139"/>
                  </a:lnTo>
                  <a:lnTo>
                    <a:pt x="105879" y="144056"/>
                  </a:lnTo>
                  <a:lnTo>
                    <a:pt x="105879" y="131406"/>
                  </a:lnTo>
                  <a:lnTo>
                    <a:pt x="103886" y="126974"/>
                  </a:lnTo>
                  <a:lnTo>
                    <a:pt x="102603" y="125831"/>
                  </a:lnTo>
                  <a:lnTo>
                    <a:pt x="99898" y="123431"/>
                  </a:lnTo>
                  <a:lnTo>
                    <a:pt x="95973" y="120053"/>
                  </a:lnTo>
                  <a:lnTo>
                    <a:pt x="95973" y="133299"/>
                  </a:lnTo>
                  <a:lnTo>
                    <a:pt x="95973" y="142798"/>
                  </a:lnTo>
                  <a:lnTo>
                    <a:pt x="92024" y="147472"/>
                  </a:lnTo>
                  <a:lnTo>
                    <a:pt x="84137" y="151028"/>
                  </a:lnTo>
                  <a:lnTo>
                    <a:pt x="76263" y="147472"/>
                  </a:lnTo>
                  <a:lnTo>
                    <a:pt x="72339" y="142798"/>
                  </a:lnTo>
                  <a:lnTo>
                    <a:pt x="72339" y="133299"/>
                  </a:lnTo>
                  <a:lnTo>
                    <a:pt x="73380" y="130644"/>
                  </a:lnTo>
                  <a:lnTo>
                    <a:pt x="75476" y="128739"/>
                  </a:lnTo>
                  <a:lnTo>
                    <a:pt x="77571" y="126720"/>
                  </a:lnTo>
                  <a:lnTo>
                    <a:pt x="80454" y="125831"/>
                  </a:lnTo>
                  <a:lnTo>
                    <a:pt x="87833" y="125831"/>
                  </a:lnTo>
                  <a:lnTo>
                    <a:pt x="90728" y="126720"/>
                  </a:lnTo>
                  <a:lnTo>
                    <a:pt x="92824" y="128739"/>
                  </a:lnTo>
                  <a:lnTo>
                    <a:pt x="94932" y="130644"/>
                  </a:lnTo>
                  <a:lnTo>
                    <a:pt x="95973" y="133299"/>
                  </a:lnTo>
                  <a:lnTo>
                    <a:pt x="95973" y="120053"/>
                  </a:lnTo>
                  <a:lnTo>
                    <a:pt x="90665" y="118237"/>
                  </a:lnTo>
                  <a:lnTo>
                    <a:pt x="77635" y="118237"/>
                  </a:lnTo>
                  <a:lnTo>
                    <a:pt x="72377" y="120002"/>
                  </a:lnTo>
                  <a:lnTo>
                    <a:pt x="68376" y="123431"/>
                  </a:lnTo>
                  <a:lnTo>
                    <a:pt x="64376" y="126974"/>
                  </a:lnTo>
                  <a:lnTo>
                    <a:pt x="62382" y="131406"/>
                  </a:lnTo>
                  <a:lnTo>
                    <a:pt x="62382" y="144056"/>
                  </a:lnTo>
                  <a:lnTo>
                    <a:pt x="66611" y="150139"/>
                  </a:lnTo>
                  <a:lnTo>
                    <a:pt x="75044" y="154952"/>
                  </a:lnTo>
                  <a:lnTo>
                    <a:pt x="64655" y="159791"/>
                  </a:lnTo>
                  <a:lnTo>
                    <a:pt x="59474" y="166281"/>
                  </a:lnTo>
                  <a:lnTo>
                    <a:pt x="59474" y="180721"/>
                  </a:lnTo>
                  <a:lnTo>
                    <a:pt x="61734" y="185826"/>
                  </a:lnTo>
                  <a:lnTo>
                    <a:pt x="70827" y="193611"/>
                  </a:lnTo>
                  <a:lnTo>
                    <a:pt x="76784" y="195541"/>
                  </a:lnTo>
                  <a:lnTo>
                    <a:pt x="91503" y="195541"/>
                  </a:lnTo>
                  <a:lnTo>
                    <a:pt x="97472" y="193611"/>
                  </a:lnTo>
                  <a:lnTo>
                    <a:pt x="104025" y="187998"/>
                  </a:lnTo>
                  <a:lnTo>
                    <a:pt x="106565" y="185826"/>
                  </a:lnTo>
                  <a:lnTo>
                    <a:pt x="108826" y="180721"/>
                  </a:lnTo>
                  <a:lnTo>
                    <a:pt x="108826" y="166281"/>
                  </a:lnTo>
                  <a:close/>
                </a:path>
                <a:path w="2182495" h="977264">
                  <a:moveTo>
                    <a:pt x="168402" y="38735"/>
                  </a:moveTo>
                  <a:lnTo>
                    <a:pt x="166878" y="21793"/>
                  </a:lnTo>
                  <a:lnTo>
                    <a:pt x="162306" y="9690"/>
                  </a:lnTo>
                  <a:lnTo>
                    <a:pt x="160121" y="7594"/>
                  </a:lnTo>
                  <a:lnTo>
                    <a:pt x="158457" y="6019"/>
                  </a:lnTo>
                  <a:lnTo>
                    <a:pt x="158457" y="27216"/>
                  </a:lnTo>
                  <a:lnTo>
                    <a:pt x="158457" y="50380"/>
                  </a:lnTo>
                  <a:lnTo>
                    <a:pt x="157226" y="58356"/>
                  </a:lnTo>
                  <a:lnTo>
                    <a:pt x="152323" y="67475"/>
                  </a:lnTo>
                  <a:lnTo>
                    <a:pt x="148742" y="69748"/>
                  </a:lnTo>
                  <a:lnTo>
                    <a:pt x="139306" y="69748"/>
                  </a:lnTo>
                  <a:lnTo>
                    <a:pt x="135737" y="67475"/>
                  </a:lnTo>
                  <a:lnTo>
                    <a:pt x="130848" y="58356"/>
                  </a:lnTo>
                  <a:lnTo>
                    <a:pt x="129616" y="50380"/>
                  </a:lnTo>
                  <a:lnTo>
                    <a:pt x="129616" y="27216"/>
                  </a:lnTo>
                  <a:lnTo>
                    <a:pt x="130848" y="19113"/>
                  </a:lnTo>
                  <a:lnTo>
                    <a:pt x="133286" y="14427"/>
                  </a:lnTo>
                  <a:lnTo>
                    <a:pt x="135737" y="9880"/>
                  </a:lnTo>
                  <a:lnTo>
                    <a:pt x="139306" y="7594"/>
                  </a:lnTo>
                  <a:lnTo>
                    <a:pt x="148742" y="7594"/>
                  </a:lnTo>
                  <a:lnTo>
                    <a:pt x="152323" y="9880"/>
                  </a:lnTo>
                  <a:lnTo>
                    <a:pt x="154787" y="14427"/>
                  </a:lnTo>
                  <a:lnTo>
                    <a:pt x="157226" y="19113"/>
                  </a:lnTo>
                  <a:lnTo>
                    <a:pt x="158457" y="27216"/>
                  </a:lnTo>
                  <a:lnTo>
                    <a:pt x="158457" y="6019"/>
                  </a:lnTo>
                  <a:lnTo>
                    <a:pt x="154686" y="2425"/>
                  </a:lnTo>
                  <a:lnTo>
                    <a:pt x="144018" y="0"/>
                  </a:lnTo>
                  <a:lnTo>
                    <a:pt x="133362" y="2425"/>
                  </a:lnTo>
                  <a:lnTo>
                    <a:pt x="125742" y="9690"/>
                  </a:lnTo>
                  <a:lnTo>
                    <a:pt x="121183" y="21793"/>
                  </a:lnTo>
                  <a:lnTo>
                    <a:pt x="119659" y="38735"/>
                  </a:lnTo>
                  <a:lnTo>
                    <a:pt x="121183" y="55613"/>
                  </a:lnTo>
                  <a:lnTo>
                    <a:pt x="125742" y="67678"/>
                  </a:lnTo>
                  <a:lnTo>
                    <a:pt x="133362" y="74930"/>
                  </a:lnTo>
                  <a:lnTo>
                    <a:pt x="144018" y="77343"/>
                  </a:lnTo>
                  <a:lnTo>
                    <a:pt x="154686" y="74930"/>
                  </a:lnTo>
                  <a:lnTo>
                    <a:pt x="160134" y="69748"/>
                  </a:lnTo>
                  <a:lnTo>
                    <a:pt x="162306" y="67678"/>
                  </a:lnTo>
                  <a:lnTo>
                    <a:pt x="166878" y="55613"/>
                  </a:lnTo>
                  <a:lnTo>
                    <a:pt x="168402" y="38735"/>
                  </a:lnTo>
                  <a:close/>
                </a:path>
                <a:path w="2182495" h="977264">
                  <a:moveTo>
                    <a:pt x="168605" y="167614"/>
                  </a:moveTo>
                  <a:lnTo>
                    <a:pt x="167386" y="163588"/>
                  </a:lnTo>
                  <a:lnTo>
                    <a:pt x="162445" y="156718"/>
                  </a:lnTo>
                  <a:lnTo>
                    <a:pt x="158927" y="154444"/>
                  </a:lnTo>
                  <a:lnTo>
                    <a:pt x="154381" y="153174"/>
                  </a:lnTo>
                  <a:lnTo>
                    <a:pt x="157911" y="151777"/>
                  </a:lnTo>
                  <a:lnTo>
                    <a:pt x="160540" y="149504"/>
                  </a:lnTo>
                  <a:lnTo>
                    <a:pt x="163982" y="143929"/>
                  </a:lnTo>
                  <a:lnTo>
                    <a:pt x="164833" y="140893"/>
                  </a:lnTo>
                  <a:lnTo>
                    <a:pt x="164833" y="131902"/>
                  </a:lnTo>
                  <a:lnTo>
                    <a:pt x="162864" y="127355"/>
                  </a:lnTo>
                  <a:lnTo>
                    <a:pt x="161239" y="125831"/>
                  </a:lnTo>
                  <a:lnTo>
                    <a:pt x="154978" y="120002"/>
                  </a:lnTo>
                  <a:lnTo>
                    <a:pt x="149669" y="118237"/>
                  </a:lnTo>
                  <a:lnTo>
                    <a:pt x="136969" y="118237"/>
                  </a:lnTo>
                  <a:lnTo>
                    <a:pt x="131902" y="119875"/>
                  </a:lnTo>
                  <a:lnTo>
                    <a:pt x="123659" y="126466"/>
                  </a:lnTo>
                  <a:lnTo>
                    <a:pt x="121234" y="131406"/>
                  </a:lnTo>
                  <a:lnTo>
                    <a:pt x="120523" y="137731"/>
                  </a:lnTo>
                  <a:lnTo>
                    <a:pt x="130429" y="137731"/>
                  </a:lnTo>
                  <a:lnTo>
                    <a:pt x="131318" y="129755"/>
                  </a:lnTo>
                  <a:lnTo>
                    <a:pt x="135572" y="125831"/>
                  </a:lnTo>
                  <a:lnTo>
                    <a:pt x="146900" y="125831"/>
                  </a:lnTo>
                  <a:lnTo>
                    <a:pt x="149783" y="126847"/>
                  </a:lnTo>
                  <a:lnTo>
                    <a:pt x="151815" y="128739"/>
                  </a:lnTo>
                  <a:lnTo>
                    <a:pt x="153860" y="130771"/>
                  </a:lnTo>
                  <a:lnTo>
                    <a:pt x="154889" y="133680"/>
                  </a:lnTo>
                  <a:lnTo>
                    <a:pt x="154889" y="146088"/>
                  </a:lnTo>
                  <a:lnTo>
                    <a:pt x="150215" y="150266"/>
                  </a:lnTo>
                  <a:lnTo>
                    <a:pt x="138696" y="150266"/>
                  </a:lnTo>
                  <a:lnTo>
                    <a:pt x="138696" y="157861"/>
                  </a:lnTo>
                  <a:lnTo>
                    <a:pt x="147688" y="157861"/>
                  </a:lnTo>
                  <a:lnTo>
                    <a:pt x="151726" y="159118"/>
                  </a:lnTo>
                  <a:lnTo>
                    <a:pt x="154508" y="161607"/>
                  </a:lnTo>
                  <a:lnTo>
                    <a:pt x="157264" y="164147"/>
                  </a:lnTo>
                  <a:lnTo>
                    <a:pt x="158610" y="167614"/>
                  </a:lnTo>
                  <a:lnTo>
                    <a:pt x="158661" y="177038"/>
                  </a:lnTo>
                  <a:lnTo>
                    <a:pt x="157327" y="180771"/>
                  </a:lnTo>
                  <a:lnTo>
                    <a:pt x="151980" y="186550"/>
                  </a:lnTo>
                  <a:lnTo>
                    <a:pt x="148399" y="187998"/>
                  </a:lnTo>
                  <a:lnTo>
                    <a:pt x="139280" y="187998"/>
                  </a:lnTo>
                  <a:lnTo>
                    <a:pt x="135724" y="186664"/>
                  </a:lnTo>
                  <a:lnTo>
                    <a:pt x="130759" y="181368"/>
                  </a:lnTo>
                  <a:lnTo>
                    <a:pt x="129514" y="178219"/>
                  </a:lnTo>
                  <a:lnTo>
                    <a:pt x="129514" y="174548"/>
                  </a:lnTo>
                  <a:lnTo>
                    <a:pt x="119557" y="174548"/>
                  </a:lnTo>
                  <a:lnTo>
                    <a:pt x="119900" y="180860"/>
                  </a:lnTo>
                  <a:lnTo>
                    <a:pt x="122275" y="185953"/>
                  </a:lnTo>
                  <a:lnTo>
                    <a:pt x="131127" y="193636"/>
                  </a:lnTo>
                  <a:lnTo>
                    <a:pt x="136867" y="195541"/>
                  </a:lnTo>
                  <a:lnTo>
                    <a:pt x="150914" y="195541"/>
                  </a:lnTo>
                  <a:lnTo>
                    <a:pt x="156781" y="193395"/>
                  </a:lnTo>
                  <a:lnTo>
                    <a:pt x="162699" y="187998"/>
                  </a:lnTo>
                  <a:lnTo>
                    <a:pt x="166255" y="184759"/>
                  </a:lnTo>
                  <a:lnTo>
                    <a:pt x="168605" y="179146"/>
                  </a:lnTo>
                  <a:lnTo>
                    <a:pt x="168605" y="167614"/>
                  </a:lnTo>
                  <a:close/>
                </a:path>
                <a:path w="2182495" h="977264">
                  <a:moveTo>
                    <a:pt x="228117" y="150901"/>
                  </a:moveTo>
                  <a:lnTo>
                    <a:pt x="218643" y="123596"/>
                  </a:lnTo>
                  <a:lnTo>
                    <a:pt x="218643" y="152412"/>
                  </a:lnTo>
                  <a:lnTo>
                    <a:pt x="213614" y="157734"/>
                  </a:lnTo>
                  <a:lnTo>
                    <a:pt x="208457" y="160413"/>
                  </a:lnTo>
                  <a:lnTo>
                    <a:pt x="198920" y="160413"/>
                  </a:lnTo>
                  <a:lnTo>
                    <a:pt x="195529" y="158750"/>
                  </a:lnTo>
                  <a:lnTo>
                    <a:pt x="190461" y="152412"/>
                  </a:lnTo>
                  <a:lnTo>
                    <a:pt x="189191" y="148234"/>
                  </a:lnTo>
                  <a:lnTo>
                    <a:pt x="189191" y="138239"/>
                  </a:lnTo>
                  <a:lnTo>
                    <a:pt x="190436" y="134061"/>
                  </a:lnTo>
                  <a:lnTo>
                    <a:pt x="195402" y="127482"/>
                  </a:lnTo>
                  <a:lnTo>
                    <a:pt x="198716" y="125831"/>
                  </a:lnTo>
                  <a:lnTo>
                    <a:pt x="207606" y="125831"/>
                  </a:lnTo>
                  <a:lnTo>
                    <a:pt x="211378" y="128104"/>
                  </a:lnTo>
                  <a:lnTo>
                    <a:pt x="217030" y="137223"/>
                  </a:lnTo>
                  <a:lnTo>
                    <a:pt x="218503" y="143802"/>
                  </a:lnTo>
                  <a:lnTo>
                    <a:pt x="218643" y="152412"/>
                  </a:lnTo>
                  <a:lnTo>
                    <a:pt x="218643" y="123596"/>
                  </a:lnTo>
                  <a:lnTo>
                    <a:pt x="217055" y="121399"/>
                  </a:lnTo>
                  <a:lnTo>
                    <a:pt x="210769" y="118237"/>
                  </a:lnTo>
                  <a:lnTo>
                    <a:pt x="195592" y="118237"/>
                  </a:lnTo>
                  <a:lnTo>
                    <a:pt x="189915" y="120764"/>
                  </a:lnTo>
                  <a:lnTo>
                    <a:pt x="181368" y="130644"/>
                  </a:lnTo>
                  <a:lnTo>
                    <a:pt x="179235" y="136715"/>
                  </a:lnTo>
                  <a:lnTo>
                    <a:pt x="179235" y="150901"/>
                  </a:lnTo>
                  <a:lnTo>
                    <a:pt x="181381" y="156591"/>
                  </a:lnTo>
                  <a:lnTo>
                    <a:pt x="190004" y="165696"/>
                  </a:lnTo>
                  <a:lnTo>
                    <a:pt x="195262" y="167957"/>
                  </a:lnTo>
                  <a:lnTo>
                    <a:pt x="207924" y="167957"/>
                  </a:lnTo>
                  <a:lnTo>
                    <a:pt x="213614" y="165239"/>
                  </a:lnTo>
                  <a:lnTo>
                    <a:pt x="217982" y="160413"/>
                  </a:lnTo>
                  <a:lnTo>
                    <a:pt x="218541" y="159791"/>
                  </a:lnTo>
                  <a:lnTo>
                    <a:pt x="217995" y="168910"/>
                  </a:lnTo>
                  <a:lnTo>
                    <a:pt x="216306" y="175882"/>
                  </a:lnTo>
                  <a:lnTo>
                    <a:pt x="210654" y="185585"/>
                  </a:lnTo>
                  <a:lnTo>
                    <a:pt x="206959" y="187998"/>
                  </a:lnTo>
                  <a:lnTo>
                    <a:pt x="195211" y="187998"/>
                  </a:lnTo>
                  <a:lnTo>
                    <a:pt x="191236" y="184315"/>
                  </a:lnTo>
                  <a:lnTo>
                    <a:pt x="190423" y="176936"/>
                  </a:lnTo>
                  <a:lnTo>
                    <a:pt x="180505" y="176936"/>
                  </a:lnTo>
                  <a:lnTo>
                    <a:pt x="181330" y="183083"/>
                  </a:lnTo>
                  <a:lnTo>
                    <a:pt x="183680" y="187731"/>
                  </a:lnTo>
                  <a:lnTo>
                    <a:pt x="191477" y="193992"/>
                  </a:lnTo>
                  <a:lnTo>
                    <a:pt x="196215" y="195541"/>
                  </a:lnTo>
                  <a:lnTo>
                    <a:pt x="201803" y="195541"/>
                  </a:lnTo>
                  <a:lnTo>
                    <a:pt x="213398" y="192976"/>
                  </a:lnTo>
                  <a:lnTo>
                    <a:pt x="218744" y="187998"/>
                  </a:lnTo>
                  <a:lnTo>
                    <a:pt x="221678" y="185280"/>
                  </a:lnTo>
                  <a:lnTo>
                    <a:pt x="226644" y="172427"/>
                  </a:lnTo>
                  <a:lnTo>
                    <a:pt x="227799" y="159791"/>
                  </a:lnTo>
                  <a:lnTo>
                    <a:pt x="228104" y="156591"/>
                  </a:lnTo>
                  <a:lnTo>
                    <a:pt x="228117" y="150901"/>
                  </a:lnTo>
                  <a:close/>
                </a:path>
                <a:path w="2182495" h="977264">
                  <a:moveTo>
                    <a:pt x="228803" y="43294"/>
                  </a:moveTo>
                  <a:lnTo>
                    <a:pt x="226491" y="37477"/>
                  </a:lnTo>
                  <a:lnTo>
                    <a:pt x="223443" y="34556"/>
                  </a:lnTo>
                  <a:lnTo>
                    <a:pt x="219608" y="30886"/>
                  </a:lnTo>
                  <a:lnTo>
                    <a:pt x="217233" y="28613"/>
                  </a:lnTo>
                  <a:lnTo>
                    <a:pt x="211797" y="26454"/>
                  </a:lnTo>
                  <a:lnTo>
                    <a:pt x="200025" y="26454"/>
                  </a:lnTo>
                  <a:lnTo>
                    <a:pt x="195402" y="27978"/>
                  </a:lnTo>
                  <a:lnTo>
                    <a:pt x="191681" y="30886"/>
                  </a:lnTo>
                  <a:lnTo>
                    <a:pt x="193319" y="10121"/>
                  </a:lnTo>
                  <a:lnTo>
                    <a:pt x="225234" y="10121"/>
                  </a:lnTo>
                  <a:lnTo>
                    <a:pt x="225234" y="1270"/>
                  </a:lnTo>
                  <a:lnTo>
                    <a:pt x="185115" y="1270"/>
                  </a:lnTo>
                  <a:lnTo>
                    <a:pt x="181940" y="40767"/>
                  </a:lnTo>
                  <a:lnTo>
                    <a:pt x="189496" y="40767"/>
                  </a:lnTo>
                  <a:lnTo>
                    <a:pt x="193205" y="36715"/>
                  </a:lnTo>
                  <a:lnTo>
                    <a:pt x="197726" y="34556"/>
                  </a:lnTo>
                  <a:lnTo>
                    <a:pt x="207733" y="34556"/>
                  </a:lnTo>
                  <a:lnTo>
                    <a:pt x="211531" y="36080"/>
                  </a:lnTo>
                  <a:lnTo>
                    <a:pt x="217385" y="42151"/>
                  </a:lnTo>
                  <a:lnTo>
                    <a:pt x="218846" y="46329"/>
                  </a:lnTo>
                  <a:lnTo>
                    <a:pt x="218846" y="56718"/>
                  </a:lnTo>
                  <a:lnTo>
                    <a:pt x="217411" y="61023"/>
                  </a:lnTo>
                  <a:lnTo>
                    <a:pt x="211658" y="68110"/>
                  </a:lnTo>
                  <a:lnTo>
                    <a:pt x="207911" y="69748"/>
                  </a:lnTo>
                  <a:lnTo>
                    <a:pt x="199631" y="69748"/>
                  </a:lnTo>
                  <a:lnTo>
                    <a:pt x="196519" y="68745"/>
                  </a:lnTo>
                  <a:lnTo>
                    <a:pt x="193903" y="66459"/>
                  </a:lnTo>
                  <a:lnTo>
                    <a:pt x="191312" y="64312"/>
                  </a:lnTo>
                  <a:lnTo>
                    <a:pt x="189738" y="61023"/>
                  </a:lnTo>
                  <a:lnTo>
                    <a:pt x="189191" y="56464"/>
                  </a:lnTo>
                  <a:lnTo>
                    <a:pt x="179235" y="56464"/>
                  </a:lnTo>
                  <a:lnTo>
                    <a:pt x="179946" y="63423"/>
                  </a:lnTo>
                  <a:lnTo>
                    <a:pt x="182549" y="68618"/>
                  </a:lnTo>
                  <a:lnTo>
                    <a:pt x="187045" y="72034"/>
                  </a:lnTo>
                  <a:lnTo>
                    <a:pt x="191528" y="75577"/>
                  </a:lnTo>
                  <a:lnTo>
                    <a:pt x="196951" y="77343"/>
                  </a:lnTo>
                  <a:lnTo>
                    <a:pt x="210997" y="77343"/>
                  </a:lnTo>
                  <a:lnTo>
                    <a:pt x="217182" y="74815"/>
                  </a:lnTo>
                  <a:lnTo>
                    <a:pt x="221830" y="69748"/>
                  </a:lnTo>
                  <a:lnTo>
                    <a:pt x="226491" y="64693"/>
                  </a:lnTo>
                  <a:lnTo>
                    <a:pt x="228803" y="58356"/>
                  </a:lnTo>
                  <a:lnTo>
                    <a:pt x="228803" y="43294"/>
                  </a:lnTo>
                  <a:close/>
                </a:path>
                <a:path w="2182495" h="977264">
                  <a:moveTo>
                    <a:pt x="254482" y="65570"/>
                  </a:moveTo>
                  <a:lnTo>
                    <a:pt x="244017" y="65570"/>
                  </a:lnTo>
                  <a:lnTo>
                    <a:pt x="244017" y="76085"/>
                  </a:lnTo>
                  <a:lnTo>
                    <a:pt x="254482" y="76085"/>
                  </a:lnTo>
                  <a:lnTo>
                    <a:pt x="254482" y="65570"/>
                  </a:lnTo>
                  <a:close/>
                </a:path>
                <a:path w="2182495" h="977264">
                  <a:moveTo>
                    <a:pt x="287502" y="185407"/>
                  </a:moveTo>
                  <a:lnTo>
                    <a:pt x="251358" y="185407"/>
                  </a:lnTo>
                  <a:lnTo>
                    <a:pt x="251536" y="183222"/>
                  </a:lnTo>
                  <a:lnTo>
                    <a:pt x="256082" y="178435"/>
                  </a:lnTo>
                  <a:lnTo>
                    <a:pt x="273875" y="163601"/>
                  </a:lnTo>
                  <a:lnTo>
                    <a:pt x="279819" y="157861"/>
                  </a:lnTo>
                  <a:lnTo>
                    <a:pt x="285813" y="149504"/>
                  </a:lnTo>
                  <a:lnTo>
                    <a:pt x="287299" y="144691"/>
                  </a:lnTo>
                  <a:lnTo>
                    <a:pt x="287299" y="133172"/>
                  </a:lnTo>
                  <a:lnTo>
                    <a:pt x="285292" y="128231"/>
                  </a:lnTo>
                  <a:lnTo>
                    <a:pt x="282879" y="125831"/>
                  </a:lnTo>
                  <a:lnTo>
                    <a:pt x="281228" y="124180"/>
                  </a:lnTo>
                  <a:lnTo>
                    <a:pt x="277177" y="120256"/>
                  </a:lnTo>
                  <a:lnTo>
                    <a:pt x="271424" y="118237"/>
                  </a:lnTo>
                  <a:lnTo>
                    <a:pt x="256959" y="118237"/>
                  </a:lnTo>
                  <a:lnTo>
                    <a:pt x="251307" y="120256"/>
                  </a:lnTo>
                  <a:lnTo>
                    <a:pt x="242697" y="128104"/>
                  </a:lnTo>
                  <a:lnTo>
                    <a:pt x="240271" y="133299"/>
                  </a:lnTo>
                  <a:lnTo>
                    <a:pt x="239725" y="139877"/>
                  </a:lnTo>
                  <a:lnTo>
                    <a:pt x="249682" y="139877"/>
                  </a:lnTo>
                  <a:lnTo>
                    <a:pt x="250024" y="135204"/>
                  </a:lnTo>
                  <a:lnTo>
                    <a:pt x="251510" y="131775"/>
                  </a:lnTo>
                  <a:lnTo>
                    <a:pt x="256819" y="126974"/>
                  </a:lnTo>
                  <a:lnTo>
                    <a:pt x="260032" y="125831"/>
                  </a:lnTo>
                  <a:lnTo>
                    <a:pt x="268097" y="125831"/>
                  </a:lnTo>
                  <a:lnTo>
                    <a:pt x="271449" y="126974"/>
                  </a:lnTo>
                  <a:lnTo>
                    <a:pt x="273837" y="129374"/>
                  </a:lnTo>
                  <a:lnTo>
                    <a:pt x="276212" y="131648"/>
                  </a:lnTo>
                  <a:lnTo>
                    <a:pt x="277406" y="134950"/>
                  </a:lnTo>
                  <a:lnTo>
                    <a:pt x="277406" y="143675"/>
                  </a:lnTo>
                  <a:lnTo>
                    <a:pt x="250190" y="171958"/>
                  </a:lnTo>
                  <a:lnTo>
                    <a:pt x="244995" y="177076"/>
                  </a:lnTo>
                  <a:lnTo>
                    <a:pt x="239331" y="185407"/>
                  </a:lnTo>
                  <a:lnTo>
                    <a:pt x="237947" y="189725"/>
                  </a:lnTo>
                  <a:lnTo>
                    <a:pt x="237947" y="194284"/>
                  </a:lnTo>
                  <a:lnTo>
                    <a:pt x="287502" y="194284"/>
                  </a:lnTo>
                  <a:lnTo>
                    <a:pt x="287502" y="185407"/>
                  </a:lnTo>
                  <a:close/>
                </a:path>
                <a:path w="2182495" h="977264">
                  <a:moveTo>
                    <a:pt x="318084" y="38735"/>
                  </a:moveTo>
                  <a:lnTo>
                    <a:pt x="316560" y="21793"/>
                  </a:lnTo>
                  <a:lnTo>
                    <a:pt x="311988" y="9690"/>
                  </a:lnTo>
                  <a:lnTo>
                    <a:pt x="309803" y="7594"/>
                  </a:lnTo>
                  <a:lnTo>
                    <a:pt x="308140" y="6019"/>
                  </a:lnTo>
                  <a:lnTo>
                    <a:pt x="308140" y="27216"/>
                  </a:lnTo>
                  <a:lnTo>
                    <a:pt x="308140" y="50380"/>
                  </a:lnTo>
                  <a:lnTo>
                    <a:pt x="306908" y="58356"/>
                  </a:lnTo>
                  <a:lnTo>
                    <a:pt x="302006" y="67475"/>
                  </a:lnTo>
                  <a:lnTo>
                    <a:pt x="298411" y="69748"/>
                  </a:lnTo>
                  <a:lnTo>
                    <a:pt x="288988" y="69748"/>
                  </a:lnTo>
                  <a:lnTo>
                    <a:pt x="285419" y="67475"/>
                  </a:lnTo>
                  <a:lnTo>
                    <a:pt x="280517" y="58356"/>
                  </a:lnTo>
                  <a:lnTo>
                    <a:pt x="279298" y="50380"/>
                  </a:lnTo>
                  <a:lnTo>
                    <a:pt x="279298" y="27216"/>
                  </a:lnTo>
                  <a:lnTo>
                    <a:pt x="280517" y="19113"/>
                  </a:lnTo>
                  <a:lnTo>
                    <a:pt x="282968" y="14427"/>
                  </a:lnTo>
                  <a:lnTo>
                    <a:pt x="285419" y="9880"/>
                  </a:lnTo>
                  <a:lnTo>
                    <a:pt x="288988" y="7594"/>
                  </a:lnTo>
                  <a:lnTo>
                    <a:pt x="298411" y="7594"/>
                  </a:lnTo>
                  <a:lnTo>
                    <a:pt x="302006" y="9880"/>
                  </a:lnTo>
                  <a:lnTo>
                    <a:pt x="304457" y="14427"/>
                  </a:lnTo>
                  <a:lnTo>
                    <a:pt x="306908" y="19113"/>
                  </a:lnTo>
                  <a:lnTo>
                    <a:pt x="308140" y="27216"/>
                  </a:lnTo>
                  <a:lnTo>
                    <a:pt x="308140" y="6019"/>
                  </a:lnTo>
                  <a:lnTo>
                    <a:pt x="304368" y="2425"/>
                  </a:lnTo>
                  <a:lnTo>
                    <a:pt x="293687" y="0"/>
                  </a:lnTo>
                  <a:lnTo>
                    <a:pt x="283032" y="2425"/>
                  </a:lnTo>
                  <a:lnTo>
                    <a:pt x="275424" y="9690"/>
                  </a:lnTo>
                  <a:lnTo>
                    <a:pt x="270852" y="21793"/>
                  </a:lnTo>
                  <a:lnTo>
                    <a:pt x="269328" y="38735"/>
                  </a:lnTo>
                  <a:lnTo>
                    <a:pt x="270852" y="55613"/>
                  </a:lnTo>
                  <a:lnTo>
                    <a:pt x="275424" y="67678"/>
                  </a:lnTo>
                  <a:lnTo>
                    <a:pt x="283032" y="74930"/>
                  </a:lnTo>
                  <a:lnTo>
                    <a:pt x="293687" y="77343"/>
                  </a:lnTo>
                  <a:lnTo>
                    <a:pt x="304368" y="74930"/>
                  </a:lnTo>
                  <a:lnTo>
                    <a:pt x="309816" y="69748"/>
                  </a:lnTo>
                  <a:lnTo>
                    <a:pt x="311988" y="67678"/>
                  </a:lnTo>
                  <a:lnTo>
                    <a:pt x="316560" y="55613"/>
                  </a:lnTo>
                  <a:lnTo>
                    <a:pt x="318084" y="38735"/>
                  </a:lnTo>
                  <a:close/>
                </a:path>
                <a:path w="2182495" h="977264">
                  <a:moveTo>
                    <a:pt x="348361" y="162953"/>
                  </a:moveTo>
                  <a:lnTo>
                    <a:pt x="346202" y="157226"/>
                  </a:lnTo>
                  <a:lnTo>
                    <a:pt x="342506" y="153301"/>
                  </a:lnTo>
                  <a:lnTo>
                    <a:pt x="338416" y="148971"/>
                  </a:lnTo>
                  <a:lnTo>
                    <a:pt x="338416" y="165531"/>
                  </a:lnTo>
                  <a:lnTo>
                    <a:pt x="338416" y="175514"/>
                  </a:lnTo>
                  <a:lnTo>
                    <a:pt x="337172" y="179666"/>
                  </a:lnTo>
                  <a:lnTo>
                    <a:pt x="332206" y="186334"/>
                  </a:lnTo>
                  <a:lnTo>
                    <a:pt x="328879" y="187998"/>
                  </a:lnTo>
                  <a:lnTo>
                    <a:pt x="320001" y="187998"/>
                  </a:lnTo>
                  <a:lnTo>
                    <a:pt x="316217" y="185712"/>
                  </a:lnTo>
                  <a:lnTo>
                    <a:pt x="310565" y="176530"/>
                  </a:lnTo>
                  <a:lnTo>
                    <a:pt x="309092" y="169951"/>
                  </a:lnTo>
                  <a:lnTo>
                    <a:pt x="308952" y="161378"/>
                  </a:lnTo>
                  <a:lnTo>
                    <a:pt x="313994" y="155956"/>
                  </a:lnTo>
                  <a:lnTo>
                    <a:pt x="317919" y="153936"/>
                  </a:lnTo>
                  <a:lnTo>
                    <a:pt x="319151" y="153301"/>
                  </a:lnTo>
                  <a:lnTo>
                    <a:pt x="328676" y="153301"/>
                  </a:lnTo>
                  <a:lnTo>
                    <a:pt x="332066" y="154952"/>
                  </a:lnTo>
                  <a:lnTo>
                    <a:pt x="334606" y="158115"/>
                  </a:lnTo>
                  <a:lnTo>
                    <a:pt x="337146" y="161404"/>
                  </a:lnTo>
                  <a:lnTo>
                    <a:pt x="338416" y="165531"/>
                  </a:lnTo>
                  <a:lnTo>
                    <a:pt x="338416" y="148971"/>
                  </a:lnTo>
                  <a:lnTo>
                    <a:pt x="337604" y="148107"/>
                  </a:lnTo>
                  <a:lnTo>
                    <a:pt x="332320" y="145834"/>
                  </a:lnTo>
                  <a:lnTo>
                    <a:pt x="319659" y="145834"/>
                  </a:lnTo>
                  <a:lnTo>
                    <a:pt x="313994" y="148488"/>
                  </a:lnTo>
                  <a:lnTo>
                    <a:pt x="309054" y="153936"/>
                  </a:lnTo>
                  <a:lnTo>
                    <a:pt x="309575" y="144818"/>
                  </a:lnTo>
                  <a:lnTo>
                    <a:pt x="311238" y="137858"/>
                  </a:lnTo>
                  <a:lnTo>
                    <a:pt x="316915" y="128231"/>
                  </a:lnTo>
                  <a:lnTo>
                    <a:pt x="320649" y="125831"/>
                  </a:lnTo>
                  <a:lnTo>
                    <a:pt x="332359" y="125831"/>
                  </a:lnTo>
                  <a:lnTo>
                    <a:pt x="336334" y="129501"/>
                  </a:lnTo>
                  <a:lnTo>
                    <a:pt x="337185" y="136842"/>
                  </a:lnTo>
                  <a:lnTo>
                    <a:pt x="347078" y="136842"/>
                  </a:lnTo>
                  <a:lnTo>
                    <a:pt x="346227" y="130644"/>
                  </a:lnTo>
                  <a:lnTo>
                    <a:pt x="343877" y="126085"/>
                  </a:lnTo>
                  <a:lnTo>
                    <a:pt x="343560" y="125831"/>
                  </a:lnTo>
                  <a:lnTo>
                    <a:pt x="336105" y="119761"/>
                  </a:lnTo>
                  <a:lnTo>
                    <a:pt x="331368" y="118237"/>
                  </a:lnTo>
                  <a:lnTo>
                    <a:pt x="325755" y="118237"/>
                  </a:lnTo>
                  <a:lnTo>
                    <a:pt x="299491" y="157226"/>
                  </a:lnTo>
                  <a:lnTo>
                    <a:pt x="299415" y="161378"/>
                  </a:lnTo>
                  <a:lnTo>
                    <a:pt x="299720" y="167538"/>
                  </a:lnTo>
                  <a:lnTo>
                    <a:pt x="316826" y="195541"/>
                  </a:lnTo>
                  <a:lnTo>
                    <a:pt x="332016" y="195541"/>
                  </a:lnTo>
                  <a:lnTo>
                    <a:pt x="337693" y="193065"/>
                  </a:lnTo>
                  <a:lnTo>
                    <a:pt x="342036" y="187998"/>
                  </a:lnTo>
                  <a:lnTo>
                    <a:pt x="346227" y="183095"/>
                  </a:lnTo>
                  <a:lnTo>
                    <a:pt x="348361" y="177050"/>
                  </a:lnTo>
                  <a:lnTo>
                    <a:pt x="348361" y="162953"/>
                  </a:lnTo>
                  <a:close/>
                </a:path>
                <a:path w="2182495" h="977264">
                  <a:moveTo>
                    <a:pt x="378294" y="44691"/>
                  </a:moveTo>
                  <a:lnTo>
                    <a:pt x="376135" y="38989"/>
                  </a:lnTo>
                  <a:lnTo>
                    <a:pt x="372427" y="35064"/>
                  </a:lnTo>
                  <a:lnTo>
                    <a:pt x="368325" y="30734"/>
                  </a:lnTo>
                  <a:lnTo>
                    <a:pt x="368325" y="47345"/>
                  </a:lnTo>
                  <a:lnTo>
                    <a:pt x="368325" y="57340"/>
                  </a:lnTo>
                  <a:lnTo>
                    <a:pt x="367080" y="61518"/>
                  </a:lnTo>
                  <a:lnTo>
                    <a:pt x="362115" y="68110"/>
                  </a:lnTo>
                  <a:lnTo>
                    <a:pt x="358787" y="69748"/>
                  </a:lnTo>
                  <a:lnTo>
                    <a:pt x="349910" y="69748"/>
                  </a:lnTo>
                  <a:lnTo>
                    <a:pt x="346125" y="67475"/>
                  </a:lnTo>
                  <a:lnTo>
                    <a:pt x="340474" y="58356"/>
                  </a:lnTo>
                  <a:lnTo>
                    <a:pt x="339013" y="51777"/>
                  </a:lnTo>
                  <a:lnTo>
                    <a:pt x="338874" y="43167"/>
                  </a:lnTo>
                  <a:lnTo>
                    <a:pt x="343903" y="37846"/>
                  </a:lnTo>
                  <a:lnTo>
                    <a:pt x="347891" y="35699"/>
                  </a:lnTo>
                  <a:lnTo>
                    <a:pt x="349059" y="35064"/>
                  </a:lnTo>
                  <a:lnTo>
                    <a:pt x="358584" y="35064"/>
                  </a:lnTo>
                  <a:lnTo>
                    <a:pt x="361988" y="36715"/>
                  </a:lnTo>
                  <a:lnTo>
                    <a:pt x="364515" y="40005"/>
                  </a:lnTo>
                  <a:lnTo>
                    <a:pt x="367055" y="43167"/>
                  </a:lnTo>
                  <a:lnTo>
                    <a:pt x="368325" y="47345"/>
                  </a:lnTo>
                  <a:lnTo>
                    <a:pt x="368325" y="30734"/>
                  </a:lnTo>
                  <a:lnTo>
                    <a:pt x="367512" y="29870"/>
                  </a:lnTo>
                  <a:lnTo>
                    <a:pt x="362242" y="27597"/>
                  </a:lnTo>
                  <a:lnTo>
                    <a:pt x="349580" y="27597"/>
                  </a:lnTo>
                  <a:lnTo>
                    <a:pt x="343903" y="30378"/>
                  </a:lnTo>
                  <a:lnTo>
                    <a:pt x="338975" y="35699"/>
                  </a:lnTo>
                  <a:lnTo>
                    <a:pt x="339483" y="26708"/>
                  </a:lnTo>
                  <a:lnTo>
                    <a:pt x="341160" y="19748"/>
                  </a:lnTo>
                  <a:lnTo>
                    <a:pt x="344004" y="14808"/>
                  </a:lnTo>
                  <a:lnTo>
                    <a:pt x="346837" y="10007"/>
                  </a:lnTo>
                  <a:lnTo>
                    <a:pt x="350558" y="7594"/>
                  </a:lnTo>
                  <a:lnTo>
                    <a:pt x="362267" y="7594"/>
                  </a:lnTo>
                  <a:lnTo>
                    <a:pt x="366242" y="11264"/>
                  </a:lnTo>
                  <a:lnTo>
                    <a:pt x="367106" y="18605"/>
                  </a:lnTo>
                  <a:lnTo>
                    <a:pt x="377024" y="18605"/>
                  </a:lnTo>
                  <a:lnTo>
                    <a:pt x="361276" y="0"/>
                  </a:lnTo>
                  <a:lnTo>
                    <a:pt x="355663" y="0"/>
                  </a:lnTo>
                  <a:lnTo>
                    <a:pt x="329425" y="38989"/>
                  </a:lnTo>
                  <a:lnTo>
                    <a:pt x="329323" y="43167"/>
                  </a:lnTo>
                  <a:lnTo>
                    <a:pt x="329641" y="49377"/>
                  </a:lnTo>
                  <a:lnTo>
                    <a:pt x="346748" y="77343"/>
                  </a:lnTo>
                  <a:lnTo>
                    <a:pt x="361924" y="77343"/>
                  </a:lnTo>
                  <a:lnTo>
                    <a:pt x="367601" y="74815"/>
                  </a:lnTo>
                  <a:lnTo>
                    <a:pt x="371983" y="69748"/>
                  </a:lnTo>
                  <a:lnTo>
                    <a:pt x="376135" y="64947"/>
                  </a:lnTo>
                  <a:lnTo>
                    <a:pt x="378294" y="58864"/>
                  </a:lnTo>
                  <a:lnTo>
                    <a:pt x="378294" y="44691"/>
                  </a:lnTo>
                  <a:close/>
                </a:path>
                <a:path w="2182495" h="977264">
                  <a:moveTo>
                    <a:pt x="407949" y="119507"/>
                  </a:moveTo>
                  <a:lnTo>
                    <a:pt x="359486" y="119507"/>
                  </a:lnTo>
                  <a:lnTo>
                    <a:pt x="359486" y="128358"/>
                  </a:lnTo>
                  <a:lnTo>
                    <a:pt x="397941" y="128358"/>
                  </a:lnTo>
                  <a:lnTo>
                    <a:pt x="369951" y="194284"/>
                  </a:lnTo>
                  <a:lnTo>
                    <a:pt x="380707" y="194284"/>
                  </a:lnTo>
                  <a:lnTo>
                    <a:pt x="407949" y="126339"/>
                  </a:lnTo>
                  <a:lnTo>
                    <a:pt x="407949" y="119507"/>
                  </a:lnTo>
                  <a:close/>
                </a:path>
                <a:path w="2182495" h="977264">
                  <a:moveTo>
                    <a:pt x="426326" y="949134"/>
                  </a:moveTo>
                  <a:lnTo>
                    <a:pt x="425183" y="945108"/>
                  </a:lnTo>
                  <a:lnTo>
                    <a:pt x="422656" y="941679"/>
                  </a:lnTo>
                  <a:lnTo>
                    <a:pt x="420243" y="938250"/>
                  </a:lnTo>
                  <a:lnTo>
                    <a:pt x="416699" y="935926"/>
                  </a:lnTo>
                  <a:lnTo>
                    <a:pt x="412127" y="934745"/>
                  </a:lnTo>
                  <a:lnTo>
                    <a:pt x="415683" y="933246"/>
                  </a:lnTo>
                  <a:lnTo>
                    <a:pt x="418338" y="931087"/>
                  </a:lnTo>
                  <a:lnTo>
                    <a:pt x="419989" y="928230"/>
                  </a:lnTo>
                  <a:lnTo>
                    <a:pt x="421767" y="925398"/>
                  </a:lnTo>
                  <a:lnTo>
                    <a:pt x="422656" y="922388"/>
                  </a:lnTo>
                  <a:lnTo>
                    <a:pt x="422656" y="913472"/>
                  </a:lnTo>
                  <a:lnTo>
                    <a:pt x="420624" y="908812"/>
                  </a:lnTo>
                  <a:lnTo>
                    <a:pt x="418985" y="907313"/>
                  </a:lnTo>
                  <a:lnTo>
                    <a:pt x="412762" y="901573"/>
                  </a:lnTo>
                  <a:lnTo>
                    <a:pt x="407441" y="899769"/>
                  </a:lnTo>
                  <a:lnTo>
                    <a:pt x="394766" y="899769"/>
                  </a:lnTo>
                  <a:lnTo>
                    <a:pt x="378294" y="919187"/>
                  </a:lnTo>
                  <a:lnTo>
                    <a:pt x="388175" y="919187"/>
                  </a:lnTo>
                  <a:lnTo>
                    <a:pt x="389064" y="911275"/>
                  </a:lnTo>
                  <a:lnTo>
                    <a:pt x="393369" y="907313"/>
                  </a:lnTo>
                  <a:lnTo>
                    <a:pt x="404660" y="907313"/>
                  </a:lnTo>
                  <a:lnTo>
                    <a:pt x="407568" y="908304"/>
                  </a:lnTo>
                  <a:lnTo>
                    <a:pt x="411619" y="912317"/>
                  </a:lnTo>
                  <a:lnTo>
                    <a:pt x="412635" y="915212"/>
                  </a:lnTo>
                  <a:lnTo>
                    <a:pt x="412635" y="927557"/>
                  </a:lnTo>
                  <a:lnTo>
                    <a:pt x="407949" y="931824"/>
                  </a:lnTo>
                  <a:lnTo>
                    <a:pt x="396417" y="931824"/>
                  </a:lnTo>
                  <a:lnTo>
                    <a:pt x="396417" y="939330"/>
                  </a:lnTo>
                  <a:lnTo>
                    <a:pt x="405409" y="939330"/>
                  </a:lnTo>
                  <a:lnTo>
                    <a:pt x="409473" y="940600"/>
                  </a:lnTo>
                  <a:lnTo>
                    <a:pt x="415048" y="945667"/>
                  </a:lnTo>
                  <a:lnTo>
                    <a:pt x="416382" y="949134"/>
                  </a:lnTo>
                  <a:lnTo>
                    <a:pt x="416445" y="958557"/>
                  </a:lnTo>
                  <a:lnTo>
                    <a:pt x="415048" y="962304"/>
                  </a:lnTo>
                  <a:lnTo>
                    <a:pt x="409727" y="968070"/>
                  </a:lnTo>
                  <a:lnTo>
                    <a:pt x="406171" y="969518"/>
                  </a:lnTo>
                  <a:lnTo>
                    <a:pt x="397052" y="969518"/>
                  </a:lnTo>
                  <a:lnTo>
                    <a:pt x="393496" y="968197"/>
                  </a:lnTo>
                  <a:lnTo>
                    <a:pt x="390969" y="965542"/>
                  </a:lnTo>
                  <a:lnTo>
                    <a:pt x="388556" y="962888"/>
                  </a:lnTo>
                  <a:lnTo>
                    <a:pt x="387299" y="959726"/>
                  </a:lnTo>
                  <a:lnTo>
                    <a:pt x="387299" y="956056"/>
                  </a:lnTo>
                  <a:lnTo>
                    <a:pt x="377278" y="956056"/>
                  </a:lnTo>
                  <a:lnTo>
                    <a:pt x="377659" y="962380"/>
                  </a:lnTo>
                  <a:lnTo>
                    <a:pt x="380072" y="967460"/>
                  </a:lnTo>
                  <a:lnTo>
                    <a:pt x="388937" y="975144"/>
                  </a:lnTo>
                  <a:lnTo>
                    <a:pt x="394639" y="977074"/>
                  </a:lnTo>
                  <a:lnTo>
                    <a:pt x="408711" y="977074"/>
                  </a:lnTo>
                  <a:lnTo>
                    <a:pt x="414540" y="974902"/>
                  </a:lnTo>
                  <a:lnTo>
                    <a:pt x="419227" y="970597"/>
                  </a:lnTo>
                  <a:lnTo>
                    <a:pt x="420433" y="969518"/>
                  </a:lnTo>
                  <a:lnTo>
                    <a:pt x="424040" y="966279"/>
                  </a:lnTo>
                  <a:lnTo>
                    <a:pt x="426326" y="960666"/>
                  </a:lnTo>
                  <a:lnTo>
                    <a:pt x="426326" y="949134"/>
                  </a:lnTo>
                  <a:close/>
                </a:path>
                <a:path w="2182495" h="977264">
                  <a:moveTo>
                    <a:pt x="434187" y="183819"/>
                  </a:moveTo>
                  <a:lnTo>
                    <a:pt x="423659" y="183819"/>
                  </a:lnTo>
                  <a:lnTo>
                    <a:pt x="423659" y="194284"/>
                  </a:lnTo>
                  <a:lnTo>
                    <a:pt x="434187" y="194284"/>
                  </a:lnTo>
                  <a:lnTo>
                    <a:pt x="434187" y="183819"/>
                  </a:lnTo>
                  <a:close/>
                </a:path>
                <a:path w="2182495" h="977264">
                  <a:moveTo>
                    <a:pt x="438111" y="44691"/>
                  </a:moveTo>
                  <a:lnTo>
                    <a:pt x="435952" y="38989"/>
                  </a:lnTo>
                  <a:lnTo>
                    <a:pt x="432244" y="35064"/>
                  </a:lnTo>
                  <a:lnTo>
                    <a:pt x="428231" y="30822"/>
                  </a:lnTo>
                  <a:lnTo>
                    <a:pt x="428231" y="47345"/>
                  </a:lnTo>
                  <a:lnTo>
                    <a:pt x="428231" y="57340"/>
                  </a:lnTo>
                  <a:lnTo>
                    <a:pt x="426961" y="61518"/>
                  </a:lnTo>
                  <a:lnTo>
                    <a:pt x="424332" y="64947"/>
                  </a:lnTo>
                  <a:lnTo>
                    <a:pt x="422021" y="68110"/>
                  </a:lnTo>
                  <a:lnTo>
                    <a:pt x="418719" y="69748"/>
                  </a:lnTo>
                  <a:lnTo>
                    <a:pt x="409854" y="69748"/>
                  </a:lnTo>
                  <a:lnTo>
                    <a:pt x="398703" y="43167"/>
                  </a:lnTo>
                  <a:lnTo>
                    <a:pt x="403771" y="37846"/>
                  </a:lnTo>
                  <a:lnTo>
                    <a:pt x="407784" y="35699"/>
                  </a:lnTo>
                  <a:lnTo>
                    <a:pt x="408965" y="35064"/>
                  </a:lnTo>
                  <a:lnTo>
                    <a:pt x="418465" y="35064"/>
                  </a:lnTo>
                  <a:lnTo>
                    <a:pt x="421894" y="36715"/>
                  </a:lnTo>
                  <a:lnTo>
                    <a:pt x="424421" y="40005"/>
                  </a:lnTo>
                  <a:lnTo>
                    <a:pt x="426961" y="43167"/>
                  </a:lnTo>
                  <a:lnTo>
                    <a:pt x="428231" y="47345"/>
                  </a:lnTo>
                  <a:lnTo>
                    <a:pt x="428231" y="30822"/>
                  </a:lnTo>
                  <a:lnTo>
                    <a:pt x="427342" y="29870"/>
                  </a:lnTo>
                  <a:lnTo>
                    <a:pt x="422148" y="27597"/>
                  </a:lnTo>
                  <a:lnTo>
                    <a:pt x="409473" y="27597"/>
                  </a:lnTo>
                  <a:lnTo>
                    <a:pt x="403771" y="30378"/>
                  </a:lnTo>
                  <a:lnTo>
                    <a:pt x="398830" y="35699"/>
                  </a:lnTo>
                  <a:lnTo>
                    <a:pt x="399326" y="26708"/>
                  </a:lnTo>
                  <a:lnTo>
                    <a:pt x="400977" y="19748"/>
                  </a:lnTo>
                  <a:lnTo>
                    <a:pt x="403898" y="14808"/>
                  </a:lnTo>
                  <a:lnTo>
                    <a:pt x="406679" y="10007"/>
                  </a:lnTo>
                  <a:lnTo>
                    <a:pt x="410489" y="7594"/>
                  </a:lnTo>
                  <a:lnTo>
                    <a:pt x="422148" y="7594"/>
                  </a:lnTo>
                  <a:lnTo>
                    <a:pt x="426072" y="11264"/>
                  </a:lnTo>
                  <a:lnTo>
                    <a:pt x="426961" y="18605"/>
                  </a:lnTo>
                  <a:lnTo>
                    <a:pt x="436841" y="18605"/>
                  </a:lnTo>
                  <a:lnTo>
                    <a:pt x="436079" y="12534"/>
                  </a:lnTo>
                  <a:lnTo>
                    <a:pt x="433679" y="7848"/>
                  </a:lnTo>
                  <a:lnTo>
                    <a:pt x="433362" y="7594"/>
                  </a:lnTo>
                  <a:lnTo>
                    <a:pt x="425945" y="1651"/>
                  </a:lnTo>
                  <a:lnTo>
                    <a:pt x="421132" y="0"/>
                  </a:lnTo>
                  <a:lnTo>
                    <a:pt x="415556" y="0"/>
                  </a:lnTo>
                  <a:lnTo>
                    <a:pt x="389267" y="38989"/>
                  </a:lnTo>
                  <a:lnTo>
                    <a:pt x="389166" y="43167"/>
                  </a:lnTo>
                  <a:lnTo>
                    <a:pt x="389496" y="49377"/>
                  </a:lnTo>
                  <a:lnTo>
                    <a:pt x="406679" y="77343"/>
                  </a:lnTo>
                  <a:lnTo>
                    <a:pt x="421767" y="77343"/>
                  </a:lnTo>
                  <a:lnTo>
                    <a:pt x="427469" y="74815"/>
                  </a:lnTo>
                  <a:lnTo>
                    <a:pt x="431888" y="69748"/>
                  </a:lnTo>
                  <a:lnTo>
                    <a:pt x="436079" y="64947"/>
                  </a:lnTo>
                  <a:lnTo>
                    <a:pt x="438111" y="58864"/>
                  </a:lnTo>
                  <a:lnTo>
                    <a:pt x="438111" y="44691"/>
                  </a:lnTo>
                  <a:close/>
                </a:path>
                <a:path w="2182495" h="977264">
                  <a:moveTo>
                    <a:pt x="455980" y="831278"/>
                  </a:moveTo>
                  <a:lnTo>
                    <a:pt x="445846" y="831278"/>
                  </a:lnTo>
                  <a:lnTo>
                    <a:pt x="445846" y="797013"/>
                  </a:lnTo>
                  <a:lnTo>
                    <a:pt x="445846" y="781862"/>
                  </a:lnTo>
                  <a:lnTo>
                    <a:pt x="438365" y="781862"/>
                  </a:lnTo>
                  <a:lnTo>
                    <a:pt x="436206" y="784999"/>
                  </a:lnTo>
                  <a:lnTo>
                    <a:pt x="436206" y="797013"/>
                  </a:lnTo>
                  <a:lnTo>
                    <a:pt x="436206" y="831278"/>
                  </a:lnTo>
                  <a:lnTo>
                    <a:pt x="413270" y="831278"/>
                  </a:lnTo>
                  <a:lnTo>
                    <a:pt x="436206" y="797013"/>
                  </a:lnTo>
                  <a:lnTo>
                    <a:pt x="436206" y="784999"/>
                  </a:lnTo>
                  <a:lnTo>
                    <a:pt x="404279" y="831278"/>
                  </a:lnTo>
                  <a:lnTo>
                    <a:pt x="404279" y="839736"/>
                  </a:lnTo>
                  <a:lnTo>
                    <a:pt x="436206" y="839736"/>
                  </a:lnTo>
                  <a:lnTo>
                    <a:pt x="436206" y="857580"/>
                  </a:lnTo>
                  <a:lnTo>
                    <a:pt x="445846" y="857580"/>
                  </a:lnTo>
                  <a:lnTo>
                    <a:pt x="445846" y="839736"/>
                  </a:lnTo>
                  <a:lnTo>
                    <a:pt x="455980" y="839736"/>
                  </a:lnTo>
                  <a:lnTo>
                    <a:pt x="455980" y="831278"/>
                  </a:lnTo>
                  <a:close/>
                </a:path>
                <a:path w="2182495" h="977264">
                  <a:moveTo>
                    <a:pt x="485838" y="932357"/>
                  </a:moveTo>
                  <a:lnTo>
                    <a:pt x="478028" y="907313"/>
                  </a:lnTo>
                  <a:lnTo>
                    <a:pt x="476377" y="905002"/>
                  </a:lnTo>
                  <a:lnTo>
                    <a:pt x="476377" y="933932"/>
                  </a:lnTo>
                  <a:lnTo>
                    <a:pt x="471309" y="939266"/>
                  </a:lnTo>
                  <a:lnTo>
                    <a:pt x="466242" y="941933"/>
                  </a:lnTo>
                  <a:lnTo>
                    <a:pt x="456742" y="941933"/>
                  </a:lnTo>
                  <a:lnTo>
                    <a:pt x="453313" y="940320"/>
                  </a:lnTo>
                  <a:lnTo>
                    <a:pt x="448246" y="933907"/>
                  </a:lnTo>
                  <a:lnTo>
                    <a:pt x="446976" y="929779"/>
                  </a:lnTo>
                  <a:lnTo>
                    <a:pt x="446976" y="919772"/>
                  </a:lnTo>
                  <a:lnTo>
                    <a:pt x="476377" y="933932"/>
                  </a:lnTo>
                  <a:lnTo>
                    <a:pt x="476377" y="905002"/>
                  </a:lnTo>
                  <a:lnTo>
                    <a:pt x="474865" y="902868"/>
                  </a:lnTo>
                  <a:lnTo>
                    <a:pt x="468528" y="899769"/>
                  </a:lnTo>
                  <a:lnTo>
                    <a:pt x="453313" y="899769"/>
                  </a:lnTo>
                  <a:lnTo>
                    <a:pt x="447611" y="902246"/>
                  </a:lnTo>
                  <a:lnTo>
                    <a:pt x="443369" y="907313"/>
                  </a:lnTo>
                  <a:lnTo>
                    <a:pt x="439127" y="912202"/>
                  </a:lnTo>
                  <a:lnTo>
                    <a:pt x="436968" y="918260"/>
                  </a:lnTo>
                  <a:lnTo>
                    <a:pt x="436968" y="932357"/>
                  </a:lnTo>
                  <a:lnTo>
                    <a:pt x="439127" y="938136"/>
                  </a:lnTo>
                  <a:lnTo>
                    <a:pt x="447738" y="947204"/>
                  </a:lnTo>
                  <a:lnTo>
                    <a:pt x="453059" y="949477"/>
                  </a:lnTo>
                  <a:lnTo>
                    <a:pt x="465734" y="949477"/>
                  </a:lnTo>
                  <a:lnTo>
                    <a:pt x="471309" y="946759"/>
                  </a:lnTo>
                  <a:lnTo>
                    <a:pt x="475703" y="941933"/>
                  </a:lnTo>
                  <a:lnTo>
                    <a:pt x="476262" y="941324"/>
                  </a:lnTo>
                  <a:lnTo>
                    <a:pt x="464718" y="969518"/>
                  </a:lnTo>
                  <a:lnTo>
                    <a:pt x="452932" y="969518"/>
                  </a:lnTo>
                  <a:lnTo>
                    <a:pt x="449008" y="965835"/>
                  </a:lnTo>
                  <a:lnTo>
                    <a:pt x="448119" y="958456"/>
                  </a:lnTo>
                  <a:lnTo>
                    <a:pt x="438238" y="958456"/>
                  </a:lnTo>
                  <a:lnTo>
                    <a:pt x="439127" y="964603"/>
                  </a:lnTo>
                  <a:lnTo>
                    <a:pt x="441401" y="969251"/>
                  </a:lnTo>
                  <a:lnTo>
                    <a:pt x="449262" y="975499"/>
                  </a:lnTo>
                  <a:lnTo>
                    <a:pt x="453948" y="977074"/>
                  </a:lnTo>
                  <a:lnTo>
                    <a:pt x="459524" y="977074"/>
                  </a:lnTo>
                  <a:lnTo>
                    <a:pt x="471157" y="974509"/>
                  </a:lnTo>
                  <a:lnTo>
                    <a:pt x="476516" y="969518"/>
                  </a:lnTo>
                  <a:lnTo>
                    <a:pt x="479425" y="966812"/>
                  </a:lnTo>
                  <a:lnTo>
                    <a:pt x="484365" y="953985"/>
                  </a:lnTo>
                  <a:lnTo>
                    <a:pt x="485533" y="941324"/>
                  </a:lnTo>
                  <a:lnTo>
                    <a:pt x="485825" y="938136"/>
                  </a:lnTo>
                  <a:lnTo>
                    <a:pt x="485838" y="932357"/>
                  </a:lnTo>
                  <a:close/>
                </a:path>
                <a:path w="2182495" h="977264">
                  <a:moveTo>
                    <a:pt x="497928" y="49364"/>
                  </a:moveTo>
                  <a:lnTo>
                    <a:pt x="483730" y="35064"/>
                  </a:lnTo>
                  <a:lnTo>
                    <a:pt x="487286" y="33553"/>
                  </a:lnTo>
                  <a:lnTo>
                    <a:pt x="489813" y="31394"/>
                  </a:lnTo>
                  <a:lnTo>
                    <a:pt x="491591" y="28486"/>
                  </a:lnTo>
                  <a:lnTo>
                    <a:pt x="493369" y="25704"/>
                  </a:lnTo>
                  <a:lnTo>
                    <a:pt x="494118" y="22656"/>
                  </a:lnTo>
                  <a:lnTo>
                    <a:pt x="494118" y="13804"/>
                  </a:lnTo>
                  <a:lnTo>
                    <a:pt x="479044" y="0"/>
                  </a:lnTo>
                  <a:lnTo>
                    <a:pt x="466242" y="0"/>
                  </a:lnTo>
                  <a:lnTo>
                    <a:pt x="461175" y="1651"/>
                  </a:lnTo>
                  <a:lnTo>
                    <a:pt x="457123" y="5067"/>
                  </a:lnTo>
                  <a:lnTo>
                    <a:pt x="452932" y="8356"/>
                  </a:lnTo>
                  <a:lnTo>
                    <a:pt x="450532" y="13169"/>
                  </a:lnTo>
                  <a:lnTo>
                    <a:pt x="449897" y="19494"/>
                  </a:lnTo>
                  <a:lnTo>
                    <a:pt x="459778" y="19494"/>
                  </a:lnTo>
                  <a:lnTo>
                    <a:pt x="460667" y="11518"/>
                  </a:lnTo>
                  <a:lnTo>
                    <a:pt x="464845" y="7594"/>
                  </a:lnTo>
                  <a:lnTo>
                    <a:pt x="476262" y="7594"/>
                  </a:lnTo>
                  <a:lnTo>
                    <a:pt x="479044" y="8610"/>
                  </a:lnTo>
                  <a:lnTo>
                    <a:pt x="481203" y="10629"/>
                  </a:lnTo>
                  <a:lnTo>
                    <a:pt x="483222" y="12661"/>
                  </a:lnTo>
                  <a:lnTo>
                    <a:pt x="484238" y="15443"/>
                  </a:lnTo>
                  <a:lnTo>
                    <a:pt x="484238" y="27851"/>
                  </a:lnTo>
                  <a:lnTo>
                    <a:pt x="479552" y="32156"/>
                  </a:lnTo>
                  <a:lnTo>
                    <a:pt x="468020" y="32156"/>
                  </a:lnTo>
                  <a:lnTo>
                    <a:pt x="468020" y="39624"/>
                  </a:lnTo>
                  <a:lnTo>
                    <a:pt x="477012" y="39624"/>
                  </a:lnTo>
                  <a:lnTo>
                    <a:pt x="481076" y="40894"/>
                  </a:lnTo>
                  <a:lnTo>
                    <a:pt x="486651" y="45948"/>
                  </a:lnTo>
                  <a:lnTo>
                    <a:pt x="487997" y="49364"/>
                  </a:lnTo>
                  <a:lnTo>
                    <a:pt x="488048" y="58864"/>
                  </a:lnTo>
                  <a:lnTo>
                    <a:pt x="486651" y="62534"/>
                  </a:lnTo>
                  <a:lnTo>
                    <a:pt x="481330" y="68364"/>
                  </a:lnTo>
                  <a:lnTo>
                    <a:pt x="477774" y="69748"/>
                  </a:lnTo>
                  <a:lnTo>
                    <a:pt x="468655" y="69748"/>
                  </a:lnTo>
                  <a:lnTo>
                    <a:pt x="465099" y="68491"/>
                  </a:lnTo>
                  <a:lnTo>
                    <a:pt x="460032" y="63169"/>
                  </a:lnTo>
                  <a:lnTo>
                    <a:pt x="458889" y="60007"/>
                  </a:lnTo>
                  <a:lnTo>
                    <a:pt x="458889" y="56337"/>
                  </a:lnTo>
                  <a:lnTo>
                    <a:pt x="448881" y="56337"/>
                  </a:lnTo>
                  <a:lnTo>
                    <a:pt x="449262" y="62661"/>
                  </a:lnTo>
                  <a:lnTo>
                    <a:pt x="451548" y="67729"/>
                  </a:lnTo>
                  <a:lnTo>
                    <a:pt x="455980" y="71526"/>
                  </a:lnTo>
                  <a:lnTo>
                    <a:pt x="460413" y="75450"/>
                  </a:lnTo>
                  <a:lnTo>
                    <a:pt x="466242" y="77343"/>
                  </a:lnTo>
                  <a:lnTo>
                    <a:pt x="480187" y="77343"/>
                  </a:lnTo>
                  <a:lnTo>
                    <a:pt x="486143" y="75196"/>
                  </a:lnTo>
                  <a:lnTo>
                    <a:pt x="492074" y="69748"/>
                  </a:lnTo>
                  <a:lnTo>
                    <a:pt x="495515" y="66586"/>
                  </a:lnTo>
                  <a:lnTo>
                    <a:pt x="497928" y="60896"/>
                  </a:lnTo>
                  <a:lnTo>
                    <a:pt x="497928" y="49364"/>
                  </a:lnTo>
                  <a:close/>
                </a:path>
                <a:path w="2182495" h="977264">
                  <a:moveTo>
                    <a:pt x="498309" y="161531"/>
                  </a:moveTo>
                  <a:lnTo>
                    <a:pt x="495896" y="155702"/>
                  </a:lnTo>
                  <a:lnTo>
                    <a:pt x="492899" y="152793"/>
                  </a:lnTo>
                  <a:lnTo>
                    <a:pt x="491337" y="151269"/>
                  </a:lnTo>
                  <a:lnTo>
                    <a:pt x="489064" y="149123"/>
                  </a:lnTo>
                  <a:lnTo>
                    <a:pt x="486651" y="146850"/>
                  </a:lnTo>
                  <a:lnTo>
                    <a:pt x="481203" y="144691"/>
                  </a:lnTo>
                  <a:lnTo>
                    <a:pt x="469417" y="144691"/>
                  </a:lnTo>
                  <a:lnTo>
                    <a:pt x="464845" y="146215"/>
                  </a:lnTo>
                  <a:lnTo>
                    <a:pt x="461175" y="149123"/>
                  </a:lnTo>
                  <a:lnTo>
                    <a:pt x="462826" y="128358"/>
                  </a:lnTo>
                  <a:lnTo>
                    <a:pt x="494626" y="128358"/>
                  </a:lnTo>
                  <a:lnTo>
                    <a:pt x="494626" y="119507"/>
                  </a:lnTo>
                  <a:lnTo>
                    <a:pt x="454583" y="119507"/>
                  </a:lnTo>
                  <a:lnTo>
                    <a:pt x="451421" y="159004"/>
                  </a:lnTo>
                  <a:lnTo>
                    <a:pt x="458889" y="159004"/>
                  </a:lnTo>
                  <a:lnTo>
                    <a:pt x="462699" y="154825"/>
                  </a:lnTo>
                  <a:lnTo>
                    <a:pt x="467131" y="152793"/>
                  </a:lnTo>
                  <a:lnTo>
                    <a:pt x="477139" y="152793"/>
                  </a:lnTo>
                  <a:lnTo>
                    <a:pt x="480949" y="154317"/>
                  </a:lnTo>
                  <a:lnTo>
                    <a:pt x="486778" y="160375"/>
                  </a:lnTo>
                  <a:lnTo>
                    <a:pt x="488289" y="164503"/>
                  </a:lnTo>
                  <a:lnTo>
                    <a:pt x="488289" y="174904"/>
                  </a:lnTo>
                  <a:lnTo>
                    <a:pt x="486905" y="179247"/>
                  </a:lnTo>
                  <a:lnTo>
                    <a:pt x="481076" y="186258"/>
                  </a:lnTo>
                  <a:lnTo>
                    <a:pt x="477393" y="187998"/>
                  </a:lnTo>
                  <a:lnTo>
                    <a:pt x="469036" y="187998"/>
                  </a:lnTo>
                  <a:lnTo>
                    <a:pt x="458635" y="174650"/>
                  </a:lnTo>
                  <a:lnTo>
                    <a:pt x="448627" y="174650"/>
                  </a:lnTo>
                  <a:lnTo>
                    <a:pt x="449389" y="181584"/>
                  </a:lnTo>
                  <a:lnTo>
                    <a:pt x="452056" y="186791"/>
                  </a:lnTo>
                  <a:lnTo>
                    <a:pt x="460921" y="193802"/>
                  </a:lnTo>
                  <a:lnTo>
                    <a:pt x="466369" y="195541"/>
                  </a:lnTo>
                  <a:lnTo>
                    <a:pt x="480441" y="195541"/>
                  </a:lnTo>
                  <a:lnTo>
                    <a:pt x="486651" y="193027"/>
                  </a:lnTo>
                  <a:lnTo>
                    <a:pt x="491312" y="187998"/>
                  </a:lnTo>
                  <a:lnTo>
                    <a:pt x="495896" y="182918"/>
                  </a:lnTo>
                  <a:lnTo>
                    <a:pt x="498309" y="176555"/>
                  </a:lnTo>
                  <a:lnTo>
                    <a:pt x="498309" y="161531"/>
                  </a:lnTo>
                  <a:close/>
                </a:path>
                <a:path w="2182495" h="977264">
                  <a:moveTo>
                    <a:pt x="516178" y="830935"/>
                  </a:moveTo>
                  <a:lnTo>
                    <a:pt x="515035" y="826897"/>
                  </a:lnTo>
                  <a:lnTo>
                    <a:pt x="512495" y="823468"/>
                  </a:lnTo>
                  <a:lnTo>
                    <a:pt x="510095" y="820039"/>
                  </a:lnTo>
                  <a:lnTo>
                    <a:pt x="506539" y="817727"/>
                  </a:lnTo>
                  <a:lnTo>
                    <a:pt x="501980" y="816533"/>
                  </a:lnTo>
                  <a:lnTo>
                    <a:pt x="505536" y="815035"/>
                  </a:lnTo>
                  <a:lnTo>
                    <a:pt x="508190" y="812876"/>
                  </a:lnTo>
                  <a:lnTo>
                    <a:pt x="509841" y="810031"/>
                  </a:lnTo>
                  <a:lnTo>
                    <a:pt x="511619" y="807199"/>
                  </a:lnTo>
                  <a:lnTo>
                    <a:pt x="512495" y="804176"/>
                  </a:lnTo>
                  <a:lnTo>
                    <a:pt x="512495" y="795274"/>
                  </a:lnTo>
                  <a:lnTo>
                    <a:pt x="510476" y="790600"/>
                  </a:lnTo>
                  <a:lnTo>
                    <a:pt x="508838" y="789101"/>
                  </a:lnTo>
                  <a:lnTo>
                    <a:pt x="502615" y="783361"/>
                  </a:lnTo>
                  <a:lnTo>
                    <a:pt x="497293" y="781558"/>
                  </a:lnTo>
                  <a:lnTo>
                    <a:pt x="484619" y="781558"/>
                  </a:lnTo>
                  <a:lnTo>
                    <a:pt x="468147" y="800989"/>
                  </a:lnTo>
                  <a:lnTo>
                    <a:pt x="478028" y="800989"/>
                  </a:lnTo>
                  <a:lnTo>
                    <a:pt x="478917" y="793064"/>
                  </a:lnTo>
                  <a:lnTo>
                    <a:pt x="483222" y="789101"/>
                  </a:lnTo>
                  <a:lnTo>
                    <a:pt x="494499" y="789101"/>
                  </a:lnTo>
                  <a:lnTo>
                    <a:pt x="497420" y="790105"/>
                  </a:lnTo>
                  <a:lnTo>
                    <a:pt x="501472" y="794118"/>
                  </a:lnTo>
                  <a:lnTo>
                    <a:pt x="502488" y="797013"/>
                  </a:lnTo>
                  <a:lnTo>
                    <a:pt x="502488" y="809345"/>
                  </a:lnTo>
                  <a:lnTo>
                    <a:pt x="497801" y="813638"/>
                  </a:lnTo>
                  <a:lnTo>
                    <a:pt x="486270" y="813638"/>
                  </a:lnTo>
                  <a:lnTo>
                    <a:pt x="486270" y="821131"/>
                  </a:lnTo>
                  <a:lnTo>
                    <a:pt x="495261" y="821131"/>
                  </a:lnTo>
                  <a:lnTo>
                    <a:pt x="499325" y="822388"/>
                  </a:lnTo>
                  <a:lnTo>
                    <a:pt x="504901" y="827455"/>
                  </a:lnTo>
                  <a:lnTo>
                    <a:pt x="506247" y="830935"/>
                  </a:lnTo>
                  <a:lnTo>
                    <a:pt x="506285" y="840359"/>
                  </a:lnTo>
                  <a:lnTo>
                    <a:pt x="504901" y="844092"/>
                  </a:lnTo>
                  <a:lnTo>
                    <a:pt x="499579" y="849871"/>
                  </a:lnTo>
                  <a:lnTo>
                    <a:pt x="496023" y="851319"/>
                  </a:lnTo>
                  <a:lnTo>
                    <a:pt x="486905" y="851319"/>
                  </a:lnTo>
                  <a:lnTo>
                    <a:pt x="483349" y="849985"/>
                  </a:lnTo>
                  <a:lnTo>
                    <a:pt x="480822" y="847344"/>
                  </a:lnTo>
                  <a:lnTo>
                    <a:pt x="478409" y="844689"/>
                  </a:lnTo>
                  <a:lnTo>
                    <a:pt x="477139" y="841514"/>
                  </a:lnTo>
                  <a:lnTo>
                    <a:pt x="477139" y="837844"/>
                  </a:lnTo>
                  <a:lnTo>
                    <a:pt x="467131" y="837844"/>
                  </a:lnTo>
                  <a:lnTo>
                    <a:pt x="467512" y="844181"/>
                  </a:lnTo>
                  <a:lnTo>
                    <a:pt x="469925" y="849249"/>
                  </a:lnTo>
                  <a:lnTo>
                    <a:pt x="478790" y="856945"/>
                  </a:lnTo>
                  <a:lnTo>
                    <a:pt x="484492" y="858862"/>
                  </a:lnTo>
                  <a:lnTo>
                    <a:pt x="498563" y="858862"/>
                  </a:lnTo>
                  <a:lnTo>
                    <a:pt x="504393" y="856703"/>
                  </a:lnTo>
                  <a:lnTo>
                    <a:pt x="509079" y="852385"/>
                  </a:lnTo>
                  <a:lnTo>
                    <a:pt x="510260" y="851319"/>
                  </a:lnTo>
                  <a:lnTo>
                    <a:pt x="513892" y="848067"/>
                  </a:lnTo>
                  <a:lnTo>
                    <a:pt x="516178" y="842454"/>
                  </a:lnTo>
                  <a:lnTo>
                    <a:pt x="516178" y="830935"/>
                  </a:lnTo>
                  <a:close/>
                </a:path>
                <a:path w="2182495" h="977264">
                  <a:moveTo>
                    <a:pt x="546468" y="943063"/>
                  </a:moveTo>
                  <a:lnTo>
                    <a:pt x="544182" y="937183"/>
                  </a:lnTo>
                  <a:lnTo>
                    <a:pt x="541147" y="934339"/>
                  </a:lnTo>
                  <a:lnTo>
                    <a:pt x="539496" y="932776"/>
                  </a:lnTo>
                  <a:lnTo>
                    <a:pt x="537298" y="930668"/>
                  </a:lnTo>
                  <a:lnTo>
                    <a:pt x="534936" y="928370"/>
                  </a:lnTo>
                  <a:lnTo>
                    <a:pt x="529488" y="926172"/>
                  </a:lnTo>
                  <a:lnTo>
                    <a:pt x="517702" y="926172"/>
                  </a:lnTo>
                  <a:lnTo>
                    <a:pt x="513003" y="927658"/>
                  </a:lnTo>
                  <a:lnTo>
                    <a:pt x="509333" y="930668"/>
                  </a:lnTo>
                  <a:lnTo>
                    <a:pt x="510984" y="909904"/>
                  </a:lnTo>
                  <a:lnTo>
                    <a:pt x="542912" y="909904"/>
                  </a:lnTo>
                  <a:lnTo>
                    <a:pt x="542912" y="901026"/>
                  </a:lnTo>
                  <a:lnTo>
                    <a:pt x="502742" y="901026"/>
                  </a:lnTo>
                  <a:lnTo>
                    <a:pt x="499579" y="940498"/>
                  </a:lnTo>
                  <a:lnTo>
                    <a:pt x="507174" y="940498"/>
                  </a:lnTo>
                  <a:lnTo>
                    <a:pt x="510857" y="936383"/>
                  </a:lnTo>
                  <a:lnTo>
                    <a:pt x="515416" y="934339"/>
                  </a:lnTo>
                  <a:lnTo>
                    <a:pt x="525424" y="934339"/>
                  </a:lnTo>
                  <a:lnTo>
                    <a:pt x="529234" y="935837"/>
                  </a:lnTo>
                  <a:lnTo>
                    <a:pt x="535063" y="941895"/>
                  </a:lnTo>
                  <a:lnTo>
                    <a:pt x="536448" y="946035"/>
                  </a:lnTo>
                  <a:lnTo>
                    <a:pt x="536448" y="956424"/>
                  </a:lnTo>
                  <a:lnTo>
                    <a:pt x="535063" y="960767"/>
                  </a:lnTo>
                  <a:lnTo>
                    <a:pt x="532142" y="964260"/>
                  </a:lnTo>
                  <a:lnTo>
                    <a:pt x="529361" y="967765"/>
                  </a:lnTo>
                  <a:lnTo>
                    <a:pt x="525551" y="969518"/>
                  </a:lnTo>
                  <a:lnTo>
                    <a:pt x="517321" y="969518"/>
                  </a:lnTo>
                  <a:lnTo>
                    <a:pt x="514146" y="968425"/>
                  </a:lnTo>
                  <a:lnTo>
                    <a:pt x="511619" y="966241"/>
                  </a:lnTo>
                  <a:lnTo>
                    <a:pt x="508952" y="964031"/>
                  </a:lnTo>
                  <a:lnTo>
                    <a:pt x="507428" y="960678"/>
                  </a:lnTo>
                  <a:lnTo>
                    <a:pt x="506793" y="956157"/>
                  </a:lnTo>
                  <a:lnTo>
                    <a:pt x="496912" y="956157"/>
                  </a:lnTo>
                  <a:lnTo>
                    <a:pt x="514654" y="977074"/>
                  </a:lnTo>
                  <a:lnTo>
                    <a:pt x="528599" y="977074"/>
                  </a:lnTo>
                  <a:lnTo>
                    <a:pt x="534809" y="974547"/>
                  </a:lnTo>
                  <a:lnTo>
                    <a:pt x="539470" y="969518"/>
                  </a:lnTo>
                  <a:lnTo>
                    <a:pt x="544182" y="964450"/>
                  </a:lnTo>
                  <a:lnTo>
                    <a:pt x="546468" y="958088"/>
                  </a:lnTo>
                  <a:lnTo>
                    <a:pt x="546468" y="943063"/>
                  </a:lnTo>
                  <a:close/>
                </a:path>
                <a:path w="2182495" h="977264">
                  <a:moveTo>
                    <a:pt x="557618" y="156972"/>
                  </a:moveTo>
                  <a:lnTo>
                    <a:pt x="556094" y="140030"/>
                  </a:lnTo>
                  <a:lnTo>
                    <a:pt x="551522" y="127914"/>
                  </a:lnTo>
                  <a:lnTo>
                    <a:pt x="549325" y="125831"/>
                  </a:lnTo>
                  <a:lnTo>
                    <a:pt x="547598" y="124193"/>
                  </a:lnTo>
                  <a:lnTo>
                    <a:pt x="547598" y="145453"/>
                  </a:lnTo>
                  <a:lnTo>
                    <a:pt x="547598" y="168554"/>
                  </a:lnTo>
                  <a:lnTo>
                    <a:pt x="546468" y="176606"/>
                  </a:lnTo>
                  <a:lnTo>
                    <a:pt x="543928" y="181165"/>
                  </a:lnTo>
                  <a:lnTo>
                    <a:pt x="541528" y="185724"/>
                  </a:lnTo>
                  <a:lnTo>
                    <a:pt x="537972" y="187998"/>
                  </a:lnTo>
                  <a:lnTo>
                    <a:pt x="528472" y="187998"/>
                  </a:lnTo>
                  <a:lnTo>
                    <a:pt x="524916" y="185724"/>
                  </a:lnTo>
                  <a:lnTo>
                    <a:pt x="520103" y="176606"/>
                  </a:lnTo>
                  <a:lnTo>
                    <a:pt x="518833" y="168554"/>
                  </a:lnTo>
                  <a:lnTo>
                    <a:pt x="518833" y="145453"/>
                  </a:lnTo>
                  <a:lnTo>
                    <a:pt x="520103" y="137350"/>
                  </a:lnTo>
                  <a:lnTo>
                    <a:pt x="522516" y="132664"/>
                  </a:lnTo>
                  <a:lnTo>
                    <a:pt x="524916" y="128104"/>
                  </a:lnTo>
                  <a:lnTo>
                    <a:pt x="528472" y="125831"/>
                  </a:lnTo>
                  <a:lnTo>
                    <a:pt x="537972" y="125831"/>
                  </a:lnTo>
                  <a:lnTo>
                    <a:pt x="541528" y="128104"/>
                  </a:lnTo>
                  <a:lnTo>
                    <a:pt x="543928" y="132664"/>
                  </a:lnTo>
                  <a:lnTo>
                    <a:pt x="546468" y="137350"/>
                  </a:lnTo>
                  <a:lnTo>
                    <a:pt x="547598" y="145453"/>
                  </a:lnTo>
                  <a:lnTo>
                    <a:pt x="547598" y="124193"/>
                  </a:lnTo>
                  <a:lnTo>
                    <a:pt x="543877" y="120662"/>
                  </a:lnTo>
                  <a:lnTo>
                    <a:pt x="533158" y="118237"/>
                  </a:lnTo>
                  <a:lnTo>
                    <a:pt x="522516" y="120662"/>
                  </a:lnTo>
                  <a:lnTo>
                    <a:pt x="514908" y="127914"/>
                  </a:lnTo>
                  <a:lnTo>
                    <a:pt x="510349" y="140030"/>
                  </a:lnTo>
                  <a:lnTo>
                    <a:pt x="508825" y="156972"/>
                  </a:lnTo>
                  <a:lnTo>
                    <a:pt x="510349" y="173850"/>
                  </a:lnTo>
                  <a:lnTo>
                    <a:pt x="514908" y="185902"/>
                  </a:lnTo>
                  <a:lnTo>
                    <a:pt x="522516" y="193128"/>
                  </a:lnTo>
                  <a:lnTo>
                    <a:pt x="533158" y="195541"/>
                  </a:lnTo>
                  <a:lnTo>
                    <a:pt x="543877" y="193128"/>
                  </a:lnTo>
                  <a:lnTo>
                    <a:pt x="549300" y="187998"/>
                  </a:lnTo>
                  <a:lnTo>
                    <a:pt x="551522" y="185902"/>
                  </a:lnTo>
                  <a:lnTo>
                    <a:pt x="556094" y="173850"/>
                  </a:lnTo>
                  <a:lnTo>
                    <a:pt x="557618" y="156972"/>
                  </a:lnTo>
                  <a:close/>
                </a:path>
                <a:path w="2182495" h="977264">
                  <a:moveTo>
                    <a:pt x="575868" y="782828"/>
                  </a:moveTo>
                  <a:lnTo>
                    <a:pt x="527456" y="782828"/>
                  </a:lnTo>
                  <a:lnTo>
                    <a:pt x="527456" y="791705"/>
                  </a:lnTo>
                  <a:lnTo>
                    <a:pt x="565848" y="791705"/>
                  </a:lnTo>
                  <a:lnTo>
                    <a:pt x="537972" y="857580"/>
                  </a:lnTo>
                  <a:lnTo>
                    <a:pt x="548741" y="857580"/>
                  </a:lnTo>
                  <a:lnTo>
                    <a:pt x="575868" y="789609"/>
                  </a:lnTo>
                  <a:lnTo>
                    <a:pt x="575868" y="782828"/>
                  </a:lnTo>
                  <a:close/>
                </a:path>
                <a:path w="2182495" h="977264">
                  <a:moveTo>
                    <a:pt x="602094" y="847128"/>
                  </a:moveTo>
                  <a:lnTo>
                    <a:pt x="591578" y="847128"/>
                  </a:lnTo>
                  <a:lnTo>
                    <a:pt x="591578" y="857580"/>
                  </a:lnTo>
                  <a:lnTo>
                    <a:pt x="602094" y="857580"/>
                  </a:lnTo>
                  <a:lnTo>
                    <a:pt x="602094" y="847128"/>
                  </a:lnTo>
                  <a:close/>
                </a:path>
                <a:path w="2182495" h="977264">
                  <a:moveTo>
                    <a:pt x="606158" y="947788"/>
                  </a:moveTo>
                  <a:lnTo>
                    <a:pt x="600951" y="941324"/>
                  </a:lnTo>
                  <a:lnTo>
                    <a:pt x="599617" y="940701"/>
                  </a:lnTo>
                  <a:lnTo>
                    <a:pt x="596138" y="939101"/>
                  </a:lnTo>
                  <a:lnTo>
                    <a:pt x="596138" y="952728"/>
                  </a:lnTo>
                  <a:lnTo>
                    <a:pt x="596138" y="960170"/>
                  </a:lnTo>
                  <a:lnTo>
                    <a:pt x="594880" y="963485"/>
                  </a:lnTo>
                  <a:lnTo>
                    <a:pt x="592086" y="965898"/>
                  </a:lnTo>
                  <a:lnTo>
                    <a:pt x="589419" y="968311"/>
                  </a:lnTo>
                  <a:lnTo>
                    <a:pt x="585876" y="969518"/>
                  </a:lnTo>
                  <a:lnTo>
                    <a:pt x="577011" y="969518"/>
                  </a:lnTo>
                  <a:lnTo>
                    <a:pt x="573455" y="968311"/>
                  </a:lnTo>
                  <a:lnTo>
                    <a:pt x="570801" y="965898"/>
                  </a:lnTo>
                  <a:lnTo>
                    <a:pt x="568007" y="963485"/>
                  </a:lnTo>
                  <a:lnTo>
                    <a:pt x="566737" y="960170"/>
                  </a:lnTo>
                  <a:lnTo>
                    <a:pt x="566737" y="952728"/>
                  </a:lnTo>
                  <a:lnTo>
                    <a:pt x="567880" y="949947"/>
                  </a:lnTo>
                  <a:lnTo>
                    <a:pt x="570293" y="947610"/>
                  </a:lnTo>
                  <a:lnTo>
                    <a:pt x="572566" y="945286"/>
                  </a:lnTo>
                  <a:lnTo>
                    <a:pt x="576376" y="942987"/>
                  </a:lnTo>
                  <a:lnTo>
                    <a:pt x="581444" y="940701"/>
                  </a:lnTo>
                  <a:lnTo>
                    <a:pt x="586511" y="942987"/>
                  </a:lnTo>
                  <a:lnTo>
                    <a:pt x="590308" y="945286"/>
                  </a:lnTo>
                  <a:lnTo>
                    <a:pt x="592594" y="947610"/>
                  </a:lnTo>
                  <a:lnTo>
                    <a:pt x="594995" y="949947"/>
                  </a:lnTo>
                  <a:lnTo>
                    <a:pt x="596138" y="952728"/>
                  </a:lnTo>
                  <a:lnTo>
                    <a:pt x="596138" y="939101"/>
                  </a:lnTo>
                  <a:lnTo>
                    <a:pt x="590562" y="936523"/>
                  </a:lnTo>
                  <a:lnTo>
                    <a:pt x="597408" y="932548"/>
                  </a:lnTo>
                  <a:lnTo>
                    <a:pt x="598932" y="931659"/>
                  </a:lnTo>
                  <a:lnTo>
                    <a:pt x="603110" y="925576"/>
                  </a:lnTo>
                  <a:lnTo>
                    <a:pt x="603110" y="912863"/>
                  </a:lnTo>
                  <a:lnTo>
                    <a:pt x="601205" y="908418"/>
                  </a:lnTo>
                  <a:lnTo>
                    <a:pt x="599909" y="907313"/>
                  </a:lnTo>
                  <a:lnTo>
                    <a:pt x="597154" y="904963"/>
                  </a:lnTo>
                  <a:lnTo>
                    <a:pt x="593229" y="901496"/>
                  </a:lnTo>
                  <a:lnTo>
                    <a:pt x="593229" y="914844"/>
                  </a:lnTo>
                  <a:lnTo>
                    <a:pt x="593229" y="924255"/>
                  </a:lnTo>
                  <a:lnTo>
                    <a:pt x="589292" y="929017"/>
                  </a:lnTo>
                  <a:lnTo>
                    <a:pt x="581444" y="932548"/>
                  </a:lnTo>
                  <a:lnTo>
                    <a:pt x="573582" y="929017"/>
                  </a:lnTo>
                  <a:lnTo>
                    <a:pt x="569658" y="924255"/>
                  </a:lnTo>
                  <a:lnTo>
                    <a:pt x="569658" y="914844"/>
                  </a:lnTo>
                  <a:lnTo>
                    <a:pt x="570674" y="912139"/>
                  </a:lnTo>
                  <a:lnTo>
                    <a:pt x="572820" y="910209"/>
                  </a:lnTo>
                  <a:lnTo>
                    <a:pt x="574852" y="908265"/>
                  </a:lnTo>
                  <a:lnTo>
                    <a:pt x="577761" y="907313"/>
                  </a:lnTo>
                  <a:lnTo>
                    <a:pt x="585114" y="907313"/>
                  </a:lnTo>
                  <a:lnTo>
                    <a:pt x="588035" y="908265"/>
                  </a:lnTo>
                  <a:lnTo>
                    <a:pt x="590054" y="910209"/>
                  </a:lnTo>
                  <a:lnTo>
                    <a:pt x="592213" y="912139"/>
                  </a:lnTo>
                  <a:lnTo>
                    <a:pt x="593229" y="914844"/>
                  </a:lnTo>
                  <a:lnTo>
                    <a:pt x="593229" y="901496"/>
                  </a:lnTo>
                  <a:lnTo>
                    <a:pt x="587908" y="899769"/>
                  </a:lnTo>
                  <a:lnTo>
                    <a:pt x="574979" y="899769"/>
                  </a:lnTo>
                  <a:lnTo>
                    <a:pt x="569658" y="901496"/>
                  </a:lnTo>
                  <a:lnTo>
                    <a:pt x="565721" y="904963"/>
                  </a:lnTo>
                  <a:lnTo>
                    <a:pt x="561670" y="908418"/>
                  </a:lnTo>
                  <a:lnTo>
                    <a:pt x="559638" y="912863"/>
                  </a:lnTo>
                  <a:lnTo>
                    <a:pt x="559638" y="925576"/>
                  </a:lnTo>
                  <a:lnTo>
                    <a:pt x="563956" y="931659"/>
                  </a:lnTo>
                  <a:lnTo>
                    <a:pt x="572312" y="936523"/>
                  </a:lnTo>
                  <a:lnTo>
                    <a:pt x="561924" y="941324"/>
                  </a:lnTo>
                  <a:lnTo>
                    <a:pt x="556729" y="947788"/>
                  </a:lnTo>
                  <a:lnTo>
                    <a:pt x="556729" y="962253"/>
                  </a:lnTo>
                  <a:lnTo>
                    <a:pt x="559015" y="967333"/>
                  </a:lnTo>
                  <a:lnTo>
                    <a:pt x="568134" y="975118"/>
                  </a:lnTo>
                  <a:lnTo>
                    <a:pt x="574090" y="977074"/>
                  </a:lnTo>
                  <a:lnTo>
                    <a:pt x="588797" y="977074"/>
                  </a:lnTo>
                  <a:lnTo>
                    <a:pt x="594753" y="975118"/>
                  </a:lnTo>
                  <a:lnTo>
                    <a:pt x="601319" y="969518"/>
                  </a:lnTo>
                  <a:lnTo>
                    <a:pt x="603872" y="967333"/>
                  </a:lnTo>
                  <a:lnTo>
                    <a:pt x="606158" y="962253"/>
                  </a:lnTo>
                  <a:lnTo>
                    <a:pt x="606158" y="947788"/>
                  </a:lnTo>
                  <a:close/>
                </a:path>
                <a:path w="2182495" h="977264">
                  <a:moveTo>
                    <a:pt x="651395" y="781558"/>
                  </a:moveTo>
                  <a:lnTo>
                    <a:pt x="644042" y="781558"/>
                  </a:lnTo>
                  <a:lnTo>
                    <a:pt x="642277" y="790587"/>
                  </a:lnTo>
                  <a:lnTo>
                    <a:pt x="635558" y="795121"/>
                  </a:lnTo>
                  <a:lnTo>
                    <a:pt x="623900" y="795121"/>
                  </a:lnTo>
                  <a:lnTo>
                    <a:pt x="623900" y="802665"/>
                  </a:lnTo>
                  <a:lnTo>
                    <a:pt x="632002" y="802665"/>
                  </a:lnTo>
                  <a:lnTo>
                    <a:pt x="637959" y="801382"/>
                  </a:lnTo>
                  <a:lnTo>
                    <a:pt x="641896" y="798791"/>
                  </a:lnTo>
                  <a:lnTo>
                    <a:pt x="641896" y="857580"/>
                  </a:lnTo>
                  <a:lnTo>
                    <a:pt x="651395" y="857580"/>
                  </a:lnTo>
                  <a:lnTo>
                    <a:pt x="651395" y="798791"/>
                  </a:lnTo>
                  <a:lnTo>
                    <a:pt x="651395" y="781558"/>
                  </a:lnTo>
                  <a:close/>
                </a:path>
                <a:path w="2182495" h="977264">
                  <a:moveTo>
                    <a:pt x="665721" y="938517"/>
                  </a:moveTo>
                  <a:lnTo>
                    <a:pt x="664197" y="921562"/>
                  </a:lnTo>
                  <a:lnTo>
                    <a:pt x="659612" y="909447"/>
                  </a:lnTo>
                  <a:lnTo>
                    <a:pt x="657364" y="907313"/>
                  </a:lnTo>
                  <a:lnTo>
                    <a:pt x="655701" y="905738"/>
                  </a:lnTo>
                  <a:lnTo>
                    <a:pt x="655701" y="926922"/>
                  </a:lnTo>
                  <a:lnTo>
                    <a:pt x="655701" y="950074"/>
                  </a:lnTo>
                  <a:lnTo>
                    <a:pt x="654558" y="958138"/>
                  </a:lnTo>
                  <a:lnTo>
                    <a:pt x="652030" y="962698"/>
                  </a:lnTo>
                  <a:lnTo>
                    <a:pt x="649617" y="967232"/>
                  </a:lnTo>
                  <a:lnTo>
                    <a:pt x="646074" y="969518"/>
                  </a:lnTo>
                  <a:lnTo>
                    <a:pt x="636562" y="969518"/>
                  </a:lnTo>
                  <a:lnTo>
                    <a:pt x="633018" y="967232"/>
                  </a:lnTo>
                  <a:lnTo>
                    <a:pt x="630605" y="962698"/>
                  </a:lnTo>
                  <a:lnTo>
                    <a:pt x="628078" y="958138"/>
                  </a:lnTo>
                  <a:lnTo>
                    <a:pt x="626935" y="950074"/>
                  </a:lnTo>
                  <a:lnTo>
                    <a:pt x="626935" y="926922"/>
                  </a:lnTo>
                  <a:lnTo>
                    <a:pt x="628078" y="918832"/>
                  </a:lnTo>
                  <a:lnTo>
                    <a:pt x="630605" y="914222"/>
                  </a:lnTo>
                  <a:lnTo>
                    <a:pt x="633018" y="909612"/>
                  </a:lnTo>
                  <a:lnTo>
                    <a:pt x="636562" y="907313"/>
                  </a:lnTo>
                  <a:lnTo>
                    <a:pt x="646074" y="907313"/>
                  </a:lnTo>
                  <a:lnTo>
                    <a:pt x="649617" y="909612"/>
                  </a:lnTo>
                  <a:lnTo>
                    <a:pt x="652030" y="914222"/>
                  </a:lnTo>
                  <a:lnTo>
                    <a:pt x="654558" y="918832"/>
                  </a:lnTo>
                  <a:lnTo>
                    <a:pt x="655701" y="926922"/>
                  </a:lnTo>
                  <a:lnTo>
                    <a:pt x="655701" y="905738"/>
                  </a:lnTo>
                  <a:lnTo>
                    <a:pt x="651979" y="902182"/>
                  </a:lnTo>
                  <a:lnTo>
                    <a:pt x="641261" y="899769"/>
                  </a:lnTo>
                  <a:lnTo>
                    <a:pt x="630605" y="902182"/>
                  </a:lnTo>
                  <a:lnTo>
                    <a:pt x="623011" y="909447"/>
                  </a:lnTo>
                  <a:lnTo>
                    <a:pt x="618451" y="921562"/>
                  </a:lnTo>
                  <a:lnTo>
                    <a:pt x="616927" y="938517"/>
                  </a:lnTo>
                  <a:lnTo>
                    <a:pt x="618451" y="955382"/>
                  </a:lnTo>
                  <a:lnTo>
                    <a:pt x="623011" y="967435"/>
                  </a:lnTo>
                  <a:lnTo>
                    <a:pt x="630605" y="974661"/>
                  </a:lnTo>
                  <a:lnTo>
                    <a:pt x="641261" y="977074"/>
                  </a:lnTo>
                  <a:lnTo>
                    <a:pt x="651979" y="974661"/>
                  </a:lnTo>
                  <a:lnTo>
                    <a:pt x="657415" y="969518"/>
                  </a:lnTo>
                  <a:lnTo>
                    <a:pt x="659612" y="967435"/>
                  </a:lnTo>
                  <a:lnTo>
                    <a:pt x="664197" y="955382"/>
                  </a:lnTo>
                  <a:lnTo>
                    <a:pt x="665721" y="938517"/>
                  </a:lnTo>
                  <a:close/>
                </a:path>
                <a:path w="2182495" h="977264">
                  <a:moveTo>
                    <a:pt x="725525" y="938517"/>
                  </a:moveTo>
                  <a:lnTo>
                    <a:pt x="724014" y="921562"/>
                  </a:lnTo>
                  <a:lnTo>
                    <a:pt x="719455" y="909447"/>
                  </a:lnTo>
                  <a:lnTo>
                    <a:pt x="717207" y="907313"/>
                  </a:lnTo>
                  <a:lnTo>
                    <a:pt x="715645" y="905827"/>
                  </a:lnTo>
                  <a:lnTo>
                    <a:pt x="715645" y="926922"/>
                  </a:lnTo>
                  <a:lnTo>
                    <a:pt x="715645" y="950074"/>
                  </a:lnTo>
                  <a:lnTo>
                    <a:pt x="714375" y="958138"/>
                  </a:lnTo>
                  <a:lnTo>
                    <a:pt x="709561" y="967232"/>
                  </a:lnTo>
                  <a:lnTo>
                    <a:pt x="705891" y="969518"/>
                  </a:lnTo>
                  <a:lnTo>
                    <a:pt x="696506" y="969518"/>
                  </a:lnTo>
                  <a:lnTo>
                    <a:pt x="692962" y="967232"/>
                  </a:lnTo>
                  <a:lnTo>
                    <a:pt x="690422" y="962698"/>
                  </a:lnTo>
                  <a:lnTo>
                    <a:pt x="688022" y="958138"/>
                  </a:lnTo>
                  <a:lnTo>
                    <a:pt x="686752" y="950074"/>
                  </a:lnTo>
                  <a:lnTo>
                    <a:pt x="686752" y="926922"/>
                  </a:lnTo>
                  <a:lnTo>
                    <a:pt x="688022" y="918832"/>
                  </a:lnTo>
                  <a:lnTo>
                    <a:pt x="690422" y="914222"/>
                  </a:lnTo>
                  <a:lnTo>
                    <a:pt x="692962" y="909612"/>
                  </a:lnTo>
                  <a:lnTo>
                    <a:pt x="696506" y="907313"/>
                  </a:lnTo>
                  <a:lnTo>
                    <a:pt x="705891" y="907313"/>
                  </a:lnTo>
                  <a:lnTo>
                    <a:pt x="709561" y="909612"/>
                  </a:lnTo>
                  <a:lnTo>
                    <a:pt x="714375" y="918832"/>
                  </a:lnTo>
                  <a:lnTo>
                    <a:pt x="715645" y="926922"/>
                  </a:lnTo>
                  <a:lnTo>
                    <a:pt x="715645" y="905827"/>
                  </a:lnTo>
                  <a:lnTo>
                    <a:pt x="711847" y="902182"/>
                  </a:lnTo>
                  <a:lnTo>
                    <a:pt x="701205" y="899769"/>
                  </a:lnTo>
                  <a:lnTo>
                    <a:pt x="690549" y="902182"/>
                  </a:lnTo>
                  <a:lnTo>
                    <a:pt x="682955" y="909447"/>
                  </a:lnTo>
                  <a:lnTo>
                    <a:pt x="678383" y="921562"/>
                  </a:lnTo>
                  <a:lnTo>
                    <a:pt x="676871" y="938517"/>
                  </a:lnTo>
                  <a:lnTo>
                    <a:pt x="678383" y="955382"/>
                  </a:lnTo>
                  <a:lnTo>
                    <a:pt x="682955" y="967435"/>
                  </a:lnTo>
                  <a:lnTo>
                    <a:pt x="690549" y="974661"/>
                  </a:lnTo>
                  <a:lnTo>
                    <a:pt x="701205" y="977074"/>
                  </a:lnTo>
                  <a:lnTo>
                    <a:pt x="711847" y="974661"/>
                  </a:lnTo>
                  <a:lnTo>
                    <a:pt x="717257" y="969518"/>
                  </a:lnTo>
                  <a:lnTo>
                    <a:pt x="719455" y="967435"/>
                  </a:lnTo>
                  <a:lnTo>
                    <a:pt x="724014" y="955382"/>
                  </a:lnTo>
                  <a:lnTo>
                    <a:pt x="725525" y="938517"/>
                  </a:lnTo>
                  <a:close/>
                </a:path>
                <a:path w="2182495" h="977264">
                  <a:moveTo>
                    <a:pt x="725525" y="820305"/>
                  </a:moveTo>
                  <a:lnTo>
                    <a:pt x="724014" y="803351"/>
                  </a:lnTo>
                  <a:lnTo>
                    <a:pt x="719455" y="791235"/>
                  </a:lnTo>
                  <a:lnTo>
                    <a:pt x="717207" y="789101"/>
                  </a:lnTo>
                  <a:lnTo>
                    <a:pt x="715645" y="787615"/>
                  </a:lnTo>
                  <a:lnTo>
                    <a:pt x="715645" y="808723"/>
                  </a:lnTo>
                  <a:lnTo>
                    <a:pt x="715645" y="831875"/>
                  </a:lnTo>
                  <a:lnTo>
                    <a:pt x="714375" y="839927"/>
                  </a:lnTo>
                  <a:lnTo>
                    <a:pt x="709561" y="849045"/>
                  </a:lnTo>
                  <a:lnTo>
                    <a:pt x="705891" y="851319"/>
                  </a:lnTo>
                  <a:lnTo>
                    <a:pt x="696506" y="851319"/>
                  </a:lnTo>
                  <a:lnTo>
                    <a:pt x="692962" y="849045"/>
                  </a:lnTo>
                  <a:lnTo>
                    <a:pt x="690422" y="844486"/>
                  </a:lnTo>
                  <a:lnTo>
                    <a:pt x="688022" y="839927"/>
                  </a:lnTo>
                  <a:lnTo>
                    <a:pt x="686752" y="831875"/>
                  </a:lnTo>
                  <a:lnTo>
                    <a:pt x="686752" y="808723"/>
                  </a:lnTo>
                  <a:lnTo>
                    <a:pt x="688022" y="800620"/>
                  </a:lnTo>
                  <a:lnTo>
                    <a:pt x="690422" y="796010"/>
                  </a:lnTo>
                  <a:lnTo>
                    <a:pt x="692962" y="791400"/>
                  </a:lnTo>
                  <a:lnTo>
                    <a:pt x="696506" y="789101"/>
                  </a:lnTo>
                  <a:lnTo>
                    <a:pt x="705891" y="789101"/>
                  </a:lnTo>
                  <a:lnTo>
                    <a:pt x="709561" y="791400"/>
                  </a:lnTo>
                  <a:lnTo>
                    <a:pt x="714375" y="800620"/>
                  </a:lnTo>
                  <a:lnTo>
                    <a:pt x="715645" y="808723"/>
                  </a:lnTo>
                  <a:lnTo>
                    <a:pt x="715645" y="787615"/>
                  </a:lnTo>
                  <a:lnTo>
                    <a:pt x="711847" y="783971"/>
                  </a:lnTo>
                  <a:lnTo>
                    <a:pt x="701205" y="781558"/>
                  </a:lnTo>
                  <a:lnTo>
                    <a:pt x="690549" y="783971"/>
                  </a:lnTo>
                  <a:lnTo>
                    <a:pt x="682955" y="791235"/>
                  </a:lnTo>
                  <a:lnTo>
                    <a:pt x="678383" y="803351"/>
                  </a:lnTo>
                  <a:lnTo>
                    <a:pt x="676871" y="820305"/>
                  </a:lnTo>
                  <a:lnTo>
                    <a:pt x="678383" y="837171"/>
                  </a:lnTo>
                  <a:lnTo>
                    <a:pt x="682955" y="849223"/>
                  </a:lnTo>
                  <a:lnTo>
                    <a:pt x="690549" y="856449"/>
                  </a:lnTo>
                  <a:lnTo>
                    <a:pt x="701205" y="858862"/>
                  </a:lnTo>
                  <a:lnTo>
                    <a:pt x="711847" y="856449"/>
                  </a:lnTo>
                  <a:lnTo>
                    <a:pt x="717245" y="851319"/>
                  </a:lnTo>
                  <a:lnTo>
                    <a:pt x="719455" y="849223"/>
                  </a:lnTo>
                  <a:lnTo>
                    <a:pt x="724014" y="837171"/>
                  </a:lnTo>
                  <a:lnTo>
                    <a:pt x="725525" y="820305"/>
                  </a:lnTo>
                  <a:close/>
                </a:path>
                <a:path w="2182495" h="977264">
                  <a:moveTo>
                    <a:pt x="751763" y="965339"/>
                  </a:moveTo>
                  <a:lnTo>
                    <a:pt x="741248" y="965339"/>
                  </a:lnTo>
                  <a:lnTo>
                    <a:pt x="741248" y="975791"/>
                  </a:lnTo>
                  <a:lnTo>
                    <a:pt x="751763" y="975791"/>
                  </a:lnTo>
                  <a:lnTo>
                    <a:pt x="751763" y="965339"/>
                  </a:lnTo>
                  <a:close/>
                </a:path>
                <a:path w="2182495" h="977264">
                  <a:moveTo>
                    <a:pt x="785469" y="782828"/>
                  </a:moveTo>
                  <a:lnTo>
                    <a:pt x="737069" y="782828"/>
                  </a:lnTo>
                  <a:lnTo>
                    <a:pt x="737069" y="791705"/>
                  </a:lnTo>
                  <a:lnTo>
                    <a:pt x="775462" y="791705"/>
                  </a:lnTo>
                  <a:lnTo>
                    <a:pt x="747458" y="857580"/>
                  </a:lnTo>
                  <a:lnTo>
                    <a:pt x="758228" y="857580"/>
                  </a:lnTo>
                  <a:lnTo>
                    <a:pt x="785469" y="789609"/>
                  </a:lnTo>
                  <a:lnTo>
                    <a:pt x="785469" y="782828"/>
                  </a:lnTo>
                  <a:close/>
                </a:path>
                <a:path w="2182495" h="977264">
                  <a:moveTo>
                    <a:pt x="815632" y="947788"/>
                  </a:moveTo>
                  <a:lnTo>
                    <a:pt x="810437" y="941324"/>
                  </a:lnTo>
                  <a:lnTo>
                    <a:pt x="809117" y="940701"/>
                  </a:lnTo>
                  <a:lnTo>
                    <a:pt x="805751" y="939139"/>
                  </a:lnTo>
                  <a:lnTo>
                    <a:pt x="805751" y="952728"/>
                  </a:lnTo>
                  <a:lnTo>
                    <a:pt x="805751" y="960170"/>
                  </a:lnTo>
                  <a:lnTo>
                    <a:pt x="804354" y="963485"/>
                  </a:lnTo>
                  <a:lnTo>
                    <a:pt x="801700" y="965898"/>
                  </a:lnTo>
                  <a:lnTo>
                    <a:pt x="798906" y="968311"/>
                  </a:lnTo>
                  <a:lnTo>
                    <a:pt x="795362" y="969518"/>
                  </a:lnTo>
                  <a:lnTo>
                    <a:pt x="786612" y="969518"/>
                  </a:lnTo>
                  <a:lnTo>
                    <a:pt x="782942" y="968311"/>
                  </a:lnTo>
                  <a:lnTo>
                    <a:pt x="777621" y="963485"/>
                  </a:lnTo>
                  <a:lnTo>
                    <a:pt x="776224" y="960170"/>
                  </a:lnTo>
                  <a:lnTo>
                    <a:pt x="776224" y="952728"/>
                  </a:lnTo>
                  <a:lnTo>
                    <a:pt x="790917" y="940701"/>
                  </a:lnTo>
                  <a:lnTo>
                    <a:pt x="796124" y="942987"/>
                  </a:lnTo>
                  <a:lnTo>
                    <a:pt x="799922" y="945286"/>
                  </a:lnTo>
                  <a:lnTo>
                    <a:pt x="802208" y="947610"/>
                  </a:lnTo>
                  <a:lnTo>
                    <a:pt x="804608" y="949947"/>
                  </a:lnTo>
                  <a:lnTo>
                    <a:pt x="805751" y="952728"/>
                  </a:lnTo>
                  <a:lnTo>
                    <a:pt x="805751" y="939139"/>
                  </a:lnTo>
                  <a:lnTo>
                    <a:pt x="800176" y="936523"/>
                  </a:lnTo>
                  <a:lnTo>
                    <a:pt x="807008" y="932548"/>
                  </a:lnTo>
                  <a:lnTo>
                    <a:pt x="808532" y="931659"/>
                  </a:lnTo>
                  <a:lnTo>
                    <a:pt x="812723" y="925576"/>
                  </a:lnTo>
                  <a:lnTo>
                    <a:pt x="812723" y="912863"/>
                  </a:lnTo>
                  <a:lnTo>
                    <a:pt x="810691" y="908418"/>
                  </a:lnTo>
                  <a:lnTo>
                    <a:pt x="809421" y="907313"/>
                  </a:lnTo>
                  <a:lnTo>
                    <a:pt x="806767" y="904963"/>
                  </a:lnTo>
                  <a:lnTo>
                    <a:pt x="802830" y="901611"/>
                  </a:lnTo>
                  <a:lnTo>
                    <a:pt x="802830" y="914844"/>
                  </a:lnTo>
                  <a:lnTo>
                    <a:pt x="802830" y="924255"/>
                  </a:lnTo>
                  <a:lnTo>
                    <a:pt x="798906" y="929017"/>
                  </a:lnTo>
                  <a:lnTo>
                    <a:pt x="790917" y="932548"/>
                  </a:lnTo>
                  <a:lnTo>
                    <a:pt x="783069" y="929017"/>
                  </a:lnTo>
                  <a:lnTo>
                    <a:pt x="779132" y="924255"/>
                  </a:lnTo>
                  <a:lnTo>
                    <a:pt x="779132" y="914844"/>
                  </a:lnTo>
                  <a:lnTo>
                    <a:pt x="780275" y="912139"/>
                  </a:lnTo>
                  <a:lnTo>
                    <a:pt x="782307" y="910209"/>
                  </a:lnTo>
                  <a:lnTo>
                    <a:pt x="784466" y="908265"/>
                  </a:lnTo>
                  <a:lnTo>
                    <a:pt x="787247" y="907313"/>
                  </a:lnTo>
                  <a:lnTo>
                    <a:pt x="794727" y="907313"/>
                  </a:lnTo>
                  <a:lnTo>
                    <a:pt x="797636" y="908265"/>
                  </a:lnTo>
                  <a:lnTo>
                    <a:pt x="799668" y="910209"/>
                  </a:lnTo>
                  <a:lnTo>
                    <a:pt x="801827" y="912139"/>
                  </a:lnTo>
                  <a:lnTo>
                    <a:pt x="802830" y="914844"/>
                  </a:lnTo>
                  <a:lnTo>
                    <a:pt x="802830" y="901611"/>
                  </a:lnTo>
                  <a:lnTo>
                    <a:pt x="802703" y="901496"/>
                  </a:lnTo>
                  <a:lnTo>
                    <a:pt x="797509" y="899769"/>
                  </a:lnTo>
                  <a:lnTo>
                    <a:pt x="784466" y="899769"/>
                  </a:lnTo>
                  <a:lnTo>
                    <a:pt x="779259" y="901496"/>
                  </a:lnTo>
                  <a:lnTo>
                    <a:pt x="775208" y="904963"/>
                  </a:lnTo>
                  <a:lnTo>
                    <a:pt x="771283" y="908418"/>
                  </a:lnTo>
                  <a:lnTo>
                    <a:pt x="769251" y="912863"/>
                  </a:lnTo>
                  <a:lnTo>
                    <a:pt x="769251" y="925576"/>
                  </a:lnTo>
                  <a:lnTo>
                    <a:pt x="773430" y="931659"/>
                  </a:lnTo>
                  <a:lnTo>
                    <a:pt x="781926" y="936523"/>
                  </a:lnTo>
                  <a:lnTo>
                    <a:pt x="771537" y="941324"/>
                  </a:lnTo>
                  <a:lnTo>
                    <a:pt x="766343" y="947788"/>
                  </a:lnTo>
                  <a:lnTo>
                    <a:pt x="766343" y="962253"/>
                  </a:lnTo>
                  <a:lnTo>
                    <a:pt x="768616" y="967333"/>
                  </a:lnTo>
                  <a:lnTo>
                    <a:pt x="777748" y="975118"/>
                  </a:lnTo>
                  <a:lnTo>
                    <a:pt x="783577" y="977074"/>
                  </a:lnTo>
                  <a:lnTo>
                    <a:pt x="798398" y="977074"/>
                  </a:lnTo>
                  <a:lnTo>
                    <a:pt x="815632" y="962253"/>
                  </a:lnTo>
                  <a:lnTo>
                    <a:pt x="815632" y="947788"/>
                  </a:lnTo>
                  <a:close/>
                </a:path>
                <a:path w="2182495" h="977264">
                  <a:moveTo>
                    <a:pt x="845667" y="829589"/>
                  </a:moveTo>
                  <a:lnTo>
                    <a:pt x="840473" y="823112"/>
                  </a:lnTo>
                  <a:lnTo>
                    <a:pt x="839152" y="822502"/>
                  </a:lnTo>
                  <a:lnTo>
                    <a:pt x="835660" y="820889"/>
                  </a:lnTo>
                  <a:lnTo>
                    <a:pt x="835660" y="834517"/>
                  </a:lnTo>
                  <a:lnTo>
                    <a:pt x="835660" y="841959"/>
                  </a:lnTo>
                  <a:lnTo>
                    <a:pt x="834390" y="845273"/>
                  </a:lnTo>
                  <a:lnTo>
                    <a:pt x="831608" y="847699"/>
                  </a:lnTo>
                  <a:lnTo>
                    <a:pt x="828941" y="850099"/>
                  </a:lnTo>
                  <a:lnTo>
                    <a:pt x="825398" y="851319"/>
                  </a:lnTo>
                  <a:lnTo>
                    <a:pt x="816521" y="851319"/>
                  </a:lnTo>
                  <a:lnTo>
                    <a:pt x="812977" y="850099"/>
                  </a:lnTo>
                  <a:lnTo>
                    <a:pt x="810310" y="847699"/>
                  </a:lnTo>
                  <a:lnTo>
                    <a:pt x="807529" y="845273"/>
                  </a:lnTo>
                  <a:lnTo>
                    <a:pt x="806259" y="841959"/>
                  </a:lnTo>
                  <a:lnTo>
                    <a:pt x="806259" y="834517"/>
                  </a:lnTo>
                  <a:lnTo>
                    <a:pt x="807402" y="831735"/>
                  </a:lnTo>
                  <a:lnTo>
                    <a:pt x="809802" y="829424"/>
                  </a:lnTo>
                  <a:lnTo>
                    <a:pt x="812088" y="827087"/>
                  </a:lnTo>
                  <a:lnTo>
                    <a:pt x="815886" y="824788"/>
                  </a:lnTo>
                  <a:lnTo>
                    <a:pt x="820953" y="822502"/>
                  </a:lnTo>
                  <a:lnTo>
                    <a:pt x="826033" y="824788"/>
                  </a:lnTo>
                  <a:lnTo>
                    <a:pt x="829830" y="827087"/>
                  </a:lnTo>
                  <a:lnTo>
                    <a:pt x="832231" y="829424"/>
                  </a:lnTo>
                  <a:lnTo>
                    <a:pt x="834517" y="831735"/>
                  </a:lnTo>
                  <a:lnTo>
                    <a:pt x="835660" y="834517"/>
                  </a:lnTo>
                  <a:lnTo>
                    <a:pt x="835660" y="820889"/>
                  </a:lnTo>
                  <a:lnTo>
                    <a:pt x="830084" y="818311"/>
                  </a:lnTo>
                  <a:lnTo>
                    <a:pt x="836917" y="814336"/>
                  </a:lnTo>
                  <a:lnTo>
                    <a:pt x="838441" y="813460"/>
                  </a:lnTo>
                  <a:lnTo>
                    <a:pt x="842759" y="807377"/>
                  </a:lnTo>
                  <a:lnTo>
                    <a:pt x="842759" y="794651"/>
                  </a:lnTo>
                  <a:lnTo>
                    <a:pt x="840727" y="790232"/>
                  </a:lnTo>
                  <a:lnTo>
                    <a:pt x="839406" y="789101"/>
                  </a:lnTo>
                  <a:lnTo>
                    <a:pt x="836676" y="786752"/>
                  </a:lnTo>
                  <a:lnTo>
                    <a:pt x="832739" y="783285"/>
                  </a:lnTo>
                  <a:lnTo>
                    <a:pt x="832739" y="796632"/>
                  </a:lnTo>
                  <a:lnTo>
                    <a:pt x="832739" y="806043"/>
                  </a:lnTo>
                  <a:lnTo>
                    <a:pt x="828814" y="810806"/>
                  </a:lnTo>
                  <a:lnTo>
                    <a:pt x="820953" y="814336"/>
                  </a:lnTo>
                  <a:lnTo>
                    <a:pt x="813104" y="810806"/>
                  </a:lnTo>
                  <a:lnTo>
                    <a:pt x="809167" y="806043"/>
                  </a:lnTo>
                  <a:lnTo>
                    <a:pt x="809167" y="796632"/>
                  </a:lnTo>
                  <a:lnTo>
                    <a:pt x="810183" y="793953"/>
                  </a:lnTo>
                  <a:lnTo>
                    <a:pt x="812342" y="792010"/>
                  </a:lnTo>
                  <a:lnTo>
                    <a:pt x="814374" y="790079"/>
                  </a:lnTo>
                  <a:lnTo>
                    <a:pt x="817283" y="789101"/>
                  </a:lnTo>
                  <a:lnTo>
                    <a:pt x="824636" y="789101"/>
                  </a:lnTo>
                  <a:lnTo>
                    <a:pt x="827544" y="790079"/>
                  </a:lnTo>
                  <a:lnTo>
                    <a:pt x="829703" y="792010"/>
                  </a:lnTo>
                  <a:lnTo>
                    <a:pt x="831735" y="793953"/>
                  </a:lnTo>
                  <a:lnTo>
                    <a:pt x="832739" y="796632"/>
                  </a:lnTo>
                  <a:lnTo>
                    <a:pt x="832739" y="783285"/>
                  </a:lnTo>
                  <a:lnTo>
                    <a:pt x="827417" y="781558"/>
                  </a:lnTo>
                  <a:lnTo>
                    <a:pt x="814489" y="781558"/>
                  </a:lnTo>
                  <a:lnTo>
                    <a:pt x="809167" y="783285"/>
                  </a:lnTo>
                  <a:lnTo>
                    <a:pt x="805243" y="786752"/>
                  </a:lnTo>
                  <a:lnTo>
                    <a:pt x="801192" y="790232"/>
                  </a:lnTo>
                  <a:lnTo>
                    <a:pt x="799160" y="794651"/>
                  </a:lnTo>
                  <a:lnTo>
                    <a:pt x="799160" y="807377"/>
                  </a:lnTo>
                  <a:lnTo>
                    <a:pt x="803465" y="813460"/>
                  </a:lnTo>
                  <a:lnTo>
                    <a:pt x="811834" y="818311"/>
                  </a:lnTo>
                  <a:lnTo>
                    <a:pt x="801446" y="823112"/>
                  </a:lnTo>
                  <a:lnTo>
                    <a:pt x="796251" y="829589"/>
                  </a:lnTo>
                  <a:lnTo>
                    <a:pt x="796251" y="844042"/>
                  </a:lnTo>
                  <a:lnTo>
                    <a:pt x="798525" y="849134"/>
                  </a:lnTo>
                  <a:lnTo>
                    <a:pt x="807656" y="856919"/>
                  </a:lnTo>
                  <a:lnTo>
                    <a:pt x="813612" y="858862"/>
                  </a:lnTo>
                  <a:lnTo>
                    <a:pt x="828306" y="858862"/>
                  </a:lnTo>
                  <a:lnTo>
                    <a:pt x="834263" y="856919"/>
                  </a:lnTo>
                  <a:lnTo>
                    <a:pt x="840828" y="851319"/>
                  </a:lnTo>
                  <a:lnTo>
                    <a:pt x="843394" y="849134"/>
                  </a:lnTo>
                  <a:lnTo>
                    <a:pt x="845667" y="844042"/>
                  </a:lnTo>
                  <a:lnTo>
                    <a:pt x="845667" y="829589"/>
                  </a:lnTo>
                  <a:close/>
                </a:path>
                <a:path w="2182495" h="977264">
                  <a:moveTo>
                    <a:pt x="861009" y="899769"/>
                  </a:moveTo>
                  <a:lnTo>
                    <a:pt x="853655" y="899769"/>
                  </a:lnTo>
                  <a:lnTo>
                    <a:pt x="851877" y="908799"/>
                  </a:lnTo>
                  <a:lnTo>
                    <a:pt x="845159" y="913320"/>
                  </a:lnTo>
                  <a:lnTo>
                    <a:pt x="833374" y="913320"/>
                  </a:lnTo>
                  <a:lnTo>
                    <a:pt x="833374" y="920864"/>
                  </a:lnTo>
                  <a:lnTo>
                    <a:pt x="841489" y="920864"/>
                  </a:lnTo>
                  <a:lnTo>
                    <a:pt x="847572" y="919581"/>
                  </a:lnTo>
                  <a:lnTo>
                    <a:pt x="851369" y="916990"/>
                  </a:lnTo>
                  <a:lnTo>
                    <a:pt x="851369" y="975791"/>
                  </a:lnTo>
                  <a:lnTo>
                    <a:pt x="861009" y="975791"/>
                  </a:lnTo>
                  <a:lnTo>
                    <a:pt x="861009" y="916990"/>
                  </a:lnTo>
                  <a:lnTo>
                    <a:pt x="861009" y="899769"/>
                  </a:lnTo>
                  <a:close/>
                </a:path>
                <a:path w="2182495" h="977264">
                  <a:moveTo>
                    <a:pt x="1658505" y="714222"/>
                  </a:moveTo>
                  <a:lnTo>
                    <a:pt x="1651152" y="714222"/>
                  </a:lnTo>
                  <a:lnTo>
                    <a:pt x="1649387" y="723265"/>
                  </a:lnTo>
                  <a:lnTo>
                    <a:pt x="1642668" y="727773"/>
                  </a:lnTo>
                  <a:lnTo>
                    <a:pt x="1630883" y="727773"/>
                  </a:lnTo>
                  <a:lnTo>
                    <a:pt x="1630883" y="735330"/>
                  </a:lnTo>
                  <a:lnTo>
                    <a:pt x="1639112" y="735330"/>
                  </a:lnTo>
                  <a:lnTo>
                    <a:pt x="1645069" y="734034"/>
                  </a:lnTo>
                  <a:lnTo>
                    <a:pt x="1649006" y="731456"/>
                  </a:lnTo>
                  <a:lnTo>
                    <a:pt x="1649006" y="790257"/>
                  </a:lnTo>
                  <a:lnTo>
                    <a:pt x="1658505" y="790257"/>
                  </a:lnTo>
                  <a:lnTo>
                    <a:pt x="1658505" y="731456"/>
                  </a:lnTo>
                  <a:lnTo>
                    <a:pt x="1658505" y="714222"/>
                  </a:lnTo>
                  <a:close/>
                </a:path>
                <a:path w="2182495" h="977264">
                  <a:moveTo>
                    <a:pt x="1732470" y="628611"/>
                  </a:moveTo>
                  <a:lnTo>
                    <a:pt x="1723009" y="601243"/>
                  </a:lnTo>
                  <a:lnTo>
                    <a:pt x="1723009" y="630174"/>
                  </a:lnTo>
                  <a:lnTo>
                    <a:pt x="1717941" y="635520"/>
                  </a:lnTo>
                  <a:lnTo>
                    <a:pt x="1712874" y="638175"/>
                  </a:lnTo>
                  <a:lnTo>
                    <a:pt x="1703374" y="638175"/>
                  </a:lnTo>
                  <a:lnTo>
                    <a:pt x="1699945" y="636587"/>
                  </a:lnTo>
                  <a:lnTo>
                    <a:pt x="1694878" y="630148"/>
                  </a:lnTo>
                  <a:lnTo>
                    <a:pt x="1693608" y="626021"/>
                  </a:lnTo>
                  <a:lnTo>
                    <a:pt x="1693608" y="616038"/>
                  </a:lnTo>
                  <a:lnTo>
                    <a:pt x="1694878" y="611886"/>
                  </a:lnTo>
                  <a:lnTo>
                    <a:pt x="1697355" y="608469"/>
                  </a:lnTo>
                  <a:lnTo>
                    <a:pt x="1699818" y="605231"/>
                  </a:lnTo>
                  <a:lnTo>
                    <a:pt x="1703120" y="603554"/>
                  </a:lnTo>
                  <a:lnTo>
                    <a:pt x="1711985" y="603554"/>
                  </a:lnTo>
                  <a:lnTo>
                    <a:pt x="1715795" y="605853"/>
                  </a:lnTo>
                  <a:lnTo>
                    <a:pt x="1721370" y="614984"/>
                  </a:lnTo>
                  <a:lnTo>
                    <a:pt x="1722882" y="621588"/>
                  </a:lnTo>
                  <a:lnTo>
                    <a:pt x="1723009" y="630174"/>
                  </a:lnTo>
                  <a:lnTo>
                    <a:pt x="1723009" y="601243"/>
                  </a:lnTo>
                  <a:lnTo>
                    <a:pt x="1721497" y="599122"/>
                  </a:lnTo>
                  <a:lnTo>
                    <a:pt x="1715160" y="596011"/>
                  </a:lnTo>
                  <a:lnTo>
                    <a:pt x="1699945" y="596011"/>
                  </a:lnTo>
                  <a:lnTo>
                    <a:pt x="1694243" y="598500"/>
                  </a:lnTo>
                  <a:lnTo>
                    <a:pt x="1690001" y="603554"/>
                  </a:lnTo>
                  <a:lnTo>
                    <a:pt x="1685759" y="608469"/>
                  </a:lnTo>
                  <a:lnTo>
                    <a:pt x="1683600" y="614502"/>
                  </a:lnTo>
                  <a:lnTo>
                    <a:pt x="1683600" y="628611"/>
                  </a:lnTo>
                  <a:lnTo>
                    <a:pt x="1685759" y="634377"/>
                  </a:lnTo>
                  <a:lnTo>
                    <a:pt x="1694370" y="643458"/>
                  </a:lnTo>
                  <a:lnTo>
                    <a:pt x="1699691" y="645731"/>
                  </a:lnTo>
                  <a:lnTo>
                    <a:pt x="1712366" y="645731"/>
                  </a:lnTo>
                  <a:lnTo>
                    <a:pt x="1717941" y="643013"/>
                  </a:lnTo>
                  <a:lnTo>
                    <a:pt x="1722335" y="638175"/>
                  </a:lnTo>
                  <a:lnTo>
                    <a:pt x="1722882" y="637565"/>
                  </a:lnTo>
                  <a:lnTo>
                    <a:pt x="1722374" y="646684"/>
                  </a:lnTo>
                  <a:lnTo>
                    <a:pt x="1720735" y="653656"/>
                  </a:lnTo>
                  <a:lnTo>
                    <a:pt x="1717941" y="658507"/>
                  </a:lnTo>
                  <a:lnTo>
                    <a:pt x="1715033" y="663346"/>
                  </a:lnTo>
                  <a:lnTo>
                    <a:pt x="1711350" y="665772"/>
                  </a:lnTo>
                  <a:lnTo>
                    <a:pt x="1699564" y="665772"/>
                  </a:lnTo>
                  <a:lnTo>
                    <a:pt x="1695640" y="662076"/>
                  </a:lnTo>
                  <a:lnTo>
                    <a:pt x="1694751" y="654710"/>
                  </a:lnTo>
                  <a:lnTo>
                    <a:pt x="1684870" y="654710"/>
                  </a:lnTo>
                  <a:lnTo>
                    <a:pt x="1685759" y="660869"/>
                  </a:lnTo>
                  <a:lnTo>
                    <a:pt x="1688033" y="665492"/>
                  </a:lnTo>
                  <a:lnTo>
                    <a:pt x="1695894" y="671753"/>
                  </a:lnTo>
                  <a:lnTo>
                    <a:pt x="1700580" y="673315"/>
                  </a:lnTo>
                  <a:lnTo>
                    <a:pt x="1706156" y="673315"/>
                  </a:lnTo>
                  <a:lnTo>
                    <a:pt x="1732153" y="637565"/>
                  </a:lnTo>
                  <a:lnTo>
                    <a:pt x="1732445" y="634377"/>
                  </a:lnTo>
                  <a:lnTo>
                    <a:pt x="1732470" y="628611"/>
                  </a:lnTo>
                  <a:close/>
                </a:path>
                <a:path w="2182495" h="977264">
                  <a:moveTo>
                    <a:pt x="1732648" y="715492"/>
                  </a:moveTo>
                  <a:lnTo>
                    <a:pt x="1684235" y="715492"/>
                  </a:lnTo>
                  <a:lnTo>
                    <a:pt x="1684235" y="724357"/>
                  </a:lnTo>
                  <a:lnTo>
                    <a:pt x="1722628" y="724357"/>
                  </a:lnTo>
                  <a:lnTo>
                    <a:pt x="1694751" y="790257"/>
                  </a:lnTo>
                  <a:lnTo>
                    <a:pt x="1705521" y="790257"/>
                  </a:lnTo>
                  <a:lnTo>
                    <a:pt x="1732648" y="722274"/>
                  </a:lnTo>
                  <a:lnTo>
                    <a:pt x="1732648" y="715492"/>
                  </a:lnTo>
                  <a:close/>
                </a:path>
                <a:path w="2182495" h="977264">
                  <a:moveTo>
                    <a:pt x="1791957" y="663168"/>
                  </a:moveTo>
                  <a:lnTo>
                    <a:pt x="1755711" y="663168"/>
                  </a:lnTo>
                  <a:lnTo>
                    <a:pt x="1755965" y="660984"/>
                  </a:lnTo>
                  <a:lnTo>
                    <a:pt x="1760524" y="656209"/>
                  </a:lnTo>
                  <a:lnTo>
                    <a:pt x="1778266" y="641375"/>
                  </a:lnTo>
                  <a:lnTo>
                    <a:pt x="1784223" y="635596"/>
                  </a:lnTo>
                  <a:lnTo>
                    <a:pt x="1787271" y="631431"/>
                  </a:lnTo>
                  <a:lnTo>
                    <a:pt x="1790179" y="627265"/>
                  </a:lnTo>
                  <a:lnTo>
                    <a:pt x="1791703" y="622452"/>
                  </a:lnTo>
                  <a:lnTo>
                    <a:pt x="1791703" y="610997"/>
                  </a:lnTo>
                  <a:lnTo>
                    <a:pt x="1789671" y="606005"/>
                  </a:lnTo>
                  <a:lnTo>
                    <a:pt x="1787194" y="603554"/>
                  </a:lnTo>
                  <a:lnTo>
                    <a:pt x="1781556" y="598017"/>
                  </a:lnTo>
                  <a:lnTo>
                    <a:pt x="1775853" y="596011"/>
                  </a:lnTo>
                  <a:lnTo>
                    <a:pt x="1761413" y="596011"/>
                  </a:lnTo>
                  <a:lnTo>
                    <a:pt x="1755711" y="597979"/>
                  </a:lnTo>
                  <a:lnTo>
                    <a:pt x="1747088" y="605828"/>
                  </a:lnTo>
                  <a:lnTo>
                    <a:pt x="1744687" y="611073"/>
                  </a:lnTo>
                  <a:lnTo>
                    <a:pt x="1744179" y="617639"/>
                  </a:lnTo>
                  <a:lnTo>
                    <a:pt x="1754060" y="617639"/>
                  </a:lnTo>
                  <a:lnTo>
                    <a:pt x="1754441" y="613016"/>
                  </a:lnTo>
                  <a:lnTo>
                    <a:pt x="1755965" y="609511"/>
                  </a:lnTo>
                  <a:lnTo>
                    <a:pt x="1761286" y="604748"/>
                  </a:lnTo>
                  <a:lnTo>
                    <a:pt x="1764449" y="603554"/>
                  </a:lnTo>
                  <a:lnTo>
                    <a:pt x="1772437" y="603554"/>
                  </a:lnTo>
                  <a:lnTo>
                    <a:pt x="1775853" y="604748"/>
                  </a:lnTo>
                  <a:lnTo>
                    <a:pt x="1778266" y="607098"/>
                  </a:lnTo>
                  <a:lnTo>
                    <a:pt x="1780552" y="609473"/>
                  </a:lnTo>
                  <a:lnTo>
                    <a:pt x="1781810" y="612711"/>
                  </a:lnTo>
                  <a:lnTo>
                    <a:pt x="1781810" y="621411"/>
                  </a:lnTo>
                  <a:lnTo>
                    <a:pt x="1754568" y="649732"/>
                  </a:lnTo>
                  <a:lnTo>
                    <a:pt x="1749374" y="654837"/>
                  </a:lnTo>
                  <a:lnTo>
                    <a:pt x="1743786" y="663168"/>
                  </a:lnTo>
                  <a:lnTo>
                    <a:pt x="1742274" y="667486"/>
                  </a:lnTo>
                  <a:lnTo>
                    <a:pt x="1742274" y="672045"/>
                  </a:lnTo>
                  <a:lnTo>
                    <a:pt x="1791957" y="672045"/>
                  </a:lnTo>
                  <a:lnTo>
                    <a:pt x="1791957" y="663168"/>
                  </a:lnTo>
                  <a:close/>
                </a:path>
                <a:path w="2182495" h="977264">
                  <a:moveTo>
                    <a:pt x="1793100" y="757516"/>
                  </a:moveTo>
                  <a:lnTo>
                    <a:pt x="1790814" y="751636"/>
                  </a:lnTo>
                  <a:lnTo>
                    <a:pt x="1787779" y="748792"/>
                  </a:lnTo>
                  <a:lnTo>
                    <a:pt x="1786128" y="747229"/>
                  </a:lnTo>
                  <a:lnTo>
                    <a:pt x="1783930" y="745121"/>
                  </a:lnTo>
                  <a:lnTo>
                    <a:pt x="1781556" y="742835"/>
                  </a:lnTo>
                  <a:lnTo>
                    <a:pt x="1776107" y="740625"/>
                  </a:lnTo>
                  <a:lnTo>
                    <a:pt x="1764322" y="740625"/>
                  </a:lnTo>
                  <a:lnTo>
                    <a:pt x="1759635" y="742137"/>
                  </a:lnTo>
                  <a:lnTo>
                    <a:pt x="1755965" y="745121"/>
                  </a:lnTo>
                  <a:lnTo>
                    <a:pt x="1757616" y="724357"/>
                  </a:lnTo>
                  <a:lnTo>
                    <a:pt x="1789544" y="724357"/>
                  </a:lnTo>
                  <a:lnTo>
                    <a:pt x="1789544" y="715492"/>
                  </a:lnTo>
                  <a:lnTo>
                    <a:pt x="1749374" y="715492"/>
                  </a:lnTo>
                  <a:lnTo>
                    <a:pt x="1746199" y="754964"/>
                  </a:lnTo>
                  <a:lnTo>
                    <a:pt x="1753806" y="754964"/>
                  </a:lnTo>
                  <a:lnTo>
                    <a:pt x="1757489" y="750849"/>
                  </a:lnTo>
                  <a:lnTo>
                    <a:pt x="1762048" y="748792"/>
                  </a:lnTo>
                  <a:lnTo>
                    <a:pt x="1772056" y="748792"/>
                  </a:lnTo>
                  <a:lnTo>
                    <a:pt x="1775853" y="750303"/>
                  </a:lnTo>
                  <a:lnTo>
                    <a:pt x="1781683" y="756348"/>
                  </a:lnTo>
                  <a:lnTo>
                    <a:pt x="1783080" y="760488"/>
                  </a:lnTo>
                  <a:lnTo>
                    <a:pt x="1783080" y="770877"/>
                  </a:lnTo>
                  <a:lnTo>
                    <a:pt x="1781683" y="775220"/>
                  </a:lnTo>
                  <a:lnTo>
                    <a:pt x="1778774" y="778725"/>
                  </a:lnTo>
                  <a:lnTo>
                    <a:pt x="1775980" y="782231"/>
                  </a:lnTo>
                  <a:lnTo>
                    <a:pt x="1772183" y="783971"/>
                  </a:lnTo>
                  <a:lnTo>
                    <a:pt x="1763941" y="783971"/>
                  </a:lnTo>
                  <a:lnTo>
                    <a:pt x="1760778" y="782878"/>
                  </a:lnTo>
                  <a:lnTo>
                    <a:pt x="1758238" y="780694"/>
                  </a:lnTo>
                  <a:lnTo>
                    <a:pt x="1755584" y="778497"/>
                  </a:lnTo>
                  <a:lnTo>
                    <a:pt x="1754060" y="775131"/>
                  </a:lnTo>
                  <a:lnTo>
                    <a:pt x="1753425" y="770623"/>
                  </a:lnTo>
                  <a:lnTo>
                    <a:pt x="1743544" y="770623"/>
                  </a:lnTo>
                  <a:lnTo>
                    <a:pt x="1761286" y="791527"/>
                  </a:lnTo>
                  <a:lnTo>
                    <a:pt x="1775231" y="791527"/>
                  </a:lnTo>
                  <a:lnTo>
                    <a:pt x="1781429" y="789000"/>
                  </a:lnTo>
                  <a:lnTo>
                    <a:pt x="1786102" y="783971"/>
                  </a:lnTo>
                  <a:lnTo>
                    <a:pt x="1790814" y="778903"/>
                  </a:lnTo>
                  <a:lnTo>
                    <a:pt x="1793100" y="772541"/>
                  </a:lnTo>
                  <a:lnTo>
                    <a:pt x="1793100" y="757516"/>
                  </a:lnTo>
                  <a:close/>
                </a:path>
                <a:path w="2182495" h="977264">
                  <a:moveTo>
                    <a:pt x="1851774" y="663168"/>
                  </a:moveTo>
                  <a:lnTo>
                    <a:pt x="1815655" y="663168"/>
                  </a:lnTo>
                  <a:lnTo>
                    <a:pt x="1815782" y="660984"/>
                  </a:lnTo>
                  <a:lnTo>
                    <a:pt x="1820341" y="656209"/>
                  </a:lnTo>
                  <a:lnTo>
                    <a:pt x="1829206" y="648792"/>
                  </a:lnTo>
                  <a:lnTo>
                    <a:pt x="1838210" y="641375"/>
                  </a:lnTo>
                  <a:lnTo>
                    <a:pt x="1844040" y="635596"/>
                  </a:lnTo>
                  <a:lnTo>
                    <a:pt x="1850123" y="627265"/>
                  </a:lnTo>
                  <a:lnTo>
                    <a:pt x="1851647" y="622452"/>
                  </a:lnTo>
                  <a:lnTo>
                    <a:pt x="1851647" y="610997"/>
                  </a:lnTo>
                  <a:lnTo>
                    <a:pt x="1849615" y="606005"/>
                  </a:lnTo>
                  <a:lnTo>
                    <a:pt x="1847138" y="603554"/>
                  </a:lnTo>
                  <a:lnTo>
                    <a:pt x="1841500" y="598017"/>
                  </a:lnTo>
                  <a:lnTo>
                    <a:pt x="1835670" y="596011"/>
                  </a:lnTo>
                  <a:lnTo>
                    <a:pt x="1821230" y="596011"/>
                  </a:lnTo>
                  <a:lnTo>
                    <a:pt x="1803996" y="617639"/>
                  </a:lnTo>
                  <a:lnTo>
                    <a:pt x="1814004" y="617639"/>
                  </a:lnTo>
                  <a:lnTo>
                    <a:pt x="1814258" y="613016"/>
                  </a:lnTo>
                  <a:lnTo>
                    <a:pt x="1815782" y="609511"/>
                  </a:lnTo>
                  <a:lnTo>
                    <a:pt x="1821103" y="604748"/>
                  </a:lnTo>
                  <a:lnTo>
                    <a:pt x="1824266" y="603554"/>
                  </a:lnTo>
                  <a:lnTo>
                    <a:pt x="1832381" y="603554"/>
                  </a:lnTo>
                  <a:lnTo>
                    <a:pt x="1835670" y="604748"/>
                  </a:lnTo>
                  <a:lnTo>
                    <a:pt x="1840496" y="609473"/>
                  </a:lnTo>
                  <a:lnTo>
                    <a:pt x="1841627" y="612711"/>
                  </a:lnTo>
                  <a:lnTo>
                    <a:pt x="1841627" y="621411"/>
                  </a:lnTo>
                  <a:lnTo>
                    <a:pt x="1840242" y="625513"/>
                  </a:lnTo>
                  <a:lnTo>
                    <a:pt x="1834667" y="632752"/>
                  </a:lnTo>
                  <a:lnTo>
                    <a:pt x="1829587" y="637590"/>
                  </a:lnTo>
                  <a:lnTo>
                    <a:pt x="1821992" y="643674"/>
                  </a:lnTo>
                  <a:lnTo>
                    <a:pt x="1814512" y="649732"/>
                  </a:lnTo>
                  <a:lnTo>
                    <a:pt x="1809318" y="654837"/>
                  </a:lnTo>
                  <a:lnTo>
                    <a:pt x="1806397" y="658990"/>
                  </a:lnTo>
                  <a:lnTo>
                    <a:pt x="1803603" y="663168"/>
                  </a:lnTo>
                  <a:lnTo>
                    <a:pt x="1802218" y="667486"/>
                  </a:lnTo>
                  <a:lnTo>
                    <a:pt x="1802218" y="672045"/>
                  </a:lnTo>
                  <a:lnTo>
                    <a:pt x="1851774" y="672045"/>
                  </a:lnTo>
                  <a:lnTo>
                    <a:pt x="1851774" y="663168"/>
                  </a:lnTo>
                  <a:close/>
                </a:path>
                <a:path w="2182495" h="977264">
                  <a:moveTo>
                    <a:pt x="1852777" y="758926"/>
                  </a:moveTo>
                  <a:lnTo>
                    <a:pt x="1850631" y="753148"/>
                  </a:lnTo>
                  <a:lnTo>
                    <a:pt x="1846973" y="749300"/>
                  </a:lnTo>
                  <a:lnTo>
                    <a:pt x="1842770" y="744880"/>
                  </a:lnTo>
                  <a:lnTo>
                    <a:pt x="1842770" y="761504"/>
                  </a:lnTo>
                  <a:lnTo>
                    <a:pt x="1842770" y="771499"/>
                  </a:lnTo>
                  <a:lnTo>
                    <a:pt x="1841500" y="775639"/>
                  </a:lnTo>
                  <a:lnTo>
                    <a:pt x="1839023" y="779068"/>
                  </a:lnTo>
                  <a:lnTo>
                    <a:pt x="1836559" y="782320"/>
                  </a:lnTo>
                  <a:lnTo>
                    <a:pt x="1833270" y="783971"/>
                  </a:lnTo>
                  <a:lnTo>
                    <a:pt x="1824393" y="783971"/>
                  </a:lnTo>
                  <a:lnTo>
                    <a:pt x="1820595" y="781685"/>
                  </a:lnTo>
                  <a:lnTo>
                    <a:pt x="1815020" y="772502"/>
                  </a:lnTo>
                  <a:lnTo>
                    <a:pt x="1813496" y="765924"/>
                  </a:lnTo>
                  <a:lnTo>
                    <a:pt x="1813369" y="757364"/>
                  </a:lnTo>
                  <a:lnTo>
                    <a:pt x="1818436" y="751979"/>
                  </a:lnTo>
                  <a:lnTo>
                    <a:pt x="1822335" y="749922"/>
                  </a:lnTo>
                  <a:lnTo>
                    <a:pt x="1823504" y="749300"/>
                  </a:lnTo>
                  <a:lnTo>
                    <a:pt x="1833016" y="749300"/>
                  </a:lnTo>
                  <a:lnTo>
                    <a:pt x="1836432" y="750925"/>
                  </a:lnTo>
                  <a:lnTo>
                    <a:pt x="1841500" y="757377"/>
                  </a:lnTo>
                  <a:lnTo>
                    <a:pt x="1842770" y="761504"/>
                  </a:lnTo>
                  <a:lnTo>
                    <a:pt x="1842770" y="744880"/>
                  </a:lnTo>
                  <a:lnTo>
                    <a:pt x="1842008" y="744067"/>
                  </a:lnTo>
                  <a:lnTo>
                    <a:pt x="1836686" y="741807"/>
                  </a:lnTo>
                  <a:lnTo>
                    <a:pt x="1824012" y="741807"/>
                  </a:lnTo>
                  <a:lnTo>
                    <a:pt x="1818436" y="744512"/>
                  </a:lnTo>
                  <a:lnTo>
                    <a:pt x="1813496" y="749922"/>
                  </a:lnTo>
                  <a:lnTo>
                    <a:pt x="1814004" y="740829"/>
                  </a:lnTo>
                  <a:lnTo>
                    <a:pt x="1815655" y="733882"/>
                  </a:lnTo>
                  <a:lnTo>
                    <a:pt x="1818436" y="729030"/>
                  </a:lnTo>
                  <a:lnTo>
                    <a:pt x="1821357" y="724179"/>
                  </a:lnTo>
                  <a:lnTo>
                    <a:pt x="1825028" y="721766"/>
                  </a:lnTo>
                  <a:lnTo>
                    <a:pt x="1836686" y="721766"/>
                  </a:lnTo>
                  <a:lnTo>
                    <a:pt x="1840738" y="725449"/>
                  </a:lnTo>
                  <a:lnTo>
                    <a:pt x="1841627" y="732828"/>
                  </a:lnTo>
                  <a:lnTo>
                    <a:pt x="1851520" y="732828"/>
                  </a:lnTo>
                  <a:lnTo>
                    <a:pt x="1835797" y="714222"/>
                  </a:lnTo>
                  <a:lnTo>
                    <a:pt x="1830095" y="714222"/>
                  </a:lnTo>
                  <a:lnTo>
                    <a:pt x="1803933" y="753148"/>
                  </a:lnTo>
                  <a:lnTo>
                    <a:pt x="1803844" y="757364"/>
                  </a:lnTo>
                  <a:lnTo>
                    <a:pt x="1804149" y="763524"/>
                  </a:lnTo>
                  <a:lnTo>
                    <a:pt x="1821230" y="791527"/>
                  </a:lnTo>
                  <a:lnTo>
                    <a:pt x="1836432" y="791527"/>
                  </a:lnTo>
                  <a:lnTo>
                    <a:pt x="1842135" y="789038"/>
                  </a:lnTo>
                  <a:lnTo>
                    <a:pt x="1846389" y="783971"/>
                  </a:lnTo>
                  <a:lnTo>
                    <a:pt x="1850631" y="779068"/>
                  </a:lnTo>
                  <a:lnTo>
                    <a:pt x="1852777" y="773036"/>
                  </a:lnTo>
                  <a:lnTo>
                    <a:pt x="1852777" y="758926"/>
                  </a:lnTo>
                  <a:close/>
                </a:path>
                <a:path w="2182495" h="977264">
                  <a:moveTo>
                    <a:pt x="1878634" y="661581"/>
                  </a:moveTo>
                  <a:lnTo>
                    <a:pt x="1868119" y="661581"/>
                  </a:lnTo>
                  <a:lnTo>
                    <a:pt x="1868119" y="672045"/>
                  </a:lnTo>
                  <a:lnTo>
                    <a:pt x="1878634" y="672045"/>
                  </a:lnTo>
                  <a:lnTo>
                    <a:pt x="1878634" y="661581"/>
                  </a:lnTo>
                  <a:close/>
                </a:path>
                <a:path w="2182495" h="977264">
                  <a:moveTo>
                    <a:pt x="1912213" y="763930"/>
                  </a:moveTo>
                  <a:lnTo>
                    <a:pt x="1902079" y="763930"/>
                  </a:lnTo>
                  <a:lnTo>
                    <a:pt x="1902079" y="729665"/>
                  </a:lnTo>
                  <a:lnTo>
                    <a:pt x="1902079" y="714527"/>
                  </a:lnTo>
                  <a:lnTo>
                    <a:pt x="1894471" y="714527"/>
                  </a:lnTo>
                  <a:lnTo>
                    <a:pt x="1892452" y="717473"/>
                  </a:lnTo>
                  <a:lnTo>
                    <a:pt x="1892452" y="729665"/>
                  </a:lnTo>
                  <a:lnTo>
                    <a:pt x="1892452" y="763930"/>
                  </a:lnTo>
                  <a:lnTo>
                    <a:pt x="1869516" y="763930"/>
                  </a:lnTo>
                  <a:lnTo>
                    <a:pt x="1892452" y="729665"/>
                  </a:lnTo>
                  <a:lnTo>
                    <a:pt x="1892452" y="717473"/>
                  </a:lnTo>
                  <a:lnTo>
                    <a:pt x="1860511" y="763930"/>
                  </a:lnTo>
                  <a:lnTo>
                    <a:pt x="1860511" y="772401"/>
                  </a:lnTo>
                  <a:lnTo>
                    <a:pt x="1892452" y="772401"/>
                  </a:lnTo>
                  <a:lnTo>
                    <a:pt x="1892452" y="790257"/>
                  </a:lnTo>
                  <a:lnTo>
                    <a:pt x="1902079" y="790257"/>
                  </a:lnTo>
                  <a:lnTo>
                    <a:pt x="1902079" y="772401"/>
                  </a:lnTo>
                  <a:lnTo>
                    <a:pt x="1912213" y="772401"/>
                  </a:lnTo>
                  <a:lnTo>
                    <a:pt x="1912213" y="763930"/>
                  </a:lnTo>
                  <a:close/>
                </a:path>
                <a:path w="2182495" h="977264">
                  <a:moveTo>
                    <a:pt x="1942249" y="634771"/>
                  </a:moveTo>
                  <a:lnTo>
                    <a:pt x="1940725" y="617816"/>
                  </a:lnTo>
                  <a:lnTo>
                    <a:pt x="1936153" y="605701"/>
                  </a:lnTo>
                  <a:lnTo>
                    <a:pt x="1933892" y="603554"/>
                  </a:lnTo>
                  <a:lnTo>
                    <a:pt x="1932241" y="601992"/>
                  </a:lnTo>
                  <a:lnTo>
                    <a:pt x="1932241" y="623176"/>
                  </a:lnTo>
                  <a:lnTo>
                    <a:pt x="1932241" y="646328"/>
                  </a:lnTo>
                  <a:lnTo>
                    <a:pt x="1931098" y="654380"/>
                  </a:lnTo>
                  <a:lnTo>
                    <a:pt x="1928571" y="658939"/>
                  </a:lnTo>
                  <a:lnTo>
                    <a:pt x="1926158" y="663498"/>
                  </a:lnTo>
                  <a:lnTo>
                    <a:pt x="1922614" y="665772"/>
                  </a:lnTo>
                  <a:lnTo>
                    <a:pt x="1913102" y="665772"/>
                  </a:lnTo>
                  <a:lnTo>
                    <a:pt x="1909559" y="663498"/>
                  </a:lnTo>
                  <a:lnTo>
                    <a:pt x="1907146" y="658939"/>
                  </a:lnTo>
                  <a:lnTo>
                    <a:pt x="1904619" y="654380"/>
                  </a:lnTo>
                  <a:lnTo>
                    <a:pt x="1903476" y="646328"/>
                  </a:lnTo>
                  <a:lnTo>
                    <a:pt x="1903476" y="623176"/>
                  </a:lnTo>
                  <a:lnTo>
                    <a:pt x="1904619" y="615073"/>
                  </a:lnTo>
                  <a:lnTo>
                    <a:pt x="1907146" y="610463"/>
                  </a:lnTo>
                  <a:lnTo>
                    <a:pt x="1909559" y="605866"/>
                  </a:lnTo>
                  <a:lnTo>
                    <a:pt x="1913102" y="603554"/>
                  </a:lnTo>
                  <a:lnTo>
                    <a:pt x="1922614" y="603554"/>
                  </a:lnTo>
                  <a:lnTo>
                    <a:pt x="1926158" y="605866"/>
                  </a:lnTo>
                  <a:lnTo>
                    <a:pt x="1928571" y="610463"/>
                  </a:lnTo>
                  <a:lnTo>
                    <a:pt x="1931098" y="615073"/>
                  </a:lnTo>
                  <a:lnTo>
                    <a:pt x="1932241" y="623176"/>
                  </a:lnTo>
                  <a:lnTo>
                    <a:pt x="1932241" y="601992"/>
                  </a:lnTo>
                  <a:lnTo>
                    <a:pt x="1928507" y="598436"/>
                  </a:lnTo>
                  <a:lnTo>
                    <a:pt x="1917801" y="596011"/>
                  </a:lnTo>
                  <a:lnTo>
                    <a:pt x="1907146" y="598436"/>
                  </a:lnTo>
                  <a:lnTo>
                    <a:pt x="1899551" y="605701"/>
                  </a:lnTo>
                  <a:lnTo>
                    <a:pt x="1894979" y="617816"/>
                  </a:lnTo>
                  <a:lnTo>
                    <a:pt x="1893468" y="634771"/>
                  </a:lnTo>
                  <a:lnTo>
                    <a:pt x="1894979" y="651637"/>
                  </a:lnTo>
                  <a:lnTo>
                    <a:pt x="1899551" y="663689"/>
                  </a:lnTo>
                  <a:lnTo>
                    <a:pt x="1907146" y="670915"/>
                  </a:lnTo>
                  <a:lnTo>
                    <a:pt x="1917801" y="673315"/>
                  </a:lnTo>
                  <a:lnTo>
                    <a:pt x="1928507" y="670915"/>
                  </a:lnTo>
                  <a:lnTo>
                    <a:pt x="1933943" y="665772"/>
                  </a:lnTo>
                  <a:lnTo>
                    <a:pt x="1936153" y="663689"/>
                  </a:lnTo>
                  <a:lnTo>
                    <a:pt x="1940725" y="651637"/>
                  </a:lnTo>
                  <a:lnTo>
                    <a:pt x="1942249" y="634771"/>
                  </a:lnTo>
                  <a:close/>
                </a:path>
                <a:path w="2182495" h="977264">
                  <a:moveTo>
                    <a:pt x="1972157" y="752970"/>
                  </a:moveTo>
                  <a:lnTo>
                    <a:pt x="1970646" y="736015"/>
                  </a:lnTo>
                  <a:lnTo>
                    <a:pt x="1966074" y="723912"/>
                  </a:lnTo>
                  <a:lnTo>
                    <a:pt x="1963839" y="721766"/>
                  </a:lnTo>
                  <a:lnTo>
                    <a:pt x="1962277" y="720280"/>
                  </a:lnTo>
                  <a:lnTo>
                    <a:pt x="1962277" y="741375"/>
                  </a:lnTo>
                  <a:lnTo>
                    <a:pt x="1962277" y="764527"/>
                  </a:lnTo>
                  <a:lnTo>
                    <a:pt x="1961007" y="772591"/>
                  </a:lnTo>
                  <a:lnTo>
                    <a:pt x="1956193" y="781710"/>
                  </a:lnTo>
                  <a:lnTo>
                    <a:pt x="1952523" y="783971"/>
                  </a:lnTo>
                  <a:lnTo>
                    <a:pt x="1943138" y="783971"/>
                  </a:lnTo>
                  <a:lnTo>
                    <a:pt x="1939594" y="781710"/>
                  </a:lnTo>
                  <a:lnTo>
                    <a:pt x="1937054" y="777151"/>
                  </a:lnTo>
                  <a:lnTo>
                    <a:pt x="1934654" y="772591"/>
                  </a:lnTo>
                  <a:lnTo>
                    <a:pt x="1933384" y="764527"/>
                  </a:lnTo>
                  <a:lnTo>
                    <a:pt x="1933384" y="741375"/>
                  </a:lnTo>
                  <a:lnTo>
                    <a:pt x="1934654" y="733285"/>
                  </a:lnTo>
                  <a:lnTo>
                    <a:pt x="1937054" y="728675"/>
                  </a:lnTo>
                  <a:lnTo>
                    <a:pt x="1939594" y="724065"/>
                  </a:lnTo>
                  <a:lnTo>
                    <a:pt x="1943138" y="721766"/>
                  </a:lnTo>
                  <a:lnTo>
                    <a:pt x="1952523" y="721766"/>
                  </a:lnTo>
                  <a:lnTo>
                    <a:pt x="1956193" y="724065"/>
                  </a:lnTo>
                  <a:lnTo>
                    <a:pt x="1961007" y="733285"/>
                  </a:lnTo>
                  <a:lnTo>
                    <a:pt x="1962277" y="741375"/>
                  </a:lnTo>
                  <a:lnTo>
                    <a:pt x="1962277" y="720280"/>
                  </a:lnTo>
                  <a:lnTo>
                    <a:pt x="1958479" y="716648"/>
                  </a:lnTo>
                  <a:lnTo>
                    <a:pt x="1947824" y="714222"/>
                  </a:lnTo>
                  <a:lnTo>
                    <a:pt x="1937181" y="716648"/>
                  </a:lnTo>
                  <a:lnTo>
                    <a:pt x="1929587" y="723912"/>
                  </a:lnTo>
                  <a:lnTo>
                    <a:pt x="1925015" y="736015"/>
                  </a:lnTo>
                  <a:lnTo>
                    <a:pt x="1923503" y="752970"/>
                  </a:lnTo>
                  <a:lnTo>
                    <a:pt x="1925015" y="769835"/>
                  </a:lnTo>
                  <a:lnTo>
                    <a:pt x="1929587" y="781888"/>
                  </a:lnTo>
                  <a:lnTo>
                    <a:pt x="1937181" y="789114"/>
                  </a:lnTo>
                  <a:lnTo>
                    <a:pt x="1947824" y="791527"/>
                  </a:lnTo>
                  <a:lnTo>
                    <a:pt x="1958479" y="789114"/>
                  </a:lnTo>
                  <a:lnTo>
                    <a:pt x="1963889" y="783971"/>
                  </a:lnTo>
                  <a:lnTo>
                    <a:pt x="1966074" y="781888"/>
                  </a:lnTo>
                  <a:lnTo>
                    <a:pt x="1970646" y="769835"/>
                  </a:lnTo>
                  <a:lnTo>
                    <a:pt x="1972157" y="752970"/>
                  </a:lnTo>
                  <a:close/>
                </a:path>
                <a:path w="2182495" h="977264">
                  <a:moveTo>
                    <a:pt x="2002066" y="634771"/>
                  </a:moveTo>
                  <a:lnTo>
                    <a:pt x="2000554" y="617816"/>
                  </a:lnTo>
                  <a:lnTo>
                    <a:pt x="1995982" y="605701"/>
                  </a:lnTo>
                  <a:lnTo>
                    <a:pt x="1993734" y="603554"/>
                  </a:lnTo>
                  <a:lnTo>
                    <a:pt x="1992185" y="602081"/>
                  </a:lnTo>
                  <a:lnTo>
                    <a:pt x="1992185" y="623176"/>
                  </a:lnTo>
                  <a:lnTo>
                    <a:pt x="1992185" y="646328"/>
                  </a:lnTo>
                  <a:lnTo>
                    <a:pt x="1990915" y="654380"/>
                  </a:lnTo>
                  <a:lnTo>
                    <a:pt x="1986102" y="663498"/>
                  </a:lnTo>
                  <a:lnTo>
                    <a:pt x="1982431" y="665772"/>
                  </a:lnTo>
                  <a:lnTo>
                    <a:pt x="1973046" y="665772"/>
                  </a:lnTo>
                  <a:lnTo>
                    <a:pt x="1969503" y="663498"/>
                  </a:lnTo>
                  <a:lnTo>
                    <a:pt x="1966963" y="658939"/>
                  </a:lnTo>
                  <a:lnTo>
                    <a:pt x="1964563" y="654380"/>
                  </a:lnTo>
                  <a:lnTo>
                    <a:pt x="1963293" y="646328"/>
                  </a:lnTo>
                  <a:lnTo>
                    <a:pt x="1963293" y="623176"/>
                  </a:lnTo>
                  <a:lnTo>
                    <a:pt x="1964563" y="615073"/>
                  </a:lnTo>
                  <a:lnTo>
                    <a:pt x="1966963" y="610463"/>
                  </a:lnTo>
                  <a:lnTo>
                    <a:pt x="1969503" y="605866"/>
                  </a:lnTo>
                  <a:lnTo>
                    <a:pt x="1973046" y="603554"/>
                  </a:lnTo>
                  <a:lnTo>
                    <a:pt x="1982431" y="603554"/>
                  </a:lnTo>
                  <a:lnTo>
                    <a:pt x="1986102" y="605866"/>
                  </a:lnTo>
                  <a:lnTo>
                    <a:pt x="1990915" y="615073"/>
                  </a:lnTo>
                  <a:lnTo>
                    <a:pt x="1992185" y="623176"/>
                  </a:lnTo>
                  <a:lnTo>
                    <a:pt x="1992185" y="602081"/>
                  </a:lnTo>
                  <a:lnTo>
                    <a:pt x="1988388" y="598436"/>
                  </a:lnTo>
                  <a:lnTo>
                    <a:pt x="1977732" y="596011"/>
                  </a:lnTo>
                  <a:lnTo>
                    <a:pt x="1967090" y="598436"/>
                  </a:lnTo>
                  <a:lnTo>
                    <a:pt x="1959483" y="605701"/>
                  </a:lnTo>
                  <a:lnTo>
                    <a:pt x="1954923" y="617816"/>
                  </a:lnTo>
                  <a:lnTo>
                    <a:pt x="1953399" y="634771"/>
                  </a:lnTo>
                  <a:lnTo>
                    <a:pt x="1954923" y="651637"/>
                  </a:lnTo>
                  <a:lnTo>
                    <a:pt x="1959483" y="663689"/>
                  </a:lnTo>
                  <a:lnTo>
                    <a:pt x="1967090" y="670915"/>
                  </a:lnTo>
                  <a:lnTo>
                    <a:pt x="1977732" y="673315"/>
                  </a:lnTo>
                  <a:lnTo>
                    <a:pt x="1988388" y="670915"/>
                  </a:lnTo>
                  <a:lnTo>
                    <a:pt x="1993785" y="665772"/>
                  </a:lnTo>
                  <a:lnTo>
                    <a:pt x="1995982" y="663689"/>
                  </a:lnTo>
                  <a:lnTo>
                    <a:pt x="2000554" y="651637"/>
                  </a:lnTo>
                  <a:lnTo>
                    <a:pt x="2002066" y="634771"/>
                  </a:lnTo>
                  <a:close/>
                </a:path>
                <a:path w="2182495" h="977264">
                  <a:moveTo>
                    <a:pt x="2032355" y="763587"/>
                  </a:moveTo>
                  <a:lnTo>
                    <a:pt x="2031085" y="759561"/>
                  </a:lnTo>
                  <a:lnTo>
                    <a:pt x="2028558" y="756132"/>
                  </a:lnTo>
                  <a:lnTo>
                    <a:pt x="2026145" y="752703"/>
                  </a:lnTo>
                  <a:lnTo>
                    <a:pt x="2022602" y="750392"/>
                  </a:lnTo>
                  <a:lnTo>
                    <a:pt x="2018042" y="749198"/>
                  </a:lnTo>
                  <a:lnTo>
                    <a:pt x="2021586" y="747699"/>
                  </a:lnTo>
                  <a:lnTo>
                    <a:pt x="2024253" y="745540"/>
                  </a:lnTo>
                  <a:lnTo>
                    <a:pt x="2025891" y="742708"/>
                  </a:lnTo>
                  <a:lnTo>
                    <a:pt x="2027669" y="739851"/>
                  </a:lnTo>
                  <a:lnTo>
                    <a:pt x="2028558" y="736841"/>
                  </a:lnTo>
                  <a:lnTo>
                    <a:pt x="2028558" y="727925"/>
                  </a:lnTo>
                  <a:lnTo>
                    <a:pt x="2026526" y="723277"/>
                  </a:lnTo>
                  <a:lnTo>
                    <a:pt x="2024888" y="721766"/>
                  </a:lnTo>
                  <a:lnTo>
                    <a:pt x="2018665" y="716026"/>
                  </a:lnTo>
                  <a:lnTo>
                    <a:pt x="2013343" y="714222"/>
                  </a:lnTo>
                  <a:lnTo>
                    <a:pt x="2000681" y="714222"/>
                  </a:lnTo>
                  <a:lnTo>
                    <a:pt x="1984197" y="733640"/>
                  </a:lnTo>
                  <a:lnTo>
                    <a:pt x="1994090" y="733640"/>
                  </a:lnTo>
                  <a:lnTo>
                    <a:pt x="1994966" y="725728"/>
                  </a:lnTo>
                  <a:lnTo>
                    <a:pt x="1999284" y="721766"/>
                  </a:lnTo>
                  <a:lnTo>
                    <a:pt x="2010562" y="721766"/>
                  </a:lnTo>
                  <a:lnTo>
                    <a:pt x="2013470" y="722769"/>
                  </a:lnTo>
                  <a:lnTo>
                    <a:pt x="2017534" y="726782"/>
                  </a:lnTo>
                  <a:lnTo>
                    <a:pt x="2018550" y="729665"/>
                  </a:lnTo>
                  <a:lnTo>
                    <a:pt x="2018550" y="742010"/>
                  </a:lnTo>
                  <a:lnTo>
                    <a:pt x="2013851" y="746302"/>
                  </a:lnTo>
                  <a:lnTo>
                    <a:pt x="2002320" y="746302"/>
                  </a:lnTo>
                  <a:lnTo>
                    <a:pt x="2002320" y="753795"/>
                  </a:lnTo>
                  <a:lnTo>
                    <a:pt x="2011324" y="753795"/>
                  </a:lnTo>
                  <a:lnTo>
                    <a:pt x="2015375" y="755053"/>
                  </a:lnTo>
                  <a:lnTo>
                    <a:pt x="2020951" y="760120"/>
                  </a:lnTo>
                  <a:lnTo>
                    <a:pt x="2022297" y="763587"/>
                  </a:lnTo>
                  <a:lnTo>
                    <a:pt x="2022348" y="773010"/>
                  </a:lnTo>
                  <a:lnTo>
                    <a:pt x="2020951" y="776757"/>
                  </a:lnTo>
                  <a:lnTo>
                    <a:pt x="2015629" y="782523"/>
                  </a:lnTo>
                  <a:lnTo>
                    <a:pt x="2012086" y="783971"/>
                  </a:lnTo>
                  <a:lnTo>
                    <a:pt x="2002955" y="783971"/>
                  </a:lnTo>
                  <a:lnTo>
                    <a:pt x="1999411" y="782650"/>
                  </a:lnTo>
                  <a:lnTo>
                    <a:pt x="1996871" y="779995"/>
                  </a:lnTo>
                  <a:lnTo>
                    <a:pt x="1994471" y="777354"/>
                  </a:lnTo>
                  <a:lnTo>
                    <a:pt x="1993201" y="774192"/>
                  </a:lnTo>
                  <a:lnTo>
                    <a:pt x="1993201" y="770521"/>
                  </a:lnTo>
                  <a:lnTo>
                    <a:pt x="1983181" y="770521"/>
                  </a:lnTo>
                  <a:lnTo>
                    <a:pt x="1983562" y="776833"/>
                  </a:lnTo>
                  <a:lnTo>
                    <a:pt x="1985975" y="781926"/>
                  </a:lnTo>
                  <a:lnTo>
                    <a:pt x="1994852" y="789609"/>
                  </a:lnTo>
                  <a:lnTo>
                    <a:pt x="2000554" y="791527"/>
                  </a:lnTo>
                  <a:lnTo>
                    <a:pt x="2014613" y="791527"/>
                  </a:lnTo>
                  <a:lnTo>
                    <a:pt x="2020443" y="789368"/>
                  </a:lnTo>
                  <a:lnTo>
                    <a:pt x="2025256" y="785050"/>
                  </a:lnTo>
                  <a:lnTo>
                    <a:pt x="2026424" y="783971"/>
                  </a:lnTo>
                  <a:lnTo>
                    <a:pt x="2029955" y="780732"/>
                  </a:lnTo>
                  <a:lnTo>
                    <a:pt x="2032355" y="775119"/>
                  </a:lnTo>
                  <a:lnTo>
                    <a:pt x="2032355" y="763587"/>
                  </a:lnTo>
                  <a:close/>
                </a:path>
                <a:path w="2182495" h="977264">
                  <a:moveTo>
                    <a:pt x="2058339" y="779792"/>
                  </a:moveTo>
                  <a:lnTo>
                    <a:pt x="2047824" y="779792"/>
                  </a:lnTo>
                  <a:lnTo>
                    <a:pt x="2047824" y="790257"/>
                  </a:lnTo>
                  <a:lnTo>
                    <a:pt x="2058339" y="790257"/>
                  </a:lnTo>
                  <a:lnTo>
                    <a:pt x="2058339" y="779792"/>
                  </a:lnTo>
                  <a:close/>
                </a:path>
                <a:path w="2182495" h="977264">
                  <a:moveTo>
                    <a:pt x="2061819" y="628611"/>
                  </a:moveTo>
                  <a:lnTo>
                    <a:pt x="2052383" y="601383"/>
                  </a:lnTo>
                  <a:lnTo>
                    <a:pt x="2052383" y="630174"/>
                  </a:lnTo>
                  <a:lnTo>
                    <a:pt x="2047316" y="635520"/>
                  </a:lnTo>
                  <a:lnTo>
                    <a:pt x="2042121" y="638175"/>
                  </a:lnTo>
                  <a:lnTo>
                    <a:pt x="2032609" y="638175"/>
                  </a:lnTo>
                  <a:lnTo>
                    <a:pt x="2029193" y="636587"/>
                  </a:lnTo>
                  <a:lnTo>
                    <a:pt x="2024126" y="630148"/>
                  </a:lnTo>
                  <a:lnTo>
                    <a:pt x="2022856" y="626021"/>
                  </a:lnTo>
                  <a:lnTo>
                    <a:pt x="2022856" y="616038"/>
                  </a:lnTo>
                  <a:lnTo>
                    <a:pt x="2024126" y="611886"/>
                  </a:lnTo>
                  <a:lnTo>
                    <a:pt x="2026716" y="608469"/>
                  </a:lnTo>
                  <a:lnTo>
                    <a:pt x="2029066" y="605231"/>
                  </a:lnTo>
                  <a:lnTo>
                    <a:pt x="2032482" y="603554"/>
                  </a:lnTo>
                  <a:lnTo>
                    <a:pt x="2041359" y="603554"/>
                  </a:lnTo>
                  <a:lnTo>
                    <a:pt x="2045157" y="605853"/>
                  </a:lnTo>
                  <a:lnTo>
                    <a:pt x="2050732" y="614984"/>
                  </a:lnTo>
                  <a:lnTo>
                    <a:pt x="2052256" y="621588"/>
                  </a:lnTo>
                  <a:lnTo>
                    <a:pt x="2052383" y="630174"/>
                  </a:lnTo>
                  <a:lnTo>
                    <a:pt x="2052383" y="601383"/>
                  </a:lnTo>
                  <a:lnTo>
                    <a:pt x="2050732" y="599122"/>
                  </a:lnTo>
                  <a:lnTo>
                    <a:pt x="2044522" y="596011"/>
                  </a:lnTo>
                  <a:lnTo>
                    <a:pt x="2029320" y="596011"/>
                  </a:lnTo>
                  <a:lnTo>
                    <a:pt x="2023618" y="598500"/>
                  </a:lnTo>
                  <a:lnTo>
                    <a:pt x="2019236" y="603554"/>
                  </a:lnTo>
                  <a:lnTo>
                    <a:pt x="2015121" y="608469"/>
                  </a:lnTo>
                  <a:lnTo>
                    <a:pt x="2012962" y="614502"/>
                  </a:lnTo>
                  <a:lnTo>
                    <a:pt x="2012962" y="628611"/>
                  </a:lnTo>
                  <a:lnTo>
                    <a:pt x="2015121" y="634377"/>
                  </a:lnTo>
                  <a:lnTo>
                    <a:pt x="2023745" y="643458"/>
                  </a:lnTo>
                  <a:lnTo>
                    <a:pt x="2028939" y="645731"/>
                  </a:lnTo>
                  <a:lnTo>
                    <a:pt x="2041613" y="645731"/>
                  </a:lnTo>
                  <a:lnTo>
                    <a:pt x="2047316" y="643013"/>
                  </a:lnTo>
                  <a:lnTo>
                    <a:pt x="2051697" y="638175"/>
                  </a:lnTo>
                  <a:lnTo>
                    <a:pt x="2052256" y="637565"/>
                  </a:lnTo>
                  <a:lnTo>
                    <a:pt x="2051748" y="646684"/>
                  </a:lnTo>
                  <a:lnTo>
                    <a:pt x="2049970" y="653656"/>
                  </a:lnTo>
                  <a:lnTo>
                    <a:pt x="2044395" y="663346"/>
                  </a:lnTo>
                  <a:lnTo>
                    <a:pt x="2040724" y="665772"/>
                  </a:lnTo>
                  <a:lnTo>
                    <a:pt x="2028939" y="665772"/>
                  </a:lnTo>
                  <a:lnTo>
                    <a:pt x="2025002" y="662076"/>
                  </a:lnTo>
                  <a:lnTo>
                    <a:pt x="2024126" y="654710"/>
                  </a:lnTo>
                  <a:lnTo>
                    <a:pt x="2014232" y="654710"/>
                  </a:lnTo>
                  <a:lnTo>
                    <a:pt x="2014994" y="660869"/>
                  </a:lnTo>
                  <a:lnTo>
                    <a:pt x="2017407" y="665492"/>
                  </a:lnTo>
                  <a:lnTo>
                    <a:pt x="2021332" y="668629"/>
                  </a:lnTo>
                  <a:lnTo>
                    <a:pt x="2025129" y="671753"/>
                  </a:lnTo>
                  <a:lnTo>
                    <a:pt x="2029955" y="673315"/>
                  </a:lnTo>
                  <a:lnTo>
                    <a:pt x="2035530" y="673315"/>
                  </a:lnTo>
                  <a:lnTo>
                    <a:pt x="2047100" y="670750"/>
                  </a:lnTo>
                  <a:lnTo>
                    <a:pt x="2052447" y="665772"/>
                  </a:lnTo>
                  <a:lnTo>
                    <a:pt x="2055380" y="663054"/>
                  </a:lnTo>
                  <a:lnTo>
                    <a:pt x="2060346" y="650227"/>
                  </a:lnTo>
                  <a:lnTo>
                    <a:pt x="2061527" y="637565"/>
                  </a:lnTo>
                  <a:lnTo>
                    <a:pt x="2061819" y="634377"/>
                  </a:lnTo>
                  <a:lnTo>
                    <a:pt x="2061819" y="628611"/>
                  </a:lnTo>
                  <a:close/>
                </a:path>
                <a:path w="2182495" h="977264">
                  <a:moveTo>
                    <a:pt x="2122081" y="763587"/>
                  </a:moveTo>
                  <a:lnTo>
                    <a:pt x="2107882" y="749198"/>
                  </a:lnTo>
                  <a:lnTo>
                    <a:pt x="2111438" y="747699"/>
                  </a:lnTo>
                  <a:lnTo>
                    <a:pt x="2113965" y="745540"/>
                  </a:lnTo>
                  <a:lnTo>
                    <a:pt x="2117521" y="739851"/>
                  </a:lnTo>
                  <a:lnTo>
                    <a:pt x="2118283" y="736841"/>
                  </a:lnTo>
                  <a:lnTo>
                    <a:pt x="2118283" y="727925"/>
                  </a:lnTo>
                  <a:lnTo>
                    <a:pt x="2103196" y="714222"/>
                  </a:lnTo>
                  <a:lnTo>
                    <a:pt x="2090394" y="714222"/>
                  </a:lnTo>
                  <a:lnTo>
                    <a:pt x="2085327" y="715873"/>
                  </a:lnTo>
                  <a:lnTo>
                    <a:pt x="2081276" y="719188"/>
                  </a:lnTo>
                  <a:lnTo>
                    <a:pt x="2077097" y="722503"/>
                  </a:lnTo>
                  <a:lnTo>
                    <a:pt x="2074684" y="727329"/>
                  </a:lnTo>
                  <a:lnTo>
                    <a:pt x="2074049" y="733640"/>
                  </a:lnTo>
                  <a:lnTo>
                    <a:pt x="2083930" y="733640"/>
                  </a:lnTo>
                  <a:lnTo>
                    <a:pt x="2084819" y="725728"/>
                  </a:lnTo>
                  <a:lnTo>
                    <a:pt x="2089010" y="721766"/>
                  </a:lnTo>
                  <a:lnTo>
                    <a:pt x="2100414" y="721766"/>
                  </a:lnTo>
                  <a:lnTo>
                    <a:pt x="2103196" y="722769"/>
                  </a:lnTo>
                  <a:lnTo>
                    <a:pt x="2105355" y="724776"/>
                  </a:lnTo>
                  <a:lnTo>
                    <a:pt x="2107387" y="726782"/>
                  </a:lnTo>
                  <a:lnTo>
                    <a:pt x="2108390" y="729665"/>
                  </a:lnTo>
                  <a:lnTo>
                    <a:pt x="2108390" y="742010"/>
                  </a:lnTo>
                  <a:lnTo>
                    <a:pt x="2103704" y="746302"/>
                  </a:lnTo>
                  <a:lnTo>
                    <a:pt x="2092172" y="746302"/>
                  </a:lnTo>
                  <a:lnTo>
                    <a:pt x="2092172" y="753795"/>
                  </a:lnTo>
                  <a:lnTo>
                    <a:pt x="2101176" y="753795"/>
                  </a:lnTo>
                  <a:lnTo>
                    <a:pt x="2105228" y="755053"/>
                  </a:lnTo>
                  <a:lnTo>
                    <a:pt x="2110803" y="760120"/>
                  </a:lnTo>
                  <a:lnTo>
                    <a:pt x="2112137" y="763587"/>
                  </a:lnTo>
                  <a:lnTo>
                    <a:pt x="2112200" y="773010"/>
                  </a:lnTo>
                  <a:lnTo>
                    <a:pt x="2110803" y="776757"/>
                  </a:lnTo>
                  <a:lnTo>
                    <a:pt x="2105482" y="782523"/>
                  </a:lnTo>
                  <a:lnTo>
                    <a:pt x="2101926" y="783971"/>
                  </a:lnTo>
                  <a:lnTo>
                    <a:pt x="2092807" y="783971"/>
                  </a:lnTo>
                  <a:lnTo>
                    <a:pt x="2089264" y="782650"/>
                  </a:lnTo>
                  <a:lnTo>
                    <a:pt x="2084184" y="777354"/>
                  </a:lnTo>
                  <a:lnTo>
                    <a:pt x="2083054" y="774192"/>
                  </a:lnTo>
                  <a:lnTo>
                    <a:pt x="2083054" y="770521"/>
                  </a:lnTo>
                  <a:lnTo>
                    <a:pt x="2073033" y="770521"/>
                  </a:lnTo>
                  <a:lnTo>
                    <a:pt x="2090394" y="791527"/>
                  </a:lnTo>
                  <a:lnTo>
                    <a:pt x="2104339" y="791527"/>
                  </a:lnTo>
                  <a:lnTo>
                    <a:pt x="2110295" y="789368"/>
                  </a:lnTo>
                  <a:lnTo>
                    <a:pt x="2116150" y="783971"/>
                  </a:lnTo>
                  <a:lnTo>
                    <a:pt x="2119668" y="780732"/>
                  </a:lnTo>
                  <a:lnTo>
                    <a:pt x="2122081" y="775119"/>
                  </a:lnTo>
                  <a:lnTo>
                    <a:pt x="2122081" y="763587"/>
                  </a:lnTo>
                  <a:close/>
                </a:path>
                <a:path w="2182495" h="977264">
                  <a:moveTo>
                    <a:pt x="2122208" y="644055"/>
                  </a:moveTo>
                  <a:lnTo>
                    <a:pt x="2117013" y="637565"/>
                  </a:lnTo>
                  <a:lnTo>
                    <a:pt x="2115693" y="636968"/>
                  </a:lnTo>
                  <a:lnTo>
                    <a:pt x="2112200" y="635355"/>
                  </a:lnTo>
                  <a:lnTo>
                    <a:pt x="2112200" y="648982"/>
                  </a:lnTo>
                  <a:lnTo>
                    <a:pt x="2112200" y="656424"/>
                  </a:lnTo>
                  <a:lnTo>
                    <a:pt x="2110930" y="659739"/>
                  </a:lnTo>
                  <a:lnTo>
                    <a:pt x="2108136" y="662152"/>
                  </a:lnTo>
                  <a:lnTo>
                    <a:pt x="2105482" y="664565"/>
                  </a:lnTo>
                  <a:lnTo>
                    <a:pt x="2101926" y="665772"/>
                  </a:lnTo>
                  <a:lnTo>
                    <a:pt x="2093061" y="665772"/>
                  </a:lnTo>
                  <a:lnTo>
                    <a:pt x="2089518" y="664565"/>
                  </a:lnTo>
                  <a:lnTo>
                    <a:pt x="2084184" y="659739"/>
                  </a:lnTo>
                  <a:lnTo>
                    <a:pt x="2082800" y="656424"/>
                  </a:lnTo>
                  <a:lnTo>
                    <a:pt x="2082800" y="648982"/>
                  </a:lnTo>
                  <a:lnTo>
                    <a:pt x="2083930" y="646201"/>
                  </a:lnTo>
                  <a:lnTo>
                    <a:pt x="2086343" y="643877"/>
                  </a:lnTo>
                  <a:lnTo>
                    <a:pt x="2088629" y="641540"/>
                  </a:lnTo>
                  <a:lnTo>
                    <a:pt x="2092426" y="639241"/>
                  </a:lnTo>
                  <a:lnTo>
                    <a:pt x="2097493" y="636968"/>
                  </a:lnTo>
                  <a:lnTo>
                    <a:pt x="2102688" y="639241"/>
                  </a:lnTo>
                  <a:lnTo>
                    <a:pt x="2106371" y="641540"/>
                  </a:lnTo>
                  <a:lnTo>
                    <a:pt x="2108771" y="643877"/>
                  </a:lnTo>
                  <a:lnTo>
                    <a:pt x="2111057" y="646201"/>
                  </a:lnTo>
                  <a:lnTo>
                    <a:pt x="2112200" y="648982"/>
                  </a:lnTo>
                  <a:lnTo>
                    <a:pt x="2112200" y="635355"/>
                  </a:lnTo>
                  <a:lnTo>
                    <a:pt x="2106625" y="632777"/>
                  </a:lnTo>
                  <a:lnTo>
                    <a:pt x="2113457" y="628802"/>
                  </a:lnTo>
                  <a:lnTo>
                    <a:pt x="2114981" y="627913"/>
                  </a:lnTo>
                  <a:lnTo>
                    <a:pt x="2119299" y="621830"/>
                  </a:lnTo>
                  <a:lnTo>
                    <a:pt x="2119299" y="609117"/>
                  </a:lnTo>
                  <a:lnTo>
                    <a:pt x="2117267" y="604685"/>
                  </a:lnTo>
                  <a:lnTo>
                    <a:pt x="2115947" y="603554"/>
                  </a:lnTo>
                  <a:lnTo>
                    <a:pt x="2113216" y="601218"/>
                  </a:lnTo>
                  <a:lnTo>
                    <a:pt x="2109279" y="597750"/>
                  </a:lnTo>
                  <a:lnTo>
                    <a:pt x="2109279" y="611085"/>
                  </a:lnTo>
                  <a:lnTo>
                    <a:pt x="2109279" y="620509"/>
                  </a:lnTo>
                  <a:lnTo>
                    <a:pt x="2105355" y="625271"/>
                  </a:lnTo>
                  <a:lnTo>
                    <a:pt x="2097493" y="628802"/>
                  </a:lnTo>
                  <a:lnTo>
                    <a:pt x="2089645" y="625271"/>
                  </a:lnTo>
                  <a:lnTo>
                    <a:pt x="2085708" y="620509"/>
                  </a:lnTo>
                  <a:lnTo>
                    <a:pt x="2085708" y="611085"/>
                  </a:lnTo>
                  <a:lnTo>
                    <a:pt x="2086724" y="608406"/>
                  </a:lnTo>
                  <a:lnTo>
                    <a:pt x="2088883" y="606463"/>
                  </a:lnTo>
                  <a:lnTo>
                    <a:pt x="2090902" y="604532"/>
                  </a:lnTo>
                  <a:lnTo>
                    <a:pt x="2093823" y="603554"/>
                  </a:lnTo>
                  <a:lnTo>
                    <a:pt x="2101176" y="603554"/>
                  </a:lnTo>
                  <a:lnTo>
                    <a:pt x="2104085" y="604532"/>
                  </a:lnTo>
                  <a:lnTo>
                    <a:pt x="2106244" y="606463"/>
                  </a:lnTo>
                  <a:lnTo>
                    <a:pt x="2108263" y="608406"/>
                  </a:lnTo>
                  <a:lnTo>
                    <a:pt x="2109279" y="611085"/>
                  </a:lnTo>
                  <a:lnTo>
                    <a:pt x="2109279" y="597750"/>
                  </a:lnTo>
                  <a:lnTo>
                    <a:pt x="2104085" y="596011"/>
                  </a:lnTo>
                  <a:lnTo>
                    <a:pt x="2091029" y="596011"/>
                  </a:lnTo>
                  <a:lnTo>
                    <a:pt x="2085708" y="597750"/>
                  </a:lnTo>
                  <a:lnTo>
                    <a:pt x="2081784" y="601218"/>
                  </a:lnTo>
                  <a:lnTo>
                    <a:pt x="2077732" y="604685"/>
                  </a:lnTo>
                  <a:lnTo>
                    <a:pt x="2075700" y="609117"/>
                  </a:lnTo>
                  <a:lnTo>
                    <a:pt x="2075700" y="621830"/>
                  </a:lnTo>
                  <a:lnTo>
                    <a:pt x="2080006" y="627913"/>
                  </a:lnTo>
                  <a:lnTo>
                    <a:pt x="2088375" y="632777"/>
                  </a:lnTo>
                  <a:lnTo>
                    <a:pt x="2077974" y="637565"/>
                  </a:lnTo>
                  <a:lnTo>
                    <a:pt x="2072779" y="644055"/>
                  </a:lnTo>
                  <a:lnTo>
                    <a:pt x="2072779" y="658495"/>
                  </a:lnTo>
                  <a:lnTo>
                    <a:pt x="2075065" y="663587"/>
                  </a:lnTo>
                  <a:lnTo>
                    <a:pt x="2084184" y="671372"/>
                  </a:lnTo>
                  <a:lnTo>
                    <a:pt x="2090140" y="673315"/>
                  </a:lnTo>
                  <a:lnTo>
                    <a:pt x="2104847" y="673315"/>
                  </a:lnTo>
                  <a:lnTo>
                    <a:pt x="2110803" y="671372"/>
                  </a:lnTo>
                  <a:lnTo>
                    <a:pt x="2117356" y="665772"/>
                  </a:lnTo>
                  <a:lnTo>
                    <a:pt x="2119922" y="663587"/>
                  </a:lnTo>
                  <a:lnTo>
                    <a:pt x="2122208" y="658495"/>
                  </a:lnTo>
                  <a:lnTo>
                    <a:pt x="2122208" y="644055"/>
                  </a:lnTo>
                  <a:close/>
                </a:path>
                <a:path w="2182495" h="977264">
                  <a:moveTo>
                    <a:pt x="2182025" y="762254"/>
                  </a:moveTo>
                  <a:lnTo>
                    <a:pt x="2176957" y="755777"/>
                  </a:lnTo>
                  <a:lnTo>
                    <a:pt x="2175611" y="755154"/>
                  </a:lnTo>
                  <a:lnTo>
                    <a:pt x="2172144" y="753567"/>
                  </a:lnTo>
                  <a:lnTo>
                    <a:pt x="2172144" y="767181"/>
                  </a:lnTo>
                  <a:lnTo>
                    <a:pt x="2172144" y="774636"/>
                  </a:lnTo>
                  <a:lnTo>
                    <a:pt x="2170747" y="777951"/>
                  </a:lnTo>
                  <a:lnTo>
                    <a:pt x="2165426" y="782764"/>
                  </a:lnTo>
                  <a:lnTo>
                    <a:pt x="2161743" y="783971"/>
                  </a:lnTo>
                  <a:lnTo>
                    <a:pt x="2153005" y="783971"/>
                  </a:lnTo>
                  <a:lnTo>
                    <a:pt x="2149449" y="782764"/>
                  </a:lnTo>
                  <a:lnTo>
                    <a:pt x="2146668" y="780351"/>
                  </a:lnTo>
                  <a:lnTo>
                    <a:pt x="2144001" y="777951"/>
                  </a:lnTo>
                  <a:lnTo>
                    <a:pt x="2142617" y="774636"/>
                  </a:lnTo>
                  <a:lnTo>
                    <a:pt x="2142617" y="767181"/>
                  </a:lnTo>
                  <a:lnTo>
                    <a:pt x="2157311" y="755154"/>
                  </a:lnTo>
                  <a:lnTo>
                    <a:pt x="2162505" y="757440"/>
                  </a:lnTo>
                  <a:lnTo>
                    <a:pt x="2166315" y="759739"/>
                  </a:lnTo>
                  <a:lnTo>
                    <a:pt x="2168588" y="762076"/>
                  </a:lnTo>
                  <a:lnTo>
                    <a:pt x="2171001" y="764400"/>
                  </a:lnTo>
                  <a:lnTo>
                    <a:pt x="2172144" y="767181"/>
                  </a:lnTo>
                  <a:lnTo>
                    <a:pt x="2172144" y="753567"/>
                  </a:lnTo>
                  <a:lnTo>
                    <a:pt x="2166569" y="750989"/>
                  </a:lnTo>
                  <a:lnTo>
                    <a:pt x="2173401" y="747014"/>
                  </a:lnTo>
                  <a:lnTo>
                    <a:pt x="2174925" y="746125"/>
                  </a:lnTo>
                  <a:lnTo>
                    <a:pt x="2179104" y="740029"/>
                  </a:lnTo>
                  <a:lnTo>
                    <a:pt x="2179104" y="727329"/>
                  </a:lnTo>
                  <a:lnTo>
                    <a:pt x="2177084" y="722896"/>
                  </a:lnTo>
                  <a:lnTo>
                    <a:pt x="2175802" y="721766"/>
                  </a:lnTo>
                  <a:lnTo>
                    <a:pt x="2169223" y="715949"/>
                  </a:lnTo>
                  <a:lnTo>
                    <a:pt x="2169223" y="729297"/>
                  </a:lnTo>
                  <a:lnTo>
                    <a:pt x="2169223" y="738720"/>
                  </a:lnTo>
                  <a:lnTo>
                    <a:pt x="2165299" y="743470"/>
                  </a:lnTo>
                  <a:lnTo>
                    <a:pt x="2157311" y="747014"/>
                  </a:lnTo>
                  <a:lnTo>
                    <a:pt x="2149449" y="743470"/>
                  </a:lnTo>
                  <a:lnTo>
                    <a:pt x="2145525" y="738720"/>
                  </a:lnTo>
                  <a:lnTo>
                    <a:pt x="2145525" y="729297"/>
                  </a:lnTo>
                  <a:lnTo>
                    <a:pt x="2146668" y="726617"/>
                  </a:lnTo>
                  <a:lnTo>
                    <a:pt x="2148700" y="724662"/>
                  </a:lnTo>
                  <a:lnTo>
                    <a:pt x="2150846" y="722731"/>
                  </a:lnTo>
                  <a:lnTo>
                    <a:pt x="2153640" y="721766"/>
                  </a:lnTo>
                  <a:lnTo>
                    <a:pt x="2161108" y="721766"/>
                  </a:lnTo>
                  <a:lnTo>
                    <a:pt x="2164029" y="722731"/>
                  </a:lnTo>
                  <a:lnTo>
                    <a:pt x="2166061" y="724662"/>
                  </a:lnTo>
                  <a:lnTo>
                    <a:pt x="2168207" y="726617"/>
                  </a:lnTo>
                  <a:lnTo>
                    <a:pt x="2169223" y="729297"/>
                  </a:lnTo>
                  <a:lnTo>
                    <a:pt x="2169223" y="715949"/>
                  </a:lnTo>
                  <a:lnTo>
                    <a:pt x="2163902" y="714222"/>
                  </a:lnTo>
                  <a:lnTo>
                    <a:pt x="2150846" y="714222"/>
                  </a:lnTo>
                  <a:lnTo>
                    <a:pt x="2145652" y="715949"/>
                  </a:lnTo>
                  <a:lnTo>
                    <a:pt x="2141601" y="719429"/>
                  </a:lnTo>
                  <a:lnTo>
                    <a:pt x="2137664" y="722896"/>
                  </a:lnTo>
                  <a:lnTo>
                    <a:pt x="2135644" y="727329"/>
                  </a:lnTo>
                  <a:lnTo>
                    <a:pt x="2135644" y="740029"/>
                  </a:lnTo>
                  <a:lnTo>
                    <a:pt x="2139823" y="746125"/>
                  </a:lnTo>
                  <a:lnTo>
                    <a:pt x="2148319" y="750989"/>
                  </a:lnTo>
                  <a:lnTo>
                    <a:pt x="2137918" y="755777"/>
                  </a:lnTo>
                  <a:lnTo>
                    <a:pt x="2132723" y="762254"/>
                  </a:lnTo>
                  <a:lnTo>
                    <a:pt x="2132723" y="776706"/>
                  </a:lnTo>
                  <a:lnTo>
                    <a:pt x="2135009" y="781799"/>
                  </a:lnTo>
                  <a:lnTo>
                    <a:pt x="2144128" y="789584"/>
                  </a:lnTo>
                  <a:lnTo>
                    <a:pt x="2149957" y="791527"/>
                  </a:lnTo>
                  <a:lnTo>
                    <a:pt x="2164791" y="791527"/>
                  </a:lnTo>
                  <a:lnTo>
                    <a:pt x="2170747" y="789584"/>
                  </a:lnTo>
                  <a:lnTo>
                    <a:pt x="2177313" y="783971"/>
                  </a:lnTo>
                  <a:lnTo>
                    <a:pt x="2179866" y="781799"/>
                  </a:lnTo>
                  <a:lnTo>
                    <a:pt x="2182025" y="776706"/>
                  </a:lnTo>
                  <a:lnTo>
                    <a:pt x="2182025" y="762254"/>
                  </a:lnTo>
                  <a:close/>
                </a:path>
              </a:pathLst>
            </a:custGeom>
            <a:solidFill>
              <a:srgbClr val="1E90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2" name="object 8502"/>
            <p:cNvSpPr/>
            <p:nvPr/>
          </p:nvSpPr>
          <p:spPr>
            <a:xfrm>
              <a:off x="580667" y="2779915"/>
              <a:ext cx="3916045" cy="1358265"/>
            </a:xfrm>
            <a:custGeom>
              <a:avLst/>
              <a:gdLst/>
              <a:ahLst/>
              <a:cxnLst/>
              <a:rect l="l" t="t" r="r" b="b"/>
              <a:pathLst>
                <a:path w="3916045" h="1358264">
                  <a:moveTo>
                    <a:pt x="3915916" y="0"/>
                  </a:moveTo>
                  <a:lnTo>
                    <a:pt x="0" y="0"/>
                  </a:lnTo>
                  <a:lnTo>
                    <a:pt x="0" y="1357677"/>
                  </a:lnTo>
                  <a:lnTo>
                    <a:pt x="3915916" y="1357677"/>
                  </a:lnTo>
                  <a:lnTo>
                    <a:pt x="3915916" y="1348183"/>
                  </a:lnTo>
                  <a:lnTo>
                    <a:pt x="19009" y="1348183"/>
                  </a:lnTo>
                  <a:lnTo>
                    <a:pt x="9504" y="1338688"/>
                  </a:lnTo>
                  <a:lnTo>
                    <a:pt x="19009" y="1338688"/>
                  </a:lnTo>
                  <a:lnTo>
                    <a:pt x="19009" y="18988"/>
                  </a:lnTo>
                  <a:lnTo>
                    <a:pt x="9504" y="18988"/>
                  </a:lnTo>
                  <a:lnTo>
                    <a:pt x="19009" y="9494"/>
                  </a:lnTo>
                  <a:lnTo>
                    <a:pt x="3915916" y="9494"/>
                  </a:lnTo>
                  <a:lnTo>
                    <a:pt x="3915916" y="0"/>
                  </a:lnTo>
                  <a:close/>
                </a:path>
                <a:path w="3916045" h="1358264">
                  <a:moveTo>
                    <a:pt x="19009" y="1338688"/>
                  </a:moveTo>
                  <a:lnTo>
                    <a:pt x="9504" y="1338688"/>
                  </a:lnTo>
                  <a:lnTo>
                    <a:pt x="19009" y="1348183"/>
                  </a:lnTo>
                  <a:lnTo>
                    <a:pt x="19009" y="1338688"/>
                  </a:lnTo>
                  <a:close/>
                </a:path>
                <a:path w="3916045" h="1358264">
                  <a:moveTo>
                    <a:pt x="3896907" y="1338688"/>
                  </a:moveTo>
                  <a:lnTo>
                    <a:pt x="19009" y="1338688"/>
                  </a:lnTo>
                  <a:lnTo>
                    <a:pt x="19009" y="1348183"/>
                  </a:lnTo>
                  <a:lnTo>
                    <a:pt x="3896907" y="1348183"/>
                  </a:lnTo>
                  <a:lnTo>
                    <a:pt x="3896907" y="1338688"/>
                  </a:lnTo>
                  <a:close/>
                </a:path>
                <a:path w="3916045" h="1358264">
                  <a:moveTo>
                    <a:pt x="3896907" y="9494"/>
                  </a:moveTo>
                  <a:lnTo>
                    <a:pt x="3896907" y="1348183"/>
                  </a:lnTo>
                  <a:lnTo>
                    <a:pt x="3906411" y="1338688"/>
                  </a:lnTo>
                  <a:lnTo>
                    <a:pt x="3915916" y="1338688"/>
                  </a:lnTo>
                  <a:lnTo>
                    <a:pt x="3915916" y="18988"/>
                  </a:lnTo>
                  <a:lnTo>
                    <a:pt x="3906411" y="18988"/>
                  </a:lnTo>
                  <a:lnTo>
                    <a:pt x="3896907" y="9494"/>
                  </a:lnTo>
                  <a:close/>
                </a:path>
                <a:path w="3916045" h="1358264">
                  <a:moveTo>
                    <a:pt x="3915916" y="1338688"/>
                  </a:moveTo>
                  <a:lnTo>
                    <a:pt x="3906411" y="1338688"/>
                  </a:lnTo>
                  <a:lnTo>
                    <a:pt x="3896907" y="1348183"/>
                  </a:lnTo>
                  <a:lnTo>
                    <a:pt x="3915916" y="1348183"/>
                  </a:lnTo>
                  <a:lnTo>
                    <a:pt x="3915916" y="1338688"/>
                  </a:lnTo>
                  <a:close/>
                </a:path>
                <a:path w="3916045" h="1358264">
                  <a:moveTo>
                    <a:pt x="19009" y="9494"/>
                  </a:moveTo>
                  <a:lnTo>
                    <a:pt x="9504" y="18988"/>
                  </a:lnTo>
                  <a:lnTo>
                    <a:pt x="19009" y="18988"/>
                  </a:lnTo>
                  <a:lnTo>
                    <a:pt x="19009" y="9494"/>
                  </a:lnTo>
                  <a:close/>
                </a:path>
                <a:path w="3916045" h="1358264">
                  <a:moveTo>
                    <a:pt x="3896907" y="9494"/>
                  </a:moveTo>
                  <a:lnTo>
                    <a:pt x="19009" y="9494"/>
                  </a:lnTo>
                  <a:lnTo>
                    <a:pt x="19009" y="18988"/>
                  </a:lnTo>
                  <a:lnTo>
                    <a:pt x="3896907" y="18988"/>
                  </a:lnTo>
                  <a:lnTo>
                    <a:pt x="3896907" y="9494"/>
                  </a:lnTo>
                  <a:close/>
                </a:path>
                <a:path w="3916045" h="1358264">
                  <a:moveTo>
                    <a:pt x="3915916" y="9494"/>
                  </a:moveTo>
                  <a:lnTo>
                    <a:pt x="3896907" y="9494"/>
                  </a:lnTo>
                  <a:lnTo>
                    <a:pt x="3906411" y="18988"/>
                  </a:lnTo>
                  <a:lnTo>
                    <a:pt x="3915916" y="18988"/>
                  </a:lnTo>
                  <a:lnTo>
                    <a:pt x="3915916" y="9494"/>
                  </a:lnTo>
                  <a:close/>
                </a:path>
              </a:pathLst>
            </a:custGeom>
            <a:solidFill>
              <a:srgbClr val="306A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3" name="object 8503"/>
            <p:cNvSpPr/>
            <p:nvPr/>
          </p:nvSpPr>
          <p:spPr>
            <a:xfrm>
              <a:off x="599677" y="4147087"/>
              <a:ext cx="3868420" cy="0"/>
            </a:xfrm>
            <a:custGeom>
              <a:avLst/>
              <a:gdLst/>
              <a:ahLst/>
              <a:cxnLst/>
              <a:rect l="l" t="t" r="r" b="b"/>
              <a:pathLst>
                <a:path w="3868420">
                  <a:moveTo>
                    <a:pt x="0" y="0"/>
                  </a:moveTo>
                  <a:lnTo>
                    <a:pt x="3868393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4" name="object 8504"/>
            <p:cNvSpPr/>
            <p:nvPr/>
          </p:nvSpPr>
          <p:spPr>
            <a:xfrm>
              <a:off x="951349" y="4147087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505" name="object 850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864768" y="4205306"/>
              <a:ext cx="169993" cy="77308"/>
            </a:xfrm>
            <a:prstGeom prst="rect">
              <a:avLst/>
            </a:prstGeom>
          </p:spPr>
        </p:pic>
        <p:sp>
          <p:nvSpPr>
            <p:cNvPr id="8506" name="object 8506"/>
            <p:cNvSpPr/>
            <p:nvPr/>
          </p:nvSpPr>
          <p:spPr>
            <a:xfrm>
              <a:off x="1483609" y="4147087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507" name="object 850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395406" y="4205306"/>
              <a:ext cx="171590" cy="77308"/>
            </a:xfrm>
            <a:prstGeom prst="rect">
              <a:avLst/>
            </a:prstGeom>
          </p:spPr>
        </p:pic>
        <p:sp>
          <p:nvSpPr>
            <p:cNvPr id="8508" name="object 8508"/>
            <p:cNvSpPr/>
            <p:nvPr/>
          </p:nvSpPr>
          <p:spPr>
            <a:xfrm>
              <a:off x="2006365" y="4147087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509" name="object 8509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921312" y="4205306"/>
              <a:ext cx="168441" cy="77308"/>
            </a:xfrm>
            <a:prstGeom prst="rect">
              <a:avLst/>
            </a:prstGeom>
          </p:spPr>
        </p:pic>
        <p:sp>
          <p:nvSpPr>
            <p:cNvPr id="8510" name="object 8510"/>
            <p:cNvSpPr/>
            <p:nvPr/>
          </p:nvSpPr>
          <p:spPr>
            <a:xfrm>
              <a:off x="2538626" y="4147087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511" name="object 8511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2453210" y="4205306"/>
              <a:ext cx="168802" cy="77308"/>
            </a:xfrm>
            <a:prstGeom prst="rect">
              <a:avLst/>
            </a:prstGeom>
          </p:spPr>
        </p:pic>
        <p:sp>
          <p:nvSpPr>
            <p:cNvPr id="8512" name="object 8512"/>
            <p:cNvSpPr/>
            <p:nvPr/>
          </p:nvSpPr>
          <p:spPr>
            <a:xfrm>
              <a:off x="3061381" y="4147087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513" name="object 8513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2953155" y="4205306"/>
              <a:ext cx="221521" cy="77308"/>
            </a:xfrm>
            <a:prstGeom prst="rect">
              <a:avLst/>
            </a:prstGeom>
          </p:spPr>
        </p:pic>
        <p:sp>
          <p:nvSpPr>
            <p:cNvPr id="8514" name="object 8514"/>
            <p:cNvSpPr/>
            <p:nvPr/>
          </p:nvSpPr>
          <p:spPr>
            <a:xfrm>
              <a:off x="3584137" y="4147087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515" name="object 8515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3475911" y="4205306"/>
              <a:ext cx="221521" cy="77308"/>
            </a:xfrm>
            <a:prstGeom prst="rect">
              <a:avLst/>
            </a:prstGeom>
          </p:spPr>
        </p:pic>
        <p:sp>
          <p:nvSpPr>
            <p:cNvPr id="8516" name="object 8516"/>
            <p:cNvSpPr/>
            <p:nvPr/>
          </p:nvSpPr>
          <p:spPr>
            <a:xfrm>
              <a:off x="4116398" y="4147087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517" name="object 8517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4008172" y="4205306"/>
              <a:ext cx="221521" cy="77308"/>
            </a:xfrm>
            <a:prstGeom prst="rect">
              <a:avLst/>
            </a:prstGeom>
          </p:spPr>
        </p:pic>
      </p:grpSp>
      <p:grpSp>
        <p:nvGrpSpPr>
          <p:cNvPr id="8518" name="object 8518"/>
          <p:cNvGrpSpPr/>
          <p:nvPr/>
        </p:nvGrpSpPr>
        <p:grpSpPr>
          <a:xfrm>
            <a:off x="263909" y="1487685"/>
            <a:ext cx="250190" cy="99060"/>
            <a:chOff x="263909" y="1487685"/>
            <a:chExt cx="250190" cy="99060"/>
          </a:xfrm>
        </p:grpSpPr>
        <p:sp>
          <p:nvSpPr>
            <p:cNvPr id="8519" name="object 8519"/>
            <p:cNvSpPr/>
            <p:nvPr/>
          </p:nvSpPr>
          <p:spPr>
            <a:xfrm>
              <a:off x="472390" y="1487685"/>
              <a:ext cx="41910" cy="63500"/>
            </a:xfrm>
            <a:custGeom>
              <a:avLst/>
              <a:gdLst/>
              <a:ahLst/>
              <a:cxnLst/>
              <a:rect l="l" t="t" r="r" b="b"/>
              <a:pathLst>
                <a:path w="41909" h="63500">
                  <a:moveTo>
                    <a:pt x="38335" y="0"/>
                  </a:moveTo>
                  <a:lnTo>
                    <a:pt x="4891" y="0"/>
                  </a:lnTo>
                  <a:lnTo>
                    <a:pt x="2255" y="32786"/>
                  </a:lnTo>
                  <a:lnTo>
                    <a:pt x="8554" y="32786"/>
                  </a:lnTo>
                  <a:lnTo>
                    <a:pt x="11646" y="29368"/>
                  </a:lnTo>
                  <a:lnTo>
                    <a:pt x="15422" y="27723"/>
                  </a:lnTo>
                  <a:lnTo>
                    <a:pt x="23761" y="27723"/>
                  </a:lnTo>
                  <a:lnTo>
                    <a:pt x="26917" y="28989"/>
                  </a:lnTo>
                  <a:lnTo>
                    <a:pt x="31796" y="34052"/>
                  </a:lnTo>
                  <a:lnTo>
                    <a:pt x="33012" y="37470"/>
                  </a:lnTo>
                  <a:lnTo>
                    <a:pt x="33012" y="46078"/>
                  </a:lnTo>
                  <a:lnTo>
                    <a:pt x="31821" y="49749"/>
                  </a:lnTo>
                  <a:lnTo>
                    <a:pt x="27031" y="55572"/>
                  </a:lnTo>
                  <a:lnTo>
                    <a:pt x="23901" y="56965"/>
                  </a:lnTo>
                  <a:lnTo>
                    <a:pt x="17006" y="56965"/>
                  </a:lnTo>
                  <a:lnTo>
                    <a:pt x="14409" y="56079"/>
                  </a:lnTo>
                  <a:lnTo>
                    <a:pt x="10062" y="52408"/>
                  </a:lnTo>
                  <a:lnTo>
                    <a:pt x="8756" y="49623"/>
                  </a:lnTo>
                  <a:lnTo>
                    <a:pt x="8300" y="45952"/>
                  </a:lnTo>
                  <a:lnTo>
                    <a:pt x="0" y="45952"/>
                  </a:lnTo>
                  <a:lnTo>
                    <a:pt x="595" y="51648"/>
                  </a:lnTo>
                  <a:lnTo>
                    <a:pt x="2762" y="56079"/>
                  </a:lnTo>
                  <a:lnTo>
                    <a:pt x="10252" y="61902"/>
                  </a:lnTo>
                  <a:lnTo>
                    <a:pt x="14763" y="63294"/>
                  </a:lnTo>
                  <a:lnTo>
                    <a:pt x="26473" y="63294"/>
                  </a:lnTo>
                  <a:lnTo>
                    <a:pt x="31631" y="61269"/>
                  </a:lnTo>
                  <a:lnTo>
                    <a:pt x="39374" y="52788"/>
                  </a:lnTo>
                  <a:lnTo>
                    <a:pt x="41313" y="47471"/>
                  </a:lnTo>
                  <a:lnTo>
                    <a:pt x="41313" y="34938"/>
                  </a:lnTo>
                  <a:lnTo>
                    <a:pt x="39387" y="30128"/>
                  </a:lnTo>
                  <a:lnTo>
                    <a:pt x="31669" y="22786"/>
                  </a:lnTo>
                  <a:lnTo>
                    <a:pt x="27145" y="20887"/>
                  </a:lnTo>
                  <a:lnTo>
                    <a:pt x="17336" y="20887"/>
                  </a:lnTo>
                  <a:lnTo>
                    <a:pt x="13471" y="22153"/>
                  </a:lnTo>
                  <a:lnTo>
                    <a:pt x="10379" y="24685"/>
                  </a:lnTo>
                  <a:lnTo>
                    <a:pt x="11747" y="7342"/>
                  </a:lnTo>
                  <a:lnTo>
                    <a:pt x="38335" y="7342"/>
                  </a:lnTo>
                  <a:lnTo>
                    <a:pt x="3833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520" name="object 8520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263909" y="1508952"/>
              <a:ext cx="166483" cy="77346"/>
            </a:xfrm>
            <a:prstGeom prst="rect">
              <a:avLst/>
            </a:prstGeom>
          </p:spPr>
        </p:pic>
      </p:grpSp>
      <p:grpSp>
        <p:nvGrpSpPr>
          <p:cNvPr id="8521" name="object 8521"/>
          <p:cNvGrpSpPr/>
          <p:nvPr/>
        </p:nvGrpSpPr>
        <p:grpSpPr>
          <a:xfrm>
            <a:off x="263909" y="2853717"/>
            <a:ext cx="250190" cy="100330"/>
            <a:chOff x="263909" y="2853717"/>
            <a:chExt cx="250190" cy="100330"/>
          </a:xfrm>
        </p:grpSpPr>
        <p:sp>
          <p:nvSpPr>
            <p:cNvPr id="8522" name="object 8522"/>
            <p:cNvSpPr/>
            <p:nvPr/>
          </p:nvSpPr>
          <p:spPr>
            <a:xfrm>
              <a:off x="472644" y="2853717"/>
              <a:ext cx="41275" cy="64769"/>
            </a:xfrm>
            <a:custGeom>
              <a:avLst/>
              <a:gdLst/>
              <a:ahLst/>
              <a:cxnLst/>
              <a:rect l="l" t="t" r="r" b="b"/>
              <a:pathLst>
                <a:path w="41275" h="64769">
                  <a:moveTo>
                    <a:pt x="26727" y="0"/>
                  </a:moveTo>
                  <a:lnTo>
                    <a:pt x="22038" y="0"/>
                  </a:lnTo>
                  <a:lnTo>
                    <a:pt x="12398" y="2138"/>
                  </a:lnTo>
                  <a:lnTo>
                    <a:pt x="5511" y="8560"/>
                  </a:lnTo>
                  <a:lnTo>
                    <a:pt x="1377" y="19279"/>
                  </a:lnTo>
                  <a:lnTo>
                    <a:pt x="0" y="34305"/>
                  </a:lnTo>
                  <a:lnTo>
                    <a:pt x="0" y="43926"/>
                  </a:lnTo>
                  <a:lnTo>
                    <a:pt x="1875" y="51522"/>
                  </a:lnTo>
                  <a:lnTo>
                    <a:pt x="9365" y="61902"/>
                  </a:lnTo>
                  <a:lnTo>
                    <a:pt x="14611" y="64434"/>
                  </a:lnTo>
                  <a:lnTo>
                    <a:pt x="27259" y="64434"/>
                  </a:lnTo>
                  <a:lnTo>
                    <a:pt x="31986" y="62408"/>
                  </a:lnTo>
                  <a:lnTo>
                    <a:pt x="35547" y="58231"/>
                  </a:lnTo>
                  <a:lnTo>
                    <a:pt x="17247" y="58231"/>
                  </a:lnTo>
                  <a:lnTo>
                    <a:pt x="14104" y="56205"/>
                  </a:lnTo>
                  <a:lnTo>
                    <a:pt x="9390" y="48610"/>
                  </a:lnTo>
                  <a:lnTo>
                    <a:pt x="8161" y="43167"/>
                  </a:lnTo>
                  <a:lnTo>
                    <a:pt x="8047" y="35951"/>
                  </a:lnTo>
                  <a:lnTo>
                    <a:pt x="12241" y="31520"/>
                  </a:lnTo>
                  <a:lnTo>
                    <a:pt x="15583" y="29748"/>
                  </a:lnTo>
                  <a:lnTo>
                    <a:pt x="8135" y="29748"/>
                  </a:lnTo>
                  <a:lnTo>
                    <a:pt x="8554" y="22279"/>
                  </a:lnTo>
                  <a:lnTo>
                    <a:pt x="9948" y="16456"/>
                  </a:lnTo>
                  <a:lnTo>
                    <a:pt x="14687" y="8354"/>
                  </a:lnTo>
                  <a:lnTo>
                    <a:pt x="17792" y="6329"/>
                  </a:lnTo>
                  <a:lnTo>
                    <a:pt x="36836" y="6329"/>
                  </a:lnTo>
                  <a:lnTo>
                    <a:pt x="33912" y="3924"/>
                  </a:lnTo>
                  <a:lnTo>
                    <a:pt x="30681" y="1392"/>
                  </a:lnTo>
                  <a:lnTo>
                    <a:pt x="26727" y="0"/>
                  </a:lnTo>
                  <a:close/>
                </a:path>
                <a:path w="41275" h="64769">
                  <a:moveTo>
                    <a:pt x="21189" y="58104"/>
                  </a:moveTo>
                  <a:lnTo>
                    <a:pt x="17247" y="58231"/>
                  </a:lnTo>
                  <a:lnTo>
                    <a:pt x="24648" y="58231"/>
                  </a:lnTo>
                  <a:lnTo>
                    <a:pt x="21189" y="58104"/>
                  </a:lnTo>
                  <a:close/>
                </a:path>
                <a:path w="41275" h="64769">
                  <a:moveTo>
                    <a:pt x="35987" y="29242"/>
                  </a:moveTo>
                  <a:lnTo>
                    <a:pt x="24483" y="29242"/>
                  </a:lnTo>
                  <a:lnTo>
                    <a:pt x="27310" y="30634"/>
                  </a:lnTo>
                  <a:lnTo>
                    <a:pt x="31530" y="35951"/>
                  </a:lnTo>
                  <a:lnTo>
                    <a:pt x="32594" y="39496"/>
                  </a:lnTo>
                  <a:lnTo>
                    <a:pt x="32594" y="47724"/>
                  </a:lnTo>
                  <a:lnTo>
                    <a:pt x="31555" y="51268"/>
                  </a:lnTo>
                  <a:lnTo>
                    <a:pt x="27411" y="56838"/>
                  </a:lnTo>
                  <a:lnTo>
                    <a:pt x="24648" y="58231"/>
                  </a:lnTo>
                  <a:lnTo>
                    <a:pt x="35547" y="58231"/>
                  </a:lnTo>
                  <a:lnTo>
                    <a:pt x="39108" y="54053"/>
                  </a:lnTo>
                  <a:lnTo>
                    <a:pt x="40882" y="48990"/>
                  </a:lnTo>
                  <a:lnTo>
                    <a:pt x="40882" y="37344"/>
                  </a:lnTo>
                  <a:lnTo>
                    <a:pt x="39095" y="32533"/>
                  </a:lnTo>
                  <a:lnTo>
                    <a:pt x="35987" y="29242"/>
                  </a:lnTo>
                  <a:close/>
                </a:path>
                <a:path w="41275" h="64769">
                  <a:moveTo>
                    <a:pt x="27512" y="23039"/>
                  </a:moveTo>
                  <a:lnTo>
                    <a:pt x="16968" y="23039"/>
                  </a:lnTo>
                  <a:lnTo>
                    <a:pt x="12241" y="25317"/>
                  </a:lnTo>
                  <a:lnTo>
                    <a:pt x="8135" y="29748"/>
                  </a:lnTo>
                  <a:lnTo>
                    <a:pt x="15583" y="29748"/>
                  </a:lnTo>
                  <a:lnTo>
                    <a:pt x="16538" y="29242"/>
                  </a:lnTo>
                  <a:lnTo>
                    <a:pt x="35987" y="29242"/>
                  </a:lnTo>
                  <a:lnTo>
                    <a:pt x="31922" y="24938"/>
                  </a:lnTo>
                  <a:lnTo>
                    <a:pt x="27512" y="23039"/>
                  </a:lnTo>
                  <a:close/>
                </a:path>
                <a:path w="41275" h="64769">
                  <a:moveTo>
                    <a:pt x="36836" y="6329"/>
                  </a:moveTo>
                  <a:lnTo>
                    <a:pt x="27538" y="6329"/>
                  </a:lnTo>
                  <a:lnTo>
                    <a:pt x="30858" y="9367"/>
                  </a:lnTo>
                  <a:lnTo>
                    <a:pt x="31568" y="15570"/>
                  </a:lnTo>
                  <a:lnTo>
                    <a:pt x="39830" y="15570"/>
                  </a:lnTo>
                  <a:lnTo>
                    <a:pt x="39121" y="10380"/>
                  </a:lnTo>
                  <a:lnTo>
                    <a:pt x="37144" y="6582"/>
                  </a:lnTo>
                  <a:lnTo>
                    <a:pt x="36836" y="632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523" name="object 8523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263909" y="2876124"/>
              <a:ext cx="166483" cy="77346"/>
            </a:xfrm>
            <a:prstGeom prst="rect">
              <a:avLst/>
            </a:prstGeom>
          </p:spPr>
        </p:pic>
      </p:grpSp>
      <p:pic>
        <p:nvPicPr>
          <p:cNvPr id="8524" name="object 8524"/>
          <p:cNvPicPr/>
          <p:nvPr/>
        </p:nvPicPr>
        <p:blipFill>
          <a:blip r:embed="rId12" cstate="print"/>
          <a:stretch>
            <a:fillRect/>
          </a:stretch>
        </p:blipFill>
        <p:spPr>
          <a:xfrm>
            <a:off x="1752781" y="4338228"/>
            <a:ext cx="1569281" cy="97955"/>
          </a:xfrm>
          <a:prstGeom prst="rect">
            <a:avLst/>
          </a:prstGeom>
        </p:spPr>
      </p:pic>
      <p:grpSp>
        <p:nvGrpSpPr>
          <p:cNvPr id="8525" name="object 8525"/>
          <p:cNvGrpSpPr/>
          <p:nvPr/>
        </p:nvGrpSpPr>
        <p:grpSpPr>
          <a:xfrm>
            <a:off x="4634741" y="1412744"/>
            <a:ext cx="4232910" cy="2870200"/>
            <a:chOff x="4634741" y="1412744"/>
            <a:chExt cx="4232910" cy="2870200"/>
          </a:xfrm>
        </p:grpSpPr>
        <p:sp>
          <p:nvSpPr>
            <p:cNvPr id="8526" name="object 8526"/>
            <p:cNvSpPr/>
            <p:nvPr/>
          </p:nvSpPr>
          <p:spPr>
            <a:xfrm>
              <a:off x="4903976" y="1659594"/>
              <a:ext cx="38100" cy="1082675"/>
            </a:xfrm>
            <a:custGeom>
              <a:avLst/>
              <a:gdLst/>
              <a:ahLst/>
              <a:cxnLst/>
              <a:rect l="l" t="t" r="r" b="b"/>
              <a:pathLst>
                <a:path w="38100" h="1082675">
                  <a:moveTo>
                    <a:pt x="38018" y="1082344"/>
                  </a:moveTo>
                  <a:lnTo>
                    <a:pt x="38018" y="0"/>
                  </a:lnTo>
                </a:path>
                <a:path w="38100" h="1082675">
                  <a:moveTo>
                    <a:pt x="38018" y="1082344"/>
                  </a:moveTo>
                  <a:lnTo>
                    <a:pt x="0" y="10823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7" name="object 8527"/>
            <p:cNvSpPr/>
            <p:nvPr/>
          </p:nvSpPr>
          <p:spPr>
            <a:xfrm>
              <a:off x="4831386" y="2696493"/>
              <a:ext cx="48895" cy="77470"/>
            </a:xfrm>
            <a:custGeom>
              <a:avLst/>
              <a:gdLst/>
              <a:ahLst/>
              <a:cxnLst/>
              <a:rect l="l" t="t" r="r" b="b"/>
              <a:pathLst>
                <a:path w="48895" h="77469">
                  <a:moveTo>
                    <a:pt x="24344" y="0"/>
                  </a:moveTo>
                  <a:lnTo>
                    <a:pt x="13692" y="2440"/>
                  </a:lnTo>
                  <a:lnTo>
                    <a:pt x="6084" y="9747"/>
                  </a:lnTo>
                  <a:lnTo>
                    <a:pt x="1520" y="21896"/>
                  </a:lnTo>
                  <a:lnTo>
                    <a:pt x="0" y="38863"/>
                  </a:lnTo>
                  <a:lnTo>
                    <a:pt x="1520" y="55717"/>
                  </a:lnTo>
                  <a:lnTo>
                    <a:pt x="6084" y="67741"/>
                  </a:lnTo>
                  <a:lnTo>
                    <a:pt x="13692" y="74947"/>
                  </a:lnTo>
                  <a:lnTo>
                    <a:pt x="24344" y="77346"/>
                  </a:lnTo>
                  <a:lnTo>
                    <a:pt x="35023" y="74947"/>
                  </a:lnTo>
                  <a:lnTo>
                    <a:pt x="40389" y="69877"/>
                  </a:lnTo>
                  <a:lnTo>
                    <a:pt x="19655" y="69877"/>
                  </a:lnTo>
                  <a:lnTo>
                    <a:pt x="16081" y="67599"/>
                  </a:lnTo>
                  <a:lnTo>
                    <a:pt x="11177" y="58484"/>
                  </a:lnTo>
                  <a:lnTo>
                    <a:pt x="9948" y="50382"/>
                  </a:lnTo>
                  <a:lnTo>
                    <a:pt x="9948" y="27216"/>
                  </a:lnTo>
                  <a:lnTo>
                    <a:pt x="11177" y="19115"/>
                  </a:lnTo>
                  <a:lnTo>
                    <a:pt x="13623" y="14557"/>
                  </a:lnTo>
                  <a:lnTo>
                    <a:pt x="16081" y="9874"/>
                  </a:lnTo>
                  <a:lnTo>
                    <a:pt x="19655" y="7595"/>
                  </a:lnTo>
                  <a:lnTo>
                    <a:pt x="40404" y="7595"/>
                  </a:lnTo>
                  <a:lnTo>
                    <a:pt x="35023" y="2440"/>
                  </a:lnTo>
                  <a:lnTo>
                    <a:pt x="24344" y="0"/>
                  </a:lnTo>
                  <a:close/>
                </a:path>
                <a:path w="48895" h="77469">
                  <a:moveTo>
                    <a:pt x="40404" y="7595"/>
                  </a:moveTo>
                  <a:lnTo>
                    <a:pt x="29084" y="7595"/>
                  </a:lnTo>
                  <a:lnTo>
                    <a:pt x="32670" y="9874"/>
                  </a:lnTo>
                  <a:lnTo>
                    <a:pt x="35116" y="14557"/>
                  </a:lnTo>
                  <a:lnTo>
                    <a:pt x="37575" y="19115"/>
                  </a:lnTo>
                  <a:lnTo>
                    <a:pt x="38791" y="27216"/>
                  </a:lnTo>
                  <a:lnTo>
                    <a:pt x="38791" y="50382"/>
                  </a:lnTo>
                  <a:lnTo>
                    <a:pt x="37575" y="58484"/>
                  </a:lnTo>
                  <a:lnTo>
                    <a:pt x="32670" y="67599"/>
                  </a:lnTo>
                  <a:lnTo>
                    <a:pt x="29084" y="69877"/>
                  </a:lnTo>
                  <a:lnTo>
                    <a:pt x="40389" y="69877"/>
                  </a:lnTo>
                  <a:lnTo>
                    <a:pt x="42650" y="67741"/>
                  </a:lnTo>
                  <a:lnTo>
                    <a:pt x="47227" y="55717"/>
                  </a:lnTo>
                  <a:lnTo>
                    <a:pt x="48752" y="38863"/>
                  </a:lnTo>
                  <a:lnTo>
                    <a:pt x="47227" y="21896"/>
                  </a:lnTo>
                  <a:lnTo>
                    <a:pt x="42650" y="9747"/>
                  </a:lnTo>
                  <a:lnTo>
                    <a:pt x="40404" y="7595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8" name="object 8528"/>
            <p:cNvSpPr/>
            <p:nvPr/>
          </p:nvSpPr>
          <p:spPr>
            <a:xfrm>
              <a:off x="4903976" y="2561548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529" name="object 8529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4741586" y="2516102"/>
              <a:ext cx="139059" cy="77346"/>
            </a:xfrm>
            <a:prstGeom prst="rect">
              <a:avLst/>
            </a:prstGeom>
          </p:spPr>
        </p:pic>
        <p:sp>
          <p:nvSpPr>
            <p:cNvPr id="8530" name="object 8530"/>
            <p:cNvSpPr/>
            <p:nvPr/>
          </p:nvSpPr>
          <p:spPr>
            <a:xfrm>
              <a:off x="4903976" y="2381157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1" name="object 8531"/>
            <p:cNvSpPr/>
            <p:nvPr/>
          </p:nvSpPr>
          <p:spPr>
            <a:xfrm>
              <a:off x="4838280" y="2335711"/>
              <a:ext cx="27940" cy="76200"/>
            </a:xfrm>
            <a:custGeom>
              <a:avLst/>
              <a:gdLst/>
              <a:ahLst/>
              <a:cxnLst/>
              <a:rect l="l" t="t" r="r" b="b"/>
              <a:pathLst>
                <a:path w="27939" h="76200">
                  <a:moveTo>
                    <a:pt x="27614" y="0"/>
                  </a:moveTo>
                  <a:lnTo>
                    <a:pt x="20213" y="0"/>
                  </a:lnTo>
                  <a:lnTo>
                    <a:pt x="18477" y="9114"/>
                  </a:lnTo>
                  <a:lnTo>
                    <a:pt x="11735" y="13671"/>
                  </a:lnTo>
                  <a:lnTo>
                    <a:pt x="0" y="13671"/>
                  </a:lnTo>
                  <a:lnTo>
                    <a:pt x="0" y="21140"/>
                  </a:lnTo>
                  <a:lnTo>
                    <a:pt x="8123" y="21140"/>
                  </a:lnTo>
                  <a:lnTo>
                    <a:pt x="14130" y="19874"/>
                  </a:lnTo>
                  <a:lnTo>
                    <a:pt x="18020" y="17342"/>
                  </a:lnTo>
                  <a:lnTo>
                    <a:pt x="18020" y="76080"/>
                  </a:lnTo>
                  <a:lnTo>
                    <a:pt x="27614" y="76080"/>
                  </a:lnTo>
                  <a:lnTo>
                    <a:pt x="2761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2" name="object 8532"/>
            <p:cNvSpPr/>
            <p:nvPr/>
          </p:nvSpPr>
          <p:spPr>
            <a:xfrm>
              <a:off x="4903976" y="2200766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533" name="object 8533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4748480" y="2155320"/>
              <a:ext cx="132165" cy="77346"/>
            </a:xfrm>
            <a:prstGeom prst="rect">
              <a:avLst/>
            </a:prstGeom>
          </p:spPr>
        </p:pic>
        <p:sp>
          <p:nvSpPr>
            <p:cNvPr id="8534" name="object 8534"/>
            <p:cNvSpPr/>
            <p:nvPr/>
          </p:nvSpPr>
          <p:spPr>
            <a:xfrm>
              <a:off x="4903976" y="2020376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5" name="object 8535"/>
            <p:cNvSpPr/>
            <p:nvPr/>
          </p:nvSpPr>
          <p:spPr>
            <a:xfrm>
              <a:off x="4829903" y="1974930"/>
              <a:ext cx="50165" cy="76200"/>
            </a:xfrm>
            <a:custGeom>
              <a:avLst/>
              <a:gdLst/>
              <a:ahLst/>
              <a:cxnLst/>
              <a:rect l="l" t="t" r="r" b="b"/>
              <a:pathLst>
                <a:path w="50164" h="76200">
                  <a:moveTo>
                    <a:pt x="33481" y="0"/>
                  </a:moveTo>
                  <a:lnTo>
                    <a:pt x="19021" y="0"/>
                  </a:lnTo>
                  <a:lnTo>
                    <a:pt x="13369" y="2025"/>
                  </a:lnTo>
                  <a:lnTo>
                    <a:pt x="4752" y="9874"/>
                  </a:lnTo>
                  <a:lnTo>
                    <a:pt x="2331" y="15064"/>
                  </a:lnTo>
                  <a:lnTo>
                    <a:pt x="1786" y="21646"/>
                  </a:lnTo>
                  <a:lnTo>
                    <a:pt x="11735" y="21646"/>
                  </a:lnTo>
                  <a:lnTo>
                    <a:pt x="12077" y="17089"/>
                  </a:lnTo>
                  <a:lnTo>
                    <a:pt x="13572" y="13545"/>
                  </a:lnTo>
                  <a:lnTo>
                    <a:pt x="18882" y="8734"/>
                  </a:lnTo>
                  <a:lnTo>
                    <a:pt x="22088" y="7595"/>
                  </a:lnTo>
                  <a:lnTo>
                    <a:pt x="30148" y="7595"/>
                  </a:lnTo>
                  <a:lnTo>
                    <a:pt x="33507" y="8734"/>
                  </a:lnTo>
                  <a:lnTo>
                    <a:pt x="38272" y="13545"/>
                  </a:lnTo>
                  <a:lnTo>
                    <a:pt x="39463" y="16709"/>
                  </a:lnTo>
                  <a:lnTo>
                    <a:pt x="39463" y="25444"/>
                  </a:lnTo>
                  <a:lnTo>
                    <a:pt x="38069" y="29622"/>
                  </a:lnTo>
                  <a:lnTo>
                    <a:pt x="32480" y="36837"/>
                  </a:lnTo>
                  <a:lnTo>
                    <a:pt x="27322" y="41648"/>
                  </a:lnTo>
                  <a:lnTo>
                    <a:pt x="12241" y="53800"/>
                  </a:lnTo>
                  <a:lnTo>
                    <a:pt x="7058" y="58864"/>
                  </a:lnTo>
                  <a:lnTo>
                    <a:pt x="1406" y="67219"/>
                  </a:lnTo>
                  <a:lnTo>
                    <a:pt x="0" y="71523"/>
                  </a:lnTo>
                  <a:lnTo>
                    <a:pt x="0" y="76080"/>
                  </a:lnTo>
                  <a:lnTo>
                    <a:pt x="49563" y="76080"/>
                  </a:lnTo>
                  <a:lnTo>
                    <a:pt x="49563" y="67219"/>
                  </a:lnTo>
                  <a:lnTo>
                    <a:pt x="13420" y="67219"/>
                  </a:lnTo>
                  <a:lnTo>
                    <a:pt x="13597" y="65067"/>
                  </a:lnTo>
                  <a:lnTo>
                    <a:pt x="18134" y="60256"/>
                  </a:lnTo>
                  <a:lnTo>
                    <a:pt x="35927" y="45445"/>
                  </a:lnTo>
                  <a:lnTo>
                    <a:pt x="41871" y="39622"/>
                  </a:lnTo>
                  <a:lnTo>
                    <a:pt x="47865" y="31267"/>
                  </a:lnTo>
                  <a:lnTo>
                    <a:pt x="49360" y="26457"/>
                  </a:lnTo>
                  <a:lnTo>
                    <a:pt x="49360" y="15064"/>
                  </a:lnTo>
                  <a:lnTo>
                    <a:pt x="47333" y="10000"/>
                  </a:lnTo>
                  <a:lnTo>
                    <a:pt x="39235" y="2025"/>
                  </a:lnTo>
                  <a:lnTo>
                    <a:pt x="3348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6" name="object 8536"/>
            <p:cNvSpPr/>
            <p:nvPr/>
          </p:nvSpPr>
          <p:spPr>
            <a:xfrm>
              <a:off x="4903976" y="1849479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537" name="object 8537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4740103" y="1804033"/>
              <a:ext cx="140542" cy="77346"/>
            </a:xfrm>
            <a:prstGeom prst="rect">
              <a:avLst/>
            </a:prstGeom>
          </p:spPr>
        </p:pic>
        <p:sp>
          <p:nvSpPr>
            <p:cNvPr id="8538" name="object 8538"/>
            <p:cNvSpPr/>
            <p:nvPr/>
          </p:nvSpPr>
          <p:spPr>
            <a:xfrm>
              <a:off x="4903976" y="1669088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9" name="object 8539"/>
            <p:cNvSpPr/>
            <p:nvPr/>
          </p:nvSpPr>
          <p:spPr>
            <a:xfrm>
              <a:off x="4843222" y="1487685"/>
              <a:ext cx="41910" cy="63500"/>
            </a:xfrm>
            <a:custGeom>
              <a:avLst/>
              <a:gdLst/>
              <a:ahLst/>
              <a:cxnLst/>
              <a:rect l="l" t="t" r="r" b="b"/>
              <a:pathLst>
                <a:path w="41910" h="63500">
                  <a:moveTo>
                    <a:pt x="38335" y="0"/>
                  </a:moveTo>
                  <a:lnTo>
                    <a:pt x="4891" y="0"/>
                  </a:lnTo>
                  <a:lnTo>
                    <a:pt x="2255" y="32786"/>
                  </a:lnTo>
                  <a:lnTo>
                    <a:pt x="8554" y="32786"/>
                  </a:lnTo>
                  <a:lnTo>
                    <a:pt x="11646" y="29368"/>
                  </a:lnTo>
                  <a:lnTo>
                    <a:pt x="15422" y="27723"/>
                  </a:lnTo>
                  <a:lnTo>
                    <a:pt x="23761" y="27723"/>
                  </a:lnTo>
                  <a:lnTo>
                    <a:pt x="26917" y="28989"/>
                  </a:lnTo>
                  <a:lnTo>
                    <a:pt x="31796" y="34052"/>
                  </a:lnTo>
                  <a:lnTo>
                    <a:pt x="33012" y="37470"/>
                  </a:lnTo>
                  <a:lnTo>
                    <a:pt x="33012" y="46078"/>
                  </a:lnTo>
                  <a:lnTo>
                    <a:pt x="31821" y="49749"/>
                  </a:lnTo>
                  <a:lnTo>
                    <a:pt x="27031" y="55572"/>
                  </a:lnTo>
                  <a:lnTo>
                    <a:pt x="23901" y="56965"/>
                  </a:lnTo>
                  <a:lnTo>
                    <a:pt x="17006" y="56965"/>
                  </a:lnTo>
                  <a:lnTo>
                    <a:pt x="14409" y="56079"/>
                  </a:lnTo>
                  <a:lnTo>
                    <a:pt x="10062" y="52408"/>
                  </a:lnTo>
                  <a:lnTo>
                    <a:pt x="8756" y="49623"/>
                  </a:lnTo>
                  <a:lnTo>
                    <a:pt x="8300" y="45952"/>
                  </a:lnTo>
                  <a:lnTo>
                    <a:pt x="0" y="45952"/>
                  </a:lnTo>
                  <a:lnTo>
                    <a:pt x="595" y="51648"/>
                  </a:lnTo>
                  <a:lnTo>
                    <a:pt x="2762" y="56079"/>
                  </a:lnTo>
                  <a:lnTo>
                    <a:pt x="10252" y="61902"/>
                  </a:lnTo>
                  <a:lnTo>
                    <a:pt x="14763" y="63294"/>
                  </a:lnTo>
                  <a:lnTo>
                    <a:pt x="26473" y="63294"/>
                  </a:lnTo>
                  <a:lnTo>
                    <a:pt x="31631" y="61269"/>
                  </a:lnTo>
                  <a:lnTo>
                    <a:pt x="39374" y="52788"/>
                  </a:lnTo>
                  <a:lnTo>
                    <a:pt x="41313" y="47471"/>
                  </a:lnTo>
                  <a:lnTo>
                    <a:pt x="41313" y="34938"/>
                  </a:lnTo>
                  <a:lnTo>
                    <a:pt x="39387" y="30128"/>
                  </a:lnTo>
                  <a:lnTo>
                    <a:pt x="31669" y="22786"/>
                  </a:lnTo>
                  <a:lnTo>
                    <a:pt x="27145" y="20887"/>
                  </a:lnTo>
                  <a:lnTo>
                    <a:pt x="17336" y="20887"/>
                  </a:lnTo>
                  <a:lnTo>
                    <a:pt x="13471" y="22153"/>
                  </a:lnTo>
                  <a:lnTo>
                    <a:pt x="10379" y="24685"/>
                  </a:lnTo>
                  <a:lnTo>
                    <a:pt x="11747" y="7342"/>
                  </a:lnTo>
                  <a:lnTo>
                    <a:pt x="38335" y="7342"/>
                  </a:lnTo>
                  <a:lnTo>
                    <a:pt x="3833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540" name="object 8540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4634741" y="1508952"/>
              <a:ext cx="166483" cy="77346"/>
            </a:xfrm>
            <a:prstGeom prst="rect">
              <a:avLst/>
            </a:prstGeom>
          </p:spPr>
        </p:pic>
        <p:sp>
          <p:nvSpPr>
            <p:cNvPr id="8541" name="object 8541"/>
            <p:cNvSpPr/>
            <p:nvPr/>
          </p:nvSpPr>
          <p:spPr>
            <a:xfrm>
              <a:off x="4831285" y="1623643"/>
              <a:ext cx="49530" cy="77470"/>
            </a:xfrm>
            <a:custGeom>
              <a:avLst/>
              <a:gdLst/>
              <a:ahLst/>
              <a:cxnLst/>
              <a:rect l="l" t="t" r="r" b="b"/>
              <a:pathLst>
                <a:path w="49529" h="77469">
                  <a:moveTo>
                    <a:pt x="30098" y="0"/>
                  </a:moveTo>
                  <a:lnTo>
                    <a:pt x="17399" y="0"/>
                  </a:lnTo>
                  <a:lnTo>
                    <a:pt x="12330" y="1772"/>
                  </a:lnTo>
                  <a:lnTo>
                    <a:pt x="4093" y="8354"/>
                  </a:lnTo>
                  <a:lnTo>
                    <a:pt x="1685" y="13165"/>
                  </a:lnTo>
                  <a:lnTo>
                    <a:pt x="963" y="19494"/>
                  </a:lnTo>
                  <a:lnTo>
                    <a:pt x="10873" y="19494"/>
                  </a:lnTo>
                  <a:lnTo>
                    <a:pt x="11760" y="11519"/>
                  </a:lnTo>
                  <a:lnTo>
                    <a:pt x="16005" y="7595"/>
                  </a:lnTo>
                  <a:lnTo>
                    <a:pt x="27348" y="7595"/>
                  </a:lnTo>
                  <a:lnTo>
                    <a:pt x="30212" y="8608"/>
                  </a:lnTo>
                  <a:lnTo>
                    <a:pt x="34305" y="12658"/>
                  </a:lnTo>
                  <a:lnTo>
                    <a:pt x="35319" y="15570"/>
                  </a:lnTo>
                  <a:lnTo>
                    <a:pt x="35319" y="27849"/>
                  </a:lnTo>
                  <a:lnTo>
                    <a:pt x="30655" y="32153"/>
                  </a:lnTo>
                  <a:lnTo>
                    <a:pt x="19136" y="32153"/>
                  </a:lnTo>
                  <a:lnTo>
                    <a:pt x="19136" y="39622"/>
                  </a:lnTo>
                  <a:lnTo>
                    <a:pt x="28121" y="39622"/>
                  </a:lnTo>
                  <a:lnTo>
                    <a:pt x="32163" y="40888"/>
                  </a:lnTo>
                  <a:lnTo>
                    <a:pt x="37714" y="45952"/>
                  </a:lnTo>
                  <a:lnTo>
                    <a:pt x="39095" y="49623"/>
                  </a:lnTo>
                  <a:lnTo>
                    <a:pt x="39095" y="58864"/>
                  </a:lnTo>
                  <a:lnTo>
                    <a:pt x="37765" y="62535"/>
                  </a:lnTo>
                  <a:lnTo>
                    <a:pt x="32417" y="68358"/>
                  </a:lnTo>
                  <a:lnTo>
                    <a:pt x="28843" y="69877"/>
                  </a:lnTo>
                  <a:lnTo>
                    <a:pt x="19718" y="69877"/>
                  </a:lnTo>
                  <a:lnTo>
                    <a:pt x="16157" y="68485"/>
                  </a:lnTo>
                  <a:lnTo>
                    <a:pt x="11190" y="63168"/>
                  </a:lnTo>
                  <a:lnTo>
                    <a:pt x="9948" y="60003"/>
                  </a:lnTo>
                  <a:lnTo>
                    <a:pt x="9948" y="56332"/>
                  </a:lnTo>
                  <a:lnTo>
                    <a:pt x="0" y="56332"/>
                  </a:lnTo>
                  <a:lnTo>
                    <a:pt x="342" y="62662"/>
                  </a:lnTo>
                  <a:lnTo>
                    <a:pt x="2724" y="67725"/>
                  </a:lnTo>
                  <a:lnTo>
                    <a:pt x="11570" y="75447"/>
                  </a:lnTo>
                  <a:lnTo>
                    <a:pt x="17298" y="77346"/>
                  </a:lnTo>
                  <a:lnTo>
                    <a:pt x="31352" y="77346"/>
                  </a:lnTo>
                  <a:lnTo>
                    <a:pt x="37232" y="75194"/>
                  </a:lnTo>
                  <a:lnTo>
                    <a:pt x="46686" y="66586"/>
                  </a:lnTo>
                  <a:lnTo>
                    <a:pt x="49056" y="61016"/>
                  </a:lnTo>
                  <a:lnTo>
                    <a:pt x="49056" y="49496"/>
                  </a:lnTo>
                  <a:lnTo>
                    <a:pt x="47827" y="45445"/>
                  </a:lnTo>
                  <a:lnTo>
                    <a:pt x="42884" y="38483"/>
                  </a:lnTo>
                  <a:lnTo>
                    <a:pt x="39374" y="36204"/>
                  </a:lnTo>
                  <a:lnTo>
                    <a:pt x="34812" y="35065"/>
                  </a:lnTo>
                  <a:lnTo>
                    <a:pt x="38348" y="33546"/>
                  </a:lnTo>
                  <a:lnTo>
                    <a:pt x="40984" y="31394"/>
                  </a:lnTo>
                  <a:lnTo>
                    <a:pt x="44418" y="25697"/>
                  </a:lnTo>
                  <a:lnTo>
                    <a:pt x="45280" y="22659"/>
                  </a:lnTo>
                  <a:lnTo>
                    <a:pt x="45280" y="13798"/>
                  </a:lnTo>
                  <a:lnTo>
                    <a:pt x="43303" y="9114"/>
                  </a:lnTo>
                  <a:lnTo>
                    <a:pt x="35407" y="1898"/>
                  </a:lnTo>
                  <a:lnTo>
                    <a:pt x="3009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542" name="object 8542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4992813" y="1495534"/>
              <a:ext cx="3791595" cy="97980"/>
            </a:xfrm>
            <a:prstGeom prst="rect">
              <a:avLst/>
            </a:prstGeom>
          </p:spPr>
        </p:pic>
        <p:pic>
          <p:nvPicPr>
            <p:cNvPr id="8543" name="object 8543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5543779" y="1677190"/>
              <a:ext cx="499615" cy="1064748"/>
            </a:xfrm>
            <a:prstGeom prst="rect">
              <a:avLst/>
            </a:prstGeom>
          </p:spPr>
        </p:pic>
        <p:sp>
          <p:nvSpPr>
            <p:cNvPr id="8544" name="object 8544"/>
            <p:cNvSpPr/>
            <p:nvPr/>
          </p:nvSpPr>
          <p:spPr>
            <a:xfrm>
              <a:off x="4951499" y="1412744"/>
              <a:ext cx="3916045" cy="1358265"/>
            </a:xfrm>
            <a:custGeom>
              <a:avLst/>
              <a:gdLst/>
              <a:ahLst/>
              <a:cxnLst/>
              <a:rect l="l" t="t" r="r" b="b"/>
              <a:pathLst>
                <a:path w="3916045" h="1358264">
                  <a:moveTo>
                    <a:pt x="3915916" y="0"/>
                  </a:moveTo>
                  <a:lnTo>
                    <a:pt x="0" y="0"/>
                  </a:lnTo>
                  <a:lnTo>
                    <a:pt x="0" y="1357677"/>
                  </a:lnTo>
                  <a:lnTo>
                    <a:pt x="3915916" y="1357677"/>
                  </a:lnTo>
                  <a:lnTo>
                    <a:pt x="3915916" y="1348183"/>
                  </a:lnTo>
                  <a:lnTo>
                    <a:pt x="19009" y="1348183"/>
                  </a:lnTo>
                  <a:lnTo>
                    <a:pt x="9504" y="1338688"/>
                  </a:lnTo>
                  <a:lnTo>
                    <a:pt x="19009" y="1338688"/>
                  </a:lnTo>
                  <a:lnTo>
                    <a:pt x="19009" y="18988"/>
                  </a:lnTo>
                  <a:lnTo>
                    <a:pt x="9504" y="18988"/>
                  </a:lnTo>
                  <a:lnTo>
                    <a:pt x="19009" y="9494"/>
                  </a:lnTo>
                  <a:lnTo>
                    <a:pt x="3915916" y="9494"/>
                  </a:lnTo>
                  <a:lnTo>
                    <a:pt x="3915916" y="0"/>
                  </a:lnTo>
                  <a:close/>
                </a:path>
                <a:path w="3916045" h="1358264">
                  <a:moveTo>
                    <a:pt x="19009" y="1338688"/>
                  </a:moveTo>
                  <a:lnTo>
                    <a:pt x="9504" y="1338688"/>
                  </a:lnTo>
                  <a:lnTo>
                    <a:pt x="19009" y="1348183"/>
                  </a:lnTo>
                  <a:lnTo>
                    <a:pt x="19009" y="1338688"/>
                  </a:lnTo>
                  <a:close/>
                </a:path>
                <a:path w="3916045" h="1358264">
                  <a:moveTo>
                    <a:pt x="3896907" y="1338688"/>
                  </a:moveTo>
                  <a:lnTo>
                    <a:pt x="19009" y="1338688"/>
                  </a:lnTo>
                  <a:lnTo>
                    <a:pt x="19009" y="1348183"/>
                  </a:lnTo>
                  <a:lnTo>
                    <a:pt x="3896907" y="1348183"/>
                  </a:lnTo>
                  <a:lnTo>
                    <a:pt x="3896907" y="1338688"/>
                  </a:lnTo>
                  <a:close/>
                </a:path>
                <a:path w="3916045" h="1358264">
                  <a:moveTo>
                    <a:pt x="3896907" y="9494"/>
                  </a:moveTo>
                  <a:lnTo>
                    <a:pt x="3896907" y="1348183"/>
                  </a:lnTo>
                  <a:lnTo>
                    <a:pt x="3906411" y="1338688"/>
                  </a:lnTo>
                  <a:lnTo>
                    <a:pt x="3915916" y="1338688"/>
                  </a:lnTo>
                  <a:lnTo>
                    <a:pt x="3915916" y="18988"/>
                  </a:lnTo>
                  <a:lnTo>
                    <a:pt x="3906411" y="18988"/>
                  </a:lnTo>
                  <a:lnTo>
                    <a:pt x="3896907" y="9494"/>
                  </a:lnTo>
                  <a:close/>
                </a:path>
                <a:path w="3916045" h="1358264">
                  <a:moveTo>
                    <a:pt x="3915916" y="1338688"/>
                  </a:moveTo>
                  <a:lnTo>
                    <a:pt x="3906411" y="1338688"/>
                  </a:lnTo>
                  <a:lnTo>
                    <a:pt x="3896907" y="1348183"/>
                  </a:lnTo>
                  <a:lnTo>
                    <a:pt x="3915916" y="1348183"/>
                  </a:lnTo>
                  <a:lnTo>
                    <a:pt x="3915916" y="1338688"/>
                  </a:lnTo>
                  <a:close/>
                </a:path>
                <a:path w="3916045" h="1358264">
                  <a:moveTo>
                    <a:pt x="19009" y="9494"/>
                  </a:moveTo>
                  <a:lnTo>
                    <a:pt x="9504" y="18988"/>
                  </a:lnTo>
                  <a:lnTo>
                    <a:pt x="19009" y="18988"/>
                  </a:lnTo>
                  <a:lnTo>
                    <a:pt x="19009" y="9494"/>
                  </a:lnTo>
                  <a:close/>
                </a:path>
                <a:path w="3916045" h="1358264">
                  <a:moveTo>
                    <a:pt x="3896907" y="9494"/>
                  </a:moveTo>
                  <a:lnTo>
                    <a:pt x="19009" y="9494"/>
                  </a:lnTo>
                  <a:lnTo>
                    <a:pt x="19009" y="18988"/>
                  </a:lnTo>
                  <a:lnTo>
                    <a:pt x="3896907" y="18988"/>
                  </a:lnTo>
                  <a:lnTo>
                    <a:pt x="3896907" y="9494"/>
                  </a:lnTo>
                  <a:close/>
                </a:path>
                <a:path w="3916045" h="1358264">
                  <a:moveTo>
                    <a:pt x="3915916" y="9494"/>
                  </a:moveTo>
                  <a:lnTo>
                    <a:pt x="3896907" y="9494"/>
                  </a:lnTo>
                  <a:lnTo>
                    <a:pt x="3906411" y="18988"/>
                  </a:lnTo>
                  <a:lnTo>
                    <a:pt x="3915916" y="18988"/>
                  </a:lnTo>
                  <a:lnTo>
                    <a:pt x="3915916" y="9494"/>
                  </a:lnTo>
                  <a:close/>
                </a:path>
              </a:pathLst>
            </a:custGeom>
            <a:solidFill>
              <a:srgbClr val="306A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545" name="object 8545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7517765" y="1783014"/>
              <a:ext cx="693850" cy="807015"/>
            </a:xfrm>
            <a:prstGeom prst="rect">
              <a:avLst/>
            </a:prstGeom>
          </p:spPr>
        </p:pic>
        <p:sp>
          <p:nvSpPr>
            <p:cNvPr id="8546" name="object 8546"/>
            <p:cNvSpPr/>
            <p:nvPr/>
          </p:nvSpPr>
          <p:spPr>
            <a:xfrm>
              <a:off x="4903976" y="3026766"/>
              <a:ext cx="38100" cy="1082675"/>
            </a:xfrm>
            <a:custGeom>
              <a:avLst/>
              <a:gdLst/>
              <a:ahLst/>
              <a:cxnLst/>
              <a:rect l="l" t="t" r="r" b="b"/>
              <a:pathLst>
                <a:path w="38100" h="1082675">
                  <a:moveTo>
                    <a:pt x="38018" y="1082344"/>
                  </a:moveTo>
                  <a:lnTo>
                    <a:pt x="38018" y="0"/>
                  </a:lnTo>
                </a:path>
                <a:path w="38100" h="1082675">
                  <a:moveTo>
                    <a:pt x="38018" y="1082344"/>
                  </a:moveTo>
                  <a:lnTo>
                    <a:pt x="0" y="10823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7" name="object 8547"/>
            <p:cNvSpPr/>
            <p:nvPr/>
          </p:nvSpPr>
          <p:spPr>
            <a:xfrm>
              <a:off x="4831386" y="4063728"/>
              <a:ext cx="48895" cy="77470"/>
            </a:xfrm>
            <a:custGeom>
              <a:avLst/>
              <a:gdLst/>
              <a:ahLst/>
              <a:cxnLst/>
              <a:rect l="l" t="t" r="r" b="b"/>
              <a:pathLst>
                <a:path w="48895" h="77470">
                  <a:moveTo>
                    <a:pt x="24344" y="0"/>
                  </a:moveTo>
                  <a:lnTo>
                    <a:pt x="13692" y="2421"/>
                  </a:lnTo>
                  <a:lnTo>
                    <a:pt x="6084" y="9685"/>
                  </a:lnTo>
                  <a:lnTo>
                    <a:pt x="1520" y="21794"/>
                  </a:lnTo>
                  <a:lnTo>
                    <a:pt x="0" y="38749"/>
                  </a:lnTo>
                  <a:lnTo>
                    <a:pt x="1520" y="55620"/>
                  </a:lnTo>
                  <a:lnTo>
                    <a:pt x="6084" y="67670"/>
                  </a:lnTo>
                  <a:lnTo>
                    <a:pt x="13692" y="74899"/>
                  </a:lnTo>
                  <a:lnTo>
                    <a:pt x="24344" y="77308"/>
                  </a:lnTo>
                  <a:lnTo>
                    <a:pt x="35023" y="74899"/>
                  </a:lnTo>
                  <a:lnTo>
                    <a:pt x="40441" y="69763"/>
                  </a:lnTo>
                  <a:lnTo>
                    <a:pt x="19655" y="69763"/>
                  </a:lnTo>
                  <a:lnTo>
                    <a:pt x="16081" y="67485"/>
                  </a:lnTo>
                  <a:lnTo>
                    <a:pt x="11177" y="58370"/>
                  </a:lnTo>
                  <a:lnTo>
                    <a:pt x="9948" y="50306"/>
                  </a:lnTo>
                  <a:lnTo>
                    <a:pt x="9948" y="27166"/>
                  </a:lnTo>
                  <a:lnTo>
                    <a:pt x="11177" y="19064"/>
                  </a:lnTo>
                  <a:lnTo>
                    <a:pt x="16081" y="9848"/>
                  </a:lnTo>
                  <a:lnTo>
                    <a:pt x="19655" y="7544"/>
                  </a:lnTo>
                  <a:lnTo>
                    <a:pt x="40402" y="7544"/>
                  </a:lnTo>
                  <a:lnTo>
                    <a:pt x="35023" y="2421"/>
                  </a:lnTo>
                  <a:lnTo>
                    <a:pt x="24344" y="0"/>
                  </a:lnTo>
                  <a:close/>
                </a:path>
                <a:path w="48895" h="77470">
                  <a:moveTo>
                    <a:pt x="40402" y="7544"/>
                  </a:moveTo>
                  <a:lnTo>
                    <a:pt x="29084" y="7544"/>
                  </a:lnTo>
                  <a:lnTo>
                    <a:pt x="32670" y="9848"/>
                  </a:lnTo>
                  <a:lnTo>
                    <a:pt x="37575" y="19064"/>
                  </a:lnTo>
                  <a:lnTo>
                    <a:pt x="38791" y="27166"/>
                  </a:lnTo>
                  <a:lnTo>
                    <a:pt x="38791" y="50306"/>
                  </a:lnTo>
                  <a:lnTo>
                    <a:pt x="37575" y="58370"/>
                  </a:lnTo>
                  <a:lnTo>
                    <a:pt x="32670" y="67485"/>
                  </a:lnTo>
                  <a:lnTo>
                    <a:pt x="29084" y="69763"/>
                  </a:lnTo>
                  <a:lnTo>
                    <a:pt x="40441" y="69763"/>
                  </a:lnTo>
                  <a:lnTo>
                    <a:pt x="42650" y="67670"/>
                  </a:lnTo>
                  <a:lnTo>
                    <a:pt x="47227" y="55620"/>
                  </a:lnTo>
                  <a:lnTo>
                    <a:pt x="48752" y="38749"/>
                  </a:lnTo>
                  <a:lnTo>
                    <a:pt x="47227" y="21794"/>
                  </a:lnTo>
                  <a:lnTo>
                    <a:pt x="42650" y="9685"/>
                  </a:lnTo>
                  <a:lnTo>
                    <a:pt x="40402" y="754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8" name="object 8548"/>
            <p:cNvSpPr/>
            <p:nvPr/>
          </p:nvSpPr>
          <p:spPr>
            <a:xfrm>
              <a:off x="4903976" y="3862260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9" name="object 8549"/>
            <p:cNvSpPr/>
            <p:nvPr/>
          </p:nvSpPr>
          <p:spPr>
            <a:xfrm>
              <a:off x="4829903" y="3816877"/>
              <a:ext cx="50165" cy="76200"/>
            </a:xfrm>
            <a:custGeom>
              <a:avLst/>
              <a:gdLst/>
              <a:ahLst/>
              <a:cxnLst/>
              <a:rect l="l" t="t" r="r" b="b"/>
              <a:pathLst>
                <a:path w="50164" h="76200">
                  <a:moveTo>
                    <a:pt x="33481" y="0"/>
                  </a:moveTo>
                  <a:lnTo>
                    <a:pt x="19021" y="0"/>
                  </a:lnTo>
                  <a:lnTo>
                    <a:pt x="13369" y="1962"/>
                  </a:lnTo>
                  <a:lnTo>
                    <a:pt x="4752" y="9810"/>
                  </a:lnTo>
                  <a:lnTo>
                    <a:pt x="2331" y="15064"/>
                  </a:lnTo>
                  <a:lnTo>
                    <a:pt x="1786" y="21621"/>
                  </a:lnTo>
                  <a:lnTo>
                    <a:pt x="11735" y="21621"/>
                  </a:lnTo>
                  <a:lnTo>
                    <a:pt x="12077" y="17001"/>
                  </a:lnTo>
                  <a:lnTo>
                    <a:pt x="13572" y="13494"/>
                  </a:lnTo>
                  <a:lnTo>
                    <a:pt x="18882" y="8734"/>
                  </a:lnTo>
                  <a:lnTo>
                    <a:pt x="22088" y="7544"/>
                  </a:lnTo>
                  <a:lnTo>
                    <a:pt x="30148" y="7544"/>
                  </a:lnTo>
                  <a:lnTo>
                    <a:pt x="33507" y="8722"/>
                  </a:lnTo>
                  <a:lnTo>
                    <a:pt x="38272" y="13456"/>
                  </a:lnTo>
                  <a:lnTo>
                    <a:pt x="39463" y="16684"/>
                  </a:lnTo>
                  <a:lnTo>
                    <a:pt x="39463" y="25393"/>
                  </a:lnTo>
                  <a:lnTo>
                    <a:pt x="38069" y="29495"/>
                  </a:lnTo>
                  <a:lnTo>
                    <a:pt x="32480" y="36736"/>
                  </a:lnTo>
                  <a:lnTo>
                    <a:pt x="27322" y="41584"/>
                  </a:lnTo>
                  <a:lnTo>
                    <a:pt x="12241" y="53724"/>
                  </a:lnTo>
                  <a:lnTo>
                    <a:pt x="7058" y="58826"/>
                  </a:lnTo>
                  <a:lnTo>
                    <a:pt x="1406" y="67118"/>
                  </a:lnTo>
                  <a:lnTo>
                    <a:pt x="0" y="71472"/>
                  </a:lnTo>
                  <a:lnTo>
                    <a:pt x="0" y="76029"/>
                  </a:lnTo>
                  <a:lnTo>
                    <a:pt x="49563" y="76029"/>
                  </a:lnTo>
                  <a:lnTo>
                    <a:pt x="49563" y="67155"/>
                  </a:lnTo>
                  <a:lnTo>
                    <a:pt x="13420" y="67155"/>
                  </a:lnTo>
                  <a:lnTo>
                    <a:pt x="13597" y="64978"/>
                  </a:lnTo>
                  <a:lnTo>
                    <a:pt x="18134" y="60193"/>
                  </a:lnTo>
                  <a:lnTo>
                    <a:pt x="35927" y="45369"/>
                  </a:lnTo>
                  <a:lnTo>
                    <a:pt x="41871" y="39572"/>
                  </a:lnTo>
                  <a:lnTo>
                    <a:pt x="47865" y="31242"/>
                  </a:lnTo>
                  <a:lnTo>
                    <a:pt x="49360" y="26444"/>
                  </a:lnTo>
                  <a:lnTo>
                    <a:pt x="49360" y="14988"/>
                  </a:lnTo>
                  <a:lnTo>
                    <a:pt x="47333" y="9987"/>
                  </a:lnTo>
                  <a:lnTo>
                    <a:pt x="39235" y="2000"/>
                  </a:lnTo>
                  <a:lnTo>
                    <a:pt x="3348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0" name="object 8550"/>
            <p:cNvSpPr/>
            <p:nvPr/>
          </p:nvSpPr>
          <p:spPr>
            <a:xfrm>
              <a:off x="4903976" y="3624903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1" name="object 8551"/>
            <p:cNvSpPr/>
            <p:nvPr/>
          </p:nvSpPr>
          <p:spPr>
            <a:xfrm>
              <a:off x="4828268" y="3579825"/>
              <a:ext cx="52069" cy="76200"/>
            </a:xfrm>
            <a:custGeom>
              <a:avLst/>
              <a:gdLst/>
              <a:ahLst/>
              <a:cxnLst/>
              <a:rect l="l" t="t" r="r" b="b"/>
              <a:pathLst>
                <a:path w="52070" h="76200">
                  <a:moveTo>
                    <a:pt x="41605" y="57876"/>
                  </a:moveTo>
                  <a:lnTo>
                    <a:pt x="31960" y="57876"/>
                  </a:lnTo>
                  <a:lnTo>
                    <a:pt x="31960" y="75726"/>
                  </a:lnTo>
                  <a:lnTo>
                    <a:pt x="41605" y="75726"/>
                  </a:lnTo>
                  <a:lnTo>
                    <a:pt x="41605" y="57876"/>
                  </a:lnTo>
                  <a:close/>
                </a:path>
                <a:path w="52070" h="76200">
                  <a:moveTo>
                    <a:pt x="41605" y="0"/>
                  </a:moveTo>
                  <a:lnTo>
                    <a:pt x="34051" y="0"/>
                  </a:lnTo>
                  <a:lnTo>
                    <a:pt x="0" y="49408"/>
                  </a:lnTo>
                  <a:lnTo>
                    <a:pt x="0" y="57876"/>
                  </a:lnTo>
                  <a:lnTo>
                    <a:pt x="51717" y="57876"/>
                  </a:lnTo>
                  <a:lnTo>
                    <a:pt x="51717" y="49408"/>
                  </a:lnTo>
                  <a:lnTo>
                    <a:pt x="8985" y="49408"/>
                  </a:lnTo>
                  <a:lnTo>
                    <a:pt x="31960" y="15140"/>
                  </a:lnTo>
                  <a:lnTo>
                    <a:pt x="41605" y="15140"/>
                  </a:lnTo>
                  <a:lnTo>
                    <a:pt x="41605" y="0"/>
                  </a:lnTo>
                  <a:close/>
                </a:path>
                <a:path w="52070" h="76200">
                  <a:moveTo>
                    <a:pt x="41605" y="15140"/>
                  </a:moveTo>
                  <a:lnTo>
                    <a:pt x="31960" y="15140"/>
                  </a:lnTo>
                  <a:lnTo>
                    <a:pt x="31960" y="49408"/>
                  </a:lnTo>
                  <a:lnTo>
                    <a:pt x="41605" y="49408"/>
                  </a:lnTo>
                  <a:lnTo>
                    <a:pt x="41605" y="1514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2" name="object 8552"/>
            <p:cNvSpPr/>
            <p:nvPr/>
          </p:nvSpPr>
          <p:spPr>
            <a:xfrm>
              <a:off x="4903976" y="3378053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3" name="object 8553"/>
            <p:cNvSpPr/>
            <p:nvPr/>
          </p:nvSpPr>
          <p:spPr>
            <a:xfrm>
              <a:off x="4831492" y="3332670"/>
              <a:ext cx="49530" cy="77470"/>
            </a:xfrm>
            <a:custGeom>
              <a:avLst/>
              <a:gdLst/>
              <a:ahLst/>
              <a:cxnLst/>
              <a:rect l="l" t="t" r="r" b="b"/>
              <a:pathLst>
                <a:path w="49529" h="77470">
                  <a:moveTo>
                    <a:pt x="31955" y="0"/>
                  </a:moveTo>
                  <a:lnTo>
                    <a:pt x="26329" y="0"/>
                  </a:lnTo>
                  <a:lnTo>
                    <a:pt x="14761" y="2565"/>
                  </a:lnTo>
                  <a:lnTo>
                    <a:pt x="6500" y="10263"/>
                  </a:lnTo>
                  <a:lnTo>
                    <a:pt x="1545" y="23092"/>
                  </a:lnTo>
                  <a:lnTo>
                    <a:pt x="89" y="38926"/>
                  </a:lnTo>
                  <a:lnTo>
                    <a:pt x="0" y="43141"/>
                  </a:lnTo>
                  <a:lnTo>
                    <a:pt x="314" y="49307"/>
                  </a:lnTo>
                  <a:lnTo>
                    <a:pt x="17420" y="77308"/>
                  </a:lnTo>
                  <a:lnTo>
                    <a:pt x="32602" y="77308"/>
                  </a:lnTo>
                  <a:lnTo>
                    <a:pt x="38267" y="74814"/>
                  </a:lnTo>
                  <a:lnTo>
                    <a:pt x="42597" y="69763"/>
                  </a:lnTo>
                  <a:lnTo>
                    <a:pt x="20588" y="69763"/>
                  </a:lnTo>
                  <a:lnTo>
                    <a:pt x="16799" y="67459"/>
                  </a:lnTo>
                  <a:lnTo>
                    <a:pt x="11159" y="58282"/>
                  </a:lnTo>
                  <a:lnTo>
                    <a:pt x="9677" y="51712"/>
                  </a:lnTo>
                  <a:lnTo>
                    <a:pt x="9537" y="43141"/>
                  </a:lnTo>
                  <a:lnTo>
                    <a:pt x="14581" y="37761"/>
                  </a:lnTo>
                  <a:lnTo>
                    <a:pt x="18537" y="35698"/>
                  </a:lnTo>
                  <a:lnTo>
                    <a:pt x="9639" y="35698"/>
                  </a:lnTo>
                  <a:lnTo>
                    <a:pt x="10145" y="26621"/>
                  </a:lnTo>
                  <a:lnTo>
                    <a:pt x="11831" y="19659"/>
                  </a:lnTo>
                  <a:lnTo>
                    <a:pt x="17508" y="9962"/>
                  </a:lnTo>
                  <a:lnTo>
                    <a:pt x="21234" y="7544"/>
                  </a:lnTo>
                  <a:lnTo>
                    <a:pt x="44121" y="7544"/>
                  </a:lnTo>
                  <a:lnTo>
                    <a:pt x="36695" y="1557"/>
                  </a:lnTo>
                  <a:lnTo>
                    <a:pt x="31955" y="0"/>
                  </a:lnTo>
                  <a:close/>
                </a:path>
                <a:path w="49529" h="77470">
                  <a:moveTo>
                    <a:pt x="43147" y="35078"/>
                  </a:moveTo>
                  <a:lnTo>
                    <a:pt x="29256" y="35078"/>
                  </a:lnTo>
                  <a:lnTo>
                    <a:pt x="32652" y="36698"/>
                  </a:lnTo>
                  <a:lnTo>
                    <a:pt x="37722" y="43154"/>
                  </a:lnTo>
                  <a:lnTo>
                    <a:pt x="38989" y="47281"/>
                  </a:lnTo>
                  <a:lnTo>
                    <a:pt x="38989" y="57281"/>
                  </a:lnTo>
                  <a:lnTo>
                    <a:pt x="37747" y="61434"/>
                  </a:lnTo>
                  <a:lnTo>
                    <a:pt x="32779" y="68092"/>
                  </a:lnTo>
                  <a:lnTo>
                    <a:pt x="29459" y="69763"/>
                  </a:lnTo>
                  <a:lnTo>
                    <a:pt x="42597" y="69763"/>
                  </a:lnTo>
                  <a:lnTo>
                    <a:pt x="46808" y="64852"/>
                  </a:lnTo>
                  <a:lnTo>
                    <a:pt x="48950" y="58813"/>
                  </a:lnTo>
                  <a:lnTo>
                    <a:pt x="48950" y="44698"/>
                  </a:lnTo>
                  <a:lnTo>
                    <a:pt x="46795" y="38926"/>
                  </a:lnTo>
                  <a:lnTo>
                    <a:pt x="43147" y="35078"/>
                  </a:lnTo>
                  <a:close/>
                </a:path>
                <a:path w="49529" h="77470">
                  <a:moveTo>
                    <a:pt x="32906" y="27583"/>
                  </a:moveTo>
                  <a:lnTo>
                    <a:pt x="20246" y="27583"/>
                  </a:lnTo>
                  <a:lnTo>
                    <a:pt x="14581" y="30292"/>
                  </a:lnTo>
                  <a:lnTo>
                    <a:pt x="9639" y="35698"/>
                  </a:lnTo>
                  <a:lnTo>
                    <a:pt x="18537" y="35698"/>
                  </a:lnTo>
                  <a:lnTo>
                    <a:pt x="19726" y="35078"/>
                  </a:lnTo>
                  <a:lnTo>
                    <a:pt x="43147" y="35078"/>
                  </a:lnTo>
                  <a:lnTo>
                    <a:pt x="38190" y="29849"/>
                  </a:lnTo>
                  <a:lnTo>
                    <a:pt x="32906" y="27583"/>
                  </a:lnTo>
                  <a:close/>
                </a:path>
                <a:path w="49529" h="77470">
                  <a:moveTo>
                    <a:pt x="44121" y="7544"/>
                  </a:moveTo>
                  <a:lnTo>
                    <a:pt x="32931" y="7544"/>
                  </a:lnTo>
                  <a:lnTo>
                    <a:pt x="36923" y="11228"/>
                  </a:lnTo>
                  <a:lnTo>
                    <a:pt x="37772" y="18608"/>
                  </a:lnTo>
                  <a:lnTo>
                    <a:pt x="47670" y="18608"/>
                  </a:lnTo>
                  <a:lnTo>
                    <a:pt x="46821" y="12456"/>
                  </a:lnTo>
                  <a:lnTo>
                    <a:pt x="44451" y="7810"/>
                  </a:lnTo>
                  <a:lnTo>
                    <a:pt x="44121" y="754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4" name="object 8554"/>
            <p:cNvSpPr/>
            <p:nvPr/>
          </p:nvSpPr>
          <p:spPr>
            <a:xfrm>
              <a:off x="4903976" y="3140697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5" name="object 8555"/>
            <p:cNvSpPr/>
            <p:nvPr/>
          </p:nvSpPr>
          <p:spPr>
            <a:xfrm>
              <a:off x="4831082" y="3095251"/>
              <a:ext cx="49530" cy="77470"/>
            </a:xfrm>
            <a:custGeom>
              <a:avLst/>
              <a:gdLst/>
              <a:ahLst/>
              <a:cxnLst/>
              <a:rect l="l" t="t" r="r" b="b"/>
              <a:pathLst>
                <a:path w="49529" h="77469">
                  <a:moveTo>
                    <a:pt x="31187" y="0"/>
                  </a:moveTo>
                  <a:lnTo>
                    <a:pt x="18147" y="0"/>
                  </a:lnTo>
                  <a:lnTo>
                    <a:pt x="12900" y="1772"/>
                  </a:lnTo>
                  <a:lnTo>
                    <a:pt x="8896" y="5316"/>
                  </a:lnTo>
                  <a:lnTo>
                    <a:pt x="4904" y="8734"/>
                  </a:lnTo>
                  <a:lnTo>
                    <a:pt x="2902" y="13165"/>
                  </a:lnTo>
                  <a:lnTo>
                    <a:pt x="2902" y="25824"/>
                  </a:lnTo>
                  <a:lnTo>
                    <a:pt x="7122" y="32027"/>
                  </a:lnTo>
                  <a:lnTo>
                    <a:pt x="15562" y="36837"/>
                  </a:lnTo>
                  <a:lnTo>
                    <a:pt x="5183" y="41648"/>
                  </a:lnTo>
                  <a:lnTo>
                    <a:pt x="101" y="47977"/>
                  </a:lnTo>
                  <a:lnTo>
                    <a:pt x="0" y="62535"/>
                  </a:lnTo>
                  <a:lnTo>
                    <a:pt x="2268" y="67599"/>
                  </a:lnTo>
                  <a:lnTo>
                    <a:pt x="11354" y="75447"/>
                  </a:lnTo>
                  <a:lnTo>
                    <a:pt x="17298" y="77346"/>
                  </a:lnTo>
                  <a:lnTo>
                    <a:pt x="32037" y="77346"/>
                  </a:lnTo>
                  <a:lnTo>
                    <a:pt x="38005" y="75447"/>
                  </a:lnTo>
                  <a:lnTo>
                    <a:pt x="44454" y="69877"/>
                  </a:lnTo>
                  <a:lnTo>
                    <a:pt x="20225" y="69877"/>
                  </a:lnTo>
                  <a:lnTo>
                    <a:pt x="16664" y="68611"/>
                  </a:lnTo>
                  <a:lnTo>
                    <a:pt x="11291" y="63801"/>
                  </a:lnTo>
                  <a:lnTo>
                    <a:pt x="9948" y="60510"/>
                  </a:lnTo>
                  <a:lnTo>
                    <a:pt x="9948" y="53041"/>
                  </a:lnTo>
                  <a:lnTo>
                    <a:pt x="11126" y="50256"/>
                  </a:lnTo>
                  <a:lnTo>
                    <a:pt x="13471" y="47977"/>
                  </a:lnTo>
                  <a:lnTo>
                    <a:pt x="15815" y="45572"/>
                  </a:lnTo>
                  <a:lnTo>
                    <a:pt x="19541" y="43293"/>
                  </a:lnTo>
                  <a:lnTo>
                    <a:pt x="24648" y="41015"/>
                  </a:lnTo>
                  <a:lnTo>
                    <a:pt x="42799" y="41015"/>
                  </a:lnTo>
                  <a:lnTo>
                    <a:pt x="33785" y="36837"/>
                  </a:lnTo>
                  <a:lnTo>
                    <a:pt x="40650" y="32913"/>
                  </a:lnTo>
                  <a:lnTo>
                    <a:pt x="24648" y="32913"/>
                  </a:lnTo>
                  <a:lnTo>
                    <a:pt x="16791" y="29368"/>
                  </a:lnTo>
                  <a:lnTo>
                    <a:pt x="12862" y="24558"/>
                  </a:lnTo>
                  <a:lnTo>
                    <a:pt x="12862" y="15190"/>
                  </a:lnTo>
                  <a:lnTo>
                    <a:pt x="13902" y="12405"/>
                  </a:lnTo>
                  <a:lnTo>
                    <a:pt x="18096" y="8608"/>
                  </a:lnTo>
                  <a:lnTo>
                    <a:pt x="20973" y="7595"/>
                  </a:lnTo>
                  <a:lnTo>
                    <a:pt x="43079" y="7595"/>
                  </a:lnTo>
                  <a:lnTo>
                    <a:pt x="40426" y="5316"/>
                  </a:lnTo>
                  <a:lnTo>
                    <a:pt x="36447" y="1772"/>
                  </a:lnTo>
                  <a:lnTo>
                    <a:pt x="31187" y="0"/>
                  </a:lnTo>
                  <a:close/>
                </a:path>
                <a:path w="49529" h="77469">
                  <a:moveTo>
                    <a:pt x="42799" y="41015"/>
                  </a:moveTo>
                  <a:lnTo>
                    <a:pt x="24648" y="41015"/>
                  </a:lnTo>
                  <a:lnTo>
                    <a:pt x="29793" y="43293"/>
                  </a:lnTo>
                  <a:lnTo>
                    <a:pt x="33532" y="45572"/>
                  </a:lnTo>
                  <a:lnTo>
                    <a:pt x="35876" y="47977"/>
                  </a:lnTo>
                  <a:lnTo>
                    <a:pt x="38234" y="50256"/>
                  </a:lnTo>
                  <a:lnTo>
                    <a:pt x="39399" y="53041"/>
                  </a:lnTo>
                  <a:lnTo>
                    <a:pt x="39399" y="60510"/>
                  </a:lnTo>
                  <a:lnTo>
                    <a:pt x="38056" y="63801"/>
                  </a:lnTo>
                  <a:lnTo>
                    <a:pt x="32645" y="68611"/>
                  </a:lnTo>
                  <a:lnTo>
                    <a:pt x="29071" y="69877"/>
                  </a:lnTo>
                  <a:lnTo>
                    <a:pt x="44454" y="69877"/>
                  </a:lnTo>
                  <a:lnTo>
                    <a:pt x="47092" y="67599"/>
                  </a:lnTo>
                  <a:lnTo>
                    <a:pt x="49360" y="62535"/>
                  </a:lnTo>
                  <a:lnTo>
                    <a:pt x="49258" y="47977"/>
                  </a:lnTo>
                  <a:lnTo>
                    <a:pt x="44164" y="41648"/>
                  </a:lnTo>
                  <a:lnTo>
                    <a:pt x="42799" y="41015"/>
                  </a:lnTo>
                  <a:close/>
                </a:path>
                <a:path w="49529" h="77469">
                  <a:moveTo>
                    <a:pt x="43079" y="7595"/>
                  </a:moveTo>
                  <a:lnTo>
                    <a:pt x="28361" y="7595"/>
                  </a:lnTo>
                  <a:lnTo>
                    <a:pt x="31263" y="8608"/>
                  </a:lnTo>
                  <a:lnTo>
                    <a:pt x="35446" y="12405"/>
                  </a:lnTo>
                  <a:lnTo>
                    <a:pt x="36497" y="15190"/>
                  </a:lnTo>
                  <a:lnTo>
                    <a:pt x="36497" y="24558"/>
                  </a:lnTo>
                  <a:lnTo>
                    <a:pt x="32543" y="29368"/>
                  </a:lnTo>
                  <a:lnTo>
                    <a:pt x="24648" y="32913"/>
                  </a:lnTo>
                  <a:lnTo>
                    <a:pt x="40650" y="32913"/>
                  </a:lnTo>
                  <a:lnTo>
                    <a:pt x="42200" y="32027"/>
                  </a:lnTo>
                  <a:lnTo>
                    <a:pt x="46395" y="25824"/>
                  </a:lnTo>
                  <a:lnTo>
                    <a:pt x="46395" y="13165"/>
                  </a:lnTo>
                  <a:lnTo>
                    <a:pt x="44405" y="8734"/>
                  </a:lnTo>
                  <a:lnTo>
                    <a:pt x="43079" y="7595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556" name="object 8556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4992813" y="2862705"/>
              <a:ext cx="3822390" cy="97980"/>
            </a:xfrm>
            <a:prstGeom prst="rect">
              <a:avLst/>
            </a:prstGeom>
          </p:spPr>
        </p:pic>
        <p:sp>
          <p:nvSpPr>
            <p:cNvPr id="8557" name="object 8557"/>
            <p:cNvSpPr/>
            <p:nvPr/>
          </p:nvSpPr>
          <p:spPr>
            <a:xfrm>
              <a:off x="5062615" y="41086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8" name="object 8558"/>
            <p:cNvSpPr/>
            <p:nvPr/>
          </p:nvSpPr>
          <p:spPr>
            <a:xfrm>
              <a:off x="506270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9" name="object 8559"/>
            <p:cNvSpPr/>
            <p:nvPr/>
          </p:nvSpPr>
          <p:spPr>
            <a:xfrm>
              <a:off x="5064871" y="410800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0"/>
                  </a:moveTo>
                  <a:lnTo>
                    <a:pt x="887" y="5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0" name="object 8560"/>
            <p:cNvSpPr/>
            <p:nvPr/>
          </p:nvSpPr>
          <p:spPr>
            <a:xfrm>
              <a:off x="5064934" y="410780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51"/>
                  </a:moveTo>
                  <a:lnTo>
                    <a:pt x="887" y="6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1" name="object 8561"/>
            <p:cNvSpPr/>
            <p:nvPr/>
          </p:nvSpPr>
          <p:spPr>
            <a:xfrm>
              <a:off x="506498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2" name="object 8562"/>
            <p:cNvSpPr/>
            <p:nvPr/>
          </p:nvSpPr>
          <p:spPr>
            <a:xfrm>
              <a:off x="5065112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3" name="object 8563"/>
            <p:cNvSpPr/>
            <p:nvPr/>
          </p:nvSpPr>
          <p:spPr>
            <a:xfrm>
              <a:off x="506515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4" name="object 8564"/>
            <p:cNvSpPr/>
            <p:nvPr/>
          </p:nvSpPr>
          <p:spPr>
            <a:xfrm>
              <a:off x="5065200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5" name="object 8565"/>
            <p:cNvSpPr/>
            <p:nvPr/>
          </p:nvSpPr>
          <p:spPr>
            <a:xfrm>
              <a:off x="5065226" y="4108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6" name="object 8566"/>
            <p:cNvSpPr/>
            <p:nvPr/>
          </p:nvSpPr>
          <p:spPr>
            <a:xfrm>
              <a:off x="506527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7" name="object 8567"/>
            <p:cNvSpPr/>
            <p:nvPr/>
          </p:nvSpPr>
          <p:spPr>
            <a:xfrm>
              <a:off x="5065327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8" name="object 8568"/>
            <p:cNvSpPr/>
            <p:nvPr/>
          </p:nvSpPr>
          <p:spPr>
            <a:xfrm>
              <a:off x="506746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9" name="object 8569"/>
            <p:cNvSpPr/>
            <p:nvPr/>
          </p:nvSpPr>
          <p:spPr>
            <a:xfrm>
              <a:off x="5067532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0" name="object 8570"/>
            <p:cNvSpPr/>
            <p:nvPr/>
          </p:nvSpPr>
          <p:spPr>
            <a:xfrm>
              <a:off x="5067583" y="41087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1" name="object 8571"/>
            <p:cNvSpPr/>
            <p:nvPr/>
          </p:nvSpPr>
          <p:spPr>
            <a:xfrm>
              <a:off x="5067710" y="410742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41"/>
                  </a:moveTo>
                  <a:lnTo>
                    <a:pt x="887" y="84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2" name="object 8572"/>
            <p:cNvSpPr/>
            <p:nvPr/>
          </p:nvSpPr>
          <p:spPr>
            <a:xfrm>
              <a:off x="506779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3" name="object 8573"/>
            <p:cNvSpPr/>
            <p:nvPr/>
          </p:nvSpPr>
          <p:spPr>
            <a:xfrm>
              <a:off x="5067811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4" name="object 8574"/>
            <p:cNvSpPr/>
            <p:nvPr/>
          </p:nvSpPr>
          <p:spPr>
            <a:xfrm>
              <a:off x="506787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5" name="object 8575"/>
            <p:cNvSpPr/>
            <p:nvPr/>
          </p:nvSpPr>
          <p:spPr>
            <a:xfrm>
              <a:off x="5067925" y="410819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55"/>
                  </a:moveTo>
                  <a:lnTo>
                    <a:pt x="887" y="45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6" name="object 8576"/>
            <p:cNvSpPr/>
            <p:nvPr/>
          </p:nvSpPr>
          <p:spPr>
            <a:xfrm>
              <a:off x="5068014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7" name="object 8577"/>
            <p:cNvSpPr/>
            <p:nvPr/>
          </p:nvSpPr>
          <p:spPr>
            <a:xfrm>
              <a:off x="507015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8" name="object 8578"/>
            <p:cNvSpPr/>
            <p:nvPr/>
          </p:nvSpPr>
          <p:spPr>
            <a:xfrm>
              <a:off x="5070193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9" name="object 8579"/>
            <p:cNvSpPr/>
            <p:nvPr/>
          </p:nvSpPr>
          <p:spPr>
            <a:xfrm>
              <a:off x="5070219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0" name="object 8580"/>
            <p:cNvSpPr/>
            <p:nvPr/>
          </p:nvSpPr>
          <p:spPr>
            <a:xfrm>
              <a:off x="5070358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1" name="object 8581"/>
            <p:cNvSpPr/>
            <p:nvPr/>
          </p:nvSpPr>
          <p:spPr>
            <a:xfrm>
              <a:off x="5070409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2" name="object 8582"/>
            <p:cNvSpPr/>
            <p:nvPr/>
          </p:nvSpPr>
          <p:spPr>
            <a:xfrm>
              <a:off x="5070460" y="4106072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19"/>
                  </a:moveTo>
                  <a:lnTo>
                    <a:pt x="887" y="151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3" name="object 8583"/>
            <p:cNvSpPr/>
            <p:nvPr/>
          </p:nvSpPr>
          <p:spPr>
            <a:xfrm>
              <a:off x="5070561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4" name="object 8584"/>
            <p:cNvSpPr/>
            <p:nvPr/>
          </p:nvSpPr>
          <p:spPr>
            <a:xfrm>
              <a:off x="507062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5" name="object 8585"/>
            <p:cNvSpPr/>
            <p:nvPr/>
          </p:nvSpPr>
          <p:spPr>
            <a:xfrm>
              <a:off x="5072829" y="41088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6" name="object 8586"/>
            <p:cNvSpPr/>
            <p:nvPr/>
          </p:nvSpPr>
          <p:spPr>
            <a:xfrm>
              <a:off x="5072969" y="41087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7" name="object 8587"/>
            <p:cNvSpPr/>
            <p:nvPr/>
          </p:nvSpPr>
          <p:spPr>
            <a:xfrm>
              <a:off x="5073096" y="41087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8" name="object 8588"/>
            <p:cNvSpPr/>
            <p:nvPr/>
          </p:nvSpPr>
          <p:spPr>
            <a:xfrm>
              <a:off x="507314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9" name="object 8589"/>
            <p:cNvSpPr/>
            <p:nvPr/>
          </p:nvSpPr>
          <p:spPr>
            <a:xfrm>
              <a:off x="5073222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0" name="object 8590"/>
            <p:cNvSpPr/>
            <p:nvPr/>
          </p:nvSpPr>
          <p:spPr>
            <a:xfrm>
              <a:off x="5075465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1" name="object 8591"/>
            <p:cNvSpPr/>
            <p:nvPr/>
          </p:nvSpPr>
          <p:spPr>
            <a:xfrm>
              <a:off x="507566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2" name="object 8592"/>
            <p:cNvSpPr/>
            <p:nvPr/>
          </p:nvSpPr>
          <p:spPr>
            <a:xfrm>
              <a:off x="5075694" y="410828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1"/>
                  </a:moveTo>
                  <a:lnTo>
                    <a:pt x="887" y="41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3" name="object 8593"/>
            <p:cNvSpPr/>
            <p:nvPr/>
          </p:nvSpPr>
          <p:spPr>
            <a:xfrm>
              <a:off x="5075757" y="4106287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11"/>
                  </a:moveTo>
                  <a:lnTo>
                    <a:pt x="887" y="141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4" name="object 8594"/>
            <p:cNvSpPr/>
            <p:nvPr/>
          </p:nvSpPr>
          <p:spPr>
            <a:xfrm>
              <a:off x="507589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5" name="object 8595"/>
            <p:cNvSpPr/>
            <p:nvPr/>
          </p:nvSpPr>
          <p:spPr>
            <a:xfrm>
              <a:off x="5078038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6" name="object 8596"/>
            <p:cNvSpPr/>
            <p:nvPr/>
          </p:nvSpPr>
          <p:spPr>
            <a:xfrm>
              <a:off x="507807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7" name="object 8597"/>
            <p:cNvSpPr/>
            <p:nvPr/>
          </p:nvSpPr>
          <p:spPr>
            <a:xfrm>
              <a:off x="5078114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8" name="object 8598"/>
            <p:cNvSpPr/>
            <p:nvPr/>
          </p:nvSpPr>
          <p:spPr>
            <a:xfrm>
              <a:off x="5078215" y="4108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9" name="object 8599"/>
            <p:cNvSpPr/>
            <p:nvPr/>
          </p:nvSpPr>
          <p:spPr>
            <a:xfrm>
              <a:off x="507826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0" name="object 8600"/>
            <p:cNvSpPr/>
            <p:nvPr/>
          </p:nvSpPr>
          <p:spPr>
            <a:xfrm>
              <a:off x="5078342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1" name="object 8601"/>
            <p:cNvSpPr/>
            <p:nvPr/>
          </p:nvSpPr>
          <p:spPr>
            <a:xfrm>
              <a:off x="5078406" y="41087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2" name="object 8602"/>
            <p:cNvSpPr/>
            <p:nvPr/>
          </p:nvSpPr>
          <p:spPr>
            <a:xfrm>
              <a:off x="507969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3" name="object 8603"/>
            <p:cNvSpPr/>
            <p:nvPr/>
          </p:nvSpPr>
          <p:spPr>
            <a:xfrm>
              <a:off x="5080826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4" name="object 8604"/>
            <p:cNvSpPr/>
            <p:nvPr/>
          </p:nvSpPr>
          <p:spPr>
            <a:xfrm>
              <a:off x="5080978" y="410799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6"/>
                  </a:moveTo>
                  <a:lnTo>
                    <a:pt x="887" y="5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5" name="object 8605"/>
            <p:cNvSpPr/>
            <p:nvPr/>
          </p:nvSpPr>
          <p:spPr>
            <a:xfrm>
              <a:off x="5081067" y="4101717"/>
              <a:ext cx="0" cy="7620"/>
            </a:xfrm>
            <a:custGeom>
              <a:avLst/>
              <a:gdLst/>
              <a:ahLst/>
              <a:cxnLst/>
              <a:rect l="l" t="t" r="r" b="b"/>
              <a:pathLst>
                <a:path h="7620">
                  <a:moveTo>
                    <a:pt x="0" y="739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6" name="object 8606"/>
            <p:cNvSpPr/>
            <p:nvPr/>
          </p:nvSpPr>
          <p:spPr>
            <a:xfrm>
              <a:off x="508154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7" name="object 8607"/>
            <p:cNvSpPr/>
            <p:nvPr/>
          </p:nvSpPr>
          <p:spPr>
            <a:xfrm>
              <a:off x="508194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8" name="object 8608"/>
            <p:cNvSpPr/>
            <p:nvPr/>
          </p:nvSpPr>
          <p:spPr>
            <a:xfrm>
              <a:off x="5082448" y="410902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6"/>
                  </a:moveTo>
                  <a:lnTo>
                    <a:pt x="1774" y="6"/>
                  </a:lnTo>
                </a:path>
                <a:path w="1904">
                  <a:moveTo>
                    <a:pt x="25" y="0"/>
                  </a:moveTo>
                  <a:lnTo>
                    <a:pt x="1799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9" name="object 8609"/>
            <p:cNvSpPr/>
            <p:nvPr/>
          </p:nvSpPr>
          <p:spPr>
            <a:xfrm>
              <a:off x="508352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0" name="object 8610"/>
            <p:cNvSpPr/>
            <p:nvPr/>
          </p:nvSpPr>
          <p:spPr>
            <a:xfrm>
              <a:off x="5083614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1" name="object 8611"/>
            <p:cNvSpPr/>
            <p:nvPr/>
          </p:nvSpPr>
          <p:spPr>
            <a:xfrm>
              <a:off x="508363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2" name="object 8612"/>
            <p:cNvSpPr/>
            <p:nvPr/>
          </p:nvSpPr>
          <p:spPr>
            <a:xfrm>
              <a:off x="5083703" y="410798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3"/>
                  </a:moveTo>
                  <a:lnTo>
                    <a:pt x="887" y="5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3" name="object 8613"/>
            <p:cNvSpPr/>
            <p:nvPr/>
          </p:nvSpPr>
          <p:spPr>
            <a:xfrm>
              <a:off x="508427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4" name="object 8614"/>
            <p:cNvSpPr/>
            <p:nvPr/>
          </p:nvSpPr>
          <p:spPr>
            <a:xfrm>
              <a:off x="5085971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5" name="object 8615"/>
            <p:cNvSpPr/>
            <p:nvPr/>
          </p:nvSpPr>
          <p:spPr>
            <a:xfrm>
              <a:off x="5086009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6" name="object 8616"/>
            <p:cNvSpPr/>
            <p:nvPr/>
          </p:nvSpPr>
          <p:spPr>
            <a:xfrm>
              <a:off x="508603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7" name="object 8617"/>
            <p:cNvSpPr/>
            <p:nvPr/>
          </p:nvSpPr>
          <p:spPr>
            <a:xfrm>
              <a:off x="5086187" y="410847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8" name="object 8618"/>
            <p:cNvSpPr/>
            <p:nvPr/>
          </p:nvSpPr>
          <p:spPr>
            <a:xfrm>
              <a:off x="5086275" y="410800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0"/>
                  </a:moveTo>
                  <a:lnTo>
                    <a:pt x="887" y="5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9" name="object 8619"/>
            <p:cNvSpPr/>
            <p:nvPr/>
          </p:nvSpPr>
          <p:spPr>
            <a:xfrm>
              <a:off x="5086377" y="4095704"/>
              <a:ext cx="0" cy="13970"/>
            </a:xfrm>
            <a:custGeom>
              <a:avLst/>
              <a:gdLst/>
              <a:ahLst/>
              <a:cxnLst/>
              <a:rect l="l" t="t" r="r" b="b"/>
              <a:pathLst>
                <a:path h="13970">
                  <a:moveTo>
                    <a:pt x="0" y="1340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0" name="object 8620"/>
            <p:cNvSpPr/>
            <p:nvPr/>
          </p:nvSpPr>
          <p:spPr>
            <a:xfrm>
              <a:off x="508722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1" name="object 8621"/>
            <p:cNvSpPr/>
            <p:nvPr/>
          </p:nvSpPr>
          <p:spPr>
            <a:xfrm>
              <a:off x="508742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2" name="object 8622"/>
            <p:cNvSpPr/>
            <p:nvPr/>
          </p:nvSpPr>
          <p:spPr>
            <a:xfrm>
              <a:off x="5088594" y="4106224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43"/>
                  </a:moveTo>
                  <a:lnTo>
                    <a:pt x="887" y="144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3" name="object 8623"/>
            <p:cNvSpPr/>
            <p:nvPr/>
          </p:nvSpPr>
          <p:spPr>
            <a:xfrm>
              <a:off x="508872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4" name="object 8624"/>
            <p:cNvSpPr/>
            <p:nvPr/>
          </p:nvSpPr>
          <p:spPr>
            <a:xfrm>
              <a:off x="5088759" y="41085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5" name="object 8625"/>
            <p:cNvSpPr/>
            <p:nvPr/>
          </p:nvSpPr>
          <p:spPr>
            <a:xfrm>
              <a:off x="5088835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6" name="object 8626"/>
            <p:cNvSpPr/>
            <p:nvPr/>
          </p:nvSpPr>
          <p:spPr>
            <a:xfrm>
              <a:off x="508891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7" name="object 8627"/>
            <p:cNvSpPr/>
            <p:nvPr/>
          </p:nvSpPr>
          <p:spPr>
            <a:xfrm>
              <a:off x="5088924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8" name="object 8628"/>
            <p:cNvSpPr/>
            <p:nvPr/>
          </p:nvSpPr>
          <p:spPr>
            <a:xfrm>
              <a:off x="5089013" y="410795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75"/>
                  </a:moveTo>
                  <a:lnTo>
                    <a:pt x="887" y="5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9" name="object 8629"/>
            <p:cNvSpPr/>
            <p:nvPr/>
          </p:nvSpPr>
          <p:spPr>
            <a:xfrm>
              <a:off x="508916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0" name="object 8630"/>
            <p:cNvSpPr/>
            <p:nvPr/>
          </p:nvSpPr>
          <p:spPr>
            <a:xfrm>
              <a:off x="5091230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1" name="object 8631"/>
            <p:cNvSpPr/>
            <p:nvPr/>
          </p:nvSpPr>
          <p:spPr>
            <a:xfrm>
              <a:off x="509125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2" name="object 8632"/>
            <p:cNvSpPr/>
            <p:nvPr/>
          </p:nvSpPr>
          <p:spPr>
            <a:xfrm>
              <a:off x="5091268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3" name="object 8633"/>
            <p:cNvSpPr/>
            <p:nvPr/>
          </p:nvSpPr>
          <p:spPr>
            <a:xfrm>
              <a:off x="5091306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4" name="object 8634"/>
            <p:cNvSpPr/>
            <p:nvPr/>
          </p:nvSpPr>
          <p:spPr>
            <a:xfrm>
              <a:off x="5091408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5" name="object 8635"/>
            <p:cNvSpPr/>
            <p:nvPr/>
          </p:nvSpPr>
          <p:spPr>
            <a:xfrm>
              <a:off x="509142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6" name="object 8636"/>
            <p:cNvSpPr/>
            <p:nvPr/>
          </p:nvSpPr>
          <p:spPr>
            <a:xfrm>
              <a:off x="5091484" y="410828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1"/>
                  </a:moveTo>
                  <a:lnTo>
                    <a:pt x="887" y="41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7" name="object 8637"/>
            <p:cNvSpPr/>
            <p:nvPr/>
          </p:nvSpPr>
          <p:spPr>
            <a:xfrm>
              <a:off x="5091585" y="410827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7"/>
                  </a:moveTo>
                  <a:lnTo>
                    <a:pt x="887" y="41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8" name="object 8638"/>
            <p:cNvSpPr/>
            <p:nvPr/>
          </p:nvSpPr>
          <p:spPr>
            <a:xfrm>
              <a:off x="5091687" y="410711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00"/>
                  </a:moveTo>
                  <a:lnTo>
                    <a:pt x="887" y="100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9" name="object 8639"/>
            <p:cNvSpPr/>
            <p:nvPr/>
          </p:nvSpPr>
          <p:spPr>
            <a:xfrm>
              <a:off x="509188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0" name="object 8640"/>
            <p:cNvSpPr/>
            <p:nvPr/>
          </p:nvSpPr>
          <p:spPr>
            <a:xfrm>
              <a:off x="5093854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1" name="object 8641"/>
            <p:cNvSpPr/>
            <p:nvPr/>
          </p:nvSpPr>
          <p:spPr>
            <a:xfrm>
              <a:off x="5093917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2" name="object 8642"/>
            <p:cNvSpPr/>
            <p:nvPr/>
          </p:nvSpPr>
          <p:spPr>
            <a:xfrm>
              <a:off x="5094018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3" name="object 8643"/>
            <p:cNvSpPr/>
            <p:nvPr/>
          </p:nvSpPr>
          <p:spPr>
            <a:xfrm>
              <a:off x="5093245" y="4109053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88" y="0"/>
                  </a:moveTo>
                  <a:lnTo>
                    <a:pt x="1862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4" name="object 8644"/>
            <p:cNvSpPr/>
            <p:nvPr/>
          </p:nvSpPr>
          <p:spPr>
            <a:xfrm>
              <a:off x="5094323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5" name="object 8645"/>
            <p:cNvSpPr/>
            <p:nvPr/>
          </p:nvSpPr>
          <p:spPr>
            <a:xfrm>
              <a:off x="509647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6" name="object 8646"/>
            <p:cNvSpPr/>
            <p:nvPr/>
          </p:nvSpPr>
          <p:spPr>
            <a:xfrm>
              <a:off x="5096528" y="4106059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25"/>
                  </a:moveTo>
                  <a:lnTo>
                    <a:pt x="887" y="15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7" name="object 8647"/>
            <p:cNvSpPr/>
            <p:nvPr/>
          </p:nvSpPr>
          <p:spPr>
            <a:xfrm>
              <a:off x="509661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8" name="object 8648"/>
            <p:cNvSpPr/>
            <p:nvPr/>
          </p:nvSpPr>
          <p:spPr>
            <a:xfrm>
              <a:off x="5096705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9" name="object 8649"/>
            <p:cNvSpPr/>
            <p:nvPr/>
          </p:nvSpPr>
          <p:spPr>
            <a:xfrm>
              <a:off x="5096794" y="4108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0" name="object 8650"/>
            <p:cNvSpPr/>
            <p:nvPr/>
          </p:nvSpPr>
          <p:spPr>
            <a:xfrm>
              <a:off x="5096895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1" name="object 8651"/>
            <p:cNvSpPr/>
            <p:nvPr/>
          </p:nvSpPr>
          <p:spPr>
            <a:xfrm>
              <a:off x="5096921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2" name="object 8652"/>
            <p:cNvSpPr/>
            <p:nvPr/>
          </p:nvSpPr>
          <p:spPr>
            <a:xfrm>
              <a:off x="509698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3" name="object 8653"/>
            <p:cNvSpPr/>
            <p:nvPr/>
          </p:nvSpPr>
          <p:spPr>
            <a:xfrm>
              <a:off x="509851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4" name="object 8654"/>
            <p:cNvSpPr/>
            <p:nvPr/>
          </p:nvSpPr>
          <p:spPr>
            <a:xfrm>
              <a:off x="5099113" y="41088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5" name="object 8655"/>
            <p:cNvSpPr/>
            <p:nvPr/>
          </p:nvSpPr>
          <p:spPr>
            <a:xfrm>
              <a:off x="5099176" y="410732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92"/>
                  </a:moveTo>
                  <a:lnTo>
                    <a:pt x="887" y="89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6" name="object 8656"/>
            <p:cNvSpPr/>
            <p:nvPr/>
          </p:nvSpPr>
          <p:spPr>
            <a:xfrm>
              <a:off x="509930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7" name="object 8657"/>
            <p:cNvSpPr/>
            <p:nvPr/>
          </p:nvSpPr>
          <p:spPr>
            <a:xfrm>
              <a:off x="509943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8" name="object 8658"/>
            <p:cNvSpPr/>
            <p:nvPr/>
          </p:nvSpPr>
          <p:spPr>
            <a:xfrm>
              <a:off x="5099519" y="4108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9" name="object 8659"/>
            <p:cNvSpPr/>
            <p:nvPr/>
          </p:nvSpPr>
          <p:spPr>
            <a:xfrm>
              <a:off x="5099607" y="41086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0" name="object 8660"/>
            <p:cNvSpPr/>
            <p:nvPr/>
          </p:nvSpPr>
          <p:spPr>
            <a:xfrm>
              <a:off x="510144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1" name="object 8661"/>
            <p:cNvSpPr/>
            <p:nvPr/>
          </p:nvSpPr>
          <p:spPr>
            <a:xfrm>
              <a:off x="510173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2" name="object 8662"/>
            <p:cNvSpPr/>
            <p:nvPr/>
          </p:nvSpPr>
          <p:spPr>
            <a:xfrm>
              <a:off x="5101774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3" name="object 8663"/>
            <p:cNvSpPr/>
            <p:nvPr/>
          </p:nvSpPr>
          <p:spPr>
            <a:xfrm>
              <a:off x="5101787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4" name="object 8664"/>
            <p:cNvSpPr/>
            <p:nvPr/>
          </p:nvSpPr>
          <p:spPr>
            <a:xfrm>
              <a:off x="5101812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5" name="object 8665"/>
            <p:cNvSpPr/>
            <p:nvPr/>
          </p:nvSpPr>
          <p:spPr>
            <a:xfrm>
              <a:off x="5101825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6" name="object 8666"/>
            <p:cNvSpPr/>
            <p:nvPr/>
          </p:nvSpPr>
          <p:spPr>
            <a:xfrm>
              <a:off x="510186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7" name="object 8667"/>
            <p:cNvSpPr/>
            <p:nvPr/>
          </p:nvSpPr>
          <p:spPr>
            <a:xfrm>
              <a:off x="5102015" y="4108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8" name="object 8668"/>
            <p:cNvSpPr/>
            <p:nvPr/>
          </p:nvSpPr>
          <p:spPr>
            <a:xfrm>
              <a:off x="5102040" y="4108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9" name="object 8669"/>
            <p:cNvSpPr/>
            <p:nvPr/>
          </p:nvSpPr>
          <p:spPr>
            <a:xfrm>
              <a:off x="5102104" y="4108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0" name="object 8670"/>
            <p:cNvSpPr/>
            <p:nvPr/>
          </p:nvSpPr>
          <p:spPr>
            <a:xfrm>
              <a:off x="510212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1" name="object 8671"/>
            <p:cNvSpPr/>
            <p:nvPr/>
          </p:nvSpPr>
          <p:spPr>
            <a:xfrm>
              <a:off x="5102231" y="4108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2" name="object 8672"/>
            <p:cNvSpPr/>
            <p:nvPr/>
          </p:nvSpPr>
          <p:spPr>
            <a:xfrm>
              <a:off x="5104360" y="410840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3" name="object 8673"/>
            <p:cNvSpPr/>
            <p:nvPr/>
          </p:nvSpPr>
          <p:spPr>
            <a:xfrm>
              <a:off x="5104436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4" name="object 8674"/>
            <p:cNvSpPr/>
            <p:nvPr/>
          </p:nvSpPr>
          <p:spPr>
            <a:xfrm>
              <a:off x="5104486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5" name="object 8675"/>
            <p:cNvSpPr/>
            <p:nvPr/>
          </p:nvSpPr>
          <p:spPr>
            <a:xfrm>
              <a:off x="5104689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6" name="object 8676"/>
            <p:cNvSpPr/>
            <p:nvPr/>
          </p:nvSpPr>
          <p:spPr>
            <a:xfrm>
              <a:off x="5104727" y="410881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7" name="object 8677"/>
            <p:cNvSpPr/>
            <p:nvPr/>
          </p:nvSpPr>
          <p:spPr>
            <a:xfrm>
              <a:off x="5104828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8" name="object 8678"/>
            <p:cNvSpPr/>
            <p:nvPr/>
          </p:nvSpPr>
          <p:spPr>
            <a:xfrm>
              <a:off x="510484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9" name="object 8679"/>
            <p:cNvSpPr/>
            <p:nvPr/>
          </p:nvSpPr>
          <p:spPr>
            <a:xfrm>
              <a:off x="5104917" y="41087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0" name="object 8680"/>
            <p:cNvSpPr/>
            <p:nvPr/>
          </p:nvSpPr>
          <p:spPr>
            <a:xfrm>
              <a:off x="510694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1" name="object 8681"/>
            <p:cNvSpPr/>
            <p:nvPr/>
          </p:nvSpPr>
          <p:spPr>
            <a:xfrm>
              <a:off x="5106983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2" name="object 8682"/>
            <p:cNvSpPr/>
            <p:nvPr/>
          </p:nvSpPr>
          <p:spPr>
            <a:xfrm>
              <a:off x="510703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3" name="object 8683"/>
            <p:cNvSpPr/>
            <p:nvPr/>
          </p:nvSpPr>
          <p:spPr>
            <a:xfrm>
              <a:off x="5107110" y="4105616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746"/>
                  </a:moveTo>
                  <a:lnTo>
                    <a:pt x="887" y="1746"/>
                  </a:lnTo>
                </a:path>
              </a:pathLst>
            </a:custGeom>
            <a:ln w="3493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4" name="object 8684"/>
            <p:cNvSpPr/>
            <p:nvPr/>
          </p:nvSpPr>
          <p:spPr>
            <a:xfrm>
              <a:off x="510721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5" name="object 8685"/>
            <p:cNvSpPr/>
            <p:nvPr/>
          </p:nvSpPr>
          <p:spPr>
            <a:xfrm>
              <a:off x="510726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6" name="object 8686"/>
            <p:cNvSpPr/>
            <p:nvPr/>
          </p:nvSpPr>
          <p:spPr>
            <a:xfrm>
              <a:off x="5107312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7" name="object 8687"/>
            <p:cNvSpPr/>
            <p:nvPr/>
          </p:nvSpPr>
          <p:spPr>
            <a:xfrm>
              <a:off x="5107350" y="410790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01"/>
                  </a:moveTo>
                  <a:lnTo>
                    <a:pt x="887" y="6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8" name="object 8688"/>
            <p:cNvSpPr/>
            <p:nvPr/>
          </p:nvSpPr>
          <p:spPr>
            <a:xfrm>
              <a:off x="510745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9" name="object 8689"/>
            <p:cNvSpPr/>
            <p:nvPr/>
          </p:nvSpPr>
          <p:spPr>
            <a:xfrm>
              <a:off x="5109631" y="4105047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06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0" name="object 8690"/>
            <p:cNvSpPr/>
            <p:nvPr/>
          </p:nvSpPr>
          <p:spPr>
            <a:xfrm>
              <a:off x="5109746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1" name="object 8691"/>
            <p:cNvSpPr/>
            <p:nvPr/>
          </p:nvSpPr>
          <p:spPr>
            <a:xfrm>
              <a:off x="5109910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2" name="object 8692"/>
            <p:cNvSpPr/>
            <p:nvPr/>
          </p:nvSpPr>
          <p:spPr>
            <a:xfrm>
              <a:off x="5110037" y="4078260"/>
              <a:ext cx="0" cy="31115"/>
            </a:xfrm>
            <a:custGeom>
              <a:avLst/>
              <a:gdLst/>
              <a:ahLst/>
              <a:cxnLst/>
              <a:rect l="l" t="t" r="r" b="b"/>
              <a:pathLst>
                <a:path h="31114">
                  <a:moveTo>
                    <a:pt x="0" y="3084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3" name="object 8693"/>
            <p:cNvSpPr/>
            <p:nvPr/>
          </p:nvSpPr>
          <p:spPr>
            <a:xfrm>
              <a:off x="5112267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4" name="object 8694"/>
            <p:cNvSpPr/>
            <p:nvPr/>
          </p:nvSpPr>
          <p:spPr>
            <a:xfrm>
              <a:off x="511234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5" name="object 8695"/>
            <p:cNvSpPr/>
            <p:nvPr/>
          </p:nvSpPr>
          <p:spPr>
            <a:xfrm>
              <a:off x="511238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6" name="object 8696"/>
            <p:cNvSpPr/>
            <p:nvPr/>
          </p:nvSpPr>
          <p:spPr>
            <a:xfrm>
              <a:off x="5112572" y="410730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05"/>
                  </a:moveTo>
                  <a:lnTo>
                    <a:pt x="887" y="90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7" name="object 8697"/>
            <p:cNvSpPr/>
            <p:nvPr/>
          </p:nvSpPr>
          <p:spPr>
            <a:xfrm>
              <a:off x="5112673" y="4105806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51"/>
                  </a:moveTo>
                  <a:lnTo>
                    <a:pt x="887" y="1651"/>
                  </a:lnTo>
                </a:path>
              </a:pathLst>
            </a:custGeom>
            <a:ln w="3303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8" name="object 8698"/>
            <p:cNvSpPr/>
            <p:nvPr/>
          </p:nvSpPr>
          <p:spPr>
            <a:xfrm>
              <a:off x="5114903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9" name="object 8699"/>
            <p:cNvSpPr/>
            <p:nvPr/>
          </p:nvSpPr>
          <p:spPr>
            <a:xfrm>
              <a:off x="511494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0" name="object 8700"/>
            <p:cNvSpPr/>
            <p:nvPr/>
          </p:nvSpPr>
          <p:spPr>
            <a:xfrm>
              <a:off x="511518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1" name="object 8701"/>
            <p:cNvSpPr/>
            <p:nvPr/>
          </p:nvSpPr>
          <p:spPr>
            <a:xfrm>
              <a:off x="5115220" y="41088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2" name="object 8702"/>
            <p:cNvSpPr/>
            <p:nvPr/>
          </p:nvSpPr>
          <p:spPr>
            <a:xfrm>
              <a:off x="5115309" y="410828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1"/>
                  </a:moveTo>
                  <a:lnTo>
                    <a:pt x="887" y="41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3" name="object 8703"/>
            <p:cNvSpPr/>
            <p:nvPr/>
          </p:nvSpPr>
          <p:spPr>
            <a:xfrm>
              <a:off x="511757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4" name="object 8704"/>
            <p:cNvSpPr/>
            <p:nvPr/>
          </p:nvSpPr>
          <p:spPr>
            <a:xfrm>
              <a:off x="5116741" y="410872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52" y="0"/>
                  </a:moveTo>
                  <a:lnTo>
                    <a:pt x="1926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5" name="object 8705"/>
            <p:cNvSpPr/>
            <p:nvPr/>
          </p:nvSpPr>
          <p:spPr>
            <a:xfrm>
              <a:off x="5117831" y="4068715"/>
              <a:ext cx="0" cy="40640"/>
            </a:xfrm>
            <a:custGeom>
              <a:avLst/>
              <a:gdLst/>
              <a:ahLst/>
              <a:cxnLst/>
              <a:rect l="l" t="t" r="r" b="b"/>
              <a:pathLst>
                <a:path h="40639">
                  <a:moveTo>
                    <a:pt x="0" y="4039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6" name="object 8706"/>
            <p:cNvSpPr/>
            <p:nvPr/>
          </p:nvSpPr>
          <p:spPr>
            <a:xfrm>
              <a:off x="5117970" y="4106186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62"/>
                  </a:moveTo>
                  <a:lnTo>
                    <a:pt x="887" y="146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7" name="object 8707"/>
            <p:cNvSpPr/>
            <p:nvPr/>
          </p:nvSpPr>
          <p:spPr>
            <a:xfrm>
              <a:off x="511881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8" name="object 8708"/>
            <p:cNvSpPr/>
            <p:nvPr/>
          </p:nvSpPr>
          <p:spPr>
            <a:xfrm>
              <a:off x="5120264" y="4108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9" name="object 8709"/>
            <p:cNvSpPr/>
            <p:nvPr/>
          </p:nvSpPr>
          <p:spPr>
            <a:xfrm>
              <a:off x="5120429" y="4108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0" name="object 8710"/>
            <p:cNvSpPr/>
            <p:nvPr/>
          </p:nvSpPr>
          <p:spPr>
            <a:xfrm>
              <a:off x="5120479" y="410664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34"/>
                  </a:moveTo>
                  <a:lnTo>
                    <a:pt x="887" y="123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1" name="object 8711"/>
            <p:cNvSpPr/>
            <p:nvPr/>
          </p:nvSpPr>
          <p:spPr>
            <a:xfrm>
              <a:off x="5120593" y="4081298"/>
              <a:ext cx="0" cy="27940"/>
            </a:xfrm>
            <a:custGeom>
              <a:avLst/>
              <a:gdLst/>
              <a:ahLst/>
              <a:cxnLst/>
              <a:rect l="l" t="t" r="r" b="b"/>
              <a:pathLst>
                <a:path h="27939">
                  <a:moveTo>
                    <a:pt x="0" y="2781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2" name="object 8712"/>
            <p:cNvSpPr/>
            <p:nvPr/>
          </p:nvSpPr>
          <p:spPr>
            <a:xfrm>
              <a:off x="5122875" y="4098780"/>
              <a:ext cx="0" cy="10795"/>
            </a:xfrm>
            <a:custGeom>
              <a:avLst/>
              <a:gdLst/>
              <a:ahLst/>
              <a:cxnLst/>
              <a:rect l="l" t="t" r="r" b="b"/>
              <a:pathLst>
                <a:path h="10795">
                  <a:moveTo>
                    <a:pt x="0" y="1032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3" name="object 8713"/>
            <p:cNvSpPr/>
            <p:nvPr/>
          </p:nvSpPr>
          <p:spPr>
            <a:xfrm>
              <a:off x="5123090" y="410718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62"/>
                  </a:moveTo>
                  <a:lnTo>
                    <a:pt x="887" y="96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4" name="object 8714"/>
            <p:cNvSpPr/>
            <p:nvPr/>
          </p:nvSpPr>
          <p:spPr>
            <a:xfrm>
              <a:off x="5123115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5" name="object 8715"/>
            <p:cNvSpPr/>
            <p:nvPr/>
          </p:nvSpPr>
          <p:spPr>
            <a:xfrm>
              <a:off x="5123179" y="410808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2"/>
                  </a:moveTo>
                  <a:lnTo>
                    <a:pt x="887" y="5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6" name="object 8716"/>
            <p:cNvSpPr/>
            <p:nvPr/>
          </p:nvSpPr>
          <p:spPr>
            <a:xfrm>
              <a:off x="5123229" y="4106604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53"/>
                  </a:moveTo>
                  <a:lnTo>
                    <a:pt x="887" y="125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7" name="object 8717"/>
            <p:cNvSpPr/>
            <p:nvPr/>
          </p:nvSpPr>
          <p:spPr>
            <a:xfrm>
              <a:off x="5123280" y="4106629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40"/>
                  </a:moveTo>
                  <a:lnTo>
                    <a:pt x="887" y="124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8" name="object 8718"/>
            <p:cNvSpPr/>
            <p:nvPr/>
          </p:nvSpPr>
          <p:spPr>
            <a:xfrm>
              <a:off x="5125511" y="410846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9" name="object 8719"/>
            <p:cNvSpPr/>
            <p:nvPr/>
          </p:nvSpPr>
          <p:spPr>
            <a:xfrm>
              <a:off x="5125726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0" name="object 8720"/>
            <p:cNvSpPr/>
            <p:nvPr/>
          </p:nvSpPr>
          <p:spPr>
            <a:xfrm>
              <a:off x="5125827" y="410698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63"/>
                  </a:moveTo>
                  <a:lnTo>
                    <a:pt x="887" y="10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1" name="object 8721"/>
            <p:cNvSpPr/>
            <p:nvPr/>
          </p:nvSpPr>
          <p:spPr>
            <a:xfrm>
              <a:off x="5125916" y="410881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2" name="object 8722"/>
            <p:cNvSpPr/>
            <p:nvPr/>
          </p:nvSpPr>
          <p:spPr>
            <a:xfrm>
              <a:off x="5128147" y="4106781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64"/>
                  </a:moveTo>
                  <a:lnTo>
                    <a:pt x="887" y="11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3" name="object 8723"/>
            <p:cNvSpPr/>
            <p:nvPr/>
          </p:nvSpPr>
          <p:spPr>
            <a:xfrm>
              <a:off x="512819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4" name="object 8724"/>
            <p:cNvSpPr/>
            <p:nvPr/>
          </p:nvSpPr>
          <p:spPr>
            <a:xfrm>
              <a:off x="5128299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5" name="object 8725"/>
            <p:cNvSpPr/>
            <p:nvPr/>
          </p:nvSpPr>
          <p:spPr>
            <a:xfrm>
              <a:off x="5128400" y="4108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6" name="object 8726"/>
            <p:cNvSpPr/>
            <p:nvPr/>
          </p:nvSpPr>
          <p:spPr>
            <a:xfrm>
              <a:off x="512841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7" name="object 8727"/>
            <p:cNvSpPr/>
            <p:nvPr/>
          </p:nvSpPr>
          <p:spPr>
            <a:xfrm>
              <a:off x="5128489" y="410805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25"/>
                  </a:moveTo>
                  <a:lnTo>
                    <a:pt x="887" y="5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8" name="object 8728"/>
            <p:cNvSpPr/>
            <p:nvPr/>
          </p:nvSpPr>
          <p:spPr>
            <a:xfrm>
              <a:off x="5128577" y="4108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9" name="object 8729"/>
            <p:cNvSpPr/>
            <p:nvPr/>
          </p:nvSpPr>
          <p:spPr>
            <a:xfrm>
              <a:off x="513070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0" name="object 8730"/>
            <p:cNvSpPr/>
            <p:nvPr/>
          </p:nvSpPr>
          <p:spPr>
            <a:xfrm>
              <a:off x="5130770" y="4108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1" name="object 8731"/>
            <p:cNvSpPr/>
            <p:nvPr/>
          </p:nvSpPr>
          <p:spPr>
            <a:xfrm>
              <a:off x="5130833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2" name="object 8732"/>
            <p:cNvSpPr/>
            <p:nvPr/>
          </p:nvSpPr>
          <p:spPr>
            <a:xfrm>
              <a:off x="513094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3" name="object 8733"/>
            <p:cNvSpPr/>
            <p:nvPr/>
          </p:nvSpPr>
          <p:spPr>
            <a:xfrm>
              <a:off x="5131036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4" name="object 8734"/>
            <p:cNvSpPr/>
            <p:nvPr/>
          </p:nvSpPr>
          <p:spPr>
            <a:xfrm>
              <a:off x="5131125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5" name="object 8735"/>
            <p:cNvSpPr/>
            <p:nvPr/>
          </p:nvSpPr>
          <p:spPr>
            <a:xfrm>
              <a:off x="513120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6" name="object 8736"/>
            <p:cNvSpPr/>
            <p:nvPr/>
          </p:nvSpPr>
          <p:spPr>
            <a:xfrm>
              <a:off x="513163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7" name="object 8737"/>
            <p:cNvSpPr/>
            <p:nvPr/>
          </p:nvSpPr>
          <p:spPr>
            <a:xfrm>
              <a:off x="5133393" y="410760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53"/>
                  </a:moveTo>
                  <a:lnTo>
                    <a:pt x="887" y="75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8" name="object 8738"/>
            <p:cNvSpPr/>
            <p:nvPr/>
          </p:nvSpPr>
          <p:spPr>
            <a:xfrm>
              <a:off x="513349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9" name="object 8739"/>
            <p:cNvSpPr/>
            <p:nvPr/>
          </p:nvSpPr>
          <p:spPr>
            <a:xfrm>
              <a:off x="5133609" y="410797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9"/>
                  </a:moveTo>
                  <a:lnTo>
                    <a:pt x="887" y="5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0" name="object 8740"/>
            <p:cNvSpPr/>
            <p:nvPr/>
          </p:nvSpPr>
          <p:spPr>
            <a:xfrm>
              <a:off x="5133697" y="4108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1" name="object 8741"/>
            <p:cNvSpPr/>
            <p:nvPr/>
          </p:nvSpPr>
          <p:spPr>
            <a:xfrm>
              <a:off x="5133799" y="410771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96"/>
                  </a:moveTo>
                  <a:lnTo>
                    <a:pt x="887" y="6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2" name="object 8742"/>
            <p:cNvSpPr/>
            <p:nvPr/>
          </p:nvSpPr>
          <p:spPr>
            <a:xfrm>
              <a:off x="5135953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3" name="object 8743"/>
            <p:cNvSpPr/>
            <p:nvPr/>
          </p:nvSpPr>
          <p:spPr>
            <a:xfrm>
              <a:off x="5135978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4" name="object 8744"/>
            <p:cNvSpPr/>
            <p:nvPr/>
          </p:nvSpPr>
          <p:spPr>
            <a:xfrm>
              <a:off x="5136029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5" name="object 8745"/>
            <p:cNvSpPr/>
            <p:nvPr/>
          </p:nvSpPr>
          <p:spPr>
            <a:xfrm>
              <a:off x="513606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6" name="object 8746"/>
            <p:cNvSpPr/>
            <p:nvPr/>
          </p:nvSpPr>
          <p:spPr>
            <a:xfrm>
              <a:off x="513619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7" name="object 8747"/>
            <p:cNvSpPr/>
            <p:nvPr/>
          </p:nvSpPr>
          <p:spPr>
            <a:xfrm>
              <a:off x="5136244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8" name="object 8748"/>
            <p:cNvSpPr/>
            <p:nvPr/>
          </p:nvSpPr>
          <p:spPr>
            <a:xfrm>
              <a:off x="5136308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9" name="object 8749"/>
            <p:cNvSpPr/>
            <p:nvPr/>
          </p:nvSpPr>
          <p:spPr>
            <a:xfrm>
              <a:off x="513634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0" name="object 8750"/>
            <p:cNvSpPr/>
            <p:nvPr/>
          </p:nvSpPr>
          <p:spPr>
            <a:xfrm>
              <a:off x="5136435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1" name="object 8751"/>
            <p:cNvSpPr/>
            <p:nvPr/>
          </p:nvSpPr>
          <p:spPr>
            <a:xfrm>
              <a:off x="5136511" y="41085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2" name="object 8752"/>
            <p:cNvSpPr/>
            <p:nvPr/>
          </p:nvSpPr>
          <p:spPr>
            <a:xfrm>
              <a:off x="5138576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3" name="object 8753"/>
            <p:cNvSpPr/>
            <p:nvPr/>
          </p:nvSpPr>
          <p:spPr>
            <a:xfrm>
              <a:off x="5138640" y="4094995"/>
              <a:ext cx="0" cy="14604"/>
            </a:xfrm>
            <a:custGeom>
              <a:avLst/>
              <a:gdLst/>
              <a:ahLst/>
              <a:cxnLst/>
              <a:rect l="l" t="t" r="r" b="b"/>
              <a:pathLst>
                <a:path h="14604">
                  <a:moveTo>
                    <a:pt x="0" y="1411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4" name="object 8754"/>
            <p:cNvSpPr/>
            <p:nvPr/>
          </p:nvSpPr>
          <p:spPr>
            <a:xfrm>
              <a:off x="5138906" y="410847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5" name="object 8755"/>
            <p:cNvSpPr/>
            <p:nvPr/>
          </p:nvSpPr>
          <p:spPr>
            <a:xfrm>
              <a:off x="5138944" y="4108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6" name="object 8756"/>
            <p:cNvSpPr/>
            <p:nvPr/>
          </p:nvSpPr>
          <p:spPr>
            <a:xfrm>
              <a:off x="5139007" y="410838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7" name="object 8757"/>
            <p:cNvSpPr/>
            <p:nvPr/>
          </p:nvSpPr>
          <p:spPr>
            <a:xfrm>
              <a:off x="5139109" y="410832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8" name="object 8758"/>
            <p:cNvSpPr/>
            <p:nvPr/>
          </p:nvSpPr>
          <p:spPr>
            <a:xfrm>
              <a:off x="5139134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9" name="object 8759"/>
            <p:cNvSpPr/>
            <p:nvPr/>
          </p:nvSpPr>
          <p:spPr>
            <a:xfrm>
              <a:off x="5141276" y="410843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0" name="object 8760"/>
            <p:cNvSpPr/>
            <p:nvPr/>
          </p:nvSpPr>
          <p:spPr>
            <a:xfrm>
              <a:off x="5141415" y="410842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1"/>
                  </a:moveTo>
                  <a:lnTo>
                    <a:pt x="887" y="34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1" name="object 8761"/>
            <p:cNvSpPr/>
            <p:nvPr/>
          </p:nvSpPr>
          <p:spPr>
            <a:xfrm>
              <a:off x="514150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2" name="object 8762"/>
            <p:cNvSpPr/>
            <p:nvPr/>
          </p:nvSpPr>
          <p:spPr>
            <a:xfrm>
              <a:off x="5141529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3" name="object 8763"/>
            <p:cNvSpPr/>
            <p:nvPr/>
          </p:nvSpPr>
          <p:spPr>
            <a:xfrm>
              <a:off x="5141567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4" name="object 8764"/>
            <p:cNvSpPr/>
            <p:nvPr/>
          </p:nvSpPr>
          <p:spPr>
            <a:xfrm>
              <a:off x="5141605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5" name="object 8765"/>
            <p:cNvSpPr/>
            <p:nvPr/>
          </p:nvSpPr>
          <p:spPr>
            <a:xfrm>
              <a:off x="5141630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6" name="object 8766"/>
            <p:cNvSpPr/>
            <p:nvPr/>
          </p:nvSpPr>
          <p:spPr>
            <a:xfrm>
              <a:off x="514164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7" name="object 8767"/>
            <p:cNvSpPr/>
            <p:nvPr/>
          </p:nvSpPr>
          <p:spPr>
            <a:xfrm>
              <a:off x="5141745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8" name="object 8768"/>
            <p:cNvSpPr/>
            <p:nvPr/>
          </p:nvSpPr>
          <p:spPr>
            <a:xfrm>
              <a:off x="5141770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9" name="object 8769"/>
            <p:cNvSpPr/>
            <p:nvPr/>
          </p:nvSpPr>
          <p:spPr>
            <a:xfrm>
              <a:off x="5141821" y="3176395"/>
              <a:ext cx="0" cy="932815"/>
            </a:xfrm>
            <a:custGeom>
              <a:avLst/>
              <a:gdLst/>
              <a:ahLst/>
              <a:cxnLst/>
              <a:rect l="l" t="t" r="r" b="b"/>
              <a:pathLst>
                <a:path h="932814">
                  <a:moveTo>
                    <a:pt x="0" y="93271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0" name="object 8770"/>
            <p:cNvSpPr/>
            <p:nvPr/>
          </p:nvSpPr>
          <p:spPr>
            <a:xfrm>
              <a:off x="514272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1" name="object 8771"/>
            <p:cNvSpPr/>
            <p:nvPr/>
          </p:nvSpPr>
          <p:spPr>
            <a:xfrm>
              <a:off x="514275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2" name="object 8772"/>
            <p:cNvSpPr/>
            <p:nvPr/>
          </p:nvSpPr>
          <p:spPr>
            <a:xfrm>
              <a:off x="514279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3" name="object 8773"/>
            <p:cNvSpPr/>
            <p:nvPr/>
          </p:nvSpPr>
          <p:spPr>
            <a:xfrm>
              <a:off x="5142847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4" name="object 8774"/>
            <p:cNvSpPr/>
            <p:nvPr/>
          </p:nvSpPr>
          <p:spPr>
            <a:xfrm>
              <a:off x="5141985" y="410909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50" y="0"/>
                  </a:moveTo>
                  <a:lnTo>
                    <a:pt x="1824" y="0"/>
                  </a:lnTo>
                </a:path>
                <a:path w="1904">
                  <a:moveTo>
                    <a:pt x="88" y="0"/>
                  </a:moveTo>
                  <a:lnTo>
                    <a:pt x="1862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5" name="object 8775"/>
            <p:cNvSpPr/>
            <p:nvPr/>
          </p:nvSpPr>
          <p:spPr>
            <a:xfrm>
              <a:off x="514299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6" name="object 8776"/>
            <p:cNvSpPr/>
            <p:nvPr/>
          </p:nvSpPr>
          <p:spPr>
            <a:xfrm>
              <a:off x="514307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7" name="object 8777"/>
            <p:cNvSpPr/>
            <p:nvPr/>
          </p:nvSpPr>
          <p:spPr>
            <a:xfrm>
              <a:off x="514313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8" name="object 8778"/>
            <p:cNvSpPr/>
            <p:nvPr/>
          </p:nvSpPr>
          <p:spPr>
            <a:xfrm>
              <a:off x="514321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9" name="object 8779"/>
            <p:cNvSpPr/>
            <p:nvPr/>
          </p:nvSpPr>
          <p:spPr>
            <a:xfrm>
              <a:off x="514324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0" name="object 8780"/>
            <p:cNvSpPr/>
            <p:nvPr/>
          </p:nvSpPr>
          <p:spPr>
            <a:xfrm>
              <a:off x="5143278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1" name="object 8781"/>
            <p:cNvSpPr/>
            <p:nvPr/>
          </p:nvSpPr>
          <p:spPr>
            <a:xfrm>
              <a:off x="514332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2" name="object 8782"/>
            <p:cNvSpPr/>
            <p:nvPr/>
          </p:nvSpPr>
          <p:spPr>
            <a:xfrm>
              <a:off x="5142480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50" y="0"/>
                  </a:moveTo>
                  <a:lnTo>
                    <a:pt x="182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3" name="object 8783"/>
            <p:cNvSpPr/>
            <p:nvPr/>
          </p:nvSpPr>
          <p:spPr>
            <a:xfrm>
              <a:off x="514344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4" name="object 8784"/>
            <p:cNvSpPr/>
            <p:nvPr/>
          </p:nvSpPr>
          <p:spPr>
            <a:xfrm>
              <a:off x="514362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5" name="object 8785"/>
            <p:cNvSpPr/>
            <p:nvPr/>
          </p:nvSpPr>
          <p:spPr>
            <a:xfrm>
              <a:off x="514369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6" name="object 8786"/>
            <p:cNvSpPr/>
            <p:nvPr/>
          </p:nvSpPr>
          <p:spPr>
            <a:xfrm>
              <a:off x="5143836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7" name="object 8787"/>
            <p:cNvSpPr/>
            <p:nvPr/>
          </p:nvSpPr>
          <p:spPr>
            <a:xfrm>
              <a:off x="5143937" y="410785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26"/>
                  </a:moveTo>
                  <a:lnTo>
                    <a:pt x="887" y="6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8" name="object 8788"/>
            <p:cNvSpPr/>
            <p:nvPr/>
          </p:nvSpPr>
          <p:spPr>
            <a:xfrm>
              <a:off x="514401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9" name="object 8789"/>
            <p:cNvSpPr/>
            <p:nvPr/>
          </p:nvSpPr>
          <p:spPr>
            <a:xfrm>
              <a:off x="5144165" y="4102616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49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0" name="object 8790"/>
            <p:cNvSpPr/>
            <p:nvPr/>
          </p:nvSpPr>
          <p:spPr>
            <a:xfrm>
              <a:off x="5144254" y="410828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1"/>
                  </a:moveTo>
                  <a:lnTo>
                    <a:pt x="887" y="41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1" name="object 8791"/>
            <p:cNvSpPr/>
            <p:nvPr/>
          </p:nvSpPr>
          <p:spPr>
            <a:xfrm>
              <a:off x="514430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2" name="object 8792"/>
            <p:cNvSpPr/>
            <p:nvPr/>
          </p:nvSpPr>
          <p:spPr>
            <a:xfrm>
              <a:off x="5144457" y="4030042"/>
              <a:ext cx="0" cy="79375"/>
            </a:xfrm>
            <a:custGeom>
              <a:avLst/>
              <a:gdLst/>
              <a:ahLst/>
              <a:cxnLst/>
              <a:rect l="l" t="t" r="r" b="b"/>
              <a:pathLst>
                <a:path h="79375">
                  <a:moveTo>
                    <a:pt x="0" y="7906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3" name="object 8793"/>
            <p:cNvSpPr/>
            <p:nvPr/>
          </p:nvSpPr>
          <p:spPr>
            <a:xfrm>
              <a:off x="514544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4" name="object 8794"/>
            <p:cNvSpPr/>
            <p:nvPr/>
          </p:nvSpPr>
          <p:spPr>
            <a:xfrm>
              <a:off x="514612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5" name="object 8795"/>
            <p:cNvSpPr/>
            <p:nvPr/>
          </p:nvSpPr>
          <p:spPr>
            <a:xfrm>
              <a:off x="514643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6" name="object 8796"/>
            <p:cNvSpPr/>
            <p:nvPr/>
          </p:nvSpPr>
          <p:spPr>
            <a:xfrm>
              <a:off x="514645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7" name="object 8797"/>
            <p:cNvSpPr/>
            <p:nvPr/>
          </p:nvSpPr>
          <p:spPr>
            <a:xfrm>
              <a:off x="514647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8" name="object 8798"/>
            <p:cNvSpPr/>
            <p:nvPr/>
          </p:nvSpPr>
          <p:spPr>
            <a:xfrm>
              <a:off x="514653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9" name="object 8799"/>
            <p:cNvSpPr/>
            <p:nvPr/>
          </p:nvSpPr>
          <p:spPr>
            <a:xfrm>
              <a:off x="514658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0" name="object 8800"/>
            <p:cNvSpPr/>
            <p:nvPr/>
          </p:nvSpPr>
          <p:spPr>
            <a:xfrm>
              <a:off x="5146674" y="4108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1" name="object 8801"/>
            <p:cNvSpPr/>
            <p:nvPr/>
          </p:nvSpPr>
          <p:spPr>
            <a:xfrm>
              <a:off x="5146801" y="410837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2" name="object 8802"/>
            <p:cNvSpPr/>
            <p:nvPr/>
          </p:nvSpPr>
          <p:spPr>
            <a:xfrm>
              <a:off x="514689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3" name="object 8803"/>
            <p:cNvSpPr/>
            <p:nvPr/>
          </p:nvSpPr>
          <p:spPr>
            <a:xfrm>
              <a:off x="5146928" y="41088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4" name="object 8804"/>
            <p:cNvSpPr/>
            <p:nvPr/>
          </p:nvSpPr>
          <p:spPr>
            <a:xfrm>
              <a:off x="5147029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5" name="object 8805"/>
            <p:cNvSpPr/>
            <p:nvPr/>
          </p:nvSpPr>
          <p:spPr>
            <a:xfrm>
              <a:off x="5147105" y="4105895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07"/>
                  </a:moveTo>
                  <a:lnTo>
                    <a:pt x="887" y="1607"/>
                  </a:lnTo>
                </a:path>
              </a:pathLst>
            </a:custGeom>
            <a:ln w="321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6" name="object 8806"/>
            <p:cNvSpPr/>
            <p:nvPr/>
          </p:nvSpPr>
          <p:spPr>
            <a:xfrm>
              <a:off x="514718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7" name="object 8807"/>
            <p:cNvSpPr/>
            <p:nvPr/>
          </p:nvSpPr>
          <p:spPr>
            <a:xfrm>
              <a:off x="514784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8" name="object 8808"/>
            <p:cNvSpPr/>
            <p:nvPr/>
          </p:nvSpPr>
          <p:spPr>
            <a:xfrm>
              <a:off x="514904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9" name="object 8809"/>
            <p:cNvSpPr/>
            <p:nvPr/>
          </p:nvSpPr>
          <p:spPr>
            <a:xfrm>
              <a:off x="514914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0" name="object 8810"/>
            <p:cNvSpPr/>
            <p:nvPr/>
          </p:nvSpPr>
          <p:spPr>
            <a:xfrm>
              <a:off x="5149183" y="41088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1" name="object 8811"/>
            <p:cNvSpPr/>
            <p:nvPr/>
          </p:nvSpPr>
          <p:spPr>
            <a:xfrm>
              <a:off x="514932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2" name="object 8812"/>
            <p:cNvSpPr/>
            <p:nvPr/>
          </p:nvSpPr>
          <p:spPr>
            <a:xfrm>
              <a:off x="5149374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3" name="object 8813"/>
            <p:cNvSpPr/>
            <p:nvPr/>
          </p:nvSpPr>
          <p:spPr>
            <a:xfrm>
              <a:off x="5149424" y="4108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4" name="object 8814"/>
            <p:cNvSpPr/>
            <p:nvPr/>
          </p:nvSpPr>
          <p:spPr>
            <a:xfrm>
              <a:off x="5149462" y="410842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1"/>
                  </a:moveTo>
                  <a:lnTo>
                    <a:pt x="887" y="34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5" name="object 8815"/>
            <p:cNvSpPr/>
            <p:nvPr/>
          </p:nvSpPr>
          <p:spPr>
            <a:xfrm>
              <a:off x="5149526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6" name="object 8816"/>
            <p:cNvSpPr/>
            <p:nvPr/>
          </p:nvSpPr>
          <p:spPr>
            <a:xfrm>
              <a:off x="5149564" y="4105933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88"/>
                  </a:moveTo>
                  <a:lnTo>
                    <a:pt x="887" y="1588"/>
                  </a:lnTo>
                </a:path>
              </a:pathLst>
            </a:custGeom>
            <a:ln w="3177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7" name="object 8817"/>
            <p:cNvSpPr/>
            <p:nvPr/>
          </p:nvSpPr>
          <p:spPr>
            <a:xfrm>
              <a:off x="514967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8" name="object 8818"/>
            <p:cNvSpPr/>
            <p:nvPr/>
          </p:nvSpPr>
          <p:spPr>
            <a:xfrm>
              <a:off x="5149741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9" name="object 8819"/>
            <p:cNvSpPr/>
            <p:nvPr/>
          </p:nvSpPr>
          <p:spPr>
            <a:xfrm>
              <a:off x="515173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0" name="object 8820"/>
            <p:cNvSpPr/>
            <p:nvPr/>
          </p:nvSpPr>
          <p:spPr>
            <a:xfrm>
              <a:off x="515183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1" name="object 8821"/>
            <p:cNvSpPr/>
            <p:nvPr/>
          </p:nvSpPr>
          <p:spPr>
            <a:xfrm>
              <a:off x="5152022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2" name="object 8822"/>
            <p:cNvSpPr/>
            <p:nvPr/>
          </p:nvSpPr>
          <p:spPr>
            <a:xfrm>
              <a:off x="515209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3" name="object 8823"/>
            <p:cNvSpPr/>
            <p:nvPr/>
          </p:nvSpPr>
          <p:spPr>
            <a:xfrm>
              <a:off x="5152111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4" name="object 8824"/>
            <p:cNvSpPr/>
            <p:nvPr/>
          </p:nvSpPr>
          <p:spPr>
            <a:xfrm>
              <a:off x="5152200" y="4108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5" name="object 8825"/>
            <p:cNvSpPr/>
            <p:nvPr/>
          </p:nvSpPr>
          <p:spPr>
            <a:xfrm>
              <a:off x="515244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6" name="object 8826"/>
            <p:cNvSpPr/>
            <p:nvPr/>
          </p:nvSpPr>
          <p:spPr>
            <a:xfrm>
              <a:off x="5154443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7" name="object 8827"/>
            <p:cNvSpPr/>
            <p:nvPr/>
          </p:nvSpPr>
          <p:spPr>
            <a:xfrm>
              <a:off x="515458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8" name="object 8828"/>
            <p:cNvSpPr/>
            <p:nvPr/>
          </p:nvSpPr>
          <p:spPr>
            <a:xfrm>
              <a:off x="5154684" y="410797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9"/>
                  </a:moveTo>
                  <a:lnTo>
                    <a:pt x="887" y="5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9" name="object 8829"/>
            <p:cNvSpPr/>
            <p:nvPr/>
          </p:nvSpPr>
          <p:spPr>
            <a:xfrm>
              <a:off x="5154772" y="410843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0" name="object 8830"/>
            <p:cNvSpPr/>
            <p:nvPr/>
          </p:nvSpPr>
          <p:spPr>
            <a:xfrm>
              <a:off x="5154874" y="4091185"/>
              <a:ext cx="0" cy="18415"/>
            </a:xfrm>
            <a:custGeom>
              <a:avLst/>
              <a:gdLst/>
              <a:ahLst/>
              <a:cxnLst/>
              <a:rect l="l" t="t" r="r" b="b"/>
              <a:pathLst>
                <a:path h="18414">
                  <a:moveTo>
                    <a:pt x="0" y="1792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1" name="object 8831"/>
            <p:cNvSpPr/>
            <p:nvPr/>
          </p:nvSpPr>
          <p:spPr>
            <a:xfrm>
              <a:off x="515711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2" name="object 8832"/>
            <p:cNvSpPr/>
            <p:nvPr/>
          </p:nvSpPr>
          <p:spPr>
            <a:xfrm>
              <a:off x="515723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3" name="object 8833"/>
            <p:cNvSpPr/>
            <p:nvPr/>
          </p:nvSpPr>
          <p:spPr>
            <a:xfrm>
              <a:off x="5157345" y="41088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4" name="object 8834"/>
            <p:cNvSpPr/>
            <p:nvPr/>
          </p:nvSpPr>
          <p:spPr>
            <a:xfrm>
              <a:off x="5157408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5" name="object 8835"/>
            <p:cNvSpPr/>
            <p:nvPr/>
          </p:nvSpPr>
          <p:spPr>
            <a:xfrm>
              <a:off x="5157510" y="4106236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36"/>
                  </a:moveTo>
                  <a:lnTo>
                    <a:pt x="887" y="143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6" name="object 8836"/>
            <p:cNvSpPr/>
            <p:nvPr/>
          </p:nvSpPr>
          <p:spPr>
            <a:xfrm>
              <a:off x="515979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7" name="object 8837"/>
            <p:cNvSpPr/>
            <p:nvPr/>
          </p:nvSpPr>
          <p:spPr>
            <a:xfrm>
              <a:off x="5159892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8" name="object 8838"/>
            <p:cNvSpPr/>
            <p:nvPr/>
          </p:nvSpPr>
          <p:spPr>
            <a:xfrm>
              <a:off x="5159981" y="4097147"/>
              <a:ext cx="0" cy="12065"/>
            </a:xfrm>
            <a:custGeom>
              <a:avLst/>
              <a:gdLst/>
              <a:ahLst/>
              <a:cxnLst/>
              <a:rect l="l" t="t" r="r" b="b"/>
              <a:pathLst>
                <a:path h="12064">
                  <a:moveTo>
                    <a:pt x="0" y="1196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9" name="object 8839"/>
            <p:cNvSpPr/>
            <p:nvPr/>
          </p:nvSpPr>
          <p:spPr>
            <a:xfrm>
              <a:off x="5160082" y="410785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26"/>
                  </a:moveTo>
                  <a:lnTo>
                    <a:pt x="887" y="6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0" name="object 8840"/>
            <p:cNvSpPr/>
            <p:nvPr/>
          </p:nvSpPr>
          <p:spPr>
            <a:xfrm>
              <a:off x="5160171" y="41084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1" name="object 8841"/>
            <p:cNvSpPr/>
            <p:nvPr/>
          </p:nvSpPr>
          <p:spPr>
            <a:xfrm>
              <a:off x="516077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2" name="object 8842"/>
            <p:cNvSpPr/>
            <p:nvPr/>
          </p:nvSpPr>
          <p:spPr>
            <a:xfrm>
              <a:off x="516115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3" name="object 8843"/>
            <p:cNvSpPr/>
            <p:nvPr/>
          </p:nvSpPr>
          <p:spPr>
            <a:xfrm>
              <a:off x="5162363" y="410813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7"/>
                  </a:moveTo>
                  <a:lnTo>
                    <a:pt x="887" y="48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4" name="object 8844"/>
            <p:cNvSpPr/>
            <p:nvPr/>
          </p:nvSpPr>
          <p:spPr>
            <a:xfrm>
              <a:off x="516254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5" name="object 8845"/>
            <p:cNvSpPr/>
            <p:nvPr/>
          </p:nvSpPr>
          <p:spPr>
            <a:xfrm>
              <a:off x="5162629" y="410802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44"/>
                  </a:moveTo>
                  <a:lnTo>
                    <a:pt x="887" y="5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6" name="object 8846"/>
            <p:cNvSpPr/>
            <p:nvPr/>
          </p:nvSpPr>
          <p:spPr>
            <a:xfrm>
              <a:off x="5162705" y="410881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7" name="object 8847"/>
            <p:cNvSpPr/>
            <p:nvPr/>
          </p:nvSpPr>
          <p:spPr>
            <a:xfrm>
              <a:off x="516276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8" name="object 8848"/>
            <p:cNvSpPr/>
            <p:nvPr/>
          </p:nvSpPr>
          <p:spPr>
            <a:xfrm>
              <a:off x="5162807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9" name="object 8849"/>
            <p:cNvSpPr/>
            <p:nvPr/>
          </p:nvSpPr>
          <p:spPr>
            <a:xfrm>
              <a:off x="516394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0" name="object 8850"/>
            <p:cNvSpPr/>
            <p:nvPr/>
          </p:nvSpPr>
          <p:spPr>
            <a:xfrm>
              <a:off x="5165012" y="410881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1" name="object 8851"/>
            <p:cNvSpPr/>
            <p:nvPr/>
          </p:nvSpPr>
          <p:spPr>
            <a:xfrm>
              <a:off x="5165202" y="410831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2" name="object 8852"/>
            <p:cNvSpPr/>
            <p:nvPr/>
          </p:nvSpPr>
          <p:spPr>
            <a:xfrm>
              <a:off x="5165291" y="41085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3" name="object 8853"/>
            <p:cNvSpPr/>
            <p:nvPr/>
          </p:nvSpPr>
          <p:spPr>
            <a:xfrm>
              <a:off x="516534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4" name="object 8854"/>
            <p:cNvSpPr/>
            <p:nvPr/>
          </p:nvSpPr>
          <p:spPr>
            <a:xfrm>
              <a:off x="5165392" y="410823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6"/>
                  </a:moveTo>
                  <a:lnTo>
                    <a:pt x="887" y="43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5" name="object 8855"/>
            <p:cNvSpPr/>
            <p:nvPr/>
          </p:nvSpPr>
          <p:spPr>
            <a:xfrm>
              <a:off x="516659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6" name="object 8856"/>
            <p:cNvSpPr/>
            <p:nvPr/>
          </p:nvSpPr>
          <p:spPr>
            <a:xfrm>
              <a:off x="5167635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7" name="object 8857"/>
            <p:cNvSpPr/>
            <p:nvPr/>
          </p:nvSpPr>
          <p:spPr>
            <a:xfrm>
              <a:off x="5166799" y="4109053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64" y="0"/>
                  </a:moveTo>
                  <a:lnTo>
                    <a:pt x="1938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8" name="object 8858"/>
            <p:cNvSpPr/>
            <p:nvPr/>
          </p:nvSpPr>
          <p:spPr>
            <a:xfrm>
              <a:off x="5167914" y="41087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9" name="object 8859"/>
            <p:cNvSpPr/>
            <p:nvPr/>
          </p:nvSpPr>
          <p:spPr>
            <a:xfrm>
              <a:off x="5168028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0" name="object 8860"/>
            <p:cNvSpPr/>
            <p:nvPr/>
          </p:nvSpPr>
          <p:spPr>
            <a:xfrm>
              <a:off x="516919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1" name="object 8861"/>
            <p:cNvSpPr/>
            <p:nvPr/>
          </p:nvSpPr>
          <p:spPr>
            <a:xfrm>
              <a:off x="5170233" y="410840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2" name="object 8862"/>
            <p:cNvSpPr/>
            <p:nvPr/>
          </p:nvSpPr>
          <p:spPr>
            <a:xfrm>
              <a:off x="517033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3" name="object 8863"/>
            <p:cNvSpPr/>
            <p:nvPr/>
          </p:nvSpPr>
          <p:spPr>
            <a:xfrm>
              <a:off x="517034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4" name="object 8864"/>
            <p:cNvSpPr/>
            <p:nvPr/>
          </p:nvSpPr>
          <p:spPr>
            <a:xfrm>
              <a:off x="517038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5" name="object 8865"/>
            <p:cNvSpPr/>
            <p:nvPr/>
          </p:nvSpPr>
          <p:spPr>
            <a:xfrm>
              <a:off x="5170512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6" name="object 8866"/>
            <p:cNvSpPr/>
            <p:nvPr/>
          </p:nvSpPr>
          <p:spPr>
            <a:xfrm>
              <a:off x="517055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7" name="object 8867"/>
            <p:cNvSpPr/>
            <p:nvPr/>
          </p:nvSpPr>
          <p:spPr>
            <a:xfrm>
              <a:off x="5170601" y="41086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8" name="object 8868"/>
            <p:cNvSpPr/>
            <p:nvPr/>
          </p:nvSpPr>
          <p:spPr>
            <a:xfrm>
              <a:off x="5170702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9" name="object 8869"/>
            <p:cNvSpPr/>
            <p:nvPr/>
          </p:nvSpPr>
          <p:spPr>
            <a:xfrm>
              <a:off x="517072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0" name="object 8870"/>
            <p:cNvSpPr/>
            <p:nvPr/>
          </p:nvSpPr>
          <p:spPr>
            <a:xfrm>
              <a:off x="5172818" y="41087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1" name="object 8871"/>
            <p:cNvSpPr/>
            <p:nvPr/>
          </p:nvSpPr>
          <p:spPr>
            <a:xfrm>
              <a:off x="5172882" y="4106844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32"/>
                  </a:moveTo>
                  <a:lnTo>
                    <a:pt x="887" y="1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2" name="object 8872"/>
            <p:cNvSpPr/>
            <p:nvPr/>
          </p:nvSpPr>
          <p:spPr>
            <a:xfrm>
              <a:off x="517321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3" name="object 8873"/>
            <p:cNvSpPr/>
            <p:nvPr/>
          </p:nvSpPr>
          <p:spPr>
            <a:xfrm>
              <a:off x="5173237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4" name="object 8874"/>
            <p:cNvSpPr/>
            <p:nvPr/>
          </p:nvSpPr>
          <p:spPr>
            <a:xfrm>
              <a:off x="5173313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5" name="object 8875"/>
            <p:cNvSpPr/>
            <p:nvPr/>
          </p:nvSpPr>
          <p:spPr>
            <a:xfrm>
              <a:off x="5173414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6" name="object 8876"/>
            <p:cNvSpPr/>
            <p:nvPr/>
          </p:nvSpPr>
          <p:spPr>
            <a:xfrm>
              <a:off x="517535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7" name="object 8877"/>
            <p:cNvSpPr/>
            <p:nvPr/>
          </p:nvSpPr>
          <p:spPr>
            <a:xfrm>
              <a:off x="517546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8" name="object 8878"/>
            <p:cNvSpPr/>
            <p:nvPr/>
          </p:nvSpPr>
          <p:spPr>
            <a:xfrm>
              <a:off x="5175530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9" name="object 8879"/>
            <p:cNvSpPr/>
            <p:nvPr/>
          </p:nvSpPr>
          <p:spPr>
            <a:xfrm>
              <a:off x="5175568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0" name="object 8880"/>
            <p:cNvSpPr/>
            <p:nvPr/>
          </p:nvSpPr>
          <p:spPr>
            <a:xfrm>
              <a:off x="517559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1" name="object 8881"/>
            <p:cNvSpPr/>
            <p:nvPr/>
          </p:nvSpPr>
          <p:spPr>
            <a:xfrm>
              <a:off x="5175670" y="41086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2" name="object 8882"/>
            <p:cNvSpPr/>
            <p:nvPr/>
          </p:nvSpPr>
          <p:spPr>
            <a:xfrm>
              <a:off x="5175708" y="410847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3" name="object 8883"/>
            <p:cNvSpPr/>
            <p:nvPr/>
          </p:nvSpPr>
          <p:spPr>
            <a:xfrm>
              <a:off x="5175822" y="4108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4" name="object 8884"/>
            <p:cNvSpPr/>
            <p:nvPr/>
          </p:nvSpPr>
          <p:spPr>
            <a:xfrm>
              <a:off x="5175835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5" name="object 8885"/>
            <p:cNvSpPr/>
            <p:nvPr/>
          </p:nvSpPr>
          <p:spPr>
            <a:xfrm>
              <a:off x="5175911" y="41087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6" name="object 8886"/>
            <p:cNvSpPr/>
            <p:nvPr/>
          </p:nvSpPr>
          <p:spPr>
            <a:xfrm>
              <a:off x="517596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7" name="object 8887"/>
            <p:cNvSpPr/>
            <p:nvPr/>
          </p:nvSpPr>
          <p:spPr>
            <a:xfrm>
              <a:off x="5178090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8" name="object 8888"/>
            <p:cNvSpPr/>
            <p:nvPr/>
          </p:nvSpPr>
          <p:spPr>
            <a:xfrm>
              <a:off x="5178154" y="41088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9" name="object 8889"/>
            <p:cNvSpPr/>
            <p:nvPr/>
          </p:nvSpPr>
          <p:spPr>
            <a:xfrm>
              <a:off x="5178255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0" name="object 8890"/>
            <p:cNvSpPr/>
            <p:nvPr/>
          </p:nvSpPr>
          <p:spPr>
            <a:xfrm>
              <a:off x="5178318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1" name="object 8891"/>
            <p:cNvSpPr/>
            <p:nvPr/>
          </p:nvSpPr>
          <p:spPr>
            <a:xfrm>
              <a:off x="517835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2" name="object 8892"/>
            <p:cNvSpPr/>
            <p:nvPr/>
          </p:nvSpPr>
          <p:spPr>
            <a:xfrm>
              <a:off x="517838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3" name="object 8893"/>
            <p:cNvSpPr/>
            <p:nvPr/>
          </p:nvSpPr>
          <p:spPr>
            <a:xfrm>
              <a:off x="517842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4" name="object 8894"/>
            <p:cNvSpPr/>
            <p:nvPr/>
          </p:nvSpPr>
          <p:spPr>
            <a:xfrm>
              <a:off x="517844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5" name="object 8895"/>
            <p:cNvSpPr/>
            <p:nvPr/>
          </p:nvSpPr>
          <p:spPr>
            <a:xfrm>
              <a:off x="5178470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6" name="object 8896"/>
            <p:cNvSpPr/>
            <p:nvPr/>
          </p:nvSpPr>
          <p:spPr>
            <a:xfrm>
              <a:off x="517850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7" name="object 8897"/>
            <p:cNvSpPr/>
            <p:nvPr/>
          </p:nvSpPr>
          <p:spPr>
            <a:xfrm>
              <a:off x="5178534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8" name="object 8898"/>
            <p:cNvSpPr/>
            <p:nvPr/>
          </p:nvSpPr>
          <p:spPr>
            <a:xfrm>
              <a:off x="5178623" y="41088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9" name="object 8899"/>
            <p:cNvSpPr/>
            <p:nvPr/>
          </p:nvSpPr>
          <p:spPr>
            <a:xfrm>
              <a:off x="5178724" y="4106135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87"/>
                  </a:moveTo>
                  <a:lnTo>
                    <a:pt x="887" y="148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0" name="object 8900"/>
            <p:cNvSpPr/>
            <p:nvPr/>
          </p:nvSpPr>
          <p:spPr>
            <a:xfrm>
              <a:off x="517976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1" name="object 8901"/>
            <p:cNvSpPr/>
            <p:nvPr/>
          </p:nvSpPr>
          <p:spPr>
            <a:xfrm>
              <a:off x="518068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2" name="object 8902"/>
            <p:cNvSpPr/>
            <p:nvPr/>
          </p:nvSpPr>
          <p:spPr>
            <a:xfrm>
              <a:off x="518077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3" name="object 8903"/>
            <p:cNvSpPr/>
            <p:nvPr/>
          </p:nvSpPr>
          <p:spPr>
            <a:xfrm>
              <a:off x="5180929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4" name="object 8904"/>
            <p:cNvSpPr/>
            <p:nvPr/>
          </p:nvSpPr>
          <p:spPr>
            <a:xfrm>
              <a:off x="5180954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5" name="object 8905"/>
            <p:cNvSpPr/>
            <p:nvPr/>
          </p:nvSpPr>
          <p:spPr>
            <a:xfrm>
              <a:off x="5181018" y="410804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1"/>
                  </a:moveTo>
                  <a:lnTo>
                    <a:pt x="887" y="5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6" name="object 8906"/>
            <p:cNvSpPr/>
            <p:nvPr/>
          </p:nvSpPr>
          <p:spPr>
            <a:xfrm>
              <a:off x="5181056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7" name="object 8907"/>
            <p:cNvSpPr/>
            <p:nvPr/>
          </p:nvSpPr>
          <p:spPr>
            <a:xfrm>
              <a:off x="5181157" y="410846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8" name="object 8908"/>
            <p:cNvSpPr/>
            <p:nvPr/>
          </p:nvSpPr>
          <p:spPr>
            <a:xfrm>
              <a:off x="5181221" y="4108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9" name="object 8909"/>
            <p:cNvSpPr/>
            <p:nvPr/>
          </p:nvSpPr>
          <p:spPr>
            <a:xfrm>
              <a:off x="5181360" y="41087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0" name="object 8910"/>
            <p:cNvSpPr/>
            <p:nvPr/>
          </p:nvSpPr>
          <p:spPr>
            <a:xfrm>
              <a:off x="518308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1" name="object 8911"/>
            <p:cNvSpPr/>
            <p:nvPr/>
          </p:nvSpPr>
          <p:spPr>
            <a:xfrm>
              <a:off x="5183337" y="410831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2" name="object 8912"/>
            <p:cNvSpPr/>
            <p:nvPr/>
          </p:nvSpPr>
          <p:spPr>
            <a:xfrm>
              <a:off x="5182513" y="4109066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78" y="0"/>
                  </a:moveTo>
                  <a:lnTo>
                    <a:pt x="2053" y="0"/>
                  </a:lnTo>
                </a:path>
                <a:path w="2539">
                  <a:moveTo>
                    <a:pt x="304" y="0"/>
                  </a:moveTo>
                  <a:lnTo>
                    <a:pt x="2078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3" name="object 8913"/>
            <p:cNvSpPr/>
            <p:nvPr/>
          </p:nvSpPr>
          <p:spPr>
            <a:xfrm>
              <a:off x="5183806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4" name="object 8914"/>
            <p:cNvSpPr/>
            <p:nvPr/>
          </p:nvSpPr>
          <p:spPr>
            <a:xfrm>
              <a:off x="5183831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5" name="object 8915"/>
            <p:cNvSpPr/>
            <p:nvPr/>
          </p:nvSpPr>
          <p:spPr>
            <a:xfrm>
              <a:off x="518388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6" name="object 8916"/>
            <p:cNvSpPr/>
            <p:nvPr/>
          </p:nvSpPr>
          <p:spPr>
            <a:xfrm>
              <a:off x="5183932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7" name="object 8917"/>
            <p:cNvSpPr/>
            <p:nvPr/>
          </p:nvSpPr>
          <p:spPr>
            <a:xfrm>
              <a:off x="518598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8" name="object 8918"/>
            <p:cNvSpPr/>
            <p:nvPr/>
          </p:nvSpPr>
          <p:spPr>
            <a:xfrm>
              <a:off x="518606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9" name="object 8919"/>
            <p:cNvSpPr/>
            <p:nvPr/>
          </p:nvSpPr>
          <p:spPr>
            <a:xfrm>
              <a:off x="5186087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0" name="object 8920"/>
            <p:cNvSpPr/>
            <p:nvPr/>
          </p:nvSpPr>
          <p:spPr>
            <a:xfrm>
              <a:off x="5186277" y="4099945"/>
              <a:ext cx="0" cy="9525"/>
            </a:xfrm>
            <a:custGeom>
              <a:avLst/>
              <a:gdLst/>
              <a:ahLst/>
              <a:cxnLst/>
              <a:rect l="l" t="t" r="r" b="b"/>
              <a:pathLst>
                <a:path h="9525">
                  <a:moveTo>
                    <a:pt x="0" y="916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1" name="object 8921"/>
            <p:cNvSpPr/>
            <p:nvPr/>
          </p:nvSpPr>
          <p:spPr>
            <a:xfrm>
              <a:off x="5186366" y="410826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2" name="object 8922"/>
            <p:cNvSpPr/>
            <p:nvPr/>
          </p:nvSpPr>
          <p:spPr>
            <a:xfrm>
              <a:off x="5186467" y="410786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20"/>
                  </a:moveTo>
                  <a:lnTo>
                    <a:pt x="887" y="6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3" name="object 8923"/>
            <p:cNvSpPr/>
            <p:nvPr/>
          </p:nvSpPr>
          <p:spPr>
            <a:xfrm>
              <a:off x="5186518" y="41086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4" name="object 8924"/>
            <p:cNvSpPr/>
            <p:nvPr/>
          </p:nvSpPr>
          <p:spPr>
            <a:xfrm>
              <a:off x="518656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5" name="object 8925"/>
            <p:cNvSpPr/>
            <p:nvPr/>
          </p:nvSpPr>
          <p:spPr>
            <a:xfrm>
              <a:off x="518711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6" name="object 8926"/>
            <p:cNvSpPr/>
            <p:nvPr/>
          </p:nvSpPr>
          <p:spPr>
            <a:xfrm>
              <a:off x="518750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7" name="object 8927"/>
            <p:cNvSpPr/>
            <p:nvPr/>
          </p:nvSpPr>
          <p:spPr>
            <a:xfrm>
              <a:off x="518881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8" name="object 8928"/>
            <p:cNvSpPr/>
            <p:nvPr/>
          </p:nvSpPr>
          <p:spPr>
            <a:xfrm>
              <a:off x="5188913" y="410807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9"/>
                  </a:moveTo>
                  <a:lnTo>
                    <a:pt x="887" y="51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9" name="object 8929"/>
            <p:cNvSpPr/>
            <p:nvPr/>
          </p:nvSpPr>
          <p:spPr>
            <a:xfrm>
              <a:off x="5189040" y="4108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0" name="object 8930"/>
            <p:cNvSpPr/>
            <p:nvPr/>
          </p:nvSpPr>
          <p:spPr>
            <a:xfrm>
              <a:off x="5189078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1" name="object 8931"/>
            <p:cNvSpPr/>
            <p:nvPr/>
          </p:nvSpPr>
          <p:spPr>
            <a:xfrm>
              <a:off x="5189103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2" name="object 8932"/>
            <p:cNvSpPr/>
            <p:nvPr/>
          </p:nvSpPr>
          <p:spPr>
            <a:xfrm>
              <a:off x="5188254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25" y="0"/>
                  </a:moveTo>
                  <a:lnTo>
                    <a:pt x="1799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3" name="object 8933"/>
            <p:cNvSpPr/>
            <p:nvPr/>
          </p:nvSpPr>
          <p:spPr>
            <a:xfrm>
              <a:off x="519124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4" name="object 8934"/>
            <p:cNvSpPr/>
            <p:nvPr/>
          </p:nvSpPr>
          <p:spPr>
            <a:xfrm>
              <a:off x="519135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5" name="object 8935"/>
            <p:cNvSpPr/>
            <p:nvPr/>
          </p:nvSpPr>
          <p:spPr>
            <a:xfrm>
              <a:off x="5191486" y="4107059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25"/>
                  </a:moveTo>
                  <a:lnTo>
                    <a:pt x="887" y="10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6" name="object 8936"/>
            <p:cNvSpPr/>
            <p:nvPr/>
          </p:nvSpPr>
          <p:spPr>
            <a:xfrm>
              <a:off x="5191574" y="410762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40"/>
                  </a:moveTo>
                  <a:lnTo>
                    <a:pt x="887" y="74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7" name="object 8937"/>
            <p:cNvSpPr/>
            <p:nvPr/>
          </p:nvSpPr>
          <p:spPr>
            <a:xfrm>
              <a:off x="5191676" y="410711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00"/>
                  </a:moveTo>
                  <a:lnTo>
                    <a:pt x="887" y="100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8" name="object 8938"/>
            <p:cNvSpPr/>
            <p:nvPr/>
          </p:nvSpPr>
          <p:spPr>
            <a:xfrm>
              <a:off x="5191777" y="410828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1"/>
                  </a:moveTo>
                  <a:lnTo>
                    <a:pt x="887" y="41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9" name="object 8939"/>
            <p:cNvSpPr/>
            <p:nvPr/>
          </p:nvSpPr>
          <p:spPr>
            <a:xfrm>
              <a:off x="519309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0" name="object 8940"/>
            <p:cNvSpPr/>
            <p:nvPr/>
          </p:nvSpPr>
          <p:spPr>
            <a:xfrm>
              <a:off x="5193805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1" name="object 8941"/>
            <p:cNvSpPr/>
            <p:nvPr/>
          </p:nvSpPr>
          <p:spPr>
            <a:xfrm>
              <a:off x="5193931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2" name="object 8942"/>
            <p:cNvSpPr/>
            <p:nvPr/>
          </p:nvSpPr>
          <p:spPr>
            <a:xfrm>
              <a:off x="5193969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3" name="object 8943"/>
            <p:cNvSpPr/>
            <p:nvPr/>
          </p:nvSpPr>
          <p:spPr>
            <a:xfrm>
              <a:off x="519399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4" name="object 8944"/>
            <p:cNvSpPr/>
            <p:nvPr/>
          </p:nvSpPr>
          <p:spPr>
            <a:xfrm>
              <a:off x="5194134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5" name="object 8945"/>
            <p:cNvSpPr/>
            <p:nvPr/>
          </p:nvSpPr>
          <p:spPr>
            <a:xfrm>
              <a:off x="519415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6" name="object 8946"/>
            <p:cNvSpPr/>
            <p:nvPr/>
          </p:nvSpPr>
          <p:spPr>
            <a:xfrm>
              <a:off x="5194236" y="4108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7" name="object 8947"/>
            <p:cNvSpPr/>
            <p:nvPr/>
          </p:nvSpPr>
          <p:spPr>
            <a:xfrm>
              <a:off x="5194312" y="4108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8" name="object 8948"/>
            <p:cNvSpPr/>
            <p:nvPr/>
          </p:nvSpPr>
          <p:spPr>
            <a:xfrm>
              <a:off x="5194400" y="4108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9" name="object 8949"/>
            <p:cNvSpPr/>
            <p:nvPr/>
          </p:nvSpPr>
          <p:spPr>
            <a:xfrm>
              <a:off x="519498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0" name="object 8950"/>
            <p:cNvSpPr/>
            <p:nvPr/>
          </p:nvSpPr>
          <p:spPr>
            <a:xfrm>
              <a:off x="519645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1" name="object 8951"/>
            <p:cNvSpPr/>
            <p:nvPr/>
          </p:nvSpPr>
          <p:spPr>
            <a:xfrm>
              <a:off x="519660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2" name="object 8952"/>
            <p:cNvSpPr/>
            <p:nvPr/>
          </p:nvSpPr>
          <p:spPr>
            <a:xfrm>
              <a:off x="5196795" y="410747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16"/>
                  </a:moveTo>
                  <a:lnTo>
                    <a:pt x="887" y="81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3" name="object 8953"/>
            <p:cNvSpPr/>
            <p:nvPr/>
          </p:nvSpPr>
          <p:spPr>
            <a:xfrm>
              <a:off x="5196884" y="4106160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74"/>
                  </a:moveTo>
                  <a:lnTo>
                    <a:pt x="887" y="147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4" name="object 8954"/>
            <p:cNvSpPr/>
            <p:nvPr/>
          </p:nvSpPr>
          <p:spPr>
            <a:xfrm>
              <a:off x="5196986" y="4105540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56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5" name="object 8955"/>
            <p:cNvSpPr/>
            <p:nvPr/>
          </p:nvSpPr>
          <p:spPr>
            <a:xfrm>
              <a:off x="5197074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6" name="object 8956"/>
            <p:cNvSpPr/>
            <p:nvPr/>
          </p:nvSpPr>
          <p:spPr>
            <a:xfrm>
              <a:off x="519711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7" name="object 8957"/>
            <p:cNvSpPr/>
            <p:nvPr/>
          </p:nvSpPr>
          <p:spPr>
            <a:xfrm>
              <a:off x="5199191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8" name="object 8958"/>
            <p:cNvSpPr/>
            <p:nvPr/>
          </p:nvSpPr>
          <p:spPr>
            <a:xfrm>
              <a:off x="5199444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9" name="object 8959"/>
            <p:cNvSpPr/>
            <p:nvPr/>
          </p:nvSpPr>
          <p:spPr>
            <a:xfrm>
              <a:off x="5199533" y="41087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0" name="object 8960"/>
            <p:cNvSpPr/>
            <p:nvPr/>
          </p:nvSpPr>
          <p:spPr>
            <a:xfrm>
              <a:off x="5199634" y="410827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7"/>
                  </a:moveTo>
                  <a:lnTo>
                    <a:pt x="887" y="41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1" name="object 8961"/>
            <p:cNvSpPr/>
            <p:nvPr/>
          </p:nvSpPr>
          <p:spPr>
            <a:xfrm>
              <a:off x="520170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2" name="object 8962"/>
            <p:cNvSpPr/>
            <p:nvPr/>
          </p:nvSpPr>
          <p:spPr>
            <a:xfrm>
              <a:off x="5201953" y="4104616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493"/>
                  </a:moveTo>
                  <a:lnTo>
                    <a:pt x="0" y="4481"/>
                  </a:lnTo>
                </a:path>
                <a:path h="5079">
                  <a:moveTo>
                    <a:pt x="0" y="449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3" name="object 8963"/>
            <p:cNvSpPr/>
            <p:nvPr/>
          </p:nvSpPr>
          <p:spPr>
            <a:xfrm>
              <a:off x="5202093" y="410821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9"/>
                  </a:moveTo>
                  <a:lnTo>
                    <a:pt x="887" y="44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4" name="object 8964"/>
            <p:cNvSpPr/>
            <p:nvPr/>
          </p:nvSpPr>
          <p:spPr>
            <a:xfrm>
              <a:off x="5202194" y="410824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5" name="object 8965"/>
            <p:cNvSpPr/>
            <p:nvPr/>
          </p:nvSpPr>
          <p:spPr>
            <a:xfrm>
              <a:off x="5202295" y="4094679"/>
              <a:ext cx="0" cy="14604"/>
            </a:xfrm>
            <a:custGeom>
              <a:avLst/>
              <a:gdLst/>
              <a:ahLst/>
              <a:cxnLst/>
              <a:rect l="l" t="t" r="r" b="b"/>
              <a:pathLst>
                <a:path h="14604">
                  <a:moveTo>
                    <a:pt x="0" y="1443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6" name="object 8966"/>
            <p:cNvSpPr/>
            <p:nvPr/>
          </p:nvSpPr>
          <p:spPr>
            <a:xfrm>
              <a:off x="520333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7" name="object 8967"/>
            <p:cNvSpPr/>
            <p:nvPr/>
          </p:nvSpPr>
          <p:spPr>
            <a:xfrm>
              <a:off x="5204463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8" name="object 8968"/>
            <p:cNvSpPr/>
            <p:nvPr/>
          </p:nvSpPr>
          <p:spPr>
            <a:xfrm>
              <a:off x="5204640" y="4108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9" name="object 8969"/>
            <p:cNvSpPr/>
            <p:nvPr/>
          </p:nvSpPr>
          <p:spPr>
            <a:xfrm>
              <a:off x="5204754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0" name="object 8970"/>
            <p:cNvSpPr/>
            <p:nvPr/>
          </p:nvSpPr>
          <p:spPr>
            <a:xfrm>
              <a:off x="5204817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1" name="object 8971"/>
            <p:cNvSpPr/>
            <p:nvPr/>
          </p:nvSpPr>
          <p:spPr>
            <a:xfrm>
              <a:off x="5204931" y="410745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29"/>
                  </a:moveTo>
                  <a:lnTo>
                    <a:pt x="887" y="82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2" name="object 8972"/>
            <p:cNvSpPr/>
            <p:nvPr/>
          </p:nvSpPr>
          <p:spPr>
            <a:xfrm>
              <a:off x="5207137" y="410881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3" name="object 8973"/>
            <p:cNvSpPr/>
            <p:nvPr/>
          </p:nvSpPr>
          <p:spPr>
            <a:xfrm>
              <a:off x="520718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4" name="object 8974"/>
            <p:cNvSpPr/>
            <p:nvPr/>
          </p:nvSpPr>
          <p:spPr>
            <a:xfrm>
              <a:off x="5207276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5" name="object 8975"/>
            <p:cNvSpPr/>
            <p:nvPr/>
          </p:nvSpPr>
          <p:spPr>
            <a:xfrm>
              <a:off x="5207301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6" name="object 8976"/>
            <p:cNvSpPr/>
            <p:nvPr/>
          </p:nvSpPr>
          <p:spPr>
            <a:xfrm>
              <a:off x="5207403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7" name="object 8977"/>
            <p:cNvSpPr/>
            <p:nvPr/>
          </p:nvSpPr>
          <p:spPr>
            <a:xfrm>
              <a:off x="5207504" y="41085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8" name="object 8978"/>
            <p:cNvSpPr/>
            <p:nvPr/>
          </p:nvSpPr>
          <p:spPr>
            <a:xfrm>
              <a:off x="5207580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9" name="object 8979"/>
            <p:cNvSpPr/>
            <p:nvPr/>
          </p:nvSpPr>
          <p:spPr>
            <a:xfrm>
              <a:off x="520856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0" name="object 8980"/>
            <p:cNvSpPr/>
            <p:nvPr/>
          </p:nvSpPr>
          <p:spPr>
            <a:xfrm>
              <a:off x="5209785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1" name="object 8981"/>
            <p:cNvSpPr/>
            <p:nvPr/>
          </p:nvSpPr>
          <p:spPr>
            <a:xfrm>
              <a:off x="520996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2" name="object 8982"/>
            <p:cNvSpPr/>
            <p:nvPr/>
          </p:nvSpPr>
          <p:spPr>
            <a:xfrm>
              <a:off x="5210064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3" name="object 8983"/>
            <p:cNvSpPr/>
            <p:nvPr/>
          </p:nvSpPr>
          <p:spPr>
            <a:xfrm>
              <a:off x="5210127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4" name="object 8984"/>
            <p:cNvSpPr/>
            <p:nvPr/>
          </p:nvSpPr>
          <p:spPr>
            <a:xfrm>
              <a:off x="521021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5" name="object 8985"/>
            <p:cNvSpPr/>
            <p:nvPr/>
          </p:nvSpPr>
          <p:spPr>
            <a:xfrm>
              <a:off x="521031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6" name="object 8986"/>
            <p:cNvSpPr/>
            <p:nvPr/>
          </p:nvSpPr>
          <p:spPr>
            <a:xfrm>
              <a:off x="5212396" y="41088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7" name="object 8987"/>
            <p:cNvSpPr/>
            <p:nvPr/>
          </p:nvSpPr>
          <p:spPr>
            <a:xfrm>
              <a:off x="521252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8" name="object 8988"/>
            <p:cNvSpPr/>
            <p:nvPr/>
          </p:nvSpPr>
          <p:spPr>
            <a:xfrm>
              <a:off x="521261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9" name="object 8989"/>
            <p:cNvSpPr/>
            <p:nvPr/>
          </p:nvSpPr>
          <p:spPr>
            <a:xfrm>
              <a:off x="5212662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0" name="object 8990"/>
            <p:cNvSpPr/>
            <p:nvPr/>
          </p:nvSpPr>
          <p:spPr>
            <a:xfrm>
              <a:off x="5212713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1" name="object 8991"/>
            <p:cNvSpPr/>
            <p:nvPr/>
          </p:nvSpPr>
          <p:spPr>
            <a:xfrm>
              <a:off x="5212751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2" name="object 8992"/>
            <p:cNvSpPr/>
            <p:nvPr/>
          </p:nvSpPr>
          <p:spPr>
            <a:xfrm>
              <a:off x="5212801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3" name="object 8993"/>
            <p:cNvSpPr/>
            <p:nvPr/>
          </p:nvSpPr>
          <p:spPr>
            <a:xfrm>
              <a:off x="521381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4" name="object 8994"/>
            <p:cNvSpPr/>
            <p:nvPr/>
          </p:nvSpPr>
          <p:spPr>
            <a:xfrm>
              <a:off x="5215133" y="4107148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81"/>
                  </a:moveTo>
                  <a:lnTo>
                    <a:pt x="887" y="98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5" name="object 8995"/>
            <p:cNvSpPr/>
            <p:nvPr/>
          </p:nvSpPr>
          <p:spPr>
            <a:xfrm>
              <a:off x="521528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6" name="object 8996"/>
            <p:cNvSpPr/>
            <p:nvPr/>
          </p:nvSpPr>
          <p:spPr>
            <a:xfrm>
              <a:off x="5215374" y="4107097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06"/>
                  </a:moveTo>
                  <a:lnTo>
                    <a:pt x="887" y="100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7" name="object 8997"/>
            <p:cNvSpPr/>
            <p:nvPr/>
          </p:nvSpPr>
          <p:spPr>
            <a:xfrm>
              <a:off x="5215412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8" name="object 8998"/>
            <p:cNvSpPr/>
            <p:nvPr/>
          </p:nvSpPr>
          <p:spPr>
            <a:xfrm>
              <a:off x="5215526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9" name="object 8999"/>
            <p:cNvSpPr/>
            <p:nvPr/>
          </p:nvSpPr>
          <p:spPr>
            <a:xfrm>
              <a:off x="5217655" y="4104489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62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0" name="object 9000"/>
            <p:cNvSpPr/>
            <p:nvPr/>
          </p:nvSpPr>
          <p:spPr>
            <a:xfrm>
              <a:off x="5217744" y="410833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1" name="object 9001"/>
            <p:cNvSpPr/>
            <p:nvPr/>
          </p:nvSpPr>
          <p:spPr>
            <a:xfrm>
              <a:off x="521780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2" name="object 9002"/>
            <p:cNvSpPr/>
            <p:nvPr/>
          </p:nvSpPr>
          <p:spPr>
            <a:xfrm>
              <a:off x="521787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3" name="object 9003"/>
            <p:cNvSpPr/>
            <p:nvPr/>
          </p:nvSpPr>
          <p:spPr>
            <a:xfrm>
              <a:off x="5217959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4" name="object 9004"/>
            <p:cNvSpPr/>
            <p:nvPr/>
          </p:nvSpPr>
          <p:spPr>
            <a:xfrm>
              <a:off x="5218010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5" name="object 9005"/>
            <p:cNvSpPr/>
            <p:nvPr/>
          </p:nvSpPr>
          <p:spPr>
            <a:xfrm>
              <a:off x="5218061" y="410845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6" name="object 9006"/>
            <p:cNvSpPr/>
            <p:nvPr/>
          </p:nvSpPr>
          <p:spPr>
            <a:xfrm>
              <a:off x="521814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7" name="object 9007"/>
            <p:cNvSpPr/>
            <p:nvPr/>
          </p:nvSpPr>
          <p:spPr>
            <a:xfrm>
              <a:off x="5220291" y="410881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8" name="object 9008"/>
            <p:cNvSpPr/>
            <p:nvPr/>
          </p:nvSpPr>
          <p:spPr>
            <a:xfrm>
              <a:off x="522039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9" name="object 9009"/>
            <p:cNvSpPr/>
            <p:nvPr/>
          </p:nvSpPr>
          <p:spPr>
            <a:xfrm>
              <a:off x="5220519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0" name="object 9010"/>
            <p:cNvSpPr/>
            <p:nvPr/>
          </p:nvSpPr>
          <p:spPr>
            <a:xfrm>
              <a:off x="522060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1" name="object 9011"/>
            <p:cNvSpPr/>
            <p:nvPr/>
          </p:nvSpPr>
          <p:spPr>
            <a:xfrm>
              <a:off x="5220633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2" name="object 9012"/>
            <p:cNvSpPr/>
            <p:nvPr/>
          </p:nvSpPr>
          <p:spPr>
            <a:xfrm>
              <a:off x="5219835" y="4109022"/>
              <a:ext cx="1905" cy="635"/>
            </a:xfrm>
            <a:custGeom>
              <a:avLst/>
              <a:gdLst/>
              <a:ahLst/>
              <a:cxnLst/>
              <a:rect l="l" t="t" r="r" b="b"/>
              <a:pathLst>
                <a:path w="1904" h="635">
                  <a:moveTo>
                    <a:pt x="0" y="18"/>
                  </a:moveTo>
                  <a:lnTo>
                    <a:pt x="1774" y="18"/>
                  </a:lnTo>
                </a:path>
                <a:path w="1904" h="635">
                  <a:moveTo>
                    <a:pt x="114" y="0"/>
                  </a:moveTo>
                  <a:lnTo>
                    <a:pt x="1888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3" name="object 9013"/>
            <p:cNvSpPr/>
            <p:nvPr/>
          </p:nvSpPr>
          <p:spPr>
            <a:xfrm>
              <a:off x="5222014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50" y="0"/>
                  </a:moveTo>
                  <a:lnTo>
                    <a:pt x="182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4" name="object 9014"/>
            <p:cNvSpPr/>
            <p:nvPr/>
          </p:nvSpPr>
          <p:spPr>
            <a:xfrm>
              <a:off x="5223079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5" name="object 9015"/>
            <p:cNvSpPr/>
            <p:nvPr/>
          </p:nvSpPr>
          <p:spPr>
            <a:xfrm>
              <a:off x="5223180" y="410793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88"/>
                  </a:moveTo>
                  <a:lnTo>
                    <a:pt x="887" y="5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6" name="object 9016"/>
            <p:cNvSpPr/>
            <p:nvPr/>
          </p:nvSpPr>
          <p:spPr>
            <a:xfrm>
              <a:off x="5223269" y="41087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7" name="object 9017"/>
            <p:cNvSpPr/>
            <p:nvPr/>
          </p:nvSpPr>
          <p:spPr>
            <a:xfrm>
              <a:off x="522332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8" name="object 9018"/>
            <p:cNvSpPr/>
            <p:nvPr/>
          </p:nvSpPr>
          <p:spPr>
            <a:xfrm>
              <a:off x="5223370" y="4107199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55"/>
                  </a:moveTo>
                  <a:lnTo>
                    <a:pt x="887" y="95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9" name="object 9019"/>
            <p:cNvSpPr/>
            <p:nvPr/>
          </p:nvSpPr>
          <p:spPr>
            <a:xfrm>
              <a:off x="522345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0" name="object 9020"/>
            <p:cNvSpPr/>
            <p:nvPr/>
          </p:nvSpPr>
          <p:spPr>
            <a:xfrm>
              <a:off x="522561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1" name="object 9021"/>
            <p:cNvSpPr/>
            <p:nvPr/>
          </p:nvSpPr>
          <p:spPr>
            <a:xfrm>
              <a:off x="522572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2" name="object 9022"/>
            <p:cNvSpPr/>
            <p:nvPr/>
          </p:nvSpPr>
          <p:spPr>
            <a:xfrm>
              <a:off x="5225829" y="4108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3" name="object 9023"/>
            <p:cNvSpPr/>
            <p:nvPr/>
          </p:nvSpPr>
          <p:spPr>
            <a:xfrm>
              <a:off x="5225918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4" name="object 9024"/>
            <p:cNvSpPr/>
            <p:nvPr/>
          </p:nvSpPr>
          <p:spPr>
            <a:xfrm>
              <a:off x="522594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5" name="object 9025"/>
            <p:cNvSpPr/>
            <p:nvPr/>
          </p:nvSpPr>
          <p:spPr>
            <a:xfrm>
              <a:off x="5226006" y="41087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6" name="object 9026"/>
            <p:cNvSpPr/>
            <p:nvPr/>
          </p:nvSpPr>
          <p:spPr>
            <a:xfrm>
              <a:off x="522604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7" name="object 9027"/>
            <p:cNvSpPr/>
            <p:nvPr/>
          </p:nvSpPr>
          <p:spPr>
            <a:xfrm>
              <a:off x="522698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8" name="object 9028"/>
            <p:cNvSpPr/>
            <p:nvPr/>
          </p:nvSpPr>
          <p:spPr>
            <a:xfrm>
              <a:off x="522827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9" name="object 9029"/>
            <p:cNvSpPr/>
            <p:nvPr/>
          </p:nvSpPr>
          <p:spPr>
            <a:xfrm>
              <a:off x="522830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0" name="object 9030"/>
            <p:cNvSpPr/>
            <p:nvPr/>
          </p:nvSpPr>
          <p:spPr>
            <a:xfrm>
              <a:off x="522832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1" name="object 9031"/>
            <p:cNvSpPr/>
            <p:nvPr/>
          </p:nvSpPr>
          <p:spPr>
            <a:xfrm>
              <a:off x="5228389" y="410855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2" name="object 9032"/>
            <p:cNvSpPr/>
            <p:nvPr/>
          </p:nvSpPr>
          <p:spPr>
            <a:xfrm>
              <a:off x="5228478" y="4101439"/>
              <a:ext cx="0" cy="8255"/>
            </a:xfrm>
            <a:custGeom>
              <a:avLst/>
              <a:gdLst/>
              <a:ahLst/>
              <a:cxnLst/>
              <a:rect l="l" t="t" r="r" b="b"/>
              <a:pathLst>
                <a:path h="8254">
                  <a:moveTo>
                    <a:pt x="0" y="767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3" name="object 9033"/>
            <p:cNvSpPr/>
            <p:nvPr/>
          </p:nvSpPr>
          <p:spPr>
            <a:xfrm>
              <a:off x="5228579" y="410847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4" name="object 9034"/>
            <p:cNvSpPr/>
            <p:nvPr/>
          </p:nvSpPr>
          <p:spPr>
            <a:xfrm>
              <a:off x="522861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5" name="object 9035"/>
            <p:cNvSpPr/>
            <p:nvPr/>
          </p:nvSpPr>
          <p:spPr>
            <a:xfrm>
              <a:off x="5228668" y="410843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6" name="object 9036"/>
            <p:cNvSpPr/>
            <p:nvPr/>
          </p:nvSpPr>
          <p:spPr>
            <a:xfrm>
              <a:off x="522963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7" name="object 9037"/>
            <p:cNvSpPr/>
            <p:nvPr/>
          </p:nvSpPr>
          <p:spPr>
            <a:xfrm>
              <a:off x="5230949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8" name="object 9038"/>
            <p:cNvSpPr/>
            <p:nvPr/>
          </p:nvSpPr>
          <p:spPr>
            <a:xfrm>
              <a:off x="5231038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9" name="object 9039"/>
            <p:cNvSpPr/>
            <p:nvPr/>
          </p:nvSpPr>
          <p:spPr>
            <a:xfrm>
              <a:off x="5231126" y="410818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2"/>
                  </a:moveTo>
                  <a:lnTo>
                    <a:pt x="887" y="46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0" name="object 9040"/>
            <p:cNvSpPr/>
            <p:nvPr/>
          </p:nvSpPr>
          <p:spPr>
            <a:xfrm>
              <a:off x="523121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1" name="object 9041"/>
            <p:cNvSpPr/>
            <p:nvPr/>
          </p:nvSpPr>
          <p:spPr>
            <a:xfrm>
              <a:off x="523125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2" name="object 9042"/>
            <p:cNvSpPr/>
            <p:nvPr/>
          </p:nvSpPr>
          <p:spPr>
            <a:xfrm>
              <a:off x="5231304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3" name="object 9043"/>
            <p:cNvSpPr/>
            <p:nvPr/>
          </p:nvSpPr>
          <p:spPr>
            <a:xfrm>
              <a:off x="5233597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4" name="object 9044"/>
            <p:cNvSpPr/>
            <p:nvPr/>
          </p:nvSpPr>
          <p:spPr>
            <a:xfrm>
              <a:off x="5233699" y="410743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35"/>
                  </a:moveTo>
                  <a:lnTo>
                    <a:pt x="887" y="83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5" name="object 9045"/>
            <p:cNvSpPr/>
            <p:nvPr/>
          </p:nvSpPr>
          <p:spPr>
            <a:xfrm>
              <a:off x="5233788" y="410749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10"/>
                  </a:moveTo>
                  <a:lnTo>
                    <a:pt x="887" y="81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6" name="object 9046"/>
            <p:cNvSpPr/>
            <p:nvPr/>
          </p:nvSpPr>
          <p:spPr>
            <a:xfrm>
              <a:off x="5233889" y="4108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7" name="object 9047"/>
            <p:cNvSpPr/>
            <p:nvPr/>
          </p:nvSpPr>
          <p:spPr>
            <a:xfrm>
              <a:off x="523394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8" name="object 9048"/>
            <p:cNvSpPr/>
            <p:nvPr/>
          </p:nvSpPr>
          <p:spPr>
            <a:xfrm>
              <a:off x="523592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9" name="object 9049"/>
            <p:cNvSpPr/>
            <p:nvPr/>
          </p:nvSpPr>
          <p:spPr>
            <a:xfrm>
              <a:off x="523608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0" name="object 9050"/>
            <p:cNvSpPr/>
            <p:nvPr/>
          </p:nvSpPr>
          <p:spPr>
            <a:xfrm>
              <a:off x="523624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1" name="object 9051"/>
            <p:cNvSpPr/>
            <p:nvPr/>
          </p:nvSpPr>
          <p:spPr>
            <a:xfrm>
              <a:off x="523627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2" name="object 9052"/>
            <p:cNvSpPr/>
            <p:nvPr/>
          </p:nvSpPr>
          <p:spPr>
            <a:xfrm>
              <a:off x="5236335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3" name="object 9053"/>
            <p:cNvSpPr/>
            <p:nvPr/>
          </p:nvSpPr>
          <p:spPr>
            <a:xfrm>
              <a:off x="5236436" y="41087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4" name="object 9054"/>
            <p:cNvSpPr/>
            <p:nvPr/>
          </p:nvSpPr>
          <p:spPr>
            <a:xfrm>
              <a:off x="5236525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5" name="object 9055"/>
            <p:cNvSpPr/>
            <p:nvPr/>
          </p:nvSpPr>
          <p:spPr>
            <a:xfrm>
              <a:off x="523856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6" name="object 9056"/>
            <p:cNvSpPr/>
            <p:nvPr/>
          </p:nvSpPr>
          <p:spPr>
            <a:xfrm>
              <a:off x="5238705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7" name="object 9057"/>
            <p:cNvSpPr/>
            <p:nvPr/>
          </p:nvSpPr>
          <p:spPr>
            <a:xfrm>
              <a:off x="523876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8" name="object 9058"/>
            <p:cNvSpPr/>
            <p:nvPr/>
          </p:nvSpPr>
          <p:spPr>
            <a:xfrm>
              <a:off x="5238907" y="410832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9" name="object 9059"/>
            <p:cNvSpPr/>
            <p:nvPr/>
          </p:nvSpPr>
          <p:spPr>
            <a:xfrm>
              <a:off x="5238996" y="410831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0" name="object 9060"/>
            <p:cNvSpPr/>
            <p:nvPr/>
          </p:nvSpPr>
          <p:spPr>
            <a:xfrm>
              <a:off x="5239097" y="4105059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05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1" name="object 9061"/>
            <p:cNvSpPr/>
            <p:nvPr/>
          </p:nvSpPr>
          <p:spPr>
            <a:xfrm>
              <a:off x="5239199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2" name="object 9062"/>
            <p:cNvSpPr/>
            <p:nvPr/>
          </p:nvSpPr>
          <p:spPr>
            <a:xfrm>
              <a:off x="5239224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3" name="object 9063"/>
            <p:cNvSpPr/>
            <p:nvPr/>
          </p:nvSpPr>
          <p:spPr>
            <a:xfrm>
              <a:off x="524122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4" name="object 9064"/>
            <p:cNvSpPr/>
            <p:nvPr/>
          </p:nvSpPr>
          <p:spPr>
            <a:xfrm>
              <a:off x="5241379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5" name="object 9065"/>
            <p:cNvSpPr/>
            <p:nvPr/>
          </p:nvSpPr>
          <p:spPr>
            <a:xfrm>
              <a:off x="5241543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6" name="object 9066"/>
            <p:cNvSpPr/>
            <p:nvPr/>
          </p:nvSpPr>
          <p:spPr>
            <a:xfrm>
              <a:off x="5241657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7" name="object 9067"/>
            <p:cNvSpPr/>
            <p:nvPr/>
          </p:nvSpPr>
          <p:spPr>
            <a:xfrm>
              <a:off x="5241733" y="4108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8" name="object 9068"/>
            <p:cNvSpPr/>
            <p:nvPr/>
          </p:nvSpPr>
          <p:spPr>
            <a:xfrm>
              <a:off x="5241809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9" name="object 9069"/>
            <p:cNvSpPr/>
            <p:nvPr/>
          </p:nvSpPr>
          <p:spPr>
            <a:xfrm>
              <a:off x="524183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0" name="object 9070"/>
            <p:cNvSpPr/>
            <p:nvPr/>
          </p:nvSpPr>
          <p:spPr>
            <a:xfrm>
              <a:off x="524396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1" name="object 9071"/>
            <p:cNvSpPr/>
            <p:nvPr/>
          </p:nvSpPr>
          <p:spPr>
            <a:xfrm>
              <a:off x="5243140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88" y="0"/>
                  </a:moveTo>
                  <a:lnTo>
                    <a:pt x="1862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2" name="object 9072"/>
            <p:cNvSpPr/>
            <p:nvPr/>
          </p:nvSpPr>
          <p:spPr>
            <a:xfrm>
              <a:off x="5244217" y="4108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3" name="object 9073"/>
            <p:cNvSpPr/>
            <p:nvPr/>
          </p:nvSpPr>
          <p:spPr>
            <a:xfrm>
              <a:off x="5244293" y="410841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4" name="object 9074"/>
            <p:cNvSpPr/>
            <p:nvPr/>
          </p:nvSpPr>
          <p:spPr>
            <a:xfrm>
              <a:off x="5244407" y="4104920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190"/>
                  </a:moveTo>
                  <a:lnTo>
                    <a:pt x="0" y="0"/>
                  </a:lnTo>
                </a:path>
                <a:path h="4445">
                  <a:moveTo>
                    <a:pt x="0" y="4190"/>
                  </a:moveTo>
                  <a:lnTo>
                    <a:pt x="0" y="4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5" name="object 9075"/>
            <p:cNvSpPr/>
            <p:nvPr/>
          </p:nvSpPr>
          <p:spPr>
            <a:xfrm>
              <a:off x="524453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6" name="object 9076"/>
            <p:cNvSpPr/>
            <p:nvPr/>
          </p:nvSpPr>
          <p:spPr>
            <a:xfrm>
              <a:off x="524651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7" name="object 9077"/>
            <p:cNvSpPr/>
            <p:nvPr/>
          </p:nvSpPr>
          <p:spPr>
            <a:xfrm>
              <a:off x="5246625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8" name="object 9078"/>
            <p:cNvSpPr/>
            <p:nvPr/>
          </p:nvSpPr>
          <p:spPr>
            <a:xfrm>
              <a:off x="524670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9" name="object 9079"/>
            <p:cNvSpPr/>
            <p:nvPr/>
          </p:nvSpPr>
          <p:spPr>
            <a:xfrm>
              <a:off x="524686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0" name="object 9080"/>
            <p:cNvSpPr/>
            <p:nvPr/>
          </p:nvSpPr>
          <p:spPr>
            <a:xfrm>
              <a:off x="5246942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1" name="object 9081"/>
            <p:cNvSpPr/>
            <p:nvPr/>
          </p:nvSpPr>
          <p:spPr>
            <a:xfrm>
              <a:off x="524696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2" name="object 9082"/>
            <p:cNvSpPr/>
            <p:nvPr/>
          </p:nvSpPr>
          <p:spPr>
            <a:xfrm>
              <a:off x="5247043" y="4108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3" name="object 9083"/>
            <p:cNvSpPr/>
            <p:nvPr/>
          </p:nvSpPr>
          <p:spPr>
            <a:xfrm>
              <a:off x="524711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4" name="object 9084"/>
            <p:cNvSpPr/>
            <p:nvPr/>
          </p:nvSpPr>
          <p:spPr>
            <a:xfrm>
              <a:off x="524720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5" name="object 9085"/>
            <p:cNvSpPr/>
            <p:nvPr/>
          </p:nvSpPr>
          <p:spPr>
            <a:xfrm>
              <a:off x="524910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6" name="object 9086"/>
            <p:cNvSpPr/>
            <p:nvPr/>
          </p:nvSpPr>
          <p:spPr>
            <a:xfrm>
              <a:off x="5249337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7" name="object 9087"/>
            <p:cNvSpPr/>
            <p:nvPr/>
          </p:nvSpPr>
          <p:spPr>
            <a:xfrm>
              <a:off x="524945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8" name="object 9088"/>
            <p:cNvSpPr/>
            <p:nvPr/>
          </p:nvSpPr>
          <p:spPr>
            <a:xfrm>
              <a:off x="5249515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9" name="object 9089"/>
            <p:cNvSpPr/>
            <p:nvPr/>
          </p:nvSpPr>
          <p:spPr>
            <a:xfrm>
              <a:off x="524956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0" name="object 9090"/>
            <p:cNvSpPr/>
            <p:nvPr/>
          </p:nvSpPr>
          <p:spPr>
            <a:xfrm>
              <a:off x="5249616" y="41087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1" name="object 9091"/>
            <p:cNvSpPr/>
            <p:nvPr/>
          </p:nvSpPr>
          <p:spPr>
            <a:xfrm>
              <a:off x="5249654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2" name="object 9092"/>
            <p:cNvSpPr/>
            <p:nvPr/>
          </p:nvSpPr>
          <p:spPr>
            <a:xfrm>
              <a:off x="5249705" y="4108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3" name="object 9093"/>
            <p:cNvSpPr/>
            <p:nvPr/>
          </p:nvSpPr>
          <p:spPr>
            <a:xfrm>
              <a:off x="525071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4" name="object 9094"/>
            <p:cNvSpPr/>
            <p:nvPr/>
          </p:nvSpPr>
          <p:spPr>
            <a:xfrm>
              <a:off x="525184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5" name="object 9095"/>
            <p:cNvSpPr/>
            <p:nvPr/>
          </p:nvSpPr>
          <p:spPr>
            <a:xfrm>
              <a:off x="5252189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6" name="object 9096"/>
            <p:cNvSpPr/>
            <p:nvPr/>
          </p:nvSpPr>
          <p:spPr>
            <a:xfrm>
              <a:off x="5252239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7" name="object 9097"/>
            <p:cNvSpPr/>
            <p:nvPr/>
          </p:nvSpPr>
          <p:spPr>
            <a:xfrm>
              <a:off x="5252277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8" name="object 9098"/>
            <p:cNvSpPr/>
            <p:nvPr/>
          </p:nvSpPr>
          <p:spPr>
            <a:xfrm>
              <a:off x="5252328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9" name="object 9099"/>
            <p:cNvSpPr/>
            <p:nvPr/>
          </p:nvSpPr>
          <p:spPr>
            <a:xfrm>
              <a:off x="525240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0" name="object 9100"/>
            <p:cNvSpPr/>
            <p:nvPr/>
          </p:nvSpPr>
          <p:spPr>
            <a:xfrm>
              <a:off x="525242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1" name="object 9101"/>
            <p:cNvSpPr/>
            <p:nvPr/>
          </p:nvSpPr>
          <p:spPr>
            <a:xfrm>
              <a:off x="525332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2" name="object 9102"/>
            <p:cNvSpPr/>
            <p:nvPr/>
          </p:nvSpPr>
          <p:spPr>
            <a:xfrm>
              <a:off x="525424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3" name="object 9103"/>
            <p:cNvSpPr/>
            <p:nvPr/>
          </p:nvSpPr>
          <p:spPr>
            <a:xfrm>
              <a:off x="525449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4" name="object 9104"/>
            <p:cNvSpPr/>
            <p:nvPr/>
          </p:nvSpPr>
          <p:spPr>
            <a:xfrm>
              <a:off x="5254546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5" name="object 9105"/>
            <p:cNvSpPr/>
            <p:nvPr/>
          </p:nvSpPr>
          <p:spPr>
            <a:xfrm>
              <a:off x="525464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6" name="object 9106"/>
            <p:cNvSpPr/>
            <p:nvPr/>
          </p:nvSpPr>
          <p:spPr>
            <a:xfrm>
              <a:off x="5254761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7" name="object 9107"/>
            <p:cNvSpPr/>
            <p:nvPr/>
          </p:nvSpPr>
          <p:spPr>
            <a:xfrm>
              <a:off x="5254825" y="41086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8" name="object 9108"/>
            <p:cNvSpPr/>
            <p:nvPr/>
          </p:nvSpPr>
          <p:spPr>
            <a:xfrm>
              <a:off x="5254863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9" name="object 9109"/>
            <p:cNvSpPr/>
            <p:nvPr/>
          </p:nvSpPr>
          <p:spPr>
            <a:xfrm>
              <a:off x="5254964" y="410790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01"/>
                  </a:moveTo>
                  <a:lnTo>
                    <a:pt x="887" y="6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0" name="object 9110"/>
            <p:cNvSpPr/>
            <p:nvPr/>
          </p:nvSpPr>
          <p:spPr>
            <a:xfrm>
              <a:off x="525504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1" name="object 9111"/>
            <p:cNvSpPr/>
            <p:nvPr/>
          </p:nvSpPr>
          <p:spPr>
            <a:xfrm>
              <a:off x="5257169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2" name="object 9112"/>
            <p:cNvSpPr/>
            <p:nvPr/>
          </p:nvSpPr>
          <p:spPr>
            <a:xfrm>
              <a:off x="5257448" y="4108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3" name="object 9113"/>
            <p:cNvSpPr/>
            <p:nvPr/>
          </p:nvSpPr>
          <p:spPr>
            <a:xfrm>
              <a:off x="5257511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4" name="object 9114"/>
            <p:cNvSpPr/>
            <p:nvPr/>
          </p:nvSpPr>
          <p:spPr>
            <a:xfrm>
              <a:off x="5257638" y="410836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5" name="object 9115"/>
            <p:cNvSpPr/>
            <p:nvPr/>
          </p:nvSpPr>
          <p:spPr>
            <a:xfrm>
              <a:off x="5257739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6" name="object 9116"/>
            <p:cNvSpPr/>
            <p:nvPr/>
          </p:nvSpPr>
          <p:spPr>
            <a:xfrm>
              <a:off x="5259792" y="410837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7" name="object 9117"/>
            <p:cNvSpPr/>
            <p:nvPr/>
          </p:nvSpPr>
          <p:spPr>
            <a:xfrm>
              <a:off x="525998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8" name="object 9118"/>
            <p:cNvSpPr/>
            <p:nvPr/>
          </p:nvSpPr>
          <p:spPr>
            <a:xfrm>
              <a:off x="526002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9" name="object 9119"/>
            <p:cNvSpPr/>
            <p:nvPr/>
          </p:nvSpPr>
          <p:spPr>
            <a:xfrm>
              <a:off x="5260071" y="4106768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70"/>
                  </a:moveTo>
                  <a:lnTo>
                    <a:pt x="887" y="1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0" name="object 9120"/>
            <p:cNvSpPr/>
            <p:nvPr/>
          </p:nvSpPr>
          <p:spPr>
            <a:xfrm>
              <a:off x="5260185" y="41088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1" name="object 9121"/>
            <p:cNvSpPr/>
            <p:nvPr/>
          </p:nvSpPr>
          <p:spPr>
            <a:xfrm>
              <a:off x="5260274" y="410788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13"/>
                  </a:moveTo>
                  <a:lnTo>
                    <a:pt x="887" y="6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2" name="object 9122"/>
            <p:cNvSpPr/>
            <p:nvPr/>
          </p:nvSpPr>
          <p:spPr>
            <a:xfrm>
              <a:off x="526037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3" name="object 9123"/>
            <p:cNvSpPr/>
            <p:nvPr/>
          </p:nvSpPr>
          <p:spPr>
            <a:xfrm>
              <a:off x="526244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4" name="object 9124"/>
            <p:cNvSpPr/>
            <p:nvPr/>
          </p:nvSpPr>
          <p:spPr>
            <a:xfrm>
              <a:off x="526259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5" name="object 9125"/>
            <p:cNvSpPr/>
            <p:nvPr/>
          </p:nvSpPr>
          <p:spPr>
            <a:xfrm>
              <a:off x="5262720" y="41087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6" name="object 9126"/>
            <p:cNvSpPr/>
            <p:nvPr/>
          </p:nvSpPr>
          <p:spPr>
            <a:xfrm>
              <a:off x="526282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7" name="object 9127"/>
            <p:cNvSpPr/>
            <p:nvPr/>
          </p:nvSpPr>
          <p:spPr>
            <a:xfrm>
              <a:off x="5262910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8" name="object 9128"/>
            <p:cNvSpPr/>
            <p:nvPr/>
          </p:nvSpPr>
          <p:spPr>
            <a:xfrm>
              <a:off x="526293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9" name="object 9129"/>
            <p:cNvSpPr/>
            <p:nvPr/>
          </p:nvSpPr>
          <p:spPr>
            <a:xfrm>
              <a:off x="5264963" y="41087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0" name="object 9130"/>
            <p:cNvSpPr/>
            <p:nvPr/>
          </p:nvSpPr>
          <p:spPr>
            <a:xfrm>
              <a:off x="5265064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1" name="object 9131"/>
            <p:cNvSpPr/>
            <p:nvPr/>
          </p:nvSpPr>
          <p:spPr>
            <a:xfrm>
              <a:off x="5265292" y="410755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78"/>
                  </a:moveTo>
                  <a:lnTo>
                    <a:pt x="887" y="77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2" name="object 9132"/>
            <p:cNvSpPr/>
            <p:nvPr/>
          </p:nvSpPr>
          <p:spPr>
            <a:xfrm>
              <a:off x="5265381" y="4108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3" name="object 9133"/>
            <p:cNvSpPr/>
            <p:nvPr/>
          </p:nvSpPr>
          <p:spPr>
            <a:xfrm>
              <a:off x="5265482" y="4108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4" name="object 9134"/>
            <p:cNvSpPr/>
            <p:nvPr/>
          </p:nvSpPr>
          <p:spPr>
            <a:xfrm>
              <a:off x="5265571" y="4106591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59"/>
                  </a:moveTo>
                  <a:lnTo>
                    <a:pt x="887" y="125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5" name="object 9135"/>
            <p:cNvSpPr/>
            <p:nvPr/>
          </p:nvSpPr>
          <p:spPr>
            <a:xfrm>
              <a:off x="526759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6" name="object 9136"/>
            <p:cNvSpPr/>
            <p:nvPr/>
          </p:nvSpPr>
          <p:spPr>
            <a:xfrm>
              <a:off x="526771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7" name="object 9137"/>
            <p:cNvSpPr/>
            <p:nvPr/>
          </p:nvSpPr>
          <p:spPr>
            <a:xfrm>
              <a:off x="5267941" y="4108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8" name="object 9138"/>
            <p:cNvSpPr/>
            <p:nvPr/>
          </p:nvSpPr>
          <p:spPr>
            <a:xfrm>
              <a:off x="5268055" y="4108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9" name="object 9139"/>
            <p:cNvSpPr/>
            <p:nvPr/>
          </p:nvSpPr>
          <p:spPr>
            <a:xfrm>
              <a:off x="5268106" y="410736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73"/>
                  </a:moveTo>
                  <a:lnTo>
                    <a:pt x="887" y="87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0" name="object 9140"/>
            <p:cNvSpPr/>
            <p:nvPr/>
          </p:nvSpPr>
          <p:spPr>
            <a:xfrm>
              <a:off x="5268220" y="41087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1" name="object 9141"/>
            <p:cNvSpPr/>
            <p:nvPr/>
          </p:nvSpPr>
          <p:spPr>
            <a:xfrm>
              <a:off x="527017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2" name="object 9142"/>
            <p:cNvSpPr/>
            <p:nvPr/>
          </p:nvSpPr>
          <p:spPr>
            <a:xfrm>
              <a:off x="5270323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3" name="object 9143"/>
            <p:cNvSpPr/>
            <p:nvPr/>
          </p:nvSpPr>
          <p:spPr>
            <a:xfrm>
              <a:off x="527037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4" name="object 9144"/>
            <p:cNvSpPr/>
            <p:nvPr/>
          </p:nvSpPr>
          <p:spPr>
            <a:xfrm>
              <a:off x="5270501" y="41087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5" name="object 9145"/>
            <p:cNvSpPr/>
            <p:nvPr/>
          </p:nvSpPr>
          <p:spPr>
            <a:xfrm>
              <a:off x="5270590" y="4106502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03"/>
                  </a:moveTo>
                  <a:lnTo>
                    <a:pt x="887" y="130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6" name="object 9146"/>
            <p:cNvSpPr/>
            <p:nvPr/>
          </p:nvSpPr>
          <p:spPr>
            <a:xfrm>
              <a:off x="5270691" y="410842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1"/>
                  </a:moveTo>
                  <a:lnTo>
                    <a:pt x="887" y="34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7" name="object 9147"/>
            <p:cNvSpPr/>
            <p:nvPr/>
          </p:nvSpPr>
          <p:spPr>
            <a:xfrm>
              <a:off x="5270729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8" name="object 9148"/>
            <p:cNvSpPr/>
            <p:nvPr/>
          </p:nvSpPr>
          <p:spPr>
            <a:xfrm>
              <a:off x="5270792" y="410750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03"/>
                  </a:moveTo>
                  <a:lnTo>
                    <a:pt x="887" y="80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9" name="object 9149"/>
            <p:cNvSpPr/>
            <p:nvPr/>
          </p:nvSpPr>
          <p:spPr>
            <a:xfrm>
              <a:off x="527294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0" name="object 9150"/>
            <p:cNvSpPr/>
            <p:nvPr/>
          </p:nvSpPr>
          <p:spPr>
            <a:xfrm>
              <a:off x="5272136" y="410908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14" y="0"/>
                  </a:moveTo>
                  <a:lnTo>
                    <a:pt x="1888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1" name="object 9151"/>
            <p:cNvSpPr/>
            <p:nvPr/>
          </p:nvSpPr>
          <p:spPr>
            <a:xfrm>
              <a:off x="5273251" y="4108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2" name="object 9152"/>
            <p:cNvSpPr/>
            <p:nvPr/>
          </p:nvSpPr>
          <p:spPr>
            <a:xfrm>
              <a:off x="5273314" y="410881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3" name="object 9153"/>
            <p:cNvSpPr/>
            <p:nvPr/>
          </p:nvSpPr>
          <p:spPr>
            <a:xfrm>
              <a:off x="5273428" y="41087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4" name="object 9154"/>
            <p:cNvSpPr/>
            <p:nvPr/>
          </p:nvSpPr>
          <p:spPr>
            <a:xfrm>
              <a:off x="527558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5" name="object 9155"/>
            <p:cNvSpPr/>
            <p:nvPr/>
          </p:nvSpPr>
          <p:spPr>
            <a:xfrm>
              <a:off x="5275633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6" name="object 9156"/>
            <p:cNvSpPr/>
            <p:nvPr/>
          </p:nvSpPr>
          <p:spPr>
            <a:xfrm>
              <a:off x="527570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7" name="object 9157"/>
            <p:cNvSpPr/>
            <p:nvPr/>
          </p:nvSpPr>
          <p:spPr>
            <a:xfrm>
              <a:off x="5275811" y="410881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8" name="object 9158"/>
            <p:cNvSpPr/>
            <p:nvPr/>
          </p:nvSpPr>
          <p:spPr>
            <a:xfrm>
              <a:off x="5275900" y="410755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78"/>
                  </a:moveTo>
                  <a:lnTo>
                    <a:pt x="887" y="77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9" name="object 9159"/>
            <p:cNvSpPr/>
            <p:nvPr/>
          </p:nvSpPr>
          <p:spPr>
            <a:xfrm>
              <a:off x="5276001" y="410845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0" name="object 9160"/>
            <p:cNvSpPr/>
            <p:nvPr/>
          </p:nvSpPr>
          <p:spPr>
            <a:xfrm>
              <a:off x="5276090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1" name="object 9161"/>
            <p:cNvSpPr/>
            <p:nvPr/>
          </p:nvSpPr>
          <p:spPr>
            <a:xfrm>
              <a:off x="527672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2" name="object 9162"/>
            <p:cNvSpPr/>
            <p:nvPr/>
          </p:nvSpPr>
          <p:spPr>
            <a:xfrm>
              <a:off x="527811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3" name="object 9163"/>
            <p:cNvSpPr/>
            <p:nvPr/>
          </p:nvSpPr>
          <p:spPr>
            <a:xfrm>
              <a:off x="527826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4" name="object 9164"/>
            <p:cNvSpPr/>
            <p:nvPr/>
          </p:nvSpPr>
          <p:spPr>
            <a:xfrm>
              <a:off x="5278396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5" name="object 9165"/>
            <p:cNvSpPr/>
            <p:nvPr/>
          </p:nvSpPr>
          <p:spPr>
            <a:xfrm>
              <a:off x="5278535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6" name="object 9166"/>
            <p:cNvSpPr/>
            <p:nvPr/>
          </p:nvSpPr>
          <p:spPr>
            <a:xfrm>
              <a:off x="5278637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7" name="object 9167"/>
            <p:cNvSpPr/>
            <p:nvPr/>
          </p:nvSpPr>
          <p:spPr>
            <a:xfrm>
              <a:off x="527871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8" name="object 9168"/>
            <p:cNvSpPr/>
            <p:nvPr/>
          </p:nvSpPr>
          <p:spPr>
            <a:xfrm>
              <a:off x="5280842" y="410828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1"/>
                  </a:moveTo>
                  <a:lnTo>
                    <a:pt x="887" y="41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9" name="object 9169"/>
            <p:cNvSpPr/>
            <p:nvPr/>
          </p:nvSpPr>
          <p:spPr>
            <a:xfrm>
              <a:off x="528099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0" name="object 9170"/>
            <p:cNvSpPr/>
            <p:nvPr/>
          </p:nvSpPr>
          <p:spPr>
            <a:xfrm>
              <a:off x="5281032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1" name="object 9171"/>
            <p:cNvSpPr/>
            <p:nvPr/>
          </p:nvSpPr>
          <p:spPr>
            <a:xfrm>
              <a:off x="528105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2" name="object 9172"/>
            <p:cNvSpPr/>
            <p:nvPr/>
          </p:nvSpPr>
          <p:spPr>
            <a:xfrm>
              <a:off x="5281108" y="410841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3" name="object 9173"/>
            <p:cNvSpPr/>
            <p:nvPr/>
          </p:nvSpPr>
          <p:spPr>
            <a:xfrm>
              <a:off x="5281209" y="410803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8"/>
                  </a:moveTo>
                  <a:lnTo>
                    <a:pt x="887" y="53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4" name="object 9174"/>
            <p:cNvSpPr/>
            <p:nvPr/>
          </p:nvSpPr>
          <p:spPr>
            <a:xfrm>
              <a:off x="5281311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5" name="object 9175"/>
            <p:cNvSpPr/>
            <p:nvPr/>
          </p:nvSpPr>
          <p:spPr>
            <a:xfrm>
              <a:off x="528319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6" name="object 9176"/>
            <p:cNvSpPr/>
            <p:nvPr/>
          </p:nvSpPr>
          <p:spPr>
            <a:xfrm>
              <a:off x="528344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7" name="object 9177"/>
            <p:cNvSpPr/>
            <p:nvPr/>
          </p:nvSpPr>
          <p:spPr>
            <a:xfrm>
              <a:off x="5283478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8" name="object 9178"/>
            <p:cNvSpPr/>
            <p:nvPr/>
          </p:nvSpPr>
          <p:spPr>
            <a:xfrm>
              <a:off x="528359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9" name="object 9179"/>
            <p:cNvSpPr/>
            <p:nvPr/>
          </p:nvSpPr>
          <p:spPr>
            <a:xfrm>
              <a:off x="5283757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0" name="object 9180"/>
            <p:cNvSpPr/>
            <p:nvPr/>
          </p:nvSpPr>
          <p:spPr>
            <a:xfrm>
              <a:off x="528382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1" name="object 9181"/>
            <p:cNvSpPr/>
            <p:nvPr/>
          </p:nvSpPr>
          <p:spPr>
            <a:xfrm>
              <a:off x="5283845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2" name="object 9182"/>
            <p:cNvSpPr/>
            <p:nvPr/>
          </p:nvSpPr>
          <p:spPr>
            <a:xfrm>
              <a:off x="528394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3" name="object 9183"/>
            <p:cNvSpPr/>
            <p:nvPr/>
          </p:nvSpPr>
          <p:spPr>
            <a:xfrm>
              <a:off x="528402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4" name="object 9184"/>
            <p:cNvSpPr/>
            <p:nvPr/>
          </p:nvSpPr>
          <p:spPr>
            <a:xfrm>
              <a:off x="528584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5" name="object 9185"/>
            <p:cNvSpPr/>
            <p:nvPr/>
          </p:nvSpPr>
          <p:spPr>
            <a:xfrm>
              <a:off x="5285227" y="410908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25" y="0"/>
                  </a:moveTo>
                  <a:lnTo>
                    <a:pt x="1799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6" name="object 9186"/>
            <p:cNvSpPr/>
            <p:nvPr/>
          </p:nvSpPr>
          <p:spPr>
            <a:xfrm>
              <a:off x="528621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7" name="object 9187"/>
            <p:cNvSpPr/>
            <p:nvPr/>
          </p:nvSpPr>
          <p:spPr>
            <a:xfrm>
              <a:off x="5285404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76" y="0"/>
                  </a:moveTo>
                  <a:lnTo>
                    <a:pt x="185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8" name="object 9188"/>
            <p:cNvSpPr/>
            <p:nvPr/>
          </p:nvSpPr>
          <p:spPr>
            <a:xfrm>
              <a:off x="5286418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9" name="object 9189"/>
            <p:cNvSpPr/>
            <p:nvPr/>
          </p:nvSpPr>
          <p:spPr>
            <a:xfrm>
              <a:off x="5286519" y="4107199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55"/>
                  </a:moveTo>
                  <a:lnTo>
                    <a:pt x="887" y="95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0" name="object 9190"/>
            <p:cNvSpPr/>
            <p:nvPr/>
          </p:nvSpPr>
          <p:spPr>
            <a:xfrm>
              <a:off x="5286608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1" name="object 9191"/>
            <p:cNvSpPr/>
            <p:nvPr/>
          </p:nvSpPr>
          <p:spPr>
            <a:xfrm>
              <a:off x="528863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2" name="object 9192"/>
            <p:cNvSpPr/>
            <p:nvPr/>
          </p:nvSpPr>
          <p:spPr>
            <a:xfrm>
              <a:off x="528873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3" name="object 9193"/>
            <p:cNvSpPr/>
            <p:nvPr/>
          </p:nvSpPr>
          <p:spPr>
            <a:xfrm>
              <a:off x="5288927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4" name="object 9194"/>
            <p:cNvSpPr/>
            <p:nvPr/>
          </p:nvSpPr>
          <p:spPr>
            <a:xfrm>
              <a:off x="528897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5" name="object 9195"/>
            <p:cNvSpPr/>
            <p:nvPr/>
          </p:nvSpPr>
          <p:spPr>
            <a:xfrm>
              <a:off x="5288141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50" y="0"/>
                  </a:moveTo>
                  <a:lnTo>
                    <a:pt x="182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6" name="object 9196"/>
            <p:cNvSpPr/>
            <p:nvPr/>
          </p:nvSpPr>
          <p:spPr>
            <a:xfrm>
              <a:off x="5289155" y="41088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7" name="object 9197"/>
            <p:cNvSpPr/>
            <p:nvPr/>
          </p:nvSpPr>
          <p:spPr>
            <a:xfrm>
              <a:off x="5289231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8" name="object 9198"/>
            <p:cNvSpPr/>
            <p:nvPr/>
          </p:nvSpPr>
          <p:spPr>
            <a:xfrm>
              <a:off x="5289333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9" name="object 9199"/>
            <p:cNvSpPr/>
            <p:nvPr/>
          </p:nvSpPr>
          <p:spPr>
            <a:xfrm>
              <a:off x="528942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0" name="object 9200"/>
            <p:cNvSpPr/>
            <p:nvPr/>
          </p:nvSpPr>
          <p:spPr>
            <a:xfrm>
              <a:off x="5291360" y="410847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1" name="object 9201"/>
            <p:cNvSpPr/>
            <p:nvPr/>
          </p:nvSpPr>
          <p:spPr>
            <a:xfrm>
              <a:off x="5291525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2" name="object 9202"/>
            <p:cNvSpPr/>
            <p:nvPr/>
          </p:nvSpPr>
          <p:spPr>
            <a:xfrm>
              <a:off x="529156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3" name="object 9203"/>
            <p:cNvSpPr/>
            <p:nvPr/>
          </p:nvSpPr>
          <p:spPr>
            <a:xfrm>
              <a:off x="5291627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4" name="object 9204"/>
            <p:cNvSpPr/>
            <p:nvPr/>
          </p:nvSpPr>
          <p:spPr>
            <a:xfrm>
              <a:off x="5291665" y="4108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5" name="object 9205"/>
            <p:cNvSpPr/>
            <p:nvPr/>
          </p:nvSpPr>
          <p:spPr>
            <a:xfrm>
              <a:off x="529171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6" name="object 9206"/>
            <p:cNvSpPr/>
            <p:nvPr/>
          </p:nvSpPr>
          <p:spPr>
            <a:xfrm>
              <a:off x="529176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7" name="object 9207"/>
            <p:cNvSpPr/>
            <p:nvPr/>
          </p:nvSpPr>
          <p:spPr>
            <a:xfrm>
              <a:off x="5291829" y="4106945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82"/>
                  </a:moveTo>
                  <a:lnTo>
                    <a:pt x="887" y="10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8" name="object 9208"/>
            <p:cNvSpPr/>
            <p:nvPr/>
          </p:nvSpPr>
          <p:spPr>
            <a:xfrm>
              <a:off x="529196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9" name="object 9209"/>
            <p:cNvSpPr/>
            <p:nvPr/>
          </p:nvSpPr>
          <p:spPr>
            <a:xfrm>
              <a:off x="529403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0" name="object 9210"/>
            <p:cNvSpPr/>
            <p:nvPr/>
          </p:nvSpPr>
          <p:spPr>
            <a:xfrm>
              <a:off x="529417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1" name="object 9211"/>
            <p:cNvSpPr/>
            <p:nvPr/>
          </p:nvSpPr>
          <p:spPr>
            <a:xfrm>
              <a:off x="5294301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2" name="object 9212"/>
            <p:cNvSpPr/>
            <p:nvPr/>
          </p:nvSpPr>
          <p:spPr>
            <a:xfrm>
              <a:off x="5294339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3" name="object 9213"/>
            <p:cNvSpPr/>
            <p:nvPr/>
          </p:nvSpPr>
          <p:spPr>
            <a:xfrm>
              <a:off x="529437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4" name="object 9214"/>
            <p:cNvSpPr/>
            <p:nvPr/>
          </p:nvSpPr>
          <p:spPr>
            <a:xfrm>
              <a:off x="5294465" y="41088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5" name="object 9215"/>
            <p:cNvSpPr/>
            <p:nvPr/>
          </p:nvSpPr>
          <p:spPr>
            <a:xfrm>
              <a:off x="5294541" y="410827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7"/>
                  </a:moveTo>
                  <a:lnTo>
                    <a:pt x="887" y="41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6" name="object 9216"/>
            <p:cNvSpPr/>
            <p:nvPr/>
          </p:nvSpPr>
          <p:spPr>
            <a:xfrm>
              <a:off x="529463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7" name="object 9217"/>
            <p:cNvSpPr/>
            <p:nvPr/>
          </p:nvSpPr>
          <p:spPr>
            <a:xfrm>
              <a:off x="529672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8" name="object 9218"/>
            <p:cNvSpPr/>
            <p:nvPr/>
          </p:nvSpPr>
          <p:spPr>
            <a:xfrm>
              <a:off x="5296886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9" name="object 9219"/>
            <p:cNvSpPr/>
            <p:nvPr/>
          </p:nvSpPr>
          <p:spPr>
            <a:xfrm>
              <a:off x="5296974" y="41085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0" name="object 9220"/>
            <p:cNvSpPr/>
            <p:nvPr/>
          </p:nvSpPr>
          <p:spPr>
            <a:xfrm>
              <a:off x="5297076" y="4106857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26"/>
                  </a:moveTo>
                  <a:lnTo>
                    <a:pt x="887" y="1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1" name="object 9221"/>
            <p:cNvSpPr/>
            <p:nvPr/>
          </p:nvSpPr>
          <p:spPr>
            <a:xfrm>
              <a:off x="5297177" y="4108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2" name="object 9222"/>
            <p:cNvSpPr/>
            <p:nvPr/>
          </p:nvSpPr>
          <p:spPr>
            <a:xfrm>
              <a:off x="5299268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3" name="object 9223"/>
            <p:cNvSpPr/>
            <p:nvPr/>
          </p:nvSpPr>
          <p:spPr>
            <a:xfrm>
              <a:off x="529939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4" name="object 9224"/>
            <p:cNvSpPr/>
            <p:nvPr/>
          </p:nvSpPr>
          <p:spPr>
            <a:xfrm>
              <a:off x="529950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5" name="object 9225"/>
            <p:cNvSpPr/>
            <p:nvPr/>
          </p:nvSpPr>
          <p:spPr>
            <a:xfrm>
              <a:off x="5299623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6" name="object 9226"/>
            <p:cNvSpPr/>
            <p:nvPr/>
          </p:nvSpPr>
          <p:spPr>
            <a:xfrm>
              <a:off x="529964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7" name="object 9227"/>
            <p:cNvSpPr/>
            <p:nvPr/>
          </p:nvSpPr>
          <p:spPr>
            <a:xfrm>
              <a:off x="5299725" y="4108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8" name="object 9228"/>
            <p:cNvSpPr/>
            <p:nvPr/>
          </p:nvSpPr>
          <p:spPr>
            <a:xfrm>
              <a:off x="529975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9" name="object 9229"/>
            <p:cNvSpPr/>
            <p:nvPr/>
          </p:nvSpPr>
          <p:spPr>
            <a:xfrm>
              <a:off x="5299813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0" name="object 9230"/>
            <p:cNvSpPr/>
            <p:nvPr/>
          </p:nvSpPr>
          <p:spPr>
            <a:xfrm>
              <a:off x="529985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1" name="object 9231"/>
            <p:cNvSpPr/>
            <p:nvPr/>
          </p:nvSpPr>
          <p:spPr>
            <a:xfrm>
              <a:off x="5301828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2" name="object 9232"/>
            <p:cNvSpPr/>
            <p:nvPr/>
          </p:nvSpPr>
          <p:spPr>
            <a:xfrm>
              <a:off x="5301144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50" y="0"/>
                  </a:moveTo>
                  <a:lnTo>
                    <a:pt x="182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3" name="object 9233"/>
            <p:cNvSpPr/>
            <p:nvPr/>
          </p:nvSpPr>
          <p:spPr>
            <a:xfrm>
              <a:off x="530212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4" name="object 9234"/>
            <p:cNvSpPr/>
            <p:nvPr/>
          </p:nvSpPr>
          <p:spPr>
            <a:xfrm>
              <a:off x="5302196" y="4108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5" name="object 9235"/>
            <p:cNvSpPr/>
            <p:nvPr/>
          </p:nvSpPr>
          <p:spPr>
            <a:xfrm>
              <a:off x="5302284" y="41088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6" name="object 9236"/>
            <p:cNvSpPr/>
            <p:nvPr/>
          </p:nvSpPr>
          <p:spPr>
            <a:xfrm>
              <a:off x="5302386" y="410718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62"/>
                  </a:moveTo>
                  <a:lnTo>
                    <a:pt x="887" y="96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7" name="object 9237"/>
            <p:cNvSpPr/>
            <p:nvPr/>
          </p:nvSpPr>
          <p:spPr>
            <a:xfrm>
              <a:off x="5302474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8" name="object 9238"/>
            <p:cNvSpPr/>
            <p:nvPr/>
          </p:nvSpPr>
          <p:spPr>
            <a:xfrm>
              <a:off x="530288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9" name="object 9239"/>
            <p:cNvSpPr/>
            <p:nvPr/>
          </p:nvSpPr>
          <p:spPr>
            <a:xfrm>
              <a:off x="530451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0" name="object 9240"/>
            <p:cNvSpPr/>
            <p:nvPr/>
          </p:nvSpPr>
          <p:spPr>
            <a:xfrm>
              <a:off x="5304756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1" name="object 9241"/>
            <p:cNvSpPr/>
            <p:nvPr/>
          </p:nvSpPr>
          <p:spPr>
            <a:xfrm>
              <a:off x="5303957" y="410909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63" y="0"/>
                  </a:moveTo>
                  <a:lnTo>
                    <a:pt x="183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2" name="object 9242"/>
            <p:cNvSpPr/>
            <p:nvPr/>
          </p:nvSpPr>
          <p:spPr>
            <a:xfrm>
              <a:off x="530493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3" name="object 9243"/>
            <p:cNvSpPr/>
            <p:nvPr/>
          </p:nvSpPr>
          <p:spPr>
            <a:xfrm>
              <a:off x="5305022" y="4108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4" name="object 9244"/>
            <p:cNvSpPr/>
            <p:nvPr/>
          </p:nvSpPr>
          <p:spPr>
            <a:xfrm>
              <a:off x="530509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5" name="object 9245"/>
            <p:cNvSpPr/>
            <p:nvPr/>
          </p:nvSpPr>
          <p:spPr>
            <a:xfrm>
              <a:off x="530602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6" name="object 9246"/>
            <p:cNvSpPr/>
            <p:nvPr/>
          </p:nvSpPr>
          <p:spPr>
            <a:xfrm>
              <a:off x="5307404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7" name="object 9247"/>
            <p:cNvSpPr/>
            <p:nvPr/>
          </p:nvSpPr>
          <p:spPr>
            <a:xfrm>
              <a:off x="5307493" y="4104920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19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8" name="object 9248"/>
            <p:cNvSpPr/>
            <p:nvPr/>
          </p:nvSpPr>
          <p:spPr>
            <a:xfrm>
              <a:off x="5307594" y="410874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9" name="object 9249"/>
            <p:cNvSpPr/>
            <p:nvPr/>
          </p:nvSpPr>
          <p:spPr>
            <a:xfrm>
              <a:off x="5307683" y="410711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00"/>
                  </a:moveTo>
                  <a:lnTo>
                    <a:pt x="887" y="100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0" name="object 9250"/>
            <p:cNvSpPr/>
            <p:nvPr/>
          </p:nvSpPr>
          <p:spPr>
            <a:xfrm>
              <a:off x="530971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1" name="object 9251"/>
            <p:cNvSpPr/>
            <p:nvPr/>
          </p:nvSpPr>
          <p:spPr>
            <a:xfrm>
              <a:off x="530982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2" name="object 9252"/>
            <p:cNvSpPr/>
            <p:nvPr/>
          </p:nvSpPr>
          <p:spPr>
            <a:xfrm>
              <a:off x="530996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3" name="object 9253"/>
            <p:cNvSpPr/>
            <p:nvPr/>
          </p:nvSpPr>
          <p:spPr>
            <a:xfrm>
              <a:off x="531002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4" name="object 9254"/>
            <p:cNvSpPr/>
            <p:nvPr/>
          </p:nvSpPr>
          <p:spPr>
            <a:xfrm>
              <a:off x="531009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5" name="object 9255"/>
            <p:cNvSpPr/>
            <p:nvPr/>
          </p:nvSpPr>
          <p:spPr>
            <a:xfrm>
              <a:off x="5310142" y="4108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6" name="object 9256"/>
            <p:cNvSpPr/>
            <p:nvPr/>
          </p:nvSpPr>
          <p:spPr>
            <a:xfrm>
              <a:off x="5310218" y="4104084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502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7" name="object 9257"/>
            <p:cNvSpPr/>
            <p:nvPr/>
          </p:nvSpPr>
          <p:spPr>
            <a:xfrm>
              <a:off x="5310332" y="4108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8" name="object 9258"/>
            <p:cNvSpPr/>
            <p:nvPr/>
          </p:nvSpPr>
          <p:spPr>
            <a:xfrm>
              <a:off x="531192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9" name="object 9259"/>
            <p:cNvSpPr/>
            <p:nvPr/>
          </p:nvSpPr>
          <p:spPr>
            <a:xfrm>
              <a:off x="531229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0" name="object 9260"/>
            <p:cNvSpPr/>
            <p:nvPr/>
          </p:nvSpPr>
          <p:spPr>
            <a:xfrm>
              <a:off x="531253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1" name="object 9261"/>
            <p:cNvSpPr/>
            <p:nvPr/>
          </p:nvSpPr>
          <p:spPr>
            <a:xfrm>
              <a:off x="5312613" y="4106338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86"/>
                  </a:moveTo>
                  <a:lnTo>
                    <a:pt x="887" y="138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2" name="object 9262"/>
            <p:cNvSpPr/>
            <p:nvPr/>
          </p:nvSpPr>
          <p:spPr>
            <a:xfrm>
              <a:off x="5312702" y="41087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3" name="object 9263"/>
            <p:cNvSpPr/>
            <p:nvPr/>
          </p:nvSpPr>
          <p:spPr>
            <a:xfrm>
              <a:off x="5312803" y="4108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4" name="object 9264"/>
            <p:cNvSpPr/>
            <p:nvPr/>
          </p:nvSpPr>
          <p:spPr>
            <a:xfrm>
              <a:off x="5312854" y="410771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96"/>
                  </a:moveTo>
                  <a:lnTo>
                    <a:pt x="887" y="6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5" name="object 9265"/>
            <p:cNvSpPr/>
            <p:nvPr/>
          </p:nvSpPr>
          <p:spPr>
            <a:xfrm>
              <a:off x="5312892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6" name="object 9266"/>
            <p:cNvSpPr/>
            <p:nvPr/>
          </p:nvSpPr>
          <p:spPr>
            <a:xfrm>
              <a:off x="5312993" y="410803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8"/>
                  </a:moveTo>
                  <a:lnTo>
                    <a:pt x="887" y="53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7" name="object 9267"/>
            <p:cNvSpPr/>
            <p:nvPr/>
          </p:nvSpPr>
          <p:spPr>
            <a:xfrm>
              <a:off x="5314932" y="4108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8" name="object 9268"/>
            <p:cNvSpPr/>
            <p:nvPr/>
          </p:nvSpPr>
          <p:spPr>
            <a:xfrm>
              <a:off x="531510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9" name="object 9269"/>
            <p:cNvSpPr/>
            <p:nvPr/>
          </p:nvSpPr>
          <p:spPr>
            <a:xfrm>
              <a:off x="5315261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0" name="object 9270"/>
            <p:cNvSpPr/>
            <p:nvPr/>
          </p:nvSpPr>
          <p:spPr>
            <a:xfrm>
              <a:off x="5315350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1" name="object 9271"/>
            <p:cNvSpPr/>
            <p:nvPr/>
          </p:nvSpPr>
          <p:spPr>
            <a:xfrm>
              <a:off x="531542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2" name="object 9272"/>
            <p:cNvSpPr/>
            <p:nvPr/>
          </p:nvSpPr>
          <p:spPr>
            <a:xfrm>
              <a:off x="5315490" y="41087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3" name="object 9273"/>
            <p:cNvSpPr/>
            <p:nvPr/>
          </p:nvSpPr>
          <p:spPr>
            <a:xfrm>
              <a:off x="5315629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4" name="object 9274"/>
            <p:cNvSpPr/>
            <p:nvPr/>
          </p:nvSpPr>
          <p:spPr>
            <a:xfrm>
              <a:off x="531758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5" name="object 9275"/>
            <p:cNvSpPr/>
            <p:nvPr/>
          </p:nvSpPr>
          <p:spPr>
            <a:xfrm>
              <a:off x="5317897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6" name="object 9276"/>
            <p:cNvSpPr/>
            <p:nvPr/>
          </p:nvSpPr>
          <p:spPr>
            <a:xfrm>
              <a:off x="531794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7" name="object 9277"/>
            <p:cNvSpPr/>
            <p:nvPr/>
          </p:nvSpPr>
          <p:spPr>
            <a:xfrm>
              <a:off x="5318011" y="41085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8" name="object 9278"/>
            <p:cNvSpPr/>
            <p:nvPr/>
          </p:nvSpPr>
          <p:spPr>
            <a:xfrm>
              <a:off x="5318113" y="410797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9"/>
                  </a:moveTo>
                  <a:lnTo>
                    <a:pt x="887" y="5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9" name="object 9279"/>
            <p:cNvSpPr/>
            <p:nvPr/>
          </p:nvSpPr>
          <p:spPr>
            <a:xfrm>
              <a:off x="5318202" y="410841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0" name="object 9280"/>
            <p:cNvSpPr/>
            <p:nvPr/>
          </p:nvSpPr>
          <p:spPr>
            <a:xfrm>
              <a:off x="531922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1" name="object 9281"/>
            <p:cNvSpPr/>
            <p:nvPr/>
          </p:nvSpPr>
          <p:spPr>
            <a:xfrm>
              <a:off x="532019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2" name="object 9282"/>
            <p:cNvSpPr/>
            <p:nvPr/>
          </p:nvSpPr>
          <p:spPr>
            <a:xfrm>
              <a:off x="532033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3" name="object 9283"/>
            <p:cNvSpPr/>
            <p:nvPr/>
          </p:nvSpPr>
          <p:spPr>
            <a:xfrm>
              <a:off x="5320394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4" name="object 9284"/>
            <p:cNvSpPr/>
            <p:nvPr/>
          </p:nvSpPr>
          <p:spPr>
            <a:xfrm>
              <a:off x="532063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5" name="object 9285"/>
            <p:cNvSpPr/>
            <p:nvPr/>
          </p:nvSpPr>
          <p:spPr>
            <a:xfrm>
              <a:off x="5320673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6" name="object 9286"/>
            <p:cNvSpPr/>
            <p:nvPr/>
          </p:nvSpPr>
          <p:spPr>
            <a:xfrm>
              <a:off x="5320749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7" name="object 9287"/>
            <p:cNvSpPr/>
            <p:nvPr/>
          </p:nvSpPr>
          <p:spPr>
            <a:xfrm>
              <a:off x="5320850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8" name="object 9288"/>
            <p:cNvSpPr/>
            <p:nvPr/>
          </p:nvSpPr>
          <p:spPr>
            <a:xfrm>
              <a:off x="532282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9" name="object 9289"/>
            <p:cNvSpPr/>
            <p:nvPr/>
          </p:nvSpPr>
          <p:spPr>
            <a:xfrm>
              <a:off x="532297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90" name="object 9290"/>
            <p:cNvSpPr/>
            <p:nvPr/>
          </p:nvSpPr>
          <p:spPr>
            <a:xfrm>
              <a:off x="532303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91" name="object 9291"/>
            <p:cNvSpPr/>
            <p:nvPr/>
          </p:nvSpPr>
          <p:spPr>
            <a:xfrm>
              <a:off x="532315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92" name="object 9292"/>
            <p:cNvSpPr/>
            <p:nvPr/>
          </p:nvSpPr>
          <p:spPr>
            <a:xfrm>
              <a:off x="532320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93" name="object 9293"/>
            <p:cNvSpPr/>
            <p:nvPr/>
          </p:nvSpPr>
          <p:spPr>
            <a:xfrm>
              <a:off x="5323233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94" name="object 9294"/>
            <p:cNvSpPr/>
            <p:nvPr/>
          </p:nvSpPr>
          <p:spPr>
            <a:xfrm>
              <a:off x="5323321" y="4108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95" name="object 9295"/>
            <p:cNvSpPr/>
            <p:nvPr/>
          </p:nvSpPr>
          <p:spPr>
            <a:xfrm>
              <a:off x="5323410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96" name="object 9296"/>
            <p:cNvSpPr/>
            <p:nvPr/>
          </p:nvSpPr>
          <p:spPr>
            <a:xfrm>
              <a:off x="5323448" y="41087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97" name="object 9297"/>
            <p:cNvSpPr/>
            <p:nvPr/>
          </p:nvSpPr>
          <p:spPr>
            <a:xfrm>
              <a:off x="5323511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98" name="object 9298"/>
            <p:cNvSpPr/>
            <p:nvPr/>
          </p:nvSpPr>
          <p:spPr>
            <a:xfrm>
              <a:off x="532448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99" name="object 9299"/>
            <p:cNvSpPr/>
            <p:nvPr/>
          </p:nvSpPr>
          <p:spPr>
            <a:xfrm>
              <a:off x="532550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00" name="object 9300"/>
            <p:cNvSpPr/>
            <p:nvPr/>
          </p:nvSpPr>
          <p:spPr>
            <a:xfrm>
              <a:off x="532564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01" name="object 9301"/>
            <p:cNvSpPr/>
            <p:nvPr/>
          </p:nvSpPr>
          <p:spPr>
            <a:xfrm>
              <a:off x="532578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02" name="object 9302"/>
            <p:cNvSpPr/>
            <p:nvPr/>
          </p:nvSpPr>
          <p:spPr>
            <a:xfrm>
              <a:off x="532595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03" name="object 9303"/>
            <p:cNvSpPr/>
            <p:nvPr/>
          </p:nvSpPr>
          <p:spPr>
            <a:xfrm>
              <a:off x="532604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04" name="object 9304"/>
            <p:cNvSpPr/>
            <p:nvPr/>
          </p:nvSpPr>
          <p:spPr>
            <a:xfrm>
              <a:off x="5326109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05" name="object 9305"/>
            <p:cNvSpPr/>
            <p:nvPr/>
          </p:nvSpPr>
          <p:spPr>
            <a:xfrm>
              <a:off x="5326325" y="410752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91"/>
                  </a:moveTo>
                  <a:lnTo>
                    <a:pt x="887" y="79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06" name="object 9306"/>
            <p:cNvSpPr/>
            <p:nvPr/>
          </p:nvSpPr>
          <p:spPr>
            <a:xfrm>
              <a:off x="532671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07" name="object 9307"/>
            <p:cNvSpPr/>
            <p:nvPr/>
          </p:nvSpPr>
          <p:spPr>
            <a:xfrm>
              <a:off x="5327960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08" name="object 9308"/>
            <p:cNvSpPr/>
            <p:nvPr/>
          </p:nvSpPr>
          <p:spPr>
            <a:xfrm>
              <a:off x="532827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09" name="object 9309"/>
            <p:cNvSpPr/>
            <p:nvPr/>
          </p:nvSpPr>
          <p:spPr>
            <a:xfrm>
              <a:off x="5328353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0" name="object 9310"/>
            <p:cNvSpPr/>
            <p:nvPr/>
          </p:nvSpPr>
          <p:spPr>
            <a:xfrm>
              <a:off x="532840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1" name="object 9311"/>
            <p:cNvSpPr/>
            <p:nvPr/>
          </p:nvSpPr>
          <p:spPr>
            <a:xfrm>
              <a:off x="5328467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2" name="object 9312"/>
            <p:cNvSpPr/>
            <p:nvPr/>
          </p:nvSpPr>
          <p:spPr>
            <a:xfrm>
              <a:off x="532853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3" name="object 9313"/>
            <p:cNvSpPr/>
            <p:nvPr/>
          </p:nvSpPr>
          <p:spPr>
            <a:xfrm>
              <a:off x="5328568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4" name="object 9314"/>
            <p:cNvSpPr/>
            <p:nvPr/>
          </p:nvSpPr>
          <p:spPr>
            <a:xfrm>
              <a:off x="5327719" y="41090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25" y="0"/>
                  </a:moveTo>
                  <a:lnTo>
                    <a:pt x="1799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5" name="object 9315"/>
            <p:cNvSpPr/>
            <p:nvPr/>
          </p:nvSpPr>
          <p:spPr>
            <a:xfrm>
              <a:off x="5328669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6" name="object 9316"/>
            <p:cNvSpPr/>
            <p:nvPr/>
          </p:nvSpPr>
          <p:spPr>
            <a:xfrm>
              <a:off x="5328771" y="410792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94"/>
                  </a:moveTo>
                  <a:lnTo>
                    <a:pt x="887" y="5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7" name="object 9317"/>
            <p:cNvSpPr/>
            <p:nvPr/>
          </p:nvSpPr>
          <p:spPr>
            <a:xfrm>
              <a:off x="5328973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8" name="object 9318"/>
            <p:cNvSpPr/>
            <p:nvPr/>
          </p:nvSpPr>
          <p:spPr>
            <a:xfrm>
              <a:off x="533060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9" name="object 9319"/>
            <p:cNvSpPr/>
            <p:nvPr/>
          </p:nvSpPr>
          <p:spPr>
            <a:xfrm>
              <a:off x="533114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0" name="object 9320"/>
            <p:cNvSpPr/>
            <p:nvPr/>
          </p:nvSpPr>
          <p:spPr>
            <a:xfrm>
              <a:off x="5331255" y="410874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1" name="object 9321"/>
            <p:cNvSpPr/>
            <p:nvPr/>
          </p:nvSpPr>
          <p:spPr>
            <a:xfrm>
              <a:off x="533134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2" name="object 9322"/>
            <p:cNvSpPr/>
            <p:nvPr/>
          </p:nvSpPr>
          <p:spPr>
            <a:xfrm>
              <a:off x="5331419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3" name="object 9323"/>
            <p:cNvSpPr/>
            <p:nvPr/>
          </p:nvSpPr>
          <p:spPr>
            <a:xfrm>
              <a:off x="5333700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4" name="object 9324"/>
            <p:cNvSpPr/>
            <p:nvPr/>
          </p:nvSpPr>
          <p:spPr>
            <a:xfrm>
              <a:off x="5333789" y="4108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5" name="object 9325"/>
            <p:cNvSpPr/>
            <p:nvPr/>
          </p:nvSpPr>
          <p:spPr>
            <a:xfrm>
              <a:off x="5333878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6" name="object 9326"/>
            <p:cNvSpPr/>
            <p:nvPr/>
          </p:nvSpPr>
          <p:spPr>
            <a:xfrm>
              <a:off x="533391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7" name="object 9327"/>
            <p:cNvSpPr/>
            <p:nvPr/>
          </p:nvSpPr>
          <p:spPr>
            <a:xfrm>
              <a:off x="5333967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8" name="object 9328"/>
            <p:cNvSpPr/>
            <p:nvPr/>
          </p:nvSpPr>
          <p:spPr>
            <a:xfrm>
              <a:off x="5334068" y="4105376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73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9" name="object 9329"/>
            <p:cNvSpPr/>
            <p:nvPr/>
          </p:nvSpPr>
          <p:spPr>
            <a:xfrm>
              <a:off x="533633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0" name="object 9330"/>
            <p:cNvSpPr/>
            <p:nvPr/>
          </p:nvSpPr>
          <p:spPr>
            <a:xfrm>
              <a:off x="5336450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1" name="object 9331"/>
            <p:cNvSpPr/>
            <p:nvPr/>
          </p:nvSpPr>
          <p:spPr>
            <a:xfrm>
              <a:off x="533659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2" name="object 9332"/>
            <p:cNvSpPr/>
            <p:nvPr/>
          </p:nvSpPr>
          <p:spPr>
            <a:xfrm>
              <a:off x="533665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3" name="object 9333"/>
            <p:cNvSpPr/>
            <p:nvPr/>
          </p:nvSpPr>
          <p:spPr>
            <a:xfrm>
              <a:off x="5336717" y="41085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4" name="object 9334"/>
            <p:cNvSpPr/>
            <p:nvPr/>
          </p:nvSpPr>
          <p:spPr>
            <a:xfrm>
              <a:off x="533882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5" name="object 9335"/>
            <p:cNvSpPr/>
            <p:nvPr/>
          </p:nvSpPr>
          <p:spPr>
            <a:xfrm>
              <a:off x="5338947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6" name="object 9336"/>
            <p:cNvSpPr/>
            <p:nvPr/>
          </p:nvSpPr>
          <p:spPr>
            <a:xfrm>
              <a:off x="533899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7" name="object 9337"/>
            <p:cNvSpPr/>
            <p:nvPr/>
          </p:nvSpPr>
          <p:spPr>
            <a:xfrm>
              <a:off x="533904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8" name="object 9338"/>
            <p:cNvSpPr/>
            <p:nvPr/>
          </p:nvSpPr>
          <p:spPr>
            <a:xfrm>
              <a:off x="5339086" y="410840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9" name="object 9339"/>
            <p:cNvSpPr/>
            <p:nvPr/>
          </p:nvSpPr>
          <p:spPr>
            <a:xfrm>
              <a:off x="5339188" y="4108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0" name="object 9340"/>
            <p:cNvSpPr/>
            <p:nvPr/>
          </p:nvSpPr>
          <p:spPr>
            <a:xfrm>
              <a:off x="5339277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1" name="object 9341"/>
            <p:cNvSpPr/>
            <p:nvPr/>
          </p:nvSpPr>
          <p:spPr>
            <a:xfrm>
              <a:off x="5339378" y="41087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2" name="object 9342"/>
            <p:cNvSpPr/>
            <p:nvPr/>
          </p:nvSpPr>
          <p:spPr>
            <a:xfrm>
              <a:off x="534150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3" name="object 9343"/>
            <p:cNvSpPr/>
            <p:nvPr/>
          </p:nvSpPr>
          <p:spPr>
            <a:xfrm>
              <a:off x="5341760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4" name="object 9344"/>
            <p:cNvSpPr/>
            <p:nvPr/>
          </p:nvSpPr>
          <p:spPr>
            <a:xfrm>
              <a:off x="5341811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5" name="object 9345"/>
            <p:cNvSpPr/>
            <p:nvPr/>
          </p:nvSpPr>
          <p:spPr>
            <a:xfrm>
              <a:off x="534186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6" name="object 9346"/>
            <p:cNvSpPr/>
            <p:nvPr/>
          </p:nvSpPr>
          <p:spPr>
            <a:xfrm>
              <a:off x="5341900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7" name="object 9347"/>
            <p:cNvSpPr/>
            <p:nvPr/>
          </p:nvSpPr>
          <p:spPr>
            <a:xfrm>
              <a:off x="534202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8" name="object 9348"/>
            <p:cNvSpPr/>
            <p:nvPr/>
          </p:nvSpPr>
          <p:spPr>
            <a:xfrm>
              <a:off x="534304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9" name="object 9349"/>
            <p:cNvSpPr/>
            <p:nvPr/>
          </p:nvSpPr>
          <p:spPr>
            <a:xfrm>
              <a:off x="534405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0" name="object 9350"/>
            <p:cNvSpPr/>
            <p:nvPr/>
          </p:nvSpPr>
          <p:spPr>
            <a:xfrm>
              <a:off x="534423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1" name="object 9351"/>
            <p:cNvSpPr/>
            <p:nvPr/>
          </p:nvSpPr>
          <p:spPr>
            <a:xfrm>
              <a:off x="5344308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2" name="object 9352"/>
            <p:cNvSpPr/>
            <p:nvPr/>
          </p:nvSpPr>
          <p:spPr>
            <a:xfrm>
              <a:off x="5344396" y="410799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6"/>
                  </a:moveTo>
                  <a:lnTo>
                    <a:pt x="887" y="5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3" name="object 9353"/>
            <p:cNvSpPr/>
            <p:nvPr/>
          </p:nvSpPr>
          <p:spPr>
            <a:xfrm>
              <a:off x="5344498" y="4105743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83"/>
                  </a:moveTo>
                  <a:lnTo>
                    <a:pt x="887" y="1683"/>
                  </a:lnTo>
                </a:path>
              </a:pathLst>
            </a:custGeom>
            <a:ln w="3367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4" name="object 9354"/>
            <p:cNvSpPr/>
            <p:nvPr/>
          </p:nvSpPr>
          <p:spPr>
            <a:xfrm>
              <a:off x="5344586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5" name="object 9355"/>
            <p:cNvSpPr/>
            <p:nvPr/>
          </p:nvSpPr>
          <p:spPr>
            <a:xfrm>
              <a:off x="534467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6" name="object 9356"/>
            <p:cNvSpPr/>
            <p:nvPr/>
          </p:nvSpPr>
          <p:spPr>
            <a:xfrm>
              <a:off x="534680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7" name="object 9357"/>
            <p:cNvSpPr/>
            <p:nvPr/>
          </p:nvSpPr>
          <p:spPr>
            <a:xfrm>
              <a:off x="534693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8" name="object 9358"/>
            <p:cNvSpPr/>
            <p:nvPr/>
          </p:nvSpPr>
          <p:spPr>
            <a:xfrm>
              <a:off x="5347045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9" name="object 9359"/>
            <p:cNvSpPr/>
            <p:nvPr/>
          </p:nvSpPr>
          <p:spPr>
            <a:xfrm>
              <a:off x="5347121" y="410819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55"/>
                  </a:moveTo>
                  <a:lnTo>
                    <a:pt x="887" y="45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0" name="object 9360"/>
            <p:cNvSpPr/>
            <p:nvPr/>
          </p:nvSpPr>
          <p:spPr>
            <a:xfrm>
              <a:off x="5346323" y="4109097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10">
                  <a:moveTo>
                    <a:pt x="0" y="0"/>
                  </a:moveTo>
                  <a:lnTo>
                    <a:pt x="1774" y="0"/>
                  </a:lnTo>
                </a:path>
                <a:path w="3810">
                  <a:moveTo>
                    <a:pt x="2040" y="0"/>
                  </a:moveTo>
                  <a:lnTo>
                    <a:pt x="381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1" name="object 9361"/>
            <p:cNvSpPr/>
            <p:nvPr/>
          </p:nvSpPr>
          <p:spPr>
            <a:xfrm>
              <a:off x="534935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2" name="object 9362"/>
            <p:cNvSpPr/>
            <p:nvPr/>
          </p:nvSpPr>
          <p:spPr>
            <a:xfrm>
              <a:off x="5349503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3" name="object 9363"/>
            <p:cNvSpPr/>
            <p:nvPr/>
          </p:nvSpPr>
          <p:spPr>
            <a:xfrm>
              <a:off x="5349605" y="4108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4" name="object 9364"/>
            <p:cNvSpPr/>
            <p:nvPr/>
          </p:nvSpPr>
          <p:spPr>
            <a:xfrm>
              <a:off x="5349706" y="41086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5" name="object 9365"/>
            <p:cNvSpPr/>
            <p:nvPr/>
          </p:nvSpPr>
          <p:spPr>
            <a:xfrm>
              <a:off x="5349795" y="4105578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765"/>
                  </a:moveTo>
                  <a:lnTo>
                    <a:pt x="887" y="1765"/>
                  </a:lnTo>
                </a:path>
              </a:pathLst>
            </a:custGeom>
            <a:ln w="3531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6" name="object 9366"/>
            <p:cNvSpPr/>
            <p:nvPr/>
          </p:nvSpPr>
          <p:spPr>
            <a:xfrm>
              <a:off x="534988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7" name="object 9367"/>
            <p:cNvSpPr/>
            <p:nvPr/>
          </p:nvSpPr>
          <p:spPr>
            <a:xfrm>
              <a:off x="535187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8" name="object 9368"/>
            <p:cNvSpPr/>
            <p:nvPr/>
          </p:nvSpPr>
          <p:spPr>
            <a:xfrm>
              <a:off x="535219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9" name="object 9369"/>
            <p:cNvSpPr/>
            <p:nvPr/>
          </p:nvSpPr>
          <p:spPr>
            <a:xfrm>
              <a:off x="5352241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0" name="object 9370"/>
            <p:cNvSpPr/>
            <p:nvPr/>
          </p:nvSpPr>
          <p:spPr>
            <a:xfrm>
              <a:off x="5352330" y="4108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1" name="object 9371"/>
            <p:cNvSpPr/>
            <p:nvPr/>
          </p:nvSpPr>
          <p:spPr>
            <a:xfrm>
              <a:off x="5352444" y="41085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2" name="object 9372"/>
            <p:cNvSpPr/>
            <p:nvPr/>
          </p:nvSpPr>
          <p:spPr>
            <a:xfrm>
              <a:off x="5353939" y="41090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25" y="0"/>
                  </a:moveTo>
                  <a:lnTo>
                    <a:pt x="1799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3" name="object 9373"/>
            <p:cNvSpPr/>
            <p:nvPr/>
          </p:nvSpPr>
          <p:spPr>
            <a:xfrm>
              <a:off x="5354915" y="41086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4" name="object 9374"/>
            <p:cNvSpPr/>
            <p:nvPr/>
          </p:nvSpPr>
          <p:spPr>
            <a:xfrm>
              <a:off x="5355016" y="4108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5" name="object 9375"/>
            <p:cNvSpPr/>
            <p:nvPr/>
          </p:nvSpPr>
          <p:spPr>
            <a:xfrm>
              <a:off x="5355105" y="410776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70"/>
                  </a:moveTo>
                  <a:lnTo>
                    <a:pt x="887" y="6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6" name="object 9376"/>
            <p:cNvSpPr/>
            <p:nvPr/>
          </p:nvSpPr>
          <p:spPr>
            <a:xfrm>
              <a:off x="535732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7" name="object 9377"/>
            <p:cNvSpPr/>
            <p:nvPr/>
          </p:nvSpPr>
          <p:spPr>
            <a:xfrm>
              <a:off x="535755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8" name="object 9378"/>
            <p:cNvSpPr/>
            <p:nvPr/>
          </p:nvSpPr>
          <p:spPr>
            <a:xfrm>
              <a:off x="5357639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9" name="object 9379"/>
            <p:cNvSpPr/>
            <p:nvPr/>
          </p:nvSpPr>
          <p:spPr>
            <a:xfrm>
              <a:off x="5357754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0" name="object 9380"/>
            <p:cNvSpPr/>
            <p:nvPr/>
          </p:nvSpPr>
          <p:spPr>
            <a:xfrm>
              <a:off x="535875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1" name="object 9381"/>
            <p:cNvSpPr/>
            <p:nvPr/>
          </p:nvSpPr>
          <p:spPr>
            <a:xfrm>
              <a:off x="535955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2" name="object 9382"/>
            <p:cNvSpPr/>
            <p:nvPr/>
          </p:nvSpPr>
          <p:spPr>
            <a:xfrm>
              <a:off x="536000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3" name="object 9383"/>
            <p:cNvSpPr/>
            <p:nvPr/>
          </p:nvSpPr>
          <p:spPr>
            <a:xfrm>
              <a:off x="5359186" y="410902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6"/>
                  </a:moveTo>
                  <a:lnTo>
                    <a:pt x="1774" y="6"/>
                  </a:lnTo>
                </a:path>
                <a:path w="1904">
                  <a:moveTo>
                    <a:pt x="50" y="0"/>
                  </a:moveTo>
                  <a:lnTo>
                    <a:pt x="182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4" name="object 9384"/>
            <p:cNvSpPr/>
            <p:nvPr/>
          </p:nvSpPr>
          <p:spPr>
            <a:xfrm>
              <a:off x="536017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5" name="object 9385"/>
            <p:cNvSpPr/>
            <p:nvPr/>
          </p:nvSpPr>
          <p:spPr>
            <a:xfrm>
              <a:off x="5360225" y="4108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6" name="object 9386"/>
            <p:cNvSpPr/>
            <p:nvPr/>
          </p:nvSpPr>
          <p:spPr>
            <a:xfrm>
              <a:off x="5360313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7" name="object 9387"/>
            <p:cNvSpPr/>
            <p:nvPr/>
          </p:nvSpPr>
          <p:spPr>
            <a:xfrm>
              <a:off x="5360415" y="4106654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27"/>
                  </a:moveTo>
                  <a:lnTo>
                    <a:pt x="887" y="122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8" name="object 9388"/>
            <p:cNvSpPr/>
            <p:nvPr/>
          </p:nvSpPr>
          <p:spPr>
            <a:xfrm>
              <a:off x="536270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9" name="object 9389"/>
            <p:cNvSpPr/>
            <p:nvPr/>
          </p:nvSpPr>
          <p:spPr>
            <a:xfrm>
              <a:off x="5362785" y="410821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9"/>
                  </a:moveTo>
                  <a:lnTo>
                    <a:pt x="887" y="44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0" name="object 9390"/>
            <p:cNvSpPr/>
            <p:nvPr/>
          </p:nvSpPr>
          <p:spPr>
            <a:xfrm>
              <a:off x="536284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1" name="object 9391"/>
            <p:cNvSpPr/>
            <p:nvPr/>
          </p:nvSpPr>
          <p:spPr>
            <a:xfrm>
              <a:off x="5362937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2" name="object 9392"/>
            <p:cNvSpPr/>
            <p:nvPr/>
          </p:nvSpPr>
          <p:spPr>
            <a:xfrm>
              <a:off x="5363051" y="410874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3" name="object 9393"/>
            <p:cNvSpPr/>
            <p:nvPr/>
          </p:nvSpPr>
          <p:spPr>
            <a:xfrm>
              <a:off x="536312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4" name="object 9394"/>
            <p:cNvSpPr/>
            <p:nvPr/>
          </p:nvSpPr>
          <p:spPr>
            <a:xfrm>
              <a:off x="536322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5" name="object 9395"/>
            <p:cNvSpPr/>
            <p:nvPr/>
          </p:nvSpPr>
          <p:spPr>
            <a:xfrm>
              <a:off x="536516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6" name="object 9396"/>
            <p:cNvSpPr/>
            <p:nvPr/>
          </p:nvSpPr>
          <p:spPr>
            <a:xfrm>
              <a:off x="5365231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7" name="object 9397"/>
            <p:cNvSpPr/>
            <p:nvPr/>
          </p:nvSpPr>
          <p:spPr>
            <a:xfrm>
              <a:off x="536529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8" name="object 9398"/>
            <p:cNvSpPr/>
            <p:nvPr/>
          </p:nvSpPr>
          <p:spPr>
            <a:xfrm>
              <a:off x="5365383" y="410881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9" name="object 9399"/>
            <p:cNvSpPr/>
            <p:nvPr/>
          </p:nvSpPr>
          <p:spPr>
            <a:xfrm>
              <a:off x="5365433" y="4108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0" name="object 9400"/>
            <p:cNvSpPr/>
            <p:nvPr/>
          </p:nvSpPr>
          <p:spPr>
            <a:xfrm>
              <a:off x="5365522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1" name="object 9401"/>
            <p:cNvSpPr/>
            <p:nvPr/>
          </p:nvSpPr>
          <p:spPr>
            <a:xfrm>
              <a:off x="5365573" y="4108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2" name="object 9402"/>
            <p:cNvSpPr/>
            <p:nvPr/>
          </p:nvSpPr>
          <p:spPr>
            <a:xfrm>
              <a:off x="536562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3" name="object 9403"/>
            <p:cNvSpPr/>
            <p:nvPr/>
          </p:nvSpPr>
          <p:spPr>
            <a:xfrm>
              <a:off x="5365699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4" name="object 9404"/>
            <p:cNvSpPr/>
            <p:nvPr/>
          </p:nvSpPr>
          <p:spPr>
            <a:xfrm>
              <a:off x="536576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5" name="object 9405"/>
            <p:cNvSpPr/>
            <p:nvPr/>
          </p:nvSpPr>
          <p:spPr>
            <a:xfrm>
              <a:off x="5367765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6" name="object 9406"/>
            <p:cNvSpPr/>
            <p:nvPr/>
          </p:nvSpPr>
          <p:spPr>
            <a:xfrm>
              <a:off x="536782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7" name="object 9407"/>
            <p:cNvSpPr/>
            <p:nvPr/>
          </p:nvSpPr>
          <p:spPr>
            <a:xfrm>
              <a:off x="5367144" y="410908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38" y="0"/>
                  </a:moveTo>
                  <a:lnTo>
                    <a:pt x="1812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8" name="object 9408"/>
            <p:cNvSpPr/>
            <p:nvPr/>
          </p:nvSpPr>
          <p:spPr>
            <a:xfrm>
              <a:off x="536815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9" name="object 9409"/>
            <p:cNvSpPr/>
            <p:nvPr/>
          </p:nvSpPr>
          <p:spPr>
            <a:xfrm>
              <a:off x="5368221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0" name="object 9410"/>
            <p:cNvSpPr/>
            <p:nvPr/>
          </p:nvSpPr>
          <p:spPr>
            <a:xfrm>
              <a:off x="536833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1" name="object 9411"/>
            <p:cNvSpPr/>
            <p:nvPr/>
          </p:nvSpPr>
          <p:spPr>
            <a:xfrm>
              <a:off x="5370401" y="4108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2" name="object 9412"/>
            <p:cNvSpPr/>
            <p:nvPr/>
          </p:nvSpPr>
          <p:spPr>
            <a:xfrm>
              <a:off x="537054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3" name="object 9413"/>
            <p:cNvSpPr/>
            <p:nvPr/>
          </p:nvSpPr>
          <p:spPr>
            <a:xfrm>
              <a:off x="537059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4" name="object 9414"/>
            <p:cNvSpPr/>
            <p:nvPr/>
          </p:nvSpPr>
          <p:spPr>
            <a:xfrm>
              <a:off x="537062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5" name="object 9415"/>
            <p:cNvSpPr/>
            <p:nvPr/>
          </p:nvSpPr>
          <p:spPr>
            <a:xfrm>
              <a:off x="537068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6" name="object 9416"/>
            <p:cNvSpPr/>
            <p:nvPr/>
          </p:nvSpPr>
          <p:spPr>
            <a:xfrm>
              <a:off x="5370731" y="4106591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59"/>
                  </a:moveTo>
                  <a:lnTo>
                    <a:pt x="887" y="125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7" name="object 9417"/>
            <p:cNvSpPr/>
            <p:nvPr/>
          </p:nvSpPr>
          <p:spPr>
            <a:xfrm>
              <a:off x="5370883" y="410821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9"/>
                  </a:moveTo>
                  <a:lnTo>
                    <a:pt x="887" y="44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8" name="object 9418"/>
            <p:cNvSpPr/>
            <p:nvPr/>
          </p:nvSpPr>
          <p:spPr>
            <a:xfrm>
              <a:off x="5372720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9" name="object 9419"/>
            <p:cNvSpPr/>
            <p:nvPr/>
          </p:nvSpPr>
          <p:spPr>
            <a:xfrm>
              <a:off x="5372986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0" name="object 9420"/>
            <p:cNvSpPr/>
            <p:nvPr/>
          </p:nvSpPr>
          <p:spPr>
            <a:xfrm>
              <a:off x="537306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1" name="object 9421"/>
            <p:cNvSpPr/>
            <p:nvPr/>
          </p:nvSpPr>
          <p:spPr>
            <a:xfrm>
              <a:off x="537322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2" name="object 9422"/>
            <p:cNvSpPr/>
            <p:nvPr/>
          </p:nvSpPr>
          <p:spPr>
            <a:xfrm>
              <a:off x="5373379" y="41088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3" name="object 9423"/>
            <p:cNvSpPr/>
            <p:nvPr/>
          </p:nvSpPr>
          <p:spPr>
            <a:xfrm>
              <a:off x="5372568" y="410901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63" y="0"/>
                  </a:moveTo>
                  <a:lnTo>
                    <a:pt x="183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4" name="object 9424"/>
            <p:cNvSpPr/>
            <p:nvPr/>
          </p:nvSpPr>
          <p:spPr>
            <a:xfrm>
              <a:off x="537569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5" name="object 9425"/>
            <p:cNvSpPr/>
            <p:nvPr/>
          </p:nvSpPr>
          <p:spPr>
            <a:xfrm>
              <a:off x="537573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6" name="object 9426"/>
            <p:cNvSpPr/>
            <p:nvPr/>
          </p:nvSpPr>
          <p:spPr>
            <a:xfrm>
              <a:off x="5375774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7" name="object 9427"/>
            <p:cNvSpPr/>
            <p:nvPr/>
          </p:nvSpPr>
          <p:spPr>
            <a:xfrm>
              <a:off x="5375901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8" name="object 9428"/>
            <p:cNvSpPr/>
            <p:nvPr/>
          </p:nvSpPr>
          <p:spPr>
            <a:xfrm>
              <a:off x="5375990" y="410838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9" name="object 9429"/>
            <p:cNvSpPr/>
            <p:nvPr/>
          </p:nvSpPr>
          <p:spPr>
            <a:xfrm>
              <a:off x="5376091" y="4108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0" name="object 9430"/>
            <p:cNvSpPr/>
            <p:nvPr/>
          </p:nvSpPr>
          <p:spPr>
            <a:xfrm>
              <a:off x="5376180" y="410732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92"/>
                  </a:moveTo>
                  <a:lnTo>
                    <a:pt x="887" y="89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1" name="object 9431"/>
            <p:cNvSpPr/>
            <p:nvPr/>
          </p:nvSpPr>
          <p:spPr>
            <a:xfrm>
              <a:off x="537829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2" name="object 9432"/>
            <p:cNvSpPr/>
            <p:nvPr/>
          </p:nvSpPr>
          <p:spPr>
            <a:xfrm>
              <a:off x="537853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3" name="object 9433"/>
            <p:cNvSpPr/>
            <p:nvPr/>
          </p:nvSpPr>
          <p:spPr>
            <a:xfrm>
              <a:off x="5378638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4" name="object 9434"/>
            <p:cNvSpPr/>
            <p:nvPr/>
          </p:nvSpPr>
          <p:spPr>
            <a:xfrm>
              <a:off x="5378715" y="41087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5" name="object 9435"/>
            <p:cNvSpPr/>
            <p:nvPr/>
          </p:nvSpPr>
          <p:spPr>
            <a:xfrm>
              <a:off x="5378816" y="41087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6" name="object 9436"/>
            <p:cNvSpPr/>
            <p:nvPr/>
          </p:nvSpPr>
          <p:spPr>
            <a:xfrm>
              <a:off x="538092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7" name="object 9437"/>
            <p:cNvSpPr/>
            <p:nvPr/>
          </p:nvSpPr>
          <p:spPr>
            <a:xfrm>
              <a:off x="538114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8" name="object 9438"/>
            <p:cNvSpPr/>
            <p:nvPr/>
          </p:nvSpPr>
          <p:spPr>
            <a:xfrm>
              <a:off x="5381211" y="410851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9" name="object 9439"/>
            <p:cNvSpPr/>
            <p:nvPr/>
          </p:nvSpPr>
          <p:spPr>
            <a:xfrm>
              <a:off x="5381300" y="4108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0" name="object 9440"/>
            <p:cNvSpPr/>
            <p:nvPr/>
          </p:nvSpPr>
          <p:spPr>
            <a:xfrm>
              <a:off x="5381388" y="4108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1" name="object 9441"/>
            <p:cNvSpPr/>
            <p:nvPr/>
          </p:nvSpPr>
          <p:spPr>
            <a:xfrm>
              <a:off x="5381490" y="410731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98"/>
                  </a:moveTo>
                  <a:lnTo>
                    <a:pt x="887" y="89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2" name="object 9442"/>
            <p:cNvSpPr/>
            <p:nvPr/>
          </p:nvSpPr>
          <p:spPr>
            <a:xfrm>
              <a:off x="538363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3" name="object 9443"/>
            <p:cNvSpPr/>
            <p:nvPr/>
          </p:nvSpPr>
          <p:spPr>
            <a:xfrm>
              <a:off x="5383923" y="4104084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502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4" name="object 9444"/>
            <p:cNvSpPr/>
            <p:nvPr/>
          </p:nvSpPr>
          <p:spPr>
            <a:xfrm>
              <a:off x="5384012" y="410840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5" name="object 9445"/>
            <p:cNvSpPr/>
            <p:nvPr/>
          </p:nvSpPr>
          <p:spPr>
            <a:xfrm>
              <a:off x="5384126" y="4108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6" name="object 9446"/>
            <p:cNvSpPr/>
            <p:nvPr/>
          </p:nvSpPr>
          <p:spPr>
            <a:xfrm>
              <a:off x="538635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7" name="object 9447"/>
            <p:cNvSpPr/>
            <p:nvPr/>
          </p:nvSpPr>
          <p:spPr>
            <a:xfrm>
              <a:off x="5386420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8" name="object 9448"/>
            <p:cNvSpPr/>
            <p:nvPr/>
          </p:nvSpPr>
          <p:spPr>
            <a:xfrm>
              <a:off x="5386508" y="4108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9" name="object 9449"/>
            <p:cNvSpPr/>
            <p:nvPr/>
          </p:nvSpPr>
          <p:spPr>
            <a:xfrm>
              <a:off x="5386559" y="410833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0" name="object 9450"/>
            <p:cNvSpPr/>
            <p:nvPr/>
          </p:nvSpPr>
          <p:spPr>
            <a:xfrm>
              <a:off x="5386610" y="410760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53"/>
                  </a:moveTo>
                  <a:lnTo>
                    <a:pt x="887" y="75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1" name="object 9451"/>
            <p:cNvSpPr/>
            <p:nvPr/>
          </p:nvSpPr>
          <p:spPr>
            <a:xfrm>
              <a:off x="5386698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2" name="object 9452"/>
            <p:cNvSpPr/>
            <p:nvPr/>
          </p:nvSpPr>
          <p:spPr>
            <a:xfrm>
              <a:off x="5386800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3" name="object 9453"/>
            <p:cNvSpPr/>
            <p:nvPr/>
          </p:nvSpPr>
          <p:spPr>
            <a:xfrm>
              <a:off x="5387966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50" y="0"/>
                  </a:moveTo>
                  <a:lnTo>
                    <a:pt x="182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4" name="object 9454"/>
            <p:cNvSpPr/>
            <p:nvPr/>
          </p:nvSpPr>
          <p:spPr>
            <a:xfrm>
              <a:off x="5389106" y="4071931"/>
              <a:ext cx="0" cy="37465"/>
            </a:xfrm>
            <a:custGeom>
              <a:avLst/>
              <a:gdLst/>
              <a:ahLst/>
              <a:cxnLst/>
              <a:rect l="l" t="t" r="r" b="b"/>
              <a:pathLst>
                <a:path h="37464">
                  <a:moveTo>
                    <a:pt x="0" y="37179"/>
                  </a:moveTo>
                  <a:lnTo>
                    <a:pt x="0" y="37166"/>
                  </a:lnTo>
                </a:path>
                <a:path h="37464">
                  <a:moveTo>
                    <a:pt x="0" y="3717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5" name="object 9455"/>
            <p:cNvSpPr/>
            <p:nvPr/>
          </p:nvSpPr>
          <p:spPr>
            <a:xfrm>
              <a:off x="539124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6" name="object 9456"/>
            <p:cNvSpPr/>
            <p:nvPr/>
          </p:nvSpPr>
          <p:spPr>
            <a:xfrm>
              <a:off x="539150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7" name="object 9457"/>
            <p:cNvSpPr/>
            <p:nvPr/>
          </p:nvSpPr>
          <p:spPr>
            <a:xfrm>
              <a:off x="539166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8" name="object 9458"/>
            <p:cNvSpPr/>
            <p:nvPr/>
          </p:nvSpPr>
          <p:spPr>
            <a:xfrm>
              <a:off x="5390830" y="410902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38" y="6"/>
                  </a:moveTo>
                  <a:lnTo>
                    <a:pt x="1812" y="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9" name="object 9459"/>
            <p:cNvSpPr/>
            <p:nvPr/>
          </p:nvSpPr>
          <p:spPr>
            <a:xfrm>
              <a:off x="5391869" y="4104160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94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0" name="object 9460"/>
            <p:cNvSpPr/>
            <p:nvPr/>
          </p:nvSpPr>
          <p:spPr>
            <a:xfrm>
              <a:off x="5391907" y="4105996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57"/>
                  </a:moveTo>
                  <a:lnTo>
                    <a:pt x="887" y="155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1" name="object 9461"/>
            <p:cNvSpPr/>
            <p:nvPr/>
          </p:nvSpPr>
          <p:spPr>
            <a:xfrm>
              <a:off x="539207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2" name="object 9462"/>
            <p:cNvSpPr/>
            <p:nvPr/>
          </p:nvSpPr>
          <p:spPr>
            <a:xfrm>
              <a:off x="539382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3" name="object 9463"/>
            <p:cNvSpPr/>
            <p:nvPr/>
          </p:nvSpPr>
          <p:spPr>
            <a:xfrm>
              <a:off x="539432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4" name="object 9464"/>
            <p:cNvSpPr/>
            <p:nvPr/>
          </p:nvSpPr>
          <p:spPr>
            <a:xfrm>
              <a:off x="539435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5" name="object 9465"/>
            <p:cNvSpPr/>
            <p:nvPr/>
          </p:nvSpPr>
          <p:spPr>
            <a:xfrm>
              <a:off x="539440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6" name="object 9466"/>
            <p:cNvSpPr/>
            <p:nvPr/>
          </p:nvSpPr>
          <p:spPr>
            <a:xfrm>
              <a:off x="5394505" y="4108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7" name="object 9467"/>
            <p:cNvSpPr/>
            <p:nvPr/>
          </p:nvSpPr>
          <p:spPr>
            <a:xfrm>
              <a:off x="5394556" y="4108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8" name="object 9468"/>
            <p:cNvSpPr/>
            <p:nvPr/>
          </p:nvSpPr>
          <p:spPr>
            <a:xfrm>
              <a:off x="539463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9" name="object 9469"/>
            <p:cNvSpPr/>
            <p:nvPr/>
          </p:nvSpPr>
          <p:spPr>
            <a:xfrm>
              <a:off x="539682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0" name="object 9470"/>
            <p:cNvSpPr/>
            <p:nvPr/>
          </p:nvSpPr>
          <p:spPr>
            <a:xfrm>
              <a:off x="5397001" y="410814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1"/>
                  </a:moveTo>
                  <a:lnTo>
                    <a:pt x="887" y="48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1" name="object 9471"/>
            <p:cNvSpPr/>
            <p:nvPr/>
          </p:nvSpPr>
          <p:spPr>
            <a:xfrm>
              <a:off x="5397128" y="4108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2" name="object 9472"/>
            <p:cNvSpPr/>
            <p:nvPr/>
          </p:nvSpPr>
          <p:spPr>
            <a:xfrm>
              <a:off x="5397217" y="4101565"/>
              <a:ext cx="0" cy="7620"/>
            </a:xfrm>
            <a:custGeom>
              <a:avLst/>
              <a:gdLst/>
              <a:ahLst/>
              <a:cxnLst/>
              <a:rect l="l" t="t" r="r" b="b"/>
              <a:pathLst>
                <a:path h="7620">
                  <a:moveTo>
                    <a:pt x="0" y="754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3" name="object 9473"/>
            <p:cNvSpPr/>
            <p:nvPr/>
          </p:nvSpPr>
          <p:spPr>
            <a:xfrm>
              <a:off x="5397407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4" name="object 9474"/>
            <p:cNvSpPr/>
            <p:nvPr/>
          </p:nvSpPr>
          <p:spPr>
            <a:xfrm>
              <a:off x="539819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5" name="object 9475"/>
            <p:cNvSpPr/>
            <p:nvPr/>
          </p:nvSpPr>
          <p:spPr>
            <a:xfrm>
              <a:off x="539933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6" name="object 9476"/>
            <p:cNvSpPr/>
            <p:nvPr/>
          </p:nvSpPr>
          <p:spPr>
            <a:xfrm>
              <a:off x="5399650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7" name="object 9477"/>
            <p:cNvSpPr/>
            <p:nvPr/>
          </p:nvSpPr>
          <p:spPr>
            <a:xfrm>
              <a:off x="539967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8" name="object 9478"/>
            <p:cNvSpPr/>
            <p:nvPr/>
          </p:nvSpPr>
          <p:spPr>
            <a:xfrm>
              <a:off x="5399764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9" name="object 9479"/>
            <p:cNvSpPr/>
            <p:nvPr/>
          </p:nvSpPr>
          <p:spPr>
            <a:xfrm>
              <a:off x="5399865" y="410793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88"/>
                  </a:moveTo>
                  <a:lnTo>
                    <a:pt x="887" y="5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0" name="object 9480"/>
            <p:cNvSpPr/>
            <p:nvPr/>
          </p:nvSpPr>
          <p:spPr>
            <a:xfrm>
              <a:off x="5399929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1" name="object 9481"/>
            <p:cNvSpPr/>
            <p:nvPr/>
          </p:nvSpPr>
          <p:spPr>
            <a:xfrm>
              <a:off x="540004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2" name="object 9482"/>
            <p:cNvSpPr/>
            <p:nvPr/>
          </p:nvSpPr>
          <p:spPr>
            <a:xfrm>
              <a:off x="540199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3" name="object 9483"/>
            <p:cNvSpPr/>
            <p:nvPr/>
          </p:nvSpPr>
          <p:spPr>
            <a:xfrm>
              <a:off x="540218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4" name="object 9484"/>
            <p:cNvSpPr/>
            <p:nvPr/>
          </p:nvSpPr>
          <p:spPr>
            <a:xfrm>
              <a:off x="5401348" y="410908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88" y="0"/>
                  </a:moveTo>
                  <a:lnTo>
                    <a:pt x="1862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5" name="object 9485"/>
            <p:cNvSpPr/>
            <p:nvPr/>
          </p:nvSpPr>
          <p:spPr>
            <a:xfrm>
              <a:off x="5402375" y="41087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6" name="object 9486"/>
            <p:cNvSpPr/>
            <p:nvPr/>
          </p:nvSpPr>
          <p:spPr>
            <a:xfrm>
              <a:off x="5402425" y="4108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7" name="object 9487"/>
            <p:cNvSpPr/>
            <p:nvPr/>
          </p:nvSpPr>
          <p:spPr>
            <a:xfrm>
              <a:off x="5402527" y="41086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8" name="object 9488"/>
            <p:cNvSpPr/>
            <p:nvPr/>
          </p:nvSpPr>
          <p:spPr>
            <a:xfrm>
              <a:off x="540487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9" name="object 9489"/>
            <p:cNvSpPr/>
            <p:nvPr/>
          </p:nvSpPr>
          <p:spPr>
            <a:xfrm>
              <a:off x="540492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0" name="object 9490"/>
            <p:cNvSpPr/>
            <p:nvPr/>
          </p:nvSpPr>
          <p:spPr>
            <a:xfrm>
              <a:off x="540496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1" name="object 9491"/>
            <p:cNvSpPr/>
            <p:nvPr/>
          </p:nvSpPr>
          <p:spPr>
            <a:xfrm>
              <a:off x="540499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2" name="object 9492"/>
            <p:cNvSpPr/>
            <p:nvPr/>
          </p:nvSpPr>
          <p:spPr>
            <a:xfrm>
              <a:off x="5405061" y="410881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3" name="object 9493"/>
            <p:cNvSpPr/>
            <p:nvPr/>
          </p:nvSpPr>
          <p:spPr>
            <a:xfrm>
              <a:off x="5405163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4" name="object 9494"/>
            <p:cNvSpPr/>
            <p:nvPr/>
          </p:nvSpPr>
          <p:spPr>
            <a:xfrm>
              <a:off x="5405239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5" name="object 9495"/>
            <p:cNvSpPr/>
            <p:nvPr/>
          </p:nvSpPr>
          <p:spPr>
            <a:xfrm>
              <a:off x="540602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6" name="object 9496"/>
            <p:cNvSpPr/>
            <p:nvPr/>
          </p:nvSpPr>
          <p:spPr>
            <a:xfrm>
              <a:off x="540703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7" name="object 9497"/>
            <p:cNvSpPr/>
            <p:nvPr/>
          </p:nvSpPr>
          <p:spPr>
            <a:xfrm>
              <a:off x="5407368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8" name="object 9498"/>
            <p:cNvSpPr/>
            <p:nvPr/>
          </p:nvSpPr>
          <p:spPr>
            <a:xfrm>
              <a:off x="5407495" y="4106629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40"/>
                  </a:moveTo>
                  <a:lnTo>
                    <a:pt x="887" y="124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9" name="object 9499"/>
            <p:cNvSpPr/>
            <p:nvPr/>
          </p:nvSpPr>
          <p:spPr>
            <a:xfrm>
              <a:off x="540753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0" name="object 9500"/>
            <p:cNvSpPr/>
            <p:nvPr/>
          </p:nvSpPr>
          <p:spPr>
            <a:xfrm>
              <a:off x="5407621" y="4105971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69"/>
                  </a:moveTo>
                  <a:lnTo>
                    <a:pt x="887" y="15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1" name="object 9501"/>
            <p:cNvSpPr/>
            <p:nvPr/>
          </p:nvSpPr>
          <p:spPr>
            <a:xfrm>
              <a:off x="5407685" y="41086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2" name="object 9502"/>
            <p:cNvSpPr/>
            <p:nvPr/>
          </p:nvSpPr>
          <p:spPr>
            <a:xfrm>
              <a:off x="540776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3" name="object 9503"/>
            <p:cNvSpPr/>
            <p:nvPr/>
          </p:nvSpPr>
          <p:spPr>
            <a:xfrm>
              <a:off x="5407837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4" name="object 9504"/>
            <p:cNvSpPr/>
            <p:nvPr/>
          </p:nvSpPr>
          <p:spPr>
            <a:xfrm>
              <a:off x="5407875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5" name="object 9505"/>
            <p:cNvSpPr/>
            <p:nvPr/>
          </p:nvSpPr>
          <p:spPr>
            <a:xfrm>
              <a:off x="540991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6" name="object 9506"/>
            <p:cNvSpPr/>
            <p:nvPr/>
          </p:nvSpPr>
          <p:spPr>
            <a:xfrm>
              <a:off x="5410131" y="410881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7" name="object 9507"/>
            <p:cNvSpPr/>
            <p:nvPr/>
          </p:nvSpPr>
          <p:spPr>
            <a:xfrm>
              <a:off x="5410257" y="41086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8" name="object 9508"/>
            <p:cNvSpPr/>
            <p:nvPr/>
          </p:nvSpPr>
          <p:spPr>
            <a:xfrm>
              <a:off x="5410321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9" name="object 9509"/>
            <p:cNvSpPr/>
            <p:nvPr/>
          </p:nvSpPr>
          <p:spPr>
            <a:xfrm>
              <a:off x="5410359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0" name="object 9510"/>
            <p:cNvSpPr/>
            <p:nvPr/>
          </p:nvSpPr>
          <p:spPr>
            <a:xfrm>
              <a:off x="5410397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1" name="object 9511"/>
            <p:cNvSpPr/>
            <p:nvPr/>
          </p:nvSpPr>
          <p:spPr>
            <a:xfrm>
              <a:off x="541046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2" name="object 9512"/>
            <p:cNvSpPr/>
            <p:nvPr/>
          </p:nvSpPr>
          <p:spPr>
            <a:xfrm>
              <a:off x="5410549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3" name="object 9513"/>
            <p:cNvSpPr/>
            <p:nvPr/>
          </p:nvSpPr>
          <p:spPr>
            <a:xfrm>
              <a:off x="5412538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4" name="object 9514"/>
            <p:cNvSpPr/>
            <p:nvPr/>
          </p:nvSpPr>
          <p:spPr>
            <a:xfrm>
              <a:off x="541256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5" name="object 9515"/>
            <p:cNvSpPr/>
            <p:nvPr/>
          </p:nvSpPr>
          <p:spPr>
            <a:xfrm>
              <a:off x="5412640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6" name="object 9516"/>
            <p:cNvSpPr/>
            <p:nvPr/>
          </p:nvSpPr>
          <p:spPr>
            <a:xfrm>
              <a:off x="541272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7" name="object 9517"/>
            <p:cNvSpPr/>
            <p:nvPr/>
          </p:nvSpPr>
          <p:spPr>
            <a:xfrm>
              <a:off x="5412792" y="41087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8" name="object 9518"/>
            <p:cNvSpPr/>
            <p:nvPr/>
          </p:nvSpPr>
          <p:spPr>
            <a:xfrm>
              <a:off x="5412893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9" name="object 9519"/>
            <p:cNvSpPr/>
            <p:nvPr/>
          </p:nvSpPr>
          <p:spPr>
            <a:xfrm>
              <a:off x="5412995" y="410832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0" name="object 9520"/>
            <p:cNvSpPr/>
            <p:nvPr/>
          </p:nvSpPr>
          <p:spPr>
            <a:xfrm>
              <a:off x="541308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1" name="object 9521"/>
            <p:cNvSpPr/>
            <p:nvPr/>
          </p:nvSpPr>
          <p:spPr>
            <a:xfrm>
              <a:off x="541380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2" name="object 9522"/>
            <p:cNvSpPr/>
            <p:nvPr/>
          </p:nvSpPr>
          <p:spPr>
            <a:xfrm>
              <a:off x="5415174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3" name="object 9523"/>
            <p:cNvSpPr/>
            <p:nvPr/>
          </p:nvSpPr>
          <p:spPr>
            <a:xfrm>
              <a:off x="541521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4" name="object 9524"/>
            <p:cNvSpPr/>
            <p:nvPr/>
          </p:nvSpPr>
          <p:spPr>
            <a:xfrm>
              <a:off x="541528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5" name="object 9525"/>
            <p:cNvSpPr/>
            <p:nvPr/>
          </p:nvSpPr>
          <p:spPr>
            <a:xfrm>
              <a:off x="541544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6" name="object 9526"/>
            <p:cNvSpPr/>
            <p:nvPr/>
          </p:nvSpPr>
          <p:spPr>
            <a:xfrm>
              <a:off x="5415618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7" name="object 9527"/>
            <p:cNvSpPr/>
            <p:nvPr/>
          </p:nvSpPr>
          <p:spPr>
            <a:xfrm>
              <a:off x="541566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8" name="object 9528"/>
            <p:cNvSpPr/>
            <p:nvPr/>
          </p:nvSpPr>
          <p:spPr>
            <a:xfrm>
              <a:off x="541748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9" name="object 9529"/>
            <p:cNvSpPr/>
            <p:nvPr/>
          </p:nvSpPr>
          <p:spPr>
            <a:xfrm>
              <a:off x="541767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0" name="object 9530"/>
            <p:cNvSpPr/>
            <p:nvPr/>
          </p:nvSpPr>
          <p:spPr>
            <a:xfrm>
              <a:off x="5417823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1" name="object 9531"/>
            <p:cNvSpPr/>
            <p:nvPr/>
          </p:nvSpPr>
          <p:spPr>
            <a:xfrm>
              <a:off x="5417962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2" name="object 9532"/>
            <p:cNvSpPr/>
            <p:nvPr/>
          </p:nvSpPr>
          <p:spPr>
            <a:xfrm>
              <a:off x="5418013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3" name="object 9533"/>
            <p:cNvSpPr/>
            <p:nvPr/>
          </p:nvSpPr>
          <p:spPr>
            <a:xfrm>
              <a:off x="5418102" y="4108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4" name="object 9534"/>
            <p:cNvSpPr/>
            <p:nvPr/>
          </p:nvSpPr>
          <p:spPr>
            <a:xfrm>
              <a:off x="5418203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5" name="object 9535"/>
            <p:cNvSpPr/>
            <p:nvPr/>
          </p:nvSpPr>
          <p:spPr>
            <a:xfrm>
              <a:off x="5418330" y="4047423"/>
              <a:ext cx="0" cy="62230"/>
            </a:xfrm>
            <a:custGeom>
              <a:avLst/>
              <a:gdLst/>
              <a:ahLst/>
              <a:cxnLst/>
              <a:rect l="l" t="t" r="r" b="b"/>
              <a:pathLst>
                <a:path h="62229">
                  <a:moveTo>
                    <a:pt x="0" y="6168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6" name="object 9536"/>
            <p:cNvSpPr/>
            <p:nvPr/>
          </p:nvSpPr>
          <p:spPr>
            <a:xfrm>
              <a:off x="541969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7" name="object 9537"/>
            <p:cNvSpPr/>
            <p:nvPr/>
          </p:nvSpPr>
          <p:spPr>
            <a:xfrm>
              <a:off x="541983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8" name="object 9538"/>
            <p:cNvSpPr/>
            <p:nvPr/>
          </p:nvSpPr>
          <p:spPr>
            <a:xfrm>
              <a:off x="542045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9" name="object 9539"/>
            <p:cNvSpPr/>
            <p:nvPr/>
          </p:nvSpPr>
          <p:spPr>
            <a:xfrm>
              <a:off x="542059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0" name="object 9540"/>
            <p:cNvSpPr/>
            <p:nvPr/>
          </p:nvSpPr>
          <p:spPr>
            <a:xfrm>
              <a:off x="542068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1" name="object 9541"/>
            <p:cNvSpPr/>
            <p:nvPr/>
          </p:nvSpPr>
          <p:spPr>
            <a:xfrm>
              <a:off x="542073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2" name="object 9542"/>
            <p:cNvSpPr/>
            <p:nvPr/>
          </p:nvSpPr>
          <p:spPr>
            <a:xfrm>
              <a:off x="5420826" y="410836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3" name="object 9543"/>
            <p:cNvSpPr/>
            <p:nvPr/>
          </p:nvSpPr>
          <p:spPr>
            <a:xfrm>
              <a:off x="5420966" y="4099578"/>
              <a:ext cx="0" cy="10160"/>
            </a:xfrm>
            <a:custGeom>
              <a:avLst/>
              <a:gdLst/>
              <a:ahLst/>
              <a:cxnLst/>
              <a:rect l="l" t="t" r="r" b="b"/>
              <a:pathLst>
                <a:path h="10160">
                  <a:moveTo>
                    <a:pt x="0" y="9532"/>
                  </a:moveTo>
                  <a:lnTo>
                    <a:pt x="0" y="0"/>
                  </a:lnTo>
                </a:path>
                <a:path h="10160">
                  <a:moveTo>
                    <a:pt x="0" y="9532"/>
                  </a:moveTo>
                  <a:lnTo>
                    <a:pt x="0" y="951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4" name="object 9544"/>
            <p:cNvSpPr/>
            <p:nvPr/>
          </p:nvSpPr>
          <p:spPr>
            <a:xfrm>
              <a:off x="542190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5" name="object 9545"/>
            <p:cNvSpPr/>
            <p:nvPr/>
          </p:nvSpPr>
          <p:spPr>
            <a:xfrm>
              <a:off x="5422955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6" name="object 9546"/>
            <p:cNvSpPr/>
            <p:nvPr/>
          </p:nvSpPr>
          <p:spPr>
            <a:xfrm>
              <a:off x="5422208" y="410907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39" y="0"/>
                  </a:moveTo>
                  <a:lnTo>
                    <a:pt x="1913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7" name="object 9547"/>
            <p:cNvSpPr/>
            <p:nvPr/>
          </p:nvSpPr>
          <p:spPr>
            <a:xfrm>
              <a:off x="5423323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8" name="object 9548"/>
            <p:cNvSpPr/>
            <p:nvPr/>
          </p:nvSpPr>
          <p:spPr>
            <a:xfrm>
              <a:off x="5423412" y="410802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44"/>
                  </a:moveTo>
                  <a:lnTo>
                    <a:pt x="887" y="5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9" name="object 9549"/>
            <p:cNvSpPr/>
            <p:nvPr/>
          </p:nvSpPr>
          <p:spPr>
            <a:xfrm>
              <a:off x="5423500" y="4108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0" name="object 9550"/>
            <p:cNvSpPr/>
            <p:nvPr/>
          </p:nvSpPr>
          <p:spPr>
            <a:xfrm>
              <a:off x="5423602" y="410735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79"/>
                  </a:moveTo>
                  <a:lnTo>
                    <a:pt x="887" y="87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1" name="object 9551"/>
            <p:cNvSpPr/>
            <p:nvPr/>
          </p:nvSpPr>
          <p:spPr>
            <a:xfrm>
              <a:off x="542370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2" name="object 9552"/>
            <p:cNvSpPr/>
            <p:nvPr/>
          </p:nvSpPr>
          <p:spPr>
            <a:xfrm>
              <a:off x="542456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3" name="object 9553"/>
            <p:cNvSpPr/>
            <p:nvPr/>
          </p:nvSpPr>
          <p:spPr>
            <a:xfrm>
              <a:off x="542559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4" name="object 9554"/>
            <p:cNvSpPr/>
            <p:nvPr/>
          </p:nvSpPr>
          <p:spPr>
            <a:xfrm>
              <a:off x="542587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5" name="object 9555"/>
            <p:cNvSpPr/>
            <p:nvPr/>
          </p:nvSpPr>
          <p:spPr>
            <a:xfrm>
              <a:off x="5426048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6" name="object 9556"/>
            <p:cNvSpPr/>
            <p:nvPr/>
          </p:nvSpPr>
          <p:spPr>
            <a:xfrm>
              <a:off x="5426124" y="4108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7" name="object 9557"/>
            <p:cNvSpPr/>
            <p:nvPr/>
          </p:nvSpPr>
          <p:spPr>
            <a:xfrm>
              <a:off x="5426238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8" name="object 9558"/>
            <p:cNvSpPr/>
            <p:nvPr/>
          </p:nvSpPr>
          <p:spPr>
            <a:xfrm>
              <a:off x="542632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9" name="object 9559"/>
            <p:cNvSpPr/>
            <p:nvPr/>
          </p:nvSpPr>
          <p:spPr>
            <a:xfrm>
              <a:off x="542675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0" name="object 9560"/>
            <p:cNvSpPr/>
            <p:nvPr/>
          </p:nvSpPr>
          <p:spPr>
            <a:xfrm>
              <a:off x="542834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1" name="object 9561"/>
            <p:cNvSpPr/>
            <p:nvPr/>
          </p:nvSpPr>
          <p:spPr>
            <a:xfrm>
              <a:off x="542850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2" name="object 9562"/>
            <p:cNvSpPr/>
            <p:nvPr/>
          </p:nvSpPr>
          <p:spPr>
            <a:xfrm>
              <a:off x="5428570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3" name="object 9563"/>
            <p:cNvSpPr/>
            <p:nvPr/>
          </p:nvSpPr>
          <p:spPr>
            <a:xfrm>
              <a:off x="5428633" y="4108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4" name="object 9564"/>
            <p:cNvSpPr/>
            <p:nvPr/>
          </p:nvSpPr>
          <p:spPr>
            <a:xfrm>
              <a:off x="5428722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5" name="object 9565"/>
            <p:cNvSpPr/>
            <p:nvPr/>
          </p:nvSpPr>
          <p:spPr>
            <a:xfrm>
              <a:off x="5428785" y="41086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6" name="object 9566"/>
            <p:cNvSpPr/>
            <p:nvPr/>
          </p:nvSpPr>
          <p:spPr>
            <a:xfrm>
              <a:off x="5428912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7" name="object 9567"/>
            <p:cNvSpPr/>
            <p:nvPr/>
          </p:nvSpPr>
          <p:spPr>
            <a:xfrm>
              <a:off x="542900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8" name="object 9568"/>
            <p:cNvSpPr/>
            <p:nvPr/>
          </p:nvSpPr>
          <p:spPr>
            <a:xfrm>
              <a:off x="543092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9" name="object 9569"/>
            <p:cNvSpPr/>
            <p:nvPr/>
          </p:nvSpPr>
          <p:spPr>
            <a:xfrm>
              <a:off x="543114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0" name="object 9570"/>
            <p:cNvSpPr/>
            <p:nvPr/>
          </p:nvSpPr>
          <p:spPr>
            <a:xfrm>
              <a:off x="543125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1" name="object 9571"/>
            <p:cNvSpPr/>
            <p:nvPr/>
          </p:nvSpPr>
          <p:spPr>
            <a:xfrm>
              <a:off x="5431345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2" name="object 9572"/>
            <p:cNvSpPr/>
            <p:nvPr/>
          </p:nvSpPr>
          <p:spPr>
            <a:xfrm>
              <a:off x="5431434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3" name="object 9573"/>
            <p:cNvSpPr/>
            <p:nvPr/>
          </p:nvSpPr>
          <p:spPr>
            <a:xfrm>
              <a:off x="5431535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4" name="object 9574"/>
            <p:cNvSpPr/>
            <p:nvPr/>
          </p:nvSpPr>
          <p:spPr>
            <a:xfrm>
              <a:off x="543360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5" name="object 9575"/>
            <p:cNvSpPr/>
            <p:nvPr/>
          </p:nvSpPr>
          <p:spPr>
            <a:xfrm>
              <a:off x="5433778" y="41087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6" name="object 9576"/>
            <p:cNvSpPr/>
            <p:nvPr/>
          </p:nvSpPr>
          <p:spPr>
            <a:xfrm>
              <a:off x="5433867" y="410881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7" name="object 9577"/>
            <p:cNvSpPr/>
            <p:nvPr/>
          </p:nvSpPr>
          <p:spPr>
            <a:xfrm>
              <a:off x="5433930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8" name="object 9578"/>
            <p:cNvSpPr/>
            <p:nvPr/>
          </p:nvSpPr>
          <p:spPr>
            <a:xfrm>
              <a:off x="5434032" y="410855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9" name="object 9579"/>
            <p:cNvSpPr/>
            <p:nvPr/>
          </p:nvSpPr>
          <p:spPr>
            <a:xfrm>
              <a:off x="5434120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0" name="object 9580"/>
            <p:cNvSpPr/>
            <p:nvPr/>
          </p:nvSpPr>
          <p:spPr>
            <a:xfrm>
              <a:off x="543417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1" name="object 9581"/>
            <p:cNvSpPr/>
            <p:nvPr/>
          </p:nvSpPr>
          <p:spPr>
            <a:xfrm>
              <a:off x="543461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2" name="object 9582"/>
            <p:cNvSpPr/>
            <p:nvPr/>
          </p:nvSpPr>
          <p:spPr>
            <a:xfrm>
              <a:off x="543598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3" name="object 9583"/>
            <p:cNvSpPr/>
            <p:nvPr/>
          </p:nvSpPr>
          <p:spPr>
            <a:xfrm>
              <a:off x="543614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4" name="object 9584"/>
            <p:cNvSpPr/>
            <p:nvPr/>
          </p:nvSpPr>
          <p:spPr>
            <a:xfrm>
              <a:off x="5435540" y="4109066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01" y="0"/>
                  </a:moveTo>
                  <a:lnTo>
                    <a:pt x="1875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5" name="object 9585"/>
            <p:cNvSpPr/>
            <p:nvPr/>
          </p:nvSpPr>
          <p:spPr>
            <a:xfrm>
              <a:off x="5436655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6" name="object 9586"/>
            <p:cNvSpPr/>
            <p:nvPr/>
          </p:nvSpPr>
          <p:spPr>
            <a:xfrm>
              <a:off x="543675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7" name="object 9587"/>
            <p:cNvSpPr/>
            <p:nvPr/>
          </p:nvSpPr>
          <p:spPr>
            <a:xfrm>
              <a:off x="543780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8" name="object 9588"/>
            <p:cNvSpPr/>
            <p:nvPr/>
          </p:nvSpPr>
          <p:spPr>
            <a:xfrm>
              <a:off x="543896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9" name="object 9589"/>
            <p:cNvSpPr/>
            <p:nvPr/>
          </p:nvSpPr>
          <p:spPr>
            <a:xfrm>
              <a:off x="5439088" y="410823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6"/>
                  </a:moveTo>
                  <a:lnTo>
                    <a:pt x="887" y="43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0" name="object 9590"/>
            <p:cNvSpPr/>
            <p:nvPr/>
          </p:nvSpPr>
          <p:spPr>
            <a:xfrm>
              <a:off x="5439177" y="410881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1" name="object 9591"/>
            <p:cNvSpPr/>
            <p:nvPr/>
          </p:nvSpPr>
          <p:spPr>
            <a:xfrm>
              <a:off x="5439240" y="41085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2" name="object 9592"/>
            <p:cNvSpPr/>
            <p:nvPr/>
          </p:nvSpPr>
          <p:spPr>
            <a:xfrm>
              <a:off x="5439329" y="4108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3" name="object 9593"/>
            <p:cNvSpPr/>
            <p:nvPr/>
          </p:nvSpPr>
          <p:spPr>
            <a:xfrm>
              <a:off x="5441724" y="4108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4" name="object 9594"/>
            <p:cNvSpPr/>
            <p:nvPr/>
          </p:nvSpPr>
          <p:spPr>
            <a:xfrm>
              <a:off x="544177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5" name="object 9595"/>
            <p:cNvSpPr/>
            <p:nvPr/>
          </p:nvSpPr>
          <p:spPr>
            <a:xfrm>
              <a:off x="5441889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6" name="object 9596"/>
            <p:cNvSpPr/>
            <p:nvPr/>
          </p:nvSpPr>
          <p:spPr>
            <a:xfrm>
              <a:off x="5441977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7" name="object 9597"/>
            <p:cNvSpPr/>
            <p:nvPr/>
          </p:nvSpPr>
          <p:spPr>
            <a:xfrm>
              <a:off x="5442053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8" name="object 9598"/>
            <p:cNvSpPr/>
            <p:nvPr/>
          </p:nvSpPr>
          <p:spPr>
            <a:xfrm>
              <a:off x="544299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9" name="object 9599"/>
            <p:cNvSpPr/>
            <p:nvPr/>
          </p:nvSpPr>
          <p:spPr>
            <a:xfrm>
              <a:off x="544411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0" name="object 9600"/>
            <p:cNvSpPr/>
            <p:nvPr/>
          </p:nvSpPr>
          <p:spPr>
            <a:xfrm>
              <a:off x="5444309" y="4108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1" name="object 9601"/>
            <p:cNvSpPr/>
            <p:nvPr/>
          </p:nvSpPr>
          <p:spPr>
            <a:xfrm>
              <a:off x="5444385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2" name="object 9602"/>
            <p:cNvSpPr/>
            <p:nvPr/>
          </p:nvSpPr>
          <p:spPr>
            <a:xfrm>
              <a:off x="5444423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3" name="object 9603"/>
            <p:cNvSpPr/>
            <p:nvPr/>
          </p:nvSpPr>
          <p:spPr>
            <a:xfrm>
              <a:off x="5444449" y="4108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4" name="object 9604"/>
            <p:cNvSpPr/>
            <p:nvPr/>
          </p:nvSpPr>
          <p:spPr>
            <a:xfrm>
              <a:off x="544453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5" name="object 9605"/>
            <p:cNvSpPr/>
            <p:nvPr/>
          </p:nvSpPr>
          <p:spPr>
            <a:xfrm>
              <a:off x="544457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6" name="object 9606"/>
            <p:cNvSpPr/>
            <p:nvPr/>
          </p:nvSpPr>
          <p:spPr>
            <a:xfrm>
              <a:off x="5444639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7" name="object 9607"/>
            <p:cNvSpPr/>
            <p:nvPr/>
          </p:nvSpPr>
          <p:spPr>
            <a:xfrm>
              <a:off x="544467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8" name="object 9608"/>
            <p:cNvSpPr/>
            <p:nvPr/>
          </p:nvSpPr>
          <p:spPr>
            <a:xfrm>
              <a:off x="5445627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9" name="object 9609"/>
            <p:cNvSpPr/>
            <p:nvPr/>
          </p:nvSpPr>
          <p:spPr>
            <a:xfrm>
              <a:off x="544685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0" name="object 9610"/>
            <p:cNvSpPr/>
            <p:nvPr/>
          </p:nvSpPr>
          <p:spPr>
            <a:xfrm>
              <a:off x="5446945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1" name="object 9611"/>
            <p:cNvSpPr/>
            <p:nvPr/>
          </p:nvSpPr>
          <p:spPr>
            <a:xfrm>
              <a:off x="5447072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2" name="object 9612"/>
            <p:cNvSpPr/>
            <p:nvPr/>
          </p:nvSpPr>
          <p:spPr>
            <a:xfrm>
              <a:off x="544718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3" name="object 9613"/>
            <p:cNvSpPr/>
            <p:nvPr/>
          </p:nvSpPr>
          <p:spPr>
            <a:xfrm>
              <a:off x="544721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4" name="object 9614"/>
            <p:cNvSpPr/>
            <p:nvPr/>
          </p:nvSpPr>
          <p:spPr>
            <a:xfrm>
              <a:off x="544727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5" name="object 9615"/>
            <p:cNvSpPr/>
            <p:nvPr/>
          </p:nvSpPr>
          <p:spPr>
            <a:xfrm>
              <a:off x="5447351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6" name="object 9616"/>
            <p:cNvSpPr/>
            <p:nvPr/>
          </p:nvSpPr>
          <p:spPr>
            <a:xfrm>
              <a:off x="5449416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7" name="object 9617"/>
            <p:cNvSpPr/>
            <p:nvPr/>
          </p:nvSpPr>
          <p:spPr>
            <a:xfrm>
              <a:off x="5449606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8" name="object 9618"/>
            <p:cNvSpPr/>
            <p:nvPr/>
          </p:nvSpPr>
          <p:spPr>
            <a:xfrm>
              <a:off x="5449721" y="41087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9" name="object 9619"/>
            <p:cNvSpPr/>
            <p:nvPr/>
          </p:nvSpPr>
          <p:spPr>
            <a:xfrm>
              <a:off x="5449797" y="410835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0" name="object 9620"/>
            <p:cNvSpPr/>
            <p:nvPr/>
          </p:nvSpPr>
          <p:spPr>
            <a:xfrm>
              <a:off x="5449885" y="41087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1" name="object 9621"/>
            <p:cNvSpPr/>
            <p:nvPr/>
          </p:nvSpPr>
          <p:spPr>
            <a:xfrm>
              <a:off x="5449062" y="410908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38" y="0"/>
                  </a:moveTo>
                  <a:lnTo>
                    <a:pt x="1812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2" name="object 9622"/>
            <p:cNvSpPr/>
            <p:nvPr/>
          </p:nvSpPr>
          <p:spPr>
            <a:xfrm>
              <a:off x="545007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3" name="object 9623"/>
            <p:cNvSpPr/>
            <p:nvPr/>
          </p:nvSpPr>
          <p:spPr>
            <a:xfrm>
              <a:off x="545216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4" name="object 9624"/>
            <p:cNvSpPr/>
            <p:nvPr/>
          </p:nvSpPr>
          <p:spPr>
            <a:xfrm>
              <a:off x="5452357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5" name="object 9625"/>
            <p:cNvSpPr/>
            <p:nvPr/>
          </p:nvSpPr>
          <p:spPr>
            <a:xfrm>
              <a:off x="5452433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6" name="object 9626"/>
            <p:cNvSpPr/>
            <p:nvPr/>
          </p:nvSpPr>
          <p:spPr>
            <a:xfrm>
              <a:off x="5452521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7" name="object 9627"/>
            <p:cNvSpPr/>
            <p:nvPr/>
          </p:nvSpPr>
          <p:spPr>
            <a:xfrm>
              <a:off x="5451672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76" y="0"/>
                  </a:moveTo>
                  <a:lnTo>
                    <a:pt x="185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8" name="object 9628"/>
            <p:cNvSpPr/>
            <p:nvPr/>
          </p:nvSpPr>
          <p:spPr>
            <a:xfrm>
              <a:off x="545269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9" name="object 9629"/>
            <p:cNvSpPr/>
            <p:nvPr/>
          </p:nvSpPr>
          <p:spPr>
            <a:xfrm>
              <a:off x="545357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0" name="object 9630"/>
            <p:cNvSpPr/>
            <p:nvPr/>
          </p:nvSpPr>
          <p:spPr>
            <a:xfrm>
              <a:off x="545462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1" name="object 9631"/>
            <p:cNvSpPr/>
            <p:nvPr/>
          </p:nvSpPr>
          <p:spPr>
            <a:xfrm>
              <a:off x="5454790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2" name="object 9632"/>
            <p:cNvSpPr/>
            <p:nvPr/>
          </p:nvSpPr>
          <p:spPr>
            <a:xfrm>
              <a:off x="5454929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3" name="object 9633"/>
            <p:cNvSpPr/>
            <p:nvPr/>
          </p:nvSpPr>
          <p:spPr>
            <a:xfrm>
              <a:off x="5455005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4" name="object 9634"/>
            <p:cNvSpPr/>
            <p:nvPr/>
          </p:nvSpPr>
          <p:spPr>
            <a:xfrm>
              <a:off x="5455107" y="410841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5" name="object 9635"/>
            <p:cNvSpPr/>
            <p:nvPr/>
          </p:nvSpPr>
          <p:spPr>
            <a:xfrm>
              <a:off x="5455195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6" name="object 9636"/>
            <p:cNvSpPr/>
            <p:nvPr/>
          </p:nvSpPr>
          <p:spPr>
            <a:xfrm>
              <a:off x="545525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7" name="object 9637"/>
            <p:cNvSpPr/>
            <p:nvPr/>
          </p:nvSpPr>
          <p:spPr>
            <a:xfrm>
              <a:off x="5455297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8" name="object 9638"/>
            <p:cNvSpPr/>
            <p:nvPr/>
          </p:nvSpPr>
          <p:spPr>
            <a:xfrm>
              <a:off x="545743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9" name="object 9639"/>
            <p:cNvSpPr/>
            <p:nvPr/>
          </p:nvSpPr>
          <p:spPr>
            <a:xfrm>
              <a:off x="545754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0" name="object 9640"/>
            <p:cNvSpPr/>
            <p:nvPr/>
          </p:nvSpPr>
          <p:spPr>
            <a:xfrm>
              <a:off x="545761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1" name="object 9641"/>
            <p:cNvSpPr/>
            <p:nvPr/>
          </p:nvSpPr>
          <p:spPr>
            <a:xfrm>
              <a:off x="5457730" y="4108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2" name="object 9642"/>
            <p:cNvSpPr/>
            <p:nvPr/>
          </p:nvSpPr>
          <p:spPr>
            <a:xfrm>
              <a:off x="5457818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3" name="object 9643"/>
            <p:cNvSpPr/>
            <p:nvPr/>
          </p:nvSpPr>
          <p:spPr>
            <a:xfrm>
              <a:off x="5457907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4" name="object 9644"/>
            <p:cNvSpPr/>
            <p:nvPr/>
          </p:nvSpPr>
          <p:spPr>
            <a:xfrm>
              <a:off x="545997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5" name="object 9645"/>
            <p:cNvSpPr/>
            <p:nvPr/>
          </p:nvSpPr>
          <p:spPr>
            <a:xfrm>
              <a:off x="5460074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6" name="object 9646"/>
            <p:cNvSpPr/>
            <p:nvPr/>
          </p:nvSpPr>
          <p:spPr>
            <a:xfrm>
              <a:off x="546016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7" name="object 9647"/>
            <p:cNvSpPr/>
            <p:nvPr/>
          </p:nvSpPr>
          <p:spPr>
            <a:xfrm>
              <a:off x="5460214" y="41088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8" name="object 9648"/>
            <p:cNvSpPr/>
            <p:nvPr/>
          </p:nvSpPr>
          <p:spPr>
            <a:xfrm>
              <a:off x="5460315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9" name="object 9649"/>
            <p:cNvSpPr/>
            <p:nvPr/>
          </p:nvSpPr>
          <p:spPr>
            <a:xfrm>
              <a:off x="546035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0" name="object 9650"/>
            <p:cNvSpPr/>
            <p:nvPr/>
          </p:nvSpPr>
          <p:spPr>
            <a:xfrm>
              <a:off x="5460404" y="410851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1" name="object 9651"/>
            <p:cNvSpPr/>
            <p:nvPr/>
          </p:nvSpPr>
          <p:spPr>
            <a:xfrm>
              <a:off x="546050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2" name="object 9652"/>
            <p:cNvSpPr/>
            <p:nvPr/>
          </p:nvSpPr>
          <p:spPr>
            <a:xfrm>
              <a:off x="5460594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3" name="object 9653"/>
            <p:cNvSpPr/>
            <p:nvPr/>
          </p:nvSpPr>
          <p:spPr>
            <a:xfrm>
              <a:off x="546151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4" name="object 9654"/>
            <p:cNvSpPr/>
            <p:nvPr/>
          </p:nvSpPr>
          <p:spPr>
            <a:xfrm>
              <a:off x="546255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5" name="object 9655"/>
            <p:cNvSpPr/>
            <p:nvPr/>
          </p:nvSpPr>
          <p:spPr>
            <a:xfrm>
              <a:off x="5462850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6" name="object 9656"/>
            <p:cNvSpPr/>
            <p:nvPr/>
          </p:nvSpPr>
          <p:spPr>
            <a:xfrm>
              <a:off x="5462938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7" name="object 9657"/>
            <p:cNvSpPr/>
            <p:nvPr/>
          </p:nvSpPr>
          <p:spPr>
            <a:xfrm>
              <a:off x="5463027" y="410779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58"/>
                  </a:moveTo>
                  <a:lnTo>
                    <a:pt x="887" y="6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8" name="object 9658"/>
            <p:cNvSpPr/>
            <p:nvPr/>
          </p:nvSpPr>
          <p:spPr>
            <a:xfrm>
              <a:off x="546325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9" name="object 9659"/>
            <p:cNvSpPr/>
            <p:nvPr/>
          </p:nvSpPr>
          <p:spPr>
            <a:xfrm>
              <a:off x="5463116" y="410909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77" y="0"/>
                  </a:moveTo>
                  <a:lnTo>
                    <a:pt x="1951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0" name="object 9660"/>
            <p:cNvSpPr/>
            <p:nvPr/>
          </p:nvSpPr>
          <p:spPr>
            <a:xfrm>
              <a:off x="5465346" y="410837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1" name="object 9661"/>
            <p:cNvSpPr/>
            <p:nvPr/>
          </p:nvSpPr>
          <p:spPr>
            <a:xfrm>
              <a:off x="5465473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2" name="object 9662"/>
            <p:cNvSpPr/>
            <p:nvPr/>
          </p:nvSpPr>
          <p:spPr>
            <a:xfrm>
              <a:off x="5465511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3" name="object 9663"/>
            <p:cNvSpPr/>
            <p:nvPr/>
          </p:nvSpPr>
          <p:spPr>
            <a:xfrm>
              <a:off x="5465549" y="4108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4" name="object 9664"/>
            <p:cNvSpPr/>
            <p:nvPr/>
          </p:nvSpPr>
          <p:spPr>
            <a:xfrm>
              <a:off x="5465612" y="41087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5" name="object 9665"/>
            <p:cNvSpPr/>
            <p:nvPr/>
          </p:nvSpPr>
          <p:spPr>
            <a:xfrm>
              <a:off x="5465714" y="410835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6" name="object 9666"/>
            <p:cNvSpPr/>
            <p:nvPr/>
          </p:nvSpPr>
          <p:spPr>
            <a:xfrm>
              <a:off x="546580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7" name="object 9667"/>
            <p:cNvSpPr/>
            <p:nvPr/>
          </p:nvSpPr>
          <p:spPr>
            <a:xfrm>
              <a:off x="5466664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8" name="object 9668"/>
            <p:cNvSpPr/>
            <p:nvPr/>
          </p:nvSpPr>
          <p:spPr>
            <a:xfrm>
              <a:off x="5467982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9" name="object 9669"/>
            <p:cNvSpPr/>
            <p:nvPr/>
          </p:nvSpPr>
          <p:spPr>
            <a:xfrm>
              <a:off x="5468058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0" name="object 9670"/>
            <p:cNvSpPr/>
            <p:nvPr/>
          </p:nvSpPr>
          <p:spPr>
            <a:xfrm>
              <a:off x="546810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1" name="object 9671"/>
            <p:cNvSpPr/>
            <p:nvPr/>
          </p:nvSpPr>
          <p:spPr>
            <a:xfrm>
              <a:off x="5468147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2" name="object 9672"/>
            <p:cNvSpPr/>
            <p:nvPr/>
          </p:nvSpPr>
          <p:spPr>
            <a:xfrm>
              <a:off x="5468248" y="41087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3" name="object 9673"/>
            <p:cNvSpPr/>
            <p:nvPr/>
          </p:nvSpPr>
          <p:spPr>
            <a:xfrm>
              <a:off x="5468350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4" name="object 9674"/>
            <p:cNvSpPr/>
            <p:nvPr/>
          </p:nvSpPr>
          <p:spPr>
            <a:xfrm>
              <a:off x="546843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5" name="object 9675"/>
            <p:cNvSpPr/>
            <p:nvPr/>
          </p:nvSpPr>
          <p:spPr>
            <a:xfrm>
              <a:off x="546928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6" name="object 9676"/>
            <p:cNvSpPr/>
            <p:nvPr/>
          </p:nvSpPr>
          <p:spPr>
            <a:xfrm>
              <a:off x="5470162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7" name="object 9677"/>
            <p:cNvSpPr/>
            <p:nvPr/>
          </p:nvSpPr>
          <p:spPr>
            <a:xfrm>
              <a:off x="547051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8" name="object 9678"/>
            <p:cNvSpPr/>
            <p:nvPr/>
          </p:nvSpPr>
          <p:spPr>
            <a:xfrm>
              <a:off x="547068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9" name="object 9679"/>
            <p:cNvSpPr/>
            <p:nvPr/>
          </p:nvSpPr>
          <p:spPr>
            <a:xfrm>
              <a:off x="5470770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0" name="object 9680"/>
            <p:cNvSpPr/>
            <p:nvPr/>
          </p:nvSpPr>
          <p:spPr>
            <a:xfrm>
              <a:off x="5470834" y="410840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1" name="object 9681"/>
            <p:cNvSpPr/>
            <p:nvPr/>
          </p:nvSpPr>
          <p:spPr>
            <a:xfrm>
              <a:off x="5470922" y="41087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2" name="object 9682"/>
            <p:cNvSpPr/>
            <p:nvPr/>
          </p:nvSpPr>
          <p:spPr>
            <a:xfrm>
              <a:off x="5471024" y="41087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3" name="object 9683"/>
            <p:cNvSpPr/>
            <p:nvPr/>
          </p:nvSpPr>
          <p:spPr>
            <a:xfrm>
              <a:off x="5471112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4" name="object 9684"/>
            <p:cNvSpPr/>
            <p:nvPr/>
          </p:nvSpPr>
          <p:spPr>
            <a:xfrm>
              <a:off x="5471214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5" name="object 9685"/>
            <p:cNvSpPr/>
            <p:nvPr/>
          </p:nvSpPr>
          <p:spPr>
            <a:xfrm>
              <a:off x="547325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6" name="object 9686"/>
            <p:cNvSpPr/>
            <p:nvPr/>
          </p:nvSpPr>
          <p:spPr>
            <a:xfrm>
              <a:off x="547333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7" name="object 9687"/>
            <p:cNvSpPr/>
            <p:nvPr/>
          </p:nvSpPr>
          <p:spPr>
            <a:xfrm>
              <a:off x="547339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8" name="object 9688"/>
            <p:cNvSpPr/>
            <p:nvPr/>
          </p:nvSpPr>
          <p:spPr>
            <a:xfrm>
              <a:off x="5473470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9" name="object 9689"/>
            <p:cNvSpPr/>
            <p:nvPr/>
          </p:nvSpPr>
          <p:spPr>
            <a:xfrm>
              <a:off x="5473558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0" name="object 9690"/>
            <p:cNvSpPr/>
            <p:nvPr/>
          </p:nvSpPr>
          <p:spPr>
            <a:xfrm>
              <a:off x="547360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1" name="object 9691"/>
            <p:cNvSpPr/>
            <p:nvPr/>
          </p:nvSpPr>
          <p:spPr>
            <a:xfrm>
              <a:off x="5473660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2" name="object 9692"/>
            <p:cNvSpPr/>
            <p:nvPr/>
          </p:nvSpPr>
          <p:spPr>
            <a:xfrm>
              <a:off x="547385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3" name="object 9693"/>
            <p:cNvSpPr/>
            <p:nvPr/>
          </p:nvSpPr>
          <p:spPr>
            <a:xfrm>
              <a:off x="547458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4" name="object 9694"/>
            <p:cNvSpPr/>
            <p:nvPr/>
          </p:nvSpPr>
          <p:spPr>
            <a:xfrm>
              <a:off x="5475763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5" name="object 9695"/>
            <p:cNvSpPr/>
            <p:nvPr/>
          </p:nvSpPr>
          <p:spPr>
            <a:xfrm>
              <a:off x="5475890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6" name="object 9696"/>
            <p:cNvSpPr/>
            <p:nvPr/>
          </p:nvSpPr>
          <p:spPr>
            <a:xfrm>
              <a:off x="5475991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7" name="object 9697"/>
            <p:cNvSpPr/>
            <p:nvPr/>
          </p:nvSpPr>
          <p:spPr>
            <a:xfrm>
              <a:off x="5476042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8" name="object 9698"/>
            <p:cNvSpPr/>
            <p:nvPr/>
          </p:nvSpPr>
          <p:spPr>
            <a:xfrm>
              <a:off x="5476131" y="41087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9" name="object 9699"/>
            <p:cNvSpPr/>
            <p:nvPr/>
          </p:nvSpPr>
          <p:spPr>
            <a:xfrm>
              <a:off x="5475307" y="410909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" y="0"/>
                  </a:moveTo>
                  <a:lnTo>
                    <a:pt x="1812" y="0"/>
                  </a:lnTo>
                </a:path>
                <a:path w="2539">
                  <a:moveTo>
                    <a:pt x="139" y="0"/>
                  </a:moveTo>
                  <a:lnTo>
                    <a:pt x="1913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0" name="object 9700"/>
            <p:cNvSpPr/>
            <p:nvPr/>
          </p:nvSpPr>
          <p:spPr>
            <a:xfrm>
              <a:off x="547642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1" name="object 9701"/>
            <p:cNvSpPr/>
            <p:nvPr/>
          </p:nvSpPr>
          <p:spPr>
            <a:xfrm>
              <a:off x="547732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2" name="object 9702"/>
            <p:cNvSpPr/>
            <p:nvPr/>
          </p:nvSpPr>
          <p:spPr>
            <a:xfrm>
              <a:off x="5478425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3" name="object 9703"/>
            <p:cNvSpPr/>
            <p:nvPr/>
          </p:nvSpPr>
          <p:spPr>
            <a:xfrm>
              <a:off x="5478551" y="410874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4" name="object 9704"/>
            <p:cNvSpPr/>
            <p:nvPr/>
          </p:nvSpPr>
          <p:spPr>
            <a:xfrm>
              <a:off x="5478640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5" name="object 9705"/>
            <p:cNvSpPr/>
            <p:nvPr/>
          </p:nvSpPr>
          <p:spPr>
            <a:xfrm>
              <a:off x="5478779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6" name="object 9706"/>
            <p:cNvSpPr/>
            <p:nvPr/>
          </p:nvSpPr>
          <p:spPr>
            <a:xfrm>
              <a:off x="547886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7" name="object 9707"/>
            <p:cNvSpPr/>
            <p:nvPr/>
          </p:nvSpPr>
          <p:spPr>
            <a:xfrm>
              <a:off x="548068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8" name="object 9708"/>
            <p:cNvSpPr/>
            <p:nvPr/>
          </p:nvSpPr>
          <p:spPr>
            <a:xfrm>
              <a:off x="5480744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9" name="object 9709"/>
            <p:cNvSpPr/>
            <p:nvPr/>
          </p:nvSpPr>
          <p:spPr>
            <a:xfrm>
              <a:off x="5481073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0" name="object 9710"/>
            <p:cNvSpPr/>
            <p:nvPr/>
          </p:nvSpPr>
          <p:spPr>
            <a:xfrm>
              <a:off x="5481200" y="4097742"/>
              <a:ext cx="0" cy="11430"/>
            </a:xfrm>
            <a:custGeom>
              <a:avLst/>
              <a:gdLst/>
              <a:ahLst/>
              <a:cxnLst/>
              <a:rect l="l" t="t" r="r" b="b"/>
              <a:pathLst>
                <a:path h="11429">
                  <a:moveTo>
                    <a:pt x="0" y="1136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1" name="object 9711"/>
            <p:cNvSpPr/>
            <p:nvPr/>
          </p:nvSpPr>
          <p:spPr>
            <a:xfrm>
              <a:off x="548133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2" name="object 9712"/>
            <p:cNvSpPr/>
            <p:nvPr/>
          </p:nvSpPr>
          <p:spPr>
            <a:xfrm>
              <a:off x="548139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3" name="object 9713"/>
            <p:cNvSpPr/>
            <p:nvPr/>
          </p:nvSpPr>
          <p:spPr>
            <a:xfrm>
              <a:off x="5481428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4" name="object 9714"/>
            <p:cNvSpPr/>
            <p:nvPr/>
          </p:nvSpPr>
          <p:spPr>
            <a:xfrm>
              <a:off x="548147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5" name="object 9715"/>
            <p:cNvSpPr/>
            <p:nvPr/>
          </p:nvSpPr>
          <p:spPr>
            <a:xfrm>
              <a:off x="5481555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6" name="object 9716"/>
            <p:cNvSpPr/>
            <p:nvPr/>
          </p:nvSpPr>
          <p:spPr>
            <a:xfrm>
              <a:off x="5482556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7" name="object 9717"/>
            <p:cNvSpPr/>
            <p:nvPr/>
          </p:nvSpPr>
          <p:spPr>
            <a:xfrm>
              <a:off x="548367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8" name="object 9718"/>
            <p:cNvSpPr/>
            <p:nvPr/>
          </p:nvSpPr>
          <p:spPr>
            <a:xfrm>
              <a:off x="5483722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9" name="object 9719"/>
            <p:cNvSpPr/>
            <p:nvPr/>
          </p:nvSpPr>
          <p:spPr>
            <a:xfrm>
              <a:off x="548378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0" name="object 9720"/>
            <p:cNvSpPr/>
            <p:nvPr/>
          </p:nvSpPr>
          <p:spPr>
            <a:xfrm>
              <a:off x="5483836" y="410738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60"/>
                  </a:moveTo>
                  <a:lnTo>
                    <a:pt x="887" y="86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1" name="object 9721"/>
            <p:cNvSpPr/>
            <p:nvPr/>
          </p:nvSpPr>
          <p:spPr>
            <a:xfrm>
              <a:off x="548388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2" name="object 9722"/>
            <p:cNvSpPr/>
            <p:nvPr/>
          </p:nvSpPr>
          <p:spPr>
            <a:xfrm>
              <a:off x="548392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3" name="object 9723"/>
            <p:cNvSpPr/>
            <p:nvPr/>
          </p:nvSpPr>
          <p:spPr>
            <a:xfrm>
              <a:off x="5484077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4" name="object 9724"/>
            <p:cNvSpPr/>
            <p:nvPr/>
          </p:nvSpPr>
          <p:spPr>
            <a:xfrm>
              <a:off x="548416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5" name="object 9725"/>
            <p:cNvSpPr/>
            <p:nvPr/>
          </p:nvSpPr>
          <p:spPr>
            <a:xfrm>
              <a:off x="548421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6" name="object 9726"/>
            <p:cNvSpPr/>
            <p:nvPr/>
          </p:nvSpPr>
          <p:spPr>
            <a:xfrm>
              <a:off x="5485040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7" name="object 9727"/>
            <p:cNvSpPr/>
            <p:nvPr/>
          </p:nvSpPr>
          <p:spPr>
            <a:xfrm>
              <a:off x="5486371" y="41085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8" name="object 9728"/>
            <p:cNvSpPr/>
            <p:nvPr/>
          </p:nvSpPr>
          <p:spPr>
            <a:xfrm>
              <a:off x="5486485" y="41087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9" name="object 9729"/>
            <p:cNvSpPr/>
            <p:nvPr/>
          </p:nvSpPr>
          <p:spPr>
            <a:xfrm>
              <a:off x="5486599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0" name="object 9730"/>
            <p:cNvSpPr/>
            <p:nvPr/>
          </p:nvSpPr>
          <p:spPr>
            <a:xfrm>
              <a:off x="5486649" y="41085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1" name="object 9731"/>
            <p:cNvSpPr/>
            <p:nvPr/>
          </p:nvSpPr>
          <p:spPr>
            <a:xfrm>
              <a:off x="5486687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2" name="object 9732"/>
            <p:cNvSpPr/>
            <p:nvPr/>
          </p:nvSpPr>
          <p:spPr>
            <a:xfrm>
              <a:off x="5486789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3" name="object 9733"/>
            <p:cNvSpPr/>
            <p:nvPr/>
          </p:nvSpPr>
          <p:spPr>
            <a:xfrm>
              <a:off x="5487688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4" name="object 9734"/>
            <p:cNvSpPr/>
            <p:nvPr/>
          </p:nvSpPr>
          <p:spPr>
            <a:xfrm>
              <a:off x="548895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5" name="object 9735"/>
            <p:cNvSpPr/>
            <p:nvPr/>
          </p:nvSpPr>
          <p:spPr>
            <a:xfrm>
              <a:off x="5489007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6" name="object 9736"/>
            <p:cNvSpPr/>
            <p:nvPr/>
          </p:nvSpPr>
          <p:spPr>
            <a:xfrm>
              <a:off x="5489121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7" name="object 9737"/>
            <p:cNvSpPr/>
            <p:nvPr/>
          </p:nvSpPr>
          <p:spPr>
            <a:xfrm>
              <a:off x="548920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8" name="object 9738"/>
            <p:cNvSpPr/>
            <p:nvPr/>
          </p:nvSpPr>
          <p:spPr>
            <a:xfrm>
              <a:off x="5489298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9" name="object 9739"/>
            <p:cNvSpPr/>
            <p:nvPr/>
          </p:nvSpPr>
          <p:spPr>
            <a:xfrm>
              <a:off x="5489387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0" name="object 9740"/>
            <p:cNvSpPr/>
            <p:nvPr/>
          </p:nvSpPr>
          <p:spPr>
            <a:xfrm>
              <a:off x="5489463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1" name="object 9741"/>
            <p:cNvSpPr/>
            <p:nvPr/>
          </p:nvSpPr>
          <p:spPr>
            <a:xfrm>
              <a:off x="549032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2" name="object 9742"/>
            <p:cNvSpPr/>
            <p:nvPr/>
          </p:nvSpPr>
          <p:spPr>
            <a:xfrm>
              <a:off x="5491199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3" name="object 9743"/>
            <p:cNvSpPr/>
            <p:nvPr/>
          </p:nvSpPr>
          <p:spPr>
            <a:xfrm>
              <a:off x="549154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4" name="object 9744"/>
            <p:cNvSpPr/>
            <p:nvPr/>
          </p:nvSpPr>
          <p:spPr>
            <a:xfrm>
              <a:off x="5491630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5" name="object 9745"/>
            <p:cNvSpPr/>
            <p:nvPr/>
          </p:nvSpPr>
          <p:spPr>
            <a:xfrm>
              <a:off x="549171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6" name="object 9746"/>
            <p:cNvSpPr/>
            <p:nvPr/>
          </p:nvSpPr>
          <p:spPr>
            <a:xfrm>
              <a:off x="5491833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7" name="object 9747"/>
            <p:cNvSpPr/>
            <p:nvPr/>
          </p:nvSpPr>
          <p:spPr>
            <a:xfrm>
              <a:off x="5491896" y="41088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8" name="object 9748"/>
            <p:cNvSpPr/>
            <p:nvPr/>
          </p:nvSpPr>
          <p:spPr>
            <a:xfrm>
              <a:off x="5491997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9" name="object 9749"/>
            <p:cNvSpPr/>
            <p:nvPr/>
          </p:nvSpPr>
          <p:spPr>
            <a:xfrm>
              <a:off x="549204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0" name="object 9750"/>
            <p:cNvSpPr/>
            <p:nvPr/>
          </p:nvSpPr>
          <p:spPr>
            <a:xfrm>
              <a:off x="5491237" y="4109097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99" y="0"/>
                  </a:moveTo>
                  <a:lnTo>
                    <a:pt x="2673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1" name="object 9751"/>
            <p:cNvSpPr/>
            <p:nvPr/>
          </p:nvSpPr>
          <p:spPr>
            <a:xfrm>
              <a:off x="549420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2" name="object 9752"/>
            <p:cNvSpPr/>
            <p:nvPr/>
          </p:nvSpPr>
          <p:spPr>
            <a:xfrm>
              <a:off x="549443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3" name="object 9753"/>
            <p:cNvSpPr/>
            <p:nvPr/>
          </p:nvSpPr>
          <p:spPr>
            <a:xfrm>
              <a:off x="5494519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4" name="object 9754"/>
            <p:cNvSpPr/>
            <p:nvPr/>
          </p:nvSpPr>
          <p:spPr>
            <a:xfrm>
              <a:off x="5494621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5" name="object 9755"/>
            <p:cNvSpPr/>
            <p:nvPr/>
          </p:nvSpPr>
          <p:spPr>
            <a:xfrm>
              <a:off x="549468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6" name="object 9756"/>
            <p:cNvSpPr/>
            <p:nvPr/>
          </p:nvSpPr>
          <p:spPr>
            <a:xfrm>
              <a:off x="549478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7" name="object 9757"/>
            <p:cNvSpPr/>
            <p:nvPr/>
          </p:nvSpPr>
          <p:spPr>
            <a:xfrm>
              <a:off x="5496851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8" name="object 9758"/>
            <p:cNvSpPr/>
            <p:nvPr/>
          </p:nvSpPr>
          <p:spPr>
            <a:xfrm>
              <a:off x="549690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9" name="object 9759"/>
            <p:cNvSpPr/>
            <p:nvPr/>
          </p:nvSpPr>
          <p:spPr>
            <a:xfrm>
              <a:off x="5497041" y="41088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0" name="object 9760"/>
            <p:cNvSpPr/>
            <p:nvPr/>
          </p:nvSpPr>
          <p:spPr>
            <a:xfrm>
              <a:off x="5497130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1" name="object 9761"/>
            <p:cNvSpPr/>
            <p:nvPr/>
          </p:nvSpPr>
          <p:spPr>
            <a:xfrm>
              <a:off x="5497219" y="410830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05"/>
                  </a:moveTo>
                  <a:lnTo>
                    <a:pt x="887" y="40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2" name="object 9762"/>
            <p:cNvSpPr/>
            <p:nvPr/>
          </p:nvSpPr>
          <p:spPr>
            <a:xfrm>
              <a:off x="5497307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3" name="object 9763"/>
            <p:cNvSpPr/>
            <p:nvPr/>
          </p:nvSpPr>
          <p:spPr>
            <a:xfrm>
              <a:off x="5497497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4" name="object 9764"/>
            <p:cNvSpPr/>
            <p:nvPr/>
          </p:nvSpPr>
          <p:spPr>
            <a:xfrm>
              <a:off x="549759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5" name="object 9765"/>
            <p:cNvSpPr/>
            <p:nvPr/>
          </p:nvSpPr>
          <p:spPr>
            <a:xfrm>
              <a:off x="549819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6" name="object 9766"/>
            <p:cNvSpPr/>
            <p:nvPr/>
          </p:nvSpPr>
          <p:spPr>
            <a:xfrm>
              <a:off x="549933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7" name="object 9767"/>
            <p:cNvSpPr/>
            <p:nvPr/>
          </p:nvSpPr>
          <p:spPr>
            <a:xfrm>
              <a:off x="549952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8" name="object 9768"/>
            <p:cNvSpPr/>
            <p:nvPr/>
          </p:nvSpPr>
          <p:spPr>
            <a:xfrm>
              <a:off x="549966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9" name="object 9769"/>
            <p:cNvSpPr/>
            <p:nvPr/>
          </p:nvSpPr>
          <p:spPr>
            <a:xfrm>
              <a:off x="549970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0" name="object 9770"/>
            <p:cNvSpPr/>
            <p:nvPr/>
          </p:nvSpPr>
          <p:spPr>
            <a:xfrm>
              <a:off x="5499842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1" name="object 9771"/>
            <p:cNvSpPr/>
            <p:nvPr/>
          </p:nvSpPr>
          <p:spPr>
            <a:xfrm>
              <a:off x="5499930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2" name="object 9772"/>
            <p:cNvSpPr/>
            <p:nvPr/>
          </p:nvSpPr>
          <p:spPr>
            <a:xfrm>
              <a:off x="550093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3" name="object 9773"/>
            <p:cNvSpPr/>
            <p:nvPr/>
          </p:nvSpPr>
          <p:spPr>
            <a:xfrm>
              <a:off x="550103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4" name="object 9774"/>
            <p:cNvSpPr/>
            <p:nvPr/>
          </p:nvSpPr>
          <p:spPr>
            <a:xfrm>
              <a:off x="550199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5" name="object 9775"/>
            <p:cNvSpPr/>
            <p:nvPr/>
          </p:nvSpPr>
          <p:spPr>
            <a:xfrm>
              <a:off x="550226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6" name="object 9776"/>
            <p:cNvSpPr/>
            <p:nvPr/>
          </p:nvSpPr>
          <p:spPr>
            <a:xfrm>
              <a:off x="5502376" y="4108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7" name="object 9777"/>
            <p:cNvSpPr/>
            <p:nvPr/>
          </p:nvSpPr>
          <p:spPr>
            <a:xfrm>
              <a:off x="5502427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8" name="object 9778"/>
            <p:cNvSpPr/>
            <p:nvPr/>
          </p:nvSpPr>
          <p:spPr>
            <a:xfrm>
              <a:off x="5502528" y="410754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84"/>
                  </a:moveTo>
                  <a:lnTo>
                    <a:pt x="887" y="78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9" name="object 9779"/>
            <p:cNvSpPr/>
            <p:nvPr/>
          </p:nvSpPr>
          <p:spPr>
            <a:xfrm>
              <a:off x="550280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0" name="object 9780"/>
            <p:cNvSpPr/>
            <p:nvPr/>
          </p:nvSpPr>
          <p:spPr>
            <a:xfrm>
              <a:off x="550346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1" name="object 9781"/>
            <p:cNvSpPr/>
            <p:nvPr/>
          </p:nvSpPr>
          <p:spPr>
            <a:xfrm>
              <a:off x="550448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2" name="object 9782"/>
            <p:cNvSpPr/>
            <p:nvPr/>
          </p:nvSpPr>
          <p:spPr>
            <a:xfrm>
              <a:off x="5504949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3" name="object 9783"/>
            <p:cNvSpPr/>
            <p:nvPr/>
          </p:nvSpPr>
          <p:spPr>
            <a:xfrm>
              <a:off x="5505025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4" name="object 9784"/>
            <p:cNvSpPr/>
            <p:nvPr/>
          </p:nvSpPr>
          <p:spPr>
            <a:xfrm>
              <a:off x="5505063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5" name="object 9785"/>
            <p:cNvSpPr/>
            <p:nvPr/>
          </p:nvSpPr>
          <p:spPr>
            <a:xfrm>
              <a:off x="5505164" y="41087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6" name="object 9786"/>
            <p:cNvSpPr/>
            <p:nvPr/>
          </p:nvSpPr>
          <p:spPr>
            <a:xfrm>
              <a:off x="550524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7" name="object 9787"/>
            <p:cNvSpPr/>
            <p:nvPr/>
          </p:nvSpPr>
          <p:spPr>
            <a:xfrm>
              <a:off x="550634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8" name="object 9788"/>
            <p:cNvSpPr/>
            <p:nvPr/>
          </p:nvSpPr>
          <p:spPr>
            <a:xfrm>
              <a:off x="550736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9" name="object 9789"/>
            <p:cNvSpPr/>
            <p:nvPr/>
          </p:nvSpPr>
          <p:spPr>
            <a:xfrm>
              <a:off x="550757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0" name="object 9790"/>
            <p:cNvSpPr/>
            <p:nvPr/>
          </p:nvSpPr>
          <p:spPr>
            <a:xfrm>
              <a:off x="5506723" y="4109066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50" y="0"/>
                  </a:moveTo>
                  <a:lnTo>
                    <a:pt x="182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1" name="object 9791"/>
            <p:cNvSpPr/>
            <p:nvPr/>
          </p:nvSpPr>
          <p:spPr>
            <a:xfrm>
              <a:off x="5507762" y="41085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2" name="object 9792"/>
            <p:cNvSpPr/>
            <p:nvPr/>
          </p:nvSpPr>
          <p:spPr>
            <a:xfrm>
              <a:off x="5507826" y="410874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3" name="object 9793"/>
            <p:cNvSpPr/>
            <p:nvPr/>
          </p:nvSpPr>
          <p:spPr>
            <a:xfrm>
              <a:off x="5507914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4" name="object 9794"/>
            <p:cNvSpPr/>
            <p:nvPr/>
          </p:nvSpPr>
          <p:spPr>
            <a:xfrm>
              <a:off x="550802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5" name="object 9795"/>
            <p:cNvSpPr/>
            <p:nvPr/>
          </p:nvSpPr>
          <p:spPr>
            <a:xfrm>
              <a:off x="5510234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6" name="object 9796"/>
            <p:cNvSpPr/>
            <p:nvPr/>
          </p:nvSpPr>
          <p:spPr>
            <a:xfrm>
              <a:off x="551028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7" name="object 9797"/>
            <p:cNvSpPr/>
            <p:nvPr/>
          </p:nvSpPr>
          <p:spPr>
            <a:xfrm>
              <a:off x="5510398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8" name="object 9798"/>
            <p:cNvSpPr/>
            <p:nvPr/>
          </p:nvSpPr>
          <p:spPr>
            <a:xfrm>
              <a:off x="5510474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9" name="object 9799"/>
            <p:cNvSpPr/>
            <p:nvPr/>
          </p:nvSpPr>
          <p:spPr>
            <a:xfrm>
              <a:off x="551056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0" name="object 9800"/>
            <p:cNvSpPr/>
            <p:nvPr/>
          </p:nvSpPr>
          <p:spPr>
            <a:xfrm>
              <a:off x="5510829" y="41086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1" name="object 9801"/>
            <p:cNvSpPr/>
            <p:nvPr/>
          </p:nvSpPr>
          <p:spPr>
            <a:xfrm>
              <a:off x="551255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2" name="object 9802"/>
            <p:cNvSpPr/>
            <p:nvPr/>
          </p:nvSpPr>
          <p:spPr>
            <a:xfrm>
              <a:off x="5512793" y="410788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13"/>
                  </a:moveTo>
                  <a:lnTo>
                    <a:pt x="887" y="6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3" name="object 9803"/>
            <p:cNvSpPr/>
            <p:nvPr/>
          </p:nvSpPr>
          <p:spPr>
            <a:xfrm>
              <a:off x="5512895" y="4097426"/>
              <a:ext cx="0" cy="12065"/>
            </a:xfrm>
            <a:custGeom>
              <a:avLst/>
              <a:gdLst/>
              <a:ahLst/>
              <a:cxnLst/>
              <a:rect l="l" t="t" r="r" b="b"/>
              <a:pathLst>
                <a:path h="12064">
                  <a:moveTo>
                    <a:pt x="0" y="1168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4" name="object 9804"/>
            <p:cNvSpPr/>
            <p:nvPr/>
          </p:nvSpPr>
          <p:spPr>
            <a:xfrm>
              <a:off x="5512946" y="41087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5" name="object 9805"/>
            <p:cNvSpPr/>
            <p:nvPr/>
          </p:nvSpPr>
          <p:spPr>
            <a:xfrm>
              <a:off x="5512147" y="410904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01" y="0"/>
                  </a:moveTo>
                  <a:lnTo>
                    <a:pt x="1875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6" name="object 9806"/>
            <p:cNvSpPr/>
            <p:nvPr/>
          </p:nvSpPr>
          <p:spPr>
            <a:xfrm>
              <a:off x="5513478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7" name="object 9807"/>
            <p:cNvSpPr/>
            <p:nvPr/>
          </p:nvSpPr>
          <p:spPr>
            <a:xfrm>
              <a:off x="551493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8" name="object 9808"/>
            <p:cNvSpPr/>
            <p:nvPr/>
          </p:nvSpPr>
          <p:spPr>
            <a:xfrm>
              <a:off x="5515442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9" name="object 9809"/>
            <p:cNvSpPr/>
            <p:nvPr/>
          </p:nvSpPr>
          <p:spPr>
            <a:xfrm>
              <a:off x="5515531" y="410688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13"/>
                  </a:moveTo>
                  <a:lnTo>
                    <a:pt x="887" y="1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0" name="object 9810"/>
            <p:cNvSpPr/>
            <p:nvPr/>
          </p:nvSpPr>
          <p:spPr>
            <a:xfrm>
              <a:off x="5515658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1" name="object 9811"/>
            <p:cNvSpPr/>
            <p:nvPr/>
          </p:nvSpPr>
          <p:spPr>
            <a:xfrm>
              <a:off x="5515759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2" name="object 9812"/>
            <p:cNvSpPr/>
            <p:nvPr/>
          </p:nvSpPr>
          <p:spPr>
            <a:xfrm>
              <a:off x="551583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3" name="object 9813"/>
            <p:cNvSpPr/>
            <p:nvPr/>
          </p:nvSpPr>
          <p:spPr>
            <a:xfrm>
              <a:off x="5517584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4" name="object 9814"/>
            <p:cNvSpPr/>
            <p:nvPr/>
          </p:nvSpPr>
          <p:spPr>
            <a:xfrm>
              <a:off x="551792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5" name="object 9815"/>
            <p:cNvSpPr/>
            <p:nvPr/>
          </p:nvSpPr>
          <p:spPr>
            <a:xfrm>
              <a:off x="5518015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6" name="object 9816"/>
            <p:cNvSpPr/>
            <p:nvPr/>
          </p:nvSpPr>
          <p:spPr>
            <a:xfrm>
              <a:off x="5518103" y="410728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11"/>
                  </a:moveTo>
                  <a:lnTo>
                    <a:pt x="887" y="91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7" name="object 9817"/>
            <p:cNvSpPr/>
            <p:nvPr/>
          </p:nvSpPr>
          <p:spPr>
            <a:xfrm>
              <a:off x="5518192" y="410656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72"/>
                  </a:moveTo>
                  <a:lnTo>
                    <a:pt x="887" y="127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8" name="object 9818"/>
            <p:cNvSpPr/>
            <p:nvPr/>
          </p:nvSpPr>
          <p:spPr>
            <a:xfrm>
              <a:off x="5518344" y="41087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9" name="object 9819"/>
            <p:cNvSpPr/>
            <p:nvPr/>
          </p:nvSpPr>
          <p:spPr>
            <a:xfrm>
              <a:off x="5518446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0" name="object 9820"/>
            <p:cNvSpPr/>
            <p:nvPr/>
          </p:nvSpPr>
          <p:spPr>
            <a:xfrm>
              <a:off x="551934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1" name="object 9821"/>
            <p:cNvSpPr/>
            <p:nvPr/>
          </p:nvSpPr>
          <p:spPr>
            <a:xfrm>
              <a:off x="552022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2" name="object 9822"/>
            <p:cNvSpPr/>
            <p:nvPr/>
          </p:nvSpPr>
          <p:spPr>
            <a:xfrm>
              <a:off x="552027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3" name="object 9823"/>
            <p:cNvSpPr/>
            <p:nvPr/>
          </p:nvSpPr>
          <p:spPr>
            <a:xfrm>
              <a:off x="5520739" y="41087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4" name="object 9824"/>
            <p:cNvSpPr/>
            <p:nvPr/>
          </p:nvSpPr>
          <p:spPr>
            <a:xfrm>
              <a:off x="5520841" y="41086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5" name="object 9825"/>
            <p:cNvSpPr/>
            <p:nvPr/>
          </p:nvSpPr>
          <p:spPr>
            <a:xfrm>
              <a:off x="552089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6" name="object 9826"/>
            <p:cNvSpPr/>
            <p:nvPr/>
          </p:nvSpPr>
          <p:spPr>
            <a:xfrm>
              <a:off x="5520980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7" name="object 9827"/>
            <p:cNvSpPr/>
            <p:nvPr/>
          </p:nvSpPr>
          <p:spPr>
            <a:xfrm>
              <a:off x="552110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8" name="object 9828"/>
            <p:cNvSpPr/>
            <p:nvPr/>
          </p:nvSpPr>
          <p:spPr>
            <a:xfrm>
              <a:off x="552318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9" name="object 9829"/>
            <p:cNvSpPr/>
            <p:nvPr/>
          </p:nvSpPr>
          <p:spPr>
            <a:xfrm>
              <a:off x="5523312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0" name="object 9830"/>
            <p:cNvSpPr/>
            <p:nvPr/>
          </p:nvSpPr>
          <p:spPr>
            <a:xfrm>
              <a:off x="5523401" y="4108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1" name="object 9831"/>
            <p:cNvSpPr/>
            <p:nvPr/>
          </p:nvSpPr>
          <p:spPr>
            <a:xfrm>
              <a:off x="5523489" y="41087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2" name="object 9832"/>
            <p:cNvSpPr/>
            <p:nvPr/>
          </p:nvSpPr>
          <p:spPr>
            <a:xfrm>
              <a:off x="5523591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3" name="object 9833"/>
            <p:cNvSpPr/>
            <p:nvPr/>
          </p:nvSpPr>
          <p:spPr>
            <a:xfrm>
              <a:off x="5523692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4" name="object 9834"/>
            <p:cNvSpPr/>
            <p:nvPr/>
          </p:nvSpPr>
          <p:spPr>
            <a:xfrm>
              <a:off x="552578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5" name="object 9835"/>
            <p:cNvSpPr/>
            <p:nvPr/>
          </p:nvSpPr>
          <p:spPr>
            <a:xfrm>
              <a:off x="5525834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6" name="object 9836"/>
            <p:cNvSpPr/>
            <p:nvPr/>
          </p:nvSpPr>
          <p:spPr>
            <a:xfrm>
              <a:off x="552596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7" name="object 9837"/>
            <p:cNvSpPr/>
            <p:nvPr/>
          </p:nvSpPr>
          <p:spPr>
            <a:xfrm>
              <a:off x="5526049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8" name="object 9838"/>
            <p:cNvSpPr/>
            <p:nvPr/>
          </p:nvSpPr>
          <p:spPr>
            <a:xfrm>
              <a:off x="552611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9" name="object 9839"/>
            <p:cNvSpPr/>
            <p:nvPr/>
          </p:nvSpPr>
          <p:spPr>
            <a:xfrm>
              <a:off x="5525302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50" y="0"/>
                  </a:moveTo>
                  <a:lnTo>
                    <a:pt x="182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0" name="object 9840"/>
            <p:cNvSpPr/>
            <p:nvPr/>
          </p:nvSpPr>
          <p:spPr>
            <a:xfrm>
              <a:off x="552632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1" name="object 9841"/>
            <p:cNvSpPr/>
            <p:nvPr/>
          </p:nvSpPr>
          <p:spPr>
            <a:xfrm>
              <a:off x="552844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2" name="object 9842"/>
            <p:cNvSpPr/>
            <p:nvPr/>
          </p:nvSpPr>
          <p:spPr>
            <a:xfrm>
              <a:off x="552848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3" name="object 9843"/>
            <p:cNvSpPr/>
            <p:nvPr/>
          </p:nvSpPr>
          <p:spPr>
            <a:xfrm>
              <a:off x="5528635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4" name="object 9844"/>
            <p:cNvSpPr/>
            <p:nvPr/>
          </p:nvSpPr>
          <p:spPr>
            <a:xfrm>
              <a:off x="5528698" y="4108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5" name="object 9845"/>
            <p:cNvSpPr/>
            <p:nvPr/>
          </p:nvSpPr>
          <p:spPr>
            <a:xfrm>
              <a:off x="5528799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6" name="object 9846"/>
            <p:cNvSpPr/>
            <p:nvPr/>
          </p:nvSpPr>
          <p:spPr>
            <a:xfrm>
              <a:off x="5528901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7" name="object 9847"/>
            <p:cNvSpPr/>
            <p:nvPr/>
          </p:nvSpPr>
          <p:spPr>
            <a:xfrm>
              <a:off x="5528102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01" y="0"/>
                  </a:moveTo>
                  <a:lnTo>
                    <a:pt x="1875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8" name="object 9848"/>
            <p:cNvSpPr/>
            <p:nvPr/>
          </p:nvSpPr>
          <p:spPr>
            <a:xfrm>
              <a:off x="552957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9" name="object 9849"/>
            <p:cNvSpPr/>
            <p:nvPr/>
          </p:nvSpPr>
          <p:spPr>
            <a:xfrm>
              <a:off x="553128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0" name="object 9850"/>
            <p:cNvSpPr/>
            <p:nvPr/>
          </p:nvSpPr>
          <p:spPr>
            <a:xfrm>
              <a:off x="5531359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1" name="object 9851"/>
            <p:cNvSpPr/>
            <p:nvPr/>
          </p:nvSpPr>
          <p:spPr>
            <a:xfrm>
              <a:off x="553143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2" name="object 9852"/>
            <p:cNvSpPr/>
            <p:nvPr/>
          </p:nvSpPr>
          <p:spPr>
            <a:xfrm>
              <a:off x="5531524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3" name="object 9853"/>
            <p:cNvSpPr/>
            <p:nvPr/>
          </p:nvSpPr>
          <p:spPr>
            <a:xfrm>
              <a:off x="553257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4" name="object 9854"/>
            <p:cNvSpPr/>
            <p:nvPr/>
          </p:nvSpPr>
          <p:spPr>
            <a:xfrm>
              <a:off x="553372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5" name="object 9855"/>
            <p:cNvSpPr/>
            <p:nvPr/>
          </p:nvSpPr>
          <p:spPr>
            <a:xfrm>
              <a:off x="5533944" y="4108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6" name="object 9856"/>
            <p:cNvSpPr/>
            <p:nvPr/>
          </p:nvSpPr>
          <p:spPr>
            <a:xfrm>
              <a:off x="5534008" y="41088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7" name="object 9857"/>
            <p:cNvSpPr/>
            <p:nvPr/>
          </p:nvSpPr>
          <p:spPr>
            <a:xfrm>
              <a:off x="5534122" y="410798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3"/>
                  </a:moveTo>
                  <a:lnTo>
                    <a:pt x="887" y="5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8" name="object 9858"/>
            <p:cNvSpPr/>
            <p:nvPr/>
          </p:nvSpPr>
          <p:spPr>
            <a:xfrm>
              <a:off x="553561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9" name="object 9859"/>
            <p:cNvSpPr/>
            <p:nvPr/>
          </p:nvSpPr>
          <p:spPr>
            <a:xfrm>
              <a:off x="553628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0" name="object 9860"/>
            <p:cNvSpPr/>
            <p:nvPr/>
          </p:nvSpPr>
          <p:spPr>
            <a:xfrm>
              <a:off x="553653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1" name="object 9861"/>
            <p:cNvSpPr/>
            <p:nvPr/>
          </p:nvSpPr>
          <p:spPr>
            <a:xfrm>
              <a:off x="5536593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2" name="object 9862"/>
            <p:cNvSpPr/>
            <p:nvPr/>
          </p:nvSpPr>
          <p:spPr>
            <a:xfrm>
              <a:off x="5536656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3" name="object 9863"/>
            <p:cNvSpPr/>
            <p:nvPr/>
          </p:nvSpPr>
          <p:spPr>
            <a:xfrm>
              <a:off x="5536758" y="4108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4" name="object 9864"/>
            <p:cNvSpPr/>
            <p:nvPr/>
          </p:nvSpPr>
          <p:spPr>
            <a:xfrm>
              <a:off x="5536834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5" name="object 9865"/>
            <p:cNvSpPr/>
            <p:nvPr/>
          </p:nvSpPr>
          <p:spPr>
            <a:xfrm>
              <a:off x="5536935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6" name="object 9866"/>
            <p:cNvSpPr/>
            <p:nvPr/>
          </p:nvSpPr>
          <p:spPr>
            <a:xfrm>
              <a:off x="553901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7" name="object 9867"/>
            <p:cNvSpPr/>
            <p:nvPr/>
          </p:nvSpPr>
          <p:spPr>
            <a:xfrm>
              <a:off x="553910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8" name="object 9868"/>
            <p:cNvSpPr/>
            <p:nvPr/>
          </p:nvSpPr>
          <p:spPr>
            <a:xfrm>
              <a:off x="5539178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9" name="object 9869"/>
            <p:cNvSpPr/>
            <p:nvPr/>
          </p:nvSpPr>
          <p:spPr>
            <a:xfrm>
              <a:off x="553922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0" name="object 9870"/>
            <p:cNvSpPr/>
            <p:nvPr/>
          </p:nvSpPr>
          <p:spPr>
            <a:xfrm>
              <a:off x="5539267" y="41086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1" name="object 9871"/>
            <p:cNvSpPr/>
            <p:nvPr/>
          </p:nvSpPr>
          <p:spPr>
            <a:xfrm>
              <a:off x="5539318" y="41088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2" name="object 9872"/>
            <p:cNvSpPr/>
            <p:nvPr/>
          </p:nvSpPr>
          <p:spPr>
            <a:xfrm>
              <a:off x="5539419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3" name="object 9873"/>
            <p:cNvSpPr/>
            <p:nvPr/>
          </p:nvSpPr>
          <p:spPr>
            <a:xfrm>
              <a:off x="5539457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4" name="object 9874"/>
            <p:cNvSpPr/>
            <p:nvPr/>
          </p:nvSpPr>
          <p:spPr>
            <a:xfrm>
              <a:off x="553950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5" name="object 9875"/>
            <p:cNvSpPr/>
            <p:nvPr/>
          </p:nvSpPr>
          <p:spPr>
            <a:xfrm>
              <a:off x="553962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6" name="object 9876"/>
            <p:cNvSpPr/>
            <p:nvPr/>
          </p:nvSpPr>
          <p:spPr>
            <a:xfrm>
              <a:off x="554133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7" name="object 9877"/>
            <p:cNvSpPr/>
            <p:nvPr/>
          </p:nvSpPr>
          <p:spPr>
            <a:xfrm>
              <a:off x="554162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8" name="object 9878"/>
            <p:cNvSpPr/>
            <p:nvPr/>
          </p:nvSpPr>
          <p:spPr>
            <a:xfrm>
              <a:off x="5540851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01" y="0"/>
                  </a:moveTo>
                  <a:lnTo>
                    <a:pt x="1875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9" name="object 9879"/>
            <p:cNvSpPr/>
            <p:nvPr/>
          </p:nvSpPr>
          <p:spPr>
            <a:xfrm>
              <a:off x="5541916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0" name="object 9880"/>
            <p:cNvSpPr/>
            <p:nvPr/>
          </p:nvSpPr>
          <p:spPr>
            <a:xfrm>
              <a:off x="5542042" y="41088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1" name="object 9881"/>
            <p:cNvSpPr/>
            <p:nvPr/>
          </p:nvSpPr>
          <p:spPr>
            <a:xfrm>
              <a:off x="554233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2" name="object 9882"/>
            <p:cNvSpPr/>
            <p:nvPr/>
          </p:nvSpPr>
          <p:spPr>
            <a:xfrm>
              <a:off x="554301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3" name="object 9883"/>
            <p:cNvSpPr/>
            <p:nvPr/>
          </p:nvSpPr>
          <p:spPr>
            <a:xfrm>
              <a:off x="554339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4" name="object 9884"/>
            <p:cNvSpPr/>
            <p:nvPr/>
          </p:nvSpPr>
          <p:spPr>
            <a:xfrm>
              <a:off x="5544476" y="410807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9"/>
                  </a:moveTo>
                  <a:lnTo>
                    <a:pt x="887" y="51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5" name="object 9885"/>
            <p:cNvSpPr/>
            <p:nvPr/>
          </p:nvSpPr>
          <p:spPr>
            <a:xfrm>
              <a:off x="554456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6" name="object 9886"/>
            <p:cNvSpPr/>
            <p:nvPr/>
          </p:nvSpPr>
          <p:spPr>
            <a:xfrm>
              <a:off x="5544628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7" name="object 9887"/>
            <p:cNvSpPr/>
            <p:nvPr/>
          </p:nvSpPr>
          <p:spPr>
            <a:xfrm>
              <a:off x="5544691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8" name="object 9888"/>
            <p:cNvSpPr/>
            <p:nvPr/>
          </p:nvSpPr>
          <p:spPr>
            <a:xfrm>
              <a:off x="5544742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9" name="object 9889"/>
            <p:cNvSpPr/>
            <p:nvPr/>
          </p:nvSpPr>
          <p:spPr>
            <a:xfrm>
              <a:off x="554493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0" name="object 9890"/>
            <p:cNvSpPr/>
            <p:nvPr/>
          </p:nvSpPr>
          <p:spPr>
            <a:xfrm>
              <a:off x="554685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1" name="object 9891"/>
            <p:cNvSpPr/>
            <p:nvPr/>
          </p:nvSpPr>
          <p:spPr>
            <a:xfrm>
              <a:off x="554706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2" name="object 9892"/>
            <p:cNvSpPr/>
            <p:nvPr/>
          </p:nvSpPr>
          <p:spPr>
            <a:xfrm>
              <a:off x="5547124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3" name="object 9893"/>
            <p:cNvSpPr/>
            <p:nvPr/>
          </p:nvSpPr>
          <p:spPr>
            <a:xfrm>
              <a:off x="554721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4" name="object 9894"/>
            <p:cNvSpPr/>
            <p:nvPr/>
          </p:nvSpPr>
          <p:spPr>
            <a:xfrm>
              <a:off x="554726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5" name="object 9895"/>
            <p:cNvSpPr/>
            <p:nvPr/>
          </p:nvSpPr>
          <p:spPr>
            <a:xfrm>
              <a:off x="554730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6" name="object 9896"/>
            <p:cNvSpPr/>
            <p:nvPr/>
          </p:nvSpPr>
          <p:spPr>
            <a:xfrm>
              <a:off x="554735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7" name="object 9897"/>
            <p:cNvSpPr/>
            <p:nvPr/>
          </p:nvSpPr>
          <p:spPr>
            <a:xfrm>
              <a:off x="5547542" y="4106895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07"/>
                  </a:moveTo>
                  <a:lnTo>
                    <a:pt x="887" y="1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8" name="object 9898"/>
            <p:cNvSpPr/>
            <p:nvPr/>
          </p:nvSpPr>
          <p:spPr>
            <a:xfrm>
              <a:off x="554764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9" name="object 9899"/>
            <p:cNvSpPr/>
            <p:nvPr/>
          </p:nvSpPr>
          <p:spPr>
            <a:xfrm>
              <a:off x="554843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0" name="object 9900"/>
            <p:cNvSpPr/>
            <p:nvPr/>
          </p:nvSpPr>
          <p:spPr>
            <a:xfrm>
              <a:off x="5549595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1" name="object 9901"/>
            <p:cNvSpPr/>
            <p:nvPr/>
          </p:nvSpPr>
          <p:spPr>
            <a:xfrm>
              <a:off x="5549697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2" name="object 9902"/>
            <p:cNvSpPr/>
            <p:nvPr/>
          </p:nvSpPr>
          <p:spPr>
            <a:xfrm>
              <a:off x="5549786" y="410712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93"/>
                  </a:moveTo>
                  <a:lnTo>
                    <a:pt x="887" y="99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3" name="object 9903"/>
            <p:cNvSpPr/>
            <p:nvPr/>
          </p:nvSpPr>
          <p:spPr>
            <a:xfrm>
              <a:off x="5549938" y="410847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4" name="object 9904"/>
            <p:cNvSpPr/>
            <p:nvPr/>
          </p:nvSpPr>
          <p:spPr>
            <a:xfrm>
              <a:off x="5550064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5" name="object 9905"/>
            <p:cNvSpPr/>
            <p:nvPr/>
          </p:nvSpPr>
          <p:spPr>
            <a:xfrm>
              <a:off x="5550191" y="4108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6" name="object 9906"/>
            <p:cNvSpPr/>
            <p:nvPr/>
          </p:nvSpPr>
          <p:spPr>
            <a:xfrm>
              <a:off x="555022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7" name="object 9907"/>
            <p:cNvSpPr/>
            <p:nvPr/>
          </p:nvSpPr>
          <p:spPr>
            <a:xfrm>
              <a:off x="555224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8" name="object 9908"/>
            <p:cNvSpPr/>
            <p:nvPr/>
          </p:nvSpPr>
          <p:spPr>
            <a:xfrm>
              <a:off x="5552434" y="4108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9" name="object 9909"/>
            <p:cNvSpPr/>
            <p:nvPr/>
          </p:nvSpPr>
          <p:spPr>
            <a:xfrm>
              <a:off x="5552586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0" name="object 9910"/>
            <p:cNvSpPr/>
            <p:nvPr/>
          </p:nvSpPr>
          <p:spPr>
            <a:xfrm>
              <a:off x="555265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1" name="object 9911"/>
            <p:cNvSpPr/>
            <p:nvPr/>
          </p:nvSpPr>
          <p:spPr>
            <a:xfrm>
              <a:off x="555272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2" name="object 9912"/>
            <p:cNvSpPr/>
            <p:nvPr/>
          </p:nvSpPr>
          <p:spPr>
            <a:xfrm>
              <a:off x="5552827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3" name="object 9913"/>
            <p:cNvSpPr/>
            <p:nvPr/>
          </p:nvSpPr>
          <p:spPr>
            <a:xfrm>
              <a:off x="555447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4" name="object 9914"/>
            <p:cNvSpPr/>
            <p:nvPr/>
          </p:nvSpPr>
          <p:spPr>
            <a:xfrm>
              <a:off x="5554905" y="4101008"/>
              <a:ext cx="0" cy="8255"/>
            </a:xfrm>
            <a:custGeom>
              <a:avLst/>
              <a:gdLst/>
              <a:ahLst/>
              <a:cxnLst/>
              <a:rect l="l" t="t" r="r" b="b"/>
              <a:pathLst>
                <a:path h="8254">
                  <a:moveTo>
                    <a:pt x="0" y="810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5" name="object 9915"/>
            <p:cNvSpPr/>
            <p:nvPr/>
          </p:nvSpPr>
          <p:spPr>
            <a:xfrm>
              <a:off x="5554994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6" name="object 9916"/>
            <p:cNvSpPr/>
            <p:nvPr/>
          </p:nvSpPr>
          <p:spPr>
            <a:xfrm>
              <a:off x="5555096" y="41087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7" name="object 9917"/>
            <p:cNvSpPr/>
            <p:nvPr/>
          </p:nvSpPr>
          <p:spPr>
            <a:xfrm>
              <a:off x="5555210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8" name="object 9918"/>
            <p:cNvSpPr/>
            <p:nvPr/>
          </p:nvSpPr>
          <p:spPr>
            <a:xfrm>
              <a:off x="5554398" y="41090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50" y="0"/>
                  </a:moveTo>
                  <a:lnTo>
                    <a:pt x="182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9" name="object 9919"/>
            <p:cNvSpPr/>
            <p:nvPr/>
          </p:nvSpPr>
          <p:spPr>
            <a:xfrm>
              <a:off x="555631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0" name="object 9920"/>
            <p:cNvSpPr/>
            <p:nvPr/>
          </p:nvSpPr>
          <p:spPr>
            <a:xfrm>
              <a:off x="555742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1" name="object 9921"/>
            <p:cNvSpPr/>
            <p:nvPr/>
          </p:nvSpPr>
          <p:spPr>
            <a:xfrm>
              <a:off x="5557541" y="410784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32"/>
                  </a:moveTo>
                  <a:lnTo>
                    <a:pt x="887" y="6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2" name="object 9922"/>
            <p:cNvSpPr/>
            <p:nvPr/>
          </p:nvSpPr>
          <p:spPr>
            <a:xfrm>
              <a:off x="555763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3" name="object 9923"/>
            <p:cNvSpPr/>
            <p:nvPr/>
          </p:nvSpPr>
          <p:spPr>
            <a:xfrm>
              <a:off x="5557744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4" name="object 9924"/>
            <p:cNvSpPr/>
            <p:nvPr/>
          </p:nvSpPr>
          <p:spPr>
            <a:xfrm>
              <a:off x="555782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5" name="object 9925"/>
            <p:cNvSpPr/>
            <p:nvPr/>
          </p:nvSpPr>
          <p:spPr>
            <a:xfrm>
              <a:off x="555787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6" name="object 9926"/>
            <p:cNvSpPr/>
            <p:nvPr/>
          </p:nvSpPr>
          <p:spPr>
            <a:xfrm>
              <a:off x="5557960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7" name="object 9927"/>
            <p:cNvSpPr/>
            <p:nvPr/>
          </p:nvSpPr>
          <p:spPr>
            <a:xfrm>
              <a:off x="555888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8" name="object 9928"/>
            <p:cNvSpPr/>
            <p:nvPr/>
          </p:nvSpPr>
          <p:spPr>
            <a:xfrm>
              <a:off x="555948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9" name="object 9929"/>
            <p:cNvSpPr/>
            <p:nvPr/>
          </p:nvSpPr>
          <p:spPr>
            <a:xfrm>
              <a:off x="556003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0" name="object 9930"/>
            <p:cNvSpPr/>
            <p:nvPr/>
          </p:nvSpPr>
          <p:spPr>
            <a:xfrm>
              <a:off x="5560215" y="4104388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72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1" name="object 9931"/>
            <p:cNvSpPr/>
            <p:nvPr/>
          </p:nvSpPr>
          <p:spPr>
            <a:xfrm>
              <a:off x="5560304" y="410759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59"/>
                  </a:moveTo>
                  <a:lnTo>
                    <a:pt x="887" y="75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2" name="object 9932"/>
            <p:cNvSpPr/>
            <p:nvPr/>
          </p:nvSpPr>
          <p:spPr>
            <a:xfrm>
              <a:off x="5560367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3" name="object 9933"/>
            <p:cNvSpPr/>
            <p:nvPr/>
          </p:nvSpPr>
          <p:spPr>
            <a:xfrm>
              <a:off x="5560456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4" name="object 9934"/>
            <p:cNvSpPr/>
            <p:nvPr/>
          </p:nvSpPr>
          <p:spPr>
            <a:xfrm>
              <a:off x="5560481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5" name="object 9935"/>
            <p:cNvSpPr/>
            <p:nvPr/>
          </p:nvSpPr>
          <p:spPr>
            <a:xfrm>
              <a:off x="5560583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6" name="object 9936"/>
            <p:cNvSpPr/>
            <p:nvPr/>
          </p:nvSpPr>
          <p:spPr>
            <a:xfrm>
              <a:off x="556196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7" name="object 9937"/>
            <p:cNvSpPr/>
            <p:nvPr/>
          </p:nvSpPr>
          <p:spPr>
            <a:xfrm>
              <a:off x="556247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8" name="object 9938"/>
            <p:cNvSpPr/>
            <p:nvPr/>
          </p:nvSpPr>
          <p:spPr>
            <a:xfrm>
              <a:off x="5562851" y="410826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9" name="object 9939"/>
            <p:cNvSpPr/>
            <p:nvPr/>
          </p:nvSpPr>
          <p:spPr>
            <a:xfrm>
              <a:off x="5562066" y="410902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6"/>
                  </a:moveTo>
                  <a:lnTo>
                    <a:pt x="1774" y="6"/>
                  </a:lnTo>
                </a:path>
                <a:path w="1904">
                  <a:moveTo>
                    <a:pt x="50" y="0"/>
                  </a:moveTo>
                  <a:lnTo>
                    <a:pt x="182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0" name="object 9940"/>
            <p:cNvSpPr/>
            <p:nvPr/>
          </p:nvSpPr>
          <p:spPr>
            <a:xfrm>
              <a:off x="5563079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1" name="object 9941"/>
            <p:cNvSpPr/>
            <p:nvPr/>
          </p:nvSpPr>
          <p:spPr>
            <a:xfrm>
              <a:off x="556323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2" name="object 9942"/>
            <p:cNvSpPr/>
            <p:nvPr/>
          </p:nvSpPr>
          <p:spPr>
            <a:xfrm>
              <a:off x="556533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3" name="object 9943"/>
            <p:cNvSpPr/>
            <p:nvPr/>
          </p:nvSpPr>
          <p:spPr>
            <a:xfrm>
              <a:off x="5565399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4" name="object 9944"/>
            <p:cNvSpPr/>
            <p:nvPr/>
          </p:nvSpPr>
          <p:spPr>
            <a:xfrm>
              <a:off x="5565513" y="4108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5" name="object 9945"/>
            <p:cNvSpPr/>
            <p:nvPr/>
          </p:nvSpPr>
          <p:spPr>
            <a:xfrm>
              <a:off x="556560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6" name="object 9946"/>
            <p:cNvSpPr/>
            <p:nvPr/>
          </p:nvSpPr>
          <p:spPr>
            <a:xfrm>
              <a:off x="5565665" y="41085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7" name="object 9947"/>
            <p:cNvSpPr/>
            <p:nvPr/>
          </p:nvSpPr>
          <p:spPr>
            <a:xfrm>
              <a:off x="5565791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8" name="object 9948"/>
            <p:cNvSpPr/>
            <p:nvPr/>
          </p:nvSpPr>
          <p:spPr>
            <a:xfrm>
              <a:off x="5565855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9" name="object 9949"/>
            <p:cNvSpPr/>
            <p:nvPr/>
          </p:nvSpPr>
          <p:spPr>
            <a:xfrm>
              <a:off x="556798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0" name="object 9950"/>
            <p:cNvSpPr/>
            <p:nvPr/>
          </p:nvSpPr>
          <p:spPr>
            <a:xfrm>
              <a:off x="5567198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76" y="0"/>
                  </a:moveTo>
                  <a:lnTo>
                    <a:pt x="185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1" name="object 9951"/>
            <p:cNvSpPr/>
            <p:nvPr/>
          </p:nvSpPr>
          <p:spPr>
            <a:xfrm>
              <a:off x="5568326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2" name="object 9952"/>
            <p:cNvSpPr/>
            <p:nvPr/>
          </p:nvSpPr>
          <p:spPr>
            <a:xfrm>
              <a:off x="5567540" y="410909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76" y="0"/>
                  </a:moveTo>
                  <a:lnTo>
                    <a:pt x="185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3" name="object 9953"/>
            <p:cNvSpPr/>
            <p:nvPr/>
          </p:nvSpPr>
          <p:spPr>
            <a:xfrm>
              <a:off x="556951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4" name="object 9954"/>
            <p:cNvSpPr/>
            <p:nvPr/>
          </p:nvSpPr>
          <p:spPr>
            <a:xfrm>
              <a:off x="557054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5" name="object 9955"/>
            <p:cNvSpPr/>
            <p:nvPr/>
          </p:nvSpPr>
          <p:spPr>
            <a:xfrm>
              <a:off x="557069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6" name="object 9956"/>
            <p:cNvSpPr/>
            <p:nvPr/>
          </p:nvSpPr>
          <p:spPr>
            <a:xfrm>
              <a:off x="5570823" y="41085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7" name="object 9957"/>
            <p:cNvSpPr/>
            <p:nvPr/>
          </p:nvSpPr>
          <p:spPr>
            <a:xfrm>
              <a:off x="5570924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8" name="object 9958"/>
            <p:cNvSpPr/>
            <p:nvPr/>
          </p:nvSpPr>
          <p:spPr>
            <a:xfrm>
              <a:off x="5571013" y="410732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92"/>
                  </a:moveTo>
                  <a:lnTo>
                    <a:pt x="887" y="89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9" name="object 9959"/>
            <p:cNvSpPr/>
            <p:nvPr/>
          </p:nvSpPr>
          <p:spPr>
            <a:xfrm>
              <a:off x="557130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0" name="object 9960"/>
            <p:cNvSpPr/>
            <p:nvPr/>
          </p:nvSpPr>
          <p:spPr>
            <a:xfrm>
              <a:off x="5573458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1" name="object 9961"/>
            <p:cNvSpPr/>
            <p:nvPr/>
          </p:nvSpPr>
          <p:spPr>
            <a:xfrm>
              <a:off x="557354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2" name="object 9962"/>
            <p:cNvSpPr/>
            <p:nvPr/>
          </p:nvSpPr>
          <p:spPr>
            <a:xfrm>
              <a:off x="5573661" y="4108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3" name="object 9963"/>
            <p:cNvSpPr/>
            <p:nvPr/>
          </p:nvSpPr>
          <p:spPr>
            <a:xfrm>
              <a:off x="5573737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4" name="object 9964"/>
            <p:cNvSpPr/>
            <p:nvPr/>
          </p:nvSpPr>
          <p:spPr>
            <a:xfrm>
              <a:off x="557534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5" name="object 9965"/>
            <p:cNvSpPr/>
            <p:nvPr/>
          </p:nvSpPr>
          <p:spPr>
            <a:xfrm>
              <a:off x="5575664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6" name="object 9966"/>
            <p:cNvSpPr/>
            <p:nvPr/>
          </p:nvSpPr>
          <p:spPr>
            <a:xfrm>
              <a:off x="557586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7" name="object 9967"/>
            <p:cNvSpPr/>
            <p:nvPr/>
          </p:nvSpPr>
          <p:spPr>
            <a:xfrm>
              <a:off x="5576094" y="410821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9"/>
                  </a:moveTo>
                  <a:lnTo>
                    <a:pt x="887" y="44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8" name="object 9968"/>
            <p:cNvSpPr/>
            <p:nvPr/>
          </p:nvSpPr>
          <p:spPr>
            <a:xfrm>
              <a:off x="5576234" y="41088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9" name="object 9969"/>
            <p:cNvSpPr/>
            <p:nvPr/>
          </p:nvSpPr>
          <p:spPr>
            <a:xfrm>
              <a:off x="5576310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0" name="object 9970"/>
            <p:cNvSpPr/>
            <p:nvPr/>
          </p:nvSpPr>
          <p:spPr>
            <a:xfrm>
              <a:off x="557641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1" name="object 9971"/>
            <p:cNvSpPr/>
            <p:nvPr/>
          </p:nvSpPr>
          <p:spPr>
            <a:xfrm>
              <a:off x="557647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2" name="object 9972"/>
            <p:cNvSpPr/>
            <p:nvPr/>
          </p:nvSpPr>
          <p:spPr>
            <a:xfrm>
              <a:off x="5576589" y="410881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3" name="object 9973"/>
            <p:cNvSpPr/>
            <p:nvPr/>
          </p:nvSpPr>
          <p:spPr>
            <a:xfrm>
              <a:off x="557756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4" name="object 9974"/>
            <p:cNvSpPr/>
            <p:nvPr/>
          </p:nvSpPr>
          <p:spPr>
            <a:xfrm>
              <a:off x="5577286" y="410909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468" y="0"/>
                  </a:moveTo>
                  <a:lnTo>
                    <a:pt x="2243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5" name="object 9975"/>
            <p:cNvSpPr/>
            <p:nvPr/>
          </p:nvSpPr>
          <p:spPr>
            <a:xfrm>
              <a:off x="5578730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6" name="object 9976"/>
            <p:cNvSpPr/>
            <p:nvPr/>
          </p:nvSpPr>
          <p:spPr>
            <a:xfrm>
              <a:off x="557881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7" name="object 9977"/>
            <p:cNvSpPr/>
            <p:nvPr/>
          </p:nvSpPr>
          <p:spPr>
            <a:xfrm>
              <a:off x="5577983" y="41090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76" y="0"/>
                  </a:moveTo>
                  <a:lnTo>
                    <a:pt x="185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8" name="object 9978"/>
            <p:cNvSpPr/>
            <p:nvPr/>
          </p:nvSpPr>
          <p:spPr>
            <a:xfrm>
              <a:off x="557922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9" name="object 9979"/>
            <p:cNvSpPr/>
            <p:nvPr/>
          </p:nvSpPr>
          <p:spPr>
            <a:xfrm>
              <a:off x="558116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0" name="object 9980"/>
            <p:cNvSpPr/>
            <p:nvPr/>
          </p:nvSpPr>
          <p:spPr>
            <a:xfrm>
              <a:off x="5581265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1" name="object 9981"/>
            <p:cNvSpPr/>
            <p:nvPr/>
          </p:nvSpPr>
          <p:spPr>
            <a:xfrm>
              <a:off x="5581392" y="410800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0"/>
                  </a:moveTo>
                  <a:lnTo>
                    <a:pt x="887" y="5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2" name="object 9982"/>
            <p:cNvSpPr/>
            <p:nvPr/>
          </p:nvSpPr>
          <p:spPr>
            <a:xfrm>
              <a:off x="5581531" y="4105743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83"/>
                  </a:moveTo>
                  <a:lnTo>
                    <a:pt x="887" y="1683"/>
                  </a:lnTo>
                </a:path>
              </a:pathLst>
            </a:custGeom>
            <a:ln w="3367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3" name="object 9983"/>
            <p:cNvSpPr/>
            <p:nvPr/>
          </p:nvSpPr>
          <p:spPr>
            <a:xfrm>
              <a:off x="5581721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4" name="object 9984"/>
            <p:cNvSpPr/>
            <p:nvPr/>
          </p:nvSpPr>
          <p:spPr>
            <a:xfrm>
              <a:off x="5581848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5" name="object 9985"/>
            <p:cNvSpPr/>
            <p:nvPr/>
          </p:nvSpPr>
          <p:spPr>
            <a:xfrm>
              <a:off x="558216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6" name="object 9986"/>
            <p:cNvSpPr/>
            <p:nvPr/>
          </p:nvSpPr>
          <p:spPr>
            <a:xfrm>
              <a:off x="558393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7" name="object 9987"/>
            <p:cNvSpPr/>
            <p:nvPr/>
          </p:nvSpPr>
          <p:spPr>
            <a:xfrm>
              <a:off x="5584028" y="41088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8" name="object 9988"/>
            <p:cNvSpPr/>
            <p:nvPr/>
          </p:nvSpPr>
          <p:spPr>
            <a:xfrm>
              <a:off x="558411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9" name="object 9989"/>
            <p:cNvSpPr/>
            <p:nvPr/>
          </p:nvSpPr>
          <p:spPr>
            <a:xfrm>
              <a:off x="5584180" y="410845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0" name="object 9990"/>
            <p:cNvSpPr/>
            <p:nvPr/>
          </p:nvSpPr>
          <p:spPr>
            <a:xfrm>
              <a:off x="558424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1" name="object 9991"/>
            <p:cNvSpPr/>
            <p:nvPr/>
          </p:nvSpPr>
          <p:spPr>
            <a:xfrm>
              <a:off x="558434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2" name="object 9992"/>
            <p:cNvSpPr/>
            <p:nvPr/>
          </p:nvSpPr>
          <p:spPr>
            <a:xfrm>
              <a:off x="558603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3" name="object 9993"/>
            <p:cNvSpPr/>
            <p:nvPr/>
          </p:nvSpPr>
          <p:spPr>
            <a:xfrm>
              <a:off x="5586600" y="41088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4" name="object 9994"/>
            <p:cNvSpPr/>
            <p:nvPr/>
          </p:nvSpPr>
          <p:spPr>
            <a:xfrm>
              <a:off x="5586689" y="4101236"/>
              <a:ext cx="0" cy="8255"/>
            </a:xfrm>
            <a:custGeom>
              <a:avLst/>
              <a:gdLst/>
              <a:ahLst/>
              <a:cxnLst/>
              <a:rect l="l" t="t" r="r" b="b"/>
              <a:pathLst>
                <a:path h="8254">
                  <a:moveTo>
                    <a:pt x="0" y="787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5" name="object 9995"/>
            <p:cNvSpPr/>
            <p:nvPr/>
          </p:nvSpPr>
          <p:spPr>
            <a:xfrm>
              <a:off x="558679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6" name="object 9996"/>
            <p:cNvSpPr/>
            <p:nvPr/>
          </p:nvSpPr>
          <p:spPr>
            <a:xfrm>
              <a:off x="5586879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7" name="object 9997"/>
            <p:cNvSpPr/>
            <p:nvPr/>
          </p:nvSpPr>
          <p:spPr>
            <a:xfrm>
              <a:off x="558700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8" name="object 9998"/>
            <p:cNvSpPr/>
            <p:nvPr/>
          </p:nvSpPr>
          <p:spPr>
            <a:xfrm>
              <a:off x="558800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9" name="object 9999"/>
            <p:cNvSpPr/>
            <p:nvPr/>
          </p:nvSpPr>
          <p:spPr>
            <a:xfrm>
              <a:off x="5589249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0" name="object 10000"/>
            <p:cNvSpPr/>
            <p:nvPr/>
          </p:nvSpPr>
          <p:spPr>
            <a:xfrm>
              <a:off x="5589338" y="410746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22"/>
                  </a:moveTo>
                  <a:lnTo>
                    <a:pt x="887" y="82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1" name="object 10001"/>
            <p:cNvSpPr/>
            <p:nvPr/>
          </p:nvSpPr>
          <p:spPr>
            <a:xfrm>
              <a:off x="5588628" y="4109034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10">
                  <a:moveTo>
                    <a:pt x="0" y="0"/>
                  </a:moveTo>
                  <a:lnTo>
                    <a:pt x="1774" y="0"/>
                  </a:lnTo>
                </a:path>
                <a:path w="3810">
                  <a:moveTo>
                    <a:pt x="1774" y="6"/>
                  </a:moveTo>
                  <a:lnTo>
                    <a:pt x="3548" y="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2" name="object 10002"/>
            <p:cNvSpPr/>
            <p:nvPr/>
          </p:nvSpPr>
          <p:spPr>
            <a:xfrm>
              <a:off x="559160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3" name="object 10003"/>
            <p:cNvSpPr/>
            <p:nvPr/>
          </p:nvSpPr>
          <p:spPr>
            <a:xfrm>
              <a:off x="5591707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4" name="object 10004"/>
            <p:cNvSpPr/>
            <p:nvPr/>
          </p:nvSpPr>
          <p:spPr>
            <a:xfrm>
              <a:off x="5591809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5" name="object 10005"/>
            <p:cNvSpPr/>
            <p:nvPr/>
          </p:nvSpPr>
          <p:spPr>
            <a:xfrm>
              <a:off x="5591898" y="410851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6" name="object 10006"/>
            <p:cNvSpPr/>
            <p:nvPr/>
          </p:nvSpPr>
          <p:spPr>
            <a:xfrm>
              <a:off x="5591986" y="410846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7" name="object 10007"/>
            <p:cNvSpPr/>
            <p:nvPr/>
          </p:nvSpPr>
          <p:spPr>
            <a:xfrm>
              <a:off x="559206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8" name="object 10008"/>
            <p:cNvSpPr/>
            <p:nvPr/>
          </p:nvSpPr>
          <p:spPr>
            <a:xfrm>
              <a:off x="5592164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9" name="object 10009"/>
            <p:cNvSpPr/>
            <p:nvPr/>
          </p:nvSpPr>
          <p:spPr>
            <a:xfrm>
              <a:off x="559392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0" name="object 10010"/>
            <p:cNvSpPr/>
            <p:nvPr/>
          </p:nvSpPr>
          <p:spPr>
            <a:xfrm>
              <a:off x="559436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1" name="object 10011"/>
            <p:cNvSpPr/>
            <p:nvPr/>
          </p:nvSpPr>
          <p:spPr>
            <a:xfrm>
              <a:off x="5594559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2" name="object 10012"/>
            <p:cNvSpPr/>
            <p:nvPr/>
          </p:nvSpPr>
          <p:spPr>
            <a:xfrm>
              <a:off x="5594635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3" name="object 10013"/>
            <p:cNvSpPr/>
            <p:nvPr/>
          </p:nvSpPr>
          <p:spPr>
            <a:xfrm>
              <a:off x="5594800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4" name="object 10014"/>
            <p:cNvSpPr/>
            <p:nvPr/>
          </p:nvSpPr>
          <p:spPr>
            <a:xfrm>
              <a:off x="559483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5" name="object 10015"/>
            <p:cNvSpPr/>
            <p:nvPr/>
          </p:nvSpPr>
          <p:spPr>
            <a:xfrm>
              <a:off x="559556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6" name="object 10016"/>
            <p:cNvSpPr/>
            <p:nvPr/>
          </p:nvSpPr>
          <p:spPr>
            <a:xfrm>
              <a:off x="559577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7" name="object 10017"/>
            <p:cNvSpPr/>
            <p:nvPr/>
          </p:nvSpPr>
          <p:spPr>
            <a:xfrm>
              <a:off x="559692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8" name="object 10018"/>
            <p:cNvSpPr/>
            <p:nvPr/>
          </p:nvSpPr>
          <p:spPr>
            <a:xfrm>
              <a:off x="5597017" y="410798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3"/>
                  </a:moveTo>
                  <a:lnTo>
                    <a:pt x="887" y="5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9" name="object 10019"/>
            <p:cNvSpPr/>
            <p:nvPr/>
          </p:nvSpPr>
          <p:spPr>
            <a:xfrm>
              <a:off x="559710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0" name="object 10020"/>
            <p:cNvSpPr/>
            <p:nvPr/>
          </p:nvSpPr>
          <p:spPr>
            <a:xfrm>
              <a:off x="5597207" y="410836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1" name="object 10021"/>
            <p:cNvSpPr/>
            <p:nvPr/>
          </p:nvSpPr>
          <p:spPr>
            <a:xfrm>
              <a:off x="5597258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2" name="object 10022"/>
            <p:cNvSpPr/>
            <p:nvPr/>
          </p:nvSpPr>
          <p:spPr>
            <a:xfrm>
              <a:off x="559730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3" name="object 10023"/>
            <p:cNvSpPr/>
            <p:nvPr/>
          </p:nvSpPr>
          <p:spPr>
            <a:xfrm>
              <a:off x="5597397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4" name="object 10024"/>
            <p:cNvSpPr/>
            <p:nvPr/>
          </p:nvSpPr>
          <p:spPr>
            <a:xfrm>
              <a:off x="559744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5" name="object 10025"/>
            <p:cNvSpPr/>
            <p:nvPr/>
          </p:nvSpPr>
          <p:spPr>
            <a:xfrm>
              <a:off x="5597499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6" name="object 10026"/>
            <p:cNvSpPr/>
            <p:nvPr/>
          </p:nvSpPr>
          <p:spPr>
            <a:xfrm>
              <a:off x="559921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7" name="object 10027"/>
            <p:cNvSpPr/>
            <p:nvPr/>
          </p:nvSpPr>
          <p:spPr>
            <a:xfrm>
              <a:off x="5599666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8" name="object 10028"/>
            <p:cNvSpPr/>
            <p:nvPr/>
          </p:nvSpPr>
          <p:spPr>
            <a:xfrm>
              <a:off x="5599856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9" name="object 10029"/>
            <p:cNvSpPr/>
            <p:nvPr/>
          </p:nvSpPr>
          <p:spPr>
            <a:xfrm>
              <a:off x="559998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0" name="object 10030"/>
            <p:cNvSpPr/>
            <p:nvPr/>
          </p:nvSpPr>
          <p:spPr>
            <a:xfrm>
              <a:off x="5600046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1" name="object 10031"/>
            <p:cNvSpPr/>
            <p:nvPr/>
          </p:nvSpPr>
          <p:spPr>
            <a:xfrm>
              <a:off x="560021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2" name="object 10032"/>
            <p:cNvSpPr/>
            <p:nvPr/>
          </p:nvSpPr>
          <p:spPr>
            <a:xfrm>
              <a:off x="5602201" y="3958215"/>
              <a:ext cx="0" cy="151130"/>
            </a:xfrm>
            <a:custGeom>
              <a:avLst/>
              <a:gdLst/>
              <a:ahLst/>
              <a:cxnLst/>
              <a:rect l="l" t="t" r="r" b="b"/>
              <a:pathLst>
                <a:path h="151129">
                  <a:moveTo>
                    <a:pt x="0" y="150895"/>
                  </a:moveTo>
                  <a:lnTo>
                    <a:pt x="0" y="150882"/>
                  </a:lnTo>
                </a:path>
                <a:path h="151129">
                  <a:moveTo>
                    <a:pt x="0" y="15089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3" name="object 10033"/>
            <p:cNvSpPr/>
            <p:nvPr/>
          </p:nvSpPr>
          <p:spPr>
            <a:xfrm>
              <a:off x="560241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4" name="object 10034"/>
            <p:cNvSpPr/>
            <p:nvPr/>
          </p:nvSpPr>
          <p:spPr>
            <a:xfrm>
              <a:off x="5602568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5" name="object 10035"/>
            <p:cNvSpPr/>
            <p:nvPr/>
          </p:nvSpPr>
          <p:spPr>
            <a:xfrm>
              <a:off x="560269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6" name="object 10036"/>
            <p:cNvSpPr/>
            <p:nvPr/>
          </p:nvSpPr>
          <p:spPr>
            <a:xfrm>
              <a:off x="560279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7" name="object 10037"/>
            <p:cNvSpPr/>
            <p:nvPr/>
          </p:nvSpPr>
          <p:spPr>
            <a:xfrm>
              <a:off x="560368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8" name="object 10038"/>
            <p:cNvSpPr/>
            <p:nvPr/>
          </p:nvSpPr>
          <p:spPr>
            <a:xfrm>
              <a:off x="5602948" y="410909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52" y="0"/>
                  </a:moveTo>
                  <a:lnTo>
                    <a:pt x="1926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9" name="object 10039"/>
            <p:cNvSpPr/>
            <p:nvPr/>
          </p:nvSpPr>
          <p:spPr>
            <a:xfrm>
              <a:off x="560411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40" name="object 10040"/>
            <p:cNvSpPr/>
            <p:nvPr/>
          </p:nvSpPr>
          <p:spPr>
            <a:xfrm>
              <a:off x="560433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41" name="object 10041"/>
            <p:cNvSpPr/>
            <p:nvPr/>
          </p:nvSpPr>
          <p:spPr>
            <a:xfrm>
              <a:off x="560441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42" name="object 10042"/>
            <p:cNvSpPr/>
            <p:nvPr/>
          </p:nvSpPr>
          <p:spPr>
            <a:xfrm>
              <a:off x="560450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43" name="object 10043"/>
            <p:cNvSpPr/>
            <p:nvPr/>
          </p:nvSpPr>
          <p:spPr>
            <a:xfrm>
              <a:off x="560471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44" name="object 10044"/>
            <p:cNvSpPr/>
            <p:nvPr/>
          </p:nvSpPr>
          <p:spPr>
            <a:xfrm>
              <a:off x="5604963" y="4086109"/>
              <a:ext cx="0" cy="23495"/>
            </a:xfrm>
            <a:custGeom>
              <a:avLst/>
              <a:gdLst/>
              <a:ahLst/>
              <a:cxnLst/>
              <a:rect l="l" t="t" r="r" b="b"/>
              <a:pathLst>
                <a:path h="23495">
                  <a:moveTo>
                    <a:pt x="0" y="2300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45" name="object 10045"/>
            <p:cNvSpPr/>
            <p:nvPr/>
          </p:nvSpPr>
          <p:spPr>
            <a:xfrm>
              <a:off x="5604203" y="410907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39" y="0"/>
                  </a:moveTo>
                  <a:lnTo>
                    <a:pt x="1913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46" name="object 10046"/>
            <p:cNvSpPr/>
            <p:nvPr/>
          </p:nvSpPr>
          <p:spPr>
            <a:xfrm>
              <a:off x="560535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47" name="object 10047"/>
            <p:cNvSpPr/>
            <p:nvPr/>
          </p:nvSpPr>
          <p:spPr>
            <a:xfrm>
              <a:off x="560631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48" name="object 10048"/>
            <p:cNvSpPr/>
            <p:nvPr/>
          </p:nvSpPr>
          <p:spPr>
            <a:xfrm>
              <a:off x="560673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49" name="object 10049"/>
            <p:cNvSpPr/>
            <p:nvPr/>
          </p:nvSpPr>
          <p:spPr>
            <a:xfrm>
              <a:off x="560696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50" name="object 10050"/>
            <p:cNvSpPr/>
            <p:nvPr/>
          </p:nvSpPr>
          <p:spPr>
            <a:xfrm>
              <a:off x="560740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51" name="object 10051"/>
            <p:cNvSpPr/>
            <p:nvPr/>
          </p:nvSpPr>
          <p:spPr>
            <a:xfrm>
              <a:off x="5607447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52" name="object 10052"/>
            <p:cNvSpPr/>
            <p:nvPr/>
          </p:nvSpPr>
          <p:spPr>
            <a:xfrm>
              <a:off x="5607523" y="4105173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3936"/>
                  </a:moveTo>
                  <a:lnTo>
                    <a:pt x="0" y="3924"/>
                  </a:lnTo>
                </a:path>
                <a:path h="4445">
                  <a:moveTo>
                    <a:pt x="0" y="393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53" name="object 10053"/>
            <p:cNvSpPr/>
            <p:nvPr/>
          </p:nvSpPr>
          <p:spPr>
            <a:xfrm>
              <a:off x="5607713" y="4108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54" name="object 10054"/>
            <p:cNvSpPr/>
            <p:nvPr/>
          </p:nvSpPr>
          <p:spPr>
            <a:xfrm>
              <a:off x="5607815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55" name="object 10055"/>
            <p:cNvSpPr/>
            <p:nvPr/>
          </p:nvSpPr>
          <p:spPr>
            <a:xfrm>
              <a:off x="5607916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56" name="object 10056"/>
            <p:cNvSpPr/>
            <p:nvPr/>
          </p:nvSpPr>
          <p:spPr>
            <a:xfrm>
              <a:off x="560801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57" name="object 10057"/>
            <p:cNvSpPr/>
            <p:nvPr/>
          </p:nvSpPr>
          <p:spPr>
            <a:xfrm>
              <a:off x="5610248" y="4108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58" name="object 10058"/>
            <p:cNvSpPr/>
            <p:nvPr/>
          </p:nvSpPr>
          <p:spPr>
            <a:xfrm>
              <a:off x="5610349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59" name="object 10059"/>
            <p:cNvSpPr/>
            <p:nvPr/>
          </p:nvSpPr>
          <p:spPr>
            <a:xfrm>
              <a:off x="561047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60" name="object 10060"/>
            <p:cNvSpPr/>
            <p:nvPr/>
          </p:nvSpPr>
          <p:spPr>
            <a:xfrm>
              <a:off x="5610539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61" name="object 10061"/>
            <p:cNvSpPr/>
            <p:nvPr/>
          </p:nvSpPr>
          <p:spPr>
            <a:xfrm>
              <a:off x="561085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62" name="object 10062"/>
            <p:cNvSpPr/>
            <p:nvPr/>
          </p:nvSpPr>
          <p:spPr>
            <a:xfrm>
              <a:off x="561274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63" name="object 10063"/>
            <p:cNvSpPr/>
            <p:nvPr/>
          </p:nvSpPr>
          <p:spPr>
            <a:xfrm>
              <a:off x="5612871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64" name="object 10064"/>
            <p:cNvSpPr/>
            <p:nvPr/>
          </p:nvSpPr>
          <p:spPr>
            <a:xfrm>
              <a:off x="5612998" y="410795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75"/>
                  </a:moveTo>
                  <a:lnTo>
                    <a:pt x="887" y="5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65" name="object 10065"/>
            <p:cNvSpPr/>
            <p:nvPr/>
          </p:nvSpPr>
          <p:spPr>
            <a:xfrm>
              <a:off x="561312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66" name="object 10066"/>
            <p:cNvSpPr/>
            <p:nvPr/>
          </p:nvSpPr>
          <p:spPr>
            <a:xfrm>
              <a:off x="5613188" y="41086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67" name="object 10067"/>
            <p:cNvSpPr/>
            <p:nvPr/>
          </p:nvSpPr>
          <p:spPr>
            <a:xfrm>
              <a:off x="561334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68" name="object 10068"/>
            <p:cNvSpPr/>
            <p:nvPr/>
          </p:nvSpPr>
          <p:spPr>
            <a:xfrm>
              <a:off x="5615634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69" name="object 10069"/>
            <p:cNvSpPr/>
            <p:nvPr/>
          </p:nvSpPr>
          <p:spPr>
            <a:xfrm>
              <a:off x="561569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70" name="object 10070"/>
            <p:cNvSpPr/>
            <p:nvPr/>
          </p:nvSpPr>
          <p:spPr>
            <a:xfrm>
              <a:off x="561574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71" name="object 10071"/>
            <p:cNvSpPr/>
            <p:nvPr/>
          </p:nvSpPr>
          <p:spPr>
            <a:xfrm>
              <a:off x="5615849" y="410847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72" name="object 10072"/>
            <p:cNvSpPr/>
            <p:nvPr/>
          </p:nvSpPr>
          <p:spPr>
            <a:xfrm>
              <a:off x="561795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73" name="object 10073"/>
            <p:cNvSpPr/>
            <p:nvPr/>
          </p:nvSpPr>
          <p:spPr>
            <a:xfrm>
              <a:off x="5618168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74" name="object 10074"/>
            <p:cNvSpPr/>
            <p:nvPr/>
          </p:nvSpPr>
          <p:spPr>
            <a:xfrm>
              <a:off x="5618282" y="410818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2"/>
                  </a:moveTo>
                  <a:lnTo>
                    <a:pt x="887" y="46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75" name="object 10075"/>
            <p:cNvSpPr/>
            <p:nvPr/>
          </p:nvSpPr>
          <p:spPr>
            <a:xfrm>
              <a:off x="5618333" y="41085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76" name="object 10076"/>
            <p:cNvSpPr/>
            <p:nvPr/>
          </p:nvSpPr>
          <p:spPr>
            <a:xfrm>
              <a:off x="561843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77" name="object 10077"/>
            <p:cNvSpPr/>
            <p:nvPr/>
          </p:nvSpPr>
          <p:spPr>
            <a:xfrm>
              <a:off x="5618485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78" name="object 10078"/>
            <p:cNvSpPr/>
            <p:nvPr/>
          </p:nvSpPr>
          <p:spPr>
            <a:xfrm>
              <a:off x="561853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79" name="object 10079"/>
            <p:cNvSpPr/>
            <p:nvPr/>
          </p:nvSpPr>
          <p:spPr>
            <a:xfrm>
              <a:off x="5617890" y="4109097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053" y="0"/>
                  </a:moveTo>
                  <a:lnTo>
                    <a:pt x="38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0" name="object 10080"/>
            <p:cNvSpPr/>
            <p:nvPr/>
          </p:nvSpPr>
          <p:spPr>
            <a:xfrm>
              <a:off x="5620931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1" name="object 10081"/>
            <p:cNvSpPr/>
            <p:nvPr/>
          </p:nvSpPr>
          <p:spPr>
            <a:xfrm>
              <a:off x="5620982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2" name="object 10082"/>
            <p:cNvSpPr/>
            <p:nvPr/>
          </p:nvSpPr>
          <p:spPr>
            <a:xfrm>
              <a:off x="5621070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3" name="object 10083"/>
            <p:cNvSpPr/>
            <p:nvPr/>
          </p:nvSpPr>
          <p:spPr>
            <a:xfrm>
              <a:off x="562110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4" name="object 10084"/>
            <p:cNvSpPr/>
            <p:nvPr/>
          </p:nvSpPr>
          <p:spPr>
            <a:xfrm>
              <a:off x="562123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5" name="object 10085"/>
            <p:cNvSpPr/>
            <p:nvPr/>
          </p:nvSpPr>
          <p:spPr>
            <a:xfrm>
              <a:off x="562227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6" name="object 10086"/>
            <p:cNvSpPr/>
            <p:nvPr/>
          </p:nvSpPr>
          <p:spPr>
            <a:xfrm>
              <a:off x="562339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7" name="object 10087"/>
            <p:cNvSpPr/>
            <p:nvPr/>
          </p:nvSpPr>
          <p:spPr>
            <a:xfrm>
              <a:off x="5623504" y="410814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1"/>
                  </a:moveTo>
                  <a:lnTo>
                    <a:pt x="887" y="48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8" name="object 10088"/>
            <p:cNvSpPr/>
            <p:nvPr/>
          </p:nvSpPr>
          <p:spPr>
            <a:xfrm>
              <a:off x="5623580" y="4108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9" name="object 10089"/>
            <p:cNvSpPr/>
            <p:nvPr/>
          </p:nvSpPr>
          <p:spPr>
            <a:xfrm>
              <a:off x="5623643" y="41088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0" name="object 10090"/>
            <p:cNvSpPr/>
            <p:nvPr/>
          </p:nvSpPr>
          <p:spPr>
            <a:xfrm>
              <a:off x="5623744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1" name="object 10091"/>
            <p:cNvSpPr/>
            <p:nvPr/>
          </p:nvSpPr>
          <p:spPr>
            <a:xfrm>
              <a:off x="562380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2" name="object 10092"/>
            <p:cNvSpPr/>
            <p:nvPr/>
          </p:nvSpPr>
          <p:spPr>
            <a:xfrm>
              <a:off x="5625595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3" name="object 10093"/>
            <p:cNvSpPr/>
            <p:nvPr/>
          </p:nvSpPr>
          <p:spPr>
            <a:xfrm>
              <a:off x="562606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4" name="object 10094"/>
            <p:cNvSpPr/>
            <p:nvPr/>
          </p:nvSpPr>
          <p:spPr>
            <a:xfrm>
              <a:off x="5626140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5" name="object 10095"/>
            <p:cNvSpPr/>
            <p:nvPr/>
          </p:nvSpPr>
          <p:spPr>
            <a:xfrm>
              <a:off x="5626266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6" name="object 10096"/>
            <p:cNvSpPr/>
            <p:nvPr/>
          </p:nvSpPr>
          <p:spPr>
            <a:xfrm>
              <a:off x="562635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7" name="object 10097"/>
            <p:cNvSpPr/>
            <p:nvPr/>
          </p:nvSpPr>
          <p:spPr>
            <a:xfrm>
              <a:off x="562734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8" name="object 10098"/>
            <p:cNvSpPr/>
            <p:nvPr/>
          </p:nvSpPr>
          <p:spPr>
            <a:xfrm>
              <a:off x="5628231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9" name="object 10099"/>
            <p:cNvSpPr/>
            <p:nvPr/>
          </p:nvSpPr>
          <p:spPr>
            <a:xfrm>
              <a:off x="562861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0" name="object 10100"/>
            <p:cNvSpPr/>
            <p:nvPr/>
          </p:nvSpPr>
          <p:spPr>
            <a:xfrm>
              <a:off x="5628712" y="4108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1" name="object 10101"/>
            <p:cNvSpPr/>
            <p:nvPr/>
          </p:nvSpPr>
          <p:spPr>
            <a:xfrm>
              <a:off x="5628801" y="4106958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76"/>
                  </a:moveTo>
                  <a:lnTo>
                    <a:pt x="887" y="107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2" name="object 10102"/>
            <p:cNvSpPr/>
            <p:nvPr/>
          </p:nvSpPr>
          <p:spPr>
            <a:xfrm>
              <a:off x="5628890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3" name="object 10103"/>
            <p:cNvSpPr/>
            <p:nvPr/>
          </p:nvSpPr>
          <p:spPr>
            <a:xfrm>
              <a:off x="5628953" y="4105945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82"/>
                  </a:moveTo>
                  <a:lnTo>
                    <a:pt x="887" y="15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4" name="object 10104"/>
            <p:cNvSpPr/>
            <p:nvPr/>
          </p:nvSpPr>
          <p:spPr>
            <a:xfrm>
              <a:off x="562916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5" name="object 10105"/>
            <p:cNvSpPr/>
            <p:nvPr/>
          </p:nvSpPr>
          <p:spPr>
            <a:xfrm>
              <a:off x="5631361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6" name="object 10106"/>
            <p:cNvSpPr/>
            <p:nvPr/>
          </p:nvSpPr>
          <p:spPr>
            <a:xfrm>
              <a:off x="5631450" y="410780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51"/>
                  </a:moveTo>
                  <a:lnTo>
                    <a:pt x="887" y="6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7" name="object 10107"/>
            <p:cNvSpPr/>
            <p:nvPr/>
          </p:nvSpPr>
          <p:spPr>
            <a:xfrm>
              <a:off x="5631602" y="410845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8" name="object 10108"/>
            <p:cNvSpPr/>
            <p:nvPr/>
          </p:nvSpPr>
          <p:spPr>
            <a:xfrm>
              <a:off x="563169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9" name="object 10109"/>
            <p:cNvSpPr/>
            <p:nvPr/>
          </p:nvSpPr>
          <p:spPr>
            <a:xfrm>
              <a:off x="5633819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0" name="object 10110"/>
            <p:cNvSpPr/>
            <p:nvPr/>
          </p:nvSpPr>
          <p:spPr>
            <a:xfrm>
              <a:off x="563392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1" name="object 10111"/>
            <p:cNvSpPr/>
            <p:nvPr/>
          </p:nvSpPr>
          <p:spPr>
            <a:xfrm>
              <a:off x="5634022" y="410836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2" name="object 10112"/>
            <p:cNvSpPr/>
            <p:nvPr/>
          </p:nvSpPr>
          <p:spPr>
            <a:xfrm>
              <a:off x="5634111" y="4046765"/>
              <a:ext cx="0" cy="62865"/>
            </a:xfrm>
            <a:custGeom>
              <a:avLst/>
              <a:gdLst/>
              <a:ahLst/>
              <a:cxnLst/>
              <a:rect l="l" t="t" r="r" b="b"/>
              <a:pathLst>
                <a:path h="62864">
                  <a:moveTo>
                    <a:pt x="0" y="6234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3" name="object 10113"/>
            <p:cNvSpPr/>
            <p:nvPr/>
          </p:nvSpPr>
          <p:spPr>
            <a:xfrm>
              <a:off x="5634301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4" name="object 10114"/>
            <p:cNvSpPr/>
            <p:nvPr/>
          </p:nvSpPr>
          <p:spPr>
            <a:xfrm>
              <a:off x="563554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5" name="object 10115"/>
            <p:cNvSpPr/>
            <p:nvPr/>
          </p:nvSpPr>
          <p:spPr>
            <a:xfrm>
              <a:off x="563572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6" name="object 10116"/>
            <p:cNvSpPr/>
            <p:nvPr/>
          </p:nvSpPr>
          <p:spPr>
            <a:xfrm>
              <a:off x="563639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7" name="object 10117"/>
            <p:cNvSpPr/>
            <p:nvPr/>
          </p:nvSpPr>
          <p:spPr>
            <a:xfrm>
              <a:off x="563656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8" name="object 10118"/>
            <p:cNvSpPr/>
            <p:nvPr/>
          </p:nvSpPr>
          <p:spPr>
            <a:xfrm>
              <a:off x="5636658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9" name="object 10119"/>
            <p:cNvSpPr/>
            <p:nvPr/>
          </p:nvSpPr>
          <p:spPr>
            <a:xfrm>
              <a:off x="5636759" y="4096894"/>
              <a:ext cx="0" cy="12700"/>
            </a:xfrm>
            <a:custGeom>
              <a:avLst/>
              <a:gdLst/>
              <a:ahLst/>
              <a:cxnLst/>
              <a:rect l="l" t="t" r="r" b="b"/>
              <a:pathLst>
                <a:path h="12700">
                  <a:moveTo>
                    <a:pt x="0" y="1221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0" name="object 10120"/>
            <p:cNvSpPr/>
            <p:nvPr/>
          </p:nvSpPr>
          <p:spPr>
            <a:xfrm>
              <a:off x="5636950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1" name="object 10121"/>
            <p:cNvSpPr/>
            <p:nvPr/>
          </p:nvSpPr>
          <p:spPr>
            <a:xfrm>
              <a:off x="563786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2" name="object 10122"/>
            <p:cNvSpPr/>
            <p:nvPr/>
          </p:nvSpPr>
          <p:spPr>
            <a:xfrm>
              <a:off x="563886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3" name="object 10123"/>
            <p:cNvSpPr/>
            <p:nvPr/>
          </p:nvSpPr>
          <p:spPr>
            <a:xfrm>
              <a:off x="5639129" y="41087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4" name="object 10124"/>
            <p:cNvSpPr/>
            <p:nvPr/>
          </p:nvSpPr>
          <p:spPr>
            <a:xfrm>
              <a:off x="5639231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5" name="object 10125"/>
            <p:cNvSpPr/>
            <p:nvPr/>
          </p:nvSpPr>
          <p:spPr>
            <a:xfrm>
              <a:off x="5639319" y="410881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6" name="object 10126"/>
            <p:cNvSpPr/>
            <p:nvPr/>
          </p:nvSpPr>
          <p:spPr>
            <a:xfrm>
              <a:off x="5639395" y="410737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67"/>
                  </a:moveTo>
                  <a:lnTo>
                    <a:pt x="887" y="86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7" name="object 10127"/>
            <p:cNvSpPr/>
            <p:nvPr/>
          </p:nvSpPr>
          <p:spPr>
            <a:xfrm>
              <a:off x="563952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8" name="object 10128"/>
            <p:cNvSpPr/>
            <p:nvPr/>
          </p:nvSpPr>
          <p:spPr>
            <a:xfrm>
              <a:off x="5639611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9" name="object 10129"/>
            <p:cNvSpPr/>
            <p:nvPr/>
          </p:nvSpPr>
          <p:spPr>
            <a:xfrm>
              <a:off x="5641778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0" name="object 10130"/>
            <p:cNvSpPr/>
            <p:nvPr/>
          </p:nvSpPr>
          <p:spPr>
            <a:xfrm>
              <a:off x="564186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1" name="object 10131"/>
            <p:cNvSpPr/>
            <p:nvPr/>
          </p:nvSpPr>
          <p:spPr>
            <a:xfrm>
              <a:off x="5641955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2" name="object 10132"/>
            <p:cNvSpPr/>
            <p:nvPr/>
          </p:nvSpPr>
          <p:spPr>
            <a:xfrm>
              <a:off x="5642031" y="4108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3" name="object 10133"/>
            <p:cNvSpPr/>
            <p:nvPr/>
          </p:nvSpPr>
          <p:spPr>
            <a:xfrm>
              <a:off x="5642120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4" name="object 10134"/>
            <p:cNvSpPr/>
            <p:nvPr/>
          </p:nvSpPr>
          <p:spPr>
            <a:xfrm>
              <a:off x="564217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5" name="object 10135"/>
            <p:cNvSpPr/>
            <p:nvPr/>
          </p:nvSpPr>
          <p:spPr>
            <a:xfrm>
              <a:off x="564225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6" name="object 10136"/>
            <p:cNvSpPr/>
            <p:nvPr/>
          </p:nvSpPr>
          <p:spPr>
            <a:xfrm>
              <a:off x="5643552" y="4109066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14" y="0"/>
                  </a:moveTo>
                  <a:lnTo>
                    <a:pt x="1888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7" name="object 10137"/>
            <p:cNvSpPr/>
            <p:nvPr/>
          </p:nvSpPr>
          <p:spPr>
            <a:xfrm>
              <a:off x="5644604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8" name="object 10138"/>
            <p:cNvSpPr/>
            <p:nvPr/>
          </p:nvSpPr>
          <p:spPr>
            <a:xfrm>
              <a:off x="564466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9" name="object 10139"/>
            <p:cNvSpPr/>
            <p:nvPr/>
          </p:nvSpPr>
          <p:spPr>
            <a:xfrm>
              <a:off x="5644731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0" name="object 10140"/>
            <p:cNvSpPr/>
            <p:nvPr/>
          </p:nvSpPr>
          <p:spPr>
            <a:xfrm>
              <a:off x="5644819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1" name="object 10141"/>
            <p:cNvSpPr/>
            <p:nvPr/>
          </p:nvSpPr>
          <p:spPr>
            <a:xfrm>
              <a:off x="5644908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2" name="object 10142"/>
            <p:cNvSpPr/>
            <p:nvPr/>
          </p:nvSpPr>
          <p:spPr>
            <a:xfrm>
              <a:off x="564511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3" name="object 10143"/>
            <p:cNvSpPr/>
            <p:nvPr/>
          </p:nvSpPr>
          <p:spPr>
            <a:xfrm>
              <a:off x="564570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4" name="object 10144"/>
            <p:cNvSpPr/>
            <p:nvPr/>
          </p:nvSpPr>
          <p:spPr>
            <a:xfrm>
              <a:off x="5647240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5" name="object 10145"/>
            <p:cNvSpPr/>
            <p:nvPr/>
          </p:nvSpPr>
          <p:spPr>
            <a:xfrm>
              <a:off x="564729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6" name="object 10146"/>
            <p:cNvSpPr/>
            <p:nvPr/>
          </p:nvSpPr>
          <p:spPr>
            <a:xfrm>
              <a:off x="5647443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7" name="object 10147"/>
            <p:cNvSpPr/>
            <p:nvPr/>
          </p:nvSpPr>
          <p:spPr>
            <a:xfrm>
              <a:off x="5647557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8" name="object 10148"/>
            <p:cNvSpPr/>
            <p:nvPr/>
          </p:nvSpPr>
          <p:spPr>
            <a:xfrm>
              <a:off x="5647721" y="410785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26"/>
                  </a:moveTo>
                  <a:lnTo>
                    <a:pt x="887" y="6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9" name="object 10149"/>
            <p:cNvSpPr/>
            <p:nvPr/>
          </p:nvSpPr>
          <p:spPr>
            <a:xfrm>
              <a:off x="564945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0" name="object 10150"/>
            <p:cNvSpPr/>
            <p:nvPr/>
          </p:nvSpPr>
          <p:spPr>
            <a:xfrm>
              <a:off x="564969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1" name="object 10151"/>
            <p:cNvSpPr/>
            <p:nvPr/>
          </p:nvSpPr>
          <p:spPr>
            <a:xfrm>
              <a:off x="5649838" y="4108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2" name="object 10152"/>
            <p:cNvSpPr/>
            <p:nvPr/>
          </p:nvSpPr>
          <p:spPr>
            <a:xfrm>
              <a:off x="5649965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3" name="object 10153"/>
            <p:cNvSpPr/>
            <p:nvPr/>
          </p:nvSpPr>
          <p:spPr>
            <a:xfrm>
              <a:off x="5650028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4" name="object 10154"/>
            <p:cNvSpPr/>
            <p:nvPr/>
          </p:nvSpPr>
          <p:spPr>
            <a:xfrm>
              <a:off x="565011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5" name="object 10155"/>
            <p:cNvSpPr/>
            <p:nvPr/>
          </p:nvSpPr>
          <p:spPr>
            <a:xfrm>
              <a:off x="5650180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6" name="object 10156"/>
            <p:cNvSpPr/>
            <p:nvPr/>
          </p:nvSpPr>
          <p:spPr>
            <a:xfrm>
              <a:off x="565023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7" name="object 10157"/>
            <p:cNvSpPr/>
            <p:nvPr/>
          </p:nvSpPr>
          <p:spPr>
            <a:xfrm>
              <a:off x="5650357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8" name="object 10158"/>
            <p:cNvSpPr/>
            <p:nvPr/>
          </p:nvSpPr>
          <p:spPr>
            <a:xfrm>
              <a:off x="565040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9" name="object 10159"/>
            <p:cNvSpPr/>
            <p:nvPr/>
          </p:nvSpPr>
          <p:spPr>
            <a:xfrm>
              <a:off x="565224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0" name="object 10160"/>
            <p:cNvSpPr/>
            <p:nvPr/>
          </p:nvSpPr>
          <p:spPr>
            <a:xfrm>
              <a:off x="5652448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1" name="object 10161"/>
            <p:cNvSpPr/>
            <p:nvPr/>
          </p:nvSpPr>
          <p:spPr>
            <a:xfrm>
              <a:off x="565252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2" name="object 10162"/>
            <p:cNvSpPr/>
            <p:nvPr/>
          </p:nvSpPr>
          <p:spPr>
            <a:xfrm>
              <a:off x="565260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3" name="object 10163"/>
            <p:cNvSpPr/>
            <p:nvPr/>
          </p:nvSpPr>
          <p:spPr>
            <a:xfrm>
              <a:off x="5652689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4" name="object 10164"/>
            <p:cNvSpPr/>
            <p:nvPr/>
          </p:nvSpPr>
          <p:spPr>
            <a:xfrm>
              <a:off x="565275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5" name="object 10165"/>
            <p:cNvSpPr/>
            <p:nvPr/>
          </p:nvSpPr>
          <p:spPr>
            <a:xfrm>
              <a:off x="565300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6" name="object 10166"/>
            <p:cNvSpPr/>
            <p:nvPr/>
          </p:nvSpPr>
          <p:spPr>
            <a:xfrm>
              <a:off x="565488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7" name="object 10167"/>
            <p:cNvSpPr/>
            <p:nvPr/>
          </p:nvSpPr>
          <p:spPr>
            <a:xfrm>
              <a:off x="5655122" y="410837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8" name="object 10168"/>
            <p:cNvSpPr/>
            <p:nvPr/>
          </p:nvSpPr>
          <p:spPr>
            <a:xfrm>
              <a:off x="5655236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9" name="object 10169"/>
            <p:cNvSpPr/>
            <p:nvPr/>
          </p:nvSpPr>
          <p:spPr>
            <a:xfrm>
              <a:off x="5655338" y="41088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0" name="object 10170"/>
            <p:cNvSpPr/>
            <p:nvPr/>
          </p:nvSpPr>
          <p:spPr>
            <a:xfrm>
              <a:off x="565542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1" name="object 10171"/>
            <p:cNvSpPr/>
            <p:nvPr/>
          </p:nvSpPr>
          <p:spPr>
            <a:xfrm>
              <a:off x="565557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2" name="object 10172"/>
            <p:cNvSpPr/>
            <p:nvPr/>
          </p:nvSpPr>
          <p:spPr>
            <a:xfrm>
              <a:off x="565571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3" name="object 10173"/>
            <p:cNvSpPr/>
            <p:nvPr/>
          </p:nvSpPr>
          <p:spPr>
            <a:xfrm>
              <a:off x="565750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4" name="object 10174"/>
            <p:cNvSpPr/>
            <p:nvPr/>
          </p:nvSpPr>
          <p:spPr>
            <a:xfrm>
              <a:off x="565765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5" name="object 10175"/>
            <p:cNvSpPr/>
            <p:nvPr/>
          </p:nvSpPr>
          <p:spPr>
            <a:xfrm>
              <a:off x="5657758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6" name="object 10176"/>
            <p:cNvSpPr/>
            <p:nvPr/>
          </p:nvSpPr>
          <p:spPr>
            <a:xfrm>
              <a:off x="565779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7" name="object 10177"/>
            <p:cNvSpPr/>
            <p:nvPr/>
          </p:nvSpPr>
          <p:spPr>
            <a:xfrm>
              <a:off x="5657974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8" name="object 10178"/>
            <p:cNvSpPr/>
            <p:nvPr/>
          </p:nvSpPr>
          <p:spPr>
            <a:xfrm>
              <a:off x="5658012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9" name="object 10179"/>
            <p:cNvSpPr/>
            <p:nvPr/>
          </p:nvSpPr>
          <p:spPr>
            <a:xfrm>
              <a:off x="565822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0" name="object 10180"/>
            <p:cNvSpPr/>
            <p:nvPr/>
          </p:nvSpPr>
          <p:spPr>
            <a:xfrm>
              <a:off x="566009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1" name="object 10181"/>
            <p:cNvSpPr/>
            <p:nvPr/>
          </p:nvSpPr>
          <p:spPr>
            <a:xfrm>
              <a:off x="5660280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2" name="object 10182"/>
            <p:cNvSpPr/>
            <p:nvPr/>
          </p:nvSpPr>
          <p:spPr>
            <a:xfrm>
              <a:off x="5660407" y="4107034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38"/>
                  </a:moveTo>
                  <a:lnTo>
                    <a:pt x="887" y="103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3" name="object 10183"/>
            <p:cNvSpPr/>
            <p:nvPr/>
          </p:nvSpPr>
          <p:spPr>
            <a:xfrm>
              <a:off x="5659558" y="41090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01" y="0"/>
                  </a:moveTo>
                  <a:lnTo>
                    <a:pt x="1875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4" name="object 10184"/>
            <p:cNvSpPr/>
            <p:nvPr/>
          </p:nvSpPr>
          <p:spPr>
            <a:xfrm>
              <a:off x="5660622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5" name="object 10185"/>
            <p:cNvSpPr/>
            <p:nvPr/>
          </p:nvSpPr>
          <p:spPr>
            <a:xfrm>
              <a:off x="566074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6" name="object 10186"/>
            <p:cNvSpPr/>
            <p:nvPr/>
          </p:nvSpPr>
          <p:spPr>
            <a:xfrm>
              <a:off x="566078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7" name="object 10187"/>
            <p:cNvSpPr/>
            <p:nvPr/>
          </p:nvSpPr>
          <p:spPr>
            <a:xfrm>
              <a:off x="566176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8" name="object 10188"/>
            <p:cNvSpPr/>
            <p:nvPr/>
          </p:nvSpPr>
          <p:spPr>
            <a:xfrm>
              <a:off x="566252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9" name="object 10189"/>
            <p:cNvSpPr/>
            <p:nvPr/>
          </p:nvSpPr>
          <p:spPr>
            <a:xfrm>
              <a:off x="566280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0" name="object 10190"/>
            <p:cNvSpPr/>
            <p:nvPr/>
          </p:nvSpPr>
          <p:spPr>
            <a:xfrm>
              <a:off x="566294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1" name="object 10191"/>
            <p:cNvSpPr/>
            <p:nvPr/>
          </p:nvSpPr>
          <p:spPr>
            <a:xfrm>
              <a:off x="5663056" y="410803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8"/>
                  </a:moveTo>
                  <a:lnTo>
                    <a:pt x="887" y="53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2" name="object 10192"/>
            <p:cNvSpPr/>
            <p:nvPr/>
          </p:nvSpPr>
          <p:spPr>
            <a:xfrm>
              <a:off x="566327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3" name="object 10193"/>
            <p:cNvSpPr/>
            <p:nvPr/>
          </p:nvSpPr>
          <p:spPr>
            <a:xfrm>
              <a:off x="566330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4" name="object 10194"/>
            <p:cNvSpPr/>
            <p:nvPr/>
          </p:nvSpPr>
          <p:spPr>
            <a:xfrm>
              <a:off x="5663461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5" name="object 10195"/>
            <p:cNvSpPr/>
            <p:nvPr/>
          </p:nvSpPr>
          <p:spPr>
            <a:xfrm>
              <a:off x="566551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6" name="object 10196"/>
            <p:cNvSpPr/>
            <p:nvPr/>
          </p:nvSpPr>
          <p:spPr>
            <a:xfrm>
              <a:off x="5665616" y="4108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7" name="object 10197"/>
            <p:cNvSpPr/>
            <p:nvPr/>
          </p:nvSpPr>
          <p:spPr>
            <a:xfrm>
              <a:off x="5665717" y="4104110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500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8" name="object 10198"/>
            <p:cNvSpPr/>
            <p:nvPr/>
          </p:nvSpPr>
          <p:spPr>
            <a:xfrm>
              <a:off x="5665755" y="410827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7"/>
                  </a:moveTo>
                  <a:lnTo>
                    <a:pt x="887" y="41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9" name="object 10199"/>
            <p:cNvSpPr/>
            <p:nvPr/>
          </p:nvSpPr>
          <p:spPr>
            <a:xfrm>
              <a:off x="566793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0" name="object 10200"/>
            <p:cNvSpPr/>
            <p:nvPr/>
          </p:nvSpPr>
          <p:spPr>
            <a:xfrm>
              <a:off x="5668264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1" name="object 10201"/>
            <p:cNvSpPr/>
            <p:nvPr/>
          </p:nvSpPr>
          <p:spPr>
            <a:xfrm>
              <a:off x="5668353" y="410804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1"/>
                  </a:moveTo>
                  <a:lnTo>
                    <a:pt x="887" y="5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2" name="object 10202"/>
            <p:cNvSpPr/>
            <p:nvPr/>
          </p:nvSpPr>
          <p:spPr>
            <a:xfrm>
              <a:off x="5668404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3" name="object 10203"/>
            <p:cNvSpPr/>
            <p:nvPr/>
          </p:nvSpPr>
          <p:spPr>
            <a:xfrm>
              <a:off x="5668480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4" name="object 10204"/>
            <p:cNvSpPr/>
            <p:nvPr/>
          </p:nvSpPr>
          <p:spPr>
            <a:xfrm>
              <a:off x="566860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5" name="object 10205"/>
            <p:cNvSpPr/>
            <p:nvPr/>
          </p:nvSpPr>
          <p:spPr>
            <a:xfrm>
              <a:off x="566867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6" name="object 10206"/>
            <p:cNvSpPr/>
            <p:nvPr/>
          </p:nvSpPr>
          <p:spPr>
            <a:xfrm>
              <a:off x="567058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7" name="object 10207"/>
            <p:cNvSpPr/>
            <p:nvPr/>
          </p:nvSpPr>
          <p:spPr>
            <a:xfrm>
              <a:off x="5670723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8" name="object 10208"/>
            <p:cNvSpPr/>
            <p:nvPr/>
          </p:nvSpPr>
          <p:spPr>
            <a:xfrm>
              <a:off x="5670824" y="41088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9" name="object 10209"/>
            <p:cNvSpPr/>
            <p:nvPr/>
          </p:nvSpPr>
          <p:spPr>
            <a:xfrm>
              <a:off x="5670913" y="410776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70"/>
                  </a:moveTo>
                  <a:lnTo>
                    <a:pt x="887" y="6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0" name="object 10210"/>
            <p:cNvSpPr/>
            <p:nvPr/>
          </p:nvSpPr>
          <p:spPr>
            <a:xfrm>
              <a:off x="5671065" y="4106300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05"/>
                  </a:moveTo>
                  <a:lnTo>
                    <a:pt x="887" y="140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1" name="object 10211"/>
            <p:cNvSpPr/>
            <p:nvPr/>
          </p:nvSpPr>
          <p:spPr>
            <a:xfrm>
              <a:off x="567124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2" name="object 10212"/>
            <p:cNvSpPr/>
            <p:nvPr/>
          </p:nvSpPr>
          <p:spPr>
            <a:xfrm>
              <a:off x="567216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3" name="object 10213"/>
            <p:cNvSpPr/>
            <p:nvPr/>
          </p:nvSpPr>
          <p:spPr>
            <a:xfrm>
              <a:off x="567337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4" name="object 10214"/>
            <p:cNvSpPr/>
            <p:nvPr/>
          </p:nvSpPr>
          <p:spPr>
            <a:xfrm>
              <a:off x="5673460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5" name="object 10215"/>
            <p:cNvSpPr/>
            <p:nvPr/>
          </p:nvSpPr>
          <p:spPr>
            <a:xfrm>
              <a:off x="5673561" y="41087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6" name="object 10216"/>
            <p:cNvSpPr/>
            <p:nvPr/>
          </p:nvSpPr>
          <p:spPr>
            <a:xfrm>
              <a:off x="5673701" y="41085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7" name="object 10217"/>
            <p:cNvSpPr/>
            <p:nvPr/>
          </p:nvSpPr>
          <p:spPr>
            <a:xfrm>
              <a:off x="5673777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8" name="object 10218"/>
            <p:cNvSpPr/>
            <p:nvPr/>
          </p:nvSpPr>
          <p:spPr>
            <a:xfrm>
              <a:off x="567390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9" name="object 10219"/>
            <p:cNvSpPr/>
            <p:nvPr/>
          </p:nvSpPr>
          <p:spPr>
            <a:xfrm>
              <a:off x="567513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0" name="object 10220"/>
            <p:cNvSpPr/>
            <p:nvPr/>
          </p:nvSpPr>
          <p:spPr>
            <a:xfrm>
              <a:off x="567583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1" name="object 10221"/>
            <p:cNvSpPr/>
            <p:nvPr/>
          </p:nvSpPr>
          <p:spPr>
            <a:xfrm>
              <a:off x="567598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2" name="object 10222"/>
            <p:cNvSpPr/>
            <p:nvPr/>
          </p:nvSpPr>
          <p:spPr>
            <a:xfrm>
              <a:off x="5676134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3" name="object 10223"/>
            <p:cNvSpPr/>
            <p:nvPr/>
          </p:nvSpPr>
          <p:spPr>
            <a:xfrm>
              <a:off x="5676223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4" name="object 10224"/>
            <p:cNvSpPr/>
            <p:nvPr/>
          </p:nvSpPr>
          <p:spPr>
            <a:xfrm>
              <a:off x="5676337" y="410881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5" name="object 10225"/>
            <p:cNvSpPr/>
            <p:nvPr/>
          </p:nvSpPr>
          <p:spPr>
            <a:xfrm>
              <a:off x="5676375" y="410778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64"/>
                  </a:moveTo>
                  <a:lnTo>
                    <a:pt x="887" y="6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6" name="object 10226"/>
            <p:cNvSpPr/>
            <p:nvPr/>
          </p:nvSpPr>
          <p:spPr>
            <a:xfrm>
              <a:off x="567661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7" name="object 10227"/>
            <p:cNvSpPr/>
            <p:nvPr/>
          </p:nvSpPr>
          <p:spPr>
            <a:xfrm>
              <a:off x="567866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8" name="object 10228"/>
            <p:cNvSpPr/>
            <p:nvPr/>
          </p:nvSpPr>
          <p:spPr>
            <a:xfrm>
              <a:off x="5677883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88" y="0"/>
                  </a:moveTo>
                  <a:lnTo>
                    <a:pt x="1862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9" name="object 10229"/>
            <p:cNvSpPr/>
            <p:nvPr/>
          </p:nvSpPr>
          <p:spPr>
            <a:xfrm>
              <a:off x="5679011" y="4108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0" name="object 10230"/>
            <p:cNvSpPr/>
            <p:nvPr/>
          </p:nvSpPr>
          <p:spPr>
            <a:xfrm>
              <a:off x="567908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1" name="object 10231"/>
            <p:cNvSpPr/>
            <p:nvPr/>
          </p:nvSpPr>
          <p:spPr>
            <a:xfrm>
              <a:off x="568110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2" name="object 10232"/>
            <p:cNvSpPr/>
            <p:nvPr/>
          </p:nvSpPr>
          <p:spPr>
            <a:xfrm>
              <a:off x="5681254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3" name="object 10233"/>
            <p:cNvSpPr/>
            <p:nvPr/>
          </p:nvSpPr>
          <p:spPr>
            <a:xfrm>
              <a:off x="5681381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4" name="object 10234"/>
            <p:cNvSpPr/>
            <p:nvPr/>
          </p:nvSpPr>
          <p:spPr>
            <a:xfrm>
              <a:off x="5681431" y="4108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5" name="object 10235"/>
            <p:cNvSpPr/>
            <p:nvPr/>
          </p:nvSpPr>
          <p:spPr>
            <a:xfrm>
              <a:off x="5681533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6" name="object 10236"/>
            <p:cNvSpPr/>
            <p:nvPr/>
          </p:nvSpPr>
          <p:spPr>
            <a:xfrm>
              <a:off x="5681609" y="41087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7" name="object 10237"/>
            <p:cNvSpPr/>
            <p:nvPr/>
          </p:nvSpPr>
          <p:spPr>
            <a:xfrm>
              <a:off x="5681723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8" name="object 10238"/>
            <p:cNvSpPr/>
            <p:nvPr/>
          </p:nvSpPr>
          <p:spPr>
            <a:xfrm>
              <a:off x="568201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9" name="object 10239"/>
            <p:cNvSpPr/>
            <p:nvPr/>
          </p:nvSpPr>
          <p:spPr>
            <a:xfrm>
              <a:off x="568330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40" name="object 10240"/>
            <p:cNvSpPr/>
            <p:nvPr/>
          </p:nvSpPr>
          <p:spPr>
            <a:xfrm>
              <a:off x="5683129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88" y="0"/>
                  </a:moveTo>
                  <a:lnTo>
                    <a:pt x="1862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41" name="object 10241"/>
            <p:cNvSpPr/>
            <p:nvPr/>
          </p:nvSpPr>
          <p:spPr>
            <a:xfrm>
              <a:off x="5684181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42" name="object 10242"/>
            <p:cNvSpPr/>
            <p:nvPr/>
          </p:nvSpPr>
          <p:spPr>
            <a:xfrm>
              <a:off x="5684295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43" name="object 10243"/>
            <p:cNvSpPr/>
            <p:nvPr/>
          </p:nvSpPr>
          <p:spPr>
            <a:xfrm>
              <a:off x="5684371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44" name="object 10244"/>
            <p:cNvSpPr/>
            <p:nvPr/>
          </p:nvSpPr>
          <p:spPr>
            <a:xfrm>
              <a:off x="568462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45" name="object 10245"/>
            <p:cNvSpPr/>
            <p:nvPr/>
          </p:nvSpPr>
          <p:spPr>
            <a:xfrm>
              <a:off x="5685664" y="4109022"/>
              <a:ext cx="2540" cy="635"/>
            </a:xfrm>
            <a:custGeom>
              <a:avLst/>
              <a:gdLst/>
              <a:ahLst/>
              <a:cxnLst/>
              <a:rect l="l" t="t" r="r" b="b"/>
              <a:pathLst>
                <a:path w="2539" h="635">
                  <a:moveTo>
                    <a:pt x="0" y="12"/>
                  </a:moveTo>
                  <a:lnTo>
                    <a:pt x="1774" y="12"/>
                  </a:lnTo>
                </a:path>
                <a:path w="2539" h="635">
                  <a:moveTo>
                    <a:pt x="101" y="18"/>
                  </a:moveTo>
                  <a:lnTo>
                    <a:pt x="1875" y="18"/>
                  </a:lnTo>
                </a:path>
                <a:path w="2539" h="635">
                  <a:moveTo>
                    <a:pt x="190" y="6"/>
                  </a:moveTo>
                  <a:lnTo>
                    <a:pt x="1964" y="6"/>
                  </a:lnTo>
                </a:path>
                <a:path w="2539" h="635">
                  <a:moveTo>
                    <a:pt x="291" y="0"/>
                  </a:moveTo>
                  <a:lnTo>
                    <a:pt x="2065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46" name="object 10246"/>
            <p:cNvSpPr/>
            <p:nvPr/>
          </p:nvSpPr>
          <p:spPr>
            <a:xfrm>
              <a:off x="5686919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47" name="object 10247"/>
            <p:cNvSpPr/>
            <p:nvPr/>
          </p:nvSpPr>
          <p:spPr>
            <a:xfrm>
              <a:off x="5687020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48" name="object 10248"/>
            <p:cNvSpPr/>
            <p:nvPr/>
          </p:nvSpPr>
          <p:spPr>
            <a:xfrm>
              <a:off x="568918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49" name="object 10249"/>
            <p:cNvSpPr/>
            <p:nvPr/>
          </p:nvSpPr>
          <p:spPr>
            <a:xfrm>
              <a:off x="5689263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50" name="object 10250"/>
            <p:cNvSpPr/>
            <p:nvPr/>
          </p:nvSpPr>
          <p:spPr>
            <a:xfrm>
              <a:off x="568937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51" name="object 10251"/>
            <p:cNvSpPr/>
            <p:nvPr/>
          </p:nvSpPr>
          <p:spPr>
            <a:xfrm>
              <a:off x="5689542" y="4108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52" name="object 10252"/>
            <p:cNvSpPr/>
            <p:nvPr/>
          </p:nvSpPr>
          <p:spPr>
            <a:xfrm>
              <a:off x="568964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53" name="object 10253"/>
            <p:cNvSpPr/>
            <p:nvPr/>
          </p:nvSpPr>
          <p:spPr>
            <a:xfrm>
              <a:off x="5689935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54" name="object 10254"/>
            <p:cNvSpPr/>
            <p:nvPr/>
          </p:nvSpPr>
          <p:spPr>
            <a:xfrm>
              <a:off x="5691962" y="410726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24"/>
                  </a:moveTo>
                  <a:lnTo>
                    <a:pt x="887" y="92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55" name="object 10255"/>
            <p:cNvSpPr/>
            <p:nvPr/>
          </p:nvSpPr>
          <p:spPr>
            <a:xfrm>
              <a:off x="5692026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56" name="object 10256"/>
            <p:cNvSpPr/>
            <p:nvPr/>
          </p:nvSpPr>
          <p:spPr>
            <a:xfrm>
              <a:off x="5692178" y="4108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57" name="object 10257"/>
            <p:cNvSpPr/>
            <p:nvPr/>
          </p:nvSpPr>
          <p:spPr>
            <a:xfrm>
              <a:off x="5692241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58" name="object 10258"/>
            <p:cNvSpPr/>
            <p:nvPr/>
          </p:nvSpPr>
          <p:spPr>
            <a:xfrm>
              <a:off x="5692330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59" name="object 10259"/>
            <p:cNvSpPr/>
            <p:nvPr/>
          </p:nvSpPr>
          <p:spPr>
            <a:xfrm>
              <a:off x="569260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60" name="object 10260"/>
            <p:cNvSpPr/>
            <p:nvPr/>
          </p:nvSpPr>
          <p:spPr>
            <a:xfrm>
              <a:off x="569439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61" name="object 10261"/>
            <p:cNvSpPr/>
            <p:nvPr/>
          </p:nvSpPr>
          <p:spPr>
            <a:xfrm>
              <a:off x="5694598" y="41087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62" name="object 10262"/>
            <p:cNvSpPr/>
            <p:nvPr/>
          </p:nvSpPr>
          <p:spPr>
            <a:xfrm>
              <a:off x="5694674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63" name="object 10263"/>
            <p:cNvSpPr/>
            <p:nvPr/>
          </p:nvSpPr>
          <p:spPr>
            <a:xfrm>
              <a:off x="5694827" y="4108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64" name="object 10264"/>
            <p:cNvSpPr/>
            <p:nvPr/>
          </p:nvSpPr>
          <p:spPr>
            <a:xfrm>
              <a:off x="5694991" y="410835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65" name="object 10265"/>
            <p:cNvSpPr/>
            <p:nvPr/>
          </p:nvSpPr>
          <p:spPr>
            <a:xfrm>
              <a:off x="5696918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66" name="object 10266"/>
            <p:cNvSpPr/>
            <p:nvPr/>
          </p:nvSpPr>
          <p:spPr>
            <a:xfrm>
              <a:off x="569704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67" name="object 10267"/>
            <p:cNvSpPr/>
            <p:nvPr/>
          </p:nvSpPr>
          <p:spPr>
            <a:xfrm>
              <a:off x="5697298" y="410804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1"/>
                  </a:moveTo>
                  <a:lnTo>
                    <a:pt x="887" y="5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68" name="object 10268"/>
            <p:cNvSpPr/>
            <p:nvPr/>
          </p:nvSpPr>
          <p:spPr>
            <a:xfrm>
              <a:off x="5697425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69" name="object 10269"/>
            <p:cNvSpPr/>
            <p:nvPr/>
          </p:nvSpPr>
          <p:spPr>
            <a:xfrm>
              <a:off x="569755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0" name="object 10270"/>
            <p:cNvSpPr/>
            <p:nvPr/>
          </p:nvSpPr>
          <p:spPr>
            <a:xfrm>
              <a:off x="5697678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1" name="object 10271"/>
            <p:cNvSpPr/>
            <p:nvPr/>
          </p:nvSpPr>
          <p:spPr>
            <a:xfrm>
              <a:off x="569767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2" name="object 10272"/>
            <p:cNvSpPr/>
            <p:nvPr/>
          </p:nvSpPr>
          <p:spPr>
            <a:xfrm>
              <a:off x="5699325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3" name="object 10273"/>
            <p:cNvSpPr/>
            <p:nvPr/>
          </p:nvSpPr>
          <p:spPr>
            <a:xfrm>
              <a:off x="569957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4" name="object 10274"/>
            <p:cNvSpPr/>
            <p:nvPr/>
          </p:nvSpPr>
          <p:spPr>
            <a:xfrm>
              <a:off x="5699706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5" name="object 10275"/>
            <p:cNvSpPr/>
            <p:nvPr/>
          </p:nvSpPr>
          <p:spPr>
            <a:xfrm>
              <a:off x="5698819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6" name="object 10276"/>
            <p:cNvSpPr/>
            <p:nvPr/>
          </p:nvSpPr>
          <p:spPr>
            <a:xfrm>
              <a:off x="5699959" y="41088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7" name="object 10277"/>
            <p:cNvSpPr/>
            <p:nvPr/>
          </p:nvSpPr>
          <p:spPr>
            <a:xfrm>
              <a:off x="5699959" y="4108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8" name="object 10278"/>
            <p:cNvSpPr/>
            <p:nvPr/>
          </p:nvSpPr>
          <p:spPr>
            <a:xfrm>
              <a:off x="570008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9" name="object 10279"/>
            <p:cNvSpPr/>
            <p:nvPr/>
          </p:nvSpPr>
          <p:spPr>
            <a:xfrm>
              <a:off x="570021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0" name="object 10280"/>
            <p:cNvSpPr/>
            <p:nvPr/>
          </p:nvSpPr>
          <p:spPr>
            <a:xfrm>
              <a:off x="570033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1" name="object 10281"/>
            <p:cNvSpPr/>
            <p:nvPr/>
          </p:nvSpPr>
          <p:spPr>
            <a:xfrm>
              <a:off x="570198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2" name="object 10282"/>
            <p:cNvSpPr/>
            <p:nvPr/>
          </p:nvSpPr>
          <p:spPr>
            <a:xfrm>
              <a:off x="570224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3" name="object 10283"/>
            <p:cNvSpPr/>
            <p:nvPr/>
          </p:nvSpPr>
          <p:spPr>
            <a:xfrm>
              <a:off x="570236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4" name="object 10284"/>
            <p:cNvSpPr/>
            <p:nvPr/>
          </p:nvSpPr>
          <p:spPr>
            <a:xfrm>
              <a:off x="5702494" y="410775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77"/>
                  </a:moveTo>
                  <a:lnTo>
                    <a:pt x="887" y="6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5" name="object 10285"/>
            <p:cNvSpPr/>
            <p:nvPr/>
          </p:nvSpPr>
          <p:spPr>
            <a:xfrm>
              <a:off x="5701733" y="410902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6"/>
                  </a:moveTo>
                  <a:lnTo>
                    <a:pt x="1900" y="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6" name="object 10286"/>
            <p:cNvSpPr/>
            <p:nvPr/>
          </p:nvSpPr>
          <p:spPr>
            <a:xfrm>
              <a:off x="570287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7" name="object 10287"/>
            <p:cNvSpPr/>
            <p:nvPr/>
          </p:nvSpPr>
          <p:spPr>
            <a:xfrm>
              <a:off x="570502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8" name="object 10288"/>
            <p:cNvSpPr/>
            <p:nvPr/>
          </p:nvSpPr>
          <p:spPr>
            <a:xfrm>
              <a:off x="5705155" y="41087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9" name="object 10289"/>
            <p:cNvSpPr/>
            <p:nvPr/>
          </p:nvSpPr>
          <p:spPr>
            <a:xfrm>
              <a:off x="5705282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0" name="object 10290"/>
            <p:cNvSpPr/>
            <p:nvPr/>
          </p:nvSpPr>
          <p:spPr>
            <a:xfrm>
              <a:off x="5705408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1" name="object 10291"/>
            <p:cNvSpPr/>
            <p:nvPr/>
          </p:nvSpPr>
          <p:spPr>
            <a:xfrm>
              <a:off x="570667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2" name="object 10292"/>
            <p:cNvSpPr/>
            <p:nvPr/>
          </p:nvSpPr>
          <p:spPr>
            <a:xfrm>
              <a:off x="570718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3" name="object 10293"/>
            <p:cNvSpPr/>
            <p:nvPr/>
          </p:nvSpPr>
          <p:spPr>
            <a:xfrm>
              <a:off x="5706802" y="41090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4" name="object 10294"/>
            <p:cNvSpPr/>
            <p:nvPr/>
          </p:nvSpPr>
          <p:spPr>
            <a:xfrm>
              <a:off x="5707816" y="4091805"/>
              <a:ext cx="0" cy="17780"/>
            </a:xfrm>
            <a:custGeom>
              <a:avLst/>
              <a:gdLst/>
              <a:ahLst/>
              <a:cxnLst/>
              <a:rect l="l" t="t" r="r" b="b"/>
              <a:pathLst>
                <a:path h="17779">
                  <a:moveTo>
                    <a:pt x="0" y="1730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5" name="object 10295"/>
            <p:cNvSpPr/>
            <p:nvPr/>
          </p:nvSpPr>
          <p:spPr>
            <a:xfrm>
              <a:off x="571035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6" name="object 10296"/>
            <p:cNvSpPr/>
            <p:nvPr/>
          </p:nvSpPr>
          <p:spPr>
            <a:xfrm>
              <a:off x="5710477" y="4104540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56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7" name="object 10297"/>
            <p:cNvSpPr/>
            <p:nvPr/>
          </p:nvSpPr>
          <p:spPr>
            <a:xfrm>
              <a:off x="5710604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8" name="object 10298"/>
            <p:cNvSpPr/>
            <p:nvPr/>
          </p:nvSpPr>
          <p:spPr>
            <a:xfrm>
              <a:off x="571073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9" name="object 10299"/>
            <p:cNvSpPr/>
            <p:nvPr/>
          </p:nvSpPr>
          <p:spPr>
            <a:xfrm>
              <a:off x="5712885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0" name="object 10300"/>
            <p:cNvSpPr/>
            <p:nvPr/>
          </p:nvSpPr>
          <p:spPr>
            <a:xfrm>
              <a:off x="5713012" y="41085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1" name="object 10301"/>
            <p:cNvSpPr/>
            <p:nvPr/>
          </p:nvSpPr>
          <p:spPr>
            <a:xfrm>
              <a:off x="5713139" y="4104388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72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2" name="object 10302"/>
            <p:cNvSpPr/>
            <p:nvPr/>
          </p:nvSpPr>
          <p:spPr>
            <a:xfrm>
              <a:off x="5712378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3" name="object 10303"/>
            <p:cNvSpPr/>
            <p:nvPr/>
          </p:nvSpPr>
          <p:spPr>
            <a:xfrm>
              <a:off x="571364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4" name="object 10304"/>
            <p:cNvSpPr/>
            <p:nvPr/>
          </p:nvSpPr>
          <p:spPr>
            <a:xfrm>
              <a:off x="571542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5" name="object 10305"/>
            <p:cNvSpPr/>
            <p:nvPr/>
          </p:nvSpPr>
          <p:spPr>
            <a:xfrm>
              <a:off x="5715547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6" name="object 10306"/>
            <p:cNvSpPr/>
            <p:nvPr/>
          </p:nvSpPr>
          <p:spPr>
            <a:xfrm>
              <a:off x="571567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7" name="object 10307"/>
            <p:cNvSpPr/>
            <p:nvPr/>
          </p:nvSpPr>
          <p:spPr>
            <a:xfrm>
              <a:off x="5715800" y="410809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6"/>
                  </a:moveTo>
                  <a:lnTo>
                    <a:pt x="887" y="50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8" name="object 10308"/>
            <p:cNvSpPr/>
            <p:nvPr/>
          </p:nvSpPr>
          <p:spPr>
            <a:xfrm>
              <a:off x="5715927" y="410846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9" name="object 10309"/>
            <p:cNvSpPr/>
            <p:nvPr/>
          </p:nvSpPr>
          <p:spPr>
            <a:xfrm>
              <a:off x="571757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0" name="object 10310"/>
            <p:cNvSpPr/>
            <p:nvPr/>
          </p:nvSpPr>
          <p:spPr>
            <a:xfrm>
              <a:off x="5718208" y="41087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1" name="object 10311"/>
            <p:cNvSpPr/>
            <p:nvPr/>
          </p:nvSpPr>
          <p:spPr>
            <a:xfrm>
              <a:off x="571820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2" name="object 10312"/>
            <p:cNvSpPr/>
            <p:nvPr/>
          </p:nvSpPr>
          <p:spPr>
            <a:xfrm>
              <a:off x="5718335" y="4108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3" name="object 10313"/>
            <p:cNvSpPr/>
            <p:nvPr/>
          </p:nvSpPr>
          <p:spPr>
            <a:xfrm>
              <a:off x="5718461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4" name="object 10314"/>
            <p:cNvSpPr/>
            <p:nvPr/>
          </p:nvSpPr>
          <p:spPr>
            <a:xfrm>
              <a:off x="5718461" y="410762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40"/>
                  </a:moveTo>
                  <a:lnTo>
                    <a:pt x="887" y="74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5" name="object 10315"/>
            <p:cNvSpPr/>
            <p:nvPr/>
          </p:nvSpPr>
          <p:spPr>
            <a:xfrm>
              <a:off x="571896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6" name="object 10316"/>
            <p:cNvSpPr/>
            <p:nvPr/>
          </p:nvSpPr>
          <p:spPr>
            <a:xfrm>
              <a:off x="5720743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7" name="object 10317"/>
            <p:cNvSpPr/>
            <p:nvPr/>
          </p:nvSpPr>
          <p:spPr>
            <a:xfrm>
              <a:off x="572086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8" name="object 10318"/>
            <p:cNvSpPr/>
            <p:nvPr/>
          </p:nvSpPr>
          <p:spPr>
            <a:xfrm>
              <a:off x="5720996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9" name="object 10319"/>
            <p:cNvSpPr/>
            <p:nvPr/>
          </p:nvSpPr>
          <p:spPr>
            <a:xfrm>
              <a:off x="5721123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0" name="object 10320"/>
            <p:cNvSpPr/>
            <p:nvPr/>
          </p:nvSpPr>
          <p:spPr>
            <a:xfrm>
              <a:off x="5721250" y="4104945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16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1" name="object 10321"/>
            <p:cNvSpPr/>
            <p:nvPr/>
          </p:nvSpPr>
          <p:spPr>
            <a:xfrm>
              <a:off x="572239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2" name="object 10322"/>
            <p:cNvSpPr/>
            <p:nvPr/>
          </p:nvSpPr>
          <p:spPr>
            <a:xfrm>
              <a:off x="572327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3" name="object 10323"/>
            <p:cNvSpPr/>
            <p:nvPr/>
          </p:nvSpPr>
          <p:spPr>
            <a:xfrm>
              <a:off x="5723531" y="4108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4" name="object 10324"/>
            <p:cNvSpPr/>
            <p:nvPr/>
          </p:nvSpPr>
          <p:spPr>
            <a:xfrm>
              <a:off x="5723657" y="4108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5" name="object 10325"/>
            <p:cNvSpPr/>
            <p:nvPr/>
          </p:nvSpPr>
          <p:spPr>
            <a:xfrm>
              <a:off x="5723784" y="41085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6" name="object 10326"/>
            <p:cNvSpPr/>
            <p:nvPr/>
          </p:nvSpPr>
          <p:spPr>
            <a:xfrm>
              <a:off x="5723784" y="410823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6"/>
                  </a:moveTo>
                  <a:lnTo>
                    <a:pt x="887" y="43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7" name="object 10327"/>
            <p:cNvSpPr/>
            <p:nvPr/>
          </p:nvSpPr>
          <p:spPr>
            <a:xfrm>
              <a:off x="572403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8" name="object 10328"/>
            <p:cNvSpPr/>
            <p:nvPr/>
          </p:nvSpPr>
          <p:spPr>
            <a:xfrm>
              <a:off x="572606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9" name="object 10329"/>
            <p:cNvSpPr/>
            <p:nvPr/>
          </p:nvSpPr>
          <p:spPr>
            <a:xfrm>
              <a:off x="5726192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0" name="object 10330"/>
            <p:cNvSpPr/>
            <p:nvPr/>
          </p:nvSpPr>
          <p:spPr>
            <a:xfrm>
              <a:off x="5726319" y="4108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1" name="object 10331"/>
            <p:cNvSpPr/>
            <p:nvPr/>
          </p:nvSpPr>
          <p:spPr>
            <a:xfrm>
              <a:off x="5726445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2" name="object 10332"/>
            <p:cNvSpPr/>
            <p:nvPr/>
          </p:nvSpPr>
          <p:spPr>
            <a:xfrm>
              <a:off x="5726445" y="4108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3" name="object 10333"/>
            <p:cNvSpPr/>
            <p:nvPr/>
          </p:nvSpPr>
          <p:spPr>
            <a:xfrm>
              <a:off x="5726826" y="410846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4" name="object 10334"/>
            <p:cNvSpPr/>
            <p:nvPr/>
          </p:nvSpPr>
          <p:spPr>
            <a:xfrm>
              <a:off x="572695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5" name="object 10335"/>
            <p:cNvSpPr/>
            <p:nvPr/>
          </p:nvSpPr>
          <p:spPr>
            <a:xfrm>
              <a:off x="5727713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6" name="object 10336"/>
            <p:cNvSpPr/>
            <p:nvPr/>
          </p:nvSpPr>
          <p:spPr>
            <a:xfrm>
              <a:off x="572809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7" name="object 10337"/>
            <p:cNvSpPr/>
            <p:nvPr/>
          </p:nvSpPr>
          <p:spPr>
            <a:xfrm>
              <a:off x="572822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8" name="object 10338"/>
            <p:cNvSpPr/>
            <p:nvPr/>
          </p:nvSpPr>
          <p:spPr>
            <a:xfrm>
              <a:off x="572860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9" name="object 10339"/>
            <p:cNvSpPr/>
            <p:nvPr/>
          </p:nvSpPr>
          <p:spPr>
            <a:xfrm>
              <a:off x="5728726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0" name="object 10340"/>
            <p:cNvSpPr/>
            <p:nvPr/>
          </p:nvSpPr>
          <p:spPr>
            <a:xfrm>
              <a:off x="572872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1" name="object 10341"/>
            <p:cNvSpPr/>
            <p:nvPr/>
          </p:nvSpPr>
          <p:spPr>
            <a:xfrm>
              <a:off x="572885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2" name="object 10342"/>
            <p:cNvSpPr/>
            <p:nvPr/>
          </p:nvSpPr>
          <p:spPr>
            <a:xfrm>
              <a:off x="5728980" y="410833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3" name="object 10343"/>
            <p:cNvSpPr/>
            <p:nvPr/>
          </p:nvSpPr>
          <p:spPr>
            <a:xfrm>
              <a:off x="5729107" y="410814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1"/>
                  </a:moveTo>
                  <a:lnTo>
                    <a:pt x="887" y="48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4" name="object 10344"/>
            <p:cNvSpPr/>
            <p:nvPr/>
          </p:nvSpPr>
          <p:spPr>
            <a:xfrm>
              <a:off x="5729107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5" name="object 10345"/>
            <p:cNvSpPr/>
            <p:nvPr/>
          </p:nvSpPr>
          <p:spPr>
            <a:xfrm>
              <a:off x="5729233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6" name="object 10346"/>
            <p:cNvSpPr/>
            <p:nvPr/>
          </p:nvSpPr>
          <p:spPr>
            <a:xfrm>
              <a:off x="572923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7" name="object 10347"/>
            <p:cNvSpPr/>
            <p:nvPr/>
          </p:nvSpPr>
          <p:spPr>
            <a:xfrm>
              <a:off x="5729487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8" name="object 10348"/>
            <p:cNvSpPr/>
            <p:nvPr/>
          </p:nvSpPr>
          <p:spPr>
            <a:xfrm>
              <a:off x="573037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9" name="object 10349"/>
            <p:cNvSpPr/>
            <p:nvPr/>
          </p:nvSpPr>
          <p:spPr>
            <a:xfrm>
              <a:off x="5730374" y="410909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0" name="object 10350"/>
            <p:cNvSpPr/>
            <p:nvPr/>
          </p:nvSpPr>
          <p:spPr>
            <a:xfrm>
              <a:off x="5731641" y="4108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1" name="object 10351"/>
            <p:cNvSpPr/>
            <p:nvPr/>
          </p:nvSpPr>
          <p:spPr>
            <a:xfrm>
              <a:off x="5731641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2" name="object 10352"/>
            <p:cNvSpPr/>
            <p:nvPr/>
          </p:nvSpPr>
          <p:spPr>
            <a:xfrm>
              <a:off x="5731768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3" name="object 10353"/>
            <p:cNvSpPr/>
            <p:nvPr/>
          </p:nvSpPr>
          <p:spPr>
            <a:xfrm>
              <a:off x="573202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4" name="object 10354"/>
            <p:cNvSpPr/>
            <p:nvPr/>
          </p:nvSpPr>
          <p:spPr>
            <a:xfrm>
              <a:off x="573278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5" name="object 10355"/>
            <p:cNvSpPr/>
            <p:nvPr/>
          </p:nvSpPr>
          <p:spPr>
            <a:xfrm>
              <a:off x="573392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6" name="object 10356"/>
            <p:cNvSpPr/>
            <p:nvPr/>
          </p:nvSpPr>
          <p:spPr>
            <a:xfrm>
              <a:off x="5734049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7" name="object 10357"/>
            <p:cNvSpPr/>
            <p:nvPr/>
          </p:nvSpPr>
          <p:spPr>
            <a:xfrm>
              <a:off x="5734049" y="4108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8" name="object 10358"/>
            <p:cNvSpPr/>
            <p:nvPr/>
          </p:nvSpPr>
          <p:spPr>
            <a:xfrm>
              <a:off x="5734176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9" name="object 10359"/>
            <p:cNvSpPr/>
            <p:nvPr/>
          </p:nvSpPr>
          <p:spPr>
            <a:xfrm>
              <a:off x="5734302" y="410780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51"/>
                  </a:moveTo>
                  <a:lnTo>
                    <a:pt x="887" y="6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0" name="object 10360"/>
            <p:cNvSpPr/>
            <p:nvPr/>
          </p:nvSpPr>
          <p:spPr>
            <a:xfrm>
              <a:off x="5734302" y="41088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1" name="object 10361"/>
            <p:cNvSpPr/>
            <p:nvPr/>
          </p:nvSpPr>
          <p:spPr>
            <a:xfrm>
              <a:off x="5734429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2" name="object 10362"/>
            <p:cNvSpPr/>
            <p:nvPr/>
          </p:nvSpPr>
          <p:spPr>
            <a:xfrm>
              <a:off x="5733669" y="4109097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154" y="0"/>
                  </a:moveTo>
                  <a:lnTo>
                    <a:pt x="3928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3" name="object 10363"/>
            <p:cNvSpPr/>
            <p:nvPr/>
          </p:nvSpPr>
          <p:spPr>
            <a:xfrm>
              <a:off x="5736710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4" name="object 10364"/>
            <p:cNvSpPr/>
            <p:nvPr/>
          </p:nvSpPr>
          <p:spPr>
            <a:xfrm>
              <a:off x="5735950" y="410897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5" name="object 10365"/>
            <p:cNvSpPr/>
            <p:nvPr/>
          </p:nvSpPr>
          <p:spPr>
            <a:xfrm>
              <a:off x="5736964" y="4108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6" name="object 10366"/>
            <p:cNvSpPr/>
            <p:nvPr/>
          </p:nvSpPr>
          <p:spPr>
            <a:xfrm>
              <a:off x="573709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7" name="object 10367"/>
            <p:cNvSpPr/>
            <p:nvPr/>
          </p:nvSpPr>
          <p:spPr>
            <a:xfrm>
              <a:off x="573721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8" name="object 10368"/>
            <p:cNvSpPr/>
            <p:nvPr/>
          </p:nvSpPr>
          <p:spPr>
            <a:xfrm>
              <a:off x="573810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9" name="object 10369"/>
            <p:cNvSpPr/>
            <p:nvPr/>
          </p:nvSpPr>
          <p:spPr>
            <a:xfrm>
              <a:off x="573899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0" name="object 10370"/>
            <p:cNvSpPr/>
            <p:nvPr/>
          </p:nvSpPr>
          <p:spPr>
            <a:xfrm>
              <a:off x="573937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1" name="object 10371"/>
            <p:cNvSpPr/>
            <p:nvPr/>
          </p:nvSpPr>
          <p:spPr>
            <a:xfrm>
              <a:off x="5739372" y="410735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79"/>
                  </a:moveTo>
                  <a:lnTo>
                    <a:pt x="887" y="87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2" name="object 10372"/>
            <p:cNvSpPr/>
            <p:nvPr/>
          </p:nvSpPr>
          <p:spPr>
            <a:xfrm>
              <a:off x="5738738" y="410903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6"/>
                  </a:moveTo>
                  <a:lnTo>
                    <a:pt x="1774" y="6"/>
                  </a:lnTo>
                </a:path>
                <a:path w="1904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3" name="object 10373"/>
            <p:cNvSpPr/>
            <p:nvPr/>
          </p:nvSpPr>
          <p:spPr>
            <a:xfrm>
              <a:off x="573987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4" name="object 10374"/>
            <p:cNvSpPr/>
            <p:nvPr/>
          </p:nvSpPr>
          <p:spPr>
            <a:xfrm>
              <a:off x="5740766" y="410909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5" name="object 10375"/>
            <p:cNvSpPr/>
            <p:nvPr/>
          </p:nvSpPr>
          <p:spPr>
            <a:xfrm>
              <a:off x="5742033" y="4108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6" name="object 10376"/>
            <p:cNvSpPr/>
            <p:nvPr/>
          </p:nvSpPr>
          <p:spPr>
            <a:xfrm>
              <a:off x="5741273" y="410908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7" name="object 10377"/>
            <p:cNvSpPr/>
            <p:nvPr/>
          </p:nvSpPr>
          <p:spPr>
            <a:xfrm>
              <a:off x="5742286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8" name="object 10378"/>
            <p:cNvSpPr/>
            <p:nvPr/>
          </p:nvSpPr>
          <p:spPr>
            <a:xfrm>
              <a:off x="574241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9" name="object 10379"/>
            <p:cNvSpPr/>
            <p:nvPr/>
          </p:nvSpPr>
          <p:spPr>
            <a:xfrm>
              <a:off x="574342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0" name="object 10380"/>
            <p:cNvSpPr/>
            <p:nvPr/>
          </p:nvSpPr>
          <p:spPr>
            <a:xfrm>
              <a:off x="5744314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1" name="object 10381"/>
            <p:cNvSpPr/>
            <p:nvPr/>
          </p:nvSpPr>
          <p:spPr>
            <a:xfrm>
              <a:off x="574456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2" name="object 10382"/>
            <p:cNvSpPr/>
            <p:nvPr/>
          </p:nvSpPr>
          <p:spPr>
            <a:xfrm>
              <a:off x="5744568" y="41085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3" name="object 10383"/>
            <p:cNvSpPr/>
            <p:nvPr/>
          </p:nvSpPr>
          <p:spPr>
            <a:xfrm>
              <a:off x="5744694" y="41088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4" name="object 10384"/>
            <p:cNvSpPr/>
            <p:nvPr/>
          </p:nvSpPr>
          <p:spPr>
            <a:xfrm>
              <a:off x="5744821" y="410781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45"/>
                  </a:moveTo>
                  <a:lnTo>
                    <a:pt x="887" y="6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5" name="object 10385"/>
            <p:cNvSpPr/>
            <p:nvPr/>
          </p:nvSpPr>
          <p:spPr>
            <a:xfrm>
              <a:off x="574482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6" name="object 10386"/>
            <p:cNvSpPr/>
            <p:nvPr/>
          </p:nvSpPr>
          <p:spPr>
            <a:xfrm>
              <a:off x="574494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7" name="object 10387"/>
            <p:cNvSpPr/>
            <p:nvPr/>
          </p:nvSpPr>
          <p:spPr>
            <a:xfrm>
              <a:off x="574494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8" name="object 10388"/>
            <p:cNvSpPr/>
            <p:nvPr/>
          </p:nvSpPr>
          <p:spPr>
            <a:xfrm>
              <a:off x="574507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9" name="object 10389"/>
            <p:cNvSpPr/>
            <p:nvPr/>
          </p:nvSpPr>
          <p:spPr>
            <a:xfrm>
              <a:off x="574583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0" name="object 10390"/>
            <p:cNvSpPr/>
            <p:nvPr/>
          </p:nvSpPr>
          <p:spPr>
            <a:xfrm>
              <a:off x="5746975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1" name="object 10391"/>
            <p:cNvSpPr/>
            <p:nvPr/>
          </p:nvSpPr>
          <p:spPr>
            <a:xfrm>
              <a:off x="5747229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2" name="object 10392"/>
            <p:cNvSpPr/>
            <p:nvPr/>
          </p:nvSpPr>
          <p:spPr>
            <a:xfrm>
              <a:off x="5747356" y="410841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3" name="object 10393"/>
            <p:cNvSpPr/>
            <p:nvPr/>
          </p:nvSpPr>
          <p:spPr>
            <a:xfrm>
              <a:off x="574748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4" name="object 10394"/>
            <p:cNvSpPr/>
            <p:nvPr/>
          </p:nvSpPr>
          <p:spPr>
            <a:xfrm>
              <a:off x="5747609" y="4108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5" name="object 10395"/>
            <p:cNvSpPr/>
            <p:nvPr/>
          </p:nvSpPr>
          <p:spPr>
            <a:xfrm>
              <a:off x="5747863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6" name="object 10396"/>
            <p:cNvSpPr/>
            <p:nvPr/>
          </p:nvSpPr>
          <p:spPr>
            <a:xfrm>
              <a:off x="5749510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7" name="object 10397"/>
            <p:cNvSpPr/>
            <p:nvPr/>
          </p:nvSpPr>
          <p:spPr>
            <a:xfrm>
              <a:off x="574976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8" name="object 10398"/>
            <p:cNvSpPr/>
            <p:nvPr/>
          </p:nvSpPr>
          <p:spPr>
            <a:xfrm>
              <a:off x="5749890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9" name="object 10399"/>
            <p:cNvSpPr/>
            <p:nvPr/>
          </p:nvSpPr>
          <p:spPr>
            <a:xfrm>
              <a:off x="5749890" y="410752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91"/>
                  </a:moveTo>
                  <a:lnTo>
                    <a:pt x="887" y="79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0" name="object 10400"/>
            <p:cNvSpPr/>
            <p:nvPr/>
          </p:nvSpPr>
          <p:spPr>
            <a:xfrm>
              <a:off x="5750017" y="410881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1" name="object 10401"/>
            <p:cNvSpPr/>
            <p:nvPr/>
          </p:nvSpPr>
          <p:spPr>
            <a:xfrm>
              <a:off x="5749257" y="410907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2" name="object 10402"/>
            <p:cNvSpPr/>
            <p:nvPr/>
          </p:nvSpPr>
          <p:spPr>
            <a:xfrm>
              <a:off x="575027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3" name="object 10403"/>
            <p:cNvSpPr/>
            <p:nvPr/>
          </p:nvSpPr>
          <p:spPr>
            <a:xfrm>
              <a:off x="5750397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4" name="object 10404"/>
            <p:cNvSpPr/>
            <p:nvPr/>
          </p:nvSpPr>
          <p:spPr>
            <a:xfrm>
              <a:off x="575128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5" name="object 10405"/>
            <p:cNvSpPr/>
            <p:nvPr/>
          </p:nvSpPr>
          <p:spPr>
            <a:xfrm>
              <a:off x="575229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6" name="object 10406"/>
            <p:cNvSpPr/>
            <p:nvPr/>
          </p:nvSpPr>
          <p:spPr>
            <a:xfrm>
              <a:off x="5752551" y="41088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7" name="object 10407"/>
            <p:cNvSpPr/>
            <p:nvPr/>
          </p:nvSpPr>
          <p:spPr>
            <a:xfrm>
              <a:off x="5752551" y="4108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8" name="object 10408"/>
            <p:cNvSpPr/>
            <p:nvPr/>
          </p:nvSpPr>
          <p:spPr>
            <a:xfrm>
              <a:off x="5752678" y="410809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6"/>
                  </a:moveTo>
                  <a:lnTo>
                    <a:pt x="887" y="50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9" name="object 10409"/>
            <p:cNvSpPr/>
            <p:nvPr/>
          </p:nvSpPr>
          <p:spPr>
            <a:xfrm>
              <a:off x="5752805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0" name="object 10410"/>
            <p:cNvSpPr/>
            <p:nvPr/>
          </p:nvSpPr>
          <p:spPr>
            <a:xfrm>
              <a:off x="5752932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1" name="object 10411"/>
            <p:cNvSpPr/>
            <p:nvPr/>
          </p:nvSpPr>
          <p:spPr>
            <a:xfrm>
              <a:off x="575394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2" name="object 10412"/>
            <p:cNvSpPr/>
            <p:nvPr/>
          </p:nvSpPr>
          <p:spPr>
            <a:xfrm>
              <a:off x="575483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3" name="object 10413"/>
            <p:cNvSpPr/>
            <p:nvPr/>
          </p:nvSpPr>
          <p:spPr>
            <a:xfrm>
              <a:off x="575508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4" name="object 10414"/>
            <p:cNvSpPr/>
            <p:nvPr/>
          </p:nvSpPr>
          <p:spPr>
            <a:xfrm>
              <a:off x="5755213" y="4108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5" name="object 10415"/>
            <p:cNvSpPr/>
            <p:nvPr/>
          </p:nvSpPr>
          <p:spPr>
            <a:xfrm>
              <a:off x="5755213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6" name="object 10416"/>
            <p:cNvSpPr/>
            <p:nvPr/>
          </p:nvSpPr>
          <p:spPr>
            <a:xfrm>
              <a:off x="5755339" y="4108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7" name="object 10417"/>
            <p:cNvSpPr/>
            <p:nvPr/>
          </p:nvSpPr>
          <p:spPr>
            <a:xfrm>
              <a:off x="5755466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8" name="object 10418"/>
            <p:cNvSpPr/>
            <p:nvPr/>
          </p:nvSpPr>
          <p:spPr>
            <a:xfrm>
              <a:off x="5755466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9" name="object 10419"/>
            <p:cNvSpPr/>
            <p:nvPr/>
          </p:nvSpPr>
          <p:spPr>
            <a:xfrm>
              <a:off x="575559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0" name="object 10420"/>
            <p:cNvSpPr/>
            <p:nvPr/>
          </p:nvSpPr>
          <p:spPr>
            <a:xfrm>
              <a:off x="575584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1" name="object 10421"/>
            <p:cNvSpPr/>
            <p:nvPr/>
          </p:nvSpPr>
          <p:spPr>
            <a:xfrm>
              <a:off x="575774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2" name="object 10422"/>
            <p:cNvSpPr/>
            <p:nvPr/>
          </p:nvSpPr>
          <p:spPr>
            <a:xfrm>
              <a:off x="5757747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3" name="object 10423"/>
            <p:cNvSpPr/>
            <p:nvPr/>
          </p:nvSpPr>
          <p:spPr>
            <a:xfrm>
              <a:off x="575787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4" name="object 10424"/>
            <p:cNvSpPr/>
            <p:nvPr/>
          </p:nvSpPr>
          <p:spPr>
            <a:xfrm>
              <a:off x="5758001" y="410778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64"/>
                  </a:moveTo>
                  <a:lnTo>
                    <a:pt x="887" y="6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5" name="object 10425"/>
            <p:cNvSpPr/>
            <p:nvPr/>
          </p:nvSpPr>
          <p:spPr>
            <a:xfrm>
              <a:off x="575825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6" name="object 10426"/>
            <p:cNvSpPr/>
            <p:nvPr/>
          </p:nvSpPr>
          <p:spPr>
            <a:xfrm>
              <a:off x="5758381" y="41088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7" name="object 10427"/>
            <p:cNvSpPr/>
            <p:nvPr/>
          </p:nvSpPr>
          <p:spPr>
            <a:xfrm>
              <a:off x="576028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8" name="object 10428"/>
            <p:cNvSpPr/>
            <p:nvPr/>
          </p:nvSpPr>
          <p:spPr>
            <a:xfrm>
              <a:off x="576028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9" name="object 10429"/>
            <p:cNvSpPr/>
            <p:nvPr/>
          </p:nvSpPr>
          <p:spPr>
            <a:xfrm>
              <a:off x="576040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0" name="object 10430"/>
            <p:cNvSpPr/>
            <p:nvPr/>
          </p:nvSpPr>
          <p:spPr>
            <a:xfrm>
              <a:off x="5760409" y="4108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1" name="object 10431"/>
            <p:cNvSpPr/>
            <p:nvPr/>
          </p:nvSpPr>
          <p:spPr>
            <a:xfrm>
              <a:off x="5760535" y="410831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2" name="object 10432"/>
            <p:cNvSpPr/>
            <p:nvPr/>
          </p:nvSpPr>
          <p:spPr>
            <a:xfrm>
              <a:off x="5760662" y="41087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3" name="object 10433"/>
            <p:cNvSpPr/>
            <p:nvPr/>
          </p:nvSpPr>
          <p:spPr>
            <a:xfrm>
              <a:off x="5760789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4" name="object 10434"/>
            <p:cNvSpPr/>
            <p:nvPr/>
          </p:nvSpPr>
          <p:spPr>
            <a:xfrm>
              <a:off x="5761042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5" name="object 10435"/>
            <p:cNvSpPr/>
            <p:nvPr/>
          </p:nvSpPr>
          <p:spPr>
            <a:xfrm>
              <a:off x="576218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6" name="object 10436"/>
            <p:cNvSpPr/>
            <p:nvPr/>
          </p:nvSpPr>
          <p:spPr>
            <a:xfrm>
              <a:off x="576281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7" name="object 10437"/>
            <p:cNvSpPr/>
            <p:nvPr/>
          </p:nvSpPr>
          <p:spPr>
            <a:xfrm>
              <a:off x="576294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8" name="object 10438"/>
            <p:cNvSpPr/>
            <p:nvPr/>
          </p:nvSpPr>
          <p:spPr>
            <a:xfrm>
              <a:off x="5762183" y="41090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9" name="object 10439"/>
            <p:cNvSpPr/>
            <p:nvPr/>
          </p:nvSpPr>
          <p:spPr>
            <a:xfrm>
              <a:off x="5763197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0" name="object 10440"/>
            <p:cNvSpPr/>
            <p:nvPr/>
          </p:nvSpPr>
          <p:spPr>
            <a:xfrm>
              <a:off x="5763323" y="4104236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87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1" name="object 10441"/>
            <p:cNvSpPr/>
            <p:nvPr/>
          </p:nvSpPr>
          <p:spPr>
            <a:xfrm>
              <a:off x="576370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2" name="object 10442"/>
            <p:cNvSpPr/>
            <p:nvPr/>
          </p:nvSpPr>
          <p:spPr>
            <a:xfrm>
              <a:off x="576433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3" name="object 10443"/>
            <p:cNvSpPr/>
            <p:nvPr/>
          </p:nvSpPr>
          <p:spPr>
            <a:xfrm>
              <a:off x="5765478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4" name="object 10444"/>
            <p:cNvSpPr/>
            <p:nvPr/>
          </p:nvSpPr>
          <p:spPr>
            <a:xfrm>
              <a:off x="5765605" y="4108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5" name="object 10445"/>
            <p:cNvSpPr/>
            <p:nvPr/>
          </p:nvSpPr>
          <p:spPr>
            <a:xfrm>
              <a:off x="5765731" y="410847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6" name="object 10446"/>
            <p:cNvSpPr/>
            <p:nvPr/>
          </p:nvSpPr>
          <p:spPr>
            <a:xfrm>
              <a:off x="5765985" y="410808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2"/>
                  </a:moveTo>
                  <a:lnTo>
                    <a:pt x="887" y="5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7" name="object 10447"/>
            <p:cNvSpPr/>
            <p:nvPr/>
          </p:nvSpPr>
          <p:spPr>
            <a:xfrm>
              <a:off x="576661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8" name="object 10448"/>
            <p:cNvSpPr/>
            <p:nvPr/>
          </p:nvSpPr>
          <p:spPr>
            <a:xfrm>
              <a:off x="576801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9" name="object 10449"/>
            <p:cNvSpPr/>
            <p:nvPr/>
          </p:nvSpPr>
          <p:spPr>
            <a:xfrm>
              <a:off x="576826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0" name="object 10450"/>
            <p:cNvSpPr/>
            <p:nvPr/>
          </p:nvSpPr>
          <p:spPr>
            <a:xfrm>
              <a:off x="5768266" y="410816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74"/>
                  </a:moveTo>
                  <a:lnTo>
                    <a:pt x="887" y="47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1" name="object 10451"/>
            <p:cNvSpPr/>
            <p:nvPr/>
          </p:nvSpPr>
          <p:spPr>
            <a:xfrm>
              <a:off x="5768393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2" name="object 10452"/>
            <p:cNvSpPr/>
            <p:nvPr/>
          </p:nvSpPr>
          <p:spPr>
            <a:xfrm>
              <a:off x="576851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3" name="object 10453"/>
            <p:cNvSpPr/>
            <p:nvPr/>
          </p:nvSpPr>
          <p:spPr>
            <a:xfrm>
              <a:off x="5768646" y="410760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53"/>
                  </a:moveTo>
                  <a:lnTo>
                    <a:pt x="887" y="75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4" name="object 10454"/>
            <p:cNvSpPr/>
            <p:nvPr/>
          </p:nvSpPr>
          <p:spPr>
            <a:xfrm>
              <a:off x="5770800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5" name="object 10455"/>
            <p:cNvSpPr/>
            <p:nvPr/>
          </p:nvSpPr>
          <p:spPr>
            <a:xfrm>
              <a:off x="577080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6" name="object 10456"/>
            <p:cNvSpPr/>
            <p:nvPr/>
          </p:nvSpPr>
          <p:spPr>
            <a:xfrm>
              <a:off x="5770927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7" name="object 10457"/>
            <p:cNvSpPr/>
            <p:nvPr/>
          </p:nvSpPr>
          <p:spPr>
            <a:xfrm>
              <a:off x="577092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8" name="object 10458"/>
            <p:cNvSpPr/>
            <p:nvPr/>
          </p:nvSpPr>
          <p:spPr>
            <a:xfrm>
              <a:off x="5771054" y="4107135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87"/>
                  </a:moveTo>
                  <a:lnTo>
                    <a:pt x="887" y="98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9" name="object 10459"/>
            <p:cNvSpPr/>
            <p:nvPr/>
          </p:nvSpPr>
          <p:spPr>
            <a:xfrm>
              <a:off x="5771181" y="410833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0" name="object 10460"/>
            <p:cNvSpPr/>
            <p:nvPr/>
          </p:nvSpPr>
          <p:spPr>
            <a:xfrm>
              <a:off x="5771307" y="41087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1" name="object 10461"/>
            <p:cNvSpPr/>
            <p:nvPr/>
          </p:nvSpPr>
          <p:spPr>
            <a:xfrm>
              <a:off x="577156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2" name="object 10462"/>
            <p:cNvSpPr/>
            <p:nvPr/>
          </p:nvSpPr>
          <p:spPr>
            <a:xfrm>
              <a:off x="577333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3" name="object 10463"/>
            <p:cNvSpPr/>
            <p:nvPr/>
          </p:nvSpPr>
          <p:spPr>
            <a:xfrm>
              <a:off x="5773462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4" name="object 10464"/>
            <p:cNvSpPr/>
            <p:nvPr/>
          </p:nvSpPr>
          <p:spPr>
            <a:xfrm>
              <a:off x="5773588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5" name="object 10465"/>
            <p:cNvSpPr/>
            <p:nvPr/>
          </p:nvSpPr>
          <p:spPr>
            <a:xfrm>
              <a:off x="5773715" y="4108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6" name="object 10466"/>
            <p:cNvSpPr/>
            <p:nvPr/>
          </p:nvSpPr>
          <p:spPr>
            <a:xfrm>
              <a:off x="5773842" y="41087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7" name="object 10467"/>
            <p:cNvSpPr/>
            <p:nvPr/>
          </p:nvSpPr>
          <p:spPr>
            <a:xfrm>
              <a:off x="5773842" y="41088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8" name="object 10468"/>
            <p:cNvSpPr/>
            <p:nvPr/>
          </p:nvSpPr>
          <p:spPr>
            <a:xfrm>
              <a:off x="577485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9" name="object 10469"/>
            <p:cNvSpPr/>
            <p:nvPr/>
          </p:nvSpPr>
          <p:spPr>
            <a:xfrm>
              <a:off x="577599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0" name="object 10470"/>
            <p:cNvSpPr/>
            <p:nvPr/>
          </p:nvSpPr>
          <p:spPr>
            <a:xfrm>
              <a:off x="5776123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1" name="object 10471"/>
            <p:cNvSpPr/>
            <p:nvPr/>
          </p:nvSpPr>
          <p:spPr>
            <a:xfrm>
              <a:off x="5776250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2" name="object 10472"/>
            <p:cNvSpPr/>
            <p:nvPr/>
          </p:nvSpPr>
          <p:spPr>
            <a:xfrm>
              <a:off x="5776376" y="4094983"/>
              <a:ext cx="0" cy="14604"/>
            </a:xfrm>
            <a:custGeom>
              <a:avLst/>
              <a:gdLst/>
              <a:ahLst/>
              <a:cxnLst/>
              <a:rect l="l" t="t" r="r" b="b"/>
              <a:pathLst>
                <a:path h="14604">
                  <a:moveTo>
                    <a:pt x="0" y="1412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3" name="object 10473"/>
            <p:cNvSpPr/>
            <p:nvPr/>
          </p:nvSpPr>
          <p:spPr>
            <a:xfrm>
              <a:off x="5776503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4" name="object 10474"/>
            <p:cNvSpPr/>
            <p:nvPr/>
          </p:nvSpPr>
          <p:spPr>
            <a:xfrm>
              <a:off x="5776503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5" name="object 10475"/>
            <p:cNvSpPr/>
            <p:nvPr/>
          </p:nvSpPr>
          <p:spPr>
            <a:xfrm>
              <a:off x="577840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6" name="object 10476"/>
            <p:cNvSpPr/>
            <p:nvPr/>
          </p:nvSpPr>
          <p:spPr>
            <a:xfrm>
              <a:off x="577865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7" name="object 10477"/>
            <p:cNvSpPr/>
            <p:nvPr/>
          </p:nvSpPr>
          <p:spPr>
            <a:xfrm>
              <a:off x="577878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8" name="object 10478"/>
            <p:cNvSpPr/>
            <p:nvPr/>
          </p:nvSpPr>
          <p:spPr>
            <a:xfrm>
              <a:off x="5778784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9" name="object 10479"/>
            <p:cNvSpPr/>
            <p:nvPr/>
          </p:nvSpPr>
          <p:spPr>
            <a:xfrm>
              <a:off x="5779038" y="4106439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35"/>
                  </a:moveTo>
                  <a:lnTo>
                    <a:pt x="887" y="133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0" name="object 10480"/>
            <p:cNvSpPr/>
            <p:nvPr/>
          </p:nvSpPr>
          <p:spPr>
            <a:xfrm>
              <a:off x="5779164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1" name="object 10481"/>
            <p:cNvSpPr/>
            <p:nvPr/>
          </p:nvSpPr>
          <p:spPr>
            <a:xfrm>
              <a:off x="577916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2" name="object 10482"/>
            <p:cNvSpPr/>
            <p:nvPr/>
          </p:nvSpPr>
          <p:spPr>
            <a:xfrm>
              <a:off x="578131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3" name="object 10483"/>
            <p:cNvSpPr/>
            <p:nvPr/>
          </p:nvSpPr>
          <p:spPr>
            <a:xfrm>
              <a:off x="578144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4" name="object 10484"/>
            <p:cNvSpPr/>
            <p:nvPr/>
          </p:nvSpPr>
          <p:spPr>
            <a:xfrm>
              <a:off x="5781572" y="4108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5" name="object 10485"/>
            <p:cNvSpPr/>
            <p:nvPr/>
          </p:nvSpPr>
          <p:spPr>
            <a:xfrm>
              <a:off x="5781699" y="410783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39"/>
                  </a:moveTo>
                  <a:lnTo>
                    <a:pt x="887" y="6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6" name="object 10486"/>
            <p:cNvSpPr/>
            <p:nvPr/>
          </p:nvSpPr>
          <p:spPr>
            <a:xfrm>
              <a:off x="5781826" y="41085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7" name="object 10487"/>
            <p:cNvSpPr/>
            <p:nvPr/>
          </p:nvSpPr>
          <p:spPr>
            <a:xfrm>
              <a:off x="578195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8" name="object 10488"/>
            <p:cNvSpPr/>
            <p:nvPr/>
          </p:nvSpPr>
          <p:spPr>
            <a:xfrm>
              <a:off x="5781952" y="410780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51"/>
                  </a:moveTo>
                  <a:lnTo>
                    <a:pt x="887" y="6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9" name="object 10489"/>
            <p:cNvSpPr/>
            <p:nvPr/>
          </p:nvSpPr>
          <p:spPr>
            <a:xfrm>
              <a:off x="578410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0" name="object 10490"/>
            <p:cNvSpPr/>
            <p:nvPr/>
          </p:nvSpPr>
          <p:spPr>
            <a:xfrm>
              <a:off x="5784234" y="41088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1" name="object 10491"/>
            <p:cNvSpPr/>
            <p:nvPr/>
          </p:nvSpPr>
          <p:spPr>
            <a:xfrm>
              <a:off x="5784360" y="410761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46"/>
                  </a:moveTo>
                  <a:lnTo>
                    <a:pt x="887" y="74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2" name="object 10492"/>
            <p:cNvSpPr/>
            <p:nvPr/>
          </p:nvSpPr>
          <p:spPr>
            <a:xfrm>
              <a:off x="5784360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3" name="object 10493"/>
            <p:cNvSpPr/>
            <p:nvPr/>
          </p:nvSpPr>
          <p:spPr>
            <a:xfrm>
              <a:off x="578448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4" name="object 10494"/>
            <p:cNvSpPr/>
            <p:nvPr/>
          </p:nvSpPr>
          <p:spPr>
            <a:xfrm>
              <a:off x="5784614" y="410874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5" name="object 10495"/>
            <p:cNvSpPr/>
            <p:nvPr/>
          </p:nvSpPr>
          <p:spPr>
            <a:xfrm>
              <a:off x="578651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6" name="object 10496"/>
            <p:cNvSpPr/>
            <p:nvPr/>
          </p:nvSpPr>
          <p:spPr>
            <a:xfrm>
              <a:off x="5786768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7" name="object 10497"/>
            <p:cNvSpPr/>
            <p:nvPr/>
          </p:nvSpPr>
          <p:spPr>
            <a:xfrm>
              <a:off x="5786895" y="4102793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631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8" name="object 10498"/>
            <p:cNvSpPr/>
            <p:nvPr/>
          </p:nvSpPr>
          <p:spPr>
            <a:xfrm>
              <a:off x="5786895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9" name="object 10499"/>
            <p:cNvSpPr/>
            <p:nvPr/>
          </p:nvSpPr>
          <p:spPr>
            <a:xfrm>
              <a:off x="5787022" y="410717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68"/>
                  </a:moveTo>
                  <a:lnTo>
                    <a:pt x="887" y="96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0" name="object 10500"/>
            <p:cNvSpPr/>
            <p:nvPr/>
          </p:nvSpPr>
          <p:spPr>
            <a:xfrm>
              <a:off x="578727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1" name="object 10501"/>
            <p:cNvSpPr/>
            <p:nvPr/>
          </p:nvSpPr>
          <p:spPr>
            <a:xfrm>
              <a:off x="578866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2" name="object 10502"/>
            <p:cNvSpPr/>
            <p:nvPr/>
          </p:nvSpPr>
          <p:spPr>
            <a:xfrm>
              <a:off x="5788416" y="410909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3" name="object 10503"/>
            <p:cNvSpPr/>
            <p:nvPr/>
          </p:nvSpPr>
          <p:spPr>
            <a:xfrm>
              <a:off x="5789430" y="410756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72"/>
                  </a:moveTo>
                  <a:lnTo>
                    <a:pt x="887" y="77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4" name="object 10504"/>
            <p:cNvSpPr/>
            <p:nvPr/>
          </p:nvSpPr>
          <p:spPr>
            <a:xfrm>
              <a:off x="5789556" y="41088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5" name="object 10505"/>
            <p:cNvSpPr/>
            <p:nvPr/>
          </p:nvSpPr>
          <p:spPr>
            <a:xfrm>
              <a:off x="5789683" y="410818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2"/>
                  </a:moveTo>
                  <a:lnTo>
                    <a:pt x="887" y="46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6" name="object 10506"/>
            <p:cNvSpPr/>
            <p:nvPr/>
          </p:nvSpPr>
          <p:spPr>
            <a:xfrm>
              <a:off x="578993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7" name="object 10507"/>
            <p:cNvSpPr/>
            <p:nvPr/>
          </p:nvSpPr>
          <p:spPr>
            <a:xfrm>
              <a:off x="5791711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8" name="object 10508"/>
            <p:cNvSpPr/>
            <p:nvPr/>
          </p:nvSpPr>
          <p:spPr>
            <a:xfrm>
              <a:off x="579183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9" name="object 10509"/>
            <p:cNvSpPr/>
            <p:nvPr/>
          </p:nvSpPr>
          <p:spPr>
            <a:xfrm>
              <a:off x="5791964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0" name="object 10510"/>
            <p:cNvSpPr/>
            <p:nvPr/>
          </p:nvSpPr>
          <p:spPr>
            <a:xfrm>
              <a:off x="5792091" y="41087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1" name="object 10511"/>
            <p:cNvSpPr/>
            <p:nvPr/>
          </p:nvSpPr>
          <p:spPr>
            <a:xfrm>
              <a:off x="5792091" y="41085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2" name="object 10512"/>
            <p:cNvSpPr/>
            <p:nvPr/>
          </p:nvSpPr>
          <p:spPr>
            <a:xfrm>
              <a:off x="5792218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3" name="object 10513"/>
            <p:cNvSpPr/>
            <p:nvPr/>
          </p:nvSpPr>
          <p:spPr>
            <a:xfrm>
              <a:off x="5792344" y="4108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4" name="object 10514"/>
            <p:cNvSpPr/>
            <p:nvPr/>
          </p:nvSpPr>
          <p:spPr>
            <a:xfrm>
              <a:off x="579297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5" name="object 10515"/>
            <p:cNvSpPr/>
            <p:nvPr/>
          </p:nvSpPr>
          <p:spPr>
            <a:xfrm>
              <a:off x="579323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6" name="object 10516"/>
            <p:cNvSpPr/>
            <p:nvPr/>
          </p:nvSpPr>
          <p:spPr>
            <a:xfrm>
              <a:off x="579437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7" name="object 10517"/>
            <p:cNvSpPr/>
            <p:nvPr/>
          </p:nvSpPr>
          <p:spPr>
            <a:xfrm>
              <a:off x="579462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8" name="object 10518"/>
            <p:cNvSpPr/>
            <p:nvPr/>
          </p:nvSpPr>
          <p:spPr>
            <a:xfrm>
              <a:off x="5794752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9" name="object 10519"/>
            <p:cNvSpPr/>
            <p:nvPr/>
          </p:nvSpPr>
          <p:spPr>
            <a:xfrm>
              <a:off x="5794752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0" name="object 10520"/>
            <p:cNvSpPr/>
            <p:nvPr/>
          </p:nvSpPr>
          <p:spPr>
            <a:xfrm>
              <a:off x="5794879" y="4108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1" name="object 10521"/>
            <p:cNvSpPr/>
            <p:nvPr/>
          </p:nvSpPr>
          <p:spPr>
            <a:xfrm>
              <a:off x="5795006" y="4077425"/>
              <a:ext cx="0" cy="31750"/>
            </a:xfrm>
            <a:custGeom>
              <a:avLst/>
              <a:gdLst/>
              <a:ahLst/>
              <a:cxnLst/>
              <a:rect l="l" t="t" r="r" b="b"/>
              <a:pathLst>
                <a:path h="31750">
                  <a:moveTo>
                    <a:pt x="0" y="3168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2" name="object 10522"/>
            <p:cNvSpPr/>
            <p:nvPr/>
          </p:nvSpPr>
          <p:spPr>
            <a:xfrm>
              <a:off x="579716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3" name="object 10523"/>
            <p:cNvSpPr/>
            <p:nvPr/>
          </p:nvSpPr>
          <p:spPr>
            <a:xfrm>
              <a:off x="5797287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4" name="object 10524"/>
            <p:cNvSpPr/>
            <p:nvPr/>
          </p:nvSpPr>
          <p:spPr>
            <a:xfrm>
              <a:off x="5797287" y="410809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6"/>
                  </a:moveTo>
                  <a:lnTo>
                    <a:pt x="887" y="50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5" name="object 10525"/>
            <p:cNvSpPr/>
            <p:nvPr/>
          </p:nvSpPr>
          <p:spPr>
            <a:xfrm>
              <a:off x="5797413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6" name="object 10526"/>
            <p:cNvSpPr/>
            <p:nvPr/>
          </p:nvSpPr>
          <p:spPr>
            <a:xfrm>
              <a:off x="5797540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7" name="object 10527"/>
            <p:cNvSpPr/>
            <p:nvPr/>
          </p:nvSpPr>
          <p:spPr>
            <a:xfrm>
              <a:off x="5797667" y="4101287"/>
              <a:ext cx="0" cy="8255"/>
            </a:xfrm>
            <a:custGeom>
              <a:avLst/>
              <a:gdLst/>
              <a:ahLst/>
              <a:cxnLst/>
              <a:rect l="l" t="t" r="r" b="b"/>
              <a:pathLst>
                <a:path h="8254">
                  <a:moveTo>
                    <a:pt x="0" y="782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8" name="object 10528"/>
            <p:cNvSpPr/>
            <p:nvPr/>
          </p:nvSpPr>
          <p:spPr>
            <a:xfrm>
              <a:off x="579944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9" name="object 10529"/>
            <p:cNvSpPr/>
            <p:nvPr/>
          </p:nvSpPr>
          <p:spPr>
            <a:xfrm>
              <a:off x="579969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0" name="object 10530"/>
            <p:cNvSpPr/>
            <p:nvPr/>
          </p:nvSpPr>
          <p:spPr>
            <a:xfrm>
              <a:off x="5799948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1" name="object 10531"/>
            <p:cNvSpPr/>
            <p:nvPr/>
          </p:nvSpPr>
          <p:spPr>
            <a:xfrm>
              <a:off x="5800075" y="4108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2" name="object 10532"/>
            <p:cNvSpPr/>
            <p:nvPr/>
          </p:nvSpPr>
          <p:spPr>
            <a:xfrm>
              <a:off x="5800201" y="4108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3" name="object 10533"/>
            <p:cNvSpPr/>
            <p:nvPr/>
          </p:nvSpPr>
          <p:spPr>
            <a:xfrm>
              <a:off x="5800328" y="410793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88"/>
                  </a:moveTo>
                  <a:lnTo>
                    <a:pt x="887" y="5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4" name="object 10534"/>
            <p:cNvSpPr/>
            <p:nvPr/>
          </p:nvSpPr>
          <p:spPr>
            <a:xfrm>
              <a:off x="580235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5" name="object 10535"/>
            <p:cNvSpPr/>
            <p:nvPr/>
          </p:nvSpPr>
          <p:spPr>
            <a:xfrm>
              <a:off x="5802609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6" name="object 10536"/>
            <p:cNvSpPr/>
            <p:nvPr/>
          </p:nvSpPr>
          <p:spPr>
            <a:xfrm>
              <a:off x="5802609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7" name="object 10537"/>
            <p:cNvSpPr/>
            <p:nvPr/>
          </p:nvSpPr>
          <p:spPr>
            <a:xfrm>
              <a:off x="5802736" y="410874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8" name="object 10538"/>
            <p:cNvSpPr/>
            <p:nvPr/>
          </p:nvSpPr>
          <p:spPr>
            <a:xfrm>
              <a:off x="5802863" y="410855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9" name="object 10539"/>
            <p:cNvSpPr/>
            <p:nvPr/>
          </p:nvSpPr>
          <p:spPr>
            <a:xfrm>
              <a:off x="5802989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0" name="object 10540"/>
            <p:cNvSpPr/>
            <p:nvPr/>
          </p:nvSpPr>
          <p:spPr>
            <a:xfrm>
              <a:off x="5802989" y="41087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1" name="object 10541"/>
            <p:cNvSpPr/>
            <p:nvPr/>
          </p:nvSpPr>
          <p:spPr>
            <a:xfrm>
              <a:off x="580400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2" name="object 10542"/>
            <p:cNvSpPr/>
            <p:nvPr/>
          </p:nvSpPr>
          <p:spPr>
            <a:xfrm>
              <a:off x="580489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3" name="object 10543"/>
            <p:cNvSpPr/>
            <p:nvPr/>
          </p:nvSpPr>
          <p:spPr>
            <a:xfrm>
              <a:off x="5805017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4" name="object 10544"/>
            <p:cNvSpPr/>
            <p:nvPr/>
          </p:nvSpPr>
          <p:spPr>
            <a:xfrm>
              <a:off x="5805271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5" name="object 10545"/>
            <p:cNvSpPr/>
            <p:nvPr/>
          </p:nvSpPr>
          <p:spPr>
            <a:xfrm>
              <a:off x="5805397" y="4108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6" name="object 10546"/>
            <p:cNvSpPr/>
            <p:nvPr/>
          </p:nvSpPr>
          <p:spPr>
            <a:xfrm>
              <a:off x="5805524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7" name="object 10547"/>
            <p:cNvSpPr/>
            <p:nvPr/>
          </p:nvSpPr>
          <p:spPr>
            <a:xfrm>
              <a:off x="580565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8" name="object 10548"/>
            <p:cNvSpPr/>
            <p:nvPr/>
          </p:nvSpPr>
          <p:spPr>
            <a:xfrm>
              <a:off x="580729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9" name="object 10549"/>
            <p:cNvSpPr/>
            <p:nvPr/>
          </p:nvSpPr>
          <p:spPr>
            <a:xfrm>
              <a:off x="5807678" y="41088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0" name="object 10550"/>
            <p:cNvSpPr/>
            <p:nvPr/>
          </p:nvSpPr>
          <p:spPr>
            <a:xfrm>
              <a:off x="5807678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1" name="object 10551"/>
            <p:cNvSpPr/>
            <p:nvPr/>
          </p:nvSpPr>
          <p:spPr>
            <a:xfrm>
              <a:off x="5807805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2" name="object 10552"/>
            <p:cNvSpPr/>
            <p:nvPr/>
          </p:nvSpPr>
          <p:spPr>
            <a:xfrm>
              <a:off x="580780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3" name="object 10553"/>
            <p:cNvSpPr/>
            <p:nvPr/>
          </p:nvSpPr>
          <p:spPr>
            <a:xfrm>
              <a:off x="5807932" y="4108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4" name="object 10554"/>
            <p:cNvSpPr/>
            <p:nvPr/>
          </p:nvSpPr>
          <p:spPr>
            <a:xfrm>
              <a:off x="5808059" y="4108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5" name="object 10555"/>
            <p:cNvSpPr/>
            <p:nvPr/>
          </p:nvSpPr>
          <p:spPr>
            <a:xfrm>
              <a:off x="5808185" y="410847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6" name="object 10556"/>
            <p:cNvSpPr/>
            <p:nvPr/>
          </p:nvSpPr>
          <p:spPr>
            <a:xfrm>
              <a:off x="580831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7" name="object 10557"/>
            <p:cNvSpPr/>
            <p:nvPr/>
          </p:nvSpPr>
          <p:spPr>
            <a:xfrm>
              <a:off x="5810213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8" name="object 10558"/>
            <p:cNvSpPr/>
            <p:nvPr/>
          </p:nvSpPr>
          <p:spPr>
            <a:xfrm>
              <a:off x="5810340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9" name="object 10559"/>
            <p:cNvSpPr/>
            <p:nvPr/>
          </p:nvSpPr>
          <p:spPr>
            <a:xfrm>
              <a:off x="5809453" y="41090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0" name="object 10560"/>
            <p:cNvSpPr/>
            <p:nvPr/>
          </p:nvSpPr>
          <p:spPr>
            <a:xfrm>
              <a:off x="5810593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1" name="object 10561"/>
            <p:cNvSpPr/>
            <p:nvPr/>
          </p:nvSpPr>
          <p:spPr>
            <a:xfrm>
              <a:off x="5810720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2" name="object 10562"/>
            <p:cNvSpPr/>
            <p:nvPr/>
          </p:nvSpPr>
          <p:spPr>
            <a:xfrm>
              <a:off x="5810847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3" name="object 10563"/>
            <p:cNvSpPr/>
            <p:nvPr/>
          </p:nvSpPr>
          <p:spPr>
            <a:xfrm>
              <a:off x="581287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4" name="object 10564"/>
            <p:cNvSpPr/>
            <p:nvPr/>
          </p:nvSpPr>
          <p:spPr>
            <a:xfrm>
              <a:off x="5813001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5" name="object 10565"/>
            <p:cNvSpPr/>
            <p:nvPr/>
          </p:nvSpPr>
          <p:spPr>
            <a:xfrm>
              <a:off x="5813128" y="410802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44"/>
                  </a:moveTo>
                  <a:lnTo>
                    <a:pt x="887" y="5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6" name="object 10566"/>
            <p:cNvSpPr/>
            <p:nvPr/>
          </p:nvSpPr>
          <p:spPr>
            <a:xfrm>
              <a:off x="5813254" y="41085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7" name="object 10567"/>
            <p:cNvSpPr/>
            <p:nvPr/>
          </p:nvSpPr>
          <p:spPr>
            <a:xfrm>
              <a:off x="5813381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8" name="object 10568"/>
            <p:cNvSpPr/>
            <p:nvPr/>
          </p:nvSpPr>
          <p:spPr>
            <a:xfrm>
              <a:off x="581338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9" name="object 10569"/>
            <p:cNvSpPr/>
            <p:nvPr/>
          </p:nvSpPr>
          <p:spPr>
            <a:xfrm>
              <a:off x="5815662" y="410813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7"/>
                  </a:moveTo>
                  <a:lnTo>
                    <a:pt x="887" y="48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0" name="object 10570"/>
            <p:cNvSpPr/>
            <p:nvPr/>
          </p:nvSpPr>
          <p:spPr>
            <a:xfrm>
              <a:off x="5815789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1" name="object 10571"/>
            <p:cNvSpPr/>
            <p:nvPr/>
          </p:nvSpPr>
          <p:spPr>
            <a:xfrm>
              <a:off x="5815916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2" name="object 10572"/>
            <p:cNvSpPr/>
            <p:nvPr/>
          </p:nvSpPr>
          <p:spPr>
            <a:xfrm>
              <a:off x="581604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3" name="object 10573"/>
            <p:cNvSpPr/>
            <p:nvPr/>
          </p:nvSpPr>
          <p:spPr>
            <a:xfrm>
              <a:off x="581629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4" name="object 10574"/>
            <p:cNvSpPr/>
            <p:nvPr/>
          </p:nvSpPr>
          <p:spPr>
            <a:xfrm>
              <a:off x="581693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5" name="object 10575"/>
            <p:cNvSpPr/>
            <p:nvPr/>
          </p:nvSpPr>
          <p:spPr>
            <a:xfrm>
              <a:off x="581781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6" name="object 10576"/>
            <p:cNvSpPr/>
            <p:nvPr/>
          </p:nvSpPr>
          <p:spPr>
            <a:xfrm>
              <a:off x="581819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7" name="object 10577"/>
            <p:cNvSpPr/>
            <p:nvPr/>
          </p:nvSpPr>
          <p:spPr>
            <a:xfrm>
              <a:off x="5818324" y="4108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8" name="object 10578"/>
            <p:cNvSpPr/>
            <p:nvPr/>
          </p:nvSpPr>
          <p:spPr>
            <a:xfrm>
              <a:off x="5818450" y="410742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41"/>
                  </a:moveTo>
                  <a:lnTo>
                    <a:pt x="887" y="84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9" name="object 10579"/>
            <p:cNvSpPr/>
            <p:nvPr/>
          </p:nvSpPr>
          <p:spPr>
            <a:xfrm>
              <a:off x="5818577" y="410741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48"/>
                  </a:moveTo>
                  <a:lnTo>
                    <a:pt x="887" y="84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0" name="object 10580"/>
            <p:cNvSpPr/>
            <p:nvPr/>
          </p:nvSpPr>
          <p:spPr>
            <a:xfrm>
              <a:off x="5817817" y="4109091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154" y="0"/>
                  </a:moveTo>
                  <a:lnTo>
                    <a:pt x="3928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1" name="object 10581"/>
            <p:cNvSpPr/>
            <p:nvPr/>
          </p:nvSpPr>
          <p:spPr>
            <a:xfrm>
              <a:off x="582098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2" name="object 10582"/>
            <p:cNvSpPr/>
            <p:nvPr/>
          </p:nvSpPr>
          <p:spPr>
            <a:xfrm>
              <a:off x="5821112" y="410874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3" name="object 10583"/>
            <p:cNvSpPr/>
            <p:nvPr/>
          </p:nvSpPr>
          <p:spPr>
            <a:xfrm>
              <a:off x="5821238" y="4108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4" name="object 10584"/>
            <p:cNvSpPr/>
            <p:nvPr/>
          </p:nvSpPr>
          <p:spPr>
            <a:xfrm>
              <a:off x="5821365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5" name="object 10585"/>
            <p:cNvSpPr/>
            <p:nvPr/>
          </p:nvSpPr>
          <p:spPr>
            <a:xfrm>
              <a:off x="582339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6" name="object 10586"/>
            <p:cNvSpPr/>
            <p:nvPr/>
          </p:nvSpPr>
          <p:spPr>
            <a:xfrm>
              <a:off x="582364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7" name="object 10587"/>
            <p:cNvSpPr/>
            <p:nvPr/>
          </p:nvSpPr>
          <p:spPr>
            <a:xfrm>
              <a:off x="5823773" y="410830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05"/>
                  </a:moveTo>
                  <a:lnTo>
                    <a:pt x="887" y="40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8" name="object 10588"/>
            <p:cNvSpPr/>
            <p:nvPr/>
          </p:nvSpPr>
          <p:spPr>
            <a:xfrm>
              <a:off x="5823900" y="4106717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96"/>
                  </a:moveTo>
                  <a:lnTo>
                    <a:pt x="887" y="11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9" name="object 10589"/>
            <p:cNvSpPr/>
            <p:nvPr/>
          </p:nvSpPr>
          <p:spPr>
            <a:xfrm>
              <a:off x="582402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0" name="object 10590"/>
            <p:cNvSpPr/>
            <p:nvPr/>
          </p:nvSpPr>
          <p:spPr>
            <a:xfrm>
              <a:off x="582605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1" name="object 10591"/>
            <p:cNvSpPr/>
            <p:nvPr/>
          </p:nvSpPr>
          <p:spPr>
            <a:xfrm>
              <a:off x="582618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2" name="object 10592"/>
            <p:cNvSpPr/>
            <p:nvPr/>
          </p:nvSpPr>
          <p:spPr>
            <a:xfrm>
              <a:off x="5826308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3" name="object 10593"/>
            <p:cNvSpPr/>
            <p:nvPr/>
          </p:nvSpPr>
          <p:spPr>
            <a:xfrm>
              <a:off x="5826434" y="410881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4" name="object 10594"/>
            <p:cNvSpPr/>
            <p:nvPr/>
          </p:nvSpPr>
          <p:spPr>
            <a:xfrm>
              <a:off x="5826561" y="41085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5" name="object 10595"/>
            <p:cNvSpPr/>
            <p:nvPr/>
          </p:nvSpPr>
          <p:spPr>
            <a:xfrm>
              <a:off x="582656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6" name="object 10596"/>
            <p:cNvSpPr/>
            <p:nvPr/>
          </p:nvSpPr>
          <p:spPr>
            <a:xfrm>
              <a:off x="5826688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7" name="object 10597"/>
            <p:cNvSpPr/>
            <p:nvPr/>
          </p:nvSpPr>
          <p:spPr>
            <a:xfrm>
              <a:off x="582757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8" name="object 10598"/>
            <p:cNvSpPr/>
            <p:nvPr/>
          </p:nvSpPr>
          <p:spPr>
            <a:xfrm>
              <a:off x="582884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9" name="object 10599"/>
            <p:cNvSpPr/>
            <p:nvPr/>
          </p:nvSpPr>
          <p:spPr>
            <a:xfrm>
              <a:off x="5828969" y="4108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0" name="object 10600"/>
            <p:cNvSpPr/>
            <p:nvPr/>
          </p:nvSpPr>
          <p:spPr>
            <a:xfrm>
              <a:off x="5829096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1" name="object 10601"/>
            <p:cNvSpPr/>
            <p:nvPr/>
          </p:nvSpPr>
          <p:spPr>
            <a:xfrm>
              <a:off x="582909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2" name="object 10602"/>
            <p:cNvSpPr/>
            <p:nvPr/>
          </p:nvSpPr>
          <p:spPr>
            <a:xfrm>
              <a:off x="5829222" y="41087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3" name="object 10603"/>
            <p:cNvSpPr/>
            <p:nvPr/>
          </p:nvSpPr>
          <p:spPr>
            <a:xfrm>
              <a:off x="5829349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4" name="object 10604"/>
            <p:cNvSpPr/>
            <p:nvPr/>
          </p:nvSpPr>
          <p:spPr>
            <a:xfrm>
              <a:off x="583125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5" name="object 10605"/>
            <p:cNvSpPr/>
            <p:nvPr/>
          </p:nvSpPr>
          <p:spPr>
            <a:xfrm>
              <a:off x="583150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6" name="object 10606"/>
            <p:cNvSpPr/>
            <p:nvPr/>
          </p:nvSpPr>
          <p:spPr>
            <a:xfrm>
              <a:off x="5831630" y="41088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7" name="object 10607"/>
            <p:cNvSpPr/>
            <p:nvPr/>
          </p:nvSpPr>
          <p:spPr>
            <a:xfrm>
              <a:off x="5831757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8" name="object 10608"/>
            <p:cNvSpPr/>
            <p:nvPr/>
          </p:nvSpPr>
          <p:spPr>
            <a:xfrm>
              <a:off x="5831757" y="4108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9" name="object 10609"/>
            <p:cNvSpPr/>
            <p:nvPr/>
          </p:nvSpPr>
          <p:spPr>
            <a:xfrm>
              <a:off x="583201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0" name="object 10610"/>
            <p:cNvSpPr/>
            <p:nvPr/>
          </p:nvSpPr>
          <p:spPr>
            <a:xfrm>
              <a:off x="583378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1" name="object 10611"/>
            <p:cNvSpPr/>
            <p:nvPr/>
          </p:nvSpPr>
          <p:spPr>
            <a:xfrm>
              <a:off x="583403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2" name="object 10612"/>
            <p:cNvSpPr/>
            <p:nvPr/>
          </p:nvSpPr>
          <p:spPr>
            <a:xfrm>
              <a:off x="5834165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3" name="object 10613"/>
            <p:cNvSpPr/>
            <p:nvPr/>
          </p:nvSpPr>
          <p:spPr>
            <a:xfrm>
              <a:off x="5834291" y="41084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4" name="object 10614"/>
            <p:cNvSpPr/>
            <p:nvPr/>
          </p:nvSpPr>
          <p:spPr>
            <a:xfrm>
              <a:off x="5834418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5" name="object 10615"/>
            <p:cNvSpPr/>
            <p:nvPr/>
          </p:nvSpPr>
          <p:spPr>
            <a:xfrm>
              <a:off x="5834418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6" name="object 10616"/>
            <p:cNvSpPr/>
            <p:nvPr/>
          </p:nvSpPr>
          <p:spPr>
            <a:xfrm>
              <a:off x="583454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7" name="object 10617"/>
            <p:cNvSpPr/>
            <p:nvPr/>
          </p:nvSpPr>
          <p:spPr>
            <a:xfrm>
              <a:off x="583467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8" name="object 10618"/>
            <p:cNvSpPr/>
            <p:nvPr/>
          </p:nvSpPr>
          <p:spPr>
            <a:xfrm>
              <a:off x="583682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9" name="object 10619"/>
            <p:cNvSpPr/>
            <p:nvPr/>
          </p:nvSpPr>
          <p:spPr>
            <a:xfrm>
              <a:off x="5836953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0" name="object 10620"/>
            <p:cNvSpPr/>
            <p:nvPr/>
          </p:nvSpPr>
          <p:spPr>
            <a:xfrm>
              <a:off x="5837079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1" name="object 10621"/>
            <p:cNvSpPr/>
            <p:nvPr/>
          </p:nvSpPr>
          <p:spPr>
            <a:xfrm>
              <a:off x="5837079" y="4108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2" name="object 10622"/>
            <p:cNvSpPr/>
            <p:nvPr/>
          </p:nvSpPr>
          <p:spPr>
            <a:xfrm>
              <a:off x="583936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3" name="object 10623"/>
            <p:cNvSpPr/>
            <p:nvPr/>
          </p:nvSpPr>
          <p:spPr>
            <a:xfrm>
              <a:off x="5839487" y="410833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4" name="object 10624"/>
            <p:cNvSpPr/>
            <p:nvPr/>
          </p:nvSpPr>
          <p:spPr>
            <a:xfrm>
              <a:off x="5839487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5" name="object 10625"/>
            <p:cNvSpPr/>
            <p:nvPr/>
          </p:nvSpPr>
          <p:spPr>
            <a:xfrm>
              <a:off x="5839614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6" name="object 10626"/>
            <p:cNvSpPr/>
            <p:nvPr/>
          </p:nvSpPr>
          <p:spPr>
            <a:xfrm>
              <a:off x="5839741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7" name="object 10627"/>
            <p:cNvSpPr/>
            <p:nvPr/>
          </p:nvSpPr>
          <p:spPr>
            <a:xfrm>
              <a:off x="583986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8" name="object 10628"/>
            <p:cNvSpPr/>
            <p:nvPr/>
          </p:nvSpPr>
          <p:spPr>
            <a:xfrm>
              <a:off x="584075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9" name="object 10629"/>
            <p:cNvSpPr/>
            <p:nvPr/>
          </p:nvSpPr>
          <p:spPr>
            <a:xfrm>
              <a:off x="584189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0" name="object 10630"/>
            <p:cNvSpPr/>
            <p:nvPr/>
          </p:nvSpPr>
          <p:spPr>
            <a:xfrm>
              <a:off x="584202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1" name="object 10631"/>
            <p:cNvSpPr/>
            <p:nvPr/>
          </p:nvSpPr>
          <p:spPr>
            <a:xfrm>
              <a:off x="5842149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2" name="object 10632"/>
            <p:cNvSpPr/>
            <p:nvPr/>
          </p:nvSpPr>
          <p:spPr>
            <a:xfrm>
              <a:off x="5842275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3" name="object 10633"/>
            <p:cNvSpPr/>
            <p:nvPr/>
          </p:nvSpPr>
          <p:spPr>
            <a:xfrm>
              <a:off x="5842275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4" name="object 10634"/>
            <p:cNvSpPr/>
            <p:nvPr/>
          </p:nvSpPr>
          <p:spPr>
            <a:xfrm>
              <a:off x="5841515" y="410908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5" name="object 10635"/>
            <p:cNvSpPr/>
            <p:nvPr/>
          </p:nvSpPr>
          <p:spPr>
            <a:xfrm>
              <a:off x="584354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6" name="object 10636"/>
            <p:cNvSpPr/>
            <p:nvPr/>
          </p:nvSpPr>
          <p:spPr>
            <a:xfrm>
              <a:off x="5844557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7" name="object 10637"/>
            <p:cNvSpPr/>
            <p:nvPr/>
          </p:nvSpPr>
          <p:spPr>
            <a:xfrm>
              <a:off x="5844810" y="410874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8" name="object 10638"/>
            <p:cNvSpPr/>
            <p:nvPr/>
          </p:nvSpPr>
          <p:spPr>
            <a:xfrm>
              <a:off x="5844810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9" name="object 10639"/>
            <p:cNvSpPr/>
            <p:nvPr/>
          </p:nvSpPr>
          <p:spPr>
            <a:xfrm>
              <a:off x="5844937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0" name="object 10640"/>
            <p:cNvSpPr/>
            <p:nvPr/>
          </p:nvSpPr>
          <p:spPr>
            <a:xfrm>
              <a:off x="584506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1" name="object 10641"/>
            <p:cNvSpPr/>
            <p:nvPr/>
          </p:nvSpPr>
          <p:spPr>
            <a:xfrm>
              <a:off x="584531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2" name="object 10642"/>
            <p:cNvSpPr/>
            <p:nvPr/>
          </p:nvSpPr>
          <p:spPr>
            <a:xfrm>
              <a:off x="584696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3" name="object 10643"/>
            <p:cNvSpPr/>
            <p:nvPr/>
          </p:nvSpPr>
          <p:spPr>
            <a:xfrm>
              <a:off x="5847218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4" name="object 10644"/>
            <p:cNvSpPr/>
            <p:nvPr/>
          </p:nvSpPr>
          <p:spPr>
            <a:xfrm>
              <a:off x="584721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5" name="object 10645"/>
            <p:cNvSpPr/>
            <p:nvPr/>
          </p:nvSpPr>
          <p:spPr>
            <a:xfrm>
              <a:off x="5847471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6" name="object 10646"/>
            <p:cNvSpPr/>
            <p:nvPr/>
          </p:nvSpPr>
          <p:spPr>
            <a:xfrm>
              <a:off x="5846584" y="410908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7" name="object 10647"/>
            <p:cNvSpPr/>
            <p:nvPr/>
          </p:nvSpPr>
          <p:spPr>
            <a:xfrm>
              <a:off x="584759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8" name="object 10648"/>
            <p:cNvSpPr/>
            <p:nvPr/>
          </p:nvSpPr>
          <p:spPr>
            <a:xfrm>
              <a:off x="584772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9" name="object 10649"/>
            <p:cNvSpPr/>
            <p:nvPr/>
          </p:nvSpPr>
          <p:spPr>
            <a:xfrm>
              <a:off x="5849626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0" name="object 10650"/>
            <p:cNvSpPr/>
            <p:nvPr/>
          </p:nvSpPr>
          <p:spPr>
            <a:xfrm>
              <a:off x="5849879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1" name="object 10651"/>
            <p:cNvSpPr/>
            <p:nvPr/>
          </p:nvSpPr>
          <p:spPr>
            <a:xfrm>
              <a:off x="5850006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2" name="object 10652"/>
            <p:cNvSpPr/>
            <p:nvPr/>
          </p:nvSpPr>
          <p:spPr>
            <a:xfrm>
              <a:off x="5850006" y="41088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3" name="object 10653"/>
            <p:cNvSpPr/>
            <p:nvPr/>
          </p:nvSpPr>
          <p:spPr>
            <a:xfrm>
              <a:off x="5850133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4" name="object 10654"/>
            <p:cNvSpPr/>
            <p:nvPr/>
          </p:nvSpPr>
          <p:spPr>
            <a:xfrm>
              <a:off x="5850259" y="41086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5" name="object 10655"/>
            <p:cNvSpPr/>
            <p:nvPr/>
          </p:nvSpPr>
          <p:spPr>
            <a:xfrm>
              <a:off x="585038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6" name="object 10656"/>
            <p:cNvSpPr/>
            <p:nvPr/>
          </p:nvSpPr>
          <p:spPr>
            <a:xfrm>
              <a:off x="585228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7" name="object 10657"/>
            <p:cNvSpPr/>
            <p:nvPr/>
          </p:nvSpPr>
          <p:spPr>
            <a:xfrm>
              <a:off x="5852287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8" name="object 10658"/>
            <p:cNvSpPr/>
            <p:nvPr/>
          </p:nvSpPr>
          <p:spPr>
            <a:xfrm>
              <a:off x="5852414" y="41087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9" name="object 10659"/>
            <p:cNvSpPr/>
            <p:nvPr/>
          </p:nvSpPr>
          <p:spPr>
            <a:xfrm>
              <a:off x="5852667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0" name="object 10660"/>
            <p:cNvSpPr/>
            <p:nvPr/>
          </p:nvSpPr>
          <p:spPr>
            <a:xfrm>
              <a:off x="5852794" y="410812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93"/>
                  </a:moveTo>
                  <a:lnTo>
                    <a:pt x="887" y="49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1" name="object 10661"/>
            <p:cNvSpPr/>
            <p:nvPr/>
          </p:nvSpPr>
          <p:spPr>
            <a:xfrm>
              <a:off x="585304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2" name="object 10662"/>
            <p:cNvSpPr/>
            <p:nvPr/>
          </p:nvSpPr>
          <p:spPr>
            <a:xfrm>
              <a:off x="585494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3" name="object 10663"/>
            <p:cNvSpPr/>
            <p:nvPr/>
          </p:nvSpPr>
          <p:spPr>
            <a:xfrm>
              <a:off x="5855075" y="410838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4" name="object 10664"/>
            <p:cNvSpPr/>
            <p:nvPr/>
          </p:nvSpPr>
          <p:spPr>
            <a:xfrm>
              <a:off x="5855202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5" name="object 10665"/>
            <p:cNvSpPr/>
            <p:nvPr/>
          </p:nvSpPr>
          <p:spPr>
            <a:xfrm>
              <a:off x="5855328" y="41086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6" name="object 10666"/>
            <p:cNvSpPr/>
            <p:nvPr/>
          </p:nvSpPr>
          <p:spPr>
            <a:xfrm>
              <a:off x="5855455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7" name="object 10667"/>
            <p:cNvSpPr/>
            <p:nvPr/>
          </p:nvSpPr>
          <p:spPr>
            <a:xfrm>
              <a:off x="5855582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8" name="object 10668"/>
            <p:cNvSpPr/>
            <p:nvPr/>
          </p:nvSpPr>
          <p:spPr>
            <a:xfrm>
              <a:off x="5857609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9" name="object 10669"/>
            <p:cNvSpPr/>
            <p:nvPr/>
          </p:nvSpPr>
          <p:spPr>
            <a:xfrm>
              <a:off x="5857736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0" name="object 10670"/>
            <p:cNvSpPr/>
            <p:nvPr/>
          </p:nvSpPr>
          <p:spPr>
            <a:xfrm>
              <a:off x="5857736" y="41087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1" name="object 10671"/>
            <p:cNvSpPr/>
            <p:nvPr/>
          </p:nvSpPr>
          <p:spPr>
            <a:xfrm>
              <a:off x="5857863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2" name="object 10672"/>
            <p:cNvSpPr/>
            <p:nvPr/>
          </p:nvSpPr>
          <p:spPr>
            <a:xfrm>
              <a:off x="5857990" y="410874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3" name="object 10673"/>
            <p:cNvSpPr/>
            <p:nvPr/>
          </p:nvSpPr>
          <p:spPr>
            <a:xfrm>
              <a:off x="5858116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4" name="object 10674"/>
            <p:cNvSpPr/>
            <p:nvPr/>
          </p:nvSpPr>
          <p:spPr>
            <a:xfrm>
              <a:off x="5858243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5" name="object 10675"/>
            <p:cNvSpPr/>
            <p:nvPr/>
          </p:nvSpPr>
          <p:spPr>
            <a:xfrm>
              <a:off x="585849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6" name="object 10676"/>
            <p:cNvSpPr/>
            <p:nvPr/>
          </p:nvSpPr>
          <p:spPr>
            <a:xfrm>
              <a:off x="5860398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7" name="object 10677"/>
            <p:cNvSpPr/>
            <p:nvPr/>
          </p:nvSpPr>
          <p:spPr>
            <a:xfrm>
              <a:off x="5860398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8" name="object 10678"/>
            <p:cNvSpPr/>
            <p:nvPr/>
          </p:nvSpPr>
          <p:spPr>
            <a:xfrm>
              <a:off x="5860524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9" name="object 10679"/>
            <p:cNvSpPr/>
            <p:nvPr/>
          </p:nvSpPr>
          <p:spPr>
            <a:xfrm>
              <a:off x="5860651" y="41086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0" name="object 10680"/>
            <p:cNvSpPr/>
            <p:nvPr/>
          </p:nvSpPr>
          <p:spPr>
            <a:xfrm>
              <a:off x="5860778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1" name="object 10681"/>
            <p:cNvSpPr/>
            <p:nvPr/>
          </p:nvSpPr>
          <p:spPr>
            <a:xfrm>
              <a:off x="586280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2" name="object 10682"/>
            <p:cNvSpPr/>
            <p:nvPr/>
          </p:nvSpPr>
          <p:spPr>
            <a:xfrm>
              <a:off x="586305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3" name="object 10683"/>
            <p:cNvSpPr/>
            <p:nvPr/>
          </p:nvSpPr>
          <p:spPr>
            <a:xfrm>
              <a:off x="5863059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4" name="object 10684"/>
            <p:cNvSpPr/>
            <p:nvPr/>
          </p:nvSpPr>
          <p:spPr>
            <a:xfrm>
              <a:off x="5863186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5" name="object 10685"/>
            <p:cNvSpPr/>
            <p:nvPr/>
          </p:nvSpPr>
          <p:spPr>
            <a:xfrm>
              <a:off x="5863312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6" name="object 10686"/>
            <p:cNvSpPr/>
            <p:nvPr/>
          </p:nvSpPr>
          <p:spPr>
            <a:xfrm>
              <a:off x="5863439" y="4104312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79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7" name="object 10687"/>
            <p:cNvSpPr/>
            <p:nvPr/>
          </p:nvSpPr>
          <p:spPr>
            <a:xfrm>
              <a:off x="586445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8" name="object 10688"/>
            <p:cNvSpPr/>
            <p:nvPr/>
          </p:nvSpPr>
          <p:spPr>
            <a:xfrm>
              <a:off x="586559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9" name="object 10689"/>
            <p:cNvSpPr/>
            <p:nvPr/>
          </p:nvSpPr>
          <p:spPr>
            <a:xfrm>
              <a:off x="5865720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0" name="object 10690"/>
            <p:cNvSpPr/>
            <p:nvPr/>
          </p:nvSpPr>
          <p:spPr>
            <a:xfrm>
              <a:off x="586584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1" name="object 10691"/>
            <p:cNvSpPr/>
            <p:nvPr/>
          </p:nvSpPr>
          <p:spPr>
            <a:xfrm>
              <a:off x="5865847" y="410881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2" name="object 10692"/>
            <p:cNvSpPr/>
            <p:nvPr/>
          </p:nvSpPr>
          <p:spPr>
            <a:xfrm>
              <a:off x="586597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3" name="object 10693"/>
            <p:cNvSpPr/>
            <p:nvPr/>
          </p:nvSpPr>
          <p:spPr>
            <a:xfrm>
              <a:off x="5866100" y="410803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8"/>
                  </a:moveTo>
                  <a:lnTo>
                    <a:pt x="887" y="53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4" name="object 10694"/>
            <p:cNvSpPr/>
            <p:nvPr/>
          </p:nvSpPr>
          <p:spPr>
            <a:xfrm>
              <a:off x="586622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5" name="object 10695"/>
            <p:cNvSpPr/>
            <p:nvPr/>
          </p:nvSpPr>
          <p:spPr>
            <a:xfrm>
              <a:off x="5867368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6" name="object 10696"/>
            <p:cNvSpPr/>
            <p:nvPr/>
          </p:nvSpPr>
          <p:spPr>
            <a:xfrm>
              <a:off x="586850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7" name="object 10697"/>
            <p:cNvSpPr/>
            <p:nvPr/>
          </p:nvSpPr>
          <p:spPr>
            <a:xfrm>
              <a:off x="5868635" y="410757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65"/>
                  </a:moveTo>
                  <a:lnTo>
                    <a:pt x="887" y="76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8" name="object 10698"/>
            <p:cNvSpPr/>
            <p:nvPr/>
          </p:nvSpPr>
          <p:spPr>
            <a:xfrm>
              <a:off x="5868762" y="410728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11"/>
                  </a:moveTo>
                  <a:lnTo>
                    <a:pt x="887" y="91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9" name="object 10699"/>
            <p:cNvSpPr/>
            <p:nvPr/>
          </p:nvSpPr>
          <p:spPr>
            <a:xfrm>
              <a:off x="586901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0" name="object 10700"/>
            <p:cNvSpPr/>
            <p:nvPr/>
          </p:nvSpPr>
          <p:spPr>
            <a:xfrm>
              <a:off x="587091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1" name="object 10701"/>
            <p:cNvSpPr/>
            <p:nvPr/>
          </p:nvSpPr>
          <p:spPr>
            <a:xfrm>
              <a:off x="5871170" y="41087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2" name="object 10702"/>
            <p:cNvSpPr/>
            <p:nvPr/>
          </p:nvSpPr>
          <p:spPr>
            <a:xfrm>
              <a:off x="5871296" y="41087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3" name="object 10703"/>
            <p:cNvSpPr/>
            <p:nvPr/>
          </p:nvSpPr>
          <p:spPr>
            <a:xfrm>
              <a:off x="587129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4" name="object 10704"/>
            <p:cNvSpPr/>
            <p:nvPr/>
          </p:nvSpPr>
          <p:spPr>
            <a:xfrm>
              <a:off x="5871423" y="41086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5" name="object 10705"/>
            <p:cNvSpPr/>
            <p:nvPr/>
          </p:nvSpPr>
          <p:spPr>
            <a:xfrm>
              <a:off x="587142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6" name="object 10706"/>
            <p:cNvSpPr/>
            <p:nvPr/>
          </p:nvSpPr>
          <p:spPr>
            <a:xfrm>
              <a:off x="587231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7" name="object 10707"/>
            <p:cNvSpPr/>
            <p:nvPr/>
          </p:nvSpPr>
          <p:spPr>
            <a:xfrm>
              <a:off x="587357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8" name="object 10708"/>
            <p:cNvSpPr/>
            <p:nvPr/>
          </p:nvSpPr>
          <p:spPr>
            <a:xfrm>
              <a:off x="5873704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9" name="object 10709"/>
            <p:cNvSpPr/>
            <p:nvPr/>
          </p:nvSpPr>
          <p:spPr>
            <a:xfrm>
              <a:off x="5873831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0" name="object 10710"/>
            <p:cNvSpPr/>
            <p:nvPr/>
          </p:nvSpPr>
          <p:spPr>
            <a:xfrm>
              <a:off x="5873958" y="4108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1" name="object 10711"/>
            <p:cNvSpPr/>
            <p:nvPr/>
          </p:nvSpPr>
          <p:spPr>
            <a:xfrm>
              <a:off x="5873958" y="41087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2" name="object 10712"/>
            <p:cNvSpPr/>
            <p:nvPr/>
          </p:nvSpPr>
          <p:spPr>
            <a:xfrm>
              <a:off x="5874211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3" name="object 10713"/>
            <p:cNvSpPr/>
            <p:nvPr/>
          </p:nvSpPr>
          <p:spPr>
            <a:xfrm>
              <a:off x="587497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4" name="object 10714"/>
            <p:cNvSpPr/>
            <p:nvPr/>
          </p:nvSpPr>
          <p:spPr>
            <a:xfrm>
              <a:off x="587611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5" name="object 10715"/>
            <p:cNvSpPr/>
            <p:nvPr/>
          </p:nvSpPr>
          <p:spPr>
            <a:xfrm>
              <a:off x="5876239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6" name="object 10716"/>
            <p:cNvSpPr/>
            <p:nvPr/>
          </p:nvSpPr>
          <p:spPr>
            <a:xfrm>
              <a:off x="587636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7" name="object 10717"/>
            <p:cNvSpPr/>
            <p:nvPr/>
          </p:nvSpPr>
          <p:spPr>
            <a:xfrm>
              <a:off x="5876492" y="4106160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74"/>
                  </a:moveTo>
                  <a:lnTo>
                    <a:pt x="887" y="147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8" name="object 10718"/>
            <p:cNvSpPr/>
            <p:nvPr/>
          </p:nvSpPr>
          <p:spPr>
            <a:xfrm>
              <a:off x="5876619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9" name="object 10719"/>
            <p:cNvSpPr/>
            <p:nvPr/>
          </p:nvSpPr>
          <p:spPr>
            <a:xfrm>
              <a:off x="587674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0" name="object 10720"/>
            <p:cNvSpPr/>
            <p:nvPr/>
          </p:nvSpPr>
          <p:spPr>
            <a:xfrm>
              <a:off x="587877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1" name="object 10721"/>
            <p:cNvSpPr/>
            <p:nvPr/>
          </p:nvSpPr>
          <p:spPr>
            <a:xfrm>
              <a:off x="5879027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2" name="object 10722"/>
            <p:cNvSpPr/>
            <p:nvPr/>
          </p:nvSpPr>
          <p:spPr>
            <a:xfrm>
              <a:off x="5879027" y="410757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65"/>
                  </a:moveTo>
                  <a:lnTo>
                    <a:pt x="887" y="76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3" name="object 10723"/>
            <p:cNvSpPr/>
            <p:nvPr/>
          </p:nvSpPr>
          <p:spPr>
            <a:xfrm>
              <a:off x="5879280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4" name="object 10724"/>
            <p:cNvSpPr/>
            <p:nvPr/>
          </p:nvSpPr>
          <p:spPr>
            <a:xfrm>
              <a:off x="587928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5" name="object 10725"/>
            <p:cNvSpPr/>
            <p:nvPr/>
          </p:nvSpPr>
          <p:spPr>
            <a:xfrm>
              <a:off x="588130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6" name="object 10726"/>
            <p:cNvSpPr/>
            <p:nvPr/>
          </p:nvSpPr>
          <p:spPr>
            <a:xfrm>
              <a:off x="5881434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7" name="object 10727"/>
            <p:cNvSpPr/>
            <p:nvPr/>
          </p:nvSpPr>
          <p:spPr>
            <a:xfrm>
              <a:off x="588156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8" name="object 10728"/>
            <p:cNvSpPr/>
            <p:nvPr/>
          </p:nvSpPr>
          <p:spPr>
            <a:xfrm>
              <a:off x="5881688" y="410808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2"/>
                  </a:moveTo>
                  <a:lnTo>
                    <a:pt x="887" y="5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9" name="object 10729"/>
            <p:cNvSpPr/>
            <p:nvPr/>
          </p:nvSpPr>
          <p:spPr>
            <a:xfrm>
              <a:off x="5881815" y="4106249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30"/>
                  </a:moveTo>
                  <a:lnTo>
                    <a:pt x="887" y="143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0" name="object 10730"/>
            <p:cNvSpPr/>
            <p:nvPr/>
          </p:nvSpPr>
          <p:spPr>
            <a:xfrm>
              <a:off x="5881054" y="4109072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1" name="object 10731"/>
            <p:cNvSpPr/>
            <p:nvPr/>
          </p:nvSpPr>
          <p:spPr>
            <a:xfrm>
              <a:off x="588396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2" name="object 10732"/>
            <p:cNvSpPr/>
            <p:nvPr/>
          </p:nvSpPr>
          <p:spPr>
            <a:xfrm>
              <a:off x="5883969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3" name="object 10733"/>
            <p:cNvSpPr/>
            <p:nvPr/>
          </p:nvSpPr>
          <p:spPr>
            <a:xfrm>
              <a:off x="588409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4" name="object 10734"/>
            <p:cNvSpPr/>
            <p:nvPr/>
          </p:nvSpPr>
          <p:spPr>
            <a:xfrm>
              <a:off x="588422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5" name="object 10735"/>
            <p:cNvSpPr/>
            <p:nvPr/>
          </p:nvSpPr>
          <p:spPr>
            <a:xfrm>
              <a:off x="5884223" y="4108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6" name="object 10736"/>
            <p:cNvSpPr/>
            <p:nvPr/>
          </p:nvSpPr>
          <p:spPr>
            <a:xfrm>
              <a:off x="5884349" y="410846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7" name="object 10737"/>
            <p:cNvSpPr/>
            <p:nvPr/>
          </p:nvSpPr>
          <p:spPr>
            <a:xfrm>
              <a:off x="588460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8" name="object 10738"/>
            <p:cNvSpPr/>
            <p:nvPr/>
          </p:nvSpPr>
          <p:spPr>
            <a:xfrm>
              <a:off x="588523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9" name="object 10739"/>
            <p:cNvSpPr/>
            <p:nvPr/>
          </p:nvSpPr>
          <p:spPr>
            <a:xfrm>
              <a:off x="588561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0" name="object 10740"/>
            <p:cNvSpPr/>
            <p:nvPr/>
          </p:nvSpPr>
          <p:spPr>
            <a:xfrm>
              <a:off x="588663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1" name="object 10741"/>
            <p:cNvSpPr/>
            <p:nvPr/>
          </p:nvSpPr>
          <p:spPr>
            <a:xfrm>
              <a:off x="588675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2" name="object 10742"/>
            <p:cNvSpPr/>
            <p:nvPr/>
          </p:nvSpPr>
          <p:spPr>
            <a:xfrm>
              <a:off x="5886884" y="4106971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69"/>
                  </a:moveTo>
                  <a:lnTo>
                    <a:pt x="887" y="10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3" name="object 10743"/>
            <p:cNvSpPr/>
            <p:nvPr/>
          </p:nvSpPr>
          <p:spPr>
            <a:xfrm>
              <a:off x="5887011" y="410778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64"/>
                  </a:moveTo>
                  <a:lnTo>
                    <a:pt x="887" y="6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4" name="object 10744"/>
            <p:cNvSpPr/>
            <p:nvPr/>
          </p:nvSpPr>
          <p:spPr>
            <a:xfrm>
              <a:off x="588726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5" name="object 10745"/>
            <p:cNvSpPr/>
            <p:nvPr/>
          </p:nvSpPr>
          <p:spPr>
            <a:xfrm>
              <a:off x="588739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6" name="object 10746"/>
            <p:cNvSpPr/>
            <p:nvPr/>
          </p:nvSpPr>
          <p:spPr>
            <a:xfrm>
              <a:off x="588751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7" name="object 10747"/>
            <p:cNvSpPr/>
            <p:nvPr/>
          </p:nvSpPr>
          <p:spPr>
            <a:xfrm>
              <a:off x="5888658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8" name="object 10748"/>
            <p:cNvSpPr/>
            <p:nvPr/>
          </p:nvSpPr>
          <p:spPr>
            <a:xfrm>
              <a:off x="5888405" y="410909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9" name="object 10749"/>
            <p:cNvSpPr/>
            <p:nvPr/>
          </p:nvSpPr>
          <p:spPr>
            <a:xfrm>
              <a:off x="5889418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0" name="object 10750"/>
            <p:cNvSpPr/>
            <p:nvPr/>
          </p:nvSpPr>
          <p:spPr>
            <a:xfrm>
              <a:off x="5889545" y="4108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1" name="object 10751"/>
            <p:cNvSpPr/>
            <p:nvPr/>
          </p:nvSpPr>
          <p:spPr>
            <a:xfrm>
              <a:off x="5889672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2" name="object 10752"/>
            <p:cNvSpPr/>
            <p:nvPr/>
          </p:nvSpPr>
          <p:spPr>
            <a:xfrm>
              <a:off x="5889672" y="4108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3" name="object 10753"/>
            <p:cNvSpPr/>
            <p:nvPr/>
          </p:nvSpPr>
          <p:spPr>
            <a:xfrm>
              <a:off x="588979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4" name="object 10754"/>
            <p:cNvSpPr/>
            <p:nvPr/>
          </p:nvSpPr>
          <p:spPr>
            <a:xfrm>
              <a:off x="5891826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5" name="object 10755"/>
            <p:cNvSpPr/>
            <p:nvPr/>
          </p:nvSpPr>
          <p:spPr>
            <a:xfrm>
              <a:off x="589208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6" name="object 10756"/>
            <p:cNvSpPr/>
            <p:nvPr/>
          </p:nvSpPr>
          <p:spPr>
            <a:xfrm>
              <a:off x="5892080" y="410822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3"/>
                  </a:moveTo>
                  <a:lnTo>
                    <a:pt x="887" y="44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7" name="object 10757"/>
            <p:cNvSpPr/>
            <p:nvPr/>
          </p:nvSpPr>
          <p:spPr>
            <a:xfrm>
              <a:off x="5892207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8" name="object 10758"/>
            <p:cNvSpPr/>
            <p:nvPr/>
          </p:nvSpPr>
          <p:spPr>
            <a:xfrm>
              <a:off x="5892207" y="41088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9" name="object 10759"/>
            <p:cNvSpPr/>
            <p:nvPr/>
          </p:nvSpPr>
          <p:spPr>
            <a:xfrm>
              <a:off x="5892333" y="4108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0" name="object 10760"/>
            <p:cNvSpPr/>
            <p:nvPr/>
          </p:nvSpPr>
          <p:spPr>
            <a:xfrm>
              <a:off x="589258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1" name="object 10761"/>
            <p:cNvSpPr/>
            <p:nvPr/>
          </p:nvSpPr>
          <p:spPr>
            <a:xfrm>
              <a:off x="589284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2" name="object 10762"/>
            <p:cNvSpPr/>
            <p:nvPr/>
          </p:nvSpPr>
          <p:spPr>
            <a:xfrm>
              <a:off x="5894614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3" name="object 10763"/>
            <p:cNvSpPr/>
            <p:nvPr/>
          </p:nvSpPr>
          <p:spPr>
            <a:xfrm>
              <a:off x="5894741" y="4108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4" name="object 10764"/>
            <p:cNvSpPr/>
            <p:nvPr/>
          </p:nvSpPr>
          <p:spPr>
            <a:xfrm>
              <a:off x="5894868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5" name="object 10765"/>
            <p:cNvSpPr/>
            <p:nvPr/>
          </p:nvSpPr>
          <p:spPr>
            <a:xfrm>
              <a:off x="5894995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6" name="object 10766"/>
            <p:cNvSpPr/>
            <p:nvPr/>
          </p:nvSpPr>
          <p:spPr>
            <a:xfrm>
              <a:off x="5895121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7" name="object 10767"/>
            <p:cNvSpPr/>
            <p:nvPr/>
          </p:nvSpPr>
          <p:spPr>
            <a:xfrm>
              <a:off x="589550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8" name="object 10768"/>
            <p:cNvSpPr/>
            <p:nvPr/>
          </p:nvSpPr>
          <p:spPr>
            <a:xfrm>
              <a:off x="5897149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9" name="object 10769"/>
            <p:cNvSpPr/>
            <p:nvPr/>
          </p:nvSpPr>
          <p:spPr>
            <a:xfrm>
              <a:off x="589727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0" name="object 10770"/>
            <p:cNvSpPr/>
            <p:nvPr/>
          </p:nvSpPr>
          <p:spPr>
            <a:xfrm>
              <a:off x="5897276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1" name="object 10771"/>
            <p:cNvSpPr/>
            <p:nvPr/>
          </p:nvSpPr>
          <p:spPr>
            <a:xfrm>
              <a:off x="5897402" y="4108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2" name="object 10772"/>
            <p:cNvSpPr/>
            <p:nvPr/>
          </p:nvSpPr>
          <p:spPr>
            <a:xfrm>
              <a:off x="5897529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3" name="object 10773"/>
            <p:cNvSpPr/>
            <p:nvPr/>
          </p:nvSpPr>
          <p:spPr>
            <a:xfrm>
              <a:off x="5897529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4" name="object 10774"/>
            <p:cNvSpPr/>
            <p:nvPr/>
          </p:nvSpPr>
          <p:spPr>
            <a:xfrm>
              <a:off x="5897656" y="41088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5" name="object 10775"/>
            <p:cNvSpPr/>
            <p:nvPr/>
          </p:nvSpPr>
          <p:spPr>
            <a:xfrm>
              <a:off x="589968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6" name="object 10776"/>
            <p:cNvSpPr/>
            <p:nvPr/>
          </p:nvSpPr>
          <p:spPr>
            <a:xfrm>
              <a:off x="589981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7" name="object 10777"/>
            <p:cNvSpPr/>
            <p:nvPr/>
          </p:nvSpPr>
          <p:spPr>
            <a:xfrm>
              <a:off x="5899937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8" name="object 10778"/>
            <p:cNvSpPr/>
            <p:nvPr/>
          </p:nvSpPr>
          <p:spPr>
            <a:xfrm>
              <a:off x="5900064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9" name="object 10779"/>
            <p:cNvSpPr/>
            <p:nvPr/>
          </p:nvSpPr>
          <p:spPr>
            <a:xfrm>
              <a:off x="5900064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0" name="object 10780"/>
            <p:cNvSpPr/>
            <p:nvPr/>
          </p:nvSpPr>
          <p:spPr>
            <a:xfrm>
              <a:off x="5900190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1" name="object 10781"/>
            <p:cNvSpPr/>
            <p:nvPr/>
          </p:nvSpPr>
          <p:spPr>
            <a:xfrm>
              <a:off x="5900317" y="4108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2" name="object 10782"/>
            <p:cNvSpPr/>
            <p:nvPr/>
          </p:nvSpPr>
          <p:spPr>
            <a:xfrm>
              <a:off x="5900444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3" name="object 10783"/>
            <p:cNvSpPr/>
            <p:nvPr/>
          </p:nvSpPr>
          <p:spPr>
            <a:xfrm>
              <a:off x="590044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4" name="object 10784"/>
            <p:cNvSpPr/>
            <p:nvPr/>
          </p:nvSpPr>
          <p:spPr>
            <a:xfrm>
              <a:off x="590133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5" name="object 10785"/>
            <p:cNvSpPr/>
            <p:nvPr/>
          </p:nvSpPr>
          <p:spPr>
            <a:xfrm>
              <a:off x="590133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6" name="object 10786"/>
            <p:cNvSpPr/>
            <p:nvPr/>
          </p:nvSpPr>
          <p:spPr>
            <a:xfrm>
              <a:off x="590234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7" name="object 10787"/>
            <p:cNvSpPr/>
            <p:nvPr/>
          </p:nvSpPr>
          <p:spPr>
            <a:xfrm>
              <a:off x="590234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8" name="object 10788"/>
            <p:cNvSpPr/>
            <p:nvPr/>
          </p:nvSpPr>
          <p:spPr>
            <a:xfrm>
              <a:off x="5902471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9" name="object 10789"/>
            <p:cNvSpPr/>
            <p:nvPr/>
          </p:nvSpPr>
          <p:spPr>
            <a:xfrm>
              <a:off x="5902598" y="4108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0" name="object 10790"/>
            <p:cNvSpPr/>
            <p:nvPr/>
          </p:nvSpPr>
          <p:spPr>
            <a:xfrm>
              <a:off x="5902725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1" name="object 10791"/>
            <p:cNvSpPr/>
            <p:nvPr/>
          </p:nvSpPr>
          <p:spPr>
            <a:xfrm>
              <a:off x="5902852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2" name="object 10792"/>
            <p:cNvSpPr/>
            <p:nvPr/>
          </p:nvSpPr>
          <p:spPr>
            <a:xfrm>
              <a:off x="5902978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3" name="object 10793"/>
            <p:cNvSpPr/>
            <p:nvPr/>
          </p:nvSpPr>
          <p:spPr>
            <a:xfrm>
              <a:off x="5902978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4" name="object 10794"/>
            <p:cNvSpPr/>
            <p:nvPr/>
          </p:nvSpPr>
          <p:spPr>
            <a:xfrm>
              <a:off x="590310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5" name="object 10795"/>
            <p:cNvSpPr/>
            <p:nvPr/>
          </p:nvSpPr>
          <p:spPr>
            <a:xfrm>
              <a:off x="590373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6" name="object 10796"/>
            <p:cNvSpPr/>
            <p:nvPr/>
          </p:nvSpPr>
          <p:spPr>
            <a:xfrm>
              <a:off x="5903992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7" name="object 10797"/>
            <p:cNvSpPr/>
            <p:nvPr/>
          </p:nvSpPr>
          <p:spPr>
            <a:xfrm>
              <a:off x="590513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8" name="object 10798"/>
            <p:cNvSpPr/>
            <p:nvPr/>
          </p:nvSpPr>
          <p:spPr>
            <a:xfrm>
              <a:off x="5905259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9" name="object 10799"/>
            <p:cNvSpPr/>
            <p:nvPr/>
          </p:nvSpPr>
          <p:spPr>
            <a:xfrm>
              <a:off x="5905386" y="4108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0" name="object 10800"/>
            <p:cNvSpPr/>
            <p:nvPr/>
          </p:nvSpPr>
          <p:spPr>
            <a:xfrm>
              <a:off x="5905513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1" name="object 10801"/>
            <p:cNvSpPr/>
            <p:nvPr/>
          </p:nvSpPr>
          <p:spPr>
            <a:xfrm>
              <a:off x="5905640" y="410845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2" name="object 10802"/>
            <p:cNvSpPr/>
            <p:nvPr/>
          </p:nvSpPr>
          <p:spPr>
            <a:xfrm>
              <a:off x="590665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3" name="object 10803"/>
            <p:cNvSpPr/>
            <p:nvPr/>
          </p:nvSpPr>
          <p:spPr>
            <a:xfrm>
              <a:off x="5907794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4" name="object 10804"/>
            <p:cNvSpPr/>
            <p:nvPr/>
          </p:nvSpPr>
          <p:spPr>
            <a:xfrm>
              <a:off x="5907921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5" name="object 10805"/>
            <p:cNvSpPr/>
            <p:nvPr/>
          </p:nvSpPr>
          <p:spPr>
            <a:xfrm>
              <a:off x="5908048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6" name="object 10806"/>
            <p:cNvSpPr/>
            <p:nvPr/>
          </p:nvSpPr>
          <p:spPr>
            <a:xfrm>
              <a:off x="5908048" y="410855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7" name="object 10807"/>
            <p:cNvSpPr/>
            <p:nvPr/>
          </p:nvSpPr>
          <p:spPr>
            <a:xfrm>
              <a:off x="5908174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8" name="object 10808"/>
            <p:cNvSpPr/>
            <p:nvPr/>
          </p:nvSpPr>
          <p:spPr>
            <a:xfrm>
              <a:off x="5910455" y="410800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0"/>
                  </a:moveTo>
                  <a:lnTo>
                    <a:pt x="887" y="5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9" name="object 10809"/>
            <p:cNvSpPr/>
            <p:nvPr/>
          </p:nvSpPr>
          <p:spPr>
            <a:xfrm>
              <a:off x="5910709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0" name="object 10810"/>
            <p:cNvSpPr/>
            <p:nvPr/>
          </p:nvSpPr>
          <p:spPr>
            <a:xfrm>
              <a:off x="5910836" y="410802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44"/>
                  </a:moveTo>
                  <a:lnTo>
                    <a:pt x="887" y="5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1" name="object 10811"/>
            <p:cNvSpPr/>
            <p:nvPr/>
          </p:nvSpPr>
          <p:spPr>
            <a:xfrm>
              <a:off x="5910962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2" name="object 10812"/>
            <p:cNvSpPr/>
            <p:nvPr/>
          </p:nvSpPr>
          <p:spPr>
            <a:xfrm>
              <a:off x="591096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3" name="object 10813"/>
            <p:cNvSpPr/>
            <p:nvPr/>
          </p:nvSpPr>
          <p:spPr>
            <a:xfrm>
              <a:off x="591121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4" name="object 10814"/>
            <p:cNvSpPr/>
            <p:nvPr/>
          </p:nvSpPr>
          <p:spPr>
            <a:xfrm>
              <a:off x="591184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5" name="object 10815"/>
            <p:cNvSpPr/>
            <p:nvPr/>
          </p:nvSpPr>
          <p:spPr>
            <a:xfrm>
              <a:off x="591299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6" name="object 10816"/>
            <p:cNvSpPr/>
            <p:nvPr/>
          </p:nvSpPr>
          <p:spPr>
            <a:xfrm>
              <a:off x="5913117" y="41087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7" name="object 10817"/>
            <p:cNvSpPr/>
            <p:nvPr/>
          </p:nvSpPr>
          <p:spPr>
            <a:xfrm>
              <a:off x="5913243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8" name="object 10818"/>
            <p:cNvSpPr/>
            <p:nvPr/>
          </p:nvSpPr>
          <p:spPr>
            <a:xfrm>
              <a:off x="5913370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9" name="object 10819"/>
            <p:cNvSpPr/>
            <p:nvPr/>
          </p:nvSpPr>
          <p:spPr>
            <a:xfrm>
              <a:off x="5913497" y="4108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0" name="object 10820"/>
            <p:cNvSpPr/>
            <p:nvPr/>
          </p:nvSpPr>
          <p:spPr>
            <a:xfrm>
              <a:off x="5913497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1" name="object 10821"/>
            <p:cNvSpPr/>
            <p:nvPr/>
          </p:nvSpPr>
          <p:spPr>
            <a:xfrm>
              <a:off x="5915778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2" name="object 10822"/>
            <p:cNvSpPr/>
            <p:nvPr/>
          </p:nvSpPr>
          <p:spPr>
            <a:xfrm>
              <a:off x="591590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3" name="object 10823"/>
            <p:cNvSpPr/>
            <p:nvPr/>
          </p:nvSpPr>
          <p:spPr>
            <a:xfrm>
              <a:off x="5916032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4" name="object 10824"/>
            <p:cNvSpPr/>
            <p:nvPr/>
          </p:nvSpPr>
          <p:spPr>
            <a:xfrm>
              <a:off x="5916158" y="410847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5" name="object 10825"/>
            <p:cNvSpPr/>
            <p:nvPr/>
          </p:nvSpPr>
          <p:spPr>
            <a:xfrm>
              <a:off x="591805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6" name="object 10826"/>
            <p:cNvSpPr/>
            <p:nvPr/>
          </p:nvSpPr>
          <p:spPr>
            <a:xfrm>
              <a:off x="5918439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7" name="object 10827"/>
            <p:cNvSpPr/>
            <p:nvPr/>
          </p:nvSpPr>
          <p:spPr>
            <a:xfrm>
              <a:off x="5918566" y="410832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8" name="object 10828"/>
            <p:cNvSpPr/>
            <p:nvPr/>
          </p:nvSpPr>
          <p:spPr>
            <a:xfrm>
              <a:off x="5918693" y="4108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9" name="object 10829"/>
            <p:cNvSpPr/>
            <p:nvPr/>
          </p:nvSpPr>
          <p:spPr>
            <a:xfrm>
              <a:off x="5918820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0" name="object 10830"/>
            <p:cNvSpPr/>
            <p:nvPr/>
          </p:nvSpPr>
          <p:spPr>
            <a:xfrm>
              <a:off x="591970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1" name="object 10831"/>
            <p:cNvSpPr/>
            <p:nvPr/>
          </p:nvSpPr>
          <p:spPr>
            <a:xfrm>
              <a:off x="5921101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2" name="object 10832"/>
            <p:cNvSpPr/>
            <p:nvPr/>
          </p:nvSpPr>
          <p:spPr>
            <a:xfrm>
              <a:off x="5921227" y="41087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3" name="object 10833"/>
            <p:cNvSpPr/>
            <p:nvPr/>
          </p:nvSpPr>
          <p:spPr>
            <a:xfrm>
              <a:off x="5921354" y="410843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4" name="object 10834"/>
            <p:cNvSpPr/>
            <p:nvPr/>
          </p:nvSpPr>
          <p:spPr>
            <a:xfrm>
              <a:off x="592148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5" name="object 10835"/>
            <p:cNvSpPr/>
            <p:nvPr/>
          </p:nvSpPr>
          <p:spPr>
            <a:xfrm>
              <a:off x="5922368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6" name="object 10836"/>
            <p:cNvSpPr/>
            <p:nvPr/>
          </p:nvSpPr>
          <p:spPr>
            <a:xfrm>
              <a:off x="592249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7" name="object 10837"/>
            <p:cNvSpPr/>
            <p:nvPr/>
          </p:nvSpPr>
          <p:spPr>
            <a:xfrm>
              <a:off x="592350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8" name="object 10838"/>
            <p:cNvSpPr/>
            <p:nvPr/>
          </p:nvSpPr>
          <p:spPr>
            <a:xfrm>
              <a:off x="5923762" y="4106945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82"/>
                  </a:moveTo>
                  <a:lnTo>
                    <a:pt x="887" y="10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9" name="object 10839"/>
            <p:cNvSpPr/>
            <p:nvPr/>
          </p:nvSpPr>
          <p:spPr>
            <a:xfrm>
              <a:off x="5923889" y="410770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02"/>
                  </a:moveTo>
                  <a:lnTo>
                    <a:pt x="887" y="7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0" name="object 10840"/>
            <p:cNvSpPr/>
            <p:nvPr/>
          </p:nvSpPr>
          <p:spPr>
            <a:xfrm>
              <a:off x="5924015" y="41087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1" name="object 10841"/>
            <p:cNvSpPr/>
            <p:nvPr/>
          </p:nvSpPr>
          <p:spPr>
            <a:xfrm>
              <a:off x="592401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2" name="object 10842"/>
            <p:cNvSpPr/>
            <p:nvPr/>
          </p:nvSpPr>
          <p:spPr>
            <a:xfrm>
              <a:off x="5925029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3" name="object 10843"/>
            <p:cNvSpPr/>
            <p:nvPr/>
          </p:nvSpPr>
          <p:spPr>
            <a:xfrm>
              <a:off x="592617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4" name="object 10844"/>
            <p:cNvSpPr/>
            <p:nvPr/>
          </p:nvSpPr>
          <p:spPr>
            <a:xfrm>
              <a:off x="5926296" y="410855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5" name="object 10845"/>
            <p:cNvSpPr/>
            <p:nvPr/>
          </p:nvSpPr>
          <p:spPr>
            <a:xfrm>
              <a:off x="5926423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6" name="object 10846"/>
            <p:cNvSpPr/>
            <p:nvPr/>
          </p:nvSpPr>
          <p:spPr>
            <a:xfrm>
              <a:off x="5926550" y="4108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7" name="object 10847"/>
            <p:cNvSpPr/>
            <p:nvPr/>
          </p:nvSpPr>
          <p:spPr>
            <a:xfrm>
              <a:off x="5926677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8" name="object 10848"/>
            <p:cNvSpPr/>
            <p:nvPr/>
          </p:nvSpPr>
          <p:spPr>
            <a:xfrm>
              <a:off x="592667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9" name="object 10849"/>
            <p:cNvSpPr/>
            <p:nvPr/>
          </p:nvSpPr>
          <p:spPr>
            <a:xfrm>
              <a:off x="592756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0" name="object 10850"/>
            <p:cNvSpPr/>
            <p:nvPr/>
          </p:nvSpPr>
          <p:spPr>
            <a:xfrm>
              <a:off x="592883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1" name="object 10851"/>
            <p:cNvSpPr/>
            <p:nvPr/>
          </p:nvSpPr>
          <p:spPr>
            <a:xfrm>
              <a:off x="5928958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2" name="object 10852"/>
            <p:cNvSpPr/>
            <p:nvPr/>
          </p:nvSpPr>
          <p:spPr>
            <a:xfrm>
              <a:off x="5929084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3" name="object 10853"/>
            <p:cNvSpPr/>
            <p:nvPr/>
          </p:nvSpPr>
          <p:spPr>
            <a:xfrm>
              <a:off x="5929211" y="410717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68"/>
                  </a:moveTo>
                  <a:lnTo>
                    <a:pt x="887" y="96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4" name="object 10854"/>
            <p:cNvSpPr/>
            <p:nvPr/>
          </p:nvSpPr>
          <p:spPr>
            <a:xfrm>
              <a:off x="593149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5" name="object 10855"/>
            <p:cNvSpPr/>
            <p:nvPr/>
          </p:nvSpPr>
          <p:spPr>
            <a:xfrm>
              <a:off x="593161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6" name="object 10856"/>
            <p:cNvSpPr/>
            <p:nvPr/>
          </p:nvSpPr>
          <p:spPr>
            <a:xfrm>
              <a:off x="5931746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7" name="object 10857"/>
            <p:cNvSpPr/>
            <p:nvPr/>
          </p:nvSpPr>
          <p:spPr>
            <a:xfrm>
              <a:off x="5931873" y="4108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8" name="object 10858"/>
            <p:cNvSpPr/>
            <p:nvPr/>
          </p:nvSpPr>
          <p:spPr>
            <a:xfrm>
              <a:off x="5931873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9" name="object 10859"/>
            <p:cNvSpPr/>
            <p:nvPr/>
          </p:nvSpPr>
          <p:spPr>
            <a:xfrm>
              <a:off x="593199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0" name="object 10860"/>
            <p:cNvSpPr/>
            <p:nvPr/>
          </p:nvSpPr>
          <p:spPr>
            <a:xfrm>
              <a:off x="593225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1" name="object 10861"/>
            <p:cNvSpPr/>
            <p:nvPr/>
          </p:nvSpPr>
          <p:spPr>
            <a:xfrm>
              <a:off x="5933647" y="410830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05"/>
                  </a:moveTo>
                  <a:lnTo>
                    <a:pt x="887" y="40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2" name="object 10862"/>
            <p:cNvSpPr/>
            <p:nvPr/>
          </p:nvSpPr>
          <p:spPr>
            <a:xfrm>
              <a:off x="5934280" y="41086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3" name="object 10863"/>
            <p:cNvSpPr/>
            <p:nvPr/>
          </p:nvSpPr>
          <p:spPr>
            <a:xfrm>
              <a:off x="5934280" y="410759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59"/>
                  </a:moveTo>
                  <a:lnTo>
                    <a:pt x="887" y="75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4" name="object 10864"/>
            <p:cNvSpPr/>
            <p:nvPr/>
          </p:nvSpPr>
          <p:spPr>
            <a:xfrm>
              <a:off x="5934534" y="4108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5" name="object 10865"/>
            <p:cNvSpPr/>
            <p:nvPr/>
          </p:nvSpPr>
          <p:spPr>
            <a:xfrm>
              <a:off x="593466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6" name="object 10866"/>
            <p:cNvSpPr/>
            <p:nvPr/>
          </p:nvSpPr>
          <p:spPr>
            <a:xfrm>
              <a:off x="593478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7" name="object 10867"/>
            <p:cNvSpPr/>
            <p:nvPr/>
          </p:nvSpPr>
          <p:spPr>
            <a:xfrm>
              <a:off x="593554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8" name="object 10868"/>
            <p:cNvSpPr/>
            <p:nvPr/>
          </p:nvSpPr>
          <p:spPr>
            <a:xfrm>
              <a:off x="593605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9" name="object 10869"/>
            <p:cNvSpPr/>
            <p:nvPr/>
          </p:nvSpPr>
          <p:spPr>
            <a:xfrm>
              <a:off x="593630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0" name="object 10870"/>
            <p:cNvSpPr/>
            <p:nvPr/>
          </p:nvSpPr>
          <p:spPr>
            <a:xfrm>
              <a:off x="5936815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1" name="object 10871"/>
            <p:cNvSpPr/>
            <p:nvPr/>
          </p:nvSpPr>
          <p:spPr>
            <a:xfrm>
              <a:off x="5936942" y="4108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2" name="object 10872"/>
            <p:cNvSpPr/>
            <p:nvPr/>
          </p:nvSpPr>
          <p:spPr>
            <a:xfrm>
              <a:off x="5937068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3" name="object 10873"/>
            <p:cNvSpPr/>
            <p:nvPr/>
          </p:nvSpPr>
          <p:spPr>
            <a:xfrm>
              <a:off x="5937195" y="4108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4" name="object 10874"/>
            <p:cNvSpPr/>
            <p:nvPr/>
          </p:nvSpPr>
          <p:spPr>
            <a:xfrm>
              <a:off x="5939223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5" name="object 10875"/>
            <p:cNvSpPr/>
            <p:nvPr/>
          </p:nvSpPr>
          <p:spPr>
            <a:xfrm>
              <a:off x="5939476" y="41086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6" name="object 10876"/>
            <p:cNvSpPr/>
            <p:nvPr/>
          </p:nvSpPr>
          <p:spPr>
            <a:xfrm>
              <a:off x="5939603" y="4108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7" name="object 10877"/>
            <p:cNvSpPr/>
            <p:nvPr/>
          </p:nvSpPr>
          <p:spPr>
            <a:xfrm>
              <a:off x="5939730" y="4108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8" name="object 10878"/>
            <p:cNvSpPr/>
            <p:nvPr/>
          </p:nvSpPr>
          <p:spPr>
            <a:xfrm>
              <a:off x="5939856" y="41087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9" name="object 10879"/>
            <p:cNvSpPr/>
            <p:nvPr/>
          </p:nvSpPr>
          <p:spPr>
            <a:xfrm>
              <a:off x="593998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0" name="object 10880"/>
            <p:cNvSpPr/>
            <p:nvPr/>
          </p:nvSpPr>
          <p:spPr>
            <a:xfrm>
              <a:off x="5940997" y="410908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1" name="object 10881"/>
            <p:cNvSpPr/>
            <p:nvPr/>
          </p:nvSpPr>
          <p:spPr>
            <a:xfrm>
              <a:off x="5942138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2" name="object 10882"/>
            <p:cNvSpPr/>
            <p:nvPr/>
          </p:nvSpPr>
          <p:spPr>
            <a:xfrm>
              <a:off x="5942264" y="41086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3" name="object 10883"/>
            <p:cNvSpPr/>
            <p:nvPr/>
          </p:nvSpPr>
          <p:spPr>
            <a:xfrm>
              <a:off x="5942391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4" name="object 10884"/>
            <p:cNvSpPr/>
            <p:nvPr/>
          </p:nvSpPr>
          <p:spPr>
            <a:xfrm>
              <a:off x="5942518" y="410833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5" name="object 10885"/>
            <p:cNvSpPr/>
            <p:nvPr/>
          </p:nvSpPr>
          <p:spPr>
            <a:xfrm>
              <a:off x="594264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6" name="object 10886"/>
            <p:cNvSpPr/>
            <p:nvPr/>
          </p:nvSpPr>
          <p:spPr>
            <a:xfrm>
              <a:off x="594454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7" name="object 10887"/>
            <p:cNvSpPr/>
            <p:nvPr/>
          </p:nvSpPr>
          <p:spPr>
            <a:xfrm>
              <a:off x="5944799" y="410785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26"/>
                  </a:moveTo>
                  <a:lnTo>
                    <a:pt x="887" y="6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8" name="object 10888"/>
            <p:cNvSpPr/>
            <p:nvPr/>
          </p:nvSpPr>
          <p:spPr>
            <a:xfrm>
              <a:off x="5944926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9" name="object 10889"/>
            <p:cNvSpPr/>
            <p:nvPr/>
          </p:nvSpPr>
          <p:spPr>
            <a:xfrm>
              <a:off x="5944926" y="41088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0" name="object 10890"/>
            <p:cNvSpPr/>
            <p:nvPr/>
          </p:nvSpPr>
          <p:spPr>
            <a:xfrm>
              <a:off x="5945179" y="41088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1" name="object 10891"/>
            <p:cNvSpPr/>
            <p:nvPr/>
          </p:nvSpPr>
          <p:spPr>
            <a:xfrm>
              <a:off x="594619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2" name="object 10892"/>
            <p:cNvSpPr/>
            <p:nvPr/>
          </p:nvSpPr>
          <p:spPr>
            <a:xfrm>
              <a:off x="5947333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3" name="object 10893"/>
            <p:cNvSpPr/>
            <p:nvPr/>
          </p:nvSpPr>
          <p:spPr>
            <a:xfrm>
              <a:off x="5947333" y="4104869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24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4" name="object 10894"/>
            <p:cNvSpPr/>
            <p:nvPr/>
          </p:nvSpPr>
          <p:spPr>
            <a:xfrm>
              <a:off x="5947460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5" name="object 10895"/>
            <p:cNvSpPr/>
            <p:nvPr/>
          </p:nvSpPr>
          <p:spPr>
            <a:xfrm>
              <a:off x="5947587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6" name="object 10896"/>
            <p:cNvSpPr/>
            <p:nvPr/>
          </p:nvSpPr>
          <p:spPr>
            <a:xfrm>
              <a:off x="5947714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7" name="object 10897"/>
            <p:cNvSpPr/>
            <p:nvPr/>
          </p:nvSpPr>
          <p:spPr>
            <a:xfrm>
              <a:off x="5947840" y="410805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25"/>
                  </a:moveTo>
                  <a:lnTo>
                    <a:pt x="887" y="5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8" name="object 10898"/>
            <p:cNvSpPr/>
            <p:nvPr/>
          </p:nvSpPr>
          <p:spPr>
            <a:xfrm>
              <a:off x="594872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9" name="object 10899"/>
            <p:cNvSpPr/>
            <p:nvPr/>
          </p:nvSpPr>
          <p:spPr>
            <a:xfrm>
              <a:off x="594923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0" name="object 10900"/>
            <p:cNvSpPr/>
            <p:nvPr/>
          </p:nvSpPr>
          <p:spPr>
            <a:xfrm>
              <a:off x="594986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1" name="object 10901"/>
            <p:cNvSpPr/>
            <p:nvPr/>
          </p:nvSpPr>
          <p:spPr>
            <a:xfrm>
              <a:off x="5949995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2" name="object 10902"/>
            <p:cNvSpPr/>
            <p:nvPr/>
          </p:nvSpPr>
          <p:spPr>
            <a:xfrm>
              <a:off x="5949995" y="410797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9"/>
                  </a:moveTo>
                  <a:lnTo>
                    <a:pt x="887" y="5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3" name="object 10903"/>
            <p:cNvSpPr/>
            <p:nvPr/>
          </p:nvSpPr>
          <p:spPr>
            <a:xfrm>
              <a:off x="5950121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4" name="object 10904"/>
            <p:cNvSpPr/>
            <p:nvPr/>
          </p:nvSpPr>
          <p:spPr>
            <a:xfrm>
              <a:off x="5950248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5" name="object 10905"/>
            <p:cNvSpPr/>
            <p:nvPr/>
          </p:nvSpPr>
          <p:spPr>
            <a:xfrm>
              <a:off x="595037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6" name="object 10906"/>
            <p:cNvSpPr/>
            <p:nvPr/>
          </p:nvSpPr>
          <p:spPr>
            <a:xfrm>
              <a:off x="5950502" y="410881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7" name="object 10907"/>
            <p:cNvSpPr/>
            <p:nvPr/>
          </p:nvSpPr>
          <p:spPr>
            <a:xfrm>
              <a:off x="5952403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8" name="object 10908"/>
            <p:cNvSpPr/>
            <p:nvPr/>
          </p:nvSpPr>
          <p:spPr>
            <a:xfrm>
              <a:off x="5952656" y="410881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9" name="object 10909"/>
            <p:cNvSpPr/>
            <p:nvPr/>
          </p:nvSpPr>
          <p:spPr>
            <a:xfrm>
              <a:off x="595278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0" name="object 10910"/>
            <p:cNvSpPr/>
            <p:nvPr/>
          </p:nvSpPr>
          <p:spPr>
            <a:xfrm>
              <a:off x="5952909" y="410881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1" name="object 10911"/>
            <p:cNvSpPr/>
            <p:nvPr/>
          </p:nvSpPr>
          <p:spPr>
            <a:xfrm>
              <a:off x="595303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2" name="object 10912"/>
            <p:cNvSpPr/>
            <p:nvPr/>
          </p:nvSpPr>
          <p:spPr>
            <a:xfrm>
              <a:off x="5955064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3" name="object 10913"/>
            <p:cNvSpPr/>
            <p:nvPr/>
          </p:nvSpPr>
          <p:spPr>
            <a:xfrm>
              <a:off x="5955191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4" name="object 10914"/>
            <p:cNvSpPr/>
            <p:nvPr/>
          </p:nvSpPr>
          <p:spPr>
            <a:xfrm>
              <a:off x="5955444" y="41087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5" name="object 10915"/>
            <p:cNvSpPr/>
            <p:nvPr/>
          </p:nvSpPr>
          <p:spPr>
            <a:xfrm>
              <a:off x="5955444" y="4108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6" name="object 10916"/>
            <p:cNvSpPr/>
            <p:nvPr/>
          </p:nvSpPr>
          <p:spPr>
            <a:xfrm>
              <a:off x="5955571" y="41087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7" name="object 10917"/>
            <p:cNvSpPr/>
            <p:nvPr/>
          </p:nvSpPr>
          <p:spPr>
            <a:xfrm>
              <a:off x="595569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8" name="object 10918"/>
            <p:cNvSpPr/>
            <p:nvPr/>
          </p:nvSpPr>
          <p:spPr>
            <a:xfrm>
              <a:off x="595671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9" name="object 10919"/>
            <p:cNvSpPr/>
            <p:nvPr/>
          </p:nvSpPr>
          <p:spPr>
            <a:xfrm>
              <a:off x="595709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0" name="object 10920"/>
            <p:cNvSpPr/>
            <p:nvPr/>
          </p:nvSpPr>
          <p:spPr>
            <a:xfrm>
              <a:off x="595772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1" name="object 10921"/>
            <p:cNvSpPr/>
            <p:nvPr/>
          </p:nvSpPr>
          <p:spPr>
            <a:xfrm>
              <a:off x="595772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2" name="object 10922"/>
            <p:cNvSpPr/>
            <p:nvPr/>
          </p:nvSpPr>
          <p:spPr>
            <a:xfrm>
              <a:off x="5957852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3" name="object 10923"/>
            <p:cNvSpPr/>
            <p:nvPr/>
          </p:nvSpPr>
          <p:spPr>
            <a:xfrm>
              <a:off x="595797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4" name="object 10924"/>
            <p:cNvSpPr/>
            <p:nvPr/>
          </p:nvSpPr>
          <p:spPr>
            <a:xfrm>
              <a:off x="5958105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5" name="object 10925"/>
            <p:cNvSpPr/>
            <p:nvPr/>
          </p:nvSpPr>
          <p:spPr>
            <a:xfrm>
              <a:off x="5958232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6" name="object 10926"/>
            <p:cNvSpPr/>
            <p:nvPr/>
          </p:nvSpPr>
          <p:spPr>
            <a:xfrm>
              <a:off x="5960387" y="410776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70"/>
                  </a:moveTo>
                  <a:lnTo>
                    <a:pt x="887" y="6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7" name="object 10927"/>
            <p:cNvSpPr/>
            <p:nvPr/>
          </p:nvSpPr>
          <p:spPr>
            <a:xfrm>
              <a:off x="5960640" y="410783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39"/>
                  </a:moveTo>
                  <a:lnTo>
                    <a:pt x="887" y="6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8" name="object 10928"/>
            <p:cNvSpPr/>
            <p:nvPr/>
          </p:nvSpPr>
          <p:spPr>
            <a:xfrm>
              <a:off x="596064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9" name="object 10929"/>
            <p:cNvSpPr/>
            <p:nvPr/>
          </p:nvSpPr>
          <p:spPr>
            <a:xfrm>
              <a:off x="5960767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0" name="object 10930"/>
            <p:cNvSpPr/>
            <p:nvPr/>
          </p:nvSpPr>
          <p:spPr>
            <a:xfrm>
              <a:off x="5960893" y="4108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1" name="object 10931"/>
            <p:cNvSpPr/>
            <p:nvPr/>
          </p:nvSpPr>
          <p:spPr>
            <a:xfrm>
              <a:off x="596190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2" name="object 10932"/>
            <p:cNvSpPr/>
            <p:nvPr/>
          </p:nvSpPr>
          <p:spPr>
            <a:xfrm>
              <a:off x="5962287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3" name="object 10933"/>
            <p:cNvSpPr/>
            <p:nvPr/>
          </p:nvSpPr>
          <p:spPr>
            <a:xfrm>
              <a:off x="596279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4" name="object 10934"/>
            <p:cNvSpPr/>
            <p:nvPr/>
          </p:nvSpPr>
          <p:spPr>
            <a:xfrm>
              <a:off x="5963048" y="41086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5" name="object 10935"/>
            <p:cNvSpPr/>
            <p:nvPr/>
          </p:nvSpPr>
          <p:spPr>
            <a:xfrm>
              <a:off x="5963175" y="41086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6" name="object 10936"/>
            <p:cNvSpPr/>
            <p:nvPr/>
          </p:nvSpPr>
          <p:spPr>
            <a:xfrm>
              <a:off x="5963301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7" name="object 10937"/>
            <p:cNvSpPr/>
            <p:nvPr/>
          </p:nvSpPr>
          <p:spPr>
            <a:xfrm>
              <a:off x="5963428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8" name="object 10938"/>
            <p:cNvSpPr/>
            <p:nvPr/>
          </p:nvSpPr>
          <p:spPr>
            <a:xfrm>
              <a:off x="5963555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9" name="object 10939"/>
            <p:cNvSpPr/>
            <p:nvPr/>
          </p:nvSpPr>
          <p:spPr>
            <a:xfrm>
              <a:off x="596494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0" name="object 10940"/>
            <p:cNvSpPr/>
            <p:nvPr/>
          </p:nvSpPr>
          <p:spPr>
            <a:xfrm>
              <a:off x="596558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1" name="object 10941"/>
            <p:cNvSpPr/>
            <p:nvPr/>
          </p:nvSpPr>
          <p:spPr>
            <a:xfrm>
              <a:off x="5965709" y="41088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2" name="object 10942"/>
            <p:cNvSpPr/>
            <p:nvPr/>
          </p:nvSpPr>
          <p:spPr>
            <a:xfrm>
              <a:off x="5965836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3" name="object 10943"/>
            <p:cNvSpPr/>
            <p:nvPr/>
          </p:nvSpPr>
          <p:spPr>
            <a:xfrm>
              <a:off x="5965963" y="4108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4" name="object 10944"/>
            <p:cNvSpPr/>
            <p:nvPr/>
          </p:nvSpPr>
          <p:spPr>
            <a:xfrm>
              <a:off x="5966089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5" name="object 10945"/>
            <p:cNvSpPr/>
            <p:nvPr/>
          </p:nvSpPr>
          <p:spPr>
            <a:xfrm>
              <a:off x="596621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6" name="object 10946"/>
            <p:cNvSpPr/>
            <p:nvPr/>
          </p:nvSpPr>
          <p:spPr>
            <a:xfrm>
              <a:off x="596761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7" name="object 10947"/>
            <p:cNvSpPr/>
            <p:nvPr/>
          </p:nvSpPr>
          <p:spPr>
            <a:xfrm>
              <a:off x="596824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8" name="object 10948"/>
            <p:cNvSpPr/>
            <p:nvPr/>
          </p:nvSpPr>
          <p:spPr>
            <a:xfrm>
              <a:off x="5968370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9" name="object 10949"/>
            <p:cNvSpPr/>
            <p:nvPr/>
          </p:nvSpPr>
          <p:spPr>
            <a:xfrm>
              <a:off x="5968497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0" name="object 10950"/>
            <p:cNvSpPr/>
            <p:nvPr/>
          </p:nvSpPr>
          <p:spPr>
            <a:xfrm>
              <a:off x="5968624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1" name="object 10951"/>
            <p:cNvSpPr/>
            <p:nvPr/>
          </p:nvSpPr>
          <p:spPr>
            <a:xfrm>
              <a:off x="5968751" y="4108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2" name="object 10952"/>
            <p:cNvSpPr/>
            <p:nvPr/>
          </p:nvSpPr>
          <p:spPr>
            <a:xfrm>
              <a:off x="596900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3" name="object 10953"/>
            <p:cNvSpPr/>
            <p:nvPr/>
          </p:nvSpPr>
          <p:spPr>
            <a:xfrm>
              <a:off x="596989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4" name="object 10954"/>
            <p:cNvSpPr/>
            <p:nvPr/>
          </p:nvSpPr>
          <p:spPr>
            <a:xfrm>
              <a:off x="597039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5" name="object 10955"/>
            <p:cNvSpPr/>
            <p:nvPr/>
          </p:nvSpPr>
          <p:spPr>
            <a:xfrm>
              <a:off x="597090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6" name="object 10956"/>
            <p:cNvSpPr/>
            <p:nvPr/>
          </p:nvSpPr>
          <p:spPr>
            <a:xfrm>
              <a:off x="5971158" y="410881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7" name="object 10957"/>
            <p:cNvSpPr/>
            <p:nvPr/>
          </p:nvSpPr>
          <p:spPr>
            <a:xfrm>
              <a:off x="5971285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8" name="object 10958"/>
            <p:cNvSpPr/>
            <p:nvPr/>
          </p:nvSpPr>
          <p:spPr>
            <a:xfrm>
              <a:off x="5971285" y="41088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9" name="object 10959"/>
            <p:cNvSpPr/>
            <p:nvPr/>
          </p:nvSpPr>
          <p:spPr>
            <a:xfrm>
              <a:off x="5971412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0" name="object 10960"/>
            <p:cNvSpPr/>
            <p:nvPr/>
          </p:nvSpPr>
          <p:spPr>
            <a:xfrm>
              <a:off x="5972806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1" name="object 10961"/>
            <p:cNvSpPr/>
            <p:nvPr/>
          </p:nvSpPr>
          <p:spPr>
            <a:xfrm>
              <a:off x="597293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2" name="object 10962"/>
            <p:cNvSpPr/>
            <p:nvPr/>
          </p:nvSpPr>
          <p:spPr>
            <a:xfrm>
              <a:off x="5973566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3" name="object 10963"/>
            <p:cNvSpPr/>
            <p:nvPr/>
          </p:nvSpPr>
          <p:spPr>
            <a:xfrm>
              <a:off x="597369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4" name="object 10964"/>
            <p:cNvSpPr/>
            <p:nvPr/>
          </p:nvSpPr>
          <p:spPr>
            <a:xfrm>
              <a:off x="5973820" y="4108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5" name="object 10965"/>
            <p:cNvSpPr/>
            <p:nvPr/>
          </p:nvSpPr>
          <p:spPr>
            <a:xfrm>
              <a:off x="5973946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6" name="object 10966"/>
            <p:cNvSpPr/>
            <p:nvPr/>
          </p:nvSpPr>
          <p:spPr>
            <a:xfrm>
              <a:off x="5974073" y="41086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7" name="object 10967"/>
            <p:cNvSpPr/>
            <p:nvPr/>
          </p:nvSpPr>
          <p:spPr>
            <a:xfrm>
              <a:off x="597572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8" name="object 10968"/>
            <p:cNvSpPr/>
            <p:nvPr/>
          </p:nvSpPr>
          <p:spPr>
            <a:xfrm>
              <a:off x="5976228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9" name="object 10969"/>
            <p:cNvSpPr/>
            <p:nvPr/>
          </p:nvSpPr>
          <p:spPr>
            <a:xfrm>
              <a:off x="5976354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0" name="object 10970"/>
            <p:cNvSpPr/>
            <p:nvPr/>
          </p:nvSpPr>
          <p:spPr>
            <a:xfrm>
              <a:off x="5976481" y="4108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1" name="object 10971"/>
            <p:cNvSpPr/>
            <p:nvPr/>
          </p:nvSpPr>
          <p:spPr>
            <a:xfrm>
              <a:off x="5976608" y="410774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83"/>
                  </a:moveTo>
                  <a:lnTo>
                    <a:pt x="887" y="6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2" name="object 10972"/>
            <p:cNvSpPr/>
            <p:nvPr/>
          </p:nvSpPr>
          <p:spPr>
            <a:xfrm>
              <a:off x="597673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3" name="object 10973"/>
            <p:cNvSpPr/>
            <p:nvPr/>
          </p:nvSpPr>
          <p:spPr>
            <a:xfrm>
              <a:off x="597888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4" name="object 10974"/>
            <p:cNvSpPr/>
            <p:nvPr/>
          </p:nvSpPr>
          <p:spPr>
            <a:xfrm>
              <a:off x="597901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5" name="object 10975"/>
            <p:cNvSpPr/>
            <p:nvPr/>
          </p:nvSpPr>
          <p:spPr>
            <a:xfrm>
              <a:off x="5979142" y="4108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6" name="object 10976"/>
            <p:cNvSpPr/>
            <p:nvPr/>
          </p:nvSpPr>
          <p:spPr>
            <a:xfrm>
              <a:off x="5979269" y="41085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7" name="object 10977"/>
            <p:cNvSpPr/>
            <p:nvPr/>
          </p:nvSpPr>
          <p:spPr>
            <a:xfrm>
              <a:off x="5979269" y="410847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8" name="object 10978"/>
            <p:cNvSpPr/>
            <p:nvPr/>
          </p:nvSpPr>
          <p:spPr>
            <a:xfrm>
              <a:off x="597952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9" name="object 10979"/>
            <p:cNvSpPr/>
            <p:nvPr/>
          </p:nvSpPr>
          <p:spPr>
            <a:xfrm>
              <a:off x="598041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0" name="object 10980"/>
            <p:cNvSpPr/>
            <p:nvPr/>
          </p:nvSpPr>
          <p:spPr>
            <a:xfrm>
              <a:off x="598142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1" name="object 10981"/>
            <p:cNvSpPr/>
            <p:nvPr/>
          </p:nvSpPr>
          <p:spPr>
            <a:xfrm>
              <a:off x="598155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2" name="object 10982"/>
            <p:cNvSpPr/>
            <p:nvPr/>
          </p:nvSpPr>
          <p:spPr>
            <a:xfrm>
              <a:off x="5981550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3" name="object 10983"/>
            <p:cNvSpPr/>
            <p:nvPr/>
          </p:nvSpPr>
          <p:spPr>
            <a:xfrm>
              <a:off x="5981804" y="4106021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44"/>
                  </a:moveTo>
                  <a:lnTo>
                    <a:pt x="887" y="15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4" name="object 10984"/>
            <p:cNvSpPr/>
            <p:nvPr/>
          </p:nvSpPr>
          <p:spPr>
            <a:xfrm>
              <a:off x="5981930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5" name="object 10985"/>
            <p:cNvSpPr/>
            <p:nvPr/>
          </p:nvSpPr>
          <p:spPr>
            <a:xfrm>
              <a:off x="5982057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6" name="object 10986"/>
            <p:cNvSpPr/>
            <p:nvPr/>
          </p:nvSpPr>
          <p:spPr>
            <a:xfrm>
              <a:off x="598231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7" name="object 10987"/>
            <p:cNvSpPr/>
            <p:nvPr/>
          </p:nvSpPr>
          <p:spPr>
            <a:xfrm>
              <a:off x="598294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8" name="object 10988"/>
            <p:cNvSpPr/>
            <p:nvPr/>
          </p:nvSpPr>
          <p:spPr>
            <a:xfrm>
              <a:off x="598408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9" name="object 10989"/>
            <p:cNvSpPr/>
            <p:nvPr/>
          </p:nvSpPr>
          <p:spPr>
            <a:xfrm>
              <a:off x="5984211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0" name="object 10990"/>
            <p:cNvSpPr/>
            <p:nvPr/>
          </p:nvSpPr>
          <p:spPr>
            <a:xfrm>
              <a:off x="5984465" y="410823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6"/>
                  </a:moveTo>
                  <a:lnTo>
                    <a:pt x="887" y="43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1" name="object 10991"/>
            <p:cNvSpPr/>
            <p:nvPr/>
          </p:nvSpPr>
          <p:spPr>
            <a:xfrm>
              <a:off x="5984465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2" name="object 10992"/>
            <p:cNvSpPr/>
            <p:nvPr/>
          </p:nvSpPr>
          <p:spPr>
            <a:xfrm>
              <a:off x="5984592" y="410828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1"/>
                  </a:moveTo>
                  <a:lnTo>
                    <a:pt x="887" y="41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3" name="object 10993"/>
            <p:cNvSpPr/>
            <p:nvPr/>
          </p:nvSpPr>
          <p:spPr>
            <a:xfrm>
              <a:off x="598471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4" name="object 10994"/>
            <p:cNvSpPr/>
            <p:nvPr/>
          </p:nvSpPr>
          <p:spPr>
            <a:xfrm>
              <a:off x="598674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5" name="object 10995"/>
            <p:cNvSpPr/>
            <p:nvPr/>
          </p:nvSpPr>
          <p:spPr>
            <a:xfrm>
              <a:off x="5986873" y="410724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30"/>
                  </a:moveTo>
                  <a:lnTo>
                    <a:pt x="887" y="93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6" name="object 10996"/>
            <p:cNvSpPr/>
            <p:nvPr/>
          </p:nvSpPr>
          <p:spPr>
            <a:xfrm>
              <a:off x="5987000" y="4106388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60"/>
                  </a:moveTo>
                  <a:lnTo>
                    <a:pt x="887" y="136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7" name="object 10997"/>
            <p:cNvSpPr/>
            <p:nvPr/>
          </p:nvSpPr>
          <p:spPr>
            <a:xfrm>
              <a:off x="5987253" y="410881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8" name="object 10998"/>
            <p:cNvSpPr/>
            <p:nvPr/>
          </p:nvSpPr>
          <p:spPr>
            <a:xfrm>
              <a:off x="598738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9" name="object 10999"/>
            <p:cNvSpPr/>
            <p:nvPr/>
          </p:nvSpPr>
          <p:spPr>
            <a:xfrm>
              <a:off x="598801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0" name="object 11000"/>
            <p:cNvSpPr/>
            <p:nvPr/>
          </p:nvSpPr>
          <p:spPr>
            <a:xfrm>
              <a:off x="5989534" y="410874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1" name="object 11001"/>
            <p:cNvSpPr/>
            <p:nvPr/>
          </p:nvSpPr>
          <p:spPr>
            <a:xfrm>
              <a:off x="5989661" y="410830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05"/>
                  </a:moveTo>
                  <a:lnTo>
                    <a:pt x="887" y="40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2" name="object 11002"/>
            <p:cNvSpPr/>
            <p:nvPr/>
          </p:nvSpPr>
          <p:spPr>
            <a:xfrm>
              <a:off x="5989788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3" name="object 11003"/>
            <p:cNvSpPr/>
            <p:nvPr/>
          </p:nvSpPr>
          <p:spPr>
            <a:xfrm>
              <a:off x="5989914" y="41085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4" name="object 11004"/>
            <p:cNvSpPr/>
            <p:nvPr/>
          </p:nvSpPr>
          <p:spPr>
            <a:xfrm>
              <a:off x="599092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5" name="object 11005"/>
            <p:cNvSpPr/>
            <p:nvPr/>
          </p:nvSpPr>
          <p:spPr>
            <a:xfrm>
              <a:off x="599143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6" name="object 11006"/>
            <p:cNvSpPr/>
            <p:nvPr/>
          </p:nvSpPr>
          <p:spPr>
            <a:xfrm>
              <a:off x="599181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7" name="object 11007"/>
            <p:cNvSpPr/>
            <p:nvPr/>
          </p:nvSpPr>
          <p:spPr>
            <a:xfrm>
              <a:off x="599206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8" name="object 11008"/>
            <p:cNvSpPr/>
            <p:nvPr/>
          </p:nvSpPr>
          <p:spPr>
            <a:xfrm>
              <a:off x="5992195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9" name="object 11009"/>
            <p:cNvSpPr/>
            <p:nvPr/>
          </p:nvSpPr>
          <p:spPr>
            <a:xfrm>
              <a:off x="5992195" y="4108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0" name="object 11010"/>
            <p:cNvSpPr/>
            <p:nvPr/>
          </p:nvSpPr>
          <p:spPr>
            <a:xfrm>
              <a:off x="5992322" y="410855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1" name="object 11011"/>
            <p:cNvSpPr/>
            <p:nvPr/>
          </p:nvSpPr>
          <p:spPr>
            <a:xfrm>
              <a:off x="5992576" y="410843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2" name="object 11012"/>
            <p:cNvSpPr/>
            <p:nvPr/>
          </p:nvSpPr>
          <p:spPr>
            <a:xfrm>
              <a:off x="599346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3" name="object 11013"/>
            <p:cNvSpPr/>
            <p:nvPr/>
          </p:nvSpPr>
          <p:spPr>
            <a:xfrm>
              <a:off x="599460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4" name="object 11014"/>
            <p:cNvSpPr/>
            <p:nvPr/>
          </p:nvSpPr>
          <p:spPr>
            <a:xfrm>
              <a:off x="599473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5" name="object 11015"/>
            <p:cNvSpPr/>
            <p:nvPr/>
          </p:nvSpPr>
          <p:spPr>
            <a:xfrm>
              <a:off x="5994857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6" name="object 11016"/>
            <p:cNvSpPr/>
            <p:nvPr/>
          </p:nvSpPr>
          <p:spPr>
            <a:xfrm>
              <a:off x="5994857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7" name="object 11017"/>
            <p:cNvSpPr/>
            <p:nvPr/>
          </p:nvSpPr>
          <p:spPr>
            <a:xfrm>
              <a:off x="5994983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8" name="object 11018"/>
            <p:cNvSpPr/>
            <p:nvPr/>
          </p:nvSpPr>
          <p:spPr>
            <a:xfrm>
              <a:off x="5995110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9" name="object 11019"/>
            <p:cNvSpPr/>
            <p:nvPr/>
          </p:nvSpPr>
          <p:spPr>
            <a:xfrm>
              <a:off x="599523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0" name="object 11020"/>
            <p:cNvSpPr/>
            <p:nvPr/>
          </p:nvSpPr>
          <p:spPr>
            <a:xfrm>
              <a:off x="599637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1" name="object 11021"/>
            <p:cNvSpPr/>
            <p:nvPr/>
          </p:nvSpPr>
          <p:spPr>
            <a:xfrm>
              <a:off x="5997265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2" name="object 11022"/>
            <p:cNvSpPr/>
            <p:nvPr/>
          </p:nvSpPr>
          <p:spPr>
            <a:xfrm>
              <a:off x="599739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3" name="object 11023"/>
            <p:cNvSpPr/>
            <p:nvPr/>
          </p:nvSpPr>
          <p:spPr>
            <a:xfrm>
              <a:off x="5997518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4" name="object 11024"/>
            <p:cNvSpPr/>
            <p:nvPr/>
          </p:nvSpPr>
          <p:spPr>
            <a:xfrm>
              <a:off x="5997645" y="410835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5" name="object 11025"/>
            <p:cNvSpPr/>
            <p:nvPr/>
          </p:nvSpPr>
          <p:spPr>
            <a:xfrm>
              <a:off x="5997771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6" name="object 11026"/>
            <p:cNvSpPr/>
            <p:nvPr/>
          </p:nvSpPr>
          <p:spPr>
            <a:xfrm>
              <a:off x="599802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7" name="object 11027"/>
            <p:cNvSpPr/>
            <p:nvPr/>
          </p:nvSpPr>
          <p:spPr>
            <a:xfrm>
              <a:off x="599929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8" name="object 11028"/>
            <p:cNvSpPr/>
            <p:nvPr/>
          </p:nvSpPr>
          <p:spPr>
            <a:xfrm>
              <a:off x="5999039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9" name="object 11029"/>
            <p:cNvSpPr/>
            <p:nvPr/>
          </p:nvSpPr>
          <p:spPr>
            <a:xfrm>
              <a:off x="6000179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0" name="object 11030"/>
            <p:cNvSpPr/>
            <p:nvPr/>
          </p:nvSpPr>
          <p:spPr>
            <a:xfrm>
              <a:off x="6000306" y="41087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1" name="object 11031"/>
            <p:cNvSpPr/>
            <p:nvPr/>
          </p:nvSpPr>
          <p:spPr>
            <a:xfrm>
              <a:off x="600132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2" name="object 11032"/>
            <p:cNvSpPr/>
            <p:nvPr/>
          </p:nvSpPr>
          <p:spPr>
            <a:xfrm>
              <a:off x="600258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3" name="object 11033"/>
            <p:cNvSpPr/>
            <p:nvPr/>
          </p:nvSpPr>
          <p:spPr>
            <a:xfrm>
              <a:off x="600271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4" name="object 11034"/>
            <p:cNvSpPr/>
            <p:nvPr/>
          </p:nvSpPr>
          <p:spPr>
            <a:xfrm>
              <a:off x="6002841" y="4108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5" name="object 11035"/>
            <p:cNvSpPr/>
            <p:nvPr/>
          </p:nvSpPr>
          <p:spPr>
            <a:xfrm>
              <a:off x="6002967" y="410833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6" name="object 11036"/>
            <p:cNvSpPr/>
            <p:nvPr/>
          </p:nvSpPr>
          <p:spPr>
            <a:xfrm>
              <a:off x="600322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7" name="object 11037"/>
            <p:cNvSpPr/>
            <p:nvPr/>
          </p:nvSpPr>
          <p:spPr>
            <a:xfrm>
              <a:off x="6004361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8" name="object 11038"/>
            <p:cNvSpPr/>
            <p:nvPr/>
          </p:nvSpPr>
          <p:spPr>
            <a:xfrm>
              <a:off x="6005502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9" name="object 11039"/>
            <p:cNvSpPr/>
            <p:nvPr/>
          </p:nvSpPr>
          <p:spPr>
            <a:xfrm>
              <a:off x="6005629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0" name="object 11040"/>
            <p:cNvSpPr/>
            <p:nvPr/>
          </p:nvSpPr>
          <p:spPr>
            <a:xfrm>
              <a:off x="600575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1" name="object 11041"/>
            <p:cNvSpPr/>
            <p:nvPr/>
          </p:nvSpPr>
          <p:spPr>
            <a:xfrm>
              <a:off x="600600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2" name="object 11042"/>
            <p:cNvSpPr/>
            <p:nvPr/>
          </p:nvSpPr>
          <p:spPr>
            <a:xfrm>
              <a:off x="6007910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3" name="object 11043"/>
            <p:cNvSpPr/>
            <p:nvPr/>
          </p:nvSpPr>
          <p:spPr>
            <a:xfrm>
              <a:off x="6008036" y="410855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4" name="object 11044"/>
            <p:cNvSpPr/>
            <p:nvPr/>
          </p:nvSpPr>
          <p:spPr>
            <a:xfrm>
              <a:off x="6008163" y="4108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5" name="object 11045"/>
            <p:cNvSpPr/>
            <p:nvPr/>
          </p:nvSpPr>
          <p:spPr>
            <a:xfrm>
              <a:off x="600829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6" name="object 11046"/>
            <p:cNvSpPr/>
            <p:nvPr/>
          </p:nvSpPr>
          <p:spPr>
            <a:xfrm>
              <a:off x="6008290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7" name="object 11047"/>
            <p:cNvSpPr/>
            <p:nvPr/>
          </p:nvSpPr>
          <p:spPr>
            <a:xfrm>
              <a:off x="600981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8" name="object 11048"/>
            <p:cNvSpPr/>
            <p:nvPr/>
          </p:nvSpPr>
          <p:spPr>
            <a:xfrm>
              <a:off x="601031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9" name="object 11049"/>
            <p:cNvSpPr/>
            <p:nvPr/>
          </p:nvSpPr>
          <p:spPr>
            <a:xfrm>
              <a:off x="6010571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0" name="object 11050"/>
            <p:cNvSpPr/>
            <p:nvPr/>
          </p:nvSpPr>
          <p:spPr>
            <a:xfrm>
              <a:off x="601057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1" name="object 11051"/>
            <p:cNvSpPr/>
            <p:nvPr/>
          </p:nvSpPr>
          <p:spPr>
            <a:xfrm>
              <a:off x="6010698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2" name="object 11052"/>
            <p:cNvSpPr/>
            <p:nvPr/>
          </p:nvSpPr>
          <p:spPr>
            <a:xfrm>
              <a:off x="6010825" y="410874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3" name="object 11053"/>
            <p:cNvSpPr/>
            <p:nvPr/>
          </p:nvSpPr>
          <p:spPr>
            <a:xfrm>
              <a:off x="6010951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4" name="object 11054"/>
            <p:cNvSpPr/>
            <p:nvPr/>
          </p:nvSpPr>
          <p:spPr>
            <a:xfrm>
              <a:off x="6010951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5" name="object 11055"/>
            <p:cNvSpPr/>
            <p:nvPr/>
          </p:nvSpPr>
          <p:spPr>
            <a:xfrm>
              <a:off x="601120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6" name="object 11056"/>
            <p:cNvSpPr/>
            <p:nvPr/>
          </p:nvSpPr>
          <p:spPr>
            <a:xfrm>
              <a:off x="6013106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7" name="object 11057"/>
            <p:cNvSpPr/>
            <p:nvPr/>
          </p:nvSpPr>
          <p:spPr>
            <a:xfrm>
              <a:off x="6013359" y="410817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8"/>
                  </a:moveTo>
                  <a:lnTo>
                    <a:pt x="887" y="46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8" name="object 11058"/>
            <p:cNvSpPr/>
            <p:nvPr/>
          </p:nvSpPr>
          <p:spPr>
            <a:xfrm>
              <a:off x="6013486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9" name="object 11059"/>
            <p:cNvSpPr/>
            <p:nvPr/>
          </p:nvSpPr>
          <p:spPr>
            <a:xfrm>
              <a:off x="601361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0" name="object 11060"/>
            <p:cNvSpPr/>
            <p:nvPr/>
          </p:nvSpPr>
          <p:spPr>
            <a:xfrm>
              <a:off x="601437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1" name="object 11061"/>
            <p:cNvSpPr/>
            <p:nvPr/>
          </p:nvSpPr>
          <p:spPr>
            <a:xfrm>
              <a:off x="6015767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2" name="object 11062"/>
            <p:cNvSpPr/>
            <p:nvPr/>
          </p:nvSpPr>
          <p:spPr>
            <a:xfrm>
              <a:off x="601589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3" name="object 11063"/>
            <p:cNvSpPr/>
            <p:nvPr/>
          </p:nvSpPr>
          <p:spPr>
            <a:xfrm>
              <a:off x="6015133" y="410896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4" name="object 11064"/>
            <p:cNvSpPr/>
            <p:nvPr/>
          </p:nvSpPr>
          <p:spPr>
            <a:xfrm>
              <a:off x="6015387" y="410909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5" name="object 11065"/>
            <p:cNvSpPr/>
            <p:nvPr/>
          </p:nvSpPr>
          <p:spPr>
            <a:xfrm>
              <a:off x="6018428" y="410823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6"/>
                  </a:moveTo>
                  <a:lnTo>
                    <a:pt x="887" y="43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6" name="object 11066"/>
            <p:cNvSpPr/>
            <p:nvPr/>
          </p:nvSpPr>
          <p:spPr>
            <a:xfrm>
              <a:off x="6018682" y="410732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92"/>
                  </a:moveTo>
                  <a:lnTo>
                    <a:pt x="887" y="89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7" name="object 11067"/>
            <p:cNvSpPr/>
            <p:nvPr/>
          </p:nvSpPr>
          <p:spPr>
            <a:xfrm>
              <a:off x="6018808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8" name="object 11068"/>
            <p:cNvSpPr/>
            <p:nvPr/>
          </p:nvSpPr>
          <p:spPr>
            <a:xfrm>
              <a:off x="601893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9" name="object 11069"/>
            <p:cNvSpPr/>
            <p:nvPr/>
          </p:nvSpPr>
          <p:spPr>
            <a:xfrm>
              <a:off x="6021090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0" name="object 11070"/>
            <p:cNvSpPr/>
            <p:nvPr/>
          </p:nvSpPr>
          <p:spPr>
            <a:xfrm>
              <a:off x="6021216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1" name="object 11071"/>
            <p:cNvSpPr/>
            <p:nvPr/>
          </p:nvSpPr>
          <p:spPr>
            <a:xfrm>
              <a:off x="6021343" y="410833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2" name="object 11072"/>
            <p:cNvSpPr/>
            <p:nvPr/>
          </p:nvSpPr>
          <p:spPr>
            <a:xfrm>
              <a:off x="6021470" y="41085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3" name="object 11073"/>
            <p:cNvSpPr/>
            <p:nvPr/>
          </p:nvSpPr>
          <p:spPr>
            <a:xfrm>
              <a:off x="602159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4" name="object 11074"/>
            <p:cNvSpPr/>
            <p:nvPr/>
          </p:nvSpPr>
          <p:spPr>
            <a:xfrm>
              <a:off x="6023624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5" name="object 11075"/>
            <p:cNvSpPr/>
            <p:nvPr/>
          </p:nvSpPr>
          <p:spPr>
            <a:xfrm>
              <a:off x="6023878" y="4108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6" name="object 11076"/>
            <p:cNvSpPr/>
            <p:nvPr/>
          </p:nvSpPr>
          <p:spPr>
            <a:xfrm>
              <a:off x="6023878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7" name="object 11077"/>
            <p:cNvSpPr/>
            <p:nvPr/>
          </p:nvSpPr>
          <p:spPr>
            <a:xfrm>
              <a:off x="6024004" y="4108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8" name="object 11078"/>
            <p:cNvSpPr/>
            <p:nvPr/>
          </p:nvSpPr>
          <p:spPr>
            <a:xfrm>
              <a:off x="6024131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9" name="object 11079"/>
            <p:cNvSpPr/>
            <p:nvPr/>
          </p:nvSpPr>
          <p:spPr>
            <a:xfrm>
              <a:off x="602628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0" name="object 11080"/>
            <p:cNvSpPr/>
            <p:nvPr/>
          </p:nvSpPr>
          <p:spPr>
            <a:xfrm>
              <a:off x="602641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1" name="object 11081"/>
            <p:cNvSpPr/>
            <p:nvPr/>
          </p:nvSpPr>
          <p:spPr>
            <a:xfrm>
              <a:off x="6026539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2" name="object 11082"/>
            <p:cNvSpPr/>
            <p:nvPr/>
          </p:nvSpPr>
          <p:spPr>
            <a:xfrm>
              <a:off x="602653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3" name="object 11083"/>
            <p:cNvSpPr/>
            <p:nvPr/>
          </p:nvSpPr>
          <p:spPr>
            <a:xfrm>
              <a:off x="6026666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4" name="object 11084"/>
            <p:cNvSpPr/>
            <p:nvPr/>
          </p:nvSpPr>
          <p:spPr>
            <a:xfrm>
              <a:off x="6026792" y="41087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5" name="object 11085"/>
            <p:cNvSpPr/>
            <p:nvPr/>
          </p:nvSpPr>
          <p:spPr>
            <a:xfrm>
              <a:off x="602679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6" name="object 11086"/>
            <p:cNvSpPr/>
            <p:nvPr/>
          </p:nvSpPr>
          <p:spPr>
            <a:xfrm>
              <a:off x="6028947" y="4100046"/>
              <a:ext cx="0" cy="9525"/>
            </a:xfrm>
            <a:custGeom>
              <a:avLst/>
              <a:gdLst/>
              <a:ahLst/>
              <a:cxnLst/>
              <a:rect l="l" t="t" r="r" b="b"/>
              <a:pathLst>
                <a:path h="9525">
                  <a:moveTo>
                    <a:pt x="0" y="906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7" name="object 11087"/>
            <p:cNvSpPr/>
            <p:nvPr/>
          </p:nvSpPr>
          <p:spPr>
            <a:xfrm>
              <a:off x="602907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8" name="object 11088"/>
            <p:cNvSpPr/>
            <p:nvPr/>
          </p:nvSpPr>
          <p:spPr>
            <a:xfrm>
              <a:off x="6029200" y="4108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9" name="object 11089"/>
            <p:cNvSpPr/>
            <p:nvPr/>
          </p:nvSpPr>
          <p:spPr>
            <a:xfrm>
              <a:off x="6029327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0" name="object 11090"/>
            <p:cNvSpPr/>
            <p:nvPr/>
          </p:nvSpPr>
          <p:spPr>
            <a:xfrm>
              <a:off x="602945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1" name="object 11091"/>
            <p:cNvSpPr/>
            <p:nvPr/>
          </p:nvSpPr>
          <p:spPr>
            <a:xfrm>
              <a:off x="603021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2" name="object 11092"/>
            <p:cNvSpPr/>
            <p:nvPr/>
          </p:nvSpPr>
          <p:spPr>
            <a:xfrm>
              <a:off x="6031608" y="4107047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31"/>
                  </a:moveTo>
                  <a:lnTo>
                    <a:pt x="887" y="10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3" name="object 11093"/>
            <p:cNvSpPr/>
            <p:nvPr/>
          </p:nvSpPr>
          <p:spPr>
            <a:xfrm>
              <a:off x="6031735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4" name="object 11094"/>
            <p:cNvSpPr/>
            <p:nvPr/>
          </p:nvSpPr>
          <p:spPr>
            <a:xfrm>
              <a:off x="6031861" y="41087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5" name="object 11095"/>
            <p:cNvSpPr/>
            <p:nvPr/>
          </p:nvSpPr>
          <p:spPr>
            <a:xfrm>
              <a:off x="6031988" y="41087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6" name="object 11096"/>
            <p:cNvSpPr/>
            <p:nvPr/>
          </p:nvSpPr>
          <p:spPr>
            <a:xfrm>
              <a:off x="6031988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7" name="object 11097"/>
            <p:cNvSpPr/>
            <p:nvPr/>
          </p:nvSpPr>
          <p:spPr>
            <a:xfrm>
              <a:off x="603287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8" name="object 11098"/>
            <p:cNvSpPr/>
            <p:nvPr/>
          </p:nvSpPr>
          <p:spPr>
            <a:xfrm>
              <a:off x="603312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9" name="object 11099"/>
            <p:cNvSpPr/>
            <p:nvPr/>
          </p:nvSpPr>
          <p:spPr>
            <a:xfrm>
              <a:off x="603414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0" name="object 11100"/>
            <p:cNvSpPr/>
            <p:nvPr/>
          </p:nvSpPr>
          <p:spPr>
            <a:xfrm>
              <a:off x="6034269" y="41086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1" name="object 11101"/>
            <p:cNvSpPr/>
            <p:nvPr/>
          </p:nvSpPr>
          <p:spPr>
            <a:xfrm>
              <a:off x="6034396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2" name="object 11102"/>
            <p:cNvSpPr/>
            <p:nvPr/>
          </p:nvSpPr>
          <p:spPr>
            <a:xfrm>
              <a:off x="6034396" y="410827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7"/>
                  </a:moveTo>
                  <a:lnTo>
                    <a:pt x="887" y="41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3" name="object 11103"/>
            <p:cNvSpPr/>
            <p:nvPr/>
          </p:nvSpPr>
          <p:spPr>
            <a:xfrm>
              <a:off x="6034650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4" name="object 11104"/>
            <p:cNvSpPr/>
            <p:nvPr/>
          </p:nvSpPr>
          <p:spPr>
            <a:xfrm>
              <a:off x="6034776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5" name="object 11105"/>
            <p:cNvSpPr/>
            <p:nvPr/>
          </p:nvSpPr>
          <p:spPr>
            <a:xfrm>
              <a:off x="603642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6" name="object 11106"/>
            <p:cNvSpPr/>
            <p:nvPr/>
          </p:nvSpPr>
          <p:spPr>
            <a:xfrm>
              <a:off x="603680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7" name="object 11107"/>
            <p:cNvSpPr/>
            <p:nvPr/>
          </p:nvSpPr>
          <p:spPr>
            <a:xfrm>
              <a:off x="6036931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8" name="object 11108"/>
            <p:cNvSpPr/>
            <p:nvPr/>
          </p:nvSpPr>
          <p:spPr>
            <a:xfrm>
              <a:off x="6037057" y="4108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9" name="object 11109"/>
            <p:cNvSpPr/>
            <p:nvPr/>
          </p:nvSpPr>
          <p:spPr>
            <a:xfrm>
              <a:off x="6037184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0" name="object 11110"/>
            <p:cNvSpPr/>
            <p:nvPr/>
          </p:nvSpPr>
          <p:spPr>
            <a:xfrm>
              <a:off x="6037311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1" name="object 11111"/>
            <p:cNvSpPr/>
            <p:nvPr/>
          </p:nvSpPr>
          <p:spPr>
            <a:xfrm>
              <a:off x="6039465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2" name="object 11112"/>
            <p:cNvSpPr/>
            <p:nvPr/>
          </p:nvSpPr>
          <p:spPr>
            <a:xfrm>
              <a:off x="6039592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3" name="object 11113"/>
            <p:cNvSpPr/>
            <p:nvPr/>
          </p:nvSpPr>
          <p:spPr>
            <a:xfrm>
              <a:off x="6039719" y="410842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1"/>
                  </a:moveTo>
                  <a:lnTo>
                    <a:pt x="887" y="34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4" name="object 11114"/>
            <p:cNvSpPr/>
            <p:nvPr/>
          </p:nvSpPr>
          <p:spPr>
            <a:xfrm>
              <a:off x="603984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5" name="object 11115"/>
            <p:cNvSpPr/>
            <p:nvPr/>
          </p:nvSpPr>
          <p:spPr>
            <a:xfrm>
              <a:off x="603997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6" name="object 11116"/>
            <p:cNvSpPr/>
            <p:nvPr/>
          </p:nvSpPr>
          <p:spPr>
            <a:xfrm>
              <a:off x="6040986" y="410909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7" name="object 11117"/>
            <p:cNvSpPr/>
            <p:nvPr/>
          </p:nvSpPr>
          <p:spPr>
            <a:xfrm>
              <a:off x="6042253" y="41085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8" name="object 11118"/>
            <p:cNvSpPr/>
            <p:nvPr/>
          </p:nvSpPr>
          <p:spPr>
            <a:xfrm>
              <a:off x="6042380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9" name="object 11119"/>
            <p:cNvSpPr/>
            <p:nvPr/>
          </p:nvSpPr>
          <p:spPr>
            <a:xfrm>
              <a:off x="6042507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0" name="object 11120"/>
            <p:cNvSpPr/>
            <p:nvPr/>
          </p:nvSpPr>
          <p:spPr>
            <a:xfrm>
              <a:off x="604263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1" name="object 11121"/>
            <p:cNvSpPr/>
            <p:nvPr/>
          </p:nvSpPr>
          <p:spPr>
            <a:xfrm>
              <a:off x="604402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2" name="object 11122"/>
            <p:cNvSpPr/>
            <p:nvPr/>
          </p:nvSpPr>
          <p:spPr>
            <a:xfrm>
              <a:off x="604466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3" name="object 11123"/>
            <p:cNvSpPr/>
            <p:nvPr/>
          </p:nvSpPr>
          <p:spPr>
            <a:xfrm>
              <a:off x="6044788" y="41087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4" name="object 11124"/>
            <p:cNvSpPr/>
            <p:nvPr/>
          </p:nvSpPr>
          <p:spPr>
            <a:xfrm>
              <a:off x="6044788" y="410846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5" name="object 11125"/>
            <p:cNvSpPr/>
            <p:nvPr/>
          </p:nvSpPr>
          <p:spPr>
            <a:xfrm>
              <a:off x="6044915" y="410808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2"/>
                  </a:moveTo>
                  <a:lnTo>
                    <a:pt x="887" y="5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6" name="object 11126"/>
            <p:cNvSpPr/>
            <p:nvPr/>
          </p:nvSpPr>
          <p:spPr>
            <a:xfrm>
              <a:off x="6045041" y="41085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7" name="object 11127"/>
            <p:cNvSpPr/>
            <p:nvPr/>
          </p:nvSpPr>
          <p:spPr>
            <a:xfrm>
              <a:off x="604592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8" name="object 11128"/>
            <p:cNvSpPr/>
            <p:nvPr/>
          </p:nvSpPr>
          <p:spPr>
            <a:xfrm>
              <a:off x="604668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9" name="object 11129"/>
            <p:cNvSpPr/>
            <p:nvPr/>
          </p:nvSpPr>
          <p:spPr>
            <a:xfrm>
              <a:off x="6047449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0" name="object 11130"/>
            <p:cNvSpPr/>
            <p:nvPr/>
          </p:nvSpPr>
          <p:spPr>
            <a:xfrm>
              <a:off x="6047449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1" name="object 11131"/>
            <p:cNvSpPr/>
            <p:nvPr/>
          </p:nvSpPr>
          <p:spPr>
            <a:xfrm>
              <a:off x="6047576" y="4108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2" name="object 11132"/>
            <p:cNvSpPr/>
            <p:nvPr/>
          </p:nvSpPr>
          <p:spPr>
            <a:xfrm>
              <a:off x="6047703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3" name="object 11133"/>
            <p:cNvSpPr/>
            <p:nvPr/>
          </p:nvSpPr>
          <p:spPr>
            <a:xfrm>
              <a:off x="604782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4" name="object 11134"/>
            <p:cNvSpPr/>
            <p:nvPr/>
          </p:nvSpPr>
          <p:spPr>
            <a:xfrm>
              <a:off x="604795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5" name="object 11135"/>
            <p:cNvSpPr/>
            <p:nvPr/>
          </p:nvSpPr>
          <p:spPr>
            <a:xfrm>
              <a:off x="604998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6" name="object 11136"/>
            <p:cNvSpPr/>
            <p:nvPr/>
          </p:nvSpPr>
          <p:spPr>
            <a:xfrm>
              <a:off x="6050110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7" name="object 11137"/>
            <p:cNvSpPr/>
            <p:nvPr/>
          </p:nvSpPr>
          <p:spPr>
            <a:xfrm>
              <a:off x="6050110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8" name="object 11138"/>
            <p:cNvSpPr/>
            <p:nvPr/>
          </p:nvSpPr>
          <p:spPr>
            <a:xfrm>
              <a:off x="6050237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9" name="object 11139"/>
            <p:cNvSpPr/>
            <p:nvPr/>
          </p:nvSpPr>
          <p:spPr>
            <a:xfrm>
              <a:off x="6050237" y="410881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0" name="object 11140"/>
            <p:cNvSpPr/>
            <p:nvPr/>
          </p:nvSpPr>
          <p:spPr>
            <a:xfrm>
              <a:off x="6050364" y="410808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2"/>
                  </a:moveTo>
                  <a:lnTo>
                    <a:pt x="887" y="5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1" name="object 11141"/>
            <p:cNvSpPr/>
            <p:nvPr/>
          </p:nvSpPr>
          <p:spPr>
            <a:xfrm>
              <a:off x="605226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2" name="object 11142"/>
            <p:cNvSpPr/>
            <p:nvPr/>
          </p:nvSpPr>
          <p:spPr>
            <a:xfrm>
              <a:off x="6052645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3" name="object 11143"/>
            <p:cNvSpPr/>
            <p:nvPr/>
          </p:nvSpPr>
          <p:spPr>
            <a:xfrm>
              <a:off x="6052772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4" name="object 11144"/>
            <p:cNvSpPr/>
            <p:nvPr/>
          </p:nvSpPr>
          <p:spPr>
            <a:xfrm>
              <a:off x="6052898" y="410841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5" name="object 11145"/>
            <p:cNvSpPr/>
            <p:nvPr/>
          </p:nvSpPr>
          <p:spPr>
            <a:xfrm>
              <a:off x="6053025" y="41087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6" name="object 11146"/>
            <p:cNvSpPr/>
            <p:nvPr/>
          </p:nvSpPr>
          <p:spPr>
            <a:xfrm>
              <a:off x="6053152" y="4108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7" name="object 11147"/>
            <p:cNvSpPr/>
            <p:nvPr/>
          </p:nvSpPr>
          <p:spPr>
            <a:xfrm>
              <a:off x="605391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8" name="object 11148"/>
            <p:cNvSpPr/>
            <p:nvPr/>
          </p:nvSpPr>
          <p:spPr>
            <a:xfrm>
              <a:off x="605518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9" name="object 11149"/>
            <p:cNvSpPr/>
            <p:nvPr/>
          </p:nvSpPr>
          <p:spPr>
            <a:xfrm>
              <a:off x="6055306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0" name="object 11150"/>
            <p:cNvSpPr/>
            <p:nvPr/>
          </p:nvSpPr>
          <p:spPr>
            <a:xfrm>
              <a:off x="605530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1" name="object 11151"/>
            <p:cNvSpPr/>
            <p:nvPr/>
          </p:nvSpPr>
          <p:spPr>
            <a:xfrm>
              <a:off x="6055433" y="410802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44"/>
                  </a:moveTo>
                  <a:lnTo>
                    <a:pt x="887" y="5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2" name="object 11152"/>
            <p:cNvSpPr/>
            <p:nvPr/>
          </p:nvSpPr>
          <p:spPr>
            <a:xfrm>
              <a:off x="6055560" y="4108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3" name="object 11153"/>
            <p:cNvSpPr/>
            <p:nvPr/>
          </p:nvSpPr>
          <p:spPr>
            <a:xfrm>
              <a:off x="605581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4" name="object 11154"/>
            <p:cNvSpPr/>
            <p:nvPr/>
          </p:nvSpPr>
          <p:spPr>
            <a:xfrm>
              <a:off x="6055813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5" name="object 11155"/>
            <p:cNvSpPr/>
            <p:nvPr/>
          </p:nvSpPr>
          <p:spPr>
            <a:xfrm>
              <a:off x="605594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6" name="object 11156"/>
            <p:cNvSpPr/>
            <p:nvPr/>
          </p:nvSpPr>
          <p:spPr>
            <a:xfrm>
              <a:off x="605720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7" name="object 11157"/>
            <p:cNvSpPr/>
            <p:nvPr/>
          </p:nvSpPr>
          <p:spPr>
            <a:xfrm>
              <a:off x="6057968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8" name="object 11158"/>
            <p:cNvSpPr/>
            <p:nvPr/>
          </p:nvSpPr>
          <p:spPr>
            <a:xfrm>
              <a:off x="6057968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9" name="object 11159"/>
            <p:cNvSpPr/>
            <p:nvPr/>
          </p:nvSpPr>
          <p:spPr>
            <a:xfrm>
              <a:off x="6058094" y="4108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0" name="object 11160"/>
            <p:cNvSpPr/>
            <p:nvPr/>
          </p:nvSpPr>
          <p:spPr>
            <a:xfrm>
              <a:off x="6058221" y="4108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1" name="object 11161"/>
            <p:cNvSpPr/>
            <p:nvPr/>
          </p:nvSpPr>
          <p:spPr>
            <a:xfrm>
              <a:off x="6058348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2" name="object 11162"/>
            <p:cNvSpPr/>
            <p:nvPr/>
          </p:nvSpPr>
          <p:spPr>
            <a:xfrm>
              <a:off x="6058475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3" name="object 11163"/>
            <p:cNvSpPr/>
            <p:nvPr/>
          </p:nvSpPr>
          <p:spPr>
            <a:xfrm>
              <a:off x="605847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4" name="object 11164"/>
            <p:cNvSpPr/>
            <p:nvPr/>
          </p:nvSpPr>
          <p:spPr>
            <a:xfrm>
              <a:off x="6059235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5" name="object 11165"/>
            <p:cNvSpPr/>
            <p:nvPr/>
          </p:nvSpPr>
          <p:spPr>
            <a:xfrm>
              <a:off x="6060502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6" name="object 11166"/>
            <p:cNvSpPr/>
            <p:nvPr/>
          </p:nvSpPr>
          <p:spPr>
            <a:xfrm>
              <a:off x="606062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7" name="object 11167"/>
            <p:cNvSpPr/>
            <p:nvPr/>
          </p:nvSpPr>
          <p:spPr>
            <a:xfrm>
              <a:off x="6060629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8" name="object 11168"/>
            <p:cNvSpPr/>
            <p:nvPr/>
          </p:nvSpPr>
          <p:spPr>
            <a:xfrm>
              <a:off x="6060756" y="41085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9" name="object 11169"/>
            <p:cNvSpPr/>
            <p:nvPr/>
          </p:nvSpPr>
          <p:spPr>
            <a:xfrm>
              <a:off x="6060882" y="41088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0" name="object 11170"/>
            <p:cNvSpPr/>
            <p:nvPr/>
          </p:nvSpPr>
          <p:spPr>
            <a:xfrm>
              <a:off x="6060882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1" name="object 11171"/>
            <p:cNvSpPr/>
            <p:nvPr/>
          </p:nvSpPr>
          <p:spPr>
            <a:xfrm>
              <a:off x="606100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2" name="object 11172"/>
            <p:cNvSpPr/>
            <p:nvPr/>
          </p:nvSpPr>
          <p:spPr>
            <a:xfrm>
              <a:off x="606189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3" name="object 11173"/>
            <p:cNvSpPr/>
            <p:nvPr/>
          </p:nvSpPr>
          <p:spPr>
            <a:xfrm>
              <a:off x="606189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4" name="object 11174"/>
            <p:cNvSpPr/>
            <p:nvPr/>
          </p:nvSpPr>
          <p:spPr>
            <a:xfrm>
              <a:off x="606316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5" name="object 11175"/>
            <p:cNvSpPr/>
            <p:nvPr/>
          </p:nvSpPr>
          <p:spPr>
            <a:xfrm>
              <a:off x="606329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6" name="object 11176"/>
            <p:cNvSpPr/>
            <p:nvPr/>
          </p:nvSpPr>
          <p:spPr>
            <a:xfrm>
              <a:off x="6063417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7" name="object 11177"/>
            <p:cNvSpPr/>
            <p:nvPr/>
          </p:nvSpPr>
          <p:spPr>
            <a:xfrm>
              <a:off x="6063544" y="4108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8" name="object 11178"/>
            <p:cNvSpPr/>
            <p:nvPr/>
          </p:nvSpPr>
          <p:spPr>
            <a:xfrm>
              <a:off x="6062783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9" name="object 11179"/>
            <p:cNvSpPr/>
            <p:nvPr/>
          </p:nvSpPr>
          <p:spPr>
            <a:xfrm>
              <a:off x="606392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0" name="object 11180"/>
            <p:cNvSpPr/>
            <p:nvPr/>
          </p:nvSpPr>
          <p:spPr>
            <a:xfrm>
              <a:off x="606468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1" name="object 11181"/>
            <p:cNvSpPr/>
            <p:nvPr/>
          </p:nvSpPr>
          <p:spPr>
            <a:xfrm>
              <a:off x="6065825" y="410835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2" name="object 11182"/>
            <p:cNvSpPr/>
            <p:nvPr/>
          </p:nvSpPr>
          <p:spPr>
            <a:xfrm>
              <a:off x="6066078" y="4094907"/>
              <a:ext cx="0" cy="14604"/>
            </a:xfrm>
            <a:custGeom>
              <a:avLst/>
              <a:gdLst/>
              <a:ahLst/>
              <a:cxnLst/>
              <a:rect l="l" t="t" r="r" b="b"/>
              <a:pathLst>
                <a:path h="14604">
                  <a:moveTo>
                    <a:pt x="0" y="1420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3" name="object 11183"/>
            <p:cNvSpPr/>
            <p:nvPr/>
          </p:nvSpPr>
          <p:spPr>
            <a:xfrm>
              <a:off x="6066205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4" name="object 11184"/>
            <p:cNvSpPr/>
            <p:nvPr/>
          </p:nvSpPr>
          <p:spPr>
            <a:xfrm>
              <a:off x="606772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5" name="object 11185"/>
            <p:cNvSpPr/>
            <p:nvPr/>
          </p:nvSpPr>
          <p:spPr>
            <a:xfrm>
              <a:off x="6068486" y="4108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6" name="object 11186"/>
            <p:cNvSpPr/>
            <p:nvPr/>
          </p:nvSpPr>
          <p:spPr>
            <a:xfrm>
              <a:off x="6068613" y="4104730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38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7" name="object 11187"/>
            <p:cNvSpPr/>
            <p:nvPr/>
          </p:nvSpPr>
          <p:spPr>
            <a:xfrm>
              <a:off x="6068866" y="4100489"/>
              <a:ext cx="0" cy="8890"/>
            </a:xfrm>
            <a:custGeom>
              <a:avLst/>
              <a:gdLst/>
              <a:ahLst/>
              <a:cxnLst/>
              <a:rect l="l" t="t" r="r" b="b"/>
              <a:pathLst>
                <a:path h="8889">
                  <a:moveTo>
                    <a:pt x="0" y="862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8" name="object 11188"/>
            <p:cNvSpPr/>
            <p:nvPr/>
          </p:nvSpPr>
          <p:spPr>
            <a:xfrm>
              <a:off x="6070387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9" name="object 11189"/>
            <p:cNvSpPr/>
            <p:nvPr/>
          </p:nvSpPr>
          <p:spPr>
            <a:xfrm>
              <a:off x="607114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0" name="object 11190"/>
            <p:cNvSpPr/>
            <p:nvPr/>
          </p:nvSpPr>
          <p:spPr>
            <a:xfrm>
              <a:off x="6071274" y="410794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82"/>
                  </a:moveTo>
                  <a:lnTo>
                    <a:pt x="887" y="5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1" name="object 11191"/>
            <p:cNvSpPr/>
            <p:nvPr/>
          </p:nvSpPr>
          <p:spPr>
            <a:xfrm>
              <a:off x="6071401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2" name="object 11192"/>
            <p:cNvSpPr/>
            <p:nvPr/>
          </p:nvSpPr>
          <p:spPr>
            <a:xfrm>
              <a:off x="6071528" y="4106869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20"/>
                  </a:moveTo>
                  <a:lnTo>
                    <a:pt x="887" y="1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3" name="object 11193"/>
            <p:cNvSpPr/>
            <p:nvPr/>
          </p:nvSpPr>
          <p:spPr>
            <a:xfrm>
              <a:off x="607304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4" name="object 11194"/>
            <p:cNvSpPr/>
            <p:nvPr/>
          </p:nvSpPr>
          <p:spPr>
            <a:xfrm>
              <a:off x="607342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5" name="object 11195"/>
            <p:cNvSpPr/>
            <p:nvPr/>
          </p:nvSpPr>
          <p:spPr>
            <a:xfrm>
              <a:off x="6073809" y="410811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0"/>
                  </a:moveTo>
                  <a:lnTo>
                    <a:pt x="887" y="50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6" name="object 11196"/>
            <p:cNvSpPr/>
            <p:nvPr/>
          </p:nvSpPr>
          <p:spPr>
            <a:xfrm>
              <a:off x="6073935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7" name="object 11197"/>
            <p:cNvSpPr/>
            <p:nvPr/>
          </p:nvSpPr>
          <p:spPr>
            <a:xfrm>
              <a:off x="6074062" y="41087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8" name="object 11198"/>
            <p:cNvSpPr/>
            <p:nvPr/>
          </p:nvSpPr>
          <p:spPr>
            <a:xfrm>
              <a:off x="6074189" y="41085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9" name="object 11199"/>
            <p:cNvSpPr/>
            <p:nvPr/>
          </p:nvSpPr>
          <p:spPr>
            <a:xfrm>
              <a:off x="607558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0" name="object 11200"/>
            <p:cNvSpPr/>
            <p:nvPr/>
          </p:nvSpPr>
          <p:spPr>
            <a:xfrm>
              <a:off x="607609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1" name="object 11201"/>
            <p:cNvSpPr/>
            <p:nvPr/>
          </p:nvSpPr>
          <p:spPr>
            <a:xfrm>
              <a:off x="607634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2" name="object 11202"/>
            <p:cNvSpPr/>
            <p:nvPr/>
          </p:nvSpPr>
          <p:spPr>
            <a:xfrm>
              <a:off x="6076470" y="4108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3" name="object 11203"/>
            <p:cNvSpPr/>
            <p:nvPr/>
          </p:nvSpPr>
          <p:spPr>
            <a:xfrm>
              <a:off x="6076597" y="41086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4" name="object 11204"/>
            <p:cNvSpPr/>
            <p:nvPr/>
          </p:nvSpPr>
          <p:spPr>
            <a:xfrm>
              <a:off x="6076850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5" name="object 11205"/>
            <p:cNvSpPr/>
            <p:nvPr/>
          </p:nvSpPr>
          <p:spPr>
            <a:xfrm>
              <a:off x="6076850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6" name="object 11206"/>
            <p:cNvSpPr/>
            <p:nvPr/>
          </p:nvSpPr>
          <p:spPr>
            <a:xfrm>
              <a:off x="607697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7" name="object 11207"/>
            <p:cNvSpPr/>
            <p:nvPr/>
          </p:nvSpPr>
          <p:spPr>
            <a:xfrm>
              <a:off x="607761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8" name="object 11208"/>
            <p:cNvSpPr/>
            <p:nvPr/>
          </p:nvSpPr>
          <p:spPr>
            <a:xfrm>
              <a:off x="6079005" y="4108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9" name="object 11209"/>
            <p:cNvSpPr/>
            <p:nvPr/>
          </p:nvSpPr>
          <p:spPr>
            <a:xfrm>
              <a:off x="6079131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0" name="object 11210"/>
            <p:cNvSpPr/>
            <p:nvPr/>
          </p:nvSpPr>
          <p:spPr>
            <a:xfrm>
              <a:off x="6079258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1" name="object 11211"/>
            <p:cNvSpPr/>
            <p:nvPr/>
          </p:nvSpPr>
          <p:spPr>
            <a:xfrm>
              <a:off x="607925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2" name="object 11212"/>
            <p:cNvSpPr/>
            <p:nvPr/>
          </p:nvSpPr>
          <p:spPr>
            <a:xfrm>
              <a:off x="6079385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3" name="object 11213"/>
            <p:cNvSpPr/>
            <p:nvPr/>
          </p:nvSpPr>
          <p:spPr>
            <a:xfrm>
              <a:off x="607951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4" name="object 11214"/>
            <p:cNvSpPr/>
            <p:nvPr/>
          </p:nvSpPr>
          <p:spPr>
            <a:xfrm>
              <a:off x="6080272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5" name="object 11215"/>
            <p:cNvSpPr/>
            <p:nvPr/>
          </p:nvSpPr>
          <p:spPr>
            <a:xfrm>
              <a:off x="608039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6" name="object 11216"/>
            <p:cNvSpPr/>
            <p:nvPr/>
          </p:nvSpPr>
          <p:spPr>
            <a:xfrm>
              <a:off x="6081539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7" name="object 11217"/>
            <p:cNvSpPr/>
            <p:nvPr/>
          </p:nvSpPr>
          <p:spPr>
            <a:xfrm>
              <a:off x="6081793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8" name="object 11218"/>
            <p:cNvSpPr/>
            <p:nvPr/>
          </p:nvSpPr>
          <p:spPr>
            <a:xfrm>
              <a:off x="6081919" y="410781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45"/>
                  </a:moveTo>
                  <a:lnTo>
                    <a:pt x="887" y="6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9" name="object 11219"/>
            <p:cNvSpPr/>
            <p:nvPr/>
          </p:nvSpPr>
          <p:spPr>
            <a:xfrm>
              <a:off x="6082046" y="41086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0" name="object 11220"/>
            <p:cNvSpPr/>
            <p:nvPr/>
          </p:nvSpPr>
          <p:spPr>
            <a:xfrm>
              <a:off x="608293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1" name="object 11221"/>
            <p:cNvSpPr/>
            <p:nvPr/>
          </p:nvSpPr>
          <p:spPr>
            <a:xfrm>
              <a:off x="608306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2" name="object 11222"/>
            <p:cNvSpPr/>
            <p:nvPr/>
          </p:nvSpPr>
          <p:spPr>
            <a:xfrm>
              <a:off x="6084200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3" name="object 11223"/>
            <p:cNvSpPr/>
            <p:nvPr/>
          </p:nvSpPr>
          <p:spPr>
            <a:xfrm>
              <a:off x="6084327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4" name="object 11224"/>
            <p:cNvSpPr/>
            <p:nvPr/>
          </p:nvSpPr>
          <p:spPr>
            <a:xfrm>
              <a:off x="6084581" y="4108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5" name="object 11225"/>
            <p:cNvSpPr/>
            <p:nvPr/>
          </p:nvSpPr>
          <p:spPr>
            <a:xfrm>
              <a:off x="6084581" y="410874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6" name="object 11226"/>
            <p:cNvSpPr/>
            <p:nvPr/>
          </p:nvSpPr>
          <p:spPr>
            <a:xfrm>
              <a:off x="6084834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7" name="object 11227"/>
            <p:cNvSpPr/>
            <p:nvPr/>
          </p:nvSpPr>
          <p:spPr>
            <a:xfrm>
              <a:off x="608496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8" name="object 11228"/>
            <p:cNvSpPr/>
            <p:nvPr/>
          </p:nvSpPr>
          <p:spPr>
            <a:xfrm>
              <a:off x="608622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9" name="object 11229"/>
            <p:cNvSpPr/>
            <p:nvPr/>
          </p:nvSpPr>
          <p:spPr>
            <a:xfrm>
              <a:off x="608660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0" name="object 11230"/>
            <p:cNvSpPr/>
            <p:nvPr/>
          </p:nvSpPr>
          <p:spPr>
            <a:xfrm>
              <a:off x="6086862" y="4102325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78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1" name="object 11231"/>
            <p:cNvSpPr/>
            <p:nvPr/>
          </p:nvSpPr>
          <p:spPr>
            <a:xfrm>
              <a:off x="6087115" y="41088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2" name="object 11232"/>
            <p:cNvSpPr/>
            <p:nvPr/>
          </p:nvSpPr>
          <p:spPr>
            <a:xfrm>
              <a:off x="6087242" y="410726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24"/>
                  </a:moveTo>
                  <a:lnTo>
                    <a:pt x="887" y="92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3" name="object 11233"/>
            <p:cNvSpPr/>
            <p:nvPr/>
          </p:nvSpPr>
          <p:spPr>
            <a:xfrm>
              <a:off x="608724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4" name="object 11234"/>
            <p:cNvSpPr/>
            <p:nvPr/>
          </p:nvSpPr>
          <p:spPr>
            <a:xfrm>
              <a:off x="608749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5" name="object 11235"/>
            <p:cNvSpPr/>
            <p:nvPr/>
          </p:nvSpPr>
          <p:spPr>
            <a:xfrm>
              <a:off x="6089523" y="410740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54"/>
                  </a:moveTo>
                  <a:lnTo>
                    <a:pt x="887" y="85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6" name="object 11236"/>
            <p:cNvSpPr/>
            <p:nvPr/>
          </p:nvSpPr>
          <p:spPr>
            <a:xfrm>
              <a:off x="6089650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7" name="object 11237"/>
            <p:cNvSpPr/>
            <p:nvPr/>
          </p:nvSpPr>
          <p:spPr>
            <a:xfrm>
              <a:off x="6089777" y="4108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8" name="object 11238"/>
            <p:cNvSpPr/>
            <p:nvPr/>
          </p:nvSpPr>
          <p:spPr>
            <a:xfrm>
              <a:off x="6089903" y="410846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9" name="object 11239"/>
            <p:cNvSpPr/>
            <p:nvPr/>
          </p:nvSpPr>
          <p:spPr>
            <a:xfrm>
              <a:off x="608990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0" name="object 11240"/>
            <p:cNvSpPr/>
            <p:nvPr/>
          </p:nvSpPr>
          <p:spPr>
            <a:xfrm>
              <a:off x="609091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1" name="object 11241"/>
            <p:cNvSpPr/>
            <p:nvPr/>
          </p:nvSpPr>
          <p:spPr>
            <a:xfrm>
              <a:off x="6092058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2" name="object 11242"/>
            <p:cNvSpPr/>
            <p:nvPr/>
          </p:nvSpPr>
          <p:spPr>
            <a:xfrm>
              <a:off x="6092184" y="410874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3" name="object 11243"/>
            <p:cNvSpPr/>
            <p:nvPr/>
          </p:nvSpPr>
          <p:spPr>
            <a:xfrm>
              <a:off x="6092311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4" name="object 11244"/>
            <p:cNvSpPr/>
            <p:nvPr/>
          </p:nvSpPr>
          <p:spPr>
            <a:xfrm>
              <a:off x="6092438" y="410840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5" name="object 11245"/>
            <p:cNvSpPr/>
            <p:nvPr/>
          </p:nvSpPr>
          <p:spPr>
            <a:xfrm>
              <a:off x="609256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6" name="object 11246"/>
            <p:cNvSpPr/>
            <p:nvPr/>
          </p:nvSpPr>
          <p:spPr>
            <a:xfrm>
              <a:off x="609471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7" name="object 11247"/>
            <p:cNvSpPr/>
            <p:nvPr/>
          </p:nvSpPr>
          <p:spPr>
            <a:xfrm>
              <a:off x="6094846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8" name="object 11248"/>
            <p:cNvSpPr/>
            <p:nvPr/>
          </p:nvSpPr>
          <p:spPr>
            <a:xfrm>
              <a:off x="609484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9" name="object 11249"/>
            <p:cNvSpPr/>
            <p:nvPr/>
          </p:nvSpPr>
          <p:spPr>
            <a:xfrm>
              <a:off x="6094972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0" name="object 11250"/>
            <p:cNvSpPr/>
            <p:nvPr/>
          </p:nvSpPr>
          <p:spPr>
            <a:xfrm>
              <a:off x="6095099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1" name="object 11251"/>
            <p:cNvSpPr/>
            <p:nvPr/>
          </p:nvSpPr>
          <p:spPr>
            <a:xfrm>
              <a:off x="6095099" y="4108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2" name="object 11252"/>
            <p:cNvSpPr/>
            <p:nvPr/>
          </p:nvSpPr>
          <p:spPr>
            <a:xfrm>
              <a:off x="609535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3" name="object 11253"/>
            <p:cNvSpPr/>
            <p:nvPr/>
          </p:nvSpPr>
          <p:spPr>
            <a:xfrm>
              <a:off x="609611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4" name="object 11254"/>
            <p:cNvSpPr/>
            <p:nvPr/>
          </p:nvSpPr>
          <p:spPr>
            <a:xfrm>
              <a:off x="6097127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5" name="object 11255"/>
            <p:cNvSpPr/>
            <p:nvPr/>
          </p:nvSpPr>
          <p:spPr>
            <a:xfrm>
              <a:off x="6097380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6" name="object 11256"/>
            <p:cNvSpPr/>
            <p:nvPr/>
          </p:nvSpPr>
          <p:spPr>
            <a:xfrm>
              <a:off x="6097507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7" name="object 11257"/>
            <p:cNvSpPr/>
            <p:nvPr/>
          </p:nvSpPr>
          <p:spPr>
            <a:xfrm>
              <a:off x="6097634" y="4108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8" name="object 11258"/>
            <p:cNvSpPr/>
            <p:nvPr/>
          </p:nvSpPr>
          <p:spPr>
            <a:xfrm>
              <a:off x="6097634" y="410851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9" name="object 11259"/>
            <p:cNvSpPr/>
            <p:nvPr/>
          </p:nvSpPr>
          <p:spPr>
            <a:xfrm>
              <a:off x="6097760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0" name="object 11260"/>
            <p:cNvSpPr/>
            <p:nvPr/>
          </p:nvSpPr>
          <p:spPr>
            <a:xfrm>
              <a:off x="609788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1" name="object 11261"/>
            <p:cNvSpPr/>
            <p:nvPr/>
          </p:nvSpPr>
          <p:spPr>
            <a:xfrm>
              <a:off x="609864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2" name="object 11262"/>
            <p:cNvSpPr/>
            <p:nvPr/>
          </p:nvSpPr>
          <p:spPr>
            <a:xfrm>
              <a:off x="6100042" y="4108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3" name="object 11263"/>
            <p:cNvSpPr/>
            <p:nvPr/>
          </p:nvSpPr>
          <p:spPr>
            <a:xfrm>
              <a:off x="6100042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4" name="object 11264"/>
            <p:cNvSpPr/>
            <p:nvPr/>
          </p:nvSpPr>
          <p:spPr>
            <a:xfrm>
              <a:off x="610016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5" name="object 11265"/>
            <p:cNvSpPr/>
            <p:nvPr/>
          </p:nvSpPr>
          <p:spPr>
            <a:xfrm>
              <a:off x="6100295" y="410831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6" name="object 11266"/>
            <p:cNvSpPr/>
            <p:nvPr/>
          </p:nvSpPr>
          <p:spPr>
            <a:xfrm>
              <a:off x="6100422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7" name="object 11267"/>
            <p:cNvSpPr/>
            <p:nvPr/>
          </p:nvSpPr>
          <p:spPr>
            <a:xfrm>
              <a:off x="6100548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8" name="object 11268"/>
            <p:cNvSpPr/>
            <p:nvPr/>
          </p:nvSpPr>
          <p:spPr>
            <a:xfrm>
              <a:off x="6101309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9" name="object 11269"/>
            <p:cNvSpPr/>
            <p:nvPr/>
          </p:nvSpPr>
          <p:spPr>
            <a:xfrm>
              <a:off x="6102576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0" name="object 11270"/>
            <p:cNvSpPr/>
            <p:nvPr/>
          </p:nvSpPr>
          <p:spPr>
            <a:xfrm>
              <a:off x="6102830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1" name="object 11271"/>
            <p:cNvSpPr/>
            <p:nvPr/>
          </p:nvSpPr>
          <p:spPr>
            <a:xfrm>
              <a:off x="6102830" y="41087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2" name="object 11272"/>
            <p:cNvSpPr/>
            <p:nvPr/>
          </p:nvSpPr>
          <p:spPr>
            <a:xfrm>
              <a:off x="6103083" y="41087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3" name="object 11273"/>
            <p:cNvSpPr/>
            <p:nvPr/>
          </p:nvSpPr>
          <p:spPr>
            <a:xfrm>
              <a:off x="610308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4" name="object 11274"/>
            <p:cNvSpPr/>
            <p:nvPr/>
          </p:nvSpPr>
          <p:spPr>
            <a:xfrm>
              <a:off x="6103970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5" name="object 11275"/>
            <p:cNvSpPr/>
            <p:nvPr/>
          </p:nvSpPr>
          <p:spPr>
            <a:xfrm>
              <a:off x="610397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6" name="object 11276"/>
            <p:cNvSpPr/>
            <p:nvPr/>
          </p:nvSpPr>
          <p:spPr>
            <a:xfrm>
              <a:off x="6105237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7" name="object 11277"/>
            <p:cNvSpPr/>
            <p:nvPr/>
          </p:nvSpPr>
          <p:spPr>
            <a:xfrm>
              <a:off x="610536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8" name="object 11278"/>
            <p:cNvSpPr/>
            <p:nvPr/>
          </p:nvSpPr>
          <p:spPr>
            <a:xfrm>
              <a:off x="610536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9" name="object 11279"/>
            <p:cNvSpPr/>
            <p:nvPr/>
          </p:nvSpPr>
          <p:spPr>
            <a:xfrm>
              <a:off x="6105618" y="4065525"/>
              <a:ext cx="0" cy="43815"/>
            </a:xfrm>
            <a:custGeom>
              <a:avLst/>
              <a:gdLst/>
              <a:ahLst/>
              <a:cxnLst/>
              <a:rect l="l" t="t" r="r" b="b"/>
              <a:pathLst>
                <a:path h="43814">
                  <a:moveTo>
                    <a:pt x="0" y="4358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0" name="object 11280"/>
            <p:cNvSpPr/>
            <p:nvPr/>
          </p:nvSpPr>
          <p:spPr>
            <a:xfrm>
              <a:off x="610612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1" name="object 11281"/>
            <p:cNvSpPr/>
            <p:nvPr/>
          </p:nvSpPr>
          <p:spPr>
            <a:xfrm>
              <a:off x="610650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2" name="object 11282"/>
            <p:cNvSpPr/>
            <p:nvPr/>
          </p:nvSpPr>
          <p:spPr>
            <a:xfrm>
              <a:off x="610789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3" name="object 11283"/>
            <p:cNvSpPr/>
            <p:nvPr/>
          </p:nvSpPr>
          <p:spPr>
            <a:xfrm>
              <a:off x="610789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4" name="object 11284"/>
            <p:cNvSpPr/>
            <p:nvPr/>
          </p:nvSpPr>
          <p:spPr>
            <a:xfrm>
              <a:off x="610802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5" name="object 11285"/>
            <p:cNvSpPr/>
            <p:nvPr/>
          </p:nvSpPr>
          <p:spPr>
            <a:xfrm>
              <a:off x="6108152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6" name="object 11286"/>
            <p:cNvSpPr/>
            <p:nvPr/>
          </p:nvSpPr>
          <p:spPr>
            <a:xfrm>
              <a:off x="6108279" y="4097211"/>
              <a:ext cx="0" cy="12065"/>
            </a:xfrm>
            <a:custGeom>
              <a:avLst/>
              <a:gdLst/>
              <a:ahLst/>
              <a:cxnLst/>
              <a:rect l="l" t="t" r="r" b="b"/>
              <a:pathLst>
                <a:path h="12064">
                  <a:moveTo>
                    <a:pt x="0" y="1189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7" name="object 11287"/>
            <p:cNvSpPr/>
            <p:nvPr/>
          </p:nvSpPr>
          <p:spPr>
            <a:xfrm>
              <a:off x="610840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8" name="object 11288"/>
            <p:cNvSpPr/>
            <p:nvPr/>
          </p:nvSpPr>
          <p:spPr>
            <a:xfrm>
              <a:off x="610853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9" name="object 11289"/>
            <p:cNvSpPr/>
            <p:nvPr/>
          </p:nvSpPr>
          <p:spPr>
            <a:xfrm>
              <a:off x="610916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0" name="object 11290"/>
            <p:cNvSpPr/>
            <p:nvPr/>
          </p:nvSpPr>
          <p:spPr>
            <a:xfrm>
              <a:off x="610992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1" name="object 11291"/>
            <p:cNvSpPr/>
            <p:nvPr/>
          </p:nvSpPr>
          <p:spPr>
            <a:xfrm>
              <a:off x="611056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2" name="object 11292"/>
            <p:cNvSpPr/>
            <p:nvPr/>
          </p:nvSpPr>
          <p:spPr>
            <a:xfrm>
              <a:off x="611068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3" name="object 11293"/>
            <p:cNvSpPr/>
            <p:nvPr/>
          </p:nvSpPr>
          <p:spPr>
            <a:xfrm>
              <a:off x="6110940" y="4106047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31"/>
                  </a:moveTo>
                  <a:lnTo>
                    <a:pt x="887" y="15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4" name="object 11294"/>
            <p:cNvSpPr/>
            <p:nvPr/>
          </p:nvSpPr>
          <p:spPr>
            <a:xfrm>
              <a:off x="6111067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5" name="object 11295"/>
            <p:cNvSpPr/>
            <p:nvPr/>
          </p:nvSpPr>
          <p:spPr>
            <a:xfrm>
              <a:off x="611208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6" name="object 11296"/>
            <p:cNvSpPr/>
            <p:nvPr/>
          </p:nvSpPr>
          <p:spPr>
            <a:xfrm>
              <a:off x="611271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7" name="object 11297"/>
            <p:cNvSpPr/>
            <p:nvPr/>
          </p:nvSpPr>
          <p:spPr>
            <a:xfrm>
              <a:off x="6113348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8" name="object 11298"/>
            <p:cNvSpPr/>
            <p:nvPr/>
          </p:nvSpPr>
          <p:spPr>
            <a:xfrm>
              <a:off x="6113475" y="4106426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41"/>
                  </a:moveTo>
                  <a:lnTo>
                    <a:pt x="887" y="134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9" name="object 11299"/>
            <p:cNvSpPr/>
            <p:nvPr/>
          </p:nvSpPr>
          <p:spPr>
            <a:xfrm>
              <a:off x="6113475" y="4108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0" name="object 11300"/>
            <p:cNvSpPr/>
            <p:nvPr/>
          </p:nvSpPr>
          <p:spPr>
            <a:xfrm>
              <a:off x="6113728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1" name="object 11301"/>
            <p:cNvSpPr/>
            <p:nvPr/>
          </p:nvSpPr>
          <p:spPr>
            <a:xfrm>
              <a:off x="611562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2" name="object 11302"/>
            <p:cNvSpPr/>
            <p:nvPr/>
          </p:nvSpPr>
          <p:spPr>
            <a:xfrm>
              <a:off x="6115756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3" name="object 11303"/>
            <p:cNvSpPr/>
            <p:nvPr/>
          </p:nvSpPr>
          <p:spPr>
            <a:xfrm>
              <a:off x="6115883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4" name="object 11304"/>
            <p:cNvSpPr/>
            <p:nvPr/>
          </p:nvSpPr>
          <p:spPr>
            <a:xfrm>
              <a:off x="6116136" y="410808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2"/>
                  </a:moveTo>
                  <a:lnTo>
                    <a:pt x="887" y="5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5" name="object 11305"/>
            <p:cNvSpPr/>
            <p:nvPr/>
          </p:nvSpPr>
          <p:spPr>
            <a:xfrm>
              <a:off x="6116263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6" name="object 11306"/>
            <p:cNvSpPr/>
            <p:nvPr/>
          </p:nvSpPr>
          <p:spPr>
            <a:xfrm>
              <a:off x="611689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7" name="object 11307"/>
            <p:cNvSpPr/>
            <p:nvPr/>
          </p:nvSpPr>
          <p:spPr>
            <a:xfrm>
              <a:off x="611727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8" name="object 11308"/>
            <p:cNvSpPr/>
            <p:nvPr/>
          </p:nvSpPr>
          <p:spPr>
            <a:xfrm>
              <a:off x="6118544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9" name="object 11309"/>
            <p:cNvSpPr/>
            <p:nvPr/>
          </p:nvSpPr>
          <p:spPr>
            <a:xfrm>
              <a:off x="6118671" y="4105363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74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0" name="object 11310"/>
            <p:cNvSpPr/>
            <p:nvPr/>
          </p:nvSpPr>
          <p:spPr>
            <a:xfrm>
              <a:off x="6118671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1" name="object 11311"/>
            <p:cNvSpPr/>
            <p:nvPr/>
          </p:nvSpPr>
          <p:spPr>
            <a:xfrm>
              <a:off x="6118797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2" name="object 11312"/>
            <p:cNvSpPr/>
            <p:nvPr/>
          </p:nvSpPr>
          <p:spPr>
            <a:xfrm>
              <a:off x="6118924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3" name="object 11313"/>
            <p:cNvSpPr/>
            <p:nvPr/>
          </p:nvSpPr>
          <p:spPr>
            <a:xfrm>
              <a:off x="611905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4" name="object 11314"/>
            <p:cNvSpPr/>
            <p:nvPr/>
          </p:nvSpPr>
          <p:spPr>
            <a:xfrm>
              <a:off x="611905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5" name="object 11315"/>
            <p:cNvSpPr/>
            <p:nvPr/>
          </p:nvSpPr>
          <p:spPr>
            <a:xfrm>
              <a:off x="6120825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6" name="object 11316"/>
            <p:cNvSpPr/>
            <p:nvPr/>
          </p:nvSpPr>
          <p:spPr>
            <a:xfrm>
              <a:off x="6121078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7" name="object 11317"/>
            <p:cNvSpPr/>
            <p:nvPr/>
          </p:nvSpPr>
          <p:spPr>
            <a:xfrm>
              <a:off x="612120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8" name="object 11318"/>
            <p:cNvSpPr/>
            <p:nvPr/>
          </p:nvSpPr>
          <p:spPr>
            <a:xfrm>
              <a:off x="6121332" y="410794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82"/>
                  </a:moveTo>
                  <a:lnTo>
                    <a:pt x="887" y="5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9" name="object 11319"/>
            <p:cNvSpPr/>
            <p:nvPr/>
          </p:nvSpPr>
          <p:spPr>
            <a:xfrm>
              <a:off x="6121459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0" name="object 11320"/>
            <p:cNvSpPr/>
            <p:nvPr/>
          </p:nvSpPr>
          <p:spPr>
            <a:xfrm>
              <a:off x="612145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1" name="object 11321"/>
            <p:cNvSpPr/>
            <p:nvPr/>
          </p:nvSpPr>
          <p:spPr>
            <a:xfrm>
              <a:off x="6121585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2" name="object 11322"/>
            <p:cNvSpPr/>
            <p:nvPr/>
          </p:nvSpPr>
          <p:spPr>
            <a:xfrm>
              <a:off x="612348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3" name="object 11323"/>
            <p:cNvSpPr/>
            <p:nvPr/>
          </p:nvSpPr>
          <p:spPr>
            <a:xfrm>
              <a:off x="6123740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4" name="object 11324"/>
            <p:cNvSpPr/>
            <p:nvPr/>
          </p:nvSpPr>
          <p:spPr>
            <a:xfrm>
              <a:off x="6123867" y="410881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5" name="object 11325"/>
            <p:cNvSpPr/>
            <p:nvPr/>
          </p:nvSpPr>
          <p:spPr>
            <a:xfrm>
              <a:off x="6123993" y="410826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6" name="object 11326"/>
            <p:cNvSpPr/>
            <p:nvPr/>
          </p:nvSpPr>
          <p:spPr>
            <a:xfrm>
              <a:off x="6124120" y="410881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7" name="object 11327"/>
            <p:cNvSpPr/>
            <p:nvPr/>
          </p:nvSpPr>
          <p:spPr>
            <a:xfrm>
              <a:off x="6124247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8" name="object 11328"/>
            <p:cNvSpPr/>
            <p:nvPr/>
          </p:nvSpPr>
          <p:spPr>
            <a:xfrm>
              <a:off x="612513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9" name="object 11329"/>
            <p:cNvSpPr/>
            <p:nvPr/>
          </p:nvSpPr>
          <p:spPr>
            <a:xfrm>
              <a:off x="6126148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0" name="object 11330"/>
            <p:cNvSpPr/>
            <p:nvPr/>
          </p:nvSpPr>
          <p:spPr>
            <a:xfrm>
              <a:off x="6126274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1" name="object 11331"/>
            <p:cNvSpPr/>
            <p:nvPr/>
          </p:nvSpPr>
          <p:spPr>
            <a:xfrm>
              <a:off x="6126528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2" name="object 11332"/>
            <p:cNvSpPr/>
            <p:nvPr/>
          </p:nvSpPr>
          <p:spPr>
            <a:xfrm>
              <a:off x="6126781" y="410718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62"/>
                  </a:moveTo>
                  <a:lnTo>
                    <a:pt x="887" y="96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3" name="object 11333"/>
            <p:cNvSpPr/>
            <p:nvPr/>
          </p:nvSpPr>
          <p:spPr>
            <a:xfrm>
              <a:off x="612690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4" name="object 11334"/>
            <p:cNvSpPr/>
            <p:nvPr/>
          </p:nvSpPr>
          <p:spPr>
            <a:xfrm>
              <a:off x="612779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5" name="object 11335"/>
            <p:cNvSpPr/>
            <p:nvPr/>
          </p:nvSpPr>
          <p:spPr>
            <a:xfrm>
              <a:off x="612830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6" name="object 11336"/>
            <p:cNvSpPr/>
            <p:nvPr/>
          </p:nvSpPr>
          <p:spPr>
            <a:xfrm>
              <a:off x="6128809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7" name="object 11337"/>
            <p:cNvSpPr/>
            <p:nvPr/>
          </p:nvSpPr>
          <p:spPr>
            <a:xfrm>
              <a:off x="6128936" y="410795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75"/>
                  </a:moveTo>
                  <a:lnTo>
                    <a:pt x="887" y="5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8" name="object 11338"/>
            <p:cNvSpPr/>
            <p:nvPr/>
          </p:nvSpPr>
          <p:spPr>
            <a:xfrm>
              <a:off x="612893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9" name="object 11339"/>
            <p:cNvSpPr/>
            <p:nvPr/>
          </p:nvSpPr>
          <p:spPr>
            <a:xfrm>
              <a:off x="612906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0" name="object 11340"/>
            <p:cNvSpPr/>
            <p:nvPr/>
          </p:nvSpPr>
          <p:spPr>
            <a:xfrm>
              <a:off x="6129189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1" name="object 11341"/>
            <p:cNvSpPr/>
            <p:nvPr/>
          </p:nvSpPr>
          <p:spPr>
            <a:xfrm>
              <a:off x="6129316" y="410830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05"/>
                  </a:moveTo>
                  <a:lnTo>
                    <a:pt x="887" y="40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2" name="object 11342"/>
            <p:cNvSpPr/>
            <p:nvPr/>
          </p:nvSpPr>
          <p:spPr>
            <a:xfrm>
              <a:off x="612956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3" name="object 11343"/>
            <p:cNvSpPr/>
            <p:nvPr/>
          </p:nvSpPr>
          <p:spPr>
            <a:xfrm>
              <a:off x="6131597" y="4108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4" name="object 11344"/>
            <p:cNvSpPr/>
            <p:nvPr/>
          </p:nvSpPr>
          <p:spPr>
            <a:xfrm>
              <a:off x="613172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5" name="object 11345"/>
            <p:cNvSpPr/>
            <p:nvPr/>
          </p:nvSpPr>
          <p:spPr>
            <a:xfrm>
              <a:off x="6131850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6" name="object 11346"/>
            <p:cNvSpPr/>
            <p:nvPr/>
          </p:nvSpPr>
          <p:spPr>
            <a:xfrm>
              <a:off x="6131977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7" name="object 11347"/>
            <p:cNvSpPr/>
            <p:nvPr/>
          </p:nvSpPr>
          <p:spPr>
            <a:xfrm>
              <a:off x="6131977" y="410746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22"/>
                  </a:moveTo>
                  <a:lnTo>
                    <a:pt x="887" y="82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8" name="object 11348"/>
            <p:cNvSpPr/>
            <p:nvPr/>
          </p:nvSpPr>
          <p:spPr>
            <a:xfrm>
              <a:off x="613223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9" name="object 11349"/>
            <p:cNvSpPr/>
            <p:nvPr/>
          </p:nvSpPr>
          <p:spPr>
            <a:xfrm>
              <a:off x="6134132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0" name="object 11350"/>
            <p:cNvSpPr/>
            <p:nvPr/>
          </p:nvSpPr>
          <p:spPr>
            <a:xfrm>
              <a:off x="613438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1" name="object 11351"/>
            <p:cNvSpPr/>
            <p:nvPr/>
          </p:nvSpPr>
          <p:spPr>
            <a:xfrm>
              <a:off x="6134512" y="410851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2" name="object 11352"/>
            <p:cNvSpPr/>
            <p:nvPr/>
          </p:nvSpPr>
          <p:spPr>
            <a:xfrm>
              <a:off x="6134638" y="4108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3" name="object 11353"/>
            <p:cNvSpPr/>
            <p:nvPr/>
          </p:nvSpPr>
          <p:spPr>
            <a:xfrm>
              <a:off x="613501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4" name="object 11354"/>
            <p:cNvSpPr/>
            <p:nvPr/>
          </p:nvSpPr>
          <p:spPr>
            <a:xfrm>
              <a:off x="613577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5" name="object 11355"/>
            <p:cNvSpPr/>
            <p:nvPr/>
          </p:nvSpPr>
          <p:spPr>
            <a:xfrm>
              <a:off x="613679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6" name="object 11356"/>
            <p:cNvSpPr/>
            <p:nvPr/>
          </p:nvSpPr>
          <p:spPr>
            <a:xfrm>
              <a:off x="6137046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7" name="object 11357"/>
            <p:cNvSpPr/>
            <p:nvPr/>
          </p:nvSpPr>
          <p:spPr>
            <a:xfrm>
              <a:off x="6137173" y="410874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8" name="object 11358"/>
            <p:cNvSpPr/>
            <p:nvPr/>
          </p:nvSpPr>
          <p:spPr>
            <a:xfrm>
              <a:off x="6137300" y="41088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9" name="object 11359"/>
            <p:cNvSpPr/>
            <p:nvPr/>
          </p:nvSpPr>
          <p:spPr>
            <a:xfrm>
              <a:off x="6137300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0" name="object 11360"/>
            <p:cNvSpPr/>
            <p:nvPr/>
          </p:nvSpPr>
          <p:spPr>
            <a:xfrm>
              <a:off x="613742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1" name="object 11361"/>
            <p:cNvSpPr/>
            <p:nvPr/>
          </p:nvSpPr>
          <p:spPr>
            <a:xfrm>
              <a:off x="613920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2" name="object 11362"/>
            <p:cNvSpPr/>
            <p:nvPr/>
          </p:nvSpPr>
          <p:spPr>
            <a:xfrm>
              <a:off x="6139454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3" name="object 11363"/>
            <p:cNvSpPr/>
            <p:nvPr/>
          </p:nvSpPr>
          <p:spPr>
            <a:xfrm>
              <a:off x="6139834" y="4105680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715"/>
                  </a:moveTo>
                  <a:lnTo>
                    <a:pt x="887" y="1715"/>
                  </a:lnTo>
                </a:path>
              </a:pathLst>
            </a:custGeom>
            <a:ln w="3430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4" name="object 11364"/>
            <p:cNvSpPr/>
            <p:nvPr/>
          </p:nvSpPr>
          <p:spPr>
            <a:xfrm>
              <a:off x="6139834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5" name="object 11365"/>
            <p:cNvSpPr/>
            <p:nvPr/>
          </p:nvSpPr>
          <p:spPr>
            <a:xfrm>
              <a:off x="6140088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6" name="object 11366"/>
            <p:cNvSpPr/>
            <p:nvPr/>
          </p:nvSpPr>
          <p:spPr>
            <a:xfrm>
              <a:off x="614072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7" name="object 11367"/>
            <p:cNvSpPr/>
            <p:nvPr/>
          </p:nvSpPr>
          <p:spPr>
            <a:xfrm>
              <a:off x="6142115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8" name="object 11368"/>
            <p:cNvSpPr/>
            <p:nvPr/>
          </p:nvSpPr>
          <p:spPr>
            <a:xfrm>
              <a:off x="614224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9" name="object 11369"/>
            <p:cNvSpPr/>
            <p:nvPr/>
          </p:nvSpPr>
          <p:spPr>
            <a:xfrm>
              <a:off x="6142496" y="410789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07"/>
                  </a:moveTo>
                  <a:lnTo>
                    <a:pt x="887" y="6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0" name="object 11370"/>
            <p:cNvSpPr/>
            <p:nvPr/>
          </p:nvSpPr>
          <p:spPr>
            <a:xfrm>
              <a:off x="6142496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1" name="object 11371"/>
            <p:cNvSpPr/>
            <p:nvPr/>
          </p:nvSpPr>
          <p:spPr>
            <a:xfrm>
              <a:off x="614262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2" name="object 11372"/>
            <p:cNvSpPr/>
            <p:nvPr/>
          </p:nvSpPr>
          <p:spPr>
            <a:xfrm>
              <a:off x="614389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3" name="object 11373"/>
            <p:cNvSpPr/>
            <p:nvPr/>
          </p:nvSpPr>
          <p:spPr>
            <a:xfrm>
              <a:off x="614465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4" name="object 11374"/>
            <p:cNvSpPr/>
            <p:nvPr/>
          </p:nvSpPr>
          <p:spPr>
            <a:xfrm>
              <a:off x="6144777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5" name="object 11375"/>
            <p:cNvSpPr/>
            <p:nvPr/>
          </p:nvSpPr>
          <p:spPr>
            <a:xfrm>
              <a:off x="614490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6" name="object 11376"/>
            <p:cNvSpPr/>
            <p:nvPr/>
          </p:nvSpPr>
          <p:spPr>
            <a:xfrm>
              <a:off x="6145030" y="410778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64"/>
                  </a:moveTo>
                  <a:lnTo>
                    <a:pt x="887" y="6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7" name="object 11377"/>
            <p:cNvSpPr/>
            <p:nvPr/>
          </p:nvSpPr>
          <p:spPr>
            <a:xfrm>
              <a:off x="614528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8" name="object 11378"/>
            <p:cNvSpPr/>
            <p:nvPr/>
          </p:nvSpPr>
          <p:spPr>
            <a:xfrm>
              <a:off x="614617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9" name="object 11379"/>
            <p:cNvSpPr/>
            <p:nvPr/>
          </p:nvSpPr>
          <p:spPr>
            <a:xfrm>
              <a:off x="614655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0" name="object 11380"/>
            <p:cNvSpPr/>
            <p:nvPr/>
          </p:nvSpPr>
          <p:spPr>
            <a:xfrm>
              <a:off x="614743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1" name="object 11381"/>
            <p:cNvSpPr/>
            <p:nvPr/>
          </p:nvSpPr>
          <p:spPr>
            <a:xfrm>
              <a:off x="6147565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2" name="object 11382"/>
            <p:cNvSpPr/>
            <p:nvPr/>
          </p:nvSpPr>
          <p:spPr>
            <a:xfrm>
              <a:off x="6147691" y="410823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6"/>
                  </a:moveTo>
                  <a:lnTo>
                    <a:pt x="887" y="43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3" name="object 11383"/>
            <p:cNvSpPr/>
            <p:nvPr/>
          </p:nvSpPr>
          <p:spPr>
            <a:xfrm>
              <a:off x="6147818" y="4106907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01"/>
                  </a:moveTo>
                  <a:lnTo>
                    <a:pt x="887" y="1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4" name="object 11384"/>
            <p:cNvSpPr/>
            <p:nvPr/>
          </p:nvSpPr>
          <p:spPr>
            <a:xfrm>
              <a:off x="614819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5" name="object 11385"/>
            <p:cNvSpPr/>
            <p:nvPr/>
          </p:nvSpPr>
          <p:spPr>
            <a:xfrm>
              <a:off x="614997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6" name="object 11386"/>
            <p:cNvSpPr/>
            <p:nvPr/>
          </p:nvSpPr>
          <p:spPr>
            <a:xfrm>
              <a:off x="6150226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7" name="object 11387"/>
            <p:cNvSpPr/>
            <p:nvPr/>
          </p:nvSpPr>
          <p:spPr>
            <a:xfrm>
              <a:off x="6150353" y="41086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8" name="object 11388"/>
            <p:cNvSpPr/>
            <p:nvPr/>
          </p:nvSpPr>
          <p:spPr>
            <a:xfrm>
              <a:off x="615035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9" name="object 11389"/>
            <p:cNvSpPr/>
            <p:nvPr/>
          </p:nvSpPr>
          <p:spPr>
            <a:xfrm>
              <a:off x="6150480" y="410841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0" name="object 11390"/>
            <p:cNvSpPr/>
            <p:nvPr/>
          </p:nvSpPr>
          <p:spPr>
            <a:xfrm>
              <a:off x="615060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1" name="object 11391"/>
            <p:cNvSpPr/>
            <p:nvPr/>
          </p:nvSpPr>
          <p:spPr>
            <a:xfrm>
              <a:off x="615250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2" name="object 11392"/>
            <p:cNvSpPr/>
            <p:nvPr/>
          </p:nvSpPr>
          <p:spPr>
            <a:xfrm>
              <a:off x="615276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3" name="object 11393"/>
            <p:cNvSpPr/>
            <p:nvPr/>
          </p:nvSpPr>
          <p:spPr>
            <a:xfrm>
              <a:off x="6152887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4" name="object 11394"/>
            <p:cNvSpPr/>
            <p:nvPr/>
          </p:nvSpPr>
          <p:spPr>
            <a:xfrm>
              <a:off x="6153014" y="410824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5" name="object 11395"/>
            <p:cNvSpPr/>
            <p:nvPr/>
          </p:nvSpPr>
          <p:spPr>
            <a:xfrm>
              <a:off x="6153141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6" name="object 11396"/>
            <p:cNvSpPr/>
            <p:nvPr/>
          </p:nvSpPr>
          <p:spPr>
            <a:xfrm>
              <a:off x="615428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7" name="object 11397"/>
            <p:cNvSpPr/>
            <p:nvPr/>
          </p:nvSpPr>
          <p:spPr>
            <a:xfrm>
              <a:off x="6155295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8" name="object 11398"/>
            <p:cNvSpPr/>
            <p:nvPr/>
          </p:nvSpPr>
          <p:spPr>
            <a:xfrm>
              <a:off x="6155422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9" name="object 11399"/>
            <p:cNvSpPr/>
            <p:nvPr/>
          </p:nvSpPr>
          <p:spPr>
            <a:xfrm>
              <a:off x="6155675" y="4108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0" name="object 11400"/>
            <p:cNvSpPr/>
            <p:nvPr/>
          </p:nvSpPr>
          <p:spPr>
            <a:xfrm>
              <a:off x="6155802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1" name="object 11401"/>
            <p:cNvSpPr/>
            <p:nvPr/>
          </p:nvSpPr>
          <p:spPr>
            <a:xfrm>
              <a:off x="615745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2" name="object 11402"/>
            <p:cNvSpPr/>
            <p:nvPr/>
          </p:nvSpPr>
          <p:spPr>
            <a:xfrm>
              <a:off x="615783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3" name="object 11403"/>
            <p:cNvSpPr/>
            <p:nvPr/>
          </p:nvSpPr>
          <p:spPr>
            <a:xfrm>
              <a:off x="6158083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4" name="object 11404"/>
            <p:cNvSpPr/>
            <p:nvPr/>
          </p:nvSpPr>
          <p:spPr>
            <a:xfrm>
              <a:off x="6158210" y="410874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5" name="object 11405"/>
            <p:cNvSpPr/>
            <p:nvPr/>
          </p:nvSpPr>
          <p:spPr>
            <a:xfrm>
              <a:off x="6158337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6" name="object 11406"/>
            <p:cNvSpPr/>
            <p:nvPr/>
          </p:nvSpPr>
          <p:spPr>
            <a:xfrm>
              <a:off x="6158463" y="41086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7" name="object 11407"/>
            <p:cNvSpPr/>
            <p:nvPr/>
          </p:nvSpPr>
          <p:spPr>
            <a:xfrm>
              <a:off x="615859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8" name="object 11408"/>
            <p:cNvSpPr/>
            <p:nvPr/>
          </p:nvSpPr>
          <p:spPr>
            <a:xfrm>
              <a:off x="615884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9" name="object 11409"/>
            <p:cNvSpPr/>
            <p:nvPr/>
          </p:nvSpPr>
          <p:spPr>
            <a:xfrm>
              <a:off x="615985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0" name="object 11410"/>
            <p:cNvSpPr/>
            <p:nvPr/>
          </p:nvSpPr>
          <p:spPr>
            <a:xfrm>
              <a:off x="616049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1" name="object 11411"/>
            <p:cNvSpPr/>
            <p:nvPr/>
          </p:nvSpPr>
          <p:spPr>
            <a:xfrm>
              <a:off x="6160745" y="410809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6"/>
                  </a:moveTo>
                  <a:lnTo>
                    <a:pt x="887" y="50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2" name="object 11412"/>
            <p:cNvSpPr/>
            <p:nvPr/>
          </p:nvSpPr>
          <p:spPr>
            <a:xfrm>
              <a:off x="6160871" y="410778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64"/>
                  </a:moveTo>
                  <a:lnTo>
                    <a:pt x="887" y="6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3" name="object 11413"/>
            <p:cNvSpPr/>
            <p:nvPr/>
          </p:nvSpPr>
          <p:spPr>
            <a:xfrm>
              <a:off x="6161125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4" name="object 11414"/>
            <p:cNvSpPr/>
            <p:nvPr/>
          </p:nvSpPr>
          <p:spPr>
            <a:xfrm>
              <a:off x="6163026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5" name="object 11415"/>
            <p:cNvSpPr/>
            <p:nvPr/>
          </p:nvSpPr>
          <p:spPr>
            <a:xfrm>
              <a:off x="616315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6" name="object 11416"/>
            <p:cNvSpPr/>
            <p:nvPr/>
          </p:nvSpPr>
          <p:spPr>
            <a:xfrm>
              <a:off x="6163406" y="410842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1"/>
                  </a:moveTo>
                  <a:lnTo>
                    <a:pt x="887" y="34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7" name="object 11417"/>
            <p:cNvSpPr/>
            <p:nvPr/>
          </p:nvSpPr>
          <p:spPr>
            <a:xfrm>
              <a:off x="6163406" y="4108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8" name="object 11418"/>
            <p:cNvSpPr/>
            <p:nvPr/>
          </p:nvSpPr>
          <p:spPr>
            <a:xfrm>
              <a:off x="6163533" y="410818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2"/>
                  </a:moveTo>
                  <a:lnTo>
                    <a:pt x="887" y="46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9" name="object 11419"/>
            <p:cNvSpPr/>
            <p:nvPr/>
          </p:nvSpPr>
          <p:spPr>
            <a:xfrm>
              <a:off x="6163659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0" name="object 11420"/>
            <p:cNvSpPr/>
            <p:nvPr/>
          </p:nvSpPr>
          <p:spPr>
            <a:xfrm>
              <a:off x="6163786" y="41086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1" name="object 11421"/>
            <p:cNvSpPr/>
            <p:nvPr/>
          </p:nvSpPr>
          <p:spPr>
            <a:xfrm>
              <a:off x="616391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2" name="object 11422"/>
            <p:cNvSpPr/>
            <p:nvPr/>
          </p:nvSpPr>
          <p:spPr>
            <a:xfrm>
              <a:off x="616454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3" name="object 11423"/>
            <p:cNvSpPr/>
            <p:nvPr/>
          </p:nvSpPr>
          <p:spPr>
            <a:xfrm>
              <a:off x="616492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4" name="object 11424"/>
            <p:cNvSpPr/>
            <p:nvPr/>
          </p:nvSpPr>
          <p:spPr>
            <a:xfrm>
              <a:off x="6165687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5" name="object 11425"/>
            <p:cNvSpPr/>
            <p:nvPr/>
          </p:nvSpPr>
          <p:spPr>
            <a:xfrm>
              <a:off x="616581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6" name="object 11426"/>
            <p:cNvSpPr/>
            <p:nvPr/>
          </p:nvSpPr>
          <p:spPr>
            <a:xfrm>
              <a:off x="6166067" y="410803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8"/>
                  </a:moveTo>
                  <a:lnTo>
                    <a:pt x="887" y="53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7" name="object 11427"/>
            <p:cNvSpPr/>
            <p:nvPr/>
          </p:nvSpPr>
          <p:spPr>
            <a:xfrm>
              <a:off x="6166194" y="4108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8" name="object 11428"/>
            <p:cNvSpPr/>
            <p:nvPr/>
          </p:nvSpPr>
          <p:spPr>
            <a:xfrm>
              <a:off x="6166321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9" name="object 11429"/>
            <p:cNvSpPr/>
            <p:nvPr/>
          </p:nvSpPr>
          <p:spPr>
            <a:xfrm>
              <a:off x="616644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0" name="object 11430"/>
            <p:cNvSpPr/>
            <p:nvPr/>
          </p:nvSpPr>
          <p:spPr>
            <a:xfrm>
              <a:off x="616720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1" name="object 11431"/>
            <p:cNvSpPr/>
            <p:nvPr/>
          </p:nvSpPr>
          <p:spPr>
            <a:xfrm>
              <a:off x="6168348" y="410838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2" name="object 11432"/>
            <p:cNvSpPr/>
            <p:nvPr/>
          </p:nvSpPr>
          <p:spPr>
            <a:xfrm>
              <a:off x="616860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3" name="object 11433"/>
            <p:cNvSpPr/>
            <p:nvPr/>
          </p:nvSpPr>
          <p:spPr>
            <a:xfrm>
              <a:off x="6168602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4" name="object 11434"/>
            <p:cNvSpPr/>
            <p:nvPr/>
          </p:nvSpPr>
          <p:spPr>
            <a:xfrm>
              <a:off x="6168855" y="4108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5" name="object 11435"/>
            <p:cNvSpPr/>
            <p:nvPr/>
          </p:nvSpPr>
          <p:spPr>
            <a:xfrm>
              <a:off x="6168982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6" name="object 11436"/>
            <p:cNvSpPr/>
            <p:nvPr/>
          </p:nvSpPr>
          <p:spPr>
            <a:xfrm>
              <a:off x="6169109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7" name="object 11437"/>
            <p:cNvSpPr/>
            <p:nvPr/>
          </p:nvSpPr>
          <p:spPr>
            <a:xfrm>
              <a:off x="616961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8" name="object 11438"/>
            <p:cNvSpPr/>
            <p:nvPr/>
          </p:nvSpPr>
          <p:spPr>
            <a:xfrm>
              <a:off x="616986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9" name="object 11439"/>
            <p:cNvSpPr/>
            <p:nvPr/>
          </p:nvSpPr>
          <p:spPr>
            <a:xfrm>
              <a:off x="6171010" y="410822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3"/>
                  </a:moveTo>
                  <a:lnTo>
                    <a:pt x="887" y="44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0" name="object 11440"/>
            <p:cNvSpPr/>
            <p:nvPr/>
          </p:nvSpPr>
          <p:spPr>
            <a:xfrm>
              <a:off x="6171136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1" name="object 11441"/>
            <p:cNvSpPr/>
            <p:nvPr/>
          </p:nvSpPr>
          <p:spPr>
            <a:xfrm>
              <a:off x="617113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2" name="object 11442"/>
            <p:cNvSpPr/>
            <p:nvPr/>
          </p:nvSpPr>
          <p:spPr>
            <a:xfrm>
              <a:off x="6171263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3" name="object 11443"/>
            <p:cNvSpPr/>
            <p:nvPr/>
          </p:nvSpPr>
          <p:spPr>
            <a:xfrm>
              <a:off x="6171390" y="410831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4" name="object 11444"/>
            <p:cNvSpPr/>
            <p:nvPr/>
          </p:nvSpPr>
          <p:spPr>
            <a:xfrm>
              <a:off x="6171516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5" name="object 11445"/>
            <p:cNvSpPr/>
            <p:nvPr/>
          </p:nvSpPr>
          <p:spPr>
            <a:xfrm>
              <a:off x="617164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6" name="object 11446"/>
            <p:cNvSpPr/>
            <p:nvPr/>
          </p:nvSpPr>
          <p:spPr>
            <a:xfrm>
              <a:off x="617177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7" name="object 11447"/>
            <p:cNvSpPr/>
            <p:nvPr/>
          </p:nvSpPr>
          <p:spPr>
            <a:xfrm>
              <a:off x="617265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8" name="object 11448"/>
            <p:cNvSpPr/>
            <p:nvPr/>
          </p:nvSpPr>
          <p:spPr>
            <a:xfrm>
              <a:off x="6173544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9" name="object 11449"/>
            <p:cNvSpPr/>
            <p:nvPr/>
          </p:nvSpPr>
          <p:spPr>
            <a:xfrm>
              <a:off x="617379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0" name="object 11450"/>
            <p:cNvSpPr/>
            <p:nvPr/>
          </p:nvSpPr>
          <p:spPr>
            <a:xfrm>
              <a:off x="617379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1" name="object 11451"/>
            <p:cNvSpPr/>
            <p:nvPr/>
          </p:nvSpPr>
          <p:spPr>
            <a:xfrm>
              <a:off x="6174051" y="410874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2" name="object 11452"/>
            <p:cNvSpPr/>
            <p:nvPr/>
          </p:nvSpPr>
          <p:spPr>
            <a:xfrm>
              <a:off x="6174178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3" name="object 11453"/>
            <p:cNvSpPr/>
            <p:nvPr/>
          </p:nvSpPr>
          <p:spPr>
            <a:xfrm>
              <a:off x="6174305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4" name="object 11454"/>
            <p:cNvSpPr/>
            <p:nvPr/>
          </p:nvSpPr>
          <p:spPr>
            <a:xfrm>
              <a:off x="617430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5" name="object 11455"/>
            <p:cNvSpPr/>
            <p:nvPr/>
          </p:nvSpPr>
          <p:spPr>
            <a:xfrm>
              <a:off x="617531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6" name="object 11456"/>
            <p:cNvSpPr/>
            <p:nvPr/>
          </p:nvSpPr>
          <p:spPr>
            <a:xfrm>
              <a:off x="6176205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7" name="object 11457"/>
            <p:cNvSpPr/>
            <p:nvPr/>
          </p:nvSpPr>
          <p:spPr>
            <a:xfrm>
              <a:off x="617645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8" name="object 11458"/>
            <p:cNvSpPr/>
            <p:nvPr/>
          </p:nvSpPr>
          <p:spPr>
            <a:xfrm>
              <a:off x="6176586" y="410818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2"/>
                  </a:moveTo>
                  <a:lnTo>
                    <a:pt x="887" y="46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9" name="object 11459"/>
            <p:cNvSpPr/>
            <p:nvPr/>
          </p:nvSpPr>
          <p:spPr>
            <a:xfrm>
              <a:off x="6176839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0" name="object 11460"/>
            <p:cNvSpPr/>
            <p:nvPr/>
          </p:nvSpPr>
          <p:spPr>
            <a:xfrm>
              <a:off x="617696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1" name="object 11461"/>
            <p:cNvSpPr/>
            <p:nvPr/>
          </p:nvSpPr>
          <p:spPr>
            <a:xfrm>
              <a:off x="617886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2" name="object 11462"/>
            <p:cNvSpPr/>
            <p:nvPr/>
          </p:nvSpPr>
          <p:spPr>
            <a:xfrm>
              <a:off x="617912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3" name="object 11463"/>
            <p:cNvSpPr/>
            <p:nvPr/>
          </p:nvSpPr>
          <p:spPr>
            <a:xfrm>
              <a:off x="6179247" y="41088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4" name="object 11464"/>
            <p:cNvSpPr/>
            <p:nvPr/>
          </p:nvSpPr>
          <p:spPr>
            <a:xfrm>
              <a:off x="6179374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5" name="object 11465"/>
            <p:cNvSpPr/>
            <p:nvPr/>
          </p:nvSpPr>
          <p:spPr>
            <a:xfrm>
              <a:off x="617950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6" name="object 11466"/>
            <p:cNvSpPr/>
            <p:nvPr/>
          </p:nvSpPr>
          <p:spPr>
            <a:xfrm>
              <a:off x="6179627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7" name="object 11467"/>
            <p:cNvSpPr/>
            <p:nvPr/>
          </p:nvSpPr>
          <p:spPr>
            <a:xfrm>
              <a:off x="618013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8" name="object 11468"/>
            <p:cNvSpPr/>
            <p:nvPr/>
          </p:nvSpPr>
          <p:spPr>
            <a:xfrm>
              <a:off x="618038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9" name="object 11469"/>
            <p:cNvSpPr/>
            <p:nvPr/>
          </p:nvSpPr>
          <p:spPr>
            <a:xfrm>
              <a:off x="618152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0" name="object 11470"/>
            <p:cNvSpPr/>
            <p:nvPr/>
          </p:nvSpPr>
          <p:spPr>
            <a:xfrm>
              <a:off x="618165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1" name="object 11471"/>
            <p:cNvSpPr/>
            <p:nvPr/>
          </p:nvSpPr>
          <p:spPr>
            <a:xfrm>
              <a:off x="6181908" y="41086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2" name="object 11472"/>
            <p:cNvSpPr/>
            <p:nvPr/>
          </p:nvSpPr>
          <p:spPr>
            <a:xfrm>
              <a:off x="6182035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3" name="object 11473"/>
            <p:cNvSpPr/>
            <p:nvPr/>
          </p:nvSpPr>
          <p:spPr>
            <a:xfrm>
              <a:off x="618203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4" name="object 11474"/>
            <p:cNvSpPr/>
            <p:nvPr/>
          </p:nvSpPr>
          <p:spPr>
            <a:xfrm>
              <a:off x="618216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5" name="object 11475"/>
            <p:cNvSpPr/>
            <p:nvPr/>
          </p:nvSpPr>
          <p:spPr>
            <a:xfrm>
              <a:off x="618444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6" name="object 11476"/>
            <p:cNvSpPr/>
            <p:nvPr/>
          </p:nvSpPr>
          <p:spPr>
            <a:xfrm>
              <a:off x="6184570" y="4105831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39"/>
                  </a:moveTo>
                  <a:lnTo>
                    <a:pt x="887" y="1639"/>
                  </a:lnTo>
                </a:path>
              </a:pathLst>
            </a:custGeom>
            <a:ln w="3278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7" name="object 11477"/>
            <p:cNvSpPr/>
            <p:nvPr/>
          </p:nvSpPr>
          <p:spPr>
            <a:xfrm>
              <a:off x="618482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8" name="object 11478"/>
            <p:cNvSpPr/>
            <p:nvPr/>
          </p:nvSpPr>
          <p:spPr>
            <a:xfrm>
              <a:off x="618495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9" name="object 11479"/>
            <p:cNvSpPr/>
            <p:nvPr/>
          </p:nvSpPr>
          <p:spPr>
            <a:xfrm>
              <a:off x="618520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0" name="object 11480"/>
            <p:cNvSpPr/>
            <p:nvPr/>
          </p:nvSpPr>
          <p:spPr>
            <a:xfrm>
              <a:off x="618583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1" name="object 11481"/>
            <p:cNvSpPr/>
            <p:nvPr/>
          </p:nvSpPr>
          <p:spPr>
            <a:xfrm>
              <a:off x="618596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2" name="object 11482"/>
            <p:cNvSpPr/>
            <p:nvPr/>
          </p:nvSpPr>
          <p:spPr>
            <a:xfrm>
              <a:off x="618685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3" name="object 11483"/>
            <p:cNvSpPr/>
            <p:nvPr/>
          </p:nvSpPr>
          <p:spPr>
            <a:xfrm>
              <a:off x="618697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4" name="object 11484"/>
            <p:cNvSpPr/>
            <p:nvPr/>
          </p:nvSpPr>
          <p:spPr>
            <a:xfrm>
              <a:off x="6187231" y="410747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16"/>
                  </a:moveTo>
                  <a:lnTo>
                    <a:pt x="887" y="81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5" name="object 11485"/>
            <p:cNvSpPr/>
            <p:nvPr/>
          </p:nvSpPr>
          <p:spPr>
            <a:xfrm>
              <a:off x="618748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6" name="object 11486"/>
            <p:cNvSpPr/>
            <p:nvPr/>
          </p:nvSpPr>
          <p:spPr>
            <a:xfrm>
              <a:off x="618963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7" name="object 11487"/>
            <p:cNvSpPr/>
            <p:nvPr/>
          </p:nvSpPr>
          <p:spPr>
            <a:xfrm>
              <a:off x="6189892" y="410764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34"/>
                  </a:moveTo>
                  <a:lnTo>
                    <a:pt x="887" y="73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8" name="object 11488"/>
            <p:cNvSpPr/>
            <p:nvPr/>
          </p:nvSpPr>
          <p:spPr>
            <a:xfrm>
              <a:off x="6189892" y="410776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70"/>
                  </a:moveTo>
                  <a:lnTo>
                    <a:pt x="887" y="6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9" name="object 11489"/>
            <p:cNvSpPr/>
            <p:nvPr/>
          </p:nvSpPr>
          <p:spPr>
            <a:xfrm>
              <a:off x="619014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0" name="object 11490"/>
            <p:cNvSpPr/>
            <p:nvPr/>
          </p:nvSpPr>
          <p:spPr>
            <a:xfrm>
              <a:off x="619128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1" name="object 11491"/>
            <p:cNvSpPr/>
            <p:nvPr/>
          </p:nvSpPr>
          <p:spPr>
            <a:xfrm>
              <a:off x="6192047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2" name="object 11492"/>
            <p:cNvSpPr/>
            <p:nvPr/>
          </p:nvSpPr>
          <p:spPr>
            <a:xfrm>
              <a:off x="619217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3" name="object 11493"/>
            <p:cNvSpPr/>
            <p:nvPr/>
          </p:nvSpPr>
          <p:spPr>
            <a:xfrm>
              <a:off x="6192300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4" name="object 11494"/>
            <p:cNvSpPr/>
            <p:nvPr/>
          </p:nvSpPr>
          <p:spPr>
            <a:xfrm>
              <a:off x="619242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5" name="object 11495"/>
            <p:cNvSpPr/>
            <p:nvPr/>
          </p:nvSpPr>
          <p:spPr>
            <a:xfrm>
              <a:off x="6192427" y="410874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6" name="object 11496"/>
            <p:cNvSpPr/>
            <p:nvPr/>
          </p:nvSpPr>
          <p:spPr>
            <a:xfrm>
              <a:off x="6192553" y="41086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7" name="object 11497"/>
            <p:cNvSpPr/>
            <p:nvPr/>
          </p:nvSpPr>
          <p:spPr>
            <a:xfrm>
              <a:off x="619318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8" name="object 11498"/>
            <p:cNvSpPr/>
            <p:nvPr/>
          </p:nvSpPr>
          <p:spPr>
            <a:xfrm>
              <a:off x="6194835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9" name="object 11499"/>
            <p:cNvSpPr/>
            <p:nvPr/>
          </p:nvSpPr>
          <p:spPr>
            <a:xfrm>
              <a:off x="619496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0" name="object 11500"/>
            <p:cNvSpPr/>
            <p:nvPr/>
          </p:nvSpPr>
          <p:spPr>
            <a:xfrm>
              <a:off x="619496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1" name="object 11501"/>
            <p:cNvSpPr/>
            <p:nvPr/>
          </p:nvSpPr>
          <p:spPr>
            <a:xfrm>
              <a:off x="6195088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2" name="object 11502"/>
            <p:cNvSpPr/>
            <p:nvPr/>
          </p:nvSpPr>
          <p:spPr>
            <a:xfrm>
              <a:off x="6195215" y="410832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3" name="object 11503"/>
            <p:cNvSpPr/>
            <p:nvPr/>
          </p:nvSpPr>
          <p:spPr>
            <a:xfrm>
              <a:off x="6195341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4" name="object 11504"/>
            <p:cNvSpPr/>
            <p:nvPr/>
          </p:nvSpPr>
          <p:spPr>
            <a:xfrm>
              <a:off x="619584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5" name="object 11505"/>
            <p:cNvSpPr/>
            <p:nvPr/>
          </p:nvSpPr>
          <p:spPr>
            <a:xfrm>
              <a:off x="619648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6" name="object 11506"/>
            <p:cNvSpPr/>
            <p:nvPr/>
          </p:nvSpPr>
          <p:spPr>
            <a:xfrm>
              <a:off x="619724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7" name="object 11507"/>
            <p:cNvSpPr/>
            <p:nvPr/>
          </p:nvSpPr>
          <p:spPr>
            <a:xfrm>
              <a:off x="619749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8" name="object 11508"/>
            <p:cNvSpPr/>
            <p:nvPr/>
          </p:nvSpPr>
          <p:spPr>
            <a:xfrm>
              <a:off x="6197623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9" name="object 11509"/>
            <p:cNvSpPr/>
            <p:nvPr/>
          </p:nvSpPr>
          <p:spPr>
            <a:xfrm>
              <a:off x="6197623" y="410837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0" name="object 11510"/>
            <p:cNvSpPr/>
            <p:nvPr/>
          </p:nvSpPr>
          <p:spPr>
            <a:xfrm>
              <a:off x="6197749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1" name="object 11511"/>
            <p:cNvSpPr/>
            <p:nvPr/>
          </p:nvSpPr>
          <p:spPr>
            <a:xfrm>
              <a:off x="6197876" y="4108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2" name="object 11512"/>
            <p:cNvSpPr/>
            <p:nvPr/>
          </p:nvSpPr>
          <p:spPr>
            <a:xfrm>
              <a:off x="619990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3" name="object 11513"/>
            <p:cNvSpPr/>
            <p:nvPr/>
          </p:nvSpPr>
          <p:spPr>
            <a:xfrm>
              <a:off x="6200030" y="410824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4" name="object 11514"/>
            <p:cNvSpPr/>
            <p:nvPr/>
          </p:nvSpPr>
          <p:spPr>
            <a:xfrm>
              <a:off x="6200284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5" name="object 11515"/>
            <p:cNvSpPr/>
            <p:nvPr/>
          </p:nvSpPr>
          <p:spPr>
            <a:xfrm>
              <a:off x="620041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6" name="object 11516"/>
            <p:cNvSpPr/>
            <p:nvPr/>
          </p:nvSpPr>
          <p:spPr>
            <a:xfrm>
              <a:off x="6200411" y="4108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7" name="object 11517"/>
            <p:cNvSpPr/>
            <p:nvPr/>
          </p:nvSpPr>
          <p:spPr>
            <a:xfrm>
              <a:off x="6200537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8" name="object 11518"/>
            <p:cNvSpPr/>
            <p:nvPr/>
          </p:nvSpPr>
          <p:spPr>
            <a:xfrm>
              <a:off x="6200664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9" name="object 11519"/>
            <p:cNvSpPr/>
            <p:nvPr/>
          </p:nvSpPr>
          <p:spPr>
            <a:xfrm>
              <a:off x="6202692" y="41087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0" name="object 11520"/>
            <p:cNvSpPr/>
            <p:nvPr/>
          </p:nvSpPr>
          <p:spPr>
            <a:xfrm>
              <a:off x="6202818" y="4108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1" name="object 11521"/>
            <p:cNvSpPr/>
            <p:nvPr/>
          </p:nvSpPr>
          <p:spPr>
            <a:xfrm>
              <a:off x="6202945" y="410845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2" name="object 11522"/>
            <p:cNvSpPr/>
            <p:nvPr/>
          </p:nvSpPr>
          <p:spPr>
            <a:xfrm>
              <a:off x="6203199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3" name="object 11523"/>
            <p:cNvSpPr/>
            <p:nvPr/>
          </p:nvSpPr>
          <p:spPr>
            <a:xfrm>
              <a:off x="6203325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4" name="object 11524"/>
            <p:cNvSpPr/>
            <p:nvPr/>
          </p:nvSpPr>
          <p:spPr>
            <a:xfrm>
              <a:off x="620395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5" name="object 11525"/>
            <p:cNvSpPr/>
            <p:nvPr/>
          </p:nvSpPr>
          <p:spPr>
            <a:xfrm>
              <a:off x="620522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6" name="object 11526"/>
            <p:cNvSpPr/>
            <p:nvPr/>
          </p:nvSpPr>
          <p:spPr>
            <a:xfrm>
              <a:off x="6205353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7" name="object 11527"/>
            <p:cNvSpPr/>
            <p:nvPr/>
          </p:nvSpPr>
          <p:spPr>
            <a:xfrm>
              <a:off x="6205480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8" name="object 11528"/>
            <p:cNvSpPr/>
            <p:nvPr/>
          </p:nvSpPr>
          <p:spPr>
            <a:xfrm>
              <a:off x="6205733" y="4100236"/>
              <a:ext cx="0" cy="8890"/>
            </a:xfrm>
            <a:custGeom>
              <a:avLst/>
              <a:gdLst/>
              <a:ahLst/>
              <a:cxnLst/>
              <a:rect l="l" t="t" r="r" b="b"/>
              <a:pathLst>
                <a:path h="8889">
                  <a:moveTo>
                    <a:pt x="0" y="887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9" name="object 11529"/>
            <p:cNvSpPr/>
            <p:nvPr/>
          </p:nvSpPr>
          <p:spPr>
            <a:xfrm>
              <a:off x="620573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0" name="object 11530"/>
            <p:cNvSpPr/>
            <p:nvPr/>
          </p:nvSpPr>
          <p:spPr>
            <a:xfrm>
              <a:off x="620586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1" name="object 11531"/>
            <p:cNvSpPr/>
            <p:nvPr/>
          </p:nvSpPr>
          <p:spPr>
            <a:xfrm>
              <a:off x="620725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2" name="object 11532"/>
            <p:cNvSpPr/>
            <p:nvPr/>
          </p:nvSpPr>
          <p:spPr>
            <a:xfrm>
              <a:off x="620776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3" name="object 11533"/>
            <p:cNvSpPr/>
            <p:nvPr/>
          </p:nvSpPr>
          <p:spPr>
            <a:xfrm>
              <a:off x="6208014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4" name="object 11534"/>
            <p:cNvSpPr/>
            <p:nvPr/>
          </p:nvSpPr>
          <p:spPr>
            <a:xfrm>
              <a:off x="620814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5" name="object 11535"/>
            <p:cNvSpPr/>
            <p:nvPr/>
          </p:nvSpPr>
          <p:spPr>
            <a:xfrm>
              <a:off x="6208395" y="4106211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49"/>
                  </a:moveTo>
                  <a:lnTo>
                    <a:pt x="887" y="144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6" name="object 11536"/>
            <p:cNvSpPr/>
            <p:nvPr/>
          </p:nvSpPr>
          <p:spPr>
            <a:xfrm>
              <a:off x="620852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7" name="object 11537"/>
            <p:cNvSpPr/>
            <p:nvPr/>
          </p:nvSpPr>
          <p:spPr>
            <a:xfrm>
              <a:off x="620928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8" name="object 11538"/>
            <p:cNvSpPr/>
            <p:nvPr/>
          </p:nvSpPr>
          <p:spPr>
            <a:xfrm>
              <a:off x="621004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9" name="object 11539"/>
            <p:cNvSpPr/>
            <p:nvPr/>
          </p:nvSpPr>
          <p:spPr>
            <a:xfrm>
              <a:off x="6210549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0" name="object 11540"/>
            <p:cNvSpPr/>
            <p:nvPr/>
          </p:nvSpPr>
          <p:spPr>
            <a:xfrm>
              <a:off x="6210802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1" name="object 11541"/>
            <p:cNvSpPr/>
            <p:nvPr/>
          </p:nvSpPr>
          <p:spPr>
            <a:xfrm>
              <a:off x="6210929" y="410827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7"/>
                  </a:moveTo>
                  <a:lnTo>
                    <a:pt x="887" y="41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2" name="object 11542"/>
            <p:cNvSpPr/>
            <p:nvPr/>
          </p:nvSpPr>
          <p:spPr>
            <a:xfrm>
              <a:off x="6211056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3" name="object 11543"/>
            <p:cNvSpPr/>
            <p:nvPr/>
          </p:nvSpPr>
          <p:spPr>
            <a:xfrm>
              <a:off x="6211183" y="41088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4" name="object 11544"/>
            <p:cNvSpPr/>
            <p:nvPr/>
          </p:nvSpPr>
          <p:spPr>
            <a:xfrm>
              <a:off x="6213210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5" name="object 11545"/>
            <p:cNvSpPr/>
            <p:nvPr/>
          </p:nvSpPr>
          <p:spPr>
            <a:xfrm>
              <a:off x="621346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6" name="object 11546"/>
            <p:cNvSpPr/>
            <p:nvPr/>
          </p:nvSpPr>
          <p:spPr>
            <a:xfrm>
              <a:off x="6213590" y="4108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7" name="object 11547"/>
            <p:cNvSpPr/>
            <p:nvPr/>
          </p:nvSpPr>
          <p:spPr>
            <a:xfrm>
              <a:off x="6213717" y="410824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8" name="object 11548"/>
            <p:cNvSpPr/>
            <p:nvPr/>
          </p:nvSpPr>
          <p:spPr>
            <a:xfrm>
              <a:off x="6213844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9" name="object 11549"/>
            <p:cNvSpPr/>
            <p:nvPr/>
          </p:nvSpPr>
          <p:spPr>
            <a:xfrm>
              <a:off x="621587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0" name="object 11550"/>
            <p:cNvSpPr/>
            <p:nvPr/>
          </p:nvSpPr>
          <p:spPr>
            <a:xfrm>
              <a:off x="621599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1" name="object 11551"/>
            <p:cNvSpPr/>
            <p:nvPr/>
          </p:nvSpPr>
          <p:spPr>
            <a:xfrm>
              <a:off x="6216125" y="4108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2" name="object 11552"/>
            <p:cNvSpPr/>
            <p:nvPr/>
          </p:nvSpPr>
          <p:spPr>
            <a:xfrm>
              <a:off x="6216378" y="4108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3" name="object 11553"/>
            <p:cNvSpPr/>
            <p:nvPr/>
          </p:nvSpPr>
          <p:spPr>
            <a:xfrm>
              <a:off x="621853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4" name="object 11554"/>
            <p:cNvSpPr/>
            <p:nvPr/>
          </p:nvSpPr>
          <p:spPr>
            <a:xfrm>
              <a:off x="6218786" y="4103654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45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5" name="object 11555"/>
            <p:cNvSpPr/>
            <p:nvPr/>
          </p:nvSpPr>
          <p:spPr>
            <a:xfrm>
              <a:off x="6219040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6" name="object 11556"/>
            <p:cNvSpPr/>
            <p:nvPr/>
          </p:nvSpPr>
          <p:spPr>
            <a:xfrm>
              <a:off x="622119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7" name="object 11557"/>
            <p:cNvSpPr/>
            <p:nvPr/>
          </p:nvSpPr>
          <p:spPr>
            <a:xfrm>
              <a:off x="6221448" y="410736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73"/>
                  </a:moveTo>
                  <a:lnTo>
                    <a:pt x="887" y="87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8" name="object 11558"/>
            <p:cNvSpPr/>
            <p:nvPr/>
          </p:nvSpPr>
          <p:spPr>
            <a:xfrm>
              <a:off x="6221574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9" name="object 11559"/>
            <p:cNvSpPr/>
            <p:nvPr/>
          </p:nvSpPr>
          <p:spPr>
            <a:xfrm>
              <a:off x="622170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0" name="object 11560"/>
            <p:cNvSpPr/>
            <p:nvPr/>
          </p:nvSpPr>
          <p:spPr>
            <a:xfrm>
              <a:off x="6221701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1" name="object 11561"/>
            <p:cNvSpPr/>
            <p:nvPr/>
          </p:nvSpPr>
          <p:spPr>
            <a:xfrm>
              <a:off x="622284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2" name="object 11562"/>
            <p:cNvSpPr/>
            <p:nvPr/>
          </p:nvSpPr>
          <p:spPr>
            <a:xfrm>
              <a:off x="622385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3" name="object 11563"/>
            <p:cNvSpPr/>
            <p:nvPr/>
          </p:nvSpPr>
          <p:spPr>
            <a:xfrm>
              <a:off x="6224109" y="410817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8"/>
                  </a:moveTo>
                  <a:lnTo>
                    <a:pt x="887" y="46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4" name="object 11564"/>
            <p:cNvSpPr/>
            <p:nvPr/>
          </p:nvSpPr>
          <p:spPr>
            <a:xfrm>
              <a:off x="6224362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5" name="object 11565"/>
            <p:cNvSpPr/>
            <p:nvPr/>
          </p:nvSpPr>
          <p:spPr>
            <a:xfrm>
              <a:off x="622626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6" name="object 11566"/>
            <p:cNvSpPr/>
            <p:nvPr/>
          </p:nvSpPr>
          <p:spPr>
            <a:xfrm>
              <a:off x="6226517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7" name="object 11567"/>
            <p:cNvSpPr/>
            <p:nvPr/>
          </p:nvSpPr>
          <p:spPr>
            <a:xfrm>
              <a:off x="6226643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8" name="object 11568"/>
            <p:cNvSpPr/>
            <p:nvPr/>
          </p:nvSpPr>
          <p:spPr>
            <a:xfrm>
              <a:off x="6226770" y="410784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32"/>
                  </a:moveTo>
                  <a:lnTo>
                    <a:pt x="887" y="6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9" name="object 11569"/>
            <p:cNvSpPr/>
            <p:nvPr/>
          </p:nvSpPr>
          <p:spPr>
            <a:xfrm>
              <a:off x="622689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0" name="object 11570"/>
            <p:cNvSpPr/>
            <p:nvPr/>
          </p:nvSpPr>
          <p:spPr>
            <a:xfrm>
              <a:off x="622905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1" name="object 11571"/>
            <p:cNvSpPr/>
            <p:nvPr/>
          </p:nvSpPr>
          <p:spPr>
            <a:xfrm>
              <a:off x="6229305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2" name="object 11572"/>
            <p:cNvSpPr/>
            <p:nvPr/>
          </p:nvSpPr>
          <p:spPr>
            <a:xfrm>
              <a:off x="6229432" y="410847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3" name="object 11573"/>
            <p:cNvSpPr/>
            <p:nvPr/>
          </p:nvSpPr>
          <p:spPr>
            <a:xfrm>
              <a:off x="6229558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4" name="object 11574"/>
            <p:cNvSpPr/>
            <p:nvPr/>
          </p:nvSpPr>
          <p:spPr>
            <a:xfrm>
              <a:off x="622968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5" name="object 11575"/>
            <p:cNvSpPr/>
            <p:nvPr/>
          </p:nvSpPr>
          <p:spPr>
            <a:xfrm>
              <a:off x="623057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6" name="object 11576"/>
            <p:cNvSpPr/>
            <p:nvPr/>
          </p:nvSpPr>
          <p:spPr>
            <a:xfrm>
              <a:off x="6230952" y="410909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7" name="object 11577"/>
            <p:cNvSpPr/>
            <p:nvPr/>
          </p:nvSpPr>
          <p:spPr>
            <a:xfrm>
              <a:off x="6232093" y="4063601"/>
              <a:ext cx="0" cy="45720"/>
            </a:xfrm>
            <a:custGeom>
              <a:avLst/>
              <a:gdLst/>
              <a:ahLst/>
              <a:cxnLst/>
              <a:rect l="l" t="t" r="r" b="b"/>
              <a:pathLst>
                <a:path h="45720">
                  <a:moveTo>
                    <a:pt x="0" y="4550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8" name="object 11578"/>
            <p:cNvSpPr/>
            <p:nvPr/>
          </p:nvSpPr>
          <p:spPr>
            <a:xfrm>
              <a:off x="623437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9" name="object 11579"/>
            <p:cNvSpPr/>
            <p:nvPr/>
          </p:nvSpPr>
          <p:spPr>
            <a:xfrm>
              <a:off x="6233614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0" name="object 11580"/>
            <p:cNvSpPr/>
            <p:nvPr/>
          </p:nvSpPr>
          <p:spPr>
            <a:xfrm>
              <a:off x="6234627" y="4096046"/>
              <a:ext cx="0" cy="13335"/>
            </a:xfrm>
            <a:custGeom>
              <a:avLst/>
              <a:gdLst/>
              <a:ahLst/>
              <a:cxnLst/>
              <a:rect l="l" t="t" r="r" b="b"/>
              <a:pathLst>
                <a:path h="13335">
                  <a:moveTo>
                    <a:pt x="0" y="1306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1" name="object 11581"/>
            <p:cNvSpPr/>
            <p:nvPr/>
          </p:nvSpPr>
          <p:spPr>
            <a:xfrm>
              <a:off x="6236909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2" name="object 11582"/>
            <p:cNvSpPr/>
            <p:nvPr/>
          </p:nvSpPr>
          <p:spPr>
            <a:xfrm>
              <a:off x="6237035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3" name="object 11583"/>
            <p:cNvSpPr/>
            <p:nvPr/>
          </p:nvSpPr>
          <p:spPr>
            <a:xfrm>
              <a:off x="623716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4" name="object 11584"/>
            <p:cNvSpPr/>
            <p:nvPr/>
          </p:nvSpPr>
          <p:spPr>
            <a:xfrm>
              <a:off x="6237289" y="4106110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00"/>
                  </a:moveTo>
                  <a:lnTo>
                    <a:pt x="887" y="150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5" name="object 11585"/>
            <p:cNvSpPr/>
            <p:nvPr/>
          </p:nvSpPr>
          <p:spPr>
            <a:xfrm>
              <a:off x="6237669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6" name="object 11586"/>
            <p:cNvSpPr/>
            <p:nvPr/>
          </p:nvSpPr>
          <p:spPr>
            <a:xfrm>
              <a:off x="623855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7" name="object 11587"/>
            <p:cNvSpPr/>
            <p:nvPr/>
          </p:nvSpPr>
          <p:spPr>
            <a:xfrm>
              <a:off x="623957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8" name="object 11588"/>
            <p:cNvSpPr/>
            <p:nvPr/>
          </p:nvSpPr>
          <p:spPr>
            <a:xfrm>
              <a:off x="6238936" y="41087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9" name="object 11589"/>
            <p:cNvSpPr/>
            <p:nvPr/>
          </p:nvSpPr>
          <p:spPr>
            <a:xfrm>
              <a:off x="6240077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0" name="object 11590"/>
            <p:cNvSpPr/>
            <p:nvPr/>
          </p:nvSpPr>
          <p:spPr>
            <a:xfrm>
              <a:off x="624223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1" name="object 11591"/>
            <p:cNvSpPr/>
            <p:nvPr/>
          </p:nvSpPr>
          <p:spPr>
            <a:xfrm>
              <a:off x="6242485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2" name="object 11592"/>
            <p:cNvSpPr/>
            <p:nvPr/>
          </p:nvSpPr>
          <p:spPr>
            <a:xfrm>
              <a:off x="6242485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3" name="object 11593"/>
            <p:cNvSpPr/>
            <p:nvPr/>
          </p:nvSpPr>
          <p:spPr>
            <a:xfrm>
              <a:off x="6242611" y="41086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4" name="object 11594"/>
            <p:cNvSpPr/>
            <p:nvPr/>
          </p:nvSpPr>
          <p:spPr>
            <a:xfrm>
              <a:off x="6242738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5" name="object 11595"/>
            <p:cNvSpPr/>
            <p:nvPr/>
          </p:nvSpPr>
          <p:spPr>
            <a:xfrm>
              <a:off x="624463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6" name="object 11596"/>
            <p:cNvSpPr/>
            <p:nvPr/>
          </p:nvSpPr>
          <p:spPr>
            <a:xfrm>
              <a:off x="6245146" y="4100299"/>
              <a:ext cx="0" cy="8890"/>
            </a:xfrm>
            <a:custGeom>
              <a:avLst/>
              <a:gdLst/>
              <a:ahLst/>
              <a:cxnLst/>
              <a:rect l="l" t="t" r="r" b="b"/>
              <a:pathLst>
                <a:path h="8889">
                  <a:moveTo>
                    <a:pt x="0" y="881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7" name="object 11597"/>
            <p:cNvSpPr/>
            <p:nvPr/>
          </p:nvSpPr>
          <p:spPr>
            <a:xfrm>
              <a:off x="624742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8" name="object 11598"/>
            <p:cNvSpPr/>
            <p:nvPr/>
          </p:nvSpPr>
          <p:spPr>
            <a:xfrm>
              <a:off x="624755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9" name="object 11599"/>
            <p:cNvSpPr/>
            <p:nvPr/>
          </p:nvSpPr>
          <p:spPr>
            <a:xfrm>
              <a:off x="6247680" y="4106186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62"/>
                  </a:moveTo>
                  <a:lnTo>
                    <a:pt x="887" y="146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0" name="object 11600"/>
            <p:cNvSpPr/>
            <p:nvPr/>
          </p:nvSpPr>
          <p:spPr>
            <a:xfrm>
              <a:off x="6247934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1" name="object 11601"/>
            <p:cNvSpPr/>
            <p:nvPr/>
          </p:nvSpPr>
          <p:spPr>
            <a:xfrm>
              <a:off x="6248061" y="41088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2" name="object 11602"/>
            <p:cNvSpPr/>
            <p:nvPr/>
          </p:nvSpPr>
          <p:spPr>
            <a:xfrm>
              <a:off x="6250088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3" name="object 11603"/>
            <p:cNvSpPr/>
            <p:nvPr/>
          </p:nvSpPr>
          <p:spPr>
            <a:xfrm>
              <a:off x="625021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4" name="object 11604"/>
            <p:cNvSpPr/>
            <p:nvPr/>
          </p:nvSpPr>
          <p:spPr>
            <a:xfrm>
              <a:off x="6250342" y="410833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5" name="object 11605"/>
            <p:cNvSpPr/>
            <p:nvPr/>
          </p:nvSpPr>
          <p:spPr>
            <a:xfrm>
              <a:off x="6250468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6" name="object 11606"/>
            <p:cNvSpPr/>
            <p:nvPr/>
          </p:nvSpPr>
          <p:spPr>
            <a:xfrm>
              <a:off x="6250722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7" name="object 11607"/>
            <p:cNvSpPr/>
            <p:nvPr/>
          </p:nvSpPr>
          <p:spPr>
            <a:xfrm>
              <a:off x="6252750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8" name="object 11608"/>
            <p:cNvSpPr/>
            <p:nvPr/>
          </p:nvSpPr>
          <p:spPr>
            <a:xfrm>
              <a:off x="6252750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9" name="object 11609"/>
            <p:cNvSpPr/>
            <p:nvPr/>
          </p:nvSpPr>
          <p:spPr>
            <a:xfrm>
              <a:off x="6253003" y="4108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0" name="object 11610"/>
            <p:cNvSpPr/>
            <p:nvPr/>
          </p:nvSpPr>
          <p:spPr>
            <a:xfrm>
              <a:off x="6253130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1" name="object 11611"/>
            <p:cNvSpPr/>
            <p:nvPr/>
          </p:nvSpPr>
          <p:spPr>
            <a:xfrm>
              <a:off x="6253256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2" name="object 11612"/>
            <p:cNvSpPr/>
            <p:nvPr/>
          </p:nvSpPr>
          <p:spPr>
            <a:xfrm>
              <a:off x="625338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3" name="object 11613"/>
            <p:cNvSpPr/>
            <p:nvPr/>
          </p:nvSpPr>
          <p:spPr>
            <a:xfrm>
              <a:off x="625528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4" name="object 11614"/>
            <p:cNvSpPr/>
            <p:nvPr/>
          </p:nvSpPr>
          <p:spPr>
            <a:xfrm>
              <a:off x="6255411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5" name="object 11615"/>
            <p:cNvSpPr/>
            <p:nvPr/>
          </p:nvSpPr>
          <p:spPr>
            <a:xfrm>
              <a:off x="6255664" y="4108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6" name="object 11616"/>
            <p:cNvSpPr/>
            <p:nvPr/>
          </p:nvSpPr>
          <p:spPr>
            <a:xfrm>
              <a:off x="6254904" y="410908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7" name="object 11617"/>
            <p:cNvSpPr/>
            <p:nvPr/>
          </p:nvSpPr>
          <p:spPr>
            <a:xfrm>
              <a:off x="625781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8" name="object 11618"/>
            <p:cNvSpPr/>
            <p:nvPr/>
          </p:nvSpPr>
          <p:spPr>
            <a:xfrm>
              <a:off x="625807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9" name="object 11619"/>
            <p:cNvSpPr/>
            <p:nvPr/>
          </p:nvSpPr>
          <p:spPr>
            <a:xfrm>
              <a:off x="6258199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0" name="object 11620"/>
            <p:cNvSpPr/>
            <p:nvPr/>
          </p:nvSpPr>
          <p:spPr>
            <a:xfrm>
              <a:off x="6258326" y="4108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1" name="object 11621"/>
            <p:cNvSpPr/>
            <p:nvPr/>
          </p:nvSpPr>
          <p:spPr>
            <a:xfrm>
              <a:off x="6258579" y="4098401"/>
              <a:ext cx="0" cy="10795"/>
            </a:xfrm>
            <a:custGeom>
              <a:avLst/>
              <a:gdLst/>
              <a:ahLst/>
              <a:cxnLst/>
              <a:rect l="l" t="t" r="r" b="b"/>
              <a:pathLst>
                <a:path h="10795">
                  <a:moveTo>
                    <a:pt x="0" y="1070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2" name="object 11622"/>
            <p:cNvSpPr/>
            <p:nvPr/>
          </p:nvSpPr>
          <p:spPr>
            <a:xfrm>
              <a:off x="626048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3" name="object 11623"/>
            <p:cNvSpPr/>
            <p:nvPr/>
          </p:nvSpPr>
          <p:spPr>
            <a:xfrm>
              <a:off x="6260860" y="410821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9"/>
                  </a:moveTo>
                  <a:lnTo>
                    <a:pt x="887" y="44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4" name="object 11624"/>
            <p:cNvSpPr/>
            <p:nvPr/>
          </p:nvSpPr>
          <p:spPr>
            <a:xfrm>
              <a:off x="6260987" y="4108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5" name="object 11625"/>
            <p:cNvSpPr/>
            <p:nvPr/>
          </p:nvSpPr>
          <p:spPr>
            <a:xfrm>
              <a:off x="6261240" y="4106363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73"/>
                  </a:moveTo>
                  <a:lnTo>
                    <a:pt x="887" y="137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6" name="object 11626"/>
            <p:cNvSpPr/>
            <p:nvPr/>
          </p:nvSpPr>
          <p:spPr>
            <a:xfrm>
              <a:off x="626212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7" name="object 11627"/>
            <p:cNvSpPr/>
            <p:nvPr/>
          </p:nvSpPr>
          <p:spPr>
            <a:xfrm>
              <a:off x="626238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8" name="object 11628"/>
            <p:cNvSpPr/>
            <p:nvPr/>
          </p:nvSpPr>
          <p:spPr>
            <a:xfrm>
              <a:off x="626301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9" name="object 11629"/>
            <p:cNvSpPr/>
            <p:nvPr/>
          </p:nvSpPr>
          <p:spPr>
            <a:xfrm>
              <a:off x="6263395" y="41088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0" name="object 11630"/>
            <p:cNvSpPr/>
            <p:nvPr/>
          </p:nvSpPr>
          <p:spPr>
            <a:xfrm>
              <a:off x="6263522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1" name="object 11631"/>
            <p:cNvSpPr/>
            <p:nvPr/>
          </p:nvSpPr>
          <p:spPr>
            <a:xfrm>
              <a:off x="6263648" y="410826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2" name="object 11632"/>
            <p:cNvSpPr/>
            <p:nvPr/>
          </p:nvSpPr>
          <p:spPr>
            <a:xfrm>
              <a:off x="6263902" y="410843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3" name="object 11633"/>
            <p:cNvSpPr/>
            <p:nvPr/>
          </p:nvSpPr>
          <p:spPr>
            <a:xfrm>
              <a:off x="626504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4" name="object 11634"/>
            <p:cNvSpPr/>
            <p:nvPr/>
          </p:nvSpPr>
          <p:spPr>
            <a:xfrm>
              <a:off x="6265676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5" name="object 11635"/>
            <p:cNvSpPr/>
            <p:nvPr/>
          </p:nvSpPr>
          <p:spPr>
            <a:xfrm>
              <a:off x="626592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6" name="object 11636"/>
            <p:cNvSpPr/>
            <p:nvPr/>
          </p:nvSpPr>
          <p:spPr>
            <a:xfrm>
              <a:off x="6266056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7" name="object 11637"/>
            <p:cNvSpPr/>
            <p:nvPr/>
          </p:nvSpPr>
          <p:spPr>
            <a:xfrm>
              <a:off x="6266183" y="41086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8" name="object 11638"/>
            <p:cNvSpPr/>
            <p:nvPr/>
          </p:nvSpPr>
          <p:spPr>
            <a:xfrm>
              <a:off x="626643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9" name="object 11639"/>
            <p:cNvSpPr/>
            <p:nvPr/>
          </p:nvSpPr>
          <p:spPr>
            <a:xfrm>
              <a:off x="6266436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0" name="object 11640"/>
            <p:cNvSpPr/>
            <p:nvPr/>
          </p:nvSpPr>
          <p:spPr>
            <a:xfrm>
              <a:off x="626656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1" name="object 11641"/>
            <p:cNvSpPr/>
            <p:nvPr/>
          </p:nvSpPr>
          <p:spPr>
            <a:xfrm>
              <a:off x="626833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2" name="object 11642"/>
            <p:cNvSpPr/>
            <p:nvPr/>
          </p:nvSpPr>
          <p:spPr>
            <a:xfrm>
              <a:off x="626859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3" name="object 11643"/>
            <p:cNvSpPr/>
            <p:nvPr/>
          </p:nvSpPr>
          <p:spPr>
            <a:xfrm>
              <a:off x="6268844" y="410762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40"/>
                  </a:moveTo>
                  <a:lnTo>
                    <a:pt x="887" y="74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4" name="object 11644"/>
            <p:cNvSpPr/>
            <p:nvPr/>
          </p:nvSpPr>
          <p:spPr>
            <a:xfrm>
              <a:off x="6268971" y="410817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8"/>
                  </a:moveTo>
                  <a:lnTo>
                    <a:pt x="887" y="46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5" name="object 11645"/>
            <p:cNvSpPr/>
            <p:nvPr/>
          </p:nvSpPr>
          <p:spPr>
            <a:xfrm>
              <a:off x="626909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6" name="object 11646"/>
            <p:cNvSpPr/>
            <p:nvPr/>
          </p:nvSpPr>
          <p:spPr>
            <a:xfrm>
              <a:off x="626922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7" name="object 11647"/>
            <p:cNvSpPr/>
            <p:nvPr/>
          </p:nvSpPr>
          <p:spPr>
            <a:xfrm>
              <a:off x="6270999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8" name="object 11648"/>
            <p:cNvSpPr/>
            <p:nvPr/>
          </p:nvSpPr>
          <p:spPr>
            <a:xfrm>
              <a:off x="627112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9" name="object 11649"/>
            <p:cNvSpPr/>
            <p:nvPr/>
          </p:nvSpPr>
          <p:spPr>
            <a:xfrm>
              <a:off x="627137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50" name="object 11650"/>
            <p:cNvSpPr/>
            <p:nvPr/>
          </p:nvSpPr>
          <p:spPr>
            <a:xfrm>
              <a:off x="6271505" y="41086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51" name="object 11651"/>
            <p:cNvSpPr/>
            <p:nvPr/>
          </p:nvSpPr>
          <p:spPr>
            <a:xfrm>
              <a:off x="6271632" y="410669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08"/>
                  </a:moveTo>
                  <a:lnTo>
                    <a:pt x="887" y="120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52" name="object 11652"/>
            <p:cNvSpPr/>
            <p:nvPr/>
          </p:nvSpPr>
          <p:spPr>
            <a:xfrm>
              <a:off x="6273660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53" name="object 11653"/>
            <p:cNvSpPr/>
            <p:nvPr/>
          </p:nvSpPr>
          <p:spPr>
            <a:xfrm>
              <a:off x="6273787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54" name="object 11654"/>
            <p:cNvSpPr/>
            <p:nvPr/>
          </p:nvSpPr>
          <p:spPr>
            <a:xfrm>
              <a:off x="6273913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55" name="object 11655"/>
            <p:cNvSpPr/>
            <p:nvPr/>
          </p:nvSpPr>
          <p:spPr>
            <a:xfrm>
              <a:off x="6274293" y="410802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44"/>
                  </a:moveTo>
                  <a:lnTo>
                    <a:pt x="887" y="5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56" name="object 11656"/>
            <p:cNvSpPr/>
            <p:nvPr/>
          </p:nvSpPr>
          <p:spPr>
            <a:xfrm>
              <a:off x="6276321" y="410741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48"/>
                  </a:moveTo>
                  <a:lnTo>
                    <a:pt x="887" y="84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57" name="object 11657"/>
            <p:cNvSpPr/>
            <p:nvPr/>
          </p:nvSpPr>
          <p:spPr>
            <a:xfrm>
              <a:off x="627644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58" name="object 11658"/>
            <p:cNvSpPr/>
            <p:nvPr/>
          </p:nvSpPr>
          <p:spPr>
            <a:xfrm>
              <a:off x="6276575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59" name="object 11659"/>
            <p:cNvSpPr/>
            <p:nvPr/>
          </p:nvSpPr>
          <p:spPr>
            <a:xfrm>
              <a:off x="6276701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60" name="object 11660"/>
            <p:cNvSpPr/>
            <p:nvPr/>
          </p:nvSpPr>
          <p:spPr>
            <a:xfrm>
              <a:off x="6276828" y="4108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61" name="object 11661"/>
            <p:cNvSpPr/>
            <p:nvPr/>
          </p:nvSpPr>
          <p:spPr>
            <a:xfrm>
              <a:off x="627708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62" name="object 11662"/>
            <p:cNvSpPr/>
            <p:nvPr/>
          </p:nvSpPr>
          <p:spPr>
            <a:xfrm>
              <a:off x="627758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63" name="object 11663"/>
            <p:cNvSpPr/>
            <p:nvPr/>
          </p:nvSpPr>
          <p:spPr>
            <a:xfrm>
              <a:off x="6278983" y="410845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64" name="object 11664"/>
            <p:cNvSpPr/>
            <p:nvPr/>
          </p:nvSpPr>
          <p:spPr>
            <a:xfrm>
              <a:off x="6279109" y="4108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65" name="object 11665"/>
            <p:cNvSpPr/>
            <p:nvPr/>
          </p:nvSpPr>
          <p:spPr>
            <a:xfrm>
              <a:off x="6279363" y="410846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66" name="object 11666"/>
            <p:cNvSpPr/>
            <p:nvPr/>
          </p:nvSpPr>
          <p:spPr>
            <a:xfrm>
              <a:off x="6279489" y="410827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7"/>
                  </a:moveTo>
                  <a:lnTo>
                    <a:pt x="887" y="41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67" name="object 11667"/>
            <p:cNvSpPr/>
            <p:nvPr/>
          </p:nvSpPr>
          <p:spPr>
            <a:xfrm>
              <a:off x="627974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68" name="object 11668"/>
            <p:cNvSpPr/>
            <p:nvPr/>
          </p:nvSpPr>
          <p:spPr>
            <a:xfrm>
              <a:off x="6281644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69" name="object 11669"/>
            <p:cNvSpPr/>
            <p:nvPr/>
          </p:nvSpPr>
          <p:spPr>
            <a:xfrm>
              <a:off x="6281771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0" name="object 11670"/>
            <p:cNvSpPr/>
            <p:nvPr/>
          </p:nvSpPr>
          <p:spPr>
            <a:xfrm>
              <a:off x="6281897" y="410826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1" name="object 11671"/>
            <p:cNvSpPr/>
            <p:nvPr/>
          </p:nvSpPr>
          <p:spPr>
            <a:xfrm>
              <a:off x="6282024" y="4108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2" name="object 11672"/>
            <p:cNvSpPr/>
            <p:nvPr/>
          </p:nvSpPr>
          <p:spPr>
            <a:xfrm>
              <a:off x="6282151" y="41088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3" name="object 11673"/>
            <p:cNvSpPr/>
            <p:nvPr/>
          </p:nvSpPr>
          <p:spPr>
            <a:xfrm>
              <a:off x="6284178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4" name="object 11674"/>
            <p:cNvSpPr/>
            <p:nvPr/>
          </p:nvSpPr>
          <p:spPr>
            <a:xfrm>
              <a:off x="628430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5" name="object 11675"/>
            <p:cNvSpPr/>
            <p:nvPr/>
          </p:nvSpPr>
          <p:spPr>
            <a:xfrm>
              <a:off x="6284559" y="4108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6" name="object 11676"/>
            <p:cNvSpPr/>
            <p:nvPr/>
          </p:nvSpPr>
          <p:spPr>
            <a:xfrm>
              <a:off x="6284559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7" name="object 11677"/>
            <p:cNvSpPr/>
            <p:nvPr/>
          </p:nvSpPr>
          <p:spPr>
            <a:xfrm>
              <a:off x="6284812" y="41088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8" name="object 11678"/>
            <p:cNvSpPr/>
            <p:nvPr/>
          </p:nvSpPr>
          <p:spPr>
            <a:xfrm>
              <a:off x="628493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9" name="object 11679"/>
            <p:cNvSpPr/>
            <p:nvPr/>
          </p:nvSpPr>
          <p:spPr>
            <a:xfrm>
              <a:off x="628684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0" name="object 11680"/>
            <p:cNvSpPr/>
            <p:nvPr/>
          </p:nvSpPr>
          <p:spPr>
            <a:xfrm>
              <a:off x="628696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1" name="object 11681"/>
            <p:cNvSpPr/>
            <p:nvPr/>
          </p:nvSpPr>
          <p:spPr>
            <a:xfrm>
              <a:off x="6287093" y="410674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83"/>
                  </a:moveTo>
                  <a:lnTo>
                    <a:pt x="887" y="11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2" name="object 11682"/>
            <p:cNvSpPr/>
            <p:nvPr/>
          </p:nvSpPr>
          <p:spPr>
            <a:xfrm>
              <a:off x="628722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3" name="object 11683"/>
            <p:cNvSpPr/>
            <p:nvPr/>
          </p:nvSpPr>
          <p:spPr>
            <a:xfrm>
              <a:off x="6287347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4" name="object 11684"/>
            <p:cNvSpPr/>
            <p:nvPr/>
          </p:nvSpPr>
          <p:spPr>
            <a:xfrm>
              <a:off x="6287473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5" name="object 11685"/>
            <p:cNvSpPr/>
            <p:nvPr/>
          </p:nvSpPr>
          <p:spPr>
            <a:xfrm>
              <a:off x="6289501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6" name="object 11686"/>
            <p:cNvSpPr/>
            <p:nvPr/>
          </p:nvSpPr>
          <p:spPr>
            <a:xfrm>
              <a:off x="628962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7" name="object 11687"/>
            <p:cNvSpPr/>
            <p:nvPr/>
          </p:nvSpPr>
          <p:spPr>
            <a:xfrm>
              <a:off x="6289754" y="410832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8" name="object 11688"/>
            <p:cNvSpPr/>
            <p:nvPr/>
          </p:nvSpPr>
          <p:spPr>
            <a:xfrm>
              <a:off x="6289881" y="410824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9" name="object 11689"/>
            <p:cNvSpPr/>
            <p:nvPr/>
          </p:nvSpPr>
          <p:spPr>
            <a:xfrm>
              <a:off x="6290008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0" name="object 11690"/>
            <p:cNvSpPr/>
            <p:nvPr/>
          </p:nvSpPr>
          <p:spPr>
            <a:xfrm>
              <a:off x="629013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1" name="object 11691"/>
            <p:cNvSpPr/>
            <p:nvPr/>
          </p:nvSpPr>
          <p:spPr>
            <a:xfrm>
              <a:off x="629051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2" name="object 11692"/>
            <p:cNvSpPr/>
            <p:nvPr/>
          </p:nvSpPr>
          <p:spPr>
            <a:xfrm>
              <a:off x="6291655" y="41087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3" name="object 11693"/>
            <p:cNvSpPr/>
            <p:nvPr/>
          </p:nvSpPr>
          <p:spPr>
            <a:xfrm>
              <a:off x="6292035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4" name="object 11694"/>
            <p:cNvSpPr/>
            <p:nvPr/>
          </p:nvSpPr>
          <p:spPr>
            <a:xfrm>
              <a:off x="6292289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5" name="object 11695"/>
            <p:cNvSpPr/>
            <p:nvPr/>
          </p:nvSpPr>
          <p:spPr>
            <a:xfrm>
              <a:off x="6292416" y="41085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6" name="object 11696"/>
            <p:cNvSpPr/>
            <p:nvPr/>
          </p:nvSpPr>
          <p:spPr>
            <a:xfrm>
              <a:off x="6292542" y="410802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44"/>
                  </a:moveTo>
                  <a:lnTo>
                    <a:pt x="887" y="5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7" name="object 11697"/>
            <p:cNvSpPr/>
            <p:nvPr/>
          </p:nvSpPr>
          <p:spPr>
            <a:xfrm>
              <a:off x="629279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8" name="object 11698"/>
            <p:cNvSpPr/>
            <p:nvPr/>
          </p:nvSpPr>
          <p:spPr>
            <a:xfrm>
              <a:off x="629343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9" name="object 11699"/>
            <p:cNvSpPr/>
            <p:nvPr/>
          </p:nvSpPr>
          <p:spPr>
            <a:xfrm>
              <a:off x="6294824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0" name="object 11700"/>
            <p:cNvSpPr/>
            <p:nvPr/>
          </p:nvSpPr>
          <p:spPr>
            <a:xfrm>
              <a:off x="629482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1" name="object 11701"/>
            <p:cNvSpPr/>
            <p:nvPr/>
          </p:nvSpPr>
          <p:spPr>
            <a:xfrm>
              <a:off x="629507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2" name="object 11702"/>
            <p:cNvSpPr/>
            <p:nvPr/>
          </p:nvSpPr>
          <p:spPr>
            <a:xfrm>
              <a:off x="6295077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3" name="object 11703"/>
            <p:cNvSpPr/>
            <p:nvPr/>
          </p:nvSpPr>
          <p:spPr>
            <a:xfrm>
              <a:off x="6295204" y="41085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4" name="object 11704"/>
            <p:cNvSpPr/>
            <p:nvPr/>
          </p:nvSpPr>
          <p:spPr>
            <a:xfrm>
              <a:off x="6295330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5" name="object 11705"/>
            <p:cNvSpPr/>
            <p:nvPr/>
          </p:nvSpPr>
          <p:spPr>
            <a:xfrm>
              <a:off x="6295457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6" name="object 11706"/>
            <p:cNvSpPr/>
            <p:nvPr/>
          </p:nvSpPr>
          <p:spPr>
            <a:xfrm>
              <a:off x="629583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7" name="object 11707"/>
            <p:cNvSpPr/>
            <p:nvPr/>
          </p:nvSpPr>
          <p:spPr>
            <a:xfrm>
              <a:off x="6297358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8" name="object 11708"/>
            <p:cNvSpPr/>
            <p:nvPr/>
          </p:nvSpPr>
          <p:spPr>
            <a:xfrm>
              <a:off x="629735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9" name="object 11709"/>
            <p:cNvSpPr/>
            <p:nvPr/>
          </p:nvSpPr>
          <p:spPr>
            <a:xfrm>
              <a:off x="629748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0" name="object 11710"/>
            <p:cNvSpPr/>
            <p:nvPr/>
          </p:nvSpPr>
          <p:spPr>
            <a:xfrm>
              <a:off x="629761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1" name="object 11711"/>
            <p:cNvSpPr/>
            <p:nvPr/>
          </p:nvSpPr>
          <p:spPr>
            <a:xfrm>
              <a:off x="6297865" y="4108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2" name="object 11712"/>
            <p:cNvSpPr/>
            <p:nvPr/>
          </p:nvSpPr>
          <p:spPr>
            <a:xfrm>
              <a:off x="6297105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3" name="object 11713"/>
            <p:cNvSpPr/>
            <p:nvPr/>
          </p:nvSpPr>
          <p:spPr>
            <a:xfrm>
              <a:off x="629951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4" name="object 11714"/>
            <p:cNvSpPr/>
            <p:nvPr/>
          </p:nvSpPr>
          <p:spPr>
            <a:xfrm>
              <a:off x="630001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5" name="object 11715"/>
            <p:cNvSpPr/>
            <p:nvPr/>
          </p:nvSpPr>
          <p:spPr>
            <a:xfrm>
              <a:off x="630014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6" name="object 11716"/>
            <p:cNvSpPr/>
            <p:nvPr/>
          </p:nvSpPr>
          <p:spPr>
            <a:xfrm>
              <a:off x="630027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7" name="object 11717"/>
            <p:cNvSpPr/>
            <p:nvPr/>
          </p:nvSpPr>
          <p:spPr>
            <a:xfrm>
              <a:off x="6300400" y="41085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8" name="object 11718"/>
            <p:cNvSpPr/>
            <p:nvPr/>
          </p:nvSpPr>
          <p:spPr>
            <a:xfrm>
              <a:off x="6300526" y="41087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9" name="object 11719"/>
            <p:cNvSpPr/>
            <p:nvPr/>
          </p:nvSpPr>
          <p:spPr>
            <a:xfrm>
              <a:off x="6300653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0" name="object 11720"/>
            <p:cNvSpPr/>
            <p:nvPr/>
          </p:nvSpPr>
          <p:spPr>
            <a:xfrm>
              <a:off x="630103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1" name="object 11721"/>
            <p:cNvSpPr/>
            <p:nvPr/>
          </p:nvSpPr>
          <p:spPr>
            <a:xfrm>
              <a:off x="630179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2" name="object 11722"/>
            <p:cNvSpPr/>
            <p:nvPr/>
          </p:nvSpPr>
          <p:spPr>
            <a:xfrm>
              <a:off x="630230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3" name="object 11723"/>
            <p:cNvSpPr/>
            <p:nvPr/>
          </p:nvSpPr>
          <p:spPr>
            <a:xfrm>
              <a:off x="630268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4" name="object 11724"/>
            <p:cNvSpPr/>
            <p:nvPr/>
          </p:nvSpPr>
          <p:spPr>
            <a:xfrm>
              <a:off x="6302807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5" name="object 11725"/>
            <p:cNvSpPr/>
            <p:nvPr/>
          </p:nvSpPr>
          <p:spPr>
            <a:xfrm>
              <a:off x="6302934" y="41088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6" name="object 11726"/>
            <p:cNvSpPr/>
            <p:nvPr/>
          </p:nvSpPr>
          <p:spPr>
            <a:xfrm>
              <a:off x="6303061" y="4108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7" name="object 11727"/>
            <p:cNvSpPr/>
            <p:nvPr/>
          </p:nvSpPr>
          <p:spPr>
            <a:xfrm>
              <a:off x="6303188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8" name="object 11728"/>
            <p:cNvSpPr/>
            <p:nvPr/>
          </p:nvSpPr>
          <p:spPr>
            <a:xfrm>
              <a:off x="630344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9" name="object 11729"/>
            <p:cNvSpPr/>
            <p:nvPr/>
          </p:nvSpPr>
          <p:spPr>
            <a:xfrm>
              <a:off x="630407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0" name="object 11730"/>
            <p:cNvSpPr/>
            <p:nvPr/>
          </p:nvSpPr>
          <p:spPr>
            <a:xfrm>
              <a:off x="6304328" y="410909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1" name="object 11731"/>
            <p:cNvSpPr/>
            <p:nvPr/>
          </p:nvSpPr>
          <p:spPr>
            <a:xfrm>
              <a:off x="6305595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2" name="object 11732"/>
            <p:cNvSpPr/>
            <p:nvPr/>
          </p:nvSpPr>
          <p:spPr>
            <a:xfrm>
              <a:off x="6305722" y="41085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3" name="object 11733"/>
            <p:cNvSpPr/>
            <p:nvPr/>
          </p:nvSpPr>
          <p:spPr>
            <a:xfrm>
              <a:off x="6305849" y="41087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4" name="object 11734"/>
            <p:cNvSpPr/>
            <p:nvPr/>
          </p:nvSpPr>
          <p:spPr>
            <a:xfrm>
              <a:off x="630597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5" name="object 11735"/>
            <p:cNvSpPr/>
            <p:nvPr/>
          </p:nvSpPr>
          <p:spPr>
            <a:xfrm>
              <a:off x="6307876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6" name="object 11736"/>
            <p:cNvSpPr/>
            <p:nvPr/>
          </p:nvSpPr>
          <p:spPr>
            <a:xfrm>
              <a:off x="6308130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7" name="object 11737"/>
            <p:cNvSpPr/>
            <p:nvPr/>
          </p:nvSpPr>
          <p:spPr>
            <a:xfrm>
              <a:off x="630825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8" name="object 11738"/>
            <p:cNvSpPr/>
            <p:nvPr/>
          </p:nvSpPr>
          <p:spPr>
            <a:xfrm>
              <a:off x="6308383" y="4108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9" name="object 11739"/>
            <p:cNvSpPr/>
            <p:nvPr/>
          </p:nvSpPr>
          <p:spPr>
            <a:xfrm>
              <a:off x="6307623" y="4109097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10">
                  <a:moveTo>
                    <a:pt x="0" y="0"/>
                  </a:moveTo>
                  <a:lnTo>
                    <a:pt x="1774" y="0"/>
                  </a:lnTo>
                </a:path>
                <a:path w="3810">
                  <a:moveTo>
                    <a:pt x="2027" y="0"/>
                  </a:moveTo>
                  <a:lnTo>
                    <a:pt x="3801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0" name="object 11740"/>
            <p:cNvSpPr/>
            <p:nvPr/>
          </p:nvSpPr>
          <p:spPr>
            <a:xfrm>
              <a:off x="6310665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1" name="object 11741"/>
            <p:cNvSpPr/>
            <p:nvPr/>
          </p:nvSpPr>
          <p:spPr>
            <a:xfrm>
              <a:off x="631079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2" name="object 11742"/>
            <p:cNvSpPr/>
            <p:nvPr/>
          </p:nvSpPr>
          <p:spPr>
            <a:xfrm>
              <a:off x="631091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3" name="object 11743"/>
            <p:cNvSpPr/>
            <p:nvPr/>
          </p:nvSpPr>
          <p:spPr>
            <a:xfrm>
              <a:off x="6311045" y="4108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4" name="object 11744"/>
            <p:cNvSpPr/>
            <p:nvPr/>
          </p:nvSpPr>
          <p:spPr>
            <a:xfrm>
              <a:off x="631117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5" name="object 11745"/>
            <p:cNvSpPr/>
            <p:nvPr/>
          </p:nvSpPr>
          <p:spPr>
            <a:xfrm>
              <a:off x="631231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6" name="object 11746"/>
            <p:cNvSpPr/>
            <p:nvPr/>
          </p:nvSpPr>
          <p:spPr>
            <a:xfrm>
              <a:off x="631319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7" name="object 11747"/>
            <p:cNvSpPr/>
            <p:nvPr/>
          </p:nvSpPr>
          <p:spPr>
            <a:xfrm>
              <a:off x="6313326" y="410843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8" name="object 11748"/>
            <p:cNvSpPr/>
            <p:nvPr/>
          </p:nvSpPr>
          <p:spPr>
            <a:xfrm>
              <a:off x="6313453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9" name="object 11749"/>
            <p:cNvSpPr/>
            <p:nvPr/>
          </p:nvSpPr>
          <p:spPr>
            <a:xfrm>
              <a:off x="6313706" y="41084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0" name="object 11750"/>
            <p:cNvSpPr/>
            <p:nvPr/>
          </p:nvSpPr>
          <p:spPr>
            <a:xfrm>
              <a:off x="631383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1" name="object 11751"/>
            <p:cNvSpPr/>
            <p:nvPr/>
          </p:nvSpPr>
          <p:spPr>
            <a:xfrm>
              <a:off x="6315987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2" name="object 11752"/>
            <p:cNvSpPr/>
            <p:nvPr/>
          </p:nvSpPr>
          <p:spPr>
            <a:xfrm>
              <a:off x="6316114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3" name="object 11753"/>
            <p:cNvSpPr/>
            <p:nvPr/>
          </p:nvSpPr>
          <p:spPr>
            <a:xfrm>
              <a:off x="6316241" y="410779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58"/>
                  </a:moveTo>
                  <a:lnTo>
                    <a:pt x="887" y="6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4" name="object 11754"/>
            <p:cNvSpPr/>
            <p:nvPr/>
          </p:nvSpPr>
          <p:spPr>
            <a:xfrm>
              <a:off x="631649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5" name="object 11755"/>
            <p:cNvSpPr/>
            <p:nvPr/>
          </p:nvSpPr>
          <p:spPr>
            <a:xfrm>
              <a:off x="631738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6" name="object 11756"/>
            <p:cNvSpPr/>
            <p:nvPr/>
          </p:nvSpPr>
          <p:spPr>
            <a:xfrm>
              <a:off x="631839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7" name="object 11757"/>
            <p:cNvSpPr/>
            <p:nvPr/>
          </p:nvSpPr>
          <p:spPr>
            <a:xfrm>
              <a:off x="6318649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8" name="object 11758"/>
            <p:cNvSpPr/>
            <p:nvPr/>
          </p:nvSpPr>
          <p:spPr>
            <a:xfrm>
              <a:off x="6318775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9" name="object 11759"/>
            <p:cNvSpPr/>
            <p:nvPr/>
          </p:nvSpPr>
          <p:spPr>
            <a:xfrm>
              <a:off x="6318902" y="41084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0" name="object 11760"/>
            <p:cNvSpPr/>
            <p:nvPr/>
          </p:nvSpPr>
          <p:spPr>
            <a:xfrm>
              <a:off x="6319155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1" name="object 11761"/>
            <p:cNvSpPr/>
            <p:nvPr/>
          </p:nvSpPr>
          <p:spPr>
            <a:xfrm>
              <a:off x="632016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2" name="object 11762"/>
            <p:cNvSpPr/>
            <p:nvPr/>
          </p:nvSpPr>
          <p:spPr>
            <a:xfrm>
              <a:off x="6321310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3" name="object 11763"/>
            <p:cNvSpPr/>
            <p:nvPr/>
          </p:nvSpPr>
          <p:spPr>
            <a:xfrm>
              <a:off x="6321437" y="4108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4" name="object 11764"/>
            <p:cNvSpPr/>
            <p:nvPr/>
          </p:nvSpPr>
          <p:spPr>
            <a:xfrm>
              <a:off x="6321563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5" name="object 11765"/>
            <p:cNvSpPr/>
            <p:nvPr/>
          </p:nvSpPr>
          <p:spPr>
            <a:xfrm>
              <a:off x="6321690" y="410718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62"/>
                  </a:moveTo>
                  <a:lnTo>
                    <a:pt x="887" y="96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6" name="object 11766"/>
            <p:cNvSpPr/>
            <p:nvPr/>
          </p:nvSpPr>
          <p:spPr>
            <a:xfrm>
              <a:off x="632181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7" name="object 11767"/>
            <p:cNvSpPr/>
            <p:nvPr/>
          </p:nvSpPr>
          <p:spPr>
            <a:xfrm>
              <a:off x="632283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8" name="object 11768"/>
            <p:cNvSpPr/>
            <p:nvPr/>
          </p:nvSpPr>
          <p:spPr>
            <a:xfrm>
              <a:off x="632371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9" name="object 11769"/>
            <p:cNvSpPr/>
            <p:nvPr/>
          </p:nvSpPr>
          <p:spPr>
            <a:xfrm>
              <a:off x="6323971" y="410843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0" name="object 11770"/>
            <p:cNvSpPr/>
            <p:nvPr/>
          </p:nvSpPr>
          <p:spPr>
            <a:xfrm>
              <a:off x="6324098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1" name="object 11771"/>
            <p:cNvSpPr/>
            <p:nvPr/>
          </p:nvSpPr>
          <p:spPr>
            <a:xfrm>
              <a:off x="632422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2" name="object 11772"/>
            <p:cNvSpPr/>
            <p:nvPr/>
          </p:nvSpPr>
          <p:spPr>
            <a:xfrm>
              <a:off x="6324351" y="410840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3" name="object 11773"/>
            <p:cNvSpPr/>
            <p:nvPr/>
          </p:nvSpPr>
          <p:spPr>
            <a:xfrm>
              <a:off x="632523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4" name="object 11774"/>
            <p:cNvSpPr/>
            <p:nvPr/>
          </p:nvSpPr>
          <p:spPr>
            <a:xfrm>
              <a:off x="632637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5" name="object 11775"/>
            <p:cNvSpPr/>
            <p:nvPr/>
          </p:nvSpPr>
          <p:spPr>
            <a:xfrm>
              <a:off x="6326506" y="410840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6" name="object 11776"/>
            <p:cNvSpPr/>
            <p:nvPr/>
          </p:nvSpPr>
          <p:spPr>
            <a:xfrm>
              <a:off x="6326759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7" name="object 11777"/>
            <p:cNvSpPr/>
            <p:nvPr/>
          </p:nvSpPr>
          <p:spPr>
            <a:xfrm>
              <a:off x="6326886" y="41088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8" name="object 11778"/>
            <p:cNvSpPr/>
            <p:nvPr/>
          </p:nvSpPr>
          <p:spPr>
            <a:xfrm>
              <a:off x="6327013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9" name="object 11779"/>
            <p:cNvSpPr/>
            <p:nvPr/>
          </p:nvSpPr>
          <p:spPr>
            <a:xfrm>
              <a:off x="6329167" y="410836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0" name="object 11780"/>
            <p:cNvSpPr/>
            <p:nvPr/>
          </p:nvSpPr>
          <p:spPr>
            <a:xfrm>
              <a:off x="6329294" y="410846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1" name="object 11781"/>
            <p:cNvSpPr/>
            <p:nvPr/>
          </p:nvSpPr>
          <p:spPr>
            <a:xfrm>
              <a:off x="6329547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2" name="object 11782"/>
            <p:cNvSpPr/>
            <p:nvPr/>
          </p:nvSpPr>
          <p:spPr>
            <a:xfrm>
              <a:off x="6331828" y="41088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3" name="object 11783"/>
            <p:cNvSpPr/>
            <p:nvPr/>
          </p:nvSpPr>
          <p:spPr>
            <a:xfrm>
              <a:off x="6331955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4" name="object 11784"/>
            <p:cNvSpPr/>
            <p:nvPr/>
          </p:nvSpPr>
          <p:spPr>
            <a:xfrm>
              <a:off x="6332082" y="4108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5" name="object 11785"/>
            <p:cNvSpPr/>
            <p:nvPr/>
          </p:nvSpPr>
          <p:spPr>
            <a:xfrm>
              <a:off x="6332209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6" name="object 11786"/>
            <p:cNvSpPr/>
            <p:nvPr/>
          </p:nvSpPr>
          <p:spPr>
            <a:xfrm>
              <a:off x="633233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7" name="object 11787"/>
            <p:cNvSpPr/>
            <p:nvPr/>
          </p:nvSpPr>
          <p:spPr>
            <a:xfrm>
              <a:off x="6332335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8" name="object 11788"/>
            <p:cNvSpPr/>
            <p:nvPr/>
          </p:nvSpPr>
          <p:spPr>
            <a:xfrm>
              <a:off x="6334363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9" name="object 11789"/>
            <p:cNvSpPr/>
            <p:nvPr/>
          </p:nvSpPr>
          <p:spPr>
            <a:xfrm>
              <a:off x="6334490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0" name="object 11790"/>
            <p:cNvSpPr/>
            <p:nvPr/>
          </p:nvSpPr>
          <p:spPr>
            <a:xfrm>
              <a:off x="6334743" y="4106667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21"/>
                  </a:moveTo>
                  <a:lnTo>
                    <a:pt x="887" y="122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1" name="object 11791"/>
            <p:cNvSpPr/>
            <p:nvPr/>
          </p:nvSpPr>
          <p:spPr>
            <a:xfrm>
              <a:off x="6334109" y="4109097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10">
                  <a:moveTo>
                    <a:pt x="0" y="0"/>
                  </a:moveTo>
                  <a:lnTo>
                    <a:pt x="1774" y="0"/>
                  </a:lnTo>
                </a:path>
                <a:path w="3810">
                  <a:moveTo>
                    <a:pt x="1774" y="0"/>
                  </a:moveTo>
                  <a:lnTo>
                    <a:pt x="3548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2" name="object 11792"/>
            <p:cNvSpPr/>
            <p:nvPr/>
          </p:nvSpPr>
          <p:spPr>
            <a:xfrm>
              <a:off x="6337151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3" name="object 11793"/>
            <p:cNvSpPr/>
            <p:nvPr/>
          </p:nvSpPr>
          <p:spPr>
            <a:xfrm>
              <a:off x="6337404" y="410830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05"/>
                  </a:moveTo>
                  <a:lnTo>
                    <a:pt x="887" y="40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4" name="object 11794"/>
            <p:cNvSpPr/>
            <p:nvPr/>
          </p:nvSpPr>
          <p:spPr>
            <a:xfrm>
              <a:off x="6337531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5" name="object 11795"/>
            <p:cNvSpPr/>
            <p:nvPr/>
          </p:nvSpPr>
          <p:spPr>
            <a:xfrm>
              <a:off x="633791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6" name="object 11796"/>
            <p:cNvSpPr/>
            <p:nvPr/>
          </p:nvSpPr>
          <p:spPr>
            <a:xfrm>
              <a:off x="633854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7" name="object 11797"/>
            <p:cNvSpPr/>
            <p:nvPr/>
          </p:nvSpPr>
          <p:spPr>
            <a:xfrm>
              <a:off x="633968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8" name="object 11798"/>
            <p:cNvSpPr/>
            <p:nvPr/>
          </p:nvSpPr>
          <p:spPr>
            <a:xfrm>
              <a:off x="6339939" y="4108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9" name="object 11799"/>
            <p:cNvSpPr/>
            <p:nvPr/>
          </p:nvSpPr>
          <p:spPr>
            <a:xfrm>
              <a:off x="634019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0" name="object 11800"/>
            <p:cNvSpPr/>
            <p:nvPr/>
          </p:nvSpPr>
          <p:spPr>
            <a:xfrm>
              <a:off x="6341206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1" name="object 11801"/>
            <p:cNvSpPr/>
            <p:nvPr/>
          </p:nvSpPr>
          <p:spPr>
            <a:xfrm>
              <a:off x="634209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2" name="object 11802"/>
            <p:cNvSpPr/>
            <p:nvPr/>
          </p:nvSpPr>
          <p:spPr>
            <a:xfrm>
              <a:off x="634222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3" name="object 11803"/>
            <p:cNvSpPr/>
            <p:nvPr/>
          </p:nvSpPr>
          <p:spPr>
            <a:xfrm>
              <a:off x="634247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4" name="object 11804"/>
            <p:cNvSpPr/>
            <p:nvPr/>
          </p:nvSpPr>
          <p:spPr>
            <a:xfrm>
              <a:off x="6342600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5" name="object 11805"/>
            <p:cNvSpPr/>
            <p:nvPr/>
          </p:nvSpPr>
          <p:spPr>
            <a:xfrm>
              <a:off x="6342600" y="4108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6" name="object 11806"/>
            <p:cNvSpPr/>
            <p:nvPr/>
          </p:nvSpPr>
          <p:spPr>
            <a:xfrm>
              <a:off x="6342854" y="41088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7" name="object 11807"/>
            <p:cNvSpPr/>
            <p:nvPr/>
          </p:nvSpPr>
          <p:spPr>
            <a:xfrm>
              <a:off x="634386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8" name="object 11808"/>
            <p:cNvSpPr/>
            <p:nvPr/>
          </p:nvSpPr>
          <p:spPr>
            <a:xfrm>
              <a:off x="634475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9" name="object 11809"/>
            <p:cNvSpPr/>
            <p:nvPr/>
          </p:nvSpPr>
          <p:spPr>
            <a:xfrm>
              <a:off x="6344881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0" name="object 11810"/>
            <p:cNvSpPr/>
            <p:nvPr/>
          </p:nvSpPr>
          <p:spPr>
            <a:xfrm>
              <a:off x="6345008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1" name="object 11811"/>
            <p:cNvSpPr/>
            <p:nvPr/>
          </p:nvSpPr>
          <p:spPr>
            <a:xfrm>
              <a:off x="6345135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2" name="object 11812"/>
            <p:cNvSpPr/>
            <p:nvPr/>
          </p:nvSpPr>
          <p:spPr>
            <a:xfrm>
              <a:off x="6345262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3" name="object 11813"/>
            <p:cNvSpPr/>
            <p:nvPr/>
          </p:nvSpPr>
          <p:spPr>
            <a:xfrm>
              <a:off x="6345388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4" name="object 11814"/>
            <p:cNvSpPr/>
            <p:nvPr/>
          </p:nvSpPr>
          <p:spPr>
            <a:xfrm>
              <a:off x="6346529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5" name="object 11815"/>
            <p:cNvSpPr/>
            <p:nvPr/>
          </p:nvSpPr>
          <p:spPr>
            <a:xfrm>
              <a:off x="634766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6" name="object 11816"/>
            <p:cNvSpPr/>
            <p:nvPr/>
          </p:nvSpPr>
          <p:spPr>
            <a:xfrm>
              <a:off x="6347796" y="41086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7" name="object 11817"/>
            <p:cNvSpPr/>
            <p:nvPr/>
          </p:nvSpPr>
          <p:spPr>
            <a:xfrm>
              <a:off x="6347923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8" name="object 11818"/>
            <p:cNvSpPr/>
            <p:nvPr/>
          </p:nvSpPr>
          <p:spPr>
            <a:xfrm>
              <a:off x="6348050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9" name="object 11819"/>
            <p:cNvSpPr/>
            <p:nvPr/>
          </p:nvSpPr>
          <p:spPr>
            <a:xfrm>
              <a:off x="6350204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0" name="object 11820"/>
            <p:cNvSpPr/>
            <p:nvPr/>
          </p:nvSpPr>
          <p:spPr>
            <a:xfrm>
              <a:off x="6350331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1" name="object 11821"/>
            <p:cNvSpPr/>
            <p:nvPr/>
          </p:nvSpPr>
          <p:spPr>
            <a:xfrm>
              <a:off x="635033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2" name="object 11822"/>
            <p:cNvSpPr/>
            <p:nvPr/>
          </p:nvSpPr>
          <p:spPr>
            <a:xfrm>
              <a:off x="6350457" y="41088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3" name="object 11823"/>
            <p:cNvSpPr/>
            <p:nvPr/>
          </p:nvSpPr>
          <p:spPr>
            <a:xfrm>
              <a:off x="6350584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4" name="object 11824"/>
            <p:cNvSpPr/>
            <p:nvPr/>
          </p:nvSpPr>
          <p:spPr>
            <a:xfrm>
              <a:off x="635286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5" name="object 11825"/>
            <p:cNvSpPr/>
            <p:nvPr/>
          </p:nvSpPr>
          <p:spPr>
            <a:xfrm>
              <a:off x="635299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6" name="object 11826"/>
            <p:cNvSpPr/>
            <p:nvPr/>
          </p:nvSpPr>
          <p:spPr>
            <a:xfrm>
              <a:off x="6353119" y="41087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7" name="object 11827"/>
            <p:cNvSpPr/>
            <p:nvPr/>
          </p:nvSpPr>
          <p:spPr>
            <a:xfrm>
              <a:off x="6353119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8" name="object 11828"/>
            <p:cNvSpPr/>
            <p:nvPr/>
          </p:nvSpPr>
          <p:spPr>
            <a:xfrm>
              <a:off x="6353245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9" name="object 11829"/>
            <p:cNvSpPr/>
            <p:nvPr/>
          </p:nvSpPr>
          <p:spPr>
            <a:xfrm>
              <a:off x="635337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0" name="object 11830"/>
            <p:cNvSpPr/>
            <p:nvPr/>
          </p:nvSpPr>
          <p:spPr>
            <a:xfrm>
              <a:off x="6353626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1" name="object 11831"/>
            <p:cNvSpPr/>
            <p:nvPr/>
          </p:nvSpPr>
          <p:spPr>
            <a:xfrm>
              <a:off x="635540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2" name="object 11832"/>
            <p:cNvSpPr/>
            <p:nvPr/>
          </p:nvSpPr>
          <p:spPr>
            <a:xfrm>
              <a:off x="6355526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3" name="object 11833"/>
            <p:cNvSpPr/>
            <p:nvPr/>
          </p:nvSpPr>
          <p:spPr>
            <a:xfrm>
              <a:off x="6355653" y="4108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4" name="object 11834"/>
            <p:cNvSpPr/>
            <p:nvPr/>
          </p:nvSpPr>
          <p:spPr>
            <a:xfrm>
              <a:off x="6355780" y="410855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5" name="object 11835"/>
            <p:cNvSpPr/>
            <p:nvPr/>
          </p:nvSpPr>
          <p:spPr>
            <a:xfrm>
              <a:off x="635603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6" name="object 11836"/>
            <p:cNvSpPr/>
            <p:nvPr/>
          </p:nvSpPr>
          <p:spPr>
            <a:xfrm>
              <a:off x="635628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7" name="object 11837"/>
            <p:cNvSpPr/>
            <p:nvPr/>
          </p:nvSpPr>
          <p:spPr>
            <a:xfrm>
              <a:off x="635717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8" name="object 11838"/>
            <p:cNvSpPr/>
            <p:nvPr/>
          </p:nvSpPr>
          <p:spPr>
            <a:xfrm>
              <a:off x="6358061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9" name="object 11839"/>
            <p:cNvSpPr/>
            <p:nvPr/>
          </p:nvSpPr>
          <p:spPr>
            <a:xfrm>
              <a:off x="635818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0" name="object 11840"/>
            <p:cNvSpPr/>
            <p:nvPr/>
          </p:nvSpPr>
          <p:spPr>
            <a:xfrm>
              <a:off x="6358315" y="410874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1" name="object 11841"/>
            <p:cNvSpPr/>
            <p:nvPr/>
          </p:nvSpPr>
          <p:spPr>
            <a:xfrm>
              <a:off x="6358441" y="4108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2" name="object 11842"/>
            <p:cNvSpPr/>
            <p:nvPr/>
          </p:nvSpPr>
          <p:spPr>
            <a:xfrm>
              <a:off x="635869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3" name="object 11843"/>
            <p:cNvSpPr/>
            <p:nvPr/>
          </p:nvSpPr>
          <p:spPr>
            <a:xfrm>
              <a:off x="635894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4" name="object 11844"/>
            <p:cNvSpPr/>
            <p:nvPr/>
          </p:nvSpPr>
          <p:spPr>
            <a:xfrm>
              <a:off x="635958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5" name="object 11845"/>
            <p:cNvSpPr/>
            <p:nvPr/>
          </p:nvSpPr>
          <p:spPr>
            <a:xfrm>
              <a:off x="636059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6" name="object 11846"/>
            <p:cNvSpPr/>
            <p:nvPr/>
          </p:nvSpPr>
          <p:spPr>
            <a:xfrm>
              <a:off x="6360722" y="410822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3"/>
                  </a:moveTo>
                  <a:lnTo>
                    <a:pt x="887" y="44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7" name="object 11847"/>
            <p:cNvSpPr/>
            <p:nvPr/>
          </p:nvSpPr>
          <p:spPr>
            <a:xfrm>
              <a:off x="6360976" y="410789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07"/>
                  </a:moveTo>
                  <a:lnTo>
                    <a:pt x="887" y="6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8" name="object 11848"/>
            <p:cNvSpPr/>
            <p:nvPr/>
          </p:nvSpPr>
          <p:spPr>
            <a:xfrm>
              <a:off x="636097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9" name="object 11849"/>
            <p:cNvSpPr/>
            <p:nvPr/>
          </p:nvSpPr>
          <p:spPr>
            <a:xfrm>
              <a:off x="6361103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0" name="object 11850"/>
            <p:cNvSpPr/>
            <p:nvPr/>
          </p:nvSpPr>
          <p:spPr>
            <a:xfrm>
              <a:off x="636122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1" name="object 11851"/>
            <p:cNvSpPr/>
            <p:nvPr/>
          </p:nvSpPr>
          <p:spPr>
            <a:xfrm>
              <a:off x="6362243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2" name="object 11852"/>
            <p:cNvSpPr/>
            <p:nvPr/>
          </p:nvSpPr>
          <p:spPr>
            <a:xfrm>
              <a:off x="6363384" y="410874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3" name="object 11853"/>
            <p:cNvSpPr/>
            <p:nvPr/>
          </p:nvSpPr>
          <p:spPr>
            <a:xfrm>
              <a:off x="6363510" y="4108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4" name="object 11854"/>
            <p:cNvSpPr/>
            <p:nvPr/>
          </p:nvSpPr>
          <p:spPr>
            <a:xfrm>
              <a:off x="6363764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5" name="object 11855"/>
            <p:cNvSpPr/>
            <p:nvPr/>
          </p:nvSpPr>
          <p:spPr>
            <a:xfrm>
              <a:off x="6363891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6" name="object 11856"/>
            <p:cNvSpPr/>
            <p:nvPr/>
          </p:nvSpPr>
          <p:spPr>
            <a:xfrm>
              <a:off x="636490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7" name="object 11857"/>
            <p:cNvSpPr/>
            <p:nvPr/>
          </p:nvSpPr>
          <p:spPr>
            <a:xfrm>
              <a:off x="636579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8" name="object 11858"/>
            <p:cNvSpPr/>
            <p:nvPr/>
          </p:nvSpPr>
          <p:spPr>
            <a:xfrm>
              <a:off x="6366172" y="410819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55"/>
                  </a:moveTo>
                  <a:lnTo>
                    <a:pt x="887" y="45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9" name="object 11859"/>
            <p:cNvSpPr/>
            <p:nvPr/>
          </p:nvSpPr>
          <p:spPr>
            <a:xfrm>
              <a:off x="636629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0" name="object 11860"/>
            <p:cNvSpPr/>
            <p:nvPr/>
          </p:nvSpPr>
          <p:spPr>
            <a:xfrm>
              <a:off x="6366425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1" name="object 11861"/>
            <p:cNvSpPr/>
            <p:nvPr/>
          </p:nvSpPr>
          <p:spPr>
            <a:xfrm>
              <a:off x="636655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2" name="object 11862"/>
            <p:cNvSpPr/>
            <p:nvPr/>
          </p:nvSpPr>
          <p:spPr>
            <a:xfrm>
              <a:off x="636756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3" name="object 11863"/>
            <p:cNvSpPr/>
            <p:nvPr/>
          </p:nvSpPr>
          <p:spPr>
            <a:xfrm>
              <a:off x="6368580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4" name="object 11864"/>
            <p:cNvSpPr/>
            <p:nvPr/>
          </p:nvSpPr>
          <p:spPr>
            <a:xfrm>
              <a:off x="6368833" y="410881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5" name="object 11865"/>
            <p:cNvSpPr/>
            <p:nvPr/>
          </p:nvSpPr>
          <p:spPr>
            <a:xfrm>
              <a:off x="6368960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6" name="object 11866"/>
            <p:cNvSpPr/>
            <p:nvPr/>
          </p:nvSpPr>
          <p:spPr>
            <a:xfrm>
              <a:off x="6369213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7" name="object 11867"/>
            <p:cNvSpPr/>
            <p:nvPr/>
          </p:nvSpPr>
          <p:spPr>
            <a:xfrm>
              <a:off x="637124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8" name="object 11868"/>
            <p:cNvSpPr/>
            <p:nvPr/>
          </p:nvSpPr>
          <p:spPr>
            <a:xfrm>
              <a:off x="6371494" y="410831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9" name="object 11869"/>
            <p:cNvSpPr/>
            <p:nvPr/>
          </p:nvSpPr>
          <p:spPr>
            <a:xfrm>
              <a:off x="6371621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0" name="object 11870"/>
            <p:cNvSpPr/>
            <p:nvPr/>
          </p:nvSpPr>
          <p:spPr>
            <a:xfrm>
              <a:off x="637174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1" name="object 11871"/>
            <p:cNvSpPr/>
            <p:nvPr/>
          </p:nvSpPr>
          <p:spPr>
            <a:xfrm>
              <a:off x="6373902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2" name="object 11872"/>
            <p:cNvSpPr/>
            <p:nvPr/>
          </p:nvSpPr>
          <p:spPr>
            <a:xfrm>
              <a:off x="6374029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3" name="object 11873"/>
            <p:cNvSpPr/>
            <p:nvPr/>
          </p:nvSpPr>
          <p:spPr>
            <a:xfrm>
              <a:off x="6374156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4" name="object 11874"/>
            <p:cNvSpPr/>
            <p:nvPr/>
          </p:nvSpPr>
          <p:spPr>
            <a:xfrm>
              <a:off x="6374283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5" name="object 11875"/>
            <p:cNvSpPr/>
            <p:nvPr/>
          </p:nvSpPr>
          <p:spPr>
            <a:xfrm>
              <a:off x="6373649" y="4109091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10">
                  <a:moveTo>
                    <a:pt x="0" y="0"/>
                  </a:moveTo>
                  <a:lnTo>
                    <a:pt x="1774" y="0"/>
                  </a:lnTo>
                </a:path>
                <a:path w="3810">
                  <a:moveTo>
                    <a:pt x="2027" y="0"/>
                  </a:moveTo>
                  <a:lnTo>
                    <a:pt x="3801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6" name="object 11876"/>
            <p:cNvSpPr/>
            <p:nvPr/>
          </p:nvSpPr>
          <p:spPr>
            <a:xfrm>
              <a:off x="6376690" y="4108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7" name="object 11877"/>
            <p:cNvSpPr/>
            <p:nvPr/>
          </p:nvSpPr>
          <p:spPr>
            <a:xfrm>
              <a:off x="6376817" y="41085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8" name="object 11878"/>
            <p:cNvSpPr/>
            <p:nvPr/>
          </p:nvSpPr>
          <p:spPr>
            <a:xfrm>
              <a:off x="637707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9" name="object 11879"/>
            <p:cNvSpPr/>
            <p:nvPr/>
          </p:nvSpPr>
          <p:spPr>
            <a:xfrm>
              <a:off x="637795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0" name="object 11880"/>
            <p:cNvSpPr/>
            <p:nvPr/>
          </p:nvSpPr>
          <p:spPr>
            <a:xfrm>
              <a:off x="637909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1" name="object 11881"/>
            <p:cNvSpPr/>
            <p:nvPr/>
          </p:nvSpPr>
          <p:spPr>
            <a:xfrm>
              <a:off x="6379352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2" name="object 11882"/>
            <p:cNvSpPr/>
            <p:nvPr/>
          </p:nvSpPr>
          <p:spPr>
            <a:xfrm>
              <a:off x="6379478" y="41088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3" name="object 11883"/>
            <p:cNvSpPr/>
            <p:nvPr/>
          </p:nvSpPr>
          <p:spPr>
            <a:xfrm>
              <a:off x="6379478" y="4108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4" name="object 11884"/>
            <p:cNvSpPr/>
            <p:nvPr/>
          </p:nvSpPr>
          <p:spPr>
            <a:xfrm>
              <a:off x="637973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5" name="object 11885"/>
            <p:cNvSpPr/>
            <p:nvPr/>
          </p:nvSpPr>
          <p:spPr>
            <a:xfrm>
              <a:off x="638175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6" name="object 11886"/>
            <p:cNvSpPr/>
            <p:nvPr/>
          </p:nvSpPr>
          <p:spPr>
            <a:xfrm>
              <a:off x="6381886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7" name="object 11887"/>
            <p:cNvSpPr/>
            <p:nvPr/>
          </p:nvSpPr>
          <p:spPr>
            <a:xfrm>
              <a:off x="6382013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8" name="object 11888"/>
            <p:cNvSpPr/>
            <p:nvPr/>
          </p:nvSpPr>
          <p:spPr>
            <a:xfrm>
              <a:off x="6382140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9" name="object 11889"/>
            <p:cNvSpPr/>
            <p:nvPr/>
          </p:nvSpPr>
          <p:spPr>
            <a:xfrm>
              <a:off x="638226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0" name="object 11890"/>
            <p:cNvSpPr/>
            <p:nvPr/>
          </p:nvSpPr>
          <p:spPr>
            <a:xfrm>
              <a:off x="638404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1" name="object 11891"/>
            <p:cNvSpPr/>
            <p:nvPr/>
          </p:nvSpPr>
          <p:spPr>
            <a:xfrm>
              <a:off x="638454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2" name="object 11892"/>
            <p:cNvSpPr/>
            <p:nvPr/>
          </p:nvSpPr>
          <p:spPr>
            <a:xfrm>
              <a:off x="6384674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3" name="object 11893"/>
            <p:cNvSpPr/>
            <p:nvPr/>
          </p:nvSpPr>
          <p:spPr>
            <a:xfrm>
              <a:off x="6384801" y="410881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4" name="object 11894"/>
            <p:cNvSpPr/>
            <p:nvPr/>
          </p:nvSpPr>
          <p:spPr>
            <a:xfrm>
              <a:off x="6384801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5" name="object 11895"/>
            <p:cNvSpPr/>
            <p:nvPr/>
          </p:nvSpPr>
          <p:spPr>
            <a:xfrm>
              <a:off x="638695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6" name="object 11896"/>
            <p:cNvSpPr/>
            <p:nvPr/>
          </p:nvSpPr>
          <p:spPr>
            <a:xfrm>
              <a:off x="6387209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7" name="object 11897"/>
            <p:cNvSpPr/>
            <p:nvPr/>
          </p:nvSpPr>
          <p:spPr>
            <a:xfrm>
              <a:off x="6387335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8" name="object 11898"/>
            <p:cNvSpPr/>
            <p:nvPr/>
          </p:nvSpPr>
          <p:spPr>
            <a:xfrm>
              <a:off x="6387462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9" name="object 11899"/>
            <p:cNvSpPr/>
            <p:nvPr/>
          </p:nvSpPr>
          <p:spPr>
            <a:xfrm>
              <a:off x="638961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0" name="object 11900"/>
            <p:cNvSpPr/>
            <p:nvPr/>
          </p:nvSpPr>
          <p:spPr>
            <a:xfrm>
              <a:off x="638974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1" name="object 11901"/>
            <p:cNvSpPr/>
            <p:nvPr/>
          </p:nvSpPr>
          <p:spPr>
            <a:xfrm>
              <a:off x="638987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2" name="object 11902"/>
            <p:cNvSpPr/>
            <p:nvPr/>
          </p:nvSpPr>
          <p:spPr>
            <a:xfrm>
              <a:off x="638999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3" name="object 11903"/>
            <p:cNvSpPr/>
            <p:nvPr/>
          </p:nvSpPr>
          <p:spPr>
            <a:xfrm>
              <a:off x="6389997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4" name="object 11904"/>
            <p:cNvSpPr/>
            <p:nvPr/>
          </p:nvSpPr>
          <p:spPr>
            <a:xfrm>
              <a:off x="639012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5" name="object 11905"/>
            <p:cNvSpPr/>
            <p:nvPr/>
          </p:nvSpPr>
          <p:spPr>
            <a:xfrm>
              <a:off x="639113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6" name="object 11906"/>
            <p:cNvSpPr/>
            <p:nvPr/>
          </p:nvSpPr>
          <p:spPr>
            <a:xfrm>
              <a:off x="6392151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7" name="object 11907"/>
            <p:cNvSpPr/>
            <p:nvPr/>
          </p:nvSpPr>
          <p:spPr>
            <a:xfrm>
              <a:off x="6392405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8" name="object 11908"/>
            <p:cNvSpPr/>
            <p:nvPr/>
          </p:nvSpPr>
          <p:spPr>
            <a:xfrm>
              <a:off x="6392531" y="41087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9" name="object 11909"/>
            <p:cNvSpPr/>
            <p:nvPr/>
          </p:nvSpPr>
          <p:spPr>
            <a:xfrm>
              <a:off x="6392785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0" name="object 11910"/>
            <p:cNvSpPr/>
            <p:nvPr/>
          </p:nvSpPr>
          <p:spPr>
            <a:xfrm>
              <a:off x="639379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1" name="object 11911"/>
            <p:cNvSpPr/>
            <p:nvPr/>
          </p:nvSpPr>
          <p:spPr>
            <a:xfrm>
              <a:off x="639481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2" name="object 11912"/>
            <p:cNvSpPr/>
            <p:nvPr/>
          </p:nvSpPr>
          <p:spPr>
            <a:xfrm>
              <a:off x="639493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3" name="object 11913"/>
            <p:cNvSpPr/>
            <p:nvPr/>
          </p:nvSpPr>
          <p:spPr>
            <a:xfrm>
              <a:off x="6394179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4" name="object 11914"/>
            <p:cNvSpPr/>
            <p:nvPr/>
          </p:nvSpPr>
          <p:spPr>
            <a:xfrm>
              <a:off x="6395193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5" name="object 11915"/>
            <p:cNvSpPr/>
            <p:nvPr/>
          </p:nvSpPr>
          <p:spPr>
            <a:xfrm>
              <a:off x="6395319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6" name="object 11916"/>
            <p:cNvSpPr/>
            <p:nvPr/>
          </p:nvSpPr>
          <p:spPr>
            <a:xfrm>
              <a:off x="639544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7" name="object 11917"/>
            <p:cNvSpPr/>
            <p:nvPr/>
          </p:nvSpPr>
          <p:spPr>
            <a:xfrm>
              <a:off x="639633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8" name="object 11918"/>
            <p:cNvSpPr/>
            <p:nvPr/>
          </p:nvSpPr>
          <p:spPr>
            <a:xfrm>
              <a:off x="6397600" y="410841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9" name="object 11919"/>
            <p:cNvSpPr/>
            <p:nvPr/>
          </p:nvSpPr>
          <p:spPr>
            <a:xfrm>
              <a:off x="6397854" y="41087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0" name="object 11920"/>
            <p:cNvSpPr/>
            <p:nvPr/>
          </p:nvSpPr>
          <p:spPr>
            <a:xfrm>
              <a:off x="6397981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1" name="object 11921"/>
            <p:cNvSpPr/>
            <p:nvPr/>
          </p:nvSpPr>
          <p:spPr>
            <a:xfrm>
              <a:off x="639810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2" name="object 11922"/>
            <p:cNvSpPr/>
            <p:nvPr/>
          </p:nvSpPr>
          <p:spPr>
            <a:xfrm>
              <a:off x="6400008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3" name="object 11923"/>
            <p:cNvSpPr/>
            <p:nvPr/>
          </p:nvSpPr>
          <p:spPr>
            <a:xfrm>
              <a:off x="6400262" y="41088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4" name="object 11924"/>
            <p:cNvSpPr/>
            <p:nvPr/>
          </p:nvSpPr>
          <p:spPr>
            <a:xfrm>
              <a:off x="6400388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5" name="object 11925"/>
            <p:cNvSpPr/>
            <p:nvPr/>
          </p:nvSpPr>
          <p:spPr>
            <a:xfrm>
              <a:off x="6400642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6" name="object 11926"/>
            <p:cNvSpPr/>
            <p:nvPr/>
          </p:nvSpPr>
          <p:spPr>
            <a:xfrm>
              <a:off x="6399755" y="4109097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10">
                  <a:moveTo>
                    <a:pt x="0" y="0"/>
                  </a:moveTo>
                  <a:lnTo>
                    <a:pt x="1774" y="0"/>
                  </a:lnTo>
                </a:path>
                <a:path w="3810">
                  <a:moveTo>
                    <a:pt x="126" y="0"/>
                  </a:moveTo>
                  <a:lnTo>
                    <a:pt x="1900" y="0"/>
                  </a:lnTo>
                </a:path>
                <a:path w="3810">
                  <a:moveTo>
                    <a:pt x="2027" y="0"/>
                  </a:moveTo>
                  <a:lnTo>
                    <a:pt x="3801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7" name="object 11927"/>
            <p:cNvSpPr/>
            <p:nvPr/>
          </p:nvSpPr>
          <p:spPr>
            <a:xfrm>
              <a:off x="6402796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8" name="object 11928"/>
            <p:cNvSpPr/>
            <p:nvPr/>
          </p:nvSpPr>
          <p:spPr>
            <a:xfrm>
              <a:off x="640292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9" name="object 11929"/>
            <p:cNvSpPr/>
            <p:nvPr/>
          </p:nvSpPr>
          <p:spPr>
            <a:xfrm>
              <a:off x="6403050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0" name="object 11930"/>
            <p:cNvSpPr/>
            <p:nvPr/>
          </p:nvSpPr>
          <p:spPr>
            <a:xfrm>
              <a:off x="6403176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1" name="object 11931"/>
            <p:cNvSpPr/>
            <p:nvPr/>
          </p:nvSpPr>
          <p:spPr>
            <a:xfrm>
              <a:off x="6403430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2" name="object 11932"/>
            <p:cNvSpPr/>
            <p:nvPr/>
          </p:nvSpPr>
          <p:spPr>
            <a:xfrm>
              <a:off x="640419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3" name="object 11933"/>
            <p:cNvSpPr/>
            <p:nvPr/>
          </p:nvSpPr>
          <p:spPr>
            <a:xfrm>
              <a:off x="640545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4" name="object 11934"/>
            <p:cNvSpPr/>
            <p:nvPr/>
          </p:nvSpPr>
          <p:spPr>
            <a:xfrm>
              <a:off x="640558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5" name="object 11935"/>
            <p:cNvSpPr/>
            <p:nvPr/>
          </p:nvSpPr>
          <p:spPr>
            <a:xfrm>
              <a:off x="6405711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6" name="object 11936"/>
            <p:cNvSpPr/>
            <p:nvPr/>
          </p:nvSpPr>
          <p:spPr>
            <a:xfrm>
              <a:off x="6404951" y="410907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7" name="object 11937"/>
            <p:cNvSpPr/>
            <p:nvPr/>
          </p:nvSpPr>
          <p:spPr>
            <a:xfrm>
              <a:off x="640609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8" name="object 11938"/>
            <p:cNvSpPr/>
            <p:nvPr/>
          </p:nvSpPr>
          <p:spPr>
            <a:xfrm>
              <a:off x="640723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9" name="object 11939"/>
            <p:cNvSpPr/>
            <p:nvPr/>
          </p:nvSpPr>
          <p:spPr>
            <a:xfrm>
              <a:off x="6408246" y="410881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0" name="object 11940"/>
            <p:cNvSpPr/>
            <p:nvPr/>
          </p:nvSpPr>
          <p:spPr>
            <a:xfrm>
              <a:off x="6408372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1" name="object 11941"/>
            <p:cNvSpPr/>
            <p:nvPr/>
          </p:nvSpPr>
          <p:spPr>
            <a:xfrm>
              <a:off x="6408499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2" name="object 11942"/>
            <p:cNvSpPr/>
            <p:nvPr/>
          </p:nvSpPr>
          <p:spPr>
            <a:xfrm>
              <a:off x="640862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3" name="object 11943"/>
            <p:cNvSpPr/>
            <p:nvPr/>
          </p:nvSpPr>
          <p:spPr>
            <a:xfrm>
              <a:off x="640875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4" name="object 11944"/>
            <p:cNvSpPr/>
            <p:nvPr/>
          </p:nvSpPr>
          <p:spPr>
            <a:xfrm>
              <a:off x="640964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5" name="object 11945"/>
            <p:cNvSpPr/>
            <p:nvPr/>
          </p:nvSpPr>
          <p:spPr>
            <a:xfrm>
              <a:off x="641065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6" name="object 11946"/>
            <p:cNvSpPr/>
            <p:nvPr/>
          </p:nvSpPr>
          <p:spPr>
            <a:xfrm>
              <a:off x="641078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7" name="object 11947"/>
            <p:cNvSpPr/>
            <p:nvPr/>
          </p:nvSpPr>
          <p:spPr>
            <a:xfrm>
              <a:off x="6410020" y="410903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6"/>
                  </a:moveTo>
                  <a:lnTo>
                    <a:pt x="1774" y="6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8" name="object 11948"/>
            <p:cNvSpPr/>
            <p:nvPr/>
          </p:nvSpPr>
          <p:spPr>
            <a:xfrm>
              <a:off x="6411034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9" name="object 11949"/>
            <p:cNvSpPr/>
            <p:nvPr/>
          </p:nvSpPr>
          <p:spPr>
            <a:xfrm>
              <a:off x="6411287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0" name="object 11950"/>
            <p:cNvSpPr/>
            <p:nvPr/>
          </p:nvSpPr>
          <p:spPr>
            <a:xfrm>
              <a:off x="6413442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1" name="object 11951"/>
            <p:cNvSpPr/>
            <p:nvPr/>
          </p:nvSpPr>
          <p:spPr>
            <a:xfrm>
              <a:off x="6413568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2" name="object 11952"/>
            <p:cNvSpPr/>
            <p:nvPr/>
          </p:nvSpPr>
          <p:spPr>
            <a:xfrm>
              <a:off x="6413695" y="4108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3" name="object 11953"/>
            <p:cNvSpPr/>
            <p:nvPr/>
          </p:nvSpPr>
          <p:spPr>
            <a:xfrm>
              <a:off x="641369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4" name="object 11954"/>
            <p:cNvSpPr/>
            <p:nvPr/>
          </p:nvSpPr>
          <p:spPr>
            <a:xfrm>
              <a:off x="641394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5" name="object 11955"/>
            <p:cNvSpPr/>
            <p:nvPr/>
          </p:nvSpPr>
          <p:spPr>
            <a:xfrm>
              <a:off x="641407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6" name="object 11956"/>
            <p:cNvSpPr/>
            <p:nvPr/>
          </p:nvSpPr>
          <p:spPr>
            <a:xfrm>
              <a:off x="641610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7" name="object 11957"/>
            <p:cNvSpPr/>
            <p:nvPr/>
          </p:nvSpPr>
          <p:spPr>
            <a:xfrm>
              <a:off x="6416230" y="4107021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44"/>
                  </a:moveTo>
                  <a:lnTo>
                    <a:pt x="887" y="10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8" name="object 11958"/>
            <p:cNvSpPr/>
            <p:nvPr/>
          </p:nvSpPr>
          <p:spPr>
            <a:xfrm>
              <a:off x="6416356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9" name="object 11959"/>
            <p:cNvSpPr/>
            <p:nvPr/>
          </p:nvSpPr>
          <p:spPr>
            <a:xfrm>
              <a:off x="641648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0" name="object 11960"/>
            <p:cNvSpPr/>
            <p:nvPr/>
          </p:nvSpPr>
          <p:spPr>
            <a:xfrm>
              <a:off x="6416483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1" name="object 11961"/>
            <p:cNvSpPr/>
            <p:nvPr/>
          </p:nvSpPr>
          <p:spPr>
            <a:xfrm>
              <a:off x="641699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2" name="object 11962"/>
            <p:cNvSpPr/>
            <p:nvPr/>
          </p:nvSpPr>
          <p:spPr>
            <a:xfrm>
              <a:off x="641876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3" name="object 11963"/>
            <p:cNvSpPr/>
            <p:nvPr/>
          </p:nvSpPr>
          <p:spPr>
            <a:xfrm>
              <a:off x="6418764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4" name="object 11964"/>
            <p:cNvSpPr/>
            <p:nvPr/>
          </p:nvSpPr>
          <p:spPr>
            <a:xfrm>
              <a:off x="6418891" y="410833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5" name="object 11965"/>
            <p:cNvSpPr/>
            <p:nvPr/>
          </p:nvSpPr>
          <p:spPr>
            <a:xfrm>
              <a:off x="641914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6" name="object 11966"/>
            <p:cNvSpPr/>
            <p:nvPr/>
          </p:nvSpPr>
          <p:spPr>
            <a:xfrm>
              <a:off x="641927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7" name="object 11967"/>
            <p:cNvSpPr/>
            <p:nvPr/>
          </p:nvSpPr>
          <p:spPr>
            <a:xfrm>
              <a:off x="642015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8" name="object 11968"/>
            <p:cNvSpPr/>
            <p:nvPr/>
          </p:nvSpPr>
          <p:spPr>
            <a:xfrm>
              <a:off x="6421299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9" name="object 11969"/>
            <p:cNvSpPr/>
            <p:nvPr/>
          </p:nvSpPr>
          <p:spPr>
            <a:xfrm>
              <a:off x="6421552" y="41088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0" name="object 11970"/>
            <p:cNvSpPr/>
            <p:nvPr/>
          </p:nvSpPr>
          <p:spPr>
            <a:xfrm>
              <a:off x="6421679" y="410843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1" name="object 11971"/>
            <p:cNvSpPr/>
            <p:nvPr/>
          </p:nvSpPr>
          <p:spPr>
            <a:xfrm>
              <a:off x="6421806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2" name="object 11972"/>
            <p:cNvSpPr/>
            <p:nvPr/>
          </p:nvSpPr>
          <p:spPr>
            <a:xfrm>
              <a:off x="642396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3" name="object 11973"/>
            <p:cNvSpPr/>
            <p:nvPr/>
          </p:nvSpPr>
          <p:spPr>
            <a:xfrm>
              <a:off x="6423960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4" name="object 11974"/>
            <p:cNvSpPr/>
            <p:nvPr/>
          </p:nvSpPr>
          <p:spPr>
            <a:xfrm>
              <a:off x="6424340" y="4108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5" name="object 11975"/>
            <p:cNvSpPr/>
            <p:nvPr/>
          </p:nvSpPr>
          <p:spPr>
            <a:xfrm>
              <a:off x="6424467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6" name="object 11976"/>
            <p:cNvSpPr/>
            <p:nvPr/>
          </p:nvSpPr>
          <p:spPr>
            <a:xfrm>
              <a:off x="6426495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7" name="object 11977"/>
            <p:cNvSpPr/>
            <p:nvPr/>
          </p:nvSpPr>
          <p:spPr>
            <a:xfrm>
              <a:off x="6426621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8" name="object 11978"/>
            <p:cNvSpPr/>
            <p:nvPr/>
          </p:nvSpPr>
          <p:spPr>
            <a:xfrm>
              <a:off x="642674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9" name="object 11979"/>
            <p:cNvSpPr/>
            <p:nvPr/>
          </p:nvSpPr>
          <p:spPr>
            <a:xfrm>
              <a:off x="6426875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0" name="object 11980"/>
            <p:cNvSpPr/>
            <p:nvPr/>
          </p:nvSpPr>
          <p:spPr>
            <a:xfrm>
              <a:off x="642788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1" name="object 11981"/>
            <p:cNvSpPr/>
            <p:nvPr/>
          </p:nvSpPr>
          <p:spPr>
            <a:xfrm>
              <a:off x="642890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2" name="object 11982"/>
            <p:cNvSpPr/>
            <p:nvPr/>
          </p:nvSpPr>
          <p:spPr>
            <a:xfrm>
              <a:off x="6429156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3" name="object 11983"/>
            <p:cNvSpPr/>
            <p:nvPr/>
          </p:nvSpPr>
          <p:spPr>
            <a:xfrm>
              <a:off x="6429283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4" name="object 11984"/>
            <p:cNvSpPr/>
            <p:nvPr/>
          </p:nvSpPr>
          <p:spPr>
            <a:xfrm>
              <a:off x="6429409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5" name="object 11985"/>
            <p:cNvSpPr/>
            <p:nvPr/>
          </p:nvSpPr>
          <p:spPr>
            <a:xfrm>
              <a:off x="6429536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6" name="object 11986"/>
            <p:cNvSpPr/>
            <p:nvPr/>
          </p:nvSpPr>
          <p:spPr>
            <a:xfrm>
              <a:off x="642966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7" name="object 11987"/>
            <p:cNvSpPr/>
            <p:nvPr/>
          </p:nvSpPr>
          <p:spPr>
            <a:xfrm>
              <a:off x="643067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8" name="object 11988"/>
            <p:cNvSpPr/>
            <p:nvPr/>
          </p:nvSpPr>
          <p:spPr>
            <a:xfrm>
              <a:off x="6431817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9" name="object 11989"/>
            <p:cNvSpPr/>
            <p:nvPr/>
          </p:nvSpPr>
          <p:spPr>
            <a:xfrm>
              <a:off x="643194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0" name="object 11990"/>
            <p:cNvSpPr/>
            <p:nvPr/>
          </p:nvSpPr>
          <p:spPr>
            <a:xfrm>
              <a:off x="6432071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1" name="object 11991"/>
            <p:cNvSpPr/>
            <p:nvPr/>
          </p:nvSpPr>
          <p:spPr>
            <a:xfrm>
              <a:off x="6432197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2" name="object 11992"/>
            <p:cNvSpPr/>
            <p:nvPr/>
          </p:nvSpPr>
          <p:spPr>
            <a:xfrm>
              <a:off x="643232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3" name="object 11993"/>
            <p:cNvSpPr/>
            <p:nvPr/>
          </p:nvSpPr>
          <p:spPr>
            <a:xfrm>
              <a:off x="643321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4" name="object 11994"/>
            <p:cNvSpPr/>
            <p:nvPr/>
          </p:nvSpPr>
          <p:spPr>
            <a:xfrm>
              <a:off x="6434479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5" name="object 11995"/>
            <p:cNvSpPr/>
            <p:nvPr/>
          </p:nvSpPr>
          <p:spPr>
            <a:xfrm>
              <a:off x="6434732" y="41087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6" name="object 11996"/>
            <p:cNvSpPr/>
            <p:nvPr/>
          </p:nvSpPr>
          <p:spPr>
            <a:xfrm>
              <a:off x="6434859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7" name="object 11997"/>
            <p:cNvSpPr/>
            <p:nvPr/>
          </p:nvSpPr>
          <p:spPr>
            <a:xfrm>
              <a:off x="6434985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8" name="object 11998"/>
            <p:cNvSpPr/>
            <p:nvPr/>
          </p:nvSpPr>
          <p:spPr>
            <a:xfrm>
              <a:off x="6437140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9" name="object 11999"/>
            <p:cNvSpPr/>
            <p:nvPr/>
          </p:nvSpPr>
          <p:spPr>
            <a:xfrm>
              <a:off x="6437393" y="41088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0" name="object 12000"/>
            <p:cNvSpPr/>
            <p:nvPr/>
          </p:nvSpPr>
          <p:spPr>
            <a:xfrm>
              <a:off x="643752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1" name="object 12001"/>
            <p:cNvSpPr/>
            <p:nvPr/>
          </p:nvSpPr>
          <p:spPr>
            <a:xfrm>
              <a:off x="6439801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2" name="object 12002"/>
            <p:cNvSpPr/>
            <p:nvPr/>
          </p:nvSpPr>
          <p:spPr>
            <a:xfrm>
              <a:off x="6439928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3" name="object 12003"/>
            <p:cNvSpPr/>
            <p:nvPr/>
          </p:nvSpPr>
          <p:spPr>
            <a:xfrm>
              <a:off x="6440055" y="4108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4" name="object 12004"/>
            <p:cNvSpPr/>
            <p:nvPr/>
          </p:nvSpPr>
          <p:spPr>
            <a:xfrm>
              <a:off x="644018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5" name="object 12005"/>
            <p:cNvSpPr/>
            <p:nvPr/>
          </p:nvSpPr>
          <p:spPr>
            <a:xfrm>
              <a:off x="644246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6" name="object 12006"/>
            <p:cNvSpPr/>
            <p:nvPr/>
          </p:nvSpPr>
          <p:spPr>
            <a:xfrm>
              <a:off x="644246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7" name="object 12007"/>
            <p:cNvSpPr/>
            <p:nvPr/>
          </p:nvSpPr>
          <p:spPr>
            <a:xfrm>
              <a:off x="6442589" y="4108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8" name="object 12008"/>
            <p:cNvSpPr/>
            <p:nvPr/>
          </p:nvSpPr>
          <p:spPr>
            <a:xfrm>
              <a:off x="6442716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9" name="object 12009"/>
            <p:cNvSpPr/>
            <p:nvPr/>
          </p:nvSpPr>
          <p:spPr>
            <a:xfrm>
              <a:off x="644423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0" name="object 12010"/>
            <p:cNvSpPr/>
            <p:nvPr/>
          </p:nvSpPr>
          <p:spPr>
            <a:xfrm>
              <a:off x="644499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1" name="object 12011"/>
            <p:cNvSpPr/>
            <p:nvPr/>
          </p:nvSpPr>
          <p:spPr>
            <a:xfrm>
              <a:off x="6445124" y="4108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2" name="object 12012"/>
            <p:cNvSpPr/>
            <p:nvPr/>
          </p:nvSpPr>
          <p:spPr>
            <a:xfrm>
              <a:off x="6445250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3" name="object 12013"/>
            <p:cNvSpPr/>
            <p:nvPr/>
          </p:nvSpPr>
          <p:spPr>
            <a:xfrm>
              <a:off x="6445377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4" name="object 12014"/>
            <p:cNvSpPr/>
            <p:nvPr/>
          </p:nvSpPr>
          <p:spPr>
            <a:xfrm>
              <a:off x="644550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5" name="object 12015"/>
            <p:cNvSpPr/>
            <p:nvPr/>
          </p:nvSpPr>
          <p:spPr>
            <a:xfrm>
              <a:off x="6447658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6" name="object 12016"/>
            <p:cNvSpPr/>
            <p:nvPr/>
          </p:nvSpPr>
          <p:spPr>
            <a:xfrm>
              <a:off x="6447785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7" name="object 12017"/>
            <p:cNvSpPr/>
            <p:nvPr/>
          </p:nvSpPr>
          <p:spPr>
            <a:xfrm>
              <a:off x="6447912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8" name="object 12018"/>
            <p:cNvSpPr/>
            <p:nvPr/>
          </p:nvSpPr>
          <p:spPr>
            <a:xfrm>
              <a:off x="6448038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9" name="object 12019"/>
            <p:cNvSpPr/>
            <p:nvPr/>
          </p:nvSpPr>
          <p:spPr>
            <a:xfrm>
              <a:off x="644829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0" name="object 12020"/>
            <p:cNvSpPr/>
            <p:nvPr/>
          </p:nvSpPr>
          <p:spPr>
            <a:xfrm>
              <a:off x="645019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1" name="object 12021"/>
            <p:cNvSpPr/>
            <p:nvPr/>
          </p:nvSpPr>
          <p:spPr>
            <a:xfrm>
              <a:off x="6449433" y="410907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2" name="object 12022"/>
            <p:cNvSpPr/>
            <p:nvPr/>
          </p:nvSpPr>
          <p:spPr>
            <a:xfrm>
              <a:off x="6450573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3" name="object 12023"/>
            <p:cNvSpPr/>
            <p:nvPr/>
          </p:nvSpPr>
          <p:spPr>
            <a:xfrm>
              <a:off x="645070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4" name="object 12024"/>
            <p:cNvSpPr/>
            <p:nvPr/>
          </p:nvSpPr>
          <p:spPr>
            <a:xfrm>
              <a:off x="6452981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5" name="object 12025"/>
            <p:cNvSpPr/>
            <p:nvPr/>
          </p:nvSpPr>
          <p:spPr>
            <a:xfrm>
              <a:off x="6453108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6" name="object 12026"/>
            <p:cNvSpPr/>
            <p:nvPr/>
          </p:nvSpPr>
          <p:spPr>
            <a:xfrm>
              <a:off x="6452347" y="410903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6"/>
                  </a:moveTo>
                  <a:lnTo>
                    <a:pt x="1774" y="6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7" name="object 12027"/>
            <p:cNvSpPr/>
            <p:nvPr/>
          </p:nvSpPr>
          <p:spPr>
            <a:xfrm>
              <a:off x="645348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8" name="object 12028"/>
            <p:cNvSpPr/>
            <p:nvPr/>
          </p:nvSpPr>
          <p:spPr>
            <a:xfrm>
              <a:off x="645386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9" name="object 12029"/>
            <p:cNvSpPr/>
            <p:nvPr/>
          </p:nvSpPr>
          <p:spPr>
            <a:xfrm>
              <a:off x="6455516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0" name="object 12030"/>
            <p:cNvSpPr/>
            <p:nvPr/>
          </p:nvSpPr>
          <p:spPr>
            <a:xfrm>
              <a:off x="6455642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1" name="object 12031"/>
            <p:cNvSpPr/>
            <p:nvPr/>
          </p:nvSpPr>
          <p:spPr>
            <a:xfrm>
              <a:off x="6455769" y="4108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2" name="object 12032"/>
            <p:cNvSpPr/>
            <p:nvPr/>
          </p:nvSpPr>
          <p:spPr>
            <a:xfrm>
              <a:off x="645602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3" name="object 12033"/>
            <p:cNvSpPr/>
            <p:nvPr/>
          </p:nvSpPr>
          <p:spPr>
            <a:xfrm>
              <a:off x="6456149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4" name="object 12034"/>
            <p:cNvSpPr/>
            <p:nvPr/>
          </p:nvSpPr>
          <p:spPr>
            <a:xfrm>
              <a:off x="645817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5" name="object 12035"/>
            <p:cNvSpPr/>
            <p:nvPr/>
          </p:nvSpPr>
          <p:spPr>
            <a:xfrm>
              <a:off x="6458430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6" name="object 12036"/>
            <p:cNvSpPr/>
            <p:nvPr/>
          </p:nvSpPr>
          <p:spPr>
            <a:xfrm>
              <a:off x="6458430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7" name="object 12037"/>
            <p:cNvSpPr/>
            <p:nvPr/>
          </p:nvSpPr>
          <p:spPr>
            <a:xfrm>
              <a:off x="6458557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8" name="object 12038"/>
            <p:cNvSpPr/>
            <p:nvPr/>
          </p:nvSpPr>
          <p:spPr>
            <a:xfrm>
              <a:off x="6458684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9" name="object 12039"/>
            <p:cNvSpPr/>
            <p:nvPr/>
          </p:nvSpPr>
          <p:spPr>
            <a:xfrm>
              <a:off x="645893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0" name="object 12040"/>
            <p:cNvSpPr/>
            <p:nvPr/>
          </p:nvSpPr>
          <p:spPr>
            <a:xfrm>
              <a:off x="646071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1" name="object 12041"/>
            <p:cNvSpPr/>
            <p:nvPr/>
          </p:nvSpPr>
          <p:spPr>
            <a:xfrm>
              <a:off x="6460965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2" name="object 12042"/>
            <p:cNvSpPr/>
            <p:nvPr/>
          </p:nvSpPr>
          <p:spPr>
            <a:xfrm>
              <a:off x="6461092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3" name="object 12043"/>
            <p:cNvSpPr/>
            <p:nvPr/>
          </p:nvSpPr>
          <p:spPr>
            <a:xfrm>
              <a:off x="6461218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4" name="object 12044"/>
            <p:cNvSpPr/>
            <p:nvPr/>
          </p:nvSpPr>
          <p:spPr>
            <a:xfrm>
              <a:off x="646337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5" name="object 12045"/>
            <p:cNvSpPr/>
            <p:nvPr/>
          </p:nvSpPr>
          <p:spPr>
            <a:xfrm>
              <a:off x="6463626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6" name="object 12046"/>
            <p:cNvSpPr/>
            <p:nvPr/>
          </p:nvSpPr>
          <p:spPr>
            <a:xfrm>
              <a:off x="6463753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7" name="object 12047"/>
            <p:cNvSpPr/>
            <p:nvPr/>
          </p:nvSpPr>
          <p:spPr>
            <a:xfrm>
              <a:off x="6463880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8" name="object 12048"/>
            <p:cNvSpPr/>
            <p:nvPr/>
          </p:nvSpPr>
          <p:spPr>
            <a:xfrm>
              <a:off x="646400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9" name="object 12049"/>
            <p:cNvSpPr/>
            <p:nvPr/>
          </p:nvSpPr>
          <p:spPr>
            <a:xfrm>
              <a:off x="646426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0" name="object 12050"/>
            <p:cNvSpPr/>
            <p:nvPr/>
          </p:nvSpPr>
          <p:spPr>
            <a:xfrm>
              <a:off x="646603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1" name="object 12051"/>
            <p:cNvSpPr/>
            <p:nvPr/>
          </p:nvSpPr>
          <p:spPr>
            <a:xfrm>
              <a:off x="6466287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2" name="object 12052"/>
            <p:cNvSpPr/>
            <p:nvPr/>
          </p:nvSpPr>
          <p:spPr>
            <a:xfrm>
              <a:off x="6466414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3" name="object 12053"/>
            <p:cNvSpPr/>
            <p:nvPr/>
          </p:nvSpPr>
          <p:spPr>
            <a:xfrm>
              <a:off x="646654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4" name="object 12054"/>
            <p:cNvSpPr/>
            <p:nvPr/>
          </p:nvSpPr>
          <p:spPr>
            <a:xfrm>
              <a:off x="6467808" y="410909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5" name="object 12055"/>
            <p:cNvSpPr/>
            <p:nvPr/>
          </p:nvSpPr>
          <p:spPr>
            <a:xfrm>
              <a:off x="6469076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6" name="object 12056"/>
            <p:cNvSpPr/>
            <p:nvPr/>
          </p:nvSpPr>
          <p:spPr>
            <a:xfrm>
              <a:off x="646920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7" name="object 12057"/>
            <p:cNvSpPr/>
            <p:nvPr/>
          </p:nvSpPr>
          <p:spPr>
            <a:xfrm>
              <a:off x="6468695" y="4109072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10">
                  <a:moveTo>
                    <a:pt x="0" y="0"/>
                  </a:moveTo>
                  <a:lnTo>
                    <a:pt x="1774" y="0"/>
                  </a:lnTo>
                </a:path>
                <a:path w="3810">
                  <a:moveTo>
                    <a:pt x="1774" y="0"/>
                  </a:moveTo>
                  <a:lnTo>
                    <a:pt x="3548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8" name="object 12058"/>
            <p:cNvSpPr/>
            <p:nvPr/>
          </p:nvSpPr>
          <p:spPr>
            <a:xfrm>
              <a:off x="647148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9" name="object 12059"/>
            <p:cNvSpPr/>
            <p:nvPr/>
          </p:nvSpPr>
          <p:spPr>
            <a:xfrm>
              <a:off x="6471610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0" name="object 12060"/>
            <p:cNvSpPr/>
            <p:nvPr/>
          </p:nvSpPr>
          <p:spPr>
            <a:xfrm>
              <a:off x="647173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1" name="object 12061"/>
            <p:cNvSpPr/>
            <p:nvPr/>
          </p:nvSpPr>
          <p:spPr>
            <a:xfrm>
              <a:off x="647186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2" name="object 12062"/>
            <p:cNvSpPr/>
            <p:nvPr/>
          </p:nvSpPr>
          <p:spPr>
            <a:xfrm>
              <a:off x="647401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3" name="object 12063"/>
            <p:cNvSpPr/>
            <p:nvPr/>
          </p:nvSpPr>
          <p:spPr>
            <a:xfrm>
              <a:off x="647414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4" name="object 12064"/>
            <p:cNvSpPr/>
            <p:nvPr/>
          </p:nvSpPr>
          <p:spPr>
            <a:xfrm>
              <a:off x="6474271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5" name="object 12065"/>
            <p:cNvSpPr/>
            <p:nvPr/>
          </p:nvSpPr>
          <p:spPr>
            <a:xfrm>
              <a:off x="6474398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6" name="object 12066"/>
            <p:cNvSpPr/>
            <p:nvPr/>
          </p:nvSpPr>
          <p:spPr>
            <a:xfrm>
              <a:off x="647553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7" name="object 12067"/>
            <p:cNvSpPr/>
            <p:nvPr/>
          </p:nvSpPr>
          <p:spPr>
            <a:xfrm>
              <a:off x="6475665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8" name="object 12068"/>
            <p:cNvSpPr/>
            <p:nvPr/>
          </p:nvSpPr>
          <p:spPr>
            <a:xfrm>
              <a:off x="6476679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9" name="object 12069"/>
            <p:cNvSpPr/>
            <p:nvPr/>
          </p:nvSpPr>
          <p:spPr>
            <a:xfrm>
              <a:off x="6476806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0" name="object 12070"/>
            <p:cNvSpPr/>
            <p:nvPr/>
          </p:nvSpPr>
          <p:spPr>
            <a:xfrm>
              <a:off x="6476933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1" name="object 12071"/>
            <p:cNvSpPr/>
            <p:nvPr/>
          </p:nvSpPr>
          <p:spPr>
            <a:xfrm>
              <a:off x="647705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2" name="object 12072"/>
            <p:cNvSpPr/>
            <p:nvPr/>
          </p:nvSpPr>
          <p:spPr>
            <a:xfrm>
              <a:off x="647921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3" name="object 12073"/>
            <p:cNvSpPr/>
            <p:nvPr/>
          </p:nvSpPr>
          <p:spPr>
            <a:xfrm>
              <a:off x="6479467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4" name="object 12074"/>
            <p:cNvSpPr/>
            <p:nvPr/>
          </p:nvSpPr>
          <p:spPr>
            <a:xfrm>
              <a:off x="6479594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5" name="object 12075"/>
            <p:cNvSpPr/>
            <p:nvPr/>
          </p:nvSpPr>
          <p:spPr>
            <a:xfrm>
              <a:off x="6479721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6" name="object 12076"/>
            <p:cNvSpPr/>
            <p:nvPr/>
          </p:nvSpPr>
          <p:spPr>
            <a:xfrm>
              <a:off x="648187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7" name="object 12077"/>
            <p:cNvSpPr/>
            <p:nvPr/>
          </p:nvSpPr>
          <p:spPr>
            <a:xfrm>
              <a:off x="6482002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8" name="object 12078"/>
            <p:cNvSpPr/>
            <p:nvPr/>
          </p:nvSpPr>
          <p:spPr>
            <a:xfrm>
              <a:off x="6482128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9" name="object 12079"/>
            <p:cNvSpPr/>
            <p:nvPr/>
          </p:nvSpPr>
          <p:spPr>
            <a:xfrm>
              <a:off x="6482255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0" name="object 12080"/>
            <p:cNvSpPr/>
            <p:nvPr/>
          </p:nvSpPr>
          <p:spPr>
            <a:xfrm>
              <a:off x="648238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1" name="object 12081"/>
            <p:cNvSpPr/>
            <p:nvPr/>
          </p:nvSpPr>
          <p:spPr>
            <a:xfrm>
              <a:off x="648402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2" name="object 12082"/>
            <p:cNvSpPr/>
            <p:nvPr/>
          </p:nvSpPr>
          <p:spPr>
            <a:xfrm>
              <a:off x="648441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3" name="object 12083"/>
            <p:cNvSpPr/>
            <p:nvPr/>
          </p:nvSpPr>
          <p:spPr>
            <a:xfrm>
              <a:off x="648466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4" name="object 12084"/>
            <p:cNvSpPr/>
            <p:nvPr/>
          </p:nvSpPr>
          <p:spPr>
            <a:xfrm>
              <a:off x="6484790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5" name="object 12085"/>
            <p:cNvSpPr/>
            <p:nvPr/>
          </p:nvSpPr>
          <p:spPr>
            <a:xfrm>
              <a:off x="6484917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6" name="object 12086"/>
            <p:cNvSpPr/>
            <p:nvPr/>
          </p:nvSpPr>
          <p:spPr>
            <a:xfrm>
              <a:off x="648707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7" name="object 12087"/>
            <p:cNvSpPr/>
            <p:nvPr/>
          </p:nvSpPr>
          <p:spPr>
            <a:xfrm>
              <a:off x="6487198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8" name="object 12088"/>
            <p:cNvSpPr/>
            <p:nvPr/>
          </p:nvSpPr>
          <p:spPr>
            <a:xfrm>
              <a:off x="6487451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9" name="object 12089"/>
            <p:cNvSpPr/>
            <p:nvPr/>
          </p:nvSpPr>
          <p:spPr>
            <a:xfrm>
              <a:off x="6487578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0" name="object 12090"/>
            <p:cNvSpPr/>
            <p:nvPr/>
          </p:nvSpPr>
          <p:spPr>
            <a:xfrm>
              <a:off x="648770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1" name="object 12091"/>
            <p:cNvSpPr/>
            <p:nvPr/>
          </p:nvSpPr>
          <p:spPr>
            <a:xfrm>
              <a:off x="648795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2" name="object 12092"/>
            <p:cNvSpPr/>
            <p:nvPr/>
          </p:nvSpPr>
          <p:spPr>
            <a:xfrm>
              <a:off x="6489859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3" name="object 12093"/>
            <p:cNvSpPr/>
            <p:nvPr/>
          </p:nvSpPr>
          <p:spPr>
            <a:xfrm>
              <a:off x="6490112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4" name="object 12094"/>
            <p:cNvSpPr/>
            <p:nvPr/>
          </p:nvSpPr>
          <p:spPr>
            <a:xfrm>
              <a:off x="6490112" y="41088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5" name="object 12095"/>
            <p:cNvSpPr/>
            <p:nvPr/>
          </p:nvSpPr>
          <p:spPr>
            <a:xfrm>
              <a:off x="6492520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6" name="object 12096"/>
            <p:cNvSpPr/>
            <p:nvPr/>
          </p:nvSpPr>
          <p:spPr>
            <a:xfrm>
              <a:off x="6492647" y="41087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7" name="object 12097"/>
            <p:cNvSpPr/>
            <p:nvPr/>
          </p:nvSpPr>
          <p:spPr>
            <a:xfrm>
              <a:off x="6491887" y="4109097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281" y="0"/>
                  </a:moveTo>
                  <a:lnTo>
                    <a:pt x="4055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8" name="object 12098"/>
            <p:cNvSpPr/>
            <p:nvPr/>
          </p:nvSpPr>
          <p:spPr>
            <a:xfrm>
              <a:off x="6495182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9" name="object 12099"/>
            <p:cNvSpPr/>
            <p:nvPr/>
          </p:nvSpPr>
          <p:spPr>
            <a:xfrm>
              <a:off x="6495308" y="4108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0" name="object 12100"/>
            <p:cNvSpPr/>
            <p:nvPr/>
          </p:nvSpPr>
          <p:spPr>
            <a:xfrm>
              <a:off x="6495435" y="41087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1" name="object 12101"/>
            <p:cNvSpPr/>
            <p:nvPr/>
          </p:nvSpPr>
          <p:spPr>
            <a:xfrm>
              <a:off x="6495562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2" name="object 12102"/>
            <p:cNvSpPr/>
            <p:nvPr/>
          </p:nvSpPr>
          <p:spPr>
            <a:xfrm>
              <a:off x="649568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3" name="object 12103"/>
            <p:cNvSpPr/>
            <p:nvPr/>
          </p:nvSpPr>
          <p:spPr>
            <a:xfrm>
              <a:off x="649746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4" name="object 12104"/>
            <p:cNvSpPr/>
            <p:nvPr/>
          </p:nvSpPr>
          <p:spPr>
            <a:xfrm>
              <a:off x="6497716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5" name="object 12105"/>
            <p:cNvSpPr/>
            <p:nvPr/>
          </p:nvSpPr>
          <p:spPr>
            <a:xfrm>
              <a:off x="6497970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6" name="object 12106"/>
            <p:cNvSpPr/>
            <p:nvPr/>
          </p:nvSpPr>
          <p:spPr>
            <a:xfrm>
              <a:off x="6498096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7" name="object 12107"/>
            <p:cNvSpPr/>
            <p:nvPr/>
          </p:nvSpPr>
          <p:spPr>
            <a:xfrm>
              <a:off x="6497336" y="4109097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154" y="0"/>
                  </a:moveTo>
                  <a:lnTo>
                    <a:pt x="3928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8" name="object 12108"/>
            <p:cNvSpPr/>
            <p:nvPr/>
          </p:nvSpPr>
          <p:spPr>
            <a:xfrm>
              <a:off x="6500631" y="41088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9" name="object 12109"/>
            <p:cNvSpPr/>
            <p:nvPr/>
          </p:nvSpPr>
          <p:spPr>
            <a:xfrm>
              <a:off x="6500758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0" name="object 12110"/>
            <p:cNvSpPr/>
            <p:nvPr/>
          </p:nvSpPr>
          <p:spPr>
            <a:xfrm>
              <a:off x="650088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1" name="object 12111"/>
            <p:cNvSpPr/>
            <p:nvPr/>
          </p:nvSpPr>
          <p:spPr>
            <a:xfrm>
              <a:off x="650265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2" name="object 12112"/>
            <p:cNvSpPr/>
            <p:nvPr/>
          </p:nvSpPr>
          <p:spPr>
            <a:xfrm>
              <a:off x="650291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3" name="object 12113"/>
            <p:cNvSpPr/>
            <p:nvPr/>
          </p:nvSpPr>
          <p:spPr>
            <a:xfrm>
              <a:off x="650303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4" name="object 12114"/>
            <p:cNvSpPr/>
            <p:nvPr/>
          </p:nvSpPr>
          <p:spPr>
            <a:xfrm>
              <a:off x="6503292" y="41087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5" name="object 12115"/>
            <p:cNvSpPr/>
            <p:nvPr/>
          </p:nvSpPr>
          <p:spPr>
            <a:xfrm>
              <a:off x="650341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6" name="object 12116"/>
            <p:cNvSpPr/>
            <p:nvPr/>
          </p:nvSpPr>
          <p:spPr>
            <a:xfrm>
              <a:off x="6503546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7" name="object 12117"/>
            <p:cNvSpPr/>
            <p:nvPr/>
          </p:nvSpPr>
          <p:spPr>
            <a:xfrm>
              <a:off x="650557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8" name="object 12118"/>
            <p:cNvSpPr/>
            <p:nvPr/>
          </p:nvSpPr>
          <p:spPr>
            <a:xfrm>
              <a:off x="6505954" y="4108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9" name="object 12119"/>
            <p:cNvSpPr/>
            <p:nvPr/>
          </p:nvSpPr>
          <p:spPr>
            <a:xfrm>
              <a:off x="650608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0" name="object 12120"/>
            <p:cNvSpPr/>
            <p:nvPr/>
          </p:nvSpPr>
          <p:spPr>
            <a:xfrm>
              <a:off x="650620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1" name="object 12121"/>
            <p:cNvSpPr/>
            <p:nvPr/>
          </p:nvSpPr>
          <p:spPr>
            <a:xfrm>
              <a:off x="650772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2" name="object 12122"/>
            <p:cNvSpPr/>
            <p:nvPr/>
          </p:nvSpPr>
          <p:spPr>
            <a:xfrm>
              <a:off x="650823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3" name="object 12123"/>
            <p:cNvSpPr/>
            <p:nvPr/>
          </p:nvSpPr>
          <p:spPr>
            <a:xfrm>
              <a:off x="6508361" y="41087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4" name="object 12124"/>
            <p:cNvSpPr/>
            <p:nvPr/>
          </p:nvSpPr>
          <p:spPr>
            <a:xfrm>
              <a:off x="6508488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5" name="object 12125"/>
            <p:cNvSpPr/>
            <p:nvPr/>
          </p:nvSpPr>
          <p:spPr>
            <a:xfrm>
              <a:off x="650899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6" name="object 12126"/>
            <p:cNvSpPr/>
            <p:nvPr/>
          </p:nvSpPr>
          <p:spPr>
            <a:xfrm>
              <a:off x="651064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7" name="object 12127"/>
            <p:cNvSpPr/>
            <p:nvPr/>
          </p:nvSpPr>
          <p:spPr>
            <a:xfrm>
              <a:off x="6510769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8" name="object 12128"/>
            <p:cNvSpPr/>
            <p:nvPr/>
          </p:nvSpPr>
          <p:spPr>
            <a:xfrm>
              <a:off x="651076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9" name="object 12129"/>
            <p:cNvSpPr/>
            <p:nvPr/>
          </p:nvSpPr>
          <p:spPr>
            <a:xfrm>
              <a:off x="6511023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0" name="object 12130"/>
            <p:cNvSpPr/>
            <p:nvPr/>
          </p:nvSpPr>
          <p:spPr>
            <a:xfrm>
              <a:off x="6511149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1" name="object 12131"/>
            <p:cNvSpPr/>
            <p:nvPr/>
          </p:nvSpPr>
          <p:spPr>
            <a:xfrm>
              <a:off x="651140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2" name="object 12132"/>
            <p:cNvSpPr/>
            <p:nvPr/>
          </p:nvSpPr>
          <p:spPr>
            <a:xfrm>
              <a:off x="651178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3" name="object 12133"/>
            <p:cNvSpPr/>
            <p:nvPr/>
          </p:nvSpPr>
          <p:spPr>
            <a:xfrm>
              <a:off x="651241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4" name="object 12134"/>
            <p:cNvSpPr/>
            <p:nvPr/>
          </p:nvSpPr>
          <p:spPr>
            <a:xfrm>
              <a:off x="651343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5" name="object 12135"/>
            <p:cNvSpPr/>
            <p:nvPr/>
          </p:nvSpPr>
          <p:spPr>
            <a:xfrm>
              <a:off x="6513431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6" name="object 12136"/>
            <p:cNvSpPr/>
            <p:nvPr/>
          </p:nvSpPr>
          <p:spPr>
            <a:xfrm>
              <a:off x="6513684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7" name="object 12137"/>
            <p:cNvSpPr/>
            <p:nvPr/>
          </p:nvSpPr>
          <p:spPr>
            <a:xfrm>
              <a:off x="6513811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8" name="object 12138"/>
            <p:cNvSpPr/>
            <p:nvPr/>
          </p:nvSpPr>
          <p:spPr>
            <a:xfrm>
              <a:off x="651381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9" name="object 12139"/>
            <p:cNvSpPr/>
            <p:nvPr/>
          </p:nvSpPr>
          <p:spPr>
            <a:xfrm>
              <a:off x="651545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0" name="object 12140"/>
            <p:cNvSpPr/>
            <p:nvPr/>
          </p:nvSpPr>
          <p:spPr>
            <a:xfrm>
              <a:off x="651596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1" name="object 12141"/>
            <p:cNvSpPr/>
            <p:nvPr/>
          </p:nvSpPr>
          <p:spPr>
            <a:xfrm>
              <a:off x="651609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2" name="object 12142"/>
            <p:cNvSpPr/>
            <p:nvPr/>
          </p:nvSpPr>
          <p:spPr>
            <a:xfrm>
              <a:off x="6516219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3" name="object 12143"/>
            <p:cNvSpPr/>
            <p:nvPr/>
          </p:nvSpPr>
          <p:spPr>
            <a:xfrm>
              <a:off x="6516472" y="4108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4" name="object 12144"/>
            <p:cNvSpPr/>
            <p:nvPr/>
          </p:nvSpPr>
          <p:spPr>
            <a:xfrm>
              <a:off x="651659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5" name="object 12145"/>
            <p:cNvSpPr/>
            <p:nvPr/>
          </p:nvSpPr>
          <p:spPr>
            <a:xfrm>
              <a:off x="651761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6" name="object 12146"/>
            <p:cNvSpPr/>
            <p:nvPr/>
          </p:nvSpPr>
          <p:spPr>
            <a:xfrm>
              <a:off x="651862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7" name="object 12147"/>
            <p:cNvSpPr/>
            <p:nvPr/>
          </p:nvSpPr>
          <p:spPr>
            <a:xfrm>
              <a:off x="6517866" y="410908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8" name="object 12148"/>
            <p:cNvSpPr/>
            <p:nvPr/>
          </p:nvSpPr>
          <p:spPr>
            <a:xfrm>
              <a:off x="6519007" y="4108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9" name="object 12149"/>
            <p:cNvSpPr/>
            <p:nvPr/>
          </p:nvSpPr>
          <p:spPr>
            <a:xfrm>
              <a:off x="652128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0" name="object 12150"/>
            <p:cNvSpPr/>
            <p:nvPr/>
          </p:nvSpPr>
          <p:spPr>
            <a:xfrm>
              <a:off x="6520781" y="4109066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1" name="object 12151"/>
            <p:cNvSpPr/>
            <p:nvPr/>
          </p:nvSpPr>
          <p:spPr>
            <a:xfrm>
              <a:off x="6521795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2" name="object 12152"/>
            <p:cNvSpPr/>
            <p:nvPr/>
          </p:nvSpPr>
          <p:spPr>
            <a:xfrm>
              <a:off x="652280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3" name="object 12153"/>
            <p:cNvSpPr/>
            <p:nvPr/>
          </p:nvSpPr>
          <p:spPr>
            <a:xfrm>
              <a:off x="6523189" y="410908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4" name="object 12154"/>
            <p:cNvSpPr/>
            <p:nvPr/>
          </p:nvSpPr>
          <p:spPr>
            <a:xfrm>
              <a:off x="6524329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5" name="object 12155"/>
            <p:cNvSpPr/>
            <p:nvPr/>
          </p:nvSpPr>
          <p:spPr>
            <a:xfrm>
              <a:off x="652445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6" name="object 12156"/>
            <p:cNvSpPr/>
            <p:nvPr/>
          </p:nvSpPr>
          <p:spPr>
            <a:xfrm>
              <a:off x="652673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7" name="object 12157"/>
            <p:cNvSpPr/>
            <p:nvPr/>
          </p:nvSpPr>
          <p:spPr>
            <a:xfrm>
              <a:off x="6526990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8" name="object 12158"/>
            <p:cNvSpPr/>
            <p:nvPr/>
          </p:nvSpPr>
          <p:spPr>
            <a:xfrm>
              <a:off x="6526990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9" name="object 12159"/>
            <p:cNvSpPr/>
            <p:nvPr/>
          </p:nvSpPr>
          <p:spPr>
            <a:xfrm>
              <a:off x="652927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0" name="object 12160"/>
            <p:cNvSpPr/>
            <p:nvPr/>
          </p:nvSpPr>
          <p:spPr>
            <a:xfrm>
              <a:off x="6529525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1" name="object 12161"/>
            <p:cNvSpPr/>
            <p:nvPr/>
          </p:nvSpPr>
          <p:spPr>
            <a:xfrm>
              <a:off x="6529652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2" name="object 12162"/>
            <p:cNvSpPr/>
            <p:nvPr/>
          </p:nvSpPr>
          <p:spPr>
            <a:xfrm>
              <a:off x="6529778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3" name="object 12163"/>
            <p:cNvSpPr/>
            <p:nvPr/>
          </p:nvSpPr>
          <p:spPr>
            <a:xfrm>
              <a:off x="6532186" y="41088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4" name="object 12164"/>
            <p:cNvSpPr/>
            <p:nvPr/>
          </p:nvSpPr>
          <p:spPr>
            <a:xfrm>
              <a:off x="6532313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5" name="object 12165"/>
            <p:cNvSpPr/>
            <p:nvPr/>
          </p:nvSpPr>
          <p:spPr>
            <a:xfrm>
              <a:off x="6532440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6" name="object 12166"/>
            <p:cNvSpPr/>
            <p:nvPr/>
          </p:nvSpPr>
          <p:spPr>
            <a:xfrm>
              <a:off x="653345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7" name="object 12167"/>
            <p:cNvSpPr/>
            <p:nvPr/>
          </p:nvSpPr>
          <p:spPr>
            <a:xfrm>
              <a:off x="653396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8" name="object 12168"/>
            <p:cNvSpPr/>
            <p:nvPr/>
          </p:nvSpPr>
          <p:spPr>
            <a:xfrm>
              <a:off x="653459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9" name="object 12169"/>
            <p:cNvSpPr/>
            <p:nvPr/>
          </p:nvSpPr>
          <p:spPr>
            <a:xfrm>
              <a:off x="653472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0" name="object 12170"/>
            <p:cNvSpPr/>
            <p:nvPr/>
          </p:nvSpPr>
          <p:spPr>
            <a:xfrm>
              <a:off x="6534848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1" name="object 12171"/>
            <p:cNvSpPr/>
            <p:nvPr/>
          </p:nvSpPr>
          <p:spPr>
            <a:xfrm>
              <a:off x="6534974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2" name="object 12172"/>
            <p:cNvSpPr/>
            <p:nvPr/>
          </p:nvSpPr>
          <p:spPr>
            <a:xfrm>
              <a:off x="6537256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3" name="object 12173"/>
            <p:cNvSpPr/>
            <p:nvPr/>
          </p:nvSpPr>
          <p:spPr>
            <a:xfrm>
              <a:off x="653738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4" name="object 12174"/>
            <p:cNvSpPr/>
            <p:nvPr/>
          </p:nvSpPr>
          <p:spPr>
            <a:xfrm>
              <a:off x="6537509" y="4108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5" name="object 12175"/>
            <p:cNvSpPr/>
            <p:nvPr/>
          </p:nvSpPr>
          <p:spPr>
            <a:xfrm>
              <a:off x="6537636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6" name="object 12176"/>
            <p:cNvSpPr/>
            <p:nvPr/>
          </p:nvSpPr>
          <p:spPr>
            <a:xfrm>
              <a:off x="653865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7" name="object 12177"/>
            <p:cNvSpPr/>
            <p:nvPr/>
          </p:nvSpPr>
          <p:spPr>
            <a:xfrm>
              <a:off x="653966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8" name="object 12178"/>
            <p:cNvSpPr/>
            <p:nvPr/>
          </p:nvSpPr>
          <p:spPr>
            <a:xfrm>
              <a:off x="6539917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9" name="object 12179"/>
            <p:cNvSpPr/>
            <p:nvPr/>
          </p:nvSpPr>
          <p:spPr>
            <a:xfrm>
              <a:off x="654004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0" name="object 12180"/>
            <p:cNvSpPr/>
            <p:nvPr/>
          </p:nvSpPr>
          <p:spPr>
            <a:xfrm>
              <a:off x="6540044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1" name="object 12181"/>
            <p:cNvSpPr/>
            <p:nvPr/>
          </p:nvSpPr>
          <p:spPr>
            <a:xfrm>
              <a:off x="6540170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2" name="object 12182"/>
            <p:cNvSpPr/>
            <p:nvPr/>
          </p:nvSpPr>
          <p:spPr>
            <a:xfrm>
              <a:off x="654029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3" name="object 12183"/>
            <p:cNvSpPr/>
            <p:nvPr/>
          </p:nvSpPr>
          <p:spPr>
            <a:xfrm>
              <a:off x="6542578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4" name="object 12184"/>
            <p:cNvSpPr/>
            <p:nvPr/>
          </p:nvSpPr>
          <p:spPr>
            <a:xfrm>
              <a:off x="6542705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5" name="object 12185"/>
            <p:cNvSpPr/>
            <p:nvPr/>
          </p:nvSpPr>
          <p:spPr>
            <a:xfrm>
              <a:off x="6542958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6" name="object 12186"/>
            <p:cNvSpPr/>
            <p:nvPr/>
          </p:nvSpPr>
          <p:spPr>
            <a:xfrm>
              <a:off x="654384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7" name="object 12187"/>
            <p:cNvSpPr/>
            <p:nvPr/>
          </p:nvSpPr>
          <p:spPr>
            <a:xfrm>
              <a:off x="654485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8" name="object 12188"/>
            <p:cNvSpPr/>
            <p:nvPr/>
          </p:nvSpPr>
          <p:spPr>
            <a:xfrm>
              <a:off x="654524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9" name="object 12189"/>
            <p:cNvSpPr/>
            <p:nvPr/>
          </p:nvSpPr>
          <p:spPr>
            <a:xfrm>
              <a:off x="6544479" y="410903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0" y="6"/>
                  </a:moveTo>
                  <a:lnTo>
                    <a:pt x="1774" y="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0" name="object 12190"/>
            <p:cNvSpPr/>
            <p:nvPr/>
          </p:nvSpPr>
          <p:spPr>
            <a:xfrm>
              <a:off x="654549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1" name="object 12191"/>
            <p:cNvSpPr/>
            <p:nvPr/>
          </p:nvSpPr>
          <p:spPr>
            <a:xfrm>
              <a:off x="654587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2" name="object 12192"/>
            <p:cNvSpPr/>
            <p:nvPr/>
          </p:nvSpPr>
          <p:spPr>
            <a:xfrm>
              <a:off x="654752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3" name="object 12193"/>
            <p:cNvSpPr/>
            <p:nvPr/>
          </p:nvSpPr>
          <p:spPr>
            <a:xfrm>
              <a:off x="6547901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4" name="object 12194"/>
            <p:cNvSpPr/>
            <p:nvPr/>
          </p:nvSpPr>
          <p:spPr>
            <a:xfrm>
              <a:off x="6548028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5" name="object 12195"/>
            <p:cNvSpPr/>
            <p:nvPr/>
          </p:nvSpPr>
          <p:spPr>
            <a:xfrm>
              <a:off x="654815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6" name="object 12196"/>
            <p:cNvSpPr/>
            <p:nvPr/>
          </p:nvSpPr>
          <p:spPr>
            <a:xfrm>
              <a:off x="6550562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7" name="object 12197"/>
            <p:cNvSpPr/>
            <p:nvPr/>
          </p:nvSpPr>
          <p:spPr>
            <a:xfrm>
              <a:off x="6550689" y="4108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8" name="object 12198"/>
            <p:cNvSpPr/>
            <p:nvPr/>
          </p:nvSpPr>
          <p:spPr>
            <a:xfrm>
              <a:off x="6550689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9" name="object 12199"/>
            <p:cNvSpPr/>
            <p:nvPr/>
          </p:nvSpPr>
          <p:spPr>
            <a:xfrm>
              <a:off x="655309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0" name="object 12200"/>
            <p:cNvSpPr/>
            <p:nvPr/>
          </p:nvSpPr>
          <p:spPr>
            <a:xfrm>
              <a:off x="6553223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1" name="object 12201"/>
            <p:cNvSpPr/>
            <p:nvPr/>
          </p:nvSpPr>
          <p:spPr>
            <a:xfrm>
              <a:off x="6553350" y="41087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2" name="object 12202"/>
            <p:cNvSpPr/>
            <p:nvPr/>
          </p:nvSpPr>
          <p:spPr>
            <a:xfrm>
              <a:off x="655449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3" name="object 12203"/>
            <p:cNvSpPr/>
            <p:nvPr/>
          </p:nvSpPr>
          <p:spPr>
            <a:xfrm>
              <a:off x="655512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4" name="object 12204"/>
            <p:cNvSpPr/>
            <p:nvPr/>
          </p:nvSpPr>
          <p:spPr>
            <a:xfrm>
              <a:off x="655550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5" name="object 12205"/>
            <p:cNvSpPr/>
            <p:nvPr/>
          </p:nvSpPr>
          <p:spPr>
            <a:xfrm>
              <a:off x="6555758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6" name="object 12206"/>
            <p:cNvSpPr/>
            <p:nvPr/>
          </p:nvSpPr>
          <p:spPr>
            <a:xfrm>
              <a:off x="6555885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7" name="object 12207"/>
            <p:cNvSpPr/>
            <p:nvPr/>
          </p:nvSpPr>
          <p:spPr>
            <a:xfrm>
              <a:off x="6556011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8" name="object 12208"/>
            <p:cNvSpPr/>
            <p:nvPr/>
          </p:nvSpPr>
          <p:spPr>
            <a:xfrm>
              <a:off x="655613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9" name="object 12209"/>
            <p:cNvSpPr/>
            <p:nvPr/>
          </p:nvSpPr>
          <p:spPr>
            <a:xfrm>
              <a:off x="655829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0" name="object 12210"/>
            <p:cNvSpPr/>
            <p:nvPr/>
          </p:nvSpPr>
          <p:spPr>
            <a:xfrm>
              <a:off x="6558546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1" name="object 12211"/>
            <p:cNvSpPr/>
            <p:nvPr/>
          </p:nvSpPr>
          <p:spPr>
            <a:xfrm>
              <a:off x="6558673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2" name="object 12212"/>
            <p:cNvSpPr/>
            <p:nvPr/>
          </p:nvSpPr>
          <p:spPr>
            <a:xfrm>
              <a:off x="655968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3" name="object 12213"/>
            <p:cNvSpPr/>
            <p:nvPr/>
          </p:nvSpPr>
          <p:spPr>
            <a:xfrm>
              <a:off x="6560954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4" name="object 12214"/>
            <p:cNvSpPr/>
            <p:nvPr/>
          </p:nvSpPr>
          <p:spPr>
            <a:xfrm>
              <a:off x="6561207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5" name="object 12215"/>
            <p:cNvSpPr/>
            <p:nvPr/>
          </p:nvSpPr>
          <p:spPr>
            <a:xfrm>
              <a:off x="656133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6" name="object 12216"/>
            <p:cNvSpPr/>
            <p:nvPr/>
          </p:nvSpPr>
          <p:spPr>
            <a:xfrm>
              <a:off x="656336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7" name="object 12217"/>
            <p:cNvSpPr/>
            <p:nvPr/>
          </p:nvSpPr>
          <p:spPr>
            <a:xfrm>
              <a:off x="656361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8" name="object 12218"/>
            <p:cNvSpPr/>
            <p:nvPr/>
          </p:nvSpPr>
          <p:spPr>
            <a:xfrm>
              <a:off x="656374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9" name="object 12219"/>
            <p:cNvSpPr/>
            <p:nvPr/>
          </p:nvSpPr>
          <p:spPr>
            <a:xfrm>
              <a:off x="6563869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0" name="object 12220"/>
            <p:cNvSpPr/>
            <p:nvPr/>
          </p:nvSpPr>
          <p:spPr>
            <a:xfrm>
              <a:off x="656399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1" name="object 12221"/>
            <p:cNvSpPr/>
            <p:nvPr/>
          </p:nvSpPr>
          <p:spPr>
            <a:xfrm>
              <a:off x="6564375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2" name="object 12222"/>
            <p:cNvSpPr/>
            <p:nvPr/>
          </p:nvSpPr>
          <p:spPr>
            <a:xfrm>
              <a:off x="656488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3" name="object 12223"/>
            <p:cNvSpPr/>
            <p:nvPr/>
          </p:nvSpPr>
          <p:spPr>
            <a:xfrm>
              <a:off x="6566150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4" name="object 12224"/>
            <p:cNvSpPr/>
            <p:nvPr/>
          </p:nvSpPr>
          <p:spPr>
            <a:xfrm>
              <a:off x="656627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5" name="object 12225"/>
            <p:cNvSpPr/>
            <p:nvPr/>
          </p:nvSpPr>
          <p:spPr>
            <a:xfrm>
              <a:off x="6566403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6" name="object 12226"/>
            <p:cNvSpPr/>
            <p:nvPr/>
          </p:nvSpPr>
          <p:spPr>
            <a:xfrm>
              <a:off x="656665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7" name="object 12227"/>
            <p:cNvSpPr/>
            <p:nvPr/>
          </p:nvSpPr>
          <p:spPr>
            <a:xfrm>
              <a:off x="656754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8" name="object 12228"/>
            <p:cNvSpPr/>
            <p:nvPr/>
          </p:nvSpPr>
          <p:spPr>
            <a:xfrm>
              <a:off x="6568051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9" name="object 12229"/>
            <p:cNvSpPr/>
            <p:nvPr/>
          </p:nvSpPr>
          <p:spPr>
            <a:xfrm>
              <a:off x="6569191" y="410803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8"/>
                  </a:moveTo>
                  <a:lnTo>
                    <a:pt x="887" y="53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0" name="object 12230"/>
            <p:cNvSpPr/>
            <p:nvPr/>
          </p:nvSpPr>
          <p:spPr>
            <a:xfrm>
              <a:off x="6569698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1" name="object 12231"/>
            <p:cNvSpPr/>
            <p:nvPr/>
          </p:nvSpPr>
          <p:spPr>
            <a:xfrm>
              <a:off x="657147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2" name="object 12232"/>
            <p:cNvSpPr/>
            <p:nvPr/>
          </p:nvSpPr>
          <p:spPr>
            <a:xfrm>
              <a:off x="6571726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3" name="object 12233"/>
            <p:cNvSpPr/>
            <p:nvPr/>
          </p:nvSpPr>
          <p:spPr>
            <a:xfrm>
              <a:off x="6571852" y="4108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4" name="object 12234"/>
            <p:cNvSpPr/>
            <p:nvPr/>
          </p:nvSpPr>
          <p:spPr>
            <a:xfrm>
              <a:off x="6572233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5" name="object 12235"/>
            <p:cNvSpPr/>
            <p:nvPr/>
          </p:nvSpPr>
          <p:spPr>
            <a:xfrm>
              <a:off x="657413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6" name="object 12236"/>
            <p:cNvSpPr/>
            <p:nvPr/>
          </p:nvSpPr>
          <p:spPr>
            <a:xfrm>
              <a:off x="6574387" y="4108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7" name="object 12237"/>
            <p:cNvSpPr/>
            <p:nvPr/>
          </p:nvSpPr>
          <p:spPr>
            <a:xfrm>
              <a:off x="6574514" y="41087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8" name="object 12238"/>
            <p:cNvSpPr/>
            <p:nvPr/>
          </p:nvSpPr>
          <p:spPr>
            <a:xfrm>
              <a:off x="657540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9" name="object 12239"/>
            <p:cNvSpPr/>
            <p:nvPr/>
          </p:nvSpPr>
          <p:spPr>
            <a:xfrm>
              <a:off x="657654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0" name="object 12240"/>
            <p:cNvSpPr/>
            <p:nvPr/>
          </p:nvSpPr>
          <p:spPr>
            <a:xfrm>
              <a:off x="657679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1" name="object 12241"/>
            <p:cNvSpPr/>
            <p:nvPr/>
          </p:nvSpPr>
          <p:spPr>
            <a:xfrm>
              <a:off x="6576795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2" name="object 12242"/>
            <p:cNvSpPr/>
            <p:nvPr/>
          </p:nvSpPr>
          <p:spPr>
            <a:xfrm>
              <a:off x="6576922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3" name="object 12243"/>
            <p:cNvSpPr/>
            <p:nvPr/>
          </p:nvSpPr>
          <p:spPr>
            <a:xfrm>
              <a:off x="6577175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4" name="object 12244"/>
            <p:cNvSpPr/>
            <p:nvPr/>
          </p:nvSpPr>
          <p:spPr>
            <a:xfrm>
              <a:off x="657920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5" name="object 12245"/>
            <p:cNvSpPr/>
            <p:nvPr/>
          </p:nvSpPr>
          <p:spPr>
            <a:xfrm>
              <a:off x="657945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6" name="object 12246"/>
            <p:cNvSpPr/>
            <p:nvPr/>
          </p:nvSpPr>
          <p:spPr>
            <a:xfrm>
              <a:off x="6579583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7" name="object 12247"/>
            <p:cNvSpPr/>
            <p:nvPr/>
          </p:nvSpPr>
          <p:spPr>
            <a:xfrm>
              <a:off x="6579710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8" name="object 12248"/>
            <p:cNvSpPr/>
            <p:nvPr/>
          </p:nvSpPr>
          <p:spPr>
            <a:xfrm>
              <a:off x="6579836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9" name="object 12249"/>
            <p:cNvSpPr/>
            <p:nvPr/>
          </p:nvSpPr>
          <p:spPr>
            <a:xfrm>
              <a:off x="657996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0" name="object 12250"/>
            <p:cNvSpPr/>
            <p:nvPr/>
          </p:nvSpPr>
          <p:spPr>
            <a:xfrm>
              <a:off x="658173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1" name="object 12251"/>
            <p:cNvSpPr/>
            <p:nvPr/>
          </p:nvSpPr>
          <p:spPr>
            <a:xfrm>
              <a:off x="658199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2" name="object 12252"/>
            <p:cNvSpPr/>
            <p:nvPr/>
          </p:nvSpPr>
          <p:spPr>
            <a:xfrm>
              <a:off x="6582244" y="41087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3" name="object 12253"/>
            <p:cNvSpPr/>
            <p:nvPr/>
          </p:nvSpPr>
          <p:spPr>
            <a:xfrm>
              <a:off x="658237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4" name="object 12254"/>
            <p:cNvSpPr/>
            <p:nvPr/>
          </p:nvSpPr>
          <p:spPr>
            <a:xfrm>
              <a:off x="6582498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5" name="object 12255"/>
            <p:cNvSpPr/>
            <p:nvPr/>
          </p:nvSpPr>
          <p:spPr>
            <a:xfrm>
              <a:off x="658363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6" name="object 12256"/>
            <p:cNvSpPr/>
            <p:nvPr/>
          </p:nvSpPr>
          <p:spPr>
            <a:xfrm>
              <a:off x="6583638" y="410909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7" name="object 12257"/>
            <p:cNvSpPr/>
            <p:nvPr/>
          </p:nvSpPr>
          <p:spPr>
            <a:xfrm>
              <a:off x="6584906" y="41087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8" name="object 12258"/>
            <p:cNvSpPr/>
            <p:nvPr/>
          </p:nvSpPr>
          <p:spPr>
            <a:xfrm>
              <a:off x="6585159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9" name="object 12259"/>
            <p:cNvSpPr/>
            <p:nvPr/>
          </p:nvSpPr>
          <p:spPr>
            <a:xfrm>
              <a:off x="6585539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0" name="object 12260"/>
            <p:cNvSpPr/>
            <p:nvPr/>
          </p:nvSpPr>
          <p:spPr>
            <a:xfrm>
              <a:off x="658693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1" name="object 12261"/>
            <p:cNvSpPr/>
            <p:nvPr/>
          </p:nvSpPr>
          <p:spPr>
            <a:xfrm>
              <a:off x="658718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2" name="object 12262"/>
            <p:cNvSpPr/>
            <p:nvPr/>
          </p:nvSpPr>
          <p:spPr>
            <a:xfrm>
              <a:off x="6587440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3" name="object 12263"/>
            <p:cNvSpPr/>
            <p:nvPr/>
          </p:nvSpPr>
          <p:spPr>
            <a:xfrm>
              <a:off x="6587567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4" name="object 12264"/>
            <p:cNvSpPr/>
            <p:nvPr/>
          </p:nvSpPr>
          <p:spPr>
            <a:xfrm>
              <a:off x="658858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5" name="object 12265"/>
            <p:cNvSpPr/>
            <p:nvPr/>
          </p:nvSpPr>
          <p:spPr>
            <a:xfrm>
              <a:off x="658934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6" name="object 12266"/>
            <p:cNvSpPr/>
            <p:nvPr/>
          </p:nvSpPr>
          <p:spPr>
            <a:xfrm>
              <a:off x="658959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7" name="object 12267"/>
            <p:cNvSpPr/>
            <p:nvPr/>
          </p:nvSpPr>
          <p:spPr>
            <a:xfrm>
              <a:off x="658972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8" name="object 12268"/>
            <p:cNvSpPr/>
            <p:nvPr/>
          </p:nvSpPr>
          <p:spPr>
            <a:xfrm>
              <a:off x="658984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9" name="object 12269"/>
            <p:cNvSpPr/>
            <p:nvPr/>
          </p:nvSpPr>
          <p:spPr>
            <a:xfrm>
              <a:off x="659010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0" name="object 12270"/>
            <p:cNvSpPr/>
            <p:nvPr/>
          </p:nvSpPr>
          <p:spPr>
            <a:xfrm>
              <a:off x="6590228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1" name="object 12271"/>
            <p:cNvSpPr/>
            <p:nvPr/>
          </p:nvSpPr>
          <p:spPr>
            <a:xfrm>
              <a:off x="659073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2" name="object 12272"/>
            <p:cNvSpPr/>
            <p:nvPr/>
          </p:nvSpPr>
          <p:spPr>
            <a:xfrm>
              <a:off x="659238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3" name="object 12273"/>
            <p:cNvSpPr/>
            <p:nvPr/>
          </p:nvSpPr>
          <p:spPr>
            <a:xfrm>
              <a:off x="659263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4" name="object 12274"/>
            <p:cNvSpPr/>
            <p:nvPr/>
          </p:nvSpPr>
          <p:spPr>
            <a:xfrm>
              <a:off x="6592763" y="410881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5" name="object 12275"/>
            <p:cNvSpPr/>
            <p:nvPr/>
          </p:nvSpPr>
          <p:spPr>
            <a:xfrm>
              <a:off x="6592889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6" name="object 12276"/>
            <p:cNvSpPr/>
            <p:nvPr/>
          </p:nvSpPr>
          <p:spPr>
            <a:xfrm>
              <a:off x="659339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7" name="object 12277"/>
            <p:cNvSpPr/>
            <p:nvPr/>
          </p:nvSpPr>
          <p:spPr>
            <a:xfrm>
              <a:off x="6594917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8" name="object 12278"/>
            <p:cNvSpPr/>
            <p:nvPr/>
          </p:nvSpPr>
          <p:spPr>
            <a:xfrm>
              <a:off x="659517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9" name="object 12279"/>
            <p:cNvSpPr/>
            <p:nvPr/>
          </p:nvSpPr>
          <p:spPr>
            <a:xfrm>
              <a:off x="659529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0" name="object 12280"/>
            <p:cNvSpPr/>
            <p:nvPr/>
          </p:nvSpPr>
          <p:spPr>
            <a:xfrm>
              <a:off x="6595424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1" name="object 12281"/>
            <p:cNvSpPr/>
            <p:nvPr/>
          </p:nvSpPr>
          <p:spPr>
            <a:xfrm>
              <a:off x="659555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2" name="object 12282"/>
            <p:cNvSpPr/>
            <p:nvPr/>
          </p:nvSpPr>
          <p:spPr>
            <a:xfrm>
              <a:off x="659643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3" name="object 12283"/>
            <p:cNvSpPr/>
            <p:nvPr/>
          </p:nvSpPr>
          <p:spPr>
            <a:xfrm>
              <a:off x="659757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4" name="object 12284"/>
            <p:cNvSpPr/>
            <p:nvPr/>
          </p:nvSpPr>
          <p:spPr>
            <a:xfrm>
              <a:off x="6597705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5" name="object 12285"/>
            <p:cNvSpPr/>
            <p:nvPr/>
          </p:nvSpPr>
          <p:spPr>
            <a:xfrm>
              <a:off x="6598085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6" name="object 12286"/>
            <p:cNvSpPr/>
            <p:nvPr/>
          </p:nvSpPr>
          <p:spPr>
            <a:xfrm>
              <a:off x="659821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7" name="object 12287"/>
            <p:cNvSpPr/>
            <p:nvPr/>
          </p:nvSpPr>
          <p:spPr>
            <a:xfrm>
              <a:off x="659935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8" name="object 12288"/>
            <p:cNvSpPr/>
            <p:nvPr/>
          </p:nvSpPr>
          <p:spPr>
            <a:xfrm>
              <a:off x="6600240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9" name="object 12289"/>
            <p:cNvSpPr/>
            <p:nvPr/>
          </p:nvSpPr>
          <p:spPr>
            <a:xfrm>
              <a:off x="660062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0" name="object 12290"/>
            <p:cNvSpPr/>
            <p:nvPr/>
          </p:nvSpPr>
          <p:spPr>
            <a:xfrm>
              <a:off x="6600747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1" name="object 12291"/>
            <p:cNvSpPr/>
            <p:nvPr/>
          </p:nvSpPr>
          <p:spPr>
            <a:xfrm>
              <a:off x="660087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2" name="object 12292"/>
            <p:cNvSpPr/>
            <p:nvPr/>
          </p:nvSpPr>
          <p:spPr>
            <a:xfrm>
              <a:off x="660100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3" name="object 12293"/>
            <p:cNvSpPr/>
            <p:nvPr/>
          </p:nvSpPr>
          <p:spPr>
            <a:xfrm>
              <a:off x="6602901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4" name="object 12294"/>
            <p:cNvSpPr/>
            <p:nvPr/>
          </p:nvSpPr>
          <p:spPr>
            <a:xfrm>
              <a:off x="660315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5" name="object 12295"/>
            <p:cNvSpPr/>
            <p:nvPr/>
          </p:nvSpPr>
          <p:spPr>
            <a:xfrm>
              <a:off x="6603281" y="4108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6" name="object 12296"/>
            <p:cNvSpPr/>
            <p:nvPr/>
          </p:nvSpPr>
          <p:spPr>
            <a:xfrm>
              <a:off x="660340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7" name="object 12297"/>
            <p:cNvSpPr/>
            <p:nvPr/>
          </p:nvSpPr>
          <p:spPr>
            <a:xfrm>
              <a:off x="6604675" y="410909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8" name="object 12298"/>
            <p:cNvSpPr/>
            <p:nvPr/>
          </p:nvSpPr>
          <p:spPr>
            <a:xfrm>
              <a:off x="6605942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9" name="object 12299"/>
            <p:cNvSpPr/>
            <p:nvPr/>
          </p:nvSpPr>
          <p:spPr>
            <a:xfrm>
              <a:off x="660695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0" name="object 12300"/>
            <p:cNvSpPr/>
            <p:nvPr/>
          </p:nvSpPr>
          <p:spPr>
            <a:xfrm>
              <a:off x="660759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1" name="object 12301"/>
            <p:cNvSpPr/>
            <p:nvPr/>
          </p:nvSpPr>
          <p:spPr>
            <a:xfrm>
              <a:off x="660822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2" name="object 12302"/>
            <p:cNvSpPr/>
            <p:nvPr/>
          </p:nvSpPr>
          <p:spPr>
            <a:xfrm>
              <a:off x="660835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3" name="object 12303"/>
            <p:cNvSpPr/>
            <p:nvPr/>
          </p:nvSpPr>
          <p:spPr>
            <a:xfrm>
              <a:off x="6608604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4" name="object 12304"/>
            <p:cNvSpPr/>
            <p:nvPr/>
          </p:nvSpPr>
          <p:spPr>
            <a:xfrm>
              <a:off x="6608604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5" name="object 12305"/>
            <p:cNvSpPr/>
            <p:nvPr/>
          </p:nvSpPr>
          <p:spPr>
            <a:xfrm>
              <a:off x="6608857" y="41086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6" name="object 12306"/>
            <p:cNvSpPr/>
            <p:nvPr/>
          </p:nvSpPr>
          <p:spPr>
            <a:xfrm>
              <a:off x="660961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7" name="object 12307"/>
            <p:cNvSpPr/>
            <p:nvPr/>
          </p:nvSpPr>
          <p:spPr>
            <a:xfrm>
              <a:off x="661101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8" name="object 12308"/>
            <p:cNvSpPr/>
            <p:nvPr/>
          </p:nvSpPr>
          <p:spPr>
            <a:xfrm>
              <a:off x="6611138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9" name="object 12309"/>
            <p:cNvSpPr/>
            <p:nvPr/>
          </p:nvSpPr>
          <p:spPr>
            <a:xfrm>
              <a:off x="6611265" y="41088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0" name="object 12310"/>
            <p:cNvSpPr/>
            <p:nvPr/>
          </p:nvSpPr>
          <p:spPr>
            <a:xfrm>
              <a:off x="6611519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1" name="object 12311"/>
            <p:cNvSpPr/>
            <p:nvPr/>
          </p:nvSpPr>
          <p:spPr>
            <a:xfrm>
              <a:off x="661354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2" name="object 12312"/>
            <p:cNvSpPr/>
            <p:nvPr/>
          </p:nvSpPr>
          <p:spPr>
            <a:xfrm>
              <a:off x="661367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3" name="object 12313"/>
            <p:cNvSpPr/>
            <p:nvPr/>
          </p:nvSpPr>
          <p:spPr>
            <a:xfrm>
              <a:off x="6613926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4" name="object 12314"/>
            <p:cNvSpPr/>
            <p:nvPr/>
          </p:nvSpPr>
          <p:spPr>
            <a:xfrm>
              <a:off x="6614053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5" name="object 12315"/>
            <p:cNvSpPr/>
            <p:nvPr/>
          </p:nvSpPr>
          <p:spPr>
            <a:xfrm>
              <a:off x="661608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6" name="object 12316"/>
            <p:cNvSpPr/>
            <p:nvPr/>
          </p:nvSpPr>
          <p:spPr>
            <a:xfrm>
              <a:off x="661620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7" name="object 12317"/>
            <p:cNvSpPr/>
            <p:nvPr/>
          </p:nvSpPr>
          <p:spPr>
            <a:xfrm>
              <a:off x="6616461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8" name="object 12318"/>
            <p:cNvSpPr/>
            <p:nvPr/>
          </p:nvSpPr>
          <p:spPr>
            <a:xfrm>
              <a:off x="6616588" y="4107199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55"/>
                  </a:moveTo>
                  <a:lnTo>
                    <a:pt x="887" y="95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9" name="object 12319"/>
            <p:cNvSpPr/>
            <p:nvPr/>
          </p:nvSpPr>
          <p:spPr>
            <a:xfrm>
              <a:off x="6616714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0" name="object 12320"/>
            <p:cNvSpPr/>
            <p:nvPr/>
          </p:nvSpPr>
          <p:spPr>
            <a:xfrm>
              <a:off x="661747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1" name="object 12321"/>
            <p:cNvSpPr/>
            <p:nvPr/>
          </p:nvSpPr>
          <p:spPr>
            <a:xfrm>
              <a:off x="661874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2" name="object 12322"/>
            <p:cNvSpPr/>
            <p:nvPr/>
          </p:nvSpPr>
          <p:spPr>
            <a:xfrm>
              <a:off x="6618869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3" name="object 12323"/>
            <p:cNvSpPr/>
            <p:nvPr/>
          </p:nvSpPr>
          <p:spPr>
            <a:xfrm>
              <a:off x="6618995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4" name="object 12324"/>
            <p:cNvSpPr/>
            <p:nvPr/>
          </p:nvSpPr>
          <p:spPr>
            <a:xfrm>
              <a:off x="6619249" y="410841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5" name="object 12325"/>
            <p:cNvSpPr/>
            <p:nvPr/>
          </p:nvSpPr>
          <p:spPr>
            <a:xfrm>
              <a:off x="661937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6" name="object 12326"/>
            <p:cNvSpPr/>
            <p:nvPr/>
          </p:nvSpPr>
          <p:spPr>
            <a:xfrm>
              <a:off x="662127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7" name="object 12327"/>
            <p:cNvSpPr/>
            <p:nvPr/>
          </p:nvSpPr>
          <p:spPr>
            <a:xfrm>
              <a:off x="6621403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8" name="object 12328"/>
            <p:cNvSpPr/>
            <p:nvPr/>
          </p:nvSpPr>
          <p:spPr>
            <a:xfrm>
              <a:off x="6621530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9" name="object 12329"/>
            <p:cNvSpPr/>
            <p:nvPr/>
          </p:nvSpPr>
          <p:spPr>
            <a:xfrm>
              <a:off x="662178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0" name="object 12330"/>
            <p:cNvSpPr/>
            <p:nvPr/>
          </p:nvSpPr>
          <p:spPr>
            <a:xfrm>
              <a:off x="6621910" y="41088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1" name="object 12331"/>
            <p:cNvSpPr/>
            <p:nvPr/>
          </p:nvSpPr>
          <p:spPr>
            <a:xfrm>
              <a:off x="6621910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2" name="object 12332"/>
            <p:cNvSpPr/>
            <p:nvPr/>
          </p:nvSpPr>
          <p:spPr>
            <a:xfrm>
              <a:off x="662368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3" name="object 12333"/>
            <p:cNvSpPr/>
            <p:nvPr/>
          </p:nvSpPr>
          <p:spPr>
            <a:xfrm>
              <a:off x="662406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4" name="object 12334"/>
            <p:cNvSpPr/>
            <p:nvPr/>
          </p:nvSpPr>
          <p:spPr>
            <a:xfrm>
              <a:off x="6624191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5" name="object 12335"/>
            <p:cNvSpPr/>
            <p:nvPr/>
          </p:nvSpPr>
          <p:spPr>
            <a:xfrm>
              <a:off x="6624318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6" name="object 12336"/>
            <p:cNvSpPr/>
            <p:nvPr/>
          </p:nvSpPr>
          <p:spPr>
            <a:xfrm>
              <a:off x="6624572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7" name="object 12337"/>
            <p:cNvSpPr/>
            <p:nvPr/>
          </p:nvSpPr>
          <p:spPr>
            <a:xfrm>
              <a:off x="662457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8" name="object 12338"/>
            <p:cNvSpPr/>
            <p:nvPr/>
          </p:nvSpPr>
          <p:spPr>
            <a:xfrm>
              <a:off x="662583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9" name="object 12339"/>
            <p:cNvSpPr/>
            <p:nvPr/>
          </p:nvSpPr>
          <p:spPr>
            <a:xfrm>
              <a:off x="6626726" y="410814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1"/>
                  </a:moveTo>
                  <a:lnTo>
                    <a:pt x="887" y="48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0" name="object 12340"/>
            <p:cNvSpPr/>
            <p:nvPr/>
          </p:nvSpPr>
          <p:spPr>
            <a:xfrm>
              <a:off x="6627106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1" name="object 12341"/>
            <p:cNvSpPr/>
            <p:nvPr/>
          </p:nvSpPr>
          <p:spPr>
            <a:xfrm>
              <a:off x="6626219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2" name="object 12342"/>
            <p:cNvSpPr/>
            <p:nvPr/>
          </p:nvSpPr>
          <p:spPr>
            <a:xfrm>
              <a:off x="6629387" y="4108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3" name="object 12343"/>
            <p:cNvSpPr/>
            <p:nvPr/>
          </p:nvSpPr>
          <p:spPr>
            <a:xfrm>
              <a:off x="662951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4" name="object 12344"/>
            <p:cNvSpPr/>
            <p:nvPr/>
          </p:nvSpPr>
          <p:spPr>
            <a:xfrm>
              <a:off x="6629641" y="41085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5" name="object 12345"/>
            <p:cNvSpPr/>
            <p:nvPr/>
          </p:nvSpPr>
          <p:spPr>
            <a:xfrm>
              <a:off x="662976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6" name="object 12346"/>
            <p:cNvSpPr/>
            <p:nvPr/>
          </p:nvSpPr>
          <p:spPr>
            <a:xfrm>
              <a:off x="6629894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7" name="object 12347"/>
            <p:cNvSpPr/>
            <p:nvPr/>
          </p:nvSpPr>
          <p:spPr>
            <a:xfrm>
              <a:off x="662989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8" name="object 12348"/>
            <p:cNvSpPr/>
            <p:nvPr/>
          </p:nvSpPr>
          <p:spPr>
            <a:xfrm>
              <a:off x="663166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9" name="object 12349"/>
            <p:cNvSpPr/>
            <p:nvPr/>
          </p:nvSpPr>
          <p:spPr>
            <a:xfrm>
              <a:off x="663192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0" name="object 12350"/>
            <p:cNvSpPr/>
            <p:nvPr/>
          </p:nvSpPr>
          <p:spPr>
            <a:xfrm>
              <a:off x="6632049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1" name="object 12351"/>
            <p:cNvSpPr/>
            <p:nvPr/>
          </p:nvSpPr>
          <p:spPr>
            <a:xfrm>
              <a:off x="663217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2" name="object 12352"/>
            <p:cNvSpPr/>
            <p:nvPr/>
          </p:nvSpPr>
          <p:spPr>
            <a:xfrm>
              <a:off x="6632302" y="41087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3" name="object 12353"/>
            <p:cNvSpPr/>
            <p:nvPr/>
          </p:nvSpPr>
          <p:spPr>
            <a:xfrm>
              <a:off x="663255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4" name="object 12354"/>
            <p:cNvSpPr/>
            <p:nvPr/>
          </p:nvSpPr>
          <p:spPr>
            <a:xfrm>
              <a:off x="6634710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5" name="object 12355"/>
            <p:cNvSpPr/>
            <p:nvPr/>
          </p:nvSpPr>
          <p:spPr>
            <a:xfrm>
              <a:off x="6634837" y="4108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6" name="object 12356"/>
            <p:cNvSpPr/>
            <p:nvPr/>
          </p:nvSpPr>
          <p:spPr>
            <a:xfrm>
              <a:off x="6634963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7" name="object 12357"/>
            <p:cNvSpPr/>
            <p:nvPr/>
          </p:nvSpPr>
          <p:spPr>
            <a:xfrm>
              <a:off x="663711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8" name="object 12358"/>
            <p:cNvSpPr/>
            <p:nvPr/>
          </p:nvSpPr>
          <p:spPr>
            <a:xfrm>
              <a:off x="663737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9" name="object 12359"/>
            <p:cNvSpPr/>
            <p:nvPr/>
          </p:nvSpPr>
          <p:spPr>
            <a:xfrm>
              <a:off x="6637498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0" name="object 12360"/>
            <p:cNvSpPr/>
            <p:nvPr/>
          </p:nvSpPr>
          <p:spPr>
            <a:xfrm>
              <a:off x="6637751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1" name="object 12361"/>
            <p:cNvSpPr/>
            <p:nvPr/>
          </p:nvSpPr>
          <p:spPr>
            <a:xfrm>
              <a:off x="663990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2" name="object 12362"/>
            <p:cNvSpPr/>
            <p:nvPr/>
          </p:nvSpPr>
          <p:spPr>
            <a:xfrm>
              <a:off x="6640159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3" name="object 12363"/>
            <p:cNvSpPr/>
            <p:nvPr/>
          </p:nvSpPr>
          <p:spPr>
            <a:xfrm>
              <a:off x="664028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4" name="object 12364"/>
            <p:cNvSpPr/>
            <p:nvPr/>
          </p:nvSpPr>
          <p:spPr>
            <a:xfrm>
              <a:off x="6642440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5" name="object 12365"/>
            <p:cNvSpPr/>
            <p:nvPr/>
          </p:nvSpPr>
          <p:spPr>
            <a:xfrm>
              <a:off x="664256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6" name="object 12366"/>
            <p:cNvSpPr/>
            <p:nvPr/>
          </p:nvSpPr>
          <p:spPr>
            <a:xfrm>
              <a:off x="6642821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7" name="object 12367"/>
            <p:cNvSpPr/>
            <p:nvPr/>
          </p:nvSpPr>
          <p:spPr>
            <a:xfrm>
              <a:off x="664294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8" name="object 12368"/>
            <p:cNvSpPr/>
            <p:nvPr/>
          </p:nvSpPr>
          <p:spPr>
            <a:xfrm>
              <a:off x="6644975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9" name="object 12369"/>
            <p:cNvSpPr/>
            <p:nvPr/>
          </p:nvSpPr>
          <p:spPr>
            <a:xfrm>
              <a:off x="664522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0" name="object 12370"/>
            <p:cNvSpPr/>
            <p:nvPr/>
          </p:nvSpPr>
          <p:spPr>
            <a:xfrm>
              <a:off x="664535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1" name="object 12371"/>
            <p:cNvSpPr/>
            <p:nvPr/>
          </p:nvSpPr>
          <p:spPr>
            <a:xfrm>
              <a:off x="6645482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2" name="object 12372"/>
            <p:cNvSpPr/>
            <p:nvPr/>
          </p:nvSpPr>
          <p:spPr>
            <a:xfrm>
              <a:off x="664649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3" name="object 12373"/>
            <p:cNvSpPr/>
            <p:nvPr/>
          </p:nvSpPr>
          <p:spPr>
            <a:xfrm>
              <a:off x="664763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4" name="object 12374"/>
            <p:cNvSpPr/>
            <p:nvPr/>
          </p:nvSpPr>
          <p:spPr>
            <a:xfrm>
              <a:off x="664789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5" name="object 12375"/>
            <p:cNvSpPr/>
            <p:nvPr/>
          </p:nvSpPr>
          <p:spPr>
            <a:xfrm>
              <a:off x="6648016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6" name="object 12376"/>
            <p:cNvSpPr/>
            <p:nvPr/>
          </p:nvSpPr>
          <p:spPr>
            <a:xfrm>
              <a:off x="6648143" y="410874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7" name="object 12377"/>
            <p:cNvSpPr/>
            <p:nvPr/>
          </p:nvSpPr>
          <p:spPr>
            <a:xfrm>
              <a:off x="664827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8" name="object 12378"/>
            <p:cNvSpPr/>
            <p:nvPr/>
          </p:nvSpPr>
          <p:spPr>
            <a:xfrm>
              <a:off x="664928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9" name="object 12379"/>
            <p:cNvSpPr/>
            <p:nvPr/>
          </p:nvSpPr>
          <p:spPr>
            <a:xfrm>
              <a:off x="6649664" y="41087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0" name="object 12380"/>
            <p:cNvSpPr/>
            <p:nvPr/>
          </p:nvSpPr>
          <p:spPr>
            <a:xfrm>
              <a:off x="665029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1" name="object 12381"/>
            <p:cNvSpPr/>
            <p:nvPr/>
          </p:nvSpPr>
          <p:spPr>
            <a:xfrm>
              <a:off x="665055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2" name="object 12382"/>
            <p:cNvSpPr/>
            <p:nvPr/>
          </p:nvSpPr>
          <p:spPr>
            <a:xfrm>
              <a:off x="665067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3" name="object 12383"/>
            <p:cNvSpPr/>
            <p:nvPr/>
          </p:nvSpPr>
          <p:spPr>
            <a:xfrm>
              <a:off x="6650804" y="41088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4" name="object 12384"/>
            <p:cNvSpPr/>
            <p:nvPr/>
          </p:nvSpPr>
          <p:spPr>
            <a:xfrm>
              <a:off x="665232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5" name="object 12385"/>
            <p:cNvSpPr/>
            <p:nvPr/>
          </p:nvSpPr>
          <p:spPr>
            <a:xfrm>
              <a:off x="665295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6" name="object 12386"/>
            <p:cNvSpPr/>
            <p:nvPr/>
          </p:nvSpPr>
          <p:spPr>
            <a:xfrm>
              <a:off x="665321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7" name="object 12387"/>
            <p:cNvSpPr/>
            <p:nvPr/>
          </p:nvSpPr>
          <p:spPr>
            <a:xfrm>
              <a:off x="6653339" y="4108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8" name="object 12388"/>
            <p:cNvSpPr/>
            <p:nvPr/>
          </p:nvSpPr>
          <p:spPr>
            <a:xfrm>
              <a:off x="6653466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9" name="object 12389"/>
            <p:cNvSpPr/>
            <p:nvPr/>
          </p:nvSpPr>
          <p:spPr>
            <a:xfrm>
              <a:off x="665562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0" name="object 12390"/>
            <p:cNvSpPr/>
            <p:nvPr/>
          </p:nvSpPr>
          <p:spPr>
            <a:xfrm>
              <a:off x="6655747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1" name="object 12391"/>
            <p:cNvSpPr/>
            <p:nvPr/>
          </p:nvSpPr>
          <p:spPr>
            <a:xfrm>
              <a:off x="6656000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2" name="object 12392"/>
            <p:cNvSpPr/>
            <p:nvPr/>
          </p:nvSpPr>
          <p:spPr>
            <a:xfrm>
              <a:off x="665612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3" name="object 12393"/>
            <p:cNvSpPr/>
            <p:nvPr/>
          </p:nvSpPr>
          <p:spPr>
            <a:xfrm>
              <a:off x="665726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4" name="object 12394"/>
            <p:cNvSpPr/>
            <p:nvPr/>
          </p:nvSpPr>
          <p:spPr>
            <a:xfrm>
              <a:off x="665828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5" name="object 12395"/>
            <p:cNvSpPr/>
            <p:nvPr/>
          </p:nvSpPr>
          <p:spPr>
            <a:xfrm>
              <a:off x="665853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6" name="object 12396"/>
            <p:cNvSpPr/>
            <p:nvPr/>
          </p:nvSpPr>
          <p:spPr>
            <a:xfrm>
              <a:off x="6658662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7" name="object 12397"/>
            <p:cNvSpPr/>
            <p:nvPr/>
          </p:nvSpPr>
          <p:spPr>
            <a:xfrm>
              <a:off x="6658788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8" name="object 12398"/>
            <p:cNvSpPr/>
            <p:nvPr/>
          </p:nvSpPr>
          <p:spPr>
            <a:xfrm>
              <a:off x="665967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9" name="object 12399"/>
            <p:cNvSpPr/>
            <p:nvPr/>
          </p:nvSpPr>
          <p:spPr>
            <a:xfrm>
              <a:off x="6660943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0" name="object 12400"/>
            <p:cNvSpPr/>
            <p:nvPr/>
          </p:nvSpPr>
          <p:spPr>
            <a:xfrm>
              <a:off x="6661323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1" name="object 12401"/>
            <p:cNvSpPr/>
            <p:nvPr/>
          </p:nvSpPr>
          <p:spPr>
            <a:xfrm>
              <a:off x="6660563" y="4109091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154" y="0"/>
                  </a:moveTo>
                  <a:lnTo>
                    <a:pt x="3928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2" name="object 12402"/>
            <p:cNvSpPr/>
            <p:nvPr/>
          </p:nvSpPr>
          <p:spPr>
            <a:xfrm>
              <a:off x="6663857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3" name="object 12403"/>
            <p:cNvSpPr/>
            <p:nvPr/>
          </p:nvSpPr>
          <p:spPr>
            <a:xfrm>
              <a:off x="6664111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4" name="object 12404"/>
            <p:cNvSpPr/>
            <p:nvPr/>
          </p:nvSpPr>
          <p:spPr>
            <a:xfrm>
              <a:off x="666461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5" name="object 12405"/>
            <p:cNvSpPr/>
            <p:nvPr/>
          </p:nvSpPr>
          <p:spPr>
            <a:xfrm>
              <a:off x="666487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6" name="object 12406"/>
            <p:cNvSpPr/>
            <p:nvPr/>
          </p:nvSpPr>
          <p:spPr>
            <a:xfrm>
              <a:off x="6665378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7" name="object 12407"/>
            <p:cNvSpPr/>
            <p:nvPr/>
          </p:nvSpPr>
          <p:spPr>
            <a:xfrm>
              <a:off x="6666645" y="41087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8" name="object 12408"/>
            <p:cNvSpPr/>
            <p:nvPr/>
          </p:nvSpPr>
          <p:spPr>
            <a:xfrm>
              <a:off x="666677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9" name="object 12409"/>
            <p:cNvSpPr/>
            <p:nvPr/>
          </p:nvSpPr>
          <p:spPr>
            <a:xfrm>
              <a:off x="666677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0" name="object 12410"/>
            <p:cNvSpPr/>
            <p:nvPr/>
          </p:nvSpPr>
          <p:spPr>
            <a:xfrm>
              <a:off x="666905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1" name="object 12411"/>
            <p:cNvSpPr/>
            <p:nvPr/>
          </p:nvSpPr>
          <p:spPr>
            <a:xfrm>
              <a:off x="6669180" y="4108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2" name="object 12412"/>
            <p:cNvSpPr/>
            <p:nvPr/>
          </p:nvSpPr>
          <p:spPr>
            <a:xfrm>
              <a:off x="666943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3" name="object 12413"/>
            <p:cNvSpPr/>
            <p:nvPr/>
          </p:nvSpPr>
          <p:spPr>
            <a:xfrm>
              <a:off x="667133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4" name="object 12414"/>
            <p:cNvSpPr/>
            <p:nvPr/>
          </p:nvSpPr>
          <p:spPr>
            <a:xfrm>
              <a:off x="6670828" y="4109028"/>
              <a:ext cx="1905" cy="635"/>
            </a:xfrm>
            <a:custGeom>
              <a:avLst/>
              <a:gdLst/>
              <a:ahLst/>
              <a:cxnLst/>
              <a:rect l="l" t="t" r="r" b="b"/>
              <a:pathLst>
                <a:path w="1904" h="635">
                  <a:moveTo>
                    <a:pt x="0" y="12"/>
                  </a:moveTo>
                  <a:lnTo>
                    <a:pt x="1774" y="12"/>
                  </a:lnTo>
                </a:path>
                <a:path w="1904" h="63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5" name="object 12415"/>
            <p:cNvSpPr/>
            <p:nvPr/>
          </p:nvSpPr>
          <p:spPr>
            <a:xfrm>
              <a:off x="6671081" y="4109097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887" y="0"/>
                  </a:moveTo>
                  <a:lnTo>
                    <a:pt x="2661" y="0"/>
                  </a:lnTo>
                </a:path>
                <a:path w="4445">
                  <a:moveTo>
                    <a:pt x="2154" y="0"/>
                  </a:moveTo>
                  <a:lnTo>
                    <a:pt x="3928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6" name="object 12416"/>
            <p:cNvSpPr/>
            <p:nvPr/>
          </p:nvSpPr>
          <p:spPr>
            <a:xfrm>
              <a:off x="6674376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7" name="object 12417"/>
            <p:cNvSpPr/>
            <p:nvPr/>
          </p:nvSpPr>
          <p:spPr>
            <a:xfrm>
              <a:off x="6674376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8" name="object 12418"/>
            <p:cNvSpPr/>
            <p:nvPr/>
          </p:nvSpPr>
          <p:spPr>
            <a:xfrm>
              <a:off x="667462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9" name="object 12419"/>
            <p:cNvSpPr/>
            <p:nvPr/>
          </p:nvSpPr>
          <p:spPr>
            <a:xfrm>
              <a:off x="667551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0" name="object 12420"/>
            <p:cNvSpPr/>
            <p:nvPr/>
          </p:nvSpPr>
          <p:spPr>
            <a:xfrm>
              <a:off x="667665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1" name="object 12421"/>
            <p:cNvSpPr/>
            <p:nvPr/>
          </p:nvSpPr>
          <p:spPr>
            <a:xfrm>
              <a:off x="667678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2" name="object 12422"/>
            <p:cNvSpPr/>
            <p:nvPr/>
          </p:nvSpPr>
          <p:spPr>
            <a:xfrm>
              <a:off x="667678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3" name="object 12423"/>
            <p:cNvSpPr/>
            <p:nvPr/>
          </p:nvSpPr>
          <p:spPr>
            <a:xfrm>
              <a:off x="6677037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4" name="object 12424"/>
            <p:cNvSpPr/>
            <p:nvPr/>
          </p:nvSpPr>
          <p:spPr>
            <a:xfrm>
              <a:off x="667729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5" name="object 12425"/>
            <p:cNvSpPr/>
            <p:nvPr/>
          </p:nvSpPr>
          <p:spPr>
            <a:xfrm>
              <a:off x="667817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6" name="object 12426"/>
            <p:cNvSpPr/>
            <p:nvPr/>
          </p:nvSpPr>
          <p:spPr>
            <a:xfrm>
              <a:off x="667944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7" name="object 12427"/>
            <p:cNvSpPr/>
            <p:nvPr/>
          </p:nvSpPr>
          <p:spPr>
            <a:xfrm>
              <a:off x="667957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8" name="object 12428"/>
            <p:cNvSpPr/>
            <p:nvPr/>
          </p:nvSpPr>
          <p:spPr>
            <a:xfrm>
              <a:off x="6679699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9" name="object 12429"/>
            <p:cNvSpPr/>
            <p:nvPr/>
          </p:nvSpPr>
          <p:spPr>
            <a:xfrm>
              <a:off x="667995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0" name="object 12430"/>
            <p:cNvSpPr/>
            <p:nvPr/>
          </p:nvSpPr>
          <p:spPr>
            <a:xfrm>
              <a:off x="668198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1" name="object 12431"/>
            <p:cNvSpPr/>
            <p:nvPr/>
          </p:nvSpPr>
          <p:spPr>
            <a:xfrm>
              <a:off x="668210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2" name="object 12432"/>
            <p:cNvSpPr/>
            <p:nvPr/>
          </p:nvSpPr>
          <p:spPr>
            <a:xfrm>
              <a:off x="668223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3" name="object 12433"/>
            <p:cNvSpPr/>
            <p:nvPr/>
          </p:nvSpPr>
          <p:spPr>
            <a:xfrm>
              <a:off x="6682360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4" name="object 12434"/>
            <p:cNvSpPr/>
            <p:nvPr/>
          </p:nvSpPr>
          <p:spPr>
            <a:xfrm>
              <a:off x="668248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5" name="object 12435"/>
            <p:cNvSpPr/>
            <p:nvPr/>
          </p:nvSpPr>
          <p:spPr>
            <a:xfrm>
              <a:off x="668388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6" name="object 12436"/>
            <p:cNvSpPr/>
            <p:nvPr/>
          </p:nvSpPr>
          <p:spPr>
            <a:xfrm>
              <a:off x="6684641" y="41084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7" name="object 12437"/>
            <p:cNvSpPr/>
            <p:nvPr/>
          </p:nvSpPr>
          <p:spPr>
            <a:xfrm>
              <a:off x="6685021" y="410881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8" name="object 12438"/>
            <p:cNvSpPr/>
            <p:nvPr/>
          </p:nvSpPr>
          <p:spPr>
            <a:xfrm>
              <a:off x="668514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9" name="object 12439"/>
            <p:cNvSpPr/>
            <p:nvPr/>
          </p:nvSpPr>
          <p:spPr>
            <a:xfrm>
              <a:off x="668514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0" name="object 12440"/>
            <p:cNvSpPr/>
            <p:nvPr/>
          </p:nvSpPr>
          <p:spPr>
            <a:xfrm>
              <a:off x="668540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1" name="object 12441"/>
            <p:cNvSpPr/>
            <p:nvPr/>
          </p:nvSpPr>
          <p:spPr>
            <a:xfrm>
              <a:off x="668628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2" name="object 12442"/>
            <p:cNvSpPr/>
            <p:nvPr/>
          </p:nvSpPr>
          <p:spPr>
            <a:xfrm>
              <a:off x="6687176" y="410881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3" name="object 12443"/>
            <p:cNvSpPr/>
            <p:nvPr/>
          </p:nvSpPr>
          <p:spPr>
            <a:xfrm>
              <a:off x="6687556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4" name="object 12444"/>
            <p:cNvSpPr/>
            <p:nvPr/>
          </p:nvSpPr>
          <p:spPr>
            <a:xfrm>
              <a:off x="6687683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5" name="object 12445"/>
            <p:cNvSpPr/>
            <p:nvPr/>
          </p:nvSpPr>
          <p:spPr>
            <a:xfrm>
              <a:off x="668780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6" name="object 12446"/>
            <p:cNvSpPr/>
            <p:nvPr/>
          </p:nvSpPr>
          <p:spPr>
            <a:xfrm>
              <a:off x="668882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7" name="object 12447"/>
            <p:cNvSpPr/>
            <p:nvPr/>
          </p:nvSpPr>
          <p:spPr>
            <a:xfrm>
              <a:off x="668983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8" name="object 12448"/>
            <p:cNvSpPr/>
            <p:nvPr/>
          </p:nvSpPr>
          <p:spPr>
            <a:xfrm>
              <a:off x="6690344" y="410785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26"/>
                  </a:moveTo>
                  <a:lnTo>
                    <a:pt x="887" y="6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9" name="object 12449"/>
            <p:cNvSpPr/>
            <p:nvPr/>
          </p:nvSpPr>
          <p:spPr>
            <a:xfrm>
              <a:off x="669123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0" name="object 12450"/>
            <p:cNvSpPr/>
            <p:nvPr/>
          </p:nvSpPr>
          <p:spPr>
            <a:xfrm>
              <a:off x="669224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1" name="object 12451"/>
            <p:cNvSpPr/>
            <p:nvPr/>
          </p:nvSpPr>
          <p:spPr>
            <a:xfrm>
              <a:off x="6692498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2" name="object 12452"/>
            <p:cNvSpPr/>
            <p:nvPr/>
          </p:nvSpPr>
          <p:spPr>
            <a:xfrm>
              <a:off x="6692878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3" name="object 12453"/>
            <p:cNvSpPr/>
            <p:nvPr/>
          </p:nvSpPr>
          <p:spPr>
            <a:xfrm>
              <a:off x="6692878" y="41084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4" name="object 12454"/>
            <p:cNvSpPr/>
            <p:nvPr/>
          </p:nvSpPr>
          <p:spPr>
            <a:xfrm>
              <a:off x="669300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5" name="object 12455"/>
            <p:cNvSpPr/>
            <p:nvPr/>
          </p:nvSpPr>
          <p:spPr>
            <a:xfrm>
              <a:off x="6693892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6" name="object 12456"/>
            <p:cNvSpPr/>
            <p:nvPr/>
          </p:nvSpPr>
          <p:spPr>
            <a:xfrm>
              <a:off x="669401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7" name="object 12457"/>
            <p:cNvSpPr/>
            <p:nvPr/>
          </p:nvSpPr>
          <p:spPr>
            <a:xfrm>
              <a:off x="669515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8" name="object 12458"/>
            <p:cNvSpPr/>
            <p:nvPr/>
          </p:nvSpPr>
          <p:spPr>
            <a:xfrm>
              <a:off x="669554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9" name="object 12459"/>
            <p:cNvSpPr/>
            <p:nvPr/>
          </p:nvSpPr>
          <p:spPr>
            <a:xfrm>
              <a:off x="6695540" y="4108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0" name="object 12460"/>
            <p:cNvSpPr/>
            <p:nvPr/>
          </p:nvSpPr>
          <p:spPr>
            <a:xfrm>
              <a:off x="669655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1" name="object 12461"/>
            <p:cNvSpPr/>
            <p:nvPr/>
          </p:nvSpPr>
          <p:spPr>
            <a:xfrm>
              <a:off x="669744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2" name="object 12462"/>
            <p:cNvSpPr/>
            <p:nvPr/>
          </p:nvSpPr>
          <p:spPr>
            <a:xfrm>
              <a:off x="6698074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3" name="object 12463"/>
            <p:cNvSpPr/>
            <p:nvPr/>
          </p:nvSpPr>
          <p:spPr>
            <a:xfrm>
              <a:off x="6698201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4" name="object 12464"/>
            <p:cNvSpPr/>
            <p:nvPr/>
          </p:nvSpPr>
          <p:spPr>
            <a:xfrm>
              <a:off x="669832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5" name="object 12465"/>
            <p:cNvSpPr/>
            <p:nvPr/>
          </p:nvSpPr>
          <p:spPr>
            <a:xfrm>
              <a:off x="670048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6" name="object 12466"/>
            <p:cNvSpPr/>
            <p:nvPr/>
          </p:nvSpPr>
          <p:spPr>
            <a:xfrm>
              <a:off x="6700862" y="41088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7" name="object 12467"/>
            <p:cNvSpPr/>
            <p:nvPr/>
          </p:nvSpPr>
          <p:spPr>
            <a:xfrm>
              <a:off x="6701369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8" name="object 12468"/>
            <p:cNvSpPr/>
            <p:nvPr/>
          </p:nvSpPr>
          <p:spPr>
            <a:xfrm>
              <a:off x="670162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9" name="object 12469"/>
            <p:cNvSpPr/>
            <p:nvPr/>
          </p:nvSpPr>
          <p:spPr>
            <a:xfrm>
              <a:off x="6702256" y="410904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  <a:path w="2540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0" name="object 12470"/>
            <p:cNvSpPr/>
            <p:nvPr/>
          </p:nvSpPr>
          <p:spPr>
            <a:xfrm>
              <a:off x="670365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1" name="object 12471"/>
            <p:cNvSpPr/>
            <p:nvPr/>
          </p:nvSpPr>
          <p:spPr>
            <a:xfrm>
              <a:off x="6705805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2" name="object 12472"/>
            <p:cNvSpPr/>
            <p:nvPr/>
          </p:nvSpPr>
          <p:spPr>
            <a:xfrm>
              <a:off x="670580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3" name="object 12473"/>
            <p:cNvSpPr/>
            <p:nvPr/>
          </p:nvSpPr>
          <p:spPr>
            <a:xfrm>
              <a:off x="6706058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4" name="object 12474"/>
            <p:cNvSpPr/>
            <p:nvPr/>
          </p:nvSpPr>
          <p:spPr>
            <a:xfrm>
              <a:off x="670618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5" name="object 12475"/>
            <p:cNvSpPr/>
            <p:nvPr/>
          </p:nvSpPr>
          <p:spPr>
            <a:xfrm>
              <a:off x="6708466" y="410712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93"/>
                  </a:moveTo>
                  <a:lnTo>
                    <a:pt x="887" y="99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6" name="object 12476"/>
            <p:cNvSpPr/>
            <p:nvPr/>
          </p:nvSpPr>
          <p:spPr>
            <a:xfrm>
              <a:off x="6708719" y="4108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7" name="object 12477"/>
            <p:cNvSpPr/>
            <p:nvPr/>
          </p:nvSpPr>
          <p:spPr>
            <a:xfrm>
              <a:off x="670884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8" name="object 12478"/>
            <p:cNvSpPr/>
            <p:nvPr/>
          </p:nvSpPr>
          <p:spPr>
            <a:xfrm>
              <a:off x="670973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9" name="object 12479"/>
            <p:cNvSpPr/>
            <p:nvPr/>
          </p:nvSpPr>
          <p:spPr>
            <a:xfrm>
              <a:off x="6711001" y="410824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0" name="object 12480"/>
            <p:cNvSpPr/>
            <p:nvPr/>
          </p:nvSpPr>
          <p:spPr>
            <a:xfrm>
              <a:off x="6711254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1" name="object 12481"/>
            <p:cNvSpPr/>
            <p:nvPr/>
          </p:nvSpPr>
          <p:spPr>
            <a:xfrm>
              <a:off x="6711381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2" name="object 12482"/>
            <p:cNvSpPr/>
            <p:nvPr/>
          </p:nvSpPr>
          <p:spPr>
            <a:xfrm>
              <a:off x="671328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3" name="object 12483"/>
            <p:cNvSpPr/>
            <p:nvPr/>
          </p:nvSpPr>
          <p:spPr>
            <a:xfrm>
              <a:off x="671353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4" name="object 12484"/>
            <p:cNvSpPr/>
            <p:nvPr/>
          </p:nvSpPr>
          <p:spPr>
            <a:xfrm>
              <a:off x="6713662" y="410881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5" name="object 12485"/>
            <p:cNvSpPr/>
            <p:nvPr/>
          </p:nvSpPr>
          <p:spPr>
            <a:xfrm>
              <a:off x="671391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6" name="object 12486"/>
            <p:cNvSpPr/>
            <p:nvPr/>
          </p:nvSpPr>
          <p:spPr>
            <a:xfrm>
              <a:off x="6714042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7" name="object 12487"/>
            <p:cNvSpPr/>
            <p:nvPr/>
          </p:nvSpPr>
          <p:spPr>
            <a:xfrm>
              <a:off x="671416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8" name="object 12488"/>
            <p:cNvSpPr/>
            <p:nvPr/>
          </p:nvSpPr>
          <p:spPr>
            <a:xfrm>
              <a:off x="671492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9" name="object 12489"/>
            <p:cNvSpPr/>
            <p:nvPr/>
          </p:nvSpPr>
          <p:spPr>
            <a:xfrm>
              <a:off x="671632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0" name="object 12490"/>
            <p:cNvSpPr/>
            <p:nvPr/>
          </p:nvSpPr>
          <p:spPr>
            <a:xfrm>
              <a:off x="6716450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1" name="object 12491"/>
            <p:cNvSpPr/>
            <p:nvPr/>
          </p:nvSpPr>
          <p:spPr>
            <a:xfrm>
              <a:off x="671657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2" name="object 12492"/>
            <p:cNvSpPr/>
            <p:nvPr/>
          </p:nvSpPr>
          <p:spPr>
            <a:xfrm>
              <a:off x="671670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3" name="object 12493"/>
            <p:cNvSpPr/>
            <p:nvPr/>
          </p:nvSpPr>
          <p:spPr>
            <a:xfrm>
              <a:off x="671746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4" name="object 12494"/>
            <p:cNvSpPr/>
            <p:nvPr/>
          </p:nvSpPr>
          <p:spPr>
            <a:xfrm>
              <a:off x="671885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5" name="object 12495"/>
            <p:cNvSpPr/>
            <p:nvPr/>
          </p:nvSpPr>
          <p:spPr>
            <a:xfrm>
              <a:off x="6718224" y="410904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6" name="object 12496"/>
            <p:cNvSpPr/>
            <p:nvPr/>
          </p:nvSpPr>
          <p:spPr>
            <a:xfrm>
              <a:off x="671936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7" name="object 12497"/>
            <p:cNvSpPr/>
            <p:nvPr/>
          </p:nvSpPr>
          <p:spPr>
            <a:xfrm>
              <a:off x="672151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8" name="object 12498"/>
            <p:cNvSpPr/>
            <p:nvPr/>
          </p:nvSpPr>
          <p:spPr>
            <a:xfrm>
              <a:off x="672177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9" name="object 12499"/>
            <p:cNvSpPr/>
            <p:nvPr/>
          </p:nvSpPr>
          <p:spPr>
            <a:xfrm>
              <a:off x="6721899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0" name="object 12500"/>
            <p:cNvSpPr/>
            <p:nvPr/>
          </p:nvSpPr>
          <p:spPr>
            <a:xfrm>
              <a:off x="672189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1" name="object 12501"/>
            <p:cNvSpPr/>
            <p:nvPr/>
          </p:nvSpPr>
          <p:spPr>
            <a:xfrm>
              <a:off x="6724307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2" name="object 12502"/>
            <p:cNvSpPr/>
            <p:nvPr/>
          </p:nvSpPr>
          <p:spPr>
            <a:xfrm>
              <a:off x="6724434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3" name="object 12503"/>
            <p:cNvSpPr/>
            <p:nvPr/>
          </p:nvSpPr>
          <p:spPr>
            <a:xfrm>
              <a:off x="672468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4" name="object 12504"/>
            <p:cNvSpPr/>
            <p:nvPr/>
          </p:nvSpPr>
          <p:spPr>
            <a:xfrm>
              <a:off x="6726715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5" name="object 12505"/>
            <p:cNvSpPr/>
            <p:nvPr/>
          </p:nvSpPr>
          <p:spPr>
            <a:xfrm>
              <a:off x="672696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6" name="object 12506"/>
            <p:cNvSpPr/>
            <p:nvPr/>
          </p:nvSpPr>
          <p:spPr>
            <a:xfrm>
              <a:off x="6727095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7" name="object 12507"/>
            <p:cNvSpPr/>
            <p:nvPr/>
          </p:nvSpPr>
          <p:spPr>
            <a:xfrm>
              <a:off x="672823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8" name="object 12508"/>
            <p:cNvSpPr/>
            <p:nvPr/>
          </p:nvSpPr>
          <p:spPr>
            <a:xfrm>
              <a:off x="672924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9" name="object 12509"/>
            <p:cNvSpPr/>
            <p:nvPr/>
          </p:nvSpPr>
          <p:spPr>
            <a:xfrm>
              <a:off x="672937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0" name="object 12510"/>
            <p:cNvSpPr/>
            <p:nvPr/>
          </p:nvSpPr>
          <p:spPr>
            <a:xfrm>
              <a:off x="6729756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1" name="object 12511"/>
            <p:cNvSpPr/>
            <p:nvPr/>
          </p:nvSpPr>
          <p:spPr>
            <a:xfrm>
              <a:off x="6729883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2" name="object 12512"/>
            <p:cNvSpPr/>
            <p:nvPr/>
          </p:nvSpPr>
          <p:spPr>
            <a:xfrm>
              <a:off x="673077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3" name="object 12513"/>
            <p:cNvSpPr/>
            <p:nvPr/>
          </p:nvSpPr>
          <p:spPr>
            <a:xfrm>
              <a:off x="6731657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4" name="object 12514"/>
            <p:cNvSpPr/>
            <p:nvPr/>
          </p:nvSpPr>
          <p:spPr>
            <a:xfrm>
              <a:off x="673203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5" name="object 12515"/>
            <p:cNvSpPr/>
            <p:nvPr/>
          </p:nvSpPr>
          <p:spPr>
            <a:xfrm>
              <a:off x="673216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6" name="object 12516"/>
            <p:cNvSpPr/>
            <p:nvPr/>
          </p:nvSpPr>
          <p:spPr>
            <a:xfrm>
              <a:off x="6732418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7" name="object 12517"/>
            <p:cNvSpPr/>
            <p:nvPr/>
          </p:nvSpPr>
          <p:spPr>
            <a:xfrm>
              <a:off x="673254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8" name="object 12518"/>
            <p:cNvSpPr/>
            <p:nvPr/>
          </p:nvSpPr>
          <p:spPr>
            <a:xfrm>
              <a:off x="6731657" y="4109097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281" y="0"/>
                  </a:moveTo>
                  <a:lnTo>
                    <a:pt x="4055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9" name="object 12519"/>
            <p:cNvSpPr/>
            <p:nvPr/>
          </p:nvSpPr>
          <p:spPr>
            <a:xfrm>
              <a:off x="6734952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0" name="object 12520"/>
            <p:cNvSpPr/>
            <p:nvPr/>
          </p:nvSpPr>
          <p:spPr>
            <a:xfrm>
              <a:off x="673520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1" name="object 12521"/>
            <p:cNvSpPr/>
            <p:nvPr/>
          </p:nvSpPr>
          <p:spPr>
            <a:xfrm>
              <a:off x="673596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2" name="object 12522"/>
            <p:cNvSpPr/>
            <p:nvPr/>
          </p:nvSpPr>
          <p:spPr>
            <a:xfrm>
              <a:off x="6737740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3" name="object 12523"/>
            <p:cNvSpPr/>
            <p:nvPr/>
          </p:nvSpPr>
          <p:spPr>
            <a:xfrm>
              <a:off x="673786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4" name="object 12524"/>
            <p:cNvSpPr/>
            <p:nvPr/>
          </p:nvSpPr>
          <p:spPr>
            <a:xfrm>
              <a:off x="673875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5" name="object 12525"/>
            <p:cNvSpPr/>
            <p:nvPr/>
          </p:nvSpPr>
          <p:spPr>
            <a:xfrm>
              <a:off x="673989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6" name="object 12526"/>
            <p:cNvSpPr/>
            <p:nvPr/>
          </p:nvSpPr>
          <p:spPr>
            <a:xfrm>
              <a:off x="6740021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7" name="object 12527"/>
            <p:cNvSpPr/>
            <p:nvPr/>
          </p:nvSpPr>
          <p:spPr>
            <a:xfrm>
              <a:off x="674027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8" name="object 12528"/>
            <p:cNvSpPr/>
            <p:nvPr/>
          </p:nvSpPr>
          <p:spPr>
            <a:xfrm>
              <a:off x="6740402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9" name="object 12529"/>
            <p:cNvSpPr/>
            <p:nvPr/>
          </p:nvSpPr>
          <p:spPr>
            <a:xfrm>
              <a:off x="674040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0" name="object 12530"/>
            <p:cNvSpPr/>
            <p:nvPr/>
          </p:nvSpPr>
          <p:spPr>
            <a:xfrm>
              <a:off x="674217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1" name="object 12531"/>
            <p:cNvSpPr/>
            <p:nvPr/>
          </p:nvSpPr>
          <p:spPr>
            <a:xfrm>
              <a:off x="674255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2" name="object 12532"/>
            <p:cNvSpPr/>
            <p:nvPr/>
          </p:nvSpPr>
          <p:spPr>
            <a:xfrm>
              <a:off x="6742683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3" name="object 12533"/>
            <p:cNvSpPr/>
            <p:nvPr/>
          </p:nvSpPr>
          <p:spPr>
            <a:xfrm>
              <a:off x="6741796" y="410909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4" name="object 12534"/>
            <p:cNvSpPr/>
            <p:nvPr/>
          </p:nvSpPr>
          <p:spPr>
            <a:xfrm>
              <a:off x="6743063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5" name="object 12535"/>
            <p:cNvSpPr/>
            <p:nvPr/>
          </p:nvSpPr>
          <p:spPr>
            <a:xfrm>
              <a:off x="6745217" y="4108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6" name="object 12536"/>
            <p:cNvSpPr/>
            <p:nvPr/>
          </p:nvSpPr>
          <p:spPr>
            <a:xfrm>
              <a:off x="6745471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7" name="object 12537"/>
            <p:cNvSpPr/>
            <p:nvPr/>
          </p:nvSpPr>
          <p:spPr>
            <a:xfrm>
              <a:off x="6745597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8" name="object 12538"/>
            <p:cNvSpPr/>
            <p:nvPr/>
          </p:nvSpPr>
          <p:spPr>
            <a:xfrm>
              <a:off x="6747879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9" name="object 12539"/>
            <p:cNvSpPr/>
            <p:nvPr/>
          </p:nvSpPr>
          <p:spPr>
            <a:xfrm>
              <a:off x="6748132" y="410874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0" name="object 12540"/>
            <p:cNvSpPr/>
            <p:nvPr/>
          </p:nvSpPr>
          <p:spPr>
            <a:xfrm>
              <a:off x="6748259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1" name="object 12541"/>
            <p:cNvSpPr/>
            <p:nvPr/>
          </p:nvSpPr>
          <p:spPr>
            <a:xfrm>
              <a:off x="674927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2" name="object 12542"/>
            <p:cNvSpPr/>
            <p:nvPr/>
          </p:nvSpPr>
          <p:spPr>
            <a:xfrm>
              <a:off x="6750540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3" name="object 12543"/>
            <p:cNvSpPr/>
            <p:nvPr/>
          </p:nvSpPr>
          <p:spPr>
            <a:xfrm>
              <a:off x="675066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4" name="object 12544"/>
            <p:cNvSpPr/>
            <p:nvPr/>
          </p:nvSpPr>
          <p:spPr>
            <a:xfrm>
              <a:off x="6750793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5" name="object 12545"/>
            <p:cNvSpPr/>
            <p:nvPr/>
          </p:nvSpPr>
          <p:spPr>
            <a:xfrm>
              <a:off x="675307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6" name="object 12546"/>
            <p:cNvSpPr/>
            <p:nvPr/>
          </p:nvSpPr>
          <p:spPr>
            <a:xfrm>
              <a:off x="6753201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7" name="object 12547"/>
            <p:cNvSpPr/>
            <p:nvPr/>
          </p:nvSpPr>
          <p:spPr>
            <a:xfrm>
              <a:off x="675332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8" name="object 12548"/>
            <p:cNvSpPr/>
            <p:nvPr/>
          </p:nvSpPr>
          <p:spPr>
            <a:xfrm>
              <a:off x="6753455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9" name="object 12549"/>
            <p:cNvSpPr/>
            <p:nvPr/>
          </p:nvSpPr>
          <p:spPr>
            <a:xfrm>
              <a:off x="675522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0" name="object 12550"/>
            <p:cNvSpPr/>
            <p:nvPr/>
          </p:nvSpPr>
          <p:spPr>
            <a:xfrm>
              <a:off x="675573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1" name="object 12551"/>
            <p:cNvSpPr/>
            <p:nvPr/>
          </p:nvSpPr>
          <p:spPr>
            <a:xfrm>
              <a:off x="6754975" y="4109066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2" name="object 12552"/>
            <p:cNvSpPr/>
            <p:nvPr/>
          </p:nvSpPr>
          <p:spPr>
            <a:xfrm>
              <a:off x="6756116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3" name="object 12553"/>
            <p:cNvSpPr/>
            <p:nvPr/>
          </p:nvSpPr>
          <p:spPr>
            <a:xfrm>
              <a:off x="6758524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4" name="object 12554"/>
            <p:cNvSpPr/>
            <p:nvPr/>
          </p:nvSpPr>
          <p:spPr>
            <a:xfrm>
              <a:off x="675865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5" name="object 12555"/>
            <p:cNvSpPr/>
            <p:nvPr/>
          </p:nvSpPr>
          <p:spPr>
            <a:xfrm>
              <a:off x="6757890" y="4109091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407" y="0"/>
                  </a:moveTo>
                  <a:lnTo>
                    <a:pt x="4182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6" name="object 12556"/>
            <p:cNvSpPr/>
            <p:nvPr/>
          </p:nvSpPr>
          <p:spPr>
            <a:xfrm>
              <a:off x="6761185" y="4108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7" name="object 12557"/>
            <p:cNvSpPr/>
            <p:nvPr/>
          </p:nvSpPr>
          <p:spPr>
            <a:xfrm>
              <a:off x="6761439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8" name="object 12558"/>
            <p:cNvSpPr/>
            <p:nvPr/>
          </p:nvSpPr>
          <p:spPr>
            <a:xfrm>
              <a:off x="676219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9" name="object 12559"/>
            <p:cNvSpPr/>
            <p:nvPr/>
          </p:nvSpPr>
          <p:spPr>
            <a:xfrm>
              <a:off x="676245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0" name="object 12560"/>
            <p:cNvSpPr/>
            <p:nvPr/>
          </p:nvSpPr>
          <p:spPr>
            <a:xfrm>
              <a:off x="676372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1" name="object 12561"/>
            <p:cNvSpPr/>
            <p:nvPr/>
          </p:nvSpPr>
          <p:spPr>
            <a:xfrm>
              <a:off x="6763973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2" name="object 12562"/>
            <p:cNvSpPr/>
            <p:nvPr/>
          </p:nvSpPr>
          <p:spPr>
            <a:xfrm>
              <a:off x="676410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3" name="object 12563"/>
            <p:cNvSpPr/>
            <p:nvPr/>
          </p:nvSpPr>
          <p:spPr>
            <a:xfrm>
              <a:off x="676486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4" name="object 12564"/>
            <p:cNvSpPr/>
            <p:nvPr/>
          </p:nvSpPr>
          <p:spPr>
            <a:xfrm>
              <a:off x="6766254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5" name="object 12565"/>
            <p:cNvSpPr/>
            <p:nvPr/>
          </p:nvSpPr>
          <p:spPr>
            <a:xfrm>
              <a:off x="6766508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6" name="object 12566"/>
            <p:cNvSpPr/>
            <p:nvPr/>
          </p:nvSpPr>
          <p:spPr>
            <a:xfrm>
              <a:off x="6766761" y="410874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7" name="object 12567"/>
            <p:cNvSpPr/>
            <p:nvPr/>
          </p:nvSpPr>
          <p:spPr>
            <a:xfrm>
              <a:off x="6768662" y="41086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8" name="object 12568"/>
            <p:cNvSpPr/>
            <p:nvPr/>
          </p:nvSpPr>
          <p:spPr>
            <a:xfrm>
              <a:off x="6768916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9" name="object 12569"/>
            <p:cNvSpPr/>
            <p:nvPr/>
          </p:nvSpPr>
          <p:spPr>
            <a:xfrm>
              <a:off x="676904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0" name="object 12570"/>
            <p:cNvSpPr/>
            <p:nvPr/>
          </p:nvSpPr>
          <p:spPr>
            <a:xfrm>
              <a:off x="6769169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1" name="object 12571"/>
            <p:cNvSpPr/>
            <p:nvPr/>
          </p:nvSpPr>
          <p:spPr>
            <a:xfrm>
              <a:off x="6769296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2" name="object 12572"/>
            <p:cNvSpPr/>
            <p:nvPr/>
          </p:nvSpPr>
          <p:spPr>
            <a:xfrm>
              <a:off x="676980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3" name="object 12573"/>
            <p:cNvSpPr/>
            <p:nvPr/>
          </p:nvSpPr>
          <p:spPr>
            <a:xfrm>
              <a:off x="677119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4" name="object 12574"/>
            <p:cNvSpPr/>
            <p:nvPr/>
          </p:nvSpPr>
          <p:spPr>
            <a:xfrm>
              <a:off x="677157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5" name="object 12575"/>
            <p:cNvSpPr/>
            <p:nvPr/>
          </p:nvSpPr>
          <p:spPr>
            <a:xfrm>
              <a:off x="6771957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6" name="object 12576"/>
            <p:cNvSpPr/>
            <p:nvPr/>
          </p:nvSpPr>
          <p:spPr>
            <a:xfrm>
              <a:off x="6771957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7" name="object 12577"/>
            <p:cNvSpPr/>
            <p:nvPr/>
          </p:nvSpPr>
          <p:spPr>
            <a:xfrm>
              <a:off x="677385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8" name="object 12578"/>
            <p:cNvSpPr/>
            <p:nvPr/>
          </p:nvSpPr>
          <p:spPr>
            <a:xfrm>
              <a:off x="677411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9" name="object 12579"/>
            <p:cNvSpPr/>
            <p:nvPr/>
          </p:nvSpPr>
          <p:spPr>
            <a:xfrm>
              <a:off x="677436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0" name="object 12580"/>
            <p:cNvSpPr/>
            <p:nvPr/>
          </p:nvSpPr>
          <p:spPr>
            <a:xfrm>
              <a:off x="677449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1" name="object 12581"/>
            <p:cNvSpPr/>
            <p:nvPr/>
          </p:nvSpPr>
          <p:spPr>
            <a:xfrm>
              <a:off x="6774618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2" name="object 12582"/>
            <p:cNvSpPr/>
            <p:nvPr/>
          </p:nvSpPr>
          <p:spPr>
            <a:xfrm>
              <a:off x="6775886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3" name="object 12583"/>
            <p:cNvSpPr/>
            <p:nvPr/>
          </p:nvSpPr>
          <p:spPr>
            <a:xfrm>
              <a:off x="6777153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4" name="object 12584"/>
            <p:cNvSpPr/>
            <p:nvPr/>
          </p:nvSpPr>
          <p:spPr>
            <a:xfrm>
              <a:off x="6777280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5" name="object 12585"/>
            <p:cNvSpPr/>
            <p:nvPr/>
          </p:nvSpPr>
          <p:spPr>
            <a:xfrm>
              <a:off x="677854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6" name="object 12586"/>
            <p:cNvSpPr/>
            <p:nvPr/>
          </p:nvSpPr>
          <p:spPr>
            <a:xfrm>
              <a:off x="6779561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7" name="object 12587"/>
            <p:cNvSpPr/>
            <p:nvPr/>
          </p:nvSpPr>
          <p:spPr>
            <a:xfrm>
              <a:off x="6779814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8" name="object 12588"/>
            <p:cNvSpPr/>
            <p:nvPr/>
          </p:nvSpPr>
          <p:spPr>
            <a:xfrm>
              <a:off x="677994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9" name="object 12589"/>
            <p:cNvSpPr/>
            <p:nvPr/>
          </p:nvSpPr>
          <p:spPr>
            <a:xfrm>
              <a:off x="678184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0" name="object 12590"/>
            <p:cNvSpPr/>
            <p:nvPr/>
          </p:nvSpPr>
          <p:spPr>
            <a:xfrm>
              <a:off x="6782095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1" name="object 12591"/>
            <p:cNvSpPr/>
            <p:nvPr/>
          </p:nvSpPr>
          <p:spPr>
            <a:xfrm>
              <a:off x="6782476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2" name="object 12592"/>
            <p:cNvSpPr/>
            <p:nvPr/>
          </p:nvSpPr>
          <p:spPr>
            <a:xfrm>
              <a:off x="678323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3" name="object 12593"/>
            <p:cNvSpPr/>
            <p:nvPr/>
          </p:nvSpPr>
          <p:spPr>
            <a:xfrm>
              <a:off x="6784630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4" name="object 12594"/>
            <p:cNvSpPr/>
            <p:nvPr/>
          </p:nvSpPr>
          <p:spPr>
            <a:xfrm>
              <a:off x="6784757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5" name="object 12595"/>
            <p:cNvSpPr/>
            <p:nvPr/>
          </p:nvSpPr>
          <p:spPr>
            <a:xfrm>
              <a:off x="6785010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6" name="object 12596"/>
            <p:cNvSpPr/>
            <p:nvPr/>
          </p:nvSpPr>
          <p:spPr>
            <a:xfrm>
              <a:off x="6785137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7" name="object 12597"/>
            <p:cNvSpPr/>
            <p:nvPr/>
          </p:nvSpPr>
          <p:spPr>
            <a:xfrm>
              <a:off x="678589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8" name="object 12598"/>
            <p:cNvSpPr/>
            <p:nvPr/>
          </p:nvSpPr>
          <p:spPr>
            <a:xfrm>
              <a:off x="678716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9" name="object 12599"/>
            <p:cNvSpPr/>
            <p:nvPr/>
          </p:nvSpPr>
          <p:spPr>
            <a:xfrm>
              <a:off x="6787418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0" name="object 12600"/>
            <p:cNvSpPr/>
            <p:nvPr/>
          </p:nvSpPr>
          <p:spPr>
            <a:xfrm>
              <a:off x="6787545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1" name="object 12601"/>
            <p:cNvSpPr/>
            <p:nvPr/>
          </p:nvSpPr>
          <p:spPr>
            <a:xfrm>
              <a:off x="6787798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2" name="object 12602"/>
            <p:cNvSpPr/>
            <p:nvPr/>
          </p:nvSpPr>
          <p:spPr>
            <a:xfrm>
              <a:off x="678792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3" name="object 12603"/>
            <p:cNvSpPr/>
            <p:nvPr/>
          </p:nvSpPr>
          <p:spPr>
            <a:xfrm>
              <a:off x="6790079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4" name="object 12604"/>
            <p:cNvSpPr/>
            <p:nvPr/>
          </p:nvSpPr>
          <p:spPr>
            <a:xfrm>
              <a:off x="679020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5" name="object 12605"/>
            <p:cNvSpPr/>
            <p:nvPr/>
          </p:nvSpPr>
          <p:spPr>
            <a:xfrm>
              <a:off x="6790459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6" name="object 12606"/>
            <p:cNvSpPr/>
            <p:nvPr/>
          </p:nvSpPr>
          <p:spPr>
            <a:xfrm>
              <a:off x="679058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7" name="object 12607"/>
            <p:cNvSpPr/>
            <p:nvPr/>
          </p:nvSpPr>
          <p:spPr>
            <a:xfrm>
              <a:off x="6792740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8" name="object 12608"/>
            <p:cNvSpPr/>
            <p:nvPr/>
          </p:nvSpPr>
          <p:spPr>
            <a:xfrm>
              <a:off x="679286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9" name="object 12609"/>
            <p:cNvSpPr/>
            <p:nvPr/>
          </p:nvSpPr>
          <p:spPr>
            <a:xfrm>
              <a:off x="6792994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0" name="object 12610"/>
            <p:cNvSpPr/>
            <p:nvPr/>
          </p:nvSpPr>
          <p:spPr>
            <a:xfrm>
              <a:off x="6793121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1" name="object 12611"/>
            <p:cNvSpPr/>
            <p:nvPr/>
          </p:nvSpPr>
          <p:spPr>
            <a:xfrm>
              <a:off x="679413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2" name="object 12612"/>
            <p:cNvSpPr/>
            <p:nvPr/>
          </p:nvSpPr>
          <p:spPr>
            <a:xfrm>
              <a:off x="679527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3" name="object 12613"/>
            <p:cNvSpPr/>
            <p:nvPr/>
          </p:nvSpPr>
          <p:spPr>
            <a:xfrm>
              <a:off x="679540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4" name="object 12614"/>
            <p:cNvSpPr/>
            <p:nvPr/>
          </p:nvSpPr>
          <p:spPr>
            <a:xfrm>
              <a:off x="6795529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5" name="object 12615"/>
            <p:cNvSpPr/>
            <p:nvPr/>
          </p:nvSpPr>
          <p:spPr>
            <a:xfrm>
              <a:off x="6795655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6" name="object 12616"/>
            <p:cNvSpPr/>
            <p:nvPr/>
          </p:nvSpPr>
          <p:spPr>
            <a:xfrm>
              <a:off x="679578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7" name="object 12617"/>
            <p:cNvSpPr/>
            <p:nvPr/>
          </p:nvSpPr>
          <p:spPr>
            <a:xfrm>
              <a:off x="679641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8" name="object 12618"/>
            <p:cNvSpPr/>
            <p:nvPr/>
          </p:nvSpPr>
          <p:spPr>
            <a:xfrm>
              <a:off x="6797810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9" name="object 12619"/>
            <p:cNvSpPr/>
            <p:nvPr/>
          </p:nvSpPr>
          <p:spPr>
            <a:xfrm>
              <a:off x="6798063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0" name="object 12620"/>
            <p:cNvSpPr/>
            <p:nvPr/>
          </p:nvSpPr>
          <p:spPr>
            <a:xfrm>
              <a:off x="679819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1" name="object 12621"/>
            <p:cNvSpPr/>
            <p:nvPr/>
          </p:nvSpPr>
          <p:spPr>
            <a:xfrm>
              <a:off x="6798443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2" name="object 12622"/>
            <p:cNvSpPr/>
            <p:nvPr/>
          </p:nvSpPr>
          <p:spPr>
            <a:xfrm>
              <a:off x="679958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3" name="object 12623"/>
            <p:cNvSpPr/>
            <p:nvPr/>
          </p:nvSpPr>
          <p:spPr>
            <a:xfrm>
              <a:off x="680047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4" name="object 12624"/>
            <p:cNvSpPr/>
            <p:nvPr/>
          </p:nvSpPr>
          <p:spPr>
            <a:xfrm>
              <a:off x="6800725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5" name="object 12625"/>
            <p:cNvSpPr/>
            <p:nvPr/>
          </p:nvSpPr>
          <p:spPr>
            <a:xfrm>
              <a:off x="6800851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6" name="object 12626"/>
            <p:cNvSpPr/>
            <p:nvPr/>
          </p:nvSpPr>
          <p:spPr>
            <a:xfrm>
              <a:off x="680110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7" name="object 12627"/>
            <p:cNvSpPr/>
            <p:nvPr/>
          </p:nvSpPr>
          <p:spPr>
            <a:xfrm>
              <a:off x="680211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8" name="object 12628"/>
            <p:cNvSpPr/>
            <p:nvPr/>
          </p:nvSpPr>
          <p:spPr>
            <a:xfrm>
              <a:off x="6802245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9" name="object 12629"/>
            <p:cNvSpPr/>
            <p:nvPr/>
          </p:nvSpPr>
          <p:spPr>
            <a:xfrm>
              <a:off x="680313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0" name="object 12630"/>
            <p:cNvSpPr/>
            <p:nvPr/>
          </p:nvSpPr>
          <p:spPr>
            <a:xfrm>
              <a:off x="6803259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1" name="object 12631"/>
            <p:cNvSpPr/>
            <p:nvPr/>
          </p:nvSpPr>
          <p:spPr>
            <a:xfrm>
              <a:off x="6803513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2" name="object 12632"/>
            <p:cNvSpPr/>
            <p:nvPr/>
          </p:nvSpPr>
          <p:spPr>
            <a:xfrm>
              <a:off x="680376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3" name="object 12633"/>
            <p:cNvSpPr/>
            <p:nvPr/>
          </p:nvSpPr>
          <p:spPr>
            <a:xfrm>
              <a:off x="680592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4" name="object 12634"/>
            <p:cNvSpPr/>
            <p:nvPr/>
          </p:nvSpPr>
          <p:spPr>
            <a:xfrm>
              <a:off x="6805160" y="410908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5" name="object 12635"/>
            <p:cNvSpPr/>
            <p:nvPr/>
          </p:nvSpPr>
          <p:spPr>
            <a:xfrm>
              <a:off x="680655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6" name="object 12636"/>
            <p:cNvSpPr/>
            <p:nvPr/>
          </p:nvSpPr>
          <p:spPr>
            <a:xfrm>
              <a:off x="680832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7" name="object 12637"/>
            <p:cNvSpPr/>
            <p:nvPr/>
          </p:nvSpPr>
          <p:spPr>
            <a:xfrm>
              <a:off x="6807568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8" name="object 12638"/>
            <p:cNvSpPr/>
            <p:nvPr/>
          </p:nvSpPr>
          <p:spPr>
            <a:xfrm>
              <a:off x="6808835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9" name="object 12639"/>
            <p:cNvSpPr/>
            <p:nvPr/>
          </p:nvSpPr>
          <p:spPr>
            <a:xfrm>
              <a:off x="680997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0" name="object 12640"/>
            <p:cNvSpPr/>
            <p:nvPr/>
          </p:nvSpPr>
          <p:spPr>
            <a:xfrm>
              <a:off x="681124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1" name="object 12641"/>
            <p:cNvSpPr/>
            <p:nvPr/>
          </p:nvSpPr>
          <p:spPr>
            <a:xfrm>
              <a:off x="6811370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2" name="object 12642"/>
            <p:cNvSpPr/>
            <p:nvPr/>
          </p:nvSpPr>
          <p:spPr>
            <a:xfrm>
              <a:off x="681149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3" name="object 12643"/>
            <p:cNvSpPr/>
            <p:nvPr/>
          </p:nvSpPr>
          <p:spPr>
            <a:xfrm>
              <a:off x="681175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4" name="object 12644"/>
            <p:cNvSpPr/>
            <p:nvPr/>
          </p:nvSpPr>
          <p:spPr>
            <a:xfrm>
              <a:off x="681251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5" name="object 12645"/>
            <p:cNvSpPr/>
            <p:nvPr/>
          </p:nvSpPr>
          <p:spPr>
            <a:xfrm>
              <a:off x="681377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6" name="object 12646"/>
            <p:cNvSpPr/>
            <p:nvPr/>
          </p:nvSpPr>
          <p:spPr>
            <a:xfrm>
              <a:off x="6813017" y="410908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7" name="object 12647"/>
            <p:cNvSpPr/>
            <p:nvPr/>
          </p:nvSpPr>
          <p:spPr>
            <a:xfrm>
              <a:off x="681428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8" name="object 12648"/>
            <p:cNvSpPr/>
            <p:nvPr/>
          </p:nvSpPr>
          <p:spPr>
            <a:xfrm>
              <a:off x="681631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9" name="object 12649"/>
            <p:cNvSpPr/>
            <p:nvPr/>
          </p:nvSpPr>
          <p:spPr>
            <a:xfrm>
              <a:off x="6816692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0" name="object 12650"/>
            <p:cNvSpPr/>
            <p:nvPr/>
          </p:nvSpPr>
          <p:spPr>
            <a:xfrm>
              <a:off x="681732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1" name="object 12651"/>
            <p:cNvSpPr/>
            <p:nvPr/>
          </p:nvSpPr>
          <p:spPr>
            <a:xfrm>
              <a:off x="6818973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2" name="object 12652"/>
            <p:cNvSpPr/>
            <p:nvPr/>
          </p:nvSpPr>
          <p:spPr>
            <a:xfrm>
              <a:off x="681910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3" name="object 12653"/>
            <p:cNvSpPr/>
            <p:nvPr/>
          </p:nvSpPr>
          <p:spPr>
            <a:xfrm>
              <a:off x="6819354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4" name="object 12654"/>
            <p:cNvSpPr/>
            <p:nvPr/>
          </p:nvSpPr>
          <p:spPr>
            <a:xfrm>
              <a:off x="681960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5" name="object 12655"/>
            <p:cNvSpPr/>
            <p:nvPr/>
          </p:nvSpPr>
          <p:spPr>
            <a:xfrm>
              <a:off x="682163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6" name="object 12656"/>
            <p:cNvSpPr/>
            <p:nvPr/>
          </p:nvSpPr>
          <p:spPr>
            <a:xfrm>
              <a:off x="682188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7" name="object 12657"/>
            <p:cNvSpPr/>
            <p:nvPr/>
          </p:nvSpPr>
          <p:spPr>
            <a:xfrm>
              <a:off x="6822015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8" name="object 12658"/>
            <p:cNvSpPr/>
            <p:nvPr/>
          </p:nvSpPr>
          <p:spPr>
            <a:xfrm>
              <a:off x="682214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9" name="object 12659"/>
            <p:cNvSpPr/>
            <p:nvPr/>
          </p:nvSpPr>
          <p:spPr>
            <a:xfrm>
              <a:off x="6824169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0" name="object 12660"/>
            <p:cNvSpPr/>
            <p:nvPr/>
          </p:nvSpPr>
          <p:spPr>
            <a:xfrm>
              <a:off x="682429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1" name="object 12661"/>
            <p:cNvSpPr/>
            <p:nvPr/>
          </p:nvSpPr>
          <p:spPr>
            <a:xfrm>
              <a:off x="6824549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2" name="object 12662"/>
            <p:cNvSpPr/>
            <p:nvPr/>
          </p:nvSpPr>
          <p:spPr>
            <a:xfrm>
              <a:off x="682695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3" name="object 12663"/>
            <p:cNvSpPr/>
            <p:nvPr/>
          </p:nvSpPr>
          <p:spPr>
            <a:xfrm>
              <a:off x="6827084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4" name="object 12664"/>
            <p:cNvSpPr/>
            <p:nvPr/>
          </p:nvSpPr>
          <p:spPr>
            <a:xfrm>
              <a:off x="6826450" y="4109091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154" y="0"/>
                  </a:moveTo>
                  <a:lnTo>
                    <a:pt x="3928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5" name="object 12665"/>
            <p:cNvSpPr/>
            <p:nvPr/>
          </p:nvSpPr>
          <p:spPr>
            <a:xfrm>
              <a:off x="6829872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6" name="object 12666"/>
            <p:cNvSpPr/>
            <p:nvPr/>
          </p:nvSpPr>
          <p:spPr>
            <a:xfrm>
              <a:off x="683215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7" name="object 12667"/>
            <p:cNvSpPr/>
            <p:nvPr/>
          </p:nvSpPr>
          <p:spPr>
            <a:xfrm>
              <a:off x="6832407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8" name="object 12668"/>
            <p:cNvSpPr/>
            <p:nvPr/>
          </p:nvSpPr>
          <p:spPr>
            <a:xfrm>
              <a:off x="683253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9" name="object 12669"/>
            <p:cNvSpPr/>
            <p:nvPr/>
          </p:nvSpPr>
          <p:spPr>
            <a:xfrm>
              <a:off x="683481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0" name="object 12670"/>
            <p:cNvSpPr/>
            <p:nvPr/>
          </p:nvSpPr>
          <p:spPr>
            <a:xfrm>
              <a:off x="683494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1" name="object 12671"/>
            <p:cNvSpPr/>
            <p:nvPr/>
          </p:nvSpPr>
          <p:spPr>
            <a:xfrm>
              <a:off x="6835068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2" name="object 12672"/>
            <p:cNvSpPr/>
            <p:nvPr/>
          </p:nvSpPr>
          <p:spPr>
            <a:xfrm>
              <a:off x="683519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3" name="object 12673"/>
            <p:cNvSpPr/>
            <p:nvPr/>
          </p:nvSpPr>
          <p:spPr>
            <a:xfrm>
              <a:off x="683747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4" name="object 12674"/>
            <p:cNvSpPr/>
            <p:nvPr/>
          </p:nvSpPr>
          <p:spPr>
            <a:xfrm>
              <a:off x="6837729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5" name="object 12675"/>
            <p:cNvSpPr/>
            <p:nvPr/>
          </p:nvSpPr>
          <p:spPr>
            <a:xfrm>
              <a:off x="6837856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6" name="object 12676"/>
            <p:cNvSpPr/>
            <p:nvPr/>
          </p:nvSpPr>
          <p:spPr>
            <a:xfrm>
              <a:off x="683861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7" name="object 12677"/>
            <p:cNvSpPr/>
            <p:nvPr/>
          </p:nvSpPr>
          <p:spPr>
            <a:xfrm>
              <a:off x="684026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8" name="object 12678"/>
            <p:cNvSpPr/>
            <p:nvPr/>
          </p:nvSpPr>
          <p:spPr>
            <a:xfrm>
              <a:off x="6840390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9" name="object 12679"/>
            <p:cNvSpPr/>
            <p:nvPr/>
          </p:nvSpPr>
          <p:spPr>
            <a:xfrm>
              <a:off x="6840517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0" name="object 12680"/>
            <p:cNvSpPr/>
            <p:nvPr/>
          </p:nvSpPr>
          <p:spPr>
            <a:xfrm>
              <a:off x="684115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1" name="object 12681"/>
            <p:cNvSpPr/>
            <p:nvPr/>
          </p:nvSpPr>
          <p:spPr>
            <a:xfrm>
              <a:off x="684267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2" name="object 12682"/>
            <p:cNvSpPr/>
            <p:nvPr/>
          </p:nvSpPr>
          <p:spPr>
            <a:xfrm>
              <a:off x="6843052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3" name="object 12683"/>
            <p:cNvSpPr/>
            <p:nvPr/>
          </p:nvSpPr>
          <p:spPr>
            <a:xfrm>
              <a:off x="684317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4" name="object 12684"/>
            <p:cNvSpPr/>
            <p:nvPr/>
          </p:nvSpPr>
          <p:spPr>
            <a:xfrm>
              <a:off x="684431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5" name="object 12685"/>
            <p:cNvSpPr/>
            <p:nvPr/>
          </p:nvSpPr>
          <p:spPr>
            <a:xfrm>
              <a:off x="684533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6" name="object 12686"/>
            <p:cNvSpPr/>
            <p:nvPr/>
          </p:nvSpPr>
          <p:spPr>
            <a:xfrm>
              <a:off x="684533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7" name="object 12687"/>
            <p:cNvSpPr/>
            <p:nvPr/>
          </p:nvSpPr>
          <p:spPr>
            <a:xfrm>
              <a:off x="6845586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8" name="object 12688"/>
            <p:cNvSpPr/>
            <p:nvPr/>
          </p:nvSpPr>
          <p:spPr>
            <a:xfrm>
              <a:off x="684571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9" name="object 12689"/>
            <p:cNvSpPr/>
            <p:nvPr/>
          </p:nvSpPr>
          <p:spPr>
            <a:xfrm>
              <a:off x="684685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0" name="object 12690"/>
            <p:cNvSpPr/>
            <p:nvPr/>
          </p:nvSpPr>
          <p:spPr>
            <a:xfrm>
              <a:off x="684774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1" name="object 12691"/>
            <p:cNvSpPr/>
            <p:nvPr/>
          </p:nvSpPr>
          <p:spPr>
            <a:xfrm>
              <a:off x="684799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2" name="object 12692"/>
            <p:cNvSpPr/>
            <p:nvPr/>
          </p:nvSpPr>
          <p:spPr>
            <a:xfrm>
              <a:off x="6848248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3" name="object 12693"/>
            <p:cNvSpPr/>
            <p:nvPr/>
          </p:nvSpPr>
          <p:spPr>
            <a:xfrm>
              <a:off x="684837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4" name="object 12694"/>
            <p:cNvSpPr/>
            <p:nvPr/>
          </p:nvSpPr>
          <p:spPr>
            <a:xfrm>
              <a:off x="684951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5" name="object 12695"/>
            <p:cNvSpPr/>
            <p:nvPr/>
          </p:nvSpPr>
          <p:spPr>
            <a:xfrm>
              <a:off x="685040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6" name="object 12696"/>
            <p:cNvSpPr/>
            <p:nvPr/>
          </p:nvSpPr>
          <p:spPr>
            <a:xfrm>
              <a:off x="685065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7" name="object 12697"/>
            <p:cNvSpPr/>
            <p:nvPr/>
          </p:nvSpPr>
          <p:spPr>
            <a:xfrm>
              <a:off x="6850909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8" name="object 12698"/>
            <p:cNvSpPr/>
            <p:nvPr/>
          </p:nvSpPr>
          <p:spPr>
            <a:xfrm>
              <a:off x="685103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9" name="object 12699"/>
            <p:cNvSpPr/>
            <p:nvPr/>
          </p:nvSpPr>
          <p:spPr>
            <a:xfrm>
              <a:off x="685179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0" name="object 12700"/>
            <p:cNvSpPr/>
            <p:nvPr/>
          </p:nvSpPr>
          <p:spPr>
            <a:xfrm>
              <a:off x="685306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1" name="object 12701"/>
            <p:cNvSpPr/>
            <p:nvPr/>
          </p:nvSpPr>
          <p:spPr>
            <a:xfrm>
              <a:off x="685331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2" name="object 12702"/>
            <p:cNvSpPr/>
            <p:nvPr/>
          </p:nvSpPr>
          <p:spPr>
            <a:xfrm>
              <a:off x="6853444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3" name="object 12703"/>
            <p:cNvSpPr/>
            <p:nvPr/>
          </p:nvSpPr>
          <p:spPr>
            <a:xfrm>
              <a:off x="685369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4" name="object 12704"/>
            <p:cNvSpPr/>
            <p:nvPr/>
          </p:nvSpPr>
          <p:spPr>
            <a:xfrm>
              <a:off x="685597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5" name="object 12705"/>
            <p:cNvSpPr/>
            <p:nvPr/>
          </p:nvSpPr>
          <p:spPr>
            <a:xfrm>
              <a:off x="6856105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6" name="object 12706"/>
            <p:cNvSpPr/>
            <p:nvPr/>
          </p:nvSpPr>
          <p:spPr>
            <a:xfrm>
              <a:off x="685635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7" name="object 12707"/>
            <p:cNvSpPr/>
            <p:nvPr/>
          </p:nvSpPr>
          <p:spPr>
            <a:xfrm>
              <a:off x="685864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8" name="object 12708"/>
            <p:cNvSpPr/>
            <p:nvPr/>
          </p:nvSpPr>
          <p:spPr>
            <a:xfrm>
              <a:off x="6858766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9" name="object 12709"/>
            <p:cNvSpPr/>
            <p:nvPr/>
          </p:nvSpPr>
          <p:spPr>
            <a:xfrm>
              <a:off x="685889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0" name="object 12710"/>
            <p:cNvSpPr/>
            <p:nvPr/>
          </p:nvSpPr>
          <p:spPr>
            <a:xfrm>
              <a:off x="6861174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1" name="object 12711"/>
            <p:cNvSpPr/>
            <p:nvPr/>
          </p:nvSpPr>
          <p:spPr>
            <a:xfrm>
              <a:off x="686130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2" name="object 12712"/>
            <p:cNvSpPr/>
            <p:nvPr/>
          </p:nvSpPr>
          <p:spPr>
            <a:xfrm>
              <a:off x="6861428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3" name="object 12713"/>
            <p:cNvSpPr/>
            <p:nvPr/>
          </p:nvSpPr>
          <p:spPr>
            <a:xfrm>
              <a:off x="6862948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4" name="object 12714"/>
            <p:cNvSpPr/>
            <p:nvPr/>
          </p:nvSpPr>
          <p:spPr>
            <a:xfrm>
              <a:off x="686408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5" name="object 12715"/>
            <p:cNvSpPr/>
            <p:nvPr/>
          </p:nvSpPr>
          <p:spPr>
            <a:xfrm>
              <a:off x="686421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6" name="object 12716"/>
            <p:cNvSpPr/>
            <p:nvPr/>
          </p:nvSpPr>
          <p:spPr>
            <a:xfrm>
              <a:off x="6864723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7" name="object 12717"/>
            <p:cNvSpPr/>
            <p:nvPr/>
          </p:nvSpPr>
          <p:spPr>
            <a:xfrm>
              <a:off x="686637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8" name="object 12718"/>
            <p:cNvSpPr/>
            <p:nvPr/>
          </p:nvSpPr>
          <p:spPr>
            <a:xfrm>
              <a:off x="686662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9" name="object 12719"/>
            <p:cNvSpPr/>
            <p:nvPr/>
          </p:nvSpPr>
          <p:spPr>
            <a:xfrm>
              <a:off x="6866750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0" name="object 12720"/>
            <p:cNvSpPr/>
            <p:nvPr/>
          </p:nvSpPr>
          <p:spPr>
            <a:xfrm>
              <a:off x="686687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1" name="object 12721"/>
            <p:cNvSpPr/>
            <p:nvPr/>
          </p:nvSpPr>
          <p:spPr>
            <a:xfrm>
              <a:off x="686915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2" name="object 12722"/>
            <p:cNvSpPr/>
            <p:nvPr/>
          </p:nvSpPr>
          <p:spPr>
            <a:xfrm>
              <a:off x="6868398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3" name="object 12723"/>
            <p:cNvSpPr/>
            <p:nvPr/>
          </p:nvSpPr>
          <p:spPr>
            <a:xfrm>
              <a:off x="686953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4" name="object 12724"/>
            <p:cNvSpPr/>
            <p:nvPr/>
          </p:nvSpPr>
          <p:spPr>
            <a:xfrm>
              <a:off x="6871946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5" name="object 12725"/>
            <p:cNvSpPr/>
            <p:nvPr/>
          </p:nvSpPr>
          <p:spPr>
            <a:xfrm>
              <a:off x="687207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6" name="object 12726"/>
            <p:cNvSpPr/>
            <p:nvPr/>
          </p:nvSpPr>
          <p:spPr>
            <a:xfrm>
              <a:off x="687346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7" name="object 12727"/>
            <p:cNvSpPr/>
            <p:nvPr/>
          </p:nvSpPr>
          <p:spPr>
            <a:xfrm>
              <a:off x="687435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8" name="object 12728"/>
            <p:cNvSpPr/>
            <p:nvPr/>
          </p:nvSpPr>
          <p:spPr>
            <a:xfrm>
              <a:off x="6874607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9" name="object 12729"/>
            <p:cNvSpPr/>
            <p:nvPr/>
          </p:nvSpPr>
          <p:spPr>
            <a:xfrm>
              <a:off x="687473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0" name="object 12730"/>
            <p:cNvSpPr/>
            <p:nvPr/>
          </p:nvSpPr>
          <p:spPr>
            <a:xfrm>
              <a:off x="687688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1" name="object 12731"/>
            <p:cNvSpPr/>
            <p:nvPr/>
          </p:nvSpPr>
          <p:spPr>
            <a:xfrm>
              <a:off x="6877015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2" name="object 12732"/>
            <p:cNvSpPr/>
            <p:nvPr/>
          </p:nvSpPr>
          <p:spPr>
            <a:xfrm>
              <a:off x="6877142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3" name="object 12733"/>
            <p:cNvSpPr/>
            <p:nvPr/>
          </p:nvSpPr>
          <p:spPr>
            <a:xfrm>
              <a:off x="687739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4" name="object 12734"/>
            <p:cNvSpPr/>
            <p:nvPr/>
          </p:nvSpPr>
          <p:spPr>
            <a:xfrm>
              <a:off x="687840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5" name="object 12735"/>
            <p:cNvSpPr/>
            <p:nvPr/>
          </p:nvSpPr>
          <p:spPr>
            <a:xfrm>
              <a:off x="687967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6" name="object 12736"/>
            <p:cNvSpPr/>
            <p:nvPr/>
          </p:nvSpPr>
          <p:spPr>
            <a:xfrm>
              <a:off x="6879930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7" name="object 12737"/>
            <p:cNvSpPr/>
            <p:nvPr/>
          </p:nvSpPr>
          <p:spPr>
            <a:xfrm>
              <a:off x="6880057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8" name="object 12738"/>
            <p:cNvSpPr/>
            <p:nvPr/>
          </p:nvSpPr>
          <p:spPr>
            <a:xfrm>
              <a:off x="688094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9" name="object 12739"/>
            <p:cNvSpPr/>
            <p:nvPr/>
          </p:nvSpPr>
          <p:spPr>
            <a:xfrm>
              <a:off x="688221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0" name="object 12740"/>
            <p:cNvSpPr/>
            <p:nvPr/>
          </p:nvSpPr>
          <p:spPr>
            <a:xfrm>
              <a:off x="6882464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1" name="object 12741"/>
            <p:cNvSpPr/>
            <p:nvPr/>
          </p:nvSpPr>
          <p:spPr>
            <a:xfrm>
              <a:off x="688259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2" name="object 12742"/>
            <p:cNvSpPr/>
            <p:nvPr/>
          </p:nvSpPr>
          <p:spPr>
            <a:xfrm>
              <a:off x="688373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3" name="object 12743"/>
            <p:cNvSpPr/>
            <p:nvPr/>
          </p:nvSpPr>
          <p:spPr>
            <a:xfrm>
              <a:off x="688499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4" name="object 12744"/>
            <p:cNvSpPr/>
            <p:nvPr/>
          </p:nvSpPr>
          <p:spPr>
            <a:xfrm>
              <a:off x="6885126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5" name="object 12745"/>
            <p:cNvSpPr/>
            <p:nvPr/>
          </p:nvSpPr>
          <p:spPr>
            <a:xfrm>
              <a:off x="688626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6" name="object 12746"/>
            <p:cNvSpPr/>
            <p:nvPr/>
          </p:nvSpPr>
          <p:spPr>
            <a:xfrm>
              <a:off x="6886520" y="410909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7" name="object 12747"/>
            <p:cNvSpPr/>
            <p:nvPr/>
          </p:nvSpPr>
          <p:spPr>
            <a:xfrm>
              <a:off x="6887787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8" name="object 12748"/>
            <p:cNvSpPr/>
            <p:nvPr/>
          </p:nvSpPr>
          <p:spPr>
            <a:xfrm>
              <a:off x="688791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9" name="object 12749"/>
            <p:cNvSpPr/>
            <p:nvPr/>
          </p:nvSpPr>
          <p:spPr>
            <a:xfrm>
              <a:off x="688867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0" name="object 12750"/>
            <p:cNvSpPr/>
            <p:nvPr/>
          </p:nvSpPr>
          <p:spPr>
            <a:xfrm>
              <a:off x="688994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1" name="object 12751"/>
            <p:cNvSpPr/>
            <p:nvPr/>
          </p:nvSpPr>
          <p:spPr>
            <a:xfrm>
              <a:off x="6889435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2" name="object 12752"/>
            <p:cNvSpPr/>
            <p:nvPr/>
          </p:nvSpPr>
          <p:spPr>
            <a:xfrm>
              <a:off x="689260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3" name="object 12753"/>
            <p:cNvSpPr/>
            <p:nvPr/>
          </p:nvSpPr>
          <p:spPr>
            <a:xfrm>
              <a:off x="689285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4" name="object 12754"/>
            <p:cNvSpPr/>
            <p:nvPr/>
          </p:nvSpPr>
          <p:spPr>
            <a:xfrm>
              <a:off x="6892983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5" name="object 12755"/>
            <p:cNvSpPr/>
            <p:nvPr/>
          </p:nvSpPr>
          <p:spPr>
            <a:xfrm>
              <a:off x="689311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6" name="object 12756"/>
            <p:cNvSpPr/>
            <p:nvPr/>
          </p:nvSpPr>
          <p:spPr>
            <a:xfrm>
              <a:off x="689425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7" name="object 12757"/>
            <p:cNvSpPr/>
            <p:nvPr/>
          </p:nvSpPr>
          <p:spPr>
            <a:xfrm>
              <a:off x="689539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8" name="object 12758"/>
            <p:cNvSpPr/>
            <p:nvPr/>
          </p:nvSpPr>
          <p:spPr>
            <a:xfrm>
              <a:off x="6894757" y="4109085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407" y="0"/>
                  </a:moveTo>
                  <a:lnTo>
                    <a:pt x="4182" y="0"/>
                  </a:lnTo>
                </a:path>
                <a:path w="4445">
                  <a:moveTo>
                    <a:pt x="2661" y="0"/>
                  </a:moveTo>
                  <a:lnTo>
                    <a:pt x="4435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9" name="object 12759"/>
            <p:cNvSpPr/>
            <p:nvPr/>
          </p:nvSpPr>
          <p:spPr>
            <a:xfrm>
              <a:off x="689843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0" name="object 12760"/>
            <p:cNvSpPr/>
            <p:nvPr/>
          </p:nvSpPr>
          <p:spPr>
            <a:xfrm>
              <a:off x="689957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1" name="object 12761"/>
            <p:cNvSpPr/>
            <p:nvPr/>
          </p:nvSpPr>
          <p:spPr>
            <a:xfrm>
              <a:off x="690058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2" name="object 12762"/>
            <p:cNvSpPr/>
            <p:nvPr/>
          </p:nvSpPr>
          <p:spPr>
            <a:xfrm>
              <a:off x="690071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3" name="object 12763"/>
            <p:cNvSpPr/>
            <p:nvPr/>
          </p:nvSpPr>
          <p:spPr>
            <a:xfrm>
              <a:off x="6900840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4" name="object 12764"/>
            <p:cNvSpPr/>
            <p:nvPr/>
          </p:nvSpPr>
          <p:spPr>
            <a:xfrm>
              <a:off x="690109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5" name="object 12765"/>
            <p:cNvSpPr/>
            <p:nvPr/>
          </p:nvSpPr>
          <p:spPr>
            <a:xfrm>
              <a:off x="690337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6" name="object 12766"/>
            <p:cNvSpPr/>
            <p:nvPr/>
          </p:nvSpPr>
          <p:spPr>
            <a:xfrm>
              <a:off x="6903628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7" name="object 12767"/>
            <p:cNvSpPr/>
            <p:nvPr/>
          </p:nvSpPr>
          <p:spPr>
            <a:xfrm>
              <a:off x="6902995" y="4109085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154" y="0"/>
                  </a:moveTo>
                  <a:lnTo>
                    <a:pt x="3928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8" name="object 12768"/>
            <p:cNvSpPr/>
            <p:nvPr/>
          </p:nvSpPr>
          <p:spPr>
            <a:xfrm>
              <a:off x="6906289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9" name="object 12769"/>
            <p:cNvSpPr/>
            <p:nvPr/>
          </p:nvSpPr>
          <p:spPr>
            <a:xfrm>
              <a:off x="690654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0" name="object 12770"/>
            <p:cNvSpPr/>
            <p:nvPr/>
          </p:nvSpPr>
          <p:spPr>
            <a:xfrm>
              <a:off x="690717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1" name="object 12771"/>
            <p:cNvSpPr/>
            <p:nvPr/>
          </p:nvSpPr>
          <p:spPr>
            <a:xfrm>
              <a:off x="690844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2" name="object 12772"/>
            <p:cNvSpPr/>
            <p:nvPr/>
          </p:nvSpPr>
          <p:spPr>
            <a:xfrm>
              <a:off x="6908697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3" name="object 12773"/>
            <p:cNvSpPr/>
            <p:nvPr/>
          </p:nvSpPr>
          <p:spPr>
            <a:xfrm>
              <a:off x="6908824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4" name="object 12774"/>
            <p:cNvSpPr/>
            <p:nvPr/>
          </p:nvSpPr>
          <p:spPr>
            <a:xfrm>
              <a:off x="690895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5" name="object 12775"/>
            <p:cNvSpPr/>
            <p:nvPr/>
          </p:nvSpPr>
          <p:spPr>
            <a:xfrm>
              <a:off x="690920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6" name="object 12776"/>
            <p:cNvSpPr/>
            <p:nvPr/>
          </p:nvSpPr>
          <p:spPr>
            <a:xfrm>
              <a:off x="691123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7" name="object 12777"/>
            <p:cNvSpPr/>
            <p:nvPr/>
          </p:nvSpPr>
          <p:spPr>
            <a:xfrm>
              <a:off x="6911485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8" name="object 12778"/>
            <p:cNvSpPr/>
            <p:nvPr/>
          </p:nvSpPr>
          <p:spPr>
            <a:xfrm>
              <a:off x="691262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9" name="object 12779"/>
            <p:cNvSpPr/>
            <p:nvPr/>
          </p:nvSpPr>
          <p:spPr>
            <a:xfrm>
              <a:off x="691376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0" name="object 12780"/>
            <p:cNvSpPr/>
            <p:nvPr/>
          </p:nvSpPr>
          <p:spPr>
            <a:xfrm>
              <a:off x="691389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1" name="object 12781"/>
            <p:cNvSpPr/>
            <p:nvPr/>
          </p:nvSpPr>
          <p:spPr>
            <a:xfrm>
              <a:off x="6914020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2" name="object 12782"/>
            <p:cNvSpPr/>
            <p:nvPr/>
          </p:nvSpPr>
          <p:spPr>
            <a:xfrm>
              <a:off x="6914273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3" name="object 12783"/>
            <p:cNvSpPr/>
            <p:nvPr/>
          </p:nvSpPr>
          <p:spPr>
            <a:xfrm>
              <a:off x="691440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4" name="object 12784"/>
            <p:cNvSpPr/>
            <p:nvPr/>
          </p:nvSpPr>
          <p:spPr>
            <a:xfrm>
              <a:off x="691604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5" name="object 12785"/>
            <p:cNvSpPr/>
            <p:nvPr/>
          </p:nvSpPr>
          <p:spPr>
            <a:xfrm>
              <a:off x="691642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6" name="object 12786"/>
            <p:cNvSpPr/>
            <p:nvPr/>
          </p:nvSpPr>
          <p:spPr>
            <a:xfrm>
              <a:off x="6916681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7" name="object 12787"/>
            <p:cNvSpPr/>
            <p:nvPr/>
          </p:nvSpPr>
          <p:spPr>
            <a:xfrm>
              <a:off x="6916808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8" name="object 12788"/>
            <p:cNvSpPr/>
            <p:nvPr/>
          </p:nvSpPr>
          <p:spPr>
            <a:xfrm>
              <a:off x="691908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9" name="object 12789"/>
            <p:cNvSpPr/>
            <p:nvPr/>
          </p:nvSpPr>
          <p:spPr>
            <a:xfrm>
              <a:off x="6919342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0" name="object 12790"/>
            <p:cNvSpPr/>
            <p:nvPr/>
          </p:nvSpPr>
          <p:spPr>
            <a:xfrm>
              <a:off x="6919596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1" name="object 12791"/>
            <p:cNvSpPr/>
            <p:nvPr/>
          </p:nvSpPr>
          <p:spPr>
            <a:xfrm>
              <a:off x="692187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2" name="object 12792"/>
            <p:cNvSpPr/>
            <p:nvPr/>
          </p:nvSpPr>
          <p:spPr>
            <a:xfrm>
              <a:off x="6922004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3" name="object 12793"/>
            <p:cNvSpPr/>
            <p:nvPr/>
          </p:nvSpPr>
          <p:spPr>
            <a:xfrm>
              <a:off x="6922130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4" name="object 12794"/>
            <p:cNvSpPr/>
            <p:nvPr/>
          </p:nvSpPr>
          <p:spPr>
            <a:xfrm>
              <a:off x="692238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5" name="object 12795"/>
            <p:cNvSpPr/>
            <p:nvPr/>
          </p:nvSpPr>
          <p:spPr>
            <a:xfrm>
              <a:off x="692441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6" name="object 12796"/>
            <p:cNvSpPr/>
            <p:nvPr/>
          </p:nvSpPr>
          <p:spPr>
            <a:xfrm>
              <a:off x="6924665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7" name="object 12797"/>
            <p:cNvSpPr/>
            <p:nvPr/>
          </p:nvSpPr>
          <p:spPr>
            <a:xfrm>
              <a:off x="6924792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8" name="object 12798"/>
            <p:cNvSpPr/>
            <p:nvPr/>
          </p:nvSpPr>
          <p:spPr>
            <a:xfrm>
              <a:off x="692491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9" name="object 12799"/>
            <p:cNvSpPr/>
            <p:nvPr/>
          </p:nvSpPr>
          <p:spPr>
            <a:xfrm>
              <a:off x="692707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0" name="object 12800"/>
            <p:cNvSpPr/>
            <p:nvPr/>
          </p:nvSpPr>
          <p:spPr>
            <a:xfrm>
              <a:off x="6926313" y="41090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1" name="object 12801"/>
            <p:cNvSpPr/>
            <p:nvPr/>
          </p:nvSpPr>
          <p:spPr>
            <a:xfrm>
              <a:off x="692770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2" name="object 12802"/>
            <p:cNvSpPr/>
            <p:nvPr/>
          </p:nvSpPr>
          <p:spPr>
            <a:xfrm>
              <a:off x="692808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3" name="object 12803"/>
            <p:cNvSpPr/>
            <p:nvPr/>
          </p:nvSpPr>
          <p:spPr>
            <a:xfrm>
              <a:off x="692948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4" name="object 12804"/>
            <p:cNvSpPr/>
            <p:nvPr/>
          </p:nvSpPr>
          <p:spPr>
            <a:xfrm>
              <a:off x="6929861" y="410881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5" name="object 12805"/>
            <p:cNvSpPr/>
            <p:nvPr/>
          </p:nvSpPr>
          <p:spPr>
            <a:xfrm>
              <a:off x="6930114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6" name="object 12806"/>
            <p:cNvSpPr/>
            <p:nvPr/>
          </p:nvSpPr>
          <p:spPr>
            <a:xfrm>
              <a:off x="693112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7" name="object 12807"/>
            <p:cNvSpPr/>
            <p:nvPr/>
          </p:nvSpPr>
          <p:spPr>
            <a:xfrm>
              <a:off x="693214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8" name="object 12808"/>
            <p:cNvSpPr/>
            <p:nvPr/>
          </p:nvSpPr>
          <p:spPr>
            <a:xfrm>
              <a:off x="6932522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9" name="object 12809"/>
            <p:cNvSpPr/>
            <p:nvPr/>
          </p:nvSpPr>
          <p:spPr>
            <a:xfrm>
              <a:off x="6932649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0" name="object 12810"/>
            <p:cNvSpPr/>
            <p:nvPr/>
          </p:nvSpPr>
          <p:spPr>
            <a:xfrm>
              <a:off x="6932142" y="4109066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09">
                  <a:moveTo>
                    <a:pt x="0" y="0"/>
                  </a:moveTo>
                  <a:lnTo>
                    <a:pt x="1774" y="0"/>
                  </a:lnTo>
                </a:path>
                <a:path w="3809">
                  <a:moveTo>
                    <a:pt x="2027" y="0"/>
                  </a:moveTo>
                  <a:lnTo>
                    <a:pt x="3801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1" name="object 12811"/>
            <p:cNvSpPr/>
            <p:nvPr/>
          </p:nvSpPr>
          <p:spPr>
            <a:xfrm>
              <a:off x="6935184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2" name="object 12812"/>
            <p:cNvSpPr/>
            <p:nvPr/>
          </p:nvSpPr>
          <p:spPr>
            <a:xfrm>
              <a:off x="693531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3" name="object 12813"/>
            <p:cNvSpPr/>
            <p:nvPr/>
          </p:nvSpPr>
          <p:spPr>
            <a:xfrm>
              <a:off x="693556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4" name="object 12814"/>
            <p:cNvSpPr/>
            <p:nvPr/>
          </p:nvSpPr>
          <p:spPr>
            <a:xfrm>
              <a:off x="693645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5" name="object 12815"/>
            <p:cNvSpPr/>
            <p:nvPr/>
          </p:nvSpPr>
          <p:spPr>
            <a:xfrm>
              <a:off x="6937718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6" name="object 12816"/>
            <p:cNvSpPr/>
            <p:nvPr/>
          </p:nvSpPr>
          <p:spPr>
            <a:xfrm>
              <a:off x="693999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7" name="object 12817"/>
            <p:cNvSpPr/>
            <p:nvPr/>
          </p:nvSpPr>
          <p:spPr>
            <a:xfrm>
              <a:off x="694025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8" name="object 12818"/>
            <p:cNvSpPr/>
            <p:nvPr/>
          </p:nvSpPr>
          <p:spPr>
            <a:xfrm>
              <a:off x="6940380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9" name="object 12819"/>
            <p:cNvSpPr/>
            <p:nvPr/>
          </p:nvSpPr>
          <p:spPr>
            <a:xfrm>
              <a:off x="694050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0" name="object 12820"/>
            <p:cNvSpPr/>
            <p:nvPr/>
          </p:nvSpPr>
          <p:spPr>
            <a:xfrm>
              <a:off x="6943041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1" name="object 12821"/>
            <p:cNvSpPr/>
            <p:nvPr/>
          </p:nvSpPr>
          <p:spPr>
            <a:xfrm>
              <a:off x="6942280" y="4109097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281" y="0"/>
                  </a:moveTo>
                  <a:lnTo>
                    <a:pt x="4055" y="0"/>
                  </a:lnTo>
                </a:path>
                <a:path w="4445">
                  <a:moveTo>
                    <a:pt x="2661" y="0"/>
                  </a:moveTo>
                  <a:lnTo>
                    <a:pt x="4435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2" name="object 12822"/>
            <p:cNvSpPr/>
            <p:nvPr/>
          </p:nvSpPr>
          <p:spPr>
            <a:xfrm>
              <a:off x="6948237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3" name="object 12823"/>
            <p:cNvSpPr/>
            <p:nvPr/>
          </p:nvSpPr>
          <p:spPr>
            <a:xfrm>
              <a:off x="694849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4" name="object 12824"/>
            <p:cNvSpPr/>
            <p:nvPr/>
          </p:nvSpPr>
          <p:spPr>
            <a:xfrm>
              <a:off x="694950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5" name="object 12825"/>
            <p:cNvSpPr/>
            <p:nvPr/>
          </p:nvSpPr>
          <p:spPr>
            <a:xfrm>
              <a:off x="695077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6" name="object 12826"/>
            <p:cNvSpPr/>
            <p:nvPr/>
          </p:nvSpPr>
          <p:spPr>
            <a:xfrm>
              <a:off x="6951025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7" name="object 12827"/>
            <p:cNvSpPr/>
            <p:nvPr/>
          </p:nvSpPr>
          <p:spPr>
            <a:xfrm>
              <a:off x="695115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8" name="object 12828"/>
            <p:cNvSpPr/>
            <p:nvPr/>
          </p:nvSpPr>
          <p:spPr>
            <a:xfrm>
              <a:off x="695330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9" name="object 12829"/>
            <p:cNvSpPr/>
            <p:nvPr/>
          </p:nvSpPr>
          <p:spPr>
            <a:xfrm>
              <a:off x="695343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0" name="object 12830"/>
            <p:cNvSpPr/>
            <p:nvPr/>
          </p:nvSpPr>
          <p:spPr>
            <a:xfrm>
              <a:off x="6953686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1" name="object 12831"/>
            <p:cNvSpPr/>
            <p:nvPr/>
          </p:nvSpPr>
          <p:spPr>
            <a:xfrm>
              <a:off x="695381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2" name="object 12832"/>
            <p:cNvSpPr/>
            <p:nvPr/>
          </p:nvSpPr>
          <p:spPr>
            <a:xfrm>
              <a:off x="695482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3" name="object 12833"/>
            <p:cNvSpPr/>
            <p:nvPr/>
          </p:nvSpPr>
          <p:spPr>
            <a:xfrm>
              <a:off x="695571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4" name="object 12834"/>
            <p:cNvSpPr/>
            <p:nvPr/>
          </p:nvSpPr>
          <p:spPr>
            <a:xfrm>
              <a:off x="695609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5" name="object 12835"/>
            <p:cNvSpPr/>
            <p:nvPr/>
          </p:nvSpPr>
          <p:spPr>
            <a:xfrm>
              <a:off x="6956221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6" name="object 12836"/>
            <p:cNvSpPr/>
            <p:nvPr/>
          </p:nvSpPr>
          <p:spPr>
            <a:xfrm>
              <a:off x="695647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7" name="object 12837"/>
            <p:cNvSpPr/>
            <p:nvPr/>
          </p:nvSpPr>
          <p:spPr>
            <a:xfrm>
              <a:off x="6957868" y="410909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8" name="object 12838"/>
            <p:cNvSpPr/>
            <p:nvPr/>
          </p:nvSpPr>
          <p:spPr>
            <a:xfrm>
              <a:off x="696129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9" name="object 12839"/>
            <p:cNvSpPr/>
            <p:nvPr/>
          </p:nvSpPr>
          <p:spPr>
            <a:xfrm>
              <a:off x="6961416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0" name="object 12840"/>
            <p:cNvSpPr/>
            <p:nvPr/>
          </p:nvSpPr>
          <p:spPr>
            <a:xfrm>
              <a:off x="696167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1" name="object 12841"/>
            <p:cNvSpPr/>
            <p:nvPr/>
          </p:nvSpPr>
          <p:spPr>
            <a:xfrm>
              <a:off x="6963951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2" name="object 12842"/>
            <p:cNvSpPr/>
            <p:nvPr/>
          </p:nvSpPr>
          <p:spPr>
            <a:xfrm>
              <a:off x="6964078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3" name="object 12843"/>
            <p:cNvSpPr/>
            <p:nvPr/>
          </p:nvSpPr>
          <p:spPr>
            <a:xfrm>
              <a:off x="696420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4" name="object 12844"/>
            <p:cNvSpPr/>
            <p:nvPr/>
          </p:nvSpPr>
          <p:spPr>
            <a:xfrm>
              <a:off x="6966612" y="4108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5" name="object 12845"/>
            <p:cNvSpPr/>
            <p:nvPr/>
          </p:nvSpPr>
          <p:spPr>
            <a:xfrm>
              <a:off x="6966739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6" name="object 12846"/>
            <p:cNvSpPr/>
            <p:nvPr/>
          </p:nvSpPr>
          <p:spPr>
            <a:xfrm>
              <a:off x="696686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7" name="object 12847"/>
            <p:cNvSpPr/>
            <p:nvPr/>
          </p:nvSpPr>
          <p:spPr>
            <a:xfrm>
              <a:off x="6968894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8" name="object 12848"/>
            <p:cNvSpPr/>
            <p:nvPr/>
          </p:nvSpPr>
          <p:spPr>
            <a:xfrm>
              <a:off x="6969274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9" name="object 12849"/>
            <p:cNvSpPr/>
            <p:nvPr/>
          </p:nvSpPr>
          <p:spPr>
            <a:xfrm>
              <a:off x="696952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0" name="object 12850"/>
            <p:cNvSpPr/>
            <p:nvPr/>
          </p:nvSpPr>
          <p:spPr>
            <a:xfrm>
              <a:off x="6971555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1" name="object 12851"/>
            <p:cNvSpPr/>
            <p:nvPr/>
          </p:nvSpPr>
          <p:spPr>
            <a:xfrm>
              <a:off x="697180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2" name="object 12852"/>
            <p:cNvSpPr/>
            <p:nvPr/>
          </p:nvSpPr>
          <p:spPr>
            <a:xfrm>
              <a:off x="6971935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3" name="object 12853"/>
            <p:cNvSpPr/>
            <p:nvPr/>
          </p:nvSpPr>
          <p:spPr>
            <a:xfrm>
              <a:off x="697206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4" name="object 12854"/>
            <p:cNvSpPr/>
            <p:nvPr/>
          </p:nvSpPr>
          <p:spPr>
            <a:xfrm>
              <a:off x="6973202" y="410909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5" name="object 12855"/>
            <p:cNvSpPr/>
            <p:nvPr/>
          </p:nvSpPr>
          <p:spPr>
            <a:xfrm>
              <a:off x="697459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6" name="object 12856"/>
            <p:cNvSpPr/>
            <p:nvPr/>
          </p:nvSpPr>
          <p:spPr>
            <a:xfrm>
              <a:off x="6974723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7" name="object 12857"/>
            <p:cNvSpPr/>
            <p:nvPr/>
          </p:nvSpPr>
          <p:spPr>
            <a:xfrm>
              <a:off x="6975863" y="410909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8" name="object 12858"/>
            <p:cNvSpPr/>
            <p:nvPr/>
          </p:nvSpPr>
          <p:spPr>
            <a:xfrm>
              <a:off x="6977258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9" name="object 12859"/>
            <p:cNvSpPr/>
            <p:nvPr/>
          </p:nvSpPr>
          <p:spPr>
            <a:xfrm>
              <a:off x="697827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0" name="object 12860"/>
            <p:cNvSpPr/>
            <p:nvPr/>
          </p:nvSpPr>
          <p:spPr>
            <a:xfrm>
              <a:off x="6978905" y="410909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1" name="object 12861"/>
            <p:cNvSpPr/>
            <p:nvPr/>
          </p:nvSpPr>
          <p:spPr>
            <a:xfrm>
              <a:off x="698093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2" name="object 12862"/>
            <p:cNvSpPr/>
            <p:nvPr/>
          </p:nvSpPr>
          <p:spPr>
            <a:xfrm>
              <a:off x="698118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3" name="object 12863"/>
            <p:cNvSpPr/>
            <p:nvPr/>
          </p:nvSpPr>
          <p:spPr>
            <a:xfrm>
              <a:off x="6981440" y="4109072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4" name="object 12864"/>
            <p:cNvSpPr/>
            <p:nvPr/>
          </p:nvSpPr>
          <p:spPr>
            <a:xfrm>
              <a:off x="6985115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5" name="object 12865"/>
            <p:cNvSpPr/>
            <p:nvPr/>
          </p:nvSpPr>
          <p:spPr>
            <a:xfrm>
              <a:off x="698524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6" name="object 12866"/>
            <p:cNvSpPr/>
            <p:nvPr/>
          </p:nvSpPr>
          <p:spPr>
            <a:xfrm>
              <a:off x="698752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7" name="object 12867"/>
            <p:cNvSpPr/>
            <p:nvPr/>
          </p:nvSpPr>
          <p:spPr>
            <a:xfrm>
              <a:off x="6986762" y="410908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8" name="object 12868"/>
            <p:cNvSpPr/>
            <p:nvPr/>
          </p:nvSpPr>
          <p:spPr>
            <a:xfrm>
              <a:off x="698904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9" name="object 12869"/>
            <p:cNvSpPr/>
            <p:nvPr/>
          </p:nvSpPr>
          <p:spPr>
            <a:xfrm>
              <a:off x="699031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0" name="object 12870"/>
            <p:cNvSpPr/>
            <p:nvPr/>
          </p:nvSpPr>
          <p:spPr>
            <a:xfrm>
              <a:off x="6990564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1" name="object 12871"/>
            <p:cNvSpPr/>
            <p:nvPr/>
          </p:nvSpPr>
          <p:spPr>
            <a:xfrm>
              <a:off x="699297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2" name="object 12872"/>
            <p:cNvSpPr/>
            <p:nvPr/>
          </p:nvSpPr>
          <p:spPr>
            <a:xfrm>
              <a:off x="6993099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3" name="object 12873"/>
            <p:cNvSpPr/>
            <p:nvPr/>
          </p:nvSpPr>
          <p:spPr>
            <a:xfrm>
              <a:off x="699322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4" name="object 12874"/>
            <p:cNvSpPr/>
            <p:nvPr/>
          </p:nvSpPr>
          <p:spPr>
            <a:xfrm>
              <a:off x="699550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5" name="object 12875"/>
            <p:cNvSpPr/>
            <p:nvPr/>
          </p:nvSpPr>
          <p:spPr>
            <a:xfrm>
              <a:off x="6995633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6" name="object 12876"/>
            <p:cNvSpPr/>
            <p:nvPr/>
          </p:nvSpPr>
          <p:spPr>
            <a:xfrm>
              <a:off x="6995760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7" name="object 12877"/>
            <p:cNvSpPr/>
            <p:nvPr/>
          </p:nvSpPr>
          <p:spPr>
            <a:xfrm>
              <a:off x="699588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8" name="object 12878"/>
            <p:cNvSpPr/>
            <p:nvPr/>
          </p:nvSpPr>
          <p:spPr>
            <a:xfrm>
              <a:off x="699816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9" name="object 12879"/>
            <p:cNvSpPr/>
            <p:nvPr/>
          </p:nvSpPr>
          <p:spPr>
            <a:xfrm>
              <a:off x="6998421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0" name="object 12880"/>
            <p:cNvSpPr/>
            <p:nvPr/>
          </p:nvSpPr>
          <p:spPr>
            <a:xfrm>
              <a:off x="699854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1" name="object 12881"/>
            <p:cNvSpPr/>
            <p:nvPr/>
          </p:nvSpPr>
          <p:spPr>
            <a:xfrm>
              <a:off x="7000322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2" name="object 12882"/>
            <p:cNvSpPr/>
            <p:nvPr/>
          </p:nvSpPr>
          <p:spPr>
            <a:xfrm>
              <a:off x="7000702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3" name="object 12883"/>
            <p:cNvSpPr/>
            <p:nvPr/>
          </p:nvSpPr>
          <p:spPr>
            <a:xfrm>
              <a:off x="700082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4" name="object 12884"/>
            <p:cNvSpPr/>
            <p:nvPr/>
          </p:nvSpPr>
          <p:spPr>
            <a:xfrm>
              <a:off x="7001083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5" name="object 12885"/>
            <p:cNvSpPr/>
            <p:nvPr/>
          </p:nvSpPr>
          <p:spPr>
            <a:xfrm>
              <a:off x="700222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6" name="object 12886"/>
            <p:cNvSpPr/>
            <p:nvPr/>
          </p:nvSpPr>
          <p:spPr>
            <a:xfrm>
              <a:off x="7003237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7" name="object 12887"/>
            <p:cNvSpPr/>
            <p:nvPr/>
          </p:nvSpPr>
          <p:spPr>
            <a:xfrm>
              <a:off x="7003490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8" name="object 12888"/>
            <p:cNvSpPr/>
            <p:nvPr/>
          </p:nvSpPr>
          <p:spPr>
            <a:xfrm>
              <a:off x="700361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9" name="object 12889"/>
            <p:cNvSpPr/>
            <p:nvPr/>
          </p:nvSpPr>
          <p:spPr>
            <a:xfrm>
              <a:off x="7003744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0" name="object 12890"/>
            <p:cNvSpPr/>
            <p:nvPr/>
          </p:nvSpPr>
          <p:spPr>
            <a:xfrm>
              <a:off x="7006152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1" name="object 12891"/>
            <p:cNvSpPr/>
            <p:nvPr/>
          </p:nvSpPr>
          <p:spPr>
            <a:xfrm>
              <a:off x="7006278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2" name="object 12892"/>
            <p:cNvSpPr/>
            <p:nvPr/>
          </p:nvSpPr>
          <p:spPr>
            <a:xfrm>
              <a:off x="7007672" y="41088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3" name="object 12893"/>
            <p:cNvSpPr/>
            <p:nvPr/>
          </p:nvSpPr>
          <p:spPr>
            <a:xfrm>
              <a:off x="7008813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4" name="object 12894"/>
            <p:cNvSpPr/>
            <p:nvPr/>
          </p:nvSpPr>
          <p:spPr>
            <a:xfrm>
              <a:off x="7008813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5" name="object 12895"/>
            <p:cNvSpPr/>
            <p:nvPr/>
          </p:nvSpPr>
          <p:spPr>
            <a:xfrm>
              <a:off x="700894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6" name="object 12896"/>
            <p:cNvSpPr/>
            <p:nvPr/>
          </p:nvSpPr>
          <p:spPr>
            <a:xfrm>
              <a:off x="700932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7" name="object 12897"/>
            <p:cNvSpPr/>
            <p:nvPr/>
          </p:nvSpPr>
          <p:spPr>
            <a:xfrm>
              <a:off x="701033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8" name="object 12898"/>
            <p:cNvSpPr/>
            <p:nvPr/>
          </p:nvSpPr>
          <p:spPr>
            <a:xfrm>
              <a:off x="701134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9" name="object 12899"/>
            <p:cNvSpPr/>
            <p:nvPr/>
          </p:nvSpPr>
          <p:spPr>
            <a:xfrm>
              <a:off x="7011474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0" name="object 12900"/>
            <p:cNvSpPr/>
            <p:nvPr/>
          </p:nvSpPr>
          <p:spPr>
            <a:xfrm>
              <a:off x="701261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1" name="object 12901"/>
            <p:cNvSpPr/>
            <p:nvPr/>
          </p:nvSpPr>
          <p:spPr>
            <a:xfrm>
              <a:off x="7014009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2" name="object 12902"/>
            <p:cNvSpPr/>
            <p:nvPr/>
          </p:nvSpPr>
          <p:spPr>
            <a:xfrm>
              <a:off x="7014136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3" name="object 12903"/>
            <p:cNvSpPr/>
            <p:nvPr/>
          </p:nvSpPr>
          <p:spPr>
            <a:xfrm>
              <a:off x="701426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4" name="object 12904"/>
            <p:cNvSpPr/>
            <p:nvPr/>
          </p:nvSpPr>
          <p:spPr>
            <a:xfrm>
              <a:off x="701654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5" name="object 12905"/>
            <p:cNvSpPr/>
            <p:nvPr/>
          </p:nvSpPr>
          <p:spPr>
            <a:xfrm>
              <a:off x="7016797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6" name="object 12906"/>
            <p:cNvSpPr/>
            <p:nvPr/>
          </p:nvSpPr>
          <p:spPr>
            <a:xfrm>
              <a:off x="701692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7" name="object 12907"/>
            <p:cNvSpPr/>
            <p:nvPr/>
          </p:nvSpPr>
          <p:spPr>
            <a:xfrm>
              <a:off x="701920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8" name="object 12908"/>
            <p:cNvSpPr/>
            <p:nvPr/>
          </p:nvSpPr>
          <p:spPr>
            <a:xfrm>
              <a:off x="7019458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9" name="object 12909"/>
            <p:cNvSpPr/>
            <p:nvPr/>
          </p:nvSpPr>
          <p:spPr>
            <a:xfrm>
              <a:off x="702047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0" name="object 12910"/>
            <p:cNvSpPr/>
            <p:nvPr/>
          </p:nvSpPr>
          <p:spPr>
            <a:xfrm>
              <a:off x="702173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1" name="object 12911"/>
            <p:cNvSpPr/>
            <p:nvPr/>
          </p:nvSpPr>
          <p:spPr>
            <a:xfrm>
              <a:off x="7021993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2" name="object 12912"/>
            <p:cNvSpPr/>
            <p:nvPr/>
          </p:nvSpPr>
          <p:spPr>
            <a:xfrm>
              <a:off x="702465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3" name="object 12913"/>
            <p:cNvSpPr/>
            <p:nvPr/>
          </p:nvSpPr>
          <p:spPr>
            <a:xfrm>
              <a:off x="7024781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4" name="object 12914"/>
            <p:cNvSpPr/>
            <p:nvPr/>
          </p:nvSpPr>
          <p:spPr>
            <a:xfrm>
              <a:off x="7024781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5" name="object 12915"/>
            <p:cNvSpPr/>
            <p:nvPr/>
          </p:nvSpPr>
          <p:spPr>
            <a:xfrm>
              <a:off x="702566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6" name="object 12916"/>
            <p:cNvSpPr/>
            <p:nvPr/>
          </p:nvSpPr>
          <p:spPr>
            <a:xfrm>
              <a:off x="702718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7" name="object 12917"/>
            <p:cNvSpPr/>
            <p:nvPr/>
          </p:nvSpPr>
          <p:spPr>
            <a:xfrm>
              <a:off x="702731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8" name="object 12918"/>
            <p:cNvSpPr/>
            <p:nvPr/>
          </p:nvSpPr>
          <p:spPr>
            <a:xfrm>
              <a:off x="7027442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9" name="object 12919"/>
            <p:cNvSpPr/>
            <p:nvPr/>
          </p:nvSpPr>
          <p:spPr>
            <a:xfrm>
              <a:off x="702985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0" name="object 12920"/>
            <p:cNvSpPr/>
            <p:nvPr/>
          </p:nvSpPr>
          <p:spPr>
            <a:xfrm>
              <a:off x="7030103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1" name="object 12921"/>
            <p:cNvSpPr/>
            <p:nvPr/>
          </p:nvSpPr>
          <p:spPr>
            <a:xfrm>
              <a:off x="7031878" y="41088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2" name="object 12922"/>
            <p:cNvSpPr/>
            <p:nvPr/>
          </p:nvSpPr>
          <p:spPr>
            <a:xfrm>
              <a:off x="703225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3" name="object 12923"/>
            <p:cNvSpPr/>
            <p:nvPr/>
          </p:nvSpPr>
          <p:spPr>
            <a:xfrm>
              <a:off x="7032385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4" name="object 12924"/>
            <p:cNvSpPr/>
            <p:nvPr/>
          </p:nvSpPr>
          <p:spPr>
            <a:xfrm>
              <a:off x="703251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5" name="object 12925"/>
            <p:cNvSpPr/>
            <p:nvPr/>
          </p:nvSpPr>
          <p:spPr>
            <a:xfrm>
              <a:off x="7032765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6" name="object 12926"/>
            <p:cNvSpPr/>
            <p:nvPr/>
          </p:nvSpPr>
          <p:spPr>
            <a:xfrm>
              <a:off x="703365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7" name="object 12927"/>
            <p:cNvSpPr/>
            <p:nvPr/>
          </p:nvSpPr>
          <p:spPr>
            <a:xfrm>
              <a:off x="7033652" y="410909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8" name="object 12928"/>
            <p:cNvSpPr/>
            <p:nvPr/>
          </p:nvSpPr>
          <p:spPr>
            <a:xfrm>
              <a:off x="703504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9" name="object 12929"/>
            <p:cNvSpPr/>
            <p:nvPr/>
          </p:nvSpPr>
          <p:spPr>
            <a:xfrm>
              <a:off x="703517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0" name="object 12930"/>
            <p:cNvSpPr/>
            <p:nvPr/>
          </p:nvSpPr>
          <p:spPr>
            <a:xfrm>
              <a:off x="7035299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1" name="object 12931"/>
            <p:cNvSpPr/>
            <p:nvPr/>
          </p:nvSpPr>
          <p:spPr>
            <a:xfrm>
              <a:off x="703555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2" name="object 12932"/>
            <p:cNvSpPr/>
            <p:nvPr/>
          </p:nvSpPr>
          <p:spPr>
            <a:xfrm>
              <a:off x="703745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3" name="object 12933"/>
            <p:cNvSpPr/>
            <p:nvPr/>
          </p:nvSpPr>
          <p:spPr>
            <a:xfrm>
              <a:off x="7037580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4" name="object 12934"/>
            <p:cNvSpPr/>
            <p:nvPr/>
          </p:nvSpPr>
          <p:spPr>
            <a:xfrm>
              <a:off x="703783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5" name="object 12935"/>
            <p:cNvSpPr/>
            <p:nvPr/>
          </p:nvSpPr>
          <p:spPr>
            <a:xfrm>
              <a:off x="7037961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6" name="object 12936"/>
            <p:cNvSpPr/>
            <p:nvPr/>
          </p:nvSpPr>
          <p:spPr>
            <a:xfrm>
              <a:off x="704011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7" name="object 12937"/>
            <p:cNvSpPr/>
            <p:nvPr/>
          </p:nvSpPr>
          <p:spPr>
            <a:xfrm>
              <a:off x="7040242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8" name="object 12938"/>
            <p:cNvSpPr/>
            <p:nvPr/>
          </p:nvSpPr>
          <p:spPr>
            <a:xfrm>
              <a:off x="7040495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9" name="object 12939"/>
            <p:cNvSpPr/>
            <p:nvPr/>
          </p:nvSpPr>
          <p:spPr>
            <a:xfrm>
              <a:off x="7040622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0" name="object 12940"/>
            <p:cNvSpPr/>
            <p:nvPr/>
          </p:nvSpPr>
          <p:spPr>
            <a:xfrm>
              <a:off x="7042903" y="410803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8"/>
                  </a:moveTo>
                  <a:lnTo>
                    <a:pt x="887" y="53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1" name="object 12941"/>
            <p:cNvSpPr/>
            <p:nvPr/>
          </p:nvSpPr>
          <p:spPr>
            <a:xfrm>
              <a:off x="704303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2" name="object 12942"/>
            <p:cNvSpPr/>
            <p:nvPr/>
          </p:nvSpPr>
          <p:spPr>
            <a:xfrm>
              <a:off x="7043283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3" name="object 12943"/>
            <p:cNvSpPr/>
            <p:nvPr/>
          </p:nvSpPr>
          <p:spPr>
            <a:xfrm>
              <a:off x="704417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4" name="object 12944"/>
            <p:cNvSpPr/>
            <p:nvPr/>
          </p:nvSpPr>
          <p:spPr>
            <a:xfrm>
              <a:off x="7045564" y="410833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5" name="object 12945"/>
            <p:cNvSpPr/>
            <p:nvPr/>
          </p:nvSpPr>
          <p:spPr>
            <a:xfrm>
              <a:off x="704569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6" name="object 12946"/>
            <p:cNvSpPr/>
            <p:nvPr/>
          </p:nvSpPr>
          <p:spPr>
            <a:xfrm>
              <a:off x="7045944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7" name="object 12947"/>
            <p:cNvSpPr/>
            <p:nvPr/>
          </p:nvSpPr>
          <p:spPr>
            <a:xfrm>
              <a:off x="704683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8" name="object 12948"/>
            <p:cNvSpPr/>
            <p:nvPr/>
          </p:nvSpPr>
          <p:spPr>
            <a:xfrm>
              <a:off x="7048226" y="41087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9" name="object 12949"/>
            <p:cNvSpPr/>
            <p:nvPr/>
          </p:nvSpPr>
          <p:spPr>
            <a:xfrm>
              <a:off x="704835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0" name="object 12950"/>
            <p:cNvSpPr/>
            <p:nvPr/>
          </p:nvSpPr>
          <p:spPr>
            <a:xfrm>
              <a:off x="704860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1" name="object 12951"/>
            <p:cNvSpPr/>
            <p:nvPr/>
          </p:nvSpPr>
          <p:spPr>
            <a:xfrm>
              <a:off x="7050887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2" name="object 12952"/>
            <p:cNvSpPr/>
            <p:nvPr/>
          </p:nvSpPr>
          <p:spPr>
            <a:xfrm>
              <a:off x="705101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3" name="object 12953"/>
            <p:cNvSpPr/>
            <p:nvPr/>
          </p:nvSpPr>
          <p:spPr>
            <a:xfrm>
              <a:off x="7051140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4" name="object 12954"/>
            <p:cNvSpPr/>
            <p:nvPr/>
          </p:nvSpPr>
          <p:spPr>
            <a:xfrm>
              <a:off x="7053548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5" name="object 12955"/>
            <p:cNvSpPr/>
            <p:nvPr/>
          </p:nvSpPr>
          <p:spPr>
            <a:xfrm>
              <a:off x="705380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6" name="object 12956"/>
            <p:cNvSpPr/>
            <p:nvPr/>
          </p:nvSpPr>
          <p:spPr>
            <a:xfrm>
              <a:off x="705608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7" name="object 12957"/>
            <p:cNvSpPr/>
            <p:nvPr/>
          </p:nvSpPr>
          <p:spPr>
            <a:xfrm>
              <a:off x="7055322" y="41090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8" name="object 12958"/>
            <p:cNvSpPr/>
            <p:nvPr/>
          </p:nvSpPr>
          <p:spPr>
            <a:xfrm>
              <a:off x="705646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9" name="object 12959"/>
            <p:cNvSpPr/>
            <p:nvPr/>
          </p:nvSpPr>
          <p:spPr>
            <a:xfrm>
              <a:off x="705823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0" name="object 12960"/>
            <p:cNvSpPr/>
            <p:nvPr/>
          </p:nvSpPr>
          <p:spPr>
            <a:xfrm>
              <a:off x="7058744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1" name="object 12961"/>
            <p:cNvSpPr/>
            <p:nvPr/>
          </p:nvSpPr>
          <p:spPr>
            <a:xfrm>
              <a:off x="705899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2" name="object 12962"/>
            <p:cNvSpPr/>
            <p:nvPr/>
          </p:nvSpPr>
          <p:spPr>
            <a:xfrm>
              <a:off x="706140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3" name="object 12963"/>
            <p:cNvSpPr/>
            <p:nvPr/>
          </p:nvSpPr>
          <p:spPr>
            <a:xfrm>
              <a:off x="7061532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4" name="object 12964"/>
            <p:cNvSpPr/>
            <p:nvPr/>
          </p:nvSpPr>
          <p:spPr>
            <a:xfrm>
              <a:off x="706394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5" name="object 12965"/>
            <p:cNvSpPr/>
            <p:nvPr/>
          </p:nvSpPr>
          <p:spPr>
            <a:xfrm>
              <a:off x="7064194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6" name="object 12966"/>
            <p:cNvSpPr/>
            <p:nvPr/>
          </p:nvSpPr>
          <p:spPr>
            <a:xfrm>
              <a:off x="706444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7" name="object 12967"/>
            <p:cNvSpPr/>
            <p:nvPr/>
          </p:nvSpPr>
          <p:spPr>
            <a:xfrm>
              <a:off x="706533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8" name="object 12968"/>
            <p:cNvSpPr/>
            <p:nvPr/>
          </p:nvSpPr>
          <p:spPr>
            <a:xfrm>
              <a:off x="7065587" y="410909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26" y="0"/>
                  </a:moveTo>
                  <a:lnTo>
                    <a:pt x="1900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9" name="object 12969"/>
            <p:cNvSpPr/>
            <p:nvPr/>
          </p:nvSpPr>
          <p:spPr>
            <a:xfrm>
              <a:off x="7066855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0" name="object 12970"/>
            <p:cNvSpPr/>
            <p:nvPr/>
          </p:nvSpPr>
          <p:spPr>
            <a:xfrm>
              <a:off x="706710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1" name="object 12971"/>
            <p:cNvSpPr/>
            <p:nvPr/>
          </p:nvSpPr>
          <p:spPr>
            <a:xfrm>
              <a:off x="706748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2" name="object 12972"/>
            <p:cNvSpPr/>
            <p:nvPr/>
          </p:nvSpPr>
          <p:spPr>
            <a:xfrm>
              <a:off x="706913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3" name="object 12973"/>
            <p:cNvSpPr/>
            <p:nvPr/>
          </p:nvSpPr>
          <p:spPr>
            <a:xfrm>
              <a:off x="706938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4" name="object 12974"/>
            <p:cNvSpPr/>
            <p:nvPr/>
          </p:nvSpPr>
          <p:spPr>
            <a:xfrm>
              <a:off x="7069516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5" name="object 12975"/>
            <p:cNvSpPr/>
            <p:nvPr/>
          </p:nvSpPr>
          <p:spPr>
            <a:xfrm>
              <a:off x="7071797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6" name="object 12976"/>
            <p:cNvSpPr/>
            <p:nvPr/>
          </p:nvSpPr>
          <p:spPr>
            <a:xfrm>
              <a:off x="707205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7" name="object 12977"/>
            <p:cNvSpPr/>
            <p:nvPr/>
          </p:nvSpPr>
          <p:spPr>
            <a:xfrm>
              <a:off x="7072177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8" name="object 12978"/>
            <p:cNvSpPr/>
            <p:nvPr/>
          </p:nvSpPr>
          <p:spPr>
            <a:xfrm>
              <a:off x="707230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9" name="object 12979"/>
            <p:cNvSpPr/>
            <p:nvPr/>
          </p:nvSpPr>
          <p:spPr>
            <a:xfrm>
              <a:off x="707407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0" name="object 12980"/>
            <p:cNvSpPr/>
            <p:nvPr/>
          </p:nvSpPr>
          <p:spPr>
            <a:xfrm>
              <a:off x="7074458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1" name="object 12981"/>
            <p:cNvSpPr/>
            <p:nvPr/>
          </p:nvSpPr>
          <p:spPr>
            <a:xfrm>
              <a:off x="7074712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2" name="object 12982"/>
            <p:cNvSpPr/>
            <p:nvPr/>
          </p:nvSpPr>
          <p:spPr>
            <a:xfrm>
              <a:off x="707534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3" name="object 12983"/>
            <p:cNvSpPr/>
            <p:nvPr/>
          </p:nvSpPr>
          <p:spPr>
            <a:xfrm>
              <a:off x="7077120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4" name="object 12984"/>
            <p:cNvSpPr/>
            <p:nvPr/>
          </p:nvSpPr>
          <p:spPr>
            <a:xfrm>
              <a:off x="7077373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5" name="object 12985"/>
            <p:cNvSpPr/>
            <p:nvPr/>
          </p:nvSpPr>
          <p:spPr>
            <a:xfrm>
              <a:off x="7076613" y="4109028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281" y="6"/>
                  </a:moveTo>
                  <a:lnTo>
                    <a:pt x="4055" y="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6" name="object 12986"/>
            <p:cNvSpPr/>
            <p:nvPr/>
          </p:nvSpPr>
          <p:spPr>
            <a:xfrm>
              <a:off x="7079908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7" name="object 12987"/>
            <p:cNvSpPr/>
            <p:nvPr/>
          </p:nvSpPr>
          <p:spPr>
            <a:xfrm>
              <a:off x="7080035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8" name="object 12988"/>
            <p:cNvSpPr/>
            <p:nvPr/>
          </p:nvSpPr>
          <p:spPr>
            <a:xfrm>
              <a:off x="708117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9" name="object 12989"/>
            <p:cNvSpPr/>
            <p:nvPr/>
          </p:nvSpPr>
          <p:spPr>
            <a:xfrm>
              <a:off x="7082442" y="410805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25"/>
                  </a:moveTo>
                  <a:lnTo>
                    <a:pt x="887" y="5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0" name="object 12990"/>
            <p:cNvSpPr/>
            <p:nvPr/>
          </p:nvSpPr>
          <p:spPr>
            <a:xfrm>
              <a:off x="708256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1" name="object 12991"/>
            <p:cNvSpPr/>
            <p:nvPr/>
          </p:nvSpPr>
          <p:spPr>
            <a:xfrm>
              <a:off x="7082696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2" name="object 12992"/>
            <p:cNvSpPr/>
            <p:nvPr/>
          </p:nvSpPr>
          <p:spPr>
            <a:xfrm>
              <a:off x="7084977" y="4108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3" name="object 12993"/>
            <p:cNvSpPr/>
            <p:nvPr/>
          </p:nvSpPr>
          <p:spPr>
            <a:xfrm>
              <a:off x="7085357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4" name="object 12994"/>
            <p:cNvSpPr/>
            <p:nvPr/>
          </p:nvSpPr>
          <p:spPr>
            <a:xfrm>
              <a:off x="7087638" y="41088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5" name="object 12995"/>
            <p:cNvSpPr/>
            <p:nvPr/>
          </p:nvSpPr>
          <p:spPr>
            <a:xfrm>
              <a:off x="7088018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6" name="object 12996"/>
            <p:cNvSpPr/>
            <p:nvPr/>
          </p:nvSpPr>
          <p:spPr>
            <a:xfrm>
              <a:off x="7090299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7" name="object 12997"/>
            <p:cNvSpPr/>
            <p:nvPr/>
          </p:nvSpPr>
          <p:spPr>
            <a:xfrm>
              <a:off x="7090680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8" name="object 12998"/>
            <p:cNvSpPr/>
            <p:nvPr/>
          </p:nvSpPr>
          <p:spPr>
            <a:xfrm>
              <a:off x="7092961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9" name="object 12999"/>
            <p:cNvSpPr/>
            <p:nvPr/>
          </p:nvSpPr>
          <p:spPr>
            <a:xfrm>
              <a:off x="7092454" y="4109091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154" y="0"/>
                  </a:moveTo>
                  <a:lnTo>
                    <a:pt x="3928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0" name="object 13000"/>
            <p:cNvSpPr/>
            <p:nvPr/>
          </p:nvSpPr>
          <p:spPr>
            <a:xfrm>
              <a:off x="709574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1" name="object 13001"/>
            <p:cNvSpPr/>
            <p:nvPr/>
          </p:nvSpPr>
          <p:spPr>
            <a:xfrm>
              <a:off x="7095876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2" name="object 13002"/>
            <p:cNvSpPr/>
            <p:nvPr/>
          </p:nvSpPr>
          <p:spPr>
            <a:xfrm>
              <a:off x="709688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3" name="object 13003"/>
            <p:cNvSpPr/>
            <p:nvPr/>
          </p:nvSpPr>
          <p:spPr>
            <a:xfrm>
              <a:off x="709815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4" name="object 13004"/>
            <p:cNvSpPr/>
            <p:nvPr/>
          </p:nvSpPr>
          <p:spPr>
            <a:xfrm>
              <a:off x="7098410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5" name="object 13005"/>
            <p:cNvSpPr/>
            <p:nvPr/>
          </p:nvSpPr>
          <p:spPr>
            <a:xfrm>
              <a:off x="7098537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6" name="object 13006"/>
            <p:cNvSpPr/>
            <p:nvPr/>
          </p:nvSpPr>
          <p:spPr>
            <a:xfrm>
              <a:off x="709955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7" name="object 13007"/>
            <p:cNvSpPr/>
            <p:nvPr/>
          </p:nvSpPr>
          <p:spPr>
            <a:xfrm>
              <a:off x="7099804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8" name="object 13008"/>
            <p:cNvSpPr/>
            <p:nvPr/>
          </p:nvSpPr>
          <p:spPr>
            <a:xfrm>
              <a:off x="7101071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9" name="object 13009"/>
            <p:cNvSpPr/>
            <p:nvPr/>
          </p:nvSpPr>
          <p:spPr>
            <a:xfrm>
              <a:off x="710132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0" name="object 13010"/>
            <p:cNvSpPr/>
            <p:nvPr/>
          </p:nvSpPr>
          <p:spPr>
            <a:xfrm>
              <a:off x="710347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1" name="object 13011"/>
            <p:cNvSpPr/>
            <p:nvPr/>
          </p:nvSpPr>
          <p:spPr>
            <a:xfrm>
              <a:off x="710360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2" name="object 13012"/>
            <p:cNvSpPr/>
            <p:nvPr/>
          </p:nvSpPr>
          <p:spPr>
            <a:xfrm>
              <a:off x="7103733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3" name="object 13013"/>
            <p:cNvSpPr/>
            <p:nvPr/>
          </p:nvSpPr>
          <p:spPr>
            <a:xfrm>
              <a:off x="710398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4" name="object 13014"/>
            <p:cNvSpPr/>
            <p:nvPr/>
          </p:nvSpPr>
          <p:spPr>
            <a:xfrm>
              <a:off x="710614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5" name="object 13015"/>
            <p:cNvSpPr/>
            <p:nvPr/>
          </p:nvSpPr>
          <p:spPr>
            <a:xfrm>
              <a:off x="7106267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6" name="object 13016"/>
            <p:cNvSpPr/>
            <p:nvPr/>
          </p:nvSpPr>
          <p:spPr>
            <a:xfrm>
              <a:off x="710652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7" name="object 13017"/>
            <p:cNvSpPr/>
            <p:nvPr/>
          </p:nvSpPr>
          <p:spPr>
            <a:xfrm>
              <a:off x="710867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8" name="object 13018"/>
            <p:cNvSpPr/>
            <p:nvPr/>
          </p:nvSpPr>
          <p:spPr>
            <a:xfrm>
              <a:off x="7108929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9" name="object 13019"/>
            <p:cNvSpPr/>
            <p:nvPr/>
          </p:nvSpPr>
          <p:spPr>
            <a:xfrm>
              <a:off x="710905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0" name="object 13020"/>
            <p:cNvSpPr/>
            <p:nvPr/>
          </p:nvSpPr>
          <p:spPr>
            <a:xfrm>
              <a:off x="711006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1" name="object 13021"/>
            <p:cNvSpPr/>
            <p:nvPr/>
          </p:nvSpPr>
          <p:spPr>
            <a:xfrm>
              <a:off x="711133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2" name="object 13022"/>
            <p:cNvSpPr/>
            <p:nvPr/>
          </p:nvSpPr>
          <p:spPr>
            <a:xfrm>
              <a:off x="7111463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3" name="object 13023"/>
            <p:cNvSpPr/>
            <p:nvPr/>
          </p:nvSpPr>
          <p:spPr>
            <a:xfrm>
              <a:off x="711159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4" name="object 13024"/>
            <p:cNvSpPr/>
            <p:nvPr/>
          </p:nvSpPr>
          <p:spPr>
            <a:xfrm>
              <a:off x="711387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5" name="object 13025"/>
            <p:cNvSpPr/>
            <p:nvPr/>
          </p:nvSpPr>
          <p:spPr>
            <a:xfrm>
              <a:off x="7114125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6" name="object 13026"/>
            <p:cNvSpPr/>
            <p:nvPr/>
          </p:nvSpPr>
          <p:spPr>
            <a:xfrm>
              <a:off x="7114378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7" name="object 13027"/>
            <p:cNvSpPr/>
            <p:nvPr/>
          </p:nvSpPr>
          <p:spPr>
            <a:xfrm>
              <a:off x="711539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8" name="object 13028"/>
            <p:cNvSpPr/>
            <p:nvPr/>
          </p:nvSpPr>
          <p:spPr>
            <a:xfrm>
              <a:off x="711653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9" name="object 13029"/>
            <p:cNvSpPr/>
            <p:nvPr/>
          </p:nvSpPr>
          <p:spPr>
            <a:xfrm>
              <a:off x="711678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0" name="object 13030"/>
            <p:cNvSpPr/>
            <p:nvPr/>
          </p:nvSpPr>
          <p:spPr>
            <a:xfrm>
              <a:off x="7116913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1" name="object 13031"/>
            <p:cNvSpPr/>
            <p:nvPr/>
          </p:nvSpPr>
          <p:spPr>
            <a:xfrm>
              <a:off x="7119194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2" name="object 13032"/>
            <p:cNvSpPr/>
            <p:nvPr/>
          </p:nvSpPr>
          <p:spPr>
            <a:xfrm>
              <a:off x="7119320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3" name="object 13033"/>
            <p:cNvSpPr/>
            <p:nvPr/>
          </p:nvSpPr>
          <p:spPr>
            <a:xfrm>
              <a:off x="7119574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4" name="object 13034"/>
            <p:cNvSpPr/>
            <p:nvPr/>
          </p:nvSpPr>
          <p:spPr>
            <a:xfrm>
              <a:off x="7121855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5" name="object 13035"/>
            <p:cNvSpPr/>
            <p:nvPr/>
          </p:nvSpPr>
          <p:spPr>
            <a:xfrm>
              <a:off x="7121982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6" name="object 13036"/>
            <p:cNvSpPr/>
            <p:nvPr/>
          </p:nvSpPr>
          <p:spPr>
            <a:xfrm>
              <a:off x="712223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7" name="object 13037"/>
            <p:cNvSpPr/>
            <p:nvPr/>
          </p:nvSpPr>
          <p:spPr>
            <a:xfrm>
              <a:off x="7124516" y="41088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8" name="object 13038"/>
            <p:cNvSpPr/>
            <p:nvPr/>
          </p:nvSpPr>
          <p:spPr>
            <a:xfrm>
              <a:off x="7124770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9" name="object 13039"/>
            <p:cNvSpPr/>
            <p:nvPr/>
          </p:nvSpPr>
          <p:spPr>
            <a:xfrm>
              <a:off x="712489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0" name="object 13040"/>
            <p:cNvSpPr/>
            <p:nvPr/>
          </p:nvSpPr>
          <p:spPr>
            <a:xfrm>
              <a:off x="7127178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1" name="object 13041"/>
            <p:cNvSpPr/>
            <p:nvPr/>
          </p:nvSpPr>
          <p:spPr>
            <a:xfrm>
              <a:off x="712730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2" name="object 13042"/>
            <p:cNvSpPr/>
            <p:nvPr/>
          </p:nvSpPr>
          <p:spPr>
            <a:xfrm>
              <a:off x="7127431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3" name="object 13043"/>
            <p:cNvSpPr/>
            <p:nvPr/>
          </p:nvSpPr>
          <p:spPr>
            <a:xfrm>
              <a:off x="7129839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4" name="object 13044"/>
            <p:cNvSpPr/>
            <p:nvPr/>
          </p:nvSpPr>
          <p:spPr>
            <a:xfrm>
              <a:off x="712996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5" name="object 13045"/>
            <p:cNvSpPr/>
            <p:nvPr/>
          </p:nvSpPr>
          <p:spPr>
            <a:xfrm>
              <a:off x="7130092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6" name="object 13046"/>
            <p:cNvSpPr/>
            <p:nvPr/>
          </p:nvSpPr>
          <p:spPr>
            <a:xfrm>
              <a:off x="713237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7" name="object 13047"/>
            <p:cNvSpPr/>
            <p:nvPr/>
          </p:nvSpPr>
          <p:spPr>
            <a:xfrm>
              <a:off x="713262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8" name="object 13048"/>
            <p:cNvSpPr/>
            <p:nvPr/>
          </p:nvSpPr>
          <p:spPr>
            <a:xfrm>
              <a:off x="7132754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9" name="object 13049"/>
            <p:cNvSpPr/>
            <p:nvPr/>
          </p:nvSpPr>
          <p:spPr>
            <a:xfrm>
              <a:off x="713503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0" name="object 13050"/>
            <p:cNvSpPr/>
            <p:nvPr/>
          </p:nvSpPr>
          <p:spPr>
            <a:xfrm>
              <a:off x="713528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1" name="object 13051"/>
            <p:cNvSpPr/>
            <p:nvPr/>
          </p:nvSpPr>
          <p:spPr>
            <a:xfrm>
              <a:off x="7135415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2" name="object 13052"/>
            <p:cNvSpPr/>
            <p:nvPr/>
          </p:nvSpPr>
          <p:spPr>
            <a:xfrm>
              <a:off x="713769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3" name="object 13053"/>
            <p:cNvSpPr/>
            <p:nvPr/>
          </p:nvSpPr>
          <p:spPr>
            <a:xfrm>
              <a:off x="713794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4" name="object 13054"/>
            <p:cNvSpPr/>
            <p:nvPr/>
          </p:nvSpPr>
          <p:spPr>
            <a:xfrm>
              <a:off x="7138076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5" name="object 13055"/>
            <p:cNvSpPr/>
            <p:nvPr/>
          </p:nvSpPr>
          <p:spPr>
            <a:xfrm>
              <a:off x="713820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6" name="object 13056"/>
            <p:cNvSpPr/>
            <p:nvPr/>
          </p:nvSpPr>
          <p:spPr>
            <a:xfrm>
              <a:off x="714035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7" name="object 13057"/>
            <p:cNvSpPr/>
            <p:nvPr/>
          </p:nvSpPr>
          <p:spPr>
            <a:xfrm>
              <a:off x="7140611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8" name="object 13058"/>
            <p:cNvSpPr/>
            <p:nvPr/>
          </p:nvSpPr>
          <p:spPr>
            <a:xfrm>
              <a:off x="7140737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9" name="object 13059"/>
            <p:cNvSpPr/>
            <p:nvPr/>
          </p:nvSpPr>
          <p:spPr>
            <a:xfrm>
              <a:off x="714301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60" name="object 13060"/>
            <p:cNvSpPr/>
            <p:nvPr/>
          </p:nvSpPr>
          <p:spPr>
            <a:xfrm>
              <a:off x="714314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61" name="object 13061"/>
            <p:cNvSpPr/>
            <p:nvPr/>
          </p:nvSpPr>
          <p:spPr>
            <a:xfrm>
              <a:off x="7143399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62" name="object 13062"/>
            <p:cNvSpPr/>
            <p:nvPr/>
          </p:nvSpPr>
          <p:spPr>
            <a:xfrm>
              <a:off x="714555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63" name="object 13063"/>
            <p:cNvSpPr/>
            <p:nvPr/>
          </p:nvSpPr>
          <p:spPr>
            <a:xfrm>
              <a:off x="7145807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64" name="object 13064"/>
            <p:cNvSpPr/>
            <p:nvPr/>
          </p:nvSpPr>
          <p:spPr>
            <a:xfrm>
              <a:off x="7146060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65" name="object 13065"/>
            <p:cNvSpPr/>
            <p:nvPr/>
          </p:nvSpPr>
          <p:spPr>
            <a:xfrm>
              <a:off x="714821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66" name="object 13066"/>
            <p:cNvSpPr/>
            <p:nvPr/>
          </p:nvSpPr>
          <p:spPr>
            <a:xfrm>
              <a:off x="7148468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67" name="object 13067"/>
            <p:cNvSpPr/>
            <p:nvPr/>
          </p:nvSpPr>
          <p:spPr>
            <a:xfrm>
              <a:off x="7148721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68" name="object 13068"/>
            <p:cNvSpPr/>
            <p:nvPr/>
          </p:nvSpPr>
          <p:spPr>
            <a:xfrm>
              <a:off x="715074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69" name="object 13069"/>
            <p:cNvSpPr/>
            <p:nvPr/>
          </p:nvSpPr>
          <p:spPr>
            <a:xfrm>
              <a:off x="7150876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70" name="object 13070"/>
            <p:cNvSpPr/>
            <p:nvPr/>
          </p:nvSpPr>
          <p:spPr>
            <a:xfrm>
              <a:off x="7151129" y="41088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71" name="object 13071"/>
            <p:cNvSpPr/>
            <p:nvPr/>
          </p:nvSpPr>
          <p:spPr>
            <a:xfrm>
              <a:off x="715138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72" name="object 13072"/>
            <p:cNvSpPr/>
            <p:nvPr/>
          </p:nvSpPr>
          <p:spPr>
            <a:xfrm>
              <a:off x="715227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73" name="object 13073"/>
            <p:cNvSpPr/>
            <p:nvPr/>
          </p:nvSpPr>
          <p:spPr>
            <a:xfrm>
              <a:off x="7153537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74" name="object 13074"/>
            <p:cNvSpPr/>
            <p:nvPr/>
          </p:nvSpPr>
          <p:spPr>
            <a:xfrm>
              <a:off x="7153791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75" name="object 13075"/>
            <p:cNvSpPr/>
            <p:nvPr/>
          </p:nvSpPr>
          <p:spPr>
            <a:xfrm>
              <a:off x="715607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76" name="object 13076"/>
            <p:cNvSpPr/>
            <p:nvPr/>
          </p:nvSpPr>
          <p:spPr>
            <a:xfrm>
              <a:off x="7156199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77" name="object 13077"/>
            <p:cNvSpPr/>
            <p:nvPr/>
          </p:nvSpPr>
          <p:spPr>
            <a:xfrm>
              <a:off x="7156452" y="41088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78" name="object 13078"/>
            <p:cNvSpPr/>
            <p:nvPr/>
          </p:nvSpPr>
          <p:spPr>
            <a:xfrm>
              <a:off x="715886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79" name="object 13079"/>
            <p:cNvSpPr/>
            <p:nvPr/>
          </p:nvSpPr>
          <p:spPr>
            <a:xfrm>
              <a:off x="715886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0" name="object 13080"/>
            <p:cNvSpPr/>
            <p:nvPr/>
          </p:nvSpPr>
          <p:spPr>
            <a:xfrm>
              <a:off x="7159113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1" name="object 13081"/>
            <p:cNvSpPr/>
            <p:nvPr/>
          </p:nvSpPr>
          <p:spPr>
            <a:xfrm>
              <a:off x="716025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2" name="object 13082"/>
            <p:cNvSpPr/>
            <p:nvPr/>
          </p:nvSpPr>
          <p:spPr>
            <a:xfrm>
              <a:off x="7161394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3" name="object 13083"/>
            <p:cNvSpPr/>
            <p:nvPr/>
          </p:nvSpPr>
          <p:spPr>
            <a:xfrm>
              <a:off x="7161775" y="4108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4" name="object 13084"/>
            <p:cNvSpPr/>
            <p:nvPr/>
          </p:nvSpPr>
          <p:spPr>
            <a:xfrm>
              <a:off x="716405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5" name="object 13085"/>
            <p:cNvSpPr/>
            <p:nvPr/>
          </p:nvSpPr>
          <p:spPr>
            <a:xfrm>
              <a:off x="7164436" y="41087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6" name="object 13086"/>
            <p:cNvSpPr/>
            <p:nvPr/>
          </p:nvSpPr>
          <p:spPr>
            <a:xfrm>
              <a:off x="7166590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7" name="object 13087"/>
            <p:cNvSpPr/>
            <p:nvPr/>
          </p:nvSpPr>
          <p:spPr>
            <a:xfrm>
              <a:off x="716684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8" name="object 13088"/>
            <p:cNvSpPr/>
            <p:nvPr/>
          </p:nvSpPr>
          <p:spPr>
            <a:xfrm>
              <a:off x="7167097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9" name="object 13089"/>
            <p:cNvSpPr/>
            <p:nvPr/>
          </p:nvSpPr>
          <p:spPr>
            <a:xfrm>
              <a:off x="7169251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0" name="object 13090"/>
            <p:cNvSpPr/>
            <p:nvPr/>
          </p:nvSpPr>
          <p:spPr>
            <a:xfrm>
              <a:off x="7169632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1" name="object 13091"/>
            <p:cNvSpPr/>
            <p:nvPr/>
          </p:nvSpPr>
          <p:spPr>
            <a:xfrm>
              <a:off x="7171913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2" name="object 13092"/>
            <p:cNvSpPr/>
            <p:nvPr/>
          </p:nvSpPr>
          <p:spPr>
            <a:xfrm>
              <a:off x="7172293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3" name="object 13093"/>
            <p:cNvSpPr/>
            <p:nvPr/>
          </p:nvSpPr>
          <p:spPr>
            <a:xfrm>
              <a:off x="717457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4" name="object 13094"/>
            <p:cNvSpPr/>
            <p:nvPr/>
          </p:nvSpPr>
          <p:spPr>
            <a:xfrm>
              <a:off x="7174828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5" name="object 13095"/>
            <p:cNvSpPr/>
            <p:nvPr/>
          </p:nvSpPr>
          <p:spPr>
            <a:xfrm>
              <a:off x="7174067" y="4109078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281" y="0"/>
                  </a:moveTo>
                  <a:lnTo>
                    <a:pt x="4055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6" name="object 13096"/>
            <p:cNvSpPr/>
            <p:nvPr/>
          </p:nvSpPr>
          <p:spPr>
            <a:xfrm>
              <a:off x="7177489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7" name="object 13097"/>
            <p:cNvSpPr/>
            <p:nvPr/>
          </p:nvSpPr>
          <p:spPr>
            <a:xfrm>
              <a:off x="717774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8" name="object 13098"/>
            <p:cNvSpPr/>
            <p:nvPr/>
          </p:nvSpPr>
          <p:spPr>
            <a:xfrm>
              <a:off x="717926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9" name="object 13099"/>
            <p:cNvSpPr/>
            <p:nvPr/>
          </p:nvSpPr>
          <p:spPr>
            <a:xfrm>
              <a:off x="717977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0" name="object 13100"/>
            <p:cNvSpPr/>
            <p:nvPr/>
          </p:nvSpPr>
          <p:spPr>
            <a:xfrm>
              <a:off x="718002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1" name="object 13101"/>
            <p:cNvSpPr/>
            <p:nvPr/>
          </p:nvSpPr>
          <p:spPr>
            <a:xfrm>
              <a:off x="7180150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2" name="object 13102"/>
            <p:cNvSpPr/>
            <p:nvPr/>
          </p:nvSpPr>
          <p:spPr>
            <a:xfrm>
              <a:off x="718116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3" name="object 13103"/>
            <p:cNvSpPr/>
            <p:nvPr/>
          </p:nvSpPr>
          <p:spPr>
            <a:xfrm>
              <a:off x="718217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4" name="object 13104"/>
            <p:cNvSpPr/>
            <p:nvPr/>
          </p:nvSpPr>
          <p:spPr>
            <a:xfrm>
              <a:off x="718243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5" name="object 13105"/>
            <p:cNvSpPr/>
            <p:nvPr/>
          </p:nvSpPr>
          <p:spPr>
            <a:xfrm>
              <a:off x="7182811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6" name="object 13106"/>
            <p:cNvSpPr/>
            <p:nvPr/>
          </p:nvSpPr>
          <p:spPr>
            <a:xfrm>
              <a:off x="718382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7" name="object 13107"/>
            <p:cNvSpPr/>
            <p:nvPr/>
          </p:nvSpPr>
          <p:spPr>
            <a:xfrm>
              <a:off x="718483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8" name="object 13108"/>
            <p:cNvSpPr/>
            <p:nvPr/>
          </p:nvSpPr>
          <p:spPr>
            <a:xfrm>
              <a:off x="718509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9" name="object 13109"/>
            <p:cNvSpPr/>
            <p:nvPr/>
          </p:nvSpPr>
          <p:spPr>
            <a:xfrm>
              <a:off x="7185473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0" name="object 13110"/>
            <p:cNvSpPr/>
            <p:nvPr/>
          </p:nvSpPr>
          <p:spPr>
            <a:xfrm>
              <a:off x="718750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1" name="object 13111"/>
            <p:cNvSpPr/>
            <p:nvPr/>
          </p:nvSpPr>
          <p:spPr>
            <a:xfrm>
              <a:off x="718775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2" name="object 13112"/>
            <p:cNvSpPr/>
            <p:nvPr/>
          </p:nvSpPr>
          <p:spPr>
            <a:xfrm>
              <a:off x="7188007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3" name="object 13113"/>
            <p:cNvSpPr/>
            <p:nvPr/>
          </p:nvSpPr>
          <p:spPr>
            <a:xfrm>
              <a:off x="718838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4" name="object 13114"/>
            <p:cNvSpPr/>
            <p:nvPr/>
          </p:nvSpPr>
          <p:spPr>
            <a:xfrm>
              <a:off x="7190035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5" name="object 13115"/>
            <p:cNvSpPr/>
            <p:nvPr/>
          </p:nvSpPr>
          <p:spPr>
            <a:xfrm>
              <a:off x="7189401" y="410909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6" name="object 13116"/>
            <p:cNvSpPr/>
            <p:nvPr/>
          </p:nvSpPr>
          <p:spPr>
            <a:xfrm>
              <a:off x="719079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7" name="object 13117"/>
            <p:cNvSpPr/>
            <p:nvPr/>
          </p:nvSpPr>
          <p:spPr>
            <a:xfrm>
              <a:off x="719168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8" name="object 13118"/>
            <p:cNvSpPr/>
            <p:nvPr/>
          </p:nvSpPr>
          <p:spPr>
            <a:xfrm>
              <a:off x="719269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9" name="object 13119"/>
            <p:cNvSpPr/>
            <p:nvPr/>
          </p:nvSpPr>
          <p:spPr>
            <a:xfrm>
              <a:off x="719282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0" name="object 13120"/>
            <p:cNvSpPr/>
            <p:nvPr/>
          </p:nvSpPr>
          <p:spPr>
            <a:xfrm>
              <a:off x="7192950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1" name="object 13121"/>
            <p:cNvSpPr/>
            <p:nvPr/>
          </p:nvSpPr>
          <p:spPr>
            <a:xfrm>
              <a:off x="7193203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2" name="object 13122"/>
            <p:cNvSpPr/>
            <p:nvPr/>
          </p:nvSpPr>
          <p:spPr>
            <a:xfrm>
              <a:off x="719333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3" name="object 13123"/>
            <p:cNvSpPr/>
            <p:nvPr/>
          </p:nvSpPr>
          <p:spPr>
            <a:xfrm>
              <a:off x="719409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4" name="object 13124"/>
            <p:cNvSpPr/>
            <p:nvPr/>
          </p:nvSpPr>
          <p:spPr>
            <a:xfrm>
              <a:off x="719561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5" name="object 13125"/>
            <p:cNvSpPr/>
            <p:nvPr/>
          </p:nvSpPr>
          <p:spPr>
            <a:xfrm>
              <a:off x="7195738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6" name="object 13126"/>
            <p:cNvSpPr/>
            <p:nvPr/>
          </p:nvSpPr>
          <p:spPr>
            <a:xfrm>
              <a:off x="7195865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7" name="object 13127"/>
            <p:cNvSpPr/>
            <p:nvPr/>
          </p:nvSpPr>
          <p:spPr>
            <a:xfrm>
              <a:off x="719814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8" name="object 13128"/>
            <p:cNvSpPr/>
            <p:nvPr/>
          </p:nvSpPr>
          <p:spPr>
            <a:xfrm>
              <a:off x="719827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9" name="object 13129"/>
            <p:cNvSpPr/>
            <p:nvPr/>
          </p:nvSpPr>
          <p:spPr>
            <a:xfrm>
              <a:off x="7198526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0" name="object 13130"/>
            <p:cNvSpPr/>
            <p:nvPr/>
          </p:nvSpPr>
          <p:spPr>
            <a:xfrm>
              <a:off x="7200807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1" name="object 13131"/>
            <p:cNvSpPr/>
            <p:nvPr/>
          </p:nvSpPr>
          <p:spPr>
            <a:xfrm>
              <a:off x="720093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2" name="object 13132"/>
            <p:cNvSpPr/>
            <p:nvPr/>
          </p:nvSpPr>
          <p:spPr>
            <a:xfrm>
              <a:off x="7201187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3" name="object 13133"/>
            <p:cNvSpPr/>
            <p:nvPr/>
          </p:nvSpPr>
          <p:spPr>
            <a:xfrm>
              <a:off x="7203468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4" name="object 13134"/>
            <p:cNvSpPr/>
            <p:nvPr/>
          </p:nvSpPr>
          <p:spPr>
            <a:xfrm>
              <a:off x="720359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5" name="object 13135"/>
            <p:cNvSpPr/>
            <p:nvPr/>
          </p:nvSpPr>
          <p:spPr>
            <a:xfrm>
              <a:off x="7203848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6" name="object 13136"/>
            <p:cNvSpPr/>
            <p:nvPr/>
          </p:nvSpPr>
          <p:spPr>
            <a:xfrm>
              <a:off x="720397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7" name="object 13137"/>
            <p:cNvSpPr/>
            <p:nvPr/>
          </p:nvSpPr>
          <p:spPr>
            <a:xfrm>
              <a:off x="7206130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8" name="object 13138"/>
            <p:cNvSpPr/>
            <p:nvPr/>
          </p:nvSpPr>
          <p:spPr>
            <a:xfrm>
              <a:off x="7206510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9" name="object 13139"/>
            <p:cNvSpPr/>
            <p:nvPr/>
          </p:nvSpPr>
          <p:spPr>
            <a:xfrm>
              <a:off x="7208791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0" name="object 13140"/>
            <p:cNvSpPr/>
            <p:nvPr/>
          </p:nvSpPr>
          <p:spPr>
            <a:xfrm>
              <a:off x="720904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1" name="object 13141"/>
            <p:cNvSpPr/>
            <p:nvPr/>
          </p:nvSpPr>
          <p:spPr>
            <a:xfrm>
              <a:off x="7211452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2" name="object 13142"/>
            <p:cNvSpPr/>
            <p:nvPr/>
          </p:nvSpPr>
          <p:spPr>
            <a:xfrm>
              <a:off x="721157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3" name="object 13143"/>
            <p:cNvSpPr/>
            <p:nvPr/>
          </p:nvSpPr>
          <p:spPr>
            <a:xfrm>
              <a:off x="7211832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4" name="object 13144"/>
            <p:cNvSpPr/>
            <p:nvPr/>
          </p:nvSpPr>
          <p:spPr>
            <a:xfrm>
              <a:off x="721411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5" name="object 13145"/>
            <p:cNvSpPr/>
            <p:nvPr/>
          </p:nvSpPr>
          <p:spPr>
            <a:xfrm>
              <a:off x="7214240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6" name="object 13146"/>
            <p:cNvSpPr/>
            <p:nvPr/>
          </p:nvSpPr>
          <p:spPr>
            <a:xfrm>
              <a:off x="721449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7" name="object 13147"/>
            <p:cNvSpPr/>
            <p:nvPr/>
          </p:nvSpPr>
          <p:spPr>
            <a:xfrm>
              <a:off x="7216648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8" name="object 13148"/>
            <p:cNvSpPr/>
            <p:nvPr/>
          </p:nvSpPr>
          <p:spPr>
            <a:xfrm>
              <a:off x="7216901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9" name="object 13149"/>
            <p:cNvSpPr/>
            <p:nvPr/>
          </p:nvSpPr>
          <p:spPr>
            <a:xfrm>
              <a:off x="7217028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0" name="object 13150"/>
            <p:cNvSpPr/>
            <p:nvPr/>
          </p:nvSpPr>
          <p:spPr>
            <a:xfrm>
              <a:off x="721918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1" name="object 13151"/>
            <p:cNvSpPr/>
            <p:nvPr/>
          </p:nvSpPr>
          <p:spPr>
            <a:xfrm>
              <a:off x="7219309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2" name="object 13152"/>
            <p:cNvSpPr/>
            <p:nvPr/>
          </p:nvSpPr>
          <p:spPr>
            <a:xfrm>
              <a:off x="7219563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3" name="object 13153"/>
            <p:cNvSpPr/>
            <p:nvPr/>
          </p:nvSpPr>
          <p:spPr>
            <a:xfrm>
              <a:off x="721968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4" name="object 13154"/>
            <p:cNvSpPr/>
            <p:nvPr/>
          </p:nvSpPr>
          <p:spPr>
            <a:xfrm>
              <a:off x="721981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5" name="object 13155"/>
            <p:cNvSpPr/>
            <p:nvPr/>
          </p:nvSpPr>
          <p:spPr>
            <a:xfrm>
              <a:off x="722057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6" name="object 13156"/>
            <p:cNvSpPr/>
            <p:nvPr/>
          </p:nvSpPr>
          <p:spPr>
            <a:xfrm>
              <a:off x="722184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7" name="object 13157"/>
            <p:cNvSpPr/>
            <p:nvPr/>
          </p:nvSpPr>
          <p:spPr>
            <a:xfrm>
              <a:off x="722197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8" name="object 13158"/>
            <p:cNvSpPr/>
            <p:nvPr/>
          </p:nvSpPr>
          <p:spPr>
            <a:xfrm>
              <a:off x="7222224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9" name="object 13159"/>
            <p:cNvSpPr/>
            <p:nvPr/>
          </p:nvSpPr>
          <p:spPr>
            <a:xfrm>
              <a:off x="7222351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0" name="object 13160"/>
            <p:cNvSpPr/>
            <p:nvPr/>
          </p:nvSpPr>
          <p:spPr>
            <a:xfrm>
              <a:off x="722247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1" name="object 13161"/>
            <p:cNvSpPr/>
            <p:nvPr/>
          </p:nvSpPr>
          <p:spPr>
            <a:xfrm>
              <a:off x="722450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2" name="object 13162"/>
            <p:cNvSpPr/>
            <p:nvPr/>
          </p:nvSpPr>
          <p:spPr>
            <a:xfrm>
              <a:off x="722463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3" name="object 13163"/>
            <p:cNvSpPr/>
            <p:nvPr/>
          </p:nvSpPr>
          <p:spPr>
            <a:xfrm>
              <a:off x="7224885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4" name="object 13164"/>
            <p:cNvSpPr/>
            <p:nvPr/>
          </p:nvSpPr>
          <p:spPr>
            <a:xfrm>
              <a:off x="722513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5" name="object 13165"/>
            <p:cNvSpPr/>
            <p:nvPr/>
          </p:nvSpPr>
          <p:spPr>
            <a:xfrm>
              <a:off x="7226660" y="3909490"/>
              <a:ext cx="0" cy="200025"/>
            </a:xfrm>
            <a:custGeom>
              <a:avLst/>
              <a:gdLst/>
              <a:ahLst/>
              <a:cxnLst/>
              <a:rect l="l" t="t" r="r" b="b"/>
              <a:pathLst>
                <a:path h="200025">
                  <a:moveTo>
                    <a:pt x="0" y="19961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6" name="object 13166"/>
            <p:cNvSpPr/>
            <p:nvPr/>
          </p:nvSpPr>
          <p:spPr>
            <a:xfrm>
              <a:off x="722906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7" name="object 13167"/>
            <p:cNvSpPr/>
            <p:nvPr/>
          </p:nvSpPr>
          <p:spPr>
            <a:xfrm>
              <a:off x="7229321" y="4070804"/>
              <a:ext cx="0" cy="38735"/>
            </a:xfrm>
            <a:custGeom>
              <a:avLst/>
              <a:gdLst/>
              <a:ahLst/>
              <a:cxnLst/>
              <a:rect l="l" t="t" r="r" b="b"/>
              <a:pathLst>
                <a:path h="38735">
                  <a:moveTo>
                    <a:pt x="0" y="3830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8" name="object 13168"/>
            <p:cNvSpPr/>
            <p:nvPr/>
          </p:nvSpPr>
          <p:spPr>
            <a:xfrm>
              <a:off x="7231982" y="4103211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589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9" name="object 13169"/>
            <p:cNvSpPr/>
            <p:nvPr/>
          </p:nvSpPr>
          <p:spPr>
            <a:xfrm>
              <a:off x="723236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0" name="object 13170"/>
            <p:cNvSpPr/>
            <p:nvPr/>
          </p:nvSpPr>
          <p:spPr>
            <a:xfrm>
              <a:off x="7232616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1" name="object 13171"/>
            <p:cNvSpPr/>
            <p:nvPr/>
          </p:nvSpPr>
          <p:spPr>
            <a:xfrm>
              <a:off x="723286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2" name="object 13172"/>
            <p:cNvSpPr/>
            <p:nvPr/>
          </p:nvSpPr>
          <p:spPr>
            <a:xfrm>
              <a:off x="723363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3" name="object 13173"/>
            <p:cNvSpPr/>
            <p:nvPr/>
          </p:nvSpPr>
          <p:spPr>
            <a:xfrm>
              <a:off x="723388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4" name="object 13174"/>
            <p:cNvSpPr/>
            <p:nvPr/>
          </p:nvSpPr>
          <p:spPr>
            <a:xfrm>
              <a:off x="7234644" y="410843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5" name="object 13175"/>
            <p:cNvSpPr/>
            <p:nvPr/>
          </p:nvSpPr>
          <p:spPr>
            <a:xfrm>
              <a:off x="723489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6" name="object 13176"/>
            <p:cNvSpPr/>
            <p:nvPr/>
          </p:nvSpPr>
          <p:spPr>
            <a:xfrm>
              <a:off x="7235151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7" name="object 13177"/>
            <p:cNvSpPr/>
            <p:nvPr/>
          </p:nvSpPr>
          <p:spPr>
            <a:xfrm>
              <a:off x="7234390" y="4109066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8" name="object 13178"/>
            <p:cNvSpPr/>
            <p:nvPr/>
          </p:nvSpPr>
          <p:spPr>
            <a:xfrm>
              <a:off x="723641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9" name="object 13179"/>
            <p:cNvSpPr/>
            <p:nvPr/>
          </p:nvSpPr>
          <p:spPr>
            <a:xfrm>
              <a:off x="7237178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0" name="object 13180"/>
            <p:cNvSpPr/>
            <p:nvPr/>
          </p:nvSpPr>
          <p:spPr>
            <a:xfrm>
              <a:off x="723768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1" name="object 13181"/>
            <p:cNvSpPr/>
            <p:nvPr/>
          </p:nvSpPr>
          <p:spPr>
            <a:xfrm>
              <a:off x="7237939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2" name="object 13182"/>
            <p:cNvSpPr/>
            <p:nvPr/>
          </p:nvSpPr>
          <p:spPr>
            <a:xfrm>
              <a:off x="7238065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3" name="object 13183"/>
            <p:cNvSpPr/>
            <p:nvPr/>
          </p:nvSpPr>
          <p:spPr>
            <a:xfrm>
              <a:off x="724022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4" name="object 13184"/>
            <p:cNvSpPr/>
            <p:nvPr/>
          </p:nvSpPr>
          <p:spPr>
            <a:xfrm>
              <a:off x="724034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5" name="object 13185"/>
            <p:cNvSpPr/>
            <p:nvPr/>
          </p:nvSpPr>
          <p:spPr>
            <a:xfrm>
              <a:off x="7240600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6" name="object 13186"/>
            <p:cNvSpPr/>
            <p:nvPr/>
          </p:nvSpPr>
          <p:spPr>
            <a:xfrm>
              <a:off x="724072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7" name="object 13187"/>
            <p:cNvSpPr/>
            <p:nvPr/>
          </p:nvSpPr>
          <p:spPr>
            <a:xfrm>
              <a:off x="7240727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8" name="object 13188"/>
            <p:cNvSpPr/>
            <p:nvPr/>
          </p:nvSpPr>
          <p:spPr>
            <a:xfrm>
              <a:off x="7242374" y="4109066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9" name="object 13189"/>
            <p:cNvSpPr/>
            <p:nvPr/>
          </p:nvSpPr>
          <p:spPr>
            <a:xfrm>
              <a:off x="7245669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0" name="object 13190"/>
            <p:cNvSpPr/>
            <p:nvPr/>
          </p:nvSpPr>
          <p:spPr>
            <a:xfrm>
              <a:off x="724592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1" name="object 13191"/>
            <p:cNvSpPr/>
            <p:nvPr/>
          </p:nvSpPr>
          <p:spPr>
            <a:xfrm>
              <a:off x="7246049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2" name="object 13192"/>
            <p:cNvSpPr/>
            <p:nvPr/>
          </p:nvSpPr>
          <p:spPr>
            <a:xfrm>
              <a:off x="7247316" y="410908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3" name="object 13193"/>
            <p:cNvSpPr/>
            <p:nvPr/>
          </p:nvSpPr>
          <p:spPr>
            <a:xfrm>
              <a:off x="724883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4" name="object 13194"/>
            <p:cNvSpPr/>
            <p:nvPr/>
          </p:nvSpPr>
          <p:spPr>
            <a:xfrm>
              <a:off x="725086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5" name="object 13195"/>
            <p:cNvSpPr/>
            <p:nvPr/>
          </p:nvSpPr>
          <p:spPr>
            <a:xfrm>
              <a:off x="725099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6" name="object 13196"/>
            <p:cNvSpPr/>
            <p:nvPr/>
          </p:nvSpPr>
          <p:spPr>
            <a:xfrm>
              <a:off x="7251245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7" name="object 13197"/>
            <p:cNvSpPr/>
            <p:nvPr/>
          </p:nvSpPr>
          <p:spPr>
            <a:xfrm>
              <a:off x="725137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8" name="object 13198"/>
            <p:cNvSpPr/>
            <p:nvPr/>
          </p:nvSpPr>
          <p:spPr>
            <a:xfrm>
              <a:off x="725200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9" name="object 13199"/>
            <p:cNvSpPr/>
            <p:nvPr/>
          </p:nvSpPr>
          <p:spPr>
            <a:xfrm>
              <a:off x="725352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0" name="object 13200"/>
            <p:cNvSpPr/>
            <p:nvPr/>
          </p:nvSpPr>
          <p:spPr>
            <a:xfrm>
              <a:off x="725365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1" name="object 13201"/>
            <p:cNvSpPr/>
            <p:nvPr/>
          </p:nvSpPr>
          <p:spPr>
            <a:xfrm>
              <a:off x="7253906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2" name="object 13202"/>
            <p:cNvSpPr/>
            <p:nvPr/>
          </p:nvSpPr>
          <p:spPr>
            <a:xfrm>
              <a:off x="7256187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3" name="object 13203"/>
            <p:cNvSpPr/>
            <p:nvPr/>
          </p:nvSpPr>
          <p:spPr>
            <a:xfrm>
              <a:off x="7255427" y="410909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4" name="object 13204"/>
            <p:cNvSpPr/>
            <p:nvPr/>
          </p:nvSpPr>
          <p:spPr>
            <a:xfrm>
              <a:off x="725669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5" name="object 13205"/>
            <p:cNvSpPr/>
            <p:nvPr/>
          </p:nvSpPr>
          <p:spPr>
            <a:xfrm>
              <a:off x="7258849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6" name="object 13206"/>
            <p:cNvSpPr/>
            <p:nvPr/>
          </p:nvSpPr>
          <p:spPr>
            <a:xfrm>
              <a:off x="725910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7" name="object 13207"/>
            <p:cNvSpPr/>
            <p:nvPr/>
          </p:nvSpPr>
          <p:spPr>
            <a:xfrm>
              <a:off x="725935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8" name="object 13208"/>
            <p:cNvSpPr/>
            <p:nvPr/>
          </p:nvSpPr>
          <p:spPr>
            <a:xfrm>
              <a:off x="726125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9" name="object 13209"/>
            <p:cNvSpPr/>
            <p:nvPr/>
          </p:nvSpPr>
          <p:spPr>
            <a:xfrm>
              <a:off x="726151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0" name="object 13210"/>
            <p:cNvSpPr/>
            <p:nvPr/>
          </p:nvSpPr>
          <p:spPr>
            <a:xfrm>
              <a:off x="726163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1" name="object 13211"/>
            <p:cNvSpPr/>
            <p:nvPr/>
          </p:nvSpPr>
          <p:spPr>
            <a:xfrm>
              <a:off x="7261890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2" name="object 13212"/>
            <p:cNvSpPr/>
            <p:nvPr/>
          </p:nvSpPr>
          <p:spPr>
            <a:xfrm>
              <a:off x="726277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3" name="object 13213"/>
            <p:cNvSpPr/>
            <p:nvPr/>
          </p:nvSpPr>
          <p:spPr>
            <a:xfrm>
              <a:off x="726353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4" name="object 13214"/>
            <p:cNvSpPr/>
            <p:nvPr/>
          </p:nvSpPr>
          <p:spPr>
            <a:xfrm>
              <a:off x="726417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5" name="object 13215"/>
            <p:cNvSpPr/>
            <p:nvPr/>
          </p:nvSpPr>
          <p:spPr>
            <a:xfrm>
              <a:off x="7263411" y="410908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6" name="object 13216"/>
            <p:cNvSpPr/>
            <p:nvPr/>
          </p:nvSpPr>
          <p:spPr>
            <a:xfrm>
              <a:off x="726670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7" name="object 13217"/>
            <p:cNvSpPr/>
            <p:nvPr/>
          </p:nvSpPr>
          <p:spPr>
            <a:xfrm>
              <a:off x="726683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8" name="object 13218"/>
            <p:cNvSpPr/>
            <p:nvPr/>
          </p:nvSpPr>
          <p:spPr>
            <a:xfrm>
              <a:off x="726708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9" name="object 13219"/>
            <p:cNvSpPr/>
            <p:nvPr/>
          </p:nvSpPr>
          <p:spPr>
            <a:xfrm>
              <a:off x="7267213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0" name="object 13220"/>
            <p:cNvSpPr/>
            <p:nvPr/>
          </p:nvSpPr>
          <p:spPr>
            <a:xfrm>
              <a:off x="7268480" y="410907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1" name="object 13221"/>
            <p:cNvSpPr/>
            <p:nvPr/>
          </p:nvSpPr>
          <p:spPr>
            <a:xfrm>
              <a:off x="7268987" y="4109060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154" y="0"/>
                  </a:moveTo>
                  <a:lnTo>
                    <a:pt x="3928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2" name="object 13222"/>
            <p:cNvSpPr/>
            <p:nvPr/>
          </p:nvSpPr>
          <p:spPr>
            <a:xfrm>
              <a:off x="727228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3" name="object 13223"/>
            <p:cNvSpPr/>
            <p:nvPr/>
          </p:nvSpPr>
          <p:spPr>
            <a:xfrm>
              <a:off x="7272535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4" name="object 13224"/>
            <p:cNvSpPr/>
            <p:nvPr/>
          </p:nvSpPr>
          <p:spPr>
            <a:xfrm>
              <a:off x="7274690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5" name="object 13225"/>
            <p:cNvSpPr/>
            <p:nvPr/>
          </p:nvSpPr>
          <p:spPr>
            <a:xfrm>
              <a:off x="727494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6" name="object 13226"/>
            <p:cNvSpPr/>
            <p:nvPr/>
          </p:nvSpPr>
          <p:spPr>
            <a:xfrm>
              <a:off x="727709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7" name="object 13227"/>
            <p:cNvSpPr/>
            <p:nvPr/>
          </p:nvSpPr>
          <p:spPr>
            <a:xfrm>
              <a:off x="727735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8" name="object 13228"/>
            <p:cNvSpPr/>
            <p:nvPr/>
          </p:nvSpPr>
          <p:spPr>
            <a:xfrm>
              <a:off x="7277478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9" name="object 13229"/>
            <p:cNvSpPr/>
            <p:nvPr/>
          </p:nvSpPr>
          <p:spPr>
            <a:xfrm>
              <a:off x="727874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0" name="object 13230"/>
            <p:cNvSpPr/>
            <p:nvPr/>
          </p:nvSpPr>
          <p:spPr>
            <a:xfrm>
              <a:off x="727988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1" name="object 13231"/>
            <p:cNvSpPr/>
            <p:nvPr/>
          </p:nvSpPr>
          <p:spPr>
            <a:xfrm>
              <a:off x="7280139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2" name="object 13232"/>
            <p:cNvSpPr/>
            <p:nvPr/>
          </p:nvSpPr>
          <p:spPr>
            <a:xfrm>
              <a:off x="728026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3" name="object 13233"/>
            <p:cNvSpPr/>
            <p:nvPr/>
          </p:nvSpPr>
          <p:spPr>
            <a:xfrm>
              <a:off x="728242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4" name="object 13234"/>
            <p:cNvSpPr/>
            <p:nvPr/>
          </p:nvSpPr>
          <p:spPr>
            <a:xfrm>
              <a:off x="728267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5" name="object 13235"/>
            <p:cNvSpPr/>
            <p:nvPr/>
          </p:nvSpPr>
          <p:spPr>
            <a:xfrm>
              <a:off x="728292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6" name="object 13236"/>
            <p:cNvSpPr/>
            <p:nvPr/>
          </p:nvSpPr>
          <p:spPr>
            <a:xfrm>
              <a:off x="7284575" y="410757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65"/>
                  </a:moveTo>
                  <a:lnTo>
                    <a:pt x="887" y="76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7" name="object 13237"/>
            <p:cNvSpPr/>
            <p:nvPr/>
          </p:nvSpPr>
          <p:spPr>
            <a:xfrm>
              <a:off x="728533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8" name="object 13238"/>
            <p:cNvSpPr/>
            <p:nvPr/>
          </p:nvSpPr>
          <p:spPr>
            <a:xfrm>
              <a:off x="728546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9" name="object 13239"/>
            <p:cNvSpPr/>
            <p:nvPr/>
          </p:nvSpPr>
          <p:spPr>
            <a:xfrm>
              <a:off x="7287236" y="4108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0" name="object 13240"/>
            <p:cNvSpPr/>
            <p:nvPr/>
          </p:nvSpPr>
          <p:spPr>
            <a:xfrm>
              <a:off x="728787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1" name="object 13241"/>
            <p:cNvSpPr/>
            <p:nvPr/>
          </p:nvSpPr>
          <p:spPr>
            <a:xfrm>
              <a:off x="7287996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2" name="object 13242"/>
            <p:cNvSpPr/>
            <p:nvPr/>
          </p:nvSpPr>
          <p:spPr>
            <a:xfrm>
              <a:off x="728812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3" name="object 13243"/>
            <p:cNvSpPr/>
            <p:nvPr/>
          </p:nvSpPr>
          <p:spPr>
            <a:xfrm>
              <a:off x="728825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4" name="object 13244"/>
            <p:cNvSpPr/>
            <p:nvPr/>
          </p:nvSpPr>
          <p:spPr>
            <a:xfrm>
              <a:off x="728977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5" name="object 13245"/>
            <p:cNvSpPr/>
            <p:nvPr/>
          </p:nvSpPr>
          <p:spPr>
            <a:xfrm>
              <a:off x="729027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6" name="object 13246"/>
            <p:cNvSpPr/>
            <p:nvPr/>
          </p:nvSpPr>
          <p:spPr>
            <a:xfrm>
              <a:off x="7290658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7" name="object 13247"/>
            <p:cNvSpPr/>
            <p:nvPr/>
          </p:nvSpPr>
          <p:spPr>
            <a:xfrm>
              <a:off x="7292052" y="410909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8" name="object 13248"/>
            <p:cNvSpPr/>
            <p:nvPr/>
          </p:nvSpPr>
          <p:spPr>
            <a:xfrm>
              <a:off x="7293319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9" name="object 13249"/>
            <p:cNvSpPr/>
            <p:nvPr/>
          </p:nvSpPr>
          <p:spPr>
            <a:xfrm>
              <a:off x="7294840" y="410908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0" name="object 13250"/>
            <p:cNvSpPr/>
            <p:nvPr/>
          </p:nvSpPr>
          <p:spPr>
            <a:xfrm>
              <a:off x="7298388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1" name="object 13251"/>
            <p:cNvSpPr/>
            <p:nvPr/>
          </p:nvSpPr>
          <p:spPr>
            <a:xfrm>
              <a:off x="7297754" y="410908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2" name="object 13252"/>
            <p:cNvSpPr/>
            <p:nvPr/>
          </p:nvSpPr>
          <p:spPr>
            <a:xfrm>
              <a:off x="7301049" y="4106528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291"/>
                  </a:moveTo>
                  <a:lnTo>
                    <a:pt x="887" y="129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3" name="object 13253"/>
            <p:cNvSpPr/>
            <p:nvPr/>
          </p:nvSpPr>
          <p:spPr>
            <a:xfrm>
              <a:off x="730117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4" name="object 13254"/>
            <p:cNvSpPr/>
            <p:nvPr/>
          </p:nvSpPr>
          <p:spPr>
            <a:xfrm>
              <a:off x="730345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5" name="object 13255"/>
            <p:cNvSpPr/>
            <p:nvPr/>
          </p:nvSpPr>
          <p:spPr>
            <a:xfrm>
              <a:off x="7303711" y="410774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83"/>
                  </a:moveTo>
                  <a:lnTo>
                    <a:pt x="887" y="6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6" name="object 13256"/>
            <p:cNvSpPr/>
            <p:nvPr/>
          </p:nvSpPr>
          <p:spPr>
            <a:xfrm>
              <a:off x="7303077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7" name="object 13257"/>
            <p:cNvSpPr/>
            <p:nvPr/>
          </p:nvSpPr>
          <p:spPr>
            <a:xfrm>
              <a:off x="730497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8" name="object 13258"/>
            <p:cNvSpPr/>
            <p:nvPr/>
          </p:nvSpPr>
          <p:spPr>
            <a:xfrm>
              <a:off x="730599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9" name="object 13259"/>
            <p:cNvSpPr/>
            <p:nvPr/>
          </p:nvSpPr>
          <p:spPr>
            <a:xfrm>
              <a:off x="730611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0" name="object 13260"/>
            <p:cNvSpPr/>
            <p:nvPr/>
          </p:nvSpPr>
          <p:spPr>
            <a:xfrm>
              <a:off x="7306372" y="4108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1" name="object 13261"/>
            <p:cNvSpPr/>
            <p:nvPr/>
          </p:nvSpPr>
          <p:spPr>
            <a:xfrm>
              <a:off x="7306499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2" name="object 13262"/>
            <p:cNvSpPr/>
            <p:nvPr/>
          </p:nvSpPr>
          <p:spPr>
            <a:xfrm>
              <a:off x="730675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3" name="object 13263"/>
            <p:cNvSpPr/>
            <p:nvPr/>
          </p:nvSpPr>
          <p:spPr>
            <a:xfrm>
              <a:off x="730751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4" name="object 13264"/>
            <p:cNvSpPr/>
            <p:nvPr/>
          </p:nvSpPr>
          <p:spPr>
            <a:xfrm>
              <a:off x="7308780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5" name="object 13265"/>
            <p:cNvSpPr/>
            <p:nvPr/>
          </p:nvSpPr>
          <p:spPr>
            <a:xfrm>
              <a:off x="7309033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6" name="object 13266"/>
            <p:cNvSpPr/>
            <p:nvPr/>
          </p:nvSpPr>
          <p:spPr>
            <a:xfrm>
              <a:off x="7309287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7" name="object 13267"/>
            <p:cNvSpPr/>
            <p:nvPr/>
          </p:nvSpPr>
          <p:spPr>
            <a:xfrm>
              <a:off x="731017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8" name="object 13268"/>
            <p:cNvSpPr/>
            <p:nvPr/>
          </p:nvSpPr>
          <p:spPr>
            <a:xfrm>
              <a:off x="7311441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9" name="object 13269"/>
            <p:cNvSpPr/>
            <p:nvPr/>
          </p:nvSpPr>
          <p:spPr>
            <a:xfrm>
              <a:off x="7311694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0" name="object 13270"/>
            <p:cNvSpPr/>
            <p:nvPr/>
          </p:nvSpPr>
          <p:spPr>
            <a:xfrm>
              <a:off x="731283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1" name="object 13271"/>
            <p:cNvSpPr/>
            <p:nvPr/>
          </p:nvSpPr>
          <p:spPr>
            <a:xfrm>
              <a:off x="7314102" y="410730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05"/>
                  </a:moveTo>
                  <a:lnTo>
                    <a:pt x="887" y="90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2" name="object 13272"/>
            <p:cNvSpPr/>
            <p:nvPr/>
          </p:nvSpPr>
          <p:spPr>
            <a:xfrm>
              <a:off x="731422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3" name="object 13273"/>
            <p:cNvSpPr/>
            <p:nvPr/>
          </p:nvSpPr>
          <p:spPr>
            <a:xfrm>
              <a:off x="731448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4" name="object 13274"/>
            <p:cNvSpPr/>
            <p:nvPr/>
          </p:nvSpPr>
          <p:spPr>
            <a:xfrm>
              <a:off x="7314609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5" name="object 13275"/>
            <p:cNvSpPr/>
            <p:nvPr/>
          </p:nvSpPr>
          <p:spPr>
            <a:xfrm>
              <a:off x="7316764" y="410831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6" name="object 13276"/>
            <p:cNvSpPr/>
            <p:nvPr/>
          </p:nvSpPr>
          <p:spPr>
            <a:xfrm>
              <a:off x="7317017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7" name="object 13277"/>
            <p:cNvSpPr/>
            <p:nvPr/>
          </p:nvSpPr>
          <p:spPr>
            <a:xfrm>
              <a:off x="731714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8" name="object 13278"/>
            <p:cNvSpPr/>
            <p:nvPr/>
          </p:nvSpPr>
          <p:spPr>
            <a:xfrm>
              <a:off x="731815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9" name="object 13279"/>
            <p:cNvSpPr/>
            <p:nvPr/>
          </p:nvSpPr>
          <p:spPr>
            <a:xfrm>
              <a:off x="731891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0" name="object 13280"/>
            <p:cNvSpPr/>
            <p:nvPr/>
          </p:nvSpPr>
          <p:spPr>
            <a:xfrm>
              <a:off x="7319298" y="4108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1" name="object 13281"/>
            <p:cNvSpPr/>
            <p:nvPr/>
          </p:nvSpPr>
          <p:spPr>
            <a:xfrm>
              <a:off x="7319678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2" name="object 13282"/>
            <p:cNvSpPr/>
            <p:nvPr/>
          </p:nvSpPr>
          <p:spPr>
            <a:xfrm>
              <a:off x="732031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3" name="object 13283"/>
            <p:cNvSpPr/>
            <p:nvPr/>
          </p:nvSpPr>
          <p:spPr>
            <a:xfrm>
              <a:off x="732056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4" name="object 13284"/>
            <p:cNvSpPr/>
            <p:nvPr/>
          </p:nvSpPr>
          <p:spPr>
            <a:xfrm>
              <a:off x="7321960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5" name="object 13285"/>
            <p:cNvSpPr/>
            <p:nvPr/>
          </p:nvSpPr>
          <p:spPr>
            <a:xfrm>
              <a:off x="7322340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6" name="object 13286"/>
            <p:cNvSpPr/>
            <p:nvPr/>
          </p:nvSpPr>
          <p:spPr>
            <a:xfrm>
              <a:off x="732246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7" name="object 13287"/>
            <p:cNvSpPr/>
            <p:nvPr/>
          </p:nvSpPr>
          <p:spPr>
            <a:xfrm>
              <a:off x="7323734" y="410909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8" name="object 13288"/>
            <p:cNvSpPr/>
            <p:nvPr/>
          </p:nvSpPr>
          <p:spPr>
            <a:xfrm>
              <a:off x="7325001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9" name="object 13289"/>
            <p:cNvSpPr/>
            <p:nvPr/>
          </p:nvSpPr>
          <p:spPr>
            <a:xfrm>
              <a:off x="7326649" y="4108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0" name="object 13290"/>
            <p:cNvSpPr/>
            <p:nvPr/>
          </p:nvSpPr>
          <p:spPr>
            <a:xfrm>
              <a:off x="732715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1" name="object 13291"/>
            <p:cNvSpPr/>
            <p:nvPr/>
          </p:nvSpPr>
          <p:spPr>
            <a:xfrm>
              <a:off x="732728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2" name="object 13292"/>
            <p:cNvSpPr/>
            <p:nvPr/>
          </p:nvSpPr>
          <p:spPr>
            <a:xfrm>
              <a:off x="7327536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3" name="object 13293"/>
            <p:cNvSpPr/>
            <p:nvPr/>
          </p:nvSpPr>
          <p:spPr>
            <a:xfrm>
              <a:off x="732791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4" name="object 13294"/>
            <p:cNvSpPr/>
            <p:nvPr/>
          </p:nvSpPr>
          <p:spPr>
            <a:xfrm>
              <a:off x="7329183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5" name="object 13295"/>
            <p:cNvSpPr/>
            <p:nvPr/>
          </p:nvSpPr>
          <p:spPr>
            <a:xfrm>
              <a:off x="7328930" y="4109097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09">
                  <a:moveTo>
                    <a:pt x="0" y="0"/>
                  </a:moveTo>
                  <a:lnTo>
                    <a:pt x="1774" y="0"/>
                  </a:lnTo>
                </a:path>
                <a:path w="3809">
                  <a:moveTo>
                    <a:pt x="380" y="0"/>
                  </a:moveTo>
                  <a:lnTo>
                    <a:pt x="2154" y="0"/>
                  </a:lnTo>
                </a:path>
                <a:path w="3809">
                  <a:moveTo>
                    <a:pt x="2027" y="0"/>
                  </a:moveTo>
                  <a:lnTo>
                    <a:pt x="3801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6" name="object 13296"/>
            <p:cNvSpPr/>
            <p:nvPr/>
          </p:nvSpPr>
          <p:spPr>
            <a:xfrm>
              <a:off x="733235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7" name="object 13297"/>
            <p:cNvSpPr/>
            <p:nvPr/>
          </p:nvSpPr>
          <p:spPr>
            <a:xfrm>
              <a:off x="733260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8" name="object 13298"/>
            <p:cNvSpPr/>
            <p:nvPr/>
          </p:nvSpPr>
          <p:spPr>
            <a:xfrm>
              <a:off x="733273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9" name="object 13299"/>
            <p:cNvSpPr/>
            <p:nvPr/>
          </p:nvSpPr>
          <p:spPr>
            <a:xfrm>
              <a:off x="7332858" y="4108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0" name="object 13300"/>
            <p:cNvSpPr/>
            <p:nvPr/>
          </p:nvSpPr>
          <p:spPr>
            <a:xfrm>
              <a:off x="733501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1" name="object 13301"/>
            <p:cNvSpPr/>
            <p:nvPr/>
          </p:nvSpPr>
          <p:spPr>
            <a:xfrm>
              <a:off x="733526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2" name="object 13302"/>
            <p:cNvSpPr/>
            <p:nvPr/>
          </p:nvSpPr>
          <p:spPr>
            <a:xfrm>
              <a:off x="7335520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3" name="object 13303"/>
            <p:cNvSpPr/>
            <p:nvPr/>
          </p:nvSpPr>
          <p:spPr>
            <a:xfrm>
              <a:off x="733780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4" name="object 13304"/>
            <p:cNvSpPr/>
            <p:nvPr/>
          </p:nvSpPr>
          <p:spPr>
            <a:xfrm>
              <a:off x="7338054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5" name="object 13305"/>
            <p:cNvSpPr/>
            <p:nvPr/>
          </p:nvSpPr>
          <p:spPr>
            <a:xfrm>
              <a:off x="733906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6" name="object 13306"/>
            <p:cNvSpPr/>
            <p:nvPr/>
          </p:nvSpPr>
          <p:spPr>
            <a:xfrm>
              <a:off x="734046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7" name="object 13307"/>
            <p:cNvSpPr/>
            <p:nvPr/>
          </p:nvSpPr>
          <p:spPr>
            <a:xfrm>
              <a:off x="7340589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8" name="object 13308"/>
            <p:cNvSpPr/>
            <p:nvPr/>
          </p:nvSpPr>
          <p:spPr>
            <a:xfrm>
              <a:off x="7340842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9" name="object 13309"/>
            <p:cNvSpPr/>
            <p:nvPr/>
          </p:nvSpPr>
          <p:spPr>
            <a:xfrm>
              <a:off x="734312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0" name="object 13310"/>
            <p:cNvSpPr/>
            <p:nvPr/>
          </p:nvSpPr>
          <p:spPr>
            <a:xfrm>
              <a:off x="734337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1" name="object 13311"/>
            <p:cNvSpPr/>
            <p:nvPr/>
          </p:nvSpPr>
          <p:spPr>
            <a:xfrm>
              <a:off x="7343503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2" name="object 13312"/>
            <p:cNvSpPr/>
            <p:nvPr/>
          </p:nvSpPr>
          <p:spPr>
            <a:xfrm>
              <a:off x="7345278" y="4108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3" name="object 13313"/>
            <p:cNvSpPr/>
            <p:nvPr/>
          </p:nvSpPr>
          <p:spPr>
            <a:xfrm>
              <a:off x="734553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4" name="object 13314"/>
            <p:cNvSpPr/>
            <p:nvPr/>
          </p:nvSpPr>
          <p:spPr>
            <a:xfrm>
              <a:off x="7345911" y="410847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5" name="object 13315"/>
            <p:cNvSpPr/>
            <p:nvPr/>
          </p:nvSpPr>
          <p:spPr>
            <a:xfrm>
              <a:off x="734616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6" name="object 13316"/>
            <p:cNvSpPr/>
            <p:nvPr/>
          </p:nvSpPr>
          <p:spPr>
            <a:xfrm>
              <a:off x="7347939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7" name="object 13317"/>
            <p:cNvSpPr/>
            <p:nvPr/>
          </p:nvSpPr>
          <p:spPr>
            <a:xfrm>
              <a:off x="734819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8" name="object 13318"/>
            <p:cNvSpPr/>
            <p:nvPr/>
          </p:nvSpPr>
          <p:spPr>
            <a:xfrm>
              <a:off x="7348446" y="410881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9" name="object 13319"/>
            <p:cNvSpPr/>
            <p:nvPr/>
          </p:nvSpPr>
          <p:spPr>
            <a:xfrm>
              <a:off x="7348699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0" name="object 13320"/>
            <p:cNvSpPr/>
            <p:nvPr/>
          </p:nvSpPr>
          <p:spPr>
            <a:xfrm>
              <a:off x="7347812" y="4109097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154" y="0"/>
                  </a:moveTo>
                  <a:lnTo>
                    <a:pt x="3928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1" name="object 13321"/>
            <p:cNvSpPr/>
            <p:nvPr/>
          </p:nvSpPr>
          <p:spPr>
            <a:xfrm>
              <a:off x="7351107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2" name="object 13322"/>
            <p:cNvSpPr/>
            <p:nvPr/>
          </p:nvSpPr>
          <p:spPr>
            <a:xfrm>
              <a:off x="7351234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3" name="object 13323"/>
            <p:cNvSpPr/>
            <p:nvPr/>
          </p:nvSpPr>
          <p:spPr>
            <a:xfrm>
              <a:off x="735351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4" name="object 13324"/>
            <p:cNvSpPr/>
            <p:nvPr/>
          </p:nvSpPr>
          <p:spPr>
            <a:xfrm>
              <a:off x="735364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5" name="object 13325"/>
            <p:cNvSpPr/>
            <p:nvPr/>
          </p:nvSpPr>
          <p:spPr>
            <a:xfrm>
              <a:off x="7353768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6" name="object 13326"/>
            <p:cNvSpPr/>
            <p:nvPr/>
          </p:nvSpPr>
          <p:spPr>
            <a:xfrm>
              <a:off x="7353895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7" name="object 13327"/>
            <p:cNvSpPr/>
            <p:nvPr/>
          </p:nvSpPr>
          <p:spPr>
            <a:xfrm>
              <a:off x="7356176" y="41088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8" name="object 13328"/>
            <p:cNvSpPr/>
            <p:nvPr/>
          </p:nvSpPr>
          <p:spPr>
            <a:xfrm>
              <a:off x="7356556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9" name="object 13329"/>
            <p:cNvSpPr/>
            <p:nvPr/>
          </p:nvSpPr>
          <p:spPr>
            <a:xfrm>
              <a:off x="735668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0" name="object 13330"/>
            <p:cNvSpPr/>
            <p:nvPr/>
          </p:nvSpPr>
          <p:spPr>
            <a:xfrm>
              <a:off x="735782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1" name="object 13331"/>
            <p:cNvSpPr/>
            <p:nvPr/>
          </p:nvSpPr>
          <p:spPr>
            <a:xfrm>
              <a:off x="7358711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2" name="object 13332"/>
            <p:cNvSpPr/>
            <p:nvPr/>
          </p:nvSpPr>
          <p:spPr>
            <a:xfrm>
              <a:off x="7359091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3" name="object 13333"/>
            <p:cNvSpPr/>
            <p:nvPr/>
          </p:nvSpPr>
          <p:spPr>
            <a:xfrm>
              <a:off x="735921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4" name="object 13334"/>
            <p:cNvSpPr/>
            <p:nvPr/>
          </p:nvSpPr>
          <p:spPr>
            <a:xfrm>
              <a:off x="7361372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5" name="object 13335"/>
            <p:cNvSpPr/>
            <p:nvPr/>
          </p:nvSpPr>
          <p:spPr>
            <a:xfrm>
              <a:off x="7361626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6" name="object 13336"/>
            <p:cNvSpPr/>
            <p:nvPr/>
          </p:nvSpPr>
          <p:spPr>
            <a:xfrm>
              <a:off x="736187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7" name="object 13337"/>
            <p:cNvSpPr/>
            <p:nvPr/>
          </p:nvSpPr>
          <p:spPr>
            <a:xfrm>
              <a:off x="7363146" y="410909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380" y="0"/>
                  </a:moveTo>
                  <a:lnTo>
                    <a:pt x="2154" y="0"/>
                  </a:lnTo>
                </a:path>
                <a:path w="2540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8" name="object 13338"/>
            <p:cNvSpPr/>
            <p:nvPr/>
          </p:nvSpPr>
          <p:spPr>
            <a:xfrm>
              <a:off x="736542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9" name="object 13339"/>
            <p:cNvSpPr/>
            <p:nvPr/>
          </p:nvSpPr>
          <p:spPr>
            <a:xfrm>
              <a:off x="7365681" y="4108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0" name="object 13340"/>
            <p:cNvSpPr/>
            <p:nvPr/>
          </p:nvSpPr>
          <p:spPr>
            <a:xfrm>
              <a:off x="736669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1" name="object 13341"/>
            <p:cNvSpPr/>
            <p:nvPr/>
          </p:nvSpPr>
          <p:spPr>
            <a:xfrm>
              <a:off x="736707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2" name="object 13342"/>
            <p:cNvSpPr/>
            <p:nvPr/>
          </p:nvSpPr>
          <p:spPr>
            <a:xfrm>
              <a:off x="736720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3" name="object 13343"/>
            <p:cNvSpPr/>
            <p:nvPr/>
          </p:nvSpPr>
          <p:spPr>
            <a:xfrm>
              <a:off x="736834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4" name="object 13344"/>
            <p:cNvSpPr/>
            <p:nvPr/>
          </p:nvSpPr>
          <p:spPr>
            <a:xfrm>
              <a:off x="736948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5" name="object 13345"/>
            <p:cNvSpPr/>
            <p:nvPr/>
          </p:nvSpPr>
          <p:spPr>
            <a:xfrm>
              <a:off x="7369610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6" name="object 13346"/>
            <p:cNvSpPr/>
            <p:nvPr/>
          </p:nvSpPr>
          <p:spPr>
            <a:xfrm>
              <a:off x="736973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7" name="object 13347"/>
            <p:cNvSpPr/>
            <p:nvPr/>
          </p:nvSpPr>
          <p:spPr>
            <a:xfrm>
              <a:off x="737100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8" name="object 13348"/>
            <p:cNvSpPr/>
            <p:nvPr/>
          </p:nvSpPr>
          <p:spPr>
            <a:xfrm>
              <a:off x="7371891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9" name="object 13349"/>
            <p:cNvSpPr/>
            <p:nvPr/>
          </p:nvSpPr>
          <p:spPr>
            <a:xfrm>
              <a:off x="737214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0" name="object 13350"/>
            <p:cNvSpPr/>
            <p:nvPr/>
          </p:nvSpPr>
          <p:spPr>
            <a:xfrm>
              <a:off x="7372271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1" name="object 13351"/>
            <p:cNvSpPr/>
            <p:nvPr/>
          </p:nvSpPr>
          <p:spPr>
            <a:xfrm>
              <a:off x="7372524" y="4109097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2" name="object 13352"/>
            <p:cNvSpPr/>
            <p:nvPr/>
          </p:nvSpPr>
          <p:spPr>
            <a:xfrm>
              <a:off x="737480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3" name="object 13353"/>
            <p:cNvSpPr/>
            <p:nvPr/>
          </p:nvSpPr>
          <p:spPr>
            <a:xfrm>
              <a:off x="7374932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4" name="object 13354"/>
            <p:cNvSpPr/>
            <p:nvPr/>
          </p:nvSpPr>
          <p:spPr>
            <a:xfrm>
              <a:off x="737607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5" name="object 13355"/>
            <p:cNvSpPr/>
            <p:nvPr/>
          </p:nvSpPr>
          <p:spPr>
            <a:xfrm>
              <a:off x="737708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6" name="object 13356"/>
            <p:cNvSpPr/>
            <p:nvPr/>
          </p:nvSpPr>
          <p:spPr>
            <a:xfrm>
              <a:off x="7377594" y="4108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7" name="object 13357"/>
            <p:cNvSpPr/>
            <p:nvPr/>
          </p:nvSpPr>
          <p:spPr>
            <a:xfrm>
              <a:off x="737974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8" name="object 13358"/>
            <p:cNvSpPr/>
            <p:nvPr/>
          </p:nvSpPr>
          <p:spPr>
            <a:xfrm>
              <a:off x="738012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9" name="object 13359"/>
            <p:cNvSpPr/>
            <p:nvPr/>
          </p:nvSpPr>
          <p:spPr>
            <a:xfrm>
              <a:off x="7380255" y="41088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0" name="object 13360"/>
            <p:cNvSpPr/>
            <p:nvPr/>
          </p:nvSpPr>
          <p:spPr>
            <a:xfrm>
              <a:off x="738266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1" name="object 13361"/>
            <p:cNvSpPr/>
            <p:nvPr/>
          </p:nvSpPr>
          <p:spPr>
            <a:xfrm>
              <a:off x="738278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2" name="object 13362"/>
            <p:cNvSpPr/>
            <p:nvPr/>
          </p:nvSpPr>
          <p:spPr>
            <a:xfrm>
              <a:off x="7382916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3" name="object 13363"/>
            <p:cNvSpPr/>
            <p:nvPr/>
          </p:nvSpPr>
          <p:spPr>
            <a:xfrm>
              <a:off x="738405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4" name="object 13364"/>
            <p:cNvSpPr/>
            <p:nvPr/>
          </p:nvSpPr>
          <p:spPr>
            <a:xfrm>
              <a:off x="738494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5" name="object 13365"/>
            <p:cNvSpPr/>
            <p:nvPr/>
          </p:nvSpPr>
          <p:spPr>
            <a:xfrm>
              <a:off x="738519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6" name="object 13366"/>
            <p:cNvSpPr/>
            <p:nvPr/>
          </p:nvSpPr>
          <p:spPr>
            <a:xfrm>
              <a:off x="7385324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7" name="object 13367"/>
            <p:cNvSpPr/>
            <p:nvPr/>
          </p:nvSpPr>
          <p:spPr>
            <a:xfrm>
              <a:off x="7385577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8" name="object 13368"/>
            <p:cNvSpPr/>
            <p:nvPr/>
          </p:nvSpPr>
          <p:spPr>
            <a:xfrm>
              <a:off x="738760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9" name="object 13369"/>
            <p:cNvSpPr/>
            <p:nvPr/>
          </p:nvSpPr>
          <p:spPr>
            <a:xfrm>
              <a:off x="7387098" y="4109066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0" name="object 13370"/>
            <p:cNvSpPr/>
            <p:nvPr/>
          </p:nvSpPr>
          <p:spPr>
            <a:xfrm>
              <a:off x="738823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1" name="object 13371"/>
            <p:cNvSpPr/>
            <p:nvPr/>
          </p:nvSpPr>
          <p:spPr>
            <a:xfrm>
              <a:off x="738836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2" name="object 13372"/>
            <p:cNvSpPr/>
            <p:nvPr/>
          </p:nvSpPr>
          <p:spPr>
            <a:xfrm>
              <a:off x="7390266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3" name="object 13373"/>
            <p:cNvSpPr/>
            <p:nvPr/>
          </p:nvSpPr>
          <p:spPr>
            <a:xfrm>
              <a:off x="739039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4" name="object 13374"/>
            <p:cNvSpPr/>
            <p:nvPr/>
          </p:nvSpPr>
          <p:spPr>
            <a:xfrm>
              <a:off x="7390520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5" name="object 13375"/>
            <p:cNvSpPr/>
            <p:nvPr/>
          </p:nvSpPr>
          <p:spPr>
            <a:xfrm>
              <a:off x="7389886" y="4109022"/>
              <a:ext cx="4445" cy="635"/>
            </a:xfrm>
            <a:custGeom>
              <a:avLst/>
              <a:gdLst/>
              <a:ahLst/>
              <a:cxnLst/>
              <a:rect l="l" t="t" r="r" b="b"/>
              <a:pathLst>
                <a:path w="4445" h="635">
                  <a:moveTo>
                    <a:pt x="0" y="18"/>
                  </a:moveTo>
                  <a:lnTo>
                    <a:pt x="1774" y="18"/>
                  </a:lnTo>
                </a:path>
                <a:path w="4445" h="635">
                  <a:moveTo>
                    <a:pt x="2154" y="0"/>
                  </a:moveTo>
                  <a:lnTo>
                    <a:pt x="3928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6" name="object 13376"/>
            <p:cNvSpPr/>
            <p:nvPr/>
          </p:nvSpPr>
          <p:spPr>
            <a:xfrm>
              <a:off x="7393181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7" name="object 13377"/>
            <p:cNvSpPr/>
            <p:nvPr/>
          </p:nvSpPr>
          <p:spPr>
            <a:xfrm>
              <a:off x="7393435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8" name="object 13378"/>
            <p:cNvSpPr/>
            <p:nvPr/>
          </p:nvSpPr>
          <p:spPr>
            <a:xfrm>
              <a:off x="739470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9" name="object 13379"/>
            <p:cNvSpPr/>
            <p:nvPr/>
          </p:nvSpPr>
          <p:spPr>
            <a:xfrm>
              <a:off x="7395462" y="410735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79"/>
                  </a:moveTo>
                  <a:lnTo>
                    <a:pt x="887" y="87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0" name="object 13380"/>
            <p:cNvSpPr/>
            <p:nvPr/>
          </p:nvSpPr>
          <p:spPr>
            <a:xfrm>
              <a:off x="739584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1" name="object 13381"/>
            <p:cNvSpPr/>
            <p:nvPr/>
          </p:nvSpPr>
          <p:spPr>
            <a:xfrm>
              <a:off x="739609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2" name="object 13382"/>
            <p:cNvSpPr/>
            <p:nvPr/>
          </p:nvSpPr>
          <p:spPr>
            <a:xfrm>
              <a:off x="739685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3" name="object 13383"/>
            <p:cNvSpPr/>
            <p:nvPr/>
          </p:nvSpPr>
          <p:spPr>
            <a:xfrm>
              <a:off x="7398124" y="410731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98"/>
                  </a:moveTo>
                  <a:lnTo>
                    <a:pt x="887" y="89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4" name="object 13384"/>
            <p:cNvSpPr/>
            <p:nvPr/>
          </p:nvSpPr>
          <p:spPr>
            <a:xfrm>
              <a:off x="7398504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5" name="object 13385"/>
            <p:cNvSpPr/>
            <p:nvPr/>
          </p:nvSpPr>
          <p:spPr>
            <a:xfrm>
              <a:off x="739875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6" name="object 13386"/>
            <p:cNvSpPr/>
            <p:nvPr/>
          </p:nvSpPr>
          <p:spPr>
            <a:xfrm>
              <a:off x="739901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7" name="object 13387"/>
            <p:cNvSpPr/>
            <p:nvPr/>
          </p:nvSpPr>
          <p:spPr>
            <a:xfrm>
              <a:off x="7400785" y="410831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8" name="object 13388"/>
            <p:cNvSpPr/>
            <p:nvPr/>
          </p:nvSpPr>
          <p:spPr>
            <a:xfrm>
              <a:off x="7401038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9" name="object 13389"/>
            <p:cNvSpPr/>
            <p:nvPr/>
          </p:nvSpPr>
          <p:spPr>
            <a:xfrm>
              <a:off x="740129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0" name="object 13390"/>
            <p:cNvSpPr/>
            <p:nvPr/>
          </p:nvSpPr>
          <p:spPr>
            <a:xfrm>
              <a:off x="7401418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1" name="object 13391"/>
            <p:cNvSpPr/>
            <p:nvPr/>
          </p:nvSpPr>
          <p:spPr>
            <a:xfrm>
              <a:off x="7403446" y="41087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2" name="object 13392"/>
            <p:cNvSpPr/>
            <p:nvPr/>
          </p:nvSpPr>
          <p:spPr>
            <a:xfrm>
              <a:off x="740370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3" name="object 13393"/>
            <p:cNvSpPr/>
            <p:nvPr/>
          </p:nvSpPr>
          <p:spPr>
            <a:xfrm>
              <a:off x="7403953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4" name="object 13394"/>
            <p:cNvSpPr/>
            <p:nvPr/>
          </p:nvSpPr>
          <p:spPr>
            <a:xfrm>
              <a:off x="740408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5" name="object 13395"/>
            <p:cNvSpPr/>
            <p:nvPr/>
          </p:nvSpPr>
          <p:spPr>
            <a:xfrm>
              <a:off x="7406108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6" name="object 13396"/>
            <p:cNvSpPr/>
            <p:nvPr/>
          </p:nvSpPr>
          <p:spPr>
            <a:xfrm>
              <a:off x="740636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7" name="object 13397"/>
            <p:cNvSpPr/>
            <p:nvPr/>
          </p:nvSpPr>
          <p:spPr>
            <a:xfrm>
              <a:off x="740648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8" name="object 13398"/>
            <p:cNvSpPr/>
            <p:nvPr/>
          </p:nvSpPr>
          <p:spPr>
            <a:xfrm>
              <a:off x="7406741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9" name="object 13399"/>
            <p:cNvSpPr/>
            <p:nvPr/>
          </p:nvSpPr>
          <p:spPr>
            <a:xfrm>
              <a:off x="7408642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0" name="object 13400"/>
            <p:cNvSpPr/>
            <p:nvPr/>
          </p:nvSpPr>
          <p:spPr>
            <a:xfrm>
              <a:off x="740902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1" name="object 13401"/>
            <p:cNvSpPr/>
            <p:nvPr/>
          </p:nvSpPr>
          <p:spPr>
            <a:xfrm>
              <a:off x="7408262" y="410908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2" name="object 13402"/>
            <p:cNvSpPr/>
            <p:nvPr/>
          </p:nvSpPr>
          <p:spPr>
            <a:xfrm>
              <a:off x="741130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3" name="object 13403"/>
            <p:cNvSpPr/>
            <p:nvPr/>
          </p:nvSpPr>
          <p:spPr>
            <a:xfrm>
              <a:off x="741168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4" name="object 13404"/>
            <p:cNvSpPr/>
            <p:nvPr/>
          </p:nvSpPr>
          <p:spPr>
            <a:xfrm>
              <a:off x="7411810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5" name="object 13405"/>
            <p:cNvSpPr/>
            <p:nvPr/>
          </p:nvSpPr>
          <p:spPr>
            <a:xfrm>
              <a:off x="741295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6" name="object 13406"/>
            <p:cNvSpPr/>
            <p:nvPr/>
          </p:nvSpPr>
          <p:spPr>
            <a:xfrm>
              <a:off x="7413077" y="410909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7" name="object 13407"/>
            <p:cNvSpPr/>
            <p:nvPr/>
          </p:nvSpPr>
          <p:spPr>
            <a:xfrm>
              <a:off x="741459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8" name="object 13408"/>
            <p:cNvSpPr/>
            <p:nvPr/>
          </p:nvSpPr>
          <p:spPr>
            <a:xfrm>
              <a:off x="741573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9" name="object 13409"/>
            <p:cNvSpPr/>
            <p:nvPr/>
          </p:nvSpPr>
          <p:spPr>
            <a:xfrm>
              <a:off x="7415739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0" name="object 13410"/>
            <p:cNvSpPr/>
            <p:nvPr/>
          </p:nvSpPr>
          <p:spPr>
            <a:xfrm>
              <a:off x="7417006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1" name="object 13411"/>
            <p:cNvSpPr/>
            <p:nvPr/>
          </p:nvSpPr>
          <p:spPr>
            <a:xfrm>
              <a:off x="741916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2" name="object 13412"/>
            <p:cNvSpPr/>
            <p:nvPr/>
          </p:nvSpPr>
          <p:spPr>
            <a:xfrm>
              <a:off x="7419160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3" name="object 13413"/>
            <p:cNvSpPr/>
            <p:nvPr/>
          </p:nvSpPr>
          <p:spPr>
            <a:xfrm>
              <a:off x="741941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4" name="object 13414"/>
            <p:cNvSpPr/>
            <p:nvPr/>
          </p:nvSpPr>
          <p:spPr>
            <a:xfrm>
              <a:off x="7419794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5" name="object 13415"/>
            <p:cNvSpPr/>
            <p:nvPr/>
          </p:nvSpPr>
          <p:spPr>
            <a:xfrm>
              <a:off x="741992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6" name="object 13416"/>
            <p:cNvSpPr/>
            <p:nvPr/>
          </p:nvSpPr>
          <p:spPr>
            <a:xfrm>
              <a:off x="742194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7" name="object 13417"/>
            <p:cNvSpPr/>
            <p:nvPr/>
          </p:nvSpPr>
          <p:spPr>
            <a:xfrm>
              <a:off x="7422075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8" name="object 13418"/>
            <p:cNvSpPr/>
            <p:nvPr/>
          </p:nvSpPr>
          <p:spPr>
            <a:xfrm>
              <a:off x="7422329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9" name="object 13419"/>
            <p:cNvSpPr/>
            <p:nvPr/>
          </p:nvSpPr>
          <p:spPr>
            <a:xfrm>
              <a:off x="7424483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0" name="object 13420"/>
            <p:cNvSpPr/>
            <p:nvPr/>
          </p:nvSpPr>
          <p:spPr>
            <a:xfrm>
              <a:off x="7424863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1" name="object 13421"/>
            <p:cNvSpPr/>
            <p:nvPr/>
          </p:nvSpPr>
          <p:spPr>
            <a:xfrm>
              <a:off x="7424990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2" name="object 13422"/>
            <p:cNvSpPr/>
            <p:nvPr/>
          </p:nvSpPr>
          <p:spPr>
            <a:xfrm>
              <a:off x="742714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3" name="object 13423"/>
            <p:cNvSpPr/>
            <p:nvPr/>
          </p:nvSpPr>
          <p:spPr>
            <a:xfrm>
              <a:off x="7427271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4" name="object 13424"/>
            <p:cNvSpPr/>
            <p:nvPr/>
          </p:nvSpPr>
          <p:spPr>
            <a:xfrm>
              <a:off x="742752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5" name="object 13425"/>
            <p:cNvSpPr/>
            <p:nvPr/>
          </p:nvSpPr>
          <p:spPr>
            <a:xfrm>
              <a:off x="7427651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6" name="object 13426"/>
            <p:cNvSpPr/>
            <p:nvPr/>
          </p:nvSpPr>
          <p:spPr>
            <a:xfrm>
              <a:off x="742853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7" name="object 13427"/>
            <p:cNvSpPr/>
            <p:nvPr/>
          </p:nvSpPr>
          <p:spPr>
            <a:xfrm>
              <a:off x="742967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8" name="object 13428"/>
            <p:cNvSpPr/>
            <p:nvPr/>
          </p:nvSpPr>
          <p:spPr>
            <a:xfrm>
              <a:off x="7429932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9" name="object 13429"/>
            <p:cNvSpPr/>
            <p:nvPr/>
          </p:nvSpPr>
          <p:spPr>
            <a:xfrm>
              <a:off x="7429299" y="410907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0" name="object 13430"/>
            <p:cNvSpPr/>
            <p:nvPr/>
          </p:nvSpPr>
          <p:spPr>
            <a:xfrm>
              <a:off x="743120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1" name="object 13431"/>
            <p:cNvSpPr/>
            <p:nvPr/>
          </p:nvSpPr>
          <p:spPr>
            <a:xfrm>
              <a:off x="743234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2" name="object 13432"/>
            <p:cNvSpPr/>
            <p:nvPr/>
          </p:nvSpPr>
          <p:spPr>
            <a:xfrm>
              <a:off x="7432594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3" name="object 13433"/>
            <p:cNvSpPr/>
            <p:nvPr/>
          </p:nvSpPr>
          <p:spPr>
            <a:xfrm>
              <a:off x="7432847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4" name="object 13434"/>
            <p:cNvSpPr/>
            <p:nvPr/>
          </p:nvSpPr>
          <p:spPr>
            <a:xfrm>
              <a:off x="7432087" y="4109085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09">
                  <a:moveTo>
                    <a:pt x="0" y="0"/>
                  </a:moveTo>
                  <a:lnTo>
                    <a:pt x="1774" y="0"/>
                  </a:lnTo>
                </a:path>
                <a:path w="3809">
                  <a:moveTo>
                    <a:pt x="2027" y="0"/>
                  </a:moveTo>
                  <a:lnTo>
                    <a:pt x="3801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5" name="object 13435"/>
            <p:cNvSpPr/>
            <p:nvPr/>
          </p:nvSpPr>
          <p:spPr>
            <a:xfrm>
              <a:off x="7435255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6" name="object 13436"/>
            <p:cNvSpPr/>
            <p:nvPr/>
          </p:nvSpPr>
          <p:spPr>
            <a:xfrm>
              <a:off x="743538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7" name="object 13437"/>
            <p:cNvSpPr/>
            <p:nvPr/>
          </p:nvSpPr>
          <p:spPr>
            <a:xfrm>
              <a:off x="743550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8" name="object 13438"/>
            <p:cNvSpPr/>
            <p:nvPr/>
          </p:nvSpPr>
          <p:spPr>
            <a:xfrm>
              <a:off x="7435635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9" name="object 13439"/>
            <p:cNvSpPr/>
            <p:nvPr/>
          </p:nvSpPr>
          <p:spPr>
            <a:xfrm>
              <a:off x="743766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0" name="object 13440"/>
            <p:cNvSpPr/>
            <p:nvPr/>
          </p:nvSpPr>
          <p:spPr>
            <a:xfrm>
              <a:off x="7437029" y="410908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1" name="object 13441"/>
            <p:cNvSpPr/>
            <p:nvPr/>
          </p:nvSpPr>
          <p:spPr>
            <a:xfrm>
              <a:off x="744045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2" name="object 13442"/>
            <p:cNvSpPr/>
            <p:nvPr/>
          </p:nvSpPr>
          <p:spPr>
            <a:xfrm>
              <a:off x="744070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3" name="object 13443"/>
            <p:cNvSpPr/>
            <p:nvPr/>
          </p:nvSpPr>
          <p:spPr>
            <a:xfrm>
              <a:off x="744083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4" name="object 13444"/>
            <p:cNvSpPr/>
            <p:nvPr/>
          </p:nvSpPr>
          <p:spPr>
            <a:xfrm>
              <a:off x="744095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5" name="object 13445"/>
            <p:cNvSpPr/>
            <p:nvPr/>
          </p:nvSpPr>
          <p:spPr>
            <a:xfrm>
              <a:off x="744311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6" name="object 13446"/>
            <p:cNvSpPr/>
            <p:nvPr/>
          </p:nvSpPr>
          <p:spPr>
            <a:xfrm>
              <a:off x="744323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7" name="object 13447"/>
            <p:cNvSpPr/>
            <p:nvPr/>
          </p:nvSpPr>
          <p:spPr>
            <a:xfrm>
              <a:off x="744349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8" name="object 13448"/>
            <p:cNvSpPr/>
            <p:nvPr/>
          </p:nvSpPr>
          <p:spPr>
            <a:xfrm>
              <a:off x="744361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9" name="object 13449"/>
            <p:cNvSpPr/>
            <p:nvPr/>
          </p:nvSpPr>
          <p:spPr>
            <a:xfrm>
              <a:off x="744552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0" name="object 13450"/>
            <p:cNvSpPr/>
            <p:nvPr/>
          </p:nvSpPr>
          <p:spPr>
            <a:xfrm>
              <a:off x="7445900" y="4108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1" name="object 13451"/>
            <p:cNvSpPr/>
            <p:nvPr/>
          </p:nvSpPr>
          <p:spPr>
            <a:xfrm>
              <a:off x="7448562" y="4108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2" name="object 13452"/>
            <p:cNvSpPr/>
            <p:nvPr/>
          </p:nvSpPr>
          <p:spPr>
            <a:xfrm>
              <a:off x="7448815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3" name="object 13453"/>
            <p:cNvSpPr/>
            <p:nvPr/>
          </p:nvSpPr>
          <p:spPr>
            <a:xfrm>
              <a:off x="745084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4" name="object 13454"/>
            <p:cNvSpPr/>
            <p:nvPr/>
          </p:nvSpPr>
          <p:spPr>
            <a:xfrm>
              <a:off x="7451223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5" name="object 13455"/>
            <p:cNvSpPr/>
            <p:nvPr/>
          </p:nvSpPr>
          <p:spPr>
            <a:xfrm>
              <a:off x="7451476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6" name="object 13456"/>
            <p:cNvSpPr/>
            <p:nvPr/>
          </p:nvSpPr>
          <p:spPr>
            <a:xfrm>
              <a:off x="7453884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7" name="object 13457"/>
            <p:cNvSpPr/>
            <p:nvPr/>
          </p:nvSpPr>
          <p:spPr>
            <a:xfrm>
              <a:off x="7454138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8" name="object 13458"/>
            <p:cNvSpPr/>
            <p:nvPr/>
          </p:nvSpPr>
          <p:spPr>
            <a:xfrm>
              <a:off x="745641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9" name="object 13459"/>
            <p:cNvSpPr/>
            <p:nvPr/>
          </p:nvSpPr>
          <p:spPr>
            <a:xfrm>
              <a:off x="7456672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0" name="object 13460"/>
            <p:cNvSpPr/>
            <p:nvPr/>
          </p:nvSpPr>
          <p:spPr>
            <a:xfrm>
              <a:off x="745679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1" name="object 13461"/>
            <p:cNvSpPr/>
            <p:nvPr/>
          </p:nvSpPr>
          <p:spPr>
            <a:xfrm>
              <a:off x="745768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2" name="object 13462"/>
            <p:cNvSpPr/>
            <p:nvPr/>
          </p:nvSpPr>
          <p:spPr>
            <a:xfrm>
              <a:off x="745870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3" name="object 13463"/>
            <p:cNvSpPr/>
            <p:nvPr/>
          </p:nvSpPr>
          <p:spPr>
            <a:xfrm>
              <a:off x="7459080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4" name="object 13464"/>
            <p:cNvSpPr/>
            <p:nvPr/>
          </p:nvSpPr>
          <p:spPr>
            <a:xfrm>
              <a:off x="7459207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5" name="object 13465"/>
            <p:cNvSpPr/>
            <p:nvPr/>
          </p:nvSpPr>
          <p:spPr>
            <a:xfrm>
              <a:off x="745933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6" name="object 13466"/>
            <p:cNvSpPr/>
            <p:nvPr/>
          </p:nvSpPr>
          <p:spPr>
            <a:xfrm>
              <a:off x="746034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7" name="object 13467"/>
            <p:cNvSpPr/>
            <p:nvPr/>
          </p:nvSpPr>
          <p:spPr>
            <a:xfrm>
              <a:off x="746161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8" name="object 13468"/>
            <p:cNvSpPr/>
            <p:nvPr/>
          </p:nvSpPr>
          <p:spPr>
            <a:xfrm>
              <a:off x="7461741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9" name="object 13469"/>
            <p:cNvSpPr/>
            <p:nvPr/>
          </p:nvSpPr>
          <p:spPr>
            <a:xfrm>
              <a:off x="7461868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0" name="object 13470"/>
            <p:cNvSpPr/>
            <p:nvPr/>
          </p:nvSpPr>
          <p:spPr>
            <a:xfrm>
              <a:off x="746414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1" name="object 13471"/>
            <p:cNvSpPr/>
            <p:nvPr/>
          </p:nvSpPr>
          <p:spPr>
            <a:xfrm>
              <a:off x="7464403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2" name="object 13472"/>
            <p:cNvSpPr/>
            <p:nvPr/>
          </p:nvSpPr>
          <p:spPr>
            <a:xfrm>
              <a:off x="746465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3" name="object 13473"/>
            <p:cNvSpPr/>
            <p:nvPr/>
          </p:nvSpPr>
          <p:spPr>
            <a:xfrm>
              <a:off x="7466810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4" name="object 13474"/>
            <p:cNvSpPr/>
            <p:nvPr/>
          </p:nvSpPr>
          <p:spPr>
            <a:xfrm>
              <a:off x="746706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5" name="object 13475"/>
            <p:cNvSpPr/>
            <p:nvPr/>
          </p:nvSpPr>
          <p:spPr>
            <a:xfrm>
              <a:off x="7467317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6" name="object 13476"/>
            <p:cNvSpPr/>
            <p:nvPr/>
          </p:nvSpPr>
          <p:spPr>
            <a:xfrm>
              <a:off x="7469472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7" name="object 13477"/>
            <p:cNvSpPr/>
            <p:nvPr/>
          </p:nvSpPr>
          <p:spPr>
            <a:xfrm>
              <a:off x="746972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8" name="object 13478"/>
            <p:cNvSpPr/>
            <p:nvPr/>
          </p:nvSpPr>
          <p:spPr>
            <a:xfrm>
              <a:off x="7469979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9" name="object 13479"/>
            <p:cNvSpPr/>
            <p:nvPr/>
          </p:nvSpPr>
          <p:spPr>
            <a:xfrm>
              <a:off x="747200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0" name="object 13480"/>
            <p:cNvSpPr/>
            <p:nvPr/>
          </p:nvSpPr>
          <p:spPr>
            <a:xfrm>
              <a:off x="747226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1" name="object 13481"/>
            <p:cNvSpPr/>
            <p:nvPr/>
          </p:nvSpPr>
          <p:spPr>
            <a:xfrm>
              <a:off x="7472260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2" name="object 13482"/>
            <p:cNvSpPr/>
            <p:nvPr/>
          </p:nvSpPr>
          <p:spPr>
            <a:xfrm>
              <a:off x="7472513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3" name="object 13483"/>
            <p:cNvSpPr/>
            <p:nvPr/>
          </p:nvSpPr>
          <p:spPr>
            <a:xfrm>
              <a:off x="747466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4" name="object 13484"/>
            <p:cNvSpPr/>
            <p:nvPr/>
          </p:nvSpPr>
          <p:spPr>
            <a:xfrm>
              <a:off x="747479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5" name="object 13485"/>
            <p:cNvSpPr/>
            <p:nvPr/>
          </p:nvSpPr>
          <p:spPr>
            <a:xfrm>
              <a:off x="7474921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6" name="object 13486"/>
            <p:cNvSpPr/>
            <p:nvPr/>
          </p:nvSpPr>
          <p:spPr>
            <a:xfrm>
              <a:off x="747517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7" name="object 13487"/>
            <p:cNvSpPr/>
            <p:nvPr/>
          </p:nvSpPr>
          <p:spPr>
            <a:xfrm>
              <a:off x="747745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8" name="object 13488"/>
            <p:cNvSpPr/>
            <p:nvPr/>
          </p:nvSpPr>
          <p:spPr>
            <a:xfrm>
              <a:off x="7477456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9" name="object 13489"/>
            <p:cNvSpPr/>
            <p:nvPr/>
          </p:nvSpPr>
          <p:spPr>
            <a:xfrm>
              <a:off x="7477709" y="4108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0" name="object 13490"/>
            <p:cNvSpPr/>
            <p:nvPr/>
          </p:nvSpPr>
          <p:spPr>
            <a:xfrm>
              <a:off x="747859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1" name="object 13491"/>
            <p:cNvSpPr/>
            <p:nvPr/>
          </p:nvSpPr>
          <p:spPr>
            <a:xfrm>
              <a:off x="747973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2" name="object 13492"/>
            <p:cNvSpPr/>
            <p:nvPr/>
          </p:nvSpPr>
          <p:spPr>
            <a:xfrm>
              <a:off x="747999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3" name="object 13493"/>
            <p:cNvSpPr/>
            <p:nvPr/>
          </p:nvSpPr>
          <p:spPr>
            <a:xfrm>
              <a:off x="748011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4" name="object 13494"/>
            <p:cNvSpPr/>
            <p:nvPr/>
          </p:nvSpPr>
          <p:spPr>
            <a:xfrm>
              <a:off x="7480370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5" name="object 13495"/>
            <p:cNvSpPr/>
            <p:nvPr/>
          </p:nvSpPr>
          <p:spPr>
            <a:xfrm>
              <a:off x="748239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6" name="object 13496"/>
            <p:cNvSpPr/>
            <p:nvPr/>
          </p:nvSpPr>
          <p:spPr>
            <a:xfrm>
              <a:off x="748265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7" name="object 13497"/>
            <p:cNvSpPr/>
            <p:nvPr/>
          </p:nvSpPr>
          <p:spPr>
            <a:xfrm>
              <a:off x="7483032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8" name="object 13498"/>
            <p:cNvSpPr/>
            <p:nvPr/>
          </p:nvSpPr>
          <p:spPr>
            <a:xfrm>
              <a:off x="748518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9" name="object 13499"/>
            <p:cNvSpPr/>
            <p:nvPr/>
          </p:nvSpPr>
          <p:spPr>
            <a:xfrm>
              <a:off x="7485566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0" name="object 13500"/>
            <p:cNvSpPr/>
            <p:nvPr/>
          </p:nvSpPr>
          <p:spPr>
            <a:xfrm>
              <a:off x="7487974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1" name="object 13501"/>
            <p:cNvSpPr/>
            <p:nvPr/>
          </p:nvSpPr>
          <p:spPr>
            <a:xfrm>
              <a:off x="748822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2" name="object 13502"/>
            <p:cNvSpPr/>
            <p:nvPr/>
          </p:nvSpPr>
          <p:spPr>
            <a:xfrm>
              <a:off x="748949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3" name="object 13503"/>
            <p:cNvSpPr/>
            <p:nvPr/>
          </p:nvSpPr>
          <p:spPr>
            <a:xfrm>
              <a:off x="7489368" y="410909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4" name="object 13504"/>
            <p:cNvSpPr/>
            <p:nvPr/>
          </p:nvSpPr>
          <p:spPr>
            <a:xfrm>
              <a:off x="749076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5" name="object 13505"/>
            <p:cNvSpPr/>
            <p:nvPr/>
          </p:nvSpPr>
          <p:spPr>
            <a:xfrm>
              <a:off x="7490889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6" name="object 13506"/>
            <p:cNvSpPr/>
            <p:nvPr/>
          </p:nvSpPr>
          <p:spPr>
            <a:xfrm>
              <a:off x="7492410" y="410909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7" name="object 13507"/>
            <p:cNvSpPr/>
            <p:nvPr/>
          </p:nvSpPr>
          <p:spPr>
            <a:xfrm>
              <a:off x="749545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8" name="object 13508"/>
            <p:cNvSpPr/>
            <p:nvPr/>
          </p:nvSpPr>
          <p:spPr>
            <a:xfrm>
              <a:off x="749570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9" name="object 13509"/>
            <p:cNvSpPr/>
            <p:nvPr/>
          </p:nvSpPr>
          <p:spPr>
            <a:xfrm>
              <a:off x="749621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0" name="object 13510"/>
            <p:cNvSpPr/>
            <p:nvPr/>
          </p:nvSpPr>
          <p:spPr>
            <a:xfrm>
              <a:off x="749735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1" name="object 13511"/>
            <p:cNvSpPr/>
            <p:nvPr/>
          </p:nvSpPr>
          <p:spPr>
            <a:xfrm>
              <a:off x="749811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2" name="object 13512"/>
            <p:cNvSpPr/>
            <p:nvPr/>
          </p:nvSpPr>
          <p:spPr>
            <a:xfrm>
              <a:off x="7497479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3" name="object 13513"/>
            <p:cNvSpPr/>
            <p:nvPr/>
          </p:nvSpPr>
          <p:spPr>
            <a:xfrm>
              <a:off x="7498746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4" name="object 13514"/>
            <p:cNvSpPr/>
            <p:nvPr/>
          </p:nvSpPr>
          <p:spPr>
            <a:xfrm>
              <a:off x="750115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5" name="object 13515"/>
            <p:cNvSpPr/>
            <p:nvPr/>
          </p:nvSpPr>
          <p:spPr>
            <a:xfrm>
              <a:off x="7500520" y="4109085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281" y="0"/>
                  </a:moveTo>
                  <a:lnTo>
                    <a:pt x="4055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6" name="object 13516"/>
            <p:cNvSpPr/>
            <p:nvPr/>
          </p:nvSpPr>
          <p:spPr>
            <a:xfrm>
              <a:off x="7504069" y="41087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7" name="object 13517"/>
            <p:cNvSpPr/>
            <p:nvPr/>
          </p:nvSpPr>
          <p:spPr>
            <a:xfrm>
              <a:off x="750609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8" name="object 13518"/>
            <p:cNvSpPr/>
            <p:nvPr/>
          </p:nvSpPr>
          <p:spPr>
            <a:xfrm>
              <a:off x="750635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9" name="object 13519"/>
            <p:cNvSpPr/>
            <p:nvPr/>
          </p:nvSpPr>
          <p:spPr>
            <a:xfrm>
              <a:off x="7506730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0" name="object 13520"/>
            <p:cNvSpPr/>
            <p:nvPr/>
          </p:nvSpPr>
          <p:spPr>
            <a:xfrm>
              <a:off x="750875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1" name="object 13521"/>
            <p:cNvSpPr/>
            <p:nvPr/>
          </p:nvSpPr>
          <p:spPr>
            <a:xfrm>
              <a:off x="7509011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2" name="object 13522"/>
            <p:cNvSpPr/>
            <p:nvPr/>
          </p:nvSpPr>
          <p:spPr>
            <a:xfrm>
              <a:off x="7509391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3" name="object 13523"/>
            <p:cNvSpPr/>
            <p:nvPr/>
          </p:nvSpPr>
          <p:spPr>
            <a:xfrm>
              <a:off x="751053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4" name="object 13524"/>
            <p:cNvSpPr/>
            <p:nvPr/>
          </p:nvSpPr>
          <p:spPr>
            <a:xfrm>
              <a:off x="7511672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5" name="object 13525"/>
            <p:cNvSpPr/>
            <p:nvPr/>
          </p:nvSpPr>
          <p:spPr>
            <a:xfrm>
              <a:off x="7512053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6" name="object 13526"/>
            <p:cNvSpPr/>
            <p:nvPr/>
          </p:nvSpPr>
          <p:spPr>
            <a:xfrm>
              <a:off x="7514334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7" name="object 13527"/>
            <p:cNvSpPr/>
            <p:nvPr/>
          </p:nvSpPr>
          <p:spPr>
            <a:xfrm>
              <a:off x="751446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8" name="object 13528"/>
            <p:cNvSpPr/>
            <p:nvPr/>
          </p:nvSpPr>
          <p:spPr>
            <a:xfrm>
              <a:off x="7514587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9" name="object 13529"/>
            <p:cNvSpPr/>
            <p:nvPr/>
          </p:nvSpPr>
          <p:spPr>
            <a:xfrm>
              <a:off x="751560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0" name="object 13530"/>
            <p:cNvSpPr/>
            <p:nvPr/>
          </p:nvSpPr>
          <p:spPr>
            <a:xfrm>
              <a:off x="751661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1" name="object 13531"/>
            <p:cNvSpPr/>
            <p:nvPr/>
          </p:nvSpPr>
          <p:spPr>
            <a:xfrm>
              <a:off x="7516995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2" name="object 13532"/>
            <p:cNvSpPr/>
            <p:nvPr/>
          </p:nvSpPr>
          <p:spPr>
            <a:xfrm>
              <a:off x="751724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3" name="object 13533"/>
            <p:cNvSpPr/>
            <p:nvPr/>
          </p:nvSpPr>
          <p:spPr>
            <a:xfrm>
              <a:off x="7518262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4" name="object 13534"/>
            <p:cNvSpPr/>
            <p:nvPr/>
          </p:nvSpPr>
          <p:spPr>
            <a:xfrm>
              <a:off x="751953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5" name="object 13535"/>
            <p:cNvSpPr/>
            <p:nvPr/>
          </p:nvSpPr>
          <p:spPr>
            <a:xfrm>
              <a:off x="7519783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6" name="object 13536"/>
            <p:cNvSpPr/>
            <p:nvPr/>
          </p:nvSpPr>
          <p:spPr>
            <a:xfrm>
              <a:off x="752193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7" name="object 13537"/>
            <p:cNvSpPr/>
            <p:nvPr/>
          </p:nvSpPr>
          <p:spPr>
            <a:xfrm>
              <a:off x="7522444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8" name="object 13538"/>
            <p:cNvSpPr/>
            <p:nvPr/>
          </p:nvSpPr>
          <p:spPr>
            <a:xfrm>
              <a:off x="7523838" y="4109072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9" name="object 13539"/>
            <p:cNvSpPr/>
            <p:nvPr/>
          </p:nvSpPr>
          <p:spPr>
            <a:xfrm>
              <a:off x="752523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0" name="object 13540"/>
            <p:cNvSpPr/>
            <p:nvPr/>
          </p:nvSpPr>
          <p:spPr>
            <a:xfrm>
              <a:off x="7527387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1" name="object 13541"/>
            <p:cNvSpPr/>
            <p:nvPr/>
          </p:nvSpPr>
          <p:spPr>
            <a:xfrm>
              <a:off x="7527767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2" name="object 13542"/>
            <p:cNvSpPr/>
            <p:nvPr/>
          </p:nvSpPr>
          <p:spPr>
            <a:xfrm>
              <a:off x="7530048" y="4108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3" name="object 13543"/>
            <p:cNvSpPr/>
            <p:nvPr/>
          </p:nvSpPr>
          <p:spPr>
            <a:xfrm>
              <a:off x="7530301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4" name="object 13544"/>
            <p:cNvSpPr/>
            <p:nvPr/>
          </p:nvSpPr>
          <p:spPr>
            <a:xfrm>
              <a:off x="753055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5" name="object 13545"/>
            <p:cNvSpPr/>
            <p:nvPr/>
          </p:nvSpPr>
          <p:spPr>
            <a:xfrm>
              <a:off x="7532709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6" name="object 13546"/>
            <p:cNvSpPr/>
            <p:nvPr/>
          </p:nvSpPr>
          <p:spPr>
            <a:xfrm>
              <a:off x="7532963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7" name="object 13547"/>
            <p:cNvSpPr/>
            <p:nvPr/>
          </p:nvSpPr>
          <p:spPr>
            <a:xfrm>
              <a:off x="753397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8" name="object 13548"/>
            <p:cNvSpPr/>
            <p:nvPr/>
          </p:nvSpPr>
          <p:spPr>
            <a:xfrm>
              <a:off x="7535371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9" name="object 13549"/>
            <p:cNvSpPr/>
            <p:nvPr/>
          </p:nvSpPr>
          <p:spPr>
            <a:xfrm>
              <a:off x="7534610" y="410909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0" name="object 13550"/>
            <p:cNvSpPr/>
            <p:nvPr/>
          </p:nvSpPr>
          <p:spPr>
            <a:xfrm>
              <a:off x="753676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1" name="object 13551"/>
            <p:cNvSpPr/>
            <p:nvPr/>
          </p:nvSpPr>
          <p:spPr>
            <a:xfrm>
              <a:off x="7537905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2" name="object 13552"/>
            <p:cNvSpPr/>
            <p:nvPr/>
          </p:nvSpPr>
          <p:spPr>
            <a:xfrm>
              <a:off x="753815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3" name="object 13553"/>
            <p:cNvSpPr/>
            <p:nvPr/>
          </p:nvSpPr>
          <p:spPr>
            <a:xfrm>
              <a:off x="7540567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4" name="object 13554"/>
            <p:cNvSpPr/>
            <p:nvPr/>
          </p:nvSpPr>
          <p:spPr>
            <a:xfrm>
              <a:off x="7540820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5" name="object 13555"/>
            <p:cNvSpPr/>
            <p:nvPr/>
          </p:nvSpPr>
          <p:spPr>
            <a:xfrm>
              <a:off x="7540060" y="4109091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281" y="0"/>
                  </a:moveTo>
                  <a:lnTo>
                    <a:pt x="4055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6" name="object 13556"/>
            <p:cNvSpPr/>
            <p:nvPr/>
          </p:nvSpPr>
          <p:spPr>
            <a:xfrm>
              <a:off x="7543481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7" name="object 13557"/>
            <p:cNvSpPr/>
            <p:nvPr/>
          </p:nvSpPr>
          <p:spPr>
            <a:xfrm>
              <a:off x="7545889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8" name="object 13558"/>
            <p:cNvSpPr/>
            <p:nvPr/>
          </p:nvSpPr>
          <p:spPr>
            <a:xfrm>
              <a:off x="7546143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9" name="object 13559"/>
            <p:cNvSpPr/>
            <p:nvPr/>
          </p:nvSpPr>
          <p:spPr>
            <a:xfrm>
              <a:off x="7548424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0" name="object 13560"/>
            <p:cNvSpPr/>
            <p:nvPr/>
          </p:nvSpPr>
          <p:spPr>
            <a:xfrm>
              <a:off x="7548804" y="41088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1" name="object 13561"/>
            <p:cNvSpPr/>
            <p:nvPr/>
          </p:nvSpPr>
          <p:spPr>
            <a:xfrm>
              <a:off x="7551085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2" name="object 13562"/>
            <p:cNvSpPr/>
            <p:nvPr/>
          </p:nvSpPr>
          <p:spPr>
            <a:xfrm>
              <a:off x="7551465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3" name="object 13563"/>
            <p:cNvSpPr/>
            <p:nvPr/>
          </p:nvSpPr>
          <p:spPr>
            <a:xfrm>
              <a:off x="7553746" y="41088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4" name="object 13564"/>
            <p:cNvSpPr/>
            <p:nvPr/>
          </p:nvSpPr>
          <p:spPr>
            <a:xfrm>
              <a:off x="7554127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5" name="object 13565"/>
            <p:cNvSpPr/>
            <p:nvPr/>
          </p:nvSpPr>
          <p:spPr>
            <a:xfrm>
              <a:off x="755526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6" name="object 13566"/>
            <p:cNvSpPr/>
            <p:nvPr/>
          </p:nvSpPr>
          <p:spPr>
            <a:xfrm>
              <a:off x="7556408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7" name="object 13567"/>
            <p:cNvSpPr/>
            <p:nvPr/>
          </p:nvSpPr>
          <p:spPr>
            <a:xfrm>
              <a:off x="7556661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8" name="object 13568"/>
            <p:cNvSpPr/>
            <p:nvPr/>
          </p:nvSpPr>
          <p:spPr>
            <a:xfrm>
              <a:off x="7559069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9" name="object 13569"/>
            <p:cNvSpPr/>
            <p:nvPr/>
          </p:nvSpPr>
          <p:spPr>
            <a:xfrm>
              <a:off x="755944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0" name="object 13570"/>
            <p:cNvSpPr/>
            <p:nvPr/>
          </p:nvSpPr>
          <p:spPr>
            <a:xfrm>
              <a:off x="756173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1" name="object 13571"/>
            <p:cNvSpPr/>
            <p:nvPr/>
          </p:nvSpPr>
          <p:spPr>
            <a:xfrm>
              <a:off x="7561857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2" name="object 13572"/>
            <p:cNvSpPr/>
            <p:nvPr/>
          </p:nvSpPr>
          <p:spPr>
            <a:xfrm>
              <a:off x="756198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3" name="object 13573"/>
            <p:cNvSpPr/>
            <p:nvPr/>
          </p:nvSpPr>
          <p:spPr>
            <a:xfrm>
              <a:off x="7564265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4" name="object 13574"/>
            <p:cNvSpPr/>
            <p:nvPr/>
          </p:nvSpPr>
          <p:spPr>
            <a:xfrm>
              <a:off x="7564645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5" name="object 13575"/>
            <p:cNvSpPr/>
            <p:nvPr/>
          </p:nvSpPr>
          <p:spPr>
            <a:xfrm>
              <a:off x="756477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6" name="object 13576"/>
            <p:cNvSpPr/>
            <p:nvPr/>
          </p:nvSpPr>
          <p:spPr>
            <a:xfrm>
              <a:off x="7566926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7" name="object 13577"/>
            <p:cNvSpPr/>
            <p:nvPr/>
          </p:nvSpPr>
          <p:spPr>
            <a:xfrm>
              <a:off x="756718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8" name="object 13578"/>
            <p:cNvSpPr/>
            <p:nvPr/>
          </p:nvSpPr>
          <p:spPr>
            <a:xfrm>
              <a:off x="7569841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9" name="object 13579"/>
            <p:cNvSpPr/>
            <p:nvPr/>
          </p:nvSpPr>
          <p:spPr>
            <a:xfrm>
              <a:off x="756996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0" name="object 13580"/>
            <p:cNvSpPr/>
            <p:nvPr/>
          </p:nvSpPr>
          <p:spPr>
            <a:xfrm>
              <a:off x="757098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1" name="object 13581"/>
            <p:cNvSpPr/>
            <p:nvPr/>
          </p:nvSpPr>
          <p:spPr>
            <a:xfrm>
              <a:off x="757199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2" name="object 13582"/>
            <p:cNvSpPr/>
            <p:nvPr/>
          </p:nvSpPr>
          <p:spPr>
            <a:xfrm>
              <a:off x="757224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3" name="object 13583"/>
            <p:cNvSpPr/>
            <p:nvPr/>
          </p:nvSpPr>
          <p:spPr>
            <a:xfrm>
              <a:off x="7572375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4" name="object 13584"/>
            <p:cNvSpPr/>
            <p:nvPr/>
          </p:nvSpPr>
          <p:spPr>
            <a:xfrm>
              <a:off x="7571869" y="4109091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281" y="0"/>
                  </a:moveTo>
                  <a:lnTo>
                    <a:pt x="4055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5" name="object 13585"/>
            <p:cNvSpPr/>
            <p:nvPr/>
          </p:nvSpPr>
          <p:spPr>
            <a:xfrm>
              <a:off x="7575290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6" name="object 13586"/>
            <p:cNvSpPr/>
            <p:nvPr/>
          </p:nvSpPr>
          <p:spPr>
            <a:xfrm>
              <a:off x="757731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7" name="object 13587"/>
            <p:cNvSpPr/>
            <p:nvPr/>
          </p:nvSpPr>
          <p:spPr>
            <a:xfrm>
              <a:off x="757769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8" name="object 13588"/>
            <p:cNvSpPr/>
            <p:nvPr/>
          </p:nvSpPr>
          <p:spPr>
            <a:xfrm>
              <a:off x="7577825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9" name="object 13589"/>
            <p:cNvSpPr/>
            <p:nvPr/>
          </p:nvSpPr>
          <p:spPr>
            <a:xfrm>
              <a:off x="758010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0" name="object 13590"/>
            <p:cNvSpPr/>
            <p:nvPr/>
          </p:nvSpPr>
          <p:spPr>
            <a:xfrm>
              <a:off x="7580359" y="4108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1" name="object 13591"/>
            <p:cNvSpPr/>
            <p:nvPr/>
          </p:nvSpPr>
          <p:spPr>
            <a:xfrm>
              <a:off x="758276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2" name="object 13592"/>
            <p:cNvSpPr/>
            <p:nvPr/>
          </p:nvSpPr>
          <p:spPr>
            <a:xfrm>
              <a:off x="7583021" y="41089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3" name="object 13593"/>
            <p:cNvSpPr/>
            <p:nvPr/>
          </p:nvSpPr>
          <p:spPr>
            <a:xfrm>
              <a:off x="758542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4" name="object 13594"/>
            <p:cNvSpPr/>
            <p:nvPr/>
          </p:nvSpPr>
          <p:spPr>
            <a:xfrm>
              <a:off x="7585555" y="4108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5" name="object 13595"/>
            <p:cNvSpPr/>
            <p:nvPr/>
          </p:nvSpPr>
          <p:spPr>
            <a:xfrm>
              <a:off x="758568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6" name="object 13596"/>
            <p:cNvSpPr/>
            <p:nvPr/>
          </p:nvSpPr>
          <p:spPr>
            <a:xfrm>
              <a:off x="758796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7" name="object 13597"/>
            <p:cNvSpPr/>
            <p:nvPr/>
          </p:nvSpPr>
          <p:spPr>
            <a:xfrm>
              <a:off x="7588217" y="41088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8" name="object 13598"/>
            <p:cNvSpPr/>
            <p:nvPr/>
          </p:nvSpPr>
          <p:spPr>
            <a:xfrm>
              <a:off x="7588343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9" name="object 13599"/>
            <p:cNvSpPr/>
            <p:nvPr/>
          </p:nvSpPr>
          <p:spPr>
            <a:xfrm>
              <a:off x="758935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0" name="object 13600"/>
            <p:cNvSpPr/>
            <p:nvPr/>
          </p:nvSpPr>
          <p:spPr>
            <a:xfrm>
              <a:off x="759049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1" name="object 13601"/>
            <p:cNvSpPr/>
            <p:nvPr/>
          </p:nvSpPr>
          <p:spPr>
            <a:xfrm>
              <a:off x="7590878" y="41089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2" name="object 13602"/>
            <p:cNvSpPr/>
            <p:nvPr/>
          </p:nvSpPr>
          <p:spPr>
            <a:xfrm>
              <a:off x="759113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3" name="object 13603"/>
            <p:cNvSpPr/>
            <p:nvPr/>
          </p:nvSpPr>
          <p:spPr>
            <a:xfrm>
              <a:off x="759328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4" name="object 13604"/>
            <p:cNvSpPr/>
            <p:nvPr/>
          </p:nvSpPr>
          <p:spPr>
            <a:xfrm>
              <a:off x="7592525" y="410907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5" name="object 13605"/>
            <p:cNvSpPr/>
            <p:nvPr/>
          </p:nvSpPr>
          <p:spPr>
            <a:xfrm>
              <a:off x="759594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6" name="object 13606"/>
            <p:cNvSpPr/>
            <p:nvPr/>
          </p:nvSpPr>
          <p:spPr>
            <a:xfrm>
              <a:off x="759607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7" name="object 13607"/>
            <p:cNvSpPr/>
            <p:nvPr/>
          </p:nvSpPr>
          <p:spPr>
            <a:xfrm>
              <a:off x="759632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8" name="object 13608"/>
            <p:cNvSpPr/>
            <p:nvPr/>
          </p:nvSpPr>
          <p:spPr>
            <a:xfrm>
              <a:off x="759835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9" name="object 13609"/>
            <p:cNvSpPr/>
            <p:nvPr/>
          </p:nvSpPr>
          <p:spPr>
            <a:xfrm>
              <a:off x="759860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0" name="object 13610"/>
            <p:cNvSpPr/>
            <p:nvPr/>
          </p:nvSpPr>
          <p:spPr>
            <a:xfrm>
              <a:off x="759873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1" name="object 13611"/>
            <p:cNvSpPr/>
            <p:nvPr/>
          </p:nvSpPr>
          <p:spPr>
            <a:xfrm>
              <a:off x="759898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2" name="object 13612"/>
            <p:cNvSpPr/>
            <p:nvPr/>
          </p:nvSpPr>
          <p:spPr>
            <a:xfrm>
              <a:off x="7600636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3" name="object 13613"/>
            <p:cNvSpPr/>
            <p:nvPr/>
          </p:nvSpPr>
          <p:spPr>
            <a:xfrm>
              <a:off x="7600382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4" name="object 13614"/>
            <p:cNvSpPr/>
            <p:nvPr/>
          </p:nvSpPr>
          <p:spPr>
            <a:xfrm>
              <a:off x="760177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5" name="object 13615"/>
            <p:cNvSpPr/>
            <p:nvPr/>
          </p:nvSpPr>
          <p:spPr>
            <a:xfrm>
              <a:off x="760380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6" name="object 13616"/>
            <p:cNvSpPr/>
            <p:nvPr/>
          </p:nvSpPr>
          <p:spPr>
            <a:xfrm>
              <a:off x="7604184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7" name="object 13617"/>
            <p:cNvSpPr/>
            <p:nvPr/>
          </p:nvSpPr>
          <p:spPr>
            <a:xfrm>
              <a:off x="760659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8" name="object 13618"/>
            <p:cNvSpPr/>
            <p:nvPr/>
          </p:nvSpPr>
          <p:spPr>
            <a:xfrm>
              <a:off x="7606719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9" name="object 13619"/>
            <p:cNvSpPr/>
            <p:nvPr/>
          </p:nvSpPr>
          <p:spPr>
            <a:xfrm>
              <a:off x="760925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0" name="object 13620"/>
            <p:cNvSpPr/>
            <p:nvPr/>
          </p:nvSpPr>
          <p:spPr>
            <a:xfrm>
              <a:off x="760938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1" name="object 13621"/>
            <p:cNvSpPr/>
            <p:nvPr/>
          </p:nvSpPr>
          <p:spPr>
            <a:xfrm>
              <a:off x="760963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2" name="object 13622"/>
            <p:cNvSpPr/>
            <p:nvPr/>
          </p:nvSpPr>
          <p:spPr>
            <a:xfrm>
              <a:off x="761178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3" name="object 13623"/>
            <p:cNvSpPr/>
            <p:nvPr/>
          </p:nvSpPr>
          <p:spPr>
            <a:xfrm>
              <a:off x="761204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4" name="object 13624"/>
            <p:cNvSpPr/>
            <p:nvPr/>
          </p:nvSpPr>
          <p:spPr>
            <a:xfrm>
              <a:off x="7613309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5" name="object 13625"/>
            <p:cNvSpPr/>
            <p:nvPr/>
          </p:nvSpPr>
          <p:spPr>
            <a:xfrm>
              <a:off x="7614576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6" name="object 13626"/>
            <p:cNvSpPr/>
            <p:nvPr/>
          </p:nvSpPr>
          <p:spPr>
            <a:xfrm>
              <a:off x="761483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7" name="object 13627"/>
            <p:cNvSpPr/>
            <p:nvPr/>
          </p:nvSpPr>
          <p:spPr>
            <a:xfrm>
              <a:off x="761698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8" name="object 13628"/>
            <p:cNvSpPr/>
            <p:nvPr/>
          </p:nvSpPr>
          <p:spPr>
            <a:xfrm>
              <a:off x="761711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9" name="object 13629"/>
            <p:cNvSpPr/>
            <p:nvPr/>
          </p:nvSpPr>
          <p:spPr>
            <a:xfrm>
              <a:off x="7617364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0" name="object 13630"/>
            <p:cNvSpPr/>
            <p:nvPr/>
          </p:nvSpPr>
          <p:spPr>
            <a:xfrm>
              <a:off x="7617491" y="410881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1" name="object 13631"/>
            <p:cNvSpPr/>
            <p:nvPr/>
          </p:nvSpPr>
          <p:spPr>
            <a:xfrm>
              <a:off x="761964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2" name="object 13632"/>
            <p:cNvSpPr/>
            <p:nvPr/>
          </p:nvSpPr>
          <p:spPr>
            <a:xfrm>
              <a:off x="7619899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3" name="object 13633"/>
            <p:cNvSpPr/>
            <p:nvPr/>
          </p:nvSpPr>
          <p:spPr>
            <a:xfrm>
              <a:off x="7620152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4" name="object 13634"/>
            <p:cNvSpPr/>
            <p:nvPr/>
          </p:nvSpPr>
          <p:spPr>
            <a:xfrm>
              <a:off x="762205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5" name="object 13635"/>
            <p:cNvSpPr/>
            <p:nvPr/>
          </p:nvSpPr>
          <p:spPr>
            <a:xfrm>
              <a:off x="762230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6" name="object 13636"/>
            <p:cNvSpPr/>
            <p:nvPr/>
          </p:nvSpPr>
          <p:spPr>
            <a:xfrm>
              <a:off x="762243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7" name="object 13637"/>
            <p:cNvSpPr/>
            <p:nvPr/>
          </p:nvSpPr>
          <p:spPr>
            <a:xfrm>
              <a:off x="7622813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8" name="object 13638"/>
            <p:cNvSpPr/>
            <p:nvPr/>
          </p:nvSpPr>
          <p:spPr>
            <a:xfrm>
              <a:off x="762471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9" name="object 13639"/>
            <p:cNvSpPr/>
            <p:nvPr/>
          </p:nvSpPr>
          <p:spPr>
            <a:xfrm>
              <a:off x="762496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0" name="object 13640"/>
            <p:cNvSpPr/>
            <p:nvPr/>
          </p:nvSpPr>
          <p:spPr>
            <a:xfrm>
              <a:off x="762509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1" name="object 13641"/>
            <p:cNvSpPr/>
            <p:nvPr/>
          </p:nvSpPr>
          <p:spPr>
            <a:xfrm>
              <a:off x="762724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2" name="object 13642"/>
            <p:cNvSpPr/>
            <p:nvPr/>
          </p:nvSpPr>
          <p:spPr>
            <a:xfrm>
              <a:off x="7627629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3" name="object 13643"/>
            <p:cNvSpPr/>
            <p:nvPr/>
          </p:nvSpPr>
          <p:spPr>
            <a:xfrm>
              <a:off x="7628009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4" name="object 13644"/>
            <p:cNvSpPr/>
            <p:nvPr/>
          </p:nvSpPr>
          <p:spPr>
            <a:xfrm>
              <a:off x="763016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5" name="object 13645"/>
            <p:cNvSpPr/>
            <p:nvPr/>
          </p:nvSpPr>
          <p:spPr>
            <a:xfrm>
              <a:off x="7630544" y="410855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6" name="object 13646"/>
            <p:cNvSpPr/>
            <p:nvPr/>
          </p:nvSpPr>
          <p:spPr>
            <a:xfrm>
              <a:off x="763067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7" name="object 13647"/>
            <p:cNvSpPr/>
            <p:nvPr/>
          </p:nvSpPr>
          <p:spPr>
            <a:xfrm>
              <a:off x="7632952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8" name="object 13648"/>
            <p:cNvSpPr/>
            <p:nvPr/>
          </p:nvSpPr>
          <p:spPr>
            <a:xfrm>
              <a:off x="7633205" y="410878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9" name="object 13649"/>
            <p:cNvSpPr/>
            <p:nvPr/>
          </p:nvSpPr>
          <p:spPr>
            <a:xfrm>
              <a:off x="763333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0" name="object 13650"/>
            <p:cNvSpPr/>
            <p:nvPr/>
          </p:nvSpPr>
          <p:spPr>
            <a:xfrm>
              <a:off x="763434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1" name="object 13651"/>
            <p:cNvSpPr/>
            <p:nvPr/>
          </p:nvSpPr>
          <p:spPr>
            <a:xfrm>
              <a:off x="763536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2" name="object 13652"/>
            <p:cNvSpPr/>
            <p:nvPr/>
          </p:nvSpPr>
          <p:spPr>
            <a:xfrm>
              <a:off x="763561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3" name="object 13653"/>
            <p:cNvSpPr/>
            <p:nvPr/>
          </p:nvSpPr>
          <p:spPr>
            <a:xfrm>
              <a:off x="7635740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4" name="object 13654"/>
            <p:cNvSpPr/>
            <p:nvPr/>
          </p:nvSpPr>
          <p:spPr>
            <a:xfrm>
              <a:off x="7638148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5" name="object 13655"/>
            <p:cNvSpPr/>
            <p:nvPr/>
          </p:nvSpPr>
          <p:spPr>
            <a:xfrm>
              <a:off x="7638401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6" name="object 13656"/>
            <p:cNvSpPr/>
            <p:nvPr/>
          </p:nvSpPr>
          <p:spPr>
            <a:xfrm>
              <a:off x="764055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7" name="object 13657"/>
            <p:cNvSpPr/>
            <p:nvPr/>
          </p:nvSpPr>
          <p:spPr>
            <a:xfrm>
              <a:off x="764080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8" name="object 13658"/>
            <p:cNvSpPr/>
            <p:nvPr/>
          </p:nvSpPr>
          <p:spPr>
            <a:xfrm>
              <a:off x="7642583" y="41088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9" name="object 13659"/>
            <p:cNvSpPr/>
            <p:nvPr/>
          </p:nvSpPr>
          <p:spPr>
            <a:xfrm>
              <a:off x="7643344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0" name="object 13660"/>
            <p:cNvSpPr/>
            <p:nvPr/>
          </p:nvSpPr>
          <p:spPr>
            <a:xfrm>
              <a:off x="764359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1" name="object 13661"/>
            <p:cNvSpPr/>
            <p:nvPr/>
          </p:nvSpPr>
          <p:spPr>
            <a:xfrm>
              <a:off x="764486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2" name="object 13662"/>
            <p:cNvSpPr/>
            <p:nvPr/>
          </p:nvSpPr>
          <p:spPr>
            <a:xfrm>
              <a:off x="764511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3" name="object 13663"/>
            <p:cNvSpPr/>
            <p:nvPr/>
          </p:nvSpPr>
          <p:spPr>
            <a:xfrm>
              <a:off x="7646005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4" name="object 13664"/>
            <p:cNvSpPr/>
            <p:nvPr/>
          </p:nvSpPr>
          <p:spPr>
            <a:xfrm>
              <a:off x="764625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5" name="object 13665"/>
            <p:cNvSpPr/>
            <p:nvPr/>
          </p:nvSpPr>
          <p:spPr>
            <a:xfrm>
              <a:off x="764853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6" name="object 13666"/>
            <p:cNvSpPr/>
            <p:nvPr/>
          </p:nvSpPr>
          <p:spPr>
            <a:xfrm>
              <a:off x="7648666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7" name="object 13667"/>
            <p:cNvSpPr/>
            <p:nvPr/>
          </p:nvSpPr>
          <p:spPr>
            <a:xfrm>
              <a:off x="764892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8" name="object 13668"/>
            <p:cNvSpPr/>
            <p:nvPr/>
          </p:nvSpPr>
          <p:spPr>
            <a:xfrm>
              <a:off x="765120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9" name="object 13669"/>
            <p:cNvSpPr/>
            <p:nvPr/>
          </p:nvSpPr>
          <p:spPr>
            <a:xfrm>
              <a:off x="7651327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0" name="object 13670"/>
            <p:cNvSpPr/>
            <p:nvPr/>
          </p:nvSpPr>
          <p:spPr>
            <a:xfrm>
              <a:off x="765348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1" name="object 13671"/>
            <p:cNvSpPr/>
            <p:nvPr/>
          </p:nvSpPr>
          <p:spPr>
            <a:xfrm>
              <a:off x="765386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2" name="object 13672"/>
            <p:cNvSpPr/>
            <p:nvPr/>
          </p:nvSpPr>
          <p:spPr>
            <a:xfrm>
              <a:off x="765398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3" name="object 13673"/>
            <p:cNvSpPr/>
            <p:nvPr/>
          </p:nvSpPr>
          <p:spPr>
            <a:xfrm>
              <a:off x="765411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4" name="object 13674"/>
            <p:cNvSpPr/>
            <p:nvPr/>
          </p:nvSpPr>
          <p:spPr>
            <a:xfrm>
              <a:off x="765627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5" name="object 13675"/>
            <p:cNvSpPr/>
            <p:nvPr/>
          </p:nvSpPr>
          <p:spPr>
            <a:xfrm>
              <a:off x="7656523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6" name="object 13676"/>
            <p:cNvSpPr/>
            <p:nvPr/>
          </p:nvSpPr>
          <p:spPr>
            <a:xfrm>
              <a:off x="7657030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7" name="object 13677"/>
            <p:cNvSpPr/>
            <p:nvPr/>
          </p:nvSpPr>
          <p:spPr>
            <a:xfrm>
              <a:off x="765918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8" name="object 13678"/>
            <p:cNvSpPr/>
            <p:nvPr/>
          </p:nvSpPr>
          <p:spPr>
            <a:xfrm>
              <a:off x="765931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9" name="object 13679"/>
            <p:cNvSpPr/>
            <p:nvPr/>
          </p:nvSpPr>
          <p:spPr>
            <a:xfrm>
              <a:off x="7659691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0" name="object 13680"/>
            <p:cNvSpPr/>
            <p:nvPr/>
          </p:nvSpPr>
          <p:spPr>
            <a:xfrm>
              <a:off x="766057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1" name="object 13681"/>
            <p:cNvSpPr/>
            <p:nvPr/>
          </p:nvSpPr>
          <p:spPr>
            <a:xfrm>
              <a:off x="766171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2" name="object 13682"/>
            <p:cNvSpPr/>
            <p:nvPr/>
          </p:nvSpPr>
          <p:spPr>
            <a:xfrm>
              <a:off x="7661973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3" name="object 13683"/>
            <p:cNvSpPr/>
            <p:nvPr/>
          </p:nvSpPr>
          <p:spPr>
            <a:xfrm>
              <a:off x="7663493" y="410909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26" y="0"/>
                  </a:moveTo>
                  <a:lnTo>
                    <a:pt x="1900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4" name="object 13684"/>
            <p:cNvSpPr/>
            <p:nvPr/>
          </p:nvSpPr>
          <p:spPr>
            <a:xfrm>
              <a:off x="766666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5" name="object 13685"/>
            <p:cNvSpPr/>
            <p:nvPr/>
          </p:nvSpPr>
          <p:spPr>
            <a:xfrm>
              <a:off x="766691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6" name="object 13686"/>
            <p:cNvSpPr/>
            <p:nvPr/>
          </p:nvSpPr>
          <p:spPr>
            <a:xfrm>
              <a:off x="7667295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7" name="object 13687"/>
            <p:cNvSpPr/>
            <p:nvPr/>
          </p:nvSpPr>
          <p:spPr>
            <a:xfrm>
              <a:off x="766995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8" name="object 13688"/>
            <p:cNvSpPr/>
            <p:nvPr/>
          </p:nvSpPr>
          <p:spPr>
            <a:xfrm>
              <a:off x="767223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9" name="object 13689"/>
            <p:cNvSpPr/>
            <p:nvPr/>
          </p:nvSpPr>
          <p:spPr>
            <a:xfrm>
              <a:off x="7672618" y="41089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0" name="object 13690"/>
            <p:cNvSpPr/>
            <p:nvPr/>
          </p:nvSpPr>
          <p:spPr>
            <a:xfrm>
              <a:off x="767502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1" name="object 13691"/>
            <p:cNvSpPr/>
            <p:nvPr/>
          </p:nvSpPr>
          <p:spPr>
            <a:xfrm>
              <a:off x="767515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2" name="object 13692"/>
            <p:cNvSpPr/>
            <p:nvPr/>
          </p:nvSpPr>
          <p:spPr>
            <a:xfrm>
              <a:off x="767768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3" name="object 13693"/>
            <p:cNvSpPr/>
            <p:nvPr/>
          </p:nvSpPr>
          <p:spPr>
            <a:xfrm>
              <a:off x="7677814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4" name="object 13694"/>
            <p:cNvSpPr/>
            <p:nvPr/>
          </p:nvSpPr>
          <p:spPr>
            <a:xfrm>
              <a:off x="768022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5" name="object 13695"/>
            <p:cNvSpPr/>
            <p:nvPr/>
          </p:nvSpPr>
          <p:spPr>
            <a:xfrm>
              <a:off x="7680475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6" name="object 13696"/>
            <p:cNvSpPr/>
            <p:nvPr/>
          </p:nvSpPr>
          <p:spPr>
            <a:xfrm>
              <a:off x="768060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7" name="object 13697"/>
            <p:cNvSpPr/>
            <p:nvPr/>
          </p:nvSpPr>
          <p:spPr>
            <a:xfrm>
              <a:off x="768288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8" name="object 13698"/>
            <p:cNvSpPr/>
            <p:nvPr/>
          </p:nvSpPr>
          <p:spPr>
            <a:xfrm>
              <a:off x="768313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9" name="object 13699"/>
            <p:cNvSpPr/>
            <p:nvPr/>
          </p:nvSpPr>
          <p:spPr>
            <a:xfrm>
              <a:off x="7685544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0" name="object 13700"/>
            <p:cNvSpPr/>
            <p:nvPr/>
          </p:nvSpPr>
          <p:spPr>
            <a:xfrm>
              <a:off x="768567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1" name="object 13701"/>
            <p:cNvSpPr/>
            <p:nvPr/>
          </p:nvSpPr>
          <p:spPr>
            <a:xfrm>
              <a:off x="768795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2" name="object 13702"/>
            <p:cNvSpPr/>
            <p:nvPr/>
          </p:nvSpPr>
          <p:spPr>
            <a:xfrm>
              <a:off x="7688205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3" name="object 13703"/>
            <p:cNvSpPr/>
            <p:nvPr/>
          </p:nvSpPr>
          <p:spPr>
            <a:xfrm>
              <a:off x="769061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4" name="object 13704"/>
            <p:cNvSpPr/>
            <p:nvPr/>
          </p:nvSpPr>
          <p:spPr>
            <a:xfrm>
              <a:off x="7690867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5" name="object 13705"/>
            <p:cNvSpPr/>
            <p:nvPr/>
          </p:nvSpPr>
          <p:spPr>
            <a:xfrm>
              <a:off x="769099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6" name="object 13706"/>
            <p:cNvSpPr/>
            <p:nvPr/>
          </p:nvSpPr>
          <p:spPr>
            <a:xfrm>
              <a:off x="7693528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7" name="object 13707"/>
            <p:cNvSpPr/>
            <p:nvPr/>
          </p:nvSpPr>
          <p:spPr>
            <a:xfrm>
              <a:off x="769593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8" name="object 13708"/>
            <p:cNvSpPr/>
            <p:nvPr/>
          </p:nvSpPr>
          <p:spPr>
            <a:xfrm>
              <a:off x="7696189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9" name="object 13709"/>
            <p:cNvSpPr/>
            <p:nvPr/>
          </p:nvSpPr>
          <p:spPr>
            <a:xfrm>
              <a:off x="769872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0" name="object 13710"/>
            <p:cNvSpPr/>
            <p:nvPr/>
          </p:nvSpPr>
          <p:spPr>
            <a:xfrm>
              <a:off x="769897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1" name="object 13711"/>
            <p:cNvSpPr/>
            <p:nvPr/>
          </p:nvSpPr>
          <p:spPr>
            <a:xfrm>
              <a:off x="7701385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2" name="object 13712"/>
            <p:cNvSpPr/>
            <p:nvPr/>
          </p:nvSpPr>
          <p:spPr>
            <a:xfrm>
              <a:off x="770392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3" name="object 13713"/>
            <p:cNvSpPr/>
            <p:nvPr/>
          </p:nvSpPr>
          <p:spPr>
            <a:xfrm>
              <a:off x="7703160" y="4109097"/>
              <a:ext cx="5080" cy="0"/>
            </a:xfrm>
            <a:custGeom>
              <a:avLst/>
              <a:gdLst/>
              <a:ahLst/>
              <a:cxnLst/>
              <a:rect l="l" t="t" r="r" b="b"/>
              <a:pathLst>
                <a:path w="5079">
                  <a:moveTo>
                    <a:pt x="0" y="0"/>
                  </a:moveTo>
                  <a:lnTo>
                    <a:pt x="1774" y="0"/>
                  </a:lnTo>
                </a:path>
                <a:path w="5079">
                  <a:moveTo>
                    <a:pt x="2661" y="0"/>
                  </a:moveTo>
                  <a:lnTo>
                    <a:pt x="4435" y="0"/>
                  </a:lnTo>
                </a:path>
                <a:path w="5079">
                  <a:moveTo>
                    <a:pt x="2788" y="0"/>
                  </a:moveTo>
                  <a:lnTo>
                    <a:pt x="4562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4" name="object 13714"/>
            <p:cNvSpPr/>
            <p:nvPr/>
          </p:nvSpPr>
          <p:spPr>
            <a:xfrm>
              <a:off x="770911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5" name="object 13715"/>
            <p:cNvSpPr/>
            <p:nvPr/>
          </p:nvSpPr>
          <p:spPr>
            <a:xfrm>
              <a:off x="770936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6" name="object 13716"/>
            <p:cNvSpPr/>
            <p:nvPr/>
          </p:nvSpPr>
          <p:spPr>
            <a:xfrm>
              <a:off x="770949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7" name="object 13717"/>
            <p:cNvSpPr/>
            <p:nvPr/>
          </p:nvSpPr>
          <p:spPr>
            <a:xfrm>
              <a:off x="7711904" y="41087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8" name="object 13718"/>
            <p:cNvSpPr/>
            <p:nvPr/>
          </p:nvSpPr>
          <p:spPr>
            <a:xfrm>
              <a:off x="771443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9" name="object 13719"/>
            <p:cNvSpPr/>
            <p:nvPr/>
          </p:nvSpPr>
          <p:spPr>
            <a:xfrm>
              <a:off x="7714565" y="41087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0" name="object 13720"/>
            <p:cNvSpPr/>
            <p:nvPr/>
          </p:nvSpPr>
          <p:spPr>
            <a:xfrm>
              <a:off x="771481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1" name="object 13721"/>
            <p:cNvSpPr/>
            <p:nvPr/>
          </p:nvSpPr>
          <p:spPr>
            <a:xfrm>
              <a:off x="771697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2" name="object 13722"/>
            <p:cNvSpPr/>
            <p:nvPr/>
          </p:nvSpPr>
          <p:spPr>
            <a:xfrm>
              <a:off x="7717226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3" name="object 13723"/>
            <p:cNvSpPr/>
            <p:nvPr/>
          </p:nvSpPr>
          <p:spPr>
            <a:xfrm>
              <a:off x="7719888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4" name="object 13724"/>
            <p:cNvSpPr/>
            <p:nvPr/>
          </p:nvSpPr>
          <p:spPr>
            <a:xfrm>
              <a:off x="772001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5" name="object 13725"/>
            <p:cNvSpPr/>
            <p:nvPr/>
          </p:nvSpPr>
          <p:spPr>
            <a:xfrm>
              <a:off x="772026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6" name="object 13726"/>
            <p:cNvSpPr/>
            <p:nvPr/>
          </p:nvSpPr>
          <p:spPr>
            <a:xfrm>
              <a:off x="772229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7" name="object 13727"/>
            <p:cNvSpPr/>
            <p:nvPr/>
          </p:nvSpPr>
          <p:spPr>
            <a:xfrm>
              <a:off x="772254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8" name="object 13728"/>
            <p:cNvSpPr/>
            <p:nvPr/>
          </p:nvSpPr>
          <p:spPr>
            <a:xfrm>
              <a:off x="772280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9" name="object 13729"/>
            <p:cNvSpPr/>
            <p:nvPr/>
          </p:nvSpPr>
          <p:spPr>
            <a:xfrm>
              <a:off x="7723689" y="41089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0" name="object 13730"/>
            <p:cNvSpPr/>
            <p:nvPr/>
          </p:nvSpPr>
          <p:spPr>
            <a:xfrm>
              <a:off x="772508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1" name="object 13731"/>
            <p:cNvSpPr/>
            <p:nvPr/>
          </p:nvSpPr>
          <p:spPr>
            <a:xfrm>
              <a:off x="772521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2" name="object 13732"/>
            <p:cNvSpPr/>
            <p:nvPr/>
          </p:nvSpPr>
          <p:spPr>
            <a:xfrm>
              <a:off x="772749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3" name="object 13733"/>
            <p:cNvSpPr/>
            <p:nvPr/>
          </p:nvSpPr>
          <p:spPr>
            <a:xfrm>
              <a:off x="772774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4" name="object 13734"/>
            <p:cNvSpPr/>
            <p:nvPr/>
          </p:nvSpPr>
          <p:spPr>
            <a:xfrm>
              <a:off x="773002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5" name="object 13735"/>
            <p:cNvSpPr/>
            <p:nvPr/>
          </p:nvSpPr>
          <p:spPr>
            <a:xfrm>
              <a:off x="773027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6" name="object 13736"/>
            <p:cNvSpPr/>
            <p:nvPr/>
          </p:nvSpPr>
          <p:spPr>
            <a:xfrm>
              <a:off x="773294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7" name="object 13737"/>
            <p:cNvSpPr/>
            <p:nvPr/>
          </p:nvSpPr>
          <p:spPr>
            <a:xfrm>
              <a:off x="773344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8" name="object 13738"/>
            <p:cNvSpPr/>
            <p:nvPr/>
          </p:nvSpPr>
          <p:spPr>
            <a:xfrm>
              <a:off x="773547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9" name="object 13739"/>
            <p:cNvSpPr/>
            <p:nvPr/>
          </p:nvSpPr>
          <p:spPr>
            <a:xfrm>
              <a:off x="773572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0" name="object 13740"/>
            <p:cNvSpPr/>
            <p:nvPr/>
          </p:nvSpPr>
          <p:spPr>
            <a:xfrm>
              <a:off x="7738010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1" name="object 13741"/>
            <p:cNvSpPr/>
            <p:nvPr/>
          </p:nvSpPr>
          <p:spPr>
            <a:xfrm>
              <a:off x="773813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2" name="object 13742"/>
            <p:cNvSpPr/>
            <p:nvPr/>
          </p:nvSpPr>
          <p:spPr>
            <a:xfrm>
              <a:off x="7738517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3" name="object 13743"/>
            <p:cNvSpPr/>
            <p:nvPr/>
          </p:nvSpPr>
          <p:spPr>
            <a:xfrm>
              <a:off x="773953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4" name="object 13744"/>
            <p:cNvSpPr/>
            <p:nvPr/>
          </p:nvSpPr>
          <p:spPr>
            <a:xfrm>
              <a:off x="7740671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5" name="object 13745"/>
            <p:cNvSpPr/>
            <p:nvPr/>
          </p:nvSpPr>
          <p:spPr>
            <a:xfrm>
              <a:off x="7741178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6" name="object 13746"/>
            <p:cNvSpPr/>
            <p:nvPr/>
          </p:nvSpPr>
          <p:spPr>
            <a:xfrm>
              <a:off x="774206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7" name="object 13747"/>
            <p:cNvSpPr/>
            <p:nvPr/>
          </p:nvSpPr>
          <p:spPr>
            <a:xfrm>
              <a:off x="774320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8" name="object 13748"/>
            <p:cNvSpPr/>
            <p:nvPr/>
          </p:nvSpPr>
          <p:spPr>
            <a:xfrm>
              <a:off x="774345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9" name="object 13749"/>
            <p:cNvSpPr/>
            <p:nvPr/>
          </p:nvSpPr>
          <p:spPr>
            <a:xfrm>
              <a:off x="774371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0" name="object 13750"/>
            <p:cNvSpPr/>
            <p:nvPr/>
          </p:nvSpPr>
          <p:spPr>
            <a:xfrm>
              <a:off x="7744980" y="410909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1" name="object 13751"/>
            <p:cNvSpPr/>
            <p:nvPr/>
          </p:nvSpPr>
          <p:spPr>
            <a:xfrm>
              <a:off x="774637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2" name="object 13752"/>
            <p:cNvSpPr/>
            <p:nvPr/>
          </p:nvSpPr>
          <p:spPr>
            <a:xfrm>
              <a:off x="774852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3" name="object 13753"/>
            <p:cNvSpPr/>
            <p:nvPr/>
          </p:nvSpPr>
          <p:spPr>
            <a:xfrm>
              <a:off x="7748655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4" name="object 13754"/>
            <p:cNvSpPr/>
            <p:nvPr/>
          </p:nvSpPr>
          <p:spPr>
            <a:xfrm>
              <a:off x="775144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5" name="object 13755"/>
            <p:cNvSpPr/>
            <p:nvPr/>
          </p:nvSpPr>
          <p:spPr>
            <a:xfrm>
              <a:off x="775423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6" name="object 13756"/>
            <p:cNvSpPr/>
            <p:nvPr/>
          </p:nvSpPr>
          <p:spPr>
            <a:xfrm>
              <a:off x="775663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7" name="object 13757"/>
            <p:cNvSpPr/>
            <p:nvPr/>
          </p:nvSpPr>
          <p:spPr>
            <a:xfrm>
              <a:off x="7756766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8" name="object 13758"/>
            <p:cNvSpPr/>
            <p:nvPr/>
          </p:nvSpPr>
          <p:spPr>
            <a:xfrm>
              <a:off x="775917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9" name="object 13759"/>
            <p:cNvSpPr/>
            <p:nvPr/>
          </p:nvSpPr>
          <p:spPr>
            <a:xfrm>
              <a:off x="775942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0" name="object 13760"/>
            <p:cNvSpPr/>
            <p:nvPr/>
          </p:nvSpPr>
          <p:spPr>
            <a:xfrm>
              <a:off x="7761074" y="410909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1" name="object 13761"/>
            <p:cNvSpPr/>
            <p:nvPr/>
          </p:nvSpPr>
          <p:spPr>
            <a:xfrm>
              <a:off x="776462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2" name="object 13762"/>
            <p:cNvSpPr/>
            <p:nvPr/>
          </p:nvSpPr>
          <p:spPr>
            <a:xfrm>
              <a:off x="776487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3" name="object 13763"/>
            <p:cNvSpPr/>
            <p:nvPr/>
          </p:nvSpPr>
          <p:spPr>
            <a:xfrm>
              <a:off x="776563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4" name="object 13764"/>
            <p:cNvSpPr/>
            <p:nvPr/>
          </p:nvSpPr>
          <p:spPr>
            <a:xfrm>
              <a:off x="776715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5" name="object 13765"/>
            <p:cNvSpPr/>
            <p:nvPr/>
          </p:nvSpPr>
          <p:spPr>
            <a:xfrm>
              <a:off x="7769819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6" name="object 13766"/>
            <p:cNvSpPr/>
            <p:nvPr/>
          </p:nvSpPr>
          <p:spPr>
            <a:xfrm>
              <a:off x="776994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7" name="object 13767"/>
            <p:cNvSpPr/>
            <p:nvPr/>
          </p:nvSpPr>
          <p:spPr>
            <a:xfrm>
              <a:off x="7771593" y="410909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8" name="object 13768"/>
            <p:cNvSpPr/>
            <p:nvPr/>
          </p:nvSpPr>
          <p:spPr>
            <a:xfrm>
              <a:off x="7775015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9" name="object 13769"/>
            <p:cNvSpPr/>
            <p:nvPr/>
          </p:nvSpPr>
          <p:spPr>
            <a:xfrm>
              <a:off x="777767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0" name="object 13770"/>
            <p:cNvSpPr/>
            <p:nvPr/>
          </p:nvSpPr>
          <p:spPr>
            <a:xfrm>
              <a:off x="777805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1" name="object 13771"/>
            <p:cNvSpPr/>
            <p:nvPr/>
          </p:nvSpPr>
          <p:spPr>
            <a:xfrm>
              <a:off x="778033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2" name="object 13772"/>
            <p:cNvSpPr/>
            <p:nvPr/>
          </p:nvSpPr>
          <p:spPr>
            <a:xfrm>
              <a:off x="778059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3" name="object 13773"/>
            <p:cNvSpPr/>
            <p:nvPr/>
          </p:nvSpPr>
          <p:spPr>
            <a:xfrm>
              <a:off x="778287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4" name="object 13774"/>
            <p:cNvSpPr/>
            <p:nvPr/>
          </p:nvSpPr>
          <p:spPr>
            <a:xfrm>
              <a:off x="778312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5" name="object 13775"/>
            <p:cNvSpPr/>
            <p:nvPr/>
          </p:nvSpPr>
          <p:spPr>
            <a:xfrm>
              <a:off x="778426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6" name="object 13776"/>
            <p:cNvSpPr/>
            <p:nvPr/>
          </p:nvSpPr>
          <p:spPr>
            <a:xfrm>
              <a:off x="778566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7" name="object 13777"/>
            <p:cNvSpPr/>
            <p:nvPr/>
          </p:nvSpPr>
          <p:spPr>
            <a:xfrm>
              <a:off x="778794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8" name="object 13778"/>
            <p:cNvSpPr/>
            <p:nvPr/>
          </p:nvSpPr>
          <p:spPr>
            <a:xfrm>
              <a:off x="778819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9" name="object 13779"/>
            <p:cNvSpPr/>
            <p:nvPr/>
          </p:nvSpPr>
          <p:spPr>
            <a:xfrm>
              <a:off x="778832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0" name="object 13780"/>
            <p:cNvSpPr/>
            <p:nvPr/>
          </p:nvSpPr>
          <p:spPr>
            <a:xfrm>
              <a:off x="778844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1" name="object 13781"/>
            <p:cNvSpPr/>
            <p:nvPr/>
          </p:nvSpPr>
          <p:spPr>
            <a:xfrm>
              <a:off x="7790982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2" name="object 13782"/>
            <p:cNvSpPr/>
            <p:nvPr/>
          </p:nvSpPr>
          <p:spPr>
            <a:xfrm>
              <a:off x="7792757" y="4109097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661" y="0"/>
                  </a:moveTo>
                  <a:lnTo>
                    <a:pt x="4435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3" name="object 13783"/>
            <p:cNvSpPr/>
            <p:nvPr/>
          </p:nvSpPr>
          <p:spPr>
            <a:xfrm>
              <a:off x="779871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4" name="object 13784"/>
            <p:cNvSpPr/>
            <p:nvPr/>
          </p:nvSpPr>
          <p:spPr>
            <a:xfrm>
              <a:off x="780137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5" name="object 13785"/>
            <p:cNvSpPr/>
            <p:nvPr/>
          </p:nvSpPr>
          <p:spPr>
            <a:xfrm>
              <a:off x="780162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6" name="object 13786"/>
            <p:cNvSpPr/>
            <p:nvPr/>
          </p:nvSpPr>
          <p:spPr>
            <a:xfrm>
              <a:off x="780657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7" name="object 13787"/>
            <p:cNvSpPr/>
            <p:nvPr/>
          </p:nvSpPr>
          <p:spPr>
            <a:xfrm>
              <a:off x="780682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8" name="object 13788"/>
            <p:cNvSpPr/>
            <p:nvPr/>
          </p:nvSpPr>
          <p:spPr>
            <a:xfrm>
              <a:off x="781189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9" name="object 13789"/>
            <p:cNvSpPr/>
            <p:nvPr/>
          </p:nvSpPr>
          <p:spPr>
            <a:xfrm>
              <a:off x="781214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0" name="object 13790"/>
            <p:cNvSpPr/>
            <p:nvPr/>
          </p:nvSpPr>
          <p:spPr>
            <a:xfrm>
              <a:off x="781468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1" name="object 13791"/>
            <p:cNvSpPr/>
            <p:nvPr/>
          </p:nvSpPr>
          <p:spPr>
            <a:xfrm>
              <a:off x="781746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2" name="object 13792"/>
            <p:cNvSpPr/>
            <p:nvPr/>
          </p:nvSpPr>
          <p:spPr>
            <a:xfrm>
              <a:off x="781975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3" name="object 13793"/>
            <p:cNvSpPr/>
            <p:nvPr/>
          </p:nvSpPr>
          <p:spPr>
            <a:xfrm>
              <a:off x="782000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4" name="object 13794"/>
            <p:cNvSpPr/>
            <p:nvPr/>
          </p:nvSpPr>
          <p:spPr>
            <a:xfrm>
              <a:off x="782013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5" name="object 13795"/>
            <p:cNvSpPr/>
            <p:nvPr/>
          </p:nvSpPr>
          <p:spPr>
            <a:xfrm>
              <a:off x="782241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6" name="object 13796"/>
            <p:cNvSpPr/>
            <p:nvPr/>
          </p:nvSpPr>
          <p:spPr>
            <a:xfrm>
              <a:off x="782279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7" name="object 13797"/>
            <p:cNvSpPr/>
            <p:nvPr/>
          </p:nvSpPr>
          <p:spPr>
            <a:xfrm>
              <a:off x="782481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8" name="object 13798"/>
            <p:cNvSpPr/>
            <p:nvPr/>
          </p:nvSpPr>
          <p:spPr>
            <a:xfrm>
              <a:off x="782519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9" name="object 13799"/>
            <p:cNvSpPr/>
            <p:nvPr/>
          </p:nvSpPr>
          <p:spPr>
            <a:xfrm>
              <a:off x="782545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0" name="object 13800"/>
            <p:cNvSpPr/>
            <p:nvPr/>
          </p:nvSpPr>
          <p:spPr>
            <a:xfrm>
              <a:off x="782760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1" name="object 13801"/>
            <p:cNvSpPr/>
            <p:nvPr/>
          </p:nvSpPr>
          <p:spPr>
            <a:xfrm>
              <a:off x="783014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2" name="object 13802"/>
            <p:cNvSpPr/>
            <p:nvPr/>
          </p:nvSpPr>
          <p:spPr>
            <a:xfrm>
              <a:off x="783039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3" name="object 13803"/>
            <p:cNvSpPr/>
            <p:nvPr/>
          </p:nvSpPr>
          <p:spPr>
            <a:xfrm>
              <a:off x="783077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4" name="object 13804"/>
            <p:cNvSpPr/>
            <p:nvPr/>
          </p:nvSpPr>
          <p:spPr>
            <a:xfrm>
              <a:off x="783178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5" name="object 13805"/>
            <p:cNvSpPr/>
            <p:nvPr/>
          </p:nvSpPr>
          <p:spPr>
            <a:xfrm>
              <a:off x="783318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6" name="object 13806"/>
            <p:cNvSpPr/>
            <p:nvPr/>
          </p:nvSpPr>
          <p:spPr>
            <a:xfrm>
              <a:off x="7835464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7" name="object 13807"/>
            <p:cNvSpPr/>
            <p:nvPr/>
          </p:nvSpPr>
          <p:spPr>
            <a:xfrm>
              <a:off x="7834957" y="4109097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281" y="0"/>
                  </a:moveTo>
                  <a:lnTo>
                    <a:pt x="4055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8" name="object 13808"/>
            <p:cNvSpPr/>
            <p:nvPr/>
          </p:nvSpPr>
          <p:spPr>
            <a:xfrm>
              <a:off x="783850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9" name="object 13809"/>
            <p:cNvSpPr/>
            <p:nvPr/>
          </p:nvSpPr>
          <p:spPr>
            <a:xfrm>
              <a:off x="7840787" y="4108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0" name="object 13810"/>
            <p:cNvSpPr/>
            <p:nvPr/>
          </p:nvSpPr>
          <p:spPr>
            <a:xfrm>
              <a:off x="784104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1" name="object 13811"/>
            <p:cNvSpPr/>
            <p:nvPr/>
          </p:nvSpPr>
          <p:spPr>
            <a:xfrm>
              <a:off x="7843448" y="41089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2" name="object 13812"/>
            <p:cNvSpPr/>
            <p:nvPr/>
          </p:nvSpPr>
          <p:spPr>
            <a:xfrm>
              <a:off x="784370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3" name="object 13813"/>
            <p:cNvSpPr/>
            <p:nvPr/>
          </p:nvSpPr>
          <p:spPr>
            <a:xfrm>
              <a:off x="784585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4" name="object 13814"/>
            <p:cNvSpPr/>
            <p:nvPr/>
          </p:nvSpPr>
          <p:spPr>
            <a:xfrm>
              <a:off x="7846110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5" name="object 13815"/>
            <p:cNvSpPr/>
            <p:nvPr/>
          </p:nvSpPr>
          <p:spPr>
            <a:xfrm>
              <a:off x="784636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6" name="object 13816"/>
            <p:cNvSpPr/>
            <p:nvPr/>
          </p:nvSpPr>
          <p:spPr>
            <a:xfrm>
              <a:off x="784839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7" name="object 13817"/>
            <p:cNvSpPr/>
            <p:nvPr/>
          </p:nvSpPr>
          <p:spPr>
            <a:xfrm>
              <a:off x="784877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8" name="object 13818"/>
            <p:cNvSpPr/>
            <p:nvPr/>
          </p:nvSpPr>
          <p:spPr>
            <a:xfrm>
              <a:off x="785130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9" name="object 13819"/>
            <p:cNvSpPr/>
            <p:nvPr/>
          </p:nvSpPr>
          <p:spPr>
            <a:xfrm>
              <a:off x="785396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0" name="object 13820"/>
            <p:cNvSpPr/>
            <p:nvPr/>
          </p:nvSpPr>
          <p:spPr>
            <a:xfrm>
              <a:off x="785434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1" name="object 13821"/>
            <p:cNvSpPr/>
            <p:nvPr/>
          </p:nvSpPr>
          <p:spPr>
            <a:xfrm>
              <a:off x="7855741" y="410909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2" name="object 13822"/>
            <p:cNvSpPr/>
            <p:nvPr/>
          </p:nvSpPr>
          <p:spPr>
            <a:xfrm>
              <a:off x="785916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3" name="object 13823"/>
            <p:cNvSpPr/>
            <p:nvPr/>
          </p:nvSpPr>
          <p:spPr>
            <a:xfrm>
              <a:off x="785954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4" name="object 13824"/>
            <p:cNvSpPr/>
            <p:nvPr/>
          </p:nvSpPr>
          <p:spPr>
            <a:xfrm>
              <a:off x="786195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5" name="object 13825"/>
            <p:cNvSpPr/>
            <p:nvPr/>
          </p:nvSpPr>
          <p:spPr>
            <a:xfrm>
              <a:off x="786461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6" name="object 13826"/>
            <p:cNvSpPr/>
            <p:nvPr/>
          </p:nvSpPr>
          <p:spPr>
            <a:xfrm>
              <a:off x="786575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7" name="object 13827"/>
            <p:cNvSpPr/>
            <p:nvPr/>
          </p:nvSpPr>
          <p:spPr>
            <a:xfrm>
              <a:off x="786702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8" name="object 13828"/>
            <p:cNvSpPr/>
            <p:nvPr/>
          </p:nvSpPr>
          <p:spPr>
            <a:xfrm>
              <a:off x="786714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9" name="object 13829"/>
            <p:cNvSpPr/>
            <p:nvPr/>
          </p:nvSpPr>
          <p:spPr>
            <a:xfrm>
              <a:off x="787234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0" name="object 13830"/>
            <p:cNvSpPr/>
            <p:nvPr/>
          </p:nvSpPr>
          <p:spPr>
            <a:xfrm>
              <a:off x="787246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1" name="object 13831"/>
            <p:cNvSpPr/>
            <p:nvPr/>
          </p:nvSpPr>
          <p:spPr>
            <a:xfrm>
              <a:off x="7876271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2" name="object 13832"/>
            <p:cNvSpPr/>
            <p:nvPr/>
          </p:nvSpPr>
          <p:spPr>
            <a:xfrm>
              <a:off x="787652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3" name="object 13833"/>
            <p:cNvSpPr/>
            <p:nvPr/>
          </p:nvSpPr>
          <p:spPr>
            <a:xfrm>
              <a:off x="7877665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4" name="object 13834"/>
            <p:cNvSpPr/>
            <p:nvPr/>
          </p:nvSpPr>
          <p:spPr>
            <a:xfrm>
              <a:off x="787804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5" name="object 13835"/>
            <p:cNvSpPr/>
            <p:nvPr/>
          </p:nvSpPr>
          <p:spPr>
            <a:xfrm>
              <a:off x="788007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6" name="object 13836"/>
            <p:cNvSpPr/>
            <p:nvPr/>
          </p:nvSpPr>
          <p:spPr>
            <a:xfrm>
              <a:off x="7880326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7" name="object 13837"/>
            <p:cNvSpPr/>
            <p:nvPr/>
          </p:nvSpPr>
          <p:spPr>
            <a:xfrm>
              <a:off x="7882861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8" name="object 13838"/>
            <p:cNvSpPr/>
            <p:nvPr/>
          </p:nvSpPr>
          <p:spPr>
            <a:xfrm>
              <a:off x="7883114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9" name="object 13839"/>
            <p:cNvSpPr/>
            <p:nvPr/>
          </p:nvSpPr>
          <p:spPr>
            <a:xfrm>
              <a:off x="788438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0" name="object 13840"/>
            <p:cNvSpPr/>
            <p:nvPr/>
          </p:nvSpPr>
          <p:spPr>
            <a:xfrm>
              <a:off x="7885522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1" name="object 13841"/>
            <p:cNvSpPr/>
            <p:nvPr/>
          </p:nvSpPr>
          <p:spPr>
            <a:xfrm>
              <a:off x="7885015" y="4109097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407" y="0"/>
                  </a:moveTo>
                  <a:lnTo>
                    <a:pt x="4182" y="0"/>
                  </a:lnTo>
                </a:path>
                <a:path w="4445">
                  <a:moveTo>
                    <a:pt x="2661" y="0"/>
                  </a:moveTo>
                  <a:lnTo>
                    <a:pt x="4435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2" name="object 13842"/>
            <p:cNvSpPr/>
            <p:nvPr/>
          </p:nvSpPr>
          <p:spPr>
            <a:xfrm>
              <a:off x="789097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3" name="object 13843"/>
            <p:cNvSpPr/>
            <p:nvPr/>
          </p:nvSpPr>
          <p:spPr>
            <a:xfrm>
              <a:off x="789350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4" name="object 13844"/>
            <p:cNvSpPr/>
            <p:nvPr/>
          </p:nvSpPr>
          <p:spPr>
            <a:xfrm>
              <a:off x="789388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5" name="object 13845"/>
            <p:cNvSpPr/>
            <p:nvPr/>
          </p:nvSpPr>
          <p:spPr>
            <a:xfrm>
              <a:off x="7896167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6" name="object 13846"/>
            <p:cNvSpPr/>
            <p:nvPr/>
          </p:nvSpPr>
          <p:spPr>
            <a:xfrm>
              <a:off x="789654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7" name="object 13847"/>
            <p:cNvSpPr/>
            <p:nvPr/>
          </p:nvSpPr>
          <p:spPr>
            <a:xfrm>
              <a:off x="789882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8" name="object 13848"/>
            <p:cNvSpPr/>
            <p:nvPr/>
          </p:nvSpPr>
          <p:spPr>
            <a:xfrm>
              <a:off x="790136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9" name="object 13849"/>
            <p:cNvSpPr/>
            <p:nvPr/>
          </p:nvSpPr>
          <p:spPr>
            <a:xfrm>
              <a:off x="790288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0" name="object 13850"/>
            <p:cNvSpPr/>
            <p:nvPr/>
          </p:nvSpPr>
          <p:spPr>
            <a:xfrm>
              <a:off x="790402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1" name="object 13851"/>
            <p:cNvSpPr/>
            <p:nvPr/>
          </p:nvSpPr>
          <p:spPr>
            <a:xfrm>
              <a:off x="790567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2" name="object 13852"/>
            <p:cNvSpPr/>
            <p:nvPr/>
          </p:nvSpPr>
          <p:spPr>
            <a:xfrm>
              <a:off x="7905925" y="4109097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534" y="0"/>
                  </a:moveTo>
                  <a:lnTo>
                    <a:pt x="4308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3" name="object 13853"/>
            <p:cNvSpPr/>
            <p:nvPr/>
          </p:nvSpPr>
          <p:spPr>
            <a:xfrm>
              <a:off x="790947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4" name="object 13854"/>
            <p:cNvSpPr/>
            <p:nvPr/>
          </p:nvSpPr>
          <p:spPr>
            <a:xfrm>
              <a:off x="7910995" y="4109097"/>
              <a:ext cx="5080" cy="0"/>
            </a:xfrm>
            <a:custGeom>
              <a:avLst/>
              <a:gdLst/>
              <a:ahLst/>
              <a:cxnLst/>
              <a:rect l="l" t="t" r="r" b="b"/>
              <a:pathLst>
                <a:path w="5079">
                  <a:moveTo>
                    <a:pt x="0" y="0"/>
                  </a:moveTo>
                  <a:lnTo>
                    <a:pt x="1774" y="0"/>
                  </a:lnTo>
                </a:path>
                <a:path w="5079">
                  <a:moveTo>
                    <a:pt x="2788" y="0"/>
                  </a:moveTo>
                  <a:lnTo>
                    <a:pt x="4562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5" name="object 13855"/>
            <p:cNvSpPr/>
            <p:nvPr/>
          </p:nvSpPr>
          <p:spPr>
            <a:xfrm>
              <a:off x="791733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6" name="object 13856"/>
            <p:cNvSpPr/>
            <p:nvPr/>
          </p:nvSpPr>
          <p:spPr>
            <a:xfrm>
              <a:off x="791973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7" name="object 13857"/>
            <p:cNvSpPr/>
            <p:nvPr/>
          </p:nvSpPr>
          <p:spPr>
            <a:xfrm>
              <a:off x="791986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8" name="object 13858"/>
            <p:cNvSpPr/>
            <p:nvPr/>
          </p:nvSpPr>
          <p:spPr>
            <a:xfrm>
              <a:off x="792100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9" name="object 13859"/>
            <p:cNvSpPr/>
            <p:nvPr/>
          </p:nvSpPr>
          <p:spPr>
            <a:xfrm>
              <a:off x="792240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0" name="object 13860"/>
            <p:cNvSpPr/>
            <p:nvPr/>
          </p:nvSpPr>
          <p:spPr>
            <a:xfrm>
              <a:off x="792366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1" name="object 13861"/>
            <p:cNvSpPr/>
            <p:nvPr/>
          </p:nvSpPr>
          <p:spPr>
            <a:xfrm>
              <a:off x="7925061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2" name="object 13862"/>
            <p:cNvSpPr/>
            <p:nvPr/>
          </p:nvSpPr>
          <p:spPr>
            <a:xfrm>
              <a:off x="792544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3" name="object 13863"/>
            <p:cNvSpPr/>
            <p:nvPr/>
          </p:nvSpPr>
          <p:spPr>
            <a:xfrm>
              <a:off x="7927723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4" name="object 13864"/>
            <p:cNvSpPr/>
            <p:nvPr/>
          </p:nvSpPr>
          <p:spPr>
            <a:xfrm>
              <a:off x="792797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5" name="object 13865"/>
            <p:cNvSpPr/>
            <p:nvPr/>
          </p:nvSpPr>
          <p:spPr>
            <a:xfrm>
              <a:off x="793038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6" name="object 13866"/>
            <p:cNvSpPr/>
            <p:nvPr/>
          </p:nvSpPr>
          <p:spPr>
            <a:xfrm>
              <a:off x="793291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7" name="object 13867"/>
            <p:cNvSpPr/>
            <p:nvPr/>
          </p:nvSpPr>
          <p:spPr>
            <a:xfrm>
              <a:off x="793583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8" name="object 13868"/>
            <p:cNvSpPr/>
            <p:nvPr/>
          </p:nvSpPr>
          <p:spPr>
            <a:xfrm>
              <a:off x="793824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9" name="object 13869"/>
            <p:cNvSpPr/>
            <p:nvPr/>
          </p:nvSpPr>
          <p:spPr>
            <a:xfrm>
              <a:off x="793925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0" name="object 13870"/>
            <p:cNvSpPr/>
            <p:nvPr/>
          </p:nvSpPr>
          <p:spPr>
            <a:xfrm>
              <a:off x="7940015" y="4109097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53" y="0"/>
                  </a:moveTo>
                  <a:lnTo>
                    <a:pt x="2027" y="0"/>
                  </a:lnTo>
                </a:path>
                <a:path w="4445">
                  <a:moveTo>
                    <a:pt x="2534" y="0"/>
                  </a:moveTo>
                  <a:lnTo>
                    <a:pt x="4308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1" name="object 13871"/>
            <p:cNvSpPr/>
            <p:nvPr/>
          </p:nvSpPr>
          <p:spPr>
            <a:xfrm>
              <a:off x="794356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2" name="object 13872"/>
            <p:cNvSpPr/>
            <p:nvPr/>
          </p:nvSpPr>
          <p:spPr>
            <a:xfrm>
              <a:off x="794622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3" name="object 13873"/>
            <p:cNvSpPr/>
            <p:nvPr/>
          </p:nvSpPr>
          <p:spPr>
            <a:xfrm>
              <a:off x="794736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4" name="object 13874"/>
            <p:cNvSpPr/>
            <p:nvPr/>
          </p:nvSpPr>
          <p:spPr>
            <a:xfrm>
              <a:off x="794876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5" name="object 13875"/>
            <p:cNvSpPr/>
            <p:nvPr/>
          </p:nvSpPr>
          <p:spPr>
            <a:xfrm>
              <a:off x="795154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6" name="object 13876"/>
            <p:cNvSpPr/>
            <p:nvPr/>
          </p:nvSpPr>
          <p:spPr>
            <a:xfrm>
              <a:off x="795268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7" name="object 13877"/>
            <p:cNvSpPr/>
            <p:nvPr/>
          </p:nvSpPr>
          <p:spPr>
            <a:xfrm>
              <a:off x="795294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8" name="object 13878"/>
            <p:cNvSpPr/>
            <p:nvPr/>
          </p:nvSpPr>
          <p:spPr>
            <a:xfrm>
              <a:off x="795408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9" name="object 13879"/>
            <p:cNvSpPr/>
            <p:nvPr/>
          </p:nvSpPr>
          <p:spPr>
            <a:xfrm>
              <a:off x="795446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0" name="object 13880"/>
            <p:cNvSpPr/>
            <p:nvPr/>
          </p:nvSpPr>
          <p:spPr>
            <a:xfrm>
              <a:off x="795687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1" name="object 13881"/>
            <p:cNvSpPr/>
            <p:nvPr/>
          </p:nvSpPr>
          <p:spPr>
            <a:xfrm>
              <a:off x="795915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2" name="object 13882"/>
            <p:cNvSpPr/>
            <p:nvPr/>
          </p:nvSpPr>
          <p:spPr>
            <a:xfrm>
              <a:off x="795965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3" name="object 13883"/>
            <p:cNvSpPr/>
            <p:nvPr/>
          </p:nvSpPr>
          <p:spPr>
            <a:xfrm>
              <a:off x="796206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4" name="object 13884"/>
            <p:cNvSpPr/>
            <p:nvPr/>
          </p:nvSpPr>
          <p:spPr>
            <a:xfrm>
              <a:off x="796320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5" name="object 13885"/>
            <p:cNvSpPr/>
            <p:nvPr/>
          </p:nvSpPr>
          <p:spPr>
            <a:xfrm>
              <a:off x="796447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6" name="object 13886"/>
            <p:cNvSpPr/>
            <p:nvPr/>
          </p:nvSpPr>
          <p:spPr>
            <a:xfrm>
              <a:off x="796713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7" name="object 13887"/>
            <p:cNvSpPr/>
            <p:nvPr/>
          </p:nvSpPr>
          <p:spPr>
            <a:xfrm>
              <a:off x="796738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8" name="object 13888"/>
            <p:cNvSpPr/>
            <p:nvPr/>
          </p:nvSpPr>
          <p:spPr>
            <a:xfrm>
              <a:off x="796979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9" name="object 13889"/>
            <p:cNvSpPr/>
            <p:nvPr/>
          </p:nvSpPr>
          <p:spPr>
            <a:xfrm>
              <a:off x="797233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0" name="object 13890"/>
            <p:cNvSpPr/>
            <p:nvPr/>
          </p:nvSpPr>
          <p:spPr>
            <a:xfrm>
              <a:off x="797258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1" name="object 13891"/>
            <p:cNvSpPr/>
            <p:nvPr/>
          </p:nvSpPr>
          <p:spPr>
            <a:xfrm>
              <a:off x="797524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2" name="object 13892"/>
            <p:cNvSpPr/>
            <p:nvPr/>
          </p:nvSpPr>
          <p:spPr>
            <a:xfrm>
              <a:off x="797550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3" name="object 13893"/>
            <p:cNvSpPr/>
            <p:nvPr/>
          </p:nvSpPr>
          <p:spPr>
            <a:xfrm>
              <a:off x="797790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4" name="object 13894"/>
            <p:cNvSpPr/>
            <p:nvPr/>
          </p:nvSpPr>
          <p:spPr>
            <a:xfrm>
              <a:off x="797917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5" name="object 13895"/>
            <p:cNvSpPr/>
            <p:nvPr/>
          </p:nvSpPr>
          <p:spPr>
            <a:xfrm>
              <a:off x="798031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6" name="object 13896"/>
            <p:cNvSpPr/>
            <p:nvPr/>
          </p:nvSpPr>
          <p:spPr>
            <a:xfrm>
              <a:off x="798335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7" name="object 13897"/>
            <p:cNvSpPr/>
            <p:nvPr/>
          </p:nvSpPr>
          <p:spPr>
            <a:xfrm>
              <a:off x="798576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8" name="object 13898"/>
            <p:cNvSpPr/>
            <p:nvPr/>
          </p:nvSpPr>
          <p:spPr>
            <a:xfrm>
              <a:off x="7988299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9" name="object 13899"/>
            <p:cNvSpPr/>
            <p:nvPr/>
          </p:nvSpPr>
          <p:spPr>
            <a:xfrm>
              <a:off x="799070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0" name="object 13900"/>
            <p:cNvSpPr/>
            <p:nvPr/>
          </p:nvSpPr>
          <p:spPr>
            <a:xfrm>
              <a:off x="799121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1" name="object 13901"/>
            <p:cNvSpPr/>
            <p:nvPr/>
          </p:nvSpPr>
          <p:spPr>
            <a:xfrm>
              <a:off x="799222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2" name="object 13902"/>
            <p:cNvSpPr/>
            <p:nvPr/>
          </p:nvSpPr>
          <p:spPr>
            <a:xfrm>
              <a:off x="799362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3" name="object 13903"/>
            <p:cNvSpPr/>
            <p:nvPr/>
          </p:nvSpPr>
          <p:spPr>
            <a:xfrm>
              <a:off x="799628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4" name="object 13904"/>
            <p:cNvSpPr/>
            <p:nvPr/>
          </p:nvSpPr>
          <p:spPr>
            <a:xfrm>
              <a:off x="800059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5" name="object 13905"/>
            <p:cNvSpPr/>
            <p:nvPr/>
          </p:nvSpPr>
          <p:spPr>
            <a:xfrm>
              <a:off x="800414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6" name="object 13906"/>
            <p:cNvSpPr/>
            <p:nvPr/>
          </p:nvSpPr>
          <p:spPr>
            <a:xfrm>
              <a:off x="800439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7" name="object 13907"/>
            <p:cNvSpPr/>
            <p:nvPr/>
          </p:nvSpPr>
          <p:spPr>
            <a:xfrm>
              <a:off x="800680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8" name="object 13908"/>
            <p:cNvSpPr/>
            <p:nvPr/>
          </p:nvSpPr>
          <p:spPr>
            <a:xfrm>
              <a:off x="800908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9" name="object 13909"/>
            <p:cNvSpPr/>
            <p:nvPr/>
          </p:nvSpPr>
          <p:spPr>
            <a:xfrm>
              <a:off x="800933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0" name="object 13910"/>
            <p:cNvSpPr/>
            <p:nvPr/>
          </p:nvSpPr>
          <p:spPr>
            <a:xfrm>
              <a:off x="801453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1" name="object 13911"/>
            <p:cNvSpPr/>
            <p:nvPr/>
          </p:nvSpPr>
          <p:spPr>
            <a:xfrm>
              <a:off x="801503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2" name="object 13912"/>
            <p:cNvSpPr/>
            <p:nvPr/>
          </p:nvSpPr>
          <p:spPr>
            <a:xfrm>
              <a:off x="801567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3" name="object 13913"/>
            <p:cNvSpPr/>
            <p:nvPr/>
          </p:nvSpPr>
          <p:spPr>
            <a:xfrm>
              <a:off x="801732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4" name="object 13914"/>
            <p:cNvSpPr/>
            <p:nvPr/>
          </p:nvSpPr>
          <p:spPr>
            <a:xfrm>
              <a:off x="801871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5" name="object 13915"/>
            <p:cNvSpPr/>
            <p:nvPr/>
          </p:nvSpPr>
          <p:spPr>
            <a:xfrm>
              <a:off x="801998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6" name="object 13916"/>
            <p:cNvSpPr/>
            <p:nvPr/>
          </p:nvSpPr>
          <p:spPr>
            <a:xfrm>
              <a:off x="8022516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7" name="object 13917"/>
            <p:cNvSpPr/>
            <p:nvPr/>
          </p:nvSpPr>
          <p:spPr>
            <a:xfrm>
              <a:off x="802543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8" name="object 13918"/>
            <p:cNvSpPr/>
            <p:nvPr/>
          </p:nvSpPr>
          <p:spPr>
            <a:xfrm>
              <a:off x="802783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9" name="object 13919"/>
            <p:cNvSpPr/>
            <p:nvPr/>
          </p:nvSpPr>
          <p:spPr>
            <a:xfrm>
              <a:off x="803037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0" name="object 13920"/>
            <p:cNvSpPr/>
            <p:nvPr/>
          </p:nvSpPr>
          <p:spPr>
            <a:xfrm>
              <a:off x="803062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1" name="object 13921"/>
            <p:cNvSpPr/>
            <p:nvPr/>
          </p:nvSpPr>
          <p:spPr>
            <a:xfrm>
              <a:off x="803303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2" name="object 13922"/>
            <p:cNvSpPr/>
            <p:nvPr/>
          </p:nvSpPr>
          <p:spPr>
            <a:xfrm>
              <a:off x="8034935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3" name="object 13923"/>
            <p:cNvSpPr/>
            <p:nvPr/>
          </p:nvSpPr>
          <p:spPr>
            <a:xfrm>
              <a:off x="803569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4" name="object 13924"/>
            <p:cNvSpPr/>
            <p:nvPr/>
          </p:nvSpPr>
          <p:spPr>
            <a:xfrm>
              <a:off x="803823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5" name="object 13925"/>
            <p:cNvSpPr/>
            <p:nvPr/>
          </p:nvSpPr>
          <p:spPr>
            <a:xfrm>
              <a:off x="803848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6" name="object 13926"/>
            <p:cNvSpPr/>
            <p:nvPr/>
          </p:nvSpPr>
          <p:spPr>
            <a:xfrm>
              <a:off x="804101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7" name="object 13927"/>
            <p:cNvSpPr/>
            <p:nvPr/>
          </p:nvSpPr>
          <p:spPr>
            <a:xfrm>
              <a:off x="804241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8" name="object 13928"/>
            <p:cNvSpPr/>
            <p:nvPr/>
          </p:nvSpPr>
          <p:spPr>
            <a:xfrm>
              <a:off x="804634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9" name="object 13929"/>
            <p:cNvSpPr/>
            <p:nvPr/>
          </p:nvSpPr>
          <p:spPr>
            <a:xfrm>
              <a:off x="804887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0" name="object 13930"/>
            <p:cNvSpPr/>
            <p:nvPr/>
          </p:nvSpPr>
          <p:spPr>
            <a:xfrm>
              <a:off x="804912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1" name="object 13931"/>
            <p:cNvSpPr/>
            <p:nvPr/>
          </p:nvSpPr>
          <p:spPr>
            <a:xfrm>
              <a:off x="805166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2" name="object 13932"/>
            <p:cNvSpPr/>
            <p:nvPr/>
          </p:nvSpPr>
          <p:spPr>
            <a:xfrm>
              <a:off x="805419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3" name="object 13933"/>
            <p:cNvSpPr/>
            <p:nvPr/>
          </p:nvSpPr>
          <p:spPr>
            <a:xfrm>
              <a:off x="805445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4" name="object 13934"/>
            <p:cNvSpPr/>
            <p:nvPr/>
          </p:nvSpPr>
          <p:spPr>
            <a:xfrm>
              <a:off x="805546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5" name="object 13935"/>
            <p:cNvSpPr/>
            <p:nvPr/>
          </p:nvSpPr>
          <p:spPr>
            <a:xfrm>
              <a:off x="805635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6" name="object 13936"/>
            <p:cNvSpPr/>
            <p:nvPr/>
          </p:nvSpPr>
          <p:spPr>
            <a:xfrm>
              <a:off x="805673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7" name="object 13937"/>
            <p:cNvSpPr/>
            <p:nvPr/>
          </p:nvSpPr>
          <p:spPr>
            <a:xfrm>
              <a:off x="805711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8" name="object 13938"/>
            <p:cNvSpPr/>
            <p:nvPr/>
          </p:nvSpPr>
          <p:spPr>
            <a:xfrm>
              <a:off x="805939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9" name="object 13939"/>
            <p:cNvSpPr/>
            <p:nvPr/>
          </p:nvSpPr>
          <p:spPr>
            <a:xfrm>
              <a:off x="8063703" y="4109097"/>
              <a:ext cx="5080" cy="0"/>
            </a:xfrm>
            <a:custGeom>
              <a:avLst/>
              <a:gdLst/>
              <a:ahLst/>
              <a:cxnLst/>
              <a:rect l="l" t="t" r="r" b="b"/>
              <a:pathLst>
                <a:path w="5079">
                  <a:moveTo>
                    <a:pt x="0" y="0"/>
                  </a:moveTo>
                  <a:lnTo>
                    <a:pt x="1774" y="0"/>
                  </a:lnTo>
                </a:path>
                <a:path w="5079">
                  <a:moveTo>
                    <a:pt x="2788" y="0"/>
                  </a:moveTo>
                  <a:lnTo>
                    <a:pt x="4562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0" name="object 13940"/>
            <p:cNvSpPr/>
            <p:nvPr/>
          </p:nvSpPr>
          <p:spPr>
            <a:xfrm>
              <a:off x="806750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1" name="object 13941"/>
            <p:cNvSpPr/>
            <p:nvPr/>
          </p:nvSpPr>
          <p:spPr>
            <a:xfrm>
              <a:off x="807270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2" name="object 13942"/>
            <p:cNvSpPr/>
            <p:nvPr/>
          </p:nvSpPr>
          <p:spPr>
            <a:xfrm>
              <a:off x="807295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3" name="object 13943"/>
            <p:cNvSpPr/>
            <p:nvPr/>
          </p:nvSpPr>
          <p:spPr>
            <a:xfrm>
              <a:off x="807764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4" name="object 13944"/>
            <p:cNvSpPr/>
            <p:nvPr/>
          </p:nvSpPr>
          <p:spPr>
            <a:xfrm>
              <a:off x="807815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5" name="object 13945"/>
            <p:cNvSpPr/>
            <p:nvPr/>
          </p:nvSpPr>
          <p:spPr>
            <a:xfrm>
              <a:off x="8081698" y="41089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6" name="object 13946"/>
            <p:cNvSpPr/>
            <p:nvPr/>
          </p:nvSpPr>
          <p:spPr>
            <a:xfrm>
              <a:off x="808575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7" name="object 13947"/>
            <p:cNvSpPr/>
            <p:nvPr/>
          </p:nvSpPr>
          <p:spPr>
            <a:xfrm>
              <a:off x="808854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8" name="object 13948"/>
            <p:cNvSpPr/>
            <p:nvPr/>
          </p:nvSpPr>
          <p:spPr>
            <a:xfrm>
              <a:off x="809107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9" name="object 13949"/>
            <p:cNvSpPr/>
            <p:nvPr/>
          </p:nvSpPr>
          <p:spPr>
            <a:xfrm>
              <a:off x="809145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0" name="object 13950"/>
            <p:cNvSpPr/>
            <p:nvPr/>
          </p:nvSpPr>
          <p:spPr>
            <a:xfrm>
              <a:off x="809386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1" name="object 13951"/>
            <p:cNvSpPr/>
            <p:nvPr/>
          </p:nvSpPr>
          <p:spPr>
            <a:xfrm>
              <a:off x="809652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2" name="object 13952"/>
            <p:cNvSpPr/>
            <p:nvPr/>
          </p:nvSpPr>
          <p:spPr>
            <a:xfrm>
              <a:off x="809918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3" name="object 13953"/>
            <p:cNvSpPr/>
            <p:nvPr/>
          </p:nvSpPr>
          <p:spPr>
            <a:xfrm>
              <a:off x="810400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4" name="object 13954"/>
            <p:cNvSpPr/>
            <p:nvPr/>
          </p:nvSpPr>
          <p:spPr>
            <a:xfrm>
              <a:off x="810425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5" name="object 13955"/>
            <p:cNvSpPr/>
            <p:nvPr/>
          </p:nvSpPr>
          <p:spPr>
            <a:xfrm>
              <a:off x="810450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6" name="object 13956"/>
            <p:cNvSpPr/>
            <p:nvPr/>
          </p:nvSpPr>
          <p:spPr>
            <a:xfrm>
              <a:off x="811211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7" name="object 13957"/>
            <p:cNvSpPr/>
            <p:nvPr/>
          </p:nvSpPr>
          <p:spPr>
            <a:xfrm>
              <a:off x="811743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8" name="object 13958"/>
            <p:cNvSpPr/>
            <p:nvPr/>
          </p:nvSpPr>
          <p:spPr>
            <a:xfrm>
              <a:off x="812009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9" name="object 13959"/>
            <p:cNvSpPr/>
            <p:nvPr/>
          </p:nvSpPr>
          <p:spPr>
            <a:xfrm>
              <a:off x="812263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0" name="object 13960"/>
            <p:cNvSpPr/>
            <p:nvPr/>
          </p:nvSpPr>
          <p:spPr>
            <a:xfrm>
              <a:off x="812503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1" name="object 13961"/>
            <p:cNvSpPr/>
            <p:nvPr/>
          </p:nvSpPr>
          <p:spPr>
            <a:xfrm>
              <a:off x="812529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2" name="object 13962"/>
            <p:cNvSpPr/>
            <p:nvPr/>
          </p:nvSpPr>
          <p:spPr>
            <a:xfrm>
              <a:off x="812808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3" name="object 13963"/>
            <p:cNvSpPr/>
            <p:nvPr/>
          </p:nvSpPr>
          <p:spPr>
            <a:xfrm>
              <a:off x="813340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4" name="object 13964"/>
            <p:cNvSpPr/>
            <p:nvPr/>
          </p:nvSpPr>
          <p:spPr>
            <a:xfrm>
              <a:off x="813847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5" name="object 13965"/>
            <p:cNvSpPr/>
            <p:nvPr/>
          </p:nvSpPr>
          <p:spPr>
            <a:xfrm>
              <a:off x="8138726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6" name="object 13966"/>
            <p:cNvSpPr/>
            <p:nvPr/>
          </p:nvSpPr>
          <p:spPr>
            <a:xfrm>
              <a:off x="814100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7" name="object 13967"/>
            <p:cNvSpPr/>
            <p:nvPr/>
          </p:nvSpPr>
          <p:spPr>
            <a:xfrm>
              <a:off x="8141261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8" name="object 13968"/>
            <p:cNvSpPr/>
            <p:nvPr/>
          </p:nvSpPr>
          <p:spPr>
            <a:xfrm>
              <a:off x="814252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9" name="object 13969"/>
            <p:cNvSpPr/>
            <p:nvPr/>
          </p:nvSpPr>
          <p:spPr>
            <a:xfrm>
              <a:off x="814341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0" name="object 13970"/>
            <p:cNvSpPr/>
            <p:nvPr/>
          </p:nvSpPr>
          <p:spPr>
            <a:xfrm>
              <a:off x="814366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1" name="object 13971"/>
            <p:cNvSpPr/>
            <p:nvPr/>
          </p:nvSpPr>
          <p:spPr>
            <a:xfrm>
              <a:off x="814404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2" name="object 13972"/>
            <p:cNvSpPr/>
            <p:nvPr/>
          </p:nvSpPr>
          <p:spPr>
            <a:xfrm>
              <a:off x="815025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3" name="object 13973"/>
            <p:cNvSpPr/>
            <p:nvPr/>
          </p:nvSpPr>
          <p:spPr>
            <a:xfrm>
              <a:off x="815089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4" name="object 13974"/>
            <p:cNvSpPr/>
            <p:nvPr/>
          </p:nvSpPr>
          <p:spPr>
            <a:xfrm>
              <a:off x="815165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5" name="object 13975"/>
            <p:cNvSpPr/>
            <p:nvPr/>
          </p:nvSpPr>
          <p:spPr>
            <a:xfrm>
              <a:off x="815431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6" name="object 13976"/>
            <p:cNvSpPr/>
            <p:nvPr/>
          </p:nvSpPr>
          <p:spPr>
            <a:xfrm>
              <a:off x="815710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7" name="object 13977"/>
            <p:cNvSpPr/>
            <p:nvPr/>
          </p:nvSpPr>
          <p:spPr>
            <a:xfrm>
              <a:off x="815938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8" name="object 13978"/>
            <p:cNvSpPr/>
            <p:nvPr/>
          </p:nvSpPr>
          <p:spPr>
            <a:xfrm>
              <a:off x="816204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9" name="object 13979"/>
            <p:cNvSpPr/>
            <p:nvPr/>
          </p:nvSpPr>
          <p:spPr>
            <a:xfrm>
              <a:off x="816356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0" name="object 13980"/>
            <p:cNvSpPr/>
            <p:nvPr/>
          </p:nvSpPr>
          <p:spPr>
            <a:xfrm>
              <a:off x="816483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1" name="object 13981"/>
            <p:cNvSpPr/>
            <p:nvPr/>
          </p:nvSpPr>
          <p:spPr>
            <a:xfrm>
              <a:off x="817142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2" name="object 13982"/>
            <p:cNvSpPr/>
            <p:nvPr/>
          </p:nvSpPr>
          <p:spPr>
            <a:xfrm>
              <a:off x="817281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3" name="object 13983"/>
            <p:cNvSpPr/>
            <p:nvPr/>
          </p:nvSpPr>
          <p:spPr>
            <a:xfrm>
              <a:off x="817560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4" name="object 13984"/>
            <p:cNvSpPr/>
            <p:nvPr/>
          </p:nvSpPr>
          <p:spPr>
            <a:xfrm>
              <a:off x="817775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5" name="object 13985"/>
            <p:cNvSpPr/>
            <p:nvPr/>
          </p:nvSpPr>
          <p:spPr>
            <a:xfrm>
              <a:off x="818320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6" name="object 13986"/>
            <p:cNvSpPr/>
            <p:nvPr/>
          </p:nvSpPr>
          <p:spPr>
            <a:xfrm>
              <a:off x="818853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7" name="object 13987"/>
            <p:cNvSpPr/>
            <p:nvPr/>
          </p:nvSpPr>
          <p:spPr>
            <a:xfrm>
              <a:off x="819106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8" name="object 13988"/>
            <p:cNvSpPr/>
            <p:nvPr/>
          </p:nvSpPr>
          <p:spPr>
            <a:xfrm>
              <a:off x="819385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9" name="object 13989"/>
            <p:cNvSpPr/>
            <p:nvPr/>
          </p:nvSpPr>
          <p:spPr>
            <a:xfrm>
              <a:off x="819664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0" name="object 13990"/>
            <p:cNvSpPr/>
            <p:nvPr/>
          </p:nvSpPr>
          <p:spPr>
            <a:xfrm>
              <a:off x="820158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1" name="object 13991"/>
            <p:cNvSpPr/>
            <p:nvPr/>
          </p:nvSpPr>
          <p:spPr>
            <a:xfrm>
              <a:off x="820449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2" name="object 13992"/>
            <p:cNvSpPr/>
            <p:nvPr/>
          </p:nvSpPr>
          <p:spPr>
            <a:xfrm>
              <a:off x="820944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3" name="object 13993"/>
            <p:cNvSpPr/>
            <p:nvPr/>
          </p:nvSpPr>
          <p:spPr>
            <a:xfrm>
              <a:off x="821641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4" name="object 13994"/>
            <p:cNvSpPr/>
            <p:nvPr/>
          </p:nvSpPr>
          <p:spPr>
            <a:xfrm>
              <a:off x="821767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5" name="object 13995"/>
            <p:cNvSpPr/>
            <p:nvPr/>
          </p:nvSpPr>
          <p:spPr>
            <a:xfrm>
              <a:off x="821869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6" name="object 13996"/>
            <p:cNvSpPr/>
            <p:nvPr/>
          </p:nvSpPr>
          <p:spPr>
            <a:xfrm>
              <a:off x="822008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7" name="object 13997"/>
            <p:cNvSpPr/>
            <p:nvPr/>
          </p:nvSpPr>
          <p:spPr>
            <a:xfrm>
              <a:off x="822097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8" name="object 13998"/>
            <p:cNvSpPr/>
            <p:nvPr/>
          </p:nvSpPr>
          <p:spPr>
            <a:xfrm>
              <a:off x="822262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9" name="object 13999"/>
            <p:cNvSpPr/>
            <p:nvPr/>
          </p:nvSpPr>
          <p:spPr>
            <a:xfrm>
              <a:off x="822528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0" name="object 14000"/>
            <p:cNvSpPr/>
            <p:nvPr/>
          </p:nvSpPr>
          <p:spPr>
            <a:xfrm>
              <a:off x="822794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1" name="object 14001"/>
            <p:cNvSpPr/>
            <p:nvPr/>
          </p:nvSpPr>
          <p:spPr>
            <a:xfrm>
              <a:off x="823060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2" name="object 14002"/>
            <p:cNvSpPr/>
            <p:nvPr/>
          </p:nvSpPr>
          <p:spPr>
            <a:xfrm>
              <a:off x="8233139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3" name="object 14003"/>
            <p:cNvSpPr/>
            <p:nvPr/>
          </p:nvSpPr>
          <p:spPr>
            <a:xfrm>
              <a:off x="823339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4" name="object 14004"/>
            <p:cNvSpPr/>
            <p:nvPr/>
          </p:nvSpPr>
          <p:spPr>
            <a:xfrm>
              <a:off x="823427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5" name="object 14005"/>
            <p:cNvSpPr/>
            <p:nvPr/>
          </p:nvSpPr>
          <p:spPr>
            <a:xfrm>
              <a:off x="8235800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6" name="object 14006"/>
            <p:cNvSpPr/>
            <p:nvPr/>
          </p:nvSpPr>
          <p:spPr>
            <a:xfrm>
              <a:off x="823846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7" name="object 14007"/>
            <p:cNvSpPr/>
            <p:nvPr/>
          </p:nvSpPr>
          <p:spPr>
            <a:xfrm>
              <a:off x="824112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8" name="object 14008"/>
            <p:cNvSpPr/>
            <p:nvPr/>
          </p:nvSpPr>
          <p:spPr>
            <a:xfrm>
              <a:off x="824378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9" name="object 14009"/>
            <p:cNvSpPr/>
            <p:nvPr/>
          </p:nvSpPr>
          <p:spPr>
            <a:xfrm>
              <a:off x="824416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0" name="object 14010"/>
            <p:cNvSpPr/>
            <p:nvPr/>
          </p:nvSpPr>
          <p:spPr>
            <a:xfrm>
              <a:off x="824631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1" name="object 14011"/>
            <p:cNvSpPr/>
            <p:nvPr/>
          </p:nvSpPr>
          <p:spPr>
            <a:xfrm>
              <a:off x="824910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2" name="object 14012"/>
            <p:cNvSpPr/>
            <p:nvPr/>
          </p:nvSpPr>
          <p:spPr>
            <a:xfrm>
              <a:off x="824923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3" name="object 14013"/>
            <p:cNvSpPr/>
            <p:nvPr/>
          </p:nvSpPr>
          <p:spPr>
            <a:xfrm>
              <a:off x="825164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4" name="object 14014"/>
            <p:cNvSpPr/>
            <p:nvPr/>
          </p:nvSpPr>
          <p:spPr>
            <a:xfrm>
              <a:off x="825202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5" name="object 14015"/>
            <p:cNvSpPr/>
            <p:nvPr/>
          </p:nvSpPr>
          <p:spPr>
            <a:xfrm>
              <a:off x="825430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6" name="object 14016"/>
            <p:cNvSpPr/>
            <p:nvPr/>
          </p:nvSpPr>
          <p:spPr>
            <a:xfrm>
              <a:off x="825949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7" name="object 14017"/>
            <p:cNvSpPr/>
            <p:nvPr/>
          </p:nvSpPr>
          <p:spPr>
            <a:xfrm>
              <a:off x="826076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8" name="object 14018"/>
            <p:cNvSpPr/>
            <p:nvPr/>
          </p:nvSpPr>
          <p:spPr>
            <a:xfrm>
              <a:off x="826203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9" name="object 14019"/>
            <p:cNvSpPr/>
            <p:nvPr/>
          </p:nvSpPr>
          <p:spPr>
            <a:xfrm>
              <a:off x="826228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0" name="object 14020"/>
            <p:cNvSpPr/>
            <p:nvPr/>
          </p:nvSpPr>
          <p:spPr>
            <a:xfrm>
              <a:off x="826355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1" name="object 14021"/>
            <p:cNvSpPr/>
            <p:nvPr/>
          </p:nvSpPr>
          <p:spPr>
            <a:xfrm>
              <a:off x="826456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2" name="object 14022"/>
            <p:cNvSpPr/>
            <p:nvPr/>
          </p:nvSpPr>
          <p:spPr>
            <a:xfrm>
              <a:off x="826735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3" name="object 14023"/>
            <p:cNvSpPr/>
            <p:nvPr/>
          </p:nvSpPr>
          <p:spPr>
            <a:xfrm>
              <a:off x="826760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4" name="object 14024"/>
            <p:cNvSpPr/>
            <p:nvPr/>
          </p:nvSpPr>
          <p:spPr>
            <a:xfrm>
              <a:off x="827521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5" name="object 14025"/>
            <p:cNvSpPr/>
            <p:nvPr/>
          </p:nvSpPr>
          <p:spPr>
            <a:xfrm>
              <a:off x="828053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6" name="object 14026"/>
            <p:cNvSpPr/>
            <p:nvPr/>
          </p:nvSpPr>
          <p:spPr>
            <a:xfrm>
              <a:off x="828091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7" name="object 14027"/>
            <p:cNvSpPr/>
            <p:nvPr/>
          </p:nvSpPr>
          <p:spPr>
            <a:xfrm>
              <a:off x="828357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8" name="object 14028"/>
            <p:cNvSpPr/>
            <p:nvPr/>
          </p:nvSpPr>
          <p:spPr>
            <a:xfrm>
              <a:off x="8288646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9" name="object 14029"/>
            <p:cNvSpPr/>
            <p:nvPr/>
          </p:nvSpPr>
          <p:spPr>
            <a:xfrm>
              <a:off x="829219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0" name="object 14030"/>
            <p:cNvSpPr/>
            <p:nvPr/>
          </p:nvSpPr>
          <p:spPr>
            <a:xfrm>
              <a:off x="829663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1" name="object 14031"/>
            <p:cNvSpPr/>
            <p:nvPr/>
          </p:nvSpPr>
          <p:spPr>
            <a:xfrm>
              <a:off x="829891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2" name="object 14032"/>
            <p:cNvSpPr/>
            <p:nvPr/>
          </p:nvSpPr>
          <p:spPr>
            <a:xfrm>
              <a:off x="830423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3" name="object 14033"/>
            <p:cNvSpPr/>
            <p:nvPr/>
          </p:nvSpPr>
          <p:spPr>
            <a:xfrm>
              <a:off x="830664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4" name="object 14034"/>
            <p:cNvSpPr/>
            <p:nvPr/>
          </p:nvSpPr>
          <p:spPr>
            <a:xfrm>
              <a:off x="830955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5" name="object 14035"/>
            <p:cNvSpPr/>
            <p:nvPr/>
          </p:nvSpPr>
          <p:spPr>
            <a:xfrm>
              <a:off x="831234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6" name="object 14036"/>
            <p:cNvSpPr/>
            <p:nvPr/>
          </p:nvSpPr>
          <p:spPr>
            <a:xfrm>
              <a:off x="831500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7" name="object 14037"/>
            <p:cNvSpPr/>
            <p:nvPr/>
          </p:nvSpPr>
          <p:spPr>
            <a:xfrm>
              <a:off x="831627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8" name="object 14038"/>
            <p:cNvSpPr/>
            <p:nvPr/>
          </p:nvSpPr>
          <p:spPr>
            <a:xfrm>
              <a:off x="831741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9" name="object 14039"/>
            <p:cNvSpPr/>
            <p:nvPr/>
          </p:nvSpPr>
          <p:spPr>
            <a:xfrm>
              <a:off x="831766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0" name="object 14040"/>
            <p:cNvSpPr/>
            <p:nvPr/>
          </p:nvSpPr>
          <p:spPr>
            <a:xfrm>
              <a:off x="832007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1" name="object 14041"/>
            <p:cNvSpPr/>
            <p:nvPr/>
          </p:nvSpPr>
          <p:spPr>
            <a:xfrm>
              <a:off x="832527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2" name="object 14042"/>
            <p:cNvSpPr/>
            <p:nvPr/>
          </p:nvSpPr>
          <p:spPr>
            <a:xfrm>
              <a:off x="832818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3" name="object 14043"/>
            <p:cNvSpPr/>
            <p:nvPr/>
          </p:nvSpPr>
          <p:spPr>
            <a:xfrm>
              <a:off x="8329833" y="4109097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534" y="0"/>
                  </a:moveTo>
                  <a:lnTo>
                    <a:pt x="4308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4" name="object 14044"/>
            <p:cNvSpPr/>
            <p:nvPr/>
          </p:nvSpPr>
          <p:spPr>
            <a:xfrm>
              <a:off x="833591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5" name="object 14045"/>
            <p:cNvSpPr/>
            <p:nvPr/>
          </p:nvSpPr>
          <p:spPr>
            <a:xfrm>
              <a:off x="833857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6" name="object 14046"/>
            <p:cNvSpPr/>
            <p:nvPr/>
          </p:nvSpPr>
          <p:spPr>
            <a:xfrm>
              <a:off x="834250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7" name="object 14047"/>
            <p:cNvSpPr/>
            <p:nvPr/>
          </p:nvSpPr>
          <p:spPr>
            <a:xfrm>
              <a:off x="834377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8" name="object 14048"/>
            <p:cNvSpPr/>
            <p:nvPr/>
          </p:nvSpPr>
          <p:spPr>
            <a:xfrm>
              <a:off x="834643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9" name="object 14049"/>
            <p:cNvSpPr/>
            <p:nvPr/>
          </p:nvSpPr>
          <p:spPr>
            <a:xfrm>
              <a:off x="834681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0" name="object 14050"/>
            <p:cNvSpPr/>
            <p:nvPr/>
          </p:nvSpPr>
          <p:spPr>
            <a:xfrm>
              <a:off x="834896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1" name="object 14051"/>
            <p:cNvSpPr/>
            <p:nvPr/>
          </p:nvSpPr>
          <p:spPr>
            <a:xfrm>
              <a:off x="834922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2" name="object 14052"/>
            <p:cNvSpPr/>
            <p:nvPr/>
          </p:nvSpPr>
          <p:spPr>
            <a:xfrm>
              <a:off x="835175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3" name="object 14053"/>
            <p:cNvSpPr/>
            <p:nvPr/>
          </p:nvSpPr>
          <p:spPr>
            <a:xfrm>
              <a:off x="835213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4" name="object 14054"/>
            <p:cNvSpPr/>
            <p:nvPr/>
          </p:nvSpPr>
          <p:spPr>
            <a:xfrm>
              <a:off x="835327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5" name="object 14055"/>
            <p:cNvSpPr/>
            <p:nvPr/>
          </p:nvSpPr>
          <p:spPr>
            <a:xfrm>
              <a:off x="835441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6" name="object 14056"/>
            <p:cNvSpPr/>
            <p:nvPr/>
          </p:nvSpPr>
          <p:spPr>
            <a:xfrm>
              <a:off x="835467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7" name="object 14057"/>
            <p:cNvSpPr/>
            <p:nvPr/>
          </p:nvSpPr>
          <p:spPr>
            <a:xfrm>
              <a:off x="835695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8" name="object 14058"/>
            <p:cNvSpPr/>
            <p:nvPr/>
          </p:nvSpPr>
          <p:spPr>
            <a:xfrm>
              <a:off x="835746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9" name="object 14059"/>
            <p:cNvSpPr/>
            <p:nvPr/>
          </p:nvSpPr>
          <p:spPr>
            <a:xfrm>
              <a:off x="835860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0" name="object 14060"/>
            <p:cNvSpPr/>
            <p:nvPr/>
          </p:nvSpPr>
          <p:spPr>
            <a:xfrm>
              <a:off x="835961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1" name="object 14061"/>
            <p:cNvSpPr/>
            <p:nvPr/>
          </p:nvSpPr>
          <p:spPr>
            <a:xfrm>
              <a:off x="836506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2" name="object 14062"/>
            <p:cNvSpPr/>
            <p:nvPr/>
          </p:nvSpPr>
          <p:spPr>
            <a:xfrm>
              <a:off x="836759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3" name="object 14063"/>
            <p:cNvSpPr/>
            <p:nvPr/>
          </p:nvSpPr>
          <p:spPr>
            <a:xfrm>
              <a:off x="837279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4" name="object 14064"/>
            <p:cNvSpPr/>
            <p:nvPr/>
          </p:nvSpPr>
          <p:spPr>
            <a:xfrm>
              <a:off x="837545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5" name="object 14065"/>
            <p:cNvSpPr/>
            <p:nvPr/>
          </p:nvSpPr>
          <p:spPr>
            <a:xfrm>
              <a:off x="837583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6" name="object 14066"/>
            <p:cNvSpPr/>
            <p:nvPr/>
          </p:nvSpPr>
          <p:spPr>
            <a:xfrm>
              <a:off x="838597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7" name="object 14067"/>
            <p:cNvSpPr/>
            <p:nvPr/>
          </p:nvSpPr>
          <p:spPr>
            <a:xfrm>
              <a:off x="838622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8" name="object 14068"/>
            <p:cNvSpPr/>
            <p:nvPr/>
          </p:nvSpPr>
          <p:spPr>
            <a:xfrm>
              <a:off x="839129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9" name="object 14069"/>
            <p:cNvSpPr/>
            <p:nvPr/>
          </p:nvSpPr>
          <p:spPr>
            <a:xfrm>
              <a:off x="839649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0" name="object 14070"/>
            <p:cNvSpPr/>
            <p:nvPr/>
          </p:nvSpPr>
          <p:spPr>
            <a:xfrm>
              <a:off x="839928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1" name="object 14071"/>
            <p:cNvSpPr/>
            <p:nvPr/>
          </p:nvSpPr>
          <p:spPr>
            <a:xfrm>
              <a:off x="8401435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2" name="object 14072"/>
            <p:cNvSpPr/>
            <p:nvPr/>
          </p:nvSpPr>
          <p:spPr>
            <a:xfrm>
              <a:off x="840206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3" name="object 14073"/>
            <p:cNvSpPr/>
            <p:nvPr/>
          </p:nvSpPr>
          <p:spPr>
            <a:xfrm>
              <a:off x="840447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4" name="object 14074"/>
            <p:cNvSpPr/>
            <p:nvPr/>
          </p:nvSpPr>
          <p:spPr>
            <a:xfrm>
              <a:off x="840967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5" name="object 14075"/>
            <p:cNvSpPr/>
            <p:nvPr/>
          </p:nvSpPr>
          <p:spPr>
            <a:xfrm>
              <a:off x="842576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6" name="object 14076"/>
            <p:cNvSpPr/>
            <p:nvPr/>
          </p:nvSpPr>
          <p:spPr>
            <a:xfrm>
              <a:off x="8427161" y="4109097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534" y="0"/>
                  </a:moveTo>
                  <a:lnTo>
                    <a:pt x="4308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7" name="object 14077"/>
            <p:cNvSpPr/>
            <p:nvPr/>
          </p:nvSpPr>
          <p:spPr>
            <a:xfrm>
              <a:off x="843324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8" name="object 14078"/>
            <p:cNvSpPr/>
            <p:nvPr/>
          </p:nvSpPr>
          <p:spPr>
            <a:xfrm>
              <a:off x="843349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9" name="object 14079"/>
            <p:cNvSpPr/>
            <p:nvPr/>
          </p:nvSpPr>
          <p:spPr>
            <a:xfrm>
              <a:off x="8439707" y="41089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0" name="object 14080"/>
            <p:cNvSpPr/>
            <p:nvPr/>
          </p:nvSpPr>
          <p:spPr>
            <a:xfrm>
              <a:off x="844376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1" name="object 14081"/>
            <p:cNvSpPr/>
            <p:nvPr/>
          </p:nvSpPr>
          <p:spPr>
            <a:xfrm>
              <a:off x="845161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2" name="object 14082"/>
            <p:cNvSpPr/>
            <p:nvPr/>
          </p:nvSpPr>
          <p:spPr>
            <a:xfrm>
              <a:off x="845187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3" name="object 14083"/>
            <p:cNvSpPr/>
            <p:nvPr/>
          </p:nvSpPr>
          <p:spPr>
            <a:xfrm>
              <a:off x="845453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4" name="object 14084"/>
            <p:cNvSpPr/>
            <p:nvPr/>
          </p:nvSpPr>
          <p:spPr>
            <a:xfrm>
              <a:off x="845478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5" name="object 14085"/>
            <p:cNvSpPr/>
            <p:nvPr/>
          </p:nvSpPr>
          <p:spPr>
            <a:xfrm>
              <a:off x="845947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6" name="object 14086"/>
            <p:cNvSpPr/>
            <p:nvPr/>
          </p:nvSpPr>
          <p:spPr>
            <a:xfrm>
              <a:off x="8458843" y="4109097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661" y="0"/>
                  </a:moveTo>
                  <a:lnTo>
                    <a:pt x="4435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7" name="object 14087"/>
            <p:cNvSpPr/>
            <p:nvPr/>
          </p:nvSpPr>
          <p:spPr>
            <a:xfrm>
              <a:off x="846264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8" name="object 14088"/>
            <p:cNvSpPr/>
            <p:nvPr/>
          </p:nvSpPr>
          <p:spPr>
            <a:xfrm>
              <a:off x="846517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9" name="object 14089"/>
            <p:cNvSpPr/>
            <p:nvPr/>
          </p:nvSpPr>
          <p:spPr>
            <a:xfrm>
              <a:off x="846632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0" name="object 14090"/>
            <p:cNvSpPr/>
            <p:nvPr/>
          </p:nvSpPr>
          <p:spPr>
            <a:xfrm>
              <a:off x="848089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1" name="object 14091"/>
            <p:cNvSpPr/>
            <p:nvPr/>
          </p:nvSpPr>
          <p:spPr>
            <a:xfrm>
              <a:off x="848596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2" name="object 14092"/>
            <p:cNvSpPr/>
            <p:nvPr/>
          </p:nvSpPr>
          <p:spPr>
            <a:xfrm>
              <a:off x="849394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3" name="object 14093"/>
            <p:cNvSpPr/>
            <p:nvPr/>
          </p:nvSpPr>
          <p:spPr>
            <a:xfrm>
              <a:off x="849673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4" name="object 14094"/>
            <p:cNvSpPr/>
            <p:nvPr/>
          </p:nvSpPr>
          <p:spPr>
            <a:xfrm>
              <a:off x="850700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5" name="object 14095"/>
            <p:cNvSpPr/>
            <p:nvPr/>
          </p:nvSpPr>
          <p:spPr>
            <a:xfrm>
              <a:off x="850738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6" name="object 14096"/>
            <p:cNvSpPr/>
            <p:nvPr/>
          </p:nvSpPr>
          <p:spPr>
            <a:xfrm>
              <a:off x="8509534" y="41090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7" name="object 14097"/>
            <p:cNvSpPr/>
            <p:nvPr/>
          </p:nvSpPr>
          <p:spPr>
            <a:xfrm>
              <a:off x="851067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8" name="object 14098"/>
            <p:cNvSpPr/>
            <p:nvPr/>
          </p:nvSpPr>
          <p:spPr>
            <a:xfrm>
              <a:off x="8512195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9" name="object 14099"/>
            <p:cNvSpPr/>
            <p:nvPr/>
          </p:nvSpPr>
          <p:spPr>
            <a:xfrm>
              <a:off x="8523094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0" name="object 14100"/>
            <p:cNvSpPr/>
            <p:nvPr/>
          </p:nvSpPr>
          <p:spPr>
            <a:xfrm>
              <a:off x="852550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1" name="object 14101"/>
            <p:cNvSpPr/>
            <p:nvPr/>
          </p:nvSpPr>
          <p:spPr>
            <a:xfrm>
              <a:off x="852816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2" name="object 14102"/>
            <p:cNvSpPr/>
            <p:nvPr/>
          </p:nvSpPr>
          <p:spPr>
            <a:xfrm>
              <a:off x="853069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3" name="object 14103"/>
            <p:cNvSpPr/>
            <p:nvPr/>
          </p:nvSpPr>
          <p:spPr>
            <a:xfrm>
              <a:off x="853462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4" name="object 14104"/>
            <p:cNvSpPr/>
            <p:nvPr/>
          </p:nvSpPr>
          <p:spPr>
            <a:xfrm>
              <a:off x="853602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5" name="object 14105"/>
            <p:cNvSpPr/>
            <p:nvPr/>
          </p:nvSpPr>
          <p:spPr>
            <a:xfrm>
              <a:off x="853855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6" name="object 14106"/>
            <p:cNvSpPr/>
            <p:nvPr/>
          </p:nvSpPr>
          <p:spPr>
            <a:xfrm>
              <a:off x="8541343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7" name="object 14107"/>
            <p:cNvSpPr/>
            <p:nvPr/>
          </p:nvSpPr>
          <p:spPr>
            <a:xfrm>
              <a:off x="854387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8" name="object 14108"/>
            <p:cNvSpPr/>
            <p:nvPr/>
          </p:nvSpPr>
          <p:spPr>
            <a:xfrm>
              <a:off x="8546539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9" name="object 14109"/>
            <p:cNvSpPr/>
            <p:nvPr/>
          </p:nvSpPr>
          <p:spPr>
            <a:xfrm>
              <a:off x="8549073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0" name="object 14110"/>
            <p:cNvSpPr/>
            <p:nvPr/>
          </p:nvSpPr>
          <p:spPr>
            <a:xfrm>
              <a:off x="855046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1" name="object 14111"/>
            <p:cNvSpPr/>
            <p:nvPr/>
          </p:nvSpPr>
          <p:spPr>
            <a:xfrm>
              <a:off x="855186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2" name="object 14112"/>
            <p:cNvSpPr/>
            <p:nvPr/>
          </p:nvSpPr>
          <p:spPr>
            <a:xfrm>
              <a:off x="855439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3" name="object 14113"/>
            <p:cNvSpPr/>
            <p:nvPr/>
          </p:nvSpPr>
          <p:spPr>
            <a:xfrm>
              <a:off x="855705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4" name="object 14114"/>
            <p:cNvSpPr/>
            <p:nvPr/>
          </p:nvSpPr>
          <p:spPr>
            <a:xfrm>
              <a:off x="855731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5" name="object 14115"/>
            <p:cNvSpPr/>
            <p:nvPr/>
          </p:nvSpPr>
          <p:spPr>
            <a:xfrm>
              <a:off x="8558958" y="4109097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534" y="0"/>
                  </a:moveTo>
                  <a:lnTo>
                    <a:pt x="4308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6" name="object 14116"/>
            <p:cNvSpPr/>
            <p:nvPr/>
          </p:nvSpPr>
          <p:spPr>
            <a:xfrm>
              <a:off x="856504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7" name="object 14117"/>
            <p:cNvSpPr/>
            <p:nvPr/>
          </p:nvSpPr>
          <p:spPr>
            <a:xfrm>
              <a:off x="857036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8" name="object 14118"/>
            <p:cNvSpPr/>
            <p:nvPr/>
          </p:nvSpPr>
          <p:spPr>
            <a:xfrm>
              <a:off x="857834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9" name="object 14119"/>
            <p:cNvSpPr/>
            <p:nvPr/>
          </p:nvSpPr>
          <p:spPr>
            <a:xfrm>
              <a:off x="8583290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0" name="object 14120"/>
            <p:cNvSpPr/>
            <p:nvPr/>
          </p:nvSpPr>
          <p:spPr>
            <a:xfrm>
              <a:off x="8585065" y="4109091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661" y="0"/>
                  </a:moveTo>
                  <a:lnTo>
                    <a:pt x="4435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1" name="object 14121"/>
            <p:cNvSpPr/>
            <p:nvPr/>
          </p:nvSpPr>
          <p:spPr>
            <a:xfrm>
              <a:off x="858899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2" name="object 14122"/>
            <p:cNvSpPr/>
            <p:nvPr/>
          </p:nvSpPr>
          <p:spPr>
            <a:xfrm>
              <a:off x="859127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3" name="object 14123"/>
            <p:cNvSpPr/>
            <p:nvPr/>
          </p:nvSpPr>
          <p:spPr>
            <a:xfrm>
              <a:off x="859228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4" name="object 14124"/>
            <p:cNvSpPr/>
            <p:nvPr/>
          </p:nvSpPr>
          <p:spPr>
            <a:xfrm>
              <a:off x="859406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5" name="object 14125"/>
            <p:cNvSpPr/>
            <p:nvPr/>
          </p:nvSpPr>
          <p:spPr>
            <a:xfrm>
              <a:off x="859558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6" name="object 14126"/>
            <p:cNvSpPr/>
            <p:nvPr/>
          </p:nvSpPr>
          <p:spPr>
            <a:xfrm>
              <a:off x="859659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7" name="object 14127"/>
            <p:cNvSpPr/>
            <p:nvPr/>
          </p:nvSpPr>
          <p:spPr>
            <a:xfrm>
              <a:off x="859811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8" name="object 14128"/>
            <p:cNvSpPr/>
            <p:nvPr/>
          </p:nvSpPr>
          <p:spPr>
            <a:xfrm>
              <a:off x="8599258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9" name="object 14129"/>
            <p:cNvSpPr/>
            <p:nvPr/>
          </p:nvSpPr>
          <p:spPr>
            <a:xfrm>
              <a:off x="859951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0" name="object 14130"/>
            <p:cNvSpPr/>
            <p:nvPr/>
          </p:nvSpPr>
          <p:spPr>
            <a:xfrm>
              <a:off x="8601919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1" name="object 14131"/>
            <p:cNvSpPr/>
            <p:nvPr/>
          </p:nvSpPr>
          <p:spPr>
            <a:xfrm>
              <a:off x="860458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2" name="object 14132"/>
            <p:cNvSpPr/>
            <p:nvPr/>
          </p:nvSpPr>
          <p:spPr>
            <a:xfrm>
              <a:off x="860711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3" name="object 14133"/>
            <p:cNvSpPr/>
            <p:nvPr/>
          </p:nvSpPr>
          <p:spPr>
            <a:xfrm>
              <a:off x="861357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4" name="object 14134"/>
            <p:cNvSpPr/>
            <p:nvPr/>
          </p:nvSpPr>
          <p:spPr>
            <a:xfrm>
              <a:off x="8617507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5" name="object 14135"/>
            <p:cNvSpPr/>
            <p:nvPr/>
          </p:nvSpPr>
          <p:spPr>
            <a:xfrm>
              <a:off x="861814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6" name="object 14136"/>
            <p:cNvSpPr/>
            <p:nvPr/>
          </p:nvSpPr>
          <p:spPr>
            <a:xfrm>
              <a:off x="8620042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7" name="object 14137"/>
            <p:cNvSpPr/>
            <p:nvPr/>
          </p:nvSpPr>
          <p:spPr>
            <a:xfrm>
              <a:off x="862042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8" name="object 14138"/>
            <p:cNvSpPr/>
            <p:nvPr/>
          </p:nvSpPr>
          <p:spPr>
            <a:xfrm>
              <a:off x="8622703" y="41087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9" name="object 14139"/>
            <p:cNvSpPr/>
            <p:nvPr/>
          </p:nvSpPr>
          <p:spPr>
            <a:xfrm>
              <a:off x="862295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0" name="object 14140"/>
            <p:cNvSpPr/>
            <p:nvPr/>
          </p:nvSpPr>
          <p:spPr>
            <a:xfrm>
              <a:off x="8625364" y="4108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1" name="object 14141"/>
            <p:cNvSpPr/>
            <p:nvPr/>
          </p:nvSpPr>
          <p:spPr>
            <a:xfrm>
              <a:off x="8625618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2" name="object 14142"/>
            <p:cNvSpPr/>
            <p:nvPr/>
          </p:nvSpPr>
          <p:spPr>
            <a:xfrm>
              <a:off x="8628026" y="41089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3" name="object 14143"/>
            <p:cNvSpPr/>
            <p:nvPr/>
          </p:nvSpPr>
          <p:spPr>
            <a:xfrm>
              <a:off x="862827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4" name="object 14144"/>
            <p:cNvSpPr/>
            <p:nvPr/>
          </p:nvSpPr>
          <p:spPr>
            <a:xfrm>
              <a:off x="8630687" y="41090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5" name="object 14145"/>
            <p:cNvSpPr/>
            <p:nvPr/>
          </p:nvSpPr>
          <p:spPr>
            <a:xfrm>
              <a:off x="8633348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6" name="object 14146"/>
            <p:cNvSpPr/>
            <p:nvPr/>
          </p:nvSpPr>
          <p:spPr>
            <a:xfrm>
              <a:off x="8636010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7" name="object 14147"/>
            <p:cNvSpPr/>
            <p:nvPr/>
          </p:nvSpPr>
          <p:spPr>
            <a:xfrm>
              <a:off x="863867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8" name="object 14148"/>
            <p:cNvSpPr/>
            <p:nvPr/>
          </p:nvSpPr>
          <p:spPr>
            <a:xfrm>
              <a:off x="864412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9" name="object 14149"/>
            <p:cNvSpPr/>
            <p:nvPr/>
          </p:nvSpPr>
          <p:spPr>
            <a:xfrm>
              <a:off x="864931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0" name="object 14150"/>
            <p:cNvSpPr/>
            <p:nvPr/>
          </p:nvSpPr>
          <p:spPr>
            <a:xfrm>
              <a:off x="865121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1" name="object 14151"/>
            <p:cNvSpPr/>
            <p:nvPr/>
          </p:nvSpPr>
          <p:spPr>
            <a:xfrm>
              <a:off x="865197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2" name="object 14152"/>
            <p:cNvSpPr/>
            <p:nvPr/>
          </p:nvSpPr>
          <p:spPr>
            <a:xfrm>
              <a:off x="8654512" y="41090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3" name="object 14153"/>
            <p:cNvSpPr/>
            <p:nvPr/>
          </p:nvSpPr>
          <p:spPr>
            <a:xfrm>
              <a:off x="8657173" y="41090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4" name="object 14154"/>
            <p:cNvSpPr/>
            <p:nvPr/>
          </p:nvSpPr>
          <p:spPr>
            <a:xfrm>
              <a:off x="865742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5" name="object 14155"/>
            <p:cNvSpPr/>
            <p:nvPr/>
          </p:nvSpPr>
          <p:spPr>
            <a:xfrm>
              <a:off x="865958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6" name="object 14156"/>
            <p:cNvSpPr/>
            <p:nvPr/>
          </p:nvSpPr>
          <p:spPr>
            <a:xfrm>
              <a:off x="8659834" y="41090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7" name="object 14157"/>
            <p:cNvSpPr/>
            <p:nvPr/>
          </p:nvSpPr>
          <p:spPr>
            <a:xfrm>
              <a:off x="8661609" y="41090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8" name="object 14158"/>
            <p:cNvSpPr/>
            <p:nvPr/>
          </p:nvSpPr>
          <p:spPr>
            <a:xfrm>
              <a:off x="866477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9" name="object 14159"/>
            <p:cNvSpPr/>
            <p:nvPr/>
          </p:nvSpPr>
          <p:spPr>
            <a:xfrm>
              <a:off x="866515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0" name="object 14160"/>
            <p:cNvSpPr/>
            <p:nvPr/>
          </p:nvSpPr>
          <p:spPr>
            <a:xfrm>
              <a:off x="866769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1" name="object 14161"/>
            <p:cNvSpPr/>
            <p:nvPr/>
          </p:nvSpPr>
          <p:spPr>
            <a:xfrm>
              <a:off x="866807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2" name="object 14162"/>
            <p:cNvSpPr/>
            <p:nvPr/>
          </p:nvSpPr>
          <p:spPr>
            <a:xfrm>
              <a:off x="867035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3" name="object 14163"/>
            <p:cNvSpPr/>
            <p:nvPr/>
          </p:nvSpPr>
          <p:spPr>
            <a:xfrm>
              <a:off x="867149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4" name="object 14164"/>
            <p:cNvSpPr/>
            <p:nvPr/>
          </p:nvSpPr>
          <p:spPr>
            <a:xfrm>
              <a:off x="867795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5" name="object 14165"/>
            <p:cNvSpPr/>
            <p:nvPr/>
          </p:nvSpPr>
          <p:spPr>
            <a:xfrm>
              <a:off x="8678337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6" name="object 14166"/>
            <p:cNvSpPr/>
            <p:nvPr/>
          </p:nvSpPr>
          <p:spPr>
            <a:xfrm>
              <a:off x="868087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7" name="object 14167"/>
            <p:cNvSpPr/>
            <p:nvPr/>
          </p:nvSpPr>
          <p:spPr>
            <a:xfrm>
              <a:off x="8683659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8" name="object 14168"/>
            <p:cNvSpPr/>
            <p:nvPr/>
          </p:nvSpPr>
          <p:spPr>
            <a:xfrm>
              <a:off x="8686321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9" name="object 14169"/>
            <p:cNvSpPr/>
            <p:nvPr/>
          </p:nvSpPr>
          <p:spPr>
            <a:xfrm>
              <a:off x="8688475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0" name="object 14170"/>
            <p:cNvSpPr/>
            <p:nvPr/>
          </p:nvSpPr>
          <p:spPr>
            <a:xfrm>
              <a:off x="8688855" y="41090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1" name="object 14171"/>
            <p:cNvSpPr/>
            <p:nvPr/>
          </p:nvSpPr>
          <p:spPr>
            <a:xfrm>
              <a:off x="869164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2" name="object 14172"/>
            <p:cNvSpPr/>
            <p:nvPr/>
          </p:nvSpPr>
          <p:spPr>
            <a:xfrm>
              <a:off x="869405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3" name="object 14173"/>
            <p:cNvSpPr/>
            <p:nvPr/>
          </p:nvSpPr>
          <p:spPr>
            <a:xfrm>
              <a:off x="869430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4" name="object 14174"/>
            <p:cNvSpPr/>
            <p:nvPr/>
          </p:nvSpPr>
          <p:spPr>
            <a:xfrm>
              <a:off x="869950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5" name="object 14175"/>
            <p:cNvSpPr/>
            <p:nvPr/>
          </p:nvSpPr>
          <p:spPr>
            <a:xfrm>
              <a:off x="870469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6" name="object 14176"/>
            <p:cNvSpPr/>
            <p:nvPr/>
          </p:nvSpPr>
          <p:spPr>
            <a:xfrm>
              <a:off x="870875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7" name="object 14177"/>
            <p:cNvSpPr/>
            <p:nvPr/>
          </p:nvSpPr>
          <p:spPr>
            <a:xfrm>
              <a:off x="871255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8" name="object 14178"/>
            <p:cNvSpPr/>
            <p:nvPr/>
          </p:nvSpPr>
          <p:spPr>
            <a:xfrm>
              <a:off x="8712807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9" name="object 14179"/>
            <p:cNvSpPr/>
            <p:nvPr/>
          </p:nvSpPr>
          <p:spPr>
            <a:xfrm>
              <a:off x="8714074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0" name="object 14180"/>
            <p:cNvSpPr/>
            <p:nvPr/>
          </p:nvSpPr>
          <p:spPr>
            <a:xfrm>
              <a:off x="8714961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1" name="object 14181"/>
            <p:cNvSpPr/>
            <p:nvPr/>
          </p:nvSpPr>
          <p:spPr>
            <a:xfrm>
              <a:off x="871775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2" name="object 14182"/>
            <p:cNvSpPr/>
            <p:nvPr/>
          </p:nvSpPr>
          <p:spPr>
            <a:xfrm>
              <a:off x="8718003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3" name="object 14183"/>
            <p:cNvSpPr/>
            <p:nvPr/>
          </p:nvSpPr>
          <p:spPr>
            <a:xfrm>
              <a:off x="8731056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4" name="object 14184"/>
            <p:cNvSpPr/>
            <p:nvPr/>
          </p:nvSpPr>
          <p:spPr>
            <a:xfrm>
              <a:off x="8733590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5" name="object 14185"/>
            <p:cNvSpPr/>
            <p:nvPr/>
          </p:nvSpPr>
          <p:spPr>
            <a:xfrm>
              <a:off x="8736252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6" name="object 14186"/>
            <p:cNvSpPr/>
            <p:nvPr/>
          </p:nvSpPr>
          <p:spPr>
            <a:xfrm>
              <a:off x="8743982" y="41090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7" name="object 14187"/>
            <p:cNvSpPr/>
            <p:nvPr/>
          </p:nvSpPr>
          <p:spPr>
            <a:xfrm>
              <a:off x="8746770" y="41090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8" name="object 14188"/>
            <p:cNvSpPr/>
            <p:nvPr/>
          </p:nvSpPr>
          <p:spPr>
            <a:xfrm>
              <a:off x="5329517" y="3680282"/>
              <a:ext cx="2175510" cy="349885"/>
            </a:xfrm>
            <a:custGeom>
              <a:avLst/>
              <a:gdLst/>
              <a:ahLst/>
              <a:cxnLst/>
              <a:rect l="l" t="t" r="r" b="b"/>
              <a:pathLst>
                <a:path w="2175509" h="349885">
                  <a:moveTo>
                    <a:pt x="27609" y="166916"/>
                  </a:moveTo>
                  <a:lnTo>
                    <a:pt x="20205" y="166916"/>
                  </a:lnTo>
                  <a:lnTo>
                    <a:pt x="18478" y="175958"/>
                  </a:lnTo>
                  <a:lnTo>
                    <a:pt x="11734" y="180492"/>
                  </a:lnTo>
                  <a:lnTo>
                    <a:pt x="0" y="180492"/>
                  </a:lnTo>
                  <a:lnTo>
                    <a:pt x="0" y="188036"/>
                  </a:lnTo>
                  <a:lnTo>
                    <a:pt x="8115" y="188036"/>
                  </a:lnTo>
                  <a:lnTo>
                    <a:pt x="14122" y="186740"/>
                  </a:lnTo>
                  <a:lnTo>
                    <a:pt x="18021" y="184162"/>
                  </a:lnTo>
                  <a:lnTo>
                    <a:pt x="18021" y="242951"/>
                  </a:lnTo>
                  <a:lnTo>
                    <a:pt x="27609" y="242951"/>
                  </a:lnTo>
                  <a:lnTo>
                    <a:pt x="27609" y="184162"/>
                  </a:lnTo>
                  <a:lnTo>
                    <a:pt x="27609" y="166916"/>
                  </a:lnTo>
                  <a:close/>
                </a:path>
                <a:path w="2175509" h="349885">
                  <a:moveTo>
                    <a:pt x="101079" y="234073"/>
                  </a:moveTo>
                  <a:lnTo>
                    <a:pt x="64935" y="234073"/>
                  </a:lnTo>
                  <a:lnTo>
                    <a:pt x="65100" y="231902"/>
                  </a:lnTo>
                  <a:lnTo>
                    <a:pt x="69634" y="227114"/>
                  </a:lnTo>
                  <a:lnTo>
                    <a:pt x="87426" y="212293"/>
                  </a:lnTo>
                  <a:lnTo>
                    <a:pt x="93383" y="206502"/>
                  </a:lnTo>
                  <a:lnTo>
                    <a:pt x="99364" y="198170"/>
                  </a:lnTo>
                  <a:lnTo>
                    <a:pt x="100876" y="193370"/>
                  </a:lnTo>
                  <a:lnTo>
                    <a:pt x="100876" y="181902"/>
                  </a:lnTo>
                  <a:lnTo>
                    <a:pt x="98844" y="176911"/>
                  </a:lnTo>
                  <a:lnTo>
                    <a:pt x="96367" y="174459"/>
                  </a:lnTo>
                  <a:lnTo>
                    <a:pt x="90741" y="168922"/>
                  </a:lnTo>
                  <a:lnTo>
                    <a:pt x="84988" y="166916"/>
                  </a:lnTo>
                  <a:lnTo>
                    <a:pt x="70523" y="166916"/>
                  </a:lnTo>
                  <a:lnTo>
                    <a:pt x="64871" y="168884"/>
                  </a:lnTo>
                  <a:lnTo>
                    <a:pt x="56248" y="176733"/>
                  </a:lnTo>
                  <a:lnTo>
                    <a:pt x="53835" y="181978"/>
                  </a:lnTo>
                  <a:lnTo>
                    <a:pt x="53289" y="188544"/>
                  </a:lnTo>
                  <a:lnTo>
                    <a:pt x="63246" y="188544"/>
                  </a:lnTo>
                  <a:lnTo>
                    <a:pt x="63588" y="183921"/>
                  </a:lnTo>
                  <a:lnTo>
                    <a:pt x="65087" y="180416"/>
                  </a:lnTo>
                  <a:lnTo>
                    <a:pt x="70396" y="175653"/>
                  </a:lnTo>
                  <a:lnTo>
                    <a:pt x="73583" y="174459"/>
                  </a:lnTo>
                  <a:lnTo>
                    <a:pt x="81661" y="174459"/>
                  </a:lnTo>
                  <a:lnTo>
                    <a:pt x="85001" y="175653"/>
                  </a:lnTo>
                  <a:lnTo>
                    <a:pt x="89776" y="180378"/>
                  </a:lnTo>
                  <a:lnTo>
                    <a:pt x="90957" y="183616"/>
                  </a:lnTo>
                  <a:lnTo>
                    <a:pt x="90957" y="192316"/>
                  </a:lnTo>
                  <a:lnTo>
                    <a:pt x="89573" y="196418"/>
                  </a:lnTo>
                  <a:lnTo>
                    <a:pt x="83985" y="203657"/>
                  </a:lnTo>
                  <a:lnTo>
                    <a:pt x="78816" y="208508"/>
                  </a:lnTo>
                  <a:lnTo>
                    <a:pt x="63741" y="220649"/>
                  </a:lnTo>
                  <a:lnTo>
                    <a:pt x="58559" y="225742"/>
                  </a:lnTo>
                  <a:lnTo>
                    <a:pt x="52908" y="234073"/>
                  </a:lnTo>
                  <a:lnTo>
                    <a:pt x="51498" y="238391"/>
                  </a:lnTo>
                  <a:lnTo>
                    <a:pt x="51498" y="242951"/>
                  </a:lnTo>
                  <a:lnTo>
                    <a:pt x="101079" y="242951"/>
                  </a:lnTo>
                  <a:lnTo>
                    <a:pt x="101079" y="234073"/>
                  </a:lnTo>
                  <a:close/>
                </a:path>
                <a:path w="2175509" h="349885">
                  <a:moveTo>
                    <a:pt x="101930" y="98094"/>
                  </a:moveTo>
                  <a:lnTo>
                    <a:pt x="100711" y="94068"/>
                  </a:lnTo>
                  <a:lnTo>
                    <a:pt x="95770" y="87198"/>
                  </a:lnTo>
                  <a:lnTo>
                    <a:pt x="92252" y="84886"/>
                  </a:lnTo>
                  <a:lnTo>
                    <a:pt x="87693" y="83705"/>
                  </a:lnTo>
                  <a:lnTo>
                    <a:pt x="91236" y="82207"/>
                  </a:lnTo>
                  <a:lnTo>
                    <a:pt x="93865" y="80022"/>
                  </a:lnTo>
                  <a:lnTo>
                    <a:pt x="97294" y="74358"/>
                  </a:lnTo>
                  <a:lnTo>
                    <a:pt x="98158" y="71348"/>
                  </a:lnTo>
                  <a:lnTo>
                    <a:pt x="98158" y="62433"/>
                  </a:lnTo>
                  <a:lnTo>
                    <a:pt x="96177" y="57759"/>
                  </a:lnTo>
                  <a:lnTo>
                    <a:pt x="94551" y="56273"/>
                  </a:lnTo>
                  <a:lnTo>
                    <a:pt x="88290" y="50520"/>
                  </a:lnTo>
                  <a:lnTo>
                    <a:pt x="82981" y="48704"/>
                  </a:lnTo>
                  <a:lnTo>
                    <a:pt x="70294" y="48704"/>
                  </a:lnTo>
                  <a:lnTo>
                    <a:pt x="65214" y="50368"/>
                  </a:lnTo>
                  <a:lnTo>
                    <a:pt x="56984" y="56997"/>
                  </a:lnTo>
                  <a:lnTo>
                    <a:pt x="54559" y="61823"/>
                  </a:lnTo>
                  <a:lnTo>
                    <a:pt x="53848" y="68148"/>
                  </a:lnTo>
                  <a:lnTo>
                    <a:pt x="63754" y="68148"/>
                  </a:lnTo>
                  <a:lnTo>
                    <a:pt x="64643" y="60223"/>
                  </a:lnTo>
                  <a:lnTo>
                    <a:pt x="68897" y="56273"/>
                  </a:lnTo>
                  <a:lnTo>
                    <a:pt x="80225" y="56273"/>
                  </a:lnTo>
                  <a:lnTo>
                    <a:pt x="83108" y="57264"/>
                  </a:lnTo>
                  <a:lnTo>
                    <a:pt x="87185" y="61277"/>
                  </a:lnTo>
                  <a:lnTo>
                    <a:pt x="88214" y="64173"/>
                  </a:lnTo>
                  <a:lnTo>
                    <a:pt x="88214" y="76504"/>
                  </a:lnTo>
                  <a:lnTo>
                    <a:pt x="83553" y="80784"/>
                  </a:lnTo>
                  <a:lnTo>
                    <a:pt x="72034" y="80784"/>
                  </a:lnTo>
                  <a:lnTo>
                    <a:pt x="72034" y="88277"/>
                  </a:lnTo>
                  <a:lnTo>
                    <a:pt x="81013" y="88277"/>
                  </a:lnTo>
                  <a:lnTo>
                    <a:pt x="85039" y="89547"/>
                  </a:lnTo>
                  <a:lnTo>
                    <a:pt x="90589" y="94627"/>
                  </a:lnTo>
                  <a:lnTo>
                    <a:pt x="91935" y="98094"/>
                  </a:lnTo>
                  <a:lnTo>
                    <a:pt x="91986" y="107505"/>
                  </a:lnTo>
                  <a:lnTo>
                    <a:pt x="90639" y="111252"/>
                  </a:lnTo>
                  <a:lnTo>
                    <a:pt x="85305" y="117030"/>
                  </a:lnTo>
                  <a:lnTo>
                    <a:pt x="81724" y="118478"/>
                  </a:lnTo>
                  <a:lnTo>
                    <a:pt x="72593" y="118478"/>
                  </a:lnTo>
                  <a:lnTo>
                    <a:pt x="69049" y="117144"/>
                  </a:lnTo>
                  <a:lnTo>
                    <a:pt x="64084" y="111836"/>
                  </a:lnTo>
                  <a:lnTo>
                    <a:pt x="62826" y="108686"/>
                  </a:lnTo>
                  <a:lnTo>
                    <a:pt x="62826" y="105016"/>
                  </a:lnTo>
                  <a:lnTo>
                    <a:pt x="52882" y="105016"/>
                  </a:lnTo>
                  <a:lnTo>
                    <a:pt x="53225" y="111328"/>
                  </a:lnTo>
                  <a:lnTo>
                    <a:pt x="55600" y="116420"/>
                  </a:lnTo>
                  <a:lnTo>
                    <a:pt x="64452" y="124104"/>
                  </a:lnTo>
                  <a:lnTo>
                    <a:pt x="70192" y="126022"/>
                  </a:lnTo>
                  <a:lnTo>
                    <a:pt x="84239" y="126022"/>
                  </a:lnTo>
                  <a:lnTo>
                    <a:pt x="90106" y="123863"/>
                  </a:lnTo>
                  <a:lnTo>
                    <a:pt x="96024" y="118478"/>
                  </a:lnTo>
                  <a:lnTo>
                    <a:pt x="99580" y="115227"/>
                  </a:lnTo>
                  <a:lnTo>
                    <a:pt x="101930" y="109626"/>
                  </a:lnTo>
                  <a:lnTo>
                    <a:pt x="101930" y="98094"/>
                  </a:lnTo>
                  <a:close/>
                </a:path>
                <a:path w="2175509" h="349885">
                  <a:moveTo>
                    <a:pt x="161455" y="216649"/>
                  </a:moveTo>
                  <a:lnTo>
                    <a:pt x="151358" y="216649"/>
                  </a:lnTo>
                  <a:lnTo>
                    <a:pt x="151358" y="182372"/>
                  </a:lnTo>
                  <a:lnTo>
                    <a:pt x="151358" y="167220"/>
                  </a:lnTo>
                  <a:lnTo>
                    <a:pt x="143789" y="167220"/>
                  </a:lnTo>
                  <a:lnTo>
                    <a:pt x="141706" y="170256"/>
                  </a:lnTo>
                  <a:lnTo>
                    <a:pt x="141706" y="182372"/>
                  </a:lnTo>
                  <a:lnTo>
                    <a:pt x="141706" y="216649"/>
                  </a:lnTo>
                  <a:lnTo>
                    <a:pt x="118732" y="216649"/>
                  </a:lnTo>
                  <a:lnTo>
                    <a:pt x="141706" y="182372"/>
                  </a:lnTo>
                  <a:lnTo>
                    <a:pt x="141706" y="170256"/>
                  </a:lnTo>
                  <a:lnTo>
                    <a:pt x="109753" y="216649"/>
                  </a:lnTo>
                  <a:lnTo>
                    <a:pt x="109753" y="225094"/>
                  </a:lnTo>
                  <a:lnTo>
                    <a:pt x="141706" y="225094"/>
                  </a:lnTo>
                  <a:lnTo>
                    <a:pt x="141706" y="242951"/>
                  </a:lnTo>
                  <a:lnTo>
                    <a:pt x="151358" y="242951"/>
                  </a:lnTo>
                  <a:lnTo>
                    <a:pt x="151358" y="225094"/>
                  </a:lnTo>
                  <a:lnTo>
                    <a:pt x="161455" y="225094"/>
                  </a:lnTo>
                  <a:lnTo>
                    <a:pt x="161455" y="216649"/>
                  </a:lnTo>
                  <a:close/>
                </a:path>
                <a:path w="2175509" h="349885">
                  <a:moveTo>
                    <a:pt x="161607" y="87477"/>
                  </a:moveTo>
                  <a:lnTo>
                    <a:pt x="160083" y="70510"/>
                  </a:lnTo>
                  <a:lnTo>
                    <a:pt x="155511" y="58407"/>
                  </a:lnTo>
                  <a:lnTo>
                    <a:pt x="153276" y="56273"/>
                  </a:lnTo>
                  <a:lnTo>
                    <a:pt x="151663" y="54737"/>
                  </a:lnTo>
                  <a:lnTo>
                    <a:pt x="151663" y="75882"/>
                  </a:lnTo>
                  <a:lnTo>
                    <a:pt x="151663" y="99034"/>
                  </a:lnTo>
                  <a:lnTo>
                    <a:pt x="150431" y="107086"/>
                  </a:lnTo>
                  <a:lnTo>
                    <a:pt x="145529" y="116192"/>
                  </a:lnTo>
                  <a:lnTo>
                    <a:pt x="141947" y="118478"/>
                  </a:lnTo>
                  <a:lnTo>
                    <a:pt x="132511" y="118478"/>
                  </a:lnTo>
                  <a:lnTo>
                    <a:pt x="128943" y="116192"/>
                  </a:lnTo>
                  <a:lnTo>
                    <a:pt x="124040" y="107086"/>
                  </a:lnTo>
                  <a:lnTo>
                    <a:pt x="122821" y="99034"/>
                  </a:lnTo>
                  <a:lnTo>
                    <a:pt x="122821" y="75882"/>
                  </a:lnTo>
                  <a:lnTo>
                    <a:pt x="124040" y="67779"/>
                  </a:lnTo>
                  <a:lnTo>
                    <a:pt x="128943" y="58572"/>
                  </a:lnTo>
                  <a:lnTo>
                    <a:pt x="132511" y="56273"/>
                  </a:lnTo>
                  <a:lnTo>
                    <a:pt x="141947" y="56273"/>
                  </a:lnTo>
                  <a:lnTo>
                    <a:pt x="145529" y="58572"/>
                  </a:lnTo>
                  <a:lnTo>
                    <a:pt x="150431" y="67779"/>
                  </a:lnTo>
                  <a:lnTo>
                    <a:pt x="151663" y="75882"/>
                  </a:lnTo>
                  <a:lnTo>
                    <a:pt x="151663" y="54737"/>
                  </a:lnTo>
                  <a:lnTo>
                    <a:pt x="147891" y="51130"/>
                  </a:lnTo>
                  <a:lnTo>
                    <a:pt x="137223" y="48704"/>
                  </a:lnTo>
                  <a:lnTo>
                    <a:pt x="126568" y="51130"/>
                  </a:lnTo>
                  <a:lnTo>
                    <a:pt x="118948" y="58407"/>
                  </a:lnTo>
                  <a:lnTo>
                    <a:pt x="114388" y="70510"/>
                  </a:lnTo>
                  <a:lnTo>
                    <a:pt x="112864" y="87477"/>
                  </a:lnTo>
                  <a:lnTo>
                    <a:pt x="114388" y="104330"/>
                  </a:lnTo>
                  <a:lnTo>
                    <a:pt x="118948" y="116382"/>
                  </a:lnTo>
                  <a:lnTo>
                    <a:pt x="126568" y="123609"/>
                  </a:lnTo>
                  <a:lnTo>
                    <a:pt x="137223" y="126022"/>
                  </a:lnTo>
                  <a:lnTo>
                    <a:pt x="147891" y="123609"/>
                  </a:lnTo>
                  <a:lnTo>
                    <a:pt x="153301" y="118478"/>
                  </a:lnTo>
                  <a:lnTo>
                    <a:pt x="155511" y="116382"/>
                  </a:lnTo>
                  <a:lnTo>
                    <a:pt x="160083" y="104330"/>
                  </a:lnTo>
                  <a:lnTo>
                    <a:pt x="161607" y="87477"/>
                  </a:lnTo>
                  <a:close/>
                </a:path>
                <a:path w="2175509" h="349885">
                  <a:moveTo>
                    <a:pt x="221335" y="216649"/>
                  </a:moveTo>
                  <a:lnTo>
                    <a:pt x="211239" y="216649"/>
                  </a:lnTo>
                  <a:lnTo>
                    <a:pt x="211239" y="182372"/>
                  </a:lnTo>
                  <a:lnTo>
                    <a:pt x="211239" y="167220"/>
                  </a:lnTo>
                  <a:lnTo>
                    <a:pt x="203682" y="167220"/>
                  </a:lnTo>
                  <a:lnTo>
                    <a:pt x="201587" y="170268"/>
                  </a:lnTo>
                  <a:lnTo>
                    <a:pt x="201587" y="182372"/>
                  </a:lnTo>
                  <a:lnTo>
                    <a:pt x="201587" y="216649"/>
                  </a:lnTo>
                  <a:lnTo>
                    <a:pt x="178625" y="216649"/>
                  </a:lnTo>
                  <a:lnTo>
                    <a:pt x="201587" y="182372"/>
                  </a:lnTo>
                  <a:lnTo>
                    <a:pt x="201587" y="170268"/>
                  </a:lnTo>
                  <a:lnTo>
                    <a:pt x="169633" y="216649"/>
                  </a:lnTo>
                  <a:lnTo>
                    <a:pt x="169633" y="225094"/>
                  </a:lnTo>
                  <a:lnTo>
                    <a:pt x="201587" y="225094"/>
                  </a:lnTo>
                  <a:lnTo>
                    <a:pt x="201587" y="242951"/>
                  </a:lnTo>
                  <a:lnTo>
                    <a:pt x="211239" y="242951"/>
                  </a:lnTo>
                  <a:lnTo>
                    <a:pt x="211239" y="225094"/>
                  </a:lnTo>
                  <a:lnTo>
                    <a:pt x="221335" y="225094"/>
                  </a:lnTo>
                  <a:lnTo>
                    <a:pt x="221335" y="216649"/>
                  </a:lnTo>
                  <a:close/>
                </a:path>
                <a:path w="2175509" h="349885">
                  <a:moveTo>
                    <a:pt x="222008" y="91998"/>
                  </a:moveTo>
                  <a:lnTo>
                    <a:pt x="219697" y="86144"/>
                  </a:lnTo>
                  <a:lnTo>
                    <a:pt x="216700" y="83299"/>
                  </a:lnTo>
                  <a:lnTo>
                    <a:pt x="212852" y="79629"/>
                  </a:lnTo>
                  <a:lnTo>
                    <a:pt x="210439" y="77330"/>
                  </a:lnTo>
                  <a:lnTo>
                    <a:pt x="205003" y="75133"/>
                  </a:lnTo>
                  <a:lnTo>
                    <a:pt x="193230" y="75133"/>
                  </a:lnTo>
                  <a:lnTo>
                    <a:pt x="188607" y="76619"/>
                  </a:lnTo>
                  <a:lnTo>
                    <a:pt x="184886" y="79629"/>
                  </a:lnTo>
                  <a:lnTo>
                    <a:pt x="186524" y="58864"/>
                  </a:lnTo>
                  <a:lnTo>
                    <a:pt x="218440" y="58864"/>
                  </a:lnTo>
                  <a:lnTo>
                    <a:pt x="218440" y="49987"/>
                  </a:lnTo>
                  <a:lnTo>
                    <a:pt x="178320" y="49987"/>
                  </a:lnTo>
                  <a:lnTo>
                    <a:pt x="175145" y="89458"/>
                  </a:lnTo>
                  <a:lnTo>
                    <a:pt x="182702" y="89458"/>
                  </a:lnTo>
                  <a:lnTo>
                    <a:pt x="186410" y="85344"/>
                  </a:lnTo>
                  <a:lnTo>
                    <a:pt x="190931" y="83299"/>
                  </a:lnTo>
                  <a:lnTo>
                    <a:pt x="200939" y="83299"/>
                  </a:lnTo>
                  <a:lnTo>
                    <a:pt x="204736" y="84797"/>
                  </a:lnTo>
                  <a:lnTo>
                    <a:pt x="210591" y="90855"/>
                  </a:lnTo>
                  <a:lnTo>
                    <a:pt x="212051" y="94983"/>
                  </a:lnTo>
                  <a:lnTo>
                    <a:pt x="212051" y="105384"/>
                  </a:lnTo>
                  <a:lnTo>
                    <a:pt x="210616" y="109728"/>
                  </a:lnTo>
                  <a:lnTo>
                    <a:pt x="204863" y="116725"/>
                  </a:lnTo>
                  <a:lnTo>
                    <a:pt x="201117" y="118478"/>
                  </a:lnTo>
                  <a:lnTo>
                    <a:pt x="192836" y="118478"/>
                  </a:lnTo>
                  <a:lnTo>
                    <a:pt x="189725" y="117386"/>
                  </a:lnTo>
                  <a:lnTo>
                    <a:pt x="184518" y="112991"/>
                  </a:lnTo>
                  <a:lnTo>
                    <a:pt x="182943" y="109639"/>
                  </a:lnTo>
                  <a:lnTo>
                    <a:pt x="182397" y="105117"/>
                  </a:lnTo>
                  <a:lnTo>
                    <a:pt x="172440" y="105117"/>
                  </a:lnTo>
                  <a:lnTo>
                    <a:pt x="173151" y="112052"/>
                  </a:lnTo>
                  <a:lnTo>
                    <a:pt x="175755" y="117271"/>
                  </a:lnTo>
                  <a:lnTo>
                    <a:pt x="184746" y="124269"/>
                  </a:lnTo>
                  <a:lnTo>
                    <a:pt x="190157" y="126022"/>
                  </a:lnTo>
                  <a:lnTo>
                    <a:pt x="204203" y="126022"/>
                  </a:lnTo>
                  <a:lnTo>
                    <a:pt x="210388" y="123494"/>
                  </a:lnTo>
                  <a:lnTo>
                    <a:pt x="215011" y="118478"/>
                  </a:lnTo>
                  <a:lnTo>
                    <a:pt x="219684" y="113398"/>
                  </a:lnTo>
                  <a:lnTo>
                    <a:pt x="222008" y="107035"/>
                  </a:lnTo>
                  <a:lnTo>
                    <a:pt x="222008" y="91998"/>
                  </a:lnTo>
                  <a:close/>
                </a:path>
                <a:path w="2175509" h="349885">
                  <a:moveTo>
                    <a:pt x="247688" y="114300"/>
                  </a:moveTo>
                  <a:lnTo>
                    <a:pt x="237223" y="114300"/>
                  </a:lnTo>
                  <a:lnTo>
                    <a:pt x="237223" y="124752"/>
                  </a:lnTo>
                  <a:lnTo>
                    <a:pt x="247688" y="124752"/>
                  </a:lnTo>
                  <a:lnTo>
                    <a:pt x="247688" y="114300"/>
                  </a:lnTo>
                  <a:close/>
                </a:path>
                <a:path w="2175509" h="349885">
                  <a:moveTo>
                    <a:pt x="281381" y="205676"/>
                  </a:moveTo>
                  <a:lnTo>
                    <a:pt x="279857" y="188722"/>
                  </a:lnTo>
                  <a:lnTo>
                    <a:pt x="275285" y="176606"/>
                  </a:lnTo>
                  <a:lnTo>
                    <a:pt x="273024" y="174459"/>
                  </a:lnTo>
                  <a:lnTo>
                    <a:pt x="271424" y="172935"/>
                  </a:lnTo>
                  <a:lnTo>
                    <a:pt x="271424" y="194081"/>
                  </a:lnTo>
                  <a:lnTo>
                    <a:pt x="271424" y="217233"/>
                  </a:lnTo>
                  <a:lnTo>
                    <a:pt x="270205" y="225285"/>
                  </a:lnTo>
                  <a:lnTo>
                    <a:pt x="265303" y="234403"/>
                  </a:lnTo>
                  <a:lnTo>
                    <a:pt x="261708" y="236689"/>
                  </a:lnTo>
                  <a:lnTo>
                    <a:pt x="252285" y="236689"/>
                  </a:lnTo>
                  <a:lnTo>
                    <a:pt x="248716" y="234403"/>
                  </a:lnTo>
                  <a:lnTo>
                    <a:pt x="243814" y="225285"/>
                  </a:lnTo>
                  <a:lnTo>
                    <a:pt x="242582" y="217233"/>
                  </a:lnTo>
                  <a:lnTo>
                    <a:pt x="242582" y="194081"/>
                  </a:lnTo>
                  <a:lnTo>
                    <a:pt x="243814" y="185978"/>
                  </a:lnTo>
                  <a:lnTo>
                    <a:pt x="248716" y="176771"/>
                  </a:lnTo>
                  <a:lnTo>
                    <a:pt x="252285" y="174459"/>
                  </a:lnTo>
                  <a:lnTo>
                    <a:pt x="261708" y="174459"/>
                  </a:lnTo>
                  <a:lnTo>
                    <a:pt x="265303" y="176771"/>
                  </a:lnTo>
                  <a:lnTo>
                    <a:pt x="270205" y="185978"/>
                  </a:lnTo>
                  <a:lnTo>
                    <a:pt x="271424" y="194081"/>
                  </a:lnTo>
                  <a:lnTo>
                    <a:pt x="271424" y="172935"/>
                  </a:lnTo>
                  <a:lnTo>
                    <a:pt x="267652" y="169341"/>
                  </a:lnTo>
                  <a:lnTo>
                    <a:pt x="256971" y="166916"/>
                  </a:lnTo>
                  <a:lnTo>
                    <a:pt x="246329" y="169341"/>
                  </a:lnTo>
                  <a:lnTo>
                    <a:pt x="238721" y="176606"/>
                  </a:lnTo>
                  <a:lnTo>
                    <a:pt x="234149" y="188722"/>
                  </a:lnTo>
                  <a:lnTo>
                    <a:pt x="232625" y="205676"/>
                  </a:lnTo>
                  <a:lnTo>
                    <a:pt x="234149" y="222542"/>
                  </a:lnTo>
                  <a:lnTo>
                    <a:pt x="238721" y="234594"/>
                  </a:lnTo>
                  <a:lnTo>
                    <a:pt x="246329" y="241820"/>
                  </a:lnTo>
                  <a:lnTo>
                    <a:pt x="256971" y="244233"/>
                  </a:lnTo>
                  <a:lnTo>
                    <a:pt x="267652" y="241820"/>
                  </a:lnTo>
                  <a:lnTo>
                    <a:pt x="273075" y="236689"/>
                  </a:lnTo>
                  <a:lnTo>
                    <a:pt x="275285" y="234594"/>
                  </a:lnTo>
                  <a:lnTo>
                    <a:pt x="279857" y="222542"/>
                  </a:lnTo>
                  <a:lnTo>
                    <a:pt x="281381" y="205676"/>
                  </a:lnTo>
                  <a:close/>
                </a:path>
                <a:path w="2175509" h="349885">
                  <a:moveTo>
                    <a:pt x="311289" y="87477"/>
                  </a:moveTo>
                  <a:lnTo>
                    <a:pt x="309765" y="70510"/>
                  </a:lnTo>
                  <a:lnTo>
                    <a:pt x="305193" y="58407"/>
                  </a:lnTo>
                  <a:lnTo>
                    <a:pt x="302958" y="56273"/>
                  </a:lnTo>
                  <a:lnTo>
                    <a:pt x="301345" y="54737"/>
                  </a:lnTo>
                  <a:lnTo>
                    <a:pt x="301345" y="75882"/>
                  </a:lnTo>
                  <a:lnTo>
                    <a:pt x="301345" y="99034"/>
                  </a:lnTo>
                  <a:lnTo>
                    <a:pt x="300113" y="107086"/>
                  </a:lnTo>
                  <a:lnTo>
                    <a:pt x="295211" y="116192"/>
                  </a:lnTo>
                  <a:lnTo>
                    <a:pt x="291617" y="118478"/>
                  </a:lnTo>
                  <a:lnTo>
                    <a:pt x="282194" y="118478"/>
                  </a:lnTo>
                  <a:lnTo>
                    <a:pt x="278625" y="116192"/>
                  </a:lnTo>
                  <a:lnTo>
                    <a:pt x="273723" y="107086"/>
                  </a:lnTo>
                  <a:lnTo>
                    <a:pt x="272503" y="99034"/>
                  </a:lnTo>
                  <a:lnTo>
                    <a:pt x="272503" y="75882"/>
                  </a:lnTo>
                  <a:lnTo>
                    <a:pt x="273723" y="67779"/>
                  </a:lnTo>
                  <a:lnTo>
                    <a:pt x="278625" y="58572"/>
                  </a:lnTo>
                  <a:lnTo>
                    <a:pt x="282194" y="56273"/>
                  </a:lnTo>
                  <a:lnTo>
                    <a:pt x="291617" y="56273"/>
                  </a:lnTo>
                  <a:lnTo>
                    <a:pt x="295211" y="58572"/>
                  </a:lnTo>
                  <a:lnTo>
                    <a:pt x="300113" y="67779"/>
                  </a:lnTo>
                  <a:lnTo>
                    <a:pt x="301345" y="75882"/>
                  </a:lnTo>
                  <a:lnTo>
                    <a:pt x="301345" y="54737"/>
                  </a:lnTo>
                  <a:lnTo>
                    <a:pt x="297573" y="51130"/>
                  </a:lnTo>
                  <a:lnTo>
                    <a:pt x="286893" y="48704"/>
                  </a:lnTo>
                  <a:lnTo>
                    <a:pt x="276237" y="51130"/>
                  </a:lnTo>
                  <a:lnTo>
                    <a:pt x="268630" y="58407"/>
                  </a:lnTo>
                  <a:lnTo>
                    <a:pt x="264058" y="70510"/>
                  </a:lnTo>
                  <a:lnTo>
                    <a:pt x="262534" y="87477"/>
                  </a:lnTo>
                  <a:lnTo>
                    <a:pt x="264058" y="104330"/>
                  </a:lnTo>
                  <a:lnTo>
                    <a:pt x="268630" y="116382"/>
                  </a:lnTo>
                  <a:lnTo>
                    <a:pt x="276237" y="123609"/>
                  </a:lnTo>
                  <a:lnTo>
                    <a:pt x="286893" y="126022"/>
                  </a:lnTo>
                  <a:lnTo>
                    <a:pt x="297573" y="123609"/>
                  </a:lnTo>
                  <a:lnTo>
                    <a:pt x="302983" y="118478"/>
                  </a:lnTo>
                  <a:lnTo>
                    <a:pt x="305193" y="116382"/>
                  </a:lnTo>
                  <a:lnTo>
                    <a:pt x="309765" y="104330"/>
                  </a:lnTo>
                  <a:lnTo>
                    <a:pt x="311289" y="87477"/>
                  </a:lnTo>
                  <a:close/>
                </a:path>
                <a:path w="2175509" h="349885">
                  <a:moveTo>
                    <a:pt x="341769" y="210210"/>
                  </a:moveTo>
                  <a:lnTo>
                    <a:pt x="324777" y="193344"/>
                  </a:lnTo>
                  <a:lnTo>
                    <a:pt x="313004" y="193344"/>
                  </a:lnTo>
                  <a:lnTo>
                    <a:pt x="308368" y="194830"/>
                  </a:lnTo>
                  <a:lnTo>
                    <a:pt x="304660" y="197815"/>
                  </a:lnTo>
                  <a:lnTo>
                    <a:pt x="306298" y="177076"/>
                  </a:lnTo>
                  <a:lnTo>
                    <a:pt x="338201" y="177076"/>
                  </a:lnTo>
                  <a:lnTo>
                    <a:pt x="338201" y="168198"/>
                  </a:lnTo>
                  <a:lnTo>
                    <a:pt x="298069" y="168198"/>
                  </a:lnTo>
                  <a:lnTo>
                    <a:pt x="294906" y="207670"/>
                  </a:lnTo>
                  <a:lnTo>
                    <a:pt x="302463" y="207670"/>
                  </a:lnTo>
                  <a:lnTo>
                    <a:pt x="306171" y="203555"/>
                  </a:lnTo>
                  <a:lnTo>
                    <a:pt x="310692" y="201485"/>
                  </a:lnTo>
                  <a:lnTo>
                    <a:pt x="320713" y="201485"/>
                  </a:lnTo>
                  <a:lnTo>
                    <a:pt x="324497" y="203009"/>
                  </a:lnTo>
                  <a:lnTo>
                    <a:pt x="330352" y="209067"/>
                  </a:lnTo>
                  <a:lnTo>
                    <a:pt x="331825" y="213194"/>
                  </a:lnTo>
                  <a:lnTo>
                    <a:pt x="331825" y="223596"/>
                  </a:lnTo>
                  <a:lnTo>
                    <a:pt x="330377" y="227926"/>
                  </a:lnTo>
                  <a:lnTo>
                    <a:pt x="324624" y="234924"/>
                  </a:lnTo>
                  <a:lnTo>
                    <a:pt x="320878" y="236689"/>
                  </a:lnTo>
                  <a:lnTo>
                    <a:pt x="312610" y="236689"/>
                  </a:lnTo>
                  <a:lnTo>
                    <a:pt x="309473" y="235585"/>
                  </a:lnTo>
                  <a:lnTo>
                    <a:pt x="304266" y="231203"/>
                  </a:lnTo>
                  <a:lnTo>
                    <a:pt x="302704" y="227850"/>
                  </a:lnTo>
                  <a:lnTo>
                    <a:pt x="302158" y="223316"/>
                  </a:lnTo>
                  <a:lnTo>
                    <a:pt x="292201" y="223316"/>
                  </a:lnTo>
                  <a:lnTo>
                    <a:pt x="292912" y="230251"/>
                  </a:lnTo>
                  <a:lnTo>
                    <a:pt x="295529" y="235470"/>
                  </a:lnTo>
                  <a:lnTo>
                    <a:pt x="304507" y="242481"/>
                  </a:lnTo>
                  <a:lnTo>
                    <a:pt x="309918" y="244233"/>
                  </a:lnTo>
                  <a:lnTo>
                    <a:pt x="323977" y="244233"/>
                  </a:lnTo>
                  <a:lnTo>
                    <a:pt x="330161" y="241706"/>
                  </a:lnTo>
                  <a:lnTo>
                    <a:pt x="334784" y="236689"/>
                  </a:lnTo>
                  <a:lnTo>
                    <a:pt x="339445" y="231609"/>
                  </a:lnTo>
                  <a:lnTo>
                    <a:pt x="341769" y="225234"/>
                  </a:lnTo>
                  <a:lnTo>
                    <a:pt x="341769" y="210210"/>
                  </a:lnTo>
                  <a:close/>
                </a:path>
                <a:path w="2175509" h="349885">
                  <a:moveTo>
                    <a:pt x="371449" y="93421"/>
                  </a:moveTo>
                  <a:lnTo>
                    <a:pt x="369290" y="87655"/>
                  </a:lnTo>
                  <a:lnTo>
                    <a:pt x="365683" y="83807"/>
                  </a:lnTo>
                  <a:lnTo>
                    <a:pt x="361530" y="79438"/>
                  </a:lnTo>
                  <a:lnTo>
                    <a:pt x="361530" y="95999"/>
                  </a:lnTo>
                  <a:lnTo>
                    <a:pt x="361530" y="106006"/>
                  </a:lnTo>
                  <a:lnTo>
                    <a:pt x="360286" y="110147"/>
                  </a:lnTo>
                  <a:lnTo>
                    <a:pt x="355320" y="116814"/>
                  </a:lnTo>
                  <a:lnTo>
                    <a:pt x="351993" y="118478"/>
                  </a:lnTo>
                  <a:lnTo>
                    <a:pt x="343115" y="118478"/>
                  </a:lnTo>
                  <a:lnTo>
                    <a:pt x="339331" y="116179"/>
                  </a:lnTo>
                  <a:lnTo>
                    <a:pt x="333679" y="107010"/>
                  </a:lnTo>
                  <a:lnTo>
                    <a:pt x="332219" y="100418"/>
                  </a:lnTo>
                  <a:lnTo>
                    <a:pt x="332079" y="91846"/>
                  </a:lnTo>
                  <a:lnTo>
                    <a:pt x="337108" y="86487"/>
                  </a:lnTo>
                  <a:lnTo>
                    <a:pt x="341096" y="84404"/>
                  </a:lnTo>
                  <a:lnTo>
                    <a:pt x="342265" y="83807"/>
                  </a:lnTo>
                  <a:lnTo>
                    <a:pt x="351790" y="83807"/>
                  </a:lnTo>
                  <a:lnTo>
                    <a:pt x="355193" y="85407"/>
                  </a:lnTo>
                  <a:lnTo>
                    <a:pt x="360260" y="91871"/>
                  </a:lnTo>
                  <a:lnTo>
                    <a:pt x="361530" y="95999"/>
                  </a:lnTo>
                  <a:lnTo>
                    <a:pt x="361530" y="79438"/>
                  </a:lnTo>
                  <a:lnTo>
                    <a:pt x="360718" y="78574"/>
                  </a:lnTo>
                  <a:lnTo>
                    <a:pt x="355434" y="76301"/>
                  </a:lnTo>
                  <a:lnTo>
                    <a:pt x="342773" y="76301"/>
                  </a:lnTo>
                  <a:lnTo>
                    <a:pt x="337108" y="79006"/>
                  </a:lnTo>
                  <a:lnTo>
                    <a:pt x="332181" y="84404"/>
                  </a:lnTo>
                  <a:lnTo>
                    <a:pt x="332689" y="75336"/>
                  </a:lnTo>
                  <a:lnTo>
                    <a:pt x="334352" y="68364"/>
                  </a:lnTo>
                  <a:lnTo>
                    <a:pt x="340042" y="58686"/>
                  </a:lnTo>
                  <a:lnTo>
                    <a:pt x="343763" y="56273"/>
                  </a:lnTo>
                  <a:lnTo>
                    <a:pt x="355473" y="56273"/>
                  </a:lnTo>
                  <a:lnTo>
                    <a:pt x="359448" y="59956"/>
                  </a:lnTo>
                  <a:lnTo>
                    <a:pt x="360311" y="67335"/>
                  </a:lnTo>
                  <a:lnTo>
                    <a:pt x="370179" y="67335"/>
                  </a:lnTo>
                  <a:lnTo>
                    <a:pt x="369290" y="61175"/>
                  </a:lnTo>
                  <a:lnTo>
                    <a:pt x="367017" y="56527"/>
                  </a:lnTo>
                  <a:lnTo>
                    <a:pt x="366687" y="56273"/>
                  </a:lnTo>
                  <a:lnTo>
                    <a:pt x="359232" y="50279"/>
                  </a:lnTo>
                  <a:lnTo>
                    <a:pt x="354482" y="48704"/>
                  </a:lnTo>
                  <a:lnTo>
                    <a:pt x="348869" y="48704"/>
                  </a:lnTo>
                  <a:lnTo>
                    <a:pt x="322618" y="87655"/>
                  </a:lnTo>
                  <a:lnTo>
                    <a:pt x="322529" y="91846"/>
                  </a:lnTo>
                  <a:lnTo>
                    <a:pt x="322846" y="98018"/>
                  </a:lnTo>
                  <a:lnTo>
                    <a:pt x="339953" y="126022"/>
                  </a:lnTo>
                  <a:lnTo>
                    <a:pt x="355130" y="126022"/>
                  </a:lnTo>
                  <a:lnTo>
                    <a:pt x="360807" y="123532"/>
                  </a:lnTo>
                  <a:lnTo>
                    <a:pt x="365137" y="118478"/>
                  </a:lnTo>
                  <a:lnTo>
                    <a:pt x="369290" y="113576"/>
                  </a:lnTo>
                  <a:lnTo>
                    <a:pt x="371449" y="107518"/>
                  </a:lnTo>
                  <a:lnTo>
                    <a:pt x="371449" y="93421"/>
                  </a:lnTo>
                  <a:close/>
                </a:path>
                <a:path w="2175509" h="349885">
                  <a:moveTo>
                    <a:pt x="401104" y="168198"/>
                  </a:moveTo>
                  <a:lnTo>
                    <a:pt x="352691" y="168198"/>
                  </a:lnTo>
                  <a:lnTo>
                    <a:pt x="352691" y="177076"/>
                  </a:lnTo>
                  <a:lnTo>
                    <a:pt x="391096" y="177076"/>
                  </a:lnTo>
                  <a:lnTo>
                    <a:pt x="363156" y="242951"/>
                  </a:lnTo>
                  <a:lnTo>
                    <a:pt x="373989" y="242951"/>
                  </a:lnTo>
                  <a:lnTo>
                    <a:pt x="401104" y="174980"/>
                  </a:lnTo>
                  <a:lnTo>
                    <a:pt x="401104" y="168198"/>
                  </a:lnTo>
                  <a:close/>
                </a:path>
                <a:path w="2175509" h="349885">
                  <a:moveTo>
                    <a:pt x="427342" y="232498"/>
                  </a:moveTo>
                  <a:lnTo>
                    <a:pt x="416814" y="232498"/>
                  </a:lnTo>
                  <a:lnTo>
                    <a:pt x="416814" y="242951"/>
                  </a:lnTo>
                  <a:lnTo>
                    <a:pt x="427342" y="242951"/>
                  </a:lnTo>
                  <a:lnTo>
                    <a:pt x="427342" y="232498"/>
                  </a:lnTo>
                  <a:close/>
                </a:path>
                <a:path w="2175509" h="349885">
                  <a:moveTo>
                    <a:pt x="431393" y="93421"/>
                  </a:moveTo>
                  <a:lnTo>
                    <a:pt x="429234" y="87655"/>
                  </a:lnTo>
                  <a:lnTo>
                    <a:pt x="425589" y="83807"/>
                  </a:lnTo>
                  <a:lnTo>
                    <a:pt x="421386" y="79387"/>
                  </a:lnTo>
                  <a:lnTo>
                    <a:pt x="421386" y="95999"/>
                  </a:lnTo>
                  <a:lnTo>
                    <a:pt x="421386" y="106006"/>
                  </a:lnTo>
                  <a:lnTo>
                    <a:pt x="420116" y="110147"/>
                  </a:lnTo>
                  <a:lnTo>
                    <a:pt x="417626" y="113576"/>
                  </a:lnTo>
                  <a:lnTo>
                    <a:pt x="415175" y="116814"/>
                  </a:lnTo>
                  <a:lnTo>
                    <a:pt x="411873" y="118478"/>
                  </a:lnTo>
                  <a:lnTo>
                    <a:pt x="403009" y="118478"/>
                  </a:lnTo>
                  <a:lnTo>
                    <a:pt x="399199" y="116179"/>
                  </a:lnTo>
                  <a:lnTo>
                    <a:pt x="393623" y="107010"/>
                  </a:lnTo>
                  <a:lnTo>
                    <a:pt x="392112" y="100418"/>
                  </a:lnTo>
                  <a:lnTo>
                    <a:pt x="391985" y="91846"/>
                  </a:lnTo>
                  <a:lnTo>
                    <a:pt x="397052" y="86487"/>
                  </a:lnTo>
                  <a:lnTo>
                    <a:pt x="400964" y="84404"/>
                  </a:lnTo>
                  <a:lnTo>
                    <a:pt x="402120" y="83807"/>
                  </a:lnTo>
                  <a:lnTo>
                    <a:pt x="411619" y="83807"/>
                  </a:lnTo>
                  <a:lnTo>
                    <a:pt x="415048" y="85407"/>
                  </a:lnTo>
                  <a:lnTo>
                    <a:pt x="420116" y="91871"/>
                  </a:lnTo>
                  <a:lnTo>
                    <a:pt x="421386" y="95999"/>
                  </a:lnTo>
                  <a:lnTo>
                    <a:pt x="421386" y="79387"/>
                  </a:lnTo>
                  <a:lnTo>
                    <a:pt x="420624" y="78574"/>
                  </a:lnTo>
                  <a:lnTo>
                    <a:pt x="415302" y="76301"/>
                  </a:lnTo>
                  <a:lnTo>
                    <a:pt x="402628" y="76301"/>
                  </a:lnTo>
                  <a:lnTo>
                    <a:pt x="397052" y="79006"/>
                  </a:lnTo>
                  <a:lnTo>
                    <a:pt x="392112" y="84404"/>
                  </a:lnTo>
                  <a:lnTo>
                    <a:pt x="392607" y="75336"/>
                  </a:lnTo>
                  <a:lnTo>
                    <a:pt x="394258" y="68364"/>
                  </a:lnTo>
                  <a:lnTo>
                    <a:pt x="397052" y="63538"/>
                  </a:lnTo>
                  <a:lnTo>
                    <a:pt x="399961" y="58686"/>
                  </a:lnTo>
                  <a:lnTo>
                    <a:pt x="403644" y="56273"/>
                  </a:lnTo>
                  <a:lnTo>
                    <a:pt x="415302" y="56273"/>
                  </a:lnTo>
                  <a:lnTo>
                    <a:pt x="419354" y="59956"/>
                  </a:lnTo>
                  <a:lnTo>
                    <a:pt x="420243" y="67335"/>
                  </a:lnTo>
                  <a:lnTo>
                    <a:pt x="430123" y="67335"/>
                  </a:lnTo>
                  <a:lnTo>
                    <a:pt x="429234" y="61175"/>
                  </a:lnTo>
                  <a:lnTo>
                    <a:pt x="426834" y="56527"/>
                  </a:lnTo>
                  <a:lnTo>
                    <a:pt x="426504" y="56273"/>
                  </a:lnTo>
                  <a:lnTo>
                    <a:pt x="423024" y="53403"/>
                  </a:lnTo>
                  <a:lnTo>
                    <a:pt x="419100" y="50279"/>
                  </a:lnTo>
                  <a:lnTo>
                    <a:pt x="414413" y="48704"/>
                  </a:lnTo>
                  <a:lnTo>
                    <a:pt x="408711" y="48704"/>
                  </a:lnTo>
                  <a:lnTo>
                    <a:pt x="382536" y="87655"/>
                  </a:lnTo>
                  <a:lnTo>
                    <a:pt x="382447" y="91846"/>
                  </a:lnTo>
                  <a:lnTo>
                    <a:pt x="382752" y="98018"/>
                  </a:lnTo>
                  <a:lnTo>
                    <a:pt x="399834" y="126022"/>
                  </a:lnTo>
                  <a:lnTo>
                    <a:pt x="415048" y="126022"/>
                  </a:lnTo>
                  <a:lnTo>
                    <a:pt x="420751" y="123532"/>
                  </a:lnTo>
                  <a:lnTo>
                    <a:pt x="424992" y="118478"/>
                  </a:lnTo>
                  <a:lnTo>
                    <a:pt x="429234" y="113576"/>
                  </a:lnTo>
                  <a:lnTo>
                    <a:pt x="431393" y="107518"/>
                  </a:lnTo>
                  <a:lnTo>
                    <a:pt x="431393" y="93421"/>
                  </a:lnTo>
                  <a:close/>
                </a:path>
                <a:path w="2175509" h="349885">
                  <a:moveTo>
                    <a:pt x="490956" y="87477"/>
                  </a:moveTo>
                  <a:lnTo>
                    <a:pt x="489432" y="70510"/>
                  </a:lnTo>
                  <a:lnTo>
                    <a:pt x="484860" y="58407"/>
                  </a:lnTo>
                  <a:lnTo>
                    <a:pt x="482612" y="56273"/>
                  </a:lnTo>
                  <a:lnTo>
                    <a:pt x="480949" y="54698"/>
                  </a:lnTo>
                  <a:lnTo>
                    <a:pt x="480949" y="75882"/>
                  </a:lnTo>
                  <a:lnTo>
                    <a:pt x="480949" y="99034"/>
                  </a:lnTo>
                  <a:lnTo>
                    <a:pt x="479806" y="107086"/>
                  </a:lnTo>
                  <a:lnTo>
                    <a:pt x="477266" y="111633"/>
                  </a:lnTo>
                  <a:lnTo>
                    <a:pt x="474865" y="116192"/>
                  </a:lnTo>
                  <a:lnTo>
                    <a:pt x="471309" y="118478"/>
                  </a:lnTo>
                  <a:lnTo>
                    <a:pt x="461810" y="118478"/>
                  </a:lnTo>
                  <a:lnTo>
                    <a:pt x="458254" y="116192"/>
                  </a:lnTo>
                  <a:lnTo>
                    <a:pt x="455853" y="111633"/>
                  </a:lnTo>
                  <a:lnTo>
                    <a:pt x="453313" y="107086"/>
                  </a:lnTo>
                  <a:lnTo>
                    <a:pt x="452170" y="99034"/>
                  </a:lnTo>
                  <a:lnTo>
                    <a:pt x="452170" y="75882"/>
                  </a:lnTo>
                  <a:lnTo>
                    <a:pt x="453313" y="67779"/>
                  </a:lnTo>
                  <a:lnTo>
                    <a:pt x="455853" y="63169"/>
                  </a:lnTo>
                  <a:lnTo>
                    <a:pt x="458254" y="58572"/>
                  </a:lnTo>
                  <a:lnTo>
                    <a:pt x="461810" y="56273"/>
                  </a:lnTo>
                  <a:lnTo>
                    <a:pt x="471309" y="56273"/>
                  </a:lnTo>
                  <a:lnTo>
                    <a:pt x="474865" y="58572"/>
                  </a:lnTo>
                  <a:lnTo>
                    <a:pt x="477266" y="63169"/>
                  </a:lnTo>
                  <a:lnTo>
                    <a:pt x="479806" y="67779"/>
                  </a:lnTo>
                  <a:lnTo>
                    <a:pt x="480949" y="75882"/>
                  </a:lnTo>
                  <a:lnTo>
                    <a:pt x="480949" y="54698"/>
                  </a:lnTo>
                  <a:lnTo>
                    <a:pt x="477215" y="51130"/>
                  </a:lnTo>
                  <a:lnTo>
                    <a:pt x="466496" y="48704"/>
                  </a:lnTo>
                  <a:lnTo>
                    <a:pt x="455853" y="51130"/>
                  </a:lnTo>
                  <a:lnTo>
                    <a:pt x="448246" y="58407"/>
                  </a:lnTo>
                  <a:lnTo>
                    <a:pt x="443687" y="70510"/>
                  </a:lnTo>
                  <a:lnTo>
                    <a:pt x="442163" y="87477"/>
                  </a:lnTo>
                  <a:lnTo>
                    <a:pt x="443687" y="104330"/>
                  </a:lnTo>
                  <a:lnTo>
                    <a:pt x="448246" y="116382"/>
                  </a:lnTo>
                  <a:lnTo>
                    <a:pt x="455853" y="123609"/>
                  </a:lnTo>
                  <a:lnTo>
                    <a:pt x="466496" y="126022"/>
                  </a:lnTo>
                  <a:lnTo>
                    <a:pt x="477215" y="123609"/>
                  </a:lnTo>
                  <a:lnTo>
                    <a:pt x="482650" y="118478"/>
                  </a:lnTo>
                  <a:lnTo>
                    <a:pt x="484860" y="116382"/>
                  </a:lnTo>
                  <a:lnTo>
                    <a:pt x="489432" y="104330"/>
                  </a:lnTo>
                  <a:lnTo>
                    <a:pt x="490956" y="87477"/>
                  </a:lnTo>
                  <a:close/>
                </a:path>
                <a:path w="2175509" h="349885">
                  <a:moveTo>
                    <a:pt x="491464" y="210210"/>
                  </a:moveTo>
                  <a:lnTo>
                    <a:pt x="489178" y="204343"/>
                  </a:lnTo>
                  <a:lnTo>
                    <a:pt x="486143" y="201485"/>
                  </a:lnTo>
                  <a:lnTo>
                    <a:pt x="484492" y="199936"/>
                  </a:lnTo>
                  <a:lnTo>
                    <a:pt x="482295" y="197815"/>
                  </a:lnTo>
                  <a:lnTo>
                    <a:pt x="479933" y="195541"/>
                  </a:lnTo>
                  <a:lnTo>
                    <a:pt x="474484" y="193344"/>
                  </a:lnTo>
                  <a:lnTo>
                    <a:pt x="462699" y="193344"/>
                  </a:lnTo>
                  <a:lnTo>
                    <a:pt x="458000" y="194830"/>
                  </a:lnTo>
                  <a:lnTo>
                    <a:pt x="454329" y="197815"/>
                  </a:lnTo>
                  <a:lnTo>
                    <a:pt x="455980" y="177076"/>
                  </a:lnTo>
                  <a:lnTo>
                    <a:pt x="487908" y="177076"/>
                  </a:lnTo>
                  <a:lnTo>
                    <a:pt x="487908" y="168198"/>
                  </a:lnTo>
                  <a:lnTo>
                    <a:pt x="447738" y="168198"/>
                  </a:lnTo>
                  <a:lnTo>
                    <a:pt x="444576" y="207670"/>
                  </a:lnTo>
                  <a:lnTo>
                    <a:pt x="452170" y="207670"/>
                  </a:lnTo>
                  <a:lnTo>
                    <a:pt x="455853" y="203555"/>
                  </a:lnTo>
                  <a:lnTo>
                    <a:pt x="460413" y="201485"/>
                  </a:lnTo>
                  <a:lnTo>
                    <a:pt x="470420" y="201485"/>
                  </a:lnTo>
                  <a:lnTo>
                    <a:pt x="474230" y="203009"/>
                  </a:lnTo>
                  <a:lnTo>
                    <a:pt x="480060" y="209067"/>
                  </a:lnTo>
                  <a:lnTo>
                    <a:pt x="481444" y="213194"/>
                  </a:lnTo>
                  <a:lnTo>
                    <a:pt x="481444" y="223596"/>
                  </a:lnTo>
                  <a:lnTo>
                    <a:pt x="480060" y="227926"/>
                  </a:lnTo>
                  <a:lnTo>
                    <a:pt x="477139" y="231432"/>
                  </a:lnTo>
                  <a:lnTo>
                    <a:pt x="474357" y="234924"/>
                  </a:lnTo>
                  <a:lnTo>
                    <a:pt x="470547" y="236689"/>
                  </a:lnTo>
                  <a:lnTo>
                    <a:pt x="462318" y="236689"/>
                  </a:lnTo>
                  <a:lnTo>
                    <a:pt x="459143" y="235585"/>
                  </a:lnTo>
                  <a:lnTo>
                    <a:pt x="456615" y="233387"/>
                  </a:lnTo>
                  <a:lnTo>
                    <a:pt x="453948" y="231203"/>
                  </a:lnTo>
                  <a:lnTo>
                    <a:pt x="452424" y="227850"/>
                  </a:lnTo>
                  <a:lnTo>
                    <a:pt x="451789" y="223316"/>
                  </a:lnTo>
                  <a:lnTo>
                    <a:pt x="441909" y="223316"/>
                  </a:lnTo>
                  <a:lnTo>
                    <a:pt x="459651" y="244233"/>
                  </a:lnTo>
                  <a:lnTo>
                    <a:pt x="473595" y="244233"/>
                  </a:lnTo>
                  <a:lnTo>
                    <a:pt x="479806" y="241706"/>
                  </a:lnTo>
                  <a:lnTo>
                    <a:pt x="484466" y="236689"/>
                  </a:lnTo>
                  <a:lnTo>
                    <a:pt x="489178" y="231609"/>
                  </a:lnTo>
                  <a:lnTo>
                    <a:pt x="491464" y="225234"/>
                  </a:lnTo>
                  <a:lnTo>
                    <a:pt x="491464" y="210210"/>
                  </a:lnTo>
                  <a:close/>
                </a:path>
                <a:path w="2175509" h="349885">
                  <a:moveTo>
                    <a:pt x="550773" y="205676"/>
                  </a:moveTo>
                  <a:lnTo>
                    <a:pt x="549249" y="188722"/>
                  </a:lnTo>
                  <a:lnTo>
                    <a:pt x="544690" y="176606"/>
                  </a:lnTo>
                  <a:lnTo>
                    <a:pt x="542442" y="174459"/>
                  </a:lnTo>
                  <a:lnTo>
                    <a:pt x="540880" y="172974"/>
                  </a:lnTo>
                  <a:lnTo>
                    <a:pt x="540880" y="194081"/>
                  </a:lnTo>
                  <a:lnTo>
                    <a:pt x="540880" y="217233"/>
                  </a:lnTo>
                  <a:lnTo>
                    <a:pt x="539623" y="225285"/>
                  </a:lnTo>
                  <a:lnTo>
                    <a:pt x="534809" y="234403"/>
                  </a:lnTo>
                  <a:lnTo>
                    <a:pt x="531126" y="236689"/>
                  </a:lnTo>
                  <a:lnTo>
                    <a:pt x="521754" y="236689"/>
                  </a:lnTo>
                  <a:lnTo>
                    <a:pt x="518198" y="234403"/>
                  </a:lnTo>
                  <a:lnTo>
                    <a:pt x="515670" y="229844"/>
                  </a:lnTo>
                  <a:lnTo>
                    <a:pt x="513257" y="225285"/>
                  </a:lnTo>
                  <a:lnTo>
                    <a:pt x="511987" y="217233"/>
                  </a:lnTo>
                  <a:lnTo>
                    <a:pt x="511987" y="194081"/>
                  </a:lnTo>
                  <a:lnTo>
                    <a:pt x="513257" y="185978"/>
                  </a:lnTo>
                  <a:lnTo>
                    <a:pt x="515670" y="181381"/>
                  </a:lnTo>
                  <a:lnTo>
                    <a:pt x="518198" y="176771"/>
                  </a:lnTo>
                  <a:lnTo>
                    <a:pt x="521754" y="174459"/>
                  </a:lnTo>
                  <a:lnTo>
                    <a:pt x="531126" y="174459"/>
                  </a:lnTo>
                  <a:lnTo>
                    <a:pt x="534809" y="176771"/>
                  </a:lnTo>
                  <a:lnTo>
                    <a:pt x="539623" y="185978"/>
                  </a:lnTo>
                  <a:lnTo>
                    <a:pt x="540880" y="194081"/>
                  </a:lnTo>
                  <a:lnTo>
                    <a:pt x="540880" y="172974"/>
                  </a:lnTo>
                  <a:lnTo>
                    <a:pt x="537083" y="169341"/>
                  </a:lnTo>
                  <a:lnTo>
                    <a:pt x="526440" y="166916"/>
                  </a:lnTo>
                  <a:lnTo>
                    <a:pt x="515797" y="169341"/>
                  </a:lnTo>
                  <a:lnTo>
                    <a:pt x="508190" y="176606"/>
                  </a:lnTo>
                  <a:lnTo>
                    <a:pt x="503631" y="188722"/>
                  </a:lnTo>
                  <a:lnTo>
                    <a:pt x="502107" y="205676"/>
                  </a:lnTo>
                  <a:lnTo>
                    <a:pt x="503631" y="222542"/>
                  </a:lnTo>
                  <a:lnTo>
                    <a:pt x="508190" y="234594"/>
                  </a:lnTo>
                  <a:lnTo>
                    <a:pt x="515797" y="241820"/>
                  </a:lnTo>
                  <a:lnTo>
                    <a:pt x="526440" y="244233"/>
                  </a:lnTo>
                  <a:lnTo>
                    <a:pt x="537083" y="241820"/>
                  </a:lnTo>
                  <a:lnTo>
                    <a:pt x="542493" y="236689"/>
                  </a:lnTo>
                  <a:lnTo>
                    <a:pt x="544690" y="234594"/>
                  </a:lnTo>
                  <a:lnTo>
                    <a:pt x="549249" y="222542"/>
                  </a:lnTo>
                  <a:lnTo>
                    <a:pt x="550773" y="205676"/>
                  </a:lnTo>
                  <a:close/>
                </a:path>
                <a:path w="2175509" h="349885">
                  <a:moveTo>
                    <a:pt x="701700" y="321703"/>
                  </a:moveTo>
                  <a:lnTo>
                    <a:pt x="687387" y="307301"/>
                  </a:lnTo>
                  <a:lnTo>
                    <a:pt x="690930" y="305803"/>
                  </a:lnTo>
                  <a:lnTo>
                    <a:pt x="693597" y="303631"/>
                  </a:lnTo>
                  <a:lnTo>
                    <a:pt x="695363" y="300799"/>
                  </a:lnTo>
                  <a:lnTo>
                    <a:pt x="697014" y="297954"/>
                  </a:lnTo>
                  <a:lnTo>
                    <a:pt x="697903" y="294944"/>
                  </a:lnTo>
                  <a:lnTo>
                    <a:pt x="697903" y="286029"/>
                  </a:lnTo>
                  <a:lnTo>
                    <a:pt x="695871" y="281368"/>
                  </a:lnTo>
                  <a:lnTo>
                    <a:pt x="694245" y="279869"/>
                  </a:lnTo>
                  <a:lnTo>
                    <a:pt x="688022" y="274129"/>
                  </a:lnTo>
                  <a:lnTo>
                    <a:pt x="682701" y="272313"/>
                  </a:lnTo>
                  <a:lnTo>
                    <a:pt x="670026" y="272313"/>
                  </a:lnTo>
                  <a:lnTo>
                    <a:pt x="664959" y="273977"/>
                  </a:lnTo>
                  <a:lnTo>
                    <a:pt x="660895" y="277291"/>
                  </a:lnTo>
                  <a:lnTo>
                    <a:pt x="656717" y="280593"/>
                  </a:lnTo>
                  <a:lnTo>
                    <a:pt x="654304" y="285419"/>
                  </a:lnTo>
                  <a:lnTo>
                    <a:pt x="653542" y="291744"/>
                  </a:lnTo>
                  <a:lnTo>
                    <a:pt x="663562" y="291744"/>
                  </a:lnTo>
                  <a:lnTo>
                    <a:pt x="664451" y="283819"/>
                  </a:lnTo>
                  <a:lnTo>
                    <a:pt x="668629" y="279869"/>
                  </a:lnTo>
                  <a:lnTo>
                    <a:pt x="680034" y="279869"/>
                  </a:lnTo>
                  <a:lnTo>
                    <a:pt x="682828" y="280860"/>
                  </a:lnTo>
                  <a:lnTo>
                    <a:pt x="686879" y="284873"/>
                  </a:lnTo>
                  <a:lnTo>
                    <a:pt x="687895" y="287756"/>
                  </a:lnTo>
                  <a:lnTo>
                    <a:pt x="687895" y="300101"/>
                  </a:lnTo>
                  <a:lnTo>
                    <a:pt x="683323" y="304393"/>
                  </a:lnTo>
                  <a:lnTo>
                    <a:pt x="671791" y="304393"/>
                  </a:lnTo>
                  <a:lnTo>
                    <a:pt x="671791" y="311886"/>
                  </a:lnTo>
                  <a:lnTo>
                    <a:pt x="680796" y="311886"/>
                  </a:lnTo>
                  <a:lnTo>
                    <a:pt x="684847" y="313156"/>
                  </a:lnTo>
                  <a:lnTo>
                    <a:pt x="687514" y="315683"/>
                  </a:lnTo>
                  <a:lnTo>
                    <a:pt x="690295" y="318223"/>
                  </a:lnTo>
                  <a:lnTo>
                    <a:pt x="691642" y="321703"/>
                  </a:lnTo>
                  <a:lnTo>
                    <a:pt x="691692" y="331101"/>
                  </a:lnTo>
                  <a:lnTo>
                    <a:pt x="690422" y="334848"/>
                  </a:lnTo>
                  <a:lnTo>
                    <a:pt x="685101" y="340626"/>
                  </a:lnTo>
                  <a:lnTo>
                    <a:pt x="681431" y="342087"/>
                  </a:lnTo>
                  <a:lnTo>
                    <a:pt x="672299" y="342087"/>
                  </a:lnTo>
                  <a:lnTo>
                    <a:pt x="668756" y="340753"/>
                  </a:lnTo>
                  <a:lnTo>
                    <a:pt x="666343" y="338099"/>
                  </a:lnTo>
                  <a:lnTo>
                    <a:pt x="663816" y="335445"/>
                  </a:lnTo>
                  <a:lnTo>
                    <a:pt x="662546" y="332282"/>
                  </a:lnTo>
                  <a:lnTo>
                    <a:pt x="662546" y="328612"/>
                  </a:lnTo>
                  <a:lnTo>
                    <a:pt x="652665" y="328612"/>
                  </a:lnTo>
                  <a:lnTo>
                    <a:pt x="652919" y="334937"/>
                  </a:lnTo>
                  <a:lnTo>
                    <a:pt x="655320" y="340017"/>
                  </a:lnTo>
                  <a:lnTo>
                    <a:pt x="664197" y="347700"/>
                  </a:lnTo>
                  <a:lnTo>
                    <a:pt x="669899" y="349631"/>
                  </a:lnTo>
                  <a:lnTo>
                    <a:pt x="683958" y="349631"/>
                  </a:lnTo>
                  <a:lnTo>
                    <a:pt x="689914" y="347459"/>
                  </a:lnTo>
                  <a:lnTo>
                    <a:pt x="695769" y="342087"/>
                  </a:lnTo>
                  <a:lnTo>
                    <a:pt x="699300" y="338823"/>
                  </a:lnTo>
                  <a:lnTo>
                    <a:pt x="701700" y="333222"/>
                  </a:lnTo>
                  <a:lnTo>
                    <a:pt x="701700" y="321703"/>
                  </a:lnTo>
                  <a:close/>
                </a:path>
                <a:path w="2175509" h="349885">
                  <a:moveTo>
                    <a:pt x="731989" y="197408"/>
                  </a:moveTo>
                  <a:lnTo>
                    <a:pt x="729589" y="191528"/>
                  </a:lnTo>
                  <a:lnTo>
                    <a:pt x="726630" y="188683"/>
                  </a:lnTo>
                  <a:lnTo>
                    <a:pt x="725017" y="187121"/>
                  </a:lnTo>
                  <a:lnTo>
                    <a:pt x="722769" y="185013"/>
                  </a:lnTo>
                  <a:lnTo>
                    <a:pt x="720331" y="182727"/>
                  </a:lnTo>
                  <a:lnTo>
                    <a:pt x="715010" y="180530"/>
                  </a:lnTo>
                  <a:lnTo>
                    <a:pt x="703224" y="180530"/>
                  </a:lnTo>
                  <a:lnTo>
                    <a:pt x="698538" y="182016"/>
                  </a:lnTo>
                  <a:lnTo>
                    <a:pt x="694867" y="185013"/>
                  </a:lnTo>
                  <a:lnTo>
                    <a:pt x="696506" y="164261"/>
                  </a:lnTo>
                  <a:lnTo>
                    <a:pt x="728446" y="164261"/>
                  </a:lnTo>
                  <a:lnTo>
                    <a:pt x="728446" y="155384"/>
                  </a:lnTo>
                  <a:lnTo>
                    <a:pt x="688276" y="155384"/>
                  </a:lnTo>
                  <a:lnTo>
                    <a:pt x="685101" y="194856"/>
                  </a:lnTo>
                  <a:lnTo>
                    <a:pt x="692708" y="194856"/>
                  </a:lnTo>
                  <a:lnTo>
                    <a:pt x="696379" y="190741"/>
                  </a:lnTo>
                  <a:lnTo>
                    <a:pt x="700938" y="188683"/>
                  </a:lnTo>
                  <a:lnTo>
                    <a:pt x="710831" y="188683"/>
                  </a:lnTo>
                  <a:lnTo>
                    <a:pt x="714629" y="190195"/>
                  </a:lnTo>
                  <a:lnTo>
                    <a:pt x="717677" y="193230"/>
                  </a:lnTo>
                  <a:lnTo>
                    <a:pt x="720585" y="196253"/>
                  </a:lnTo>
                  <a:lnTo>
                    <a:pt x="721982" y="200380"/>
                  </a:lnTo>
                  <a:lnTo>
                    <a:pt x="721982" y="210781"/>
                  </a:lnTo>
                  <a:lnTo>
                    <a:pt x="720585" y="215112"/>
                  </a:lnTo>
                  <a:lnTo>
                    <a:pt x="714756" y="222123"/>
                  </a:lnTo>
                  <a:lnTo>
                    <a:pt x="711085" y="223875"/>
                  </a:lnTo>
                  <a:lnTo>
                    <a:pt x="702843" y="223875"/>
                  </a:lnTo>
                  <a:lnTo>
                    <a:pt x="692327" y="210502"/>
                  </a:lnTo>
                  <a:lnTo>
                    <a:pt x="682447" y="210502"/>
                  </a:lnTo>
                  <a:lnTo>
                    <a:pt x="700062" y="231419"/>
                  </a:lnTo>
                  <a:lnTo>
                    <a:pt x="714121" y="231419"/>
                  </a:lnTo>
                  <a:lnTo>
                    <a:pt x="720331" y="228904"/>
                  </a:lnTo>
                  <a:lnTo>
                    <a:pt x="725004" y="223875"/>
                  </a:lnTo>
                  <a:lnTo>
                    <a:pt x="729589" y="218795"/>
                  </a:lnTo>
                  <a:lnTo>
                    <a:pt x="731989" y="212432"/>
                  </a:lnTo>
                  <a:lnTo>
                    <a:pt x="731989" y="197408"/>
                  </a:lnTo>
                  <a:close/>
                </a:path>
                <a:path w="2175509" h="349885">
                  <a:moveTo>
                    <a:pt x="761390" y="273583"/>
                  </a:moveTo>
                  <a:lnTo>
                    <a:pt x="712851" y="273583"/>
                  </a:lnTo>
                  <a:lnTo>
                    <a:pt x="712851" y="282460"/>
                  </a:lnTo>
                  <a:lnTo>
                    <a:pt x="751255" y="282460"/>
                  </a:lnTo>
                  <a:lnTo>
                    <a:pt x="723379" y="348348"/>
                  </a:lnTo>
                  <a:lnTo>
                    <a:pt x="734148" y="348348"/>
                  </a:lnTo>
                  <a:lnTo>
                    <a:pt x="761390" y="280365"/>
                  </a:lnTo>
                  <a:lnTo>
                    <a:pt x="761390" y="273583"/>
                  </a:lnTo>
                  <a:close/>
                </a:path>
                <a:path w="2175509" h="349885">
                  <a:moveTo>
                    <a:pt x="791171" y="203835"/>
                  </a:moveTo>
                  <a:lnTo>
                    <a:pt x="781037" y="203835"/>
                  </a:lnTo>
                  <a:lnTo>
                    <a:pt x="781037" y="169570"/>
                  </a:lnTo>
                  <a:lnTo>
                    <a:pt x="781037" y="154419"/>
                  </a:lnTo>
                  <a:lnTo>
                    <a:pt x="773557" y="154419"/>
                  </a:lnTo>
                  <a:lnTo>
                    <a:pt x="771410" y="157530"/>
                  </a:lnTo>
                  <a:lnTo>
                    <a:pt x="771410" y="169570"/>
                  </a:lnTo>
                  <a:lnTo>
                    <a:pt x="771410" y="203835"/>
                  </a:lnTo>
                  <a:lnTo>
                    <a:pt x="748461" y="203835"/>
                  </a:lnTo>
                  <a:lnTo>
                    <a:pt x="771410" y="169570"/>
                  </a:lnTo>
                  <a:lnTo>
                    <a:pt x="771410" y="157530"/>
                  </a:lnTo>
                  <a:lnTo>
                    <a:pt x="739470" y="203835"/>
                  </a:lnTo>
                  <a:lnTo>
                    <a:pt x="739470" y="212293"/>
                  </a:lnTo>
                  <a:lnTo>
                    <a:pt x="771410" y="212293"/>
                  </a:lnTo>
                  <a:lnTo>
                    <a:pt x="771410" y="230136"/>
                  </a:lnTo>
                  <a:lnTo>
                    <a:pt x="781037" y="230136"/>
                  </a:lnTo>
                  <a:lnTo>
                    <a:pt x="781037" y="212293"/>
                  </a:lnTo>
                  <a:lnTo>
                    <a:pt x="791171" y="212293"/>
                  </a:lnTo>
                  <a:lnTo>
                    <a:pt x="791171" y="203835"/>
                  </a:lnTo>
                  <a:close/>
                </a:path>
                <a:path w="2175509" h="349885">
                  <a:moveTo>
                    <a:pt x="821715" y="315607"/>
                  </a:moveTo>
                  <a:lnTo>
                    <a:pt x="819442" y="309740"/>
                  </a:lnTo>
                  <a:lnTo>
                    <a:pt x="816483" y="306895"/>
                  </a:lnTo>
                  <a:lnTo>
                    <a:pt x="814870" y="305333"/>
                  </a:lnTo>
                  <a:lnTo>
                    <a:pt x="812622" y="303225"/>
                  </a:lnTo>
                  <a:lnTo>
                    <a:pt x="810183" y="300926"/>
                  </a:lnTo>
                  <a:lnTo>
                    <a:pt x="804735" y="298729"/>
                  </a:lnTo>
                  <a:lnTo>
                    <a:pt x="792949" y="298729"/>
                  </a:lnTo>
                  <a:lnTo>
                    <a:pt x="788390" y="300228"/>
                  </a:lnTo>
                  <a:lnTo>
                    <a:pt x="784580" y="303225"/>
                  </a:lnTo>
                  <a:lnTo>
                    <a:pt x="786231" y="282460"/>
                  </a:lnTo>
                  <a:lnTo>
                    <a:pt x="818172" y="282460"/>
                  </a:lnTo>
                  <a:lnTo>
                    <a:pt x="818172" y="273583"/>
                  </a:lnTo>
                  <a:lnTo>
                    <a:pt x="778002" y="273583"/>
                  </a:lnTo>
                  <a:lnTo>
                    <a:pt x="774954" y="313055"/>
                  </a:lnTo>
                  <a:lnTo>
                    <a:pt x="782434" y="313055"/>
                  </a:lnTo>
                  <a:lnTo>
                    <a:pt x="786104" y="308940"/>
                  </a:lnTo>
                  <a:lnTo>
                    <a:pt x="790663" y="306895"/>
                  </a:lnTo>
                  <a:lnTo>
                    <a:pt x="800684" y="306895"/>
                  </a:lnTo>
                  <a:lnTo>
                    <a:pt x="804481" y="308394"/>
                  </a:lnTo>
                  <a:lnTo>
                    <a:pt x="810310" y="314452"/>
                  </a:lnTo>
                  <a:lnTo>
                    <a:pt x="811834" y="318592"/>
                  </a:lnTo>
                  <a:lnTo>
                    <a:pt x="811834" y="328993"/>
                  </a:lnTo>
                  <a:lnTo>
                    <a:pt x="810310" y="333324"/>
                  </a:lnTo>
                  <a:lnTo>
                    <a:pt x="807529" y="336829"/>
                  </a:lnTo>
                  <a:lnTo>
                    <a:pt x="804608" y="340321"/>
                  </a:lnTo>
                  <a:lnTo>
                    <a:pt x="800811" y="342087"/>
                  </a:lnTo>
                  <a:lnTo>
                    <a:pt x="792568" y="342087"/>
                  </a:lnTo>
                  <a:lnTo>
                    <a:pt x="789533" y="340982"/>
                  </a:lnTo>
                  <a:lnTo>
                    <a:pt x="784199" y="336588"/>
                  </a:lnTo>
                  <a:lnTo>
                    <a:pt x="782688" y="333235"/>
                  </a:lnTo>
                  <a:lnTo>
                    <a:pt x="782180" y="328714"/>
                  </a:lnTo>
                  <a:lnTo>
                    <a:pt x="772160" y="328714"/>
                  </a:lnTo>
                  <a:lnTo>
                    <a:pt x="772922" y="335648"/>
                  </a:lnTo>
                  <a:lnTo>
                    <a:pt x="775462" y="340868"/>
                  </a:lnTo>
                  <a:lnTo>
                    <a:pt x="780021" y="344373"/>
                  </a:lnTo>
                  <a:lnTo>
                    <a:pt x="784453" y="347865"/>
                  </a:lnTo>
                  <a:lnTo>
                    <a:pt x="789901" y="349631"/>
                  </a:lnTo>
                  <a:lnTo>
                    <a:pt x="803973" y="349631"/>
                  </a:lnTo>
                  <a:lnTo>
                    <a:pt x="810183" y="347091"/>
                  </a:lnTo>
                  <a:lnTo>
                    <a:pt x="814730" y="342087"/>
                  </a:lnTo>
                  <a:lnTo>
                    <a:pt x="819442" y="337007"/>
                  </a:lnTo>
                  <a:lnTo>
                    <a:pt x="821715" y="330644"/>
                  </a:lnTo>
                  <a:lnTo>
                    <a:pt x="821715" y="315607"/>
                  </a:lnTo>
                  <a:close/>
                </a:path>
                <a:path w="2175509" h="349885">
                  <a:moveTo>
                    <a:pt x="851115" y="203835"/>
                  </a:moveTo>
                  <a:lnTo>
                    <a:pt x="840981" y="203835"/>
                  </a:lnTo>
                  <a:lnTo>
                    <a:pt x="840981" y="169570"/>
                  </a:lnTo>
                  <a:lnTo>
                    <a:pt x="840981" y="154419"/>
                  </a:lnTo>
                  <a:lnTo>
                    <a:pt x="833374" y="154419"/>
                  </a:lnTo>
                  <a:lnTo>
                    <a:pt x="831354" y="157353"/>
                  </a:lnTo>
                  <a:lnTo>
                    <a:pt x="831354" y="169570"/>
                  </a:lnTo>
                  <a:lnTo>
                    <a:pt x="831354" y="203835"/>
                  </a:lnTo>
                  <a:lnTo>
                    <a:pt x="808278" y="203835"/>
                  </a:lnTo>
                  <a:lnTo>
                    <a:pt x="831354" y="169570"/>
                  </a:lnTo>
                  <a:lnTo>
                    <a:pt x="831354" y="157353"/>
                  </a:lnTo>
                  <a:lnTo>
                    <a:pt x="799287" y="203835"/>
                  </a:lnTo>
                  <a:lnTo>
                    <a:pt x="799287" y="212293"/>
                  </a:lnTo>
                  <a:lnTo>
                    <a:pt x="831354" y="212293"/>
                  </a:lnTo>
                  <a:lnTo>
                    <a:pt x="831354" y="230136"/>
                  </a:lnTo>
                  <a:lnTo>
                    <a:pt x="840981" y="230136"/>
                  </a:lnTo>
                  <a:lnTo>
                    <a:pt x="840981" y="212293"/>
                  </a:lnTo>
                  <a:lnTo>
                    <a:pt x="851115" y="212293"/>
                  </a:lnTo>
                  <a:lnTo>
                    <a:pt x="851115" y="203835"/>
                  </a:lnTo>
                  <a:close/>
                </a:path>
                <a:path w="2175509" h="349885">
                  <a:moveTo>
                    <a:pt x="866838" y="272313"/>
                  </a:moveTo>
                  <a:lnTo>
                    <a:pt x="859485" y="272313"/>
                  </a:lnTo>
                  <a:lnTo>
                    <a:pt x="857707" y="281355"/>
                  </a:lnTo>
                  <a:lnTo>
                    <a:pt x="850988" y="285877"/>
                  </a:lnTo>
                  <a:lnTo>
                    <a:pt x="839203" y="285877"/>
                  </a:lnTo>
                  <a:lnTo>
                    <a:pt x="839203" y="293420"/>
                  </a:lnTo>
                  <a:lnTo>
                    <a:pt x="847445" y="293420"/>
                  </a:lnTo>
                  <a:lnTo>
                    <a:pt x="853401" y="292125"/>
                  </a:lnTo>
                  <a:lnTo>
                    <a:pt x="857326" y="289547"/>
                  </a:lnTo>
                  <a:lnTo>
                    <a:pt x="857326" y="348348"/>
                  </a:lnTo>
                  <a:lnTo>
                    <a:pt x="866838" y="348348"/>
                  </a:lnTo>
                  <a:lnTo>
                    <a:pt x="866838" y="289547"/>
                  </a:lnTo>
                  <a:lnTo>
                    <a:pt x="866838" y="272313"/>
                  </a:lnTo>
                  <a:close/>
                </a:path>
                <a:path w="2175509" h="349885">
                  <a:moveTo>
                    <a:pt x="877354" y="219697"/>
                  </a:moveTo>
                  <a:lnTo>
                    <a:pt x="866965" y="219697"/>
                  </a:lnTo>
                  <a:lnTo>
                    <a:pt x="866965" y="230136"/>
                  </a:lnTo>
                  <a:lnTo>
                    <a:pt x="877354" y="230136"/>
                  </a:lnTo>
                  <a:lnTo>
                    <a:pt x="877354" y="219697"/>
                  </a:lnTo>
                  <a:close/>
                </a:path>
                <a:path w="2175509" h="349885">
                  <a:moveTo>
                    <a:pt x="940333" y="221259"/>
                  </a:moveTo>
                  <a:lnTo>
                    <a:pt x="904214" y="221259"/>
                  </a:lnTo>
                  <a:lnTo>
                    <a:pt x="904341" y="219100"/>
                  </a:lnTo>
                  <a:lnTo>
                    <a:pt x="908900" y="214299"/>
                  </a:lnTo>
                  <a:lnTo>
                    <a:pt x="926642" y="199478"/>
                  </a:lnTo>
                  <a:lnTo>
                    <a:pt x="932599" y="193687"/>
                  </a:lnTo>
                  <a:lnTo>
                    <a:pt x="938682" y="185369"/>
                  </a:lnTo>
                  <a:lnTo>
                    <a:pt x="940079" y="180555"/>
                  </a:lnTo>
                  <a:lnTo>
                    <a:pt x="940079" y="169100"/>
                  </a:lnTo>
                  <a:lnTo>
                    <a:pt x="938060" y="164096"/>
                  </a:lnTo>
                  <a:lnTo>
                    <a:pt x="935659" y="161658"/>
                  </a:lnTo>
                  <a:lnTo>
                    <a:pt x="934123" y="160096"/>
                  </a:lnTo>
                  <a:lnTo>
                    <a:pt x="930071" y="156108"/>
                  </a:lnTo>
                  <a:lnTo>
                    <a:pt x="924242" y="154114"/>
                  </a:lnTo>
                  <a:lnTo>
                    <a:pt x="909789" y="154114"/>
                  </a:lnTo>
                  <a:lnTo>
                    <a:pt x="904087" y="156070"/>
                  </a:lnTo>
                  <a:lnTo>
                    <a:pt x="895477" y="163931"/>
                  </a:lnTo>
                  <a:lnTo>
                    <a:pt x="893064" y="169176"/>
                  </a:lnTo>
                  <a:lnTo>
                    <a:pt x="892556" y="175729"/>
                  </a:lnTo>
                  <a:lnTo>
                    <a:pt x="902576" y="175729"/>
                  </a:lnTo>
                  <a:lnTo>
                    <a:pt x="902817" y="171107"/>
                  </a:lnTo>
                  <a:lnTo>
                    <a:pt x="904341" y="167601"/>
                  </a:lnTo>
                  <a:lnTo>
                    <a:pt x="909662" y="162839"/>
                  </a:lnTo>
                  <a:lnTo>
                    <a:pt x="912837" y="161658"/>
                  </a:lnTo>
                  <a:lnTo>
                    <a:pt x="920940" y="161658"/>
                  </a:lnTo>
                  <a:lnTo>
                    <a:pt x="924242" y="162839"/>
                  </a:lnTo>
                  <a:lnTo>
                    <a:pt x="929055" y="167563"/>
                  </a:lnTo>
                  <a:lnTo>
                    <a:pt x="930198" y="170802"/>
                  </a:lnTo>
                  <a:lnTo>
                    <a:pt x="930198" y="179501"/>
                  </a:lnTo>
                  <a:lnTo>
                    <a:pt x="928801" y="183616"/>
                  </a:lnTo>
                  <a:lnTo>
                    <a:pt x="923226" y="190855"/>
                  </a:lnTo>
                  <a:lnTo>
                    <a:pt x="918159" y="195694"/>
                  </a:lnTo>
                  <a:lnTo>
                    <a:pt x="910551" y="201764"/>
                  </a:lnTo>
                  <a:lnTo>
                    <a:pt x="903071" y="207835"/>
                  </a:lnTo>
                  <a:lnTo>
                    <a:pt x="897877" y="212940"/>
                  </a:lnTo>
                  <a:lnTo>
                    <a:pt x="894969" y="217093"/>
                  </a:lnTo>
                  <a:lnTo>
                    <a:pt x="892175" y="221259"/>
                  </a:lnTo>
                  <a:lnTo>
                    <a:pt x="890778" y="225577"/>
                  </a:lnTo>
                  <a:lnTo>
                    <a:pt x="890778" y="230136"/>
                  </a:lnTo>
                  <a:lnTo>
                    <a:pt x="940333" y="230136"/>
                  </a:lnTo>
                  <a:lnTo>
                    <a:pt x="940333" y="221259"/>
                  </a:lnTo>
                  <a:close/>
                </a:path>
                <a:path w="2175509" h="349885">
                  <a:moveTo>
                    <a:pt x="940841" y="322033"/>
                  </a:moveTo>
                  <a:lnTo>
                    <a:pt x="930706" y="322033"/>
                  </a:lnTo>
                  <a:lnTo>
                    <a:pt x="930706" y="287756"/>
                  </a:lnTo>
                  <a:lnTo>
                    <a:pt x="930706" y="272618"/>
                  </a:lnTo>
                  <a:lnTo>
                    <a:pt x="923226" y="272618"/>
                  </a:lnTo>
                  <a:lnTo>
                    <a:pt x="921067" y="275755"/>
                  </a:lnTo>
                  <a:lnTo>
                    <a:pt x="921067" y="287756"/>
                  </a:lnTo>
                  <a:lnTo>
                    <a:pt x="921067" y="322033"/>
                  </a:lnTo>
                  <a:lnTo>
                    <a:pt x="898131" y="322033"/>
                  </a:lnTo>
                  <a:lnTo>
                    <a:pt x="921067" y="287756"/>
                  </a:lnTo>
                  <a:lnTo>
                    <a:pt x="921067" y="275755"/>
                  </a:lnTo>
                  <a:lnTo>
                    <a:pt x="889139" y="322033"/>
                  </a:lnTo>
                  <a:lnTo>
                    <a:pt x="889139" y="330504"/>
                  </a:lnTo>
                  <a:lnTo>
                    <a:pt x="921067" y="330504"/>
                  </a:lnTo>
                  <a:lnTo>
                    <a:pt x="921067" y="348348"/>
                  </a:lnTo>
                  <a:lnTo>
                    <a:pt x="930706" y="348348"/>
                  </a:lnTo>
                  <a:lnTo>
                    <a:pt x="930706" y="330504"/>
                  </a:lnTo>
                  <a:lnTo>
                    <a:pt x="940841" y="330504"/>
                  </a:lnTo>
                  <a:lnTo>
                    <a:pt x="940841" y="322033"/>
                  </a:lnTo>
                  <a:close/>
                </a:path>
                <a:path w="2175509" h="349885">
                  <a:moveTo>
                    <a:pt x="1001039" y="203492"/>
                  </a:moveTo>
                  <a:lnTo>
                    <a:pt x="999896" y="199466"/>
                  </a:lnTo>
                  <a:lnTo>
                    <a:pt x="997369" y="196024"/>
                  </a:lnTo>
                  <a:lnTo>
                    <a:pt x="994956" y="192595"/>
                  </a:lnTo>
                  <a:lnTo>
                    <a:pt x="991412" y="190284"/>
                  </a:lnTo>
                  <a:lnTo>
                    <a:pt x="986840" y="189103"/>
                  </a:lnTo>
                  <a:lnTo>
                    <a:pt x="990396" y="187591"/>
                  </a:lnTo>
                  <a:lnTo>
                    <a:pt x="993051" y="185432"/>
                  </a:lnTo>
                  <a:lnTo>
                    <a:pt x="994702" y="182587"/>
                  </a:lnTo>
                  <a:lnTo>
                    <a:pt x="996480" y="179755"/>
                  </a:lnTo>
                  <a:lnTo>
                    <a:pt x="997369" y="176733"/>
                  </a:lnTo>
                  <a:lnTo>
                    <a:pt x="997369" y="167830"/>
                  </a:lnTo>
                  <a:lnTo>
                    <a:pt x="995337" y="163156"/>
                  </a:lnTo>
                  <a:lnTo>
                    <a:pt x="993698" y="161658"/>
                  </a:lnTo>
                  <a:lnTo>
                    <a:pt x="987475" y="155917"/>
                  </a:lnTo>
                  <a:lnTo>
                    <a:pt x="982154" y="154114"/>
                  </a:lnTo>
                  <a:lnTo>
                    <a:pt x="969479" y="154114"/>
                  </a:lnTo>
                  <a:lnTo>
                    <a:pt x="953008" y="173545"/>
                  </a:lnTo>
                  <a:lnTo>
                    <a:pt x="962888" y="173545"/>
                  </a:lnTo>
                  <a:lnTo>
                    <a:pt x="963777" y="165620"/>
                  </a:lnTo>
                  <a:lnTo>
                    <a:pt x="968082" y="161658"/>
                  </a:lnTo>
                  <a:lnTo>
                    <a:pt x="979373" y="161658"/>
                  </a:lnTo>
                  <a:lnTo>
                    <a:pt x="982281" y="162661"/>
                  </a:lnTo>
                  <a:lnTo>
                    <a:pt x="986332" y="166662"/>
                  </a:lnTo>
                  <a:lnTo>
                    <a:pt x="987348" y="169570"/>
                  </a:lnTo>
                  <a:lnTo>
                    <a:pt x="987348" y="181902"/>
                  </a:lnTo>
                  <a:lnTo>
                    <a:pt x="982662" y="186182"/>
                  </a:lnTo>
                  <a:lnTo>
                    <a:pt x="971130" y="186182"/>
                  </a:lnTo>
                  <a:lnTo>
                    <a:pt x="971130" y="193675"/>
                  </a:lnTo>
                  <a:lnTo>
                    <a:pt x="980122" y="193675"/>
                  </a:lnTo>
                  <a:lnTo>
                    <a:pt x="984186" y="194945"/>
                  </a:lnTo>
                  <a:lnTo>
                    <a:pt x="989761" y="200012"/>
                  </a:lnTo>
                  <a:lnTo>
                    <a:pt x="991095" y="203492"/>
                  </a:lnTo>
                  <a:lnTo>
                    <a:pt x="991158" y="212915"/>
                  </a:lnTo>
                  <a:lnTo>
                    <a:pt x="989761" y="216649"/>
                  </a:lnTo>
                  <a:lnTo>
                    <a:pt x="984440" y="222427"/>
                  </a:lnTo>
                  <a:lnTo>
                    <a:pt x="980884" y="223875"/>
                  </a:lnTo>
                  <a:lnTo>
                    <a:pt x="971765" y="223875"/>
                  </a:lnTo>
                  <a:lnTo>
                    <a:pt x="968209" y="222542"/>
                  </a:lnTo>
                  <a:lnTo>
                    <a:pt x="965682" y="219900"/>
                  </a:lnTo>
                  <a:lnTo>
                    <a:pt x="963269" y="217233"/>
                  </a:lnTo>
                  <a:lnTo>
                    <a:pt x="961999" y="214071"/>
                  </a:lnTo>
                  <a:lnTo>
                    <a:pt x="961999" y="210400"/>
                  </a:lnTo>
                  <a:lnTo>
                    <a:pt x="951992" y="210400"/>
                  </a:lnTo>
                  <a:lnTo>
                    <a:pt x="952373" y="216738"/>
                  </a:lnTo>
                  <a:lnTo>
                    <a:pt x="954786" y="221805"/>
                  </a:lnTo>
                  <a:lnTo>
                    <a:pt x="963650" y="229489"/>
                  </a:lnTo>
                  <a:lnTo>
                    <a:pt x="969352" y="231419"/>
                  </a:lnTo>
                  <a:lnTo>
                    <a:pt x="983424" y="231419"/>
                  </a:lnTo>
                  <a:lnTo>
                    <a:pt x="989253" y="229260"/>
                  </a:lnTo>
                  <a:lnTo>
                    <a:pt x="993940" y="224942"/>
                  </a:lnTo>
                  <a:lnTo>
                    <a:pt x="995133" y="223875"/>
                  </a:lnTo>
                  <a:lnTo>
                    <a:pt x="998753" y="220624"/>
                  </a:lnTo>
                  <a:lnTo>
                    <a:pt x="1001039" y="215011"/>
                  </a:lnTo>
                  <a:lnTo>
                    <a:pt x="1001039" y="203492"/>
                  </a:lnTo>
                  <a:close/>
                </a:path>
                <a:path w="2175509" h="349885">
                  <a:moveTo>
                    <a:pt x="1001420" y="315607"/>
                  </a:moveTo>
                  <a:lnTo>
                    <a:pt x="999134" y="309740"/>
                  </a:lnTo>
                  <a:lnTo>
                    <a:pt x="996111" y="306895"/>
                  </a:lnTo>
                  <a:lnTo>
                    <a:pt x="994448" y="305333"/>
                  </a:lnTo>
                  <a:lnTo>
                    <a:pt x="992263" y="303225"/>
                  </a:lnTo>
                  <a:lnTo>
                    <a:pt x="989888" y="300926"/>
                  </a:lnTo>
                  <a:lnTo>
                    <a:pt x="984440" y="298729"/>
                  </a:lnTo>
                  <a:lnTo>
                    <a:pt x="972654" y="298729"/>
                  </a:lnTo>
                  <a:lnTo>
                    <a:pt x="967955" y="300228"/>
                  </a:lnTo>
                  <a:lnTo>
                    <a:pt x="964285" y="303225"/>
                  </a:lnTo>
                  <a:lnTo>
                    <a:pt x="965936" y="282460"/>
                  </a:lnTo>
                  <a:lnTo>
                    <a:pt x="997864" y="282460"/>
                  </a:lnTo>
                  <a:lnTo>
                    <a:pt x="997864" y="273583"/>
                  </a:lnTo>
                  <a:lnTo>
                    <a:pt x="957694" y="273583"/>
                  </a:lnTo>
                  <a:lnTo>
                    <a:pt x="954532" y="313055"/>
                  </a:lnTo>
                  <a:lnTo>
                    <a:pt x="962126" y="313055"/>
                  </a:lnTo>
                  <a:lnTo>
                    <a:pt x="965809" y="308940"/>
                  </a:lnTo>
                  <a:lnTo>
                    <a:pt x="970368" y="306895"/>
                  </a:lnTo>
                  <a:lnTo>
                    <a:pt x="980376" y="306895"/>
                  </a:lnTo>
                  <a:lnTo>
                    <a:pt x="984186" y="308394"/>
                  </a:lnTo>
                  <a:lnTo>
                    <a:pt x="990015" y="314452"/>
                  </a:lnTo>
                  <a:lnTo>
                    <a:pt x="991412" y="318592"/>
                  </a:lnTo>
                  <a:lnTo>
                    <a:pt x="991412" y="328993"/>
                  </a:lnTo>
                  <a:lnTo>
                    <a:pt x="990015" y="333324"/>
                  </a:lnTo>
                  <a:lnTo>
                    <a:pt x="987094" y="336829"/>
                  </a:lnTo>
                  <a:lnTo>
                    <a:pt x="984313" y="340321"/>
                  </a:lnTo>
                  <a:lnTo>
                    <a:pt x="980503" y="342087"/>
                  </a:lnTo>
                  <a:lnTo>
                    <a:pt x="972273" y="342087"/>
                  </a:lnTo>
                  <a:lnTo>
                    <a:pt x="969098" y="340982"/>
                  </a:lnTo>
                  <a:lnTo>
                    <a:pt x="966571" y="338785"/>
                  </a:lnTo>
                  <a:lnTo>
                    <a:pt x="963904" y="336588"/>
                  </a:lnTo>
                  <a:lnTo>
                    <a:pt x="962380" y="333235"/>
                  </a:lnTo>
                  <a:lnTo>
                    <a:pt x="961758" y="328714"/>
                  </a:lnTo>
                  <a:lnTo>
                    <a:pt x="951865" y="328714"/>
                  </a:lnTo>
                  <a:lnTo>
                    <a:pt x="969479" y="349631"/>
                  </a:lnTo>
                  <a:lnTo>
                    <a:pt x="983551" y="349631"/>
                  </a:lnTo>
                  <a:lnTo>
                    <a:pt x="989761" y="347091"/>
                  </a:lnTo>
                  <a:lnTo>
                    <a:pt x="994422" y="342087"/>
                  </a:lnTo>
                  <a:lnTo>
                    <a:pt x="999134" y="337007"/>
                  </a:lnTo>
                  <a:lnTo>
                    <a:pt x="1001420" y="330644"/>
                  </a:lnTo>
                  <a:lnTo>
                    <a:pt x="1001420" y="315607"/>
                  </a:lnTo>
                  <a:close/>
                </a:path>
                <a:path w="2175509" h="349885">
                  <a:moveTo>
                    <a:pt x="1027023" y="337896"/>
                  </a:moveTo>
                  <a:lnTo>
                    <a:pt x="1016622" y="337896"/>
                  </a:lnTo>
                  <a:lnTo>
                    <a:pt x="1016622" y="348348"/>
                  </a:lnTo>
                  <a:lnTo>
                    <a:pt x="1027023" y="348348"/>
                  </a:lnTo>
                  <a:lnTo>
                    <a:pt x="1027023" y="337896"/>
                  </a:lnTo>
                  <a:close/>
                </a:path>
                <a:path w="2175509" h="349885">
                  <a:moveTo>
                    <a:pt x="1061110" y="202145"/>
                  </a:moveTo>
                  <a:lnTo>
                    <a:pt x="1055916" y="195668"/>
                  </a:lnTo>
                  <a:lnTo>
                    <a:pt x="1054595" y="195059"/>
                  </a:lnTo>
                  <a:lnTo>
                    <a:pt x="1051090" y="193459"/>
                  </a:lnTo>
                  <a:lnTo>
                    <a:pt x="1051090" y="207073"/>
                  </a:lnTo>
                  <a:lnTo>
                    <a:pt x="1051090" y="214515"/>
                  </a:lnTo>
                  <a:lnTo>
                    <a:pt x="1049832" y="217830"/>
                  </a:lnTo>
                  <a:lnTo>
                    <a:pt x="1047038" y="220256"/>
                  </a:lnTo>
                  <a:lnTo>
                    <a:pt x="1044384" y="222669"/>
                  </a:lnTo>
                  <a:lnTo>
                    <a:pt x="1040828" y="223875"/>
                  </a:lnTo>
                  <a:lnTo>
                    <a:pt x="1031963" y="223875"/>
                  </a:lnTo>
                  <a:lnTo>
                    <a:pt x="1028407" y="222669"/>
                  </a:lnTo>
                  <a:lnTo>
                    <a:pt x="1025753" y="220256"/>
                  </a:lnTo>
                  <a:lnTo>
                    <a:pt x="1022959" y="217830"/>
                  </a:lnTo>
                  <a:lnTo>
                    <a:pt x="1021689" y="214515"/>
                  </a:lnTo>
                  <a:lnTo>
                    <a:pt x="1021689" y="207073"/>
                  </a:lnTo>
                  <a:lnTo>
                    <a:pt x="1022832" y="204304"/>
                  </a:lnTo>
                  <a:lnTo>
                    <a:pt x="1025245" y="201968"/>
                  </a:lnTo>
                  <a:lnTo>
                    <a:pt x="1027518" y="199644"/>
                  </a:lnTo>
                  <a:lnTo>
                    <a:pt x="1031328" y="197345"/>
                  </a:lnTo>
                  <a:lnTo>
                    <a:pt x="1036396" y="195059"/>
                  </a:lnTo>
                  <a:lnTo>
                    <a:pt x="1041463" y="197345"/>
                  </a:lnTo>
                  <a:lnTo>
                    <a:pt x="1045260" y="199644"/>
                  </a:lnTo>
                  <a:lnTo>
                    <a:pt x="1047546" y="201968"/>
                  </a:lnTo>
                  <a:lnTo>
                    <a:pt x="1049959" y="204304"/>
                  </a:lnTo>
                  <a:lnTo>
                    <a:pt x="1051090" y="207073"/>
                  </a:lnTo>
                  <a:lnTo>
                    <a:pt x="1051090" y="193459"/>
                  </a:lnTo>
                  <a:lnTo>
                    <a:pt x="1045514" y="190881"/>
                  </a:lnTo>
                  <a:lnTo>
                    <a:pt x="1052360" y="186893"/>
                  </a:lnTo>
                  <a:lnTo>
                    <a:pt x="1053884" y="186004"/>
                  </a:lnTo>
                  <a:lnTo>
                    <a:pt x="1058062" y="179933"/>
                  </a:lnTo>
                  <a:lnTo>
                    <a:pt x="1058062" y="167208"/>
                  </a:lnTo>
                  <a:lnTo>
                    <a:pt x="1056170" y="162775"/>
                  </a:lnTo>
                  <a:lnTo>
                    <a:pt x="1054849" y="161658"/>
                  </a:lnTo>
                  <a:lnTo>
                    <a:pt x="1052106" y="159308"/>
                  </a:lnTo>
                  <a:lnTo>
                    <a:pt x="1048181" y="155841"/>
                  </a:lnTo>
                  <a:lnTo>
                    <a:pt x="1048181" y="169189"/>
                  </a:lnTo>
                  <a:lnTo>
                    <a:pt x="1048181" y="178600"/>
                  </a:lnTo>
                  <a:lnTo>
                    <a:pt x="1044257" y="183362"/>
                  </a:lnTo>
                  <a:lnTo>
                    <a:pt x="1036396" y="186893"/>
                  </a:lnTo>
                  <a:lnTo>
                    <a:pt x="1028534" y="183362"/>
                  </a:lnTo>
                  <a:lnTo>
                    <a:pt x="1024610" y="178600"/>
                  </a:lnTo>
                  <a:lnTo>
                    <a:pt x="1024610" y="169189"/>
                  </a:lnTo>
                  <a:lnTo>
                    <a:pt x="1025626" y="166497"/>
                  </a:lnTo>
                  <a:lnTo>
                    <a:pt x="1027772" y="164566"/>
                  </a:lnTo>
                  <a:lnTo>
                    <a:pt x="1029804" y="162623"/>
                  </a:lnTo>
                  <a:lnTo>
                    <a:pt x="1032725" y="161658"/>
                  </a:lnTo>
                  <a:lnTo>
                    <a:pt x="1040066" y="161658"/>
                  </a:lnTo>
                  <a:lnTo>
                    <a:pt x="1042987" y="162623"/>
                  </a:lnTo>
                  <a:lnTo>
                    <a:pt x="1045006" y="164566"/>
                  </a:lnTo>
                  <a:lnTo>
                    <a:pt x="1047165" y="166497"/>
                  </a:lnTo>
                  <a:lnTo>
                    <a:pt x="1048181" y="169189"/>
                  </a:lnTo>
                  <a:lnTo>
                    <a:pt x="1048181" y="155841"/>
                  </a:lnTo>
                  <a:lnTo>
                    <a:pt x="1042860" y="154114"/>
                  </a:lnTo>
                  <a:lnTo>
                    <a:pt x="1029931" y="154114"/>
                  </a:lnTo>
                  <a:lnTo>
                    <a:pt x="1024610" y="155841"/>
                  </a:lnTo>
                  <a:lnTo>
                    <a:pt x="1020686" y="159308"/>
                  </a:lnTo>
                  <a:lnTo>
                    <a:pt x="1016622" y="162775"/>
                  </a:lnTo>
                  <a:lnTo>
                    <a:pt x="1014603" y="167208"/>
                  </a:lnTo>
                  <a:lnTo>
                    <a:pt x="1014603" y="179933"/>
                  </a:lnTo>
                  <a:lnTo>
                    <a:pt x="1018908" y="186004"/>
                  </a:lnTo>
                  <a:lnTo>
                    <a:pt x="1027264" y="190881"/>
                  </a:lnTo>
                  <a:lnTo>
                    <a:pt x="1016876" y="195668"/>
                  </a:lnTo>
                  <a:lnTo>
                    <a:pt x="1011682" y="202145"/>
                  </a:lnTo>
                  <a:lnTo>
                    <a:pt x="1011682" y="216598"/>
                  </a:lnTo>
                  <a:lnTo>
                    <a:pt x="1013968" y="221678"/>
                  </a:lnTo>
                  <a:lnTo>
                    <a:pt x="1023086" y="229463"/>
                  </a:lnTo>
                  <a:lnTo>
                    <a:pt x="1029042" y="231419"/>
                  </a:lnTo>
                  <a:lnTo>
                    <a:pt x="1043749" y="231419"/>
                  </a:lnTo>
                  <a:lnTo>
                    <a:pt x="1049705" y="229463"/>
                  </a:lnTo>
                  <a:lnTo>
                    <a:pt x="1056259" y="223875"/>
                  </a:lnTo>
                  <a:lnTo>
                    <a:pt x="1058824" y="221678"/>
                  </a:lnTo>
                  <a:lnTo>
                    <a:pt x="1061110" y="216598"/>
                  </a:lnTo>
                  <a:lnTo>
                    <a:pt x="1061110" y="202145"/>
                  </a:lnTo>
                  <a:close/>
                </a:path>
                <a:path w="2175509" h="349885">
                  <a:moveTo>
                    <a:pt x="1091145" y="315607"/>
                  </a:moveTo>
                  <a:lnTo>
                    <a:pt x="1088859" y="309740"/>
                  </a:lnTo>
                  <a:lnTo>
                    <a:pt x="1085913" y="306895"/>
                  </a:lnTo>
                  <a:lnTo>
                    <a:pt x="1084300" y="305333"/>
                  </a:lnTo>
                  <a:lnTo>
                    <a:pt x="1082052" y="303225"/>
                  </a:lnTo>
                  <a:lnTo>
                    <a:pt x="1079614" y="300926"/>
                  </a:lnTo>
                  <a:lnTo>
                    <a:pt x="1074166" y="298729"/>
                  </a:lnTo>
                  <a:lnTo>
                    <a:pt x="1062380" y="298729"/>
                  </a:lnTo>
                  <a:lnTo>
                    <a:pt x="1057808" y="300228"/>
                  </a:lnTo>
                  <a:lnTo>
                    <a:pt x="1054138" y="303225"/>
                  </a:lnTo>
                  <a:lnTo>
                    <a:pt x="1055662" y="282460"/>
                  </a:lnTo>
                  <a:lnTo>
                    <a:pt x="1087589" y="282460"/>
                  </a:lnTo>
                  <a:lnTo>
                    <a:pt x="1087589" y="273583"/>
                  </a:lnTo>
                  <a:lnTo>
                    <a:pt x="1047546" y="273583"/>
                  </a:lnTo>
                  <a:lnTo>
                    <a:pt x="1044384" y="313055"/>
                  </a:lnTo>
                  <a:lnTo>
                    <a:pt x="1051852" y="313055"/>
                  </a:lnTo>
                  <a:lnTo>
                    <a:pt x="1055662" y="308940"/>
                  </a:lnTo>
                  <a:lnTo>
                    <a:pt x="1060094" y="306895"/>
                  </a:lnTo>
                  <a:lnTo>
                    <a:pt x="1070102" y="306895"/>
                  </a:lnTo>
                  <a:lnTo>
                    <a:pt x="1073912" y="308394"/>
                  </a:lnTo>
                  <a:lnTo>
                    <a:pt x="1079741" y="314452"/>
                  </a:lnTo>
                  <a:lnTo>
                    <a:pt x="1081252" y="318592"/>
                  </a:lnTo>
                  <a:lnTo>
                    <a:pt x="1081252" y="328993"/>
                  </a:lnTo>
                  <a:lnTo>
                    <a:pt x="1079868" y="333324"/>
                  </a:lnTo>
                  <a:lnTo>
                    <a:pt x="1074039" y="340321"/>
                  </a:lnTo>
                  <a:lnTo>
                    <a:pt x="1070356" y="342087"/>
                  </a:lnTo>
                  <a:lnTo>
                    <a:pt x="1061999" y="342087"/>
                  </a:lnTo>
                  <a:lnTo>
                    <a:pt x="1051598" y="328714"/>
                  </a:lnTo>
                  <a:lnTo>
                    <a:pt x="1041590" y="328714"/>
                  </a:lnTo>
                  <a:lnTo>
                    <a:pt x="1042352" y="335648"/>
                  </a:lnTo>
                  <a:lnTo>
                    <a:pt x="1044892" y="340868"/>
                  </a:lnTo>
                  <a:lnTo>
                    <a:pt x="1049451" y="344373"/>
                  </a:lnTo>
                  <a:lnTo>
                    <a:pt x="1053884" y="347865"/>
                  </a:lnTo>
                  <a:lnTo>
                    <a:pt x="1059332" y="349631"/>
                  </a:lnTo>
                  <a:lnTo>
                    <a:pt x="1073404" y="349631"/>
                  </a:lnTo>
                  <a:lnTo>
                    <a:pt x="1079614" y="347091"/>
                  </a:lnTo>
                  <a:lnTo>
                    <a:pt x="1084148" y="342087"/>
                  </a:lnTo>
                  <a:lnTo>
                    <a:pt x="1088859" y="337007"/>
                  </a:lnTo>
                  <a:lnTo>
                    <a:pt x="1091145" y="330644"/>
                  </a:lnTo>
                  <a:lnTo>
                    <a:pt x="1091145" y="315607"/>
                  </a:lnTo>
                  <a:close/>
                </a:path>
                <a:path w="2175509" h="349885">
                  <a:moveTo>
                    <a:pt x="1120927" y="198818"/>
                  </a:moveTo>
                  <a:lnTo>
                    <a:pt x="1118768" y="193052"/>
                  </a:lnTo>
                  <a:lnTo>
                    <a:pt x="1115110" y="189204"/>
                  </a:lnTo>
                  <a:lnTo>
                    <a:pt x="1111034" y="184899"/>
                  </a:lnTo>
                  <a:lnTo>
                    <a:pt x="1111034" y="201409"/>
                  </a:lnTo>
                  <a:lnTo>
                    <a:pt x="1111034" y="211391"/>
                  </a:lnTo>
                  <a:lnTo>
                    <a:pt x="1109776" y="215544"/>
                  </a:lnTo>
                  <a:lnTo>
                    <a:pt x="1107173" y="218960"/>
                  </a:lnTo>
                  <a:lnTo>
                    <a:pt x="1104823" y="222199"/>
                  </a:lnTo>
                  <a:lnTo>
                    <a:pt x="1101534" y="223875"/>
                  </a:lnTo>
                  <a:lnTo>
                    <a:pt x="1092530" y="223875"/>
                  </a:lnTo>
                  <a:lnTo>
                    <a:pt x="1088859" y="221576"/>
                  </a:lnTo>
                  <a:lnTo>
                    <a:pt x="1085875" y="216865"/>
                  </a:lnTo>
                  <a:lnTo>
                    <a:pt x="1083157" y="212394"/>
                  </a:lnTo>
                  <a:lnTo>
                    <a:pt x="1081633" y="205816"/>
                  </a:lnTo>
                  <a:lnTo>
                    <a:pt x="1081506" y="197256"/>
                  </a:lnTo>
                  <a:lnTo>
                    <a:pt x="1086573" y="191884"/>
                  </a:lnTo>
                  <a:lnTo>
                    <a:pt x="1090599" y="189801"/>
                  </a:lnTo>
                  <a:lnTo>
                    <a:pt x="1091780" y="189204"/>
                  </a:lnTo>
                  <a:lnTo>
                    <a:pt x="1101280" y="189204"/>
                  </a:lnTo>
                  <a:lnTo>
                    <a:pt x="1104696" y="190804"/>
                  </a:lnTo>
                  <a:lnTo>
                    <a:pt x="1109776" y="197269"/>
                  </a:lnTo>
                  <a:lnTo>
                    <a:pt x="1111034" y="201409"/>
                  </a:lnTo>
                  <a:lnTo>
                    <a:pt x="1111034" y="184899"/>
                  </a:lnTo>
                  <a:lnTo>
                    <a:pt x="1110157" y="183972"/>
                  </a:lnTo>
                  <a:lnTo>
                    <a:pt x="1104950" y="181698"/>
                  </a:lnTo>
                  <a:lnTo>
                    <a:pt x="1092288" y="181698"/>
                  </a:lnTo>
                  <a:lnTo>
                    <a:pt x="1086573" y="184404"/>
                  </a:lnTo>
                  <a:lnTo>
                    <a:pt x="1081633" y="189801"/>
                  </a:lnTo>
                  <a:lnTo>
                    <a:pt x="1082141" y="180733"/>
                  </a:lnTo>
                  <a:lnTo>
                    <a:pt x="1083792" y="173774"/>
                  </a:lnTo>
                  <a:lnTo>
                    <a:pt x="1086700" y="168922"/>
                  </a:lnTo>
                  <a:lnTo>
                    <a:pt x="1089494" y="164084"/>
                  </a:lnTo>
                  <a:lnTo>
                    <a:pt x="1093292" y="161658"/>
                  </a:lnTo>
                  <a:lnTo>
                    <a:pt x="1104950" y="161658"/>
                  </a:lnTo>
                  <a:lnTo>
                    <a:pt x="1108887" y="165354"/>
                  </a:lnTo>
                  <a:lnTo>
                    <a:pt x="1109776" y="172720"/>
                  </a:lnTo>
                  <a:lnTo>
                    <a:pt x="1119657" y="172720"/>
                  </a:lnTo>
                  <a:lnTo>
                    <a:pt x="1118895" y="166560"/>
                  </a:lnTo>
                  <a:lnTo>
                    <a:pt x="1116482" y="161937"/>
                  </a:lnTo>
                  <a:lnTo>
                    <a:pt x="1116139" y="161658"/>
                  </a:lnTo>
                  <a:lnTo>
                    <a:pt x="1112558" y="158800"/>
                  </a:lnTo>
                  <a:lnTo>
                    <a:pt x="1108760" y="155676"/>
                  </a:lnTo>
                  <a:lnTo>
                    <a:pt x="1103947" y="154114"/>
                  </a:lnTo>
                  <a:lnTo>
                    <a:pt x="1098372" y="154114"/>
                  </a:lnTo>
                  <a:lnTo>
                    <a:pt x="1072070" y="193052"/>
                  </a:lnTo>
                  <a:lnTo>
                    <a:pt x="1071981" y="197256"/>
                  </a:lnTo>
                  <a:lnTo>
                    <a:pt x="1072299" y="203428"/>
                  </a:lnTo>
                  <a:lnTo>
                    <a:pt x="1089367" y="231419"/>
                  </a:lnTo>
                  <a:lnTo>
                    <a:pt x="1104569" y="231419"/>
                  </a:lnTo>
                  <a:lnTo>
                    <a:pt x="1110272" y="228917"/>
                  </a:lnTo>
                  <a:lnTo>
                    <a:pt x="1114653" y="223875"/>
                  </a:lnTo>
                  <a:lnTo>
                    <a:pt x="1118768" y="218960"/>
                  </a:lnTo>
                  <a:lnTo>
                    <a:pt x="1120927" y="212928"/>
                  </a:lnTo>
                  <a:lnTo>
                    <a:pt x="1120927" y="198818"/>
                  </a:lnTo>
                  <a:close/>
                </a:path>
                <a:path w="2175509" h="349885">
                  <a:moveTo>
                    <a:pt x="1150391" y="304914"/>
                  </a:moveTo>
                  <a:lnTo>
                    <a:pt x="1142555" y="279869"/>
                  </a:lnTo>
                  <a:lnTo>
                    <a:pt x="1140942" y="277672"/>
                  </a:lnTo>
                  <a:lnTo>
                    <a:pt x="1140942" y="306489"/>
                  </a:lnTo>
                  <a:lnTo>
                    <a:pt x="1135875" y="311810"/>
                  </a:lnTo>
                  <a:lnTo>
                    <a:pt x="1130681" y="314490"/>
                  </a:lnTo>
                  <a:lnTo>
                    <a:pt x="1121181" y="314490"/>
                  </a:lnTo>
                  <a:lnTo>
                    <a:pt x="1117752" y="312877"/>
                  </a:lnTo>
                  <a:lnTo>
                    <a:pt x="1112685" y="306463"/>
                  </a:lnTo>
                  <a:lnTo>
                    <a:pt x="1111415" y="302336"/>
                  </a:lnTo>
                  <a:lnTo>
                    <a:pt x="1111415" y="292341"/>
                  </a:lnTo>
                  <a:lnTo>
                    <a:pt x="1112685" y="288188"/>
                  </a:lnTo>
                  <a:lnTo>
                    <a:pt x="1115288" y="284759"/>
                  </a:lnTo>
                  <a:lnTo>
                    <a:pt x="1117625" y="281533"/>
                  </a:lnTo>
                  <a:lnTo>
                    <a:pt x="1121054" y="279869"/>
                  </a:lnTo>
                  <a:lnTo>
                    <a:pt x="1129919" y="279869"/>
                  </a:lnTo>
                  <a:lnTo>
                    <a:pt x="1140942" y="306489"/>
                  </a:lnTo>
                  <a:lnTo>
                    <a:pt x="1140942" y="277672"/>
                  </a:lnTo>
                  <a:lnTo>
                    <a:pt x="1139304" y="275437"/>
                  </a:lnTo>
                  <a:lnTo>
                    <a:pt x="1133094" y="272313"/>
                  </a:lnTo>
                  <a:lnTo>
                    <a:pt x="1117879" y="272313"/>
                  </a:lnTo>
                  <a:lnTo>
                    <a:pt x="1112177" y="274802"/>
                  </a:lnTo>
                  <a:lnTo>
                    <a:pt x="1107808" y="279869"/>
                  </a:lnTo>
                  <a:lnTo>
                    <a:pt x="1103693" y="284759"/>
                  </a:lnTo>
                  <a:lnTo>
                    <a:pt x="1101534" y="290817"/>
                  </a:lnTo>
                  <a:lnTo>
                    <a:pt x="1101534" y="304914"/>
                  </a:lnTo>
                  <a:lnTo>
                    <a:pt x="1103693" y="310692"/>
                  </a:lnTo>
                  <a:lnTo>
                    <a:pt x="1112304" y="319760"/>
                  </a:lnTo>
                  <a:lnTo>
                    <a:pt x="1117498" y="322033"/>
                  </a:lnTo>
                  <a:lnTo>
                    <a:pt x="1130173" y="322033"/>
                  </a:lnTo>
                  <a:lnTo>
                    <a:pt x="1135875" y="319316"/>
                  </a:lnTo>
                  <a:lnTo>
                    <a:pt x="1140269" y="314490"/>
                  </a:lnTo>
                  <a:lnTo>
                    <a:pt x="1140815" y="313880"/>
                  </a:lnTo>
                  <a:lnTo>
                    <a:pt x="1140307" y="322999"/>
                  </a:lnTo>
                  <a:lnTo>
                    <a:pt x="1138542" y="329971"/>
                  </a:lnTo>
                  <a:lnTo>
                    <a:pt x="1132967" y="339648"/>
                  </a:lnTo>
                  <a:lnTo>
                    <a:pt x="1129284" y="342087"/>
                  </a:lnTo>
                  <a:lnTo>
                    <a:pt x="1117498" y="342087"/>
                  </a:lnTo>
                  <a:lnTo>
                    <a:pt x="1113447" y="338391"/>
                  </a:lnTo>
                  <a:lnTo>
                    <a:pt x="1112685" y="331000"/>
                  </a:lnTo>
                  <a:lnTo>
                    <a:pt x="1102804" y="331000"/>
                  </a:lnTo>
                  <a:lnTo>
                    <a:pt x="1103566" y="337159"/>
                  </a:lnTo>
                  <a:lnTo>
                    <a:pt x="1105966" y="341807"/>
                  </a:lnTo>
                  <a:lnTo>
                    <a:pt x="1109903" y="344932"/>
                  </a:lnTo>
                  <a:lnTo>
                    <a:pt x="1113701" y="348056"/>
                  </a:lnTo>
                  <a:lnTo>
                    <a:pt x="1118514" y="349631"/>
                  </a:lnTo>
                  <a:lnTo>
                    <a:pt x="1124089" y="349631"/>
                  </a:lnTo>
                  <a:lnTo>
                    <a:pt x="1150086" y="313880"/>
                  </a:lnTo>
                  <a:lnTo>
                    <a:pt x="1150378" y="310692"/>
                  </a:lnTo>
                  <a:lnTo>
                    <a:pt x="1150391" y="304914"/>
                  </a:lnTo>
                  <a:close/>
                </a:path>
                <a:path w="2175509" h="349885">
                  <a:moveTo>
                    <a:pt x="1651914" y="118211"/>
                  </a:moveTo>
                  <a:lnTo>
                    <a:pt x="1644561" y="118211"/>
                  </a:lnTo>
                  <a:lnTo>
                    <a:pt x="1642795" y="127241"/>
                  </a:lnTo>
                  <a:lnTo>
                    <a:pt x="1636077" y="131762"/>
                  </a:lnTo>
                  <a:lnTo>
                    <a:pt x="1624291" y="131762"/>
                  </a:lnTo>
                  <a:lnTo>
                    <a:pt x="1624291" y="139306"/>
                  </a:lnTo>
                  <a:lnTo>
                    <a:pt x="1632521" y="139306"/>
                  </a:lnTo>
                  <a:lnTo>
                    <a:pt x="1638477" y="138023"/>
                  </a:lnTo>
                  <a:lnTo>
                    <a:pt x="1642414" y="135432"/>
                  </a:lnTo>
                  <a:lnTo>
                    <a:pt x="1642414" y="194233"/>
                  </a:lnTo>
                  <a:lnTo>
                    <a:pt x="1651914" y="194233"/>
                  </a:lnTo>
                  <a:lnTo>
                    <a:pt x="1651914" y="135432"/>
                  </a:lnTo>
                  <a:lnTo>
                    <a:pt x="1651914" y="118211"/>
                  </a:lnTo>
                  <a:close/>
                </a:path>
                <a:path w="2175509" h="349885">
                  <a:moveTo>
                    <a:pt x="1725866" y="32613"/>
                  </a:moveTo>
                  <a:lnTo>
                    <a:pt x="1716417" y="5232"/>
                  </a:lnTo>
                  <a:lnTo>
                    <a:pt x="1716417" y="34163"/>
                  </a:lnTo>
                  <a:lnTo>
                    <a:pt x="1711350" y="39509"/>
                  </a:lnTo>
                  <a:lnTo>
                    <a:pt x="1706283" y="42176"/>
                  </a:lnTo>
                  <a:lnTo>
                    <a:pt x="1696656" y="42176"/>
                  </a:lnTo>
                  <a:lnTo>
                    <a:pt x="1693354" y="40576"/>
                  </a:lnTo>
                  <a:lnTo>
                    <a:pt x="1688287" y="34137"/>
                  </a:lnTo>
                  <a:lnTo>
                    <a:pt x="1687017" y="30010"/>
                  </a:lnTo>
                  <a:lnTo>
                    <a:pt x="1687017" y="20027"/>
                  </a:lnTo>
                  <a:lnTo>
                    <a:pt x="1688160" y="15875"/>
                  </a:lnTo>
                  <a:lnTo>
                    <a:pt x="1693227" y="9220"/>
                  </a:lnTo>
                  <a:lnTo>
                    <a:pt x="1696529" y="7543"/>
                  </a:lnTo>
                  <a:lnTo>
                    <a:pt x="1705394" y="7543"/>
                  </a:lnTo>
                  <a:lnTo>
                    <a:pt x="1709204" y="9829"/>
                  </a:lnTo>
                  <a:lnTo>
                    <a:pt x="1714779" y="18973"/>
                  </a:lnTo>
                  <a:lnTo>
                    <a:pt x="1716290" y="25565"/>
                  </a:lnTo>
                  <a:lnTo>
                    <a:pt x="1716417" y="34163"/>
                  </a:lnTo>
                  <a:lnTo>
                    <a:pt x="1716417" y="5232"/>
                  </a:lnTo>
                  <a:lnTo>
                    <a:pt x="1714906" y="3111"/>
                  </a:lnTo>
                  <a:lnTo>
                    <a:pt x="1708569" y="0"/>
                  </a:lnTo>
                  <a:lnTo>
                    <a:pt x="1693354" y="0"/>
                  </a:lnTo>
                  <a:lnTo>
                    <a:pt x="1687652" y="2489"/>
                  </a:lnTo>
                  <a:lnTo>
                    <a:pt x="1683410" y="7543"/>
                  </a:lnTo>
                  <a:lnTo>
                    <a:pt x="1679168" y="12458"/>
                  </a:lnTo>
                  <a:lnTo>
                    <a:pt x="1677009" y="18491"/>
                  </a:lnTo>
                  <a:lnTo>
                    <a:pt x="1677009" y="32613"/>
                  </a:lnTo>
                  <a:lnTo>
                    <a:pt x="1679168" y="38366"/>
                  </a:lnTo>
                  <a:lnTo>
                    <a:pt x="1687779" y="47447"/>
                  </a:lnTo>
                  <a:lnTo>
                    <a:pt x="1693100" y="49720"/>
                  </a:lnTo>
                  <a:lnTo>
                    <a:pt x="1705648" y="49720"/>
                  </a:lnTo>
                  <a:lnTo>
                    <a:pt x="1711350" y="47002"/>
                  </a:lnTo>
                  <a:lnTo>
                    <a:pt x="1715731" y="42176"/>
                  </a:lnTo>
                  <a:lnTo>
                    <a:pt x="1716290" y="41554"/>
                  </a:lnTo>
                  <a:lnTo>
                    <a:pt x="1715782" y="50673"/>
                  </a:lnTo>
                  <a:lnTo>
                    <a:pt x="1714144" y="57645"/>
                  </a:lnTo>
                  <a:lnTo>
                    <a:pt x="1711223" y="62496"/>
                  </a:lnTo>
                  <a:lnTo>
                    <a:pt x="1708442" y="67348"/>
                  </a:lnTo>
                  <a:lnTo>
                    <a:pt x="1704759" y="69761"/>
                  </a:lnTo>
                  <a:lnTo>
                    <a:pt x="1692973" y="69761"/>
                  </a:lnTo>
                  <a:lnTo>
                    <a:pt x="1689049" y="66065"/>
                  </a:lnTo>
                  <a:lnTo>
                    <a:pt x="1688160" y="58699"/>
                  </a:lnTo>
                  <a:lnTo>
                    <a:pt x="1678279" y="58699"/>
                  </a:lnTo>
                  <a:lnTo>
                    <a:pt x="1679168" y="64846"/>
                  </a:lnTo>
                  <a:lnTo>
                    <a:pt x="1681441" y="69481"/>
                  </a:lnTo>
                  <a:lnTo>
                    <a:pt x="1689303" y="75755"/>
                  </a:lnTo>
                  <a:lnTo>
                    <a:pt x="1693989" y="77304"/>
                  </a:lnTo>
                  <a:lnTo>
                    <a:pt x="1699564" y="77304"/>
                  </a:lnTo>
                  <a:lnTo>
                    <a:pt x="1725561" y="41554"/>
                  </a:lnTo>
                  <a:lnTo>
                    <a:pt x="1725853" y="38366"/>
                  </a:lnTo>
                  <a:lnTo>
                    <a:pt x="1725866" y="32613"/>
                  </a:lnTo>
                  <a:close/>
                </a:path>
                <a:path w="2175509" h="349885">
                  <a:moveTo>
                    <a:pt x="1726438" y="162902"/>
                  </a:moveTo>
                  <a:lnTo>
                    <a:pt x="1724279" y="157137"/>
                  </a:lnTo>
                  <a:lnTo>
                    <a:pt x="1720621" y="153289"/>
                  </a:lnTo>
                  <a:lnTo>
                    <a:pt x="1716417" y="148869"/>
                  </a:lnTo>
                  <a:lnTo>
                    <a:pt x="1716417" y="165493"/>
                  </a:lnTo>
                  <a:lnTo>
                    <a:pt x="1716417" y="175488"/>
                  </a:lnTo>
                  <a:lnTo>
                    <a:pt x="1715160" y="179641"/>
                  </a:lnTo>
                  <a:lnTo>
                    <a:pt x="1712683" y="183057"/>
                  </a:lnTo>
                  <a:lnTo>
                    <a:pt x="1710207" y="186296"/>
                  </a:lnTo>
                  <a:lnTo>
                    <a:pt x="1706918" y="187960"/>
                  </a:lnTo>
                  <a:lnTo>
                    <a:pt x="1698040" y="187960"/>
                  </a:lnTo>
                  <a:lnTo>
                    <a:pt x="1694243" y="185674"/>
                  </a:lnTo>
                  <a:lnTo>
                    <a:pt x="1691373" y="180962"/>
                  </a:lnTo>
                  <a:lnTo>
                    <a:pt x="1688541" y="176491"/>
                  </a:lnTo>
                  <a:lnTo>
                    <a:pt x="1687144" y="169913"/>
                  </a:lnTo>
                  <a:lnTo>
                    <a:pt x="1687017" y="161353"/>
                  </a:lnTo>
                  <a:lnTo>
                    <a:pt x="1691957" y="155968"/>
                  </a:lnTo>
                  <a:lnTo>
                    <a:pt x="1695958" y="153911"/>
                  </a:lnTo>
                  <a:lnTo>
                    <a:pt x="1697164" y="153289"/>
                  </a:lnTo>
                  <a:lnTo>
                    <a:pt x="1706664" y="153289"/>
                  </a:lnTo>
                  <a:lnTo>
                    <a:pt x="1710080" y="154901"/>
                  </a:lnTo>
                  <a:lnTo>
                    <a:pt x="1715160" y="161366"/>
                  </a:lnTo>
                  <a:lnTo>
                    <a:pt x="1716417" y="165493"/>
                  </a:lnTo>
                  <a:lnTo>
                    <a:pt x="1716417" y="148869"/>
                  </a:lnTo>
                  <a:lnTo>
                    <a:pt x="1715655" y="148056"/>
                  </a:lnTo>
                  <a:lnTo>
                    <a:pt x="1710334" y="145796"/>
                  </a:lnTo>
                  <a:lnTo>
                    <a:pt x="1697659" y="145796"/>
                  </a:lnTo>
                  <a:lnTo>
                    <a:pt x="1691957" y="148501"/>
                  </a:lnTo>
                  <a:lnTo>
                    <a:pt x="1687017" y="153911"/>
                  </a:lnTo>
                  <a:lnTo>
                    <a:pt x="1687525" y="144830"/>
                  </a:lnTo>
                  <a:lnTo>
                    <a:pt x="1689303" y="137871"/>
                  </a:lnTo>
                  <a:lnTo>
                    <a:pt x="1692084" y="133019"/>
                  </a:lnTo>
                  <a:lnTo>
                    <a:pt x="1695005" y="128168"/>
                  </a:lnTo>
                  <a:lnTo>
                    <a:pt x="1698675" y="125755"/>
                  </a:lnTo>
                  <a:lnTo>
                    <a:pt x="1710334" y="125755"/>
                  </a:lnTo>
                  <a:lnTo>
                    <a:pt x="1714398" y="129438"/>
                  </a:lnTo>
                  <a:lnTo>
                    <a:pt x="1715160" y="136817"/>
                  </a:lnTo>
                  <a:lnTo>
                    <a:pt x="1725168" y="136817"/>
                  </a:lnTo>
                  <a:lnTo>
                    <a:pt x="1709331" y="118211"/>
                  </a:lnTo>
                  <a:lnTo>
                    <a:pt x="1703743" y="118211"/>
                  </a:lnTo>
                  <a:lnTo>
                    <a:pt x="1677454" y="157137"/>
                  </a:lnTo>
                  <a:lnTo>
                    <a:pt x="1677365" y="161353"/>
                  </a:lnTo>
                  <a:lnTo>
                    <a:pt x="1677695" y="167513"/>
                  </a:lnTo>
                  <a:lnTo>
                    <a:pt x="1694878" y="195516"/>
                  </a:lnTo>
                  <a:lnTo>
                    <a:pt x="1710080" y="195516"/>
                  </a:lnTo>
                  <a:lnTo>
                    <a:pt x="1715655" y="193027"/>
                  </a:lnTo>
                  <a:lnTo>
                    <a:pt x="1720037" y="187960"/>
                  </a:lnTo>
                  <a:lnTo>
                    <a:pt x="1724279" y="183057"/>
                  </a:lnTo>
                  <a:lnTo>
                    <a:pt x="1726438" y="177025"/>
                  </a:lnTo>
                  <a:lnTo>
                    <a:pt x="1726438" y="162902"/>
                  </a:lnTo>
                  <a:close/>
                </a:path>
                <a:path w="2175509" h="349885">
                  <a:moveTo>
                    <a:pt x="1785239" y="67157"/>
                  </a:moveTo>
                  <a:lnTo>
                    <a:pt x="1749120" y="67157"/>
                  </a:lnTo>
                  <a:lnTo>
                    <a:pt x="1749374" y="64985"/>
                  </a:lnTo>
                  <a:lnTo>
                    <a:pt x="1753806" y="60198"/>
                  </a:lnTo>
                  <a:lnTo>
                    <a:pt x="1762798" y="52768"/>
                  </a:lnTo>
                  <a:lnTo>
                    <a:pt x="1771675" y="45364"/>
                  </a:lnTo>
                  <a:lnTo>
                    <a:pt x="1777631" y="39585"/>
                  </a:lnTo>
                  <a:lnTo>
                    <a:pt x="1780552" y="35420"/>
                  </a:lnTo>
                  <a:lnTo>
                    <a:pt x="1783588" y="31254"/>
                  </a:lnTo>
                  <a:lnTo>
                    <a:pt x="1785112" y="26441"/>
                  </a:lnTo>
                  <a:lnTo>
                    <a:pt x="1785112" y="14986"/>
                  </a:lnTo>
                  <a:lnTo>
                    <a:pt x="1783080" y="9982"/>
                  </a:lnTo>
                  <a:lnTo>
                    <a:pt x="1780603" y="7543"/>
                  </a:lnTo>
                  <a:lnTo>
                    <a:pt x="1774964" y="1993"/>
                  </a:lnTo>
                  <a:lnTo>
                    <a:pt x="1769262" y="0"/>
                  </a:lnTo>
                  <a:lnTo>
                    <a:pt x="1754695" y="0"/>
                  </a:lnTo>
                  <a:lnTo>
                    <a:pt x="1749120" y="1955"/>
                  </a:lnTo>
                  <a:lnTo>
                    <a:pt x="1740496" y="9817"/>
                  </a:lnTo>
                  <a:lnTo>
                    <a:pt x="1738096" y="15062"/>
                  </a:lnTo>
                  <a:lnTo>
                    <a:pt x="1737461" y="21615"/>
                  </a:lnTo>
                  <a:lnTo>
                    <a:pt x="1747469" y="21615"/>
                  </a:lnTo>
                  <a:lnTo>
                    <a:pt x="1747850" y="17005"/>
                  </a:lnTo>
                  <a:lnTo>
                    <a:pt x="1749247" y="13487"/>
                  </a:lnTo>
                  <a:lnTo>
                    <a:pt x="1754568" y="8737"/>
                  </a:lnTo>
                  <a:lnTo>
                    <a:pt x="1757857" y="7543"/>
                  </a:lnTo>
                  <a:lnTo>
                    <a:pt x="1765846" y="7543"/>
                  </a:lnTo>
                  <a:lnTo>
                    <a:pt x="1769262" y="8737"/>
                  </a:lnTo>
                  <a:lnTo>
                    <a:pt x="1771548" y="11087"/>
                  </a:lnTo>
                  <a:lnTo>
                    <a:pt x="1773961" y="13449"/>
                  </a:lnTo>
                  <a:lnTo>
                    <a:pt x="1775218" y="16700"/>
                  </a:lnTo>
                  <a:lnTo>
                    <a:pt x="1775218" y="25387"/>
                  </a:lnTo>
                  <a:lnTo>
                    <a:pt x="1773834" y="29489"/>
                  </a:lnTo>
                  <a:lnTo>
                    <a:pt x="1768259" y="36753"/>
                  </a:lnTo>
                  <a:lnTo>
                    <a:pt x="1763052" y="41579"/>
                  </a:lnTo>
                  <a:lnTo>
                    <a:pt x="1755457" y="47663"/>
                  </a:lnTo>
                  <a:lnTo>
                    <a:pt x="1747977" y="53721"/>
                  </a:lnTo>
                  <a:lnTo>
                    <a:pt x="1742782" y="58826"/>
                  </a:lnTo>
                  <a:lnTo>
                    <a:pt x="1739988" y="62979"/>
                  </a:lnTo>
                  <a:lnTo>
                    <a:pt x="1737067" y="67157"/>
                  </a:lnTo>
                  <a:lnTo>
                    <a:pt x="1735683" y="71475"/>
                  </a:lnTo>
                  <a:lnTo>
                    <a:pt x="1735683" y="76022"/>
                  </a:lnTo>
                  <a:lnTo>
                    <a:pt x="1785239" y="76022"/>
                  </a:lnTo>
                  <a:lnTo>
                    <a:pt x="1785239" y="67157"/>
                  </a:lnTo>
                  <a:close/>
                </a:path>
                <a:path w="2175509" h="349885">
                  <a:moveTo>
                    <a:pt x="1785747" y="167919"/>
                  </a:moveTo>
                  <a:lnTo>
                    <a:pt x="1775726" y="167919"/>
                  </a:lnTo>
                  <a:lnTo>
                    <a:pt x="1775726" y="133654"/>
                  </a:lnTo>
                  <a:lnTo>
                    <a:pt x="1775726" y="118516"/>
                  </a:lnTo>
                  <a:lnTo>
                    <a:pt x="1768132" y="118516"/>
                  </a:lnTo>
                  <a:lnTo>
                    <a:pt x="1766100" y="121462"/>
                  </a:lnTo>
                  <a:lnTo>
                    <a:pt x="1766100" y="133654"/>
                  </a:lnTo>
                  <a:lnTo>
                    <a:pt x="1766100" y="167919"/>
                  </a:lnTo>
                  <a:lnTo>
                    <a:pt x="1743036" y="167919"/>
                  </a:lnTo>
                  <a:lnTo>
                    <a:pt x="1766100" y="133654"/>
                  </a:lnTo>
                  <a:lnTo>
                    <a:pt x="1766100" y="121462"/>
                  </a:lnTo>
                  <a:lnTo>
                    <a:pt x="1734032" y="167919"/>
                  </a:lnTo>
                  <a:lnTo>
                    <a:pt x="1734032" y="176390"/>
                  </a:lnTo>
                  <a:lnTo>
                    <a:pt x="1766100" y="176390"/>
                  </a:lnTo>
                  <a:lnTo>
                    <a:pt x="1766100" y="194233"/>
                  </a:lnTo>
                  <a:lnTo>
                    <a:pt x="1775726" y="194233"/>
                  </a:lnTo>
                  <a:lnTo>
                    <a:pt x="1775726" y="176390"/>
                  </a:lnTo>
                  <a:lnTo>
                    <a:pt x="1785747" y="176390"/>
                  </a:lnTo>
                  <a:lnTo>
                    <a:pt x="1785747" y="167919"/>
                  </a:lnTo>
                  <a:close/>
                </a:path>
                <a:path w="2175509" h="349885">
                  <a:moveTo>
                    <a:pt x="1845183" y="67157"/>
                  </a:moveTo>
                  <a:lnTo>
                    <a:pt x="1809064" y="67157"/>
                  </a:lnTo>
                  <a:lnTo>
                    <a:pt x="1809191" y="64985"/>
                  </a:lnTo>
                  <a:lnTo>
                    <a:pt x="1813750" y="60198"/>
                  </a:lnTo>
                  <a:lnTo>
                    <a:pt x="1831492" y="45364"/>
                  </a:lnTo>
                  <a:lnTo>
                    <a:pt x="1837448" y="39585"/>
                  </a:lnTo>
                  <a:lnTo>
                    <a:pt x="1843532" y="31254"/>
                  </a:lnTo>
                  <a:lnTo>
                    <a:pt x="1844929" y="26441"/>
                  </a:lnTo>
                  <a:lnTo>
                    <a:pt x="1844929" y="14986"/>
                  </a:lnTo>
                  <a:lnTo>
                    <a:pt x="1842897" y="9982"/>
                  </a:lnTo>
                  <a:lnTo>
                    <a:pt x="1840420" y="7543"/>
                  </a:lnTo>
                  <a:lnTo>
                    <a:pt x="1834781" y="1993"/>
                  </a:lnTo>
                  <a:lnTo>
                    <a:pt x="1829079" y="0"/>
                  </a:lnTo>
                  <a:lnTo>
                    <a:pt x="1814639" y="0"/>
                  </a:lnTo>
                  <a:lnTo>
                    <a:pt x="1808937" y="1955"/>
                  </a:lnTo>
                  <a:lnTo>
                    <a:pt x="1800313" y="9817"/>
                  </a:lnTo>
                  <a:lnTo>
                    <a:pt x="1797913" y="15062"/>
                  </a:lnTo>
                  <a:lnTo>
                    <a:pt x="1797405" y="21615"/>
                  </a:lnTo>
                  <a:lnTo>
                    <a:pt x="1807286" y="21615"/>
                  </a:lnTo>
                  <a:lnTo>
                    <a:pt x="1807667" y="17005"/>
                  </a:lnTo>
                  <a:lnTo>
                    <a:pt x="1809191" y="13487"/>
                  </a:lnTo>
                  <a:lnTo>
                    <a:pt x="1814512" y="8737"/>
                  </a:lnTo>
                  <a:lnTo>
                    <a:pt x="1817674" y="7543"/>
                  </a:lnTo>
                  <a:lnTo>
                    <a:pt x="1825790" y="7543"/>
                  </a:lnTo>
                  <a:lnTo>
                    <a:pt x="1829079" y="8737"/>
                  </a:lnTo>
                  <a:lnTo>
                    <a:pt x="1833905" y="13449"/>
                  </a:lnTo>
                  <a:lnTo>
                    <a:pt x="1835035" y="16700"/>
                  </a:lnTo>
                  <a:lnTo>
                    <a:pt x="1835035" y="25387"/>
                  </a:lnTo>
                  <a:lnTo>
                    <a:pt x="1807794" y="53721"/>
                  </a:lnTo>
                  <a:lnTo>
                    <a:pt x="1802726" y="58826"/>
                  </a:lnTo>
                  <a:lnTo>
                    <a:pt x="1799805" y="62979"/>
                  </a:lnTo>
                  <a:lnTo>
                    <a:pt x="1797011" y="67157"/>
                  </a:lnTo>
                  <a:lnTo>
                    <a:pt x="1795627" y="71475"/>
                  </a:lnTo>
                  <a:lnTo>
                    <a:pt x="1795627" y="76022"/>
                  </a:lnTo>
                  <a:lnTo>
                    <a:pt x="1845183" y="76022"/>
                  </a:lnTo>
                  <a:lnTo>
                    <a:pt x="1845183" y="67157"/>
                  </a:lnTo>
                  <a:close/>
                </a:path>
                <a:path w="2175509" h="349885">
                  <a:moveTo>
                    <a:pt x="1846313" y="161505"/>
                  </a:moveTo>
                  <a:lnTo>
                    <a:pt x="1844040" y="155625"/>
                  </a:lnTo>
                  <a:lnTo>
                    <a:pt x="1841004" y="152781"/>
                  </a:lnTo>
                  <a:lnTo>
                    <a:pt x="1839353" y="151218"/>
                  </a:lnTo>
                  <a:lnTo>
                    <a:pt x="1837156" y="149110"/>
                  </a:lnTo>
                  <a:lnTo>
                    <a:pt x="1834781" y="146812"/>
                  </a:lnTo>
                  <a:lnTo>
                    <a:pt x="1829333" y="144614"/>
                  </a:lnTo>
                  <a:lnTo>
                    <a:pt x="1817547" y="144614"/>
                  </a:lnTo>
                  <a:lnTo>
                    <a:pt x="1812988" y="146126"/>
                  </a:lnTo>
                  <a:lnTo>
                    <a:pt x="1809191" y="149110"/>
                  </a:lnTo>
                  <a:lnTo>
                    <a:pt x="1810829" y="128346"/>
                  </a:lnTo>
                  <a:lnTo>
                    <a:pt x="1842770" y="128346"/>
                  </a:lnTo>
                  <a:lnTo>
                    <a:pt x="1842770" y="119468"/>
                  </a:lnTo>
                  <a:lnTo>
                    <a:pt x="1802599" y="119468"/>
                  </a:lnTo>
                  <a:lnTo>
                    <a:pt x="1799424" y="158940"/>
                  </a:lnTo>
                  <a:lnTo>
                    <a:pt x="1807032" y="158940"/>
                  </a:lnTo>
                  <a:lnTo>
                    <a:pt x="1810702" y="154825"/>
                  </a:lnTo>
                  <a:lnTo>
                    <a:pt x="1815274" y="152781"/>
                  </a:lnTo>
                  <a:lnTo>
                    <a:pt x="1825282" y="152781"/>
                  </a:lnTo>
                  <a:lnTo>
                    <a:pt x="1829079" y="154292"/>
                  </a:lnTo>
                  <a:lnTo>
                    <a:pt x="1834908" y="160337"/>
                  </a:lnTo>
                  <a:lnTo>
                    <a:pt x="1836432" y="164477"/>
                  </a:lnTo>
                  <a:lnTo>
                    <a:pt x="1836432" y="174879"/>
                  </a:lnTo>
                  <a:lnTo>
                    <a:pt x="1834908" y="179209"/>
                  </a:lnTo>
                  <a:lnTo>
                    <a:pt x="1832127" y="182714"/>
                  </a:lnTo>
                  <a:lnTo>
                    <a:pt x="1829206" y="186207"/>
                  </a:lnTo>
                  <a:lnTo>
                    <a:pt x="1825409" y="187960"/>
                  </a:lnTo>
                  <a:lnTo>
                    <a:pt x="1817166" y="187960"/>
                  </a:lnTo>
                  <a:lnTo>
                    <a:pt x="1814004" y="186867"/>
                  </a:lnTo>
                  <a:lnTo>
                    <a:pt x="1811464" y="184683"/>
                  </a:lnTo>
                  <a:lnTo>
                    <a:pt x="1808810" y="182473"/>
                  </a:lnTo>
                  <a:lnTo>
                    <a:pt x="1807286" y="179120"/>
                  </a:lnTo>
                  <a:lnTo>
                    <a:pt x="1806778" y="174599"/>
                  </a:lnTo>
                  <a:lnTo>
                    <a:pt x="1796770" y="174599"/>
                  </a:lnTo>
                  <a:lnTo>
                    <a:pt x="1797532" y="181546"/>
                  </a:lnTo>
                  <a:lnTo>
                    <a:pt x="1800059" y="186753"/>
                  </a:lnTo>
                  <a:lnTo>
                    <a:pt x="1804619" y="190258"/>
                  </a:lnTo>
                  <a:lnTo>
                    <a:pt x="1809064" y="193751"/>
                  </a:lnTo>
                  <a:lnTo>
                    <a:pt x="1814512" y="195516"/>
                  </a:lnTo>
                  <a:lnTo>
                    <a:pt x="1828571" y="195516"/>
                  </a:lnTo>
                  <a:lnTo>
                    <a:pt x="1834781" y="192989"/>
                  </a:lnTo>
                  <a:lnTo>
                    <a:pt x="1839328" y="187960"/>
                  </a:lnTo>
                  <a:lnTo>
                    <a:pt x="1844040" y="182892"/>
                  </a:lnTo>
                  <a:lnTo>
                    <a:pt x="1846313" y="176530"/>
                  </a:lnTo>
                  <a:lnTo>
                    <a:pt x="1846313" y="161505"/>
                  </a:lnTo>
                  <a:close/>
                </a:path>
                <a:path w="2175509" h="349885">
                  <a:moveTo>
                    <a:pt x="1872043" y="65582"/>
                  </a:moveTo>
                  <a:lnTo>
                    <a:pt x="1861527" y="65582"/>
                  </a:lnTo>
                  <a:lnTo>
                    <a:pt x="1861527" y="76022"/>
                  </a:lnTo>
                  <a:lnTo>
                    <a:pt x="1872043" y="76022"/>
                  </a:lnTo>
                  <a:lnTo>
                    <a:pt x="1872043" y="65582"/>
                  </a:lnTo>
                  <a:close/>
                </a:path>
                <a:path w="2175509" h="349885">
                  <a:moveTo>
                    <a:pt x="1906003" y="162902"/>
                  </a:moveTo>
                  <a:lnTo>
                    <a:pt x="1903857" y="157137"/>
                  </a:lnTo>
                  <a:lnTo>
                    <a:pt x="1900199" y="153289"/>
                  </a:lnTo>
                  <a:lnTo>
                    <a:pt x="1896122" y="148996"/>
                  </a:lnTo>
                  <a:lnTo>
                    <a:pt x="1896122" y="165493"/>
                  </a:lnTo>
                  <a:lnTo>
                    <a:pt x="1896122" y="175488"/>
                  </a:lnTo>
                  <a:lnTo>
                    <a:pt x="1894852" y="179641"/>
                  </a:lnTo>
                  <a:lnTo>
                    <a:pt x="1892261" y="183057"/>
                  </a:lnTo>
                  <a:lnTo>
                    <a:pt x="1889912" y="186296"/>
                  </a:lnTo>
                  <a:lnTo>
                    <a:pt x="1886496" y="187960"/>
                  </a:lnTo>
                  <a:lnTo>
                    <a:pt x="1877618" y="187960"/>
                  </a:lnTo>
                  <a:lnTo>
                    <a:pt x="1873821" y="185674"/>
                  </a:lnTo>
                  <a:lnTo>
                    <a:pt x="1868246" y="176491"/>
                  </a:lnTo>
                  <a:lnTo>
                    <a:pt x="1866722" y="169913"/>
                  </a:lnTo>
                  <a:lnTo>
                    <a:pt x="1866595" y="161353"/>
                  </a:lnTo>
                  <a:lnTo>
                    <a:pt x="1871662" y="155968"/>
                  </a:lnTo>
                  <a:lnTo>
                    <a:pt x="1875663" y="153911"/>
                  </a:lnTo>
                  <a:lnTo>
                    <a:pt x="1876856" y="153289"/>
                  </a:lnTo>
                  <a:lnTo>
                    <a:pt x="1886369" y="153289"/>
                  </a:lnTo>
                  <a:lnTo>
                    <a:pt x="1889785" y="154901"/>
                  </a:lnTo>
                  <a:lnTo>
                    <a:pt x="1894852" y="161366"/>
                  </a:lnTo>
                  <a:lnTo>
                    <a:pt x="1896122" y="165493"/>
                  </a:lnTo>
                  <a:lnTo>
                    <a:pt x="1896122" y="148996"/>
                  </a:lnTo>
                  <a:lnTo>
                    <a:pt x="1895233" y="148056"/>
                  </a:lnTo>
                  <a:lnTo>
                    <a:pt x="1890039" y="145796"/>
                  </a:lnTo>
                  <a:lnTo>
                    <a:pt x="1877364" y="145796"/>
                  </a:lnTo>
                  <a:lnTo>
                    <a:pt x="1871662" y="148501"/>
                  </a:lnTo>
                  <a:lnTo>
                    <a:pt x="1866722" y="153911"/>
                  </a:lnTo>
                  <a:lnTo>
                    <a:pt x="1867230" y="144830"/>
                  </a:lnTo>
                  <a:lnTo>
                    <a:pt x="1868881" y="137871"/>
                  </a:lnTo>
                  <a:lnTo>
                    <a:pt x="1871789" y="133019"/>
                  </a:lnTo>
                  <a:lnTo>
                    <a:pt x="1874583" y="128168"/>
                  </a:lnTo>
                  <a:lnTo>
                    <a:pt x="1878253" y="125755"/>
                  </a:lnTo>
                  <a:lnTo>
                    <a:pt x="1890039" y="125755"/>
                  </a:lnTo>
                  <a:lnTo>
                    <a:pt x="1893963" y="129438"/>
                  </a:lnTo>
                  <a:lnTo>
                    <a:pt x="1894852" y="136817"/>
                  </a:lnTo>
                  <a:lnTo>
                    <a:pt x="1904746" y="136817"/>
                  </a:lnTo>
                  <a:lnTo>
                    <a:pt x="1889023" y="118211"/>
                  </a:lnTo>
                  <a:lnTo>
                    <a:pt x="1883448" y="118211"/>
                  </a:lnTo>
                  <a:lnTo>
                    <a:pt x="1857159" y="157137"/>
                  </a:lnTo>
                  <a:lnTo>
                    <a:pt x="1857070" y="161353"/>
                  </a:lnTo>
                  <a:lnTo>
                    <a:pt x="1857387" y="167513"/>
                  </a:lnTo>
                  <a:lnTo>
                    <a:pt x="1874456" y="195516"/>
                  </a:lnTo>
                  <a:lnTo>
                    <a:pt x="1889658" y="195516"/>
                  </a:lnTo>
                  <a:lnTo>
                    <a:pt x="1895360" y="193027"/>
                  </a:lnTo>
                  <a:lnTo>
                    <a:pt x="1899742" y="187960"/>
                  </a:lnTo>
                  <a:lnTo>
                    <a:pt x="1903857" y="183057"/>
                  </a:lnTo>
                  <a:lnTo>
                    <a:pt x="1906003" y="177025"/>
                  </a:lnTo>
                  <a:lnTo>
                    <a:pt x="1906003" y="162902"/>
                  </a:lnTo>
                  <a:close/>
                </a:path>
                <a:path w="2175509" h="349885">
                  <a:moveTo>
                    <a:pt x="1935657" y="38760"/>
                  </a:moveTo>
                  <a:lnTo>
                    <a:pt x="1934133" y="21805"/>
                  </a:lnTo>
                  <a:lnTo>
                    <a:pt x="1929561" y="9690"/>
                  </a:lnTo>
                  <a:lnTo>
                    <a:pt x="1927301" y="7543"/>
                  </a:lnTo>
                  <a:lnTo>
                    <a:pt x="1925650" y="5981"/>
                  </a:lnTo>
                  <a:lnTo>
                    <a:pt x="1925650" y="27165"/>
                  </a:lnTo>
                  <a:lnTo>
                    <a:pt x="1925650" y="50317"/>
                  </a:lnTo>
                  <a:lnTo>
                    <a:pt x="1924507" y="58369"/>
                  </a:lnTo>
                  <a:lnTo>
                    <a:pt x="1921979" y="62928"/>
                  </a:lnTo>
                  <a:lnTo>
                    <a:pt x="1919566" y="67487"/>
                  </a:lnTo>
                  <a:lnTo>
                    <a:pt x="1916023" y="69761"/>
                  </a:lnTo>
                  <a:lnTo>
                    <a:pt x="1906511" y="69761"/>
                  </a:lnTo>
                  <a:lnTo>
                    <a:pt x="1902968" y="67487"/>
                  </a:lnTo>
                  <a:lnTo>
                    <a:pt x="1900555" y="62928"/>
                  </a:lnTo>
                  <a:lnTo>
                    <a:pt x="1898027" y="58369"/>
                  </a:lnTo>
                  <a:lnTo>
                    <a:pt x="1896884" y="50317"/>
                  </a:lnTo>
                  <a:lnTo>
                    <a:pt x="1896884" y="27165"/>
                  </a:lnTo>
                  <a:lnTo>
                    <a:pt x="1898027" y="19062"/>
                  </a:lnTo>
                  <a:lnTo>
                    <a:pt x="1900555" y="14452"/>
                  </a:lnTo>
                  <a:lnTo>
                    <a:pt x="1902968" y="9842"/>
                  </a:lnTo>
                  <a:lnTo>
                    <a:pt x="1906511" y="7543"/>
                  </a:lnTo>
                  <a:lnTo>
                    <a:pt x="1916023" y="7543"/>
                  </a:lnTo>
                  <a:lnTo>
                    <a:pt x="1919566" y="9842"/>
                  </a:lnTo>
                  <a:lnTo>
                    <a:pt x="1921979" y="14452"/>
                  </a:lnTo>
                  <a:lnTo>
                    <a:pt x="1924507" y="19062"/>
                  </a:lnTo>
                  <a:lnTo>
                    <a:pt x="1925650" y="27165"/>
                  </a:lnTo>
                  <a:lnTo>
                    <a:pt x="1925650" y="5981"/>
                  </a:lnTo>
                  <a:lnTo>
                    <a:pt x="1921916" y="2425"/>
                  </a:lnTo>
                  <a:lnTo>
                    <a:pt x="1911197" y="0"/>
                  </a:lnTo>
                  <a:lnTo>
                    <a:pt x="1900555" y="2425"/>
                  </a:lnTo>
                  <a:lnTo>
                    <a:pt x="1892960" y="9690"/>
                  </a:lnTo>
                  <a:lnTo>
                    <a:pt x="1888388" y="21805"/>
                  </a:lnTo>
                  <a:lnTo>
                    <a:pt x="1886877" y="38760"/>
                  </a:lnTo>
                  <a:lnTo>
                    <a:pt x="1888388" y="55626"/>
                  </a:lnTo>
                  <a:lnTo>
                    <a:pt x="1892960" y="67665"/>
                  </a:lnTo>
                  <a:lnTo>
                    <a:pt x="1900555" y="74891"/>
                  </a:lnTo>
                  <a:lnTo>
                    <a:pt x="1911197" y="77304"/>
                  </a:lnTo>
                  <a:lnTo>
                    <a:pt x="1921916" y="74891"/>
                  </a:lnTo>
                  <a:lnTo>
                    <a:pt x="1927352" y="69761"/>
                  </a:lnTo>
                  <a:lnTo>
                    <a:pt x="1929561" y="67665"/>
                  </a:lnTo>
                  <a:lnTo>
                    <a:pt x="1934133" y="55626"/>
                  </a:lnTo>
                  <a:lnTo>
                    <a:pt x="1935657" y="38760"/>
                  </a:lnTo>
                  <a:close/>
                </a:path>
                <a:path w="2175509" h="349885">
                  <a:moveTo>
                    <a:pt x="1965947" y="166230"/>
                  </a:moveTo>
                  <a:lnTo>
                    <a:pt x="1960753" y="159766"/>
                  </a:lnTo>
                  <a:lnTo>
                    <a:pt x="1959406" y="159143"/>
                  </a:lnTo>
                  <a:lnTo>
                    <a:pt x="1955939" y="157543"/>
                  </a:lnTo>
                  <a:lnTo>
                    <a:pt x="1955939" y="171170"/>
                  </a:lnTo>
                  <a:lnTo>
                    <a:pt x="1955939" y="178612"/>
                  </a:lnTo>
                  <a:lnTo>
                    <a:pt x="1954542" y="181927"/>
                  </a:lnTo>
                  <a:lnTo>
                    <a:pt x="1949221" y="186753"/>
                  </a:lnTo>
                  <a:lnTo>
                    <a:pt x="1945678" y="187960"/>
                  </a:lnTo>
                  <a:lnTo>
                    <a:pt x="1936800" y="187960"/>
                  </a:lnTo>
                  <a:lnTo>
                    <a:pt x="1933257" y="186753"/>
                  </a:lnTo>
                  <a:lnTo>
                    <a:pt x="1930590" y="184340"/>
                  </a:lnTo>
                  <a:lnTo>
                    <a:pt x="1927809" y="181927"/>
                  </a:lnTo>
                  <a:lnTo>
                    <a:pt x="1926539" y="178612"/>
                  </a:lnTo>
                  <a:lnTo>
                    <a:pt x="1926539" y="171170"/>
                  </a:lnTo>
                  <a:lnTo>
                    <a:pt x="1941233" y="159143"/>
                  </a:lnTo>
                  <a:lnTo>
                    <a:pt x="1946313" y="161429"/>
                  </a:lnTo>
                  <a:lnTo>
                    <a:pt x="1950110" y="163728"/>
                  </a:lnTo>
                  <a:lnTo>
                    <a:pt x="1952396" y="166065"/>
                  </a:lnTo>
                  <a:lnTo>
                    <a:pt x="1954796" y="168389"/>
                  </a:lnTo>
                  <a:lnTo>
                    <a:pt x="1955939" y="171170"/>
                  </a:lnTo>
                  <a:lnTo>
                    <a:pt x="1955939" y="157543"/>
                  </a:lnTo>
                  <a:lnTo>
                    <a:pt x="1950364" y="154965"/>
                  </a:lnTo>
                  <a:lnTo>
                    <a:pt x="1957197" y="150990"/>
                  </a:lnTo>
                  <a:lnTo>
                    <a:pt x="1958721" y="150114"/>
                  </a:lnTo>
                  <a:lnTo>
                    <a:pt x="1962912" y="144018"/>
                  </a:lnTo>
                  <a:lnTo>
                    <a:pt x="1962912" y="131305"/>
                  </a:lnTo>
                  <a:lnTo>
                    <a:pt x="1961007" y="126885"/>
                  </a:lnTo>
                  <a:lnTo>
                    <a:pt x="1959686" y="125755"/>
                  </a:lnTo>
                  <a:lnTo>
                    <a:pt x="1956955" y="123405"/>
                  </a:lnTo>
                  <a:lnTo>
                    <a:pt x="1953018" y="119938"/>
                  </a:lnTo>
                  <a:lnTo>
                    <a:pt x="1953018" y="133286"/>
                  </a:lnTo>
                  <a:lnTo>
                    <a:pt x="1953018" y="142697"/>
                  </a:lnTo>
                  <a:lnTo>
                    <a:pt x="1949094" y="147459"/>
                  </a:lnTo>
                  <a:lnTo>
                    <a:pt x="1941233" y="150990"/>
                  </a:lnTo>
                  <a:lnTo>
                    <a:pt x="1933384" y="147459"/>
                  </a:lnTo>
                  <a:lnTo>
                    <a:pt x="1929447" y="142697"/>
                  </a:lnTo>
                  <a:lnTo>
                    <a:pt x="1929447" y="133286"/>
                  </a:lnTo>
                  <a:lnTo>
                    <a:pt x="1930463" y="130606"/>
                  </a:lnTo>
                  <a:lnTo>
                    <a:pt x="1932495" y="128663"/>
                  </a:lnTo>
                  <a:lnTo>
                    <a:pt x="1934654" y="126720"/>
                  </a:lnTo>
                  <a:lnTo>
                    <a:pt x="1937562" y="125755"/>
                  </a:lnTo>
                  <a:lnTo>
                    <a:pt x="1944916" y="125755"/>
                  </a:lnTo>
                  <a:lnTo>
                    <a:pt x="1947824" y="126720"/>
                  </a:lnTo>
                  <a:lnTo>
                    <a:pt x="1949856" y="128663"/>
                  </a:lnTo>
                  <a:lnTo>
                    <a:pt x="1952015" y="130606"/>
                  </a:lnTo>
                  <a:lnTo>
                    <a:pt x="1953018" y="133286"/>
                  </a:lnTo>
                  <a:lnTo>
                    <a:pt x="1953018" y="119938"/>
                  </a:lnTo>
                  <a:lnTo>
                    <a:pt x="1947697" y="118211"/>
                  </a:lnTo>
                  <a:lnTo>
                    <a:pt x="1934654" y="118211"/>
                  </a:lnTo>
                  <a:lnTo>
                    <a:pt x="1929447" y="119938"/>
                  </a:lnTo>
                  <a:lnTo>
                    <a:pt x="1925396" y="123405"/>
                  </a:lnTo>
                  <a:lnTo>
                    <a:pt x="1921471" y="126885"/>
                  </a:lnTo>
                  <a:lnTo>
                    <a:pt x="1919439" y="131305"/>
                  </a:lnTo>
                  <a:lnTo>
                    <a:pt x="1919439" y="144018"/>
                  </a:lnTo>
                  <a:lnTo>
                    <a:pt x="1923618" y="150114"/>
                  </a:lnTo>
                  <a:lnTo>
                    <a:pt x="1932114" y="154965"/>
                  </a:lnTo>
                  <a:lnTo>
                    <a:pt x="1921725" y="159766"/>
                  </a:lnTo>
                  <a:lnTo>
                    <a:pt x="1916531" y="166230"/>
                  </a:lnTo>
                  <a:lnTo>
                    <a:pt x="1916531" y="180695"/>
                  </a:lnTo>
                  <a:lnTo>
                    <a:pt x="1918804" y="185788"/>
                  </a:lnTo>
                  <a:lnTo>
                    <a:pt x="1927936" y="193573"/>
                  </a:lnTo>
                  <a:lnTo>
                    <a:pt x="1933892" y="195516"/>
                  </a:lnTo>
                  <a:lnTo>
                    <a:pt x="1948586" y="195516"/>
                  </a:lnTo>
                  <a:lnTo>
                    <a:pt x="1954542" y="193573"/>
                  </a:lnTo>
                  <a:lnTo>
                    <a:pt x="1961121" y="187960"/>
                  </a:lnTo>
                  <a:lnTo>
                    <a:pt x="1963674" y="185788"/>
                  </a:lnTo>
                  <a:lnTo>
                    <a:pt x="1965947" y="180695"/>
                  </a:lnTo>
                  <a:lnTo>
                    <a:pt x="1965947" y="166230"/>
                  </a:lnTo>
                  <a:close/>
                </a:path>
                <a:path w="2175509" h="349885">
                  <a:moveTo>
                    <a:pt x="1995474" y="38760"/>
                  </a:moveTo>
                  <a:lnTo>
                    <a:pt x="1993963" y="21805"/>
                  </a:lnTo>
                  <a:lnTo>
                    <a:pt x="1989391" y="9690"/>
                  </a:lnTo>
                  <a:lnTo>
                    <a:pt x="1987143" y="7543"/>
                  </a:lnTo>
                  <a:lnTo>
                    <a:pt x="1985594" y="6070"/>
                  </a:lnTo>
                  <a:lnTo>
                    <a:pt x="1985594" y="27165"/>
                  </a:lnTo>
                  <a:lnTo>
                    <a:pt x="1985594" y="50317"/>
                  </a:lnTo>
                  <a:lnTo>
                    <a:pt x="1984324" y="58369"/>
                  </a:lnTo>
                  <a:lnTo>
                    <a:pt x="1981923" y="62928"/>
                  </a:lnTo>
                  <a:lnTo>
                    <a:pt x="1979383" y="67487"/>
                  </a:lnTo>
                  <a:lnTo>
                    <a:pt x="1975840" y="69761"/>
                  </a:lnTo>
                  <a:lnTo>
                    <a:pt x="1966455" y="69761"/>
                  </a:lnTo>
                  <a:lnTo>
                    <a:pt x="1962785" y="67487"/>
                  </a:lnTo>
                  <a:lnTo>
                    <a:pt x="1957971" y="58369"/>
                  </a:lnTo>
                  <a:lnTo>
                    <a:pt x="1956701" y="50317"/>
                  </a:lnTo>
                  <a:lnTo>
                    <a:pt x="1956701" y="27165"/>
                  </a:lnTo>
                  <a:lnTo>
                    <a:pt x="1957971" y="19062"/>
                  </a:lnTo>
                  <a:lnTo>
                    <a:pt x="1962785" y="9842"/>
                  </a:lnTo>
                  <a:lnTo>
                    <a:pt x="1966455" y="7543"/>
                  </a:lnTo>
                  <a:lnTo>
                    <a:pt x="1975840" y="7543"/>
                  </a:lnTo>
                  <a:lnTo>
                    <a:pt x="1979383" y="9842"/>
                  </a:lnTo>
                  <a:lnTo>
                    <a:pt x="1981923" y="14452"/>
                  </a:lnTo>
                  <a:lnTo>
                    <a:pt x="1984324" y="19062"/>
                  </a:lnTo>
                  <a:lnTo>
                    <a:pt x="1985594" y="27165"/>
                  </a:lnTo>
                  <a:lnTo>
                    <a:pt x="1985594" y="6070"/>
                  </a:lnTo>
                  <a:lnTo>
                    <a:pt x="1981796" y="2425"/>
                  </a:lnTo>
                  <a:lnTo>
                    <a:pt x="1971141" y="0"/>
                  </a:lnTo>
                  <a:lnTo>
                    <a:pt x="1960499" y="2425"/>
                  </a:lnTo>
                  <a:lnTo>
                    <a:pt x="1952891" y="9690"/>
                  </a:lnTo>
                  <a:lnTo>
                    <a:pt x="1948332" y="21805"/>
                  </a:lnTo>
                  <a:lnTo>
                    <a:pt x="1946808" y="38760"/>
                  </a:lnTo>
                  <a:lnTo>
                    <a:pt x="1948332" y="55626"/>
                  </a:lnTo>
                  <a:lnTo>
                    <a:pt x="1952891" y="67665"/>
                  </a:lnTo>
                  <a:lnTo>
                    <a:pt x="1960499" y="74891"/>
                  </a:lnTo>
                  <a:lnTo>
                    <a:pt x="1971141" y="77304"/>
                  </a:lnTo>
                  <a:lnTo>
                    <a:pt x="1981796" y="74891"/>
                  </a:lnTo>
                  <a:lnTo>
                    <a:pt x="1987194" y="69761"/>
                  </a:lnTo>
                  <a:lnTo>
                    <a:pt x="1989391" y="67665"/>
                  </a:lnTo>
                  <a:lnTo>
                    <a:pt x="1993963" y="55626"/>
                  </a:lnTo>
                  <a:lnTo>
                    <a:pt x="1995474" y="38760"/>
                  </a:lnTo>
                  <a:close/>
                </a:path>
                <a:path w="2175509" h="349885">
                  <a:moveTo>
                    <a:pt x="2025510" y="156959"/>
                  </a:moveTo>
                  <a:lnTo>
                    <a:pt x="2023986" y="140004"/>
                  </a:lnTo>
                  <a:lnTo>
                    <a:pt x="2019414" y="127889"/>
                  </a:lnTo>
                  <a:lnTo>
                    <a:pt x="2017166" y="125755"/>
                  </a:lnTo>
                  <a:lnTo>
                    <a:pt x="2015502" y="124180"/>
                  </a:lnTo>
                  <a:lnTo>
                    <a:pt x="2015502" y="145364"/>
                  </a:lnTo>
                  <a:lnTo>
                    <a:pt x="2015502" y="168516"/>
                  </a:lnTo>
                  <a:lnTo>
                    <a:pt x="2014359" y="176580"/>
                  </a:lnTo>
                  <a:lnTo>
                    <a:pt x="2011832" y="181140"/>
                  </a:lnTo>
                  <a:lnTo>
                    <a:pt x="2009419" y="185699"/>
                  </a:lnTo>
                  <a:lnTo>
                    <a:pt x="2005876" y="187960"/>
                  </a:lnTo>
                  <a:lnTo>
                    <a:pt x="1996363" y="187960"/>
                  </a:lnTo>
                  <a:lnTo>
                    <a:pt x="1992820" y="185699"/>
                  </a:lnTo>
                  <a:lnTo>
                    <a:pt x="1990407" y="181140"/>
                  </a:lnTo>
                  <a:lnTo>
                    <a:pt x="1987880" y="176580"/>
                  </a:lnTo>
                  <a:lnTo>
                    <a:pt x="1986737" y="168516"/>
                  </a:lnTo>
                  <a:lnTo>
                    <a:pt x="1986737" y="145364"/>
                  </a:lnTo>
                  <a:lnTo>
                    <a:pt x="1987880" y="137274"/>
                  </a:lnTo>
                  <a:lnTo>
                    <a:pt x="1990407" y="132664"/>
                  </a:lnTo>
                  <a:lnTo>
                    <a:pt x="1992820" y="128054"/>
                  </a:lnTo>
                  <a:lnTo>
                    <a:pt x="1996363" y="125755"/>
                  </a:lnTo>
                  <a:lnTo>
                    <a:pt x="2005876" y="125755"/>
                  </a:lnTo>
                  <a:lnTo>
                    <a:pt x="2009419" y="128054"/>
                  </a:lnTo>
                  <a:lnTo>
                    <a:pt x="2011832" y="132664"/>
                  </a:lnTo>
                  <a:lnTo>
                    <a:pt x="2014359" y="137274"/>
                  </a:lnTo>
                  <a:lnTo>
                    <a:pt x="2015502" y="145364"/>
                  </a:lnTo>
                  <a:lnTo>
                    <a:pt x="2015502" y="124180"/>
                  </a:lnTo>
                  <a:lnTo>
                    <a:pt x="2011768" y="120624"/>
                  </a:lnTo>
                  <a:lnTo>
                    <a:pt x="2001050" y="118211"/>
                  </a:lnTo>
                  <a:lnTo>
                    <a:pt x="1990407" y="120624"/>
                  </a:lnTo>
                  <a:lnTo>
                    <a:pt x="1982800" y="127889"/>
                  </a:lnTo>
                  <a:lnTo>
                    <a:pt x="1978240" y="140004"/>
                  </a:lnTo>
                  <a:lnTo>
                    <a:pt x="1976716" y="156959"/>
                  </a:lnTo>
                  <a:lnTo>
                    <a:pt x="1978240" y="173824"/>
                  </a:lnTo>
                  <a:lnTo>
                    <a:pt x="1982800" y="185877"/>
                  </a:lnTo>
                  <a:lnTo>
                    <a:pt x="1990407" y="193103"/>
                  </a:lnTo>
                  <a:lnTo>
                    <a:pt x="2001050" y="195516"/>
                  </a:lnTo>
                  <a:lnTo>
                    <a:pt x="2011768" y="193103"/>
                  </a:lnTo>
                  <a:lnTo>
                    <a:pt x="2017217" y="187960"/>
                  </a:lnTo>
                  <a:lnTo>
                    <a:pt x="2019414" y="185877"/>
                  </a:lnTo>
                  <a:lnTo>
                    <a:pt x="2023986" y="173824"/>
                  </a:lnTo>
                  <a:lnTo>
                    <a:pt x="2025510" y="156959"/>
                  </a:lnTo>
                  <a:close/>
                </a:path>
                <a:path w="2175509" h="349885">
                  <a:moveTo>
                    <a:pt x="2051621" y="183781"/>
                  </a:moveTo>
                  <a:lnTo>
                    <a:pt x="2041232" y="183781"/>
                  </a:lnTo>
                  <a:lnTo>
                    <a:pt x="2041232" y="194233"/>
                  </a:lnTo>
                  <a:lnTo>
                    <a:pt x="2051621" y="194233"/>
                  </a:lnTo>
                  <a:lnTo>
                    <a:pt x="2051621" y="183781"/>
                  </a:lnTo>
                  <a:close/>
                </a:path>
                <a:path w="2175509" h="349885">
                  <a:moveTo>
                    <a:pt x="2055228" y="32613"/>
                  </a:moveTo>
                  <a:lnTo>
                    <a:pt x="2045792" y="5372"/>
                  </a:lnTo>
                  <a:lnTo>
                    <a:pt x="2045792" y="34163"/>
                  </a:lnTo>
                  <a:lnTo>
                    <a:pt x="2040724" y="39509"/>
                  </a:lnTo>
                  <a:lnTo>
                    <a:pt x="2035530" y="42176"/>
                  </a:lnTo>
                  <a:lnTo>
                    <a:pt x="2026018" y="42176"/>
                  </a:lnTo>
                  <a:lnTo>
                    <a:pt x="2022602" y="40576"/>
                  </a:lnTo>
                  <a:lnTo>
                    <a:pt x="2017534" y="34137"/>
                  </a:lnTo>
                  <a:lnTo>
                    <a:pt x="2016264" y="30010"/>
                  </a:lnTo>
                  <a:lnTo>
                    <a:pt x="2016264" y="20027"/>
                  </a:lnTo>
                  <a:lnTo>
                    <a:pt x="2017534" y="15875"/>
                  </a:lnTo>
                  <a:lnTo>
                    <a:pt x="2020125" y="12458"/>
                  </a:lnTo>
                  <a:lnTo>
                    <a:pt x="2022475" y="9220"/>
                  </a:lnTo>
                  <a:lnTo>
                    <a:pt x="2025764" y="7543"/>
                  </a:lnTo>
                  <a:lnTo>
                    <a:pt x="2034768" y="7543"/>
                  </a:lnTo>
                  <a:lnTo>
                    <a:pt x="2045792" y="34163"/>
                  </a:lnTo>
                  <a:lnTo>
                    <a:pt x="2045792" y="5372"/>
                  </a:lnTo>
                  <a:lnTo>
                    <a:pt x="2044141" y="3111"/>
                  </a:lnTo>
                  <a:lnTo>
                    <a:pt x="2037930" y="0"/>
                  </a:lnTo>
                  <a:lnTo>
                    <a:pt x="2022729" y="0"/>
                  </a:lnTo>
                  <a:lnTo>
                    <a:pt x="2017026" y="2489"/>
                  </a:lnTo>
                  <a:lnTo>
                    <a:pt x="2012645" y="7543"/>
                  </a:lnTo>
                  <a:lnTo>
                    <a:pt x="2008530" y="12458"/>
                  </a:lnTo>
                  <a:lnTo>
                    <a:pt x="2006371" y="18491"/>
                  </a:lnTo>
                  <a:lnTo>
                    <a:pt x="2006371" y="32613"/>
                  </a:lnTo>
                  <a:lnTo>
                    <a:pt x="2008530" y="38366"/>
                  </a:lnTo>
                  <a:lnTo>
                    <a:pt x="2017153" y="47447"/>
                  </a:lnTo>
                  <a:lnTo>
                    <a:pt x="2022348" y="49720"/>
                  </a:lnTo>
                  <a:lnTo>
                    <a:pt x="2035022" y="49720"/>
                  </a:lnTo>
                  <a:lnTo>
                    <a:pt x="2040724" y="47002"/>
                  </a:lnTo>
                  <a:lnTo>
                    <a:pt x="2045093" y="42176"/>
                  </a:lnTo>
                  <a:lnTo>
                    <a:pt x="2045665" y="41554"/>
                  </a:lnTo>
                  <a:lnTo>
                    <a:pt x="2045157" y="50673"/>
                  </a:lnTo>
                  <a:lnTo>
                    <a:pt x="2043379" y="57645"/>
                  </a:lnTo>
                  <a:lnTo>
                    <a:pt x="2037803" y="67348"/>
                  </a:lnTo>
                  <a:lnTo>
                    <a:pt x="2034006" y="69761"/>
                  </a:lnTo>
                  <a:lnTo>
                    <a:pt x="2022348" y="69761"/>
                  </a:lnTo>
                  <a:lnTo>
                    <a:pt x="2018284" y="66065"/>
                  </a:lnTo>
                  <a:lnTo>
                    <a:pt x="2017534" y="58699"/>
                  </a:lnTo>
                  <a:lnTo>
                    <a:pt x="2007641" y="58699"/>
                  </a:lnTo>
                  <a:lnTo>
                    <a:pt x="2008403" y="64846"/>
                  </a:lnTo>
                  <a:lnTo>
                    <a:pt x="2010816" y="69481"/>
                  </a:lnTo>
                  <a:lnTo>
                    <a:pt x="2014740" y="72605"/>
                  </a:lnTo>
                  <a:lnTo>
                    <a:pt x="2018538" y="75755"/>
                  </a:lnTo>
                  <a:lnTo>
                    <a:pt x="2023364" y="77304"/>
                  </a:lnTo>
                  <a:lnTo>
                    <a:pt x="2028939" y="77304"/>
                  </a:lnTo>
                  <a:lnTo>
                    <a:pt x="2040509" y="74739"/>
                  </a:lnTo>
                  <a:lnTo>
                    <a:pt x="2045855" y="69761"/>
                  </a:lnTo>
                  <a:lnTo>
                    <a:pt x="2048789" y="67043"/>
                  </a:lnTo>
                  <a:lnTo>
                    <a:pt x="2053755" y="54216"/>
                  </a:lnTo>
                  <a:lnTo>
                    <a:pt x="2054936" y="41554"/>
                  </a:lnTo>
                  <a:lnTo>
                    <a:pt x="2055228" y="38366"/>
                  </a:lnTo>
                  <a:lnTo>
                    <a:pt x="2055228" y="32613"/>
                  </a:lnTo>
                  <a:close/>
                </a:path>
                <a:path w="2175509" h="349885">
                  <a:moveTo>
                    <a:pt x="2115489" y="167589"/>
                  </a:moveTo>
                  <a:lnTo>
                    <a:pt x="2101291" y="153187"/>
                  </a:lnTo>
                  <a:lnTo>
                    <a:pt x="2104847" y="151688"/>
                  </a:lnTo>
                  <a:lnTo>
                    <a:pt x="2107374" y="149529"/>
                  </a:lnTo>
                  <a:lnTo>
                    <a:pt x="2109152" y="146685"/>
                  </a:lnTo>
                  <a:lnTo>
                    <a:pt x="2110803" y="143840"/>
                  </a:lnTo>
                  <a:lnTo>
                    <a:pt x="2111692" y="140830"/>
                  </a:lnTo>
                  <a:lnTo>
                    <a:pt x="2111692" y="131914"/>
                  </a:lnTo>
                  <a:lnTo>
                    <a:pt x="2109787" y="127254"/>
                  </a:lnTo>
                  <a:lnTo>
                    <a:pt x="2108098" y="125755"/>
                  </a:lnTo>
                  <a:lnTo>
                    <a:pt x="2105736" y="123634"/>
                  </a:lnTo>
                  <a:lnTo>
                    <a:pt x="2101799" y="120015"/>
                  </a:lnTo>
                  <a:lnTo>
                    <a:pt x="2096477" y="118211"/>
                  </a:lnTo>
                  <a:lnTo>
                    <a:pt x="2083803" y="118211"/>
                  </a:lnTo>
                  <a:lnTo>
                    <a:pt x="2078736" y="119862"/>
                  </a:lnTo>
                  <a:lnTo>
                    <a:pt x="2074684" y="123177"/>
                  </a:lnTo>
                  <a:lnTo>
                    <a:pt x="2070506" y="126492"/>
                  </a:lnTo>
                  <a:lnTo>
                    <a:pt x="2068093" y="131305"/>
                  </a:lnTo>
                  <a:lnTo>
                    <a:pt x="2067331" y="137642"/>
                  </a:lnTo>
                  <a:lnTo>
                    <a:pt x="2077339" y="137642"/>
                  </a:lnTo>
                  <a:lnTo>
                    <a:pt x="2078228" y="129717"/>
                  </a:lnTo>
                  <a:lnTo>
                    <a:pt x="2082419" y="125755"/>
                  </a:lnTo>
                  <a:lnTo>
                    <a:pt x="2093823" y="125755"/>
                  </a:lnTo>
                  <a:lnTo>
                    <a:pt x="2096604" y="126758"/>
                  </a:lnTo>
                  <a:lnTo>
                    <a:pt x="2098636" y="128765"/>
                  </a:lnTo>
                  <a:lnTo>
                    <a:pt x="2100795" y="130771"/>
                  </a:lnTo>
                  <a:lnTo>
                    <a:pt x="2101799" y="133654"/>
                  </a:lnTo>
                  <a:lnTo>
                    <a:pt x="2101799" y="145999"/>
                  </a:lnTo>
                  <a:lnTo>
                    <a:pt x="2097112" y="150291"/>
                  </a:lnTo>
                  <a:lnTo>
                    <a:pt x="2085581" y="150291"/>
                  </a:lnTo>
                  <a:lnTo>
                    <a:pt x="2085581" y="157784"/>
                  </a:lnTo>
                  <a:lnTo>
                    <a:pt x="2094585" y="157784"/>
                  </a:lnTo>
                  <a:lnTo>
                    <a:pt x="2098636" y="159042"/>
                  </a:lnTo>
                  <a:lnTo>
                    <a:pt x="2101418" y="161582"/>
                  </a:lnTo>
                  <a:lnTo>
                    <a:pt x="2104085" y="164109"/>
                  </a:lnTo>
                  <a:lnTo>
                    <a:pt x="2105431" y="167589"/>
                  </a:lnTo>
                  <a:lnTo>
                    <a:pt x="2105482" y="176999"/>
                  </a:lnTo>
                  <a:lnTo>
                    <a:pt x="2104212" y="180746"/>
                  </a:lnTo>
                  <a:lnTo>
                    <a:pt x="2098890" y="186512"/>
                  </a:lnTo>
                  <a:lnTo>
                    <a:pt x="2095207" y="187960"/>
                  </a:lnTo>
                  <a:lnTo>
                    <a:pt x="2086089" y="187960"/>
                  </a:lnTo>
                  <a:lnTo>
                    <a:pt x="2082546" y="186639"/>
                  </a:lnTo>
                  <a:lnTo>
                    <a:pt x="2080133" y="183984"/>
                  </a:lnTo>
                  <a:lnTo>
                    <a:pt x="2077593" y="181343"/>
                  </a:lnTo>
                  <a:lnTo>
                    <a:pt x="2076335" y="178168"/>
                  </a:lnTo>
                  <a:lnTo>
                    <a:pt x="2076335" y="174498"/>
                  </a:lnTo>
                  <a:lnTo>
                    <a:pt x="2066442" y="174498"/>
                  </a:lnTo>
                  <a:lnTo>
                    <a:pt x="2066823" y="180835"/>
                  </a:lnTo>
                  <a:lnTo>
                    <a:pt x="2069109" y="185902"/>
                  </a:lnTo>
                  <a:lnTo>
                    <a:pt x="2077974" y="193598"/>
                  </a:lnTo>
                  <a:lnTo>
                    <a:pt x="2083676" y="195516"/>
                  </a:lnTo>
                  <a:lnTo>
                    <a:pt x="2097747" y="195516"/>
                  </a:lnTo>
                  <a:lnTo>
                    <a:pt x="2103704" y="193357"/>
                  </a:lnTo>
                  <a:lnTo>
                    <a:pt x="2109559" y="187960"/>
                  </a:lnTo>
                  <a:lnTo>
                    <a:pt x="2113076" y="184721"/>
                  </a:lnTo>
                  <a:lnTo>
                    <a:pt x="2115489" y="179108"/>
                  </a:lnTo>
                  <a:lnTo>
                    <a:pt x="2115489" y="167589"/>
                  </a:lnTo>
                  <a:close/>
                </a:path>
                <a:path w="2175509" h="349885">
                  <a:moveTo>
                    <a:pt x="2115616" y="48044"/>
                  </a:moveTo>
                  <a:lnTo>
                    <a:pt x="2110422" y="41554"/>
                  </a:lnTo>
                  <a:lnTo>
                    <a:pt x="2109101" y="40944"/>
                  </a:lnTo>
                  <a:lnTo>
                    <a:pt x="2105609" y="39344"/>
                  </a:lnTo>
                  <a:lnTo>
                    <a:pt x="2105609" y="52959"/>
                  </a:lnTo>
                  <a:lnTo>
                    <a:pt x="2105609" y="60401"/>
                  </a:lnTo>
                  <a:lnTo>
                    <a:pt x="2104339" y="63728"/>
                  </a:lnTo>
                  <a:lnTo>
                    <a:pt x="2101545" y="66141"/>
                  </a:lnTo>
                  <a:lnTo>
                    <a:pt x="2098890" y="68554"/>
                  </a:lnTo>
                  <a:lnTo>
                    <a:pt x="2095334" y="69761"/>
                  </a:lnTo>
                  <a:lnTo>
                    <a:pt x="2086470" y="69761"/>
                  </a:lnTo>
                  <a:lnTo>
                    <a:pt x="2082927" y="68554"/>
                  </a:lnTo>
                  <a:lnTo>
                    <a:pt x="2080260" y="66141"/>
                  </a:lnTo>
                  <a:lnTo>
                    <a:pt x="2077466" y="63728"/>
                  </a:lnTo>
                  <a:lnTo>
                    <a:pt x="2076208" y="60401"/>
                  </a:lnTo>
                  <a:lnTo>
                    <a:pt x="2076208" y="52959"/>
                  </a:lnTo>
                  <a:lnTo>
                    <a:pt x="2077339" y="50190"/>
                  </a:lnTo>
                  <a:lnTo>
                    <a:pt x="2079752" y="47866"/>
                  </a:lnTo>
                  <a:lnTo>
                    <a:pt x="2082038" y="45529"/>
                  </a:lnTo>
                  <a:lnTo>
                    <a:pt x="2085835" y="43230"/>
                  </a:lnTo>
                  <a:lnTo>
                    <a:pt x="2090902" y="40944"/>
                  </a:lnTo>
                  <a:lnTo>
                    <a:pt x="2095969" y="43230"/>
                  </a:lnTo>
                  <a:lnTo>
                    <a:pt x="2099779" y="45529"/>
                  </a:lnTo>
                  <a:lnTo>
                    <a:pt x="2102053" y="47866"/>
                  </a:lnTo>
                  <a:lnTo>
                    <a:pt x="2104466" y="50190"/>
                  </a:lnTo>
                  <a:lnTo>
                    <a:pt x="2105609" y="52959"/>
                  </a:lnTo>
                  <a:lnTo>
                    <a:pt x="2105609" y="39344"/>
                  </a:lnTo>
                  <a:lnTo>
                    <a:pt x="2100033" y="36779"/>
                  </a:lnTo>
                  <a:lnTo>
                    <a:pt x="2106892" y="32791"/>
                  </a:lnTo>
                  <a:lnTo>
                    <a:pt x="2108390" y="31915"/>
                  </a:lnTo>
                  <a:lnTo>
                    <a:pt x="2112581" y="25819"/>
                  </a:lnTo>
                  <a:lnTo>
                    <a:pt x="2112581" y="13106"/>
                  </a:lnTo>
                  <a:lnTo>
                    <a:pt x="2110676" y="8674"/>
                  </a:lnTo>
                  <a:lnTo>
                    <a:pt x="2109355" y="7543"/>
                  </a:lnTo>
                  <a:lnTo>
                    <a:pt x="2106625" y="5207"/>
                  </a:lnTo>
                  <a:lnTo>
                    <a:pt x="2102688" y="1727"/>
                  </a:lnTo>
                  <a:lnTo>
                    <a:pt x="2102688" y="15074"/>
                  </a:lnTo>
                  <a:lnTo>
                    <a:pt x="2102688" y="24498"/>
                  </a:lnTo>
                  <a:lnTo>
                    <a:pt x="2098763" y="29248"/>
                  </a:lnTo>
                  <a:lnTo>
                    <a:pt x="2090902" y="32791"/>
                  </a:lnTo>
                  <a:lnTo>
                    <a:pt x="2083054" y="29248"/>
                  </a:lnTo>
                  <a:lnTo>
                    <a:pt x="2079117" y="24498"/>
                  </a:lnTo>
                  <a:lnTo>
                    <a:pt x="2079117" y="15074"/>
                  </a:lnTo>
                  <a:lnTo>
                    <a:pt x="2080133" y="12395"/>
                  </a:lnTo>
                  <a:lnTo>
                    <a:pt x="2082292" y="10452"/>
                  </a:lnTo>
                  <a:lnTo>
                    <a:pt x="2084311" y="8521"/>
                  </a:lnTo>
                  <a:lnTo>
                    <a:pt x="2087232" y="7543"/>
                  </a:lnTo>
                  <a:lnTo>
                    <a:pt x="2094585" y="7543"/>
                  </a:lnTo>
                  <a:lnTo>
                    <a:pt x="2097493" y="8521"/>
                  </a:lnTo>
                  <a:lnTo>
                    <a:pt x="2099525" y="10452"/>
                  </a:lnTo>
                  <a:lnTo>
                    <a:pt x="2101672" y="12395"/>
                  </a:lnTo>
                  <a:lnTo>
                    <a:pt x="2102688" y="15074"/>
                  </a:lnTo>
                  <a:lnTo>
                    <a:pt x="2102688" y="1727"/>
                  </a:lnTo>
                  <a:lnTo>
                    <a:pt x="2097366" y="0"/>
                  </a:lnTo>
                  <a:lnTo>
                    <a:pt x="2084438" y="0"/>
                  </a:lnTo>
                  <a:lnTo>
                    <a:pt x="2079117" y="1727"/>
                  </a:lnTo>
                  <a:lnTo>
                    <a:pt x="2075192" y="5207"/>
                  </a:lnTo>
                  <a:lnTo>
                    <a:pt x="2071141" y="8674"/>
                  </a:lnTo>
                  <a:lnTo>
                    <a:pt x="2069109" y="13106"/>
                  </a:lnTo>
                  <a:lnTo>
                    <a:pt x="2069109" y="25819"/>
                  </a:lnTo>
                  <a:lnTo>
                    <a:pt x="2073287" y="31915"/>
                  </a:lnTo>
                  <a:lnTo>
                    <a:pt x="2081784" y="36779"/>
                  </a:lnTo>
                  <a:lnTo>
                    <a:pt x="2071382" y="41554"/>
                  </a:lnTo>
                  <a:lnTo>
                    <a:pt x="2066188" y="48044"/>
                  </a:lnTo>
                  <a:lnTo>
                    <a:pt x="2066188" y="62484"/>
                  </a:lnTo>
                  <a:lnTo>
                    <a:pt x="2068474" y="67576"/>
                  </a:lnTo>
                  <a:lnTo>
                    <a:pt x="2077593" y="75361"/>
                  </a:lnTo>
                  <a:lnTo>
                    <a:pt x="2083549" y="77304"/>
                  </a:lnTo>
                  <a:lnTo>
                    <a:pt x="2098255" y="77304"/>
                  </a:lnTo>
                  <a:lnTo>
                    <a:pt x="2104212" y="75361"/>
                  </a:lnTo>
                  <a:lnTo>
                    <a:pt x="2110765" y="69761"/>
                  </a:lnTo>
                  <a:lnTo>
                    <a:pt x="2113330" y="67576"/>
                  </a:lnTo>
                  <a:lnTo>
                    <a:pt x="2115616" y="62484"/>
                  </a:lnTo>
                  <a:lnTo>
                    <a:pt x="2115616" y="48044"/>
                  </a:lnTo>
                  <a:close/>
                </a:path>
                <a:path w="2175509" h="349885">
                  <a:moveTo>
                    <a:pt x="2175433" y="166230"/>
                  </a:moveTo>
                  <a:lnTo>
                    <a:pt x="2170239" y="159766"/>
                  </a:lnTo>
                  <a:lnTo>
                    <a:pt x="2168893" y="159143"/>
                  </a:lnTo>
                  <a:lnTo>
                    <a:pt x="2165553" y="157607"/>
                  </a:lnTo>
                  <a:lnTo>
                    <a:pt x="2165553" y="171170"/>
                  </a:lnTo>
                  <a:lnTo>
                    <a:pt x="2165553" y="178612"/>
                  </a:lnTo>
                  <a:lnTo>
                    <a:pt x="2164156" y="181927"/>
                  </a:lnTo>
                  <a:lnTo>
                    <a:pt x="2161489" y="184340"/>
                  </a:lnTo>
                  <a:lnTo>
                    <a:pt x="2158708" y="186753"/>
                  </a:lnTo>
                  <a:lnTo>
                    <a:pt x="2155152" y="187960"/>
                  </a:lnTo>
                  <a:lnTo>
                    <a:pt x="2146287" y="187960"/>
                  </a:lnTo>
                  <a:lnTo>
                    <a:pt x="2142731" y="186753"/>
                  </a:lnTo>
                  <a:lnTo>
                    <a:pt x="2137410" y="181927"/>
                  </a:lnTo>
                  <a:lnTo>
                    <a:pt x="2136025" y="178612"/>
                  </a:lnTo>
                  <a:lnTo>
                    <a:pt x="2136025" y="171170"/>
                  </a:lnTo>
                  <a:lnTo>
                    <a:pt x="2150719" y="159143"/>
                  </a:lnTo>
                  <a:lnTo>
                    <a:pt x="2155914" y="161429"/>
                  </a:lnTo>
                  <a:lnTo>
                    <a:pt x="2159597" y="163728"/>
                  </a:lnTo>
                  <a:lnTo>
                    <a:pt x="2161997" y="166065"/>
                  </a:lnTo>
                  <a:lnTo>
                    <a:pt x="2164283" y="168389"/>
                  </a:lnTo>
                  <a:lnTo>
                    <a:pt x="2165553" y="171170"/>
                  </a:lnTo>
                  <a:lnTo>
                    <a:pt x="2165553" y="157607"/>
                  </a:lnTo>
                  <a:lnTo>
                    <a:pt x="2159851" y="154965"/>
                  </a:lnTo>
                  <a:lnTo>
                    <a:pt x="2166785" y="150990"/>
                  </a:lnTo>
                  <a:lnTo>
                    <a:pt x="2168334" y="150114"/>
                  </a:lnTo>
                  <a:lnTo>
                    <a:pt x="2172512" y="144018"/>
                  </a:lnTo>
                  <a:lnTo>
                    <a:pt x="2172512" y="131305"/>
                  </a:lnTo>
                  <a:lnTo>
                    <a:pt x="2170493" y="126885"/>
                  </a:lnTo>
                  <a:lnTo>
                    <a:pt x="2169210" y="125755"/>
                  </a:lnTo>
                  <a:lnTo>
                    <a:pt x="2166556" y="123405"/>
                  </a:lnTo>
                  <a:lnTo>
                    <a:pt x="2162632" y="120053"/>
                  </a:lnTo>
                  <a:lnTo>
                    <a:pt x="2162632" y="133286"/>
                  </a:lnTo>
                  <a:lnTo>
                    <a:pt x="2162632" y="142697"/>
                  </a:lnTo>
                  <a:lnTo>
                    <a:pt x="2158708" y="147459"/>
                  </a:lnTo>
                  <a:lnTo>
                    <a:pt x="2150719" y="150990"/>
                  </a:lnTo>
                  <a:lnTo>
                    <a:pt x="2142858" y="147459"/>
                  </a:lnTo>
                  <a:lnTo>
                    <a:pt x="2138934" y="142697"/>
                  </a:lnTo>
                  <a:lnTo>
                    <a:pt x="2138934" y="133286"/>
                  </a:lnTo>
                  <a:lnTo>
                    <a:pt x="2140077" y="130606"/>
                  </a:lnTo>
                  <a:lnTo>
                    <a:pt x="2142109" y="128663"/>
                  </a:lnTo>
                  <a:lnTo>
                    <a:pt x="2144255" y="126720"/>
                  </a:lnTo>
                  <a:lnTo>
                    <a:pt x="2147049" y="125755"/>
                  </a:lnTo>
                  <a:lnTo>
                    <a:pt x="2154517" y="125755"/>
                  </a:lnTo>
                  <a:lnTo>
                    <a:pt x="2157311" y="126720"/>
                  </a:lnTo>
                  <a:lnTo>
                    <a:pt x="2161616" y="130606"/>
                  </a:lnTo>
                  <a:lnTo>
                    <a:pt x="2162632" y="133286"/>
                  </a:lnTo>
                  <a:lnTo>
                    <a:pt x="2162632" y="120053"/>
                  </a:lnTo>
                  <a:lnTo>
                    <a:pt x="2162505" y="119938"/>
                  </a:lnTo>
                  <a:lnTo>
                    <a:pt x="2157311" y="118211"/>
                  </a:lnTo>
                  <a:lnTo>
                    <a:pt x="2144255" y="118211"/>
                  </a:lnTo>
                  <a:lnTo>
                    <a:pt x="2139061" y="119938"/>
                  </a:lnTo>
                  <a:lnTo>
                    <a:pt x="2130945" y="126885"/>
                  </a:lnTo>
                  <a:lnTo>
                    <a:pt x="2129053" y="131305"/>
                  </a:lnTo>
                  <a:lnTo>
                    <a:pt x="2129053" y="144018"/>
                  </a:lnTo>
                  <a:lnTo>
                    <a:pt x="2133231" y="150114"/>
                  </a:lnTo>
                  <a:lnTo>
                    <a:pt x="2141728" y="154965"/>
                  </a:lnTo>
                  <a:lnTo>
                    <a:pt x="2131326" y="159766"/>
                  </a:lnTo>
                  <a:lnTo>
                    <a:pt x="2126132" y="166230"/>
                  </a:lnTo>
                  <a:lnTo>
                    <a:pt x="2126132" y="180695"/>
                  </a:lnTo>
                  <a:lnTo>
                    <a:pt x="2128418" y="185788"/>
                  </a:lnTo>
                  <a:lnTo>
                    <a:pt x="2132977" y="189674"/>
                  </a:lnTo>
                  <a:lnTo>
                    <a:pt x="2137410" y="193573"/>
                  </a:lnTo>
                  <a:lnTo>
                    <a:pt x="2143366" y="195516"/>
                  </a:lnTo>
                  <a:lnTo>
                    <a:pt x="2158200" y="195516"/>
                  </a:lnTo>
                  <a:lnTo>
                    <a:pt x="2175433" y="180695"/>
                  </a:lnTo>
                  <a:lnTo>
                    <a:pt x="2175433" y="166230"/>
                  </a:lnTo>
                  <a:close/>
                </a:path>
              </a:pathLst>
            </a:custGeom>
            <a:solidFill>
              <a:srgbClr val="008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9" name="object 14189"/>
            <p:cNvSpPr/>
            <p:nvPr/>
          </p:nvSpPr>
          <p:spPr>
            <a:xfrm>
              <a:off x="4951499" y="2779915"/>
              <a:ext cx="3916045" cy="1358265"/>
            </a:xfrm>
            <a:custGeom>
              <a:avLst/>
              <a:gdLst/>
              <a:ahLst/>
              <a:cxnLst/>
              <a:rect l="l" t="t" r="r" b="b"/>
              <a:pathLst>
                <a:path w="3916045" h="1358264">
                  <a:moveTo>
                    <a:pt x="3915916" y="0"/>
                  </a:moveTo>
                  <a:lnTo>
                    <a:pt x="0" y="0"/>
                  </a:lnTo>
                  <a:lnTo>
                    <a:pt x="0" y="1357677"/>
                  </a:lnTo>
                  <a:lnTo>
                    <a:pt x="3915916" y="1357677"/>
                  </a:lnTo>
                  <a:lnTo>
                    <a:pt x="3915916" y="1348183"/>
                  </a:lnTo>
                  <a:lnTo>
                    <a:pt x="19009" y="1348183"/>
                  </a:lnTo>
                  <a:lnTo>
                    <a:pt x="9504" y="1338688"/>
                  </a:lnTo>
                  <a:lnTo>
                    <a:pt x="19009" y="1338688"/>
                  </a:lnTo>
                  <a:lnTo>
                    <a:pt x="19009" y="18988"/>
                  </a:lnTo>
                  <a:lnTo>
                    <a:pt x="9504" y="18988"/>
                  </a:lnTo>
                  <a:lnTo>
                    <a:pt x="19009" y="9494"/>
                  </a:lnTo>
                  <a:lnTo>
                    <a:pt x="3915916" y="9494"/>
                  </a:lnTo>
                  <a:lnTo>
                    <a:pt x="3915916" y="0"/>
                  </a:lnTo>
                  <a:close/>
                </a:path>
                <a:path w="3916045" h="1358264">
                  <a:moveTo>
                    <a:pt x="19009" y="1338688"/>
                  </a:moveTo>
                  <a:lnTo>
                    <a:pt x="9504" y="1338688"/>
                  </a:lnTo>
                  <a:lnTo>
                    <a:pt x="19009" y="1348183"/>
                  </a:lnTo>
                  <a:lnTo>
                    <a:pt x="19009" y="1338688"/>
                  </a:lnTo>
                  <a:close/>
                </a:path>
                <a:path w="3916045" h="1358264">
                  <a:moveTo>
                    <a:pt x="3896907" y="1338688"/>
                  </a:moveTo>
                  <a:lnTo>
                    <a:pt x="19009" y="1338688"/>
                  </a:lnTo>
                  <a:lnTo>
                    <a:pt x="19009" y="1348183"/>
                  </a:lnTo>
                  <a:lnTo>
                    <a:pt x="3896907" y="1348183"/>
                  </a:lnTo>
                  <a:lnTo>
                    <a:pt x="3896907" y="1338688"/>
                  </a:lnTo>
                  <a:close/>
                </a:path>
                <a:path w="3916045" h="1358264">
                  <a:moveTo>
                    <a:pt x="3896907" y="9494"/>
                  </a:moveTo>
                  <a:lnTo>
                    <a:pt x="3896907" y="1348183"/>
                  </a:lnTo>
                  <a:lnTo>
                    <a:pt x="3906411" y="1338688"/>
                  </a:lnTo>
                  <a:lnTo>
                    <a:pt x="3915916" y="1338688"/>
                  </a:lnTo>
                  <a:lnTo>
                    <a:pt x="3915916" y="18988"/>
                  </a:lnTo>
                  <a:lnTo>
                    <a:pt x="3906411" y="18988"/>
                  </a:lnTo>
                  <a:lnTo>
                    <a:pt x="3896907" y="9494"/>
                  </a:lnTo>
                  <a:close/>
                </a:path>
                <a:path w="3916045" h="1358264">
                  <a:moveTo>
                    <a:pt x="3915916" y="1338688"/>
                  </a:moveTo>
                  <a:lnTo>
                    <a:pt x="3906411" y="1338688"/>
                  </a:lnTo>
                  <a:lnTo>
                    <a:pt x="3896907" y="1348183"/>
                  </a:lnTo>
                  <a:lnTo>
                    <a:pt x="3915916" y="1348183"/>
                  </a:lnTo>
                  <a:lnTo>
                    <a:pt x="3915916" y="1338688"/>
                  </a:lnTo>
                  <a:close/>
                </a:path>
                <a:path w="3916045" h="1358264">
                  <a:moveTo>
                    <a:pt x="19009" y="9494"/>
                  </a:moveTo>
                  <a:lnTo>
                    <a:pt x="9504" y="18988"/>
                  </a:lnTo>
                  <a:lnTo>
                    <a:pt x="19009" y="18988"/>
                  </a:lnTo>
                  <a:lnTo>
                    <a:pt x="19009" y="9494"/>
                  </a:lnTo>
                  <a:close/>
                </a:path>
                <a:path w="3916045" h="1358264">
                  <a:moveTo>
                    <a:pt x="3896907" y="9494"/>
                  </a:moveTo>
                  <a:lnTo>
                    <a:pt x="19009" y="9494"/>
                  </a:lnTo>
                  <a:lnTo>
                    <a:pt x="19009" y="18988"/>
                  </a:lnTo>
                  <a:lnTo>
                    <a:pt x="3896907" y="18988"/>
                  </a:lnTo>
                  <a:lnTo>
                    <a:pt x="3896907" y="9494"/>
                  </a:lnTo>
                  <a:close/>
                </a:path>
                <a:path w="3916045" h="1358264">
                  <a:moveTo>
                    <a:pt x="3915916" y="9494"/>
                  </a:moveTo>
                  <a:lnTo>
                    <a:pt x="3896907" y="9494"/>
                  </a:lnTo>
                  <a:lnTo>
                    <a:pt x="3906411" y="18988"/>
                  </a:lnTo>
                  <a:lnTo>
                    <a:pt x="3915916" y="18988"/>
                  </a:lnTo>
                  <a:lnTo>
                    <a:pt x="3915916" y="9494"/>
                  </a:lnTo>
                  <a:close/>
                </a:path>
              </a:pathLst>
            </a:custGeom>
            <a:solidFill>
              <a:srgbClr val="306A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4190" name="object 14190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7517765" y="3150186"/>
              <a:ext cx="693850" cy="807015"/>
            </a:xfrm>
            <a:prstGeom prst="rect">
              <a:avLst/>
            </a:prstGeom>
          </p:spPr>
        </p:pic>
        <p:sp>
          <p:nvSpPr>
            <p:cNvPr id="14191" name="object 14191"/>
            <p:cNvSpPr/>
            <p:nvPr/>
          </p:nvSpPr>
          <p:spPr>
            <a:xfrm>
              <a:off x="4970509" y="4147087"/>
              <a:ext cx="3868420" cy="0"/>
            </a:xfrm>
            <a:custGeom>
              <a:avLst/>
              <a:gdLst/>
              <a:ahLst/>
              <a:cxnLst/>
              <a:rect l="l" t="t" r="r" b="b"/>
              <a:pathLst>
                <a:path w="3868420">
                  <a:moveTo>
                    <a:pt x="0" y="0"/>
                  </a:moveTo>
                  <a:lnTo>
                    <a:pt x="3868393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2" name="object 14192"/>
            <p:cNvSpPr/>
            <p:nvPr/>
          </p:nvSpPr>
          <p:spPr>
            <a:xfrm>
              <a:off x="5322181" y="4147087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4193" name="object 14193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5235600" y="4205306"/>
              <a:ext cx="169993" cy="77308"/>
            </a:xfrm>
            <a:prstGeom prst="rect">
              <a:avLst/>
            </a:prstGeom>
          </p:spPr>
        </p:pic>
        <p:sp>
          <p:nvSpPr>
            <p:cNvPr id="14194" name="object 14194"/>
            <p:cNvSpPr/>
            <p:nvPr/>
          </p:nvSpPr>
          <p:spPr>
            <a:xfrm>
              <a:off x="5854441" y="4147087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4195" name="object 14195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5766238" y="4205306"/>
              <a:ext cx="171590" cy="77308"/>
            </a:xfrm>
            <a:prstGeom prst="rect">
              <a:avLst/>
            </a:prstGeom>
          </p:spPr>
        </p:pic>
        <p:sp>
          <p:nvSpPr>
            <p:cNvPr id="14196" name="object 14196"/>
            <p:cNvSpPr/>
            <p:nvPr/>
          </p:nvSpPr>
          <p:spPr>
            <a:xfrm>
              <a:off x="6377197" y="4147087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4197" name="object 14197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6292144" y="4205306"/>
              <a:ext cx="168441" cy="77308"/>
            </a:xfrm>
            <a:prstGeom prst="rect">
              <a:avLst/>
            </a:prstGeom>
          </p:spPr>
        </p:pic>
        <p:sp>
          <p:nvSpPr>
            <p:cNvPr id="14198" name="object 14198"/>
            <p:cNvSpPr/>
            <p:nvPr/>
          </p:nvSpPr>
          <p:spPr>
            <a:xfrm>
              <a:off x="6909458" y="4147087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4199" name="object 14199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6824042" y="4205306"/>
              <a:ext cx="168802" cy="77308"/>
            </a:xfrm>
            <a:prstGeom prst="rect">
              <a:avLst/>
            </a:prstGeom>
          </p:spPr>
        </p:pic>
        <p:sp>
          <p:nvSpPr>
            <p:cNvPr id="14200" name="object 14200"/>
            <p:cNvSpPr/>
            <p:nvPr/>
          </p:nvSpPr>
          <p:spPr>
            <a:xfrm>
              <a:off x="7432213" y="4147087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4201" name="object 14201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7323987" y="4205306"/>
              <a:ext cx="221521" cy="77308"/>
            </a:xfrm>
            <a:prstGeom prst="rect">
              <a:avLst/>
            </a:prstGeom>
          </p:spPr>
        </p:pic>
        <p:sp>
          <p:nvSpPr>
            <p:cNvPr id="14202" name="object 14202"/>
            <p:cNvSpPr/>
            <p:nvPr/>
          </p:nvSpPr>
          <p:spPr>
            <a:xfrm>
              <a:off x="7954969" y="4147087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4203" name="object 14203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7846743" y="4205306"/>
              <a:ext cx="221521" cy="77308"/>
            </a:xfrm>
            <a:prstGeom prst="rect">
              <a:avLst/>
            </a:prstGeom>
          </p:spPr>
        </p:pic>
        <p:sp>
          <p:nvSpPr>
            <p:cNvPr id="14204" name="object 14204"/>
            <p:cNvSpPr/>
            <p:nvPr/>
          </p:nvSpPr>
          <p:spPr>
            <a:xfrm>
              <a:off x="8487230" y="4147087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4205" name="object 14205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8379004" y="4205306"/>
              <a:ext cx="221521" cy="77308"/>
            </a:xfrm>
            <a:prstGeom prst="rect">
              <a:avLst/>
            </a:prstGeom>
          </p:spPr>
        </p:pic>
      </p:grpSp>
      <p:grpSp>
        <p:nvGrpSpPr>
          <p:cNvPr id="14206" name="object 14206"/>
          <p:cNvGrpSpPr/>
          <p:nvPr/>
        </p:nvGrpSpPr>
        <p:grpSpPr>
          <a:xfrm>
            <a:off x="4634741" y="2853717"/>
            <a:ext cx="250190" cy="100330"/>
            <a:chOff x="4634741" y="2853717"/>
            <a:chExt cx="250190" cy="100330"/>
          </a:xfrm>
        </p:grpSpPr>
        <p:sp>
          <p:nvSpPr>
            <p:cNvPr id="14207" name="object 14207"/>
            <p:cNvSpPr/>
            <p:nvPr/>
          </p:nvSpPr>
          <p:spPr>
            <a:xfrm>
              <a:off x="4843476" y="2853717"/>
              <a:ext cx="41275" cy="64769"/>
            </a:xfrm>
            <a:custGeom>
              <a:avLst/>
              <a:gdLst/>
              <a:ahLst/>
              <a:cxnLst/>
              <a:rect l="l" t="t" r="r" b="b"/>
              <a:pathLst>
                <a:path w="41275" h="64769">
                  <a:moveTo>
                    <a:pt x="26727" y="0"/>
                  </a:moveTo>
                  <a:lnTo>
                    <a:pt x="22038" y="0"/>
                  </a:lnTo>
                  <a:lnTo>
                    <a:pt x="12398" y="2138"/>
                  </a:lnTo>
                  <a:lnTo>
                    <a:pt x="5511" y="8560"/>
                  </a:lnTo>
                  <a:lnTo>
                    <a:pt x="1377" y="19279"/>
                  </a:lnTo>
                  <a:lnTo>
                    <a:pt x="0" y="34305"/>
                  </a:lnTo>
                  <a:lnTo>
                    <a:pt x="0" y="43926"/>
                  </a:lnTo>
                  <a:lnTo>
                    <a:pt x="1875" y="51522"/>
                  </a:lnTo>
                  <a:lnTo>
                    <a:pt x="9365" y="61902"/>
                  </a:lnTo>
                  <a:lnTo>
                    <a:pt x="14611" y="64434"/>
                  </a:lnTo>
                  <a:lnTo>
                    <a:pt x="27259" y="64434"/>
                  </a:lnTo>
                  <a:lnTo>
                    <a:pt x="31986" y="62408"/>
                  </a:lnTo>
                  <a:lnTo>
                    <a:pt x="35547" y="58231"/>
                  </a:lnTo>
                  <a:lnTo>
                    <a:pt x="17247" y="58231"/>
                  </a:lnTo>
                  <a:lnTo>
                    <a:pt x="14104" y="56205"/>
                  </a:lnTo>
                  <a:lnTo>
                    <a:pt x="9390" y="48610"/>
                  </a:lnTo>
                  <a:lnTo>
                    <a:pt x="8161" y="43167"/>
                  </a:lnTo>
                  <a:lnTo>
                    <a:pt x="8047" y="35951"/>
                  </a:lnTo>
                  <a:lnTo>
                    <a:pt x="12241" y="31520"/>
                  </a:lnTo>
                  <a:lnTo>
                    <a:pt x="15583" y="29748"/>
                  </a:lnTo>
                  <a:lnTo>
                    <a:pt x="8135" y="29748"/>
                  </a:lnTo>
                  <a:lnTo>
                    <a:pt x="8554" y="22279"/>
                  </a:lnTo>
                  <a:lnTo>
                    <a:pt x="9948" y="16456"/>
                  </a:lnTo>
                  <a:lnTo>
                    <a:pt x="14687" y="8354"/>
                  </a:lnTo>
                  <a:lnTo>
                    <a:pt x="17792" y="6329"/>
                  </a:lnTo>
                  <a:lnTo>
                    <a:pt x="36836" y="6329"/>
                  </a:lnTo>
                  <a:lnTo>
                    <a:pt x="33912" y="3924"/>
                  </a:lnTo>
                  <a:lnTo>
                    <a:pt x="30681" y="1392"/>
                  </a:lnTo>
                  <a:lnTo>
                    <a:pt x="26727" y="0"/>
                  </a:lnTo>
                  <a:close/>
                </a:path>
                <a:path w="41275" h="64769">
                  <a:moveTo>
                    <a:pt x="21189" y="58104"/>
                  </a:moveTo>
                  <a:lnTo>
                    <a:pt x="17247" y="58231"/>
                  </a:lnTo>
                  <a:lnTo>
                    <a:pt x="24648" y="58231"/>
                  </a:lnTo>
                  <a:lnTo>
                    <a:pt x="21189" y="58104"/>
                  </a:lnTo>
                  <a:close/>
                </a:path>
                <a:path w="41275" h="64769">
                  <a:moveTo>
                    <a:pt x="35987" y="29242"/>
                  </a:moveTo>
                  <a:lnTo>
                    <a:pt x="24483" y="29242"/>
                  </a:lnTo>
                  <a:lnTo>
                    <a:pt x="27310" y="30634"/>
                  </a:lnTo>
                  <a:lnTo>
                    <a:pt x="31530" y="35951"/>
                  </a:lnTo>
                  <a:lnTo>
                    <a:pt x="32594" y="39496"/>
                  </a:lnTo>
                  <a:lnTo>
                    <a:pt x="32594" y="47724"/>
                  </a:lnTo>
                  <a:lnTo>
                    <a:pt x="31555" y="51268"/>
                  </a:lnTo>
                  <a:lnTo>
                    <a:pt x="27411" y="56838"/>
                  </a:lnTo>
                  <a:lnTo>
                    <a:pt x="24648" y="58231"/>
                  </a:lnTo>
                  <a:lnTo>
                    <a:pt x="35547" y="58231"/>
                  </a:lnTo>
                  <a:lnTo>
                    <a:pt x="39108" y="54053"/>
                  </a:lnTo>
                  <a:lnTo>
                    <a:pt x="40882" y="48990"/>
                  </a:lnTo>
                  <a:lnTo>
                    <a:pt x="40882" y="37344"/>
                  </a:lnTo>
                  <a:lnTo>
                    <a:pt x="39095" y="32533"/>
                  </a:lnTo>
                  <a:lnTo>
                    <a:pt x="35987" y="29242"/>
                  </a:lnTo>
                  <a:close/>
                </a:path>
                <a:path w="41275" h="64769">
                  <a:moveTo>
                    <a:pt x="27512" y="23039"/>
                  </a:moveTo>
                  <a:lnTo>
                    <a:pt x="16968" y="23039"/>
                  </a:lnTo>
                  <a:lnTo>
                    <a:pt x="12241" y="25317"/>
                  </a:lnTo>
                  <a:lnTo>
                    <a:pt x="8135" y="29748"/>
                  </a:lnTo>
                  <a:lnTo>
                    <a:pt x="15583" y="29748"/>
                  </a:lnTo>
                  <a:lnTo>
                    <a:pt x="16538" y="29242"/>
                  </a:lnTo>
                  <a:lnTo>
                    <a:pt x="35987" y="29242"/>
                  </a:lnTo>
                  <a:lnTo>
                    <a:pt x="31922" y="24938"/>
                  </a:lnTo>
                  <a:lnTo>
                    <a:pt x="27512" y="23039"/>
                  </a:lnTo>
                  <a:close/>
                </a:path>
                <a:path w="41275" h="64769">
                  <a:moveTo>
                    <a:pt x="36836" y="6329"/>
                  </a:moveTo>
                  <a:lnTo>
                    <a:pt x="27538" y="6329"/>
                  </a:lnTo>
                  <a:lnTo>
                    <a:pt x="30858" y="9367"/>
                  </a:lnTo>
                  <a:lnTo>
                    <a:pt x="31568" y="15570"/>
                  </a:lnTo>
                  <a:lnTo>
                    <a:pt x="39830" y="15570"/>
                  </a:lnTo>
                  <a:lnTo>
                    <a:pt x="39121" y="10380"/>
                  </a:lnTo>
                  <a:lnTo>
                    <a:pt x="37144" y="6582"/>
                  </a:lnTo>
                  <a:lnTo>
                    <a:pt x="36836" y="632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4208" name="object 14208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4634741" y="2876124"/>
              <a:ext cx="166483" cy="77346"/>
            </a:xfrm>
            <a:prstGeom prst="rect">
              <a:avLst/>
            </a:prstGeom>
          </p:spPr>
        </p:pic>
      </p:grpSp>
      <p:pic>
        <p:nvPicPr>
          <p:cNvPr id="14209" name="object 14209"/>
          <p:cNvPicPr/>
          <p:nvPr/>
        </p:nvPicPr>
        <p:blipFill>
          <a:blip r:embed="rId25" cstate="print"/>
          <a:stretch>
            <a:fillRect/>
          </a:stretch>
        </p:blipFill>
        <p:spPr>
          <a:xfrm>
            <a:off x="6123613" y="4338228"/>
            <a:ext cx="1569281" cy="97955"/>
          </a:xfrm>
          <a:prstGeom prst="rect">
            <a:avLst/>
          </a:prstGeom>
        </p:spPr>
      </p:pic>
      <p:sp>
        <p:nvSpPr>
          <p:cNvPr id="14210" name="object 14210"/>
          <p:cNvSpPr txBox="1"/>
          <p:nvPr/>
        </p:nvSpPr>
        <p:spPr>
          <a:xfrm>
            <a:off x="73294" y="1261821"/>
            <a:ext cx="12763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latin typeface="Arial MT"/>
                <a:cs typeface="Arial MT"/>
              </a:rPr>
              <a:t>A</a:t>
            </a:r>
            <a:endParaRPr sz="1200">
              <a:latin typeface="Arial MT"/>
              <a:cs typeface="Arial MT"/>
            </a:endParaRPr>
          </a:p>
        </p:txBody>
      </p:sp>
      <p:sp>
        <p:nvSpPr>
          <p:cNvPr id="14211" name="object 14211"/>
          <p:cNvSpPr txBox="1"/>
          <p:nvPr/>
        </p:nvSpPr>
        <p:spPr>
          <a:xfrm>
            <a:off x="109125" y="2859887"/>
            <a:ext cx="12763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latin typeface="Arial MT"/>
                <a:cs typeface="Arial MT"/>
              </a:rPr>
              <a:t>B</a:t>
            </a:r>
            <a:endParaRPr sz="12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50342" y="2184907"/>
            <a:ext cx="74930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b="1" spc="-5" dirty="0">
                <a:latin typeface="Malgun Gothic"/>
                <a:cs typeface="Malgun Gothic"/>
              </a:rPr>
              <a:t>DW</a:t>
            </a:r>
            <a:r>
              <a:rPr sz="1600" b="1" spc="-80" dirty="0">
                <a:latin typeface="Malgun Gothic"/>
                <a:cs typeface="Malgun Gothic"/>
              </a:rPr>
              <a:t> </a:t>
            </a:r>
            <a:r>
              <a:rPr sz="1600" b="1" spc="-5" dirty="0">
                <a:latin typeface="Malgun Gothic"/>
                <a:cs typeface="Malgun Gothic"/>
              </a:rPr>
              <a:t>Ext</a:t>
            </a:r>
            <a:endParaRPr sz="1600">
              <a:latin typeface="Malgun Gothic"/>
              <a:cs typeface="Malgun Gothic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76885" y="4961635"/>
            <a:ext cx="94297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b="1" spc="-5" dirty="0">
                <a:latin typeface="Malgun Gothic"/>
                <a:cs typeface="Malgun Gothic"/>
              </a:rPr>
              <a:t>EtOH </a:t>
            </a:r>
            <a:r>
              <a:rPr sz="1800" b="1" dirty="0">
                <a:latin typeface="Malgun Gothic"/>
                <a:cs typeface="Malgun Gothic"/>
              </a:rPr>
              <a:t>Ext</a:t>
            </a:r>
            <a:endParaRPr sz="1800">
              <a:latin typeface="Malgun Gothic"/>
              <a:cs typeface="Malgun Gothic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1307423" y="1341135"/>
            <a:ext cx="7410450" cy="2355215"/>
            <a:chOff x="1307423" y="1341135"/>
            <a:chExt cx="7410450" cy="2355215"/>
          </a:xfrm>
        </p:grpSpPr>
        <p:sp>
          <p:nvSpPr>
            <p:cNvPr id="5" name="object 5"/>
            <p:cNvSpPr/>
            <p:nvPr/>
          </p:nvSpPr>
          <p:spPr>
            <a:xfrm>
              <a:off x="1384787" y="1593850"/>
              <a:ext cx="39370" cy="1895475"/>
            </a:xfrm>
            <a:custGeom>
              <a:avLst/>
              <a:gdLst/>
              <a:ahLst/>
              <a:cxnLst/>
              <a:rect l="l" t="t" r="r" b="b"/>
              <a:pathLst>
                <a:path w="39369" h="1895475">
                  <a:moveTo>
                    <a:pt x="38850" y="1895361"/>
                  </a:moveTo>
                  <a:lnTo>
                    <a:pt x="38850" y="0"/>
                  </a:lnTo>
                </a:path>
                <a:path w="39369" h="1895475">
                  <a:moveTo>
                    <a:pt x="38850" y="1895361"/>
                  </a:moveTo>
                  <a:lnTo>
                    <a:pt x="0" y="189536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1310609" y="3442751"/>
              <a:ext cx="50165" cy="79375"/>
            </a:xfrm>
            <a:custGeom>
              <a:avLst/>
              <a:gdLst/>
              <a:ahLst/>
              <a:cxnLst/>
              <a:rect l="l" t="t" r="r" b="b"/>
              <a:pathLst>
                <a:path w="50165" h="79375">
                  <a:moveTo>
                    <a:pt x="24877" y="0"/>
                  </a:moveTo>
                  <a:lnTo>
                    <a:pt x="13991" y="2478"/>
                  </a:lnTo>
                  <a:lnTo>
                    <a:pt x="6217" y="9915"/>
                  </a:lnTo>
                  <a:lnTo>
                    <a:pt x="1554" y="22312"/>
                  </a:lnTo>
                  <a:lnTo>
                    <a:pt x="0" y="39669"/>
                  </a:lnTo>
                  <a:lnTo>
                    <a:pt x="1554" y="56942"/>
                  </a:lnTo>
                  <a:lnTo>
                    <a:pt x="6217" y="69277"/>
                  </a:lnTo>
                  <a:lnTo>
                    <a:pt x="13991" y="76678"/>
                  </a:lnTo>
                  <a:lnTo>
                    <a:pt x="24877" y="79145"/>
                  </a:lnTo>
                  <a:lnTo>
                    <a:pt x="35789" y="76678"/>
                  </a:lnTo>
                  <a:lnTo>
                    <a:pt x="41326" y="71421"/>
                  </a:lnTo>
                  <a:lnTo>
                    <a:pt x="20085" y="71421"/>
                  </a:lnTo>
                  <a:lnTo>
                    <a:pt x="16433" y="69088"/>
                  </a:lnTo>
                  <a:lnTo>
                    <a:pt x="11421" y="59757"/>
                  </a:lnTo>
                  <a:lnTo>
                    <a:pt x="10165" y="51501"/>
                  </a:lnTo>
                  <a:lnTo>
                    <a:pt x="10165" y="27811"/>
                  </a:lnTo>
                  <a:lnTo>
                    <a:pt x="11421" y="19517"/>
                  </a:lnTo>
                  <a:lnTo>
                    <a:pt x="16433" y="10082"/>
                  </a:lnTo>
                  <a:lnTo>
                    <a:pt x="20085" y="7724"/>
                  </a:lnTo>
                  <a:lnTo>
                    <a:pt x="41286" y="7724"/>
                  </a:lnTo>
                  <a:lnTo>
                    <a:pt x="35789" y="2478"/>
                  </a:lnTo>
                  <a:lnTo>
                    <a:pt x="24877" y="0"/>
                  </a:lnTo>
                  <a:close/>
                </a:path>
                <a:path w="50165" h="79375">
                  <a:moveTo>
                    <a:pt x="41286" y="7724"/>
                  </a:moveTo>
                  <a:lnTo>
                    <a:pt x="29720" y="7724"/>
                  </a:lnTo>
                  <a:lnTo>
                    <a:pt x="33385" y="10082"/>
                  </a:lnTo>
                  <a:lnTo>
                    <a:pt x="38396" y="19517"/>
                  </a:lnTo>
                  <a:lnTo>
                    <a:pt x="39640" y="27811"/>
                  </a:lnTo>
                  <a:lnTo>
                    <a:pt x="39640" y="51501"/>
                  </a:lnTo>
                  <a:lnTo>
                    <a:pt x="38396" y="59757"/>
                  </a:lnTo>
                  <a:lnTo>
                    <a:pt x="33385" y="69088"/>
                  </a:lnTo>
                  <a:lnTo>
                    <a:pt x="29720" y="71421"/>
                  </a:lnTo>
                  <a:lnTo>
                    <a:pt x="41326" y="71421"/>
                  </a:lnTo>
                  <a:lnTo>
                    <a:pt x="43583" y="69277"/>
                  </a:lnTo>
                  <a:lnTo>
                    <a:pt x="48260" y="56942"/>
                  </a:lnTo>
                  <a:lnTo>
                    <a:pt x="49818" y="39669"/>
                  </a:lnTo>
                  <a:lnTo>
                    <a:pt x="48260" y="22312"/>
                  </a:lnTo>
                  <a:lnTo>
                    <a:pt x="43583" y="9915"/>
                  </a:lnTo>
                  <a:lnTo>
                    <a:pt x="41286" y="772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1384787" y="3275376"/>
              <a:ext cx="39370" cy="0"/>
            </a:xfrm>
            <a:custGeom>
              <a:avLst/>
              <a:gdLst/>
              <a:ahLst/>
              <a:cxnLst/>
              <a:rect l="l" t="t" r="r" b="b"/>
              <a:pathLst>
                <a:path w="39369">
                  <a:moveTo>
                    <a:pt x="38850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1317653" y="3228915"/>
              <a:ext cx="28575" cy="78105"/>
            </a:xfrm>
            <a:custGeom>
              <a:avLst/>
              <a:gdLst/>
              <a:ahLst/>
              <a:cxnLst/>
              <a:rect l="l" t="t" r="r" b="b"/>
              <a:pathLst>
                <a:path w="28575" h="78104">
                  <a:moveTo>
                    <a:pt x="28218" y="0"/>
                  </a:moveTo>
                  <a:lnTo>
                    <a:pt x="20655" y="0"/>
                  </a:lnTo>
                  <a:lnTo>
                    <a:pt x="18881" y="9253"/>
                  </a:lnTo>
                  <a:lnTo>
                    <a:pt x="11991" y="13879"/>
                  </a:lnTo>
                  <a:lnTo>
                    <a:pt x="0" y="13879"/>
                  </a:lnTo>
                  <a:lnTo>
                    <a:pt x="0" y="21616"/>
                  </a:lnTo>
                  <a:lnTo>
                    <a:pt x="8300" y="21616"/>
                  </a:lnTo>
                  <a:lnTo>
                    <a:pt x="14439" y="20281"/>
                  </a:lnTo>
                  <a:lnTo>
                    <a:pt x="18414" y="17638"/>
                  </a:lnTo>
                  <a:lnTo>
                    <a:pt x="18414" y="77836"/>
                  </a:lnTo>
                  <a:lnTo>
                    <a:pt x="28218" y="77836"/>
                  </a:lnTo>
                  <a:lnTo>
                    <a:pt x="2821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1384787" y="3061540"/>
              <a:ext cx="39370" cy="0"/>
            </a:xfrm>
            <a:custGeom>
              <a:avLst/>
              <a:gdLst/>
              <a:ahLst/>
              <a:cxnLst/>
              <a:rect l="l" t="t" r="r" b="b"/>
              <a:pathLst>
                <a:path w="39369">
                  <a:moveTo>
                    <a:pt x="38850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1309093" y="3015080"/>
              <a:ext cx="50800" cy="78105"/>
            </a:xfrm>
            <a:custGeom>
              <a:avLst/>
              <a:gdLst/>
              <a:ahLst/>
              <a:cxnLst/>
              <a:rect l="l" t="t" r="r" b="b"/>
              <a:pathLst>
                <a:path w="50800" h="78105">
                  <a:moveTo>
                    <a:pt x="34214" y="0"/>
                  </a:moveTo>
                  <a:lnTo>
                    <a:pt x="1825" y="22135"/>
                  </a:lnTo>
                  <a:lnTo>
                    <a:pt x="11991" y="22135"/>
                  </a:lnTo>
                  <a:lnTo>
                    <a:pt x="12341" y="17404"/>
                  </a:lnTo>
                  <a:lnTo>
                    <a:pt x="13869" y="13815"/>
                  </a:lnTo>
                  <a:lnTo>
                    <a:pt x="19295" y="8942"/>
                  </a:lnTo>
                  <a:lnTo>
                    <a:pt x="22571" y="7724"/>
                  </a:lnTo>
                  <a:lnTo>
                    <a:pt x="30808" y="7724"/>
                  </a:lnTo>
                  <a:lnTo>
                    <a:pt x="34239" y="8929"/>
                  </a:lnTo>
                  <a:lnTo>
                    <a:pt x="39109" y="13776"/>
                  </a:lnTo>
                  <a:lnTo>
                    <a:pt x="40326" y="17080"/>
                  </a:lnTo>
                  <a:lnTo>
                    <a:pt x="40326" y="25997"/>
                  </a:lnTo>
                  <a:lnTo>
                    <a:pt x="38901" y="30196"/>
                  </a:lnTo>
                  <a:lnTo>
                    <a:pt x="33190" y="37609"/>
                  </a:lnTo>
                  <a:lnTo>
                    <a:pt x="27920" y="42572"/>
                  </a:lnTo>
                  <a:lnTo>
                    <a:pt x="12509" y="55001"/>
                  </a:lnTo>
                  <a:lnTo>
                    <a:pt x="7213" y="60223"/>
                  </a:lnTo>
                  <a:lnTo>
                    <a:pt x="1437" y="68712"/>
                  </a:lnTo>
                  <a:lnTo>
                    <a:pt x="0" y="73170"/>
                  </a:lnTo>
                  <a:lnTo>
                    <a:pt x="0" y="77836"/>
                  </a:lnTo>
                  <a:lnTo>
                    <a:pt x="50647" y="77836"/>
                  </a:lnTo>
                  <a:lnTo>
                    <a:pt x="50647" y="68751"/>
                  </a:lnTo>
                  <a:lnTo>
                    <a:pt x="13714" y="68751"/>
                  </a:lnTo>
                  <a:lnTo>
                    <a:pt x="13895" y="66522"/>
                  </a:lnTo>
                  <a:lnTo>
                    <a:pt x="18531" y="61623"/>
                  </a:lnTo>
                  <a:lnTo>
                    <a:pt x="33875" y="48652"/>
                  </a:lnTo>
                  <a:lnTo>
                    <a:pt x="38997" y="43894"/>
                  </a:lnTo>
                  <a:lnTo>
                    <a:pt x="42990" y="39759"/>
                  </a:lnTo>
                  <a:lnTo>
                    <a:pt x="45856" y="36248"/>
                  </a:lnTo>
                  <a:lnTo>
                    <a:pt x="48912" y="31984"/>
                  </a:lnTo>
                  <a:lnTo>
                    <a:pt x="50440" y="27072"/>
                  </a:lnTo>
                  <a:lnTo>
                    <a:pt x="50440" y="15344"/>
                  </a:lnTo>
                  <a:lnTo>
                    <a:pt x="48368" y="10225"/>
                  </a:lnTo>
                  <a:lnTo>
                    <a:pt x="40093" y="2047"/>
                  </a:lnTo>
                  <a:lnTo>
                    <a:pt x="3421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1384787" y="2847705"/>
              <a:ext cx="39370" cy="0"/>
            </a:xfrm>
            <a:custGeom>
              <a:avLst/>
              <a:gdLst/>
              <a:ahLst/>
              <a:cxnLst/>
              <a:rect l="l" t="t" r="r" b="b"/>
              <a:pathLst>
                <a:path w="39369">
                  <a:moveTo>
                    <a:pt x="38850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1310505" y="2801244"/>
              <a:ext cx="50165" cy="79375"/>
            </a:xfrm>
            <a:custGeom>
              <a:avLst/>
              <a:gdLst/>
              <a:ahLst/>
              <a:cxnLst/>
              <a:rect l="l" t="t" r="r" b="b"/>
              <a:pathLst>
                <a:path w="50165" h="79375">
                  <a:moveTo>
                    <a:pt x="30756" y="0"/>
                  </a:moveTo>
                  <a:lnTo>
                    <a:pt x="984" y="19893"/>
                  </a:lnTo>
                  <a:lnTo>
                    <a:pt x="11111" y="19893"/>
                  </a:lnTo>
                  <a:lnTo>
                    <a:pt x="12017" y="11780"/>
                  </a:lnTo>
                  <a:lnTo>
                    <a:pt x="16355" y="7724"/>
                  </a:lnTo>
                  <a:lnTo>
                    <a:pt x="36091" y="28446"/>
                  </a:lnTo>
                  <a:lnTo>
                    <a:pt x="31326" y="32839"/>
                  </a:lnTo>
                  <a:lnTo>
                    <a:pt x="19554" y="32839"/>
                  </a:lnTo>
                  <a:lnTo>
                    <a:pt x="19554" y="40512"/>
                  </a:lnTo>
                  <a:lnTo>
                    <a:pt x="39950" y="60185"/>
                  </a:lnTo>
                  <a:lnTo>
                    <a:pt x="38591" y="64021"/>
                  </a:lnTo>
                  <a:lnTo>
                    <a:pt x="33126" y="69930"/>
                  </a:lnTo>
                  <a:lnTo>
                    <a:pt x="29474" y="71421"/>
                  </a:lnTo>
                  <a:lnTo>
                    <a:pt x="20150" y="71421"/>
                  </a:lnTo>
                  <a:lnTo>
                    <a:pt x="16511" y="70060"/>
                  </a:lnTo>
                  <a:lnTo>
                    <a:pt x="11434" y="64630"/>
                  </a:lnTo>
                  <a:lnTo>
                    <a:pt x="10165" y="61390"/>
                  </a:lnTo>
                  <a:lnTo>
                    <a:pt x="10165" y="57631"/>
                  </a:lnTo>
                  <a:lnTo>
                    <a:pt x="0" y="57631"/>
                  </a:lnTo>
                  <a:lnTo>
                    <a:pt x="32038" y="79145"/>
                  </a:lnTo>
                  <a:lnTo>
                    <a:pt x="38047" y="76929"/>
                  </a:lnTo>
                  <a:lnTo>
                    <a:pt x="47708" y="68090"/>
                  </a:lnTo>
                  <a:lnTo>
                    <a:pt x="50129" y="62349"/>
                  </a:lnTo>
                  <a:lnTo>
                    <a:pt x="50129" y="50555"/>
                  </a:lnTo>
                  <a:lnTo>
                    <a:pt x="48873" y="46421"/>
                  </a:lnTo>
                  <a:lnTo>
                    <a:pt x="43822" y="39397"/>
                  </a:lnTo>
                  <a:lnTo>
                    <a:pt x="40235" y="37025"/>
                  </a:lnTo>
                  <a:lnTo>
                    <a:pt x="35573" y="35807"/>
                  </a:lnTo>
                  <a:lnTo>
                    <a:pt x="39186" y="34278"/>
                  </a:lnTo>
                  <a:lnTo>
                    <a:pt x="41880" y="32062"/>
                  </a:lnTo>
                  <a:lnTo>
                    <a:pt x="45389" y="26243"/>
                  </a:lnTo>
                  <a:lnTo>
                    <a:pt x="46270" y="23159"/>
                  </a:lnTo>
                  <a:lnTo>
                    <a:pt x="46270" y="14035"/>
                  </a:lnTo>
                  <a:lnTo>
                    <a:pt x="44250" y="9266"/>
                  </a:lnTo>
                  <a:lnTo>
                    <a:pt x="36182" y="1853"/>
                  </a:lnTo>
                  <a:lnTo>
                    <a:pt x="307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1384787" y="2624149"/>
              <a:ext cx="39370" cy="0"/>
            </a:xfrm>
            <a:custGeom>
              <a:avLst/>
              <a:gdLst/>
              <a:ahLst/>
              <a:cxnLst/>
              <a:rect l="l" t="t" r="r" b="b"/>
              <a:pathLst>
                <a:path w="39369">
                  <a:moveTo>
                    <a:pt x="38850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1307423" y="2578012"/>
              <a:ext cx="53340" cy="78105"/>
            </a:xfrm>
            <a:custGeom>
              <a:avLst/>
              <a:gdLst/>
              <a:ahLst/>
              <a:cxnLst/>
              <a:rect l="l" t="t" r="r" b="b"/>
              <a:pathLst>
                <a:path w="53340" h="78105">
                  <a:moveTo>
                    <a:pt x="42515" y="59238"/>
                  </a:moveTo>
                  <a:lnTo>
                    <a:pt x="32660" y="59238"/>
                  </a:lnTo>
                  <a:lnTo>
                    <a:pt x="32660" y="77512"/>
                  </a:lnTo>
                  <a:lnTo>
                    <a:pt x="42515" y="77512"/>
                  </a:lnTo>
                  <a:lnTo>
                    <a:pt x="42515" y="59238"/>
                  </a:lnTo>
                  <a:close/>
                </a:path>
                <a:path w="53340" h="78105">
                  <a:moveTo>
                    <a:pt x="42515" y="0"/>
                  </a:moveTo>
                  <a:lnTo>
                    <a:pt x="34796" y="0"/>
                  </a:lnTo>
                  <a:lnTo>
                    <a:pt x="0" y="50568"/>
                  </a:lnTo>
                  <a:lnTo>
                    <a:pt x="0" y="59238"/>
                  </a:lnTo>
                  <a:lnTo>
                    <a:pt x="52849" y="59238"/>
                  </a:lnTo>
                  <a:lnTo>
                    <a:pt x="52849" y="50568"/>
                  </a:lnTo>
                  <a:lnTo>
                    <a:pt x="9181" y="50568"/>
                  </a:lnTo>
                  <a:lnTo>
                    <a:pt x="32660" y="15486"/>
                  </a:lnTo>
                  <a:lnTo>
                    <a:pt x="42515" y="15486"/>
                  </a:lnTo>
                  <a:lnTo>
                    <a:pt x="42515" y="0"/>
                  </a:lnTo>
                  <a:close/>
                </a:path>
                <a:path w="53340" h="78105">
                  <a:moveTo>
                    <a:pt x="42515" y="15486"/>
                  </a:moveTo>
                  <a:lnTo>
                    <a:pt x="32660" y="15486"/>
                  </a:lnTo>
                  <a:lnTo>
                    <a:pt x="32660" y="50568"/>
                  </a:lnTo>
                  <a:lnTo>
                    <a:pt x="42515" y="50568"/>
                  </a:lnTo>
                  <a:lnTo>
                    <a:pt x="42515" y="1548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1384787" y="2410313"/>
              <a:ext cx="39370" cy="0"/>
            </a:xfrm>
            <a:custGeom>
              <a:avLst/>
              <a:gdLst/>
              <a:ahLst/>
              <a:cxnLst/>
              <a:rect l="l" t="t" r="r" b="b"/>
              <a:pathLst>
                <a:path w="39369">
                  <a:moveTo>
                    <a:pt x="38850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1310298" y="2365214"/>
              <a:ext cx="50800" cy="78105"/>
            </a:xfrm>
            <a:custGeom>
              <a:avLst/>
              <a:gdLst/>
              <a:ahLst/>
              <a:cxnLst/>
              <a:rect l="l" t="t" r="r" b="b"/>
              <a:pathLst>
                <a:path w="50800" h="78105">
                  <a:moveTo>
                    <a:pt x="46995" y="0"/>
                  </a:moveTo>
                  <a:lnTo>
                    <a:pt x="5995" y="0"/>
                  </a:lnTo>
                  <a:lnTo>
                    <a:pt x="2758" y="40304"/>
                  </a:lnTo>
                  <a:lnTo>
                    <a:pt x="10476" y="40304"/>
                  </a:lnTo>
                  <a:lnTo>
                    <a:pt x="14270" y="36157"/>
                  </a:lnTo>
                  <a:lnTo>
                    <a:pt x="18894" y="34084"/>
                  </a:lnTo>
                  <a:lnTo>
                    <a:pt x="40481" y="56634"/>
                  </a:lnTo>
                  <a:lnTo>
                    <a:pt x="39005" y="61040"/>
                  </a:lnTo>
                  <a:lnTo>
                    <a:pt x="33126" y="68297"/>
                  </a:lnTo>
                  <a:lnTo>
                    <a:pt x="29293" y="70112"/>
                  </a:lnTo>
                  <a:lnTo>
                    <a:pt x="20849" y="70112"/>
                  </a:lnTo>
                  <a:lnTo>
                    <a:pt x="17650" y="68945"/>
                  </a:lnTo>
                  <a:lnTo>
                    <a:pt x="12328" y="64409"/>
                  </a:lnTo>
                  <a:lnTo>
                    <a:pt x="10722" y="61040"/>
                  </a:lnTo>
                  <a:lnTo>
                    <a:pt x="10165" y="56374"/>
                  </a:lnTo>
                  <a:lnTo>
                    <a:pt x="0" y="56374"/>
                  </a:lnTo>
                  <a:lnTo>
                    <a:pt x="32465" y="77758"/>
                  </a:lnTo>
                  <a:lnTo>
                    <a:pt x="38785" y="75166"/>
                  </a:lnTo>
                  <a:lnTo>
                    <a:pt x="48277" y="64798"/>
                  </a:lnTo>
                  <a:lnTo>
                    <a:pt x="50647" y="58318"/>
                  </a:lnTo>
                  <a:lnTo>
                    <a:pt x="50647" y="42896"/>
                  </a:lnTo>
                  <a:lnTo>
                    <a:pt x="48277" y="36935"/>
                  </a:lnTo>
                  <a:lnTo>
                    <a:pt x="38824" y="27993"/>
                  </a:lnTo>
                  <a:lnTo>
                    <a:pt x="33281" y="25660"/>
                  </a:lnTo>
                  <a:lnTo>
                    <a:pt x="21238" y="25660"/>
                  </a:lnTo>
                  <a:lnTo>
                    <a:pt x="16511" y="27215"/>
                  </a:lnTo>
                  <a:lnTo>
                    <a:pt x="12716" y="30325"/>
                  </a:lnTo>
                  <a:lnTo>
                    <a:pt x="14387" y="9071"/>
                  </a:lnTo>
                  <a:lnTo>
                    <a:pt x="46995" y="9071"/>
                  </a:lnTo>
                  <a:lnTo>
                    <a:pt x="4699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1384787" y="2196478"/>
              <a:ext cx="39370" cy="0"/>
            </a:xfrm>
            <a:custGeom>
              <a:avLst/>
              <a:gdLst/>
              <a:ahLst/>
              <a:cxnLst/>
              <a:rect l="l" t="t" r="r" b="b"/>
              <a:pathLst>
                <a:path w="39369">
                  <a:moveTo>
                    <a:pt x="38850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1310714" y="2149952"/>
              <a:ext cx="50165" cy="79375"/>
            </a:xfrm>
            <a:custGeom>
              <a:avLst/>
              <a:gdLst/>
              <a:ahLst/>
              <a:cxnLst/>
              <a:rect l="l" t="t" r="r" b="b"/>
              <a:pathLst>
                <a:path w="50165" h="79375">
                  <a:moveTo>
                    <a:pt x="32657" y="0"/>
                  </a:moveTo>
                  <a:lnTo>
                    <a:pt x="1582" y="23728"/>
                  </a:lnTo>
                  <a:lnTo>
                    <a:pt x="0" y="44192"/>
                  </a:lnTo>
                  <a:lnTo>
                    <a:pt x="324" y="50549"/>
                  </a:lnTo>
                  <a:lnTo>
                    <a:pt x="33318" y="79183"/>
                  </a:lnTo>
                  <a:lnTo>
                    <a:pt x="39107" y="76721"/>
                  </a:lnTo>
                  <a:lnTo>
                    <a:pt x="43471" y="71537"/>
                  </a:lnTo>
                  <a:lnTo>
                    <a:pt x="21041" y="71537"/>
                  </a:lnTo>
                  <a:lnTo>
                    <a:pt x="17169" y="69075"/>
                  </a:lnTo>
                  <a:lnTo>
                    <a:pt x="11406" y="59744"/>
                  </a:lnTo>
                  <a:lnTo>
                    <a:pt x="9891" y="53005"/>
                  </a:lnTo>
                  <a:lnTo>
                    <a:pt x="9749" y="44192"/>
                  </a:lnTo>
                  <a:lnTo>
                    <a:pt x="14903" y="38749"/>
                  </a:lnTo>
                  <a:lnTo>
                    <a:pt x="19159" y="36546"/>
                  </a:lnTo>
                  <a:lnTo>
                    <a:pt x="9852" y="36546"/>
                  </a:lnTo>
                  <a:lnTo>
                    <a:pt x="10370" y="27345"/>
                  </a:lnTo>
                  <a:lnTo>
                    <a:pt x="12093" y="20217"/>
                  </a:lnTo>
                  <a:lnTo>
                    <a:pt x="14994" y="15292"/>
                  </a:lnTo>
                  <a:lnTo>
                    <a:pt x="17894" y="10238"/>
                  </a:lnTo>
                  <a:lnTo>
                    <a:pt x="21702" y="7775"/>
                  </a:lnTo>
                  <a:lnTo>
                    <a:pt x="45096" y="7775"/>
                  </a:lnTo>
                  <a:lnTo>
                    <a:pt x="41463" y="4924"/>
                  </a:lnTo>
                  <a:lnTo>
                    <a:pt x="37501" y="1684"/>
                  </a:lnTo>
                  <a:lnTo>
                    <a:pt x="32657" y="0"/>
                  </a:lnTo>
                  <a:close/>
                </a:path>
                <a:path w="50165" h="79375">
                  <a:moveTo>
                    <a:pt x="44158" y="36028"/>
                  </a:moveTo>
                  <a:lnTo>
                    <a:pt x="29899" y="36028"/>
                  </a:lnTo>
                  <a:lnTo>
                    <a:pt x="33370" y="37583"/>
                  </a:lnTo>
                  <a:lnTo>
                    <a:pt x="35960" y="40952"/>
                  </a:lnTo>
                  <a:lnTo>
                    <a:pt x="38550" y="44192"/>
                  </a:lnTo>
                  <a:lnTo>
                    <a:pt x="39845" y="48469"/>
                  </a:lnTo>
                  <a:lnTo>
                    <a:pt x="39845" y="58707"/>
                  </a:lnTo>
                  <a:lnTo>
                    <a:pt x="38576" y="62984"/>
                  </a:lnTo>
                  <a:lnTo>
                    <a:pt x="33499" y="69723"/>
                  </a:lnTo>
                  <a:lnTo>
                    <a:pt x="30106" y="71537"/>
                  </a:lnTo>
                  <a:lnTo>
                    <a:pt x="43471" y="71537"/>
                  </a:lnTo>
                  <a:lnTo>
                    <a:pt x="47835" y="66483"/>
                  </a:lnTo>
                  <a:lnTo>
                    <a:pt x="50023" y="60262"/>
                  </a:lnTo>
                  <a:lnTo>
                    <a:pt x="50023" y="45877"/>
                  </a:lnTo>
                  <a:lnTo>
                    <a:pt x="47822" y="39915"/>
                  </a:lnTo>
                  <a:lnTo>
                    <a:pt x="44158" y="36028"/>
                  </a:lnTo>
                  <a:close/>
                </a:path>
                <a:path w="50165" h="79375">
                  <a:moveTo>
                    <a:pt x="33629" y="28252"/>
                  </a:moveTo>
                  <a:lnTo>
                    <a:pt x="20692" y="28252"/>
                  </a:lnTo>
                  <a:lnTo>
                    <a:pt x="14903" y="31103"/>
                  </a:lnTo>
                  <a:lnTo>
                    <a:pt x="9852" y="36546"/>
                  </a:lnTo>
                  <a:lnTo>
                    <a:pt x="19159" y="36546"/>
                  </a:lnTo>
                  <a:lnTo>
                    <a:pt x="20161" y="36028"/>
                  </a:lnTo>
                  <a:lnTo>
                    <a:pt x="44158" y="36028"/>
                  </a:lnTo>
                  <a:lnTo>
                    <a:pt x="39029" y="30584"/>
                  </a:lnTo>
                  <a:lnTo>
                    <a:pt x="33629" y="28252"/>
                  </a:lnTo>
                  <a:close/>
                </a:path>
                <a:path w="50165" h="79375">
                  <a:moveTo>
                    <a:pt x="45096" y="7775"/>
                  </a:moveTo>
                  <a:lnTo>
                    <a:pt x="33655" y="7775"/>
                  </a:lnTo>
                  <a:lnTo>
                    <a:pt x="37734" y="11534"/>
                  </a:lnTo>
                  <a:lnTo>
                    <a:pt x="38602" y="19180"/>
                  </a:lnTo>
                  <a:lnTo>
                    <a:pt x="48715" y="19180"/>
                  </a:lnTo>
                  <a:lnTo>
                    <a:pt x="47848" y="12830"/>
                  </a:lnTo>
                  <a:lnTo>
                    <a:pt x="45426" y="8035"/>
                  </a:lnTo>
                  <a:lnTo>
                    <a:pt x="45096" y="7775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1384786" y="1982642"/>
              <a:ext cx="39370" cy="0"/>
            </a:xfrm>
            <a:custGeom>
              <a:avLst/>
              <a:gdLst/>
              <a:ahLst/>
              <a:cxnLst/>
              <a:rect l="l" t="t" r="r" b="b"/>
              <a:pathLst>
                <a:path w="39369">
                  <a:moveTo>
                    <a:pt x="38850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1310919" y="1937542"/>
              <a:ext cx="49530" cy="76835"/>
            </a:xfrm>
            <a:custGeom>
              <a:avLst/>
              <a:gdLst/>
              <a:ahLst/>
              <a:cxnLst/>
              <a:rect l="l" t="t" r="r" b="b"/>
              <a:pathLst>
                <a:path w="49530" h="76835">
                  <a:moveTo>
                    <a:pt x="49508" y="0"/>
                  </a:moveTo>
                  <a:lnTo>
                    <a:pt x="0" y="0"/>
                  </a:lnTo>
                  <a:lnTo>
                    <a:pt x="0" y="9071"/>
                  </a:lnTo>
                  <a:lnTo>
                    <a:pt x="39225" y="9071"/>
                  </a:lnTo>
                  <a:lnTo>
                    <a:pt x="10696" y="76462"/>
                  </a:lnTo>
                  <a:lnTo>
                    <a:pt x="21704" y="76462"/>
                  </a:lnTo>
                  <a:lnTo>
                    <a:pt x="49508" y="6868"/>
                  </a:lnTo>
                  <a:lnTo>
                    <a:pt x="4950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1384786" y="1768806"/>
              <a:ext cx="39370" cy="0"/>
            </a:xfrm>
            <a:custGeom>
              <a:avLst/>
              <a:gdLst/>
              <a:ahLst/>
              <a:cxnLst/>
              <a:rect l="l" t="t" r="r" b="b"/>
              <a:pathLst>
                <a:path w="39369">
                  <a:moveTo>
                    <a:pt x="38850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1310298" y="1722281"/>
              <a:ext cx="50800" cy="79375"/>
            </a:xfrm>
            <a:custGeom>
              <a:avLst/>
              <a:gdLst/>
              <a:ahLst/>
              <a:cxnLst/>
              <a:rect l="l" t="t" r="r" b="b"/>
              <a:pathLst>
                <a:path w="50800" h="79375">
                  <a:moveTo>
                    <a:pt x="31870" y="0"/>
                  </a:moveTo>
                  <a:lnTo>
                    <a:pt x="18544" y="0"/>
                  </a:lnTo>
                  <a:lnTo>
                    <a:pt x="13183" y="1814"/>
                  </a:lnTo>
                  <a:lnTo>
                    <a:pt x="9090" y="5443"/>
                  </a:lnTo>
                  <a:lnTo>
                    <a:pt x="5011" y="8942"/>
                  </a:lnTo>
                  <a:lnTo>
                    <a:pt x="2965" y="13478"/>
                  </a:lnTo>
                  <a:lnTo>
                    <a:pt x="2965" y="26437"/>
                  </a:lnTo>
                  <a:lnTo>
                    <a:pt x="7277" y="32788"/>
                  </a:lnTo>
                  <a:lnTo>
                    <a:pt x="15902" y="37712"/>
                  </a:lnTo>
                  <a:lnTo>
                    <a:pt x="8943" y="41722"/>
                  </a:lnTo>
                  <a:lnTo>
                    <a:pt x="3974" y="46363"/>
                  </a:lnTo>
                  <a:lnTo>
                    <a:pt x="993" y="51636"/>
                  </a:lnTo>
                  <a:lnTo>
                    <a:pt x="0" y="57541"/>
                  </a:lnTo>
                  <a:lnTo>
                    <a:pt x="0" y="64021"/>
                  </a:lnTo>
                  <a:lnTo>
                    <a:pt x="2318" y="69204"/>
                  </a:lnTo>
                  <a:lnTo>
                    <a:pt x="11603" y="77240"/>
                  </a:lnTo>
                  <a:lnTo>
                    <a:pt x="17676" y="79183"/>
                  </a:lnTo>
                  <a:lnTo>
                    <a:pt x="32737" y="79183"/>
                  </a:lnTo>
                  <a:lnTo>
                    <a:pt x="38837" y="77240"/>
                  </a:lnTo>
                  <a:lnTo>
                    <a:pt x="45426" y="71537"/>
                  </a:lnTo>
                  <a:lnTo>
                    <a:pt x="20668" y="71537"/>
                  </a:lnTo>
                  <a:lnTo>
                    <a:pt x="17029" y="70241"/>
                  </a:lnTo>
                  <a:lnTo>
                    <a:pt x="11538" y="65317"/>
                  </a:lnTo>
                  <a:lnTo>
                    <a:pt x="10165" y="61947"/>
                  </a:lnTo>
                  <a:lnTo>
                    <a:pt x="10165" y="54301"/>
                  </a:lnTo>
                  <a:lnTo>
                    <a:pt x="11370" y="51450"/>
                  </a:lnTo>
                  <a:lnTo>
                    <a:pt x="13765" y="49117"/>
                  </a:lnTo>
                  <a:lnTo>
                    <a:pt x="16161" y="46655"/>
                  </a:lnTo>
                  <a:lnTo>
                    <a:pt x="19968" y="44322"/>
                  </a:lnTo>
                  <a:lnTo>
                    <a:pt x="25187" y="41989"/>
                  </a:lnTo>
                  <a:lnTo>
                    <a:pt x="41772" y="41989"/>
                  </a:lnTo>
                  <a:lnTo>
                    <a:pt x="41486" y="41722"/>
                  </a:lnTo>
                  <a:lnTo>
                    <a:pt x="34524" y="37712"/>
                  </a:lnTo>
                  <a:lnTo>
                    <a:pt x="41539" y="33695"/>
                  </a:lnTo>
                  <a:lnTo>
                    <a:pt x="25187" y="33695"/>
                  </a:lnTo>
                  <a:lnTo>
                    <a:pt x="17158" y="30066"/>
                  </a:lnTo>
                  <a:lnTo>
                    <a:pt x="13144" y="25141"/>
                  </a:lnTo>
                  <a:lnTo>
                    <a:pt x="13144" y="15551"/>
                  </a:lnTo>
                  <a:lnTo>
                    <a:pt x="14206" y="12700"/>
                  </a:lnTo>
                  <a:lnTo>
                    <a:pt x="18492" y="8812"/>
                  </a:lnTo>
                  <a:lnTo>
                    <a:pt x="21432" y="7775"/>
                  </a:lnTo>
                  <a:lnTo>
                    <a:pt x="44021" y="7775"/>
                  </a:lnTo>
                  <a:lnTo>
                    <a:pt x="41310" y="5443"/>
                  </a:lnTo>
                  <a:lnTo>
                    <a:pt x="37244" y="1814"/>
                  </a:lnTo>
                  <a:lnTo>
                    <a:pt x="31870" y="0"/>
                  </a:lnTo>
                  <a:close/>
                </a:path>
                <a:path w="50800" h="79375">
                  <a:moveTo>
                    <a:pt x="41772" y="41989"/>
                  </a:moveTo>
                  <a:lnTo>
                    <a:pt x="25187" y="41989"/>
                  </a:lnTo>
                  <a:lnTo>
                    <a:pt x="30445" y="44322"/>
                  </a:lnTo>
                  <a:lnTo>
                    <a:pt x="34265" y="46655"/>
                  </a:lnTo>
                  <a:lnTo>
                    <a:pt x="36661" y="49117"/>
                  </a:lnTo>
                  <a:lnTo>
                    <a:pt x="39070" y="51450"/>
                  </a:lnTo>
                  <a:lnTo>
                    <a:pt x="40261" y="54301"/>
                  </a:lnTo>
                  <a:lnTo>
                    <a:pt x="40261" y="61947"/>
                  </a:lnTo>
                  <a:lnTo>
                    <a:pt x="38889" y="65317"/>
                  </a:lnTo>
                  <a:lnTo>
                    <a:pt x="33359" y="70241"/>
                  </a:lnTo>
                  <a:lnTo>
                    <a:pt x="29707" y="71537"/>
                  </a:lnTo>
                  <a:lnTo>
                    <a:pt x="45426" y="71537"/>
                  </a:lnTo>
                  <a:lnTo>
                    <a:pt x="48122" y="69205"/>
                  </a:lnTo>
                  <a:lnTo>
                    <a:pt x="50440" y="64021"/>
                  </a:lnTo>
                  <a:lnTo>
                    <a:pt x="50440" y="57541"/>
                  </a:lnTo>
                  <a:lnTo>
                    <a:pt x="49445" y="51636"/>
                  </a:lnTo>
                  <a:lnTo>
                    <a:pt x="46459" y="46363"/>
                  </a:lnTo>
                  <a:lnTo>
                    <a:pt x="41772" y="41989"/>
                  </a:lnTo>
                  <a:close/>
                </a:path>
                <a:path w="50800" h="79375">
                  <a:moveTo>
                    <a:pt x="44021" y="7775"/>
                  </a:moveTo>
                  <a:lnTo>
                    <a:pt x="28982" y="7775"/>
                  </a:lnTo>
                  <a:lnTo>
                    <a:pt x="31947" y="8812"/>
                  </a:lnTo>
                  <a:lnTo>
                    <a:pt x="36221" y="12700"/>
                  </a:lnTo>
                  <a:lnTo>
                    <a:pt x="37296" y="15551"/>
                  </a:lnTo>
                  <a:lnTo>
                    <a:pt x="37296" y="25141"/>
                  </a:lnTo>
                  <a:lnTo>
                    <a:pt x="33255" y="30066"/>
                  </a:lnTo>
                  <a:lnTo>
                    <a:pt x="25187" y="33695"/>
                  </a:lnTo>
                  <a:lnTo>
                    <a:pt x="41539" y="33695"/>
                  </a:lnTo>
                  <a:lnTo>
                    <a:pt x="43123" y="32788"/>
                  </a:lnTo>
                  <a:lnTo>
                    <a:pt x="47410" y="26437"/>
                  </a:lnTo>
                  <a:lnTo>
                    <a:pt x="47410" y="13478"/>
                  </a:lnTo>
                  <a:lnTo>
                    <a:pt x="45376" y="8942"/>
                  </a:lnTo>
                  <a:lnTo>
                    <a:pt x="44021" y="7775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3" name="object 2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451867" y="1755199"/>
              <a:ext cx="7237657" cy="16247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474012" y="1425892"/>
              <a:ext cx="2352507" cy="100308"/>
            </a:xfrm>
            <a:prstGeom prst="rect">
              <a:avLst/>
            </a:prstGeom>
          </p:spPr>
        </p:pic>
        <p:sp>
          <p:nvSpPr>
            <p:cNvPr id="25" name="object 25"/>
            <p:cNvSpPr/>
            <p:nvPr/>
          </p:nvSpPr>
          <p:spPr>
            <a:xfrm>
              <a:off x="1433349" y="1341135"/>
              <a:ext cx="7284720" cy="2206625"/>
            </a:xfrm>
            <a:custGeom>
              <a:avLst/>
              <a:gdLst/>
              <a:ahLst/>
              <a:cxnLst/>
              <a:rect l="l" t="t" r="r" b="b"/>
              <a:pathLst>
                <a:path w="7284720" h="2206625">
                  <a:moveTo>
                    <a:pt x="7284406" y="0"/>
                  </a:moveTo>
                  <a:lnTo>
                    <a:pt x="0" y="0"/>
                  </a:lnTo>
                  <a:lnTo>
                    <a:pt x="0" y="2206395"/>
                  </a:lnTo>
                  <a:lnTo>
                    <a:pt x="7284406" y="2206395"/>
                  </a:lnTo>
                  <a:lnTo>
                    <a:pt x="7284406" y="2196675"/>
                  </a:lnTo>
                  <a:lnTo>
                    <a:pt x="19425" y="2196675"/>
                  </a:lnTo>
                  <a:lnTo>
                    <a:pt x="9712" y="2186955"/>
                  </a:lnTo>
                  <a:lnTo>
                    <a:pt x="19425" y="2186955"/>
                  </a:lnTo>
                  <a:lnTo>
                    <a:pt x="19425" y="19439"/>
                  </a:lnTo>
                  <a:lnTo>
                    <a:pt x="9712" y="19439"/>
                  </a:lnTo>
                  <a:lnTo>
                    <a:pt x="19425" y="9719"/>
                  </a:lnTo>
                  <a:lnTo>
                    <a:pt x="7284406" y="9720"/>
                  </a:lnTo>
                  <a:lnTo>
                    <a:pt x="7284406" y="0"/>
                  </a:lnTo>
                  <a:close/>
                </a:path>
                <a:path w="7284720" h="2206625">
                  <a:moveTo>
                    <a:pt x="19425" y="2186955"/>
                  </a:moveTo>
                  <a:lnTo>
                    <a:pt x="9712" y="2186955"/>
                  </a:lnTo>
                  <a:lnTo>
                    <a:pt x="19425" y="2196675"/>
                  </a:lnTo>
                  <a:lnTo>
                    <a:pt x="19425" y="2186955"/>
                  </a:lnTo>
                  <a:close/>
                </a:path>
                <a:path w="7284720" h="2206625">
                  <a:moveTo>
                    <a:pt x="7264981" y="2186956"/>
                  </a:moveTo>
                  <a:lnTo>
                    <a:pt x="19425" y="2186955"/>
                  </a:lnTo>
                  <a:lnTo>
                    <a:pt x="19425" y="2196675"/>
                  </a:lnTo>
                  <a:lnTo>
                    <a:pt x="7264981" y="2196675"/>
                  </a:lnTo>
                  <a:lnTo>
                    <a:pt x="7264981" y="2186956"/>
                  </a:lnTo>
                  <a:close/>
                </a:path>
                <a:path w="7284720" h="2206625">
                  <a:moveTo>
                    <a:pt x="7264981" y="9720"/>
                  </a:moveTo>
                  <a:lnTo>
                    <a:pt x="7264981" y="2196675"/>
                  </a:lnTo>
                  <a:lnTo>
                    <a:pt x="7274694" y="2186956"/>
                  </a:lnTo>
                  <a:lnTo>
                    <a:pt x="7284406" y="2186956"/>
                  </a:lnTo>
                  <a:lnTo>
                    <a:pt x="7284406" y="19439"/>
                  </a:lnTo>
                  <a:lnTo>
                    <a:pt x="7274694" y="19439"/>
                  </a:lnTo>
                  <a:lnTo>
                    <a:pt x="7264981" y="9720"/>
                  </a:lnTo>
                  <a:close/>
                </a:path>
                <a:path w="7284720" h="2206625">
                  <a:moveTo>
                    <a:pt x="7284406" y="2186956"/>
                  </a:moveTo>
                  <a:lnTo>
                    <a:pt x="7274694" y="2186956"/>
                  </a:lnTo>
                  <a:lnTo>
                    <a:pt x="7264981" y="2196675"/>
                  </a:lnTo>
                  <a:lnTo>
                    <a:pt x="7284406" y="2196675"/>
                  </a:lnTo>
                  <a:lnTo>
                    <a:pt x="7284406" y="2186956"/>
                  </a:lnTo>
                  <a:close/>
                </a:path>
                <a:path w="7284720" h="2206625">
                  <a:moveTo>
                    <a:pt x="19425" y="9719"/>
                  </a:moveTo>
                  <a:lnTo>
                    <a:pt x="9712" y="19439"/>
                  </a:lnTo>
                  <a:lnTo>
                    <a:pt x="19425" y="19439"/>
                  </a:lnTo>
                  <a:lnTo>
                    <a:pt x="19425" y="9719"/>
                  </a:lnTo>
                  <a:close/>
                </a:path>
                <a:path w="7284720" h="2206625">
                  <a:moveTo>
                    <a:pt x="7264981" y="9720"/>
                  </a:moveTo>
                  <a:lnTo>
                    <a:pt x="19425" y="9719"/>
                  </a:lnTo>
                  <a:lnTo>
                    <a:pt x="19425" y="19439"/>
                  </a:lnTo>
                  <a:lnTo>
                    <a:pt x="7264981" y="19439"/>
                  </a:lnTo>
                  <a:lnTo>
                    <a:pt x="7264981" y="9720"/>
                  </a:lnTo>
                  <a:close/>
                </a:path>
                <a:path w="7284720" h="2206625">
                  <a:moveTo>
                    <a:pt x="7284406" y="9720"/>
                  </a:moveTo>
                  <a:lnTo>
                    <a:pt x="7264981" y="9720"/>
                  </a:lnTo>
                  <a:lnTo>
                    <a:pt x="7274694" y="19439"/>
                  </a:lnTo>
                  <a:lnTo>
                    <a:pt x="7284406" y="19439"/>
                  </a:lnTo>
                  <a:lnTo>
                    <a:pt x="7284406" y="9720"/>
                  </a:lnTo>
                  <a:close/>
                </a:path>
              </a:pathLst>
            </a:custGeom>
            <a:solidFill>
              <a:srgbClr val="306A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8610917" y="3294816"/>
              <a:ext cx="78105" cy="78105"/>
            </a:xfrm>
            <a:custGeom>
              <a:avLst/>
              <a:gdLst/>
              <a:ahLst/>
              <a:cxnLst/>
              <a:rect l="l" t="t" r="r" b="b"/>
              <a:pathLst>
                <a:path w="78104" h="78104">
                  <a:moveTo>
                    <a:pt x="38850" y="77758"/>
                  </a:moveTo>
                  <a:lnTo>
                    <a:pt x="0" y="0"/>
                  </a:lnTo>
                </a:path>
                <a:path w="78104" h="78104">
                  <a:moveTo>
                    <a:pt x="0" y="0"/>
                  </a:moveTo>
                  <a:lnTo>
                    <a:pt x="77700" y="0"/>
                  </a:lnTo>
                </a:path>
                <a:path w="78104" h="78104">
                  <a:moveTo>
                    <a:pt x="77700" y="0"/>
                  </a:moveTo>
                  <a:lnTo>
                    <a:pt x="38850" y="77758"/>
                  </a:lnTo>
                </a:path>
              </a:pathLst>
            </a:custGeom>
            <a:ln w="9716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1452774" y="1593850"/>
              <a:ext cx="5080" cy="1924685"/>
            </a:xfrm>
            <a:custGeom>
              <a:avLst/>
              <a:gdLst/>
              <a:ahLst/>
              <a:cxnLst/>
              <a:rect l="l" t="t" r="r" b="b"/>
              <a:pathLst>
                <a:path w="5080" h="1924685">
                  <a:moveTo>
                    <a:pt x="0" y="1924521"/>
                  </a:moveTo>
                  <a:lnTo>
                    <a:pt x="4856" y="1924521"/>
                  </a:lnTo>
                  <a:lnTo>
                    <a:pt x="4856" y="0"/>
                  </a:lnTo>
                  <a:lnTo>
                    <a:pt x="0" y="0"/>
                  </a:lnTo>
                  <a:lnTo>
                    <a:pt x="0" y="1924521"/>
                  </a:lnTo>
                  <a:close/>
                </a:path>
              </a:pathLst>
            </a:custGeom>
            <a:solidFill>
              <a:srgbClr val="80808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1482394" y="1614588"/>
              <a:ext cx="7167245" cy="78105"/>
            </a:xfrm>
            <a:custGeom>
              <a:avLst/>
              <a:gdLst/>
              <a:ahLst/>
              <a:cxnLst/>
              <a:rect l="l" t="t" r="r" b="b"/>
              <a:pathLst>
                <a:path w="7167245" h="78105">
                  <a:moveTo>
                    <a:pt x="28219" y="0"/>
                  </a:moveTo>
                  <a:lnTo>
                    <a:pt x="20662" y="0"/>
                  </a:lnTo>
                  <a:lnTo>
                    <a:pt x="18884" y="9207"/>
                  </a:lnTo>
                  <a:lnTo>
                    <a:pt x="12014" y="13868"/>
                  </a:lnTo>
                  <a:lnTo>
                    <a:pt x="0" y="13868"/>
                  </a:lnTo>
                  <a:lnTo>
                    <a:pt x="0" y="21640"/>
                  </a:lnTo>
                  <a:lnTo>
                    <a:pt x="8318" y="21640"/>
                  </a:lnTo>
                  <a:lnTo>
                    <a:pt x="14452" y="20218"/>
                  </a:lnTo>
                  <a:lnTo>
                    <a:pt x="18415" y="17627"/>
                  </a:lnTo>
                  <a:lnTo>
                    <a:pt x="18415" y="77889"/>
                  </a:lnTo>
                  <a:lnTo>
                    <a:pt x="28219" y="77889"/>
                  </a:lnTo>
                  <a:lnTo>
                    <a:pt x="28219" y="0"/>
                  </a:lnTo>
                  <a:close/>
                </a:path>
                <a:path w="7167245" h="78105">
                  <a:moveTo>
                    <a:pt x="7167232" y="0"/>
                  </a:moveTo>
                  <a:lnTo>
                    <a:pt x="7159726" y="0"/>
                  </a:lnTo>
                  <a:lnTo>
                    <a:pt x="7157910" y="9207"/>
                  </a:lnTo>
                  <a:lnTo>
                    <a:pt x="7151052" y="13868"/>
                  </a:lnTo>
                  <a:lnTo>
                    <a:pt x="7139140" y="13868"/>
                  </a:lnTo>
                  <a:lnTo>
                    <a:pt x="7139140" y="21640"/>
                  </a:lnTo>
                  <a:lnTo>
                    <a:pt x="7147420" y="21640"/>
                  </a:lnTo>
                  <a:lnTo>
                    <a:pt x="7153516" y="20218"/>
                  </a:lnTo>
                  <a:lnTo>
                    <a:pt x="7157529" y="17627"/>
                  </a:lnTo>
                  <a:lnTo>
                    <a:pt x="7157529" y="77889"/>
                  </a:lnTo>
                  <a:lnTo>
                    <a:pt x="7167232" y="77889"/>
                  </a:lnTo>
                  <a:lnTo>
                    <a:pt x="7167232" y="0"/>
                  </a:lnTo>
                  <a:close/>
                </a:path>
              </a:pathLst>
            </a:custGeom>
            <a:solidFill>
              <a:srgbClr val="80808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8683762" y="1593850"/>
              <a:ext cx="5080" cy="1924685"/>
            </a:xfrm>
            <a:custGeom>
              <a:avLst/>
              <a:gdLst/>
              <a:ahLst/>
              <a:cxnLst/>
              <a:rect l="l" t="t" r="r" b="b"/>
              <a:pathLst>
                <a:path w="5079" h="1924685">
                  <a:moveTo>
                    <a:pt x="4856" y="0"/>
                  </a:moveTo>
                  <a:lnTo>
                    <a:pt x="0" y="0"/>
                  </a:lnTo>
                  <a:lnTo>
                    <a:pt x="0" y="1924521"/>
                  </a:lnTo>
                  <a:lnTo>
                    <a:pt x="4856" y="1924521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rgbClr val="80808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1452774" y="3557250"/>
              <a:ext cx="7236459" cy="39370"/>
            </a:xfrm>
            <a:custGeom>
              <a:avLst/>
              <a:gdLst/>
              <a:ahLst/>
              <a:cxnLst/>
              <a:rect l="l" t="t" r="r" b="b"/>
              <a:pathLst>
                <a:path w="7236459" h="39370">
                  <a:moveTo>
                    <a:pt x="0" y="0"/>
                  </a:moveTo>
                  <a:lnTo>
                    <a:pt x="7235843" y="0"/>
                  </a:lnTo>
                </a:path>
                <a:path w="7236459" h="39370">
                  <a:moveTo>
                    <a:pt x="233101" y="0"/>
                  </a:moveTo>
                  <a:lnTo>
                    <a:pt x="233101" y="3887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1658590" y="3616852"/>
              <a:ext cx="50800" cy="78105"/>
            </a:xfrm>
            <a:custGeom>
              <a:avLst/>
              <a:gdLst/>
              <a:ahLst/>
              <a:cxnLst/>
              <a:rect l="l" t="t" r="r" b="b"/>
              <a:pathLst>
                <a:path w="50800" h="78104">
                  <a:moveTo>
                    <a:pt x="34226" y="0"/>
                  </a:moveTo>
                  <a:lnTo>
                    <a:pt x="1825" y="22135"/>
                  </a:lnTo>
                  <a:lnTo>
                    <a:pt x="12004" y="22135"/>
                  </a:lnTo>
                  <a:lnTo>
                    <a:pt x="12354" y="17404"/>
                  </a:lnTo>
                  <a:lnTo>
                    <a:pt x="13882" y="13815"/>
                  </a:lnTo>
                  <a:lnTo>
                    <a:pt x="19308" y="8942"/>
                  </a:lnTo>
                  <a:lnTo>
                    <a:pt x="22571" y="7724"/>
                  </a:lnTo>
                  <a:lnTo>
                    <a:pt x="30821" y="7724"/>
                  </a:lnTo>
                  <a:lnTo>
                    <a:pt x="34239" y="8942"/>
                  </a:lnTo>
                  <a:lnTo>
                    <a:pt x="39109" y="13776"/>
                  </a:lnTo>
                  <a:lnTo>
                    <a:pt x="40326" y="17093"/>
                  </a:lnTo>
                  <a:lnTo>
                    <a:pt x="40326" y="25997"/>
                  </a:lnTo>
                  <a:lnTo>
                    <a:pt x="38901" y="30209"/>
                  </a:lnTo>
                  <a:lnTo>
                    <a:pt x="33203" y="37622"/>
                  </a:lnTo>
                  <a:lnTo>
                    <a:pt x="27920" y="42572"/>
                  </a:lnTo>
                  <a:lnTo>
                    <a:pt x="12509" y="55001"/>
                  </a:lnTo>
                  <a:lnTo>
                    <a:pt x="7213" y="60236"/>
                  </a:lnTo>
                  <a:lnTo>
                    <a:pt x="1450" y="68725"/>
                  </a:lnTo>
                  <a:lnTo>
                    <a:pt x="0" y="73183"/>
                  </a:lnTo>
                  <a:lnTo>
                    <a:pt x="0" y="77836"/>
                  </a:lnTo>
                  <a:lnTo>
                    <a:pt x="50660" y="77836"/>
                  </a:lnTo>
                  <a:lnTo>
                    <a:pt x="50660" y="68764"/>
                  </a:lnTo>
                  <a:lnTo>
                    <a:pt x="13727" y="68764"/>
                  </a:lnTo>
                  <a:lnTo>
                    <a:pt x="13895" y="66535"/>
                  </a:lnTo>
                  <a:lnTo>
                    <a:pt x="18531" y="61623"/>
                  </a:lnTo>
                  <a:lnTo>
                    <a:pt x="33876" y="48659"/>
                  </a:lnTo>
                  <a:lnTo>
                    <a:pt x="39002" y="43902"/>
                  </a:lnTo>
                  <a:lnTo>
                    <a:pt x="42996" y="39770"/>
                  </a:lnTo>
                  <a:lnTo>
                    <a:pt x="45856" y="36261"/>
                  </a:lnTo>
                  <a:lnTo>
                    <a:pt x="48912" y="31997"/>
                  </a:lnTo>
                  <a:lnTo>
                    <a:pt x="50453" y="27085"/>
                  </a:lnTo>
                  <a:lnTo>
                    <a:pt x="50453" y="15357"/>
                  </a:lnTo>
                  <a:lnTo>
                    <a:pt x="48381" y="10225"/>
                  </a:lnTo>
                  <a:lnTo>
                    <a:pt x="40106" y="2047"/>
                  </a:lnTo>
                  <a:lnTo>
                    <a:pt x="3422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1928689" y="3557250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87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1899733" y="3617163"/>
              <a:ext cx="53340" cy="78105"/>
            </a:xfrm>
            <a:custGeom>
              <a:avLst/>
              <a:gdLst/>
              <a:ahLst/>
              <a:cxnLst/>
              <a:rect l="l" t="t" r="r" b="b"/>
              <a:pathLst>
                <a:path w="53339" h="78104">
                  <a:moveTo>
                    <a:pt x="42515" y="59264"/>
                  </a:moveTo>
                  <a:lnTo>
                    <a:pt x="32660" y="59264"/>
                  </a:lnTo>
                  <a:lnTo>
                    <a:pt x="32660" y="77525"/>
                  </a:lnTo>
                  <a:lnTo>
                    <a:pt x="42515" y="77525"/>
                  </a:lnTo>
                  <a:lnTo>
                    <a:pt x="42515" y="59264"/>
                  </a:lnTo>
                  <a:close/>
                </a:path>
                <a:path w="53339" h="78104">
                  <a:moveTo>
                    <a:pt x="42515" y="0"/>
                  </a:moveTo>
                  <a:lnTo>
                    <a:pt x="34796" y="0"/>
                  </a:lnTo>
                  <a:lnTo>
                    <a:pt x="0" y="50594"/>
                  </a:lnTo>
                  <a:lnTo>
                    <a:pt x="0" y="59264"/>
                  </a:lnTo>
                  <a:lnTo>
                    <a:pt x="52849" y="59264"/>
                  </a:lnTo>
                  <a:lnTo>
                    <a:pt x="52849" y="50594"/>
                  </a:lnTo>
                  <a:lnTo>
                    <a:pt x="9181" y="50594"/>
                  </a:lnTo>
                  <a:lnTo>
                    <a:pt x="32660" y="15512"/>
                  </a:lnTo>
                  <a:lnTo>
                    <a:pt x="42515" y="15512"/>
                  </a:lnTo>
                  <a:lnTo>
                    <a:pt x="42515" y="0"/>
                  </a:lnTo>
                  <a:close/>
                </a:path>
                <a:path w="53339" h="78104">
                  <a:moveTo>
                    <a:pt x="42515" y="15512"/>
                  </a:moveTo>
                  <a:lnTo>
                    <a:pt x="32660" y="15512"/>
                  </a:lnTo>
                  <a:lnTo>
                    <a:pt x="32660" y="50594"/>
                  </a:lnTo>
                  <a:lnTo>
                    <a:pt x="42515" y="50594"/>
                  </a:lnTo>
                  <a:lnTo>
                    <a:pt x="42515" y="15512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2171502" y="3557250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87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2145841" y="3616852"/>
              <a:ext cx="50165" cy="79375"/>
            </a:xfrm>
            <a:custGeom>
              <a:avLst/>
              <a:gdLst/>
              <a:ahLst/>
              <a:cxnLst/>
              <a:rect l="l" t="t" r="r" b="b"/>
              <a:pathLst>
                <a:path w="50164" h="79375">
                  <a:moveTo>
                    <a:pt x="32654" y="0"/>
                  </a:moveTo>
                  <a:lnTo>
                    <a:pt x="1581" y="23640"/>
                  </a:lnTo>
                  <a:lnTo>
                    <a:pt x="0" y="44166"/>
                  </a:lnTo>
                  <a:lnTo>
                    <a:pt x="321" y="50484"/>
                  </a:lnTo>
                  <a:lnTo>
                    <a:pt x="33315" y="79145"/>
                  </a:lnTo>
                  <a:lnTo>
                    <a:pt x="39116" y="76592"/>
                  </a:lnTo>
                  <a:lnTo>
                    <a:pt x="43547" y="71421"/>
                  </a:lnTo>
                  <a:lnTo>
                    <a:pt x="21038" y="71421"/>
                  </a:lnTo>
                  <a:lnTo>
                    <a:pt x="17179" y="69075"/>
                  </a:lnTo>
                  <a:lnTo>
                    <a:pt x="11403" y="59679"/>
                  </a:lnTo>
                  <a:lnTo>
                    <a:pt x="9888" y="52940"/>
                  </a:lnTo>
                  <a:lnTo>
                    <a:pt x="9746" y="44166"/>
                  </a:lnTo>
                  <a:lnTo>
                    <a:pt x="14900" y="38671"/>
                  </a:lnTo>
                  <a:lnTo>
                    <a:pt x="18977" y="36546"/>
                  </a:lnTo>
                  <a:lnTo>
                    <a:pt x="9849" y="36546"/>
                  </a:lnTo>
                  <a:lnTo>
                    <a:pt x="10380" y="27254"/>
                  </a:lnTo>
                  <a:lnTo>
                    <a:pt x="12090" y="20126"/>
                  </a:lnTo>
                  <a:lnTo>
                    <a:pt x="17891" y="10212"/>
                  </a:lnTo>
                  <a:lnTo>
                    <a:pt x="21699" y="7724"/>
                  </a:lnTo>
                  <a:lnTo>
                    <a:pt x="45083" y="7724"/>
                  </a:lnTo>
                  <a:lnTo>
                    <a:pt x="37498" y="1607"/>
                  </a:lnTo>
                  <a:lnTo>
                    <a:pt x="32654" y="0"/>
                  </a:lnTo>
                  <a:close/>
                </a:path>
                <a:path w="50164" h="79375">
                  <a:moveTo>
                    <a:pt x="44091" y="35924"/>
                  </a:moveTo>
                  <a:lnTo>
                    <a:pt x="29909" y="35924"/>
                  </a:lnTo>
                  <a:lnTo>
                    <a:pt x="33380" y="37570"/>
                  </a:lnTo>
                  <a:lnTo>
                    <a:pt x="38560" y="44192"/>
                  </a:lnTo>
                  <a:lnTo>
                    <a:pt x="39855" y="48417"/>
                  </a:lnTo>
                  <a:lnTo>
                    <a:pt x="39855" y="58642"/>
                  </a:lnTo>
                  <a:lnTo>
                    <a:pt x="38586" y="62893"/>
                  </a:lnTo>
                  <a:lnTo>
                    <a:pt x="33509" y="69710"/>
                  </a:lnTo>
                  <a:lnTo>
                    <a:pt x="30116" y="71421"/>
                  </a:lnTo>
                  <a:lnTo>
                    <a:pt x="43547" y="71421"/>
                  </a:lnTo>
                  <a:lnTo>
                    <a:pt x="47845" y="66405"/>
                  </a:lnTo>
                  <a:lnTo>
                    <a:pt x="50007" y="60210"/>
                  </a:lnTo>
                  <a:lnTo>
                    <a:pt x="50007" y="45773"/>
                  </a:lnTo>
                  <a:lnTo>
                    <a:pt x="47819" y="39864"/>
                  </a:lnTo>
                  <a:lnTo>
                    <a:pt x="44091" y="35924"/>
                  </a:lnTo>
                  <a:close/>
                </a:path>
                <a:path w="50164" h="79375">
                  <a:moveTo>
                    <a:pt x="33626" y="28252"/>
                  </a:moveTo>
                  <a:lnTo>
                    <a:pt x="20689" y="28252"/>
                  </a:lnTo>
                  <a:lnTo>
                    <a:pt x="14900" y="31012"/>
                  </a:lnTo>
                  <a:lnTo>
                    <a:pt x="9849" y="36546"/>
                  </a:lnTo>
                  <a:lnTo>
                    <a:pt x="18977" y="36546"/>
                  </a:lnTo>
                  <a:lnTo>
                    <a:pt x="20171" y="35924"/>
                  </a:lnTo>
                  <a:lnTo>
                    <a:pt x="44091" y="35924"/>
                  </a:lnTo>
                  <a:lnTo>
                    <a:pt x="39026" y="30572"/>
                  </a:lnTo>
                  <a:lnTo>
                    <a:pt x="33626" y="28252"/>
                  </a:lnTo>
                  <a:close/>
                </a:path>
                <a:path w="50164" h="79375">
                  <a:moveTo>
                    <a:pt x="45083" y="7724"/>
                  </a:moveTo>
                  <a:lnTo>
                    <a:pt x="33665" y="7724"/>
                  </a:lnTo>
                  <a:lnTo>
                    <a:pt x="37731" y="11508"/>
                  </a:lnTo>
                  <a:lnTo>
                    <a:pt x="38598" y="19063"/>
                  </a:lnTo>
                  <a:lnTo>
                    <a:pt x="48712" y="19063"/>
                  </a:lnTo>
                  <a:lnTo>
                    <a:pt x="47845" y="12765"/>
                  </a:lnTo>
                  <a:lnTo>
                    <a:pt x="45436" y="8009"/>
                  </a:lnTo>
                  <a:lnTo>
                    <a:pt x="45083" y="772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2414316" y="3557250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87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2388286" y="3616852"/>
              <a:ext cx="50800" cy="79375"/>
            </a:xfrm>
            <a:custGeom>
              <a:avLst/>
              <a:gdLst/>
              <a:ahLst/>
              <a:cxnLst/>
              <a:rect l="l" t="t" r="r" b="b"/>
              <a:pathLst>
                <a:path w="50800" h="79375">
                  <a:moveTo>
                    <a:pt x="31857" y="0"/>
                  </a:moveTo>
                  <a:lnTo>
                    <a:pt x="18518" y="0"/>
                  </a:lnTo>
                  <a:lnTo>
                    <a:pt x="13079" y="1775"/>
                  </a:lnTo>
                  <a:lnTo>
                    <a:pt x="9065" y="5326"/>
                  </a:lnTo>
                  <a:lnTo>
                    <a:pt x="4921" y="8877"/>
                  </a:lnTo>
                  <a:lnTo>
                    <a:pt x="2978" y="13426"/>
                  </a:lnTo>
                  <a:lnTo>
                    <a:pt x="2978" y="26437"/>
                  </a:lnTo>
                  <a:lnTo>
                    <a:pt x="7252" y="32671"/>
                  </a:lnTo>
                  <a:lnTo>
                    <a:pt x="15799" y="37648"/>
                  </a:lnTo>
                  <a:lnTo>
                    <a:pt x="5309" y="42546"/>
                  </a:lnTo>
                  <a:lnTo>
                    <a:pt x="0" y="49182"/>
                  </a:lnTo>
                  <a:lnTo>
                    <a:pt x="0" y="63969"/>
                  </a:lnTo>
                  <a:lnTo>
                    <a:pt x="2331" y="69179"/>
                  </a:lnTo>
                  <a:lnTo>
                    <a:pt x="6863" y="73170"/>
                  </a:lnTo>
                  <a:lnTo>
                    <a:pt x="11525" y="77149"/>
                  </a:lnTo>
                  <a:lnTo>
                    <a:pt x="17612" y="79145"/>
                  </a:lnTo>
                  <a:lnTo>
                    <a:pt x="32634" y="79145"/>
                  </a:lnTo>
                  <a:lnTo>
                    <a:pt x="38720" y="77149"/>
                  </a:lnTo>
                  <a:lnTo>
                    <a:pt x="45421" y="71421"/>
                  </a:lnTo>
                  <a:lnTo>
                    <a:pt x="20590" y="71421"/>
                  </a:lnTo>
                  <a:lnTo>
                    <a:pt x="16964" y="70189"/>
                  </a:lnTo>
                  <a:lnTo>
                    <a:pt x="11525" y="65239"/>
                  </a:lnTo>
                  <a:lnTo>
                    <a:pt x="10101" y="61843"/>
                  </a:lnTo>
                  <a:lnTo>
                    <a:pt x="10101" y="54223"/>
                  </a:lnTo>
                  <a:lnTo>
                    <a:pt x="11266" y="51385"/>
                  </a:lnTo>
                  <a:lnTo>
                    <a:pt x="13727" y="49000"/>
                  </a:lnTo>
                  <a:lnTo>
                    <a:pt x="16058" y="46616"/>
                  </a:lnTo>
                  <a:lnTo>
                    <a:pt x="19943" y="44257"/>
                  </a:lnTo>
                  <a:lnTo>
                    <a:pt x="25123" y="41924"/>
                  </a:lnTo>
                  <a:lnTo>
                    <a:pt x="41712" y="41924"/>
                  </a:lnTo>
                  <a:lnTo>
                    <a:pt x="41415" y="41647"/>
                  </a:lnTo>
                  <a:lnTo>
                    <a:pt x="34447" y="37648"/>
                  </a:lnTo>
                  <a:lnTo>
                    <a:pt x="41564" y="33565"/>
                  </a:lnTo>
                  <a:lnTo>
                    <a:pt x="25123" y="33565"/>
                  </a:lnTo>
                  <a:lnTo>
                    <a:pt x="17094" y="29949"/>
                  </a:lnTo>
                  <a:lnTo>
                    <a:pt x="13079" y="25077"/>
                  </a:lnTo>
                  <a:lnTo>
                    <a:pt x="13079" y="15435"/>
                  </a:lnTo>
                  <a:lnTo>
                    <a:pt x="14115" y="12687"/>
                  </a:lnTo>
                  <a:lnTo>
                    <a:pt x="16317" y="10704"/>
                  </a:lnTo>
                  <a:lnTo>
                    <a:pt x="18389" y="8721"/>
                  </a:lnTo>
                  <a:lnTo>
                    <a:pt x="21367" y="7724"/>
                  </a:lnTo>
                  <a:lnTo>
                    <a:pt x="44021" y="7724"/>
                  </a:lnTo>
                  <a:lnTo>
                    <a:pt x="41310" y="5326"/>
                  </a:lnTo>
                  <a:lnTo>
                    <a:pt x="37166" y="1775"/>
                  </a:lnTo>
                  <a:lnTo>
                    <a:pt x="31857" y="0"/>
                  </a:lnTo>
                  <a:close/>
                </a:path>
                <a:path w="50800" h="79375">
                  <a:moveTo>
                    <a:pt x="41712" y="41924"/>
                  </a:moveTo>
                  <a:lnTo>
                    <a:pt x="25123" y="41924"/>
                  </a:lnTo>
                  <a:lnTo>
                    <a:pt x="30432" y="44257"/>
                  </a:lnTo>
                  <a:lnTo>
                    <a:pt x="34188" y="46616"/>
                  </a:lnTo>
                  <a:lnTo>
                    <a:pt x="36648" y="49000"/>
                  </a:lnTo>
                  <a:lnTo>
                    <a:pt x="38979" y="51385"/>
                  </a:lnTo>
                  <a:lnTo>
                    <a:pt x="40274" y="54223"/>
                  </a:lnTo>
                  <a:lnTo>
                    <a:pt x="40274" y="61843"/>
                  </a:lnTo>
                  <a:lnTo>
                    <a:pt x="38850" y="65239"/>
                  </a:lnTo>
                  <a:lnTo>
                    <a:pt x="36130" y="67714"/>
                  </a:lnTo>
                  <a:lnTo>
                    <a:pt x="33281" y="70189"/>
                  </a:lnTo>
                  <a:lnTo>
                    <a:pt x="29655" y="71421"/>
                  </a:lnTo>
                  <a:lnTo>
                    <a:pt x="45421" y="71421"/>
                  </a:lnTo>
                  <a:lnTo>
                    <a:pt x="48044" y="69179"/>
                  </a:lnTo>
                  <a:lnTo>
                    <a:pt x="50375" y="63969"/>
                  </a:lnTo>
                  <a:lnTo>
                    <a:pt x="50375" y="57528"/>
                  </a:lnTo>
                  <a:lnTo>
                    <a:pt x="49380" y="51589"/>
                  </a:lnTo>
                  <a:lnTo>
                    <a:pt x="46393" y="46295"/>
                  </a:lnTo>
                  <a:lnTo>
                    <a:pt x="41712" y="41924"/>
                  </a:lnTo>
                  <a:close/>
                </a:path>
                <a:path w="50800" h="79375">
                  <a:moveTo>
                    <a:pt x="44021" y="7724"/>
                  </a:moveTo>
                  <a:lnTo>
                    <a:pt x="28878" y="7724"/>
                  </a:lnTo>
                  <a:lnTo>
                    <a:pt x="31857" y="8721"/>
                  </a:lnTo>
                  <a:lnTo>
                    <a:pt x="34058" y="10704"/>
                  </a:lnTo>
                  <a:lnTo>
                    <a:pt x="36130" y="12687"/>
                  </a:lnTo>
                  <a:lnTo>
                    <a:pt x="37296" y="15435"/>
                  </a:lnTo>
                  <a:lnTo>
                    <a:pt x="37296" y="25077"/>
                  </a:lnTo>
                  <a:lnTo>
                    <a:pt x="33152" y="29949"/>
                  </a:lnTo>
                  <a:lnTo>
                    <a:pt x="25123" y="33565"/>
                  </a:lnTo>
                  <a:lnTo>
                    <a:pt x="41564" y="33565"/>
                  </a:lnTo>
                  <a:lnTo>
                    <a:pt x="43123" y="32671"/>
                  </a:lnTo>
                  <a:lnTo>
                    <a:pt x="47397" y="26437"/>
                  </a:lnTo>
                  <a:lnTo>
                    <a:pt x="47397" y="13426"/>
                  </a:lnTo>
                  <a:lnTo>
                    <a:pt x="45325" y="8877"/>
                  </a:lnTo>
                  <a:lnTo>
                    <a:pt x="44021" y="772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2657130" y="3557250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87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9" name="object 3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2607790" y="3616852"/>
              <a:ext cx="103988" cy="79145"/>
            </a:xfrm>
            <a:prstGeom prst="rect">
              <a:avLst/>
            </a:prstGeom>
          </p:spPr>
        </p:pic>
        <p:sp>
          <p:nvSpPr>
            <p:cNvPr id="40" name="object 40"/>
            <p:cNvSpPr/>
            <p:nvPr/>
          </p:nvSpPr>
          <p:spPr>
            <a:xfrm>
              <a:off x="2890231" y="3557250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87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1" name="object 41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2840891" y="3616852"/>
              <a:ext cx="103341" cy="77836"/>
            </a:xfrm>
            <a:prstGeom prst="rect">
              <a:avLst/>
            </a:prstGeom>
          </p:spPr>
        </p:pic>
        <p:sp>
          <p:nvSpPr>
            <p:cNvPr id="42" name="object 42"/>
            <p:cNvSpPr/>
            <p:nvPr/>
          </p:nvSpPr>
          <p:spPr>
            <a:xfrm>
              <a:off x="3133044" y="3557250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87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3" name="object 43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3083704" y="3616852"/>
              <a:ext cx="103859" cy="77836"/>
            </a:xfrm>
            <a:prstGeom prst="rect">
              <a:avLst/>
            </a:prstGeom>
          </p:spPr>
        </p:pic>
        <p:sp>
          <p:nvSpPr>
            <p:cNvPr id="44" name="object 44"/>
            <p:cNvSpPr/>
            <p:nvPr/>
          </p:nvSpPr>
          <p:spPr>
            <a:xfrm>
              <a:off x="3375858" y="3557250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87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5" name="object 45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3326518" y="3616852"/>
              <a:ext cx="104247" cy="79145"/>
            </a:xfrm>
            <a:prstGeom prst="rect">
              <a:avLst/>
            </a:prstGeom>
          </p:spPr>
        </p:pic>
        <p:sp>
          <p:nvSpPr>
            <p:cNvPr id="46" name="object 46"/>
            <p:cNvSpPr/>
            <p:nvPr/>
          </p:nvSpPr>
          <p:spPr>
            <a:xfrm>
              <a:off x="3618671" y="3557250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87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7" name="object 47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3569332" y="3616852"/>
              <a:ext cx="104247" cy="79145"/>
            </a:xfrm>
            <a:prstGeom prst="rect">
              <a:avLst/>
            </a:prstGeom>
          </p:spPr>
        </p:pic>
        <p:sp>
          <p:nvSpPr>
            <p:cNvPr id="48" name="object 48"/>
            <p:cNvSpPr/>
            <p:nvPr/>
          </p:nvSpPr>
          <p:spPr>
            <a:xfrm>
              <a:off x="3861485" y="3557250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87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9" name="object 49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3803598" y="3616852"/>
              <a:ext cx="112535" cy="79145"/>
            </a:xfrm>
            <a:prstGeom prst="rect">
              <a:avLst/>
            </a:prstGeom>
          </p:spPr>
        </p:pic>
        <p:sp>
          <p:nvSpPr>
            <p:cNvPr id="50" name="object 50"/>
            <p:cNvSpPr/>
            <p:nvPr/>
          </p:nvSpPr>
          <p:spPr>
            <a:xfrm>
              <a:off x="4104298" y="3557250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87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1" name="object 51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4046412" y="3616852"/>
              <a:ext cx="111888" cy="77836"/>
            </a:xfrm>
            <a:prstGeom prst="rect">
              <a:avLst/>
            </a:prstGeom>
          </p:spPr>
        </p:pic>
        <p:sp>
          <p:nvSpPr>
            <p:cNvPr id="52" name="object 52"/>
            <p:cNvSpPr/>
            <p:nvPr/>
          </p:nvSpPr>
          <p:spPr>
            <a:xfrm>
              <a:off x="4347112" y="3557250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87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3" name="object 53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4289225" y="3616852"/>
              <a:ext cx="112406" cy="77836"/>
            </a:xfrm>
            <a:prstGeom prst="rect">
              <a:avLst/>
            </a:prstGeom>
          </p:spPr>
        </p:pic>
        <p:sp>
          <p:nvSpPr>
            <p:cNvPr id="54" name="object 54"/>
            <p:cNvSpPr/>
            <p:nvPr/>
          </p:nvSpPr>
          <p:spPr>
            <a:xfrm>
              <a:off x="4580213" y="3557250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87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5" name="object 55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4522326" y="3616852"/>
              <a:ext cx="112794" cy="79145"/>
            </a:xfrm>
            <a:prstGeom prst="rect">
              <a:avLst/>
            </a:prstGeom>
          </p:spPr>
        </p:pic>
        <p:sp>
          <p:nvSpPr>
            <p:cNvPr id="56" name="object 56"/>
            <p:cNvSpPr/>
            <p:nvPr/>
          </p:nvSpPr>
          <p:spPr>
            <a:xfrm>
              <a:off x="4823027" y="3557250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87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7" name="object 57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4765140" y="3616852"/>
              <a:ext cx="112794" cy="79145"/>
            </a:xfrm>
            <a:prstGeom prst="rect">
              <a:avLst/>
            </a:prstGeom>
          </p:spPr>
        </p:pic>
        <p:sp>
          <p:nvSpPr>
            <p:cNvPr id="58" name="object 58"/>
            <p:cNvSpPr/>
            <p:nvPr/>
          </p:nvSpPr>
          <p:spPr>
            <a:xfrm>
              <a:off x="5065840" y="3557250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87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9" name="object 59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5009378" y="3616852"/>
              <a:ext cx="111111" cy="79145"/>
            </a:xfrm>
            <a:prstGeom prst="rect">
              <a:avLst/>
            </a:prstGeom>
          </p:spPr>
        </p:pic>
        <p:sp>
          <p:nvSpPr>
            <p:cNvPr id="60" name="object 60"/>
            <p:cNvSpPr/>
            <p:nvPr/>
          </p:nvSpPr>
          <p:spPr>
            <a:xfrm>
              <a:off x="5308653" y="3557250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87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1" name="object 61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5252191" y="3616852"/>
              <a:ext cx="110463" cy="79145"/>
            </a:xfrm>
            <a:prstGeom prst="rect">
              <a:avLst/>
            </a:prstGeom>
          </p:spPr>
        </p:pic>
        <p:sp>
          <p:nvSpPr>
            <p:cNvPr id="62" name="object 62"/>
            <p:cNvSpPr/>
            <p:nvPr/>
          </p:nvSpPr>
          <p:spPr>
            <a:xfrm>
              <a:off x="5551467" y="3557250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87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3" name="object 63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5495005" y="3616852"/>
              <a:ext cx="110981" cy="79145"/>
            </a:xfrm>
            <a:prstGeom prst="rect">
              <a:avLst/>
            </a:prstGeom>
          </p:spPr>
        </p:pic>
        <p:sp>
          <p:nvSpPr>
            <p:cNvPr id="64" name="object 64"/>
            <p:cNvSpPr/>
            <p:nvPr/>
          </p:nvSpPr>
          <p:spPr>
            <a:xfrm>
              <a:off x="5794280" y="3557250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87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5" name="object 65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5737818" y="3616852"/>
              <a:ext cx="111370" cy="79145"/>
            </a:xfrm>
            <a:prstGeom prst="rect">
              <a:avLst/>
            </a:prstGeom>
          </p:spPr>
        </p:pic>
        <p:sp>
          <p:nvSpPr>
            <p:cNvPr id="66" name="object 66"/>
            <p:cNvSpPr/>
            <p:nvPr/>
          </p:nvSpPr>
          <p:spPr>
            <a:xfrm>
              <a:off x="6037094" y="3557250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87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7" name="object 67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5980632" y="3616852"/>
              <a:ext cx="111370" cy="79145"/>
            </a:xfrm>
            <a:prstGeom prst="rect">
              <a:avLst/>
            </a:prstGeom>
          </p:spPr>
        </p:pic>
        <p:sp>
          <p:nvSpPr>
            <p:cNvPr id="68" name="object 68"/>
            <p:cNvSpPr/>
            <p:nvPr/>
          </p:nvSpPr>
          <p:spPr>
            <a:xfrm>
              <a:off x="6279908" y="3557250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87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9" name="object 69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6220338" y="3616852"/>
              <a:ext cx="114219" cy="79145"/>
            </a:xfrm>
            <a:prstGeom prst="rect">
              <a:avLst/>
            </a:prstGeom>
          </p:spPr>
        </p:pic>
        <p:sp>
          <p:nvSpPr>
            <p:cNvPr id="70" name="object 70"/>
            <p:cNvSpPr/>
            <p:nvPr/>
          </p:nvSpPr>
          <p:spPr>
            <a:xfrm>
              <a:off x="6513009" y="3557250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87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71" name="object 71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6453439" y="3616852"/>
              <a:ext cx="113571" cy="77836"/>
            </a:xfrm>
            <a:prstGeom prst="rect">
              <a:avLst/>
            </a:prstGeom>
          </p:spPr>
        </p:pic>
        <p:sp>
          <p:nvSpPr>
            <p:cNvPr id="72" name="object 72"/>
            <p:cNvSpPr/>
            <p:nvPr/>
          </p:nvSpPr>
          <p:spPr>
            <a:xfrm>
              <a:off x="6755822" y="3557250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87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73" name="object 73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6696252" y="3617163"/>
              <a:ext cx="114089" cy="77525"/>
            </a:xfrm>
            <a:prstGeom prst="rect">
              <a:avLst/>
            </a:prstGeom>
          </p:spPr>
        </p:pic>
        <p:sp>
          <p:nvSpPr>
            <p:cNvPr id="74" name="object 74"/>
            <p:cNvSpPr/>
            <p:nvPr/>
          </p:nvSpPr>
          <p:spPr>
            <a:xfrm>
              <a:off x="6998636" y="3557250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87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75" name="object 75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6939066" y="3616852"/>
              <a:ext cx="114478" cy="79145"/>
            </a:xfrm>
            <a:prstGeom prst="rect">
              <a:avLst/>
            </a:prstGeom>
          </p:spPr>
        </p:pic>
        <p:sp>
          <p:nvSpPr>
            <p:cNvPr id="76" name="object 76"/>
            <p:cNvSpPr/>
            <p:nvPr/>
          </p:nvSpPr>
          <p:spPr>
            <a:xfrm>
              <a:off x="7241449" y="3557251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87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77" name="object 77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7181879" y="3616852"/>
              <a:ext cx="114478" cy="79145"/>
            </a:xfrm>
            <a:prstGeom prst="rect">
              <a:avLst/>
            </a:prstGeom>
          </p:spPr>
        </p:pic>
        <p:sp>
          <p:nvSpPr>
            <p:cNvPr id="78" name="object 78"/>
            <p:cNvSpPr/>
            <p:nvPr/>
          </p:nvSpPr>
          <p:spPr>
            <a:xfrm>
              <a:off x="7484263" y="3557251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87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79" name="object 79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7427542" y="3616852"/>
              <a:ext cx="111370" cy="79145"/>
            </a:xfrm>
            <a:prstGeom prst="rect">
              <a:avLst/>
            </a:prstGeom>
          </p:spPr>
        </p:pic>
        <p:sp>
          <p:nvSpPr>
            <p:cNvPr id="80" name="object 80"/>
            <p:cNvSpPr/>
            <p:nvPr/>
          </p:nvSpPr>
          <p:spPr>
            <a:xfrm>
              <a:off x="7727076" y="3557251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87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1" name="object 81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7670355" y="3616852"/>
              <a:ext cx="110722" cy="79145"/>
            </a:xfrm>
            <a:prstGeom prst="rect">
              <a:avLst/>
            </a:prstGeom>
          </p:spPr>
        </p:pic>
        <p:sp>
          <p:nvSpPr>
            <p:cNvPr id="82" name="object 82"/>
            <p:cNvSpPr/>
            <p:nvPr/>
          </p:nvSpPr>
          <p:spPr>
            <a:xfrm>
              <a:off x="7969890" y="3557251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87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3" name="object 83"/>
            <p:cNvPicPr/>
            <p:nvPr/>
          </p:nvPicPr>
          <p:blipFill>
            <a:blip r:embed="rId26" cstate="print"/>
            <a:stretch>
              <a:fillRect/>
            </a:stretch>
          </p:blipFill>
          <p:spPr>
            <a:xfrm>
              <a:off x="7913169" y="3617163"/>
              <a:ext cx="111240" cy="78834"/>
            </a:xfrm>
            <a:prstGeom prst="rect">
              <a:avLst/>
            </a:prstGeom>
          </p:spPr>
        </p:pic>
        <p:sp>
          <p:nvSpPr>
            <p:cNvPr id="84" name="object 84"/>
            <p:cNvSpPr/>
            <p:nvPr/>
          </p:nvSpPr>
          <p:spPr>
            <a:xfrm>
              <a:off x="8202991" y="3557251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87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5" name="object 85"/>
            <p:cNvPicPr/>
            <p:nvPr/>
          </p:nvPicPr>
          <p:blipFill>
            <a:blip r:embed="rId27" cstate="print"/>
            <a:stretch>
              <a:fillRect/>
            </a:stretch>
          </p:blipFill>
          <p:spPr>
            <a:xfrm>
              <a:off x="8146270" y="3616852"/>
              <a:ext cx="111629" cy="79145"/>
            </a:xfrm>
            <a:prstGeom prst="rect">
              <a:avLst/>
            </a:prstGeom>
          </p:spPr>
        </p:pic>
        <p:sp>
          <p:nvSpPr>
            <p:cNvPr id="86" name="object 86"/>
            <p:cNvSpPr/>
            <p:nvPr/>
          </p:nvSpPr>
          <p:spPr>
            <a:xfrm>
              <a:off x="8445804" y="3557251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87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7" name="object 87"/>
            <p:cNvPicPr/>
            <p:nvPr/>
          </p:nvPicPr>
          <p:blipFill>
            <a:blip r:embed="rId28" cstate="print"/>
            <a:stretch>
              <a:fillRect/>
            </a:stretch>
          </p:blipFill>
          <p:spPr>
            <a:xfrm>
              <a:off x="8389084" y="3616852"/>
              <a:ext cx="111629" cy="79145"/>
            </a:xfrm>
            <a:prstGeom prst="rect">
              <a:avLst/>
            </a:prstGeom>
          </p:spPr>
        </p:pic>
      </p:grpSp>
      <p:grpSp>
        <p:nvGrpSpPr>
          <p:cNvPr id="88" name="object 88"/>
          <p:cNvGrpSpPr/>
          <p:nvPr/>
        </p:nvGrpSpPr>
        <p:grpSpPr>
          <a:xfrm>
            <a:off x="1109663" y="1417857"/>
            <a:ext cx="255270" cy="100965"/>
            <a:chOff x="1109663" y="1417857"/>
            <a:chExt cx="255270" cy="100965"/>
          </a:xfrm>
        </p:grpSpPr>
        <p:sp>
          <p:nvSpPr>
            <p:cNvPr id="89" name="object 89"/>
            <p:cNvSpPr/>
            <p:nvPr/>
          </p:nvSpPr>
          <p:spPr>
            <a:xfrm>
              <a:off x="1323235" y="1417857"/>
              <a:ext cx="41275" cy="64135"/>
            </a:xfrm>
            <a:custGeom>
              <a:avLst/>
              <a:gdLst/>
              <a:ahLst/>
              <a:cxnLst/>
              <a:rect l="l" t="t" r="r" b="b"/>
              <a:pathLst>
                <a:path w="41275" h="64134">
                  <a:moveTo>
                    <a:pt x="41245" y="0"/>
                  </a:moveTo>
                  <a:lnTo>
                    <a:pt x="0" y="0"/>
                  </a:lnTo>
                  <a:lnTo>
                    <a:pt x="0" y="7516"/>
                  </a:lnTo>
                  <a:lnTo>
                    <a:pt x="32685" y="7516"/>
                  </a:lnTo>
                  <a:lnTo>
                    <a:pt x="8909" y="63761"/>
                  </a:lnTo>
                  <a:lnTo>
                    <a:pt x="18078" y="63761"/>
                  </a:lnTo>
                  <a:lnTo>
                    <a:pt x="41245" y="5702"/>
                  </a:lnTo>
                  <a:lnTo>
                    <a:pt x="4124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0" name="object 90"/>
            <p:cNvPicPr/>
            <p:nvPr/>
          </p:nvPicPr>
          <p:blipFill>
            <a:blip r:embed="rId29" cstate="print"/>
            <a:stretch>
              <a:fillRect/>
            </a:stretch>
          </p:blipFill>
          <p:spPr>
            <a:xfrm>
              <a:off x="1109663" y="1439629"/>
              <a:ext cx="170124" cy="79184"/>
            </a:xfrm>
            <a:prstGeom prst="rect">
              <a:avLst/>
            </a:prstGeom>
          </p:spPr>
        </p:pic>
      </p:grpSp>
      <p:pic>
        <p:nvPicPr>
          <p:cNvPr id="91" name="object 91"/>
          <p:cNvPicPr/>
          <p:nvPr/>
        </p:nvPicPr>
        <p:blipFill>
          <a:blip r:embed="rId30" cstate="print"/>
          <a:stretch>
            <a:fillRect/>
          </a:stretch>
        </p:blipFill>
        <p:spPr>
          <a:xfrm>
            <a:off x="4262289" y="3752929"/>
            <a:ext cx="1624066" cy="100291"/>
          </a:xfrm>
          <a:prstGeom prst="rect">
            <a:avLst/>
          </a:prstGeom>
        </p:spPr>
      </p:pic>
      <p:grpSp>
        <p:nvGrpSpPr>
          <p:cNvPr id="92" name="object 92"/>
          <p:cNvGrpSpPr/>
          <p:nvPr/>
        </p:nvGrpSpPr>
        <p:grpSpPr>
          <a:xfrm>
            <a:off x="1389747" y="4166601"/>
            <a:ext cx="7251065" cy="2356485"/>
            <a:chOff x="1389747" y="4166601"/>
            <a:chExt cx="7251065" cy="2356485"/>
          </a:xfrm>
        </p:grpSpPr>
        <p:sp>
          <p:nvSpPr>
            <p:cNvPr id="93" name="object 93"/>
            <p:cNvSpPr/>
            <p:nvPr/>
          </p:nvSpPr>
          <p:spPr>
            <a:xfrm>
              <a:off x="1467116" y="4419470"/>
              <a:ext cx="39370" cy="1896745"/>
            </a:xfrm>
            <a:custGeom>
              <a:avLst/>
              <a:gdLst/>
              <a:ahLst/>
              <a:cxnLst/>
              <a:rect l="l" t="t" r="r" b="b"/>
              <a:pathLst>
                <a:path w="39369" h="1896745">
                  <a:moveTo>
                    <a:pt x="38852" y="1896518"/>
                  </a:moveTo>
                  <a:lnTo>
                    <a:pt x="38852" y="0"/>
                  </a:lnTo>
                </a:path>
                <a:path w="39369" h="1896745">
                  <a:moveTo>
                    <a:pt x="38852" y="1896518"/>
                  </a:moveTo>
                  <a:lnTo>
                    <a:pt x="0" y="18965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" name="object 94"/>
            <p:cNvSpPr/>
            <p:nvPr/>
          </p:nvSpPr>
          <p:spPr>
            <a:xfrm>
              <a:off x="1392933" y="6269499"/>
              <a:ext cx="50165" cy="79375"/>
            </a:xfrm>
            <a:custGeom>
              <a:avLst/>
              <a:gdLst/>
              <a:ahLst/>
              <a:cxnLst/>
              <a:rect l="l" t="t" r="r" b="b"/>
              <a:pathLst>
                <a:path w="50165" h="79375">
                  <a:moveTo>
                    <a:pt x="24878" y="0"/>
                  </a:moveTo>
                  <a:lnTo>
                    <a:pt x="13992" y="2480"/>
                  </a:lnTo>
                  <a:lnTo>
                    <a:pt x="6218" y="9921"/>
                  </a:lnTo>
                  <a:lnTo>
                    <a:pt x="1554" y="22326"/>
                  </a:lnTo>
                  <a:lnTo>
                    <a:pt x="0" y="39693"/>
                  </a:lnTo>
                  <a:lnTo>
                    <a:pt x="1554" y="56976"/>
                  </a:lnTo>
                  <a:lnTo>
                    <a:pt x="6218" y="69320"/>
                  </a:lnTo>
                  <a:lnTo>
                    <a:pt x="13992" y="76725"/>
                  </a:lnTo>
                  <a:lnTo>
                    <a:pt x="24878" y="79193"/>
                  </a:lnTo>
                  <a:lnTo>
                    <a:pt x="35791" y="76725"/>
                  </a:lnTo>
                  <a:lnTo>
                    <a:pt x="41329" y="71464"/>
                  </a:lnTo>
                  <a:lnTo>
                    <a:pt x="20086" y="71464"/>
                  </a:lnTo>
                  <a:lnTo>
                    <a:pt x="16434" y="69130"/>
                  </a:lnTo>
                  <a:lnTo>
                    <a:pt x="11422" y="59793"/>
                  </a:lnTo>
                  <a:lnTo>
                    <a:pt x="10166" y="51533"/>
                  </a:lnTo>
                  <a:lnTo>
                    <a:pt x="10166" y="27828"/>
                  </a:lnTo>
                  <a:lnTo>
                    <a:pt x="11422" y="19529"/>
                  </a:lnTo>
                  <a:lnTo>
                    <a:pt x="16434" y="10088"/>
                  </a:lnTo>
                  <a:lnTo>
                    <a:pt x="20086" y="7728"/>
                  </a:lnTo>
                  <a:lnTo>
                    <a:pt x="41289" y="7728"/>
                  </a:lnTo>
                  <a:lnTo>
                    <a:pt x="35791" y="2480"/>
                  </a:lnTo>
                  <a:lnTo>
                    <a:pt x="24878" y="0"/>
                  </a:lnTo>
                  <a:close/>
                </a:path>
                <a:path w="50165" h="79375">
                  <a:moveTo>
                    <a:pt x="41289" y="7728"/>
                  </a:moveTo>
                  <a:lnTo>
                    <a:pt x="29722" y="7728"/>
                  </a:lnTo>
                  <a:lnTo>
                    <a:pt x="33387" y="10088"/>
                  </a:lnTo>
                  <a:lnTo>
                    <a:pt x="38399" y="19529"/>
                  </a:lnTo>
                  <a:lnTo>
                    <a:pt x="39642" y="27828"/>
                  </a:lnTo>
                  <a:lnTo>
                    <a:pt x="39642" y="51533"/>
                  </a:lnTo>
                  <a:lnTo>
                    <a:pt x="38399" y="59793"/>
                  </a:lnTo>
                  <a:lnTo>
                    <a:pt x="33387" y="69130"/>
                  </a:lnTo>
                  <a:lnTo>
                    <a:pt x="29722" y="71464"/>
                  </a:lnTo>
                  <a:lnTo>
                    <a:pt x="41329" y="71464"/>
                  </a:lnTo>
                  <a:lnTo>
                    <a:pt x="43586" y="69320"/>
                  </a:lnTo>
                  <a:lnTo>
                    <a:pt x="48263" y="56976"/>
                  </a:lnTo>
                  <a:lnTo>
                    <a:pt x="49822" y="39693"/>
                  </a:lnTo>
                  <a:lnTo>
                    <a:pt x="48263" y="22326"/>
                  </a:lnTo>
                  <a:lnTo>
                    <a:pt x="43586" y="9921"/>
                  </a:lnTo>
                  <a:lnTo>
                    <a:pt x="41289" y="7728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" name="object 95"/>
            <p:cNvSpPr/>
            <p:nvPr/>
          </p:nvSpPr>
          <p:spPr>
            <a:xfrm>
              <a:off x="1467116" y="6102022"/>
              <a:ext cx="39370" cy="0"/>
            </a:xfrm>
            <a:custGeom>
              <a:avLst/>
              <a:gdLst/>
              <a:ahLst/>
              <a:cxnLst/>
              <a:rect l="l" t="t" r="r" b="b"/>
              <a:pathLst>
                <a:path w="39369">
                  <a:moveTo>
                    <a:pt x="38852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" name="object 96"/>
            <p:cNvSpPr/>
            <p:nvPr/>
          </p:nvSpPr>
          <p:spPr>
            <a:xfrm>
              <a:off x="1399978" y="6055533"/>
              <a:ext cx="28575" cy="78105"/>
            </a:xfrm>
            <a:custGeom>
              <a:avLst/>
              <a:gdLst/>
              <a:ahLst/>
              <a:cxnLst/>
              <a:rect l="l" t="t" r="r" b="b"/>
              <a:pathLst>
                <a:path w="28575" h="78104">
                  <a:moveTo>
                    <a:pt x="28220" y="0"/>
                  </a:moveTo>
                  <a:lnTo>
                    <a:pt x="20656" y="0"/>
                  </a:lnTo>
                  <a:lnTo>
                    <a:pt x="18882" y="9258"/>
                  </a:lnTo>
                  <a:lnTo>
                    <a:pt x="11992" y="13888"/>
                  </a:lnTo>
                  <a:lnTo>
                    <a:pt x="0" y="13888"/>
                  </a:lnTo>
                  <a:lnTo>
                    <a:pt x="0" y="21630"/>
                  </a:lnTo>
                  <a:lnTo>
                    <a:pt x="8301" y="21630"/>
                  </a:lnTo>
                  <a:lnTo>
                    <a:pt x="14440" y="20294"/>
                  </a:lnTo>
                  <a:lnTo>
                    <a:pt x="18416" y="17648"/>
                  </a:lnTo>
                  <a:lnTo>
                    <a:pt x="18416" y="77883"/>
                  </a:lnTo>
                  <a:lnTo>
                    <a:pt x="28220" y="77883"/>
                  </a:lnTo>
                  <a:lnTo>
                    <a:pt x="2822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" name="object 97"/>
            <p:cNvSpPr/>
            <p:nvPr/>
          </p:nvSpPr>
          <p:spPr>
            <a:xfrm>
              <a:off x="1467116" y="5888056"/>
              <a:ext cx="39370" cy="0"/>
            </a:xfrm>
            <a:custGeom>
              <a:avLst/>
              <a:gdLst/>
              <a:ahLst/>
              <a:cxnLst/>
              <a:rect l="l" t="t" r="r" b="b"/>
              <a:pathLst>
                <a:path w="39369">
                  <a:moveTo>
                    <a:pt x="38852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" name="object 98"/>
            <p:cNvSpPr/>
            <p:nvPr/>
          </p:nvSpPr>
          <p:spPr>
            <a:xfrm>
              <a:off x="1391418" y="5841567"/>
              <a:ext cx="50800" cy="78105"/>
            </a:xfrm>
            <a:custGeom>
              <a:avLst/>
              <a:gdLst/>
              <a:ahLst/>
              <a:cxnLst/>
              <a:rect l="l" t="t" r="r" b="b"/>
              <a:pathLst>
                <a:path w="50800" h="78104">
                  <a:moveTo>
                    <a:pt x="34216" y="0"/>
                  </a:moveTo>
                  <a:lnTo>
                    <a:pt x="19439" y="0"/>
                  </a:lnTo>
                  <a:lnTo>
                    <a:pt x="13663" y="2009"/>
                  </a:lnTo>
                  <a:lnTo>
                    <a:pt x="4856" y="10049"/>
                  </a:lnTo>
                  <a:lnTo>
                    <a:pt x="2382" y="15431"/>
                  </a:lnTo>
                  <a:lnTo>
                    <a:pt x="1826" y="22148"/>
                  </a:lnTo>
                  <a:lnTo>
                    <a:pt x="11992" y="22148"/>
                  </a:lnTo>
                  <a:lnTo>
                    <a:pt x="12342" y="17415"/>
                  </a:lnTo>
                  <a:lnTo>
                    <a:pt x="13870" y="13823"/>
                  </a:lnTo>
                  <a:lnTo>
                    <a:pt x="19296" y="8947"/>
                  </a:lnTo>
                  <a:lnTo>
                    <a:pt x="22573" y="7728"/>
                  </a:lnTo>
                  <a:lnTo>
                    <a:pt x="30810" y="7728"/>
                  </a:lnTo>
                  <a:lnTo>
                    <a:pt x="34242" y="8934"/>
                  </a:lnTo>
                  <a:lnTo>
                    <a:pt x="39111" y="13784"/>
                  </a:lnTo>
                  <a:lnTo>
                    <a:pt x="40329" y="17091"/>
                  </a:lnTo>
                  <a:lnTo>
                    <a:pt x="40329" y="26013"/>
                  </a:lnTo>
                  <a:lnTo>
                    <a:pt x="38904" y="30214"/>
                  </a:lnTo>
                  <a:lnTo>
                    <a:pt x="33193" y="37632"/>
                  </a:lnTo>
                  <a:lnTo>
                    <a:pt x="27922" y="42598"/>
                  </a:lnTo>
                  <a:lnTo>
                    <a:pt x="12510" y="55034"/>
                  </a:lnTo>
                  <a:lnTo>
                    <a:pt x="7213" y="60260"/>
                  </a:lnTo>
                  <a:lnTo>
                    <a:pt x="1437" y="68754"/>
                  </a:lnTo>
                  <a:lnTo>
                    <a:pt x="0" y="73215"/>
                  </a:lnTo>
                  <a:lnTo>
                    <a:pt x="0" y="77883"/>
                  </a:lnTo>
                  <a:lnTo>
                    <a:pt x="50651" y="77883"/>
                  </a:lnTo>
                  <a:lnTo>
                    <a:pt x="50651" y="68793"/>
                  </a:lnTo>
                  <a:lnTo>
                    <a:pt x="13715" y="68793"/>
                  </a:lnTo>
                  <a:lnTo>
                    <a:pt x="13896" y="66562"/>
                  </a:lnTo>
                  <a:lnTo>
                    <a:pt x="18532" y="61661"/>
                  </a:lnTo>
                  <a:lnTo>
                    <a:pt x="33877" y="48681"/>
                  </a:lnTo>
                  <a:lnTo>
                    <a:pt x="39000" y="43921"/>
                  </a:lnTo>
                  <a:lnTo>
                    <a:pt x="42993" y="39783"/>
                  </a:lnTo>
                  <a:lnTo>
                    <a:pt x="45859" y="36270"/>
                  </a:lnTo>
                  <a:lnTo>
                    <a:pt x="48915" y="32004"/>
                  </a:lnTo>
                  <a:lnTo>
                    <a:pt x="50443" y="27089"/>
                  </a:lnTo>
                  <a:lnTo>
                    <a:pt x="50443" y="15353"/>
                  </a:lnTo>
                  <a:lnTo>
                    <a:pt x="48371" y="10231"/>
                  </a:lnTo>
                  <a:lnTo>
                    <a:pt x="40096" y="2048"/>
                  </a:lnTo>
                  <a:lnTo>
                    <a:pt x="342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" name="object 99"/>
            <p:cNvSpPr/>
            <p:nvPr/>
          </p:nvSpPr>
          <p:spPr>
            <a:xfrm>
              <a:off x="1467116" y="5674090"/>
              <a:ext cx="39370" cy="0"/>
            </a:xfrm>
            <a:custGeom>
              <a:avLst/>
              <a:gdLst/>
              <a:ahLst/>
              <a:cxnLst/>
              <a:rect l="l" t="t" r="r" b="b"/>
              <a:pathLst>
                <a:path w="39369">
                  <a:moveTo>
                    <a:pt x="38852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" name="object 100"/>
            <p:cNvSpPr/>
            <p:nvPr/>
          </p:nvSpPr>
          <p:spPr>
            <a:xfrm>
              <a:off x="1392829" y="5627601"/>
              <a:ext cx="50165" cy="79375"/>
            </a:xfrm>
            <a:custGeom>
              <a:avLst/>
              <a:gdLst/>
              <a:ahLst/>
              <a:cxnLst/>
              <a:rect l="l" t="t" r="r" b="b"/>
              <a:pathLst>
                <a:path w="50165" h="79375">
                  <a:moveTo>
                    <a:pt x="30758" y="0"/>
                  </a:moveTo>
                  <a:lnTo>
                    <a:pt x="17781" y="0"/>
                  </a:lnTo>
                  <a:lnTo>
                    <a:pt x="12601" y="1698"/>
                  </a:lnTo>
                  <a:lnTo>
                    <a:pt x="4183" y="8480"/>
                  </a:lnTo>
                  <a:lnTo>
                    <a:pt x="1722" y="13421"/>
                  </a:lnTo>
                  <a:lnTo>
                    <a:pt x="984" y="19905"/>
                  </a:lnTo>
                  <a:lnTo>
                    <a:pt x="11111" y="19905"/>
                  </a:lnTo>
                  <a:lnTo>
                    <a:pt x="12018" y="11787"/>
                  </a:lnTo>
                  <a:lnTo>
                    <a:pt x="16357" y="7728"/>
                  </a:lnTo>
                  <a:lnTo>
                    <a:pt x="27948" y="7728"/>
                  </a:lnTo>
                  <a:lnTo>
                    <a:pt x="30875" y="8753"/>
                  </a:lnTo>
                  <a:lnTo>
                    <a:pt x="35058" y="12863"/>
                  </a:lnTo>
                  <a:lnTo>
                    <a:pt x="36094" y="15820"/>
                  </a:lnTo>
                  <a:lnTo>
                    <a:pt x="36094" y="28463"/>
                  </a:lnTo>
                  <a:lnTo>
                    <a:pt x="31328" y="32860"/>
                  </a:lnTo>
                  <a:lnTo>
                    <a:pt x="19555" y="32860"/>
                  </a:lnTo>
                  <a:lnTo>
                    <a:pt x="19555" y="40536"/>
                  </a:lnTo>
                  <a:lnTo>
                    <a:pt x="28738" y="40536"/>
                  </a:lnTo>
                  <a:lnTo>
                    <a:pt x="32869" y="41833"/>
                  </a:lnTo>
                  <a:lnTo>
                    <a:pt x="38542" y="47020"/>
                  </a:lnTo>
                  <a:lnTo>
                    <a:pt x="39953" y="50716"/>
                  </a:lnTo>
                  <a:lnTo>
                    <a:pt x="39953" y="60221"/>
                  </a:lnTo>
                  <a:lnTo>
                    <a:pt x="38593" y="64060"/>
                  </a:lnTo>
                  <a:lnTo>
                    <a:pt x="33128" y="69973"/>
                  </a:lnTo>
                  <a:lnTo>
                    <a:pt x="29476" y="71464"/>
                  </a:lnTo>
                  <a:lnTo>
                    <a:pt x="20151" y="71464"/>
                  </a:lnTo>
                  <a:lnTo>
                    <a:pt x="16512" y="70103"/>
                  </a:lnTo>
                  <a:lnTo>
                    <a:pt x="11435" y="64669"/>
                  </a:lnTo>
                  <a:lnTo>
                    <a:pt x="10166" y="61427"/>
                  </a:lnTo>
                  <a:lnTo>
                    <a:pt x="10166" y="57667"/>
                  </a:lnTo>
                  <a:lnTo>
                    <a:pt x="0" y="57667"/>
                  </a:lnTo>
                  <a:lnTo>
                    <a:pt x="349" y="64150"/>
                  </a:lnTo>
                  <a:lnTo>
                    <a:pt x="2784" y="69350"/>
                  </a:lnTo>
                  <a:lnTo>
                    <a:pt x="11824" y="77222"/>
                  </a:lnTo>
                  <a:lnTo>
                    <a:pt x="17678" y="79193"/>
                  </a:lnTo>
                  <a:lnTo>
                    <a:pt x="32040" y="79193"/>
                  </a:lnTo>
                  <a:lnTo>
                    <a:pt x="38049" y="76975"/>
                  </a:lnTo>
                  <a:lnTo>
                    <a:pt x="47711" y="68132"/>
                  </a:lnTo>
                  <a:lnTo>
                    <a:pt x="50133" y="62387"/>
                  </a:lnTo>
                  <a:lnTo>
                    <a:pt x="50133" y="50586"/>
                  </a:lnTo>
                  <a:lnTo>
                    <a:pt x="48876" y="46450"/>
                  </a:lnTo>
                  <a:lnTo>
                    <a:pt x="43825" y="39421"/>
                  </a:lnTo>
                  <a:lnTo>
                    <a:pt x="40238" y="37048"/>
                  </a:lnTo>
                  <a:lnTo>
                    <a:pt x="35576" y="35829"/>
                  </a:lnTo>
                  <a:lnTo>
                    <a:pt x="39189" y="34299"/>
                  </a:lnTo>
                  <a:lnTo>
                    <a:pt x="41883" y="32081"/>
                  </a:lnTo>
                  <a:lnTo>
                    <a:pt x="45393" y="26259"/>
                  </a:lnTo>
                  <a:lnTo>
                    <a:pt x="46273" y="23173"/>
                  </a:lnTo>
                  <a:lnTo>
                    <a:pt x="46273" y="14043"/>
                  </a:lnTo>
                  <a:lnTo>
                    <a:pt x="44253" y="9271"/>
                  </a:lnTo>
                  <a:lnTo>
                    <a:pt x="36184" y="1854"/>
                  </a:lnTo>
                  <a:lnTo>
                    <a:pt x="3075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" name="object 101"/>
            <p:cNvSpPr/>
            <p:nvPr/>
          </p:nvSpPr>
          <p:spPr>
            <a:xfrm>
              <a:off x="1467116" y="5450398"/>
              <a:ext cx="39370" cy="0"/>
            </a:xfrm>
            <a:custGeom>
              <a:avLst/>
              <a:gdLst/>
              <a:ahLst/>
              <a:cxnLst/>
              <a:rect l="l" t="t" r="r" b="b"/>
              <a:pathLst>
                <a:path w="39369">
                  <a:moveTo>
                    <a:pt x="38852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" name="object 102"/>
            <p:cNvSpPr/>
            <p:nvPr/>
          </p:nvSpPr>
          <p:spPr>
            <a:xfrm>
              <a:off x="1389747" y="5404233"/>
              <a:ext cx="53340" cy="78105"/>
            </a:xfrm>
            <a:custGeom>
              <a:avLst/>
              <a:gdLst/>
              <a:ahLst/>
              <a:cxnLst/>
              <a:rect l="l" t="t" r="r" b="b"/>
              <a:pathLst>
                <a:path w="53340" h="78104">
                  <a:moveTo>
                    <a:pt x="42517" y="59275"/>
                  </a:moveTo>
                  <a:lnTo>
                    <a:pt x="32662" y="59275"/>
                  </a:lnTo>
                  <a:lnTo>
                    <a:pt x="32662" y="77559"/>
                  </a:lnTo>
                  <a:lnTo>
                    <a:pt x="42517" y="77559"/>
                  </a:lnTo>
                  <a:lnTo>
                    <a:pt x="42517" y="59275"/>
                  </a:lnTo>
                  <a:close/>
                </a:path>
                <a:path w="53340" h="78104">
                  <a:moveTo>
                    <a:pt x="42517" y="0"/>
                  </a:moveTo>
                  <a:lnTo>
                    <a:pt x="34799" y="0"/>
                  </a:lnTo>
                  <a:lnTo>
                    <a:pt x="0" y="50599"/>
                  </a:lnTo>
                  <a:lnTo>
                    <a:pt x="0" y="59275"/>
                  </a:lnTo>
                  <a:lnTo>
                    <a:pt x="52852" y="59275"/>
                  </a:lnTo>
                  <a:lnTo>
                    <a:pt x="52852" y="50599"/>
                  </a:lnTo>
                  <a:lnTo>
                    <a:pt x="9182" y="50599"/>
                  </a:lnTo>
                  <a:lnTo>
                    <a:pt x="32662" y="15496"/>
                  </a:lnTo>
                  <a:lnTo>
                    <a:pt x="42517" y="15496"/>
                  </a:lnTo>
                  <a:lnTo>
                    <a:pt x="42517" y="0"/>
                  </a:lnTo>
                  <a:close/>
                </a:path>
                <a:path w="53340" h="78104">
                  <a:moveTo>
                    <a:pt x="42517" y="15496"/>
                  </a:moveTo>
                  <a:lnTo>
                    <a:pt x="32662" y="15496"/>
                  </a:lnTo>
                  <a:lnTo>
                    <a:pt x="32662" y="50599"/>
                  </a:lnTo>
                  <a:lnTo>
                    <a:pt x="42517" y="50599"/>
                  </a:lnTo>
                  <a:lnTo>
                    <a:pt x="42517" y="1549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" name="object 103"/>
            <p:cNvSpPr/>
            <p:nvPr/>
          </p:nvSpPr>
          <p:spPr>
            <a:xfrm>
              <a:off x="1467116" y="5236432"/>
              <a:ext cx="39370" cy="0"/>
            </a:xfrm>
            <a:custGeom>
              <a:avLst/>
              <a:gdLst/>
              <a:ahLst/>
              <a:cxnLst/>
              <a:rect l="l" t="t" r="r" b="b"/>
              <a:pathLst>
                <a:path w="39369">
                  <a:moveTo>
                    <a:pt x="38852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" name="object 104"/>
            <p:cNvSpPr/>
            <p:nvPr/>
          </p:nvSpPr>
          <p:spPr>
            <a:xfrm>
              <a:off x="1392622" y="5191304"/>
              <a:ext cx="50800" cy="78105"/>
            </a:xfrm>
            <a:custGeom>
              <a:avLst/>
              <a:gdLst/>
              <a:ahLst/>
              <a:cxnLst/>
              <a:rect l="l" t="t" r="r" b="b"/>
              <a:pathLst>
                <a:path w="50800" h="78104">
                  <a:moveTo>
                    <a:pt x="46998" y="0"/>
                  </a:moveTo>
                  <a:lnTo>
                    <a:pt x="5996" y="0"/>
                  </a:lnTo>
                  <a:lnTo>
                    <a:pt x="2758" y="40329"/>
                  </a:lnTo>
                  <a:lnTo>
                    <a:pt x="10477" y="40329"/>
                  </a:lnTo>
                  <a:lnTo>
                    <a:pt x="14271" y="36179"/>
                  </a:lnTo>
                  <a:lnTo>
                    <a:pt x="18895" y="34104"/>
                  </a:lnTo>
                  <a:lnTo>
                    <a:pt x="29126" y="34104"/>
                  </a:lnTo>
                  <a:lnTo>
                    <a:pt x="32999" y="35661"/>
                  </a:lnTo>
                  <a:lnTo>
                    <a:pt x="38982" y="41755"/>
                  </a:lnTo>
                  <a:lnTo>
                    <a:pt x="40484" y="46035"/>
                  </a:lnTo>
                  <a:lnTo>
                    <a:pt x="40484" y="56668"/>
                  </a:lnTo>
                  <a:lnTo>
                    <a:pt x="39008" y="61077"/>
                  </a:lnTo>
                  <a:lnTo>
                    <a:pt x="33128" y="68339"/>
                  </a:lnTo>
                  <a:lnTo>
                    <a:pt x="29295" y="70154"/>
                  </a:lnTo>
                  <a:lnTo>
                    <a:pt x="20851" y="70154"/>
                  </a:lnTo>
                  <a:lnTo>
                    <a:pt x="17652" y="68987"/>
                  </a:lnTo>
                  <a:lnTo>
                    <a:pt x="12329" y="64449"/>
                  </a:lnTo>
                  <a:lnTo>
                    <a:pt x="10723" y="61077"/>
                  </a:lnTo>
                  <a:lnTo>
                    <a:pt x="10166" y="56409"/>
                  </a:lnTo>
                  <a:lnTo>
                    <a:pt x="0" y="56409"/>
                  </a:lnTo>
                  <a:lnTo>
                    <a:pt x="725" y="63541"/>
                  </a:lnTo>
                  <a:lnTo>
                    <a:pt x="3380" y="68858"/>
                  </a:lnTo>
                  <a:lnTo>
                    <a:pt x="12562" y="75990"/>
                  </a:lnTo>
                  <a:lnTo>
                    <a:pt x="18092" y="77805"/>
                  </a:lnTo>
                  <a:lnTo>
                    <a:pt x="32468" y="77805"/>
                  </a:lnTo>
                  <a:lnTo>
                    <a:pt x="38788" y="75212"/>
                  </a:lnTo>
                  <a:lnTo>
                    <a:pt x="48281" y="64838"/>
                  </a:lnTo>
                  <a:lnTo>
                    <a:pt x="50651" y="58354"/>
                  </a:lnTo>
                  <a:lnTo>
                    <a:pt x="50651" y="42922"/>
                  </a:lnTo>
                  <a:lnTo>
                    <a:pt x="48281" y="36957"/>
                  </a:lnTo>
                  <a:lnTo>
                    <a:pt x="38826" y="28010"/>
                  </a:lnTo>
                  <a:lnTo>
                    <a:pt x="33283" y="25675"/>
                  </a:lnTo>
                  <a:lnTo>
                    <a:pt x="21239" y="25675"/>
                  </a:lnTo>
                  <a:lnTo>
                    <a:pt x="16512" y="27232"/>
                  </a:lnTo>
                  <a:lnTo>
                    <a:pt x="12717" y="30344"/>
                  </a:lnTo>
                  <a:lnTo>
                    <a:pt x="14388" y="9077"/>
                  </a:lnTo>
                  <a:lnTo>
                    <a:pt x="46998" y="9077"/>
                  </a:lnTo>
                  <a:lnTo>
                    <a:pt x="4699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" name="object 105"/>
            <p:cNvSpPr/>
            <p:nvPr/>
          </p:nvSpPr>
          <p:spPr>
            <a:xfrm>
              <a:off x="1467116" y="5022465"/>
              <a:ext cx="39370" cy="0"/>
            </a:xfrm>
            <a:custGeom>
              <a:avLst/>
              <a:gdLst/>
              <a:ahLst/>
              <a:cxnLst/>
              <a:rect l="l" t="t" r="r" b="b"/>
              <a:pathLst>
                <a:path w="39369">
                  <a:moveTo>
                    <a:pt x="38852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" name="object 106"/>
            <p:cNvSpPr/>
            <p:nvPr/>
          </p:nvSpPr>
          <p:spPr>
            <a:xfrm>
              <a:off x="1393039" y="4975912"/>
              <a:ext cx="50165" cy="79375"/>
            </a:xfrm>
            <a:custGeom>
              <a:avLst/>
              <a:gdLst/>
              <a:ahLst/>
              <a:cxnLst/>
              <a:rect l="l" t="t" r="r" b="b"/>
              <a:pathLst>
                <a:path w="50165" h="79375">
                  <a:moveTo>
                    <a:pt x="32660" y="0"/>
                  </a:moveTo>
                  <a:lnTo>
                    <a:pt x="26909" y="0"/>
                  </a:lnTo>
                  <a:lnTo>
                    <a:pt x="15088" y="2646"/>
                  </a:lnTo>
                  <a:lnTo>
                    <a:pt x="6646" y="10568"/>
                  </a:lnTo>
                  <a:lnTo>
                    <a:pt x="1582" y="23742"/>
                  </a:lnTo>
                  <a:lnTo>
                    <a:pt x="96" y="39940"/>
                  </a:lnTo>
                  <a:lnTo>
                    <a:pt x="0" y="44219"/>
                  </a:lnTo>
                  <a:lnTo>
                    <a:pt x="324" y="50579"/>
                  </a:lnTo>
                  <a:lnTo>
                    <a:pt x="17805" y="79232"/>
                  </a:lnTo>
                  <a:lnTo>
                    <a:pt x="33320" y="79232"/>
                  </a:lnTo>
                  <a:lnTo>
                    <a:pt x="39109" y="76768"/>
                  </a:lnTo>
                  <a:lnTo>
                    <a:pt x="43474" y="71581"/>
                  </a:lnTo>
                  <a:lnTo>
                    <a:pt x="21043" y="71581"/>
                  </a:lnTo>
                  <a:lnTo>
                    <a:pt x="17170" y="69117"/>
                  </a:lnTo>
                  <a:lnTo>
                    <a:pt x="11407" y="59780"/>
                  </a:lnTo>
                  <a:lnTo>
                    <a:pt x="9892" y="53037"/>
                  </a:lnTo>
                  <a:lnTo>
                    <a:pt x="9749" y="44219"/>
                  </a:lnTo>
                  <a:lnTo>
                    <a:pt x="14904" y="38773"/>
                  </a:lnTo>
                  <a:lnTo>
                    <a:pt x="19160" y="36568"/>
                  </a:lnTo>
                  <a:lnTo>
                    <a:pt x="9853" y="36568"/>
                  </a:lnTo>
                  <a:lnTo>
                    <a:pt x="10371" y="27361"/>
                  </a:lnTo>
                  <a:lnTo>
                    <a:pt x="12094" y="20229"/>
                  </a:lnTo>
                  <a:lnTo>
                    <a:pt x="14995" y="15301"/>
                  </a:lnTo>
                  <a:lnTo>
                    <a:pt x="17896" y="10244"/>
                  </a:lnTo>
                  <a:lnTo>
                    <a:pt x="21703" y="7780"/>
                  </a:lnTo>
                  <a:lnTo>
                    <a:pt x="45099" y="7780"/>
                  </a:lnTo>
                  <a:lnTo>
                    <a:pt x="41466" y="4927"/>
                  </a:lnTo>
                  <a:lnTo>
                    <a:pt x="37503" y="1685"/>
                  </a:lnTo>
                  <a:lnTo>
                    <a:pt x="32660" y="0"/>
                  </a:lnTo>
                  <a:close/>
                </a:path>
                <a:path w="50165" h="79375">
                  <a:moveTo>
                    <a:pt x="44161" y="36050"/>
                  </a:moveTo>
                  <a:lnTo>
                    <a:pt x="29901" y="36050"/>
                  </a:lnTo>
                  <a:lnTo>
                    <a:pt x="33372" y="37606"/>
                  </a:lnTo>
                  <a:lnTo>
                    <a:pt x="35962" y="40977"/>
                  </a:lnTo>
                  <a:lnTo>
                    <a:pt x="38552" y="44219"/>
                  </a:lnTo>
                  <a:lnTo>
                    <a:pt x="39847" y="48499"/>
                  </a:lnTo>
                  <a:lnTo>
                    <a:pt x="39847" y="58743"/>
                  </a:lnTo>
                  <a:lnTo>
                    <a:pt x="38578" y="63022"/>
                  </a:lnTo>
                  <a:lnTo>
                    <a:pt x="33501" y="69765"/>
                  </a:lnTo>
                  <a:lnTo>
                    <a:pt x="30108" y="71581"/>
                  </a:lnTo>
                  <a:lnTo>
                    <a:pt x="43474" y="71581"/>
                  </a:lnTo>
                  <a:lnTo>
                    <a:pt x="47838" y="66524"/>
                  </a:lnTo>
                  <a:lnTo>
                    <a:pt x="50027" y="60299"/>
                  </a:lnTo>
                  <a:lnTo>
                    <a:pt x="50027" y="45905"/>
                  </a:lnTo>
                  <a:lnTo>
                    <a:pt x="47825" y="39940"/>
                  </a:lnTo>
                  <a:lnTo>
                    <a:pt x="44161" y="36050"/>
                  </a:lnTo>
                  <a:close/>
                </a:path>
                <a:path w="50165" h="79375">
                  <a:moveTo>
                    <a:pt x="33631" y="28269"/>
                  </a:moveTo>
                  <a:lnTo>
                    <a:pt x="20693" y="28269"/>
                  </a:lnTo>
                  <a:lnTo>
                    <a:pt x="14904" y="31122"/>
                  </a:lnTo>
                  <a:lnTo>
                    <a:pt x="9853" y="36568"/>
                  </a:lnTo>
                  <a:lnTo>
                    <a:pt x="19160" y="36568"/>
                  </a:lnTo>
                  <a:lnTo>
                    <a:pt x="20162" y="36050"/>
                  </a:lnTo>
                  <a:lnTo>
                    <a:pt x="44161" y="36050"/>
                  </a:lnTo>
                  <a:lnTo>
                    <a:pt x="39032" y="30603"/>
                  </a:lnTo>
                  <a:lnTo>
                    <a:pt x="33631" y="28269"/>
                  </a:lnTo>
                  <a:close/>
                </a:path>
                <a:path w="50165" h="79375">
                  <a:moveTo>
                    <a:pt x="45099" y="7780"/>
                  </a:moveTo>
                  <a:lnTo>
                    <a:pt x="33657" y="7780"/>
                  </a:lnTo>
                  <a:lnTo>
                    <a:pt x="37736" y="11541"/>
                  </a:lnTo>
                  <a:lnTo>
                    <a:pt x="38604" y="19192"/>
                  </a:lnTo>
                  <a:lnTo>
                    <a:pt x="48719" y="19192"/>
                  </a:lnTo>
                  <a:lnTo>
                    <a:pt x="47851" y="12837"/>
                  </a:lnTo>
                  <a:lnTo>
                    <a:pt x="45429" y="8039"/>
                  </a:lnTo>
                  <a:lnTo>
                    <a:pt x="45099" y="778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" name="object 107"/>
            <p:cNvSpPr/>
            <p:nvPr/>
          </p:nvSpPr>
          <p:spPr>
            <a:xfrm>
              <a:off x="1467116" y="4808499"/>
              <a:ext cx="39370" cy="0"/>
            </a:xfrm>
            <a:custGeom>
              <a:avLst/>
              <a:gdLst/>
              <a:ahLst/>
              <a:cxnLst/>
              <a:rect l="l" t="t" r="r" b="b"/>
              <a:pathLst>
                <a:path w="39369">
                  <a:moveTo>
                    <a:pt x="38852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" name="object 108"/>
            <p:cNvSpPr/>
            <p:nvPr/>
          </p:nvSpPr>
          <p:spPr>
            <a:xfrm>
              <a:off x="1393244" y="4763372"/>
              <a:ext cx="49530" cy="76835"/>
            </a:xfrm>
            <a:custGeom>
              <a:avLst/>
              <a:gdLst/>
              <a:ahLst/>
              <a:cxnLst/>
              <a:rect l="l" t="t" r="r" b="b"/>
              <a:pathLst>
                <a:path w="49530" h="76835">
                  <a:moveTo>
                    <a:pt x="49511" y="0"/>
                  </a:moveTo>
                  <a:lnTo>
                    <a:pt x="0" y="0"/>
                  </a:lnTo>
                  <a:lnTo>
                    <a:pt x="0" y="9077"/>
                  </a:lnTo>
                  <a:lnTo>
                    <a:pt x="39228" y="9077"/>
                  </a:lnTo>
                  <a:lnTo>
                    <a:pt x="10697" y="76509"/>
                  </a:lnTo>
                  <a:lnTo>
                    <a:pt x="21705" y="76509"/>
                  </a:lnTo>
                  <a:lnTo>
                    <a:pt x="49511" y="6872"/>
                  </a:lnTo>
                  <a:lnTo>
                    <a:pt x="4951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" name="object 109"/>
            <p:cNvSpPr/>
            <p:nvPr/>
          </p:nvSpPr>
          <p:spPr>
            <a:xfrm>
              <a:off x="1467116" y="4594533"/>
              <a:ext cx="39370" cy="0"/>
            </a:xfrm>
            <a:custGeom>
              <a:avLst/>
              <a:gdLst/>
              <a:ahLst/>
              <a:cxnLst/>
              <a:rect l="l" t="t" r="r" b="b"/>
              <a:pathLst>
                <a:path w="39369">
                  <a:moveTo>
                    <a:pt x="38852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" name="object 110"/>
            <p:cNvSpPr/>
            <p:nvPr/>
          </p:nvSpPr>
          <p:spPr>
            <a:xfrm>
              <a:off x="1392622" y="4547979"/>
              <a:ext cx="50800" cy="79375"/>
            </a:xfrm>
            <a:custGeom>
              <a:avLst/>
              <a:gdLst/>
              <a:ahLst/>
              <a:cxnLst/>
              <a:rect l="l" t="t" r="r" b="b"/>
              <a:pathLst>
                <a:path w="50800" h="79375">
                  <a:moveTo>
                    <a:pt x="31872" y="0"/>
                  </a:moveTo>
                  <a:lnTo>
                    <a:pt x="18545" y="0"/>
                  </a:lnTo>
                  <a:lnTo>
                    <a:pt x="13184" y="1815"/>
                  </a:lnTo>
                  <a:lnTo>
                    <a:pt x="9091" y="5446"/>
                  </a:lnTo>
                  <a:lnTo>
                    <a:pt x="5012" y="8947"/>
                  </a:lnTo>
                  <a:lnTo>
                    <a:pt x="2965" y="13486"/>
                  </a:lnTo>
                  <a:lnTo>
                    <a:pt x="2965" y="26454"/>
                  </a:lnTo>
                  <a:lnTo>
                    <a:pt x="7278" y="32808"/>
                  </a:lnTo>
                  <a:lnTo>
                    <a:pt x="15903" y="37735"/>
                  </a:lnTo>
                  <a:lnTo>
                    <a:pt x="8944" y="41747"/>
                  </a:lnTo>
                  <a:lnTo>
                    <a:pt x="3974" y="46391"/>
                  </a:lnTo>
                  <a:lnTo>
                    <a:pt x="993" y="51667"/>
                  </a:lnTo>
                  <a:lnTo>
                    <a:pt x="0" y="57576"/>
                  </a:lnTo>
                  <a:lnTo>
                    <a:pt x="0" y="64060"/>
                  </a:lnTo>
                  <a:lnTo>
                    <a:pt x="2318" y="69247"/>
                  </a:lnTo>
                  <a:lnTo>
                    <a:pt x="11604" y="77287"/>
                  </a:lnTo>
                  <a:lnTo>
                    <a:pt x="17678" y="79232"/>
                  </a:lnTo>
                  <a:lnTo>
                    <a:pt x="32739" y="79232"/>
                  </a:lnTo>
                  <a:lnTo>
                    <a:pt x="38839" y="77287"/>
                  </a:lnTo>
                  <a:lnTo>
                    <a:pt x="45429" y="71581"/>
                  </a:lnTo>
                  <a:lnTo>
                    <a:pt x="20669" y="71581"/>
                  </a:lnTo>
                  <a:lnTo>
                    <a:pt x="17030" y="70284"/>
                  </a:lnTo>
                  <a:lnTo>
                    <a:pt x="11539" y="65356"/>
                  </a:lnTo>
                  <a:lnTo>
                    <a:pt x="10166" y="61985"/>
                  </a:lnTo>
                  <a:lnTo>
                    <a:pt x="10166" y="54334"/>
                  </a:lnTo>
                  <a:lnTo>
                    <a:pt x="11370" y="51481"/>
                  </a:lnTo>
                  <a:lnTo>
                    <a:pt x="13766" y="49147"/>
                  </a:lnTo>
                  <a:lnTo>
                    <a:pt x="16162" y="46683"/>
                  </a:lnTo>
                  <a:lnTo>
                    <a:pt x="19970" y="44349"/>
                  </a:lnTo>
                  <a:lnTo>
                    <a:pt x="25189" y="42015"/>
                  </a:lnTo>
                  <a:lnTo>
                    <a:pt x="41775" y="42015"/>
                  </a:lnTo>
                  <a:lnTo>
                    <a:pt x="41488" y="41747"/>
                  </a:lnTo>
                  <a:lnTo>
                    <a:pt x="34527" y="37735"/>
                  </a:lnTo>
                  <a:lnTo>
                    <a:pt x="41542" y="33715"/>
                  </a:lnTo>
                  <a:lnTo>
                    <a:pt x="25189" y="33715"/>
                  </a:lnTo>
                  <a:lnTo>
                    <a:pt x="17160" y="30084"/>
                  </a:lnTo>
                  <a:lnTo>
                    <a:pt x="13145" y="25157"/>
                  </a:lnTo>
                  <a:lnTo>
                    <a:pt x="13145" y="15561"/>
                  </a:lnTo>
                  <a:lnTo>
                    <a:pt x="14207" y="12708"/>
                  </a:lnTo>
                  <a:lnTo>
                    <a:pt x="18493" y="8818"/>
                  </a:lnTo>
                  <a:lnTo>
                    <a:pt x="21433" y="7780"/>
                  </a:lnTo>
                  <a:lnTo>
                    <a:pt x="44024" y="7780"/>
                  </a:lnTo>
                  <a:lnTo>
                    <a:pt x="41313" y="5446"/>
                  </a:lnTo>
                  <a:lnTo>
                    <a:pt x="37246" y="1815"/>
                  </a:lnTo>
                  <a:lnTo>
                    <a:pt x="31872" y="0"/>
                  </a:lnTo>
                  <a:close/>
                </a:path>
                <a:path w="50800" h="79375">
                  <a:moveTo>
                    <a:pt x="41775" y="42015"/>
                  </a:moveTo>
                  <a:lnTo>
                    <a:pt x="25189" y="42015"/>
                  </a:lnTo>
                  <a:lnTo>
                    <a:pt x="30447" y="44349"/>
                  </a:lnTo>
                  <a:lnTo>
                    <a:pt x="34268" y="46683"/>
                  </a:lnTo>
                  <a:lnTo>
                    <a:pt x="36664" y="49147"/>
                  </a:lnTo>
                  <a:lnTo>
                    <a:pt x="39072" y="51481"/>
                  </a:lnTo>
                  <a:lnTo>
                    <a:pt x="40264" y="54334"/>
                  </a:lnTo>
                  <a:lnTo>
                    <a:pt x="40264" y="61985"/>
                  </a:lnTo>
                  <a:lnTo>
                    <a:pt x="38891" y="65356"/>
                  </a:lnTo>
                  <a:lnTo>
                    <a:pt x="33361" y="70284"/>
                  </a:lnTo>
                  <a:lnTo>
                    <a:pt x="29709" y="71581"/>
                  </a:lnTo>
                  <a:lnTo>
                    <a:pt x="45429" y="71581"/>
                  </a:lnTo>
                  <a:lnTo>
                    <a:pt x="48125" y="69247"/>
                  </a:lnTo>
                  <a:lnTo>
                    <a:pt x="50443" y="64060"/>
                  </a:lnTo>
                  <a:lnTo>
                    <a:pt x="50443" y="57576"/>
                  </a:lnTo>
                  <a:lnTo>
                    <a:pt x="49448" y="51667"/>
                  </a:lnTo>
                  <a:lnTo>
                    <a:pt x="46463" y="46391"/>
                  </a:lnTo>
                  <a:lnTo>
                    <a:pt x="41775" y="42015"/>
                  </a:lnTo>
                  <a:close/>
                </a:path>
                <a:path w="50800" h="79375">
                  <a:moveTo>
                    <a:pt x="44024" y="7780"/>
                  </a:moveTo>
                  <a:lnTo>
                    <a:pt x="28984" y="7780"/>
                  </a:lnTo>
                  <a:lnTo>
                    <a:pt x="31949" y="8818"/>
                  </a:lnTo>
                  <a:lnTo>
                    <a:pt x="36223" y="12708"/>
                  </a:lnTo>
                  <a:lnTo>
                    <a:pt x="37298" y="15561"/>
                  </a:lnTo>
                  <a:lnTo>
                    <a:pt x="37298" y="25157"/>
                  </a:lnTo>
                  <a:lnTo>
                    <a:pt x="33258" y="30084"/>
                  </a:lnTo>
                  <a:lnTo>
                    <a:pt x="25189" y="33715"/>
                  </a:lnTo>
                  <a:lnTo>
                    <a:pt x="41542" y="33715"/>
                  </a:lnTo>
                  <a:lnTo>
                    <a:pt x="43126" y="32808"/>
                  </a:lnTo>
                  <a:lnTo>
                    <a:pt x="47413" y="26454"/>
                  </a:lnTo>
                  <a:lnTo>
                    <a:pt x="47413" y="13486"/>
                  </a:lnTo>
                  <a:lnTo>
                    <a:pt x="45380" y="8947"/>
                  </a:lnTo>
                  <a:lnTo>
                    <a:pt x="44024" y="778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" name="object 111"/>
            <p:cNvSpPr/>
            <p:nvPr/>
          </p:nvSpPr>
          <p:spPr>
            <a:xfrm>
              <a:off x="1535108" y="5308532"/>
              <a:ext cx="2011680" cy="895985"/>
            </a:xfrm>
            <a:custGeom>
              <a:avLst/>
              <a:gdLst/>
              <a:ahLst/>
              <a:cxnLst/>
              <a:rect l="l" t="t" r="r" b="b"/>
              <a:pathLst>
                <a:path w="2011679" h="895985">
                  <a:moveTo>
                    <a:pt x="0" y="886247"/>
                  </a:moveTo>
                  <a:lnTo>
                    <a:pt x="1968" y="890203"/>
                  </a:lnTo>
                  <a:lnTo>
                    <a:pt x="3937" y="892226"/>
                  </a:lnTo>
                  <a:lnTo>
                    <a:pt x="5892" y="891759"/>
                  </a:lnTo>
                  <a:lnTo>
                    <a:pt x="7861" y="889074"/>
                  </a:lnTo>
                  <a:lnTo>
                    <a:pt x="9829" y="889243"/>
                  </a:lnTo>
                  <a:lnTo>
                    <a:pt x="11798" y="888802"/>
                  </a:lnTo>
                  <a:lnTo>
                    <a:pt x="13766" y="895558"/>
                  </a:lnTo>
                  <a:lnTo>
                    <a:pt x="15735" y="886377"/>
                  </a:lnTo>
                  <a:lnTo>
                    <a:pt x="17690" y="893950"/>
                  </a:lnTo>
                  <a:lnTo>
                    <a:pt x="19659" y="883537"/>
                  </a:lnTo>
                  <a:lnTo>
                    <a:pt x="21628" y="891020"/>
                  </a:lnTo>
                  <a:lnTo>
                    <a:pt x="23596" y="885768"/>
                  </a:lnTo>
                  <a:lnTo>
                    <a:pt x="25565" y="892226"/>
                  </a:lnTo>
                  <a:lnTo>
                    <a:pt x="27533" y="888789"/>
                  </a:lnTo>
                  <a:lnTo>
                    <a:pt x="29502" y="892666"/>
                  </a:lnTo>
                  <a:lnTo>
                    <a:pt x="31457" y="889658"/>
                  </a:lnTo>
                  <a:lnTo>
                    <a:pt x="33426" y="891979"/>
                  </a:lnTo>
                  <a:lnTo>
                    <a:pt x="35394" y="890942"/>
                  </a:lnTo>
                  <a:lnTo>
                    <a:pt x="37363" y="887700"/>
                  </a:lnTo>
                  <a:lnTo>
                    <a:pt x="39332" y="888659"/>
                  </a:lnTo>
                  <a:lnTo>
                    <a:pt x="41300" y="890501"/>
                  </a:lnTo>
                  <a:lnTo>
                    <a:pt x="43256" y="894067"/>
                  </a:lnTo>
                  <a:lnTo>
                    <a:pt x="45224" y="891370"/>
                  </a:lnTo>
                  <a:lnTo>
                    <a:pt x="47193" y="885145"/>
                  </a:lnTo>
                  <a:lnTo>
                    <a:pt x="49161" y="893081"/>
                  </a:lnTo>
                  <a:lnTo>
                    <a:pt x="51130" y="887531"/>
                  </a:lnTo>
                  <a:lnTo>
                    <a:pt x="53098" y="890475"/>
                  </a:lnTo>
                  <a:lnTo>
                    <a:pt x="55054" y="890799"/>
                  </a:lnTo>
                  <a:lnTo>
                    <a:pt x="57023" y="892070"/>
                  </a:lnTo>
                  <a:lnTo>
                    <a:pt x="58991" y="886805"/>
                  </a:lnTo>
                  <a:lnTo>
                    <a:pt x="60960" y="891707"/>
                  </a:lnTo>
                  <a:lnTo>
                    <a:pt x="62928" y="887972"/>
                  </a:lnTo>
                  <a:lnTo>
                    <a:pt x="64897" y="892653"/>
                  </a:lnTo>
                  <a:lnTo>
                    <a:pt x="66852" y="891888"/>
                  </a:lnTo>
                  <a:lnTo>
                    <a:pt x="68821" y="892096"/>
                  </a:lnTo>
                  <a:lnTo>
                    <a:pt x="70789" y="890786"/>
                  </a:lnTo>
                  <a:lnTo>
                    <a:pt x="72758" y="889450"/>
                  </a:lnTo>
                  <a:lnTo>
                    <a:pt x="74726" y="886844"/>
                  </a:lnTo>
                  <a:lnTo>
                    <a:pt x="76695" y="891979"/>
                  </a:lnTo>
                  <a:lnTo>
                    <a:pt x="78651" y="891681"/>
                  </a:lnTo>
                  <a:lnTo>
                    <a:pt x="80619" y="889801"/>
                  </a:lnTo>
                  <a:lnTo>
                    <a:pt x="82588" y="890112"/>
                  </a:lnTo>
                  <a:lnTo>
                    <a:pt x="84556" y="892161"/>
                  </a:lnTo>
                  <a:lnTo>
                    <a:pt x="86525" y="889386"/>
                  </a:lnTo>
                  <a:lnTo>
                    <a:pt x="88493" y="895558"/>
                  </a:lnTo>
                  <a:lnTo>
                    <a:pt x="90449" y="892926"/>
                  </a:lnTo>
                  <a:lnTo>
                    <a:pt x="92417" y="891435"/>
                  </a:lnTo>
                  <a:lnTo>
                    <a:pt x="94386" y="889710"/>
                  </a:lnTo>
                  <a:lnTo>
                    <a:pt x="96355" y="887376"/>
                  </a:lnTo>
                  <a:lnTo>
                    <a:pt x="98323" y="889645"/>
                  </a:lnTo>
                  <a:lnTo>
                    <a:pt x="100292" y="895208"/>
                  </a:lnTo>
                  <a:lnTo>
                    <a:pt x="102260" y="887350"/>
                  </a:lnTo>
                  <a:lnTo>
                    <a:pt x="104216" y="894638"/>
                  </a:lnTo>
                  <a:lnTo>
                    <a:pt x="106184" y="890293"/>
                  </a:lnTo>
                  <a:lnTo>
                    <a:pt x="108153" y="886092"/>
                  </a:lnTo>
                  <a:lnTo>
                    <a:pt x="110121" y="890540"/>
                  </a:lnTo>
                  <a:lnTo>
                    <a:pt x="112090" y="890449"/>
                  </a:lnTo>
                  <a:lnTo>
                    <a:pt x="114046" y="889061"/>
                  </a:lnTo>
                  <a:lnTo>
                    <a:pt x="116014" y="886546"/>
                  </a:lnTo>
                  <a:lnTo>
                    <a:pt x="117983" y="889891"/>
                  </a:lnTo>
                  <a:lnTo>
                    <a:pt x="119951" y="884432"/>
                  </a:lnTo>
                  <a:lnTo>
                    <a:pt x="121920" y="892731"/>
                  </a:lnTo>
                  <a:lnTo>
                    <a:pt x="123888" y="888971"/>
                  </a:lnTo>
                  <a:lnTo>
                    <a:pt x="125844" y="895182"/>
                  </a:lnTo>
                  <a:lnTo>
                    <a:pt x="127812" y="890242"/>
                  </a:lnTo>
                  <a:lnTo>
                    <a:pt x="129781" y="890306"/>
                  </a:lnTo>
                  <a:lnTo>
                    <a:pt x="131749" y="887933"/>
                  </a:lnTo>
                  <a:lnTo>
                    <a:pt x="133718" y="895040"/>
                  </a:lnTo>
                  <a:lnTo>
                    <a:pt x="135687" y="889943"/>
                  </a:lnTo>
                  <a:lnTo>
                    <a:pt x="137655" y="887583"/>
                  </a:lnTo>
                  <a:lnTo>
                    <a:pt x="139611" y="891733"/>
                  </a:lnTo>
                  <a:lnTo>
                    <a:pt x="141579" y="892537"/>
                  </a:lnTo>
                  <a:lnTo>
                    <a:pt x="143548" y="890786"/>
                  </a:lnTo>
                  <a:lnTo>
                    <a:pt x="145516" y="891201"/>
                  </a:lnTo>
                  <a:lnTo>
                    <a:pt x="147485" y="890345"/>
                  </a:lnTo>
                  <a:lnTo>
                    <a:pt x="149453" y="894210"/>
                  </a:lnTo>
                  <a:lnTo>
                    <a:pt x="151409" y="892991"/>
                  </a:lnTo>
                  <a:lnTo>
                    <a:pt x="153378" y="891940"/>
                  </a:lnTo>
                  <a:lnTo>
                    <a:pt x="155346" y="893198"/>
                  </a:lnTo>
                  <a:lnTo>
                    <a:pt x="157315" y="889074"/>
                  </a:lnTo>
                  <a:lnTo>
                    <a:pt x="159283" y="892666"/>
                  </a:lnTo>
                  <a:lnTo>
                    <a:pt x="161239" y="885145"/>
                  </a:lnTo>
                  <a:lnTo>
                    <a:pt x="163207" y="890942"/>
                  </a:lnTo>
                  <a:lnTo>
                    <a:pt x="165176" y="888724"/>
                  </a:lnTo>
                  <a:lnTo>
                    <a:pt x="167144" y="888802"/>
                  </a:lnTo>
                  <a:lnTo>
                    <a:pt x="169113" y="886079"/>
                  </a:lnTo>
                  <a:lnTo>
                    <a:pt x="171081" y="876625"/>
                  </a:lnTo>
                  <a:lnTo>
                    <a:pt x="173037" y="854749"/>
                  </a:lnTo>
                  <a:lnTo>
                    <a:pt x="175006" y="835427"/>
                  </a:lnTo>
                  <a:lnTo>
                    <a:pt x="176974" y="833690"/>
                  </a:lnTo>
                  <a:lnTo>
                    <a:pt x="178943" y="854191"/>
                  </a:lnTo>
                  <a:lnTo>
                    <a:pt x="180911" y="863593"/>
                  </a:lnTo>
                  <a:lnTo>
                    <a:pt x="182880" y="876353"/>
                  </a:lnTo>
                  <a:lnTo>
                    <a:pt x="184835" y="850522"/>
                  </a:lnTo>
                  <a:lnTo>
                    <a:pt x="186804" y="810205"/>
                  </a:lnTo>
                  <a:lnTo>
                    <a:pt x="188772" y="793218"/>
                  </a:lnTo>
                  <a:lnTo>
                    <a:pt x="190741" y="796330"/>
                  </a:lnTo>
                  <a:lnTo>
                    <a:pt x="192710" y="821474"/>
                  </a:lnTo>
                  <a:lnTo>
                    <a:pt x="194678" y="805718"/>
                  </a:lnTo>
                  <a:lnTo>
                    <a:pt x="196647" y="695130"/>
                  </a:lnTo>
                  <a:lnTo>
                    <a:pt x="198602" y="493665"/>
                  </a:lnTo>
                  <a:lnTo>
                    <a:pt x="200571" y="287350"/>
                  </a:lnTo>
                  <a:lnTo>
                    <a:pt x="202539" y="205653"/>
                  </a:lnTo>
                  <a:lnTo>
                    <a:pt x="204508" y="184503"/>
                  </a:lnTo>
                  <a:lnTo>
                    <a:pt x="206476" y="107372"/>
                  </a:lnTo>
                  <a:lnTo>
                    <a:pt x="208445" y="0"/>
                  </a:lnTo>
                  <a:lnTo>
                    <a:pt x="210401" y="13875"/>
                  </a:lnTo>
                  <a:lnTo>
                    <a:pt x="212369" y="134396"/>
                  </a:lnTo>
                  <a:lnTo>
                    <a:pt x="214338" y="286351"/>
                  </a:lnTo>
                  <a:lnTo>
                    <a:pt x="216306" y="374816"/>
                  </a:lnTo>
                  <a:lnTo>
                    <a:pt x="218275" y="369889"/>
                  </a:lnTo>
                  <a:lnTo>
                    <a:pt x="220243" y="442585"/>
                  </a:lnTo>
                  <a:lnTo>
                    <a:pt x="222199" y="577825"/>
                  </a:lnTo>
                  <a:lnTo>
                    <a:pt x="224167" y="693004"/>
                  </a:lnTo>
                  <a:lnTo>
                    <a:pt x="226136" y="761460"/>
                  </a:lnTo>
                  <a:lnTo>
                    <a:pt x="230073" y="812384"/>
                  </a:lnTo>
                  <a:lnTo>
                    <a:pt x="233997" y="817389"/>
                  </a:lnTo>
                  <a:lnTo>
                    <a:pt x="235966" y="809051"/>
                  </a:lnTo>
                  <a:lnTo>
                    <a:pt x="237934" y="820527"/>
                  </a:lnTo>
                  <a:lnTo>
                    <a:pt x="239903" y="824132"/>
                  </a:lnTo>
                  <a:lnTo>
                    <a:pt x="241871" y="836218"/>
                  </a:lnTo>
                  <a:lnTo>
                    <a:pt x="243840" y="841483"/>
                  </a:lnTo>
                  <a:lnTo>
                    <a:pt x="245795" y="849251"/>
                  </a:lnTo>
                  <a:lnTo>
                    <a:pt x="247764" y="851390"/>
                  </a:lnTo>
                  <a:lnTo>
                    <a:pt x="249733" y="859197"/>
                  </a:lnTo>
                  <a:lnTo>
                    <a:pt x="251701" y="862724"/>
                  </a:lnTo>
                  <a:lnTo>
                    <a:pt x="253670" y="863515"/>
                  </a:lnTo>
                  <a:lnTo>
                    <a:pt x="255638" y="867172"/>
                  </a:lnTo>
                  <a:lnTo>
                    <a:pt x="257607" y="871659"/>
                  </a:lnTo>
                  <a:lnTo>
                    <a:pt x="259562" y="872956"/>
                  </a:lnTo>
                  <a:lnTo>
                    <a:pt x="261531" y="871075"/>
                  </a:lnTo>
                  <a:lnTo>
                    <a:pt x="263499" y="879128"/>
                  </a:lnTo>
                  <a:lnTo>
                    <a:pt x="265468" y="873189"/>
                  </a:lnTo>
                  <a:lnTo>
                    <a:pt x="267437" y="870258"/>
                  </a:lnTo>
                  <a:lnTo>
                    <a:pt x="269392" y="842274"/>
                  </a:lnTo>
                  <a:lnTo>
                    <a:pt x="271361" y="782792"/>
                  </a:lnTo>
                  <a:lnTo>
                    <a:pt x="273329" y="738079"/>
                  </a:lnTo>
                  <a:lnTo>
                    <a:pt x="275298" y="750411"/>
                  </a:lnTo>
                  <a:lnTo>
                    <a:pt x="277266" y="794981"/>
                  </a:lnTo>
                  <a:lnTo>
                    <a:pt x="279235" y="829021"/>
                  </a:lnTo>
                  <a:lnTo>
                    <a:pt x="281190" y="833080"/>
                  </a:lnTo>
                  <a:lnTo>
                    <a:pt x="283159" y="828178"/>
                  </a:lnTo>
                  <a:lnTo>
                    <a:pt x="285127" y="827776"/>
                  </a:lnTo>
                  <a:lnTo>
                    <a:pt x="287096" y="823186"/>
                  </a:lnTo>
                  <a:lnTo>
                    <a:pt x="289065" y="820061"/>
                  </a:lnTo>
                  <a:lnTo>
                    <a:pt x="291033" y="824807"/>
                  </a:lnTo>
                  <a:lnTo>
                    <a:pt x="292989" y="829307"/>
                  </a:lnTo>
                  <a:lnTo>
                    <a:pt x="294957" y="839019"/>
                  </a:lnTo>
                  <a:lnTo>
                    <a:pt x="296926" y="845140"/>
                  </a:lnTo>
                  <a:lnTo>
                    <a:pt x="298894" y="853089"/>
                  </a:lnTo>
                  <a:lnTo>
                    <a:pt x="300863" y="855021"/>
                  </a:lnTo>
                  <a:lnTo>
                    <a:pt x="302831" y="857641"/>
                  </a:lnTo>
                  <a:lnTo>
                    <a:pt x="304800" y="861492"/>
                  </a:lnTo>
                  <a:lnTo>
                    <a:pt x="306756" y="864319"/>
                  </a:lnTo>
                  <a:lnTo>
                    <a:pt x="308724" y="863463"/>
                  </a:lnTo>
                  <a:lnTo>
                    <a:pt x="310693" y="868002"/>
                  </a:lnTo>
                  <a:lnTo>
                    <a:pt x="312661" y="869364"/>
                  </a:lnTo>
                  <a:lnTo>
                    <a:pt x="314630" y="874175"/>
                  </a:lnTo>
                  <a:lnTo>
                    <a:pt x="316598" y="876638"/>
                  </a:lnTo>
                  <a:lnTo>
                    <a:pt x="318554" y="869610"/>
                  </a:lnTo>
                  <a:lnTo>
                    <a:pt x="320522" y="877170"/>
                  </a:lnTo>
                  <a:lnTo>
                    <a:pt x="322491" y="870116"/>
                  </a:lnTo>
                  <a:lnTo>
                    <a:pt x="324460" y="876068"/>
                  </a:lnTo>
                  <a:lnTo>
                    <a:pt x="326428" y="868586"/>
                  </a:lnTo>
                  <a:lnTo>
                    <a:pt x="328384" y="873306"/>
                  </a:lnTo>
                  <a:lnTo>
                    <a:pt x="330352" y="869766"/>
                  </a:lnTo>
                  <a:lnTo>
                    <a:pt x="332321" y="873332"/>
                  </a:lnTo>
                  <a:lnTo>
                    <a:pt x="334289" y="868508"/>
                  </a:lnTo>
                  <a:lnTo>
                    <a:pt x="336258" y="868754"/>
                  </a:lnTo>
                  <a:lnTo>
                    <a:pt x="338226" y="870414"/>
                  </a:lnTo>
                  <a:lnTo>
                    <a:pt x="340182" y="868313"/>
                  </a:lnTo>
                  <a:lnTo>
                    <a:pt x="342151" y="862984"/>
                  </a:lnTo>
                  <a:lnTo>
                    <a:pt x="344119" y="857394"/>
                  </a:lnTo>
                  <a:lnTo>
                    <a:pt x="346088" y="854658"/>
                  </a:lnTo>
                  <a:lnTo>
                    <a:pt x="348056" y="854645"/>
                  </a:lnTo>
                  <a:lnTo>
                    <a:pt x="350025" y="858613"/>
                  </a:lnTo>
                  <a:lnTo>
                    <a:pt x="351993" y="856928"/>
                  </a:lnTo>
                  <a:lnTo>
                    <a:pt x="353949" y="859236"/>
                  </a:lnTo>
                  <a:lnTo>
                    <a:pt x="355917" y="862556"/>
                  </a:lnTo>
                  <a:lnTo>
                    <a:pt x="357886" y="868560"/>
                  </a:lnTo>
                  <a:lnTo>
                    <a:pt x="359854" y="865395"/>
                  </a:lnTo>
                  <a:lnTo>
                    <a:pt x="361823" y="868158"/>
                  </a:lnTo>
                  <a:lnTo>
                    <a:pt x="363792" y="873552"/>
                  </a:lnTo>
                  <a:lnTo>
                    <a:pt x="365747" y="874291"/>
                  </a:lnTo>
                  <a:lnTo>
                    <a:pt x="367716" y="872476"/>
                  </a:lnTo>
                  <a:lnTo>
                    <a:pt x="369684" y="879452"/>
                  </a:lnTo>
                  <a:lnTo>
                    <a:pt x="371653" y="872917"/>
                  </a:lnTo>
                  <a:lnTo>
                    <a:pt x="373621" y="879893"/>
                  </a:lnTo>
                  <a:lnTo>
                    <a:pt x="375590" y="877857"/>
                  </a:lnTo>
                  <a:lnTo>
                    <a:pt x="377545" y="875731"/>
                  </a:lnTo>
                  <a:lnTo>
                    <a:pt x="379514" y="869623"/>
                  </a:lnTo>
                  <a:lnTo>
                    <a:pt x="381483" y="873098"/>
                  </a:lnTo>
                  <a:lnTo>
                    <a:pt x="383451" y="865279"/>
                  </a:lnTo>
                  <a:lnTo>
                    <a:pt x="385420" y="872748"/>
                  </a:lnTo>
                  <a:lnTo>
                    <a:pt x="387388" y="866225"/>
                  </a:lnTo>
                  <a:lnTo>
                    <a:pt x="389344" y="874071"/>
                  </a:lnTo>
                  <a:lnTo>
                    <a:pt x="391312" y="869390"/>
                  </a:lnTo>
                  <a:lnTo>
                    <a:pt x="393281" y="875588"/>
                  </a:lnTo>
                  <a:lnTo>
                    <a:pt x="395249" y="874836"/>
                  </a:lnTo>
                  <a:lnTo>
                    <a:pt x="397218" y="869753"/>
                  </a:lnTo>
                  <a:lnTo>
                    <a:pt x="399186" y="868261"/>
                  </a:lnTo>
                  <a:lnTo>
                    <a:pt x="401142" y="872670"/>
                  </a:lnTo>
                  <a:lnTo>
                    <a:pt x="403111" y="864773"/>
                  </a:lnTo>
                  <a:lnTo>
                    <a:pt x="405079" y="867561"/>
                  </a:lnTo>
                  <a:lnTo>
                    <a:pt x="407048" y="861505"/>
                  </a:lnTo>
                  <a:lnTo>
                    <a:pt x="409016" y="862711"/>
                  </a:lnTo>
                  <a:lnTo>
                    <a:pt x="410985" y="866083"/>
                  </a:lnTo>
                  <a:lnTo>
                    <a:pt x="412953" y="873111"/>
                  </a:lnTo>
                  <a:lnTo>
                    <a:pt x="414909" y="878532"/>
                  </a:lnTo>
                  <a:lnTo>
                    <a:pt x="416877" y="880153"/>
                  </a:lnTo>
                  <a:lnTo>
                    <a:pt x="418846" y="880853"/>
                  </a:lnTo>
                  <a:lnTo>
                    <a:pt x="420815" y="879673"/>
                  </a:lnTo>
                  <a:lnTo>
                    <a:pt x="422783" y="879439"/>
                  </a:lnTo>
                  <a:lnTo>
                    <a:pt x="424739" y="879647"/>
                  </a:lnTo>
                  <a:lnTo>
                    <a:pt x="426707" y="880658"/>
                  </a:lnTo>
                  <a:lnTo>
                    <a:pt x="428676" y="882604"/>
                  </a:lnTo>
                  <a:lnTo>
                    <a:pt x="430644" y="882163"/>
                  </a:lnTo>
                  <a:lnTo>
                    <a:pt x="432613" y="880529"/>
                  </a:lnTo>
                  <a:lnTo>
                    <a:pt x="434581" y="885132"/>
                  </a:lnTo>
                  <a:lnTo>
                    <a:pt x="436537" y="881890"/>
                  </a:lnTo>
                  <a:lnTo>
                    <a:pt x="438506" y="883797"/>
                  </a:lnTo>
                  <a:lnTo>
                    <a:pt x="440474" y="877819"/>
                  </a:lnTo>
                  <a:lnTo>
                    <a:pt x="442443" y="884354"/>
                  </a:lnTo>
                  <a:lnTo>
                    <a:pt x="444411" y="882215"/>
                  </a:lnTo>
                  <a:lnTo>
                    <a:pt x="446380" y="885469"/>
                  </a:lnTo>
                  <a:lnTo>
                    <a:pt x="448335" y="882357"/>
                  </a:lnTo>
                  <a:lnTo>
                    <a:pt x="450304" y="885041"/>
                  </a:lnTo>
                  <a:lnTo>
                    <a:pt x="452272" y="880788"/>
                  </a:lnTo>
                  <a:lnTo>
                    <a:pt x="454241" y="883135"/>
                  </a:lnTo>
                  <a:lnTo>
                    <a:pt x="456209" y="883291"/>
                  </a:lnTo>
                  <a:lnTo>
                    <a:pt x="458178" y="883382"/>
                  </a:lnTo>
                  <a:lnTo>
                    <a:pt x="460134" y="877261"/>
                  </a:lnTo>
                  <a:lnTo>
                    <a:pt x="462102" y="881942"/>
                  </a:lnTo>
                  <a:lnTo>
                    <a:pt x="464071" y="881851"/>
                  </a:lnTo>
                  <a:lnTo>
                    <a:pt x="466039" y="885820"/>
                  </a:lnTo>
                  <a:lnTo>
                    <a:pt x="468008" y="881449"/>
                  </a:lnTo>
                  <a:lnTo>
                    <a:pt x="469976" y="884497"/>
                  </a:lnTo>
                  <a:lnTo>
                    <a:pt x="471945" y="881151"/>
                  </a:lnTo>
                  <a:lnTo>
                    <a:pt x="473900" y="879971"/>
                  </a:lnTo>
                  <a:lnTo>
                    <a:pt x="475869" y="880179"/>
                  </a:lnTo>
                  <a:lnTo>
                    <a:pt x="477838" y="874525"/>
                  </a:lnTo>
                  <a:lnTo>
                    <a:pt x="479806" y="879582"/>
                  </a:lnTo>
                  <a:lnTo>
                    <a:pt x="481775" y="878752"/>
                  </a:lnTo>
                  <a:lnTo>
                    <a:pt x="483730" y="887557"/>
                  </a:lnTo>
                  <a:lnTo>
                    <a:pt x="485699" y="880775"/>
                  </a:lnTo>
                  <a:lnTo>
                    <a:pt x="487667" y="884263"/>
                  </a:lnTo>
                  <a:lnTo>
                    <a:pt x="489636" y="877079"/>
                  </a:lnTo>
                  <a:lnTo>
                    <a:pt x="491604" y="881462"/>
                  </a:lnTo>
                  <a:lnTo>
                    <a:pt x="493573" y="881268"/>
                  </a:lnTo>
                  <a:lnTo>
                    <a:pt x="495529" y="882798"/>
                  </a:lnTo>
                  <a:lnTo>
                    <a:pt x="497497" y="881722"/>
                  </a:lnTo>
                  <a:lnTo>
                    <a:pt x="499466" y="879491"/>
                  </a:lnTo>
                  <a:lnTo>
                    <a:pt x="501434" y="884108"/>
                  </a:lnTo>
                  <a:lnTo>
                    <a:pt x="503403" y="876172"/>
                  </a:lnTo>
                  <a:lnTo>
                    <a:pt x="505371" y="879297"/>
                  </a:lnTo>
                  <a:lnTo>
                    <a:pt x="507340" y="878337"/>
                  </a:lnTo>
                  <a:lnTo>
                    <a:pt x="509295" y="880386"/>
                  </a:lnTo>
                  <a:lnTo>
                    <a:pt x="511264" y="875303"/>
                  </a:lnTo>
                  <a:lnTo>
                    <a:pt x="513232" y="875173"/>
                  </a:lnTo>
                  <a:lnTo>
                    <a:pt x="515201" y="871646"/>
                  </a:lnTo>
                  <a:lnTo>
                    <a:pt x="517170" y="877663"/>
                  </a:lnTo>
                  <a:lnTo>
                    <a:pt x="519138" y="878726"/>
                  </a:lnTo>
                  <a:lnTo>
                    <a:pt x="521094" y="879790"/>
                  </a:lnTo>
                  <a:lnTo>
                    <a:pt x="523062" y="884108"/>
                  </a:lnTo>
                  <a:lnTo>
                    <a:pt x="525031" y="886040"/>
                  </a:lnTo>
                  <a:lnTo>
                    <a:pt x="526999" y="882059"/>
                  </a:lnTo>
                  <a:lnTo>
                    <a:pt x="528968" y="884419"/>
                  </a:lnTo>
                  <a:lnTo>
                    <a:pt x="530936" y="886883"/>
                  </a:lnTo>
                  <a:lnTo>
                    <a:pt x="532892" y="889334"/>
                  </a:lnTo>
                  <a:lnTo>
                    <a:pt x="534861" y="887687"/>
                  </a:lnTo>
                  <a:lnTo>
                    <a:pt x="536829" y="885560"/>
                  </a:lnTo>
                  <a:lnTo>
                    <a:pt x="538798" y="888348"/>
                  </a:lnTo>
                  <a:lnTo>
                    <a:pt x="540766" y="887298"/>
                  </a:lnTo>
                  <a:lnTo>
                    <a:pt x="542735" y="887051"/>
                  </a:lnTo>
                  <a:lnTo>
                    <a:pt x="544690" y="884990"/>
                  </a:lnTo>
                  <a:lnTo>
                    <a:pt x="546659" y="883446"/>
                  </a:lnTo>
                  <a:lnTo>
                    <a:pt x="548627" y="886598"/>
                  </a:lnTo>
                  <a:lnTo>
                    <a:pt x="550596" y="885456"/>
                  </a:lnTo>
                  <a:lnTo>
                    <a:pt x="552565" y="887791"/>
                  </a:lnTo>
                  <a:lnTo>
                    <a:pt x="554533" y="880944"/>
                  </a:lnTo>
                  <a:lnTo>
                    <a:pt x="556489" y="884821"/>
                  </a:lnTo>
                  <a:lnTo>
                    <a:pt x="558457" y="886935"/>
                  </a:lnTo>
                  <a:lnTo>
                    <a:pt x="560426" y="880140"/>
                  </a:lnTo>
                  <a:lnTo>
                    <a:pt x="562394" y="886987"/>
                  </a:lnTo>
                  <a:lnTo>
                    <a:pt x="564363" y="886351"/>
                  </a:lnTo>
                  <a:lnTo>
                    <a:pt x="566331" y="881320"/>
                  </a:lnTo>
                  <a:lnTo>
                    <a:pt x="568287" y="883991"/>
                  </a:lnTo>
                  <a:lnTo>
                    <a:pt x="570255" y="886260"/>
                  </a:lnTo>
                  <a:lnTo>
                    <a:pt x="572224" y="883848"/>
                  </a:lnTo>
                  <a:lnTo>
                    <a:pt x="574193" y="887985"/>
                  </a:lnTo>
                  <a:lnTo>
                    <a:pt x="576161" y="884730"/>
                  </a:lnTo>
                  <a:lnTo>
                    <a:pt x="578130" y="890877"/>
                  </a:lnTo>
                  <a:lnTo>
                    <a:pt x="580098" y="885638"/>
                  </a:lnTo>
                  <a:lnTo>
                    <a:pt x="582054" y="887596"/>
                  </a:lnTo>
                  <a:lnTo>
                    <a:pt x="584022" y="882279"/>
                  </a:lnTo>
                  <a:lnTo>
                    <a:pt x="585991" y="886403"/>
                  </a:lnTo>
                  <a:lnTo>
                    <a:pt x="587959" y="888050"/>
                  </a:lnTo>
                  <a:lnTo>
                    <a:pt x="589928" y="885560"/>
                  </a:lnTo>
                  <a:lnTo>
                    <a:pt x="591884" y="888219"/>
                  </a:lnTo>
                  <a:lnTo>
                    <a:pt x="593852" y="888335"/>
                  </a:lnTo>
                  <a:lnTo>
                    <a:pt x="595821" y="884588"/>
                  </a:lnTo>
                  <a:lnTo>
                    <a:pt x="597789" y="883719"/>
                  </a:lnTo>
                  <a:lnTo>
                    <a:pt x="599758" y="885431"/>
                  </a:lnTo>
                  <a:lnTo>
                    <a:pt x="601726" y="883926"/>
                  </a:lnTo>
                  <a:lnTo>
                    <a:pt x="603682" y="889256"/>
                  </a:lnTo>
                  <a:lnTo>
                    <a:pt x="605650" y="882461"/>
                  </a:lnTo>
                  <a:lnTo>
                    <a:pt x="607619" y="884276"/>
                  </a:lnTo>
                  <a:lnTo>
                    <a:pt x="609588" y="876236"/>
                  </a:lnTo>
                  <a:lnTo>
                    <a:pt x="611556" y="879764"/>
                  </a:lnTo>
                  <a:lnTo>
                    <a:pt x="613525" y="873773"/>
                  </a:lnTo>
                  <a:lnTo>
                    <a:pt x="615480" y="879517"/>
                  </a:lnTo>
                  <a:lnTo>
                    <a:pt x="617449" y="871607"/>
                  </a:lnTo>
                  <a:lnTo>
                    <a:pt x="619417" y="875964"/>
                  </a:lnTo>
                  <a:lnTo>
                    <a:pt x="621386" y="873046"/>
                  </a:lnTo>
                  <a:lnTo>
                    <a:pt x="623354" y="878558"/>
                  </a:lnTo>
                  <a:lnTo>
                    <a:pt x="625323" y="877831"/>
                  </a:lnTo>
                  <a:lnTo>
                    <a:pt x="627279" y="883602"/>
                  </a:lnTo>
                  <a:lnTo>
                    <a:pt x="629247" y="880282"/>
                  </a:lnTo>
                  <a:lnTo>
                    <a:pt x="631216" y="880788"/>
                  </a:lnTo>
                  <a:lnTo>
                    <a:pt x="633184" y="880477"/>
                  </a:lnTo>
                  <a:lnTo>
                    <a:pt x="635153" y="883913"/>
                  </a:lnTo>
                  <a:lnTo>
                    <a:pt x="637121" y="885936"/>
                  </a:lnTo>
                  <a:lnTo>
                    <a:pt x="639090" y="883408"/>
                  </a:lnTo>
                  <a:lnTo>
                    <a:pt x="641045" y="881916"/>
                  </a:lnTo>
                  <a:lnTo>
                    <a:pt x="643014" y="885197"/>
                  </a:lnTo>
                  <a:lnTo>
                    <a:pt x="644982" y="887298"/>
                  </a:lnTo>
                  <a:lnTo>
                    <a:pt x="646951" y="884263"/>
                  </a:lnTo>
                  <a:lnTo>
                    <a:pt x="648920" y="886144"/>
                  </a:lnTo>
                  <a:lnTo>
                    <a:pt x="650875" y="883706"/>
                  </a:lnTo>
                  <a:lnTo>
                    <a:pt x="652844" y="884367"/>
                  </a:lnTo>
                  <a:lnTo>
                    <a:pt x="654812" y="881501"/>
                  </a:lnTo>
                  <a:lnTo>
                    <a:pt x="656781" y="885184"/>
                  </a:lnTo>
                  <a:lnTo>
                    <a:pt x="658749" y="885016"/>
                  </a:lnTo>
                  <a:lnTo>
                    <a:pt x="660718" y="884951"/>
                  </a:lnTo>
                  <a:lnTo>
                    <a:pt x="662686" y="882928"/>
                  </a:lnTo>
                  <a:lnTo>
                    <a:pt x="664642" y="885910"/>
                  </a:lnTo>
                  <a:lnTo>
                    <a:pt x="666611" y="885379"/>
                  </a:lnTo>
                  <a:lnTo>
                    <a:pt x="668579" y="884471"/>
                  </a:lnTo>
                  <a:lnTo>
                    <a:pt x="670548" y="885949"/>
                  </a:lnTo>
                  <a:lnTo>
                    <a:pt x="672516" y="890760"/>
                  </a:lnTo>
                  <a:lnTo>
                    <a:pt x="674485" y="889982"/>
                  </a:lnTo>
                  <a:lnTo>
                    <a:pt x="676440" y="886662"/>
                  </a:lnTo>
                  <a:lnTo>
                    <a:pt x="678409" y="887103"/>
                  </a:lnTo>
                  <a:lnTo>
                    <a:pt x="680377" y="883459"/>
                  </a:lnTo>
                  <a:lnTo>
                    <a:pt x="682346" y="891292"/>
                  </a:lnTo>
                  <a:lnTo>
                    <a:pt x="684314" y="886092"/>
                  </a:lnTo>
                  <a:lnTo>
                    <a:pt x="686283" y="888491"/>
                  </a:lnTo>
                  <a:lnTo>
                    <a:pt x="688239" y="891266"/>
                  </a:lnTo>
                  <a:lnTo>
                    <a:pt x="690207" y="890631"/>
                  </a:lnTo>
                  <a:lnTo>
                    <a:pt x="692176" y="892835"/>
                  </a:lnTo>
                  <a:lnTo>
                    <a:pt x="694144" y="889904"/>
                  </a:lnTo>
                  <a:lnTo>
                    <a:pt x="696113" y="883615"/>
                  </a:lnTo>
                  <a:lnTo>
                    <a:pt x="698081" y="888880"/>
                  </a:lnTo>
                  <a:lnTo>
                    <a:pt x="700037" y="885184"/>
                  </a:lnTo>
                  <a:lnTo>
                    <a:pt x="702005" y="887415"/>
                  </a:lnTo>
                  <a:lnTo>
                    <a:pt x="703974" y="887246"/>
                  </a:lnTo>
                  <a:lnTo>
                    <a:pt x="705943" y="886520"/>
                  </a:lnTo>
                  <a:lnTo>
                    <a:pt x="707911" y="879037"/>
                  </a:lnTo>
                  <a:lnTo>
                    <a:pt x="709880" y="879893"/>
                  </a:lnTo>
                  <a:lnTo>
                    <a:pt x="711835" y="871516"/>
                  </a:lnTo>
                  <a:lnTo>
                    <a:pt x="713804" y="874590"/>
                  </a:lnTo>
                  <a:lnTo>
                    <a:pt x="715772" y="866783"/>
                  </a:lnTo>
                  <a:lnTo>
                    <a:pt x="717741" y="866485"/>
                  </a:lnTo>
                  <a:lnTo>
                    <a:pt x="719709" y="867068"/>
                  </a:lnTo>
                  <a:lnTo>
                    <a:pt x="721678" y="868780"/>
                  </a:lnTo>
                  <a:lnTo>
                    <a:pt x="723634" y="875951"/>
                  </a:lnTo>
                  <a:lnTo>
                    <a:pt x="725602" y="875588"/>
                  </a:lnTo>
                  <a:lnTo>
                    <a:pt x="727571" y="878739"/>
                  </a:lnTo>
                  <a:lnTo>
                    <a:pt x="729539" y="876522"/>
                  </a:lnTo>
                  <a:lnTo>
                    <a:pt x="731508" y="881722"/>
                  </a:lnTo>
                  <a:lnTo>
                    <a:pt x="733476" y="881631"/>
                  </a:lnTo>
                  <a:lnTo>
                    <a:pt x="735432" y="883602"/>
                  </a:lnTo>
                  <a:lnTo>
                    <a:pt x="737400" y="880282"/>
                  </a:lnTo>
                  <a:lnTo>
                    <a:pt x="739369" y="880788"/>
                  </a:lnTo>
                  <a:lnTo>
                    <a:pt x="741337" y="874940"/>
                  </a:lnTo>
                  <a:lnTo>
                    <a:pt x="743254" y="876600"/>
                  </a:lnTo>
                  <a:lnTo>
                    <a:pt x="745326" y="874019"/>
                  </a:lnTo>
                  <a:lnTo>
                    <a:pt x="747269" y="868417"/>
                  </a:lnTo>
                  <a:lnTo>
                    <a:pt x="749212" y="868547"/>
                  </a:lnTo>
                  <a:lnTo>
                    <a:pt x="751154" y="869947"/>
                  </a:lnTo>
                  <a:lnTo>
                    <a:pt x="753097" y="866420"/>
                  </a:lnTo>
                  <a:lnTo>
                    <a:pt x="755040" y="869001"/>
                  </a:lnTo>
                  <a:lnTo>
                    <a:pt x="757112" y="867120"/>
                  </a:lnTo>
                  <a:lnTo>
                    <a:pt x="759054" y="869208"/>
                  </a:lnTo>
                  <a:lnTo>
                    <a:pt x="760997" y="862569"/>
                  </a:lnTo>
                  <a:lnTo>
                    <a:pt x="762940" y="868741"/>
                  </a:lnTo>
                  <a:lnTo>
                    <a:pt x="764882" y="876418"/>
                  </a:lnTo>
                  <a:lnTo>
                    <a:pt x="766954" y="869753"/>
                  </a:lnTo>
                  <a:lnTo>
                    <a:pt x="768897" y="880412"/>
                  </a:lnTo>
                  <a:lnTo>
                    <a:pt x="770840" y="879219"/>
                  </a:lnTo>
                  <a:lnTo>
                    <a:pt x="772782" y="881268"/>
                  </a:lnTo>
                  <a:lnTo>
                    <a:pt x="774725" y="881826"/>
                  </a:lnTo>
                  <a:lnTo>
                    <a:pt x="776797" y="882487"/>
                  </a:lnTo>
                  <a:lnTo>
                    <a:pt x="778740" y="882785"/>
                  </a:lnTo>
                  <a:lnTo>
                    <a:pt x="780682" y="879362"/>
                  </a:lnTo>
                  <a:lnTo>
                    <a:pt x="782625" y="874862"/>
                  </a:lnTo>
                  <a:lnTo>
                    <a:pt x="784568" y="873617"/>
                  </a:lnTo>
                  <a:lnTo>
                    <a:pt x="786510" y="867691"/>
                  </a:lnTo>
                  <a:lnTo>
                    <a:pt x="788583" y="863398"/>
                  </a:lnTo>
                  <a:lnTo>
                    <a:pt x="790525" y="852181"/>
                  </a:lnTo>
                  <a:lnTo>
                    <a:pt x="792468" y="845101"/>
                  </a:lnTo>
                  <a:lnTo>
                    <a:pt x="794410" y="845153"/>
                  </a:lnTo>
                  <a:lnTo>
                    <a:pt x="796353" y="847241"/>
                  </a:lnTo>
                  <a:lnTo>
                    <a:pt x="798425" y="858587"/>
                  </a:lnTo>
                  <a:lnTo>
                    <a:pt x="800368" y="872995"/>
                  </a:lnTo>
                  <a:lnTo>
                    <a:pt x="802311" y="877663"/>
                  </a:lnTo>
                  <a:lnTo>
                    <a:pt x="804253" y="876794"/>
                  </a:lnTo>
                  <a:lnTo>
                    <a:pt x="806196" y="882137"/>
                  </a:lnTo>
                  <a:lnTo>
                    <a:pt x="808138" y="877870"/>
                  </a:lnTo>
                  <a:lnTo>
                    <a:pt x="810211" y="877637"/>
                  </a:lnTo>
                  <a:lnTo>
                    <a:pt x="812153" y="871970"/>
                  </a:lnTo>
                  <a:lnTo>
                    <a:pt x="814096" y="877183"/>
                  </a:lnTo>
                  <a:lnTo>
                    <a:pt x="816039" y="875043"/>
                  </a:lnTo>
                  <a:lnTo>
                    <a:pt x="817981" y="881099"/>
                  </a:lnTo>
                  <a:lnTo>
                    <a:pt x="820053" y="872216"/>
                  </a:lnTo>
                  <a:lnTo>
                    <a:pt x="821996" y="873241"/>
                  </a:lnTo>
                  <a:lnTo>
                    <a:pt x="823939" y="871166"/>
                  </a:lnTo>
                  <a:lnTo>
                    <a:pt x="825881" y="867444"/>
                  </a:lnTo>
                  <a:lnTo>
                    <a:pt x="827824" y="867470"/>
                  </a:lnTo>
                  <a:lnTo>
                    <a:pt x="829767" y="867678"/>
                  </a:lnTo>
                  <a:lnTo>
                    <a:pt x="831839" y="863852"/>
                  </a:lnTo>
                  <a:lnTo>
                    <a:pt x="833781" y="865875"/>
                  </a:lnTo>
                  <a:lnTo>
                    <a:pt x="835724" y="862685"/>
                  </a:lnTo>
                  <a:lnTo>
                    <a:pt x="837667" y="864734"/>
                  </a:lnTo>
                  <a:lnTo>
                    <a:pt x="839609" y="868534"/>
                  </a:lnTo>
                  <a:lnTo>
                    <a:pt x="841681" y="862270"/>
                  </a:lnTo>
                  <a:lnTo>
                    <a:pt x="843624" y="864462"/>
                  </a:lnTo>
                  <a:lnTo>
                    <a:pt x="845567" y="862984"/>
                  </a:lnTo>
                  <a:lnTo>
                    <a:pt x="847509" y="872826"/>
                  </a:lnTo>
                  <a:lnTo>
                    <a:pt x="849452" y="868326"/>
                  </a:lnTo>
                  <a:lnTo>
                    <a:pt x="851395" y="871827"/>
                  </a:lnTo>
                  <a:lnTo>
                    <a:pt x="853467" y="865733"/>
                  </a:lnTo>
                  <a:lnTo>
                    <a:pt x="855409" y="862270"/>
                  </a:lnTo>
                  <a:lnTo>
                    <a:pt x="857352" y="853465"/>
                  </a:lnTo>
                  <a:lnTo>
                    <a:pt x="859295" y="846994"/>
                  </a:lnTo>
                  <a:lnTo>
                    <a:pt x="861237" y="848447"/>
                  </a:lnTo>
                  <a:lnTo>
                    <a:pt x="863309" y="849030"/>
                  </a:lnTo>
                  <a:lnTo>
                    <a:pt x="865252" y="855229"/>
                  </a:lnTo>
                  <a:lnTo>
                    <a:pt x="867195" y="857848"/>
                  </a:lnTo>
                  <a:lnTo>
                    <a:pt x="869137" y="858691"/>
                  </a:lnTo>
                  <a:lnTo>
                    <a:pt x="871080" y="861752"/>
                  </a:lnTo>
                  <a:lnTo>
                    <a:pt x="873023" y="864177"/>
                  </a:lnTo>
                  <a:lnTo>
                    <a:pt x="875095" y="869493"/>
                  </a:lnTo>
                  <a:lnTo>
                    <a:pt x="877037" y="872255"/>
                  </a:lnTo>
                  <a:lnTo>
                    <a:pt x="878980" y="877870"/>
                  </a:lnTo>
                  <a:lnTo>
                    <a:pt x="880923" y="871918"/>
                  </a:lnTo>
                  <a:lnTo>
                    <a:pt x="882865" y="872437"/>
                  </a:lnTo>
                  <a:lnTo>
                    <a:pt x="884938" y="868547"/>
                  </a:lnTo>
                  <a:lnTo>
                    <a:pt x="886880" y="873967"/>
                  </a:lnTo>
                  <a:lnTo>
                    <a:pt x="888823" y="870583"/>
                  </a:lnTo>
                  <a:lnTo>
                    <a:pt x="890765" y="868975"/>
                  </a:lnTo>
                  <a:lnTo>
                    <a:pt x="892708" y="870855"/>
                  </a:lnTo>
                  <a:lnTo>
                    <a:pt x="894780" y="862569"/>
                  </a:lnTo>
                  <a:lnTo>
                    <a:pt x="896723" y="861661"/>
                  </a:lnTo>
                  <a:lnTo>
                    <a:pt x="898666" y="857887"/>
                  </a:lnTo>
                  <a:lnTo>
                    <a:pt x="900608" y="856915"/>
                  </a:lnTo>
                  <a:lnTo>
                    <a:pt x="902551" y="856565"/>
                  </a:lnTo>
                  <a:lnTo>
                    <a:pt x="904493" y="862361"/>
                  </a:lnTo>
                  <a:lnTo>
                    <a:pt x="906566" y="866212"/>
                  </a:lnTo>
                  <a:lnTo>
                    <a:pt x="908508" y="874862"/>
                  </a:lnTo>
                  <a:lnTo>
                    <a:pt x="910451" y="865940"/>
                  </a:lnTo>
                  <a:lnTo>
                    <a:pt x="912394" y="869182"/>
                  </a:lnTo>
                  <a:lnTo>
                    <a:pt x="914336" y="868469"/>
                  </a:lnTo>
                  <a:lnTo>
                    <a:pt x="916408" y="867639"/>
                  </a:lnTo>
                  <a:lnTo>
                    <a:pt x="918351" y="869234"/>
                  </a:lnTo>
                  <a:lnTo>
                    <a:pt x="920294" y="871049"/>
                  </a:lnTo>
                  <a:lnTo>
                    <a:pt x="922236" y="868417"/>
                  </a:lnTo>
                  <a:lnTo>
                    <a:pt x="924179" y="863839"/>
                  </a:lnTo>
                  <a:lnTo>
                    <a:pt x="926122" y="868365"/>
                  </a:lnTo>
                  <a:lnTo>
                    <a:pt x="928194" y="870038"/>
                  </a:lnTo>
                  <a:lnTo>
                    <a:pt x="930136" y="870323"/>
                  </a:lnTo>
                  <a:lnTo>
                    <a:pt x="932079" y="864112"/>
                  </a:lnTo>
                  <a:lnTo>
                    <a:pt x="934022" y="866718"/>
                  </a:lnTo>
                  <a:lnTo>
                    <a:pt x="935964" y="855709"/>
                  </a:lnTo>
                  <a:lnTo>
                    <a:pt x="938036" y="850755"/>
                  </a:lnTo>
                  <a:lnTo>
                    <a:pt x="939979" y="845153"/>
                  </a:lnTo>
                  <a:lnTo>
                    <a:pt x="941922" y="846930"/>
                  </a:lnTo>
                  <a:lnTo>
                    <a:pt x="943864" y="848563"/>
                  </a:lnTo>
                  <a:lnTo>
                    <a:pt x="945807" y="853024"/>
                  </a:lnTo>
                  <a:lnTo>
                    <a:pt x="947750" y="856085"/>
                  </a:lnTo>
                  <a:lnTo>
                    <a:pt x="949822" y="863658"/>
                  </a:lnTo>
                  <a:lnTo>
                    <a:pt x="951764" y="865421"/>
                  </a:lnTo>
                  <a:lnTo>
                    <a:pt x="953707" y="867898"/>
                  </a:lnTo>
                  <a:lnTo>
                    <a:pt x="955650" y="866083"/>
                  </a:lnTo>
                  <a:lnTo>
                    <a:pt x="957592" y="866368"/>
                  </a:lnTo>
                  <a:lnTo>
                    <a:pt x="959664" y="856798"/>
                  </a:lnTo>
                  <a:lnTo>
                    <a:pt x="961607" y="853608"/>
                  </a:lnTo>
                  <a:lnTo>
                    <a:pt x="963550" y="851624"/>
                  </a:lnTo>
                  <a:lnTo>
                    <a:pt x="965492" y="855514"/>
                  </a:lnTo>
                  <a:lnTo>
                    <a:pt x="967435" y="858393"/>
                  </a:lnTo>
                  <a:lnTo>
                    <a:pt x="969378" y="862491"/>
                  </a:lnTo>
                  <a:lnTo>
                    <a:pt x="971450" y="863697"/>
                  </a:lnTo>
                  <a:lnTo>
                    <a:pt x="973392" y="863917"/>
                  </a:lnTo>
                  <a:lnTo>
                    <a:pt x="975335" y="867950"/>
                  </a:lnTo>
                  <a:lnTo>
                    <a:pt x="977278" y="868300"/>
                  </a:lnTo>
                  <a:lnTo>
                    <a:pt x="979220" y="867950"/>
                  </a:lnTo>
                  <a:lnTo>
                    <a:pt x="981293" y="870232"/>
                  </a:lnTo>
                  <a:lnTo>
                    <a:pt x="983235" y="867029"/>
                  </a:lnTo>
                  <a:lnTo>
                    <a:pt x="985178" y="861790"/>
                  </a:lnTo>
                  <a:lnTo>
                    <a:pt x="987120" y="859793"/>
                  </a:lnTo>
                  <a:lnTo>
                    <a:pt x="989063" y="848434"/>
                  </a:lnTo>
                  <a:lnTo>
                    <a:pt x="991135" y="837476"/>
                  </a:lnTo>
                  <a:lnTo>
                    <a:pt x="993078" y="823303"/>
                  </a:lnTo>
                  <a:lnTo>
                    <a:pt x="995021" y="816144"/>
                  </a:lnTo>
                  <a:lnTo>
                    <a:pt x="996963" y="817363"/>
                  </a:lnTo>
                  <a:lnTo>
                    <a:pt x="998906" y="817052"/>
                  </a:lnTo>
                  <a:lnTo>
                    <a:pt x="1000848" y="813745"/>
                  </a:lnTo>
                  <a:lnTo>
                    <a:pt x="1002921" y="818855"/>
                  </a:lnTo>
                  <a:lnTo>
                    <a:pt x="1004863" y="829034"/>
                  </a:lnTo>
                  <a:lnTo>
                    <a:pt x="1006806" y="834468"/>
                  </a:lnTo>
                  <a:lnTo>
                    <a:pt x="1008749" y="837658"/>
                  </a:lnTo>
                  <a:lnTo>
                    <a:pt x="1010691" y="832639"/>
                  </a:lnTo>
                  <a:lnTo>
                    <a:pt x="1012763" y="829138"/>
                  </a:lnTo>
                  <a:lnTo>
                    <a:pt x="1014706" y="833093"/>
                  </a:lnTo>
                  <a:lnTo>
                    <a:pt x="1016649" y="846113"/>
                  </a:lnTo>
                  <a:lnTo>
                    <a:pt x="1018591" y="851922"/>
                  </a:lnTo>
                  <a:lnTo>
                    <a:pt x="1020534" y="861363"/>
                  </a:lnTo>
                  <a:lnTo>
                    <a:pt x="1022477" y="860844"/>
                  </a:lnTo>
                  <a:lnTo>
                    <a:pt x="1024549" y="868949"/>
                  </a:lnTo>
                  <a:lnTo>
                    <a:pt x="1026491" y="866627"/>
                  </a:lnTo>
                  <a:lnTo>
                    <a:pt x="1028434" y="869338"/>
                  </a:lnTo>
                  <a:lnTo>
                    <a:pt x="1030377" y="866965"/>
                  </a:lnTo>
                  <a:lnTo>
                    <a:pt x="1032319" y="865097"/>
                  </a:lnTo>
                  <a:lnTo>
                    <a:pt x="1034391" y="860377"/>
                  </a:lnTo>
                  <a:lnTo>
                    <a:pt x="1036334" y="857005"/>
                  </a:lnTo>
                  <a:lnTo>
                    <a:pt x="1038277" y="848862"/>
                  </a:lnTo>
                  <a:lnTo>
                    <a:pt x="1040219" y="835803"/>
                  </a:lnTo>
                  <a:lnTo>
                    <a:pt x="1042162" y="819127"/>
                  </a:lnTo>
                  <a:lnTo>
                    <a:pt x="1044105" y="810257"/>
                  </a:lnTo>
                  <a:lnTo>
                    <a:pt x="1046177" y="807028"/>
                  </a:lnTo>
                  <a:lnTo>
                    <a:pt x="1048119" y="807884"/>
                  </a:lnTo>
                  <a:lnTo>
                    <a:pt x="1050062" y="808493"/>
                  </a:lnTo>
                  <a:lnTo>
                    <a:pt x="1052005" y="818271"/>
                  </a:lnTo>
                  <a:lnTo>
                    <a:pt x="1053947" y="836685"/>
                  </a:lnTo>
                  <a:lnTo>
                    <a:pt x="1056020" y="843234"/>
                  </a:lnTo>
                  <a:lnTo>
                    <a:pt x="1057962" y="853245"/>
                  </a:lnTo>
                  <a:lnTo>
                    <a:pt x="1059905" y="855138"/>
                  </a:lnTo>
                  <a:lnTo>
                    <a:pt x="1061847" y="862180"/>
                  </a:lnTo>
                  <a:lnTo>
                    <a:pt x="1063790" y="860247"/>
                  </a:lnTo>
                  <a:lnTo>
                    <a:pt x="1065733" y="857135"/>
                  </a:lnTo>
                  <a:lnTo>
                    <a:pt x="1067805" y="852143"/>
                  </a:lnTo>
                  <a:lnTo>
                    <a:pt x="1069748" y="854801"/>
                  </a:lnTo>
                  <a:lnTo>
                    <a:pt x="1071690" y="850197"/>
                  </a:lnTo>
                  <a:lnTo>
                    <a:pt x="1073633" y="852622"/>
                  </a:lnTo>
                  <a:lnTo>
                    <a:pt x="1075575" y="842650"/>
                  </a:lnTo>
                  <a:lnTo>
                    <a:pt x="1077648" y="844414"/>
                  </a:lnTo>
                  <a:lnTo>
                    <a:pt x="1079590" y="849212"/>
                  </a:lnTo>
                  <a:lnTo>
                    <a:pt x="1081533" y="851987"/>
                  </a:lnTo>
                  <a:lnTo>
                    <a:pt x="1083476" y="854399"/>
                  </a:lnTo>
                  <a:lnTo>
                    <a:pt x="1085418" y="853362"/>
                  </a:lnTo>
                  <a:lnTo>
                    <a:pt x="1087361" y="852181"/>
                  </a:lnTo>
                  <a:lnTo>
                    <a:pt x="1089433" y="840524"/>
                  </a:lnTo>
                  <a:lnTo>
                    <a:pt x="1091376" y="833041"/>
                  </a:lnTo>
                  <a:lnTo>
                    <a:pt x="1093318" y="825870"/>
                  </a:lnTo>
                  <a:lnTo>
                    <a:pt x="1095261" y="827478"/>
                  </a:lnTo>
                  <a:lnTo>
                    <a:pt x="1097204" y="826350"/>
                  </a:lnTo>
                  <a:lnTo>
                    <a:pt x="1099276" y="831278"/>
                  </a:lnTo>
                  <a:lnTo>
                    <a:pt x="1101218" y="836011"/>
                  </a:lnTo>
                  <a:lnTo>
                    <a:pt x="1103161" y="841444"/>
                  </a:lnTo>
                  <a:lnTo>
                    <a:pt x="1105104" y="837697"/>
                  </a:lnTo>
                  <a:lnTo>
                    <a:pt x="1107046" y="843584"/>
                  </a:lnTo>
                  <a:lnTo>
                    <a:pt x="1109118" y="849432"/>
                  </a:lnTo>
                  <a:lnTo>
                    <a:pt x="1111061" y="857369"/>
                  </a:lnTo>
                  <a:lnTo>
                    <a:pt x="1113004" y="858328"/>
                  </a:lnTo>
                  <a:lnTo>
                    <a:pt x="1114946" y="865862"/>
                  </a:lnTo>
                  <a:lnTo>
                    <a:pt x="1116889" y="859936"/>
                  </a:lnTo>
                  <a:lnTo>
                    <a:pt x="1118832" y="858989"/>
                  </a:lnTo>
                  <a:lnTo>
                    <a:pt x="1120904" y="856188"/>
                  </a:lnTo>
                  <a:lnTo>
                    <a:pt x="1122846" y="854866"/>
                  </a:lnTo>
                  <a:lnTo>
                    <a:pt x="1124789" y="851507"/>
                  </a:lnTo>
                  <a:lnTo>
                    <a:pt x="1126732" y="847176"/>
                  </a:lnTo>
                  <a:lnTo>
                    <a:pt x="1128674" y="844492"/>
                  </a:lnTo>
                  <a:lnTo>
                    <a:pt x="1130746" y="848797"/>
                  </a:lnTo>
                  <a:lnTo>
                    <a:pt x="1132689" y="843688"/>
                  </a:lnTo>
                  <a:lnTo>
                    <a:pt x="1134632" y="844608"/>
                  </a:lnTo>
                  <a:lnTo>
                    <a:pt x="1136574" y="841211"/>
                  </a:lnTo>
                  <a:lnTo>
                    <a:pt x="1138517" y="842676"/>
                  </a:lnTo>
                  <a:lnTo>
                    <a:pt x="1140460" y="843895"/>
                  </a:lnTo>
                  <a:lnTo>
                    <a:pt x="1142532" y="844608"/>
                  </a:lnTo>
                  <a:lnTo>
                    <a:pt x="1144474" y="840381"/>
                  </a:lnTo>
                  <a:lnTo>
                    <a:pt x="1146417" y="833236"/>
                  </a:lnTo>
                  <a:lnTo>
                    <a:pt x="1148360" y="828645"/>
                  </a:lnTo>
                  <a:lnTo>
                    <a:pt x="1150302" y="827699"/>
                  </a:lnTo>
                  <a:lnTo>
                    <a:pt x="1152375" y="829955"/>
                  </a:lnTo>
                  <a:lnTo>
                    <a:pt x="1154317" y="832432"/>
                  </a:lnTo>
                  <a:lnTo>
                    <a:pt x="1156260" y="840861"/>
                  </a:lnTo>
                  <a:lnTo>
                    <a:pt x="1158202" y="839758"/>
                  </a:lnTo>
                  <a:lnTo>
                    <a:pt x="1160145" y="845231"/>
                  </a:lnTo>
                  <a:lnTo>
                    <a:pt x="1162088" y="841444"/>
                  </a:lnTo>
                  <a:lnTo>
                    <a:pt x="1164160" y="843402"/>
                  </a:lnTo>
                  <a:lnTo>
                    <a:pt x="1166103" y="843234"/>
                  </a:lnTo>
                  <a:lnTo>
                    <a:pt x="1168045" y="836140"/>
                  </a:lnTo>
                  <a:lnTo>
                    <a:pt x="1169988" y="813862"/>
                  </a:lnTo>
                  <a:lnTo>
                    <a:pt x="1171930" y="782688"/>
                  </a:lnTo>
                  <a:lnTo>
                    <a:pt x="1174003" y="756169"/>
                  </a:lnTo>
                  <a:lnTo>
                    <a:pt x="1175945" y="750230"/>
                  </a:lnTo>
                  <a:lnTo>
                    <a:pt x="1177888" y="769941"/>
                  </a:lnTo>
                  <a:lnTo>
                    <a:pt x="1179831" y="796096"/>
                  </a:lnTo>
                  <a:lnTo>
                    <a:pt x="1181773" y="818595"/>
                  </a:lnTo>
                  <a:lnTo>
                    <a:pt x="1183716" y="825714"/>
                  </a:lnTo>
                  <a:lnTo>
                    <a:pt x="1185788" y="819036"/>
                  </a:lnTo>
                  <a:lnTo>
                    <a:pt x="1187731" y="803060"/>
                  </a:lnTo>
                  <a:lnTo>
                    <a:pt x="1189673" y="788458"/>
                  </a:lnTo>
                  <a:lnTo>
                    <a:pt x="1195631" y="711625"/>
                  </a:lnTo>
                  <a:lnTo>
                    <a:pt x="1197573" y="662685"/>
                  </a:lnTo>
                  <a:lnTo>
                    <a:pt x="1199516" y="610581"/>
                  </a:lnTo>
                  <a:lnTo>
                    <a:pt x="1201459" y="611035"/>
                  </a:lnTo>
                  <a:lnTo>
                    <a:pt x="1203401" y="639292"/>
                  </a:lnTo>
                  <a:lnTo>
                    <a:pt x="1205473" y="680607"/>
                  </a:lnTo>
                  <a:lnTo>
                    <a:pt x="1207416" y="702224"/>
                  </a:lnTo>
                  <a:lnTo>
                    <a:pt x="1211301" y="759852"/>
                  </a:lnTo>
                  <a:lnTo>
                    <a:pt x="1219201" y="787486"/>
                  </a:lnTo>
                  <a:lnTo>
                    <a:pt x="1221144" y="807612"/>
                  </a:lnTo>
                  <a:lnTo>
                    <a:pt x="1223087" y="810400"/>
                  </a:lnTo>
                  <a:lnTo>
                    <a:pt x="1225029" y="814912"/>
                  </a:lnTo>
                  <a:lnTo>
                    <a:pt x="1227101" y="819490"/>
                  </a:lnTo>
                  <a:lnTo>
                    <a:pt x="1229044" y="833573"/>
                  </a:lnTo>
                  <a:lnTo>
                    <a:pt x="1230987" y="837904"/>
                  </a:lnTo>
                  <a:lnTo>
                    <a:pt x="1232929" y="835479"/>
                  </a:lnTo>
                  <a:lnTo>
                    <a:pt x="1234872" y="836270"/>
                  </a:lnTo>
                  <a:lnTo>
                    <a:pt x="1236815" y="826246"/>
                  </a:lnTo>
                  <a:lnTo>
                    <a:pt x="1238887" y="818816"/>
                  </a:lnTo>
                  <a:lnTo>
                    <a:pt x="1240829" y="811320"/>
                  </a:lnTo>
                  <a:lnTo>
                    <a:pt x="1242772" y="810413"/>
                  </a:lnTo>
                  <a:lnTo>
                    <a:pt x="1244715" y="807171"/>
                  </a:lnTo>
                  <a:lnTo>
                    <a:pt x="1246657" y="812137"/>
                  </a:lnTo>
                  <a:lnTo>
                    <a:pt x="1248730" y="810607"/>
                  </a:lnTo>
                  <a:lnTo>
                    <a:pt x="1250672" y="812928"/>
                  </a:lnTo>
                  <a:lnTo>
                    <a:pt x="1252615" y="802878"/>
                  </a:lnTo>
                  <a:lnTo>
                    <a:pt x="1254557" y="790741"/>
                  </a:lnTo>
                  <a:lnTo>
                    <a:pt x="1256500" y="781417"/>
                  </a:lnTo>
                  <a:lnTo>
                    <a:pt x="1258443" y="775543"/>
                  </a:lnTo>
                  <a:lnTo>
                    <a:pt x="1260515" y="762251"/>
                  </a:lnTo>
                  <a:lnTo>
                    <a:pt x="1262458" y="718550"/>
                  </a:lnTo>
                  <a:lnTo>
                    <a:pt x="1264400" y="658276"/>
                  </a:lnTo>
                  <a:lnTo>
                    <a:pt x="1266343" y="623912"/>
                  </a:lnTo>
                  <a:lnTo>
                    <a:pt x="1268285" y="629929"/>
                  </a:lnTo>
                  <a:lnTo>
                    <a:pt x="1270358" y="672554"/>
                  </a:lnTo>
                  <a:lnTo>
                    <a:pt x="1272300" y="729144"/>
                  </a:lnTo>
                  <a:lnTo>
                    <a:pt x="1274243" y="785502"/>
                  </a:lnTo>
                  <a:lnTo>
                    <a:pt x="1276186" y="819607"/>
                  </a:lnTo>
                  <a:lnTo>
                    <a:pt x="1278128" y="827634"/>
                  </a:lnTo>
                  <a:lnTo>
                    <a:pt x="1280071" y="827439"/>
                  </a:lnTo>
                  <a:lnTo>
                    <a:pt x="1282143" y="818881"/>
                  </a:lnTo>
                  <a:lnTo>
                    <a:pt x="1284086" y="811632"/>
                  </a:lnTo>
                  <a:lnTo>
                    <a:pt x="1286028" y="805628"/>
                  </a:lnTo>
                  <a:lnTo>
                    <a:pt x="1287971" y="810970"/>
                  </a:lnTo>
                  <a:lnTo>
                    <a:pt x="1289914" y="820774"/>
                  </a:lnTo>
                  <a:lnTo>
                    <a:pt x="1291986" y="831731"/>
                  </a:lnTo>
                  <a:lnTo>
                    <a:pt x="1293928" y="835687"/>
                  </a:lnTo>
                  <a:lnTo>
                    <a:pt x="1295871" y="834857"/>
                  </a:lnTo>
                  <a:lnTo>
                    <a:pt x="1297814" y="826804"/>
                  </a:lnTo>
                  <a:lnTo>
                    <a:pt x="1299756" y="824833"/>
                  </a:lnTo>
                  <a:lnTo>
                    <a:pt x="1301828" y="812085"/>
                  </a:lnTo>
                  <a:lnTo>
                    <a:pt x="1303771" y="812889"/>
                  </a:lnTo>
                  <a:lnTo>
                    <a:pt x="1305714" y="812941"/>
                  </a:lnTo>
                  <a:lnTo>
                    <a:pt x="1307656" y="822654"/>
                  </a:lnTo>
                  <a:lnTo>
                    <a:pt x="1309599" y="830201"/>
                  </a:lnTo>
                  <a:lnTo>
                    <a:pt x="1311542" y="835855"/>
                  </a:lnTo>
                  <a:lnTo>
                    <a:pt x="1313614" y="841898"/>
                  </a:lnTo>
                  <a:lnTo>
                    <a:pt x="1315556" y="836491"/>
                  </a:lnTo>
                  <a:lnTo>
                    <a:pt x="1317499" y="832626"/>
                  </a:lnTo>
                  <a:lnTo>
                    <a:pt x="1319442" y="826493"/>
                  </a:lnTo>
                  <a:lnTo>
                    <a:pt x="1321384" y="825740"/>
                  </a:lnTo>
                  <a:lnTo>
                    <a:pt x="1323457" y="827400"/>
                  </a:lnTo>
                  <a:lnTo>
                    <a:pt x="1325399" y="837463"/>
                  </a:lnTo>
                  <a:lnTo>
                    <a:pt x="1327342" y="843817"/>
                  </a:lnTo>
                  <a:lnTo>
                    <a:pt x="1329284" y="850522"/>
                  </a:lnTo>
                  <a:lnTo>
                    <a:pt x="1331227" y="848136"/>
                  </a:lnTo>
                  <a:lnTo>
                    <a:pt x="1333170" y="846761"/>
                  </a:lnTo>
                  <a:lnTo>
                    <a:pt x="1335242" y="840186"/>
                  </a:lnTo>
                  <a:lnTo>
                    <a:pt x="1337185" y="833988"/>
                  </a:lnTo>
                  <a:lnTo>
                    <a:pt x="1339127" y="832704"/>
                  </a:lnTo>
                  <a:lnTo>
                    <a:pt x="1341070" y="831537"/>
                  </a:lnTo>
                  <a:lnTo>
                    <a:pt x="1343012" y="833832"/>
                  </a:lnTo>
                  <a:lnTo>
                    <a:pt x="1345085" y="835596"/>
                  </a:lnTo>
                  <a:lnTo>
                    <a:pt x="1350913" y="779498"/>
                  </a:lnTo>
                  <a:lnTo>
                    <a:pt x="1352855" y="701523"/>
                  </a:lnTo>
                  <a:lnTo>
                    <a:pt x="1354798" y="575646"/>
                  </a:lnTo>
                  <a:lnTo>
                    <a:pt x="1356870" y="434857"/>
                  </a:lnTo>
                  <a:lnTo>
                    <a:pt x="1358813" y="359255"/>
                  </a:lnTo>
                  <a:lnTo>
                    <a:pt x="1360755" y="365700"/>
                  </a:lnTo>
                  <a:lnTo>
                    <a:pt x="1362698" y="447746"/>
                  </a:lnTo>
                  <a:lnTo>
                    <a:pt x="1364641" y="573377"/>
                  </a:lnTo>
                  <a:lnTo>
                    <a:pt x="1366713" y="664306"/>
                  </a:lnTo>
                  <a:lnTo>
                    <a:pt x="1368655" y="726175"/>
                  </a:lnTo>
                  <a:lnTo>
                    <a:pt x="1370598" y="772353"/>
                  </a:lnTo>
                  <a:lnTo>
                    <a:pt x="1374483" y="813642"/>
                  </a:lnTo>
                  <a:lnTo>
                    <a:pt x="1378498" y="818180"/>
                  </a:lnTo>
                  <a:lnTo>
                    <a:pt x="1380441" y="812760"/>
                  </a:lnTo>
                  <a:lnTo>
                    <a:pt x="1382383" y="805576"/>
                  </a:lnTo>
                  <a:lnTo>
                    <a:pt x="1384326" y="798975"/>
                  </a:lnTo>
                  <a:lnTo>
                    <a:pt x="1386269" y="798392"/>
                  </a:lnTo>
                  <a:lnTo>
                    <a:pt x="1388341" y="800155"/>
                  </a:lnTo>
                  <a:lnTo>
                    <a:pt x="1390283" y="808714"/>
                  </a:lnTo>
                  <a:lnTo>
                    <a:pt x="1392226" y="818219"/>
                  </a:lnTo>
                  <a:lnTo>
                    <a:pt x="1394169" y="824768"/>
                  </a:lnTo>
                  <a:lnTo>
                    <a:pt x="1396111" y="838163"/>
                  </a:lnTo>
                  <a:lnTo>
                    <a:pt x="1398054" y="837774"/>
                  </a:lnTo>
                  <a:lnTo>
                    <a:pt x="1400126" y="841691"/>
                  </a:lnTo>
                  <a:lnTo>
                    <a:pt x="1402069" y="838643"/>
                  </a:lnTo>
                  <a:lnTo>
                    <a:pt x="1404011" y="840290"/>
                  </a:lnTo>
                  <a:lnTo>
                    <a:pt x="1405954" y="834520"/>
                  </a:lnTo>
                  <a:lnTo>
                    <a:pt x="1407897" y="834532"/>
                  </a:lnTo>
                  <a:lnTo>
                    <a:pt x="1409969" y="822122"/>
                  </a:lnTo>
                  <a:lnTo>
                    <a:pt x="1411911" y="811139"/>
                  </a:lnTo>
                  <a:lnTo>
                    <a:pt x="1413854" y="784011"/>
                  </a:lnTo>
                  <a:lnTo>
                    <a:pt x="1415797" y="756817"/>
                  </a:lnTo>
                  <a:lnTo>
                    <a:pt x="1417739" y="744757"/>
                  </a:lnTo>
                  <a:lnTo>
                    <a:pt x="1419812" y="759592"/>
                  </a:lnTo>
                  <a:lnTo>
                    <a:pt x="1421754" y="786124"/>
                  </a:lnTo>
                  <a:lnTo>
                    <a:pt x="1423697" y="811333"/>
                  </a:lnTo>
                  <a:lnTo>
                    <a:pt x="1425639" y="822602"/>
                  </a:lnTo>
                  <a:lnTo>
                    <a:pt x="1427582" y="837022"/>
                  </a:lnTo>
                  <a:lnTo>
                    <a:pt x="1429525" y="839240"/>
                  </a:lnTo>
                  <a:lnTo>
                    <a:pt x="1431597" y="837489"/>
                  </a:lnTo>
                  <a:lnTo>
                    <a:pt x="1433540" y="836867"/>
                  </a:lnTo>
                  <a:lnTo>
                    <a:pt x="1435482" y="836594"/>
                  </a:lnTo>
                  <a:lnTo>
                    <a:pt x="1437425" y="836867"/>
                  </a:lnTo>
                  <a:lnTo>
                    <a:pt x="1439367" y="835661"/>
                  </a:lnTo>
                  <a:lnTo>
                    <a:pt x="1441440" y="834831"/>
                  </a:lnTo>
                  <a:lnTo>
                    <a:pt x="1443382" y="832665"/>
                  </a:lnTo>
                  <a:lnTo>
                    <a:pt x="1445325" y="832056"/>
                  </a:lnTo>
                  <a:lnTo>
                    <a:pt x="1447268" y="829968"/>
                  </a:lnTo>
                  <a:lnTo>
                    <a:pt x="1449210" y="833469"/>
                  </a:lnTo>
                  <a:lnTo>
                    <a:pt x="1451153" y="835375"/>
                  </a:lnTo>
                  <a:lnTo>
                    <a:pt x="1453225" y="833430"/>
                  </a:lnTo>
                  <a:lnTo>
                    <a:pt x="1455168" y="830927"/>
                  </a:lnTo>
                  <a:lnTo>
                    <a:pt x="1457110" y="828114"/>
                  </a:lnTo>
                  <a:lnTo>
                    <a:pt x="1459053" y="819127"/>
                  </a:lnTo>
                  <a:lnTo>
                    <a:pt x="1460996" y="815937"/>
                  </a:lnTo>
                  <a:lnTo>
                    <a:pt x="1463068" y="806535"/>
                  </a:lnTo>
                  <a:lnTo>
                    <a:pt x="1465010" y="802567"/>
                  </a:lnTo>
                  <a:lnTo>
                    <a:pt x="1466953" y="790235"/>
                  </a:lnTo>
                  <a:lnTo>
                    <a:pt x="1468896" y="781624"/>
                  </a:lnTo>
                  <a:lnTo>
                    <a:pt x="1470838" y="759657"/>
                  </a:lnTo>
                  <a:lnTo>
                    <a:pt x="1472781" y="728133"/>
                  </a:lnTo>
                  <a:lnTo>
                    <a:pt x="1474853" y="684925"/>
                  </a:lnTo>
                  <a:lnTo>
                    <a:pt x="1476796" y="658419"/>
                  </a:lnTo>
                  <a:lnTo>
                    <a:pt x="1478738" y="641742"/>
                  </a:lnTo>
                  <a:lnTo>
                    <a:pt x="1480681" y="659780"/>
                  </a:lnTo>
                  <a:lnTo>
                    <a:pt x="1482624" y="679465"/>
                  </a:lnTo>
                  <a:lnTo>
                    <a:pt x="1484696" y="717227"/>
                  </a:lnTo>
                  <a:lnTo>
                    <a:pt x="1486638" y="748414"/>
                  </a:lnTo>
                  <a:lnTo>
                    <a:pt x="1488581" y="769124"/>
                  </a:lnTo>
                  <a:lnTo>
                    <a:pt x="1490524" y="786760"/>
                  </a:lnTo>
                  <a:lnTo>
                    <a:pt x="1492466" y="789288"/>
                  </a:lnTo>
                  <a:lnTo>
                    <a:pt x="1494409" y="787564"/>
                  </a:lnTo>
                  <a:lnTo>
                    <a:pt x="1496481" y="776852"/>
                  </a:lnTo>
                  <a:lnTo>
                    <a:pt x="1498424" y="767256"/>
                  </a:lnTo>
                  <a:lnTo>
                    <a:pt x="1500366" y="741632"/>
                  </a:lnTo>
                  <a:lnTo>
                    <a:pt x="1502309" y="714750"/>
                  </a:lnTo>
                  <a:lnTo>
                    <a:pt x="1504252" y="690592"/>
                  </a:lnTo>
                  <a:lnTo>
                    <a:pt x="1506324" y="693704"/>
                  </a:lnTo>
                  <a:lnTo>
                    <a:pt x="1508267" y="712572"/>
                  </a:lnTo>
                  <a:lnTo>
                    <a:pt x="1510209" y="740621"/>
                  </a:lnTo>
                  <a:lnTo>
                    <a:pt x="1512152" y="763055"/>
                  </a:lnTo>
                  <a:lnTo>
                    <a:pt x="1514094" y="781573"/>
                  </a:lnTo>
                  <a:lnTo>
                    <a:pt x="1516167" y="795604"/>
                  </a:lnTo>
                  <a:lnTo>
                    <a:pt x="1518109" y="802658"/>
                  </a:lnTo>
                  <a:lnTo>
                    <a:pt x="1520052" y="813564"/>
                  </a:lnTo>
                  <a:lnTo>
                    <a:pt x="1521995" y="813875"/>
                  </a:lnTo>
                  <a:lnTo>
                    <a:pt x="1523937" y="823640"/>
                  </a:lnTo>
                  <a:lnTo>
                    <a:pt x="1525880" y="823004"/>
                  </a:lnTo>
                  <a:lnTo>
                    <a:pt x="1527952" y="822395"/>
                  </a:lnTo>
                  <a:lnTo>
                    <a:pt x="1529895" y="807028"/>
                  </a:lnTo>
                  <a:lnTo>
                    <a:pt x="1531837" y="793542"/>
                  </a:lnTo>
                  <a:lnTo>
                    <a:pt x="1533780" y="774894"/>
                  </a:lnTo>
                  <a:lnTo>
                    <a:pt x="1535723" y="768449"/>
                  </a:lnTo>
                  <a:lnTo>
                    <a:pt x="1537795" y="772184"/>
                  </a:lnTo>
                  <a:lnTo>
                    <a:pt x="1539737" y="784244"/>
                  </a:lnTo>
                  <a:lnTo>
                    <a:pt x="1541680" y="803177"/>
                  </a:lnTo>
                  <a:lnTo>
                    <a:pt x="1543623" y="818167"/>
                  </a:lnTo>
                  <a:lnTo>
                    <a:pt x="1545565" y="827660"/>
                  </a:lnTo>
                  <a:lnTo>
                    <a:pt x="1547508" y="834597"/>
                  </a:lnTo>
                  <a:lnTo>
                    <a:pt x="1549580" y="836491"/>
                  </a:lnTo>
                  <a:lnTo>
                    <a:pt x="1551523" y="837139"/>
                  </a:lnTo>
                  <a:lnTo>
                    <a:pt x="1553465" y="833897"/>
                  </a:lnTo>
                  <a:lnTo>
                    <a:pt x="1555408" y="834247"/>
                  </a:lnTo>
                  <a:lnTo>
                    <a:pt x="1557351" y="831135"/>
                  </a:lnTo>
                  <a:lnTo>
                    <a:pt x="1559423" y="826246"/>
                  </a:lnTo>
                  <a:lnTo>
                    <a:pt x="1561365" y="823017"/>
                  </a:lnTo>
                  <a:lnTo>
                    <a:pt x="1563308" y="825183"/>
                  </a:lnTo>
                  <a:lnTo>
                    <a:pt x="1565251" y="826882"/>
                  </a:lnTo>
                  <a:lnTo>
                    <a:pt x="1567193" y="833560"/>
                  </a:lnTo>
                  <a:lnTo>
                    <a:pt x="1571208" y="793295"/>
                  </a:lnTo>
                  <a:lnTo>
                    <a:pt x="1573151" y="720819"/>
                  </a:lnTo>
                  <a:lnTo>
                    <a:pt x="1575093" y="643506"/>
                  </a:lnTo>
                  <a:lnTo>
                    <a:pt x="1577036" y="553964"/>
                  </a:lnTo>
                  <a:lnTo>
                    <a:pt x="1578979" y="508331"/>
                  </a:lnTo>
                  <a:lnTo>
                    <a:pt x="1581051" y="537547"/>
                  </a:lnTo>
                  <a:lnTo>
                    <a:pt x="1582993" y="608908"/>
                  </a:lnTo>
                  <a:lnTo>
                    <a:pt x="1584936" y="686286"/>
                  </a:lnTo>
                  <a:lnTo>
                    <a:pt x="1586879" y="718472"/>
                  </a:lnTo>
                  <a:lnTo>
                    <a:pt x="1588821" y="727083"/>
                  </a:lnTo>
                  <a:lnTo>
                    <a:pt x="1590764" y="700201"/>
                  </a:lnTo>
                  <a:lnTo>
                    <a:pt x="1592836" y="681268"/>
                  </a:lnTo>
                  <a:lnTo>
                    <a:pt x="1594779" y="684212"/>
                  </a:lnTo>
                  <a:lnTo>
                    <a:pt x="1596721" y="702392"/>
                  </a:lnTo>
                  <a:lnTo>
                    <a:pt x="1598664" y="729326"/>
                  </a:lnTo>
                  <a:lnTo>
                    <a:pt x="1600607" y="760552"/>
                  </a:lnTo>
                  <a:lnTo>
                    <a:pt x="1602679" y="787369"/>
                  </a:lnTo>
                  <a:lnTo>
                    <a:pt x="1604622" y="808299"/>
                  </a:lnTo>
                  <a:lnTo>
                    <a:pt x="1606564" y="821046"/>
                  </a:lnTo>
                  <a:lnTo>
                    <a:pt x="1608507" y="824444"/>
                  </a:lnTo>
                  <a:lnTo>
                    <a:pt x="1610449" y="820540"/>
                  </a:lnTo>
                  <a:lnTo>
                    <a:pt x="1612522" y="810516"/>
                  </a:lnTo>
                  <a:lnTo>
                    <a:pt x="1614464" y="791584"/>
                  </a:lnTo>
                  <a:lnTo>
                    <a:pt x="1616407" y="775089"/>
                  </a:lnTo>
                  <a:lnTo>
                    <a:pt x="1618350" y="762770"/>
                  </a:lnTo>
                  <a:lnTo>
                    <a:pt x="1620292" y="768190"/>
                  </a:lnTo>
                  <a:lnTo>
                    <a:pt x="1622235" y="776165"/>
                  </a:lnTo>
                  <a:lnTo>
                    <a:pt x="1624307" y="782299"/>
                  </a:lnTo>
                  <a:lnTo>
                    <a:pt x="1634150" y="816339"/>
                  </a:lnTo>
                  <a:lnTo>
                    <a:pt x="1636092" y="824392"/>
                  </a:lnTo>
                  <a:lnTo>
                    <a:pt x="1638035" y="827634"/>
                  </a:lnTo>
                  <a:lnTo>
                    <a:pt x="1639978" y="828943"/>
                  </a:lnTo>
                  <a:lnTo>
                    <a:pt x="1641920" y="832354"/>
                  </a:lnTo>
                  <a:lnTo>
                    <a:pt x="1643863" y="831731"/>
                  </a:lnTo>
                  <a:lnTo>
                    <a:pt x="1645935" y="833352"/>
                  </a:lnTo>
                  <a:lnTo>
                    <a:pt x="1647878" y="831355"/>
                  </a:lnTo>
                  <a:lnTo>
                    <a:pt x="1649820" y="834857"/>
                  </a:lnTo>
                  <a:lnTo>
                    <a:pt x="1651763" y="830902"/>
                  </a:lnTo>
                  <a:lnTo>
                    <a:pt x="1653706" y="829553"/>
                  </a:lnTo>
                  <a:lnTo>
                    <a:pt x="1655778" y="825157"/>
                  </a:lnTo>
                  <a:lnTo>
                    <a:pt x="1657720" y="823834"/>
                  </a:lnTo>
                  <a:lnTo>
                    <a:pt x="1659663" y="818336"/>
                  </a:lnTo>
                  <a:lnTo>
                    <a:pt x="1661606" y="815587"/>
                  </a:lnTo>
                  <a:lnTo>
                    <a:pt x="1663548" y="814822"/>
                  </a:lnTo>
                  <a:lnTo>
                    <a:pt x="1665491" y="813240"/>
                  </a:lnTo>
                  <a:lnTo>
                    <a:pt x="1667563" y="814355"/>
                  </a:lnTo>
                  <a:lnTo>
                    <a:pt x="1669506" y="817675"/>
                  </a:lnTo>
                  <a:lnTo>
                    <a:pt x="1671448" y="818868"/>
                  </a:lnTo>
                  <a:lnTo>
                    <a:pt x="1673391" y="822278"/>
                  </a:lnTo>
                  <a:lnTo>
                    <a:pt x="1675334" y="830266"/>
                  </a:lnTo>
                  <a:lnTo>
                    <a:pt x="1677406" y="829916"/>
                  </a:lnTo>
                  <a:lnTo>
                    <a:pt x="1679348" y="835764"/>
                  </a:lnTo>
                  <a:lnTo>
                    <a:pt x="1681291" y="835570"/>
                  </a:lnTo>
                  <a:lnTo>
                    <a:pt x="1683234" y="836996"/>
                  </a:lnTo>
                  <a:lnTo>
                    <a:pt x="1685176" y="832406"/>
                  </a:lnTo>
                  <a:lnTo>
                    <a:pt x="1687119" y="830772"/>
                  </a:lnTo>
                  <a:lnTo>
                    <a:pt x="1689191" y="831044"/>
                  </a:lnTo>
                  <a:lnTo>
                    <a:pt x="1691134" y="826402"/>
                  </a:lnTo>
                  <a:lnTo>
                    <a:pt x="1693076" y="824638"/>
                  </a:lnTo>
                  <a:lnTo>
                    <a:pt x="1695019" y="817856"/>
                  </a:lnTo>
                  <a:lnTo>
                    <a:pt x="1696962" y="806211"/>
                  </a:lnTo>
                  <a:lnTo>
                    <a:pt x="1699034" y="799105"/>
                  </a:lnTo>
                  <a:lnTo>
                    <a:pt x="1700977" y="783310"/>
                  </a:lnTo>
                  <a:lnTo>
                    <a:pt x="1702919" y="785852"/>
                  </a:lnTo>
                  <a:lnTo>
                    <a:pt x="1704862" y="791843"/>
                  </a:lnTo>
                  <a:lnTo>
                    <a:pt x="1706804" y="803449"/>
                  </a:lnTo>
                  <a:lnTo>
                    <a:pt x="1708747" y="813681"/>
                  </a:lnTo>
                  <a:lnTo>
                    <a:pt x="1710819" y="818362"/>
                  </a:lnTo>
                  <a:lnTo>
                    <a:pt x="1712762" y="821539"/>
                  </a:lnTo>
                  <a:lnTo>
                    <a:pt x="1714705" y="818816"/>
                  </a:lnTo>
                  <a:lnTo>
                    <a:pt x="1716647" y="818919"/>
                  </a:lnTo>
                  <a:lnTo>
                    <a:pt x="1718590" y="825689"/>
                  </a:lnTo>
                  <a:lnTo>
                    <a:pt x="1720662" y="828243"/>
                  </a:lnTo>
                  <a:lnTo>
                    <a:pt x="1722605" y="827997"/>
                  </a:lnTo>
                  <a:lnTo>
                    <a:pt x="1724547" y="824846"/>
                  </a:lnTo>
                  <a:lnTo>
                    <a:pt x="1726490" y="822823"/>
                  </a:lnTo>
                  <a:lnTo>
                    <a:pt x="1728433" y="807741"/>
                  </a:lnTo>
                  <a:lnTo>
                    <a:pt x="1730505" y="801932"/>
                  </a:lnTo>
                  <a:lnTo>
                    <a:pt x="1732447" y="796395"/>
                  </a:lnTo>
                  <a:lnTo>
                    <a:pt x="1734390" y="795033"/>
                  </a:lnTo>
                  <a:lnTo>
                    <a:pt x="1736333" y="793438"/>
                  </a:lnTo>
                  <a:lnTo>
                    <a:pt x="1738275" y="803708"/>
                  </a:lnTo>
                  <a:lnTo>
                    <a:pt x="1748118" y="835959"/>
                  </a:lnTo>
                  <a:lnTo>
                    <a:pt x="1750061" y="826091"/>
                  </a:lnTo>
                  <a:lnTo>
                    <a:pt x="1752133" y="826052"/>
                  </a:lnTo>
                  <a:lnTo>
                    <a:pt x="1754075" y="819801"/>
                  </a:lnTo>
                  <a:lnTo>
                    <a:pt x="1756018" y="815263"/>
                  </a:lnTo>
                  <a:lnTo>
                    <a:pt x="1757961" y="806937"/>
                  </a:lnTo>
                  <a:lnTo>
                    <a:pt x="1759903" y="798158"/>
                  </a:lnTo>
                  <a:lnTo>
                    <a:pt x="1761846" y="791934"/>
                  </a:lnTo>
                  <a:lnTo>
                    <a:pt x="1763918" y="801024"/>
                  </a:lnTo>
                  <a:lnTo>
                    <a:pt x="1765861" y="808714"/>
                  </a:lnTo>
                  <a:lnTo>
                    <a:pt x="1767803" y="825300"/>
                  </a:lnTo>
                  <a:lnTo>
                    <a:pt x="1769746" y="831939"/>
                  </a:lnTo>
                  <a:lnTo>
                    <a:pt x="1771689" y="834740"/>
                  </a:lnTo>
                  <a:lnTo>
                    <a:pt x="1773761" y="840342"/>
                  </a:lnTo>
                  <a:lnTo>
                    <a:pt x="1775704" y="836478"/>
                  </a:lnTo>
                  <a:lnTo>
                    <a:pt x="1777646" y="839836"/>
                  </a:lnTo>
                  <a:lnTo>
                    <a:pt x="1779589" y="837009"/>
                  </a:lnTo>
                  <a:lnTo>
                    <a:pt x="1781531" y="837269"/>
                  </a:lnTo>
                  <a:lnTo>
                    <a:pt x="1783474" y="843156"/>
                  </a:lnTo>
                  <a:lnTo>
                    <a:pt x="1785546" y="843182"/>
                  </a:lnTo>
                  <a:lnTo>
                    <a:pt x="1787489" y="840524"/>
                  </a:lnTo>
                  <a:lnTo>
                    <a:pt x="1789432" y="842559"/>
                  </a:lnTo>
                  <a:lnTo>
                    <a:pt x="1791374" y="833962"/>
                  </a:lnTo>
                  <a:lnTo>
                    <a:pt x="1793317" y="828126"/>
                  </a:lnTo>
                  <a:lnTo>
                    <a:pt x="1795389" y="806445"/>
                  </a:lnTo>
                  <a:lnTo>
                    <a:pt x="1797332" y="772884"/>
                  </a:lnTo>
                  <a:lnTo>
                    <a:pt x="1799274" y="718654"/>
                  </a:lnTo>
                  <a:lnTo>
                    <a:pt x="1801217" y="687661"/>
                  </a:lnTo>
                  <a:lnTo>
                    <a:pt x="1803160" y="671296"/>
                  </a:lnTo>
                  <a:lnTo>
                    <a:pt x="1805102" y="697568"/>
                  </a:lnTo>
                  <a:lnTo>
                    <a:pt x="1807174" y="732192"/>
                  </a:lnTo>
                  <a:lnTo>
                    <a:pt x="1809117" y="775750"/>
                  </a:lnTo>
                  <a:lnTo>
                    <a:pt x="1811060" y="800466"/>
                  </a:lnTo>
                  <a:lnTo>
                    <a:pt x="1813002" y="822434"/>
                  </a:lnTo>
                  <a:lnTo>
                    <a:pt x="1814945" y="829605"/>
                  </a:lnTo>
                  <a:lnTo>
                    <a:pt x="1817017" y="836413"/>
                  </a:lnTo>
                  <a:lnTo>
                    <a:pt x="1818960" y="839058"/>
                  </a:lnTo>
                  <a:lnTo>
                    <a:pt x="1820902" y="845957"/>
                  </a:lnTo>
                  <a:lnTo>
                    <a:pt x="1822845" y="846268"/>
                  </a:lnTo>
                  <a:lnTo>
                    <a:pt x="1824788" y="844660"/>
                  </a:lnTo>
                  <a:lnTo>
                    <a:pt x="1826860" y="848615"/>
                  </a:lnTo>
                  <a:lnTo>
                    <a:pt x="1828802" y="845205"/>
                  </a:lnTo>
                  <a:lnTo>
                    <a:pt x="1830745" y="844427"/>
                  </a:lnTo>
                  <a:lnTo>
                    <a:pt x="1832688" y="845879"/>
                  </a:lnTo>
                  <a:lnTo>
                    <a:pt x="1834630" y="844816"/>
                  </a:lnTo>
                  <a:lnTo>
                    <a:pt x="1836573" y="847967"/>
                  </a:lnTo>
                  <a:lnTo>
                    <a:pt x="1838645" y="840044"/>
                  </a:lnTo>
                  <a:lnTo>
                    <a:pt x="1840588" y="833910"/>
                  </a:lnTo>
                  <a:lnTo>
                    <a:pt x="1842530" y="831965"/>
                  </a:lnTo>
                  <a:lnTo>
                    <a:pt x="1844473" y="827712"/>
                  </a:lnTo>
                  <a:lnTo>
                    <a:pt x="1846416" y="831200"/>
                  </a:lnTo>
                  <a:lnTo>
                    <a:pt x="1848488" y="837100"/>
                  </a:lnTo>
                  <a:lnTo>
                    <a:pt x="1850430" y="844751"/>
                  </a:lnTo>
                  <a:lnTo>
                    <a:pt x="1852373" y="848369"/>
                  </a:lnTo>
                  <a:lnTo>
                    <a:pt x="1854316" y="853530"/>
                  </a:lnTo>
                  <a:lnTo>
                    <a:pt x="1856258" y="850690"/>
                  </a:lnTo>
                  <a:lnTo>
                    <a:pt x="1858201" y="854736"/>
                  </a:lnTo>
                  <a:lnTo>
                    <a:pt x="1860273" y="844232"/>
                  </a:lnTo>
                  <a:lnTo>
                    <a:pt x="1862216" y="842041"/>
                  </a:lnTo>
                  <a:lnTo>
                    <a:pt x="1864158" y="829657"/>
                  </a:lnTo>
                  <a:lnTo>
                    <a:pt x="1866101" y="826622"/>
                  </a:lnTo>
                  <a:lnTo>
                    <a:pt x="1868044" y="816650"/>
                  </a:lnTo>
                  <a:lnTo>
                    <a:pt x="1870116" y="810218"/>
                  </a:lnTo>
                  <a:lnTo>
                    <a:pt x="1872059" y="809362"/>
                  </a:lnTo>
                  <a:lnTo>
                    <a:pt x="1874001" y="813629"/>
                  </a:lnTo>
                  <a:lnTo>
                    <a:pt x="1875944" y="828152"/>
                  </a:lnTo>
                  <a:lnTo>
                    <a:pt x="1877886" y="840549"/>
                  </a:lnTo>
                  <a:lnTo>
                    <a:pt x="1879829" y="847357"/>
                  </a:lnTo>
                  <a:lnTo>
                    <a:pt x="1881901" y="851442"/>
                  </a:lnTo>
                  <a:lnTo>
                    <a:pt x="1883844" y="851053"/>
                  </a:lnTo>
                  <a:lnTo>
                    <a:pt x="1885787" y="849964"/>
                  </a:lnTo>
                  <a:lnTo>
                    <a:pt x="1887729" y="846048"/>
                  </a:lnTo>
                  <a:lnTo>
                    <a:pt x="1889672" y="839434"/>
                  </a:lnTo>
                  <a:lnTo>
                    <a:pt x="1891744" y="824470"/>
                  </a:lnTo>
                  <a:lnTo>
                    <a:pt x="1893687" y="819788"/>
                  </a:lnTo>
                  <a:lnTo>
                    <a:pt x="1895629" y="820903"/>
                  </a:lnTo>
                  <a:lnTo>
                    <a:pt x="1897572" y="824677"/>
                  </a:lnTo>
                  <a:lnTo>
                    <a:pt x="1899515" y="833106"/>
                  </a:lnTo>
                  <a:lnTo>
                    <a:pt x="1901457" y="832263"/>
                  </a:lnTo>
                  <a:lnTo>
                    <a:pt x="1903529" y="841704"/>
                  </a:lnTo>
                  <a:lnTo>
                    <a:pt x="1905472" y="845529"/>
                  </a:lnTo>
                  <a:lnTo>
                    <a:pt x="1907415" y="847539"/>
                  </a:lnTo>
                  <a:lnTo>
                    <a:pt x="1909357" y="841263"/>
                  </a:lnTo>
                  <a:lnTo>
                    <a:pt x="1911300" y="851702"/>
                  </a:lnTo>
                  <a:lnTo>
                    <a:pt x="1913372" y="847850"/>
                  </a:lnTo>
                  <a:lnTo>
                    <a:pt x="1915315" y="846943"/>
                  </a:lnTo>
                  <a:lnTo>
                    <a:pt x="1917257" y="849017"/>
                  </a:lnTo>
                  <a:lnTo>
                    <a:pt x="1919200" y="849899"/>
                  </a:lnTo>
                  <a:lnTo>
                    <a:pt x="1921143" y="852726"/>
                  </a:lnTo>
                  <a:lnTo>
                    <a:pt x="1923085" y="853751"/>
                  </a:lnTo>
                  <a:lnTo>
                    <a:pt x="1925157" y="856539"/>
                  </a:lnTo>
                  <a:lnTo>
                    <a:pt x="1927100" y="852026"/>
                  </a:lnTo>
                  <a:lnTo>
                    <a:pt x="1929043" y="843714"/>
                  </a:lnTo>
                  <a:lnTo>
                    <a:pt x="1930985" y="837995"/>
                  </a:lnTo>
                  <a:lnTo>
                    <a:pt x="1932928" y="837100"/>
                  </a:lnTo>
                  <a:lnTo>
                    <a:pt x="1935000" y="837321"/>
                  </a:lnTo>
                  <a:lnTo>
                    <a:pt x="1936943" y="843260"/>
                  </a:lnTo>
                  <a:lnTo>
                    <a:pt x="1938885" y="847111"/>
                  </a:lnTo>
                  <a:lnTo>
                    <a:pt x="1940828" y="847915"/>
                  </a:lnTo>
                  <a:lnTo>
                    <a:pt x="1942771" y="847085"/>
                  </a:lnTo>
                  <a:lnTo>
                    <a:pt x="1944843" y="845620"/>
                  </a:lnTo>
                  <a:lnTo>
                    <a:pt x="1946785" y="835064"/>
                  </a:lnTo>
                  <a:lnTo>
                    <a:pt x="1948728" y="836867"/>
                  </a:lnTo>
                  <a:lnTo>
                    <a:pt x="1950671" y="836970"/>
                  </a:lnTo>
                  <a:lnTo>
                    <a:pt x="1952613" y="836296"/>
                  </a:lnTo>
                  <a:lnTo>
                    <a:pt x="1954556" y="840083"/>
                  </a:lnTo>
                  <a:lnTo>
                    <a:pt x="1956628" y="842546"/>
                  </a:lnTo>
                  <a:lnTo>
                    <a:pt x="1958571" y="841483"/>
                  </a:lnTo>
                  <a:lnTo>
                    <a:pt x="1960513" y="850197"/>
                  </a:lnTo>
                  <a:lnTo>
                    <a:pt x="1962456" y="845049"/>
                  </a:lnTo>
                  <a:lnTo>
                    <a:pt x="1964399" y="848680"/>
                  </a:lnTo>
                  <a:lnTo>
                    <a:pt x="1966471" y="846968"/>
                  </a:lnTo>
                  <a:lnTo>
                    <a:pt x="1968414" y="851287"/>
                  </a:lnTo>
                  <a:lnTo>
                    <a:pt x="1970356" y="850444"/>
                  </a:lnTo>
                  <a:lnTo>
                    <a:pt x="1972299" y="854905"/>
                  </a:lnTo>
                  <a:lnTo>
                    <a:pt x="1974241" y="850016"/>
                  </a:lnTo>
                  <a:lnTo>
                    <a:pt x="1976184" y="849380"/>
                  </a:lnTo>
                  <a:lnTo>
                    <a:pt x="1978256" y="854204"/>
                  </a:lnTo>
                  <a:lnTo>
                    <a:pt x="1980199" y="847682"/>
                  </a:lnTo>
                  <a:lnTo>
                    <a:pt x="1982142" y="852415"/>
                  </a:lnTo>
                  <a:lnTo>
                    <a:pt x="1984084" y="855968"/>
                  </a:lnTo>
                  <a:lnTo>
                    <a:pt x="1986027" y="849134"/>
                  </a:lnTo>
                  <a:lnTo>
                    <a:pt x="1988099" y="849627"/>
                  </a:lnTo>
                  <a:lnTo>
                    <a:pt x="1990042" y="847267"/>
                  </a:lnTo>
                  <a:lnTo>
                    <a:pt x="1991984" y="851870"/>
                  </a:lnTo>
                  <a:lnTo>
                    <a:pt x="1993927" y="853102"/>
                  </a:lnTo>
                  <a:lnTo>
                    <a:pt x="1995870" y="850677"/>
                  </a:lnTo>
                  <a:lnTo>
                    <a:pt x="1997812" y="853310"/>
                  </a:lnTo>
                  <a:lnTo>
                    <a:pt x="1999884" y="846968"/>
                  </a:lnTo>
                  <a:lnTo>
                    <a:pt x="2001827" y="849277"/>
                  </a:lnTo>
                  <a:lnTo>
                    <a:pt x="2003770" y="847085"/>
                  </a:lnTo>
                  <a:lnTo>
                    <a:pt x="2005712" y="849575"/>
                  </a:lnTo>
                  <a:lnTo>
                    <a:pt x="2007655" y="854749"/>
                  </a:lnTo>
                  <a:lnTo>
                    <a:pt x="2009727" y="857667"/>
                  </a:lnTo>
                  <a:lnTo>
                    <a:pt x="2011670" y="861259"/>
                  </a:lnTo>
                </a:path>
              </a:pathLst>
            </a:custGeom>
            <a:ln w="3175">
              <a:solidFill>
                <a:srgbClr val="A42A2A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" name="object 112"/>
            <p:cNvSpPr/>
            <p:nvPr/>
          </p:nvSpPr>
          <p:spPr>
            <a:xfrm>
              <a:off x="3546779" y="5747733"/>
              <a:ext cx="4023360" cy="438150"/>
            </a:xfrm>
            <a:custGeom>
              <a:avLst/>
              <a:gdLst/>
              <a:ahLst/>
              <a:cxnLst/>
              <a:rect l="l" t="t" r="r" b="b"/>
              <a:pathLst>
                <a:path w="4023359" h="438150">
                  <a:moveTo>
                    <a:pt x="0" y="422058"/>
                  </a:moveTo>
                  <a:lnTo>
                    <a:pt x="1942" y="422187"/>
                  </a:lnTo>
                  <a:lnTo>
                    <a:pt x="3885" y="423082"/>
                  </a:lnTo>
                  <a:lnTo>
                    <a:pt x="5827" y="423264"/>
                  </a:lnTo>
                  <a:lnTo>
                    <a:pt x="7900" y="422174"/>
                  </a:lnTo>
                  <a:lnTo>
                    <a:pt x="9842" y="419438"/>
                  </a:lnTo>
                  <a:lnTo>
                    <a:pt x="11785" y="424794"/>
                  </a:lnTo>
                  <a:lnTo>
                    <a:pt x="13728" y="420164"/>
                  </a:lnTo>
                  <a:lnTo>
                    <a:pt x="15670" y="422291"/>
                  </a:lnTo>
                  <a:lnTo>
                    <a:pt x="17613" y="416780"/>
                  </a:lnTo>
                  <a:lnTo>
                    <a:pt x="19685" y="421630"/>
                  </a:lnTo>
                  <a:lnTo>
                    <a:pt x="21628" y="416559"/>
                  </a:lnTo>
                  <a:lnTo>
                    <a:pt x="23570" y="419049"/>
                  </a:lnTo>
                  <a:lnTo>
                    <a:pt x="25513" y="422408"/>
                  </a:lnTo>
                  <a:lnTo>
                    <a:pt x="27456" y="418025"/>
                  </a:lnTo>
                  <a:lnTo>
                    <a:pt x="29528" y="416066"/>
                  </a:lnTo>
                  <a:lnTo>
                    <a:pt x="31470" y="418712"/>
                  </a:lnTo>
                  <a:lnTo>
                    <a:pt x="33413" y="418115"/>
                  </a:lnTo>
                  <a:lnTo>
                    <a:pt x="35356" y="418569"/>
                  </a:lnTo>
                  <a:lnTo>
                    <a:pt x="37298" y="413084"/>
                  </a:lnTo>
                  <a:lnTo>
                    <a:pt x="39241" y="418634"/>
                  </a:lnTo>
                  <a:lnTo>
                    <a:pt x="41313" y="415846"/>
                  </a:lnTo>
                  <a:lnTo>
                    <a:pt x="43256" y="422667"/>
                  </a:lnTo>
                  <a:lnTo>
                    <a:pt x="45198" y="418504"/>
                  </a:lnTo>
                  <a:lnTo>
                    <a:pt x="47141" y="420203"/>
                  </a:lnTo>
                  <a:lnTo>
                    <a:pt x="49084" y="419957"/>
                  </a:lnTo>
                  <a:lnTo>
                    <a:pt x="51156" y="417947"/>
                  </a:lnTo>
                  <a:lnTo>
                    <a:pt x="53098" y="424638"/>
                  </a:lnTo>
                  <a:lnTo>
                    <a:pt x="55041" y="426220"/>
                  </a:lnTo>
                  <a:lnTo>
                    <a:pt x="56984" y="425663"/>
                  </a:lnTo>
                  <a:lnTo>
                    <a:pt x="58926" y="423225"/>
                  </a:lnTo>
                  <a:lnTo>
                    <a:pt x="60869" y="424923"/>
                  </a:lnTo>
                  <a:lnTo>
                    <a:pt x="62941" y="419723"/>
                  </a:lnTo>
                  <a:lnTo>
                    <a:pt x="64884" y="420839"/>
                  </a:lnTo>
                  <a:lnTo>
                    <a:pt x="66826" y="422485"/>
                  </a:lnTo>
                  <a:lnTo>
                    <a:pt x="68769" y="425546"/>
                  </a:lnTo>
                  <a:lnTo>
                    <a:pt x="70712" y="414510"/>
                  </a:lnTo>
                  <a:lnTo>
                    <a:pt x="72784" y="419153"/>
                  </a:lnTo>
                  <a:lnTo>
                    <a:pt x="74726" y="412021"/>
                  </a:lnTo>
                  <a:lnTo>
                    <a:pt x="76669" y="413473"/>
                  </a:lnTo>
                  <a:lnTo>
                    <a:pt x="78612" y="415768"/>
                  </a:lnTo>
                  <a:lnTo>
                    <a:pt x="80554" y="421733"/>
                  </a:lnTo>
                  <a:lnTo>
                    <a:pt x="82497" y="419762"/>
                  </a:lnTo>
                  <a:lnTo>
                    <a:pt x="84569" y="418803"/>
                  </a:lnTo>
                  <a:lnTo>
                    <a:pt x="86512" y="420022"/>
                  </a:lnTo>
                  <a:lnTo>
                    <a:pt x="88454" y="409362"/>
                  </a:lnTo>
                  <a:lnTo>
                    <a:pt x="90397" y="409155"/>
                  </a:lnTo>
                  <a:lnTo>
                    <a:pt x="92340" y="403851"/>
                  </a:lnTo>
                  <a:lnTo>
                    <a:pt x="94412" y="411204"/>
                  </a:lnTo>
                  <a:lnTo>
                    <a:pt x="96355" y="411178"/>
                  </a:lnTo>
                  <a:lnTo>
                    <a:pt x="98297" y="417039"/>
                  </a:lnTo>
                  <a:lnTo>
                    <a:pt x="100240" y="415963"/>
                  </a:lnTo>
                  <a:lnTo>
                    <a:pt x="102182" y="417649"/>
                  </a:lnTo>
                  <a:lnTo>
                    <a:pt x="104125" y="418193"/>
                  </a:lnTo>
                  <a:lnTo>
                    <a:pt x="106197" y="418725"/>
                  </a:lnTo>
                  <a:lnTo>
                    <a:pt x="108140" y="421694"/>
                  </a:lnTo>
                  <a:lnTo>
                    <a:pt x="110083" y="429501"/>
                  </a:lnTo>
                  <a:lnTo>
                    <a:pt x="112025" y="417960"/>
                  </a:lnTo>
                  <a:lnTo>
                    <a:pt x="113968" y="420411"/>
                  </a:lnTo>
                  <a:lnTo>
                    <a:pt x="116040" y="410672"/>
                  </a:lnTo>
                  <a:lnTo>
                    <a:pt x="117983" y="419205"/>
                  </a:lnTo>
                  <a:lnTo>
                    <a:pt x="119925" y="417597"/>
                  </a:lnTo>
                  <a:lnTo>
                    <a:pt x="121868" y="416806"/>
                  </a:lnTo>
                  <a:lnTo>
                    <a:pt x="123811" y="421111"/>
                  </a:lnTo>
                  <a:lnTo>
                    <a:pt x="125883" y="415094"/>
                  </a:lnTo>
                  <a:lnTo>
                    <a:pt x="127825" y="421137"/>
                  </a:lnTo>
                  <a:lnTo>
                    <a:pt x="129768" y="418051"/>
                  </a:lnTo>
                  <a:lnTo>
                    <a:pt x="131711" y="421733"/>
                  </a:lnTo>
                  <a:lnTo>
                    <a:pt x="133653" y="418258"/>
                  </a:lnTo>
                  <a:lnTo>
                    <a:pt x="135596" y="420035"/>
                  </a:lnTo>
                  <a:lnTo>
                    <a:pt x="137668" y="408403"/>
                  </a:lnTo>
                  <a:lnTo>
                    <a:pt x="139611" y="408947"/>
                  </a:lnTo>
                  <a:lnTo>
                    <a:pt x="141553" y="400402"/>
                  </a:lnTo>
                  <a:lnTo>
                    <a:pt x="143496" y="400246"/>
                  </a:lnTo>
                  <a:lnTo>
                    <a:pt x="145439" y="399131"/>
                  </a:lnTo>
                  <a:lnTo>
                    <a:pt x="147511" y="409998"/>
                  </a:lnTo>
                  <a:lnTo>
                    <a:pt x="149453" y="410620"/>
                  </a:lnTo>
                  <a:lnTo>
                    <a:pt x="151396" y="413330"/>
                  </a:lnTo>
                  <a:lnTo>
                    <a:pt x="153339" y="417221"/>
                  </a:lnTo>
                  <a:lnTo>
                    <a:pt x="155281" y="418868"/>
                  </a:lnTo>
                  <a:lnTo>
                    <a:pt x="157224" y="422524"/>
                  </a:lnTo>
                  <a:lnTo>
                    <a:pt x="159296" y="426998"/>
                  </a:lnTo>
                  <a:lnTo>
                    <a:pt x="161239" y="425714"/>
                  </a:lnTo>
                  <a:lnTo>
                    <a:pt x="163181" y="428891"/>
                  </a:lnTo>
                  <a:lnTo>
                    <a:pt x="165124" y="426013"/>
                  </a:lnTo>
                  <a:lnTo>
                    <a:pt x="167067" y="429099"/>
                  </a:lnTo>
                  <a:lnTo>
                    <a:pt x="169139" y="429592"/>
                  </a:lnTo>
                  <a:lnTo>
                    <a:pt x="171081" y="425987"/>
                  </a:lnTo>
                  <a:lnTo>
                    <a:pt x="173024" y="431161"/>
                  </a:lnTo>
                  <a:lnTo>
                    <a:pt x="174967" y="424599"/>
                  </a:lnTo>
                  <a:lnTo>
                    <a:pt x="176909" y="431796"/>
                  </a:lnTo>
                  <a:lnTo>
                    <a:pt x="178852" y="428840"/>
                  </a:lnTo>
                  <a:lnTo>
                    <a:pt x="180924" y="431615"/>
                  </a:lnTo>
                  <a:lnTo>
                    <a:pt x="182867" y="428645"/>
                  </a:lnTo>
                  <a:lnTo>
                    <a:pt x="184809" y="423769"/>
                  </a:lnTo>
                  <a:lnTo>
                    <a:pt x="186752" y="422511"/>
                  </a:lnTo>
                  <a:lnTo>
                    <a:pt x="188695" y="428528"/>
                  </a:lnTo>
                  <a:lnTo>
                    <a:pt x="190767" y="426765"/>
                  </a:lnTo>
                  <a:lnTo>
                    <a:pt x="192710" y="430097"/>
                  </a:lnTo>
                  <a:lnTo>
                    <a:pt x="194652" y="426454"/>
                  </a:lnTo>
                  <a:lnTo>
                    <a:pt x="196595" y="430305"/>
                  </a:lnTo>
                  <a:lnTo>
                    <a:pt x="198537" y="430642"/>
                  </a:lnTo>
                  <a:lnTo>
                    <a:pt x="200480" y="428554"/>
                  </a:lnTo>
                  <a:lnTo>
                    <a:pt x="202552" y="438111"/>
                  </a:lnTo>
                  <a:lnTo>
                    <a:pt x="204495" y="425338"/>
                  </a:lnTo>
                  <a:lnTo>
                    <a:pt x="206438" y="428256"/>
                  </a:lnTo>
                  <a:lnTo>
                    <a:pt x="208380" y="421150"/>
                  </a:lnTo>
                  <a:lnTo>
                    <a:pt x="210323" y="424690"/>
                  </a:lnTo>
                  <a:lnTo>
                    <a:pt x="212395" y="414692"/>
                  </a:lnTo>
                  <a:lnTo>
                    <a:pt x="214338" y="421500"/>
                  </a:lnTo>
                  <a:lnTo>
                    <a:pt x="216280" y="410555"/>
                  </a:lnTo>
                  <a:lnTo>
                    <a:pt x="218223" y="417908"/>
                  </a:lnTo>
                  <a:lnTo>
                    <a:pt x="220166" y="412487"/>
                  </a:lnTo>
                  <a:lnTo>
                    <a:pt x="222108" y="421980"/>
                  </a:lnTo>
                  <a:lnTo>
                    <a:pt x="224180" y="419957"/>
                  </a:lnTo>
                  <a:lnTo>
                    <a:pt x="226123" y="422226"/>
                  </a:lnTo>
                  <a:lnTo>
                    <a:pt x="228066" y="424405"/>
                  </a:lnTo>
                  <a:lnTo>
                    <a:pt x="230008" y="430655"/>
                  </a:lnTo>
                  <a:lnTo>
                    <a:pt x="231951" y="423251"/>
                  </a:lnTo>
                  <a:lnTo>
                    <a:pt x="234023" y="428165"/>
                  </a:lnTo>
                  <a:lnTo>
                    <a:pt x="235966" y="427271"/>
                  </a:lnTo>
                  <a:lnTo>
                    <a:pt x="237908" y="426531"/>
                  </a:lnTo>
                  <a:lnTo>
                    <a:pt x="239851" y="424794"/>
                  </a:lnTo>
                  <a:lnTo>
                    <a:pt x="241794" y="428489"/>
                  </a:lnTo>
                  <a:lnTo>
                    <a:pt x="243866" y="420333"/>
                  </a:lnTo>
                  <a:lnTo>
                    <a:pt x="245808" y="424314"/>
                  </a:lnTo>
                  <a:lnTo>
                    <a:pt x="247751" y="425546"/>
                  </a:lnTo>
                  <a:lnTo>
                    <a:pt x="249694" y="422071"/>
                  </a:lnTo>
                  <a:lnTo>
                    <a:pt x="251636" y="425429"/>
                  </a:lnTo>
                  <a:lnTo>
                    <a:pt x="253579" y="414420"/>
                  </a:lnTo>
                  <a:lnTo>
                    <a:pt x="255651" y="420683"/>
                  </a:lnTo>
                  <a:lnTo>
                    <a:pt x="257594" y="420826"/>
                  </a:lnTo>
                  <a:lnTo>
                    <a:pt x="259536" y="427322"/>
                  </a:lnTo>
                  <a:lnTo>
                    <a:pt x="261479" y="423536"/>
                  </a:lnTo>
                  <a:lnTo>
                    <a:pt x="263422" y="430357"/>
                  </a:lnTo>
                  <a:lnTo>
                    <a:pt x="265494" y="427426"/>
                  </a:lnTo>
                  <a:lnTo>
                    <a:pt x="267437" y="429099"/>
                  </a:lnTo>
                  <a:lnTo>
                    <a:pt x="269379" y="423341"/>
                  </a:lnTo>
                  <a:lnTo>
                    <a:pt x="271322" y="429242"/>
                  </a:lnTo>
                  <a:lnTo>
                    <a:pt x="273264" y="423925"/>
                  </a:lnTo>
                  <a:lnTo>
                    <a:pt x="275207" y="431226"/>
                  </a:lnTo>
                  <a:lnTo>
                    <a:pt x="277279" y="421578"/>
                  </a:lnTo>
                  <a:lnTo>
                    <a:pt x="279222" y="431693"/>
                  </a:lnTo>
                  <a:lnTo>
                    <a:pt x="281165" y="423912"/>
                  </a:lnTo>
                  <a:lnTo>
                    <a:pt x="283107" y="425468"/>
                  </a:lnTo>
                  <a:lnTo>
                    <a:pt x="285050" y="432717"/>
                  </a:lnTo>
                  <a:lnTo>
                    <a:pt x="287122" y="426648"/>
                  </a:lnTo>
                  <a:lnTo>
                    <a:pt x="289065" y="432211"/>
                  </a:lnTo>
                  <a:lnTo>
                    <a:pt x="291007" y="427361"/>
                  </a:lnTo>
                  <a:lnTo>
                    <a:pt x="292950" y="426998"/>
                  </a:lnTo>
                  <a:lnTo>
                    <a:pt x="294893" y="422758"/>
                  </a:lnTo>
                  <a:lnTo>
                    <a:pt x="296835" y="425948"/>
                  </a:lnTo>
                  <a:lnTo>
                    <a:pt x="298907" y="411865"/>
                  </a:lnTo>
                  <a:lnTo>
                    <a:pt x="300850" y="417856"/>
                  </a:lnTo>
                  <a:lnTo>
                    <a:pt x="302793" y="413875"/>
                  </a:lnTo>
                  <a:lnTo>
                    <a:pt x="304735" y="407248"/>
                  </a:lnTo>
                  <a:lnTo>
                    <a:pt x="306678" y="407326"/>
                  </a:lnTo>
                  <a:lnTo>
                    <a:pt x="308750" y="389418"/>
                  </a:lnTo>
                  <a:lnTo>
                    <a:pt x="310693" y="373208"/>
                  </a:lnTo>
                  <a:lnTo>
                    <a:pt x="312635" y="353718"/>
                  </a:lnTo>
                  <a:lnTo>
                    <a:pt x="314578" y="340971"/>
                  </a:lnTo>
                  <a:lnTo>
                    <a:pt x="316521" y="336653"/>
                  </a:lnTo>
                  <a:lnTo>
                    <a:pt x="318593" y="346871"/>
                  </a:lnTo>
                  <a:lnTo>
                    <a:pt x="320535" y="358322"/>
                  </a:lnTo>
                  <a:lnTo>
                    <a:pt x="322478" y="377280"/>
                  </a:lnTo>
                  <a:lnTo>
                    <a:pt x="324421" y="386176"/>
                  </a:lnTo>
                  <a:lnTo>
                    <a:pt x="326363" y="400090"/>
                  </a:lnTo>
                  <a:lnTo>
                    <a:pt x="328306" y="408688"/>
                  </a:lnTo>
                  <a:lnTo>
                    <a:pt x="330378" y="415729"/>
                  </a:lnTo>
                  <a:lnTo>
                    <a:pt x="332321" y="413849"/>
                  </a:lnTo>
                  <a:lnTo>
                    <a:pt x="334263" y="421344"/>
                  </a:lnTo>
                  <a:lnTo>
                    <a:pt x="336206" y="418855"/>
                  </a:lnTo>
                  <a:lnTo>
                    <a:pt x="338149" y="417493"/>
                  </a:lnTo>
                  <a:lnTo>
                    <a:pt x="340221" y="417662"/>
                  </a:lnTo>
                  <a:lnTo>
                    <a:pt x="342163" y="420073"/>
                  </a:lnTo>
                  <a:lnTo>
                    <a:pt x="344106" y="424210"/>
                  </a:lnTo>
                  <a:lnTo>
                    <a:pt x="346049" y="421305"/>
                  </a:lnTo>
                  <a:lnTo>
                    <a:pt x="347991" y="423743"/>
                  </a:lnTo>
                  <a:lnTo>
                    <a:pt x="349934" y="421526"/>
                  </a:lnTo>
                  <a:lnTo>
                    <a:pt x="352006" y="419127"/>
                  </a:lnTo>
                  <a:lnTo>
                    <a:pt x="353949" y="418141"/>
                  </a:lnTo>
                  <a:lnTo>
                    <a:pt x="355891" y="422239"/>
                  </a:lnTo>
                  <a:lnTo>
                    <a:pt x="357834" y="422524"/>
                  </a:lnTo>
                  <a:lnTo>
                    <a:pt x="359777" y="425092"/>
                  </a:lnTo>
                  <a:lnTo>
                    <a:pt x="361849" y="422473"/>
                  </a:lnTo>
                  <a:lnTo>
                    <a:pt x="363792" y="423302"/>
                  </a:lnTo>
                  <a:lnTo>
                    <a:pt x="365734" y="428995"/>
                  </a:lnTo>
                  <a:lnTo>
                    <a:pt x="367677" y="425598"/>
                  </a:lnTo>
                  <a:lnTo>
                    <a:pt x="369619" y="427763"/>
                  </a:lnTo>
                  <a:lnTo>
                    <a:pt x="371562" y="423549"/>
                  </a:lnTo>
                  <a:lnTo>
                    <a:pt x="373634" y="426324"/>
                  </a:lnTo>
                  <a:lnTo>
                    <a:pt x="375577" y="428399"/>
                  </a:lnTo>
                  <a:lnTo>
                    <a:pt x="377520" y="423756"/>
                  </a:lnTo>
                  <a:lnTo>
                    <a:pt x="379462" y="425131"/>
                  </a:lnTo>
                  <a:lnTo>
                    <a:pt x="381405" y="423458"/>
                  </a:lnTo>
                  <a:lnTo>
                    <a:pt x="383477" y="425157"/>
                  </a:lnTo>
                  <a:lnTo>
                    <a:pt x="385420" y="421733"/>
                  </a:lnTo>
                  <a:lnTo>
                    <a:pt x="387362" y="421850"/>
                  </a:lnTo>
                  <a:lnTo>
                    <a:pt x="389305" y="418349"/>
                  </a:lnTo>
                  <a:lnTo>
                    <a:pt x="391248" y="407650"/>
                  </a:lnTo>
                  <a:lnTo>
                    <a:pt x="393190" y="403929"/>
                  </a:lnTo>
                  <a:lnTo>
                    <a:pt x="395262" y="393957"/>
                  </a:lnTo>
                  <a:lnTo>
                    <a:pt x="397205" y="399857"/>
                  </a:lnTo>
                  <a:lnTo>
                    <a:pt x="399148" y="393619"/>
                  </a:lnTo>
                  <a:lnTo>
                    <a:pt x="401090" y="400492"/>
                  </a:lnTo>
                  <a:lnTo>
                    <a:pt x="403033" y="405420"/>
                  </a:lnTo>
                  <a:lnTo>
                    <a:pt x="405105" y="412241"/>
                  </a:lnTo>
                  <a:lnTo>
                    <a:pt x="407048" y="409116"/>
                  </a:lnTo>
                  <a:lnTo>
                    <a:pt x="408990" y="414069"/>
                  </a:lnTo>
                  <a:lnTo>
                    <a:pt x="410933" y="411450"/>
                  </a:lnTo>
                  <a:lnTo>
                    <a:pt x="412876" y="419788"/>
                  </a:lnTo>
                  <a:lnTo>
                    <a:pt x="414818" y="419036"/>
                  </a:lnTo>
                  <a:lnTo>
                    <a:pt x="416890" y="423121"/>
                  </a:lnTo>
                  <a:lnTo>
                    <a:pt x="418833" y="418401"/>
                  </a:lnTo>
                  <a:lnTo>
                    <a:pt x="420776" y="428502"/>
                  </a:lnTo>
                  <a:lnTo>
                    <a:pt x="422718" y="417376"/>
                  </a:lnTo>
                  <a:lnTo>
                    <a:pt x="424661" y="418906"/>
                  </a:lnTo>
                  <a:lnTo>
                    <a:pt x="426733" y="418193"/>
                  </a:lnTo>
                  <a:lnTo>
                    <a:pt x="428676" y="409946"/>
                  </a:lnTo>
                  <a:lnTo>
                    <a:pt x="430618" y="421669"/>
                  </a:lnTo>
                  <a:lnTo>
                    <a:pt x="432561" y="412215"/>
                  </a:lnTo>
                  <a:lnTo>
                    <a:pt x="434504" y="420112"/>
                  </a:lnTo>
                  <a:lnTo>
                    <a:pt x="436576" y="417298"/>
                  </a:lnTo>
                  <a:lnTo>
                    <a:pt x="438518" y="417467"/>
                  </a:lnTo>
                  <a:lnTo>
                    <a:pt x="440461" y="415250"/>
                  </a:lnTo>
                  <a:lnTo>
                    <a:pt x="442404" y="416079"/>
                  </a:lnTo>
                  <a:lnTo>
                    <a:pt x="444346" y="423536"/>
                  </a:lnTo>
                  <a:lnTo>
                    <a:pt x="446289" y="423341"/>
                  </a:lnTo>
                  <a:lnTo>
                    <a:pt x="448361" y="415833"/>
                  </a:lnTo>
                  <a:lnTo>
                    <a:pt x="450304" y="425974"/>
                  </a:lnTo>
                  <a:lnTo>
                    <a:pt x="452246" y="424729"/>
                  </a:lnTo>
                  <a:lnTo>
                    <a:pt x="454189" y="425753"/>
                  </a:lnTo>
                  <a:lnTo>
                    <a:pt x="456132" y="421500"/>
                  </a:lnTo>
                  <a:lnTo>
                    <a:pt x="458204" y="426998"/>
                  </a:lnTo>
                  <a:lnTo>
                    <a:pt x="460147" y="418906"/>
                  </a:lnTo>
                  <a:lnTo>
                    <a:pt x="462089" y="427750"/>
                  </a:lnTo>
                  <a:lnTo>
                    <a:pt x="464032" y="423147"/>
                  </a:lnTo>
                  <a:lnTo>
                    <a:pt x="465974" y="419347"/>
                  </a:lnTo>
                  <a:lnTo>
                    <a:pt x="467917" y="420164"/>
                  </a:lnTo>
                  <a:lnTo>
                    <a:pt x="469989" y="421137"/>
                  </a:lnTo>
                  <a:lnTo>
                    <a:pt x="471932" y="419659"/>
                  </a:lnTo>
                  <a:lnTo>
                    <a:pt x="473875" y="426350"/>
                  </a:lnTo>
                  <a:lnTo>
                    <a:pt x="475817" y="415379"/>
                  </a:lnTo>
                  <a:lnTo>
                    <a:pt x="477760" y="421448"/>
                  </a:lnTo>
                  <a:lnTo>
                    <a:pt x="479832" y="418945"/>
                  </a:lnTo>
                  <a:lnTo>
                    <a:pt x="481775" y="414731"/>
                  </a:lnTo>
                  <a:lnTo>
                    <a:pt x="483717" y="416261"/>
                  </a:lnTo>
                  <a:lnTo>
                    <a:pt x="485660" y="414692"/>
                  </a:lnTo>
                  <a:lnTo>
                    <a:pt x="487603" y="418064"/>
                  </a:lnTo>
                  <a:lnTo>
                    <a:pt x="489545" y="410335"/>
                  </a:lnTo>
                  <a:lnTo>
                    <a:pt x="491617" y="420268"/>
                  </a:lnTo>
                  <a:lnTo>
                    <a:pt x="493560" y="421824"/>
                  </a:lnTo>
                  <a:lnTo>
                    <a:pt x="495503" y="420826"/>
                  </a:lnTo>
                  <a:lnTo>
                    <a:pt x="497445" y="414446"/>
                  </a:lnTo>
                  <a:lnTo>
                    <a:pt x="499388" y="417156"/>
                  </a:lnTo>
                  <a:lnTo>
                    <a:pt x="501460" y="417687"/>
                  </a:lnTo>
                  <a:lnTo>
                    <a:pt x="503403" y="423808"/>
                  </a:lnTo>
                  <a:lnTo>
                    <a:pt x="505345" y="413136"/>
                  </a:lnTo>
                  <a:lnTo>
                    <a:pt x="507288" y="421928"/>
                  </a:lnTo>
                  <a:lnTo>
                    <a:pt x="509231" y="417493"/>
                  </a:lnTo>
                  <a:lnTo>
                    <a:pt x="511173" y="418530"/>
                  </a:lnTo>
                  <a:lnTo>
                    <a:pt x="513245" y="414446"/>
                  </a:lnTo>
                  <a:lnTo>
                    <a:pt x="515188" y="415820"/>
                  </a:lnTo>
                  <a:lnTo>
                    <a:pt x="517131" y="409103"/>
                  </a:lnTo>
                  <a:lnTo>
                    <a:pt x="519073" y="406172"/>
                  </a:lnTo>
                  <a:lnTo>
                    <a:pt x="521016" y="406613"/>
                  </a:lnTo>
                  <a:lnTo>
                    <a:pt x="523088" y="403618"/>
                  </a:lnTo>
                  <a:lnTo>
                    <a:pt x="525031" y="409258"/>
                  </a:lnTo>
                  <a:lnTo>
                    <a:pt x="526973" y="411320"/>
                  </a:lnTo>
                  <a:lnTo>
                    <a:pt x="528916" y="410905"/>
                  </a:lnTo>
                  <a:lnTo>
                    <a:pt x="530859" y="417467"/>
                  </a:lnTo>
                  <a:lnTo>
                    <a:pt x="532801" y="416832"/>
                  </a:lnTo>
                  <a:lnTo>
                    <a:pt x="534874" y="425896"/>
                  </a:lnTo>
                  <a:lnTo>
                    <a:pt x="536816" y="427154"/>
                  </a:lnTo>
                  <a:lnTo>
                    <a:pt x="538759" y="427880"/>
                  </a:lnTo>
                  <a:lnTo>
                    <a:pt x="540701" y="427335"/>
                  </a:lnTo>
                  <a:lnTo>
                    <a:pt x="542644" y="424742"/>
                  </a:lnTo>
                  <a:lnTo>
                    <a:pt x="544716" y="428593"/>
                  </a:lnTo>
                  <a:lnTo>
                    <a:pt x="546659" y="426609"/>
                  </a:lnTo>
                  <a:lnTo>
                    <a:pt x="548602" y="423043"/>
                  </a:lnTo>
                  <a:lnTo>
                    <a:pt x="550544" y="418829"/>
                  </a:lnTo>
                  <a:lnTo>
                    <a:pt x="552487" y="417000"/>
                  </a:lnTo>
                  <a:lnTo>
                    <a:pt x="554559" y="417467"/>
                  </a:lnTo>
                  <a:lnTo>
                    <a:pt x="556502" y="421241"/>
                  </a:lnTo>
                  <a:lnTo>
                    <a:pt x="558444" y="417817"/>
                  </a:lnTo>
                  <a:lnTo>
                    <a:pt x="560387" y="423043"/>
                  </a:lnTo>
                  <a:lnTo>
                    <a:pt x="562330" y="424846"/>
                  </a:lnTo>
                  <a:lnTo>
                    <a:pt x="564272" y="417000"/>
                  </a:lnTo>
                  <a:lnTo>
                    <a:pt x="566344" y="415262"/>
                  </a:lnTo>
                  <a:lnTo>
                    <a:pt x="568287" y="419347"/>
                  </a:lnTo>
                  <a:lnTo>
                    <a:pt x="570230" y="421357"/>
                  </a:lnTo>
                  <a:lnTo>
                    <a:pt x="572172" y="412591"/>
                  </a:lnTo>
                  <a:lnTo>
                    <a:pt x="574115" y="417221"/>
                  </a:lnTo>
                  <a:lnTo>
                    <a:pt x="576187" y="411217"/>
                  </a:lnTo>
                  <a:lnTo>
                    <a:pt x="578130" y="421759"/>
                  </a:lnTo>
                  <a:lnTo>
                    <a:pt x="580072" y="416352"/>
                  </a:lnTo>
                  <a:lnTo>
                    <a:pt x="582015" y="419555"/>
                  </a:lnTo>
                  <a:lnTo>
                    <a:pt x="583958" y="424119"/>
                  </a:lnTo>
                  <a:lnTo>
                    <a:pt x="585900" y="425338"/>
                  </a:lnTo>
                  <a:lnTo>
                    <a:pt x="587972" y="417791"/>
                  </a:lnTo>
                  <a:lnTo>
                    <a:pt x="589915" y="418932"/>
                  </a:lnTo>
                  <a:lnTo>
                    <a:pt x="591858" y="420865"/>
                  </a:lnTo>
                  <a:lnTo>
                    <a:pt x="593800" y="420488"/>
                  </a:lnTo>
                  <a:lnTo>
                    <a:pt x="595743" y="413706"/>
                  </a:lnTo>
                  <a:lnTo>
                    <a:pt x="597815" y="424495"/>
                  </a:lnTo>
                  <a:lnTo>
                    <a:pt x="599758" y="421604"/>
                  </a:lnTo>
                  <a:lnTo>
                    <a:pt x="601700" y="415924"/>
                  </a:lnTo>
                  <a:lnTo>
                    <a:pt x="603643" y="414575"/>
                  </a:lnTo>
                  <a:lnTo>
                    <a:pt x="605586" y="418673"/>
                  </a:lnTo>
                  <a:lnTo>
                    <a:pt x="607528" y="420618"/>
                  </a:lnTo>
                  <a:lnTo>
                    <a:pt x="609600" y="420073"/>
                  </a:lnTo>
                  <a:lnTo>
                    <a:pt x="611543" y="423277"/>
                  </a:lnTo>
                  <a:lnTo>
                    <a:pt x="613486" y="425611"/>
                  </a:lnTo>
                  <a:lnTo>
                    <a:pt x="615428" y="422213"/>
                  </a:lnTo>
                  <a:lnTo>
                    <a:pt x="617371" y="425325"/>
                  </a:lnTo>
                  <a:lnTo>
                    <a:pt x="619443" y="421578"/>
                  </a:lnTo>
                  <a:lnTo>
                    <a:pt x="621386" y="432769"/>
                  </a:lnTo>
                  <a:lnTo>
                    <a:pt x="623328" y="427180"/>
                  </a:lnTo>
                  <a:lnTo>
                    <a:pt x="625271" y="424470"/>
                  </a:lnTo>
                  <a:lnTo>
                    <a:pt x="627214" y="421254"/>
                  </a:lnTo>
                  <a:lnTo>
                    <a:pt x="629156" y="426428"/>
                  </a:lnTo>
                  <a:lnTo>
                    <a:pt x="631229" y="422109"/>
                  </a:lnTo>
                  <a:lnTo>
                    <a:pt x="633171" y="425364"/>
                  </a:lnTo>
                  <a:lnTo>
                    <a:pt x="635114" y="420475"/>
                  </a:lnTo>
                  <a:lnTo>
                    <a:pt x="637056" y="421020"/>
                  </a:lnTo>
                  <a:lnTo>
                    <a:pt x="638999" y="421344"/>
                  </a:lnTo>
                  <a:lnTo>
                    <a:pt x="641071" y="419321"/>
                  </a:lnTo>
                  <a:lnTo>
                    <a:pt x="643014" y="410983"/>
                  </a:lnTo>
                  <a:lnTo>
                    <a:pt x="644957" y="409090"/>
                  </a:lnTo>
                  <a:lnTo>
                    <a:pt x="646899" y="410815"/>
                  </a:lnTo>
                  <a:lnTo>
                    <a:pt x="648842" y="397964"/>
                  </a:lnTo>
                  <a:lnTo>
                    <a:pt x="650914" y="397043"/>
                  </a:lnTo>
                  <a:lnTo>
                    <a:pt x="652857" y="403760"/>
                  </a:lnTo>
                  <a:lnTo>
                    <a:pt x="654799" y="408454"/>
                  </a:lnTo>
                  <a:lnTo>
                    <a:pt x="656742" y="409959"/>
                  </a:lnTo>
                  <a:lnTo>
                    <a:pt x="658685" y="408714"/>
                  </a:lnTo>
                  <a:lnTo>
                    <a:pt x="660627" y="415288"/>
                  </a:lnTo>
                  <a:lnTo>
                    <a:pt x="662699" y="415677"/>
                  </a:lnTo>
                  <a:lnTo>
                    <a:pt x="664642" y="415120"/>
                  </a:lnTo>
                  <a:lnTo>
                    <a:pt x="666585" y="409985"/>
                  </a:lnTo>
                  <a:lnTo>
                    <a:pt x="668527" y="410374"/>
                  </a:lnTo>
                  <a:lnTo>
                    <a:pt x="670470" y="402010"/>
                  </a:lnTo>
                  <a:lnTo>
                    <a:pt x="672542" y="419127"/>
                  </a:lnTo>
                  <a:lnTo>
                    <a:pt x="674485" y="415275"/>
                  </a:lnTo>
                  <a:lnTo>
                    <a:pt x="676427" y="419321"/>
                  </a:lnTo>
                  <a:lnTo>
                    <a:pt x="678370" y="412565"/>
                  </a:lnTo>
                  <a:lnTo>
                    <a:pt x="680313" y="419425"/>
                  </a:lnTo>
                  <a:lnTo>
                    <a:pt x="682255" y="415639"/>
                  </a:lnTo>
                  <a:lnTo>
                    <a:pt x="684327" y="420981"/>
                  </a:lnTo>
                  <a:lnTo>
                    <a:pt x="686270" y="419153"/>
                  </a:lnTo>
                  <a:lnTo>
                    <a:pt x="688213" y="425857"/>
                  </a:lnTo>
                  <a:lnTo>
                    <a:pt x="690155" y="420320"/>
                  </a:lnTo>
                  <a:lnTo>
                    <a:pt x="692098" y="422667"/>
                  </a:lnTo>
                  <a:lnTo>
                    <a:pt x="694170" y="419749"/>
                  </a:lnTo>
                  <a:lnTo>
                    <a:pt x="696113" y="415794"/>
                  </a:lnTo>
                  <a:lnTo>
                    <a:pt x="698055" y="418440"/>
                  </a:lnTo>
                  <a:lnTo>
                    <a:pt x="699998" y="405848"/>
                  </a:lnTo>
                  <a:lnTo>
                    <a:pt x="701941" y="390650"/>
                  </a:lnTo>
                  <a:lnTo>
                    <a:pt x="703883" y="375283"/>
                  </a:lnTo>
                  <a:lnTo>
                    <a:pt x="705955" y="359541"/>
                  </a:lnTo>
                  <a:lnTo>
                    <a:pt x="707898" y="343824"/>
                  </a:lnTo>
                  <a:lnTo>
                    <a:pt x="709841" y="335875"/>
                  </a:lnTo>
                  <a:lnTo>
                    <a:pt x="711783" y="330973"/>
                  </a:lnTo>
                  <a:lnTo>
                    <a:pt x="713726" y="333579"/>
                  </a:lnTo>
                  <a:lnTo>
                    <a:pt x="715798" y="333255"/>
                  </a:lnTo>
                  <a:lnTo>
                    <a:pt x="717741" y="339907"/>
                  </a:lnTo>
                  <a:lnTo>
                    <a:pt x="719683" y="342514"/>
                  </a:lnTo>
                  <a:lnTo>
                    <a:pt x="721626" y="355676"/>
                  </a:lnTo>
                  <a:lnTo>
                    <a:pt x="723569" y="361356"/>
                  </a:lnTo>
                  <a:lnTo>
                    <a:pt x="725511" y="373559"/>
                  </a:lnTo>
                  <a:lnTo>
                    <a:pt x="727584" y="378408"/>
                  </a:lnTo>
                  <a:lnTo>
                    <a:pt x="729526" y="388043"/>
                  </a:lnTo>
                  <a:lnTo>
                    <a:pt x="731469" y="394320"/>
                  </a:lnTo>
                  <a:lnTo>
                    <a:pt x="733411" y="395578"/>
                  </a:lnTo>
                  <a:lnTo>
                    <a:pt x="735354" y="397199"/>
                  </a:lnTo>
                  <a:lnTo>
                    <a:pt x="737426" y="402165"/>
                  </a:lnTo>
                  <a:lnTo>
                    <a:pt x="739369" y="405459"/>
                  </a:lnTo>
                  <a:lnTo>
                    <a:pt x="741312" y="402697"/>
                  </a:lnTo>
                  <a:lnTo>
                    <a:pt x="743254" y="408065"/>
                  </a:lnTo>
                  <a:lnTo>
                    <a:pt x="745197" y="400544"/>
                  </a:lnTo>
                  <a:lnTo>
                    <a:pt x="747269" y="404694"/>
                  </a:lnTo>
                  <a:lnTo>
                    <a:pt x="749212" y="407287"/>
                  </a:lnTo>
                  <a:lnTo>
                    <a:pt x="751154" y="406393"/>
                  </a:lnTo>
                  <a:lnTo>
                    <a:pt x="753097" y="403410"/>
                  </a:lnTo>
                  <a:lnTo>
                    <a:pt x="755040" y="403449"/>
                  </a:lnTo>
                  <a:lnTo>
                    <a:pt x="756982" y="403216"/>
                  </a:lnTo>
                  <a:lnTo>
                    <a:pt x="759054" y="406782"/>
                  </a:lnTo>
                  <a:lnTo>
                    <a:pt x="760997" y="409258"/>
                  </a:lnTo>
                  <a:lnTo>
                    <a:pt x="762940" y="416637"/>
                  </a:lnTo>
                  <a:lnTo>
                    <a:pt x="764882" y="410192"/>
                  </a:lnTo>
                  <a:lnTo>
                    <a:pt x="766825" y="409271"/>
                  </a:lnTo>
                  <a:lnTo>
                    <a:pt x="768897" y="408156"/>
                  </a:lnTo>
                  <a:lnTo>
                    <a:pt x="770840" y="411113"/>
                  </a:lnTo>
                  <a:lnTo>
                    <a:pt x="772782" y="413629"/>
                  </a:lnTo>
                  <a:lnTo>
                    <a:pt x="774725" y="418115"/>
                  </a:lnTo>
                  <a:lnTo>
                    <a:pt x="776668" y="412397"/>
                  </a:lnTo>
                  <a:lnTo>
                    <a:pt x="778610" y="410348"/>
                  </a:lnTo>
                  <a:lnTo>
                    <a:pt x="780682" y="408558"/>
                  </a:lnTo>
                  <a:lnTo>
                    <a:pt x="782625" y="414134"/>
                  </a:lnTo>
                  <a:lnTo>
                    <a:pt x="784568" y="414199"/>
                  </a:lnTo>
                  <a:lnTo>
                    <a:pt x="786510" y="414108"/>
                  </a:lnTo>
                  <a:lnTo>
                    <a:pt x="788453" y="418660"/>
                  </a:lnTo>
                  <a:lnTo>
                    <a:pt x="790525" y="415833"/>
                  </a:lnTo>
                  <a:lnTo>
                    <a:pt x="792468" y="407223"/>
                  </a:lnTo>
                  <a:lnTo>
                    <a:pt x="794410" y="413278"/>
                  </a:lnTo>
                  <a:lnTo>
                    <a:pt x="796353" y="410024"/>
                  </a:lnTo>
                  <a:lnTo>
                    <a:pt x="798296" y="409077"/>
                  </a:lnTo>
                  <a:lnTo>
                    <a:pt x="800238" y="407002"/>
                  </a:lnTo>
                  <a:lnTo>
                    <a:pt x="802311" y="405991"/>
                  </a:lnTo>
                  <a:lnTo>
                    <a:pt x="804253" y="404279"/>
                  </a:lnTo>
                  <a:lnTo>
                    <a:pt x="806196" y="400505"/>
                  </a:lnTo>
                  <a:lnTo>
                    <a:pt x="808138" y="403073"/>
                  </a:lnTo>
                  <a:lnTo>
                    <a:pt x="810081" y="402969"/>
                  </a:lnTo>
                  <a:lnTo>
                    <a:pt x="812153" y="406237"/>
                  </a:lnTo>
                  <a:lnTo>
                    <a:pt x="814096" y="398314"/>
                  </a:lnTo>
                  <a:lnTo>
                    <a:pt x="816039" y="404694"/>
                  </a:lnTo>
                  <a:lnTo>
                    <a:pt x="817981" y="402839"/>
                  </a:lnTo>
                  <a:lnTo>
                    <a:pt x="819924" y="407689"/>
                  </a:lnTo>
                  <a:lnTo>
                    <a:pt x="821866" y="404422"/>
                  </a:lnTo>
                  <a:lnTo>
                    <a:pt x="823939" y="414938"/>
                  </a:lnTo>
                  <a:lnTo>
                    <a:pt x="825881" y="410529"/>
                  </a:lnTo>
                  <a:lnTo>
                    <a:pt x="827824" y="417921"/>
                  </a:lnTo>
                  <a:lnTo>
                    <a:pt x="829767" y="425701"/>
                  </a:lnTo>
                  <a:lnTo>
                    <a:pt x="831709" y="413810"/>
                  </a:lnTo>
                  <a:lnTo>
                    <a:pt x="833781" y="417817"/>
                  </a:lnTo>
                  <a:lnTo>
                    <a:pt x="835724" y="411748"/>
                  </a:lnTo>
                  <a:lnTo>
                    <a:pt x="837667" y="423238"/>
                  </a:lnTo>
                  <a:lnTo>
                    <a:pt x="839609" y="408636"/>
                  </a:lnTo>
                  <a:lnTo>
                    <a:pt x="841552" y="421630"/>
                  </a:lnTo>
                  <a:lnTo>
                    <a:pt x="843495" y="418323"/>
                  </a:lnTo>
                  <a:lnTo>
                    <a:pt x="845567" y="418725"/>
                  </a:lnTo>
                  <a:lnTo>
                    <a:pt x="847509" y="413966"/>
                  </a:lnTo>
                  <a:lnTo>
                    <a:pt x="849452" y="421500"/>
                  </a:lnTo>
                  <a:lnTo>
                    <a:pt x="851395" y="415444"/>
                  </a:lnTo>
                  <a:lnTo>
                    <a:pt x="853337" y="409297"/>
                  </a:lnTo>
                  <a:lnTo>
                    <a:pt x="855409" y="407534"/>
                  </a:lnTo>
                  <a:lnTo>
                    <a:pt x="857352" y="421137"/>
                  </a:lnTo>
                  <a:lnTo>
                    <a:pt x="859295" y="418102"/>
                  </a:lnTo>
                  <a:lnTo>
                    <a:pt x="861237" y="416598"/>
                  </a:lnTo>
                  <a:lnTo>
                    <a:pt x="863180" y="419555"/>
                  </a:lnTo>
                  <a:lnTo>
                    <a:pt x="865252" y="421694"/>
                  </a:lnTo>
                  <a:lnTo>
                    <a:pt x="867195" y="408260"/>
                  </a:lnTo>
                  <a:lnTo>
                    <a:pt x="869137" y="419101"/>
                  </a:lnTo>
                  <a:lnTo>
                    <a:pt x="871080" y="412202"/>
                  </a:lnTo>
                  <a:lnTo>
                    <a:pt x="873023" y="410270"/>
                  </a:lnTo>
                  <a:lnTo>
                    <a:pt x="874965" y="408934"/>
                  </a:lnTo>
                  <a:lnTo>
                    <a:pt x="877037" y="417221"/>
                  </a:lnTo>
                  <a:lnTo>
                    <a:pt x="878980" y="407158"/>
                  </a:lnTo>
                  <a:lnTo>
                    <a:pt x="880923" y="402360"/>
                  </a:lnTo>
                  <a:lnTo>
                    <a:pt x="882865" y="404357"/>
                  </a:lnTo>
                  <a:lnTo>
                    <a:pt x="884808" y="412695"/>
                  </a:lnTo>
                  <a:lnTo>
                    <a:pt x="886880" y="398353"/>
                  </a:lnTo>
                  <a:lnTo>
                    <a:pt x="888823" y="399468"/>
                  </a:lnTo>
                  <a:lnTo>
                    <a:pt x="890765" y="396978"/>
                  </a:lnTo>
                  <a:lnTo>
                    <a:pt x="892708" y="400298"/>
                  </a:lnTo>
                  <a:lnTo>
                    <a:pt x="894651" y="399364"/>
                  </a:lnTo>
                  <a:lnTo>
                    <a:pt x="896593" y="399701"/>
                  </a:lnTo>
                  <a:lnTo>
                    <a:pt x="898666" y="397730"/>
                  </a:lnTo>
                  <a:lnTo>
                    <a:pt x="900608" y="397095"/>
                  </a:lnTo>
                  <a:lnTo>
                    <a:pt x="902551" y="402256"/>
                  </a:lnTo>
                  <a:lnTo>
                    <a:pt x="904493" y="398041"/>
                  </a:lnTo>
                  <a:lnTo>
                    <a:pt x="906436" y="409959"/>
                  </a:lnTo>
                  <a:lnTo>
                    <a:pt x="908508" y="406587"/>
                  </a:lnTo>
                  <a:lnTo>
                    <a:pt x="910451" y="418323"/>
                  </a:lnTo>
                  <a:lnTo>
                    <a:pt x="912394" y="409686"/>
                  </a:lnTo>
                  <a:lnTo>
                    <a:pt x="914336" y="404914"/>
                  </a:lnTo>
                  <a:lnTo>
                    <a:pt x="916279" y="409090"/>
                  </a:lnTo>
                  <a:lnTo>
                    <a:pt x="918221" y="415807"/>
                  </a:lnTo>
                  <a:lnTo>
                    <a:pt x="920294" y="409194"/>
                  </a:lnTo>
                  <a:lnTo>
                    <a:pt x="922236" y="411217"/>
                  </a:lnTo>
                  <a:lnTo>
                    <a:pt x="924179" y="421461"/>
                  </a:lnTo>
                  <a:lnTo>
                    <a:pt x="926122" y="405472"/>
                  </a:lnTo>
                  <a:lnTo>
                    <a:pt x="928064" y="416339"/>
                  </a:lnTo>
                  <a:lnTo>
                    <a:pt x="930136" y="414186"/>
                  </a:lnTo>
                  <a:lnTo>
                    <a:pt x="932079" y="411126"/>
                  </a:lnTo>
                  <a:lnTo>
                    <a:pt x="934022" y="417402"/>
                  </a:lnTo>
                  <a:lnTo>
                    <a:pt x="935964" y="409946"/>
                  </a:lnTo>
                  <a:lnTo>
                    <a:pt x="937907" y="408714"/>
                  </a:lnTo>
                  <a:lnTo>
                    <a:pt x="939850" y="410957"/>
                  </a:lnTo>
                  <a:lnTo>
                    <a:pt x="941922" y="410309"/>
                  </a:lnTo>
                  <a:lnTo>
                    <a:pt x="943864" y="406885"/>
                  </a:lnTo>
                  <a:lnTo>
                    <a:pt x="945807" y="399325"/>
                  </a:lnTo>
                  <a:lnTo>
                    <a:pt x="947750" y="398884"/>
                  </a:lnTo>
                  <a:lnTo>
                    <a:pt x="949692" y="402541"/>
                  </a:lnTo>
                  <a:lnTo>
                    <a:pt x="951764" y="401076"/>
                  </a:lnTo>
                  <a:lnTo>
                    <a:pt x="953707" y="405031"/>
                  </a:lnTo>
                  <a:lnTo>
                    <a:pt x="955650" y="407080"/>
                  </a:lnTo>
                  <a:lnTo>
                    <a:pt x="957592" y="405174"/>
                  </a:lnTo>
                  <a:lnTo>
                    <a:pt x="959535" y="408014"/>
                  </a:lnTo>
                  <a:lnTo>
                    <a:pt x="961607" y="402476"/>
                  </a:lnTo>
                  <a:lnTo>
                    <a:pt x="963550" y="401698"/>
                  </a:lnTo>
                  <a:lnTo>
                    <a:pt x="965492" y="405874"/>
                  </a:lnTo>
                  <a:lnTo>
                    <a:pt x="967435" y="407638"/>
                  </a:lnTo>
                  <a:lnTo>
                    <a:pt x="969378" y="396498"/>
                  </a:lnTo>
                  <a:lnTo>
                    <a:pt x="971320" y="405290"/>
                  </a:lnTo>
                  <a:lnTo>
                    <a:pt x="973392" y="399870"/>
                  </a:lnTo>
                  <a:lnTo>
                    <a:pt x="975335" y="396602"/>
                  </a:lnTo>
                  <a:lnTo>
                    <a:pt x="977278" y="405303"/>
                  </a:lnTo>
                  <a:lnTo>
                    <a:pt x="979220" y="402308"/>
                  </a:lnTo>
                  <a:lnTo>
                    <a:pt x="981163" y="402671"/>
                  </a:lnTo>
                  <a:lnTo>
                    <a:pt x="983235" y="402917"/>
                  </a:lnTo>
                  <a:lnTo>
                    <a:pt x="985178" y="405381"/>
                  </a:lnTo>
                  <a:lnTo>
                    <a:pt x="987120" y="408779"/>
                  </a:lnTo>
                  <a:lnTo>
                    <a:pt x="989063" y="403073"/>
                  </a:lnTo>
                  <a:lnTo>
                    <a:pt x="991006" y="394735"/>
                  </a:lnTo>
                  <a:lnTo>
                    <a:pt x="992948" y="401763"/>
                  </a:lnTo>
                  <a:lnTo>
                    <a:pt x="995021" y="388147"/>
                  </a:lnTo>
                  <a:lnTo>
                    <a:pt x="996963" y="396356"/>
                  </a:lnTo>
                  <a:lnTo>
                    <a:pt x="998906" y="384944"/>
                  </a:lnTo>
                  <a:lnTo>
                    <a:pt x="1000848" y="382078"/>
                  </a:lnTo>
                  <a:lnTo>
                    <a:pt x="1002791" y="375517"/>
                  </a:lnTo>
                  <a:lnTo>
                    <a:pt x="1004863" y="376048"/>
                  </a:lnTo>
                  <a:lnTo>
                    <a:pt x="1006806" y="364948"/>
                  </a:lnTo>
                  <a:lnTo>
                    <a:pt x="1008749" y="365700"/>
                  </a:lnTo>
                  <a:lnTo>
                    <a:pt x="1010691" y="356350"/>
                  </a:lnTo>
                  <a:lnTo>
                    <a:pt x="1012634" y="361006"/>
                  </a:lnTo>
                  <a:lnTo>
                    <a:pt x="1014576" y="367204"/>
                  </a:lnTo>
                  <a:lnTo>
                    <a:pt x="1016649" y="378512"/>
                  </a:lnTo>
                  <a:lnTo>
                    <a:pt x="1018591" y="375205"/>
                  </a:lnTo>
                  <a:lnTo>
                    <a:pt x="1020534" y="391311"/>
                  </a:lnTo>
                  <a:lnTo>
                    <a:pt x="1022477" y="397458"/>
                  </a:lnTo>
                  <a:lnTo>
                    <a:pt x="1024419" y="395720"/>
                  </a:lnTo>
                  <a:lnTo>
                    <a:pt x="1026491" y="401063"/>
                  </a:lnTo>
                  <a:lnTo>
                    <a:pt x="1028434" y="405628"/>
                  </a:lnTo>
                  <a:lnTo>
                    <a:pt x="1030377" y="405407"/>
                  </a:lnTo>
                  <a:lnTo>
                    <a:pt x="1032319" y="408869"/>
                  </a:lnTo>
                  <a:lnTo>
                    <a:pt x="1034262" y="402891"/>
                  </a:lnTo>
                  <a:lnTo>
                    <a:pt x="1036205" y="410490"/>
                  </a:lnTo>
                  <a:lnTo>
                    <a:pt x="1038277" y="405122"/>
                  </a:lnTo>
                  <a:lnTo>
                    <a:pt x="1040219" y="406885"/>
                  </a:lnTo>
                  <a:lnTo>
                    <a:pt x="1042162" y="408934"/>
                  </a:lnTo>
                  <a:lnTo>
                    <a:pt x="1044105" y="409829"/>
                  </a:lnTo>
                  <a:lnTo>
                    <a:pt x="1046047" y="414277"/>
                  </a:lnTo>
                  <a:lnTo>
                    <a:pt x="1048119" y="403449"/>
                  </a:lnTo>
                  <a:lnTo>
                    <a:pt x="1050062" y="404473"/>
                  </a:lnTo>
                  <a:lnTo>
                    <a:pt x="1052005" y="403981"/>
                  </a:lnTo>
                  <a:lnTo>
                    <a:pt x="1053947" y="409660"/>
                  </a:lnTo>
                  <a:lnTo>
                    <a:pt x="1055890" y="401167"/>
                  </a:lnTo>
                  <a:lnTo>
                    <a:pt x="1057962" y="396226"/>
                  </a:lnTo>
                  <a:lnTo>
                    <a:pt x="1059905" y="389963"/>
                  </a:lnTo>
                  <a:lnTo>
                    <a:pt x="1061847" y="387628"/>
                  </a:lnTo>
                  <a:lnTo>
                    <a:pt x="1063790" y="382480"/>
                  </a:lnTo>
                  <a:lnTo>
                    <a:pt x="1065733" y="378408"/>
                  </a:lnTo>
                  <a:lnTo>
                    <a:pt x="1067675" y="365454"/>
                  </a:lnTo>
                  <a:lnTo>
                    <a:pt x="1069748" y="375698"/>
                  </a:lnTo>
                  <a:lnTo>
                    <a:pt x="1071690" y="375361"/>
                  </a:lnTo>
                  <a:lnTo>
                    <a:pt x="1073633" y="367632"/>
                  </a:lnTo>
                  <a:lnTo>
                    <a:pt x="1075575" y="373636"/>
                  </a:lnTo>
                  <a:lnTo>
                    <a:pt x="1077518" y="387901"/>
                  </a:lnTo>
                  <a:lnTo>
                    <a:pt x="1079590" y="389651"/>
                  </a:lnTo>
                  <a:lnTo>
                    <a:pt x="1081533" y="395253"/>
                  </a:lnTo>
                  <a:lnTo>
                    <a:pt x="1083476" y="395928"/>
                  </a:lnTo>
                  <a:lnTo>
                    <a:pt x="1085418" y="396680"/>
                  </a:lnTo>
                  <a:lnTo>
                    <a:pt x="1087361" y="399066"/>
                  </a:lnTo>
                  <a:lnTo>
                    <a:pt x="1089303" y="398936"/>
                  </a:lnTo>
                  <a:lnTo>
                    <a:pt x="1091376" y="403579"/>
                  </a:lnTo>
                  <a:lnTo>
                    <a:pt x="1093318" y="401439"/>
                  </a:lnTo>
                  <a:lnTo>
                    <a:pt x="1095261" y="407145"/>
                  </a:lnTo>
                  <a:lnTo>
                    <a:pt x="1097204" y="403436"/>
                  </a:lnTo>
                  <a:lnTo>
                    <a:pt x="1099146" y="410503"/>
                  </a:lnTo>
                  <a:lnTo>
                    <a:pt x="1101218" y="392543"/>
                  </a:lnTo>
                  <a:lnTo>
                    <a:pt x="1103161" y="400116"/>
                  </a:lnTo>
                  <a:lnTo>
                    <a:pt x="1105104" y="397095"/>
                  </a:lnTo>
                  <a:lnTo>
                    <a:pt x="1107046" y="405576"/>
                  </a:lnTo>
                  <a:lnTo>
                    <a:pt x="1108989" y="398145"/>
                  </a:lnTo>
                  <a:lnTo>
                    <a:pt x="1110932" y="391622"/>
                  </a:lnTo>
                  <a:lnTo>
                    <a:pt x="1113004" y="396252"/>
                  </a:lnTo>
                  <a:lnTo>
                    <a:pt x="1114946" y="395746"/>
                  </a:lnTo>
                  <a:lnTo>
                    <a:pt x="1116889" y="401815"/>
                  </a:lnTo>
                  <a:lnTo>
                    <a:pt x="1118832" y="400272"/>
                  </a:lnTo>
                  <a:lnTo>
                    <a:pt x="1120774" y="400220"/>
                  </a:lnTo>
                  <a:lnTo>
                    <a:pt x="1122846" y="406457"/>
                  </a:lnTo>
                  <a:lnTo>
                    <a:pt x="1124789" y="392024"/>
                  </a:lnTo>
                  <a:lnTo>
                    <a:pt x="1126732" y="398327"/>
                  </a:lnTo>
                  <a:lnTo>
                    <a:pt x="1128674" y="404655"/>
                  </a:lnTo>
                  <a:lnTo>
                    <a:pt x="1130617" y="391454"/>
                  </a:lnTo>
                  <a:lnTo>
                    <a:pt x="1132560" y="396758"/>
                  </a:lnTo>
                  <a:lnTo>
                    <a:pt x="1134632" y="393658"/>
                  </a:lnTo>
                  <a:lnTo>
                    <a:pt x="1136574" y="394825"/>
                  </a:lnTo>
                  <a:lnTo>
                    <a:pt x="1138517" y="379135"/>
                  </a:lnTo>
                  <a:lnTo>
                    <a:pt x="1140460" y="385359"/>
                  </a:lnTo>
                  <a:lnTo>
                    <a:pt x="1142402" y="376528"/>
                  </a:lnTo>
                  <a:lnTo>
                    <a:pt x="1144474" y="389664"/>
                  </a:lnTo>
                  <a:lnTo>
                    <a:pt x="1146417" y="378953"/>
                  </a:lnTo>
                  <a:lnTo>
                    <a:pt x="1148360" y="385554"/>
                  </a:lnTo>
                  <a:lnTo>
                    <a:pt x="1150302" y="383206"/>
                  </a:lnTo>
                  <a:lnTo>
                    <a:pt x="1152245" y="390857"/>
                  </a:lnTo>
                  <a:lnTo>
                    <a:pt x="1154188" y="395604"/>
                  </a:lnTo>
                  <a:lnTo>
                    <a:pt x="1156260" y="393217"/>
                  </a:lnTo>
                  <a:lnTo>
                    <a:pt x="1158202" y="397237"/>
                  </a:lnTo>
                  <a:lnTo>
                    <a:pt x="1160145" y="391558"/>
                  </a:lnTo>
                  <a:lnTo>
                    <a:pt x="1162088" y="400972"/>
                  </a:lnTo>
                  <a:lnTo>
                    <a:pt x="1164030" y="391298"/>
                  </a:lnTo>
                  <a:lnTo>
                    <a:pt x="1166103" y="403060"/>
                  </a:lnTo>
                  <a:lnTo>
                    <a:pt x="1168045" y="399157"/>
                  </a:lnTo>
                  <a:lnTo>
                    <a:pt x="1169988" y="401180"/>
                  </a:lnTo>
                  <a:lnTo>
                    <a:pt x="1171930" y="393749"/>
                  </a:lnTo>
                  <a:lnTo>
                    <a:pt x="1173873" y="390261"/>
                  </a:lnTo>
                  <a:lnTo>
                    <a:pt x="1175945" y="384620"/>
                  </a:lnTo>
                  <a:lnTo>
                    <a:pt x="1177888" y="384659"/>
                  </a:lnTo>
                  <a:lnTo>
                    <a:pt x="1179831" y="376398"/>
                  </a:lnTo>
                  <a:lnTo>
                    <a:pt x="1181773" y="385982"/>
                  </a:lnTo>
                  <a:lnTo>
                    <a:pt x="1183716" y="378279"/>
                  </a:lnTo>
                  <a:lnTo>
                    <a:pt x="1185658" y="387188"/>
                  </a:lnTo>
                  <a:lnTo>
                    <a:pt x="1187731" y="387680"/>
                  </a:lnTo>
                  <a:lnTo>
                    <a:pt x="1189673" y="389638"/>
                  </a:lnTo>
                  <a:lnTo>
                    <a:pt x="1191616" y="391026"/>
                  </a:lnTo>
                  <a:lnTo>
                    <a:pt x="1193559" y="395954"/>
                  </a:lnTo>
                  <a:lnTo>
                    <a:pt x="1195501" y="401102"/>
                  </a:lnTo>
                  <a:lnTo>
                    <a:pt x="1197573" y="395720"/>
                  </a:lnTo>
                  <a:lnTo>
                    <a:pt x="1199516" y="395850"/>
                  </a:lnTo>
                  <a:lnTo>
                    <a:pt x="1201459" y="391856"/>
                  </a:lnTo>
                  <a:lnTo>
                    <a:pt x="1203401" y="395967"/>
                  </a:lnTo>
                  <a:lnTo>
                    <a:pt x="1205344" y="390118"/>
                  </a:lnTo>
                  <a:lnTo>
                    <a:pt x="1207287" y="400596"/>
                  </a:lnTo>
                  <a:lnTo>
                    <a:pt x="1209359" y="392297"/>
                  </a:lnTo>
                  <a:lnTo>
                    <a:pt x="1211301" y="393840"/>
                  </a:lnTo>
                  <a:lnTo>
                    <a:pt x="1213244" y="397912"/>
                  </a:lnTo>
                  <a:lnTo>
                    <a:pt x="1215187" y="387434"/>
                  </a:lnTo>
                  <a:lnTo>
                    <a:pt x="1217129" y="369824"/>
                  </a:lnTo>
                  <a:lnTo>
                    <a:pt x="1219201" y="377968"/>
                  </a:lnTo>
                  <a:lnTo>
                    <a:pt x="1221144" y="357401"/>
                  </a:lnTo>
                  <a:lnTo>
                    <a:pt x="1223087" y="347999"/>
                  </a:lnTo>
                  <a:lnTo>
                    <a:pt x="1225029" y="335939"/>
                  </a:lnTo>
                  <a:lnTo>
                    <a:pt x="1226972" y="331543"/>
                  </a:lnTo>
                  <a:lnTo>
                    <a:pt x="1228915" y="326201"/>
                  </a:lnTo>
                  <a:lnTo>
                    <a:pt x="1230987" y="326758"/>
                  </a:lnTo>
                  <a:lnTo>
                    <a:pt x="1232929" y="335382"/>
                  </a:lnTo>
                  <a:lnTo>
                    <a:pt x="1234872" y="332840"/>
                  </a:lnTo>
                  <a:lnTo>
                    <a:pt x="1236815" y="361914"/>
                  </a:lnTo>
                  <a:lnTo>
                    <a:pt x="1238757" y="371562"/>
                  </a:lnTo>
                  <a:lnTo>
                    <a:pt x="1240829" y="380081"/>
                  </a:lnTo>
                  <a:lnTo>
                    <a:pt x="1242772" y="379990"/>
                  </a:lnTo>
                  <a:lnTo>
                    <a:pt x="1244715" y="398327"/>
                  </a:lnTo>
                  <a:lnTo>
                    <a:pt x="1246657" y="396122"/>
                  </a:lnTo>
                  <a:lnTo>
                    <a:pt x="1248600" y="391350"/>
                  </a:lnTo>
                  <a:lnTo>
                    <a:pt x="1250543" y="394423"/>
                  </a:lnTo>
                  <a:lnTo>
                    <a:pt x="1252615" y="395824"/>
                  </a:lnTo>
                  <a:lnTo>
                    <a:pt x="1254558" y="381443"/>
                  </a:lnTo>
                  <a:lnTo>
                    <a:pt x="1256500" y="384153"/>
                  </a:lnTo>
                  <a:lnTo>
                    <a:pt x="1258443" y="379601"/>
                  </a:lnTo>
                  <a:lnTo>
                    <a:pt x="1260385" y="387395"/>
                  </a:lnTo>
                  <a:lnTo>
                    <a:pt x="1262458" y="382273"/>
                  </a:lnTo>
                  <a:lnTo>
                    <a:pt x="1264400" y="388744"/>
                  </a:lnTo>
                  <a:lnTo>
                    <a:pt x="1266343" y="380457"/>
                  </a:lnTo>
                  <a:lnTo>
                    <a:pt x="1268286" y="403293"/>
                  </a:lnTo>
                  <a:lnTo>
                    <a:pt x="1270228" y="386539"/>
                  </a:lnTo>
                  <a:lnTo>
                    <a:pt x="1272300" y="392958"/>
                  </a:lnTo>
                  <a:lnTo>
                    <a:pt x="1274243" y="388692"/>
                  </a:lnTo>
                  <a:lnTo>
                    <a:pt x="1276186" y="396745"/>
                  </a:lnTo>
                  <a:lnTo>
                    <a:pt x="1278128" y="391817"/>
                  </a:lnTo>
                  <a:lnTo>
                    <a:pt x="1280071" y="392699"/>
                  </a:lnTo>
                  <a:lnTo>
                    <a:pt x="1282014" y="391117"/>
                  </a:lnTo>
                  <a:lnTo>
                    <a:pt x="1284086" y="399494"/>
                  </a:lnTo>
                  <a:lnTo>
                    <a:pt x="1286028" y="385178"/>
                  </a:lnTo>
                  <a:lnTo>
                    <a:pt x="1287971" y="403216"/>
                  </a:lnTo>
                  <a:lnTo>
                    <a:pt x="1289914" y="392919"/>
                  </a:lnTo>
                  <a:lnTo>
                    <a:pt x="1291856" y="395253"/>
                  </a:lnTo>
                  <a:lnTo>
                    <a:pt x="1293928" y="393127"/>
                  </a:lnTo>
                  <a:lnTo>
                    <a:pt x="1295871" y="395318"/>
                  </a:lnTo>
                  <a:lnTo>
                    <a:pt x="1297814" y="385502"/>
                  </a:lnTo>
                  <a:lnTo>
                    <a:pt x="1299756" y="376995"/>
                  </a:lnTo>
                  <a:lnTo>
                    <a:pt x="1301699" y="363236"/>
                  </a:lnTo>
                  <a:lnTo>
                    <a:pt x="1303642" y="378318"/>
                  </a:lnTo>
                  <a:lnTo>
                    <a:pt x="1305714" y="373753"/>
                  </a:lnTo>
                  <a:lnTo>
                    <a:pt x="1307656" y="370044"/>
                  </a:lnTo>
                  <a:lnTo>
                    <a:pt x="1309599" y="368605"/>
                  </a:lnTo>
                  <a:lnTo>
                    <a:pt x="1311542" y="370148"/>
                  </a:lnTo>
                  <a:lnTo>
                    <a:pt x="1313484" y="386228"/>
                  </a:lnTo>
                  <a:lnTo>
                    <a:pt x="1315556" y="378395"/>
                  </a:lnTo>
                  <a:lnTo>
                    <a:pt x="1317499" y="385593"/>
                  </a:lnTo>
                  <a:lnTo>
                    <a:pt x="1319442" y="382208"/>
                  </a:lnTo>
                  <a:lnTo>
                    <a:pt x="1321384" y="385605"/>
                  </a:lnTo>
                  <a:lnTo>
                    <a:pt x="1323327" y="389146"/>
                  </a:lnTo>
                  <a:lnTo>
                    <a:pt x="1325270" y="381949"/>
                  </a:lnTo>
                  <a:lnTo>
                    <a:pt x="1327342" y="382779"/>
                  </a:lnTo>
                  <a:lnTo>
                    <a:pt x="1329284" y="372171"/>
                  </a:lnTo>
                  <a:lnTo>
                    <a:pt x="1331227" y="367931"/>
                  </a:lnTo>
                  <a:lnTo>
                    <a:pt x="1333170" y="364805"/>
                  </a:lnTo>
                  <a:lnTo>
                    <a:pt x="1335112" y="361200"/>
                  </a:lnTo>
                  <a:lnTo>
                    <a:pt x="1337185" y="337547"/>
                  </a:lnTo>
                  <a:lnTo>
                    <a:pt x="1339127" y="338014"/>
                  </a:lnTo>
                  <a:lnTo>
                    <a:pt x="1341070" y="314102"/>
                  </a:lnTo>
                  <a:lnTo>
                    <a:pt x="1343012" y="305867"/>
                  </a:lnTo>
                  <a:lnTo>
                    <a:pt x="1344955" y="291733"/>
                  </a:lnTo>
                  <a:lnTo>
                    <a:pt x="1346898" y="284717"/>
                  </a:lnTo>
                  <a:lnTo>
                    <a:pt x="1348970" y="277870"/>
                  </a:lnTo>
                  <a:lnTo>
                    <a:pt x="1350913" y="279764"/>
                  </a:lnTo>
                  <a:lnTo>
                    <a:pt x="1352855" y="282785"/>
                  </a:lnTo>
                  <a:lnTo>
                    <a:pt x="1354798" y="300888"/>
                  </a:lnTo>
                  <a:lnTo>
                    <a:pt x="1356740" y="304091"/>
                  </a:lnTo>
                  <a:lnTo>
                    <a:pt x="1358813" y="318239"/>
                  </a:lnTo>
                  <a:lnTo>
                    <a:pt x="1360755" y="327018"/>
                  </a:lnTo>
                  <a:lnTo>
                    <a:pt x="1362698" y="337988"/>
                  </a:lnTo>
                  <a:lnTo>
                    <a:pt x="1364641" y="343889"/>
                  </a:lnTo>
                  <a:lnTo>
                    <a:pt x="1366583" y="364779"/>
                  </a:lnTo>
                  <a:lnTo>
                    <a:pt x="1368526" y="359074"/>
                  </a:lnTo>
                  <a:lnTo>
                    <a:pt x="1370598" y="368255"/>
                  </a:lnTo>
                  <a:lnTo>
                    <a:pt x="1372541" y="374401"/>
                  </a:lnTo>
                  <a:lnTo>
                    <a:pt x="1374483" y="385891"/>
                  </a:lnTo>
                  <a:lnTo>
                    <a:pt x="1376426" y="379874"/>
                  </a:lnTo>
                  <a:lnTo>
                    <a:pt x="1378369" y="377397"/>
                  </a:lnTo>
                  <a:lnTo>
                    <a:pt x="1380441" y="385683"/>
                  </a:lnTo>
                  <a:lnTo>
                    <a:pt x="1382383" y="369694"/>
                  </a:lnTo>
                  <a:lnTo>
                    <a:pt x="1384326" y="366141"/>
                  </a:lnTo>
                  <a:lnTo>
                    <a:pt x="1386269" y="370407"/>
                  </a:lnTo>
                  <a:lnTo>
                    <a:pt x="1388211" y="360863"/>
                  </a:lnTo>
                  <a:lnTo>
                    <a:pt x="1390283" y="358749"/>
                  </a:lnTo>
                  <a:lnTo>
                    <a:pt x="1392226" y="357842"/>
                  </a:lnTo>
                  <a:lnTo>
                    <a:pt x="1394169" y="348077"/>
                  </a:lnTo>
                  <a:lnTo>
                    <a:pt x="1396111" y="360474"/>
                  </a:lnTo>
                  <a:lnTo>
                    <a:pt x="1398054" y="358698"/>
                  </a:lnTo>
                  <a:lnTo>
                    <a:pt x="1399997" y="352123"/>
                  </a:lnTo>
                  <a:lnTo>
                    <a:pt x="1402069" y="364520"/>
                  </a:lnTo>
                  <a:lnTo>
                    <a:pt x="1404011" y="359826"/>
                  </a:lnTo>
                  <a:lnTo>
                    <a:pt x="1405954" y="367165"/>
                  </a:lnTo>
                  <a:lnTo>
                    <a:pt x="1407897" y="362147"/>
                  </a:lnTo>
                  <a:lnTo>
                    <a:pt x="1409839" y="365441"/>
                  </a:lnTo>
                  <a:lnTo>
                    <a:pt x="1411911" y="365168"/>
                  </a:lnTo>
                  <a:lnTo>
                    <a:pt x="1413854" y="356493"/>
                  </a:lnTo>
                  <a:lnTo>
                    <a:pt x="1415797" y="363781"/>
                  </a:lnTo>
                  <a:lnTo>
                    <a:pt x="1417739" y="359320"/>
                  </a:lnTo>
                  <a:lnTo>
                    <a:pt x="1419682" y="358335"/>
                  </a:lnTo>
                  <a:lnTo>
                    <a:pt x="1421625" y="362199"/>
                  </a:lnTo>
                  <a:lnTo>
                    <a:pt x="1423697" y="356428"/>
                  </a:lnTo>
                  <a:lnTo>
                    <a:pt x="1425639" y="361123"/>
                  </a:lnTo>
                  <a:lnTo>
                    <a:pt x="1427582" y="359372"/>
                  </a:lnTo>
                  <a:lnTo>
                    <a:pt x="1429525" y="357064"/>
                  </a:lnTo>
                  <a:lnTo>
                    <a:pt x="1431467" y="363444"/>
                  </a:lnTo>
                  <a:lnTo>
                    <a:pt x="1433540" y="362316"/>
                  </a:lnTo>
                  <a:lnTo>
                    <a:pt x="1435482" y="356221"/>
                  </a:lnTo>
                  <a:lnTo>
                    <a:pt x="1437425" y="366167"/>
                  </a:lnTo>
                  <a:lnTo>
                    <a:pt x="1439367" y="362147"/>
                  </a:lnTo>
                  <a:lnTo>
                    <a:pt x="1441310" y="371302"/>
                  </a:lnTo>
                  <a:lnTo>
                    <a:pt x="1443253" y="375335"/>
                  </a:lnTo>
                  <a:lnTo>
                    <a:pt x="1445325" y="369979"/>
                  </a:lnTo>
                  <a:lnTo>
                    <a:pt x="1447268" y="351980"/>
                  </a:lnTo>
                  <a:lnTo>
                    <a:pt x="1449210" y="372755"/>
                  </a:lnTo>
                  <a:lnTo>
                    <a:pt x="1451153" y="366465"/>
                  </a:lnTo>
                  <a:lnTo>
                    <a:pt x="1453095" y="373792"/>
                  </a:lnTo>
                  <a:lnTo>
                    <a:pt x="1455168" y="357440"/>
                  </a:lnTo>
                  <a:lnTo>
                    <a:pt x="1457110" y="357699"/>
                  </a:lnTo>
                  <a:lnTo>
                    <a:pt x="1459053" y="339544"/>
                  </a:lnTo>
                  <a:lnTo>
                    <a:pt x="1460996" y="351125"/>
                  </a:lnTo>
                  <a:lnTo>
                    <a:pt x="1462938" y="333255"/>
                  </a:lnTo>
                  <a:lnTo>
                    <a:pt x="1464881" y="326369"/>
                  </a:lnTo>
                  <a:lnTo>
                    <a:pt x="1466953" y="323205"/>
                  </a:lnTo>
                  <a:lnTo>
                    <a:pt x="1468896" y="329883"/>
                  </a:lnTo>
                  <a:lnTo>
                    <a:pt x="1470838" y="325137"/>
                  </a:lnTo>
                  <a:lnTo>
                    <a:pt x="1472781" y="342008"/>
                  </a:lnTo>
                  <a:lnTo>
                    <a:pt x="1474724" y="349140"/>
                  </a:lnTo>
                  <a:lnTo>
                    <a:pt x="1476796" y="354198"/>
                  </a:lnTo>
                  <a:lnTo>
                    <a:pt x="1478738" y="366621"/>
                  </a:lnTo>
                  <a:lnTo>
                    <a:pt x="1480681" y="364092"/>
                  </a:lnTo>
                  <a:lnTo>
                    <a:pt x="1482624" y="376697"/>
                  </a:lnTo>
                  <a:lnTo>
                    <a:pt x="1484566" y="365895"/>
                  </a:lnTo>
                  <a:lnTo>
                    <a:pt x="1486638" y="375685"/>
                  </a:lnTo>
                  <a:lnTo>
                    <a:pt x="1488581" y="370680"/>
                  </a:lnTo>
                  <a:lnTo>
                    <a:pt x="1490524" y="371873"/>
                  </a:lnTo>
                  <a:lnTo>
                    <a:pt x="1492466" y="373572"/>
                  </a:lnTo>
                  <a:lnTo>
                    <a:pt x="1494409" y="379770"/>
                  </a:lnTo>
                  <a:lnTo>
                    <a:pt x="1496352" y="369668"/>
                  </a:lnTo>
                  <a:lnTo>
                    <a:pt x="1498424" y="362627"/>
                  </a:lnTo>
                  <a:lnTo>
                    <a:pt x="1500366" y="362121"/>
                  </a:lnTo>
                  <a:lnTo>
                    <a:pt x="1502309" y="370213"/>
                  </a:lnTo>
                  <a:lnTo>
                    <a:pt x="1504252" y="360448"/>
                  </a:lnTo>
                  <a:lnTo>
                    <a:pt x="1506194" y="372080"/>
                  </a:lnTo>
                  <a:lnTo>
                    <a:pt x="1508267" y="362367"/>
                  </a:lnTo>
                  <a:lnTo>
                    <a:pt x="1510209" y="364922"/>
                  </a:lnTo>
                  <a:lnTo>
                    <a:pt x="1512152" y="366660"/>
                  </a:lnTo>
                  <a:lnTo>
                    <a:pt x="1514094" y="364118"/>
                  </a:lnTo>
                  <a:lnTo>
                    <a:pt x="1516037" y="368501"/>
                  </a:lnTo>
                  <a:lnTo>
                    <a:pt x="1517980" y="358179"/>
                  </a:lnTo>
                  <a:lnTo>
                    <a:pt x="1520052" y="368501"/>
                  </a:lnTo>
                  <a:lnTo>
                    <a:pt x="1521995" y="368488"/>
                  </a:lnTo>
                  <a:lnTo>
                    <a:pt x="1523937" y="362108"/>
                  </a:lnTo>
                  <a:lnTo>
                    <a:pt x="1525880" y="367840"/>
                  </a:lnTo>
                  <a:lnTo>
                    <a:pt x="1527822" y="369798"/>
                  </a:lnTo>
                  <a:lnTo>
                    <a:pt x="1529895" y="370978"/>
                  </a:lnTo>
                  <a:lnTo>
                    <a:pt x="1531837" y="361888"/>
                  </a:lnTo>
                  <a:lnTo>
                    <a:pt x="1533780" y="373286"/>
                  </a:lnTo>
                  <a:lnTo>
                    <a:pt x="1535723" y="367191"/>
                  </a:lnTo>
                  <a:lnTo>
                    <a:pt x="1537665" y="373610"/>
                  </a:lnTo>
                  <a:lnTo>
                    <a:pt x="1539608" y="363509"/>
                  </a:lnTo>
                  <a:lnTo>
                    <a:pt x="1541680" y="367321"/>
                  </a:lnTo>
                  <a:lnTo>
                    <a:pt x="1543623" y="368812"/>
                  </a:lnTo>
                  <a:lnTo>
                    <a:pt x="1545565" y="375205"/>
                  </a:lnTo>
                  <a:lnTo>
                    <a:pt x="1547508" y="368786"/>
                  </a:lnTo>
                  <a:lnTo>
                    <a:pt x="1549451" y="385774"/>
                  </a:lnTo>
                  <a:lnTo>
                    <a:pt x="1551523" y="375724"/>
                  </a:lnTo>
                  <a:lnTo>
                    <a:pt x="1553465" y="369746"/>
                  </a:lnTo>
                  <a:lnTo>
                    <a:pt x="1555408" y="376930"/>
                  </a:lnTo>
                  <a:lnTo>
                    <a:pt x="1557351" y="370537"/>
                  </a:lnTo>
                  <a:lnTo>
                    <a:pt x="1559293" y="365337"/>
                  </a:lnTo>
                  <a:lnTo>
                    <a:pt x="1561236" y="373649"/>
                  </a:lnTo>
                  <a:lnTo>
                    <a:pt x="1563308" y="372171"/>
                  </a:lnTo>
                  <a:lnTo>
                    <a:pt x="1565251" y="372703"/>
                  </a:lnTo>
                  <a:lnTo>
                    <a:pt x="1567193" y="370200"/>
                  </a:lnTo>
                  <a:lnTo>
                    <a:pt x="1569136" y="367425"/>
                  </a:lnTo>
                  <a:lnTo>
                    <a:pt x="1571079" y="357077"/>
                  </a:lnTo>
                  <a:lnTo>
                    <a:pt x="1573151" y="365622"/>
                  </a:lnTo>
                  <a:lnTo>
                    <a:pt x="1575093" y="375893"/>
                  </a:lnTo>
                  <a:lnTo>
                    <a:pt x="1577036" y="377786"/>
                  </a:lnTo>
                  <a:lnTo>
                    <a:pt x="1578979" y="365389"/>
                  </a:lnTo>
                  <a:lnTo>
                    <a:pt x="1580921" y="374713"/>
                  </a:lnTo>
                  <a:lnTo>
                    <a:pt x="1582993" y="367425"/>
                  </a:lnTo>
                  <a:lnTo>
                    <a:pt x="1584936" y="368942"/>
                  </a:lnTo>
                  <a:lnTo>
                    <a:pt x="1586879" y="363301"/>
                  </a:lnTo>
                  <a:lnTo>
                    <a:pt x="1588821" y="369331"/>
                  </a:lnTo>
                  <a:lnTo>
                    <a:pt x="1590764" y="369033"/>
                  </a:lnTo>
                  <a:lnTo>
                    <a:pt x="1592707" y="364598"/>
                  </a:lnTo>
                  <a:lnTo>
                    <a:pt x="1594779" y="365130"/>
                  </a:lnTo>
                  <a:lnTo>
                    <a:pt x="1596721" y="361252"/>
                  </a:lnTo>
                  <a:lnTo>
                    <a:pt x="1598664" y="365194"/>
                  </a:lnTo>
                  <a:lnTo>
                    <a:pt x="1600607" y="354626"/>
                  </a:lnTo>
                  <a:lnTo>
                    <a:pt x="1602549" y="361110"/>
                  </a:lnTo>
                  <a:lnTo>
                    <a:pt x="1604622" y="354250"/>
                  </a:lnTo>
                  <a:lnTo>
                    <a:pt x="1606564" y="358711"/>
                  </a:lnTo>
                  <a:lnTo>
                    <a:pt x="1608507" y="361576"/>
                  </a:lnTo>
                  <a:lnTo>
                    <a:pt x="1610449" y="365402"/>
                  </a:lnTo>
                  <a:lnTo>
                    <a:pt x="1612392" y="363846"/>
                  </a:lnTo>
                  <a:lnTo>
                    <a:pt x="1614335" y="361978"/>
                  </a:lnTo>
                  <a:lnTo>
                    <a:pt x="1616407" y="374220"/>
                  </a:lnTo>
                  <a:lnTo>
                    <a:pt x="1618350" y="348440"/>
                  </a:lnTo>
                  <a:lnTo>
                    <a:pt x="1620292" y="368501"/>
                  </a:lnTo>
                  <a:lnTo>
                    <a:pt x="1622235" y="354704"/>
                  </a:lnTo>
                  <a:lnTo>
                    <a:pt x="1624177" y="364857"/>
                  </a:lnTo>
                  <a:lnTo>
                    <a:pt x="1626250" y="350295"/>
                  </a:lnTo>
                  <a:lnTo>
                    <a:pt x="1628192" y="368294"/>
                  </a:lnTo>
                  <a:lnTo>
                    <a:pt x="1630135" y="361512"/>
                  </a:lnTo>
                  <a:lnTo>
                    <a:pt x="1632078" y="367023"/>
                  </a:lnTo>
                  <a:lnTo>
                    <a:pt x="1634020" y="355313"/>
                  </a:lnTo>
                  <a:lnTo>
                    <a:pt x="1635963" y="364313"/>
                  </a:lnTo>
                  <a:lnTo>
                    <a:pt x="1638035" y="360124"/>
                  </a:lnTo>
                  <a:lnTo>
                    <a:pt x="1639978" y="369150"/>
                  </a:lnTo>
                  <a:lnTo>
                    <a:pt x="1641920" y="355961"/>
                  </a:lnTo>
                  <a:lnTo>
                    <a:pt x="1643863" y="368722"/>
                  </a:lnTo>
                  <a:lnTo>
                    <a:pt x="1645806" y="365934"/>
                  </a:lnTo>
                  <a:lnTo>
                    <a:pt x="1647878" y="362134"/>
                  </a:lnTo>
                  <a:lnTo>
                    <a:pt x="1649820" y="370758"/>
                  </a:lnTo>
                  <a:lnTo>
                    <a:pt x="1651763" y="365934"/>
                  </a:lnTo>
                  <a:lnTo>
                    <a:pt x="1653706" y="363729"/>
                  </a:lnTo>
                  <a:lnTo>
                    <a:pt x="1655648" y="363729"/>
                  </a:lnTo>
                  <a:lnTo>
                    <a:pt x="1657591" y="374492"/>
                  </a:lnTo>
                  <a:lnTo>
                    <a:pt x="1659663" y="359566"/>
                  </a:lnTo>
                  <a:lnTo>
                    <a:pt x="1661606" y="364481"/>
                  </a:lnTo>
                  <a:lnTo>
                    <a:pt x="1663548" y="361434"/>
                  </a:lnTo>
                  <a:lnTo>
                    <a:pt x="1665491" y="366595"/>
                  </a:lnTo>
                  <a:lnTo>
                    <a:pt x="1667434" y="358153"/>
                  </a:lnTo>
                  <a:lnTo>
                    <a:pt x="1669506" y="368644"/>
                  </a:lnTo>
                  <a:lnTo>
                    <a:pt x="1671448" y="358853"/>
                  </a:lnTo>
                  <a:lnTo>
                    <a:pt x="1673391" y="365545"/>
                  </a:lnTo>
                  <a:lnTo>
                    <a:pt x="1675334" y="352551"/>
                  </a:lnTo>
                  <a:lnTo>
                    <a:pt x="1677276" y="358672"/>
                  </a:lnTo>
                  <a:lnTo>
                    <a:pt x="1679219" y="352045"/>
                  </a:lnTo>
                  <a:lnTo>
                    <a:pt x="1681291" y="359203"/>
                  </a:lnTo>
                  <a:lnTo>
                    <a:pt x="1683234" y="354198"/>
                  </a:lnTo>
                  <a:lnTo>
                    <a:pt x="1685176" y="354924"/>
                  </a:lnTo>
                  <a:lnTo>
                    <a:pt x="1687119" y="354263"/>
                  </a:lnTo>
                  <a:lnTo>
                    <a:pt x="1689062" y="349776"/>
                  </a:lnTo>
                  <a:lnTo>
                    <a:pt x="1691134" y="346651"/>
                  </a:lnTo>
                  <a:lnTo>
                    <a:pt x="1693076" y="344602"/>
                  </a:lnTo>
                  <a:lnTo>
                    <a:pt x="1695019" y="330091"/>
                  </a:lnTo>
                  <a:lnTo>
                    <a:pt x="1696962" y="336860"/>
                  </a:lnTo>
                  <a:lnTo>
                    <a:pt x="1698904" y="323361"/>
                  </a:lnTo>
                  <a:lnTo>
                    <a:pt x="1700977" y="334461"/>
                  </a:lnTo>
                  <a:lnTo>
                    <a:pt x="1702919" y="336510"/>
                  </a:lnTo>
                  <a:lnTo>
                    <a:pt x="1704862" y="328120"/>
                  </a:lnTo>
                  <a:lnTo>
                    <a:pt x="1706804" y="339583"/>
                  </a:lnTo>
                  <a:lnTo>
                    <a:pt x="1708747" y="342514"/>
                  </a:lnTo>
                  <a:lnTo>
                    <a:pt x="1710690" y="339713"/>
                  </a:lnTo>
                  <a:lnTo>
                    <a:pt x="1712762" y="342903"/>
                  </a:lnTo>
                  <a:lnTo>
                    <a:pt x="1714705" y="349011"/>
                  </a:lnTo>
                  <a:lnTo>
                    <a:pt x="1716647" y="343551"/>
                  </a:lnTo>
                  <a:lnTo>
                    <a:pt x="1718590" y="348764"/>
                  </a:lnTo>
                  <a:lnTo>
                    <a:pt x="1720532" y="334318"/>
                  </a:lnTo>
                  <a:lnTo>
                    <a:pt x="1722605" y="355196"/>
                  </a:lnTo>
                  <a:lnTo>
                    <a:pt x="1724547" y="350230"/>
                  </a:lnTo>
                  <a:lnTo>
                    <a:pt x="1726490" y="346806"/>
                  </a:lnTo>
                  <a:lnTo>
                    <a:pt x="1728433" y="354302"/>
                  </a:lnTo>
                  <a:lnTo>
                    <a:pt x="1730375" y="347105"/>
                  </a:lnTo>
                  <a:lnTo>
                    <a:pt x="1732318" y="346430"/>
                  </a:lnTo>
                  <a:lnTo>
                    <a:pt x="1734390" y="347545"/>
                  </a:lnTo>
                  <a:lnTo>
                    <a:pt x="1736333" y="349024"/>
                  </a:lnTo>
                  <a:lnTo>
                    <a:pt x="1738275" y="351786"/>
                  </a:lnTo>
                  <a:lnTo>
                    <a:pt x="1740218" y="343033"/>
                  </a:lnTo>
                  <a:lnTo>
                    <a:pt x="1742161" y="346845"/>
                  </a:lnTo>
                  <a:lnTo>
                    <a:pt x="1744233" y="352655"/>
                  </a:lnTo>
                  <a:lnTo>
                    <a:pt x="1746175" y="332827"/>
                  </a:lnTo>
                  <a:lnTo>
                    <a:pt x="1748118" y="344200"/>
                  </a:lnTo>
                  <a:lnTo>
                    <a:pt x="1750061" y="343772"/>
                  </a:lnTo>
                  <a:lnTo>
                    <a:pt x="1752003" y="332360"/>
                  </a:lnTo>
                  <a:lnTo>
                    <a:pt x="1753946" y="327018"/>
                  </a:lnTo>
                  <a:lnTo>
                    <a:pt x="1756018" y="342955"/>
                  </a:lnTo>
                  <a:lnTo>
                    <a:pt x="1757961" y="327640"/>
                  </a:lnTo>
                  <a:lnTo>
                    <a:pt x="1759903" y="340686"/>
                  </a:lnTo>
                  <a:lnTo>
                    <a:pt x="1761846" y="329118"/>
                  </a:lnTo>
                  <a:lnTo>
                    <a:pt x="1763789" y="339207"/>
                  </a:lnTo>
                  <a:lnTo>
                    <a:pt x="1765861" y="326940"/>
                  </a:lnTo>
                  <a:lnTo>
                    <a:pt x="1767803" y="357621"/>
                  </a:lnTo>
                  <a:lnTo>
                    <a:pt x="1769746" y="332957"/>
                  </a:lnTo>
                  <a:lnTo>
                    <a:pt x="1771689" y="343357"/>
                  </a:lnTo>
                  <a:lnTo>
                    <a:pt x="1773631" y="343538"/>
                  </a:lnTo>
                  <a:lnTo>
                    <a:pt x="1775574" y="347636"/>
                  </a:lnTo>
                  <a:lnTo>
                    <a:pt x="1777646" y="351112"/>
                  </a:lnTo>
                  <a:lnTo>
                    <a:pt x="1779589" y="344096"/>
                  </a:lnTo>
                  <a:lnTo>
                    <a:pt x="1781531" y="346612"/>
                  </a:lnTo>
                  <a:lnTo>
                    <a:pt x="1783474" y="348349"/>
                  </a:lnTo>
                  <a:lnTo>
                    <a:pt x="1785417" y="339518"/>
                  </a:lnTo>
                  <a:lnTo>
                    <a:pt x="1787489" y="349828"/>
                  </a:lnTo>
                  <a:lnTo>
                    <a:pt x="1789432" y="339363"/>
                  </a:lnTo>
                  <a:lnTo>
                    <a:pt x="1791374" y="344861"/>
                  </a:lnTo>
                  <a:lnTo>
                    <a:pt x="1793317" y="343525"/>
                  </a:lnTo>
                  <a:lnTo>
                    <a:pt x="1795259" y="332931"/>
                  </a:lnTo>
                  <a:lnTo>
                    <a:pt x="1797332" y="351552"/>
                  </a:lnTo>
                  <a:lnTo>
                    <a:pt x="1799274" y="347649"/>
                  </a:lnTo>
                  <a:lnTo>
                    <a:pt x="1801217" y="343201"/>
                  </a:lnTo>
                  <a:lnTo>
                    <a:pt x="1803160" y="345108"/>
                  </a:lnTo>
                  <a:lnTo>
                    <a:pt x="1805102" y="344044"/>
                  </a:lnTo>
                  <a:lnTo>
                    <a:pt x="1807045" y="338196"/>
                  </a:lnTo>
                  <a:lnTo>
                    <a:pt x="1809117" y="345808"/>
                  </a:lnTo>
                  <a:lnTo>
                    <a:pt x="1811060" y="328665"/>
                  </a:lnTo>
                  <a:lnTo>
                    <a:pt x="1813002" y="350359"/>
                  </a:lnTo>
                  <a:lnTo>
                    <a:pt x="1814945" y="335434"/>
                  </a:lnTo>
                  <a:lnTo>
                    <a:pt x="1816888" y="339013"/>
                  </a:lnTo>
                  <a:lnTo>
                    <a:pt x="1818960" y="330545"/>
                  </a:lnTo>
                  <a:lnTo>
                    <a:pt x="1820902" y="339298"/>
                  </a:lnTo>
                  <a:lnTo>
                    <a:pt x="1822845" y="349127"/>
                  </a:lnTo>
                  <a:lnTo>
                    <a:pt x="1824788" y="324748"/>
                  </a:lnTo>
                  <a:lnTo>
                    <a:pt x="1826730" y="348194"/>
                  </a:lnTo>
                  <a:lnTo>
                    <a:pt x="1828673" y="325799"/>
                  </a:lnTo>
                  <a:lnTo>
                    <a:pt x="1830745" y="333372"/>
                  </a:lnTo>
                  <a:lnTo>
                    <a:pt x="1832688" y="331906"/>
                  </a:lnTo>
                  <a:lnTo>
                    <a:pt x="1834630" y="341814"/>
                  </a:lnTo>
                  <a:lnTo>
                    <a:pt x="1836573" y="324645"/>
                  </a:lnTo>
                  <a:lnTo>
                    <a:pt x="1838516" y="344524"/>
                  </a:lnTo>
                  <a:lnTo>
                    <a:pt x="1840588" y="330739"/>
                  </a:lnTo>
                  <a:lnTo>
                    <a:pt x="1842530" y="346145"/>
                  </a:lnTo>
                  <a:lnTo>
                    <a:pt x="1844473" y="328885"/>
                  </a:lnTo>
                  <a:lnTo>
                    <a:pt x="1846416" y="341204"/>
                  </a:lnTo>
                  <a:lnTo>
                    <a:pt x="1848358" y="336497"/>
                  </a:lnTo>
                  <a:lnTo>
                    <a:pt x="1850301" y="340854"/>
                  </a:lnTo>
                  <a:lnTo>
                    <a:pt x="1852373" y="337547"/>
                  </a:lnTo>
                  <a:lnTo>
                    <a:pt x="1854316" y="338481"/>
                  </a:lnTo>
                  <a:lnTo>
                    <a:pt x="1856258" y="327562"/>
                  </a:lnTo>
                  <a:lnTo>
                    <a:pt x="1858201" y="336549"/>
                  </a:lnTo>
                  <a:lnTo>
                    <a:pt x="1860144" y="334941"/>
                  </a:lnTo>
                  <a:lnTo>
                    <a:pt x="1862216" y="334422"/>
                  </a:lnTo>
                  <a:lnTo>
                    <a:pt x="1864158" y="335032"/>
                  </a:lnTo>
                  <a:lnTo>
                    <a:pt x="1866101" y="327355"/>
                  </a:lnTo>
                  <a:lnTo>
                    <a:pt x="1868044" y="324671"/>
                  </a:lnTo>
                  <a:lnTo>
                    <a:pt x="1869986" y="342825"/>
                  </a:lnTo>
                  <a:lnTo>
                    <a:pt x="1871929" y="328652"/>
                  </a:lnTo>
                  <a:lnTo>
                    <a:pt x="1874001" y="332801"/>
                  </a:lnTo>
                  <a:lnTo>
                    <a:pt x="1875944" y="342319"/>
                  </a:lnTo>
                  <a:lnTo>
                    <a:pt x="1877886" y="329935"/>
                  </a:lnTo>
                  <a:lnTo>
                    <a:pt x="1879829" y="340530"/>
                  </a:lnTo>
                  <a:lnTo>
                    <a:pt x="1881772" y="323633"/>
                  </a:lnTo>
                  <a:lnTo>
                    <a:pt x="1883844" y="329131"/>
                  </a:lnTo>
                  <a:lnTo>
                    <a:pt x="1885787" y="324982"/>
                  </a:lnTo>
                  <a:lnTo>
                    <a:pt x="1887729" y="328561"/>
                  </a:lnTo>
                  <a:lnTo>
                    <a:pt x="1889672" y="330752"/>
                  </a:lnTo>
                  <a:lnTo>
                    <a:pt x="1891614" y="334733"/>
                  </a:lnTo>
                  <a:lnTo>
                    <a:pt x="1893687" y="328224"/>
                  </a:lnTo>
                  <a:lnTo>
                    <a:pt x="1895629" y="335343"/>
                  </a:lnTo>
                  <a:lnTo>
                    <a:pt x="1897572" y="317201"/>
                  </a:lnTo>
                  <a:lnTo>
                    <a:pt x="1899515" y="329883"/>
                  </a:lnTo>
                  <a:lnTo>
                    <a:pt x="1901457" y="319198"/>
                  </a:lnTo>
                  <a:lnTo>
                    <a:pt x="1903400" y="332568"/>
                  </a:lnTo>
                  <a:lnTo>
                    <a:pt x="1905472" y="323270"/>
                  </a:lnTo>
                  <a:lnTo>
                    <a:pt x="1907415" y="329157"/>
                  </a:lnTo>
                  <a:lnTo>
                    <a:pt x="1909357" y="344965"/>
                  </a:lnTo>
                  <a:lnTo>
                    <a:pt x="1911300" y="322998"/>
                  </a:lnTo>
                  <a:lnTo>
                    <a:pt x="1913243" y="328976"/>
                  </a:lnTo>
                  <a:lnTo>
                    <a:pt x="1915315" y="321831"/>
                  </a:lnTo>
                  <a:lnTo>
                    <a:pt x="1917257" y="324917"/>
                  </a:lnTo>
                  <a:lnTo>
                    <a:pt x="1919200" y="316410"/>
                  </a:lnTo>
                  <a:lnTo>
                    <a:pt x="1921143" y="330156"/>
                  </a:lnTo>
                  <a:lnTo>
                    <a:pt x="1923085" y="330662"/>
                  </a:lnTo>
                  <a:lnTo>
                    <a:pt x="1925028" y="323711"/>
                  </a:lnTo>
                  <a:lnTo>
                    <a:pt x="1927100" y="316566"/>
                  </a:lnTo>
                  <a:lnTo>
                    <a:pt x="1929043" y="312014"/>
                  </a:lnTo>
                  <a:lnTo>
                    <a:pt x="1930985" y="314595"/>
                  </a:lnTo>
                  <a:lnTo>
                    <a:pt x="1932928" y="324048"/>
                  </a:lnTo>
                  <a:lnTo>
                    <a:pt x="1934871" y="312766"/>
                  </a:lnTo>
                  <a:lnTo>
                    <a:pt x="1936943" y="316488"/>
                  </a:lnTo>
                  <a:lnTo>
                    <a:pt x="1938885" y="316345"/>
                  </a:lnTo>
                  <a:lnTo>
                    <a:pt x="1940828" y="332205"/>
                  </a:lnTo>
                  <a:lnTo>
                    <a:pt x="1942771" y="322985"/>
                  </a:lnTo>
                  <a:lnTo>
                    <a:pt x="1944713" y="315684"/>
                  </a:lnTo>
                  <a:lnTo>
                    <a:pt x="1946656" y="317448"/>
                  </a:lnTo>
                  <a:lnTo>
                    <a:pt x="1948728" y="323063"/>
                  </a:lnTo>
                  <a:lnTo>
                    <a:pt x="1950671" y="309810"/>
                  </a:lnTo>
                  <a:lnTo>
                    <a:pt x="1952613" y="323737"/>
                  </a:lnTo>
                  <a:lnTo>
                    <a:pt x="1954556" y="313013"/>
                  </a:lnTo>
                  <a:lnTo>
                    <a:pt x="1956499" y="319237"/>
                  </a:lnTo>
                  <a:lnTo>
                    <a:pt x="1958571" y="326862"/>
                  </a:lnTo>
                  <a:lnTo>
                    <a:pt x="1960513" y="320469"/>
                  </a:lnTo>
                  <a:lnTo>
                    <a:pt x="1962456" y="298437"/>
                  </a:lnTo>
                  <a:lnTo>
                    <a:pt x="1964399" y="323205"/>
                  </a:lnTo>
                  <a:lnTo>
                    <a:pt x="1966341" y="319133"/>
                  </a:lnTo>
                  <a:lnTo>
                    <a:pt x="1968284" y="318939"/>
                  </a:lnTo>
                  <a:lnTo>
                    <a:pt x="1970356" y="312572"/>
                  </a:lnTo>
                  <a:lnTo>
                    <a:pt x="1972299" y="326486"/>
                  </a:lnTo>
                  <a:lnTo>
                    <a:pt x="1974241" y="311236"/>
                  </a:lnTo>
                  <a:lnTo>
                    <a:pt x="1976184" y="309887"/>
                  </a:lnTo>
                  <a:lnTo>
                    <a:pt x="1978127" y="315087"/>
                  </a:lnTo>
                  <a:lnTo>
                    <a:pt x="1980199" y="304597"/>
                  </a:lnTo>
                  <a:lnTo>
                    <a:pt x="1982142" y="320767"/>
                  </a:lnTo>
                  <a:lnTo>
                    <a:pt x="1984084" y="311392"/>
                  </a:lnTo>
                  <a:lnTo>
                    <a:pt x="1986027" y="314180"/>
                  </a:lnTo>
                  <a:lnTo>
                    <a:pt x="1987969" y="311560"/>
                  </a:lnTo>
                  <a:lnTo>
                    <a:pt x="1989912" y="314711"/>
                  </a:lnTo>
                  <a:lnTo>
                    <a:pt x="1991984" y="300875"/>
                  </a:lnTo>
                  <a:lnTo>
                    <a:pt x="1993927" y="306892"/>
                  </a:lnTo>
                  <a:lnTo>
                    <a:pt x="1995870" y="296842"/>
                  </a:lnTo>
                  <a:lnTo>
                    <a:pt x="1997812" y="309939"/>
                  </a:lnTo>
                  <a:lnTo>
                    <a:pt x="1999755" y="286688"/>
                  </a:lnTo>
                  <a:lnTo>
                    <a:pt x="2001827" y="297387"/>
                  </a:lnTo>
                  <a:lnTo>
                    <a:pt x="2003770" y="300317"/>
                  </a:lnTo>
                  <a:lnTo>
                    <a:pt x="2005712" y="309836"/>
                  </a:lnTo>
                  <a:lnTo>
                    <a:pt x="2007655" y="304687"/>
                  </a:lnTo>
                  <a:lnTo>
                    <a:pt x="2009598" y="287376"/>
                  </a:lnTo>
                  <a:lnTo>
                    <a:pt x="2011670" y="293885"/>
                  </a:lnTo>
                </a:path>
                <a:path w="4023359" h="438150">
                  <a:moveTo>
                    <a:pt x="2011670" y="293885"/>
                  </a:moveTo>
                  <a:lnTo>
                    <a:pt x="2013612" y="291888"/>
                  </a:lnTo>
                  <a:lnTo>
                    <a:pt x="2015555" y="288089"/>
                  </a:lnTo>
                  <a:lnTo>
                    <a:pt x="2017498" y="289865"/>
                  </a:lnTo>
                  <a:lnTo>
                    <a:pt x="2019440" y="293639"/>
                  </a:lnTo>
                  <a:lnTo>
                    <a:pt x="2021383" y="297724"/>
                  </a:lnTo>
                  <a:lnTo>
                    <a:pt x="2023455" y="293769"/>
                  </a:lnTo>
                  <a:lnTo>
                    <a:pt x="2025398" y="299319"/>
                  </a:lnTo>
                  <a:lnTo>
                    <a:pt x="2027340" y="297166"/>
                  </a:lnTo>
                  <a:lnTo>
                    <a:pt x="2029283" y="295467"/>
                  </a:lnTo>
                  <a:lnTo>
                    <a:pt x="2031226" y="308902"/>
                  </a:lnTo>
                  <a:lnTo>
                    <a:pt x="2033298" y="285353"/>
                  </a:lnTo>
                  <a:lnTo>
                    <a:pt x="2035240" y="289580"/>
                  </a:lnTo>
                  <a:lnTo>
                    <a:pt x="2037183" y="294611"/>
                  </a:lnTo>
                  <a:lnTo>
                    <a:pt x="2039126" y="294624"/>
                  </a:lnTo>
                  <a:lnTo>
                    <a:pt x="2041068" y="273215"/>
                  </a:lnTo>
                  <a:lnTo>
                    <a:pt x="2043011" y="297413"/>
                  </a:lnTo>
                  <a:lnTo>
                    <a:pt x="2045083" y="289697"/>
                  </a:lnTo>
                  <a:lnTo>
                    <a:pt x="2047026" y="303287"/>
                  </a:lnTo>
                  <a:lnTo>
                    <a:pt x="2048968" y="295675"/>
                  </a:lnTo>
                  <a:lnTo>
                    <a:pt x="2050911" y="298087"/>
                  </a:lnTo>
                  <a:lnTo>
                    <a:pt x="2052854" y="295623"/>
                  </a:lnTo>
                  <a:lnTo>
                    <a:pt x="2054926" y="283693"/>
                  </a:lnTo>
                  <a:lnTo>
                    <a:pt x="2056869" y="285612"/>
                  </a:lnTo>
                  <a:lnTo>
                    <a:pt x="2058811" y="290592"/>
                  </a:lnTo>
                  <a:lnTo>
                    <a:pt x="2060754" y="285379"/>
                  </a:lnTo>
                  <a:lnTo>
                    <a:pt x="2062696" y="288244"/>
                  </a:lnTo>
                  <a:lnTo>
                    <a:pt x="2064639" y="279024"/>
                  </a:lnTo>
                  <a:lnTo>
                    <a:pt x="2066711" y="282266"/>
                  </a:lnTo>
                  <a:lnTo>
                    <a:pt x="2068654" y="288517"/>
                  </a:lnTo>
                  <a:lnTo>
                    <a:pt x="2070597" y="286118"/>
                  </a:lnTo>
                  <a:lnTo>
                    <a:pt x="2072539" y="280697"/>
                  </a:lnTo>
                  <a:lnTo>
                    <a:pt x="2074482" y="280853"/>
                  </a:lnTo>
                  <a:lnTo>
                    <a:pt x="2076554" y="292109"/>
                  </a:lnTo>
                  <a:lnTo>
                    <a:pt x="2078497" y="282565"/>
                  </a:lnTo>
                  <a:lnTo>
                    <a:pt x="2080439" y="293380"/>
                  </a:lnTo>
                  <a:lnTo>
                    <a:pt x="2082382" y="279193"/>
                  </a:lnTo>
                  <a:lnTo>
                    <a:pt x="2084325" y="298437"/>
                  </a:lnTo>
                  <a:lnTo>
                    <a:pt x="2086267" y="277481"/>
                  </a:lnTo>
                  <a:lnTo>
                    <a:pt x="2088339" y="303559"/>
                  </a:lnTo>
                  <a:lnTo>
                    <a:pt x="2090282" y="292316"/>
                  </a:lnTo>
                  <a:lnTo>
                    <a:pt x="2092225" y="294962"/>
                  </a:lnTo>
                  <a:lnTo>
                    <a:pt x="2094167" y="292238"/>
                  </a:lnTo>
                  <a:lnTo>
                    <a:pt x="2096110" y="282059"/>
                  </a:lnTo>
                  <a:lnTo>
                    <a:pt x="2098182" y="289865"/>
                  </a:lnTo>
                  <a:lnTo>
                    <a:pt x="2100125" y="288400"/>
                  </a:lnTo>
                  <a:lnTo>
                    <a:pt x="2102067" y="294378"/>
                  </a:lnTo>
                  <a:lnTo>
                    <a:pt x="2104010" y="276457"/>
                  </a:lnTo>
                  <a:lnTo>
                    <a:pt x="2105953" y="277287"/>
                  </a:lnTo>
                  <a:lnTo>
                    <a:pt x="2108025" y="297413"/>
                  </a:lnTo>
                  <a:lnTo>
                    <a:pt x="2109967" y="276275"/>
                  </a:lnTo>
                  <a:lnTo>
                    <a:pt x="2111910" y="290280"/>
                  </a:lnTo>
                  <a:lnTo>
                    <a:pt x="2113853" y="279024"/>
                  </a:lnTo>
                  <a:lnTo>
                    <a:pt x="2115795" y="287557"/>
                  </a:lnTo>
                  <a:lnTo>
                    <a:pt x="2117738" y="280957"/>
                  </a:lnTo>
                  <a:lnTo>
                    <a:pt x="2119810" y="281488"/>
                  </a:lnTo>
                  <a:lnTo>
                    <a:pt x="2121753" y="277014"/>
                  </a:lnTo>
                  <a:lnTo>
                    <a:pt x="2123695" y="284847"/>
                  </a:lnTo>
                  <a:lnTo>
                    <a:pt x="2125638" y="280347"/>
                  </a:lnTo>
                  <a:lnTo>
                    <a:pt x="2127581" y="278246"/>
                  </a:lnTo>
                  <a:lnTo>
                    <a:pt x="2129653" y="268832"/>
                  </a:lnTo>
                  <a:lnTo>
                    <a:pt x="2131595" y="280892"/>
                  </a:lnTo>
                  <a:lnTo>
                    <a:pt x="2133538" y="278181"/>
                  </a:lnTo>
                  <a:lnTo>
                    <a:pt x="2135481" y="281890"/>
                  </a:lnTo>
                  <a:lnTo>
                    <a:pt x="2137423" y="269623"/>
                  </a:lnTo>
                  <a:lnTo>
                    <a:pt x="2139366" y="287427"/>
                  </a:lnTo>
                  <a:lnTo>
                    <a:pt x="2141438" y="284795"/>
                  </a:lnTo>
                  <a:lnTo>
                    <a:pt x="2143381" y="275718"/>
                  </a:lnTo>
                  <a:lnTo>
                    <a:pt x="2145323" y="265914"/>
                  </a:lnTo>
                  <a:lnTo>
                    <a:pt x="2147266" y="281138"/>
                  </a:lnTo>
                  <a:lnTo>
                    <a:pt x="2149209" y="268702"/>
                  </a:lnTo>
                  <a:lnTo>
                    <a:pt x="2151281" y="282176"/>
                  </a:lnTo>
                  <a:lnTo>
                    <a:pt x="2153224" y="262128"/>
                  </a:lnTo>
                  <a:lnTo>
                    <a:pt x="2155166" y="258652"/>
                  </a:lnTo>
                  <a:lnTo>
                    <a:pt x="2157109" y="263411"/>
                  </a:lnTo>
                  <a:lnTo>
                    <a:pt x="2159051" y="261790"/>
                  </a:lnTo>
                  <a:lnTo>
                    <a:pt x="2160994" y="251144"/>
                  </a:lnTo>
                  <a:lnTo>
                    <a:pt x="2163066" y="263502"/>
                  </a:lnTo>
                  <a:lnTo>
                    <a:pt x="2165009" y="266575"/>
                  </a:lnTo>
                  <a:lnTo>
                    <a:pt x="2166952" y="271296"/>
                  </a:lnTo>
                  <a:lnTo>
                    <a:pt x="2168894" y="274888"/>
                  </a:lnTo>
                  <a:lnTo>
                    <a:pt x="2170837" y="264138"/>
                  </a:lnTo>
                  <a:lnTo>
                    <a:pt x="2172909" y="271296"/>
                  </a:lnTo>
                  <a:lnTo>
                    <a:pt x="2174852" y="269727"/>
                  </a:lnTo>
                  <a:lnTo>
                    <a:pt x="2176794" y="247241"/>
                  </a:lnTo>
                  <a:lnTo>
                    <a:pt x="2178737" y="268196"/>
                  </a:lnTo>
                  <a:lnTo>
                    <a:pt x="2180680" y="257680"/>
                  </a:lnTo>
                  <a:lnTo>
                    <a:pt x="2182622" y="257342"/>
                  </a:lnTo>
                  <a:lnTo>
                    <a:pt x="2184694" y="261518"/>
                  </a:lnTo>
                  <a:lnTo>
                    <a:pt x="2186637" y="257485"/>
                  </a:lnTo>
                  <a:lnTo>
                    <a:pt x="2188580" y="262063"/>
                  </a:lnTo>
                  <a:lnTo>
                    <a:pt x="2190522" y="248693"/>
                  </a:lnTo>
                  <a:lnTo>
                    <a:pt x="2192465" y="246177"/>
                  </a:lnTo>
                  <a:lnTo>
                    <a:pt x="2194537" y="245957"/>
                  </a:lnTo>
                  <a:lnTo>
                    <a:pt x="2196480" y="234740"/>
                  </a:lnTo>
                  <a:lnTo>
                    <a:pt x="2198422" y="250586"/>
                  </a:lnTo>
                  <a:lnTo>
                    <a:pt x="2200365" y="239253"/>
                  </a:lnTo>
                  <a:lnTo>
                    <a:pt x="2202308" y="244051"/>
                  </a:lnTo>
                  <a:lnTo>
                    <a:pt x="2204250" y="244543"/>
                  </a:lnTo>
                  <a:lnTo>
                    <a:pt x="2206322" y="238202"/>
                  </a:lnTo>
                  <a:lnTo>
                    <a:pt x="2208265" y="239992"/>
                  </a:lnTo>
                  <a:lnTo>
                    <a:pt x="2210208" y="235336"/>
                  </a:lnTo>
                  <a:lnTo>
                    <a:pt x="2212150" y="256111"/>
                  </a:lnTo>
                  <a:lnTo>
                    <a:pt x="2214093" y="242404"/>
                  </a:lnTo>
                  <a:lnTo>
                    <a:pt x="2216165" y="251105"/>
                  </a:lnTo>
                  <a:lnTo>
                    <a:pt x="2218108" y="235207"/>
                  </a:lnTo>
                  <a:lnTo>
                    <a:pt x="2220050" y="260312"/>
                  </a:lnTo>
                  <a:lnTo>
                    <a:pt x="2221993" y="245944"/>
                  </a:lnTo>
                  <a:lnTo>
                    <a:pt x="2223936" y="253595"/>
                  </a:lnTo>
                  <a:lnTo>
                    <a:pt x="2226008" y="243688"/>
                  </a:lnTo>
                  <a:lnTo>
                    <a:pt x="2227950" y="260831"/>
                  </a:lnTo>
                  <a:lnTo>
                    <a:pt x="2229893" y="252078"/>
                  </a:lnTo>
                  <a:lnTo>
                    <a:pt x="2231836" y="240744"/>
                  </a:lnTo>
                  <a:lnTo>
                    <a:pt x="2233778" y="270518"/>
                  </a:lnTo>
                  <a:lnTo>
                    <a:pt x="2235721" y="242118"/>
                  </a:lnTo>
                  <a:lnTo>
                    <a:pt x="2237793" y="240186"/>
                  </a:lnTo>
                  <a:lnTo>
                    <a:pt x="2239736" y="253841"/>
                  </a:lnTo>
                  <a:lnTo>
                    <a:pt x="2241678" y="249705"/>
                  </a:lnTo>
                  <a:lnTo>
                    <a:pt x="2243621" y="253569"/>
                  </a:lnTo>
                  <a:lnTo>
                    <a:pt x="2245564" y="248200"/>
                  </a:lnTo>
                  <a:lnTo>
                    <a:pt x="2247636" y="236880"/>
                  </a:lnTo>
                  <a:lnTo>
                    <a:pt x="2249579" y="242300"/>
                  </a:lnTo>
                  <a:lnTo>
                    <a:pt x="2251521" y="231550"/>
                  </a:lnTo>
                  <a:lnTo>
                    <a:pt x="2253464" y="243260"/>
                  </a:lnTo>
                  <a:lnTo>
                    <a:pt x="2255406" y="233910"/>
                  </a:lnTo>
                  <a:lnTo>
                    <a:pt x="2257349" y="247720"/>
                  </a:lnTo>
                  <a:lnTo>
                    <a:pt x="2259421" y="236646"/>
                  </a:lnTo>
                  <a:lnTo>
                    <a:pt x="2261364" y="242559"/>
                  </a:lnTo>
                  <a:lnTo>
                    <a:pt x="2263307" y="242585"/>
                  </a:lnTo>
                  <a:lnTo>
                    <a:pt x="2265249" y="229397"/>
                  </a:lnTo>
                  <a:lnTo>
                    <a:pt x="2267192" y="224768"/>
                  </a:lnTo>
                  <a:lnTo>
                    <a:pt x="2269264" y="242157"/>
                  </a:lnTo>
                  <a:lnTo>
                    <a:pt x="2271207" y="246074"/>
                  </a:lnTo>
                  <a:lnTo>
                    <a:pt x="2273149" y="238332"/>
                  </a:lnTo>
                  <a:lnTo>
                    <a:pt x="2275092" y="245296"/>
                  </a:lnTo>
                  <a:lnTo>
                    <a:pt x="2277035" y="235233"/>
                  </a:lnTo>
                  <a:lnTo>
                    <a:pt x="2278977" y="248110"/>
                  </a:lnTo>
                  <a:lnTo>
                    <a:pt x="2281049" y="233482"/>
                  </a:lnTo>
                  <a:lnTo>
                    <a:pt x="2282992" y="216313"/>
                  </a:lnTo>
                  <a:lnTo>
                    <a:pt x="2284935" y="227517"/>
                  </a:lnTo>
                  <a:lnTo>
                    <a:pt x="2286877" y="233067"/>
                  </a:lnTo>
                  <a:lnTo>
                    <a:pt x="2288820" y="240433"/>
                  </a:lnTo>
                  <a:lnTo>
                    <a:pt x="2290892" y="232172"/>
                  </a:lnTo>
                  <a:lnTo>
                    <a:pt x="2292835" y="233262"/>
                  </a:lnTo>
                  <a:lnTo>
                    <a:pt x="2294777" y="230590"/>
                  </a:lnTo>
                  <a:lnTo>
                    <a:pt x="2296720" y="216105"/>
                  </a:lnTo>
                  <a:lnTo>
                    <a:pt x="2298663" y="229799"/>
                  </a:lnTo>
                  <a:lnTo>
                    <a:pt x="2300605" y="231705"/>
                  </a:lnTo>
                  <a:lnTo>
                    <a:pt x="2302677" y="229021"/>
                  </a:lnTo>
                  <a:lnTo>
                    <a:pt x="2304620" y="221266"/>
                  </a:lnTo>
                  <a:lnTo>
                    <a:pt x="2306563" y="241405"/>
                  </a:lnTo>
                  <a:lnTo>
                    <a:pt x="2308505" y="208986"/>
                  </a:lnTo>
                  <a:lnTo>
                    <a:pt x="2310448" y="224145"/>
                  </a:lnTo>
                  <a:lnTo>
                    <a:pt x="2312520" y="225507"/>
                  </a:lnTo>
                  <a:lnTo>
                    <a:pt x="2314463" y="226583"/>
                  </a:lnTo>
                  <a:lnTo>
                    <a:pt x="2316405" y="209051"/>
                  </a:lnTo>
                  <a:lnTo>
                    <a:pt x="2318348" y="211502"/>
                  </a:lnTo>
                  <a:lnTo>
                    <a:pt x="2320291" y="222771"/>
                  </a:lnTo>
                  <a:lnTo>
                    <a:pt x="2322363" y="205848"/>
                  </a:lnTo>
                  <a:lnTo>
                    <a:pt x="2324306" y="215314"/>
                  </a:lnTo>
                  <a:lnTo>
                    <a:pt x="2326248" y="195629"/>
                  </a:lnTo>
                  <a:lnTo>
                    <a:pt x="2328191" y="211217"/>
                  </a:lnTo>
                  <a:lnTo>
                    <a:pt x="2330133" y="189379"/>
                  </a:lnTo>
                  <a:lnTo>
                    <a:pt x="2332076" y="198067"/>
                  </a:lnTo>
                  <a:lnTo>
                    <a:pt x="2334148" y="195370"/>
                  </a:lnTo>
                  <a:lnTo>
                    <a:pt x="2336091" y="213745"/>
                  </a:lnTo>
                  <a:lnTo>
                    <a:pt x="2338034" y="200881"/>
                  </a:lnTo>
                  <a:lnTo>
                    <a:pt x="2339976" y="206691"/>
                  </a:lnTo>
                  <a:lnTo>
                    <a:pt x="2341919" y="205329"/>
                  </a:lnTo>
                  <a:lnTo>
                    <a:pt x="2343991" y="213642"/>
                  </a:lnTo>
                  <a:lnTo>
                    <a:pt x="2345934" y="195189"/>
                  </a:lnTo>
                  <a:lnTo>
                    <a:pt x="2347876" y="223199"/>
                  </a:lnTo>
                  <a:lnTo>
                    <a:pt x="2349819" y="202204"/>
                  </a:lnTo>
                  <a:lnTo>
                    <a:pt x="2351762" y="204953"/>
                  </a:lnTo>
                  <a:lnTo>
                    <a:pt x="2353704" y="204305"/>
                  </a:lnTo>
                  <a:lnTo>
                    <a:pt x="2355776" y="209453"/>
                  </a:lnTo>
                  <a:lnTo>
                    <a:pt x="2357719" y="201063"/>
                  </a:lnTo>
                  <a:lnTo>
                    <a:pt x="2359662" y="204655"/>
                  </a:lnTo>
                  <a:lnTo>
                    <a:pt x="2361604" y="196407"/>
                  </a:lnTo>
                  <a:lnTo>
                    <a:pt x="2363547" y="214822"/>
                  </a:lnTo>
                  <a:lnTo>
                    <a:pt x="2365619" y="202243"/>
                  </a:lnTo>
                  <a:lnTo>
                    <a:pt x="2367562" y="200739"/>
                  </a:lnTo>
                  <a:lnTo>
                    <a:pt x="2369504" y="194034"/>
                  </a:lnTo>
                  <a:lnTo>
                    <a:pt x="2371447" y="195422"/>
                  </a:lnTo>
                  <a:lnTo>
                    <a:pt x="2373390" y="199157"/>
                  </a:lnTo>
                  <a:lnTo>
                    <a:pt x="2375332" y="200920"/>
                  </a:lnTo>
                  <a:lnTo>
                    <a:pt x="2377404" y="183232"/>
                  </a:lnTo>
                  <a:lnTo>
                    <a:pt x="2379347" y="214640"/>
                  </a:lnTo>
                  <a:lnTo>
                    <a:pt x="2381290" y="204188"/>
                  </a:lnTo>
                  <a:lnTo>
                    <a:pt x="2383232" y="205329"/>
                  </a:lnTo>
                  <a:lnTo>
                    <a:pt x="2385175" y="209583"/>
                  </a:lnTo>
                  <a:lnTo>
                    <a:pt x="2387247" y="190572"/>
                  </a:lnTo>
                  <a:lnTo>
                    <a:pt x="2389190" y="188251"/>
                  </a:lnTo>
                  <a:lnTo>
                    <a:pt x="2391132" y="204149"/>
                  </a:lnTo>
                  <a:lnTo>
                    <a:pt x="2393075" y="210205"/>
                  </a:lnTo>
                  <a:lnTo>
                    <a:pt x="2395018" y="203708"/>
                  </a:lnTo>
                  <a:lnTo>
                    <a:pt x="2396960" y="208636"/>
                  </a:lnTo>
                  <a:lnTo>
                    <a:pt x="2399032" y="187136"/>
                  </a:lnTo>
                  <a:lnTo>
                    <a:pt x="2400975" y="191467"/>
                  </a:lnTo>
                  <a:lnTo>
                    <a:pt x="2402918" y="168151"/>
                  </a:lnTo>
                  <a:lnTo>
                    <a:pt x="2404860" y="207780"/>
                  </a:lnTo>
                  <a:lnTo>
                    <a:pt x="2406803" y="182999"/>
                  </a:lnTo>
                  <a:lnTo>
                    <a:pt x="2408875" y="197808"/>
                  </a:lnTo>
                  <a:lnTo>
                    <a:pt x="2410818" y="174453"/>
                  </a:lnTo>
                  <a:lnTo>
                    <a:pt x="2412760" y="190754"/>
                  </a:lnTo>
                  <a:lnTo>
                    <a:pt x="2414703" y="190857"/>
                  </a:lnTo>
                  <a:lnTo>
                    <a:pt x="2416646" y="184399"/>
                  </a:lnTo>
                  <a:lnTo>
                    <a:pt x="2418718" y="175283"/>
                  </a:lnTo>
                  <a:lnTo>
                    <a:pt x="2420661" y="169655"/>
                  </a:lnTo>
                  <a:lnTo>
                    <a:pt x="2422603" y="192634"/>
                  </a:lnTo>
                  <a:lnTo>
                    <a:pt x="2424546" y="160370"/>
                  </a:lnTo>
                  <a:lnTo>
                    <a:pt x="2426488" y="186033"/>
                  </a:lnTo>
                  <a:lnTo>
                    <a:pt x="2428431" y="166776"/>
                  </a:lnTo>
                  <a:lnTo>
                    <a:pt x="2430503" y="187525"/>
                  </a:lnTo>
                  <a:lnTo>
                    <a:pt x="2432446" y="158685"/>
                  </a:lnTo>
                  <a:lnTo>
                    <a:pt x="2434389" y="174168"/>
                  </a:lnTo>
                  <a:lnTo>
                    <a:pt x="2436331" y="162341"/>
                  </a:lnTo>
                  <a:lnTo>
                    <a:pt x="2438274" y="188679"/>
                  </a:lnTo>
                  <a:lnTo>
                    <a:pt x="2440346" y="159385"/>
                  </a:lnTo>
                  <a:lnTo>
                    <a:pt x="2442289" y="194553"/>
                  </a:lnTo>
                  <a:lnTo>
                    <a:pt x="2444231" y="153601"/>
                  </a:lnTo>
                  <a:lnTo>
                    <a:pt x="2446174" y="174194"/>
                  </a:lnTo>
                  <a:lnTo>
                    <a:pt x="2448117" y="163975"/>
                  </a:lnTo>
                  <a:lnTo>
                    <a:pt x="2450059" y="180029"/>
                  </a:lnTo>
                  <a:lnTo>
                    <a:pt x="2452131" y="158309"/>
                  </a:lnTo>
                  <a:lnTo>
                    <a:pt x="2454074" y="163924"/>
                  </a:lnTo>
                  <a:lnTo>
                    <a:pt x="2456017" y="160409"/>
                  </a:lnTo>
                  <a:lnTo>
                    <a:pt x="2457959" y="166310"/>
                  </a:lnTo>
                  <a:lnTo>
                    <a:pt x="2459902" y="147908"/>
                  </a:lnTo>
                  <a:lnTo>
                    <a:pt x="2461974" y="156895"/>
                  </a:lnTo>
                  <a:lnTo>
                    <a:pt x="2463917" y="136017"/>
                  </a:lnTo>
                  <a:lnTo>
                    <a:pt x="2465859" y="157803"/>
                  </a:lnTo>
                  <a:lnTo>
                    <a:pt x="2467802" y="142255"/>
                  </a:lnTo>
                  <a:lnTo>
                    <a:pt x="2469745" y="155365"/>
                  </a:lnTo>
                  <a:lnTo>
                    <a:pt x="2471687" y="131180"/>
                  </a:lnTo>
                  <a:lnTo>
                    <a:pt x="2473759" y="163016"/>
                  </a:lnTo>
                  <a:lnTo>
                    <a:pt x="2475702" y="134876"/>
                  </a:lnTo>
                  <a:lnTo>
                    <a:pt x="2477645" y="158516"/>
                  </a:lnTo>
                  <a:lnTo>
                    <a:pt x="2479587" y="148985"/>
                  </a:lnTo>
                  <a:lnTo>
                    <a:pt x="2481530" y="130739"/>
                  </a:lnTo>
                  <a:lnTo>
                    <a:pt x="2483602" y="149127"/>
                  </a:lnTo>
                  <a:lnTo>
                    <a:pt x="2485545" y="138870"/>
                  </a:lnTo>
                  <a:lnTo>
                    <a:pt x="2487487" y="154470"/>
                  </a:lnTo>
                  <a:lnTo>
                    <a:pt x="2489430" y="137029"/>
                  </a:lnTo>
                  <a:lnTo>
                    <a:pt x="2491373" y="147921"/>
                  </a:lnTo>
                  <a:lnTo>
                    <a:pt x="2493315" y="128470"/>
                  </a:lnTo>
                  <a:lnTo>
                    <a:pt x="2495387" y="142021"/>
                  </a:lnTo>
                  <a:lnTo>
                    <a:pt x="2497330" y="146560"/>
                  </a:lnTo>
                  <a:lnTo>
                    <a:pt x="2499273" y="151980"/>
                  </a:lnTo>
                  <a:lnTo>
                    <a:pt x="2501215" y="136653"/>
                  </a:lnTo>
                  <a:lnTo>
                    <a:pt x="2503158" y="147247"/>
                  </a:lnTo>
                  <a:lnTo>
                    <a:pt x="2505230" y="138429"/>
                  </a:lnTo>
                  <a:lnTo>
                    <a:pt x="2507173" y="136756"/>
                  </a:lnTo>
                  <a:lnTo>
                    <a:pt x="2509115" y="137729"/>
                  </a:lnTo>
                  <a:lnTo>
                    <a:pt x="2511058" y="151812"/>
                  </a:lnTo>
                  <a:lnTo>
                    <a:pt x="2513001" y="123231"/>
                  </a:lnTo>
                  <a:lnTo>
                    <a:pt x="2514943" y="132140"/>
                  </a:lnTo>
                  <a:lnTo>
                    <a:pt x="2517016" y="128042"/>
                  </a:lnTo>
                  <a:lnTo>
                    <a:pt x="2518958" y="147416"/>
                  </a:lnTo>
                  <a:lnTo>
                    <a:pt x="2520901" y="111625"/>
                  </a:lnTo>
                  <a:lnTo>
                    <a:pt x="2522843" y="139933"/>
                  </a:lnTo>
                  <a:lnTo>
                    <a:pt x="2524786" y="130169"/>
                  </a:lnTo>
                  <a:lnTo>
                    <a:pt x="2526858" y="115502"/>
                  </a:lnTo>
                  <a:lnTo>
                    <a:pt x="2528801" y="121636"/>
                  </a:lnTo>
                  <a:lnTo>
                    <a:pt x="2530744" y="115762"/>
                  </a:lnTo>
                  <a:lnTo>
                    <a:pt x="2532686" y="109900"/>
                  </a:lnTo>
                  <a:lnTo>
                    <a:pt x="2534629" y="120456"/>
                  </a:lnTo>
                  <a:lnTo>
                    <a:pt x="2536701" y="119094"/>
                  </a:lnTo>
                  <a:lnTo>
                    <a:pt x="2538644" y="139998"/>
                  </a:lnTo>
                  <a:lnTo>
                    <a:pt x="2540586" y="110160"/>
                  </a:lnTo>
                  <a:lnTo>
                    <a:pt x="2542529" y="126447"/>
                  </a:lnTo>
                  <a:lnTo>
                    <a:pt x="2544472" y="103806"/>
                  </a:lnTo>
                  <a:lnTo>
                    <a:pt x="2546414" y="116047"/>
                  </a:lnTo>
                  <a:lnTo>
                    <a:pt x="2548486" y="114257"/>
                  </a:lnTo>
                  <a:lnTo>
                    <a:pt x="2550429" y="100797"/>
                  </a:lnTo>
                  <a:lnTo>
                    <a:pt x="2552372" y="127938"/>
                  </a:lnTo>
                  <a:lnTo>
                    <a:pt x="2554314" y="92524"/>
                  </a:lnTo>
                  <a:lnTo>
                    <a:pt x="2556257" y="116592"/>
                  </a:lnTo>
                  <a:lnTo>
                    <a:pt x="2558329" y="103624"/>
                  </a:lnTo>
                  <a:lnTo>
                    <a:pt x="2560272" y="117175"/>
                  </a:lnTo>
                  <a:lnTo>
                    <a:pt x="2562214" y="98139"/>
                  </a:lnTo>
                  <a:lnTo>
                    <a:pt x="2564157" y="111638"/>
                  </a:lnTo>
                  <a:lnTo>
                    <a:pt x="2566100" y="106905"/>
                  </a:lnTo>
                  <a:lnTo>
                    <a:pt x="2568042" y="110302"/>
                  </a:lnTo>
                  <a:lnTo>
                    <a:pt x="2570114" y="97503"/>
                  </a:lnTo>
                  <a:lnTo>
                    <a:pt x="2572057" y="109680"/>
                  </a:lnTo>
                  <a:lnTo>
                    <a:pt x="2574000" y="94767"/>
                  </a:lnTo>
                  <a:lnTo>
                    <a:pt x="2575942" y="114997"/>
                  </a:lnTo>
                  <a:lnTo>
                    <a:pt x="2577885" y="79167"/>
                  </a:lnTo>
                  <a:lnTo>
                    <a:pt x="2579957" y="105465"/>
                  </a:lnTo>
                  <a:lnTo>
                    <a:pt x="2581900" y="103689"/>
                  </a:lnTo>
                  <a:lnTo>
                    <a:pt x="2583842" y="96712"/>
                  </a:lnTo>
                  <a:lnTo>
                    <a:pt x="2585785" y="96038"/>
                  </a:lnTo>
                  <a:lnTo>
                    <a:pt x="2587728" y="83459"/>
                  </a:lnTo>
                  <a:lnTo>
                    <a:pt x="2589670" y="102846"/>
                  </a:lnTo>
                  <a:lnTo>
                    <a:pt x="2591743" y="80114"/>
                  </a:lnTo>
                  <a:lnTo>
                    <a:pt x="2593685" y="84834"/>
                  </a:lnTo>
                  <a:lnTo>
                    <a:pt x="2595628" y="81281"/>
                  </a:lnTo>
                  <a:lnTo>
                    <a:pt x="2597570" y="81527"/>
                  </a:lnTo>
                  <a:lnTo>
                    <a:pt x="2599513" y="86779"/>
                  </a:lnTo>
                  <a:lnTo>
                    <a:pt x="2601585" y="83265"/>
                  </a:lnTo>
                  <a:lnTo>
                    <a:pt x="2603528" y="80477"/>
                  </a:lnTo>
                  <a:lnTo>
                    <a:pt x="2605471" y="81994"/>
                  </a:lnTo>
                  <a:lnTo>
                    <a:pt x="2607413" y="68521"/>
                  </a:lnTo>
                  <a:lnTo>
                    <a:pt x="2609356" y="89165"/>
                  </a:lnTo>
                  <a:lnTo>
                    <a:pt x="2611298" y="90617"/>
                  </a:lnTo>
                  <a:lnTo>
                    <a:pt x="2613371" y="89308"/>
                  </a:lnTo>
                  <a:lnTo>
                    <a:pt x="2615313" y="79336"/>
                  </a:lnTo>
                  <a:lnTo>
                    <a:pt x="2617256" y="99397"/>
                  </a:lnTo>
                  <a:lnTo>
                    <a:pt x="2619199" y="74978"/>
                  </a:lnTo>
                  <a:lnTo>
                    <a:pt x="2621141" y="81592"/>
                  </a:lnTo>
                  <a:lnTo>
                    <a:pt x="2623213" y="75186"/>
                  </a:lnTo>
                  <a:lnTo>
                    <a:pt x="2625156" y="82668"/>
                  </a:lnTo>
                  <a:lnTo>
                    <a:pt x="2627099" y="79569"/>
                  </a:lnTo>
                  <a:lnTo>
                    <a:pt x="2629041" y="80114"/>
                  </a:lnTo>
                  <a:lnTo>
                    <a:pt x="2630984" y="63450"/>
                  </a:lnTo>
                  <a:lnTo>
                    <a:pt x="2633056" y="95843"/>
                  </a:lnTo>
                  <a:lnTo>
                    <a:pt x="2634999" y="76496"/>
                  </a:lnTo>
                  <a:lnTo>
                    <a:pt x="2636941" y="89347"/>
                  </a:lnTo>
                  <a:lnTo>
                    <a:pt x="2638884" y="64669"/>
                  </a:lnTo>
                  <a:lnTo>
                    <a:pt x="2640827" y="80619"/>
                  </a:lnTo>
                  <a:lnTo>
                    <a:pt x="2642769" y="85353"/>
                  </a:lnTo>
                  <a:lnTo>
                    <a:pt x="2644841" y="69039"/>
                  </a:lnTo>
                  <a:lnTo>
                    <a:pt x="2646784" y="84160"/>
                  </a:lnTo>
                  <a:lnTo>
                    <a:pt x="2648727" y="65188"/>
                  </a:lnTo>
                  <a:lnTo>
                    <a:pt x="2650669" y="86338"/>
                  </a:lnTo>
                  <a:lnTo>
                    <a:pt x="2652612" y="74771"/>
                  </a:lnTo>
                  <a:lnTo>
                    <a:pt x="2654684" y="70868"/>
                  </a:lnTo>
                  <a:lnTo>
                    <a:pt x="2656627" y="61570"/>
                  </a:lnTo>
                  <a:lnTo>
                    <a:pt x="2658569" y="85832"/>
                  </a:lnTo>
                  <a:lnTo>
                    <a:pt x="2660512" y="63385"/>
                  </a:lnTo>
                  <a:lnTo>
                    <a:pt x="2662455" y="77468"/>
                  </a:lnTo>
                  <a:lnTo>
                    <a:pt x="2664397" y="62957"/>
                  </a:lnTo>
                  <a:lnTo>
                    <a:pt x="2666469" y="68365"/>
                  </a:lnTo>
                  <a:lnTo>
                    <a:pt x="2668412" y="55449"/>
                  </a:lnTo>
                  <a:lnTo>
                    <a:pt x="2670355" y="64903"/>
                  </a:lnTo>
                  <a:lnTo>
                    <a:pt x="2672297" y="57641"/>
                  </a:lnTo>
                  <a:lnTo>
                    <a:pt x="2674240" y="78091"/>
                  </a:lnTo>
                  <a:lnTo>
                    <a:pt x="2676312" y="52091"/>
                  </a:lnTo>
                  <a:lnTo>
                    <a:pt x="2678255" y="75121"/>
                  </a:lnTo>
                  <a:lnTo>
                    <a:pt x="2680197" y="43143"/>
                  </a:lnTo>
                  <a:lnTo>
                    <a:pt x="2682140" y="64890"/>
                  </a:lnTo>
                  <a:lnTo>
                    <a:pt x="2684083" y="44219"/>
                  </a:lnTo>
                  <a:lnTo>
                    <a:pt x="2686025" y="60247"/>
                  </a:lnTo>
                  <a:lnTo>
                    <a:pt x="2688098" y="61713"/>
                  </a:lnTo>
                  <a:lnTo>
                    <a:pt x="2690040" y="59067"/>
                  </a:lnTo>
                  <a:lnTo>
                    <a:pt x="2691983" y="48239"/>
                  </a:lnTo>
                  <a:lnTo>
                    <a:pt x="2693925" y="33417"/>
                  </a:lnTo>
                  <a:lnTo>
                    <a:pt x="2695868" y="32354"/>
                  </a:lnTo>
                  <a:lnTo>
                    <a:pt x="2697940" y="43571"/>
                  </a:lnTo>
                  <a:lnTo>
                    <a:pt x="2699883" y="22641"/>
                  </a:lnTo>
                  <a:lnTo>
                    <a:pt x="2701826" y="39486"/>
                  </a:lnTo>
                  <a:lnTo>
                    <a:pt x="2703768" y="24171"/>
                  </a:lnTo>
                  <a:lnTo>
                    <a:pt x="2705711" y="45438"/>
                  </a:lnTo>
                  <a:lnTo>
                    <a:pt x="2707653" y="49912"/>
                  </a:lnTo>
                  <a:lnTo>
                    <a:pt x="2709726" y="38565"/>
                  </a:lnTo>
                  <a:lnTo>
                    <a:pt x="2711668" y="51338"/>
                  </a:lnTo>
                  <a:lnTo>
                    <a:pt x="2713611" y="50716"/>
                  </a:lnTo>
                  <a:lnTo>
                    <a:pt x="2715554" y="66835"/>
                  </a:lnTo>
                  <a:lnTo>
                    <a:pt x="2717496" y="53932"/>
                  </a:lnTo>
                  <a:lnTo>
                    <a:pt x="2719568" y="61751"/>
                  </a:lnTo>
                  <a:lnTo>
                    <a:pt x="2721511" y="42469"/>
                  </a:lnTo>
                  <a:lnTo>
                    <a:pt x="2723454" y="49238"/>
                  </a:lnTo>
                  <a:lnTo>
                    <a:pt x="2725396" y="29864"/>
                  </a:lnTo>
                  <a:lnTo>
                    <a:pt x="2727339" y="54088"/>
                  </a:lnTo>
                  <a:lnTo>
                    <a:pt x="2729411" y="35336"/>
                  </a:lnTo>
                  <a:lnTo>
                    <a:pt x="2731354" y="58250"/>
                  </a:lnTo>
                  <a:lnTo>
                    <a:pt x="2733296" y="46994"/>
                  </a:lnTo>
                  <a:lnTo>
                    <a:pt x="2735239" y="61531"/>
                  </a:lnTo>
                  <a:lnTo>
                    <a:pt x="2737182" y="30875"/>
                  </a:lnTo>
                  <a:lnTo>
                    <a:pt x="2739124" y="61038"/>
                  </a:lnTo>
                  <a:lnTo>
                    <a:pt x="2741196" y="54982"/>
                  </a:lnTo>
                  <a:lnTo>
                    <a:pt x="2743139" y="49873"/>
                  </a:lnTo>
                  <a:lnTo>
                    <a:pt x="2745082" y="41678"/>
                  </a:lnTo>
                  <a:lnTo>
                    <a:pt x="2747024" y="29760"/>
                  </a:lnTo>
                  <a:lnTo>
                    <a:pt x="2748967" y="51144"/>
                  </a:lnTo>
                  <a:lnTo>
                    <a:pt x="2751039" y="38124"/>
                  </a:lnTo>
                  <a:lnTo>
                    <a:pt x="2752982" y="51312"/>
                  </a:lnTo>
                  <a:lnTo>
                    <a:pt x="2754924" y="35881"/>
                  </a:lnTo>
                  <a:lnTo>
                    <a:pt x="2756867" y="43999"/>
                  </a:lnTo>
                  <a:lnTo>
                    <a:pt x="2758810" y="38928"/>
                  </a:lnTo>
                  <a:lnTo>
                    <a:pt x="2760752" y="57926"/>
                  </a:lnTo>
                  <a:lnTo>
                    <a:pt x="2762824" y="39525"/>
                  </a:lnTo>
                  <a:lnTo>
                    <a:pt x="2764767" y="49173"/>
                  </a:lnTo>
                  <a:lnTo>
                    <a:pt x="2766710" y="26868"/>
                  </a:lnTo>
                  <a:lnTo>
                    <a:pt x="2768652" y="42637"/>
                  </a:lnTo>
                  <a:lnTo>
                    <a:pt x="2770595" y="49341"/>
                  </a:lnTo>
                  <a:lnTo>
                    <a:pt x="2772667" y="33534"/>
                  </a:lnTo>
                  <a:lnTo>
                    <a:pt x="2774610" y="48109"/>
                  </a:lnTo>
                  <a:lnTo>
                    <a:pt x="2776552" y="57783"/>
                  </a:lnTo>
                  <a:lnTo>
                    <a:pt x="2778495" y="27478"/>
                  </a:lnTo>
                  <a:lnTo>
                    <a:pt x="2780438" y="42585"/>
                  </a:lnTo>
                  <a:lnTo>
                    <a:pt x="2782380" y="42741"/>
                  </a:lnTo>
                  <a:lnTo>
                    <a:pt x="2784453" y="48148"/>
                  </a:lnTo>
                  <a:lnTo>
                    <a:pt x="2786395" y="38163"/>
                  </a:lnTo>
                  <a:lnTo>
                    <a:pt x="2788338" y="38954"/>
                  </a:lnTo>
                  <a:lnTo>
                    <a:pt x="2790280" y="27530"/>
                  </a:lnTo>
                  <a:lnTo>
                    <a:pt x="2792223" y="48797"/>
                  </a:lnTo>
                  <a:lnTo>
                    <a:pt x="2794295" y="31174"/>
                  </a:lnTo>
                  <a:lnTo>
                    <a:pt x="2796238" y="46748"/>
                  </a:lnTo>
                  <a:lnTo>
                    <a:pt x="2798181" y="26129"/>
                  </a:lnTo>
                  <a:lnTo>
                    <a:pt x="2800123" y="43804"/>
                  </a:lnTo>
                  <a:lnTo>
                    <a:pt x="2802066" y="46800"/>
                  </a:lnTo>
                  <a:lnTo>
                    <a:pt x="2804009" y="32367"/>
                  </a:lnTo>
                  <a:lnTo>
                    <a:pt x="2806081" y="47604"/>
                  </a:lnTo>
                  <a:lnTo>
                    <a:pt x="2808023" y="35207"/>
                  </a:lnTo>
                  <a:lnTo>
                    <a:pt x="2809966" y="47889"/>
                  </a:lnTo>
                  <a:lnTo>
                    <a:pt x="2811909" y="20890"/>
                  </a:lnTo>
                  <a:lnTo>
                    <a:pt x="2813851" y="44932"/>
                  </a:lnTo>
                  <a:lnTo>
                    <a:pt x="2815923" y="21928"/>
                  </a:lnTo>
                  <a:lnTo>
                    <a:pt x="2817866" y="50444"/>
                  </a:lnTo>
                  <a:lnTo>
                    <a:pt x="2819809" y="17571"/>
                  </a:lnTo>
                  <a:lnTo>
                    <a:pt x="2821751" y="50898"/>
                  </a:lnTo>
                  <a:lnTo>
                    <a:pt x="2823694" y="23225"/>
                  </a:lnTo>
                  <a:lnTo>
                    <a:pt x="2825766" y="54347"/>
                  </a:lnTo>
                  <a:lnTo>
                    <a:pt x="2827709" y="34792"/>
                  </a:lnTo>
                  <a:lnTo>
                    <a:pt x="2829651" y="55358"/>
                  </a:lnTo>
                  <a:lnTo>
                    <a:pt x="2831594" y="19736"/>
                  </a:lnTo>
                  <a:lnTo>
                    <a:pt x="2833537" y="42961"/>
                  </a:lnTo>
                  <a:lnTo>
                    <a:pt x="2835479" y="21850"/>
                  </a:lnTo>
                  <a:lnTo>
                    <a:pt x="2837551" y="47254"/>
                  </a:lnTo>
                  <a:lnTo>
                    <a:pt x="2839494" y="37917"/>
                  </a:lnTo>
                  <a:lnTo>
                    <a:pt x="2841437" y="35427"/>
                  </a:lnTo>
                  <a:lnTo>
                    <a:pt x="2843379" y="40549"/>
                  </a:lnTo>
                  <a:lnTo>
                    <a:pt x="2845322" y="29981"/>
                  </a:lnTo>
                  <a:lnTo>
                    <a:pt x="2847394" y="53024"/>
                  </a:lnTo>
                  <a:lnTo>
                    <a:pt x="2849337" y="30136"/>
                  </a:lnTo>
                  <a:lnTo>
                    <a:pt x="2851279" y="44427"/>
                  </a:lnTo>
                  <a:lnTo>
                    <a:pt x="2853222" y="29242"/>
                  </a:lnTo>
                  <a:lnTo>
                    <a:pt x="2855165" y="45088"/>
                  </a:lnTo>
                  <a:lnTo>
                    <a:pt x="2857107" y="32639"/>
                  </a:lnTo>
                  <a:lnTo>
                    <a:pt x="2859180" y="50846"/>
                  </a:lnTo>
                  <a:lnTo>
                    <a:pt x="2861122" y="51676"/>
                  </a:lnTo>
                  <a:lnTo>
                    <a:pt x="2863065" y="50405"/>
                  </a:lnTo>
                  <a:lnTo>
                    <a:pt x="2865007" y="30733"/>
                  </a:lnTo>
                  <a:lnTo>
                    <a:pt x="2866950" y="28425"/>
                  </a:lnTo>
                  <a:lnTo>
                    <a:pt x="2869022" y="45360"/>
                  </a:lnTo>
                  <a:lnTo>
                    <a:pt x="2870965" y="42248"/>
                  </a:lnTo>
                  <a:lnTo>
                    <a:pt x="2872908" y="32808"/>
                  </a:lnTo>
                  <a:lnTo>
                    <a:pt x="2874850" y="47383"/>
                  </a:lnTo>
                  <a:lnTo>
                    <a:pt x="2876793" y="22265"/>
                  </a:lnTo>
                  <a:lnTo>
                    <a:pt x="2878735" y="56513"/>
                  </a:lnTo>
                  <a:lnTo>
                    <a:pt x="2880808" y="34053"/>
                  </a:lnTo>
                  <a:lnTo>
                    <a:pt x="2882750" y="44193"/>
                  </a:lnTo>
                  <a:lnTo>
                    <a:pt x="2884693" y="25014"/>
                  </a:lnTo>
                  <a:lnTo>
                    <a:pt x="2886636" y="60610"/>
                  </a:lnTo>
                  <a:lnTo>
                    <a:pt x="2888578" y="27193"/>
                  </a:lnTo>
                  <a:lnTo>
                    <a:pt x="2890650" y="62218"/>
                  </a:lnTo>
                  <a:lnTo>
                    <a:pt x="2892593" y="35712"/>
                  </a:lnTo>
                  <a:lnTo>
                    <a:pt x="2894536" y="54204"/>
                  </a:lnTo>
                  <a:lnTo>
                    <a:pt x="2896478" y="46540"/>
                  </a:lnTo>
                  <a:lnTo>
                    <a:pt x="2898421" y="42819"/>
                  </a:lnTo>
                  <a:lnTo>
                    <a:pt x="2900364" y="49406"/>
                  </a:lnTo>
                  <a:lnTo>
                    <a:pt x="2902436" y="37554"/>
                  </a:lnTo>
                  <a:lnTo>
                    <a:pt x="2904378" y="49134"/>
                  </a:lnTo>
                  <a:lnTo>
                    <a:pt x="2906321" y="40186"/>
                  </a:lnTo>
                  <a:lnTo>
                    <a:pt x="2908264" y="36192"/>
                  </a:lnTo>
                  <a:lnTo>
                    <a:pt x="2910206" y="35129"/>
                  </a:lnTo>
                  <a:lnTo>
                    <a:pt x="2912278" y="48122"/>
                  </a:lnTo>
                  <a:lnTo>
                    <a:pt x="2914221" y="35518"/>
                  </a:lnTo>
                  <a:lnTo>
                    <a:pt x="2916164" y="41898"/>
                  </a:lnTo>
                  <a:lnTo>
                    <a:pt x="2918106" y="38993"/>
                  </a:lnTo>
                  <a:lnTo>
                    <a:pt x="2920049" y="55644"/>
                  </a:lnTo>
                  <a:lnTo>
                    <a:pt x="2921992" y="39706"/>
                  </a:lnTo>
                  <a:lnTo>
                    <a:pt x="2924064" y="69727"/>
                  </a:lnTo>
                  <a:lnTo>
                    <a:pt x="2926006" y="34688"/>
                  </a:lnTo>
                  <a:lnTo>
                    <a:pt x="2927949" y="53984"/>
                  </a:lnTo>
                  <a:lnTo>
                    <a:pt x="2929892" y="37139"/>
                  </a:lnTo>
                  <a:lnTo>
                    <a:pt x="2931834" y="49147"/>
                  </a:lnTo>
                  <a:lnTo>
                    <a:pt x="2933906" y="36892"/>
                  </a:lnTo>
                  <a:lnTo>
                    <a:pt x="2935849" y="48758"/>
                  </a:lnTo>
                  <a:lnTo>
                    <a:pt x="2937792" y="49614"/>
                  </a:lnTo>
                  <a:lnTo>
                    <a:pt x="2939734" y="66913"/>
                  </a:lnTo>
                  <a:lnTo>
                    <a:pt x="2941677" y="54269"/>
                  </a:lnTo>
                  <a:lnTo>
                    <a:pt x="2943749" y="38098"/>
                  </a:lnTo>
                  <a:lnTo>
                    <a:pt x="2945692" y="33067"/>
                  </a:lnTo>
                  <a:lnTo>
                    <a:pt x="2947634" y="49588"/>
                  </a:lnTo>
                  <a:lnTo>
                    <a:pt x="2949577" y="35388"/>
                  </a:lnTo>
                  <a:lnTo>
                    <a:pt x="2951520" y="38734"/>
                  </a:lnTo>
                  <a:lnTo>
                    <a:pt x="2953462" y="35570"/>
                  </a:lnTo>
                  <a:lnTo>
                    <a:pt x="2955535" y="46177"/>
                  </a:lnTo>
                  <a:lnTo>
                    <a:pt x="2957477" y="36050"/>
                  </a:lnTo>
                  <a:lnTo>
                    <a:pt x="2959420" y="45451"/>
                  </a:lnTo>
                  <a:lnTo>
                    <a:pt x="2961362" y="38604"/>
                  </a:lnTo>
                  <a:lnTo>
                    <a:pt x="2963305" y="38073"/>
                  </a:lnTo>
                  <a:lnTo>
                    <a:pt x="2965377" y="47448"/>
                  </a:lnTo>
                  <a:lnTo>
                    <a:pt x="2967320" y="40705"/>
                  </a:lnTo>
                  <a:lnTo>
                    <a:pt x="2969263" y="47902"/>
                  </a:lnTo>
                  <a:lnTo>
                    <a:pt x="2971205" y="31083"/>
                  </a:lnTo>
                  <a:lnTo>
                    <a:pt x="2973148" y="50859"/>
                  </a:lnTo>
                  <a:lnTo>
                    <a:pt x="2975090" y="13810"/>
                  </a:lnTo>
                  <a:lnTo>
                    <a:pt x="2977163" y="34545"/>
                  </a:lnTo>
                  <a:lnTo>
                    <a:pt x="2979105" y="14186"/>
                  </a:lnTo>
                  <a:lnTo>
                    <a:pt x="2981048" y="45542"/>
                  </a:lnTo>
                  <a:lnTo>
                    <a:pt x="2982991" y="25170"/>
                  </a:lnTo>
                  <a:lnTo>
                    <a:pt x="2984933" y="40394"/>
                  </a:lnTo>
                  <a:lnTo>
                    <a:pt x="2987005" y="27530"/>
                  </a:lnTo>
                  <a:lnTo>
                    <a:pt x="2988948" y="36296"/>
                  </a:lnTo>
                  <a:lnTo>
                    <a:pt x="2990891" y="35297"/>
                  </a:lnTo>
                  <a:lnTo>
                    <a:pt x="2992833" y="38721"/>
                  </a:lnTo>
                  <a:lnTo>
                    <a:pt x="2994776" y="37256"/>
                  </a:lnTo>
                  <a:lnTo>
                    <a:pt x="2996719" y="34208"/>
                  </a:lnTo>
                  <a:lnTo>
                    <a:pt x="2998791" y="36192"/>
                  </a:lnTo>
                  <a:lnTo>
                    <a:pt x="3000733" y="18297"/>
                  </a:lnTo>
                  <a:lnTo>
                    <a:pt x="3002676" y="32898"/>
                  </a:lnTo>
                  <a:lnTo>
                    <a:pt x="3004619" y="12046"/>
                  </a:lnTo>
                  <a:lnTo>
                    <a:pt x="3006561" y="34792"/>
                  </a:lnTo>
                  <a:lnTo>
                    <a:pt x="3008633" y="22563"/>
                  </a:lnTo>
                  <a:lnTo>
                    <a:pt x="3010576" y="31913"/>
                  </a:lnTo>
                  <a:lnTo>
                    <a:pt x="3012519" y="18089"/>
                  </a:lnTo>
                  <a:lnTo>
                    <a:pt x="3014461" y="24456"/>
                  </a:lnTo>
                  <a:lnTo>
                    <a:pt x="3016404" y="22861"/>
                  </a:lnTo>
                  <a:lnTo>
                    <a:pt x="3018347" y="40653"/>
                  </a:lnTo>
                  <a:lnTo>
                    <a:pt x="3020419" y="12967"/>
                  </a:lnTo>
                  <a:lnTo>
                    <a:pt x="3022361" y="27206"/>
                  </a:lnTo>
                  <a:lnTo>
                    <a:pt x="3024304" y="9673"/>
                  </a:lnTo>
                  <a:lnTo>
                    <a:pt x="3026247" y="26492"/>
                  </a:lnTo>
                  <a:lnTo>
                    <a:pt x="3028189" y="21980"/>
                  </a:lnTo>
                  <a:lnTo>
                    <a:pt x="3030262" y="32808"/>
                  </a:lnTo>
                  <a:lnTo>
                    <a:pt x="3032204" y="8493"/>
                  </a:lnTo>
                  <a:lnTo>
                    <a:pt x="3034147" y="24521"/>
                  </a:lnTo>
                  <a:lnTo>
                    <a:pt x="3036089" y="8403"/>
                  </a:lnTo>
                  <a:lnTo>
                    <a:pt x="3038032" y="19075"/>
                  </a:lnTo>
                  <a:lnTo>
                    <a:pt x="3040104" y="3955"/>
                  </a:lnTo>
                  <a:lnTo>
                    <a:pt x="3042047" y="29449"/>
                  </a:lnTo>
                  <a:lnTo>
                    <a:pt x="3043990" y="9531"/>
                  </a:lnTo>
                  <a:lnTo>
                    <a:pt x="3045932" y="21694"/>
                  </a:lnTo>
                  <a:lnTo>
                    <a:pt x="3047875" y="22304"/>
                  </a:lnTo>
                  <a:lnTo>
                    <a:pt x="3049817" y="26402"/>
                  </a:lnTo>
                  <a:lnTo>
                    <a:pt x="3051890" y="26492"/>
                  </a:lnTo>
                  <a:lnTo>
                    <a:pt x="3053832" y="31252"/>
                  </a:lnTo>
                  <a:lnTo>
                    <a:pt x="3055775" y="23964"/>
                  </a:lnTo>
                  <a:lnTo>
                    <a:pt x="3057718" y="17441"/>
                  </a:lnTo>
                  <a:lnTo>
                    <a:pt x="3059660" y="20424"/>
                  </a:lnTo>
                  <a:lnTo>
                    <a:pt x="3061732" y="12150"/>
                  </a:lnTo>
                  <a:lnTo>
                    <a:pt x="3063675" y="22252"/>
                  </a:lnTo>
                  <a:lnTo>
                    <a:pt x="3065618" y="12397"/>
                  </a:lnTo>
                  <a:lnTo>
                    <a:pt x="3067560" y="30538"/>
                  </a:lnTo>
                  <a:lnTo>
                    <a:pt x="3069503" y="20294"/>
                  </a:lnTo>
                  <a:lnTo>
                    <a:pt x="3071446" y="31083"/>
                  </a:lnTo>
                  <a:lnTo>
                    <a:pt x="3073518" y="21059"/>
                  </a:lnTo>
                  <a:lnTo>
                    <a:pt x="3075460" y="34416"/>
                  </a:lnTo>
                  <a:lnTo>
                    <a:pt x="3077403" y="12487"/>
                  </a:lnTo>
                  <a:lnTo>
                    <a:pt x="3079346" y="25520"/>
                  </a:lnTo>
                  <a:lnTo>
                    <a:pt x="3081288" y="15353"/>
                  </a:lnTo>
                  <a:lnTo>
                    <a:pt x="3083360" y="33313"/>
                  </a:lnTo>
                  <a:lnTo>
                    <a:pt x="3085303" y="13538"/>
                  </a:lnTo>
                  <a:lnTo>
                    <a:pt x="3087246" y="26817"/>
                  </a:lnTo>
                  <a:lnTo>
                    <a:pt x="3089188" y="17415"/>
                  </a:lnTo>
                  <a:lnTo>
                    <a:pt x="3091131" y="31355"/>
                  </a:lnTo>
                  <a:lnTo>
                    <a:pt x="3093074" y="15807"/>
                  </a:lnTo>
                  <a:lnTo>
                    <a:pt x="3095146" y="28178"/>
                  </a:lnTo>
                  <a:lnTo>
                    <a:pt x="3097088" y="19140"/>
                  </a:lnTo>
                  <a:lnTo>
                    <a:pt x="3099031" y="33949"/>
                  </a:lnTo>
                  <a:lnTo>
                    <a:pt x="3100974" y="0"/>
                  </a:lnTo>
                  <a:lnTo>
                    <a:pt x="3102916" y="36063"/>
                  </a:lnTo>
                  <a:lnTo>
                    <a:pt x="3104988" y="10737"/>
                  </a:lnTo>
                  <a:lnTo>
                    <a:pt x="3106931" y="30253"/>
                  </a:lnTo>
                  <a:lnTo>
                    <a:pt x="3108874" y="42352"/>
                  </a:lnTo>
                  <a:lnTo>
                    <a:pt x="3110816" y="31757"/>
                  </a:lnTo>
                  <a:lnTo>
                    <a:pt x="3112759" y="35894"/>
                  </a:lnTo>
                  <a:lnTo>
                    <a:pt x="3114702" y="12669"/>
                  </a:lnTo>
                  <a:lnTo>
                    <a:pt x="3116774" y="18829"/>
                  </a:lnTo>
                  <a:lnTo>
                    <a:pt x="3118716" y="39927"/>
                  </a:lnTo>
                  <a:lnTo>
                    <a:pt x="3120659" y="17765"/>
                  </a:lnTo>
                  <a:lnTo>
                    <a:pt x="3122602" y="41963"/>
                  </a:lnTo>
                  <a:lnTo>
                    <a:pt x="3124544" y="34870"/>
                  </a:lnTo>
                  <a:lnTo>
                    <a:pt x="3126617" y="13447"/>
                  </a:lnTo>
                  <a:lnTo>
                    <a:pt x="3128559" y="32276"/>
                  </a:lnTo>
                  <a:lnTo>
                    <a:pt x="3130502" y="23977"/>
                  </a:lnTo>
                  <a:lnTo>
                    <a:pt x="3132444" y="35090"/>
                  </a:lnTo>
                  <a:lnTo>
                    <a:pt x="3134387" y="12280"/>
                  </a:lnTo>
                  <a:lnTo>
                    <a:pt x="3136459" y="40861"/>
                  </a:lnTo>
                  <a:lnTo>
                    <a:pt x="3138402" y="20631"/>
                  </a:lnTo>
                  <a:lnTo>
                    <a:pt x="3140345" y="34727"/>
                  </a:lnTo>
                  <a:lnTo>
                    <a:pt x="3142287" y="20839"/>
                  </a:lnTo>
                  <a:lnTo>
                    <a:pt x="3144230" y="25857"/>
                  </a:lnTo>
                  <a:lnTo>
                    <a:pt x="3146172" y="21617"/>
                  </a:lnTo>
                  <a:lnTo>
                    <a:pt x="3148245" y="43428"/>
                  </a:lnTo>
                  <a:lnTo>
                    <a:pt x="3150187" y="23730"/>
                  </a:lnTo>
                  <a:lnTo>
                    <a:pt x="3152130" y="24742"/>
                  </a:lnTo>
                  <a:lnTo>
                    <a:pt x="3154073" y="31718"/>
                  </a:lnTo>
                  <a:lnTo>
                    <a:pt x="3156015" y="22602"/>
                  </a:lnTo>
                  <a:lnTo>
                    <a:pt x="3158087" y="24936"/>
                  </a:lnTo>
                  <a:lnTo>
                    <a:pt x="3160030" y="20099"/>
                  </a:lnTo>
                  <a:lnTo>
                    <a:pt x="3161973" y="28152"/>
                  </a:lnTo>
                  <a:lnTo>
                    <a:pt x="3163915" y="17026"/>
                  </a:lnTo>
                  <a:lnTo>
                    <a:pt x="3165858" y="35414"/>
                  </a:lnTo>
                  <a:lnTo>
                    <a:pt x="3167801" y="7235"/>
                  </a:lnTo>
                  <a:lnTo>
                    <a:pt x="3169873" y="29605"/>
                  </a:lnTo>
                  <a:lnTo>
                    <a:pt x="3171815" y="14355"/>
                  </a:lnTo>
                  <a:lnTo>
                    <a:pt x="3173758" y="35103"/>
                  </a:lnTo>
                  <a:lnTo>
                    <a:pt x="3175701" y="10866"/>
                  </a:lnTo>
                  <a:lnTo>
                    <a:pt x="3177643" y="30901"/>
                  </a:lnTo>
                  <a:lnTo>
                    <a:pt x="3179715" y="28476"/>
                  </a:lnTo>
                  <a:lnTo>
                    <a:pt x="3181658" y="33456"/>
                  </a:lnTo>
                  <a:lnTo>
                    <a:pt x="3183601" y="11619"/>
                  </a:lnTo>
                  <a:lnTo>
                    <a:pt x="3185543" y="29566"/>
                  </a:lnTo>
                  <a:lnTo>
                    <a:pt x="3187486" y="19866"/>
                  </a:lnTo>
                  <a:lnTo>
                    <a:pt x="3189429" y="30201"/>
                  </a:lnTo>
                  <a:lnTo>
                    <a:pt x="3191501" y="36088"/>
                  </a:lnTo>
                  <a:lnTo>
                    <a:pt x="3193443" y="31148"/>
                  </a:lnTo>
                  <a:lnTo>
                    <a:pt x="3195386" y="26389"/>
                  </a:lnTo>
                  <a:lnTo>
                    <a:pt x="3197329" y="42896"/>
                  </a:lnTo>
                  <a:lnTo>
                    <a:pt x="3199271" y="22537"/>
                  </a:lnTo>
                  <a:lnTo>
                    <a:pt x="3201343" y="41457"/>
                  </a:lnTo>
                  <a:lnTo>
                    <a:pt x="3203286" y="27439"/>
                  </a:lnTo>
                  <a:lnTo>
                    <a:pt x="3205229" y="31239"/>
                  </a:lnTo>
                  <a:lnTo>
                    <a:pt x="3207171" y="26531"/>
                  </a:lnTo>
                  <a:lnTo>
                    <a:pt x="3209114" y="37554"/>
                  </a:lnTo>
                  <a:lnTo>
                    <a:pt x="3211057" y="27322"/>
                  </a:lnTo>
                  <a:lnTo>
                    <a:pt x="3213129" y="27309"/>
                  </a:lnTo>
                  <a:lnTo>
                    <a:pt x="3215071" y="23043"/>
                  </a:lnTo>
                  <a:lnTo>
                    <a:pt x="3217014" y="20229"/>
                  </a:lnTo>
                  <a:lnTo>
                    <a:pt x="3218957" y="39577"/>
                  </a:lnTo>
                  <a:lnTo>
                    <a:pt x="3220899" y="24327"/>
                  </a:lnTo>
                  <a:lnTo>
                    <a:pt x="3222972" y="33236"/>
                  </a:lnTo>
                  <a:lnTo>
                    <a:pt x="3224914" y="18310"/>
                  </a:lnTo>
                  <a:lnTo>
                    <a:pt x="3226857" y="36659"/>
                  </a:lnTo>
                  <a:lnTo>
                    <a:pt x="3228799" y="24366"/>
                  </a:lnTo>
                  <a:lnTo>
                    <a:pt x="3230742" y="31368"/>
                  </a:lnTo>
                  <a:lnTo>
                    <a:pt x="3232685" y="15496"/>
                  </a:lnTo>
                  <a:lnTo>
                    <a:pt x="3234757" y="41768"/>
                  </a:lnTo>
                  <a:lnTo>
                    <a:pt x="3236700" y="15081"/>
                  </a:lnTo>
                  <a:lnTo>
                    <a:pt x="3238642" y="37152"/>
                  </a:lnTo>
                  <a:lnTo>
                    <a:pt x="3240585" y="11268"/>
                  </a:lnTo>
                  <a:lnTo>
                    <a:pt x="3242527" y="34182"/>
                  </a:lnTo>
                  <a:lnTo>
                    <a:pt x="3244600" y="15327"/>
                  </a:lnTo>
                  <a:lnTo>
                    <a:pt x="3246542" y="41716"/>
                  </a:lnTo>
                  <a:lnTo>
                    <a:pt x="3248485" y="24690"/>
                  </a:lnTo>
                  <a:lnTo>
                    <a:pt x="3250428" y="39253"/>
                  </a:lnTo>
                  <a:lnTo>
                    <a:pt x="3252370" y="38332"/>
                  </a:lnTo>
                  <a:lnTo>
                    <a:pt x="3254442" y="18932"/>
                  </a:lnTo>
                  <a:lnTo>
                    <a:pt x="3256385" y="34091"/>
                  </a:lnTo>
                  <a:lnTo>
                    <a:pt x="3258328" y="31018"/>
                  </a:lnTo>
                  <a:lnTo>
                    <a:pt x="3260270" y="34338"/>
                  </a:lnTo>
                  <a:lnTo>
                    <a:pt x="3262213" y="12799"/>
                  </a:lnTo>
                  <a:lnTo>
                    <a:pt x="3264156" y="29112"/>
                  </a:lnTo>
                  <a:lnTo>
                    <a:pt x="3266228" y="23147"/>
                  </a:lnTo>
                  <a:lnTo>
                    <a:pt x="3268170" y="33249"/>
                  </a:lnTo>
                  <a:lnTo>
                    <a:pt x="3270113" y="19399"/>
                  </a:lnTo>
                  <a:lnTo>
                    <a:pt x="3272056" y="32289"/>
                  </a:lnTo>
                  <a:lnTo>
                    <a:pt x="3273998" y="7287"/>
                  </a:lnTo>
                  <a:lnTo>
                    <a:pt x="3276070" y="34610"/>
                  </a:lnTo>
                  <a:lnTo>
                    <a:pt x="3278013" y="26791"/>
                  </a:lnTo>
                  <a:lnTo>
                    <a:pt x="3279956" y="48719"/>
                  </a:lnTo>
                  <a:lnTo>
                    <a:pt x="3281898" y="20514"/>
                  </a:lnTo>
                  <a:lnTo>
                    <a:pt x="3283841" y="6950"/>
                  </a:lnTo>
                  <a:lnTo>
                    <a:pt x="3285784" y="51351"/>
                  </a:lnTo>
                  <a:lnTo>
                    <a:pt x="3287856" y="44077"/>
                  </a:lnTo>
                  <a:lnTo>
                    <a:pt x="3289798" y="25987"/>
                  </a:lnTo>
                  <a:lnTo>
                    <a:pt x="3291741" y="30461"/>
                  </a:lnTo>
                  <a:lnTo>
                    <a:pt x="3293684" y="18037"/>
                  </a:lnTo>
                  <a:lnTo>
                    <a:pt x="3295626" y="32652"/>
                  </a:lnTo>
                  <a:lnTo>
                    <a:pt x="3297699" y="21124"/>
                  </a:lnTo>
                  <a:lnTo>
                    <a:pt x="3299641" y="33391"/>
                  </a:lnTo>
                  <a:lnTo>
                    <a:pt x="3301584" y="18893"/>
                  </a:lnTo>
                  <a:lnTo>
                    <a:pt x="3303526" y="39201"/>
                  </a:lnTo>
                  <a:lnTo>
                    <a:pt x="3305469" y="13408"/>
                  </a:lnTo>
                  <a:lnTo>
                    <a:pt x="3307412" y="35764"/>
                  </a:lnTo>
                  <a:lnTo>
                    <a:pt x="3309484" y="19231"/>
                  </a:lnTo>
                  <a:lnTo>
                    <a:pt x="3311427" y="44245"/>
                  </a:lnTo>
                  <a:lnTo>
                    <a:pt x="3313369" y="45360"/>
                  </a:lnTo>
                  <a:lnTo>
                    <a:pt x="3315312" y="15755"/>
                  </a:lnTo>
                  <a:lnTo>
                    <a:pt x="3317254" y="35725"/>
                  </a:lnTo>
                  <a:lnTo>
                    <a:pt x="3319327" y="22732"/>
                  </a:lnTo>
                  <a:lnTo>
                    <a:pt x="3321269" y="38513"/>
                  </a:lnTo>
                  <a:lnTo>
                    <a:pt x="3323212" y="25974"/>
                  </a:lnTo>
                  <a:lnTo>
                    <a:pt x="3325155" y="35842"/>
                  </a:lnTo>
                  <a:lnTo>
                    <a:pt x="3327097" y="13616"/>
                  </a:lnTo>
                  <a:lnTo>
                    <a:pt x="3329040" y="31874"/>
                  </a:lnTo>
                  <a:lnTo>
                    <a:pt x="3331112" y="26000"/>
                  </a:lnTo>
                  <a:lnTo>
                    <a:pt x="3333055" y="44790"/>
                  </a:lnTo>
                  <a:lnTo>
                    <a:pt x="3334997" y="28256"/>
                  </a:lnTo>
                  <a:lnTo>
                    <a:pt x="3336940" y="33391"/>
                  </a:lnTo>
                  <a:lnTo>
                    <a:pt x="3338883" y="32470"/>
                  </a:lnTo>
                  <a:lnTo>
                    <a:pt x="3340955" y="41314"/>
                  </a:lnTo>
                  <a:lnTo>
                    <a:pt x="3342897" y="19477"/>
                  </a:lnTo>
                  <a:lnTo>
                    <a:pt x="3344840" y="38604"/>
                  </a:lnTo>
                  <a:lnTo>
                    <a:pt x="3346783" y="34416"/>
                  </a:lnTo>
                  <a:lnTo>
                    <a:pt x="3348725" y="28502"/>
                  </a:lnTo>
                  <a:lnTo>
                    <a:pt x="3350797" y="32146"/>
                  </a:lnTo>
                  <a:lnTo>
                    <a:pt x="3352740" y="37593"/>
                  </a:lnTo>
                  <a:lnTo>
                    <a:pt x="3354683" y="29916"/>
                  </a:lnTo>
                  <a:lnTo>
                    <a:pt x="3356625" y="14873"/>
                  </a:lnTo>
                  <a:lnTo>
                    <a:pt x="3358568" y="18491"/>
                  </a:lnTo>
                  <a:lnTo>
                    <a:pt x="3360511" y="38954"/>
                  </a:lnTo>
                  <a:lnTo>
                    <a:pt x="3362583" y="18764"/>
                  </a:lnTo>
                  <a:lnTo>
                    <a:pt x="3364525" y="43221"/>
                  </a:lnTo>
                  <a:lnTo>
                    <a:pt x="3366468" y="12487"/>
                  </a:lnTo>
                  <a:lnTo>
                    <a:pt x="3368411" y="40627"/>
                  </a:lnTo>
                  <a:lnTo>
                    <a:pt x="3370353" y="24444"/>
                  </a:lnTo>
                  <a:lnTo>
                    <a:pt x="3372425" y="36620"/>
                  </a:lnTo>
                  <a:lnTo>
                    <a:pt x="3374368" y="37139"/>
                  </a:lnTo>
                  <a:lnTo>
                    <a:pt x="3376311" y="27634"/>
                  </a:lnTo>
                  <a:lnTo>
                    <a:pt x="3378253" y="33223"/>
                  </a:lnTo>
                  <a:lnTo>
                    <a:pt x="3380196" y="16546"/>
                  </a:lnTo>
                  <a:lnTo>
                    <a:pt x="3382139" y="37269"/>
                  </a:lnTo>
                  <a:lnTo>
                    <a:pt x="3384211" y="22848"/>
                  </a:lnTo>
                  <a:lnTo>
                    <a:pt x="3386153" y="33106"/>
                  </a:lnTo>
                  <a:lnTo>
                    <a:pt x="3388096" y="14536"/>
                  </a:lnTo>
                  <a:lnTo>
                    <a:pt x="3390039" y="33651"/>
                  </a:lnTo>
                  <a:lnTo>
                    <a:pt x="3391981" y="20748"/>
                  </a:lnTo>
                  <a:lnTo>
                    <a:pt x="3394054" y="37476"/>
                  </a:lnTo>
                  <a:lnTo>
                    <a:pt x="3395996" y="19438"/>
                  </a:lnTo>
                  <a:lnTo>
                    <a:pt x="3397939" y="33988"/>
                  </a:lnTo>
                  <a:lnTo>
                    <a:pt x="3399881" y="17960"/>
                  </a:lnTo>
                  <a:lnTo>
                    <a:pt x="3401824" y="27763"/>
                  </a:lnTo>
                  <a:lnTo>
                    <a:pt x="3403767" y="36802"/>
                  </a:lnTo>
                  <a:lnTo>
                    <a:pt x="3405839" y="31018"/>
                  </a:lnTo>
                  <a:lnTo>
                    <a:pt x="3407782" y="33106"/>
                  </a:lnTo>
                  <a:lnTo>
                    <a:pt x="3409724" y="18128"/>
                  </a:lnTo>
                  <a:lnTo>
                    <a:pt x="3411667" y="34960"/>
                  </a:lnTo>
                  <a:lnTo>
                    <a:pt x="3413609" y="15301"/>
                  </a:lnTo>
                  <a:lnTo>
                    <a:pt x="3415682" y="27180"/>
                  </a:lnTo>
                  <a:lnTo>
                    <a:pt x="3417624" y="15016"/>
                  </a:lnTo>
                  <a:lnTo>
                    <a:pt x="3419567" y="35272"/>
                  </a:lnTo>
                  <a:lnTo>
                    <a:pt x="3421510" y="17246"/>
                  </a:lnTo>
                  <a:lnTo>
                    <a:pt x="3423452" y="30396"/>
                  </a:lnTo>
                  <a:lnTo>
                    <a:pt x="3425395" y="10944"/>
                  </a:lnTo>
                  <a:lnTo>
                    <a:pt x="3427467" y="32898"/>
                  </a:lnTo>
                  <a:lnTo>
                    <a:pt x="3429410" y="16935"/>
                  </a:lnTo>
                  <a:lnTo>
                    <a:pt x="3431352" y="37982"/>
                  </a:lnTo>
                  <a:lnTo>
                    <a:pt x="3433295" y="34960"/>
                  </a:lnTo>
                  <a:lnTo>
                    <a:pt x="3435238" y="36257"/>
                  </a:lnTo>
                  <a:lnTo>
                    <a:pt x="3437310" y="24249"/>
                  </a:lnTo>
                  <a:lnTo>
                    <a:pt x="3439252" y="33612"/>
                  </a:lnTo>
                  <a:lnTo>
                    <a:pt x="3441195" y="12617"/>
                  </a:lnTo>
                  <a:lnTo>
                    <a:pt x="3443138" y="42520"/>
                  </a:lnTo>
                  <a:lnTo>
                    <a:pt x="3445080" y="15716"/>
                  </a:lnTo>
                  <a:lnTo>
                    <a:pt x="3447152" y="41405"/>
                  </a:lnTo>
                  <a:lnTo>
                    <a:pt x="3449095" y="15444"/>
                  </a:lnTo>
                  <a:lnTo>
                    <a:pt x="3451038" y="35855"/>
                  </a:lnTo>
                  <a:lnTo>
                    <a:pt x="3452980" y="28541"/>
                  </a:lnTo>
                  <a:lnTo>
                    <a:pt x="3454923" y="30266"/>
                  </a:lnTo>
                  <a:lnTo>
                    <a:pt x="3456866" y="22667"/>
                  </a:lnTo>
                  <a:lnTo>
                    <a:pt x="3458938" y="40329"/>
                  </a:lnTo>
                  <a:lnTo>
                    <a:pt x="3460880" y="34895"/>
                  </a:lnTo>
                  <a:lnTo>
                    <a:pt x="3462823" y="24210"/>
                  </a:lnTo>
                  <a:lnTo>
                    <a:pt x="3464766" y="31239"/>
                  </a:lnTo>
                  <a:lnTo>
                    <a:pt x="3466708" y="12721"/>
                  </a:lnTo>
                  <a:lnTo>
                    <a:pt x="3468780" y="37126"/>
                  </a:lnTo>
                  <a:lnTo>
                    <a:pt x="3470723" y="10685"/>
                  </a:lnTo>
                  <a:lnTo>
                    <a:pt x="3472666" y="37139"/>
                  </a:lnTo>
                  <a:lnTo>
                    <a:pt x="3474608" y="15120"/>
                  </a:lnTo>
                  <a:lnTo>
                    <a:pt x="3476551" y="41314"/>
                  </a:lnTo>
                  <a:lnTo>
                    <a:pt x="3478494" y="22213"/>
                  </a:lnTo>
                  <a:lnTo>
                    <a:pt x="3480566" y="42378"/>
                  </a:lnTo>
                  <a:lnTo>
                    <a:pt x="3482508" y="27867"/>
                  </a:lnTo>
                  <a:lnTo>
                    <a:pt x="3484451" y="40731"/>
                  </a:lnTo>
                  <a:lnTo>
                    <a:pt x="3486394" y="22874"/>
                  </a:lnTo>
                  <a:lnTo>
                    <a:pt x="3488336" y="32185"/>
                  </a:lnTo>
                  <a:lnTo>
                    <a:pt x="3490409" y="22252"/>
                  </a:lnTo>
                  <a:lnTo>
                    <a:pt x="3492351" y="31381"/>
                  </a:lnTo>
                  <a:lnTo>
                    <a:pt x="3494294" y="38189"/>
                  </a:lnTo>
                  <a:lnTo>
                    <a:pt x="3496236" y="25390"/>
                  </a:lnTo>
                  <a:lnTo>
                    <a:pt x="3498179" y="33586"/>
                  </a:lnTo>
                  <a:lnTo>
                    <a:pt x="3500122" y="23601"/>
                  </a:lnTo>
                  <a:lnTo>
                    <a:pt x="3502194" y="35142"/>
                  </a:lnTo>
                  <a:lnTo>
                    <a:pt x="3504137" y="22265"/>
                  </a:lnTo>
                  <a:lnTo>
                    <a:pt x="3506079" y="27776"/>
                  </a:lnTo>
                  <a:lnTo>
                    <a:pt x="3508022" y="15262"/>
                  </a:lnTo>
                  <a:lnTo>
                    <a:pt x="3509964" y="36322"/>
                  </a:lnTo>
                  <a:lnTo>
                    <a:pt x="3512037" y="10205"/>
                  </a:lnTo>
                  <a:lnTo>
                    <a:pt x="3513979" y="28360"/>
                  </a:lnTo>
                  <a:lnTo>
                    <a:pt x="3515922" y="28061"/>
                  </a:lnTo>
                  <a:lnTo>
                    <a:pt x="3517865" y="51040"/>
                  </a:lnTo>
                  <a:lnTo>
                    <a:pt x="3519807" y="29605"/>
                  </a:lnTo>
                  <a:lnTo>
                    <a:pt x="3521750" y="42702"/>
                  </a:lnTo>
                  <a:lnTo>
                    <a:pt x="3523822" y="16261"/>
                  </a:lnTo>
                  <a:lnTo>
                    <a:pt x="3525765" y="38202"/>
                  </a:lnTo>
                  <a:lnTo>
                    <a:pt x="3527707" y="20553"/>
                  </a:lnTo>
                  <a:lnTo>
                    <a:pt x="3529650" y="38189"/>
                  </a:lnTo>
                  <a:lnTo>
                    <a:pt x="3531593" y="21850"/>
                  </a:lnTo>
                  <a:lnTo>
                    <a:pt x="3533665" y="35414"/>
                  </a:lnTo>
                  <a:lnTo>
                    <a:pt x="3535607" y="23834"/>
                  </a:lnTo>
                  <a:lnTo>
                    <a:pt x="3537550" y="32211"/>
                  </a:lnTo>
                  <a:lnTo>
                    <a:pt x="3539493" y="21461"/>
                  </a:lnTo>
                  <a:lnTo>
                    <a:pt x="3541435" y="35116"/>
                  </a:lnTo>
                  <a:lnTo>
                    <a:pt x="3543378" y="35661"/>
                  </a:lnTo>
                  <a:lnTo>
                    <a:pt x="3545450" y="26843"/>
                  </a:lnTo>
                  <a:lnTo>
                    <a:pt x="3547393" y="25779"/>
                  </a:lnTo>
                  <a:lnTo>
                    <a:pt x="3549335" y="31187"/>
                  </a:lnTo>
                  <a:lnTo>
                    <a:pt x="3551278" y="31005"/>
                  </a:lnTo>
                  <a:lnTo>
                    <a:pt x="3553221" y="27919"/>
                  </a:lnTo>
                  <a:lnTo>
                    <a:pt x="3555293" y="31200"/>
                  </a:lnTo>
                  <a:lnTo>
                    <a:pt x="3557235" y="21059"/>
                  </a:lnTo>
                  <a:lnTo>
                    <a:pt x="3559178" y="39862"/>
                  </a:lnTo>
                  <a:lnTo>
                    <a:pt x="3561121" y="16637"/>
                  </a:lnTo>
                  <a:lnTo>
                    <a:pt x="3563063" y="45425"/>
                  </a:lnTo>
                  <a:lnTo>
                    <a:pt x="3565136" y="22641"/>
                  </a:lnTo>
                  <a:lnTo>
                    <a:pt x="3567078" y="41626"/>
                  </a:lnTo>
                  <a:lnTo>
                    <a:pt x="3569021" y="23108"/>
                  </a:lnTo>
                  <a:lnTo>
                    <a:pt x="3570963" y="29501"/>
                  </a:lnTo>
                  <a:lnTo>
                    <a:pt x="3572906" y="25364"/>
                  </a:lnTo>
                  <a:lnTo>
                    <a:pt x="3574849" y="23263"/>
                  </a:lnTo>
                  <a:lnTo>
                    <a:pt x="3576921" y="34636"/>
                  </a:lnTo>
                  <a:lnTo>
                    <a:pt x="3578864" y="31342"/>
                  </a:lnTo>
                  <a:lnTo>
                    <a:pt x="3580806" y="35246"/>
                  </a:lnTo>
                  <a:lnTo>
                    <a:pt x="3582749" y="17078"/>
                  </a:lnTo>
                  <a:lnTo>
                    <a:pt x="3584691" y="31965"/>
                  </a:lnTo>
                  <a:lnTo>
                    <a:pt x="3586764" y="22408"/>
                  </a:lnTo>
                  <a:lnTo>
                    <a:pt x="3588706" y="41574"/>
                  </a:lnTo>
                  <a:lnTo>
                    <a:pt x="3590649" y="13239"/>
                  </a:lnTo>
                  <a:lnTo>
                    <a:pt x="3592592" y="28567"/>
                  </a:lnTo>
                  <a:lnTo>
                    <a:pt x="3594534" y="23432"/>
                  </a:lnTo>
                  <a:lnTo>
                    <a:pt x="3596477" y="34688"/>
                  </a:lnTo>
                  <a:lnTo>
                    <a:pt x="3598549" y="42469"/>
                  </a:lnTo>
                  <a:lnTo>
                    <a:pt x="3600492" y="39330"/>
                  </a:lnTo>
                  <a:lnTo>
                    <a:pt x="3602434" y="21163"/>
                  </a:lnTo>
                  <a:lnTo>
                    <a:pt x="3604377" y="22434"/>
                  </a:lnTo>
                  <a:lnTo>
                    <a:pt x="3606320" y="14588"/>
                  </a:lnTo>
                  <a:lnTo>
                    <a:pt x="3608392" y="34947"/>
                  </a:lnTo>
                  <a:lnTo>
                    <a:pt x="3610334" y="27452"/>
                  </a:lnTo>
                  <a:lnTo>
                    <a:pt x="3612277" y="40497"/>
                  </a:lnTo>
                  <a:lnTo>
                    <a:pt x="3614220" y="16520"/>
                  </a:lnTo>
                  <a:lnTo>
                    <a:pt x="3616162" y="29151"/>
                  </a:lnTo>
                  <a:lnTo>
                    <a:pt x="3618105" y="37606"/>
                  </a:lnTo>
                  <a:lnTo>
                    <a:pt x="3620177" y="18401"/>
                  </a:lnTo>
                  <a:lnTo>
                    <a:pt x="3622120" y="26946"/>
                  </a:lnTo>
                  <a:lnTo>
                    <a:pt x="3624062" y="22161"/>
                  </a:lnTo>
                  <a:lnTo>
                    <a:pt x="3626005" y="40822"/>
                  </a:lnTo>
                  <a:lnTo>
                    <a:pt x="3627948" y="24949"/>
                  </a:lnTo>
                  <a:lnTo>
                    <a:pt x="3630020" y="32509"/>
                  </a:lnTo>
                  <a:lnTo>
                    <a:pt x="3631962" y="18102"/>
                  </a:lnTo>
                  <a:lnTo>
                    <a:pt x="3633905" y="39356"/>
                  </a:lnTo>
                  <a:lnTo>
                    <a:pt x="3635848" y="20177"/>
                  </a:lnTo>
                  <a:lnTo>
                    <a:pt x="3637790" y="44388"/>
                  </a:lnTo>
                  <a:lnTo>
                    <a:pt x="3639733" y="23250"/>
                  </a:lnTo>
                  <a:lnTo>
                    <a:pt x="3641805" y="40290"/>
                  </a:lnTo>
                  <a:lnTo>
                    <a:pt x="3643748" y="29514"/>
                  </a:lnTo>
                  <a:lnTo>
                    <a:pt x="3645690" y="35803"/>
                  </a:lnTo>
                  <a:lnTo>
                    <a:pt x="3647633" y="17545"/>
                  </a:lnTo>
                  <a:lnTo>
                    <a:pt x="3649576" y="38838"/>
                  </a:lnTo>
                  <a:lnTo>
                    <a:pt x="3651648" y="21668"/>
                  </a:lnTo>
                  <a:lnTo>
                    <a:pt x="3653590" y="29462"/>
                  </a:lnTo>
                  <a:lnTo>
                    <a:pt x="3655533" y="24314"/>
                  </a:lnTo>
                  <a:lnTo>
                    <a:pt x="3657476" y="50962"/>
                  </a:lnTo>
                  <a:lnTo>
                    <a:pt x="3659418" y="34960"/>
                  </a:lnTo>
                  <a:lnTo>
                    <a:pt x="3661491" y="23899"/>
                  </a:lnTo>
                  <a:lnTo>
                    <a:pt x="3663433" y="39538"/>
                  </a:lnTo>
                  <a:lnTo>
                    <a:pt x="3665376" y="25572"/>
                  </a:lnTo>
                  <a:lnTo>
                    <a:pt x="3667318" y="37515"/>
                  </a:lnTo>
                  <a:lnTo>
                    <a:pt x="3669261" y="27270"/>
                  </a:lnTo>
                  <a:lnTo>
                    <a:pt x="3671204" y="50547"/>
                  </a:lnTo>
                  <a:lnTo>
                    <a:pt x="3673276" y="27841"/>
                  </a:lnTo>
                  <a:lnTo>
                    <a:pt x="3675219" y="29255"/>
                  </a:lnTo>
                  <a:lnTo>
                    <a:pt x="3677161" y="20813"/>
                  </a:lnTo>
                  <a:lnTo>
                    <a:pt x="3679104" y="41327"/>
                  </a:lnTo>
                  <a:lnTo>
                    <a:pt x="3681046" y="46074"/>
                  </a:lnTo>
                  <a:lnTo>
                    <a:pt x="3683119" y="38475"/>
                  </a:lnTo>
                  <a:lnTo>
                    <a:pt x="3685061" y="18115"/>
                  </a:lnTo>
                  <a:lnTo>
                    <a:pt x="3687004" y="48706"/>
                  </a:lnTo>
                  <a:lnTo>
                    <a:pt x="3688947" y="21318"/>
                  </a:lnTo>
                  <a:lnTo>
                    <a:pt x="3690889" y="39110"/>
                  </a:lnTo>
                  <a:lnTo>
                    <a:pt x="3692832" y="15729"/>
                  </a:lnTo>
                  <a:lnTo>
                    <a:pt x="3694904" y="48680"/>
                  </a:lnTo>
                  <a:lnTo>
                    <a:pt x="3696847" y="24197"/>
                  </a:lnTo>
                  <a:lnTo>
                    <a:pt x="3698789" y="35933"/>
                  </a:lnTo>
                  <a:lnTo>
                    <a:pt x="3700732" y="25455"/>
                  </a:lnTo>
                  <a:lnTo>
                    <a:pt x="3702675" y="39291"/>
                  </a:lnTo>
                  <a:lnTo>
                    <a:pt x="3704747" y="28463"/>
                  </a:lnTo>
                  <a:lnTo>
                    <a:pt x="3706689" y="35103"/>
                  </a:lnTo>
                  <a:lnTo>
                    <a:pt x="3708632" y="34934"/>
                  </a:lnTo>
                  <a:lnTo>
                    <a:pt x="3710575" y="21098"/>
                  </a:lnTo>
                  <a:lnTo>
                    <a:pt x="3712517" y="41029"/>
                  </a:lnTo>
                  <a:lnTo>
                    <a:pt x="3714460" y="19023"/>
                  </a:lnTo>
                  <a:lnTo>
                    <a:pt x="3716532" y="39343"/>
                  </a:lnTo>
                  <a:lnTo>
                    <a:pt x="3718475" y="30110"/>
                  </a:lnTo>
                  <a:lnTo>
                    <a:pt x="3720417" y="40433"/>
                  </a:lnTo>
                  <a:lnTo>
                    <a:pt x="3722360" y="24223"/>
                  </a:lnTo>
                  <a:lnTo>
                    <a:pt x="3724303" y="37087"/>
                  </a:lnTo>
                  <a:lnTo>
                    <a:pt x="3726375" y="24469"/>
                  </a:lnTo>
                  <a:lnTo>
                    <a:pt x="3728317" y="49225"/>
                  </a:lnTo>
                  <a:lnTo>
                    <a:pt x="3730260" y="31200"/>
                  </a:lnTo>
                  <a:lnTo>
                    <a:pt x="3732203" y="55475"/>
                  </a:lnTo>
                  <a:lnTo>
                    <a:pt x="3734145" y="22680"/>
                  </a:lnTo>
                  <a:lnTo>
                    <a:pt x="3736088" y="39771"/>
                  </a:lnTo>
                  <a:lnTo>
                    <a:pt x="3738160" y="20864"/>
                  </a:lnTo>
                  <a:lnTo>
                    <a:pt x="3740103" y="44751"/>
                  </a:lnTo>
                  <a:lnTo>
                    <a:pt x="3742045" y="16832"/>
                  </a:lnTo>
                  <a:lnTo>
                    <a:pt x="3743988" y="43662"/>
                  </a:lnTo>
                  <a:lnTo>
                    <a:pt x="3745931" y="21305"/>
                  </a:lnTo>
                  <a:lnTo>
                    <a:pt x="3748003" y="30863"/>
                  </a:lnTo>
                  <a:lnTo>
                    <a:pt x="3749945" y="36970"/>
                  </a:lnTo>
                  <a:lnTo>
                    <a:pt x="3751888" y="28049"/>
                  </a:lnTo>
                  <a:lnTo>
                    <a:pt x="3753831" y="46916"/>
                  </a:lnTo>
                  <a:lnTo>
                    <a:pt x="3755773" y="17895"/>
                  </a:lnTo>
                  <a:lnTo>
                    <a:pt x="3757716" y="47707"/>
                  </a:lnTo>
                  <a:lnTo>
                    <a:pt x="3759788" y="28152"/>
                  </a:lnTo>
                  <a:lnTo>
                    <a:pt x="3761731" y="37048"/>
                  </a:lnTo>
                  <a:lnTo>
                    <a:pt x="3763673" y="27102"/>
                  </a:lnTo>
                  <a:lnTo>
                    <a:pt x="3765616" y="37696"/>
                  </a:lnTo>
                  <a:lnTo>
                    <a:pt x="3767559" y="28425"/>
                  </a:lnTo>
                  <a:lnTo>
                    <a:pt x="3769631" y="50910"/>
                  </a:lnTo>
                  <a:lnTo>
                    <a:pt x="3771574" y="33767"/>
                  </a:lnTo>
                  <a:lnTo>
                    <a:pt x="3773516" y="46450"/>
                  </a:lnTo>
                  <a:lnTo>
                    <a:pt x="3775459" y="28515"/>
                  </a:lnTo>
                  <a:lnTo>
                    <a:pt x="3777401" y="23834"/>
                  </a:lnTo>
                  <a:lnTo>
                    <a:pt x="3779474" y="51183"/>
                  </a:lnTo>
                  <a:lnTo>
                    <a:pt x="3781416" y="36996"/>
                  </a:lnTo>
                  <a:lnTo>
                    <a:pt x="3783359" y="38306"/>
                  </a:lnTo>
                  <a:lnTo>
                    <a:pt x="3785302" y="26181"/>
                  </a:lnTo>
                  <a:lnTo>
                    <a:pt x="3787244" y="52480"/>
                  </a:lnTo>
                  <a:lnTo>
                    <a:pt x="3789187" y="29229"/>
                  </a:lnTo>
                  <a:lnTo>
                    <a:pt x="3791259" y="42456"/>
                  </a:lnTo>
                  <a:lnTo>
                    <a:pt x="3793202" y="29099"/>
                  </a:lnTo>
                  <a:lnTo>
                    <a:pt x="3795144" y="41755"/>
                  </a:lnTo>
                  <a:lnTo>
                    <a:pt x="3797087" y="36153"/>
                  </a:lnTo>
                  <a:lnTo>
                    <a:pt x="3799030" y="34895"/>
                  </a:lnTo>
                  <a:lnTo>
                    <a:pt x="3801102" y="29890"/>
                  </a:lnTo>
                  <a:lnTo>
                    <a:pt x="3803044" y="33547"/>
                  </a:lnTo>
                  <a:lnTo>
                    <a:pt x="3804987" y="23730"/>
                  </a:lnTo>
                  <a:lnTo>
                    <a:pt x="3806930" y="43234"/>
                  </a:lnTo>
                  <a:lnTo>
                    <a:pt x="3808872" y="20514"/>
                  </a:lnTo>
                  <a:lnTo>
                    <a:pt x="3810815" y="41250"/>
                  </a:lnTo>
                  <a:lnTo>
                    <a:pt x="3812887" y="24716"/>
                  </a:lnTo>
                  <a:lnTo>
                    <a:pt x="3814830" y="51870"/>
                  </a:lnTo>
                  <a:lnTo>
                    <a:pt x="3816772" y="25753"/>
                  </a:lnTo>
                  <a:lnTo>
                    <a:pt x="3818715" y="41211"/>
                  </a:lnTo>
                  <a:lnTo>
                    <a:pt x="3820658" y="30097"/>
                  </a:lnTo>
                  <a:lnTo>
                    <a:pt x="3822730" y="42637"/>
                  </a:lnTo>
                  <a:lnTo>
                    <a:pt x="3824672" y="45140"/>
                  </a:lnTo>
                  <a:lnTo>
                    <a:pt x="3826615" y="24456"/>
                  </a:lnTo>
                  <a:lnTo>
                    <a:pt x="3828558" y="41327"/>
                  </a:lnTo>
                  <a:lnTo>
                    <a:pt x="3830500" y="12293"/>
                  </a:lnTo>
                  <a:lnTo>
                    <a:pt x="3832443" y="50249"/>
                  </a:lnTo>
                  <a:lnTo>
                    <a:pt x="3834515" y="23471"/>
                  </a:lnTo>
                  <a:lnTo>
                    <a:pt x="3836458" y="36737"/>
                  </a:lnTo>
                  <a:lnTo>
                    <a:pt x="3838400" y="31589"/>
                  </a:lnTo>
                  <a:lnTo>
                    <a:pt x="3840343" y="41937"/>
                  </a:lnTo>
                  <a:lnTo>
                    <a:pt x="3842286" y="39214"/>
                  </a:lnTo>
                  <a:lnTo>
                    <a:pt x="3844358" y="33612"/>
                  </a:lnTo>
                  <a:lnTo>
                    <a:pt x="3846301" y="29371"/>
                  </a:lnTo>
                  <a:lnTo>
                    <a:pt x="3848243" y="34247"/>
                  </a:lnTo>
                  <a:lnTo>
                    <a:pt x="3850186" y="23263"/>
                  </a:lnTo>
                  <a:lnTo>
                    <a:pt x="3852128" y="39317"/>
                  </a:lnTo>
                  <a:lnTo>
                    <a:pt x="3854071" y="24405"/>
                  </a:lnTo>
                  <a:lnTo>
                    <a:pt x="3856143" y="33171"/>
                  </a:lnTo>
                  <a:lnTo>
                    <a:pt x="3858086" y="23484"/>
                  </a:lnTo>
                  <a:lnTo>
                    <a:pt x="3860029" y="31200"/>
                  </a:lnTo>
                  <a:lnTo>
                    <a:pt x="3861971" y="39084"/>
                  </a:lnTo>
                  <a:lnTo>
                    <a:pt x="3863914" y="17039"/>
                  </a:lnTo>
                  <a:lnTo>
                    <a:pt x="3865986" y="45399"/>
                  </a:lnTo>
                  <a:lnTo>
                    <a:pt x="3867929" y="26817"/>
                  </a:lnTo>
                  <a:lnTo>
                    <a:pt x="3869871" y="38475"/>
                  </a:lnTo>
                  <a:lnTo>
                    <a:pt x="3871814" y="19153"/>
                  </a:lnTo>
                  <a:lnTo>
                    <a:pt x="3873757" y="47241"/>
                  </a:lnTo>
                  <a:lnTo>
                    <a:pt x="3875829" y="31044"/>
                  </a:lnTo>
                  <a:lnTo>
                    <a:pt x="3877771" y="45775"/>
                  </a:lnTo>
                  <a:lnTo>
                    <a:pt x="3879714" y="23627"/>
                  </a:lnTo>
                  <a:lnTo>
                    <a:pt x="3881657" y="48732"/>
                  </a:lnTo>
                  <a:lnTo>
                    <a:pt x="3883599" y="22823"/>
                  </a:lnTo>
                  <a:lnTo>
                    <a:pt x="3885542" y="34831"/>
                  </a:lnTo>
                  <a:lnTo>
                    <a:pt x="3887614" y="36879"/>
                  </a:lnTo>
                  <a:lnTo>
                    <a:pt x="3889557" y="36581"/>
                  </a:lnTo>
                  <a:lnTo>
                    <a:pt x="3891499" y="11606"/>
                  </a:lnTo>
                  <a:lnTo>
                    <a:pt x="3893442" y="43662"/>
                  </a:lnTo>
                  <a:lnTo>
                    <a:pt x="3895385" y="37709"/>
                  </a:lnTo>
                  <a:lnTo>
                    <a:pt x="3897457" y="26026"/>
                  </a:lnTo>
                  <a:lnTo>
                    <a:pt x="3899399" y="37048"/>
                  </a:lnTo>
                  <a:lnTo>
                    <a:pt x="3901342" y="26544"/>
                  </a:lnTo>
                  <a:lnTo>
                    <a:pt x="3903285" y="42469"/>
                  </a:lnTo>
                  <a:lnTo>
                    <a:pt x="3905227" y="16819"/>
                  </a:lnTo>
                  <a:lnTo>
                    <a:pt x="3907170" y="41250"/>
                  </a:lnTo>
                  <a:lnTo>
                    <a:pt x="3909242" y="30007"/>
                  </a:lnTo>
                  <a:lnTo>
                    <a:pt x="3911185" y="36413"/>
                  </a:lnTo>
                  <a:lnTo>
                    <a:pt x="3913127" y="35362"/>
                  </a:lnTo>
                  <a:lnTo>
                    <a:pt x="3915070" y="49432"/>
                  </a:lnTo>
                  <a:lnTo>
                    <a:pt x="3917013" y="22200"/>
                  </a:lnTo>
                  <a:lnTo>
                    <a:pt x="3919085" y="39862"/>
                  </a:lnTo>
                  <a:lnTo>
                    <a:pt x="3921027" y="45010"/>
                  </a:lnTo>
                  <a:lnTo>
                    <a:pt x="3922970" y="50612"/>
                  </a:lnTo>
                  <a:lnTo>
                    <a:pt x="3924913" y="37165"/>
                  </a:lnTo>
                  <a:lnTo>
                    <a:pt x="3926855" y="44077"/>
                  </a:lnTo>
                  <a:lnTo>
                    <a:pt x="3928798" y="20851"/>
                  </a:lnTo>
                  <a:lnTo>
                    <a:pt x="3930870" y="37852"/>
                  </a:lnTo>
                  <a:lnTo>
                    <a:pt x="3932813" y="32782"/>
                  </a:lnTo>
                  <a:lnTo>
                    <a:pt x="3934755" y="41509"/>
                  </a:lnTo>
                  <a:lnTo>
                    <a:pt x="3936698" y="26272"/>
                  </a:lnTo>
                  <a:lnTo>
                    <a:pt x="3938641" y="49212"/>
                  </a:lnTo>
                  <a:lnTo>
                    <a:pt x="3940713" y="48901"/>
                  </a:lnTo>
                  <a:lnTo>
                    <a:pt x="3942656" y="22758"/>
                  </a:lnTo>
                  <a:lnTo>
                    <a:pt x="3944598" y="40225"/>
                  </a:lnTo>
                  <a:lnTo>
                    <a:pt x="3946541" y="33469"/>
                  </a:lnTo>
                  <a:lnTo>
                    <a:pt x="3948483" y="42183"/>
                  </a:lnTo>
                  <a:lnTo>
                    <a:pt x="3950426" y="39032"/>
                  </a:lnTo>
                  <a:lnTo>
                    <a:pt x="3952498" y="51248"/>
                  </a:lnTo>
                  <a:lnTo>
                    <a:pt x="3954441" y="35310"/>
                  </a:lnTo>
                  <a:lnTo>
                    <a:pt x="3956384" y="53037"/>
                  </a:lnTo>
                  <a:lnTo>
                    <a:pt x="3958326" y="27595"/>
                  </a:lnTo>
                  <a:lnTo>
                    <a:pt x="3960269" y="42080"/>
                  </a:lnTo>
                  <a:lnTo>
                    <a:pt x="3962341" y="31355"/>
                  </a:lnTo>
                  <a:lnTo>
                    <a:pt x="3964284" y="48122"/>
                  </a:lnTo>
                  <a:lnTo>
                    <a:pt x="3966226" y="27919"/>
                  </a:lnTo>
                  <a:lnTo>
                    <a:pt x="3968169" y="39421"/>
                  </a:lnTo>
                  <a:lnTo>
                    <a:pt x="3970112" y="42222"/>
                  </a:lnTo>
                  <a:lnTo>
                    <a:pt x="3972184" y="29112"/>
                  </a:lnTo>
                  <a:lnTo>
                    <a:pt x="3974126" y="41509"/>
                  </a:lnTo>
                  <a:lnTo>
                    <a:pt x="3976069" y="26868"/>
                  </a:lnTo>
                  <a:lnTo>
                    <a:pt x="3978012" y="44829"/>
                  </a:lnTo>
                  <a:lnTo>
                    <a:pt x="3979954" y="27685"/>
                  </a:lnTo>
                  <a:lnTo>
                    <a:pt x="3981897" y="41366"/>
                  </a:lnTo>
                  <a:lnTo>
                    <a:pt x="3983969" y="29462"/>
                  </a:lnTo>
                  <a:lnTo>
                    <a:pt x="3985912" y="37489"/>
                  </a:lnTo>
                  <a:lnTo>
                    <a:pt x="3987854" y="27167"/>
                  </a:lnTo>
                  <a:lnTo>
                    <a:pt x="3989797" y="44271"/>
                  </a:lnTo>
                  <a:lnTo>
                    <a:pt x="3991740" y="30525"/>
                  </a:lnTo>
                  <a:lnTo>
                    <a:pt x="3993812" y="42754"/>
                  </a:lnTo>
                  <a:lnTo>
                    <a:pt x="3995754" y="46891"/>
                  </a:lnTo>
                  <a:lnTo>
                    <a:pt x="3997697" y="18375"/>
                  </a:lnTo>
                  <a:lnTo>
                    <a:pt x="3999640" y="38176"/>
                  </a:lnTo>
                  <a:lnTo>
                    <a:pt x="4001582" y="43778"/>
                  </a:lnTo>
                  <a:lnTo>
                    <a:pt x="4003525" y="31174"/>
                  </a:lnTo>
                  <a:lnTo>
                    <a:pt x="4005597" y="46592"/>
                  </a:lnTo>
                  <a:lnTo>
                    <a:pt x="4007540" y="21474"/>
                  </a:lnTo>
                  <a:lnTo>
                    <a:pt x="4009482" y="43493"/>
                  </a:lnTo>
                  <a:lnTo>
                    <a:pt x="4011425" y="22732"/>
                  </a:lnTo>
                  <a:lnTo>
                    <a:pt x="4013368" y="52583"/>
                  </a:lnTo>
                  <a:lnTo>
                    <a:pt x="4015440" y="27322"/>
                  </a:lnTo>
                  <a:lnTo>
                    <a:pt x="4017382" y="45736"/>
                  </a:lnTo>
                  <a:lnTo>
                    <a:pt x="4019325" y="19775"/>
                  </a:lnTo>
                  <a:lnTo>
                    <a:pt x="4021268" y="36685"/>
                  </a:lnTo>
                  <a:lnTo>
                    <a:pt x="4023210" y="43843"/>
                  </a:lnTo>
                </a:path>
              </a:pathLst>
            </a:custGeom>
            <a:ln w="3175">
              <a:solidFill>
                <a:srgbClr val="A42A2A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" name="object 113"/>
            <p:cNvSpPr/>
            <p:nvPr/>
          </p:nvSpPr>
          <p:spPr>
            <a:xfrm>
              <a:off x="7569989" y="5667632"/>
              <a:ext cx="1036955" cy="535305"/>
            </a:xfrm>
            <a:custGeom>
              <a:avLst/>
              <a:gdLst/>
              <a:ahLst/>
              <a:cxnLst/>
              <a:rect l="l" t="t" r="r" b="b"/>
              <a:pathLst>
                <a:path w="1036954" h="535304">
                  <a:moveTo>
                    <a:pt x="0" y="123944"/>
                  </a:moveTo>
                  <a:lnTo>
                    <a:pt x="1942" y="115061"/>
                  </a:lnTo>
                  <a:lnTo>
                    <a:pt x="4014" y="124048"/>
                  </a:lnTo>
                  <a:lnTo>
                    <a:pt x="5957" y="104402"/>
                  </a:lnTo>
                  <a:lnTo>
                    <a:pt x="7900" y="113544"/>
                  </a:lnTo>
                  <a:lnTo>
                    <a:pt x="9842" y="128716"/>
                  </a:lnTo>
                  <a:lnTo>
                    <a:pt x="11785" y="108850"/>
                  </a:lnTo>
                  <a:lnTo>
                    <a:pt x="13857" y="118524"/>
                  </a:lnTo>
                  <a:lnTo>
                    <a:pt x="15800" y="110302"/>
                  </a:lnTo>
                  <a:lnTo>
                    <a:pt x="17742" y="113946"/>
                  </a:lnTo>
                  <a:lnTo>
                    <a:pt x="19685" y="105634"/>
                  </a:lnTo>
                  <a:lnTo>
                    <a:pt x="21628" y="122816"/>
                  </a:lnTo>
                  <a:lnTo>
                    <a:pt x="23570" y="108785"/>
                  </a:lnTo>
                  <a:lnTo>
                    <a:pt x="25642" y="122427"/>
                  </a:lnTo>
                  <a:lnTo>
                    <a:pt x="27585" y="111119"/>
                  </a:lnTo>
                  <a:lnTo>
                    <a:pt x="29528" y="125163"/>
                  </a:lnTo>
                  <a:lnTo>
                    <a:pt x="31470" y="108941"/>
                  </a:lnTo>
                  <a:lnTo>
                    <a:pt x="33413" y="128120"/>
                  </a:lnTo>
                  <a:lnTo>
                    <a:pt x="35485" y="101860"/>
                  </a:lnTo>
                  <a:lnTo>
                    <a:pt x="37428" y="128029"/>
                  </a:lnTo>
                  <a:lnTo>
                    <a:pt x="39370" y="102833"/>
                  </a:lnTo>
                  <a:lnTo>
                    <a:pt x="41313" y="120106"/>
                  </a:lnTo>
                  <a:lnTo>
                    <a:pt x="43256" y="113415"/>
                  </a:lnTo>
                  <a:lnTo>
                    <a:pt x="45198" y="125254"/>
                  </a:lnTo>
                  <a:lnTo>
                    <a:pt x="47270" y="114011"/>
                  </a:lnTo>
                  <a:lnTo>
                    <a:pt x="49213" y="111418"/>
                  </a:lnTo>
                  <a:lnTo>
                    <a:pt x="51156" y="121195"/>
                  </a:lnTo>
                  <a:lnTo>
                    <a:pt x="53098" y="104726"/>
                  </a:lnTo>
                  <a:lnTo>
                    <a:pt x="55041" y="138831"/>
                  </a:lnTo>
                  <a:lnTo>
                    <a:pt x="57113" y="127095"/>
                  </a:lnTo>
                  <a:lnTo>
                    <a:pt x="59056" y="122297"/>
                  </a:lnTo>
                  <a:lnTo>
                    <a:pt x="60998" y="102418"/>
                  </a:lnTo>
                  <a:lnTo>
                    <a:pt x="62941" y="134046"/>
                  </a:lnTo>
                  <a:lnTo>
                    <a:pt x="64884" y="117460"/>
                  </a:lnTo>
                  <a:lnTo>
                    <a:pt x="66956" y="111690"/>
                  </a:lnTo>
                  <a:lnTo>
                    <a:pt x="68899" y="115710"/>
                  </a:lnTo>
                  <a:lnTo>
                    <a:pt x="70841" y="116280"/>
                  </a:lnTo>
                  <a:lnTo>
                    <a:pt x="72784" y="130039"/>
                  </a:lnTo>
                  <a:lnTo>
                    <a:pt x="74726" y="108396"/>
                  </a:lnTo>
                  <a:lnTo>
                    <a:pt x="76669" y="130260"/>
                  </a:lnTo>
                  <a:lnTo>
                    <a:pt x="78741" y="109019"/>
                  </a:lnTo>
                  <a:lnTo>
                    <a:pt x="80684" y="128470"/>
                  </a:lnTo>
                  <a:lnTo>
                    <a:pt x="82627" y="104337"/>
                  </a:lnTo>
                  <a:lnTo>
                    <a:pt x="84569" y="127718"/>
                  </a:lnTo>
                  <a:lnTo>
                    <a:pt x="86512" y="124009"/>
                  </a:lnTo>
                  <a:lnTo>
                    <a:pt x="88584" y="131647"/>
                  </a:lnTo>
                  <a:lnTo>
                    <a:pt x="90527" y="109810"/>
                  </a:lnTo>
                  <a:lnTo>
                    <a:pt x="92469" y="126304"/>
                  </a:lnTo>
                  <a:lnTo>
                    <a:pt x="94412" y="119898"/>
                  </a:lnTo>
                  <a:lnTo>
                    <a:pt x="96355" y="133955"/>
                  </a:lnTo>
                  <a:lnTo>
                    <a:pt x="98297" y="107929"/>
                  </a:lnTo>
                  <a:lnTo>
                    <a:pt x="100369" y="123062"/>
                  </a:lnTo>
                  <a:lnTo>
                    <a:pt x="102312" y="110173"/>
                  </a:lnTo>
                  <a:lnTo>
                    <a:pt x="104255" y="122194"/>
                  </a:lnTo>
                  <a:lnTo>
                    <a:pt x="106197" y="93639"/>
                  </a:lnTo>
                  <a:lnTo>
                    <a:pt x="108140" y="123140"/>
                  </a:lnTo>
                  <a:lnTo>
                    <a:pt x="110212" y="105128"/>
                  </a:lnTo>
                  <a:lnTo>
                    <a:pt x="112155" y="107566"/>
                  </a:lnTo>
                  <a:lnTo>
                    <a:pt x="114097" y="100628"/>
                  </a:lnTo>
                  <a:lnTo>
                    <a:pt x="116040" y="123516"/>
                  </a:lnTo>
                  <a:lnTo>
                    <a:pt x="117983" y="104674"/>
                  </a:lnTo>
                  <a:lnTo>
                    <a:pt x="119925" y="111418"/>
                  </a:lnTo>
                  <a:lnTo>
                    <a:pt x="121997" y="0"/>
                  </a:lnTo>
                  <a:lnTo>
                    <a:pt x="123940" y="131725"/>
                  </a:lnTo>
                  <a:lnTo>
                    <a:pt x="125883" y="220839"/>
                  </a:lnTo>
                  <a:lnTo>
                    <a:pt x="127825" y="271335"/>
                  </a:lnTo>
                  <a:lnTo>
                    <a:pt x="129768" y="301043"/>
                  </a:lnTo>
                  <a:lnTo>
                    <a:pt x="131840" y="314270"/>
                  </a:lnTo>
                  <a:lnTo>
                    <a:pt x="133783" y="329209"/>
                  </a:lnTo>
                  <a:lnTo>
                    <a:pt x="135725" y="345380"/>
                  </a:lnTo>
                  <a:lnTo>
                    <a:pt x="137668" y="354872"/>
                  </a:lnTo>
                  <a:lnTo>
                    <a:pt x="139611" y="365570"/>
                  </a:lnTo>
                  <a:lnTo>
                    <a:pt x="141553" y="371043"/>
                  </a:lnTo>
                  <a:lnTo>
                    <a:pt x="143625" y="379731"/>
                  </a:lnTo>
                  <a:lnTo>
                    <a:pt x="145568" y="388705"/>
                  </a:lnTo>
                  <a:lnTo>
                    <a:pt x="147511" y="369487"/>
                  </a:lnTo>
                  <a:lnTo>
                    <a:pt x="149453" y="339168"/>
                  </a:lnTo>
                  <a:lnTo>
                    <a:pt x="151396" y="346806"/>
                  </a:lnTo>
                  <a:lnTo>
                    <a:pt x="153468" y="381495"/>
                  </a:lnTo>
                  <a:lnTo>
                    <a:pt x="155411" y="386630"/>
                  </a:lnTo>
                  <a:lnTo>
                    <a:pt x="157353" y="389288"/>
                  </a:lnTo>
                  <a:lnTo>
                    <a:pt x="159296" y="404564"/>
                  </a:lnTo>
                  <a:lnTo>
                    <a:pt x="161239" y="417830"/>
                  </a:lnTo>
                  <a:lnTo>
                    <a:pt x="163311" y="431018"/>
                  </a:lnTo>
                  <a:lnTo>
                    <a:pt x="165254" y="433210"/>
                  </a:lnTo>
                  <a:lnTo>
                    <a:pt x="167196" y="441600"/>
                  </a:lnTo>
                  <a:lnTo>
                    <a:pt x="169139" y="436387"/>
                  </a:lnTo>
                  <a:lnTo>
                    <a:pt x="171081" y="445866"/>
                  </a:lnTo>
                  <a:lnTo>
                    <a:pt x="173024" y="443312"/>
                  </a:lnTo>
                  <a:lnTo>
                    <a:pt x="175096" y="447695"/>
                  </a:lnTo>
                  <a:lnTo>
                    <a:pt x="177039" y="447500"/>
                  </a:lnTo>
                  <a:lnTo>
                    <a:pt x="178982" y="448589"/>
                  </a:lnTo>
                  <a:lnTo>
                    <a:pt x="180924" y="454036"/>
                  </a:lnTo>
                  <a:lnTo>
                    <a:pt x="182867" y="455008"/>
                  </a:lnTo>
                  <a:lnTo>
                    <a:pt x="184939" y="458691"/>
                  </a:lnTo>
                  <a:lnTo>
                    <a:pt x="186882" y="461168"/>
                  </a:lnTo>
                  <a:lnTo>
                    <a:pt x="188824" y="462063"/>
                  </a:lnTo>
                  <a:lnTo>
                    <a:pt x="190767" y="460973"/>
                  </a:lnTo>
                  <a:lnTo>
                    <a:pt x="192710" y="463295"/>
                  </a:lnTo>
                  <a:lnTo>
                    <a:pt x="194652" y="459223"/>
                  </a:lnTo>
                  <a:lnTo>
                    <a:pt x="196724" y="463126"/>
                  </a:lnTo>
                  <a:lnTo>
                    <a:pt x="198667" y="464293"/>
                  </a:lnTo>
                  <a:lnTo>
                    <a:pt x="200610" y="467872"/>
                  </a:lnTo>
                  <a:lnTo>
                    <a:pt x="202552" y="463385"/>
                  </a:lnTo>
                  <a:lnTo>
                    <a:pt x="204495" y="468028"/>
                  </a:lnTo>
                  <a:lnTo>
                    <a:pt x="206567" y="467807"/>
                  </a:lnTo>
                  <a:lnTo>
                    <a:pt x="208510" y="467574"/>
                  </a:lnTo>
                  <a:lnTo>
                    <a:pt x="210452" y="466290"/>
                  </a:lnTo>
                  <a:lnTo>
                    <a:pt x="212395" y="472476"/>
                  </a:lnTo>
                  <a:lnTo>
                    <a:pt x="214338" y="469104"/>
                  </a:lnTo>
                  <a:lnTo>
                    <a:pt x="216280" y="469026"/>
                  </a:lnTo>
                  <a:lnTo>
                    <a:pt x="218352" y="473591"/>
                  </a:lnTo>
                  <a:lnTo>
                    <a:pt x="220295" y="474901"/>
                  </a:lnTo>
                  <a:lnTo>
                    <a:pt x="222238" y="474200"/>
                  </a:lnTo>
                  <a:lnTo>
                    <a:pt x="224180" y="475406"/>
                  </a:lnTo>
                  <a:lnTo>
                    <a:pt x="226123" y="477442"/>
                  </a:lnTo>
                  <a:lnTo>
                    <a:pt x="228195" y="473798"/>
                  </a:lnTo>
                  <a:lnTo>
                    <a:pt x="230138" y="476042"/>
                  </a:lnTo>
                  <a:lnTo>
                    <a:pt x="232080" y="477416"/>
                  </a:lnTo>
                  <a:lnTo>
                    <a:pt x="234023" y="477935"/>
                  </a:lnTo>
                  <a:lnTo>
                    <a:pt x="235966" y="481423"/>
                  </a:lnTo>
                  <a:lnTo>
                    <a:pt x="237908" y="476457"/>
                  </a:lnTo>
                  <a:lnTo>
                    <a:pt x="239981" y="482746"/>
                  </a:lnTo>
                  <a:lnTo>
                    <a:pt x="241923" y="480308"/>
                  </a:lnTo>
                  <a:lnTo>
                    <a:pt x="243866" y="484186"/>
                  </a:lnTo>
                  <a:lnTo>
                    <a:pt x="245808" y="483965"/>
                  </a:lnTo>
                  <a:lnTo>
                    <a:pt x="247751" y="481242"/>
                  </a:lnTo>
                  <a:lnTo>
                    <a:pt x="249823" y="480555"/>
                  </a:lnTo>
                  <a:lnTo>
                    <a:pt x="251766" y="485534"/>
                  </a:lnTo>
                  <a:lnTo>
                    <a:pt x="253709" y="482876"/>
                  </a:lnTo>
                  <a:lnTo>
                    <a:pt x="255651" y="485379"/>
                  </a:lnTo>
                  <a:lnTo>
                    <a:pt x="257594" y="486014"/>
                  </a:lnTo>
                  <a:lnTo>
                    <a:pt x="259666" y="486753"/>
                  </a:lnTo>
                  <a:lnTo>
                    <a:pt x="261609" y="483537"/>
                  </a:lnTo>
                  <a:lnTo>
                    <a:pt x="263551" y="487466"/>
                  </a:lnTo>
                  <a:lnTo>
                    <a:pt x="265494" y="487804"/>
                  </a:lnTo>
                  <a:lnTo>
                    <a:pt x="267437" y="489282"/>
                  </a:lnTo>
                  <a:lnTo>
                    <a:pt x="269379" y="485482"/>
                  </a:lnTo>
                  <a:lnTo>
                    <a:pt x="271451" y="489943"/>
                  </a:lnTo>
                  <a:lnTo>
                    <a:pt x="273394" y="489917"/>
                  </a:lnTo>
                  <a:lnTo>
                    <a:pt x="275337" y="490916"/>
                  </a:lnTo>
                  <a:lnTo>
                    <a:pt x="277279" y="489995"/>
                  </a:lnTo>
                  <a:lnTo>
                    <a:pt x="279222" y="493613"/>
                  </a:lnTo>
                  <a:lnTo>
                    <a:pt x="281294" y="495532"/>
                  </a:lnTo>
                  <a:lnTo>
                    <a:pt x="283237" y="493367"/>
                  </a:lnTo>
                  <a:lnTo>
                    <a:pt x="285179" y="496492"/>
                  </a:lnTo>
                  <a:lnTo>
                    <a:pt x="287122" y="494002"/>
                  </a:lnTo>
                  <a:lnTo>
                    <a:pt x="289065" y="496051"/>
                  </a:lnTo>
                  <a:lnTo>
                    <a:pt x="291007" y="496362"/>
                  </a:lnTo>
                  <a:lnTo>
                    <a:pt x="293079" y="501627"/>
                  </a:lnTo>
                  <a:lnTo>
                    <a:pt x="295022" y="500421"/>
                  </a:lnTo>
                  <a:lnTo>
                    <a:pt x="296965" y="500849"/>
                  </a:lnTo>
                  <a:lnTo>
                    <a:pt x="298907" y="495973"/>
                  </a:lnTo>
                  <a:lnTo>
                    <a:pt x="300850" y="505725"/>
                  </a:lnTo>
                  <a:lnTo>
                    <a:pt x="302922" y="500564"/>
                  </a:lnTo>
                  <a:lnTo>
                    <a:pt x="304865" y="501679"/>
                  </a:lnTo>
                  <a:lnTo>
                    <a:pt x="306807" y="503053"/>
                  </a:lnTo>
                  <a:lnTo>
                    <a:pt x="308750" y="504765"/>
                  </a:lnTo>
                  <a:lnTo>
                    <a:pt x="310693" y="498411"/>
                  </a:lnTo>
                  <a:lnTo>
                    <a:pt x="312635" y="501510"/>
                  </a:lnTo>
                  <a:lnTo>
                    <a:pt x="314707" y="505725"/>
                  </a:lnTo>
                  <a:lnTo>
                    <a:pt x="316650" y="505816"/>
                  </a:lnTo>
                  <a:lnTo>
                    <a:pt x="318593" y="502107"/>
                  </a:lnTo>
                  <a:lnTo>
                    <a:pt x="320535" y="506244"/>
                  </a:lnTo>
                  <a:lnTo>
                    <a:pt x="322478" y="502016"/>
                  </a:lnTo>
                  <a:lnTo>
                    <a:pt x="324550" y="508292"/>
                  </a:lnTo>
                  <a:lnTo>
                    <a:pt x="326493" y="507320"/>
                  </a:lnTo>
                  <a:lnTo>
                    <a:pt x="328435" y="508111"/>
                  </a:lnTo>
                  <a:lnTo>
                    <a:pt x="330378" y="504272"/>
                  </a:lnTo>
                  <a:lnTo>
                    <a:pt x="332321" y="506658"/>
                  </a:lnTo>
                  <a:lnTo>
                    <a:pt x="334263" y="509693"/>
                  </a:lnTo>
                  <a:lnTo>
                    <a:pt x="336336" y="509887"/>
                  </a:lnTo>
                  <a:lnTo>
                    <a:pt x="338278" y="508111"/>
                  </a:lnTo>
                  <a:lnTo>
                    <a:pt x="340221" y="506360"/>
                  </a:lnTo>
                  <a:lnTo>
                    <a:pt x="342163" y="507450"/>
                  </a:lnTo>
                  <a:lnTo>
                    <a:pt x="344106" y="506879"/>
                  </a:lnTo>
                  <a:lnTo>
                    <a:pt x="346178" y="512494"/>
                  </a:lnTo>
                  <a:lnTo>
                    <a:pt x="348121" y="509887"/>
                  </a:lnTo>
                  <a:lnTo>
                    <a:pt x="350064" y="510588"/>
                  </a:lnTo>
                  <a:lnTo>
                    <a:pt x="352006" y="506088"/>
                  </a:lnTo>
                  <a:lnTo>
                    <a:pt x="353949" y="511988"/>
                  </a:lnTo>
                  <a:lnTo>
                    <a:pt x="355891" y="508591"/>
                  </a:lnTo>
                  <a:lnTo>
                    <a:pt x="357964" y="514439"/>
                  </a:lnTo>
                  <a:lnTo>
                    <a:pt x="359906" y="507151"/>
                  </a:lnTo>
                  <a:lnTo>
                    <a:pt x="361849" y="510899"/>
                  </a:lnTo>
                  <a:lnTo>
                    <a:pt x="363792" y="514270"/>
                  </a:lnTo>
                  <a:lnTo>
                    <a:pt x="365734" y="512014"/>
                  </a:lnTo>
                  <a:lnTo>
                    <a:pt x="367806" y="512611"/>
                  </a:lnTo>
                  <a:lnTo>
                    <a:pt x="369749" y="509836"/>
                  </a:lnTo>
                  <a:lnTo>
                    <a:pt x="371692" y="516631"/>
                  </a:lnTo>
                  <a:lnTo>
                    <a:pt x="373634" y="510549"/>
                  </a:lnTo>
                  <a:lnTo>
                    <a:pt x="375577" y="513415"/>
                  </a:lnTo>
                  <a:lnTo>
                    <a:pt x="377649" y="513026"/>
                  </a:lnTo>
                  <a:lnTo>
                    <a:pt x="379592" y="508850"/>
                  </a:lnTo>
                  <a:lnTo>
                    <a:pt x="381534" y="512766"/>
                  </a:lnTo>
                  <a:lnTo>
                    <a:pt x="383477" y="513142"/>
                  </a:lnTo>
                  <a:lnTo>
                    <a:pt x="385420" y="513285"/>
                  </a:lnTo>
                  <a:lnTo>
                    <a:pt x="387362" y="508409"/>
                  </a:lnTo>
                  <a:lnTo>
                    <a:pt x="389434" y="512546"/>
                  </a:lnTo>
                  <a:lnTo>
                    <a:pt x="391377" y="516501"/>
                  </a:lnTo>
                  <a:lnTo>
                    <a:pt x="393320" y="512481"/>
                  </a:lnTo>
                  <a:lnTo>
                    <a:pt x="395262" y="516164"/>
                  </a:lnTo>
                  <a:lnTo>
                    <a:pt x="397205" y="512196"/>
                  </a:lnTo>
                  <a:lnTo>
                    <a:pt x="399277" y="514141"/>
                  </a:lnTo>
                  <a:lnTo>
                    <a:pt x="401220" y="514971"/>
                  </a:lnTo>
                  <a:lnTo>
                    <a:pt x="403162" y="517759"/>
                  </a:lnTo>
                  <a:lnTo>
                    <a:pt x="405105" y="513090"/>
                  </a:lnTo>
                  <a:lnTo>
                    <a:pt x="407048" y="514296"/>
                  </a:lnTo>
                  <a:lnTo>
                    <a:pt x="408990" y="518329"/>
                  </a:lnTo>
                  <a:lnTo>
                    <a:pt x="411062" y="515995"/>
                  </a:lnTo>
                  <a:lnTo>
                    <a:pt x="413005" y="517772"/>
                  </a:lnTo>
                  <a:lnTo>
                    <a:pt x="414948" y="516773"/>
                  </a:lnTo>
                  <a:lnTo>
                    <a:pt x="416890" y="514802"/>
                  </a:lnTo>
                  <a:lnTo>
                    <a:pt x="418833" y="515645"/>
                  </a:lnTo>
                  <a:lnTo>
                    <a:pt x="420905" y="517603"/>
                  </a:lnTo>
                  <a:lnTo>
                    <a:pt x="422848" y="515451"/>
                  </a:lnTo>
                  <a:lnTo>
                    <a:pt x="424790" y="516060"/>
                  </a:lnTo>
                  <a:lnTo>
                    <a:pt x="426733" y="516942"/>
                  </a:lnTo>
                  <a:lnTo>
                    <a:pt x="428676" y="514867"/>
                  </a:lnTo>
                  <a:lnTo>
                    <a:pt x="430618" y="519743"/>
                  </a:lnTo>
                  <a:lnTo>
                    <a:pt x="432691" y="514361"/>
                  </a:lnTo>
                  <a:lnTo>
                    <a:pt x="434633" y="519704"/>
                  </a:lnTo>
                  <a:lnTo>
                    <a:pt x="436576" y="514750"/>
                  </a:lnTo>
                  <a:lnTo>
                    <a:pt x="438518" y="518485"/>
                  </a:lnTo>
                  <a:lnTo>
                    <a:pt x="440461" y="519950"/>
                  </a:lnTo>
                  <a:lnTo>
                    <a:pt x="442533" y="517564"/>
                  </a:lnTo>
                  <a:lnTo>
                    <a:pt x="444476" y="516942"/>
                  </a:lnTo>
                  <a:lnTo>
                    <a:pt x="446419" y="519795"/>
                  </a:lnTo>
                  <a:lnTo>
                    <a:pt x="448361" y="518679"/>
                  </a:lnTo>
                  <a:lnTo>
                    <a:pt x="450304" y="516760"/>
                  </a:lnTo>
                  <a:lnTo>
                    <a:pt x="452246" y="518018"/>
                  </a:lnTo>
                  <a:lnTo>
                    <a:pt x="454319" y="519717"/>
                  </a:lnTo>
                  <a:lnTo>
                    <a:pt x="456261" y="522609"/>
                  </a:lnTo>
                  <a:lnTo>
                    <a:pt x="458204" y="513077"/>
                  </a:lnTo>
                  <a:lnTo>
                    <a:pt x="460147" y="517370"/>
                  </a:lnTo>
                  <a:lnTo>
                    <a:pt x="462089" y="516708"/>
                  </a:lnTo>
                  <a:lnTo>
                    <a:pt x="464161" y="521921"/>
                  </a:lnTo>
                  <a:lnTo>
                    <a:pt x="466104" y="520223"/>
                  </a:lnTo>
                  <a:lnTo>
                    <a:pt x="468047" y="518174"/>
                  </a:lnTo>
                  <a:lnTo>
                    <a:pt x="469989" y="521312"/>
                  </a:lnTo>
                  <a:lnTo>
                    <a:pt x="471932" y="519873"/>
                  </a:lnTo>
                  <a:lnTo>
                    <a:pt x="474004" y="518887"/>
                  </a:lnTo>
                  <a:lnTo>
                    <a:pt x="475947" y="522738"/>
                  </a:lnTo>
                  <a:lnTo>
                    <a:pt x="477889" y="521519"/>
                  </a:lnTo>
                  <a:lnTo>
                    <a:pt x="479832" y="523426"/>
                  </a:lnTo>
                  <a:lnTo>
                    <a:pt x="481775" y="514867"/>
                  </a:lnTo>
                  <a:lnTo>
                    <a:pt x="483717" y="521532"/>
                  </a:lnTo>
                  <a:lnTo>
                    <a:pt x="485789" y="517914"/>
                  </a:lnTo>
                  <a:lnTo>
                    <a:pt x="487732" y="515438"/>
                  </a:lnTo>
                  <a:lnTo>
                    <a:pt x="489675" y="522725"/>
                  </a:lnTo>
                  <a:lnTo>
                    <a:pt x="491617" y="520754"/>
                  </a:lnTo>
                  <a:lnTo>
                    <a:pt x="493560" y="521286"/>
                  </a:lnTo>
                  <a:lnTo>
                    <a:pt x="495632" y="517590"/>
                  </a:lnTo>
                  <a:lnTo>
                    <a:pt x="497575" y="522544"/>
                  </a:lnTo>
                  <a:lnTo>
                    <a:pt x="499517" y="519172"/>
                  </a:lnTo>
                  <a:lnTo>
                    <a:pt x="501460" y="519419"/>
                  </a:lnTo>
                  <a:lnTo>
                    <a:pt x="503403" y="520352"/>
                  </a:lnTo>
                  <a:lnTo>
                    <a:pt x="505345" y="516994"/>
                  </a:lnTo>
                  <a:lnTo>
                    <a:pt x="507418" y="523581"/>
                  </a:lnTo>
                  <a:lnTo>
                    <a:pt x="509360" y="520015"/>
                  </a:lnTo>
                  <a:lnTo>
                    <a:pt x="511303" y="518978"/>
                  </a:lnTo>
                  <a:lnTo>
                    <a:pt x="513245" y="522220"/>
                  </a:lnTo>
                  <a:lnTo>
                    <a:pt x="515188" y="520715"/>
                  </a:lnTo>
                  <a:lnTo>
                    <a:pt x="517260" y="518692"/>
                  </a:lnTo>
                  <a:lnTo>
                    <a:pt x="519203" y="524256"/>
                  </a:lnTo>
                  <a:lnTo>
                    <a:pt x="521146" y="521208"/>
                  </a:lnTo>
                  <a:lnTo>
                    <a:pt x="523088" y="524709"/>
                  </a:lnTo>
                  <a:lnTo>
                    <a:pt x="525031" y="518848"/>
                  </a:lnTo>
                  <a:lnTo>
                    <a:pt x="526973" y="522012"/>
                  </a:lnTo>
                  <a:lnTo>
                    <a:pt x="529046" y="518277"/>
                  </a:lnTo>
                  <a:lnTo>
                    <a:pt x="530988" y="523802"/>
                  </a:lnTo>
                  <a:lnTo>
                    <a:pt x="532931" y="523880"/>
                  </a:lnTo>
                  <a:lnTo>
                    <a:pt x="534874" y="523672"/>
                  </a:lnTo>
                  <a:lnTo>
                    <a:pt x="536816" y="521468"/>
                  </a:lnTo>
                  <a:lnTo>
                    <a:pt x="538888" y="529131"/>
                  </a:lnTo>
                  <a:lnTo>
                    <a:pt x="540831" y="522505"/>
                  </a:lnTo>
                  <a:lnTo>
                    <a:pt x="542774" y="519834"/>
                  </a:lnTo>
                  <a:lnTo>
                    <a:pt x="544716" y="524269"/>
                  </a:lnTo>
                  <a:lnTo>
                    <a:pt x="546659" y="521766"/>
                  </a:lnTo>
                  <a:lnTo>
                    <a:pt x="548602" y="523309"/>
                  </a:lnTo>
                  <a:lnTo>
                    <a:pt x="550674" y="518018"/>
                  </a:lnTo>
                  <a:lnTo>
                    <a:pt x="552616" y="524100"/>
                  </a:lnTo>
                  <a:lnTo>
                    <a:pt x="554559" y="521999"/>
                  </a:lnTo>
                  <a:lnTo>
                    <a:pt x="556502" y="520728"/>
                  </a:lnTo>
                  <a:lnTo>
                    <a:pt x="558444" y="524294"/>
                  </a:lnTo>
                  <a:lnTo>
                    <a:pt x="560516" y="526577"/>
                  </a:lnTo>
                  <a:lnTo>
                    <a:pt x="562459" y="522453"/>
                  </a:lnTo>
                  <a:lnTo>
                    <a:pt x="564402" y="518887"/>
                  </a:lnTo>
                  <a:lnTo>
                    <a:pt x="566344" y="519976"/>
                  </a:lnTo>
                  <a:lnTo>
                    <a:pt x="568287" y="529093"/>
                  </a:lnTo>
                  <a:lnTo>
                    <a:pt x="570230" y="522427"/>
                  </a:lnTo>
                  <a:lnTo>
                    <a:pt x="572302" y="524982"/>
                  </a:lnTo>
                  <a:lnTo>
                    <a:pt x="574244" y="526356"/>
                  </a:lnTo>
                  <a:lnTo>
                    <a:pt x="576187" y="529041"/>
                  </a:lnTo>
                  <a:lnTo>
                    <a:pt x="578130" y="527147"/>
                  </a:lnTo>
                  <a:lnTo>
                    <a:pt x="580072" y="525267"/>
                  </a:lnTo>
                  <a:lnTo>
                    <a:pt x="582144" y="524022"/>
                  </a:lnTo>
                  <a:lnTo>
                    <a:pt x="584087" y="525086"/>
                  </a:lnTo>
                  <a:lnTo>
                    <a:pt x="586030" y="524048"/>
                  </a:lnTo>
                  <a:lnTo>
                    <a:pt x="587972" y="529105"/>
                  </a:lnTo>
                  <a:lnTo>
                    <a:pt x="589915" y="524774"/>
                  </a:lnTo>
                  <a:lnTo>
                    <a:pt x="591987" y="523127"/>
                  </a:lnTo>
                  <a:lnTo>
                    <a:pt x="593930" y="523426"/>
                  </a:lnTo>
                  <a:lnTo>
                    <a:pt x="595872" y="521882"/>
                  </a:lnTo>
                  <a:lnTo>
                    <a:pt x="597815" y="526317"/>
                  </a:lnTo>
                  <a:lnTo>
                    <a:pt x="599758" y="525215"/>
                  </a:lnTo>
                  <a:lnTo>
                    <a:pt x="601700" y="523776"/>
                  </a:lnTo>
                  <a:lnTo>
                    <a:pt x="603773" y="521532"/>
                  </a:lnTo>
                  <a:lnTo>
                    <a:pt x="605715" y="525500"/>
                  </a:lnTo>
                  <a:lnTo>
                    <a:pt x="607658" y="521792"/>
                  </a:lnTo>
                  <a:lnTo>
                    <a:pt x="609600" y="523957"/>
                  </a:lnTo>
                  <a:lnTo>
                    <a:pt x="611543" y="521532"/>
                  </a:lnTo>
                  <a:lnTo>
                    <a:pt x="613615" y="528094"/>
                  </a:lnTo>
                  <a:lnTo>
                    <a:pt x="615558" y="520197"/>
                  </a:lnTo>
                  <a:lnTo>
                    <a:pt x="617501" y="529650"/>
                  </a:lnTo>
                  <a:lnTo>
                    <a:pt x="619443" y="527290"/>
                  </a:lnTo>
                  <a:lnTo>
                    <a:pt x="621386" y="526823"/>
                  </a:lnTo>
                  <a:lnTo>
                    <a:pt x="623328" y="522609"/>
                  </a:lnTo>
                  <a:lnTo>
                    <a:pt x="625401" y="526201"/>
                  </a:lnTo>
                  <a:lnTo>
                    <a:pt x="627343" y="522025"/>
                  </a:lnTo>
                  <a:lnTo>
                    <a:pt x="629286" y="520262"/>
                  </a:lnTo>
                  <a:lnTo>
                    <a:pt x="631229" y="525682"/>
                  </a:lnTo>
                  <a:lnTo>
                    <a:pt x="633171" y="523490"/>
                  </a:lnTo>
                  <a:lnTo>
                    <a:pt x="635243" y="524256"/>
                  </a:lnTo>
                  <a:lnTo>
                    <a:pt x="637186" y="520949"/>
                  </a:lnTo>
                  <a:lnTo>
                    <a:pt x="639129" y="523426"/>
                  </a:lnTo>
                  <a:lnTo>
                    <a:pt x="641071" y="525047"/>
                  </a:lnTo>
                  <a:lnTo>
                    <a:pt x="643014" y="527044"/>
                  </a:lnTo>
                  <a:lnTo>
                    <a:pt x="644957" y="524748"/>
                  </a:lnTo>
                  <a:lnTo>
                    <a:pt x="647029" y="526214"/>
                  </a:lnTo>
                  <a:lnTo>
                    <a:pt x="648971" y="524813"/>
                  </a:lnTo>
                  <a:lnTo>
                    <a:pt x="650914" y="525345"/>
                  </a:lnTo>
                  <a:lnTo>
                    <a:pt x="652857" y="526771"/>
                  </a:lnTo>
                  <a:lnTo>
                    <a:pt x="654799" y="529067"/>
                  </a:lnTo>
                  <a:lnTo>
                    <a:pt x="656871" y="524230"/>
                  </a:lnTo>
                  <a:lnTo>
                    <a:pt x="658814" y="526434"/>
                  </a:lnTo>
                  <a:lnTo>
                    <a:pt x="660757" y="524748"/>
                  </a:lnTo>
                  <a:lnTo>
                    <a:pt x="662699" y="524372"/>
                  </a:lnTo>
                  <a:lnTo>
                    <a:pt x="664642" y="519341"/>
                  </a:lnTo>
                  <a:lnTo>
                    <a:pt x="666714" y="523672"/>
                  </a:lnTo>
                  <a:lnTo>
                    <a:pt x="668657" y="521597"/>
                  </a:lnTo>
                  <a:lnTo>
                    <a:pt x="670599" y="529443"/>
                  </a:lnTo>
                  <a:lnTo>
                    <a:pt x="672542" y="524774"/>
                  </a:lnTo>
                  <a:lnTo>
                    <a:pt x="674485" y="523503"/>
                  </a:lnTo>
                  <a:lnTo>
                    <a:pt x="676427" y="528444"/>
                  </a:lnTo>
                  <a:lnTo>
                    <a:pt x="678500" y="522349"/>
                  </a:lnTo>
                  <a:lnTo>
                    <a:pt x="680442" y="528833"/>
                  </a:lnTo>
                  <a:lnTo>
                    <a:pt x="682385" y="521649"/>
                  </a:lnTo>
                  <a:lnTo>
                    <a:pt x="684327" y="528678"/>
                  </a:lnTo>
                  <a:lnTo>
                    <a:pt x="686270" y="526992"/>
                  </a:lnTo>
                  <a:lnTo>
                    <a:pt x="688342" y="529235"/>
                  </a:lnTo>
                  <a:lnTo>
                    <a:pt x="690285" y="522310"/>
                  </a:lnTo>
                  <a:lnTo>
                    <a:pt x="692228" y="527679"/>
                  </a:lnTo>
                  <a:lnTo>
                    <a:pt x="694170" y="522959"/>
                  </a:lnTo>
                  <a:lnTo>
                    <a:pt x="696113" y="525565"/>
                  </a:lnTo>
                  <a:lnTo>
                    <a:pt x="698055" y="521623"/>
                  </a:lnTo>
                  <a:lnTo>
                    <a:pt x="700128" y="527951"/>
                  </a:lnTo>
                  <a:lnTo>
                    <a:pt x="702070" y="522686"/>
                  </a:lnTo>
                  <a:lnTo>
                    <a:pt x="704013" y="527822"/>
                  </a:lnTo>
                  <a:lnTo>
                    <a:pt x="705956" y="522453"/>
                  </a:lnTo>
                  <a:lnTo>
                    <a:pt x="707898" y="528003"/>
                  </a:lnTo>
                  <a:lnTo>
                    <a:pt x="709970" y="525604"/>
                  </a:lnTo>
                  <a:lnTo>
                    <a:pt x="711913" y="530662"/>
                  </a:lnTo>
                  <a:lnTo>
                    <a:pt x="713856" y="525967"/>
                  </a:lnTo>
                  <a:lnTo>
                    <a:pt x="715798" y="529054"/>
                  </a:lnTo>
                  <a:lnTo>
                    <a:pt x="717741" y="528587"/>
                  </a:lnTo>
                  <a:lnTo>
                    <a:pt x="719684" y="523983"/>
                  </a:lnTo>
                  <a:lnTo>
                    <a:pt x="721756" y="527134"/>
                  </a:lnTo>
                  <a:lnTo>
                    <a:pt x="723698" y="529819"/>
                  </a:lnTo>
                  <a:lnTo>
                    <a:pt x="725641" y="528405"/>
                  </a:lnTo>
                  <a:lnTo>
                    <a:pt x="727584" y="528626"/>
                  </a:lnTo>
                  <a:lnTo>
                    <a:pt x="729526" y="528003"/>
                  </a:lnTo>
                  <a:lnTo>
                    <a:pt x="731598" y="526616"/>
                  </a:lnTo>
                  <a:lnTo>
                    <a:pt x="733541" y="529598"/>
                  </a:lnTo>
                  <a:lnTo>
                    <a:pt x="735484" y="525397"/>
                  </a:lnTo>
                  <a:lnTo>
                    <a:pt x="737426" y="522933"/>
                  </a:lnTo>
                  <a:lnTo>
                    <a:pt x="739369" y="529300"/>
                  </a:lnTo>
                  <a:lnTo>
                    <a:pt x="741312" y="522168"/>
                  </a:lnTo>
                  <a:lnTo>
                    <a:pt x="743384" y="527536"/>
                  </a:lnTo>
                  <a:lnTo>
                    <a:pt x="745326" y="523880"/>
                  </a:lnTo>
                  <a:lnTo>
                    <a:pt x="747269" y="527083"/>
                  </a:lnTo>
                  <a:lnTo>
                    <a:pt x="749212" y="527977"/>
                  </a:lnTo>
                  <a:lnTo>
                    <a:pt x="751154" y="525682"/>
                  </a:lnTo>
                  <a:lnTo>
                    <a:pt x="753226" y="522738"/>
                  </a:lnTo>
                  <a:lnTo>
                    <a:pt x="755169" y="524074"/>
                  </a:lnTo>
                  <a:lnTo>
                    <a:pt x="757112" y="526408"/>
                  </a:lnTo>
                  <a:lnTo>
                    <a:pt x="759054" y="528081"/>
                  </a:lnTo>
                  <a:lnTo>
                    <a:pt x="760997" y="525086"/>
                  </a:lnTo>
                  <a:lnTo>
                    <a:pt x="762940" y="522790"/>
                  </a:lnTo>
                  <a:lnTo>
                    <a:pt x="765012" y="525047"/>
                  </a:lnTo>
                  <a:lnTo>
                    <a:pt x="766954" y="527342"/>
                  </a:lnTo>
                  <a:lnTo>
                    <a:pt x="768897" y="522881"/>
                  </a:lnTo>
                  <a:lnTo>
                    <a:pt x="770840" y="529469"/>
                  </a:lnTo>
                  <a:lnTo>
                    <a:pt x="772782" y="524852"/>
                  </a:lnTo>
                  <a:lnTo>
                    <a:pt x="774855" y="532620"/>
                  </a:lnTo>
                  <a:lnTo>
                    <a:pt x="776797" y="526032"/>
                  </a:lnTo>
                  <a:lnTo>
                    <a:pt x="778740" y="531219"/>
                  </a:lnTo>
                  <a:lnTo>
                    <a:pt x="780682" y="519847"/>
                  </a:lnTo>
                  <a:lnTo>
                    <a:pt x="782625" y="529585"/>
                  </a:lnTo>
                  <a:lnTo>
                    <a:pt x="784697" y="527316"/>
                  </a:lnTo>
                  <a:lnTo>
                    <a:pt x="786640" y="526590"/>
                  </a:lnTo>
                  <a:lnTo>
                    <a:pt x="788583" y="523931"/>
                  </a:lnTo>
                  <a:lnTo>
                    <a:pt x="790525" y="524813"/>
                  </a:lnTo>
                  <a:lnTo>
                    <a:pt x="792468" y="522155"/>
                  </a:lnTo>
                  <a:lnTo>
                    <a:pt x="794410" y="528016"/>
                  </a:lnTo>
                  <a:lnTo>
                    <a:pt x="796483" y="528068"/>
                  </a:lnTo>
                  <a:lnTo>
                    <a:pt x="798425" y="523426"/>
                  </a:lnTo>
                  <a:lnTo>
                    <a:pt x="800368" y="527303"/>
                  </a:lnTo>
                  <a:lnTo>
                    <a:pt x="802311" y="526551"/>
                  </a:lnTo>
                  <a:lnTo>
                    <a:pt x="804253" y="525021"/>
                  </a:lnTo>
                  <a:lnTo>
                    <a:pt x="806325" y="527147"/>
                  </a:lnTo>
                  <a:lnTo>
                    <a:pt x="808268" y="522259"/>
                  </a:lnTo>
                  <a:lnTo>
                    <a:pt x="810211" y="529987"/>
                  </a:lnTo>
                  <a:lnTo>
                    <a:pt x="812153" y="521636"/>
                  </a:lnTo>
                  <a:lnTo>
                    <a:pt x="814096" y="527549"/>
                  </a:lnTo>
                  <a:lnTo>
                    <a:pt x="816039" y="526992"/>
                  </a:lnTo>
                  <a:lnTo>
                    <a:pt x="818111" y="527329"/>
                  </a:lnTo>
                  <a:lnTo>
                    <a:pt x="820053" y="525890"/>
                  </a:lnTo>
                  <a:lnTo>
                    <a:pt x="821996" y="529183"/>
                  </a:lnTo>
                  <a:lnTo>
                    <a:pt x="823939" y="522699"/>
                  </a:lnTo>
                  <a:lnTo>
                    <a:pt x="825881" y="527510"/>
                  </a:lnTo>
                  <a:lnTo>
                    <a:pt x="827953" y="527225"/>
                  </a:lnTo>
                  <a:lnTo>
                    <a:pt x="829896" y="529300"/>
                  </a:lnTo>
                  <a:lnTo>
                    <a:pt x="831839" y="525189"/>
                  </a:lnTo>
                  <a:lnTo>
                    <a:pt x="833781" y="523996"/>
                  </a:lnTo>
                  <a:lnTo>
                    <a:pt x="835724" y="527303"/>
                  </a:lnTo>
                  <a:lnTo>
                    <a:pt x="837667" y="528807"/>
                  </a:lnTo>
                  <a:lnTo>
                    <a:pt x="839739" y="526616"/>
                  </a:lnTo>
                  <a:lnTo>
                    <a:pt x="841681" y="524658"/>
                  </a:lnTo>
                  <a:lnTo>
                    <a:pt x="843624" y="527147"/>
                  </a:lnTo>
                  <a:lnTo>
                    <a:pt x="845567" y="531816"/>
                  </a:lnTo>
                  <a:lnTo>
                    <a:pt x="847509" y="527225"/>
                  </a:lnTo>
                  <a:lnTo>
                    <a:pt x="849581" y="531362"/>
                  </a:lnTo>
                  <a:lnTo>
                    <a:pt x="851524" y="529183"/>
                  </a:lnTo>
                  <a:lnTo>
                    <a:pt x="853467" y="528989"/>
                  </a:lnTo>
                  <a:lnTo>
                    <a:pt x="855409" y="528963"/>
                  </a:lnTo>
                  <a:lnTo>
                    <a:pt x="857352" y="528665"/>
                  </a:lnTo>
                  <a:lnTo>
                    <a:pt x="859295" y="527485"/>
                  </a:lnTo>
                  <a:lnTo>
                    <a:pt x="861367" y="527744"/>
                  </a:lnTo>
                  <a:lnTo>
                    <a:pt x="863309" y="531193"/>
                  </a:lnTo>
                  <a:lnTo>
                    <a:pt x="865252" y="528755"/>
                  </a:lnTo>
                  <a:lnTo>
                    <a:pt x="867195" y="528807"/>
                  </a:lnTo>
                  <a:lnTo>
                    <a:pt x="869137" y="528003"/>
                  </a:lnTo>
                  <a:lnTo>
                    <a:pt x="871210" y="525098"/>
                  </a:lnTo>
                  <a:lnTo>
                    <a:pt x="873152" y="527692"/>
                  </a:lnTo>
                  <a:lnTo>
                    <a:pt x="875095" y="529520"/>
                  </a:lnTo>
                  <a:lnTo>
                    <a:pt x="877037" y="526097"/>
                  </a:lnTo>
                  <a:lnTo>
                    <a:pt x="878980" y="527057"/>
                  </a:lnTo>
                  <a:lnTo>
                    <a:pt x="881052" y="531232"/>
                  </a:lnTo>
                  <a:lnTo>
                    <a:pt x="882995" y="527095"/>
                  </a:lnTo>
                  <a:lnTo>
                    <a:pt x="884938" y="524658"/>
                  </a:lnTo>
                  <a:lnTo>
                    <a:pt x="886880" y="527757"/>
                  </a:lnTo>
                  <a:lnTo>
                    <a:pt x="888823" y="527446"/>
                  </a:lnTo>
                  <a:lnTo>
                    <a:pt x="890765" y="529378"/>
                  </a:lnTo>
                  <a:lnTo>
                    <a:pt x="892838" y="528107"/>
                  </a:lnTo>
                  <a:lnTo>
                    <a:pt x="894780" y="528418"/>
                  </a:lnTo>
                  <a:lnTo>
                    <a:pt x="896723" y="519471"/>
                  </a:lnTo>
                  <a:lnTo>
                    <a:pt x="898666" y="525241"/>
                  </a:lnTo>
                  <a:lnTo>
                    <a:pt x="900608" y="532283"/>
                  </a:lnTo>
                  <a:lnTo>
                    <a:pt x="902680" y="525941"/>
                  </a:lnTo>
                  <a:lnTo>
                    <a:pt x="904623" y="529741"/>
                  </a:lnTo>
                  <a:lnTo>
                    <a:pt x="906566" y="528029"/>
                  </a:lnTo>
                  <a:lnTo>
                    <a:pt x="908508" y="527355"/>
                  </a:lnTo>
                  <a:lnTo>
                    <a:pt x="910451" y="527134"/>
                  </a:lnTo>
                  <a:lnTo>
                    <a:pt x="912394" y="531906"/>
                  </a:lnTo>
                  <a:lnTo>
                    <a:pt x="914466" y="527160"/>
                  </a:lnTo>
                  <a:lnTo>
                    <a:pt x="916408" y="525747"/>
                  </a:lnTo>
                  <a:lnTo>
                    <a:pt x="918351" y="530039"/>
                  </a:lnTo>
                  <a:lnTo>
                    <a:pt x="920294" y="526616"/>
                  </a:lnTo>
                  <a:lnTo>
                    <a:pt x="922236" y="532114"/>
                  </a:lnTo>
                  <a:lnTo>
                    <a:pt x="924308" y="526447"/>
                  </a:lnTo>
                  <a:lnTo>
                    <a:pt x="926251" y="526343"/>
                  </a:lnTo>
                  <a:lnTo>
                    <a:pt x="928194" y="523957"/>
                  </a:lnTo>
                  <a:lnTo>
                    <a:pt x="930136" y="529067"/>
                  </a:lnTo>
                  <a:lnTo>
                    <a:pt x="932079" y="522622"/>
                  </a:lnTo>
                  <a:lnTo>
                    <a:pt x="934022" y="534682"/>
                  </a:lnTo>
                  <a:lnTo>
                    <a:pt x="936094" y="525708"/>
                  </a:lnTo>
                  <a:lnTo>
                    <a:pt x="938036" y="533657"/>
                  </a:lnTo>
                  <a:lnTo>
                    <a:pt x="939979" y="529495"/>
                  </a:lnTo>
                  <a:lnTo>
                    <a:pt x="941922" y="529248"/>
                  </a:lnTo>
                  <a:lnTo>
                    <a:pt x="943864" y="526058"/>
                  </a:lnTo>
                  <a:lnTo>
                    <a:pt x="945937" y="529611"/>
                  </a:lnTo>
                  <a:lnTo>
                    <a:pt x="947879" y="525475"/>
                  </a:lnTo>
                  <a:lnTo>
                    <a:pt x="949822" y="525526"/>
                  </a:lnTo>
                  <a:lnTo>
                    <a:pt x="951764" y="528003"/>
                  </a:lnTo>
                  <a:lnTo>
                    <a:pt x="953707" y="530649"/>
                  </a:lnTo>
                  <a:lnTo>
                    <a:pt x="955650" y="531673"/>
                  </a:lnTo>
                  <a:lnTo>
                    <a:pt x="957722" y="527899"/>
                  </a:lnTo>
                  <a:lnTo>
                    <a:pt x="959665" y="532360"/>
                  </a:lnTo>
                  <a:lnTo>
                    <a:pt x="961607" y="528418"/>
                  </a:lnTo>
                  <a:lnTo>
                    <a:pt x="963550" y="530558"/>
                  </a:lnTo>
                  <a:lnTo>
                    <a:pt x="965492" y="528742"/>
                  </a:lnTo>
                  <a:lnTo>
                    <a:pt x="967565" y="531349"/>
                  </a:lnTo>
                  <a:lnTo>
                    <a:pt x="969507" y="524022"/>
                  </a:lnTo>
                  <a:lnTo>
                    <a:pt x="971450" y="528405"/>
                  </a:lnTo>
                  <a:lnTo>
                    <a:pt x="973393" y="531128"/>
                  </a:lnTo>
                  <a:lnTo>
                    <a:pt x="975335" y="525488"/>
                  </a:lnTo>
                  <a:lnTo>
                    <a:pt x="977407" y="527238"/>
                  </a:lnTo>
                  <a:lnTo>
                    <a:pt x="979350" y="527070"/>
                  </a:lnTo>
                  <a:lnTo>
                    <a:pt x="981293" y="530337"/>
                  </a:lnTo>
                  <a:lnTo>
                    <a:pt x="983235" y="528587"/>
                  </a:lnTo>
                  <a:lnTo>
                    <a:pt x="985178" y="528431"/>
                  </a:lnTo>
                  <a:lnTo>
                    <a:pt x="987121" y="526395"/>
                  </a:lnTo>
                  <a:lnTo>
                    <a:pt x="989193" y="533268"/>
                  </a:lnTo>
                  <a:lnTo>
                    <a:pt x="991135" y="521870"/>
                  </a:lnTo>
                  <a:lnTo>
                    <a:pt x="993078" y="532049"/>
                  </a:lnTo>
                  <a:lnTo>
                    <a:pt x="995021" y="527199"/>
                  </a:lnTo>
                  <a:lnTo>
                    <a:pt x="996963" y="527018"/>
                  </a:lnTo>
                  <a:lnTo>
                    <a:pt x="999035" y="524087"/>
                  </a:lnTo>
                  <a:lnTo>
                    <a:pt x="1000978" y="526395"/>
                  </a:lnTo>
                  <a:lnTo>
                    <a:pt x="1002921" y="524865"/>
                  </a:lnTo>
                  <a:lnTo>
                    <a:pt x="1004863" y="529897"/>
                  </a:lnTo>
                  <a:lnTo>
                    <a:pt x="1006806" y="528716"/>
                  </a:lnTo>
                  <a:lnTo>
                    <a:pt x="1008749" y="528016"/>
                  </a:lnTo>
                  <a:lnTo>
                    <a:pt x="1010821" y="530337"/>
                  </a:lnTo>
                  <a:lnTo>
                    <a:pt x="1012763" y="525928"/>
                  </a:lnTo>
                  <a:lnTo>
                    <a:pt x="1014706" y="525747"/>
                  </a:lnTo>
                  <a:lnTo>
                    <a:pt x="1016649" y="529754"/>
                  </a:lnTo>
                  <a:lnTo>
                    <a:pt x="1018591" y="528587"/>
                  </a:lnTo>
                  <a:lnTo>
                    <a:pt x="1020663" y="523581"/>
                  </a:lnTo>
                  <a:lnTo>
                    <a:pt x="1022606" y="532062"/>
                  </a:lnTo>
                  <a:lnTo>
                    <a:pt x="1024549" y="527848"/>
                  </a:lnTo>
                  <a:lnTo>
                    <a:pt x="1026491" y="530843"/>
                  </a:lnTo>
                  <a:lnTo>
                    <a:pt x="1028434" y="530558"/>
                  </a:lnTo>
                  <a:lnTo>
                    <a:pt x="1030377" y="532801"/>
                  </a:lnTo>
                  <a:lnTo>
                    <a:pt x="1032449" y="531556"/>
                  </a:lnTo>
                  <a:lnTo>
                    <a:pt x="1034391" y="532853"/>
                  </a:lnTo>
                  <a:lnTo>
                    <a:pt x="1036334" y="527095"/>
                  </a:lnTo>
                </a:path>
              </a:pathLst>
            </a:custGeom>
            <a:ln w="3175">
              <a:solidFill>
                <a:srgbClr val="A42A2A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4" name="object 114"/>
            <p:cNvPicPr/>
            <p:nvPr/>
          </p:nvPicPr>
          <p:blipFill>
            <a:blip r:embed="rId31" cstate="print"/>
            <a:stretch>
              <a:fillRect/>
            </a:stretch>
          </p:blipFill>
          <p:spPr>
            <a:xfrm>
              <a:off x="1556348" y="4251409"/>
              <a:ext cx="2438403" cy="100369"/>
            </a:xfrm>
            <a:prstGeom prst="rect">
              <a:avLst/>
            </a:prstGeom>
          </p:spPr>
        </p:pic>
        <p:sp>
          <p:nvSpPr>
            <p:cNvPr id="115" name="object 115"/>
            <p:cNvSpPr/>
            <p:nvPr/>
          </p:nvSpPr>
          <p:spPr>
            <a:xfrm>
              <a:off x="1515682" y="4166601"/>
              <a:ext cx="7120255" cy="2207895"/>
            </a:xfrm>
            <a:custGeom>
              <a:avLst/>
              <a:gdLst/>
              <a:ahLst/>
              <a:cxnLst/>
              <a:rect l="l" t="t" r="r" b="b"/>
              <a:pathLst>
                <a:path w="7120255" h="2207895">
                  <a:moveTo>
                    <a:pt x="7119781" y="0"/>
                  </a:moveTo>
                  <a:lnTo>
                    <a:pt x="0" y="0"/>
                  </a:lnTo>
                  <a:lnTo>
                    <a:pt x="0" y="2207742"/>
                  </a:lnTo>
                  <a:lnTo>
                    <a:pt x="7119781" y="2207742"/>
                  </a:lnTo>
                  <a:lnTo>
                    <a:pt x="7119781" y="2198016"/>
                  </a:lnTo>
                  <a:lnTo>
                    <a:pt x="19426" y="2198016"/>
                  </a:lnTo>
                  <a:lnTo>
                    <a:pt x="9713" y="2188290"/>
                  </a:lnTo>
                  <a:lnTo>
                    <a:pt x="19426" y="2188290"/>
                  </a:lnTo>
                  <a:lnTo>
                    <a:pt x="19426" y="19451"/>
                  </a:lnTo>
                  <a:lnTo>
                    <a:pt x="9713" y="19451"/>
                  </a:lnTo>
                  <a:lnTo>
                    <a:pt x="19426" y="9725"/>
                  </a:lnTo>
                  <a:lnTo>
                    <a:pt x="7119781" y="9725"/>
                  </a:lnTo>
                  <a:lnTo>
                    <a:pt x="7119781" y="0"/>
                  </a:lnTo>
                  <a:close/>
                </a:path>
                <a:path w="7120255" h="2207895">
                  <a:moveTo>
                    <a:pt x="19426" y="2188290"/>
                  </a:moveTo>
                  <a:lnTo>
                    <a:pt x="9713" y="2188290"/>
                  </a:lnTo>
                  <a:lnTo>
                    <a:pt x="19426" y="2198016"/>
                  </a:lnTo>
                  <a:lnTo>
                    <a:pt x="19426" y="2188290"/>
                  </a:lnTo>
                  <a:close/>
                </a:path>
                <a:path w="7120255" h="2207895">
                  <a:moveTo>
                    <a:pt x="7100355" y="2188290"/>
                  </a:moveTo>
                  <a:lnTo>
                    <a:pt x="19426" y="2188290"/>
                  </a:lnTo>
                  <a:lnTo>
                    <a:pt x="19426" y="2198016"/>
                  </a:lnTo>
                  <a:lnTo>
                    <a:pt x="7100355" y="2198016"/>
                  </a:lnTo>
                  <a:lnTo>
                    <a:pt x="7100355" y="2188290"/>
                  </a:lnTo>
                  <a:close/>
                </a:path>
                <a:path w="7120255" h="2207895">
                  <a:moveTo>
                    <a:pt x="7100355" y="9725"/>
                  </a:moveTo>
                  <a:lnTo>
                    <a:pt x="7100355" y="2198016"/>
                  </a:lnTo>
                  <a:lnTo>
                    <a:pt x="7110068" y="2188290"/>
                  </a:lnTo>
                  <a:lnTo>
                    <a:pt x="7119781" y="2188290"/>
                  </a:lnTo>
                  <a:lnTo>
                    <a:pt x="7119781" y="19451"/>
                  </a:lnTo>
                  <a:lnTo>
                    <a:pt x="7110068" y="19451"/>
                  </a:lnTo>
                  <a:lnTo>
                    <a:pt x="7100355" y="9725"/>
                  </a:lnTo>
                  <a:close/>
                </a:path>
                <a:path w="7120255" h="2207895">
                  <a:moveTo>
                    <a:pt x="7119781" y="2188290"/>
                  </a:moveTo>
                  <a:lnTo>
                    <a:pt x="7110068" y="2188290"/>
                  </a:lnTo>
                  <a:lnTo>
                    <a:pt x="7100355" y="2198016"/>
                  </a:lnTo>
                  <a:lnTo>
                    <a:pt x="7119781" y="2198016"/>
                  </a:lnTo>
                  <a:lnTo>
                    <a:pt x="7119781" y="2188290"/>
                  </a:lnTo>
                  <a:close/>
                </a:path>
                <a:path w="7120255" h="2207895">
                  <a:moveTo>
                    <a:pt x="19426" y="9725"/>
                  </a:moveTo>
                  <a:lnTo>
                    <a:pt x="9713" y="19451"/>
                  </a:lnTo>
                  <a:lnTo>
                    <a:pt x="19426" y="19451"/>
                  </a:lnTo>
                  <a:lnTo>
                    <a:pt x="19426" y="9725"/>
                  </a:lnTo>
                  <a:close/>
                </a:path>
                <a:path w="7120255" h="2207895">
                  <a:moveTo>
                    <a:pt x="7100355" y="9725"/>
                  </a:moveTo>
                  <a:lnTo>
                    <a:pt x="19426" y="9725"/>
                  </a:lnTo>
                  <a:lnTo>
                    <a:pt x="19426" y="19451"/>
                  </a:lnTo>
                  <a:lnTo>
                    <a:pt x="7100355" y="19451"/>
                  </a:lnTo>
                  <a:lnTo>
                    <a:pt x="7100355" y="9725"/>
                  </a:lnTo>
                  <a:close/>
                </a:path>
                <a:path w="7120255" h="2207895">
                  <a:moveTo>
                    <a:pt x="7119781" y="9725"/>
                  </a:moveTo>
                  <a:lnTo>
                    <a:pt x="7100355" y="9725"/>
                  </a:lnTo>
                  <a:lnTo>
                    <a:pt x="7110068" y="19451"/>
                  </a:lnTo>
                  <a:lnTo>
                    <a:pt x="7119781" y="19451"/>
                  </a:lnTo>
                  <a:lnTo>
                    <a:pt x="7119781" y="9725"/>
                  </a:lnTo>
                  <a:close/>
                </a:path>
              </a:pathLst>
            </a:custGeom>
            <a:solidFill>
              <a:srgbClr val="306A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" name="object 116"/>
            <p:cNvSpPr/>
            <p:nvPr/>
          </p:nvSpPr>
          <p:spPr>
            <a:xfrm>
              <a:off x="8557758" y="6121474"/>
              <a:ext cx="39370" cy="78105"/>
            </a:xfrm>
            <a:custGeom>
              <a:avLst/>
              <a:gdLst/>
              <a:ahLst/>
              <a:cxnLst/>
              <a:rect l="l" t="t" r="r" b="b"/>
              <a:pathLst>
                <a:path w="39370" h="78104">
                  <a:moveTo>
                    <a:pt x="38852" y="77805"/>
                  </a:moveTo>
                  <a:lnTo>
                    <a:pt x="0" y="0"/>
                  </a:lnTo>
                </a:path>
              </a:pathLst>
            </a:custGeom>
            <a:ln w="971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" name="object 117"/>
            <p:cNvSpPr/>
            <p:nvPr/>
          </p:nvSpPr>
          <p:spPr>
            <a:xfrm>
              <a:off x="8557758" y="6121474"/>
              <a:ext cx="78105" cy="78105"/>
            </a:xfrm>
            <a:custGeom>
              <a:avLst/>
              <a:gdLst/>
              <a:ahLst/>
              <a:cxnLst/>
              <a:rect l="l" t="t" r="r" b="b"/>
              <a:pathLst>
                <a:path w="78104" h="78104">
                  <a:moveTo>
                    <a:pt x="0" y="0"/>
                  </a:moveTo>
                  <a:lnTo>
                    <a:pt x="77705" y="0"/>
                  </a:lnTo>
                </a:path>
                <a:path w="78104" h="78104">
                  <a:moveTo>
                    <a:pt x="77705" y="0"/>
                  </a:moveTo>
                  <a:lnTo>
                    <a:pt x="38852" y="77805"/>
                  </a:lnTo>
                </a:path>
              </a:pathLst>
            </a:custGeom>
            <a:ln w="971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" name="object 118"/>
            <p:cNvSpPr/>
            <p:nvPr/>
          </p:nvSpPr>
          <p:spPr>
            <a:xfrm>
              <a:off x="1535108" y="4419470"/>
              <a:ext cx="5080" cy="1925955"/>
            </a:xfrm>
            <a:custGeom>
              <a:avLst/>
              <a:gdLst/>
              <a:ahLst/>
              <a:cxnLst/>
              <a:rect l="l" t="t" r="r" b="b"/>
              <a:pathLst>
                <a:path w="5080" h="1925954">
                  <a:moveTo>
                    <a:pt x="0" y="1925695"/>
                  </a:moveTo>
                  <a:lnTo>
                    <a:pt x="4856" y="1925695"/>
                  </a:lnTo>
                  <a:lnTo>
                    <a:pt x="4856" y="0"/>
                  </a:lnTo>
                  <a:lnTo>
                    <a:pt x="0" y="0"/>
                  </a:lnTo>
                  <a:lnTo>
                    <a:pt x="0" y="1925695"/>
                  </a:lnTo>
                  <a:close/>
                </a:path>
              </a:pathLst>
            </a:custGeom>
            <a:solidFill>
              <a:srgbClr val="80808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" name="object 119"/>
            <p:cNvSpPr/>
            <p:nvPr/>
          </p:nvSpPr>
          <p:spPr>
            <a:xfrm>
              <a:off x="1564728" y="4440224"/>
              <a:ext cx="7002780" cy="78105"/>
            </a:xfrm>
            <a:custGeom>
              <a:avLst/>
              <a:gdLst/>
              <a:ahLst/>
              <a:cxnLst/>
              <a:rect l="l" t="t" r="r" b="b"/>
              <a:pathLst>
                <a:path w="7002780" h="78104">
                  <a:moveTo>
                    <a:pt x="28219" y="0"/>
                  </a:moveTo>
                  <a:lnTo>
                    <a:pt x="20662" y="0"/>
                  </a:lnTo>
                  <a:lnTo>
                    <a:pt x="18884" y="9207"/>
                  </a:lnTo>
                  <a:lnTo>
                    <a:pt x="12014" y="13881"/>
                  </a:lnTo>
                  <a:lnTo>
                    <a:pt x="0" y="13881"/>
                  </a:lnTo>
                  <a:lnTo>
                    <a:pt x="0" y="21653"/>
                  </a:lnTo>
                  <a:lnTo>
                    <a:pt x="8318" y="21653"/>
                  </a:lnTo>
                  <a:lnTo>
                    <a:pt x="14452" y="20231"/>
                  </a:lnTo>
                  <a:lnTo>
                    <a:pt x="18427" y="17640"/>
                  </a:lnTo>
                  <a:lnTo>
                    <a:pt x="18427" y="77939"/>
                  </a:lnTo>
                  <a:lnTo>
                    <a:pt x="28219" y="77939"/>
                  </a:lnTo>
                  <a:lnTo>
                    <a:pt x="28219" y="0"/>
                  </a:lnTo>
                  <a:close/>
                </a:path>
                <a:path w="7002780" h="78104">
                  <a:moveTo>
                    <a:pt x="7002602" y="0"/>
                  </a:moveTo>
                  <a:lnTo>
                    <a:pt x="6995096" y="0"/>
                  </a:lnTo>
                  <a:lnTo>
                    <a:pt x="6993280" y="9207"/>
                  </a:lnTo>
                  <a:lnTo>
                    <a:pt x="6986422" y="13881"/>
                  </a:lnTo>
                  <a:lnTo>
                    <a:pt x="6974497" y="13881"/>
                  </a:lnTo>
                  <a:lnTo>
                    <a:pt x="6974497" y="21653"/>
                  </a:lnTo>
                  <a:lnTo>
                    <a:pt x="6982790" y="21653"/>
                  </a:lnTo>
                  <a:lnTo>
                    <a:pt x="6988873" y="20231"/>
                  </a:lnTo>
                  <a:lnTo>
                    <a:pt x="6992899" y="17640"/>
                  </a:lnTo>
                  <a:lnTo>
                    <a:pt x="6992899" y="77939"/>
                  </a:lnTo>
                  <a:lnTo>
                    <a:pt x="7002602" y="77939"/>
                  </a:lnTo>
                  <a:lnTo>
                    <a:pt x="7002602" y="0"/>
                  </a:lnTo>
                  <a:close/>
                </a:path>
              </a:pathLst>
            </a:custGeom>
            <a:solidFill>
              <a:srgbClr val="80808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" name="object 120"/>
            <p:cNvSpPr/>
            <p:nvPr/>
          </p:nvSpPr>
          <p:spPr>
            <a:xfrm>
              <a:off x="8601467" y="4419470"/>
              <a:ext cx="5080" cy="1925955"/>
            </a:xfrm>
            <a:custGeom>
              <a:avLst/>
              <a:gdLst/>
              <a:ahLst/>
              <a:cxnLst/>
              <a:rect l="l" t="t" r="r" b="b"/>
              <a:pathLst>
                <a:path w="5079" h="1925954">
                  <a:moveTo>
                    <a:pt x="4856" y="0"/>
                  </a:moveTo>
                  <a:lnTo>
                    <a:pt x="0" y="0"/>
                  </a:lnTo>
                  <a:lnTo>
                    <a:pt x="0" y="1925695"/>
                  </a:lnTo>
                  <a:lnTo>
                    <a:pt x="4856" y="192569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rgbClr val="80808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" name="object 121"/>
            <p:cNvSpPr/>
            <p:nvPr/>
          </p:nvSpPr>
          <p:spPr>
            <a:xfrm>
              <a:off x="1535108" y="6384069"/>
              <a:ext cx="7071359" cy="39370"/>
            </a:xfrm>
            <a:custGeom>
              <a:avLst/>
              <a:gdLst/>
              <a:ahLst/>
              <a:cxnLst/>
              <a:rect l="l" t="t" r="r" b="b"/>
              <a:pathLst>
                <a:path w="7071359" h="39370">
                  <a:moveTo>
                    <a:pt x="0" y="0"/>
                  </a:moveTo>
                  <a:lnTo>
                    <a:pt x="7071215" y="0"/>
                  </a:lnTo>
                </a:path>
                <a:path w="7071359" h="39370">
                  <a:moveTo>
                    <a:pt x="233117" y="0"/>
                  </a:moveTo>
                  <a:lnTo>
                    <a:pt x="233117" y="3890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" name="object 122"/>
            <p:cNvSpPr/>
            <p:nvPr/>
          </p:nvSpPr>
          <p:spPr>
            <a:xfrm>
              <a:off x="1740938" y="6443707"/>
              <a:ext cx="50800" cy="78105"/>
            </a:xfrm>
            <a:custGeom>
              <a:avLst/>
              <a:gdLst/>
              <a:ahLst/>
              <a:cxnLst/>
              <a:rect l="l" t="t" r="r" b="b"/>
              <a:pathLst>
                <a:path w="50800" h="78104">
                  <a:moveTo>
                    <a:pt x="34229" y="0"/>
                  </a:moveTo>
                  <a:lnTo>
                    <a:pt x="19439" y="0"/>
                  </a:lnTo>
                  <a:lnTo>
                    <a:pt x="13663" y="2009"/>
                  </a:lnTo>
                  <a:lnTo>
                    <a:pt x="4856" y="10062"/>
                  </a:lnTo>
                  <a:lnTo>
                    <a:pt x="2382" y="15431"/>
                  </a:lnTo>
                  <a:lnTo>
                    <a:pt x="1826" y="22148"/>
                  </a:lnTo>
                  <a:lnTo>
                    <a:pt x="12005" y="22148"/>
                  </a:lnTo>
                  <a:lnTo>
                    <a:pt x="12355" y="17415"/>
                  </a:lnTo>
                  <a:lnTo>
                    <a:pt x="13883" y="13823"/>
                  </a:lnTo>
                  <a:lnTo>
                    <a:pt x="19309" y="8947"/>
                  </a:lnTo>
                  <a:lnTo>
                    <a:pt x="22573" y="7728"/>
                  </a:lnTo>
                  <a:lnTo>
                    <a:pt x="30823" y="7728"/>
                  </a:lnTo>
                  <a:lnTo>
                    <a:pt x="34242" y="8947"/>
                  </a:lnTo>
                  <a:lnTo>
                    <a:pt x="39111" y="13784"/>
                  </a:lnTo>
                  <a:lnTo>
                    <a:pt x="40329" y="17104"/>
                  </a:lnTo>
                  <a:lnTo>
                    <a:pt x="40329" y="26013"/>
                  </a:lnTo>
                  <a:lnTo>
                    <a:pt x="38904" y="30227"/>
                  </a:lnTo>
                  <a:lnTo>
                    <a:pt x="33206" y="37645"/>
                  </a:lnTo>
                  <a:lnTo>
                    <a:pt x="27922" y="42598"/>
                  </a:lnTo>
                  <a:lnTo>
                    <a:pt x="12510" y="55034"/>
                  </a:lnTo>
                  <a:lnTo>
                    <a:pt x="7213" y="60273"/>
                  </a:lnTo>
                  <a:lnTo>
                    <a:pt x="1450" y="68767"/>
                  </a:lnTo>
                  <a:lnTo>
                    <a:pt x="0" y="73228"/>
                  </a:lnTo>
                  <a:lnTo>
                    <a:pt x="0" y="77883"/>
                  </a:lnTo>
                  <a:lnTo>
                    <a:pt x="50664" y="77883"/>
                  </a:lnTo>
                  <a:lnTo>
                    <a:pt x="50664" y="68806"/>
                  </a:lnTo>
                  <a:lnTo>
                    <a:pt x="13728" y="68806"/>
                  </a:lnTo>
                  <a:lnTo>
                    <a:pt x="13896" y="66575"/>
                  </a:lnTo>
                  <a:lnTo>
                    <a:pt x="18532" y="61661"/>
                  </a:lnTo>
                  <a:lnTo>
                    <a:pt x="33879" y="48689"/>
                  </a:lnTo>
                  <a:lnTo>
                    <a:pt x="39005" y="43929"/>
                  </a:lnTo>
                  <a:lnTo>
                    <a:pt x="42999" y="39794"/>
                  </a:lnTo>
                  <a:lnTo>
                    <a:pt x="45859" y="36283"/>
                  </a:lnTo>
                  <a:lnTo>
                    <a:pt x="48915" y="32017"/>
                  </a:lnTo>
                  <a:lnTo>
                    <a:pt x="50456" y="27102"/>
                  </a:lnTo>
                  <a:lnTo>
                    <a:pt x="50456" y="15366"/>
                  </a:lnTo>
                  <a:lnTo>
                    <a:pt x="48384" y="10231"/>
                  </a:lnTo>
                  <a:lnTo>
                    <a:pt x="40109" y="2048"/>
                  </a:lnTo>
                  <a:lnTo>
                    <a:pt x="34229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" name="object 123"/>
            <p:cNvSpPr/>
            <p:nvPr/>
          </p:nvSpPr>
          <p:spPr>
            <a:xfrm>
              <a:off x="2001342" y="6384069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90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" name="object 124"/>
            <p:cNvSpPr/>
            <p:nvPr/>
          </p:nvSpPr>
          <p:spPr>
            <a:xfrm>
              <a:off x="1972384" y="6444018"/>
              <a:ext cx="53340" cy="78105"/>
            </a:xfrm>
            <a:custGeom>
              <a:avLst/>
              <a:gdLst/>
              <a:ahLst/>
              <a:cxnLst/>
              <a:rect l="l" t="t" r="r" b="b"/>
              <a:pathLst>
                <a:path w="53339" h="78104">
                  <a:moveTo>
                    <a:pt x="42517" y="59301"/>
                  </a:moveTo>
                  <a:lnTo>
                    <a:pt x="32662" y="59301"/>
                  </a:lnTo>
                  <a:lnTo>
                    <a:pt x="32662" y="77572"/>
                  </a:lnTo>
                  <a:lnTo>
                    <a:pt x="42517" y="77572"/>
                  </a:lnTo>
                  <a:lnTo>
                    <a:pt x="42517" y="59301"/>
                  </a:lnTo>
                  <a:close/>
                </a:path>
                <a:path w="53339" h="78104">
                  <a:moveTo>
                    <a:pt x="42517" y="0"/>
                  </a:moveTo>
                  <a:lnTo>
                    <a:pt x="34799" y="0"/>
                  </a:lnTo>
                  <a:lnTo>
                    <a:pt x="0" y="50625"/>
                  </a:lnTo>
                  <a:lnTo>
                    <a:pt x="0" y="59301"/>
                  </a:lnTo>
                  <a:lnTo>
                    <a:pt x="52852" y="59301"/>
                  </a:lnTo>
                  <a:lnTo>
                    <a:pt x="52852" y="50625"/>
                  </a:lnTo>
                  <a:lnTo>
                    <a:pt x="9182" y="50625"/>
                  </a:lnTo>
                  <a:lnTo>
                    <a:pt x="32662" y="15522"/>
                  </a:lnTo>
                  <a:lnTo>
                    <a:pt x="42517" y="15522"/>
                  </a:lnTo>
                  <a:lnTo>
                    <a:pt x="42517" y="0"/>
                  </a:lnTo>
                  <a:close/>
                </a:path>
                <a:path w="53339" h="78104">
                  <a:moveTo>
                    <a:pt x="42517" y="15522"/>
                  </a:moveTo>
                  <a:lnTo>
                    <a:pt x="32662" y="15522"/>
                  </a:lnTo>
                  <a:lnTo>
                    <a:pt x="32662" y="50625"/>
                  </a:lnTo>
                  <a:lnTo>
                    <a:pt x="42517" y="50625"/>
                  </a:lnTo>
                  <a:lnTo>
                    <a:pt x="42517" y="15522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" name="object 125"/>
            <p:cNvSpPr/>
            <p:nvPr/>
          </p:nvSpPr>
          <p:spPr>
            <a:xfrm>
              <a:off x="2234459" y="6384069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90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" name="object 126"/>
            <p:cNvSpPr/>
            <p:nvPr/>
          </p:nvSpPr>
          <p:spPr>
            <a:xfrm>
              <a:off x="2208796" y="6443707"/>
              <a:ext cx="50165" cy="79375"/>
            </a:xfrm>
            <a:custGeom>
              <a:avLst/>
              <a:gdLst/>
              <a:ahLst/>
              <a:cxnLst/>
              <a:rect l="l" t="t" r="r" b="b"/>
              <a:pathLst>
                <a:path w="50164" h="79375">
                  <a:moveTo>
                    <a:pt x="32657" y="0"/>
                  </a:moveTo>
                  <a:lnTo>
                    <a:pt x="26919" y="0"/>
                  </a:lnTo>
                  <a:lnTo>
                    <a:pt x="15096" y="2628"/>
                  </a:lnTo>
                  <a:lnTo>
                    <a:pt x="6650" y="10513"/>
                  </a:lnTo>
                  <a:lnTo>
                    <a:pt x="1581" y="23655"/>
                  </a:lnTo>
                  <a:lnTo>
                    <a:pt x="90" y="39888"/>
                  </a:lnTo>
                  <a:lnTo>
                    <a:pt x="0" y="44193"/>
                  </a:lnTo>
                  <a:lnTo>
                    <a:pt x="321" y="50515"/>
                  </a:lnTo>
                  <a:lnTo>
                    <a:pt x="17802" y="79193"/>
                  </a:lnTo>
                  <a:lnTo>
                    <a:pt x="33317" y="79193"/>
                  </a:lnTo>
                  <a:lnTo>
                    <a:pt x="39119" y="76638"/>
                  </a:lnTo>
                  <a:lnTo>
                    <a:pt x="43550" y="71464"/>
                  </a:lnTo>
                  <a:lnTo>
                    <a:pt x="21040" y="71464"/>
                  </a:lnTo>
                  <a:lnTo>
                    <a:pt x="17180" y="69117"/>
                  </a:lnTo>
                  <a:lnTo>
                    <a:pt x="11404" y="59716"/>
                  </a:lnTo>
                  <a:lnTo>
                    <a:pt x="9889" y="52972"/>
                  </a:lnTo>
                  <a:lnTo>
                    <a:pt x="9746" y="44193"/>
                  </a:lnTo>
                  <a:lnTo>
                    <a:pt x="14901" y="38695"/>
                  </a:lnTo>
                  <a:lnTo>
                    <a:pt x="18979" y="36568"/>
                  </a:lnTo>
                  <a:lnTo>
                    <a:pt x="9850" y="36568"/>
                  </a:lnTo>
                  <a:lnTo>
                    <a:pt x="10381" y="27270"/>
                  </a:lnTo>
                  <a:lnTo>
                    <a:pt x="12091" y="20138"/>
                  </a:lnTo>
                  <a:lnTo>
                    <a:pt x="17893" y="10218"/>
                  </a:lnTo>
                  <a:lnTo>
                    <a:pt x="21700" y="7728"/>
                  </a:lnTo>
                  <a:lnTo>
                    <a:pt x="45086" y="7728"/>
                  </a:lnTo>
                  <a:lnTo>
                    <a:pt x="37500" y="1607"/>
                  </a:lnTo>
                  <a:lnTo>
                    <a:pt x="32657" y="0"/>
                  </a:lnTo>
                  <a:close/>
                </a:path>
                <a:path w="50164" h="79375">
                  <a:moveTo>
                    <a:pt x="44094" y="35946"/>
                  </a:moveTo>
                  <a:lnTo>
                    <a:pt x="29911" y="35946"/>
                  </a:lnTo>
                  <a:lnTo>
                    <a:pt x="33382" y="37593"/>
                  </a:lnTo>
                  <a:lnTo>
                    <a:pt x="38562" y="44219"/>
                  </a:lnTo>
                  <a:lnTo>
                    <a:pt x="39857" y="48447"/>
                  </a:lnTo>
                  <a:lnTo>
                    <a:pt x="39857" y="58678"/>
                  </a:lnTo>
                  <a:lnTo>
                    <a:pt x="38588" y="62931"/>
                  </a:lnTo>
                  <a:lnTo>
                    <a:pt x="33511" y="69752"/>
                  </a:lnTo>
                  <a:lnTo>
                    <a:pt x="30118" y="71464"/>
                  </a:lnTo>
                  <a:lnTo>
                    <a:pt x="43550" y="71464"/>
                  </a:lnTo>
                  <a:lnTo>
                    <a:pt x="47848" y="66446"/>
                  </a:lnTo>
                  <a:lnTo>
                    <a:pt x="50024" y="60247"/>
                  </a:lnTo>
                  <a:lnTo>
                    <a:pt x="50024" y="45801"/>
                  </a:lnTo>
                  <a:lnTo>
                    <a:pt x="47822" y="39888"/>
                  </a:lnTo>
                  <a:lnTo>
                    <a:pt x="44094" y="35946"/>
                  </a:lnTo>
                  <a:close/>
                </a:path>
                <a:path w="50164" h="79375">
                  <a:moveTo>
                    <a:pt x="33628" y="28269"/>
                  </a:moveTo>
                  <a:lnTo>
                    <a:pt x="20690" y="28269"/>
                  </a:lnTo>
                  <a:lnTo>
                    <a:pt x="14901" y="31031"/>
                  </a:lnTo>
                  <a:lnTo>
                    <a:pt x="9850" y="36568"/>
                  </a:lnTo>
                  <a:lnTo>
                    <a:pt x="18979" y="36568"/>
                  </a:lnTo>
                  <a:lnTo>
                    <a:pt x="20172" y="35946"/>
                  </a:lnTo>
                  <a:lnTo>
                    <a:pt x="44094" y="35946"/>
                  </a:lnTo>
                  <a:lnTo>
                    <a:pt x="39029" y="30590"/>
                  </a:lnTo>
                  <a:lnTo>
                    <a:pt x="33628" y="28269"/>
                  </a:lnTo>
                  <a:close/>
                </a:path>
                <a:path w="50164" h="79375">
                  <a:moveTo>
                    <a:pt x="45086" y="7728"/>
                  </a:moveTo>
                  <a:lnTo>
                    <a:pt x="33667" y="7728"/>
                  </a:lnTo>
                  <a:lnTo>
                    <a:pt x="37733" y="11515"/>
                  </a:lnTo>
                  <a:lnTo>
                    <a:pt x="38601" y="19075"/>
                  </a:lnTo>
                  <a:lnTo>
                    <a:pt x="48729" y="19075"/>
                  </a:lnTo>
                  <a:lnTo>
                    <a:pt x="47848" y="12773"/>
                  </a:lnTo>
                  <a:lnTo>
                    <a:pt x="45439" y="8014"/>
                  </a:lnTo>
                  <a:lnTo>
                    <a:pt x="45086" y="7728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" name="object 127"/>
            <p:cNvSpPr/>
            <p:nvPr/>
          </p:nvSpPr>
          <p:spPr>
            <a:xfrm>
              <a:off x="2467576" y="6384069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90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" name="object 128"/>
            <p:cNvSpPr/>
            <p:nvPr/>
          </p:nvSpPr>
          <p:spPr>
            <a:xfrm>
              <a:off x="2441545" y="6443707"/>
              <a:ext cx="50800" cy="79375"/>
            </a:xfrm>
            <a:custGeom>
              <a:avLst/>
              <a:gdLst/>
              <a:ahLst/>
              <a:cxnLst/>
              <a:rect l="l" t="t" r="r" b="b"/>
              <a:pathLst>
                <a:path w="50800" h="79375">
                  <a:moveTo>
                    <a:pt x="31859" y="0"/>
                  </a:moveTo>
                  <a:lnTo>
                    <a:pt x="18519" y="0"/>
                  </a:lnTo>
                  <a:lnTo>
                    <a:pt x="13080" y="1776"/>
                  </a:lnTo>
                  <a:lnTo>
                    <a:pt x="9065" y="5329"/>
                  </a:lnTo>
                  <a:lnTo>
                    <a:pt x="4921" y="8882"/>
                  </a:lnTo>
                  <a:lnTo>
                    <a:pt x="2978" y="13434"/>
                  </a:lnTo>
                  <a:lnTo>
                    <a:pt x="2978" y="26454"/>
                  </a:lnTo>
                  <a:lnTo>
                    <a:pt x="7252" y="32691"/>
                  </a:lnTo>
                  <a:lnTo>
                    <a:pt x="15800" y="37671"/>
                  </a:lnTo>
                  <a:lnTo>
                    <a:pt x="8905" y="41672"/>
                  </a:lnTo>
                  <a:lnTo>
                    <a:pt x="3966" y="46323"/>
                  </a:lnTo>
                  <a:lnTo>
                    <a:pt x="993" y="51621"/>
                  </a:lnTo>
                  <a:lnTo>
                    <a:pt x="0" y="57563"/>
                  </a:lnTo>
                  <a:lnTo>
                    <a:pt x="0" y="64008"/>
                  </a:lnTo>
                  <a:lnTo>
                    <a:pt x="2331" y="69221"/>
                  </a:lnTo>
                  <a:lnTo>
                    <a:pt x="6864" y="73215"/>
                  </a:lnTo>
                  <a:lnTo>
                    <a:pt x="11526" y="77196"/>
                  </a:lnTo>
                  <a:lnTo>
                    <a:pt x="17613" y="79193"/>
                  </a:lnTo>
                  <a:lnTo>
                    <a:pt x="32636" y="79193"/>
                  </a:lnTo>
                  <a:lnTo>
                    <a:pt x="38723" y="77196"/>
                  </a:lnTo>
                  <a:lnTo>
                    <a:pt x="45424" y="71464"/>
                  </a:lnTo>
                  <a:lnTo>
                    <a:pt x="20592" y="71464"/>
                  </a:lnTo>
                  <a:lnTo>
                    <a:pt x="16965" y="70232"/>
                  </a:lnTo>
                  <a:lnTo>
                    <a:pt x="11526" y="65279"/>
                  </a:lnTo>
                  <a:lnTo>
                    <a:pt x="10101" y="61881"/>
                  </a:lnTo>
                  <a:lnTo>
                    <a:pt x="10101" y="54256"/>
                  </a:lnTo>
                  <a:lnTo>
                    <a:pt x="11267" y="51416"/>
                  </a:lnTo>
                  <a:lnTo>
                    <a:pt x="13728" y="49030"/>
                  </a:lnTo>
                  <a:lnTo>
                    <a:pt x="16059" y="46644"/>
                  </a:lnTo>
                  <a:lnTo>
                    <a:pt x="19944" y="44284"/>
                  </a:lnTo>
                  <a:lnTo>
                    <a:pt x="25124" y="41950"/>
                  </a:lnTo>
                  <a:lnTo>
                    <a:pt x="41715" y="41950"/>
                  </a:lnTo>
                  <a:lnTo>
                    <a:pt x="41418" y="41672"/>
                  </a:lnTo>
                  <a:lnTo>
                    <a:pt x="34449" y="37671"/>
                  </a:lnTo>
                  <a:lnTo>
                    <a:pt x="41567" y="33586"/>
                  </a:lnTo>
                  <a:lnTo>
                    <a:pt x="25124" y="33586"/>
                  </a:lnTo>
                  <a:lnTo>
                    <a:pt x="17095" y="29968"/>
                  </a:lnTo>
                  <a:lnTo>
                    <a:pt x="13080" y="25092"/>
                  </a:lnTo>
                  <a:lnTo>
                    <a:pt x="13080" y="15444"/>
                  </a:lnTo>
                  <a:lnTo>
                    <a:pt x="14116" y="12695"/>
                  </a:lnTo>
                  <a:lnTo>
                    <a:pt x="16318" y="10711"/>
                  </a:lnTo>
                  <a:lnTo>
                    <a:pt x="18390" y="8727"/>
                  </a:lnTo>
                  <a:lnTo>
                    <a:pt x="21369" y="7728"/>
                  </a:lnTo>
                  <a:lnTo>
                    <a:pt x="44024" y="7728"/>
                  </a:lnTo>
                  <a:lnTo>
                    <a:pt x="41313" y="5329"/>
                  </a:lnTo>
                  <a:lnTo>
                    <a:pt x="37169" y="1776"/>
                  </a:lnTo>
                  <a:lnTo>
                    <a:pt x="31859" y="0"/>
                  </a:lnTo>
                  <a:close/>
                </a:path>
                <a:path w="50800" h="79375">
                  <a:moveTo>
                    <a:pt x="41715" y="41950"/>
                  </a:moveTo>
                  <a:lnTo>
                    <a:pt x="25124" y="41950"/>
                  </a:lnTo>
                  <a:lnTo>
                    <a:pt x="30434" y="44284"/>
                  </a:lnTo>
                  <a:lnTo>
                    <a:pt x="34190" y="46644"/>
                  </a:lnTo>
                  <a:lnTo>
                    <a:pt x="36651" y="49030"/>
                  </a:lnTo>
                  <a:lnTo>
                    <a:pt x="38982" y="51416"/>
                  </a:lnTo>
                  <a:lnTo>
                    <a:pt x="40277" y="54256"/>
                  </a:lnTo>
                  <a:lnTo>
                    <a:pt x="40277" y="61881"/>
                  </a:lnTo>
                  <a:lnTo>
                    <a:pt x="38852" y="65279"/>
                  </a:lnTo>
                  <a:lnTo>
                    <a:pt x="36133" y="67755"/>
                  </a:lnTo>
                  <a:lnTo>
                    <a:pt x="33283" y="70232"/>
                  </a:lnTo>
                  <a:lnTo>
                    <a:pt x="29657" y="71464"/>
                  </a:lnTo>
                  <a:lnTo>
                    <a:pt x="45424" y="71464"/>
                  </a:lnTo>
                  <a:lnTo>
                    <a:pt x="48048" y="69221"/>
                  </a:lnTo>
                  <a:lnTo>
                    <a:pt x="50379" y="64008"/>
                  </a:lnTo>
                  <a:lnTo>
                    <a:pt x="50379" y="57563"/>
                  </a:lnTo>
                  <a:lnTo>
                    <a:pt x="49383" y="51621"/>
                  </a:lnTo>
                  <a:lnTo>
                    <a:pt x="46396" y="46323"/>
                  </a:lnTo>
                  <a:lnTo>
                    <a:pt x="41715" y="41950"/>
                  </a:lnTo>
                  <a:close/>
                </a:path>
                <a:path w="50800" h="79375">
                  <a:moveTo>
                    <a:pt x="44024" y="7728"/>
                  </a:moveTo>
                  <a:lnTo>
                    <a:pt x="28880" y="7728"/>
                  </a:lnTo>
                  <a:lnTo>
                    <a:pt x="31859" y="8727"/>
                  </a:lnTo>
                  <a:lnTo>
                    <a:pt x="34060" y="10711"/>
                  </a:lnTo>
                  <a:lnTo>
                    <a:pt x="36133" y="12695"/>
                  </a:lnTo>
                  <a:lnTo>
                    <a:pt x="37298" y="15444"/>
                  </a:lnTo>
                  <a:lnTo>
                    <a:pt x="37298" y="25092"/>
                  </a:lnTo>
                  <a:lnTo>
                    <a:pt x="33154" y="29968"/>
                  </a:lnTo>
                  <a:lnTo>
                    <a:pt x="25124" y="33586"/>
                  </a:lnTo>
                  <a:lnTo>
                    <a:pt x="41567" y="33586"/>
                  </a:lnTo>
                  <a:lnTo>
                    <a:pt x="43126" y="32691"/>
                  </a:lnTo>
                  <a:lnTo>
                    <a:pt x="47400" y="26454"/>
                  </a:lnTo>
                  <a:lnTo>
                    <a:pt x="47400" y="13434"/>
                  </a:lnTo>
                  <a:lnTo>
                    <a:pt x="45328" y="8882"/>
                  </a:lnTo>
                  <a:lnTo>
                    <a:pt x="44024" y="7728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" name="object 129"/>
            <p:cNvSpPr/>
            <p:nvPr/>
          </p:nvSpPr>
          <p:spPr>
            <a:xfrm>
              <a:off x="2710407" y="6384069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90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0" name="object 130"/>
            <p:cNvPicPr/>
            <p:nvPr/>
          </p:nvPicPr>
          <p:blipFill>
            <a:blip r:embed="rId32" cstate="print"/>
            <a:stretch>
              <a:fillRect/>
            </a:stretch>
          </p:blipFill>
          <p:spPr>
            <a:xfrm>
              <a:off x="2661063" y="6443707"/>
              <a:ext cx="103996" cy="79193"/>
            </a:xfrm>
            <a:prstGeom prst="rect">
              <a:avLst/>
            </a:prstGeom>
          </p:spPr>
        </p:pic>
        <p:sp>
          <p:nvSpPr>
            <p:cNvPr id="131" name="object 131"/>
            <p:cNvSpPr/>
            <p:nvPr/>
          </p:nvSpPr>
          <p:spPr>
            <a:xfrm>
              <a:off x="2943524" y="6384069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90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2" name="object 132"/>
            <p:cNvPicPr/>
            <p:nvPr/>
          </p:nvPicPr>
          <p:blipFill>
            <a:blip r:embed="rId33" cstate="print"/>
            <a:stretch>
              <a:fillRect/>
            </a:stretch>
          </p:blipFill>
          <p:spPr>
            <a:xfrm>
              <a:off x="2894180" y="6443707"/>
              <a:ext cx="103348" cy="77883"/>
            </a:xfrm>
            <a:prstGeom prst="rect">
              <a:avLst/>
            </a:prstGeom>
          </p:spPr>
        </p:pic>
        <p:sp>
          <p:nvSpPr>
            <p:cNvPr id="133" name="object 133"/>
            <p:cNvSpPr/>
            <p:nvPr/>
          </p:nvSpPr>
          <p:spPr>
            <a:xfrm>
              <a:off x="3176641" y="6384069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90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4" name="object 134"/>
            <p:cNvPicPr/>
            <p:nvPr/>
          </p:nvPicPr>
          <p:blipFill>
            <a:blip r:embed="rId34" cstate="print"/>
            <a:stretch>
              <a:fillRect/>
            </a:stretch>
          </p:blipFill>
          <p:spPr>
            <a:xfrm>
              <a:off x="3127297" y="6443707"/>
              <a:ext cx="103866" cy="77883"/>
            </a:xfrm>
            <a:prstGeom prst="rect">
              <a:avLst/>
            </a:prstGeom>
          </p:spPr>
        </p:pic>
        <p:sp>
          <p:nvSpPr>
            <p:cNvPr id="135" name="object 135"/>
            <p:cNvSpPr/>
            <p:nvPr/>
          </p:nvSpPr>
          <p:spPr>
            <a:xfrm>
              <a:off x="3419471" y="6384069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90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6" name="object 136"/>
            <p:cNvPicPr/>
            <p:nvPr/>
          </p:nvPicPr>
          <p:blipFill>
            <a:blip r:embed="rId35" cstate="print"/>
            <a:stretch>
              <a:fillRect/>
            </a:stretch>
          </p:blipFill>
          <p:spPr>
            <a:xfrm>
              <a:off x="3370128" y="6443707"/>
              <a:ext cx="104255" cy="79193"/>
            </a:xfrm>
            <a:prstGeom prst="rect">
              <a:avLst/>
            </a:prstGeom>
          </p:spPr>
        </p:pic>
        <p:sp>
          <p:nvSpPr>
            <p:cNvPr id="137" name="object 137"/>
            <p:cNvSpPr/>
            <p:nvPr/>
          </p:nvSpPr>
          <p:spPr>
            <a:xfrm>
              <a:off x="3652588" y="6384069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90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8" name="object 138"/>
            <p:cNvPicPr/>
            <p:nvPr/>
          </p:nvPicPr>
          <p:blipFill>
            <a:blip r:embed="rId36" cstate="print"/>
            <a:stretch>
              <a:fillRect/>
            </a:stretch>
          </p:blipFill>
          <p:spPr>
            <a:xfrm>
              <a:off x="3603245" y="6443707"/>
              <a:ext cx="104255" cy="79193"/>
            </a:xfrm>
            <a:prstGeom prst="rect">
              <a:avLst/>
            </a:prstGeom>
          </p:spPr>
        </p:pic>
        <p:sp>
          <p:nvSpPr>
            <p:cNvPr id="139" name="object 139"/>
            <p:cNvSpPr/>
            <p:nvPr/>
          </p:nvSpPr>
          <p:spPr>
            <a:xfrm>
              <a:off x="3885705" y="6384069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90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40" name="object 140"/>
            <p:cNvPicPr/>
            <p:nvPr/>
          </p:nvPicPr>
          <p:blipFill>
            <a:blip r:embed="rId37" cstate="print"/>
            <a:stretch>
              <a:fillRect/>
            </a:stretch>
          </p:blipFill>
          <p:spPr>
            <a:xfrm>
              <a:off x="3827814" y="6443707"/>
              <a:ext cx="112543" cy="79193"/>
            </a:xfrm>
            <a:prstGeom prst="rect">
              <a:avLst/>
            </a:prstGeom>
          </p:spPr>
        </p:pic>
        <p:sp>
          <p:nvSpPr>
            <p:cNvPr id="141" name="object 141"/>
            <p:cNvSpPr/>
            <p:nvPr/>
          </p:nvSpPr>
          <p:spPr>
            <a:xfrm>
              <a:off x="4128535" y="6384069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90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42" name="object 142"/>
            <p:cNvPicPr/>
            <p:nvPr/>
          </p:nvPicPr>
          <p:blipFill>
            <a:blip r:embed="rId38" cstate="print"/>
            <a:stretch>
              <a:fillRect/>
            </a:stretch>
          </p:blipFill>
          <p:spPr>
            <a:xfrm>
              <a:off x="4070644" y="6443707"/>
              <a:ext cx="111896" cy="77883"/>
            </a:xfrm>
            <a:prstGeom prst="rect">
              <a:avLst/>
            </a:prstGeom>
          </p:spPr>
        </p:pic>
        <p:sp>
          <p:nvSpPr>
            <p:cNvPr id="143" name="object 143"/>
            <p:cNvSpPr/>
            <p:nvPr/>
          </p:nvSpPr>
          <p:spPr>
            <a:xfrm>
              <a:off x="4361652" y="6384069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90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44" name="object 144"/>
            <p:cNvPicPr/>
            <p:nvPr/>
          </p:nvPicPr>
          <p:blipFill>
            <a:blip r:embed="rId39" cstate="print"/>
            <a:stretch>
              <a:fillRect/>
            </a:stretch>
          </p:blipFill>
          <p:spPr>
            <a:xfrm>
              <a:off x="4303761" y="6443707"/>
              <a:ext cx="112414" cy="77883"/>
            </a:xfrm>
            <a:prstGeom prst="rect">
              <a:avLst/>
            </a:prstGeom>
          </p:spPr>
        </p:pic>
        <p:sp>
          <p:nvSpPr>
            <p:cNvPr id="145" name="object 145"/>
            <p:cNvSpPr/>
            <p:nvPr/>
          </p:nvSpPr>
          <p:spPr>
            <a:xfrm>
              <a:off x="4594769" y="6384069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90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46" name="object 146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4536878" y="6443707"/>
              <a:ext cx="112802" cy="79193"/>
            </a:xfrm>
            <a:prstGeom prst="rect">
              <a:avLst/>
            </a:prstGeom>
          </p:spPr>
        </p:pic>
        <p:sp>
          <p:nvSpPr>
            <p:cNvPr id="147" name="object 147"/>
            <p:cNvSpPr/>
            <p:nvPr/>
          </p:nvSpPr>
          <p:spPr>
            <a:xfrm>
              <a:off x="4827886" y="6384069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90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48" name="object 148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4769995" y="6443707"/>
              <a:ext cx="112802" cy="79193"/>
            </a:xfrm>
            <a:prstGeom prst="rect">
              <a:avLst/>
            </a:prstGeom>
          </p:spPr>
        </p:pic>
        <p:sp>
          <p:nvSpPr>
            <p:cNvPr id="149" name="object 149"/>
            <p:cNvSpPr/>
            <p:nvPr/>
          </p:nvSpPr>
          <p:spPr>
            <a:xfrm>
              <a:off x="5070716" y="6384069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90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50" name="object 150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5014250" y="6443707"/>
              <a:ext cx="111119" cy="79193"/>
            </a:xfrm>
            <a:prstGeom prst="rect">
              <a:avLst/>
            </a:prstGeom>
          </p:spPr>
        </p:pic>
        <p:sp>
          <p:nvSpPr>
            <p:cNvPr id="151" name="object 151"/>
            <p:cNvSpPr/>
            <p:nvPr/>
          </p:nvSpPr>
          <p:spPr>
            <a:xfrm>
              <a:off x="5303833" y="6384069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90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52" name="object 152"/>
            <p:cNvPicPr/>
            <p:nvPr/>
          </p:nvPicPr>
          <p:blipFill>
            <a:blip r:embed="rId40" cstate="print"/>
            <a:stretch>
              <a:fillRect/>
            </a:stretch>
          </p:blipFill>
          <p:spPr>
            <a:xfrm>
              <a:off x="5247367" y="6443707"/>
              <a:ext cx="110471" cy="79193"/>
            </a:xfrm>
            <a:prstGeom prst="rect">
              <a:avLst/>
            </a:prstGeom>
          </p:spPr>
        </p:pic>
        <p:sp>
          <p:nvSpPr>
            <p:cNvPr id="153" name="object 153"/>
            <p:cNvSpPr/>
            <p:nvPr/>
          </p:nvSpPr>
          <p:spPr>
            <a:xfrm>
              <a:off x="5536950" y="6384069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90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54" name="object 154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5480484" y="6443707"/>
              <a:ext cx="110989" cy="79193"/>
            </a:xfrm>
            <a:prstGeom prst="rect">
              <a:avLst/>
            </a:prstGeom>
          </p:spPr>
        </p:pic>
        <p:sp>
          <p:nvSpPr>
            <p:cNvPr id="155" name="object 155"/>
            <p:cNvSpPr/>
            <p:nvPr/>
          </p:nvSpPr>
          <p:spPr>
            <a:xfrm>
              <a:off x="5779781" y="6384069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90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56" name="object 156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5723314" y="6443707"/>
              <a:ext cx="111378" cy="79193"/>
            </a:xfrm>
            <a:prstGeom prst="rect">
              <a:avLst/>
            </a:prstGeom>
          </p:spPr>
        </p:pic>
        <p:sp>
          <p:nvSpPr>
            <p:cNvPr id="157" name="object 157"/>
            <p:cNvSpPr/>
            <p:nvPr/>
          </p:nvSpPr>
          <p:spPr>
            <a:xfrm>
              <a:off x="6012897" y="6384069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90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58" name="object 158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5956431" y="6443707"/>
              <a:ext cx="111378" cy="79193"/>
            </a:xfrm>
            <a:prstGeom prst="rect">
              <a:avLst/>
            </a:prstGeom>
          </p:spPr>
        </p:pic>
        <p:sp>
          <p:nvSpPr>
            <p:cNvPr id="159" name="object 159"/>
            <p:cNvSpPr/>
            <p:nvPr/>
          </p:nvSpPr>
          <p:spPr>
            <a:xfrm>
              <a:off x="6246014" y="6384069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90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60" name="object 160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6186440" y="6443707"/>
              <a:ext cx="114227" cy="79193"/>
            </a:xfrm>
            <a:prstGeom prst="rect">
              <a:avLst/>
            </a:prstGeom>
          </p:spPr>
        </p:pic>
        <p:sp>
          <p:nvSpPr>
            <p:cNvPr id="161" name="object 161"/>
            <p:cNvSpPr/>
            <p:nvPr/>
          </p:nvSpPr>
          <p:spPr>
            <a:xfrm>
              <a:off x="6479132" y="6384069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90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62" name="object 162"/>
            <p:cNvPicPr/>
            <p:nvPr/>
          </p:nvPicPr>
          <p:blipFill>
            <a:blip r:embed="rId41" cstate="print"/>
            <a:stretch>
              <a:fillRect/>
            </a:stretch>
          </p:blipFill>
          <p:spPr>
            <a:xfrm>
              <a:off x="6419557" y="6443707"/>
              <a:ext cx="113579" cy="77883"/>
            </a:xfrm>
            <a:prstGeom prst="rect">
              <a:avLst/>
            </a:prstGeom>
          </p:spPr>
        </p:pic>
        <p:sp>
          <p:nvSpPr>
            <p:cNvPr id="163" name="object 163"/>
            <p:cNvSpPr/>
            <p:nvPr/>
          </p:nvSpPr>
          <p:spPr>
            <a:xfrm>
              <a:off x="6721962" y="6384069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90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64" name="object 164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6662387" y="6444018"/>
              <a:ext cx="114097" cy="77572"/>
            </a:xfrm>
            <a:prstGeom prst="rect">
              <a:avLst/>
            </a:prstGeom>
          </p:spPr>
        </p:pic>
        <p:sp>
          <p:nvSpPr>
            <p:cNvPr id="165" name="object 165"/>
            <p:cNvSpPr/>
            <p:nvPr/>
          </p:nvSpPr>
          <p:spPr>
            <a:xfrm>
              <a:off x="6955079" y="6384069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90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66" name="object 166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6895504" y="6443707"/>
              <a:ext cx="114486" cy="79193"/>
            </a:xfrm>
            <a:prstGeom prst="rect">
              <a:avLst/>
            </a:prstGeom>
          </p:spPr>
        </p:pic>
        <p:sp>
          <p:nvSpPr>
            <p:cNvPr id="167" name="object 167"/>
            <p:cNvSpPr/>
            <p:nvPr/>
          </p:nvSpPr>
          <p:spPr>
            <a:xfrm>
              <a:off x="7188196" y="6384069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90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68" name="object 168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7128621" y="6443707"/>
              <a:ext cx="114486" cy="79193"/>
            </a:xfrm>
            <a:prstGeom prst="rect">
              <a:avLst/>
            </a:prstGeom>
          </p:spPr>
        </p:pic>
        <p:sp>
          <p:nvSpPr>
            <p:cNvPr id="169" name="object 169"/>
            <p:cNvSpPr/>
            <p:nvPr/>
          </p:nvSpPr>
          <p:spPr>
            <a:xfrm>
              <a:off x="7431026" y="6384069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90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70" name="object 170"/>
            <p:cNvPicPr/>
            <p:nvPr/>
          </p:nvPicPr>
          <p:blipFill>
            <a:blip r:embed="rId42" cstate="print"/>
            <a:stretch>
              <a:fillRect/>
            </a:stretch>
          </p:blipFill>
          <p:spPr>
            <a:xfrm>
              <a:off x="7374301" y="6443707"/>
              <a:ext cx="111378" cy="79193"/>
            </a:xfrm>
            <a:prstGeom prst="rect">
              <a:avLst/>
            </a:prstGeom>
          </p:spPr>
        </p:pic>
        <p:sp>
          <p:nvSpPr>
            <p:cNvPr id="171" name="object 171"/>
            <p:cNvSpPr/>
            <p:nvPr/>
          </p:nvSpPr>
          <p:spPr>
            <a:xfrm>
              <a:off x="7664143" y="6384069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90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72" name="object 172"/>
            <p:cNvPicPr/>
            <p:nvPr/>
          </p:nvPicPr>
          <p:blipFill>
            <a:blip r:embed="rId43" cstate="print"/>
            <a:stretch>
              <a:fillRect/>
            </a:stretch>
          </p:blipFill>
          <p:spPr>
            <a:xfrm>
              <a:off x="7607417" y="6443707"/>
              <a:ext cx="110730" cy="79193"/>
            </a:xfrm>
            <a:prstGeom prst="rect">
              <a:avLst/>
            </a:prstGeom>
          </p:spPr>
        </p:pic>
        <p:sp>
          <p:nvSpPr>
            <p:cNvPr id="173" name="object 173"/>
            <p:cNvSpPr/>
            <p:nvPr/>
          </p:nvSpPr>
          <p:spPr>
            <a:xfrm>
              <a:off x="7897260" y="6384069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90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74" name="object 174"/>
            <p:cNvPicPr/>
            <p:nvPr/>
          </p:nvPicPr>
          <p:blipFill>
            <a:blip r:embed="rId44" cstate="print"/>
            <a:stretch>
              <a:fillRect/>
            </a:stretch>
          </p:blipFill>
          <p:spPr>
            <a:xfrm>
              <a:off x="7840535" y="6444018"/>
              <a:ext cx="111248" cy="78882"/>
            </a:xfrm>
            <a:prstGeom prst="rect">
              <a:avLst/>
            </a:prstGeom>
          </p:spPr>
        </p:pic>
        <p:sp>
          <p:nvSpPr>
            <p:cNvPr id="175" name="object 175"/>
            <p:cNvSpPr/>
            <p:nvPr/>
          </p:nvSpPr>
          <p:spPr>
            <a:xfrm>
              <a:off x="8140090" y="6384069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90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76" name="object 176"/>
            <p:cNvPicPr/>
            <p:nvPr/>
          </p:nvPicPr>
          <p:blipFill>
            <a:blip r:embed="rId45" cstate="print"/>
            <a:stretch>
              <a:fillRect/>
            </a:stretch>
          </p:blipFill>
          <p:spPr>
            <a:xfrm>
              <a:off x="8083365" y="6443707"/>
              <a:ext cx="111637" cy="79193"/>
            </a:xfrm>
            <a:prstGeom prst="rect">
              <a:avLst/>
            </a:prstGeom>
          </p:spPr>
        </p:pic>
        <p:sp>
          <p:nvSpPr>
            <p:cNvPr id="177" name="object 177"/>
            <p:cNvSpPr/>
            <p:nvPr/>
          </p:nvSpPr>
          <p:spPr>
            <a:xfrm>
              <a:off x="8373207" y="6384069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0"/>
                  </a:moveTo>
                  <a:lnTo>
                    <a:pt x="0" y="3890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78" name="object 178"/>
            <p:cNvPicPr/>
            <p:nvPr/>
          </p:nvPicPr>
          <p:blipFill>
            <a:blip r:embed="rId28" cstate="print"/>
            <a:stretch>
              <a:fillRect/>
            </a:stretch>
          </p:blipFill>
          <p:spPr>
            <a:xfrm>
              <a:off x="8316482" y="6443707"/>
              <a:ext cx="111637" cy="79193"/>
            </a:xfrm>
            <a:prstGeom prst="rect">
              <a:avLst/>
            </a:prstGeom>
          </p:spPr>
        </p:pic>
      </p:grpSp>
      <p:grpSp>
        <p:nvGrpSpPr>
          <p:cNvPr id="179" name="object 179"/>
          <p:cNvGrpSpPr/>
          <p:nvPr/>
        </p:nvGrpSpPr>
        <p:grpSpPr>
          <a:xfrm>
            <a:off x="1191973" y="4243369"/>
            <a:ext cx="255270" cy="101600"/>
            <a:chOff x="1191973" y="4243369"/>
            <a:chExt cx="255270" cy="101600"/>
          </a:xfrm>
        </p:grpSpPr>
        <p:sp>
          <p:nvSpPr>
            <p:cNvPr id="180" name="object 180"/>
            <p:cNvSpPr/>
            <p:nvPr/>
          </p:nvSpPr>
          <p:spPr>
            <a:xfrm>
              <a:off x="1405560" y="4243369"/>
              <a:ext cx="41275" cy="64135"/>
            </a:xfrm>
            <a:custGeom>
              <a:avLst/>
              <a:gdLst/>
              <a:ahLst/>
              <a:cxnLst/>
              <a:rect l="l" t="t" r="r" b="b"/>
              <a:pathLst>
                <a:path w="41275" h="64135">
                  <a:moveTo>
                    <a:pt x="41248" y="0"/>
                  </a:moveTo>
                  <a:lnTo>
                    <a:pt x="0" y="0"/>
                  </a:lnTo>
                  <a:lnTo>
                    <a:pt x="0" y="7521"/>
                  </a:lnTo>
                  <a:lnTo>
                    <a:pt x="32688" y="7521"/>
                  </a:lnTo>
                  <a:lnTo>
                    <a:pt x="8910" y="63800"/>
                  </a:lnTo>
                  <a:lnTo>
                    <a:pt x="18079" y="63800"/>
                  </a:lnTo>
                  <a:lnTo>
                    <a:pt x="41248" y="5705"/>
                  </a:lnTo>
                  <a:lnTo>
                    <a:pt x="4124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81" name="object 181"/>
            <p:cNvPicPr/>
            <p:nvPr/>
          </p:nvPicPr>
          <p:blipFill>
            <a:blip r:embed="rId46" cstate="print"/>
            <a:stretch>
              <a:fillRect/>
            </a:stretch>
          </p:blipFill>
          <p:spPr>
            <a:xfrm>
              <a:off x="1191973" y="4265155"/>
              <a:ext cx="170136" cy="79232"/>
            </a:xfrm>
            <a:prstGeom prst="rect">
              <a:avLst/>
            </a:prstGeom>
          </p:spPr>
        </p:pic>
      </p:grpSp>
      <p:pic>
        <p:nvPicPr>
          <p:cNvPr id="182" name="object 182"/>
          <p:cNvPicPr/>
          <p:nvPr/>
        </p:nvPicPr>
        <p:blipFill>
          <a:blip r:embed="rId47" cstate="print"/>
          <a:stretch>
            <a:fillRect/>
          </a:stretch>
        </p:blipFill>
        <p:spPr>
          <a:xfrm>
            <a:off x="4262189" y="6579867"/>
            <a:ext cx="1624177" cy="100352"/>
          </a:xfrm>
          <a:prstGeom prst="rect">
            <a:avLst/>
          </a:prstGeom>
        </p:spPr>
      </p:pic>
      <p:sp>
        <p:nvSpPr>
          <p:cNvPr id="183" name="object 183"/>
          <p:cNvSpPr txBox="1"/>
          <p:nvPr/>
        </p:nvSpPr>
        <p:spPr>
          <a:xfrm>
            <a:off x="297891" y="286892"/>
            <a:ext cx="2499360" cy="5467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050"/>
              </a:lnSpc>
              <a:spcBef>
                <a:spcPts val="100"/>
              </a:spcBef>
              <a:tabLst>
                <a:tab pos="354965" algn="l"/>
              </a:tabLst>
            </a:pPr>
            <a:r>
              <a:rPr sz="1800" b="1" dirty="0">
                <a:latin typeface="Malgun Gothic"/>
                <a:cs typeface="Malgun Gothic"/>
              </a:rPr>
              <a:t>1.	</a:t>
            </a:r>
            <a:r>
              <a:rPr lang="en-US" sz="1800" b="1" dirty="0">
                <a:latin typeface="Malgun Gothic"/>
                <a:cs typeface="Malgun Gothic"/>
              </a:rPr>
              <a:t>ALE</a:t>
            </a:r>
            <a:endParaRPr sz="1800" dirty="0">
              <a:latin typeface="Malgun Gothic"/>
              <a:cs typeface="Malgun Gothic"/>
            </a:endParaRPr>
          </a:p>
          <a:p>
            <a:pPr marL="335280">
              <a:lnSpc>
                <a:spcPts val="2050"/>
              </a:lnSpc>
            </a:pPr>
            <a:r>
              <a:rPr sz="1800" b="1" spc="-5" dirty="0">
                <a:latin typeface="Malgun Gothic"/>
                <a:cs typeface="Malgun Gothic"/>
              </a:rPr>
              <a:t>TIC</a:t>
            </a:r>
            <a:r>
              <a:rPr sz="1800" b="1" spc="-25" dirty="0">
                <a:latin typeface="Malgun Gothic"/>
                <a:cs typeface="Malgun Gothic"/>
              </a:rPr>
              <a:t> </a:t>
            </a:r>
            <a:r>
              <a:rPr sz="1800" b="1" dirty="0">
                <a:latin typeface="Malgun Gothic"/>
                <a:cs typeface="Malgun Gothic"/>
              </a:rPr>
              <a:t>Scan</a:t>
            </a:r>
            <a:r>
              <a:rPr sz="1800" b="1" spc="-35" dirty="0">
                <a:latin typeface="Malgun Gothic"/>
                <a:cs typeface="Malgun Gothic"/>
              </a:rPr>
              <a:t> </a:t>
            </a:r>
            <a:r>
              <a:rPr sz="1800" b="1" spc="-5" dirty="0">
                <a:latin typeface="Malgun Gothic"/>
                <a:cs typeface="Malgun Gothic"/>
              </a:rPr>
              <a:t>[Negative]</a:t>
            </a:r>
            <a:endParaRPr sz="1800" dirty="0">
              <a:latin typeface="Malgun Gothic"/>
              <a:cs typeface="Malgun Gothic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97891" y="366776"/>
            <a:ext cx="8617509" cy="28982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US" sz="1800" b="1" dirty="0">
                <a:latin typeface="Malgun Gothic"/>
                <a:cs typeface="Malgun Gothic"/>
              </a:rPr>
              <a:t>2.</a:t>
            </a:r>
            <a:r>
              <a:rPr lang="en-US" sz="1800" b="1" spc="-10" dirty="0">
                <a:latin typeface="Malgun Gothic"/>
                <a:cs typeface="Malgun Gothic"/>
              </a:rPr>
              <a:t> </a:t>
            </a:r>
            <a:r>
              <a:rPr lang="en-US" sz="1800" b="1" spc="5" dirty="0">
                <a:latin typeface="Malgun Gothic"/>
                <a:cs typeface="Malgun Gothic"/>
              </a:rPr>
              <a:t>Library</a:t>
            </a:r>
            <a:r>
              <a:rPr lang="en-US" sz="1800" b="1" spc="15" dirty="0">
                <a:latin typeface="Malgun Gothic"/>
                <a:cs typeface="Malgun Gothic"/>
              </a:rPr>
              <a:t> </a:t>
            </a:r>
            <a:r>
              <a:rPr lang="en-US" sz="1800" b="1" spc="-10" dirty="0">
                <a:latin typeface="Malgun Gothic"/>
                <a:cs typeface="Malgun Gothic"/>
              </a:rPr>
              <a:t>searching</a:t>
            </a:r>
            <a:r>
              <a:rPr lang="en-US" sz="1800" b="1" spc="35" dirty="0">
                <a:latin typeface="Malgun Gothic"/>
                <a:cs typeface="Malgun Gothic"/>
              </a:rPr>
              <a:t> </a:t>
            </a:r>
            <a:r>
              <a:rPr lang="en-US" b="1" spc="40" dirty="0">
                <a:latin typeface="Malgun Gothic"/>
                <a:cs typeface="Malgun Gothic"/>
              </a:rPr>
              <a:t>A) Standards</a:t>
            </a:r>
            <a:r>
              <a:rPr lang="en-US" sz="1800" b="1" dirty="0">
                <a:latin typeface="Malgun Gothic"/>
                <a:cs typeface="Malgun Gothic"/>
              </a:rPr>
              <a:t>(</a:t>
            </a:r>
            <a:r>
              <a:rPr lang="en-US" sz="1800" b="1" spc="10" dirty="0">
                <a:latin typeface="Malgun Gothic"/>
                <a:cs typeface="Malgun Gothic"/>
              </a:rPr>
              <a:t> </a:t>
            </a:r>
            <a:r>
              <a:rPr lang="en-US" sz="1800" b="1" spc="-5" dirty="0">
                <a:latin typeface="Malgun Gothic"/>
                <a:cs typeface="Malgun Gothic"/>
              </a:rPr>
              <a:t>High</a:t>
            </a:r>
            <a:r>
              <a:rPr lang="en-US" sz="1800" b="1" spc="5" dirty="0">
                <a:latin typeface="Malgun Gothic"/>
                <a:cs typeface="Malgun Gothic"/>
              </a:rPr>
              <a:t> </a:t>
            </a:r>
            <a:r>
              <a:rPr lang="en-US" sz="1800" b="1" spc="-5" dirty="0">
                <a:latin typeface="Malgun Gothic"/>
                <a:cs typeface="Malgun Gothic"/>
              </a:rPr>
              <a:t>Score</a:t>
            </a:r>
            <a:r>
              <a:rPr lang="en-US" sz="1800" b="1" dirty="0">
                <a:latin typeface="Malgun Gothic"/>
                <a:cs typeface="Malgun Gothic"/>
              </a:rPr>
              <a:t> )</a:t>
            </a:r>
            <a:r>
              <a:rPr lang="en-US" dirty="0">
                <a:latin typeface="Malgun Gothic"/>
                <a:cs typeface="Malgun Gothic"/>
              </a:rPr>
              <a:t> </a:t>
            </a:r>
            <a:r>
              <a:rPr lang="en-US" sz="1800" b="1" dirty="0">
                <a:latin typeface="Malgun Gothic"/>
                <a:cs typeface="Malgun Gothic"/>
              </a:rPr>
              <a:t>–</a:t>
            </a:r>
            <a:r>
              <a:rPr lang="en-US" sz="1800" b="1" spc="-15" dirty="0">
                <a:latin typeface="Malgun Gothic"/>
                <a:cs typeface="Malgun Gothic"/>
              </a:rPr>
              <a:t> </a:t>
            </a:r>
            <a:r>
              <a:rPr lang="en-US" sz="1800" b="1" dirty="0">
                <a:latin typeface="Malgun Gothic"/>
                <a:cs typeface="Malgun Gothic"/>
              </a:rPr>
              <a:t>B) ALE</a:t>
            </a:r>
            <a:r>
              <a:rPr lang="ko-KR" altLang="en-US" sz="1800" b="1" spc="-5" dirty="0">
                <a:latin typeface="Malgun Gothic"/>
                <a:cs typeface="Malgun Gothic"/>
              </a:rPr>
              <a:t> </a:t>
            </a:r>
            <a:r>
              <a:rPr lang="en-US" sz="1800" b="1" dirty="0">
                <a:latin typeface="Malgun Gothic"/>
                <a:cs typeface="Malgun Gothic"/>
              </a:rPr>
              <a:t>DW</a:t>
            </a:r>
            <a:r>
              <a:rPr lang="en-US" sz="1800" b="1" spc="-15" dirty="0">
                <a:latin typeface="Malgun Gothic"/>
                <a:cs typeface="Malgun Gothic"/>
              </a:rPr>
              <a:t> </a:t>
            </a:r>
            <a:r>
              <a:rPr lang="en-US" sz="1800" b="1" spc="-10" dirty="0">
                <a:latin typeface="Malgun Gothic"/>
                <a:cs typeface="Malgun Gothic"/>
              </a:rPr>
              <a:t>[Negative]</a:t>
            </a:r>
            <a:endParaRPr lang="en-US" sz="1800" dirty="0">
              <a:latin typeface="Malgun Gothic"/>
              <a:cs typeface="Malgun Gothic"/>
            </a:endParaRP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603250" y="5238750"/>
          <a:ext cx="7781924" cy="99221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5819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1607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9001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75882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75882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297688"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585"/>
                        </a:spcBef>
                      </a:pPr>
                      <a:r>
                        <a:rPr sz="1100" spc="-5" dirty="0">
                          <a:latin typeface="Malgun Gothic"/>
                          <a:cs typeface="Malgun Gothic"/>
                        </a:rPr>
                        <a:t>Score</a:t>
                      </a:r>
                      <a:endParaRPr sz="1100">
                        <a:latin typeface="Malgun Gothic"/>
                        <a:cs typeface="Malgun Gothic"/>
                      </a:endParaRPr>
                    </a:p>
                  </a:txBody>
                  <a:tcPr marL="0" marR="0" marT="7429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585"/>
                        </a:spcBef>
                      </a:pPr>
                      <a:r>
                        <a:rPr sz="1100" dirty="0">
                          <a:latin typeface="Malgun Gothic"/>
                          <a:cs typeface="Malgun Gothic"/>
                        </a:rPr>
                        <a:t>Name</a:t>
                      </a:r>
                      <a:endParaRPr sz="1100">
                        <a:latin typeface="Malgun Gothic"/>
                        <a:cs typeface="Malgun Gothic"/>
                      </a:endParaRPr>
                    </a:p>
                  </a:txBody>
                  <a:tcPr marL="0" marR="0" marT="7429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85"/>
                        </a:spcBef>
                      </a:pPr>
                      <a:r>
                        <a:rPr sz="1100" dirty="0">
                          <a:latin typeface="Malgun Gothic"/>
                          <a:cs typeface="Malgun Gothic"/>
                        </a:rPr>
                        <a:t>Formula</a:t>
                      </a:r>
                      <a:endParaRPr sz="1100">
                        <a:latin typeface="Malgun Gothic"/>
                        <a:cs typeface="Malgun Gothic"/>
                      </a:endParaRPr>
                    </a:p>
                  </a:txBody>
                  <a:tcPr marL="0" marR="0" marT="7429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L="2540" algn="ctr">
                        <a:lnSpc>
                          <a:spcPct val="100000"/>
                        </a:lnSpc>
                        <a:spcBef>
                          <a:spcPts val="585"/>
                        </a:spcBef>
                      </a:pPr>
                      <a:r>
                        <a:rPr sz="1100" dirty="0">
                          <a:latin typeface="Malgun Gothic"/>
                          <a:cs typeface="Malgun Gothic"/>
                        </a:rPr>
                        <a:t>m/z</a:t>
                      </a:r>
                      <a:endParaRPr sz="1100">
                        <a:latin typeface="Malgun Gothic"/>
                        <a:cs typeface="Malgun Gothic"/>
                      </a:endParaRPr>
                    </a:p>
                  </a:txBody>
                  <a:tcPr marL="0" marR="0" marT="7429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585"/>
                        </a:spcBef>
                      </a:pPr>
                      <a:r>
                        <a:rPr sz="1100" spc="-5" dirty="0">
                          <a:latin typeface="Malgun Gothic"/>
                          <a:cs typeface="Malgun Gothic"/>
                        </a:rPr>
                        <a:t>Height</a:t>
                      </a:r>
                      <a:endParaRPr sz="1100">
                        <a:latin typeface="Malgun Gothic"/>
                        <a:cs typeface="Malgun Gothic"/>
                      </a:endParaRPr>
                    </a:p>
                  </a:txBody>
                  <a:tcPr marL="0" marR="0" marT="7429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97599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90"/>
                        </a:spcBef>
                      </a:pPr>
                      <a:r>
                        <a:rPr sz="1100" spc="-5" dirty="0">
                          <a:latin typeface="Calibri"/>
                          <a:cs typeface="Calibri"/>
                        </a:rPr>
                        <a:t>99.95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622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90"/>
                        </a:spcBef>
                      </a:pPr>
                      <a:r>
                        <a:rPr sz="1100" dirty="0">
                          <a:latin typeface="Calibri"/>
                          <a:cs typeface="Calibri"/>
                        </a:rPr>
                        <a:t>Methyl</a:t>
                      </a:r>
                      <a:r>
                        <a:rPr sz="1100" spc="-4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100" spc="-5" dirty="0">
                          <a:latin typeface="Calibri"/>
                          <a:cs typeface="Calibri"/>
                        </a:rPr>
                        <a:t>di-alpha-L-rhamnoside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622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490"/>
                        </a:spcBef>
                      </a:pPr>
                      <a:r>
                        <a:rPr sz="1100" dirty="0">
                          <a:latin typeface="Calibri"/>
                          <a:cs typeface="Calibri"/>
                        </a:rPr>
                        <a:t>C13</a:t>
                      </a:r>
                      <a:r>
                        <a:rPr sz="1100" spc="-2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100" spc="-5" dirty="0">
                          <a:latin typeface="Calibri"/>
                          <a:cs typeface="Calibri"/>
                        </a:rPr>
                        <a:t>H24</a:t>
                      </a:r>
                      <a:r>
                        <a:rPr sz="1100" spc="-3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100" spc="-5" dirty="0">
                          <a:latin typeface="Calibri"/>
                          <a:cs typeface="Calibri"/>
                        </a:rPr>
                        <a:t>O9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622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490"/>
                        </a:spcBef>
                      </a:pPr>
                      <a:r>
                        <a:rPr sz="1100" dirty="0">
                          <a:latin typeface="Calibri"/>
                          <a:cs typeface="Calibri"/>
                        </a:rPr>
                        <a:t>323.1348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622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490"/>
                        </a:spcBef>
                      </a:pPr>
                      <a:r>
                        <a:rPr sz="1100" dirty="0">
                          <a:latin typeface="Calibri"/>
                          <a:cs typeface="Calibri"/>
                        </a:rPr>
                        <a:t>588640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622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96925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880"/>
                        </a:spcBef>
                      </a:pPr>
                      <a:r>
                        <a:rPr sz="1100" spc="-5" dirty="0">
                          <a:latin typeface="Calibri"/>
                          <a:cs typeface="Calibri"/>
                        </a:rPr>
                        <a:t>99.91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11176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880"/>
                        </a:spcBef>
                      </a:pPr>
                      <a:r>
                        <a:rPr sz="1100" dirty="0">
                          <a:latin typeface="Calibri"/>
                          <a:cs typeface="Calibri"/>
                        </a:rPr>
                        <a:t>Antiarolaldehyde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11176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880"/>
                        </a:spcBef>
                      </a:pPr>
                      <a:r>
                        <a:rPr sz="1100" dirty="0">
                          <a:latin typeface="Calibri"/>
                          <a:cs typeface="Calibri"/>
                        </a:rPr>
                        <a:t>C10</a:t>
                      </a:r>
                      <a:r>
                        <a:rPr sz="1100" spc="-2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100" spc="-5" dirty="0">
                          <a:latin typeface="Calibri"/>
                          <a:cs typeface="Calibri"/>
                        </a:rPr>
                        <a:t>H12</a:t>
                      </a:r>
                      <a:r>
                        <a:rPr sz="1100" spc="-3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100" spc="-5" dirty="0">
                          <a:latin typeface="Calibri"/>
                          <a:cs typeface="Calibri"/>
                        </a:rPr>
                        <a:t>O5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11176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880"/>
                        </a:spcBef>
                      </a:pPr>
                      <a:r>
                        <a:rPr sz="1100" dirty="0">
                          <a:latin typeface="Calibri"/>
                          <a:cs typeface="Calibri"/>
                        </a:rPr>
                        <a:t>211.0611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11176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880"/>
                        </a:spcBef>
                      </a:pPr>
                      <a:r>
                        <a:rPr sz="1100" dirty="0">
                          <a:latin typeface="Calibri"/>
                          <a:cs typeface="Calibri"/>
                        </a:rPr>
                        <a:t>475074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11176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grpSp>
        <p:nvGrpSpPr>
          <p:cNvPr id="4" name="object 4"/>
          <p:cNvGrpSpPr/>
          <p:nvPr/>
        </p:nvGrpSpPr>
        <p:grpSpPr>
          <a:xfrm>
            <a:off x="347894" y="1484369"/>
            <a:ext cx="4126229" cy="2795270"/>
            <a:chOff x="347894" y="1484369"/>
            <a:chExt cx="4126229" cy="2795270"/>
          </a:xfrm>
        </p:grpSpPr>
        <p:sp>
          <p:nvSpPr>
            <p:cNvPr id="5" name="object 5"/>
            <p:cNvSpPr/>
            <p:nvPr/>
          </p:nvSpPr>
          <p:spPr>
            <a:xfrm>
              <a:off x="510284" y="1731326"/>
              <a:ext cx="38100" cy="1045210"/>
            </a:xfrm>
            <a:custGeom>
              <a:avLst/>
              <a:gdLst/>
              <a:ahLst/>
              <a:cxnLst/>
              <a:rect l="l" t="t" r="r" b="b"/>
              <a:pathLst>
                <a:path w="38100" h="1045210">
                  <a:moveTo>
                    <a:pt x="38018" y="1044815"/>
                  </a:moveTo>
                  <a:lnTo>
                    <a:pt x="38018" y="0"/>
                  </a:lnTo>
                </a:path>
                <a:path w="38100" h="1045210">
                  <a:moveTo>
                    <a:pt x="38018" y="1044815"/>
                  </a:moveTo>
                  <a:lnTo>
                    <a:pt x="0" y="104481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437694" y="2730676"/>
              <a:ext cx="48895" cy="77470"/>
            </a:xfrm>
            <a:custGeom>
              <a:avLst/>
              <a:gdLst/>
              <a:ahLst/>
              <a:cxnLst/>
              <a:rect l="l" t="t" r="r" b="b"/>
              <a:pathLst>
                <a:path w="48895" h="77469">
                  <a:moveTo>
                    <a:pt x="24344" y="0"/>
                  </a:moveTo>
                  <a:lnTo>
                    <a:pt x="13692" y="2441"/>
                  </a:lnTo>
                  <a:lnTo>
                    <a:pt x="6084" y="9751"/>
                  </a:lnTo>
                  <a:lnTo>
                    <a:pt x="1520" y="21905"/>
                  </a:lnTo>
                  <a:lnTo>
                    <a:pt x="0" y="38879"/>
                  </a:lnTo>
                  <a:lnTo>
                    <a:pt x="1520" y="55741"/>
                  </a:lnTo>
                  <a:lnTo>
                    <a:pt x="6084" y="67770"/>
                  </a:lnTo>
                  <a:lnTo>
                    <a:pt x="13692" y="74979"/>
                  </a:lnTo>
                  <a:lnTo>
                    <a:pt x="24344" y="77379"/>
                  </a:lnTo>
                  <a:lnTo>
                    <a:pt x="35023" y="74979"/>
                  </a:lnTo>
                  <a:lnTo>
                    <a:pt x="40389" y="69907"/>
                  </a:lnTo>
                  <a:lnTo>
                    <a:pt x="19655" y="69907"/>
                  </a:lnTo>
                  <a:lnTo>
                    <a:pt x="16081" y="67628"/>
                  </a:lnTo>
                  <a:lnTo>
                    <a:pt x="11177" y="58509"/>
                  </a:lnTo>
                  <a:lnTo>
                    <a:pt x="9948" y="50404"/>
                  </a:lnTo>
                  <a:lnTo>
                    <a:pt x="9948" y="27228"/>
                  </a:lnTo>
                  <a:lnTo>
                    <a:pt x="11177" y="19123"/>
                  </a:lnTo>
                  <a:lnTo>
                    <a:pt x="13623" y="14564"/>
                  </a:lnTo>
                  <a:lnTo>
                    <a:pt x="16081" y="9878"/>
                  </a:lnTo>
                  <a:lnTo>
                    <a:pt x="19655" y="7598"/>
                  </a:lnTo>
                  <a:lnTo>
                    <a:pt x="40404" y="7598"/>
                  </a:lnTo>
                  <a:lnTo>
                    <a:pt x="35023" y="2441"/>
                  </a:lnTo>
                  <a:lnTo>
                    <a:pt x="24344" y="0"/>
                  </a:lnTo>
                  <a:close/>
                </a:path>
                <a:path w="48895" h="77469">
                  <a:moveTo>
                    <a:pt x="40404" y="7598"/>
                  </a:moveTo>
                  <a:lnTo>
                    <a:pt x="29084" y="7598"/>
                  </a:lnTo>
                  <a:lnTo>
                    <a:pt x="32670" y="9878"/>
                  </a:lnTo>
                  <a:lnTo>
                    <a:pt x="35116" y="14564"/>
                  </a:lnTo>
                  <a:lnTo>
                    <a:pt x="37575" y="19123"/>
                  </a:lnTo>
                  <a:lnTo>
                    <a:pt x="38791" y="27228"/>
                  </a:lnTo>
                  <a:lnTo>
                    <a:pt x="38791" y="50404"/>
                  </a:lnTo>
                  <a:lnTo>
                    <a:pt x="37575" y="58509"/>
                  </a:lnTo>
                  <a:lnTo>
                    <a:pt x="32670" y="67628"/>
                  </a:lnTo>
                  <a:lnTo>
                    <a:pt x="29084" y="69907"/>
                  </a:lnTo>
                  <a:lnTo>
                    <a:pt x="40389" y="69907"/>
                  </a:lnTo>
                  <a:lnTo>
                    <a:pt x="42650" y="67770"/>
                  </a:lnTo>
                  <a:lnTo>
                    <a:pt x="47227" y="55741"/>
                  </a:lnTo>
                  <a:lnTo>
                    <a:pt x="48752" y="38879"/>
                  </a:lnTo>
                  <a:lnTo>
                    <a:pt x="47227" y="21905"/>
                  </a:lnTo>
                  <a:lnTo>
                    <a:pt x="42650" y="9751"/>
                  </a:lnTo>
                  <a:lnTo>
                    <a:pt x="40404" y="7598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510284" y="2472195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436211" y="2426730"/>
              <a:ext cx="50165" cy="76200"/>
            </a:xfrm>
            <a:custGeom>
              <a:avLst/>
              <a:gdLst/>
              <a:ahLst/>
              <a:cxnLst/>
              <a:rect l="l" t="t" r="r" b="b"/>
              <a:pathLst>
                <a:path w="50165" h="76200">
                  <a:moveTo>
                    <a:pt x="33481" y="0"/>
                  </a:moveTo>
                  <a:lnTo>
                    <a:pt x="19021" y="0"/>
                  </a:lnTo>
                  <a:lnTo>
                    <a:pt x="13369" y="2026"/>
                  </a:lnTo>
                  <a:lnTo>
                    <a:pt x="4752" y="9878"/>
                  </a:lnTo>
                  <a:lnTo>
                    <a:pt x="2331" y="15070"/>
                  </a:lnTo>
                  <a:lnTo>
                    <a:pt x="1786" y="21656"/>
                  </a:lnTo>
                  <a:lnTo>
                    <a:pt x="11735" y="21656"/>
                  </a:lnTo>
                  <a:lnTo>
                    <a:pt x="12077" y="17096"/>
                  </a:lnTo>
                  <a:lnTo>
                    <a:pt x="13572" y="13550"/>
                  </a:lnTo>
                  <a:lnTo>
                    <a:pt x="18882" y="8738"/>
                  </a:lnTo>
                  <a:lnTo>
                    <a:pt x="22088" y="7598"/>
                  </a:lnTo>
                  <a:lnTo>
                    <a:pt x="30148" y="7598"/>
                  </a:lnTo>
                  <a:lnTo>
                    <a:pt x="33507" y="8738"/>
                  </a:lnTo>
                  <a:lnTo>
                    <a:pt x="38272" y="13550"/>
                  </a:lnTo>
                  <a:lnTo>
                    <a:pt x="39463" y="16717"/>
                  </a:lnTo>
                  <a:lnTo>
                    <a:pt x="39463" y="25455"/>
                  </a:lnTo>
                  <a:lnTo>
                    <a:pt x="38069" y="29634"/>
                  </a:lnTo>
                  <a:lnTo>
                    <a:pt x="32480" y="36853"/>
                  </a:lnTo>
                  <a:lnTo>
                    <a:pt x="27322" y="41665"/>
                  </a:lnTo>
                  <a:lnTo>
                    <a:pt x="12241" y="53823"/>
                  </a:lnTo>
                  <a:lnTo>
                    <a:pt x="7058" y="58889"/>
                  </a:lnTo>
                  <a:lnTo>
                    <a:pt x="1406" y="67248"/>
                  </a:lnTo>
                  <a:lnTo>
                    <a:pt x="0" y="71554"/>
                  </a:lnTo>
                  <a:lnTo>
                    <a:pt x="0" y="76113"/>
                  </a:lnTo>
                  <a:lnTo>
                    <a:pt x="49563" y="76113"/>
                  </a:lnTo>
                  <a:lnTo>
                    <a:pt x="49563" y="67248"/>
                  </a:lnTo>
                  <a:lnTo>
                    <a:pt x="13420" y="67248"/>
                  </a:lnTo>
                  <a:lnTo>
                    <a:pt x="13597" y="65095"/>
                  </a:lnTo>
                  <a:lnTo>
                    <a:pt x="18134" y="60282"/>
                  </a:lnTo>
                  <a:lnTo>
                    <a:pt x="35927" y="45465"/>
                  </a:lnTo>
                  <a:lnTo>
                    <a:pt x="41871" y="39639"/>
                  </a:lnTo>
                  <a:lnTo>
                    <a:pt x="47865" y="31281"/>
                  </a:lnTo>
                  <a:lnTo>
                    <a:pt x="49360" y="26468"/>
                  </a:lnTo>
                  <a:lnTo>
                    <a:pt x="49360" y="15070"/>
                  </a:lnTo>
                  <a:lnTo>
                    <a:pt x="47333" y="10004"/>
                  </a:lnTo>
                  <a:lnTo>
                    <a:pt x="39235" y="2026"/>
                  </a:lnTo>
                  <a:lnTo>
                    <a:pt x="3348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510284" y="2158750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434576" y="2113665"/>
              <a:ext cx="52069" cy="76200"/>
            </a:xfrm>
            <a:custGeom>
              <a:avLst/>
              <a:gdLst/>
              <a:ahLst/>
              <a:cxnLst/>
              <a:rect l="l" t="t" r="r" b="b"/>
              <a:pathLst>
                <a:path w="52070" h="76200">
                  <a:moveTo>
                    <a:pt x="41605" y="57876"/>
                  </a:moveTo>
                  <a:lnTo>
                    <a:pt x="31960" y="57876"/>
                  </a:lnTo>
                  <a:lnTo>
                    <a:pt x="31960" y="75733"/>
                  </a:lnTo>
                  <a:lnTo>
                    <a:pt x="41605" y="75733"/>
                  </a:lnTo>
                  <a:lnTo>
                    <a:pt x="41605" y="57876"/>
                  </a:lnTo>
                  <a:close/>
                </a:path>
                <a:path w="52070" h="76200">
                  <a:moveTo>
                    <a:pt x="41605" y="0"/>
                  </a:moveTo>
                  <a:lnTo>
                    <a:pt x="34051" y="0"/>
                  </a:lnTo>
                  <a:lnTo>
                    <a:pt x="0" y="49391"/>
                  </a:lnTo>
                  <a:lnTo>
                    <a:pt x="0" y="57876"/>
                  </a:lnTo>
                  <a:lnTo>
                    <a:pt x="51717" y="57876"/>
                  </a:lnTo>
                  <a:lnTo>
                    <a:pt x="51717" y="49391"/>
                  </a:lnTo>
                  <a:lnTo>
                    <a:pt x="8985" y="49391"/>
                  </a:lnTo>
                  <a:lnTo>
                    <a:pt x="31960" y="15197"/>
                  </a:lnTo>
                  <a:lnTo>
                    <a:pt x="41605" y="15197"/>
                  </a:lnTo>
                  <a:lnTo>
                    <a:pt x="41605" y="0"/>
                  </a:lnTo>
                  <a:close/>
                </a:path>
                <a:path w="52070" h="76200">
                  <a:moveTo>
                    <a:pt x="41605" y="15197"/>
                  </a:moveTo>
                  <a:lnTo>
                    <a:pt x="31960" y="15197"/>
                  </a:lnTo>
                  <a:lnTo>
                    <a:pt x="31960" y="49391"/>
                  </a:lnTo>
                  <a:lnTo>
                    <a:pt x="41605" y="49391"/>
                  </a:lnTo>
                  <a:lnTo>
                    <a:pt x="41605" y="15197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510284" y="1854804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437797" y="1809339"/>
              <a:ext cx="49530" cy="77470"/>
            </a:xfrm>
            <a:custGeom>
              <a:avLst/>
              <a:gdLst/>
              <a:ahLst/>
              <a:cxnLst/>
              <a:rect l="l" t="t" r="r" b="b"/>
              <a:pathLst>
                <a:path w="49529" h="77469">
                  <a:moveTo>
                    <a:pt x="31958" y="0"/>
                  </a:moveTo>
                  <a:lnTo>
                    <a:pt x="26332" y="0"/>
                  </a:lnTo>
                  <a:lnTo>
                    <a:pt x="14764" y="2584"/>
                  </a:lnTo>
                  <a:lnTo>
                    <a:pt x="6503" y="10321"/>
                  </a:lnTo>
                  <a:lnTo>
                    <a:pt x="1548" y="23187"/>
                  </a:lnTo>
                  <a:lnTo>
                    <a:pt x="94" y="39006"/>
                  </a:lnTo>
                  <a:lnTo>
                    <a:pt x="0" y="43185"/>
                  </a:lnTo>
                  <a:lnTo>
                    <a:pt x="317" y="49397"/>
                  </a:lnTo>
                  <a:lnTo>
                    <a:pt x="17423" y="77379"/>
                  </a:lnTo>
                  <a:lnTo>
                    <a:pt x="32605" y="77379"/>
                  </a:lnTo>
                  <a:lnTo>
                    <a:pt x="38269" y="74973"/>
                  </a:lnTo>
                  <a:lnTo>
                    <a:pt x="42540" y="69907"/>
                  </a:lnTo>
                  <a:lnTo>
                    <a:pt x="20591" y="69907"/>
                  </a:lnTo>
                  <a:lnTo>
                    <a:pt x="16802" y="67501"/>
                  </a:lnTo>
                  <a:lnTo>
                    <a:pt x="11162" y="58383"/>
                  </a:lnTo>
                  <a:lnTo>
                    <a:pt x="9680" y="51797"/>
                  </a:lnTo>
                  <a:lnTo>
                    <a:pt x="9540" y="43185"/>
                  </a:lnTo>
                  <a:lnTo>
                    <a:pt x="14584" y="37866"/>
                  </a:lnTo>
                  <a:lnTo>
                    <a:pt x="18749" y="35713"/>
                  </a:lnTo>
                  <a:lnTo>
                    <a:pt x="9641" y="35713"/>
                  </a:lnTo>
                  <a:lnTo>
                    <a:pt x="10148" y="26721"/>
                  </a:lnTo>
                  <a:lnTo>
                    <a:pt x="11834" y="19756"/>
                  </a:lnTo>
                  <a:lnTo>
                    <a:pt x="14673" y="14944"/>
                  </a:lnTo>
                  <a:lnTo>
                    <a:pt x="17511" y="10004"/>
                  </a:lnTo>
                  <a:lnTo>
                    <a:pt x="21237" y="7598"/>
                  </a:lnTo>
                  <a:lnTo>
                    <a:pt x="44131" y="7598"/>
                  </a:lnTo>
                  <a:lnTo>
                    <a:pt x="40576" y="4812"/>
                  </a:lnTo>
                  <a:lnTo>
                    <a:pt x="36698" y="1646"/>
                  </a:lnTo>
                  <a:lnTo>
                    <a:pt x="31958" y="0"/>
                  </a:lnTo>
                  <a:close/>
                </a:path>
                <a:path w="49529" h="77469">
                  <a:moveTo>
                    <a:pt x="43213" y="35207"/>
                  </a:moveTo>
                  <a:lnTo>
                    <a:pt x="29259" y="35207"/>
                  </a:lnTo>
                  <a:lnTo>
                    <a:pt x="32655" y="36726"/>
                  </a:lnTo>
                  <a:lnTo>
                    <a:pt x="35190" y="40019"/>
                  </a:lnTo>
                  <a:lnTo>
                    <a:pt x="37725" y="43185"/>
                  </a:lnTo>
                  <a:lnTo>
                    <a:pt x="38992" y="47364"/>
                  </a:lnTo>
                  <a:lnTo>
                    <a:pt x="38992" y="57369"/>
                  </a:lnTo>
                  <a:lnTo>
                    <a:pt x="37750" y="61549"/>
                  </a:lnTo>
                  <a:lnTo>
                    <a:pt x="32782" y="68134"/>
                  </a:lnTo>
                  <a:lnTo>
                    <a:pt x="29462" y="69907"/>
                  </a:lnTo>
                  <a:lnTo>
                    <a:pt x="42540" y="69907"/>
                  </a:lnTo>
                  <a:lnTo>
                    <a:pt x="46811" y="64968"/>
                  </a:lnTo>
                  <a:lnTo>
                    <a:pt x="48953" y="58889"/>
                  </a:lnTo>
                  <a:lnTo>
                    <a:pt x="48953" y="44832"/>
                  </a:lnTo>
                  <a:lnTo>
                    <a:pt x="46798" y="39006"/>
                  </a:lnTo>
                  <a:lnTo>
                    <a:pt x="43213" y="35207"/>
                  </a:lnTo>
                  <a:close/>
                </a:path>
                <a:path w="49529" h="77469">
                  <a:moveTo>
                    <a:pt x="32909" y="27608"/>
                  </a:moveTo>
                  <a:lnTo>
                    <a:pt x="20249" y="27608"/>
                  </a:lnTo>
                  <a:lnTo>
                    <a:pt x="14584" y="30394"/>
                  </a:lnTo>
                  <a:lnTo>
                    <a:pt x="9641" y="35713"/>
                  </a:lnTo>
                  <a:lnTo>
                    <a:pt x="18749" y="35713"/>
                  </a:lnTo>
                  <a:lnTo>
                    <a:pt x="19729" y="35207"/>
                  </a:lnTo>
                  <a:lnTo>
                    <a:pt x="43213" y="35207"/>
                  </a:lnTo>
                  <a:lnTo>
                    <a:pt x="38193" y="29888"/>
                  </a:lnTo>
                  <a:lnTo>
                    <a:pt x="32909" y="27608"/>
                  </a:lnTo>
                  <a:close/>
                </a:path>
                <a:path w="49529" h="77469">
                  <a:moveTo>
                    <a:pt x="44131" y="7598"/>
                  </a:moveTo>
                  <a:lnTo>
                    <a:pt x="32934" y="7598"/>
                  </a:lnTo>
                  <a:lnTo>
                    <a:pt x="36926" y="11271"/>
                  </a:lnTo>
                  <a:lnTo>
                    <a:pt x="37775" y="18743"/>
                  </a:lnTo>
                  <a:lnTo>
                    <a:pt x="47673" y="18743"/>
                  </a:lnTo>
                  <a:lnTo>
                    <a:pt x="46824" y="12537"/>
                  </a:lnTo>
                  <a:lnTo>
                    <a:pt x="44454" y="7851"/>
                  </a:lnTo>
                  <a:lnTo>
                    <a:pt x="44131" y="7598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" name="object 1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599121" y="1567195"/>
              <a:ext cx="3785259" cy="98022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1256577" y="1872154"/>
              <a:ext cx="0" cy="904240"/>
            </a:xfrm>
            <a:custGeom>
              <a:avLst/>
              <a:gdLst/>
              <a:ahLst/>
              <a:cxnLst/>
              <a:rect l="l" t="t" r="r" b="b"/>
              <a:pathLst>
                <a:path h="904239">
                  <a:moveTo>
                    <a:pt x="0" y="90398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80008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1259213" y="2642279"/>
              <a:ext cx="0" cy="133985"/>
            </a:xfrm>
            <a:custGeom>
              <a:avLst/>
              <a:gdLst/>
              <a:ahLst/>
              <a:cxnLst/>
              <a:rect l="l" t="t" r="r" b="b"/>
              <a:pathLst>
                <a:path h="133985">
                  <a:moveTo>
                    <a:pt x="0" y="13386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80008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1261849" y="2749546"/>
              <a:ext cx="0" cy="26670"/>
            </a:xfrm>
            <a:custGeom>
              <a:avLst/>
              <a:gdLst/>
              <a:ahLst/>
              <a:cxnLst/>
              <a:rect l="l" t="t" r="r" b="b"/>
              <a:pathLst>
                <a:path h="26669">
                  <a:moveTo>
                    <a:pt x="0" y="2659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80008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1006478" y="1748929"/>
              <a:ext cx="498475" cy="196215"/>
            </a:xfrm>
            <a:custGeom>
              <a:avLst/>
              <a:gdLst/>
              <a:ahLst/>
              <a:cxnLst/>
              <a:rect l="l" t="t" r="r" b="b"/>
              <a:pathLst>
                <a:path w="498475" h="196214">
                  <a:moveTo>
                    <a:pt x="40122" y="56356"/>
                  </a:moveTo>
                  <a:lnTo>
                    <a:pt x="30174" y="56356"/>
                  </a:lnTo>
                  <a:lnTo>
                    <a:pt x="30516" y="62688"/>
                  </a:lnTo>
                  <a:lnTo>
                    <a:pt x="32898" y="67754"/>
                  </a:lnTo>
                  <a:lnTo>
                    <a:pt x="37321" y="71554"/>
                  </a:lnTo>
                  <a:lnTo>
                    <a:pt x="41744" y="75480"/>
                  </a:lnTo>
                  <a:lnTo>
                    <a:pt x="47472" y="77379"/>
                  </a:lnTo>
                  <a:lnTo>
                    <a:pt x="61526" y="77379"/>
                  </a:lnTo>
                  <a:lnTo>
                    <a:pt x="67406" y="75226"/>
                  </a:lnTo>
                  <a:lnTo>
                    <a:pt x="73385" y="69781"/>
                  </a:lnTo>
                  <a:lnTo>
                    <a:pt x="49893" y="69781"/>
                  </a:lnTo>
                  <a:lnTo>
                    <a:pt x="46332" y="68514"/>
                  </a:lnTo>
                  <a:lnTo>
                    <a:pt x="41364" y="63195"/>
                  </a:lnTo>
                  <a:lnTo>
                    <a:pt x="40122" y="60029"/>
                  </a:lnTo>
                  <a:lnTo>
                    <a:pt x="40122" y="56356"/>
                  </a:lnTo>
                  <a:close/>
                </a:path>
                <a:path w="498475" h="196214">
                  <a:moveTo>
                    <a:pt x="71846" y="7598"/>
                  </a:moveTo>
                  <a:lnTo>
                    <a:pt x="57522" y="7598"/>
                  </a:lnTo>
                  <a:lnTo>
                    <a:pt x="60398" y="8611"/>
                  </a:lnTo>
                  <a:lnTo>
                    <a:pt x="64479" y="12664"/>
                  </a:lnTo>
                  <a:lnTo>
                    <a:pt x="65493" y="15450"/>
                  </a:lnTo>
                  <a:lnTo>
                    <a:pt x="65493" y="27861"/>
                  </a:lnTo>
                  <a:lnTo>
                    <a:pt x="60829" y="32167"/>
                  </a:lnTo>
                  <a:lnTo>
                    <a:pt x="49310" y="32167"/>
                  </a:lnTo>
                  <a:lnTo>
                    <a:pt x="49310" y="39639"/>
                  </a:lnTo>
                  <a:lnTo>
                    <a:pt x="58295" y="39639"/>
                  </a:lnTo>
                  <a:lnTo>
                    <a:pt x="62337" y="40906"/>
                  </a:lnTo>
                  <a:lnTo>
                    <a:pt x="67888" y="45971"/>
                  </a:lnTo>
                  <a:lnTo>
                    <a:pt x="69220" y="49391"/>
                  </a:lnTo>
                  <a:lnTo>
                    <a:pt x="69269" y="58889"/>
                  </a:lnTo>
                  <a:lnTo>
                    <a:pt x="67939" y="62562"/>
                  </a:lnTo>
                  <a:lnTo>
                    <a:pt x="62591" y="68387"/>
                  </a:lnTo>
                  <a:lnTo>
                    <a:pt x="59017" y="69781"/>
                  </a:lnTo>
                  <a:lnTo>
                    <a:pt x="73385" y="69781"/>
                  </a:lnTo>
                  <a:lnTo>
                    <a:pt x="76860" y="66614"/>
                  </a:lnTo>
                  <a:lnTo>
                    <a:pt x="79230" y="60915"/>
                  </a:lnTo>
                  <a:lnTo>
                    <a:pt x="79230" y="49391"/>
                  </a:lnTo>
                  <a:lnTo>
                    <a:pt x="64986" y="35080"/>
                  </a:lnTo>
                  <a:lnTo>
                    <a:pt x="68522" y="33560"/>
                  </a:lnTo>
                  <a:lnTo>
                    <a:pt x="71158" y="31407"/>
                  </a:lnTo>
                  <a:lnTo>
                    <a:pt x="72868" y="28494"/>
                  </a:lnTo>
                  <a:lnTo>
                    <a:pt x="74592" y="25708"/>
                  </a:lnTo>
                  <a:lnTo>
                    <a:pt x="75454" y="22669"/>
                  </a:lnTo>
                  <a:lnTo>
                    <a:pt x="75454" y="13804"/>
                  </a:lnTo>
                  <a:lnTo>
                    <a:pt x="73477" y="9118"/>
                  </a:lnTo>
                  <a:lnTo>
                    <a:pt x="71846" y="7598"/>
                  </a:lnTo>
                  <a:close/>
                </a:path>
                <a:path w="498475" h="196214">
                  <a:moveTo>
                    <a:pt x="60272" y="0"/>
                  </a:moveTo>
                  <a:lnTo>
                    <a:pt x="47573" y="0"/>
                  </a:lnTo>
                  <a:lnTo>
                    <a:pt x="42504" y="1646"/>
                  </a:lnTo>
                  <a:lnTo>
                    <a:pt x="38386" y="5065"/>
                  </a:lnTo>
                  <a:lnTo>
                    <a:pt x="34267" y="8358"/>
                  </a:lnTo>
                  <a:lnTo>
                    <a:pt x="31859" y="13171"/>
                  </a:lnTo>
                  <a:lnTo>
                    <a:pt x="31137" y="19503"/>
                  </a:lnTo>
                  <a:lnTo>
                    <a:pt x="41047" y="19503"/>
                  </a:lnTo>
                  <a:lnTo>
                    <a:pt x="41934" y="11524"/>
                  </a:lnTo>
                  <a:lnTo>
                    <a:pt x="46179" y="7598"/>
                  </a:lnTo>
                  <a:lnTo>
                    <a:pt x="71846" y="7598"/>
                  </a:lnTo>
                  <a:lnTo>
                    <a:pt x="69536" y="5445"/>
                  </a:lnTo>
                  <a:lnTo>
                    <a:pt x="65582" y="1899"/>
                  </a:lnTo>
                  <a:lnTo>
                    <a:pt x="60272" y="0"/>
                  </a:lnTo>
                  <a:close/>
                </a:path>
                <a:path w="498475" h="196214">
                  <a:moveTo>
                    <a:pt x="133532" y="7598"/>
                  </a:moveTo>
                  <a:lnTo>
                    <a:pt x="118833" y="7598"/>
                  </a:lnTo>
                  <a:lnTo>
                    <a:pt x="122179" y="8738"/>
                  </a:lnTo>
                  <a:lnTo>
                    <a:pt x="126944" y="13550"/>
                  </a:lnTo>
                  <a:lnTo>
                    <a:pt x="128135" y="16717"/>
                  </a:lnTo>
                  <a:lnTo>
                    <a:pt x="128135" y="25455"/>
                  </a:lnTo>
                  <a:lnTo>
                    <a:pt x="126741" y="29508"/>
                  </a:lnTo>
                  <a:lnTo>
                    <a:pt x="121165" y="36853"/>
                  </a:lnTo>
                  <a:lnTo>
                    <a:pt x="115994" y="41665"/>
                  </a:lnTo>
                  <a:lnTo>
                    <a:pt x="100914" y="53823"/>
                  </a:lnTo>
                  <a:lnTo>
                    <a:pt x="95730" y="58889"/>
                  </a:lnTo>
                  <a:lnTo>
                    <a:pt x="90091" y="67248"/>
                  </a:lnTo>
                  <a:lnTo>
                    <a:pt x="88672" y="71554"/>
                  </a:lnTo>
                  <a:lnTo>
                    <a:pt x="88672" y="76113"/>
                  </a:lnTo>
                  <a:lnTo>
                    <a:pt x="138248" y="76113"/>
                  </a:lnTo>
                  <a:lnTo>
                    <a:pt x="138248" y="67248"/>
                  </a:lnTo>
                  <a:lnTo>
                    <a:pt x="102105" y="67248"/>
                  </a:lnTo>
                  <a:lnTo>
                    <a:pt x="102270" y="65095"/>
                  </a:lnTo>
                  <a:lnTo>
                    <a:pt x="106806" y="60282"/>
                  </a:lnTo>
                  <a:lnTo>
                    <a:pt x="115703" y="52810"/>
                  </a:lnTo>
                  <a:lnTo>
                    <a:pt x="124599" y="45465"/>
                  </a:lnTo>
                  <a:lnTo>
                    <a:pt x="130555" y="39639"/>
                  </a:lnTo>
                  <a:lnTo>
                    <a:pt x="136537" y="31281"/>
                  </a:lnTo>
                  <a:lnTo>
                    <a:pt x="138045" y="26468"/>
                  </a:lnTo>
                  <a:lnTo>
                    <a:pt x="138045" y="15070"/>
                  </a:lnTo>
                  <a:lnTo>
                    <a:pt x="136017" y="10004"/>
                  </a:lnTo>
                  <a:lnTo>
                    <a:pt x="133532" y="7598"/>
                  </a:lnTo>
                  <a:close/>
                </a:path>
                <a:path w="498475" h="196214">
                  <a:moveTo>
                    <a:pt x="122166" y="0"/>
                  </a:moveTo>
                  <a:lnTo>
                    <a:pt x="107694" y="0"/>
                  </a:lnTo>
                  <a:lnTo>
                    <a:pt x="102041" y="2026"/>
                  </a:lnTo>
                  <a:lnTo>
                    <a:pt x="93424" y="9878"/>
                  </a:lnTo>
                  <a:lnTo>
                    <a:pt x="91003" y="15070"/>
                  </a:lnTo>
                  <a:lnTo>
                    <a:pt x="90458" y="21656"/>
                  </a:lnTo>
                  <a:lnTo>
                    <a:pt x="100419" y="21656"/>
                  </a:lnTo>
                  <a:lnTo>
                    <a:pt x="100761" y="17096"/>
                  </a:lnTo>
                  <a:lnTo>
                    <a:pt x="102257" y="13550"/>
                  </a:lnTo>
                  <a:lnTo>
                    <a:pt x="107567" y="8738"/>
                  </a:lnTo>
                  <a:lnTo>
                    <a:pt x="110760" y="7598"/>
                  </a:lnTo>
                  <a:lnTo>
                    <a:pt x="133532" y="7598"/>
                  </a:lnTo>
                  <a:lnTo>
                    <a:pt x="131962" y="6078"/>
                  </a:lnTo>
                  <a:lnTo>
                    <a:pt x="127919" y="2026"/>
                  </a:lnTo>
                  <a:lnTo>
                    <a:pt x="122166" y="0"/>
                  </a:lnTo>
                  <a:close/>
                </a:path>
                <a:path w="498475" h="196214">
                  <a:moveTo>
                    <a:pt x="159893" y="56356"/>
                  </a:moveTo>
                  <a:lnTo>
                    <a:pt x="149932" y="56356"/>
                  </a:lnTo>
                  <a:lnTo>
                    <a:pt x="150274" y="62688"/>
                  </a:lnTo>
                  <a:lnTo>
                    <a:pt x="152657" y="67754"/>
                  </a:lnTo>
                  <a:lnTo>
                    <a:pt x="157080" y="71554"/>
                  </a:lnTo>
                  <a:lnTo>
                    <a:pt x="161503" y="75480"/>
                  </a:lnTo>
                  <a:lnTo>
                    <a:pt x="167243" y="77379"/>
                  </a:lnTo>
                  <a:lnTo>
                    <a:pt x="181298" y="77379"/>
                  </a:lnTo>
                  <a:lnTo>
                    <a:pt x="187165" y="75226"/>
                  </a:lnTo>
                  <a:lnTo>
                    <a:pt x="193151" y="69781"/>
                  </a:lnTo>
                  <a:lnTo>
                    <a:pt x="169651" y="69781"/>
                  </a:lnTo>
                  <a:lnTo>
                    <a:pt x="166103" y="68514"/>
                  </a:lnTo>
                  <a:lnTo>
                    <a:pt x="161135" y="63195"/>
                  </a:lnTo>
                  <a:lnTo>
                    <a:pt x="159893" y="60029"/>
                  </a:lnTo>
                  <a:lnTo>
                    <a:pt x="159893" y="56356"/>
                  </a:lnTo>
                  <a:close/>
                </a:path>
                <a:path w="498475" h="196214">
                  <a:moveTo>
                    <a:pt x="191612" y="7598"/>
                  </a:moveTo>
                  <a:lnTo>
                    <a:pt x="177280" y="7598"/>
                  </a:lnTo>
                  <a:lnTo>
                    <a:pt x="180157" y="8611"/>
                  </a:lnTo>
                  <a:lnTo>
                    <a:pt x="184238" y="12664"/>
                  </a:lnTo>
                  <a:lnTo>
                    <a:pt x="185264" y="15450"/>
                  </a:lnTo>
                  <a:lnTo>
                    <a:pt x="185264" y="27861"/>
                  </a:lnTo>
                  <a:lnTo>
                    <a:pt x="180601" y="32167"/>
                  </a:lnTo>
                  <a:lnTo>
                    <a:pt x="169081" y="32167"/>
                  </a:lnTo>
                  <a:lnTo>
                    <a:pt x="169081" y="39639"/>
                  </a:lnTo>
                  <a:lnTo>
                    <a:pt x="178066" y="39639"/>
                  </a:lnTo>
                  <a:lnTo>
                    <a:pt x="182109" y="40906"/>
                  </a:lnTo>
                  <a:lnTo>
                    <a:pt x="187647" y="45971"/>
                  </a:lnTo>
                  <a:lnTo>
                    <a:pt x="188991" y="49391"/>
                  </a:lnTo>
                  <a:lnTo>
                    <a:pt x="189041" y="58889"/>
                  </a:lnTo>
                  <a:lnTo>
                    <a:pt x="187697" y="62562"/>
                  </a:lnTo>
                  <a:lnTo>
                    <a:pt x="182362" y="68387"/>
                  </a:lnTo>
                  <a:lnTo>
                    <a:pt x="178776" y="69781"/>
                  </a:lnTo>
                  <a:lnTo>
                    <a:pt x="193151" y="69781"/>
                  </a:lnTo>
                  <a:lnTo>
                    <a:pt x="196632" y="66614"/>
                  </a:lnTo>
                  <a:lnTo>
                    <a:pt x="198989" y="60915"/>
                  </a:lnTo>
                  <a:lnTo>
                    <a:pt x="198989" y="49391"/>
                  </a:lnTo>
                  <a:lnTo>
                    <a:pt x="184745" y="35080"/>
                  </a:lnTo>
                  <a:lnTo>
                    <a:pt x="188293" y="33560"/>
                  </a:lnTo>
                  <a:lnTo>
                    <a:pt x="190916" y="31407"/>
                  </a:lnTo>
                  <a:lnTo>
                    <a:pt x="192640" y="28494"/>
                  </a:lnTo>
                  <a:lnTo>
                    <a:pt x="194351" y="25708"/>
                  </a:lnTo>
                  <a:lnTo>
                    <a:pt x="195212" y="22669"/>
                  </a:lnTo>
                  <a:lnTo>
                    <a:pt x="195212" y="13804"/>
                  </a:lnTo>
                  <a:lnTo>
                    <a:pt x="193248" y="9118"/>
                  </a:lnTo>
                  <a:lnTo>
                    <a:pt x="191612" y="7598"/>
                  </a:lnTo>
                  <a:close/>
                </a:path>
                <a:path w="498475" h="196214">
                  <a:moveTo>
                    <a:pt x="180043" y="0"/>
                  </a:moveTo>
                  <a:lnTo>
                    <a:pt x="167345" y="0"/>
                  </a:lnTo>
                  <a:lnTo>
                    <a:pt x="162276" y="1646"/>
                  </a:lnTo>
                  <a:lnTo>
                    <a:pt x="158157" y="5065"/>
                  </a:lnTo>
                  <a:lnTo>
                    <a:pt x="154038" y="8358"/>
                  </a:lnTo>
                  <a:lnTo>
                    <a:pt x="151618" y="13171"/>
                  </a:lnTo>
                  <a:lnTo>
                    <a:pt x="150908" y="19503"/>
                  </a:lnTo>
                  <a:lnTo>
                    <a:pt x="160806" y="19503"/>
                  </a:lnTo>
                  <a:lnTo>
                    <a:pt x="161693" y="11524"/>
                  </a:lnTo>
                  <a:lnTo>
                    <a:pt x="165951" y="7598"/>
                  </a:lnTo>
                  <a:lnTo>
                    <a:pt x="191612" y="7598"/>
                  </a:lnTo>
                  <a:lnTo>
                    <a:pt x="189294" y="5445"/>
                  </a:lnTo>
                  <a:lnTo>
                    <a:pt x="185340" y="1899"/>
                  </a:lnTo>
                  <a:lnTo>
                    <a:pt x="180043" y="0"/>
                  </a:lnTo>
                  <a:close/>
                </a:path>
                <a:path w="498475" h="196214">
                  <a:moveTo>
                    <a:pt x="224981" y="65601"/>
                  </a:moveTo>
                  <a:lnTo>
                    <a:pt x="214513" y="65601"/>
                  </a:lnTo>
                  <a:lnTo>
                    <a:pt x="214513" y="76113"/>
                  </a:lnTo>
                  <a:lnTo>
                    <a:pt x="224981" y="76113"/>
                  </a:lnTo>
                  <a:lnTo>
                    <a:pt x="224981" y="65601"/>
                  </a:lnTo>
                  <a:close/>
                </a:path>
                <a:path w="498475" h="196214">
                  <a:moveTo>
                    <a:pt x="274342" y="17223"/>
                  </a:moveTo>
                  <a:lnTo>
                    <a:pt x="264748" y="17223"/>
                  </a:lnTo>
                  <a:lnTo>
                    <a:pt x="264748" y="76113"/>
                  </a:lnTo>
                  <a:lnTo>
                    <a:pt x="274342" y="76113"/>
                  </a:lnTo>
                  <a:lnTo>
                    <a:pt x="274342" y="17223"/>
                  </a:lnTo>
                  <a:close/>
                </a:path>
                <a:path w="498475" h="196214">
                  <a:moveTo>
                    <a:pt x="274342" y="0"/>
                  </a:moveTo>
                  <a:lnTo>
                    <a:pt x="266941" y="0"/>
                  </a:lnTo>
                  <a:lnTo>
                    <a:pt x="265205" y="9118"/>
                  </a:lnTo>
                  <a:lnTo>
                    <a:pt x="258463" y="13550"/>
                  </a:lnTo>
                  <a:lnTo>
                    <a:pt x="246728" y="13550"/>
                  </a:lnTo>
                  <a:lnTo>
                    <a:pt x="246728" y="21149"/>
                  </a:lnTo>
                  <a:lnTo>
                    <a:pt x="254864" y="21149"/>
                  </a:lnTo>
                  <a:lnTo>
                    <a:pt x="260871" y="19883"/>
                  </a:lnTo>
                  <a:lnTo>
                    <a:pt x="264748" y="17223"/>
                  </a:lnTo>
                  <a:lnTo>
                    <a:pt x="274342" y="17223"/>
                  </a:lnTo>
                  <a:lnTo>
                    <a:pt x="274342" y="0"/>
                  </a:lnTo>
                  <a:close/>
                </a:path>
                <a:path w="498475" h="196214">
                  <a:moveTo>
                    <a:pt x="309547" y="56356"/>
                  </a:moveTo>
                  <a:lnTo>
                    <a:pt x="299662" y="56356"/>
                  </a:lnTo>
                  <a:lnTo>
                    <a:pt x="299916" y="62688"/>
                  </a:lnTo>
                  <a:lnTo>
                    <a:pt x="302323" y="67754"/>
                  </a:lnTo>
                  <a:lnTo>
                    <a:pt x="306759" y="71554"/>
                  </a:lnTo>
                  <a:lnTo>
                    <a:pt x="311194" y="75480"/>
                  </a:lnTo>
                  <a:lnTo>
                    <a:pt x="316897" y="77379"/>
                  </a:lnTo>
                  <a:lnTo>
                    <a:pt x="330964" y="77379"/>
                  </a:lnTo>
                  <a:lnTo>
                    <a:pt x="336794" y="75226"/>
                  </a:lnTo>
                  <a:lnTo>
                    <a:pt x="341609" y="70920"/>
                  </a:lnTo>
                  <a:lnTo>
                    <a:pt x="342851" y="69781"/>
                  </a:lnTo>
                  <a:lnTo>
                    <a:pt x="319305" y="69781"/>
                  </a:lnTo>
                  <a:lnTo>
                    <a:pt x="315757" y="68514"/>
                  </a:lnTo>
                  <a:lnTo>
                    <a:pt x="313349" y="65855"/>
                  </a:lnTo>
                  <a:lnTo>
                    <a:pt x="310814" y="63195"/>
                  </a:lnTo>
                  <a:lnTo>
                    <a:pt x="309547" y="60029"/>
                  </a:lnTo>
                  <a:lnTo>
                    <a:pt x="309547" y="56356"/>
                  </a:lnTo>
                  <a:close/>
                </a:path>
                <a:path w="498475" h="196214">
                  <a:moveTo>
                    <a:pt x="341251" y="7598"/>
                  </a:moveTo>
                  <a:lnTo>
                    <a:pt x="326909" y="7598"/>
                  </a:lnTo>
                  <a:lnTo>
                    <a:pt x="329824" y="8611"/>
                  </a:lnTo>
                  <a:lnTo>
                    <a:pt x="333879" y="12664"/>
                  </a:lnTo>
                  <a:lnTo>
                    <a:pt x="334893" y="15450"/>
                  </a:lnTo>
                  <a:lnTo>
                    <a:pt x="334893" y="27861"/>
                  </a:lnTo>
                  <a:lnTo>
                    <a:pt x="330331" y="32167"/>
                  </a:lnTo>
                  <a:lnTo>
                    <a:pt x="318798" y="32167"/>
                  </a:lnTo>
                  <a:lnTo>
                    <a:pt x="318798" y="39639"/>
                  </a:lnTo>
                  <a:lnTo>
                    <a:pt x="327796" y="39639"/>
                  </a:lnTo>
                  <a:lnTo>
                    <a:pt x="331725" y="40906"/>
                  </a:lnTo>
                  <a:lnTo>
                    <a:pt x="337301" y="45971"/>
                  </a:lnTo>
                  <a:lnTo>
                    <a:pt x="338645" y="49391"/>
                  </a:lnTo>
                  <a:lnTo>
                    <a:pt x="338695" y="58889"/>
                  </a:lnTo>
                  <a:lnTo>
                    <a:pt x="337427" y="62562"/>
                  </a:lnTo>
                  <a:lnTo>
                    <a:pt x="334766" y="65475"/>
                  </a:lnTo>
                  <a:lnTo>
                    <a:pt x="331978" y="68387"/>
                  </a:lnTo>
                  <a:lnTo>
                    <a:pt x="328430" y="69781"/>
                  </a:lnTo>
                  <a:lnTo>
                    <a:pt x="342851" y="69781"/>
                  </a:lnTo>
                  <a:lnTo>
                    <a:pt x="346298" y="66614"/>
                  </a:lnTo>
                  <a:lnTo>
                    <a:pt x="348706" y="60915"/>
                  </a:lnTo>
                  <a:lnTo>
                    <a:pt x="348706" y="49391"/>
                  </a:lnTo>
                  <a:lnTo>
                    <a:pt x="334386" y="35080"/>
                  </a:lnTo>
                  <a:lnTo>
                    <a:pt x="337934" y="33560"/>
                  </a:lnTo>
                  <a:lnTo>
                    <a:pt x="340596" y="31407"/>
                  </a:lnTo>
                  <a:lnTo>
                    <a:pt x="342370" y="28494"/>
                  </a:lnTo>
                  <a:lnTo>
                    <a:pt x="344017" y="25708"/>
                  </a:lnTo>
                  <a:lnTo>
                    <a:pt x="344904" y="22669"/>
                  </a:lnTo>
                  <a:lnTo>
                    <a:pt x="344904" y="13804"/>
                  </a:lnTo>
                  <a:lnTo>
                    <a:pt x="342877" y="9118"/>
                  </a:lnTo>
                  <a:lnTo>
                    <a:pt x="341251" y="7598"/>
                  </a:lnTo>
                  <a:close/>
                </a:path>
                <a:path w="498475" h="196214">
                  <a:moveTo>
                    <a:pt x="329697" y="0"/>
                  </a:moveTo>
                  <a:lnTo>
                    <a:pt x="317024" y="0"/>
                  </a:lnTo>
                  <a:lnTo>
                    <a:pt x="311955" y="1646"/>
                  </a:lnTo>
                  <a:lnTo>
                    <a:pt x="303717" y="8358"/>
                  </a:lnTo>
                  <a:lnTo>
                    <a:pt x="301310" y="13171"/>
                  </a:lnTo>
                  <a:lnTo>
                    <a:pt x="300549" y="19503"/>
                  </a:lnTo>
                  <a:lnTo>
                    <a:pt x="310434" y="19503"/>
                  </a:lnTo>
                  <a:lnTo>
                    <a:pt x="311321" y="11524"/>
                  </a:lnTo>
                  <a:lnTo>
                    <a:pt x="315630" y="7598"/>
                  </a:lnTo>
                  <a:lnTo>
                    <a:pt x="341251" y="7598"/>
                  </a:lnTo>
                  <a:lnTo>
                    <a:pt x="338948" y="5445"/>
                  </a:lnTo>
                  <a:lnTo>
                    <a:pt x="335019" y="1899"/>
                  </a:lnTo>
                  <a:lnTo>
                    <a:pt x="329697" y="0"/>
                  </a:lnTo>
                  <a:close/>
                </a:path>
                <a:path w="498475" h="196214">
                  <a:moveTo>
                    <a:pt x="398130" y="58256"/>
                  </a:moveTo>
                  <a:lnTo>
                    <a:pt x="388499" y="58256"/>
                  </a:lnTo>
                  <a:lnTo>
                    <a:pt x="388499" y="76113"/>
                  </a:lnTo>
                  <a:lnTo>
                    <a:pt x="398130" y="76113"/>
                  </a:lnTo>
                  <a:lnTo>
                    <a:pt x="398130" y="58256"/>
                  </a:lnTo>
                  <a:close/>
                </a:path>
                <a:path w="498475" h="196214">
                  <a:moveTo>
                    <a:pt x="398130" y="379"/>
                  </a:moveTo>
                  <a:lnTo>
                    <a:pt x="390527" y="379"/>
                  </a:lnTo>
                  <a:lnTo>
                    <a:pt x="356437" y="49771"/>
                  </a:lnTo>
                  <a:lnTo>
                    <a:pt x="356437" y="58256"/>
                  </a:lnTo>
                  <a:lnTo>
                    <a:pt x="408142" y="58256"/>
                  </a:lnTo>
                  <a:lnTo>
                    <a:pt x="408142" y="49771"/>
                  </a:lnTo>
                  <a:lnTo>
                    <a:pt x="365434" y="49771"/>
                  </a:lnTo>
                  <a:lnTo>
                    <a:pt x="388499" y="15450"/>
                  </a:lnTo>
                  <a:lnTo>
                    <a:pt x="398130" y="15450"/>
                  </a:lnTo>
                  <a:lnTo>
                    <a:pt x="398130" y="379"/>
                  </a:lnTo>
                  <a:close/>
                </a:path>
                <a:path w="498475" h="196214">
                  <a:moveTo>
                    <a:pt x="398130" y="15450"/>
                  </a:moveTo>
                  <a:lnTo>
                    <a:pt x="388499" y="15450"/>
                  </a:lnTo>
                  <a:lnTo>
                    <a:pt x="388499" y="49771"/>
                  </a:lnTo>
                  <a:lnTo>
                    <a:pt x="398130" y="49771"/>
                  </a:lnTo>
                  <a:lnTo>
                    <a:pt x="398130" y="15450"/>
                  </a:lnTo>
                  <a:close/>
                </a:path>
                <a:path w="498475" h="196214">
                  <a:moveTo>
                    <a:pt x="450343" y="0"/>
                  </a:moveTo>
                  <a:lnTo>
                    <a:pt x="437290" y="0"/>
                  </a:lnTo>
                  <a:lnTo>
                    <a:pt x="432094" y="1773"/>
                  </a:lnTo>
                  <a:lnTo>
                    <a:pt x="428038" y="5192"/>
                  </a:lnTo>
                  <a:lnTo>
                    <a:pt x="424110" y="8738"/>
                  </a:lnTo>
                  <a:lnTo>
                    <a:pt x="422082" y="13171"/>
                  </a:lnTo>
                  <a:lnTo>
                    <a:pt x="422082" y="25835"/>
                  </a:lnTo>
                  <a:lnTo>
                    <a:pt x="426264" y="31914"/>
                  </a:lnTo>
                  <a:lnTo>
                    <a:pt x="434755" y="36853"/>
                  </a:lnTo>
                  <a:lnTo>
                    <a:pt x="424363" y="41665"/>
                  </a:lnTo>
                  <a:lnTo>
                    <a:pt x="419167" y="48124"/>
                  </a:lnTo>
                  <a:lnTo>
                    <a:pt x="419167" y="62562"/>
                  </a:lnTo>
                  <a:lnTo>
                    <a:pt x="421448" y="67628"/>
                  </a:lnTo>
                  <a:lnTo>
                    <a:pt x="430573" y="75480"/>
                  </a:lnTo>
                  <a:lnTo>
                    <a:pt x="436529" y="77379"/>
                  </a:lnTo>
                  <a:lnTo>
                    <a:pt x="451230" y="77379"/>
                  </a:lnTo>
                  <a:lnTo>
                    <a:pt x="457186" y="75480"/>
                  </a:lnTo>
                  <a:lnTo>
                    <a:pt x="463809" y="69781"/>
                  </a:lnTo>
                  <a:lnTo>
                    <a:pt x="439444" y="69781"/>
                  </a:lnTo>
                  <a:lnTo>
                    <a:pt x="435896" y="68641"/>
                  </a:lnTo>
                  <a:lnTo>
                    <a:pt x="433107" y="66234"/>
                  </a:lnTo>
                  <a:lnTo>
                    <a:pt x="430446" y="63828"/>
                  </a:lnTo>
                  <a:lnTo>
                    <a:pt x="429179" y="60409"/>
                  </a:lnTo>
                  <a:lnTo>
                    <a:pt x="429179" y="53063"/>
                  </a:lnTo>
                  <a:lnTo>
                    <a:pt x="443879" y="41032"/>
                  </a:lnTo>
                  <a:lnTo>
                    <a:pt x="462028" y="41032"/>
                  </a:lnTo>
                  <a:lnTo>
                    <a:pt x="453004" y="36853"/>
                  </a:lnTo>
                  <a:lnTo>
                    <a:pt x="459867" y="32800"/>
                  </a:lnTo>
                  <a:lnTo>
                    <a:pt x="443879" y="32800"/>
                  </a:lnTo>
                  <a:lnTo>
                    <a:pt x="436022" y="29254"/>
                  </a:lnTo>
                  <a:lnTo>
                    <a:pt x="432094" y="24569"/>
                  </a:lnTo>
                  <a:lnTo>
                    <a:pt x="432094" y="15070"/>
                  </a:lnTo>
                  <a:lnTo>
                    <a:pt x="433107" y="12411"/>
                  </a:lnTo>
                  <a:lnTo>
                    <a:pt x="435135" y="10511"/>
                  </a:lnTo>
                  <a:lnTo>
                    <a:pt x="437290" y="8611"/>
                  </a:lnTo>
                  <a:lnTo>
                    <a:pt x="440204" y="7598"/>
                  </a:lnTo>
                  <a:lnTo>
                    <a:pt x="462343" y="7598"/>
                  </a:lnTo>
                  <a:lnTo>
                    <a:pt x="455665" y="1773"/>
                  </a:lnTo>
                  <a:lnTo>
                    <a:pt x="450343" y="0"/>
                  </a:lnTo>
                  <a:close/>
                </a:path>
                <a:path w="498475" h="196214">
                  <a:moveTo>
                    <a:pt x="462028" y="41032"/>
                  </a:moveTo>
                  <a:lnTo>
                    <a:pt x="443879" y="41032"/>
                  </a:lnTo>
                  <a:lnTo>
                    <a:pt x="448949" y="43312"/>
                  </a:lnTo>
                  <a:lnTo>
                    <a:pt x="452750" y="45591"/>
                  </a:lnTo>
                  <a:lnTo>
                    <a:pt x="457439" y="50277"/>
                  </a:lnTo>
                  <a:lnTo>
                    <a:pt x="458580" y="53063"/>
                  </a:lnTo>
                  <a:lnTo>
                    <a:pt x="458580" y="60409"/>
                  </a:lnTo>
                  <a:lnTo>
                    <a:pt x="457186" y="63828"/>
                  </a:lnTo>
                  <a:lnTo>
                    <a:pt x="451863" y="68641"/>
                  </a:lnTo>
                  <a:lnTo>
                    <a:pt x="448315" y="69781"/>
                  </a:lnTo>
                  <a:lnTo>
                    <a:pt x="463809" y="69781"/>
                  </a:lnTo>
                  <a:lnTo>
                    <a:pt x="466310" y="67628"/>
                  </a:lnTo>
                  <a:lnTo>
                    <a:pt x="468592" y="62562"/>
                  </a:lnTo>
                  <a:lnTo>
                    <a:pt x="468592" y="48124"/>
                  </a:lnTo>
                  <a:lnTo>
                    <a:pt x="463396" y="41665"/>
                  </a:lnTo>
                  <a:lnTo>
                    <a:pt x="462028" y="41032"/>
                  </a:lnTo>
                  <a:close/>
                </a:path>
                <a:path w="498475" h="196214">
                  <a:moveTo>
                    <a:pt x="462343" y="7598"/>
                  </a:moveTo>
                  <a:lnTo>
                    <a:pt x="447555" y="7598"/>
                  </a:lnTo>
                  <a:lnTo>
                    <a:pt x="450469" y="8611"/>
                  </a:lnTo>
                  <a:lnTo>
                    <a:pt x="452497" y="10511"/>
                  </a:lnTo>
                  <a:lnTo>
                    <a:pt x="454651" y="12411"/>
                  </a:lnTo>
                  <a:lnTo>
                    <a:pt x="455665" y="15070"/>
                  </a:lnTo>
                  <a:lnTo>
                    <a:pt x="455665" y="24569"/>
                  </a:lnTo>
                  <a:lnTo>
                    <a:pt x="451737" y="29254"/>
                  </a:lnTo>
                  <a:lnTo>
                    <a:pt x="443879" y="32800"/>
                  </a:lnTo>
                  <a:lnTo>
                    <a:pt x="459867" y="32800"/>
                  </a:lnTo>
                  <a:lnTo>
                    <a:pt x="461368" y="31914"/>
                  </a:lnTo>
                  <a:lnTo>
                    <a:pt x="465550" y="25835"/>
                  </a:lnTo>
                  <a:lnTo>
                    <a:pt x="465550" y="13171"/>
                  </a:lnTo>
                  <a:lnTo>
                    <a:pt x="463649" y="8738"/>
                  </a:lnTo>
                  <a:lnTo>
                    <a:pt x="462343" y="7598"/>
                  </a:lnTo>
                  <a:close/>
                </a:path>
                <a:path w="498475" h="196214">
                  <a:moveTo>
                    <a:pt x="9960" y="174769"/>
                  </a:moveTo>
                  <a:lnTo>
                    <a:pt x="0" y="174769"/>
                  </a:lnTo>
                  <a:lnTo>
                    <a:pt x="709" y="181607"/>
                  </a:lnTo>
                  <a:lnTo>
                    <a:pt x="3320" y="186927"/>
                  </a:lnTo>
                  <a:lnTo>
                    <a:pt x="7806" y="190346"/>
                  </a:lnTo>
                  <a:lnTo>
                    <a:pt x="12305" y="193892"/>
                  </a:lnTo>
                  <a:lnTo>
                    <a:pt x="17716" y="195665"/>
                  </a:lnTo>
                  <a:lnTo>
                    <a:pt x="31770" y="195665"/>
                  </a:lnTo>
                  <a:lnTo>
                    <a:pt x="37955" y="193132"/>
                  </a:lnTo>
                  <a:lnTo>
                    <a:pt x="42599" y="188066"/>
                  </a:lnTo>
                  <a:lnTo>
                    <a:pt x="20403" y="188066"/>
                  </a:lnTo>
                  <a:lnTo>
                    <a:pt x="17285" y="186927"/>
                  </a:lnTo>
                  <a:lnTo>
                    <a:pt x="12077" y="182621"/>
                  </a:lnTo>
                  <a:lnTo>
                    <a:pt x="10493" y="179201"/>
                  </a:lnTo>
                  <a:lnTo>
                    <a:pt x="9960" y="174769"/>
                  </a:lnTo>
                  <a:close/>
                </a:path>
                <a:path w="498475" h="196214">
                  <a:moveTo>
                    <a:pt x="44213" y="152859"/>
                  </a:moveTo>
                  <a:lnTo>
                    <a:pt x="28501" y="152859"/>
                  </a:lnTo>
                  <a:lnTo>
                    <a:pt x="32303" y="154379"/>
                  </a:lnTo>
                  <a:lnTo>
                    <a:pt x="38145" y="160458"/>
                  </a:lnTo>
                  <a:lnTo>
                    <a:pt x="39615" y="164637"/>
                  </a:lnTo>
                  <a:lnTo>
                    <a:pt x="39615" y="175022"/>
                  </a:lnTo>
                  <a:lnTo>
                    <a:pt x="38183" y="179328"/>
                  </a:lnTo>
                  <a:lnTo>
                    <a:pt x="35200" y="183001"/>
                  </a:lnTo>
                  <a:lnTo>
                    <a:pt x="32429" y="186293"/>
                  </a:lnTo>
                  <a:lnTo>
                    <a:pt x="28678" y="188066"/>
                  </a:lnTo>
                  <a:lnTo>
                    <a:pt x="42599" y="188066"/>
                  </a:lnTo>
                  <a:lnTo>
                    <a:pt x="47244" y="183001"/>
                  </a:lnTo>
                  <a:lnTo>
                    <a:pt x="49576" y="176668"/>
                  </a:lnTo>
                  <a:lnTo>
                    <a:pt x="49576" y="161598"/>
                  </a:lnTo>
                  <a:lnTo>
                    <a:pt x="47257" y="155772"/>
                  </a:lnTo>
                  <a:lnTo>
                    <a:pt x="44213" y="152859"/>
                  </a:lnTo>
                  <a:close/>
                </a:path>
                <a:path w="498475" h="196214">
                  <a:moveTo>
                    <a:pt x="46002" y="119552"/>
                  </a:moveTo>
                  <a:lnTo>
                    <a:pt x="5867" y="119552"/>
                  </a:lnTo>
                  <a:lnTo>
                    <a:pt x="2711" y="159065"/>
                  </a:lnTo>
                  <a:lnTo>
                    <a:pt x="10265" y="159065"/>
                  </a:lnTo>
                  <a:lnTo>
                    <a:pt x="13965" y="154886"/>
                  </a:lnTo>
                  <a:lnTo>
                    <a:pt x="18502" y="152859"/>
                  </a:lnTo>
                  <a:lnTo>
                    <a:pt x="44213" y="152859"/>
                  </a:lnTo>
                  <a:lnTo>
                    <a:pt x="40375" y="149187"/>
                  </a:lnTo>
                  <a:lnTo>
                    <a:pt x="12457" y="149187"/>
                  </a:lnTo>
                  <a:lnTo>
                    <a:pt x="14092" y="128417"/>
                  </a:lnTo>
                  <a:lnTo>
                    <a:pt x="46002" y="128417"/>
                  </a:lnTo>
                  <a:lnTo>
                    <a:pt x="46002" y="119552"/>
                  </a:lnTo>
                  <a:close/>
                </a:path>
                <a:path w="498475" h="196214">
                  <a:moveTo>
                    <a:pt x="32569" y="144754"/>
                  </a:moveTo>
                  <a:lnTo>
                    <a:pt x="20796" y="144754"/>
                  </a:lnTo>
                  <a:lnTo>
                    <a:pt x="16170" y="146274"/>
                  </a:lnTo>
                  <a:lnTo>
                    <a:pt x="12457" y="149187"/>
                  </a:lnTo>
                  <a:lnTo>
                    <a:pt x="40375" y="149187"/>
                  </a:lnTo>
                  <a:lnTo>
                    <a:pt x="37993" y="146907"/>
                  </a:lnTo>
                  <a:lnTo>
                    <a:pt x="32569" y="144754"/>
                  </a:lnTo>
                  <a:close/>
                </a:path>
                <a:path w="498475" h="196214">
                  <a:moveTo>
                    <a:pt x="91079" y="118285"/>
                  </a:moveTo>
                  <a:lnTo>
                    <a:pt x="78039" y="118285"/>
                  </a:lnTo>
                  <a:lnTo>
                    <a:pt x="72792" y="120058"/>
                  </a:lnTo>
                  <a:lnTo>
                    <a:pt x="68788" y="123478"/>
                  </a:lnTo>
                  <a:lnTo>
                    <a:pt x="64796" y="127024"/>
                  </a:lnTo>
                  <a:lnTo>
                    <a:pt x="62794" y="131456"/>
                  </a:lnTo>
                  <a:lnTo>
                    <a:pt x="62794" y="144121"/>
                  </a:lnTo>
                  <a:lnTo>
                    <a:pt x="67014" y="150200"/>
                  </a:lnTo>
                  <a:lnTo>
                    <a:pt x="75454" y="155012"/>
                  </a:lnTo>
                  <a:lnTo>
                    <a:pt x="65075" y="159825"/>
                  </a:lnTo>
                  <a:lnTo>
                    <a:pt x="59879" y="166410"/>
                  </a:lnTo>
                  <a:lnTo>
                    <a:pt x="59879" y="180848"/>
                  </a:lnTo>
                  <a:lnTo>
                    <a:pt x="62147" y="185913"/>
                  </a:lnTo>
                  <a:lnTo>
                    <a:pt x="66697" y="189839"/>
                  </a:lnTo>
                  <a:lnTo>
                    <a:pt x="71246" y="193639"/>
                  </a:lnTo>
                  <a:lnTo>
                    <a:pt x="77190" y="195665"/>
                  </a:lnTo>
                  <a:lnTo>
                    <a:pt x="91928" y="195665"/>
                  </a:lnTo>
                  <a:lnTo>
                    <a:pt x="97885" y="193639"/>
                  </a:lnTo>
                  <a:lnTo>
                    <a:pt x="102434" y="189839"/>
                  </a:lnTo>
                  <a:lnTo>
                    <a:pt x="104483" y="188066"/>
                  </a:lnTo>
                  <a:lnTo>
                    <a:pt x="80117" y="188066"/>
                  </a:lnTo>
                  <a:lnTo>
                    <a:pt x="76556" y="186927"/>
                  </a:lnTo>
                  <a:lnTo>
                    <a:pt x="73870" y="184520"/>
                  </a:lnTo>
                  <a:lnTo>
                    <a:pt x="71183" y="181987"/>
                  </a:lnTo>
                  <a:lnTo>
                    <a:pt x="69840" y="178695"/>
                  </a:lnTo>
                  <a:lnTo>
                    <a:pt x="69840" y="171223"/>
                  </a:lnTo>
                  <a:lnTo>
                    <a:pt x="71006" y="168436"/>
                  </a:lnTo>
                  <a:lnTo>
                    <a:pt x="75707" y="163877"/>
                  </a:lnTo>
                  <a:lnTo>
                    <a:pt x="79433" y="161598"/>
                  </a:lnTo>
                  <a:lnTo>
                    <a:pt x="84540" y="159318"/>
                  </a:lnTo>
                  <a:lnTo>
                    <a:pt x="102964" y="159318"/>
                  </a:lnTo>
                  <a:lnTo>
                    <a:pt x="93677" y="155012"/>
                  </a:lnTo>
                  <a:lnTo>
                    <a:pt x="100532" y="151086"/>
                  </a:lnTo>
                  <a:lnTo>
                    <a:pt x="84540" y="151086"/>
                  </a:lnTo>
                  <a:lnTo>
                    <a:pt x="76683" y="147540"/>
                  </a:lnTo>
                  <a:lnTo>
                    <a:pt x="72742" y="142854"/>
                  </a:lnTo>
                  <a:lnTo>
                    <a:pt x="72742" y="133356"/>
                  </a:lnTo>
                  <a:lnTo>
                    <a:pt x="73794" y="130696"/>
                  </a:lnTo>
                  <a:lnTo>
                    <a:pt x="75885" y="128797"/>
                  </a:lnTo>
                  <a:lnTo>
                    <a:pt x="77976" y="126770"/>
                  </a:lnTo>
                  <a:lnTo>
                    <a:pt x="80865" y="125884"/>
                  </a:lnTo>
                  <a:lnTo>
                    <a:pt x="103018" y="125884"/>
                  </a:lnTo>
                  <a:lnTo>
                    <a:pt x="100318" y="123478"/>
                  </a:lnTo>
                  <a:lnTo>
                    <a:pt x="96326" y="120058"/>
                  </a:lnTo>
                  <a:lnTo>
                    <a:pt x="91079" y="118285"/>
                  </a:lnTo>
                  <a:close/>
                </a:path>
                <a:path w="498475" h="196214">
                  <a:moveTo>
                    <a:pt x="102964" y="159318"/>
                  </a:moveTo>
                  <a:lnTo>
                    <a:pt x="84540" y="159318"/>
                  </a:lnTo>
                  <a:lnTo>
                    <a:pt x="89673" y="161598"/>
                  </a:lnTo>
                  <a:lnTo>
                    <a:pt x="93424" y="163877"/>
                  </a:lnTo>
                  <a:lnTo>
                    <a:pt x="98113" y="168436"/>
                  </a:lnTo>
                  <a:lnTo>
                    <a:pt x="99291" y="171223"/>
                  </a:lnTo>
                  <a:lnTo>
                    <a:pt x="99291" y="178695"/>
                  </a:lnTo>
                  <a:lnTo>
                    <a:pt x="97935" y="181987"/>
                  </a:lnTo>
                  <a:lnTo>
                    <a:pt x="95236" y="184520"/>
                  </a:lnTo>
                  <a:lnTo>
                    <a:pt x="92524" y="186927"/>
                  </a:lnTo>
                  <a:lnTo>
                    <a:pt x="88963" y="188066"/>
                  </a:lnTo>
                  <a:lnTo>
                    <a:pt x="104483" y="188066"/>
                  </a:lnTo>
                  <a:lnTo>
                    <a:pt x="106971" y="185913"/>
                  </a:lnTo>
                  <a:lnTo>
                    <a:pt x="109252" y="180848"/>
                  </a:lnTo>
                  <a:lnTo>
                    <a:pt x="109252" y="166410"/>
                  </a:lnTo>
                  <a:lnTo>
                    <a:pt x="104056" y="159825"/>
                  </a:lnTo>
                  <a:lnTo>
                    <a:pt x="102964" y="159318"/>
                  </a:lnTo>
                  <a:close/>
                </a:path>
                <a:path w="498475" h="196214">
                  <a:moveTo>
                    <a:pt x="103018" y="125884"/>
                  </a:moveTo>
                  <a:lnTo>
                    <a:pt x="88253" y="125884"/>
                  </a:lnTo>
                  <a:lnTo>
                    <a:pt x="91155" y="126770"/>
                  </a:lnTo>
                  <a:lnTo>
                    <a:pt x="93246" y="128797"/>
                  </a:lnTo>
                  <a:lnTo>
                    <a:pt x="95337" y="130696"/>
                  </a:lnTo>
                  <a:lnTo>
                    <a:pt x="96377" y="133356"/>
                  </a:lnTo>
                  <a:lnTo>
                    <a:pt x="96377" y="142854"/>
                  </a:lnTo>
                  <a:lnTo>
                    <a:pt x="92435" y="147540"/>
                  </a:lnTo>
                  <a:lnTo>
                    <a:pt x="84540" y="151086"/>
                  </a:lnTo>
                  <a:lnTo>
                    <a:pt x="100532" y="151086"/>
                  </a:lnTo>
                  <a:lnTo>
                    <a:pt x="102079" y="150200"/>
                  </a:lnTo>
                  <a:lnTo>
                    <a:pt x="106287" y="144121"/>
                  </a:lnTo>
                  <a:lnTo>
                    <a:pt x="106287" y="131456"/>
                  </a:lnTo>
                  <a:lnTo>
                    <a:pt x="104297" y="127024"/>
                  </a:lnTo>
                  <a:lnTo>
                    <a:pt x="103018" y="125884"/>
                  </a:lnTo>
                  <a:close/>
                </a:path>
                <a:path w="498475" h="196214">
                  <a:moveTo>
                    <a:pt x="150959" y="118285"/>
                  </a:moveTo>
                  <a:lnTo>
                    <a:pt x="137918" y="118285"/>
                  </a:lnTo>
                  <a:lnTo>
                    <a:pt x="132672" y="120058"/>
                  </a:lnTo>
                  <a:lnTo>
                    <a:pt x="128667" y="123478"/>
                  </a:lnTo>
                  <a:lnTo>
                    <a:pt x="124675" y="127024"/>
                  </a:lnTo>
                  <a:lnTo>
                    <a:pt x="122673" y="131456"/>
                  </a:lnTo>
                  <a:lnTo>
                    <a:pt x="122673" y="144121"/>
                  </a:lnTo>
                  <a:lnTo>
                    <a:pt x="126893" y="150200"/>
                  </a:lnTo>
                  <a:lnTo>
                    <a:pt x="135333" y="155012"/>
                  </a:lnTo>
                  <a:lnTo>
                    <a:pt x="124954" y="159825"/>
                  </a:lnTo>
                  <a:lnTo>
                    <a:pt x="119758" y="166410"/>
                  </a:lnTo>
                  <a:lnTo>
                    <a:pt x="119758" y="180848"/>
                  </a:lnTo>
                  <a:lnTo>
                    <a:pt x="122039" y="185913"/>
                  </a:lnTo>
                  <a:lnTo>
                    <a:pt x="126576" y="189839"/>
                  </a:lnTo>
                  <a:lnTo>
                    <a:pt x="131126" y="193639"/>
                  </a:lnTo>
                  <a:lnTo>
                    <a:pt x="137069" y="195665"/>
                  </a:lnTo>
                  <a:lnTo>
                    <a:pt x="151808" y="195665"/>
                  </a:lnTo>
                  <a:lnTo>
                    <a:pt x="157777" y="193639"/>
                  </a:lnTo>
                  <a:lnTo>
                    <a:pt x="162314" y="189839"/>
                  </a:lnTo>
                  <a:lnTo>
                    <a:pt x="164368" y="188066"/>
                  </a:lnTo>
                  <a:lnTo>
                    <a:pt x="139997" y="188066"/>
                  </a:lnTo>
                  <a:lnTo>
                    <a:pt x="136436" y="186927"/>
                  </a:lnTo>
                  <a:lnTo>
                    <a:pt x="133749" y="184520"/>
                  </a:lnTo>
                  <a:lnTo>
                    <a:pt x="131062" y="181987"/>
                  </a:lnTo>
                  <a:lnTo>
                    <a:pt x="129719" y="178695"/>
                  </a:lnTo>
                  <a:lnTo>
                    <a:pt x="129719" y="171223"/>
                  </a:lnTo>
                  <a:lnTo>
                    <a:pt x="130898" y="168436"/>
                  </a:lnTo>
                  <a:lnTo>
                    <a:pt x="135587" y="163877"/>
                  </a:lnTo>
                  <a:lnTo>
                    <a:pt x="139312" y="161598"/>
                  </a:lnTo>
                  <a:lnTo>
                    <a:pt x="144420" y="159318"/>
                  </a:lnTo>
                  <a:lnTo>
                    <a:pt x="162843" y="159318"/>
                  </a:lnTo>
                  <a:lnTo>
                    <a:pt x="153557" y="155012"/>
                  </a:lnTo>
                  <a:lnTo>
                    <a:pt x="160421" y="151086"/>
                  </a:lnTo>
                  <a:lnTo>
                    <a:pt x="144420" y="151086"/>
                  </a:lnTo>
                  <a:lnTo>
                    <a:pt x="136562" y="147540"/>
                  </a:lnTo>
                  <a:lnTo>
                    <a:pt x="132634" y="142854"/>
                  </a:lnTo>
                  <a:lnTo>
                    <a:pt x="132634" y="133356"/>
                  </a:lnTo>
                  <a:lnTo>
                    <a:pt x="133673" y="130696"/>
                  </a:lnTo>
                  <a:lnTo>
                    <a:pt x="135764" y="128797"/>
                  </a:lnTo>
                  <a:lnTo>
                    <a:pt x="137855" y="126770"/>
                  </a:lnTo>
                  <a:lnTo>
                    <a:pt x="140744" y="125884"/>
                  </a:lnTo>
                  <a:lnTo>
                    <a:pt x="162897" y="125884"/>
                  </a:lnTo>
                  <a:lnTo>
                    <a:pt x="160197" y="123478"/>
                  </a:lnTo>
                  <a:lnTo>
                    <a:pt x="156218" y="120058"/>
                  </a:lnTo>
                  <a:lnTo>
                    <a:pt x="150959" y="118285"/>
                  </a:lnTo>
                  <a:close/>
                </a:path>
                <a:path w="498475" h="196214">
                  <a:moveTo>
                    <a:pt x="162843" y="159318"/>
                  </a:moveTo>
                  <a:lnTo>
                    <a:pt x="144420" y="159318"/>
                  </a:lnTo>
                  <a:lnTo>
                    <a:pt x="149565" y="161598"/>
                  </a:lnTo>
                  <a:lnTo>
                    <a:pt x="153303" y="163877"/>
                  </a:lnTo>
                  <a:lnTo>
                    <a:pt x="158005" y="168436"/>
                  </a:lnTo>
                  <a:lnTo>
                    <a:pt x="159171" y="171223"/>
                  </a:lnTo>
                  <a:lnTo>
                    <a:pt x="159171" y="178695"/>
                  </a:lnTo>
                  <a:lnTo>
                    <a:pt x="157827" y="181987"/>
                  </a:lnTo>
                  <a:lnTo>
                    <a:pt x="155115" y="184520"/>
                  </a:lnTo>
                  <a:lnTo>
                    <a:pt x="152416" y="186927"/>
                  </a:lnTo>
                  <a:lnTo>
                    <a:pt x="148842" y="188066"/>
                  </a:lnTo>
                  <a:lnTo>
                    <a:pt x="164368" y="188066"/>
                  </a:lnTo>
                  <a:lnTo>
                    <a:pt x="166863" y="185913"/>
                  </a:lnTo>
                  <a:lnTo>
                    <a:pt x="169132" y="180848"/>
                  </a:lnTo>
                  <a:lnTo>
                    <a:pt x="169132" y="166410"/>
                  </a:lnTo>
                  <a:lnTo>
                    <a:pt x="163936" y="159825"/>
                  </a:lnTo>
                  <a:lnTo>
                    <a:pt x="162843" y="159318"/>
                  </a:lnTo>
                  <a:close/>
                </a:path>
                <a:path w="498475" h="196214">
                  <a:moveTo>
                    <a:pt x="162897" y="125884"/>
                  </a:moveTo>
                  <a:lnTo>
                    <a:pt x="148133" y="125884"/>
                  </a:lnTo>
                  <a:lnTo>
                    <a:pt x="151035" y="126770"/>
                  </a:lnTo>
                  <a:lnTo>
                    <a:pt x="153126" y="128797"/>
                  </a:lnTo>
                  <a:lnTo>
                    <a:pt x="155217" y="130696"/>
                  </a:lnTo>
                  <a:lnTo>
                    <a:pt x="156269" y="133356"/>
                  </a:lnTo>
                  <a:lnTo>
                    <a:pt x="156269" y="142854"/>
                  </a:lnTo>
                  <a:lnTo>
                    <a:pt x="152315" y="147540"/>
                  </a:lnTo>
                  <a:lnTo>
                    <a:pt x="144420" y="151086"/>
                  </a:lnTo>
                  <a:lnTo>
                    <a:pt x="160421" y="151086"/>
                  </a:lnTo>
                  <a:lnTo>
                    <a:pt x="161971" y="150200"/>
                  </a:lnTo>
                  <a:lnTo>
                    <a:pt x="166166" y="144121"/>
                  </a:lnTo>
                  <a:lnTo>
                    <a:pt x="166166" y="131456"/>
                  </a:lnTo>
                  <a:lnTo>
                    <a:pt x="164177" y="127024"/>
                  </a:lnTo>
                  <a:lnTo>
                    <a:pt x="162897" y="125884"/>
                  </a:lnTo>
                  <a:close/>
                </a:path>
                <a:path w="498475" h="196214">
                  <a:moveTo>
                    <a:pt x="212017" y="118285"/>
                  </a:moveTo>
                  <a:lnTo>
                    <a:pt x="206403" y="118285"/>
                  </a:lnTo>
                  <a:lnTo>
                    <a:pt x="194828" y="120850"/>
                  </a:lnTo>
                  <a:lnTo>
                    <a:pt x="186563" y="128543"/>
                  </a:lnTo>
                  <a:lnTo>
                    <a:pt x="181606" y="141366"/>
                  </a:lnTo>
                  <a:lnTo>
                    <a:pt x="180141" y="157292"/>
                  </a:lnTo>
                  <a:lnTo>
                    <a:pt x="180063" y="161471"/>
                  </a:lnTo>
                  <a:lnTo>
                    <a:pt x="180375" y="167629"/>
                  </a:lnTo>
                  <a:lnTo>
                    <a:pt x="197481" y="195665"/>
                  </a:lnTo>
                  <a:lnTo>
                    <a:pt x="212663" y="195665"/>
                  </a:lnTo>
                  <a:lnTo>
                    <a:pt x="218328" y="193132"/>
                  </a:lnTo>
                  <a:lnTo>
                    <a:pt x="222706" y="188066"/>
                  </a:lnTo>
                  <a:lnTo>
                    <a:pt x="200649" y="188066"/>
                  </a:lnTo>
                  <a:lnTo>
                    <a:pt x="196873" y="185787"/>
                  </a:lnTo>
                  <a:lnTo>
                    <a:pt x="193980" y="181117"/>
                  </a:lnTo>
                  <a:lnTo>
                    <a:pt x="191220" y="176542"/>
                  </a:lnTo>
                  <a:lnTo>
                    <a:pt x="189738" y="170083"/>
                  </a:lnTo>
                  <a:lnTo>
                    <a:pt x="189598" y="161471"/>
                  </a:lnTo>
                  <a:lnTo>
                    <a:pt x="194642" y="156025"/>
                  </a:lnTo>
                  <a:lnTo>
                    <a:pt x="198562" y="153999"/>
                  </a:lnTo>
                  <a:lnTo>
                    <a:pt x="189700" y="153999"/>
                  </a:lnTo>
                  <a:lnTo>
                    <a:pt x="190219" y="144881"/>
                  </a:lnTo>
                  <a:lnTo>
                    <a:pt x="191892" y="137915"/>
                  </a:lnTo>
                  <a:lnTo>
                    <a:pt x="197570" y="128290"/>
                  </a:lnTo>
                  <a:lnTo>
                    <a:pt x="201295" y="125884"/>
                  </a:lnTo>
                  <a:lnTo>
                    <a:pt x="224214" y="125884"/>
                  </a:lnTo>
                  <a:lnTo>
                    <a:pt x="216756" y="119805"/>
                  </a:lnTo>
                  <a:lnTo>
                    <a:pt x="212017" y="118285"/>
                  </a:lnTo>
                  <a:close/>
                </a:path>
                <a:path w="498475" h="196214">
                  <a:moveTo>
                    <a:pt x="223152" y="153366"/>
                  </a:moveTo>
                  <a:lnTo>
                    <a:pt x="209317" y="153366"/>
                  </a:lnTo>
                  <a:lnTo>
                    <a:pt x="212714" y="155012"/>
                  </a:lnTo>
                  <a:lnTo>
                    <a:pt x="215248" y="158178"/>
                  </a:lnTo>
                  <a:lnTo>
                    <a:pt x="217783" y="161471"/>
                  </a:lnTo>
                  <a:lnTo>
                    <a:pt x="219063" y="165650"/>
                  </a:lnTo>
                  <a:lnTo>
                    <a:pt x="219063" y="175655"/>
                  </a:lnTo>
                  <a:lnTo>
                    <a:pt x="217808" y="179708"/>
                  </a:lnTo>
                  <a:lnTo>
                    <a:pt x="215324" y="183127"/>
                  </a:lnTo>
                  <a:lnTo>
                    <a:pt x="212840" y="186420"/>
                  </a:lnTo>
                  <a:lnTo>
                    <a:pt x="209533" y="188066"/>
                  </a:lnTo>
                  <a:lnTo>
                    <a:pt x="222706" y="188066"/>
                  </a:lnTo>
                  <a:lnTo>
                    <a:pt x="226882" y="183127"/>
                  </a:lnTo>
                  <a:lnTo>
                    <a:pt x="229011" y="177175"/>
                  </a:lnTo>
                  <a:lnTo>
                    <a:pt x="229011" y="162991"/>
                  </a:lnTo>
                  <a:lnTo>
                    <a:pt x="226857" y="157292"/>
                  </a:lnTo>
                  <a:lnTo>
                    <a:pt x="223152" y="153366"/>
                  </a:lnTo>
                  <a:close/>
                </a:path>
                <a:path w="498475" h="196214">
                  <a:moveTo>
                    <a:pt x="212967" y="145894"/>
                  </a:moveTo>
                  <a:lnTo>
                    <a:pt x="200307" y="145894"/>
                  </a:lnTo>
                  <a:lnTo>
                    <a:pt x="194642" y="148553"/>
                  </a:lnTo>
                  <a:lnTo>
                    <a:pt x="189700" y="153999"/>
                  </a:lnTo>
                  <a:lnTo>
                    <a:pt x="198562" y="153999"/>
                  </a:lnTo>
                  <a:lnTo>
                    <a:pt x="199787" y="153366"/>
                  </a:lnTo>
                  <a:lnTo>
                    <a:pt x="223152" y="153366"/>
                  </a:lnTo>
                  <a:lnTo>
                    <a:pt x="218252" y="148173"/>
                  </a:lnTo>
                  <a:lnTo>
                    <a:pt x="212967" y="145894"/>
                  </a:lnTo>
                  <a:close/>
                </a:path>
                <a:path w="498475" h="196214">
                  <a:moveTo>
                    <a:pt x="224214" y="125884"/>
                  </a:moveTo>
                  <a:lnTo>
                    <a:pt x="212992" y="125884"/>
                  </a:lnTo>
                  <a:lnTo>
                    <a:pt x="216984" y="129557"/>
                  </a:lnTo>
                  <a:lnTo>
                    <a:pt x="217833" y="136902"/>
                  </a:lnTo>
                  <a:lnTo>
                    <a:pt x="227731" y="136902"/>
                  </a:lnTo>
                  <a:lnTo>
                    <a:pt x="226882" y="130696"/>
                  </a:lnTo>
                  <a:lnTo>
                    <a:pt x="224525" y="126137"/>
                  </a:lnTo>
                  <a:lnTo>
                    <a:pt x="224214" y="125884"/>
                  </a:lnTo>
                  <a:close/>
                </a:path>
                <a:path w="498475" h="196214">
                  <a:moveTo>
                    <a:pt x="278321" y="176542"/>
                  </a:moveTo>
                  <a:lnTo>
                    <a:pt x="268677" y="176542"/>
                  </a:lnTo>
                  <a:lnTo>
                    <a:pt x="268677" y="194399"/>
                  </a:lnTo>
                  <a:lnTo>
                    <a:pt x="278321" y="194399"/>
                  </a:lnTo>
                  <a:lnTo>
                    <a:pt x="278321" y="176542"/>
                  </a:lnTo>
                  <a:close/>
                </a:path>
                <a:path w="498475" h="196214">
                  <a:moveTo>
                    <a:pt x="278321" y="118539"/>
                  </a:moveTo>
                  <a:lnTo>
                    <a:pt x="270768" y="118539"/>
                  </a:lnTo>
                  <a:lnTo>
                    <a:pt x="236716" y="168057"/>
                  </a:lnTo>
                  <a:lnTo>
                    <a:pt x="236716" y="176542"/>
                  </a:lnTo>
                  <a:lnTo>
                    <a:pt x="288434" y="176542"/>
                  </a:lnTo>
                  <a:lnTo>
                    <a:pt x="288434" y="168057"/>
                  </a:lnTo>
                  <a:lnTo>
                    <a:pt x="245701" y="168057"/>
                  </a:lnTo>
                  <a:lnTo>
                    <a:pt x="268677" y="133736"/>
                  </a:lnTo>
                  <a:lnTo>
                    <a:pt x="278321" y="133736"/>
                  </a:lnTo>
                  <a:lnTo>
                    <a:pt x="278321" y="118539"/>
                  </a:lnTo>
                  <a:close/>
                </a:path>
                <a:path w="498475" h="196214">
                  <a:moveTo>
                    <a:pt x="278321" y="133736"/>
                  </a:moveTo>
                  <a:lnTo>
                    <a:pt x="268677" y="133736"/>
                  </a:lnTo>
                  <a:lnTo>
                    <a:pt x="268677" y="168057"/>
                  </a:lnTo>
                  <a:lnTo>
                    <a:pt x="278321" y="168057"/>
                  </a:lnTo>
                  <a:lnTo>
                    <a:pt x="278321" y="133736"/>
                  </a:lnTo>
                  <a:close/>
                </a:path>
                <a:path w="498475" h="196214">
                  <a:moveTo>
                    <a:pt x="324121" y="118285"/>
                  </a:moveTo>
                  <a:lnTo>
                    <a:pt x="313402" y="120707"/>
                  </a:lnTo>
                  <a:lnTo>
                    <a:pt x="305761" y="127974"/>
                  </a:lnTo>
                  <a:lnTo>
                    <a:pt x="301185" y="140084"/>
                  </a:lnTo>
                  <a:lnTo>
                    <a:pt x="299662" y="157038"/>
                  </a:lnTo>
                  <a:lnTo>
                    <a:pt x="301185" y="173920"/>
                  </a:lnTo>
                  <a:lnTo>
                    <a:pt x="305761" y="185993"/>
                  </a:lnTo>
                  <a:lnTo>
                    <a:pt x="313402" y="193245"/>
                  </a:lnTo>
                  <a:lnTo>
                    <a:pt x="324121" y="195665"/>
                  </a:lnTo>
                  <a:lnTo>
                    <a:pt x="334766" y="193245"/>
                  </a:lnTo>
                  <a:lnTo>
                    <a:pt x="340195" y="188066"/>
                  </a:lnTo>
                  <a:lnTo>
                    <a:pt x="319432" y="188066"/>
                  </a:lnTo>
                  <a:lnTo>
                    <a:pt x="315757" y="185787"/>
                  </a:lnTo>
                  <a:lnTo>
                    <a:pt x="310941" y="176668"/>
                  </a:lnTo>
                  <a:lnTo>
                    <a:pt x="309674" y="168563"/>
                  </a:lnTo>
                  <a:lnTo>
                    <a:pt x="309674" y="145514"/>
                  </a:lnTo>
                  <a:lnTo>
                    <a:pt x="310941" y="137409"/>
                  </a:lnTo>
                  <a:lnTo>
                    <a:pt x="313349" y="132723"/>
                  </a:lnTo>
                  <a:lnTo>
                    <a:pt x="315757" y="128164"/>
                  </a:lnTo>
                  <a:lnTo>
                    <a:pt x="319432" y="125884"/>
                  </a:lnTo>
                  <a:lnTo>
                    <a:pt x="340183" y="125884"/>
                  </a:lnTo>
                  <a:lnTo>
                    <a:pt x="334766" y="120707"/>
                  </a:lnTo>
                  <a:lnTo>
                    <a:pt x="324121" y="118285"/>
                  </a:lnTo>
                  <a:close/>
                </a:path>
                <a:path w="498475" h="196214">
                  <a:moveTo>
                    <a:pt x="340183" y="125884"/>
                  </a:moveTo>
                  <a:lnTo>
                    <a:pt x="328810" y="125884"/>
                  </a:lnTo>
                  <a:lnTo>
                    <a:pt x="332358" y="128164"/>
                  </a:lnTo>
                  <a:lnTo>
                    <a:pt x="334893" y="132723"/>
                  </a:lnTo>
                  <a:lnTo>
                    <a:pt x="337301" y="137409"/>
                  </a:lnTo>
                  <a:lnTo>
                    <a:pt x="338568" y="145514"/>
                  </a:lnTo>
                  <a:lnTo>
                    <a:pt x="338568" y="168563"/>
                  </a:lnTo>
                  <a:lnTo>
                    <a:pt x="337301" y="176668"/>
                  </a:lnTo>
                  <a:lnTo>
                    <a:pt x="334893" y="181228"/>
                  </a:lnTo>
                  <a:lnTo>
                    <a:pt x="332358" y="185787"/>
                  </a:lnTo>
                  <a:lnTo>
                    <a:pt x="328810" y="188066"/>
                  </a:lnTo>
                  <a:lnTo>
                    <a:pt x="340195" y="188066"/>
                  </a:lnTo>
                  <a:lnTo>
                    <a:pt x="342370" y="185993"/>
                  </a:lnTo>
                  <a:lnTo>
                    <a:pt x="346932" y="173920"/>
                  </a:lnTo>
                  <a:lnTo>
                    <a:pt x="348453" y="157038"/>
                  </a:lnTo>
                  <a:lnTo>
                    <a:pt x="346932" y="140084"/>
                  </a:lnTo>
                  <a:lnTo>
                    <a:pt x="342370" y="127974"/>
                  </a:lnTo>
                  <a:lnTo>
                    <a:pt x="340183" y="125884"/>
                  </a:lnTo>
                  <a:close/>
                </a:path>
                <a:path w="498475" h="196214">
                  <a:moveTo>
                    <a:pt x="374686" y="183887"/>
                  </a:moveTo>
                  <a:lnTo>
                    <a:pt x="364167" y="183887"/>
                  </a:lnTo>
                  <a:lnTo>
                    <a:pt x="364167" y="194399"/>
                  </a:lnTo>
                  <a:lnTo>
                    <a:pt x="374686" y="194399"/>
                  </a:lnTo>
                  <a:lnTo>
                    <a:pt x="374686" y="183887"/>
                  </a:lnTo>
                  <a:close/>
                </a:path>
                <a:path w="498475" h="196214">
                  <a:moveTo>
                    <a:pt x="428038" y="176542"/>
                  </a:moveTo>
                  <a:lnTo>
                    <a:pt x="418407" y="176542"/>
                  </a:lnTo>
                  <a:lnTo>
                    <a:pt x="418407" y="194399"/>
                  </a:lnTo>
                  <a:lnTo>
                    <a:pt x="428038" y="194399"/>
                  </a:lnTo>
                  <a:lnTo>
                    <a:pt x="428038" y="176542"/>
                  </a:lnTo>
                  <a:close/>
                </a:path>
                <a:path w="498475" h="196214">
                  <a:moveTo>
                    <a:pt x="428038" y="118539"/>
                  </a:moveTo>
                  <a:lnTo>
                    <a:pt x="420435" y="118539"/>
                  </a:lnTo>
                  <a:lnTo>
                    <a:pt x="386345" y="168057"/>
                  </a:lnTo>
                  <a:lnTo>
                    <a:pt x="386345" y="176542"/>
                  </a:lnTo>
                  <a:lnTo>
                    <a:pt x="438177" y="176542"/>
                  </a:lnTo>
                  <a:lnTo>
                    <a:pt x="438177" y="168057"/>
                  </a:lnTo>
                  <a:lnTo>
                    <a:pt x="395342" y="168057"/>
                  </a:lnTo>
                  <a:lnTo>
                    <a:pt x="418407" y="133736"/>
                  </a:lnTo>
                  <a:lnTo>
                    <a:pt x="428038" y="133736"/>
                  </a:lnTo>
                  <a:lnTo>
                    <a:pt x="428038" y="118539"/>
                  </a:lnTo>
                  <a:close/>
                </a:path>
                <a:path w="498475" h="196214">
                  <a:moveTo>
                    <a:pt x="428038" y="133736"/>
                  </a:moveTo>
                  <a:lnTo>
                    <a:pt x="418407" y="133736"/>
                  </a:lnTo>
                  <a:lnTo>
                    <a:pt x="418407" y="168057"/>
                  </a:lnTo>
                  <a:lnTo>
                    <a:pt x="428038" y="168057"/>
                  </a:lnTo>
                  <a:lnTo>
                    <a:pt x="428038" y="133736"/>
                  </a:lnTo>
                  <a:close/>
                </a:path>
                <a:path w="498475" h="196214">
                  <a:moveTo>
                    <a:pt x="487854" y="176542"/>
                  </a:moveTo>
                  <a:lnTo>
                    <a:pt x="478223" y="176542"/>
                  </a:lnTo>
                  <a:lnTo>
                    <a:pt x="478223" y="194399"/>
                  </a:lnTo>
                  <a:lnTo>
                    <a:pt x="487854" y="194399"/>
                  </a:lnTo>
                  <a:lnTo>
                    <a:pt x="487854" y="176542"/>
                  </a:lnTo>
                  <a:close/>
                </a:path>
                <a:path w="498475" h="196214">
                  <a:moveTo>
                    <a:pt x="487854" y="118539"/>
                  </a:moveTo>
                  <a:lnTo>
                    <a:pt x="480377" y="118539"/>
                  </a:lnTo>
                  <a:lnTo>
                    <a:pt x="446287" y="168057"/>
                  </a:lnTo>
                  <a:lnTo>
                    <a:pt x="446287" y="176542"/>
                  </a:lnTo>
                  <a:lnTo>
                    <a:pt x="497993" y="176542"/>
                  </a:lnTo>
                  <a:lnTo>
                    <a:pt x="497993" y="168057"/>
                  </a:lnTo>
                  <a:lnTo>
                    <a:pt x="455285" y="168057"/>
                  </a:lnTo>
                  <a:lnTo>
                    <a:pt x="478223" y="133736"/>
                  </a:lnTo>
                  <a:lnTo>
                    <a:pt x="487854" y="133736"/>
                  </a:lnTo>
                  <a:lnTo>
                    <a:pt x="487854" y="118539"/>
                  </a:lnTo>
                  <a:close/>
                </a:path>
                <a:path w="498475" h="196214">
                  <a:moveTo>
                    <a:pt x="487854" y="133736"/>
                  </a:moveTo>
                  <a:lnTo>
                    <a:pt x="478223" y="133736"/>
                  </a:lnTo>
                  <a:lnTo>
                    <a:pt x="478223" y="168057"/>
                  </a:lnTo>
                  <a:lnTo>
                    <a:pt x="487854" y="168057"/>
                  </a:lnTo>
                  <a:lnTo>
                    <a:pt x="487854" y="133736"/>
                  </a:lnTo>
                  <a:close/>
                </a:path>
              </a:pathLst>
            </a:custGeom>
            <a:solidFill>
              <a:srgbClr val="80008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2110234" y="2742201"/>
              <a:ext cx="0" cy="34290"/>
            </a:xfrm>
            <a:custGeom>
              <a:avLst/>
              <a:gdLst/>
              <a:ahLst/>
              <a:cxnLst/>
              <a:rect l="l" t="t" r="r" b="b"/>
              <a:pathLst>
                <a:path h="34289">
                  <a:moveTo>
                    <a:pt x="0" y="3394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80008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9" name="object 19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888966" y="2512848"/>
              <a:ext cx="439621" cy="195538"/>
            </a:xfrm>
            <a:prstGeom prst="rect">
              <a:avLst/>
            </a:prstGeom>
          </p:spPr>
        </p:pic>
        <p:sp>
          <p:nvSpPr>
            <p:cNvPr id="20" name="object 20"/>
            <p:cNvSpPr/>
            <p:nvPr/>
          </p:nvSpPr>
          <p:spPr>
            <a:xfrm>
              <a:off x="557807" y="1484369"/>
              <a:ext cx="3916045" cy="1320800"/>
            </a:xfrm>
            <a:custGeom>
              <a:avLst/>
              <a:gdLst/>
              <a:ahLst/>
              <a:cxnLst/>
              <a:rect l="l" t="t" r="r" b="b"/>
              <a:pathLst>
                <a:path w="3916045" h="1320800">
                  <a:moveTo>
                    <a:pt x="3915916" y="0"/>
                  </a:moveTo>
                  <a:lnTo>
                    <a:pt x="0" y="0"/>
                  </a:lnTo>
                  <a:lnTo>
                    <a:pt x="0" y="1320267"/>
                  </a:lnTo>
                  <a:lnTo>
                    <a:pt x="3915916" y="1320267"/>
                  </a:lnTo>
                  <a:lnTo>
                    <a:pt x="3915916" y="1310768"/>
                  </a:lnTo>
                  <a:lnTo>
                    <a:pt x="19009" y="1310768"/>
                  </a:lnTo>
                  <a:lnTo>
                    <a:pt x="9504" y="1301270"/>
                  </a:lnTo>
                  <a:lnTo>
                    <a:pt x="19009" y="1301270"/>
                  </a:lnTo>
                  <a:lnTo>
                    <a:pt x="19009" y="18996"/>
                  </a:lnTo>
                  <a:lnTo>
                    <a:pt x="9504" y="18996"/>
                  </a:lnTo>
                  <a:lnTo>
                    <a:pt x="19009" y="9498"/>
                  </a:lnTo>
                  <a:lnTo>
                    <a:pt x="3915916" y="9498"/>
                  </a:lnTo>
                  <a:lnTo>
                    <a:pt x="3915916" y="0"/>
                  </a:lnTo>
                  <a:close/>
                </a:path>
                <a:path w="3916045" h="1320800">
                  <a:moveTo>
                    <a:pt x="19009" y="1301270"/>
                  </a:moveTo>
                  <a:lnTo>
                    <a:pt x="9504" y="1301270"/>
                  </a:lnTo>
                  <a:lnTo>
                    <a:pt x="19009" y="1310768"/>
                  </a:lnTo>
                  <a:lnTo>
                    <a:pt x="19009" y="1301270"/>
                  </a:lnTo>
                  <a:close/>
                </a:path>
                <a:path w="3916045" h="1320800">
                  <a:moveTo>
                    <a:pt x="3896907" y="1301270"/>
                  </a:moveTo>
                  <a:lnTo>
                    <a:pt x="19009" y="1301270"/>
                  </a:lnTo>
                  <a:lnTo>
                    <a:pt x="19009" y="1310768"/>
                  </a:lnTo>
                  <a:lnTo>
                    <a:pt x="3896907" y="1310768"/>
                  </a:lnTo>
                  <a:lnTo>
                    <a:pt x="3896907" y="1301270"/>
                  </a:lnTo>
                  <a:close/>
                </a:path>
                <a:path w="3916045" h="1320800">
                  <a:moveTo>
                    <a:pt x="3896907" y="9498"/>
                  </a:moveTo>
                  <a:lnTo>
                    <a:pt x="3896907" y="1310768"/>
                  </a:lnTo>
                  <a:lnTo>
                    <a:pt x="3906411" y="1301270"/>
                  </a:lnTo>
                  <a:lnTo>
                    <a:pt x="3915916" y="1301270"/>
                  </a:lnTo>
                  <a:lnTo>
                    <a:pt x="3915916" y="18996"/>
                  </a:lnTo>
                  <a:lnTo>
                    <a:pt x="3906411" y="18996"/>
                  </a:lnTo>
                  <a:lnTo>
                    <a:pt x="3896907" y="9498"/>
                  </a:lnTo>
                  <a:close/>
                </a:path>
                <a:path w="3916045" h="1320800">
                  <a:moveTo>
                    <a:pt x="3915916" y="1301270"/>
                  </a:moveTo>
                  <a:lnTo>
                    <a:pt x="3906411" y="1301270"/>
                  </a:lnTo>
                  <a:lnTo>
                    <a:pt x="3896907" y="1310768"/>
                  </a:lnTo>
                  <a:lnTo>
                    <a:pt x="3915916" y="1310768"/>
                  </a:lnTo>
                  <a:lnTo>
                    <a:pt x="3915916" y="1301270"/>
                  </a:lnTo>
                  <a:close/>
                </a:path>
                <a:path w="3916045" h="1320800">
                  <a:moveTo>
                    <a:pt x="19009" y="9498"/>
                  </a:moveTo>
                  <a:lnTo>
                    <a:pt x="9504" y="18996"/>
                  </a:lnTo>
                  <a:lnTo>
                    <a:pt x="19009" y="18996"/>
                  </a:lnTo>
                  <a:lnTo>
                    <a:pt x="19009" y="9498"/>
                  </a:lnTo>
                  <a:close/>
                </a:path>
                <a:path w="3916045" h="1320800">
                  <a:moveTo>
                    <a:pt x="3896907" y="9498"/>
                  </a:moveTo>
                  <a:lnTo>
                    <a:pt x="19009" y="9498"/>
                  </a:lnTo>
                  <a:lnTo>
                    <a:pt x="19009" y="18996"/>
                  </a:lnTo>
                  <a:lnTo>
                    <a:pt x="3896907" y="18996"/>
                  </a:lnTo>
                  <a:lnTo>
                    <a:pt x="3896907" y="9498"/>
                  </a:lnTo>
                  <a:close/>
                </a:path>
                <a:path w="3916045" h="1320800">
                  <a:moveTo>
                    <a:pt x="3915916" y="9498"/>
                  </a:moveTo>
                  <a:lnTo>
                    <a:pt x="3896907" y="9498"/>
                  </a:lnTo>
                  <a:lnTo>
                    <a:pt x="3906411" y="18996"/>
                  </a:lnTo>
                  <a:lnTo>
                    <a:pt x="3915916" y="18996"/>
                  </a:lnTo>
                  <a:lnTo>
                    <a:pt x="3915916" y="9498"/>
                  </a:lnTo>
                  <a:close/>
                </a:path>
              </a:pathLst>
            </a:custGeom>
            <a:solidFill>
              <a:srgbClr val="306A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3475750" y="2320234"/>
              <a:ext cx="66675" cy="38100"/>
            </a:xfrm>
            <a:custGeom>
              <a:avLst/>
              <a:gdLst/>
              <a:ahLst/>
              <a:cxnLst/>
              <a:rect l="l" t="t" r="r" b="b"/>
              <a:pathLst>
                <a:path w="66675" h="38100">
                  <a:moveTo>
                    <a:pt x="66533" y="0"/>
                  </a:moveTo>
                  <a:lnTo>
                    <a:pt x="0" y="37992"/>
                  </a:lnTo>
                  <a:lnTo>
                    <a:pt x="66533" y="0"/>
                  </a:lnTo>
                  <a:close/>
                </a:path>
              </a:pathLst>
            </a:custGeom>
            <a:solidFill>
              <a:srgbClr val="000000">
                <a:alpha val="3999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3333178" y="2320234"/>
              <a:ext cx="142875" cy="38100"/>
            </a:xfrm>
            <a:custGeom>
              <a:avLst/>
              <a:gdLst/>
              <a:ahLst/>
              <a:cxnLst/>
              <a:rect l="l" t="t" r="r" b="b"/>
              <a:pathLst>
                <a:path w="142875" h="38100">
                  <a:moveTo>
                    <a:pt x="76038" y="0"/>
                  </a:moveTo>
                  <a:lnTo>
                    <a:pt x="142571" y="37992"/>
                  </a:lnTo>
                </a:path>
                <a:path w="142875" h="38100">
                  <a:moveTo>
                    <a:pt x="76038" y="0"/>
                  </a:moveTo>
                  <a:lnTo>
                    <a:pt x="0" y="37992"/>
                  </a:lnTo>
                </a:path>
              </a:pathLst>
            </a:custGeom>
            <a:ln w="9501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3475750" y="2073284"/>
              <a:ext cx="66675" cy="123825"/>
            </a:xfrm>
            <a:custGeom>
              <a:avLst/>
              <a:gdLst/>
              <a:ahLst/>
              <a:cxnLst/>
              <a:rect l="l" t="t" r="r" b="b"/>
              <a:pathLst>
                <a:path w="66675" h="123825">
                  <a:moveTo>
                    <a:pt x="0" y="37992"/>
                  </a:moveTo>
                  <a:lnTo>
                    <a:pt x="0" y="123475"/>
                  </a:lnTo>
                </a:path>
                <a:path w="66675" h="123825">
                  <a:moveTo>
                    <a:pt x="0" y="37992"/>
                  </a:moveTo>
                  <a:lnTo>
                    <a:pt x="66533" y="0"/>
                  </a:lnTo>
                </a:path>
              </a:pathLst>
            </a:custGeom>
            <a:ln w="9501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4" name="object 24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618322" y="2196759"/>
              <a:ext cx="66533" cy="37992"/>
            </a:xfrm>
            <a:prstGeom prst="rect">
              <a:avLst/>
            </a:prstGeom>
          </p:spPr>
        </p:pic>
        <p:sp>
          <p:nvSpPr>
            <p:cNvPr id="25" name="object 25"/>
            <p:cNvSpPr/>
            <p:nvPr/>
          </p:nvSpPr>
          <p:spPr>
            <a:xfrm>
              <a:off x="3684856" y="2215755"/>
              <a:ext cx="47625" cy="19050"/>
            </a:xfrm>
            <a:custGeom>
              <a:avLst/>
              <a:gdLst/>
              <a:ahLst/>
              <a:cxnLst/>
              <a:rect l="l" t="t" r="r" b="b"/>
              <a:pathLst>
                <a:path w="47625" h="19050">
                  <a:moveTo>
                    <a:pt x="0" y="18996"/>
                  </a:moveTo>
                  <a:lnTo>
                    <a:pt x="47523" y="0"/>
                  </a:lnTo>
                </a:path>
              </a:pathLst>
            </a:custGeom>
            <a:ln w="949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6" name="object 2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475750" y="2443709"/>
              <a:ext cx="66533" cy="37992"/>
            </a:xfrm>
            <a:prstGeom prst="rect">
              <a:avLst/>
            </a:prstGeom>
          </p:spPr>
        </p:pic>
        <p:sp>
          <p:nvSpPr>
            <p:cNvPr id="27" name="object 27"/>
            <p:cNvSpPr/>
            <p:nvPr/>
          </p:nvSpPr>
          <p:spPr>
            <a:xfrm>
              <a:off x="3542284" y="2481701"/>
              <a:ext cx="0" cy="57150"/>
            </a:xfrm>
            <a:custGeom>
              <a:avLst/>
              <a:gdLst/>
              <a:ahLst/>
              <a:cxnLst/>
              <a:rect l="l" t="t" r="r" b="b"/>
              <a:pathLst>
                <a:path h="57150">
                  <a:moveTo>
                    <a:pt x="0" y="0"/>
                  </a:moveTo>
                  <a:lnTo>
                    <a:pt x="0" y="56988"/>
                  </a:lnTo>
                </a:path>
              </a:pathLst>
            </a:custGeom>
            <a:ln w="950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3361693" y="2567184"/>
              <a:ext cx="47625" cy="28575"/>
            </a:xfrm>
            <a:custGeom>
              <a:avLst/>
              <a:gdLst/>
              <a:ahLst/>
              <a:cxnLst/>
              <a:rect l="l" t="t" r="r" b="b"/>
              <a:pathLst>
                <a:path w="47625" h="28575">
                  <a:moveTo>
                    <a:pt x="47523" y="0"/>
                  </a:moveTo>
                  <a:lnTo>
                    <a:pt x="0" y="28494"/>
                  </a:lnTo>
                </a:path>
              </a:pathLst>
            </a:custGeom>
            <a:ln w="949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9" name="object 2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618322" y="2073284"/>
              <a:ext cx="66533" cy="37992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3152587" y="1854828"/>
              <a:ext cx="636821" cy="769344"/>
            </a:xfrm>
            <a:prstGeom prst="rect">
              <a:avLst/>
            </a:prstGeom>
          </p:spPr>
        </p:pic>
        <p:sp>
          <p:nvSpPr>
            <p:cNvPr id="31" name="object 31"/>
            <p:cNvSpPr/>
            <p:nvPr/>
          </p:nvSpPr>
          <p:spPr>
            <a:xfrm>
              <a:off x="510284" y="3061091"/>
              <a:ext cx="38100" cy="1045210"/>
            </a:xfrm>
            <a:custGeom>
              <a:avLst/>
              <a:gdLst/>
              <a:ahLst/>
              <a:cxnLst/>
              <a:rect l="l" t="t" r="r" b="b"/>
              <a:pathLst>
                <a:path w="38100" h="1045210">
                  <a:moveTo>
                    <a:pt x="38018" y="1044815"/>
                  </a:moveTo>
                  <a:lnTo>
                    <a:pt x="38018" y="0"/>
                  </a:lnTo>
                </a:path>
                <a:path w="38100" h="1045210">
                  <a:moveTo>
                    <a:pt x="38018" y="1044815"/>
                  </a:moveTo>
                  <a:lnTo>
                    <a:pt x="0" y="104481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437694" y="4060505"/>
              <a:ext cx="48895" cy="77470"/>
            </a:xfrm>
            <a:custGeom>
              <a:avLst/>
              <a:gdLst/>
              <a:ahLst/>
              <a:cxnLst/>
              <a:rect l="l" t="t" r="r" b="b"/>
              <a:pathLst>
                <a:path w="48895" h="77470">
                  <a:moveTo>
                    <a:pt x="24344" y="0"/>
                  </a:moveTo>
                  <a:lnTo>
                    <a:pt x="13692" y="2422"/>
                  </a:lnTo>
                  <a:lnTo>
                    <a:pt x="6084" y="9689"/>
                  </a:lnTo>
                  <a:lnTo>
                    <a:pt x="1520" y="21803"/>
                  </a:lnTo>
                  <a:lnTo>
                    <a:pt x="0" y="38765"/>
                  </a:lnTo>
                  <a:lnTo>
                    <a:pt x="1520" y="55644"/>
                  </a:lnTo>
                  <a:lnTo>
                    <a:pt x="6084" y="67699"/>
                  </a:lnTo>
                  <a:lnTo>
                    <a:pt x="13692" y="74931"/>
                  </a:lnTo>
                  <a:lnTo>
                    <a:pt x="24344" y="77341"/>
                  </a:lnTo>
                  <a:lnTo>
                    <a:pt x="35023" y="74931"/>
                  </a:lnTo>
                  <a:lnTo>
                    <a:pt x="40441" y="69793"/>
                  </a:lnTo>
                  <a:lnTo>
                    <a:pt x="19655" y="69793"/>
                  </a:lnTo>
                  <a:lnTo>
                    <a:pt x="16081" y="67514"/>
                  </a:lnTo>
                  <a:lnTo>
                    <a:pt x="11177" y="58395"/>
                  </a:lnTo>
                  <a:lnTo>
                    <a:pt x="9948" y="50328"/>
                  </a:lnTo>
                  <a:lnTo>
                    <a:pt x="9948" y="27177"/>
                  </a:lnTo>
                  <a:lnTo>
                    <a:pt x="11177" y="19072"/>
                  </a:lnTo>
                  <a:lnTo>
                    <a:pt x="16081" y="9852"/>
                  </a:lnTo>
                  <a:lnTo>
                    <a:pt x="19655" y="7548"/>
                  </a:lnTo>
                  <a:lnTo>
                    <a:pt x="40402" y="7548"/>
                  </a:lnTo>
                  <a:lnTo>
                    <a:pt x="35023" y="2422"/>
                  </a:lnTo>
                  <a:lnTo>
                    <a:pt x="24344" y="0"/>
                  </a:lnTo>
                  <a:close/>
                </a:path>
                <a:path w="48895" h="77470">
                  <a:moveTo>
                    <a:pt x="40402" y="7548"/>
                  </a:moveTo>
                  <a:lnTo>
                    <a:pt x="29084" y="7548"/>
                  </a:lnTo>
                  <a:lnTo>
                    <a:pt x="32670" y="9852"/>
                  </a:lnTo>
                  <a:lnTo>
                    <a:pt x="37575" y="19072"/>
                  </a:lnTo>
                  <a:lnTo>
                    <a:pt x="38791" y="27177"/>
                  </a:lnTo>
                  <a:lnTo>
                    <a:pt x="38791" y="50328"/>
                  </a:lnTo>
                  <a:lnTo>
                    <a:pt x="37575" y="58395"/>
                  </a:lnTo>
                  <a:lnTo>
                    <a:pt x="32670" y="67514"/>
                  </a:lnTo>
                  <a:lnTo>
                    <a:pt x="29084" y="69793"/>
                  </a:lnTo>
                  <a:lnTo>
                    <a:pt x="40441" y="69793"/>
                  </a:lnTo>
                  <a:lnTo>
                    <a:pt x="42650" y="67699"/>
                  </a:lnTo>
                  <a:lnTo>
                    <a:pt x="47227" y="55644"/>
                  </a:lnTo>
                  <a:lnTo>
                    <a:pt x="48752" y="38765"/>
                  </a:lnTo>
                  <a:lnTo>
                    <a:pt x="47227" y="21803"/>
                  </a:lnTo>
                  <a:lnTo>
                    <a:pt x="42650" y="9689"/>
                  </a:lnTo>
                  <a:lnTo>
                    <a:pt x="40402" y="7548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510284" y="3906442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4" name="object 34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347894" y="3861040"/>
              <a:ext cx="137880" cy="77341"/>
            </a:xfrm>
            <a:prstGeom prst="rect">
              <a:avLst/>
            </a:prstGeom>
          </p:spPr>
        </p:pic>
        <p:sp>
          <p:nvSpPr>
            <p:cNvPr id="35" name="object 35"/>
            <p:cNvSpPr/>
            <p:nvPr/>
          </p:nvSpPr>
          <p:spPr>
            <a:xfrm>
              <a:off x="510284" y="3706977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6" name="object 36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347894" y="3661575"/>
              <a:ext cx="138400" cy="77341"/>
            </a:xfrm>
            <a:prstGeom prst="rect">
              <a:avLst/>
            </a:prstGeom>
          </p:spPr>
        </p:pic>
        <p:sp>
          <p:nvSpPr>
            <p:cNvPr id="37" name="object 37"/>
            <p:cNvSpPr/>
            <p:nvPr/>
          </p:nvSpPr>
          <p:spPr>
            <a:xfrm>
              <a:off x="510284" y="3517011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8" name="object 38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347894" y="3471609"/>
              <a:ext cx="138856" cy="77341"/>
            </a:xfrm>
            <a:prstGeom prst="rect">
              <a:avLst/>
            </a:prstGeom>
          </p:spPr>
        </p:pic>
        <p:sp>
          <p:nvSpPr>
            <p:cNvPr id="39" name="object 39"/>
            <p:cNvSpPr/>
            <p:nvPr/>
          </p:nvSpPr>
          <p:spPr>
            <a:xfrm>
              <a:off x="510284" y="3317546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0" name="object 40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347894" y="3272144"/>
              <a:ext cx="138856" cy="77341"/>
            </a:xfrm>
            <a:prstGeom prst="rect">
              <a:avLst/>
            </a:prstGeom>
          </p:spPr>
        </p:pic>
        <p:sp>
          <p:nvSpPr>
            <p:cNvPr id="41" name="object 41"/>
            <p:cNvSpPr/>
            <p:nvPr/>
          </p:nvSpPr>
          <p:spPr>
            <a:xfrm>
              <a:off x="510284" y="3118081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" name="object 42"/>
            <p:cNvSpPr/>
            <p:nvPr/>
          </p:nvSpPr>
          <p:spPr>
            <a:xfrm>
              <a:off x="444588" y="3072616"/>
              <a:ext cx="27940" cy="76200"/>
            </a:xfrm>
            <a:custGeom>
              <a:avLst/>
              <a:gdLst/>
              <a:ahLst/>
              <a:cxnLst/>
              <a:rect l="l" t="t" r="r" b="b"/>
              <a:pathLst>
                <a:path w="27940" h="76200">
                  <a:moveTo>
                    <a:pt x="27614" y="0"/>
                  </a:moveTo>
                  <a:lnTo>
                    <a:pt x="20213" y="0"/>
                  </a:lnTo>
                  <a:lnTo>
                    <a:pt x="18477" y="9118"/>
                  </a:lnTo>
                  <a:lnTo>
                    <a:pt x="11735" y="13677"/>
                  </a:lnTo>
                  <a:lnTo>
                    <a:pt x="0" y="13677"/>
                  </a:lnTo>
                  <a:lnTo>
                    <a:pt x="0" y="21149"/>
                  </a:lnTo>
                  <a:lnTo>
                    <a:pt x="8123" y="21149"/>
                  </a:lnTo>
                  <a:lnTo>
                    <a:pt x="14130" y="19883"/>
                  </a:lnTo>
                  <a:lnTo>
                    <a:pt x="18020" y="17350"/>
                  </a:lnTo>
                  <a:lnTo>
                    <a:pt x="18020" y="76113"/>
                  </a:lnTo>
                  <a:lnTo>
                    <a:pt x="27614" y="76113"/>
                  </a:lnTo>
                  <a:lnTo>
                    <a:pt x="2761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3" name="object 43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599121" y="2896960"/>
              <a:ext cx="3801987" cy="98022"/>
            </a:xfrm>
            <a:prstGeom prst="rect">
              <a:avLst/>
            </a:prstGeom>
          </p:spPr>
        </p:pic>
        <p:sp>
          <p:nvSpPr>
            <p:cNvPr id="44" name="object 44"/>
            <p:cNvSpPr/>
            <p:nvPr/>
          </p:nvSpPr>
          <p:spPr>
            <a:xfrm>
              <a:off x="66892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" name="object 45"/>
            <p:cNvSpPr/>
            <p:nvPr/>
          </p:nvSpPr>
          <p:spPr>
            <a:xfrm>
              <a:off x="66926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46"/>
            <p:cNvSpPr/>
            <p:nvPr/>
          </p:nvSpPr>
          <p:spPr>
            <a:xfrm>
              <a:off x="67000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" name="object 47"/>
            <p:cNvSpPr/>
            <p:nvPr/>
          </p:nvSpPr>
          <p:spPr>
            <a:xfrm>
              <a:off x="671369" y="410502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3"/>
                  </a:moveTo>
                  <a:lnTo>
                    <a:pt x="887" y="44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" name="object 48"/>
            <p:cNvSpPr/>
            <p:nvPr/>
          </p:nvSpPr>
          <p:spPr>
            <a:xfrm>
              <a:off x="67142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" name="object 49"/>
            <p:cNvSpPr/>
            <p:nvPr/>
          </p:nvSpPr>
          <p:spPr>
            <a:xfrm>
              <a:off x="671445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" name="object 50"/>
            <p:cNvSpPr/>
            <p:nvPr/>
          </p:nvSpPr>
          <p:spPr>
            <a:xfrm>
              <a:off x="67147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" name="object 51"/>
            <p:cNvSpPr/>
            <p:nvPr/>
          </p:nvSpPr>
          <p:spPr>
            <a:xfrm>
              <a:off x="671610" y="410445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28"/>
                  </a:moveTo>
                  <a:lnTo>
                    <a:pt x="887" y="72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" name="object 52"/>
            <p:cNvSpPr/>
            <p:nvPr/>
          </p:nvSpPr>
          <p:spPr>
            <a:xfrm>
              <a:off x="671711" y="41056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" name="object 53"/>
            <p:cNvSpPr/>
            <p:nvPr/>
          </p:nvSpPr>
          <p:spPr>
            <a:xfrm>
              <a:off x="6725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" name="object 54"/>
            <p:cNvSpPr/>
            <p:nvPr/>
          </p:nvSpPr>
          <p:spPr>
            <a:xfrm>
              <a:off x="6727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" name="object 55"/>
            <p:cNvSpPr/>
            <p:nvPr/>
          </p:nvSpPr>
          <p:spPr>
            <a:xfrm>
              <a:off x="67286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" name="object 56"/>
            <p:cNvSpPr/>
            <p:nvPr/>
          </p:nvSpPr>
          <p:spPr>
            <a:xfrm>
              <a:off x="673992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" name="object 57"/>
            <p:cNvSpPr/>
            <p:nvPr/>
          </p:nvSpPr>
          <p:spPr>
            <a:xfrm>
              <a:off x="674005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" name="object 58"/>
            <p:cNvSpPr/>
            <p:nvPr/>
          </p:nvSpPr>
          <p:spPr>
            <a:xfrm>
              <a:off x="674018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" name="object 59"/>
            <p:cNvSpPr/>
            <p:nvPr/>
          </p:nvSpPr>
          <p:spPr>
            <a:xfrm>
              <a:off x="673168" y="410588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02" y="0"/>
                  </a:moveTo>
                  <a:lnTo>
                    <a:pt x="1976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" name="object 60"/>
            <p:cNvSpPr/>
            <p:nvPr/>
          </p:nvSpPr>
          <p:spPr>
            <a:xfrm>
              <a:off x="67434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" name="object 61"/>
            <p:cNvSpPr/>
            <p:nvPr/>
          </p:nvSpPr>
          <p:spPr>
            <a:xfrm>
              <a:off x="6756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" name="object 62"/>
            <p:cNvSpPr/>
            <p:nvPr/>
          </p:nvSpPr>
          <p:spPr>
            <a:xfrm>
              <a:off x="67648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" name="object 63"/>
            <p:cNvSpPr/>
            <p:nvPr/>
          </p:nvSpPr>
          <p:spPr>
            <a:xfrm>
              <a:off x="676641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" name="object 64"/>
            <p:cNvSpPr/>
            <p:nvPr/>
          </p:nvSpPr>
          <p:spPr>
            <a:xfrm>
              <a:off x="676679" y="410498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2"/>
                  </a:moveTo>
                  <a:lnTo>
                    <a:pt x="887" y="46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" name="object 65"/>
            <p:cNvSpPr/>
            <p:nvPr/>
          </p:nvSpPr>
          <p:spPr>
            <a:xfrm>
              <a:off x="676755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" name="object 66"/>
            <p:cNvSpPr/>
            <p:nvPr/>
          </p:nvSpPr>
          <p:spPr>
            <a:xfrm>
              <a:off x="676818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" name="object 67"/>
            <p:cNvSpPr/>
            <p:nvPr/>
          </p:nvSpPr>
          <p:spPr>
            <a:xfrm>
              <a:off x="676920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" name="object 68"/>
            <p:cNvSpPr/>
            <p:nvPr/>
          </p:nvSpPr>
          <p:spPr>
            <a:xfrm>
              <a:off x="6769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" name="object 69"/>
            <p:cNvSpPr/>
            <p:nvPr/>
          </p:nvSpPr>
          <p:spPr>
            <a:xfrm>
              <a:off x="6776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" name="object 70"/>
            <p:cNvSpPr/>
            <p:nvPr/>
          </p:nvSpPr>
          <p:spPr>
            <a:xfrm>
              <a:off x="67776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" name="object 71"/>
            <p:cNvSpPr/>
            <p:nvPr/>
          </p:nvSpPr>
          <p:spPr>
            <a:xfrm>
              <a:off x="6789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" name="object 72"/>
            <p:cNvSpPr/>
            <p:nvPr/>
          </p:nvSpPr>
          <p:spPr>
            <a:xfrm>
              <a:off x="679239" y="4103957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75"/>
                  </a:moveTo>
                  <a:lnTo>
                    <a:pt x="887" y="9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" name="object 73"/>
            <p:cNvSpPr/>
            <p:nvPr/>
          </p:nvSpPr>
          <p:spPr>
            <a:xfrm>
              <a:off x="679315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" name="object 74"/>
            <p:cNvSpPr/>
            <p:nvPr/>
          </p:nvSpPr>
          <p:spPr>
            <a:xfrm>
              <a:off x="67939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" name="object 75"/>
            <p:cNvSpPr/>
            <p:nvPr/>
          </p:nvSpPr>
          <p:spPr>
            <a:xfrm>
              <a:off x="67945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" name="object 76"/>
            <p:cNvSpPr/>
            <p:nvPr/>
          </p:nvSpPr>
          <p:spPr>
            <a:xfrm>
              <a:off x="679543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" name="object 77"/>
            <p:cNvSpPr/>
            <p:nvPr/>
          </p:nvSpPr>
          <p:spPr>
            <a:xfrm>
              <a:off x="67993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" name="object 78"/>
            <p:cNvSpPr/>
            <p:nvPr/>
          </p:nvSpPr>
          <p:spPr>
            <a:xfrm>
              <a:off x="6801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" name="object 79"/>
            <p:cNvSpPr/>
            <p:nvPr/>
          </p:nvSpPr>
          <p:spPr>
            <a:xfrm>
              <a:off x="68043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" name="object 80"/>
            <p:cNvSpPr/>
            <p:nvPr/>
          </p:nvSpPr>
          <p:spPr>
            <a:xfrm>
              <a:off x="68068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" name="object 81"/>
            <p:cNvSpPr/>
            <p:nvPr/>
          </p:nvSpPr>
          <p:spPr>
            <a:xfrm>
              <a:off x="6817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" name="object 82"/>
            <p:cNvSpPr/>
            <p:nvPr/>
          </p:nvSpPr>
          <p:spPr>
            <a:xfrm>
              <a:off x="681887" y="410555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" name="object 83"/>
            <p:cNvSpPr/>
            <p:nvPr/>
          </p:nvSpPr>
          <p:spPr>
            <a:xfrm>
              <a:off x="68193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" name="object 84"/>
            <p:cNvSpPr/>
            <p:nvPr/>
          </p:nvSpPr>
          <p:spPr>
            <a:xfrm>
              <a:off x="68209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" name="object 85"/>
            <p:cNvSpPr/>
            <p:nvPr/>
          </p:nvSpPr>
          <p:spPr>
            <a:xfrm>
              <a:off x="682128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" name="object 86"/>
            <p:cNvSpPr/>
            <p:nvPr/>
          </p:nvSpPr>
          <p:spPr>
            <a:xfrm>
              <a:off x="682179" y="4105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" name="object 87"/>
            <p:cNvSpPr/>
            <p:nvPr/>
          </p:nvSpPr>
          <p:spPr>
            <a:xfrm>
              <a:off x="68220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" name="object 88"/>
            <p:cNvSpPr/>
            <p:nvPr/>
          </p:nvSpPr>
          <p:spPr>
            <a:xfrm>
              <a:off x="68226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" name="object 89"/>
            <p:cNvSpPr/>
            <p:nvPr/>
          </p:nvSpPr>
          <p:spPr>
            <a:xfrm>
              <a:off x="68268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" name="object 90"/>
            <p:cNvSpPr/>
            <p:nvPr/>
          </p:nvSpPr>
          <p:spPr>
            <a:xfrm>
              <a:off x="6829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" name="object 91"/>
            <p:cNvSpPr/>
            <p:nvPr/>
          </p:nvSpPr>
          <p:spPr>
            <a:xfrm>
              <a:off x="68310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" name="object 92"/>
            <p:cNvSpPr/>
            <p:nvPr/>
          </p:nvSpPr>
          <p:spPr>
            <a:xfrm>
              <a:off x="68418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" name="object 93"/>
            <p:cNvSpPr/>
            <p:nvPr/>
          </p:nvSpPr>
          <p:spPr>
            <a:xfrm>
              <a:off x="6846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" name="object 94"/>
            <p:cNvSpPr/>
            <p:nvPr/>
          </p:nvSpPr>
          <p:spPr>
            <a:xfrm>
              <a:off x="684828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" name="object 95"/>
            <p:cNvSpPr/>
            <p:nvPr/>
          </p:nvSpPr>
          <p:spPr>
            <a:xfrm>
              <a:off x="68490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" name="object 96"/>
            <p:cNvSpPr/>
            <p:nvPr/>
          </p:nvSpPr>
          <p:spPr>
            <a:xfrm>
              <a:off x="68576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" name="object 97"/>
            <p:cNvSpPr/>
            <p:nvPr/>
          </p:nvSpPr>
          <p:spPr>
            <a:xfrm>
              <a:off x="6861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" name="object 98"/>
            <p:cNvSpPr/>
            <p:nvPr/>
          </p:nvSpPr>
          <p:spPr>
            <a:xfrm>
              <a:off x="68714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" name="object 99"/>
            <p:cNvSpPr/>
            <p:nvPr/>
          </p:nvSpPr>
          <p:spPr>
            <a:xfrm>
              <a:off x="68732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" name="object 100"/>
            <p:cNvSpPr/>
            <p:nvPr/>
          </p:nvSpPr>
          <p:spPr>
            <a:xfrm>
              <a:off x="68738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" name="object 101"/>
            <p:cNvSpPr/>
            <p:nvPr/>
          </p:nvSpPr>
          <p:spPr>
            <a:xfrm>
              <a:off x="687438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" name="object 102"/>
            <p:cNvSpPr/>
            <p:nvPr/>
          </p:nvSpPr>
          <p:spPr>
            <a:xfrm>
              <a:off x="687476" y="41055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" name="object 103"/>
            <p:cNvSpPr/>
            <p:nvPr/>
          </p:nvSpPr>
          <p:spPr>
            <a:xfrm>
              <a:off x="68871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" name="object 104"/>
            <p:cNvSpPr/>
            <p:nvPr/>
          </p:nvSpPr>
          <p:spPr>
            <a:xfrm>
              <a:off x="68916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" name="object 105"/>
            <p:cNvSpPr/>
            <p:nvPr/>
          </p:nvSpPr>
          <p:spPr>
            <a:xfrm>
              <a:off x="6893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" name="object 106"/>
            <p:cNvSpPr/>
            <p:nvPr/>
          </p:nvSpPr>
          <p:spPr>
            <a:xfrm>
              <a:off x="68980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" name="object 107"/>
            <p:cNvSpPr/>
            <p:nvPr/>
          </p:nvSpPr>
          <p:spPr>
            <a:xfrm>
              <a:off x="690036" y="41054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" name="object 108"/>
            <p:cNvSpPr/>
            <p:nvPr/>
          </p:nvSpPr>
          <p:spPr>
            <a:xfrm>
              <a:off x="690099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" name="object 109"/>
            <p:cNvSpPr/>
            <p:nvPr/>
          </p:nvSpPr>
          <p:spPr>
            <a:xfrm>
              <a:off x="69012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" name="object 110"/>
            <p:cNvSpPr/>
            <p:nvPr/>
          </p:nvSpPr>
          <p:spPr>
            <a:xfrm>
              <a:off x="6911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" name="object 111"/>
            <p:cNvSpPr/>
            <p:nvPr/>
          </p:nvSpPr>
          <p:spPr>
            <a:xfrm>
              <a:off x="69183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" name="object 112"/>
            <p:cNvSpPr/>
            <p:nvPr/>
          </p:nvSpPr>
          <p:spPr>
            <a:xfrm>
              <a:off x="69259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" name="object 113"/>
            <p:cNvSpPr/>
            <p:nvPr/>
          </p:nvSpPr>
          <p:spPr>
            <a:xfrm>
              <a:off x="692697" y="41052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" name="object 114"/>
            <p:cNvSpPr/>
            <p:nvPr/>
          </p:nvSpPr>
          <p:spPr>
            <a:xfrm>
              <a:off x="69272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" name="object 115"/>
            <p:cNvSpPr/>
            <p:nvPr/>
          </p:nvSpPr>
          <p:spPr>
            <a:xfrm>
              <a:off x="692786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" name="object 116"/>
            <p:cNvSpPr/>
            <p:nvPr/>
          </p:nvSpPr>
          <p:spPr>
            <a:xfrm>
              <a:off x="69373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" name="object 117"/>
            <p:cNvSpPr/>
            <p:nvPr/>
          </p:nvSpPr>
          <p:spPr>
            <a:xfrm>
              <a:off x="69477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" name="object 118"/>
            <p:cNvSpPr/>
            <p:nvPr/>
          </p:nvSpPr>
          <p:spPr>
            <a:xfrm>
              <a:off x="694434" y="410588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" y="0"/>
                  </a:moveTo>
                  <a:lnTo>
                    <a:pt x="1786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" name="object 119"/>
            <p:cNvSpPr/>
            <p:nvPr/>
          </p:nvSpPr>
          <p:spPr>
            <a:xfrm>
              <a:off x="69539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" name="object 120"/>
            <p:cNvSpPr/>
            <p:nvPr/>
          </p:nvSpPr>
          <p:spPr>
            <a:xfrm>
              <a:off x="69657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" name="object 121"/>
            <p:cNvSpPr/>
            <p:nvPr/>
          </p:nvSpPr>
          <p:spPr>
            <a:xfrm>
              <a:off x="6971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" name="object 122"/>
            <p:cNvSpPr/>
            <p:nvPr/>
          </p:nvSpPr>
          <p:spPr>
            <a:xfrm>
              <a:off x="69734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" name="object 123"/>
            <p:cNvSpPr/>
            <p:nvPr/>
          </p:nvSpPr>
          <p:spPr>
            <a:xfrm>
              <a:off x="69775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" name="object 124"/>
            <p:cNvSpPr/>
            <p:nvPr/>
          </p:nvSpPr>
          <p:spPr>
            <a:xfrm>
              <a:off x="697843" y="410510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" name="object 125"/>
            <p:cNvSpPr/>
            <p:nvPr/>
          </p:nvSpPr>
          <p:spPr>
            <a:xfrm>
              <a:off x="697906" y="41055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" name="object 126"/>
            <p:cNvSpPr/>
            <p:nvPr/>
          </p:nvSpPr>
          <p:spPr>
            <a:xfrm>
              <a:off x="6979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" name="object 127"/>
            <p:cNvSpPr/>
            <p:nvPr/>
          </p:nvSpPr>
          <p:spPr>
            <a:xfrm>
              <a:off x="698007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" name="object 128"/>
            <p:cNvSpPr/>
            <p:nvPr/>
          </p:nvSpPr>
          <p:spPr>
            <a:xfrm>
              <a:off x="698096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" name="object 129"/>
            <p:cNvSpPr/>
            <p:nvPr/>
          </p:nvSpPr>
          <p:spPr>
            <a:xfrm>
              <a:off x="6993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" name="object 130"/>
            <p:cNvSpPr/>
            <p:nvPr/>
          </p:nvSpPr>
          <p:spPr>
            <a:xfrm>
              <a:off x="6995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" name="object 131"/>
            <p:cNvSpPr/>
            <p:nvPr/>
          </p:nvSpPr>
          <p:spPr>
            <a:xfrm>
              <a:off x="70054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" name="object 132"/>
            <p:cNvSpPr/>
            <p:nvPr/>
          </p:nvSpPr>
          <p:spPr>
            <a:xfrm>
              <a:off x="700631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" name="object 133"/>
            <p:cNvSpPr/>
            <p:nvPr/>
          </p:nvSpPr>
          <p:spPr>
            <a:xfrm>
              <a:off x="7007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" name="object 134"/>
            <p:cNvSpPr/>
            <p:nvPr/>
          </p:nvSpPr>
          <p:spPr>
            <a:xfrm>
              <a:off x="703038" y="4096814"/>
              <a:ext cx="0" cy="9525"/>
            </a:xfrm>
            <a:custGeom>
              <a:avLst/>
              <a:gdLst/>
              <a:ahLst/>
              <a:cxnLst/>
              <a:rect l="l" t="t" r="r" b="b"/>
              <a:pathLst>
                <a:path h="9525">
                  <a:moveTo>
                    <a:pt x="0" y="9093"/>
                  </a:moveTo>
                  <a:lnTo>
                    <a:pt x="0" y="9080"/>
                  </a:lnTo>
                </a:path>
                <a:path h="9525">
                  <a:moveTo>
                    <a:pt x="0" y="909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" name="object 135"/>
            <p:cNvSpPr/>
            <p:nvPr/>
          </p:nvSpPr>
          <p:spPr>
            <a:xfrm>
              <a:off x="703216" y="410429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04"/>
                  </a:moveTo>
                  <a:lnTo>
                    <a:pt x="887" y="80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" name="object 136"/>
            <p:cNvSpPr/>
            <p:nvPr/>
          </p:nvSpPr>
          <p:spPr>
            <a:xfrm>
              <a:off x="703317" y="4105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" name="object 137"/>
            <p:cNvSpPr/>
            <p:nvPr/>
          </p:nvSpPr>
          <p:spPr>
            <a:xfrm>
              <a:off x="70353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" name="object 138"/>
            <p:cNvSpPr/>
            <p:nvPr/>
          </p:nvSpPr>
          <p:spPr>
            <a:xfrm>
              <a:off x="7037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" name="object 139"/>
            <p:cNvSpPr/>
            <p:nvPr/>
          </p:nvSpPr>
          <p:spPr>
            <a:xfrm>
              <a:off x="70436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" name="object 140"/>
            <p:cNvSpPr/>
            <p:nvPr/>
          </p:nvSpPr>
          <p:spPr>
            <a:xfrm>
              <a:off x="70559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" name="object 141"/>
            <p:cNvSpPr/>
            <p:nvPr/>
          </p:nvSpPr>
          <p:spPr>
            <a:xfrm>
              <a:off x="70563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" name="object 142"/>
            <p:cNvSpPr/>
            <p:nvPr/>
          </p:nvSpPr>
          <p:spPr>
            <a:xfrm>
              <a:off x="705763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" name="object 143"/>
            <p:cNvSpPr/>
            <p:nvPr/>
          </p:nvSpPr>
          <p:spPr>
            <a:xfrm>
              <a:off x="7058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" name="object 144"/>
            <p:cNvSpPr/>
            <p:nvPr/>
          </p:nvSpPr>
          <p:spPr>
            <a:xfrm>
              <a:off x="705852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" name="object 145"/>
            <p:cNvSpPr/>
            <p:nvPr/>
          </p:nvSpPr>
          <p:spPr>
            <a:xfrm>
              <a:off x="705941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" name="object 146"/>
            <p:cNvSpPr/>
            <p:nvPr/>
          </p:nvSpPr>
          <p:spPr>
            <a:xfrm>
              <a:off x="70602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" name="object 147"/>
            <p:cNvSpPr/>
            <p:nvPr/>
          </p:nvSpPr>
          <p:spPr>
            <a:xfrm>
              <a:off x="70793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" name="object 148"/>
            <p:cNvSpPr/>
            <p:nvPr/>
          </p:nvSpPr>
          <p:spPr>
            <a:xfrm>
              <a:off x="708247" y="4105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" name="object 149"/>
            <p:cNvSpPr/>
            <p:nvPr/>
          </p:nvSpPr>
          <p:spPr>
            <a:xfrm>
              <a:off x="708285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" name="object 150"/>
            <p:cNvSpPr/>
            <p:nvPr/>
          </p:nvSpPr>
          <p:spPr>
            <a:xfrm>
              <a:off x="708386" y="4105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" name="object 151"/>
            <p:cNvSpPr/>
            <p:nvPr/>
          </p:nvSpPr>
          <p:spPr>
            <a:xfrm>
              <a:off x="707537" y="4105818"/>
              <a:ext cx="1905" cy="635"/>
            </a:xfrm>
            <a:custGeom>
              <a:avLst/>
              <a:gdLst/>
              <a:ahLst/>
              <a:cxnLst/>
              <a:rect l="l" t="t" r="r" b="b"/>
              <a:pathLst>
                <a:path w="1904" h="635">
                  <a:moveTo>
                    <a:pt x="0" y="0"/>
                  </a:moveTo>
                  <a:lnTo>
                    <a:pt x="1774" y="0"/>
                  </a:lnTo>
                </a:path>
                <a:path w="1904" h="635">
                  <a:moveTo>
                    <a:pt x="101" y="12"/>
                  </a:moveTo>
                  <a:lnTo>
                    <a:pt x="1875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" name="object 152"/>
            <p:cNvSpPr/>
            <p:nvPr/>
          </p:nvSpPr>
          <p:spPr>
            <a:xfrm>
              <a:off x="70862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" name="object 153"/>
            <p:cNvSpPr/>
            <p:nvPr/>
          </p:nvSpPr>
          <p:spPr>
            <a:xfrm>
              <a:off x="70871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" name="object 154"/>
            <p:cNvSpPr/>
            <p:nvPr/>
          </p:nvSpPr>
          <p:spPr>
            <a:xfrm>
              <a:off x="70922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" name="object 155"/>
            <p:cNvSpPr/>
            <p:nvPr/>
          </p:nvSpPr>
          <p:spPr>
            <a:xfrm>
              <a:off x="71002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" name="object 156"/>
            <p:cNvSpPr/>
            <p:nvPr/>
          </p:nvSpPr>
          <p:spPr>
            <a:xfrm>
              <a:off x="7104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" name="object 157"/>
            <p:cNvSpPr/>
            <p:nvPr/>
          </p:nvSpPr>
          <p:spPr>
            <a:xfrm>
              <a:off x="710845" y="41053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" name="object 158"/>
            <p:cNvSpPr/>
            <p:nvPr/>
          </p:nvSpPr>
          <p:spPr>
            <a:xfrm>
              <a:off x="710021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14" y="0"/>
                  </a:moveTo>
                  <a:lnTo>
                    <a:pt x="1888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" name="object 159"/>
            <p:cNvSpPr/>
            <p:nvPr/>
          </p:nvSpPr>
          <p:spPr>
            <a:xfrm>
              <a:off x="711238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" name="object 160"/>
            <p:cNvSpPr/>
            <p:nvPr/>
          </p:nvSpPr>
          <p:spPr>
            <a:xfrm>
              <a:off x="71154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" name="object 161"/>
            <p:cNvSpPr/>
            <p:nvPr/>
          </p:nvSpPr>
          <p:spPr>
            <a:xfrm>
              <a:off x="7117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" name="object 162"/>
            <p:cNvSpPr/>
            <p:nvPr/>
          </p:nvSpPr>
          <p:spPr>
            <a:xfrm>
              <a:off x="71305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" name="object 163"/>
            <p:cNvSpPr/>
            <p:nvPr/>
          </p:nvSpPr>
          <p:spPr>
            <a:xfrm>
              <a:off x="713418" y="4099790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6116"/>
                  </a:moveTo>
                  <a:lnTo>
                    <a:pt x="0" y="6104"/>
                  </a:lnTo>
                </a:path>
                <a:path h="6350">
                  <a:moveTo>
                    <a:pt x="0" y="611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" name="object 164"/>
            <p:cNvSpPr/>
            <p:nvPr/>
          </p:nvSpPr>
          <p:spPr>
            <a:xfrm>
              <a:off x="71358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" name="object 165"/>
            <p:cNvSpPr/>
            <p:nvPr/>
          </p:nvSpPr>
          <p:spPr>
            <a:xfrm>
              <a:off x="713646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" name="object 166"/>
            <p:cNvSpPr/>
            <p:nvPr/>
          </p:nvSpPr>
          <p:spPr>
            <a:xfrm>
              <a:off x="713734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" name="object 167"/>
            <p:cNvSpPr/>
            <p:nvPr/>
          </p:nvSpPr>
          <p:spPr>
            <a:xfrm>
              <a:off x="713772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" name="object 168"/>
            <p:cNvSpPr/>
            <p:nvPr/>
          </p:nvSpPr>
          <p:spPr>
            <a:xfrm>
              <a:off x="713836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" name="object 169"/>
            <p:cNvSpPr/>
            <p:nvPr/>
          </p:nvSpPr>
          <p:spPr>
            <a:xfrm>
              <a:off x="71387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" name="object 170"/>
            <p:cNvSpPr/>
            <p:nvPr/>
          </p:nvSpPr>
          <p:spPr>
            <a:xfrm>
              <a:off x="71410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" name="object 171"/>
            <p:cNvSpPr/>
            <p:nvPr/>
          </p:nvSpPr>
          <p:spPr>
            <a:xfrm>
              <a:off x="7142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" name="object 172"/>
            <p:cNvSpPr/>
            <p:nvPr/>
          </p:nvSpPr>
          <p:spPr>
            <a:xfrm>
              <a:off x="7145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" name="object 173"/>
            <p:cNvSpPr/>
            <p:nvPr/>
          </p:nvSpPr>
          <p:spPr>
            <a:xfrm>
              <a:off x="71486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" name="object 174"/>
            <p:cNvSpPr/>
            <p:nvPr/>
          </p:nvSpPr>
          <p:spPr>
            <a:xfrm>
              <a:off x="716130" y="410523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" name="object 175"/>
            <p:cNvSpPr/>
            <p:nvPr/>
          </p:nvSpPr>
          <p:spPr>
            <a:xfrm>
              <a:off x="71625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" name="object 176"/>
            <p:cNvSpPr/>
            <p:nvPr/>
          </p:nvSpPr>
          <p:spPr>
            <a:xfrm>
              <a:off x="71638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" name="object 177"/>
            <p:cNvSpPr/>
            <p:nvPr/>
          </p:nvSpPr>
          <p:spPr>
            <a:xfrm>
              <a:off x="71642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" name="object 178"/>
            <p:cNvSpPr/>
            <p:nvPr/>
          </p:nvSpPr>
          <p:spPr>
            <a:xfrm>
              <a:off x="71644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" name="object 179"/>
            <p:cNvSpPr/>
            <p:nvPr/>
          </p:nvSpPr>
          <p:spPr>
            <a:xfrm>
              <a:off x="7165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" name="object 180"/>
            <p:cNvSpPr/>
            <p:nvPr/>
          </p:nvSpPr>
          <p:spPr>
            <a:xfrm>
              <a:off x="71710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" name="object 181"/>
            <p:cNvSpPr/>
            <p:nvPr/>
          </p:nvSpPr>
          <p:spPr>
            <a:xfrm>
              <a:off x="71727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" name="object 182"/>
            <p:cNvSpPr/>
            <p:nvPr/>
          </p:nvSpPr>
          <p:spPr>
            <a:xfrm>
              <a:off x="7186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" name="object 183"/>
            <p:cNvSpPr/>
            <p:nvPr/>
          </p:nvSpPr>
          <p:spPr>
            <a:xfrm>
              <a:off x="718765" y="41056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" name="object 184"/>
            <p:cNvSpPr/>
            <p:nvPr/>
          </p:nvSpPr>
          <p:spPr>
            <a:xfrm>
              <a:off x="71877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" name="object 185"/>
            <p:cNvSpPr/>
            <p:nvPr/>
          </p:nvSpPr>
          <p:spPr>
            <a:xfrm>
              <a:off x="718803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" name="object 186"/>
            <p:cNvSpPr/>
            <p:nvPr/>
          </p:nvSpPr>
          <p:spPr>
            <a:xfrm>
              <a:off x="718943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" name="object 187"/>
            <p:cNvSpPr/>
            <p:nvPr/>
          </p:nvSpPr>
          <p:spPr>
            <a:xfrm>
              <a:off x="718994" y="4094788"/>
              <a:ext cx="0" cy="11430"/>
            </a:xfrm>
            <a:custGeom>
              <a:avLst/>
              <a:gdLst/>
              <a:ahLst/>
              <a:cxnLst/>
              <a:rect l="l" t="t" r="r" b="b"/>
              <a:pathLst>
                <a:path h="11429">
                  <a:moveTo>
                    <a:pt x="0" y="11119"/>
                  </a:moveTo>
                  <a:lnTo>
                    <a:pt x="0" y="11106"/>
                  </a:lnTo>
                </a:path>
                <a:path h="11429">
                  <a:moveTo>
                    <a:pt x="0" y="11119"/>
                  </a:moveTo>
                  <a:lnTo>
                    <a:pt x="0" y="0"/>
                  </a:lnTo>
                </a:path>
                <a:path h="11429">
                  <a:moveTo>
                    <a:pt x="0" y="11119"/>
                  </a:moveTo>
                  <a:lnTo>
                    <a:pt x="0" y="756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" name="object 188"/>
            <p:cNvSpPr/>
            <p:nvPr/>
          </p:nvSpPr>
          <p:spPr>
            <a:xfrm>
              <a:off x="71918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" name="object 189"/>
            <p:cNvSpPr/>
            <p:nvPr/>
          </p:nvSpPr>
          <p:spPr>
            <a:xfrm>
              <a:off x="71933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" name="object 190"/>
            <p:cNvSpPr/>
            <p:nvPr/>
          </p:nvSpPr>
          <p:spPr>
            <a:xfrm>
              <a:off x="71950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" name="object 191"/>
            <p:cNvSpPr/>
            <p:nvPr/>
          </p:nvSpPr>
          <p:spPr>
            <a:xfrm>
              <a:off x="71955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" name="object 192"/>
            <p:cNvSpPr/>
            <p:nvPr/>
          </p:nvSpPr>
          <p:spPr>
            <a:xfrm>
              <a:off x="71976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" name="object 193"/>
            <p:cNvSpPr/>
            <p:nvPr/>
          </p:nvSpPr>
          <p:spPr>
            <a:xfrm>
              <a:off x="7200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" name="object 194"/>
            <p:cNvSpPr/>
            <p:nvPr/>
          </p:nvSpPr>
          <p:spPr>
            <a:xfrm>
              <a:off x="7204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" name="object 195"/>
            <p:cNvSpPr/>
            <p:nvPr/>
          </p:nvSpPr>
          <p:spPr>
            <a:xfrm>
              <a:off x="72043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" name="object 196"/>
            <p:cNvSpPr/>
            <p:nvPr/>
          </p:nvSpPr>
          <p:spPr>
            <a:xfrm>
              <a:off x="7206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" name="object 197"/>
            <p:cNvSpPr/>
            <p:nvPr/>
          </p:nvSpPr>
          <p:spPr>
            <a:xfrm>
              <a:off x="721363" y="4105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" name="object 198"/>
            <p:cNvSpPr/>
            <p:nvPr/>
          </p:nvSpPr>
          <p:spPr>
            <a:xfrm>
              <a:off x="72138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" name="object 199"/>
            <p:cNvSpPr/>
            <p:nvPr/>
          </p:nvSpPr>
          <p:spPr>
            <a:xfrm>
              <a:off x="721642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" name="object 200"/>
            <p:cNvSpPr/>
            <p:nvPr/>
          </p:nvSpPr>
          <p:spPr>
            <a:xfrm>
              <a:off x="721693" y="41052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" name="object 201"/>
            <p:cNvSpPr/>
            <p:nvPr/>
          </p:nvSpPr>
          <p:spPr>
            <a:xfrm>
              <a:off x="721731" y="4105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" name="object 202"/>
            <p:cNvSpPr/>
            <p:nvPr/>
          </p:nvSpPr>
          <p:spPr>
            <a:xfrm>
              <a:off x="72179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" name="object 203"/>
            <p:cNvSpPr/>
            <p:nvPr/>
          </p:nvSpPr>
          <p:spPr>
            <a:xfrm>
              <a:off x="72242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" name="object 204"/>
            <p:cNvSpPr/>
            <p:nvPr/>
          </p:nvSpPr>
          <p:spPr>
            <a:xfrm>
              <a:off x="72394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" name="object 205"/>
            <p:cNvSpPr/>
            <p:nvPr/>
          </p:nvSpPr>
          <p:spPr>
            <a:xfrm>
              <a:off x="72406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" name="object 206"/>
            <p:cNvSpPr/>
            <p:nvPr/>
          </p:nvSpPr>
          <p:spPr>
            <a:xfrm>
              <a:off x="724215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" name="object 207"/>
            <p:cNvSpPr/>
            <p:nvPr/>
          </p:nvSpPr>
          <p:spPr>
            <a:xfrm>
              <a:off x="72425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" name="object 208"/>
            <p:cNvSpPr/>
            <p:nvPr/>
          </p:nvSpPr>
          <p:spPr>
            <a:xfrm>
              <a:off x="724304" y="410456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71"/>
                  </a:moveTo>
                  <a:lnTo>
                    <a:pt x="887" y="67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" name="object 209"/>
            <p:cNvSpPr/>
            <p:nvPr/>
          </p:nvSpPr>
          <p:spPr>
            <a:xfrm>
              <a:off x="724392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" name="object 210"/>
            <p:cNvSpPr/>
            <p:nvPr/>
          </p:nvSpPr>
          <p:spPr>
            <a:xfrm>
              <a:off x="7255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" name="object 211"/>
            <p:cNvSpPr/>
            <p:nvPr/>
          </p:nvSpPr>
          <p:spPr>
            <a:xfrm>
              <a:off x="72615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" name="object 212"/>
            <p:cNvSpPr/>
            <p:nvPr/>
          </p:nvSpPr>
          <p:spPr>
            <a:xfrm>
              <a:off x="72643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" name="object 213"/>
            <p:cNvSpPr/>
            <p:nvPr/>
          </p:nvSpPr>
          <p:spPr>
            <a:xfrm>
              <a:off x="72669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" name="object 214"/>
            <p:cNvSpPr/>
            <p:nvPr/>
          </p:nvSpPr>
          <p:spPr>
            <a:xfrm>
              <a:off x="726952" y="41056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" name="object 215"/>
            <p:cNvSpPr/>
            <p:nvPr/>
          </p:nvSpPr>
          <p:spPr>
            <a:xfrm>
              <a:off x="72701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" name="object 216"/>
            <p:cNvSpPr/>
            <p:nvPr/>
          </p:nvSpPr>
          <p:spPr>
            <a:xfrm>
              <a:off x="72702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" name="object 217"/>
            <p:cNvSpPr/>
            <p:nvPr/>
          </p:nvSpPr>
          <p:spPr>
            <a:xfrm>
              <a:off x="729208" y="41054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" name="object 218"/>
            <p:cNvSpPr/>
            <p:nvPr/>
          </p:nvSpPr>
          <p:spPr>
            <a:xfrm>
              <a:off x="72942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" name="object 219"/>
            <p:cNvSpPr/>
            <p:nvPr/>
          </p:nvSpPr>
          <p:spPr>
            <a:xfrm>
              <a:off x="72946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" name="object 220"/>
            <p:cNvSpPr/>
            <p:nvPr/>
          </p:nvSpPr>
          <p:spPr>
            <a:xfrm>
              <a:off x="729512" y="4105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" name="object 221"/>
            <p:cNvSpPr/>
            <p:nvPr/>
          </p:nvSpPr>
          <p:spPr>
            <a:xfrm>
              <a:off x="729601" y="410502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3"/>
                  </a:moveTo>
                  <a:lnTo>
                    <a:pt x="887" y="44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" name="object 222"/>
            <p:cNvSpPr/>
            <p:nvPr/>
          </p:nvSpPr>
          <p:spPr>
            <a:xfrm>
              <a:off x="729702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" name="object 223"/>
            <p:cNvSpPr/>
            <p:nvPr/>
          </p:nvSpPr>
          <p:spPr>
            <a:xfrm>
              <a:off x="72974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" name="object 224"/>
            <p:cNvSpPr/>
            <p:nvPr/>
          </p:nvSpPr>
          <p:spPr>
            <a:xfrm>
              <a:off x="73075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" name="object 225"/>
            <p:cNvSpPr/>
            <p:nvPr/>
          </p:nvSpPr>
          <p:spPr>
            <a:xfrm>
              <a:off x="7314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" name="object 226"/>
            <p:cNvSpPr/>
            <p:nvPr/>
          </p:nvSpPr>
          <p:spPr>
            <a:xfrm>
              <a:off x="73185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" name="object 227"/>
            <p:cNvSpPr/>
            <p:nvPr/>
          </p:nvSpPr>
          <p:spPr>
            <a:xfrm>
              <a:off x="732161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" name="object 228"/>
            <p:cNvSpPr/>
            <p:nvPr/>
          </p:nvSpPr>
          <p:spPr>
            <a:xfrm>
              <a:off x="732237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" name="object 229"/>
            <p:cNvSpPr/>
            <p:nvPr/>
          </p:nvSpPr>
          <p:spPr>
            <a:xfrm>
              <a:off x="73226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" name="object 230"/>
            <p:cNvSpPr/>
            <p:nvPr/>
          </p:nvSpPr>
          <p:spPr>
            <a:xfrm>
              <a:off x="73233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" name="object 231"/>
            <p:cNvSpPr/>
            <p:nvPr/>
          </p:nvSpPr>
          <p:spPr>
            <a:xfrm>
              <a:off x="73240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" name="object 232"/>
            <p:cNvSpPr/>
            <p:nvPr/>
          </p:nvSpPr>
          <p:spPr>
            <a:xfrm>
              <a:off x="73263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" name="object 233"/>
            <p:cNvSpPr/>
            <p:nvPr/>
          </p:nvSpPr>
          <p:spPr>
            <a:xfrm>
              <a:off x="73311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" name="object 234"/>
            <p:cNvSpPr/>
            <p:nvPr/>
          </p:nvSpPr>
          <p:spPr>
            <a:xfrm>
              <a:off x="73370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" name="object 235"/>
            <p:cNvSpPr/>
            <p:nvPr/>
          </p:nvSpPr>
          <p:spPr>
            <a:xfrm>
              <a:off x="73440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" name="object 236"/>
            <p:cNvSpPr/>
            <p:nvPr/>
          </p:nvSpPr>
          <p:spPr>
            <a:xfrm>
              <a:off x="733580" y="410582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14" y="0"/>
                  </a:moveTo>
                  <a:lnTo>
                    <a:pt x="1888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" name="object 237"/>
            <p:cNvSpPr/>
            <p:nvPr/>
          </p:nvSpPr>
          <p:spPr>
            <a:xfrm>
              <a:off x="73468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" name="object 238"/>
            <p:cNvSpPr/>
            <p:nvPr/>
          </p:nvSpPr>
          <p:spPr>
            <a:xfrm>
              <a:off x="734759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" name="object 239"/>
            <p:cNvSpPr/>
            <p:nvPr/>
          </p:nvSpPr>
          <p:spPr>
            <a:xfrm>
              <a:off x="734822" y="410512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" name="object 240"/>
            <p:cNvSpPr/>
            <p:nvPr/>
          </p:nvSpPr>
          <p:spPr>
            <a:xfrm>
              <a:off x="734911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" name="object 241"/>
            <p:cNvSpPr/>
            <p:nvPr/>
          </p:nvSpPr>
          <p:spPr>
            <a:xfrm>
              <a:off x="73501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" name="object 242"/>
            <p:cNvSpPr/>
            <p:nvPr/>
          </p:nvSpPr>
          <p:spPr>
            <a:xfrm>
              <a:off x="73712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" name="object 243"/>
            <p:cNvSpPr/>
            <p:nvPr/>
          </p:nvSpPr>
          <p:spPr>
            <a:xfrm>
              <a:off x="73724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" name="object 244"/>
            <p:cNvSpPr/>
            <p:nvPr/>
          </p:nvSpPr>
          <p:spPr>
            <a:xfrm>
              <a:off x="73738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" name="object 245"/>
            <p:cNvSpPr/>
            <p:nvPr/>
          </p:nvSpPr>
          <p:spPr>
            <a:xfrm>
              <a:off x="737471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" name="object 246"/>
            <p:cNvSpPr/>
            <p:nvPr/>
          </p:nvSpPr>
          <p:spPr>
            <a:xfrm>
              <a:off x="7385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" name="object 247"/>
            <p:cNvSpPr/>
            <p:nvPr/>
          </p:nvSpPr>
          <p:spPr>
            <a:xfrm>
              <a:off x="73935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" name="object 248"/>
            <p:cNvSpPr/>
            <p:nvPr/>
          </p:nvSpPr>
          <p:spPr>
            <a:xfrm>
              <a:off x="73980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" name="object 249"/>
            <p:cNvSpPr/>
            <p:nvPr/>
          </p:nvSpPr>
          <p:spPr>
            <a:xfrm>
              <a:off x="739993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" name="object 250"/>
            <p:cNvSpPr/>
            <p:nvPr/>
          </p:nvSpPr>
          <p:spPr>
            <a:xfrm>
              <a:off x="740031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" name="object 251"/>
            <p:cNvSpPr/>
            <p:nvPr/>
          </p:nvSpPr>
          <p:spPr>
            <a:xfrm>
              <a:off x="74008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" name="object 252"/>
            <p:cNvSpPr/>
            <p:nvPr/>
          </p:nvSpPr>
          <p:spPr>
            <a:xfrm>
              <a:off x="740132" y="4105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" name="object 253"/>
            <p:cNvSpPr/>
            <p:nvPr/>
          </p:nvSpPr>
          <p:spPr>
            <a:xfrm>
              <a:off x="740221" y="4105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" name="object 254"/>
            <p:cNvSpPr/>
            <p:nvPr/>
          </p:nvSpPr>
          <p:spPr>
            <a:xfrm>
              <a:off x="74058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" name="object 255"/>
            <p:cNvSpPr/>
            <p:nvPr/>
          </p:nvSpPr>
          <p:spPr>
            <a:xfrm>
              <a:off x="74079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" name="object 256"/>
            <p:cNvSpPr/>
            <p:nvPr/>
          </p:nvSpPr>
          <p:spPr>
            <a:xfrm>
              <a:off x="74160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" name="object 257"/>
            <p:cNvSpPr/>
            <p:nvPr/>
          </p:nvSpPr>
          <p:spPr>
            <a:xfrm>
              <a:off x="74185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" name="object 258"/>
            <p:cNvSpPr/>
            <p:nvPr/>
          </p:nvSpPr>
          <p:spPr>
            <a:xfrm>
              <a:off x="74251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" name="object 259"/>
            <p:cNvSpPr/>
            <p:nvPr/>
          </p:nvSpPr>
          <p:spPr>
            <a:xfrm>
              <a:off x="742755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" name="object 260"/>
            <p:cNvSpPr/>
            <p:nvPr/>
          </p:nvSpPr>
          <p:spPr>
            <a:xfrm>
              <a:off x="74284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" name="object 261"/>
            <p:cNvSpPr/>
            <p:nvPr/>
          </p:nvSpPr>
          <p:spPr>
            <a:xfrm>
              <a:off x="74470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" name="object 262"/>
            <p:cNvSpPr/>
            <p:nvPr/>
          </p:nvSpPr>
          <p:spPr>
            <a:xfrm>
              <a:off x="74510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" name="object 263"/>
            <p:cNvSpPr/>
            <p:nvPr/>
          </p:nvSpPr>
          <p:spPr>
            <a:xfrm>
              <a:off x="745188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" name="object 264"/>
            <p:cNvSpPr/>
            <p:nvPr/>
          </p:nvSpPr>
          <p:spPr>
            <a:xfrm>
              <a:off x="74521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" name="object 265"/>
            <p:cNvSpPr/>
            <p:nvPr/>
          </p:nvSpPr>
          <p:spPr>
            <a:xfrm>
              <a:off x="74526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" name="object 266"/>
            <p:cNvSpPr/>
            <p:nvPr/>
          </p:nvSpPr>
          <p:spPr>
            <a:xfrm>
              <a:off x="745340" y="41054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" name="object 267"/>
            <p:cNvSpPr/>
            <p:nvPr/>
          </p:nvSpPr>
          <p:spPr>
            <a:xfrm>
              <a:off x="7453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" name="object 268"/>
            <p:cNvSpPr/>
            <p:nvPr/>
          </p:nvSpPr>
          <p:spPr>
            <a:xfrm>
              <a:off x="745442" y="41052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" name="object 269"/>
            <p:cNvSpPr/>
            <p:nvPr/>
          </p:nvSpPr>
          <p:spPr>
            <a:xfrm>
              <a:off x="74550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" name="object 270"/>
            <p:cNvSpPr/>
            <p:nvPr/>
          </p:nvSpPr>
          <p:spPr>
            <a:xfrm>
              <a:off x="744643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25" y="0"/>
                  </a:moveTo>
                  <a:lnTo>
                    <a:pt x="1799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" name="object 271"/>
            <p:cNvSpPr/>
            <p:nvPr/>
          </p:nvSpPr>
          <p:spPr>
            <a:xfrm>
              <a:off x="7461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" name="object 272"/>
            <p:cNvSpPr/>
            <p:nvPr/>
          </p:nvSpPr>
          <p:spPr>
            <a:xfrm>
              <a:off x="74644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" name="object 273"/>
            <p:cNvSpPr/>
            <p:nvPr/>
          </p:nvSpPr>
          <p:spPr>
            <a:xfrm>
              <a:off x="74673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" name="object 274"/>
            <p:cNvSpPr/>
            <p:nvPr/>
          </p:nvSpPr>
          <p:spPr>
            <a:xfrm>
              <a:off x="747761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" name="object 275"/>
            <p:cNvSpPr/>
            <p:nvPr/>
          </p:nvSpPr>
          <p:spPr>
            <a:xfrm>
              <a:off x="74779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" name="object 276"/>
            <p:cNvSpPr/>
            <p:nvPr/>
          </p:nvSpPr>
          <p:spPr>
            <a:xfrm>
              <a:off x="747862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" name="object 277"/>
            <p:cNvSpPr/>
            <p:nvPr/>
          </p:nvSpPr>
          <p:spPr>
            <a:xfrm>
              <a:off x="7479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" name="object 278"/>
            <p:cNvSpPr/>
            <p:nvPr/>
          </p:nvSpPr>
          <p:spPr>
            <a:xfrm>
              <a:off x="74797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" name="object 279"/>
            <p:cNvSpPr/>
            <p:nvPr/>
          </p:nvSpPr>
          <p:spPr>
            <a:xfrm>
              <a:off x="748040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" name="object 280"/>
            <p:cNvSpPr/>
            <p:nvPr/>
          </p:nvSpPr>
          <p:spPr>
            <a:xfrm>
              <a:off x="7480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" name="object 281"/>
            <p:cNvSpPr/>
            <p:nvPr/>
          </p:nvSpPr>
          <p:spPr>
            <a:xfrm>
              <a:off x="74807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" name="object 282"/>
            <p:cNvSpPr/>
            <p:nvPr/>
          </p:nvSpPr>
          <p:spPr>
            <a:xfrm>
              <a:off x="74815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" name="object 283"/>
            <p:cNvSpPr/>
            <p:nvPr/>
          </p:nvSpPr>
          <p:spPr>
            <a:xfrm>
              <a:off x="74886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" name="object 284"/>
            <p:cNvSpPr/>
            <p:nvPr/>
          </p:nvSpPr>
          <p:spPr>
            <a:xfrm>
              <a:off x="74937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" name="object 285"/>
            <p:cNvSpPr/>
            <p:nvPr/>
          </p:nvSpPr>
          <p:spPr>
            <a:xfrm>
              <a:off x="75015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" name="object 286"/>
            <p:cNvSpPr/>
            <p:nvPr/>
          </p:nvSpPr>
          <p:spPr>
            <a:xfrm>
              <a:off x="75037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" name="object 287"/>
            <p:cNvSpPr/>
            <p:nvPr/>
          </p:nvSpPr>
          <p:spPr>
            <a:xfrm>
              <a:off x="750410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" name="object 288"/>
            <p:cNvSpPr/>
            <p:nvPr/>
          </p:nvSpPr>
          <p:spPr>
            <a:xfrm>
              <a:off x="750473" y="410502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3"/>
                  </a:moveTo>
                  <a:lnTo>
                    <a:pt x="887" y="44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" name="object 289"/>
            <p:cNvSpPr/>
            <p:nvPr/>
          </p:nvSpPr>
          <p:spPr>
            <a:xfrm>
              <a:off x="750536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" name="object 290"/>
            <p:cNvSpPr/>
            <p:nvPr/>
          </p:nvSpPr>
          <p:spPr>
            <a:xfrm>
              <a:off x="750650" y="41054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" name="object 291"/>
            <p:cNvSpPr/>
            <p:nvPr/>
          </p:nvSpPr>
          <p:spPr>
            <a:xfrm>
              <a:off x="750688" y="4105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" name="object 292"/>
            <p:cNvSpPr/>
            <p:nvPr/>
          </p:nvSpPr>
          <p:spPr>
            <a:xfrm>
              <a:off x="750752" y="4105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" name="object 293"/>
            <p:cNvSpPr/>
            <p:nvPr/>
          </p:nvSpPr>
          <p:spPr>
            <a:xfrm>
              <a:off x="75077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" name="object 294"/>
            <p:cNvSpPr/>
            <p:nvPr/>
          </p:nvSpPr>
          <p:spPr>
            <a:xfrm>
              <a:off x="75146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" name="object 295"/>
            <p:cNvSpPr/>
            <p:nvPr/>
          </p:nvSpPr>
          <p:spPr>
            <a:xfrm>
              <a:off x="75180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" name="object 296"/>
            <p:cNvSpPr/>
            <p:nvPr/>
          </p:nvSpPr>
          <p:spPr>
            <a:xfrm>
              <a:off x="75194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" name="object 297"/>
            <p:cNvSpPr/>
            <p:nvPr/>
          </p:nvSpPr>
          <p:spPr>
            <a:xfrm>
              <a:off x="7525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" name="object 298"/>
            <p:cNvSpPr/>
            <p:nvPr/>
          </p:nvSpPr>
          <p:spPr>
            <a:xfrm>
              <a:off x="75297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" name="object 299"/>
            <p:cNvSpPr/>
            <p:nvPr/>
          </p:nvSpPr>
          <p:spPr>
            <a:xfrm>
              <a:off x="7529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" name="object 300"/>
            <p:cNvSpPr/>
            <p:nvPr/>
          </p:nvSpPr>
          <p:spPr>
            <a:xfrm>
              <a:off x="75323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" name="object 301"/>
            <p:cNvSpPr/>
            <p:nvPr/>
          </p:nvSpPr>
          <p:spPr>
            <a:xfrm>
              <a:off x="75327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" name="object 302"/>
            <p:cNvSpPr/>
            <p:nvPr/>
          </p:nvSpPr>
          <p:spPr>
            <a:xfrm>
              <a:off x="75328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" name="object 303"/>
            <p:cNvSpPr/>
            <p:nvPr/>
          </p:nvSpPr>
          <p:spPr>
            <a:xfrm>
              <a:off x="753312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" name="object 304"/>
            <p:cNvSpPr/>
            <p:nvPr/>
          </p:nvSpPr>
          <p:spPr>
            <a:xfrm>
              <a:off x="75333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" name="object 305"/>
            <p:cNvSpPr/>
            <p:nvPr/>
          </p:nvSpPr>
          <p:spPr>
            <a:xfrm>
              <a:off x="75347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" name="object 306"/>
            <p:cNvSpPr/>
            <p:nvPr/>
          </p:nvSpPr>
          <p:spPr>
            <a:xfrm>
              <a:off x="75380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" name="object 307"/>
            <p:cNvSpPr/>
            <p:nvPr/>
          </p:nvSpPr>
          <p:spPr>
            <a:xfrm>
              <a:off x="75412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" name="object 308"/>
            <p:cNvSpPr/>
            <p:nvPr/>
          </p:nvSpPr>
          <p:spPr>
            <a:xfrm>
              <a:off x="75516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" name="object 309"/>
            <p:cNvSpPr/>
            <p:nvPr/>
          </p:nvSpPr>
          <p:spPr>
            <a:xfrm>
              <a:off x="755479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" name="object 310"/>
            <p:cNvSpPr/>
            <p:nvPr/>
          </p:nvSpPr>
          <p:spPr>
            <a:xfrm>
              <a:off x="75558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" name="object 311"/>
            <p:cNvSpPr/>
            <p:nvPr/>
          </p:nvSpPr>
          <p:spPr>
            <a:xfrm>
              <a:off x="755618" y="41052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" name="object 312"/>
            <p:cNvSpPr/>
            <p:nvPr/>
          </p:nvSpPr>
          <p:spPr>
            <a:xfrm>
              <a:off x="755859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" name="object 313"/>
            <p:cNvSpPr/>
            <p:nvPr/>
          </p:nvSpPr>
          <p:spPr>
            <a:xfrm>
              <a:off x="755897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" name="object 314"/>
            <p:cNvSpPr/>
            <p:nvPr/>
          </p:nvSpPr>
          <p:spPr>
            <a:xfrm>
              <a:off x="75596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" name="object 315"/>
            <p:cNvSpPr/>
            <p:nvPr/>
          </p:nvSpPr>
          <p:spPr>
            <a:xfrm>
              <a:off x="755998" y="41055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" name="object 316"/>
            <p:cNvSpPr/>
            <p:nvPr/>
          </p:nvSpPr>
          <p:spPr>
            <a:xfrm>
              <a:off x="7568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" name="object 317"/>
            <p:cNvSpPr/>
            <p:nvPr/>
          </p:nvSpPr>
          <p:spPr>
            <a:xfrm>
              <a:off x="75811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" name="object 318"/>
            <p:cNvSpPr/>
            <p:nvPr/>
          </p:nvSpPr>
          <p:spPr>
            <a:xfrm>
              <a:off x="758254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" name="object 319"/>
            <p:cNvSpPr/>
            <p:nvPr/>
          </p:nvSpPr>
          <p:spPr>
            <a:xfrm>
              <a:off x="75843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" name="object 320"/>
            <p:cNvSpPr/>
            <p:nvPr/>
          </p:nvSpPr>
          <p:spPr>
            <a:xfrm>
              <a:off x="758520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" name="object 321"/>
            <p:cNvSpPr/>
            <p:nvPr/>
          </p:nvSpPr>
          <p:spPr>
            <a:xfrm>
              <a:off x="7585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" name="object 322"/>
            <p:cNvSpPr/>
            <p:nvPr/>
          </p:nvSpPr>
          <p:spPr>
            <a:xfrm>
              <a:off x="758571" y="4105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" name="object 323"/>
            <p:cNvSpPr/>
            <p:nvPr/>
          </p:nvSpPr>
          <p:spPr>
            <a:xfrm>
              <a:off x="75863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" name="object 324"/>
            <p:cNvSpPr/>
            <p:nvPr/>
          </p:nvSpPr>
          <p:spPr>
            <a:xfrm>
              <a:off x="75872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" name="object 325"/>
            <p:cNvSpPr/>
            <p:nvPr/>
          </p:nvSpPr>
          <p:spPr>
            <a:xfrm>
              <a:off x="75985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" name="object 326"/>
            <p:cNvSpPr/>
            <p:nvPr/>
          </p:nvSpPr>
          <p:spPr>
            <a:xfrm>
              <a:off x="75999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" name="object 327"/>
            <p:cNvSpPr/>
            <p:nvPr/>
          </p:nvSpPr>
          <p:spPr>
            <a:xfrm>
              <a:off x="76025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" name="object 328"/>
            <p:cNvSpPr/>
            <p:nvPr/>
          </p:nvSpPr>
          <p:spPr>
            <a:xfrm>
              <a:off x="76045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" name="object 329"/>
            <p:cNvSpPr/>
            <p:nvPr/>
          </p:nvSpPr>
          <p:spPr>
            <a:xfrm>
              <a:off x="760738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" name="object 330"/>
            <p:cNvSpPr/>
            <p:nvPr/>
          </p:nvSpPr>
          <p:spPr>
            <a:xfrm>
              <a:off x="760814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" name="object 331"/>
            <p:cNvSpPr/>
            <p:nvPr/>
          </p:nvSpPr>
          <p:spPr>
            <a:xfrm>
              <a:off x="76097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" name="object 332"/>
            <p:cNvSpPr/>
            <p:nvPr/>
          </p:nvSpPr>
          <p:spPr>
            <a:xfrm>
              <a:off x="761055" y="41052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" name="object 333"/>
            <p:cNvSpPr/>
            <p:nvPr/>
          </p:nvSpPr>
          <p:spPr>
            <a:xfrm>
              <a:off x="76110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" name="object 334"/>
            <p:cNvSpPr/>
            <p:nvPr/>
          </p:nvSpPr>
          <p:spPr>
            <a:xfrm>
              <a:off x="761169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" name="object 335"/>
            <p:cNvSpPr/>
            <p:nvPr/>
          </p:nvSpPr>
          <p:spPr>
            <a:xfrm>
              <a:off x="761207" y="410390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00"/>
                  </a:moveTo>
                  <a:lnTo>
                    <a:pt x="887" y="100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" name="object 336"/>
            <p:cNvSpPr/>
            <p:nvPr/>
          </p:nvSpPr>
          <p:spPr>
            <a:xfrm>
              <a:off x="761308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" name="object 337"/>
            <p:cNvSpPr/>
            <p:nvPr/>
          </p:nvSpPr>
          <p:spPr>
            <a:xfrm>
              <a:off x="76282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" name="object 338"/>
            <p:cNvSpPr/>
            <p:nvPr/>
          </p:nvSpPr>
          <p:spPr>
            <a:xfrm>
              <a:off x="763653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" name="object 339"/>
            <p:cNvSpPr/>
            <p:nvPr/>
          </p:nvSpPr>
          <p:spPr>
            <a:xfrm>
              <a:off x="76367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" name="object 340"/>
            <p:cNvSpPr/>
            <p:nvPr/>
          </p:nvSpPr>
          <p:spPr>
            <a:xfrm>
              <a:off x="763767" y="41055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" name="object 341"/>
            <p:cNvSpPr/>
            <p:nvPr/>
          </p:nvSpPr>
          <p:spPr>
            <a:xfrm>
              <a:off x="76383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" name="object 342"/>
            <p:cNvSpPr/>
            <p:nvPr/>
          </p:nvSpPr>
          <p:spPr>
            <a:xfrm>
              <a:off x="763856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" name="object 343"/>
            <p:cNvSpPr/>
            <p:nvPr/>
          </p:nvSpPr>
          <p:spPr>
            <a:xfrm>
              <a:off x="7639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" name="object 344"/>
            <p:cNvSpPr/>
            <p:nvPr/>
          </p:nvSpPr>
          <p:spPr>
            <a:xfrm>
              <a:off x="76503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" name="object 345"/>
            <p:cNvSpPr/>
            <p:nvPr/>
          </p:nvSpPr>
          <p:spPr>
            <a:xfrm>
              <a:off x="76599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" name="object 346"/>
            <p:cNvSpPr/>
            <p:nvPr/>
          </p:nvSpPr>
          <p:spPr>
            <a:xfrm>
              <a:off x="766327" y="41056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" name="object 347"/>
            <p:cNvSpPr/>
            <p:nvPr/>
          </p:nvSpPr>
          <p:spPr>
            <a:xfrm>
              <a:off x="766428" y="410436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72"/>
                  </a:moveTo>
                  <a:lnTo>
                    <a:pt x="887" y="77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" name="object 348"/>
            <p:cNvSpPr/>
            <p:nvPr/>
          </p:nvSpPr>
          <p:spPr>
            <a:xfrm>
              <a:off x="766517" y="41054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" name="object 349"/>
            <p:cNvSpPr/>
            <p:nvPr/>
          </p:nvSpPr>
          <p:spPr>
            <a:xfrm>
              <a:off x="76661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" name="object 350"/>
            <p:cNvSpPr/>
            <p:nvPr/>
          </p:nvSpPr>
          <p:spPr>
            <a:xfrm>
              <a:off x="76755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" name="object 351"/>
            <p:cNvSpPr/>
            <p:nvPr/>
          </p:nvSpPr>
          <p:spPr>
            <a:xfrm>
              <a:off x="7687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" name="object 352"/>
            <p:cNvSpPr/>
            <p:nvPr/>
          </p:nvSpPr>
          <p:spPr>
            <a:xfrm>
              <a:off x="769077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" name="object 353"/>
            <p:cNvSpPr/>
            <p:nvPr/>
          </p:nvSpPr>
          <p:spPr>
            <a:xfrm>
              <a:off x="769140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" name="object 354"/>
            <p:cNvSpPr/>
            <p:nvPr/>
          </p:nvSpPr>
          <p:spPr>
            <a:xfrm>
              <a:off x="76922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" name="object 355"/>
            <p:cNvSpPr/>
            <p:nvPr/>
          </p:nvSpPr>
          <p:spPr>
            <a:xfrm>
              <a:off x="76940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" name="object 356"/>
            <p:cNvSpPr/>
            <p:nvPr/>
          </p:nvSpPr>
          <p:spPr>
            <a:xfrm>
              <a:off x="7698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" name="object 357"/>
            <p:cNvSpPr/>
            <p:nvPr/>
          </p:nvSpPr>
          <p:spPr>
            <a:xfrm>
              <a:off x="77113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" name="object 358"/>
            <p:cNvSpPr/>
            <p:nvPr/>
          </p:nvSpPr>
          <p:spPr>
            <a:xfrm>
              <a:off x="7713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" name="object 359"/>
            <p:cNvSpPr/>
            <p:nvPr/>
          </p:nvSpPr>
          <p:spPr>
            <a:xfrm>
              <a:off x="770509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88" y="0"/>
                  </a:moveTo>
                  <a:lnTo>
                    <a:pt x="1862" y="0"/>
                  </a:lnTo>
                </a:path>
                <a:path w="2540">
                  <a:moveTo>
                    <a:pt x="152" y="0"/>
                  </a:moveTo>
                  <a:lnTo>
                    <a:pt x="1926" y="0"/>
                  </a:lnTo>
                </a:path>
                <a:path w="2540">
                  <a:moveTo>
                    <a:pt x="190" y="0"/>
                  </a:moveTo>
                  <a:lnTo>
                    <a:pt x="196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" name="object 360"/>
            <p:cNvSpPr/>
            <p:nvPr/>
          </p:nvSpPr>
          <p:spPr>
            <a:xfrm>
              <a:off x="771637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" name="object 361"/>
            <p:cNvSpPr/>
            <p:nvPr/>
          </p:nvSpPr>
          <p:spPr>
            <a:xfrm>
              <a:off x="77167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" name="object 362"/>
            <p:cNvSpPr/>
            <p:nvPr/>
          </p:nvSpPr>
          <p:spPr>
            <a:xfrm>
              <a:off x="771725" y="4105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" name="object 363"/>
            <p:cNvSpPr/>
            <p:nvPr/>
          </p:nvSpPr>
          <p:spPr>
            <a:xfrm>
              <a:off x="77175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" name="object 364"/>
            <p:cNvSpPr/>
            <p:nvPr/>
          </p:nvSpPr>
          <p:spPr>
            <a:xfrm>
              <a:off x="771827" y="4105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" name="object 365"/>
            <p:cNvSpPr/>
            <p:nvPr/>
          </p:nvSpPr>
          <p:spPr>
            <a:xfrm>
              <a:off x="77220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" name="object 366"/>
            <p:cNvSpPr/>
            <p:nvPr/>
          </p:nvSpPr>
          <p:spPr>
            <a:xfrm>
              <a:off x="7733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" name="object 367"/>
            <p:cNvSpPr/>
            <p:nvPr/>
          </p:nvSpPr>
          <p:spPr>
            <a:xfrm>
              <a:off x="7742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" name="object 368"/>
            <p:cNvSpPr/>
            <p:nvPr/>
          </p:nvSpPr>
          <p:spPr>
            <a:xfrm>
              <a:off x="77434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" name="object 369"/>
            <p:cNvSpPr/>
            <p:nvPr/>
          </p:nvSpPr>
          <p:spPr>
            <a:xfrm>
              <a:off x="77437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" name="object 370"/>
            <p:cNvSpPr/>
            <p:nvPr/>
          </p:nvSpPr>
          <p:spPr>
            <a:xfrm>
              <a:off x="77439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" name="object 371"/>
            <p:cNvSpPr/>
            <p:nvPr/>
          </p:nvSpPr>
          <p:spPr>
            <a:xfrm>
              <a:off x="773563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" y="0"/>
                  </a:moveTo>
                  <a:lnTo>
                    <a:pt x="1786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" name="object 372"/>
            <p:cNvSpPr/>
            <p:nvPr/>
          </p:nvSpPr>
          <p:spPr>
            <a:xfrm>
              <a:off x="77628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" name="object 373"/>
            <p:cNvSpPr/>
            <p:nvPr/>
          </p:nvSpPr>
          <p:spPr>
            <a:xfrm>
              <a:off x="7765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" name="object 374"/>
            <p:cNvSpPr/>
            <p:nvPr/>
          </p:nvSpPr>
          <p:spPr>
            <a:xfrm>
              <a:off x="776630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" name="object 375"/>
            <p:cNvSpPr/>
            <p:nvPr/>
          </p:nvSpPr>
          <p:spPr>
            <a:xfrm>
              <a:off x="77665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" name="object 376"/>
            <p:cNvSpPr/>
            <p:nvPr/>
          </p:nvSpPr>
          <p:spPr>
            <a:xfrm>
              <a:off x="776845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" name="object 377"/>
            <p:cNvSpPr/>
            <p:nvPr/>
          </p:nvSpPr>
          <p:spPr>
            <a:xfrm>
              <a:off x="77689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" name="object 378"/>
            <p:cNvSpPr/>
            <p:nvPr/>
          </p:nvSpPr>
          <p:spPr>
            <a:xfrm>
              <a:off x="776947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" name="object 379"/>
            <p:cNvSpPr/>
            <p:nvPr/>
          </p:nvSpPr>
          <p:spPr>
            <a:xfrm>
              <a:off x="7769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" name="object 380"/>
            <p:cNvSpPr/>
            <p:nvPr/>
          </p:nvSpPr>
          <p:spPr>
            <a:xfrm>
              <a:off x="777035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" name="object 381"/>
            <p:cNvSpPr/>
            <p:nvPr/>
          </p:nvSpPr>
          <p:spPr>
            <a:xfrm>
              <a:off x="777137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" name="object 382"/>
            <p:cNvSpPr/>
            <p:nvPr/>
          </p:nvSpPr>
          <p:spPr>
            <a:xfrm>
              <a:off x="77717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" name="object 383"/>
            <p:cNvSpPr/>
            <p:nvPr/>
          </p:nvSpPr>
          <p:spPr>
            <a:xfrm>
              <a:off x="7773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" name="object 384"/>
            <p:cNvSpPr/>
            <p:nvPr/>
          </p:nvSpPr>
          <p:spPr>
            <a:xfrm>
              <a:off x="7783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" name="object 385"/>
            <p:cNvSpPr/>
            <p:nvPr/>
          </p:nvSpPr>
          <p:spPr>
            <a:xfrm>
              <a:off x="7785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" name="object 386"/>
            <p:cNvSpPr/>
            <p:nvPr/>
          </p:nvSpPr>
          <p:spPr>
            <a:xfrm>
              <a:off x="7791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" name="object 387"/>
            <p:cNvSpPr/>
            <p:nvPr/>
          </p:nvSpPr>
          <p:spPr>
            <a:xfrm>
              <a:off x="779177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" name="object 388"/>
            <p:cNvSpPr/>
            <p:nvPr/>
          </p:nvSpPr>
          <p:spPr>
            <a:xfrm>
              <a:off x="77927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" name="object 389"/>
            <p:cNvSpPr/>
            <p:nvPr/>
          </p:nvSpPr>
          <p:spPr>
            <a:xfrm>
              <a:off x="77936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" name="object 390"/>
            <p:cNvSpPr/>
            <p:nvPr/>
          </p:nvSpPr>
          <p:spPr>
            <a:xfrm>
              <a:off x="7796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" name="object 391"/>
            <p:cNvSpPr/>
            <p:nvPr/>
          </p:nvSpPr>
          <p:spPr>
            <a:xfrm>
              <a:off x="7799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" name="object 392"/>
            <p:cNvSpPr/>
            <p:nvPr/>
          </p:nvSpPr>
          <p:spPr>
            <a:xfrm>
              <a:off x="78010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" name="object 393"/>
            <p:cNvSpPr/>
            <p:nvPr/>
          </p:nvSpPr>
          <p:spPr>
            <a:xfrm>
              <a:off x="7809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" name="object 394"/>
            <p:cNvSpPr/>
            <p:nvPr/>
          </p:nvSpPr>
          <p:spPr>
            <a:xfrm>
              <a:off x="78188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" name="object 395"/>
            <p:cNvSpPr/>
            <p:nvPr/>
          </p:nvSpPr>
          <p:spPr>
            <a:xfrm>
              <a:off x="782016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" name="object 396"/>
            <p:cNvSpPr/>
            <p:nvPr/>
          </p:nvSpPr>
          <p:spPr>
            <a:xfrm>
              <a:off x="782155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" name="object 397"/>
            <p:cNvSpPr/>
            <p:nvPr/>
          </p:nvSpPr>
          <p:spPr>
            <a:xfrm>
              <a:off x="782257" y="41053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" name="object 398"/>
            <p:cNvSpPr/>
            <p:nvPr/>
          </p:nvSpPr>
          <p:spPr>
            <a:xfrm>
              <a:off x="782345" y="410490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0"/>
                  </a:moveTo>
                  <a:lnTo>
                    <a:pt x="887" y="50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" name="object 399"/>
            <p:cNvSpPr/>
            <p:nvPr/>
          </p:nvSpPr>
          <p:spPr>
            <a:xfrm>
              <a:off x="78244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" name="object 400"/>
            <p:cNvSpPr/>
            <p:nvPr/>
          </p:nvSpPr>
          <p:spPr>
            <a:xfrm>
              <a:off x="7839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" name="object 401"/>
            <p:cNvSpPr/>
            <p:nvPr/>
          </p:nvSpPr>
          <p:spPr>
            <a:xfrm>
              <a:off x="784436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" name="object 402"/>
            <p:cNvSpPr/>
            <p:nvPr/>
          </p:nvSpPr>
          <p:spPr>
            <a:xfrm>
              <a:off x="784525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" name="object 403"/>
            <p:cNvSpPr/>
            <p:nvPr/>
          </p:nvSpPr>
          <p:spPr>
            <a:xfrm>
              <a:off x="7846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" name="object 404"/>
            <p:cNvSpPr/>
            <p:nvPr/>
          </p:nvSpPr>
          <p:spPr>
            <a:xfrm>
              <a:off x="78476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" name="object 405"/>
            <p:cNvSpPr/>
            <p:nvPr/>
          </p:nvSpPr>
          <p:spPr>
            <a:xfrm>
              <a:off x="78490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" name="object 406"/>
            <p:cNvSpPr/>
            <p:nvPr/>
          </p:nvSpPr>
          <p:spPr>
            <a:xfrm>
              <a:off x="78494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" name="object 407"/>
            <p:cNvSpPr/>
            <p:nvPr/>
          </p:nvSpPr>
          <p:spPr>
            <a:xfrm>
              <a:off x="784994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" name="object 408"/>
            <p:cNvSpPr/>
            <p:nvPr/>
          </p:nvSpPr>
          <p:spPr>
            <a:xfrm>
              <a:off x="787161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" name="object 409"/>
            <p:cNvSpPr/>
            <p:nvPr/>
          </p:nvSpPr>
          <p:spPr>
            <a:xfrm>
              <a:off x="787224" y="41055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" name="object 410"/>
            <p:cNvSpPr/>
            <p:nvPr/>
          </p:nvSpPr>
          <p:spPr>
            <a:xfrm>
              <a:off x="787326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" name="object 411"/>
            <p:cNvSpPr/>
            <p:nvPr/>
          </p:nvSpPr>
          <p:spPr>
            <a:xfrm>
              <a:off x="78740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" name="object 412"/>
            <p:cNvSpPr/>
            <p:nvPr/>
          </p:nvSpPr>
          <p:spPr>
            <a:xfrm>
              <a:off x="78746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" name="object 413"/>
            <p:cNvSpPr/>
            <p:nvPr/>
          </p:nvSpPr>
          <p:spPr>
            <a:xfrm>
              <a:off x="787503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" name="object 414"/>
            <p:cNvSpPr/>
            <p:nvPr/>
          </p:nvSpPr>
          <p:spPr>
            <a:xfrm>
              <a:off x="787566" y="41054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" name="object 415"/>
            <p:cNvSpPr/>
            <p:nvPr/>
          </p:nvSpPr>
          <p:spPr>
            <a:xfrm>
              <a:off x="787592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" name="object 416"/>
            <p:cNvSpPr/>
            <p:nvPr/>
          </p:nvSpPr>
          <p:spPr>
            <a:xfrm>
              <a:off x="787655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" name="object 417"/>
            <p:cNvSpPr/>
            <p:nvPr/>
          </p:nvSpPr>
          <p:spPr>
            <a:xfrm>
              <a:off x="78809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" name="object 418"/>
            <p:cNvSpPr/>
            <p:nvPr/>
          </p:nvSpPr>
          <p:spPr>
            <a:xfrm>
              <a:off x="78945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" name="object 419"/>
            <p:cNvSpPr/>
            <p:nvPr/>
          </p:nvSpPr>
          <p:spPr>
            <a:xfrm>
              <a:off x="789797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" name="object 420"/>
            <p:cNvSpPr/>
            <p:nvPr/>
          </p:nvSpPr>
          <p:spPr>
            <a:xfrm>
              <a:off x="789873" y="4105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" name="object 421"/>
            <p:cNvSpPr/>
            <p:nvPr/>
          </p:nvSpPr>
          <p:spPr>
            <a:xfrm>
              <a:off x="79003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" name="object 422"/>
            <p:cNvSpPr/>
            <p:nvPr/>
          </p:nvSpPr>
          <p:spPr>
            <a:xfrm>
              <a:off x="79012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" name="object 423"/>
            <p:cNvSpPr/>
            <p:nvPr/>
          </p:nvSpPr>
          <p:spPr>
            <a:xfrm>
              <a:off x="790164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" name="object 424"/>
            <p:cNvSpPr/>
            <p:nvPr/>
          </p:nvSpPr>
          <p:spPr>
            <a:xfrm>
              <a:off x="79017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" name="object 425"/>
            <p:cNvSpPr/>
            <p:nvPr/>
          </p:nvSpPr>
          <p:spPr>
            <a:xfrm>
              <a:off x="79020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" name="object 426"/>
            <p:cNvSpPr/>
            <p:nvPr/>
          </p:nvSpPr>
          <p:spPr>
            <a:xfrm>
              <a:off x="79024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" name="object 427"/>
            <p:cNvSpPr/>
            <p:nvPr/>
          </p:nvSpPr>
          <p:spPr>
            <a:xfrm>
              <a:off x="79027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" name="object 428"/>
            <p:cNvSpPr/>
            <p:nvPr/>
          </p:nvSpPr>
          <p:spPr>
            <a:xfrm>
              <a:off x="79086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" name="object 429"/>
            <p:cNvSpPr/>
            <p:nvPr/>
          </p:nvSpPr>
          <p:spPr>
            <a:xfrm>
              <a:off x="79106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" name="object 430"/>
            <p:cNvSpPr/>
            <p:nvPr/>
          </p:nvSpPr>
          <p:spPr>
            <a:xfrm>
              <a:off x="79131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" name="object 431"/>
            <p:cNvSpPr/>
            <p:nvPr/>
          </p:nvSpPr>
          <p:spPr>
            <a:xfrm>
              <a:off x="792433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" name="object 432"/>
            <p:cNvSpPr/>
            <p:nvPr/>
          </p:nvSpPr>
          <p:spPr>
            <a:xfrm>
              <a:off x="79248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" name="object 433"/>
            <p:cNvSpPr/>
            <p:nvPr/>
          </p:nvSpPr>
          <p:spPr>
            <a:xfrm>
              <a:off x="792534" y="410524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" name="object 434"/>
            <p:cNvSpPr/>
            <p:nvPr/>
          </p:nvSpPr>
          <p:spPr>
            <a:xfrm>
              <a:off x="792598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" name="object 435"/>
            <p:cNvSpPr/>
            <p:nvPr/>
          </p:nvSpPr>
          <p:spPr>
            <a:xfrm>
              <a:off x="79268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" name="object 436"/>
            <p:cNvSpPr/>
            <p:nvPr/>
          </p:nvSpPr>
          <p:spPr>
            <a:xfrm>
              <a:off x="79272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" name="object 437"/>
            <p:cNvSpPr/>
            <p:nvPr/>
          </p:nvSpPr>
          <p:spPr>
            <a:xfrm>
              <a:off x="792775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" name="object 438"/>
            <p:cNvSpPr/>
            <p:nvPr/>
          </p:nvSpPr>
          <p:spPr>
            <a:xfrm>
              <a:off x="792813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" name="object 439"/>
            <p:cNvSpPr/>
            <p:nvPr/>
          </p:nvSpPr>
          <p:spPr>
            <a:xfrm>
              <a:off x="792838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" name="object 440"/>
            <p:cNvSpPr/>
            <p:nvPr/>
          </p:nvSpPr>
          <p:spPr>
            <a:xfrm>
              <a:off x="792914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" name="object 441"/>
            <p:cNvSpPr/>
            <p:nvPr/>
          </p:nvSpPr>
          <p:spPr>
            <a:xfrm>
              <a:off x="79468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" name="object 442"/>
            <p:cNvSpPr/>
            <p:nvPr/>
          </p:nvSpPr>
          <p:spPr>
            <a:xfrm>
              <a:off x="79495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" name="object 443"/>
            <p:cNvSpPr/>
            <p:nvPr/>
          </p:nvSpPr>
          <p:spPr>
            <a:xfrm>
              <a:off x="795043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" name="object 444"/>
            <p:cNvSpPr/>
            <p:nvPr/>
          </p:nvSpPr>
          <p:spPr>
            <a:xfrm>
              <a:off x="79517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" name="object 445"/>
            <p:cNvSpPr/>
            <p:nvPr/>
          </p:nvSpPr>
          <p:spPr>
            <a:xfrm>
              <a:off x="79519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" name="object 446"/>
            <p:cNvSpPr/>
            <p:nvPr/>
          </p:nvSpPr>
          <p:spPr>
            <a:xfrm>
              <a:off x="795373" y="41055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" name="object 447"/>
            <p:cNvSpPr/>
            <p:nvPr/>
          </p:nvSpPr>
          <p:spPr>
            <a:xfrm>
              <a:off x="79543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" name="object 448"/>
            <p:cNvSpPr/>
            <p:nvPr/>
          </p:nvSpPr>
          <p:spPr>
            <a:xfrm>
              <a:off x="79546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" name="object 449"/>
            <p:cNvSpPr/>
            <p:nvPr/>
          </p:nvSpPr>
          <p:spPr>
            <a:xfrm>
              <a:off x="79551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" name="object 450"/>
            <p:cNvSpPr/>
            <p:nvPr/>
          </p:nvSpPr>
          <p:spPr>
            <a:xfrm>
              <a:off x="79555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" name="object 451"/>
            <p:cNvSpPr/>
            <p:nvPr/>
          </p:nvSpPr>
          <p:spPr>
            <a:xfrm>
              <a:off x="797705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" name="object 452"/>
            <p:cNvSpPr/>
            <p:nvPr/>
          </p:nvSpPr>
          <p:spPr>
            <a:xfrm>
              <a:off x="79776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" name="object 453"/>
            <p:cNvSpPr/>
            <p:nvPr/>
          </p:nvSpPr>
          <p:spPr>
            <a:xfrm>
              <a:off x="798022" y="41054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" name="object 454"/>
            <p:cNvSpPr/>
            <p:nvPr/>
          </p:nvSpPr>
          <p:spPr>
            <a:xfrm>
              <a:off x="798085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" name="object 455"/>
            <p:cNvSpPr/>
            <p:nvPr/>
          </p:nvSpPr>
          <p:spPr>
            <a:xfrm>
              <a:off x="798123" y="410523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" name="object 456"/>
            <p:cNvSpPr/>
            <p:nvPr/>
          </p:nvSpPr>
          <p:spPr>
            <a:xfrm>
              <a:off x="79822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" name="object 457"/>
            <p:cNvSpPr/>
            <p:nvPr/>
          </p:nvSpPr>
          <p:spPr>
            <a:xfrm>
              <a:off x="79888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" name="object 458"/>
            <p:cNvSpPr/>
            <p:nvPr/>
          </p:nvSpPr>
          <p:spPr>
            <a:xfrm>
              <a:off x="79928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" name="object 459"/>
            <p:cNvSpPr/>
            <p:nvPr/>
          </p:nvSpPr>
          <p:spPr>
            <a:xfrm>
              <a:off x="8002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" name="object 460"/>
            <p:cNvSpPr/>
            <p:nvPr/>
          </p:nvSpPr>
          <p:spPr>
            <a:xfrm>
              <a:off x="800366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" name="object 461"/>
            <p:cNvSpPr/>
            <p:nvPr/>
          </p:nvSpPr>
          <p:spPr>
            <a:xfrm>
              <a:off x="80054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" name="object 462"/>
            <p:cNvSpPr/>
            <p:nvPr/>
          </p:nvSpPr>
          <p:spPr>
            <a:xfrm>
              <a:off x="80059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" name="object 463"/>
            <p:cNvSpPr/>
            <p:nvPr/>
          </p:nvSpPr>
          <p:spPr>
            <a:xfrm>
              <a:off x="800683" y="41053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" name="object 464"/>
            <p:cNvSpPr/>
            <p:nvPr/>
          </p:nvSpPr>
          <p:spPr>
            <a:xfrm>
              <a:off x="80074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" name="object 465"/>
            <p:cNvSpPr/>
            <p:nvPr/>
          </p:nvSpPr>
          <p:spPr>
            <a:xfrm>
              <a:off x="800772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" name="object 466"/>
            <p:cNvSpPr/>
            <p:nvPr/>
          </p:nvSpPr>
          <p:spPr>
            <a:xfrm>
              <a:off x="80078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" name="object 467"/>
            <p:cNvSpPr/>
            <p:nvPr/>
          </p:nvSpPr>
          <p:spPr>
            <a:xfrm>
              <a:off x="80083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" name="object 468"/>
            <p:cNvSpPr/>
            <p:nvPr/>
          </p:nvSpPr>
          <p:spPr>
            <a:xfrm>
              <a:off x="80086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" name="object 469"/>
            <p:cNvSpPr/>
            <p:nvPr/>
          </p:nvSpPr>
          <p:spPr>
            <a:xfrm>
              <a:off x="80110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" name="object 470"/>
            <p:cNvSpPr/>
            <p:nvPr/>
          </p:nvSpPr>
          <p:spPr>
            <a:xfrm>
              <a:off x="8012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" name="object 471"/>
            <p:cNvSpPr/>
            <p:nvPr/>
          </p:nvSpPr>
          <p:spPr>
            <a:xfrm>
              <a:off x="80144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" name="object 472"/>
            <p:cNvSpPr/>
            <p:nvPr/>
          </p:nvSpPr>
          <p:spPr>
            <a:xfrm>
              <a:off x="8020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" name="object 473"/>
            <p:cNvSpPr/>
            <p:nvPr/>
          </p:nvSpPr>
          <p:spPr>
            <a:xfrm>
              <a:off x="80217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" name="object 474"/>
            <p:cNvSpPr/>
            <p:nvPr/>
          </p:nvSpPr>
          <p:spPr>
            <a:xfrm>
              <a:off x="8029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" name="object 475"/>
            <p:cNvSpPr/>
            <p:nvPr/>
          </p:nvSpPr>
          <p:spPr>
            <a:xfrm>
              <a:off x="803002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" name="object 476"/>
            <p:cNvSpPr/>
            <p:nvPr/>
          </p:nvSpPr>
          <p:spPr>
            <a:xfrm>
              <a:off x="803192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" name="object 477"/>
            <p:cNvSpPr/>
            <p:nvPr/>
          </p:nvSpPr>
          <p:spPr>
            <a:xfrm>
              <a:off x="803243" y="41054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" name="object 478"/>
            <p:cNvSpPr/>
            <p:nvPr/>
          </p:nvSpPr>
          <p:spPr>
            <a:xfrm>
              <a:off x="80325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" name="object 479"/>
            <p:cNvSpPr/>
            <p:nvPr/>
          </p:nvSpPr>
          <p:spPr>
            <a:xfrm>
              <a:off x="803332" y="4103438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34"/>
                  </a:moveTo>
                  <a:lnTo>
                    <a:pt x="887" y="123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" name="object 480"/>
            <p:cNvSpPr/>
            <p:nvPr/>
          </p:nvSpPr>
          <p:spPr>
            <a:xfrm>
              <a:off x="803433" y="4105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" name="object 481"/>
            <p:cNvSpPr/>
            <p:nvPr/>
          </p:nvSpPr>
          <p:spPr>
            <a:xfrm>
              <a:off x="80424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2" name="object 482"/>
            <p:cNvSpPr/>
            <p:nvPr/>
          </p:nvSpPr>
          <p:spPr>
            <a:xfrm>
              <a:off x="80480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" name="object 483"/>
            <p:cNvSpPr/>
            <p:nvPr/>
          </p:nvSpPr>
          <p:spPr>
            <a:xfrm>
              <a:off x="80514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" name="object 484"/>
            <p:cNvSpPr/>
            <p:nvPr/>
          </p:nvSpPr>
          <p:spPr>
            <a:xfrm>
              <a:off x="80558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" name="object 485"/>
            <p:cNvSpPr/>
            <p:nvPr/>
          </p:nvSpPr>
          <p:spPr>
            <a:xfrm>
              <a:off x="805891" y="41053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" name="object 486"/>
            <p:cNvSpPr/>
            <p:nvPr/>
          </p:nvSpPr>
          <p:spPr>
            <a:xfrm>
              <a:off x="805968" y="41052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" name="object 487"/>
            <p:cNvSpPr/>
            <p:nvPr/>
          </p:nvSpPr>
          <p:spPr>
            <a:xfrm>
              <a:off x="806056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" name="object 488"/>
            <p:cNvSpPr/>
            <p:nvPr/>
          </p:nvSpPr>
          <p:spPr>
            <a:xfrm>
              <a:off x="80639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" name="object 489"/>
            <p:cNvSpPr/>
            <p:nvPr/>
          </p:nvSpPr>
          <p:spPr>
            <a:xfrm>
              <a:off x="8066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" name="object 490"/>
            <p:cNvSpPr/>
            <p:nvPr/>
          </p:nvSpPr>
          <p:spPr>
            <a:xfrm>
              <a:off x="80707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" name="object 491"/>
            <p:cNvSpPr/>
            <p:nvPr/>
          </p:nvSpPr>
          <p:spPr>
            <a:xfrm>
              <a:off x="80822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" name="object 492"/>
            <p:cNvSpPr/>
            <p:nvPr/>
          </p:nvSpPr>
          <p:spPr>
            <a:xfrm>
              <a:off x="80831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" name="object 493"/>
            <p:cNvSpPr/>
            <p:nvPr/>
          </p:nvSpPr>
          <p:spPr>
            <a:xfrm>
              <a:off x="80843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" name="object 494"/>
            <p:cNvSpPr/>
            <p:nvPr/>
          </p:nvSpPr>
          <p:spPr>
            <a:xfrm>
              <a:off x="808464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" name="object 495"/>
            <p:cNvSpPr/>
            <p:nvPr/>
          </p:nvSpPr>
          <p:spPr>
            <a:xfrm>
              <a:off x="8084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" name="object 496"/>
            <p:cNvSpPr/>
            <p:nvPr/>
          </p:nvSpPr>
          <p:spPr>
            <a:xfrm>
              <a:off x="808553" y="4102526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90"/>
                  </a:moveTo>
                  <a:lnTo>
                    <a:pt x="887" y="1690"/>
                  </a:lnTo>
                </a:path>
              </a:pathLst>
            </a:custGeom>
            <a:ln w="3381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" name="object 497"/>
            <p:cNvSpPr/>
            <p:nvPr/>
          </p:nvSpPr>
          <p:spPr>
            <a:xfrm>
              <a:off x="808641" y="4105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" name="object 498"/>
            <p:cNvSpPr/>
            <p:nvPr/>
          </p:nvSpPr>
          <p:spPr>
            <a:xfrm>
              <a:off x="80869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" name="object 499"/>
            <p:cNvSpPr/>
            <p:nvPr/>
          </p:nvSpPr>
          <p:spPr>
            <a:xfrm>
              <a:off x="808743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" name="object 500"/>
            <p:cNvSpPr/>
            <p:nvPr/>
          </p:nvSpPr>
          <p:spPr>
            <a:xfrm>
              <a:off x="80935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" name="object 501"/>
            <p:cNvSpPr/>
            <p:nvPr/>
          </p:nvSpPr>
          <p:spPr>
            <a:xfrm>
              <a:off x="80959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" name="object 502"/>
            <p:cNvSpPr/>
            <p:nvPr/>
          </p:nvSpPr>
          <p:spPr>
            <a:xfrm>
              <a:off x="80997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" name="object 503"/>
            <p:cNvSpPr/>
            <p:nvPr/>
          </p:nvSpPr>
          <p:spPr>
            <a:xfrm>
              <a:off x="81042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" name="object 504"/>
            <p:cNvSpPr/>
            <p:nvPr/>
          </p:nvSpPr>
          <p:spPr>
            <a:xfrm>
              <a:off x="81089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" name="object 505"/>
            <p:cNvSpPr/>
            <p:nvPr/>
          </p:nvSpPr>
          <p:spPr>
            <a:xfrm>
              <a:off x="81111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" name="object 506"/>
            <p:cNvSpPr/>
            <p:nvPr/>
          </p:nvSpPr>
          <p:spPr>
            <a:xfrm>
              <a:off x="811189" y="4105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" name="object 507"/>
            <p:cNvSpPr/>
            <p:nvPr/>
          </p:nvSpPr>
          <p:spPr>
            <a:xfrm>
              <a:off x="8112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" name="object 508"/>
            <p:cNvSpPr/>
            <p:nvPr/>
          </p:nvSpPr>
          <p:spPr>
            <a:xfrm>
              <a:off x="81127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" name="object 509"/>
            <p:cNvSpPr/>
            <p:nvPr/>
          </p:nvSpPr>
          <p:spPr>
            <a:xfrm>
              <a:off x="81129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" name="object 510"/>
            <p:cNvSpPr/>
            <p:nvPr/>
          </p:nvSpPr>
          <p:spPr>
            <a:xfrm>
              <a:off x="81131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" name="object 511"/>
            <p:cNvSpPr/>
            <p:nvPr/>
          </p:nvSpPr>
          <p:spPr>
            <a:xfrm>
              <a:off x="81310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" name="object 512"/>
            <p:cNvSpPr/>
            <p:nvPr/>
          </p:nvSpPr>
          <p:spPr>
            <a:xfrm>
              <a:off x="81326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" name="object 513"/>
            <p:cNvSpPr/>
            <p:nvPr/>
          </p:nvSpPr>
          <p:spPr>
            <a:xfrm>
              <a:off x="81353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" name="object 514"/>
            <p:cNvSpPr/>
            <p:nvPr/>
          </p:nvSpPr>
          <p:spPr>
            <a:xfrm>
              <a:off x="813622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" name="object 515"/>
            <p:cNvSpPr/>
            <p:nvPr/>
          </p:nvSpPr>
          <p:spPr>
            <a:xfrm>
              <a:off x="813698" y="4103222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42"/>
                  </a:moveTo>
                  <a:lnTo>
                    <a:pt x="887" y="134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" name="object 516"/>
            <p:cNvSpPr/>
            <p:nvPr/>
          </p:nvSpPr>
          <p:spPr>
            <a:xfrm>
              <a:off x="81379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" name="object 517"/>
            <p:cNvSpPr/>
            <p:nvPr/>
          </p:nvSpPr>
          <p:spPr>
            <a:xfrm>
              <a:off x="813850" y="410555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" name="object 518"/>
            <p:cNvSpPr/>
            <p:nvPr/>
          </p:nvSpPr>
          <p:spPr>
            <a:xfrm>
              <a:off x="813951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" name="object 519"/>
            <p:cNvSpPr/>
            <p:nvPr/>
          </p:nvSpPr>
          <p:spPr>
            <a:xfrm>
              <a:off x="81405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" name="object 520"/>
            <p:cNvSpPr/>
            <p:nvPr/>
          </p:nvSpPr>
          <p:spPr>
            <a:xfrm>
              <a:off x="8141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" name="object 521"/>
            <p:cNvSpPr/>
            <p:nvPr/>
          </p:nvSpPr>
          <p:spPr>
            <a:xfrm>
              <a:off x="81430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" name="object 522"/>
            <p:cNvSpPr/>
            <p:nvPr/>
          </p:nvSpPr>
          <p:spPr>
            <a:xfrm>
              <a:off x="81462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" name="object 523"/>
            <p:cNvSpPr/>
            <p:nvPr/>
          </p:nvSpPr>
          <p:spPr>
            <a:xfrm>
              <a:off x="81566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" name="object 524"/>
            <p:cNvSpPr/>
            <p:nvPr/>
          </p:nvSpPr>
          <p:spPr>
            <a:xfrm>
              <a:off x="81610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" name="object 525"/>
            <p:cNvSpPr/>
            <p:nvPr/>
          </p:nvSpPr>
          <p:spPr>
            <a:xfrm>
              <a:off x="8162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" name="object 526"/>
            <p:cNvSpPr/>
            <p:nvPr/>
          </p:nvSpPr>
          <p:spPr>
            <a:xfrm>
              <a:off x="81633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" name="object 527"/>
            <p:cNvSpPr/>
            <p:nvPr/>
          </p:nvSpPr>
          <p:spPr>
            <a:xfrm>
              <a:off x="816359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" name="object 528"/>
            <p:cNvSpPr/>
            <p:nvPr/>
          </p:nvSpPr>
          <p:spPr>
            <a:xfrm>
              <a:off x="8164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" name="object 529"/>
            <p:cNvSpPr/>
            <p:nvPr/>
          </p:nvSpPr>
          <p:spPr>
            <a:xfrm>
              <a:off x="81649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" name="object 530"/>
            <p:cNvSpPr/>
            <p:nvPr/>
          </p:nvSpPr>
          <p:spPr>
            <a:xfrm>
              <a:off x="8165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" name="object 531"/>
            <p:cNvSpPr/>
            <p:nvPr/>
          </p:nvSpPr>
          <p:spPr>
            <a:xfrm>
              <a:off x="815662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25" y="0"/>
                  </a:moveTo>
                  <a:lnTo>
                    <a:pt x="1799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" name="object 532"/>
            <p:cNvSpPr/>
            <p:nvPr/>
          </p:nvSpPr>
          <p:spPr>
            <a:xfrm>
              <a:off x="8166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" name="object 533"/>
            <p:cNvSpPr/>
            <p:nvPr/>
          </p:nvSpPr>
          <p:spPr>
            <a:xfrm>
              <a:off x="81700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" name="object 534"/>
            <p:cNvSpPr/>
            <p:nvPr/>
          </p:nvSpPr>
          <p:spPr>
            <a:xfrm>
              <a:off x="8171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" name="object 535"/>
            <p:cNvSpPr/>
            <p:nvPr/>
          </p:nvSpPr>
          <p:spPr>
            <a:xfrm>
              <a:off x="81743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" name="object 536"/>
            <p:cNvSpPr/>
            <p:nvPr/>
          </p:nvSpPr>
          <p:spPr>
            <a:xfrm>
              <a:off x="8185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" name="object 537"/>
            <p:cNvSpPr/>
            <p:nvPr/>
          </p:nvSpPr>
          <p:spPr>
            <a:xfrm>
              <a:off x="818754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" name="object 538"/>
            <p:cNvSpPr/>
            <p:nvPr/>
          </p:nvSpPr>
          <p:spPr>
            <a:xfrm>
              <a:off x="81881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" name="object 539"/>
            <p:cNvSpPr/>
            <p:nvPr/>
          </p:nvSpPr>
          <p:spPr>
            <a:xfrm>
              <a:off x="81890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" name="object 540"/>
            <p:cNvSpPr/>
            <p:nvPr/>
          </p:nvSpPr>
          <p:spPr>
            <a:xfrm>
              <a:off x="819021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" name="object 541"/>
            <p:cNvSpPr/>
            <p:nvPr/>
          </p:nvSpPr>
          <p:spPr>
            <a:xfrm>
              <a:off x="819059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" name="object 542"/>
            <p:cNvSpPr/>
            <p:nvPr/>
          </p:nvSpPr>
          <p:spPr>
            <a:xfrm>
              <a:off x="81909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3" name="object 543"/>
            <p:cNvSpPr/>
            <p:nvPr/>
          </p:nvSpPr>
          <p:spPr>
            <a:xfrm>
              <a:off x="819173" y="4105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4" name="object 544"/>
            <p:cNvSpPr/>
            <p:nvPr/>
          </p:nvSpPr>
          <p:spPr>
            <a:xfrm>
              <a:off x="81919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5" name="object 545"/>
            <p:cNvSpPr/>
            <p:nvPr/>
          </p:nvSpPr>
          <p:spPr>
            <a:xfrm>
              <a:off x="819261" y="410488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2"/>
                  </a:moveTo>
                  <a:lnTo>
                    <a:pt x="887" y="5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6" name="object 546"/>
            <p:cNvSpPr/>
            <p:nvPr/>
          </p:nvSpPr>
          <p:spPr>
            <a:xfrm>
              <a:off x="82018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7" name="object 547"/>
            <p:cNvSpPr/>
            <p:nvPr/>
          </p:nvSpPr>
          <p:spPr>
            <a:xfrm>
              <a:off x="82035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" name="object 548"/>
            <p:cNvSpPr/>
            <p:nvPr/>
          </p:nvSpPr>
          <p:spPr>
            <a:xfrm>
              <a:off x="82128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" name="object 549"/>
            <p:cNvSpPr/>
            <p:nvPr/>
          </p:nvSpPr>
          <p:spPr>
            <a:xfrm>
              <a:off x="8214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" name="object 550"/>
            <p:cNvSpPr/>
            <p:nvPr/>
          </p:nvSpPr>
          <p:spPr>
            <a:xfrm>
              <a:off x="821479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" name="object 551"/>
            <p:cNvSpPr/>
            <p:nvPr/>
          </p:nvSpPr>
          <p:spPr>
            <a:xfrm>
              <a:off x="82158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" name="object 552"/>
            <p:cNvSpPr/>
            <p:nvPr/>
          </p:nvSpPr>
          <p:spPr>
            <a:xfrm>
              <a:off x="8216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" name="object 553"/>
            <p:cNvSpPr/>
            <p:nvPr/>
          </p:nvSpPr>
          <p:spPr>
            <a:xfrm>
              <a:off x="82180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" name="object 554"/>
            <p:cNvSpPr/>
            <p:nvPr/>
          </p:nvSpPr>
          <p:spPr>
            <a:xfrm>
              <a:off x="821885" y="41055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" name="object 555"/>
            <p:cNvSpPr/>
            <p:nvPr/>
          </p:nvSpPr>
          <p:spPr>
            <a:xfrm>
              <a:off x="82239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" name="object 556"/>
            <p:cNvSpPr/>
            <p:nvPr/>
          </p:nvSpPr>
          <p:spPr>
            <a:xfrm>
              <a:off x="8233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" name="object 557"/>
            <p:cNvSpPr/>
            <p:nvPr/>
          </p:nvSpPr>
          <p:spPr>
            <a:xfrm>
              <a:off x="82387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" name="object 558"/>
            <p:cNvSpPr/>
            <p:nvPr/>
          </p:nvSpPr>
          <p:spPr>
            <a:xfrm>
              <a:off x="824014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" name="object 559"/>
            <p:cNvSpPr/>
            <p:nvPr/>
          </p:nvSpPr>
          <p:spPr>
            <a:xfrm>
              <a:off x="8240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" name="object 560"/>
            <p:cNvSpPr/>
            <p:nvPr/>
          </p:nvSpPr>
          <p:spPr>
            <a:xfrm>
              <a:off x="824140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" name="object 561"/>
            <p:cNvSpPr/>
            <p:nvPr/>
          </p:nvSpPr>
          <p:spPr>
            <a:xfrm>
              <a:off x="824166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" name="object 562"/>
            <p:cNvSpPr/>
            <p:nvPr/>
          </p:nvSpPr>
          <p:spPr>
            <a:xfrm>
              <a:off x="824242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" name="object 563"/>
            <p:cNvSpPr/>
            <p:nvPr/>
          </p:nvSpPr>
          <p:spPr>
            <a:xfrm>
              <a:off x="82428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" name="object 564"/>
            <p:cNvSpPr/>
            <p:nvPr/>
          </p:nvSpPr>
          <p:spPr>
            <a:xfrm>
              <a:off x="82430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" name="object 565"/>
            <p:cNvSpPr/>
            <p:nvPr/>
          </p:nvSpPr>
          <p:spPr>
            <a:xfrm>
              <a:off x="824381" y="41055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" name="object 566"/>
            <p:cNvSpPr/>
            <p:nvPr/>
          </p:nvSpPr>
          <p:spPr>
            <a:xfrm>
              <a:off x="82440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" name="object 567"/>
            <p:cNvSpPr/>
            <p:nvPr/>
          </p:nvSpPr>
          <p:spPr>
            <a:xfrm>
              <a:off x="824470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" name="object 568"/>
            <p:cNvSpPr/>
            <p:nvPr/>
          </p:nvSpPr>
          <p:spPr>
            <a:xfrm>
              <a:off x="82452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" name="object 569"/>
            <p:cNvSpPr/>
            <p:nvPr/>
          </p:nvSpPr>
          <p:spPr>
            <a:xfrm>
              <a:off x="826650" y="4105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" name="object 570"/>
            <p:cNvSpPr/>
            <p:nvPr/>
          </p:nvSpPr>
          <p:spPr>
            <a:xfrm>
              <a:off x="82680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" name="object 571"/>
            <p:cNvSpPr/>
            <p:nvPr/>
          </p:nvSpPr>
          <p:spPr>
            <a:xfrm>
              <a:off x="826890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" name="object 572"/>
            <p:cNvSpPr/>
            <p:nvPr/>
          </p:nvSpPr>
          <p:spPr>
            <a:xfrm>
              <a:off x="82695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" name="object 573"/>
            <p:cNvSpPr/>
            <p:nvPr/>
          </p:nvSpPr>
          <p:spPr>
            <a:xfrm>
              <a:off x="827042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" name="object 574"/>
            <p:cNvSpPr/>
            <p:nvPr/>
          </p:nvSpPr>
          <p:spPr>
            <a:xfrm>
              <a:off x="82706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" name="object 575"/>
            <p:cNvSpPr/>
            <p:nvPr/>
          </p:nvSpPr>
          <p:spPr>
            <a:xfrm>
              <a:off x="82711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" name="object 576"/>
            <p:cNvSpPr/>
            <p:nvPr/>
          </p:nvSpPr>
          <p:spPr>
            <a:xfrm>
              <a:off x="82739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" name="object 577"/>
            <p:cNvSpPr/>
            <p:nvPr/>
          </p:nvSpPr>
          <p:spPr>
            <a:xfrm>
              <a:off x="82823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" name="object 578"/>
            <p:cNvSpPr/>
            <p:nvPr/>
          </p:nvSpPr>
          <p:spPr>
            <a:xfrm>
              <a:off x="8283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" name="object 579"/>
            <p:cNvSpPr/>
            <p:nvPr/>
          </p:nvSpPr>
          <p:spPr>
            <a:xfrm>
              <a:off x="829286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" name="object 580"/>
            <p:cNvSpPr/>
            <p:nvPr/>
          </p:nvSpPr>
          <p:spPr>
            <a:xfrm>
              <a:off x="82934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" name="object 581"/>
            <p:cNvSpPr/>
            <p:nvPr/>
          </p:nvSpPr>
          <p:spPr>
            <a:xfrm>
              <a:off x="82950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" name="object 582"/>
            <p:cNvSpPr/>
            <p:nvPr/>
          </p:nvSpPr>
          <p:spPr>
            <a:xfrm>
              <a:off x="829628" y="41054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" name="object 583"/>
            <p:cNvSpPr/>
            <p:nvPr/>
          </p:nvSpPr>
          <p:spPr>
            <a:xfrm>
              <a:off x="829691" y="410440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53"/>
                  </a:moveTo>
                  <a:lnTo>
                    <a:pt x="887" y="75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" name="object 584"/>
            <p:cNvSpPr/>
            <p:nvPr/>
          </p:nvSpPr>
          <p:spPr>
            <a:xfrm>
              <a:off x="829716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" name="object 585"/>
            <p:cNvSpPr/>
            <p:nvPr/>
          </p:nvSpPr>
          <p:spPr>
            <a:xfrm>
              <a:off x="829780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" name="object 586"/>
            <p:cNvSpPr/>
            <p:nvPr/>
          </p:nvSpPr>
          <p:spPr>
            <a:xfrm>
              <a:off x="82986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" name="object 587"/>
            <p:cNvSpPr/>
            <p:nvPr/>
          </p:nvSpPr>
          <p:spPr>
            <a:xfrm>
              <a:off x="83014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" name="object 588"/>
            <p:cNvSpPr/>
            <p:nvPr/>
          </p:nvSpPr>
          <p:spPr>
            <a:xfrm>
              <a:off x="83057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" name="object 589"/>
            <p:cNvSpPr/>
            <p:nvPr/>
          </p:nvSpPr>
          <p:spPr>
            <a:xfrm>
              <a:off x="83130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" name="object 590"/>
            <p:cNvSpPr/>
            <p:nvPr/>
          </p:nvSpPr>
          <p:spPr>
            <a:xfrm>
              <a:off x="83144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" name="object 591"/>
            <p:cNvSpPr/>
            <p:nvPr/>
          </p:nvSpPr>
          <p:spPr>
            <a:xfrm>
              <a:off x="8318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" name="object 592"/>
            <p:cNvSpPr/>
            <p:nvPr/>
          </p:nvSpPr>
          <p:spPr>
            <a:xfrm>
              <a:off x="831922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" name="object 593"/>
            <p:cNvSpPr/>
            <p:nvPr/>
          </p:nvSpPr>
          <p:spPr>
            <a:xfrm>
              <a:off x="83196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" name="object 594"/>
            <p:cNvSpPr/>
            <p:nvPr/>
          </p:nvSpPr>
          <p:spPr>
            <a:xfrm>
              <a:off x="83201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" name="object 595"/>
            <p:cNvSpPr/>
            <p:nvPr/>
          </p:nvSpPr>
          <p:spPr>
            <a:xfrm>
              <a:off x="83206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" name="object 596"/>
            <p:cNvSpPr/>
            <p:nvPr/>
          </p:nvSpPr>
          <p:spPr>
            <a:xfrm>
              <a:off x="83209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" name="object 597"/>
            <p:cNvSpPr/>
            <p:nvPr/>
          </p:nvSpPr>
          <p:spPr>
            <a:xfrm>
              <a:off x="832251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" name="object 598"/>
            <p:cNvSpPr/>
            <p:nvPr/>
          </p:nvSpPr>
          <p:spPr>
            <a:xfrm>
              <a:off x="832276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" name="object 599"/>
            <p:cNvSpPr/>
            <p:nvPr/>
          </p:nvSpPr>
          <p:spPr>
            <a:xfrm>
              <a:off x="832327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" name="object 600"/>
            <p:cNvSpPr/>
            <p:nvPr/>
          </p:nvSpPr>
          <p:spPr>
            <a:xfrm>
              <a:off x="832365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" name="object 601"/>
            <p:cNvSpPr/>
            <p:nvPr/>
          </p:nvSpPr>
          <p:spPr>
            <a:xfrm>
              <a:off x="83242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" name="object 602"/>
            <p:cNvSpPr/>
            <p:nvPr/>
          </p:nvSpPr>
          <p:spPr>
            <a:xfrm>
              <a:off x="83254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" name="object 603"/>
            <p:cNvSpPr/>
            <p:nvPr/>
          </p:nvSpPr>
          <p:spPr>
            <a:xfrm>
              <a:off x="8330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" name="object 604"/>
            <p:cNvSpPr/>
            <p:nvPr/>
          </p:nvSpPr>
          <p:spPr>
            <a:xfrm>
              <a:off x="8342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" name="object 605"/>
            <p:cNvSpPr/>
            <p:nvPr/>
          </p:nvSpPr>
          <p:spPr>
            <a:xfrm>
              <a:off x="83446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" name="object 606"/>
            <p:cNvSpPr/>
            <p:nvPr/>
          </p:nvSpPr>
          <p:spPr>
            <a:xfrm>
              <a:off x="834557" y="41056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" name="object 607"/>
            <p:cNvSpPr/>
            <p:nvPr/>
          </p:nvSpPr>
          <p:spPr>
            <a:xfrm>
              <a:off x="83465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" name="object 608"/>
            <p:cNvSpPr/>
            <p:nvPr/>
          </p:nvSpPr>
          <p:spPr>
            <a:xfrm>
              <a:off x="834786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" name="object 609"/>
            <p:cNvSpPr/>
            <p:nvPr/>
          </p:nvSpPr>
          <p:spPr>
            <a:xfrm>
              <a:off x="83481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" name="object 610"/>
            <p:cNvSpPr/>
            <p:nvPr/>
          </p:nvSpPr>
          <p:spPr>
            <a:xfrm>
              <a:off x="834836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" name="object 611"/>
            <p:cNvSpPr/>
            <p:nvPr/>
          </p:nvSpPr>
          <p:spPr>
            <a:xfrm>
              <a:off x="834887" y="4083896"/>
              <a:ext cx="0" cy="22225"/>
            </a:xfrm>
            <a:custGeom>
              <a:avLst/>
              <a:gdLst/>
              <a:ahLst/>
              <a:cxnLst/>
              <a:rect l="l" t="t" r="r" b="b"/>
              <a:pathLst>
                <a:path h="22225">
                  <a:moveTo>
                    <a:pt x="0" y="22010"/>
                  </a:moveTo>
                  <a:lnTo>
                    <a:pt x="0" y="21998"/>
                  </a:lnTo>
                </a:path>
                <a:path h="22225">
                  <a:moveTo>
                    <a:pt x="0" y="2201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" name="object 612"/>
            <p:cNvSpPr/>
            <p:nvPr/>
          </p:nvSpPr>
          <p:spPr>
            <a:xfrm>
              <a:off x="834988" y="4105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" name="object 613"/>
            <p:cNvSpPr/>
            <p:nvPr/>
          </p:nvSpPr>
          <p:spPr>
            <a:xfrm>
              <a:off x="83506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" name="object 614"/>
            <p:cNvSpPr/>
            <p:nvPr/>
          </p:nvSpPr>
          <p:spPr>
            <a:xfrm>
              <a:off x="83536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" name="object 615"/>
            <p:cNvSpPr/>
            <p:nvPr/>
          </p:nvSpPr>
          <p:spPr>
            <a:xfrm>
              <a:off x="83583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" name="object 616"/>
            <p:cNvSpPr/>
            <p:nvPr/>
          </p:nvSpPr>
          <p:spPr>
            <a:xfrm>
              <a:off x="8363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" name="object 617"/>
            <p:cNvSpPr/>
            <p:nvPr/>
          </p:nvSpPr>
          <p:spPr>
            <a:xfrm>
              <a:off x="837181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" name="object 618"/>
            <p:cNvSpPr/>
            <p:nvPr/>
          </p:nvSpPr>
          <p:spPr>
            <a:xfrm>
              <a:off x="83721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" name="object 619"/>
            <p:cNvSpPr/>
            <p:nvPr/>
          </p:nvSpPr>
          <p:spPr>
            <a:xfrm>
              <a:off x="83726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" name="object 620"/>
            <p:cNvSpPr/>
            <p:nvPr/>
          </p:nvSpPr>
          <p:spPr>
            <a:xfrm>
              <a:off x="836433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50" y="0"/>
                  </a:moveTo>
                  <a:lnTo>
                    <a:pt x="182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" name="object 621"/>
            <p:cNvSpPr/>
            <p:nvPr/>
          </p:nvSpPr>
          <p:spPr>
            <a:xfrm>
              <a:off x="8374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" name="object 622"/>
            <p:cNvSpPr/>
            <p:nvPr/>
          </p:nvSpPr>
          <p:spPr>
            <a:xfrm>
              <a:off x="837498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" name="object 623"/>
            <p:cNvSpPr/>
            <p:nvPr/>
          </p:nvSpPr>
          <p:spPr>
            <a:xfrm>
              <a:off x="837586" y="410359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58"/>
                  </a:moveTo>
                  <a:lnTo>
                    <a:pt x="887" y="1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" name="object 624"/>
            <p:cNvSpPr/>
            <p:nvPr/>
          </p:nvSpPr>
          <p:spPr>
            <a:xfrm>
              <a:off x="837650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" name="object 625"/>
            <p:cNvSpPr/>
            <p:nvPr/>
          </p:nvSpPr>
          <p:spPr>
            <a:xfrm>
              <a:off x="83775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" name="object 626"/>
            <p:cNvSpPr/>
            <p:nvPr/>
          </p:nvSpPr>
          <p:spPr>
            <a:xfrm>
              <a:off x="83786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" name="object 627"/>
            <p:cNvSpPr/>
            <p:nvPr/>
          </p:nvSpPr>
          <p:spPr>
            <a:xfrm>
              <a:off x="83886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" name="object 628"/>
            <p:cNvSpPr/>
            <p:nvPr/>
          </p:nvSpPr>
          <p:spPr>
            <a:xfrm>
              <a:off x="8391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" name="object 629"/>
            <p:cNvSpPr/>
            <p:nvPr/>
          </p:nvSpPr>
          <p:spPr>
            <a:xfrm>
              <a:off x="83936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" name="object 630"/>
            <p:cNvSpPr/>
            <p:nvPr/>
          </p:nvSpPr>
          <p:spPr>
            <a:xfrm>
              <a:off x="839829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" name="object 631"/>
            <p:cNvSpPr/>
            <p:nvPr/>
          </p:nvSpPr>
          <p:spPr>
            <a:xfrm>
              <a:off x="83991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" name="object 632"/>
            <p:cNvSpPr/>
            <p:nvPr/>
          </p:nvSpPr>
          <p:spPr>
            <a:xfrm>
              <a:off x="83996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" name="object 633"/>
            <p:cNvSpPr/>
            <p:nvPr/>
          </p:nvSpPr>
          <p:spPr>
            <a:xfrm>
              <a:off x="8400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" name="object 634"/>
            <p:cNvSpPr/>
            <p:nvPr/>
          </p:nvSpPr>
          <p:spPr>
            <a:xfrm>
              <a:off x="840146" y="41054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" name="object 635"/>
            <p:cNvSpPr/>
            <p:nvPr/>
          </p:nvSpPr>
          <p:spPr>
            <a:xfrm>
              <a:off x="84019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" name="object 636"/>
            <p:cNvSpPr/>
            <p:nvPr/>
          </p:nvSpPr>
          <p:spPr>
            <a:xfrm>
              <a:off x="840248" y="410429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04"/>
                  </a:moveTo>
                  <a:lnTo>
                    <a:pt x="887" y="80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" name="object 637"/>
            <p:cNvSpPr/>
            <p:nvPr/>
          </p:nvSpPr>
          <p:spPr>
            <a:xfrm>
              <a:off x="840336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" name="object 638"/>
            <p:cNvSpPr/>
            <p:nvPr/>
          </p:nvSpPr>
          <p:spPr>
            <a:xfrm>
              <a:off x="84038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" name="object 639"/>
            <p:cNvSpPr/>
            <p:nvPr/>
          </p:nvSpPr>
          <p:spPr>
            <a:xfrm>
              <a:off x="84080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" name="object 640"/>
            <p:cNvSpPr/>
            <p:nvPr/>
          </p:nvSpPr>
          <p:spPr>
            <a:xfrm>
              <a:off x="84109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" name="object 641"/>
            <p:cNvSpPr/>
            <p:nvPr/>
          </p:nvSpPr>
          <p:spPr>
            <a:xfrm>
              <a:off x="84146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" name="object 642"/>
            <p:cNvSpPr/>
            <p:nvPr/>
          </p:nvSpPr>
          <p:spPr>
            <a:xfrm>
              <a:off x="84180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" name="object 643"/>
            <p:cNvSpPr/>
            <p:nvPr/>
          </p:nvSpPr>
          <p:spPr>
            <a:xfrm>
              <a:off x="84204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" name="object 644"/>
            <p:cNvSpPr/>
            <p:nvPr/>
          </p:nvSpPr>
          <p:spPr>
            <a:xfrm>
              <a:off x="842478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" name="object 645"/>
            <p:cNvSpPr/>
            <p:nvPr/>
          </p:nvSpPr>
          <p:spPr>
            <a:xfrm>
              <a:off x="8426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" name="object 646"/>
            <p:cNvSpPr/>
            <p:nvPr/>
          </p:nvSpPr>
          <p:spPr>
            <a:xfrm>
              <a:off x="842808" y="4105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" name="object 647"/>
            <p:cNvSpPr/>
            <p:nvPr/>
          </p:nvSpPr>
          <p:spPr>
            <a:xfrm>
              <a:off x="842896" y="41055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" name="object 648"/>
            <p:cNvSpPr/>
            <p:nvPr/>
          </p:nvSpPr>
          <p:spPr>
            <a:xfrm>
              <a:off x="84296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" name="object 649"/>
            <p:cNvSpPr/>
            <p:nvPr/>
          </p:nvSpPr>
          <p:spPr>
            <a:xfrm>
              <a:off x="8429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" name="object 650"/>
            <p:cNvSpPr/>
            <p:nvPr/>
          </p:nvSpPr>
          <p:spPr>
            <a:xfrm>
              <a:off x="84342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" name="object 651"/>
            <p:cNvSpPr/>
            <p:nvPr/>
          </p:nvSpPr>
          <p:spPr>
            <a:xfrm>
              <a:off x="84431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" name="object 652"/>
            <p:cNvSpPr/>
            <p:nvPr/>
          </p:nvSpPr>
          <p:spPr>
            <a:xfrm>
              <a:off x="8448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" name="object 653"/>
            <p:cNvSpPr/>
            <p:nvPr/>
          </p:nvSpPr>
          <p:spPr>
            <a:xfrm>
              <a:off x="84508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" name="object 654"/>
            <p:cNvSpPr/>
            <p:nvPr/>
          </p:nvSpPr>
          <p:spPr>
            <a:xfrm>
              <a:off x="845367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" name="object 655"/>
            <p:cNvSpPr/>
            <p:nvPr/>
          </p:nvSpPr>
          <p:spPr>
            <a:xfrm>
              <a:off x="84541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" name="object 656"/>
            <p:cNvSpPr/>
            <p:nvPr/>
          </p:nvSpPr>
          <p:spPr>
            <a:xfrm>
              <a:off x="845456" y="4103615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46"/>
                  </a:moveTo>
                  <a:lnTo>
                    <a:pt x="887" y="114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" name="object 657"/>
            <p:cNvSpPr/>
            <p:nvPr/>
          </p:nvSpPr>
          <p:spPr>
            <a:xfrm>
              <a:off x="845558" y="410474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82"/>
                  </a:moveTo>
                  <a:lnTo>
                    <a:pt x="887" y="5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" name="object 658"/>
            <p:cNvSpPr/>
            <p:nvPr/>
          </p:nvSpPr>
          <p:spPr>
            <a:xfrm>
              <a:off x="845646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" name="object 659"/>
            <p:cNvSpPr/>
            <p:nvPr/>
          </p:nvSpPr>
          <p:spPr>
            <a:xfrm>
              <a:off x="8462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" name="object 660"/>
            <p:cNvSpPr/>
            <p:nvPr/>
          </p:nvSpPr>
          <p:spPr>
            <a:xfrm>
              <a:off x="84735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" name="object 661"/>
            <p:cNvSpPr/>
            <p:nvPr/>
          </p:nvSpPr>
          <p:spPr>
            <a:xfrm>
              <a:off x="84776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" name="object 662"/>
            <p:cNvSpPr/>
            <p:nvPr/>
          </p:nvSpPr>
          <p:spPr>
            <a:xfrm>
              <a:off x="848016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" name="object 663"/>
            <p:cNvSpPr/>
            <p:nvPr/>
          </p:nvSpPr>
          <p:spPr>
            <a:xfrm>
              <a:off x="848105" y="4105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" name="object 664"/>
            <p:cNvSpPr/>
            <p:nvPr/>
          </p:nvSpPr>
          <p:spPr>
            <a:xfrm>
              <a:off x="848194" y="4105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" name="object 665"/>
            <p:cNvSpPr/>
            <p:nvPr/>
          </p:nvSpPr>
          <p:spPr>
            <a:xfrm>
              <a:off x="848308" y="410589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" name="object 666"/>
            <p:cNvSpPr/>
            <p:nvPr/>
          </p:nvSpPr>
          <p:spPr>
            <a:xfrm>
              <a:off x="850335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" name="object 667"/>
            <p:cNvSpPr/>
            <p:nvPr/>
          </p:nvSpPr>
          <p:spPr>
            <a:xfrm>
              <a:off x="8505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" name="object 668"/>
            <p:cNvSpPr/>
            <p:nvPr/>
          </p:nvSpPr>
          <p:spPr>
            <a:xfrm>
              <a:off x="85058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" name="object 669"/>
            <p:cNvSpPr/>
            <p:nvPr/>
          </p:nvSpPr>
          <p:spPr>
            <a:xfrm>
              <a:off x="85062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" name="object 670"/>
            <p:cNvSpPr/>
            <p:nvPr/>
          </p:nvSpPr>
          <p:spPr>
            <a:xfrm>
              <a:off x="850677" y="410555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" name="object 671"/>
            <p:cNvSpPr/>
            <p:nvPr/>
          </p:nvSpPr>
          <p:spPr>
            <a:xfrm>
              <a:off x="85071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" name="object 672"/>
            <p:cNvSpPr/>
            <p:nvPr/>
          </p:nvSpPr>
          <p:spPr>
            <a:xfrm>
              <a:off x="850766" y="41055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" name="object 673"/>
            <p:cNvSpPr/>
            <p:nvPr/>
          </p:nvSpPr>
          <p:spPr>
            <a:xfrm>
              <a:off x="85081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" name="object 674"/>
            <p:cNvSpPr/>
            <p:nvPr/>
          </p:nvSpPr>
          <p:spPr>
            <a:xfrm>
              <a:off x="85082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" name="object 675"/>
            <p:cNvSpPr/>
            <p:nvPr/>
          </p:nvSpPr>
          <p:spPr>
            <a:xfrm>
              <a:off x="850867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" name="object 676"/>
            <p:cNvSpPr/>
            <p:nvPr/>
          </p:nvSpPr>
          <p:spPr>
            <a:xfrm>
              <a:off x="85095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" name="object 677"/>
            <p:cNvSpPr/>
            <p:nvPr/>
          </p:nvSpPr>
          <p:spPr>
            <a:xfrm>
              <a:off x="8510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" name="object 678"/>
            <p:cNvSpPr/>
            <p:nvPr/>
          </p:nvSpPr>
          <p:spPr>
            <a:xfrm>
              <a:off x="85143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" name="object 679"/>
            <p:cNvSpPr/>
            <p:nvPr/>
          </p:nvSpPr>
          <p:spPr>
            <a:xfrm>
              <a:off x="85205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" name="object 680"/>
            <p:cNvSpPr/>
            <p:nvPr/>
          </p:nvSpPr>
          <p:spPr>
            <a:xfrm>
              <a:off x="85230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" name="object 681"/>
            <p:cNvSpPr/>
            <p:nvPr/>
          </p:nvSpPr>
          <p:spPr>
            <a:xfrm>
              <a:off x="8532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" name="object 682"/>
            <p:cNvSpPr/>
            <p:nvPr/>
          </p:nvSpPr>
          <p:spPr>
            <a:xfrm>
              <a:off x="85341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" name="object 683"/>
            <p:cNvSpPr/>
            <p:nvPr/>
          </p:nvSpPr>
          <p:spPr>
            <a:xfrm>
              <a:off x="85345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" name="object 684"/>
            <p:cNvSpPr/>
            <p:nvPr/>
          </p:nvSpPr>
          <p:spPr>
            <a:xfrm>
              <a:off x="85349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" name="object 685"/>
            <p:cNvSpPr/>
            <p:nvPr/>
          </p:nvSpPr>
          <p:spPr>
            <a:xfrm>
              <a:off x="85378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" name="object 686"/>
            <p:cNvSpPr/>
            <p:nvPr/>
          </p:nvSpPr>
          <p:spPr>
            <a:xfrm>
              <a:off x="85399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" name="object 687"/>
            <p:cNvSpPr/>
            <p:nvPr/>
          </p:nvSpPr>
          <p:spPr>
            <a:xfrm>
              <a:off x="85420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" name="object 688"/>
            <p:cNvSpPr/>
            <p:nvPr/>
          </p:nvSpPr>
          <p:spPr>
            <a:xfrm>
              <a:off x="85466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" name="object 689"/>
            <p:cNvSpPr/>
            <p:nvPr/>
          </p:nvSpPr>
          <p:spPr>
            <a:xfrm>
              <a:off x="8553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" name="object 690"/>
            <p:cNvSpPr/>
            <p:nvPr/>
          </p:nvSpPr>
          <p:spPr>
            <a:xfrm>
              <a:off x="85546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" name="object 691"/>
            <p:cNvSpPr/>
            <p:nvPr/>
          </p:nvSpPr>
          <p:spPr>
            <a:xfrm>
              <a:off x="855594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" name="object 692"/>
            <p:cNvSpPr/>
            <p:nvPr/>
          </p:nvSpPr>
          <p:spPr>
            <a:xfrm>
              <a:off x="85564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" name="object 693"/>
            <p:cNvSpPr/>
            <p:nvPr/>
          </p:nvSpPr>
          <p:spPr>
            <a:xfrm>
              <a:off x="855759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" name="object 694"/>
            <p:cNvSpPr/>
            <p:nvPr/>
          </p:nvSpPr>
          <p:spPr>
            <a:xfrm>
              <a:off x="85583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" name="object 695"/>
            <p:cNvSpPr/>
            <p:nvPr/>
          </p:nvSpPr>
          <p:spPr>
            <a:xfrm>
              <a:off x="85588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" name="object 696"/>
            <p:cNvSpPr/>
            <p:nvPr/>
          </p:nvSpPr>
          <p:spPr>
            <a:xfrm>
              <a:off x="855937" y="410500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9"/>
                  </a:moveTo>
                  <a:lnTo>
                    <a:pt x="887" y="44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" name="object 697"/>
            <p:cNvSpPr/>
            <p:nvPr/>
          </p:nvSpPr>
          <p:spPr>
            <a:xfrm>
              <a:off x="855975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" name="object 698"/>
            <p:cNvSpPr/>
            <p:nvPr/>
          </p:nvSpPr>
          <p:spPr>
            <a:xfrm>
              <a:off x="8560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" name="object 699"/>
            <p:cNvSpPr/>
            <p:nvPr/>
          </p:nvSpPr>
          <p:spPr>
            <a:xfrm>
              <a:off x="856076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" name="object 700"/>
            <p:cNvSpPr/>
            <p:nvPr/>
          </p:nvSpPr>
          <p:spPr>
            <a:xfrm>
              <a:off x="85617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" name="object 701"/>
            <p:cNvSpPr/>
            <p:nvPr/>
          </p:nvSpPr>
          <p:spPr>
            <a:xfrm>
              <a:off x="8562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" name="object 702"/>
            <p:cNvSpPr/>
            <p:nvPr/>
          </p:nvSpPr>
          <p:spPr>
            <a:xfrm>
              <a:off x="85674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" name="object 703"/>
            <p:cNvSpPr/>
            <p:nvPr/>
          </p:nvSpPr>
          <p:spPr>
            <a:xfrm>
              <a:off x="85720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" name="object 704"/>
            <p:cNvSpPr/>
            <p:nvPr/>
          </p:nvSpPr>
          <p:spPr>
            <a:xfrm>
              <a:off x="85769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" name="object 705"/>
            <p:cNvSpPr/>
            <p:nvPr/>
          </p:nvSpPr>
          <p:spPr>
            <a:xfrm>
              <a:off x="85829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" name="object 706"/>
            <p:cNvSpPr/>
            <p:nvPr/>
          </p:nvSpPr>
          <p:spPr>
            <a:xfrm>
              <a:off x="85848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" name="object 707"/>
            <p:cNvSpPr/>
            <p:nvPr/>
          </p:nvSpPr>
          <p:spPr>
            <a:xfrm>
              <a:off x="858573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" name="object 708"/>
            <p:cNvSpPr/>
            <p:nvPr/>
          </p:nvSpPr>
          <p:spPr>
            <a:xfrm>
              <a:off x="85862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" name="object 709"/>
            <p:cNvSpPr/>
            <p:nvPr/>
          </p:nvSpPr>
          <p:spPr>
            <a:xfrm>
              <a:off x="85868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" name="object 710"/>
            <p:cNvSpPr/>
            <p:nvPr/>
          </p:nvSpPr>
          <p:spPr>
            <a:xfrm>
              <a:off x="8587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" name="object 711"/>
            <p:cNvSpPr/>
            <p:nvPr/>
          </p:nvSpPr>
          <p:spPr>
            <a:xfrm>
              <a:off x="85880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" name="object 712"/>
            <p:cNvSpPr/>
            <p:nvPr/>
          </p:nvSpPr>
          <p:spPr>
            <a:xfrm>
              <a:off x="85959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" name="object 713"/>
            <p:cNvSpPr/>
            <p:nvPr/>
          </p:nvSpPr>
          <p:spPr>
            <a:xfrm>
              <a:off x="85989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" name="object 714"/>
            <p:cNvSpPr/>
            <p:nvPr/>
          </p:nvSpPr>
          <p:spPr>
            <a:xfrm>
              <a:off x="86048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" name="object 715"/>
            <p:cNvSpPr/>
            <p:nvPr/>
          </p:nvSpPr>
          <p:spPr>
            <a:xfrm>
              <a:off x="86072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" name="object 716"/>
            <p:cNvSpPr/>
            <p:nvPr/>
          </p:nvSpPr>
          <p:spPr>
            <a:xfrm>
              <a:off x="86095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" name="object 717"/>
            <p:cNvSpPr/>
            <p:nvPr/>
          </p:nvSpPr>
          <p:spPr>
            <a:xfrm>
              <a:off x="86101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" name="object 718"/>
            <p:cNvSpPr/>
            <p:nvPr/>
          </p:nvSpPr>
          <p:spPr>
            <a:xfrm>
              <a:off x="861056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" name="object 719"/>
            <p:cNvSpPr/>
            <p:nvPr/>
          </p:nvSpPr>
          <p:spPr>
            <a:xfrm>
              <a:off x="8611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" name="object 720"/>
            <p:cNvSpPr/>
            <p:nvPr/>
          </p:nvSpPr>
          <p:spPr>
            <a:xfrm>
              <a:off x="861196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" name="object 721"/>
            <p:cNvSpPr/>
            <p:nvPr/>
          </p:nvSpPr>
          <p:spPr>
            <a:xfrm>
              <a:off x="86123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" name="object 722"/>
            <p:cNvSpPr/>
            <p:nvPr/>
          </p:nvSpPr>
          <p:spPr>
            <a:xfrm>
              <a:off x="861297" y="410551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" name="object 723"/>
            <p:cNvSpPr/>
            <p:nvPr/>
          </p:nvSpPr>
          <p:spPr>
            <a:xfrm>
              <a:off x="86132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" name="object 724"/>
            <p:cNvSpPr/>
            <p:nvPr/>
          </p:nvSpPr>
          <p:spPr>
            <a:xfrm>
              <a:off x="861386" y="4105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" name="object 725"/>
            <p:cNvSpPr/>
            <p:nvPr/>
          </p:nvSpPr>
          <p:spPr>
            <a:xfrm>
              <a:off x="86143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" name="object 726"/>
            <p:cNvSpPr/>
            <p:nvPr/>
          </p:nvSpPr>
          <p:spPr>
            <a:xfrm>
              <a:off x="86148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" name="object 727"/>
            <p:cNvSpPr/>
            <p:nvPr/>
          </p:nvSpPr>
          <p:spPr>
            <a:xfrm>
              <a:off x="8620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" name="object 728"/>
            <p:cNvSpPr/>
            <p:nvPr/>
          </p:nvSpPr>
          <p:spPr>
            <a:xfrm>
              <a:off x="86266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" name="object 729"/>
            <p:cNvSpPr/>
            <p:nvPr/>
          </p:nvSpPr>
          <p:spPr>
            <a:xfrm>
              <a:off x="86319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" name="object 730"/>
            <p:cNvSpPr/>
            <p:nvPr/>
          </p:nvSpPr>
          <p:spPr>
            <a:xfrm>
              <a:off x="8634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" name="object 731"/>
            <p:cNvSpPr/>
            <p:nvPr/>
          </p:nvSpPr>
          <p:spPr>
            <a:xfrm>
              <a:off x="863604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" name="object 732"/>
            <p:cNvSpPr/>
            <p:nvPr/>
          </p:nvSpPr>
          <p:spPr>
            <a:xfrm>
              <a:off x="86369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" name="object 733"/>
            <p:cNvSpPr/>
            <p:nvPr/>
          </p:nvSpPr>
          <p:spPr>
            <a:xfrm>
              <a:off x="862881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76" y="0"/>
                  </a:moveTo>
                  <a:lnTo>
                    <a:pt x="185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" name="object 734"/>
            <p:cNvSpPr/>
            <p:nvPr/>
          </p:nvSpPr>
          <p:spPr>
            <a:xfrm>
              <a:off x="86388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" name="object 735"/>
            <p:cNvSpPr/>
            <p:nvPr/>
          </p:nvSpPr>
          <p:spPr>
            <a:xfrm>
              <a:off x="86394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" name="object 736"/>
            <p:cNvSpPr/>
            <p:nvPr/>
          </p:nvSpPr>
          <p:spPr>
            <a:xfrm>
              <a:off x="86403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" name="object 737"/>
            <p:cNvSpPr/>
            <p:nvPr/>
          </p:nvSpPr>
          <p:spPr>
            <a:xfrm>
              <a:off x="86430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" name="object 738"/>
            <p:cNvSpPr/>
            <p:nvPr/>
          </p:nvSpPr>
          <p:spPr>
            <a:xfrm>
              <a:off x="86478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" name="object 739"/>
            <p:cNvSpPr/>
            <p:nvPr/>
          </p:nvSpPr>
          <p:spPr>
            <a:xfrm>
              <a:off x="8649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" name="object 740"/>
            <p:cNvSpPr/>
            <p:nvPr/>
          </p:nvSpPr>
          <p:spPr>
            <a:xfrm>
              <a:off x="86573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" name="object 741"/>
            <p:cNvSpPr/>
            <p:nvPr/>
          </p:nvSpPr>
          <p:spPr>
            <a:xfrm>
              <a:off x="86594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" name="object 742"/>
            <p:cNvSpPr/>
            <p:nvPr/>
          </p:nvSpPr>
          <p:spPr>
            <a:xfrm>
              <a:off x="8661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" name="object 743"/>
            <p:cNvSpPr/>
            <p:nvPr/>
          </p:nvSpPr>
          <p:spPr>
            <a:xfrm>
              <a:off x="866328" y="410516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" name="object 744"/>
            <p:cNvSpPr/>
            <p:nvPr/>
          </p:nvSpPr>
          <p:spPr>
            <a:xfrm>
              <a:off x="86639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" name="object 745"/>
            <p:cNvSpPr/>
            <p:nvPr/>
          </p:nvSpPr>
          <p:spPr>
            <a:xfrm>
              <a:off x="866455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" name="object 746"/>
            <p:cNvSpPr/>
            <p:nvPr/>
          </p:nvSpPr>
          <p:spPr>
            <a:xfrm>
              <a:off x="866506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" name="object 747"/>
            <p:cNvSpPr/>
            <p:nvPr/>
          </p:nvSpPr>
          <p:spPr>
            <a:xfrm>
              <a:off x="866544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" name="object 748"/>
            <p:cNvSpPr/>
            <p:nvPr/>
          </p:nvSpPr>
          <p:spPr>
            <a:xfrm>
              <a:off x="866569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" name="object 749"/>
            <p:cNvSpPr/>
            <p:nvPr/>
          </p:nvSpPr>
          <p:spPr>
            <a:xfrm>
              <a:off x="866595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" name="object 750"/>
            <p:cNvSpPr/>
            <p:nvPr/>
          </p:nvSpPr>
          <p:spPr>
            <a:xfrm>
              <a:off x="866633" y="410555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" name="object 751"/>
            <p:cNvSpPr/>
            <p:nvPr/>
          </p:nvSpPr>
          <p:spPr>
            <a:xfrm>
              <a:off x="866696" y="41054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" name="object 752"/>
            <p:cNvSpPr/>
            <p:nvPr/>
          </p:nvSpPr>
          <p:spPr>
            <a:xfrm>
              <a:off x="86675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" name="object 753"/>
            <p:cNvSpPr/>
            <p:nvPr/>
          </p:nvSpPr>
          <p:spPr>
            <a:xfrm>
              <a:off x="86691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" name="object 754"/>
            <p:cNvSpPr/>
            <p:nvPr/>
          </p:nvSpPr>
          <p:spPr>
            <a:xfrm>
              <a:off x="8675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" name="object 755"/>
            <p:cNvSpPr/>
            <p:nvPr/>
          </p:nvSpPr>
          <p:spPr>
            <a:xfrm>
              <a:off x="86797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" name="object 756"/>
            <p:cNvSpPr/>
            <p:nvPr/>
          </p:nvSpPr>
          <p:spPr>
            <a:xfrm>
              <a:off x="8681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" name="object 757"/>
            <p:cNvSpPr/>
            <p:nvPr/>
          </p:nvSpPr>
          <p:spPr>
            <a:xfrm>
              <a:off x="86869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" name="object 758"/>
            <p:cNvSpPr/>
            <p:nvPr/>
          </p:nvSpPr>
          <p:spPr>
            <a:xfrm>
              <a:off x="86876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" name="object 759"/>
            <p:cNvSpPr/>
            <p:nvPr/>
          </p:nvSpPr>
          <p:spPr>
            <a:xfrm>
              <a:off x="8688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" name="object 760"/>
            <p:cNvSpPr/>
            <p:nvPr/>
          </p:nvSpPr>
          <p:spPr>
            <a:xfrm>
              <a:off x="8689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" name="object 761"/>
            <p:cNvSpPr/>
            <p:nvPr/>
          </p:nvSpPr>
          <p:spPr>
            <a:xfrm>
              <a:off x="86909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" name="object 762"/>
            <p:cNvSpPr/>
            <p:nvPr/>
          </p:nvSpPr>
          <p:spPr>
            <a:xfrm>
              <a:off x="869167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" name="object 763"/>
            <p:cNvSpPr/>
            <p:nvPr/>
          </p:nvSpPr>
          <p:spPr>
            <a:xfrm>
              <a:off x="869180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" name="object 764"/>
            <p:cNvSpPr/>
            <p:nvPr/>
          </p:nvSpPr>
          <p:spPr>
            <a:xfrm>
              <a:off x="86925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" name="object 765"/>
            <p:cNvSpPr/>
            <p:nvPr/>
          </p:nvSpPr>
          <p:spPr>
            <a:xfrm>
              <a:off x="86928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" name="object 766"/>
            <p:cNvSpPr/>
            <p:nvPr/>
          </p:nvSpPr>
          <p:spPr>
            <a:xfrm>
              <a:off x="869319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" name="object 767"/>
            <p:cNvSpPr/>
            <p:nvPr/>
          </p:nvSpPr>
          <p:spPr>
            <a:xfrm>
              <a:off x="86940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" name="object 768"/>
            <p:cNvSpPr/>
            <p:nvPr/>
          </p:nvSpPr>
          <p:spPr>
            <a:xfrm>
              <a:off x="86959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" name="object 769"/>
            <p:cNvSpPr/>
            <p:nvPr/>
          </p:nvSpPr>
          <p:spPr>
            <a:xfrm>
              <a:off x="86976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" name="object 770"/>
            <p:cNvSpPr/>
            <p:nvPr/>
          </p:nvSpPr>
          <p:spPr>
            <a:xfrm>
              <a:off x="87024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" name="object 771"/>
            <p:cNvSpPr/>
            <p:nvPr/>
          </p:nvSpPr>
          <p:spPr>
            <a:xfrm>
              <a:off x="87049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" name="object 772"/>
            <p:cNvSpPr/>
            <p:nvPr/>
          </p:nvSpPr>
          <p:spPr>
            <a:xfrm>
              <a:off x="87096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" name="object 773"/>
            <p:cNvSpPr/>
            <p:nvPr/>
          </p:nvSpPr>
          <p:spPr>
            <a:xfrm>
              <a:off x="8712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" name="object 774"/>
            <p:cNvSpPr/>
            <p:nvPr/>
          </p:nvSpPr>
          <p:spPr>
            <a:xfrm>
              <a:off x="87142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" name="object 775"/>
            <p:cNvSpPr/>
            <p:nvPr/>
          </p:nvSpPr>
          <p:spPr>
            <a:xfrm>
              <a:off x="87151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" name="object 776"/>
            <p:cNvSpPr/>
            <p:nvPr/>
          </p:nvSpPr>
          <p:spPr>
            <a:xfrm>
              <a:off x="87160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" name="object 777"/>
            <p:cNvSpPr/>
            <p:nvPr/>
          </p:nvSpPr>
          <p:spPr>
            <a:xfrm>
              <a:off x="87165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" name="object 778"/>
            <p:cNvSpPr/>
            <p:nvPr/>
          </p:nvSpPr>
          <p:spPr>
            <a:xfrm>
              <a:off x="87170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" name="object 779"/>
            <p:cNvSpPr/>
            <p:nvPr/>
          </p:nvSpPr>
          <p:spPr>
            <a:xfrm>
              <a:off x="871752" y="41054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" name="object 780"/>
            <p:cNvSpPr/>
            <p:nvPr/>
          </p:nvSpPr>
          <p:spPr>
            <a:xfrm>
              <a:off x="871803" y="41056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" name="object 781"/>
            <p:cNvSpPr/>
            <p:nvPr/>
          </p:nvSpPr>
          <p:spPr>
            <a:xfrm>
              <a:off x="871854" y="41055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" name="object 782"/>
            <p:cNvSpPr/>
            <p:nvPr/>
          </p:nvSpPr>
          <p:spPr>
            <a:xfrm>
              <a:off x="871942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" name="object 783"/>
            <p:cNvSpPr/>
            <p:nvPr/>
          </p:nvSpPr>
          <p:spPr>
            <a:xfrm>
              <a:off x="8720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" name="object 784"/>
            <p:cNvSpPr/>
            <p:nvPr/>
          </p:nvSpPr>
          <p:spPr>
            <a:xfrm>
              <a:off x="87319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" name="object 785"/>
            <p:cNvSpPr/>
            <p:nvPr/>
          </p:nvSpPr>
          <p:spPr>
            <a:xfrm>
              <a:off x="8736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" name="object 786"/>
            <p:cNvSpPr/>
            <p:nvPr/>
          </p:nvSpPr>
          <p:spPr>
            <a:xfrm>
              <a:off x="87407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" name="object 787"/>
            <p:cNvSpPr/>
            <p:nvPr/>
          </p:nvSpPr>
          <p:spPr>
            <a:xfrm>
              <a:off x="8741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" name="object 788"/>
            <p:cNvSpPr/>
            <p:nvPr/>
          </p:nvSpPr>
          <p:spPr>
            <a:xfrm>
              <a:off x="874401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" name="object 789"/>
            <p:cNvSpPr/>
            <p:nvPr/>
          </p:nvSpPr>
          <p:spPr>
            <a:xfrm>
              <a:off x="874490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" name="object 790"/>
            <p:cNvSpPr/>
            <p:nvPr/>
          </p:nvSpPr>
          <p:spPr>
            <a:xfrm>
              <a:off x="874566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" name="object 791"/>
            <p:cNvSpPr/>
            <p:nvPr/>
          </p:nvSpPr>
          <p:spPr>
            <a:xfrm>
              <a:off x="8748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" name="object 792"/>
            <p:cNvSpPr/>
            <p:nvPr/>
          </p:nvSpPr>
          <p:spPr>
            <a:xfrm>
              <a:off x="87535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" name="object 793"/>
            <p:cNvSpPr/>
            <p:nvPr/>
          </p:nvSpPr>
          <p:spPr>
            <a:xfrm>
              <a:off x="8757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" name="object 794"/>
            <p:cNvSpPr/>
            <p:nvPr/>
          </p:nvSpPr>
          <p:spPr>
            <a:xfrm>
              <a:off x="87668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" name="object 795"/>
            <p:cNvSpPr/>
            <p:nvPr/>
          </p:nvSpPr>
          <p:spPr>
            <a:xfrm>
              <a:off x="8767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" name="object 796"/>
            <p:cNvSpPr/>
            <p:nvPr/>
          </p:nvSpPr>
          <p:spPr>
            <a:xfrm>
              <a:off x="87686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" name="object 797"/>
            <p:cNvSpPr/>
            <p:nvPr/>
          </p:nvSpPr>
          <p:spPr>
            <a:xfrm>
              <a:off x="876910" y="410488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2"/>
                  </a:moveTo>
                  <a:lnTo>
                    <a:pt x="887" y="5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" name="object 798"/>
            <p:cNvSpPr/>
            <p:nvPr/>
          </p:nvSpPr>
          <p:spPr>
            <a:xfrm>
              <a:off x="876961" y="4105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" name="object 799"/>
            <p:cNvSpPr/>
            <p:nvPr/>
          </p:nvSpPr>
          <p:spPr>
            <a:xfrm>
              <a:off x="877062" y="4102095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811"/>
                  </a:moveTo>
                  <a:lnTo>
                    <a:pt x="0" y="0"/>
                  </a:lnTo>
                </a:path>
                <a:path h="3810">
                  <a:moveTo>
                    <a:pt x="0" y="3811"/>
                  </a:moveTo>
                  <a:lnTo>
                    <a:pt x="0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" name="object 800"/>
            <p:cNvSpPr/>
            <p:nvPr/>
          </p:nvSpPr>
          <p:spPr>
            <a:xfrm>
              <a:off x="87725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" name="object 801"/>
            <p:cNvSpPr/>
            <p:nvPr/>
          </p:nvSpPr>
          <p:spPr>
            <a:xfrm>
              <a:off x="87745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" name="object 802"/>
            <p:cNvSpPr/>
            <p:nvPr/>
          </p:nvSpPr>
          <p:spPr>
            <a:xfrm>
              <a:off x="87808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" name="object 803"/>
            <p:cNvSpPr/>
            <p:nvPr/>
          </p:nvSpPr>
          <p:spPr>
            <a:xfrm>
              <a:off x="87829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" name="object 804"/>
            <p:cNvSpPr/>
            <p:nvPr/>
          </p:nvSpPr>
          <p:spPr>
            <a:xfrm>
              <a:off x="87849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" name="object 805"/>
            <p:cNvSpPr/>
            <p:nvPr/>
          </p:nvSpPr>
          <p:spPr>
            <a:xfrm>
              <a:off x="87930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" name="object 806"/>
            <p:cNvSpPr/>
            <p:nvPr/>
          </p:nvSpPr>
          <p:spPr>
            <a:xfrm>
              <a:off x="87955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" name="object 807"/>
            <p:cNvSpPr/>
            <p:nvPr/>
          </p:nvSpPr>
          <p:spPr>
            <a:xfrm>
              <a:off x="87958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" name="object 808"/>
            <p:cNvSpPr/>
            <p:nvPr/>
          </p:nvSpPr>
          <p:spPr>
            <a:xfrm>
              <a:off x="87964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" name="object 809"/>
            <p:cNvSpPr/>
            <p:nvPr/>
          </p:nvSpPr>
          <p:spPr>
            <a:xfrm>
              <a:off x="879711" y="410523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" name="object 810"/>
            <p:cNvSpPr/>
            <p:nvPr/>
          </p:nvSpPr>
          <p:spPr>
            <a:xfrm>
              <a:off x="879774" y="41055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" name="object 811"/>
            <p:cNvSpPr/>
            <p:nvPr/>
          </p:nvSpPr>
          <p:spPr>
            <a:xfrm>
              <a:off x="87981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" name="object 812"/>
            <p:cNvSpPr/>
            <p:nvPr/>
          </p:nvSpPr>
          <p:spPr>
            <a:xfrm>
              <a:off x="88028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" name="object 813"/>
            <p:cNvSpPr/>
            <p:nvPr/>
          </p:nvSpPr>
          <p:spPr>
            <a:xfrm>
              <a:off x="8805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" name="object 814"/>
            <p:cNvSpPr/>
            <p:nvPr/>
          </p:nvSpPr>
          <p:spPr>
            <a:xfrm>
              <a:off x="88189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" name="object 815"/>
            <p:cNvSpPr/>
            <p:nvPr/>
          </p:nvSpPr>
          <p:spPr>
            <a:xfrm>
              <a:off x="88201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" name="object 816"/>
            <p:cNvSpPr/>
            <p:nvPr/>
          </p:nvSpPr>
          <p:spPr>
            <a:xfrm>
              <a:off x="882169" y="410467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14"/>
                  </a:moveTo>
                  <a:lnTo>
                    <a:pt x="887" y="61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" name="object 817"/>
            <p:cNvSpPr/>
            <p:nvPr/>
          </p:nvSpPr>
          <p:spPr>
            <a:xfrm>
              <a:off x="882271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" name="object 818"/>
            <p:cNvSpPr/>
            <p:nvPr/>
          </p:nvSpPr>
          <p:spPr>
            <a:xfrm>
              <a:off x="882372" y="410415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73"/>
                  </a:moveTo>
                  <a:lnTo>
                    <a:pt x="887" y="87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" name="object 819"/>
            <p:cNvSpPr/>
            <p:nvPr/>
          </p:nvSpPr>
          <p:spPr>
            <a:xfrm>
              <a:off x="882423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" name="object 820"/>
            <p:cNvSpPr/>
            <p:nvPr/>
          </p:nvSpPr>
          <p:spPr>
            <a:xfrm>
              <a:off x="882461" y="4105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" name="object 821"/>
            <p:cNvSpPr/>
            <p:nvPr/>
          </p:nvSpPr>
          <p:spPr>
            <a:xfrm>
              <a:off x="88266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" name="object 822"/>
            <p:cNvSpPr/>
            <p:nvPr/>
          </p:nvSpPr>
          <p:spPr>
            <a:xfrm>
              <a:off x="88334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" name="object 823"/>
            <p:cNvSpPr/>
            <p:nvPr/>
          </p:nvSpPr>
          <p:spPr>
            <a:xfrm>
              <a:off x="88379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" name="object 824"/>
            <p:cNvSpPr/>
            <p:nvPr/>
          </p:nvSpPr>
          <p:spPr>
            <a:xfrm>
              <a:off x="88460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" name="object 825"/>
            <p:cNvSpPr/>
            <p:nvPr/>
          </p:nvSpPr>
          <p:spPr>
            <a:xfrm>
              <a:off x="8846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" name="object 826"/>
            <p:cNvSpPr/>
            <p:nvPr/>
          </p:nvSpPr>
          <p:spPr>
            <a:xfrm>
              <a:off x="88480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" name="object 827"/>
            <p:cNvSpPr/>
            <p:nvPr/>
          </p:nvSpPr>
          <p:spPr>
            <a:xfrm>
              <a:off x="884932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" name="object 828"/>
            <p:cNvSpPr/>
            <p:nvPr/>
          </p:nvSpPr>
          <p:spPr>
            <a:xfrm>
              <a:off x="885008" y="41056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" name="object 829"/>
            <p:cNvSpPr/>
            <p:nvPr/>
          </p:nvSpPr>
          <p:spPr>
            <a:xfrm>
              <a:off x="885097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" name="object 830"/>
            <p:cNvSpPr/>
            <p:nvPr/>
          </p:nvSpPr>
          <p:spPr>
            <a:xfrm>
              <a:off x="8852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" name="object 831"/>
            <p:cNvSpPr/>
            <p:nvPr/>
          </p:nvSpPr>
          <p:spPr>
            <a:xfrm>
              <a:off x="88557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" name="object 832"/>
            <p:cNvSpPr/>
            <p:nvPr/>
          </p:nvSpPr>
          <p:spPr>
            <a:xfrm>
              <a:off x="88612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" name="object 833"/>
            <p:cNvSpPr/>
            <p:nvPr/>
          </p:nvSpPr>
          <p:spPr>
            <a:xfrm>
              <a:off x="88640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" name="object 834"/>
            <p:cNvSpPr/>
            <p:nvPr/>
          </p:nvSpPr>
          <p:spPr>
            <a:xfrm>
              <a:off x="88703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" name="object 835"/>
            <p:cNvSpPr/>
            <p:nvPr/>
          </p:nvSpPr>
          <p:spPr>
            <a:xfrm>
              <a:off x="88726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" name="object 836"/>
            <p:cNvSpPr/>
            <p:nvPr/>
          </p:nvSpPr>
          <p:spPr>
            <a:xfrm>
              <a:off x="887391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" name="object 837"/>
            <p:cNvSpPr/>
            <p:nvPr/>
          </p:nvSpPr>
          <p:spPr>
            <a:xfrm>
              <a:off x="88741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" name="object 838"/>
            <p:cNvSpPr/>
            <p:nvPr/>
          </p:nvSpPr>
          <p:spPr>
            <a:xfrm>
              <a:off x="88745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" name="object 839"/>
            <p:cNvSpPr/>
            <p:nvPr/>
          </p:nvSpPr>
          <p:spPr>
            <a:xfrm>
              <a:off x="887492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" name="object 840"/>
            <p:cNvSpPr/>
            <p:nvPr/>
          </p:nvSpPr>
          <p:spPr>
            <a:xfrm>
              <a:off x="8875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" name="object 841"/>
            <p:cNvSpPr/>
            <p:nvPr/>
          </p:nvSpPr>
          <p:spPr>
            <a:xfrm>
              <a:off x="887581" y="41054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" name="object 842"/>
            <p:cNvSpPr/>
            <p:nvPr/>
          </p:nvSpPr>
          <p:spPr>
            <a:xfrm>
              <a:off x="887682" y="41053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" name="object 843"/>
            <p:cNvSpPr/>
            <p:nvPr/>
          </p:nvSpPr>
          <p:spPr>
            <a:xfrm>
              <a:off x="88770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" name="object 844"/>
            <p:cNvSpPr/>
            <p:nvPr/>
          </p:nvSpPr>
          <p:spPr>
            <a:xfrm>
              <a:off x="887809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" name="object 845"/>
            <p:cNvSpPr/>
            <p:nvPr/>
          </p:nvSpPr>
          <p:spPr>
            <a:xfrm>
              <a:off x="88792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" name="object 846"/>
            <p:cNvSpPr/>
            <p:nvPr/>
          </p:nvSpPr>
          <p:spPr>
            <a:xfrm>
              <a:off x="88883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" name="object 847"/>
            <p:cNvSpPr/>
            <p:nvPr/>
          </p:nvSpPr>
          <p:spPr>
            <a:xfrm>
              <a:off x="8890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" name="object 848"/>
            <p:cNvSpPr/>
            <p:nvPr/>
          </p:nvSpPr>
          <p:spPr>
            <a:xfrm>
              <a:off x="8893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" name="object 849"/>
            <p:cNvSpPr/>
            <p:nvPr/>
          </p:nvSpPr>
          <p:spPr>
            <a:xfrm>
              <a:off x="88976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" name="object 850"/>
            <p:cNvSpPr/>
            <p:nvPr/>
          </p:nvSpPr>
          <p:spPr>
            <a:xfrm>
              <a:off x="89009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" name="object 851"/>
            <p:cNvSpPr/>
            <p:nvPr/>
          </p:nvSpPr>
          <p:spPr>
            <a:xfrm>
              <a:off x="89021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" name="object 852"/>
            <p:cNvSpPr/>
            <p:nvPr/>
          </p:nvSpPr>
          <p:spPr>
            <a:xfrm>
              <a:off x="89022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" name="object 853"/>
            <p:cNvSpPr/>
            <p:nvPr/>
          </p:nvSpPr>
          <p:spPr>
            <a:xfrm>
              <a:off x="890305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" name="object 854"/>
            <p:cNvSpPr/>
            <p:nvPr/>
          </p:nvSpPr>
          <p:spPr>
            <a:xfrm>
              <a:off x="89040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" name="object 855"/>
            <p:cNvSpPr/>
            <p:nvPr/>
          </p:nvSpPr>
          <p:spPr>
            <a:xfrm>
              <a:off x="89090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" name="object 856"/>
            <p:cNvSpPr/>
            <p:nvPr/>
          </p:nvSpPr>
          <p:spPr>
            <a:xfrm>
              <a:off x="89218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" name="object 857"/>
            <p:cNvSpPr/>
            <p:nvPr/>
          </p:nvSpPr>
          <p:spPr>
            <a:xfrm>
              <a:off x="892637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" name="object 858"/>
            <p:cNvSpPr/>
            <p:nvPr/>
          </p:nvSpPr>
          <p:spPr>
            <a:xfrm>
              <a:off x="892751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" name="object 859"/>
            <p:cNvSpPr/>
            <p:nvPr/>
          </p:nvSpPr>
          <p:spPr>
            <a:xfrm>
              <a:off x="892802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" name="object 860"/>
            <p:cNvSpPr/>
            <p:nvPr/>
          </p:nvSpPr>
          <p:spPr>
            <a:xfrm>
              <a:off x="892891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" name="object 861"/>
            <p:cNvSpPr/>
            <p:nvPr/>
          </p:nvSpPr>
          <p:spPr>
            <a:xfrm>
              <a:off x="892992" y="41053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" name="object 862"/>
            <p:cNvSpPr/>
            <p:nvPr/>
          </p:nvSpPr>
          <p:spPr>
            <a:xfrm>
              <a:off x="893017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" name="object 863"/>
            <p:cNvSpPr/>
            <p:nvPr/>
          </p:nvSpPr>
          <p:spPr>
            <a:xfrm>
              <a:off x="89306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" name="object 864"/>
            <p:cNvSpPr/>
            <p:nvPr/>
          </p:nvSpPr>
          <p:spPr>
            <a:xfrm>
              <a:off x="89334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" name="object 865"/>
            <p:cNvSpPr/>
            <p:nvPr/>
          </p:nvSpPr>
          <p:spPr>
            <a:xfrm>
              <a:off x="8937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" name="object 866"/>
            <p:cNvSpPr/>
            <p:nvPr/>
          </p:nvSpPr>
          <p:spPr>
            <a:xfrm>
              <a:off x="89394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" name="object 867"/>
            <p:cNvSpPr/>
            <p:nvPr/>
          </p:nvSpPr>
          <p:spPr>
            <a:xfrm>
              <a:off x="89464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" name="object 868"/>
            <p:cNvSpPr/>
            <p:nvPr/>
          </p:nvSpPr>
          <p:spPr>
            <a:xfrm>
              <a:off x="89510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" name="object 869"/>
            <p:cNvSpPr/>
            <p:nvPr/>
          </p:nvSpPr>
          <p:spPr>
            <a:xfrm>
              <a:off x="89552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" name="object 870"/>
            <p:cNvSpPr/>
            <p:nvPr/>
          </p:nvSpPr>
          <p:spPr>
            <a:xfrm>
              <a:off x="895628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" name="object 871"/>
            <p:cNvSpPr/>
            <p:nvPr/>
          </p:nvSpPr>
          <p:spPr>
            <a:xfrm>
              <a:off x="89566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" name="object 872"/>
            <p:cNvSpPr/>
            <p:nvPr/>
          </p:nvSpPr>
          <p:spPr>
            <a:xfrm>
              <a:off x="89609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" name="object 873"/>
            <p:cNvSpPr/>
            <p:nvPr/>
          </p:nvSpPr>
          <p:spPr>
            <a:xfrm>
              <a:off x="89726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" name="object 874"/>
            <p:cNvSpPr/>
            <p:nvPr/>
          </p:nvSpPr>
          <p:spPr>
            <a:xfrm>
              <a:off x="89769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" name="object 875"/>
            <p:cNvSpPr/>
            <p:nvPr/>
          </p:nvSpPr>
          <p:spPr>
            <a:xfrm>
              <a:off x="89778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" name="object 876"/>
            <p:cNvSpPr/>
            <p:nvPr/>
          </p:nvSpPr>
          <p:spPr>
            <a:xfrm>
              <a:off x="8978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" name="object 877"/>
            <p:cNvSpPr/>
            <p:nvPr/>
          </p:nvSpPr>
          <p:spPr>
            <a:xfrm>
              <a:off x="897871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" name="object 878"/>
            <p:cNvSpPr/>
            <p:nvPr/>
          </p:nvSpPr>
          <p:spPr>
            <a:xfrm>
              <a:off x="897174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38" y="0"/>
                  </a:moveTo>
                  <a:lnTo>
                    <a:pt x="1812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" name="object 879"/>
            <p:cNvSpPr/>
            <p:nvPr/>
          </p:nvSpPr>
          <p:spPr>
            <a:xfrm>
              <a:off x="89813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" name="object 880"/>
            <p:cNvSpPr/>
            <p:nvPr/>
          </p:nvSpPr>
          <p:spPr>
            <a:xfrm>
              <a:off x="898201" y="4105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" name="object 881"/>
            <p:cNvSpPr/>
            <p:nvPr/>
          </p:nvSpPr>
          <p:spPr>
            <a:xfrm>
              <a:off x="8982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" name="object 882"/>
            <p:cNvSpPr/>
            <p:nvPr/>
          </p:nvSpPr>
          <p:spPr>
            <a:xfrm>
              <a:off x="898302" y="4105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" name="object 883"/>
            <p:cNvSpPr/>
            <p:nvPr/>
          </p:nvSpPr>
          <p:spPr>
            <a:xfrm>
              <a:off x="89839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" name="object 884"/>
            <p:cNvSpPr/>
            <p:nvPr/>
          </p:nvSpPr>
          <p:spPr>
            <a:xfrm>
              <a:off x="89867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" name="object 885"/>
            <p:cNvSpPr/>
            <p:nvPr/>
          </p:nvSpPr>
          <p:spPr>
            <a:xfrm>
              <a:off x="8993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" name="object 886"/>
            <p:cNvSpPr/>
            <p:nvPr/>
          </p:nvSpPr>
          <p:spPr>
            <a:xfrm>
              <a:off x="90027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" name="object 887"/>
            <p:cNvSpPr/>
            <p:nvPr/>
          </p:nvSpPr>
          <p:spPr>
            <a:xfrm>
              <a:off x="899633" y="410582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01" y="0"/>
                  </a:moveTo>
                  <a:lnTo>
                    <a:pt x="1875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" name="object 888"/>
            <p:cNvSpPr/>
            <p:nvPr/>
          </p:nvSpPr>
          <p:spPr>
            <a:xfrm>
              <a:off x="899886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50" y="0"/>
                  </a:moveTo>
                  <a:lnTo>
                    <a:pt x="182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" name="object 889"/>
            <p:cNvSpPr/>
            <p:nvPr/>
          </p:nvSpPr>
          <p:spPr>
            <a:xfrm>
              <a:off x="90084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" name="object 890"/>
            <p:cNvSpPr/>
            <p:nvPr/>
          </p:nvSpPr>
          <p:spPr>
            <a:xfrm>
              <a:off x="90090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" name="object 891"/>
            <p:cNvSpPr/>
            <p:nvPr/>
          </p:nvSpPr>
          <p:spPr>
            <a:xfrm>
              <a:off x="90093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" name="object 892"/>
            <p:cNvSpPr/>
            <p:nvPr/>
          </p:nvSpPr>
          <p:spPr>
            <a:xfrm>
              <a:off x="9021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" name="object 893"/>
            <p:cNvSpPr/>
            <p:nvPr/>
          </p:nvSpPr>
          <p:spPr>
            <a:xfrm>
              <a:off x="90259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" name="object 894"/>
            <p:cNvSpPr/>
            <p:nvPr/>
          </p:nvSpPr>
          <p:spPr>
            <a:xfrm>
              <a:off x="90294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" name="object 895"/>
            <p:cNvSpPr/>
            <p:nvPr/>
          </p:nvSpPr>
          <p:spPr>
            <a:xfrm>
              <a:off x="902167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76" y="0"/>
                  </a:moveTo>
                  <a:lnTo>
                    <a:pt x="185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" name="object 896"/>
            <p:cNvSpPr/>
            <p:nvPr/>
          </p:nvSpPr>
          <p:spPr>
            <a:xfrm>
              <a:off x="902281" y="410588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01" y="0"/>
                  </a:moveTo>
                  <a:lnTo>
                    <a:pt x="1875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" name="object 897"/>
            <p:cNvSpPr/>
            <p:nvPr/>
          </p:nvSpPr>
          <p:spPr>
            <a:xfrm>
              <a:off x="90340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" name="object 898"/>
            <p:cNvSpPr/>
            <p:nvPr/>
          </p:nvSpPr>
          <p:spPr>
            <a:xfrm>
              <a:off x="90344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" name="object 899"/>
            <p:cNvSpPr/>
            <p:nvPr/>
          </p:nvSpPr>
          <p:spPr>
            <a:xfrm>
              <a:off x="903473" y="41054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" name="object 900"/>
            <p:cNvSpPr/>
            <p:nvPr/>
          </p:nvSpPr>
          <p:spPr>
            <a:xfrm>
              <a:off x="903511" y="410551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" name="object 901"/>
            <p:cNvSpPr/>
            <p:nvPr/>
          </p:nvSpPr>
          <p:spPr>
            <a:xfrm>
              <a:off x="90359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" name="object 902"/>
            <p:cNvSpPr/>
            <p:nvPr/>
          </p:nvSpPr>
          <p:spPr>
            <a:xfrm>
              <a:off x="90405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" name="object 903"/>
            <p:cNvSpPr/>
            <p:nvPr/>
          </p:nvSpPr>
          <p:spPr>
            <a:xfrm>
              <a:off x="90448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" name="object 904"/>
            <p:cNvSpPr/>
            <p:nvPr/>
          </p:nvSpPr>
          <p:spPr>
            <a:xfrm>
              <a:off x="90486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" name="object 905"/>
            <p:cNvSpPr/>
            <p:nvPr/>
          </p:nvSpPr>
          <p:spPr>
            <a:xfrm>
              <a:off x="90527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" name="object 906"/>
            <p:cNvSpPr/>
            <p:nvPr/>
          </p:nvSpPr>
          <p:spPr>
            <a:xfrm>
              <a:off x="90572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" name="object 907"/>
            <p:cNvSpPr/>
            <p:nvPr/>
          </p:nvSpPr>
          <p:spPr>
            <a:xfrm>
              <a:off x="90576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" name="object 908"/>
            <p:cNvSpPr/>
            <p:nvPr/>
          </p:nvSpPr>
          <p:spPr>
            <a:xfrm>
              <a:off x="90590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" name="object 909"/>
            <p:cNvSpPr/>
            <p:nvPr/>
          </p:nvSpPr>
          <p:spPr>
            <a:xfrm>
              <a:off x="9060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" name="object 910"/>
            <p:cNvSpPr/>
            <p:nvPr/>
          </p:nvSpPr>
          <p:spPr>
            <a:xfrm>
              <a:off x="906096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" name="object 911"/>
            <p:cNvSpPr/>
            <p:nvPr/>
          </p:nvSpPr>
          <p:spPr>
            <a:xfrm>
              <a:off x="90614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" name="object 912"/>
            <p:cNvSpPr/>
            <p:nvPr/>
          </p:nvSpPr>
          <p:spPr>
            <a:xfrm>
              <a:off x="9061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" name="object 913"/>
            <p:cNvSpPr/>
            <p:nvPr/>
          </p:nvSpPr>
          <p:spPr>
            <a:xfrm>
              <a:off x="90645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" name="object 914"/>
            <p:cNvSpPr/>
            <p:nvPr/>
          </p:nvSpPr>
          <p:spPr>
            <a:xfrm>
              <a:off x="90724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" name="object 915"/>
            <p:cNvSpPr/>
            <p:nvPr/>
          </p:nvSpPr>
          <p:spPr>
            <a:xfrm>
              <a:off x="90738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" name="object 916"/>
            <p:cNvSpPr/>
            <p:nvPr/>
          </p:nvSpPr>
          <p:spPr>
            <a:xfrm>
              <a:off x="90827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" name="object 917"/>
            <p:cNvSpPr/>
            <p:nvPr/>
          </p:nvSpPr>
          <p:spPr>
            <a:xfrm>
              <a:off x="908390" y="4105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" name="object 918"/>
            <p:cNvSpPr/>
            <p:nvPr/>
          </p:nvSpPr>
          <p:spPr>
            <a:xfrm>
              <a:off x="90846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" name="object 919"/>
            <p:cNvSpPr/>
            <p:nvPr/>
          </p:nvSpPr>
          <p:spPr>
            <a:xfrm>
              <a:off x="908630" y="4105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" name="object 920"/>
            <p:cNvSpPr/>
            <p:nvPr/>
          </p:nvSpPr>
          <p:spPr>
            <a:xfrm>
              <a:off x="908656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" name="object 921"/>
            <p:cNvSpPr/>
            <p:nvPr/>
          </p:nvSpPr>
          <p:spPr>
            <a:xfrm>
              <a:off x="908719" y="410513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" name="object 922"/>
            <p:cNvSpPr/>
            <p:nvPr/>
          </p:nvSpPr>
          <p:spPr>
            <a:xfrm>
              <a:off x="908757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" name="object 923"/>
            <p:cNvSpPr/>
            <p:nvPr/>
          </p:nvSpPr>
          <p:spPr>
            <a:xfrm>
              <a:off x="908820" y="4105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" name="object 924"/>
            <p:cNvSpPr/>
            <p:nvPr/>
          </p:nvSpPr>
          <p:spPr>
            <a:xfrm>
              <a:off x="90885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" name="object 925"/>
            <p:cNvSpPr/>
            <p:nvPr/>
          </p:nvSpPr>
          <p:spPr>
            <a:xfrm>
              <a:off x="90931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" name="object 926"/>
            <p:cNvSpPr/>
            <p:nvPr/>
          </p:nvSpPr>
          <p:spPr>
            <a:xfrm>
              <a:off x="90945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" name="object 927"/>
            <p:cNvSpPr/>
            <p:nvPr/>
          </p:nvSpPr>
          <p:spPr>
            <a:xfrm>
              <a:off x="91032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" name="object 928"/>
            <p:cNvSpPr/>
            <p:nvPr/>
          </p:nvSpPr>
          <p:spPr>
            <a:xfrm>
              <a:off x="91102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9" name="object 929"/>
            <p:cNvSpPr/>
            <p:nvPr/>
          </p:nvSpPr>
          <p:spPr>
            <a:xfrm>
              <a:off x="91105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0" name="object 930"/>
            <p:cNvSpPr/>
            <p:nvPr/>
          </p:nvSpPr>
          <p:spPr>
            <a:xfrm>
              <a:off x="911076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" name="object 931"/>
            <p:cNvSpPr/>
            <p:nvPr/>
          </p:nvSpPr>
          <p:spPr>
            <a:xfrm>
              <a:off x="9111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" name="object 932"/>
            <p:cNvSpPr/>
            <p:nvPr/>
          </p:nvSpPr>
          <p:spPr>
            <a:xfrm>
              <a:off x="910405" y="41058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76" y="0"/>
                  </a:moveTo>
                  <a:lnTo>
                    <a:pt x="185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" name="object 933"/>
            <p:cNvSpPr/>
            <p:nvPr/>
          </p:nvSpPr>
          <p:spPr>
            <a:xfrm>
              <a:off x="911393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" name="object 934"/>
            <p:cNvSpPr/>
            <p:nvPr/>
          </p:nvSpPr>
          <p:spPr>
            <a:xfrm>
              <a:off x="91145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" name="object 935"/>
            <p:cNvSpPr/>
            <p:nvPr/>
          </p:nvSpPr>
          <p:spPr>
            <a:xfrm>
              <a:off x="9118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" name="object 936"/>
            <p:cNvSpPr/>
            <p:nvPr/>
          </p:nvSpPr>
          <p:spPr>
            <a:xfrm>
              <a:off x="91370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" name="object 937"/>
            <p:cNvSpPr/>
            <p:nvPr/>
          </p:nvSpPr>
          <p:spPr>
            <a:xfrm>
              <a:off x="91381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" name="object 938"/>
            <p:cNvSpPr/>
            <p:nvPr/>
          </p:nvSpPr>
          <p:spPr>
            <a:xfrm>
              <a:off x="913877" y="4098853"/>
              <a:ext cx="0" cy="7620"/>
            </a:xfrm>
            <a:custGeom>
              <a:avLst/>
              <a:gdLst/>
              <a:ahLst/>
              <a:cxnLst/>
              <a:rect l="l" t="t" r="r" b="b"/>
              <a:pathLst>
                <a:path h="7620">
                  <a:moveTo>
                    <a:pt x="0" y="705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" name="object 939"/>
            <p:cNvSpPr/>
            <p:nvPr/>
          </p:nvSpPr>
          <p:spPr>
            <a:xfrm>
              <a:off x="913978" y="41055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" name="object 940"/>
            <p:cNvSpPr/>
            <p:nvPr/>
          </p:nvSpPr>
          <p:spPr>
            <a:xfrm>
              <a:off x="91402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" name="object 941"/>
            <p:cNvSpPr/>
            <p:nvPr/>
          </p:nvSpPr>
          <p:spPr>
            <a:xfrm>
              <a:off x="914067" y="41055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" name="object 942"/>
            <p:cNvSpPr/>
            <p:nvPr/>
          </p:nvSpPr>
          <p:spPr>
            <a:xfrm>
              <a:off x="91548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" name="object 943"/>
            <p:cNvSpPr/>
            <p:nvPr/>
          </p:nvSpPr>
          <p:spPr>
            <a:xfrm>
              <a:off x="91558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" name="object 944"/>
            <p:cNvSpPr/>
            <p:nvPr/>
          </p:nvSpPr>
          <p:spPr>
            <a:xfrm>
              <a:off x="91572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" name="object 945"/>
            <p:cNvSpPr/>
            <p:nvPr/>
          </p:nvSpPr>
          <p:spPr>
            <a:xfrm>
              <a:off x="91623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" name="object 946"/>
            <p:cNvSpPr/>
            <p:nvPr/>
          </p:nvSpPr>
          <p:spPr>
            <a:xfrm>
              <a:off x="91629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" name="object 947"/>
            <p:cNvSpPr/>
            <p:nvPr/>
          </p:nvSpPr>
          <p:spPr>
            <a:xfrm>
              <a:off x="916526" y="410518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" name="object 948"/>
            <p:cNvSpPr/>
            <p:nvPr/>
          </p:nvSpPr>
          <p:spPr>
            <a:xfrm>
              <a:off x="916627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" name="object 949"/>
            <p:cNvSpPr/>
            <p:nvPr/>
          </p:nvSpPr>
          <p:spPr>
            <a:xfrm>
              <a:off x="916703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" name="object 950"/>
            <p:cNvSpPr/>
            <p:nvPr/>
          </p:nvSpPr>
          <p:spPr>
            <a:xfrm>
              <a:off x="9167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" name="object 951"/>
            <p:cNvSpPr/>
            <p:nvPr/>
          </p:nvSpPr>
          <p:spPr>
            <a:xfrm>
              <a:off x="91736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" name="object 952"/>
            <p:cNvSpPr/>
            <p:nvPr/>
          </p:nvSpPr>
          <p:spPr>
            <a:xfrm>
              <a:off x="91865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" name="object 953"/>
            <p:cNvSpPr/>
            <p:nvPr/>
          </p:nvSpPr>
          <p:spPr>
            <a:xfrm>
              <a:off x="918857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" name="object 954"/>
            <p:cNvSpPr/>
            <p:nvPr/>
          </p:nvSpPr>
          <p:spPr>
            <a:xfrm>
              <a:off x="91908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" name="object 955"/>
            <p:cNvSpPr/>
            <p:nvPr/>
          </p:nvSpPr>
          <p:spPr>
            <a:xfrm>
              <a:off x="91911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" name="object 956"/>
            <p:cNvSpPr/>
            <p:nvPr/>
          </p:nvSpPr>
          <p:spPr>
            <a:xfrm>
              <a:off x="919187" y="410523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" name="object 957"/>
            <p:cNvSpPr/>
            <p:nvPr/>
          </p:nvSpPr>
          <p:spPr>
            <a:xfrm>
              <a:off x="919238" y="410470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01"/>
                  </a:moveTo>
                  <a:lnTo>
                    <a:pt x="887" y="6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" name="object 958"/>
            <p:cNvSpPr/>
            <p:nvPr/>
          </p:nvSpPr>
          <p:spPr>
            <a:xfrm>
              <a:off x="919288" y="410455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77"/>
                  </a:moveTo>
                  <a:lnTo>
                    <a:pt x="887" y="6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" name="object 959"/>
            <p:cNvSpPr/>
            <p:nvPr/>
          </p:nvSpPr>
          <p:spPr>
            <a:xfrm>
              <a:off x="919377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" name="object 960"/>
            <p:cNvSpPr/>
            <p:nvPr/>
          </p:nvSpPr>
          <p:spPr>
            <a:xfrm>
              <a:off x="9199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" name="object 961"/>
            <p:cNvSpPr/>
            <p:nvPr/>
          </p:nvSpPr>
          <p:spPr>
            <a:xfrm>
              <a:off x="9202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" name="object 962"/>
            <p:cNvSpPr/>
            <p:nvPr/>
          </p:nvSpPr>
          <p:spPr>
            <a:xfrm>
              <a:off x="92070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" name="object 963"/>
            <p:cNvSpPr/>
            <p:nvPr/>
          </p:nvSpPr>
          <p:spPr>
            <a:xfrm>
              <a:off x="92103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" name="object 964"/>
            <p:cNvSpPr/>
            <p:nvPr/>
          </p:nvSpPr>
          <p:spPr>
            <a:xfrm>
              <a:off x="92136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" name="object 965"/>
            <p:cNvSpPr/>
            <p:nvPr/>
          </p:nvSpPr>
          <p:spPr>
            <a:xfrm>
              <a:off x="9213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" name="object 966"/>
            <p:cNvSpPr/>
            <p:nvPr/>
          </p:nvSpPr>
          <p:spPr>
            <a:xfrm>
              <a:off x="921506" y="4105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" name="object 967"/>
            <p:cNvSpPr/>
            <p:nvPr/>
          </p:nvSpPr>
          <p:spPr>
            <a:xfrm>
              <a:off x="9216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" name="object 968"/>
            <p:cNvSpPr/>
            <p:nvPr/>
          </p:nvSpPr>
          <p:spPr>
            <a:xfrm>
              <a:off x="921772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" name="object 969"/>
            <p:cNvSpPr/>
            <p:nvPr/>
          </p:nvSpPr>
          <p:spPr>
            <a:xfrm>
              <a:off x="921836" y="410510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" name="object 970"/>
            <p:cNvSpPr/>
            <p:nvPr/>
          </p:nvSpPr>
          <p:spPr>
            <a:xfrm>
              <a:off x="921912" y="41056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" name="object 971"/>
            <p:cNvSpPr/>
            <p:nvPr/>
          </p:nvSpPr>
          <p:spPr>
            <a:xfrm>
              <a:off x="922000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" name="object 972"/>
            <p:cNvSpPr/>
            <p:nvPr/>
          </p:nvSpPr>
          <p:spPr>
            <a:xfrm>
              <a:off x="9232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" name="object 973"/>
            <p:cNvSpPr/>
            <p:nvPr/>
          </p:nvSpPr>
          <p:spPr>
            <a:xfrm>
              <a:off x="92369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" name="object 974"/>
            <p:cNvSpPr/>
            <p:nvPr/>
          </p:nvSpPr>
          <p:spPr>
            <a:xfrm>
              <a:off x="9240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" name="object 975"/>
            <p:cNvSpPr/>
            <p:nvPr/>
          </p:nvSpPr>
          <p:spPr>
            <a:xfrm>
              <a:off x="92428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" name="object 976"/>
            <p:cNvSpPr/>
            <p:nvPr/>
          </p:nvSpPr>
          <p:spPr>
            <a:xfrm>
              <a:off x="9243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" name="object 977"/>
            <p:cNvSpPr/>
            <p:nvPr/>
          </p:nvSpPr>
          <p:spPr>
            <a:xfrm>
              <a:off x="924408" y="41056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" name="object 978"/>
            <p:cNvSpPr/>
            <p:nvPr/>
          </p:nvSpPr>
          <p:spPr>
            <a:xfrm>
              <a:off x="924497" y="410500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9"/>
                  </a:moveTo>
                  <a:lnTo>
                    <a:pt x="887" y="44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" name="object 979"/>
            <p:cNvSpPr/>
            <p:nvPr/>
          </p:nvSpPr>
          <p:spPr>
            <a:xfrm>
              <a:off x="924598" y="41053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" name="object 980"/>
            <p:cNvSpPr/>
            <p:nvPr/>
          </p:nvSpPr>
          <p:spPr>
            <a:xfrm>
              <a:off x="92468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" name="object 981"/>
            <p:cNvSpPr/>
            <p:nvPr/>
          </p:nvSpPr>
          <p:spPr>
            <a:xfrm>
              <a:off x="92472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" name="object 982"/>
            <p:cNvSpPr/>
            <p:nvPr/>
          </p:nvSpPr>
          <p:spPr>
            <a:xfrm>
              <a:off x="92525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" name="object 983"/>
            <p:cNvSpPr/>
            <p:nvPr/>
          </p:nvSpPr>
          <p:spPr>
            <a:xfrm>
              <a:off x="92584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" name="object 984"/>
            <p:cNvSpPr/>
            <p:nvPr/>
          </p:nvSpPr>
          <p:spPr>
            <a:xfrm>
              <a:off x="9261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" name="object 985"/>
            <p:cNvSpPr/>
            <p:nvPr/>
          </p:nvSpPr>
          <p:spPr>
            <a:xfrm>
              <a:off x="92647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" name="object 986"/>
            <p:cNvSpPr/>
            <p:nvPr/>
          </p:nvSpPr>
          <p:spPr>
            <a:xfrm>
              <a:off x="92666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" name="object 987"/>
            <p:cNvSpPr/>
            <p:nvPr/>
          </p:nvSpPr>
          <p:spPr>
            <a:xfrm>
              <a:off x="926765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" name="object 988"/>
            <p:cNvSpPr/>
            <p:nvPr/>
          </p:nvSpPr>
          <p:spPr>
            <a:xfrm>
              <a:off x="92691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" name="object 989"/>
            <p:cNvSpPr/>
            <p:nvPr/>
          </p:nvSpPr>
          <p:spPr>
            <a:xfrm>
              <a:off x="927031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" name="object 990"/>
            <p:cNvSpPr/>
            <p:nvPr/>
          </p:nvSpPr>
          <p:spPr>
            <a:xfrm>
              <a:off x="92708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" name="object 991"/>
            <p:cNvSpPr/>
            <p:nvPr/>
          </p:nvSpPr>
          <p:spPr>
            <a:xfrm>
              <a:off x="927133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" name="object 992"/>
            <p:cNvSpPr/>
            <p:nvPr/>
          </p:nvSpPr>
          <p:spPr>
            <a:xfrm>
              <a:off x="926334" y="41058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" y="0"/>
                  </a:moveTo>
                  <a:lnTo>
                    <a:pt x="1786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" name="object 993"/>
            <p:cNvSpPr/>
            <p:nvPr/>
          </p:nvSpPr>
          <p:spPr>
            <a:xfrm>
              <a:off x="9280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" name="object 994"/>
            <p:cNvSpPr/>
            <p:nvPr/>
          </p:nvSpPr>
          <p:spPr>
            <a:xfrm>
              <a:off x="92857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" name="object 995"/>
            <p:cNvSpPr/>
            <p:nvPr/>
          </p:nvSpPr>
          <p:spPr>
            <a:xfrm>
              <a:off x="92938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" name="object 996"/>
            <p:cNvSpPr/>
            <p:nvPr/>
          </p:nvSpPr>
          <p:spPr>
            <a:xfrm>
              <a:off x="929477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" name="object 997"/>
            <p:cNvSpPr/>
            <p:nvPr/>
          </p:nvSpPr>
          <p:spPr>
            <a:xfrm>
              <a:off x="92952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" name="object 998"/>
            <p:cNvSpPr/>
            <p:nvPr/>
          </p:nvSpPr>
          <p:spPr>
            <a:xfrm>
              <a:off x="92961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" name="object 999"/>
            <p:cNvSpPr/>
            <p:nvPr/>
          </p:nvSpPr>
          <p:spPr>
            <a:xfrm>
              <a:off x="92966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" name="object 1000"/>
            <p:cNvSpPr/>
            <p:nvPr/>
          </p:nvSpPr>
          <p:spPr>
            <a:xfrm>
              <a:off x="929693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" name="object 1001"/>
            <p:cNvSpPr/>
            <p:nvPr/>
          </p:nvSpPr>
          <p:spPr>
            <a:xfrm>
              <a:off x="9297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" name="object 1002"/>
            <p:cNvSpPr/>
            <p:nvPr/>
          </p:nvSpPr>
          <p:spPr>
            <a:xfrm>
              <a:off x="929807" y="41055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" name="object 1003"/>
            <p:cNvSpPr/>
            <p:nvPr/>
          </p:nvSpPr>
          <p:spPr>
            <a:xfrm>
              <a:off x="929896" y="41053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4" name="object 1004"/>
            <p:cNvSpPr/>
            <p:nvPr/>
          </p:nvSpPr>
          <p:spPr>
            <a:xfrm>
              <a:off x="92999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5" name="object 1005"/>
            <p:cNvSpPr/>
            <p:nvPr/>
          </p:nvSpPr>
          <p:spPr>
            <a:xfrm>
              <a:off x="93020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6" name="object 1006"/>
            <p:cNvSpPr/>
            <p:nvPr/>
          </p:nvSpPr>
          <p:spPr>
            <a:xfrm>
              <a:off x="93085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7" name="object 1007"/>
            <p:cNvSpPr/>
            <p:nvPr/>
          </p:nvSpPr>
          <p:spPr>
            <a:xfrm>
              <a:off x="93137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" name="object 1008"/>
            <p:cNvSpPr/>
            <p:nvPr/>
          </p:nvSpPr>
          <p:spPr>
            <a:xfrm>
              <a:off x="9316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" name="object 1009"/>
            <p:cNvSpPr/>
            <p:nvPr/>
          </p:nvSpPr>
          <p:spPr>
            <a:xfrm>
              <a:off x="93202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" name="object 1010"/>
            <p:cNvSpPr/>
            <p:nvPr/>
          </p:nvSpPr>
          <p:spPr>
            <a:xfrm>
              <a:off x="9321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" name="object 1011"/>
            <p:cNvSpPr/>
            <p:nvPr/>
          </p:nvSpPr>
          <p:spPr>
            <a:xfrm>
              <a:off x="9323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" name="object 1012"/>
            <p:cNvSpPr/>
            <p:nvPr/>
          </p:nvSpPr>
          <p:spPr>
            <a:xfrm>
              <a:off x="93245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" name="object 1013"/>
            <p:cNvSpPr/>
            <p:nvPr/>
          </p:nvSpPr>
          <p:spPr>
            <a:xfrm>
              <a:off x="932557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" name="object 1014"/>
            <p:cNvSpPr/>
            <p:nvPr/>
          </p:nvSpPr>
          <p:spPr>
            <a:xfrm>
              <a:off x="9326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" name="object 1015"/>
            <p:cNvSpPr/>
            <p:nvPr/>
          </p:nvSpPr>
          <p:spPr>
            <a:xfrm>
              <a:off x="93297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" name="object 1016"/>
            <p:cNvSpPr/>
            <p:nvPr/>
          </p:nvSpPr>
          <p:spPr>
            <a:xfrm>
              <a:off x="93365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" name="object 1017"/>
            <p:cNvSpPr/>
            <p:nvPr/>
          </p:nvSpPr>
          <p:spPr>
            <a:xfrm>
              <a:off x="93406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" name="object 1018"/>
            <p:cNvSpPr/>
            <p:nvPr/>
          </p:nvSpPr>
          <p:spPr>
            <a:xfrm>
              <a:off x="93431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" name="object 1019"/>
            <p:cNvSpPr/>
            <p:nvPr/>
          </p:nvSpPr>
          <p:spPr>
            <a:xfrm>
              <a:off x="93453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" name="object 1020"/>
            <p:cNvSpPr/>
            <p:nvPr/>
          </p:nvSpPr>
          <p:spPr>
            <a:xfrm>
              <a:off x="9346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" name="object 1021"/>
            <p:cNvSpPr/>
            <p:nvPr/>
          </p:nvSpPr>
          <p:spPr>
            <a:xfrm>
              <a:off x="934876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" name="object 1022"/>
            <p:cNvSpPr/>
            <p:nvPr/>
          </p:nvSpPr>
          <p:spPr>
            <a:xfrm>
              <a:off x="9349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" name="object 1023"/>
            <p:cNvSpPr/>
            <p:nvPr/>
          </p:nvSpPr>
          <p:spPr>
            <a:xfrm>
              <a:off x="93501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4" name="object 1024"/>
            <p:cNvSpPr/>
            <p:nvPr/>
          </p:nvSpPr>
          <p:spPr>
            <a:xfrm>
              <a:off x="93505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5" name="object 1025"/>
            <p:cNvSpPr/>
            <p:nvPr/>
          </p:nvSpPr>
          <p:spPr>
            <a:xfrm>
              <a:off x="935117" y="4105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6" name="object 1026"/>
            <p:cNvSpPr/>
            <p:nvPr/>
          </p:nvSpPr>
          <p:spPr>
            <a:xfrm>
              <a:off x="935205" y="4105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" name="object 1027"/>
            <p:cNvSpPr/>
            <p:nvPr/>
          </p:nvSpPr>
          <p:spPr>
            <a:xfrm>
              <a:off x="93525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" name="object 1028"/>
            <p:cNvSpPr/>
            <p:nvPr/>
          </p:nvSpPr>
          <p:spPr>
            <a:xfrm>
              <a:off x="93602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" name="object 1029"/>
            <p:cNvSpPr/>
            <p:nvPr/>
          </p:nvSpPr>
          <p:spPr>
            <a:xfrm>
              <a:off x="93708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" name="object 1030"/>
            <p:cNvSpPr/>
            <p:nvPr/>
          </p:nvSpPr>
          <p:spPr>
            <a:xfrm>
              <a:off x="9372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" name="object 1031"/>
            <p:cNvSpPr/>
            <p:nvPr/>
          </p:nvSpPr>
          <p:spPr>
            <a:xfrm>
              <a:off x="93751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" name="object 1032"/>
            <p:cNvSpPr/>
            <p:nvPr/>
          </p:nvSpPr>
          <p:spPr>
            <a:xfrm>
              <a:off x="93770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" name="object 1033"/>
            <p:cNvSpPr/>
            <p:nvPr/>
          </p:nvSpPr>
          <p:spPr>
            <a:xfrm>
              <a:off x="937753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" name="object 1034"/>
            <p:cNvSpPr/>
            <p:nvPr/>
          </p:nvSpPr>
          <p:spPr>
            <a:xfrm>
              <a:off x="93785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" name="object 1035"/>
            <p:cNvSpPr/>
            <p:nvPr/>
          </p:nvSpPr>
          <p:spPr>
            <a:xfrm>
              <a:off x="9381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" name="object 1036"/>
            <p:cNvSpPr/>
            <p:nvPr/>
          </p:nvSpPr>
          <p:spPr>
            <a:xfrm>
              <a:off x="93943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" name="object 1037"/>
            <p:cNvSpPr/>
            <p:nvPr/>
          </p:nvSpPr>
          <p:spPr>
            <a:xfrm>
              <a:off x="9398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" name="object 1038"/>
            <p:cNvSpPr/>
            <p:nvPr/>
          </p:nvSpPr>
          <p:spPr>
            <a:xfrm>
              <a:off x="939996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" name="object 1039"/>
            <p:cNvSpPr/>
            <p:nvPr/>
          </p:nvSpPr>
          <p:spPr>
            <a:xfrm>
              <a:off x="9400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" name="object 1040"/>
            <p:cNvSpPr/>
            <p:nvPr/>
          </p:nvSpPr>
          <p:spPr>
            <a:xfrm>
              <a:off x="94017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" name="object 1041"/>
            <p:cNvSpPr/>
            <p:nvPr/>
          </p:nvSpPr>
          <p:spPr>
            <a:xfrm>
              <a:off x="94021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" name="object 1042"/>
            <p:cNvSpPr/>
            <p:nvPr/>
          </p:nvSpPr>
          <p:spPr>
            <a:xfrm>
              <a:off x="94026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" name="object 1043"/>
            <p:cNvSpPr/>
            <p:nvPr/>
          </p:nvSpPr>
          <p:spPr>
            <a:xfrm>
              <a:off x="940325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" name="object 1044"/>
            <p:cNvSpPr/>
            <p:nvPr/>
          </p:nvSpPr>
          <p:spPr>
            <a:xfrm>
              <a:off x="94037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" name="object 1045"/>
            <p:cNvSpPr/>
            <p:nvPr/>
          </p:nvSpPr>
          <p:spPr>
            <a:xfrm>
              <a:off x="940414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" name="object 1046"/>
            <p:cNvSpPr/>
            <p:nvPr/>
          </p:nvSpPr>
          <p:spPr>
            <a:xfrm>
              <a:off x="94051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" name="object 1047"/>
            <p:cNvSpPr/>
            <p:nvPr/>
          </p:nvSpPr>
          <p:spPr>
            <a:xfrm>
              <a:off x="9421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" name="object 1048"/>
            <p:cNvSpPr/>
            <p:nvPr/>
          </p:nvSpPr>
          <p:spPr>
            <a:xfrm>
              <a:off x="9426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" name="object 1049"/>
            <p:cNvSpPr/>
            <p:nvPr/>
          </p:nvSpPr>
          <p:spPr>
            <a:xfrm>
              <a:off x="9428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" name="object 1050"/>
            <p:cNvSpPr/>
            <p:nvPr/>
          </p:nvSpPr>
          <p:spPr>
            <a:xfrm>
              <a:off x="94298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" name="object 1051"/>
            <p:cNvSpPr/>
            <p:nvPr/>
          </p:nvSpPr>
          <p:spPr>
            <a:xfrm>
              <a:off x="94308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" name="object 1052"/>
            <p:cNvSpPr/>
            <p:nvPr/>
          </p:nvSpPr>
          <p:spPr>
            <a:xfrm>
              <a:off x="94313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" name="object 1053"/>
            <p:cNvSpPr/>
            <p:nvPr/>
          </p:nvSpPr>
          <p:spPr>
            <a:xfrm>
              <a:off x="94316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" name="object 1054"/>
            <p:cNvSpPr/>
            <p:nvPr/>
          </p:nvSpPr>
          <p:spPr>
            <a:xfrm>
              <a:off x="94368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" name="object 1055"/>
            <p:cNvSpPr/>
            <p:nvPr/>
          </p:nvSpPr>
          <p:spPr>
            <a:xfrm>
              <a:off x="9441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" name="object 1056"/>
            <p:cNvSpPr/>
            <p:nvPr/>
          </p:nvSpPr>
          <p:spPr>
            <a:xfrm>
              <a:off x="94458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" name="object 1057"/>
            <p:cNvSpPr/>
            <p:nvPr/>
          </p:nvSpPr>
          <p:spPr>
            <a:xfrm>
              <a:off x="9451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" name="object 1058"/>
            <p:cNvSpPr/>
            <p:nvPr/>
          </p:nvSpPr>
          <p:spPr>
            <a:xfrm>
              <a:off x="94526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" name="object 1059"/>
            <p:cNvSpPr/>
            <p:nvPr/>
          </p:nvSpPr>
          <p:spPr>
            <a:xfrm>
              <a:off x="945369" y="4105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" name="object 1060"/>
            <p:cNvSpPr/>
            <p:nvPr/>
          </p:nvSpPr>
          <p:spPr>
            <a:xfrm>
              <a:off x="94549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" name="object 1061"/>
            <p:cNvSpPr/>
            <p:nvPr/>
          </p:nvSpPr>
          <p:spPr>
            <a:xfrm>
              <a:off x="945585" y="41053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" name="object 1062"/>
            <p:cNvSpPr/>
            <p:nvPr/>
          </p:nvSpPr>
          <p:spPr>
            <a:xfrm>
              <a:off x="945673" y="41056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" name="object 1063"/>
            <p:cNvSpPr/>
            <p:nvPr/>
          </p:nvSpPr>
          <p:spPr>
            <a:xfrm>
              <a:off x="9457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" name="object 1064"/>
            <p:cNvSpPr/>
            <p:nvPr/>
          </p:nvSpPr>
          <p:spPr>
            <a:xfrm>
              <a:off x="9466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" name="object 1065"/>
            <p:cNvSpPr/>
            <p:nvPr/>
          </p:nvSpPr>
          <p:spPr>
            <a:xfrm>
              <a:off x="9468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" name="object 1066"/>
            <p:cNvSpPr/>
            <p:nvPr/>
          </p:nvSpPr>
          <p:spPr>
            <a:xfrm>
              <a:off x="9474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" name="object 1067"/>
            <p:cNvSpPr/>
            <p:nvPr/>
          </p:nvSpPr>
          <p:spPr>
            <a:xfrm>
              <a:off x="9477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" name="object 1068"/>
            <p:cNvSpPr/>
            <p:nvPr/>
          </p:nvSpPr>
          <p:spPr>
            <a:xfrm>
              <a:off x="94791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" name="object 1069"/>
            <p:cNvSpPr/>
            <p:nvPr/>
          </p:nvSpPr>
          <p:spPr>
            <a:xfrm>
              <a:off x="9481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" name="object 1070"/>
            <p:cNvSpPr/>
            <p:nvPr/>
          </p:nvSpPr>
          <p:spPr>
            <a:xfrm>
              <a:off x="948220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" name="object 1071"/>
            <p:cNvSpPr/>
            <p:nvPr/>
          </p:nvSpPr>
          <p:spPr>
            <a:xfrm>
              <a:off x="948297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" name="object 1072"/>
            <p:cNvSpPr/>
            <p:nvPr/>
          </p:nvSpPr>
          <p:spPr>
            <a:xfrm>
              <a:off x="9483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" name="object 1073"/>
            <p:cNvSpPr/>
            <p:nvPr/>
          </p:nvSpPr>
          <p:spPr>
            <a:xfrm>
              <a:off x="94895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" name="object 1074"/>
            <p:cNvSpPr/>
            <p:nvPr/>
          </p:nvSpPr>
          <p:spPr>
            <a:xfrm>
              <a:off x="94908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" name="object 1075"/>
            <p:cNvSpPr/>
            <p:nvPr/>
          </p:nvSpPr>
          <p:spPr>
            <a:xfrm>
              <a:off x="94936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" name="object 1076"/>
            <p:cNvSpPr/>
            <p:nvPr/>
          </p:nvSpPr>
          <p:spPr>
            <a:xfrm>
              <a:off x="9497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" name="object 1077"/>
            <p:cNvSpPr/>
            <p:nvPr/>
          </p:nvSpPr>
          <p:spPr>
            <a:xfrm>
              <a:off x="94998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" name="object 1078"/>
            <p:cNvSpPr/>
            <p:nvPr/>
          </p:nvSpPr>
          <p:spPr>
            <a:xfrm>
              <a:off x="95023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" name="object 1079"/>
            <p:cNvSpPr/>
            <p:nvPr/>
          </p:nvSpPr>
          <p:spPr>
            <a:xfrm>
              <a:off x="950641" y="41052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" name="object 1080"/>
            <p:cNvSpPr/>
            <p:nvPr/>
          </p:nvSpPr>
          <p:spPr>
            <a:xfrm>
              <a:off x="950692" y="4105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" name="object 1081"/>
            <p:cNvSpPr/>
            <p:nvPr/>
          </p:nvSpPr>
          <p:spPr>
            <a:xfrm>
              <a:off x="950793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" name="object 1082"/>
            <p:cNvSpPr/>
            <p:nvPr/>
          </p:nvSpPr>
          <p:spPr>
            <a:xfrm>
              <a:off x="950882" y="410555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" name="object 1083"/>
            <p:cNvSpPr/>
            <p:nvPr/>
          </p:nvSpPr>
          <p:spPr>
            <a:xfrm>
              <a:off x="950945" y="410498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2"/>
                  </a:moveTo>
                  <a:lnTo>
                    <a:pt x="887" y="46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" name="object 1084"/>
            <p:cNvSpPr/>
            <p:nvPr/>
          </p:nvSpPr>
          <p:spPr>
            <a:xfrm>
              <a:off x="95116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" name="object 1085"/>
            <p:cNvSpPr/>
            <p:nvPr/>
          </p:nvSpPr>
          <p:spPr>
            <a:xfrm>
              <a:off x="95135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" name="object 1086"/>
            <p:cNvSpPr/>
            <p:nvPr/>
          </p:nvSpPr>
          <p:spPr>
            <a:xfrm>
              <a:off x="95151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" name="object 1087"/>
            <p:cNvSpPr/>
            <p:nvPr/>
          </p:nvSpPr>
          <p:spPr>
            <a:xfrm>
              <a:off x="95220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" name="object 1088"/>
            <p:cNvSpPr/>
            <p:nvPr/>
          </p:nvSpPr>
          <p:spPr>
            <a:xfrm>
              <a:off x="95282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" name="object 1089"/>
            <p:cNvSpPr/>
            <p:nvPr/>
          </p:nvSpPr>
          <p:spPr>
            <a:xfrm>
              <a:off x="95311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" name="object 1090"/>
            <p:cNvSpPr/>
            <p:nvPr/>
          </p:nvSpPr>
          <p:spPr>
            <a:xfrm>
              <a:off x="953163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" name="object 1091"/>
            <p:cNvSpPr/>
            <p:nvPr/>
          </p:nvSpPr>
          <p:spPr>
            <a:xfrm>
              <a:off x="95329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" name="object 1092"/>
            <p:cNvSpPr/>
            <p:nvPr/>
          </p:nvSpPr>
          <p:spPr>
            <a:xfrm>
              <a:off x="95335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" name="object 1093"/>
            <p:cNvSpPr/>
            <p:nvPr/>
          </p:nvSpPr>
          <p:spPr>
            <a:xfrm>
              <a:off x="95344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" name="object 1094"/>
            <p:cNvSpPr/>
            <p:nvPr/>
          </p:nvSpPr>
          <p:spPr>
            <a:xfrm>
              <a:off x="9534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" name="object 1095"/>
            <p:cNvSpPr/>
            <p:nvPr/>
          </p:nvSpPr>
          <p:spPr>
            <a:xfrm>
              <a:off x="953518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" name="object 1096"/>
            <p:cNvSpPr/>
            <p:nvPr/>
          </p:nvSpPr>
          <p:spPr>
            <a:xfrm>
              <a:off x="953568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" name="object 1097"/>
            <p:cNvSpPr/>
            <p:nvPr/>
          </p:nvSpPr>
          <p:spPr>
            <a:xfrm>
              <a:off x="953594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" name="object 1098"/>
            <p:cNvSpPr/>
            <p:nvPr/>
          </p:nvSpPr>
          <p:spPr>
            <a:xfrm>
              <a:off x="95420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" name="object 1099"/>
            <p:cNvSpPr/>
            <p:nvPr/>
          </p:nvSpPr>
          <p:spPr>
            <a:xfrm>
              <a:off x="95454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" name="object 1100"/>
            <p:cNvSpPr/>
            <p:nvPr/>
          </p:nvSpPr>
          <p:spPr>
            <a:xfrm>
              <a:off x="9554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" name="object 1101"/>
            <p:cNvSpPr/>
            <p:nvPr/>
          </p:nvSpPr>
          <p:spPr>
            <a:xfrm>
              <a:off x="95581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" name="object 1102"/>
            <p:cNvSpPr/>
            <p:nvPr/>
          </p:nvSpPr>
          <p:spPr>
            <a:xfrm>
              <a:off x="95591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" name="object 1103"/>
            <p:cNvSpPr/>
            <p:nvPr/>
          </p:nvSpPr>
          <p:spPr>
            <a:xfrm>
              <a:off x="956002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" name="object 1104"/>
            <p:cNvSpPr/>
            <p:nvPr/>
          </p:nvSpPr>
          <p:spPr>
            <a:xfrm>
              <a:off x="956103" y="41055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" name="object 1105"/>
            <p:cNvSpPr/>
            <p:nvPr/>
          </p:nvSpPr>
          <p:spPr>
            <a:xfrm>
              <a:off x="956192" y="410516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" name="object 1106"/>
            <p:cNvSpPr/>
            <p:nvPr/>
          </p:nvSpPr>
          <p:spPr>
            <a:xfrm>
              <a:off x="95624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" name="object 1107"/>
            <p:cNvSpPr/>
            <p:nvPr/>
          </p:nvSpPr>
          <p:spPr>
            <a:xfrm>
              <a:off x="9569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" name="object 1108"/>
            <p:cNvSpPr/>
            <p:nvPr/>
          </p:nvSpPr>
          <p:spPr>
            <a:xfrm>
              <a:off x="9573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" name="object 1109"/>
            <p:cNvSpPr/>
            <p:nvPr/>
          </p:nvSpPr>
          <p:spPr>
            <a:xfrm>
              <a:off x="9575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" name="object 1110"/>
            <p:cNvSpPr/>
            <p:nvPr/>
          </p:nvSpPr>
          <p:spPr>
            <a:xfrm>
              <a:off x="95778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" name="object 1111"/>
            <p:cNvSpPr/>
            <p:nvPr/>
          </p:nvSpPr>
          <p:spPr>
            <a:xfrm>
              <a:off x="9579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" name="object 1112"/>
            <p:cNvSpPr/>
            <p:nvPr/>
          </p:nvSpPr>
          <p:spPr>
            <a:xfrm>
              <a:off x="95843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" name="object 1113"/>
            <p:cNvSpPr/>
            <p:nvPr/>
          </p:nvSpPr>
          <p:spPr>
            <a:xfrm>
              <a:off x="958485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" name="object 1114"/>
            <p:cNvSpPr/>
            <p:nvPr/>
          </p:nvSpPr>
          <p:spPr>
            <a:xfrm>
              <a:off x="95866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" name="object 1115"/>
            <p:cNvSpPr/>
            <p:nvPr/>
          </p:nvSpPr>
          <p:spPr>
            <a:xfrm>
              <a:off x="958739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" name="object 1116"/>
            <p:cNvSpPr/>
            <p:nvPr/>
          </p:nvSpPr>
          <p:spPr>
            <a:xfrm>
              <a:off x="958815" y="410516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" name="object 1117"/>
            <p:cNvSpPr/>
            <p:nvPr/>
          </p:nvSpPr>
          <p:spPr>
            <a:xfrm>
              <a:off x="9591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" name="object 1118"/>
            <p:cNvSpPr/>
            <p:nvPr/>
          </p:nvSpPr>
          <p:spPr>
            <a:xfrm>
              <a:off x="95936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" name="object 1119"/>
            <p:cNvSpPr/>
            <p:nvPr/>
          </p:nvSpPr>
          <p:spPr>
            <a:xfrm>
              <a:off x="9601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" name="object 1120"/>
            <p:cNvSpPr/>
            <p:nvPr/>
          </p:nvSpPr>
          <p:spPr>
            <a:xfrm>
              <a:off x="96104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" name="object 1121"/>
            <p:cNvSpPr/>
            <p:nvPr/>
          </p:nvSpPr>
          <p:spPr>
            <a:xfrm>
              <a:off x="961121" y="41056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" name="object 1122"/>
            <p:cNvSpPr/>
            <p:nvPr/>
          </p:nvSpPr>
          <p:spPr>
            <a:xfrm>
              <a:off x="96117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" name="object 1123"/>
            <p:cNvSpPr/>
            <p:nvPr/>
          </p:nvSpPr>
          <p:spPr>
            <a:xfrm>
              <a:off x="96121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" name="object 1124"/>
            <p:cNvSpPr/>
            <p:nvPr/>
          </p:nvSpPr>
          <p:spPr>
            <a:xfrm>
              <a:off x="961312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" name="object 1125"/>
            <p:cNvSpPr/>
            <p:nvPr/>
          </p:nvSpPr>
          <p:spPr>
            <a:xfrm>
              <a:off x="961413" y="4100677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23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" name="object 1126"/>
            <p:cNvSpPr/>
            <p:nvPr/>
          </p:nvSpPr>
          <p:spPr>
            <a:xfrm>
              <a:off x="961464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" name="object 1127"/>
            <p:cNvSpPr/>
            <p:nvPr/>
          </p:nvSpPr>
          <p:spPr>
            <a:xfrm>
              <a:off x="961502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" name="object 1128"/>
            <p:cNvSpPr/>
            <p:nvPr/>
          </p:nvSpPr>
          <p:spPr>
            <a:xfrm>
              <a:off x="9615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" name="object 1129"/>
            <p:cNvSpPr/>
            <p:nvPr/>
          </p:nvSpPr>
          <p:spPr>
            <a:xfrm>
              <a:off x="96160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" name="object 1130"/>
            <p:cNvSpPr/>
            <p:nvPr/>
          </p:nvSpPr>
          <p:spPr>
            <a:xfrm>
              <a:off x="96198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" name="object 1131"/>
            <p:cNvSpPr/>
            <p:nvPr/>
          </p:nvSpPr>
          <p:spPr>
            <a:xfrm>
              <a:off x="96221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" name="object 1132"/>
            <p:cNvSpPr/>
            <p:nvPr/>
          </p:nvSpPr>
          <p:spPr>
            <a:xfrm>
              <a:off x="9633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" name="object 1133"/>
            <p:cNvSpPr/>
            <p:nvPr/>
          </p:nvSpPr>
          <p:spPr>
            <a:xfrm>
              <a:off x="962706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52" y="0"/>
                  </a:moveTo>
                  <a:lnTo>
                    <a:pt x="1926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" name="object 1134"/>
            <p:cNvSpPr/>
            <p:nvPr/>
          </p:nvSpPr>
          <p:spPr>
            <a:xfrm>
              <a:off x="96378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" name="object 1135"/>
            <p:cNvSpPr/>
            <p:nvPr/>
          </p:nvSpPr>
          <p:spPr>
            <a:xfrm>
              <a:off x="963935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" name="object 1136"/>
            <p:cNvSpPr/>
            <p:nvPr/>
          </p:nvSpPr>
          <p:spPr>
            <a:xfrm>
              <a:off x="964049" y="410519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" name="object 1137"/>
            <p:cNvSpPr/>
            <p:nvPr/>
          </p:nvSpPr>
          <p:spPr>
            <a:xfrm>
              <a:off x="964112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" name="object 1138"/>
            <p:cNvSpPr/>
            <p:nvPr/>
          </p:nvSpPr>
          <p:spPr>
            <a:xfrm>
              <a:off x="96415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" name="object 1139"/>
            <p:cNvSpPr/>
            <p:nvPr/>
          </p:nvSpPr>
          <p:spPr>
            <a:xfrm>
              <a:off x="96431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" name="object 1140"/>
            <p:cNvSpPr/>
            <p:nvPr/>
          </p:nvSpPr>
          <p:spPr>
            <a:xfrm>
              <a:off x="9648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" name="object 1141"/>
            <p:cNvSpPr/>
            <p:nvPr/>
          </p:nvSpPr>
          <p:spPr>
            <a:xfrm>
              <a:off x="9656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" name="object 1142"/>
            <p:cNvSpPr/>
            <p:nvPr/>
          </p:nvSpPr>
          <p:spPr>
            <a:xfrm>
              <a:off x="9660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" name="object 1143"/>
            <p:cNvSpPr/>
            <p:nvPr/>
          </p:nvSpPr>
          <p:spPr>
            <a:xfrm>
              <a:off x="96614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" name="object 1144"/>
            <p:cNvSpPr/>
            <p:nvPr/>
          </p:nvSpPr>
          <p:spPr>
            <a:xfrm>
              <a:off x="96622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" name="object 1145"/>
            <p:cNvSpPr/>
            <p:nvPr/>
          </p:nvSpPr>
          <p:spPr>
            <a:xfrm>
              <a:off x="96627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" name="object 1146"/>
            <p:cNvSpPr/>
            <p:nvPr/>
          </p:nvSpPr>
          <p:spPr>
            <a:xfrm>
              <a:off x="96636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" name="object 1147"/>
            <p:cNvSpPr/>
            <p:nvPr/>
          </p:nvSpPr>
          <p:spPr>
            <a:xfrm>
              <a:off x="96646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" name="object 1148"/>
            <p:cNvSpPr/>
            <p:nvPr/>
          </p:nvSpPr>
          <p:spPr>
            <a:xfrm>
              <a:off x="96653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" name="object 1149"/>
            <p:cNvSpPr/>
            <p:nvPr/>
          </p:nvSpPr>
          <p:spPr>
            <a:xfrm>
              <a:off x="966621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" name="object 1150"/>
            <p:cNvSpPr/>
            <p:nvPr/>
          </p:nvSpPr>
          <p:spPr>
            <a:xfrm>
              <a:off x="966723" y="41053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" name="object 1151"/>
            <p:cNvSpPr/>
            <p:nvPr/>
          </p:nvSpPr>
          <p:spPr>
            <a:xfrm>
              <a:off x="966812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" name="object 1152"/>
            <p:cNvSpPr/>
            <p:nvPr/>
          </p:nvSpPr>
          <p:spPr>
            <a:xfrm>
              <a:off x="9669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" name="object 1153"/>
            <p:cNvSpPr/>
            <p:nvPr/>
          </p:nvSpPr>
          <p:spPr>
            <a:xfrm>
              <a:off x="96763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" name="object 1154"/>
            <p:cNvSpPr/>
            <p:nvPr/>
          </p:nvSpPr>
          <p:spPr>
            <a:xfrm>
              <a:off x="9679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" name="object 1155"/>
            <p:cNvSpPr/>
            <p:nvPr/>
          </p:nvSpPr>
          <p:spPr>
            <a:xfrm>
              <a:off x="96863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" name="object 1156"/>
            <p:cNvSpPr/>
            <p:nvPr/>
          </p:nvSpPr>
          <p:spPr>
            <a:xfrm>
              <a:off x="96905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" name="object 1157"/>
            <p:cNvSpPr/>
            <p:nvPr/>
          </p:nvSpPr>
          <p:spPr>
            <a:xfrm>
              <a:off x="96925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" name="object 1158"/>
            <p:cNvSpPr/>
            <p:nvPr/>
          </p:nvSpPr>
          <p:spPr>
            <a:xfrm>
              <a:off x="969359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" name="object 1159"/>
            <p:cNvSpPr/>
            <p:nvPr/>
          </p:nvSpPr>
          <p:spPr>
            <a:xfrm>
              <a:off x="96943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" name="object 1160"/>
            <p:cNvSpPr/>
            <p:nvPr/>
          </p:nvSpPr>
          <p:spPr>
            <a:xfrm>
              <a:off x="9711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" name="object 1161"/>
            <p:cNvSpPr/>
            <p:nvPr/>
          </p:nvSpPr>
          <p:spPr>
            <a:xfrm>
              <a:off x="97134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" name="object 1162"/>
            <p:cNvSpPr/>
            <p:nvPr/>
          </p:nvSpPr>
          <p:spPr>
            <a:xfrm>
              <a:off x="9717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" name="object 1163"/>
            <p:cNvSpPr/>
            <p:nvPr/>
          </p:nvSpPr>
          <p:spPr>
            <a:xfrm>
              <a:off x="970905" y="410588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88" y="0"/>
                  </a:moveTo>
                  <a:lnTo>
                    <a:pt x="1862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" name="object 1164"/>
            <p:cNvSpPr/>
            <p:nvPr/>
          </p:nvSpPr>
          <p:spPr>
            <a:xfrm>
              <a:off x="971931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5" name="object 1165"/>
            <p:cNvSpPr/>
            <p:nvPr/>
          </p:nvSpPr>
          <p:spPr>
            <a:xfrm>
              <a:off x="972033" y="410523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6" name="object 1166"/>
            <p:cNvSpPr/>
            <p:nvPr/>
          </p:nvSpPr>
          <p:spPr>
            <a:xfrm>
              <a:off x="9721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" name="object 1167"/>
            <p:cNvSpPr/>
            <p:nvPr/>
          </p:nvSpPr>
          <p:spPr>
            <a:xfrm>
              <a:off x="9738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" name="object 1168"/>
            <p:cNvSpPr/>
            <p:nvPr/>
          </p:nvSpPr>
          <p:spPr>
            <a:xfrm>
              <a:off x="9740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" name="object 1169"/>
            <p:cNvSpPr/>
            <p:nvPr/>
          </p:nvSpPr>
          <p:spPr>
            <a:xfrm>
              <a:off x="97423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" name="object 1170"/>
            <p:cNvSpPr/>
            <p:nvPr/>
          </p:nvSpPr>
          <p:spPr>
            <a:xfrm>
              <a:off x="9744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" name="object 1171"/>
            <p:cNvSpPr/>
            <p:nvPr/>
          </p:nvSpPr>
          <p:spPr>
            <a:xfrm>
              <a:off x="97456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" name="object 1172"/>
            <p:cNvSpPr/>
            <p:nvPr/>
          </p:nvSpPr>
          <p:spPr>
            <a:xfrm>
              <a:off x="974669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" name="object 1173"/>
            <p:cNvSpPr/>
            <p:nvPr/>
          </p:nvSpPr>
          <p:spPr>
            <a:xfrm>
              <a:off x="9756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" name="object 1174"/>
            <p:cNvSpPr/>
            <p:nvPr/>
          </p:nvSpPr>
          <p:spPr>
            <a:xfrm>
              <a:off x="9765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" name="object 1175"/>
            <p:cNvSpPr/>
            <p:nvPr/>
          </p:nvSpPr>
          <p:spPr>
            <a:xfrm>
              <a:off x="976874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" name="object 1176"/>
            <p:cNvSpPr/>
            <p:nvPr/>
          </p:nvSpPr>
          <p:spPr>
            <a:xfrm>
              <a:off x="97691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" name="object 1177"/>
            <p:cNvSpPr/>
            <p:nvPr/>
          </p:nvSpPr>
          <p:spPr>
            <a:xfrm>
              <a:off x="97696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" name="object 1178"/>
            <p:cNvSpPr/>
            <p:nvPr/>
          </p:nvSpPr>
          <p:spPr>
            <a:xfrm>
              <a:off x="976113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88" y="0"/>
                  </a:moveTo>
                  <a:lnTo>
                    <a:pt x="1862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" name="object 1179"/>
            <p:cNvSpPr/>
            <p:nvPr/>
          </p:nvSpPr>
          <p:spPr>
            <a:xfrm>
              <a:off x="97714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" name="object 1180"/>
            <p:cNvSpPr/>
            <p:nvPr/>
          </p:nvSpPr>
          <p:spPr>
            <a:xfrm>
              <a:off x="977178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" name="object 1181"/>
            <p:cNvSpPr/>
            <p:nvPr/>
          </p:nvSpPr>
          <p:spPr>
            <a:xfrm>
              <a:off x="977241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" name="object 1182"/>
            <p:cNvSpPr/>
            <p:nvPr/>
          </p:nvSpPr>
          <p:spPr>
            <a:xfrm>
              <a:off x="977330" y="41054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" name="object 1183"/>
            <p:cNvSpPr/>
            <p:nvPr/>
          </p:nvSpPr>
          <p:spPr>
            <a:xfrm>
              <a:off x="97873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" name="object 1184"/>
            <p:cNvSpPr/>
            <p:nvPr/>
          </p:nvSpPr>
          <p:spPr>
            <a:xfrm>
              <a:off x="97932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" name="object 1185"/>
            <p:cNvSpPr/>
            <p:nvPr/>
          </p:nvSpPr>
          <p:spPr>
            <a:xfrm>
              <a:off x="97961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" name="object 1186"/>
            <p:cNvSpPr/>
            <p:nvPr/>
          </p:nvSpPr>
          <p:spPr>
            <a:xfrm>
              <a:off x="978762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76" y="0"/>
                  </a:moveTo>
                  <a:lnTo>
                    <a:pt x="1850" y="0"/>
                  </a:lnTo>
                </a:path>
                <a:path w="2540">
                  <a:moveTo>
                    <a:pt x="240" y="0"/>
                  </a:moveTo>
                  <a:lnTo>
                    <a:pt x="201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" name="object 1187"/>
            <p:cNvSpPr/>
            <p:nvPr/>
          </p:nvSpPr>
          <p:spPr>
            <a:xfrm>
              <a:off x="979966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" name="object 1188"/>
            <p:cNvSpPr/>
            <p:nvPr/>
          </p:nvSpPr>
          <p:spPr>
            <a:xfrm>
              <a:off x="97999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" name="object 1189"/>
            <p:cNvSpPr/>
            <p:nvPr/>
          </p:nvSpPr>
          <p:spPr>
            <a:xfrm>
              <a:off x="9805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" name="object 1190"/>
            <p:cNvSpPr/>
            <p:nvPr/>
          </p:nvSpPr>
          <p:spPr>
            <a:xfrm>
              <a:off x="98114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" name="object 1191"/>
            <p:cNvSpPr/>
            <p:nvPr/>
          </p:nvSpPr>
          <p:spPr>
            <a:xfrm>
              <a:off x="98198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" name="object 1192"/>
            <p:cNvSpPr/>
            <p:nvPr/>
          </p:nvSpPr>
          <p:spPr>
            <a:xfrm>
              <a:off x="98213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" name="object 1193"/>
            <p:cNvSpPr/>
            <p:nvPr/>
          </p:nvSpPr>
          <p:spPr>
            <a:xfrm>
              <a:off x="9822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" name="object 1194"/>
            <p:cNvSpPr/>
            <p:nvPr/>
          </p:nvSpPr>
          <p:spPr>
            <a:xfrm>
              <a:off x="98234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" name="object 1195"/>
            <p:cNvSpPr/>
            <p:nvPr/>
          </p:nvSpPr>
          <p:spPr>
            <a:xfrm>
              <a:off x="982412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" name="object 1196"/>
            <p:cNvSpPr/>
            <p:nvPr/>
          </p:nvSpPr>
          <p:spPr>
            <a:xfrm>
              <a:off x="982437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" name="object 1197"/>
            <p:cNvSpPr/>
            <p:nvPr/>
          </p:nvSpPr>
          <p:spPr>
            <a:xfrm>
              <a:off x="981613" y="410583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38" y="6"/>
                  </a:moveTo>
                  <a:lnTo>
                    <a:pt x="1812" y="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" name="object 1198"/>
            <p:cNvSpPr/>
            <p:nvPr/>
          </p:nvSpPr>
          <p:spPr>
            <a:xfrm>
              <a:off x="98256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" name="object 1199"/>
            <p:cNvSpPr/>
            <p:nvPr/>
          </p:nvSpPr>
          <p:spPr>
            <a:xfrm>
              <a:off x="982640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" name="object 1200"/>
            <p:cNvSpPr/>
            <p:nvPr/>
          </p:nvSpPr>
          <p:spPr>
            <a:xfrm>
              <a:off x="98288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" name="object 1201"/>
            <p:cNvSpPr/>
            <p:nvPr/>
          </p:nvSpPr>
          <p:spPr>
            <a:xfrm>
              <a:off x="98384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" name="object 1202"/>
            <p:cNvSpPr/>
            <p:nvPr/>
          </p:nvSpPr>
          <p:spPr>
            <a:xfrm>
              <a:off x="9840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" name="object 1203"/>
            <p:cNvSpPr/>
            <p:nvPr/>
          </p:nvSpPr>
          <p:spPr>
            <a:xfrm>
              <a:off x="98465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" name="object 1204"/>
            <p:cNvSpPr/>
            <p:nvPr/>
          </p:nvSpPr>
          <p:spPr>
            <a:xfrm>
              <a:off x="98490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" name="object 1205"/>
            <p:cNvSpPr/>
            <p:nvPr/>
          </p:nvSpPr>
          <p:spPr>
            <a:xfrm>
              <a:off x="985111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" name="object 1206"/>
            <p:cNvSpPr/>
            <p:nvPr/>
          </p:nvSpPr>
          <p:spPr>
            <a:xfrm>
              <a:off x="98514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" name="object 1207"/>
            <p:cNvSpPr/>
            <p:nvPr/>
          </p:nvSpPr>
          <p:spPr>
            <a:xfrm>
              <a:off x="98520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" name="object 1208"/>
            <p:cNvSpPr/>
            <p:nvPr/>
          </p:nvSpPr>
          <p:spPr>
            <a:xfrm>
              <a:off x="98528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" name="object 1209"/>
            <p:cNvSpPr/>
            <p:nvPr/>
          </p:nvSpPr>
          <p:spPr>
            <a:xfrm>
              <a:off x="98556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" name="object 1210"/>
            <p:cNvSpPr/>
            <p:nvPr/>
          </p:nvSpPr>
          <p:spPr>
            <a:xfrm>
              <a:off x="9871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" name="object 1211"/>
            <p:cNvSpPr/>
            <p:nvPr/>
          </p:nvSpPr>
          <p:spPr>
            <a:xfrm>
              <a:off x="98734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" name="object 1212"/>
            <p:cNvSpPr/>
            <p:nvPr/>
          </p:nvSpPr>
          <p:spPr>
            <a:xfrm>
              <a:off x="98751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" name="object 1213"/>
            <p:cNvSpPr/>
            <p:nvPr/>
          </p:nvSpPr>
          <p:spPr>
            <a:xfrm>
              <a:off x="98754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" name="object 1214"/>
            <p:cNvSpPr/>
            <p:nvPr/>
          </p:nvSpPr>
          <p:spPr>
            <a:xfrm>
              <a:off x="987608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" name="object 1215"/>
            <p:cNvSpPr/>
            <p:nvPr/>
          </p:nvSpPr>
          <p:spPr>
            <a:xfrm>
              <a:off x="987709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" name="object 1216"/>
            <p:cNvSpPr/>
            <p:nvPr/>
          </p:nvSpPr>
          <p:spPr>
            <a:xfrm>
              <a:off x="98776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" name="object 1217"/>
            <p:cNvSpPr/>
            <p:nvPr/>
          </p:nvSpPr>
          <p:spPr>
            <a:xfrm>
              <a:off x="987798" y="41054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" name="object 1218"/>
            <p:cNvSpPr/>
            <p:nvPr/>
          </p:nvSpPr>
          <p:spPr>
            <a:xfrm>
              <a:off x="98784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" name="object 1219"/>
            <p:cNvSpPr/>
            <p:nvPr/>
          </p:nvSpPr>
          <p:spPr>
            <a:xfrm>
              <a:off x="98789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" name="object 1220"/>
            <p:cNvSpPr/>
            <p:nvPr/>
          </p:nvSpPr>
          <p:spPr>
            <a:xfrm>
              <a:off x="9889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" name="object 1221"/>
            <p:cNvSpPr/>
            <p:nvPr/>
          </p:nvSpPr>
          <p:spPr>
            <a:xfrm>
              <a:off x="98944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" name="object 1222"/>
            <p:cNvSpPr/>
            <p:nvPr/>
          </p:nvSpPr>
          <p:spPr>
            <a:xfrm>
              <a:off x="98977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" name="object 1223"/>
            <p:cNvSpPr/>
            <p:nvPr/>
          </p:nvSpPr>
          <p:spPr>
            <a:xfrm>
              <a:off x="98997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" name="object 1224"/>
            <p:cNvSpPr/>
            <p:nvPr/>
          </p:nvSpPr>
          <p:spPr>
            <a:xfrm>
              <a:off x="99030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" name="object 1225"/>
            <p:cNvSpPr/>
            <p:nvPr/>
          </p:nvSpPr>
          <p:spPr>
            <a:xfrm>
              <a:off x="990421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" name="object 1226"/>
            <p:cNvSpPr/>
            <p:nvPr/>
          </p:nvSpPr>
          <p:spPr>
            <a:xfrm>
              <a:off x="990472" y="41054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" name="object 1227"/>
            <p:cNvSpPr/>
            <p:nvPr/>
          </p:nvSpPr>
          <p:spPr>
            <a:xfrm>
              <a:off x="99054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" name="object 1228"/>
            <p:cNvSpPr/>
            <p:nvPr/>
          </p:nvSpPr>
          <p:spPr>
            <a:xfrm>
              <a:off x="9907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" name="object 1229"/>
            <p:cNvSpPr/>
            <p:nvPr/>
          </p:nvSpPr>
          <p:spPr>
            <a:xfrm>
              <a:off x="99186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" name="object 1230"/>
            <p:cNvSpPr/>
            <p:nvPr/>
          </p:nvSpPr>
          <p:spPr>
            <a:xfrm>
              <a:off x="99253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" name="object 1231"/>
            <p:cNvSpPr/>
            <p:nvPr/>
          </p:nvSpPr>
          <p:spPr>
            <a:xfrm>
              <a:off x="99276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" name="object 1232"/>
            <p:cNvSpPr/>
            <p:nvPr/>
          </p:nvSpPr>
          <p:spPr>
            <a:xfrm>
              <a:off x="99281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" name="object 1233"/>
            <p:cNvSpPr/>
            <p:nvPr/>
          </p:nvSpPr>
          <p:spPr>
            <a:xfrm>
              <a:off x="992918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" name="object 1234"/>
            <p:cNvSpPr/>
            <p:nvPr/>
          </p:nvSpPr>
          <p:spPr>
            <a:xfrm>
              <a:off x="99295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" name="object 1235"/>
            <p:cNvSpPr/>
            <p:nvPr/>
          </p:nvSpPr>
          <p:spPr>
            <a:xfrm>
              <a:off x="993019" y="41055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" name="object 1236"/>
            <p:cNvSpPr/>
            <p:nvPr/>
          </p:nvSpPr>
          <p:spPr>
            <a:xfrm>
              <a:off x="99307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" name="object 1237"/>
            <p:cNvSpPr/>
            <p:nvPr/>
          </p:nvSpPr>
          <p:spPr>
            <a:xfrm>
              <a:off x="993108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" name="object 1238"/>
            <p:cNvSpPr/>
            <p:nvPr/>
          </p:nvSpPr>
          <p:spPr>
            <a:xfrm>
              <a:off x="99320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" name="object 1239"/>
            <p:cNvSpPr/>
            <p:nvPr/>
          </p:nvSpPr>
          <p:spPr>
            <a:xfrm>
              <a:off x="99343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" name="object 1240"/>
            <p:cNvSpPr/>
            <p:nvPr/>
          </p:nvSpPr>
          <p:spPr>
            <a:xfrm>
              <a:off x="99369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" name="object 1241"/>
            <p:cNvSpPr/>
            <p:nvPr/>
          </p:nvSpPr>
          <p:spPr>
            <a:xfrm>
              <a:off x="9940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" name="object 1242"/>
            <p:cNvSpPr/>
            <p:nvPr/>
          </p:nvSpPr>
          <p:spPr>
            <a:xfrm>
              <a:off x="9948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" name="object 1243"/>
            <p:cNvSpPr/>
            <p:nvPr/>
          </p:nvSpPr>
          <p:spPr>
            <a:xfrm>
              <a:off x="99530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" name="object 1244"/>
            <p:cNvSpPr/>
            <p:nvPr/>
          </p:nvSpPr>
          <p:spPr>
            <a:xfrm>
              <a:off x="99551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" name="object 1245"/>
            <p:cNvSpPr/>
            <p:nvPr/>
          </p:nvSpPr>
          <p:spPr>
            <a:xfrm>
              <a:off x="99555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" name="object 1246"/>
            <p:cNvSpPr/>
            <p:nvPr/>
          </p:nvSpPr>
          <p:spPr>
            <a:xfrm>
              <a:off x="995642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" name="object 1247"/>
            <p:cNvSpPr/>
            <p:nvPr/>
          </p:nvSpPr>
          <p:spPr>
            <a:xfrm>
              <a:off x="995744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" name="object 1248"/>
            <p:cNvSpPr/>
            <p:nvPr/>
          </p:nvSpPr>
          <p:spPr>
            <a:xfrm>
              <a:off x="99614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" name="object 1249"/>
            <p:cNvSpPr/>
            <p:nvPr/>
          </p:nvSpPr>
          <p:spPr>
            <a:xfrm>
              <a:off x="99704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" name="object 1250"/>
            <p:cNvSpPr/>
            <p:nvPr/>
          </p:nvSpPr>
          <p:spPr>
            <a:xfrm>
              <a:off x="99745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" name="object 1251"/>
            <p:cNvSpPr/>
            <p:nvPr/>
          </p:nvSpPr>
          <p:spPr>
            <a:xfrm>
              <a:off x="99760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" name="object 1252"/>
            <p:cNvSpPr/>
            <p:nvPr/>
          </p:nvSpPr>
          <p:spPr>
            <a:xfrm>
              <a:off x="99782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" name="object 1253"/>
            <p:cNvSpPr/>
            <p:nvPr/>
          </p:nvSpPr>
          <p:spPr>
            <a:xfrm>
              <a:off x="998126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" name="object 1254"/>
            <p:cNvSpPr/>
            <p:nvPr/>
          </p:nvSpPr>
          <p:spPr>
            <a:xfrm>
              <a:off x="998240" y="41054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" name="object 1255"/>
            <p:cNvSpPr/>
            <p:nvPr/>
          </p:nvSpPr>
          <p:spPr>
            <a:xfrm>
              <a:off x="99827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" name="object 1256"/>
            <p:cNvSpPr/>
            <p:nvPr/>
          </p:nvSpPr>
          <p:spPr>
            <a:xfrm>
              <a:off x="998316" y="41053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" name="object 1257"/>
            <p:cNvSpPr/>
            <p:nvPr/>
          </p:nvSpPr>
          <p:spPr>
            <a:xfrm>
              <a:off x="998418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" name="object 1258"/>
            <p:cNvSpPr/>
            <p:nvPr/>
          </p:nvSpPr>
          <p:spPr>
            <a:xfrm>
              <a:off x="99850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" name="object 1259"/>
            <p:cNvSpPr/>
            <p:nvPr/>
          </p:nvSpPr>
          <p:spPr>
            <a:xfrm>
              <a:off x="99882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" name="object 1260"/>
            <p:cNvSpPr/>
            <p:nvPr/>
          </p:nvSpPr>
          <p:spPr>
            <a:xfrm>
              <a:off x="99948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" name="object 1261"/>
            <p:cNvSpPr/>
            <p:nvPr/>
          </p:nvSpPr>
          <p:spPr>
            <a:xfrm>
              <a:off x="99976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" name="object 1262"/>
            <p:cNvSpPr/>
            <p:nvPr/>
          </p:nvSpPr>
          <p:spPr>
            <a:xfrm>
              <a:off x="100040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" name="object 1263"/>
            <p:cNvSpPr/>
            <p:nvPr/>
          </p:nvSpPr>
          <p:spPr>
            <a:xfrm>
              <a:off x="100053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" name="object 1264"/>
            <p:cNvSpPr/>
            <p:nvPr/>
          </p:nvSpPr>
          <p:spPr>
            <a:xfrm>
              <a:off x="100077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" name="object 1265"/>
            <p:cNvSpPr/>
            <p:nvPr/>
          </p:nvSpPr>
          <p:spPr>
            <a:xfrm>
              <a:off x="100086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" name="object 1266"/>
            <p:cNvSpPr/>
            <p:nvPr/>
          </p:nvSpPr>
          <p:spPr>
            <a:xfrm>
              <a:off x="100090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" name="object 1267"/>
            <p:cNvSpPr/>
            <p:nvPr/>
          </p:nvSpPr>
          <p:spPr>
            <a:xfrm>
              <a:off x="1000952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" name="object 1268"/>
            <p:cNvSpPr/>
            <p:nvPr/>
          </p:nvSpPr>
          <p:spPr>
            <a:xfrm>
              <a:off x="100104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" name="object 1269"/>
            <p:cNvSpPr/>
            <p:nvPr/>
          </p:nvSpPr>
          <p:spPr>
            <a:xfrm>
              <a:off x="10017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" name="object 1270"/>
            <p:cNvSpPr/>
            <p:nvPr/>
          </p:nvSpPr>
          <p:spPr>
            <a:xfrm>
              <a:off x="100230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" name="object 1271"/>
            <p:cNvSpPr/>
            <p:nvPr/>
          </p:nvSpPr>
          <p:spPr>
            <a:xfrm>
              <a:off x="100267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" name="object 1272"/>
            <p:cNvSpPr/>
            <p:nvPr/>
          </p:nvSpPr>
          <p:spPr>
            <a:xfrm>
              <a:off x="100303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" name="object 1273"/>
            <p:cNvSpPr/>
            <p:nvPr/>
          </p:nvSpPr>
          <p:spPr>
            <a:xfrm>
              <a:off x="10031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" name="object 1274"/>
            <p:cNvSpPr/>
            <p:nvPr/>
          </p:nvSpPr>
          <p:spPr>
            <a:xfrm>
              <a:off x="1003385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" name="object 1275"/>
            <p:cNvSpPr/>
            <p:nvPr/>
          </p:nvSpPr>
          <p:spPr>
            <a:xfrm>
              <a:off x="100343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" name="object 1276"/>
            <p:cNvSpPr/>
            <p:nvPr/>
          </p:nvSpPr>
          <p:spPr>
            <a:xfrm>
              <a:off x="1003538" y="4105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" name="object 1277"/>
            <p:cNvSpPr/>
            <p:nvPr/>
          </p:nvSpPr>
          <p:spPr>
            <a:xfrm>
              <a:off x="1003626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" name="object 1278"/>
            <p:cNvSpPr/>
            <p:nvPr/>
          </p:nvSpPr>
          <p:spPr>
            <a:xfrm>
              <a:off x="1003664" y="41054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" name="object 1279"/>
            <p:cNvSpPr/>
            <p:nvPr/>
          </p:nvSpPr>
          <p:spPr>
            <a:xfrm>
              <a:off x="1003753" y="41055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" name="object 1280"/>
            <p:cNvSpPr/>
            <p:nvPr/>
          </p:nvSpPr>
          <p:spPr>
            <a:xfrm>
              <a:off x="100382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" name="object 1281"/>
            <p:cNvSpPr/>
            <p:nvPr/>
          </p:nvSpPr>
          <p:spPr>
            <a:xfrm>
              <a:off x="100399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" name="object 1282"/>
            <p:cNvSpPr/>
            <p:nvPr/>
          </p:nvSpPr>
          <p:spPr>
            <a:xfrm>
              <a:off x="100413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" name="object 1283"/>
            <p:cNvSpPr/>
            <p:nvPr/>
          </p:nvSpPr>
          <p:spPr>
            <a:xfrm>
              <a:off x="100464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" name="object 1284"/>
            <p:cNvSpPr/>
            <p:nvPr/>
          </p:nvSpPr>
          <p:spPr>
            <a:xfrm>
              <a:off x="10059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" name="object 1285"/>
            <p:cNvSpPr/>
            <p:nvPr/>
          </p:nvSpPr>
          <p:spPr>
            <a:xfrm>
              <a:off x="1005223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50" y="0"/>
                  </a:moveTo>
                  <a:lnTo>
                    <a:pt x="182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" name="object 1286"/>
            <p:cNvSpPr/>
            <p:nvPr/>
          </p:nvSpPr>
          <p:spPr>
            <a:xfrm>
              <a:off x="1006262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" name="object 1287"/>
            <p:cNvSpPr/>
            <p:nvPr/>
          </p:nvSpPr>
          <p:spPr>
            <a:xfrm>
              <a:off x="1006300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" name="object 1288"/>
            <p:cNvSpPr/>
            <p:nvPr/>
          </p:nvSpPr>
          <p:spPr>
            <a:xfrm>
              <a:off x="100633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" name="object 1289"/>
            <p:cNvSpPr/>
            <p:nvPr/>
          </p:nvSpPr>
          <p:spPr>
            <a:xfrm>
              <a:off x="100640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" name="object 1290"/>
            <p:cNvSpPr/>
            <p:nvPr/>
          </p:nvSpPr>
          <p:spPr>
            <a:xfrm>
              <a:off x="100651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" name="object 1291"/>
            <p:cNvSpPr/>
            <p:nvPr/>
          </p:nvSpPr>
          <p:spPr>
            <a:xfrm>
              <a:off x="100676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" name="object 1292"/>
            <p:cNvSpPr/>
            <p:nvPr/>
          </p:nvSpPr>
          <p:spPr>
            <a:xfrm>
              <a:off x="100711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" name="object 1293"/>
            <p:cNvSpPr/>
            <p:nvPr/>
          </p:nvSpPr>
          <p:spPr>
            <a:xfrm>
              <a:off x="100845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" name="object 1294"/>
            <p:cNvSpPr/>
            <p:nvPr/>
          </p:nvSpPr>
          <p:spPr>
            <a:xfrm>
              <a:off x="100855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" name="object 1295"/>
            <p:cNvSpPr/>
            <p:nvPr/>
          </p:nvSpPr>
          <p:spPr>
            <a:xfrm>
              <a:off x="1008594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" name="object 1296"/>
            <p:cNvSpPr/>
            <p:nvPr/>
          </p:nvSpPr>
          <p:spPr>
            <a:xfrm>
              <a:off x="10086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" name="object 1297"/>
            <p:cNvSpPr/>
            <p:nvPr/>
          </p:nvSpPr>
          <p:spPr>
            <a:xfrm>
              <a:off x="1008695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" name="object 1298"/>
            <p:cNvSpPr/>
            <p:nvPr/>
          </p:nvSpPr>
          <p:spPr>
            <a:xfrm>
              <a:off x="10087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" name="object 1299"/>
            <p:cNvSpPr/>
            <p:nvPr/>
          </p:nvSpPr>
          <p:spPr>
            <a:xfrm>
              <a:off x="1008847" y="41056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" name="object 1300"/>
            <p:cNvSpPr/>
            <p:nvPr/>
          </p:nvSpPr>
          <p:spPr>
            <a:xfrm>
              <a:off x="1008936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" name="object 1301"/>
            <p:cNvSpPr/>
            <p:nvPr/>
          </p:nvSpPr>
          <p:spPr>
            <a:xfrm>
              <a:off x="100906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" name="object 1302"/>
            <p:cNvSpPr/>
            <p:nvPr/>
          </p:nvSpPr>
          <p:spPr>
            <a:xfrm>
              <a:off x="101016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" name="object 1303"/>
            <p:cNvSpPr/>
            <p:nvPr/>
          </p:nvSpPr>
          <p:spPr>
            <a:xfrm>
              <a:off x="10106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" name="object 1304"/>
            <p:cNvSpPr/>
            <p:nvPr/>
          </p:nvSpPr>
          <p:spPr>
            <a:xfrm>
              <a:off x="101125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" name="object 1305"/>
            <p:cNvSpPr/>
            <p:nvPr/>
          </p:nvSpPr>
          <p:spPr>
            <a:xfrm>
              <a:off x="10112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6" name="object 1306"/>
            <p:cNvSpPr/>
            <p:nvPr/>
          </p:nvSpPr>
          <p:spPr>
            <a:xfrm>
              <a:off x="101145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7" name="object 1307"/>
            <p:cNvSpPr/>
            <p:nvPr/>
          </p:nvSpPr>
          <p:spPr>
            <a:xfrm>
              <a:off x="10114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" name="object 1308"/>
            <p:cNvSpPr/>
            <p:nvPr/>
          </p:nvSpPr>
          <p:spPr>
            <a:xfrm>
              <a:off x="1011572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" name="object 1309"/>
            <p:cNvSpPr/>
            <p:nvPr/>
          </p:nvSpPr>
          <p:spPr>
            <a:xfrm>
              <a:off x="10120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" name="object 1310"/>
            <p:cNvSpPr/>
            <p:nvPr/>
          </p:nvSpPr>
          <p:spPr>
            <a:xfrm>
              <a:off x="101251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" name="object 1311"/>
            <p:cNvSpPr/>
            <p:nvPr/>
          </p:nvSpPr>
          <p:spPr>
            <a:xfrm>
              <a:off x="10125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" name="object 1312"/>
            <p:cNvSpPr/>
            <p:nvPr/>
          </p:nvSpPr>
          <p:spPr>
            <a:xfrm>
              <a:off x="101277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" name="object 1313"/>
            <p:cNvSpPr/>
            <p:nvPr/>
          </p:nvSpPr>
          <p:spPr>
            <a:xfrm>
              <a:off x="101354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" name="object 1314"/>
            <p:cNvSpPr/>
            <p:nvPr/>
          </p:nvSpPr>
          <p:spPr>
            <a:xfrm>
              <a:off x="101368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" name="object 1315"/>
            <p:cNvSpPr/>
            <p:nvPr/>
          </p:nvSpPr>
          <p:spPr>
            <a:xfrm>
              <a:off x="1013803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" name="object 1316"/>
            <p:cNvSpPr/>
            <p:nvPr/>
          </p:nvSpPr>
          <p:spPr>
            <a:xfrm>
              <a:off x="1013917" y="410398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62"/>
                  </a:moveTo>
                  <a:lnTo>
                    <a:pt x="887" y="96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" name="object 1317"/>
            <p:cNvSpPr/>
            <p:nvPr/>
          </p:nvSpPr>
          <p:spPr>
            <a:xfrm>
              <a:off x="10139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" name="object 1318"/>
            <p:cNvSpPr/>
            <p:nvPr/>
          </p:nvSpPr>
          <p:spPr>
            <a:xfrm>
              <a:off x="1014094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" name="object 1319"/>
            <p:cNvSpPr/>
            <p:nvPr/>
          </p:nvSpPr>
          <p:spPr>
            <a:xfrm>
              <a:off x="1014157" y="41053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" name="object 1320"/>
            <p:cNvSpPr/>
            <p:nvPr/>
          </p:nvSpPr>
          <p:spPr>
            <a:xfrm>
              <a:off x="1014246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" name="object 1321"/>
            <p:cNvSpPr/>
            <p:nvPr/>
          </p:nvSpPr>
          <p:spPr>
            <a:xfrm>
              <a:off x="101450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" name="object 1322"/>
            <p:cNvSpPr/>
            <p:nvPr/>
          </p:nvSpPr>
          <p:spPr>
            <a:xfrm>
              <a:off x="101489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" name="object 1323"/>
            <p:cNvSpPr/>
            <p:nvPr/>
          </p:nvSpPr>
          <p:spPr>
            <a:xfrm>
              <a:off x="101532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" name="object 1324"/>
            <p:cNvSpPr/>
            <p:nvPr/>
          </p:nvSpPr>
          <p:spPr>
            <a:xfrm>
              <a:off x="101589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" name="object 1325"/>
            <p:cNvSpPr/>
            <p:nvPr/>
          </p:nvSpPr>
          <p:spPr>
            <a:xfrm>
              <a:off x="101637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" name="object 1326"/>
            <p:cNvSpPr/>
            <p:nvPr/>
          </p:nvSpPr>
          <p:spPr>
            <a:xfrm>
              <a:off x="101645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" name="object 1327"/>
            <p:cNvSpPr/>
            <p:nvPr/>
          </p:nvSpPr>
          <p:spPr>
            <a:xfrm>
              <a:off x="1016553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" name="object 1328"/>
            <p:cNvSpPr/>
            <p:nvPr/>
          </p:nvSpPr>
          <p:spPr>
            <a:xfrm>
              <a:off x="101665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" name="object 1329"/>
            <p:cNvSpPr/>
            <p:nvPr/>
          </p:nvSpPr>
          <p:spPr>
            <a:xfrm>
              <a:off x="101670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" name="object 1330"/>
            <p:cNvSpPr/>
            <p:nvPr/>
          </p:nvSpPr>
          <p:spPr>
            <a:xfrm>
              <a:off x="101674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" name="object 1331"/>
            <p:cNvSpPr/>
            <p:nvPr/>
          </p:nvSpPr>
          <p:spPr>
            <a:xfrm>
              <a:off x="1016793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" name="object 1332"/>
            <p:cNvSpPr/>
            <p:nvPr/>
          </p:nvSpPr>
          <p:spPr>
            <a:xfrm>
              <a:off x="10168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" name="object 1333"/>
            <p:cNvSpPr/>
            <p:nvPr/>
          </p:nvSpPr>
          <p:spPr>
            <a:xfrm>
              <a:off x="101686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" name="object 1334"/>
            <p:cNvSpPr/>
            <p:nvPr/>
          </p:nvSpPr>
          <p:spPr>
            <a:xfrm>
              <a:off x="10169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" name="object 1335"/>
            <p:cNvSpPr/>
            <p:nvPr/>
          </p:nvSpPr>
          <p:spPr>
            <a:xfrm>
              <a:off x="101811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" name="object 1336"/>
            <p:cNvSpPr/>
            <p:nvPr/>
          </p:nvSpPr>
          <p:spPr>
            <a:xfrm>
              <a:off x="101850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" name="object 1337"/>
            <p:cNvSpPr/>
            <p:nvPr/>
          </p:nvSpPr>
          <p:spPr>
            <a:xfrm>
              <a:off x="101882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" name="object 1338"/>
            <p:cNvSpPr/>
            <p:nvPr/>
          </p:nvSpPr>
          <p:spPr>
            <a:xfrm>
              <a:off x="101898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" name="object 1339"/>
            <p:cNvSpPr/>
            <p:nvPr/>
          </p:nvSpPr>
          <p:spPr>
            <a:xfrm>
              <a:off x="1019011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" name="object 1340"/>
            <p:cNvSpPr/>
            <p:nvPr/>
          </p:nvSpPr>
          <p:spPr>
            <a:xfrm>
              <a:off x="101911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" name="object 1341"/>
            <p:cNvSpPr/>
            <p:nvPr/>
          </p:nvSpPr>
          <p:spPr>
            <a:xfrm>
              <a:off x="1019176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" name="object 1342"/>
            <p:cNvSpPr/>
            <p:nvPr/>
          </p:nvSpPr>
          <p:spPr>
            <a:xfrm>
              <a:off x="1019214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" name="object 1343"/>
            <p:cNvSpPr/>
            <p:nvPr/>
          </p:nvSpPr>
          <p:spPr>
            <a:xfrm>
              <a:off x="101923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" name="object 1344"/>
            <p:cNvSpPr/>
            <p:nvPr/>
          </p:nvSpPr>
          <p:spPr>
            <a:xfrm>
              <a:off x="101931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" name="object 1345"/>
            <p:cNvSpPr/>
            <p:nvPr/>
          </p:nvSpPr>
          <p:spPr>
            <a:xfrm>
              <a:off x="1019341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" name="object 1346"/>
            <p:cNvSpPr/>
            <p:nvPr/>
          </p:nvSpPr>
          <p:spPr>
            <a:xfrm>
              <a:off x="1019455" y="41054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" name="object 1347"/>
            <p:cNvSpPr/>
            <p:nvPr/>
          </p:nvSpPr>
          <p:spPr>
            <a:xfrm>
              <a:off x="101954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" name="object 1348"/>
            <p:cNvSpPr/>
            <p:nvPr/>
          </p:nvSpPr>
          <p:spPr>
            <a:xfrm>
              <a:off x="101959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" name="object 1349"/>
            <p:cNvSpPr/>
            <p:nvPr/>
          </p:nvSpPr>
          <p:spPr>
            <a:xfrm>
              <a:off x="101994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" name="object 1350"/>
            <p:cNvSpPr/>
            <p:nvPr/>
          </p:nvSpPr>
          <p:spPr>
            <a:xfrm>
              <a:off x="102105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" name="object 1351"/>
            <p:cNvSpPr/>
            <p:nvPr/>
          </p:nvSpPr>
          <p:spPr>
            <a:xfrm>
              <a:off x="10215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" name="object 1352"/>
            <p:cNvSpPr/>
            <p:nvPr/>
          </p:nvSpPr>
          <p:spPr>
            <a:xfrm>
              <a:off x="102163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" name="object 1353"/>
            <p:cNvSpPr/>
            <p:nvPr/>
          </p:nvSpPr>
          <p:spPr>
            <a:xfrm>
              <a:off x="10216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" name="object 1354"/>
            <p:cNvSpPr/>
            <p:nvPr/>
          </p:nvSpPr>
          <p:spPr>
            <a:xfrm>
              <a:off x="1020950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" y="0"/>
                  </a:moveTo>
                  <a:lnTo>
                    <a:pt x="1786" y="0"/>
                  </a:lnTo>
                </a:path>
                <a:path w="1905">
                  <a:moveTo>
                    <a:pt x="88" y="0"/>
                  </a:moveTo>
                  <a:lnTo>
                    <a:pt x="1862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" name="object 1355"/>
            <p:cNvSpPr/>
            <p:nvPr/>
          </p:nvSpPr>
          <p:spPr>
            <a:xfrm>
              <a:off x="102197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" name="object 1356"/>
            <p:cNvSpPr/>
            <p:nvPr/>
          </p:nvSpPr>
          <p:spPr>
            <a:xfrm>
              <a:off x="102201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" name="object 1357"/>
            <p:cNvSpPr/>
            <p:nvPr/>
          </p:nvSpPr>
          <p:spPr>
            <a:xfrm>
              <a:off x="1022103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" name="object 1358"/>
            <p:cNvSpPr/>
            <p:nvPr/>
          </p:nvSpPr>
          <p:spPr>
            <a:xfrm>
              <a:off x="102216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" name="object 1359"/>
            <p:cNvSpPr/>
            <p:nvPr/>
          </p:nvSpPr>
          <p:spPr>
            <a:xfrm>
              <a:off x="102253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" name="object 1360"/>
            <p:cNvSpPr/>
            <p:nvPr/>
          </p:nvSpPr>
          <p:spPr>
            <a:xfrm>
              <a:off x="102386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" name="object 1361"/>
            <p:cNvSpPr/>
            <p:nvPr/>
          </p:nvSpPr>
          <p:spPr>
            <a:xfrm>
              <a:off x="10242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" name="object 1362"/>
            <p:cNvSpPr/>
            <p:nvPr/>
          </p:nvSpPr>
          <p:spPr>
            <a:xfrm>
              <a:off x="102432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" name="object 1363"/>
            <p:cNvSpPr/>
            <p:nvPr/>
          </p:nvSpPr>
          <p:spPr>
            <a:xfrm>
              <a:off x="1024524" y="41055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" name="object 1364"/>
            <p:cNvSpPr/>
            <p:nvPr/>
          </p:nvSpPr>
          <p:spPr>
            <a:xfrm>
              <a:off x="1024612" y="41054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" name="object 1365"/>
            <p:cNvSpPr/>
            <p:nvPr/>
          </p:nvSpPr>
          <p:spPr>
            <a:xfrm>
              <a:off x="1024663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" name="object 1366"/>
            <p:cNvSpPr/>
            <p:nvPr/>
          </p:nvSpPr>
          <p:spPr>
            <a:xfrm>
              <a:off x="1023827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38" y="0"/>
                  </a:moveTo>
                  <a:lnTo>
                    <a:pt x="1812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" name="object 1367"/>
            <p:cNvSpPr/>
            <p:nvPr/>
          </p:nvSpPr>
          <p:spPr>
            <a:xfrm>
              <a:off x="102482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" name="object 1368"/>
            <p:cNvSpPr/>
            <p:nvPr/>
          </p:nvSpPr>
          <p:spPr>
            <a:xfrm>
              <a:off x="1024080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77" y="0"/>
                  </a:moveTo>
                  <a:lnTo>
                    <a:pt x="1951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" name="object 1369"/>
            <p:cNvSpPr/>
            <p:nvPr/>
          </p:nvSpPr>
          <p:spPr>
            <a:xfrm>
              <a:off x="102528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" name="object 1370"/>
            <p:cNvSpPr/>
            <p:nvPr/>
          </p:nvSpPr>
          <p:spPr>
            <a:xfrm>
              <a:off x="10256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" name="object 1371"/>
            <p:cNvSpPr/>
            <p:nvPr/>
          </p:nvSpPr>
          <p:spPr>
            <a:xfrm>
              <a:off x="102594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" name="object 1372"/>
            <p:cNvSpPr/>
            <p:nvPr/>
          </p:nvSpPr>
          <p:spPr>
            <a:xfrm>
              <a:off x="1026894" y="41054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" name="object 1373"/>
            <p:cNvSpPr/>
            <p:nvPr/>
          </p:nvSpPr>
          <p:spPr>
            <a:xfrm>
              <a:off x="1026944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" name="object 1374"/>
            <p:cNvSpPr/>
            <p:nvPr/>
          </p:nvSpPr>
          <p:spPr>
            <a:xfrm>
              <a:off x="10269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" name="object 1375"/>
            <p:cNvSpPr/>
            <p:nvPr/>
          </p:nvSpPr>
          <p:spPr>
            <a:xfrm>
              <a:off x="1027160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" name="object 1376"/>
            <p:cNvSpPr/>
            <p:nvPr/>
          </p:nvSpPr>
          <p:spPr>
            <a:xfrm>
              <a:off x="1027248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" name="object 1377"/>
            <p:cNvSpPr/>
            <p:nvPr/>
          </p:nvSpPr>
          <p:spPr>
            <a:xfrm>
              <a:off x="1027337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" name="object 1378"/>
            <p:cNvSpPr/>
            <p:nvPr/>
          </p:nvSpPr>
          <p:spPr>
            <a:xfrm>
              <a:off x="10274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" name="object 1379"/>
            <p:cNvSpPr/>
            <p:nvPr/>
          </p:nvSpPr>
          <p:spPr>
            <a:xfrm>
              <a:off x="102770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" name="object 1380"/>
            <p:cNvSpPr/>
            <p:nvPr/>
          </p:nvSpPr>
          <p:spPr>
            <a:xfrm>
              <a:off x="10283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" name="object 1381"/>
            <p:cNvSpPr/>
            <p:nvPr/>
          </p:nvSpPr>
          <p:spPr>
            <a:xfrm>
              <a:off x="10293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" name="object 1382"/>
            <p:cNvSpPr/>
            <p:nvPr/>
          </p:nvSpPr>
          <p:spPr>
            <a:xfrm>
              <a:off x="102954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" name="object 1383"/>
            <p:cNvSpPr/>
            <p:nvPr/>
          </p:nvSpPr>
          <p:spPr>
            <a:xfrm>
              <a:off x="1029593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" name="object 1384"/>
            <p:cNvSpPr/>
            <p:nvPr/>
          </p:nvSpPr>
          <p:spPr>
            <a:xfrm>
              <a:off x="10296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" name="object 1385"/>
            <p:cNvSpPr/>
            <p:nvPr/>
          </p:nvSpPr>
          <p:spPr>
            <a:xfrm>
              <a:off x="1029834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" name="object 1386"/>
            <p:cNvSpPr/>
            <p:nvPr/>
          </p:nvSpPr>
          <p:spPr>
            <a:xfrm>
              <a:off x="1029922" y="410504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" name="object 1387"/>
            <p:cNvSpPr/>
            <p:nvPr/>
          </p:nvSpPr>
          <p:spPr>
            <a:xfrm>
              <a:off x="10300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" name="object 1388"/>
            <p:cNvSpPr/>
            <p:nvPr/>
          </p:nvSpPr>
          <p:spPr>
            <a:xfrm>
              <a:off x="10302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" name="object 1389"/>
            <p:cNvSpPr/>
            <p:nvPr/>
          </p:nvSpPr>
          <p:spPr>
            <a:xfrm>
              <a:off x="103110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" name="object 1390"/>
            <p:cNvSpPr/>
            <p:nvPr/>
          </p:nvSpPr>
          <p:spPr>
            <a:xfrm>
              <a:off x="103141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" name="object 1391"/>
            <p:cNvSpPr/>
            <p:nvPr/>
          </p:nvSpPr>
          <p:spPr>
            <a:xfrm>
              <a:off x="103146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" name="object 1392"/>
            <p:cNvSpPr/>
            <p:nvPr/>
          </p:nvSpPr>
          <p:spPr>
            <a:xfrm>
              <a:off x="103215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" name="object 1393"/>
            <p:cNvSpPr/>
            <p:nvPr/>
          </p:nvSpPr>
          <p:spPr>
            <a:xfrm>
              <a:off x="103220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" name="object 1394"/>
            <p:cNvSpPr/>
            <p:nvPr/>
          </p:nvSpPr>
          <p:spPr>
            <a:xfrm>
              <a:off x="103225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" name="object 1395"/>
            <p:cNvSpPr/>
            <p:nvPr/>
          </p:nvSpPr>
          <p:spPr>
            <a:xfrm>
              <a:off x="1032482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" name="object 1396"/>
            <p:cNvSpPr/>
            <p:nvPr/>
          </p:nvSpPr>
          <p:spPr>
            <a:xfrm>
              <a:off x="1032571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" name="object 1397"/>
            <p:cNvSpPr/>
            <p:nvPr/>
          </p:nvSpPr>
          <p:spPr>
            <a:xfrm>
              <a:off x="103263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" name="object 1398"/>
            <p:cNvSpPr/>
            <p:nvPr/>
          </p:nvSpPr>
          <p:spPr>
            <a:xfrm>
              <a:off x="10343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" name="object 1399"/>
            <p:cNvSpPr/>
            <p:nvPr/>
          </p:nvSpPr>
          <p:spPr>
            <a:xfrm>
              <a:off x="1034713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" name="object 1400"/>
            <p:cNvSpPr/>
            <p:nvPr/>
          </p:nvSpPr>
          <p:spPr>
            <a:xfrm>
              <a:off x="103475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" name="object 1401"/>
            <p:cNvSpPr/>
            <p:nvPr/>
          </p:nvSpPr>
          <p:spPr>
            <a:xfrm>
              <a:off x="103480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" name="object 1402"/>
            <p:cNvSpPr/>
            <p:nvPr/>
          </p:nvSpPr>
          <p:spPr>
            <a:xfrm>
              <a:off x="103492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" name="object 1403"/>
            <p:cNvSpPr/>
            <p:nvPr/>
          </p:nvSpPr>
          <p:spPr>
            <a:xfrm>
              <a:off x="1035042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" name="object 1404"/>
            <p:cNvSpPr/>
            <p:nvPr/>
          </p:nvSpPr>
          <p:spPr>
            <a:xfrm>
              <a:off x="1035144" y="41056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" name="object 1405"/>
            <p:cNvSpPr/>
            <p:nvPr/>
          </p:nvSpPr>
          <p:spPr>
            <a:xfrm>
              <a:off x="1035232" y="41055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" name="object 1406"/>
            <p:cNvSpPr/>
            <p:nvPr/>
          </p:nvSpPr>
          <p:spPr>
            <a:xfrm>
              <a:off x="103533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" name="object 1407"/>
            <p:cNvSpPr/>
            <p:nvPr/>
          </p:nvSpPr>
          <p:spPr>
            <a:xfrm>
              <a:off x="10356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" name="object 1408"/>
            <p:cNvSpPr/>
            <p:nvPr/>
          </p:nvSpPr>
          <p:spPr>
            <a:xfrm>
              <a:off x="103585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" name="object 1409"/>
            <p:cNvSpPr/>
            <p:nvPr/>
          </p:nvSpPr>
          <p:spPr>
            <a:xfrm>
              <a:off x="103614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" name="object 1410"/>
            <p:cNvSpPr/>
            <p:nvPr/>
          </p:nvSpPr>
          <p:spPr>
            <a:xfrm>
              <a:off x="10370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" name="object 1411"/>
            <p:cNvSpPr/>
            <p:nvPr/>
          </p:nvSpPr>
          <p:spPr>
            <a:xfrm>
              <a:off x="1037374" y="41056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" name="object 1412"/>
            <p:cNvSpPr/>
            <p:nvPr/>
          </p:nvSpPr>
          <p:spPr>
            <a:xfrm>
              <a:off x="103747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" name="object 1413"/>
            <p:cNvSpPr/>
            <p:nvPr/>
          </p:nvSpPr>
          <p:spPr>
            <a:xfrm>
              <a:off x="10375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" name="object 1414"/>
            <p:cNvSpPr/>
            <p:nvPr/>
          </p:nvSpPr>
          <p:spPr>
            <a:xfrm>
              <a:off x="1037704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" name="object 1415"/>
            <p:cNvSpPr/>
            <p:nvPr/>
          </p:nvSpPr>
          <p:spPr>
            <a:xfrm>
              <a:off x="1037780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" name="object 1416"/>
            <p:cNvSpPr/>
            <p:nvPr/>
          </p:nvSpPr>
          <p:spPr>
            <a:xfrm>
              <a:off x="1037868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" name="object 1417"/>
            <p:cNvSpPr/>
            <p:nvPr/>
          </p:nvSpPr>
          <p:spPr>
            <a:xfrm>
              <a:off x="10384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" name="object 1418"/>
            <p:cNvSpPr/>
            <p:nvPr/>
          </p:nvSpPr>
          <p:spPr>
            <a:xfrm>
              <a:off x="10389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" name="object 1419"/>
            <p:cNvSpPr/>
            <p:nvPr/>
          </p:nvSpPr>
          <p:spPr>
            <a:xfrm>
              <a:off x="103925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" name="object 1420"/>
            <p:cNvSpPr/>
            <p:nvPr/>
          </p:nvSpPr>
          <p:spPr>
            <a:xfrm>
              <a:off x="103974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" name="object 1421"/>
            <p:cNvSpPr/>
            <p:nvPr/>
          </p:nvSpPr>
          <p:spPr>
            <a:xfrm>
              <a:off x="10399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" name="object 1422"/>
            <p:cNvSpPr/>
            <p:nvPr/>
          </p:nvSpPr>
          <p:spPr>
            <a:xfrm>
              <a:off x="1040010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" name="object 1423"/>
            <p:cNvSpPr/>
            <p:nvPr/>
          </p:nvSpPr>
          <p:spPr>
            <a:xfrm>
              <a:off x="104030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" name="object 1424"/>
            <p:cNvSpPr/>
            <p:nvPr/>
          </p:nvSpPr>
          <p:spPr>
            <a:xfrm>
              <a:off x="1040365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" name="object 1425"/>
            <p:cNvSpPr/>
            <p:nvPr/>
          </p:nvSpPr>
          <p:spPr>
            <a:xfrm>
              <a:off x="1040441" y="41054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" name="object 1426"/>
            <p:cNvSpPr/>
            <p:nvPr/>
          </p:nvSpPr>
          <p:spPr>
            <a:xfrm>
              <a:off x="1040542" y="4102602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52"/>
                  </a:moveTo>
                  <a:lnTo>
                    <a:pt x="887" y="1652"/>
                  </a:lnTo>
                </a:path>
              </a:pathLst>
            </a:custGeom>
            <a:ln w="330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" name="object 1427"/>
            <p:cNvSpPr/>
            <p:nvPr/>
          </p:nvSpPr>
          <p:spPr>
            <a:xfrm>
              <a:off x="104118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" name="object 1428"/>
            <p:cNvSpPr/>
            <p:nvPr/>
          </p:nvSpPr>
          <p:spPr>
            <a:xfrm>
              <a:off x="104140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" name="object 1429"/>
            <p:cNvSpPr/>
            <p:nvPr/>
          </p:nvSpPr>
          <p:spPr>
            <a:xfrm>
              <a:off x="10418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" name="object 1430"/>
            <p:cNvSpPr/>
            <p:nvPr/>
          </p:nvSpPr>
          <p:spPr>
            <a:xfrm>
              <a:off x="104198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" name="object 1431"/>
            <p:cNvSpPr/>
            <p:nvPr/>
          </p:nvSpPr>
          <p:spPr>
            <a:xfrm>
              <a:off x="104229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" name="object 1432"/>
            <p:cNvSpPr/>
            <p:nvPr/>
          </p:nvSpPr>
          <p:spPr>
            <a:xfrm>
              <a:off x="104258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" name="object 1433"/>
            <p:cNvSpPr/>
            <p:nvPr/>
          </p:nvSpPr>
          <p:spPr>
            <a:xfrm>
              <a:off x="104263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" name="object 1434"/>
            <p:cNvSpPr/>
            <p:nvPr/>
          </p:nvSpPr>
          <p:spPr>
            <a:xfrm>
              <a:off x="104282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" name="object 1435"/>
            <p:cNvSpPr/>
            <p:nvPr/>
          </p:nvSpPr>
          <p:spPr>
            <a:xfrm>
              <a:off x="104296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" name="object 1436"/>
            <p:cNvSpPr/>
            <p:nvPr/>
          </p:nvSpPr>
          <p:spPr>
            <a:xfrm>
              <a:off x="1043064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" name="object 1437"/>
            <p:cNvSpPr/>
            <p:nvPr/>
          </p:nvSpPr>
          <p:spPr>
            <a:xfrm>
              <a:off x="1043178" y="41054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" name="object 1438"/>
            <p:cNvSpPr/>
            <p:nvPr/>
          </p:nvSpPr>
          <p:spPr>
            <a:xfrm>
              <a:off x="104552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" name="object 1439"/>
            <p:cNvSpPr/>
            <p:nvPr/>
          </p:nvSpPr>
          <p:spPr>
            <a:xfrm>
              <a:off x="104558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" name="object 1440"/>
            <p:cNvSpPr/>
            <p:nvPr/>
          </p:nvSpPr>
          <p:spPr>
            <a:xfrm>
              <a:off x="1045637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1" name="object 1441"/>
            <p:cNvSpPr/>
            <p:nvPr/>
          </p:nvSpPr>
          <p:spPr>
            <a:xfrm>
              <a:off x="1044775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25" y="0"/>
                  </a:moveTo>
                  <a:lnTo>
                    <a:pt x="1799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2" name="object 1442"/>
            <p:cNvSpPr/>
            <p:nvPr/>
          </p:nvSpPr>
          <p:spPr>
            <a:xfrm>
              <a:off x="1044876" y="410581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76" y="6"/>
                  </a:moveTo>
                  <a:lnTo>
                    <a:pt x="1850" y="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" name="object 1443"/>
            <p:cNvSpPr/>
            <p:nvPr/>
          </p:nvSpPr>
          <p:spPr>
            <a:xfrm>
              <a:off x="10459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" name="object 1444"/>
            <p:cNvSpPr/>
            <p:nvPr/>
          </p:nvSpPr>
          <p:spPr>
            <a:xfrm>
              <a:off x="10468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" name="object 1445"/>
            <p:cNvSpPr/>
            <p:nvPr/>
          </p:nvSpPr>
          <p:spPr>
            <a:xfrm>
              <a:off x="104750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" name="object 1446"/>
            <p:cNvSpPr/>
            <p:nvPr/>
          </p:nvSpPr>
          <p:spPr>
            <a:xfrm>
              <a:off x="1047893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" name="object 1447"/>
            <p:cNvSpPr/>
            <p:nvPr/>
          </p:nvSpPr>
          <p:spPr>
            <a:xfrm>
              <a:off x="104800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" name="object 1448"/>
            <p:cNvSpPr/>
            <p:nvPr/>
          </p:nvSpPr>
          <p:spPr>
            <a:xfrm>
              <a:off x="104818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" name="object 1449"/>
            <p:cNvSpPr/>
            <p:nvPr/>
          </p:nvSpPr>
          <p:spPr>
            <a:xfrm>
              <a:off x="104826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" name="object 1450"/>
            <p:cNvSpPr/>
            <p:nvPr/>
          </p:nvSpPr>
          <p:spPr>
            <a:xfrm>
              <a:off x="104840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" name="object 1451"/>
            <p:cNvSpPr/>
            <p:nvPr/>
          </p:nvSpPr>
          <p:spPr>
            <a:xfrm>
              <a:off x="104845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" name="object 1452"/>
            <p:cNvSpPr/>
            <p:nvPr/>
          </p:nvSpPr>
          <p:spPr>
            <a:xfrm>
              <a:off x="104850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" name="object 1453"/>
            <p:cNvSpPr/>
            <p:nvPr/>
          </p:nvSpPr>
          <p:spPr>
            <a:xfrm>
              <a:off x="104885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" name="object 1454"/>
            <p:cNvSpPr/>
            <p:nvPr/>
          </p:nvSpPr>
          <p:spPr>
            <a:xfrm>
              <a:off x="104959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" name="object 1455"/>
            <p:cNvSpPr/>
            <p:nvPr/>
          </p:nvSpPr>
          <p:spPr>
            <a:xfrm>
              <a:off x="105047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" name="object 1456"/>
            <p:cNvSpPr/>
            <p:nvPr/>
          </p:nvSpPr>
          <p:spPr>
            <a:xfrm>
              <a:off x="10505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" name="object 1457"/>
            <p:cNvSpPr/>
            <p:nvPr/>
          </p:nvSpPr>
          <p:spPr>
            <a:xfrm>
              <a:off x="1049844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76" y="0"/>
                  </a:moveTo>
                  <a:lnTo>
                    <a:pt x="1850" y="0"/>
                  </a:lnTo>
                </a:path>
                <a:path w="2540">
                  <a:moveTo>
                    <a:pt x="126" y="0"/>
                  </a:moveTo>
                  <a:lnTo>
                    <a:pt x="1900" y="0"/>
                  </a:lnTo>
                </a:path>
                <a:path w="2540">
                  <a:moveTo>
                    <a:pt x="164" y="0"/>
                  </a:moveTo>
                  <a:lnTo>
                    <a:pt x="1938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" name="object 1458"/>
            <p:cNvSpPr/>
            <p:nvPr/>
          </p:nvSpPr>
          <p:spPr>
            <a:xfrm>
              <a:off x="1050972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" name="object 1459"/>
            <p:cNvSpPr/>
            <p:nvPr/>
          </p:nvSpPr>
          <p:spPr>
            <a:xfrm>
              <a:off x="1051061" y="4105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" name="object 1460"/>
            <p:cNvSpPr/>
            <p:nvPr/>
          </p:nvSpPr>
          <p:spPr>
            <a:xfrm>
              <a:off x="105116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" name="object 1461"/>
            <p:cNvSpPr/>
            <p:nvPr/>
          </p:nvSpPr>
          <p:spPr>
            <a:xfrm>
              <a:off x="105164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" name="object 1462"/>
            <p:cNvSpPr/>
            <p:nvPr/>
          </p:nvSpPr>
          <p:spPr>
            <a:xfrm>
              <a:off x="105231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" name="object 1463"/>
            <p:cNvSpPr/>
            <p:nvPr/>
          </p:nvSpPr>
          <p:spPr>
            <a:xfrm>
              <a:off x="105273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" name="object 1464"/>
            <p:cNvSpPr/>
            <p:nvPr/>
          </p:nvSpPr>
          <p:spPr>
            <a:xfrm>
              <a:off x="105315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" name="object 1465"/>
            <p:cNvSpPr/>
            <p:nvPr/>
          </p:nvSpPr>
          <p:spPr>
            <a:xfrm>
              <a:off x="1052493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64" y="0"/>
                  </a:moveTo>
                  <a:lnTo>
                    <a:pt x="1938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" name="object 1466"/>
            <p:cNvSpPr/>
            <p:nvPr/>
          </p:nvSpPr>
          <p:spPr>
            <a:xfrm>
              <a:off x="105363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" name="object 1467"/>
            <p:cNvSpPr/>
            <p:nvPr/>
          </p:nvSpPr>
          <p:spPr>
            <a:xfrm>
              <a:off x="105368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" name="object 1468"/>
            <p:cNvSpPr/>
            <p:nvPr/>
          </p:nvSpPr>
          <p:spPr>
            <a:xfrm>
              <a:off x="105373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" name="object 1469"/>
            <p:cNvSpPr/>
            <p:nvPr/>
          </p:nvSpPr>
          <p:spPr>
            <a:xfrm>
              <a:off x="105481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0" name="object 1470"/>
            <p:cNvSpPr/>
            <p:nvPr/>
          </p:nvSpPr>
          <p:spPr>
            <a:xfrm>
              <a:off x="105540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1" name="object 1471"/>
            <p:cNvSpPr/>
            <p:nvPr/>
          </p:nvSpPr>
          <p:spPr>
            <a:xfrm>
              <a:off x="105580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" name="object 1472"/>
            <p:cNvSpPr/>
            <p:nvPr/>
          </p:nvSpPr>
          <p:spPr>
            <a:xfrm>
              <a:off x="1055889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" name="object 1473"/>
            <p:cNvSpPr/>
            <p:nvPr/>
          </p:nvSpPr>
          <p:spPr>
            <a:xfrm>
              <a:off x="1055103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63" y="0"/>
                  </a:moveTo>
                  <a:lnTo>
                    <a:pt x="183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" name="object 1474"/>
            <p:cNvSpPr/>
            <p:nvPr/>
          </p:nvSpPr>
          <p:spPr>
            <a:xfrm>
              <a:off x="105613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" name="object 1475"/>
            <p:cNvSpPr/>
            <p:nvPr/>
          </p:nvSpPr>
          <p:spPr>
            <a:xfrm>
              <a:off x="105616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" name="object 1476"/>
            <p:cNvSpPr/>
            <p:nvPr/>
          </p:nvSpPr>
          <p:spPr>
            <a:xfrm>
              <a:off x="1056231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" name="object 1477"/>
            <p:cNvSpPr/>
            <p:nvPr/>
          </p:nvSpPr>
          <p:spPr>
            <a:xfrm>
              <a:off x="1056269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" name="object 1478"/>
            <p:cNvSpPr/>
            <p:nvPr/>
          </p:nvSpPr>
          <p:spPr>
            <a:xfrm>
              <a:off x="105637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" name="object 1479"/>
            <p:cNvSpPr/>
            <p:nvPr/>
          </p:nvSpPr>
          <p:spPr>
            <a:xfrm>
              <a:off x="105639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" name="object 1480"/>
            <p:cNvSpPr/>
            <p:nvPr/>
          </p:nvSpPr>
          <p:spPr>
            <a:xfrm>
              <a:off x="105645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" name="object 1481"/>
            <p:cNvSpPr/>
            <p:nvPr/>
          </p:nvSpPr>
          <p:spPr>
            <a:xfrm>
              <a:off x="105661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" name="object 1482"/>
            <p:cNvSpPr/>
            <p:nvPr/>
          </p:nvSpPr>
          <p:spPr>
            <a:xfrm>
              <a:off x="105700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" name="object 1483"/>
            <p:cNvSpPr/>
            <p:nvPr/>
          </p:nvSpPr>
          <p:spPr>
            <a:xfrm>
              <a:off x="10574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" name="object 1484"/>
            <p:cNvSpPr/>
            <p:nvPr/>
          </p:nvSpPr>
          <p:spPr>
            <a:xfrm>
              <a:off x="1058525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" name="object 1485"/>
            <p:cNvSpPr/>
            <p:nvPr/>
          </p:nvSpPr>
          <p:spPr>
            <a:xfrm>
              <a:off x="10587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" name="object 1486"/>
            <p:cNvSpPr/>
            <p:nvPr/>
          </p:nvSpPr>
          <p:spPr>
            <a:xfrm>
              <a:off x="105886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" name="object 1487"/>
            <p:cNvSpPr/>
            <p:nvPr/>
          </p:nvSpPr>
          <p:spPr>
            <a:xfrm>
              <a:off x="105894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" name="object 1488"/>
            <p:cNvSpPr/>
            <p:nvPr/>
          </p:nvSpPr>
          <p:spPr>
            <a:xfrm>
              <a:off x="10594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" name="object 1489"/>
            <p:cNvSpPr/>
            <p:nvPr/>
          </p:nvSpPr>
          <p:spPr>
            <a:xfrm>
              <a:off x="105984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" name="object 1490"/>
            <p:cNvSpPr/>
            <p:nvPr/>
          </p:nvSpPr>
          <p:spPr>
            <a:xfrm>
              <a:off x="106046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" name="object 1491"/>
            <p:cNvSpPr/>
            <p:nvPr/>
          </p:nvSpPr>
          <p:spPr>
            <a:xfrm>
              <a:off x="1061161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" name="object 1492"/>
            <p:cNvSpPr/>
            <p:nvPr/>
          </p:nvSpPr>
          <p:spPr>
            <a:xfrm>
              <a:off x="1061224" y="4102437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735"/>
                  </a:moveTo>
                  <a:lnTo>
                    <a:pt x="887" y="1735"/>
                  </a:lnTo>
                </a:path>
              </a:pathLst>
            </a:custGeom>
            <a:ln w="3470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" name="object 1493"/>
            <p:cNvSpPr/>
            <p:nvPr/>
          </p:nvSpPr>
          <p:spPr>
            <a:xfrm>
              <a:off x="1061440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" name="object 1494"/>
            <p:cNvSpPr/>
            <p:nvPr/>
          </p:nvSpPr>
          <p:spPr>
            <a:xfrm>
              <a:off x="1061529" y="4105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" name="object 1495"/>
            <p:cNvSpPr/>
            <p:nvPr/>
          </p:nvSpPr>
          <p:spPr>
            <a:xfrm>
              <a:off x="1061579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" name="object 1496"/>
            <p:cNvSpPr/>
            <p:nvPr/>
          </p:nvSpPr>
          <p:spPr>
            <a:xfrm>
              <a:off x="1060794" y="4105894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09">
                  <a:moveTo>
                    <a:pt x="0" y="0"/>
                  </a:moveTo>
                  <a:lnTo>
                    <a:pt x="1774" y="0"/>
                  </a:lnTo>
                </a:path>
                <a:path w="3809">
                  <a:moveTo>
                    <a:pt x="316" y="0"/>
                  </a:moveTo>
                  <a:lnTo>
                    <a:pt x="2091" y="0"/>
                  </a:lnTo>
                </a:path>
                <a:path w="3809">
                  <a:moveTo>
                    <a:pt x="2040" y="0"/>
                  </a:moveTo>
                  <a:lnTo>
                    <a:pt x="381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" name="object 1497"/>
            <p:cNvSpPr/>
            <p:nvPr/>
          </p:nvSpPr>
          <p:spPr>
            <a:xfrm>
              <a:off x="106377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" name="object 1498"/>
            <p:cNvSpPr/>
            <p:nvPr/>
          </p:nvSpPr>
          <p:spPr>
            <a:xfrm>
              <a:off x="1063860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" name="object 1499"/>
            <p:cNvSpPr/>
            <p:nvPr/>
          </p:nvSpPr>
          <p:spPr>
            <a:xfrm>
              <a:off x="106398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" name="object 1500"/>
            <p:cNvSpPr/>
            <p:nvPr/>
          </p:nvSpPr>
          <p:spPr>
            <a:xfrm>
              <a:off x="106405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" name="object 1501"/>
            <p:cNvSpPr/>
            <p:nvPr/>
          </p:nvSpPr>
          <p:spPr>
            <a:xfrm>
              <a:off x="1064165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" name="object 1502"/>
            <p:cNvSpPr/>
            <p:nvPr/>
          </p:nvSpPr>
          <p:spPr>
            <a:xfrm>
              <a:off x="106421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" name="object 1503"/>
            <p:cNvSpPr/>
            <p:nvPr/>
          </p:nvSpPr>
          <p:spPr>
            <a:xfrm>
              <a:off x="1064342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" name="object 1504"/>
            <p:cNvSpPr/>
            <p:nvPr/>
          </p:nvSpPr>
          <p:spPr>
            <a:xfrm>
              <a:off x="106525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" name="object 1505"/>
            <p:cNvSpPr/>
            <p:nvPr/>
          </p:nvSpPr>
          <p:spPr>
            <a:xfrm>
              <a:off x="106579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" name="object 1506"/>
            <p:cNvSpPr/>
            <p:nvPr/>
          </p:nvSpPr>
          <p:spPr>
            <a:xfrm>
              <a:off x="1066446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" name="object 1507"/>
            <p:cNvSpPr/>
            <p:nvPr/>
          </p:nvSpPr>
          <p:spPr>
            <a:xfrm>
              <a:off x="106650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" name="object 1508"/>
            <p:cNvSpPr/>
            <p:nvPr/>
          </p:nvSpPr>
          <p:spPr>
            <a:xfrm>
              <a:off x="106653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" name="object 1509"/>
            <p:cNvSpPr/>
            <p:nvPr/>
          </p:nvSpPr>
          <p:spPr>
            <a:xfrm>
              <a:off x="1066648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" name="object 1510"/>
            <p:cNvSpPr/>
            <p:nvPr/>
          </p:nvSpPr>
          <p:spPr>
            <a:xfrm>
              <a:off x="1066750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" name="object 1511"/>
            <p:cNvSpPr/>
            <p:nvPr/>
          </p:nvSpPr>
          <p:spPr>
            <a:xfrm>
              <a:off x="106677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" name="object 1512"/>
            <p:cNvSpPr/>
            <p:nvPr/>
          </p:nvSpPr>
          <p:spPr>
            <a:xfrm>
              <a:off x="1066864" y="4105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" name="object 1513"/>
            <p:cNvSpPr/>
            <p:nvPr/>
          </p:nvSpPr>
          <p:spPr>
            <a:xfrm>
              <a:off x="106691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" name="object 1514"/>
            <p:cNvSpPr/>
            <p:nvPr/>
          </p:nvSpPr>
          <p:spPr>
            <a:xfrm>
              <a:off x="10671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" name="object 1515"/>
            <p:cNvSpPr/>
            <p:nvPr/>
          </p:nvSpPr>
          <p:spPr>
            <a:xfrm>
              <a:off x="106791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" name="object 1516"/>
            <p:cNvSpPr/>
            <p:nvPr/>
          </p:nvSpPr>
          <p:spPr>
            <a:xfrm>
              <a:off x="1068195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63" y="0"/>
                  </a:moveTo>
                  <a:lnTo>
                    <a:pt x="183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" name="object 1517"/>
            <p:cNvSpPr/>
            <p:nvPr/>
          </p:nvSpPr>
          <p:spPr>
            <a:xfrm>
              <a:off x="106925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" name="object 1518"/>
            <p:cNvSpPr/>
            <p:nvPr/>
          </p:nvSpPr>
          <p:spPr>
            <a:xfrm>
              <a:off x="1069373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" name="object 1519"/>
            <p:cNvSpPr/>
            <p:nvPr/>
          </p:nvSpPr>
          <p:spPr>
            <a:xfrm>
              <a:off x="1069462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" name="object 1520"/>
            <p:cNvSpPr/>
            <p:nvPr/>
          </p:nvSpPr>
          <p:spPr>
            <a:xfrm>
              <a:off x="106952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" name="object 1521"/>
            <p:cNvSpPr/>
            <p:nvPr/>
          </p:nvSpPr>
          <p:spPr>
            <a:xfrm>
              <a:off x="10702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" name="object 1522"/>
            <p:cNvSpPr/>
            <p:nvPr/>
          </p:nvSpPr>
          <p:spPr>
            <a:xfrm>
              <a:off x="107046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" name="object 1523"/>
            <p:cNvSpPr/>
            <p:nvPr/>
          </p:nvSpPr>
          <p:spPr>
            <a:xfrm>
              <a:off x="107127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" name="object 1524"/>
            <p:cNvSpPr/>
            <p:nvPr/>
          </p:nvSpPr>
          <p:spPr>
            <a:xfrm>
              <a:off x="107162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" name="object 1525"/>
            <p:cNvSpPr/>
            <p:nvPr/>
          </p:nvSpPr>
          <p:spPr>
            <a:xfrm>
              <a:off x="107169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" name="object 1526"/>
            <p:cNvSpPr/>
            <p:nvPr/>
          </p:nvSpPr>
          <p:spPr>
            <a:xfrm>
              <a:off x="1071857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" name="object 1527"/>
            <p:cNvSpPr/>
            <p:nvPr/>
          </p:nvSpPr>
          <p:spPr>
            <a:xfrm>
              <a:off x="107188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" name="object 1528"/>
            <p:cNvSpPr/>
            <p:nvPr/>
          </p:nvSpPr>
          <p:spPr>
            <a:xfrm>
              <a:off x="1071984" y="41054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" name="object 1529"/>
            <p:cNvSpPr/>
            <p:nvPr/>
          </p:nvSpPr>
          <p:spPr>
            <a:xfrm>
              <a:off x="1072047" y="410495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74"/>
                  </a:moveTo>
                  <a:lnTo>
                    <a:pt x="887" y="47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" name="object 1530"/>
            <p:cNvSpPr/>
            <p:nvPr/>
          </p:nvSpPr>
          <p:spPr>
            <a:xfrm>
              <a:off x="1072148" y="410521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" name="object 1531"/>
            <p:cNvSpPr/>
            <p:nvPr/>
          </p:nvSpPr>
          <p:spPr>
            <a:xfrm>
              <a:off x="107218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" name="object 1532"/>
            <p:cNvSpPr/>
            <p:nvPr/>
          </p:nvSpPr>
          <p:spPr>
            <a:xfrm>
              <a:off x="107223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" name="object 1533"/>
            <p:cNvSpPr/>
            <p:nvPr/>
          </p:nvSpPr>
          <p:spPr>
            <a:xfrm>
              <a:off x="10725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" name="object 1534"/>
            <p:cNvSpPr/>
            <p:nvPr/>
          </p:nvSpPr>
          <p:spPr>
            <a:xfrm>
              <a:off x="10730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" name="object 1535"/>
            <p:cNvSpPr/>
            <p:nvPr/>
          </p:nvSpPr>
          <p:spPr>
            <a:xfrm>
              <a:off x="107426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" name="object 1536"/>
            <p:cNvSpPr/>
            <p:nvPr/>
          </p:nvSpPr>
          <p:spPr>
            <a:xfrm>
              <a:off x="1073606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88" y="0"/>
                  </a:moveTo>
                  <a:lnTo>
                    <a:pt x="1862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" name="object 1537"/>
            <p:cNvSpPr/>
            <p:nvPr/>
          </p:nvSpPr>
          <p:spPr>
            <a:xfrm>
              <a:off x="1074683" y="41054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" name="object 1538"/>
            <p:cNvSpPr/>
            <p:nvPr/>
          </p:nvSpPr>
          <p:spPr>
            <a:xfrm>
              <a:off x="1074784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" name="object 1539"/>
            <p:cNvSpPr/>
            <p:nvPr/>
          </p:nvSpPr>
          <p:spPr>
            <a:xfrm>
              <a:off x="107507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" name="object 1540"/>
            <p:cNvSpPr/>
            <p:nvPr/>
          </p:nvSpPr>
          <p:spPr>
            <a:xfrm>
              <a:off x="107543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" name="object 1541"/>
            <p:cNvSpPr/>
            <p:nvPr/>
          </p:nvSpPr>
          <p:spPr>
            <a:xfrm>
              <a:off x="107593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" name="object 1542"/>
            <p:cNvSpPr/>
            <p:nvPr/>
          </p:nvSpPr>
          <p:spPr>
            <a:xfrm>
              <a:off x="107669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" name="object 1543"/>
            <p:cNvSpPr/>
            <p:nvPr/>
          </p:nvSpPr>
          <p:spPr>
            <a:xfrm>
              <a:off x="107696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" name="object 1544"/>
            <p:cNvSpPr/>
            <p:nvPr/>
          </p:nvSpPr>
          <p:spPr>
            <a:xfrm>
              <a:off x="107706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" name="object 1545"/>
            <p:cNvSpPr/>
            <p:nvPr/>
          </p:nvSpPr>
          <p:spPr>
            <a:xfrm>
              <a:off x="1077167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" name="object 1546"/>
            <p:cNvSpPr/>
            <p:nvPr/>
          </p:nvSpPr>
          <p:spPr>
            <a:xfrm>
              <a:off x="1077268" y="4102792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57"/>
                  </a:moveTo>
                  <a:lnTo>
                    <a:pt x="887" y="155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" name="object 1547"/>
            <p:cNvSpPr/>
            <p:nvPr/>
          </p:nvSpPr>
          <p:spPr>
            <a:xfrm>
              <a:off x="1077357" y="410551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" name="object 1548"/>
            <p:cNvSpPr/>
            <p:nvPr/>
          </p:nvSpPr>
          <p:spPr>
            <a:xfrm>
              <a:off x="1077446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" name="object 1549"/>
            <p:cNvSpPr/>
            <p:nvPr/>
          </p:nvSpPr>
          <p:spPr>
            <a:xfrm>
              <a:off x="10774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" name="object 1550"/>
            <p:cNvSpPr/>
            <p:nvPr/>
          </p:nvSpPr>
          <p:spPr>
            <a:xfrm>
              <a:off x="107754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" name="object 1551"/>
            <p:cNvSpPr/>
            <p:nvPr/>
          </p:nvSpPr>
          <p:spPr>
            <a:xfrm>
              <a:off x="107759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" name="object 1552"/>
            <p:cNvSpPr/>
            <p:nvPr/>
          </p:nvSpPr>
          <p:spPr>
            <a:xfrm>
              <a:off x="107773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" name="object 1553"/>
            <p:cNvSpPr/>
            <p:nvPr/>
          </p:nvSpPr>
          <p:spPr>
            <a:xfrm>
              <a:off x="107797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" name="object 1554"/>
            <p:cNvSpPr/>
            <p:nvPr/>
          </p:nvSpPr>
          <p:spPr>
            <a:xfrm>
              <a:off x="107825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" name="object 1555"/>
            <p:cNvSpPr/>
            <p:nvPr/>
          </p:nvSpPr>
          <p:spPr>
            <a:xfrm>
              <a:off x="107859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" name="object 1556"/>
            <p:cNvSpPr/>
            <p:nvPr/>
          </p:nvSpPr>
          <p:spPr>
            <a:xfrm>
              <a:off x="1078688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50" y="0"/>
                  </a:moveTo>
                  <a:lnTo>
                    <a:pt x="182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" name="object 1557"/>
            <p:cNvSpPr/>
            <p:nvPr/>
          </p:nvSpPr>
          <p:spPr>
            <a:xfrm>
              <a:off x="107974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" name="object 1558"/>
            <p:cNvSpPr/>
            <p:nvPr/>
          </p:nvSpPr>
          <p:spPr>
            <a:xfrm>
              <a:off x="1079904" y="41055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" name="object 1559"/>
            <p:cNvSpPr/>
            <p:nvPr/>
          </p:nvSpPr>
          <p:spPr>
            <a:xfrm>
              <a:off x="107996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" name="object 1560"/>
            <p:cNvSpPr/>
            <p:nvPr/>
          </p:nvSpPr>
          <p:spPr>
            <a:xfrm>
              <a:off x="1079993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" name="object 1561"/>
            <p:cNvSpPr/>
            <p:nvPr/>
          </p:nvSpPr>
          <p:spPr>
            <a:xfrm>
              <a:off x="108006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" name="object 1562"/>
            <p:cNvSpPr/>
            <p:nvPr/>
          </p:nvSpPr>
          <p:spPr>
            <a:xfrm>
              <a:off x="108110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" name="object 1563"/>
            <p:cNvSpPr/>
            <p:nvPr/>
          </p:nvSpPr>
          <p:spPr>
            <a:xfrm>
              <a:off x="108213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" name="object 1564"/>
            <p:cNvSpPr/>
            <p:nvPr/>
          </p:nvSpPr>
          <p:spPr>
            <a:xfrm>
              <a:off x="1082274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" name="object 1565"/>
            <p:cNvSpPr/>
            <p:nvPr/>
          </p:nvSpPr>
          <p:spPr>
            <a:xfrm>
              <a:off x="108232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" name="object 1566"/>
            <p:cNvSpPr/>
            <p:nvPr/>
          </p:nvSpPr>
          <p:spPr>
            <a:xfrm>
              <a:off x="108237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" name="object 1567"/>
            <p:cNvSpPr/>
            <p:nvPr/>
          </p:nvSpPr>
          <p:spPr>
            <a:xfrm>
              <a:off x="108242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" name="object 1568"/>
            <p:cNvSpPr/>
            <p:nvPr/>
          </p:nvSpPr>
          <p:spPr>
            <a:xfrm>
              <a:off x="108246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" name="object 1569"/>
            <p:cNvSpPr/>
            <p:nvPr/>
          </p:nvSpPr>
          <p:spPr>
            <a:xfrm>
              <a:off x="108251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" name="object 1570"/>
            <p:cNvSpPr/>
            <p:nvPr/>
          </p:nvSpPr>
          <p:spPr>
            <a:xfrm>
              <a:off x="1082566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" name="object 1571"/>
            <p:cNvSpPr/>
            <p:nvPr/>
          </p:nvSpPr>
          <p:spPr>
            <a:xfrm>
              <a:off x="1081729" y="410577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50" y="0"/>
                  </a:moveTo>
                  <a:lnTo>
                    <a:pt x="182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" name="object 1572"/>
            <p:cNvSpPr/>
            <p:nvPr/>
          </p:nvSpPr>
          <p:spPr>
            <a:xfrm>
              <a:off x="108276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" name="object 1573"/>
            <p:cNvSpPr/>
            <p:nvPr/>
          </p:nvSpPr>
          <p:spPr>
            <a:xfrm>
              <a:off x="10833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" name="object 1574"/>
            <p:cNvSpPr/>
            <p:nvPr/>
          </p:nvSpPr>
          <p:spPr>
            <a:xfrm>
              <a:off x="10843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" name="object 1575"/>
            <p:cNvSpPr/>
            <p:nvPr/>
          </p:nvSpPr>
          <p:spPr>
            <a:xfrm>
              <a:off x="108489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" name="object 1576"/>
            <p:cNvSpPr/>
            <p:nvPr/>
          </p:nvSpPr>
          <p:spPr>
            <a:xfrm>
              <a:off x="1084099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26" y="0"/>
                  </a:moveTo>
                  <a:lnTo>
                    <a:pt x="1900" y="0"/>
                  </a:lnTo>
                </a:path>
                <a:path w="2540">
                  <a:moveTo>
                    <a:pt x="202" y="0"/>
                  </a:moveTo>
                  <a:lnTo>
                    <a:pt x="1976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" name="object 1577"/>
            <p:cNvSpPr/>
            <p:nvPr/>
          </p:nvSpPr>
          <p:spPr>
            <a:xfrm>
              <a:off x="1085278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" name="object 1578"/>
            <p:cNvSpPr/>
            <p:nvPr/>
          </p:nvSpPr>
          <p:spPr>
            <a:xfrm>
              <a:off x="1084504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40" y="0"/>
                  </a:moveTo>
                  <a:lnTo>
                    <a:pt x="201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" name="object 1579"/>
            <p:cNvSpPr/>
            <p:nvPr/>
          </p:nvSpPr>
          <p:spPr>
            <a:xfrm>
              <a:off x="108577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" name="object 1580"/>
            <p:cNvSpPr/>
            <p:nvPr/>
          </p:nvSpPr>
          <p:spPr>
            <a:xfrm>
              <a:off x="108606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" name="object 1581"/>
            <p:cNvSpPr/>
            <p:nvPr/>
          </p:nvSpPr>
          <p:spPr>
            <a:xfrm>
              <a:off x="108663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" name="object 1582"/>
            <p:cNvSpPr/>
            <p:nvPr/>
          </p:nvSpPr>
          <p:spPr>
            <a:xfrm>
              <a:off x="108745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" name="object 1583"/>
            <p:cNvSpPr/>
            <p:nvPr/>
          </p:nvSpPr>
          <p:spPr>
            <a:xfrm>
              <a:off x="108754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" name="object 1584"/>
            <p:cNvSpPr/>
            <p:nvPr/>
          </p:nvSpPr>
          <p:spPr>
            <a:xfrm>
              <a:off x="108764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" name="object 1585"/>
            <p:cNvSpPr/>
            <p:nvPr/>
          </p:nvSpPr>
          <p:spPr>
            <a:xfrm>
              <a:off x="108773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" name="object 1586"/>
            <p:cNvSpPr/>
            <p:nvPr/>
          </p:nvSpPr>
          <p:spPr>
            <a:xfrm>
              <a:off x="1087761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" name="object 1587"/>
            <p:cNvSpPr/>
            <p:nvPr/>
          </p:nvSpPr>
          <p:spPr>
            <a:xfrm>
              <a:off x="1087837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" name="object 1588"/>
            <p:cNvSpPr/>
            <p:nvPr/>
          </p:nvSpPr>
          <p:spPr>
            <a:xfrm>
              <a:off x="1087001" y="4105818"/>
              <a:ext cx="1905" cy="635"/>
            </a:xfrm>
            <a:custGeom>
              <a:avLst/>
              <a:gdLst/>
              <a:ahLst/>
              <a:cxnLst/>
              <a:rect l="l" t="t" r="r" b="b"/>
              <a:pathLst>
                <a:path w="1905" h="635">
                  <a:moveTo>
                    <a:pt x="0" y="18"/>
                  </a:moveTo>
                  <a:lnTo>
                    <a:pt x="1774" y="18"/>
                  </a:lnTo>
                </a:path>
                <a:path w="1905" h="635">
                  <a:moveTo>
                    <a:pt x="88" y="0"/>
                  </a:moveTo>
                  <a:lnTo>
                    <a:pt x="1862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" name="object 1589"/>
            <p:cNvSpPr/>
            <p:nvPr/>
          </p:nvSpPr>
          <p:spPr>
            <a:xfrm>
              <a:off x="108802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" name="object 1590"/>
            <p:cNvSpPr/>
            <p:nvPr/>
          </p:nvSpPr>
          <p:spPr>
            <a:xfrm>
              <a:off x="108806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" name="object 1591"/>
            <p:cNvSpPr/>
            <p:nvPr/>
          </p:nvSpPr>
          <p:spPr>
            <a:xfrm>
              <a:off x="10899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" name="object 1592"/>
            <p:cNvSpPr/>
            <p:nvPr/>
          </p:nvSpPr>
          <p:spPr>
            <a:xfrm>
              <a:off x="109014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" name="object 1593"/>
            <p:cNvSpPr/>
            <p:nvPr/>
          </p:nvSpPr>
          <p:spPr>
            <a:xfrm>
              <a:off x="10902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" name="object 1594"/>
            <p:cNvSpPr/>
            <p:nvPr/>
          </p:nvSpPr>
          <p:spPr>
            <a:xfrm>
              <a:off x="1089523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63" y="0"/>
                  </a:moveTo>
                  <a:lnTo>
                    <a:pt x="183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" name="object 1595"/>
            <p:cNvSpPr/>
            <p:nvPr/>
          </p:nvSpPr>
          <p:spPr>
            <a:xfrm>
              <a:off x="10905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" name="object 1596"/>
            <p:cNvSpPr/>
            <p:nvPr/>
          </p:nvSpPr>
          <p:spPr>
            <a:xfrm>
              <a:off x="109060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" name="object 1597"/>
            <p:cNvSpPr/>
            <p:nvPr/>
          </p:nvSpPr>
          <p:spPr>
            <a:xfrm>
              <a:off x="1090689" y="41055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" name="object 1598"/>
            <p:cNvSpPr/>
            <p:nvPr/>
          </p:nvSpPr>
          <p:spPr>
            <a:xfrm>
              <a:off x="109143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" name="object 1599"/>
            <p:cNvSpPr/>
            <p:nvPr/>
          </p:nvSpPr>
          <p:spPr>
            <a:xfrm>
              <a:off x="109246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" name="object 1600"/>
            <p:cNvSpPr/>
            <p:nvPr/>
          </p:nvSpPr>
          <p:spPr>
            <a:xfrm>
              <a:off x="109265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" name="object 1601"/>
            <p:cNvSpPr/>
            <p:nvPr/>
          </p:nvSpPr>
          <p:spPr>
            <a:xfrm>
              <a:off x="109284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" name="object 1602"/>
            <p:cNvSpPr/>
            <p:nvPr/>
          </p:nvSpPr>
          <p:spPr>
            <a:xfrm>
              <a:off x="1092945" y="410512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" name="object 1603"/>
            <p:cNvSpPr/>
            <p:nvPr/>
          </p:nvSpPr>
          <p:spPr>
            <a:xfrm>
              <a:off x="109303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" name="object 1604"/>
            <p:cNvSpPr/>
            <p:nvPr/>
          </p:nvSpPr>
          <p:spPr>
            <a:xfrm>
              <a:off x="109308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" name="object 1605"/>
            <p:cNvSpPr/>
            <p:nvPr/>
          </p:nvSpPr>
          <p:spPr>
            <a:xfrm>
              <a:off x="109312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" name="object 1606"/>
            <p:cNvSpPr/>
            <p:nvPr/>
          </p:nvSpPr>
          <p:spPr>
            <a:xfrm>
              <a:off x="1093185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" name="object 1607"/>
            <p:cNvSpPr/>
            <p:nvPr/>
          </p:nvSpPr>
          <p:spPr>
            <a:xfrm>
              <a:off x="1093287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" name="object 1608"/>
            <p:cNvSpPr/>
            <p:nvPr/>
          </p:nvSpPr>
          <p:spPr>
            <a:xfrm>
              <a:off x="1093337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" name="object 1609"/>
            <p:cNvSpPr/>
            <p:nvPr/>
          </p:nvSpPr>
          <p:spPr>
            <a:xfrm>
              <a:off x="109338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" name="object 1610"/>
            <p:cNvSpPr/>
            <p:nvPr/>
          </p:nvSpPr>
          <p:spPr>
            <a:xfrm>
              <a:off x="109463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" name="object 1611"/>
            <p:cNvSpPr/>
            <p:nvPr/>
          </p:nvSpPr>
          <p:spPr>
            <a:xfrm>
              <a:off x="109511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" name="object 1612"/>
            <p:cNvSpPr/>
            <p:nvPr/>
          </p:nvSpPr>
          <p:spPr>
            <a:xfrm>
              <a:off x="1095505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" name="object 1613"/>
            <p:cNvSpPr/>
            <p:nvPr/>
          </p:nvSpPr>
          <p:spPr>
            <a:xfrm>
              <a:off x="1095593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" name="object 1614"/>
            <p:cNvSpPr/>
            <p:nvPr/>
          </p:nvSpPr>
          <p:spPr>
            <a:xfrm>
              <a:off x="10956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" name="object 1615"/>
            <p:cNvSpPr/>
            <p:nvPr/>
          </p:nvSpPr>
          <p:spPr>
            <a:xfrm>
              <a:off x="109578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" name="object 1616"/>
            <p:cNvSpPr/>
            <p:nvPr/>
          </p:nvSpPr>
          <p:spPr>
            <a:xfrm>
              <a:off x="1095847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" name="object 1617"/>
            <p:cNvSpPr/>
            <p:nvPr/>
          </p:nvSpPr>
          <p:spPr>
            <a:xfrm>
              <a:off x="109592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" name="object 1618"/>
            <p:cNvSpPr/>
            <p:nvPr/>
          </p:nvSpPr>
          <p:spPr>
            <a:xfrm>
              <a:off x="109726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" name="object 1619"/>
            <p:cNvSpPr/>
            <p:nvPr/>
          </p:nvSpPr>
          <p:spPr>
            <a:xfrm>
              <a:off x="109782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" name="object 1620"/>
            <p:cNvSpPr/>
            <p:nvPr/>
          </p:nvSpPr>
          <p:spPr>
            <a:xfrm>
              <a:off x="109796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" name="object 1621"/>
            <p:cNvSpPr/>
            <p:nvPr/>
          </p:nvSpPr>
          <p:spPr>
            <a:xfrm>
              <a:off x="109815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" name="object 1622"/>
            <p:cNvSpPr/>
            <p:nvPr/>
          </p:nvSpPr>
          <p:spPr>
            <a:xfrm>
              <a:off x="109821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" name="object 1623"/>
            <p:cNvSpPr/>
            <p:nvPr/>
          </p:nvSpPr>
          <p:spPr>
            <a:xfrm>
              <a:off x="1098255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" name="object 1624"/>
            <p:cNvSpPr/>
            <p:nvPr/>
          </p:nvSpPr>
          <p:spPr>
            <a:xfrm>
              <a:off x="1098343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" name="object 1625"/>
            <p:cNvSpPr/>
            <p:nvPr/>
          </p:nvSpPr>
          <p:spPr>
            <a:xfrm>
              <a:off x="1098419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" name="object 1626"/>
            <p:cNvSpPr/>
            <p:nvPr/>
          </p:nvSpPr>
          <p:spPr>
            <a:xfrm>
              <a:off x="1098495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" name="object 1627"/>
            <p:cNvSpPr/>
            <p:nvPr/>
          </p:nvSpPr>
          <p:spPr>
            <a:xfrm>
              <a:off x="109857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" name="object 1628"/>
            <p:cNvSpPr/>
            <p:nvPr/>
          </p:nvSpPr>
          <p:spPr>
            <a:xfrm>
              <a:off x="109893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" name="object 1629"/>
            <p:cNvSpPr/>
            <p:nvPr/>
          </p:nvSpPr>
          <p:spPr>
            <a:xfrm>
              <a:off x="109904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" name="object 1630"/>
            <p:cNvSpPr/>
            <p:nvPr/>
          </p:nvSpPr>
          <p:spPr>
            <a:xfrm>
              <a:off x="10998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" name="object 1631"/>
            <p:cNvSpPr/>
            <p:nvPr/>
          </p:nvSpPr>
          <p:spPr>
            <a:xfrm>
              <a:off x="11003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" name="object 1632"/>
            <p:cNvSpPr/>
            <p:nvPr/>
          </p:nvSpPr>
          <p:spPr>
            <a:xfrm>
              <a:off x="110048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" name="object 1633"/>
            <p:cNvSpPr/>
            <p:nvPr/>
          </p:nvSpPr>
          <p:spPr>
            <a:xfrm>
              <a:off x="110085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" name="object 1634"/>
            <p:cNvSpPr/>
            <p:nvPr/>
          </p:nvSpPr>
          <p:spPr>
            <a:xfrm>
              <a:off x="1100016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63" y="0"/>
                  </a:moveTo>
                  <a:lnTo>
                    <a:pt x="183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" name="object 1635"/>
            <p:cNvSpPr/>
            <p:nvPr/>
          </p:nvSpPr>
          <p:spPr>
            <a:xfrm>
              <a:off x="110101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" name="object 1636"/>
            <p:cNvSpPr/>
            <p:nvPr/>
          </p:nvSpPr>
          <p:spPr>
            <a:xfrm>
              <a:off x="110108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" name="object 1637"/>
            <p:cNvSpPr/>
            <p:nvPr/>
          </p:nvSpPr>
          <p:spPr>
            <a:xfrm>
              <a:off x="1101131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" name="object 1638"/>
            <p:cNvSpPr/>
            <p:nvPr/>
          </p:nvSpPr>
          <p:spPr>
            <a:xfrm>
              <a:off x="110238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" name="object 1639"/>
            <p:cNvSpPr/>
            <p:nvPr/>
          </p:nvSpPr>
          <p:spPr>
            <a:xfrm>
              <a:off x="110307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" name="object 1640"/>
            <p:cNvSpPr/>
            <p:nvPr/>
          </p:nvSpPr>
          <p:spPr>
            <a:xfrm>
              <a:off x="110341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" name="object 1641"/>
            <p:cNvSpPr/>
            <p:nvPr/>
          </p:nvSpPr>
          <p:spPr>
            <a:xfrm>
              <a:off x="1103565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" name="object 1642"/>
            <p:cNvSpPr/>
            <p:nvPr/>
          </p:nvSpPr>
          <p:spPr>
            <a:xfrm>
              <a:off x="1103653" y="41054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" name="object 1643"/>
            <p:cNvSpPr/>
            <p:nvPr/>
          </p:nvSpPr>
          <p:spPr>
            <a:xfrm>
              <a:off x="110374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" name="object 1644"/>
            <p:cNvSpPr/>
            <p:nvPr/>
          </p:nvSpPr>
          <p:spPr>
            <a:xfrm>
              <a:off x="110379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" name="object 1645"/>
            <p:cNvSpPr/>
            <p:nvPr/>
          </p:nvSpPr>
          <p:spPr>
            <a:xfrm>
              <a:off x="110577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" name="object 1646"/>
            <p:cNvSpPr/>
            <p:nvPr/>
          </p:nvSpPr>
          <p:spPr>
            <a:xfrm>
              <a:off x="110615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" name="object 1647"/>
            <p:cNvSpPr/>
            <p:nvPr/>
          </p:nvSpPr>
          <p:spPr>
            <a:xfrm>
              <a:off x="110620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" name="object 1648"/>
            <p:cNvSpPr/>
            <p:nvPr/>
          </p:nvSpPr>
          <p:spPr>
            <a:xfrm>
              <a:off x="1106289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" name="object 1649"/>
            <p:cNvSpPr/>
            <p:nvPr/>
          </p:nvSpPr>
          <p:spPr>
            <a:xfrm>
              <a:off x="110637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" name="object 1650"/>
            <p:cNvSpPr/>
            <p:nvPr/>
          </p:nvSpPr>
          <p:spPr>
            <a:xfrm>
              <a:off x="11064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" name="object 1651"/>
            <p:cNvSpPr/>
            <p:nvPr/>
          </p:nvSpPr>
          <p:spPr>
            <a:xfrm>
              <a:off x="110666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" name="object 1652"/>
            <p:cNvSpPr/>
            <p:nvPr/>
          </p:nvSpPr>
          <p:spPr>
            <a:xfrm>
              <a:off x="110745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" name="object 1653"/>
            <p:cNvSpPr/>
            <p:nvPr/>
          </p:nvSpPr>
          <p:spPr>
            <a:xfrm>
              <a:off x="11081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" name="object 1654"/>
            <p:cNvSpPr/>
            <p:nvPr/>
          </p:nvSpPr>
          <p:spPr>
            <a:xfrm>
              <a:off x="110844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" name="object 1655"/>
            <p:cNvSpPr/>
            <p:nvPr/>
          </p:nvSpPr>
          <p:spPr>
            <a:xfrm>
              <a:off x="110857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" name="object 1656"/>
            <p:cNvSpPr/>
            <p:nvPr/>
          </p:nvSpPr>
          <p:spPr>
            <a:xfrm>
              <a:off x="110873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" name="object 1657"/>
            <p:cNvSpPr/>
            <p:nvPr/>
          </p:nvSpPr>
          <p:spPr>
            <a:xfrm>
              <a:off x="110877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" name="object 1658"/>
            <p:cNvSpPr/>
            <p:nvPr/>
          </p:nvSpPr>
          <p:spPr>
            <a:xfrm>
              <a:off x="1108862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" name="object 1659"/>
            <p:cNvSpPr/>
            <p:nvPr/>
          </p:nvSpPr>
          <p:spPr>
            <a:xfrm>
              <a:off x="1108963" y="410398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62"/>
                  </a:moveTo>
                  <a:lnTo>
                    <a:pt x="887" y="96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" name="object 1660"/>
            <p:cNvSpPr/>
            <p:nvPr/>
          </p:nvSpPr>
          <p:spPr>
            <a:xfrm>
              <a:off x="11090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" name="object 1661"/>
            <p:cNvSpPr/>
            <p:nvPr/>
          </p:nvSpPr>
          <p:spPr>
            <a:xfrm>
              <a:off x="1108177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88" y="0"/>
                  </a:moveTo>
                  <a:lnTo>
                    <a:pt x="1862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" name="object 1662"/>
            <p:cNvSpPr/>
            <p:nvPr/>
          </p:nvSpPr>
          <p:spPr>
            <a:xfrm>
              <a:off x="110964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" name="object 1663"/>
            <p:cNvSpPr/>
            <p:nvPr/>
          </p:nvSpPr>
          <p:spPr>
            <a:xfrm>
              <a:off x="111124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" name="object 1664"/>
            <p:cNvSpPr/>
            <p:nvPr/>
          </p:nvSpPr>
          <p:spPr>
            <a:xfrm>
              <a:off x="11114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" name="object 1665"/>
            <p:cNvSpPr/>
            <p:nvPr/>
          </p:nvSpPr>
          <p:spPr>
            <a:xfrm>
              <a:off x="1111599" y="41055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" name="object 1666"/>
            <p:cNvSpPr/>
            <p:nvPr/>
          </p:nvSpPr>
          <p:spPr>
            <a:xfrm>
              <a:off x="1111675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" name="object 1667"/>
            <p:cNvSpPr/>
            <p:nvPr/>
          </p:nvSpPr>
          <p:spPr>
            <a:xfrm>
              <a:off x="111206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" name="object 1668"/>
            <p:cNvSpPr/>
            <p:nvPr/>
          </p:nvSpPr>
          <p:spPr>
            <a:xfrm>
              <a:off x="111215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" name="object 1669"/>
            <p:cNvSpPr/>
            <p:nvPr/>
          </p:nvSpPr>
          <p:spPr>
            <a:xfrm>
              <a:off x="11125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" name="object 1670"/>
            <p:cNvSpPr/>
            <p:nvPr/>
          </p:nvSpPr>
          <p:spPr>
            <a:xfrm>
              <a:off x="111357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" name="object 1671"/>
            <p:cNvSpPr/>
            <p:nvPr/>
          </p:nvSpPr>
          <p:spPr>
            <a:xfrm>
              <a:off x="111399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" name="object 1672"/>
            <p:cNvSpPr/>
            <p:nvPr/>
          </p:nvSpPr>
          <p:spPr>
            <a:xfrm>
              <a:off x="1114083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" name="object 1673"/>
            <p:cNvSpPr/>
            <p:nvPr/>
          </p:nvSpPr>
          <p:spPr>
            <a:xfrm>
              <a:off x="111412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" name="object 1674"/>
            <p:cNvSpPr/>
            <p:nvPr/>
          </p:nvSpPr>
          <p:spPr>
            <a:xfrm>
              <a:off x="1114172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" name="object 1675"/>
            <p:cNvSpPr/>
            <p:nvPr/>
          </p:nvSpPr>
          <p:spPr>
            <a:xfrm>
              <a:off x="1114210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" name="object 1676"/>
            <p:cNvSpPr/>
            <p:nvPr/>
          </p:nvSpPr>
          <p:spPr>
            <a:xfrm>
              <a:off x="1114260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" name="object 1677"/>
            <p:cNvSpPr/>
            <p:nvPr/>
          </p:nvSpPr>
          <p:spPr>
            <a:xfrm>
              <a:off x="1114362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" name="object 1678"/>
            <p:cNvSpPr/>
            <p:nvPr/>
          </p:nvSpPr>
          <p:spPr>
            <a:xfrm>
              <a:off x="111441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" name="object 1679"/>
            <p:cNvSpPr/>
            <p:nvPr/>
          </p:nvSpPr>
          <p:spPr>
            <a:xfrm>
              <a:off x="11145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" name="object 1680"/>
            <p:cNvSpPr/>
            <p:nvPr/>
          </p:nvSpPr>
          <p:spPr>
            <a:xfrm>
              <a:off x="11152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" name="object 1681"/>
            <p:cNvSpPr/>
            <p:nvPr/>
          </p:nvSpPr>
          <p:spPr>
            <a:xfrm>
              <a:off x="111554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" name="object 1682"/>
            <p:cNvSpPr/>
            <p:nvPr/>
          </p:nvSpPr>
          <p:spPr>
            <a:xfrm>
              <a:off x="111660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" name="object 1683"/>
            <p:cNvSpPr/>
            <p:nvPr/>
          </p:nvSpPr>
          <p:spPr>
            <a:xfrm>
              <a:off x="111682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" name="object 1684"/>
            <p:cNvSpPr/>
            <p:nvPr/>
          </p:nvSpPr>
          <p:spPr>
            <a:xfrm>
              <a:off x="1116884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" name="object 1685"/>
            <p:cNvSpPr/>
            <p:nvPr/>
          </p:nvSpPr>
          <p:spPr>
            <a:xfrm>
              <a:off x="111737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" name="object 1686"/>
            <p:cNvSpPr/>
            <p:nvPr/>
          </p:nvSpPr>
          <p:spPr>
            <a:xfrm>
              <a:off x="11186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" name="object 1687"/>
            <p:cNvSpPr/>
            <p:nvPr/>
          </p:nvSpPr>
          <p:spPr>
            <a:xfrm>
              <a:off x="111892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" name="object 1688"/>
            <p:cNvSpPr/>
            <p:nvPr/>
          </p:nvSpPr>
          <p:spPr>
            <a:xfrm>
              <a:off x="1119393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" name="object 1689"/>
            <p:cNvSpPr/>
            <p:nvPr/>
          </p:nvSpPr>
          <p:spPr>
            <a:xfrm>
              <a:off x="11194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" name="object 1690"/>
            <p:cNvSpPr/>
            <p:nvPr/>
          </p:nvSpPr>
          <p:spPr>
            <a:xfrm>
              <a:off x="1119520" y="41053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" name="object 1691"/>
            <p:cNvSpPr/>
            <p:nvPr/>
          </p:nvSpPr>
          <p:spPr>
            <a:xfrm>
              <a:off x="1119570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" name="object 1692"/>
            <p:cNvSpPr/>
            <p:nvPr/>
          </p:nvSpPr>
          <p:spPr>
            <a:xfrm>
              <a:off x="111968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" name="object 1693"/>
            <p:cNvSpPr/>
            <p:nvPr/>
          </p:nvSpPr>
          <p:spPr>
            <a:xfrm>
              <a:off x="112106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" name="object 1694"/>
            <p:cNvSpPr/>
            <p:nvPr/>
          </p:nvSpPr>
          <p:spPr>
            <a:xfrm>
              <a:off x="112153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" name="object 1695"/>
            <p:cNvSpPr/>
            <p:nvPr/>
          </p:nvSpPr>
          <p:spPr>
            <a:xfrm>
              <a:off x="112190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" name="object 1696"/>
            <p:cNvSpPr/>
            <p:nvPr/>
          </p:nvSpPr>
          <p:spPr>
            <a:xfrm>
              <a:off x="112205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" name="object 1697"/>
            <p:cNvSpPr/>
            <p:nvPr/>
          </p:nvSpPr>
          <p:spPr>
            <a:xfrm>
              <a:off x="112210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" name="object 1698"/>
            <p:cNvSpPr/>
            <p:nvPr/>
          </p:nvSpPr>
          <p:spPr>
            <a:xfrm>
              <a:off x="1121268" y="41058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50" y="0"/>
                  </a:moveTo>
                  <a:lnTo>
                    <a:pt x="182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" name="object 1699"/>
            <p:cNvSpPr/>
            <p:nvPr/>
          </p:nvSpPr>
          <p:spPr>
            <a:xfrm>
              <a:off x="11223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" name="object 1700"/>
            <p:cNvSpPr/>
            <p:nvPr/>
          </p:nvSpPr>
          <p:spPr>
            <a:xfrm>
              <a:off x="112265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" name="object 1701"/>
            <p:cNvSpPr/>
            <p:nvPr/>
          </p:nvSpPr>
          <p:spPr>
            <a:xfrm>
              <a:off x="112286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" name="object 1702"/>
            <p:cNvSpPr/>
            <p:nvPr/>
          </p:nvSpPr>
          <p:spPr>
            <a:xfrm>
              <a:off x="11233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" name="object 1703"/>
            <p:cNvSpPr/>
            <p:nvPr/>
          </p:nvSpPr>
          <p:spPr>
            <a:xfrm>
              <a:off x="11241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" name="object 1704"/>
            <p:cNvSpPr/>
            <p:nvPr/>
          </p:nvSpPr>
          <p:spPr>
            <a:xfrm>
              <a:off x="112441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" name="object 1705"/>
            <p:cNvSpPr/>
            <p:nvPr/>
          </p:nvSpPr>
          <p:spPr>
            <a:xfrm>
              <a:off x="112463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" name="object 1706"/>
            <p:cNvSpPr/>
            <p:nvPr/>
          </p:nvSpPr>
          <p:spPr>
            <a:xfrm>
              <a:off x="1124703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" name="object 1707"/>
            <p:cNvSpPr/>
            <p:nvPr/>
          </p:nvSpPr>
          <p:spPr>
            <a:xfrm>
              <a:off x="1124792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" name="object 1708"/>
            <p:cNvSpPr/>
            <p:nvPr/>
          </p:nvSpPr>
          <p:spPr>
            <a:xfrm>
              <a:off x="112484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" name="object 1709"/>
            <p:cNvSpPr/>
            <p:nvPr/>
          </p:nvSpPr>
          <p:spPr>
            <a:xfrm>
              <a:off x="112489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" name="object 1710"/>
            <p:cNvSpPr/>
            <p:nvPr/>
          </p:nvSpPr>
          <p:spPr>
            <a:xfrm>
              <a:off x="11250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" name="object 1711"/>
            <p:cNvSpPr/>
            <p:nvPr/>
          </p:nvSpPr>
          <p:spPr>
            <a:xfrm>
              <a:off x="112559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" name="object 1712"/>
            <p:cNvSpPr/>
            <p:nvPr/>
          </p:nvSpPr>
          <p:spPr>
            <a:xfrm>
              <a:off x="11257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" name="object 1713"/>
            <p:cNvSpPr/>
            <p:nvPr/>
          </p:nvSpPr>
          <p:spPr>
            <a:xfrm>
              <a:off x="112608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" name="object 1714"/>
            <p:cNvSpPr/>
            <p:nvPr/>
          </p:nvSpPr>
          <p:spPr>
            <a:xfrm>
              <a:off x="1126325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63" y="0"/>
                  </a:moveTo>
                  <a:lnTo>
                    <a:pt x="1837" y="0"/>
                  </a:lnTo>
                </a:path>
                <a:path w="2540">
                  <a:moveTo>
                    <a:pt x="152" y="0"/>
                  </a:moveTo>
                  <a:lnTo>
                    <a:pt x="1926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" name="object 1715"/>
            <p:cNvSpPr/>
            <p:nvPr/>
          </p:nvSpPr>
          <p:spPr>
            <a:xfrm>
              <a:off x="1127415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" name="object 1716"/>
            <p:cNvSpPr/>
            <p:nvPr/>
          </p:nvSpPr>
          <p:spPr>
            <a:xfrm>
              <a:off x="112751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" name="object 1717"/>
            <p:cNvSpPr/>
            <p:nvPr/>
          </p:nvSpPr>
          <p:spPr>
            <a:xfrm>
              <a:off x="112809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" name="object 1718"/>
            <p:cNvSpPr/>
            <p:nvPr/>
          </p:nvSpPr>
          <p:spPr>
            <a:xfrm>
              <a:off x="11282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" name="object 1719"/>
            <p:cNvSpPr/>
            <p:nvPr/>
          </p:nvSpPr>
          <p:spPr>
            <a:xfrm>
              <a:off x="112842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" name="object 1720"/>
            <p:cNvSpPr/>
            <p:nvPr/>
          </p:nvSpPr>
          <p:spPr>
            <a:xfrm>
              <a:off x="112883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" name="object 1721"/>
            <p:cNvSpPr/>
            <p:nvPr/>
          </p:nvSpPr>
          <p:spPr>
            <a:xfrm>
              <a:off x="112898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" name="object 1722"/>
            <p:cNvSpPr/>
            <p:nvPr/>
          </p:nvSpPr>
          <p:spPr>
            <a:xfrm>
              <a:off x="11294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" name="object 1723"/>
            <p:cNvSpPr/>
            <p:nvPr/>
          </p:nvSpPr>
          <p:spPr>
            <a:xfrm>
              <a:off x="11297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" name="object 1724"/>
            <p:cNvSpPr/>
            <p:nvPr/>
          </p:nvSpPr>
          <p:spPr>
            <a:xfrm>
              <a:off x="1128974" y="41058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88" y="0"/>
                  </a:moveTo>
                  <a:lnTo>
                    <a:pt x="1862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" name="object 1725"/>
            <p:cNvSpPr/>
            <p:nvPr/>
          </p:nvSpPr>
          <p:spPr>
            <a:xfrm>
              <a:off x="1129126" y="410579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76" y="0"/>
                  </a:moveTo>
                  <a:lnTo>
                    <a:pt x="185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" name="object 1726"/>
            <p:cNvSpPr/>
            <p:nvPr/>
          </p:nvSpPr>
          <p:spPr>
            <a:xfrm>
              <a:off x="113019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" name="object 1727"/>
            <p:cNvSpPr/>
            <p:nvPr/>
          </p:nvSpPr>
          <p:spPr>
            <a:xfrm>
              <a:off x="11303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" name="object 1728"/>
            <p:cNvSpPr/>
            <p:nvPr/>
          </p:nvSpPr>
          <p:spPr>
            <a:xfrm>
              <a:off x="113058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" name="object 1729"/>
            <p:cNvSpPr/>
            <p:nvPr/>
          </p:nvSpPr>
          <p:spPr>
            <a:xfrm>
              <a:off x="11311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" name="object 1730"/>
            <p:cNvSpPr/>
            <p:nvPr/>
          </p:nvSpPr>
          <p:spPr>
            <a:xfrm>
              <a:off x="113174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" name="object 1731"/>
            <p:cNvSpPr/>
            <p:nvPr/>
          </p:nvSpPr>
          <p:spPr>
            <a:xfrm>
              <a:off x="113206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" name="object 1732"/>
            <p:cNvSpPr/>
            <p:nvPr/>
          </p:nvSpPr>
          <p:spPr>
            <a:xfrm>
              <a:off x="113211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" name="object 1733"/>
            <p:cNvSpPr/>
            <p:nvPr/>
          </p:nvSpPr>
          <p:spPr>
            <a:xfrm>
              <a:off x="113219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" name="object 1734"/>
            <p:cNvSpPr/>
            <p:nvPr/>
          </p:nvSpPr>
          <p:spPr>
            <a:xfrm>
              <a:off x="113226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" name="object 1735"/>
            <p:cNvSpPr/>
            <p:nvPr/>
          </p:nvSpPr>
          <p:spPr>
            <a:xfrm>
              <a:off x="113253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" name="object 1736"/>
            <p:cNvSpPr/>
            <p:nvPr/>
          </p:nvSpPr>
          <p:spPr>
            <a:xfrm>
              <a:off x="113258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" name="object 1737"/>
            <p:cNvSpPr/>
            <p:nvPr/>
          </p:nvSpPr>
          <p:spPr>
            <a:xfrm>
              <a:off x="1132661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" name="object 1738"/>
            <p:cNvSpPr/>
            <p:nvPr/>
          </p:nvSpPr>
          <p:spPr>
            <a:xfrm>
              <a:off x="113273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" name="object 1739"/>
            <p:cNvSpPr/>
            <p:nvPr/>
          </p:nvSpPr>
          <p:spPr>
            <a:xfrm>
              <a:off x="11328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" name="object 1740"/>
            <p:cNvSpPr/>
            <p:nvPr/>
          </p:nvSpPr>
          <p:spPr>
            <a:xfrm>
              <a:off x="113333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" name="object 1741"/>
            <p:cNvSpPr/>
            <p:nvPr/>
          </p:nvSpPr>
          <p:spPr>
            <a:xfrm>
              <a:off x="113472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" name="object 1742"/>
            <p:cNvSpPr/>
            <p:nvPr/>
          </p:nvSpPr>
          <p:spPr>
            <a:xfrm>
              <a:off x="1133929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28" y="0"/>
                  </a:moveTo>
                  <a:lnTo>
                    <a:pt x="2002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" name="object 1743"/>
            <p:cNvSpPr/>
            <p:nvPr/>
          </p:nvSpPr>
          <p:spPr>
            <a:xfrm>
              <a:off x="1135171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" name="object 1744"/>
            <p:cNvSpPr/>
            <p:nvPr/>
          </p:nvSpPr>
          <p:spPr>
            <a:xfrm>
              <a:off x="1135272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" name="object 1745"/>
            <p:cNvSpPr/>
            <p:nvPr/>
          </p:nvSpPr>
          <p:spPr>
            <a:xfrm>
              <a:off x="113531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" name="object 1746"/>
            <p:cNvSpPr/>
            <p:nvPr/>
          </p:nvSpPr>
          <p:spPr>
            <a:xfrm>
              <a:off x="1135399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" name="object 1747"/>
            <p:cNvSpPr/>
            <p:nvPr/>
          </p:nvSpPr>
          <p:spPr>
            <a:xfrm>
              <a:off x="113550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" name="object 1748"/>
            <p:cNvSpPr/>
            <p:nvPr/>
          </p:nvSpPr>
          <p:spPr>
            <a:xfrm>
              <a:off x="113580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" name="object 1749"/>
            <p:cNvSpPr/>
            <p:nvPr/>
          </p:nvSpPr>
          <p:spPr>
            <a:xfrm>
              <a:off x="113624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" name="object 1750"/>
            <p:cNvSpPr/>
            <p:nvPr/>
          </p:nvSpPr>
          <p:spPr>
            <a:xfrm>
              <a:off x="113684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" name="object 1751"/>
            <p:cNvSpPr/>
            <p:nvPr/>
          </p:nvSpPr>
          <p:spPr>
            <a:xfrm>
              <a:off x="113738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" name="object 1752"/>
            <p:cNvSpPr/>
            <p:nvPr/>
          </p:nvSpPr>
          <p:spPr>
            <a:xfrm>
              <a:off x="113764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" name="object 1753"/>
            <p:cNvSpPr/>
            <p:nvPr/>
          </p:nvSpPr>
          <p:spPr>
            <a:xfrm>
              <a:off x="1136932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63" y="0"/>
                  </a:moveTo>
                  <a:lnTo>
                    <a:pt x="1837" y="0"/>
                  </a:lnTo>
                </a:path>
                <a:path w="1905">
                  <a:moveTo>
                    <a:pt x="101" y="0"/>
                  </a:moveTo>
                  <a:lnTo>
                    <a:pt x="1875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" name="object 1754"/>
            <p:cNvSpPr/>
            <p:nvPr/>
          </p:nvSpPr>
          <p:spPr>
            <a:xfrm>
              <a:off x="1137997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" name="object 1755"/>
            <p:cNvSpPr/>
            <p:nvPr/>
          </p:nvSpPr>
          <p:spPr>
            <a:xfrm>
              <a:off x="11380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" name="object 1756"/>
            <p:cNvSpPr/>
            <p:nvPr/>
          </p:nvSpPr>
          <p:spPr>
            <a:xfrm>
              <a:off x="113994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" name="object 1757"/>
            <p:cNvSpPr/>
            <p:nvPr/>
          </p:nvSpPr>
          <p:spPr>
            <a:xfrm>
              <a:off x="11401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" name="object 1758"/>
            <p:cNvSpPr/>
            <p:nvPr/>
          </p:nvSpPr>
          <p:spPr>
            <a:xfrm>
              <a:off x="1140290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" name="object 1759"/>
            <p:cNvSpPr/>
            <p:nvPr/>
          </p:nvSpPr>
          <p:spPr>
            <a:xfrm>
              <a:off x="114040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" name="object 1760"/>
            <p:cNvSpPr/>
            <p:nvPr/>
          </p:nvSpPr>
          <p:spPr>
            <a:xfrm>
              <a:off x="1140468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" name="object 1761"/>
            <p:cNvSpPr/>
            <p:nvPr/>
          </p:nvSpPr>
          <p:spPr>
            <a:xfrm>
              <a:off x="114051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" name="object 1762"/>
            <p:cNvSpPr/>
            <p:nvPr/>
          </p:nvSpPr>
          <p:spPr>
            <a:xfrm>
              <a:off x="1140569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" name="object 1763"/>
            <p:cNvSpPr/>
            <p:nvPr/>
          </p:nvSpPr>
          <p:spPr>
            <a:xfrm>
              <a:off x="1140607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" name="object 1764"/>
            <p:cNvSpPr/>
            <p:nvPr/>
          </p:nvSpPr>
          <p:spPr>
            <a:xfrm>
              <a:off x="114065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" name="object 1765"/>
            <p:cNvSpPr/>
            <p:nvPr/>
          </p:nvSpPr>
          <p:spPr>
            <a:xfrm>
              <a:off x="1140709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" name="object 1766"/>
            <p:cNvSpPr/>
            <p:nvPr/>
          </p:nvSpPr>
          <p:spPr>
            <a:xfrm>
              <a:off x="114296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" name="object 1767"/>
            <p:cNvSpPr/>
            <p:nvPr/>
          </p:nvSpPr>
          <p:spPr>
            <a:xfrm>
              <a:off x="114301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" name="object 1768"/>
            <p:cNvSpPr/>
            <p:nvPr/>
          </p:nvSpPr>
          <p:spPr>
            <a:xfrm>
              <a:off x="114309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" name="object 1769"/>
            <p:cNvSpPr/>
            <p:nvPr/>
          </p:nvSpPr>
          <p:spPr>
            <a:xfrm>
              <a:off x="1143193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" name="object 1770"/>
            <p:cNvSpPr/>
            <p:nvPr/>
          </p:nvSpPr>
          <p:spPr>
            <a:xfrm>
              <a:off x="114328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" name="object 1771"/>
            <p:cNvSpPr/>
            <p:nvPr/>
          </p:nvSpPr>
          <p:spPr>
            <a:xfrm>
              <a:off x="11435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" name="object 1772"/>
            <p:cNvSpPr/>
            <p:nvPr/>
          </p:nvSpPr>
          <p:spPr>
            <a:xfrm>
              <a:off x="114409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" name="object 1773"/>
            <p:cNvSpPr/>
            <p:nvPr/>
          </p:nvSpPr>
          <p:spPr>
            <a:xfrm>
              <a:off x="11444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" name="object 1774"/>
            <p:cNvSpPr/>
            <p:nvPr/>
          </p:nvSpPr>
          <p:spPr>
            <a:xfrm>
              <a:off x="11449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" name="object 1775"/>
            <p:cNvSpPr/>
            <p:nvPr/>
          </p:nvSpPr>
          <p:spPr>
            <a:xfrm>
              <a:off x="114548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" name="object 1776"/>
            <p:cNvSpPr/>
            <p:nvPr/>
          </p:nvSpPr>
          <p:spPr>
            <a:xfrm>
              <a:off x="114556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" name="object 1777"/>
            <p:cNvSpPr/>
            <p:nvPr/>
          </p:nvSpPr>
          <p:spPr>
            <a:xfrm>
              <a:off x="11456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" name="object 1778"/>
            <p:cNvSpPr/>
            <p:nvPr/>
          </p:nvSpPr>
          <p:spPr>
            <a:xfrm>
              <a:off x="1145689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" name="object 1779"/>
            <p:cNvSpPr/>
            <p:nvPr/>
          </p:nvSpPr>
          <p:spPr>
            <a:xfrm>
              <a:off x="1145790" y="41054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" name="object 1780"/>
            <p:cNvSpPr/>
            <p:nvPr/>
          </p:nvSpPr>
          <p:spPr>
            <a:xfrm>
              <a:off x="1145892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" name="object 1781"/>
            <p:cNvSpPr/>
            <p:nvPr/>
          </p:nvSpPr>
          <p:spPr>
            <a:xfrm>
              <a:off x="1145943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" name="object 1782"/>
            <p:cNvSpPr/>
            <p:nvPr/>
          </p:nvSpPr>
          <p:spPr>
            <a:xfrm>
              <a:off x="11459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" name="object 1783"/>
            <p:cNvSpPr/>
            <p:nvPr/>
          </p:nvSpPr>
          <p:spPr>
            <a:xfrm>
              <a:off x="114729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" name="object 1784"/>
            <p:cNvSpPr/>
            <p:nvPr/>
          </p:nvSpPr>
          <p:spPr>
            <a:xfrm>
              <a:off x="114747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" name="object 1785"/>
            <p:cNvSpPr/>
            <p:nvPr/>
          </p:nvSpPr>
          <p:spPr>
            <a:xfrm>
              <a:off x="114775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" name="object 1786"/>
            <p:cNvSpPr/>
            <p:nvPr/>
          </p:nvSpPr>
          <p:spPr>
            <a:xfrm>
              <a:off x="11481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" name="object 1787"/>
            <p:cNvSpPr/>
            <p:nvPr/>
          </p:nvSpPr>
          <p:spPr>
            <a:xfrm>
              <a:off x="114833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" name="object 1788"/>
            <p:cNvSpPr/>
            <p:nvPr/>
          </p:nvSpPr>
          <p:spPr>
            <a:xfrm>
              <a:off x="1148414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" name="object 1789"/>
            <p:cNvSpPr/>
            <p:nvPr/>
          </p:nvSpPr>
          <p:spPr>
            <a:xfrm>
              <a:off x="1148515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" name="object 1790"/>
            <p:cNvSpPr/>
            <p:nvPr/>
          </p:nvSpPr>
          <p:spPr>
            <a:xfrm>
              <a:off x="11485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" name="object 1791"/>
            <p:cNvSpPr/>
            <p:nvPr/>
          </p:nvSpPr>
          <p:spPr>
            <a:xfrm>
              <a:off x="11488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" name="object 1792"/>
            <p:cNvSpPr/>
            <p:nvPr/>
          </p:nvSpPr>
          <p:spPr>
            <a:xfrm>
              <a:off x="11508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" name="object 1793"/>
            <p:cNvSpPr/>
            <p:nvPr/>
          </p:nvSpPr>
          <p:spPr>
            <a:xfrm>
              <a:off x="1150999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" name="object 1794"/>
            <p:cNvSpPr/>
            <p:nvPr/>
          </p:nvSpPr>
          <p:spPr>
            <a:xfrm>
              <a:off x="1151088" y="41056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" name="object 1795"/>
            <p:cNvSpPr/>
            <p:nvPr/>
          </p:nvSpPr>
          <p:spPr>
            <a:xfrm>
              <a:off x="1151176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" name="object 1796"/>
            <p:cNvSpPr/>
            <p:nvPr/>
          </p:nvSpPr>
          <p:spPr>
            <a:xfrm>
              <a:off x="115127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" name="object 1797"/>
            <p:cNvSpPr/>
            <p:nvPr/>
          </p:nvSpPr>
          <p:spPr>
            <a:xfrm>
              <a:off x="115156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" name="object 1798"/>
            <p:cNvSpPr/>
            <p:nvPr/>
          </p:nvSpPr>
          <p:spPr>
            <a:xfrm>
              <a:off x="115208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" name="object 1799"/>
            <p:cNvSpPr/>
            <p:nvPr/>
          </p:nvSpPr>
          <p:spPr>
            <a:xfrm>
              <a:off x="115234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" name="object 1800"/>
            <p:cNvSpPr/>
            <p:nvPr/>
          </p:nvSpPr>
          <p:spPr>
            <a:xfrm>
              <a:off x="115286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" name="object 1801"/>
            <p:cNvSpPr/>
            <p:nvPr/>
          </p:nvSpPr>
          <p:spPr>
            <a:xfrm>
              <a:off x="115355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" name="object 1802"/>
            <p:cNvSpPr/>
            <p:nvPr/>
          </p:nvSpPr>
          <p:spPr>
            <a:xfrm>
              <a:off x="11536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" name="object 1803"/>
            <p:cNvSpPr/>
            <p:nvPr/>
          </p:nvSpPr>
          <p:spPr>
            <a:xfrm>
              <a:off x="1153711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" name="object 1804"/>
            <p:cNvSpPr/>
            <p:nvPr/>
          </p:nvSpPr>
          <p:spPr>
            <a:xfrm>
              <a:off x="1153812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" name="object 1805"/>
            <p:cNvSpPr/>
            <p:nvPr/>
          </p:nvSpPr>
          <p:spPr>
            <a:xfrm>
              <a:off x="115388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" name="object 1806"/>
            <p:cNvSpPr/>
            <p:nvPr/>
          </p:nvSpPr>
          <p:spPr>
            <a:xfrm>
              <a:off x="115392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" name="object 1807"/>
            <p:cNvSpPr/>
            <p:nvPr/>
          </p:nvSpPr>
          <p:spPr>
            <a:xfrm>
              <a:off x="11542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" name="object 1808"/>
            <p:cNvSpPr/>
            <p:nvPr/>
          </p:nvSpPr>
          <p:spPr>
            <a:xfrm>
              <a:off x="11544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" name="object 1809"/>
            <p:cNvSpPr/>
            <p:nvPr/>
          </p:nvSpPr>
          <p:spPr>
            <a:xfrm>
              <a:off x="115558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" name="object 1810"/>
            <p:cNvSpPr/>
            <p:nvPr/>
          </p:nvSpPr>
          <p:spPr>
            <a:xfrm>
              <a:off x="115596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" name="object 1811"/>
            <p:cNvSpPr/>
            <p:nvPr/>
          </p:nvSpPr>
          <p:spPr>
            <a:xfrm>
              <a:off x="115614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" name="object 1812"/>
            <p:cNvSpPr/>
            <p:nvPr/>
          </p:nvSpPr>
          <p:spPr>
            <a:xfrm>
              <a:off x="115624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" name="object 1813"/>
            <p:cNvSpPr/>
            <p:nvPr/>
          </p:nvSpPr>
          <p:spPr>
            <a:xfrm>
              <a:off x="1156296" y="410555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" name="object 1814"/>
            <p:cNvSpPr/>
            <p:nvPr/>
          </p:nvSpPr>
          <p:spPr>
            <a:xfrm>
              <a:off x="1156398" y="410486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9"/>
                  </a:moveTo>
                  <a:lnTo>
                    <a:pt x="887" y="51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" name="object 1815"/>
            <p:cNvSpPr/>
            <p:nvPr/>
          </p:nvSpPr>
          <p:spPr>
            <a:xfrm>
              <a:off x="115649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" name="object 1816"/>
            <p:cNvSpPr/>
            <p:nvPr/>
          </p:nvSpPr>
          <p:spPr>
            <a:xfrm>
              <a:off x="115658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" name="object 1817"/>
            <p:cNvSpPr/>
            <p:nvPr/>
          </p:nvSpPr>
          <p:spPr>
            <a:xfrm>
              <a:off x="115729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" name="object 1818"/>
            <p:cNvSpPr/>
            <p:nvPr/>
          </p:nvSpPr>
          <p:spPr>
            <a:xfrm>
              <a:off x="115852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" name="object 1819"/>
            <p:cNvSpPr/>
            <p:nvPr/>
          </p:nvSpPr>
          <p:spPr>
            <a:xfrm>
              <a:off x="1157716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77" y="0"/>
                  </a:moveTo>
                  <a:lnTo>
                    <a:pt x="1951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" name="object 1820"/>
            <p:cNvSpPr/>
            <p:nvPr/>
          </p:nvSpPr>
          <p:spPr>
            <a:xfrm>
              <a:off x="115884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" name="object 1821"/>
            <p:cNvSpPr/>
            <p:nvPr/>
          </p:nvSpPr>
          <p:spPr>
            <a:xfrm>
              <a:off x="1158932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" name="object 1822"/>
            <p:cNvSpPr/>
            <p:nvPr/>
          </p:nvSpPr>
          <p:spPr>
            <a:xfrm>
              <a:off x="1159034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" name="object 1823"/>
            <p:cNvSpPr/>
            <p:nvPr/>
          </p:nvSpPr>
          <p:spPr>
            <a:xfrm>
              <a:off x="115912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" name="object 1824"/>
            <p:cNvSpPr/>
            <p:nvPr/>
          </p:nvSpPr>
          <p:spPr>
            <a:xfrm>
              <a:off x="115923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" name="object 1825"/>
            <p:cNvSpPr/>
            <p:nvPr/>
          </p:nvSpPr>
          <p:spPr>
            <a:xfrm>
              <a:off x="11595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" name="object 1826"/>
            <p:cNvSpPr/>
            <p:nvPr/>
          </p:nvSpPr>
          <p:spPr>
            <a:xfrm>
              <a:off x="11599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" name="object 1827"/>
            <p:cNvSpPr/>
            <p:nvPr/>
          </p:nvSpPr>
          <p:spPr>
            <a:xfrm>
              <a:off x="116049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" name="object 1828"/>
            <p:cNvSpPr/>
            <p:nvPr/>
          </p:nvSpPr>
          <p:spPr>
            <a:xfrm>
              <a:off x="11612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" name="object 1829"/>
            <p:cNvSpPr/>
            <p:nvPr/>
          </p:nvSpPr>
          <p:spPr>
            <a:xfrm>
              <a:off x="116134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" name="object 1830"/>
            <p:cNvSpPr/>
            <p:nvPr/>
          </p:nvSpPr>
          <p:spPr>
            <a:xfrm>
              <a:off x="116146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" name="object 1831"/>
            <p:cNvSpPr/>
            <p:nvPr/>
          </p:nvSpPr>
          <p:spPr>
            <a:xfrm>
              <a:off x="1161556" y="41054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" name="object 1832"/>
            <p:cNvSpPr/>
            <p:nvPr/>
          </p:nvSpPr>
          <p:spPr>
            <a:xfrm>
              <a:off x="1161606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" name="object 1833"/>
            <p:cNvSpPr/>
            <p:nvPr/>
          </p:nvSpPr>
          <p:spPr>
            <a:xfrm>
              <a:off x="116164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" name="object 1834"/>
            <p:cNvSpPr/>
            <p:nvPr/>
          </p:nvSpPr>
          <p:spPr>
            <a:xfrm>
              <a:off x="1161695" y="4105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" name="object 1835"/>
            <p:cNvSpPr/>
            <p:nvPr/>
          </p:nvSpPr>
          <p:spPr>
            <a:xfrm>
              <a:off x="1161809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" name="object 1836"/>
            <p:cNvSpPr/>
            <p:nvPr/>
          </p:nvSpPr>
          <p:spPr>
            <a:xfrm>
              <a:off x="116189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" name="object 1837"/>
            <p:cNvSpPr/>
            <p:nvPr/>
          </p:nvSpPr>
          <p:spPr>
            <a:xfrm>
              <a:off x="11635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" name="object 1838"/>
            <p:cNvSpPr/>
            <p:nvPr/>
          </p:nvSpPr>
          <p:spPr>
            <a:xfrm>
              <a:off x="11637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" name="object 1839"/>
            <p:cNvSpPr/>
            <p:nvPr/>
          </p:nvSpPr>
          <p:spPr>
            <a:xfrm>
              <a:off x="116398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" name="object 1840"/>
            <p:cNvSpPr/>
            <p:nvPr/>
          </p:nvSpPr>
          <p:spPr>
            <a:xfrm>
              <a:off x="116402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" name="object 1841"/>
            <p:cNvSpPr/>
            <p:nvPr/>
          </p:nvSpPr>
          <p:spPr>
            <a:xfrm>
              <a:off x="116411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" name="object 1842"/>
            <p:cNvSpPr/>
            <p:nvPr/>
          </p:nvSpPr>
          <p:spPr>
            <a:xfrm>
              <a:off x="1164192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" name="object 1843"/>
            <p:cNvSpPr/>
            <p:nvPr/>
          </p:nvSpPr>
          <p:spPr>
            <a:xfrm>
              <a:off x="1163342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50" y="0"/>
                  </a:moveTo>
                  <a:lnTo>
                    <a:pt x="182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" name="object 1844"/>
            <p:cNvSpPr/>
            <p:nvPr/>
          </p:nvSpPr>
          <p:spPr>
            <a:xfrm>
              <a:off x="116434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" name="object 1845"/>
            <p:cNvSpPr/>
            <p:nvPr/>
          </p:nvSpPr>
          <p:spPr>
            <a:xfrm>
              <a:off x="116440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" name="object 1846"/>
            <p:cNvSpPr/>
            <p:nvPr/>
          </p:nvSpPr>
          <p:spPr>
            <a:xfrm>
              <a:off x="1164445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" name="object 1847"/>
            <p:cNvSpPr/>
            <p:nvPr/>
          </p:nvSpPr>
          <p:spPr>
            <a:xfrm>
              <a:off x="116450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" name="object 1848"/>
            <p:cNvSpPr/>
            <p:nvPr/>
          </p:nvSpPr>
          <p:spPr>
            <a:xfrm>
              <a:off x="116469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" name="object 1849"/>
            <p:cNvSpPr/>
            <p:nvPr/>
          </p:nvSpPr>
          <p:spPr>
            <a:xfrm>
              <a:off x="11664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" name="object 1850"/>
            <p:cNvSpPr/>
            <p:nvPr/>
          </p:nvSpPr>
          <p:spPr>
            <a:xfrm>
              <a:off x="116661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" name="object 1851"/>
            <p:cNvSpPr/>
            <p:nvPr/>
          </p:nvSpPr>
          <p:spPr>
            <a:xfrm>
              <a:off x="1165788" y="410588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76" y="0"/>
                  </a:moveTo>
                  <a:lnTo>
                    <a:pt x="185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" name="object 1852"/>
            <p:cNvSpPr/>
            <p:nvPr/>
          </p:nvSpPr>
          <p:spPr>
            <a:xfrm>
              <a:off x="116677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" name="object 1853"/>
            <p:cNvSpPr/>
            <p:nvPr/>
          </p:nvSpPr>
          <p:spPr>
            <a:xfrm>
              <a:off x="1166865" y="41053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" name="object 1854"/>
            <p:cNvSpPr/>
            <p:nvPr/>
          </p:nvSpPr>
          <p:spPr>
            <a:xfrm>
              <a:off x="1166903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" name="object 1855"/>
            <p:cNvSpPr/>
            <p:nvPr/>
          </p:nvSpPr>
          <p:spPr>
            <a:xfrm>
              <a:off x="116696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" name="object 1856"/>
            <p:cNvSpPr/>
            <p:nvPr/>
          </p:nvSpPr>
          <p:spPr>
            <a:xfrm>
              <a:off x="1167005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" name="object 1857"/>
            <p:cNvSpPr/>
            <p:nvPr/>
          </p:nvSpPr>
          <p:spPr>
            <a:xfrm>
              <a:off x="116710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8" name="object 1858"/>
            <p:cNvSpPr/>
            <p:nvPr/>
          </p:nvSpPr>
          <p:spPr>
            <a:xfrm>
              <a:off x="116718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9" name="object 1859"/>
            <p:cNvSpPr/>
            <p:nvPr/>
          </p:nvSpPr>
          <p:spPr>
            <a:xfrm>
              <a:off x="116744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0" name="object 1860"/>
            <p:cNvSpPr/>
            <p:nvPr/>
          </p:nvSpPr>
          <p:spPr>
            <a:xfrm>
              <a:off x="11676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1" name="object 1861"/>
            <p:cNvSpPr/>
            <p:nvPr/>
          </p:nvSpPr>
          <p:spPr>
            <a:xfrm>
              <a:off x="116786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2" name="object 1862"/>
            <p:cNvSpPr/>
            <p:nvPr/>
          </p:nvSpPr>
          <p:spPr>
            <a:xfrm>
              <a:off x="116814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3" name="object 1863"/>
            <p:cNvSpPr/>
            <p:nvPr/>
          </p:nvSpPr>
          <p:spPr>
            <a:xfrm>
              <a:off x="11688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4" name="object 1864"/>
            <p:cNvSpPr/>
            <p:nvPr/>
          </p:nvSpPr>
          <p:spPr>
            <a:xfrm>
              <a:off x="116900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5" name="object 1865"/>
            <p:cNvSpPr/>
            <p:nvPr/>
          </p:nvSpPr>
          <p:spPr>
            <a:xfrm>
              <a:off x="1168323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01" y="0"/>
                  </a:moveTo>
                  <a:lnTo>
                    <a:pt x="1875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6" name="object 1866"/>
            <p:cNvSpPr/>
            <p:nvPr/>
          </p:nvSpPr>
          <p:spPr>
            <a:xfrm>
              <a:off x="1169501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7" name="object 1867"/>
            <p:cNvSpPr/>
            <p:nvPr/>
          </p:nvSpPr>
          <p:spPr>
            <a:xfrm>
              <a:off x="116952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8" name="object 1868"/>
            <p:cNvSpPr/>
            <p:nvPr/>
          </p:nvSpPr>
          <p:spPr>
            <a:xfrm>
              <a:off x="11696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9" name="object 1869"/>
            <p:cNvSpPr/>
            <p:nvPr/>
          </p:nvSpPr>
          <p:spPr>
            <a:xfrm>
              <a:off x="116965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0" name="object 1870"/>
            <p:cNvSpPr/>
            <p:nvPr/>
          </p:nvSpPr>
          <p:spPr>
            <a:xfrm>
              <a:off x="11700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1" name="object 1871"/>
            <p:cNvSpPr/>
            <p:nvPr/>
          </p:nvSpPr>
          <p:spPr>
            <a:xfrm>
              <a:off x="11710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2" name="object 1872"/>
            <p:cNvSpPr/>
            <p:nvPr/>
          </p:nvSpPr>
          <p:spPr>
            <a:xfrm>
              <a:off x="117166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3" name="object 1873"/>
            <p:cNvSpPr/>
            <p:nvPr/>
          </p:nvSpPr>
          <p:spPr>
            <a:xfrm>
              <a:off x="1171808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4" name="object 1874"/>
            <p:cNvSpPr/>
            <p:nvPr/>
          </p:nvSpPr>
          <p:spPr>
            <a:xfrm>
              <a:off x="1171073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63" y="0"/>
                  </a:moveTo>
                  <a:lnTo>
                    <a:pt x="183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5" name="object 1875"/>
            <p:cNvSpPr/>
            <p:nvPr/>
          </p:nvSpPr>
          <p:spPr>
            <a:xfrm>
              <a:off x="1172074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6" name="object 1876"/>
            <p:cNvSpPr/>
            <p:nvPr/>
          </p:nvSpPr>
          <p:spPr>
            <a:xfrm>
              <a:off x="117211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7" name="object 1877"/>
            <p:cNvSpPr/>
            <p:nvPr/>
          </p:nvSpPr>
          <p:spPr>
            <a:xfrm>
              <a:off x="1172163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8" name="object 1878"/>
            <p:cNvSpPr/>
            <p:nvPr/>
          </p:nvSpPr>
          <p:spPr>
            <a:xfrm>
              <a:off x="1172226" y="41056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9" name="object 1879"/>
            <p:cNvSpPr/>
            <p:nvPr/>
          </p:nvSpPr>
          <p:spPr>
            <a:xfrm>
              <a:off x="1172315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0" name="object 1880"/>
            <p:cNvSpPr/>
            <p:nvPr/>
          </p:nvSpPr>
          <p:spPr>
            <a:xfrm>
              <a:off x="117306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1" name="object 1881"/>
            <p:cNvSpPr/>
            <p:nvPr/>
          </p:nvSpPr>
          <p:spPr>
            <a:xfrm>
              <a:off x="117346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2" name="object 1882"/>
            <p:cNvSpPr/>
            <p:nvPr/>
          </p:nvSpPr>
          <p:spPr>
            <a:xfrm>
              <a:off x="117405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3" name="object 1883"/>
            <p:cNvSpPr/>
            <p:nvPr/>
          </p:nvSpPr>
          <p:spPr>
            <a:xfrm>
              <a:off x="117426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4" name="object 1884"/>
            <p:cNvSpPr/>
            <p:nvPr/>
          </p:nvSpPr>
          <p:spPr>
            <a:xfrm>
              <a:off x="1174545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5" name="object 1885"/>
            <p:cNvSpPr/>
            <p:nvPr/>
          </p:nvSpPr>
          <p:spPr>
            <a:xfrm>
              <a:off x="117464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6" name="object 1886"/>
            <p:cNvSpPr/>
            <p:nvPr/>
          </p:nvSpPr>
          <p:spPr>
            <a:xfrm>
              <a:off x="117471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7" name="object 1887"/>
            <p:cNvSpPr/>
            <p:nvPr/>
          </p:nvSpPr>
          <p:spPr>
            <a:xfrm>
              <a:off x="117478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8" name="object 1888"/>
            <p:cNvSpPr/>
            <p:nvPr/>
          </p:nvSpPr>
          <p:spPr>
            <a:xfrm>
              <a:off x="1173962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88" y="0"/>
                  </a:moveTo>
                  <a:lnTo>
                    <a:pt x="1862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9" name="object 1889"/>
            <p:cNvSpPr/>
            <p:nvPr/>
          </p:nvSpPr>
          <p:spPr>
            <a:xfrm>
              <a:off x="117497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0" name="object 1890"/>
            <p:cNvSpPr/>
            <p:nvPr/>
          </p:nvSpPr>
          <p:spPr>
            <a:xfrm>
              <a:off x="117536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1" name="object 1891"/>
            <p:cNvSpPr/>
            <p:nvPr/>
          </p:nvSpPr>
          <p:spPr>
            <a:xfrm>
              <a:off x="117668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2" name="object 1892"/>
            <p:cNvSpPr/>
            <p:nvPr/>
          </p:nvSpPr>
          <p:spPr>
            <a:xfrm>
              <a:off x="117692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3" name="object 1893"/>
            <p:cNvSpPr/>
            <p:nvPr/>
          </p:nvSpPr>
          <p:spPr>
            <a:xfrm>
              <a:off x="117706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4" name="object 1894"/>
            <p:cNvSpPr/>
            <p:nvPr/>
          </p:nvSpPr>
          <p:spPr>
            <a:xfrm>
              <a:off x="117720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5" name="object 1895"/>
            <p:cNvSpPr/>
            <p:nvPr/>
          </p:nvSpPr>
          <p:spPr>
            <a:xfrm>
              <a:off x="1177295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6" name="object 1896"/>
            <p:cNvSpPr/>
            <p:nvPr/>
          </p:nvSpPr>
          <p:spPr>
            <a:xfrm>
              <a:off x="1177384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7" name="object 1897"/>
            <p:cNvSpPr/>
            <p:nvPr/>
          </p:nvSpPr>
          <p:spPr>
            <a:xfrm>
              <a:off x="1177435" y="4105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8" name="object 1898"/>
            <p:cNvSpPr/>
            <p:nvPr/>
          </p:nvSpPr>
          <p:spPr>
            <a:xfrm>
              <a:off x="1177536" y="410462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39"/>
                  </a:moveTo>
                  <a:lnTo>
                    <a:pt x="887" y="63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9" name="object 1899"/>
            <p:cNvSpPr/>
            <p:nvPr/>
          </p:nvSpPr>
          <p:spPr>
            <a:xfrm>
              <a:off x="1177625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0" name="object 1900"/>
            <p:cNvSpPr/>
            <p:nvPr/>
          </p:nvSpPr>
          <p:spPr>
            <a:xfrm>
              <a:off x="117817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1" name="object 1901"/>
            <p:cNvSpPr/>
            <p:nvPr/>
          </p:nvSpPr>
          <p:spPr>
            <a:xfrm>
              <a:off x="11786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2" name="object 1902"/>
            <p:cNvSpPr/>
            <p:nvPr/>
          </p:nvSpPr>
          <p:spPr>
            <a:xfrm>
              <a:off x="117876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3" name="object 1903"/>
            <p:cNvSpPr/>
            <p:nvPr/>
          </p:nvSpPr>
          <p:spPr>
            <a:xfrm>
              <a:off x="117939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4" name="object 1904"/>
            <p:cNvSpPr/>
            <p:nvPr/>
          </p:nvSpPr>
          <p:spPr>
            <a:xfrm>
              <a:off x="117953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5" name="object 1905"/>
            <p:cNvSpPr/>
            <p:nvPr/>
          </p:nvSpPr>
          <p:spPr>
            <a:xfrm>
              <a:off x="117966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6" name="object 1906"/>
            <p:cNvSpPr/>
            <p:nvPr/>
          </p:nvSpPr>
          <p:spPr>
            <a:xfrm>
              <a:off x="117984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7" name="object 1907"/>
            <p:cNvSpPr/>
            <p:nvPr/>
          </p:nvSpPr>
          <p:spPr>
            <a:xfrm>
              <a:off x="118000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8" name="object 1908"/>
            <p:cNvSpPr/>
            <p:nvPr/>
          </p:nvSpPr>
          <p:spPr>
            <a:xfrm>
              <a:off x="118009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9" name="object 1909"/>
            <p:cNvSpPr/>
            <p:nvPr/>
          </p:nvSpPr>
          <p:spPr>
            <a:xfrm>
              <a:off x="1180172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0" name="object 1910"/>
            <p:cNvSpPr/>
            <p:nvPr/>
          </p:nvSpPr>
          <p:spPr>
            <a:xfrm>
              <a:off x="118057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1" name="object 1911"/>
            <p:cNvSpPr/>
            <p:nvPr/>
          </p:nvSpPr>
          <p:spPr>
            <a:xfrm>
              <a:off x="118074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2" name="object 1912"/>
            <p:cNvSpPr/>
            <p:nvPr/>
          </p:nvSpPr>
          <p:spPr>
            <a:xfrm>
              <a:off x="118102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3" name="object 1913"/>
            <p:cNvSpPr/>
            <p:nvPr/>
          </p:nvSpPr>
          <p:spPr>
            <a:xfrm>
              <a:off x="118203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4" name="object 1914"/>
            <p:cNvSpPr/>
            <p:nvPr/>
          </p:nvSpPr>
          <p:spPr>
            <a:xfrm>
              <a:off x="118236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5" name="object 1915"/>
            <p:cNvSpPr/>
            <p:nvPr/>
          </p:nvSpPr>
          <p:spPr>
            <a:xfrm>
              <a:off x="118247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6" name="object 1916"/>
            <p:cNvSpPr/>
            <p:nvPr/>
          </p:nvSpPr>
          <p:spPr>
            <a:xfrm>
              <a:off x="1182593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7" name="object 1917"/>
            <p:cNvSpPr/>
            <p:nvPr/>
          </p:nvSpPr>
          <p:spPr>
            <a:xfrm>
              <a:off x="1182694" y="410526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8" name="object 1918"/>
            <p:cNvSpPr/>
            <p:nvPr/>
          </p:nvSpPr>
          <p:spPr>
            <a:xfrm>
              <a:off x="1182808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9" name="object 1919"/>
            <p:cNvSpPr/>
            <p:nvPr/>
          </p:nvSpPr>
          <p:spPr>
            <a:xfrm>
              <a:off x="118332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0" name="object 1920"/>
            <p:cNvSpPr/>
            <p:nvPr/>
          </p:nvSpPr>
          <p:spPr>
            <a:xfrm>
              <a:off x="118365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1" name="object 1921"/>
            <p:cNvSpPr/>
            <p:nvPr/>
          </p:nvSpPr>
          <p:spPr>
            <a:xfrm>
              <a:off x="11841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2" name="object 1922"/>
            <p:cNvSpPr/>
            <p:nvPr/>
          </p:nvSpPr>
          <p:spPr>
            <a:xfrm>
              <a:off x="118460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3" name="object 1923"/>
            <p:cNvSpPr/>
            <p:nvPr/>
          </p:nvSpPr>
          <p:spPr>
            <a:xfrm>
              <a:off x="118489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4" name="object 1924"/>
            <p:cNvSpPr/>
            <p:nvPr/>
          </p:nvSpPr>
          <p:spPr>
            <a:xfrm>
              <a:off x="118517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5" name="object 1925"/>
            <p:cNvSpPr/>
            <p:nvPr/>
          </p:nvSpPr>
          <p:spPr>
            <a:xfrm>
              <a:off x="1185330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6" name="object 1926"/>
            <p:cNvSpPr/>
            <p:nvPr/>
          </p:nvSpPr>
          <p:spPr>
            <a:xfrm>
              <a:off x="118540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7" name="object 1927"/>
            <p:cNvSpPr/>
            <p:nvPr/>
          </p:nvSpPr>
          <p:spPr>
            <a:xfrm>
              <a:off x="118544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8" name="object 1928"/>
            <p:cNvSpPr/>
            <p:nvPr/>
          </p:nvSpPr>
          <p:spPr>
            <a:xfrm>
              <a:off x="118549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9" name="object 1929"/>
            <p:cNvSpPr/>
            <p:nvPr/>
          </p:nvSpPr>
          <p:spPr>
            <a:xfrm>
              <a:off x="11855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0" name="object 1930"/>
            <p:cNvSpPr/>
            <p:nvPr/>
          </p:nvSpPr>
          <p:spPr>
            <a:xfrm>
              <a:off x="11862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1" name="object 1931"/>
            <p:cNvSpPr/>
            <p:nvPr/>
          </p:nvSpPr>
          <p:spPr>
            <a:xfrm>
              <a:off x="11866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2" name="object 1932"/>
            <p:cNvSpPr/>
            <p:nvPr/>
          </p:nvSpPr>
          <p:spPr>
            <a:xfrm>
              <a:off x="118720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3" name="object 1933"/>
            <p:cNvSpPr/>
            <p:nvPr/>
          </p:nvSpPr>
          <p:spPr>
            <a:xfrm>
              <a:off x="118761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4" name="object 1934"/>
            <p:cNvSpPr/>
            <p:nvPr/>
          </p:nvSpPr>
          <p:spPr>
            <a:xfrm>
              <a:off x="118782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5" name="object 1935"/>
            <p:cNvSpPr/>
            <p:nvPr/>
          </p:nvSpPr>
          <p:spPr>
            <a:xfrm>
              <a:off x="1187902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6" name="object 1936"/>
            <p:cNvSpPr/>
            <p:nvPr/>
          </p:nvSpPr>
          <p:spPr>
            <a:xfrm>
              <a:off x="1188004" y="4105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7" name="object 1937"/>
            <p:cNvSpPr/>
            <p:nvPr/>
          </p:nvSpPr>
          <p:spPr>
            <a:xfrm>
              <a:off x="118805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8" name="object 1938"/>
            <p:cNvSpPr/>
            <p:nvPr/>
          </p:nvSpPr>
          <p:spPr>
            <a:xfrm>
              <a:off x="1188092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9" name="object 1939"/>
            <p:cNvSpPr/>
            <p:nvPr/>
          </p:nvSpPr>
          <p:spPr>
            <a:xfrm>
              <a:off x="118814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0" name="object 1940"/>
            <p:cNvSpPr/>
            <p:nvPr/>
          </p:nvSpPr>
          <p:spPr>
            <a:xfrm>
              <a:off x="11884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1" name="object 1941"/>
            <p:cNvSpPr/>
            <p:nvPr/>
          </p:nvSpPr>
          <p:spPr>
            <a:xfrm>
              <a:off x="11900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2" name="object 1942"/>
            <p:cNvSpPr/>
            <p:nvPr/>
          </p:nvSpPr>
          <p:spPr>
            <a:xfrm>
              <a:off x="1189246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342" y="0"/>
                  </a:moveTo>
                  <a:lnTo>
                    <a:pt x="2116" y="0"/>
                  </a:lnTo>
                </a:path>
                <a:path w="2540">
                  <a:moveTo>
                    <a:pt x="430" y="0"/>
                  </a:moveTo>
                  <a:lnTo>
                    <a:pt x="2205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3" name="object 1943"/>
            <p:cNvSpPr/>
            <p:nvPr/>
          </p:nvSpPr>
          <p:spPr>
            <a:xfrm>
              <a:off x="1190640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4" name="object 1944"/>
            <p:cNvSpPr/>
            <p:nvPr/>
          </p:nvSpPr>
          <p:spPr>
            <a:xfrm>
              <a:off x="11907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5" name="object 1945"/>
            <p:cNvSpPr/>
            <p:nvPr/>
          </p:nvSpPr>
          <p:spPr>
            <a:xfrm>
              <a:off x="119173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6" name="object 1946"/>
            <p:cNvSpPr/>
            <p:nvPr/>
          </p:nvSpPr>
          <p:spPr>
            <a:xfrm>
              <a:off x="119197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7" name="object 1947"/>
            <p:cNvSpPr/>
            <p:nvPr/>
          </p:nvSpPr>
          <p:spPr>
            <a:xfrm>
              <a:off x="11924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8" name="object 1948"/>
            <p:cNvSpPr/>
            <p:nvPr/>
          </p:nvSpPr>
          <p:spPr>
            <a:xfrm>
              <a:off x="119288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9" name="object 1949"/>
            <p:cNvSpPr/>
            <p:nvPr/>
          </p:nvSpPr>
          <p:spPr>
            <a:xfrm>
              <a:off x="119297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0" name="object 1950"/>
            <p:cNvSpPr/>
            <p:nvPr/>
          </p:nvSpPr>
          <p:spPr>
            <a:xfrm>
              <a:off x="119306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1" name="object 1951"/>
            <p:cNvSpPr/>
            <p:nvPr/>
          </p:nvSpPr>
          <p:spPr>
            <a:xfrm>
              <a:off x="1193124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2" name="object 1952"/>
            <p:cNvSpPr/>
            <p:nvPr/>
          </p:nvSpPr>
          <p:spPr>
            <a:xfrm>
              <a:off x="1193212" y="4102754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76"/>
                  </a:moveTo>
                  <a:lnTo>
                    <a:pt x="887" y="157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3" name="object 1953"/>
            <p:cNvSpPr/>
            <p:nvPr/>
          </p:nvSpPr>
          <p:spPr>
            <a:xfrm>
              <a:off x="1193301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4" name="object 1954"/>
            <p:cNvSpPr/>
            <p:nvPr/>
          </p:nvSpPr>
          <p:spPr>
            <a:xfrm>
              <a:off x="1193402" y="41056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5" name="object 1955"/>
            <p:cNvSpPr/>
            <p:nvPr/>
          </p:nvSpPr>
          <p:spPr>
            <a:xfrm>
              <a:off x="119385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6" name="object 1956"/>
            <p:cNvSpPr/>
            <p:nvPr/>
          </p:nvSpPr>
          <p:spPr>
            <a:xfrm>
              <a:off x="119540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7" name="object 1957"/>
            <p:cNvSpPr/>
            <p:nvPr/>
          </p:nvSpPr>
          <p:spPr>
            <a:xfrm>
              <a:off x="119546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8" name="object 1958"/>
            <p:cNvSpPr/>
            <p:nvPr/>
          </p:nvSpPr>
          <p:spPr>
            <a:xfrm>
              <a:off x="119568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9" name="object 1959"/>
            <p:cNvSpPr/>
            <p:nvPr/>
          </p:nvSpPr>
          <p:spPr>
            <a:xfrm>
              <a:off x="1195861" y="41054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0" name="object 1960"/>
            <p:cNvSpPr/>
            <p:nvPr/>
          </p:nvSpPr>
          <p:spPr>
            <a:xfrm>
              <a:off x="1195937" y="4105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1" name="object 1961"/>
            <p:cNvSpPr/>
            <p:nvPr/>
          </p:nvSpPr>
          <p:spPr>
            <a:xfrm>
              <a:off x="11960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2" name="object 1962"/>
            <p:cNvSpPr/>
            <p:nvPr/>
          </p:nvSpPr>
          <p:spPr>
            <a:xfrm>
              <a:off x="119605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3" name="object 1963"/>
            <p:cNvSpPr/>
            <p:nvPr/>
          </p:nvSpPr>
          <p:spPr>
            <a:xfrm>
              <a:off x="1196152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4" name="object 1964"/>
            <p:cNvSpPr/>
            <p:nvPr/>
          </p:nvSpPr>
          <p:spPr>
            <a:xfrm>
              <a:off x="119687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5" name="object 1965"/>
            <p:cNvSpPr/>
            <p:nvPr/>
          </p:nvSpPr>
          <p:spPr>
            <a:xfrm>
              <a:off x="119716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6" name="object 1966"/>
            <p:cNvSpPr/>
            <p:nvPr/>
          </p:nvSpPr>
          <p:spPr>
            <a:xfrm>
              <a:off x="119773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7" name="object 1967"/>
            <p:cNvSpPr/>
            <p:nvPr/>
          </p:nvSpPr>
          <p:spPr>
            <a:xfrm>
              <a:off x="1197952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8" name="object 1968"/>
            <p:cNvSpPr/>
            <p:nvPr/>
          </p:nvSpPr>
          <p:spPr>
            <a:xfrm>
              <a:off x="119812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9" name="object 1969"/>
            <p:cNvSpPr/>
            <p:nvPr/>
          </p:nvSpPr>
          <p:spPr>
            <a:xfrm>
              <a:off x="1197306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88" y="0"/>
                  </a:moveTo>
                  <a:lnTo>
                    <a:pt x="1862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0" name="object 1970"/>
            <p:cNvSpPr/>
            <p:nvPr/>
          </p:nvSpPr>
          <p:spPr>
            <a:xfrm>
              <a:off x="1198370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1" name="object 1971"/>
            <p:cNvSpPr/>
            <p:nvPr/>
          </p:nvSpPr>
          <p:spPr>
            <a:xfrm>
              <a:off x="119842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2" name="object 1972"/>
            <p:cNvSpPr/>
            <p:nvPr/>
          </p:nvSpPr>
          <p:spPr>
            <a:xfrm>
              <a:off x="1198459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3" name="object 1973"/>
            <p:cNvSpPr/>
            <p:nvPr/>
          </p:nvSpPr>
          <p:spPr>
            <a:xfrm>
              <a:off x="1198522" y="41052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4" name="object 1974"/>
            <p:cNvSpPr/>
            <p:nvPr/>
          </p:nvSpPr>
          <p:spPr>
            <a:xfrm>
              <a:off x="1198611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5" name="object 1975"/>
            <p:cNvSpPr/>
            <p:nvPr/>
          </p:nvSpPr>
          <p:spPr>
            <a:xfrm>
              <a:off x="1198712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6" name="object 1976"/>
            <p:cNvSpPr/>
            <p:nvPr/>
          </p:nvSpPr>
          <p:spPr>
            <a:xfrm>
              <a:off x="119880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7" name="object 1977"/>
            <p:cNvSpPr/>
            <p:nvPr/>
          </p:nvSpPr>
          <p:spPr>
            <a:xfrm>
              <a:off x="119943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8" name="object 1978"/>
            <p:cNvSpPr/>
            <p:nvPr/>
          </p:nvSpPr>
          <p:spPr>
            <a:xfrm>
              <a:off x="119995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9" name="object 1979"/>
            <p:cNvSpPr/>
            <p:nvPr/>
          </p:nvSpPr>
          <p:spPr>
            <a:xfrm>
              <a:off x="120055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0" name="object 1980"/>
            <p:cNvSpPr/>
            <p:nvPr/>
          </p:nvSpPr>
          <p:spPr>
            <a:xfrm>
              <a:off x="120071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1" name="object 1981"/>
            <p:cNvSpPr/>
            <p:nvPr/>
          </p:nvSpPr>
          <p:spPr>
            <a:xfrm>
              <a:off x="120085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2" name="object 1982"/>
            <p:cNvSpPr/>
            <p:nvPr/>
          </p:nvSpPr>
          <p:spPr>
            <a:xfrm>
              <a:off x="120103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3" name="object 1983"/>
            <p:cNvSpPr/>
            <p:nvPr/>
          </p:nvSpPr>
          <p:spPr>
            <a:xfrm>
              <a:off x="120110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4" name="object 1984"/>
            <p:cNvSpPr/>
            <p:nvPr/>
          </p:nvSpPr>
          <p:spPr>
            <a:xfrm>
              <a:off x="1201158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5" name="object 1985"/>
            <p:cNvSpPr/>
            <p:nvPr/>
          </p:nvSpPr>
          <p:spPr>
            <a:xfrm>
              <a:off x="120123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6" name="object 1986"/>
            <p:cNvSpPr/>
            <p:nvPr/>
          </p:nvSpPr>
          <p:spPr>
            <a:xfrm>
              <a:off x="120127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7" name="object 1987"/>
            <p:cNvSpPr/>
            <p:nvPr/>
          </p:nvSpPr>
          <p:spPr>
            <a:xfrm>
              <a:off x="120132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8" name="object 1988"/>
            <p:cNvSpPr/>
            <p:nvPr/>
          </p:nvSpPr>
          <p:spPr>
            <a:xfrm>
              <a:off x="1201361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9" name="object 1989"/>
            <p:cNvSpPr/>
            <p:nvPr/>
          </p:nvSpPr>
          <p:spPr>
            <a:xfrm>
              <a:off x="120165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0" name="object 1990"/>
            <p:cNvSpPr/>
            <p:nvPr/>
          </p:nvSpPr>
          <p:spPr>
            <a:xfrm>
              <a:off x="120319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1" name="object 1991"/>
            <p:cNvSpPr/>
            <p:nvPr/>
          </p:nvSpPr>
          <p:spPr>
            <a:xfrm>
              <a:off x="120327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2" name="object 1992"/>
            <p:cNvSpPr/>
            <p:nvPr/>
          </p:nvSpPr>
          <p:spPr>
            <a:xfrm>
              <a:off x="120335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3" name="object 1993"/>
            <p:cNvSpPr/>
            <p:nvPr/>
          </p:nvSpPr>
          <p:spPr>
            <a:xfrm>
              <a:off x="120349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4" name="object 1994"/>
            <p:cNvSpPr/>
            <p:nvPr/>
          </p:nvSpPr>
          <p:spPr>
            <a:xfrm>
              <a:off x="120359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5" name="object 1995"/>
            <p:cNvSpPr/>
            <p:nvPr/>
          </p:nvSpPr>
          <p:spPr>
            <a:xfrm>
              <a:off x="1203680" y="41056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6" name="object 1996"/>
            <p:cNvSpPr/>
            <p:nvPr/>
          </p:nvSpPr>
          <p:spPr>
            <a:xfrm>
              <a:off x="120376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7" name="object 1997"/>
            <p:cNvSpPr/>
            <p:nvPr/>
          </p:nvSpPr>
          <p:spPr>
            <a:xfrm>
              <a:off x="1203832" y="410510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8" name="object 1998"/>
            <p:cNvSpPr/>
            <p:nvPr/>
          </p:nvSpPr>
          <p:spPr>
            <a:xfrm>
              <a:off x="1203921" y="41054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9" name="object 1999"/>
            <p:cNvSpPr/>
            <p:nvPr/>
          </p:nvSpPr>
          <p:spPr>
            <a:xfrm>
              <a:off x="1204010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0" name="object 2000"/>
            <p:cNvSpPr/>
            <p:nvPr/>
          </p:nvSpPr>
          <p:spPr>
            <a:xfrm>
              <a:off x="12058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1" name="object 2001"/>
            <p:cNvSpPr/>
            <p:nvPr/>
          </p:nvSpPr>
          <p:spPr>
            <a:xfrm>
              <a:off x="120596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2" name="object 2002"/>
            <p:cNvSpPr/>
            <p:nvPr/>
          </p:nvSpPr>
          <p:spPr>
            <a:xfrm>
              <a:off x="120616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3" name="object 2003"/>
            <p:cNvSpPr/>
            <p:nvPr/>
          </p:nvSpPr>
          <p:spPr>
            <a:xfrm>
              <a:off x="1206329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4" name="object 2004"/>
            <p:cNvSpPr/>
            <p:nvPr/>
          </p:nvSpPr>
          <p:spPr>
            <a:xfrm>
              <a:off x="120639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5" name="object 2005"/>
            <p:cNvSpPr/>
            <p:nvPr/>
          </p:nvSpPr>
          <p:spPr>
            <a:xfrm>
              <a:off x="1206468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6" name="object 2006"/>
            <p:cNvSpPr/>
            <p:nvPr/>
          </p:nvSpPr>
          <p:spPr>
            <a:xfrm>
              <a:off x="1206570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7" name="object 2007"/>
            <p:cNvSpPr/>
            <p:nvPr/>
          </p:nvSpPr>
          <p:spPr>
            <a:xfrm>
              <a:off x="12067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8" name="object 2008"/>
            <p:cNvSpPr/>
            <p:nvPr/>
          </p:nvSpPr>
          <p:spPr>
            <a:xfrm>
              <a:off x="120830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9" name="object 2009"/>
            <p:cNvSpPr/>
            <p:nvPr/>
          </p:nvSpPr>
          <p:spPr>
            <a:xfrm>
              <a:off x="120852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0" name="object 2010"/>
            <p:cNvSpPr/>
            <p:nvPr/>
          </p:nvSpPr>
          <p:spPr>
            <a:xfrm>
              <a:off x="120869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1" name="object 2011"/>
            <p:cNvSpPr/>
            <p:nvPr/>
          </p:nvSpPr>
          <p:spPr>
            <a:xfrm>
              <a:off x="120878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2" name="object 2012"/>
            <p:cNvSpPr/>
            <p:nvPr/>
          </p:nvSpPr>
          <p:spPr>
            <a:xfrm>
              <a:off x="1208901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3" name="object 2013"/>
            <p:cNvSpPr/>
            <p:nvPr/>
          </p:nvSpPr>
          <p:spPr>
            <a:xfrm>
              <a:off x="1208990" y="41055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4" name="object 2014"/>
            <p:cNvSpPr/>
            <p:nvPr/>
          </p:nvSpPr>
          <p:spPr>
            <a:xfrm>
              <a:off x="1209142" y="4099790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611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5" name="object 2015"/>
            <p:cNvSpPr/>
            <p:nvPr/>
          </p:nvSpPr>
          <p:spPr>
            <a:xfrm>
              <a:off x="1209231" y="41054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6" name="object 2016"/>
            <p:cNvSpPr/>
            <p:nvPr/>
          </p:nvSpPr>
          <p:spPr>
            <a:xfrm>
              <a:off x="12093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7" name="object 2017"/>
            <p:cNvSpPr/>
            <p:nvPr/>
          </p:nvSpPr>
          <p:spPr>
            <a:xfrm>
              <a:off x="120973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8" name="object 2018"/>
            <p:cNvSpPr/>
            <p:nvPr/>
          </p:nvSpPr>
          <p:spPr>
            <a:xfrm>
              <a:off x="121016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9" name="object 2019"/>
            <p:cNvSpPr/>
            <p:nvPr/>
          </p:nvSpPr>
          <p:spPr>
            <a:xfrm>
              <a:off x="121063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0" name="object 2020"/>
            <p:cNvSpPr/>
            <p:nvPr/>
          </p:nvSpPr>
          <p:spPr>
            <a:xfrm>
              <a:off x="121095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1" name="object 2021"/>
            <p:cNvSpPr/>
            <p:nvPr/>
          </p:nvSpPr>
          <p:spPr>
            <a:xfrm>
              <a:off x="121108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2" name="object 2022"/>
            <p:cNvSpPr/>
            <p:nvPr/>
          </p:nvSpPr>
          <p:spPr>
            <a:xfrm>
              <a:off x="121134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3" name="object 2023"/>
            <p:cNvSpPr/>
            <p:nvPr/>
          </p:nvSpPr>
          <p:spPr>
            <a:xfrm>
              <a:off x="12115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4" name="object 2024"/>
            <p:cNvSpPr/>
            <p:nvPr/>
          </p:nvSpPr>
          <p:spPr>
            <a:xfrm>
              <a:off x="1211639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5" name="object 2025"/>
            <p:cNvSpPr/>
            <p:nvPr/>
          </p:nvSpPr>
          <p:spPr>
            <a:xfrm>
              <a:off x="121172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6" name="object 2026"/>
            <p:cNvSpPr/>
            <p:nvPr/>
          </p:nvSpPr>
          <p:spPr>
            <a:xfrm>
              <a:off x="1211778" y="410495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74"/>
                  </a:moveTo>
                  <a:lnTo>
                    <a:pt x="887" y="47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7" name="object 2027"/>
            <p:cNvSpPr/>
            <p:nvPr/>
          </p:nvSpPr>
          <p:spPr>
            <a:xfrm>
              <a:off x="1211867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8" name="object 2028"/>
            <p:cNvSpPr/>
            <p:nvPr/>
          </p:nvSpPr>
          <p:spPr>
            <a:xfrm>
              <a:off x="12127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9" name="object 2029"/>
            <p:cNvSpPr/>
            <p:nvPr/>
          </p:nvSpPr>
          <p:spPr>
            <a:xfrm>
              <a:off x="121298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0" name="object 2030"/>
            <p:cNvSpPr/>
            <p:nvPr/>
          </p:nvSpPr>
          <p:spPr>
            <a:xfrm>
              <a:off x="12134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1" name="object 2031"/>
            <p:cNvSpPr/>
            <p:nvPr/>
          </p:nvSpPr>
          <p:spPr>
            <a:xfrm>
              <a:off x="121365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2" name="object 2032"/>
            <p:cNvSpPr/>
            <p:nvPr/>
          </p:nvSpPr>
          <p:spPr>
            <a:xfrm>
              <a:off x="121371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3" name="object 2033"/>
            <p:cNvSpPr/>
            <p:nvPr/>
          </p:nvSpPr>
          <p:spPr>
            <a:xfrm>
              <a:off x="121384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4" name="object 2034"/>
            <p:cNvSpPr/>
            <p:nvPr/>
          </p:nvSpPr>
          <p:spPr>
            <a:xfrm>
              <a:off x="121419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5" name="object 2035"/>
            <p:cNvSpPr/>
            <p:nvPr/>
          </p:nvSpPr>
          <p:spPr>
            <a:xfrm>
              <a:off x="1214287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6" name="object 2036"/>
            <p:cNvSpPr/>
            <p:nvPr/>
          </p:nvSpPr>
          <p:spPr>
            <a:xfrm>
              <a:off x="1214351" y="410555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7" name="object 2037"/>
            <p:cNvSpPr/>
            <p:nvPr/>
          </p:nvSpPr>
          <p:spPr>
            <a:xfrm>
              <a:off x="1214427" y="41055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8" name="object 2038"/>
            <p:cNvSpPr/>
            <p:nvPr/>
          </p:nvSpPr>
          <p:spPr>
            <a:xfrm>
              <a:off x="12144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9" name="object 2039"/>
            <p:cNvSpPr/>
            <p:nvPr/>
          </p:nvSpPr>
          <p:spPr>
            <a:xfrm>
              <a:off x="1214528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0" name="object 2040"/>
            <p:cNvSpPr/>
            <p:nvPr/>
          </p:nvSpPr>
          <p:spPr>
            <a:xfrm>
              <a:off x="121464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1" name="object 2041"/>
            <p:cNvSpPr/>
            <p:nvPr/>
          </p:nvSpPr>
          <p:spPr>
            <a:xfrm>
              <a:off x="121499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2" name="object 2042"/>
            <p:cNvSpPr/>
            <p:nvPr/>
          </p:nvSpPr>
          <p:spPr>
            <a:xfrm>
              <a:off x="121536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3" name="object 2043"/>
            <p:cNvSpPr/>
            <p:nvPr/>
          </p:nvSpPr>
          <p:spPr>
            <a:xfrm>
              <a:off x="121634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4" name="object 2044"/>
            <p:cNvSpPr/>
            <p:nvPr/>
          </p:nvSpPr>
          <p:spPr>
            <a:xfrm>
              <a:off x="1216683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5" name="object 2045"/>
            <p:cNvSpPr/>
            <p:nvPr/>
          </p:nvSpPr>
          <p:spPr>
            <a:xfrm>
              <a:off x="121684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6" name="object 2046"/>
            <p:cNvSpPr/>
            <p:nvPr/>
          </p:nvSpPr>
          <p:spPr>
            <a:xfrm>
              <a:off x="1216936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7" name="object 2047"/>
            <p:cNvSpPr/>
            <p:nvPr/>
          </p:nvSpPr>
          <p:spPr>
            <a:xfrm>
              <a:off x="1216999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8" name="object 2048"/>
            <p:cNvSpPr/>
            <p:nvPr/>
          </p:nvSpPr>
          <p:spPr>
            <a:xfrm>
              <a:off x="1217063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9" name="object 2049"/>
            <p:cNvSpPr/>
            <p:nvPr/>
          </p:nvSpPr>
          <p:spPr>
            <a:xfrm>
              <a:off x="121716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0" name="object 2050"/>
            <p:cNvSpPr/>
            <p:nvPr/>
          </p:nvSpPr>
          <p:spPr>
            <a:xfrm>
              <a:off x="121788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1" name="object 2051"/>
            <p:cNvSpPr/>
            <p:nvPr/>
          </p:nvSpPr>
          <p:spPr>
            <a:xfrm>
              <a:off x="121900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2" name="object 2052"/>
            <p:cNvSpPr/>
            <p:nvPr/>
          </p:nvSpPr>
          <p:spPr>
            <a:xfrm>
              <a:off x="12191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3" name="object 2053"/>
            <p:cNvSpPr/>
            <p:nvPr/>
          </p:nvSpPr>
          <p:spPr>
            <a:xfrm>
              <a:off x="121931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4" name="object 2054"/>
            <p:cNvSpPr/>
            <p:nvPr/>
          </p:nvSpPr>
          <p:spPr>
            <a:xfrm>
              <a:off x="121940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5" name="object 2055"/>
            <p:cNvSpPr/>
            <p:nvPr/>
          </p:nvSpPr>
          <p:spPr>
            <a:xfrm>
              <a:off x="1219509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6" name="object 2056"/>
            <p:cNvSpPr/>
            <p:nvPr/>
          </p:nvSpPr>
          <p:spPr>
            <a:xfrm>
              <a:off x="1219635" y="4105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7" name="object 2057"/>
            <p:cNvSpPr/>
            <p:nvPr/>
          </p:nvSpPr>
          <p:spPr>
            <a:xfrm>
              <a:off x="121976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8" name="object 2058"/>
            <p:cNvSpPr/>
            <p:nvPr/>
          </p:nvSpPr>
          <p:spPr>
            <a:xfrm>
              <a:off x="122037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9" name="object 2059"/>
            <p:cNvSpPr/>
            <p:nvPr/>
          </p:nvSpPr>
          <p:spPr>
            <a:xfrm>
              <a:off x="122043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0" name="object 2060"/>
            <p:cNvSpPr/>
            <p:nvPr/>
          </p:nvSpPr>
          <p:spPr>
            <a:xfrm>
              <a:off x="12208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1" name="object 2061"/>
            <p:cNvSpPr/>
            <p:nvPr/>
          </p:nvSpPr>
          <p:spPr>
            <a:xfrm>
              <a:off x="122191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2" name="object 2062"/>
            <p:cNvSpPr/>
            <p:nvPr/>
          </p:nvSpPr>
          <p:spPr>
            <a:xfrm>
              <a:off x="122214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3" name="object 2063"/>
            <p:cNvSpPr/>
            <p:nvPr/>
          </p:nvSpPr>
          <p:spPr>
            <a:xfrm>
              <a:off x="1222233" y="41052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4" name="object 2064"/>
            <p:cNvSpPr/>
            <p:nvPr/>
          </p:nvSpPr>
          <p:spPr>
            <a:xfrm>
              <a:off x="122230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5" name="object 2065"/>
            <p:cNvSpPr/>
            <p:nvPr/>
          </p:nvSpPr>
          <p:spPr>
            <a:xfrm>
              <a:off x="122383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6" name="object 2066"/>
            <p:cNvSpPr/>
            <p:nvPr/>
          </p:nvSpPr>
          <p:spPr>
            <a:xfrm>
              <a:off x="12241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7" name="object 2067"/>
            <p:cNvSpPr/>
            <p:nvPr/>
          </p:nvSpPr>
          <p:spPr>
            <a:xfrm>
              <a:off x="122433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8" name="object 2068"/>
            <p:cNvSpPr/>
            <p:nvPr/>
          </p:nvSpPr>
          <p:spPr>
            <a:xfrm>
              <a:off x="122451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9" name="object 2069"/>
            <p:cNvSpPr/>
            <p:nvPr/>
          </p:nvSpPr>
          <p:spPr>
            <a:xfrm>
              <a:off x="122457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0" name="object 2070"/>
            <p:cNvSpPr/>
            <p:nvPr/>
          </p:nvSpPr>
          <p:spPr>
            <a:xfrm>
              <a:off x="122462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1" name="object 2071"/>
            <p:cNvSpPr/>
            <p:nvPr/>
          </p:nvSpPr>
          <p:spPr>
            <a:xfrm>
              <a:off x="1224717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2" name="object 2072"/>
            <p:cNvSpPr/>
            <p:nvPr/>
          </p:nvSpPr>
          <p:spPr>
            <a:xfrm>
              <a:off x="1224819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3" name="object 2073"/>
            <p:cNvSpPr/>
            <p:nvPr/>
          </p:nvSpPr>
          <p:spPr>
            <a:xfrm>
              <a:off x="1224895" y="41055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4" name="object 2074"/>
            <p:cNvSpPr/>
            <p:nvPr/>
          </p:nvSpPr>
          <p:spPr>
            <a:xfrm>
              <a:off x="122566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5" name="object 2075"/>
            <p:cNvSpPr/>
            <p:nvPr/>
          </p:nvSpPr>
          <p:spPr>
            <a:xfrm>
              <a:off x="122649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6" name="object 2076"/>
            <p:cNvSpPr/>
            <p:nvPr/>
          </p:nvSpPr>
          <p:spPr>
            <a:xfrm>
              <a:off x="122715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7" name="object 2077"/>
            <p:cNvSpPr/>
            <p:nvPr/>
          </p:nvSpPr>
          <p:spPr>
            <a:xfrm>
              <a:off x="12272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8" name="object 2078"/>
            <p:cNvSpPr/>
            <p:nvPr/>
          </p:nvSpPr>
          <p:spPr>
            <a:xfrm>
              <a:off x="1227442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9" name="object 2079"/>
            <p:cNvSpPr/>
            <p:nvPr/>
          </p:nvSpPr>
          <p:spPr>
            <a:xfrm>
              <a:off x="1227543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0" name="object 2080"/>
            <p:cNvSpPr/>
            <p:nvPr/>
          </p:nvSpPr>
          <p:spPr>
            <a:xfrm>
              <a:off x="122829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1" name="object 2081"/>
            <p:cNvSpPr/>
            <p:nvPr/>
          </p:nvSpPr>
          <p:spPr>
            <a:xfrm>
              <a:off x="122953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2" name="object 2082"/>
            <p:cNvSpPr/>
            <p:nvPr/>
          </p:nvSpPr>
          <p:spPr>
            <a:xfrm>
              <a:off x="122974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3" name="object 2083"/>
            <p:cNvSpPr/>
            <p:nvPr/>
          </p:nvSpPr>
          <p:spPr>
            <a:xfrm>
              <a:off x="122995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4" name="object 2084"/>
            <p:cNvSpPr/>
            <p:nvPr/>
          </p:nvSpPr>
          <p:spPr>
            <a:xfrm>
              <a:off x="1230027" y="4105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5" name="object 2085"/>
            <p:cNvSpPr/>
            <p:nvPr/>
          </p:nvSpPr>
          <p:spPr>
            <a:xfrm>
              <a:off x="1230128" y="4101183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72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6" name="object 2086"/>
            <p:cNvSpPr/>
            <p:nvPr/>
          </p:nvSpPr>
          <p:spPr>
            <a:xfrm>
              <a:off x="1230217" y="41056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7" name="object 2087"/>
            <p:cNvSpPr/>
            <p:nvPr/>
          </p:nvSpPr>
          <p:spPr>
            <a:xfrm>
              <a:off x="123083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8" name="object 2088"/>
            <p:cNvSpPr/>
            <p:nvPr/>
          </p:nvSpPr>
          <p:spPr>
            <a:xfrm>
              <a:off x="12311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9" name="object 2089"/>
            <p:cNvSpPr/>
            <p:nvPr/>
          </p:nvSpPr>
          <p:spPr>
            <a:xfrm>
              <a:off x="123129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0" name="object 2090"/>
            <p:cNvSpPr/>
            <p:nvPr/>
          </p:nvSpPr>
          <p:spPr>
            <a:xfrm>
              <a:off x="12318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1" name="object 2091"/>
            <p:cNvSpPr/>
            <p:nvPr/>
          </p:nvSpPr>
          <p:spPr>
            <a:xfrm>
              <a:off x="123225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2" name="object 2092"/>
            <p:cNvSpPr/>
            <p:nvPr/>
          </p:nvSpPr>
          <p:spPr>
            <a:xfrm>
              <a:off x="1231548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15" y="0"/>
                  </a:moveTo>
                  <a:lnTo>
                    <a:pt x="1989" y="0"/>
                  </a:lnTo>
                </a:path>
                <a:path w="2540">
                  <a:moveTo>
                    <a:pt x="266" y="0"/>
                  </a:moveTo>
                  <a:lnTo>
                    <a:pt x="204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3" name="object 2093"/>
            <p:cNvSpPr/>
            <p:nvPr/>
          </p:nvSpPr>
          <p:spPr>
            <a:xfrm>
              <a:off x="1232764" y="410508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1"/>
                  </a:moveTo>
                  <a:lnTo>
                    <a:pt x="887" y="41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4" name="object 2094"/>
            <p:cNvSpPr/>
            <p:nvPr/>
          </p:nvSpPr>
          <p:spPr>
            <a:xfrm>
              <a:off x="1232853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5" name="object 2095"/>
            <p:cNvSpPr/>
            <p:nvPr/>
          </p:nvSpPr>
          <p:spPr>
            <a:xfrm>
              <a:off x="12329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6" name="object 2096"/>
            <p:cNvSpPr/>
            <p:nvPr/>
          </p:nvSpPr>
          <p:spPr>
            <a:xfrm>
              <a:off x="123344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7" name="object 2097"/>
            <p:cNvSpPr/>
            <p:nvPr/>
          </p:nvSpPr>
          <p:spPr>
            <a:xfrm>
              <a:off x="123372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8" name="object 2098"/>
            <p:cNvSpPr/>
            <p:nvPr/>
          </p:nvSpPr>
          <p:spPr>
            <a:xfrm>
              <a:off x="12349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9" name="object 2099"/>
            <p:cNvSpPr/>
            <p:nvPr/>
          </p:nvSpPr>
          <p:spPr>
            <a:xfrm>
              <a:off x="12351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0" name="object 2100"/>
            <p:cNvSpPr/>
            <p:nvPr/>
          </p:nvSpPr>
          <p:spPr>
            <a:xfrm>
              <a:off x="123526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1" name="object 2101"/>
            <p:cNvSpPr/>
            <p:nvPr/>
          </p:nvSpPr>
          <p:spPr>
            <a:xfrm>
              <a:off x="1235337" y="410452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90"/>
                  </a:moveTo>
                  <a:lnTo>
                    <a:pt x="887" y="69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2" name="object 2102"/>
            <p:cNvSpPr/>
            <p:nvPr/>
          </p:nvSpPr>
          <p:spPr>
            <a:xfrm>
              <a:off x="1234526" y="4105818"/>
              <a:ext cx="1905" cy="635"/>
            </a:xfrm>
            <a:custGeom>
              <a:avLst/>
              <a:gdLst/>
              <a:ahLst/>
              <a:cxnLst/>
              <a:rect l="l" t="t" r="r" b="b"/>
              <a:pathLst>
                <a:path w="1905" h="635">
                  <a:moveTo>
                    <a:pt x="0" y="0"/>
                  </a:moveTo>
                  <a:lnTo>
                    <a:pt x="1774" y="0"/>
                  </a:lnTo>
                </a:path>
                <a:path w="1905" h="635">
                  <a:moveTo>
                    <a:pt x="114" y="12"/>
                  </a:moveTo>
                  <a:lnTo>
                    <a:pt x="1888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3" name="object 2103"/>
            <p:cNvSpPr/>
            <p:nvPr/>
          </p:nvSpPr>
          <p:spPr>
            <a:xfrm>
              <a:off x="123562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4" name="object 2104"/>
            <p:cNvSpPr/>
            <p:nvPr/>
          </p:nvSpPr>
          <p:spPr>
            <a:xfrm>
              <a:off x="123588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5" name="object 2105"/>
            <p:cNvSpPr/>
            <p:nvPr/>
          </p:nvSpPr>
          <p:spPr>
            <a:xfrm>
              <a:off x="123626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6" name="object 2106"/>
            <p:cNvSpPr/>
            <p:nvPr/>
          </p:nvSpPr>
          <p:spPr>
            <a:xfrm>
              <a:off x="12365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7" name="object 2107"/>
            <p:cNvSpPr/>
            <p:nvPr/>
          </p:nvSpPr>
          <p:spPr>
            <a:xfrm>
              <a:off x="123680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8" name="object 2108"/>
            <p:cNvSpPr/>
            <p:nvPr/>
          </p:nvSpPr>
          <p:spPr>
            <a:xfrm>
              <a:off x="123783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9" name="object 2109"/>
            <p:cNvSpPr/>
            <p:nvPr/>
          </p:nvSpPr>
          <p:spPr>
            <a:xfrm>
              <a:off x="1237910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0" name="object 2110"/>
            <p:cNvSpPr/>
            <p:nvPr/>
          </p:nvSpPr>
          <p:spPr>
            <a:xfrm>
              <a:off x="1237986" y="41056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1" name="object 2111"/>
            <p:cNvSpPr/>
            <p:nvPr/>
          </p:nvSpPr>
          <p:spPr>
            <a:xfrm>
              <a:off x="1238049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2" name="object 2112"/>
            <p:cNvSpPr/>
            <p:nvPr/>
          </p:nvSpPr>
          <p:spPr>
            <a:xfrm>
              <a:off x="1238163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3" name="object 2113"/>
            <p:cNvSpPr/>
            <p:nvPr/>
          </p:nvSpPr>
          <p:spPr>
            <a:xfrm>
              <a:off x="12382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4" name="object 2114"/>
            <p:cNvSpPr/>
            <p:nvPr/>
          </p:nvSpPr>
          <p:spPr>
            <a:xfrm>
              <a:off x="12386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5" name="object 2115"/>
            <p:cNvSpPr/>
            <p:nvPr/>
          </p:nvSpPr>
          <p:spPr>
            <a:xfrm>
              <a:off x="123899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6" name="object 2116"/>
            <p:cNvSpPr/>
            <p:nvPr/>
          </p:nvSpPr>
          <p:spPr>
            <a:xfrm>
              <a:off x="123981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7" name="object 2117"/>
            <p:cNvSpPr/>
            <p:nvPr/>
          </p:nvSpPr>
          <p:spPr>
            <a:xfrm>
              <a:off x="1240077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8" name="object 2118"/>
            <p:cNvSpPr/>
            <p:nvPr/>
          </p:nvSpPr>
          <p:spPr>
            <a:xfrm>
              <a:off x="124017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9" name="object 2119"/>
            <p:cNvSpPr/>
            <p:nvPr/>
          </p:nvSpPr>
          <p:spPr>
            <a:xfrm>
              <a:off x="124025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0" name="object 2120"/>
            <p:cNvSpPr/>
            <p:nvPr/>
          </p:nvSpPr>
          <p:spPr>
            <a:xfrm>
              <a:off x="12404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1" name="object 2121"/>
            <p:cNvSpPr/>
            <p:nvPr/>
          </p:nvSpPr>
          <p:spPr>
            <a:xfrm>
              <a:off x="124049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2" name="object 2122"/>
            <p:cNvSpPr/>
            <p:nvPr/>
          </p:nvSpPr>
          <p:spPr>
            <a:xfrm>
              <a:off x="1240609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3" name="object 2123"/>
            <p:cNvSpPr/>
            <p:nvPr/>
          </p:nvSpPr>
          <p:spPr>
            <a:xfrm>
              <a:off x="1240672" y="410551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4" name="object 2124"/>
            <p:cNvSpPr/>
            <p:nvPr/>
          </p:nvSpPr>
          <p:spPr>
            <a:xfrm>
              <a:off x="1240736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5" name="object 2125"/>
            <p:cNvSpPr/>
            <p:nvPr/>
          </p:nvSpPr>
          <p:spPr>
            <a:xfrm>
              <a:off x="1240837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6" name="object 2126"/>
            <p:cNvSpPr/>
            <p:nvPr/>
          </p:nvSpPr>
          <p:spPr>
            <a:xfrm>
              <a:off x="124092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7" name="object 2127"/>
            <p:cNvSpPr/>
            <p:nvPr/>
          </p:nvSpPr>
          <p:spPr>
            <a:xfrm>
              <a:off x="124187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8" name="object 2128"/>
            <p:cNvSpPr/>
            <p:nvPr/>
          </p:nvSpPr>
          <p:spPr>
            <a:xfrm>
              <a:off x="124272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9" name="object 2129"/>
            <p:cNvSpPr/>
            <p:nvPr/>
          </p:nvSpPr>
          <p:spPr>
            <a:xfrm>
              <a:off x="124289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0" name="object 2130"/>
            <p:cNvSpPr/>
            <p:nvPr/>
          </p:nvSpPr>
          <p:spPr>
            <a:xfrm>
              <a:off x="124311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1" name="object 2131"/>
            <p:cNvSpPr/>
            <p:nvPr/>
          </p:nvSpPr>
          <p:spPr>
            <a:xfrm>
              <a:off x="124323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2" name="object 2132"/>
            <p:cNvSpPr/>
            <p:nvPr/>
          </p:nvSpPr>
          <p:spPr>
            <a:xfrm>
              <a:off x="1243334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3" name="object 2133"/>
            <p:cNvSpPr/>
            <p:nvPr/>
          </p:nvSpPr>
          <p:spPr>
            <a:xfrm>
              <a:off x="1242497" y="410588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01" y="0"/>
                  </a:moveTo>
                  <a:lnTo>
                    <a:pt x="1875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4" name="object 2134"/>
            <p:cNvSpPr/>
            <p:nvPr/>
          </p:nvSpPr>
          <p:spPr>
            <a:xfrm>
              <a:off x="124360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5" name="object 2135"/>
            <p:cNvSpPr/>
            <p:nvPr/>
          </p:nvSpPr>
          <p:spPr>
            <a:xfrm>
              <a:off x="124379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6" name="object 2136"/>
            <p:cNvSpPr/>
            <p:nvPr/>
          </p:nvSpPr>
          <p:spPr>
            <a:xfrm>
              <a:off x="124422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7" name="object 2137"/>
            <p:cNvSpPr/>
            <p:nvPr/>
          </p:nvSpPr>
          <p:spPr>
            <a:xfrm>
              <a:off x="124481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8" name="object 2138"/>
            <p:cNvSpPr/>
            <p:nvPr/>
          </p:nvSpPr>
          <p:spPr>
            <a:xfrm>
              <a:off x="124536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9" name="object 2139"/>
            <p:cNvSpPr/>
            <p:nvPr/>
          </p:nvSpPr>
          <p:spPr>
            <a:xfrm>
              <a:off x="124560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0" name="object 2140"/>
            <p:cNvSpPr/>
            <p:nvPr/>
          </p:nvSpPr>
          <p:spPr>
            <a:xfrm>
              <a:off x="124572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1" name="object 2141"/>
            <p:cNvSpPr/>
            <p:nvPr/>
          </p:nvSpPr>
          <p:spPr>
            <a:xfrm>
              <a:off x="1245805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2" name="object 2142"/>
            <p:cNvSpPr/>
            <p:nvPr/>
          </p:nvSpPr>
          <p:spPr>
            <a:xfrm>
              <a:off x="124589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3" name="object 2143"/>
            <p:cNvSpPr/>
            <p:nvPr/>
          </p:nvSpPr>
          <p:spPr>
            <a:xfrm>
              <a:off x="1245957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4" name="object 2144"/>
            <p:cNvSpPr/>
            <p:nvPr/>
          </p:nvSpPr>
          <p:spPr>
            <a:xfrm>
              <a:off x="1245995" y="410551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5" name="object 2145"/>
            <p:cNvSpPr/>
            <p:nvPr/>
          </p:nvSpPr>
          <p:spPr>
            <a:xfrm>
              <a:off x="1246046" y="41052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6" name="object 2146"/>
            <p:cNvSpPr/>
            <p:nvPr/>
          </p:nvSpPr>
          <p:spPr>
            <a:xfrm>
              <a:off x="1246147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7" name="object 2147"/>
            <p:cNvSpPr/>
            <p:nvPr/>
          </p:nvSpPr>
          <p:spPr>
            <a:xfrm>
              <a:off x="12461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8" name="object 2148"/>
            <p:cNvSpPr/>
            <p:nvPr/>
          </p:nvSpPr>
          <p:spPr>
            <a:xfrm>
              <a:off x="12469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9" name="object 2149"/>
            <p:cNvSpPr/>
            <p:nvPr/>
          </p:nvSpPr>
          <p:spPr>
            <a:xfrm>
              <a:off x="124814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0" name="object 2150"/>
            <p:cNvSpPr/>
            <p:nvPr/>
          </p:nvSpPr>
          <p:spPr>
            <a:xfrm>
              <a:off x="1247376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76" y="0"/>
                  </a:moveTo>
                  <a:lnTo>
                    <a:pt x="1850" y="0"/>
                  </a:lnTo>
                </a:path>
                <a:path w="2540">
                  <a:moveTo>
                    <a:pt x="177" y="0"/>
                  </a:moveTo>
                  <a:lnTo>
                    <a:pt x="1951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1" name="object 2151"/>
            <p:cNvSpPr/>
            <p:nvPr/>
          </p:nvSpPr>
          <p:spPr>
            <a:xfrm>
              <a:off x="124855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2" name="object 2152"/>
            <p:cNvSpPr/>
            <p:nvPr/>
          </p:nvSpPr>
          <p:spPr>
            <a:xfrm>
              <a:off x="1248631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3" name="object 2153"/>
            <p:cNvSpPr/>
            <p:nvPr/>
          </p:nvSpPr>
          <p:spPr>
            <a:xfrm>
              <a:off x="1248682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4" name="object 2154"/>
            <p:cNvSpPr/>
            <p:nvPr/>
          </p:nvSpPr>
          <p:spPr>
            <a:xfrm>
              <a:off x="12487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5" name="object 2155"/>
            <p:cNvSpPr/>
            <p:nvPr/>
          </p:nvSpPr>
          <p:spPr>
            <a:xfrm>
              <a:off x="1248251" y="410589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102" y="0"/>
                  </a:moveTo>
                  <a:lnTo>
                    <a:pt x="2876" y="0"/>
                  </a:lnTo>
                </a:path>
                <a:path w="3175">
                  <a:moveTo>
                    <a:pt x="1203" y="0"/>
                  </a:moveTo>
                  <a:lnTo>
                    <a:pt x="2978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6" name="object 2156"/>
            <p:cNvSpPr/>
            <p:nvPr/>
          </p:nvSpPr>
          <p:spPr>
            <a:xfrm>
              <a:off x="125043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7" name="object 2157"/>
            <p:cNvSpPr/>
            <p:nvPr/>
          </p:nvSpPr>
          <p:spPr>
            <a:xfrm>
              <a:off x="125055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8" name="object 2158"/>
            <p:cNvSpPr/>
            <p:nvPr/>
          </p:nvSpPr>
          <p:spPr>
            <a:xfrm>
              <a:off x="125063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9" name="object 2159"/>
            <p:cNvSpPr/>
            <p:nvPr/>
          </p:nvSpPr>
          <p:spPr>
            <a:xfrm>
              <a:off x="125083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0" name="object 2160"/>
            <p:cNvSpPr/>
            <p:nvPr/>
          </p:nvSpPr>
          <p:spPr>
            <a:xfrm>
              <a:off x="125091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1" name="object 2161"/>
            <p:cNvSpPr/>
            <p:nvPr/>
          </p:nvSpPr>
          <p:spPr>
            <a:xfrm>
              <a:off x="125098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2" name="object 2162"/>
            <p:cNvSpPr/>
            <p:nvPr/>
          </p:nvSpPr>
          <p:spPr>
            <a:xfrm>
              <a:off x="1251115" y="4105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3" name="object 2163"/>
            <p:cNvSpPr/>
            <p:nvPr/>
          </p:nvSpPr>
          <p:spPr>
            <a:xfrm>
              <a:off x="1251254" y="410428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10"/>
                  </a:moveTo>
                  <a:lnTo>
                    <a:pt x="887" y="81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4" name="object 2164"/>
            <p:cNvSpPr/>
            <p:nvPr/>
          </p:nvSpPr>
          <p:spPr>
            <a:xfrm>
              <a:off x="1251355" y="410455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77"/>
                  </a:moveTo>
                  <a:lnTo>
                    <a:pt x="887" y="6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5" name="object 2165"/>
            <p:cNvSpPr/>
            <p:nvPr/>
          </p:nvSpPr>
          <p:spPr>
            <a:xfrm>
              <a:off x="125144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6" name="object 2166"/>
            <p:cNvSpPr/>
            <p:nvPr/>
          </p:nvSpPr>
          <p:spPr>
            <a:xfrm>
              <a:off x="12515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7" name="object 2167"/>
            <p:cNvSpPr/>
            <p:nvPr/>
          </p:nvSpPr>
          <p:spPr>
            <a:xfrm>
              <a:off x="125224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8" name="object 2168"/>
            <p:cNvSpPr/>
            <p:nvPr/>
          </p:nvSpPr>
          <p:spPr>
            <a:xfrm>
              <a:off x="12525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9" name="object 2169"/>
            <p:cNvSpPr/>
            <p:nvPr/>
          </p:nvSpPr>
          <p:spPr>
            <a:xfrm>
              <a:off x="125269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0" name="object 2170"/>
            <p:cNvSpPr/>
            <p:nvPr/>
          </p:nvSpPr>
          <p:spPr>
            <a:xfrm>
              <a:off x="12531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1" name="object 2171"/>
            <p:cNvSpPr/>
            <p:nvPr/>
          </p:nvSpPr>
          <p:spPr>
            <a:xfrm>
              <a:off x="12533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2" name="object 2172"/>
            <p:cNvSpPr/>
            <p:nvPr/>
          </p:nvSpPr>
          <p:spPr>
            <a:xfrm>
              <a:off x="125361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3" name="object 2173"/>
            <p:cNvSpPr/>
            <p:nvPr/>
          </p:nvSpPr>
          <p:spPr>
            <a:xfrm>
              <a:off x="125366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4" name="object 2174"/>
            <p:cNvSpPr/>
            <p:nvPr/>
          </p:nvSpPr>
          <p:spPr>
            <a:xfrm>
              <a:off x="1253738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5" name="object 2175"/>
            <p:cNvSpPr/>
            <p:nvPr/>
          </p:nvSpPr>
          <p:spPr>
            <a:xfrm>
              <a:off x="125376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6" name="object 2176"/>
            <p:cNvSpPr/>
            <p:nvPr/>
          </p:nvSpPr>
          <p:spPr>
            <a:xfrm>
              <a:off x="1253852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7" name="object 2177"/>
            <p:cNvSpPr/>
            <p:nvPr/>
          </p:nvSpPr>
          <p:spPr>
            <a:xfrm>
              <a:off x="1253903" y="4105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8" name="object 2178"/>
            <p:cNvSpPr/>
            <p:nvPr/>
          </p:nvSpPr>
          <p:spPr>
            <a:xfrm>
              <a:off x="1254004" y="4105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9" name="object 2179"/>
            <p:cNvSpPr/>
            <p:nvPr/>
          </p:nvSpPr>
          <p:spPr>
            <a:xfrm>
              <a:off x="125410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0" name="object 2180"/>
            <p:cNvSpPr/>
            <p:nvPr/>
          </p:nvSpPr>
          <p:spPr>
            <a:xfrm>
              <a:off x="125528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1" name="object 2181"/>
            <p:cNvSpPr/>
            <p:nvPr/>
          </p:nvSpPr>
          <p:spPr>
            <a:xfrm>
              <a:off x="1254549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14" y="0"/>
                  </a:moveTo>
                  <a:lnTo>
                    <a:pt x="1888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2" name="object 2182"/>
            <p:cNvSpPr/>
            <p:nvPr/>
          </p:nvSpPr>
          <p:spPr>
            <a:xfrm>
              <a:off x="12556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3" name="object 2183"/>
            <p:cNvSpPr/>
            <p:nvPr/>
          </p:nvSpPr>
          <p:spPr>
            <a:xfrm>
              <a:off x="125608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4" name="object 2184"/>
            <p:cNvSpPr/>
            <p:nvPr/>
          </p:nvSpPr>
          <p:spPr>
            <a:xfrm>
              <a:off x="125623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5" name="object 2185"/>
            <p:cNvSpPr/>
            <p:nvPr/>
          </p:nvSpPr>
          <p:spPr>
            <a:xfrm>
              <a:off x="1256323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6" name="object 2186"/>
            <p:cNvSpPr/>
            <p:nvPr/>
          </p:nvSpPr>
          <p:spPr>
            <a:xfrm>
              <a:off x="1256412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7" name="object 2187"/>
            <p:cNvSpPr/>
            <p:nvPr/>
          </p:nvSpPr>
          <p:spPr>
            <a:xfrm>
              <a:off x="1256475" y="4105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8" name="object 2188"/>
            <p:cNvSpPr/>
            <p:nvPr/>
          </p:nvSpPr>
          <p:spPr>
            <a:xfrm>
              <a:off x="1256577" y="4047841"/>
              <a:ext cx="0" cy="58419"/>
            </a:xfrm>
            <a:custGeom>
              <a:avLst/>
              <a:gdLst/>
              <a:ahLst/>
              <a:cxnLst/>
              <a:rect l="l" t="t" r="r" b="b"/>
              <a:pathLst>
                <a:path h="58420">
                  <a:moveTo>
                    <a:pt x="0" y="5806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9" name="object 2189"/>
            <p:cNvSpPr/>
            <p:nvPr/>
          </p:nvSpPr>
          <p:spPr>
            <a:xfrm>
              <a:off x="1256665" y="41055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0" name="object 2190"/>
            <p:cNvSpPr/>
            <p:nvPr/>
          </p:nvSpPr>
          <p:spPr>
            <a:xfrm>
              <a:off x="125729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1" name="object 2191"/>
            <p:cNvSpPr/>
            <p:nvPr/>
          </p:nvSpPr>
          <p:spPr>
            <a:xfrm>
              <a:off x="125750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2" name="object 2192"/>
            <p:cNvSpPr/>
            <p:nvPr/>
          </p:nvSpPr>
          <p:spPr>
            <a:xfrm>
              <a:off x="1257122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88" y="0"/>
                  </a:moveTo>
                  <a:lnTo>
                    <a:pt x="1862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3" name="object 2193"/>
            <p:cNvSpPr/>
            <p:nvPr/>
          </p:nvSpPr>
          <p:spPr>
            <a:xfrm>
              <a:off x="125818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4" name="object 2194"/>
            <p:cNvSpPr/>
            <p:nvPr/>
          </p:nvSpPr>
          <p:spPr>
            <a:xfrm>
              <a:off x="12583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5" name="object 2195"/>
            <p:cNvSpPr/>
            <p:nvPr/>
          </p:nvSpPr>
          <p:spPr>
            <a:xfrm>
              <a:off x="125847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6" name="object 2196"/>
            <p:cNvSpPr/>
            <p:nvPr/>
          </p:nvSpPr>
          <p:spPr>
            <a:xfrm>
              <a:off x="125866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7" name="object 2197"/>
            <p:cNvSpPr/>
            <p:nvPr/>
          </p:nvSpPr>
          <p:spPr>
            <a:xfrm>
              <a:off x="125880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8" name="object 2198"/>
            <p:cNvSpPr/>
            <p:nvPr/>
          </p:nvSpPr>
          <p:spPr>
            <a:xfrm>
              <a:off x="1258871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9" name="object 2199"/>
            <p:cNvSpPr/>
            <p:nvPr/>
          </p:nvSpPr>
          <p:spPr>
            <a:xfrm>
              <a:off x="125897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0" name="object 2200"/>
            <p:cNvSpPr/>
            <p:nvPr/>
          </p:nvSpPr>
          <p:spPr>
            <a:xfrm>
              <a:off x="125902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1" name="object 2201"/>
            <p:cNvSpPr/>
            <p:nvPr/>
          </p:nvSpPr>
          <p:spPr>
            <a:xfrm>
              <a:off x="125907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2" name="object 2202"/>
            <p:cNvSpPr/>
            <p:nvPr/>
          </p:nvSpPr>
          <p:spPr>
            <a:xfrm>
              <a:off x="125912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3" name="object 2203"/>
            <p:cNvSpPr/>
            <p:nvPr/>
          </p:nvSpPr>
          <p:spPr>
            <a:xfrm>
              <a:off x="1259213" y="4097257"/>
              <a:ext cx="0" cy="8890"/>
            </a:xfrm>
            <a:custGeom>
              <a:avLst/>
              <a:gdLst/>
              <a:ahLst/>
              <a:cxnLst/>
              <a:rect l="l" t="t" r="r" b="b"/>
              <a:pathLst>
                <a:path h="8889">
                  <a:moveTo>
                    <a:pt x="0" y="864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4" name="object 2204"/>
            <p:cNvSpPr/>
            <p:nvPr/>
          </p:nvSpPr>
          <p:spPr>
            <a:xfrm>
              <a:off x="125931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5" name="object 2205"/>
            <p:cNvSpPr/>
            <p:nvPr/>
          </p:nvSpPr>
          <p:spPr>
            <a:xfrm>
              <a:off x="125994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6" name="object 2206"/>
            <p:cNvSpPr/>
            <p:nvPr/>
          </p:nvSpPr>
          <p:spPr>
            <a:xfrm>
              <a:off x="12603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7" name="object 2207"/>
            <p:cNvSpPr/>
            <p:nvPr/>
          </p:nvSpPr>
          <p:spPr>
            <a:xfrm>
              <a:off x="126051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8" name="object 2208"/>
            <p:cNvSpPr/>
            <p:nvPr/>
          </p:nvSpPr>
          <p:spPr>
            <a:xfrm>
              <a:off x="12607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9" name="object 2209"/>
            <p:cNvSpPr/>
            <p:nvPr/>
          </p:nvSpPr>
          <p:spPr>
            <a:xfrm>
              <a:off x="126134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0" name="object 2210"/>
            <p:cNvSpPr/>
            <p:nvPr/>
          </p:nvSpPr>
          <p:spPr>
            <a:xfrm>
              <a:off x="126140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1" name="object 2211"/>
            <p:cNvSpPr/>
            <p:nvPr/>
          </p:nvSpPr>
          <p:spPr>
            <a:xfrm>
              <a:off x="126150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2" name="object 2212"/>
            <p:cNvSpPr/>
            <p:nvPr/>
          </p:nvSpPr>
          <p:spPr>
            <a:xfrm>
              <a:off x="126157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3" name="object 2213"/>
            <p:cNvSpPr/>
            <p:nvPr/>
          </p:nvSpPr>
          <p:spPr>
            <a:xfrm>
              <a:off x="1261633" y="410522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1"/>
                  </a:moveTo>
                  <a:lnTo>
                    <a:pt x="887" y="34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4" name="object 2214"/>
            <p:cNvSpPr/>
            <p:nvPr/>
          </p:nvSpPr>
          <p:spPr>
            <a:xfrm>
              <a:off x="1261735" y="4090659"/>
              <a:ext cx="0" cy="15875"/>
            </a:xfrm>
            <a:custGeom>
              <a:avLst/>
              <a:gdLst/>
              <a:ahLst/>
              <a:cxnLst/>
              <a:rect l="l" t="t" r="r" b="b"/>
              <a:pathLst>
                <a:path h="15875">
                  <a:moveTo>
                    <a:pt x="0" y="1524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5" name="object 2215"/>
            <p:cNvSpPr/>
            <p:nvPr/>
          </p:nvSpPr>
          <p:spPr>
            <a:xfrm>
              <a:off x="1261861" y="4103995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56"/>
                  </a:moveTo>
                  <a:lnTo>
                    <a:pt x="887" y="9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6" name="object 2216"/>
            <p:cNvSpPr/>
            <p:nvPr/>
          </p:nvSpPr>
          <p:spPr>
            <a:xfrm>
              <a:off x="12626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7" name="object 2217"/>
            <p:cNvSpPr/>
            <p:nvPr/>
          </p:nvSpPr>
          <p:spPr>
            <a:xfrm>
              <a:off x="126302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8" name="object 2218"/>
            <p:cNvSpPr/>
            <p:nvPr/>
          </p:nvSpPr>
          <p:spPr>
            <a:xfrm>
              <a:off x="12631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9" name="object 2219"/>
            <p:cNvSpPr/>
            <p:nvPr/>
          </p:nvSpPr>
          <p:spPr>
            <a:xfrm>
              <a:off x="126335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0" name="object 2220"/>
            <p:cNvSpPr/>
            <p:nvPr/>
          </p:nvSpPr>
          <p:spPr>
            <a:xfrm>
              <a:off x="126354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1" name="object 2221"/>
            <p:cNvSpPr/>
            <p:nvPr/>
          </p:nvSpPr>
          <p:spPr>
            <a:xfrm>
              <a:off x="126376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2" name="object 2222"/>
            <p:cNvSpPr/>
            <p:nvPr/>
          </p:nvSpPr>
          <p:spPr>
            <a:xfrm>
              <a:off x="126405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3" name="object 2223"/>
            <p:cNvSpPr/>
            <p:nvPr/>
          </p:nvSpPr>
          <p:spPr>
            <a:xfrm>
              <a:off x="126414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4" name="object 2224"/>
            <p:cNvSpPr/>
            <p:nvPr/>
          </p:nvSpPr>
          <p:spPr>
            <a:xfrm>
              <a:off x="126420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5" name="object 2225"/>
            <p:cNvSpPr/>
            <p:nvPr/>
          </p:nvSpPr>
          <p:spPr>
            <a:xfrm>
              <a:off x="1264269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6" name="object 2226"/>
            <p:cNvSpPr/>
            <p:nvPr/>
          </p:nvSpPr>
          <p:spPr>
            <a:xfrm>
              <a:off x="1264370" y="4103387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60"/>
                  </a:moveTo>
                  <a:lnTo>
                    <a:pt x="887" y="126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7" name="object 2227"/>
            <p:cNvSpPr/>
            <p:nvPr/>
          </p:nvSpPr>
          <p:spPr>
            <a:xfrm>
              <a:off x="1264447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8" name="object 2228"/>
            <p:cNvSpPr/>
            <p:nvPr/>
          </p:nvSpPr>
          <p:spPr>
            <a:xfrm>
              <a:off x="1264497" y="4105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9" name="object 2229"/>
            <p:cNvSpPr/>
            <p:nvPr/>
          </p:nvSpPr>
          <p:spPr>
            <a:xfrm>
              <a:off x="12646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0" name="object 2230"/>
            <p:cNvSpPr/>
            <p:nvPr/>
          </p:nvSpPr>
          <p:spPr>
            <a:xfrm>
              <a:off x="126486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1" name="object 2231"/>
            <p:cNvSpPr/>
            <p:nvPr/>
          </p:nvSpPr>
          <p:spPr>
            <a:xfrm>
              <a:off x="126601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2" name="object 2232"/>
            <p:cNvSpPr/>
            <p:nvPr/>
          </p:nvSpPr>
          <p:spPr>
            <a:xfrm>
              <a:off x="126670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3" name="object 2233"/>
            <p:cNvSpPr/>
            <p:nvPr/>
          </p:nvSpPr>
          <p:spPr>
            <a:xfrm>
              <a:off x="126676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4" name="object 2234"/>
            <p:cNvSpPr/>
            <p:nvPr/>
          </p:nvSpPr>
          <p:spPr>
            <a:xfrm>
              <a:off x="126685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5" name="object 2235"/>
            <p:cNvSpPr/>
            <p:nvPr/>
          </p:nvSpPr>
          <p:spPr>
            <a:xfrm>
              <a:off x="1266943" y="410448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09"/>
                  </a:moveTo>
                  <a:lnTo>
                    <a:pt x="887" y="70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6" name="object 2236"/>
            <p:cNvSpPr/>
            <p:nvPr/>
          </p:nvSpPr>
          <p:spPr>
            <a:xfrm>
              <a:off x="1267019" y="410513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7" name="object 2237"/>
            <p:cNvSpPr/>
            <p:nvPr/>
          </p:nvSpPr>
          <p:spPr>
            <a:xfrm>
              <a:off x="1267121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8" name="object 2238"/>
            <p:cNvSpPr/>
            <p:nvPr/>
          </p:nvSpPr>
          <p:spPr>
            <a:xfrm>
              <a:off x="126717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9" name="object 2239"/>
            <p:cNvSpPr/>
            <p:nvPr/>
          </p:nvSpPr>
          <p:spPr>
            <a:xfrm>
              <a:off x="126726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0" name="object 2240"/>
            <p:cNvSpPr/>
            <p:nvPr/>
          </p:nvSpPr>
          <p:spPr>
            <a:xfrm>
              <a:off x="126758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1" name="object 2241"/>
            <p:cNvSpPr/>
            <p:nvPr/>
          </p:nvSpPr>
          <p:spPr>
            <a:xfrm>
              <a:off x="126880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2" name="object 2242"/>
            <p:cNvSpPr/>
            <p:nvPr/>
          </p:nvSpPr>
          <p:spPr>
            <a:xfrm>
              <a:off x="126925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3" name="object 2243"/>
            <p:cNvSpPr/>
            <p:nvPr/>
          </p:nvSpPr>
          <p:spPr>
            <a:xfrm>
              <a:off x="12694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4" name="object 2244"/>
            <p:cNvSpPr/>
            <p:nvPr/>
          </p:nvSpPr>
          <p:spPr>
            <a:xfrm>
              <a:off x="1269490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5" name="object 2245"/>
            <p:cNvSpPr/>
            <p:nvPr/>
          </p:nvSpPr>
          <p:spPr>
            <a:xfrm>
              <a:off x="1269592" y="4105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6" name="object 2246"/>
            <p:cNvSpPr/>
            <p:nvPr/>
          </p:nvSpPr>
          <p:spPr>
            <a:xfrm>
              <a:off x="1269655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7" name="object 2247"/>
            <p:cNvSpPr/>
            <p:nvPr/>
          </p:nvSpPr>
          <p:spPr>
            <a:xfrm>
              <a:off x="126975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8" name="object 2248"/>
            <p:cNvSpPr/>
            <p:nvPr/>
          </p:nvSpPr>
          <p:spPr>
            <a:xfrm>
              <a:off x="126987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9" name="object 2249"/>
            <p:cNvSpPr/>
            <p:nvPr/>
          </p:nvSpPr>
          <p:spPr>
            <a:xfrm>
              <a:off x="127039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0" name="object 2250"/>
            <p:cNvSpPr/>
            <p:nvPr/>
          </p:nvSpPr>
          <p:spPr>
            <a:xfrm>
              <a:off x="127210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1" name="object 2251"/>
            <p:cNvSpPr/>
            <p:nvPr/>
          </p:nvSpPr>
          <p:spPr>
            <a:xfrm>
              <a:off x="1272253" y="4100005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590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2" name="object 2252"/>
            <p:cNvSpPr/>
            <p:nvPr/>
          </p:nvSpPr>
          <p:spPr>
            <a:xfrm>
              <a:off x="1272329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3" name="object 2253"/>
            <p:cNvSpPr/>
            <p:nvPr/>
          </p:nvSpPr>
          <p:spPr>
            <a:xfrm>
              <a:off x="1272443" y="41054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4" name="object 2254"/>
            <p:cNvSpPr/>
            <p:nvPr/>
          </p:nvSpPr>
          <p:spPr>
            <a:xfrm>
              <a:off x="127254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5" name="object 2255"/>
            <p:cNvSpPr/>
            <p:nvPr/>
          </p:nvSpPr>
          <p:spPr>
            <a:xfrm>
              <a:off x="127279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6" name="object 2256"/>
            <p:cNvSpPr/>
            <p:nvPr/>
          </p:nvSpPr>
          <p:spPr>
            <a:xfrm>
              <a:off x="12730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7" name="object 2257"/>
            <p:cNvSpPr/>
            <p:nvPr/>
          </p:nvSpPr>
          <p:spPr>
            <a:xfrm>
              <a:off x="127324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8" name="object 2258"/>
            <p:cNvSpPr/>
            <p:nvPr/>
          </p:nvSpPr>
          <p:spPr>
            <a:xfrm>
              <a:off x="127350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9" name="object 2259"/>
            <p:cNvSpPr/>
            <p:nvPr/>
          </p:nvSpPr>
          <p:spPr>
            <a:xfrm>
              <a:off x="127378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0" name="object 2260"/>
            <p:cNvSpPr/>
            <p:nvPr/>
          </p:nvSpPr>
          <p:spPr>
            <a:xfrm>
              <a:off x="127411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1" name="object 2261"/>
            <p:cNvSpPr/>
            <p:nvPr/>
          </p:nvSpPr>
          <p:spPr>
            <a:xfrm>
              <a:off x="127425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2" name="object 2262"/>
            <p:cNvSpPr/>
            <p:nvPr/>
          </p:nvSpPr>
          <p:spPr>
            <a:xfrm>
              <a:off x="1273672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88" y="0"/>
                  </a:moveTo>
                  <a:lnTo>
                    <a:pt x="1862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3" name="object 2263"/>
            <p:cNvSpPr/>
            <p:nvPr/>
          </p:nvSpPr>
          <p:spPr>
            <a:xfrm>
              <a:off x="1274762" y="4105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4" name="object 2264"/>
            <p:cNvSpPr/>
            <p:nvPr/>
          </p:nvSpPr>
          <p:spPr>
            <a:xfrm>
              <a:off x="12748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5" name="object 2265"/>
            <p:cNvSpPr/>
            <p:nvPr/>
          </p:nvSpPr>
          <p:spPr>
            <a:xfrm>
              <a:off x="1274889" y="410488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2"/>
                  </a:moveTo>
                  <a:lnTo>
                    <a:pt x="887" y="5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6" name="object 2266"/>
            <p:cNvSpPr/>
            <p:nvPr/>
          </p:nvSpPr>
          <p:spPr>
            <a:xfrm>
              <a:off x="1274965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7" name="object 2267"/>
            <p:cNvSpPr/>
            <p:nvPr/>
          </p:nvSpPr>
          <p:spPr>
            <a:xfrm>
              <a:off x="1275079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8" name="object 2268"/>
            <p:cNvSpPr/>
            <p:nvPr/>
          </p:nvSpPr>
          <p:spPr>
            <a:xfrm>
              <a:off x="127518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9" name="object 2269"/>
            <p:cNvSpPr/>
            <p:nvPr/>
          </p:nvSpPr>
          <p:spPr>
            <a:xfrm>
              <a:off x="127658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0" name="object 2270"/>
            <p:cNvSpPr/>
            <p:nvPr/>
          </p:nvSpPr>
          <p:spPr>
            <a:xfrm>
              <a:off x="127689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1" name="object 2271"/>
            <p:cNvSpPr/>
            <p:nvPr/>
          </p:nvSpPr>
          <p:spPr>
            <a:xfrm>
              <a:off x="127723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2" name="object 2272"/>
            <p:cNvSpPr/>
            <p:nvPr/>
          </p:nvSpPr>
          <p:spPr>
            <a:xfrm>
              <a:off x="127729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3" name="object 2273"/>
            <p:cNvSpPr/>
            <p:nvPr/>
          </p:nvSpPr>
          <p:spPr>
            <a:xfrm>
              <a:off x="1277398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4" name="object 2274"/>
            <p:cNvSpPr/>
            <p:nvPr/>
          </p:nvSpPr>
          <p:spPr>
            <a:xfrm>
              <a:off x="1277462" y="41056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5" name="object 2275"/>
            <p:cNvSpPr/>
            <p:nvPr/>
          </p:nvSpPr>
          <p:spPr>
            <a:xfrm>
              <a:off x="1277550" y="410422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42"/>
                  </a:moveTo>
                  <a:lnTo>
                    <a:pt x="887" y="84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6" name="object 2276"/>
            <p:cNvSpPr/>
            <p:nvPr/>
          </p:nvSpPr>
          <p:spPr>
            <a:xfrm>
              <a:off x="1277652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7" name="object 2277"/>
            <p:cNvSpPr/>
            <p:nvPr/>
          </p:nvSpPr>
          <p:spPr>
            <a:xfrm>
              <a:off x="1277753" y="4103995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56"/>
                  </a:moveTo>
                  <a:lnTo>
                    <a:pt x="887" y="9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8" name="object 2278"/>
            <p:cNvSpPr/>
            <p:nvPr/>
          </p:nvSpPr>
          <p:spPr>
            <a:xfrm>
              <a:off x="127826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9" name="object 2279"/>
            <p:cNvSpPr/>
            <p:nvPr/>
          </p:nvSpPr>
          <p:spPr>
            <a:xfrm>
              <a:off x="127858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0" name="object 2280"/>
            <p:cNvSpPr/>
            <p:nvPr/>
          </p:nvSpPr>
          <p:spPr>
            <a:xfrm>
              <a:off x="127879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1" name="object 2281"/>
            <p:cNvSpPr/>
            <p:nvPr/>
          </p:nvSpPr>
          <p:spPr>
            <a:xfrm>
              <a:off x="12790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2" name="object 2282"/>
            <p:cNvSpPr/>
            <p:nvPr/>
          </p:nvSpPr>
          <p:spPr>
            <a:xfrm>
              <a:off x="127990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3" name="object 2283"/>
            <p:cNvSpPr/>
            <p:nvPr/>
          </p:nvSpPr>
          <p:spPr>
            <a:xfrm>
              <a:off x="1280022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4" name="object 2284"/>
            <p:cNvSpPr/>
            <p:nvPr/>
          </p:nvSpPr>
          <p:spPr>
            <a:xfrm>
              <a:off x="1280098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5" name="object 2285"/>
            <p:cNvSpPr/>
            <p:nvPr/>
          </p:nvSpPr>
          <p:spPr>
            <a:xfrm>
              <a:off x="1280212" y="410504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6" name="object 2286"/>
            <p:cNvSpPr/>
            <p:nvPr/>
          </p:nvSpPr>
          <p:spPr>
            <a:xfrm>
              <a:off x="1280262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7" name="object 2287"/>
            <p:cNvSpPr/>
            <p:nvPr/>
          </p:nvSpPr>
          <p:spPr>
            <a:xfrm>
              <a:off x="1280389" y="41055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8" name="object 2288"/>
            <p:cNvSpPr/>
            <p:nvPr/>
          </p:nvSpPr>
          <p:spPr>
            <a:xfrm>
              <a:off x="128068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9" name="object 2289"/>
            <p:cNvSpPr/>
            <p:nvPr/>
          </p:nvSpPr>
          <p:spPr>
            <a:xfrm>
              <a:off x="128102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0" name="object 2290"/>
            <p:cNvSpPr/>
            <p:nvPr/>
          </p:nvSpPr>
          <p:spPr>
            <a:xfrm>
              <a:off x="12823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1" name="object 2291"/>
            <p:cNvSpPr/>
            <p:nvPr/>
          </p:nvSpPr>
          <p:spPr>
            <a:xfrm>
              <a:off x="128254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2" name="object 2292"/>
            <p:cNvSpPr/>
            <p:nvPr/>
          </p:nvSpPr>
          <p:spPr>
            <a:xfrm>
              <a:off x="1282759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3" name="object 2293"/>
            <p:cNvSpPr/>
            <p:nvPr/>
          </p:nvSpPr>
          <p:spPr>
            <a:xfrm>
              <a:off x="1282860" y="410526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4" name="object 2294"/>
            <p:cNvSpPr/>
            <p:nvPr/>
          </p:nvSpPr>
          <p:spPr>
            <a:xfrm>
              <a:off x="1282075" y="410576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88" y="0"/>
                  </a:moveTo>
                  <a:lnTo>
                    <a:pt x="1862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5" name="object 2295"/>
            <p:cNvSpPr/>
            <p:nvPr/>
          </p:nvSpPr>
          <p:spPr>
            <a:xfrm>
              <a:off x="128327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6" name="object 2296"/>
            <p:cNvSpPr/>
            <p:nvPr/>
          </p:nvSpPr>
          <p:spPr>
            <a:xfrm>
              <a:off x="128417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7" name="object 2297"/>
            <p:cNvSpPr/>
            <p:nvPr/>
          </p:nvSpPr>
          <p:spPr>
            <a:xfrm>
              <a:off x="12845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8" name="object 2298"/>
            <p:cNvSpPr/>
            <p:nvPr/>
          </p:nvSpPr>
          <p:spPr>
            <a:xfrm>
              <a:off x="12849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9" name="object 2299"/>
            <p:cNvSpPr/>
            <p:nvPr/>
          </p:nvSpPr>
          <p:spPr>
            <a:xfrm>
              <a:off x="128502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0" name="object 2300"/>
            <p:cNvSpPr/>
            <p:nvPr/>
          </p:nvSpPr>
          <p:spPr>
            <a:xfrm>
              <a:off x="1284482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50" y="0"/>
                  </a:moveTo>
                  <a:lnTo>
                    <a:pt x="182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1" name="object 2301"/>
            <p:cNvSpPr/>
            <p:nvPr/>
          </p:nvSpPr>
          <p:spPr>
            <a:xfrm>
              <a:off x="1285484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2" name="object 2302"/>
            <p:cNvSpPr/>
            <p:nvPr/>
          </p:nvSpPr>
          <p:spPr>
            <a:xfrm>
              <a:off x="128556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3" name="object 2303"/>
            <p:cNvSpPr/>
            <p:nvPr/>
          </p:nvSpPr>
          <p:spPr>
            <a:xfrm>
              <a:off x="128559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4" name="object 2304"/>
            <p:cNvSpPr/>
            <p:nvPr/>
          </p:nvSpPr>
          <p:spPr>
            <a:xfrm>
              <a:off x="128569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5" name="object 2305"/>
            <p:cNvSpPr/>
            <p:nvPr/>
          </p:nvSpPr>
          <p:spPr>
            <a:xfrm>
              <a:off x="128578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6" name="object 2306"/>
            <p:cNvSpPr/>
            <p:nvPr/>
          </p:nvSpPr>
          <p:spPr>
            <a:xfrm>
              <a:off x="12872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7" name="object 2307"/>
            <p:cNvSpPr/>
            <p:nvPr/>
          </p:nvSpPr>
          <p:spPr>
            <a:xfrm>
              <a:off x="128766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8" name="object 2308"/>
            <p:cNvSpPr/>
            <p:nvPr/>
          </p:nvSpPr>
          <p:spPr>
            <a:xfrm>
              <a:off x="12878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9" name="object 2309"/>
            <p:cNvSpPr/>
            <p:nvPr/>
          </p:nvSpPr>
          <p:spPr>
            <a:xfrm>
              <a:off x="1287942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0" name="object 2310"/>
            <p:cNvSpPr/>
            <p:nvPr/>
          </p:nvSpPr>
          <p:spPr>
            <a:xfrm>
              <a:off x="1288031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1" name="object 2311"/>
            <p:cNvSpPr/>
            <p:nvPr/>
          </p:nvSpPr>
          <p:spPr>
            <a:xfrm>
              <a:off x="1288094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2" name="object 2312"/>
            <p:cNvSpPr/>
            <p:nvPr/>
          </p:nvSpPr>
          <p:spPr>
            <a:xfrm>
              <a:off x="1288170" y="410459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58"/>
                  </a:moveTo>
                  <a:lnTo>
                    <a:pt x="887" y="6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3" name="object 2313"/>
            <p:cNvSpPr/>
            <p:nvPr/>
          </p:nvSpPr>
          <p:spPr>
            <a:xfrm>
              <a:off x="1288272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4" name="object 2314"/>
            <p:cNvSpPr/>
            <p:nvPr/>
          </p:nvSpPr>
          <p:spPr>
            <a:xfrm>
              <a:off x="128834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5" name="object 2315"/>
            <p:cNvSpPr/>
            <p:nvPr/>
          </p:nvSpPr>
          <p:spPr>
            <a:xfrm>
              <a:off x="128851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6" name="object 2316"/>
            <p:cNvSpPr/>
            <p:nvPr/>
          </p:nvSpPr>
          <p:spPr>
            <a:xfrm>
              <a:off x="128877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7" name="object 2317"/>
            <p:cNvSpPr/>
            <p:nvPr/>
          </p:nvSpPr>
          <p:spPr>
            <a:xfrm>
              <a:off x="12895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8" name="object 2318"/>
            <p:cNvSpPr/>
            <p:nvPr/>
          </p:nvSpPr>
          <p:spPr>
            <a:xfrm>
              <a:off x="129041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9" name="object 2319"/>
            <p:cNvSpPr/>
            <p:nvPr/>
          </p:nvSpPr>
          <p:spPr>
            <a:xfrm>
              <a:off x="129046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0" name="object 2320"/>
            <p:cNvSpPr/>
            <p:nvPr/>
          </p:nvSpPr>
          <p:spPr>
            <a:xfrm>
              <a:off x="129067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1" name="object 2321"/>
            <p:cNvSpPr/>
            <p:nvPr/>
          </p:nvSpPr>
          <p:spPr>
            <a:xfrm>
              <a:off x="129073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2" name="object 2322"/>
            <p:cNvSpPr/>
            <p:nvPr/>
          </p:nvSpPr>
          <p:spPr>
            <a:xfrm>
              <a:off x="1290768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3" name="object 2323"/>
            <p:cNvSpPr/>
            <p:nvPr/>
          </p:nvSpPr>
          <p:spPr>
            <a:xfrm>
              <a:off x="1290831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4" name="object 2324"/>
            <p:cNvSpPr/>
            <p:nvPr/>
          </p:nvSpPr>
          <p:spPr>
            <a:xfrm>
              <a:off x="129092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5" name="object 2325"/>
            <p:cNvSpPr/>
            <p:nvPr/>
          </p:nvSpPr>
          <p:spPr>
            <a:xfrm>
              <a:off x="129307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6" name="object 2326"/>
            <p:cNvSpPr/>
            <p:nvPr/>
          </p:nvSpPr>
          <p:spPr>
            <a:xfrm>
              <a:off x="1293239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7" name="object 2327"/>
            <p:cNvSpPr/>
            <p:nvPr/>
          </p:nvSpPr>
          <p:spPr>
            <a:xfrm>
              <a:off x="1293353" y="41055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8" name="object 2328"/>
            <p:cNvSpPr/>
            <p:nvPr/>
          </p:nvSpPr>
          <p:spPr>
            <a:xfrm>
              <a:off x="1293480" y="4102462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722"/>
                  </a:moveTo>
                  <a:lnTo>
                    <a:pt x="887" y="1722"/>
                  </a:lnTo>
                </a:path>
              </a:pathLst>
            </a:custGeom>
            <a:ln w="3444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9" name="object 2329"/>
            <p:cNvSpPr/>
            <p:nvPr/>
          </p:nvSpPr>
          <p:spPr>
            <a:xfrm>
              <a:off x="1293670" y="4105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0" name="object 2330"/>
            <p:cNvSpPr/>
            <p:nvPr/>
          </p:nvSpPr>
          <p:spPr>
            <a:xfrm>
              <a:off x="129436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1" name="object 2331"/>
            <p:cNvSpPr/>
            <p:nvPr/>
          </p:nvSpPr>
          <p:spPr>
            <a:xfrm>
              <a:off x="129493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2" name="object 2332"/>
            <p:cNvSpPr/>
            <p:nvPr/>
          </p:nvSpPr>
          <p:spPr>
            <a:xfrm>
              <a:off x="129566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3" name="object 2333"/>
            <p:cNvSpPr/>
            <p:nvPr/>
          </p:nvSpPr>
          <p:spPr>
            <a:xfrm>
              <a:off x="129587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4" name="object 2334"/>
            <p:cNvSpPr/>
            <p:nvPr/>
          </p:nvSpPr>
          <p:spPr>
            <a:xfrm>
              <a:off x="12959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5" name="object 2335"/>
            <p:cNvSpPr/>
            <p:nvPr/>
          </p:nvSpPr>
          <p:spPr>
            <a:xfrm>
              <a:off x="1295977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6" name="object 2336"/>
            <p:cNvSpPr/>
            <p:nvPr/>
          </p:nvSpPr>
          <p:spPr>
            <a:xfrm>
              <a:off x="129601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7" name="object 2337"/>
            <p:cNvSpPr/>
            <p:nvPr/>
          </p:nvSpPr>
          <p:spPr>
            <a:xfrm>
              <a:off x="1296129" y="41053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8" name="object 2338"/>
            <p:cNvSpPr/>
            <p:nvPr/>
          </p:nvSpPr>
          <p:spPr>
            <a:xfrm>
              <a:off x="12962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9" name="object 2339"/>
            <p:cNvSpPr/>
            <p:nvPr/>
          </p:nvSpPr>
          <p:spPr>
            <a:xfrm>
              <a:off x="129631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0" name="object 2340"/>
            <p:cNvSpPr/>
            <p:nvPr/>
          </p:nvSpPr>
          <p:spPr>
            <a:xfrm>
              <a:off x="12968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1" name="object 2341"/>
            <p:cNvSpPr/>
            <p:nvPr/>
          </p:nvSpPr>
          <p:spPr>
            <a:xfrm>
              <a:off x="129718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2" name="object 2342"/>
            <p:cNvSpPr/>
            <p:nvPr/>
          </p:nvSpPr>
          <p:spPr>
            <a:xfrm>
              <a:off x="129733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3" name="object 2343"/>
            <p:cNvSpPr/>
            <p:nvPr/>
          </p:nvSpPr>
          <p:spPr>
            <a:xfrm>
              <a:off x="12975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4" name="object 2344"/>
            <p:cNvSpPr/>
            <p:nvPr/>
          </p:nvSpPr>
          <p:spPr>
            <a:xfrm>
              <a:off x="12977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5" name="object 2345"/>
            <p:cNvSpPr/>
            <p:nvPr/>
          </p:nvSpPr>
          <p:spPr>
            <a:xfrm>
              <a:off x="12978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6" name="object 2346"/>
            <p:cNvSpPr/>
            <p:nvPr/>
          </p:nvSpPr>
          <p:spPr>
            <a:xfrm>
              <a:off x="129828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7" name="object 2347"/>
            <p:cNvSpPr/>
            <p:nvPr/>
          </p:nvSpPr>
          <p:spPr>
            <a:xfrm>
              <a:off x="129839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8" name="object 2348"/>
            <p:cNvSpPr/>
            <p:nvPr/>
          </p:nvSpPr>
          <p:spPr>
            <a:xfrm>
              <a:off x="129846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9" name="object 2349"/>
            <p:cNvSpPr/>
            <p:nvPr/>
          </p:nvSpPr>
          <p:spPr>
            <a:xfrm>
              <a:off x="1298549" y="4105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0" name="object 2350"/>
            <p:cNvSpPr/>
            <p:nvPr/>
          </p:nvSpPr>
          <p:spPr>
            <a:xfrm>
              <a:off x="129863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1" name="object 2351"/>
            <p:cNvSpPr/>
            <p:nvPr/>
          </p:nvSpPr>
          <p:spPr>
            <a:xfrm>
              <a:off x="1298689" y="41052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2" name="object 2352"/>
            <p:cNvSpPr/>
            <p:nvPr/>
          </p:nvSpPr>
          <p:spPr>
            <a:xfrm>
              <a:off x="1298765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3" name="object 2353"/>
            <p:cNvSpPr/>
            <p:nvPr/>
          </p:nvSpPr>
          <p:spPr>
            <a:xfrm>
              <a:off x="12989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4" name="object 2354"/>
            <p:cNvSpPr/>
            <p:nvPr/>
          </p:nvSpPr>
          <p:spPr>
            <a:xfrm>
              <a:off x="130048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5" name="object 2355"/>
            <p:cNvSpPr/>
            <p:nvPr/>
          </p:nvSpPr>
          <p:spPr>
            <a:xfrm>
              <a:off x="13010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6" name="object 2356"/>
            <p:cNvSpPr/>
            <p:nvPr/>
          </p:nvSpPr>
          <p:spPr>
            <a:xfrm>
              <a:off x="1301185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7" name="object 2357"/>
            <p:cNvSpPr/>
            <p:nvPr/>
          </p:nvSpPr>
          <p:spPr>
            <a:xfrm>
              <a:off x="1301274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8" name="object 2358"/>
            <p:cNvSpPr/>
            <p:nvPr/>
          </p:nvSpPr>
          <p:spPr>
            <a:xfrm>
              <a:off x="1301325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9" name="object 2359"/>
            <p:cNvSpPr/>
            <p:nvPr/>
          </p:nvSpPr>
          <p:spPr>
            <a:xfrm>
              <a:off x="130138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0" name="object 2360"/>
            <p:cNvSpPr/>
            <p:nvPr/>
          </p:nvSpPr>
          <p:spPr>
            <a:xfrm>
              <a:off x="130207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1" name="object 2361"/>
            <p:cNvSpPr/>
            <p:nvPr/>
          </p:nvSpPr>
          <p:spPr>
            <a:xfrm>
              <a:off x="13032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2" name="object 2362"/>
            <p:cNvSpPr/>
            <p:nvPr/>
          </p:nvSpPr>
          <p:spPr>
            <a:xfrm>
              <a:off x="130360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3" name="object 2363"/>
            <p:cNvSpPr/>
            <p:nvPr/>
          </p:nvSpPr>
          <p:spPr>
            <a:xfrm>
              <a:off x="130373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4" name="object 2364"/>
            <p:cNvSpPr/>
            <p:nvPr/>
          </p:nvSpPr>
          <p:spPr>
            <a:xfrm>
              <a:off x="1303732" y="410419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54"/>
                  </a:moveTo>
                  <a:lnTo>
                    <a:pt x="887" y="85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5" name="object 2365"/>
            <p:cNvSpPr/>
            <p:nvPr/>
          </p:nvSpPr>
          <p:spPr>
            <a:xfrm>
              <a:off x="1303859" y="4093673"/>
              <a:ext cx="0" cy="12700"/>
            </a:xfrm>
            <a:custGeom>
              <a:avLst/>
              <a:gdLst/>
              <a:ahLst/>
              <a:cxnLst/>
              <a:rect l="l" t="t" r="r" b="b"/>
              <a:pathLst>
                <a:path h="12700">
                  <a:moveTo>
                    <a:pt x="0" y="1223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6" name="object 2366"/>
            <p:cNvSpPr/>
            <p:nvPr/>
          </p:nvSpPr>
          <p:spPr>
            <a:xfrm>
              <a:off x="1303986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7" name="object 2367"/>
            <p:cNvSpPr/>
            <p:nvPr/>
          </p:nvSpPr>
          <p:spPr>
            <a:xfrm>
              <a:off x="130411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8" name="object 2368"/>
            <p:cNvSpPr/>
            <p:nvPr/>
          </p:nvSpPr>
          <p:spPr>
            <a:xfrm>
              <a:off x="13042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9" name="object 2369"/>
            <p:cNvSpPr/>
            <p:nvPr/>
          </p:nvSpPr>
          <p:spPr>
            <a:xfrm>
              <a:off x="130436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0" name="object 2370"/>
            <p:cNvSpPr/>
            <p:nvPr/>
          </p:nvSpPr>
          <p:spPr>
            <a:xfrm>
              <a:off x="130436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1" name="object 2371"/>
            <p:cNvSpPr/>
            <p:nvPr/>
          </p:nvSpPr>
          <p:spPr>
            <a:xfrm>
              <a:off x="13046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2" name="object 2372"/>
            <p:cNvSpPr/>
            <p:nvPr/>
          </p:nvSpPr>
          <p:spPr>
            <a:xfrm>
              <a:off x="13051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3" name="object 2373"/>
            <p:cNvSpPr/>
            <p:nvPr/>
          </p:nvSpPr>
          <p:spPr>
            <a:xfrm>
              <a:off x="130588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4" name="object 2374"/>
            <p:cNvSpPr/>
            <p:nvPr/>
          </p:nvSpPr>
          <p:spPr>
            <a:xfrm>
              <a:off x="13060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5" name="object 2375"/>
            <p:cNvSpPr/>
            <p:nvPr/>
          </p:nvSpPr>
          <p:spPr>
            <a:xfrm>
              <a:off x="130626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6" name="object 2376"/>
            <p:cNvSpPr/>
            <p:nvPr/>
          </p:nvSpPr>
          <p:spPr>
            <a:xfrm>
              <a:off x="130626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7" name="object 2377"/>
            <p:cNvSpPr/>
            <p:nvPr/>
          </p:nvSpPr>
          <p:spPr>
            <a:xfrm>
              <a:off x="1306394" y="41056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8" name="object 2378"/>
            <p:cNvSpPr/>
            <p:nvPr/>
          </p:nvSpPr>
          <p:spPr>
            <a:xfrm>
              <a:off x="1306521" y="410384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32"/>
                  </a:moveTo>
                  <a:lnTo>
                    <a:pt x="887" y="10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9" name="object 2379"/>
            <p:cNvSpPr/>
            <p:nvPr/>
          </p:nvSpPr>
          <p:spPr>
            <a:xfrm>
              <a:off x="130652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0" name="object 2380"/>
            <p:cNvSpPr/>
            <p:nvPr/>
          </p:nvSpPr>
          <p:spPr>
            <a:xfrm>
              <a:off x="1306647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1" name="object 2381"/>
            <p:cNvSpPr/>
            <p:nvPr/>
          </p:nvSpPr>
          <p:spPr>
            <a:xfrm>
              <a:off x="130664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2" name="object 2382"/>
            <p:cNvSpPr/>
            <p:nvPr/>
          </p:nvSpPr>
          <p:spPr>
            <a:xfrm>
              <a:off x="130677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3" name="object 2383"/>
            <p:cNvSpPr/>
            <p:nvPr/>
          </p:nvSpPr>
          <p:spPr>
            <a:xfrm>
              <a:off x="130766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4" name="object 2384"/>
            <p:cNvSpPr/>
            <p:nvPr/>
          </p:nvSpPr>
          <p:spPr>
            <a:xfrm>
              <a:off x="130816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5" name="object 2385"/>
            <p:cNvSpPr/>
            <p:nvPr/>
          </p:nvSpPr>
          <p:spPr>
            <a:xfrm>
              <a:off x="130867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6" name="object 2386"/>
            <p:cNvSpPr/>
            <p:nvPr/>
          </p:nvSpPr>
          <p:spPr>
            <a:xfrm>
              <a:off x="130892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7" name="object 2387"/>
            <p:cNvSpPr/>
            <p:nvPr/>
          </p:nvSpPr>
          <p:spPr>
            <a:xfrm>
              <a:off x="1309055" y="4105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8" name="object 2388"/>
            <p:cNvSpPr/>
            <p:nvPr/>
          </p:nvSpPr>
          <p:spPr>
            <a:xfrm>
              <a:off x="1309182" y="4101069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83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9" name="object 2389"/>
            <p:cNvSpPr/>
            <p:nvPr/>
          </p:nvSpPr>
          <p:spPr>
            <a:xfrm>
              <a:off x="1309309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0" name="object 2390"/>
            <p:cNvSpPr/>
            <p:nvPr/>
          </p:nvSpPr>
          <p:spPr>
            <a:xfrm>
              <a:off x="13093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1" name="object 2391"/>
            <p:cNvSpPr/>
            <p:nvPr/>
          </p:nvSpPr>
          <p:spPr>
            <a:xfrm>
              <a:off x="130956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2" name="object 2392"/>
            <p:cNvSpPr/>
            <p:nvPr/>
          </p:nvSpPr>
          <p:spPr>
            <a:xfrm>
              <a:off x="131082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3" name="object 2393"/>
            <p:cNvSpPr/>
            <p:nvPr/>
          </p:nvSpPr>
          <p:spPr>
            <a:xfrm>
              <a:off x="13112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4" name="object 2394"/>
            <p:cNvSpPr/>
            <p:nvPr/>
          </p:nvSpPr>
          <p:spPr>
            <a:xfrm>
              <a:off x="131146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5" name="object 2395"/>
            <p:cNvSpPr/>
            <p:nvPr/>
          </p:nvSpPr>
          <p:spPr>
            <a:xfrm>
              <a:off x="131171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6" name="object 2396"/>
            <p:cNvSpPr/>
            <p:nvPr/>
          </p:nvSpPr>
          <p:spPr>
            <a:xfrm>
              <a:off x="1311843" y="410504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7" name="object 2397"/>
            <p:cNvSpPr/>
            <p:nvPr/>
          </p:nvSpPr>
          <p:spPr>
            <a:xfrm>
              <a:off x="1311843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8" name="object 2398"/>
            <p:cNvSpPr/>
            <p:nvPr/>
          </p:nvSpPr>
          <p:spPr>
            <a:xfrm>
              <a:off x="131197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9" name="object 2399"/>
            <p:cNvSpPr/>
            <p:nvPr/>
          </p:nvSpPr>
          <p:spPr>
            <a:xfrm>
              <a:off x="131209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0" name="object 2400"/>
            <p:cNvSpPr/>
            <p:nvPr/>
          </p:nvSpPr>
          <p:spPr>
            <a:xfrm>
              <a:off x="13131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1" name="object 2401"/>
            <p:cNvSpPr/>
            <p:nvPr/>
          </p:nvSpPr>
          <p:spPr>
            <a:xfrm>
              <a:off x="131336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2" name="object 2402"/>
            <p:cNvSpPr/>
            <p:nvPr/>
          </p:nvSpPr>
          <p:spPr>
            <a:xfrm>
              <a:off x="13136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3" name="object 2403"/>
            <p:cNvSpPr/>
            <p:nvPr/>
          </p:nvSpPr>
          <p:spPr>
            <a:xfrm>
              <a:off x="1313744" y="4105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4" name="object 2404"/>
            <p:cNvSpPr/>
            <p:nvPr/>
          </p:nvSpPr>
          <p:spPr>
            <a:xfrm>
              <a:off x="1313110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  <a:path w="2540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5" name="object 2405"/>
            <p:cNvSpPr/>
            <p:nvPr/>
          </p:nvSpPr>
          <p:spPr>
            <a:xfrm>
              <a:off x="1314378" y="41052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6" name="object 2406"/>
            <p:cNvSpPr/>
            <p:nvPr/>
          </p:nvSpPr>
          <p:spPr>
            <a:xfrm>
              <a:off x="1314504" y="4102830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38"/>
                  </a:moveTo>
                  <a:lnTo>
                    <a:pt x="887" y="153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7" name="object 2407"/>
            <p:cNvSpPr/>
            <p:nvPr/>
          </p:nvSpPr>
          <p:spPr>
            <a:xfrm>
              <a:off x="1314504" y="410488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2"/>
                  </a:moveTo>
                  <a:lnTo>
                    <a:pt x="887" y="5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8" name="object 2408"/>
            <p:cNvSpPr/>
            <p:nvPr/>
          </p:nvSpPr>
          <p:spPr>
            <a:xfrm>
              <a:off x="13146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9" name="object 2409"/>
            <p:cNvSpPr/>
            <p:nvPr/>
          </p:nvSpPr>
          <p:spPr>
            <a:xfrm>
              <a:off x="131488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0" name="object 2410"/>
            <p:cNvSpPr/>
            <p:nvPr/>
          </p:nvSpPr>
          <p:spPr>
            <a:xfrm>
              <a:off x="131526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1" name="object 2411"/>
            <p:cNvSpPr/>
            <p:nvPr/>
          </p:nvSpPr>
          <p:spPr>
            <a:xfrm>
              <a:off x="131551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2" name="object 2412"/>
            <p:cNvSpPr/>
            <p:nvPr/>
          </p:nvSpPr>
          <p:spPr>
            <a:xfrm>
              <a:off x="13161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3" name="object 2413"/>
            <p:cNvSpPr/>
            <p:nvPr/>
          </p:nvSpPr>
          <p:spPr>
            <a:xfrm>
              <a:off x="1316405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4" name="object 2414"/>
            <p:cNvSpPr/>
            <p:nvPr/>
          </p:nvSpPr>
          <p:spPr>
            <a:xfrm>
              <a:off x="13165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5" name="object 2415"/>
            <p:cNvSpPr/>
            <p:nvPr/>
          </p:nvSpPr>
          <p:spPr>
            <a:xfrm>
              <a:off x="131678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6" name="object 2416"/>
            <p:cNvSpPr/>
            <p:nvPr/>
          </p:nvSpPr>
          <p:spPr>
            <a:xfrm>
              <a:off x="1317039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7" name="object 2417"/>
            <p:cNvSpPr/>
            <p:nvPr/>
          </p:nvSpPr>
          <p:spPr>
            <a:xfrm>
              <a:off x="1317166" y="41053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8" name="object 2418"/>
            <p:cNvSpPr/>
            <p:nvPr/>
          </p:nvSpPr>
          <p:spPr>
            <a:xfrm>
              <a:off x="1317166" y="4105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9" name="object 2419"/>
            <p:cNvSpPr/>
            <p:nvPr/>
          </p:nvSpPr>
          <p:spPr>
            <a:xfrm>
              <a:off x="131729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0" name="object 2420"/>
            <p:cNvSpPr/>
            <p:nvPr/>
          </p:nvSpPr>
          <p:spPr>
            <a:xfrm>
              <a:off x="13175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1" name="object 2421"/>
            <p:cNvSpPr/>
            <p:nvPr/>
          </p:nvSpPr>
          <p:spPr>
            <a:xfrm>
              <a:off x="131843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2" name="object 2422"/>
            <p:cNvSpPr/>
            <p:nvPr/>
          </p:nvSpPr>
          <p:spPr>
            <a:xfrm>
              <a:off x="13188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3" name="object 2423"/>
            <p:cNvSpPr/>
            <p:nvPr/>
          </p:nvSpPr>
          <p:spPr>
            <a:xfrm>
              <a:off x="131906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4" name="object 2424"/>
            <p:cNvSpPr/>
            <p:nvPr/>
          </p:nvSpPr>
          <p:spPr>
            <a:xfrm>
              <a:off x="13193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5" name="object 2425"/>
            <p:cNvSpPr/>
            <p:nvPr/>
          </p:nvSpPr>
          <p:spPr>
            <a:xfrm>
              <a:off x="1319574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6" name="object 2426"/>
            <p:cNvSpPr/>
            <p:nvPr/>
          </p:nvSpPr>
          <p:spPr>
            <a:xfrm>
              <a:off x="1319700" y="41055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7" name="object 2427"/>
            <p:cNvSpPr/>
            <p:nvPr/>
          </p:nvSpPr>
          <p:spPr>
            <a:xfrm>
              <a:off x="131970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8" name="object 2428"/>
            <p:cNvSpPr/>
            <p:nvPr/>
          </p:nvSpPr>
          <p:spPr>
            <a:xfrm>
              <a:off x="1319700" y="410518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9" name="object 2429"/>
            <p:cNvSpPr/>
            <p:nvPr/>
          </p:nvSpPr>
          <p:spPr>
            <a:xfrm>
              <a:off x="1319827" y="4103691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08"/>
                  </a:moveTo>
                  <a:lnTo>
                    <a:pt x="887" y="110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0" name="object 2430"/>
            <p:cNvSpPr/>
            <p:nvPr/>
          </p:nvSpPr>
          <p:spPr>
            <a:xfrm>
              <a:off x="13207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1" name="object 2431"/>
            <p:cNvSpPr/>
            <p:nvPr/>
          </p:nvSpPr>
          <p:spPr>
            <a:xfrm>
              <a:off x="132096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2" name="object 2432"/>
            <p:cNvSpPr/>
            <p:nvPr/>
          </p:nvSpPr>
          <p:spPr>
            <a:xfrm>
              <a:off x="132147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3" name="object 2433"/>
            <p:cNvSpPr/>
            <p:nvPr/>
          </p:nvSpPr>
          <p:spPr>
            <a:xfrm>
              <a:off x="132210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4" name="object 2434"/>
            <p:cNvSpPr/>
            <p:nvPr/>
          </p:nvSpPr>
          <p:spPr>
            <a:xfrm>
              <a:off x="132223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5" name="object 2435"/>
            <p:cNvSpPr/>
            <p:nvPr/>
          </p:nvSpPr>
          <p:spPr>
            <a:xfrm>
              <a:off x="1322362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6" name="object 2436"/>
            <p:cNvSpPr/>
            <p:nvPr/>
          </p:nvSpPr>
          <p:spPr>
            <a:xfrm>
              <a:off x="1322362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7" name="object 2437"/>
            <p:cNvSpPr/>
            <p:nvPr/>
          </p:nvSpPr>
          <p:spPr>
            <a:xfrm>
              <a:off x="1322488" y="41054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8" name="object 2438"/>
            <p:cNvSpPr/>
            <p:nvPr/>
          </p:nvSpPr>
          <p:spPr>
            <a:xfrm>
              <a:off x="132350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9" name="object 2439"/>
            <p:cNvSpPr/>
            <p:nvPr/>
          </p:nvSpPr>
          <p:spPr>
            <a:xfrm>
              <a:off x="1322995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0" name="object 2440"/>
            <p:cNvSpPr/>
            <p:nvPr/>
          </p:nvSpPr>
          <p:spPr>
            <a:xfrm>
              <a:off x="132438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1" name="object 2441"/>
            <p:cNvSpPr/>
            <p:nvPr/>
          </p:nvSpPr>
          <p:spPr>
            <a:xfrm>
              <a:off x="1324896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2" name="object 2442"/>
            <p:cNvSpPr/>
            <p:nvPr/>
          </p:nvSpPr>
          <p:spPr>
            <a:xfrm>
              <a:off x="13248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3" name="object 2443"/>
            <p:cNvSpPr/>
            <p:nvPr/>
          </p:nvSpPr>
          <p:spPr>
            <a:xfrm>
              <a:off x="1325023" y="4105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4" name="object 2444"/>
            <p:cNvSpPr/>
            <p:nvPr/>
          </p:nvSpPr>
          <p:spPr>
            <a:xfrm>
              <a:off x="1325023" y="4103438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34"/>
                  </a:moveTo>
                  <a:lnTo>
                    <a:pt x="887" y="123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5" name="object 2445"/>
            <p:cNvSpPr/>
            <p:nvPr/>
          </p:nvSpPr>
          <p:spPr>
            <a:xfrm>
              <a:off x="1325150" y="410484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1"/>
                  </a:moveTo>
                  <a:lnTo>
                    <a:pt x="887" y="5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6" name="object 2446"/>
            <p:cNvSpPr/>
            <p:nvPr/>
          </p:nvSpPr>
          <p:spPr>
            <a:xfrm>
              <a:off x="132578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7" name="object 2447"/>
            <p:cNvSpPr/>
            <p:nvPr/>
          </p:nvSpPr>
          <p:spPr>
            <a:xfrm>
              <a:off x="132603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8" name="object 2448"/>
            <p:cNvSpPr/>
            <p:nvPr/>
          </p:nvSpPr>
          <p:spPr>
            <a:xfrm>
              <a:off x="13269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9" name="object 2449"/>
            <p:cNvSpPr/>
            <p:nvPr/>
          </p:nvSpPr>
          <p:spPr>
            <a:xfrm>
              <a:off x="13271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0" name="object 2450"/>
            <p:cNvSpPr/>
            <p:nvPr/>
          </p:nvSpPr>
          <p:spPr>
            <a:xfrm>
              <a:off x="13274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1" name="object 2451"/>
            <p:cNvSpPr/>
            <p:nvPr/>
          </p:nvSpPr>
          <p:spPr>
            <a:xfrm>
              <a:off x="132755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2" name="object 2452"/>
            <p:cNvSpPr/>
            <p:nvPr/>
          </p:nvSpPr>
          <p:spPr>
            <a:xfrm>
              <a:off x="1327684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3" name="object 2453"/>
            <p:cNvSpPr/>
            <p:nvPr/>
          </p:nvSpPr>
          <p:spPr>
            <a:xfrm>
              <a:off x="1327684" y="41054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4" name="object 2454"/>
            <p:cNvSpPr/>
            <p:nvPr/>
          </p:nvSpPr>
          <p:spPr>
            <a:xfrm>
              <a:off x="1327811" y="4105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5" name="object 2455"/>
            <p:cNvSpPr/>
            <p:nvPr/>
          </p:nvSpPr>
          <p:spPr>
            <a:xfrm>
              <a:off x="132793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6" name="object 2456"/>
            <p:cNvSpPr/>
            <p:nvPr/>
          </p:nvSpPr>
          <p:spPr>
            <a:xfrm>
              <a:off x="132844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7" name="object 2457"/>
            <p:cNvSpPr/>
            <p:nvPr/>
          </p:nvSpPr>
          <p:spPr>
            <a:xfrm>
              <a:off x="132869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8" name="object 2458"/>
            <p:cNvSpPr/>
            <p:nvPr/>
          </p:nvSpPr>
          <p:spPr>
            <a:xfrm>
              <a:off x="13288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9" name="object 2459"/>
            <p:cNvSpPr/>
            <p:nvPr/>
          </p:nvSpPr>
          <p:spPr>
            <a:xfrm>
              <a:off x="13294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0" name="object 2460"/>
            <p:cNvSpPr/>
            <p:nvPr/>
          </p:nvSpPr>
          <p:spPr>
            <a:xfrm>
              <a:off x="132958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1" name="object 2461"/>
            <p:cNvSpPr/>
            <p:nvPr/>
          </p:nvSpPr>
          <p:spPr>
            <a:xfrm>
              <a:off x="13298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2" name="object 2462"/>
            <p:cNvSpPr/>
            <p:nvPr/>
          </p:nvSpPr>
          <p:spPr>
            <a:xfrm>
              <a:off x="1330092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3" name="object 2463"/>
            <p:cNvSpPr/>
            <p:nvPr/>
          </p:nvSpPr>
          <p:spPr>
            <a:xfrm>
              <a:off x="1330219" y="4105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4" name="object 2464"/>
            <p:cNvSpPr/>
            <p:nvPr/>
          </p:nvSpPr>
          <p:spPr>
            <a:xfrm>
              <a:off x="1330346" y="4093040"/>
              <a:ext cx="0" cy="13335"/>
            </a:xfrm>
            <a:custGeom>
              <a:avLst/>
              <a:gdLst/>
              <a:ahLst/>
              <a:cxnLst/>
              <a:rect l="l" t="t" r="r" b="b"/>
              <a:pathLst>
                <a:path h="13335">
                  <a:moveTo>
                    <a:pt x="0" y="1286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5" name="object 2465"/>
            <p:cNvSpPr/>
            <p:nvPr/>
          </p:nvSpPr>
          <p:spPr>
            <a:xfrm>
              <a:off x="1330346" y="410521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6" name="object 2466"/>
            <p:cNvSpPr/>
            <p:nvPr/>
          </p:nvSpPr>
          <p:spPr>
            <a:xfrm>
              <a:off x="1330472" y="410488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2"/>
                  </a:moveTo>
                  <a:lnTo>
                    <a:pt x="887" y="5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7" name="object 2467"/>
            <p:cNvSpPr/>
            <p:nvPr/>
          </p:nvSpPr>
          <p:spPr>
            <a:xfrm>
              <a:off x="133059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8" name="object 2468"/>
            <p:cNvSpPr/>
            <p:nvPr/>
          </p:nvSpPr>
          <p:spPr>
            <a:xfrm>
              <a:off x="133097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9" name="object 2469"/>
            <p:cNvSpPr/>
            <p:nvPr/>
          </p:nvSpPr>
          <p:spPr>
            <a:xfrm>
              <a:off x="13316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0" name="object 2470"/>
            <p:cNvSpPr/>
            <p:nvPr/>
          </p:nvSpPr>
          <p:spPr>
            <a:xfrm>
              <a:off x="13319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1" name="object 2471"/>
            <p:cNvSpPr/>
            <p:nvPr/>
          </p:nvSpPr>
          <p:spPr>
            <a:xfrm>
              <a:off x="13322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2" name="object 2472"/>
            <p:cNvSpPr/>
            <p:nvPr/>
          </p:nvSpPr>
          <p:spPr>
            <a:xfrm>
              <a:off x="1331740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3" name="object 2473"/>
            <p:cNvSpPr/>
            <p:nvPr/>
          </p:nvSpPr>
          <p:spPr>
            <a:xfrm>
              <a:off x="133275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4" name="object 2474"/>
            <p:cNvSpPr/>
            <p:nvPr/>
          </p:nvSpPr>
          <p:spPr>
            <a:xfrm>
              <a:off x="1332753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5" name="object 2475"/>
            <p:cNvSpPr/>
            <p:nvPr/>
          </p:nvSpPr>
          <p:spPr>
            <a:xfrm>
              <a:off x="1332880" y="4103767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70"/>
                  </a:moveTo>
                  <a:lnTo>
                    <a:pt x="887" y="107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6" name="object 2476"/>
            <p:cNvSpPr/>
            <p:nvPr/>
          </p:nvSpPr>
          <p:spPr>
            <a:xfrm>
              <a:off x="1333007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7" name="object 2477"/>
            <p:cNvSpPr/>
            <p:nvPr/>
          </p:nvSpPr>
          <p:spPr>
            <a:xfrm>
              <a:off x="1333134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8" name="object 2478"/>
            <p:cNvSpPr/>
            <p:nvPr/>
          </p:nvSpPr>
          <p:spPr>
            <a:xfrm>
              <a:off x="1332880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9" name="object 2479"/>
            <p:cNvSpPr/>
            <p:nvPr/>
          </p:nvSpPr>
          <p:spPr>
            <a:xfrm>
              <a:off x="133414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0" name="object 2480"/>
            <p:cNvSpPr/>
            <p:nvPr/>
          </p:nvSpPr>
          <p:spPr>
            <a:xfrm>
              <a:off x="1334781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1" name="object 2481"/>
            <p:cNvSpPr/>
            <p:nvPr/>
          </p:nvSpPr>
          <p:spPr>
            <a:xfrm>
              <a:off x="133503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2" name="object 2482"/>
            <p:cNvSpPr/>
            <p:nvPr/>
          </p:nvSpPr>
          <p:spPr>
            <a:xfrm>
              <a:off x="133528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3" name="object 2483"/>
            <p:cNvSpPr/>
            <p:nvPr/>
          </p:nvSpPr>
          <p:spPr>
            <a:xfrm>
              <a:off x="133541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4" name="object 2484"/>
            <p:cNvSpPr/>
            <p:nvPr/>
          </p:nvSpPr>
          <p:spPr>
            <a:xfrm>
              <a:off x="1335541" y="4090254"/>
              <a:ext cx="0" cy="15875"/>
            </a:xfrm>
            <a:custGeom>
              <a:avLst/>
              <a:gdLst/>
              <a:ahLst/>
              <a:cxnLst/>
              <a:rect l="l" t="t" r="r" b="b"/>
              <a:pathLst>
                <a:path h="15875">
                  <a:moveTo>
                    <a:pt x="0" y="1565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5" name="object 2485"/>
            <p:cNvSpPr/>
            <p:nvPr/>
          </p:nvSpPr>
          <p:spPr>
            <a:xfrm>
              <a:off x="1335541" y="410514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6" name="object 2486"/>
            <p:cNvSpPr/>
            <p:nvPr/>
          </p:nvSpPr>
          <p:spPr>
            <a:xfrm>
              <a:off x="133579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7" name="object 2487"/>
            <p:cNvSpPr/>
            <p:nvPr/>
          </p:nvSpPr>
          <p:spPr>
            <a:xfrm>
              <a:off x="133642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8" name="object 2488"/>
            <p:cNvSpPr/>
            <p:nvPr/>
          </p:nvSpPr>
          <p:spPr>
            <a:xfrm>
              <a:off x="133655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9" name="object 2489"/>
            <p:cNvSpPr/>
            <p:nvPr/>
          </p:nvSpPr>
          <p:spPr>
            <a:xfrm>
              <a:off x="13368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0" name="object 2490"/>
            <p:cNvSpPr/>
            <p:nvPr/>
          </p:nvSpPr>
          <p:spPr>
            <a:xfrm>
              <a:off x="133706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1" name="object 2491"/>
            <p:cNvSpPr/>
            <p:nvPr/>
          </p:nvSpPr>
          <p:spPr>
            <a:xfrm>
              <a:off x="133731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2" name="object 2492"/>
            <p:cNvSpPr/>
            <p:nvPr/>
          </p:nvSpPr>
          <p:spPr>
            <a:xfrm>
              <a:off x="133756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3" name="object 2493"/>
            <p:cNvSpPr/>
            <p:nvPr/>
          </p:nvSpPr>
          <p:spPr>
            <a:xfrm>
              <a:off x="13376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4" name="object 2494"/>
            <p:cNvSpPr/>
            <p:nvPr/>
          </p:nvSpPr>
          <p:spPr>
            <a:xfrm>
              <a:off x="1338076" y="4103210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48"/>
                  </a:moveTo>
                  <a:lnTo>
                    <a:pt x="887" y="134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5" name="object 2495"/>
            <p:cNvSpPr/>
            <p:nvPr/>
          </p:nvSpPr>
          <p:spPr>
            <a:xfrm>
              <a:off x="1338203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6" name="object 2496"/>
            <p:cNvSpPr/>
            <p:nvPr/>
          </p:nvSpPr>
          <p:spPr>
            <a:xfrm>
              <a:off x="1338203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7" name="object 2497"/>
            <p:cNvSpPr/>
            <p:nvPr/>
          </p:nvSpPr>
          <p:spPr>
            <a:xfrm>
              <a:off x="133832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8" name="object 2498"/>
            <p:cNvSpPr/>
            <p:nvPr/>
          </p:nvSpPr>
          <p:spPr>
            <a:xfrm>
              <a:off x="133845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9" name="object 2499"/>
            <p:cNvSpPr/>
            <p:nvPr/>
          </p:nvSpPr>
          <p:spPr>
            <a:xfrm>
              <a:off x="133921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0" name="object 2500"/>
            <p:cNvSpPr/>
            <p:nvPr/>
          </p:nvSpPr>
          <p:spPr>
            <a:xfrm>
              <a:off x="133947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1" name="object 2501"/>
            <p:cNvSpPr/>
            <p:nvPr/>
          </p:nvSpPr>
          <p:spPr>
            <a:xfrm>
              <a:off x="134010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2" name="object 2502"/>
            <p:cNvSpPr/>
            <p:nvPr/>
          </p:nvSpPr>
          <p:spPr>
            <a:xfrm>
              <a:off x="134035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3" name="object 2503"/>
            <p:cNvSpPr/>
            <p:nvPr/>
          </p:nvSpPr>
          <p:spPr>
            <a:xfrm>
              <a:off x="134048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4" name="object 2504"/>
            <p:cNvSpPr/>
            <p:nvPr/>
          </p:nvSpPr>
          <p:spPr>
            <a:xfrm>
              <a:off x="1340611" y="4097409"/>
              <a:ext cx="0" cy="8890"/>
            </a:xfrm>
            <a:custGeom>
              <a:avLst/>
              <a:gdLst/>
              <a:ahLst/>
              <a:cxnLst/>
              <a:rect l="l" t="t" r="r" b="b"/>
              <a:pathLst>
                <a:path h="8889">
                  <a:moveTo>
                    <a:pt x="0" y="8497"/>
                  </a:moveTo>
                  <a:lnTo>
                    <a:pt x="0" y="8485"/>
                  </a:lnTo>
                </a:path>
                <a:path h="8889">
                  <a:moveTo>
                    <a:pt x="0" y="849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5" name="object 2505"/>
            <p:cNvSpPr/>
            <p:nvPr/>
          </p:nvSpPr>
          <p:spPr>
            <a:xfrm>
              <a:off x="1340737" y="410517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6" name="object 2506"/>
            <p:cNvSpPr/>
            <p:nvPr/>
          </p:nvSpPr>
          <p:spPr>
            <a:xfrm>
              <a:off x="1339977" y="410586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7" name="object 2507"/>
            <p:cNvSpPr/>
            <p:nvPr/>
          </p:nvSpPr>
          <p:spPr>
            <a:xfrm>
              <a:off x="134099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8" name="object 2508"/>
            <p:cNvSpPr/>
            <p:nvPr/>
          </p:nvSpPr>
          <p:spPr>
            <a:xfrm>
              <a:off x="134187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9" name="object 2509"/>
            <p:cNvSpPr/>
            <p:nvPr/>
          </p:nvSpPr>
          <p:spPr>
            <a:xfrm>
              <a:off x="134263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0" name="object 2510"/>
            <p:cNvSpPr/>
            <p:nvPr/>
          </p:nvSpPr>
          <p:spPr>
            <a:xfrm>
              <a:off x="1341878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1" name="object 2511"/>
            <p:cNvSpPr/>
            <p:nvPr/>
          </p:nvSpPr>
          <p:spPr>
            <a:xfrm>
              <a:off x="134314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2" name="object 2512"/>
            <p:cNvSpPr/>
            <p:nvPr/>
          </p:nvSpPr>
          <p:spPr>
            <a:xfrm>
              <a:off x="1343272" y="410440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53"/>
                  </a:moveTo>
                  <a:lnTo>
                    <a:pt x="887" y="75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3" name="object 2513"/>
            <p:cNvSpPr/>
            <p:nvPr/>
          </p:nvSpPr>
          <p:spPr>
            <a:xfrm>
              <a:off x="1343399" y="410505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4" name="object 2514"/>
            <p:cNvSpPr/>
            <p:nvPr/>
          </p:nvSpPr>
          <p:spPr>
            <a:xfrm>
              <a:off x="134352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5" name="object 2515"/>
            <p:cNvSpPr/>
            <p:nvPr/>
          </p:nvSpPr>
          <p:spPr>
            <a:xfrm>
              <a:off x="13435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6" name="object 2516"/>
            <p:cNvSpPr/>
            <p:nvPr/>
          </p:nvSpPr>
          <p:spPr>
            <a:xfrm>
              <a:off x="134365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7" name="object 2517"/>
            <p:cNvSpPr/>
            <p:nvPr/>
          </p:nvSpPr>
          <p:spPr>
            <a:xfrm>
              <a:off x="13440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8" name="object 2518"/>
            <p:cNvSpPr/>
            <p:nvPr/>
          </p:nvSpPr>
          <p:spPr>
            <a:xfrm>
              <a:off x="134466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9" name="object 2519"/>
            <p:cNvSpPr/>
            <p:nvPr/>
          </p:nvSpPr>
          <p:spPr>
            <a:xfrm>
              <a:off x="13450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0" name="object 2520"/>
            <p:cNvSpPr/>
            <p:nvPr/>
          </p:nvSpPr>
          <p:spPr>
            <a:xfrm>
              <a:off x="134555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1" name="object 2521"/>
            <p:cNvSpPr/>
            <p:nvPr/>
          </p:nvSpPr>
          <p:spPr>
            <a:xfrm>
              <a:off x="1345680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2" name="object 2522"/>
            <p:cNvSpPr/>
            <p:nvPr/>
          </p:nvSpPr>
          <p:spPr>
            <a:xfrm>
              <a:off x="134580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3" name="object 2523"/>
            <p:cNvSpPr/>
            <p:nvPr/>
          </p:nvSpPr>
          <p:spPr>
            <a:xfrm>
              <a:off x="134593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4" name="object 2524"/>
            <p:cNvSpPr/>
            <p:nvPr/>
          </p:nvSpPr>
          <p:spPr>
            <a:xfrm>
              <a:off x="1345933" y="410551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5" name="object 2525"/>
            <p:cNvSpPr/>
            <p:nvPr/>
          </p:nvSpPr>
          <p:spPr>
            <a:xfrm>
              <a:off x="1346060" y="4099816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6091"/>
                  </a:moveTo>
                  <a:lnTo>
                    <a:pt x="0" y="0"/>
                  </a:lnTo>
                </a:path>
                <a:path h="6350">
                  <a:moveTo>
                    <a:pt x="0" y="6091"/>
                  </a:moveTo>
                  <a:lnTo>
                    <a:pt x="0" y="6078"/>
                  </a:lnTo>
                </a:path>
                <a:path h="6350">
                  <a:moveTo>
                    <a:pt x="0" y="6091"/>
                  </a:moveTo>
                  <a:lnTo>
                    <a:pt x="0" y="607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6" name="object 2526"/>
            <p:cNvSpPr/>
            <p:nvPr/>
          </p:nvSpPr>
          <p:spPr>
            <a:xfrm>
              <a:off x="13463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7" name="object 2527"/>
            <p:cNvSpPr/>
            <p:nvPr/>
          </p:nvSpPr>
          <p:spPr>
            <a:xfrm>
              <a:off x="134770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8" name="object 2528"/>
            <p:cNvSpPr/>
            <p:nvPr/>
          </p:nvSpPr>
          <p:spPr>
            <a:xfrm>
              <a:off x="13482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9" name="object 2529"/>
            <p:cNvSpPr/>
            <p:nvPr/>
          </p:nvSpPr>
          <p:spPr>
            <a:xfrm>
              <a:off x="1347454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0" name="object 2530"/>
            <p:cNvSpPr/>
            <p:nvPr/>
          </p:nvSpPr>
          <p:spPr>
            <a:xfrm>
              <a:off x="134859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1" name="object 2531"/>
            <p:cNvSpPr/>
            <p:nvPr/>
          </p:nvSpPr>
          <p:spPr>
            <a:xfrm>
              <a:off x="1348594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2" name="object 2532"/>
            <p:cNvSpPr/>
            <p:nvPr/>
          </p:nvSpPr>
          <p:spPr>
            <a:xfrm>
              <a:off x="1348721" y="410478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3"/>
                  </a:moveTo>
                  <a:lnTo>
                    <a:pt x="887" y="5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3" name="object 2533"/>
            <p:cNvSpPr/>
            <p:nvPr/>
          </p:nvSpPr>
          <p:spPr>
            <a:xfrm>
              <a:off x="134884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4" name="object 2534"/>
            <p:cNvSpPr/>
            <p:nvPr/>
          </p:nvSpPr>
          <p:spPr>
            <a:xfrm>
              <a:off x="1348975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5" name="object 2535"/>
            <p:cNvSpPr/>
            <p:nvPr/>
          </p:nvSpPr>
          <p:spPr>
            <a:xfrm>
              <a:off x="134897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6" name="object 2536"/>
            <p:cNvSpPr/>
            <p:nvPr/>
          </p:nvSpPr>
          <p:spPr>
            <a:xfrm>
              <a:off x="134922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7" name="object 2537"/>
            <p:cNvSpPr/>
            <p:nvPr/>
          </p:nvSpPr>
          <p:spPr>
            <a:xfrm>
              <a:off x="134973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8" name="object 2538"/>
            <p:cNvSpPr/>
            <p:nvPr/>
          </p:nvSpPr>
          <p:spPr>
            <a:xfrm>
              <a:off x="1349862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  <a:path w="2540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9" name="object 2539"/>
            <p:cNvSpPr/>
            <p:nvPr/>
          </p:nvSpPr>
          <p:spPr>
            <a:xfrm>
              <a:off x="1351129" y="410447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15"/>
                  </a:moveTo>
                  <a:lnTo>
                    <a:pt x="887" y="71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0" name="object 2540"/>
            <p:cNvSpPr/>
            <p:nvPr/>
          </p:nvSpPr>
          <p:spPr>
            <a:xfrm>
              <a:off x="1351256" y="410405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24"/>
                  </a:moveTo>
                  <a:lnTo>
                    <a:pt x="887" y="92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1" name="object 2541"/>
            <p:cNvSpPr/>
            <p:nvPr/>
          </p:nvSpPr>
          <p:spPr>
            <a:xfrm>
              <a:off x="1351382" y="410364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33"/>
                  </a:moveTo>
                  <a:lnTo>
                    <a:pt x="887" y="113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2" name="object 2542"/>
            <p:cNvSpPr/>
            <p:nvPr/>
          </p:nvSpPr>
          <p:spPr>
            <a:xfrm>
              <a:off x="135150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3" name="object 2543"/>
            <p:cNvSpPr/>
            <p:nvPr/>
          </p:nvSpPr>
          <p:spPr>
            <a:xfrm>
              <a:off x="135163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4" name="object 2544"/>
            <p:cNvSpPr/>
            <p:nvPr/>
          </p:nvSpPr>
          <p:spPr>
            <a:xfrm>
              <a:off x="135188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5" name="object 2545"/>
            <p:cNvSpPr/>
            <p:nvPr/>
          </p:nvSpPr>
          <p:spPr>
            <a:xfrm>
              <a:off x="135227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6" name="object 2546"/>
            <p:cNvSpPr/>
            <p:nvPr/>
          </p:nvSpPr>
          <p:spPr>
            <a:xfrm>
              <a:off x="135265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7" name="object 2547"/>
            <p:cNvSpPr/>
            <p:nvPr/>
          </p:nvSpPr>
          <p:spPr>
            <a:xfrm>
              <a:off x="135303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8" name="object 2548"/>
            <p:cNvSpPr/>
            <p:nvPr/>
          </p:nvSpPr>
          <p:spPr>
            <a:xfrm>
              <a:off x="135328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9" name="object 2549"/>
            <p:cNvSpPr/>
            <p:nvPr/>
          </p:nvSpPr>
          <p:spPr>
            <a:xfrm>
              <a:off x="135353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0" name="object 2550"/>
            <p:cNvSpPr/>
            <p:nvPr/>
          </p:nvSpPr>
          <p:spPr>
            <a:xfrm>
              <a:off x="1353790" y="4105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1" name="object 2551"/>
            <p:cNvSpPr/>
            <p:nvPr/>
          </p:nvSpPr>
          <p:spPr>
            <a:xfrm>
              <a:off x="1353917" y="41054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2" name="object 2552"/>
            <p:cNvSpPr/>
            <p:nvPr/>
          </p:nvSpPr>
          <p:spPr>
            <a:xfrm>
              <a:off x="1354044" y="41054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3" name="object 2553"/>
            <p:cNvSpPr/>
            <p:nvPr/>
          </p:nvSpPr>
          <p:spPr>
            <a:xfrm>
              <a:off x="13544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4" name="object 2554"/>
            <p:cNvSpPr/>
            <p:nvPr/>
          </p:nvSpPr>
          <p:spPr>
            <a:xfrm>
              <a:off x="135518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5" name="object 2555"/>
            <p:cNvSpPr/>
            <p:nvPr/>
          </p:nvSpPr>
          <p:spPr>
            <a:xfrm>
              <a:off x="135556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6" name="object 2556"/>
            <p:cNvSpPr/>
            <p:nvPr/>
          </p:nvSpPr>
          <p:spPr>
            <a:xfrm>
              <a:off x="135619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7" name="object 2557"/>
            <p:cNvSpPr/>
            <p:nvPr/>
          </p:nvSpPr>
          <p:spPr>
            <a:xfrm>
              <a:off x="135632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8" name="object 2558"/>
            <p:cNvSpPr/>
            <p:nvPr/>
          </p:nvSpPr>
          <p:spPr>
            <a:xfrm>
              <a:off x="13563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9" name="object 2559"/>
            <p:cNvSpPr/>
            <p:nvPr/>
          </p:nvSpPr>
          <p:spPr>
            <a:xfrm>
              <a:off x="1356452" y="410555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0" name="object 2560"/>
            <p:cNvSpPr/>
            <p:nvPr/>
          </p:nvSpPr>
          <p:spPr>
            <a:xfrm>
              <a:off x="1356578" y="4099626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628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1" name="object 2561"/>
            <p:cNvSpPr/>
            <p:nvPr/>
          </p:nvSpPr>
          <p:spPr>
            <a:xfrm>
              <a:off x="1356705" y="4103260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23"/>
                  </a:moveTo>
                  <a:lnTo>
                    <a:pt x="887" y="132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2" name="object 2562"/>
            <p:cNvSpPr/>
            <p:nvPr/>
          </p:nvSpPr>
          <p:spPr>
            <a:xfrm>
              <a:off x="1355945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3" name="object 2563"/>
            <p:cNvSpPr/>
            <p:nvPr/>
          </p:nvSpPr>
          <p:spPr>
            <a:xfrm>
              <a:off x="135746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4" name="object 2564"/>
            <p:cNvSpPr/>
            <p:nvPr/>
          </p:nvSpPr>
          <p:spPr>
            <a:xfrm>
              <a:off x="135860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5" name="object 2565"/>
            <p:cNvSpPr/>
            <p:nvPr/>
          </p:nvSpPr>
          <p:spPr>
            <a:xfrm>
              <a:off x="135885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6" name="object 2566"/>
            <p:cNvSpPr/>
            <p:nvPr/>
          </p:nvSpPr>
          <p:spPr>
            <a:xfrm>
              <a:off x="1359113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7" name="object 2567"/>
            <p:cNvSpPr/>
            <p:nvPr/>
          </p:nvSpPr>
          <p:spPr>
            <a:xfrm>
              <a:off x="1359240" y="410480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0"/>
                  </a:moveTo>
                  <a:lnTo>
                    <a:pt x="887" y="5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8" name="object 2568"/>
            <p:cNvSpPr/>
            <p:nvPr/>
          </p:nvSpPr>
          <p:spPr>
            <a:xfrm>
              <a:off x="1359366" y="410517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9" name="object 2569"/>
            <p:cNvSpPr/>
            <p:nvPr/>
          </p:nvSpPr>
          <p:spPr>
            <a:xfrm>
              <a:off x="13594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0" name="object 2570"/>
            <p:cNvSpPr/>
            <p:nvPr/>
          </p:nvSpPr>
          <p:spPr>
            <a:xfrm>
              <a:off x="136000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1" name="object 2571"/>
            <p:cNvSpPr/>
            <p:nvPr/>
          </p:nvSpPr>
          <p:spPr>
            <a:xfrm>
              <a:off x="136025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2" name="object 2572"/>
            <p:cNvSpPr/>
            <p:nvPr/>
          </p:nvSpPr>
          <p:spPr>
            <a:xfrm>
              <a:off x="136063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3" name="object 2573"/>
            <p:cNvSpPr/>
            <p:nvPr/>
          </p:nvSpPr>
          <p:spPr>
            <a:xfrm>
              <a:off x="136088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4" name="object 2574"/>
            <p:cNvSpPr/>
            <p:nvPr/>
          </p:nvSpPr>
          <p:spPr>
            <a:xfrm>
              <a:off x="13611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5" name="object 2575"/>
            <p:cNvSpPr/>
            <p:nvPr/>
          </p:nvSpPr>
          <p:spPr>
            <a:xfrm>
              <a:off x="1361267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6" name="object 2576"/>
            <p:cNvSpPr/>
            <p:nvPr/>
          </p:nvSpPr>
          <p:spPr>
            <a:xfrm>
              <a:off x="136164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7" name="object 2577"/>
            <p:cNvSpPr/>
            <p:nvPr/>
          </p:nvSpPr>
          <p:spPr>
            <a:xfrm>
              <a:off x="136164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8" name="object 2578"/>
            <p:cNvSpPr/>
            <p:nvPr/>
          </p:nvSpPr>
          <p:spPr>
            <a:xfrm>
              <a:off x="1361774" y="41056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9" name="object 2579"/>
            <p:cNvSpPr/>
            <p:nvPr/>
          </p:nvSpPr>
          <p:spPr>
            <a:xfrm>
              <a:off x="1361901" y="410479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7"/>
                  </a:moveTo>
                  <a:lnTo>
                    <a:pt x="887" y="55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0" name="object 2580"/>
            <p:cNvSpPr/>
            <p:nvPr/>
          </p:nvSpPr>
          <p:spPr>
            <a:xfrm>
              <a:off x="1362028" y="4102526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90"/>
                  </a:moveTo>
                  <a:lnTo>
                    <a:pt x="887" y="1690"/>
                  </a:lnTo>
                </a:path>
              </a:pathLst>
            </a:custGeom>
            <a:ln w="3381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1" name="object 2581"/>
            <p:cNvSpPr/>
            <p:nvPr/>
          </p:nvSpPr>
          <p:spPr>
            <a:xfrm>
              <a:off x="136215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2" name="object 2582"/>
            <p:cNvSpPr/>
            <p:nvPr/>
          </p:nvSpPr>
          <p:spPr>
            <a:xfrm>
              <a:off x="136266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3" name="object 2583"/>
            <p:cNvSpPr/>
            <p:nvPr/>
          </p:nvSpPr>
          <p:spPr>
            <a:xfrm>
              <a:off x="13630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4" name="object 2584"/>
            <p:cNvSpPr/>
            <p:nvPr/>
          </p:nvSpPr>
          <p:spPr>
            <a:xfrm>
              <a:off x="13634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5" name="object 2585"/>
            <p:cNvSpPr/>
            <p:nvPr/>
          </p:nvSpPr>
          <p:spPr>
            <a:xfrm>
              <a:off x="136367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6" name="object 2586"/>
            <p:cNvSpPr/>
            <p:nvPr/>
          </p:nvSpPr>
          <p:spPr>
            <a:xfrm>
              <a:off x="136392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7" name="object 2587"/>
            <p:cNvSpPr/>
            <p:nvPr/>
          </p:nvSpPr>
          <p:spPr>
            <a:xfrm>
              <a:off x="136392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8" name="object 2588"/>
            <p:cNvSpPr/>
            <p:nvPr/>
          </p:nvSpPr>
          <p:spPr>
            <a:xfrm>
              <a:off x="1364435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9" name="object 2589"/>
            <p:cNvSpPr/>
            <p:nvPr/>
          </p:nvSpPr>
          <p:spPr>
            <a:xfrm>
              <a:off x="136443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0" name="object 2590"/>
            <p:cNvSpPr/>
            <p:nvPr/>
          </p:nvSpPr>
          <p:spPr>
            <a:xfrm>
              <a:off x="1364562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1" name="object 2591"/>
            <p:cNvSpPr/>
            <p:nvPr/>
          </p:nvSpPr>
          <p:spPr>
            <a:xfrm>
              <a:off x="1364689" y="410521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2" name="object 2592"/>
            <p:cNvSpPr/>
            <p:nvPr/>
          </p:nvSpPr>
          <p:spPr>
            <a:xfrm>
              <a:off x="136583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3" name="object 2593"/>
            <p:cNvSpPr/>
            <p:nvPr/>
          </p:nvSpPr>
          <p:spPr>
            <a:xfrm>
              <a:off x="136697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4" name="object 2594"/>
            <p:cNvSpPr/>
            <p:nvPr/>
          </p:nvSpPr>
          <p:spPr>
            <a:xfrm>
              <a:off x="1367097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5" name="object 2595"/>
            <p:cNvSpPr/>
            <p:nvPr/>
          </p:nvSpPr>
          <p:spPr>
            <a:xfrm>
              <a:off x="1367097" y="410516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6" name="object 2596"/>
            <p:cNvSpPr/>
            <p:nvPr/>
          </p:nvSpPr>
          <p:spPr>
            <a:xfrm>
              <a:off x="1367224" y="4102412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747"/>
                  </a:moveTo>
                  <a:lnTo>
                    <a:pt x="887" y="1747"/>
                  </a:lnTo>
                </a:path>
              </a:pathLst>
            </a:custGeom>
            <a:ln w="349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7" name="object 2597"/>
            <p:cNvSpPr/>
            <p:nvPr/>
          </p:nvSpPr>
          <p:spPr>
            <a:xfrm>
              <a:off x="1367350" y="410412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92"/>
                  </a:moveTo>
                  <a:lnTo>
                    <a:pt x="887" y="89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8" name="object 2598"/>
            <p:cNvSpPr/>
            <p:nvPr/>
          </p:nvSpPr>
          <p:spPr>
            <a:xfrm>
              <a:off x="13674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9" name="object 2599"/>
            <p:cNvSpPr/>
            <p:nvPr/>
          </p:nvSpPr>
          <p:spPr>
            <a:xfrm>
              <a:off x="136773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0" name="object 2600"/>
            <p:cNvSpPr/>
            <p:nvPr/>
          </p:nvSpPr>
          <p:spPr>
            <a:xfrm>
              <a:off x="136811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1" name="object 2601"/>
            <p:cNvSpPr/>
            <p:nvPr/>
          </p:nvSpPr>
          <p:spPr>
            <a:xfrm>
              <a:off x="136836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2" name="object 2602"/>
            <p:cNvSpPr/>
            <p:nvPr/>
          </p:nvSpPr>
          <p:spPr>
            <a:xfrm>
              <a:off x="136861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3" name="object 2603"/>
            <p:cNvSpPr/>
            <p:nvPr/>
          </p:nvSpPr>
          <p:spPr>
            <a:xfrm>
              <a:off x="136899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4" name="object 2604"/>
            <p:cNvSpPr/>
            <p:nvPr/>
          </p:nvSpPr>
          <p:spPr>
            <a:xfrm>
              <a:off x="136912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5" name="object 2605"/>
            <p:cNvSpPr/>
            <p:nvPr/>
          </p:nvSpPr>
          <p:spPr>
            <a:xfrm>
              <a:off x="136937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6" name="object 2606"/>
            <p:cNvSpPr/>
            <p:nvPr/>
          </p:nvSpPr>
          <p:spPr>
            <a:xfrm>
              <a:off x="136950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7" name="object 2607"/>
            <p:cNvSpPr/>
            <p:nvPr/>
          </p:nvSpPr>
          <p:spPr>
            <a:xfrm>
              <a:off x="136963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8" name="object 2608"/>
            <p:cNvSpPr/>
            <p:nvPr/>
          </p:nvSpPr>
          <p:spPr>
            <a:xfrm>
              <a:off x="1369758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9" name="object 2609"/>
            <p:cNvSpPr/>
            <p:nvPr/>
          </p:nvSpPr>
          <p:spPr>
            <a:xfrm>
              <a:off x="1369885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0" name="object 2610"/>
            <p:cNvSpPr/>
            <p:nvPr/>
          </p:nvSpPr>
          <p:spPr>
            <a:xfrm>
              <a:off x="1369885" y="41053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1" name="object 2611"/>
            <p:cNvSpPr/>
            <p:nvPr/>
          </p:nvSpPr>
          <p:spPr>
            <a:xfrm>
              <a:off x="1369885" y="41055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2" name="object 2612"/>
            <p:cNvSpPr/>
            <p:nvPr/>
          </p:nvSpPr>
          <p:spPr>
            <a:xfrm>
              <a:off x="137013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3" name="object 2613"/>
            <p:cNvSpPr/>
            <p:nvPr/>
          </p:nvSpPr>
          <p:spPr>
            <a:xfrm>
              <a:off x="137165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4" name="object 2614"/>
            <p:cNvSpPr/>
            <p:nvPr/>
          </p:nvSpPr>
          <p:spPr>
            <a:xfrm>
              <a:off x="137216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5" name="object 2615"/>
            <p:cNvSpPr/>
            <p:nvPr/>
          </p:nvSpPr>
          <p:spPr>
            <a:xfrm>
              <a:off x="1372293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6" name="object 2616"/>
            <p:cNvSpPr/>
            <p:nvPr/>
          </p:nvSpPr>
          <p:spPr>
            <a:xfrm>
              <a:off x="1372419" y="410451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96"/>
                  </a:moveTo>
                  <a:lnTo>
                    <a:pt x="887" y="69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7" name="object 2617"/>
            <p:cNvSpPr/>
            <p:nvPr/>
          </p:nvSpPr>
          <p:spPr>
            <a:xfrm>
              <a:off x="1372546" y="4102868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19"/>
                  </a:moveTo>
                  <a:lnTo>
                    <a:pt x="887" y="151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8" name="object 2618"/>
            <p:cNvSpPr/>
            <p:nvPr/>
          </p:nvSpPr>
          <p:spPr>
            <a:xfrm>
              <a:off x="1372673" y="41056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9" name="object 2619"/>
            <p:cNvSpPr/>
            <p:nvPr/>
          </p:nvSpPr>
          <p:spPr>
            <a:xfrm>
              <a:off x="137280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0" name="object 2620"/>
            <p:cNvSpPr/>
            <p:nvPr/>
          </p:nvSpPr>
          <p:spPr>
            <a:xfrm>
              <a:off x="137330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1" name="object 2621"/>
            <p:cNvSpPr/>
            <p:nvPr/>
          </p:nvSpPr>
          <p:spPr>
            <a:xfrm>
              <a:off x="137457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2" name="object 2622"/>
            <p:cNvSpPr/>
            <p:nvPr/>
          </p:nvSpPr>
          <p:spPr>
            <a:xfrm>
              <a:off x="137470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3" name="object 2623"/>
            <p:cNvSpPr/>
            <p:nvPr/>
          </p:nvSpPr>
          <p:spPr>
            <a:xfrm>
              <a:off x="137482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4" name="object 2624"/>
            <p:cNvSpPr/>
            <p:nvPr/>
          </p:nvSpPr>
          <p:spPr>
            <a:xfrm>
              <a:off x="1374954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5" name="object 2625"/>
            <p:cNvSpPr/>
            <p:nvPr/>
          </p:nvSpPr>
          <p:spPr>
            <a:xfrm>
              <a:off x="1375081" y="4105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6" name="object 2626"/>
            <p:cNvSpPr/>
            <p:nvPr/>
          </p:nvSpPr>
          <p:spPr>
            <a:xfrm>
              <a:off x="1375081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7" name="object 2627"/>
            <p:cNvSpPr/>
            <p:nvPr/>
          </p:nvSpPr>
          <p:spPr>
            <a:xfrm>
              <a:off x="1375207" y="41054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8" name="object 2628"/>
            <p:cNvSpPr/>
            <p:nvPr/>
          </p:nvSpPr>
          <p:spPr>
            <a:xfrm>
              <a:off x="1375207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9" name="object 2629"/>
            <p:cNvSpPr/>
            <p:nvPr/>
          </p:nvSpPr>
          <p:spPr>
            <a:xfrm>
              <a:off x="137533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0" name="object 2630"/>
            <p:cNvSpPr/>
            <p:nvPr/>
          </p:nvSpPr>
          <p:spPr>
            <a:xfrm>
              <a:off x="13757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1" name="object 2631"/>
            <p:cNvSpPr/>
            <p:nvPr/>
          </p:nvSpPr>
          <p:spPr>
            <a:xfrm>
              <a:off x="137660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2" name="object 2632"/>
            <p:cNvSpPr/>
            <p:nvPr/>
          </p:nvSpPr>
          <p:spPr>
            <a:xfrm>
              <a:off x="137736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3" name="object 2633"/>
            <p:cNvSpPr/>
            <p:nvPr/>
          </p:nvSpPr>
          <p:spPr>
            <a:xfrm>
              <a:off x="137736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4" name="object 2634"/>
            <p:cNvSpPr/>
            <p:nvPr/>
          </p:nvSpPr>
          <p:spPr>
            <a:xfrm>
              <a:off x="137748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5" name="object 2635"/>
            <p:cNvSpPr/>
            <p:nvPr/>
          </p:nvSpPr>
          <p:spPr>
            <a:xfrm>
              <a:off x="1377615" y="4105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6" name="object 2636"/>
            <p:cNvSpPr/>
            <p:nvPr/>
          </p:nvSpPr>
          <p:spPr>
            <a:xfrm>
              <a:off x="1377742" y="41055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7" name="object 2637"/>
            <p:cNvSpPr/>
            <p:nvPr/>
          </p:nvSpPr>
          <p:spPr>
            <a:xfrm>
              <a:off x="1377742" y="41054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8" name="object 2638"/>
            <p:cNvSpPr/>
            <p:nvPr/>
          </p:nvSpPr>
          <p:spPr>
            <a:xfrm>
              <a:off x="1377869" y="410426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23"/>
                  </a:moveTo>
                  <a:lnTo>
                    <a:pt x="887" y="82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9" name="object 2639"/>
            <p:cNvSpPr/>
            <p:nvPr/>
          </p:nvSpPr>
          <p:spPr>
            <a:xfrm>
              <a:off x="137812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0" name="object 2640"/>
            <p:cNvSpPr/>
            <p:nvPr/>
          </p:nvSpPr>
          <p:spPr>
            <a:xfrm>
              <a:off x="137862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1" name="object 2641"/>
            <p:cNvSpPr/>
            <p:nvPr/>
          </p:nvSpPr>
          <p:spPr>
            <a:xfrm>
              <a:off x="137888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2" name="object 2642"/>
            <p:cNvSpPr/>
            <p:nvPr/>
          </p:nvSpPr>
          <p:spPr>
            <a:xfrm>
              <a:off x="13798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3" name="object 2643"/>
            <p:cNvSpPr/>
            <p:nvPr/>
          </p:nvSpPr>
          <p:spPr>
            <a:xfrm>
              <a:off x="138015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4" name="object 2644"/>
            <p:cNvSpPr/>
            <p:nvPr/>
          </p:nvSpPr>
          <p:spPr>
            <a:xfrm>
              <a:off x="1380277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5" name="object 2645"/>
            <p:cNvSpPr/>
            <p:nvPr/>
          </p:nvSpPr>
          <p:spPr>
            <a:xfrm>
              <a:off x="1380277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6" name="object 2646"/>
            <p:cNvSpPr/>
            <p:nvPr/>
          </p:nvSpPr>
          <p:spPr>
            <a:xfrm>
              <a:off x="1380403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7" name="object 2647"/>
            <p:cNvSpPr/>
            <p:nvPr/>
          </p:nvSpPr>
          <p:spPr>
            <a:xfrm>
              <a:off x="1380530" y="4105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8" name="object 2648"/>
            <p:cNvSpPr/>
            <p:nvPr/>
          </p:nvSpPr>
          <p:spPr>
            <a:xfrm>
              <a:off x="138053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9" name="object 2649"/>
            <p:cNvSpPr/>
            <p:nvPr/>
          </p:nvSpPr>
          <p:spPr>
            <a:xfrm>
              <a:off x="138078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0" name="object 2650"/>
            <p:cNvSpPr/>
            <p:nvPr/>
          </p:nvSpPr>
          <p:spPr>
            <a:xfrm>
              <a:off x="138116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1" name="object 2651"/>
            <p:cNvSpPr/>
            <p:nvPr/>
          </p:nvSpPr>
          <p:spPr>
            <a:xfrm>
              <a:off x="13814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2" name="object 2652"/>
            <p:cNvSpPr/>
            <p:nvPr/>
          </p:nvSpPr>
          <p:spPr>
            <a:xfrm>
              <a:off x="13816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3" name="object 2653"/>
            <p:cNvSpPr/>
            <p:nvPr/>
          </p:nvSpPr>
          <p:spPr>
            <a:xfrm>
              <a:off x="13825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4" name="object 2654"/>
            <p:cNvSpPr/>
            <p:nvPr/>
          </p:nvSpPr>
          <p:spPr>
            <a:xfrm>
              <a:off x="1382811" y="4105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5" name="object 2655"/>
            <p:cNvSpPr/>
            <p:nvPr/>
          </p:nvSpPr>
          <p:spPr>
            <a:xfrm>
              <a:off x="1382938" y="4094914"/>
              <a:ext cx="0" cy="11430"/>
            </a:xfrm>
            <a:custGeom>
              <a:avLst/>
              <a:gdLst/>
              <a:ahLst/>
              <a:cxnLst/>
              <a:rect l="l" t="t" r="r" b="b"/>
              <a:pathLst>
                <a:path h="11429">
                  <a:moveTo>
                    <a:pt x="0" y="1099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6" name="object 2656"/>
            <p:cNvSpPr/>
            <p:nvPr/>
          </p:nvSpPr>
          <p:spPr>
            <a:xfrm>
              <a:off x="1382938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7" name="object 2657"/>
            <p:cNvSpPr/>
            <p:nvPr/>
          </p:nvSpPr>
          <p:spPr>
            <a:xfrm>
              <a:off x="1383065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8" name="object 2658"/>
            <p:cNvSpPr/>
            <p:nvPr/>
          </p:nvSpPr>
          <p:spPr>
            <a:xfrm>
              <a:off x="13848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9" name="object 2659"/>
            <p:cNvSpPr/>
            <p:nvPr/>
          </p:nvSpPr>
          <p:spPr>
            <a:xfrm>
              <a:off x="13852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0" name="object 2660"/>
            <p:cNvSpPr/>
            <p:nvPr/>
          </p:nvSpPr>
          <p:spPr>
            <a:xfrm>
              <a:off x="1385346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1" name="object 2661"/>
            <p:cNvSpPr/>
            <p:nvPr/>
          </p:nvSpPr>
          <p:spPr>
            <a:xfrm>
              <a:off x="138547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2" name="object 2662"/>
            <p:cNvSpPr/>
            <p:nvPr/>
          </p:nvSpPr>
          <p:spPr>
            <a:xfrm>
              <a:off x="1385472" y="4103665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20"/>
                  </a:moveTo>
                  <a:lnTo>
                    <a:pt x="887" y="1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3" name="object 2663"/>
            <p:cNvSpPr/>
            <p:nvPr/>
          </p:nvSpPr>
          <p:spPr>
            <a:xfrm>
              <a:off x="1385599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4" name="object 2664"/>
            <p:cNvSpPr/>
            <p:nvPr/>
          </p:nvSpPr>
          <p:spPr>
            <a:xfrm>
              <a:off x="138572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5" name="object 2665"/>
            <p:cNvSpPr/>
            <p:nvPr/>
          </p:nvSpPr>
          <p:spPr>
            <a:xfrm>
              <a:off x="138585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6" name="object 2666"/>
            <p:cNvSpPr/>
            <p:nvPr/>
          </p:nvSpPr>
          <p:spPr>
            <a:xfrm>
              <a:off x="138623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7" name="object 2667"/>
            <p:cNvSpPr/>
            <p:nvPr/>
          </p:nvSpPr>
          <p:spPr>
            <a:xfrm>
              <a:off x="138674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8" name="object 2668"/>
            <p:cNvSpPr/>
            <p:nvPr/>
          </p:nvSpPr>
          <p:spPr>
            <a:xfrm>
              <a:off x="13869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9" name="object 2669"/>
            <p:cNvSpPr/>
            <p:nvPr/>
          </p:nvSpPr>
          <p:spPr>
            <a:xfrm>
              <a:off x="138762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0" name="object 2670"/>
            <p:cNvSpPr/>
            <p:nvPr/>
          </p:nvSpPr>
          <p:spPr>
            <a:xfrm>
              <a:off x="13878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1" name="object 2671"/>
            <p:cNvSpPr/>
            <p:nvPr/>
          </p:nvSpPr>
          <p:spPr>
            <a:xfrm>
              <a:off x="1388007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2" name="object 2672"/>
            <p:cNvSpPr/>
            <p:nvPr/>
          </p:nvSpPr>
          <p:spPr>
            <a:xfrm>
              <a:off x="1388134" y="4099828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607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3" name="object 2673"/>
            <p:cNvSpPr/>
            <p:nvPr/>
          </p:nvSpPr>
          <p:spPr>
            <a:xfrm>
              <a:off x="1388134" y="4102500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703"/>
                  </a:moveTo>
                  <a:lnTo>
                    <a:pt x="887" y="1703"/>
                  </a:lnTo>
                </a:path>
              </a:pathLst>
            </a:custGeom>
            <a:ln w="3406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4" name="object 2674"/>
            <p:cNvSpPr/>
            <p:nvPr/>
          </p:nvSpPr>
          <p:spPr>
            <a:xfrm>
              <a:off x="1388260" y="410524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5" name="object 2675"/>
            <p:cNvSpPr/>
            <p:nvPr/>
          </p:nvSpPr>
          <p:spPr>
            <a:xfrm>
              <a:off x="138838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6" name="object 2676"/>
            <p:cNvSpPr/>
            <p:nvPr/>
          </p:nvSpPr>
          <p:spPr>
            <a:xfrm>
              <a:off x="13885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7" name="object 2677"/>
            <p:cNvSpPr/>
            <p:nvPr/>
          </p:nvSpPr>
          <p:spPr>
            <a:xfrm>
              <a:off x="138864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8" name="object 2678"/>
            <p:cNvSpPr/>
            <p:nvPr/>
          </p:nvSpPr>
          <p:spPr>
            <a:xfrm>
              <a:off x="138889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9" name="object 2679"/>
            <p:cNvSpPr/>
            <p:nvPr/>
          </p:nvSpPr>
          <p:spPr>
            <a:xfrm>
              <a:off x="138914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0" name="object 2680"/>
            <p:cNvSpPr/>
            <p:nvPr/>
          </p:nvSpPr>
          <p:spPr>
            <a:xfrm>
              <a:off x="138927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1" name="object 2681"/>
            <p:cNvSpPr/>
            <p:nvPr/>
          </p:nvSpPr>
          <p:spPr>
            <a:xfrm>
              <a:off x="138940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2" name="object 2682"/>
            <p:cNvSpPr/>
            <p:nvPr/>
          </p:nvSpPr>
          <p:spPr>
            <a:xfrm>
              <a:off x="138965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3" name="object 2683"/>
            <p:cNvSpPr/>
            <p:nvPr/>
          </p:nvSpPr>
          <p:spPr>
            <a:xfrm>
              <a:off x="139028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4" name="object 2684"/>
            <p:cNvSpPr/>
            <p:nvPr/>
          </p:nvSpPr>
          <p:spPr>
            <a:xfrm>
              <a:off x="139041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5" name="object 2685"/>
            <p:cNvSpPr/>
            <p:nvPr/>
          </p:nvSpPr>
          <p:spPr>
            <a:xfrm>
              <a:off x="1390542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6" name="object 2686"/>
            <p:cNvSpPr/>
            <p:nvPr/>
          </p:nvSpPr>
          <p:spPr>
            <a:xfrm>
              <a:off x="139054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7" name="object 2687"/>
            <p:cNvSpPr/>
            <p:nvPr/>
          </p:nvSpPr>
          <p:spPr>
            <a:xfrm>
              <a:off x="1390795" y="410481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44"/>
                  </a:moveTo>
                  <a:lnTo>
                    <a:pt x="887" y="5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8" name="object 2688"/>
            <p:cNvSpPr/>
            <p:nvPr/>
          </p:nvSpPr>
          <p:spPr>
            <a:xfrm>
              <a:off x="1390795" y="410514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9" name="object 2689"/>
            <p:cNvSpPr/>
            <p:nvPr/>
          </p:nvSpPr>
          <p:spPr>
            <a:xfrm>
              <a:off x="1390922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0" name="object 2690"/>
            <p:cNvSpPr/>
            <p:nvPr/>
          </p:nvSpPr>
          <p:spPr>
            <a:xfrm>
              <a:off x="139104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1" name="object 2691"/>
            <p:cNvSpPr/>
            <p:nvPr/>
          </p:nvSpPr>
          <p:spPr>
            <a:xfrm>
              <a:off x="139104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2" name="object 2692"/>
            <p:cNvSpPr/>
            <p:nvPr/>
          </p:nvSpPr>
          <p:spPr>
            <a:xfrm>
              <a:off x="139130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3" name="object 2693"/>
            <p:cNvSpPr/>
            <p:nvPr/>
          </p:nvSpPr>
          <p:spPr>
            <a:xfrm>
              <a:off x="1390542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4" name="object 2694"/>
            <p:cNvSpPr/>
            <p:nvPr/>
          </p:nvSpPr>
          <p:spPr>
            <a:xfrm>
              <a:off x="1391682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5" name="object 2695"/>
            <p:cNvSpPr/>
            <p:nvPr/>
          </p:nvSpPr>
          <p:spPr>
            <a:xfrm>
              <a:off x="1391682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6" name="object 2696"/>
            <p:cNvSpPr/>
            <p:nvPr/>
          </p:nvSpPr>
          <p:spPr>
            <a:xfrm>
              <a:off x="13918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7" name="object 2697"/>
            <p:cNvSpPr/>
            <p:nvPr/>
          </p:nvSpPr>
          <p:spPr>
            <a:xfrm>
              <a:off x="139193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8" name="object 2698"/>
            <p:cNvSpPr/>
            <p:nvPr/>
          </p:nvSpPr>
          <p:spPr>
            <a:xfrm>
              <a:off x="1391936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9" name="object 2699"/>
            <p:cNvSpPr/>
            <p:nvPr/>
          </p:nvSpPr>
          <p:spPr>
            <a:xfrm>
              <a:off x="1392062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0" name="object 2700"/>
            <p:cNvSpPr/>
            <p:nvPr/>
          </p:nvSpPr>
          <p:spPr>
            <a:xfrm>
              <a:off x="139218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1" name="object 2701"/>
            <p:cNvSpPr/>
            <p:nvPr/>
          </p:nvSpPr>
          <p:spPr>
            <a:xfrm>
              <a:off x="139218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2" name="object 2702"/>
            <p:cNvSpPr/>
            <p:nvPr/>
          </p:nvSpPr>
          <p:spPr>
            <a:xfrm>
              <a:off x="1392316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3" name="object 2703"/>
            <p:cNvSpPr/>
            <p:nvPr/>
          </p:nvSpPr>
          <p:spPr>
            <a:xfrm>
              <a:off x="139231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4" name="object 2704"/>
            <p:cNvSpPr/>
            <p:nvPr/>
          </p:nvSpPr>
          <p:spPr>
            <a:xfrm>
              <a:off x="1392443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5" name="object 2705"/>
            <p:cNvSpPr/>
            <p:nvPr/>
          </p:nvSpPr>
          <p:spPr>
            <a:xfrm>
              <a:off x="139256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6" name="object 2706"/>
            <p:cNvSpPr/>
            <p:nvPr/>
          </p:nvSpPr>
          <p:spPr>
            <a:xfrm>
              <a:off x="139256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7" name="object 2707"/>
            <p:cNvSpPr/>
            <p:nvPr/>
          </p:nvSpPr>
          <p:spPr>
            <a:xfrm>
              <a:off x="139282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8" name="object 2708"/>
            <p:cNvSpPr/>
            <p:nvPr/>
          </p:nvSpPr>
          <p:spPr>
            <a:xfrm>
              <a:off x="139294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9" name="object 2709"/>
            <p:cNvSpPr/>
            <p:nvPr/>
          </p:nvSpPr>
          <p:spPr>
            <a:xfrm>
              <a:off x="139307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0" name="object 2710"/>
            <p:cNvSpPr/>
            <p:nvPr/>
          </p:nvSpPr>
          <p:spPr>
            <a:xfrm>
              <a:off x="139320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1" name="object 2711"/>
            <p:cNvSpPr/>
            <p:nvPr/>
          </p:nvSpPr>
          <p:spPr>
            <a:xfrm>
              <a:off x="1393203" y="4105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2" name="object 2712"/>
            <p:cNvSpPr/>
            <p:nvPr/>
          </p:nvSpPr>
          <p:spPr>
            <a:xfrm>
              <a:off x="1393456" y="41054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3" name="object 2713"/>
            <p:cNvSpPr/>
            <p:nvPr/>
          </p:nvSpPr>
          <p:spPr>
            <a:xfrm>
              <a:off x="1393456" y="4098638"/>
              <a:ext cx="0" cy="7620"/>
            </a:xfrm>
            <a:custGeom>
              <a:avLst/>
              <a:gdLst/>
              <a:ahLst/>
              <a:cxnLst/>
              <a:rect l="l" t="t" r="r" b="b"/>
              <a:pathLst>
                <a:path h="7620">
                  <a:moveTo>
                    <a:pt x="0" y="7269"/>
                  </a:moveTo>
                  <a:lnTo>
                    <a:pt x="0" y="2874"/>
                  </a:lnTo>
                </a:path>
                <a:path h="7620">
                  <a:moveTo>
                    <a:pt x="0" y="726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4" name="object 2714"/>
            <p:cNvSpPr/>
            <p:nvPr/>
          </p:nvSpPr>
          <p:spPr>
            <a:xfrm>
              <a:off x="139383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5" name="object 2715"/>
            <p:cNvSpPr/>
            <p:nvPr/>
          </p:nvSpPr>
          <p:spPr>
            <a:xfrm>
              <a:off x="139409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6" name="object 2716"/>
            <p:cNvSpPr/>
            <p:nvPr/>
          </p:nvSpPr>
          <p:spPr>
            <a:xfrm>
              <a:off x="139409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7" name="object 2717"/>
            <p:cNvSpPr/>
            <p:nvPr/>
          </p:nvSpPr>
          <p:spPr>
            <a:xfrm>
              <a:off x="139421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8" name="object 2718"/>
            <p:cNvSpPr/>
            <p:nvPr/>
          </p:nvSpPr>
          <p:spPr>
            <a:xfrm>
              <a:off x="139434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9" name="object 2719"/>
            <p:cNvSpPr/>
            <p:nvPr/>
          </p:nvSpPr>
          <p:spPr>
            <a:xfrm>
              <a:off x="139447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0" name="object 2720"/>
            <p:cNvSpPr/>
            <p:nvPr/>
          </p:nvSpPr>
          <p:spPr>
            <a:xfrm>
              <a:off x="139459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1" name="object 2721"/>
            <p:cNvSpPr/>
            <p:nvPr/>
          </p:nvSpPr>
          <p:spPr>
            <a:xfrm>
              <a:off x="13949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2" name="object 2722"/>
            <p:cNvSpPr/>
            <p:nvPr/>
          </p:nvSpPr>
          <p:spPr>
            <a:xfrm>
              <a:off x="139510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3" name="object 2723"/>
            <p:cNvSpPr/>
            <p:nvPr/>
          </p:nvSpPr>
          <p:spPr>
            <a:xfrm>
              <a:off x="139510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4" name="object 2724"/>
            <p:cNvSpPr/>
            <p:nvPr/>
          </p:nvSpPr>
          <p:spPr>
            <a:xfrm>
              <a:off x="139535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5" name="object 2725"/>
            <p:cNvSpPr/>
            <p:nvPr/>
          </p:nvSpPr>
          <p:spPr>
            <a:xfrm>
              <a:off x="139548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6" name="object 2726"/>
            <p:cNvSpPr/>
            <p:nvPr/>
          </p:nvSpPr>
          <p:spPr>
            <a:xfrm>
              <a:off x="139561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7" name="object 2727"/>
            <p:cNvSpPr/>
            <p:nvPr/>
          </p:nvSpPr>
          <p:spPr>
            <a:xfrm>
              <a:off x="1394724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8" name="object 2728"/>
            <p:cNvSpPr/>
            <p:nvPr/>
          </p:nvSpPr>
          <p:spPr>
            <a:xfrm>
              <a:off x="139586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9" name="object 2729"/>
            <p:cNvSpPr/>
            <p:nvPr/>
          </p:nvSpPr>
          <p:spPr>
            <a:xfrm>
              <a:off x="1395991" y="410499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55"/>
                  </a:moveTo>
                  <a:lnTo>
                    <a:pt x="887" y="45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0" name="object 2730"/>
            <p:cNvSpPr/>
            <p:nvPr/>
          </p:nvSpPr>
          <p:spPr>
            <a:xfrm>
              <a:off x="1396118" y="410502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3"/>
                  </a:moveTo>
                  <a:lnTo>
                    <a:pt x="887" y="44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1" name="object 2731"/>
            <p:cNvSpPr/>
            <p:nvPr/>
          </p:nvSpPr>
          <p:spPr>
            <a:xfrm>
              <a:off x="1396244" y="410460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52"/>
                  </a:moveTo>
                  <a:lnTo>
                    <a:pt x="887" y="65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2" name="object 2732"/>
            <p:cNvSpPr/>
            <p:nvPr/>
          </p:nvSpPr>
          <p:spPr>
            <a:xfrm>
              <a:off x="139624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3" name="object 2733"/>
            <p:cNvSpPr/>
            <p:nvPr/>
          </p:nvSpPr>
          <p:spPr>
            <a:xfrm>
              <a:off x="13963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4" name="object 2734"/>
            <p:cNvSpPr/>
            <p:nvPr/>
          </p:nvSpPr>
          <p:spPr>
            <a:xfrm>
              <a:off x="13966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5" name="object 2735"/>
            <p:cNvSpPr/>
            <p:nvPr/>
          </p:nvSpPr>
          <p:spPr>
            <a:xfrm>
              <a:off x="139687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6" name="object 2736"/>
            <p:cNvSpPr/>
            <p:nvPr/>
          </p:nvSpPr>
          <p:spPr>
            <a:xfrm>
              <a:off x="139725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7" name="object 2737"/>
            <p:cNvSpPr/>
            <p:nvPr/>
          </p:nvSpPr>
          <p:spPr>
            <a:xfrm>
              <a:off x="13973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8" name="object 2738"/>
            <p:cNvSpPr/>
            <p:nvPr/>
          </p:nvSpPr>
          <p:spPr>
            <a:xfrm>
              <a:off x="139763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9" name="object 2739"/>
            <p:cNvSpPr/>
            <p:nvPr/>
          </p:nvSpPr>
          <p:spPr>
            <a:xfrm>
              <a:off x="13980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0" name="object 2740"/>
            <p:cNvSpPr/>
            <p:nvPr/>
          </p:nvSpPr>
          <p:spPr>
            <a:xfrm>
              <a:off x="139827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1" name="object 2741"/>
            <p:cNvSpPr/>
            <p:nvPr/>
          </p:nvSpPr>
          <p:spPr>
            <a:xfrm>
              <a:off x="1397385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2" name="object 2742"/>
            <p:cNvSpPr/>
            <p:nvPr/>
          </p:nvSpPr>
          <p:spPr>
            <a:xfrm>
              <a:off x="1398525" y="4105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3" name="object 2743"/>
            <p:cNvSpPr/>
            <p:nvPr/>
          </p:nvSpPr>
          <p:spPr>
            <a:xfrm>
              <a:off x="1398652" y="4105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4" name="object 2744"/>
            <p:cNvSpPr/>
            <p:nvPr/>
          </p:nvSpPr>
          <p:spPr>
            <a:xfrm>
              <a:off x="1398779" y="410428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10"/>
                  </a:moveTo>
                  <a:lnTo>
                    <a:pt x="887" y="81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5" name="object 2745"/>
            <p:cNvSpPr/>
            <p:nvPr/>
          </p:nvSpPr>
          <p:spPr>
            <a:xfrm>
              <a:off x="1398906" y="3910356"/>
              <a:ext cx="0" cy="195580"/>
            </a:xfrm>
            <a:custGeom>
              <a:avLst/>
              <a:gdLst/>
              <a:ahLst/>
              <a:cxnLst/>
              <a:rect l="l" t="t" r="r" b="b"/>
              <a:pathLst>
                <a:path h="195579">
                  <a:moveTo>
                    <a:pt x="0" y="19555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6" name="object 2746"/>
            <p:cNvSpPr/>
            <p:nvPr/>
          </p:nvSpPr>
          <p:spPr>
            <a:xfrm>
              <a:off x="13995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7" name="object 2747"/>
            <p:cNvSpPr/>
            <p:nvPr/>
          </p:nvSpPr>
          <p:spPr>
            <a:xfrm>
              <a:off x="14004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8" name="object 2748"/>
            <p:cNvSpPr/>
            <p:nvPr/>
          </p:nvSpPr>
          <p:spPr>
            <a:xfrm>
              <a:off x="140055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9" name="object 2749"/>
            <p:cNvSpPr/>
            <p:nvPr/>
          </p:nvSpPr>
          <p:spPr>
            <a:xfrm>
              <a:off x="140055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0" name="object 2750"/>
            <p:cNvSpPr/>
            <p:nvPr/>
          </p:nvSpPr>
          <p:spPr>
            <a:xfrm>
              <a:off x="14006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1" name="object 2751"/>
            <p:cNvSpPr/>
            <p:nvPr/>
          </p:nvSpPr>
          <p:spPr>
            <a:xfrm>
              <a:off x="140080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2" name="object 2752"/>
            <p:cNvSpPr/>
            <p:nvPr/>
          </p:nvSpPr>
          <p:spPr>
            <a:xfrm>
              <a:off x="1399920" y="410588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3" name="object 2753"/>
            <p:cNvSpPr/>
            <p:nvPr/>
          </p:nvSpPr>
          <p:spPr>
            <a:xfrm>
              <a:off x="140106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4" name="object 2754"/>
            <p:cNvSpPr/>
            <p:nvPr/>
          </p:nvSpPr>
          <p:spPr>
            <a:xfrm>
              <a:off x="1401187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5" name="object 2755"/>
            <p:cNvSpPr/>
            <p:nvPr/>
          </p:nvSpPr>
          <p:spPr>
            <a:xfrm>
              <a:off x="1401314" y="410555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6" name="object 2756"/>
            <p:cNvSpPr/>
            <p:nvPr/>
          </p:nvSpPr>
          <p:spPr>
            <a:xfrm>
              <a:off x="1401440" y="4105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7" name="object 2757"/>
            <p:cNvSpPr/>
            <p:nvPr/>
          </p:nvSpPr>
          <p:spPr>
            <a:xfrm>
              <a:off x="1401567" y="4069433"/>
              <a:ext cx="0" cy="36830"/>
            </a:xfrm>
            <a:custGeom>
              <a:avLst/>
              <a:gdLst/>
              <a:ahLst/>
              <a:cxnLst/>
              <a:rect l="l" t="t" r="r" b="b"/>
              <a:pathLst>
                <a:path h="36829">
                  <a:moveTo>
                    <a:pt x="0" y="3647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8" name="object 2758"/>
            <p:cNvSpPr/>
            <p:nvPr/>
          </p:nvSpPr>
          <p:spPr>
            <a:xfrm>
              <a:off x="14018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9" name="object 2759"/>
            <p:cNvSpPr/>
            <p:nvPr/>
          </p:nvSpPr>
          <p:spPr>
            <a:xfrm>
              <a:off x="140245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0" name="object 2760"/>
            <p:cNvSpPr/>
            <p:nvPr/>
          </p:nvSpPr>
          <p:spPr>
            <a:xfrm>
              <a:off x="140308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1" name="object 2761"/>
            <p:cNvSpPr/>
            <p:nvPr/>
          </p:nvSpPr>
          <p:spPr>
            <a:xfrm>
              <a:off x="140321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2" name="object 2762"/>
            <p:cNvSpPr/>
            <p:nvPr/>
          </p:nvSpPr>
          <p:spPr>
            <a:xfrm>
              <a:off x="14033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3" name="object 2763"/>
            <p:cNvSpPr/>
            <p:nvPr/>
          </p:nvSpPr>
          <p:spPr>
            <a:xfrm>
              <a:off x="140359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4" name="object 2764"/>
            <p:cNvSpPr/>
            <p:nvPr/>
          </p:nvSpPr>
          <p:spPr>
            <a:xfrm>
              <a:off x="1403721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5" name="object 2765"/>
            <p:cNvSpPr/>
            <p:nvPr/>
          </p:nvSpPr>
          <p:spPr>
            <a:xfrm>
              <a:off x="1403848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6" name="object 2766"/>
            <p:cNvSpPr/>
            <p:nvPr/>
          </p:nvSpPr>
          <p:spPr>
            <a:xfrm>
              <a:off x="140397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7" name="object 2767"/>
            <p:cNvSpPr/>
            <p:nvPr/>
          </p:nvSpPr>
          <p:spPr>
            <a:xfrm>
              <a:off x="1404102" y="4098030"/>
              <a:ext cx="0" cy="8255"/>
            </a:xfrm>
            <a:custGeom>
              <a:avLst/>
              <a:gdLst/>
              <a:ahLst/>
              <a:cxnLst/>
              <a:rect l="l" t="t" r="r" b="b"/>
              <a:pathLst>
                <a:path h="8254">
                  <a:moveTo>
                    <a:pt x="0" y="7877"/>
                  </a:moveTo>
                  <a:lnTo>
                    <a:pt x="0" y="3229"/>
                  </a:lnTo>
                </a:path>
                <a:path h="8254">
                  <a:moveTo>
                    <a:pt x="0" y="787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8" name="object 2768"/>
            <p:cNvSpPr/>
            <p:nvPr/>
          </p:nvSpPr>
          <p:spPr>
            <a:xfrm>
              <a:off x="140486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9" name="object 2769"/>
            <p:cNvSpPr/>
            <p:nvPr/>
          </p:nvSpPr>
          <p:spPr>
            <a:xfrm>
              <a:off x="14054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0" name="object 2770"/>
            <p:cNvSpPr/>
            <p:nvPr/>
          </p:nvSpPr>
          <p:spPr>
            <a:xfrm>
              <a:off x="140574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1" name="object 2771"/>
            <p:cNvSpPr/>
            <p:nvPr/>
          </p:nvSpPr>
          <p:spPr>
            <a:xfrm>
              <a:off x="14060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2" name="object 2772"/>
            <p:cNvSpPr/>
            <p:nvPr/>
          </p:nvSpPr>
          <p:spPr>
            <a:xfrm>
              <a:off x="140625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3" name="object 2773"/>
            <p:cNvSpPr/>
            <p:nvPr/>
          </p:nvSpPr>
          <p:spPr>
            <a:xfrm>
              <a:off x="140638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4" name="object 2774"/>
            <p:cNvSpPr/>
            <p:nvPr/>
          </p:nvSpPr>
          <p:spPr>
            <a:xfrm>
              <a:off x="14065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5" name="object 2775"/>
            <p:cNvSpPr/>
            <p:nvPr/>
          </p:nvSpPr>
          <p:spPr>
            <a:xfrm>
              <a:off x="1405622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6" name="object 2776"/>
            <p:cNvSpPr/>
            <p:nvPr/>
          </p:nvSpPr>
          <p:spPr>
            <a:xfrm>
              <a:off x="1406763" y="410469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07"/>
                  </a:moveTo>
                  <a:lnTo>
                    <a:pt x="887" y="6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7" name="object 2777"/>
            <p:cNvSpPr/>
            <p:nvPr/>
          </p:nvSpPr>
          <p:spPr>
            <a:xfrm>
              <a:off x="1406890" y="410488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2"/>
                  </a:moveTo>
                  <a:lnTo>
                    <a:pt x="887" y="5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8" name="object 2778"/>
            <p:cNvSpPr/>
            <p:nvPr/>
          </p:nvSpPr>
          <p:spPr>
            <a:xfrm>
              <a:off x="140689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9" name="object 2779"/>
            <p:cNvSpPr/>
            <p:nvPr/>
          </p:nvSpPr>
          <p:spPr>
            <a:xfrm>
              <a:off x="140701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0" name="object 2780"/>
            <p:cNvSpPr/>
            <p:nvPr/>
          </p:nvSpPr>
          <p:spPr>
            <a:xfrm>
              <a:off x="140727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1" name="object 2781"/>
            <p:cNvSpPr/>
            <p:nvPr/>
          </p:nvSpPr>
          <p:spPr>
            <a:xfrm>
              <a:off x="140752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2" name="object 2782"/>
            <p:cNvSpPr/>
            <p:nvPr/>
          </p:nvSpPr>
          <p:spPr>
            <a:xfrm>
              <a:off x="140828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3" name="object 2783"/>
            <p:cNvSpPr/>
            <p:nvPr/>
          </p:nvSpPr>
          <p:spPr>
            <a:xfrm>
              <a:off x="14089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4" name="object 2784"/>
            <p:cNvSpPr/>
            <p:nvPr/>
          </p:nvSpPr>
          <p:spPr>
            <a:xfrm>
              <a:off x="140904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5" name="object 2785"/>
            <p:cNvSpPr/>
            <p:nvPr/>
          </p:nvSpPr>
          <p:spPr>
            <a:xfrm>
              <a:off x="140904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6" name="object 2786"/>
            <p:cNvSpPr/>
            <p:nvPr/>
          </p:nvSpPr>
          <p:spPr>
            <a:xfrm>
              <a:off x="1409171" y="4105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7" name="object 2787"/>
            <p:cNvSpPr/>
            <p:nvPr/>
          </p:nvSpPr>
          <p:spPr>
            <a:xfrm>
              <a:off x="1409297" y="410504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8" name="object 2788"/>
            <p:cNvSpPr/>
            <p:nvPr/>
          </p:nvSpPr>
          <p:spPr>
            <a:xfrm>
              <a:off x="1409424" y="410340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53"/>
                  </a:moveTo>
                  <a:lnTo>
                    <a:pt x="887" y="125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9" name="object 2789"/>
            <p:cNvSpPr/>
            <p:nvPr/>
          </p:nvSpPr>
          <p:spPr>
            <a:xfrm>
              <a:off x="140955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0" name="object 2790"/>
            <p:cNvSpPr/>
            <p:nvPr/>
          </p:nvSpPr>
          <p:spPr>
            <a:xfrm>
              <a:off x="140967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1" name="object 2791"/>
            <p:cNvSpPr/>
            <p:nvPr/>
          </p:nvSpPr>
          <p:spPr>
            <a:xfrm>
              <a:off x="14101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2" name="object 2792"/>
            <p:cNvSpPr/>
            <p:nvPr/>
          </p:nvSpPr>
          <p:spPr>
            <a:xfrm>
              <a:off x="141056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3" name="object 2793"/>
            <p:cNvSpPr/>
            <p:nvPr/>
          </p:nvSpPr>
          <p:spPr>
            <a:xfrm>
              <a:off x="14114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4" name="object 2794"/>
            <p:cNvSpPr/>
            <p:nvPr/>
          </p:nvSpPr>
          <p:spPr>
            <a:xfrm>
              <a:off x="141157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5" name="object 2795"/>
            <p:cNvSpPr/>
            <p:nvPr/>
          </p:nvSpPr>
          <p:spPr>
            <a:xfrm>
              <a:off x="141170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6" name="object 2796"/>
            <p:cNvSpPr/>
            <p:nvPr/>
          </p:nvSpPr>
          <p:spPr>
            <a:xfrm>
              <a:off x="1411832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7" name="object 2797"/>
            <p:cNvSpPr/>
            <p:nvPr/>
          </p:nvSpPr>
          <p:spPr>
            <a:xfrm>
              <a:off x="14118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8" name="object 2798"/>
            <p:cNvSpPr/>
            <p:nvPr/>
          </p:nvSpPr>
          <p:spPr>
            <a:xfrm>
              <a:off x="1411959" y="4105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9" name="object 2799"/>
            <p:cNvSpPr/>
            <p:nvPr/>
          </p:nvSpPr>
          <p:spPr>
            <a:xfrm>
              <a:off x="1412085" y="41054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0" name="object 2800"/>
            <p:cNvSpPr/>
            <p:nvPr/>
          </p:nvSpPr>
          <p:spPr>
            <a:xfrm>
              <a:off x="141259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1" name="object 2801"/>
            <p:cNvSpPr/>
            <p:nvPr/>
          </p:nvSpPr>
          <p:spPr>
            <a:xfrm>
              <a:off x="141309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2" name="object 2802"/>
            <p:cNvSpPr/>
            <p:nvPr/>
          </p:nvSpPr>
          <p:spPr>
            <a:xfrm>
              <a:off x="14132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3" name="object 2803"/>
            <p:cNvSpPr/>
            <p:nvPr/>
          </p:nvSpPr>
          <p:spPr>
            <a:xfrm>
              <a:off x="141411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4" name="object 2804"/>
            <p:cNvSpPr/>
            <p:nvPr/>
          </p:nvSpPr>
          <p:spPr>
            <a:xfrm>
              <a:off x="141424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5" name="object 2805"/>
            <p:cNvSpPr/>
            <p:nvPr/>
          </p:nvSpPr>
          <p:spPr>
            <a:xfrm>
              <a:off x="141436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6" name="object 2806"/>
            <p:cNvSpPr/>
            <p:nvPr/>
          </p:nvSpPr>
          <p:spPr>
            <a:xfrm>
              <a:off x="1414367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7" name="object 2807"/>
            <p:cNvSpPr/>
            <p:nvPr/>
          </p:nvSpPr>
          <p:spPr>
            <a:xfrm>
              <a:off x="1414493" y="4105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8" name="object 2808"/>
            <p:cNvSpPr/>
            <p:nvPr/>
          </p:nvSpPr>
          <p:spPr>
            <a:xfrm>
              <a:off x="1414620" y="410510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9" name="object 2809"/>
            <p:cNvSpPr/>
            <p:nvPr/>
          </p:nvSpPr>
          <p:spPr>
            <a:xfrm>
              <a:off x="1414747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0" name="object 2810"/>
            <p:cNvSpPr/>
            <p:nvPr/>
          </p:nvSpPr>
          <p:spPr>
            <a:xfrm>
              <a:off x="1414874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1" name="object 2811"/>
            <p:cNvSpPr/>
            <p:nvPr/>
          </p:nvSpPr>
          <p:spPr>
            <a:xfrm>
              <a:off x="141487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2" name="object 2812"/>
            <p:cNvSpPr/>
            <p:nvPr/>
          </p:nvSpPr>
          <p:spPr>
            <a:xfrm>
              <a:off x="141576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3" name="object 2813"/>
            <p:cNvSpPr/>
            <p:nvPr/>
          </p:nvSpPr>
          <p:spPr>
            <a:xfrm>
              <a:off x="14161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4" name="object 2814"/>
            <p:cNvSpPr/>
            <p:nvPr/>
          </p:nvSpPr>
          <p:spPr>
            <a:xfrm>
              <a:off x="141690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5" name="object 2815"/>
            <p:cNvSpPr/>
            <p:nvPr/>
          </p:nvSpPr>
          <p:spPr>
            <a:xfrm>
              <a:off x="141702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6" name="object 2816"/>
            <p:cNvSpPr/>
            <p:nvPr/>
          </p:nvSpPr>
          <p:spPr>
            <a:xfrm>
              <a:off x="141702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7" name="object 2817"/>
            <p:cNvSpPr/>
            <p:nvPr/>
          </p:nvSpPr>
          <p:spPr>
            <a:xfrm>
              <a:off x="1417155" y="41054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8" name="object 2818"/>
            <p:cNvSpPr/>
            <p:nvPr/>
          </p:nvSpPr>
          <p:spPr>
            <a:xfrm>
              <a:off x="1417281" y="41053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9" name="object 2819"/>
            <p:cNvSpPr/>
            <p:nvPr/>
          </p:nvSpPr>
          <p:spPr>
            <a:xfrm>
              <a:off x="141740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0" name="object 2820"/>
            <p:cNvSpPr/>
            <p:nvPr/>
          </p:nvSpPr>
          <p:spPr>
            <a:xfrm>
              <a:off x="141753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1" name="object 2821"/>
            <p:cNvSpPr/>
            <p:nvPr/>
          </p:nvSpPr>
          <p:spPr>
            <a:xfrm>
              <a:off x="141791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2" name="object 2822"/>
            <p:cNvSpPr/>
            <p:nvPr/>
          </p:nvSpPr>
          <p:spPr>
            <a:xfrm>
              <a:off x="141854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3" name="object 2823"/>
            <p:cNvSpPr/>
            <p:nvPr/>
          </p:nvSpPr>
          <p:spPr>
            <a:xfrm>
              <a:off x="1419309" y="410461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45"/>
                  </a:moveTo>
                  <a:lnTo>
                    <a:pt x="887" y="6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4" name="object 2824"/>
            <p:cNvSpPr/>
            <p:nvPr/>
          </p:nvSpPr>
          <p:spPr>
            <a:xfrm>
              <a:off x="141943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5" name="object 2825"/>
            <p:cNvSpPr/>
            <p:nvPr/>
          </p:nvSpPr>
          <p:spPr>
            <a:xfrm>
              <a:off x="1419562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6" name="object 2826"/>
            <p:cNvSpPr/>
            <p:nvPr/>
          </p:nvSpPr>
          <p:spPr>
            <a:xfrm>
              <a:off x="141956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7" name="object 2827"/>
            <p:cNvSpPr/>
            <p:nvPr/>
          </p:nvSpPr>
          <p:spPr>
            <a:xfrm>
              <a:off x="1419689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8" name="object 2828"/>
            <p:cNvSpPr/>
            <p:nvPr/>
          </p:nvSpPr>
          <p:spPr>
            <a:xfrm>
              <a:off x="1419816" y="410467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14"/>
                  </a:moveTo>
                  <a:lnTo>
                    <a:pt x="887" y="61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9" name="object 2829"/>
            <p:cNvSpPr/>
            <p:nvPr/>
          </p:nvSpPr>
          <p:spPr>
            <a:xfrm>
              <a:off x="1419943" y="41053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0" name="object 2830"/>
            <p:cNvSpPr/>
            <p:nvPr/>
          </p:nvSpPr>
          <p:spPr>
            <a:xfrm>
              <a:off x="142006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1" name="object 2831"/>
            <p:cNvSpPr/>
            <p:nvPr/>
          </p:nvSpPr>
          <p:spPr>
            <a:xfrm>
              <a:off x="142019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2" name="object 2832"/>
            <p:cNvSpPr/>
            <p:nvPr/>
          </p:nvSpPr>
          <p:spPr>
            <a:xfrm>
              <a:off x="14217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3" name="object 2833"/>
            <p:cNvSpPr/>
            <p:nvPr/>
          </p:nvSpPr>
          <p:spPr>
            <a:xfrm>
              <a:off x="1421970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4" name="object 2834"/>
            <p:cNvSpPr/>
            <p:nvPr/>
          </p:nvSpPr>
          <p:spPr>
            <a:xfrm>
              <a:off x="142209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5" name="object 2835"/>
            <p:cNvSpPr/>
            <p:nvPr/>
          </p:nvSpPr>
          <p:spPr>
            <a:xfrm>
              <a:off x="1422350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6" name="object 2836"/>
            <p:cNvSpPr/>
            <p:nvPr/>
          </p:nvSpPr>
          <p:spPr>
            <a:xfrm>
              <a:off x="1422477" y="41053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7" name="object 2837"/>
            <p:cNvSpPr/>
            <p:nvPr/>
          </p:nvSpPr>
          <p:spPr>
            <a:xfrm>
              <a:off x="1422604" y="4105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8" name="object 2838"/>
            <p:cNvSpPr/>
            <p:nvPr/>
          </p:nvSpPr>
          <p:spPr>
            <a:xfrm>
              <a:off x="142260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9" name="object 2839"/>
            <p:cNvSpPr/>
            <p:nvPr/>
          </p:nvSpPr>
          <p:spPr>
            <a:xfrm>
              <a:off x="14227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0" name="object 2840"/>
            <p:cNvSpPr/>
            <p:nvPr/>
          </p:nvSpPr>
          <p:spPr>
            <a:xfrm>
              <a:off x="142361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1" name="object 2841"/>
            <p:cNvSpPr/>
            <p:nvPr/>
          </p:nvSpPr>
          <p:spPr>
            <a:xfrm>
              <a:off x="14241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2" name="object 2842"/>
            <p:cNvSpPr/>
            <p:nvPr/>
          </p:nvSpPr>
          <p:spPr>
            <a:xfrm>
              <a:off x="142437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3" name="object 2843"/>
            <p:cNvSpPr/>
            <p:nvPr/>
          </p:nvSpPr>
          <p:spPr>
            <a:xfrm>
              <a:off x="14246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4" name="object 2844"/>
            <p:cNvSpPr/>
            <p:nvPr/>
          </p:nvSpPr>
          <p:spPr>
            <a:xfrm>
              <a:off x="14248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5" name="object 2845"/>
            <p:cNvSpPr/>
            <p:nvPr/>
          </p:nvSpPr>
          <p:spPr>
            <a:xfrm>
              <a:off x="1425012" y="41054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6" name="object 2846"/>
            <p:cNvSpPr/>
            <p:nvPr/>
          </p:nvSpPr>
          <p:spPr>
            <a:xfrm>
              <a:off x="1425139" y="4103729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89"/>
                  </a:moveTo>
                  <a:lnTo>
                    <a:pt x="887" y="108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7" name="object 2847"/>
            <p:cNvSpPr/>
            <p:nvPr/>
          </p:nvSpPr>
          <p:spPr>
            <a:xfrm>
              <a:off x="1425265" y="41053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8" name="object 2848"/>
            <p:cNvSpPr/>
            <p:nvPr/>
          </p:nvSpPr>
          <p:spPr>
            <a:xfrm>
              <a:off x="142539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9" name="object 2849"/>
            <p:cNvSpPr/>
            <p:nvPr/>
          </p:nvSpPr>
          <p:spPr>
            <a:xfrm>
              <a:off x="14261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0" name="object 2850"/>
            <p:cNvSpPr/>
            <p:nvPr/>
          </p:nvSpPr>
          <p:spPr>
            <a:xfrm>
              <a:off x="142665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1" name="object 2851"/>
            <p:cNvSpPr/>
            <p:nvPr/>
          </p:nvSpPr>
          <p:spPr>
            <a:xfrm>
              <a:off x="14269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2" name="object 2852"/>
            <p:cNvSpPr/>
            <p:nvPr/>
          </p:nvSpPr>
          <p:spPr>
            <a:xfrm>
              <a:off x="14272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3" name="object 2853"/>
            <p:cNvSpPr/>
            <p:nvPr/>
          </p:nvSpPr>
          <p:spPr>
            <a:xfrm>
              <a:off x="142742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4" name="object 2854"/>
            <p:cNvSpPr/>
            <p:nvPr/>
          </p:nvSpPr>
          <p:spPr>
            <a:xfrm>
              <a:off x="14275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5" name="object 2855"/>
            <p:cNvSpPr/>
            <p:nvPr/>
          </p:nvSpPr>
          <p:spPr>
            <a:xfrm>
              <a:off x="1427673" y="410462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39"/>
                  </a:moveTo>
                  <a:lnTo>
                    <a:pt x="887" y="63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6" name="object 2856"/>
            <p:cNvSpPr/>
            <p:nvPr/>
          </p:nvSpPr>
          <p:spPr>
            <a:xfrm>
              <a:off x="1427800" y="410551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7" name="object 2857"/>
            <p:cNvSpPr/>
            <p:nvPr/>
          </p:nvSpPr>
          <p:spPr>
            <a:xfrm>
              <a:off x="1427800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8" name="object 2858"/>
            <p:cNvSpPr/>
            <p:nvPr/>
          </p:nvSpPr>
          <p:spPr>
            <a:xfrm>
              <a:off x="1427927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9" name="object 2859"/>
            <p:cNvSpPr/>
            <p:nvPr/>
          </p:nvSpPr>
          <p:spPr>
            <a:xfrm>
              <a:off x="142805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0" name="object 2860"/>
            <p:cNvSpPr/>
            <p:nvPr/>
          </p:nvSpPr>
          <p:spPr>
            <a:xfrm>
              <a:off x="142830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1" name="object 2861"/>
            <p:cNvSpPr/>
            <p:nvPr/>
          </p:nvSpPr>
          <p:spPr>
            <a:xfrm>
              <a:off x="142856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2" name="object 2862"/>
            <p:cNvSpPr/>
            <p:nvPr/>
          </p:nvSpPr>
          <p:spPr>
            <a:xfrm>
              <a:off x="142881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3" name="object 2863"/>
            <p:cNvSpPr/>
            <p:nvPr/>
          </p:nvSpPr>
          <p:spPr>
            <a:xfrm>
              <a:off x="142919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4" name="object 2864"/>
            <p:cNvSpPr/>
            <p:nvPr/>
          </p:nvSpPr>
          <p:spPr>
            <a:xfrm>
              <a:off x="142957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5" name="object 2865"/>
            <p:cNvSpPr/>
            <p:nvPr/>
          </p:nvSpPr>
          <p:spPr>
            <a:xfrm>
              <a:off x="143008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6" name="object 2866"/>
            <p:cNvSpPr/>
            <p:nvPr/>
          </p:nvSpPr>
          <p:spPr>
            <a:xfrm>
              <a:off x="143020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7" name="object 2867"/>
            <p:cNvSpPr/>
            <p:nvPr/>
          </p:nvSpPr>
          <p:spPr>
            <a:xfrm>
              <a:off x="1430334" y="410474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82"/>
                  </a:moveTo>
                  <a:lnTo>
                    <a:pt x="887" y="5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8" name="object 2868"/>
            <p:cNvSpPr/>
            <p:nvPr/>
          </p:nvSpPr>
          <p:spPr>
            <a:xfrm>
              <a:off x="1430461" y="4097409"/>
              <a:ext cx="0" cy="8890"/>
            </a:xfrm>
            <a:custGeom>
              <a:avLst/>
              <a:gdLst/>
              <a:ahLst/>
              <a:cxnLst/>
              <a:rect l="l" t="t" r="r" b="b"/>
              <a:pathLst>
                <a:path h="8889">
                  <a:moveTo>
                    <a:pt x="0" y="849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9" name="object 2869"/>
            <p:cNvSpPr/>
            <p:nvPr/>
          </p:nvSpPr>
          <p:spPr>
            <a:xfrm>
              <a:off x="143058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0" name="object 2870"/>
            <p:cNvSpPr/>
            <p:nvPr/>
          </p:nvSpPr>
          <p:spPr>
            <a:xfrm>
              <a:off x="14308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1" name="object 2871"/>
            <p:cNvSpPr/>
            <p:nvPr/>
          </p:nvSpPr>
          <p:spPr>
            <a:xfrm>
              <a:off x="14312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2" name="object 2872"/>
            <p:cNvSpPr/>
            <p:nvPr/>
          </p:nvSpPr>
          <p:spPr>
            <a:xfrm>
              <a:off x="14321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3" name="object 2873"/>
            <p:cNvSpPr/>
            <p:nvPr/>
          </p:nvSpPr>
          <p:spPr>
            <a:xfrm>
              <a:off x="143274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4" name="object 2874"/>
            <p:cNvSpPr/>
            <p:nvPr/>
          </p:nvSpPr>
          <p:spPr>
            <a:xfrm>
              <a:off x="1432869" y="4105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5" name="object 2875"/>
            <p:cNvSpPr/>
            <p:nvPr/>
          </p:nvSpPr>
          <p:spPr>
            <a:xfrm>
              <a:off x="1432996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6" name="object 2876"/>
            <p:cNvSpPr/>
            <p:nvPr/>
          </p:nvSpPr>
          <p:spPr>
            <a:xfrm>
              <a:off x="1432996" y="4103805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51"/>
                  </a:moveTo>
                  <a:lnTo>
                    <a:pt x="887" y="10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7" name="object 2877"/>
            <p:cNvSpPr/>
            <p:nvPr/>
          </p:nvSpPr>
          <p:spPr>
            <a:xfrm>
              <a:off x="1432362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8" name="object 2878"/>
            <p:cNvSpPr/>
            <p:nvPr/>
          </p:nvSpPr>
          <p:spPr>
            <a:xfrm>
              <a:off x="143337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9" name="object 2879"/>
            <p:cNvSpPr/>
            <p:nvPr/>
          </p:nvSpPr>
          <p:spPr>
            <a:xfrm>
              <a:off x="1432616" y="410588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26" y="0"/>
                  </a:moveTo>
                  <a:lnTo>
                    <a:pt x="1900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  <a:path w="2540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0" name="object 2880"/>
            <p:cNvSpPr/>
            <p:nvPr/>
          </p:nvSpPr>
          <p:spPr>
            <a:xfrm>
              <a:off x="14340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1" name="object 2881"/>
            <p:cNvSpPr/>
            <p:nvPr/>
          </p:nvSpPr>
          <p:spPr>
            <a:xfrm>
              <a:off x="1433249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2" name="object 2882"/>
            <p:cNvSpPr/>
            <p:nvPr/>
          </p:nvSpPr>
          <p:spPr>
            <a:xfrm>
              <a:off x="143439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3" name="object 2883"/>
            <p:cNvSpPr/>
            <p:nvPr/>
          </p:nvSpPr>
          <p:spPr>
            <a:xfrm>
              <a:off x="143439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4" name="object 2884"/>
            <p:cNvSpPr/>
            <p:nvPr/>
          </p:nvSpPr>
          <p:spPr>
            <a:xfrm>
              <a:off x="143464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5" name="object 2885"/>
            <p:cNvSpPr/>
            <p:nvPr/>
          </p:nvSpPr>
          <p:spPr>
            <a:xfrm>
              <a:off x="1435023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6" name="object 2886"/>
            <p:cNvSpPr/>
            <p:nvPr/>
          </p:nvSpPr>
          <p:spPr>
            <a:xfrm>
              <a:off x="143502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7" name="object 2887"/>
            <p:cNvSpPr/>
            <p:nvPr/>
          </p:nvSpPr>
          <p:spPr>
            <a:xfrm>
              <a:off x="143527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8" name="object 2888"/>
            <p:cNvSpPr/>
            <p:nvPr/>
          </p:nvSpPr>
          <p:spPr>
            <a:xfrm>
              <a:off x="14352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9" name="object 2889"/>
            <p:cNvSpPr/>
            <p:nvPr/>
          </p:nvSpPr>
          <p:spPr>
            <a:xfrm>
              <a:off x="1434516" y="410584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0" name="object 2890"/>
            <p:cNvSpPr/>
            <p:nvPr/>
          </p:nvSpPr>
          <p:spPr>
            <a:xfrm>
              <a:off x="1435530" y="4103336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285"/>
                  </a:moveTo>
                  <a:lnTo>
                    <a:pt x="887" y="128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1" name="object 2891"/>
            <p:cNvSpPr/>
            <p:nvPr/>
          </p:nvSpPr>
          <p:spPr>
            <a:xfrm>
              <a:off x="1435784" y="4086999"/>
              <a:ext cx="0" cy="19050"/>
            </a:xfrm>
            <a:custGeom>
              <a:avLst/>
              <a:gdLst/>
              <a:ahLst/>
              <a:cxnLst/>
              <a:rect l="l" t="t" r="r" b="b"/>
              <a:pathLst>
                <a:path h="19050">
                  <a:moveTo>
                    <a:pt x="0" y="1890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2" name="object 2892"/>
            <p:cNvSpPr/>
            <p:nvPr/>
          </p:nvSpPr>
          <p:spPr>
            <a:xfrm>
              <a:off x="14364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3" name="object 2893"/>
            <p:cNvSpPr/>
            <p:nvPr/>
          </p:nvSpPr>
          <p:spPr>
            <a:xfrm>
              <a:off x="143679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4" name="object 2894"/>
            <p:cNvSpPr/>
            <p:nvPr/>
          </p:nvSpPr>
          <p:spPr>
            <a:xfrm>
              <a:off x="143705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5" name="object 2895"/>
            <p:cNvSpPr/>
            <p:nvPr/>
          </p:nvSpPr>
          <p:spPr>
            <a:xfrm>
              <a:off x="14374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6" name="object 2896"/>
            <p:cNvSpPr/>
            <p:nvPr/>
          </p:nvSpPr>
          <p:spPr>
            <a:xfrm>
              <a:off x="1437558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7" name="object 2897"/>
            <p:cNvSpPr/>
            <p:nvPr/>
          </p:nvSpPr>
          <p:spPr>
            <a:xfrm>
              <a:off x="143781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8" name="object 2898"/>
            <p:cNvSpPr/>
            <p:nvPr/>
          </p:nvSpPr>
          <p:spPr>
            <a:xfrm>
              <a:off x="143781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9" name="object 2899"/>
            <p:cNvSpPr/>
            <p:nvPr/>
          </p:nvSpPr>
          <p:spPr>
            <a:xfrm>
              <a:off x="1438065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0" name="object 2900"/>
            <p:cNvSpPr/>
            <p:nvPr/>
          </p:nvSpPr>
          <p:spPr>
            <a:xfrm>
              <a:off x="1438192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1" name="object 2901"/>
            <p:cNvSpPr/>
            <p:nvPr/>
          </p:nvSpPr>
          <p:spPr>
            <a:xfrm>
              <a:off x="1438192" y="410514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2" name="object 2902"/>
            <p:cNvSpPr/>
            <p:nvPr/>
          </p:nvSpPr>
          <p:spPr>
            <a:xfrm>
              <a:off x="1438318" y="4102323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58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3" name="object 2903"/>
            <p:cNvSpPr/>
            <p:nvPr/>
          </p:nvSpPr>
          <p:spPr>
            <a:xfrm>
              <a:off x="1438572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4" name="object 2904"/>
            <p:cNvSpPr/>
            <p:nvPr/>
          </p:nvSpPr>
          <p:spPr>
            <a:xfrm>
              <a:off x="1437685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5" name="object 2905"/>
            <p:cNvSpPr/>
            <p:nvPr/>
          </p:nvSpPr>
          <p:spPr>
            <a:xfrm>
              <a:off x="14388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6" name="object 2906"/>
            <p:cNvSpPr/>
            <p:nvPr/>
          </p:nvSpPr>
          <p:spPr>
            <a:xfrm>
              <a:off x="143920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7" name="object 2907"/>
            <p:cNvSpPr/>
            <p:nvPr/>
          </p:nvSpPr>
          <p:spPr>
            <a:xfrm>
              <a:off x="143945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8" name="object 2908"/>
            <p:cNvSpPr/>
            <p:nvPr/>
          </p:nvSpPr>
          <p:spPr>
            <a:xfrm>
              <a:off x="143971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9" name="object 2909"/>
            <p:cNvSpPr/>
            <p:nvPr/>
          </p:nvSpPr>
          <p:spPr>
            <a:xfrm>
              <a:off x="143996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0" name="object 2910"/>
            <p:cNvSpPr/>
            <p:nvPr/>
          </p:nvSpPr>
          <p:spPr>
            <a:xfrm>
              <a:off x="14403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1" name="object 2911"/>
            <p:cNvSpPr/>
            <p:nvPr/>
          </p:nvSpPr>
          <p:spPr>
            <a:xfrm>
              <a:off x="1440726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2" name="object 2912"/>
            <p:cNvSpPr/>
            <p:nvPr/>
          </p:nvSpPr>
          <p:spPr>
            <a:xfrm>
              <a:off x="1440853" y="41054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3" name="object 2913"/>
            <p:cNvSpPr/>
            <p:nvPr/>
          </p:nvSpPr>
          <p:spPr>
            <a:xfrm>
              <a:off x="1440853" y="41055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4" name="object 2914"/>
            <p:cNvSpPr/>
            <p:nvPr/>
          </p:nvSpPr>
          <p:spPr>
            <a:xfrm>
              <a:off x="1440980" y="4048892"/>
              <a:ext cx="0" cy="57150"/>
            </a:xfrm>
            <a:custGeom>
              <a:avLst/>
              <a:gdLst/>
              <a:ahLst/>
              <a:cxnLst/>
              <a:rect l="l" t="t" r="r" b="b"/>
              <a:pathLst>
                <a:path h="57150">
                  <a:moveTo>
                    <a:pt x="0" y="5701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5" name="object 2915"/>
            <p:cNvSpPr/>
            <p:nvPr/>
          </p:nvSpPr>
          <p:spPr>
            <a:xfrm>
              <a:off x="144250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6" name="object 2916"/>
            <p:cNvSpPr/>
            <p:nvPr/>
          </p:nvSpPr>
          <p:spPr>
            <a:xfrm>
              <a:off x="144275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7" name="object 2917"/>
            <p:cNvSpPr/>
            <p:nvPr/>
          </p:nvSpPr>
          <p:spPr>
            <a:xfrm>
              <a:off x="1442120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8" name="object 2918"/>
            <p:cNvSpPr/>
            <p:nvPr/>
          </p:nvSpPr>
          <p:spPr>
            <a:xfrm>
              <a:off x="144326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9" name="object 2919"/>
            <p:cNvSpPr/>
            <p:nvPr/>
          </p:nvSpPr>
          <p:spPr>
            <a:xfrm>
              <a:off x="144338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0" name="object 2920"/>
            <p:cNvSpPr/>
            <p:nvPr/>
          </p:nvSpPr>
          <p:spPr>
            <a:xfrm>
              <a:off x="1443514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1" name="object 2921"/>
            <p:cNvSpPr/>
            <p:nvPr/>
          </p:nvSpPr>
          <p:spPr>
            <a:xfrm>
              <a:off x="1443514" y="4090976"/>
              <a:ext cx="0" cy="15240"/>
            </a:xfrm>
            <a:custGeom>
              <a:avLst/>
              <a:gdLst/>
              <a:ahLst/>
              <a:cxnLst/>
              <a:rect l="l" t="t" r="r" b="b"/>
              <a:pathLst>
                <a:path h="15239">
                  <a:moveTo>
                    <a:pt x="0" y="14931"/>
                  </a:moveTo>
                  <a:lnTo>
                    <a:pt x="0" y="14918"/>
                  </a:lnTo>
                </a:path>
                <a:path h="15239">
                  <a:moveTo>
                    <a:pt x="0" y="1493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2" name="object 2922"/>
            <p:cNvSpPr/>
            <p:nvPr/>
          </p:nvSpPr>
          <p:spPr>
            <a:xfrm>
              <a:off x="144452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3" name="object 2923"/>
            <p:cNvSpPr/>
            <p:nvPr/>
          </p:nvSpPr>
          <p:spPr>
            <a:xfrm>
              <a:off x="144478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4" name="object 2924"/>
            <p:cNvSpPr/>
            <p:nvPr/>
          </p:nvSpPr>
          <p:spPr>
            <a:xfrm>
              <a:off x="144516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5" name="object 2925"/>
            <p:cNvSpPr/>
            <p:nvPr/>
          </p:nvSpPr>
          <p:spPr>
            <a:xfrm>
              <a:off x="144554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6" name="object 2926"/>
            <p:cNvSpPr/>
            <p:nvPr/>
          </p:nvSpPr>
          <p:spPr>
            <a:xfrm>
              <a:off x="1445922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7" name="object 2927"/>
            <p:cNvSpPr/>
            <p:nvPr/>
          </p:nvSpPr>
          <p:spPr>
            <a:xfrm>
              <a:off x="1446175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8" name="object 2928"/>
            <p:cNvSpPr/>
            <p:nvPr/>
          </p:nvSpPr>
          <p:spPr>
            <a:xfrm>
              <a:off x="1446302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9" name="object 2929"/>
            <p:cNvSpPr/>
            <p:nvPr/>
          </p:nvSpPr>
          <p:spPr>
            <a:xfrm>
              <a:off x="1446302" y="4081566"/>
              <a:ext cx="0" cy="24765"/>
            </a:xfrm>
            <a:custGeom>
              <a:avLst/>
              <a:gdLst/>
              <a:ahLst/>
              <a:cxnLst/>
              <a:rect l="l" t="t" r="r" b="b"/>
              <a:pathLst>
                <a:path h="24764">
                  <a:moveTo>
                    <a:pt x="0" y="2434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0" name="object 2930"/>
            <p:cNvSpPr/>
            <p:nvPr/>
          </p:nvSpPr>
          <p:spPr>
            <a:xfrm>
              <a:off x="144655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1" name="object 2931"/>
            <p:cNvSpPr/>
            <p:nvPr/>
          </p:nvSpPr>
          <p:spPr>
            <a:xfrm>
              <a:off x="14468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2" name="object 2932"/>
            <p:cNvSpPr/>
            <p:nvPr/>
          </p:nvSpPr>
          <p:spPr>
            <a:xfrm>
              <a:off x="14476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3" name="object 2933"/>
            <p:cNvSpPr/>
            <p:nvPr/>
          </p:nvSpPr>
          <p:spPr>
            <a:xfrm>
              <a:off x="1446936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4" name="object 2934"/>
            <p:cNvSpPr/>
            <p:nvPr/>
          </p:nvSpPr>
          <p:spPr>
            <a:xfrm>
              <a:off x="14482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5" name="object 2935"/>
            <p:cNvSpPr/>
            <p:nvPr/>
          </p:nvSpPr>
          <p:spPr>
            <a:xfrm>
              <a:off x="1448710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6" name="object 2936"/>
            <p:cNvSpPr/>
            <p:nvPr/>
          </p:nvSpPr>
          <p:spPr>
            <a:xfrm>
              <a:off x="1447823" y="410588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7" name="object 2937"/>
            <p:cNvSpPr/>
            <p:nvPr/>
          </p:nvSpPr>
          <p:spPr>
            <a:xfrm>
              <a:off x="1448837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8" name="object 2938"/>
            <p:cNvSpPr/>
            <p:nvPr/>
          </p:nvSpPr>
          <p:spPr>
            <a:xfrm>
              <a:off x="1448964" y="4101525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38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9" name="object 2939"/>
            <p:cNvSpPr/>
            <p:nvPr/>
          </p:nvSpPr>
          <p:spPr>
            <a:xfrm>
              <a:off x="14492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0" name="object 2940"/>
            <p:cNvSpPr/>
            <p:nvPr/>
          </p:nvSpPr>
          <p:spPr>
            <a:xfrm>
              <a:off x="144985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1" name="object 2941"/>
            <p:cNvSpPr/>
            <p:nvPr/>
          </p:nvSpPr>
          <p:spPr>
            <a:xfrm>
              <a:off x="144997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2" name="object 2942"/>
            <p:cNvSpPr/>
            <p:nvPr/>
          </p:nvSpPr>
          <p:spPr>
            <a:xfrm>
              <a:off x="145010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3" name="object 2943"/>
            <p:cNvSpPr/>
            <p:nvPr/>
          </p:nvSpPr>
          <p:spPr>
            <a:xfrm>
              <a:off x="145061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4" name="object 2944"/>
            <p:cNvSpPr/>
            <p:nvPr/>
          </p:nvSpPr>
          <p:spPr>
            <a:xfrm>
              <a:off x="1450231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5" name="object 2945"/>
            <p:cNvSpPr/>
            <p:nvPr/>
          </p:nvSpPr>
          <p:spPr>
            <a:xfrm>
              <a:off x="1451245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6" name="object 2946"/>
            <p:cNvSpPr/>
            <p:nvPr/>
          </p:nvSpPr>
          <p:spPr>
            <a:xfrm>
              <a:off x="1451371" y="410555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7" name="object 2947"/>
            <p:cNvSpPr/>
            <p:nvPr/>
          </p:nvSpPr>
          <p:spPr>
            <a:xfrm>
              <a:off x="1451498" y="41054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8" name="object 2948"/>
            <p:cNvSpPr/>
            <p:nvPr/>
          </p:nvSpPr>
          <p:spPr>
            <a:xfrm>
              <a:off x="1451625" y="410493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7"/>
                  </a:moveTo>
                  <a:lnTo>
                    <a:pt x="887" y="48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9" name="object 2949"/>
            <p:cNvSpPr/>
            <p:nvPr/>
          </p:nvSpPr>
          <p:spPr>
            <a:xfrm>
              <a:off x="14517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0" name="object 2950"/>
            <p:cNvSpPr/>
            <p:nvPr/>
          </p:nvSpPr>
          <p:spPr>
            <a:xfrm>
              <a:off x="145276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1" name="object 2951"/>
            <p:cNvSpPr/>
            <p:nvPr/>
          </p:nvSpPr>
          <p:spPr>
            <a:xfrm>
              <a:off x="14530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2" name="object 2952"/>
            <p:cNvSpPr/>
            <p:nvPr/>
          </p:nvSpPr>
          <p:spPr>
            <a:xfrm>
              <a:off x="145365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3" name="object 2953"/>
            <p:cNvSpPr/>
            <p:nvPr/>
          </p:nvSpPr>
          <p:spPr>
            <a:xfrm>
              <a:off x="145377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4" name="object 2954"/>
            <p:cNvSpPr/>
            <p:nvPr/>
          </p:nvSpPr>
          <p:spPr>
            <a:xfrm>
              <a:off x="1453906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5" name="object 2955"/>
            <p:cNvSpPr/>
            <p:nvPr/>
          </p:nvSpPr>
          <p:spPr>
            <a:xfrm>
              <a:off x="1454033" y="41055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6" name="object 2956"/>
            <p:cNvSpPr/>
            <p:nvPr/>
          </p:nvSpPr>
          <p:spPr>
            <a:xfrm>
              <a:off x="145415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7" name="object 2957"/>
            <p:cNvSpPr/>
            <p:nvPr/>
          </p:nvSpPr>
          <p:spPr>
            <a:xfrm>
              <a:off x="1453272" y="4105825"/>
              <a:ext cx="1905" cy="635"/>
            </a:xfrm>
            <a:custGeom>
              <a:avLst/>
              <a:gdLst/>
              <a:ahLst/>
              <a:cxnLst/>
              <a:rect l="l" t="t" r="r" b="b"/>
              <a:pathLst>
                <a:path w="1905" h="635">
                  <a:moveTo>
                    <a:pt x="0" y="0"/>
                  </a:moveTo>
                  <a:lnTo>
                    <a:pt x="1774" y="0"/>
                  </a:lnTo>
                </a:path>
                <a:path w="1905" h="635">
                  <a:moveTo>
                    <a:pt x="126" y="12"/>
                  </a:moveTo>
                  <a:lnTo>
                    <a:pt x="1900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8" name="object 2958"/>
            <p:cNvSpPr/>
            <p:nvPr/>
          </p:nvSpPr>
          <p:spPr>
            <a:xfrm>
              <a:off x="145466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9" name="object 2959"/>
            <p:cNvSpPr/>
            <p:nvPr/>
          </p:nvSpPr>
          <p:spPr>
            <a:xfrm>
              <a:off x="14549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0" name="object 2960"/>
            <p:cNvSpPr/>
            <p:nvPr/>
          </p:nvSpPr>
          <p:spPr>
            <a:xfrm>
              <a:off x="145593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1" name="object 2961"/>
            <p:cNvSpPr/>
            <p:nvPr/>
          </p:nvSpPr>
          <p:spPr>
            <a:xfrm>
              <a:off x="1456567" y="41053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2" name="object 2962"/>
            <p:cNvSpPr/>
            <p:nvPr/>
          </p:nvSpPr>
          <p:spPr>
            <a:xfrm>
              <a:off x="1456694" y="410483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8"/>
                  </a:moveTo>
                  <a:lnTo>
                    <a:pt x="887" y="53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3" name="object 2963"/>
            <p:cNvSpPr/>
            <p:nvPr/>
          </p:nvSpPr>
          <p:spPr>
            <a:xfrm>
              <a:off x="1456821" y="41053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4" name="object 2964"/>
            <p:cNvSpPr/>
            <p:nvPr/>
          </p:nvSpPr>
          <p:spPr>
            <a:xfrm>
              <a:off x="1456060" y="410588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5" name="object 2965"/>
            <p:cNvSpPr/>
            <p:nvPr/>
          </p:nvSpPr>
          <p:spPr>
            <a:xfrm>
              <a:off x="145783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6" name="object 2966"/>
            <p:cNvSpPr/>
            <p:nvPr/>
          </p:nvSpPr>
          <p:spPr>
            <a:xfrm>
              <a:off x="145846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7" name="object 2967"/>
            <p:cNvSpPr/>
            <p:nvPr/>
          </p:nvSpPr>
          <p:spPr>
            <a:xfrm>
              <a:off x="14587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8" name="object 2968"/>
            <p:cNvSpPr/>
            <p:nvPr/>
          </p:nvSpPr>
          <p:spPr>
            <a:xfrm>
              <a:off x="145897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9" name="object 2969"/>
            <p:cNvSpPr/>
            <p:nvPr/>
          </p:nvSpPr>
          <p:spPr>
            <a:xfrm>
              <a:off x="145910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0" name="object 2970"/>
            <p:cNvSpPr/>
            <p:nvPr/>
          </p:nvSpPr>
          <p:spPr>
            <a:xfrm>
              <a:off x="1459229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1" name="object 2971"/>
            <p:cNvSpPr/>
            <p:nvPr/>
          </p:nvSpPr>
          <p:spPr>
            <a:xfrm>
              <a:off x="1459355" y="41054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2" name="object 2972"/>
            <p:cNvSpPr/>
            <p:nvPr/>
          </p:nvSpPr>
          <p:spPr>
            <a:xfrm>
              <a:off x="1459482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3" name="object 2973"/>
            <p:cNvSpPr/>
            <p:nvPr/>
          </p:nvSpPr>
          <p:spPr>
            <a:xfrm>
              <a:off x="1459609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4" name="object 2974"/>
            <p:cNvSpPr/>
            <p:nvPr/>
          </p:nvSpPr>
          <p:spPr>
            <a:xfrm>
              <a:off x="145973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5" name="object 2975"/>
            <p:cNvSpPr/>
            <p:nvPr/>
          </p:nvSpPr>
          <p:spPr>
            <a:xfrm>
              <a:off x="146011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6" name="object 2976"/>
            <p:cNvSpPr/>
            <p:nvPr/>
          </p:nvSpPr>
          <p:spPr>
            <a:xfrm>
              <a:off x="146036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7" name="object 2977"/>
            <p:cNvSpPr/>
            <p:nvPr/>
          </p:nvSpPr>
          <p:spPr>
            <a:xfrm>
              <a:off x="146125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8" name="object 2978"/>
            <p:cNvSpPr/>
            <p:nvPr/>
          </p:nvSpPr>
          <p:spPr>
            <a:xfrm>
              <a:off x="146163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9" name="object 2979"/>
            <p:cNvSpPr/>
            <p:nvPr/>
          </p:nvSpPr>
          <p:spPr>
            <a:xfrm>
              <a:off x="1461890" y="4102234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67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0" name="object 2980"/>
            <p:cNvSpPr/>
            <p:nvPr/>
          </p:nvSpPr>
          <p:spPr>
            <a:xfrm>
              <a:off x="1461890" y="41054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1" name="object 2981"/>
            <p:cNvSpPr/>
            <p:nvPr/>
          </p:nvSpPr>
          <p:spPr>
            <a:xfrm>
              <a:off x="1462017" y="410469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07"/>
                  </a:moveTo>
                  <a:lnTo>
                    <a:pt x="887" y="6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2" name="object 2982"/>
            <p:cNvSpPr/>
            <p:nvPr/>
          </p:nvSpPr>
          <p:spPr>
            <a:xfrm>
              <a:off x="1462143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3" name="object 2983"/>
            <p:cNvSpPr/>
            <p:nvPr/>
          </p:nvSpPr>
          <p:spPr>
            <a:xfrm>
              <a:off x="146214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4" name="object 2984"/>
            <p:cNvSpPr/>
            <p:nvPr/>
          </p:nvSpPr>
          <p:spPr>
            <a:xfrm>
              <a:off x="146227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5" name="object 2985"/>
            <p:cNvSpPr/>
            <p:nvPr/>
          </p:nvSpPr>
          <p:spPr>
            <a:xfrm>
              <a:off x="146239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6" name="object 2986"/>
            <p:cNvSpPr/>
            <p:nvPr/>
          </p:nvSpPr>
          <p:spPr>
            <a:xfrm>
              <a:off x="14627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7" name="object 2987"/>
            <p:cNvSpPr/>
            <p:nvPr/>
          </p:nvSpPr>
          <p:spPr>
            <a:xfrm>
              <a:off x="146303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8" name="object 2988"/>
            <p:cNvSpPr/>
            <p:nvPr/>
          </p:nvSpPr>
          <p:spPr>
            <a:xfrm>
              <a:off x="146328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9" name="object 2989"/>
            <p:cNvSpPr/>
            <p:nvPr/>
          </p:nvSpPr>
          <p:spPr>
            <a:xfrm>
              <a:off x="146353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0" name="object 2990"/>
            <p:cNvSpPr/>
            <p:nvPr/>
          </p:nvSpPr>
          <p:spPr>
            <a:xfrm>
              <a:off x="146379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1" name="object 2991"/>
            <p:cNvSpPr/>
            <p:nvPr/>
          </p:nvSpPr>
          <p:spPr>
            <a:xfrm>
              <a:off x="146404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2" name="object 2992"/>
            <p:cNvSpPr/>
            <p:nvPr/>
          </p:nvSpPr>
          <p:spPr>
            <a:xfrm>
              <a:off x="146429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3" name="object 2993"/>
            <p:cNvSpPr/>
            <p:nvPr/>
          </p:nvSpPr>
          <p:spPr>
            <a:xfrm>
              <a:off x="14644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4" name="object 2994"/>
            <p:cNvSpPr/>
            <p:nvPr/>
          </p:nvSpPr>
          <p:spPr>
            <a:xfrm>
              <a:off x="1464424" y="410512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5" name="object 2995"/>
            <p:cNvSpPr/>
            <p:nvPr/>
          </p:nvSpPr>
          <p:spPr>
            <a:xfrm>
              <a:off x="1464551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6" name="object 2996"/>
            <p:cNvSpPr/>
            <p:nvPr/>
          </p:nvSpPr>
          <p:spPr>
            <a:xfrm>
              <a:off x="1464678" y="41055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7" name="object 2997"/>
            <p:cNvSpPr/>
            <p:nvPr/>
          </p:nvSpPr>
          <p:spPr>
            <a:xfrm>
              <a:off x="146480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8" name="object 2998"/>
            <p:cNvSpPr/>
            <p:nvPr/>
          </p:nvSpPr>
          <p:spPr>
            <a:xfrm>
              <a:off x="146480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9" name="object 2999"/>
            <p:cNvSpPr/>
            <p:nvPr/>
          </p:nvSpPr>
          <p:spPr>
            <a:xfrm>
              <a:off x="14650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0" name="object 3000"/>
            <p:cNvSpPr/>
            <p:nvPr/>
          </p:nvSpPr>
          <p:spPr>
            <a:xfrm>
              <a:off x="146569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1" name="object 3001"/>
            <p:cNvSpPr/>
            <p:nvPr/>
          </p:nvSpPr>
          <p:spPr>
            <a:xfrm>
              <a:off x="146607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2" name="object 3002"/>
            <p:cNvSpPr/>
            <p:nvPr/>
          </p:nvSpPr>
          <p:spPr>
            <a:xfrm>
              <a:off x="14663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3" name="object 3003"/>
            <p:cNvSpPr/>
            <p:nvPr/>
          </p:nvSpPr>
          <p:spPr>
            <a:xfrm>
              <a:off x="14665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4" name="object 3004"/>
            <p:cNvSpPr/>
            <p:nvPr/>
          </p:nvSpPr>
          <p:spPr>
            <a:xfrm>
              <a:off x="146695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5" name="object 3005"/>
            <p:cNvSpPr/>
            <p:nvPr/>
          </p:nvSpPr>
          <p:spPr>
            <a:xfrm>
              <a:off x="1467086" y="4105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6" name="object 3006"/>
            <p:cNvSpPr/>
            <p:nvPr/>
          </p:nvSpPr>
          <p:spPr>
            <a:xfrm>
              <a:off x="1467212" y="4082592"/>
              <a:ext cx="0" cy="23495"/>
            </a:xfrm>
            <a:custGeom>
              <a:avLst/>
              <a:gdLst/>
              <a:ahLst/>
              <a:cxnLst/>
              <a:rect l="l" t="t" r="r" b="b"/>
              <a:pathLst>
                <a:path h="23495">
                  <a:moveTo>
                    <a:pt x="0" y="2331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7" name="object 3007"/>
            <p:cNvSpPr/>
            <p:nvPr/>
          </p:nvSpPr>
          <p:spPr>
            <a:xfrm>
              <a:off x="1467339" y="41053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8" name="object 3008"/>
            <p:cNvSpPr/>
            <p:nvPr/>
          </p:nvSpPr>
          <p:spPr>
            <a:xfrm>
              <a:off x="146746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9" name="object 3009"/>
            <p:cNvSpPr/>
            <p:nvPr/>
          </p:nvSpPr>
          <p:spPr>
            <a:xfrm>
              <a:off x="146746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0" name="object 3010"/>
            <p:cNvSpPr/>
            <p:nvPr/>
          </p:nvSpPr>
          <p:spPr>
            <a:xfrm>
              <a:off x="14679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1" name="object 3011"/>
            <p:cNvSpPr/>
            <p:nvPr/>
          </p:nvSpPr>
          <p:spPr>
            <a:xfrm>
              <a:off x="146886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2" name="object 3012"/>
            <p:cNvSpPr/>
            <p:nvPr/>
          </p:nvSpPr>
          <p:spPr>
            <a:xfrm>
              <a:off x="14691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3" name="object 3013"/>
            <p:cNvSpPr/>
            <p:nvPr/>
          </p:nvSpPr>
          <p:spPr>
            <a:xfrm>
              <a:off x="146936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4" name="object 3014"/>
            <p:cNvSpPr/>
            <p:nvPr/>
          </p:nvSpPr>
          <p:spPr>
            <a:xfrm>
              <a:off x="1469620" y="4105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5" name="object 3015"/>
            <p:cNvSpPr/>
            <p:nvPr/>
          </p:nvSpPr>
          <p:spPr>
            <a:xfrm>
              <a:off x="1469747" y="410409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05"/>
                  </a:moveTo>
                  <a:lnTo>
                    <a:pt x="887" y="90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6" name="object 3016"/>
            <p:cNvSpPr/>
            <p:nvPr/>
          </p:nvSpPr>
          <p:spPr>
            <a:xfrm>
              <a:off x="1469874" y="4100981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92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7" name="object 3017"/>
            <p:cNvSpPr/>
            <p:nvPr/>
          </p:nvSpPr>
          <p:spPr>
            <a:xfrm>
              <a:off x="1470000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8" name="object 3018"/>
            <p:cNvSpPr/>
            <p:nvPr/>
          </p:nvSpPr>
          <p:spPr>
            <a:xfrm>
              <a:off x="1470127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9" name="object 3019"/>
            <p:cNvSpPr/>
            <p:nvPr/>
          </p:nvSpPr>
          <p:spPr>
            <a:xfrm>
              <a:off x="147025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0" name="object 3020"/>
            <p:cNvSpPr/>
            <p:nvPr/>
          </p:nvSpPr>
          <p:spPr>
            <a:xfrm>
              <a:off x="147063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1" name="object 3021"/>
            <p:cNvSpPr/>
            <p:nvPr/>
          </p:nvSpPr>
          <p:spPr>
            <a:xfrm>
              <a:off x="14710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2" name="object 3022"/>
            <p:cNvSpPr/>
            <p:nvPr/>
          </p:nvSpPr>
          <p:spPr>
            <a:xfrm>
              <a:off x="147126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3" name="object 3023"/>
            <p:cNvSpPr/>
            <p:nvPr/>
          </p:nvSpPr>
          <p:spPr>
            <a:xfrm>
              <a:off x="147152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4" name="object 3024"/>
            <p:cNvSpPr/>
            <p:nvPr/>
          </p:nvSpPr>
          <p:spPr>
            <a:xfrm>
              <a:off x="147215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5" name="object 3025"/>
            <p:cNvSpPr/>
            <p:nvPr/>
          </p:nvSpPr>
          <p:spPr>
            <a:xfrm>
              <a:off x="1472282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6" name="object 3026"/>
            <p:cNvSpPr/>
            <p:nvPr/>
          </p:nvSpPr>
          <p:spPr>
            <a:xfrm>
              <a:off x="1472408" y="410516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7" name="object 3027"/>
            <p:cNvSpPr/>
            <p:nvPr/>
          </p:nvSpPr>
          <p:spPr>
            <a:xfrm>
              <a:off x="1472535" y="4101728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17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8" name="object 3028"/>
            <p:cNvSpPr/>
            <p:nvPr/>
          </p:nvSpPr>
          <p:spPr>
            <a:xfrm>
              <a:off x="1472662" y="4105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9" name="object 3029"/>
            <p:cNvSpPr/>
            <p:nvPr/>
          </p:nvSpPr>
          <p:spPr>
            <a:xfrm>
              <a:off x="1472789" y="410442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40"/>
                  </a:moveTo>
                  <a:lnTo>
                    <a:pt x="887" y="74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0" name="object 3030"/>
            <p:cNvSpPr/>
            <p:nvPr/>
          </p:nvSpPr>
          <p:spPr>
            <a:xfrm>
              <a:off x="147278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1" name="object 3031"/>
            <p:cNvSpPr/>
            <p:nvPr/>
          </p:nvSpPr>
          <p:spPr>
            <a:xfrm>
              <a:off x="147291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2" name="object 3032"/>
            <p:cNvSpPr/>
            <p:nvPr/>
          </p:nvSpPr>
          <p:spPr>
            <a:xfrm>
              <a:off x="147316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3" name="object 3033"/>
            <p:cNvSpPr/>
            <p:nvPr/>
          </p:nvSpPr>
          <p:spPr>
            <a:xfrm>
              <a:off x="147367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4" name="object 3034"/>
            <p:cNvSpPr/>
            <p:nvPr/>
          </p:nvSpPr>
          <p:spPr>
            <a:xfrm>
              <a:off x="147418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5" name="object 3035"/>
            <p:cNvSpPr/>
            <p:nvPr/>
          </p:nvSpPr>
          <p:spPr>
            <a:xfrm>
              <a:off x="147456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6" name="object 3036"/>
            <p:cNvSpPr/>
            <p:nvPr/>
          </p:nvSpPr>
          <p:spPr>
            <a:xfrm>
              <a:off x="147481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7" name="object 3037"/>
            <p:cNvSpPr/>
            <p:nvPr/>
          </p:nvSpPr>
          <p:spPr>
            <a:xfrm>
              <a:off x="1474943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8" name="object 3038"/>
            <p:cNvSpPr/>
            <p:nvPr/>
          </p:nvSpPr>
          <p:spPr>
            <a:xfrm>
              <a:off x="1475070" y="41055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9" name="object 3039"/>
            <p:cNvSpPr/>
            <p:nvPr/>
          </p:nvSpPr>
          <p:spPr>
            <a:xfrm>
              <a:off x="1475196" y="410488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2"/>
                  </a:moveTo>
                  <a:lnTo>
                    <a:pt x="887" y="5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0" name="object 3040"/>
            <p:cNvSpPr/>
            <p:nvPr/>
          </p:nvSpPr>
          <p:spPr>
            <a:xfrm>
              <a:off x="147532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1" name="object 3041"/>
            <p:cNvSpPr/>
            <p:nvPr/>
          </p:nvSpPr>
          <p:spPr>
            <a:xfrm>
              <a:off x="1475323" y="4105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2" name="object 3042"/>
            <p:cNvSpPr/>
            <p:nvPr/>
          </p:nvSpPr>
          <p:spPr>
            <a:xfrm>
              <a:off x="147545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3" name="object 3043"/>
            <p:cNvSpPr/>
            <p:nvPr/>
          </p:nvSpPr>
          <p:spPr>
            <a:xfrm>
              <a:off x="14757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4" name="object 3044"/>
            <p:cNvSpPr/>
            <p:nvPr/>
          </p:nvSpPr>
          <p:spPr>
            <a:xfrm>
              <a:off x="147671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5" name="object 3045"/>
            <p:cNvSpPr/>
            <p:nvPr/>
          </p:nvSpPr>
          <p:spPr>
            <a:xfrm>
              <a:off x="14772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6" name="object 3046"/>
            <p:cNvSpPr/>
            <p:nvPr/>
          </p:nvSpPr>
          <p:spPr>
            <a:xfrm>
              <a:off x="1477478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7" name="object 3047"/>
            <p:cNvSpPr/>
            <p:nvPr/>
          </p:nvSpPr>
          <p:spPr>
            <a:xfrm>
              <a:off x="1477604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8" name="object 3048"/>
            <p:cNvSpPr/>
            <p:nvPr/>
          </p:nvSpPr>
          <p:spPr>
            <a:xfrm>
              <a:off x="1477731" y="41053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9" name="object 3049"/>
            <p:cNvSpPr/>
            <p:nvPr/>
          </p:nvSpPr>
          <p:spPr>
            <a:xfrm>
              <a:off x="1477858" y="4102298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60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0" name="object 3050"/>
            <p:cNvSpPr/>
            <p:nvPr/>
          </p:nvSpPr>
          <p:spPr>
            <a:xfrm>
              <a:off x="147798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1" name="object 3051"/>
            <p:cNvSpPr/>
            <p:nvPr/>
          </p:nvSpPr>
          <p:spPr>
            <a:xfrm>
              <a:off x="147811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2" name="object 3052"/>
            <p:cNvSpPr/>
            <p:nvPr/>
          </p:nvSpPr>
          <p:spPr>
            <a:xfrm>
              <a:off x="147836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3" name="object 3053"/>
            <p:cNvSpPr/>
            <p:nvPr/>
          </p:nvSpPr>
          <p:spPr>
            <a:xfrm>
              <a:off x="147861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4" name="object 3054"/>
            <p:cNvSpPr/>
            <p:nvPr/>
          </p:nvSpPr>
          <p:spPr>
            <a:xfrm>
              <a:off x="147861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5" name="object 3055"/>
            <p:cNvSpPr/>
            <p:nvPr/>
          </p:nvSpPr>
          <p:spPr>
            <a:xfrm>
              <a:off x="147874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6" name="object 3056"/>
            <p:cNvSpPr/>
            <p:nvPr/>
          </p:nvSpPr>
          <p:spPr>
            <a:xfrm>
              <a:off x="147899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7" name="object 3057"/>
            <p:cNvSpPr/>
            <p:nvPr/>
          </p:nvSpPr>
          <p:spPr>
            <a:xfrm>
              <a:off x="14792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8" name="object 3058"/>
            <p:cNvSpPr/>
            <p:nvPr/>
          </p:nvSpPr>
          <p:spPr>
            <a:xfrm>
              <a:off x="14798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9" name="object 3059"/>
            <p:cNvSpPr/>
            <p:nvPr/>
          </p:nvSpPr>
          <p:spPr>
            <a:xfrm>
              <a:off x="1479252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0" name="object 3060"/>
            <p:cNvSpPr/>
            <p:nvPr/>
          </p:nvSpPr>
          <p:spPr>
            <a:xfrm>
              <a:off x="1480392" y="41054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1" name="object 3061"/>
            <p:cNvSpPr/>
            <p:nvPr/>
          </p:nvSpPr>
          <p:spPr>
            <a:xfrm>
              <a:off x="1480519" y="4103665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20"/>
                  </a:moveTo>
                  <a:lnTo>
                    <a:pt x="887" y="1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2" name="object 3062"/>
            <p:cNvSpPr/>
            <p:nvPr/>
          </p:nvSpPr>
          <p:spPr>
            <a:xfrm>
              <a:off x="148064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3" name="object 3063"/>
            <p:cNvSpPr/>
            <p:nvPr/>
          </p:nvSpPr>
          <p:spPr>
            <a:xfrm>
              <a:off x="14810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4" name="object 3064"/>
            <p:cNvSpPr/>
            <p:nvPr/>
          </p:nvSpPr>
          <p:spPr>
            <a:xfrm>
              <a:off x="148166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5" name="object 3065"/>
            <p:cNvSpPr/>
            <p:nvPr/>
          </p:nvSpPr>
          <p:spPr>
            <a:xfrm>
              <a:off x="148178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6" name="object 3066"/>
            <p:cNvSpPr/>
            <p:nvPr/>
          </p:nvSpPr>
          <p:spPr>
            <a:xfrm>
              <a:off x="148204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7" name="object 3067"/>
            <p:cNvSpPr/>
            <p:nvPr/>
          </p:nvSpPr>
          <p:spPr>
            <a:xfrm>
              <a:off x="1482800" y="4105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8" name="object 3068"/>
            <p:cNvSpPr/>
            <p:nvPr/>
          </p:nvSpPr>
          <p:spPr>
            <a:xfrm>
              <a:off x="1482927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9" name="object 3069"/>
            <p:cNvSpPr/>
            <p:nvPr/>
          </p:nvSpPr>
          <p:spPr>
            <a:xfrm>
              <a:off x="1483054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0" name="object 3070"/>
            <p:cNvSpPr/>
            <p:nvPr/>
          </p:nvSpPr>
          <p:spPr>
            <a:xfrm>
              <a:off x="1483180" y="4091736"/>
              <a:ext cx="0" cy="14604"/>
            </a:xfrm>
            <a:custGeom>
              <a:avLst/>
              <a:gdLst/>
              <a:ahLst/>
              <a:cxnLst/>
              <a:rect l="l" t="t" r="r" b="b"/>
              <a:pathLst>
                <a:path h="14604">
                  <a:moveTo>
                    <a:pt x="0" y="1417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1" name="object 3071"/>
            <p:cNvSpPr/>
            <p:nvPr/>
          </p:nvSpPr>
          <p:spPr>
            <a:xfrm>
              <a:off x="148343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2" name="object 3072"/>
            <p:cNvSpPr/>
            <p:nvPr/>
          </p:nvSpPr>
          <p:spPr>
            <a:xfrm>
              <a:off x="148368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3" name="object 3073"/>
            <p:cNvSpPr/>
            <p:nvPr/>
          </p:nvSpPr>
          <p:spPr>
            <a:xfrm>
              <a:off x="14839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4" name="object 3074"/>
            <p:cNvSpPr/>
            <p:nvPr/>
          </p:nvSpPr>
          <p:spPr>
            <a:xfrm>
              <a:off x="148419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5" name="object 3075"/>
            <p:cNvSpPr/>
            <p:nvPr/>
          </p:nvSpPr>
          <p:spPr>
            <a:xfrm>
              <a:off x="148444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6" name="object 3076"/>
            <p:cNvSpPr/>
            <p:nvPr/>
          </p:nvSpPr>
          <p:spPr>
            <a:xfrm>
              <a:off x="148482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7" name="object 3077"/>
            <p:cNvSpPr/>
            <p:nvPr/>
          </p:nvSpPr>
          <p:spPr>
            <a:xfrm>
              <a:off x="148495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8" name="object 3078"/>
            <p:cNvSpPr/>
            <p:nvPr/>
          </p:nvSpPr>
          <p:spPr>
            <a:xfrm>
              <a:off x="148520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9" name="object 3079"/>
            <p:cNvSpPr/>
            <p:nvPr/>
          </p:nvSpPr>
          <p:spPr>
            <a:xfrm>
              <a:off x="1485461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0" name="object 3080"/>
            <p:cNvSpPr/>
            <p:nvPr/>
          </p:nvSpPr>
          <p:spPr>
            <a:xfrm>
              <a:off x="1485461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1" name="object 3081"/>
            <p:cNvSpPr/>
            <p:nvPr/>
          </p:nvSpPr>
          <p:spPr>
            <a:xfrm>
              <a:off x="1485588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2" name="object 3082"/>
            <p:cNvSpPr/>
            <p:nvPr/>
          </p:nvSpPr>
          <p:spPr>
            <a:xfrm>
              <a:off x="148571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3" name="object 3083"/>
            <p:cNvSpPr/>
            <p:nvPr/>
          </p:nvSpPr>
          <p:spPr>
            <a:xfrm>
              <a:off x="1485842" y="4100689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217"/>
                  </a:moveTo>
                  <a:lnTo>
                    <a:pt x="0" y="0"/>
                  </a:lnTo>
                </a:path>
                <a:path h="5714">
                  <a:moveTo>
                    <a:pt x="0" y="5217"/>
                  </a:moveTo>
                  <a:lnTo>
                    <a:pt x="0" y="5205"/>
                  </a:lnTo>
                </a:path>
                <a:path h="5714">
                  <a:moveTo>
                    <a:pt x="0" y="5217"/>
                  </a:moveTo>
                  <a:lnTo>
                    <a:pt x="0" y="520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4" name="object 3084"/>
            <p:cNvSpPr/>
            <p:nvPr/>
          </p:nvSpPr>
          <p:spPr>
            <a:xfrm>
              <a:off x="1485335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5" name="object 3085"/>
            <p:cNvSpPr/>
            <p:nvPr/>
          </p:nvSpPr>
          <p:spPr>
            <a:xfrm>
              <a:off x="148660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6" name="object 3086"/>
            <p:cNvSpPr/>
            <p:nvPr/>
          </p:nvSpPr>
          <p:spPr>
            <a:xfrm>
              <a:off x="148698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7" name="object 3087"/>
            <p:cNvSpPr/>
            <p:nvPr/>
          </p:nvSpPr>
          <p:spPr>
            <a:xfrm>
              <a:off x="14871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8" name="object 3088"/>
            <p:cNvSpPr/>
            <p:nvPr/>
          </p:nvSpPr>
          <p:spPr>
            <a:xfrm>
              <a:off x="148774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9" name="object 3089"/>
            <p:cNvSpPr/>
            <p:nvPr/>
          </p:nvSpPr>
          <p:spPr>
            <a:xfrm>
              <a:off x="14879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0" name="object 3090"/>
            <p:cNvSpPr/>
            <p:nvPr/>
          </p:nvSpPr>
          <p:spPr>
            <a:xfrm>
              <a:off x="1488123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1" name="object 3091"/>
            <p:cNvSpPr/>
            <p:nvPr/>
          </p:nvSpPr>
          <p:spPr>
            <a:xfrm>
              <a:off x="1488249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2" name="object 3092"/>
            <p:cNvSpPr/>
            <p:nvPr/>
          </p:nvSpPr>
          <p:spPr>
            <a:xfrm>
              <a:off x="1488376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3" name="object 3093"/>
            <p:cNvSpPr/>
            <p:nvPr/>
          </p:nvSpPr>
          <p:spPr>
            <a:xfrm>
              <a:off x="1488503" y="4101247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66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4" name="object 3094"/>
            <p:cNvSpPr/>
            <p:nvPr/>
          </p:nvSpPr>
          <p:spPr>
            <a:xfrm>
              <a:off x="148875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5" name="object 3095"/>
            <p:cNvSpPr/>
            <p:nvPr/>
          </p:nvSpPr>
          <p:spPr>
            <a:xfrm>
              <a:off x="14890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6" name="object 3096"/>
            <p:cNvSpPr/>
            <p:nvPr/>
          </p:nvSpPr>
          <p:spPr>
            <a:xfrm>
              <a:off x="148926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7" name="object 3097"/>
            <p:cNvSpPr/>
            <p:nvPr/>
          </p:nvSpPr>
          <p:spPr>
            <a:xfrm>
              <a:off x="148977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8" name="object 3098"/>
            <p:cNvSpPr/>
            <p:nvPr/>
          </p:nvSpPr>
          <p:spPr>
            <a:xfrm>
              <a:off x="149015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9" name="object 3099"/>
            <p:cNvSpPr/>
            <p:nvPr/>
          </p:nvSpPr>
          <p:spPr>
            <a:xfrm>
              <a:off x="14905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0" name="object 3100"/>
            <p:cNvSpPr/>
            <p:nvPr/>
          </p:nvSpPr>
          <p:spPr>
            <a:xfrm>
              <a:off x="1490657" y="4105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1" name="object 3101"/>
            <p:cNvSpPr/>
            <p:nvPr/>
          </p:nvSpPr>
          <p:spPr>
            <a:xfrm>
              <a:off x="149078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2" name="object 3102"/>
            <p:cNvSpPr/>
            <p:nvPr/>
          </p:nvSpPr>
          <p:spPr>
            <a:xfrm>
              <a:off x="149091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3" name="object 3103"/>
            <p:cNvSpPr/>
            <p:nvPr/>
          </p:nvSpPr>
          <p:spPr>
            <a:xfrm>
              <a:off x="1491037" y="41053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4" name="object 3104"/>
            <p:cNvSpPr/>
            <p:nvPr/>
          </p:nvSpPr>
          <p:spPr>
            <a:xfrm>
              <a:off x="1491037" y="410403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37"/>
                  </a:moveTo>
                  <a:lnTo>
                    <a:pt x="887" y="9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5" name="object 3105"/>
            <p:cNvSpPr/>
            <p:nvPr/>
          </p:nvSpPr>
          <p:spPr>
            <a:xfrm>
              <a:off x="149141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6" name="object 3106"/>
            <p:cNvSpPr/>
            <p:nvPr/>
          </p:nvSpPr>
          <p:spPr>
            <a:xfrm>
              <a:off x="14916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7" name="object 3107"/>
            <p:cNvSpPr/>
            <p:nvPr/>
          </p:nvSpPr>
          <p:spPr>
            <a:xfrm>
              <a:off x="14919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8" name="object 3108"/>
            <p:cNvSpPr/>
            <p:nvPr/>
          </p:nvSpPr>
          <p:spPr>
            <a:xfrm>
              <a:off x="149217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9" name="object 3109"/>
            <p:cNvSpPr/>
            <p:nvPr/>
          </p:nvSpPr>
          <p:spPr>
            <a:xfrm>
              <a:off x="14926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0" name="object 3110"/>
            <p:cNvSpPr/>
            <p:nvPr/>
          </p:nvSpPr>
          <p:spPr>
            <a:xfrm>
              <a:off x="149319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1" name="object 3111"/>
            <p:cNvSpPr/>
            <p:nvPr/>
          </p:nvSpPr>
          <p:spPr>
            <a:xfrm>
              <a:off x="1493319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2" name="object 3112"/>
            <p:cNvSpPr/>
            <p:nvPr/>
          </p:nvSpPr>
          <p:spPr>
            <a:xfrm>
              <a:off x="1493445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3" name="object 3113"/>
            <p:cNvSpPr/>
            <p:nvPr/>
          </p:nvSpPr>
          <p:spPr>
            <a:xfrm>
              <a:off x="1493572" y="410523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4" name="object 3114"/>
            <p:cNvSpPr/>
            <p:nvPr/>
          </p:nvSpPr>
          <p:spPr>
            <a:xfrm>
              <a:off x="1493572" y="410512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5" name="object 3115"/>
            <p:cNvSpPr/>
            <p:nvPr/>
          </p:nvSpPr>
          <p:spPr>
            <a:xfrm>
              <a:off x="1493825" y="410471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95"/>
                  </a:moveTo>
                  <a:lnTo>
                    <a:pt x="887" y="59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6" name="object 3116"/>
            <p:cNvSpPr/>
            <p:nvPr/>
          </p:nvSpPr>
          <p:spPr>
            <a:xfrm>
              <a:off x="149395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7" name="object 3117"/>
            <p:cNvSpPr/>
            <p:nvPr/>
          </p:nvSpPr>
          <p:spPr>
            <a:xfrm>
              <a:off x="14939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8" name="object 3118"/>
            <p:cNvSpPr/>
            <p:nvPr/>
          </p:nvSpPr>
          <p:spPr>
            <a:xfrm>
              <a:off x="149420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9" name="object 3119"/>
            <p:cNvSpPr/>
            <p:nvPr/>
          </p:nvSpPr>
          <p:spPr>
            <a:xfrm>
              <a:off x="149445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0" name="object 3120"/>
            <p:cNvSpPr/>
            <p:nvPr/>
          </p:nvSpPr>
          <p:spPr>
            <a:xfrm>
              <a:off x="14947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1" name="object 3121"/>
            <p:cNvSpPr/>
            <p:nvPr/>
          </p:nvSpPr>
          <p:spPr>
            <a:xfrm>
              <a:off x="149496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2" name="object 3122"/>
            <p:cNvSpPr/>
            <p:nvPr/>
          </p:nvSpPr>
          <p:spPr>
            <a:xfrm>
              <a:off x="149585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3" name="object 3123"/>
            <p:cNvSpPr/>
            <p:nvPr/>
          </p:nvSpPr>
          <p:spPr>
            <a:xfrm>
              <a:off x="1495980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4" name="object 3124"/>
            <p:cNvSpPr/>
            <p:nvPr/>
          </p:nvSpPr>
          <p:spPr>
            <a:xfrm>
              <a:off x="149610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5" name="object 3125"/>
            <p:cNvSpPr/>
            <p:nvPr/>
          </p:nvSpPr>
          <p:spPr>
            <a:xfrm>
              <a:off x="1496233" y="410494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1"/>
                  </a:moveTo>
                  <a:lnTo>
                    <a:pt x="887" y="48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6" name="object 3126"/>
            <p:cNvSpPr/>
            <p:nvPr/>
          </p:nvSpPr>
          <p:spPr>
            <a:xfrm>
              <a:off x="1496233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7" name="object 3127"/>
            <p:cNvSpPr/>
            <p:nvPr/>
          </p:nvSpPr>
          <p:spPr>
            <a:xfrm>
              <a:off x="1496360" y="4105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8" name="object 3128"/>
            <p:cNvSpPr/>
            <p:nvPr/>
          </p:nvSpPr>
          <p:spPr>
            <a:xfrm>
              <a:off x="149661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9" name="object 3129"/>
            <p:cNvSpPr/>
            <p:nvPr/>
          </p:nvSpPr>
          <p:spPr>
            <a:xfrm>
              <a:off x="149686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0" name="object 3130"/>
            <p:cNvSpPr/>
            <p:nvPr/>
          </p:nvSpPr>
          <p:spPr>
            <a:xfrm>
              <a:off x="149724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1" name="object 3131"/>
            <p:cNvSpPr/>
            <p:nvPr/>
          </p:nvSpPr>
          <p:spPr>
            <a:xfrm>
              <a:off x="149762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2" name="object 3132"/>
            <p:cNvSpPr/>
            <p:nvPr/>
          </p:nvSpPr>
          <p:spPr>
            <a:xfrm>
              <a:off x="149826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3" name="object 3133"/>
            <p:cNvSpPr/>
            <p:nvPr/>
          </p:nvSpPr>
          <p:spPr>
            <a:xfrm>
              <a:off x="149838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4" name="object 3134"/>
            <p:cNvSpPr/>
            <p:nvPr/>
          </p:nvSpPr>
          <p:spPr>
            <a:xfrm>
              <a:off x="1498641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5" name="object 3135"/>
            <p:cNvSpPr/>
            <p:nvPr/>
          </p:nvSpPr>
          <p:spPr>
            <a:xfrm>
              <a:off x="1498641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6" name="object 3136"/>
            <p:cNvSpPr/>
            <p:nvPr/>
          </p:nvSpPr>
          <p:spPr>
            <a:xfrm>
              <a:off x="1498768" y="41054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7" name="object 3137"/>
            <p:cNvSpPr/>
            <p:nvPr/>
          </p:nvSpPr>
          <p:spPr>
            <a:xfrm>
              <a:off x="1498895" y="4103146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80"/>
                  </a:moveTo>
                  <a:lnTo>
                    <a:pt x="887" y="138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8" name="object 3138"/>
            <p:cNvSpPr/>
            <p:nvPr/>
          </p:nvSpPr>
          <p:spPr>
            <a:xfrm>
              <a:off x="1498895" y="4101221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68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9" name="object 3139"/>
            <p:cNvSpPr/>
            <p:nvPr/>
          </p:nvSpPr>
          <p:spPr>
            <a:xfrm>
              <a:off x="149914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0" name="object 3140"/>
            <p:cNvSpPr/>
            <p:nvPr/>
          </p:nvSpPr>
          <p:spPr>
            <a:xfrm>
              <a:off x="149952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1" name="object 3141"/>
            <p:cNvSpPr/>
            <p:nvPr/>
          </p:nvSpPr>
          <p:spPr>
            <a:xfrm>
              <a:off x="149990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2" name="object 3142"/>
            <p:cNvSpPr/>
            <p:nvPr/>
          </p:nvSpPr>
          <p:spPr>
            <a:xfrm>
              <a:off x="1499275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3" name="object 3143"/>
            <p:cNvSpPr/>
            <p:nvPr/>
          </p:nvSpPr>
          <p:spPr>
            <a:xfrm>
              <a:off x="15007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4" name="object 3144"/>
            <p:cNvSpPr/>
            <p:nvPr/>
          </p:nvSpPr>
          <p:spPr>
            <a:xfrm>
              <a:off x="150092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5" name="object 3145"/>
            <p:cNvSpPr/>
            <p:nvPr/>
          </p:nvSpPr>
          <p:spPr>
            <a:xfrm>
              <a:off x="150104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6" name="object 3146"/>
            <p:cNvSpPr/>
            <p:nvPr/>
          </p:nvSpPr>
          <p:spPr>
            <a:xfrm>
              <a:off x="1500289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7" name="object 3147"/>
            <p:cNvSpPr/>
            <p:nvPr/>
          </p:nvSpPr>
          <p:spPr>
            <a:xfrm>
              <a:off x="150130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8" name="object 3148"/>
            <p:cNvSpPr/>
            <p:nvPr/>
          </p:nvSpPr>
          <p:spPr>
            <a:xfrm>
              <a:off x="1501429" y="41054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9" name="object 3149"/>
            <p:cNvSpPr/>
            <p:nvPr/>
          </p:nvSpPr>
          <p:spPr>
            <a:xfrm>
              <a:off x="1501429" y="410521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0" name="object 3150"/>
            <p:cNvSpPr/>
            <p:nvPr/>
          </p:nvSpPr>
          <p:spPr>
            <a:xfrm>
              <a:off x="1501556" y="410493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7"/>
                  </a:moveTo>
                  <a:lnTo>
                    <a:pt x="887" y="48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1" name="object 3151"/>
            <p:cNvSpPr/>
            <p:nvPr/>
          </p:nvSpPr>
          <p:spPr>
            <a:xfrm>
              <a:off x="150168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2" name="object 3152"/>
            <p:cNvSpPr/>
            <p:nvPr/>
          </p:nvSpPr>
          <p:spPr>
            <a:xfrm>
              <a:off x="150206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3" name="object 3153"/>
            <p:cNvSpPr/>
            <p:nvPr/>
          </p:nvSpPr>
          <p:spPr>
            <a:xfrm>
              <a:off x="150219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4" name="object 3154"/>
            <p:cNvSpPr/>
            <p:nvPr/>
          </p:nvSpPr>
          <p:spPr>
            <a:xfrm>
              <a:off x="150231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5" name="object 3155"/>
            <p:cNvSpPr/>
            <p:nvPr/>
          </p:nvSpPr>
          <p:spPr>
            <a:xfrm>
              <a:off x="150295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6" name="object 3156"/>
            <p:cNvSpPr/>
            <p:nvPr/>
          </p:nvSpPr>
          <p:spPr>
            <a:xfrm>
              <a:off x="150333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7" name="object 3157"/>
            <p:cNvSpPr/>
            <p:nvPr/>
          </p:nvSpPr>
          <p:spPr>
            <a:xfrm>
              <a:off x="150358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8" name="object 3158"/>
            <p:cNvSpPr/>
            <p:nvPr/>
          </p:nvSpPr>
          <p:spPr>
            <a:xfrm>
              <a:off x="150383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9" name="object 3159"/>
            <p:cNvSpPr/>
            <p:nvPr/>
          </p:nvSpPr>
          <p:spPr>
            <a:xfrm>
              <a:off x="150383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0" name="object 3160"/>
            <p:cNvSpPr/>
            <p:nvPr/>
          </p:nvSpPr>
          <p:spPr>
            <a:xfrm>
              <a:off x="1504091" y="410523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1" name="object 3161"/>
            <p:cNvSpPr/>
            <p:nvPr/>
          </p:nvSpPr>
          <p:spPr>
            <a:xfrm>
              <a:off x="1504091" y="4103577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65"/>
                  </a:moveTo>
                  <a:lnTo>
                    <a:pt x="887" y="116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2" name="object 3162"/>
            <p:cNvSpPr/>
            <p:nvPr/>
          </p:nvSpPr>
          <p:spPr>
            <a:xfrm>
              <a:off x="1504217" y="410551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3" name="object 3163"/>
            <p:cNvSpPr/>
            <p:nvPr/>
          </p:nvSpPr>
          <p:spPr>
            <a:xfrm>
              <a:off x="1503584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4" name="object 3164"/>
            <p:cNvSpPr/>
            <p:nvPr/>
          </p:nvSpPr>
          <p:spPr>
            <a:xfrm>
              <a:off x="150497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5" name="object 3165"/>
            <p:cNvSpPr/>
            <p:nvPr/>
          </p:nvSpPr>
          <p:spPr>
            <a:xfrm>
              <a:off x="15052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6" name="object 3166"/>
            <p:cNvSpPr/>
            <p:nvPr/>
          </p:nvSpPr>
          <p:spPr>
            <a:xfrm>
              <a:off x="150561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7" name="object 3167"/>
            <p:cNvSpPr/>
            <p:nvPr/>
          </p:nvSpPr>
          <p:spPr>
            <a:xfrm>
              <a:off x="150586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8" name="object 3168"/>
            <p:cNvSpPr/>
            <p:nvPr/>
          </p:nvSpPr>
          <p:spPr>
            <a:xfrm>
              <a:off x="150624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9" name="object 3169"/>
            <p:cNvSpPr/>
            <p:nvPr/>
          </p:nvSpPr>
          <p:spPr>
            <a:xfrm>
              <a:off x="150637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0" name="object 3170"/>
            <p:cNvSpPr/>
            <p:nvPr/>
          </p:nvSpPr>
          <p:spPr>
            <a:xfrm>
              <a:off x="1506498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1" name="object 3171"/>
            <p:cNvSpPr/>
            <p:nvPr/>
          </p:nvSpPr>
          <p:spPr>
            <a:xfrm>
              <a:off x="1506625" y="410446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21"/>
                  </a:moveTo>
                  <a:lnTo>
                    <a:pt x="887" y="72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2" name="object 3172"/>
            <p:cNvSpPr/>
            <p:nvPr/>
          </p:nvSpPr>
          <p:spPr>
            <a:xfrm>
              <a:off x="150662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3" name="object 3173"/>
            <p:cNvSpPr/>
            <p:nvPr/>
          </p:nvSpPr>
          <p:spPr>
            <a:xfrm>
              <a:off x="1506752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4" name="object 3174"/>
            <p:cNvSpPr/>
            <p:nvPr/>
          </p:nvSpPr>
          <p:spPr>
            <a:xfrm>
              <a:off x="1506752" y="41053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5" name="object 3175"/>
            <p:cNvSpPr/>
            <p:nvPr/>
          </p:nvSpPr>
          <p:spPr>
            <a:xfrm>
              <a:off x="1506879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6" name="object 3176"/>
            <p:cNvSpPr/>
            <p:nvPr/>
          </p:nvSpPr>
          <p:spPr>
            <a:xfrm>
              <a:off x="150700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7" name="object 3177"/>
            <p:cNvSpPr/>
            <p:nvPr/>
          </p:nvSpPr>
          <p:spPr>
            <a:xfrm>
              <a:off x="150700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8" name="object 3178"/>
            <p:cNvSpPr/>
            <p:nvPr/>
          </p:nvSpPr>
          <p:spPr>
            <a:xfrm>
              <a:off x="15073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9" name="object 3179"/>
            <p:cNvSpPr/>
            <p:nvPr/>
          </p:nvSpPr>
          <p:spPr>
            <a:xfrm>
              <a:off x="1506752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0" name="object 3180"/>
            <p:cNvSpPr/>
            <p:nvPr/>
          </p:nvSpPr>
          <p:spPr>
            <a:xfrm>
              <a:off x="150789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1" name="object 3181"/>
            <p:cNvSpPr/>
            <p:nvPr/>
          </p:nvSpPr>
          <p:spPr>
            <a:xfrm>
              <a:off x="15082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2" name="object 3182"/>
            <p:cNvSpPr/>
            <p:nvPr/>
          </p:nvSpPr>
          <p:spPr>
            <a:xfrm>
              <a:off x="1507639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3" name="object 3183"/>
            <p:cNvSpPr/>
            <p:nvPr/>
          </p:nvSpPr>
          <p:spPr>
            <a:xfrm>
              <a:off x="150890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4" name="object 3184"/>
            <p:cNvSpPr/>
            <p:nvPr/>
          </p:nvSpPr>
          <p:spPr>
            <a:xfrm>
              <a:off x="150916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5" name="object 3185"/>
            <p:cNvSpPr/>
            <p:nvPr/>
          </p:nvSpPr>
          <p:spPr>
            <a:xfrm>
              <a:off x="1509160" y="410555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6" name="object 3186"/>
            <p:cNvSpPr/>
            <p:nvPr/>
          </p:nvSpPr>
          <p:spPr>
            <a:xfrm>
              <a:off x="1509286" y="410437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66"/>
                  </a:moveTo>
                  <a:lnTo>
                    <a:pt x="887" y="76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7" name="object 3187"/>
            <p:cNvSpPr/>
            <p:nvPr/>
          </p:nvSpPr>
          <p:spPr>
            <a:xfrm>
              <a:off x="1509413" y="410456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71"/>
                  </a:moveTo>
                  <a:lnTo>
                    <a:pt x="887" y="67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8" name="object 3188"/>
            <p:cNvSpPr/>
            <p:nvPr/>
          </p:nvSpPr>
          <p:spPr>
            <a:xfrm>
              <a:off x="1509540" y="410518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9" name="object 3189"/>
            <p:cNvSpPr/>
            <p:nvPr/>
          </p:nvSpPr>
          <p:spPr>
            <a:xfrm>
              <a:off x="150966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0" name="object 3190"/>
            <p:cNvSpPr/>
            <p:nvPr/>
          </p:nvSpPr>
          <p:spPr>
            <a:xfrm>
              <a:off x="151004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1" name="object 3191"/>
            <p:cNvSpPr/>
            <p:nvPr/>
          </p:nvSpPr>
          <p:spPr>
            <a:xfrm>
              <a:off x="151030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2" name="object 3192"/>
            <p:cNvSpPr/>
            <p:nvPr/>
          </p:nvSpPr>
          <p:spPr>
            <a:xfrm>
              <a:off x="151042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3" name="object 3193"/>
            <p:cNvSpPr/>
            <p:nvPr/>
          </p:nvSpPr>
          <p:spPr>
            <a:xfrm>
              <a:off x="151042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4" name="object 3194"/>
            <p:cNvSpPr/>
            <p:nvPr/>
          </p:nvSpPr>
          <p:spPr>
            <a:xfrm>
              <a:off x="151055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5" name="object 3195"/>
            <p:cNvSpPr/>
            <p:nvPr/>
          </p:nvSpPr>
          <p:spPr>
            <a:xfrm>
              <a:off x="15114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6" name="object 3196"/>
            <p:cNvSpPr/>
            <p:nvPr/>
          </p:nvSpPr>
          <p:spPr>
            <a:xfrm>
              <a:off x="151169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7" name="object 3197"/>
            <p:cNvSpPr/>
            <p:nvPr/>
          </p:nvSpPr>
          <p:spPr>
            <a:xfrm>
              <a:off x="151169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8" name="object 3198"/>
            <p:cNvSpPr/>
            <p:nvPr/>
          </p:nvSpPr>
          <p:spPr>
            <a:xfrm>
              <a:off x="1511821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9" name="object 3199"/>
            <p:cNvSpPr/>
            <p:nvPr/>
          </p:nvSpPr>
          <p:spPr>
            <a:xfrm>
              <a:off x="1511948" y="41053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0" name="object 3200"/>
            <p:cNvSpPr/>
            <p:nvPr/>
          </p:nvSpPr>
          <p:spPr>
            <a:xfrm>
              <a:off x="1512074" y="4105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1" name="object 3201"/>
            <p:cNvSpPr/>
            <p:nvPr/>
          </p:nvSpPr>
          <p:spPr>
            <a:xfrm>
              <a:off x="1512201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2" name="object 3202"/>
            <p:cNvSpPr/>
            <p:nvPr/>
          </p:nvSpPr>
          <p:spPr>
            <a:xfrm>
              <a:off x="151220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3" name="object 3203"/>
            <p:cNvSpPr/>
            <p:nvPr/>
          </p:nvSpPr>
          <p:spPr>
            <a:xfrm>
              <a:off x="1512328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4" name="object 3204"/>
            <p:cNvSpPr/>
            <p:nvPr/>
          </p:nvSpPr>
          <p:spPr>
            <a:xfrm>
              <a:off x="1511568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5" name="object 3205"/>
            <p:cNvSpPr/>
            <p:nvPr/>
          </p:nvSpPr>
          <p:spPr>
            <a:xfrm>
              <a:off x="151270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6" name="object 3206"/>
            <p:cNvSpPr/>
            <p:nvPr/>
          </p:nvSpPr>
          <p:spPr>
            <a:xfrm>
              <a:off x="151321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7" name="object 3207"/>
            <p:cNvSpPr/>
            <p:nvPr/>
          </p:nvSpPr>
          <p:spPr>
            <a:xfrm>
              <a:off x="151346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8" name="object 3208"/>
            <p:cNvSpPr/>
            <p:nvPr/>
          </p:nvSpPr>
          <p:spPr>
            <a:xfrm>
              <a:off x="151372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9" name="object 3209"/>
            <p:cNvSpPr/>
            <p:nvPr/>
          </p:nvSpPr>
          <p:spPr>
            <a:xfrm>
              <a:off x="151384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0" name="object 3210"/>
            <p:cNvSpPr/>
            <p:nvPr/>
          </p:nvSpPr>
          <p:spPr>
            <a:xfrm>
              <a:off x="151397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1" name="object 3211"/>
            <p:cNvSpPr/>
            <p:nvPr/>
          </p:nvSpPr>
          <p:spPr>
            <a:xfrm>
              <a:off x="151410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2" name="object 3212"/>
            <p:cNvSpPr/>
            <p:nvPr/>
          </p:nvSpPr>
          <p:spPr>
            <a:xfrm>
              <a:off x="1514356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3" name="object 3213"/>
            <p:cNvSpPr/>
            <p:nvPr/>
          </p:nvSpPr>
          <p:spPr>
            <a:xfrm>
              <a:off x="1514482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4" name="object 3214"/>
            <p:cNvSpPr/>
            <p:nvPr/>
          </p:nvSpPr>
          <p:spPr>
            <a:xfrm>
              <a:off x="1514609" y="4105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5" name="object 3215"/>
            <p:cNvSpPr/>
            <p:nvPr/>
          </p:nvSpPr>
          <p:spPr>
            <a:xfrm>
              <a:off x="1514609" y="410551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6" name="object 3216"/>
            <p:cNvSpPr/>
            <p:nvPr/>
          </p:nvSpPr>
          <p:spPr>
            <a:xfrm>
              <a:off x="1514736" y="410491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93"/>
                  </a:moveTo>
                  <a:lnTo>
                    <a:pt x="887" y="49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7" name="object 3217"/>
            <p:cNvSpPr/>
            <p:nvPr/>
          </p:nvSpPr>
          <p:spPr>
            <a:xfrm>
              <a:off x="1514862" y="410503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6"/>
                  </a:moveTo>
                  <a:lnTo>
                    <a:pt x="887" y="43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8" name="object 3218"/>
            <p:cNvSpPr/>
            <p:nvPr/>
          </p:nvSpPr>
          <p:spPr>
            <a:xfrm>
              <a:off x="151498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9" name="object 3219"/>
            <p:cNvSpPr/>
            <p:nvPr/>
          </p:nvSpPr>
          <p:spPr>
            <a:xfrm>
              <a:off x="151498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0" name="object 3220"/>
            <p:cNvSpPr/>
            <p:nvPr/>
          </p:nvSpPr>
          <p:spPr>
            <a:xfrm>
              <a:off x="151511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1" name="object 3221"/>
            <p:cNvSpPr/>
            <p:nvPr/>
          </p:nvSpPr>
          <p:spPr>
            <a:xfrm>
              <a:off x="151524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2" name="object 3222"/>
            <p:cNvSpPr/>
            <p:nvPr/>
          </p:nvSpPr>
          <p:spPr>
            <a:xfrm>
              <a:off x="15154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3" name="object 3223"/>
            <p:cNvSpPr/>
            <p:nvPr/>
          </p:nvSpPr>
          <p:spPr>
            <a:xfrm>
              <a:off x="151575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4" name="object 3224"/>
            <p:cNvSpPr/>
            <p:nvPr/>
          </p:nvSpPr>
          <p:spPr>
            <a:xfrm>
              <a:off x="15160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5" name="object 3225"/>
            <p:cNvSpPr/>
            <p:nvPr/>
          </p:nvSpPr>
          <p:spPr>
            <a:xfrm>
              <a:off x="1515243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6" name="object 3226"/>
            <p:cNvSpPr/>
            <p:nvPr/>
          </p:nvSpPr>
          <p:spPr>
            <a:xfrm>
              <a:off x="15165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7" name="object 3227"/>
            <p:cNvSpPr/>
            <p:nvPr/>
          </p:nvSpPr>
          <p:spPr>
            <a:xfrm>
              <a:off x="151701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8" name="object 3228"/>
            <p:cNvSpPr/>
            <p:nvPr/>
          </p:nvSpPr>
          <p:spPr>
            <a:xfrm>
              <a:off x="15170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9" name="object 3229"/>
            <p:cNvSpPr/>
            <p:nvPr/>
          </p:nvSpPr>
          <p:spPr>
            <a:xfrm>
              <a:off x="1517144" y="41053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0" name="object 3230"/>
            <p:cNvSpPr/>
            <p:nvPr/>
          </p:nvSpPr>
          <p:spPr>
            <a:xfrm>
              <a:off x="1517144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1" name="object 3231"/>
            <p:cNvSpPr/>
            <p:nvPr/>
          </p:nvSpPr>
          <p:spPr>
            <a:xfrm>
              <a:off x="1517270" y="410509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05"/>
                  </a:moveTo>
                  <a:lnTo>
                    <a:pt x="887" y="40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2" name="object 3232"/>
            <p:cNvSpPr/>
            <p:nvPr/>
          </p:nvSpPr>
          <p:spPr>
            <a:xfrm>
              <a:off x="1517397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3" name="object 3233"/>
            <p:cNvSpPr/>
            <p:nvPr/>
          </p:nvSpPr>
          <p:spPr>
            <a:xfrm>
              <a:off x="1517524" y="41056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4" name="object 3234"/>
            <p:cNvSpPr/>
            <p:nvPr/>
          </p:nvSpPr>
          <p:spPr>
            <a:xfrm>
              <a:off x="1516637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5" name="object 3235"/>
            <p:cNvSpPr/>
            <p:nvPr/>
          </p:nvSpPr>
          <p:spPr>
            <a:xfrm>
              <a:off x="15177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6" name="object 3236"/>
            <p:cNvSpPr/>
            <p:nvPr/>
          </p:nvSpPr>
          <p:spPr>
            <a:xfrm>
              <a:off x="151815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7" name="object 3237"/>
            <p:cNvSpPr/>
            <p:nvPr/>
          </p:nvSpPr>
          <p:spPr>
            <a:xfrm>
              <a:off x="151853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8" name="object 3238"/>
            <p:cNvSpPr/>
            <p:nvPr/>
          </p:nvSpPr>
          <p:spPr>
            <a:xfrm>
              <a:off x="151879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9" name="object 3239"/>
            <p:cNvSpPr/>
            <p:nvPr/>
          </p:nvSpPr>
          <p:spPr>
            <a:xfrm>
              <a:off x="151904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0" name="object 3240"/>
            <p:cNvSpPr/>
            <p:nvPr/>
          </p:nvSpPr>
          <p:spPr>
            <a:xfrm>
              <a:off x="151929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1" name="object 3241"/>
            <p:cNvSpPr/>
            <p:nvPr/>
          </p:nvSpPr>
          <p:spPr>
            <a:xfrm>
              <a:off x="151967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2" name="object 3242"/>
            <p:cNvSpPr/>
            <p:nvPr/>
          </p:nvSpPr>
          <p:spPr>
            <a:xfrm>
              <a:off x="1519678" y="41053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3" name="object 3243"/>
            <p:cNvSpPr/>
            <p:nvPr/>
          </p:nvSpPr>
          <p:spPr>
            <a:xfrm>
              <a:off x="1519805" y="410555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4" name="object 3244"/>
            <p:cNvSpPr/>
            <p:nvPr/>
          </p:nvSpPr>
          <p:spPr>
            <a:xfrm>
              <a:off x="1519932" y="410510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5" name="object 3245"/>
            <p:cNvSpPr/>
            <p:nvPr/>
          </p:nvSpPr>
          <p:spPr>
            <a:xfrm>
              <a:off x="1520058" y="410478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3"/>
                  </a:moveTo>
                  <a:lnTo>
                    <a:pt x="887" y="5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6" name="object 3246"/>
            <p:cNvSpPr/>
            <p:nvPr/>
          </p:nvSpPr>
          <p:spPr>
            <a:xfrm>
              <a:off x="152018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7" name="object 3247"/>
            <p:cNvSpPr/>
            <p:nvPr/>
          </p:nvSpPr>
          <p:spPr>
            <a:xfrm>
              <a:off x="152031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8" name="object 3248"/>
            <p:cNvSpPr/>
            <p:nvPr/>
          </p:nvSpPr>
          <p:spPr>
            <a:xfrm>
              <a:off x="152043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9" name="object 3249"/>
            <p:cNvSpPr/>
            <p:nvPr/>
          </p:nvSpPr>
          <p:spPr>
            <a:xfrm>
              <a:off x="1519805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0" name="object 3250"/>
            <p:cNvSpPr/>
            <p:nvPr/>
          </p:nvSpPr>
          <p:spPr>
            <a:xfrm>
              <a:off x="15208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1" name="object 3251"/>
            <p:cNvSpPr/>
            <p:nvPr/>
          </p:nvSpPr>
          <p:spPr>
            <a:xfrm>
              <a:off x="152132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2" name="object 3252"/>
            <p:cNvSpPr/>
            <p:nvPr/>
          </p:nvSpPr>
          <p:spPr>
            <a:xfrm>
              <a:off x="15214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3" name="object 3253"/>
            <p:cNvSpPr/>
            <p:nvPr/>
          </p:nvSpPr>
          <p:spPr>
            <a:xfrm>
              <a:off x="1520692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4" name="object 3254"/>
            <p:cNvSpPr/>
            <p:nvPr/>
          </p:nvSpPr>
          <p:spPr>
            <a:xfrm>
              <a:off x="1521072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5" name="object 3255"/>
            <p:cNvSpPr/>
            <p:nvPr/>
          </p:nvSpPr>
          <p:spPr>
            <a:xfrm>
              <a:off x="1522213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6" name="object 3256"/>
            <p:cNvSpPr/>
            <p:nvPr/>
          </p:nvSpPr>
          <p:spPr>
            <a:xfrm>
              <a:off x="152233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7" name="object 3257"/>
            <p:cNvSpPr/>
            <p:nvPr/>
          </p:nvSpPr>
          <p:spPr>
            <a:xfrm>
              <a:off x="1522339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8" name="object 3258"/>
            <p:cNvSpPr/>
            <p:nvPr/>
          </p:nvSpPr>
          <p:spPr>
            <a:xfrm>
              <a:off x="1522466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9" name="object 3259"/>
            <p:cNvSpPr/>
            <p:nvPr/>
          </p:nvSpPr>
          <p:spPr>
            <a:xfrm>
              <a:off x="1522593" y="410459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58"/>
                  </a:moveTo>
                  <a:lnTo>
                    <a:pt x="887" y="6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0" name="object 3260"/>
            <p:cNvSpPr/>
            <p:nvPr/>
          </p:nvSpPr>
          <p:spPr>
            <a:xfrm>
              <a:off x="1522720" y="41056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1" name="object 3261"/>
            <p:cNvSpPr/>
            <p:nvPr/>
          </p:nvSpPr>
          <p:spPr>
            <a:xfrm>
              <a:off x="1522846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2" name="object 3262"/>
            <p:cNvSpPr/>
            <p:nvPr/>
          </p:nvSpPr>
          <p:spPr>
            <a:xfrm>
              <a:off x="15229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3" name="object 3263"/>
            <p:cNvSpPr/>
            <p:nvPr/>
          </p:nvSpPr>
          <p:spPr>
            <a:xfrm>
              <a:off x="152322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4" name="object 3264"/>
            <p:cNvSpPr/>
            <p:nvPr/>
          </p:nvSpPr>
          <p:spPr>
            <a:xfrm>
              <a:off x="152360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5" name="object 3265"/>
            <p:cNvSpPr/>
            <p:nvPr/>
          </p:nvSpPr>
          <p:spPr>
            <a:xfrm>
              <a:off x="152373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6" name="object 3266"/>
            <p:cNvSpPr/>
            <p:nvPr/>
          </p:nvSpPr>
          <p:spPr>
            <a:xfrm>
              <a:off x="152386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7" name="object 3267"/>
            <p:cNvSpPr/>
            <p:nvPr/>
          </p:nvSpPr>
          <p:spPr>
            <a:xfrm>
              <a:off x="15241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8" name="object 3268"/>
            <p:cNvSpPr/>
            <p:nvPr/>
          </p:nvSpPr>
          <p:spPr>
            <a:xfrm>
              <a:off x="152436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9" name="object 3269"/>
            <p:cNvSpPr/>
            <p:nvPr/>
          </p:nvSpPr>
          <p:spPr>
            <a:xfrm>
              <a:off x="152474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0" name="object 3270"/>
            <p:cNvSpPr/>
            <p:nvPr/>
          </p:nvSpPr>
          <p:spPr>
            <a:xfrm>
              <a:off x="1524874" y="410551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1" name="object 3271"/>
            <p:cNvSpPr/>
            <p:nvPr/>
          </p:nvSpPr>
          <p:spPr>
            <a:xfrm>
              <a:off x="152500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2" name="object 3272"/>
            <p:cNvSpPr/>
            <p:nvPr/>
          </p:nvSpPr>
          <p:spPr>
            <a:xfrm>
              <a:off x="1525001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3" name="object 3273"/>
            <p:cNvSpPr/>
            <p:nvPr/>
          </p:nvSpPr>
          <p:spPr>
            <a:xfrm>
              <a:off x="1525127" y="41055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4" name="object 3274"/>
            <p:cNvSpPr/>
            <p:nvPr/>
          </p:nvSpPr>
          <p:spPr>
            <a:xfrm>
              <a:off x="1525254" y="410404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30"/>
                  </a:moveTo>
                  <a:lnTo>
                    <a:pt x="887" y="93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5" name="object 3275"/>
            <p:cNvSpPr/>
            <p:nvPr/>
          </p:nvSpPr>
          <p:spPr>
            <a:xfrm>
              <a:off x="1525381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6" name="object 3276"/>
            <p:cNvSpPr/>
            <p:nvPr/>
          </p:nvSpPr>
          <p:spPr>
            <a:xfrm>
              <a:off x="152550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7" name="object 3277"/>
            <p:cNvSpPr/>
            <p:nvPr/>
          </p:nvSpPr>
          <p:spPr>
            <a:xfrm>
              <a:off x="152550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8" name="object 3278"/>
            <p:cNvSpPr/>
            <p:nvPr/>
          </p:nvSpPr>
          <p:spPr>
            <a:xfrm>
              <a:off x="152563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9" name="object 3279"/>
            <p:cNvSpPr/>
            <p:nvPr/>
          </p:nvSpPr>
          <p:spPr>
            <a:xfrm>
              <a:off x="1524874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0" name="object 3280"/>
            <p:cNvSpPr/>
            <p:nvPr/>
          </p:nvSpPr>
          <p:spPr>
            <a:xfrm>
              <a:off x="15261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1" name="object 3281"/>
            <p:cNvSpPr/>
            <p:nvPr/>
          </p:nvSpPr>
          <p:spPr>
            <a:xfrm>
              <a:off x="1525508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2" name="object 3282"/>
            <p:cNvSpPr/>
            <p:nvPr/>
          </p:nvSpPr>
          <p:spPr>
            <a:xfrm>
              <a:off x="152664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3" name="object 3283"/>
            <p:cNvSpPr/>
            <p:nvPr/>
          </p:nvSpPr>
          <p:spPr>
            <a:xfrm>
              <a:off x="152690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4" name="object 3284"/>
            <p:cNvSpPr/>
            <p:nvPr/>
          </p:nvSpPr>
          <p:spPr>
            <a:xfrm>
              <a:off x="1526015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5" name="object 3285"/>
            <p:cNvSpPr/>
            <p:nvPr/>
          </p:nvSpPr>
          <p:spPr>
            <a:xfrm>
              <a:off x="152728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6" name="object 3286"/>
            <p:cNvSpPr/>
            <p:nvPr/>
          </p:nvSpPr>
          <p:spPr>
            <a:xfrm>
              <a:off x="1527535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7" name="object 3287"/>
            <p:cNvSpPr/>
            <p:nvPr/>
          </p:nvSpPr>
          <p:spPr>
            <a:xfrm>
              <a:off x="1527662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8" name="object 3288"/>
            <p:cNvSpPr/>
            <p:nvPr/>
          </p:nvSpPr>
          <p:spPr>
            <a:xfrm>
              <a:off x="1527789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9" name="object 3289"/>
            <p:cNvSpPr/>
            <p:nvPr/>
          </p:nvSpPr>
          <p:spPr>
            <a:xfrm>
              <a:off x="1527916" y="4103678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14"/>
                  </a:moveTo>
                  <a:lnTo>
                    <a:pt x="887" y="111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0" name="object 3290"/>
            <p:cNvSpPr/>
            <p:nvPr/>
          </p:nvSpPr>
          <p:spPr>
            <a:xfrm>
              <a:off x="152816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1" name="object 3291"/>
            <p:cNvSpPr/>
            <p:nvPr/>
          </p:nvSpPr>
          <p:spPr>
            <a:xfrm>
              <a:off x="152816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2" name="object 3292"/>
            <p:cNvSpPr/>
            <p:nvPr/>
          </p:nvSpPr>
          <p:spPr>
            <a:xfrm>
              <a:off x="15282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3" name="object 3293"/>
            <p:cNvSpPr/>
            <p:nvPr/>
          </p:nvSpPr>
          <p:spPr>
            <a:xfrm>
              <a:off x="152854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4" name="object 3294"/>
            <p:cNvSpPr/>
            <p:nvPr/>
          </p:nvSpPr>
          <p:spPr>
            <a:xfrm>
              <a:off x="15288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5" name="object 3295"/>
            <p:cNvSpPr/>
            <p:nvPr/>
          </p:nvSpPr>
          <p:spPr>
            <a:xfrm>
              <a:off x="152918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6" name="object 3296"/>
            <p:cNvSpPr/>
            <p:nvPr/>
          </p:nvSpPr>
          <p:spPr>
            <a:xfrm>
              <a:off x="1528422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7" name="object 3297"/>
            <p:cNvSpPr/>
            <p:nvPr/>
          </p:nvSpPr>
          <p:spPr>
            <a:xfrm>
              <a:off x="152956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8" name="object 3298"/>
            <p:cNvSpPr/>
            <p:nvPr/>
          </p:nvSpPr>
          <p:spPr>
            <a:xfrm>
              <a:off x="1529943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9" name="object 3299"/>
            <p:cNvSpPr/>
            <p:nvPr/>
          </p:nvSpPr>
          <p:spPr>
            <a:xfrm>
              <a:off x="152994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0" name="object 3300"/>
            <p:cNvSpPr/>
            <p:nvPr/>
          </p:nvSpPr>
          <p:spPr>
            <a:xfrm>
              <a:off x="153019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1" name="object 3301"/>
            <p:cNvSpPr/>
            <p:nvPr/>
          </p:nvSpPr>
          <p:spPr>
            <a:xfrm>
              <a:off x="153032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2" name="object 3302"/>
            <p:cNvSpPr/>
            <p:nvPr/>
          </p:nvSpPr>
          <p:spPr>
            <a:xfrm>
              <a:off x="1530323" y="41056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3" name="object 3303"/>
            <p:cNvSpPr/>
            <p:nvPr/>
          </p:nvSpPr>
          <p:spPr>
            <a:xfrm>
              <a:off x="1530450" y="410508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1"/>
                  </a:moveTo>
                  <a:lnTo>
                    <a:pt x="887" y="41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4" name="object 3304"/>
            <p:cNvSpPr/>
            <p:nvPr/>
          </p:nvSpPr>
          <p:spPr>
            <a:xfrm>
              <a:off x="1530577" y="410517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5" name="object 3305"/>
            <p:cNvSpPr/>
            <p:nvPr/>
          </p:nvSpPr>
          <p:spPr>
            <a:xfrm>
              <a:off x="153070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6" name="object 3306"/>
            <p:cNvSpPr/>
            <p:nvPr/>
          </p:nvSpPr>
          <p:spPr>
            <a:xfrm>
              <a:off x="153070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7" name="object 3307"/>
            <p:cNvSpPr/>
            <p:nvPr/>
          </p:nvSpPr>
          <p:spPr>
            <a:xfrm>
              <a:off x="153083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8" name="object 3308"/>
            <p:cNvSpPr/>
            <p:nvPr/>
          </p:nvSpPr>
          <p:spPr>
            <a:xfrm>
              <a:off x="153095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9" name="object 3309"/>
            <p:cNvSpPr/>
            <p:nvPr/>
          </p:nvSpPr>
          <p:spPr>
            <a:xfrm>
              <a:off x="15312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0" name="object 3310"/>
            <p:cNvSpPr/>
            <p:nvPr/>
          </p:nvSpPr>
          <p:spPr>
            <a:xfrm>
              <a:off x="153146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1" name="object 3311"/>
            <p:cNvSpPr/>
            <p:nvPr/>
          </p:nvSpPr>
          <p:spPr>
            <a:xfrm>
              <a:off x="15317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2" name="object 3312"/>
            <p:cNvSpPr/>
            <p:nvPr/>
          </p:nvSpPr>
          <p:spPr>
            <a:xfrm>
              <a:off x="15319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3" name="object 3313"/>
            <p:cNvSpPr/>
            <p:nvPr/>
          </p:nvSpPr>
          <p:spPr>
            <a:xfrm>
              <a:off x="15322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4" name="object 3314"/>
            <p:cNvSpPr/>
            <p:nvPr/>
          </p:nvSpPr>
          <p:spPr>
            <a:xfrm>
              <a:off x="153235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5" name="object 3315"/>
            <p:cNvSpPr/>
            <p:nvPr/>
          </p:nvSpPr>
          <p:spPr>
            <a:xfrm>
              <a:off x="153247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6" name="object 3316"/>
            <p:cNvSpPr/>
            <p:nvPr/>
          </p:nvSpPr>
          <p:spPr>
            <a:xfrm>
              <a:off x="153273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7" name="object 3317"/>
            <p:cNvSpPr/>
            <p:nvPr/>
          </p:nvSpPr>
          <p:spPr>
            <a:xfrm>
              <a:off x="1532858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8" name="object 3318"/>
            <p:cNvSpPr/>
            <p:nvPr/>
          </p:nvSpPr>
          <p:spPr>
            <a:xfrm>
              <a:off x="153285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9" name="object 3319"/>
            <p:cNvSpPr/>
            <p:nvPr/>
          </p:nvSpPr>
          <p:spPr>
            <a:xfrm>
              <a:off x="153298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0" name="object 3320"/>
            <p:cNvSpPr/>
            <p:nvPr/>
          </p:nvSpPr>
          <p:spPr>
            <a:xfrm>
              <a:off x="1533111" y="4105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1" name="object 3321"/>
            <p:cNvSpPr/>
            <p:nvPr/>
          </p:nvSpPr>
          <p:spPr>
            <a:xfrm>
              <a:off x="1533238" y="410495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74"/>
                  </a:moveTo>
                  <a:lnTo>
                    <a:pt x="887" y="47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2" name="object 3322"/>
            <p:cNvSpPr/>
            <p:nvPr/>
          </p:nvSpPr>
          <p:spPr>
            <a:xfrm>
              <a:off x="153349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3" name="object 3323"/>
            <p:cNvSpPr/>
            <p:nvPr/>
          </p:nvSpPr>
          <p:spPr>
            <a:xfrm>
              <a:off x="1532858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4" name="object 3324"/>
            <p:cNvSpPr/>
            <p:nvPr/>
          </p:nvSpPr>
          <p:spPr>
            <a:xfrm>
              <a:off x="15341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5" name="object 3325"/>
            <p:cNvSpPr/>
            <p:nvPr/>
          </p:nvSpPr>
          <p:spPr>
            <a:xfrm>
              <a:off x="153425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6" name="object 3326"/>
            <p:cNvSpPr/>
            <p:nvPr/>
          </p:nvSpPr>
          <p:spPr>
            <a:xfrm>
              <a:off x="15343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7" name="object 3327"/>
            <p:cNvSpPr/>
            <p:nvPr/>
          </p:nvSpPr>
          <p:spPr>
            <a:xfrm>
              <a:off x="153501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8" name="object 3328"/>
            <p:cNvSpPr/>
            <p:nvPr/>
          </p:nvSpPr>
          <p:spPr>
            <a:xfrm>
              <a:off x="153526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9" name="object 3329"/>
            <p:cNvSpPr/>
            <p:nvPr/>
          </p:nvSpPr>
          <p:spPr>
            <a:xfrm>
              <a:off x="153539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0" name="object 3330"/>
            <p:cNvSpPr/>
            <p:nvPr/>
          </p:nvSpPr>
          <p:spPr>
            <a:xfrm>
              <a:off x="1535393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1" name="object 3331"/>
            <p:cNvSpPr/>
            <p:nvPr/>
          </p:nvSpPr>
          <p:spPr>
            <a:xfrm>
              <a:off x="1535519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2" name="object 3332"/>
            <p:cNvSpPr/>
            <p:nvPr/>
          </p:nvSpPr>
          <p:spPr>
            <a:xfrm>
              <a:off x="1535646" y="41054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3" name="object 3333"/>
            <p:cNvSpPr/>
            <p:nvPr/>
          </p:nvSpPr>
          <p:spPr>
            <a:xfrm>
              <a:off x="1535773" y="4102906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00"/>
                  </a:moveTo>
                  <a:lnTo>
                    <a:pt x="887" y="150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4" name="object 3334"/>
            <p:cNvSpPr/>
            <p:nvPr/>
          </p:nvSpPr>
          <p:spPr>
            <a:xfrm>
              <a:off x="1535899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5" name="object 3335"/>
            <p:cNvSpPr/>
            <p:nvPr/>
          </p:nvSpPr>
          <p:spPr>
            <a:xfrm>
              <a:off x="153589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6" name="object 3336"/>
            <p:cNvSpPr/>
            <p:nvPr/>
          </p:nvSpPr>
          <p:spPr>
            <a:xfrm>
              <a:off x="15360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7" name="object 3337"/>
            <p:cNvSpPr/>
            <p:nvPr/>
          </p:nvSpPr>
          <p:spPr>
            <a:xfrm>
              <a:off x="153653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8" name="object 3338"/>
            <p:cNvSpPr/>
            <p:nvPr/>
          </p:nvSpPr>
          <p:spPr>
            <a:xfrm>
              <a:off x="153666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9" name="object 3339"/>
            <p:cNvSpPr/>
            <p:nvPr/>
          </p:nvSpPr>
          <p:spPr>
            <a:xfrm>
              <a:off x="15369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0" name="object 3340"/>
            <p:cNvSpPr/>
            <p:nvPr/>
          </p:nvSpPr>
          <p:spPr>
            <a:xfrm>
              <a:off x="153716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1" name="object 3341"/>
            <p:cNvSpPr/>
            <p:nvPr/>
          </p:nvSpPr>
          <p:spPr>
            <a:xfrm>
              <a:off x="15374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2" name="object 3342"/>
            <p:cNvSpPr/>
            <p:nvPr/>
          </p:nvSpPr>
          <p:spPr>
            <a:xfrm>
              <a:off x="153754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3" name="object 3343"/>
            <p:cNvSpPr/>
            <p:nvPr/>
          </p:nvSpPr>
          <p:spPr>
            <a:xfrm>
              <a:off x="153767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4" name="object 3344"/>
            <p:cNvSpPr/>
            <p:nvPr/>
          </p:nvSpPr>
          <p:spPr>
            <a:xfrm>
              <a:off x="1536913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5" name="object 3345"/>
            <p:cNvSpPr/>
            <p:nvPr/>
          </p:nvSpPr>
          <p:spPr>
            <a:xfrm>
              <a:off x="153792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6" name="object 3346"/>
            <p:cNvSpPr/>
            <p:nvPr/>
          </p:nvSpPr>
          <p:spPr>
            <a:xfrm>
              <a:off x="1538054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7" name="object 3347"/>
            <p:cNvSpPr/>
            <p:nvPr/>
          </p:nvSpPr>
          <p:spPr>
            <a:xfrm>
              <a:off x="153818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8" name="object 3348"/>
            <p:cNvSpPr/>
            <p:nvPr/>
          </p:nvSpPr>
          <p:spPr>
            <a:xfrm>
              <a:off x="1538181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9" name="object 3349"/>
            <p:cNvSpPr/>
            <p:nvPr/>
          </p:nvSpPr>
          <p:spPr>
            <a:xfrm>
              <a:off x="1538307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0" name="object 3350"/>
            <p:cNvSpPr/>
            <p:nvPr/>
          </p:nvSpPr>
          <p:spPr>
            <a:xfrm>
              <a:off x="1538434" y="410503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6"/>
                  </a:moveTo>
                  <a:lnTo>
                    <a:pt x="887" y="43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1" name="object 3351"/>
            <p:cNvSpPr/>
            <p:nvPr/>
          </p:nvSpPr>
          <p:spPr>
            <a:xfrm>
              <a:off x="1538561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2" name="object 3352"/>
            <p:cNvSpPr/>
            <p:nvPr/>
          </p:nvSpPr>
          <p:spPr>
            <a:xfrm>
              <a:off x="153856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3" name="object 3353"/>
            <p:cNvSpPr/>
            <p:nvPr/>
          </p:nvSpPr>
          <p:spPr>
            <a:xfrm>
              <a:off x="1537800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4" name="object 3354"/>
            <p:cNvSpPr/>
            <p:nvPr/>
          </p:nvSpPr>
          <p:spPr>
            <a:xfrm>
              <a:off x="153932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5" name="object 3355"/>
            <p:cNvSpPr/>
            <p:nvPr/>
          </p:nvSpPr>
          <p:spPr>
            <a:xfrm>
              <a:off x="153995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6" name="object 3356"/>
            <p:cNvSpPr/>
            <p:nvPr/>
          </p:nvSpPr>
          <p:spPr>
            <a:xfrm>
              <a:off x="154046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7" name="object 3357"/>
            <p:cNvSpPr/>
            <p:nvPr/>
          </p:nvSpPr>
          <p:spPr>
            <a:xfrm>
              <a:off x="1540715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8" name="object 3358"/>
            <p:cNvSpPr/>
            <p:nvPr/>
          </p:nvSpPr>
          <p:spPr>
            <a:xfrm>
              <a:off x="154084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9" name="object 3359"/>
            <p:cNvSpPr/>
            <p:nvPr/>
          </p:nvSpPr>
          <p:spPr>
            <a:xfrm>
              <a:off x="1540969" y="410504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0" name="object 3360"/>
            <p:cNvSpPr/>
            <p:nvPr/>
          </p:nvSpPr>
          <p:spPr>
            <a:xfrm>
              <a:off x="1541095" y="410408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11"/>
                  </a:moveTo>
                  <a:lnTo>
                    <a:pt x="887" y="91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1" name="object 3361"/>
            <p:cNvSpPr/>
            <p:nvPr/>
          </p:nvSpPr>
          <p:spPr>
            <a:xfrm>
              <a:off x="1541095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2" name="object 3362"/>
            <p:cNvSpPr/>
            <p:nvPr/>
          </p:nvSpPr>
          <p:spPr>
            <a:xfrm>
              <a:off x="1541222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3" name="object 3363"/>
            <p:cNvSpPr/>
            <p:nvPr/>
          </p:nvSpPr>
          <p:spPr>
            <a:xfrm>
              <a:off x="154134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4" name="object 3364"/>
            <p:cNvSpPr/>
            <p:nvPr/>
          </p:nvSpPr>
          <p:spPr>
            <a:xfrm>
              <a:off x="154160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5" name="object 3365"/>
            <p:cNvSpPr/>
            <p:nvPr/>
          </p:nvSpPr>
          <p:spPr>
            <a:xfrm>
              <a:off x="154198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6" name="object 3366"/>
            <p:cNvSpPr/>
            <p:nvPr/>
          </p:nvSpPr>
          <p:spPr>
            <a:xfrm>
              <a:off x="1541349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26" y="0"/>
                  </a:moveTo>
                  <a:lnTo>
                    <a:pt x="1900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7" name="object 3367"/>
            <p:cNvSpPr/>
            <p:nvPr/>
          </p:nvSpPr>
          <p:spPr>
            <a:xfrm>
              <a:off x="154261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8" name="object 3368"/>
            <p:cNvSpPr/>
            <p:nvPr/>
          </p:nvSpPr>
          <p:spPr>
            <a:xfrm>
              <a:off x="154274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9" name="object 3369"/>
            <p:cNvSpPr/>
            <p:nvPr/>
          </p:nvSpPr>
          <p:spPr>
            <a:xfrm>
              <a:off x="15429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0" name="object 3370"/>
            <p:cNvSpPr/>
            <p:nvPr/>
          </p:nvSpPr>
          <p:spPr>
            <a:xfrm>
              <a:off x="154325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1" name="object 3371"/>
            <p:cNvSpPr/>
            <p:nvPr/>
          </p:nvSpPr>
          <p:spPr>
            <a:xfrm>
              <a:off x="154325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2" name="object 3372"/>
            <p:cNvSpPr/>
            <p:nvPr/>
          </p:nvSpPr>
          <p:spPr>
            <a:xfrm>
              <a:off x="1543376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3" name="object 3373"/>
            <p:cNvSpPr/>
            <p:nvPr/>
          </p:nvSpPr>
          <p:spPr>
            <a:xfrm>
              <a:off x="1543503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4" name="object 3374"/>
            <p:cNvSpPr/>
            <p:nvPr/>
          </p:nvSpPr>
          <p:spPr>
            <a:xfrm>
              <a:off x="1543630" y="4105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5" name="object 3375"/>
            <p:cNvSpPr/>
            <p:nvPr/>
          </p:nvSpPr>
          <p:spPr>
            <a:xfrm>
              <a:off x="1543630" y="41054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6" name="object 3376"/>
            <p:cNvSpPr/>
            <p:nvPr/>
          </p:nvSpPr>
          <p:spPr>
            <a:xfrm>
              <a:off x="154375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7" name="object 3377"/>
            <p:cNvSpPr/>
            <p:nvPr/>
          </p:nvSpPr>
          <p:spPr>
            <a:xfrm>
              <a:off x="154388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8" name="object 3378"/>
            <p:cNvSpPr/>
            <p:nvPr/>
          </p:nvSpPr>
          <p:spPr>
            <a:xfrm>
              <a:off x="154426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9" name="object 3379"/>
            <p:cNvSpPr/>
            <p:nvPr/>
          </p:nvSpPr>
          <p:spPr>
            <a:xfrm>
              <a:off x="154451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0" name="object 3380"/>
            <p:cNvSpPr/>
            <p:nvPr/>
          </p:nvSpPr>
          <p:spPr>
            <a:xfrm>
              <a:off x="154477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1" name="object 3381"/>
            <p:cNvSpPr/>
            <p:nvPr/>
          </p:nvSpPr>
          <p:spPr>
            <a:xfrm>
              <a:off x="154540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2" name="object 3382"/>
            <p:cNvSpPr/>
            <p:nvPr/>
          </p:nvSpPr>
          <p:spPr>
            <a:xfrm>
              <a:off x="15456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3" name="object 3383"/>
            <p:cNvSpPr/>
            <p:nvPr/>
          </p:nvSpPr>
          <p:spPr>
            <a:xfrm>
              <a:off x="154591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4" name="object 3384"/>
            <p:cNvSpPr/>
            <p:nvPr/>
          </p:nvSpPr>
          <p:spPr>
            <a:xfrm>
              <a:off x="154616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5" name="object 3385"/>
            <p:cNvSpPr/>
            <p:nvPr/>
          </p:nvSpPr>
          <p:spPr>
            <a:xfrm>
              <a:off x="1546291" y="410479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7"/>
                  </a:moveTo>
                  <a:lnTo>
                    <a:pt x="887" y="55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6" name="object 3386"/>
            <p:cNvSpPr/>
            <p:nvPr/>
          </p:nvSpPr>
          <p:spPr>
            <a:xfrm>
              <a:off x="1546418" y="410459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58"/>
                  </a:moveTo>
                  <a:lnTo>
                    <a:pt x="887" y="6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7" name="object 3387"/>
            <p:cNvSpPr/>
            <p:nvPr/>
          </p:nvSpPr>
          <p:spPr>
            <a:xfrm>
              <a:off x="154641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8" name="object 3388"/>
            <p:cNvSpPr/>
            <p:nvPr/>
          </p:nvSpPr>
          <p:spPr>
            <a:xfrm>
              <a:off x="1546545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9" name="object 3389"/>
            <p:cNvSpPr/>
            <p:nvPr/>
          </p:nvSpPr>
          <p:spPr>
            <a:xfrm>
              <a:off x="154679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0" name="object 3390"/>
            <p:cNvSpPr/>
            <p:nvPr/>
          </p:nvSpPr>
          <p:spPr>
            <a:xfrm>
              <a:off x="15470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1" name="object 3391"/>
            <p:cNvSpPr/>
            <p:nvPr/>
          </p:nvSpPr>
          <p:spPr>
            <a:xfrm>
              <a:off x="154730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2" name="object 3392"/>
            <p:cNvSpPr/>
            <p:nvPr/>
          </p:nvSpPr>
          <p:spPr>
            <a:xfrm>
              <a:off x="154730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3" name="object 3393"/>
            <p:cNvSpPr/>
            <p:nvPr/>
          </p:nvSpPr>
          <p:spPr>
            <a:xfrm>
              <a:off x="15474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4" name="object 3394"/>
            <p:cNvSpPr/>
            <p:nvPr/>
          </p:nvSpPr>
          <p:spPr>
            <a:xfrm>
              <a:off x="15476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5" name="object 3395"/>
            <p:cNvSpPr/>
            <p:nvPr/>
          </p:nvSpPr>
          <p:spPr>
            <a:xfrm>
              <a:off x="15479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6" name="object 3396"/>
            <p:cNvSpPr/>
            <p:nvPr/>
          </p:nvSpPr>
          <p:spPr>
            <a:xfrm>
              <a:off x="1547558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7" name="object 3397"/>
            <p:cNvSpPr/>
            <p:nvPr/>
          </p:nvSpPr>
          <p:spPr>
            <a:xfrm>
              <a:off x="1548699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8" name="object 3398"/>
            <p:cNvSpPr/>
            <p:nvPr/>
          </p:nvSpPr>
          <p:spPr>
            <a:xfrm>
              <a:off x="1548826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9" name="object 3399"/>
            <p:cNvSpPr/>
            <p:nvPr/>
          </p:nvSpPr>
          <p:spPr>
            <a:xfrm>
              <a:off x="1548952" y="4105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0" name="object 3400"/>
            <p:cNvSpPr/>
            <p:nvPr/>
          </p:nvSpPr>
          <p:spPr>
            <a:xfrm>
              <a:off x="1548952" y="410551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1" name="object 3401"/>
            <p:cNvSpPr/>
            <p:nvPr/>
          </p:nvSpPr>
          <p:spPr>
            <a:xfrm>
              <a:off x="1548192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2" name="object 3402"/>
            <p:cNvSpPr/>
            <p:nvPr/>
          </p:nvSpPr>
          <p:spPr>
            <a:xfrm>
              <a:off x="154933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3" name="object 3403"/>
            <p:cNvSpPr/>
            <p:nvPr/>
          </p:nvSpPr>
          <p:spPr>
            <a:xfrm>
              <a:off x="1548952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4" name="object 3404"/>
            <p:cNvSpPr/>
            <p:nvPr/>
          </p:nvSpPr>
          <p:spPr>
            <a:xfrm>
              <a:off x="15504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5" name="object 3405"/>
            <p:cNvSpPr/>
            <p:nvPr/>
          </p:nvSpPr>
          <p:spPr>
            <a:xfrm>
              <a:off x="155085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6" name="object 3406"/>
            <p:cNvSpPr/>
            <p:nvPr/>
          </p:nvSpPr>
          <p:spPr>
            <a:xfrm>
              <a:off x="155110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7" name="object 3407"/>
            <p:cNvSpPr/>
            <p:nvPr/>
          </p:nvSpPr>
          <p:spPr>
            <a:xfrm>
              <a:off x="155123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8" name="object 3408"/>
            <p:cNvSpPr/>
            <p:nvPr/>
          </p:nvSpPr>
          <p:spPr>
            <a:xfrm>
              <a:off x="155136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9" name="object 3409"/>
            <p:cNvSpPr/>
            <p:nvPr/>
          </p:nvSpPr>
          <p:spPr>
            <a:xfrm>
              <a:off x="1551487" y="4105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0" name="object 3410"/>
            <p:cNvSpPr/>
            <p:nvPr/>
          </p:nvSpPr>
          <p:spPr>
            <a:xfrm>
              <a:off x="1551614" y="4101335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57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1" name="object 3411"/>
            <p:cNvSpPr/>
            <p:nvPr/>
          </p:nvSpPr>
          <p:spPr>
            <a:xfrm>
              <a:off x="1551614" y="410523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2" name="object 3412"/>
            <p:cNvSpPr/>
            <p:nvPr/>
          </p:nvSpPr>
          <p:spPr>
            <a:xfrm>
              <a:off x="1551741" y="41053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3" name="object 3413"/>
            <p:cNvSpPr/>
            <p:nvPr/>
          </p:nvSpPr>
          <p:spPr>
            <a:xfrm>
              <a:off x="155199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4" name="object 3414"/>
            <p:cNvSpPr/>
            <p:nvPr/>
          </p:nvSpPr>
          <p:spPr>
            <a:xfrm>
              <a:off x="155237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5" name="object 3415"/>
            <p:cNvSpPr/>
            <p:nvPr/>
          </p:nvSpPr>
          <p:spPr>
            <a:xfrm>
              <a:off x="155262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6" name="object 3416"/>
            <p:cNvSpPr/>
            <p:nvPr/>
          </p:nvSpPr>
          <p:spPr>
            <a:xfrm>
              <a:off x="155288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7" name="object 3417"/>
            <p:cNvSpPr/>
            <p:nvPr/>
          </p:nvSpPr>
          <p:spPr>
            <a:xfrm>
              <a:off x="155300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8" name="object 3418"/>
            <p:cNvSpPr/>
            <p:nvPr/>
          </p:nvSpPr>
          <p:spPr>
            <a:xfrm>
              <a:off x="1552247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9" name="object 3419"/>
            <p:cNvSpPr/>
            <p:nvPr/>
          </p:nvSpPr>
          <p:spPr>
            <a:xfrm>
              <a:off x="155338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0" name="object 3420"/>
            <p:cNvSpPr/>
            <p:nvPr/>
          </p:nvSpPr>
          <p:spPr>
            <a:xfrm>
              <a:off x="155364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1" name="object 3421"/>
            <p:cNvSpPr/>
            <p:nvPr/>
          </p:nvSpPr>
          <p:spPr>
            <a:xfrm>
              <a:off x="155376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2" name="object 3422"/>
            <p:cNvSpPr/>
            <p:nvPr/>
          </p:nvSpPr>
          <p:spPr>
            <a:xfrm>
              <a:off x="155389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3" name="object 3423"/>
            <p:cNvSpPr/>
            <p:nvPr/>
          </p:nvSpPr>
          <p:spPr>
            <a:xfrm>
              <a:off x="1554022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4" name="object 3424"/>
            <p:cNvSpPr/>
            <p:nvPr/>
          </p:nvSpPr>
          <p:spPr>
            <a:xfrm>
              <a:off x="1554148" y="41054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5" name="object 3425"/>
            <p:cNvSpPr/>
            <p:nvPr/>
          </p:nvSpPr>
          <p:spPr>
            <a:xfrm>
              <a:off x="1554275" y="410498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2"/>
                  </a:moveTo>
                  <a:lnTo>
                    <a:pt x="887" y="46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6" name="object 3426"/>
            <p:cNvSpPr/>
            <p:nvPr/>
          </p:nvSpPr>
          <p:spPr>
            <a:xfrm>
              <a:off x="1554275" y="41056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7" name="object 3427"/>
            <p:cNvSpPr/>
            <p:nvPr/>
          </p:nvSpPr>
          <p:spPr>
            <a:xfrm>
              <a:off x="1554402" y="4105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8" name="object 3428"/>
            <p:cNvSpPr/>
            <p:nvPr/>
          </p:nvSpPr>
          <p:spPr>
            <a:xfrm>
              <a:off x="155452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9" name="object 3429"/>
            <p:cNvSpPr/>
            <p:nvPr/>
          </p:nvSpPr>
          <p:spPr>
            <a:xfrm>
              <a:off x="1553768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0" name="object 3430"/>
            <p:cNvSpPr/>
            <p:nvPr/>
          </p:nvSpPr>
          <p:spPr>
            <a:xfrm>
              <a:off x="15549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1" name="object 3431"/>
            <p:cNvSpPr/>
            <p:nvPr/>
          </p:nvSpPr>
          <p:spPr>
            <a:xfrm>
              <a:off x="155516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2" name="object 3432"/>
            <p:cNvSpPr/>
            <p:nvPr/>
          </p:nvSpPr>
          <p:spPr>
            <a:xfrm>
              <a:off x="155528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3" name="object 3433"/>
            <p:cNvSpPr/>
            <p:nvPr/>
          </p:nvSpPr>
          <p:spPr>
            <a:xfrm>
              <a:off x="155566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4" name="object 3434"/>
            <p:cNvSpPr/>
            <p:nvPr/>
          </p:nvSpPr>
          <p:spPr>
            <a:xfrm>
              <a:off x="155604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5" name="object 3435"/>
            <p:cNvSpPr/>
            <p:nvPr/>
          </p:nvSpPr>
          <p:spPr>
            <a:xfrm>
              <a:off x="15563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6" name="object 3436"/>
            <p:cNvSpPr/>
            <p:nvPr/>
          </p:nvSpPr>
          <p:spPr>
            <a:xfrm>
              <a:off x="155642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7" name="object 3437"/>
            <p:cNvSpPr/>
            <p:nvPr/>
          </p:nvSpPr>
          <p:spPr>
            <a:xfrm>
              <a:off x="155655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8" name="object 3438"/>
            <p:cNvSpPr/>
            <p:nvPr/>
          </p:nvSpPr>
          <p:spPr>
            <a:xfrm>
              <a:off x="1556683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9" name="object 3439"/>
            <p:cNvSpPr/>
            <p:nvPr/>
          </p:nvSpPr>
          <p:spPr>
            <a:xfrm>
              <a:off x="1556683" y="41054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0" name="object 3440"/>
            <p:cNvSpPr/>
            <p:nvPr/>
          </p:nvSpPr>
          <p:spPr>
            <a:xfrm>
              <a:off x="1556936" y="410476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9"/>
                  </a:moveTo>
                  <a:lnTo>
                    <a:pt x="887" y="5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1" name="object 3441"/>
            <p:cNvSpPr/>
            <p:nvPr/>
          </p:nvSpPr>
          <p:spPr>
            <a:xfrm>
              <a:off x="1556936" y="410521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2" name="object 3442"/>
            <p:cNvSpPr/>
            <p:nvPr/>
          </p:nvSpPr>
          <p:spPr>
            <a:xfrm>
              <a:off x="155719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3" name="object 3443"/>
            <p:cNvSpPr/>
            <p:nvPr/>
          </p:nvSpPr>
          <p:spPr>
            <a:xfrm>
              <a:off x="155744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4" name="object 3444"/>
            <p:cNvSpPr/>
            <p:nvPr/>
          </p:nvSpPr>
          <p:spPr>
            <a:xfrm>
              <a:off x="155795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5" name="object 3445"/>
            <p:cNvSpPr/>
            <p:nvPr/>
          </p:nvSpPr>
          <p:spPr>
            <a:xfrm>
              <a:off x="1557443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6" name="object 3446"/>
            <p:cNvSpPr/>
            <p:nvPr/>
          </p:nvSpPr>
          <p:spPr>
            <a:xfrm>
              <a:off x="155858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7" name="object 3447"/>
            <p:cNvSpPr/>
            <p:nvPr/>
          </p:nvSpPr>
          <p:spPr>
            <a:xfrm>
              <a:off x="155896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8" name="object 3448"/>
            <p:cNvSpPr/>
            <p:nvPr/>
          </p:nvSpPr>
          <p:spPr>
            <a:xfrm>
              <a:off x="155909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9" name="object 3449"/>
            <p:cNvSpPr/>
            <p:nvPr/>
          </p:nvSpPr>
          <p:spPr>
            <a:xfrm>
              <a:off x="155921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0" name="object 3450"/>
            <p:cNvSpPr/>
            <p:nvPr/>
          </p:nvSpPr>
          <p:spPr>
            <a:xfrm>
              <a:off x="1559218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1" name="object 3451"/>
            <p:cNvSpPr/>
            <p:nvPr/>
          </p:nvSpPr>
          <p:spPr>
            <a:xfrm>
              <a:off x="1559344" y="4105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2" name="object 3452"/>
            <p:cNvSpPr/>
            <p:nvPr/>
          </p:nvSpPr>
          <p:spPr>
            <a:xfrm>
              <a:off x="1559471" y="4105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3" name="object 3453"/>
            <p:cNvSpPr/>
            <p:nvPr/>
          </p:nvSpPr>
          <p:spPr>
            <a:xfrm>
              <a:off x="1559598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4" name="object 3454"/>
            <p:cNvSpPr/>
            <p:nvPr/>
          </p:nvSpPr>
          <p:spPr>
            <a:xfrm>
              <a:off x="15597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5" name="object 3455"/>
            <p:cNvSpPr/>
            <p:nvPr/>
          </p:nvSpPr>
          <p:spPr>
            <a:xfrm>
              <a:off x="155997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6" name="object 3456"/>
            <p:cNvSpPr/>
            <p:nvPr/>
          </p:nvSpPr>
          <p:spPr>
            <a:xfrm>
              <a:off x="15602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7" name="object 3457"/>
            <p:cNvSpPr/>
            <p:nvPr/>
          </p:nvSpPr>
          <p:spPr>
            <a:xfrm>
              <a:off x="15604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8" name="object 3458"/>
            <p:cNvSpPr/>
            <p:nvPr/>
          </p:nvSpPr>
          <p:spPr>
            <a:xfrm>
              <a:off x="156073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9" name="object 3459"/>
            <p:cNvSpPr/>
            <p:nvPr/>
          </p:nvSpPr>
          <p:spPr>
            <a:xfrm>
              <a:off x="156099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0" name="object 3460"/>
            <p:cNvSpPr/>
            <p:nvPr/>
          </p:nvSpPr>
          <p:spPr>
            <a:xfrm>
              <a:off x="156124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1" name="object 3461"/>
            <p:cNvSpPr/>
            <p:nvPr/>
          </p:nvSpPr>
          <p:spPr>
            <a:xfrm>
              <a:off x="156137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2" name="object 3462"/>
            <p:cNvSpPr/>
            <p:nvPr/>
          </p:nvSpPr>
          <p:spPr>
            <a:xfrm>
              <a:off x="1561879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3" name="object 3463"/>
            <p:cNvSpPr/>
            <p:nvPr/>
          </p:nvSpPr>
          <p:spPr>
            <a:xfrm>
              <a:off x="1562006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4" name="object 3464"/>
            <p:cNvSpPr/>
            <p:nvPr/>
          </p:nvSpPr>
          <p:spPr>
            <a:xfrm>
              <a:off x="1562132" y="41054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5" name="object 3465"/>
            <p:cNvSpPr/>
            <p:nvPr/>
          </p:nvSpPr>
          <p:spPr>
            <a:xfrm>
              <a:off x="1562132" y="410502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3"/>
                  </a:moveTo>
                  <a:lnTo>
                    <a:pt x="887" y="44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6" name="object 3466"/>
            <p:cNvSpPr/>
            <p:nvPr/>
          </p:nvSpPr>
          <p:spPr>
            <a:xfrm>
              <a:off x="156225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7" name="object 3467"/>
            <p:cNvSpPr/>
            <p:nvPr/>
          </p:nvSpPr>
          <p:spPr>
            <a:xfrm>
              <a:off x="156251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8" name="object 3468"/>
            <p:cNvSpPr/>
            <p:nvPr/>
          </p:nvSpPr>
          <p:spPr>
            <a:xfrm>
              <a:off x="156251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9" name="object 3469"/>
            <p:cNvSpPr/>
            <p:nvPr/>
          </p:nvSpPr>
          <p:spPr>
            <a:xfrm>
              <a:off x="15631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0" name="object 3470"/>
            <p:cNvSpPr/>
            <p:nvPr/>
          </p:nvSpPr>
          <p:spPr>
            <a:xfrm>
              <a:off x="1562639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1" name="object 3471"/>
            <p:cNvSpPr/>
            <p:nvPr/>
          </p:nvSpPr>
          <p:spPr>
            <a:xfrm>
              <a:off x="156390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2" name="object 3472"/>
            <p:cNvSpPr/>
            <p:nvPr/>
          </p:nvSpPr>
          <p:spPr>
            <a:xfrm>
              <a:off x="156416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3" name="object 3473"/>
            <p:cNvSpPr/>
            <p:nvPr/>
          </p:nvSpPr>
          <p:spPr>
            <a:xfrm>
              <a:off x="156428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4" name="object 3474"/>
            <p:cNvSpPr/>
            <p:nvPr/>
          </p:nvSpPr>
          <p:spPr>
            <a:xfrm>
              <a:off x="1564413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5" name="object 3475"/>
            <p:cNvSpPr/>
            <p:nvPr/>
          </p:nvSpPr>
          <p:spPr>
            <a:xfrm>
              <a:off x="1564540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6" name="object 3476"/>
            <p:cNvSpPr/>
            <p:nvPr/>
          </p:nvSpPr>
          <p:spPr>
            <a:xfrm>
              <a:off x="156454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7" name="object 3477"/>
            <p:cNvSpPr/>
            <p:nvPr/>
          </p:nvSpPr>
          <p:spPr>
            <a:xfrm>
              <a:off x="156454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8" name="object 3478"/>
            <p:cNvSpPr/>
            <p:nvPr/>
          </p:nvSpPr>
          <p:spPr>
            <a:xfrm>
              <a:off x="1564667" y="41054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9" name="object 3479"/>
            <p:cNvSpPr/>
            <p:nvPr/>
          </p:nvSpPr>
          <p:spPr>
            <a:xfrm>
              <a:off x="1564794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0" name="object 3480"/>
            <p:cNvSpPr/>
            <p:nvPr/>
          </p:nvSpPr>
          <p:spPr>
            <a:xfrm>
              <a:off x="156492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1" name="object 3481"/>
            <p:cNvSpPr/>
            <p:nvPr/>
          </p:nvSpPr>
          <p:spPr>
            <a:xfrm>
              <a:off x="1564287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26" y="0"/>
                  </a:moveTo>
                  <a:lnTo>
                    <a:pt x="1900" y="0"/>
                  </a:lnTo>
                </a:path>
                <a:path w="2540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2" name="object 3482"/>
            <p:cNvSpPr/>
            <p:nvPr/>
          </p:nvSpPr>
          <p:spPr>
            <a:xfrm>
              <a:off x="156568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3" name="object 3483"/>
            <p:cNvSpPr/>
            <p:nvPr/>
          </p:nvSpPr>
          <p:spPr>
            <a:xfrm>
              <a:off x="156580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4" name="object 3484"/>
            <p:cNvSpPr/>
            <p:nvPr/>
          </p:nvSpPr>
          <p:spPr>
            <a:xfrm>
              <a:off x="156593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5" name="object 3485"/>
            <p:cNvSpPr/>
            <p:nvPr/>
          </p:nvSpPr>
          <p:spPr>
            <a:xfrm>
              <a:off x="156606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6" name="object 3486"/>
            <p:cNvSpPr/>
            <p:nvPr/>
          </p:nvSpPr>
          <p:spPr>
            <a:xfrm>
              <a:off x="15663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7" name="object 3487"/>
            <p:cNvSpPr/>
            <p:nvPr/>
          </p:nvSpPr>
          <p:spPr>
            <a:xfrm>
              <a:off x="156669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8" name="object 3488"/>
            <p:cNvSpPr/>
            <p:nvPr/>
          </p:nvSpPr>
          <p:spPr>
            <a:xfrm>
              <a:off x="156669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9" name="object 3489"/>
            <p:cNvSpPr/>
            <p:nvPr/>
          </p:nvSpPr>
          <p:spPr>
            <a:xfrm>
              <a:off x="156694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0" name="object 3490"/>
            <p:cNvSpPr/>
            <p:nvPr/>
          </p:nvSpPr>
          <p:spPr>
            <a:xfrm>
              <a:off x="1567075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1" name="object 3491"/>
            <p:cNvSpPr/>
            <p:nvPr/>
          </p:nvSpPr>
          <p:spPr>
            <a:xfrm>
              <a:off x="1567201" y="41056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2" name="object 3492"/>
            <p:cNvSpPr/>
            <p:nvPr/>
          </p:nvSpPr>
          <p:spPr>
            <a:xfrm>
              <a:off x="1567201" y="410489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6"/>
                  </a:moveTo>
                  <a:lnTo>
                    <a:pt x="887" y="50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3" name="object 3493"/>
            <p:cNvSpPr/>
            <p:nvPr/>
          </p:nvSpPr>
          <p:spPr>
            <a:xfrm>
              <a:off x="1567328" y="410523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4" name="object 3494"/>
            <p:cNvSpPr/>
            <p:nvPr/>
          </p:nvSpPr>
          <p:spPr>
            <a:xfrm>
              <a:off x="1567455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5" name="object 3495"/>
            <p:cNvSpPr/>
            <p:nvPr/>
          </p:nvSpPr>
          <p:spPr>
            <a:xfrm>
              <a:off x="1567455" y="410522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1"/>
                  </a:moveTo>
                  <a:lnTo>
                    <a:pt x="887" y="34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6" name="object 3496"/>
            <p:cNvSpPr/>
            <p:nvPr/>
          </p:nvSpPr>
          <p:spPr>
            <a:xfrm>
              <a:off x="156770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7" name="object 3497"/>
            <p:cNvSpPr/>
            <p:nvPr/>
          </p:nvSpPr>
          <p:spPr>
            <a:xfrm>
              <a:off x="156796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8" name="object 3498"/>
            <p:cNvSpPr/>
            <p:nvPr/>
          </p:nvSpPr>
          <p:spPr>
            <a:xfrm>
              <a:off x="156834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9" name="object 3499"/>
            <p:cNvSpPr/>
            <p:nvPr/>
          </p:nvSpPr>
          <p:spPr>
            <a:xfrm>
              <a:off x="156834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0" name="object 3500"/>
            <p:cNvSpPr/>
            <p:nvPr/>
          </p:nvSpPr>
          <p:spPr>
            <a:xfrm>
              <a:off x="15685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1" name="object 3501"/>
            <p:cNvSpPr/>
            <p:nvPr/>
          </p:nvSpPr>
          <p:spPr>
            <a:xfrm>
              <a:off x="156872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2" name="object 3502"/>
            <p:cNvSpPr/>
            <p:nvPr/>
          </p:nvSpPr>
          <p:spPr>
            <a:xfrm>
              <a:off x="156884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3" name="object 3503"/>
            <p:cNvSpPr/>
            <p:nvPr/>
          </p:nvSpPr>
          <p:spPr>
            <a:xfrm>
              <a:off x="1568088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4" name="object 3504"/>
            <p:cNvSpPr/>
            <p:nvPr/>
          </p:nvSpPr>
          <p:spPr>
            <a:xfrm>
              <a:off x="156910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5" name="object 3505"/>
            <p:cNvSpPr/>
            <p:nvPr/>
          </p:nvSpPr>
          <p:spPr>
            <a:xfrm>
              <a:off x="156935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6" name="object 3506"/>
            <p:cNvSpPr/>
            <p:nvPr/>
          </p:nvSpPr>
          <p:spPr>
            <a:xfrm>
              <a:off x="156935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7" name="object 3507"/>
            <p:cNvSpPr/>
            <p:nvPr/>
          </p:nvSpPr>
          <p:spPr>
            <a:xfrm>
              <a:off x="1569609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8" name="object 3508"/>
            <p:cNvSpPr/>
            <p:nvPr/>
          </p:nvSpPr>
          <p:spPr>
            <a:xfrm>
              <a:off x="1569736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9" name="object 3509"/>
            <p:cNvSpPr/>
            <p:nvPr/>
          </p:nvSpPr>
          <p:spPr>
            <a:xfrm>
              <a:off x="1569863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0" name="object 3510"/>
            <p:cNvSpPr/>
            <p:nvPr/>
          </p:nvSpPr>
          <p:spPr>
            <a:xfrm>
              <a:off x="1569989" y="41052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1" name="object 3511"/>
            <p:cNvSpPr/>
            <p:nvPr/>
          </p:nvSpPr>
          <p:spPr>
            <a:xfrm>
              <a:off x="1570116" y="4105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2" name="object 3512"/>
            <p:cNvSpPr/>
            <p:nvPr/>
          </p:nvSpPr>
          <p:spPr>
            <a:xfrm>
              <a:off x="157024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3" name="object 3513"/>
            <p:cNvSpPr/>
            <p:nvPr/>
          </p:nvSpPr>
          <p:spPr>
            <a:xfrm>
              <a:off x="157062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4" name="object 3514"/>
            <p:cNvSpPr/>
            <p:nvPr/>
          </p:nvSpPr>
          <p:spPr>
            <a:xfrm>
              <a:off x="157062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5" name="object 3515"/>
            <p:cNvSpPr/>
            <p:nvPr/>
          </p:nvSpPr>
          <p:spPr>
            <a:xfrm>
              <a:off x="1570116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26" y="0"/>
                  </a:moveTo>
                  <a:lnTo>
                    <a:pt x="1900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  <a:path w="2540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6" name="object 3516"/>
            <p:cNvSpPr/>
            <p:nvPr/>
          </p:nvSpPr>
          <p:spPr>
            <a:xfrm>
              <a:off x="15715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7" name="object 3517"/>
            <p:cNvSpPr/>
            <p:nvPr/>
          </p:nvSpPr>
          <p:spPr>
            <a:xfrm>
              <a:off x="1570750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8" name="object 3518"/>
            <p:cNvSpPr/>
            <p:nvPr/>
          </p:nvSpPr>
          <p:spPr>
            <a:xfrm>
              <a:off x="157189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9" name="object 3519"/>
            <p:cNvSpPr/>
            <p:nvPr/>
          </p:nvSpPr>
          <p:spPr>
            <a:xfrm>
              <a:off x="1572017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0" name="object 3520"/>
            <p:cNvSpPr/>
            <p:nvPr/>
          </p:nvSpPr>
          <p:spPr>
            <a:xfrm>
              <a:off x="157214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1" name="object 3521"/>
            <p:cNvSpPr/>
            <p:nvPr/>
          </p:nvSpPr>
          <p:spPr>
            <a:xfrm>
              <a:off x="1572271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2" name="object 3522"/>
            <p:cNvSpPr/>
            <p:nvPr/>
          </p:nvSpPr>
          <p:spPr>
            <a:xfrm>
              <a:off x="1572524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3" name="object 3523"/>
            <p:cNvSpPr/>
            <p:nvPr/>
          </p:nvSpPr>
          <p:spPr>
            <a:xfrm>
              <a:off x="1572524" y="410431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97"/>
                  </a:moveTo>
                  <a:lnTo>
                    <a:pt x="887" y="79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4" name="object 3524"/>
            <p:cNvSpPr/>
            <p:nvPr/>
          </p:nvSpPr>
          <p:spPr>
            <a:xfrm>
              <a:off x="1572651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5" name="object 3525"/>
            <p:cNvSpPr/>
            <p:nvPr/>
          </p:nvSpPr>
          <p:spPr>
            <a:xfrm>
              <a:off x="1572777" y="410455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77"/>
                  </a:moveTo>
                  <a:lnTo>
                    <a:pt x="887" y="6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6" name="object 3526"/>
            <p:cNvSpPr/>
            <p:nvPr/>
          </p:nvSpPr>
          <p:spPr>
            <a:xfrm>
              <a:off x="157290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7" name="object 3527"/>
            <p:cNvSpPr/>
            <p:nvPr/>
          </p:nvSpPr>
          <p:spPr>
            <a:xfrm>
              <a:off x="15731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8" name="object 3528"/>
            <p:cNvSpPr/>
            <p:nvPr/>
          </p:nvSpPr>
          <p:spPr>
            <a:xfrm>
              <a:off x="1572651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26" y="0"/>
                  </a:moveTo>
                  <a:lnTo>
                    <a:pt x="1900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9" name="object 3529"/>
            <p:cNvSpPr/>
            <p:nvPr/>
          </p:nvSpPr>
          <p:spPr>
            <a:xfrm>
              <a:off x="157391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0" name="object 3530"/>
            <p:cNvSpPr/>
            <p:nvPr/>
          </p:nvSpPr>
          <p:spPr>
            <a:xfrm>
              <a:off x="157404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1" name="object 3531"/>
            <p:cNvSpPr/>
            <p:nvPr/>
          </p:nvSpPr>
          <p:spPr>
            <a:xfrm>
              <a:off x="157417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2" name="object 3532"/>
            <p:cNvSpPr/>
            <p:nvPr/>
          </p:nvSpPr>
          <p:spPr>
            <a:xfrm>
              <a:off x="157429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3" name="object 3533"/>
            <p:cNvSpPr/>
            <p:nvPr/>
          </p:nvSpPr>
          <p:spPr>
            <a:xfrm>
              <a:off x="1573538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4" name="object 3534"/>
            <p:cNvSpPr/>
            <p:nvPr/>
          </p:nvSpPr>
          <p:spPr>
            <a:xfrm>
              <a:off x="15745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5" name="object 3535"/>
            <p:cNvSpPr/>
            <p:nvPr/>
          </p:nvSpPr>
          <p:spPr>
            <a:xfrm>
              <a:off x="157480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6" name="object 3536"/>
            <p:cNvSpPr/>
            <p:nvPr/>
          </p:nvSpPr>
          <p:spPr>
            <a:xfrm>
              <a:off x="157480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7" name="object 3537"/>
            <p:cNvSpPr/>
            <p:nvPr/>
          </p:nvSpPr>
          <p:spPr>
            <a:xfrm>
              <a:off x="1574932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8" name="object 3538"/>
            <p:cNvSpPr/>
            <p:nvPr/>
          </p:nvSpPr>
          <p:spPr>
            <a:xfrm>
              <a:off x="15749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9" name="object 3539"/>
            <p:cNvSpPr/>
            <p:nvPr/>
          </p:nvSpPr>
          <p:spPr>
            <a:xfrm>
              <a:off x="1575059" y="41056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0" name="object 3540"/>
            <p:cNvSpPr/>
            <p:nvPr/>
          </p:nvSpPr>
          <p:spPr>
            <a:xfrm>
              <a:off x="1575185" y="41054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1" name="object 3541"/>
            <p:cNvSpPr/>
            <p:nvPr/>
          </p:nvSpPr>
          <p:spPr>
            <a:xfrm>
              <a:off x="157531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2" name="object 3542"/>
            <p:cNvSpPr/>
            <p:nvPr/>
          </p:nvSpPr>
          <p:spPr>
            <a:xfrm>
              <a:off x="1575312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3" name="object 3543"/>
            <p:cNvSpPr/>
            <p:nvPr/>
          </p:nvSpPr>
          <p:spPr>
            <a:xfrm>
              <a:off x="1575439" y="4105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4" name="object 3544"/>
            <p:cNvSpPr/>
            <p:nvPr/>
          </p:nvSpPr>
          <p:spPr>
            <a:xfrm>
              <a:off x="1575566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5" name="object 3545"/>
            <p:cNvSpPr/>
            <p:nvPr/>
          </p:nvSpPr>
          <p:spPr>
            <a:xfrm>
              <a:off x="157556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6" name="object 3546"/>
            <p:cNvSpPr/>
            <p:nvPr/>
          </p:nvSpPr>
          <p:spPr>
            <a:xfrm>
              <a:off x="157569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7" name="object 3547"/>
            <p:cNvSpPr/>
            <p:nvPr/>
          </p:nvSpPr>
          <p:spPr>
            <a:xfrm>
              <a:off x="157569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8" name="object 3548"/>
            <p:cNvSpPr/>
            <p:nvPr/>
          </p:nvSpPr>
          <p:spPr>
            <a:xfrm>
              <a:off x="157581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9" name="object 3549"/>
            <p:cNvSpPr/>
            <p:nvPr/>
          </p:nvSpPr>
          <p:spPr>
            <a:xfrm>
              <a:off x="157607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0" name="object 3550"/>
            <p:cNvSpPr/>
            <p:nvPr/>
          </p:nvSpPr>
          <p:spPr>
            <a:xfrm>
              <a:off x="15763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1" name="object 3551"/>
            <p:cNvSpPr/>
            <p:nvPr/>
          </p:nvSpPr>
          <p:spPr>
            <a:xfrm>
              <a:off x="1575439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2" name="object 3552"/>
            <p:cNvSpPr/>
            <p:nvPr/>
          </p:nvSpPr>
          <p:spPr>
            <a:xfrm>
              <a:off x="15765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3" name="object 3553"/>
            <p:cNvSpPr/>
            <p:nvPr/>
          </p:nvSpPr>
          <p:spPr>
            <a:xfrm>
              <a:off x="157683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4" name="object 3554"/>
            <p:cNvSpPr/>
            <p:nvPr/>
          </p:nvSpPr>
          <p:spPr>
            <a:xfrm>
              <a:off x="157683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5" name="object 3555"/>
            <p:cNvSpPr/>
            <p:nvPr/>
          </p:nvSpPr>
          <p:spPr>
            <a:xfrm>
              <a:off x="157696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6" name="object 3556"/>
            <p:cNvSpPr/>
            <p:nvPr/>
          </p:nvSpPr>
          <p:spPr>
            <a:xfrm>
              <a:off x="1576326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7" name="object 3557"/>
            <p:cNvSpPr/>
            <p:nvPr/>
          </p:nvSpPr>
          <p:spPr>
            <a:xfrm>
              <a:off x="157746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8" name="object 3558"/>
            <p:cNvSpPr/>
            <p:nvPr/>
          </p:nvSpPr>
          <p:spPr>
            <a:xfrm>
              <a:off x="1577593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9" name="object 3559"/>
            <p:cNvSpPr/>
            <p:nvPr/>
          </p:nvSpPr>
          <p:spPr>
            <a:xfrm>
              <a:off x="157759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0" name="object 3560"/>
            <p:cNvSpPr/>
            <p:nvPr/>
          </p:nvSpPr>
          <p:spPr>
            <a:xfrm>
              <a:off x="1577720" y="4105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1" name="object 3561"/>
            <p:cNvSpPr/>
            <p:nvPr/>
          </p:nvSpPr>
          <p:spPr>
            <a:xfrm>
              <a:off x="1577847" y="4101677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22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2" name="object 3562"/>
            <p:cNvSpPr/>
            <p:nvPr/>
          </p:nvSpPr>
          <p:spPr>
            <a:xfrm>
              <a:off x="1577973" y="410486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9"/>
                  </a:moveTo>
                  <a:lnTo>
                    <a:pt x="887" y="51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3" name="object 3563"/>
            <p:cNvSpPr/>
            <p:nvPr/>
          </p:nvSpPr>
          <p:spPr>
            <a:xfrm>
              <a:off x="1578100" y="4105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4" name="object 3564"/>
            <p:cNvSpPr/>
            <p:nvPr/>
          </p:nvSpPr>
          <p:spPr>
            <a:xfrm>
              <a:off x="157822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5" name="object 3565"/>
            <p:cNvSpPr/>
            <p:nvPr/>
          </p:nvSpPr>
          <p:spPr>
            <a:xfrm>
              <a:off x="157835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6" name="object 3566"/>
            <p:cNvSpPr/>
            <p:nvPr/>
          </p:nvSpPr>
          <p:spPr>
            <a:xfrm>
              <a:off x="157848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7" name="object 3567"/>
            <p:cNvSpPr/>
            <p:nvPr/>
          </p:nvSpPr>
          <p:spPr>
            <a:xfrm>
              <a:off x="1577720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26" y="0"/>
                  </a:moveTo>
                  <a:lnTo>
                    <a:pt x="1900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8" name="object 3568"/>
            <p:cNvSpPr/>
            <p:nvPr/>
          </p:nvSpPr>
          <p:spPr>
            <a:xfrm>
              <a:off x="157911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9" name="object 3569"/>
            <p:cNvSpPr/>
            <p:nvPr/>
          </p:nvSpPr>
          <p:spPr>
            <a:xfrm>
              <a:off x="15791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0" name="object 3570"/>
            <p:cNvSpPr/>
            <p:nvPr/>
          </p:nvSpPr>
          <p:spPr>
            <a:xfrm>
              <a:off x="157936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1" name="object 3571"/>
            <p:cNvSpPr/>
            <p:nvPr/>
          </p:nvSpPr>
          <p:spPr>
            <a:xfrm>
              <a:off x="157949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2" name="object 3572"/>
            <p:cNvSpPr/>
            <p:nvPr/>
          </p:nvSpPr>
          <p:spPr>
            <a:xfrm>
              <a:off x="1578607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3" name="object 3573"/>
            <p:cNvSpPr/>
            <p:nvPr/>
          </p:nvSpPr>
          <p:spPr>
            <a:xfrm>
              <a:off x="1578860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26" y="0"/>
                  </a:moveTo>
                  <a:lnTo>
                    <a:pt x="1900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4" name="object 3574"/>
            <p:cNvSpPr/>
            <p:nvPr/>
          </p:nvSpPr>
          <p:spPr>
            <a:xfrm>
              <a:off x="1580128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5" name="object 3575"/>
            <p:cNvSpPr/>
            <p:nvPr/>
          </p:nvSpPr>
          <p:spPr>
            <a:xfrm>
              <a:off x="1580254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6" name="object 3576"/>
            <p:cNvSpPr/>
            <p:nvPr/>
          </p:nvSpPr>
          <p:spPr>
            <a:xfrm>
              <a:off x="1580381" y="41054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7" name="object 3577"/>
            <p:cNvSpPr/>
            <p:nvPr/>
          </p:nvSpPr>
          <p:spPr>
            <a:xfrm>
              <a:off x="1580508" y="410486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9"/>
                  </a:moveTo>
                  <a:lnTo>
                    <a:pt x="887" y="51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8" name="object 3578"/>
            <p:cNvSpPr/>
            <p:nvPr/>
          </p:nvSpPr>
          <p:spPr>
            <a:xfrm>
              <a:off x="1580635" y="4105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9" name="object 3579"/>
            <p:cNvSpPr/>
            <p:nvPr/>
          </p:nvSpPr>
          <p:spPr>
            <a:xfrm>
              <a:off x="1580761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0" name="object 3580"/>
            <p:cNvSpPr/>
            <p:nvPr/>
          </p:nvSpPr>
          <p:spPr>
            <a:xfrm>
              <a:off x="158076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1" name="object 3581"/>
            <p:cNvSpPr/>
            <p:nvPr/>
          </p:nvSpPr>
          <p:spPr>
            <a:xfrm>
              <a:off x="1580128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2" name="object 3582"/>
            <p:cNvSpPr/>
            <p:nvPr/>
          </p:nvSpPr>
          <p:spPr>
            <a:xfrm>
              <a:off x="158114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3" name="object 3583"/>
            <p:cNvSpPr/>
            <p:nvPr/>
          </p:nvSpPr>
          <p:spPr>
            <a:xfrm>
              <a:off x="158139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4" name="object 3584"/>
            <p:cNvSpPr/>
            <p:nvPr/>
          </p:nvSpPr>
          <p:spPr>
            <a:xfrm>
              <a:off x="1581522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5" name="object 3585"/>
            <p:cNvSpPr/>
            <p:nvPr/>
          </p:nvSpPr>
          <p:spPr>
            <a:xfrm>
              <a:off x="1580761" y="410588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26" y="0"/>
                  </a:moveTo>
                  <a:lnTo>
                    <a:pt x="1900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6" name="object 3586"/>
            <p:cNvSpPr/>
            <p:nvPr/>
          </p:nvSpPr>
          <p:spPr>
            <a:xfrm>
              <a:off x="158202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7" name="object 3587"/>
            <p:cNvSpPr/>
            <p:nvPr/>
          </p:nvSpPr>
          <p:spPr>
            <a:xfrm>
              <a:off x="1581268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8" name="object 3588"/>
            <p:cNvSpPr/>
            <p:nvPr/>
          </p:nvSpPr>
          <p:spPr>
            <a:xfrm>
              <a:off x="158228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9" name="object 3589"/>
            <p:cNvSpPr/>
            <p:nvPr/>
          </p:nvSpPr>
          <p:spPr>
            <a:xfrm>
              <a:off x="158240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0" name="object 3590"/>
            <p:cNvSpPr/>
            <p:nvPr/>
          </p:nvSpPr>
          <p:spPr>
            <a:xfrm>
              <a:off x="15824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1" name="object 3591"/>
            <p:cNvSpPr/>
            <p:nvPr/>
          </p:nvSpPr>
          <p:spPr>
            <a:xfrm>
              <a:off x="158253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2" name="object 3592"/>
            <p:cNvSpPr/>
            <p:nvPr/>
          </p:nvSpPr>
          <p:spPr>
            <a:xfrm>
              <a:off x="158266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3" name="object 3593"/>
            <p:cNvSpPr/>
            <p:nvPr/>
          </p:nvSpPr>
          <p:spPr>
            <a:xfrm>
              <a:off x="1582662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4" name="object 3594"/>
            <p:cNvSpPr/>
            <p:nvPr/>
          </p:nvSpPr>
          <p:spPr>
            <a:xfrm>
              <a:off x="1582789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5" name="object 3595"/>
            <p:cNvSpPr/>
            <p:nvPr/>
          </p:nvSpPr>
          <p:spPr>
            <a:xfrm>
              <a:off x="1582916" y="4095472"/>
              <a:ext cx="0" cy="10795"/>
            </a:xfrm>
            <a:custGeom>
              <a:avLst/>
              <a:gdLst/>
              <a:ahLst/>
              <a:cxnLst/>
              <a:rect l="l" t="t" r="r" b="b"/>
              <a:pathLst>
                <a:path h="10795">
                  <a:moveTo>
                    <a:pt x="0" y="10435"/>
                  </a:moveTo>
                  <a:lnTo>
                    <a:pt x="0" y="10422"/>
                  </a:lnTo>
                </a:path>
                <a:path h="10795">
                  <a:moveTo>
                    <a:pt x="0" y="1043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6" name="object 3596"/>
            <p:cNvSpPr/>
            <p:nvPr/>
          </p:nvSpPr>
          <p:spPr>
            <a:xfrm>
              <a:off x="1583169" y="410490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0"/>
                  </a:moveTo>
                  <a:lnTo>
                    <a:pt x="887" y="50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7" name="object 3597"/>
            <p:cNvSpPr/>
            <p:nvPr/>
          </p:nvSpPr>
          <p:spPr>
            <a:xfrm>
              <a:off x="1583296" y="410341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47"/>
                  </a:moveTo>
                  <a:lnTo>
                    <a:pt x="887" y="124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8" name="object 3598"/>
            <p:cNvSpPr/>
            <p:nvPr/>
          </p:nvSpPr>
          <p:spPr>
            <a:xfrm>
              <a:off x="158342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9" name="object 3599"/>
            <p:cNvSpPr/>
            <p:nvPr/>
          </p:nvSpPr>
          <p:spPr>
            <a:xfrm>
              <a:off x="158367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0" name="object 3600"/>
            <p:cNvSpPr/>
            <p:nvPr/>
          </p:nvSpPr>
          <p:spPr>
            <a:xfrm>
              <a:off x="158380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1" name="object 3601"/>
            <p:cNvSpPr/>
            <p:nvPr/>
          </p:nvSpPr>
          <p:spPr>
            <a:xfrm>
              <a:off x="1583043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2" name="object 3602"/>
            <p:cNvSpPr/>
            <p:nvPr/>
          </p:nvSpPr>
          <p:spPr>
            <a:xfrm>
              <a:off x="158418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3" name="object 3603"/>
            <p:cNvSpPr/>
            <p:nvPr/>
          </p:nvSpPr>
          <p:spPr>
            <a:xfrm>
              <a:off x="158418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4" name="object 3604"/>
            <p:cNvSpPr/>
            <p:nvPr/>
          </p:nvSpPr>
          <p:spPr>
            <a:xfrm>
              <a:off x="1583423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5" name="object 3605"/>
            <p:cNvSpPr/>
            <p:nvPr/>
          </p:nvSpPr>
          <p:spPr>
            <a:xfrm>
              <a:off x="158443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6" name="object 3606"/>
            <p:cNvSpPr/>
            <p:nvPr/>
          </p:nvSpPr>
          <p:spPr>
            <a:xfrm>
              <a:off x="158456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7" name="object 3607"/>
            <p:cNvSpPr/>
            <p:nvPr/>
          </p:nvSpPr>
          <p:spPr>
            <a:xfrm>
              <a:off x="158469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8" name="object 3608"/>
            <p:cNvSpPr/>
            <p:nvPr/>
          </p:nvSpPr>
          <p:spPr>
            <a:xfrm>
              <a:off x="1583803" y="4105882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26" y="0"/>
                  </a:moveTo>
                  <a:lnTo>
                    <a:pt x="1900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9" name="object 3609"/>
            <p:cNvSpPr/>
            <p:nvPr/>
          </p:nvSpPr>
          <p:spPr>
            <a:xfrm>
              <a:off x="158494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0" name="object 3610"/>
            <p:cNvSpPr/>
            <p:nvPr/>
          </p:nvSpPr>
          <p:spPr>
            <a:xfrm>
              <a:off x="158519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1" name="object 3611"/>
            <p:cNvSpPr/>
            <p:nvPr/>
          </p:nvSpPr>
          <p:spPr>
            <a:xfrm>
              <a:off x="158519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2" name="object 3612"/>
            <p:cNvSpPr/>
            <p:nvPr/>
          </p:nvSpPr>
          <p:spPr>
            <a:xfrm>
              <a:off x="1585324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3" name="object 3613"/>
            <p:cNvSpPr/>
            <p:nvPr/>
          </p:nvSpPr>
          <p:spPr>
            <a:xfrm>
              <a:off x="1585450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4" name="object 3614"/>
            <p:cNvSpPr/>
            <p:nvPr/>
          </p:nvSpPr>
          <p:spPr>
            <a:xfrm>
              <a:off x="158557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5" name="object 3615"/>
            <p:cNvSpPr/>
            <p:nvPr/>
          </p:nvSpPr>
          <p:spPr>
            <a:xfrm>
              <a:off x="1585704" y="4103577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65"/>
                  </a:moveTo>
                  <a:lnTo>
                    <a:pt x="887" y="116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6" name="object 3616"/>
            <p:cNvSpPr/>
            <p:nvPr/>
          </p:nvSpPr>
          <p:spPr>
            <a:xfrm>
              <a:off x="1585831" y="4105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7" name="object 3617"/>
            <p:cNvSpPr/>
            <p:nvPr/>
          </p:nvSpPr>
          <p:spPr>
            <a:xfrm>
              <a:off x="1585957" y="410526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8" name="object 3618"/>
            <p:cNvSpPr/>
            <p:nvPr/>
          </p:nvSpPr>
          <p:spPr>
            <a:xfrm>
              <a:off x="158595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9" name="object 3619"/>
            <p:cNvSpPr/>
            <p:nvPr/>
          </p:nvSpPr>
          <p:spPr>
            <a:xfrm>
              <a:off x="158608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0" name="object 3620"/>
            <p:cNvSpPr/>
            <p:nvPr/>
          </p:nvSpPr>
          <p:spPr>
            <a:xfrm>
              <a:off x="158621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1" name="object 3621"/>
            <p:cNvSpPr/>
            <p:nvPr/>
          </p:nvSpPr>
          <p:spPr>
            <a:xfrm>
              <a:off x="1585450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2" name="object 3622"/>
            <p:cNvSpPr/>
            <p:nvPr/>
          </p:nvSpPr>
          <p:spPr>
            <a:xfrm>
              <a:off x="1585704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3" name="object 3623"/>
            <p:cNvSpPr/>
            <p:nvPr/>
          </p:nvSpPr>
          <p:spPr>
            <a:xfrm>
              <a:off x="1586718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4" name="object 3624"/>
            <p:cNvSpPr/>
            <p:nvPr/>
          </p:nvSpPr>
          <p:spPr>
            <a:xfrm>
              <a:off x="1585957" y="410588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26" y="0"/>
                  </a:moveTo>
                  <a:lnTo>
                    <a:pt x="1900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5" name="object 3625"/>
            <p:cNvSpPr/>
            <p:nvPr/>
          </p:nvSpPr>
          <p:spPr>
            <a:xfrm>
              <a:off x="158722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6" name="object 3626"/>
            <p:cNvSpPr/>
            <p:nvPr/>
          </p:nvSpPr>
          <p:spPr>
            <a:xfrm>
              <a:off x="158735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7" name="object 3627"/>
            <p:cNvSpPr/>
            <p:nvPr/>
          </p:nvSpPr>
          <p:spPr>
            <a:xfrm>
              <a:off x="158735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8" name="object 3628"/>
            <p:cNvSpPr/>
            <p:nvPr/>
          </p:nvSpPr>
          <p:spPr>
            <a:xfrm>
              <a:off x="158747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9" name="object 3629"/>
            <p:cNvSpPr/>
            <p:nvPr/>
          </p:nvSpPr>
          <p:spPr>
            <a:xfrm>
              <a:off x="158760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0" name="object 3630"/>
            <p:cNvSpPr/>
            <p:nvPr/>
          </p:nvSpPr>
          <p:spPr>
            <a:xfrm>
              <a:off x="158773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1" name="object 3631"/>
            <p:cNvSpPr/>
            <p:nvPr/>
          </p:nvSpPr>
          <p:spPr>
            <a:xfrm>
              <a:off x="1586971" y="410588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2" name="object 3632"/>
            <p:cNvSpPr/>
            <p:nvPr/>
          </p:nvSpPr>
          <p:spPr>
            <a:xfrm>
              <a:off x="158798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3" name="object 3633"/>
            <p:cNvSpPr/>
            <p:nvPr/>
          </p:nvSpPr>
          <p:spPr>
            <a:xfrm>
              <a:off x="1588112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4" name="object 3634"/>
            <p:cNvSpPr/>
            <p:nvPr/>
          </p:nvSpPr>
          <p:spPr>
            <a:xfrm>
              <a:off x="158811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5" name="object 3635"/>
            <p:cNvSpPr/>
            <p:nvPr/>
          </p:nvSpPr>
          <p:spPr>
            <a:xfrm>
              <a:off x="1588238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6" name="object 3636"/>
            <p:cNvSpPr/>
            <p:nvPr/>
          </p:nvSpPr>
          <p:spPr>
            <a:xfrm>
              <a:off x="1588365" y="410500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9"/>
                  </a:moveTo>
                  <a:lnTo>
                    <a:pt x="887" y="44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7" name="object 3637"/>
            <p:cNvSpPr/>
            <p:nvPr/>
          </p:nvSpPr>
          <p:spPr>
            <a:xfrm>
              <a:off x="1588492" y="4081490"/>
              <a:ext cx="0" cy="24765"/>
            </a:xfrm>
            <a:custGeom>
              <a:avLst/>
              <a:gdLst/>
              <a:ahLst/>
              <a:cxnLst/>
              <a:rect l="l" t="t" r="r" b="b"/>
              <a:pathLst>
                <a:path h="24764">
                  <a:moveTo>
                    <a:pt x="0" y="24417"/>
                  </a:moveTo>
                  <a:lnTo>
                    <a:pt x="0" y="0"/>
                  </a:lnTo>
                </a:path>
                <a:path h="24764">
                  <a:moveTo>
                    <a:pt x="0" y="24417"/>
                  </a:moveTo>
                  <a:lnTo>
                    <a:pt x="0" y="2014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8" name="object 3638"/>
            <p:cNvSpPr/>
            <p:nvPr/>
          </p:nvSpPr>
          <p:spPr>
            <a:xfrm>
              <a:off x="158887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9" name="object 3639"/>
            <p:cNvSpPr/>
            <p:nvPr/>
          </p:nvSpPr>
          <p:spPr>
            <a:xfrm>
              <a:off x="158899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0" name="object 3640"/>
            <p:cNvSpPr/>
            <p:nvPr/>
          </p:nvSpPr>
          <p:spPr>
            <a:xfrm>
              <a:off x="1588238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1" name="object 3641"/>
            <p:cNvSpPr/>
            <p:nvPr/>
          </p:nvSpPr>
          <p:spPr>
            <a:xfrm>
              <a:off x="15892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2" name="object 3642"/>
            <p:cNvSpPr/>
            <p:nvPr/>
          </p:nvSpPr>
          <p:spPr>
            <a:xfrm>
              <a:off x="158937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3" name="object 3643"/>
            <p:cNvSpPr/>
            <p:nvPr/>
          </p:nvSpPr>
          <p:spPr>
            <a:xfrm>
              <a:off x="158937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4" name="object 3644"/>
            <p:cNvSpPr/>
            <p:nvPr/>
          </p:nvSpPr>
          <p:spPr>
            <a:xfrm>
              <a:off x="158950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5" name="object 3645"/>
            <p:cNvSpPr/>
            <p:nvPr/>
          </p:nvSpPr>
          <p:spPr>
            <a:xfrm>
              <a:off x="1588745" y="410588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6" name="object 3646"/>
            <p:cNvSpPr/>
            <p:nvPr/>
          </p:nvSpPr>
          <p:spPr>
            <a:xfrm>
              <a:off x="158988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7" name="object 3647"/>
            <p:cNvSpPr/>
            <p:nvPr/>
          </p:nvSpPr>
          <p:spPr>
            <a:xfrm>
              <a:off x="159001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8" name="object 3648"/>
            <p:cNvSpPr/>
            <p:nvPr/>
          </p:nvSpPr>
          <p:spPr>
            <a:xfrm>
              <a:off x="159001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9" name="object 3649"/>
            <p:cNvSpPr/>
            <p:nvPr/>
          </p:nvSpPr>
          <p:spPr>
            <a:xfrm>
              <a:off x="159013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0" name="object 3650"/>
            <p:cNvSpPr/>
            <p:nvPr/>
          </p:nvSpPr>
          <p:spPr>
            <a:xfrm>
              <a:off x="159026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1" name="object 3651"/>
            <p:cNvSpPr/>
            <p:nvPr/>
          </p:nvSpPr>
          <p:spPr>
            <a:xfrm>
              <a:off x="159026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2" name="object 3652"/>
            <p:cNvSpPr/>
            <p:nvPr/>
          </p:nvSpPr>
          <p:spPr>
            <a:xfrm>
              <a:off x="15903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3" name="object 3653"/>
            <p:cNvSpPr/>
            <p:nvPr/>
          </p:nvSpPr>
          <p:spPr>
            <a:xfrm>
              <a:off x="159064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4" name="object 3654"/>
            <p:cNvSpPr/>
            <p:nvPr/>
          </p:nvSpPr>
          <p:spPr>
            <a:xfrm>
              <a:off x="15906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5" name="object 3655"/>
            <p:cNvSpPr/>
            <p:nvPr/>
          </p:nvSpPr>
          <p:spPr>
            <a:xfrm>
              <a:off x="1590773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6" name="object 3656"/>
            <p:cNvSpPr/>
            <p:nvPr/>
          </p:nvSpPr>
          <p:spPr>
            <a:xfrm>
              <a:off x="1590773" y="41056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7" name="object 3657"/>
            <p:cNvSpPr/>
            <p:nvPr/>
          </p:nvSpPr>
          <p:spPr>
            <a:xfrm>
              <a:off x="159090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8" name="object 3658"/>
            <p:cNvSpPr/>
            <p:nvPr/>
          </p:nvSpPr>
          <p:spPr>
            <a:xfrm>
              <a:off x="1591026" y="41055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9" name="object 3659"/>
            <p:cNvSpPr/>
            <p:nvPr/>
          </p:nvSpPr>
          <p:spPr>
            <a:xfrm>
              <a:off x="1591153" y="4100322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58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0" name="object 3660"/>
            <p:cNvSpPr/>
            <p:nvPr/>
          </p:nvSpPr>
          <p:spPr>
            <a:xfrm>
              <a:off x="1591280" y="410489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6"/>
                  </a:moveTo>
                  <a:lnTo>
                    <a:pt x="887" y="50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1" name="object 3661"/>
            <p:cNvSpPr/>
            <p:nvPr/>
          </p:nvSpPr>
          <p:spPr>
            <a:xfrm>
              <a:off x="159140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2" name="object 3662"/>
            <p:cNvSpPr/>
            <p:nvPr/>
          </p:nvSpPr>
          <p:spPr>
            <a:xfrm>
              <a:off x="159153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3" name="object 3663"/>
            <p:cNvSpPr/>
            <p:nvPr/>
          </p:nvSpPr>
          <p:spPr>
            <a:xfrm>
              <a:off x="159166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4" name="object 3664"/>
            <p:cNvSpPr/>
            <p:nvPr/>
          </p:nvSpPr>
          <p:spPr>
            <a:xfrm>
              <a:off x="1590773" y="410588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5" name="object 3665"/>
            <p:cNvSpPr/>
            <p:nvPr/>
          </p:nvSpPr>
          <p:spPr>
            <a:xfrm>
              <a:off x="1591026" y="410588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26" y="0"/>
                  </a:moveTo>
                  <a:lnTo>
                    <a:pt x="1900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6" name="object 3666"/>
            <p:cNvSpPr/>
            <p:nvPr/>
          </p:nvSpPr>
          <p:spPr>
            <a:xfrm>
              <a:off x="159229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7" name="object 3667"/>
            <p:cNvSpPr/>
            <p:nvPr/>
          </p:nvSpPr>
          <p:spPr>
            <a:xfrm>
              <a:off x="159242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8" name="object 3668"/>
            <p:cNvSpPr/>
            <p:nvPr/>
          </p:nvSpPr>
          <p:spPr>
            <a:xfrm>
              <a:off x="159254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9" name="object 3669"/>
            <p:cNvSpPr/>
            <p:nvPr/>
          </p:nvSpPr>
          <p:spPr>
            <a:xfrm>
              <a:off x="1591660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0" name="object 3670"/>
            <p:cNvSpPr/>
            <p:nvPr/>
          </p:nvSpPr>
          <p:spPr>
            <a:xfrm>
              <a:off x="1592801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1" name="object 3671"/>
            <p:cNvSpPr/>
            <p:nvPr/>
          </p:nvSpPr>
          <p:spPr>
            <a:xfrm>
              <a:off x="1592040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2" name="object 3672"/>
            <p:cNvSpPr/>
            <p:nvPr/>
          </p:nvSpPr>
          <p:spPr>
            <a:xfrm>
              <a:off x="159318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3" name="object 3673"/>
            <p:cNvSpPr/>
            <p:nvPr/>
          </p:nvSpPr>
          <p:spPr>
            <a:xfrm>
              <a:off x="159330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4" name="object 3674"/>
            <p:cNvSpPr/>
            <p:nvPr/>
          </p:nvSpPr>
          <p:spPr>
            <a:xfrm>
              <a:off x="1593434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5" name="object 3675"/>
            <p:cNvSpPr/>
            <p:nvPr/>
          </p:nvSpPr>
          <p:spPr>
            <a:xfrm>
              <a:off x="1593434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6" name="object 3676"/>
            <p:cNvSpPr/>
            <p:nvPr/>
          </p:nvSpPr>
          <p:spPr>
            <a:xfrm>
              <a:off x="1593561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7" name="object 3677"/>
            <p:cNvSpPr/>
            <p:nvPr/>
          </p:nvSpPr>
          <p:spPr>
            <a:xfrm>
              <a:off x="1593688" y="4097207"/>
              <a:ext cx="0" cy="8890"/>
            </a:xfrm>
            <a:custGeom>
              <a:avLst/>
              <a:gdLst/>
              <a:ahLst/>
              <a:cxnLst/>
              <a:rect l="l" t="t" r="r" b="b"/>
              <a:pathLst>
                <a:path h="8889">
                  <a:moveTo>
                    <a:pt x="0" y="870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8" name="object 3678"/>
            <p:cNvSpPr/>
            <p:nvPr/>
          </p:nvSpPr>
          <p:spPr>
            <a:xfrm>
              <a:off x="1593814" y="410417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67"/>
                  </a:moveTo>
                  <a:lnTo>
                    <a:pt x="887" y="86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9" name="object 3679"/>
            <p:cNvSpPr/>
            <p:nvPr/>
          </p:nvSpPr>
          <p:spPr>
            <a:xfrm>
              <a:off x="1593941" y="4086961"/>
              <a:ext cx="0" cy="19050"/>
            </a:xfrm>
            <a:custGeom>
              <a:avLst/>
              <a:gdLst/>
              <a:ahLst/>
              <a:cxnLst/>
              <a:rect l="l" t="t" r="r" b="b"/>
              <a:pathLst>
                <a:path h="19050">
                  <a:moveTo>
                    <a:pt x="0" y="1894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0" name="object 3680"/>
            <p:cNvSpPr/>
            <p:nvPr/>
          </p:nvSpPr>
          <p:spPr>
            <a:xfrm>
              <a:off x="15941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1" name="object 3681"/>
            <p:cNvSpPr/>
            <p:nvPr/>
          </p:nvSpPr>
          <p:spPr>
            <a:xfrm>
              <a:off x="159432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2" name="object 3682"/>
            <p:cNvSpPr/>
            <p:nvPr/>
          </p:nvSpPr>
          <p:spPr>
            <a:xfrm>
              <a:off x="1593561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3" name="object 3683"/>
            <p:cNvSpPr/>
            <p:nvPr/>
          </p:nvSpPr>
          <p:spPr>
            <a:xfrm>
              <a:off x="159482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4" name="object 3684"/>
            <p:cNvSpPr/>
            <p:nvPr/>
          </p:nvSpPr>
          <p:spPr>
            <a:xfrm>
              <a:off x="159482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5" name="object 3685"/>
            <p:cNvSpPr/>
            <p:nvPr/>
          </p:nvSpPr>
          <p:spPr>
            <a:xfrm>
              <a:off x="159495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6" name="object 3686"/>
            <p:cNvSpPr/>
            <p:nvPr/>
          </p:nvSpPr>
          <p:spPr>
            <a:xfrm>
              <a:off x="159508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7" name="object 3687"/>
            <p:cNvSpPr/>
            <p:nvPr/>
          </p:nvSpPr>
          <p:spPr>
            <a:xfrm>
              <a:off x="1594195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8" name="object 3688"/>
            <p:cNvSpPr/>
            <p:nvPr/>
          </p:nvSpPr>
          <p:spPr>
            <a:xfrm>
              <a:off x="1595462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9" name="object 3689"/>
            <p:cNvSpPr/>
            <p:nvPr/>
          </p:nvSpPr>
          <p:spPr>
            <a:xfrm>
              <a:off x="159558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0" name="object 3690"/>
            <p:cNvSpPr/>
            <p:nvPr/>
          </p:nvSpPr>
          <p:spPr>
            <a:xfrm>
              <a:off x="159571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1" name="object 3691"/>
            <p:cNvSpPr/>
            <p:nvPr/>
          </p:nvSpPr>
          <p:spPr>
            <a:xfrm>
              <a:off x="159584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2" name="object 3692"/>
            <p:cNvSpPr/>
            <p:nvPr/>
          </p:nvSpPr>
          <p:spPr>
            <a:xfrm>
              <a:off x="1595969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3" name="object 3693"/>
            <p:cNvSpPr/>
            <p:nvPr/>
          </p:nvSpPr>
          <p:spPr>
            <a:xfrm>
              <a:off x="159609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4" name="object 3694"/>
            <p:cNvSpPr/>
            <p:nvPr/>
          </p:nvSpPr>
          <p:spPr>
            <a:xfrm>
              <a:off x="1596222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5" name="object 3695"/>
            <p:cNvSpPr/>
            <p:nvPr/>
          </p:nvSpPr>
          <p:spPr>
            <a:xfrm>
              <a:off x="1596349" y="4102703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02"/>
                  </a:moveTo>
                  <a:lnTo>
                    <a:pt x="887" y="1602"/>
                  </a:lnTo>
                </a:path>
              </a:pathLst>
            </a:custGeom>
            <a:ln w="3204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6" name="object 3696"/>
            <p:cNvSpPr/>
            <p:nvPr/>
          </p:nvSpPr>
          <p:spPr>
            <a:xfrm>
              <a:off x="1596476" y="4105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7" name="object 3697"/>
            <p:cNvSpPr/>
            <p:nvPr/>
          </p:nvSpPr>
          <p:spPr>
            <a:xfrm>
              <a:off x="1596602" y="4101842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065"/>
                  </a:moveTo>
                  <a:lnTo>
                    <a:pt x="0" y="0"/>
                  </a:lnTo>
                </a:path>
                <a:path h="4445">
                  <a:moveTo>
                    <a:pt x="0" y="4065"/>
                  </a:moveTo>
                  <a:lnTo>
                    <a:pt x="0" y="405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8" name="object 3698"/>
            <p:cNvSpPr/>
            <p:nvPr/>
          </p:nvSpPr>
          <p:spPr>
            <a:xfrm>
              <a:off x="159685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9" name="object 3699"/>
            <p:cNvSpPr/>
            <p:nvPr/>
          </p:nvSpPr>
          <p:spPr>
            <a:xfrm>
              <a:off x="159698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0" name="object 3700"/>
            <p:cNvSpPr/>
            <p:nvPr/>
          </p:nvSpPr>
          <p:spPr>
            <a:xfrm>
              <a:off x="159710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1" name="object 3701"/>
            <p:cNvSpPr/>
            <p:nvPr/>
          </p:nvSpPr>
          <p:spPr>
            <a:xfrm>
              <a:off x="159723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2" name="object 3702"/>
            <p:cNvSpPr/>
            <p:nvPr/>
          </p:nvSpPr>
          <p:spPr>
            <a:xfrm>
              <a:off x="1596349" y="410588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3" name="object 3703"/>
            <p:cNvSpPr/>
            <p:nvPr/>
          </p:nvSpPr>
          <p:spPr>
            <a:xfrm>
              <a:off x="1597490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4" name="object 3704"/>
            <p:cNvSpPr/>
            <p:nvPr/>
          </p:nvSpPr>
          <p:spPr>
            <a:xfrm>
              <a:off x="159749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5" name="object 3705"/>
            <p:cNvSpPr/>
            <p:nvPr/>
          </p:nvSpPr>
          <p:spPr>
            <a:xfrm>
              <a:off x="159761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6" name="object 3706"/>
            <p:cNvSpPr/>
            <p:nvPr/>
          </p:nvSpPr>
          <p:spPr>
            <a:xfrm>
              <a:off x="1596856" y="410588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26" y="0"/>
                  </a:moveTo>
                  <a:lnTo>
                    <a:pt x="1900" y="0"/>
                  </a:lnTo>
                </a:path>
                <a:path w="2540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7" name="object 3707"/>
            <p:cNvSpPr/>
            <p:nvPr/>
          </p:nvSpPr>
          <p:spPr>
            <a:xfrm>
              <a:off x="1597363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8" name="object 3708"/>
            <p:cNvSpPr/>
            <p:nvPr/>
          </p:nvSpPr>
          <p:spPr>
            <a:xfrm>
              <a:off x="1598377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9" name="object 3709"/>
            <p:cNvSpPr/>
            <p:nvPr/>
          </p:nvSpPr>
          <p:spPr>
            <a:xfrm>
              <a:off x="159837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0" name="object 3710"/>
            <p:cNvSpPr/>
            <p:nvPr/>
          </p:nvSpPr>
          <p:spPr>
            <a:xfrm>
              <a:off x="15985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1" name="object 3711"/>
            <p:cNvSpPr/>
            <p:nvPr/>
          </p:nvSpPr>
          <p:spPr>
            <a:xfrm>
              <a:off x="1598630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2" name="object 3712"/>
            <p:cNvSpPr/>
            <p:nvPr/>
          </p:nvSpPr>
          <p:spPr>
            <a:xfrm>
              <a:off x="159875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3" name="object 3713"/>
            <p:cNvSpPr/>
            <p:nvPr/>
          </p:nvSpPr>
          <p:spPr>
            <a:xfrm>
              <a:off x="1598884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4" name="object 3714"/>
            <p:cNvSpPr/>
            <p:nvPr/>
          </p:nvSpPr>
          <p:spPr>
            <a:xfrm>
              <a:off x="1599010" y="410460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52"/>
                  </a:moveTo>
                  <a:lnTo>
                    <a:pt x="887" y="65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5" name="object 3715"/>
            <p:cNvSpPr/>
            <p:nvPr/>
          </p:nvSpPr>
          <p:spPr>
            <a:xfrm>
              <a:off x="1599137" y="410471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95"/>
                  </a:moveTo>
                  <a:lnTo>
                    <a:pt x="887" y="59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6" name="object 3716"/>
            <p:cNvSpPr/>
            <p:nvPr/>
          </p:nvSpPr>
          <p:spPr>
            <a:xfrm>
              <a:off x="1599137" y="410503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6"/>
                  </a:moveTo>
                  <a:lnTo>
                    <a:pt x="887" y="43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7" name="object 3717"/>
            <p:cNvSpPr/>
            <p:nvPr/>
          </p:nvSpPr>
          <p:spPr>
            <a:xfrm>
              <a:off x="1599391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8" name="object 3718"/>
            <p:cNvSpPr/>
            <p:nvPr/>
          </p:nvSpPr>
          <p:spPr>
            <a:xfrm>
              <a:off x="159939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9" name="object 3719"/>
            <p:cNvSpPr/>
            <p:nvPr/>
          </p:nvSpPr>
          <p:spPr>
            <a:xfrm>
              <a:off x="1598630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0" name="object 3720"/>
            <p:cNvSpPr/>
            <p:nvPr/>
          </p:nvSpPr>
          <p:spPr>
            <a:xfrm>
              <a:off x="159977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1" name="object 3721"/>
            <p:cNvSpPr/>
            <p:nvPr/>
          </p:nvSpPr>
          <p:spPr>
            <a:xfrm>
              <a:off x="1598884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2" name="object 3722"/>
            <p:cNvSpPr/>
            <p:nvPr/>
          </p:nvSpPr>
          <p:spPr>
            <a:xfrm>
              <a:off x="160002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3" name="object 3723"/>
            <p:cNvSpPr/>
            <p:nvPr/>
          </p:nvSpPr>
          <p:spPr>
            <a:xfrm>
              <a:off x="1600024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4" name="object 3724"/>
            <p:cNvSpPr/>
            <p:nvPr/>
          </p:nvSpPr>
          <p:spPr>
            <a:xfrm>
              <a:off x="160027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5" name="object 3725"/>
            <p:cNvSpPr/>
            <p:nvPr/>
          </p:nvSpPr>
          <p:spPr>
            <a:xfrm>
              <a:off x="160040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6" name="object 3726"/>
            <p:cNvSpPr/>
            <p:nvPr/>
          </p:nvSpPr>
          <p:spPr>
            <a:xfrm>
              <a:off x="1599517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7" name="object 3727"/>
            <p:cNvSpPr/>
            <p:nvPr/>
          </p:nvSpPr>
          <p:spPr>
            <a:xfrm>
              <a:off x="16006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8" name="object 3728"/>
            <p:cNvSpPr/>
            <p:nvPr/>
          </p:nvSpPr>
          <p:spPr>
            <a:xfrm>
              <a:off x="1599897" y="410588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9" name="object 3729"/>
            <p:cNvSpPr/>
            <p:nvPr/>
          </p:nvSpPr>
          <p:spPr>
            <a:xfrm>
              <a:off x="160103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0" name="object 3730"/>
            <p:cNvSpPr/>
            <p:nvPr/>
          </p:nvSpPr>
          <p:spPr>
            <a:xfrm>
              <a:off x="160116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1" name="object 3731"/>
            <p:cNvSpPr/>
            <p:nvPr/>
          </p:nvSpPr>
          <p:spPr>
            <a:xfrm>
              <a:off x="1601291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2" name="object 3732"/>
            <p:cNvSpPr/>
            <p:nvPr/>
          </p:nvSpPr>
          <p:spPr>
            <a:xfrm>
              <a:off x="1601291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3" name="object 3733"/>
            <p:cNvSpPr/>
            <p:nvPr/>
          </p:nvSpPr>
          <p:spPr>
            <a:xfrm>
              <a:off x="160141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4" name="object 3734"/>
            <p:cNvSpPr/>
            <p:nvPr/>
          </p:nvSpPr>
          <p:spPr>
            <a:xfrm>
              <a:off x="160154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5" name="object 3735"/>
            <p:cNvSpPr/>
            <p:nvPr/>
          </p:nvSpPr>
          <p:spPr>
            <a:xfrm>
              <a:off x="1601672" y="41054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6" name="object 3736"/>
            <p:cNvSpPr/>
            <p:nvPr/>
          </p:nvSpPr>
          <p:spPr>
            <a:xfrm>
              <a:off x="160167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7" name="object 3737"/>
            <p:cNvSpPr/>
            <p:nvPr/>
          </p:nvSpPr>
          <p:spPr>
            <a:xfrm>
              <a:off x="1601798" y="41055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8" name="object 3738"/>
            <p:cNvSpPr/>
            <p:nvPr/>
          </p:nvSpPr>
          <p:spPr>
            <a:xfrm>
              <a:off x="1601798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9" name="object 3739"/>
            <p:cNvSpPr/>
            <p:nvPr/>
          </p:nvSpPr>
          <p:spPr>
            <a:xfrm>
              <a:off x="160192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0" name="object 3740"/>
            <p:cNvSpPr/>
            <p:nvPr/>
          </p:nvSpPr>
          <p:spPr>
            <a:xfrm>
              <a:off x="160205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1" name="object 3741"/>
            <p:cNvSpPr/>
            <p:nvPr/>
          </p:nvSpPr>
          <p:spPr>
            <a:xfrm>
              <a:off x="160217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2" name="object 3742"/>
            <p:cNvSpPr/>
            <p:nvPr/>
          </p:nvSpPr>
          <p:spPr>
            <a:xfrm>
              <a:off x="160230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3" name="object 3743"/>
            <p:cNvSpPr/>
            <p:nvPr/>
          </p:nvSpPr>
          <p:spPr>
            <a:xfrm>
              <a:off x="160230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4" name="object 3744"/>
            <p:cNvSpPr/>
            <p:nvPr/>
          </p:nvSpPr>
          <p:spPr>
            <a:xfrm>
              <a:off x="16024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5" name="object 3745"/>
            <p:cNvSpPr/>
            <p:nvPr/>
          </p:nvSpPr>
          <p:spPr>
            <a:xfrm>
              <a:off x="160243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6" name="object 3746"/>
            <p:cNvSpPr/>
            <p:nvPr/>
          </p:nvSpPr>
          <p:spPr>
            <a:xfrm>
              <a:off x="160255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7" name="object 3747"/>
            <p:cNvSpPr/>
            <p:nvPr/>
          </p:nvSpPr>
          <p:spPr>
            <a:xfrm>
              <a:off x="160268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8" name="object 3748"/>
            <p:cNvSpPr/>
            <p:nvPr/>
          </p:nvSpPr>
          <p:spPr>
            <a:xfrm>
              <a:off x="160281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9" name="object 3749"/>
            <p:cNvSpPr/>
            <p:nvPr/>
          </p:nvSpPr>
          <p:spPr>
            <a:xfrm>
              <a:off x="160293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0" name="object 3750"/>
            <p:cNvSpPr/>
            <p:nvPr/>
          </p:nvSpPr>
          <p:spPr>
            <a:xfrm>
              <a:off x="16029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1" name="object 3751"/>
            <p:cNvSpPr/>
            <p:nvPr/>
          </p:nvSpPr>
          <p:spPr>
            <a:xfrm>
              <a:off x="1603066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2" name="object 3752"/>
            <p:cNvSpPr/>
            <p:nvPr/>
          </p:nvSpPr>
          <p:spPr>
            <a:xfrm>
              <a:off x="160319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3" name="object 3753"/>
            <p:cNvSpPr/>
            <p:nvPr/>
          </p:nvSpPr>
          <p:spPr>
            <a:xfrm>
              <a:off x="1602432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4" name="object 3754"/>
            <p:cNvSpPr/>
            <p:nvPr/>
          </p:nvSpPr>
          <p:spPr>
            <a:xfrm>
              <a:off x="1603573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5" name="object 3755"/>
            <p:cNvSpPr/>
            <p:nvPr/>
          </p:nvSpPr>
          <p:spPr>
            <a:xfrm>
              <a:off x="160369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6" name="object 3756"/>
            <p:cNvSpPr/>
            <p:nvPr/>
          </p:nvSpPr>
          <p:spPr>
            <a:xfrm>
              <a:off x="1603826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7" name="object 3757"/>
            <p:cNvSpPr/>
            <p:nvPr/>
          </p:nvSpPr>
          <p:spPr>
            <a:xfrm>
              <a:off x="160395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8" name="object 3758"/>
            <p:cNvSpPr/>
            <p:nvPr/>
          </p:nvSpPr>
          <p:spPr>
            <a:xfrm>
              <a:off x="1603953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9" name="object 3759"/>
            <p:cNvSpPr/>
            <p:nvPr/>
          </p:nvSpPr>
          <p:spPr>
            <a:xfrm>
              <a:off x="1604079" y="410418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61"/>
                  </a:moveTo>
                  <a:lnTo>
                    <a:pt x="887" y="86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0" name="object 3760"/>
            <p:cNvSpPr/>
            <p:nvPr/>
          </p:nvSpPr>
          <p:spPr>
            <a:xfrm>
              <a:off x="1604333" y="410415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73"/>
                  </a:moveTo>
                  <a:lnTo>
                    <a:pt x="887" y="87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1" name="object 3761"/>
            <p:cNvSpPr/>
            <p:nvPr/>
          </p:nvSpPr>
          <p:spPr>
            <a:xfrm>
              <a:off x="1604460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2" name="object 3762"/>
            <p:cNvSpPr/>
            <p:nvPr/>
          </p:nvSpPr>
          <p:spPr>
            <a:xfrm>
              <a:off x="160458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3" name="object 3763"/>
            <p:cNvSpPr/>
            <p:nvPr/>
          </p:nvSpPr>
          <p:spPr>
            <a:xfrm>
              <a:off x="160458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4" name="object 3764"/>
            <p:cNvSpPr/>
            <p:nvPr/>
          </p:nvSpPr>
          <p:spPr>
            <a:xfrm>
              <a:off x="160471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5" name="object 3765"/>
            <p:cNvSpPr/>
            <p:nvPr/>
          </p:nvSpPr>
          <p:spPr>
            <a:xfrm>
              <a:off x="1603953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6" name="object 3766"/>
            <p:cNvSpPr/>
            <p:nvPr/>
          </p:nvSpPr>
          <p:spPr>
            <a:xfrm>
              <a:off x="1604079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26" y="0"/>
                  </a:moveTo>
                  <a:lnTo>
                    <a:pt x="1900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7" name="object 3767"/>
            <p:cNvSpPr/>
            <p:nvPr/>
          </p:nvSpPr>
          <p:spPr>
            <a:xfrm>
              <a:off x="1604460" y="410588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8" name="object 3768"/>
            <p:cNvSpPr/>
            <p:nvPr/>
          </p:nvSpPr>
          <p:spPr>
            <a:xfrm>
              <a:off x="160560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9" name="object 3769"/>
            <p:cNvSpPr/>
            <p:nvPr/>
          </p:nvSpPr>
          <p:spPr>
            <a:xfrm>
              <a:off x="160572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0" name="object 3770"/>
            <p:cNvSpPr/>
            <p:nvPr/>
          </p:nvSpPr>
          <p:spPr>
            <a:xfrm>
              <a:off x="1604840" y="410588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26" y="0"/>
                  </a:moveTo>
                  <a:lnTo>
                    <a:pt x="1900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1" name="object 3771"/>
            <p:cNvSpPr/>
            <p:nvPr/>
          </p:nvSpPr>
          <p:spPr>
            <a:xfrm>
              <a:off x="160610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2" name="object 3772"/>
            <p:cNvSpPr/>
            <p:nvPr/>
          </p:nvSpPr>
          <p:spPr>
            <a:xfrm>
              <a:off x="160623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3" name="object 3773"/>
            <p:cNvSpPr/>
            <p:nvPr/>
          </p:nvSpPr>
          <p:spPr>
            <a:xfrm>
              <a:off x="160623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4" name="object 3774"/>
            <p:cNvSpPr/>
            <p:nvPr/>
          </p:nvSpPr>
          <p:spPr>
            <a:xfrm>
              <a:off x="160636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5" name="object 3775"/>
            <p:cNvSpPr/>
            <p:nvPr/>
          </p:nvSpPr>
          <p:spPr>
            <a:xfrm>
              <a:off x="1606487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6" name="object 3776"/>
            <p:cNvSpPr/>
            <p:nvPr/>
          </p:nvSpPr>
          <p:spPr>
            <a:xfrm>
              <a:off x="1606614" y="4105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7" name="object 3777"/>
            <p:cNvSpPr/>
            <p:nvPr/>
          </p:nvSpPr>
          <p:spPr>
            <a:xfrm>
              <a:off x="1606741" y="41053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8" name="object 3778"/>
            <p:cNvSpPr/>
            <p:nvPr/>
          </p:nvSpPr>
          <p:spPr>
            <a:xfrm>
              <a:off x="160686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9" name="object 3779"/>
            <p:cNvSpPr/>
            <p:nvPr/>
          </p:nvSpPr>
          <p:spPr>
            <a:xfrm>
              <a:off x="1606994" y="41053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0" name="object 3780"/>
            <p:cNvSpPr/>
            <p:nvPr/>
          </p:nvSpPr>
          <p:spPr>
            <a:xfrm>
              <a:off x="1606107" y="410588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1" name="object 3781"/>
            <p:cNvSpPr/>
            <p:nvPr/>
          </p:nvSpPr>
          <p:spPr>
            <a:xfrm>
              <a:off x="1606361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2" name="object 3782"/>
            <p:cNvSpPr/>
            <p:nvPr/>
          </p:nvSpPr>
          <p:spPr>
            <a:xfrm>
              <a:off x="1607501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3" name="object 3783"/>
            <p:cNvSpPr/>
            <p:nvPr/>
          </p:nvSpPr>
          <p:spPr>
            <a:xfrm>
              <a:off x="1606741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4" name="object 3784"/>
            <p:cNvSpPr/>
            <p:nvPr/>
          </p:nvSpPr>
          <p:spPr>
            <a:xfrm>
              <a:off x="1607881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5" name="object 3785"/>
            <p:cNvSpPr/>
            <p:nvPr/>
          </p:nvSpPr>
          <p:spPr>
            <a:xfrm>
              <a:off x="1608008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6" name="object 3786"/>
            <p:cNvSpPr/>
            <p:nvPr/>
          </p:nvSpPr>
          <p:spPr>
            <a:xfrm>
              <a:off x="160813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7" name="object 3787"/>
            <p:cNvSpPr/>
            <p:nvPr/>
          </p:nvSpPr>
          <p:spPr>
            <a:xfrm>
              <a:off x="160826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8" name="object 3788"/>
            <p:cNvSpPr/>
            <p:nvPr/>
          </p:nvSpPr>
          <p:spPr>
            <a:xfrm>
              <a:off x="160838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9" name="object 3789"/>
            <p:cNvSpPr/>
            <p:nvPr/>
          </p:nvSpPr>
          <p:spPr>
            <a:xfrm>
              <a:off x="160851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0" name="object 3790"/>
            <p:cNvSpPr/>
            <p:nvPr/>
          </p:nvSpPr>
          <p:spPr>
            <a:xfrm>
              <a:off x="160851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1" name="object 3791"/>
            <p:cNvSpPr/>
            <p:nvPr/>
          </p:nvSpPr>
          <p:spPr>
            <a:xfrm>
              <a:off x="160864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2" name="object 3792"/>
            <p:cNvSpPr/>
            <p:nvPr/>
          </p:nvSpPr>
          <p:spPr>
            <a:xfrm>
              <a:off x="160889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3" name="object 3793"/>
            <p:cNvSpPr/>
            <p:nvPr/>
          </p:nvSpPr>
          <p:spPr>
            <a:xfrm>
              <a:off x="1609022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4" name="object 3794"/>
            <p:cNvSpPr/>
            <p:nvPr/>
          </p:nvSpPr>
          <p:spPr>
            <a:xfrm>
              <a:off x="1609149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5" name="object 3795"/>
            <p:cNvSpPr/>
            <p:nvPr/>
          </p:nvSpPr>
          <p:spPr>
            <a:xfrm>
              <a:off x="1609275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6" name="object 3796"/>
            <p:cNvSpPr/>
            <p:nvPr/>
          </p:nvSpPr>
          <p:spPr>
            <a:xfrm>
              <a:off x="1609402" y="41056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7" name="object 3797"/>
            <p:cNvSpPr/>
            <p:nvPr/>
          </p:nvSpPr>
          <p:spPr>
            <a:xfrm>
              <a:off x="1609529" y="410441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47"/>
                  </a:moveTo>
                  <a:lnTo>
                    <a:pt x="887" y="74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8" name="object 3798"/>
            <p:cNvSpPr/>
            <p:nvPr/>
          </p:nvSpPr>
          <p:spPr>
            <a:xfrm>
              <a:off x="1609656" y="4103235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36"/>
                  </a:moveTo>
                  <a:lnTo>
                    <a:pt x="887" y="133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9" name="object 3799"/>
            <p:cNvSpPr/>
            <p:nvPr/>
          </p:nvSpPr>
          <p:spPr>
            <a:xfrm>
              <a:off x="1609022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0" name="object 3800"/>
            <p:cNvSpPr/>
            <p:nvPr/>
          </p:nvSpPr>
          <p:spPr>
            <a:xfrm>
              <a:off x="161016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1" name="object 3801"/>
            <p:cNvSpPr/>
            <p:nvPr/>
          </p:nvSpPr>
          <p:spPr>
            <a:xfrm>
              <a:off x="161041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2" name="object 3802"/>
            <p:cNvSpPr/>
            <p:nvPr/>
          </p:nvSpPr>
          <p:spPr>
            <a:xfrm>
              <a:off x="161054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3" name="object 3803"/>
            <p:cNvSpPr/>
            <p:nvPr/>
          </p:nvSpPr>
          <p:spPr>
            <a:xfrm>
              <a:off x="161066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4" name="object 3804"/>
            <p:cNvSpPr/>
            <p:nvPr/>
          </p:nvSpPr>
          <p:spPr>
            <a:xfrm>
              <a:off x="161079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5" name="object 3805"/>
            <p:cNvSpPr/>
            <p:nvPr/>
          </p:nvSpPr>
          <p:spPr>
            <a:xfrm>
              <a:off x="16107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6" name="object 3806"/>
            <p:cNvSpPr/>
            <p:nvPr/>
          </p:nvSpPr>
          <p:spPr>
            <a:xfrm>
              <a:off x="1610036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7" name="object 3807"/>
            <p:cNvSpPr/>
            <p:nvPr/>
          </p:nvSpPr>
          <p:spPr>
            <a:xfrm>
              <a:off x="161105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8" name="object 3808"/>
            <p:cNvSpPr/>
            <p:nvPr/>
          </p:nvSpPr>
          <p:spPr>
            <a:xfrm>
              <a:off x="1611176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9" name="object 3809"/>
            <p:cNvSpPr/>
            <p:nvPr/>
          </p:nvSpPr>
          <p:spPr>
            <a:xfrm>
              <a:off x="161130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0" name="object 3810"/>
            <p:cNvSpPr/>
            <p:nvPr/>
          </p:nvSpPr>
          <p:spPr>
            <a:xfrm>
              <a:off x="161143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1" name="object 3811"/>
            <p:cNvSpPr/>
            <p:nvPr/>
          </p:nvSpPr>
          <p:spPr>
            <a:xfrm>
              <a:off x="161143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2" name="object 3812"/>
            <p:cNvSpPr/>
            <p:nvPr/>
          </p:nvSpPr>
          <p:spPr>
            <a:xfrm>
              <a:off x="161155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3" name="object 3813"/>
            <p:cNvSpPr/>
            <p:nvPr/>
          </p:nvSpPr>
          <p:spPr>
            <a:xfrm>
              <a:off x="161168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4" name="object 3814"/>
            <p:cNvSpPr/>
            <p:nvPr/>
          </p:nvSpPr>
          <p:spPr>
            <a:xfrm>
              <a:off x="161168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5" name="object 3815"/>
            <p:cNvSpPr/>
            <p:nvPr/>
          </p:nvSpPr>
          <p:spPr>
            <a:xfrm>
              <a:off x="1611810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6" name="object 3816"/>
            <p:cNvSpPr/>
            <p:nvPr/>
          </p:nvSpPr>
          <p:spPr>
            <a:xfrm>
              <a:off x="1611810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7" name="object 3817"/>
            <p:cNvSpPr/>
            <p:nvPr/>
          </p:nvSpPr>
          <p:spPr>
            <a:xfrm>
              <a:off x="1611937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8" name="object 3818"/>
            <p:cNvSpPr/>
            <p:nvPr/>
          </p:nvSpPr>
          <p:spPr>
            <a:xfrm>
              <a:off x="1612063" y="41054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9" name="object 3819"/>
            <p:cNvSpPr/>
            <p:nvPr/>
          </p:nvSpPr>
          <p:spPr>
            <a:xfrm>
              <a:off x="1612317" y="41052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0" name="object 3820"/>
            <p:cNvSpPr/>
            <p:nvPr/>
          </p:nvSpPr>
          <p:spPr>
            <a:xfrm>
              <a:off x="161244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1" name="object 3821"/>
            <p:cNvSpPr/>
            <p:nvPr/>
          </p:nvSpPr>
          <p:spPr>
            <a:xfrm>
              <a:off x="161257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2" name="object 3822"/>
            <p:cNvSpPr/>
            <p:nvPr/>
          </p:nvSpPr>
          <p:spPr>
            <a:xfrm>
              <a:off x="161269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3" name="object 3823"/>
            <p:cNvSpPr/>
            <p:nvPr/>
          </p:nvSpPr>
          <p:spPr>
            <a:xfrm>
              <a:off x="161282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4" name="object 3824"/>
            <p:cNvSpPr/>
            <p:nvPr/>
          </p:nvSpPr>
          <p:spPr>
            <a:xfrm>
              <a:off x="161295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5" name="object 3825"/>
            <p:cNvSpPr/>
            <p:nvPr/>
          </p:nvSpPr>
          <p:spPr>
            <a:xfrm>
              <a:off x="1612063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6" name="object 3826"/>
            <p:cNvSpPr/>
            <p:nvPr/>
          </p:nvSpPr>
          <p:spPr>
            <a:xfrm>
              <a:off x="161320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7" name="object 3827"/>
            <p:cNvSpPr/>
            <p:nvPr/>
          </p:nvSpPr>
          <p:spPr>
            <a:xfrm>
              <a:off x="1612444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8" name="object 3828"/>
            <p:cNvSpPr/>
            <p:nvPr/>
          </p:nvSpPr>
          <p:spPr>
            <a:xfrm>
              <a:off x="161345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9" name="object 3829"/>
            <p:cNvSpPr/>
            <p:nvPr/>
          </p:nvSpPr>
          <p:spPr>
            <a:xfrm>
              <a:off x="1613711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0" name="object 3830"/>
            <p:cNvSpPr/>
            <p:nvPr/>
          </p:nvSpPr>
          <p:spPr>
            <a:xfrm>
              <a:off x="1612950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26" y="0"/>
                  </a:moveTo>
                  <a:lnTo>
                    <a:pt x="1900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1" name="object 3831"/>
            <p:cNvSpPr/>
            <p:nvPr/>
          </p:nvSpPr>
          <p:spPr>
            <a:xfrm>
              <a:off x="161421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2" name="object 3832"/>
            <p:cNvSpPr/>
            <p:nvPr/>
          </p:nvSpPr>
          <p:spPr>
            <a:xfrm>
              <a:off x="1614344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3" name="object 3833"/>
            <p:cNvSpPr/>
            <p:nvPr/>
          </p:nvSpPr>
          <p:spPr>
            <a:xfrm>
              <a:off x="1614471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4" name="object 3834"/>
            <p:cNvSpPr/>
            <p:nvPr/>
          </p:nvSpPr>
          <p:spPr>
            <a:xfrm>
              <a:off x="1614725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5" name="object 3835"/>
            <p:cNvSpPr/>
            <p:nvPr/>
          </p:nvSpPr>
          <p:spPr>
            <a:xfrm>
              <a:off x="1614725" y="410423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35"/>
                  </a:moveTo>
                  <a:lnTo>
                    <a:pt x="887" y="83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6" name="object 3836"/>
            <p:cNvSpPr/>
            <p:nvPr/>
          </p:nvSpPr>
          <p:spPr>
            <a:xfrm>
              <a:off x="1614851" y="41053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7" name="object 3837"/>
            <p:cNvSpPr/>
            <p:nvPr/>
          </p:nvSpPr>
          <p:spPr>
            <a:xfrm>
              <a:off x="161497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8" name="object 3838"/>
            <p:cNvSpPr/>
            <p:nvPr/>
          </p:nvSpPr>
          <p:spPr>
            <a:xfrm>
              <a:off x="1614218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9" name="object 3839"/>
            <p:cNvSpPr/>
            <p:nvPr/>
          </p:nvSpPr>
          <p:spPr>
            <a:xfrm>
              <a:off x="161548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0" name="object 3840"/>
            <p:cNvSpPr/>
            <p:nvPr/>
          </p:nvSpPr>
          <p:spPr>
            <a:xfrm>
              <a:off x="1615612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1" name="object 3841"/>
            <p:cNvSpPr/>
            <p:nvPr/>
          </p:nvSpPr>
          <p:spPr>
            <a:xfrm>
              <a:off x="1614851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2" name="object 3842"/>
            <p:cNvSpPr/>
            <p:nvPr/>
          </p:nvSpPr>
          <p:spPr>
            <a:xfrm>
              <a:off x="161599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3" name="object 3843"/>
            <p:cNvSpPr/>
            <p:nvPr/>
          </p:nvSpPr>
          <p:spPr>
            <a:xfrm>
              <a:off x="16161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4" name="object 3844"/>
            <p:cNvSpPr/>
            <p:nvPr/>
          </p:nvSpPr>
          <p:spPr>
            <a:xfrm>
              <a:off x="161624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5" name="object 3845"/>
            <p:cNvSpPr/>
            <p:nvPr/>
          </p:nvSpPr>
          <p:spPr>
            <a:xfrm>
              <a:off x="161637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6" name="object 3846"/>
            <p:cNvSpPr/>
            <p:nvPr/>
          </p:nvSpPr>
          <p:spPr>
            <a:xfrm>
              <a:off x="161637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7" name="object 3847"/>
            <p:cNvSpPr/>
            <p:nvPr/>
          </p:nvSpPr>
          <p:spPr>
            <a:xfrm>
              <a:off x="161649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8" name="object 3848"/>
            <p:cNvSpPr/>
            <p:nvPr/>
          </p:nvSpPr>
          <p:spPr>
            <a:xfrm>
              <a:off x="16166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9" name="object 3849"/>
            <p:cNvSpPr/>
            <p:nvPr/>
          </p:nvSpPr>
          <p:spPr>
            <a:xfrm>
              <a:off x="161675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0" name="object 3850"/>
            <p:cNvSpPr/>
            <p:nvPr/>
          </p:nvSpPr>
          <p:spPr>
            <a:xfrm>
              <a:off x="161687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1" name="object 3851"/>
            <p:cNvSpPr/>
            <p:nvPr/>
          </p:nvSpPr>
          <p:spPr>
            <a:xfrm>
              <a:off x="161700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2" name="object 3852"/>
            <p:cNvSpPr/>
            <p:nvPr/>
          </p:nvSpPr>
          <p:spPr>
            <a:xfrm>
              <a:off x="1617132" y="41054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3" name="object 3853"/>
            <p:cNvSpPr/>
            <p:nvPr/>
          </p:nvSpPr>
          <p:spPr>
            <a:xfrm>
              <a:off x="161725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4" name="object 3854"/>
            <p:cNvSpPr/>
            <p:nvPr/>
          </p:nvSpPr>
          <p:spPr>
            <a:xfrm>
              <a:off x="1617259" y="41055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5" name="object 3855"/>
            <p:cNvSpPr/>
            <p:nvPr/>
          </p:nvSpPr>
          <p:spPr>
            <a:xfrm>
              <a:off x="1617386" y="41053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6" name="object 3856"/>
            <p:cNvSpPr/>
            <p:nvPr/>
          </p:nvSpPr>
          <p:spPr>
            <a:xfrm>
              <a:off x="161751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7" name="object 3857"/>
            <p:cNvSpPr/>
            <p:nvPr/>
          </p:nvSpPr>
          <p:spPr>
            <a:xfrm>
              <a:off x="1617639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8" name="object 3858"/>
            <p:cNvSpPr/>
            <p:nvPr/>
          </p:nvSpPr>
          <p:spPr>
            <a:xfrm>
              <a:off x="161763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9" name="object 3859"/>
            <p:cNvSpPr/>
            <p:nvPr/>
          </p:nvSpPr>
          <p:spPr>
            <a:xfrm>
              <a:off x="1617006" y="410588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0" name="object 3860"/>
            <p:cNvSpPr/>
            <p:nvPr/>
          </p:nvSpPr>
          <p:spPr>
            <a:xfrm>
              <a:off x="1617386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1" name="object 3861"/>
            <p:cNvSpPr/>
            <p:nvPr/>
          </p:nvSpPr>
          <p:spPr>
            <a:xfrm>
              <a:off x="16185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2" name="object 3862"/>
            <p:cNvSpPr/>
            <p:nvPr/>
          </p:nvSpPr>
          <p:spPr>
            <a:xfrm>
              <a:off x="161865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3" name="object 3863"/>
            <p:cNvSpPr/>
            <p:nvPr/>
          </p:nvSpPr>
          <p:spPr>
            <a:xfrm>
              <a:off x="1617766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  <a:path w="2540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4" name="object 3864"/>
            <p:cNvSpPr/>
            <p:nvPr/>
          </p:nvSpPr>
          <p:spPr>
            <a:xfrm>
              <a:off x="161954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5" name="object 3865"/>
            <p:cNvSpPr/>
            <p:nvPr/>
          </p:nvSpPr>
          <p:spPr>
            <a:xfrm>
              <a:off x="1619667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6" name="object 3866"/>
            <p:cNvSpPr/>
            <p:nvPr/>
          </p:nvSpPr>
          <p:spPr>
            <a:xfrm>
              <a:off x="1618907" y="410582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6"/>
                  </a:moveTo>
                  <a:lnTo>
                    <a:pt x="1774" y="6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7" name="object 3867"/>
            <p:cNvSpPr/>
            <p:nvPr/>
          </p:nvSpPr>
          <p:spPr>
            <a:xfrm>
              <a:off x="1620047" y="4088532"/>
              <a:ext cx="0" cy="17780"/>
            </a:xfrm>
            <a:custGeom>
              <a:avLst/>
              <a:gdLst/>
              <a:ahLst/>
              <a:cxnLst/>
              <a:rect l="l" t="t" r="r" b="b"/>
              <a:pathLst>
                <a:path h="17779">
                  <a:moveTo>
                    <a:pt x="0" y="17375"/>
                  </a:moveTo>
                  <a:lnTo>
                    <a:pt x="0" y="13297"/>
                  </a:lnTo>
                </a:path>
                <a:path h="17779">
                  <a:moveTo>
                    <a:pt x="0" y="1737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8" name="object 3868"/>
            <p:cNvSpPr/>
            <p:nvPr/>
          </p:nvSpPr>
          <p:spPr>
            <a:xfrm>
              <a:off x="1620174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9" name="object 3869"/>
            <p:cNvSpPr/>
            <p:nvPr/>
          </p:nvSpPr>
          <p:spPr>
            <a:xfrm>
              <a:off x="1620301" y="41054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0" name="object 3870"/>
            <p:cNvSpPr/>
            <p:nvPr/>
          </p:nvSpPr>
          <p:spPr>
            <a:xfrm>
              <a:off x="162055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1" name="object 3871"/>
            <p:cNvSpPr/>
            <p:nvPr/>
          </p:nvSpPr>
          <p:spPr>
            <a:xfrm>
              <a:off x="162068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2" name="object 3872"/>
            <p:cNvSpPr/>
            <p:nvPr/>
          </p:nvSpPr>
          <p:spPr>
            <a:xfrm>
              <a:off x="162093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3" name="object 3873"/>
            <p:cNvSpPr/>
            <p:nvPr/>
          </p:nvSpPr>
          <p:spPr>
            <a:xfrm>
              <a:off x="162118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4" name="object 3874"/>
            <p:cNvSpPr/>
            <p:nvPr/>
          </p:nvSpPr>
          <p:spPr>
            <a:xfrm>
              <a:off x="162131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5" name="object 3875"/>
            <p:cNvSpPr/>
            <p:nvPr/>
          </p:nvSpPr>
          <p:spPr>
            <a:xfrm>
              <a:off x="162131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6" name="object 3876"/>
            <p:cNvSpPr/>
            <p:nvPr/>
          </p:nvSpPr>
          <p:spPr>
            <a:xfrm>
              <a:off x="16214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7" name="object 3877"/>
            <p:cNvSpPr/>
            <p:nvPr/>
          </p:nvSpPr>
          <p:spPr>
            <a:xfrm>
              <a:off x="162169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8" name="object 3878"/>
            <p:cNvSpPr/>
            <p:nvPr/>
          </p:nvSpPr>
          <p:spPr>
            <a:xfrm>
              <a:off x="1620934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26" y="0"/>
                  </a:moveTo>
                  <a:lnTo>
                    <a:pt x="1900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  <a:path w="2540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9" name="object 3879"/>
            <p:cNvSpPr/>
            <p:nvPr/>
          </p:nvSpPr>
          <p:spPr>
            <a:xfrm>
              <a:off x="1622455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0" name="object 3880"/>
            <p:cNvSpPr/>
            <p:nvPr/>
          </p:nvSpPr>
          <p:spPr>
            <a:xfrm>
              <a:off x="1622455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1" name="object 3881"/>
            <p:cNvSpPr/>
            <p:nvPr/>
          </p:nvSpPr>
          <p:spPr>
            <a:xfrm>
              <a:off x="1622582" y="410481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44"/>
                  </a:moveTo>
                  <a:lnTo>
                    <a:pt x="887" y="5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2" name="object 3882"/>
            <p:cNvSpPr/>
            <p:nvPr/>
          </p:nvSpPr>
          <p:spPr>
            <a:xfrm>
              <a:off x="1622709" y="4101804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10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3" name="object 3883"/>
            <p:cNvSpPr/>
            <p:nvPr/>
          </p:nvSpPr>
          <p:spPr>
            <a:xfrm>
              <a:off x="162283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4" name="object 3884"/>
            <p:cNvSpPr/>
            <p:nvPr/>
          </p:nvSpPr>
          <p:spPr>
            <a:xfrm>
              <a:off x="1622962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5" name="object 3885"/>
            <p:cNvSpPr/>
            <p:nvPr/>
          </p:nvSpPr>
          <p:spPr>
            <a:xfrm>
              <a:off x="162308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6" name="object 3886"/>
            <p:cNvSpPr/>
            <p:nvPr/>
          </p:nvSpPr>
          <p:spPr>
            <a:xfrm>
              <a:off x="162321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7" name="object 3887"/>
            <p:cNvSpPr/>
            <p:nvPr/>
          </p:nvSpPr>
          <p:spPr>
            <a:xfrm>
              <a:off x="162346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8" name="object 3888"/>
            <p:cNvSpPr/>
            <p:nvPr/>
          </p:nvSpPr>
          <p:spPr>
            <a:xfrm>
              <a:off x="1622709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9" name="object 3889"/>
            <p:cNvSpPr/>
            <p:nvPr/>
          </p:nvSpPr>
          <p:spPr>
            <a:xfrm>
              <a:off x="162384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0" name="object 3890"/>
            <p:cNvSpPr/>
            <p:nvPr/>
          </p:nvSpPr>
          <p:spPr>
            <a:xfrm>
              <a:off x="1622962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1" name="object 3891"/>
            <p:cNvSpPr/>
            <p:nvPr/>
          </p:nvSpPr>
          <p:spPr>
            <a:xfrm>
              <a:off x="162435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2" name="object 3892"/>
            <p:cNvSpPr/>
            <p:nvPr/>
          </p:nvSpPr>
          <p:spPr>
            <a:xfrm>
              <a:off x="162461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3" name="object 3893"/>
            <p:cNvSpPr/>
            <p:nvPr/>
          </p:nvSpPr>
          <p:spPr>
            <a:xfrm>
              <a:off x="1623976" y="410588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4" name="object 3894"/>
            <p:cNvSpPr/>
            <p:nvPr/>
          </p:nvSpPr>
          <p:spPr>
            <a:xfrm>
              <a:off x="1625243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5" name="object 3895"/>
            <p:cNvSpPr/>
            <p:nvPr/>
          </p:nvSpPr>
          <p:spPr>
            <a:xfrm>
              <a:off x="1625370" y="410436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72"/>
                  </a:moveTo>
                  <a:lnTo>
                    <a:pt x="887" y="77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6" name="object 3896"/>
            <p:cNvSpPr/>
            <p:nvPr/>
          </p:nvSpPr>
          <p:spPr>
            <a:xfrm>
              <a:off x="1625497" y="410383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38"/>
                  </a:moveTo>
                  <a:lnTo>
                    <a:pt x="887" y="103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7" name="object 3897"/>
            <p:cNvSpPr/>
            <p:nvPr/>
          </p:nvSpPr>
          <p:spPr>
            <a:xfrm>
              <a:off x="1625623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8" name="object 3898"/>
            <p:cNvSpPr/>
            <p:nvPr/>
          </p:nvSpPr>
          <p:spPr>
            <a:xfrm>
              <a:off x="162600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9" name="object 3899"/>
            <p:cNvSpPr/>
            <p:nvPr/>
          </p:nvSpPr>
          <p:spPr>
            <a:xfrm>
              <a:off x="162638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0" name="object 3900"/>
            <p:cNvSpPr/>
            <p:nvPr/>
          </p:nvSpPr>
          <p:spPr>
            <a:xfrm>
              <a:off x="1625623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1" name="object 3901"/>
            <p:cNvSpPr/>
            <p:nvPr/>
          </p:nvSpPr>
          <p:spPr>
            <a:xfrm>
              <a:off x="162676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2" name="object 3902"/>
            <p:cNvSpPr/>
            <p:nvPr/>
          </p:nvSpPr>
          <p:spPr>
            <a:xfrm>
              <a:off x="162689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3" name="object 3903"/>
            <p:cNvSpPr/>
            <p:nvPr/>
          </p:nvSpPr>
          <p:spPr>
            <a:xfrm>
              <a:off x="16270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4" name="object 3904"/>
            <p:cNvSpPr/>
            <p:nvPr/>
          </p:nvSpPr>
          <p:spPr>
            <a:xfrm>
              <a:off x="1626257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5" name="object 3905"/>
            <p:cNvSpPr/>
            <p:nvPr/>
          </p:nvSpPr>
          <p:spPr>
            <a:xfrm>
              <a:off x="16275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6" name="object 3906"/>
            <p:cNvSpPr/>
            <p:nvPr/>
          </p:nvSpPr>
          <p:spPr>
            <a:xfrm>
              <a:off x="162765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7" name="object 3907"/>
            <p:cNvSpPr/>
            <p:nvPr/>
          </p:nvSpPr>
          <p:spPr>
            <a:xfrm>
              <a:off x="1627778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8" name="object 3908"/>
            <p:cNvSpPr/>
            <p:nvPr/>
          </p:nvSpPr>
          <p:spPr>
            <a:xfrm>
              <a:off x="162777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9" name="object 3909"/>
            <p:cNvSpPr/>
            <p:nvPr/>
          </p:nvSpPr>
          <p:spPr>
            <a:xfrm>
              <a:off x="1627904" y="41054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0" name="object 3910"/>
            <p:cNvSpPr/>
            <p:nvPr/>
          </p:nvSpPr>
          <p:spPr>
            <a:xfrm>
              <a:off x="1628031" y="410462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39"/>
                  </a:moveTo>
                  <a:lnTo>
                    <a:pt x="887" y="63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1" name="object 3911"/>
            <p:cNvSpPr/>
            <p:nvPr/>
          </p:nvSpPr>
          <p:spPr>
            <a:xfrm>
              <a:off x="1628158" y="41053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2" name="object 3912"/>
            <p:cNvSpPr/>
            <p:nvPr/>
          </p:nvSpPr>
          <p:spPr>
            <a:xfrm>
              <a:off x="162828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3" name="object 3913"/>
            <p:cNvSpPr/>
            <p:nvPr/>
          </p:nvSpPr>
          <p:spPr>
            <a:xfrm>
              <a:off x="16282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4" name="object 3914"/>
            <p:cNvSpPr/>
            <p:nvPr/>
          </p:nvSpPr>
          <p:spPr>
            <a:xfrm>
              <a:off x="1627524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5" name="object 3915"/>
            <p:cNvSpPr/>
            <p:nvPr/>
          </p:nvSpPr>
          <p:spPr>
            <a:xfrm>
              <a:off x="162879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6" name="object 3916"/>
            <p:cNvSpPr/>
            <p:nvPr/>
          </p:nvSpPr>
          <p:spPr>
            <a:xfrm>
              <a:off x="1628031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7" name="object 3917"/>
            <p:cNvSpPr/>
            <p:nvPr/>
          </p:nvSpPr>
          <p:spPr>
            <a:xfrm>
              <a:off x="16294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8" name="object 3918"/>
            <p:cNvSpPr/>
            <p:nvPr/>
          </p:nvSpPr>
          <p:spPr>
            <a:xfrm>
              <a:off x="162955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9" name="object 3919"/>
            <p:cNvSpPr/>
            <p:nvPr/>
          </p:nvSpPr>
          <p:spPr>
            <a:xfrm>
              <a:off x="16295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0" name="object 3920"/>
            <p:cNvSpPr/>
            <p:nvPr/>
          </p:nvSpPr>
          <p:spPr>
            <a:xfrm>
              <a:off x="163005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1" name="object 3921"/>
            <p:cNvSpPr/>
            <p:nvPr/>
          </p:nvSpPr>
          <p:spPr>
            <a:xfrm>
              <a:off x="163018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2" name="object 3922"/>
            <p:cNvSpPr/>
            <p:nvPr/>
          </p:nvSpPr>
          <p:spPr>
            <a:xfrm>
              <a:off x="163018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3" name="object 3923"/>
            <p:cNvSpPr/>
            <p:nvPr/>
          </p:nvSpPr>
          <p:spPr>
            <a:xfrm>
              <a:off x="163031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4" name="object 3924"/>
            <p:cNvSpPr/>
            <p:nvPr/>
          </p:nvSpPr>
          <p:spPr>
            <a:xfrm>
              <a:off x="1630312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5" name="object 3925"/>
            <p:cNvSpPr/>
            <p:nvPr/>
          </p:nvSpPr>
          <p:spPr>
            <a:xfrm>
              <a:off x="1630439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6" name="object 3926"/>
            <p:cNvSpPr/>
            <p:nvPr/>
          </p:nvSpPr>
          <p:spPr>
            <a:xfrm>
              <a:off x="1630566" y="4100373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53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7" name="object 3927"/>
            <p:cNvSpPr/>
            <p:nvPr/>
          </p:nvSpPr>
          <p:spPr>
            <a:xfrm>
              <a:off x="1630693" y="410446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21"/>
                  </a:moveTo>
                  <a:lnTo>
                    <a:pt x="887" y="72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8" name="object 3928"/>
            <p:cNvSpPr/>
            <p:nvPr/>
          </p:nvSpPr>
          <p:spPr>
            <a:xfrm>
              <a:off x="1630819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9" name="object 3929"/>
            <p:cNvSpPr/>
            <p:nvPr/>
          </p:nvSpPr>
          <p:spPr>
            <a:xfrm>
              <a:off x="163132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0" name="object 3930"/>
            <p:cNvSpPr/>
            <p:nvPr/>
          </p:nvSpPr>
          <p:spPr>
            <a:xfrm>
              <a:off x="163145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1" name="object 3931"/>
            <p:cNvSpPr/>
            <p:nvPr/>
          </p:nvSpPr>
          <p:spPr>
            <a:xfrm>
              <a:off x="163158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2" name="object 3932"/>
            <p:cNvSpPr/>
            <p:nvPr/>
          </p:nvSpPr>
          <p:spPr>
            <a:xfrm>
              <a:off x="163170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3" name="object 3933"/>
            <p:cNvSpPr/>
            <p:nvPr/>
          </p:nvSpPr>
          <p:spPr>
            <a:xfrm>
              <a:off x="1630946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4" name="object 3934"/>
            <p:cNvSpPr/>
            <p:nvPr/>
          </p:nvSpPr>
          <p:spPr>
            <a:xfrm>
              <a:off x="16322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5" name="object 3935"/>
            <p:cNvSpPr/>
            <p:nvPr/>
          </p:nvSpPr>
          <p:spPr>
            <a:xfrm>
              <a:off x="1631453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6" name="object 3936"/>
            <p:cNvSpPr/>
            <p:nvPr/>
          </p:nvSpPr>
          <p:spPr>
            <a:xfrm>
              <a:off x="1632847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7" name="object 3937"/>
            <p:cNvSpPr/>
            <p:nvPr/>
          </p:nvSpPr>
          <p:spPr>
            <a:xfrm>
              <a:off x="1632974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8" name="object 3938"/>
            <p:cNvSpPr/>
            <p:nvPr/>
          </p:nvSpPr>
          <p:spPr>
            <a:xfrm>
              <a:off x="1633227" y="4101513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39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9" name="object 3939"/>
            <p:cNvSpPr/>
            <p:nvPr/>
          </p:nvSpPr>
          <p:spPr>
            <a:xfrm>
              <a:off x="1633354" y="410452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90"/>
                  </a:moveTo>
                  <a:lnTo>
                    <a:pt x="887" y="69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0" name="object 3940"/>
            <p:cNvSpPr/>
            <p:nvPr/>
          </p:nvSpPr>
          <p:spPr>
            <a:xfrm>
              <a:off x="1633481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1" name="object 3941"/>
            <p:cNvSpPr/>
            <p:nvPr/>
          </p:nvSpPr>
          <p:spPr>
            <a:xfrm>
              <a:off x="1633481" y="41053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2" name="object 3942"/>
            <p:cNvSpPr/>
            <p:nvPr/>
          </p:nvSpPr>
          <p:spPr>
            <a:xfrm>
              <a:off x="163373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3" name="object 3943"/>
            <p:cNvSpPr/>
            <p:nvPr/>
          </p:nvSpPr>
          <p:spPr>
            <a:xfrm>
              <a:off x="163398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4" name="object 3944"/>
            <p:cNvSpPr/>
            <p:nvPr/>
          </p:nvSpPr>
          <p:spPr>
            <a:xfrm>
              <a:off x="163398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5" name="object 3945"/>
            <p:cNvSpPr/>
            <p:nvPr/>
          </p:nvSpPr>
          <p:spPr>
            <a:xfrm>
              <a:off x="16341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6" name="object 3946"/>
            <p:cNvSpPr/>
            <p:nvPr/>
          </p:nvSpPr>
          <p:spPr>
            <a:xfrm>
              <a:off x="163436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7" name="object 3947"/>
            <p:cNvSpPr/>
            <p:nvPr/>
          </p:nvSpPr>
          <p:spPr>
            <a:xfrm>
              <a:off x="163449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8" name="object 3948"/>
            <p:cNvSpPr/>
            <p:nvPr/>
          </p:nvSpPr>
          <p:spPr>
            <a:xfrm>
              <a:off x="163449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9" name="object 3949"/>
            <p:cNvSpPr/>
            <p:nvPr/>
          </p:nvSpPr>
          <p:spPr>
            <a:xfrm>
              <a:off x="1633734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0" name="object 3950"/>
            <p:cNvSpPr/>
            <p:nvPr/>
          </p:nvSpPr>
          <p:spPr>
            <a:xfrm>
              <a:off x="163512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1" name="object 3951"/>
            <p:cNvSpPr/>
            <p:nvPr/>
          </p:nvSpPr>
          <p:spPr>
            <a:xfrm>
              <a:off x="163525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2" name="object 3952"/>
            <p:cNvSpPr/>
            <p:nvPr/>
          </p:nvSpPr>
          <p:spPr>
            <a:xfrm>
              <a:off x="1634621" y="410586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3" name="object 3953"/>
            <p:cNvSpPr/>
            <p:nvPr/>
          </p:nvSpPr>
          <p:spPr>
            <a:xfrm>
              <a:off x="1635762" y="41054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4" name="object 3954"/>
            <p:cNvSpPr/>
            <p:nvPr/>
          </p:nvSpPr>
          <p:spPr>
            <a:xfrm>
              <a:off x="1635888" y="4103058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24"/>
                  </a:moveTo>
                  <a:lnTo>
                    <a:pt x="887" y="142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5" name="object 3955"/>
            <p:cNvSpPr/>
            <p:nvPr/>
          </p:nvSpPr>
          <p:spPr>
            <a:xfrm>
              <a:off x="1636015" y="4103324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291"/>
                  </a:moveTo>
                  <a:lnTo>
                    <a:pt x="887" y="129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6" name="object 3956"/>
            <p:cNvSpPr/>
            <p:nvPr/>
          </p:nvSpPr>
          <p:spPr>
            <a:xfrm>
              <a:off x="1636142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7" name="object 3957"/>
            <p:cNvSpPr/>
            <p:nvPr/>
          </p:nvSpPr>
          <p:spPr>
            <a:xfrm>
              <a:off x="163626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8" name="object 3958"/>
            <p:cNvSpPr/>
            <p:nvPr/>
          </p:nvSpPr>
          <p:spPr>
            <a:xfrm>
              <a:off x="163639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9" name="object 3959"/>
            <p:cNvSpPr/>
            <p:nvPr/>
          </p:nvSpPr>
          <p:spPr>
            <a:xfrm>
              <a:off x="16365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0" name="object 3960"/>
            <p:cNvSpPr/>
            <p:nvPr/>
          </p:nvSpPr>
          <p:spPr>
            <a:xfrm>
              <a:off x="163664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1" name="object 3961"/>
            <p:cNvSpPr/>
            <p:nvPr/>
          </p:nvSpPr>
          <p:spPr>
            <a:xfrm>
              <a:off x="163677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2" name="object 3962"/>
            <p:cNvSpPr/>
            <p:nvPr/>
          </p:nvSpPr>
          <p:spPr>
            <a:xfrm>
              <a:off x="163690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3" name="object 3963"/>
            <p:cNvSpPr/>
            <p:nvPr/>
          </p:nvSpPr>
          <p:spPr>
            <a:xfrm>
              <a:off x="1636142" y="410588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4" name="object 3964"/>
            <p:cNvSpPr/>
            <p:nvPr/>
          </p:nvSpPr>
          <p:spPr>
            <a:xfrm>
              <a:off x="163728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5" name="object 3965"/>
            <p:cNvSpPr/>
            <p:nvPr/>
          </p:nvSpPr>
          <p:spPr>
            <a:xfrm>
              <a:off x="163753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6" name="object 3966"/>
            <p:cNvSpPr/>
            <p:nvPr/>
          </p:nvSpPr>
          <p:spPr>
            <a:xfrm>
              <a:off x="163766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7" name="object 3967"/>
            <p:cNvSpPr/>
            <p:nvPr/>
          </p:nvSpPr>
          <p:spPr>
            <a:xfrm>
              <a:off x="1636902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8" name="object 3968"/>
            <p:cNvSpPr/>
            <p:nvPr/>
          </p:nvSpPr>
          <p:spPr>
            <a:xfrm>
              <a:off x="163804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9" name="object 3969"/>
            <p:cNvSpPr/>
            <p:nvPr/>
          </p:nvSpPr>
          <p:spPr>
            <a:xfrm>
              <a:off x="1638169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0" name="object 3970"/>
            <p:cNvSpPr/>
            <p:nvPr/>
          </p:nvSpPr>
          <p:spPr>
            <a:xfrm>
              <a:off x="163816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1" name="object 3971"/>
            <p:cNvSpPr/>
            <p:nvPr/>
          </p:nvSpPr>
          <p:spPr>
            <a:xfrm>
              <a:off x="1638296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2" name="object 3972"/>
            <p:cNvSpPr/>
            <p:nvPr/>
          </p:nvSpPr>
          <p:spPr>
            <a:xfrm>
              <a:off x="1638423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3" name="object 3973"/>
            <p:cNvSpPr/>
            <p:nvPr/>
          </p:nvSpPr>
          <p:spPr>
            <a:xfrm>
              <a:off x="1638550" y="41054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4" name="object 3974"/>
            <p:cNvSpPr/>
            <p:nvPr/>
          </p:nvSpPr>
          <p:spPr>
            <a:xfrm>
              <a:off x="1638676" y="4101626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28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5" name="object 3975"/>
            <p:cNvSpPr/>
            <p:nvPr/>
          </p:nvSpPr>
          <p:spPr>
            <a:xfrm>
              <a:off x="1638803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6" name="object 3976"/>
            <p:cNvSpPr/>
            <p:nvPr/>
          </p:nvSpPr>
          <p:spPr>
            <a:xfrm>
              <a:off x="163893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7" name="object 3977"/>
            <p:cNvSpPr/>
            <p:nvPr/>
          </p:nvSpPr>
          <p:spPr>
            <a:xfrm>
              <a:off x="163918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8" name="object 3978"/>
            <p:cNvSpPr/>
            <p:nvPr/>
          </p:nvSpPr>
          <p:spPr>
            <a:xfrm>
              <a:off x="163918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9" name="object 3979"/>
            <p:cNvSpPr/>
            <p:nvPr/>
          </p:nvSpPr>
          <p:spPr>
            <a:xfrm>
              <a:off x="1638676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0" name="object 3980"/>
            <p:cNvSpPr/>
            <p:nvPr/>
          </p:nvSpPr>
          <p:spPr>
            <a:xfrm>
              <a:off x="16398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1" name="object 3981"/>
            <p:cNvSpPr/>
            <p:nvPr/>
          </p:nvSpPr>
          <p:spPr>
            <a:xfrm>
              <a:off x="164019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2" name="object 3982"/>
            <p:cNvSpPr/>
            <p:nvPr/>
          </p:nvSpPr>
          <p:spPr>
            <a:xfrm>
              <a:off x="16403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3" name="object 3983"/>
            <p:cNvSpPr/>
            <p:nvPr/>
          </p:nvSpPr>
          <p:spPr>
            <a:xfrm>
              <a:off x="164045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4" name="object 3984"/>
            <p:cNvSpPr/>
            <p:nvPr/>
          </p:nvSpPr>
          <p:spPr>
            <a:xfrm>
              <a:off x="16405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5" name="object 3985"/>
            <p:cNvSpPr/>
            <p:nvPr/>
          </p:nvSpPr>
          <p:spPr>
            <a:xfrm>
              <a:off x="164070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6" name="object 3986"/>
            <p:cNvSpPr/>
            <p:nvPr/>
          </p:nvSpPr>
          <p:spPr>
            <a:xfrm>
              <a:off x="1640957" y="4105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7" name="object 3987"/>
            <p:cNvSpPr/>
            <p:nvPr/>
          </p:nvSpPr>
          <p:spPr>
            <a:xfrm>
              <a:off x="164095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8" name="object 3988"/>
            <p:cNvSpPr/>
            <p:nvPr/>
          </p:nvSpPr>
          <p:spPr>
            <a:xfrm>
              <a:off x="1641084" y="41053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9" name="object 3989"/>
            <p:cNvSpPr/>
            <p:nvPr/>
          </p:nvSpPr>
          <p:spPr>
            <a:xfrm>
              <a:off x="1641211" y="410360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52"/>
                  </a:moveTo>
                  <a:lnTo>
                    <a:pt x="887" y="115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0" name="object 3990"/>
            <p:cNvSpPr/>
            <p:nvPr/>
          </p:nvSpPr>
          <p:spPr>
            <a:xfrm>
              <a:off x="1641338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1" name="object 3991"/>
            <p:cNvSpPr/>
            <p:nvPr/>
          </p:nvSpPr>
          <p:spPr>
            <a:xfrm>
              <a:off x="164146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2" name="object 3992"/>
            <p:cNvSpPr/>
            <p:nvPr/>
          </p:nvSpPr>
          <p:spPr>
            <a:xfrm>
              <a:off x="164159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3" name="object 3993"/>
            <p:cNvSpPr/>
            <p:nvPr/>
          </p:nvSpPr>
          <p:spPr>
            <a:xfrm>
              <a:off x="164171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4" name="object 3994"/>
            <p:cNvSpPr/>
            <p:nvPr/>
          </p:nvSpPr>
          <p:spPr>
            <a:xfrm>
              <a:off x="164184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5" name="object 3995"/>
            <p:cNvSpPr/>
            <p:nvPr/>
          </p:nvSpPr>
          <p:spPr>
            <a:xfrm>
              <a:off x="164197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6" name="object 3996"/>
            <p:cNvSpPr/>
            <p:nvPr/>
          </p:nvSpPr>
          <p:spPr>
            <a:xfrm>
              <a:off x="1641211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7" name="object 3997"/>
            <p:cNvSpPr/>
            <p:nvPr/>
          </p:nvSpPr>
          <p:spPr>
            <a:xfrm>
              <a:off x="164235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8" name="object 3998"/>
            <p:cNvSpPr/>
            <p:nvPr/>
          </p:nvSpPr>
          <p:spPr>
            <a:xfrm>
              <a:off x="164247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9" name="object 3999"/>
            <p:cNvSpPr/>
            <p:nvPr/>
          </p:nvSpPr>
          <p:spPr>
            <a:xfrm>
              <a:off x="164260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0" name="object 4000"/>
            <p:cNvSpPr/>
            <p:nvPr/>
          </p:nvSpPr>
          <p:spPr>
            <a:xfrm>
              <a:off x="16428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1" name="object 4001"/>
            <p:cNvSpPr/>
            <p:nvPr/>
          </p:nvSpPr>
          <p:spPr>
            <a:xfrm>
              <a:off x="164298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2" name="object 4002"/>
            <p:cNvSpPr/>
            <p:nvPr/>
          </p:nvSpPr>
          <p:spPr>
            <a:xfrm>
              <a:off x="1643112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3" name="object 4003"/>
            <p:cNvSpPr/>
            <p:nvPr/>
          </p:nvSpPr>
          <p:spPr>
            <a:xfrm>
              <a:off x="1643365" y="41052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4" name="object 4004"/>
            <p:cNvSpPr/>
            <p:nvPr/>
          </p:nvSpPr>
          <p:spPr>
            <a:xfrm>
              <a:off x="1643492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5" name="object 4005"/>
            <p:cNvSpPr/>
            <p:nvPr/>
          </p:nvSpPr>
          <p:spPr>
            <a:xfrm>
              <a:off x="1643619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6" name="object 4006"/>
            <p:cNvSpPr/>
            <p:nvPr/>
          </p:nvSpPr>
          <p:spPr>
            <a:xfrm>
              <a:off x="1643746" y="4105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7" name="object 4007"/>
            <p:cNvSpPr/>
            <p:nvPr/>
          </p:nvSpPr>
          <p:spPr>
            <a:xfrm>
              <a:off x="1643872" y="41053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8" name="object 4008"/>
            <p:cNvSpPr/>
            <p:nvPr/>
          </p:nvSpPr>
          <p:spPr>
            <a:xfrm>
              <a:off x="1643999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9" name="object 4009"/>
            <p:cNvSpPr/>
            <p:nvPr/>
          </p:nvSpPr>
          <p:spPr>
            <a:xfrm>
              <a:off x="164412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0" name="object 4010"/>
            <p:cNvSpPr/>
            <p:nvPr/>
          </p:nvSpPr>
          <p:spPr>
            <a:xfrm>
              <a:off x="16442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1" name="object 4011"/>
            <p:cNvSpPr/>
            <p:nvPr/>
          </p:nvSpPr>
          <p:spPr>
            <a:xfrm>
              <a:off x="164450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2" name="object 4012"/>
            <p:cNvSpPr/>
            <p:nvPr/>
          </p:nvSpPr>
          <p:spPr>
            <a:xfrm>
              <a:off x="164463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3" name="object 4013"/>
            <p:cNvSpPr/>
            <p:nvPr/>
          </p:nvSpPr>
          <p:spPr>
            <a:xfrm>
              <a:off x="1643872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4" name="object 4014"/>
            <p:cNvSpPr/>
            <p:nvPr/>
          </p:nvSpPr>
          <p:spPr>
            <a:xfrm>
              <a:off x="16453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5" name="object 4015"/>
            <p:cNvSpPr/>
            <p:nvPr/>
          </p:nvSpPr>
          <p:spPr>
            <a:xfrm>
              <a:off x="16456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6" name="object 4016"/>
            <p:cNvSpPr/>
            <p:nvPr/>
          </p:nvSpPr>
          <p:spPr>
            <a:xfrm>
              <a:off x="164590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7" name="object 4017"/>
            <p:cNvSpPr/>
            <p:nvPr/>
          </p:nvSpPr>
          <p:spPr>
            <a:xfrm>
              <a:off x="1646027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8" name="object 4018"/>
            <p:cNvSpPr/>
            <p:nvPr/>
          </p:nvSpPr>
          <p:spPr>
            <a:xfrm>
              <a:off x="164615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9" name="object 4019"/>
            <p:cNvSpPr/>
            <p:nvPr/>
          </p:nvSpPr>
          <p:spPr>
            <a:xfrm>
              <a:off x="1646280" y="410408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11"/>
                  </a:moveTo>
                  <a:lnTo>
                    <a:pt x="887" y="91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0" name="object 4020"/>
            <p:cNvSpPr/>
            <p:nvPr/>
          </p:nvSpPr>
          <p:spPr>
            <a:xfrm>
              <a:off x="1646407" y="41054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1" name="object 4021"/>
            <p:cNvSpPr/>
            <p:nvPr/>
          </p:nvSpPr>
          <p:spPr>
            <a:xfrm>
              <a:off x="1646534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2" name="object 4022"/>
            <p:cNvSpPr/>
            <p:nvPr/>
          </p:nvSpPr>
          <p:spPr>
            <a:xfrm>
              <a:off x="1646534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3" name="object 4023"/>
            <p:cNvSpPr/>
            <p:nvPr/>
          </p:nvSpPr>
          <p:spPr>
            <a:xfrm>
              <a:off x="1646660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4" name="object 4024"/>
            <p:cNvSpPr/>
            <p:nvPr/>
          </p:nvSpPr>
          <p:spPr>
            <a:xfrm>
              <a:off x="164691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5" name="object 4025"/>
            <p:cNvSpPr/>
            <p:nvPr/>
          </p:nvSpPr>
          <p:spPr>
            <a:xfrm>
              <a:off x="16469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6" name="object 4026"/>
            <p:cNvSpPr/>
            <p:nvPr/>
          </p:nvSpPr>
          <p:spPr>
            <a:xfrm>
              <a:off x="164716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7" name="object 4027"/>
            <p:cNvSpPr/>
            <p:nvPr/>
          </p:nvSpPr>
          <p:spPr>
            <a:xfrm>
              <a:off x="1647421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8" name="object 4028"/>
            <p:cNvSpPr/>
            <p:nvPr/>
          </p:nvSpPr>
          <p:spPr>
            <a:xfrm>
              <a:off x="164754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9" name="object 4029"/>
            <p:cNvSpPr/>
            <p:nvPr/>
          </p:nvSpPr>
          <p:spPr>
            <a:xfrm>
              <a:off x="164767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0" name="object 4030"/>
            <p:cNvSpPr/>
            <p:nvPr/>
          </p:nvSpPr>
          <p:spPr>
            <a:xfrm>
              <a:off x="164767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1" name="object 4031"/>
            <p:cNvSpPr/>
            <p:nvPr/>
          </p:nvSpPr>
          <p:spPr>
            <a:xfrm>
              <a:off x="1647167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2" name="object 4032"/>
            <p:cNvSpPr/>
            <p:nvPr/>
          </p:nvSpPr>
          <p:spPr>
            <a:xfrm>
              <a:off x="164843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3" name="object 4033"/>
            <p:cNvSpPr/>
            <p:nvPr/>
          </p:nvSpPr>
          <p:spPr>
            <a:xfrm>
              <a:off x="164856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4" name="object 4034"/>
            <p:cNvSpPr/>
            <p:nvPr/>
          </p:nvSpPr>
          <p:spPr>
            <a:xfrm>
              <a:off x="1648688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5" name="object 4035"/>
            <p:cNvSpPr/>
            <p:nvPr/>
          </p:nvSpPr>
          <p:spPr>
            <a:xfrm>
              <a:off x="1648815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6" name="object 4036"/>
            <p:cNvSpPr/>
            <p:nvPr/>
          </p:nvSpPr>
          <p:spPr>
            <a:xfrm>
              <a:off x="1648941" y="41052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7" name="object 4037"/>
            <p:cNvSpPr/>
            <p:nvPr/>
          </p:nvSpPr>
          <p:spPr>
            <a:xfrm>
              <a:off x="1649068" y="410438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59"/>
                  </a:moveTo>
                  <a:lnTo>
                    <a:pt x="887" y="75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8" name="object 4038"/>
            <p:cNvSpPr/>
            <p:nvPr/>
          </p:nvSpPr>
          <p:spPr>
            <a:xfrm>
              <a:off x="1649195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9" name="object 4039"/>
            <p:cNvSpPr/>
            <p:nvPr/>
          </p:nvSpPr>
          <p:spPr>
            <a:xfrm>
              <a:off x="164932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0" name="object 4040"/>
            <p:cNvSpPr/>
            <p:nvPr/>
          </p:nvSpPr>
          <p:spPr>
            <a:xfrm>
              <a:off x="164932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1" name="object 4041"/>
            <p:cNvSpPr/>
            <p:nvPr/>
          </p:nvSpPr>
          <p:spPr>
            <a:xfrm>
              <a:off x="164957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2" name="object 4042"/>
            <p:cNvSpPr/>
            <p:nvPr/>
          </p:nvSpPr>
          <p:spPr>
            <a:xfrm>
              <a:off x="1648815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3" name="object 4043"/>
            <p:cNvSpPr/>
            <p:nvPr/>
          </p:nvSpPr>
          <p:spPr>
            <a:xfrm>
              <a:off x="164982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4" name="object 4044"/>
            <p:cNvSpPr/>
            <p:nvPr/>
          </p:nvSpPr>
          <p:spPr>
            <a:xfrm>
              <a:off x="165008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5" name="object 4045"/>
            <p:cNvSpPr/>
            <p:nvPr/>
          </p:nvSpPr>
          <p:spPr>
            <a:xfrm>
              <a:off x="165020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6" name="object 4046"/>
            <p:cNvSpPr/>
            <p:nvPr/>
          </p:nvSpPr>
          <p:spPr>
            <a:xfrm>
              <a:off x="16502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7" name="object 4047"/>
            <p:cNvSpPr/>
            <p:nvPr/>
          </p:nvSpPr>
          <p:spPr>
            <a:xfrm>
              <a:off x="165058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8" name="object 4048"/>
            <p:cNvSpPr/>
            <p:nvPr/>
          </p:nvSpPr>
          <p:spPr>
            <a:xfrm>
              <a:off x="165071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9" name="object 4049"/>
            <p:cNvSpPr/>
            <p:nvPr/>
          </p:nvSpPr>
          <p:spPr>
            <a:xfrm>
              <a:off x="165096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0" name="object 4050"/>
            <p:cNvSpPr/>
            <p:nvPr/>
          </p:nvSpPr>
          <p:spPr>
            <a:xfrm>
              <a:off x="16510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1" name="object 4051"/>
            <p:cNvSpPr/>
            <p:nvPr/>
          </p:nvSpPr>
          <p:spPr>
            <a:xfrm>
              <a:off x="165122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2" name="object 4052"/>
            <p:cNvSpPr/>
            <p:nvPr/>
          </p:nvSpPr>
          <p:spPr>
            <a:xfrm>
              <a:off x="1651349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3" name="object 4053"/>
            <p:cNvSpPr/>
            <p:nvPr/>
          </p:nvSpPr>
          <p:spPr>
            <a:xfrm>
              <a:off x="1651476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4" name="object 4054"/>
            <p:cNvSpPr/>
            <p:nvPr/>
          </p:nvSpPr>
          <p:spPr>
            <a:xfrm>
              <a:off x="1651603" y="410480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0"/>
                  </a:moveTo>
                  <a:lnTo>
                    <a:pt x="887" y="5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5" name="object 4055"/>
            <p:cNvSpPr/>
            <p:nvPr/>
          </p:nvSpPr>
          <p:spPr>
            <a:xfrm>
              <a:off x="1651729" y="410432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91"/>
                  </a:moveTo>
                  <a:lnTo>
                    <a:pt x="887" y="79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6" name="object 4056"/>
            <p:cNvSpPr/>
            <p:nvPr/>
          </p:nvSpPr>
          <p:spPr>
            <a:xfrm>
              <a:off x="165185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7" name="object 4057"/>
            <p:cNvSpPr/>
            <p:nvPr/>
          </p:nvSpPr>
          <p:spPr>
            <a:xfrm>
              <a:off x="16521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8" name="object 4058"/>
            <p:cNvSpPr/>
            <p:nvPr/>
          </p:nvSpPr>
          <p:spPr>
            <a:xfrm>
              <a:off x="165211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9" name="object 4059"/>
            <p:cNvSpPr/>
            <p:nvPr/>
          </p:nvSpPr>
          <p:spPr>
            <a:xfrm>
              <a:off x="165223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0" name="object 4060"/>
            <p:cNvSpPr/>
            <p:nvPr/>
          </p:nvSpPr>
          <p:spPr>
            <a:xfrm>
              <a:off x="165236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1" name="object 4061"/>
            <p:cNvSpPr/>
            <p:nvPr/>
          </p:nvSpPr>
          <p:spPr>
            <a:xfrm>
              <a:off x="165274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2" name="object 4062"/>
            <p:cNvSpPr/>
            <p:nvPr/>
          </p:nvSpPr>
          <p:spPr>
            <a:xfrm>
              <a:off x="1651983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  <a:path w="2539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3" name="object 4063"/>
            <p:cNvSpPr/>
            <p:nvPr/>
          </p:nvSpPr>
          <p:spPr>
            <a:xfrm>
              <a:off x="165363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4" name="object 4064"/>
            <p:cNvSpPr/>
            <p:nvPr/>
          </p:nvSpPr>
          <p:spPr>
            <a:xfrm>
              <a:off x="165375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5" name="object 4065"/>
            <p:cNvSpPr/>
            <p:nvPr/>
          </p:nvSpPr>
          <p:spPr>
            <a:xfrm>
              <a:off x="1653884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6" name="object 4066"/>
            <p:cNvSpPr/>
            <p:nvPr/>
          </p:nvSpPr>
          <p:spPr>
            <a:xfrm>
              <a:off x="1654011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7" name="object 4067"/>
            <p:cNvSpPr/>
            <p:nvPr/>
          </p:nvSpPr>
          <p:spPr>
            <a:xfrm>
              <a:off x="1654137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8" name="object 4068"/>
            <p:cNvSpPr/>
            <p:nvPr/>
          </p:nvSpPr>
          <p:spPr>
            <a:xfrm>
              <a:off x="1654264" y="41054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9" name="object 4069"/>
            <p:cNvSpPr/>
            <p:nvPr/>
          </p:nvSpPr>
          <p:spPr>
            <a:xfrm>
              <a:off x="1654391" y="410514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0" name="object 4070"/>
            <p:cNvSpPr/>
            <p:nvPr/>
          </p:nvSpPr>
          <p:spPr>
            <a:xfrm>
              <a:off x="1653504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1" name="object 4071"/>
            <p:cNvSpPr/>
            <p:nvPr/>
          </p:nvSpPr>
          <p:spPr>
            <a:xfrm>
              <a:off x="165464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2" name="object 4072"/>
            <p:cNvSpPr/>
            <p:nvPr/>
          </p:nvSpPr>
          <p:spPr>
            <a:xfrm>
              <a:off x="165489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3" name="object 4073"/>
            <p:cNvSpPr/>
            <p:nvPr/>
          </p:nvSpPr>
          <p:spPr>
            <a:xfrm>
              <a:off x="165515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4" name="object 4074"/>
            <p:cNvSpPr/>
            <p:nvPr/>
          </p:nvSpPr>
          <p:spPr>
            <a:xfrm>
              <a:off x="165553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5" name="object 4075"/>
            <p:cNvSpPr/>
            <p:nvPr/>
          </p:nvSpPr>
          <p:spPr>
            <a:xfrm>
              <a:off x="16556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6" name="object 4076"/>
            <p:cNvSpPr/>
            <p:nvPr/>
          </p:nvSpPr>
          <p:spPr>
            <a:xfrm>
              <a:off x="165591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7" name="object 4077"/>
            <p:cNvSpPr/>
            <p:nvPr/>
          </p:nvSpPr>
          <p:spPr>
            <a:xfrm>
              <a:off x="165616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8" name="object 4078"/>
            <p:cNvSpPr/>
            <p:nvPr/>
          </p:nvSpPr>
          <p:spPr>
            <a:xfrm>
              <a:off x="165641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9" name="object 4079"/>
            <p:cNvSpPr/>
            <p:nvPr/>
          </p:nvSpPr>
          <p:spPr>
            <a:xfrm>
              <a:off x="1656545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0" name="object 4080"/>
            <p:cNvSpPr/>
            <p:nvPr/>
          </p:nvSpPr>
          <p:spPr>
            <a:xfrm>
              <a:off x="1656672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1" name="object 4081"/>
            <p:cNvSpPr/>
            <p:nvPr/>
          </p:nvSpPr>
          <p:spPr>
            <a:xfrm>
              <a:off x="1656799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2" name="object 4082"/>
            <p:cNvSpPr/>
            <p:nvPr/>
          </p:nvSpPr>
          <p:spPr>
            <a:xfrm>
              <a:off x="1656925" y="4098549"/>
              <a:ext cx="0" cy="7620"/>
            </a:xfrm>
            <a:custGeom>
              <a:avLst/>
              <a:gdLst/>
              <a:ahLst/>
              <a:cxnLst/>
              <a:rect l="l" t="t" r="r" b="b"/>
              <a:pathLst>
                <a:path h="7620">
                  <a:moveTo>
                    <a:pt x="0" y="735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3" name="object 4083"/>
            <p:cNvSpPr/>
            <p:nvPr/>
          </p:nvSpPr>
          <p:spPr>
            <a:xfrm>
              <a:off x="1657052" y="410551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4" name="object 4084"/>
            <p:cNvSpPr/>
            <p:nvPr/>
          </p:nvSpPr>
          <p:spPr>
            <a:xfrm>
              <a:off x="1657052" y="410480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0"/>
                  </a:moveTo>
                  <a:lnTo>
                    <a:pt x="887" y="5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5" name="object 4085"/>
            <p:cNvSpPr/>
            <p:nvPr/>
          </p:nvSpPr>
          <p:spPr>
            <a:xfrm>
              <a:off x="1656418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6" name="object 4086"/>
            <p:cNvSpPr/>
            <p:nvPr/>
          </p:nvSpPr>
          <p:spPr>
            <a:xfrm>
              <a:off x="165755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7" name="object 4087"/>
            <p:cNvSpPr/>
            <p:nvPr/>
          </p:nvSpPr>
          <p:spPr>
            <a:xfrm>
              <a:off x="165781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8" name="object 4088"/>
            <p:cNvSpPr/>
            <p:nvPr/>
          </p:nvSpPr>
          <p:spPr>
            <a:xfrm>
              <a:off x="165806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9" name="object 4089"/>
            <p:cNvSpPr/>
            <p:nvPr/>
          </p:nvSpPr>
          <p:spPr>
            <a:xfrm>
              <a:off x="165819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0" name="object 4090"/>
            <p:cNvSpPr/>
            <p:nvPr/>
          </p:nvSpPr>
          <p:spPr>
            <a:xfrm>
              <a:off x="165819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1" name="object 4091"/>
            <p:cNvSpPr/>
            <p:nvPr/>
          </p:nvSpPr>
          <p:spPr>
            <a:xfrm>
              <a:off x="16583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2" name="object 4092"/>
            <p:cNvSpPr/>
            <p:nvPr/>
          </p:nvSpPr>
          <p:spPr>
            <a:xfrm>
              <a:off x="165844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3" name="object 4093"/>
            <p:cNvSpPr/>
            <p:nvPr/>
          </p:nvSpPr>
          <p:spPr>
            <a:xfrm>
              <a:off x="1658700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4" name="object 4094"/>
            <p:cNvSpPr/>
            <p:nvPr/>
          </p:nvSpPr>
          <p:spPr>
            <a:xfrm>
              <a:off x="165870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5" name="object 4095"/>
            <p:cNvSpPr/>
            <p:nvPr/>
          </p:nvSpPr>
          <p:spPr>
            <a:xfrm>
              <a:off x="165882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6" name="object 4096"/>
            <p:cNvSpPr/>
            <p:nvPr/>
          </p:nvSpPr>
          <p:spPr>
            <a:xfrm>
              <a:off x="165895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7" name="object 4097"/>
            <p:cNvSpPr/>
            <p:nvPr/>
          </p:nvSpPr>
          <p:spPr>
            <a:xfrm>
              <a:off x="165908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8" name="object 4098"/>
            <p:cNvSpPr/>
            <p:nvPr/>
          </p:nvSpPr>
          <p:spPr>
            <a:xfrm>
              <a:off x="165920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9" name="object 4099"/>
            <p:cNvSpPr/>
            <p:nvPr/>
          </p:nvSpPr>
          <p:spPr>
            <a:xfrm>
              <a:off x="165933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0" name="object 4100"/>
            <p:cNvSpPr/>
            <p:nvPr/>
          </p:nvSpPr>
          <p:spPr>
            <a:xfrm>
              <a:off x="1659460" y="4102272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63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1" name="object 4101"/>
            <p:cNvSpPr/>
            <p:nvPr/>
          </p:nvSpPr>
          <p:spPr>
            <a:xfrm>
              <a:off x="1659587" y="410427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16"/>
                  </a:moveTo>
                  <a:lnTo>
                    <a:pt x="887" y="81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2" name="object 4102"/>
            <p:cNvSpPr/>
            <p:nvPr/>
          </p:nvSpPr>
          <p:spPr>
            <a:xfrm>
              <a:off x="1659587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3" name="object 4103"/>
            <p:cNvSpPr/>
            <p:nvPr/>
          </p:nvSpPr>
          <p:spPr>
            <a:xfrm>
              <a:off x="1659713" y="4105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4" name="object 4104"/>
            <p:cNvSpPr/>
            <p:nvPr/>
          </p:nvSpPr>
          <p:spPr>
            <a:xfrm>
              <a:off x="165984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5" name="object 4105"/>
            <p:cNvSpPr/>
            <p:nvPr/>
          </p:nvSpPr>
          <p:spPr>
            <a:xfrm>
              <a:off x="1659587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6" name="object 4106"/>
            <p:cNvSpPr/>
            <p:nvPr/>
          </p:nvSpPr>
          <p:spPr>
            <a:xfrm>
              <a:off x="166072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7" name="object 4107"/>
            <p:cNvSpPr/>
            <p:nvPr/>
          </p:nvSpPr>
          <p:spPr>
            <a:xfrm>
              <a:off x="1659967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8" name="object 4108"/>
            <p:cNvSpPr/>
            <p:nvPr/>
          </p:nvSpPr>
          <p:spPr>
            <a:xfrm>
              <a:off x="166110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9" name="object 4109"/>
            <p:cNvSpPr/>
            <p:nvPr/>
          </p:nvSpPr>
          <p:spPr>
            <a:xfrm>
              <a:off x="166136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0" name="object 4110"/>
            <p:cNvSpPr/>
            <p:nvPr/>
          </p:nvSpPr>
          <p:spPr>
            <a:xfrm>
              <a:off x="166136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1" name="object 4111"/>
            <p:cNvSpPr/>
            <p:nvPr/>
          </p:nvSpPr>
          <p:spPr>
            <a:xfrm>
              <a:off x="166161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2" name="object 4112"/>
            <p:cNvSpPr/>
            <p:nvPr/>
          </p:nvSpPr>
          <p:spPr>
            <a:xfrm>
              <a:off x="16617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3" name="object 4113"/>
            <p:cNvSpPr/>
            <p:nvPr/>
          </p:nvSpPr>
          <p:spPr>
            <a:xfrm>
              <a:off x="166186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4" name="object 4114"/>
            <p:cNvSpPr/>
            <p:nvPr/>
          </p:nvSpPr>
          <p:spPr>
            <a:xfrm>
              <a:off x="166199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5" name="object 4115"/>
            <p:cNvSpPr/>
            <p:nvPr/>
          </p:nvSpPr>
          <p:spPr>
            <a:xfrm>
              <a:off x="1662121" y="410453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83"/>
                  </a:moveTo>
                  <a:lnTo>
                    <a:pt x="887" y="68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6" name="object 4116"/>
            <p:cNvSpPr/>
            <p:nvPr/>
          </p:nvSpPr>
          <p:spPr>
            <a:xfrm>
              <a:off x="1662248" y="410452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90"/>
                  </a:moveTo>
                  <a:lnTo>
                    <a:pt x="887" y="69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7" name="object 4117"/>
            <p:cNvSpPr/>
            <p:nvPr/>
          </p:nvSpPr>
          <p:spPr>
            <a:xfrm>
              <a:off x="1662248" y="41054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8" name="object 4118"/>
            <p:cNvSpPr/>
            <p:nvPr/>
          </p:nvSpPr>
          <p:spPr>
            <a:xfrm>
              <a:off x="1662375" y="410341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47"/>
                  </a:moveTo>
                  <a:lnTo>
                    <a:pt x="887" y="124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9" name="object 4119"/>
            <p:cNvSpPr/>
            <p:nvPr/>
          </p:nvSpPr>
          <p:spPr>
            <a:xfrm>
              <a:off x="166262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0" name="object 4120"/>
            <p:cNvSpPr/>
            <p:nvPr/>
          </p:nvSpPr>
          <p:spPr>
            <a:xfrm>
              <a:off x="166262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1" name="object 4121"/>
            <p:cNvSpPr/>
            <p:nvPr/>
          </p:nvSpPr>
          <p:spPr>
            <a:xfrm>
              <a:off x="166288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2" name="object 4122"/>
            <p:cNvSpPr/>
            <p:nvPr/>
          </p:nvSpPr>
          <p:spPr>
            <a:xfrm>
              <a:off x="166313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3" name="object 4123"/>
            <p:cNvSpPr/>
            <p:nvPr/>
          </p:nvSpPr>
          <p:spPr>
            <a:xfrm>
              <a:off x="166338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4" name="object 4124"/>
            <p:cNvSpPr/>
            <p:nvPr/>
          </p:nvSpPr>
          <p:spPr>
            <a:xfrm>
              <a:off x="166338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5" name="object 4125"/>
            <p:cNvSpPr/>
            <p:nvPr/>
          </p:nvSpPr>
          <p:spPr>
            <a:xfrm>
              <a:off x="166351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6" name="object 4126"/>
            <p:cNvSpPr/>
            <p:nvPr/>
          </p:nvSpPr>
          <p:spPr>
            <a:xfrm>
              <a:off x="166364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7" name="object 4127"/>
            <p:cNvSpPr/>
            <p:nvPr/>
          </p:nvSpPr>
          <p:spPr>
            <a:xfrm>
              <a:off x="166364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8" name="object 4128"/>
            <p:cNvSpPr/>
            <p:nvPr/>
          </p:nvSpPr>
          <p:spPr>
            <a:xfrm>
              <a:off x="1662882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9" name="object 4129"/>
            <p:cNvSpPr/>
            <p:nvPr/>
          </p:nvSpPr>
          <p:spPr>
            <a:xfrm>
              <a:off x="166414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0" name="object 4130"/>
            <p:cNvSpPr/>
            <p:nvPr/>
          </p:nvSpPr>
          <p:spPr>
            <a:xfrm>
              <a:off x="1663515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1" name="object 4131"/>
            <p:cNvSpPr/>
            <p:nvPr/>
          </p:nvSpPr>
          <p:spPr>
            <a:xfrm>
              <a:off x="1664656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2" name="object 4132"/>
            <p:cNvSpPr/>
            <p:nvPr/>
          </p:nvSpPr>
          <p:spPr>
            <a:xfrm>
              <a:off x="1664782" y="410405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24"/>
                  </a:moveTo>
                  <a:lnTo>
                    <a:pt x="887" y="92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3" name="object 4133"/>
            <p:cNvSpPr/>
            <p:nvPr/>
          </p:nvSpPr>
          <p:spPr>
            <a:xfrm>
              <a:off x="1664782" y="4102602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52"/>
                  </a:moveTo>
                  <a:lnTo>
                    <a:pt x="887" y="1652"/>
                  </a:lnTo>
                </a:path>
              </a:pathLst>
            </a:custGeom>
            <a:ln w="330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4" name="object 4134"/>
            <p:cNvSpPr/>
            <p:nvPr/>
          </p:nvSpPr>
          <p:spPr>
            <a:xfrm>
              <a:off x="166490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5" name="object 4135"/>
            <p:cNvSpPr/>
            <p:nvPr/>
          </p:nvSpPr>
          <p:spPr>
            <a:xfrm>
              <a:off x="1665036" y="410519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6" name="object 4136"/>
            <p:cNvSpPr/>
            <p:nvPr/>
          </p:nvSpPr>
          <p:spPr>
            <a:xfrm>
              <a:off x="166516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7" name="object 4137"/>
            <p:cNvSpPr/>
            <p:nvPr/>
          </p:nvSpPr>
          <p:spPr>
            <a:xfrm>
              <a:off x="1664656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  <a:path w="2539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8" name="object 4138"/>
            <p:cNvSpPr/>
            <p:nvPr/>
          </p:nvSpPr>
          <p:spPr>
            <a:xfrm>
              <a:off x="16663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9" name="object 4139"/>
            <p:cNvSpPr/>
            <p:nvPr/>
          </p:nvSpPr>
          <p:spPr>
            <a:xfrm>
              <a:off x="166668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0" name="object 4140"/>
            <p:cNvSpPr/>
            <p:nvPr/>
          </p:nvSpPr>
          <p:spPr>
            <a:xfrm>
              <a:off x="166668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1" name="object 4141"/>
            <p:cNvSpPr/>
            <p:nvPr/>
          </p:nvSpPr>
          <p:spPr>
            <a:xfrm>
              <a:off x="1666176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2" name="object 4142"/>
            <p:cNvSpPr/>
            <p:nvPr/>
          </p:nvSpPr>
          <p:spPr>
            <a:xfrm>
              <a:off x="1667317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3" name="object 4143"/>
            <p:cNvSpPr/>
            <p:nvPr/>
          </p:nvSpPr>
          <p:spPr>
            <a:xfrm>
              <a:off x="1667444" y="41055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4" name="object 4144"/>
            <p:cNvSpPr/>
            <p:nvPr/>
          </p:nvSpPr>
          <p:spPr>
            <a:xfrm>
              <a:off x="1667570" y="4102006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390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5" name="object 4145"/>
            <p:cNvSpPr/>
            <p:nvPr/>
          </p:nvSpPr>
          <p:spPr>
            <a:xfrm>
              <a:off x="1667570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6" name="object 4146"/>
            <p:cNvSpPr/>
            <p:nvPr/>
          </p:nvSpPr>
          <p:spPr>
            <a:xfrm>
              <a:off x="1667697" y="4101867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03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7" name="object 4147"/>
            <p:cNvSpPr/>
            <p:nvPr/>
          </p:nvSpPr>
          <p:spPr>
            <a:xfrm>
              <a:off x="166807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8" name="object 4148"/>
            <p:cNvSpPr/>
            <p:nvPr/>
          </p:nvSpPr>
          <p:spPr>
            <a:xfrm>
              <a:off x="166820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9" name="object 4149"/>
            <p:cNvSpPr/>
            <p:nvPr/>
          </p:nvSpPr>
          <p:spPr>
            <a:xfrm>
              <a:off x="16683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0" name="object 4150"/>
            <p:cNvSpPr/>
            <p:nvPr/>
          </p:nvSpPr>
          <p:spPr>
            <a:xfrm>
              <a:off x="1667570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1" name="object 4151"/>
            <p:cNvSpPr/>
            <p:nvPr/>
          </p:nvSpPr>
          <p:spPr>
            <a:xfrm>
              <a:off x="166858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2" name="object 4152"/>
            <p:cNvSpPr/>
            <p:nvPr/>
          </p:nvSpPr>
          <p:spPr>
            <a:xfrm>
              <a:off x="166871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3" name="object 4153"/>
            <p:cNvSpPr/>
            <p:nvPr/>
          </p:nvSpPr>
          <p:spPr>
            <a:xfrm>
              <a:off x="166883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4" name="object 4154"/>
            <p:cNvSpPr/>
            <p:nvPr/>
          </p:nvSpPr>
          <p:spPr>
            <a:xfrm>
              <a:off x="1668077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5" name="object 4155"/>
            <p:cNvSpPr/>
            <p:nvPr/>
          </p:nvSpPr>
          <p:spPr>
            <a:xfrm>
              <a:off x="166934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6" name="object 4156"/>
            <p:cNvSpPr/>
            <p:nvPr/>
          </p:nvSpPr>
          <p:spPr>
            <a:xfrm>
              <a:off x="1668584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7" name="object 4157"/>
            <p:cNvSpPr/>
            <p:nvPr/>
          </p:nvSpPr>
          <p:spPr>
            <a:xfrm>
              <a:off x="166972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8" name="object 4158"/>
            <p:cNvSpPr/>
            <p:nvPr/>
          </p:nvSpPr>
          <p:spPr>
            <a:xfrm>
              <a:off x="1669852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9" name="object 4159"/>
            <p:cNvSpPr/>
            <p:nvPr/>
          </p:nvSpPr>
          <p:spPr>
            <a:xfrm>
              <a:off x="166985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0" name="object 4160"/>
            <p:cNvSpPr/>
            <p:nvPr/>
          </p:nvSpPr>
          <p:spPr>
            <a:xfrm>
              <a:off x="1670105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1" name="object 4161"/>
            <p:cNvSpPr/>
            <p:nvPr/>
          </p:nvSpPr>
          <p:spPr>
            <a:xfrm>
              <a:off x="1670105" y="410479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7"/>
                  </a:moveTo>
                  <a:lnTo>
                    <a:pt x="887" y="55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2" name="object 4162"/>
            <p:cNvSpPr/>
            <p:nvPr/>
          </p:nvSpPr>
          <p:spPr>
            <a:xfrm>
              <a:off x="1670232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3" name="object 4163"/>
            <p:cNvSpPr/>
            <p:nvPr/>
          </p:nvSpPr>
          <p:spPr>
            <a:xfrm>
              <a:off x="1670359" y="410484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1"/>
                  </a:moveTo>
                  <a:lnTo>
                    <a:pt x="887" y="5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4" name="object 4164"/>
            <p:cNvSpPr/>
            <p:nvPr/>
          </p:nvSpPr>
          <p:spPr>
            <a:xfrm>
              <a:off x="167048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5" name="object 4165"/>
            <p:cNvSpPr/>
            <p:nvPr/>
          </p:nvSpPr>
          <p:spPr>
            <a:xfrm>
              <a:off x="16707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6" name="object 4166"/>
            <p:cNvSpPr/>
            <p:nvPr/>
          </p:nvSpPr>
          <p:spPr>
            <a:xfrm>
              <a:off x="16711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7" name="object 4167"/>
            <p:cNvSpPr/>
            <p:nvPr/>
          </p:nvSpPr>
          <p:spPr>
            <a:xfrm>
              <a:off x="167124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8" name="object 4168"/>
            <p:cNvSpPr/>
            <p:nvPr/>
          </p:nvSpPr>
          <p:spPr>
            <a:xfrm>
              <a:off x="167137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9" name="object 4169"/>
            <p:cNvSpPr/>
            <p:nvPr/>
          </p:nvSpPr>
          <p:spPr>
            <a:xfrm>
              <a:off x="167162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0" name="object 4170"/>
            <p:cNvSpPr/>
            <p:nvPr/>
          </p:nvSpPr>
          <p:spPr>
            <a:xfrm>
              <a:off x="16716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1" name="object 4171"/>
            <p:cNvSpPr/>
            <p:nvPr/>
          </p:nvSpPr>
          <p:spPr>
            <a:xfrm>
              <a:off x="167175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2" name="object 4172"/>
            <p:cNvSpPr/>
            <p:nvPr/>
          </p:nvSpPr>
          <p:spPr>
            <a:xfrm>
              <a:off x="16718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3" name="object 4173"/>
            <p:cNvSpPr/>
            <p:nvPr/>
          </p:nvSpPr>
          <p:spPr>
            <a:xfrm>
              <a:off x="167213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4" name="object 4174"/>
            <p:cNvSpPr/>
            <p:nvPr/>
          </p:nvSpPr>
          <p:spPr>
            <a:xfrm>
              <a:off x="167238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5" name="object 4175"/>
            <p:cNvSpPr/>
            <p:nvPr/>
          </p:nvSpPr>
          <p:spPr>
            <a:xfrm>
              <a:off x="167238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6" name="object 4176"/>
            <p:cNvSpPr/>
            <p:nvPr/>
          </p:nvSpPr>
          <p:spPr>
            <a:xfrm>
              <a:off x="167251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7" name="object 4177"/>
            <p:cNvSpPr/>
            <p:nvPr/>
          </p:nvSpPr>
          <p:spPr>
            <a:xfrm>
              <a:off x="1672640" y="4105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8" name="object 4178"/>
            <p:cNvSpPr/>
            <p:nvPr/>
          </p:nvSpPr>
          <p:spPr>
            <a:xfrm>
              <a:off x="1672640" y="41055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9" name="object 4179"/>
            <p:cNvSpPr/>
            <p:nvPr/>
          </p:nvSpPr>
          <p:spPr>
            <a:xfrm>
              <a:off x="1672766" y="4101931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397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0" name="object 4180"/>
            <p:cNvSpPr/>
            <p:nvPr/>
          </p:nvSpPr>
          <p:spPr>
            <a:xfrm>
              <a:off x="1672893" y="410522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1"/>
                  </a:moveTo>
                  <a:lnTo>
                    <a:pt x="887" y="34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1" name="object 4181"/>
            <p:cNvSpPr/>
            <p:nvPr/>
          </p:nvSpPr>
          <p:spPr>
            <a:xfrm>
              <a:off x="1673020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2" name="object 4182"/>
            <p:cNvSpPr/>
            <p:nvPr/>
          </p:nvSpPr>
          <p:spPr>
            <a:xfrm>
              <a:off x="167327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3" name="object 4183"/>
            <p:cNvSpPr/>
            <p:nvPr/>
          </p:nvSpPr>
          <p:spPr>
            <a:xfrm>
              <a:off x="167352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4" name="object 4184"/>
            <p:cNvSpPr/>
            <p:nvPr/>
          </p:nvSpPr>
          <p:spPr>
            <a:xfrm>
              <a:off x="167365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5" name="object 4185"/>
            <p:cNvSpPr/>
            <p:nvPr/>
          </p:nvSpPr>
          <p:spPr>
            <a:xfrm>
              <a:off x="16737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6" name="object 4186"/>
            <p:cNvSpPr/>
            <p:nvPr/>
          </p:nvSpPr>
          <p:spPr>
            <a:xfrm>
              <a:off x="167390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7" name="object 4187"/>
            <p:cNvSpPr/>
            <p:nvPr/>
          </p:nvSpPr>
          <p:spPr>
            <a:xfrm>
              <a:off x="167416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8" name="object 4188"/>
            <p:cNvSpPr/>
            <p:nvPr/>
          </p:nvSpPr>
          <p:spPr>
            <a:xfrm>
              <a:off x="167428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9" name="object 4189"/>
            <p:cNvSpPr/>
            <p:nvPr/>
          </p:nvSpPr>
          <p:spPr>
            <a:xfrm>
              <a:off x="1673654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0" name="object 4190"/>
            <p:cNvSpPr/>
            <p:nvPr/>
          </p:nvSpPr>
          <p:spPr>
            <a:xfrm>
              <a:off x="167504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1" name="object 4191"/>
            <p:cNvSpPr/>
            <p:nvPr/>
          </p:nvSpPr>
          <p:spPr>
            <a:xfrm>
              <a:off x="1675048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2" name="object 4192"/>
            <p:cNvSpPr/>
            <p:nvPr/>
          </p:nvSpPr>
          <p:spPr>
            <a:xfrm>
              <a:off x="1675174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3" name="object 4193"/>
            <p:cNvSpPr/>
            <p:nvPr/>
          </p:nvSpPr>
          <p:spPr>
            <a:xfrm>
              <a:off x="1675301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4" name="object 4194"/>
            <p:cNvSpPr/>
            <p:nvPr/>
          </p:nvSpPr>
          <p:spPr>
            <a:xfrm>
              <a:off x="1675428" y="410475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76"/>
                  </a:moveTo>
                  <a:lnTo>
                    <a:pt x="887" y="57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5" name="object 4195"/>
            <p:cNvSpPr/>
            <p:nvPr/>
          </p:nvSpPr>
          <p:spPr>
            <a:xfrm>
              <a:off x="1675554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6" name="object 4196"/>
            <p:cNvSpPr/>
            <p:nvPr/>
          </p:nvSpPr>
          <p:spPr>
            <a:xfrm>
              <a:off x="167568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7" name="object 4197"/>
            <p:cNvSpPr/>
            <p:nvPr/>
          </p:nvSpPr>
          <p:spPr>
            <a:xfrm>
              <a:off x="167593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8" name="object 4198"/>
            <p:cNvSpPr/>
            <p:nvPr/>
          </p:nvSpPr>
          <p:spPr>
            <a:xfrm>
              <a:off x="167631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9" name="object 4199"/>
            <p:cNvSpPr/>
            <p:nvPr/>
          </p:nvSpPr>
          <p:spPr>
            <a:xfrm>
              <a:off x="167644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0" name="object 4200"/>
            <p:cNvSpPr/>
            <p:nvPr/>
          </p:nvSpPr>
          <p:spPr>
            <a:xfrm>
              <a:off x="167669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1" name="object 4201"/>
            <p:cNvSpPr/>
            <p:nvPr/>
          </p:nvSpPr>
          <p:spPr>
            <a:xfrm>
              <a:off x="16768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2" name="object 4202"/>
            <p:cNvSpPr/>
            <p:nvPr/>
          </p:nvSpPr>
          <p:spPr>
            <a:xfrm>
              <a:off x="167707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3" name="object 4203"/>
            <p:cNvSpPr/>
            <p:nvPr/>
          </p:nvSpPr>
          <p:spPr>
            <a:xfrm>
              <a:off x="167745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4" name="object 4204"/>
            <p:cNvSpPr/>
            <p:nvPr/>
          </p:nvSpPr>
          <p:spPr>
            <a:xfrm>
              <a:off x="167770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5" name="object 4205"/>
            <p:cNvSpPr/>
            <p:nvPr/>
          </p:nvSpPr>
          <p:spPr>
            <a:xfrm>
              <a:off x="1677709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6" name="object 4206"/>
            <p:cNvSpPr/>
            <p:nvPr/>
          </p:nvSpPr>
          <p:spPr>
            <a:xfrm>
              <a:off x="1677836" y="41054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7" name="object 4207"/>
            <p:cNvSpPr/>
            <p:nvPr/>
          </p:nvSpPr>
          <p:spPr>
            <a:xfrm>
              <a:off x="1678089" y="410441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47"/>
                  </a:moveTo>
                  <a:lnTo>
                    <a:pt x="887" y="74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8" name="object 4208"/>
            <p:cNvSpPr/>
            <p:nvPr/>
          </p:nvSpPr>
          <p:spPr>
            <a:xfrm>
              <a:off x="1678089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9" name="object 4209"/>
            <p:cNvSpPr/>
            <p:nvPr/>
          </p:nvSpPr>
          <p:spPr>
            <a:xfrm>
              <a:off x="1678216" y="4105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0" name="object 4210"/>
            <p:cNvSpPr/>
            <p:nvPr/>
          </p:nvSpPr>
          <p:spPr>
            <a:xfrm>
              <a:off x="167834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1" name="object 4211"/>
            <p:cNvSpPr/>
            <p:nvPr/>
          </p:nvSpPr>
          <p:spPr>
            <a:xfrm>
              <a:off x="167846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2" name="object 4212"/>
            <p:cNvSpPr/>
            <p:nvPr/>
          </p:nvSpPr>
          <p:spPr>
            <a:xfrm>
              <a:off x="167872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3" name="object 4213"/>
            <p:cNvSpPr/>
            <p:nvPr/>
          </p:nvSpPr>
          <p:spPr>
            <a:xfrm>
              <a:off x="167910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4" name="object 4214"/>
            <p:cNvSpPr/>
            <p:nvPr/>
          </p:nvSpPr>
          <p:spPr>
            <a:xfrm>
              <a:off x="167923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5" name="object 4215"/>
            <p:cNvSpPr/>
            <p:nvPr/>
          </p:nvSpPr>
          <p:spPr>
            <a:xfrm>
              <a:off x="167973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6" name="object 4216"/>
            <p:cNvSpPr/>
            <p:nvPr/>
          </p:nvSpPr>
          <p:spPr>
            <a:xfrm>
              <a:off x="168011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7" name="object 4217"/>
            <p:cNvSpPr/>
            <p:nvPr/>
          </p:nvSpPr>
          <p:spPr>
            <a:xfrm>
              <a:off x="1679356" y="41058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8" name="object 4218"/>
            <p:cNvSpPr/>
            <p:nvPr/>
          </p:nvSpPr>
          <p:spPr>
            <a:xfrm>
              <a:off x="1680497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9" name="object 4219"/>
            <p:cNvSpPr/>
            <p:nvPr/>
          </p:nvSpPr>
          <p:spPr>
            <a:xfrm>
              <a:off x="1680624" y="41055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0" name="object 4220"/>
            <p:cNvSpPr/>
            <p:nvPr/>
          </p:nvSpPr>
          <p:spPr>
            <a:xfrm>
              <a:off x="1680750" y="41053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1" name="object 4221"/>
            <p:cNvSpPr/>
            <p:nvPr/>
          </p:nvSpPr>
          <p:spPr>
            <a:xfrm>
              <a:off x="1680877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2" name="object 4222"/>
            <p:cNvSpPr/>
            <p:nvPr/>
          </p:nvSpPr>
          <p:spPr>
            <a:xfrm>
              <a:off x="16811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3" name="object 4223"/>
            <p:cNvSpPr/>
            <p:nvPr/>
          </p:nvSpPr>
          <p:spPr>
            <a:xfrm>
              <a:off x="168163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4" name="object 4224"/>
            <p:cNvSpPr/>
            <p:nvPr/>
          </p:nvSpPr>
          <p:spPr>
            <a:xfrm>
              <a:off x="168176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5" name="object 4225"/>
            <p:cNvSpPr/>
            <p:nvPr/>
          </p:nvSpPr>
          <p:spPr>
            <a:xfrm>
              <a:off x="168239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6" name="object 4226"/>
            <p:cNvSpPr/>
            <p:nvPr/>
          </p:nvSpPr>
          <p:spPr>
            <a:xfrm>
              <a:off x="168277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7" name="object 4227"/>
            <p:cNvSpPr/>
            <p:nvPr/>
          </p:nvSpPr>
          <p:spPr>
            <a:xfrm>
              <a:off x="168290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8" name="object 4228"/>
            <p:cNvSpPr/>
            <p:nvPr/>
          </p:nvSpPr>
          <p:spPr>
            <a:xfrm>
              <a:off x="168290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9" name="object 4229"/>
            <p:cNvSpPr/>
            <p:nvPr/>
          </p:nvSpPr>
          <p:spPr>
            <a:xfrm>
              <a:off x="168303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0" name="object 4230"/>
            <p:cNvSpPr/>
            <p:nvPr/>
          </p:nvSpPr>
          <p:spPr>
            <a:xfrm>
              <a:off x="1683158" y="410460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52"/>
                  </a:moveTo>
                  <a:lnTo>
                    <a:pt x="887" y="65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1" name="object 4231"/>
            <p:cNvSpPr/>
            <p:nvPr/>
          </p:nvSpPr>
          <p:spPr>
            <a:xfrm>
              <a:off x="1683285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2" name="object 4232"/>
            <p:cNvSpPr/>
            <p:nvPr/>
          </p:nvSpPr>
          <p:spPr>
            <a:xfrm>
              <a:off x="1683412" y="410521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3" name="object 4233"/>
            <p:cNvSpPr/>
            <p:nvPr/>
          </p:nvSpPr>
          <p:spPr>
            <a:xfrm>
              <a:off x="168341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4" name="object 4234"/>
            <p:cNvSpPr/>
            <p:nvPr/>
          </p:nvSpPr>
          <p:spPr>
            <a:xfrm>
              <a:off x="168353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5" name="object 4235"/>
            <p:cNvSpPr/>
            <p:nvPr/>
          </p:nvSpPr>
          <p:spPr>
            <a:xfrm>
              <a:off x="16839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6" name="object 4236"/>
            <p:cNvSpPr/>
            <p:nvPr/>
          </p:nvSpPr>
          <p:spPr>
            <a:xfrm>
              <a:off x="168417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7" name="object 4237"/>
            <p:cNvSpPr/>
            <p:nvPr/>
          </p:nvSpPr>
          <p:spPr>
            <a:xfrm>
              <a:off x="168429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8" name="object 4238"/>
            <p:cNvSpPr/>
            <p:nvPr/>
          </p:nvSpPr>
          <p:spPr>
            <a:xfrm>
              <a:off x="168429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9" name="object 4239"/>
            <p:cNvSpPr/>
            <p:nvPr/>
          </p:nvSpPr>
          <p:spPr>
            <a:xfrm>
              <a:off x="168455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0" name="object 4240"/>
            <p:cNvSpPr/>
            <p:nvPr/>
          </p:nvSpPr>
          <p:spPr>
            <a:xfrm>
              <a:off x="16846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1" name="object 4241"/>
            <p:cNvSpPr/>
            <p:nvPr/>
          </p:nvSpPr>
          <p:spPr>
            <a:xfrm>
              <a:off x="168505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2" name="object 4242"/>
            <p:cNvSpPr/>
            <p:nvPr/>
          </p:nvSpPr>
          <p:spPr>
            <a:xfrm>
              <a:off x="16853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3" name="object 4243"/>
            <p:cNvSpPr/>
            <p:nvPr/>
          </p:nvSpPr>
          <p:spPr>
            <a:xfrm>
              <a:off x="1685566" y="4105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4" name="object 4244"/>
            <p:cNvSpPr/>
            <p:nvPr/>
          </p:nvSpPr>
          <p:spPr>
            <a:xfrm>
              <a:off x="168569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5" name="object 4245"/>
            <p:cNvSpPr/>
            <p:nvPr/>
          </p:nvSpPr>
          <p:spPr>
            <a:xfrm>
              <a:off x="1685819" y="4105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6" name="object 4246"/>
            <p:cNvSpPr/>
            <p:nvPr/>
          </p:nvSpPr>
          <p:spPr>
            <a:xfrm>
              <a:off x="1685946" y="41053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7" name="object 4247"/>
            <p:cNvSpPr/>
            <p:nvPr/>
          </p:nvSpPr>
          <p:spPr>
            <a:xfrm>
              <a:off x="1686073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8" name="object 4248"/>
            <p:cNvSpPr/>
            <p:nvPr/>
          </p:nvSpPr>
          <p:spPr>
            <a:xfrm>
              <a:off x="16860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9" name="object 4249"/>
            <p:cNvSpPr/>
            <p:nvPr/>
          </p:nvSpPr>
          <p:spPr>
            <a:xfrm>
              <a:off x="168620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0" name="object 4250"/>
            <p:cNvSpPr/>
            <p:nvPr/>
          </p:nvSpPr>
          <p:spPr>
            <a:xfrm>
              <a:off x="168645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1" name="object 4251"/>
            <p:cNvSpPr/>
            <p:nvPr/>
          </p:nvSpPr>
          <p:spPr>
            <a:xfrm>
              <a:off x="168683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2" name="object 4252"/>
            <p:cNvSpPr/>
            <p:nvPr/>
          </p:nvSpPr>
          <p:spPr>
            <a:xfrm>
              <a:off x="168708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3" name="object 4253"/>
            <p:cNvSpPr/>
            <p:nvPr/>
          </p:nvSpPr>
          <p:spPr>
            <a:xfrm>
              <a:off x="168734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4" name="object 4254"/>
            <p:cNvSpPr/>
            <p:nvPr/>
          </p:nvSpPr>
          <p:spPr>
            <a:xfrm>
              <a:off x="168759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5" name="object 4255"/>
            <p:cNvSpPr/>
            <p:nvPr/>
          </p:nvSpPr>
          <p:spPr>
            <a:xfrm>
              <a:off x="168784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6" name="object 4256"/>
            <p:cNvSpPr/>
            <p:nvPr/>
          </p:nvSpPr>
          <p:spPr>
            <a:xfrm>
              <a:off x="1688227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7" name="object 4257"/>
            <p:cNvSpPr/>
            <p:nvPr/>
          </p:nvSpPr>
          <p:spPr>
            <a:xfrm>
              <a:off x="168822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8" name="object 4258"/>
            <p:cNvSpPr/>
            <p:nvPr/>
          </p:nvSpPr>
          <p:spPr>
            <a:xfrm>
              <a:off x="1688354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9" name="object 4259"/>
            <p:cNvSpPr/>
            <p:nvPr/>
          </p:nvSpPr>
          <p:spPr>
            <a:xfrm>
              <a:off x="1688481" y="410345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28"/>
                  </a:moveTo>
                  <a:lnTo>
                    <a:pt x="887" y="122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0" name="object 4260"/>
            <p:cNvSpPr/>
            <p:nvPr/>
          </p:nvSpPr>
          <p:spPr>
            <a:xfrm>
              <a:off x="1688607" y="41053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1" name="object 4261"/>
            <p:cNvSpPr/>
            <p:nvPr/>
          </p:nvSpPr>
          <p:spPr>
            <a:xfrm>
              <a:off x="168873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2" name="object 4262"/>
            <p:cNvSpPr/>
            <p:nvPr/>
          </p:nvSpPr>
          <p:spPr>
            <a:xfrm>
              <a:off x="168886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3" name="object 4263"/>
            <p:cNvSpPr/>
            <p:nvPr/>
          </p:nvSpPr>
          <p:spPr>
            <a:xfrm>
              <a:off x="168911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4" name="object 4264"/>
            <p:cNvSpPr/>
            <p:nvPr/>
          </p:nvSpPr>
          <p:spPr>
            <a:xfrm>
              <a:off x="16892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5" name="object 4265"/>
            <p:cNvSpPr/>
            <p:nvPr/>
          </p:nvSpPr>
          <p:spPr>
            <a:xfrm>
              <a:off x="168936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6" name="object 4266"/>
            <p:cNvSpPr/>
            <p:nvPr/>
          </p:nvSpPr>
          <p:spPr>
            <a:xfrm>
              <a:off x="16894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7" name="object 4267"/>
            <p:cNvSpPr/>
            <p:nvPr/>
          </p:nvSpPr>
          <p:spPr>
            <a:xfrm>
              <a:off x="168974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8" name="object 4268"/>
            <p:cNvSpPr/>
            <p:nvPr/>
          </p:nvSpPr>
          <p:spPr>
            <a:xfrm>
              <a:off x="169012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9" name="object 4269"/>
            <p:cNvSpPr/>
            <p:nvPr/>
          </p:nvSpPr>
          <p:spPr>
            <a:xfrm>
              <a:off x="169025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0" name="object 4270"/>
            <p:cNvSpPr/>
            <p:nvPr/>
          </p:nvSpPr>
          <p:spPr>
            <a:xfrm>
              <a:off x="169063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1" name="object 4271"/>
            <p:cNvSpPr/>
            <p:nvPr/>
          </p:nvSpPr>
          <p:spPr>
            <a:xfrm>
              <a:off x="1690889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2" name="object 4272"/>
            <p:cNvSpPr/>
            <p:nvPr/>
          </p:nvSpPr>
          <p:spPr>
            <a:xfrm>
              <a:off x="1690889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3" name="object 4273"/>
            <p:cNvSpPr/>
            <p:nvPr/>
          </p:nvSpPr>
          <p:spPr>
            <a:xfrm>
              <a:off x="1691015" y="4105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4" name="object 4274"/>
            <p:cNvSpPr/>
            <p:nvPr/>
          </p:nvSpPr>
          <p:spPr>
            <a:xfrm>
              <a:off x="1691142" y="410522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1"/>
                  </a:moveTo>
                  <a:lnTo>
                    <a:pt x="887" y="34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5" name="object 4275"/>
            <p:cNvSpPr/>
            <p:nvPr/>
          </p:nvSpPr>
          <p:spPr>
            <a:xfrm>
              <a:off x="1691269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6" name="object 4276"/>
            <p:cNvSpPr/>
            <p:nvPr/>
          </p:nvSpPr>
          <p:spPr>
            <a:xfrm>
              <a:off x="16913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7" name="object 4277"/>
            <p:cNvSpPr/>
            <p:nvPr/>
          </p:nvSpPr>
          <p:spPr>
            <a:xfrm>
              <a:off x="169164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8" name="object 4278"/>
            <p:cNvSpPr/>
            <p:nvPr/>
          </p:nvSpPr>
          <p:spPr>
            <a:xfrm>
              <a:off x="169202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9" name="object 4279"/>
            <p:cNvSpPr/>
            <p:nvPr/>
          </p:nvSpPr>
          <p:spPr>
            <a:xfrm>
              <a:off x="169215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0" name="object 4280"/>
            <p:cNvSpPr/>
            <p:nvPr/>
          </p:nvSpPr>
          <p:spPr>
            <a:xfrm>
              <a:off x="169228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1" name="object 4281"/>
            <p:cNvSpPr/>
            <p:nvPr/>
          </p:nvSpPr>
          <p:spPr>
            <a:xfrm>
              <a:off x="16924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2" name="object 4282"/>
            <p:cNvSpPr/>
            <p:nvPr/>
          </p:nvSpPr>
          <p:spPr>
            <a:xfrm>
              <a:off x="169266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3" name="object 4283"/>
            <p:cNvSpPr/>
            <p:nvPr/>
          </p:nvSpPr>
          <p:spPr>
            <a:xfrm>
              <a:off x="169304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4" name="object 4284"/>
            <p:cNvSpPr/>
            <p:nvPr/>
          </p:nvSpPr>
          <p:spPr>
            <a:xfrm>
              <a:off x="169342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5" name="object 4285"/>
            <p:cNvSpPr/>
            <p:nvPr/>
          </p:nvSpPr>
          <p:spPr>
            <a:xfrm>
              <a:off x="1693550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6" name="object 4286"/>
            <p:cNvSpPr/>
            <p:nvPr/>
          </p:nvSpPr>
          <p:spPr>
            <a:xfrm>
              <a:off x="1693677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7" name="object 4287"/>
            <p:cNvSpPr/>
            <p:nvPr/>
          </p:nvSpPr>
          <p:spPr>
            <a:xfrm>
              <a:off x="1693803" y="410437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66"/>
                  </a:moveTo>
                  <a:lnTo>
                    <a:pt x="887" y="76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8" name="object 4288"/>
            <p:cNvSpPr/>
            <p:nvPr/>
          </p:nvSpPr>
          <p:spPr>
            <a:xfrm>
              <a:off x="1693930" y="41052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9" name="object 4289"/>
            <p:cNvSpPr/>
            <p:nvPr/>
          </p:nvSpPr>
          <p:spPr>
            <a:xfrm>
              <a:off x="1694057" y="41056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0" name="object 4290"/>
            <p:cNvSpPr/>
            <p:nvPr/>
          </p:nvSpPr>
          <p:spPr>
            <a:xfrm>
              <a:off x="16943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1" name="object 4291"/>
            <p:cNvSpPr/>
            <p:nvPr/>
          </p:nvSpPr>
          <p:spPr>
            <a:xfrm>
              <a:off x="169456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2" name="object 4292"/>
            <p:cNvSpPr/>
            <p:nvPr/>
          </p:nvSpPr>
          <p:spPr>
            <a:xfrm>
              <a:off x="169469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3" name="object 4293"/>
            <p:cNvSpPr/>
            <p:nvPr/>
          </p:nvSpPr>
          <p:spPr>
            <a:xfrm>
              <a:off x="169494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4" name="object 4294"/>
            <p:cNvSpPr/>
            <p:nvPr/>
          </p:nvSpPr>
          <p:spPr>
            <a:xfrm>
              <a:off x="169557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5" name="object 4295"/>
            <p:cNvSpPr/>
            <p:nvPr/>
          </p:nvSpPr>
          <p:spPr>
            <a:xfrm>
              <a:off x="16958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6" name="object 4296"/>
            <p:cNvSpPr/>
            <p:nvPr/>
          </p:nvSpPr>
          <p:spPr>
            <a:xfrm>
              <a:off x="1696084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7" name="object 4297"/>
            <p:cNvSpPr/>
            <p:nvPr/>
          </p:nvSpPr>
          <p:spPr>
            <a:xfrm>
              <a:off x="1696211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8" name="object 4298"/>
            <p:cNvSpPr/>
            <p:nvPr/>
          </p:nvSpPr>
          <p:spPr>
            <a:xfrm>
              <a:off x="1696338" y="41056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9" name="object 4299"/>
            <p:cNvSpPr/>
            <p:nvPr/>
          </p:nvSpPr>
          <p:spPr>
            <a:xfrm>
              <a:off x="1696465" y="41054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0" name="object 4300"/>
            <p:cNvSpPr/>
            <p:nvPr/>
          </p:nvSpPr>
          <p:spPr>
            <a:xfrm>
              <a:off x="1696591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1" name="object 4301"/>
            <p:cNvSpPr/>
            <p:nvPr/>
          </p:nvSpPr>
          <p:spPr>
            <a:xfrm>
              <a:off x="1696718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2" name="object 4302"/>
            <p:cNvSpPr/>
            <p:nvPr/>
          </p:nvSpPr>
          <p:spPr>
            <a:xfrm>
              <a:off x="169684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3" name="object 4303"/>
            <p:cNvSpPr/>
            <p:nvPr/>
          </p:nvSpPr>
          <p:spPr>
            <a:xfrm>
              <a:off x="169709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4" name="object 4304"/>
            <p:cNvSpPr/>
            <p:nvPr/>
          </p:nvSpPr>
          <p:spPr>
            <a:xfrm>
              <a:off x="1696591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5" name="object 4305"/>
            <p:cNvSpPr/>
            <p:nvPr/>
          </p:nvSpPr>
          <p:spPr>
            <a:xfrm>
              <a:off x="169849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6" name="object 4306"/>
            <p:cNvSpPr/>
            <p:nvPr/>
          </p:nvSpPr>
          <p:spPr>
            <a:xfrm>
              <a:off x="1698746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7" name="object 4307"/>
            <p:cNvSpPr/>
            <p:nvPr/>
          </p:nvSpPr>
          <p:spPr>
            <a:xfrm>
              <a:off x="1698873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8" name="object 4308"/>
            <p:cNvSpPr/>
            <p:nvPr/>
          </p:nvSpPr>
          <p:spPr>
            <a:xfrm>
              <a:off x="1698999" y="41053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9" name="object 4309"/>
            <p:cNvSpPr/>
            <p:nvPr/>
          </p:nvSpPr>
          <p:spPr>
            <a:xfrm>
              <a:off x="1699126" y="4101234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67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0" name="object 4310"/>
            <p:cNvSpPr/>
            <p:nvPr/>
          </p:nvSpPr>
          <p:spPr>
            <a:xfrm>
              <a:off x="1699253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1" name="object 4311"/>
            <p:cNvSpPr/>
            <p:nvPr/>
          </p:nvSpPr>
          <p:spPr>
            <a:xfrm>
              <a:off x="16993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2" name="object 4312"/>
            <p:cNvSpPr/>
            <p:nvPr/>
          </p:nvSpPr>
          <p:spPr>
            <a:xfrm>
              <a:off x="169976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3" name="object 4313"/>
            <p:cNvSpPr/>
            <p:nvPr/>
          </p:nvSpPr>
          <p:spPr>
            <a:xfrm>
              <a:off x="17000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4" name="object 4314"/>
            <p:cNvSpPr/>
            <p:nvPr/>
          </p:nvSpPr>
          <p:spPr>
            <a:xfrm>
              <a:off x="170014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5" name="object 4315"/>
            <p:cNvSpPr/>
            <p:nvPr/>
          </p:nvSpPr>
          <p:spPr>
            <a:xfrm>
              <a:off x="170026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6" name="object 4316"/>
            <p:cNvSpPr/>
            <p:nvPr/>
          </p:nvSpPr>
          <p:spPr>
            <a:xfrm>
              <a:off x="17003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7" name="object 4317"/>
            <p:cNvSpPr/>
            <p:nvPr/>
          </p:nvSpPr>
          <p:spPr>
            <a:xfrm>
              <a:off x="17007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8" name="object 4318"/>
            <p:cNvSpPr/>
            <p:nvPr/>
          </p:nvSpPr>
          <p:spPr>
            <a:xfrm>
              <a:off x="170077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9" name="object 4319"/>
            <p:cNvSpPr/>
            <p:nvPr/>
          </p:nvSpPr>
          <p:spPr>
            <a:xfrm>
              <a:off x="170102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0" name="object 4320"/>
            <p:cNvSpPr/>
            <p:nvPr/>
          </p:nvSpPr>
          <p:spPr>
            <a:xfrm>
              <a:off x="17012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1" name="object 4321"/>
            <p:cNvSpPr/>
            <p:nvPr/>
          </p:nvSpPr>
          <p:spPr>
            <a:xfrm>
              <a:off x="1701407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2" name="object 4322"/>
            <p:cNvSpPr/>
            <p:nvPr/>
          </p:nvSpPr>
          <p:spPr>
            <a:xfrm>
              <a:off x="1701407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3" name="object 4323"/>
            <p:cNvSpPr/>
            <p:nvPr/>
          </p:nvSpPr>
          <p:spPr>
            <a:xfrm>
              <a:off x="1701534" y="41053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4" name="object 4324"/>
            <p:cNvSpPr/>
            <p:nvPr/>
          </p:nvSpPr>
          <p:spPr>
            <a:xfrm>
              <a:off x="1701661" y="410440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53"/>
                  </a:moveTo>
                  <a:lnTo>
                    <a:pt x="887" y="75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5" name="object 4325"/>
            <p:cNvSpPr/>
            <p:nvPr/>
          </p:nvSpPr>
          <p:spPr>
            <a:xfrm>
              <a:off x="1701787" y="410469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07"/>
                  </a:moveTo>
                  <a:lnTo>
                    <a:pt x="887" y="6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6" name="object 4326"/>
            <p:cNvSpPr/>
            <p:nvPr/>
          </p:nvSpPr>
          <p:spPr>
            <a:xfrm>
              <a:off x="1701914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7" name="object 4327"/>
            <p:cNvSpPr/>
            <p:nvPr/>
          </p:nvSpPr>
          <p:spPr>
            <a:xfrm>
              <a:off x="17019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8" name="object 4328"/>
            <p:cNvSpPr/>
            <p:nvPr/>
          </p:nvSpPr>
          <p:spPr>
            <a:xfrm>
              <a:off x="170216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9" name="object 4329"/>
            <p:cNvSpPr/>
            <p:nvPr/>
          </p:nvSpPr>
          <p:spPr>
            <a:xfrm>
              <a:off x="170242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0" name="object 4330"/>
            <p:cNvSpPr/>
            <p:nvPr/>
          </p:nvSpPr>
          <p:spPr>
            <a:xfrm>
              <a:off x="170267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1" name="object 4331"/>
            <p:cNvSpPr/>
            <p:nvPr/>
          </p:nvSpPr>
          <p:spPr>
            <a:xfrm>
              <a:off x="170280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2" name="object 4332"/>
            <p:cNvSpPr/>
            <p:nvPr/>
          </p:nvSpPr>
          <p:spPr>
            <a:xfrm>
              <a:off x="170305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3" name="object 4333"/>
            <p:cNvSpPr/>
            <p:nvPr/>
          </p:nvSpPr>
          <p:spPr>
            <a:xfrm>
              <a:off x="170343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4" name="object 4334"/>
            <p:cNvSpPr/>
            <p:nvPr/>
          </p:nvSpPr>
          <p:spPr>
            <a:xfrm>
              <a:off x="1702928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5" name="object 4335"/>
            <p:cNvSpPr/>
            <p:nvPr/>
          </p:nvSpPr>
          <p:spPr>
            <a:xfrm>
              <a:off x="1704068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6" name="object 4336"/>
            <p:cNvSpPr/>
            <p:nvPr/>
          </p:nvSpPr>
          <p:spPr>
            <a:xfrm>
              <a:off x="1704195" y="41055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7" name="object 4337"/>
            <p:cNvSpPr/>
            <p:nvPr/>
          </p:nvSpPr>
          <p:spPr>
            <a:xfrm>
              <a:off x="1704322" y="410462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39"/>
                  </a:moveTo>
                  <a:lnTo>
                    <a:pt x="887" y="63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8" name="object 4338"/>
            <p:cNvSpPr/>
            <p:nvPr/>
          </p:nvSpPr>
          <p:spPr>
            <a:xfrm>
              <a:off x="1704575" y="410426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23"/>
                  </a:moveTo>
                  <a:lnTo>
                    <a:pt x="887" y="82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9" name="object 4339"/>
            <p:cNvSpPr/>
            <p:nvPr/>
          </p:nvSpPr>
          <p:spPr>
            <a:xfrm>
              <a:off x="170470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0" name="object 4340"/>
            <p:cNvSpPr/>
            <p:nvPr/>
          </p:nvSpPr>
          <p:spPr>
            <a:xfrm>
              <a:off x="1703942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1" name="object 4341"/>
            <p:cNvSpPr/>
            <p:nvPr/>
          </p:nvSpPr>
          <p:spPr>
            <a:xfrm>
              <a:off x="170495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2" name="object 4342"/>
            <p:cNvSpPr/>
            <p:nvPr/>
          </p:nvSpPr>
          <p:spPr>
            <a:xfrm>
              <a:off x="17052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3" name="object 4343"/>
            <p:cNvSpPr/>
            <p:nvPr/>
          </p:nvSpPr>
          <p:spPr>
            <a:xfrm>
              <a:off x="170546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4" name="object 4344"/>
            <p:cNvSpPr/>
            <p:nvPr/>
          </p:nvSpPr>
          <p:spPr>
            <a:xfrm>
              <a:off x="170571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5" name="object 4345"/>
            <p:cNvSpPr/>
            <p:nvPr/>
          </p:nvSpPr>
          <p:spPr>
            <a:xfrm>
              <a:off x="17060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6" name="object 4346"/>
            <p:cNvSpPr/>
            <p:nvPr/>
          </p:nvSpPr>
          <p:spPr>
            <a:xfrm>
              <a:off x="170635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7" name="object 4347"/>
            <p:cNvSpPr/>
            <p:nvPr/>
          </p:nvSpPr>
          <p:spPr>
            <a:xfrm>
              <a:off x="170635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8" name="object 4348"/>
            <p:cNvSpPr/>
            <p:nvPr/>
          </p:nvSpPr>
          <p:spPr>
            <a:xfrm>
              <a:off x="170647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9" name="object 4349"/>
            <p:cNvSpPr/>
            <p:nvPr/>
          </p:nvSpPr>
          <p:spPr>
            <a:xfrm>
              <a:off x="1706603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0" name="object 4350"/>
            <p:cNvSpPr/>
            <p:nvPr/>
          </p:nvSpPr>
          <p:spPr>
            <a:xfrm>
              <a:off x="170673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1" name="object 4351"/>
            <p:cNvSpPr/>
            <p:nvPr/>
          </p:nvSpPr>
          <p:spPr>
            <a:xfrm>
              <a:off x="1706856" y="41054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2" name="object 4352"/>
            <p:cNvSpPr/>
            <p:nvPr/>
          </p:nvSpPr>
          <p:spPr>
            <a:xfrm>
              <a:off x="1706983" y="4105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3" name="object 4353"/>
            <p:cNvSpPr/>
            <p:nvPr/>
          </p:nvSpPr>
          <p:spPr>
            <a:xfrm>
              <a:off x="1707110" y="41054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4" name="object 4354"/>
            <p:cNvSpPr/>
            <p:nvPr/>
          </p:nvSpPr>
          <p:spPr>
            <a:xfrm>
              <a:off x="1707110" y="410513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5" name="object 4355"/>
            <p:cNvSpPr/>
            <p:nvPr/>
          </p:nvSpPr>
          <p:spPr>
            <a:xfrm>
              <a:off x="170736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6" name="object 4356"/>
            <p:cNvSpPr/>
            <p:nvPr/>
          </p:nvSpPr>
          <p:spPr>
            <a:xfrm>
              <a:off x="17076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7" name="object 4357"/>
            <p:cNvSpPr/>
            <p:nvPr/>
          </p:nvSpPr>
          <p:spPr>
            <a:xfrm>
              <a:off x="170787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8" name="object 4358"/>
            <p:cNvSpPr/>
            <p:nvPr/>
          </p:nvSpPr>
          <p:spPr>
            <a:xfrm>
              <a:off x="1707110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9" name="object 4359"/>
            <p:cNvSpPr/>
            <p:nvPr/>
          </p:nvSpPr>
          <p:spPr>
            <a:xfrm>
              <a:off x="17083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0" name="object 4360"/>
            <p:cNvSpPr/>
            <p:nvPr/>
          </p:nvSpPr>
          <p:spPr>
            <a:xfrm>
              <a:off x="170875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1" name="object 4361"/>
            <p:cNvSpPr/>
            <p:nvPr/>
          </p:nvSpPr>
          <p:spPr>
            <a:xfrm>
              <a:off x="170913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2" name="object 4362"/>
            <p:cNvSpPr/>
            <p:nvPr/>
          </p:nvSpPr>
          <p:spPr>
            <a:xfrm>
              <a:off x="170926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3" name="object 4363"/>
            <p:cNvSpPr/>
            <p:nvPr/>
          </p:nvSpPr>
          <p:spPr>
            <a:xfrm>
              <a:off x="170926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4" name="object 4364"/>
            <p:cNvSpPr/>
            <p:nvPr/>
          </p:nvSpPr>
          <p:spPr>
            <a:xfrm>
              <a:off x="1709391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5" name="object 4365"/>
            <p:cNvSpPr/>
            <p:nvPr/>
          </p:nvSpPr>
          <p:spPr>
            <a:xfrm>
              <a:off x="1709518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6" name="object 4366"/>
            <p:cNvSpPr/>
            <p:nvPr/>
          </p:nvSpPr>
          <p:spPr>
            <a:xfrm>
              <a:off x="1709644" y="410483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8"/>
                  </a:moveTo>
                  <a:lnTo>
                    <a:pt x="887" y="53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7" name="object 4367"/>
            <p:cNvSpPr/>
            <p:nvPr/>
          </p:nvSpPr>
          <p:spPr>
            <a:xfrm>
              <a:off x="1709771" y="410493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7"/>
                  </a:moveTo>
                  <a:lnTo>
                    <a:pt x="887" y="48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8" name="object 4368"/>
            <p:cNvSpPr/>
            <p:nvPr/>
          </p:nvSpPr>
          <p:spPr>
            <a:xfrm>
              <a:off x="1709898" y="410451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96"/>
                  </a:moveTo>
                  <a:lnTo>
                    <a:pt x="887" y="69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9" name="object 4369"/>
            <p:cNvSpPr/>
            <p:nvPr/>
          </p:nvSpPr>
          <p:spPr>
            <a:xfrm>
              <a:off x="171015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0" name="object 4370"/>
            <p:cNvSpPr/>
            <p:nvPr/>
          </p:nvSpPr>
          <p:spPr>
            <a:xfrm>
              <a:off x="1709391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1" name="object 4371"/>
            <p:cNvSpPr/>
            <p:nvPr/>
          </p:nvSpPr>
          <p:spPr>
            <a:xfrm>
              <a:off x="171078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2" name="object 4372"/>
            <p:cNvSpPr/>
            <p:nvPr/>
          </p:nvSpPr>
          <p:spPr>
            <a:xfrm>
              <a:off x="171116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3" name="object 4373"/>
            <p:cNvSpPr/>
            <p:nvPr/>
          </p:nvSpPr>
          <p:spPr>
            <a:xfrm>
              <a:off x="17114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4" name="object 4374"/>
            <p:cNvSpPr/>
            <p:nvPr/>
          </p:nvSpPr>
          <p:spPr>
            <a:xfrm>
              <a:off x="171141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5" name="object 4375"/>
            <p:cNvSpPr/>
            <p:nvPr/>
          </p:nvSpPr>
          <p:spPr>
            <a:xfrm>
              <a:off x="1711799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6" name="object 4376"/>
            <p:cNvSpPr/>
            <p:nvPr/>
          </p:nvSpPr>
          <p:spPr>
            <a:xfrm>
              <a:off x="171192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7" name="object 4377"/>
            <p:cNvSpPr/>
            <p:nvPr/>
          </p:nvSpPr>
          <p:spPr>
            <a:xfrm>
              <a:off x="1711926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8" name="object 4378"/>
            <p:cNvSpPr/>
            <p:nvPr/>
          </p:nvSpPr>
          <p:spPr>
            <a:xfrm>
              <a:off x="171205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9" name="object 4379"/>
            <p:cNvSpPr/>
            <p:nvPr/>
          </p:nvSpPr>
          <p:spPr>
            <a:xfrm>
              <a:off x="171217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0" name="object 4380"/>
            <p:cNvSpPr/>
            <p:nvPr/>
          </p:nvSpPr>
          <p:spPr>
            <a:xfrm>
              <a:off x="1712306" y="410433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85"/>
                  </a:moveTo>
                  <a:lnTo>
                    <a:pt x="887" y="78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1" name="object 4381"/>
            <p:cNvSpPr/>
            <p:nvPr/>
          </p:nvSpPr>
          <p:spPr>
            <a:xfrm>
              <a:off x="1712432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2" name="object 4382"/>
            <p:cNvSpPr/>
            <p:nvPr/>
          </p:nvSpPr>
          <p:spPr>
            <a:xfrm>
              <a:off x="1712432" y="410510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3" name="object 4383"/>
            <p:cNvSpPr/>
            <p:nvPr/>
          </p:nvSpPr>
          <p:spPr>
            <a:xfrm>
              <a:off x="171268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4" name="object 4384"/>
            <p:cNvSpPr/>
            <p:nvPr/>
          </p:nvSpPr>
          <p:spPr>
            <a:xfrm>
              <a:off x="17128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5" name="object 4385"/>
            <p:cNvSpPr/>
            <p:nvPr/>
          </p:nvSpPr>
          <p:spPr>
            <a:xfrm>
              <a:off x="171293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6" name="object 4386"/>
            <p:cNvSpPr/>
            <p:nvPr/>
          </p:nvSpPr>
          <p:spPr>
            <a:xfrm>
              <a:off x="171306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7" name="object 4387"/>
            <p:cNvSpPr/>
            <p:nvPr/>
          </p:nvSpPr>
          <p:spPr>
            <a:xfrm>
              <a:off x="17133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8" name="object 4388"/>
            <p:cNvSpPr/>
            <p:nvPr/>
          </p:nvSpPr>
          <p:spPr>
            <a:xfrm>
              <a:off x="1712559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9" name="object 4389"/>
            <p:cNvSpPr/>
            <p:nvPr/>
          </p:nvSpPr>
          <p:spPr>
            <a:xfrm>
              <a:off x="17138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0" name="object 4390"/>
            <p:cNvSpPr/>
            <p:nvPr/>
          </p:nvSpPr>
          <p:spPr>
            <a:xfrm>
              <a:off x="171395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1" name="object 4391"/>
            <p:cNvSpPr/>
            <p:nvPr/>
          </p:nvSpPr>
          <p:spPr>
            <a:xfrm>
              <a:off x="171433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2" name="object 4392"/>
            <p:cNvSpPr/>
            <p:nvPr/>
          </p:nvSpPr>
          <p:spPr>
            <a:xfrm>
              <a:off x="171446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3" name="object 4393"/>
            <p:cNvSpPr/>
            <p:nvPr/>
          </p:nvSpPr>
          <p:spPr>
            <a:xfrm>
              <a:off x="1714587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4" name="object 4394"/>
            <p:cNvSpPr/>
            <p:nvPr/>
          </p:nvSpPr>
          <p:spPr>
            <a:xfrm>
              <a:off x="171471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5" name="object 4395"/>
            <p:cNvSpPr/>
            <p:nvPr/>
          </p:nvSpPr>
          <p:spPr>
            <a:xfrm>
              <a:off x="1714967" y="4093863"/>
              <a:ext cx="0" cy="12065"/>
            </a:xfrm>
            <a:custGeom>
              <a:avLst/>
              <a:gdLst/>
              <a:ahLst/>
              <a:cxnLst/>
              <a:rect l="l" t="t" r="r" b="b"/>
              <a:pathLst>
                <a:path h="12064">
                  <a:moveTo>
                    <a:pt x="0" y="1204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6" name="object 4396"/>
            <p:cNvSpPr/>
            <p:nvPr/>
          </p:nvSpPr>
          <p:spPr>
            <a:xfrm>
              <a:off x="1715094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7" name="object 4397"/>
            <p:cNvSpPr/>
            <p:nvPr/>
          </p:nvSpPr>
          <p:spPr>
            <a:xfrm>
              <a:off x="1715094" y="4105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8" name="object 4398"/>
            <p:cNvSpPr/>
            <p:nvPr/>
          </p:nvSpPr>
          <p:spPr>
            <a:xfrm>
              <a:off x="171547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9" name="object 4399"/>
            <p:cNvSpPr/>
            <p:nvPr/>
          </p:nvSpPr>
          <p:spPr>
            <a:xfrm>
              <a:off x="171560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0" name="object 4400"/>
            <p:cNvSpPr/>
            <p:nvPr/>
          </p:nvSpPr>
          <p:spPr>
            <a:xfrm>
              <a:off x="171572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1" name="object 4401"/>
            <p:cNvSpPr/>
            <p:nvPr/>
          </p:nvSpPr>
          <p:spPr>
            <a:xfrm>
              <a:off x="171610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2" name="object 4402"/>
            <p:cNvSpPr/>
            <p:nvPr/>
          </p:nvSpPr>
          <p:spPr>
            <a:xfrm>
              <a:off x="171623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3" name="object 4403"/>
            <p:cNvSpPr/>
            <p:nvPr/>
          </p:nvSpPr>
          <p:spPr>
            <a:xfrm>
              <a:off x="171648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4" name="object 4404"/>
            <p:cNvSpPr/>
            <p:nvPr/>
          </p:nvSpPr>
          <p:spPr>
            <a:xfrm>
              <a:off x="171674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5" name="object 4405"/>
            <p:cNvSpPr/>
            <p:nvPr/>
          </p:nvSpPr>
          <p:spPr>
            <a:xfrm>
              <a:off x="17167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6" name="object 4406"/>
            <p:cNvSpPr/>
            <p:nvPr/>
          </p:nvSpPr>
          <p:spPr>
            <a:xfrm>
              <a:off x="171699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7" name="object 4407"/>
            <p:cNvSpPr/>
            <p:nvPr/>
          </p:nvSpPr>
          <p:spPr>
            <a:xfrm>
              <a:off x="1717121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8" name="object 4408"/>
            <p:cNvSpPr/>
            <p:nvPr/>
          </p:nvSpPr>
          <p:spPr>
            <a:xfrm>
              <a:off x="1717248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9" name="object 4409"/>
            <p:cNvSpPr/>
            <p:nvPr/>
          </p:nvSpPr>
          <p:spPr>
            <a:xfrm>
              <a:off x="1717375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0" name="object 4410"/>
            <p:cNvSpPr/>
            <p:nvPr/>
          </p:nvSpPr>
          <p:spPr>
            <a:xfrm>
              <a:off x="1717375" y="410521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1" name="object 4411"/>
            <p:cNvSpPr/>
            <p:nvPr/>
          </p:nvSpPr>
          <p:spPr>
            <a:xfrm>
              <a:off x="1717502" y="4102602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52"/>
                  </a:moveTo>
                  <a:lnTo>
                    <a:pt x="887" y="1652"/>
                  </a:lnTo>
                </a:path>
              </a:pathLst>
            </a:custGeom>
            <a:ln w="330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2" name="object 4412"/>
            <p:cNvSpPr/>
            <p:nvPr/>
          </p:nvSpPr>
          <p:spPr>
            <a:xfrm>
              <a:off x="171762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3" name="object 4413"/>
            <p:cNvSpPr/>
            <p:nvPr/>
          </p:nvSpPr>
          <p:spPr>
            <a:xfrm>
              <a:off x="1717755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4" name="object 4414"/>
            <p:cNvSpPr/>
            <p:nvPr/>
          </p:nvSpPr>
          <p:spPr>
            <a:xfrm>
              <a:off x="171838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5" name="object 4415"/>
            <p:cNvSpPr/>
            <p:nvPr/>
          </p:nvSpPr>
          <p:spPr>
            <a:xfrm>
              <a:off x="171851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6" name="object 4416"/>
            <p:cNvSpPr/>
            <p:nvPr/>
          </p:nvSpPr>
          <p:spPr>
            <a:xfrm>
              <a:off x="171927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7" name="object 4417"/>
            <p:cNvSpPr/>
            <p:nvPr/>
          </p:nvSpPr>
          <p:spPr>
            <a:xfrm>
              <a:off x="1718769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8" name="object 4418"/>
            <p:cNvSpPr/>
            <p:nvPr/>
          </p:nvSpPr>
          <p:spPr>
            <a:xfrm>
              <a:off x="1719909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9" name="object 4419"/>
            <p:cNvSpPr/>
            <p:nvPr/>
          </p:nvSpPr>
          <p:spPr>
            <a:xfrm>
              <a:off x="17199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0" name="object 4420"/>
            <p:cNvSpPr/>
            <p:nvPr/>
          </p:nvSpPr>
          <p:spPr>
            <a:xfrm>
              <a:off x="172003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1" name="object 4421"/>
            <p:cNvSpPr/>
            <p:nvPr/>
          </p:nvSpPr>
          <p:spPr>
            <a:xfrm>
              <a:off x="1720163" y="4089367"/>
              <a:ext cx="0" cy="17145"/>
            </a:xfrm>
            <a:custGeom>
              <a:avLst/>
              <a:gdLst/>
              <a:ahLst/>
              <a:cxnLst/>
              <a:rect l="l" t="t" r="r" b="b"/>
              <a:pathLst>
                <a:path h="17145">
                  <a:moveTo>
                    <a:pt x="0" y="1653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2" name="object 4422"/>
            <p:cNvSpPr/>
            <p:nvPr/>
          </p:nvSpPr>
          <p:spPr>
            <a:xfrm>
              <a:off x="1720290" y="4103007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50"/>
                  </a:moveTo>
                  <a:lnTo>
                    <a:pt x="887" y="14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3" name="object 4423"/>
            <p:cNvSpPr/>
            <p:nvPr/>
          </p:nvSpPr>
          <p:spPr>
            <a:xfrm>
              <a:off x="1720416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4" name="object 4424"/>
            <p:cNvSpPr/>
            <p:nvPr/>
          </p:nvSpPr>
          <p:spPr>
            <a:xfrm>
              <a:off x="172054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5" name="object 4425"/>
            <p:cNvSpPr/>
            <p:nvPr/>
          </p:nvSpPr>
          <p:spPr>
            <a:xfrm>
              <a:off x="1719909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6" name="object 4426"/>
            <p:cNvSpPr/>
            <p:nvPr/>
          </p:nvSpPr>
          <p:spPr>
            <a:xfrm>
              <a:off x="17211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7" name="object 4427"/>
            <p:cNvSpPr/>
            <p:nvPr/>
          </p:nvSpPr>
          <p:spPr>
            <a:xfrm>
              <a:off x="172206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8" name="object 4428"/>
            <p:cNvSpPr/>
            <p:nvPr/>
          </p:nvSpPr>
          <p:spPr>
            <a:xfrm>
              <a:off x="1722317" y="4105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9" name="object 4429"/>
            <p:cNvSpPr/>
            <p:nvPr/>
          </p:nvSpPr>
          <p:spPr>
            <a:xfrm>
              <a:off x="1722444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0" name="object 4430"/>
            <p:cNvSpPr/>
            <p:nvPr/>
          </p:nvSpPr>
          <p:spPr>
            <a:xfrm>
              <a:off x="172257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1" name="object 4431"/>
            <p:cNvSpPr/>
            <p:nvPr/>
          </p:nvSpPr>
          <p:spPr>
            <a:xfrm>
              <a:off x="1722698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2" name="object 4432"/>
            <p:cNvSpPr/>
            <p:nvPr/>
          </p:nvSpPr>
          <p:spPr>
            <a:xfrm>
              <a:off x="1722824" y="4101740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16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3" name="object 4433"/>
            <p:cNvSpPr/>
            <p:nvPr/>
          </p:nvSpPr>
          <p:spPr>
            <a:xfrm>
              <a:off x="1722951" y="410512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4" name="object 4434"/>
            <p:cNvSpPr/>
            <p:nvPr/>
          </p:nvSpPr>
          <p:spPr>
            <a:xfrm>
              <a:off x="172295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5" name="object 4435"/>
            <p:cNvSpPr/>
            <p:nvPr/>
          </p:nvSpPr>
          <p:spPr>
            <a:xfrm>
              <a:off x="172307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6" name="object 4436"/>
            <p:cNvSpPr/>
            <p:nvPr/>
          </p:nvSpPr>
          <p:spPr>
            <a:xfrm>
              <a:off x="172333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7" name="object 4437"/>
            <p:cNvSpPr/>
            <p:nvPr/>
          </p:nvSpPr>
          <p:spPr>
            <a:xfrm>
              <a:off x="17233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8" name="object 4438"/>
            <p:cNvSpPr/>
            <p:nvPr/>
          </p:nvSpPr>
          <p:spPr>
            <a:xfrm>
              <a:off x="1722951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9" name="object 4439"/>
            <p:cNvSpPr/>
            <p:nvPr/>
          </p:nvSpPr>
          <p:spPr>
            <a:xfrm>
              <a:off x="172396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0" name="object 4440"/>
            <p:cNvSpPr/>
            <p:nvPr/>
          </p:nvSpPr>
          <p:spPr>
            <a:xfrm>
              <a:off x="17247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1" name="object 4441"/>
            <p:cNvSpPr/>
            <p:nvPr/>
          </p:nvSpPr>
          <p:spPr>
            <a:xfrm>
              <a:off x="1724979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2" name="object 4442"/>
            <p:cNvSpPr/>
            <p:nvPr/>
          </p:nvSpPr>
          <p:spPr>
            <a:xfrm>
              <a:off x="1725105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3" name="object 4443"/>
            <p:cNvSpPr/>
            <p:nvPr/>
          </p:nvSpPr>
          <p:spPr>
            <a:xfrm>
              <a:off x="1725232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4" name="object 4444"/>
            <p:cNvSpPr/>
            <p:nvPr/>
          </p:nvSpPr>
          <p:spPr>
            <a:xfrm>
              <a:off x="1725359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5" name="object 4445"/>
            <p:cNvSpPr/>
            <p:nvPr/>
          </p:nvSpPr>
          <p:spPr>
            <a:xfrm>
              <a:off x="1725359" y="410400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49"/>
                  </a:moveTo>
                  <a:lnTo>
                    <a:pt x="887" y="94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6" name="object 4446"/>
            <p:cNvSpPr/>
            <p:nvPr/>
          </p:nvSpPr>
          <p:spPr>
            <a:xfrm>
              <a:off x="1725486" y="41055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7" name="object 4447"/>
            <p:cNvSpPr/>
            <p:nvPr/>
          </p:nvSpPr>
          <p:spPr>
            <a:xfrm>
              <a:off x="172561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8" name="object 4448"/>
            <p:cNvSpPr/>
            <p:nvPr/>
          </p:nvSpPr>
          <p:spPr>
            <a:xfrm>
              <a:off x="172586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9" name="object 4449"/>
            <p:cNvSpPr/>
            <p:nvPr/>
          </p:nvSpPr>
          <p:spPr>
            <a:xfrm>
              <a:off x="1725359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0" name="object 4450"/>
            <p:cNvSpPr/>
            <p:nvPr/>
          </p:nvSpPr>
          <p:spPr>
            <a:xfrm>
              <a:off x="172764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1" name="object 4451"/>
            <p:cNvSpPr/>
            <p:nvPr/>
          </p:nvSpPr>
          <p:spPr>
            <a:xfrm>
              <a:off x="1727767" y="410555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2" name="object 4452"/>
            <p:cNvSpPr/>
            <p:nvPr/>
          </p:nvSpPr>
          <p:spPr>
            <a:xfrm>
              <a:off x="1727893" y="41054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3" name="object 4453"/>
            <p:cNvSpPr/>
            <p:nvPr/>
          </p:nvSpPr>
          <p:spPr>
            <a:xfrm>
              <a:off x="17278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4" name="object 4454"/>
            <p:cNvSpPr/>
            <p:nvPr/>
          </p:nvSpPr>
          <p:spPr>
            <a:xfrm>
              <a:off x="1728020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5" name="object 4455"/>
            <p:cNvSpPr/>
            <p:nvPr/>
          </p:nvSpPr>
          <p:spPr>
            <a:xfrm>
              <a:off x="1728020" y="41054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6" name="object 4456"/>
            <p:cNvSpPr/>
            <p:nvPr/>
          </p:nvSpPr>
          <p:spPr>
            <a:xfrm>
              <a:off x="172814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7" name="object 4457"/>
            <p:cNvSpPr/>
            <p:nvPr/>
          </p:nvSpPr>
          <p:spPr>
            <a:xfrm>
              <a:off x="1728274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8" name="object 4458"/>
            <p:cNvSpPr/>
            <p:nvPr/>
          </p:nvSpPr>
          <p:spPr>
            <a:xfrm>
              <a:off x="172878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9" name="object 4459"/>
            <p:cNvSpPr/>
            <p:nvPr/>
          </p:nvSpPr>
          <p:spPr>
            <a:xfrm>
              <a:off x="172890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0" name="object 4460"/>
            <p:cNvSpPr/>
            <p:nvPr/>
          </p:nvSpPr>
          <p:spPr>
            <a:xfrm>
              <a:off x="1728400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1" name="object 4461"/>
            <p:cNvSpPr/>
            <p:nvPr/>
          </p:nvSpPr>
          <p:spPr>
            <a:xfrm>
              <a:off x="1730301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2" name="object 4462"/>
            <p:cNvSpPr/>
            <p:nvPr/>
          </p:nvSpPr>
          <p:spPr>
            <a:xfrm>
              <a:off x="1730428" y="41054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3" name="object 4463"/>
            <p:cNvSpPr/>
            <p:nvPr/>
          </p:nvSpPr>
          <p:spPr>
            <a:xfrm>
              <a:off x="1730428" y="4105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4" name="object 4464"/>
            <p:cNvSpPr/>
            <p:nvPr/>
          </p:nvSpPr>
          <p:spPr>
            <a:xfrm>
              <a:off x="1730681" y="410440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53"/>
                  </a:moveTo>
                  <a:lnTo>
                    <a:pt x="887" y="75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5" name="object 4465"/>
            <p:cNvSpPr/>
            <p:nvPr/>
          </p:nvSpPr>
          <p:spPr>
            <a:xfrm>
              <a:off x="1730681" y="4102893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07"/>
                  </a:moveTo>
                  <a:lnTo>
                    <a:pt x="887" y="15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6" name="object 4466"/>
            <p:cNvSpPr/>
            <p:nvPr/>
          </p:nvSpPr>
          <p:spPr>
            <a:xfrm>
              <a:off x="173093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7" name="object 4467"/>
            <p:cNvSpPr/>
            <p:nvPr/>
          </p:nvSpPr>
          <p:spPr>
            <a:xfrm>
              <a:off x="173106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8" name="object 4468"/>
            <p:cNvSpPr/>
            <p:nvPr/>
          </p:nvSpPr>
          <p:spPr>
            <a:xfrm>
              <a:off x="173131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9" name="object 4469"/>
            <p:cNvSpPr/>
            <p:nvPr/>
          </p:nvSpPr>
          <p:spPr>
            <a:xfrm>
              <a:off x="173156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0" name="object 4470"/>
            <p:cNvSpPr/>
            <p:nvPr/>
          </p:nvSpPr>
          <p:spPr>
            <a:xfrm>
              <a:off x="17318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1" name="object 4471"/>
            <p:cNvSpPr/>
            <p:nvPr/>
          </p:nvSpPr>
          <p:spPr>
            <a:xfrm>
              <a:off x="173232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2" name="object 4472"/>
            <p:cNvSpPr/>
            <p:nvPr/>
          </p:nvSpPr>
          <p:spPr>
            <a:xfrm>
              <a:off x="173232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3" name="object 4473"/>
            <p:cNvSpPr/>
            <p:nvPr/>
          </p:nvSpPr>
          <p:spPr>
            <a:xfrm>
              <a:off x="173283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4" name="object 4474"/>
            <p:cNvSpPr/>
            <p:nvPr/>
          </p:nvSpPr>
          <p:spPr>
            <a:xfrm>
              <a:off x="1733089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5" name="object 4475"/>
            <p:cNvSpPr/>
            <p:nvPr/>
          </p:nvSpPr>
          <p:spPr>
            <a:xfrm>
              <a:off x="1733089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6" name="object 4476"/>
            <p:cNvSpPr/>
            <p:nvPr/>
          </p:nvSpPr>
          <p:spPr>
            <a:xfrm>
              <a:off x="1733216" y="410521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7" name="object 4477"/>
            <p:cNvSpPr/>
            <p:nvPr/>
          </p:nvSpPr>
          <p:spPr>
            <a:xfrm>
              <a:off x="1733343" y="410493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7"/>
                  </a:moveTo>
                  <a:lnTo>
                    <a:pt x="887" y="48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8" name="object 4478"/>
            <p:cNvSpPr/>
            <p:nvPr/>
          </p:nvSpPr>
          <p:spPr>
            <a:xfrm>
              <a:off x="1733596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9" name="object 4479"/>
            <p:cNvSpPr/>
            <p:nvPr/>
          </p:nvSpPr>
          <p:spPr>
            <a:xfrm>
              <a:off x="173372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0" name="object 4480"/>
            <p:cNvSpPr/>
            <p:nvPr/>
          </p:nvSpPr>
          <p:spPr>
            <a:xfrm>
              <a:off x="173397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1" name="object 4481"/>
            <p:cNvSpPr/>
            <p:nvPr/>
          </p:nvSpPr>
          <p:spPr>
            <a:xfrm>
              <a:off x="173423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2" name="object 4482"/>
            <p:cNvSpPr/>
            <p:nvPr/>
          </p:nvSpPr>
          <p:spPr>
            <a:xfrm>
              <a:off x="173448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3" name="object 4483"/>
            <p:cNvSpPr/>
            <p:nvPr/>
          </p:nvSpPr>
          <p:spPr>
            <a:xfrm>
              <a:off x="173473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4" name="object 4484"/>
            <p:cNvSpPr/>
            <p:nvPr/>
          </p:nvSpPr>
          <p:spPr>
            <a:xfrm>
              <a:off x="173499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5" name="object 4485"/>
            <p:cNvSpPr/>
            <p:nvPr/>
          </p:nvSpPr>
          <p:spPr>
            <a:xfrm>
              <a:off x="173499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6" name="object 4486"/>
            <p:cNvSpPr/>
            <p:nvPr/>
          </p:nvSpPr>
          <p:spPr>
            <a:xfrm>
              <a:off x="1734483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7" name="object 4487"/>
            <p:cNvSpPr/>
            <p:nvPr/>
          </p:nvSpPr>
          <p:spPr>
            <a:xfrm>
              <a:off x="1735624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8" name="object 4488"/>
            <p:cNvSpPr/>
            <p:nvPr/>
          </p:nvSpPr>
          <p:spPr>
            <a:xfrm>
              <a:off x="173575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9" name="object 4489"/>
            <p:cNvSpPr/>
            <p:nvPr/>
          </p:nvSpPr>
          <p:spPr>
            <a:xfrm>
              <a:off x="1735877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0" name="object 4490"/>
            <p:cNvSpPr/>
            <p:nvPr/>
          </p:nvSpPr>
          <p:spPr>
            <a:xfrm>
              <a:off x="1736004" y="4103931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87"/>
                  </a:moveTo>
                  <a:lnTo>
                    <a:pt x="887" y="98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1" name="object 4491"/>
            <p:cNvSpPr/>
            <p:nvPr/>
          </p:nvSpPr>
          <p:spPr>
            <a:xfrm>
              <a:off x="1736004" y="410498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2"/>
                  </a:moveTo>
                  <a:lnTo>
                    <a:pt x="887" y="46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2" name="object 4492"/>
            <p:cNvSpPr/>
            <p:nvPr/>
          </p:nvSpPr>
          <p:spPr>
            <a:xfrm>
              <a:off x="1736131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3" name="object 4493"/>
            <p:cNvSpPr/>
            <p:nvPr/>
          </p:nvSpPr>
          <p:spPr>
            <a:xfrm>
              <a:off x="1736257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4" name="object 4494"/>
            <p:cNvSpPr/>
            <p:nvPr/>
          </p:nvSpPr>
          <p:spPr>
            <a:xfrm>
              <a:off x="173638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5" name="object 4495"/>
            <p:cNvSpPr/>
            <p:nvPr/>
          </p:nvSpPr>
          <p:spPr>
            <a:xfrm>
              <a:off x="173663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6" name="object 4496"/>
            <p:cNvSpPr/>
            <p:nvPr/>
          </p:nvSpPr>
          <p:spPr>
            <a:xfrm>
              <a:off x="173689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7" name="object 4497"/>
            <p:cNvSpPr/>
            <p:nvPr/>
          </p:nvSpPr>
          <p:spPr>
            <a:xfrm>
              <a:off x="173714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8" name="object 4498"/>
            <p:cNvSpPr/>
            <p:nvPr/>
          </p:nvSpPr>
          <p:spPr>
            <a:xfrm>
              <a:off x="17380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9" name="object 4499"/>
            <p:cNvSpPr/>
            <p:nvPr/>
          </p:nvSpPr>
          <p:spPr>
            <a:xfrm>
              <a:off x="173828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0" name="object 4500"/>
            <p:cNvSpPr/>
            <p:nvPr/>
          </p:nvSpPr>
          <p:spPr>
            <a:xfrm>
              <a:off x="1738285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1" name="object 4501"/>
            <p:cNvSpPr/>
            <p:nvPr/>
          </p:nvSpPr>
          <p:spPr>
            <a:xfrm>
              <a:off x="1738412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2" name="object 4502"/>
            <p:cNvSpPr/>
            <p:nvPr/>
          </p:nvSpPr>
          <p:spPr>
            <a:xfrm>
              <a:off x="1738539" y="41052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3" name="object 4503"/>
            <p:cNvSpPr/>
            <p:nvPr/>
          </p:nvSpPr>
          <p:spPr>
            <a:xfrm>
              <a:off x="1738665" y="41054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4" name="object 4504"/>
            <p:cNvSpPr/>
            <p:nvPr/>
          </p:nvSpPr>
          <p:spPr>
            <a:xfrm>
              <a:off x="173891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5" name="object 4505"/>
            <p:cNvSpPr/>
            <p:nvPr/>
          </p:nvSpPr>
          <p:spPr>
            <a:xfrm>
              <a:off x="173917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6" name="object 4506"/>
            <p:cNvSpPr/>
            <p:nvPr/>
          </p:nvSpPr>
          <p:spPr>
            <a:xfrm>
              <a:off x="173980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7" name="object 4507"/>
            <p:cNvSpPr/>
            <p:nvPr/>
          </p:nvSpPr>
          <p:spPr>
            <a:xfrm>
              <a:off x="17406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8" name="object 4508"/>
            <p:cNvSpPr/>
            <p:nvPr/>
          </p:nvSpPr>
          <p:spPr>
            <a:xfrm>
              <a:off x="174082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9" name="object 4509"/>
            <p:cNvSpPr/>
            <p:nvPr/>
          </p:nvSpPr>
          <p:spPr>
            <a:xfrm>
              <a:off x="1740820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0" name="object 4510"/>
            <p:cNvSpPr/>
            <p:nvPr/>
          </p:nvSpPr>
          <p:spPr>
            <a:xfrm>
              <a:off x="1741073" y="4105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1" name="object 4511"/>
            <p:cNvSpPr/>
            <p:nvPr/>
          </p:nvSpPr>
          <p:spPr>
            <a:xfrm>
              <a:off x="1741200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2" name="object 4512"/>
            <p:cNvSpPr/>
            <p:nvPr/>
          </p:nvSpPr>
          <p:spPr>
            <a:xfrm>
              <a:off x="1741200" y="4103665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20"/>
                  </a:moveTo>
                  <a:lnTo>
                    <a:pt x="887" y="1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3" name="object 4513"/>
            <p:cNvSpPr/>
            <p:nvPr/>
          </p:nvSpPr>
          <p:spPr>
            <a:xfrm>
              <a:off x="1741327" y="410493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7"/>
                  </a:moveTo>
                  <a:lnTo>
                    <a:pt x="887" y="48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4" name="object 4514"/>
            <p:cNvSpPr/>
            <p:nvPr/>
          </p:nvSpPr>
          <p:spPr>
            <a:xfrm>
              <a:off x="174158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5" name="object 4515"/>
            <p:cNvSpPr/>
            <p:nvPr/>
          </p:nvSpPr>
          <p:spPr>
            <a:xfrm>
              <a:off x="17415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6" name="object 4516"/>
            <p:cNvSpPr/>
            <p:nvPr/>
          </p:nvSpPr>
          <p:spPr>
            <a:xfrm>
              <a:off x="174208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7" name="object 4517"/>
            <p:cNvSpPr/>
            <p:nvPr/>
          </p:nvSpPr>
          <p:spPr>
            <a:xfrm>
              <a:off x="174234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8" name="object 4518"/>
            <p:cNvSpPr/>
            <p:nvPr/>
          </p:nvSpPr>
          <p:spPr>
            <a:xfrm>
              <a:off x="174259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9" name="object 4519"/>
            <p:cNvSpPr/>
            <p:nvPr/>
          </p:nvSpPr>
          <p:spPr>
            <a:xfrm>
              <a:off x="174284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0" name="object 4520"/>
            <p:cNvSpPr/>
            <p:nvPr/>
          </p:nvSpPr>
          <p:spPr>
            <a:xfrm>
              <a:off x="174310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1" name="object 4521"/>
            <p:cNvSpPr/>
            <p:nvPr/>
          </p:nvSpPr>
          <p:spPr>
            <a:xfrm>
              <a:off x="1743481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2" name="object 4522"/>
            <p:cNvSpPr/>
            <p:nvPr/>
          </p:nvSpPr>
          <p:spPr>
            <a:xfrm>
              <a:off x="1743608" y="4105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3" name="object 4523"/>
            <p:cNvSpPr/>
            <p:nvPr/>
          </p:nvSpPr>
          <p:spPr>
            <a:xfrm>
              <a:off x="1743734" y="41055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4" name="object 4524"/>
            <p:cNvSpPr/>
            <p:nvPr/>
          </p:nvSpPr>
          <p:spPr>
            <a:xfrm>
              <a:off x="1743861" y="410489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6"/>
                  </a:moveTo>
                  <a:lnTo>
                    <a:pt x="887" y="50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5" name="object 4525"/>
            <p:cNvSpPr/>
            <p:nvPr/>
          </p:nvSpPr>
          <p:spPr>
            <a:xfrm>
              <a:off x="1743988" y="41055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6" name="object 4526"/>
            <p:cNvSpPr/>
            <p:nvPr/>
          </p:nvSpPr>
          <p:spPr>
            <a:xfrm>
              <a:off x="174411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7" name="object 4527"/>
            <p:cNvSpPr/>
            <p:nvPr/>
          </p:nvSpPr>
          <p:spPr>
            <a:xfrm>
              <a:off x="17446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8" name="object 4528"/>
            <p:cNvSpPr/>
            <p:nvPr/>
          </p:nvSpPr>
          <p:spPr>
            <a:xfrm>
              <a:off x="174487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9" name="object 4529"/>
            <p:cNvSpPr/>
            <p:nvPr/>
          </p:nvSpPr>
          <p:spPr>
            <a:xfrm>
              <a:off x="174500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0" name="object 4530"/>
            <p:cNvSpPr/>
            <p:nvPr/>
          </p:nvSpPr>
          <p:spPr>
            <a:xfrm>
              <a:off x="174601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1" name="object 4531"/>
            <p:cNvSpPr/>
            <p:nvPr/>
          </p:nvSpPr>
          <p:spPr>
            <a:xfrm>
              <a:off x="174601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2" name="object 4532"/>
            <p:cNvSpPr/>
            <p:nvPr/>
          </p:nvSpPr>
          <p:spPr>
            <a:xfrm>
              <a:off x="174626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3" name="object 4533"/>
            <p:cNvSpPr/>
            <p:nvPr/>
          </p:nvSpPr>
          <p:spPr>
            <a:xfrm>
              <a:off x="1746269" y="4105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4" name="object 4534"/>
            <p:cNvSpPr/>
            <p:nvPr/>
          </p:nvSpPr>
          <p:spPr>
            <a:xfrm>
              <a:off x="1746396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5" name="object 4535"/>
            <p:cNvSpPr/>
            <p:nvPr/>
          </p:nvSpPr>
          <p:spPr>
            <a:xfrm>
              <a:off x="1746523" y="410465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26"/>
                  </a:moveTo>
                  <a:lnTo>
                    <a:pt x="887" y="6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6" name="object 4536"/>
            <p:cNvSpPr/>
            <p:nvPr/>
          </p:nvSpPr>
          <p:spPr>
            <a:xfrm>
              <a:off x="1746649" y="4098815"/>
              <a:ext cx="0" cy="7620"/>
            </a:xfrm>
            <a:custGeom>
              <a:avLst/>
              <a:gdLst/>
              <a:ahLst/>
              <a:cxnLst/>
              <a:rect l="l" t="t" r="r" b="b"/>
              <a:pathLst>
                <a:path h="7620">
                  <a:moveTo>
                    <a:pt x="0" y="709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7" name="object 4537"/>
            <p:cNvSpPr/>
            <p:nvPr/>
          </p:nvSpPr>
          <p:spPr>
            <a:xfrm>
              <a:off x="17469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8" name="object 4538"/>
            <p:cNvSpPr/>
            <p:nvPr/>
          </p:nvSpPr>
          <p:spPr>
            <a:xfrm>
              <a:off x="174728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9" name="object 4539"/>
            <p:cNvSpPr/>
            <p:nvPr/>
          </p:nvSpPr>
          <p:spPr>
            <a:xfrm>
              <a:off x="174766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0" name="object 4540"/>
            <p:cNvSpPr/>
            <p:nvPr/>
          </p:nvSpPr>
          <p:spPr>
            <a:xfrm>
              <a:off x="1747283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1" name="object 4541"/>
            <p:cNvSpPr/>
            <p:nvPr/>
          </p:nvSpPr>
          <p:spPr>
            <a:xfrm>
              <a:off x="174855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2" name="object 4542"/>
            <p:cNvSpPr/>
            <p:nvPr/>
          </p:nvSpPr>
          <p:spPr>
            <a:xfrm>
              <a:off x="174880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3" name="object 4543"/>
            <p:cNvSpPr/>
            <p:nvPr/>
          </p:nvSpPr>
          <p:spPr>
            <a:xfrm>
              <a:off x="174880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4" name="object 4544"/>
            <p:cNvSpPr/>
            <p:nvPr/>
          </p:nvSpPr>
          <p:spPr>
            <a:xfrm>
              <a:off x="1748930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5" name="object 4545"/>
            <p:cNvSpPr/>
            <p:nvPr/>
          </p:nvSpPr>
          <p:spPr>
            <a:xfrm>
              <a:off x="1749184" y="41054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6" name="object 4546"/>
            <p:cNvSpPr/>
            <p:nvPr/>
          </p:nvSpPr>
          <p:spPr>
            <a:xfrm>
              <a:off x="1749311" y="4103868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19"/>
                  </a:moveTo>
                  <a:lnTo>
                    <a:pt x="887" y="101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7" name="object 4547"/>
            <p:cNvSpPr/>
            <p:nvPr/>
          </p:nvSpPr>
          <p:spPr>
            <a:xfrm>
              <a:off x="174956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8" name="object 4548"/>
            <p:cNvSpPr/>
            <p:nvPr/>
          </p:nvSpPr>
          <p:spPr>
            <a:xfrm>
              <a:off x="174969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9" name="object 4549"/>
            <p:cNvSpPr/>
            <p:nvPr/>
          </p:nvSpPr>
          <p:spPr>
            <a:xfrm>
              <a:off x="175019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0" name="object 4550"/>
            <p:cNvSpPr/>
            <p:nvPr/>
          </p:nvSpPr>
          <p:spPr>
            <a:xfrm>
              <a:off x="175032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1" name="object 4551"/>
            <p:cNvSpPr/>
            <p:nvPr/>
          </p:nvSpPr>
          <p:spPr>
            <a:xfrm>
              <a:off x="175045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2" name="object 4552"/>
            <p:cNvSpPr/>
            <p:nvPr/>
          </p:nvSpPr>
          <p:spPr>
            <a:xfrm>
              <a:off x="17510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3" name="object 4553"/>
            <p:cNvSpPr/>
            <p:nvPr/>
          </p:nvSpPr>
          <p:spPr>
            <a:xfrm>
              <a:off x="175133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4" name="object 4554"/>
            <p:cNvSpPr/>
            <p:nvPr/>
          </p:nvSpPr>
          <p:spPr>
            <a:xfrm>
              <a:off x="1751465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5" name="object 4555"/>
            <p:cNvSpPr/>
            <p:nvPr/>
          </p:nvSpPr>
          <p:spPr>
            <a:xfrm>
              <a:off x="1751592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6" name="object 4556"/>
            <p:cNvSpPr/>
            <p:nvPr/>
          </p:nvSpPr>
          <p:spPr>
            <a:xfrm>
              <a:off x="1751718" y="4100119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578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7" name="object 4557"/>
            <p:cNvSpPr/>
            <p:nvPr/>
          </p:nvSpPr>
          <p:spPr>
            <a:xfrm>
              <a:off x="1751845" y="410514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8" name="object 4558"/>
            <p:cNvSpPr/>
            <p:nvPr/>
          </p:nvSpPr>
          <p:spPr>
            <a:xfrm>
              <a:off x="1751972" y="410495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74"/>
                  </a:moveTo>
                  <a:lnTo>
                    <a:pt x="887" y="47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9" name="object 4559"/>
            <p:cNvSpPr/>
            <p:nvPr/>
          </p:nvSpPr>
          <p:spPr>
            <a:xfrm>
              <a:off x="17523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0" name="object 4560"/>
            <p:cNvSpPr/>
            <p:nvPr/>
          </p:nvSpPr>
          <p:spPr>
            <a:xfrm>
              <a:off x="175273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1" name="object 4561"/>
            <p:cNvSpPr/>
            <p:nvPr/>
          </p:nvSpPr>
          <p:spPr>
            <a:xfrm>
              <a:off x="175285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2" name="object 4562"/>
            <p:cNvSpPr/>
            <p:nvPr/>
          </p:nvSpPr>
          <p:spPr>
            <a:xfrm>
              <a:off x="175298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3" name="object 4563"/>
            <p:cNvSpPr/>
            <p:nvPr/>
          </p:nvSpPr>
          <p:spPr>
            <a:xfrm>
              <a:off x="17532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4" name="object 4564"/>
            <p:cNvSpPr/>
            <p:nvPr/>
          </p:nvSpPr>
          <p:spPr>
            <a:xfrm>
              <a:off x="175349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5" name="object 4565"/>
            <p:cNvSpPr/>
            <p:nvPr/>
          </p:nvSpPr>
          <p:spPr>
            <a:xfrm>
              <a:off x="17537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6" name="object 4566"/>
            <p:cNvSpPr/>
            <p:nvPr/>
          </p:nvSpPr>
          <p:spPr>
            <a:xfrm>
              <a:off x="175400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7" name="object 4567"/>
            <p:cNvSpPr/>
            <p:nvPr/>
          </p:nvSpPr>
          <p:spPr>
            <a:xfrm>
              <a:off x="175412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8" name="object 4568"/>
            <p:cNvSpPr/>
            <p:nvPr/>
          </p:nvSpPr>
          <p:spPr>
            <a:xfrm>
              <a:off x="1754253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9" name="object 4569"/>
            <p:cNvSpPr/>
            <p:nvPr/>
          </p:nvSpPr>
          <p:spPr>
            <a:xfrm>
              <a:off x="1754380" y="410422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42"/>
                  </a:moveTo>
                  <a:lnTo>
                    <a:pt x="887" y="84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0" name="object 4570"/>
            <p:cNvSpPr/>
            <p:nvPr/>
          </p:nvSpPr>
          <p:spPr>
            <a:xfrm>
              <a:off x="1754506" y="41055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1" name="object 4571"/>
            <p:cNvSpPr/>
            <p:nvPr/>
          </p:nvSpPr>
          <p:spPr>
            <a:xfrm>
              <a:off x="1754633" y="41054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2" name="object 4572"/>
            <p:cNvSpPr/>
            <p:nvPr/>
          </p:nvSpPr>
          <p:spPr>
            <a:xfrm>
              <a:off x="175488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3" name="object 4573"/>
            <p:cNvSpPr/>
            <p:nvPr/>
          </p:nvSpPr>
          <p:spPr>
            <a:xfrm>
              <a:off x="175514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4" name="object 4574"/>
            <p:cNvSpPr/>
            <p:nvPr/>
          </p:nvSpPr>
          <p:spPr>
            <a:xfrm>
              <a:off x="1754380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5" name="object 4575"/>
            <p:cNvSpPr/>
            <p:nvPr/>
          </p:nvSpPr>
          <p:spPr>
            <a:xfrm>
              <a:off x="175564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6" name="object 4576"/>
            <p:cNvSpPr/>
            <p:nvPr/>
          </p:nvSpPr>
          <p:spPr>
            <a:xfrm>
              <a:off x="175577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7" name="object 4577"/>
            <p:cNvSpPr/>
            <p:nvPr/>
          </p:nvSpPr>
          <p:spPr>
            <a:xfrm>
              <a:off x="175602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8" name="object 4578"/>
            <p:cNvSpPr/>
            <p:nvPr/>
          </p:nvSpPr>
          <p:spPr>
            <a:xfrm>
              <a:off x="175653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9" name="object 4579"/>
            <p:cNvSpPr/>
            <p:nvPr/>
          </p:nvSpPr>
          <p:spPr>
            <a:xfrm>
              <a:off x="1755774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0" name="object 4580"/>
            <p:cNvSpPr/>
            <p:nvPr/>
          </p:nvSpPr>
          <p:spPr>
            <a:xfrm>
              <a:off x="1757041" y="410523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1" name="object 4581"/>
            <p:cNvSpPr/>
            <p:nvPr/>
          </p:nvSpPr>
          <p:spPr>
            <a:xfrm>
              <a:off x="1757041" y="41053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2" name="object 4582"/>
            <p:cNvSpPr/>
            <p:nvPr/>
          </p:nvSpPr>
          <p:spPr>
            <a:xfrm>
              <a:off x="1757168" y="4105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3" name="object 4583"/>
            <p:cNvSpPr/>
            <p:nvPr/>
          </p:nvSpPr>
          <p:spPr>
            <a:xfrm>
              <a:off x="1757294" y="41054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4" name="object 4584"/>
            <p:cNvSpPr/>
            <p:nvPr/>
          </p:nvSpPr>
          <p:spPr>
            <a:xfrm>
              <a:off x="175754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5" name="object 4585"/>
            <p:cNvSpPr/>
            <p:nvPr/>
          </p:nvSpPr>
          <p:spPr>
            <a:xfrm>
              <a:off x="175767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6" name="object 4586"/>
            <p:cNvSpPr/>
            <p:nvPr/>
          </p:nvSpPr>
          <p:spPr>
            <a:xfrm>
              <a:off x="175805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7" name="object 4587"/>
            <p:cNvSpPr/>
            <p:nvPr/>
          </p:nvSpPr>
          <p:spPr>
            <a:xfrm>
              <a:off x="175818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8" name="object 4588"/>
            <p:cNvSpPr/>
            <p:nvPr/>
          </p:nvSpPr>
          <p:spPr>
            <a:xfrm>
              <a:off x="175830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9" name="object 4589"/>
            <p:cNvSpPr/>
            <p:nvPr/>
          </p:nvSpPr>
          <p:spPr>
            <a:xfrm>
              <a:off x="175856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0" name="object 4590"/>
            <p:cNvSpPr/>
            <p:nvPr/>
          </p:nvSpPr>
          <p:spPr>
            <a:xfrm>
              <a:off x="175919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1" name="object 4591"/>
            <p:cNvSpPr/>
            <p:nvPr/>
          </p:nvSpPr>
          <p:spPr>
            <a:xfrm>
              <a:off x="1759322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2" name="object 4592"/>
            <p:cNvSpPr/>
            <p:nvPr/>
          </p:nvSpPr>
          <p:spPr>
            <a:xfrm>
              <a:off x="1759449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3" name="object 4593"/>
            <p:cNvSpPr/>
            <p:nvPr/>
          </p:nvSpPr>
          <p:spPr>
            <a:xfrm>
              <a:off x="1759576" y="410504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4" name="object 4594"/>
            <p:cNvSpPr/>
            <p:nvPr/>
          </p:nvSpPr>
          <p:spPr>
            <a:xfrm>
              <a:off x="1759702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5" name="object 4595"/>
            <p:cNvSpPr/>
            <p:nvPr/>
          </p:nvSpPr>
          <p:spPr>
            <a:xfrm>
              <a:off x="1759702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6" name="object 4596"/>
            <p:cNvSpPr/>
            <p:nvPr/>
          </p:nvSpPr>
          <p:spPr>
            <a:xfrm>
              <a:off x="1759956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7" name="object 4597"/>
            <p:cNvSpPr/>
            <p:nvPr/>
          </p:nvSpPr>
          <p:spPr>
            <a:xfrm>
              <a:off x="176008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8" name="object 4598"/>
            <p:cNvSpPr/>
            <p:nvPr/>
          </p:nvSpPr>
          <p:spPr>
            <a:xfrm>
              <a:off x="176058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9" name="object 4599"/>
            <p:cNvSpPr/>
            <p:nvPr/>
          </p:nvSpPr>
          <p:spPr>
            <a:xfrm>
              <a:off x="176071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0" name="object 4600"/>
            <p:cNvSpPr/>
            <p:nvPr/>
          </p:nvSpPr>
          <p:spPr>
            <a:xfrm>
              <a:off x="176084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1" name="object 4601"/>
            <p:cNvSpPr/>
            <p:nvPr/>
          </p:nvSpPr>
          <p:spPr>
            <a:xfrm>
              <a:off x="176173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2" name="object 4602"/>
            <p:cNvSpPr/>
            <p:nvPr/>
          </p:nvSpPr>
          <p:spPr>
            <a:xfrm>
              <a:off x="176185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3" name="object 4603"/>
            <p:cNvSpPr/>
            <p:nvPr/>
          </p:nvSpPr>
          <p:spPr>
            <a:xfrm>
              <a:off x="1761983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4" name="object 4604"/>
            <p:cNvSpPr/>
            <p:nvPr/>
          </p:nvSpPr>
          <p:spPr>
            <a:xfrm>
              <a:off x="176211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5" name="object 4605"/>
            <p:cNvSpPr/>
            <p:nvPr/>
          </p:nvSpPr>
          <p:spPr>
            <a:xfrm>
              <a:off x="1762237" y="4103425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41"/>
                  </a:moveTo>
                  <a:lnTo>
                    <a:pt x="887" y="124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6" name="object 4606"/>
            <p:cNvSpPr/>
            <p:nvPr/>
          </p:nvSpPr>
          <p:spPr>
            <a:xfrm>
              <a:off x="1762364" y="41054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7" name="object 4607"/>
            <p:cNvSpPr/>
            <p:nvPr/>
          </p:nvSpPr>
          <p:spPr>
            <a:xfrm>
              <a:off x="1762490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8" name="object 4608"/>
            <p:cNvSpPr/>
            <p:nvPr/>
          </p:nvSpPr>
          <p:spPr>
            <a:xfrm>
              <a:off x="176261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9" name="object 4609"/>
            <p:cNvSpPr/>
            <p:nvPr/>
          </p:nvSpPr>
          <p:spPr>
            <a:xfrm>
              <a:off x="176274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0" name="object 4610"/>
            <p:cNvSpPr/>
            <p:nvPr/>
          </p:nvSpPr>
          <p:spPr>
            <a:xfrm>
              <a:off x="176287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1" name="object 4611"/>
            <p:cNvSpPr/>
            <p:nvPr/>
          </p:nvSpPr>
          <p:spPr>
            <a:xfrm>
              <a:off x="1762237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2" name="object 4612"/>
            <p:cNvSpPr/>
            <p:nvPr/>
          </p:nvSpPr>
          <p:spPr>
            <a:xfrm>
              <a:off x="176350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3" name="object 4613"/>
            <p:cNvSpPr/>
            <p:nvPr/>
          </p:nvSpPr>
          <p:spPr>
            <a:xfrm>
              <a:off x="176426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4" name="object 4614"/>
            <p:cNvSpPr/>
            <p:nvPr/>
          </p:nvSpPr>
          <p:spPr>
            <a:xfrm>
              <a:off x="176451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5" name="object 4615"/>
            <p:cNvSpPr/>
            <p:nvPr/>
          </p:nvSpPr>
          <p:spPr>
            <a:xfrm>
              <a:off x="176451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6" name="object 4616"/>
            <p:cNvSpPr/>
            <p:nvPr/>
          </p:nvSpPr>
          <p:spPr>
            <a:xfrm>
              <a:off x="1764645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7" name="object 4617"/>
            <p:cNvSpPr/>
            <p:nvPr/>
          </p:nvSpPr>
          <p:spPr>
            <a:xfrm>
              <a:off x="1764771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8" name="object 4618"/>
            <p:cNvSpPr/>
            <p:nvPr/>
          </p:nvSpPr>
          <p:spPr>
            <a:xfrm>
              <a:off x="1764898" y="41053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9" name="object 4619"/>
            <p:cNvSpPr/>
            <p:nvPr/>
          </p:nvSpPr>
          <p:spPr>
            <a:xfrm>
              <a:off x="1765025" y="410500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9"/>
                  </a:moveTo>
                  <a:lnTo>
                    <a:pt x="887" y="44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0" name="object 4620"/>
            <p:cNvSpPr/>
            <p:nvPr/>
          </p:nvSpPr>
          <p:spPr>
            <a:xfrm>
              <a:off x="1765152" y="410514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1" name="object 4621"/>
            <p:cNvSpPr/>
            <p:nvPr/>
          </p:nvSpPr>
          <p:spPr>
            <a:xfrm>
              <a:off x="17651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2" name="object 4622"/>
            <p:cNvSpPr/>
            <p:nvPr/>
          </p:nvSpPr>
          <p:spPr>
            <a:xfrm>
              <a:off x="17655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3" name="object 4623"/>
            <p:cNvSpPr/>
            <p:nvPr/>
          </p:nvSpPr>
          <p:spPr>
            <a:xfrm>
              <a:off x="17660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4" name="object 4624"/>
            <p:cNvSpPr/>
            <p:nvPr/>
          </p:nvSpPr>
          <p:spPr>
            <a:xfrm>
              <a:off x="176616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5" name="object 4625"/>
            <p:cNvSpPr/>
            <p:nvPr/>
          </p:nvSpPr>
          <p:spPr>
            <a:xfrm>
              <a:off x="17664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6" name="object 4626"/>
            <p:cNvSpPr/>
            <p:nvPr/>
          </p:nvSpPr>
          <p:spPr>
            <a:xfrm>
              <a:off x="176679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7" name="object 4627"/>
            <p:cNvSpPr/>
            <p:nvPr/>
          </p:nvSpPr>
          <p:spPr>
            <a:xfrm>
              <a:off x="176705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8" name="object 4628"/>
            <p:cNvSpPr/>
            <p:nvPr/>
          </p:nvSpPr>
          <p:spPr>
            <a:xfrm>
              <a:off x="17671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9" name="object 4629"/>
            <p:cNvSpPr/>
            <p:nvPr/>
          </p:nvSpPr>
          <p:spPr>
            <a:xfrm>
              <a:off x="176730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0" name="object 4630"/>
            <p:cNvSpPr/>
            <p:nvPr/>
          </p:nvSpPr>
          <p:spPr>
            <a:xfrm>
              <a:off x="1766419" y="41058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1" name="object 4631"/>
            <p:cNvSpPr/>
            <p:nvPr/>
          </p:nvSpPr>
          <p:spPr>
            <a:xfrm>
              <a:off x="1767559" y="4095852"/>
              <a:ext cx="0" cy="10160"/>
            </a:xfrm>
            <a:custGeom>
              <a:avLst/>
              <a:gdLst/>
              <a:ahLst/>
              <a:cxnLst/>
              <a:rect l="l" t="t" r="r" b="b"/>
              <a:pathLst>
                <a:path h="10160">
                  <a:moveTo>
                    <a:pt x="0" y="1005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2" name="object 4632"/>
            <p:cNvSpPr/>
            <p:nvPr/>
          </p:nvSpPr>
          <p:spPr>
            <a:xfrm>
              <a:off x="1767686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3" name="object 4633"/>
            <p:cNvSpPr/>
            <p:nvPr/>
          </p:nvSpPr>
          <p:spPr>
            <a:xfrm>
              <a:off x="1767813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4" name="object 4634"/>
            <p:cNvSpPr/>
            <p:nvPr/>
          </p:nvSpPr>
          <p:spPr>
            <a:xfrm>
              <a:off x="176794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5" name="object 4635"/>
            <p:cNvSpPr/>
            <p:nvPr/>
          </p:nvSpPr>
          <p:spPr>
            <a:xfrm>
              <a:off x="176806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6" name="object 4636"/>
            <p:cNvSpPr/>
            <p:nvPr/>
          </p:nvSpPr>
          <p:spPr>
            <a:xfrm>
              <a:off x="176806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7" name="object 4637"/>
            <p:cNvSpPr/>
            <p:nvPr/>
          </p:nvSpPr>
          <p:spPr>
            <a:xfrm>
              <a:off x="17683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8" name="object 4638"/>
            <p:cNvSpPr/>
            <p:nvPr/>
          </p:nvSpPr>
          <p:spPr>
            <a:xfrm>
              <a:off x="17685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9" name="object 4639"/>
            <p:cNvSpPr/>
            <p:nvPr/>
          </p:nvSpPr>
          <p:spPr>
            <a:xfrm>
              <a:off x="176882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0" name="object 4640"/>
            <p:cNvSpPr/>
            <p:nvPr/>
          </p:nvSpPr>
          <p:spPr>
            <a:xfrm>
              <a:off x="176882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1" name="object 4641"/>
            <p:cNvSpPr/>
            <p:nvPr/>
          </p:nvSpPr>
          <p:spPr>
            <a:xfrm>
              <a:off x="176920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2" name="object 4642"/>
            <p:cNvSpPr/>
            <p:nvPr/>
          </p:nvSpPr>
          <p:spPr>
            <a:xfrm>
              <a:off x="176946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3" name="object 4643"/>
            <p:cNvSpPr/>
            <p:nvPr/>
          </p:nvSpPr>
          <p:spPr>
            <a:xfrm>
              <a:off x="176958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4" name="object 4644"/>
            <p:cNvSpPr/>
            <p:nvPr/>
          </p:nvSpPr>
          <p:spPr>
            <a:xfrm>
              <a:off x="1769841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5" name="object 4645"/>
            <p:cNvSpPr/>
            <p:nvPr/>
          </p:nvSpPr>
          <p:spPr>
            <a:xfrm>
              <a:off x="176984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6" name="object 4646"/>
            <p:cNvSpPr/>
            <p:nvPr/>
          </p:nvSpPr>
          <p:spPr>
            <a:xfrm>
              <a:off x="1770094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7" name="object 4647"/>
            <p:cNvSpPr/>
            <p:nvPr/>
          </p:nvSpPr>
          <p:spPr>
            <a:xfrm>
              <a:off x="1770221" y="4103387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60"/>
                  </a:moveTo>
                  <a:lnTo>
                    <a:pt x="887" y="126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8" name="object 4648"/>
            <p:cNvSpPr/>
            <p:nvPr/>
          </p:nvSpPr>
          <p:spPr>
            <a:xfrm>
              <a:off x="1770474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9" name="object 4649"/>
            <p:cNvSpPr/>
            <p:nvPr/>
          </p:nvSpPr>
          <p:spPr>
            <a:xfrm>
              <a:off x="177060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0" name="object 4650"/>
            <p:cNvSpPr/>
            <p:nvPr/>
          </p:nvSpPr>
          <p:spPr>
            <a:xfrm>
              <a:off x="177085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1" name="object 4651"/>
            <p:cNvSpPr/>
            <p:nvPr/>
          </p:nvSpPr>
          <p:spPr>
            <a:xfrm>
              <a:off x="177098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2" name="object 4652"/>
            <p:cNvSpPr/>
            <p:nvPr/>
          </p:nvSpPr>
          <p:spPr>
            <a:xfrm>
              <a:off x="177123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3" name="object 4653"/>
            <p:cNvSpPr/>
            <p:nvPr/>
          </p:nvSpPr>
          <p:spPr>
            <a:xfrm>
              <a:off x="177148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4" name="object 4654"/>
            <p:cNvSpPr/>
            <p:nvPr/>
          </p:nvSpPr>
          <p:spPr>
            <a:xfrm>
              <a:off x="177174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5" name="object 4655"/>
            <p:cNvSpPr/>
            <p:nvPr/>
          </p:nvSpPr>
          <p:spPr>
            <a:xfrm>
              <a:off x="177186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6" name="object 4656"/>
            <p:cNvSpPr/>
            <p:nvPr/>
          </p:nvSpPr>
          <p:spPr>
            <a:xfrm>
              <a:off x="17719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7" name="object 4657"/>
            <p:cNvSpPr/>
            <p:nvPr/>
          </p:nvSpPr>
          <p:spPr>
            <a:xfrm>
              <a:off x="177224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8" name="object 4658"/>
            <p:cNvSpPr/>
            <p:nvPr/>
          </p:nvSpPr>
          <p:spPr>
            <a:xfrm>
              <a:off x="1772502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9" name="object 4659"/>
            <p:cNvSpPr/>
            <p:nvPr/>
          </p:nvSpPr>
          <p:spPr>
            <a:xfrm>
              <a:off x="1772629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0" name="object 4660"/>
            <p:cNvSpPr/>
            <p:nvPr/>
          </p:nvSpPr>
          <p:spPr>
            <a:xfrm>
              <a:off x="1772755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1" name="object 4661"/>
            <p:cNvSpPr/>
            <p:nvPr/>
          </p:nvSpPr>
          <p:spPr>
            <a:xfrm>
              <a:off x="1772882" y="410370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01"/>
                  </a:moveTo>
                  <a:lnTo>
                    <a:pt x="887" y="1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2" name="object 4662"/>
            <p:cNvSpPr/>
            <p:nvPr/>
          </p:nvSpPr>
          <p:spPr>
            <a:xfrm>
              <a:off x="1772882" y="41054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3" name="object 4663"/>
            <p:cNvSpPr/>
            <p:nvPr/>
          </p:nvSpPr>
          <p:spPr>
            <a:xfrm>
              <a:off x="1773009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4" name="object 4664"/>
            <p:cNvSpPr/>
            <p:nvPr/>
          </p:nvSpPr>
          <p:spPr>
            <a:xfrm>
              <a:off x="177313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5" name="object 4665"/>
            <p:cNvSpPr/>
            <p:nvPr/>
          </p:nvSpPr>
          <p:spPr>
            <a:xfrm>
              <a:off x="177338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6" name="object 4666"/>
            <p:cNvSpPr/>
            <p:nvPr/>
          </p:nvSpPr>
          <p:spPr>
            <a:xfrm>
              <a:off x="177376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7" name="object 4667"/>
            <p:cNvSpPr/>
            <p:nvPr/>
          </p:nvSpPr>
          <p:spPr>
            <a:xfrm>
              <a:off x="177402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8" name="object 4668"/>
            <p:cNvSpPr/>
            <p:nvPr/>
          </p:nvSpPr>
          <p:spPr>
            <a:xfrm>
              <a:off x="177503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9" name="object 4669"/>
            <p:cNvSpPr/>
            <p:nvPr/>
          </p:nvSpPr>
          <p:spPr>
            <a:xfrm>
              <a:off x="1774276" y="41058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0" name="object 4670"/>
            <p:cNvSpPr/>
            <p:nvPr/>
          </p:nvSpPr>
          <p:spPr>
            <a:xfrm>
              <a:off x="1775417" y="4105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1" name="object 4671"/>
            <p:cNvSpPr/>
            <p:nvPr/>
          </p:nvSpPr>
          <p:spPr>
            <a:xfrm>
              <a:off x="1775543" y="410519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2" name="object 4672"/>
            <p:cNvSpPr/>
            <p:nvPr/>
          </p:nvSpPr>
          <p:spPr>
            <a:xfrm>
              <a:off x="1775543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3" name="object 4673"/>
            <p:cNvSpPr/>
            <p:nvPr/>
          </p:nvSpPr>
          <p:spPr>
            <a:xfrm>
              <a:off x="1775670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4" name="object 4674"/>
            <p:cNvSpPr/>
            <p:nvPr/>
          </p:nvSpPr>
          <p:spPr>
            <a:xfrm>
              <a:off x="177630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5" name="object 4675"/>
            <p:cNvSpPr/>
            <p:nvPr/>
          </p:nvSpPr>
          <p:spPr>
            <a:xfrm>
              <a:off x="177668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6" name="object 4676"/>
            <p:cNvSpPr/>
            <p:nvPr/>
          </p:nvSpPr>
          <p:spPr>
            <a:xfrm>
              <a:off x="177719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7" name="object 4677"/>
            <p:cNvSpPr/>
            <p:nvPr/>
          </p:nvSpPr>
          <p:spPr>
            <a:xfrm>
              <a:off x="1777444" y="4102044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386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8" name="object 4678"/>
            <p:cNvSpPr/>
            <p:nvPr/>
          </p:nvSpPr>
          <p:spPr>
            <a:xfrm>
              <a:off x="177769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9" name="object 4679"/>
            <p:cNvSpPr/>
            <p:nvPr/>
          </p:nvSpPr>
          <p:spPr>
            <a:xfrm>
              <a:off x="177782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0" name="object 4680"/>
            <p:cNvSpPr/>
            <p:nvPr/>
          </p:nvSpPr>
          <p:spPr>
            <a:xfrm>
              <a:off x="1777951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1" name="object 4681"/>
            <p:cNvSpPr/>
            <p:nvPr/>
          </p:nvSpPr>
          <p:spPr>
            <a:xfrm>
              <a:off x="1778078" y="4105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2" name="object 4682"/>
            <p:cNvSpPr/>
            <p:nvPr/>
          </p:nvSpPr>
          <p:spPr>
            <a:xfrm>
              <a:off x="1778205" y="4082047"/>
              <a:ext cx="0" cy="24130"/>
            </a:xfrm>
            <a:custGeom>
              <a:avLst/>
              <a:gdLst/>
              <a:ahLst/>
              <a:cxnLst/>
              <a:rect l="l" t="t" r="r" b="b"/>
              <a:pathLst>
                <a:path h="24129">
                  <a:moveTo>
                    <a:pt x="0" y="2385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3" name="object 4683"/>
            <p:cNvSpPr/>
            <p:nvPr/>
          </p:nvSpPr>
          <p:spPr>
            <a:xfrm>
              <a:off x="1777444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4" name="object 4684"/>
            <p:cNvSpPr/>
            <p:nvPr/>
          </p:nvSpPr>
          <p:spPr>
            <a:xfrm>
              <a:off x="177871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5" name="object 4685"/>
            <p:cNvSpPr/>
            <p:nvPr/>
          </p:nvSpPr>
          <p:spPr>
            <a:xfrm>
              <a:off x="177883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6" name="object 4686"/>
            <p:cNvSpPr/>
            <p:nvPr/>
          </p:nvSpPr>
          <p:spPr>
            <a:xfrm>
              <a:off x="17792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7" name="object 4687"/>
            <p:cNvSpPr/>
            <p:nvPr/>
          </p:nvSpPr>
          <p:spPr>
            <a:xfrm>
              <a:off x="177959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8" name="object 4688"/>
            <p:cNvSpPr/>
            <p:nvPr/>
          </p:nvSpPr>
          <p:spPr>
            <a:xfrm>
              <a:off x="17798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9" name="object 4689"/>
            <p:cNvSpPr/>
            <p:nvPr/>
          </p:nvSpPr>
          <p:spPr>
            <a:xfrm>
              <a:off x="1780106" y="41054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0" name="object 4690"/>
            <p:cNvSpPr/>
            <p:nvPr/>
          </p:nvSpPr>
          <p:spPr>
            <a:xfrm>
              <a:off x="1779345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1" name="object 4691"/>
            <p:cNvSpPr/>
            <p:nvPr/>
          </p:nvSpPr>
          <p:spPr>
            <a:xfrm>
              <a:off x="178048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2" name="object 4692"/>
            <p:cNvSpPr/>
            <p:nvPr/>
          </p:nvSpPr>
          <p:spPr>
            <a:xfrm>
              <a:off x="178061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3" name="object 4693"/>
            <p:cNvSpPr/>
            <p:nvPr/>
          </p:nvSpPr>
          <p:spPr>
            <a:xfrm>
              <a:off x="1780613" y="410500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9"/>
                  </a:moveTo>
                  <a:lnTo>
                    <a:pt x="887" y="44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4" name="object 4694"/>
            <p:cNvSpPr/>
            <p:nvPr/>
          </p:nvSpPr>
          <p:spPr>
            <a:xfrm>
              <a:off x="1780866" y="4099993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5914"/>
                  </a:moveTo>
                  <a:lnTo>
                    <a:pt x="0" y="0"/>
                  </a:lnTo>
                </a:path>
                <a:path h="6350">
                  <a:moveTo>
                    <a:pt x="0" y="5914"/>
                  </a:moveTo>
                  <a:lnTo>
                    <a:pt x="0" y="59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5" name="object 4695"/>
            <p:cNvSpPr/>
            <p:nvPr/>
          </p:nvSpPr>
          <p:spPr>
            <a:xfrm>
              <a:off x="178137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6" name="object 4696"/>
            <p:cNvSpPr/>
            <p:nvPr/>
          </p:nvSpPr>
          <p:spPr>
            <a:xfrm>
              <a:off x="1780613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7" name="object 4697"/>
            <p:cNvSpPr/>
            <p:nvPr/>
          </p:nvSpPr>
          <p:spPr>
            <a:xfrm>
              <a:off x="17818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8" name="object 4698"/>
            <p:cNvSpPr/>
            <p:nvPr/>
          </p:nvSpPr>
          <p:spPr>
            <a:xfrm>
              <a:off x="178226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9" name="object 4699"/>
            <p:cNvSpPr/>
            <p:nvPr/>
          </p:nvSpPr>
          <p:spPr>
            <a:xfrm>
              <a:off x="17825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0" name="object 4700"/>
            <p:cNvSpPr/>
            <p:nvPr/>
          </p:nvSpPr>
          <p:spPr>
            <a:xfrm>
              <a:off x="1782767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1" name="object 4701"/>
            <p:cNvSpPr/>
            <p:nvPr/>
          </p:nvSpPr>
          <p:spPr>
            <a:xfrm>
              <a:off x="178289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2" name="object 4702"/>
            <p:cNvSpPr/>
            <p:nvPr/>
          </p:nvSpPr>
          <p:spPr>
            <a:xfrm>
              <a:off x="178302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3" name="object 4703"/>
            <p:cNvSpPr/>
            <p:nvPr/>
          </p:nvSpPr>
          <p:spPr>
            <a:xfrm>
              <a:off x="178314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4" name="object 4704"/>
            <p:cNvSpPr/>
            <p:nvPr/>
          </p:nvSpPr>
          <p:spPr>
            <a:xfrm>
              <a:off x="1783274" y="41056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5" name="object 4705"/>
            <p:cNvSpPr/>
            <p:nvPr/>
          </p:nvSpPr>
          <p:spPr>
            <a:xfrm>
              <a:off x="1783401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6" name="object 4706"/>
            <p:cNvSpPr/>
            <p:nvPr/>
          </p:nvSpPr>
          <p:spPr>
            <a:xfrm>
              <a:off x="1783401" y="410345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28"/>
                  </a:moveTo>
                  <a:lnTo>
                    <a:pt x="887" y="122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7" name="object 4707"/>
            <p:cNvSpPr/>
            <p:nvPr/>
          </p:nvSpPr>
          <p:spPr>
            <a:xfrm>
              <a:off x="1783527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8" name="object 4708"/>
            <p:cNvSpPr/>
            <p:nvPr/>
          </p:nvSpPr>
          <p:spPr>
            <a:xfrm>
              <a:off x="178365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9" name="object 4709"/>
            <p:cNvSpPr/>
            <p:nvPr/>
          </p:nvSpPr>
          <p:spPr>
            <a:xfrm>
              <a:off x="178390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0" name="object 4710"/>
            <p:cNvSpPr/>
            <p:nvPr/>
          </p:nvSpPr>
          <p:spPr>
            <a:xfrm>
              <a:off x="178403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1" name="object 4711"/>
            <p:cNvSpPr/>
            <p:nvPr/>
          </p:nvSpPr>
          <p:spPr>
            <a:xfrm>
              <a:off x="17844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2" name="object 4712"/>
            <p:cNvSpPr/>
            <p:nvPr/>
          </p:nvSpPr>
          <p:spPr>
            <a:xfrm>
              <a:off x="178466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3" name="object 4713"/>
            <p:cNvSpPr/>
            <p:nvPr/>
          </p:nvSpPr>
          <p:spPr>
            <a:xfrm>
              <a:off x="17847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4" name="object 4714"/>
            <p:cNvSpPr/>
            <p:nvPr/>
          </p:nvSpPr>
          <p:spPr>
            <a:xfrm>
              <a:off x="178517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5" name="object 4715"/>
            <p:cNvSpPr/>
            <p:nvPr/>
          </p:nvSpPr>
          <p:spPr>
            <a:xfrm>
              <a:off x="178530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6" name="object 4716"/>
            <p:cNvSpPr/>
            <p:nvPr/>
          </p:nvSpPr>
          <p:spPr>
            <a:xfrm>
              <a:off x="178568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7" name="object 4717"/>
            <p:cNvSpPr/>
            <p:nvPr/>
          </p:nvSpPr>
          <p:spPr>
            <a:xfrm>
              <a:off x="178580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8" name="object 4718"/>
            <p:cNvSpPr/>
            <p:nvPr/>
          </p:nvSpPr>
          <p:spPr>
            <a:xfrm>
              <a:off x="1785935" y="4105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9" name="object 4719"/>
            <p:cNvSpPr/>
            <p:nvPr/>
          </p:nvSpPr>
          <p:spPr>
            <a:xfrm>
              <a:off x="1786062" y="410480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0"/>
                  </a:moveTo>
                  <a:lnTo>
                    <a:pt x="887" y="5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0" name="object 4720"/>
            <p:cNvSpPr/>
            <p:nvPr/>
          </p:nvSpPr>
          <p:spPr>
            <a:xfrm>
              <a:off x="1786189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1" name="object 4721"/>
            <p:cNvSpPr/>
            <p:nvPr/>
          </p:nvSpPr>
          <p:spPr>
            <a:xfrm>
              <a:off x="178631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2" name="object 4722"/>
            <p:cNvSpPr/>
            <p:nvPr/>
          </p:nvSpPr>
          <p:spPr>
            <a:xfrm>
              <a:off x="178694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3" name="object 4723"/>
            <p:cNvSpPr/>
            <p:nvPr/>
          </p:nvSpPr>
          <p:spPr>
            <a:xfrm>
              <a:off x="178720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4" name="object 4724"/>
            <p:cNvSpPr/>
            <p:nvPr/>
          </p:nvSpPr>
          <p:spPr>
            <a:xfrm>
              <a:off x="17877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5" name="object 4725"/>
            <p:cNvSpPr/>
            <p:nvPr/>
          </p:nvSpPr>
          <p:spPr>
            <a:xfrm>
              <a:off x="178821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6" name="object 4726"/>
            <p:cNvSpPr/>
            <p:nvPr/>
          </p:nvSpPr>
          <p:spPr>
            <a:xfrm>
              <a:off x="178834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7" name="object 4727"/>
            <p:cNvSpPr/>
            <p:nvPr/>
          </p:nvSpPr>
          <p:spPr>
            <a:xfrm>
              <a:off x="1788596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8" name="object 4728"/>
            <p:cNvSpPr/>
            <p:nvPr/>
          </p:nvSpPr>
          <p:spPr>
            <a:xfrm>
              <a:off x="1788596" y="410504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9" name="object 4729"/>
            <p:cNvSpPr/>
            <p:nvPr/>
          </p:nvSpPr>
          <p:spPr>
            <a:xfrm>
              <a:off x="1788723" y="4103944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81"/>
                  </a:moveTo>
                  <a:lnTo>
                    <a:pt x="887" y="98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0" name="object 4730"/>
            <p:cNvSpPr/>
            <p:nvPr/>
          </p:nvSpPr>
          <p:spPr>
            <a:xfrm>
              <a:off x="178897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1" name="object 4731"/>
            <p:cNvSpPr/>
            <p:nvPr/>
          </p:nvSpPr>
          <p:spPr>
            <a:xfrm>
              <a:off x="17891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2" name="object 4732"/>
            <p:cNvSpPr/>
            <p:nvPr/>
          </p:nvSpPr>
          <p:spPr>
            <a:xfrm>
              <a:off x="178935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3" name="object 4733"/>
            <p:cNvSpPr/>
            <p:nvPr/>
          </p:nvSpPr>
          <p:spPr>
            <a:xfrm>
              <a:off x="178973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4" name="object 4734"/>
            <p:cNvSpPr/>
            <p:nvPr/>
          </p:nvSpPr>
          <p:spPr>
            <a:xfrm>
              <a:off x="179075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5" name="object 4735"/>
            <p:cNvSpPr/>
            <p:nvPr/>
          </p:nvSpPr>
          <p:spPr>
            <a:xfrm>
              <a:off x="179087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6" name="object 4736"/>
            <p:cNvSpPr/>
            <p:nvPr/>
          </p:nvSpPr>
          <p:spPr>
            <a:xfrm>
              <a:off x="179100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7" name="object 4737"/>
            <p:cNvSpPr/>
            <p:nvPr/>
          </p:nvSpPr>
          <p:spPr>
            <a:xfrm>
              <a:off x="1791004" y="41056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8" name="object 4738"/>
            <p:cNvSpPr/>
            <p:nvPr/>
          </p:nvSpPr>
          <p:spPr>
            <a:xfrm>
              <a:off x="1791258" y="41054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9" name="object 4739"/>
            <p:cNvSpPr/>
            <p:nvPr/>
          </p:nvSpPr>
          <p:spPr>
            <a:xfrm>
              <a:off x="1791384" y="4102982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62"/>
                  </a:moveTo>
                  <a:lnTo>
                    <a:pt x="887" y="146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0" name="object 4740"/>
            <p:cNvSpPr/>
            <p:nvPr/>
          </p:nvSpPr>
          <p:spPr>
            <a:xfrm>
              <a:off x="179163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1" name="object 4741"/>
            <p:cNvSpPr/>
            <p:nvPr/>
          </p:nvSpPr>
          <p:spPr>
            <a:xfrm>
              <a:off x="1790751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2" name="object 4742"/>
            <p:cNvSpPr/>
            <p:nvPr/>
          </p:nvSpPr>
          <p:spPr>
            <a:xfrm>
              <a:off x="179201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3" name="object 4743"/>
            <p:cNvSpPr/>
            <p:nvPr/>
          </p:nvSpPr>
          <p:spPr>
            <a:xfrm>
              <a:off x="1791384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4" name="object 4744"/>
            <p:cNvSpPr/>
            <p:nvPr/>
          </p:nvSpPr>
          <p:spPr>
            <a:xfrm>
              <a:off x="179252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5" name="object 4745"/>
            <p:cNvSpPr/>
            <p:nvPr/>
          </p:nvSpPr>
          <p:spPr>
            <a:xfrm>
              <a:off x="1792145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6" name="object 4746"/>
            <p:cNvSpPr/>
            <p:nvPr/>
          </p:nvSpPr>
          <p:spPr>
            <a:xfrm>
              <a:off x="179353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7" name="object 4747"/>
            <p:cNvSpPr/>
            <p:nvPr/>
          </p:nvSpPr>
          <p:spPr>
            <a:xfrm>
              <a:off x="1793666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8" name="object 4748"/>
            <p:cNvSpPr/>
            <p:nvPr/>
          </p:nvSpPr>
          <p:spPr>
            <a:xfrm>
              <a:off x="1793792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9" name="object 4749"/>
            <p:cNvSpPr/>
            <p:nvPr/>
          </p:nvSpPr>
          <p:spPr>
            <a:xfrm>
              <a:off x="1793919" y="4103425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41"/>
                  </a:moveTo>
                  <a:lnTo>
                    <a:pt x="887" y="124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0" name="object 4750"/>
            <p:cNvSpPr/>
            <p:nvPr/>
          </p:nvSpPr>
          <p:spPr>
            <a:xfrm>
              <a:off x="1794046" y="4093293"/>
              <a:ext cx="0" cy="12700"/>
            </a:xfrm>
            <a:custGeom>
              <a:avLst/>
              <a:gdLst/>
              <a:ahLst/>
              <a:cxnLst/>
              <a:rect l="l" t="t" r="r" b="b"/>
              <a:pathLst>
                <a:path h="12700">
                  <a:moveTo>
                    <a:pt x="0" y="1261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1" name="object 4751"/>
            <p:cNvSpPr/>
            <p:nvPr/>
          </p:nvSpPr>
          <p:spPr>
            <a:xfrm>
              <a:off x="17946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2" name="object 4752"/>
            <p:cNvSpPr/>
            <p:nvPr/>
          </p:nvSpPr>
          <p:spPr>
            <a:xfrm>
              <a:off x="179493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3" name="object 4753"/>
            <p:cNvSpPr/>
            <p:nvPr/>
          </p:nvSpPr>
          <p:spPr>
            <a:xfrm>
              <a:off x="179506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4" name="object 4754"/>
            <p:cNvSpPr/>
            <p:nvPr/>
          </p:nvSpPr>
          <p:spPr>
            <a:xfrm>
              <a:off x="179556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5" name="object 4755"/>
            <p:cNvSpPr/>
            <p:nvPr/>
          </p:nvSpPr>
          <p:spPr>
            <a:xfrm>
              <a:off x="1794933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6" name="object 4756"/>
            <p:cNvSpPr/>
            <p:nvPr/>
          </p:nvSpPr>
          <p:spPr>
            <a:xfrm>
              <a:off x="179620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7" name="object 4757"/>
            <p:cNvSpPr/>
            <p:nvPr/>
          </p:nvSpPr>
          <p:spPr>
            <a:xfrm>
              <a:off x="1796327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8" name="object 4758"/>
            <p:cNvSpPr/>
            <p:nvPr/>
          </p:nvSpPr>
          <p:spPr>
            <a:xfrm>
              <a:off x="1796327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9" name="object 4759"/>
            <p:cNvSpPr/>
            <p:nvPr/>
          </p:nvSpPr>
          <p:spPr>
            <a:xfrm>
              <a:off x="1796454" y="41056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0" name="object 4760"/>
            <p:cNvSpPr/>
            <p:nvPr/>
          </p:nvSpPr>
          <p:spPr>
            <a:xfrm>
              <a:off x="1796580" y="410497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8"/>
                  </a:moveTo>
                  <a:lnTo>
                    <a:pt x="887" y="46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1" name="object 4761"/>
            <p:cNvSpPr/>
            <p:nvPr/>
          </p:nvSpPr>
          <p:spPr>
            <a:xfrm>
              <a:off x="1796707" y="4102944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81"/>
                  </a:moveTo>
                  <a:lnTo>
                    <a:pt x="887" y="148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2" name="object 4762"/>
            <p:cNvSpPr/>
            <p:nvPr/>
          </p:nvSpPr>
          <p:spPr>
            <a:xfrm>
              <a:off x="179683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3" name="object 4763"/>
            <p:cNvSpPr/>
            <p:nvPr/>
          </p:nvSpPr>
          <p:spPr>
            <a:xfrm>
              <a:off x="179696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4" name="object 4764"/>
            <p:cNvSpPr/>
            <p:nvPr/>
          </p:nvSpPr>
          <p:spPr>
            <a:xfrm>
              <a:off x="179746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5" name="object 4765"/>
            <p:cNvSpPr/>
            <p:nvPr/>
          </p:nvSpPr>
          <p:spPr>
            <a:xfrm>
              <a:off x="179772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6" name="object 4766"/>
            <p:cNvSpPr/>
            <p:nvPr/>
          </p:nvSpPr>
          <p:spPr>
            <a:xfrm>
              <a:off x="179810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7" name="object 4767"/>
            <p:cNvSpPr/>
            <p:nvPr/>
          </p:nvSpPr>
          <p:spPr>
            <a:xfrm>
              <a:off x="179873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8" name="object 4768"/>
            <p:cNvSpPr/>
            <p:nvPr/>
          </p:nvSpPr>
          <p:spPr>
            <a:xfrm>
              <a:off x="1798862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9" name="object 4769"/>
            <p:cNvSpPr/>
            <p:nvPr/>
          </p:nvSpPr>
          <p:spPr>
            <a:xfrm>
              <a:off x="1798988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0" name="object 4770"/>
            <p:cNvSpPr/>
            <p:nvPr/>
          </p:nvSpPr>
          <p:spPr>
            <a:xfrm>
              <a:off x="1799115" y="410437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66"/>
                  </a:moveTo>
                  <a:lnTo>
                    <a:pt x="887" y="76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1" name="object 4771"/>
            <p:cNvSpPr/>
            <p:nvPr/>
          </p:nvSpPr>
          <p:spPr>
            <a:xfrm>
              <a:off x="1799242" y="41055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2" name="object 4772"/>
            <p:cNvSpPr/>
            <p:nvPr/>
          </p:nvSpPr>
          <p:spPr>
            <a:xfrm>
              <a:off x="1799368" y="410518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3" name="object 4773"/>
            <p:cNvSpPr/>
            <p:nvPr/>
          </p:nvSpPr>
          <p:spPr>
            <a:xfrm>
              <a:off x="179974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4" name="object 4774"/>
            <p:cNvSpPr/>
            <p:nvPr/>
          </p:nvSpPr>
          <p:spPr>
            <a:xfrm>
              <a:off x="1799368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5" name="object 4775"/>
            <p:cNvSpPr/>
            <p:nvPr/>
          </p:nvSpPr>
          <p:spPr>
            <a:xfrm>
              <a:off x="18005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6" name="object 4776"/>
            <p:cNvSpPr/>
            <p:nvPr/>
          </p:nvSpPr>
          <p:spPr>
            <a:xfrm>
              <a:off x="180088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7" name="object 4777"/>
            <p:cNvSpPr/>
            <p:nvPr/>
          </p:nvSpPr>
          <p:spPr>
            <a:xfrm>
              <a:off x="180139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8" name="object 4778"/>
            <p:cNvSpPr/>
            <p:nvPr/>
          </p:nvSpPr>
          <p:spPr>
            <a:xfrm>
              <a:off x="180152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9" name="object 4779"/>
            <p:cNvSpPr/>
            <p:nvPr/>
          </p:nvSpPr>
          <p:spPr>
            <a:xfrm>
              <a:off x="1801523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0" name="object 4780"/>
            <p:cNvSpPr/>
            <p:nvPr/>
          </p:nvSpPr>
          <p:spPr>
            <a:xfrm>
              <a:off x="180165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1" name="object 4781"/>
            <p:cNvSpPr/>
            <p:nvPr/>
          </p:nvSpPr>
          <p:spPr>
            <a:xfrm>
              <a:off x="1801776" y="410513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2" name="object 4782"/>
            <p:cNvSpPr/>
            <p:nvPr/>
          </p:nvSpPr>
          <p:spPr>
            <a:xfrm>
              <a:off x="180190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3" name="object 4783"/>
            <p:cNvSpPr/>
            <p:nvPr/>
          </p:nvSpPr>
          <p:spPr>
            <a:xfrm>
              <a:off x="1802030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4" name="object 4784"/>
            <p:cNvSpPr/>
            <p:nvPr/>
          </p:nvSpPr>
          <p:spPr>
            <a:xfrm>
              <a:off x="180215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5" name="object 4785"/>
            <p:cNvSpPr/>
            <p:nvPr/>
          </p:nvSpPr>
          <p:spPr>
            <a:xfrm>
              <a:off x="18024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6" name="object 4786"/>
            <p:cNvSpPr/>
            <p:nvPr/>
          </p:nvSpPr>
          <p:spPr>
            <a:xfrm>
              <a:off x="180279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7" name="object 4787"/>
            <p:cNvSpPr/>
            <p:nvPr/>
          </p:nvSpPr>
          <p:spPr>
            <a:xfrm>
              <a:off x="18036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8" name="object 4788"/>
            <p:cNvSpPr/>
            <p:nvPr/>
          </p:nvSpPr>
          <p:spPr>
            <a:xfrm>
              <a:off x="180405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9" name="object 4789"/>
            <p:cNvSpPr/>
            <p:nvPr/>
          </p:nvSpPr>
          <p:spPr>
            <a:xfrm>
              <a:off x="180405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0" name="object 4790"/>
            <p:cNvSpPr/>
            <p:nvPr/>
          </p:nvSpPr>
          <p:spPr>
            <a:xfrm>
              <a:off x="1804184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1" name="object 4791"/>
            <p:cNvSpPr/>
            <p:nvPr/>
          </p:nvSpPr>
          <p:spPr>
            <a:xfrm>
              <a:off x="1804311" y="4103083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12"/>
                  </a:moveTo>
                  <a:lnTo>
                    <a:pt x="887" y="14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2" name="object 4792"/>
            <p:cNvSpPr/>
            <p:nvPr/>
          </p:nvSpPr>
          <p:spPr>
            <a:xfrm>
              <a:off x="1804438" y="410474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82"/>
                  </a:moveTo>
                  <a:lnTo>
                    <a:pt x="887" y="5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3" name="object 4793"/>
            <p:cNvSpPr/>
            <p:nvPr/>
          </p:nvSpPr>
          <p:spPr>
            <a:xfrm>
              <a:off x="1804564" y="41055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4" name="object 4794"/>
            <p:cNvSpPr/>
            <p:nvPr/>
          </p:nvSpPr>
          <p:spPr>
            <a:xfrm>
              <a:off x="180481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5" name="object 4795"/>
            <p:cNvSpPr/>
            <p:nvPr/>
          </p:nvSpPr>
          <p:spPr>
            <a:xfrm>
              <a:off x="18053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6" name="object 4796"/>
            <p:cNvSpPr/>
            <p:nvPr/>
          </p:nvSpPr>
          <p:spPr>
            <a:xfrm>
              <a:off x="180557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7" name="object 4797"/>
            <p:cNvSpPr/>
            <p:nvPr/>
          </p:nvSpPr>
          <p:spPr>
            <a:xfrm>
              <a:off x="180570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8" name="object 4798"/>
            <p:cNvSpPr/>
            <p:nvPr/>
          </p:nvSpPr>
          <p:spPr>
            <a:xfrm>
              <a:off x="180621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9" name="object 4799"/>
            <p:cNvSpPr/>
            <p:nvPr/>
          </p:nvSpPr>
          <p:spPr>
            <a:xfrm>
              <a:off x="180659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0" name="object 4800"/>
            <p:cNvSpPr/>
            <p:nvPr/>
          </p:nvSpPr>
          <p:spPr>
            <a:xfrm>
              <a:off x="1806719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1" name="object 4801"/>
            <p:cNvSpPr/>
            <p:nvPr/>
          </p:nvSpPr>
          <p:spPr>
            <a:xfrm>
              <a:off x="1806845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2" name="object 4802"/>
            <p:cNvSpPr/>
            <p:nvPr/>
          </p:nvSpPr>
          <p:spPr>
            <a:xfrm>
              <a:off x="1806972" y="410512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3" name="object 4803"/>
            <p:cNvSpPr/>
            <p:nvPr/>
          </p:nvSpPr>
          <p:spPr>
            <a:xfrm>
              <a:off x="1807099" y="41052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4" name="object 4804"/>
            <p:cNvSpPr/>
            <p:nvPr/>
          </p:nvSpPr>
          <p:spPr>
            <a:xfrm>
              <a:off x="1807226" y="4105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5" name="object 4805"/>
            <p:cNvSpPr/>
            <p:nvPr/>
          </p:nvSpPr>
          <p:spPr>
            <a:xfrm>
              <a:off x="180785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6" name="object 4806"/>
            <p:cNvSpPr/>
            <p:nvPr/>
          </p:nvSpPr>
          <p:spPr>
            <a:xfrm>
              <a:off x="18081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7" name="object 4807"/>
            <p:cNvSpPr/>
            <p:nvPr/>
          </p:nvSpPr>
          <p:spPr>
            <a:xfrm>
              <a:off x="18084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8" name="object 4808"/>
            <p:cNvSpPr/>
            <p:nvPr/>
          </p:nvSpPr>
          <p:spPr>
            <a:xfrm>
              <a:off x="1808493" y="41058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9" name="object 4809"/>
            <p:cNvSpPr/>
            <p:nvPr/>
          </p:nvSpPr>
          <p:spPr>
            <a:xfrm>
              <a:off x="180950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0" name="object 4810"/>
            <p:cNvSpPr/>
            <p:nvPr/>
          </p:nvSpPr>
          <p:spPr>
            <a:xfrm>
              <a:off x="1809633" y="4103070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18"/>
                  </a:moveTo>
                  <a:lnTo>
                    <a:pt x="887" y="14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1" name="object 4811"/>
            <p:cNvSpPr/>
            <p:nvPr/>
          </p:nvSpPr>
          <p:spPr>
            <a:xfrm>
              <a:off x="1809760" y="410512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2" name="object 4812"/>
            <p:cNvSpPr/>
            <p:nvPr/>
          </p:nvSpPr>
          <p:spPr>
            <a:xfrm>
              <a:off x="1809887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3" name="object 4813"/>
            <p:cNvSpPr/>
            <p:nvPr/>
          </p:nvSpPr>
          <p:spPr>
            <a:xfrm>
              <a:off x="1810014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4" name="object 4814"/>
            <p:cNvSpPr/>
            <p:nvPr/>
          </p:nvSpPr>
          <p:spPr>
            <a:xfrm>
              <a:off x="18100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5" name="object 4815"/>
            <p:cNvSpPr/>
            <p:nvPr/>
          </p:nvSpPr>
          <p:spPr>
            <a:xfrm>
              <a:off x="1809380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6" name="object 4816"/>
            <p:cNvSpPr/>
            <p:nvPr/>
          </p:nvSpPr>
          <p:spPr>
            <a:xfrm>
              <a:off x="181064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7" name="object 4817"/>
            <p:cNvSpPr/>
            <p:nvPr/>
          </p:nvSpPr>
          <p:spPr>
            <a:xfrm>
              <a:off x="181090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8" name="object 4818"/>
            <p:cNvSpPr/>
            <p:nvPr/>
          </p:nvSpPr>
          <p:spPr>
            <a:xfrm>
              <a:off x="181102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9" name="object 4819"/>
            <p:cNvSpPr/>
            <p:nvPr/>
          </p:nvSpPr>
          <p:spPr>
            <a:xfrm>
              <a:off x="181128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20" name="object 4820"/>
            <p:cNvSpPr/>
            <p:nvPr/>
          </p:nvSpPr>
          <p:spPr>
            <a:xfrm>
              <a:off x="181178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21" name="object 4821"/>
            <p:cNvSpPr/>
            <p:nvPr/>
          </p:nvSpPr>
          <p:spPr>
            <a:xfrm>
              <a:off x="18120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22" name="object 4822"/>
            <p:cNvSpPr/>
            <p:nvPr/>
          </p:nvSpPr>
          <p:spPr>
            <a:xfrm>
              <a:off x="1812041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23" name="object 4823"/>
            <p:cNvSpPr/>
            <p:nvPr/>
          </p:nvSpPr>
          <p:spPr>
            <a:xfrm>
              <a:off x="1812168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24" name="object 4824"/>
            <p:cNvSpPr/>
            <p:nvPr/>
          </p:nvSpPr>
          <p:spPr>
            <a:xfrm>
              <a:off x="1812295" y="410447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15"/>
                  </a:moveTo>
                  <a:lnTo>
                    <a:pt x="887" y="71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25" name="object 4825"/>
            <p:cNvSpPr/>
            <p:nvPr/>
          </p:nvSpPr>
          <p:spPr>
            <a:xfrm>
              <a:off x="1812421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26" name="object 4826"/>
            <p:cNvSpPr/>
            <p:nvPr/>
          </p:nvSpPr>
          <p:spPr>
            <a:xfrm>
              <a:off x="181254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27" name="object 4827"/>
            <p:cNvSpPr/>
            <p:nvPr/>
          </p:nvSpPr>
          <p:spPr>
            <a:xfrm>
              <a:off x="1812548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28" name="object 4828"/>
            <p:cNvSpPr/>
            <p:nvPr/>
          </p:nvSpPr>
          <p:spPr>
            <a:xfrm>
              <a:off x="181292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29" name="object 4829"/>
            <p:cNvSpPr/>
            <p:nvPr/>
          </p:nvSpPr>
          <p:spPr>
            <a:xfrm>
              <a:off x="181356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0" name="object 4830"/>
            <p:cNvSpPr/>
            <p:nvPr/>
          </p:nvSpPr>
          <p:spPr>
            <a:xfrm>
              <a:off x="181356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1" name="object 4831"/>
            <p:cNvSpPr/>
            <p:nvPr/>
          </p:nvSpPr>
          <p:spPr>
            <a:xfrm>
              <a:off x="181394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2" name="object 4832"/>
            <p:cNvSpPr/>
            <p:nvPr/>
          </p:nvSpPr>
          <p:spPr>
            <a:xfrm>
              <a:off x="181444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3" name="object 4833"/>
            <p:cNvSpPr/>
            <p:nvPr/>
          </p:nvSpPr>
          <p:spPr>
            <a:xfrm>
              <a:off x="1814703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4" name="object 4834"/>
            <p:cNvSpPr/>
            <p:nvPr/>
          </p:nvSpPr>
          <p:spPr>
            <a:xfrm>
              <a:off x="1814956" y="4102602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52"/>
                  </a:moveTo>
                  <a:lnTo>
                    <a:pt x="887" y="1652"/>
                  </a:lnTo>
                </a:path>
              </a:pathLst>
            </a:custGeom>
            <a:ln w="330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5" name="object 4835"/>
            <p:cNvSpPr/>
            <p:nvPr/>
          </p:nvSpPr>
          <p:spPr>
            <a:xfrm>
              <a:off x="1815083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6" name="object 4836"/>
            <p:cNvSpPr/>
            <p:nvPr/>
          </p:nvSpPr>
          <p:spPr>
            <a:xfrm>
              <a:off x="1815336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7" name="object 4837"/>
            <p:cNvSpPr/>
            <p:nvPr/>
          </p:nvSpPr>
          <p:spPr>
            <a:xfrm>
              <a:off x="181571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8" name="object 4838"/>
            <p:cNvSpPr/>
            <p:nvPr/>
          </p:nvSpPr>
          <p:spPr>
            <a:xfrm>
              <a:off x="181609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9" name="object 4839"/>
            <p:cNvSpPr/>
            <p:nvPr/>
          </p:nvSpPr>
          <p:spPr>
            <a:xfrm>
              <a:off x="18166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0" name="object 4840"/>
            <p:cNvSpPr/>
            <p:nvPr/>
          </p:nvSpPr>
          <p:spPr>
            <a:xfrm>
              <a:off x="181711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1" name="object 4841"/>
            <p:cNvSpPr/>
            <p:nvPr/>
          </p:nvSpPr>
          <p:spPr>
            <a:xfrm>
              <a:off x="1817237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2" name="object 4842"/>
            <p:cNvSpPr/>
            <p:nvPr/>
          </p:nvSpPr>
          <p:spPr>
            <a:xfrm>
              <a:off x="1817364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3" name="object 4843"/>
            <p:cNvSpPr/>
            <p:nvPr/>
          </p:nvSpPr>
          <p:spPr>
            <a:xfrm>
              <a:off x="1817491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4" name="object 4844"/>
            <p:cNvSpPr/>
            <p:nvPr/>
          </p:nvSpPr>
          <p:spPr>
            <a:xfrm>
              <a:off x="1817617" y="410485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25"/>
                  </a:moveTo>
                  <a:lnTo>
                    <a:pt x="887" y="5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5" name="object 4845"/>
            <p:cNvSpPr/>
            <p:nvPr/>
          </p:nvSpPr>
          <p:spPr>
            <a:xfrm>
              <a:off x="1817744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6" name="object 4846"/>
            <p:cNvSpPr/>
            <p:nvPr/>
          </p:nvSpPr>
          <p:spPr>
            <a:xfrm>
              <a:off x="181774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7" name="object 4847"/>
            <p:cNvSpPr/>
            <p:nvPr/>
          </p:nvSpPr>
          <p:spPr>
            <a:xfrm>
              <a:off x="181787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8" name="object 4848"/>
            <p:cNvSpPr/>
            <p:nvPr/>
          </p:nvSpPr>
          <p:spPr>
            <a:xfrm>
              <a:off x="181850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9" name="object 4849"/>
            <p:cNvSpPr/>
            <p:nvPr/>
          </p:nvSpPr>
          <p:spPr>
            <a:xfrm>
              <a:off x="18188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0" name="object 4850"/>
            <p:cNvSpPr/>
            <p:nvPr/>
          </p:nvSpPr>
          <p:spPr>
            <a:xfrm>
              <a:off x="181926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1" name="object 4851"/>
            <p:cNvSpPr/>
            <p:nvPr/>
          </p:nvSpPr>
          <p:spPr>
            <a:xfrm>
              <a:off x="181951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2" name="object 4852"/>
            <p:cNvSpPr/>
            <p:nvPr/>
          </p:nvSpPr>
          <p:spPr>
            <a:xfrm>
              <a:off x="181977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3" name="object 4853"/>
            <p:cNvSpPr/>
            <p:nvPr/>
          </p:nvSpPr>
          <p:spPr>
            <a:xfrm>
              <a:off x="181989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4" name="object 4854"/>
            <p:cNvSpPr/>
            <p:nvPr/>
          </p:nvSpPr>
          <p:spPr>
            <a:xfrm>
              <a:off x="181989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5" name="object 4855"/>
            <p:cNvSpPr/>
            <p:nvPr/>
          </p:nvSpPr>
          <p:spPr>
            <a:xfrm>
              <a:off x="1820025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6" name="object 4856"/>
            <p:cNvSpPr/>
            <p:nvPr/>
          </p:nvSpPr>
          <p:spPr>
            <a:xfrm>
              <a:off x="182015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7" name="object 4857"/>
            <p:cNvSpPr/>
            <p:nvPr/>
          </p:nvSpPr>
          <p:spPr>
            <a:xfrm>
              <a:off x="1820279" y="4103767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70"/>
                  </a:moveTo>
                  <a:lnTo>
                    <a:pt x="887" y="107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8" name="object 4858"/>
            <p:cNvSpPr/>
            <p:nvPr/>
          </p:nvSpPr>
          <p:spPr>
            <a:xfrm>
              <a:off x="182040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9" name="object 4859"/>
            <p:cNvSpPr/>
            <p:nvPr/>
          </p:nvSpPr>
          <p:spPr>
            <a:xfrm>
              <a:off x="18205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0" name="object 4860"/>
            <p:cNvSpPr/>
            <p:nvPr/>
          </p:nvSpPr>
          <p:spPr>
            <a:xfrm>
              <a:off x="182065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1" name="object 4861"/>
            <p:cNvSpPr/>
            <p:nvPr/>
          </p:nvSpPr>
          <p:spPr>
            <a:xfrm>
              <a:off x="182091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2" name="object 4862"/>
            <p:cNvSpPr/>
            <p:nvPr/>
          </p:nvSpPr>
          <p:spPr>
            <a:xfrm>
              <a:off x="182129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3" name="object 4863"/>
            <p:cNvSpPr/>
            <p:nvPr/>
          </p:nvSpPr>
          <p:spPr>
            <a:xfrm>
              <a:off x="182141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4" name="object 4864"/>
            <p:cNvSpPr/>
            <p:nvPr/>
          </p:nvSpPr>
          <p:spPr>
            <a:xfrm>
              <a:off x="18215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5" name="object 4865"/>
            <p:cNvSpPr/>
            <p:nvPr/>
          </p:nvSpPr>
          <p:spPr>
            <a:xfrm>
              <a:off x="182167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6" name="object 4866"/>
            <p:cNvSpPr/>
            <p:nvPr/>
          </p:nvSpPr>
          <p:spPr>
            <a:xfrm>
              <a:off x="182179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7" name="object 4867"/>
            <p:cNvSpPr/>
            <p:nvPr/>
          </p:nvSpPr>
          <p:spPr>
            <a:xfrm>
              <a:off x="182218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8" name="object 4868"/>
            <p:cNvSpPr/>
            <p:nvPr/>
          </p:nvSpPr>
          <p:spPr>
            <a:xfrm>
              <a:off x="182230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9" name="object 4869"/>
            <p:cNvSpPr/>
            <p:nvPr/>
          </p:nvSpPr>
          <p:spPr>
            <a:xfrm>
              <a:off x="1821546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0" name="object 4870"/>
            <p:cNvSpPr/>
            <p:nvPr/>
          </p:nvSpPr>
          <p:spPr>
            <a:xfrm>
              <a:off x="182256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1" name="object 4871"/>
            <p:cNvSpPr/>
            <p:nvPr/>
          </p:nvSpPr>
          <p:spPr>
            <a:xfrm>
              <a:off x="1822813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2" name="object 4872"/>
            <p:cNvSpPr/>
            <p:nvPr/>
          </p:nvSpPr>
          <p:spPr>
            <a:xfrm>
              <a:off x="1822940" y="4102652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27"/>
                  </a:moveTo>
                  <a:lnTo>
                    <a:pt x="887" y="1627"/>
                  </a:lnTo>
                </a:path>
              </a:pathLst>
            </a:custGeom>
            <a:ln w="3254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3" name="object 4873"/>
            <p:cNvSpPr/>
            <p:nvPr/>
          </p:nvSpPr>
          <p:spPr>
            <a:xfrm>
              <a:off x="182319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4" name="object 4874"/>
            <p:cNvSpPr/>
            <p:nvPr/>
          </p:nvSpPr>
          <p:spPr>
            <a:xfrm>
              <a:off x="182344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5" name="object 4875"/>
            <p:cNvSpPr/>
            <p:nvPr/>
          </p:nvSpPr>
          <p:spPr>
            <a:xfrm>
              <a:off x="182395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6" name="object 4876"/>
            <p:cNvSpPr/>
            <p:nvPr/>
          </p:nvSpPr>
          <p:spPr>
            <a:xfrm>
              <a:off x="1823193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7" name="object 4877"/>
            <p:cNvSpPr/>
            <p:nvPr/>
          </p:nvSpPr>
          <p:spPr>
            <a:xfrm>
              <a:off x="18247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8" name="object 4878"/>
            <p:cNvSpPr/>
            <p:nvPr/>
          </p:nvSpPr>
          <p:spPr>
            <a:xfrm>
              <a:off x="182496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9" name="object 4879"/>
            <p:cNvSpPr/>
            <p:nvPr/>
          </p:nvSpPr>
          <p:spPr>
            <a:xfrm>
              <a:off x="1824334" y="41058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0" name="object 4880"/>
            <p:cNvSpPr/>
            <p:nvPr/>
          </p:nvSpPr>
          <p:spPr>
            <a:xfrm>
              <a:off x="1825601" y="4103425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41"/>
                  </a:moveTo>
                  <a:lnTo>
                    <a:pt x="887" y="124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1" name="object 4881"/>
            <p:cNvSpPr/>
            <p:nvPr/>
          </p:nvSpPr>
          <p:spPr>
            <a:xfrm>
              <a:off x="1825728" y="410390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00"/>
                  </a:moveTo>
                  <a:lnTo>
                    <a:pt x="887" y="100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2" name="object 4882"/>
            <p:cNvSpPr/>
            <p:nvPr/>
          </p:nvSpPr>
          <p:spPr>
            <a:xfrm>
              <a:off x="182648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3" name="object 4883"/>
            <p:cNvSpPr/>
            <p:nvPr/>
          </p:nvSpPr>
          <p:spPr>
            <a:xfrm>
              <a:off x="1825728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4" name="object 4884"/>
            <p:cNvSpPr/>
            <p:nvPr/>
          </p:nvSpPr>
          <p:spPr>
            <a:xfrm>
              <a:off x="182724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5" name="object 4885"/>
            <p:cNvSpPr/>
            <p:nvPr/>
          </p:nvSpPr>
          <p:spPr>
            <a:xfrm>
              <a:off x="182762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6" name="object 4886"/>
            <p:cNvSpPr/>
            <p:nvPr/>
          </p:nvSpPr>
          <p:spPr>
            <a:xfrm>
              <a:off x="182775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7" name="object 4887"/>
            <p:cNvSpPr/>
            <p:nvPr/>
          </p:nvSpPr>
          <p:spPr>
            <a:xfrm>
              <a:off x="1827882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8" name="object 4888"/>
            <p:cNvSpPr/>
            <p:nvPr/>
          </p:nvSpPr>
          <p:spPr>
            <a:xfrm>
              <a:off x="182800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9" name="object 4889"/>
            <p:cNvSpPr/>
            <p:nvPr/>
          </p:nvSpPr>
          <p:spPr>
            <a:xfrm>
              <a:off x="1828136" y="410508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1"/>
                  </a:moveTo>
                  <a:lnTo>
                    <a:pt x="887" y="41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0" name="object 4890"/>
            <p:cNvSpPr/>
            <p:nvPr/>
          </p:nvSpPr>
          <p:spPr>
            <a:xfrm>
              <a:off x="1828389" y="41053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1" name="object 4891"/>
            <p:cNvSpPr/>
            <p:nvPr/>
          </p:nvSpPr>
          <p:spPr>
            <a:xfrm>
              <a:off x="182851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2" name="object 4892"/>
            <p:cNvSpPr/>
            <p:nvPr/>
          </p:nvSpPr>
          <p:spPr>
            <a:xfrm>
              <a:off x="182876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3" name="object 4893"/>
            <p:cNvSpPr/>
            <p:nvPr/>
          </p:nvSpPr>
          <p:spPr>
            <a:xfrm>
              <a:off x="182915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4" name="object 4894"/>
            <p:cNvSpPr/>
            <p:nvPr/>
          </p:nvSpPr>
          <p:spPr>
            <a:xfrm>
              <a:off x="182953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5" name="object 4895"/>
            <p:cNvSpPr/>
            <p:nvPr/>
          </p:nvSpPr>
          <p:spPr>
            <a:xfrm>
              <a:off x="183016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6" name="object 4896"/>
            <p:cNvSpPr/>
            <p:nvPr/>
          </p:nvSpPr>
          <p:spPr>
            <a:xfrm>
              <a:off x="183029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7" name="object 4897"/>
            <p:cNvSpPr/>
            <p:nvPr/>
          </p:nvSpPr>
          <p:spPr>
            <a:xfrm>
              <a:off x="1830544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8" name="object 4898"/>
            <p:cNvSpPr/>
            <p:nvPr/>
          </p:nvSpPr>
          <p:spPr>
            <a:xfrm>
              <a:off x="1830670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9" name="object 4899"/>
            <p:cNvSpPr/>
            <p:nvPr/>
          </p:nvSpPr>
          <p:spPr>
            <a:xfrm>
              <a:off x="1830797" y="4080971"/>
              <a:ext cx="0" cy="25400"/>
            </a:xfrm>
            <a:custGeom>
              <a:avLst/>
              <a:gdLst/>
              <a:ahLst/>
              <a:cxnLst/>
              <a:rect l="l" t="t" r="r" b="b"/>
              <a:pathLst>
                <a:path h="25400">
                  <a:moveTo>
                    <a:pt x="0" y="2493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0" name="object 4900"/>
            <p:cNvSpPr/>
            <p:nvPr/>
          </p:nvSpPr>
          <p:spPr>
            <a:xfrm>
              <a:off x="1831051" y="4105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1" name="object 4901"/>
            <p:cNvSpPr/>
            <p:nvPr/>
          </p:nvSpPr>
          <p:spPr>
            <a:xfrm>
              <a:off x="183181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2" name="object 4902"/>
            <p:cNvSpPr/>
            <p:nvPr/>
          </p:nvSpPr>
          <p:spPr>
            <a:xfrm>
              <a:off x="183193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3" name="object 4903"/>
            <p:cNvSpPr/>
            <p:nvPr/>
          </p:nvSpPr>
          <p:spPr>
            <a:xfrm>
              <a:off x="183219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4" name="object 4904"/>
            <p:cNvSpPr/>
            <p:nvPr/>
          </p:nvSpPr>
          <p:spPr>
            <a:xfrm>
              <a:off x="183269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5" name="object 4905"/>
            <p:cNvSpPr/>
            <p:nvPr/>
          </p:nvSpPr>
          <p:spPr>
            <a:xfrm>
              <a:off x="183295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6" name="object 4906"/>
            <p:cNvSpPr/>
            <p:nvPr/>
          </p:nvSpPr>
          <p:spPr>
            <a:xfrm>
              <a:off x="183295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7" name="object 4907"/>
            <p:cNvSpPr/>
            <p:nvPr/>
          </p:nvSpPr>
          <p:spPr>
            <a:xfrm>
              <a:off x="183307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8" name="object 4908"/>
            <p:cNvSpPr/>
            <p:nvPr/>
          </p:nvSpPr>
          <p:spPr>
            <a:xfrm>
              <a:off x="1833205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9" name="object 4909"/>
            <p:cNvSpPr/>
            <p:nvPr/>
          </p:nvSpPr>
          <p:spPr>
            <a:xfrm>
              <a:off x="1833332" y="4098676"/>
              <a:ext cx="0" cy="7620"/>
            </a:xfrm>
            <a:custGeom>
              <a:avLst/>
              <a:gdLst/>
              <a:ahLst/>
              <a:cxnLst/>
              <a:rect l="l" t="t" r="r" b="b"/>
              <a:pathLst>
                <a:path h="7620">
                  <a:moveTo>
                    <a:pt x="0" y="7231"/>
                  </a:moveTo>
                  <a:lnTo>
                    <a:pt x="0" y="7218"/>
                  </a:lnTo>
                </a:path>
                <a:path h="7620">
                  <a:moveTo>
                    <a:pt x="0" y="723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0" name="object 4910"/>
            <p:cNvSpPr/>
            <p:nvPr/>
          </p:nvSpPr>
          <p:spPr>
            <a:xfrm>
              <a:off x="183358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1" name="object 4911"/>
            <p:cNvSpPr/>
            <p:nvPr/>
          </p:nvSpPr>
          <p:spPr>
            <a:xfrm>
              <a:off x="183383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2" name="object 4912"/>
            <p:cNvSpPr/>
            <p:nvPr/>
          </p:nvSpPr>
          <p:spPr>
            <a:xfrm>
              <a:off x="183409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3" name="object 4913"/>
            <p:cNvSpPr/>
            <p:nvPr/>
          </p:nvSpPr>
          <p:spPr>
            <a:xfrm>
              <a:off x="183434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4" name="object 4914"/>
            <p:cNvSpPr/>
            <p:nvPr/>
          </p:nvSpPr>
          <p:spPr>
            <a:xfrm>
              <a:off x="183459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5" name="object 4915"/>
            <p:cNvSpPr/>
            <p:nvPr/>
          </p:nvSpPr>
          <p:spPr>
            <a:xfrm>
              <a:off x="183497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6" name="object 4916"/>
            <p:cNvSpPr/>
            <p:nvPr/>
          </p:nvSpPr>
          <p:spPr>
            <a:xfrm>
              <a:off x="18357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7" name="object 4917"/>
            <p:cNvSpPr/>
            <p:nvPr/>
          </p:nvSpPr>
          <p:spPr>
            <a:xfrm>
              <a:off x="1835866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8" name="object 4918"/>
            <p:cNvSpPr/>
            <p:nvPr/>
          </p:nvSpPr>
          <p:spPr>
            <a:xfrm>
              <a:off x="1835993" y="41056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9" name="object 4919"/>
            <p:cNvSpPr/>
            <p:nvPr/>
          </p:nvSpPr>
          <p:spPr>
            <a:xfrm>
              <a:off x="1836120" y="4103919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94"/>
                  </a:moveTo>
                  <a:lnTo>
                    <a:pt x="887" y="9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0" name="object 4920"/>
            <p:cNvSpPr/>
            <p:nvPr/>
          </p:nvSpPr>
          <p:spPr>
            <a:xfrm>
              <a:off x="1836246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1" name="object 4921"/>
            <p:cNvSpPr/>
            <p:nvPr/>
          </p:nvSpPr>
          <p:spPr>
            <a:xfrm>
              <a:off x="183789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2" name="object 4922"/>
            <p:cNvSpPr/>
            <p:nvPr/>
          </p:nvSpPr>
          <p:spPr>
            <a:xfrm>
              <a:off x="183827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3" name="object 4923"/>
            <p:cNvSpPr/>
            <p:nvPr/>
          </p:nvSpPr>
          <p:spPr>
            <a:xfrm>
              <a:off x="183827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4" name="object 4924"/>
            <p:cNvSpPr/>
            <p:nvPr/>
          </p:nvSpPr>
          <p:spPr>
            <a:xfrm>
              <a:off x="1838401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5" name="object 4925"/>
            <p:cNvSpPr/>
            <p:nvPr/>
          </p:nvSpPr>
          <p:spPr>
            <a:xfrm>
              <a:off x="1838527" y="4105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6" name="object 4926"/>
            <p:cNvSpPr/>
            <p:nvPr/>
          </p:nvSpPr>
          <p:spPr>
            <a:xfrm>
              <a:off x="1838654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7" name="object 4927"/>
            <p:cNvSpPr/>
            <p:nvPr/>
          </p:nvSpPr>
          <p:spPr>
            <a:xfrm>
              <a:off x="1838654" y="41053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8" name="object 4928"/>
            <p:cNvSpPr/>
            <p:nvPr/>
          </p:nvSpPr>
          <p:spPr>
            <a:xfrm>
              <a:off x="1838781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9" name="object 4929"/>
            <p:cNvSpPr/>
            <p:nvPr/>
          </p:nvSpPr>
          <p:spPr>
            <a:xfrm>
              <a:off x="1838781" y="410500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9"/>
                  </a:moveTo>
                  <a:lnTo>
                    <a:pt x="887" y="44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0" name="object 4930"/>
            <p:cNvSpPr/>
            <p:nvPr/>
          </p:nvSpPr>
          <p:spPr>
            <a:xfrm>
              <a:off x="183903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1" name="object 4931"/>
            <p:cNvSpPr/>
            <p:nvPr/>
          </p:nvSpPr>
          <p:spPr>
            <a:xfrm>
              <a:off x="183928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2" name="object 4932"/>
            <p:cNvSpPr/>
            <p:nvPr/>
          </p:nvSpPr>
          <p:spPr>
            <a:xfrm>
              <a:off x="18395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3" name="object 4933"/>
            <p:cNvSpPr/>
            <p:nvPr/>
          </p:nvSpPr>
          <p:spPr>
            <a:xfrm>
              <a:off x="18399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4" name="object 4934"/>
            <p:cNvSpPr/>
            <p:nvPr/>
          </p:nvSpPr>
          <p:spPr>
            <a:xfrm>
              <a:off x="184080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5" name="object 4935"/>
            <p:cNvSpPr/>
            <p:nvPr/>
          </p:nvSpPr>
          <p:spPr>
            <a:xfrm>
              <a:off x="1841062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6" name="object 4936"/>
            <p:cNvSpPr/>
            <p:nvPr/>
          </p:nvSpPr>
          <p:spPr>
            <a:xfrm>
              <a:off x="1841062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7" name="object 4937"/>
            <p:cNvSpPr/>
            <p:nvPr/>
          </p:nvSpPr>
          <p:spPr>
            <a:xfrm>
              <a:off x="184118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8" name="object 4938"/>
            <p:cNvSpPr/>
            <p:nvPr/>
          </p:nvSpPr>
          <p:spPr>
            <a:xfrm>
              <a:off x="1841316" y="41053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9" name="object 4939"/>
            <p:cNvSpPr/>
            <p:nvPr/>
          </p:nvSpPr>
          <p:spPr>
            <a:xfrm>
              <a:off x="1841442" y="4105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0" name="object 4940"/>
            <p:cNvSpPr/>
            <p:nvPr/>
          </p:nvSpPr>
          <p:spPr>
            <a:xfrm>
              <a:off x="1841442" y="4105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1" name="object 4941"/>
            <p:cNvSpPr/>
            <p:nvPr/>
          </p:nvSpPr>
          <p:spPr>
            <a:xfrm>
              <a:off x="1841569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2" name="object 4942"/>
            <p:cNvSpPr/>
            <p:nvPr/>
          </p:nvSpPr>
          <p:spPr>
            <a:xfrm>
              <a:off x="18422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3" name="object 4943"/>
            <p:cNvSpPr/>
            <p:nvPr/>
          </p:nvSpPr>
          <p:spPr>
            <a:xfrm>
              <a:off x="184245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4" name="object 4944"/>
            <p:cNvSpPr/>
            <p:nvPr/>
          </p:nvSpPr>
          <p:spPr>
            <a:xfrm>
              <a:off x="184309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5" name="object 4945"/>
            <p:cNvSpPr/>
            <p:nvPr/>
          </p:nvSpPr>
          <p:spPr>
            <a:xfrm>
              <a:off x="184347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6" name="object 4946"/>
            <p:cNvSpPr/>
            <p:nvPr/>
          </p:nvSpPr>
          <p:spPr>
            <a:xfrm>
              <a:off x="1843597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7" name="object 4947"/>
            <p:cNvSpPr/>
            <p:nvPr/>
          </p:nvSpPr>
          <p:spPr>
            <a:xfrm>
              <a:off x="184372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8" name="object 4948"/>
            <p:cNvSpPr/>
            <p:nvPr/>
          </p:nvSpPr>
          <p:spPr>
            <a:xfrm>
              <a:off x="1843723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9" name="object 4949"/>
            <p:cNvSpPr/>
            <p:nvPr/>
          </p:nvSpPr>
          <p:spPr>
            <a:xfrm>
              <a:off x="1842963" y="410583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6"/>
                  </a:moveTo>
                  <a:lnTo>
                    <a:pt x="1774" y="6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0" name="object 4950"/>
            <p:cNvSpPr/>
            <p:nvPr/>
          </p:nvSpPr>
          <p:spPr>
            <a:xfrm>
              <a:off x="1844104" y="410471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95"/>
                  </a:moveTo>
                  <a:lnTo>
                    <a:pt x="887" y="59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1" name="object 4951"/>
            <p:cNvSpPr/>
            <p:nvPr/>
          </p:nvSpPr>
          <p:spPr>
            <a:xfrm>
              <a:off x="184423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2" name="object 4952"/>
            <p:cNvSpPr/>
            <p:nvPr/>
          </p:nvSpPr>
          <p:spPr>
            <a:xfrm>
              <a:off x="184435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3" name="object 4953"/>
            <p:cNvSpPr/>
            <p:nvPr/>
          </p:nvSpPr>
          <p:spPr>
            <a:xfrm>
              <a:off x="184473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4" name="object 4954"/>
            <p:cNvSpPr/>
            <p:nvPr/>
          </p:nvSpPr>
          <p:spPr>
            <a:xfrm>
              <a:off x="184499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5" name="object 4955"/>
            <p:cNvSpPr/>
            <p:nvPr/>
          </p:nvSpPr>
          <p:spPr>
            <a:xfrm>
              <a:off x="184524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6" name="object 4956"/>
            <p:cNvSpPr/>
            <p:nvPr/>
          </p:nvSpPr>
          <p:spPr>
            <a:xfrm>
              <a:off x="184562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7" name="object 4957"/>
            <p:cNvSpPr/>
            <p:nvPr/>
          </p:nvSpPr>
          <p:spPr>
            <a:xfrm>
              <a:off x="18456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8" name="object 4958"/>
            <p:cNvSpPr/>
            <p:nvPr/>
          </p:nvSpPr>
          <p:spPr>
            <a:xfrm>
              <a:off x="184600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9" name="object 4959"/>
            <p:cNvSpPr/>
            <p:nvPr/>
          </p:nvSpPr>
          <p:spPr>
            <a:xfrm>
              <a:off x="1846258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0" name="object 4960"/>
            <p:cNvSpPr/>
            <p:nvPr/>
          </p:nvSpPr>
          <p:spPr>
            <a:xfrm>
              <a:off x="184638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1" name="object 4961"/>
            <p:cNvSpPr/>
            <p:nvPr/>
          </p:nvSpPr>
          <p:spPr>
            <a:xfrm>
              <a:off x="1846511" y="41055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2" name="object 4962"/>
            <p:cNvSpPr/>
            <p:nvPr/>
          </p:nvSpPr>
          <p:spPr>
            <a:xfrm>
              <a:off x="1846638" y="4103881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13"/>
                  </a:moveTo>
                  <a:lnTo>
                    <a:pt x="887" y="10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3" name="object 4963"/>
            <p:cNvSpPr/>
            <p:nvPr/>
          </p:nvSpPr>
          <p:spPr>
            <a:xfrm>
              <a:off x="184663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4" name="object 4964"/>
            <p:cNvSpPr/>
            <p:nvPr/>
          </p:nvSpPr>
          <p:spPr>
            <a:xfrm>
              <a:off x="1846765" y="4105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5" name="object 4965"/>
            <p:cNvSpPr/>
            <p:nvPr/>
          </p:nvSpPr>
          <p:spPr>
            <a:xfrm>
              <a:off x="1846892" y="410495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74"/>
                  </a:moveTo>
                  <a:lnTo>
                    <a:pt x="887" y="47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6" name="object 4966"/>
            <p:cNvSpPr/>
            <p:nvPr/>
          </p:nvSpPr>
          <p:spPr>
            <a:xfrm>
              <a:off x="184727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7" name="object 4967"/>
            <p:cNvSpPr/>
            <p:nvPr/>
          </p:nvSpPr>
          <p:spPr>
            <a:xfrm>
              <a:off x="184790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8" name="object 4968"/>
            <p:cNvSpPr/>
            <p:nvPr/>
          </p:nvSpPr>
          <p:spPr>
            <a:xfrm>
              <a:off x="184891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9" name="object 4969"/>
            <p:cNvSpPr/>
            <p:nvPr/>
          </p:nvSpPr>
          <p:spPr>
            <a:xfrm>
              <a:off x="1848919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0" name="object 4970"/>
            <p:cNvSpPr/>
            <p:nvPr/>
          </p:nvSpPr>
          <p:spPr>
            <a:xfrm>
              <a:off x="1849173" y="410522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1"/>
                  </a:moveTo>
                  <a:lnTo>
                    <a:pt x="887" y="34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1" name="object 4971"/>
            <p:cNvSpPr/>
            <p:nvPr/>
          </p:nvSpPr>
          <p:spPr>
            <a:xfrm>
              <a:off x="1849300" y="41054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2" name="object 4972"/>
            <p:cNvSpPr/>
            <p:nvPr/>
          </p:nvSpPr>
          <p:spPr>
            <a:xfrm>
              <a:off x="1849300" y="4105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3" name="object 4973"/>
            <p:cNvSpPr/>
            <p:nvPr/>
          </p:nvSpPr>
          <p:spPr>
            <a:xfrm>
              <a:off x="1849553" y="41056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4" name="object 4974"/>
            <p:cNvSpPr/>
            <p:nvPr/>
          </p:nvSpPr>
          <p:spPr>
            <a:xfrm>
              <a:off x="184955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5" name="object 4975"/>
            <p:cNvSpPr/>
            <p:nvPr/>
          </p:nvSpPr>
          <p:spPr>
            <a:xfrm>
              <a:off x="184980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6" name="object 4976"/>
            <p:cNvSpPr/>
            <p:nvPr/>
          </p:nvSpPr>
          <p:spPr>
            <a:xfrm>
              <a:off x="18503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7" name="object 4977"/>
            <p:cNvSpPr/>
            <p:nvPr/>
          </p:nvSpPr>
          <p:spPr>
            <a:xfrm>
              <a:off x="185044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8" name="object 4978"/>
            <p:cNvSpPr/>
            <p:nvPr/>
          </p:nvSpPr>
          <p:spPr>
            <a:xfrm>
              <a:off x="185056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9" name="object 4979"/>
            <p:cNvSpPr/>
            <p:nvPr/>
          </p:nvSpPr>
          <p:spPr>
            <a:xfrm>
              <a:off x="185094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0" name="object 4980"/>
            <p:cNvSpPr/>
            <p:nvPr/>
          </p:nvSpPr>
          <p:spPr>
            <a:xfrm>
              <a:off x="185107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1" name="object 4981"/>
            <p:cNvSpPr/>
            <p:nvPr/>
          </p:nvSpPr>
          <p:spPr>
            <a:xfrm>
              <a:off x="185132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2" name="object 4982"/>
            <p:cNvSpPr/>
            <p:nvPr/>
          </p:nvSpPr>
          <p:spPr>
            <a:xfrm>
              <a:off x="185145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3" name="object 4983"/>
            <p:cNvSpPr/>
            <p:nvPr/>
          </p:nvSpPr>
          <p:spPr>
            <a:xfrm>
              <a:off x="185158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4" name="object 4984"/>
            <p:cNvSpPr/>
            <p:nvPr/>
          </p:nvSpPr>
          <p:spPr>
            <a:xfrm>
              <a:off x="1851707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5" name="object 4985"/>
            <p:cNvSpPr/>
            <p:nvPr/>
          </p:nvSpPr>
          <p:spPr>
            <a:xfrm>
              <a:off x="1851961" y="4094066"/>
              <a:ext cx="0" cy="12065"/>
            </a:xfrm>
            <a:custGeom>
              <a:avLst/>
              <a:gdLst/>
              <a:ahLst/>
              <a:cxnLst/>
              <a:rect l="l" t="t" r="r" b="b"/>
              <a:pathLst>
                <a:path h="12064">
                  <a:moveTo>
                    <a:pt x="0" y="1184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6" name="object 4986"/>
            <p:cNvSpPr/>
            <p:nvPr/>
          </p:nvSpPr>
          <p:spPr>
            <a:xfrm>
              <a:off x="185196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7" name="object 4987"/>
            <p:cNvSpPr/>
            <p:nvPr/>
          </p:nvSpPr>
          <p:spPr>
            <a:xfrm>
              <a:off x="1852214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8" name="object 4988"/>
            <p:cNvSpPr/>
            <p:nvPr/>
          </p:nvSpPr>
          <p:spPr>
            <a:xfrm>
              <a:off x="18523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9" name="object 4989"/>
            <p:cNvSpPr/>
            <p:nvPr/>
          </p:nvSpPr>
          <p:spPr>
            <a:xfrm>
              <a:off x="1851834" y="410589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253" y="0"/>
                  </a:moveTo>
                  <a:lnTo>
                    <a:pt x="2027" y="0"/>
                  </a:lnTo>
                </a:path>
                <a:path w="3175">
                  <a:moveTo>
                    <a:pt x="1267" y="0"/>
                  </a:moveTo>
                  <a:lnTo>
                    <a:pt x="3041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0" name="object 4990"/>
            <p:cNvSpPr/>
            <p:nvPr/>
          </p:nvSpPr>
          <p:spPr>
            <a:xfrm>
              <a:off x="1854115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1" name="object 4991"/>
            <p:cNvSpPr/>
            <p:nvPr/>
          </p:nvSpPr>
          <p:spPr>
            <a:xfrm>
              <a:off x="1854242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2" name="object 4992"/>
            <p:cNvSpPr/>
            <p:nvPr/>
          </p:nvSpPr>
          <p:spPr>
            <a:xfrm>
              <a:off x="1854369" y="410476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9"/>
                  </a:moveTo>
                  <a:lnTo>
                    <a:pt x="887" y="5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3" name="object 4993"/>
            <p:cNvSpPr/>
            <p:nvPr/>
          </p:nvSpPr>
          <p:spPr>
            <a:xfrm>
              <a:off x="1854495" y="4102754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76"/>
                  </a:moveTo>
                  <a:lnTo>
                    <a:pt x="887" y="157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4" name="object 4994"/>
            <p:cNvSpPr/>
            <p:nvPr/>
          </p:nvSpPr>
          <p:spPr>
            <a:xfrm>
              <a:off x="1854749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5" name="object 4995"/>
            <p:cNvSpPr/>
            <p:nvPr/>
          </p:nvSpPr>
          <p:spPr>
            <a:xfrm>
              <a:off x="185487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6" name="object 4996"/>
            <p:cNvSpPr/>
            <p:nvPr/>
          </p:nvSpPr>
          <p:spPr>
            <a:xfrm>
              <a:off x="185538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7" name="object 4997"/>
            <p:cNvSpPr/>
            <p:nvPr/>
          </p:nvSpPr>
          <p:spPr>
            <a:xfrm>
              <a:off x="185563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8" name="object 4998"/>
            <p:cNvSpPr/>
            <p:nvPr/>
          </p:nvSpPr>
          <p:spPr>
            <a:xfrm>
              <a:off x="1855509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9" name="object 4999"/>
            <p:cNvSpPr/>
            <p:nvPr/>
          </p:nvSpPr>
          <p:spPr>
            <a:xfrm>
              <a:off x="1856776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0" name="object 5000"/>
            <p:cNvSpPr/>
            <p:nvPr/>
          </p:nvSpPr>
          <p:spPr>
            <a:xfrm>
              <a:off x="1856903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1" name="object 5001"/>
            <p:cNvSpPr/>
            <p:nvPr/>
          </p:nvSpPr>
          <p:spPr>
            <a:xfrm>
              <a:off x="1856903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2" name="object 5002"/>
            <p:cNvSpPr/>
            <p:nvPr/>
          </p:nvSpPr>
          <p:spPr>
            <a:xfrm>
              <a:off x="1857030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3" name="object 5003"/>
            <p:cNvSpPr/>
            <p:nvPr/>
          </p:nvSpPr>
          <p:spPr>
            <a:xfrm>
              <a:off x="1857157" y="410410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99"/>
                  </a:moveTo>
                  <a:lnTo>
                    <a:pt x="887" y="89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4" name="object 5004"/>
            <p:cNvSpPr/>
            <p:nvPr/>
          </p:nvSpPr>
          <p:spPr>
            <a:xfrm>
              <a:off x="1857410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5" name="object 5005"/>
            <p:cNvSpPr/>
            <p:nvPr/>
          </p:nvSpPr>
          <p:spPr>
            <a:xfrm>
              <a:off x="185753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6" name="object 5006"/>
            <p:cNvSpPr/>
            <p:nvPr/>
          </p:nvSpPr>
          <p:spPr>
            <a:xfrm>
              <a:off x="18579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7" name="object 5007"/>
            <p:cNvSpPr/>
            <p:nvPr/>
          </p:nvSpPr>
          <p:spPr>
            <a:xfrm>
              <a:off x="185829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8" name="object 5008"/>
            <p:cNvSpPr/>
            <p:nvPr/>
          </p:nvSpPr>
          <p:spPr>
            <a:xfrm>
              <a:off x="185855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9" name="object 5009"/>
            <p:cNvSpPr/>
            <p:nvPr/>
          </p:nvSpPr>
          <p:spPr>
            <a:xfrm>
              <a:off x="185880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0" name="object 5010"/>
            <p:cNvSpPr/>
            <p:nvPr/>
          </p:nvSpPr>
          <p:spPr>
            <a:xfrm>
              <a:off x="185918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1" name="object 5011"/>
            <p:cNvSpPr/>
            <p:nvPr/>
          </p:nvSpPr>
          <p:spPr>
            <a:xfrm>
              <a:off x="185931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2" name="object 5012"/>
            <p:cNvSpPr/>
            <p:nvPr/>
          </p:nvSpPr>
          <p:spPr>
            <a:xfrm>
              <a:off x="1859438" y="4105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3" name="object 5013"/>
            <p:cNvSpPr/>
            <p:nvPr/>
          </p:nvSpPr>
          <p:spPr>
            <a:xfrm>
              <a:off x="1859564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4" name="object 5014"/>
            <p:cNvSpPr/>
            <p:nvPr/>
          </p:nvSpPr>
          <p:spPr>
            <a:xfrm>
              <a:off x="1859818" y="410503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6"/>
                  </a:moveTo>
                  <a:lnTo>
                    <a:pt x="887" y="43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5" name="object 5015"/>
            <p:cNvSpPr/>
            <p:nvPr/>
          </p:nvSpPr>
          <p:spPr>
            <a:xfrm>
              <a:off x="1859058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6" name="object 5016"/>
            <p:cNvSpPr/>
            <p:nvPr/>
          </p:nvSpPr>
          <p:spPr>
            <a:xfrm>
              <a:off x="18604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7" name="object 5017"/>
            <p:cNvSpPr/>
            <p:nvPr/>
          </p:nvSpPr>
          <p:spPr>
            <a:xfrm>
              <a:off x="186159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8" name="object 5018"/>
            <p:cNvSpPr/>
            <p:nvPr/>
          </p:nvSpPr>
          <p:spPr>
            <a:xfrm>
              <a:off x="18618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9" name="object 5019"/>
            <p:cNvSpPr/>
            <p:nvPr/>
          </p:nvSpPr>
          <p:spPr>
            <a:xfrm>
              <a:off x="1862099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0" name="object 5020"/>
            <p:cNvSpPr/>
            <p:nvPr/>
          </p:nvSpPr>
          <p:spPr>
            <a:xfrm>
              <a:off x="1862226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1" name="object 5021"/>
            <p:cNvSpPr/>
            <p:nvPr/>
          </p:nvSpPr>
          <p:spPr>
            <a:xfrm>
              <a:off x="1862352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2" name="object 5022"/>
            <p:cNvSpPr/>
            <p:nvPr/>
          </p:nvSpPr>
          <p:spPr>
            <a:xfrm>
              <a:off x="1862479" y="4102792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57"/>
                  </a:moveTo>
                  <a:lnTo>
                    <a:pt x="887" y="155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3" name="object 5023"/>
            <p:cNvSpPr/>
            <p:nvPr/>
          </p:nvSpPr>
          <p:spPr>
            <a:xfrm>
              <a:off x="186273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4" name="object 5024"/>
            <p:cNvSpPr/>
            <p:nvPr/>
          </p:nvSpPr>
          <p:spPr>
            <a:xfrm>
              <a:off x="186311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5" name="object 5025"/>
            <p:cNvSpPr/>
            <p:nvPr/>
          </p:nvSpPr>
          <p:spPr>
            <a:xfrm>
              <a:off x="186324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6" name="object 5026"/>
            <p:cNvSpPr/>
            <p:nvPr/>
          </p:nvSpPr>
          <p:spPr>
            <a:xfrm>
              <a:off x="18636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7" name="object 5027"/>
            <p:cNvSpPr/>
            <p:nvPr/>
          </p:nvSpPr>
          <p:spPr>
            <a:xfrm>
              <a:off x="186450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8" name="object 5028"/>
            <p:cNvSpPr/>
            <p:nvPr/>
          </p:nvSpPr>
          <p:spPr>
            <a:xfrm>
              <a:off x="1864760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9" name="object 5029"/>
            <p:cNvSpPr/>
            <p:nvPr/>
          </p:nvSpPr>
          <p:spPr>
            <a:xfrm>
              <a:off x="186488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0" name="object 5030"/>
            <p:cNvSpPr/>
            <p:nvPr/>
          </p:nvSpPr>
          <p:spPr>
            <a:xfrm>
              <a:off x="1865014" y="410472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88"/>
                  </a:moveTo>
                  <a:lnTo>
                    <a:pt x="887" y="5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1" name="object 5031"/>
            <p:cNvSpPr/>
            <p:nvPr/>
          </p:nvSpPr>
          <p:spPr>
            <a:xfrm>
              <a:off x="1865141" y="410503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6"/>
                  </a:moveTo>
                  <a:lnTo>
                    <a:pt x="887" y="43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2" name="object 5032"/>
            <p:cNvSpPr/>
            <p:nvPr/>
          </p:nvSpPr>
          <p:spPr>
            <a:xfrm>
              <a:off x="1865394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3" name="object 5033"/>
            <p:cNvSpPr/>
            <p:nvPr/>
          </p:nvSpPr>
          <p:spPr>
            <a:xfrm>
              <a:off x="186564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4" name="object 5034"/>
            <p:cNvSpPr/>
            <p:nvPr/>
          </p:nvSpPr>
          <p:spPr>
            <a:xfrm>
              <a:off x="186628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5" name="object 5035"/>
            <p:cNvSpPr/>
            <p:nvPr/>
          </p:nvSpPr>
          <p:spPr>
            <a:xfrm>
              <a:off x="186691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6" name="object 5036"/>
            <p:cNvSpPr/>
            <p:nvPr/>
          </p:nvSpPr>
          <p:spPr>
            <a:xfrm>
              <a:off x="186716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7" name="object 5037"/>
            <p:cNvSpPr/>
            <p:nvPr/>
          </p:nvSpPr>
          <p:spPr>
            <a:xfrm>
              <a:off x="1866408" y="410586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8" name="object 5038"/>
            <p:cNvSpPr/>
            <p:nvPr/>
          </p:nvSpPr>
          <p:spPr>
            <a:xfrm>
              <a:off x="1867675" y="410460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52"/>
                  </a:moveTo>
                  <a:lnTo>
                    <a:pt x="887" y="65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9" name="object 5039"/>
            <p:cNvSpPr/>
            <p:nvPr/>
          </p:nvSpPr>
          <p:spPr>
            <a:xfrm>
              <a:off x="1867802" y="4102424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741"/>
                  </a:moveTo>
                  <a:lnTo>
                    <a:pt x="887" y="1741"/>
                  </a:lnTo>
                </a:path>
              </a:pathLst>
            </a:custGeom>
            <a:ln w="3482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0" name="object 5040"/>
            <p:cNvSpPr/>
            <p:nvPr/>
          </p:nvSpPr>
          <p:spPr>
            <a:xfrm>
              <a:off x="186805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1" name="object 5041"/>
            <p:cNvSpPr/>
            <p:nvPr/>
          </p:nvSpPr>
          <p:spPr>
            <a:xfrm>
              <a:off x="186818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2" name="object 5042"/>
            <p:cNvSpPr/>
            <p:nvPr/>
          </p:nvSpPr>
          <p:spPr>
            <a:xfrm>
              <a:off x="186856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3" name="object 5043"/>
            <p:cNvSpPr/>
            <p:nvPr/>
          </p:nvSpPr>
          <p:spPr>
            <a:xfrm>
              <a:off x="186881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4" name="object 5044"/>
            <p:cNvSpPr/>
            <p:nvPr/>
          </p:nvSpPr>
          <p:spPr>
            <a:xfrm>
              <a:off x="18691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5" name="object 5045"/>
            <p:cNvSpPr/>
            <p:nvPr/>
          </p:nvSpPr>
          <p:spPr>
            <a:xfrm>
              <a:off x="1869956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6" name="object 5046"/>
            <p:cNvSpPr/>
            <p:nvPr/>
          </p:nvSpPr>
          <p:spPr>
            <a:xfrm>
              <a:off x="1870083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7" name="object 5047"/>
            <p:cNvSpPr/>
            <p:nvPr/>
          </p:nvSpPr>
          <p:spPr>
            <a:xfrm>
              <a:off x="1870336" y="41053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8" name="object 5048"/>
            <p:cNvSpPr/>
            <p:nvPr/>
          </p:nvSpPr>
          <p:spPr>
            <a:xfrm>
              <a:off x="1870463" y="410478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3"/>
                  </a:moveTo>
                  <a:lnTo>
                    <a:pt x="887" y="5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9" name="object 5049"/>
            <p:cNvSpPr/>
            <p:nvPr/>
          </p:nvSpPr>
          <p:spPr>
            <a:xfrm>
              <a:off x="1870590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0" name="object 5050"/>
            <p:cNvSpPr/>
            <p:nvPr/>
          </p:nvSpPr>
          <p:spPr>
            <a:xfrm>
              <a:off x="187071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1" name="object 5051"/>
            <p:cNvSpPr/>
            <p:nvPr/>
          </p:nvSpPr>
          <p:spPr>
            <a:xfrm>
              <a:off x="187097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2" name="object 5052"/>
            <p:cNvSpPr/>
            <p:nvPr/>
          </p:nvSpPr>
          <p:spPr>
            <a:xfrm>
              <a:off x="18712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3" name="object 5053"/>
            <p:cNvSpPr/>
            <p:nvPr/>
          </p:nvSpPr>
          <p:spPr>
            <a:xfrm>
              <a:off x="187147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4" name="object 5054"/>
            <p:cNvSpPr/>
            <p:nvPr/>
          </p:nvSpPr>
          <p:spPr>
            <a:xfrm>
              <a:off x="187223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5" name="object 5055"/>
            <p:cNvSpPr/>
            <p:nvPr/>
          </p:nvSpPr>
          <p:spPr>
            <a:xfrm>
              <a:off x="187236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6" name="object 5056"/>
            <p:cNvSpPr/>
            <p:nvPr/>
          </p:nvSpPr>
          <p:spPr>
            <a:xfrm>
              <a:off x="187249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7" name="object 5057"/>
            <p:cNvSpPr/>
            <p:nvPr/>
          </p:nvSpPr>
          <p:spPr>
            <a:xfrm>
              <a:off x="1872618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8" name="object 5058"/>
            <p:cNvSpPr/>
            <p:nvPr/>
          </p:nvSpPr>
          <p:spPr>
            <a:xfrm>
              <a:off x="1872744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9" name="object 5059"/>
            <p:cNvSpPr/>
            <p:nvPr/>
          </p:nvSpPr>
          <p:spPr>
            <a:xfrm>
              <a:off x="1872871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0" name="object 5060"/>
            <p:cNvSpPr/>
            <p:nvPr/>
          </p:nvSpPr>
          <p:spPr>
            <a:xfrm>
              <a:off x="1872998" y="410510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1" name="object 5061"/>
            <p:cNvSpPr/>
            <p:nvPr/>
          </p:nvSpPr>
          <p:spPr>
            <a:xfrm>
              <a:off x="1873125" y="410460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52"/>
                  </a:moveTo>
                  <a:lnTo>
                    <a:pt x="887" y="65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2" name="object 5062"/>
            <p:cNvSpPr/>
            <p:nvPr/>
          </p:nvSpPr>
          <p:spPr>
            <a:xfrm>
              <a:off x="18737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3" name="object 5063"/>
            <p:cNvSpPr/>
            <p:nvPr/>
          </p:nvSpPr>
          <p:spPr>
            <a:xfrm>
              <a:off x="187401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4" name="object 5064"/>
            <p:cNvSpPr/>
            <p:nvPr/>
          </p:nvSpPr>
          <p:spPr>
            <a:xfrm>
              <a:off x="187426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5" name="object 5065"/>
            <p:cNvSpPr/>
            <p:nvPr/>
          </p:nvSpPr>
          <p:spPr>
            <a:xfrm>
              <a:off x="187426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6" name="object 5066"/>
            <p:cNvSpPr/>
            <p:nvPr/>
          </p:nvSpPr>
          <p:spPr>
            <a:xfrm>
              <a:off x="18751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7" name="object 5067"/>
            <p:cNvSpPr/>
            <p:nvPr/>
          </p:nvSpPr>
          <p:spPr>
            <a:xfrm>
              <a:off x="1874392" y="410584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8" name="object 5068"/>
            <p:cNvSpPr/>
            <p:nvPr/>
          </p:nvSpPr>
          <p:spPr>
            <a:xfrm>
              <a:off x="187553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9" name="object 5069"/>
            <p:cNvSpPr/>
            <p:nvPr/>
          </p:nvSpPr>
          <p:spPr>
            <a:xfrm>
              <a:off x="1875659" y="41053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0" name="object 5070"/>
            <p:cNvSpPr/>
            <p:nvPr/>
          </p:nvSpPr>
          <p:spPr>
            <a:xfrm>
              <a:off x="1875786" y="410551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1" name="object 5071"/>
            <p:cNvSpPr/>
            <p:nvPr/>
          </p:nvSpPr>
          <p:spPr>
            <a:xfrm>
              <a:off x="18762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2" name="object 5072"/>
            <p:cNvSpPr/>
            <p:nvPr/>
          </p:nvSpPr>
          <p:spPr>
            <a:xfrm>
              <a:off x="18766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3" name="object 5073"/>
            <p:cNvSpPr/>
            <p:nvPr/>
          </p:nvSpPr>
          <p:spPr>
            <a:xfrm>
              <a:off x="187705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4" name="object 5074"/>
            <p:cNvSpPr/>
            <p:nvPr/>
          </p:nvSpPr>
          <p:spPr>
            <a:xfrm>
              <a:off x="187743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5" name="object 5075"/>
            <p:cNvSpPr/>
            <p:nvPr/>
          </p:nvSpPr>
          <p:spPr>
            <a:xfrm>
              <a:off x="187768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6" name="object 5076"/>
            <p:cNvSpPr/>
            <p:nvPr/>
          </p:nvSpPr>
          <p:spPr>
            <a:xfrm>
              <a:off x="187781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7" name="object 5077"/>
            <p:cNvSpPr/>
            <p:nvPr/>
          </p:nvSpPr>
          <p:spPr>
            <a:xfrm>
              <a:off x="1877940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8" name="object 5078"/>
            <p:cNvSpPr/>
            <p:nvPr/>
          </p:nvSpPr>
          <p:spPr>
            <a:xfrm>
              <a:off x="1878067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9" name="object 5079"/>
            <p:cNvSpPr/>
            <p:nvPr/>
          </p:nvSpPr>
          <p:spPr>
            <a:xfrm>
              <a:off x="1878194" y="410413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86"/>
                  </a:moveTo>
                  <a:lnTo>
                    <a:pt x="887" y="88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0" name="object 5080"/>
            <p:cNvSpPr/>
            <p:nvPr/>
          </p:nvSpPr>
          <p:spPr>
            <a:xfrm>
              <a:off x="1878320" y="4105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1" name="object 5081"/>
            <p:cNvSpPr/>
            <p:nvPr/>
          </p:nvSpPr>
          <p:spPr>
            <a:xfrm>
              <a:off x="1878320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2" name="object 5082"/>
            <p:cNvSpPr/>
            <p:nvPr/>
          </p:nvSpPr>
          <p:spPr>
            <a:xfrm>
              <a:off x="1878447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3" name="object 5083"/>
            <p:cNvSpPr/>
            <p:nvPr/>
          </p:nvSpPr>
          <p:spPr>
            <a:xfrm>
              <a:off x="187857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4" name="object 5084"/>
            <p:cNvSpPr/>
            <p:nvPr/>
          </p:nvSpPr>
          <p:spPr>
            <a:xfrm>
              <a:off x="187908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5" name="object 5085"/>
            <p:cNvSpPr/>
            <p:nvPr/>
          </p:nvSpPr>
          <p:spPr>
            <a:xfrm>
              <a:off x="188022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6" name="object 5086"/>
            <p:cNvSpPr/>
            <p:nvPr/>
          </p:nvSpPr>
          <p:spPr>
            <a:xfrm>
              <a:off x="188047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7" name="object 5087"/>
            <p:cNvSpPr/>
            <p:nvPr/>
          </p:nvSpPr>
          <p:spPr>
            <a:xfrm>
              <a:off x="1880601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8" name="object 5088"/>
            <p:cNvSpPr/>
            <p:nvPr/>
          </p:nvSpPr>
          <p:spPr>
            <a:xfrm>
              <a:off x="1880728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9" name="object 5089"/>
            <p:cNvSpPr/>
            <p:nvPr/>
          </p:nvSpPr>
          <p:spPr>
            <a:xfrm>
              <a:off x="1880855" y="410441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47"/>
                  </a:moveTo>
                  <a:lnTo>
                    <a:pt x="887" y="74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0" name="object 5090"/>
            <p:cNvSpPr/>
            <p:nvPr/>
          </p:nvSpPr>
          <p:spPr>
            <a:xfrm>
              <a:off x="1880855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1" name="object 5091"/>
            <p:cNvSpPr/>
            <p:nvPr/>
          </p:nvSpPr>
          <p:spPr>
            <a:xfrm>
              <a:off x="1880221" y="410588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2" name="object 5092"/>
            <p:cNvSpPr/>
            <p:nvPr/>
          </p:nvSpPr>
          <p:spPr>
            <a:xfrm>
              <a:off x="188148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3" name="object 5093"/>
            <p:cNvSpPr/>
            <p:nvPr/>
          </p:nvSpPr>
          <p:spPr>
            <a:xfrm>
              <a:off x="188174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4" name="object 5094"/>
            <p:cNvSpPr/>
            <p:nvPr/>
          </p:nvSpPr>
          <p:spPr>
            <a:xfrm>
              <a:off x="188224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5" name="object 5095"/>
            <p:cNvSpPr/>
            <p:nvPr/>
          </p:nvSpPr>
          <p:spPr>
            <a:xfrm>
              <a:off x="188262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6" name="object 5096"/>
            <p:cNvSpPr/>
            <p:nvPr/>
          </p:nvSpPr>
          <p:spPr>
            <a:xfrm>
              <a:off x="188300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7" name="object 5097"/>
            <p:cNvSpPr/>
            <p:nvPr/>
          </p:nvSpPr>
          <p:spPr>
            <a:xfrm>
              <a:off x="188313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8" name="object 5098"/>
            <p:cNvSpPr/>
            <p:nvPr/>
          </p:nvSpPr>
          <p:spPr>
            <a:xfrm>
              <a:off x="1883263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9" name="object 5099"/>
            <p:cNvSpPr/>
            <p:nvPr/>
          </p:nvSpPr>
          <p:spPr>
            <a:xfrm>
              <a:off x="188338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0" name="object 5100"/>
            <p:cNvSpPr/>
            <p:nvPr/>
          </p:nvSpPr>
          <p:spPr>
            <a:xfrm>
              <a:off x="1883516" y="410488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2"/>
                  </a:moveTo>
                  <a:lnTo>
                    <a:pt x="887" y="5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1" name="object 5101"/>
            <p:cNvSpPr/>
            <p:nvPr/>
          </p:nvSpPr>
          <p:spPr>
            <a:xfrm>
              <a:off x="1883643" y="4105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2" name="object 5102"/>
            <p:cNvSpPr/>
            <p:nvPr/>
          </p:nvSpPr>
          <p:spPr>
            <a:xfrm>
              <a:off x="188364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3" name="object 5103"/>
            <p:cNvSpPr/>
            <p:nvPr/>
          </p:nvSpPr>
          <p:spPr>
            <a:xfrm>
              <a:off x="188377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4" name="object 5104"/>
            <p:cNvSpPr/>
            <p:nvPr/>
          </p:nvSpPr>
          <p:spPr>
            <a:xfrm>
              <a:off x="18838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5" name="object 5105"/>
            <p:cNvSpPr/>
            <p:nvPr/>
          </p:nvSpPr>
          <p:spPr>
            <a:xfrm>
              <a:off x="18842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6" name="object 5106"/>
            <p:cNvSpPr/>
            <p:nvPr/>
          </p:nvSpPr>
          <p:spPr>
            <a:xfrm>
              <a:off x="188465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7" name="object 5107"/>
            <p:cNvSpPr/>
            <p:nvPr/>
          </p:nvSpPr>
          <p:spPr>
            <a:xfrm>
              <a:off x="188503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8" name="object 5108"/>
            <p:cNvSpPr/>
            <p:nvPr/>
          </p:nvSpPr>
          <p:spPr>
            <a:xfrm>
              <a:off x="188554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9" name="object 5109"/>
            <p:cNvSpPr/>
            <p:nvPr/>
          </p:nvSpPr>
          <p:spPr>
            <a:xfrm>
              <a:off x="188567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0" name="object 5110"/>
            <p:cNvSpPr/>
            <p:nvPr/>
          </p:nvSpPr>
          <p:spPr>
            <a:xfrm>
              <a:off x="188579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1" name="object 5111"/>
            <p:cNvSpPr/>
            <p:nvPr/>
          </p:nvSpPr>
          <p:spPr>
            <a:xfrm>
              <a:off x="1886051" y="41054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2" name="object 5112"/>
            <p:cNvSpPr/>
            <p:nvPr/>
          </p:nvSpPr>
          <p:spPr>
            <a:xfrm>
              <a:off x="1886177" y="41053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3" name="object 5113"/>
            <p:cNvSpPr/>
            <p:nvPr/>
          </p:nvSpPr>
          <p:spPr>
            <a:xfrm>
              <a:off x="1886177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4" name="object 5114"/>
            <p:cNvSpPr/>
            <p:nvPr/>
          </p:nvSpPr>
          <p:spPr>
            <a:xfrm>
              <a:off x="1886304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5" name="object 5115"/>
            <p:cNvSpPr/>
            <p:nvPr/>
          </p:nvSpPr>
          <p:spPr>
            <a:xfrm>
              <a:off x="18865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6" name="object 5116"/>
            <p:cNvSpPr/>
            <p:nvPr/>
          </p:nvSpPr>
          <p:spPr>
            <a:xfrm>
              <a:off x="188706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7" name="object 5117"/>
            <p:cNvSpPr/>
            <p:nvPr/>
          </p:nvSpPr>
          <p:spPr>
            <a:xfrm>
              <a:off x="188731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8" name="object 5118"/>
            <p:cNvSpPr/>
            <p:nvPr/>
          </p:nvSpPr>
          <p:spPr>
            <a:xfrm>
              <a:off x="188744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9" name="object 5119"/>
            <p:cNvSpPr/>
            <p:nvPr/>
          </p:nvSpPr>
          <p:spPr>
            <a:xfrm>
              <a:off x="18878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0" name="object 5120"/>
            <p:cNvSpPr/>
            <p:nvPr/>
          </p:nvSpPr>
          <p:spPr>
            <a:xfrm>
              <a:off x="188795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1" name="object 5121"/>
            <p:cNvSpPr/>
            <p:nvPr/>
          </p:nvSpPr>
          <p:spPr>
            <a:xfrm>
              <a:off x="188820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2" name="object 5122"/>
            <p:cNvSpPr/>
            <p:nvPr/>
          </p:nvSpPr>
          <p:spPr>
            <a:xfrm>
              <a:off x="188833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3" name="object 5123"/>
            <p:cNvSpPr/>
            <p:nvPr/>
          </p:nvSpPr>
          <p:spPr>
            <a:xfrm>
              <a:off x="1888459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4" name="object 5124"/>
            <p:cNvSpPr/>
            <p:nvPr/>
          </p:nvSpPr>
          <p:spPr>
            <a:xfrm>
              <a:off x="1888712" y="4103298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04"/>
                  </a:moveTo>
                  <a:lnTo>
                    <a:pt x="887" y="130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5" name="object 5125"/>
            <p:cNvSpPr/>
            <p:nvPr/>
          </p:nvSpPr>
          <p:spPr>
            <a:xfrm>
              <a:off x="1888839" y="410448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09"/>
                  </a:moveTo>
                  <a:lnTo>
                    <a:pt x="887" y="70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6" name="object 5126"/>
            <p:cNvSpPr/>
            <p:nvPr/>
          </p:nvSpPr>
          <p:spPr>
            <a:xfrm>
              <a:off x="1888966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7" name="object 5127"/>
            <p:cNvSpPr/>
            <p:nvPr/>
          </p:nvSpPr>
          <p:spPr>
            <a:xfrm>
              <a:off x="188909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8" name="object 5128"/>
            <p:cNvSpPr/>
            <p:nvPr/>
          </p:nvSpPr>
          <p:spPr>
            <a:xfrm>
              <a:off x="188947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9" name="object 5129"/>
            <p:cNvSpPr/>
            <p:nvPr/>
          </p:nvSpPr>
          <p:spPr>
            <a:xfrm>
              <a:off x="188985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0" name="object 5130"/>
            <p:cNvSpPr/>
            <p:nvPr/>
          </p:nvSpPr>
          <p:spPr>
            <a:xfrm>
              <a:off x="188997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1" name="object 5131"/>
            <p:cNvSpPr/>
            <p:nvPr/>
          </p:nvSpPr>
          <p:spPr>
            <a:xfrm>
              <a:off x="189023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2" name="object 5132"/>
            <p:cNvSpPr/>
            <p:nvPr/>
          </p:nvSpPr>
          <p:spPr>
            <a:xfrm>
              <a:off x="189048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3" name="object 5133"/>
            <p:cNvSpPr/>
            <p:nvPr/>
          </p:nvSpPr>
          <p:spPr>
            <a:xfrm>
              <a:off x="189086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4" name="object 5134"/>
            <p:cNvSpPr/>
            <p:nvPr/>
          </p:nvSpPr>
          <p:spPr>
            <a:xfrm>
              <a:off x="1890993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5" name="object 5135"/>
            <p:cNvSpPr/>
            <p:nvPr/>
          </p:nvSpPr>
          <p:spPr>
            <a:xfrm>
              <a:off x="1891120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6" name="object 5136"/>
            <p:cNvSpPr/>
            <p:nvPr/>
          </p:nvSpPr>
          <p:spPr>
            <a:xfrm>
              <a:off x="1891247" y="4105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7" name="object 5137"/>
            <p:cNvSpPr/>
            <p:nvPr/>
          </p:nvSpPr>
          <p:spPr>
            <a:xfrm>
              <a:off x="1891373" y="410504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8" name="object 5138"/>
            <p:cNvSpPr/>
            <p:nvPr/>
          </p:nvSpPr>
          <p:spPr>
            <a:xfrm>
              <a:off x="1891500" y="41053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9" name="object 5139"/>
            <p:cNvSpPr/>
            <p:nvPr/>
          </p:nvSpPr>
          <p:spPr>
            <a:xfrm>
              <a:off x="189150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0" name="object 5140"/>
            <p:cNvSpPr/>
            <p:nvPr/>
          </p:nvSpPr>
          <p:spPr>
            <a:xfrm>
              <a:off x="1891627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1" name="object 5141"/>
            <p:cNvSpPr/>
            <p:nvPr/>
          </p:nvSpPr>
          <p:spPr>
            <a:xfrm>
              <a:off x="189175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2" name="object 5142"/>
            <p:cNvSpPr/>
            <p:nvPr/>
          </p:nvSpPr>
          <p:spPr>
            <a:xfrm>
              <a:off x="189188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3" name="object 5143"/>
            <p:cNvSpPr/>
            <p:nvPr/>
          </p:nvSpPr>
          <p:spPr>
            <a:xfrm>
              <a:off x="189226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4" name="object 5144"/>
            <p:cNvSpPr/>
            <p:nvPr/>
          </p:nvSpPr>
          <p:spPr>
            <a:xfrm>
              <a:off x="18925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5" name="object 5145"/>
            <p:cNvSpPr/>
            <p:nvPr/>
          </p:nvSpPr>
          <p:spPr>
            <a:xfrm>
              <a:off x="189276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6" name="object 5146"/>
            <p:cNvSpPr/>
            <p:nvPr/>
          </p:nvSpPr>
          <p:spPr>
            <a:xfrm>
              <a:off x="189302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7" name="object 5147"/>
            <p:cNvSpPr/>
            <p:nvPr/>
          </p:nvSpPr>
          <p:spPr>
            <a:xfrm>
              <a:off x="189365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8" name="object 5148"/>
            <p:cNvSpPr/>
            <p:nvPr/>
          </p:nvSpPr>
          <p:spPr>
            <a:xfrm>
              <a:off x="1893781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9" name="object 5149"/>
            <p:cNvSpPr/>
            <p:nvPr/>
          </p:nvSpPr>
          <p:spPr>
            <a:xfrm>
              <a:off x="1893908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0" name="object 5150"/>
            <p:cNvSpPr/>
            <p:nvPr/>
          </p:nvSpPr>
          <p:spPr>
            <a:xfrm>
              <a:off x="1894035" y="410400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49"/>
                  </a:moveTo>
                  <a:lnTo>
                    <a:pt x="887" y="94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1" name="object 5151"/>
            <p:cNvSpPr/>
            <p:nvPr/>
          </p:nvSpPr>
          <p:spPr>
            <a:xfrm>
              <a:off x="1894161" y="4099942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596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2" name="object 5152"/>
            <p:cNvSpPr/>
            <p:nvPr/>
          </p:nvSpPr>
          <p:spPr>
            <a:xfrm>
              <a:off x="189428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3" name="object 5153"/>
            <p:cNvSpPr/>
            <p:nvPr/>
          </p:nvSpPr>
          <p:spPr>
            <a:xfrm>
              <a:off x="189441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4" name="object 5154"/>
            <p:cNvSpPr/>
            <p:nvPr/>
          </p:nvSpPr>
          <p:spPr>
            <a:xfrm>
              <a:off x="18947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5" name="object 5155"/>
            <p:cNvSpPr/>
            <p:nvPr/>
          </p:nvSpPr>
          <p:spPr>
            <a:xfrm>
              <a:off x="189517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6" name="object 5156"/>
            <p:cNvSpPr/>
            <p:nvPr/>
          </p:nvSpPr>
          <p:spPr>
            <a:xfrm>
              <a:off x="189555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7" name="object 5157"/>
            <p:cNvSpPr/>
            <p:nvPr/>
          </p:nvSpPr>
          <p:spPr>
            <a:xfrm>
              <a:off x="1895302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8" name="object 5158"/>
            <p:cNvSpPr/>
            <p:nvPr/>
          </p:nvSpPr>
          <p:spPr>
            <a:xfrm>
              <a:off x="1896443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9" name="object 5159"/>
            <p:cNvSpPr/>
            <p:nvPr/>
          </p:nvSpPr>
          <p:spPr>
            <a:xfrm>
              <a:off x="1896569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0" name="object 5160"/>
            <p:cNvSpPr/>
            <p:nvPr/>
          </p:nvSpPr>
          <p:spPr>
            <a:xfrm>
              <a:off x="1896696" y="410355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77"/>
                  </a:moveTo>
                  <a:lnTo>
                    <a:pt x="887" y="11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1" name="object 5161"/>
            <p:cNvSpPr/>
            <p:nvPr/>
          </p:nvSpPr>
          <p:spPr>
            <a:xfrm>
              <a:off x="1896823" y="410453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83"/>
                  </a:moveTo>
                  <a:lnTo>
                    <a:pt x="887" y="68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2" name="object 5162"/>
            <p:cNvSpPr/>
            <p:nvPr/>
          </p:nvSpPr>
          <p:spPr>
            <a:xfrm>
              <a:off x="189695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3" name="object 5163"/>
            <p:cNvSpPr/>
            <p:nvPr/>
          </p:nvSpPr>
          <p:spPr>
            <a:xfrm>
              <a:off x="189695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4" name="object 5164"/>
            <p:cNvSpPr/>
            <p:nvPr/>
          </p:nvSpPr>
          <p:spPr>
            <a:xfrm>
              <a:off x="18972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5" name="object 5165"/>
            <p:cNvSpPr/>
            <p:nvPr/>
          </p:nvSpPr>
          <p:spPr>
            <a:xfrm>
              <a:off x="1896443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6" name="object 5166"/>
            <p:cNvSpPr/>
            <p:nvPr/>
          </p:nvSpPr>
          <p:spPr>
            <a:xfrm>
              <a:off x="189758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7" name="object 5167"/>
            <p:cNvSpPr/>
            <p:nvPr/>
          </p:nvSpPr>
          <p:spPr>
            <a:xfrm>
              <a:off x="189783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8" name="object 5168"/>
            <p:cNvSpPr/>
            <p:nvPr/>
          </p:nvSpPr>
          <p:spPr>
            <a:xfrm>
              <a:off x="189796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9" name="object 5169"/>
            <p:cNvSpPr/>
            <p:nvPr/>
          </p:nvSpPr>
          <p:spPr>
            <a:xfrm>
              <a:off x="189809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0" name="object 5170"/>
            <p:cNvSpPr/>
            <p:nvPr/>
          </p:nvSpPr>
          <p:spPr>
            <a:xfrm>
              <a:off x="189847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1" name="object 5171"/>
            <p:cNvSpPr/>
            <p:nvPr/>
          </p:nvSpPr>
          <p:spPr>
            <a:xfrm>
              <a:off x="189872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2" name="object 5172"/>
            <p:cNvSpPr/>
            <p:nvPr/>
          </p:nvSpPr>
          <p:spPr>
            <a:xfrm>
              <a:off x="189885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3" name="object 5173"/>
            <p:cNvSpPr/>
            <p:nvPr/>
          </p:nvSpPr>
          <p:spPr>
            <a:xfrm>
              <a:off x="1898977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4" name="object 5174"/>
            <p:cNvSpPr/>
            <p:nvPr/>
          </p:nvSpPr>
          <p:spPr>
            <a:xfrm>
              <a:off x="189910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5" name="object 5175"/>
            <p:cNvSpPr/>
            <p:nvPr/>
          </p:nvSpPr>
          <p:spPr>
            <a:xfrm>
              <a:off x="1899231" y="4105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6" name="object 5176"/>
            <p:cNvSpPr/>
            <p:nvPr/>
          </p:nvSpPr>
          <p:spPr>
            <a:xfrm>
              <a:off x="1899357" y="410493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7"/>
                  </a:moveTo>
                  <a:lnTo>
                    <a:pt x="887" y="48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7" name="object 5177"/>
            <p:cNvSpPr/>
            <p:nvPr/>
          </p:nvSpPr>
          <p:spPr>
            <a:xfrm>
              <a:off x="1899357" y="41054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8" name="object 5178"/>
            <p:cNvSpPr/>
            <p:nvPr/>
          </p:nvSpPr>
          <p:spPr>
            <a:xfrm>
              <a:off x="1899484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9" name="object 5179"/>
            <p:cNvSpPr/>
            <p:nvPr/>
          </p:nvSpPr>
          <p:spPr>
            <a:xfrm>
              <a:off x="1898850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0" name="object 5180"/>
            <p:cNvSpPr/>
            <p:nvPr/>
          </p:nvSpPr>
          <p:spPr>
            <a:xfrm>
              <a:off x="190037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1" name="object 5181"/>
            <p:cNvSpPr/>
            <p:nvPr/>
          </p:nvSpPr>
          <p:spPr>
            <a:xfrm>
              <a:off x="190049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2" name="object 5182"/>
            <p:cNvSpPr/>
            <p:nvPr/>
          </p:nvSpPr>
          <p:spPr>
            <a:xfrm>
              <a:off x="190113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3" name="object 5183"/>
            <p:cNvSpPr/>
            <p:nvPr/>
          </p:nvSpPr>
          <p:spPr>
            <a:xfrm>
              <a:off x="19013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4" name="object 5184"/>
            <p:cNvSpPr/>
            <p:nvPr/>
          </p:nvSpPr>
          <p:spPr>
            <a:xfrm>
              <a:off x="1901638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5" name="object 5185"/>
            <p:cNvSpPr/>
            <p:nvPr/>
          </p:nvSpPr>
          <p:spPr>
            <a:xfrm>
              <a:off x="190176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6" name="object 5186"/>
            <p:cNvSpPr/>
            <p:nvPr/>
          </p:nvSpPr>
          <p:spPr>
            <a:xfrm>
              <a:off x="1901765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7" name="object 5187"/>
            <p:cNvSpPr/>
            <p:nvPr/>
          </p:nvSpPr>
          <p:spPr>
            <a:xfrm>
              <a:off x="1901892" y="41053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8" name="object 5188"/>
            <p:cNvSpPr/>
            <p:nvPr/>
          </p:nvSpPr>
          <p:spPr>
            <a:xfrm>
              <a:off x="1902019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9" name="object 5189"/>
            <p:cNvSpPr/>
            <p:nvPr/>
          </p:nvSpPr>
          <p:spPr>
            <a:xfrm>
              <a:off x="190214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0" name="object 5190"/>
            <p:cNvSpPr/>
            <p:nvPr/>
          </p:nvSpPr>
          <p:spPr>
            <a:xfrm>
              <a:off x="190227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1" name="object 5191"/>
            <p:cNvSpPr/>
            <p:nvPr/>
          </p:nvSpPr>
          <p:spPr>
            <a:xfrm>
              <a:off x="19025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2" name="object 5192"/>
            <p:cNvSpPr/>
            <p:nvPr/>
          </p:nvSpPr>
          <p:spPr>
            <a:xfrm>
              <a:off x="190290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3" name="object 5193"/>
            <p:cNvSpPr/>
            <p:nvPr/>
          </p:nvSpPr>
          <p:spPr>
            <a:xfrm>
              <a:off x="1903159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4" name="object 5194"/>
            <p:cNvSpPr/>
            <p:nvPr/>
          </p:nvSpPr>
          <p:spPr>
            <a:xfrm>
              <a:off x="19037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5" name="object 5195"/>
            <p:cNvSpPr/>
            <p:nvPr/>
          </p:nvSpPr>
          <p:spPr>
            <a:xfrm>
              <a:off x="19040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6" name="object 5196"/>
            <p:cNvSpPr/>
            <p:nvPr/>
          </p:nvSpPr>
          <p:spPr>
            <a:xfrm>
              <a:off x="1904300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7" name="object 5197"/>
            <p:cNvSpPr/>
            <p:nvPr/>
          </p:nvSpPr>
          <p:spPr>
            <a:xfrm>
              <a:off x="1904426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8" name="object 5198"/>
            <p:cNvSpPr/>
            <p:nvPr/>
          </p:nvSpPr>
          <p:spPr>
            <a:xfrm>
              <a:off x="1904553" y="4102386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760"/>
                  </a:moveTo>
                  <a:lnTo>
                    <a:pt x="887" y="1760"/>
                  </a:lnTo>
                </a:path>
              </a:pathLst>
            </a:custGeom>
            <a:ln w="3520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9" name="object 5199"/>
            <p:cNvSpPr/>
            <p:nvPr/>
          </p:nvSpPr>
          <p:spPr>
            <a:xfrm>
              <a:off x="190468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0" name="object 5200"/>
            <p:cNvSpPr/>
            <p:nvPr/>
          </p:nvSpPr>
          <p:spPr>
            <a:xfrm>
              <a:off x="190480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1" name="object 5201"/>
            <p:cNvSpPr/>
            <p:nvPr/>
          </p:nvSpPr>
          <p:spPr>
            <a:xfrm>
              <a:off x="190493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2" name="object 5202"/>
            <p:cNvSpPr/>
            <p:nvPr/>
          </p:nvSpPr>
          <p:spPr>
            <a:xfrm>
              <a:off x="190518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3" name="object 5203"/>
            <p:cNvSpPr/>
            <p:nvPr/>
          </p:nvSpPr>
          <p:spPr>
            <a:xfrm>
              <a:off x="190544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4" name="object 5204"/>
            <p:cNvSpPr/>
            <p:nvPr/>
          </p:nvSpPr>
          <p:spPr>
            <a:xfrm>
              <a:off x="190556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5" name="object 5205"/>
            <p:cNvSpPr/>
            <p:nvPr/>
          </p:nvSpPr>
          <p:spPr>
            <a:xfrm>
              <a:off x="1905694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6" name="object 5206"/>
            <p:cNvSpPr/>
            <p:nvPr/>
          </p:nvSpPr>
          <p:spPr>
            <a:xfrm>
              <a:off x="190594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7" name="object 5207"/>
            <p:cNvSpPr/>
            <p:nvPr/>
          </p:nvSpPr>
          <p:spPr>
            <a:xfrm>
              <a:off x="190632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8" name="object 5208"/>
            <p:cNvSpPr/>
            <p:nvPr/>
          </p:nvSpPr>
          <p:spPr>
            <a:xfrm>
              <a:off x="190658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9" name="object 5209"/>
            <p:cNvSpPr/>
            <p:nvPr/>
          </p:nvSpPr>
          <p:spPr>
            <a:xfrm>
              <a:off x="190670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0" name="object 5210"/>
            <p:cNvSpPr/>
            <p:nvPr/>
          </p:nvSpPr>
          <p:spPr>
            <a:xfrm>
              <a:off x="190683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1" name="object 5211"/>
            <p:cNvSpPr/>
            <p:nvPr/>
          </p:nvSpPr>
          <p:spPr>
            <a:xfrm>
              <a:off x="1906961" y="4105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2" name="object 5212"/>
            <p:cNvSpPr/>
            <p:nvPr/>
          </p:nvSpPr>
          <p:spPr>
            <a:xfrm>
              <a:off x="1907088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3" name="object 5213"/>
            <p:cNvSpPr/>
            <p:nvPr/>
          </p:nvSpPr>
          <p:spPr>
            <a:xfrm>
              <a:off x="1907214" y="410461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45"/>
                  </a:moveTo>
                  <a:lnTo>
                    <a:pt x="887" y="6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4" name="object 5214"/>
            <p:cNvSpPr/>
            <p:nvPr/>
          </p:nvSpPr>
          <p:spPr>
            <a:xfrm>
              <a:off x="1907468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5" name="object 5215"/>
            <p:cNvSpPr/>
            <p:nvPr/>
          </p:nvSpPr>
          <p:spPr>
            <a:xfrm>
              <a:off x="190784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6" name="object 5216"/>
            <p:cNvSpPr/>
            <p:nvPr/>
          </p:nvSpPr>
          <p:spPr>
            <a:xfrm>
              <a:off x="1908355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7" name="object 5217"/>
            <p:cNvSpPr/>
            <p:nvPr/>
          </p:nvSpPr>
          <p:spPr>
            <a:xfrm>
              <a:off x="190860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8" name="object 5218"/>
            <p:cNvSpPr/>
            <p:nvPr/>
          </p:nvSpPr>
          <p:spPr>
            <a:xfrm>
              <a:off x="1908482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9" name="object 5219"/>
            <p:cNvSpPr/>
            <p:nvPr/>
          </p:nvSpPr>
          <p:spPr>
            <a:xfrm>
              <a:off x="1909496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0" name="object 5220"/>
            <p:cNvSpPr/>
            <p:nvPr/>
          </p:nvSpPr>
          <p:spPr>
            <a:xfrm>
              <a:off x="19096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1" name="object 5221"/>
            <p:cNvSpPr/>
            <p:nvPr/>
          </p:nvSpPr>
          <p:spPr>
            <a:xfrm>
              <a:off x="1909749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2" name="object 5222"/>
            <p:cNvSpPr/>
            <p:nvPr/>
          </p:nvSpPr>
          <p:spPr>
            <a:xfrm>
              <a:off x="1909876" y="4101437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47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3" name="object 5223"/>
            <p:cNvSpPr/>
            <p:nvPr/>
          </p:nvSpPr>
          <p:spPr>
            <a:xfrm>
              <a:off x="191012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4" name="object 5224"/>
            <p:cNvSpPr/>
            <p:nvPr/>
          </p:nvSpPr>
          <p:spPr>
            <a:xfrm>
              <a:off x="191076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5" name="object 5225"/>
            <p:cNvSpPr/>
            <p:nvPr/>
          </p:nvSpPr>
          <p:spPr>
            <a:xfrm>
              <a:off x="191101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6" name="object 5226"/>
            <p:cNvSpPr/>
            <p:nvPr/>
          </p:nvSpPr>
          <p:spPr>
            <a:xfrm>
              <a:off x="191114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7" name="object 5227"/>
            <p:cNvSpPr/>
            <p:nvPr/>
          </p:nvSpPr>
          <p:spPr>
            <a:xfrm>
              <a:off x="191165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8" name="object 5228"/>
            <p:cNvSpPr/>
            <p:nvPr/>
          </p:nvSpPr>
          <p:spPr>
            <a:xfrm>
              <a:off x="1911016" y="410588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9" name="object 5229"/>
            <p:cNvSpPr/>
            <p:nvPr/>
          </p:nvSpPr>
          <p:spPr>
            <a:xfrm>
              <a:off x="1912284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0" name="object 5230"/>
            <p:cNvSpPr/>
            <p:nvPr/>
          </p:nvSpPr>
          <p:spPr>
            <a:xfrm>
              <a:off x="1912410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1" name="object 5231"/>
            <p:cNvSpPr/>
            <p:nvPr/>
          </p:nvSpPr>
          <p:spPr>
            <a:xfrm>
              <a:off x="1912537" y="410443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34"/>
                  </a:moveTo>
                  <a:lnTo>
                    <a:pt x="887" y="73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2" name="object 5232"/>
            <p:cNvSpPr/>
            <p:nvPr/>
          </p:nvSpPr>
          <p:spPr>
            <a:xfrm>
              <a:off x="19140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3" name="object 5233"/>
            <p:cNvSpPr/>
            <p:nvPr/>
          </p:nvSpPr>
          <p:spPr>
            <a:xfrm>
              <a:off x="191443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4" name="object 5234"/>
            <p:cNvSpPr/>
            <p:nvPr/>
          </p:nvSpPr>
          <p:spPr>
            <a:xfrm>
              <a:off x="191456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5" name="object 5235"/>
            <p:cNvSpPr/>
            <p:nvPr/>
          </p:nvSpPr>
          <p:spPr>
            <a:xfrm>
              <a:off x="191469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6" name="object 5236"/>
            <p:cNvSpPr/>
            <p:nvPr/>
          </p:nvSpPr>
          <p:spPr>
            <a:xfrm>
              <a:off x="1914058" y="410586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7" name="object 5237"/>
            <p:cNvSpPr/>
            <p:nvPr/>
          </p:nvSpPr>
          <p:spPr>
            <a:xfrm>
              <a:off x="1915198" y="4103615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46"/>
                  </a:moveTo>
                  <a:lnTo>
                    <a:pt x="887" y="114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8" name="object 5238"/>
            <p:cNvSpPr/>
            <p:nvPr/>
          </p:nvSpPr>
          <p:spPr>
            <a:xfrm>
              <a:off x="1915198" y="410555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9" name="object 5239"/>
            <p:cNvSpPr/>
            <p:nvPr/>
          </p:nvSpPr>
          <p:spPr>
            <a:xfrm>
              <a:off x="191545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0" name="object 5240"/>
            <p:cNvSpPr/>
            <p:nvPr/>
          </p:nvSpPr>
          <p:spPr>
            <a:xfrm>
              <a:off x="191570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1" name="object 5241"/>
            <p:cNvSpPr/>
            <p:nvPr/>
          </p:nvSpPr>
          <p:spPr>
            <a:xfrm>
              <a:off x="191595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2" name="object 5242"/>
            <p:cNvSpPr/>
            <p:nvPr/>
          </p:nvSpPr>
          <p:spPr>
            <a:xfrm>
              <a:off x="19160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3" name="object 5243"/>
            <p:cNvSpPr/>
            <p:nvPr/>
          </p:nvSpPr>
          <p:spPr>
            <a:xfrm>
              <a:off x="19163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4" name="object 5244"/>
            <p:cNvSpPr/>
            <p:nvPr/>
          </p:nvSpPr>
          <p:spPr>
            <a:xfrm>
              <a:off x="191709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5" name="object 5245"/>
            <p:cNvSpPr/>
            <p:nvPr/>
          </p:nvSpPr>
          <p:spPr>
            <a:xfrm>
              <a:off x="19172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6" name="object 5246"/>
            <p:cNvSpPr/>
            <p:nvPr/>
          </p:nvSpPr>
          <p:spPr>
            <a:xfrm>
              <a:off x="191735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7" name="object 5247"/>
            <p:cNvSpPr/>
            <p:nvPr/>
          </p:nvSpPr>
          <p:spPr>
            <a:xfrm>
              <a:off x="1917480" y="41056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8" name="object 5248"/>
            <p:cNvSpPr/>
            <p:nvPr/>
          </p:nvSpPr>
          <p:spPr>
            <a:xfrm>
              <a:off x="1917606" y="410555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9" name="object 5249"/>
            <p:cNvSpPr/>
            <p:nvPr/>
          </p:nvSpPr>
          <p:spPr>
            <a:xfrm>
              <a:off x="1917733" y="410519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0" name="object 5250"/>
            <p:cNvSpPr/>
            <p:nvPr/>
          </p:nvSpPr>
          <p:spPr>
            <a:xfrm>
              <a:off x="1917860" y="41054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1" name="object 5251"/>
            <p:cNvSpPr/>
            <p:nvPr/>
          </p:nvSpPr>
          <p:spPr>
            <a:xfrm>
              <a:off x="1917099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2" name="object 5252"/>
            <p:cNvSpPr/>
            <p:nvPr/>
          </p:nvSpPr>
          <p:spPr>
            <a:xfrm>
              <a:off x="19186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3" name="object 5253"/>
            <p:cNvSpPr/>
            <p:nvPr/>
          </p:nvSpPr>
          <p:spPr>
            <a:xfrm>
              <a:off x="191887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4" name="object 5254"/>
            <p:cNvSpPr/>
            <p:nvPr/>
          </p:nvSpPr>
          <p:spPr>
            <a:xfrm>
              <a:off x="191912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5" name="object 5255"/>
            <p:cNvSpPr/>
            <p:nvPr/>
          </p:nvSpPr>
          <p:spPr>
            <a:xfrm>
              <a:off x="191950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6" name="object 5256"/>
            <p:cNvSpPr/>
            <p:nvPr/>
          </p:nvSpPr>
          <p:spPr>
            <a:xfrm>
              <a:off x="1919127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7" name="object 5257"/>
            <p:cNvSpPr/>
            <p:nvPr/>
          </p:nvSpPr>
          <p:spPr>
            <a:xfrm>
              <a:off x="1920268" y="41053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8" name="object 5258"/>
            <p:cNvSpPr/>
            <p:nvPr/>
          </p:nvSpPr>
          <p:spPr>
            <a:xfrm>
              <a:off x="1920268" y="4103172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67"/>
                  </a:moveTo>
                  <a:lnTo>
                    <a:pt x="887" y="136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9" name="object 5259"/>
            <p:cNvSpPr/>
            <p:nvPr/>
          </p:nvSpPr>
          <p:spPr>
            <a:xfrm>
              <a:off x="1920394" y="410504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0" name="object 5260"/>
            <p:cNvSpPr/>
            <p:nvPr/>
          </p:nvSpPr>
          <p:spPr>
            <a:xfrm>
              <a:off x="1920521" y="410555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1" name="object 5261"/>
            <p:cNvSpPr/>
            <p:nvPr/>
          </p:nvSpPr>
          <p:spPr>
            <a:xfrm>
              <a:off x="1920648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2" name="object 5262"/>
            <p:cNvSpPr/>
            <p:nvPr/>
          </p:nvSpPr>
          <p:spPr>
            <a:xfrm>
              <a:off x="192077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3" name="object 5263"/>
            <p:cNvSpPr/>
            <p:nvPr/>
          </p:nvSpPr>
          <p:spPr>
            <a:xfrm>
              <a:off x="192102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4" name="object 5264"/>
            <p:cNvSpPr/>
            <p:nvPr/>
          </p:nvSpPr>
          <p:spPr>
            <a:xfrm>
              <a:off x="192140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5" name="object 5265"/>
            <p:cNvSpPr/>
            <p:nvPr/>
          </p:nvSpPr>
          <p:spPr>
            <a:xfrm>
              <a:off x="1921535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6" name="object 5266"/>
            <p:cNvSpPr/>
            <p:nvPr/>
          </p:nvSpPr>
          <p:spPr>
            <a:xfrm>
              <a:off x="1920775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7" name="object 5267"/>
            <p:cNvSpPr/>
            <p:nvPr/>
          </p:nvSpPr>
          <p:spPr>
            <a:xfrm>
              <a:off x="19224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8" name="object 5268"/>
            <p:cNvSpPr/>
            <p:nvPr/>
          </p:nvSpPr>
          <p:spPr>
            <a:xfrm>
              <a:off x="1922549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9" name="object 5269"/>
            <p:cNvSpPr/>
            <p:nvPr/>
          </p:nvSpPr>
          <p:spPr>
            <a:xfrm>
              <a:off x="192267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0" name="object 5270"/>
            <p:cNvSpPr/>
            <p:nvPr/>
          </p:nvSpPr>
          <p:spPr>
            <a:xfrm>
              <a:off x="1922802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1" name="object 5271"/>
            <p:cNvSpPr/>
            <p:nvPr/>
          </p:nvSpPr>
          <p:spPr>
            <a:xfrm>
              <a:off x="1922929" y="410502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3"/>
                  </a:moveTo>
                  <a:lnTo>
                    <a:pt x="887" y="44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2" name="object 5272"/>
            <p:cNvSpPr/>
            <p:nvPr/>
          </p:nvSpPr>
          <p:spPr>
            <a:xfrm>
              <a:off x="1923056" y="4105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3" name="object 5273"/>
            <p:cNvSpPr/>
            <p:nvPr/>
          </p:nvSpPr>
          <p:spPr>
            <a:xfrm>
              <a:off x="1923182" y="41053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4" name="object 5274"/>
            <p:cNvSpPr/>
            <p:nvPr/>
          </p:nvSpPr>
          <p:spPr>
            <a:xfrm>
              <a:off x="192318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5" name="object 5275"/>
            <p:cNvSpPr/>
            <p:nvPr/>
          </p:nvSpPr>
          <p:spPr>
            <a:xfrm>
              <a:off x="19233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6" name="object 5276"/>
            <p:cNvSpPr/>
            <p:nvPr/>
          </p:nvSpPr>
          <p:spPr>
            <a:xfrm>
              <a:off x="192381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7" name="object 5277"/>
            <p:cNvSpPr/>
            <p:nvPr/>
          </p:nvSpPr>
          <p:spPr>
            <a:xfrm>
              <a:off x="1924196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8" name="object 5278"/>
            <p:cNvSpPr/>
            <p:nvPr/>
          </p:nvSpPr>
          <p:spPr>
            <a:xfrm>
              <a:off x="192445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9" name="object 5279"/>
            <p:cNvSpPr/>
            <p:nvPr/>
          </p:nvSpPr>
          <p:spPr>
            <a:xfrm>
              <a:off x="192508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0" name="object 5280"/>
            <p:cNvSpPr/>
            <p:nvPr/>
          </p:nvSpPr>
          <p:spPr>
            <a:xfrm>
              <a:off x="192521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1" name="object 5281"/>
            <p:cNvSpPr/>
            <p:nvPr/>
          </p:nvSpPr>
          <p:spPr>
            <a:xfrm>
              <a:off x="1924450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2" name="object 5282"/>
            <p:cNvSpPr/>
            <p:nvPr/>
          </p:nvSpPr>
          <p:spPr>
            <a:xfrm>
              <a:off x="1925463" y="4105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3" name="object 5283"/>
            <p:cNvSpPr/>
            <p:nvPr/>
          </p:nvSpPr>
          <p:spPr>
            <a:xfrm>
              <a:off x="1925590" y="410384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32"/>
                  </a:moveTo>
                  <a:lnTo>
                    <a:pt x="887" y="10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4" name="object 5284"/>
            <p:cNvSpPr/>
            <p:nvPr/>
          </p:nvSpPr>
          <p:spPr>
            <a:xfrm>
              <a:off x="1925717" y="410484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1"/>
                  </a:moveTo>
                  <a:lnTo>
                    <a:pt x="887" y="5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5" name="object 5285"/>
            <p:cNvSpPr/>
            <p:nvPr/>
          </p:nvSpPr>
          <p:spPr>
            <a:xfrm>
              <a:off x="1925844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6" name="object 5286"/>
            <p:cNvSpPr/>
            <p:nvPr/>
          </p:nvSpPr>
          <p:spPr>
            <a:xfrm>
              <a:off x="192597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7" name="object 5287"/>
            <p:cNvSpPr/>
            <p:nvPr/>
          </p:nvSpPr>
          <p:spPr>
            <a:xfrm>
              <a:off x="19262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8" name="object 5288"/>
            <p:cNvSpPr/>
            <p:nvPr/>
          </p:nvSpPr>
          <p:spPr>
            <a:xfrm>
              <a:off x="192673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9" name="object 5289"/>
            <p:cNvSpPr/>
            <p:nvPr/>
          </p:nvSpPr>
          <p:spPr>
            <a:xfrm>
              <a:off x="192685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0" name="object 5290"/>
            <p:cNvSpPr/>
            <p:nvPr/>
          </p:nvSpPr>
          <p:spPr>
            <a:xfrm>
              <a:off x="192698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1" name="object 5291"/>
            <p:cNvSpPr/>
            <p:nvPr/>
          </p:nvSpPr>
          <p:spPr>
            <a:xfrm>
              <a:off x="192736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2" name="object 5292"/>
            <p:cNvSpPr/>
            <p:nvPr/>
          </p:nvSpPr>
          <p:spPr>
            <a:xfrm>
              <a:off x="192761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3" name="object 5293"/>
            <p:cNvSpPr/>
            <p:nvPr/>
          </p:nvSpPr>
          <p:spPr>
            <a:xfrm>
              <a:off x="1926984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4" name="object 5294"/>
            <p:cNvSpPr/>
            <p:nvPr/>
          </p:nvSpPr>
          <p:spPr>
            <a:xfrm>
              <a:off x="19281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5" name="object 5295"/>
            <p:cNvSpPr/>
            <p:nvPr/>
          </p:nvSpPr>
          <p:spPr>
            <a:xfrm>
              <a:off x="1928125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6" name="object 5296"/>
            <p:cNvSpPr/>
            <p:nvPr/>
          </p:nvSpPr>
          <p:spPr>
            <a:xfrm>
              <a:off x="1928251" y="410514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7" name="object 5297"/>
            <p:cNvSpPr/>
            <p:nvPr/>
          </p:nvSpPr>
          <p:spPr>
            <a:xfrm>
              <a:off x="1928378" y="4105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8" name="object 5298"/>
            <p:cNvSpPr/>
            <p:nvPr/>
          </p:nvSpPr>
          <p:spPr>
            <a:xfrm>
              <a:off x="192837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9" name="object 5299"/>
            <p:cNvSpPr/>
            <p:nvPr/>
          </p:nvSpPr>
          <p:spPr>
            <a:xfrm>
              <a:off x="1928505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0" name="object 5300"/>
            <p:cNvSpPr/>
            <p:nvPr/>
          </p:nvSpPr>
          <p:spPr>
            <a:xfrm>
              <a:off x="192875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1" name="object 5301"/>
            <p:cNvSpPr/>
            <p:nvPr/>
          </p:nvSpPr>
          <p:spPr>
            <a:xfrm>
              <a:off x="192901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2" name="object 5302"/>
            <p:cNvSpPr/>
            <p:nvPr/>
          </p:nvSpPr>
          <p:spPr>
            <a:xfrm>
              <a:off x="192951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3" name="object 5303"/>
            <p:cNvSpPr/>
            <p:nvPr/>
          </p:nvSpPr>
          <p:spPr>
            <a:xfrm>
              <a:off x="192964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4" name="object 5304"/>
            <p:cNvSpPr/>
            <p:nvPr/>
          </p:nvSpPr>
          <p:spPr>
            <a:xfrm>
              <a:off x="192989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5" name="object 5305"/>
            <p:cNvSpPr/>
            <p:nvPr/>
          </p:nvSpPr>
          <p:spPr>
            <a:xfrm>
              <a:off x="1930026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6" name="object 5306"/>
            <p:cNvSpPr/>
            <p:nvPr/>
          </p:nvSpPr>
          <p:spPr>
            <a:xfrm>
              <a:off x="193040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7" name="object 5307"/>
            <p:cNvSpPr/>
            <p:nvPr/>
          </p:nvSpPr>
          <p:spPr>
            <a:xfrm>
              <a:off x="193053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8" name="object 5308"/>
            <p:cNvSpPr/>
            <p:nvPr/>
          </p:nvSpPr>
          <p:spPr>
            <a:xfrm>
              <a:off x="193065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9" name="object 5309"/>
            <p:cNvSpPr/>
            <p:nvPr/>
          </p:nvSpPr>
          <p:spPr>
            <a:xfrm>
              <a:off x="1930786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0" name="object 5310"/>
            <p:cNvSpPr/>
            <p:nvPr/>
          </p:nvSpPr>
          <p:spPr>
            <a:xfrm>
              <a:off x="1930913" y="410453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83"/>
                  </a:moveTo>
                  <a:lnTo>
                    <a:pt x="887" y="68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1" name="object 5311"/>
            <p:cNvSpPr/>
            <p:nvPr/>
          </p:nvSpPr>
          <p:spPr>
            <a:xfrm>
              <a:off x="1930152" y="410588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2" name="object 5312"/>
            <p:cNvSpPr/>
            <p:nvPr/>
          </p:nvSpPr>
          <p:spPr>
            <a:xfrm>
              <a:off x="1931166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3" name="object 5313"/>
            <p:cNvSpPr/>
            <p:nvPr/>
          </p:nvSpPr>
          <p:spPr>
            <a:xfrm>
              <a:off x="19312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4" name="object 5314"/>
            <p:cNvSpPr/>
            <p:nvPr/>
          </p:nvSpPr>
          <p:spPr>
            <a:xfrm>
              <a:off x="193205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5" name="object 5315"/>
            <p:cNvSpPr/>
            <p:nvPr/>
          </p:nvSpPr>
          <p:spPr>
            <a:xfrm>
              <a:off x="193205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6" name="object 5316"/>
            <p:cNvSpPr/>
            <p:nvPr/>
          </p:nvSpPr>
          <p:spPr>
            <a:xfrm>
              <a:off x="193243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7" name="object 5317"/>
            <p:cNvSpPr/>
            <p:nvPr/>
          </p:nvSpPr>
          <p:spPr>
            <a:xfrm>
              <a:off x="19328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8" name="object 5318"/>
            <p:cNvSpPr/>
            <p:nvPr/>
          </p:nvSpPr>
          <p:spPr>
            <a:xfrm>
              <a:off x="1932180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9" name="object 5319"/>
            <p:cNvSpPr/>
            <p:nvPr/>
          </p:nvSpPr>
          <p:spPr>
            <a:xfrm>
              <a:off x="1933321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0" name="object 5320"/>
            <p:cNvSpPr/>
            <p:nvPr/>
          </p:nvSpPr>
          <p:spPr>
            <a:xfrm>
              <a:off x="1933447" y="410507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7"/>
                  </a:moveTo>
                  <a:lnTo>
                    <a:pt x="887" y="41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1" name="object 5321"/>
            <p:cNvSpPr/>
            <p:nvPr/>
          </p:nvSpPr>
          <p:spPr>
            <a:xfrm>
              <a:off x="1933574" y="41054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2" name="object 5322"/>
            <p:cNvSpPr/>
            <p:nvPr/>
          </p:nvSpPr>
          <p:spPr>
            <a:xfrm>
              <a:off x="1933701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3" name="object 5323"/>
            <p:cNvSpPr/>
            <p:nvPr/>
          </p:nvSpPr>
          <p:spPr>
            <a:xfrm>
              <a:off x="193382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4" name="object 5324"/>
            <p:cNvSpPr/>
            <p:nvPr/>
          </p:nvSpPr>
          <p:spPr>
            <a:xfrm>
              <a:off x="193433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5" name="object 5325"/>
            <p:cNvSpPr/>
            <p:nvPr/>
          </p:nvSpPr>
          <p:spPr>
            <a:xfrm>
              <a:off x="1933701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6" name="object 5326"/>
            <p:cNvSpPr/>
            <p:nvPr/>
          </p:nvSpPr>
          <p:spPr>
            <a:xfrm>
              <a:off x="19348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7" name="object 5327"/>
            <p:cNvSpPr/>
            <p:nvPr/>
          </p:nvSpPr>
          <p:spPr>
            <a:xfrm>
              <a:off x="193534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8" name="object 5328"/>
            <p:cNvSpPr/>
            <p:nvPr/>
          </p:nvSpPr>
          <p:spPr>
            <a:xfrm>
              <a:off x="193585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9" name="object 5329"/>
            <p:cNvSpPr/>
            <p:nvPr/>
          </p:nvSpPr>
          <p:spPr>
            <a:xfrm>
              <a:off x="1935982" y="41054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0" name="object 5330"/>
            <p:cNvSpPr/>
            <p:nvPr/>
          </p:nvSpPr>
          <p:spPr>
            <a:xfrm>
              <a:off x="1936109" y="41055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1" name="object 5331"/>
            <p:cNvSpPr/>
            <p:nvPr/>
          </p:nvSpPr>
          <p:spPr>
            <a:xfrm>
              <a:off x="1936235" y="410524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2" name="object 5332"/>
            <p:cNvSpPr/>
            <p:nvPr/>
          </p:nvSpPr>
          <p:spPr>
            <a:xfrm>
              <a:off x="1936362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3" name="object 5333"/>
            <p:cNvSpPr/>
            <p:nvPr/>
          </p:nvSpPr>
          <p:spPr>
            <a:xfrm>
              <a:off x="193636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4" name="object 5334"/>
            <p:cNvSpPr/>
            <p:nvPr/>
          </p:nvSpPr>
          <p:spPr>
            <a:xfrm>
              <a:off x="193648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5" name="object 5335"/>
            <p:cNvSpPr/>
            <p:nvPr/>
          </p:nvSpPr>
          <p:spPr>
            <a:xfrm>
              <a:off x="19371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6" name="object 5336"/>
            <p:cNvSpPr/>
            <p:nvPr/>
          </p:nvSpPr>
          <p:spPr>
            <a:xfrm>
              <a:off x="193724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7" name="object 5337"/>
            <p:cNvSpPr/>
            <p:nvPr/>
          </p:nvSpPr>
          <p:spPr>
            <a:xfrm>
              <a:off x="19375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8" name="object 5338"/>
            <p:cNvSpPr/>
            <p:nvPr/>
          </p:nvSpPr>
          <p:spPr>
            <a:xfrm>
              <a:off x="1938516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9" name="object 5339"/>
            <p:cNvSpPr/>
            <p:nvPr/>
          </p:nvSpPr>
          <p:spPr>
            <a:xfrm>
              <a:off x="1938643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0" name="object 5340"/>
            <p:cNvSpPr/>
            <p:nvPr/>
          </p:nvSpPr>
          <p:spPr>
            <a:xfrm>
              <a:off x="1938770" y="4105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1" name="object 5341"/>
            <p:cNvSpPr/>
            <p:nvPr/>
          </p:nvSpPr>
          <p:spPr>
            <a:xfrm>
              <a:off x="1938897" y="410479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7"/>
                  </a:moveTo>
                  <a:lnTo>
                    <a:pt x="887" y="55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2" name="object 5342"/>
            <p:cNvSpPr/>
            <p:nvPr/>
          </p:nvSpPr>
          <p:spPr>
            <a:xfrm>
              <a:off x="19392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3" name="object 5343"/>
            <p:cNvSpPr/>
            <p:nvPr/>
          </p:nvSpPr>
          <p:spPr>
            <a:xfrm>
              <a:off x="193953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4" name="object 5344"/>
            <p:cNvSpPr/>
            <p:nvPr/>
          </p:nvSpPr>
          <p:spPr>
            <a:xfrm>
              <a:off x="193978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5" name="object 5345"/>
            <p:cNvSpPr/>
            <p:nvPr/>
          </p:nvSpPr>
          <p:spPr>
            <a:xfrm>
              <a:off x="193991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6" name="object 5346"/>
            <p:cNvSpPr/>
            <p:nvPr/>
          </p:nvSpPr>
          <p:spPr>
            <a:xfrm>
              <a:off x="194003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7" name="object 5347"/>
            <p:cNvSpPr/>
            <p:nvPr/>
          </p:nvSpPr>
          <p:spPr>
            <a:xfrm>
              <a:off x="194105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8" name="object 5348"/>
            <p:cNvSpPr/>
            <p:nvPr/>
          </p:nvSpPr>
          <p:spPr>
            <a:xfrm>
              <a:off x="194117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9" name="object 5349"/>
            <p:cNvSpPr/>
            <p:nvPr/>
          </p:nvSpPr>
          <p:spPr>
            <a:xfrm>
              <a:off x="1941305" y="4105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0" name="object 5350"/>
            <p:cNvSpPr/>
            <p:nvPr/>
          </p:nvSpPr>
          <p:spPr>
            <a:xfrm>
              <a:off x="194143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1" name="object 5351"/>
            <p:cNvSpPr/>
            <p:nvPr/>
          </p:nvSpPr>
          <p:spPr>
            <a:xfrm>
              <a:off x="1941431" y="410516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2" name="object 5352"/>
            <p:cNvSpPr/>
            <p:nvPr/>
          </p:nvSpPr>
          <p:spPr>
            <a:xfrm>
              <a:off x="1941685" y="41056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3" name="object 5353"/>
            <p:cNvSpPr/>
            <p:nvPr/>
          </p:nvSpPr>
          <p:spPr>
            <a:xfrm>
              <a:off x="194181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4" name="object 5354"/>
            <p:cNvSpPr/>
            <p:nvPr/>
          </p:nvSpPr>
          <p:spPr>
            <a:xfrm>
              <a:off x="194244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5" name="object 5355"/>
            <p:cNvSpPr/>
            <p:nvPr/>
          </p:nvSpPr>
          <p:spPr>
            <a:xfrm>
              <a:off x="1942572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6" name="object 5356"/>
            <p:cNvSpPr/>
            <p:nvPr/>
          </p:nvSpPr>
          <p:spPr>
            <a:xfrm>
              <a:off x="19428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7" name="object 5357"/>
            <p:cNvSpPr/>
            <p:nvPr/>
          </p:nvSpPr>
          <p:spPr>
            <a:xfrm>
              <a:off x="194307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8" name="object 5358"/>
            <p:cNvSpPr/>
            <p:nvPr/>
          </p:nvSpPr>
          <p:spPr>
            <a:xfrm>
              <a:off x="194371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9" name="object 5359"/>
            <p:cNvSpPr/>
            <p:nvPr/>
          </p:nvSpPr>
          <p:spPr>
            <a:xfrm>
              <a:off x="1943712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0" name="object 5360"/>
            <p:cNvSpPr/>
            <p:nvPr/>
          </p:nvSpPr>
          <p:spPr>
            <a:xfrm>
              <a:off x="1943966" y="4105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1" name="object 5361"/>
            <p:cNvSpPr/>
            <p:nvPr/>
          </p:nvSpPr>
          <p:spPr>
            <a:xfrm>
              <a:off x="1944093" y="41055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2" name="object 5362"/>
            <p:cNvSpPr/>
            <p:nvPr/>
          </p:nvSpPr>
          <p:spPr>
            <a:xfrm>
              <a:off x="19442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3" name="object 5363"/>
            <p:cNvSpPr/>
            <p:nvPr/>
          </p:nvSpPr>
          <p:spPr>
            <a:xfrm>
              <a:off x="1944219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4" name="object 5364"/>
            <p:cNvSpPr/>
            <p:nvPr/>
          </p:nvSpPr>
          <p:spPr>
            <a:xfrm>
              <a:off x="1943459" y="4105856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5" name="object 5365"/>
            <p:cNvSpPr/>
            <p:nvPr/>
          </p:nvSpPr>
          <p:spPr>
            <a:xfrm>
              <a:off x="194548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6" name="object 5366"/>
            <p:cNvSpPr/>
            <p:nvPr/>
          </p:nvSpPr>
          <p:spPr>
            <a:xfrm>
              <a:off x="194574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7" name="object 5367"/>
            <p:cNvSpPr/>
            <p:nvPr/>
          </p:nvSpPr>
          <p:spPr>
            <a:xfrm>
              <a:off x="194599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8" name="object 5368"/>
            <p:cNvSpPr/>
            <p:nvPr/>
          </p:nvSpPr>
          <p:spPr>
            <a:xfrm>
              <a:off x="194624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9" name="object 5369"/>
            <p:cNvSpPr/>
            <p:nvPr/>
          </p:nvSpPr>
          <p:spPr>
            <a:xfrm>
              <a:off x="1946374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0" name="object 5370"/>
            <p:cNvSpPr/>
            <p:nvPr/>
          </p:nvSpPr>
          <p:spPr>
            <a:xfrm>
              <a:off x="194650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1" name="object 5371"/>
            <p:cNvSpPr/>
            <p:nvPr/>
          </p:nvSpPr>
          <p:spPr>
            <a:xfrm>
              <a:off x="1946627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2" name="object 5372"/>
            <p:cNvSpPr/>
            <p:nvPr/>
          </p:nvSpPr>
          <p:spPr>
            <a:xfrm>
              <a:off x="1946754" y="410475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76"/>
                  </a:moveTo>
                  <a:lnTo>
                    <a:pt x="887" y="57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3" name="object 5373"/>
            <p:cNvSpPr/>
            <p:nvPr/>
          </p:nvSpPr>
          <p:spPr>
            <a:xfrm>
              <a:off x="1946881" y="41056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4" name="object 5374"/>
            <p:cNvSpPr/>
            <p:nvPr/>
          </p:nvSpPr>
          <p:spPr>
            <a:xfrm>
              <a:off x="1947007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5" name="object 5375"/>
            <p:cNvSpPr/>
            <p:nvPr/>
          </p:nvSpPr>
          <p:spPr>
            <a:xfrm>
              <a:off x="194738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6" name="object 5376"/>
            <p:cNvSpPr/>
            <p:nvPr/>
          </p:nvSpPr>
          <p:spPr>
            <a:xfrm>
              <a:off x="194789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7" name="object 5377"/>
            <p:cNvSpPr/>
            <p:nvPr/>
          </p:nvSpPr>
          <p:spPr>
            <a:xfrm>
              <a:off x="194802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8" name="object 5378"/>
            <p:cNvSpPr/>
            <p:nvPr/>
          </p:nvSpPr>
          <p:spPr>
            <a:xfrm>
              <a:off x="194865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9" name="object 5379"/>
            <p:cNvSpPr/>
            <p:nvPr/>
          </p:nvSpPr>
          <p:spPr>
            <a:xfrm>
              <a:off x="194890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0" name="object 5380"/>
            <p:cNvSpPr/>
            <p:nvPr/>
          </p:nvSpPr>
          <p:spPr>
            <a:xfrm>
              <a:off x="1949035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1" name="object 5381"/>
            <p:cNvSpPr/>
            <p:nvPr/>
          </p:nvSpPr>
          <p:spPr>
            <a:xfrm>
              <a:off x="194916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2" name="object 5382"/>
            <p:cNvSpPr/>
            <p:nvPr/>
          </p:nvSpPr>
          <p:spPr>
            <a:xfrm>
              <a:off x="1949288" y="410526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3" name="object 5383"/>
            <p:cNvSpPr/>
            <p:nvPr/>
          </p:nvSpPr>
          <p:spPr>
            <a:xfrm>
              <a:off x="1949542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4" name="object 5384"/>
            <p:cNvSpPr/>
            <p:nvPr/>
          </p:nvSpPr>
          <p:spPr>
            <a:xfrm>
              <a:off x="194966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5" name="object 5385"/>
            <p:cNvSpPr/>
            <p:nvPr/>
          </p:nvSpPr>
          <p:spPr>
            <a:xfrm>
              <a:off x="19499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6" name="object 5386"/>
            <p:cNvSpPr/>
            <p:nvPr/>
          </p:nvSpPr>
          <p:spPr>
            <a:xfrm>
              <a:off x="195030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7" name="object 5387"/>
            <p:cNvSpPr/>
            <p:nvPr/>
          </p:nvSpPr>
          <p:spPr>
            <a:xfrm>
              <a:off x="195042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8" name="object 5388"/>
            <p:cNvSpPr/>
            <p:nvPr/>
          </p:nvSpPr>
          <p:spPr>
            <a:xfrm>
              <a:off x="195055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9" name="object 5389"/>
            <p:cNvSpPr/>
            <p:nvPr/>
          </p:nvSpPr>
          <p:spPr>
            <a:xfrm>
              <a:off x="195080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0" name="object 5390"/>
            <p:cNvSpPr/>
            <p:nvPr/>
          </p:nvSpPr>
          <p:spPr>
            <a:xfrm>
              <a:off x="195118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1" name="object 5391"/>
            <p:cNvSpPr/>
            <p:nvPr/>
          </p:nvSpPr>
          <p:spPr>
            <a:xfrm>
              <a:off x="195157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2" name="object 5392"/>
            <p:cNvSpPr/>
            <p:nvPr/>
          </p:nvSpPr>
          <p:spPr>
            <a:xfrm>
              <a:off x="195169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3" name="object 5393"/>
            <p:cNvSpPr/>
            <p:nvPr/>
          </p:nvSpPr>
          <p:spPr>
            <a:xfrm>
              <a:off x="1951823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4" name="object 5394"/>
            <p:cNvSpPr/>
            <p:nvPr/>
          </p:nvSpPr>
          <p:spPr>
            <a:xfrm>
              <a:off x="195195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5" name="object 5395"/>
            <p:cNvSpPr/>
            <p:nvPr/>
          </p:nvSpPr>
          <p:spPr>
            <a:xfrm>
              <a:off x="1952076" y="410423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35"/>
                  </a:moveTo>
                  <a:lnTo>
                    <a:pt x="887" y="83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6" name="object 5396"/>
            <p:cNvSpPr/>
            <p:nvPr/>
          </p:nvSpPr>
          <p:spPr>
            <a:xfrm>
              <a:off x="19522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7" name="object 5397"/>
            <p:cNvSpPr/>
            <p:nvPr/>
          </p:nvSpPr>
          <p:spPr>
            <a:xfrm>
              <a:off x="195220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8" name="object 5398"/>
            <p:cNvSpPr/>
            <p:nvPr/>
          </p:nvSpPr>
          <p:spPr>
            <a:xfrm>
              <a:off x="19527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9" name="object 5399"/>
            <p:cNvSpPr/>
            <p:nvPr/>
          </p:nvSpPr>
          <p:spPr>
            <a:xfrm>
              <a:off x="195321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0" name="object 5400"/>
            <p:cNvSpPr/>
            <p:nvPr/>
          </p:nvSpPr>
          <p:spPr>
            <a:xfrm>
              <a:off x="19539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1" name="object 5401"/>
            <p:cNvSpPr/>
            <p:nvPr/>
          </p:nvSpPr>
          <p:spPr>
            <a:xfrm>
              <a:off x="195410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2" name="object 5402"/>
            <p:cNvSpPr/>
            <p:nvPr/>
          </p:nvSpPr>
          <p:spPr>
            <a:xfrm>
              <a:off x="1954231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3" name="object 5403"/>
            <p:cNvSpPr/>
            <p:nvPr/>
          </p:nvSpPr>
          <p:spPr>
            <a:xfrm>
              <a:off x="19543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4" name="object 5404"/>
            <p:cNvSpPr/>
            <p:nvPr/>
          </p:nvSpPr>
          <p:spPr>
            <a:xfrm>
              <a:off x="1954358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5" name="object 5405"/>
            <p:cNvSpPr/>
            <p:nvPr/>
          </p:nvSpPr>
          <p:spPr>
            <a:xfrm>
              <a:off x="1954611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6" name="object 5406"/>
            <p:cNvSpPr/>
            <p:nvPr/>
          </p:nvSpPr>
          <p:spPr>
            <a:xfrm>
              <a:off x="1954611" y="410524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7" name="object 5407"/>
            <p:cNvSpPr/>
            <p:nvPr/>
          </p:nvSpPr>
          <p:spPr>
            <a:xfrm>
              <a:off x="195473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8" name="object 5408"/>
            <p:cNvSpPr/>
            <p:nvPr/>
          </p:nvSpPr>
          <p:spPr>
            <a:xfrm>
              <a:off x="195549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9" name="object 5409"/>
            <p:cNvSpPr/>
            <p:nvPr/>
          </p:nvSpPr>
          <p:spPr>
            <a:xfrm>
              <a:off x="1954738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0" name="object 5410"/>
            <p:cNvSpPr/>
            <p:nvPr/>
          </p:nvSpPr>
          <p:spPr>
            <a:xfrm>
              <a:off x="19561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1" name="object 5411"/>
            <p:cNvSpPr/>
            <p:nvPr/>
          </p:nvSpPr>
          <p:spPr>
            <a:xfrm>
              <a:off x="1956512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2" name="object 5412"/>
            <p:cNvSpPr/>
            <p:nvPr/>
          </p:nvSpPr>
          <p:spPr>
            <a:xfrm>
              <a:off x="19566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3" name="object 5413"/>
            <p:cNvSpPr/>
            <p:nvPr/>
          </p:nvSpPr>
          <p:spPr>
            <a:xfrm>
              <a:off x="195689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4" name="object 5414"/>
            <p:cNvSpPr/>
            <p:nvPr/>
          </p:nvSpPr>
          <p:spPr>
            <a:xfrm>
              <a:off x="1957019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5" name="object 5415"/>
            <p:cNvSpPr/>
            <p:nvPr/>
          </p:nvSpPr>
          <p:spPr>
            <a:xfrm>
              <a:off x="1957146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6" name="object 5416"/>
            <p:cNvSpPr/>
            <p:nvPr/>
          </p:nvSpPr>
          <p:spPr>
            <a:xfrm>
              <a:off x="1957272" y="410478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3"/>
                  </a:moveTo>
                  <a:lnTo>
                    <a:pt x="887" y="5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7" name="object 5417"/>
            <p:cNvSpPr/>
            <p:nvPr/>
          </p:nvSpPr>
          <p:spPr>
            <a:xfrm>
              <a:off x="1957272" y="41054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8" name="object 5418"/>
            <p:cNvSpPr/>
            <p:nvPr/>
          </p:nvSpPr>
          <p:spPr>
            <a:xfrm>
              <a:off x="1957399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9" name="object 5419"/>
            <p:cNvSpPr/>
            <p:nvPr/>
          </p:nvSpPr>
          <p:spPr>
            <a:xfrm>
              <a:off x="195752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0" name="object 5420"/>
            <p:cNvSpPr/>
            <p:nvPr/>
          </p:nvSpPr>
          <p:spPr>
            <a:xfrm>
              <a:off x="195790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1" name="object 5421"/>
            <p:cNvSpPr/>
            <p:nvPr/>
          </p:nvSpPr>
          <p:spPr>
            <a:xfrm>
              <a:off x="195828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2" name="object 5422"/>
            <p:cNvSpPr/>
            <p:nvPr/>
          </p:nvSpPr>
          <p:spPr>
            <a:xfrm>
              <a:off x="195854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3" name="object 5423"/>
            <p:cNvSpPr/>
            <p:nvPr/>
          </p:nvSpPr>
          <p:spPr>
            <a:xfrm>
              <a:off x="19591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4" name="object 5424"/>
            <p:cNvSpPr/>
            <p:nvPr/>
          </p:nvSpPr>
          <p:spPr>
            <a:xfrm>
              <a:off x="195955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5" name="object 5425"/>
            <p:cNvSpPr/>
            <p:nvPr/>
          </p:nvSpPr>
          <p:spPr>
            <a:xfrm>
              <a:off x="1959680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6" name="object 5426"/>
            <p:cNvSpPr/>
            <p:nvPr/>
          </p:nvSpPr>
          <p:spPr>
            <a:xfrm>
              <a:off x="195968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7" name="object 5427"/>
            <p:cNvSpPr/>
            <p:nvPr/>
          </p:nvSpPr>
          <p:spPr>
            <a:xfrm>
              <a:off x="1959807" y="410518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8" name="object 5428"/>
            <p:cNvSpPr/>
            <p:nvPr/>
          </p:nvSpPr>
          <p:spPr>
            <a:xfrm>
              <a:off x="1959934" y="4105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9" name="object 5429"/>
            <p:cNvSpPr/>
            <p:nvPr/>
          </p:nvSpPr>
          <p:spPr>
            <a:xfrm>
              <a:off x="1960060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30" name="object 5430"/>
            <p:cNvSpPr/>
            <p:nvPr/>
          </p:nvSpPr>
          <p:spPr>
            <a:xfrm>
              <a:off x="196107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31" name="object 5431"/>
            <p:cNvSpPr/>
            <p:nvPr/>
          </p:nvSpPr>
          <p:spPr>
            <a:xfrm>
              <a:off x="196120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32" name="object 5432"/>
            <p:cNvSpPr/>
            <p:nvPr/>
          </p:nvSpPr>
          <p:spPr>
            <a:xfrm>
              <a:off x="196196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33" name="object 5433"/>
            <p:cNvSpPr/>
            <p:nvPr/>
          </p:nvSpPr>
          <p:spPr>
            <a:xfrm>
              <a:off x="196208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34" name="object 5434"/>
            <p:cNvSpPr/>
            <p:nvPr/>
          </p:nvSpPr>
          <p:spPr>
            <a:xfrm>
              <a:off x="196221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35" name="object 5435"/>
            <p:cNvSpPr/>
            <p:nvPr/>
          </p:nvSpPr>
          <p:spPr>
            <a:xfrm>
              <a:off x="1962341" y="4105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36" name="object 5436"/>
            <p:cNvSpPr/>
            <p:nvPr/>
          </p:nvSpPr>
          <p:spPr>
            <a:xfrm>
              <a:off x="1962468" y="410508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1"/>
                  </a:moveTo>
                  <a:lnTo>
                    <a:pt x="887" y="41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37" name="object 5437"/>
            <p:cNvSpPr/>
            <p:nvPr/>
          </p:nvSpPr>
          <p:spPr>
            <a:xfrm>
              <a:off x="1962595" y="41054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38" name="object 5438"/>
            <p:cNvSpPr/>
            <p:nvPr/>
          </p:nvSpPr>
          <p:spPr>
            <a:xfrm>
              <a:off x="1962722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39" name="object 5439"/>
            <p:cNvSpPr/>
            <p:nvPr/>
          </p:nvSpPr>
          <p:spPr>
            <a:xfrm>
              <a:off x="196284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40" name="object 5440"/>
            <p:cNvSpPr/>
            <p:nvPr/>
          </p:nvSpPr>
          <p:spPr>
            <a:xfrm>
              <a:off x="196322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41" name="object 5441"/>
            <p:cNvSpPr/>
            <p:nvPr/>
          </p:nvSpPr>
          <p:spPr>
            <a:xfrm>
              <a:off x="196360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42" name="object 5442"/>
            <p:cNvSpPr/>
            <p:nvPr/>
          </p:nvSpPr>
          <p:spPr>
            <a:xfrm>
              <a:off x="196373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43" name="object 5443"/>
            <p:cNvSpPr/>
            <p:nvPr/>
          </p:nvSpPr>
          <p:spPr>
            <a:xfrm>
              <a:off x="196424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44" name="object 5444"/>
            <p:cNvSpPr/>
            <p:nvPr/>
          </p:nvSpPr>
          <p:spPr>
            <a:xfrm>
              <a:off x="196474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45" name="object 5445"/>
            <p:cNvSpPr/>
            <p:nvPr/>
          </p:nvSpPr>
          <p:spPr>
            <a:xfrm>
              <a:off x="1964876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46" name="object 5446"/>
            <p:cNvSpPr/>
            <p:nvPr/>
          </p:nvSpPr>
          <p:spPr>
            <a:xfrm>
              <a:off x="1965003" y="41053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47" name="object 5447"/>
            <p:cNvSpPr/>
            <p:nvPr/>
          </p:nvSpPr>
          <p:spPr>
            <a:xfrm>
              <a:off x="1965130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48" name="object 5448"/>
            <p:cNvSpPr/>
            <p:nvPr/>
          </p:nvSpPr>
          <p:spPr>
            <a:xfrm>
              <a:off x="1965256" y="410491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93"/>
                  </a:moveTo>
                  <a:lnTo>
                    <a:pt x="887" y="49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49" name="object 5449"/>
            <p:cNvSpPr/>
            <p:nvPr/>
          </p:nvSpPr>
          <p:spPr>
            <a:xfrm>
              <a:off x="196538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50" name="object 5450"/>
            <p:cNvSpPr/>
            <p:nvPr/>
          </p:nvSpPr>
          <p:spPr>
            <a:xfrm>
              <a:off x="196627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51" name="object 5451"/>
            <p:cNvSpPr/>
            <p:nvPr/>
          </p:nvSpPr>
          <p:spPr>
            <a:xfrm>
              <a:off x="1967411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52" name="object 5452"/>
            <p:cNvSpPr/>
            <p:nvPr/>
          </p:nvSpPr>
          <p:spPr>
            <a:xfrm>
              <a:off x="196753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53" name="object 5453"/>
            <p:cNvSpPr/>
            <p:nvPr/>
          </p:nvSpPr>
          <p:spPr>
            <a:xfrm>
              <a:off x="1967664" y="410461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45"/>
                  </a:moveTo>
                  <a:lnTo>
                    <a:pt x="887" y="6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54" name="object 5454"/>
            <p:cNvSpPr/>
            <p:nvPr/>
          </p:nvSpPr>
          <p:spPr>
            <a:xfrm>
              <a:off x="1967918" y="410478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3"/>
                  </a:moveTo>
                  <a:lnTo>
                    <a:pt x="887" y="5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55" name="object 5455"/>
            <p:cNvSpPr/>
            <p:nvPr/>
          </p:nvSpPr>
          <p:spPr>
            <a:xfrm>
              <a:off x="1967157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56" name="object 5456"/>
            <p:cNvSpPr/>
            <p:nvPr/>
          </p:nvSpPr>
          <p:spPr>
            <a:xfrm>
              <a:off x="1968931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57" name="object 5457"/>
            <p:cNvSpPr/>
            <p:nvPr/>
          </p:nvSpPr>
          <p:spPr>
            <a:xfrm>
              <a:off x="19690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58" name="object 5458"/>
            <p:cNvSpPr/>
            <p:nvPr/>
          </p:nvSpPr>
          <p:spPr>
            <a:xfrm>
              <a:off x="196956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59" name="object 5459"/>
            <p:cNvSpPr/>
            <p:nvPr/>
          </p:nvSpPr>
          <p:spPr>
            <a:xfrm>
              <a:off x="196994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60" name="object 5460"/>
            <p:cNvSpPr/>
            <p:nvPr/>
          </p:nvSpPr>
          <p:spPr>
            <a:xfrm>
              <a:off x="1970199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61" name="object 5461"/>
            <p:cNvSpPr/>
            <p:nvPr/>
          </p:nvSpPr>
          <p:spPr>
            <a:xfrm>
              <a:off x="1970325" y="410518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62" name="object 5462"/>
            <p:cNvSpPr/>
            <p:nvPr/>
          </p:nvSpPr>
          <p:spPr>
            <a:xfrm>
              <a:off x="1970452" y="41055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63" name="object 5463"/>
            <p:cNvSpPr/>
            <p:nvPr/>
          </p:nvSpPr>
          <p:spPr>
            <a:xfrm>
              <a:off x="1970579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64" name="object 5464"/>
            <p:cNvSpPr/>
            <p:nvPr/>
          </p:nvSpPr>
          <p:spPr>
            <a:xfrm>
              <a:off x="19715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65" name="object 5465"/>
            <p:cNvSpPr/>
            <p:nvPr/>
          </p:nvSpPr>
          <p:spPr>
            <a:xfrm>
              <a:off x="19718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66" name="object 5466"/>
            <p:cNvSpPr/>
            <p:nvPr/>
          </p:nvSpPr>
          <p:spPr>
            <a:xfrm>
              <a:off x="197222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67" name="object 5467"/>
            <p:cNvSpPr/>
            <p:nvPr/>
          </p:nvSpPr>
          <p:spPr>
            <a:xfrm>
              <a:off x="197260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68" name="object 5468"/>
            <p:cNvSpPr/>
            <p:nvPr/>
          </p:nvSpPr>
          <p:spPr>
            <a:xfrm>
              <a:off x="197273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69" name="object 5469"/>
            <p:cNvSpPr/>
            <p:nvPr/>
          </p:nvSpPr>
          <p:spPr>
            <a:xfrm>
              <a:off x="1972860" y="4105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70" name="object 5470"/>
            <p:cNvSpPr/>
            <p:nvPr/>
          </p:nvSpPr>
          <p:spPr>
            <a:xfrm>
              <a:off x="1972987" y="41054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71" name="object 5471"/>
            <p:cNvSpPr/>
            <p:nvPr/>
          </p:nvSpPr>
          <p:spPr>
            <a:xfrm>
              <a:off x="1973113" y="4105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72" name="object 5472"/>
            <p:cNvSpPr/>
            <p:nvPr/>
          </p:nvSpPr>
          <p:spPr>
            <a:xfrm>
              <a:off x="1973240" y="41053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73" name="object 5473"/>
            <p:cNvSpPr/>
            <p:nvPr/>
          </p:nvSpPr>
          <p:spPr>
            <a:xfrm>
              <a:off x="197336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74" name="object 5474"/>
            <p:cNvSpPr/>
            <p:nvPr/>
          </p:nvSpPr>
          <p:spPr>
            <a:xfrm>
              <a:off x="197387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75" name="object 5475"/>
            <p:cNvSpPr/>
            <p:nvPr/>
          </p:nvSpPr>
          <p:spPr>
            <a:xfrm>
              <a:off x="197412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76" name="object 5476"/>
            <p:cNvSpPr/>
            <p:nvPr/>
          </p:nvSpPr>
          <p:spPr>
            <a:xfrm>
              <a:off x="197425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77" name="object 5477"/>
            <p:cNvSpPr/>
            <p:nvPr/>
          </p:nvSpPr>
          <p:spPr>
            <a:xfrm>
              <a:off x="1973494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78" name="object 5478"/>
            <p:cNvSpPr/>
            <p:nvPr/>
          </p:nvSpPr>
          <p:spPr>
            <a:xfrm>
              <a:off x="197463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79" name="object 5479"/>
            <p:cNvSpPr/>
            <p:nvPr/>
          </p:nvSpPr>
          <p:spPr>
            <a:xfrm>
              <a:off x="19751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0" name="object 5480"/>
            <p:cNvSpPr/>
            <p:nvPr/>
          </p:nvSpPr>
          <p:spPr>
            <a:xfrm>
              <a:off x="197539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1" name="object 5481"/>
            <p:cNvSpPr/>
            <p:nvPr/>
          </p:nvSpPr>
          <p:spPr>
            <a:xfrm>
              <a:off x="197539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2" name="object 5482"/>
            <p:cNvSpPr/>
            <p:nvPr/>
          </p:nvSpPr>
          <p:spPr>
            <a:xfrm>
              <a:off x="1975395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3" name="object 5483"/>
            <p:cNvSpPr/>
            <p:nvPr/>
          </p:nvSpPr>
          <p:spPr>
            <a:xfrm>
              <a:off x="1975648" y="41055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4" name="object 5484"/>
            <p:cNvSpPr/>
            <p:nvPr/>
          </p:nvSpPr>
          <p:spPr>
            <a:xfrm>
              <a:off x="1975648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5" name="object 5485"/>
            <p:cNvSpPr/>
            <p:nvPr/>
          </p:nvSpPr>
          <p:spPr>
            <a:xfrm>
              <a:off x="1975775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6" name="object 5486"/>
            <p:cNvSpPr/>
            <p:nvPr/>
          </p:nvSpPr>
          <p:spPr>
            <a:xfrm>
              <a:off x="1975901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7" name="object 5487"/>
            <p:cNvSpPr/>
            <p:nvPr/>
          </p:nvSpPr>
          <p:spPr>
            <a:xfrm>
              <a:off x="197602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8" name="object 5488"/>
            <p:cNvSpPr/>
            <p:nvPr/>
          </p:nvSpPr>
          <p:spPr>
            <a:xfrm>
              <a:off x="197653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9" name="object 5489"/>
            <p:cNvSpPr/>
            <p:nvPr/>
          </p:nvSpPr>
          <p:spPr>
            <a:xfrm>
              <a:off x="197691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0" name="object 5490"/>
            <p:cNvSpPr/>
            <p:nvPr/>
          </p:nvSpPr>
          <p:spPr>
            <a:xfrm>
              <a:off x="197704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1" name="object 5491"/>
            <p:cNvSpPr/>
            <p:nvPr/>
          </p:nvSpPr>
          <p:spPr>
            <a:xfrm>
              <a:off x="19772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2" name="object 5492"/>
            <p:cNvSpPr/>
            <p:nvPr/>
          </p:nvSpPr>
          <p:spPr>
            <a:xfrm>
              <a:off x="197780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3" name="object 5493"/>
            <p:cNvSpPr/>
            <p:nvPr/>
          </p:nvSpPr>
          <p:spPr>
            <a:xfrm>
              <a:off x="197792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4" name="object 5494"/>
            <p:cNvSpPr/>
            <p:nvPr/>
          </p:nvSpPr>
          <p:spPr>
            <a:xfrm>
              <a:off x="1978056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5" name="object 5495"/>
            <p:cNvSpPr/>
            <p:nvPr/>
          </p:nvSpPr>
          <p:spPr>
            <a:xfrm>
              <a:off x="1978183" y="410524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6" name="object 5496"/>
            <p:cNvSpPr/>
            <p:nvPr/>
          </p:nvSpPr>
          <p:spPr>
            <a:xfrm>
              <a:off x="1978309" y="41055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7" name="object 5497"/>
            <p:cNvSpPr/>
            <p:nvPr/>
          </p:nvSpPr>
          <p:spPr>
            <a:xfrm>
              <a:off x="1977549" y="410582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8" name="object 5498"/>
            <p:cNvSpPr/>
            <p:nvPr/>
          </p:nvSpPr>
          <p:spPr>
            <a:xfrm>
              <a:off x="197881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9" name="object 5499"/>
            <p:cNvSpPr/>
            <p:nvPr/>
          </p:nvSpPr>
          <p:spPr>
            <a:xfrm>
              <a:off x="197932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0" name="object 5500"/>
            <p:cNvSpPr/>
            <p:nvPr/>
          </p:nvSpPr>
          <p:spPr>
            <a:xfrm>
              <a:off x="1978563" y="410589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26" y="0"/>
                  </a:moveTo>
                  <a:lnTo>
                    <a:pt x="1900" y="0"/>
                  </a:lnTo>
                </a:path>
                <a:path w="3175">
                  <a:moveTo>
                    <a:pt x="1140" y="0"/>
                  </a:moveTo>
                  <a:lnTo>
                    <a:pt x="291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1" name="object 5501"/>
            <p:cNvSpPr/>
            <p:nvPr/>
          </p:nvSpPr>
          <p:spPr>
            <a:xfrm>
              <a:off x="1980590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2" name="object 5502"/>
            <p:cNvSpPr/>
            <p:nvPr/>
          </p:nvSpPr>
          <p:spPr>
            <a:xfrm>
              <a:off x="1980717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3" name="object 5503"/>
            <p:cNvSpPr/>
            <p:nvPr/>
          </p:nvSpPr>
          <p:spPr>
            <a:xfrm>
              <a:off x="1980844" y="41053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4" name="object 5504"/>
            <p:cNvSpPr/>
            <p:nvPr/>
          </p:nvSpPr>
          <p:spPr>
            <a:xfrm>
              <a:off x="1980971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5" name="object 5505"/>
            <p:cNvSpPr/>
            <p:nvPr/>
          </p:nvSpPr>
          <p:spPr>
            <a:xfrm>
              <a:off x="1981097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6" name="object 5506"/>
            <p:cNvSpPr/>
            <p:nvPr/>
          </p:nvSpPr>
          <p:spPr>
            <a:xfrm>
              <a:off x="1981224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7" name="object 5507"/>
            <p:cNvSpPr/>
            <p:nvPr/>
          </p:nvSpPr>
          <p:spPr>
            <a:xfrm>
              <a:off x="198211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8" name="object 5508"/>
            <p:cNvSpPr/>
            <p:nvPr/>
          </p:nvSpPr>
          <p:spPr>
            <a:xfrm>
              <a:off x="198211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9" name="object 5509"/>
            <p:cNvSpPr/>
            <p:nvPr/>
          </p:nvSpPr>
          <p:spPr>
            <a:xfrm>
              <a:off x="198312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0" name="object 5510"/>
            <p:cNvSpPr/>
            <p:nvPr/>
          </p:nvSpPr>
          <p:spPr>
            <a:xfrm>
              <a:off x="1983252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1" name="object 5511"/>
            <p:cNvSpPr/>
            <p:nvPr/>
          </p:nvSpPr>
          <p:spPr>
            <a:xfrm>
              <a:off x="1983378" y="41054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2" name="object 5512"/>
            <p:cNvSpPr/>
            <p:nvPr/>
          </p:nvSpPr>
          <p:spPr>
            <a:xfrm>
              <a:off x="1983505" y="4105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3" name="object 5513"/>
            <p:cNvSpPr/>
            <p:nvPr/>
          </p:nvSpPr>
          <p:spPr>
            <a:xfrm>
              <a:off x="1983632" y="410398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62"/>
                  </a:moveTo>
                  <a:lnTo>
                    <a:pt x="887" y="96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4" name="object 5514"/>
            <p:cNvSpPr/>
            <p:nvPr/>
          </p:nvSpPr>
          <p:spPr>
            <a:xfrm>
              <a:off x="1983759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5" name="object 5515"/>
            <p:cNvSpPr/>
            <p:nvPr/>
          </p:nvSpPr>
          <p:spPr>
            <a:xfrm>
              <a:off x="198388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6" name="object 5516"/>
            <p:cNvSpPr/>
            <p:nvPr/>
          </p:nvSpPr>
          <p:spPr>
            <a:xfrm>
              <a:off x="198401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7" name="object 5517"/>
            <p:cNvSpPr/>
            <p:nvPr/>
          </p:nvSpPr>
          <p:spPr>
            <a:xfrm>
              <a:off x="198477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8" name="object 5518"/>
            <p:cNvSpPr/>
            <p:nvPr/>
          </p:nvSpPr>
          <p:spPr>
            <a:xfrm>
              <a:off x="19852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9" name="object 5519"/>
            <p:cNvSpPr/>
            <p:nvPr/>
          </p:nvSpPr>
          <p:spPr>
            <a:xfrm>
              <a:off x="198553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0" name="object 5520"/>
            <p:cNvSpPr/>
            <p:nvPr/>
          </p:nvSpPr>
          <p:spPr>
            <a:xfrm>
              <a:off x="198565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1" name="object 5521"/>
            <p:cNvSpPr/>
            <p:nvPr/>
          </p:nvSpPr>
          <p:spPr>
            <a:xfrm>
              <a:off x="198578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2" name="object 5522"/>
            <p:cNvSpPr/>
            <p:nvPr/>
          </p:nvSpPr>
          <p:spPr>
            <a:xfrm>
              <a:off x="198591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3" name="object 5523"/>
            <p:cNvSpPr/>
            <p:nvPr/>
          </p:nvSpPr>
          <p:spPr>
            <a:xfrm>
              <a:off x="1986040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4" name="object 5524"/>
            <p:cNvSpPr/>
            <p:nvPr/>
          </p:nvSpPr>
          <p:spPr>
            <a:xfrm>
              <a:off x="1986293" y="410517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5" name="object 5525"/>
            <p:cNvSpPr/>
            <p:nvPr/>
          </p:nvSpPr>
          <p:spPr>
            <a:xfrm>
              <a:off x="198642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6" name="object 5526"/>
            <p:cNvSpPr/>
            <p:nvPr/>
          </p:nvSpPr>
          <p:spPr>
            <a:xfrm>
              <a:off x="1986547" y="4099347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56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7" name="object 5527"/>
            <p:cNvSpPr/>
            <p:nvPr/>
          </p:nvSpPr>
          <p:spPr>
            <a:xfrm>
              <a:off x="198705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8" name="object 5528"/>
            <p:cNvSpPr/>
            <p:nvPr/>
          </p:nvSpPr>
          <p:spPr>
            <a:xfrm>
              <a:off x="198743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9" name="object 5529"/>
            <p:cNvSpPr/>
            <p:nvPr/>
          </p:nvSpPr>
          <p:spPr>
            <a:xfrm>
              <a:off x="198832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0" name="object 5530"/>
            <p:cNvSpPr/>
            <p:nvPr/>
          </p:nvSpPr>
          <p:spPr>
            <a:xfrm>
              <a:off x="1988448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1" name="object 5531"/>
            <p:cNvSpPr/>
            <p:nvPr/>
          </p:nvSpPr>
          <p:spPr>
            <a:xfrm>
              <a:off x="1987814" y="410584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2" name="object 5532"/>
            <p:cNvSpPr/>
            <p:nvPr/>
          </p:nvSpPr>
          <p:spPr>
            <a:xfrm>
              <a:off x="1988954" y="4102070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383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3" name="object 5533"/>
            <p:cNvSpPr/>
            <p:nvPr/>
          </p:nvSpPr>
          <p:spPr>
            <a:xfrm>
              <a:off x="1989208" y="4103564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71"/>
                  </a:moveTo>
                  <a:lnTo>
                    <a:pt x="887" y="117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4" name="object 5534"/>
            <p:cNvSpPr/>
            <p:nvPr/>
          </p:nvSpPr>
          <p:spPr>
            <a:xfrm>
              <a:off x="198946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5" name="object 5535"/>
            <p:cNvSpPr/>
            <p:nvPr/>
          </p:nvSpPr>
          <p:spPr>
            <a:xfrm>
              <a:off x="198971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6" name="object 5536"/>
            <p:cNvSpPr/>
            <p:nvPr/>
          </p:nvSpPr>
          <p:spPr>
            <a:xfrm>
              <a:off x="198996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7" name="object 5537"/>
            <p:cNvSpPr/>
            <p:nvPr/>
          </p:nvSpPr>
          <p:spPr>
            <a:xfrm>
              <a:off x="19900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8" name="object 5538"/>
            <p:cNvSpPr/>
            <p:nvPr/>
          </p:nvSpPr>
          <p:spPr>
            <a:xfrm>
              <a:off x="1989335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  <a:path w="2539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9" name="object 5539"/>
            <p:cNvSpPr/>
            <p:nvPr/>
          </p:nvSpPr>
          <p:spPr>
            <a:xfrm>
              <a:off x="199110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0" name="object 5540"/>
            <p:cNvSpPr/>
            <p:nvPr/>
          </p:nvSpPr>
          <p:spPr>
            <a:xfrm>
              <a:off x="19911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1" name="object 5541"/>
            <p:cNvSpPr/>
            <p:nvPr/>
          </p:nvSpPr>
          <p:spPr>
            <a:xfrm>
              <a:off x="1991236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2" name="object 5542"/>
            <p:cNvSpPr/>
            <p:nvPr/>
          </p:nvSpPr>
          <p:spPr>
            <a:xfrm>
              <a:off x="199136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3" name="object 5543"/>
            <p:cNvSpPr/>
            <p:nvPr/>
          </p:nvSpPr>
          <p:spPr>
            <a:xfrm>
              <a:off x="1991489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4" name="object 5544"/>
            <p:cNvSpPr/>
            <p:nvPr/>
          </p:nvSpPr>
          <p:spPr>
            <a:xfrm>
              <a:off x="1991616" y="410474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82"/>
                  </a:moveTo>
                  <a:lnTo>
                    <a:pt x="887" y="5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5" name="object 5545"/>
            <p:cNvSpPr/>
            <p:nvPr/>
          </p:nvSpPr>
          <p:spPr>
            <a:xfrm>
              <a:off x="1991869" y="41053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6" name="object 5546"/>
            <p:cNvSpPr/>
            <p:nvPr/>
          </p:nvSpPr>
          <p:spPr>
            <a:xfrm>
              <a:off x="199212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7" name="object 5547"/>
            <p:cNvSpPr/>
            <p:nvPr/>
          </p:nvSpPr>
          <p:spPr>
            <a:xfrm>
              <a:off x="19925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8" name="object 5548"/>
            <p:cNvSpPr/>
            <p:nvPr/>
          </p:nvSpPr>
          <p:spPr>
            <a:xfrm>
              <a:off x="199275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9" name="object 5549"/>
            <p:cNvSpPr/>
            <p:nvPr/>
          </p:nvSpPr>
          <p:spPr>
            <a:xfrm>
              <a:off x="19930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0" name="object 5550"/>
            <p:cNvSpPr/>
            <p:nvPr/>
          </p:nvSpPr>
          <p:spPr>
            <a:xfrm>
              <a:off x="199339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1" name="object 5551"/>
            <p:cNvSpPr/>
            <p:nvPr/>
          </p:nvSpPr>
          <p:spPr>
            <a:xfrm>
              <a:off x="199364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2" name="object 5552"/>
            <p:cNvSpPr/>
            <p:nvPr/>
          </p:nvSpPr>
          <p:spPr>
            <a:xfrm>
              <a:off x="1993770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3" name="object 5553"/>
            <p:cNvSpPr/>
            <p:nvPr/>
          </p:nvSpPr>
          <p:spPr>
            <a:xfrm>
              <a:off x="1993897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4" name="object 5554"/>
            <p:cNvSpPr/>
            <p:nvPr/>
          </p:nvSpPr>
          <p:spPr>
            <a:xfrm>
              <a:off x="1994024" y="41055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5" name="object 5555"/>
            <p:cNvSpPr/>
            <p:nvPr/>
          </p:nvSpPr>
          <p:spPr>
            <a:xfrm>
              <a:off x="1994150" y="410526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6" name="object 5556"/>
            <p:cNvSpPr/>
            <p:nvPr/>
          </p:nvSpPr>
          <p:spPr>
            <a:xfrm>
              <a:off x="1994277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7" name="object 5557"/>
            <p:cNvSpPr/>
            <p:nvPr/>
          </p:nvSpPr>
          <p:spPr>
            <a:xfrm>
              <a:off x="1994404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8" name="object 5558"/>
            <p:cNvSpPr/>
            <p:nvPr/>
          </p:nvSpPr>
          <p:spPr>
            <a:xfrm>
              <a:off x="199453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9" name="object 5559"/>
            <p:cNvSpPr/>
            <p:nvPr/>
          </p:nvSpPr>
          <p:spPr>
            <a:xfrm>
              <a:off x="199478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0" name="object 5560"/>
            <p:cNvSpPr/>
            <p:nvPr/>
          </p:nvSpPr>
          <p:spPr>
            <a:xfrm>
              <a:off x="199491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1" name="object 5561"/>
            <p:cNvSpPr/>
            <p:nvPr/>
          </p:nvSpPr>
          <p:spPr>
            <a:xfrm>
              <a:off x="199516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2" name="object 5562"/>
            <p:cNvSpPr/>
            <p:nvPr/>
          </p:nvSpPr>
          <p:spPr>
            <a:xfrm>
              <a:off x="1994404" y="4105888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3" name="object 5563"/>
            <p:cNvSpPr/>
            <p:nvPr/>
          </p:nvSpPr>
          <p:spPr>
            <a:xfrm>
              <a:off x="1996432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4" name="object 5564"/>
            <p:cNvSpPr/>
            <p:nvPr/>
          </p:nvSpPr>
          <p:spPr>
            <a:xfrm>
              <a:off x="199655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5" name="object 5565"/>
            <p:cNvSpPr/>
            <p:nvPr/>
          </p:nvSpPr>
          <p:spPr>
            <a:xfrm>
              <a:off x="19966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6" name="object 5566"/>
            <p:cNvSpPr/>
            <p:nvPr/>
          </p:nvSpPr>
          <p:spPr>
            <a:xfrm>
              <a:off x="1996812" y="4102589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59"/>
                  </a:moveTo>
                  <a:lnTo>
                    <a:pt x="887" y="1659"/>
                  </a:lnTo>
                </a:path>
              </a:pathLst>
            </a:custGeom>
            <a:ln w="3318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7" name="object 5567"/>
            <p:cNvSpPr/>
            <p:nvPr/>
          </p:nvSpPr>
          <p:spPr>
            <a:xfrm>
              <a:off x="199693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8" name="object 5568"/>
            <p:cNvSpPr/>
            <p:nvPr/>
          </p:nvSpPr>
          <p:spPr>
            <a:xfrm>
              <a:off x="1996178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9" name="object 5569"/>
            <p:cNvSpPr/>
            <p:nvPr/>
          </p:nvSpPr>
          <p:spPr>
            <a:xfrm>
              <a:off x="199782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0" name="object 5570"/>
            <p:cNvSpPr/>
            <p:nvPr/>
          </p:nvSpPr>
          <p:spPr>
            <a:xfrm>
              <a:off x="199858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1" name="object 5571"/>
            <p:cNvSpPr/>
            <p:nvPr/>
          </p:nvSpPr>
          <p:spPr>
            <a:xfrm>
              <a:off x="19988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2" name="object 5572"/>
            <p:cNvSpPr/>
            <p:nvPr/>
          </p:nvSpPr>
          <p:spPr>
            <a:xfrm>
              <a:off x="1999093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3" name="object 5573"/>
            <p:cNvSpPr/>
            <p:nvPr/>
          </p:nvSpPr>
          <p:spPr>
            <a:xfrm>
              <a:off x="199922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4" name="object 5574"/>
            <p:cNvSpPr/>
            <p:nvPr/>
          </p:nvSpPr>
          <p:spPr>
            <a:xfrm>
              <a:off x="1999473" y="410465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26"/>
                  </a:moveTo>
                  <a:lnTo>
                    <a:pt x="887" y="6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5" name="object 5575"/>
            <p:cNvSpPr/>
            <p:nvPr/>
          </p:nvSpPr>
          <p:spPr>
            <a:xfrm>
              <a:off x="1999600" y="4103235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36"/>
                  </a:moveTo>
                  <a:lnTo>
                    <a:pt x="887" y="133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6" name="object 5576"/>
            <p:cNvSpPr/>
            <p:nvPr/>
          </p:nvSpPr>
          <p:spPr>
            <a:xfrm>
              <a:off x="19999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7" name="object 5577"/>
            <p:cNvSpPr/>
            <p:nvPr/>
          </p:nvSpPr>
          <p:spPr>
            <a:xfrm>
              <a:off x="200036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8" name="object 5578"/>
            <p:cNvSpPr/>
            <p:nvPr/>
          </p:nvSpPr>
          <p:spPr>
            <a:xfrm>
              <a:off x="200061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9" name="object 5579"/>
            <p:cNvSpPr/>
            <p:nvPr/>
          </p:nvSpPr>
          <p:spPr>
            <a:xfrm>
              <a:off x="200086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0" name="object 5580"/>
            <p:cNvSpPr/>
            <p:nvPr/>
          </p:nvSpPr>
          <p:spPr>
            <a:xfrm>
              <a:off x="2001247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1" name="object 5581"/>
            <p:cNvSpPr/>
            <p:nvPr/>
          </p:nvSpPr>
          <p:spPr>
            <a:xfrm>
              <a:off x="200137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2" name="object 5582"/>
            <p:cNvSpPr/>
            <p:nvPr/>
          </p:nvSpPr>
          <p:spPr>
            <a:xfrm>
              <a:off x="200150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3" name="object 5583"/>
            <p:cNvSpPr/>
            <p:nvPr/>
          </p:nvSpPr>
          <p:spPr>
            <a:xfrm>
              <a:off x="2001754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4" name="object 5584"/>
            <p:cNvSpPr/>
            <p:nvPr/>
          </p:nvSpPr>
          <p:spPr>
            <a:xfrm>
              <a:off x="2001881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5" name="object 5585"/>
            <p:cNvSpPr/>
            <p:nvPr/>
          </p:nvSpPr>
          <p:spPr>
            <a:xfrm>
              <a:off x="2002008" y="41054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6" name="object 5586"/>
            <p:cNvSpPr/>
            <p:nvPr/>
          </p:nvSpPr>
          <p:spPr>
            <a:xfrm>
              <a:off x="2002134" y="410508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1"/>
                  </a:moveTo>
                  <a:lnTo>
                    <a:pt x="887" y="41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7" name="object 5587"/>
            <p:cNvSpPr/>
            <p:nvPr/>
          </p:nvSpPr>
          <p:spPr>
            <a:xfrm>
              <a:off x="2002388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8" name="object 5588"/>
            <p:cNvSpPr/>
            <p:nvPr/>
          </p:nvSpPr>
          <p:spPr>
            <a:xfrm>
              <a:off x="20025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9" name="object 5589"/>
            <p:cNvSpPr/>
            <p:nvPr/>
          </p:nvSpPr>
          <p:spPr>
            <a:xfrm>
              <a:off x="20028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0" name="object 5590"/>
            <p:cNvSpPr/>
            <p:nvPr/>
          </p:nvSpPr>
          <p:spPr>
            <a:xfrm>
              <a:off x="200314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1" name="object 5591"/>
            <p:cNvSpPr/>
            <p:nvPr/>
          </p:nvSpPr>
          <p:spPr>
            <a:xfrm>
              <a:off x="200314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2" name="object 5592"/>
            <p:cNvSpPr/>
            <p:nvPr/>
          </p:nvSpPr>
          <p:spPr>
            <a:xfrm>
              <a:off x="200352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3" name="object 5593"/>
            <p:cNvSpPr/>
            <p:nvPr/>
          </p:nvSpPr>
          <p:spPr>
            <a:xfrm>
              <a:off x="200390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4" name="object 5594"/>
            <p:cNvSpPr/>
            <p:nvPr/>
          </p:nvSpPr>
          <p:spPr>
            <a:xfrm>
              <a:off x="2004415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5" name="object 5595"/>
            <p:cNvSpPr/>
            <p:nvPr/>
          </p:nvSpPr>
          <p:spPr>
            <a:xfrm>
              <a:off x="2004542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6" name="object 5596"/>
            <p:cNvSpPr/>
            <p:nvPr/>
          </p:nvSpPr>
          <p:spPr>
            <a:xfrm>
              <a:off x="2004669" y="410485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25"/>
                  </a:moveTo>
                  <a:lnTo>
                    <a:pt x="887" y="5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7" name="object 5597"/>
            <p:cNvSpPr/>
            <p:nvPr/>
          </p:nvSpPr>
          <p:spPr>
            <a:xfrm>
              <a:off x="2004796" y="410513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8" name="object 5598"/>
            <p:cNvSpPr/>
            <p:nvPr/>
          </p:nvSpPr>
          <p:spPr>
            <a:xfrm>
              <a:off x="20049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9" name="object 5599"/>
            <p:cNvSpPr/>
            <p:nvPr/>
          </p:nvSpPr>
          <p:spPr>
            <a:xfrm>
              <a:off x="200580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0" name="object 5600"/>
            <p:cNvSpPr/>
            <p:nvPr/>
          </p:nvSpPr>
          <p:spPr>
            <a:xfrm>
              <a:off x="200593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1" name="object 5601"/>
            <p:cNvSpPr/>
            <p:nvPr/>
          </p:nvSpPr>
          <p:spPr>
            <a:xfrm>
              <a:off x="200619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2" name="object 5602"/>
            <p:cNvSpPr/>
            <p:nvPr/>
          </p:nvSpPr>
          <p:spPr>
            <a:xfrm>
              <a:off x="200669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3" name="object 5603"/>
            <p:cNvSpPr/>
            <p:nvPr/>
          </p:nvSpPr>
          <p:spPr>
            <a:xfrm>
              <a:off x="200695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4" name="object 5604"/>
            <p:cNvSpPr/>
            <p:nvPr/>
          </p:nvSpPr>
          <p:spPr>
            <a:xfrm>
              <a:off x="2007077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5" name="object 5605"/>
            <p:cNvSpPr/>
            <p:nvPr/>
          </p:nvSpPr>
          <p:spPr>
            <a:xfrm>
              <a:off x="2007203" y="41054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6" name="object 5606"/>
            <p:cNvSpPr/>
            <p:nvPr/>
          </p:nvSpPr>
          <p:spPr>
            <a:xfrm>
              <a:off x="2007330" y="410551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7" name="object 5607"/>
            <p:cNvSpPr/>
            <p:nvPr/>
          </p:nvSpPr>
          <p:spPr>
            <a:xfrm>
              <a:off x="2007457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8" name="object 5608"/>
            <p:cNvSpPr/>
            <p:nvPr/>
          </p:nvSpPr>
          <p:spPr>
            <a:xfrm>
              <a:off x="200796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9" name="object 5609"/>
            <p:cNvSpPr/>
            <p:nvPr/>
          </p:nvSpPr>
          <p:spPr>
            <a:xfrm>
              <a:off x="20084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0" name="object 5610"/>
            <p:cNvSpPr/>
            <p:nvPr/>
          </p:nvSpPr>
          <p:spPr>
            <a:xfrm>
              <a:off x="200910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1" name="object 5611"/>
            <p:cNvSpPr/>
            <p:nvPr/>
          </p:nvSpPr>
          <p:spPr>
            <a:xfrm>
              <a:off x="200948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2" name="object 5612"/>
            <p:cNvSpPr/>
            <p:nvPr/>
          </p:nvSpPr>
          <p:spPr>
            <a:xfrm>
              <a:off x="200961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3" name="object 5613"/>
            <p:cNvSpPr/>
            <p:nvPr/>
          </p:nvSpPr>
          <p:spPr>
            <a:xfrm>
              <a:off x="2009738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4" name="object 5614"/>
            <p:cNvSpPr/>
            <p:nvPr/>
          </p:nvSpPr>
          <p:spPr>
            <a:xfrm>
              <a:off x="2009865" y="41053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5" name="object 5615"/>
            <p:cNvSpPr/>
            <p:nvPr/>
          </p:nvSpPr>
          <p:spPr>
            <a:xfrm>
              <a:off x="2009992" y="410497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8"/>
                  </a:moveTo>
                  <a:lnTo>
                    <a:pt x="887" y="46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6" name="object 5616"/>
            <p:cNvSpPr/>
            <p:nvPr/>
          </p:nvSpPr>
          <p:spPr>
            <a:xfrm>
              <a:off x="2010118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7" name="object 5617"/>
            <p:cNvSpPr/>
            <p:nvPr/>
          </p:nvSpPr>
          <p:spPr>
            <a:xfrm>
              <a:off x="201024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8" name="object 5618"/>
            <p:cNvSpPr/>
            <p:nvPr/>
          </p:nvSpPr>
          <p:spPr>
            <a:xfrm>
              <a:off x="201100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9" name="object 5619"/>
            <p:cNvSpPr/>
            <p:nvPr/>
          </p:nvSpPr>
          <p:spPr>
            <a:xfrm>
              <a:off x="201113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0" name="object 5620"/>
            <p:cNvSpPr/>
            <p:nvPr/>
          </p:nvSpPr>
          <p:spPr>
            <a:xfrm>
              <a:off x="201125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1" name="object 5621"/>
            <p:cNvSpPr/>
            <p:nvPr/>
          </p:nvSpPr>
          <p:spPr>
            <a:xfrm>
              <a:off x="20116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2" name="object 5622"/>
            <p:cNvSpPr/>
            <p:nvPr/>
          </p:nvSpPr>
          <p:spPr>
            <a:xfrm>
              <a:off x="201189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3" name="object 5623"/>
            <p:cNvSpPr/>
            <p:nvPr/>
          </p:nvSpPr>
          <p:spPr>
            <a:xfrm>
              <a:off x="2012273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4" name="object 5624"/>
            <p:cNvSpPr/>
            <p:nvPr/>
          </p:nvSpPr>
          <p:spPr>
            <a:xfrm>
              <a:off x="2012399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5" name="object 5625"/>
            <p:cNvSpPr/>
            <p:nvPr/>
          </p:nvSpPr>
          <p:spPr>
            <a:xfrm>
              <a:off x="2012526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6" name="object 5626"/>
            <p:cNvSpPr/>
            <p:nvPr/>
          </p:nvSpPr>
          <p:spPr>
            <a:xfrm>
              <a:off x="2012653" y="41055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7" name="object 5627"/>
            <p:cNvSpPr/>
            <p:nvPr/>
          </p:nvSpPr>
          <p:spPr>
            <a:xfrm>
              <a:off x="201265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8" name="object 5628"/>
            <p:cNvSpPr/>
            <p:nvPr/>
          </p:nvSpPr>
          <p:spPr>
            <a:xfrm>
              <a:off x="2012780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9" name="object 5629"/>
            <p:cNvSpPr/>
            <p:nvPr/>
          </p:nvSpPr>
          <p:spPr>
            <a:xfrm>
              <a:off x="201303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0" name="object 5630"/>
            <p:cNvSpPr/>
            <p:nvPr/>
          </p:nvSpPr>
          <p:spPr>
            <a:xfrm>
              <a:off x="20134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1" name="object 5631"/>
            <p:cNvSpPr/>
            <p:nvPr/>
          </p:nvSpPr>
          <p:spPr>
            <a:xfrm>
              <a:off x="201379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2" name="object 5632"/>
            <p:cNvSpPr/>
            <p:nvPr/>
          </p:nvSpPr>
          <p:spPr>
            <a:xfrm>
              <a:off x="20139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3" name="object 5633"/>
            <p:cNvSpPr/>
            <p:nvPr/>
          </p:nvSpPr>
          <p:spPr>
            <a:xfrm>
              <a:off x="20146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4" name="object 5634"/>
            <p:cNvSpPr/>
            <p:nvPr/>
          </p:nvSpPr>
          <p:spPr>
            <a:xfrm>
              <a:off x="2014934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5" name="object 5635"/>
            <p:cNvSpPr/>
            <p:nvPr/>
          </p:nvSpPr>
          <p:spPr>
            <a:xfrm>
              <a:off x="2015061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6" name="object 5636"/>
            <p:cNvSpPr/>
            <p:nvPr/>
          </p:nvSpPr>
          <p:spPr>
            <a:xfrm>
              <a:off x="2015187" y="410524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7" name="object 5637"/>
            <p:cNvSpPr/>
            <p:nvPr/>
          </p:nvSpPr>
          <p:spPr>
            <a:xfrm>
              <a:off x="2015314" y="41054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8" name="object 5638"/>
            <p:cNvSpPr/>
            <p:nvPr/>
          </p:nvSpPr>
          <p:spPr>
            <a:xfrm>
              <a:off x="2015441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9" name="object 5639"/>
            <p:cNvSpPr/>
            <p:nvPr/>
          </p:nvSpPr>
          <p:spPr>
            <a:xfrm>
              <a:off x="201582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0" name="object 5640"/>
            <p:cNvSpPr/>
            <p:nvPr/>
          </p:nvSpPr>
          <p:spPr>
            <a:xfrm>
              <a:off x="201632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1" name="object 5641"/>
            <p:cNvSpPr/>
            <p:nvPr/>
          </p:nvSpPr>
          <p:spPr>
            <a:xfrm>
              <a:off x="201708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2" name="object 5642"/>
            <p:cNvSpPr/>
            <p:nvPr/>
          </p:nvSpPr>
          <p:spPr>
            <a:xfrm>
              <a:off x="201746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3" name="object 5643"/>
            <p:cNvSpPr/>
            <p:nvPr/>
          </p:nvSpPr>
          <p:spPr>
            <a:xfrm>
              <a:off x="2017595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4" name="object 5644"/>
            <p:cNvSpPr/>
            <p:nvPr/>
          </p:nvSpPr>
          <p:spPr>
            <a:xfrm>
              <a:off x="201772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5" name="object 5645"/>
            <p:cNvSpPr/>
            <p:nvPr/>
          </p:nvSpPr>
          <p:spPr>
            <a:xfrm>
              <a:off x="2017849" y="4105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6" name="object 5646"/>
            <p:cNvSpPr/>
            <p:nvPr/>
          </p:nvSpPr>
          <p:spPr>
            <a:xfrm>
              <a:off x="2017849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7" name="object 5647"/>
            <p:cNvSpPr/>
            <p:nvPr/>
          </p:nvSpPr>
          <p:spPr>
            <a:xfrm>
              <a:off x="2017975" y="4105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8" name="object 5648"/>
            <p:cNvSpPr/>
            <p:nvPr/>
          </p:nvSpPr>
          <p:spPr>
            <a:xfrm>
              <a:off x="2018102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9" name="object 5649"/>
            <p:cNvSpPr/>
            <p:nvPr/>
          </p:nvSpPr>
          <p:spPr>
            <a:xfrm>
              <a:off x="201835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0" name="object 5650"/>
            <p:cNvSpPr/>
            <p:nvPr/>
          </p:nvSpPr>
          <p:spPr>
            <a:xfrm>
              <a:off x="201898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1" name="object 5651"/>
            <p:cNvSpPr/>
            <p:nvPr/>
          </p:nvSpPr>
          <p:spPr>
            <a:xfrm>
              <a:off x="201924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2" name="object 5652"/>
            <p:cNvSpPr/>
            <p:nvPr/>
          </p:nvSpPr>
          <p:spPr>
            <a:xfrm>
              <a:off x="201962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3" name="object 5653"/>
            <p:cNvSpPr/>
            <p:nvPr/>
          </p:nvSpPr>
          <p:spPr>
            <a:xfrm>
              <a:off x="202013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4" name="object 5654"/>
            <p:cNvSpPr/>
            <p:nvPr/>
          </p:nvSpPr>
          <p:spPr>
            <a:xfrm>
              <a:off x="2020130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5" name="object 5655"/>
            <p:cNvSpPr/>
            <p:nvPr/>
          </p:nvSpPr>
          <p:spPr>
            <a:xfrm>
              <a:off x="2020256" y="41056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6" name="object 5656"/>
            <p:cNvSpPr/>
            <p:nvPr/>
          </p:nvSpPr>
          <p:spPr>
            <a:xfrm>
              <a:off x="2020383" y="410495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74"/>
                  </a:moveTo>
                  <a:lnTo>
                    <a:pt x="887" y="47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7" name="object 5657"/>
            <p:cNvSpPr/>
            <p:nvPr/>
          </p:nvSpPr>
          <p:spPr>
            <a:xfrm>
              <a:off x="2020510" y="410513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8" name="object 5658"/>
            <p:cNvSpPr/>
            <p:nvPr/>
          </p:nvSpPr>
          <p:spPr>
            <a:xfrm>
              <a:off x="2020637" y="410523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9" name="object 5659"/>
            <p:cNvSpPr/>
            <p:nvPr/>
          </p:nvSpPr>
          <p:spPr>
            <a:xfrm>
              <a:off x="202165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0" name="object 5660"/>
            <p:cNvSpPr/>
            <p:nvPr/>
          </p:nvSpPr>
          <p:spPr>
            <a:xfrm>
              <a:off x="202177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1" name="object 5661"/>
            <p:cNvSpPr/>
            <p:nvPr/>
          </p:nvSpPr>
          <p:spPr>
            <a:xfrm>
              <a:off x="202266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2" name="object 5662"/>
            <p:cNvSpPr/>
            <p:nvPr/>
          </p:nvSpPr>
          <p:spPr>
            <a:xfrm>
              <a:off x="2022791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3" name="object 5663"/>
            <p:cNvSpPr/>
            <p:nvPr/>
          </p:nvSpPr>
          <p:spPr>
            <a:xfrm>
              <a:off x="202291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4" name="object 5664"/>
            <p:cNvSpPr/>
            <p:nvPr/>
          </p:nvSpPr>
          <p:spPr>
            <a:xfrm>
              <a:off x="2023044" y="41056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5" name="object 5665"/>
            <p:cNvSpPr/>
            <p:nvPr/>
          </p:nvSpPr>
          <p:spPr>
            <a:xfrm>
              <a:off x="2023171" y="4105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6" name="object 5666"/>
            <p:cNvSpPr/>
            <p:nvPr/>
          </p:nvSpPr>
          <p:spPr>
            <a:xfrm>
              <a:off x="2023298" y="4105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7" name="object 5667"/>
            <p:cNvSpPr/>
            <p:nvPr/>
          </p:nvSpPr>
          <p:spPr>
            <a:xfrm>
              <a:off x="202355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8" name="object 5668"/>
            <p:cNvSpPr/>
            <p:nvPr/>
          </p:nvSpPr>
          <p:spPr>
            <a:xfrm>
              <a:off x="20239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9" name="object 5669"/>
            <p:cNvSpPr/>
            <p:nvPr/>
          </p:nvSpPr>
          <p:spPr>
            <a:xfrm>
              <a:off x="20241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0" name="object 5670"/>
            <p:cNvSpPr/>
            <p:nvPr/>
          </p:nvSpPr>
          <p:spPr>
            <a:xfrm>
              <a:off x="20244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1" name="object 5671"/>
            <p:cNvSpPr/>
            <p:nvPr/>
          </p:nvSpPr>
          <p:spPr>
            <a:xfrm>
              <a:off x="202469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2" name="object 5672"/>
            <p:cNvSpPr/>
            <p:nvPr/>
          </p:nvSpPr>
          <p:spPr>
            <a:xfrm>
              <a:off x="202532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3" name="object 5673"/>
            <p:cNvSpPr/>
            <p:nvPr/>
          </p:nvSpPr>
          <p:spPr>
            <a:xfrm>
              <a:off x="2025326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4" name="object 5674"/>
            <p:cNvSpPr/>
            <p:nvPr/>
          </p:nvSpPr>
          <p:spPr>
            <a:xfrm>
              <a:off x="20254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5" name="object 5675"/>
            <p:cNvSpPr/>
            <p:nvPr/>
          </p:nvSpPr>
          <p:spPr>
            <a:xfrm>
              <a:off x="2025579" y="410478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3"/>
                  </a:moveTo>
                  <a:lnTo>
                    <a:pt x="887" y="5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6" name="object 5676"/>
            <p:cNvSpPr/>
            <p:nvPr/>
          </p:nvSpPr>
          <p:spPr>
            <a:xfrm>
              <a:off x="2025706" y="410471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95"/>
                  </a:moveTo>
                  <a:lnTo>
                    <a:pt x="887" y="59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7" name="object 5677"/>
            <p:cNvSpPr/>
            <p:nvPr/>
          </p:nvSpPr>
          <p:spPr>
            <a:xfrm>
              <a:off x="2025833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8" name="object 5678"/>
            <p:cNvSpPr/>
            <p:nvPr/>
          </p:nvSpPr>
          <p:spPr>
            <a:xfrm>
              <a:off x="2025959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9" name="object 5679"/>
            <p:cNvSpPr/>
            <p:nvPr/>
          </p:nvSpPr>
          <p:spPr>
            <a:xfrm>
              <a:off x="202608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0" name="object 5680"/>
            <p:cNvSpPr/>
            <p:nvPr/>
          </p:nvSpPr>
          <p:spPr>
            <a:xfrm>
              <a:off x="202684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1" name="object 5681"/>
            <p:cNvSpPr/>
            <p:nvPr/>
          </p:nvSpPr>
          <p:spPr>
            <a:xfrm>
              <a:off x="202710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2" name="object 5682"/>
            <p:cNvSpPr/>
            <p:nvPr/>
          </p:nvSpPr>
          <p:spPr>
            <a:xfrm>
              <a:off x="202773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3" name="object 5683"/>
            <p:cNvSpPr/>
            <p:nvPr/>
          </p:nvSpPr>
          <p:spPr>
            <a:xfrm>
              <a:off x="202798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4" name="object 5684"/>
            <p:cNvSpPr/>
            <p:nvPr/>
          </p:nvSpPr>
          <p:spPr>
            <a:xfrm>
              <a:off x="2028114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5" name="object 5685"/>
            <p:cNvSpPr/>
            <p:nvPr/>
          </p:nvSpPr>
          <p:spPr>
            <a:xfrm>
              <a:off x="2028240" y="410555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6" name="object 5686"/>
            <p:cNvSpPr/>
            <p:nvPr/>
          </p:nvSpPr>
          <p:spPr>
            <a:xfrm>
              <a:off x="2028367" y="41052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7" name="object 5687"/>
            <p:cNvSpPr/>
            <p:nvPr/>
          </p:nvSpPr>
          <p:spPr>
            <a:xfrm>
              <a:off x="202849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8" name="object 5688"/>
            <p:cNvSpPr/>
            <p:nvPr/>
          </p:nvSpPr>
          <p:spPr>
            <a:xfrm>
              <a:off x="2028621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9" name="object 5689"/>
            <p:cNvSpPr/>
            <p:nvPr/>
          </p:nvSpPr>
          <p:spPr>
            <a:xfrm>
              <a:off x="202874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0" name="object 5690"/>
            <p:cNvSpPr/>
            <p:nvPr/>
          </p:nvSpPr>
          <p:spPr>
            <a:xfrm>
              <a:off x="202925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1" name="object 5691"/>
            <p:cNvSpPr/>
            <p:nvPr/>
          </p:nvSpPr>
          <p:spPr>
            <a:xfrm>
              <a:off x="202963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2" name="object 5692"/>
            <p:cNvSpPr/>
            <p:nvPr/>
          </p:nvSpPr>
          <p:spPr>
            <a:xfrm>
              <a:off x="20301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3" name="object 5693"/>
            <p:cNvSpPr/>
            <p:nvPr/>
          </p:nvSpPr>
          <p:spPr>
            <a:xfrm>
              <a:off x="203052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4" name="object 5694"/>
            <p:cNvSpPr/>
            <p:nvPr/>
          </p:nvSpPr>
          <p:spPr>
            <a:xfrm>
              <a:off x="2030775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5" name="object 5695"/>
            <p:cNvSpPr/>
            <p:nvPr/>
          </p:nvSpPr>
          <p:spPr>
            <a:xfrm>
              <a:off x="2030902" y="41053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6" name="object 5696"/>
            <p:cNvSpPr/>
            <p:nvPr/>
          </p:nvSpPr>
          <p:spPr>
            <a:xfrm>
              <a:off x="2030902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7" name="object 5697"/>
            <p:cNvSpPr/>
            <p:nvPr/>
          </p:nvSpPr>
          <p:spPr>
            <a:xfrm>
              <a:off x="2031028" y="410422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42"/>
                  </a:moveTo>
                  <a:lnTo>
                    <a:pt x="887" y="84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8" name="object 5698"/>
            <p:cNvSpPr/>
            <p:nvPr/>
          </p:nvSpPr>
          <p:spPr>
            <a:xfrm>
              <a:off x="2031282" y="41052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9" name="object 5699"/>
            <p:cNvSpPr/>
            <p:nvPr/>
          </p:nvSpPr>
          <p:spPr>
            <a:xfrm>
              <a:off x="20314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0" name="object 5700"/>
            <p:cNvSpPr/>
            <p:nvPr/>
          </p:nvSpPr>
          <p:spPr>
            <a:xfrm>
              <a:off x="203216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1" name="object 5701"/>
            <p:cNvSpPr/>
            <p:nvPr/>
          </p:nvSpPr>
          <p:spPr>
            <a:xfrm>
              <a:off x="203280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2" name="object 5702"/>
            <p:cNvSpPr/>
            <p:nvPr/>
          </p:nvSpPr>
          <p:spPr>
            <a:xfrm>
              <a:off x="203305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3" name="object 5703"/>
            <p:cNvSpPr/>
            <p:nvPr/>
          </p:nvSpPr>
          <p:spPr>
            <a:xfrm>
              <a:off x="203318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4" name="object 5704"/>
            <p:cNvSpPr/>
            <p:nvPr/>
          </p:nvSpPr>
          <p:spPr>
            <a:xfrm>
              <a:off x="2033309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5" name="object 5705"/>
            <p:cNvSpPr/>
            <p:nvPr/>
          </p:nvSpPr>
          <p:spPr>
            <a:xfrm>
              <a:off x="2032549" y="410582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6"/>
                  </a:moveTo>
                  <a:lnTo>
                    <a:pt x="1900" y="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6" name="object 5706"/>
            <p:cNvSpPr/>
            <p:nvPr/>
          </p:nvSpPr>
          <p:spPr>
            <a:xfrm>
              <a:off x="2033690" y="410490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0"/>
                  </a:moveTo>
                  <a:lnTo>
                    <a:pt x="887" y="50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7" name="object 5707"/>
            <p:cNvSpPr/>
            <p:nvPr/>
          </p:nvSpPr>
          <p:spPr>
            <a:xfrm>
              <a:off x="2033943" y="4105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8" name="object 5708"/>
            <p:cNvSpPr/>
            <p:nvPr/>
          </p:nvSpPr>
          <p:spPr>
            <a:xfrm>
              <a:off x="203419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9" name="object 5709"/>
            <p:cNvSpPr/>
            <p:nvPr/>
          </p:nvSpPr>
          <p:spPr>
            <a:xfrm>
              <a:off x="203470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0" name="object 5710"/>
            <p:cNvSpPr/>
            <p:nvPr/>
          </p:nvSpPr>
          <p:spPr>
            <a:xfrm>
              <a:off x="203533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1" name="object 5711"/>
            <p:cNvSpPr/>
            <p:nvPr/>
          </p:nvSpPr>
          <p:spPr>
            <a:xfrm>
              <a:off x="20357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2" name="object 5712"/>
            <p:cNvSpPr/>
            <p:nvPr/>
          </p:nvSpPr>
          <p:spPr>
            <a:xfrm>
              <a:off x="203584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3" name="object 5713"/>
            <p:cNvSpPr/>
            <p:nvPr/>
          </p:nvSpPr>
          <p:spPr>
            <a:xfrm>
              <a:off x="2035971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4" name="object 5714"/>
            <p:cNvSpPr/>
            <p:nvPr/>
          </p:nvSpPr>
          <p:spPr>
            <a:xfrm>
              <a:off x="2036098" y="4103754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76"/>
                  </a:moveTo>
                  <a:lnTo>
                    <a:pt x="887" y="107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5" name="object 5715"/>
            <p:cNvSpPr/>
            <p:nvPr/>
          </p:nvSpPr>
          <p:spPr>
            <a:xfrm>
              <a:off x="2036224" y="410499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55"/>
                  </a:moveTo>
                  <a:lnTo>
                    <a:pt x="887" y="45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6" name="object 5716"/>
            <p:cNvSpPr/>
            <p:nvPr/>
          </p:nvSpPr>
          <p:spPr>
            <a:xfrm>
              <a:off x="2036351" y="410513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7" name="object 5717"/>
            <p:cNvSpPr/>
            <p:nvPr/>
          </p:nvSpPr>
          <p:spPr>
            <a:xfrm>
              <a:off x="2036604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8" name="object 5718"/>
            <p:cNvSpPr/>
            <p:nvPr/>
          </p:nvSpPr>
          <p:spPr>
            <a:xfrm>
              <a:off x="203660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9" name="object 5719"/>
            <p:cNvSpPr/>
            <p:nvPr/>
          </p:nvSpPr>
          <p:spPr>
            <a:xfrm>
              <a:off x="20369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0" name="object 5720"/>
            <p:cNvSpPr/>
            <p:nvPr/>
          </p:nvSpPr>
          <p:spPr>
            <a:xfrm>
              <a:off x="2037492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1" name="object 5721"/>
            <p:cNvSpPr/>
            <p:nvPr/>
          </p:nvSpPr>
          <p:spPr>
            <a:xfrm>
              <a:off x="203761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2" name="object 5722"/>
            <p:cNvSpPr/>
            <p:nvPr/>
          </p:nvSpPr>
          <p:spPr>
            <a:xfrm>
              <a:off x="2037618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3" name="object 5723"/>
            <p:cNvSpPr/>
            <p:nvPr/>
          </p:nvSpPr>
          <p:spPr>
            <a:xfrm>
              <a:off x="2038759" y="41053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4" name="object 5724"/>
            <p:cNvSpPr/>
            <p:nvPr/>
          </p:nvSpPr>
          <p:spPr>
            <a:xfrm>
              <a:off x="2038886" y="4102817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45"/>
                  </a:moveTo>
                  <a:lnTo>
                    <a:pt x="887" y="15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5" name="object 5725"/>
            <p:cNvSpPr/>
            <p:nvPr/>
          </p:nvSpPr>
          <p:spPr>
            <a:xfrm>
              <a:off x="2039012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6" name="object 5726"/>
            <p:cNvSpPr/>
            <p:nvPr/>
          </p:nvSpPr>
          <p:spPr>
            <a:xfrm>
              <a:off x="203913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7" name="object 5727"/>
            <p:cNvSpPr/>
            <p:nvPr/>
          </p:nvSpPr>
          <p:spPr>
            <a:xfrm>
              <a:off x="203926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8" name="object 5728"/>
            <p:cNvSpPr/>
            <p:nvPr/>
          </p:nvSpPr>
          <p:spPr>
            <a:xfrm>
              <a:off x="2038632" y="410588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9" name="object 5729"/>
            <p:cNvSpPr/>
            <p:nvPr/>
          </p:nvSpPr>
          <p:spPr>
            <a:xfrm>
              <a:off x="204066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0" name="object 5730"/>
            <p:cNvSpPr/>
            <p:nvPr/>
          </p:nvSpPr>
          <p:spPr>
            <a:xfrm>
              <a:off x="204104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1" name="object 5731"/>
            <p:cNvSpPr/>
            <p:nvPr/>
          </p:nvSpPr>
          <p:spPr>
            <a:xfrm>
              <a:off x="2040280" y="4105002"/>
              <a:ext cx="2540" cy="1270"/>
            </a:xfrm>
            <a:custGeom>
              <a:avLst/>
              <a:gdLst/>
              <a:ahLst/>
              <a:cxnLst/>
              <a:rect l="l" t="t" r="r" b="b"/>
              <a:pathLst>
                <a:path w="2539" h="1270">
                  <a:moveTo>
                    <a:pt x="0" y="886"/>
                  </a:moveTo>
                  <a:lnTo>
                    <a:pt x="1774" y="886"/>
                  </a:lnTo>
                </a:path>
                <a:path w="2539" h="1270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2" name="object 5732"/>
            <p:cNvSpPr/>
            <p:nvPr/>
          </p:nvSpPr>
          <p:spPr>
            <a:xfrm>
              <a:off x="2041674" y="410490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0"/>
                  </a:moveTo>
                  <a:lnTo>
                    <a:pt x="887" y="50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3" name="object 5733"/>
            <p:cNvSpPr/>
            <p:nvPr/>
          </p:nvSpPr>
          <p:spPr>
            <a:xfrm>
              <a:off x="204192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4" name="object 5734"/>
            <p:cNvSpPr/>
            <p:nvPr/>
          </p:nvSpPr>
          <p:spPr>
            <a:xfrm>
              <a:off x="20421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5" name="object 5735"/>
            <p:cNvSpPr/>
            <p:nvPr/>
          </p:nvSpPr>
          <p:spPr>
            <a:xfrm>
              <a:off x="204256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6" name="object 5736"/>
            <p:cNvSpPr/>
            <p:nvPr/>
          </p:nvSpPr>
          <p:spPr>
            <a:xfrm>
              <a:off x="204268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7" name="object 5737"/>
            <p:cNvSpPr/>
            <p:nvPr/>
          </p:nvSpPr>
          <p:spPr>
            <a:xfrm>
              <a:off x="2042180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8" name="object 5738"/>
            <p:cNvSpPr/>
            <p:nvPr/>
          </p:nvSpPr>
          <p:spPr>
            <a:xfrm>
              <a:off x="204382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9" name="object 5739"/>
            <p:cNvSpPr/>
            <p:nvPr/>
          </p:nvSpPr>
          <p:spPr>
            <a:xfrm>
              <a:off x="204395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0" name="object 5740"/>
            <p:cNvSpPr/>
            <p:nvPr/>
          </p:nvSpPr>
          <p:spPr>
            <a:xfrm>
              <a:off x="2044082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1" name="object 5741"/>
            <p:cNvSpPr/>
            <p:nvPr/>
          </p:nvSpPr>
          <p:spPr>
            <a:xfrm>
              <a:off x="2044208" y="41053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2" name="object 5742"/>
            <p:cNvSpPr/>
            <p:nvPr/>
          </p:nvSpPr>
          <p:spPr>
            <a:xfrm>
              <a:off x="2044335" y="410519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3" name="object 5743"/>
            <p:cNvSpPr/>
            <p:nvPr/>
          </p:nvSpPr>
          <p:spPr>
            <a:xfrm>
              <a:off x="204446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4" name="object 5744"/>
            <p:cNvSpPr/>
            <p:nvPr/>
          </p:nvSpPr>
          <p:spPr>
            <a:xfrm>
              <a:off x="2044082" y="410589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253" y="0"/>
                  </a:moveTo>
                  <a:lnTo>
                    <a:pt x="2027" y="0"/>
                  </a:lnTo>
                </a:path>
                <a:path w="3175">
                  <a:moveTo>
                    <a:pt x="253" y="0"/>
                  </a:moveTo>
                  <a:lnTo>
                    <a:pt x="2027" y="0"/>
                  </a:lnTo>
                </a:path>
                <a:path w="3175">
                  <a:moveTo>
                    <a:pt x="380" y="0"/>
                  </a:moveTo>
                  <a:lnTo>
                    <a:pt x="2154" y="0"/>
                  </a:lnTo>
                </a:path>
                <a:path w="3175">
                  <a:moveTo>
                    <a:pt x="1267" y="0"/>
                  </a:moveTo>
                  <a:lnTo>
                    <a:pt x="3041" y="0"/>
                  </a:lnTo>
                </a:path>
                <a:path w="3175">
                  <a:moveTo>
                    <a:pt x="1394" y="0"/>
                  </a:moveTo>
                  <a:lnTo>
                    <a:pt x="3168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5" name="object 5745"/>
            <p:cNvSpPr/>
            <p:nvPr/>
          </p:nvSpPr>
          <p:spPr>
            <a:xfrm>
              <a:off x="204636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6" name="object 5746"/>
            <p:cNvSpPr/>
            <p:nvPr/>
          </p:nvSpPr>
          <p:spPr>
            <a:xfrm>
              <a:off x="2046743" y="4103488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09"/>
                  </a:moveTo>
                  <a:lnTo>
                    <a:pt x="887" y="120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7" name="object 5747"/>
            <p:cNvSpPr/>
            <p:nvPr/>
          </p:nvSpPr>
          <p:spPr>
            <a:xfrm>
              <a:off x="2046870" y="410524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8" name="object 5748"/>
            <p:cNvSpPr/>
            <p:nvPr/>
          </p:nvSpPr>
          <p:spPr>
            <a:xfrm>
              <a:off x="2047123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9" name="object 5749"/>
            <p:cNvSpPr/>
            <p:nvPr/>
          </p:nvSpPr>
          <p:spPr>
            <a:xfrm>
              <a:off x="2046236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0" name="object 5750"/>
            <p:cNvSpPr/>
            <p:nvPr/>
          </p:nvSpPr>
          <p:spPr>
            <a:xfrm>
              <a:off x="204775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1" name="object 5751"/>
            <p:cNvSpPr/>
            <p:nvPr/>
          </p:nvSpPr>
          <p:spPr>
            <a:xfrm>
              <a:off x="20480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2" name="object 5752"/>
            <p:cNvSpPr/>
            <p:nvPr/>
          </p:nvSpPr>
          <p:spPr>
            <a:xfrm>
              <a:off x="20485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3" name="object 5753"/>
            <p:cNvSpPr/>
            <p:nvPr/>
          </p:nvSpPr>
          <p:spPr>
            <a:xfrm>
              <a:off x="204889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4" name="object 5754"/>
            <p:cNvSpPr/>
            <p:nvPr/>
          </p:nvSpPr>
          <p:spPr>
            <a:xfrm>
              <a:off x="2049024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5" name="object 5755"/>
            <p:cNvSpPr/>
            <p:nvPr/>
          </p:nvSpPr>
          <p:spPr>
            <a:xfrm>
              <a:off x="204915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6" name="object 5756"/>
            <p:cNvSpPr/>
            <p:nvPr/>
          </p:nvSpPr>
          <p:spPr>
            <a:xfrm>
              <a:off x="2049277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7" name="object 5757"/>
            <p:cNvSpPr/>
            <p:nvPr/>
          </p:nvSpPr>
          <p:spPr>
            <a:xfrm>
              <a:off x="2049404" y="410513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8" name="object 5758"/>
            <p:cNvSpPr/>
            <p:nvPr/>
          </p:nvSpPr>
          <p:spPr>
            <a:xfrm>
              <a:off x="2049531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9" name="object 5759"/>
            <p:cNvSpPr/>
            <p:nvPr/>
          </p:nvSpPr>
          <p:spPr>
            <a:xfrm>
              <a:off x="204965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0" name="object 5760"/>
            <p:cNvSpPr/>
            <p:nvPr/>
          </p:nvSpPr>
          <p:spPr>
            <a:xfrm>
              <a:off x="204965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1" name="object 5761"/>
            <p:cNvSpPr/>
            <p:nvPr/>
          </p:nvSpPr>
          <p:spPr>
            <a:xfrm>
              <a:off x="205041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2" name="object 5762"/>
            <p:cNvSpPr/>
            <p:nvPr/>
          </p:nvSpPr>
          <p:spPr>
            <a:xfrm>
              <a:off x="20509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3" name="object 5763"/>
            <p:cNvSpPr/>
            <p:nvPr/>
          </p:nvSpPr>
          <p:spPr>
            <a:xfrm>
              <a:off x="205117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4" name="object 5764"/>
            <p:cNvSpPr/>
            <p:nvPr/>
          </p:nvSpPr>
          <p:spPr>
            <a:xfrm>
              <a:off x="205155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5" name="object 5765"/>
            <p:cNvSpPr/>
            <p:nvPr/>
          </p:nvSpPr>
          <p:spPr>
            <a:xfrm>
              <a:off x="205168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6" name="object 5766"/>
            <p:cNvSpPr/>
            <p:nvPr/>
          </p:nvSpPr>
          <p:spPr>
            <a:xfrm>
              <a:off x="205181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7" name="object 5767"/>
            <p:cNvSpPr/>
            <p:nvPr/>
          </p:nvSpPr>
          <p:spPr>
            <a:xfrm>
              <a:off x="2051939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8" name="object 5768"/>
            <p:cNvSpPr/>
            <p:nvPr/>
          </p:nvSpPr>
          <p:spPr>
            <a:xfrm>
              <a:off x="2052065" y="41054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9" name="object 5769"/>
            <p:cNvSpPr/>
            <p:nvPr/>
          </p:nvSpPr>
          <p:spPr>
            <a:xfrm>
              <a:off x="2052192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0" name="object 5770"/>
            <p:cNvSpPr/>
            <p:nvPr/>
          </p:nvSpPr>
          <p:spPr>
            <a:xfrm>
              <a:off x="2052319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1" name="object 5771"/>
            <p:cNvSpPr/>
            <p:nvPr/>
          </p:nvSpPr>
          <p:spPr>
            <a:xfrm>
              <a:off x="2052319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2" name="object 5772"/>
            <p:cNvSpPr/>
            <p:nvPr/>
          </p:nvSpPr>
          <p:spPr>
            <a:xfrm>
              <a:off x="20524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3" name="object 5773"/>
            <p:cNvSpPr/>
            <p:nvPr/>
          </p:nvSpPr>
          <p:spPr>
            <a:xfrm>
              <a:off x="205320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4" name="object 5774"/>
            <p:cNvSpPr/>
            <p:nvPr/>
          </p:nvSpPr>
          <p:spPr>
            <a:xfrm>
              <a:off x="205333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5" name="object 5775"/>
            <p:cNvSpPr/>
            <p:nvPr/>
          </p:nvSpPr>
          <p:spPr>
            <a:xfrm>
              <a:off x="205358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6" name="object 5776"/>
            <p:cNvSpPr/>
            <p:nvPr/>
          </p:nvSpPr>
          <p:spPr>
            <a:xfrm>
              <a:off x="205396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7" name="object 5777"/>
            <p:cNvSpPr/>
            <p:nvPr/>
          </p:nvSpPr>
          <p:spPr>
            <a:xfrm>
              <a:off x="20542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8" name="object 5778"/>
            <p:cNvSpPr/>
            <p:nvPr/>
          </p:nvSpPr>
          <p:spPr>
            <a:xfrm>
              <a:off x="2054347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9" name="object 5779"/>
            <p:cNvSpPr/>
            <p:nvPr/>
          </p:nvSpPr>
          <p:spPr>
            <a:xfrm>
              <a:off x="2054600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0" name="object 5780"/>
            <p:cNvSpPr/>
            <p:nvPr/>
          </p:nvSpPr>
          <p:spPr>
            <a:xfrm>
              <a:off x="2054600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1" name="object 5781"/>
            <p:cNvSpPr/>
            <p:nvPr/>
          </p:nvSpPr>
          <p:spPr>
            <a:xfrm>
              <a:off x="2054853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2" name="object 5782"/>
            <p:cNvSpPr/>
            <p:nvPr/>
          </p:nvSpPr>
          <p:spPr>
            <a:xfrm>
              <a:off x="2054853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3" name="object 5783"/>
            <p:cNvSpPr/>
            <p:nvPr/>
          </p:nvSpPr>
          <p:spPr>
            <a:xfrm>
              <a:off x="2054980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4" name="object 5784"/>
            <p:cNvSpPr/>
            <p:nvPr/>
          </p:nvSpPr>
          <p:spPr>
            <a:xfrm>
              <a:off x="205523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5" name="object 5785"/>
            <p:cNvSpPr/>
            <p:nvPr/>
          </p:nvSpPr>
          <p:spPr>
            <a:xfrm>
              <a:off x="205548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6" name="object 5786"/>
            <p:cNvSpPr/>
            <p:nvPr/>
          </p:nvSpPr>
          <p:spPr>
            <a:xfrm>
              <a:off x="205586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7" name="object 5787"/>
            <p:cNvSpPr/>
            <p:nvPr/>
          </p:nvSpPr>
          <p:spPr>
            <a:xfrm>
              <a:off x="205637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8" name="object 5788"/>
            <p:cNvSpPr/>
            <p:nvPr/>
          </p:nvSpPr>
          <p:spPr>
            <a:xfrm>
              <a:off x="2057008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9" name="object 5789"/>
            <p:cNvSpPr/>
            <p:nvPr/>
          </p:nvSpPr>
          <p:spPr>
            <a:xfrm>
              <a:off x="2057135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0" name="object 5790"/>
            <p:cNvSpPr/>
            <p:nvPr/>
          </p:nvSpPr>
          <p:spPr>
            <a:xfrm>
              <a:off x="2057261" y="4102969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69"/>
                  </a:moveTo>
                  <a:lnTo>
                    <a:pt x="887" y="14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1" name="object 5791"/>
            <p:cNvSpPr/>
            <p:nvPr/>
          </p:nvSpPr>
          <p:spPr>
            <a:xfrm>
              <a:off x="2057388" y="4101664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24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2" name="object 5792"/>
            <p:cNvSpPr/>
            <p:nvPr/>
          </p:nvSpPr>
          <p:spPr>
            <a:xfrm>
              <a:off x="205751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3" name="object 5793"/>
            <p:cNvSpPr/>
            <p:nvPr/>
          </p:nvSpPr>
          <p:spPr>
            <a:xfrm>
              <a:off x="2057642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4" name="object 5794"/>
            <p:cNvSpPr/>
            <p:nvPr/>
          </p:nvSpPr>
          <p:spPr>
            <a:xfrm>
              <a:off x="205776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5" name="object 5795"/>
            <p:cNvSpPr/>
            <p:nvPr/>
          </p:nvSpPr>
          <p:spPr>
            <a:xfrm>
              <a:off x="2057388" y="410588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6" name="object 5796"/>
            <p:cNvSpPr/>
            <p:nvPr/>
          </p:nvSpPr>
          <p:spPr>
            <a:xfrm>
              <a:off x="205865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7" name="object 5797"/>
            <p:cNvSpPr/>
            <p:nvPr/>
          </p:nvSpPr>
          <p:spPr>
            <a:xfrm>
              <a:off x="205916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8" name="object 5798"/>
            <p:cNvSpPr/>
            <p:nvPr/>
          </p:nvSpPr>
          <p:spPr>
            <a:xfrm>
              <a:off x="205941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9" name="object 5799"/>
            <p:cNvSpPr/>
            <p:nvPr/>
          </p:nvSpPr>
          <p:spPr>
            <a:xfrm>
              <a:off x="205954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0" name="object 5800"/>
            <p:cNvSpPr/>
            <p:nvPr/>
          </p:nvSpPr>
          <p:spPr>
            <a:xfrm>
              <a:off x="2059669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1" name="object 5801"/>
            <p:cNvSpPr/>
            <p:nvPr/>
          </p:nvSpPr>
          <p:spPr>
            <a:xfrm>
              <a:off x="20597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2" name="object 5802"/>
            <p:cNvSpPr/>
            <p:nvPr/>
          </p:nvSpPr>
          <p:spPr>
            <a:xfrm>
              <a:off x="2059923" y="410508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1"/>
                  </a:moveTo>
                  <a:lnTo>
                    <a:pt x="887" y="41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3" name="object 5803"/>
            <p:cNvSpPr/>
            <p:nvPr/>
          </p:nvSpPr>
          <p:spPr>
            <a:xfrm>
              <a:off x="2060049" y="410447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15"/>
                  </a:moveTo>
                  <a:lnTo>
                    <a:pt x="887" y="71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4" name="object 5804"/>
            <p:cNvSpPr/>
            <p:nvPr/>
          </p:nvSpPr>
          <p:spPr>
            <a:xfrm>
              <a:off x="206004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5" name="object 5805"/>
            <p:cNvSpPr/>
            <p:nvPr/>
          </p:nvSpPr>
          <p:spPr>
            <a:xfrm>
              <a:off x="2060176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6" name="object 5806"/>
            <p:cNvSpPr/>
            <p:nvPr/>
          </p:nvSpPr>
          <p:spPr>
            <a:xfrm>
              <a:off x="206030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7" name="object 5807"/>
            <p:cNvSpPr/>
            <p:nvPr/>
          </p:nvSpPr>
          <p:spPr>
            <a:xfrm>
              <a:off x="206106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8" name="object 5808"/>
            <p:cNvSpPr/>
            <p:nvPr/>
          </p:nvSpPr>
          <p:spPr>
            <a:xfrm>
              <a:off x="20613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9" name="object 5809"/>
            <p:cNvSpPr/>
            <p:nvPr/>
          </p:nvSpPr>
          <p:spPr>
            <a:xfrm>
              <a:off x="206207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0" name="object 5810"/>
            <p:cNvSpPr/>
            <p:nvPr/>
          </p:nvSpPr>
          <p:spPr>
            <a:xfrm>
              <a:off x="206220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1" name="object 5811"/>
            <p:cNvSpPr/>
            <p:nvPr/>
          </p:nvSpPr>
          <p:spPr>
            <a:xfrm>
              <a:off x="206233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2" name="object 5812"/>
            <p:cNvSpPr/>
            <p:nvPr/>
          </p:nvSpPr>
          <p:spPr>
            <a:xfrm>
              <a:off x="206245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3" name="object 5813"/>
            <p:cNvSpPr/>
            <p:nvPr/>
          </p:nvSpPr>
          <p:spPr>
            <a:xfrm>
              <a:off x="2062584" y="410555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4" name="object 5814"/>
            <p:cNvSpPr/>
            <p:nvPr/>
          </p:nvSpPr>
          <p:spPr>
            <a:xfrm>
              <a:off x="2062711" y="410483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8"/>
                  </a:moveTo>
                  <a:lnTo>
                    <a:pt x="887" y="53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5" name="object 5815"/>
            <p:cNvSpPr/>
            <p:nvPr/>
          </p:nvSpPr>
          <p:spPr>
            <a:xfrm>
              <a:off x="2062837" y="410555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6" name="object 5816"/>
            <p:cNvSpPr/>
            <p:nvPr/>
          </p:nvSpPr>
          <p:spPr>
            <a:xfrm>
              <a:off x="206283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7" name="object 5817"/>
            <p:cNvSpPr/>
            <p:nvPr/>
          </p:nvSpPr>
          <p:spPr>
            <a:xfrm>
              <a:off x="206334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8" name="object 5818"/>
            <p:cNvSpPr/>
            <p:nvPr/>
          </p:nvSpPr>
          <p:spPr>
            <a:xfrm>
              <a:off x="206359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9" name="object 5819"/>
            <p:cNvSpPr/>
            <p:nvPr/>
          </p:nvSpPr>
          <p:spPr>
            <a:xfrm>
              <a:off x="20637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0" name="object 5820"/>
            <p:cNvSpPr/>
            <p:nvPr/>
          </p:nvSpPr>
          <p:spPr>
            <a:xfrm>
              <a:off x="206385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1" name="object 5821"/>
            <p:cNvSpPr/>
            <p:nvPr/>
          </p:nvSpPr>
          <p:spPr>
            <a:xfrm>
              <a:off x="206397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2" name="object 5822"/>
            <p:cNvSpPr/>
            <p:nvPr/>
          </p:nvSpPr>
          <p:spPr>
            <a:xfrm>
              <a:off x="206473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3" name="object 5823"/>
            <p:cNvSpPr/>
            <p:nvPr/>
          </p:nvSpPr>
          <p:spPr>
            <a:xfrm>
              <a:off x="2064992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4" name="object 5824"/>
            <p:cNvSpPr/>
            <p:nvPr/>
          </p:nvSpPr>
          <p:spPr>
            <a:xfrm>
              <a:off x="2064231" y="41058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5" name="object 5825"/>
            <p:cNvSpPr/>
            <p:nvPr/>
          </p:nvSpPr>
          <p:spPr>
            <a:xfrm>
              <a:off x="2065245" y="4105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6" name="object 5826"/>
            <p:cNvSpPr/>
            <p:nvPr/>
          </p:nvSpPr>
          <p:spPr>
            <a:xfrm>
              <a:off x="2065499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7" name="object 5827"/>
            <p:cNvSpPr/>
            <p:nvPr/>
          </p:nvSpPr>
          <p:spPr>
            <a:xfrm>
              <a:off x="206562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8" name="object 5828"/>
            <p:cNvSpPr/>
            <p:nvPr/>
          </p:nvSpPr>
          <p:spPr>
            <a:xfrm>
              <a:off x="20661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9" name="object 5829"/>
            <p:cNvSpPr/>
            <p:nvPr/>
          </p:nvSpPr>
          <p:spPr>
            <a:xfrm>
              <a:off x="20665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0" name="object 5830"/>
            <p:cNvSpPr/>
            <p:nvPr/>
          </p:nvSpPr>
          <p:spPr>
            <a:xfrm>
              <a:off x="206739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1" name="object 5831"/>
            <p:cNvSpPr/>
            <p:nvPr/>
          </p:nvSpPr>
          <p:spPr>
            <a:xfrm>
              <a:off x="2066639" y="410588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2" name="object 5832"/>
            <p:cNvSpPr/>
            <p:nvPr/>
          </p:nvSpPr>
          <p:spPr>
            <a:xfrm>
              <a:off x="2067780" y="41056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3" name="object 5833"/>
            <p:cNvSpPr/>
            <p:nvPr/>
          </p:nvSpPr>
          <p:spPr>
            <a:xfrm>
              <a:off x="2067906" y="410522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1"/>
                  </a:moveTo>
                  <a:lnTo>
                    <a:pt x="887" y="34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4" name="object 5834"/>
            <p:cNvSpPr/>
            <p:nvPr/>
          </p:nvSpPr>
          <p:spPr>
            <a:xfrm>
              <a:off x="2068033" y="41056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5" name="object 5835"/>
            <p:cNvSpPr/>
            <p:nvPr/>
          </p:nvSpPr>
          <p:spPr>
            <a:xfrm>
              <a:off x="2068033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6" name="object 5836"/>
            <p:cNvSpPr/>
            <p:nvPr/>
          </p:nvSpPr>
          <p:spPr>
            <a:xfrm>
              <a:off x="206816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7" name="object 5837"/>
            <p:cNvSpPr/>
            <p:nvPr/>
          </p:nvSpPr>
          <p:spPr>
            <a:xfrm>
              <a:off x="206866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8" name="object 5838"/>
            <p:cNvSpPr/>
            <p:nvPr/>
          </p:nvSpPr>
          <p:spPr>
            <a:xfrm>
              <a:off x="206904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9" name="object 5839"/>
            <p:cNvSpPr/>
            <p:nvPr/>
          </p:nvSpPr>
          <p:spPr>
            <a:xfrm>
              <a:off x="206968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0" name="object 5840"/>
            <p:cNvSpPr/>
            <p:nvPr/>
          </p:nvSpPr>
          <p:spPr>
            <a:xfrm>
              <a:off x="207006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1" name="object 5841"/>
            <p:cNvSpPr/>
            <p:nvPr/>
          </p:nvSpPr>
          <p:spPr>
            <a:xfrm>
              <a:off x="207031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2" name="object 5842"/>
            <p:cNvSpPr/>
            <p:nvPr/>
          </p:nvSpPr>
          <p:spPr>
            <a:xfrm>
              <a:off x="2070441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3" name="object 5843"/>
            <p:cNvSpPr/>
            <p:nvPr/>
          </p:nvSpPr>
          <p:spPr>
            <a:xfrm>
              <a:off x="2070568" y="41054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4" name="object 5844"/>
            <p:cNvSpPr/>
            <p:nvPr/>
          </p:nvSpPr>
          <p:spPr>
            <a:xfrm>
              <a:off x="2070568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5" name="object 5845"/>
            <p:cNvSpPr/>
            <p:nvPr/>
          </p:nvSpPr>
          <p:spPr>
            <a:xfrm>
              <a:off x="2070821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6" name="object 5846"/>
            <p:cNvSpPr/>
            <p:nvPr/>
          </p:nvSpPr>
          <p:spPr>
            <a:xfrm>
              <a:off x="207082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7" name="object 5847"/>
            <p:cNvSpPr/>
            <p:nvPr/>
          </p:nvSpPr>
          <p:spPr>
            <a:xfrm>
              <a:off x="207170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8" name="object 5848"/>
            <p:cNvSpPr/>
            <p:nvPr/>
          </p:nvSpPr>
          <p:spPr>
            <a:xfrm>
              <a:off x="20725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9" name="object 5849"/>
            <p:cNvSpPr/>
            <p:nvPr/>
          </p:nvSpPr>
          <p:spPr>
            <a:xfrm>
              <a:off x="207272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0" name="object 5850"/>
            <p:cNvSpPr/>
            <p:nvPr/>
          </p:nvSpPr>
          <p:spPr>
            <a:xfrm>
              <a:off x="20727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1" name="object 5851"/>
            <p:cNvSpPr/>
            <p:nvPr/>
          </p:nvSpPr>
          <p:spPr>
            <a:xfrm>
              <a:off x="207297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2" name="object 5852"/>
            <p:cNvSpPr/>
            <p:nvPr/>
          </p:nvSpPr>
          <p:spPr>
            <a:xfrm>
              <a:off x="2073229" y="410476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9"/>
                  </a:moveTo>
                  <a:lnTo>
                    <a:pt x="887" y="5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3" name="object 5853"/>
            <p:cNvSpPr/>
            <p:nvPr/>
          </p:nvSpPr>
          <p:spPr>
            <a:xfrm>
              <a:off x="2073356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4" name="object 5854"/>
            <p:cNvSpPr/>
            <p:nvPr/>
          </p:nvSpPr>
          <p:spPr>
            <a:xfrm>
              <a:off x="2072595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5" name="object 5855"/>
            <p:cNvSpPr/>
            <p:nvPr/>
          </p:nvSpPr>
          <p:spPr>
            <a:xfrm>
              <a:off x="207411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6" name="object 5856"/>
            <p:cNvSpPr/>
            <p:nvPr/>
          </p:nvSpPr>
          <p:spPr>
            <a:xfrm>
              <a:off x="2073356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7" name="object 5857"/>
            <p:cNvSpPr/>
            <p:nvPr/>
          </p:nvSpPr>
          <p:spPr>
            <a:xfrm>
              <a:off x="207538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8" name="object 5858"/>
            <p:cNvSpPr/>
            <p:nvPr/>
          </p:nvSpPr>
          <p:spPr>
            <a:xfrm>
              <a:off x="207538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9" name="object 5859"/>
            <p:cNvSpPr/>
            <p:nvPr/>
          </p:nvSpPr>
          <p:spPr>
            <a:xfrm>
              <a:off x="207551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0" name="object 5860"/>
            <p:cNvSpPr/>
            <p:nvPr/>
          </p:nvSpPr>
          <p:spPr>
            <a:xfrm>
              <a:off x="2075637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1" name="object 5861"/>
            <p:cNvSpPr/>
            <p:nvPr/>
          </p:nvSpPr>
          <p:spPr>
            <a:xfrm>
              <a:off x="2075764" y="410459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58"/>
                  </a:moveTo>
                  <a:lnTo>
                    <a:pt x="887" y="6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2" name="object 5862"/>
            <p:cNvSpPr/>
            <p:nvPr/>
          </p:nvSpPr>
          <p:spPr>
            <a:xfrm>
              <a:off x="207614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3" name="object 5863"/>
            <p:cNvSpPr/>
            <p:nvPr/>
          </p:nvSpPr>
          <p:spPr>
            <a:xfrm>
              <a:off x="207639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4" name="object 5864"/>
            <p:cNvSpPr/>
            <p:nvPr/>
          </p:nvSpPr>
          <p:spPr>
            <a:xfrm>
              <a:off x="20767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5" name="object 5865"/>
            <p:cNvSpPr/>
            <p:nvPr/>
          </p:nvSpPr>
          <p:spPr>
            <a:xfrm>
              <a:off x="207703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6" name="object 5866"/>
            <p:cNvSpPr/>
            <p:nvPr/>
          </p:nvSpPr>
          <p:spPr>
            <a:xfrm>
              <a:off x="207741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7" name="object 5867"/>
            <p:cNvSpPr/>
            <p:nvPr/>
          </p:nvSpPr>
          <p:spPr>
            <a:xfrm>
              <a:off x="207779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8" name="object 5868"/>
            <p:cNvSpPr/>
            <p:nvPr/>
          </p:nvSpPr>
          <p:spPr>
            <a:xfrm>
              <a:off x="2077158" y="410588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9" name="object 5869"/>
            <p:cNvSpPr/>
            <p:nvPr/>
          </p:nvSpPr>
          <p:spPr>
            <a:xfrm>
              <a:off x="2078298" y="41055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0" name="object 5870"/>
            <p:cNvSpPr/>
            <p:nvPr/>
          </p:nvSpPr>
          <p:spPr>
            <a:xfrm>
              <a:off x="2078425" y="410522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1"/>
                  </a:moveTo>
                  <a:lnTo>
                    <a:pt x="887" y="34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1" name="object 5871"/>
            <p:cNvSpPr/>
            <p:nvPr/>
          </p:nvSpPr>
          <p:spPr>
            <a:xfrm>
              <a:off x="2078552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2" name="object 5872"/>
            <p:cNvSpPr/>
            <p:nvPr/>
          </p:nvSpPr>
          <p:spPr>
            <a:xfrm>
              <a:off x="207880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3" name="object 5873"/>
            <p:cNvSpPr/>
            <p:nvPr/>
          </p:nvSpPr>
          <p:spPr>
            <a:xfrm>
              <a:off x="20791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4" name="object 5874"/>
            <p:cNvSpPr/>
            <p:nvPr/>
          </p:nvSpPr>
          <p:spPr>
            <a:xfrm>
              <a:off x="207956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5" name="object 5875"/>
            <p:cNvSpPr/>
            <p:nvPr/>
          </p:nvSpPr>
          <p:spPr>
            <a:xfrm>
              <a:off x="208007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6" name="object 5876"/>
            <p:cNvSpPr/>
            <p:nvPr/>
          </p:nvSpPr>
          <p:spPr>
            <a:xfrm>
              <a:off x="208045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7" name="object 5877"/>
            <p:cNvSpPr/>
            <p:nvPr/>
          </p:nvSpPr>
          <p:spPr>
            <a:xfrm>
              <a:off x="20805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8" name="object 5878"/>
            <p:cNvSpPr/>
            <p:nvPr/>
          </p:nvSpPr>
          <p:spPr>
            <a:xfrm>
              <a:off x="2079819" y="410588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9" name="object 5879"/>
            <p:cNvSpPr/>
            <p:nvPr/>
          </p:nvSpPr>
          <p:spPr>
            <a:xfrm>
              <a:off x="2080959" y="41052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0" name="object 5880"/>
            <p:cNvSpPr/>
            <p:nvPr/>
          </p:nvSpPr>
          <p:spPr>
            <a:xfrm>
              <a:off x="2081086" y="4105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1" name="object 5881"/>
            <p:cNvSpPr/>
            <p:nvPr/>
          </p:nvSpPr>
          <p:spPr>
            <a:xfrm>
              <a:off x="2081213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2" name="object 5882"/>
            <p:cNvSpPr/>
            <p:nvPr/>
          </p:nvSpPr>
          <p:spPr>
            <a:xfrm>
              <a:off x="208222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3" name="object 5883"/>
            <p:cNvSpPr/>
            <p:nvPr/>
          </p:nvSpPr>
          <p:spPr>
            <a:xfrm>
              <a:off x="20824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4" name="object 5884"/>
            <p:cNvSpPr/>
            <p:nvPr/>
          </p:nvSpPr>
          <p:spPr>
            <a:xfrm>
              <a:off x="208349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5" name="object 5885"/>
            <p:cNvSpPr/>
            <p:nvPr/>
          </p:nvSpPr>
          <p:spPr>
            <a:xfrm>
              <a:off x="2083621" y="410522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1"/>
                  </a:moveTo>
                  <a:lnTo>
                    <a:pt x="887" y="34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6" name="object 5886"/>
            <p:cNvSpPr/>
            <p:nvPr/>
          </p:nvSpPr>
          <p:spPr>
            <a:xfrm>
              <a:off x="2083748" y="410514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7" name="object 5887"/>
            <p:cNvSpPr/>
            <p:nvPr/>
          </p:nvSpPr>
          <p:spPr>
            <a:xfrm>
              <a:off x="2083874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8" name="object 5888"/>
            <p:cNvSpPr/>
            <p:nvPr/>
          </p:nvSpPr>
          <p:spPr>
            <a:xfrm>
              <a:off x="2084001" y="41054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9" name="object 5889"/>
            <p:cNvSpPr/>
            <p:nvPr/>
          </p:nvSpPr>
          <p:spPr>
            <a:xfrm>
              <a:off x="208425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0" name="object 5890"/>
            <p:cNvSpPr/>
            <p:nvPr/>
          </p:nvSpPr>
          <p:spPr>
            <a:xfrm>
              <a:off x="208488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1" name="object 5891"/>
            <p:cNvSpPr/>
            <p:nvPr/>
          </p:nvSpPr>
          <p:spPr>
            <a:xfrm>
              <a:off x="20853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2" name="object 5892"/>
            <p:cNvSpPr/>
            <p:nvPr/>
          </p:nvSpPr>
          <p:spPr>
            <a:xfrm>
              <a:off x="208577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3" name="object 5893"/>
            <p:cNvSpPr/>
            <p:nvPr/>
          </p:nvSpPr>
          <p:spPr>
            <a:xfrm>
              <a:off x="208602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4" name="object 5894"/>
            <p:cNvSpPr/>
            <p:nvPr/>
          </p:nvSpPr>
          <p:spPr>
            <a:xfrm>
              <a:off x="208615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5" name="object 5895"/>
            <p:cNvSpPr/>
            <p:nvPr/>
          </p:nvSpPr>
          <p:spPr>
            <a:xfrm>
              <a:off x="2086282" y="41055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6" name="object 5896"/>
            <p:cNvSpPr/>
            <p:nvPr/>
          </p:nvSpPr>
          <p:spPr>
            <a:xfrm>
              <a:off x="2086409" y="410555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7" name="object 5897"/>
            <p:cNvSpPr/>
            <p:nvPr/>
          </p:nvSpPr>
          <p:spPr>
            <a:xfrm>
              <a:off x="208653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8" name="object 5898"/>
            <p:cNvSpPr/>
            <p:nvPr/>
          </p:nvSpPr>
          <p:spPr>
            <a:xfrm>
              <a:off x="2086662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9" name="object 5899"/>
            <p:cNvSpPr/>
            <p:nvPr/>
          </p:nvSpPr>
          <p:spPr>
            <a:xfrm>
              <a:off x="2086029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0" name="object 5900"/>
            <p:cNvSpPr/>
            <p:nvPr/>
          </p:nvSpPr>
          <p:spPr>
            <a:xfrm>
              <a:off x="208754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1" name="object 5901"/>
            <p:cNvSpPr/>
            <p:nvPr/>
          </p:nvSpPr>
          <p:spPr>
            <a:xfrm>
              <a:off x="208818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2" name="object 5902"/>
            <p:cNvSpPr/>
            <p:nvPr/>
          </p:nvSpPr>
          <p:spPr>
            <a:xfrm>
              <a:off x="208843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3" name="object 5903"/>
            <p:cNvSpPr/>
            <p:nvPr/>
          </p:nvSpPr>
          <p:spPr>
            <a:xfrm>
              <a:off x="208856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4" name="object 5904"/>
            <p:cNvSpPr/>
            <p:nvPr/>
          </p:nvSpPr>
          <p:spPr>
            <a:xfrm>
              <a:off x="208869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5" name="object 5905"/>
            <p:cNvSpPr/>
            <p:nvPr/>
          </p:nvSpPr>
          <p:spPr>
            <a:xfrm>
              <a:off x="208881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6" name="object 5906"/>
            <p:cNvSpPr/>
            <p:nvPr/>
          </p:nvSpPr>
          <p:spPr>
            <a:xfrm>
              <a:off x="2088944" y="410551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7" name="object 5907"/>
            <p:cNvSpPr/>
            <p:nvPr/>
          </p:nvSpPr>
          <p:spPr>
            <a:xfrm>
              <a:off x="2089070" y="41055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8" name="object 5908"/>
            <p:cNvSpPr/>
            <p:nvPr/>
          </p:nvSpPr>
          <p:spPr>
            <a:xfrm>
              <a:off x="2089197" y="4105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9" name="object 5909"/>
            <p:cNvSpPr/>
            <p:nvPr/>
          </p:nvSpPr>
          <p:spPr>
            <a:xfrm>
              <a:off x="208995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0" name="object 5910"/>
            <p:cNvSpPr/>
            <p:nvPr/>
          </p:nvSpPr>
          <p:spPr>
            <a:xfrm>
              <a:off x="209021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1" name="object 5911"/>
            <p:cNvSpPr/>
            <p:nvPr/>
          </p:nvSpPr>
          <p:spPr>
            <a:xfrm>
              <a:off x="209046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2" name="object 5912"/>
            <p:cNvSpPr/>
            <p:nvPr/>
          </p:nvSpPr>
          <p:spPr>
            <a:xfrm>
              <a:off x="209122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3" name="object 5913"/>
            <p:cNvSpPr/>
            <p:nvPr/>
          </p:nvSpPr>
          <p:spPr>
            <a:xfrm>
              <a:off x="2091351" y="4105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4" name="object 5914"/>
            <p:cNvSpPr/>
            <p:nvPr/>
          </p:nvSpPr>
          <p:spPr>
            <a:xfrm>
              <a:off x="2091478" y="41053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5" name="object 5915"/>
            <p:cNvSpPr/>
            <p:nvPr/>
          </p:nvSpPr>
          <p:spPr>
            <a:xfrm>
              <a:off x="2091605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6" name="object 5916"/>
            <p:cNvSpPr/>
            <p:nvPr/>
          </p:nvSpPr>
          <p:spPr>
            <a:xfrm>
              <a:off x="2091858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7" name="object 5917"/>
            <p:cNvSpPr/>
            <p:nvPr/>
          </p:nvSpPr>
          <p:spPr>
            <a:xfrm>
              <a:off x="209198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8" name="object 5918"/>
            <p:cNvSpPr/>
            <p:nvPr/>
          </p:nvSpPr>
          <p:spPr>
            <a:xfrm>
              <a:off x="2091858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9" name="object 5919"/>
            <p:cNvSpPr/>
            <p:nvPr/>
          </p:nvSpPr>
          <p:spPr>
            <a:xfrm>
              <a:off x="20936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0" name="object 5920"/>
            <p:cNvSpPr/>
            <p:nvPr/>
          </p:nvSpPr>
          <p:spPr>
            <a:xfrm>
              <a:off x="2092872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1" name="object 5921"/>
            <p:cNvSpPr/>
            <p:nvPr/>
          </p:nvSpPr>
          <p:spPr>
            <a:xfrm>
              <a:off x="2094013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2" name="object 5922"/>
            <p:cNvSpPr/>
            <p:nvPr/>
          </p:nvSpPr>
          <p:spPr>
            <a:xfrm>
              <a:off x="2094139" y="410555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3" name="object 5923"/>
            <p:cNvSpPr/>
            <p:nvPr/>
          </p:nvSpPr>
          <p:spPr>
            <a:xfrm>
              <a:off x="2094266" y="410516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4" name="object 5924"/>
            <p:cNvSpPr/>
            <p:nvPr/>
          </p:nvSpPr>
          <p:spPr>
            <a:xfrm>
              <a:off x="2094393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5" name="object 5925"/>
            <p:cNvSpPr/>
            <p:nvPr/>
          </p:nvSpPr>
          <p:spPr>
            <a:xfrm>
              <a:off x="2094520" y="4105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6" name="object 5926"/>
            <p:cNvSpPr/>
            <p:nvPr/>
          </p:nvSpPr>
          <p:spPr>
            <a:xfrm>
              <a:off x="2094520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7" name="object 5927"/>
            <p:cNvSpPr/>
            <p:nvPr/>
          </p:nvSpPr>
          <p:spPr>
            <a:xfrm>
              <a:off x="209616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8" name="object 5928"/>
            <p:cNvSpPr/>
            <p:nvPr/>
          </p:nvSpPr>
          <p:spPr>
            <a:xfrm>
              <a:off x="2095533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9" name="object 5929"/>
            <p:cNvSpPr/>
            <p:nvPr/>
          </p:nvSpPr>
          <p:spPr>
            <a:xfrm>
              <a:off x="2096674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0" name="object 5930"/>
            <p:cNvSpPr/>
            <p:nvPr/>
          </p:nvSpPr>
          <p:spPr>
            <a:xfrm>
              <a:off x="2096801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1" name="object 5931"/>
            <p:cNvSpPr/>
            <p:nvPr/>
          </p:nvSpPr>
          <p:spPr>
            <a:xfrm>
              <a:off x="2096927" y="4105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2" name="object 5932"/>
            <p:cNvSpPr/>
            <p:nvPr/>
          </p:nvSpPr>
          <p:spPr>
            <a:xfrm>
              <a:off x="2097181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3" name="object 5933"/>
            <p:cNvSpPr/>
            <p:nvPr/>
          </p:nvSpPr>
          <p:spPr>
            <a:xfrm>
              <a:off x="209730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4" name="object 5934"/>
            <p:cNvSpPr/>
            <p:nvPr/>
          </p:nvSpPr>
          <p:spPr>
            <a:xfrm>
              <a:off x="20978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5" name="object 5935"/>
            <p:cNvSpPr/>
            <p:nvPr/>
          </p:nvSpPr>
          <p:spPr>
            <a:xfrm>
              <a:off x="209806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6" name="object 5936"/>
            <p:cNvSpPr/>
            <p:nvPr/>
          </p:nvSpPr>
          <p:spPr>
            <a:xfrm>
              <a:off x="209895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7" name="object 5937"/>
            <p:cNvSpPr/>
            <p:nvPr/>
          </p:nvSpPr>
          <p:spPr>
            <a:xfrm>
              <a:off x="209908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8" name="object 5938"/>
            <p:cNvSpPr/>
            <p:nvPr/>
          </p:nvSpPr>
          <p:spPr>
            <a:xfrm>
              <a:off x="2099335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9" name="object 5939"/>
            <p:cNvSpPr/>
            <p:nvPr/>
          </p:nvSpPr>
          <p:spPr>
            <a:xfrm>
              <a:off x="2099462" y="41053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0" name="object 5940"/>
            <p:cNvSpPr/>
            <p:nvPr/>
          </p:nvSpPr>
          <p:spPr>
            <a:xfrm>
              <a:off x="2099589" y="410428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10"/>
                  </a:moveTo>
                  <a:lnTo>
                    <a:pt x="887" y="81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1" name="object 5941"/>
            <p:cNvSpPr/>
            <p:nvPr/>
          </p:nvSpPr>
          <p:spPr>
            <a:xfrm>
              <a:off x="2099842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2" name="object 5942"/>
            <p:cNvSpPr/>
            <p:nvPr/>
          </p:nvSpPr>
          <p:spPr>
            <a:xfrm>
              <a:off x="21000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3" name="object 5943"/>
            <p:cNvSpPr/>
            <p:nvPr/>
          </p:nvSpPr>
          <p:spPr>
            <a:xfrm>
              <a:off x="210060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4" name="object 5944"/>
            <p:cNvSpPr/>
            <p:nvPr/>
          </p:nvSpPr>
          <p:spPr>
            <a:xfrm>
              <a:off x="210136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5" name="object 5945"/>
            <p:cNvSpPr/>
            <p:nvPr/>
          </p:nvSpPr>
          <p:spPr>
            <a:xfrm>
              <a:off x="210174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6" name="object 5946"/>
            <p:cNvSpPr/>
            <p:nvPr/>
          </p:nvSpPr>
          <p:spPr>
            <a:xfrm>
              <a:off x="2101997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7" name="object 5947"/>
            <p:cNvSpPr/>
            <p:nvPr/>
          </p:nvSpPr>
          <p:spPr>
            <a:xfrm>
              <a:off x="210212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8" name="object 5948"/>
            <p:cNvSpPr/>
            <p:nvPr/>
          </p:nvSpPr>
          <p:spPr>
            <a:xfrm>
              <a:off x="2102123" y="410523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9" name="object 5949"/>
            <p:cNvSpPr/>
            <p:nvPr/>
          </p:nvSpPr>
          <p:spPr>
            <a:xfrm>
              <a:off x="210237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0" name="object 5950"/>
            <p:cNvSpPr/>
            <p:nvPr/>
          </p:nvSpPr>
          <p:spPr>
            <a:xfrm>
              <a:off x="2102503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1" name="object 5951"/>
            <p:cNvSpPr/>
            <p:nvPr/>
          </p:nvSpPr>
          <p:spPr>
            <a:xfrm>
              <a:off x="210275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2" name="object 5952"/>
            <p:cNvSpPr/>
            <p:nvPr/>
          </p:nvSpPr>
          <p:spPr>
            <a:xfrm>
              <a:off x="210326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3" name="object 5953"/>
            <p:cNvSpPr/>
            <p:nvPr/>
          </p:nvSpPr>
          <p:spPr>
            <a:xfrm>
              <a:off x="21037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4" name="object 5954"/>
            <p:cNvSpPr/>
            <p:nvPr/>
          </p:nvSpPr>
          <p:spPr>
            <a:xfrm>
              <a:off x="2103517" y="410588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5" name="object 5955"/>
            <p:cNvSpPr/>
            <p:nvPr/>
          </p:nvSpPr>
          <p:spPr>
            <a:xfrm>
              <a:off x="2104658" y="4105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6" name="object 5956"/>
            <p:cNvSpPr/>
            <p:nvPr/>
          </p:nvSpPr>
          <p:spPr>
            <a:xfrm>
              <a:off x="2104785" y="41053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7" name="object 5957"/>
            <p:cNvSpPr/>
            <p:nvPr/>
          </p:nvSpPr>
          <p:spPr>
            <a:xfrm>
              <a:off x="2104911" y="4105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8" name="object 5958"/>
            <p:cNvSpPr/>
            <p:nvPr/>
          </p:nvSpPr>
          <p:spPr>
            <a:xfrm>
              <a:off x="210503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9" name="object 5959"/>
            <p:cNvSpPr/>
            <p:nvPr/>
          </p:nvSpPr>
          <p:spPr>
            <a:xfrm>
              <a:off x="210516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0" name="object 5960"/>
            <p:cNvSpPr/>
            <p:nvPr/>
          </p:nvSpPr>
          <p:spPr>
            <a:xfrm>
              <a:off x="21059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1" name="object 5961"/>
            <p:cNvSpPr/>
            <p:nvPr/>
          </p:nvSpPr>
          <p:spPr>
            <a:xfrm>
              <a:off x="210630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2" name="object 5962"/>
            <p:cNvSpPr/>
            <p:nvPr/>
          </p:nvSpPr>
          <p:spPr>
            <a:xfrm>
              <a:off x="210693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3" name="object 5963"/>
            <p:cNvSpPr/>
            <p:nvPr/>
          </p:nvSpPr>
          <p:spPr>
            <a:xfrm>
              <a:off x="2107192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4" name="object 5964"/>
            <p:cNvSpPr/>
            <p:nvPr/>
          </p:nvSpPr>
          <p:spPr>
            <a:xfrm>
              <a:off x="21073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5" name="object 5965"/>
            <p:cNvSpPr/>
            <p:nvPr/>
          </p:nvSpPr>
          <p:spPr>
            <a:xfrm>
              <a:off x="2107446" y="41054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6" name="object 5966"/>
            <p:cNvSpPr/>
            <p:nvPr/>
          </p:nvSpPr>
          <p:spPr>
            <a:xfrm>
              <a:off x="2106685" y="410583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7" name="object 5967"/>
            <p:cNvSpPr/>
            <p:nvPr/>
          </p:nvSpPr>
          <p:spPr>
            <a:xfrm>
              <a:off x="21078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8" name="object 5968"/>
            <p:cNvSpPr/>
            <p:nvPr/>
          </p:nvSpPr>
          <p:spPr>
            <a:xfrm>
              <a:off x="210858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9" name="object 5969"/>
            <p:cNvSpPr/>
            <p:nvPr/>
          </p:nvSpPr>
          <p:spPr>
            <a:xfrm>
              <a:off x="21087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0" name="object 5970"/>
            <p:cNvSpPr/>
            <p:nvPr/>
          </p:nvSpPr>
          <p:spPr>
            <a:xfrm>
              <a:off x="210896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1" name="object 5971"/>
            <p:cNvSpPr/>
            <p:nvPr/>
          </p:nvSpPr>
          <p:spPr>
            <a:xfrm>
              <a:off x="210960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2" name="object 5972"/>
            <p:cNvSpPr/>
            <p:nvPr/>
          </p:nvSpPr>
          <p:spPr>
            <a:xfrm>
              <a:off x="2109854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3" name="object 5973"/>
            <p:cNvSpPr/>
            <p:nvPr/>
          </p:nvSpPr>
          <p:spPr>
            <a:xfrm>
              <a:off x="2109980" y="41052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4" name="object 5974"/>
            <p:cNvSpPr/>
            <p:nvPr/>
          </p:nvSpPr>
          <p:spPr>
            <a:xfrm>
              <a:off x="2110234" y="410445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28"/>
                  </a:moveTo>
                  <a:lnTo>
                    <a:pt x="887" y="72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5" name="object 5975"/>
            <p:cNvSpPr/>
            <p:nvPr/>
          </p:nvSpPr>
          <p:spPr>
            <a:xfrm>
              <a:off x="211036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6" name="object 5976"/>
            <p:cNvSpPr/>
            <p:nvPr/>
          </p:nvSpPr>
          <p:spPr>
            <a:xfrm>
              <a:off x="21106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7" name="object 5977"/>
            <p:cNvSpPr/>
            <p:nvPr/>
          </p:nvSpPr>
          <p:spPr>
            <a:xfrm>
              <a:off x="211099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8" name="object 5978"/>
            <p:cNvSpPr/>
            <p:nvPr/>
          </p:nvSpPr>
          <p:spPr>
            <a:xfrm>
              <a:off x="2111121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9" name="object 5979"/>
            <p:cNvSpPr/>
            <p:nvPr/>
          </p:nvSpPr>
          <p:spPr>
            <a:xfrm>
              <a:off x="211175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0" name="object 5980"/>
            <p:cNvSpPr/>
            <p:nvPr/>
          </p:nvSpPr>
          <p:spPr>
            <a:xfrm>
              <a:off x="211213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1" name="object 5981"/>
            <p:cNvSpPr/>
            <p:nvPr/>
          </p:nvSpPr>
          <p:spPr>
            <a:xfrm>
              <a:off x="211226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2" name="object 5982"/>
            <p:cNvSpPr/>
            <p:nvPr/>
          </p:nvSpPr>
          <p:spPr>
            <a:xfrm>
              <a:off x="211238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3" name="object 5983"/>
            <p:cNvSpPr/>
            <p:nvPr/>
          </p:nvSpPr>
          <p:spPr>
            <a:xfrm>
              <a:off x="2112515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4" name="object 5984"/>
            <p:cNvSpPr/>
            <p:nvPr/>
          </p:nvSpPr>
          <p:spPr>
            <a:xfrm>
              <a:off x="211264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5" name="object 5985"/>
            <p:cNvSpPr/>
            <p:nvPr/>
          </p:nvSpPr>
          <p:spPr>
            <a:xfrm>
              <a:off x="2112642" y="41052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6" name="object 5986"/>
            <p:cNvSpPr/>
            <p:nvPr/>
          </p:nvSpPr>
          <p:spPr>
            <a:xfrm>
              <a:off x="2112895" y="41054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7" name="object 5987"/>
            <p:cNvSpPr/>
            <p:nvPr/>
          </p:nvSpPr>
          <p:spPr>
            <a:xfrm>
              <a:off x="2112895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8" name="object 5988"/>
            <p:cNvSpPr/>
            <p:nvPr/>
          </p:nvSpPr>
          <p:spPr>
            <a:xfrm>
              <a:off x="211492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9" name="object 5989"/>
            <p:cNvSpPr/>
            <p:nvPr/>
          </p:nvSpPr>
          <p:spPr>
            <a:xfrm>
              <a:off x="2115176" y="4105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0" name="object 5990"/>
            <p:cNvSpPr/>
            <p:nvPr/>
          </p:nvSpPr>
          <p:spPr>
            <a:xfrm>
              <a:off x="2115303" y="410495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74"/>
                  </a:moveTo>
                  <a:lnTo>
                    <a:pt x="887" y="47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1" name="object 5991"/>
            <p:cNvSpPr/>
            <p:nvPr/>
          </p:nvSpPr>
          <p:spPr>
            <a:xfrm>
              <a:off x="2115556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2" name="object 5992"/>
            <p:cNvSpPr/>
            <p:nvPr/>
          </p:nvSpPr>
          <p:spPr>
            <a:xfrm>
              <a:off x="2116444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3" name="object 5993"/>
            <p:cNvSpPr/>
            <p:nvPr/>
          </p:nvSpPr>
          <p:spPr>
            <a:xfrm>
              <a:off x="211657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4" name="object 5994"/>
            <p:cNvSpPr/>
            <p:nvPr/>
          </p:nvSpPr>
          <p:spPr>
            <a:xfrm>
              <a:off x="211758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5" name="object 5995"/>
            <p:cNvSpPr/>
            <p:nvPr/>
          </p:nvSpPr>
          <p:spPr>
            <a:xfrm>
              <a:off x="211771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6" name="object 5996"/>
            <p:cNvSpPr/>
            <p:nvPr/>
          </p:nvSpPr>
          <p:spPr>
            <a:xfrm>
              <a:off x="2117838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7" name="object 5997"/>
            <p:cNvSpPr/>
            <p:nvPr/>
          </p:nvSpPr>
          <p:spPr>
            <a:xfrm>
              <a:off x="2117964" y="41054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8" name="object 5998"/>
            <p:cNvSpPr/>
            <p:nvPr/>
          </p:nvSpPr>
          <p:spPr>
            <a:xfrm>
              <a:off x="2118091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9" name="object 5999"/>
            <p:cNvSpPr/>
            <p:nvPr/>
          </p:nvSpPr>
          <p:spPr>
            <a:xfrm>
              <a:off x="21187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0" name="object 6000"/>
            <p:cNvSpPr/>
            <p:nvPr/>
          </p:nvSpPr>
          <p:spPr>
            <a:xfrm>
              <a:off x="211910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1" name="object 6001"/>
            <p:cNvSpPr/>
            <p:nvPr/>
          </p:nvSpPr>
          <p:spPr>
            <a:xfrm>
              <a:off x="212024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2" name="object 6002"/>
            <p:cNvSpPr/>
            <p:nvPr/>
          </p:nvSpPr>
          <p:spPr>
            <a:xfrm>
              <a:off x="2120372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3" name="object 6003"/>
            <p:cNvSpPr/>
            <p:nvPr/>
          </p:nvSpPr>
          <p:spPr>
            <a:xfrm>
              <a:off x="2120626" y="410476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9"/>
                  </a:moveTo>
                  <a:lnTo>
                    <a:pt x="887" y="5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4" name="object 6004"/>
            <p:cNvSpPr/>
            <p:nvPr/>
          </p:nvSpPr>
          <p:spPr>
            <a:xfrm>
              <a:off x="2119865" y="4105856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5" name="object 6005"/>
            <p:cNvSpPr/>
            <p:nvPr/>
          </p:nvSpPr>
          <p:spPr>
            <a:xfrm>
              <a:off x="21211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6" name="object 6006"/>
            <p:cNvSpPr/>
            <p:nvPr/>
          </p:nvSpPr>
          <p:spPr>
            <a:xfrm>
              <a:off x="21216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7" name="object 6007"/>
            <p:cNvSpPr/>
            <p:nvPr/>
          </p:nvSpPr>
          <p:spPr>
            <a:xfrm>
              <a:off x="212176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8" name="object 6008"/>
            <p:cNvSpPr/>
            <p:nvPr/>
          </p:nvSpPr>
          <p:spPr>
            <a:xfrm>
              <a:off x="21222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9" name="object 6009"/>
            <p:cNvSpPr/>
            <p:nvPr/>
          </p:nvSpPr>
          <p:spPr>
            <a:xfrm>
              <a:off x="212252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0" name="object 6010"/>
            <p:cNvSpPr/>
            <p:nvPr/>
          </p:nvSpPr>
          <p:spPr>
            <a:xfrm>
              <a:off x="212290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1" name="object 6011"/>
            <p:cNvSpPr/>
            <p:nvPr/>
          </p:nvSpPr>
          <p:spPr>
            <a:xfrm>
              <a:off x="2123033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2" name="object 6012"/>
            <p:cNvSpPr/>
            <p:nvPr/>
          </p:nvSpPr>
          <p:spPr>
            <a:xfrm>
              <a:off x="2123160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3" name="object 6013"/>
            <p:cNvSpPr/>
            <p:nvPr/>
          </p:nvSpPr>
          <p:spPr>
            <a:xfrm>
              <a:off x="2123160" y="4105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4" name="object 6014"/>
            <p:cNvSpPr/>
            <p:nvPr/>
          </p:nvSpPr>
          <p:spPr>
            <a:xfrm>
              <a:off x="2123414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5" name="object 6015"/>
            <p:cNvSpPr/>
            <p:nvPr/>
          </p:nvSpPr>
          <p:spPr>
            <a:xfrm>
              <a:off x="2122653" y="410589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760" y="0"/>
                  </a:moveTo>
                  <a:lnTo>
                    <a:pt x="253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6" name="object 6016"/>
            <p:cNvSpPr/>
            <p:nvPr/>
          </p:nvSpPr>
          <p:spPr>
            <a:xfrm>
              <a:off x="212531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7" name="object 6017"/>
            <p:cNvSpPr/>
            <p:nvPr/>
          </p:nvSpPr>
          <p:spPr>
            <a:xfrm>
              <a:off x="2125695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8" name="object 6018"/>
            <p:cNvSpPr/>
            <p:nvPr/>
          </p:nvSpPr>
          <p:spPr>
            <a:xfrm>
              <a:off x="2125821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9" name="object 6019"/>
            <p:cNvSpPr/>
            <p:nvPr/>
          </p:nvSpPr>
          <p:spPr>
            <a:xfrm>
              <a:off x="2125948" y="410486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9"/>
                  </a:moveTo>
                  <a:lnTo>
                    <a:pt x="887" y="51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0" name="object 6020"/>
            <p:cNvSpPr/>
            <p:nvPr/>
          </p:nvSpPr>
          <p:spPr>
            <a:xfrm>
              <a:off x="212607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1" name="object 6021"/>
            <p:cNvSpPr/>
            <p:nvPr/>
          </p:nvSpPr>
          <p:spPr>
            <a:xfrm>
              <a:off x="2126075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2" name="object 6022"/>
            <p:cNvSpPr/>
            <p:nvPr/>
          </p:nvSpPr>
          <p:spPr>
            <a:xfrm>
              <a:off x="212658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3" name="object 6023"/>
            <p:cNvSpPr/>
            <p:nvPr/>
          </p:nvSpPr>
          <p:spPr>
            <a:xfrm>
              <a:off x="212696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4" name="object 6024"/>
            <p:cNvSpPr/>
            <p:nvPr/>
          </p:nvSpPr>
          <p:spPr>
            <a:xfrm>
              <a:off x="212810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5" name="object 6025"/>
            <p:cNvSpPr/>
            <p:nvPr/>
          </p:nvSpPr>
          <p:spPr>
            <a:xfrm>
              <a:off x="2128229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6" name="object 6026"/>
            <p:cNvSpPr/>
            <p:nvPr/>
          </p:nvSpPr>
          <p:spPr>
            <a:xfrm>
              <a:off x="2128356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7" name="object 6027"/>
            <p:cNvSpPr/>
            <p:nvPr/>
          </p:nvSpPr>
          <p:spPr>
            <a:xfrm>
              <a:off x="2128609" y="41055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8" name="object 6028"/>
            <p:cNvSpPr/>
            <p:nvPr/>
          </p:nvSpPr>
          <p:spPr>
            <a:xfrm>
              <a:off x="2128736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9" name="object 6029"/>
            <p:cNvSpPr/>
            <p:nvPr/>
          </p:nvSpPr>
          <p:spPr>
            <a:xfrm>
              <a:off x="212962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0" name="object 6030"/>
            <p:cNvSpPr/>
            <p:nvPr/>
          </p:nvSpPr>
          <p:spPr>
            <a:xfrm>
              <a:off x="21298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1" name="object 6031"/>
            <p:cNvSpPr/>
            <p:nvPr/>
          </p:nvSpPr>
          <p:spPr>
            <a:xfrm>
              <a:off x="213051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2" name="object 6032"/>
            <p:cNvSpPr/>
            <p:nvPr/>
          </p:nvSpPr>
          <p:spPr>
            <a:xfrm>
              <a:off x="213076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3" name="object 6033"/>
            <p:cNvSpPr/>
            <p:nvPr/>
          </p:nvSpPr>
          <p:spPr>
            <a:xfrm>
              <a:off x="2130891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4" name="object 6034"/>
            <p:cNvSpPr/>
            <p:nvPr/>
          </p:nvSpPr>
          <p:spPr>
            <a:xfrm>
              <a:off x="2131144" y="41053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5" name="object 6035"/>
            <p:cNvSpPr/>
            <p:nvPr/>
          </p:nvSpPr>
          <p:spPr>
            <a:xfrm>
              <a:off x="2131271" y="41056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6" name="object 6036"/>
            <p:cNvSpPr/>
            <p:nvPr/>
          </p:nvSpPr>
          <p:spPr>
            <a:xfrm>
              <a:off x="2131398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7" name="object 6037"/>
            <p:cNvSpPr/>
            <p:nvPr/>
          </p:nvSpPr>
          <p:spPr>
            <a:xfrm>
              <a:off x="213228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8" name="object 6038"/>
            <p:cNvSpPr/>
            <p:nvPr/>
          </p:nvSpPr>
          <p:spPr>
            <a:xfrm>
              <a:off x="213241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9" name="object 6039"/>
            <p:cNvSpPr/>
            <p:nvPr/>
          </p:nvSpPr>
          <p:spPr>
            <a:xfrm>
              <a:off x="213329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0" name="object 6040"/>
            <p:cNvSpPr/>
            <p:nvPr/>
          </p:nvSpPr>
          <p:spPr>
            <a:xfrm>
              <a:off x="21334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1" name="object 6041"/>
            <p:cNvSpPr/>
            <p:nvPr/>
          </p:nvSpPr>
          <p:spPr>
            <a:xfrm>
              <a:off x="2133552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2" name="object 6042"/>
            <p:cNvSpPr/>
            <p:nvPr/>
          </p:nvSpPr>
          <p:spPr>
            <a:xfrm>
              <a:off x="2133679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3" name="object 6043"/>
            <p:cNvSpPr/>
            <p:nvPr/>
          </p:nvSpPr>
          <p:spPr>
            <a:xfrm>
              <a:off x="2132918" y="4105850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4" name="object 6044"/>
            <p:cNvSpPr/>
            <p:nvPr/>
          </p:nvSpPr>
          <p:spPr>
            <a:xfrm>
              <a:off x="213405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5" name="object 6045"/>
            <p:cNvSpPr/>
            <p:nvPr/>
          </p:nvSpPr>
          <p:spPr>
            <a:xfrm>
              <a:off x="213494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6" name="object 6046"/>
            <p:cNvSpPr/>
            <p:nvPr/>
          </p:nvSpPr>
          <p:spPr>
            <a:xfrm>
              <a:off x="21350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7" name="object 6047"/>
            <p:cNvSpPr/>
            <p:nvPr/>
          </p:nvSpPr>
          <p:spPr>
            <a:xfrm>
              <a:off x="2135580" y="4102855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26"/>
                  </a:moveTo>
                  <a:lnTo>
                    <a:pt x="887" y="15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8" name="object 6048"/>
            <p:cNvSpPr/>
            <p:nvPr/>
          </p:nvSpPr>
          <p:spPr>
            <a:xfrm>
              <a:off x="213583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9" name="object 6049"/>
            <p:cNvSpPr/>
            <p:nvPr/>
          </p:nvSpPr>
          <p:spPr>
            <a:xfrm>
              <a:off x="213596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0" name="object 6050"/>
            <p:cNvSpPr/>
            <p:nvPr/>
          </p:nvSpPr>
          <p:spPr>
            <a:xfrm>
              <a:off x="213621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1" name="object 6051"/>
            <p:cNvSpPr/>
            <p:nvPr/>
          </p:nvSpPr>
          <p:spPr>
            <a:xfrm>
              <a:off x="2136213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2" name="object 6052"/>
            <p:cNvSpPr/>
            <p:nvPr/>
          </p:nvSpPr>
          <p:spPr>
            <a:xfrm>
              <a:off x="2136340" y="410519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3" name="object 6053"/>
            <p:cNvSpPr/>
            <p:nvPr/>
          </p:nvSpPr>
          <p:spPr>
            <a:xfrm>
              <a:off x="2135580" y="4105818"/>
              <a:ext cx="1905" cy="635"/>
            </a:xfrm>
            <a:custGeom>
              <a:avLst/>
              <a:gdLst/>
              <a:ahLst/>
              <a:cxnLst/>
              <a:rect l="l" t="t" r="r" b="b"/>
              <a:pathLst>
                <a:path w="1905" h="635">
                  <a:moveTo>
                    <a:pt x="0" y="0"/>
                  </a:moveTo>
                  <a:lnTo>
                    <a:pt x="1774" y="0"/>
                  </a:lnTo>
                </a:path>
                <a:path w="1905" h="635">
                  <a:moveTo>
                    <a:pt x="126" y="18"/>
                  </a:moveTo>
                  <a:lnTo>
                    <a:pt x="1900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4" name="object 6054"/>
            <p:cNvSpPr/>
            <p:nvPr/>
          </p:nvSpPr>
          <p:spPr>
            <a:xfrm>
              <a:off x="213672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5" name="object 6055"/>
            <p:cNvSpPr/>
            <p:nvPr/>
          </p:nvSpPr>
          <p:spPr>
            <a:xfrm>
              <a:off x="213710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6" name="object 6056"/>
            <p:cNvSpPr/>
            <p:nvPr/>
          </p:nvSpPr>
          <p:spPr>
            <a:xfrm>
              <a:off x="213735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7" name="object 6057"/>
            <p:cNvSpPr/>
            <p:nvPr/>
          </p:nvSpPr>
          <p:spPr>
            <a:xfrm>
              <a:off x="2137607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8" name="object 6058"/>
            <p:cNvSpPr/>
            <p:nvPr/>
          </p:nvSpPr>
          <p:spPr>
            <a:xfrm>
              <a:off x="213786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9" name="object 6059"/>
            <p:cNvSpPr/>
            <p:nvPr/>
          </p:nvSpPr>
          <p:spPr>
            <a:xfrm>
              <a:off x="2138241" y="4105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0" name="object 6060"/>
            <p:cNvSpPr/>
            <p:nvPr/>
          </p:nvSpPr>
          <p:spPr>
            <a:xfrm>
              <a:off x="213849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1" name="object 6061"/>
            <p:cNvSpPr/>
            <p:nvPr/>
          </p:nvSpPr>
          <p:spPr>
            <a:xfrm>
              <a:off x="213862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2" name="object 6062"/>
            <p:cNvSpPr/>
            <p:nvPr/>
          </p:nvSpPr>
          <p:spPr>
            <a:xfrm>
              <a:off x="2138748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3" name="object 6063"/>
            <p:cNvSpPr/>
            <p:nvPr/>
          </p:nvSpPr>
          <p:spPr>
            <a:xfrm>
              <a:off x="2138875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4" name="object 6064"/>
            <p:cNvSpPr/>
            <p:nvPr/>
          </p:nvSpPr>
          <p:spPr>
            <a:xfrm>
              <a:off x="2139001" y="4105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5" name="object 6065"/>
            <p:cNvSpPr/>
            <p:nvPr/>
          </p:nvSpPr>
          <p:spPr>
            <a:xfrm>
              <a:off x="2139128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6" name="object 6066"/>
            <p:cNvSpPr/>
            <p:nvPr/>
          </p:nvSpPr>
          <p:spPr>
            <a:xfrm>
              <a:off x="2139255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7" name="object 6067"/>
            <p:cNvSpPr/>
            <p:nvPr/>
          </p:nvSpPr>
          <p:spPr>
            <a:xfrm>
              <a:off x="214001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8" name="object 6068"/>
            <p:cNvSpPr/>
            <p:nvPr/>
          </p:nvSpPr>
          <p:spPr>
            <a:xfrm>
              <a:off x="214026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9" name="object 6069"/>
            <p:cNvSpPr/>
            <p:nvPr/>
          </p:nvSpPr>
          <p:spPr>
            <a:xfrm>
              <a:off x="21403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0" name="object 6070"/>
            <p:cNvSpPr/>
            <p:nvPr/>
          </p:nvSpPr>
          <p:spPr>
            <a:xfrm>
              <a:off x="214064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1" name="object 6071"/>
            <p:cNvSpPr/>
            <p:nvPr/>
          </p:nvSpPr>
          <p:spPr>
            <a:xfrm>
              <a:off x="2140775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2" name="object 6072"/>
            <p:cNvSpPr/>
            <p:nvPr/>
          </p:nvSpPr>
          <p:spPr>
            <a:xfrm>
              <a:off x="214102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3" name="object 6073"/>
            <p:cNvSpPr/>
            <p:nvPr/>
          </p:nvSpPr>
          <p:spPr>
            <a:xfrm>
              <a:off x="214128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4" name="object 6074"/>
            <p:cNvSpPr/>
            <p:nvPr/>
          </p:nvSpPr>
          <p:spPr>
            <a:xfrm>
              <a:off x="2141409" y="41056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5" name="object 6075"/>
            <p:cNvSpPr/>
            <p:nvPr/>
          </p:nvSpPr>
          <p:spPr>
            <a:xfrm>
              <a:off x="2141536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6" name="object 6076"/>
            <p:cNvSpPr/>
            <p:nvPr/>
          </p:nvSpPr>
          <p:spPr>
            <a:xfrm>
              <a:off x="2141663" y="410472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88"/>
                  </a:moveTo>
                  <a:lnTo>
                    <a:pt x="887" y="5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7" name="object 6077"/>
            <p:cNvSpPr/>
            <p:nvPr/>
          </p:nvSpPr>
          <p:spPr>
            <a:xfrm>
              <a:off x="214178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8" name="object 6078"/>
            <p:cNvSpPr/>
            <p:nvPr/>
          </p:nvSpPr>
          <p:spPr>
            <a:xfrm>
              <a:off x="214191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9" name="object 6079"/>
            <p:cNvSpPr/>
            <p:nvPr/>
          </p:nvSpPr>
          <p:spPr>
            <a:xfrm>
              <a:off x="214204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0" name="object 6080"/>
            <p:cNvSpPr/>
            <p:nvPr/>
          </p:nvSpPr>
          <p:spPr>
            <a:xfrm>
              <a:off x="214280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1" name="object 6081"/>
            <p:cNvSpPr/>
            <p:nvPr/>
          </p:nvSpPr>
          <p:spPr>
            <a:xfrm>
              <a:off x="214293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2" name="object 6082"/>
            <p:cNvSpPr/>
            <p:nvPr/>
          </p:nvSpPr>
          <p:spPr>
            <a:xfrm>
              <a:off x="214343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3" name="object 6083"/>
            <p:cNvSpPr/>
            <p:nvPr/>
          </p:nvSpPr>
          <p:spPr>
            <a:xfrm>
              <a:off x="214369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4" name="object 6084"/>
            <p:cNvSpPr/>
            <p:nvPr/>
          </p:nvSpPr>
          <p:spPr>
            <a:xfrm>
              <a:off x="214394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5" name="object 6085"/>
            <p:cNvSpPr/>
            <p:nvPr/>
          </p:nvSpPr>
          <p:spPr>
            <a:xfrm>
              <a:off x="2144197" y="4105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6" name="object 6086"/>
            <p:cNvSpPr/>
            <p:nvPr/>
          </p:nvSpPr>
          <p:spPr>
            <a:xfrm>
              <a:off x="2144324" y="41054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7" name="object 6087"/>
            <p:cNvSpPr/>
            <p:nvPr/>
          </p:nvSpPr>
          <p:spPr>
            <a:xfrm>
              <a:off x="2144451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8" name="object 6088"/>
            <p:cNvSpPr/>
            <p:nvPr/>
          </p:nvSpPr>
          <p:spPr>
            <a:xfrm>
              <a:off x="214457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9" name="object 6089"/>
            <p:cNvSpPr/>
            <p:nvPr/>
          </p:nvSpPr>
          <p:spPr>
            <a:xfrm>
              <a:off x="214546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0" name="object 6090"/>
            <p:cNvSpPr/>
            <p:nvPr/>
          </p:nvSpPr>
          <p:spPr>
            <a:xfrm>
              <a:off x="214559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1" name="object 6091"/>
            <p:cNvSpPr/>
            <p:nvPr/>
          </p:nvSpPr>
          <p:spPr>
            <a:xfrm>
              <a:off x="214647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2" name="object 6092"/>
            <p:cNvSpPr/>
            <p:nvPr/>
          </p:nvSpPr>
          <p:spPr>
            <a:xfrm>
              <a:off x="214660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3" name="object 6093"/>
            <p:cNvSpPr/>
            <p:nvPr/>
          </p:nvSpPr>
          <p:spPr>
            <a:xfrm>
              <a:off x="2146732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4" name="object 6094"/>
            <p:cNvSpPr/>
            <p:nvPr/>
          </p:nvSpPr>
          <p:spPr>
            <a:xfrm>
              <a:off x="2146858" y="410516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5" name="object 6095"/>
            <p:cNvSpPr/>
            <p:nvPr/>
          </p:nvSpPr>
          <p:spPr>
            <a:xfrm>
              <a:off x="2147112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6" name="object 6096"/>
            <p:cNvSpPr/>
            <p:nvPr/>
          </p:nvSpPr>
          <p:spPr>
            <a:xfrm>
              <a:off x="214736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7" name="object 6097"/>
            <p:cNvSpPr/>
            <p:nvPr/>
          </p:nvSpPr>
          <p:spPr>
            <a:xfrm>
              <a:off x="214799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8" name="object 6098"/>
            <p:cNvSpPr/>
            <p:nvPr/>
          </p:nvSpPr>
          <p:spPr>
            <a:xfrm>
              <a:off x="21483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9" name="object 6099"/>
            <p:cNvSpPr/>
            <p:nvPr/>
          </p:nvSpPr>
          <p:spPr>
            <a:xfrm>
              <a:off x="214863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0" name="object 6100"/>
            <p:cNvSpPr/>
            <p:nvPr/>
          </p:nvSpPr>
          <p:spPr>
            <a:xfrm>
              <a:off x="214914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1" name="object 6101"/>
            <p:cNvSpPr/>
            <p:nvPr/>
          </p:nvSpPr>
          <p:spPr>
            <a:xfrm>
              <a:off x="214926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2" name="object 6102"/>
            <p:cNvSpPr/>
            <p:nvPr/>
          </p:nvSpPr>
          <p:spPr>
            <a:xfrm>
              <a:off x="2149393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3" name="object 6103"/>
            <p:cNvSpPr/>
            <p:nvPr/>
          </p:nvSpPr>
          <p:spPr>
            <a:xfrm>
              <a:off x="2149520" y="41054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4" name="object 6104"/>
            <p:cNvSpPr/>
            <p:nvPr/>
          </p:nvSpPr>
          <p:spPr>
            <a:xfrm>
              <a:off x="2149646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5" name="object 6105"/>
            <p:cNvSpPr/>
            <p:nvPr/>
          </p:nvSpPr>
          <p:spPr>
            <a:xfrm>
              <a:off x="2149773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6" name="object 6106"/>
            <p:cNvSpPr/>
            <p:nvPr/>
          </p:nvSpPr>
          <p:spPr>
            <a:xfrm>
              <a:off x="215066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7" name="object 6107"/>
            <p:cNvSpPr/>
            <p:nvPr/>
          </p:nvSpPr>
          <p:spPr>
            <a:xfrm>
              <a:off x="215116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8" name="object 6108"/>
            <p:cNvSpPr/>
            <p:nvPr/>
          </p:nvSpPr>
          <p:spPr>
            <a:xfrm>
              <a:off x="215167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9" name="object 6109"/>
            <p:cNvSpPr/>
            <p:nvPr/>
          </p:nvSpPr>
          <p:spPr>
            <a:xfrm>
              <a:off x="215192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0" name="object 6110"/>
            <p:cNvSpPr/>
            <p:nvPr/>
          </p:nvSpPr>
          <p:spPr>
            <a:xfrm>
              <a:off x="2152054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1" name="object 6111"/>
            <p:cNvSpPr/>
            <p:nvPr/>
          </p:nvSpPr>
          <p:spPr>
            <a:xfrm>
              <a:off x="2152181" y="41053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2" name="object 6112"/>
            <p:cNvSpPr/>
            <p:nvPr/>
          </p:nvSpPr>
          <p:spPr>
            <a:xfrm>
              <a:off x="2152308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3" name="object 6113"/>
            <p:cNvSpPr/>
            <p:nvPr/>
          </p:nvSpPr>
          <p:spPr>
            <a:xfrm>
              <a:off x="215243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4" name="object 6114"/>
            <p:cNvSpPr/>
            <p:nvPr/>
          </p:nvSpPr>
          <p:spPr>
            <a:xfrm>
              <a:off x="215256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5" name="object 6115"/>
            <p:cNvSpPr/>
            <p:nvPr/>
          </p:nvSpPr>
          <p:spPr>
            <a:xfrm>
              <a:off x="21529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6" name="object 6116"/>
            <p:cNvSpPr/>
            <p:nvPr/>
          </p:nvSpPr>
          <p:spPr>
            <a:xfrm>
              <a:off x="215332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7" name="object 6117"/>
            <p:cNvSpPr/>
            <p:nvPr/>
          </p:nvSpPr>
          <p:spPr>
            <a:xfrm>
              <a:off x="215344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8" name="object 6118"/>
            <p:cNvSpPr/>
            <p:nvPr/>
          </p:nvSpPr>
          <p:spPr>
            <a:xfrm>
              <a:off x="215395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9" name="object 6119"/>
            <p:cNvSpPr/>
            <p:nvPr/>
          </p:nvSpPr>
          <p:spPr>
            <a:xfrm>
              <a:off x="215408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0" name="object 6120"/>
            <p:cNvSpPr/>
            <p:nvPr/>
          </p:nvSpPr>
          <p:spPr>
            <a:xfrm>
              <a:off x="215433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1" name="object 6121"/>
            <p:cNvSpPr/>
            <p:nvPr/>
          </p:nvSpPr>
          <p:spPr>
            <a:xfrm>
              <a:off x="215446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2" name="object 6122"/>
            <p:cNvSpPr/>
            <p:nvPr/>
          </p:nvSpPr>
          <p:spPr>
            <a:xfrm>
              <a:off x="215458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3" name="object 6123"/>
            <p:cNvSpPr/>
            <p:nvPr/>
          </p:nvSpPr>
          <p:spPr>
            <a:xfrm>
              <a:off x="215471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4" name="object 6124"/>
            <p:cNvSpPr/>
            <p:nvPr/>
          </p:nvSpPr>
          <p:spPr>
            <a:xfrm>
              <a:off x="2154842" y="410340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53"/>
                  </a:moveTo>
                  <a:lnTo>
                    <a:pt x="887" y="125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5" name="object 6125"/>
            <p:cNvSpPr/>
            <p:nvPr/>
          </p:nvSpPr>
          <p:spPr>
            <a:xfrm>
              <a:off x="215496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6" name="object 6126"/>
            <p:cNvSpPr/>
            <p:nvPr/>
          </p:nvSpPr>
          <p:spPr>
            <a:xfrm>
              <a:off x="215509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7" name="object 6127"/>
            <p:cNvSpPr/>
            <p:nvPr/>
          </p:nvSpPr>
          <p:spPr>
            <a:xfrm>
              <a:off x="215547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8" name="object 6128"/>
            <p:cNvSpPr/>
            <p:nvPr/>
          </p:nvSpPr>
          <p:spPr>
            <a:xfrm>
              <a:off x="215598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9" name="object 6129"/>
            <p:cNvSpPr/>
            <p:nvPr/>
          </p:nvSpPr>
          <p:spPr>
            <a:xfrm>
              <a:off x="215687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0" name="object 6130"/>
            <p:cNvSpPr/>
            <p:nvPr/>
          </p:nvSpPr>
          <p:spPr>
            <a:xfrm>
              <a:off x="2156363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1" name="object 6131"/>
            <p:cNvSpPr/>
            <p:nvPr/>
          </p:nvSpPr>
          <p:spPr>
            <a:xfrm>
              <a:off x="2157504" y="4103222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42"/>
                  </a:moveTo>
                  <a:lnTo>
                    <a:pt x="887" y="134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2" name="object 6132"/>
            <p:cNvSpPr/>
            <p:nvPr/>
          </p:nvSpPr>
          <p:spPr>
            <a:xfrm>
              <a:off x="215775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3" name="object 6133"/>
            <p:cNvSpPr/>
            <p:nvPr/>
          </p:nvSpPr>
          <p:spPr>
            <a:xfrm>
              <a:off x="215788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4" name="object 6134"/>
            <p:cNvSpPr/>
            <p:nvPr/>
          </p:nvSpPr>
          <p:spPr>
            <a:xfrm>
              <a:off x="215801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5" name="object 6135"/>
            <p:cNvSpPr/>
            <p:nvPr/>
          </p:nvSpPr>
          <p:spPr>
            <a:xfrm>
              <a:off x="215851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6" name="object 6136"/>
            <p:cNvSpPr/>
            <p:nvPr/>
          </p:nvSpPr>
          <p:spPr>
            <a:xfrm>
              <a:off x="215864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7" name="object 6137"/>
            <p:cNvSpPr/>
            <p:nvPr/>
          </p:nvSpPr>
          <p:spPr>
            <a:xfrm>
              <a:off x="215915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8" name="object 6138"/>
            <p:cNvSpPr/>
            <p:nvPr/>
          </p:nvSpPr>
          <p:spPr>
            <a:xfrm>
              <a:off x="21596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9" name="object 6139"/>
            <p:cNvSpPr/>
            <p:nvPr/>
          </p:nvSpPr>
          <p:spPr>
            <a:xfrm>
              <a:off x="2158898" y="41058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0" name="object 6140"/>
            <p:cNvSpPr/>
            <p:nvPr/>
          </p:nvSpPr>
          <p:spPr>
            <a:xfrm>
              <a:off x="216003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1" name="object 6141"/>
            <p:cNvSpPr/>
            <p:nvPr/>
          </p:nvSpPr>
          <p:spPr>
            <a:xfrm>
              <a:off x="2160165" y="410499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55"/>
                  </a:moveTo>
                  <a:lnTo>
                    <a:pt x="887" y="45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2" name="object 6142"/>
            <p:cNvSpPr/>
            <p:nvPr/>
          </p:nvSpPr>
          <p:spPr>
            <a:xfrm>
              <a:off x="2159531" y="410589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  <a:path w="3175">
                  <a:moveTo>
                    <a:pt x="1267" y="0"/>
                  </a:moveTo>
                  <a:lnTo>
                    <a:pt x="3041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3" name="object 6143"/>
            <p:cNvSpPr/>
            <p:nvPr/>
          </p:nvSpPr>
          <p:spPr>
            <a:xfrm>
              <a:off x="216206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4" name="object 6144"/>
            <p:cNvSpPr/>
            <p:nvPr/>
          </p:nvSpPr>
          <p:spPr>
            <a:xfrm>
              <a:off x="2161306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5" name="object 6145"/>
            <p:cNvSpPr/>
            <p:nvPr/>
          </p:nvSpPr>
          <p:spPr>
            <a:xfrm>
              <a:off x="21624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6" name="object 6146"/>
            <p:cNvSpPr/>
            <p:nvPr/>
          </p:nvSpPr>
          <p:spPr>
            <a:xfrm>
              <a:off x="2162699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7" name="object 6147"/>
            <p:cNvSpPr/>
            <p:nvPr/>
          </p:nvSpPr>
          <p:spPr>
            <a:xfrm>
              <a:off x="2162826" y="410521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8" name="object 6148"/>
            <p:cNvSpPr/>
            <p:nvPr/>
          </p:nvSpPr>
          <p:spPr>
            <a:xfrm>
              <a:off x="2162953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9" name="object 6149"/>
            <p:cNvSpPr/>
            <p:nvPr/>
          </p:nvSpPr>
          <p:spPr>
            <a:xfrm>
              <a:off x="216396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0" name="object 6150"/>
            <p:cNvSpPr/>
            <p:nvPr/>
          </p:nvSpPr>
          <p:spPr>
            <a:xfrm>
              <a:off x="21642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1" name="object 6151"/>
            <p:cNvSpPr/>
            <p:nvPr/>
          </p:nvSpPr>
          <p:spPr>
            <a:xfrm>
              <a:off x="216460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2" name="object 6152"/>
            <p:cNvSpPr/>
            <p:nvPr/>
          </p:nvSpPr>
          <p:spPr>
            <a:xfrm>
              <a:off x="216485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3" name="object 6153"/>
            <p:cNvSpPr/>
            <p:nvPr/>
          </p:nvSpPr>
          <p:spPr>
            <a:xfrm>
              <a:off x="216498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4" name="object 6154"/>
            <p:cNvSpPr/>
            <p:nvPr/>
          </p:nvSpPr>
          <p:spPr>
            <a:xfrm>
              <a:off x="216510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5" name="object 6155"/>
            <p:cNvSpPr/>
            <p:nvPr/>
          </p:nvSpPr>
          <p:spPr>
            <a:xfrm>
              <a:off x="2165234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6" name="object 6156"/>
            <p:cNvSpPr/>
            <p:nvPr/>
          </p:nvSpPr>
          <p:spPr>
            <a:xfrm>
              <a:off x="2165361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7" name="object 6157"/>
            <p:cNvSpPr/>
            <p:nvPr/>
          </p:nvSpPr>
          <p:spPr>
            <a:xfrm>
              <a:off x="2165487" y="41055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8" name="object 6158"/>
            <p:cNvSpPr/>
            <p:nvPr/>
          </p:nvSpPr>
          <p:spPr>
            <a:xfrm>
              <a:off x="2165614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9" name="object 6159"/>
            <p:cNvSpPr/>
            <p:nvPr/>
          </p:nvSpPr>
          <p:spPr>
            <a:xfrm>
              <a:off x="2165614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0" name="object 6160"/>
            <p:cNvSpPr/>
            <p:nvPr/>
          </p:nvSpPr>
          <p:spPr>
            <a:xfrm>
              <a:off x="216751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1" name="object 6161"/>
            <p:cNvSpPr/>
            <p:nvPr/>
          </p:nvSpPr>
          <p:spPr>
            <a:xfrm>
              <a:off x="2166755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2" name="object 6162"/>
            <p:cNvSpPr/>
            <p:nvPr/>
          </p:nvSpPr>
          <p:spPr>
            <a:xfrm>
              <a:off x="216789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3" name="object 6163"/>
            <p:cNvSpPr/>
            <p:nvPr/>
          </p:nvSpPr>
          <p:spPr>
            <a:xfrm>
              <a:off x="2168022" y="41053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4" name="object 6164"/>
            <p:cNvSpPr/>
            <p:nvPr/>
          </p:nvSpPr>
          <p:spPr>
            <a:xfrm>
              <a:off x="2168149" y="41055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5" name="object 6165"/>
            <p:cNvSpPr/>
            <p:nvPr/>
          </p:nvSpPr>
          <p:spPr>
            <a:xfrm>
              <a:off x="2168276" y="41053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6" name="object 6166"/>
            <p:cNvSpPr/>
            <p:nvPr/>
          </p:nvSpPr>
          <p:spPr>
            <a:xfrm>
              <a:off x="216916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7" name="object 6167"/>
            <p:cNvSpPr/>
            <p:nvPr/>
          </p:nvSpPr>
          <p:spPr>
            <a:xfrm>
              <a:off x="216928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8" name="object 6168"/>
            <p:cNvSpPr/>
            <p:nvPr/>
          </p:nvSpPr>
          <p:spPr>
            <a:xfrm>
              <a:off x="21697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9" name="object 6169"/>
            <p:cNvSpPr/>
            <p:nvPr/>
          </p:nvSpPr>
          <p:spPr>
            <a:xfrm>
              <a:off x="21701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0" name="object 6170"/>
            <p:cNvSpPr/>
            <p:nvPr/>
          </p:nvSpPr>
          <p:spPr>
            <a:xfrm>
              <a:off x="217030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1" name="object 6171"/>
            <p:cNvSpPr/>
            <p:nvPr/>
          </p:nvSpPr>
          <p:spPr>
            <a:xfrm>
              <a:off x="217043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2" name="object 6172"/>
            <p:cNvSpPr/>
            <p:nvPr/>
          </p:nvSpPr>
          <p:spPr>
            <a:xfrm>
              <a:off x="217055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3" name="object 6173"/>
            <p:cNvSpPr/>
            <p:nvPr/>
          </p:nvSpPr>
          <p:spPr>
            <a:xfrm>
              <a:off x="2170683" y="41054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4" name="object 6174"/>
            <p:cNvSpPr/>
            <p:nvPr/>
          </p:nvSpPr>
          <p:spPr>
            <a:xfrm>
              <a:off x="2170810" y="41056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5" name="object 6175"/>
            <p:cNvSpPr/>
            <p:nvPr/>
          </p:nvSpPr>
          <p:spPr>
            <a:xfrm>
              <a:off x="217093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6" name="object 6176"/>
            <p:cNvSpPr/>
            <p:nvPr/>
          </p:nvSpPr>
          <p:spPr>
            <a:xfrm>
              <a:off x="217144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7" name="object 6177"/>
            <p:cNvSpPr/>
            <p:nvPr/>
          </p:nvSpPr>
          <p:spPr>
            <a:xfrm>
              <a:off x="217271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8" name="object 6178"/>
            <p:cNvSpPr/>
            <p:nvPr/>
          </p:nvSpPr>
          <p:spPr>
            <a:xfrm>
              <a:off x="217283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9" name="object 6179"/>
            <p:cNvSpPr/>
            <p:nvPr/>
          </p:nvSpPr>
          <p:spPr>
            <a:xfrm>
              <a:off x="2173091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0" name="object 6180"/>
            <p:cNvSpPr/>
            <p:nvPr/>
          </p:nvSpPr>
          <p:spPr>
            <a:xfrm>
              <a:off x="2173218" y="41053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1" name="object 6181"/>
            <p:cNvSpPr/>
            <p:nvPr/>
          </p:nvSpPr>
          <p:spPr>
            <a:xfrm>
              <a:off x="2173345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2" name="object 6182"/>
            <p:cNvSpPr/>
            <p:nvPr/>
          </p:nvSpPr>
          <p:spPr>
            <a:xfrm>
              <a:off x="2173345" y="41054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3" name="object 6183"/>
            <p:cNvSpPr/>
            <p:nvPr/>
          </p:nvSpPr>
          <p:spPr>
            <a:xfrm>
              <a:off x="2173598" y="410505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4" name="object 6184"/>
            <p:cNvSpPr/>
            <p:nvPr/>
          </p:nvSpPr>
          <p:spPr>
            <a:xfrm>
              <a:off x="21742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5" name="object 6185"/>
            <p:cNvSpPr/>
            <p:nvPr/>
          </p:nvSpPr>
          <p:spPr>
            <a:xfrm>
              <a:off x="2173471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6" name="object 6186"/>
            <p:cNvSpPr/>
            <p:nvPr/>
          </p:nvSpPr>
          <p:spPr>
            <a:xfrm>
              <a:off x="217499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7" name="object 6187"/>
            <p:cNvSpPr/>
            <p:nvPr/>
          </p:nvSpPr>
          <p:spPr>
            <a:xfrm>
              <a:off x="217537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8" name="object 6188"/>
            <p:cNvSpPr/>
            <p:nvPr/>
          </p:nvSpPr>
          <p:spPr>
            <a:xfrm>
              <a:off x="217549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9" name="object 6189"/>
            <p:cNvSpPr/>
            <p:nvPr/>
          </p:nvSpPr>
          <p:spPr>
            <a:xfrm>
              <a:off x="2174866" y="410583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0" name="object 6190"/>
            <p:cNvSpPr/>
            <p:nvPr/>
          </p:nvSpPr>
          <p:spPr>
            <a:xfrm>
              <a:off x="2176006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1" name="object 6191"/>
            <p:cNvSpPr/>
            <p:nvPr/>
          </p:nvSpPr>
          <p:spPr>
            <a:xfrm>
              <a:off x="2176006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2" name="object 6192"/>
            <p:cNvSpPr/>
            <p:nvPr/>
          </p:nvSpPr>
          <p:spPr>
            <a:xfrm>
              <a:off x="2176133" y="41056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3" name="object 6193"/>
            <p:cNvSpPr/>
            <p:nvPr/>
          </p:nvSpPr>
          <p:spPr>
            <a:xfrm>
              <a:off x="2176133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4" name="object 6194"/>
            <p:cNvSpPr/>
            <p:nvPr/>
          </p:nvSpPr>
          <p:spPr>
            <a:xfrm>
              <a:off x="217765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5" name="object 6195"/>
            <p:cNvSpPr/>
            <p:nvPr/>
          </p:nvSpPr>
          <p:spPr>
            <a:xfrm>
              <a:off x="217803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6" name="object 6196"/>
            <p:cNvSpPr/>
            <p:nvPr/>
          </p:nvSpPr>
          <p:spPr>
            <a:xfrm>
              <a:off x="217828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7" name="object 6197"/>
            <p:cNvSpPr/>
            <p:nvPr/>
          </p:nvSpPr>
          <p:spPr>
            <a:xfrm>
              <a:off x="2178414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8" name="object 6198"/>
            <p:cNvSpPr/>
            <p:nvPr/>
          </p:nvSpPr>
          <p:spPr>
            <a:xfrm>
              <a:off x="2178541" y="410423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35"/>
                  </a:moveTo>
                  <a:lnTo>
                    <a:pt x="887" y="83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9" name="object 6199"/>
            <p:cNvSpPr/>
            <p:nvPr/>
          </p:nvSpPr>
          <p:spPr>
            <a:xfrm>
              <a:off x="2178667" y="41053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0" name="object 6200"/>
            <p:cNvSpPr/>
            <p:nvPr/>
          </p:nvSpPr>
          <p:spPr>
            <a:xfrm>
              <a:off x="2178794" y="41056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1" name="object 6201"/>
            <p:cNvSpPr/>
            <p:nvPr/>
          </p:nvSpPr>
          <p:spPr>
            <a:xfrm>
              <a:off x="217942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2" name="object 6202"/>
            <p:cNvSpPr/>
            <p:nvPr/>
          </p:nvSpPr>
          <p:spPr>
            <a:xfrm>
              <a:off x="217968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3" name="object 6203"/>
            <p:cNvSpPr/>
            <p:nvPr/>
          </p:nvSpPr>
          <p:spPr>
            <a:xfrm>
              <a:off x="217993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4" name="object 6204"/>
            <p:cNvSpPr/>
            <p:nvPr/>
          </p:nvSpPr>
          <p:spPr>
            <a:xfrm>
              <a:off x="218044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5" name="object 6205"/>
            <p:cNvSpPr/>
            <p:nvPr/>
          </p:nvSpPr>
          <p:spPr>
            <a:xfrm>
              <a:off x="2179808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6" name="object 6206"/>
            <p:cNvSpPr/>
            <p:nvPr/>
          </p:nvSpPr>
          <p:spPr>
            <a:xfrm>
              <a:off x="2180949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7" name="object 6207"/>
            <p:cNvSpPr/>
            <p:nvPr/>
          </p:nvSpPr>
          <p:spPr>
            <a:xfrm>
              <a:off x="2181202" y="41052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8" name="object 6208"/>
            <p:cNvSpPr/>
            <p:nvPr/>
          </p:nvSpPr>
          <p:spPr>
            <a:xfrm>
              <a:off x="2181202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9" name="object 6209"/>
            <p:cNvSpPr/>
            <p:nvPr/>
          </p:nvSpPr>
          <p:spPr>
            <a:xfrm>
              <a:off x="2181329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0" name="object 6210"/>
            <p:cNvSpPr/>
            <p:nvPr/>
          </p:nvSpPr>
          <p:spPr>
            <a:xfrm>
              <a:off x="2181455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1" name="object 6211"/>
            <p:cNvSpPr/>
            <p:nvPr/>
          </p:nvSpPr>
          <p:spPr>
            <a:xfrm>
              <a:off x="218234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2" name="object 6212"/>
            <p:cNvSpPr/>
            <p:nvPr/>
          </p:nvSpPr>
          <p:spPr>
            <a:xfrm>
              <a:off x="218335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3" name="object 6213"/>
            <p:cNvSpPr/>
            <p:nvPr/>
          </p:nvSpPr>
          <p:spPr>
            <a:xfrm>
              <a:off x="218348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4" name="object 6214"/>
            <p:cNvSpPr/>
            <p:nvPr/>
          </p:nvSpPr>
          <p:spPr>
            <a:xfrm>
              <a:off x="218361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5" name="object 6215"/>
            <p:cNvSpPr/>
            <p:nvPr/>
          </p:nvSpPr>
          <p:spPr>
            <a:xfrm>
              <a:off x="2183863" y="41053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6" name="object 6216"/>
            <p:cNvSpPr/>
            <p:nvPr/>
          </p:nvSpPr>
          <p:spPr>
            <a:xfrm>
              <a:off x="2183990" y="41054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7" name="object 6217"/>
            <p:cNvSpPr/>
            <p:nvPr/>
          </p:nvSpPr>
          <p:spPr>
            <a:xfrm>
              <a:off x="21841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8" name="object 6218"/>
            <p:cNvSpPr/>
            <p:nvPr/>
          </p:nvSpPr>
          <p:spPr>
            <a:xfrm>
              <a:off x="218437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9" name="object 6219"/>
            <p:cNvSpPr/>
            <p:nvPr/>
          </p:nvSpPr>
          <p:spPr>
            <a:xfrm>
              <a:off x="218500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0" name="object 6220"/>
            <p:cNvSpPr/>
            <p:nvPr/>
          </p:nvSpPr>
          <p:spPr>
            <a:xfrm>
              <a:off x="218563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1" name="object 6221"/>
            <p:cNvSpPr/>
            <p:nvPr/>
          </p:nvSpPr>
          <p:spPr>
            <a:xfrm>
              <a:off x="218589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2" name="object 6222"/>
            <p:cNvSpPr/>
            <p:nvPr/>
          </p:nvSpPr>
          <p:spPr>
            <a:xfrm>
              <a:off x="2186144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3" name="object 6223"/>
            <p:cNvSpPr/>
            <p:nvPr/>
          </p:nvSpPr>
          <p:spPr>
            <a:xfrm>
              <a:off x="2186271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4" name="object 6224"/>
            <p:cNvSpPr/>
            <p:nvPr/>
          </p:nvSpPr>
          <p:spPr>
            <a:xfrm>
              <a:off x="2186398" y="410555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5" name="object 6225"/>
            <p:cNvSpPr/>
            <p:nvPr/>
          </p:nvSpPr>
          <p:spPr>
            <a:xfrm>
              <a:off x="218652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6" name="object 6226"/>
            <p:cNvSpPr/>
            <p:nvPr/>
          </p:nvSpPr>
          <p:spPr>
            <a:xfrm>
              <a:off x="2186651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7" name="object 6227"/>
            <p:cNvSpPr/>
            <p:nvPr/>
          </p:nvSpPr>
          <p:spPr>
            <a:xfrm>
              <a:off x="218677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8" name="object 6228"/>
            <p:cNvSpPr/>
            <p:nvPr/>
          </p:nvSpPr>
          <p:spPr>
            <a:xfrm>
              <a:off x="218753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9" name="object 6229"/>
            <p:cNvSpPr/>
            <p:nvPr/>
          </p:nvSpPr>
          <p:spPr>
            <a:xfrm>
              <a:off x="218766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0" name="object 6230"/>
            <p:cNvSpPr/>
            <p:nvPr/>
          </p:nvSpPr>
          <p:spPr>
            <a:xfrm>
              <a:off x="218779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1" name="object 6231"/>
            <p:cNvSpPr/>
            <p:nvPr/>
          </p:nvSpPr>
          <p:spPr>
            <a:xfrm>
              <a:off x="218880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2" name="object 6232"/>
            <p:cNvSpPr/>
            <p:nvPr/>
          </p:nvSpPr>
          <p:spPr>
            <a:xfrm>
              <a:off x="2188932" y="4105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3" name="object 6233"/>
            <p:cNvSpPr/>
            <p:nvPr/>
          </p:nvSpPr>
          <p:spPr>
            <a:xfrm>
              <a:off x="2189059" y="41052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4" name="object 6234"/>
            <p:cNvSpPr/>
            <p:nvPr/>
          </p:nvSpPr>
          <p:spPr>
            <a:xfrm>
              <a:off x="2189186" y="410483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8"/>
                  </a:moveTo>
                  <a:lnTo>
                    <a:pt x="887" y="53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5" name="object 6235"/>
            <p:cNvSpPr/>
            <p:nvPr/>
          </p:nvSpPr>
          <p:spPr>
            <a:xfrm>
              <a:off x="218943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6" name="object 6236"/>
            <p:cNvSpPr/>
            <p:nvPr/>
          </p:nvSpPr>
          <p:spPr>
            <a:xfrm>
              <a:off x="218956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7" name="object 6237"/>
            <p:cNvSpPr/>
            <p:nvPr/>
          </p:nvSpPr>
          <p:spPr>
            <a:xfrm>
              <a:off x="219020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8" name="object 6238"/>
            <p:cNvSpPr/>
            <p:nvPr/>
          </p:nvSpPr>
          <p:spPr>
            <a:xfrm>
              <a:off x="21905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9" name="object 6239"/>
            <p:cNvSpPr/>
            <p:nvPr/>
          </p:nvSpPr>
          <p:spPr>
            <a:xfrm>
              <a:off x="21912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0" name="object 6240"/>
            <p:cNvSpPr/>
            <p:nvPr/>
          </p:nvSpPr>
          <p:spPr>
            <a:xfrm>
              <a:off x="2191467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1" name="object 6241"/>
            <p:cNvSpPr/>
            <p:nvPr/>
          </p:nvSpPr>
          <p:spPr>
            <a:xfrm>
              <a:off x="2191594" y="410503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6"/>
                  </a:moveTo>
                  <a:lnTo>
                    <a:pt x="887" y="43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2" name="object 6242"/>
            <p:cNvSpPr/>
            <p:nvPr/>
          </p:nvSpPr>
          <p:spPr>
            <a:xfrm>
              <a:off x="2191720" y="41054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3" name="object 6243"/>
            <p:cNvSpPr/>
            <p:nvPr/>
          </p:nvSpPr>
          <p:spPr>
            <a:xfrm>
              <a:off x="219184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4" name="object 6244"/>
            <p:cNvSpPr/>
            <p:nvPr/>
          </p:nvSpPr>
          <p:spPr>
            <a:xfrm>
              <a:off x="219197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5" name="object 6245"/>
            <p:cNvSpPr/>
            <p:nvPr/>
          </p:nvSpPr>
          <p:spPr>
            <a:xfrm>
              <a:off x="219235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6" name="object 6246"/>
            <p:cNvSpPr/>
            <p:nvPr/>
          </p:nvSpPr>
          <p:spPr>
            <a:xfrm>
              <a:off x="219298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7" name="object 6247"/>
            <p:cNvSpPr/>
            <p:nvPr/>
          </p:nvSpPr>
          <p:spPr>
            <a:xfrm>
              <a:off x="21932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8" name="object 6248"/>
            <p:cNvSpPr/>
            <p:nvPr/>
          </p:nvSpPr>
          <p:spPr>
            <a:xfrm>
              <a:off x="219362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9" name="object 6249"/>
            <p:cNvSpPr/>
            <p:nvPr/>
          </p:nvSpPr>
          <p:spPr>
            <a:xfrm>
              <a:off x="2194001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0" name="object 6250"/>
            <p:cNvSpPr/>
            <p:nvPr/>
          </p:nvSpPr>
          <p:spPr>
            <a:xfrm>
              <a:off x="219412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1" name="object 6251"/>
            <p:cNvSpPr/>
            <p:nvPr/>
          </p:nvSpPr>
          <p:spPr>
            <a:xfrm>
              <a:off x="2194382" y="410438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59"/>
                  </a:moveTo>
                  <a:lnTo>
                    <a:pt x="887" y="75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2" name="object 6252"/>
            <p:cNvSpPr/>
            <p:nvPr/>
          </p:nvSpPr>
          <p:spPr>
            <a:xfrm>
              <a:off x="2194508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3" name="object 6253"/>
            <p:cNvSpPr/>
            <p:nvPr/>
          </p:nvSpPr>
          <p:spPr>
            <a:xfrm>
              <a:off x="219463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4" name="object 6254"/>
            <p:cNvSpPr/>
            <p:nvPr/>
          </p:nvSpPr>
          <p:spPr>
            <a:xfrm>
              <a:off x="219526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5" name="object 6255"/>
            <p:cNvSpPr/>
            <p:nvPr/>
          </p:nvSpPr>
          <p:spPr>
            <a:xfrm>
              <a:off x="21955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6" name="object 6256"/>
            <p:cNvSpPr/>
            <p:nvPr/>
          </p:nvSpPr>
          <p:spPr>
            <a:xfrm>
              <a:off x="219653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7" name="object 6257"/>
            <p:cNvSpPr/>
            <p:nvPr/>
          </p:nvSpPr>
          <p:spPr>
            <a:xfrm>
              <a:off x="2196663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8" name="object 6258"/>
            <p:cNvSpPr/>
            <p:nvPr/>
          </p:nvSpPr>
          <p:spPr>
            <a:xfrm>
              <a:off x="2196916" y="410516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9" name="object 6259"/>
            <p:cNvSpPr/>
            <p:nvPr/>
          </p:nvSpPr>
          <p:spPr>
            <a:xfrm>
              <a:off x="2197170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0" name="object 6260"/>
            <p:cNvSpPr/>
            <p:nvPr/>
          </p:nvSpPr>
          <p:spPr>
            <a:xfrm>
              <a:off x="21976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1" name="object 6261"/>
            <p:cNvSpPr/>
            <p:nvPr/>
          </p:nvSpPr>
          <p:spPr>
            <a:xfrm>
              <a:off x="219818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2" name="object 6262"/>
            <p:cNvSpPr/>
            <p:nvPr/>
          </p:nvSpPr>
          <p:spPr>
            <a:xfrm>
              <a:off x="219818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3" name="object 6263"/>
            <p:cNvSpPr/>
            <p:nvPr/>
          </p:nvSpPr>
          <p:spPr>
            <a:xfrm>
              <a:off x="2198184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4" name="object 6264"/>
            <p:cNvSpPr/>
            <p:nvPr/>
          </p:nvSpPr>
          <p:spPr>
            <a:xfrm>
              <a:off x="2199324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5" name="object 6265"/>
            <p:cNvSpPr/>
            <p:nvPr/>
          </p:nvSpPr>
          <p:spPr>
            <a:xfrm>
              <a:off x="2199451" y="41054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6" name="object 6266"/>
            <p:cNvSpPr/>
            <p:nvPr/>
          </p:nvSpPr>
          <p:spPr>
            <a:xfrm>
              <a:off x="2199704" y="410518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7" name="object 6267"/>
            <p:cNvSpPr/>
            <p:nvPr/>
          </p:nvSpPr>
          <p:spPr>
            <a:xfrm>
              <a:off x="2199831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8" name="object 6268"/>
            <p:cNvSpPr/>
            <p:nvPr/>
          </p:nvSpPr>
          <p:spPr>
            <a:xfrm>
              <a:off x="21999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9" name="object 6269"/>
            <p:cNvSpPr/>
            <p:nvPr/>
          </p:nvSpPr>
          <p:spPr>
            <a:xfrm>
              <a:off x="220046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0" name="object 6270"/>
            <p:cNvSpPr/>
            <p:nvPr/>
          </p:nvSpPr>
          <p:spPr>
            <a:xfrm>
              <a:off x="220071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1" name="object 6271"/>
            <p:cNvSpPr/>
            <p:nvPr/>
          </p:nvSpPr>
          <p:spPr>
            <a:xfrm>
              <a:off x="220084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2" name="object 6272"/>
            <p:cNvSpPr/>
            <p:nvPr/>
          </p:nvSpPr>
          <p:spPr>
            <a:xfrm>
              <a:off x="2200085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3" name="object 6273"/>
            <p:cNvSpPr/>
            <p:nvPr/>
          </p:nvSpPr>
          <p:spPr>
            <a:xfrm>
              <a:off x="220185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4" name="object 6274"/>
            <p:cNvSpPr/>
            <p:nvPr/>
          </p:nvSpPr>
          <p:spPr>
            <a:xfrm>
              <a:off x="2201985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5" name="object 6275"/>
            <p:cNvSpPr/>
            <p:nvPr/>
          </p:nvSpPr>
          <p:spPr>
            <a:xfrm>
              <a:off x="2202112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6" name="object 6276"/>
            <p:cNvSpPr/>
            <p:nvPr/>
          </p:nvSpPr>
          <p:spPr>
            <a:xfrm>
              <a:off x="2202239" y="4105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7" name="object 6277"/>
            <p:cNvSpPr/>
            <p:nvPr/>
          </p:nvSpPr>
          <p:spPr>
            <a:xfrm>
              <a:off x="2202492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8" name="object 6278"/>
            <p:cNvSpPr/>
            <p:nvPr/>
          </p:nvSpPr>
          <p:spPr>
            <a:xfrm>
              <a:off x="2202492" y="410589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253" y="0"/>
                  </a:moveTo>
                  <a:lnTo>
                    <a:pt x="2027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9" name="object 6279"/>
            <p:cNvSpPr/>
            <p:nvPr/>
          </p:nvSpPr>
          <p:spPr>
            <a:xfrm>
              <a:off x="220464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0" name="object 6280"/>
            <p:cNvSpPr/>
            <p:nvPr/>
          </p:nvSpPr>
          <p:spPr>
            <a:xfrm>
              <a:off x="2204773" y="410524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1" name="object 6281"/>
            <p:cNvSpPr/>
            <p:nvPr/>
          </p:nvSpPr>
          <p:spPr>
            <a:xfrm>
              <a:off x="2204900" y="410488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2"/>
                  </a:moveTo>
                  <a:lnTo>
                    <a:pt x="887" y="5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2" name="object 6282"/>
            <p:cNvSpPr/>
            <p:nvPr/>
          </p:nvSpPr>
          <p:spPr>
            <a:xfrm>
              <a:off x="220515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3" name="object 6283"/>
            <p:cNvSpPr/>
            <p:nvPr/>
          </p:nvSpPr>
          <p:spPr>
            <a:xfrm>
              <a:off x="22052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4" name="object 6284"/>
            <p:cNvSpPr/>
            <p:nvPr/>
          </p:nvSpPr>
          <p:spPr>
            <a:xfrm>
              <a:off x="220578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5" name="object 6285"/>
            <p:cNvSpPr/>
            <p:nvPr/>
          </p:nvSpPr>
          <p:spPr>
            <a:xfrm>
              <a:off x="220642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6" name="object 6286"/>
            <p:cNvSpPr/>
            <p:nvPr/>
          </p:nvSpPr>
          <p:spPr>
            <a:xfrm>
              <a:off x="220680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7" name="object 6287"/>
            <p:cNvSpPr/>
            <p:nvPr/>
          </p:nvSpPr>
          <p:spPr>
            <a:xfrm>
              <a:off x="2207181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8" name="object 6288"/>
            <p:cNvSpPr/>
            <p:nvPr/>
          </p:nvSpPr>
          <p:spPr>
            <a:xfrm>
              <a:off x="220730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9" name="object 6289"/>
            <p:cNvSpPr/>
            <p:nvPr/>
          </p:nvSpPr>
          <p:spPr>
            <a:xfrm>
              <a:off x="2207435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0" name="object 6290"/>
            <p:cNvSpPr/>
            <p:nvPr/>
          </p:nvSpPr>
          <p:spPr>
            <a:xfrm>
              <a:off x="2207561" y="41055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1" name="object 6291"/>
            <p:cNvSpPr/>
            <p:nvPr/>
          </p:nvSpPr>
          <p:spPr>
            <a:xfrm>
              <a:off x="2207688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2" name="object 6292"/>
            <p:cNvSpPr/>
            <p:nvPr/>
          </p:nvSpPr>
          <p:spPr>
            <a:xfrm>
              <a:off x="220794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3" name="object 6293"/>
            <p:cNvSpPr/>
            <p:nvPr/>
          </p:nvSpPr>
          <p:spPr>
            <a:xfrm>
              <a:off x="220857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4" name="object 6294"/>
            <p:cNvSpPr/>
            <p:nvPr/>
          </p:nvSpPr>
          <p:spPr>
            <a:xfrm>
              <a:off x="220984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5" name="object 6295"/>
            <p:cNvSpPr/>
            <p:nvPr/>
          </p:nvSpPr>
          <p:spPr>
            <a:xfrm>
              <a:off x="2209969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6" name="object 6296"/>
            <p:cNvSpPr/>
            <p:nvPr/>
          </p:nvSpPr>
          <p:spPr>
            <a:xfrm>
              <a:off x="2210096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7" name="object 6297"/>
            <p:cNvSpPr/>
            <p:nvPr/>
          </p:nvSpPr>
          <p:spPr>
            <a:xfrm>
              <a:off x="2210223" y="41054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8" name="object 6298"/>
            <p:cNvSpPr/>
            <p:nvPr/>
          </p:nvSpPr>
          <p:spPr>
            <a:xfrm>
              <a:off x="2210349" y="4105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9" name="object 6299"/>
            <p:cNvSpPr/>
            <p:nvPr/>
          </p:nvSpPr>
          <p:spPr>
            <a:xfrm>
              <a:off x="221047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0" name="object 6300"/>
            <p:cNvSpPr/>
            <p:nvPr/>
          </p:nvSpPr>
          <p:spPr>
            <a:xfrm>
              <a:off x="22106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1" name="object 6301"/>
            <p:cNvSpPr/>
            <p:nvPr/>
          </p:nvSpPr>
          <p:spPr>
            <a:xfrm>
              <a:off x="221136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2" name="object 6302"/>
            <p:cNvSpPr/>
            <p:nvPr/>
          </p:nvSpPr>
          <p:spPr>
            <a:xfrm>
              <a:off x="22116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3" name="object 6303"/>
            <p:cNvSpPr/>
            <p:nvPr/>
          </p:nvSpPr>
          <p:spPr>
            <a:xfrm>
              <a:off x="22121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4" name="object 6304"/>
            <p:cNvSpPr/>
            <p:nvPr/>
          </p:nvSpPr>
          <p:spPr>
            <a:xfrm>
              <a:off x="2211490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5" name="object 6305"/>
            <p:cNvSpPr/>
            <p:nvPr/>
          </p:nvSpPr>
          <p:spPr>
            <a:xfrm>
              <a:off x="221263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6" name="object 6306"/>
            <p:cNvSpPr/>
            <p:nvPr/>
          </p:nvSpPr>
          <p:spPr>
            <a:xfrm>
              <a:off x="2212757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7" name="object 6307"/>
            <p:cNvSpPr/>
            <p:nvPr/>
          </p:nvSpPr>
          <p:spPr>
            <a:xfrm>
              <a:off x="2212884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8" name="object 6308"/>
            <p:cNvSpPr/>
            <p:nvPr/>
          </p:nvSpPr>
          <p:spPr>
            <a:xfrm>
              <a:off x="2213011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9" name="object 6309"/>
            <p:cNvSpPr/>
            <p:nvPr/>
          </p:nvSpPr>
          <p:spPr>
            <a:xfrm>
              <a:off x="221313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0" name="object 6310"/>
            <p:cNvSpPr/>
            <p:nvPr/>
          </p:nvSpPr>
          <p:spPr>
            <a:xfrm>
              <a:off x="221351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1" name="object 6311"/>
            <p:cNvSpPr/>
            <p:nvPr/>
          </p:nvSpPr>
          <p:spPr>
            <a:xfrm>
              <a:off x="221389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2" name="object 6312"/>
            <p:cNvSpPr/>
            <p:nvPr/>
          </p:nvSpPr>
          <p:spPr>
            <a:xfrm>
              <a:off x="221503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3" name="object 6313"/>
            <p:cNvSpPr/>
            <p:nvPr/>
          </p:nvSpPr>
          <p:spPr>
            <a:xfrm>
              <a:off x="221516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4" name="object 6314"/>
            <p:cNvSpPr/>
            <p:nvPr/>
          </p:nvSpPr>
          <p:spPr>
            <a:xfrm>
              <a:off x="2215292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5" name="object 6315"/>
            <p:cNvSpPr/>
            <p:nvPr/>
          </p:nvSpPr>
          <p:spPr>
            <a:xfrm>
              <a:off x="2215419" y="4102893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07"/>
                  </a:moveTo>
                  <a:lnTo>
                    <a:pt x="887" y="15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6" name="object 6316"/>
            <p:cNvSpPr/>
            <p:nvPr/>
          </p:nvSpPr>
          <p:spPr>
            <a:xfrm>
              <a:off x="2215672" y="4105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7" name="object 6317"/>
            <p:cNvSpPr/>
            <p:nvPr/>
          </p:nvSpPr>
          <p:spPr>
            <a:xfrm>
              <a:off x="221579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8" name="object 6318"/>
            <p:cNvSpPr/>
            <p:nvPr/>
          </p:nvSpPr>
          <p:spPr>
            <a:xfrm>
              <a:off x="221655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9" name="object 6319"/>
            <p:cNvSpPr/>
            <p:nvPr/>
          </p:nvSpPr>
          <p:spPr>
            <a:xfrm>
              <a:off x="22168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0" name="object 6320"/>
            <p:cNvSpPr/>
            <p:nvPr/>
          </p:nvSpPr>
          <p:spPr>
            <a:xfrm>
              <a:off x="22173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1" name="object 6321"/>
            <p:cNvSpPr/>
            <p:nvPr/>
          </p:nvSpPr>
          <p:spPr>
            <a:xfrm>
              <a:off x="221770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2" name="object 6322"/>
            <p:cNvSpPr/>
            <p:nvPr/>
          </p:nvSpPr>
          <p:spPr>
            <a:xfrm>
              <a:off x="221770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3" name="object 6323"/>
            <p:cNvSpPr/>
            <p:nvPr/>
          </p:nvSpPr>
          <p:spPr>
            <a:xfrm>
              <a:off x="2217953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4" name="object 6324"/>
            <p:cNvSpPr/>
            <p:nvPr/>
          </p:nvSpPr>
          <p:spPr>
            <a:xfrm>
              <a:off x="2218080" y="410488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2"/>
                  </a:moveTo>
                  <a:lnTo>
                    <a:pt x="887" y="5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5" name="object 6325"/>
            <p:cNvSpPr/>
            <p:nvPr/>
          </p:nvSpPr>
          <p:spPr>
            <a:xfrm>
              <a:off x="2218333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6" name="object 6326"/>
            <p:cNvSpPr/>
            <p:nvPr/>
          </p:nvSpPr>
          <p:spPr>
            <a:xfrm>
              <a:off x="221858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7" name="object 6327"/>
            <p:cNvSpPr/>
            <p:nvPr/>
          </p:nvSpPr>
          <p:spPr>
            <a:xfrm>
              <a:off x="22192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8" name="object 6328"/>
            <p:cNvSpPr/>
            <p:nvPr/>
          </p:nvSpPr>
          <p:spPr>
            <a:xfrm>
              <a:off x="2218714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633" y="0"/>
                  </a:moveTo>
                  <a:lnTo>
                    <a:pt x="2407" y="0"/>
                  </a:lnTo>
                </a:path>
                <a:path w="2539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9" name="object 6329"/>
            <p:cNvSpPr/>
            <p:nvPr/>
          </p:nvSpPr>
          <p:spPr>
            <a:xfrm>
              <a:off x="222048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0" name="object 6330"/>
            <p:cNvSpPr/>
            <p:nvPr/>
          </p:nvSpPr>
          <p:spPr>
            <a:xfrm>
              <a:off x="222061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1" name="object 6331"/>
            <p:cNvSpPr/>
            <p:nvPr/>
          </p:nvSpPr>
          <p:spPr>
            <a:xfrm>
              <a:off x="2220741" y="410514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2" name="object 6332"/>
            <p:cNvSpPr/>
            <p:nvPr/>
          </p:nvSpPr>
          <p:spPr>
            <a:xfrm>
              <a:off x="2220868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3" name="object 6333"/>
            <p:cNvSpPr/>
            <p:nvPr/>
          </p:nvSpPr>
          <p:spPr>
            <a:xfrm>
              <a:off x="2220995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4" name="object 6334"/>
            <p:cNvSpPr/>
            <p:nvPr/>
          </p:nvSpPr>
          <p:spPr>
            <a:xfrm>
              <a:off x="222112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5" name="object 6335"/>
            <p:cNvSpPr/>
            <p:nvPr/>
          </p:nvSpPr>
          <p:spPr>
            <a:xfrm>
              <a:off x="222137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6" name="object 6336"/>
            <p:cNvSpPr/>
            <p:nvPr/>
          </p:nvSpPr>
          <p:spPr>
            <a:xfrm>
              <a:off x="222213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7" name="object 6337"/>
            <p:cNvSpPr/>
            <p:nvPr/>
          </p:nvSpPr>
          <p:spPr>
            <a:xfrm>
              <a:off x="222238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8" name="object 6338"/>
            <p:cNvSpPr/>
            <p:nvPr/>
          </p:nvSpPr>
          <p:spPr>
            <a:xfrm>
              <a:off x="2223022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9" name="object 6339"/>
            <p:cNvSpPr/>
            <p:nvPr/>
          </p:nvSpPr>
          <p:spPr>
            <a:xfrm>
              <a:off x="2223149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0" name="object 6340"/>
            <p:cNvSpPr/>
            <p:nvPr/>
          </p:nvSpPr>
          <p:spPr>
            <a:xfrm>
              <a:off x="2223276" y="410500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9"/>
                  </a:moveTo>
                  <a:lnTo>
                    <a:pt x="887" y="44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1" name="object 6341"/>
            <p:cNvSpPr/>
            <p:nvPr/>
          </p:nvSpPr>
          <p:spPr>
            <a:xfrm>
              <a:off x="2223403" y="4105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2" name="object 6342"/>
            <p:cNvSpPr/>
            <p:nvPr/>
          </p:nvSpPr>
          <p:spPr>
            <a:xfrm>
              <a:off x="2223403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3" name="object 6343"/>
            <p:cNvSpPr/>
            <p:nvPr/>
          </p:nvSpPr>
          <p:spPr>
            <a:xfrm>
              <a:off x="2223656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4" name="object 6344"/>
            <p:cNvSpPr/>
            <p:nvPr/>
          </p:nvSpPr>
          <p:spPr>
            <a:xfrm>
              <a:off x="222378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5" name="object 6345"/>
            <p:cNvSpPr/>
            <p:nvPr/>
          </p:nvSpPr>
          <p:spPr>
            <a:xfrm>
              <a:off x="222441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6" name="object 6346"/>
            <p:cNvSpPr/>
            <p:nvPr/>
          </p:nvSpPr>
          <p:spPr>
            <a:xfrm>
              <a:off x="22251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7" name="object 6347"/>
            <p:cNvSpPr/>
            <p:nvPr/>
          </p:nvSpPr>
          <p:spPr>
            <a:xfrm>
              <a:off x="222543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8" name="object 6348"/>
            <p:cNvSpPr/>
            <p:nvPr/>
          </p:nvSpPr>
          <p:spPr>
            <a:xfrm>
              <a:off x="222555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9" name="object 6349"/>
            <p:cNvSpPr/>
            <p:nvPr/>
          </p:nvSpPr>
          <p:spPr>
            <a:xfrm>
              <a:off x="222581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0" name="object 6350"/>
            <p:cNvSpPr/>
            <p:nvPr/>
          </p:nvSpPr>
          <p:spPr>
            <a:xfrm>
              <a:off x="2225937" y="41053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1" name="object 6351"/>
            <p:cNvSpPr/>
            <p:nvPr/>
          </p:nvSpPr>
          <p:spPr>
            <a:xfrm>
              <a:off x="2226064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2" name="object 6352"/>
            <p:cNvSpPr/>
            <p:nvPr/>
          </p:nvSpPr>
          <p:spPr>
            <a:xfrm>
              <a:off x="2226191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3" name="object 6353"/>
            <p:cNvSpPr/>
            <p:nvPr/>
          </p:nvSpPr>
          <p:spPr>
            <a:xfrm>
              <a:off x="2226317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4" name="object 6354"/>
            <p:cNvSpPr/>
            <p:nvPr/>
          </p:nvSpPr>
          <p:spPr>
            <a:xfrm>
              <a:off x="22268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5" name="object 6355"/>
            <p:cNvSpPr/>
            <p:nvPr/>
          </p:nvSpPr>
          <p:spPr>
            <a:xfrm>
              <a:off x="222707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6" name="object 6356"/>
            <p:cNvSpPr/>
            <p:nvPr/>
          </p:nvSpPr>
          <p:spPr>
            <a:xfrm>
              <a:off x="222733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7" name="object 6357"/>
            <p:cNvSpPr/>
            <p:nvPr/>
          </p:nvSpPr>
          <p:spPr>
            <a:xfrm>
              <a:off x="222821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8" name="object 6358"/>
            <p:cNvSpPr/>
            <p:nvPr/>
          </p:nvSpPr>
          <p:spPr>
            <a:xfrm>
              <a:off x="2228345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9" name="object 6359"/>
            <p:cNvSpPr/>
            <p:nvPr/>
          </p:nvSpPr>
          <p:spPr>
            <a:xfrm>
              <a:off x="2228599" y="410522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1"/>
                  </a:moveTo>
                  <a:lnTo>
                    <a:pt x="887" y="34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0" name="object 6360"/>
            <p:cNvSpPr/>
            <p:nvPr/>
          </p:nvSpPr>
          <p:spPr>
            <a:xfrm>
              <a:off x="2228852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1" name="object 6361"/>
            <p:cNvSpPr/>
            <p:nvPr/>
          </p:nvSpPr>
          <p:spPr>
            <a:xfrm>
              <a:off x="222897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2" name="object 6362"/>
            <p:cNvSpPr/>
            <p:nvPr/>
          </p:nvSpPr>
          <p:spPr>
            <a:xfrm>
              <a:off x="22297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3" name="object 6363"/>
            <p:cNvSpPr/>
            <p:nvPr/>
          </p:nvSpPr>
          <p:spPr>
            <a:xfrm>
              <a:off x="22306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4" name="object 6364"/>
            <p:cNvSpPr/>
            <p:nvPr/>
          </p:nvSpPr>
          <p:spPr>
            <a:xfrm>
              <a:off x="223075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5" name="object 6365"/>
            <p:cNvSpPr/>
            <p:nvPr/>
          </p:nvSpPr>
          <p:spPr>
            <a:xfrm>
              <a:off x="22308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6" name="object 6366"/>
            <p:cNvSpPr/>
            <p:nvPr/>
          </p:nvSpPr>
          <p:spPr>
            <a:xfrm>
              <a:off x="2231006" y="41053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7" name="object 6367"/>
            <p:cNvSpPr/>
            <p:nvPr/>
          </p:nvSpPr>
          <p:spPr>
            <a:xfrm>
              <a:off x="2231260" y="41053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8" name="object 6368"/>
            <p:cNvSpPr/>
            <p:nvPr/>
          </p:nvSpPr>
          <p:spPr>
            <a:xfrm>
              <a:off x="223138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9" name="object 6369"/>
            <p:cNvSpPr/>
            <p:nvPr/>
          </p:nvSpPr>
          <p:spPr>
            <a:xfrm>
              <a:off x="2231513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0" name="object 6370"/>
            <p:cNvSpPr/>
            <p:nvPr/>
          </p:nvSpPr>
          <p:spPr>
            <a:xfrm>
              <a:off x="223240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1" name="object 6371"/>
            <p:cNvSpPr/>
            <p:nvPr/>
          </p:nvSpPr>
          <p:spPr>
            <a:xfrm>
              <a:off x="223316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2" name="object 6372"/>
            <p:cNvSpPr/>
            <p:nvPr/>
          </p:nvSpPr>
          <p:spPr>
            <a:xfrm>
              <a:off x="223341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3" name="object 6373"/>
            <p:cNvSpPr/>
            <p:nvPr/>
          </p:nvSpPr>
          <p:spPr>
            <a:xfrm>
              <a:off x="223354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4" name="object 6374"/>
            <p:cNvSpPr/>
            <p:nvPr/>
          </p:nvSpPr>
          <p:spPr>
            <a:xfrm>
              <a:off x="2233794" y="4105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5" name="object 6375"/>
            <p:cNvSpPr/>
            <p:nvPr/>
          </p:nvSpPr>
          <p:spPr>
            <a:xfrm>
              <a:off x="2233794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6" name="object 6376"/>
            <p:cNvSpPr/>
            <p:nvPr/>
          </p:nvSpPr>
          <p:spPr>
            <a:xfrm>
              <a:off x="2233921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7" name="object 6377"/>
            <p:cNvSpPr/>
            <p:nvPr/>
          </p:nvSpPr>
          <p:spPr>
            <a:xfrm>
              <a:off x="223404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8" name="object 6378"/>
            <p:cNvSpPr/>
            <p:nvPr/>
          </p:nvSpPr>
          <p:spPr>
            <a:xfrm>
              <a:off x="223468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9" name="object 6379"/>
            <p:cNvSpPr/>
            <p:nvPr/>
          </p:nvSpPr>
          <p:spPr>
            <a:xfrm>
              <a:off x="223493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0" name="object 6380"/>
            <p:cNvSpPr/>
            <p:nvPr/>
          </p:nvSpPr>
          <p:spPr>
            <a:xfrm>
              <a:off x="223518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1" name="object 6381"/>
            <p:cNvSpPr/>
            <p:nvPr/>
          </p:nvSpPr>
          <p:spPr>
            <a:xfrm>
              <a:off x="2235315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2" name="object 6382"/>
            <p:cNvSpPr/>
            <p:nvPr/>
          </p:nvSpPr>
          <p:spPr>
            <a:xfrm>
              <a:off x="2236456" y="41053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3" name="object 6383"/>
            <p:cNvSpPr/>
            <p:nvPr/>
          </p:nvSpPr>
          <p:spPr>
            <a:xfrm>
              <a:off x="2236709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4" name="object 6384"/>
            <p:cNvSpPr/>
            <p:nvPr/>
          </p:nvSpPr>
          <p:spPr>
            <a:xfrm>
              <a:off x="223683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5" name="object 6385"/>
            <p:cNvSpPr/>
            <p:nvPr/>
          </p:nvSpPr>
          <p:spPr>
            <a:xfrm>
              <a:off x="223747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6" name="object 6386"/>
            <p:cNvSpPr/>
            <p:nvPr/>
          </p:nvSpPr>
          <p:spPr>
            <a:xfrm>
              <a:off x="22375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7" name="object 6387"/>
            <p:cNvSpPr/>
            <p:nvPr/>
          </p:nvSpPr>
          <p:spPr>
            <a:xfrm>
              <a:off x="223848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8" name="object 6388"/>
            <p:cNvSpPr/>
            <p:nvPr/>
          </p:nvSpPr>
          <p:spPr>
            <a:xfrm>
              <a:off x="223873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9" name="object 6389"/>
            <p:cNvSpPr/>
            <p:nvPr/>
          </p:nvSpPr>
          <p:spPr>
            <a:xfrm>
              <a:off x="2238863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0" name="object 6390"/>
            <p:cNvSpPr/>
            <p:nvPr/>
          </p:nvSpPr>
          <p:spPr>
            <a:xfrm>
              <a:off x="2239117" y="4105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1" name="object 6391"/>
            <p:cNvSpPr/>
            <p:nvPr/>
          </p:nvSpPr>
          <p:spPr>
            <a:xfrm>
              <a:off x="2239244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2" name="object 6392"/>
            <p:cNvSpPr/>
            <p:nvPr/>
          </p:nvSpPr>
          <p:spPr>
            <a:xfrm>
              <a:off x="223937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3" name="object 6393"/>
            <p:cNvSpPr/>
            <p:nvPr/>
          </p:nvSpPr>
          <p:spPr>
            <a:xfrm>
              <a:off x="224000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4" name="object 6394"/>
            <p:cNvSpPr/>
            <p:nvPr/>
          </p:nvSpPr>
          <p:spPr>
            <a:xfrm>
              <a:off x="22402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5" name="object 6395"/>
            <p:cNvSpPr/>
            <p:nvPr/>
          </p:nvSpPr>
          <p:spPr>
            <a:xfrm>
              <a:off x="224063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6" name="object 6396"/>
            <p:cNvSpPr/>
            <p:nvPr/>
          </p:nvSpPr>
          <p:spPr>
            <a:xfrm>
              <a:off x="224127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7" name="object 6397"/>
            <p:cNvSpPr/>
            <p:nvPr/>
          </p:nvSpPr>
          <p:spPr>
            <a:xfrm>
              <a:off x="224139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8" name="object 6398"/>
            <p:cNvSpPr/>
            <p:nvPr/>
          </p:nvSpPr>
          <p:spPr>
            <a:xfrm>
              <a:off x="2241525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9" name="object 6399"/>
            <p:cNvSpPr/>
            <p:nvPr/>
          </p:nvSpPr>
          <p:spPr>
            <a:xfrm>
              <a:off x="2241778" y="41054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0" name="object 6400"/>
            <p:cNvSpPr/>
            <p:nvPr/>
          </p:nvSpPr>
          <p:spPr>
            <a:xfrm>
              <a:off x="2241905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1" name="object 6401"/>
            <p:cNvSpPr/>
            <p:nvPr/>
          </p:nvSpPr>
          <p:spPr>
            <a:xfrm>
              <a:off x="224203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2" name="object 6402"/>
            <p:cNvSpPr/>
            <p:nvPr/>
          </p:nvSpPr>
          <p:spPr>
            <a:xfrm>
              <a:off x="224215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3" name="object 6403"/>
            <p:cNvSpPr/>
            <p:nvPr/>
          </p:nvSpPr>
          <p:spPr>
            <a:xfrm>
              <a:off x="224291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4" name="object 6404"/>
            <p:cNvSpPr/>
            <p:nvPr/>
          </p:nvSpPr>
          <p:spPr>
            <a:xfrm>
              <a:off x="2243046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5" name="object 6405"/>
            <p:cNvSpPr/>
            <p:nvPr/>
          </p:nvSpPr>
          <p:spPr>
            <a:xfrm>
              <a:off x="2244186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6" name="object 6406"/>
            <p:cNvSpPr/>
            <p:nvPr/>
          </p:nvSpPr>
          <p:spPr>
            <a:xfrm>
              <a:off x="2244440" y="41056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7" name="object 6407"/>
            <p:cNvSpPr/>
            <p:nvPr/>
          </p:nvSpPr>
          <p:spPr>
            <a:xfrm>
              <a:off x="2244566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8" name="object 6408"/>
            <p:cNvSpPr/>
            <p:nvPr/>
          </p:nvSpPr>
          <p:spPr>
            <a:xfrm>
              <a:off x="224469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9" name="object 6409"/>
            <p:cNvSpPr/>
            <p:nvPr/>
          </p:nvSpPr>
          <p:spPr>
            <a:xfrm>
              <a:off x="22449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0" name="object 6410"/>
            <p:cNvSpPr/>
            <p:nvPr/>
          </p:nvSpPr>
          <p:spPr>
            <a:xfrm>
              <a:off x="22462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1" name="object 6411"/>
            <p:cNvSpPr/>
            <p:nvPr/>
          </p:nvSpPr>
          <p:spPr>
            <a:xfrm>
              <a:off x="224672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2" name="object 6412"/>
            <p:cNvSpPr/>
            <p:nvPr/>
          </p:nvSpPr>
          <p:spPr>
            <a:xfrm>
              <a:off x="224684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3" name="object 6413"/>
            <p:cNvSpPr/>
            <p:nvPr/>
          </p:nvSpPr>
          <p:spPr>
            <a:xfrm>
              <a:off x="2246847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4" name="object 6414"/>
            <p:cNvSpPr/>
            <p:nvPr/>
          </p:nvSpPr>
          <p:spPr>
            <a:xfrm>
              <a:off x="2246974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5" name="object 6415"/>
            <p:cNvSpPr/>
            <p:nvPr/>
          </p:nvSpPr>
          <p:spPr>
            <a:xfrm>
              <a:off x="2247101" y="410405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24"/>
                  </a:moveTo>
                  <a:lnTo>
                    <a:pt x="887" y="92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6" name="object 6416"/>
            <p:cNvSpPr/>
            <p:nvPr/>
          </p:nvSpPr>
          <p:spPr>
            <a:xfrm>
              <a:off x="2247228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7" name="object 6417"/>
            <p:cNvSpPr/>
            <p:nvPr/>
          </p:nvSpPr>
          <p:spPr>
            <a:xfrm>
              <a:off x="224748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8" name="object 6418"/>
            <p:cNvSpPr/>
            <p:nvPr/>
          </p:nvSpPr>
          <p:spPr>
            <a:xfrm>
              <a:off x="2247228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9" name="object 6419"/>
            <p:cNvSpPr/>
            <p:nvPr/>
          </p:nvSpPr>
          <p:spPr>
            <a:xfrm>
              <a:off x="22484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0" name="object 6420"/>
            <p:cNvSpPr/>
            <p:nvPr/>
          </p:nvSpPr>
          <p:spPr>
            <a:xfrm>
              <a:off x="224925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1" name="object 6421"/>
            <p:cNvSpPr/>
            <p:nvPr/>
          </p:nvSpPr>
          <p:spPr>
            <a:xfrm>
              <a:off x="224938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2" name="object 6422"/>
            <p:cNvSpPr/>
            <p:nvPr/>
          </p:nvSpPr>
          <p:spPr>
            <a:xfrm>
              <a:off x="2249509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3" name="object 6423"/>
            <p:cNvSpPr/>
            <p:nvPr/>
          </p:nvSpPr>
          <p:spPr>
            <a:xfrm>
              <a:off x="2249635" y="4105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4" name="object 6424"/>
            <p:cNvSpPr/>
            <p:nvPr/>
          </p:nvSpPr>
          <p:spPr>
            <a:xfrm>
              <a:off x="2249762" y="410516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5" name="object 6425"/>
            <p:cNvSpPr/>
            <p:nvPr/>
          </p:nvSpPr>
          <p:spPr>
            <a:xfrm>
              <a:off x="2249889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6" name="object 6426"/>
            <p:cNvSpPr/>
            <p:nvPr/>
          </p:nvSpPr>
          <p:spPr>
            <a:xfrm>
              <a:off x="225001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7" name="object 6427"/>
            <p:cNvSpPr/>
            <p:nvPr/>
          </p:nvSpPr>
          <p:spPr>
            <a:xfrm>
              <a:off x="225077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8" name="object 6428"/>
            <p:cNvSpPr/>
            <p:nvPr/>
          </p:nvSpPr>
          <p:spPr>
            <a:xfrm>
              <a:off x="225191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9" name="object 6429"/>
            <p:cNvSpPr/>
            <p:nvPr/>
          </p:nvSpPr>
          <p:spPr>
            <a:xfrm>
              <a:off x="225204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0" name="object 6430"/>
            <p:cNvSpPr/>
            <p:nvPr/>
          </p:nvSpPr>
          <p:spPr>
            <a:xfrm>
              <a:off x="225217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1" name="object 6431"/>
            <p:cNvSpPr/>
            <p:nvPr/>
          </p:nvSpPr>
          <p:spPr>
            <a:xfrm>
              <a:off x="2252170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2" name="object 6432"/>
            <p:cNvSpPr/>
            <p:nvPr/>
          </p:nvSpPr>
          <p:spPr>
            <a:xfrm>
              <a:off x="2252297" y="410508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1"/>
                  </a:moveTo>
                  <a:lnTo>
                    <a:pt x="887" y="41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3" name="object 6433"/>
            <p:cNvSpPr/>
            <p:nvPr/>
          </p:nvSpPr>
          <p:spPr>
            <a:xfrm>
              <a:off x="2252423" y="41054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4" name="object 6434"/>
            <p:cNvSpPr/>
            <p:nvPr/>
          </p:nvSpPr>
          <p:spPr>
            <a:xfrm>
              <a:off x="2252550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5" name="object 6435"/>
            <p:cNvSpPr/>
            <p:nvPr/>
          </p:nvSpPr>
          <p:spPr>
            <a:xfrm>
              <a:off x="225267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6" name="object 6436"/>
            <p:cNvSpPr/>
            <p:nvPr/>
          </p:nvSpPr>
          <p:spPr>
            <a:xfrm>
              <a:off x="225343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7" name="object 6437"/>
            <p:cNvSpPr/>
            <p:nvPr/>
          </p:nvSpPr>
          <p:spPr>
            <a:xfrm>
              <a:off x="225369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8" name="object 6438"/>
            <p:cNvSpPr/>
            <p:nvPr/>
          </p:nvSpPr>
          <p:spPr>
            <a:xfrm>
              <a:off x="225445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9" name="object 6439"/>
            <p:cNvSpPr/>
            <p:nvPr/>
          </p:nvSpPr>
          <p:spPr>
            <a:xfrm>
              <a:off x="2254705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0" name="object 6440"/>
            <p:cNvSpPr/>
            <p:nvPr/>
          </p:nvSpPr>
          <p:spPr>
            <a:xfrm>
              <a:off x="2254831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1" name="object 6441"/>
            <p:cNvSpPr/>
            <p:nvPr/>
          </p:nvSpPr>
          <p:spPr>
            <a:xfrm>
              <a:off x="2254958" y="410555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2" name="object 6442"/>
            <p:cNvSpPr/>
            <p:nvPr/>
          </p:nvSpPr>
          <p:spPr>
            <a:xfrm>
              <a:off x="2255085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3" name="object 6443"/>
            <p:cNvSpPr/>
            <p:nvPr/>
          </p:nvSpPr>
          <p:spPr>
            <a:xfrm>
              <a:off x="225521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4" name="object 6444"/>
            <p:cNvSpPr/>
            <p:nvPr/>
          </p:nvSpPr>
          <p:spPr>
            <a:xfrm>
              <a:off x="225584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5" name="object 6445"/>
            <p:cNvSpPr/>
            <p:nvPr/>
          </p:nvSpPr>
          <p:spPr>
            <a:xfrm>
              <a:off x="225723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6" name="object 6446"/>
            <p:cNvSpPr/>
            <p:nvPr/>
          </p:nvSpPr>
          <p:spPr>
            <a:xfrm>
              <a:off x="2257366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7" name="object 6447"/>
            <p:cNvSpPr/>
            <p:nvPr/>
          </p:nvSpPr>
          <p:spPr>
            <a:xfrm>
              <a:off x="2257619" y="410479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7"/>
                  </a:moveTo>
                  <a:lnTo>
                    <a:pt x="887" y="55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8" name="object 6448"/>
            <p:cNvSpPr/>
            <p:nvPr/>
          </p:nvSpPr>
          <p:spPr>
            <a:xfrm>
              <a:off x="2257746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9" name="object 6449"/>
            <p:cNvSpPr/>
            <p:nvPr/>
          </p:nvSpPr>
          <p:spPr>
            <a:xfrm>
              <a:off x="225787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0" name="object 6450"/>
            <p:cNvSpPr/>
            <p:nvPr/>
          </p:nvSpPr>
          <p:spPr>
            <a:xfrm>
              <a:off x="225888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1" name="object 6451"/>
            <p:cNvSpPr/>
            <p:nvPr/>
          </p:nvSpPr>
          <p:spPr>
            <a:xfrm>
              <a:off x="225977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2" name="object 6452"/>
            <p:cNvSpPr/>
            <p:nvPr/>
          </p:nvSpPr>
          <p:spPr>
            <a:xfrm>
              <a:off x="2259901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3" name="object 6453"/>
            <p:cNvSpPr/>
            <p:nvPr/>
          </p:nvSpPr>
          <p:spPr>
            <a:xfrm>
              <a:off x="226002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4" name="object 6454"/>
            <p:cNvSpPr/>
            <p:nvPr/>
          </p:nvSpPr>
          <p:spPr>
            <a:xfrm>
              <a:off x="2260154" y="410512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5" name="object 6455"/>
            <p:cNvSpPr/>
            <p:nvPr/>
          </p:nvSpPr>
          <p:spPr>
            <a:xfrm>
              <a:off x="2260407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6" name="object 6456"/>
            <p:cNvSpPr/>
            <p:nvPr/>
          </p:nvSpPr>
          <p:spPr>
            <a:xfrm>
              <a:off x="226066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7" name="object 6457"/>
            <p:cNvSpPr/>
            <p:nvPr/>
          </p:nvSpPr>
          <p:spPr>
            <a:xfrm>
              <a:off x="22609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8" name="object 6458"/>
            <p:cNvSpPr/>
            <p:nvPr/>
          </p:nvSpPr>
          <p:spPr>
            <a:xfrm>
              <a:off x="2260534" y="410589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  <a:path w="3175">
                  <a:moveTo>
                    <a:pt x="1140" y="0"/>
                  </a:moveTo>
                  <a:lnTo>
                    <a:pt x="291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9" name="object 6459"/>
            <p:cNvSpPr/>
            <p:nvPr/>
          </p:nvSpPr>
          <p:spPr>
            <a:xfrm>
              <a:off x="2262689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0" name="object 6460"/>
            <p:cNvSpPr/>
            <p:nvPr/>
          </p:nvSpPr>
          <p:spPr>
            <a:xfrm>
              <a:off x="2262815" y="410491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93"/>
                  </a:moveTo>
                  <a:lnTo>
                    <a:pt x="887" y="49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1" name="object 6461"/>
            <p:cNvSpPr/>
            <p:nvPr/>
          </p:nvSpPr>
          <p:spPr>
            <a:xfrm>
              <a:off x="2263069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2" name="object 6462"/>
            <p:cNvSpPr/>
            <p:nvPr/>
          </p:nvSpPr>
          <p:spPr>
            <a:xfrm>
              <a:off x="226395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3" name="object 6463"/>
            <p:cNvSpPr/>
            <p:nvPr/>
          </p:nvSpPr>
          <p:spPr>
            <a:xfrm>
              <a:off x="226408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4" name="object 6464"/>
            <p:cNvSpPr/>
            <p:nvPr/>
          </p:nvSpPr>
          <p:spPr>
            <a:xfrm>
              <a:off x="226497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5" name="object 6465"/>
            <p:cNvSpPr/>
            <p:nvPr/>
          </p:nvSpPr>
          <p:spPr>
            <a:xfrm>
              <a:off x="2265096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6" name="object 6466"/>
            <p:cNvSpPr/>
            <p:nvPr/>
          </p:nvSpPr>
          <p:spPr>
            <a:xfrm>
              <a:off x="226522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7" name="object 6467"/>
            <p:cNvSpPr/>
            <p:nvPr/>
          </p:nvSpPr>
          <p:spPr>
            <a:xfrm>
              <a:off x="226535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8" name="object 6468"/>
            <p:cNvSpPr/>
            <p:nvPr/>
          </p:nvSpPr>
          <p:spPr>
            <a:xfrm>
              <a:off x="2265477" y="410457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64"/>
                  </a:moveTo>
                  <a:lnTo>
                    <a:pt x="887" y="6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9" name="object 6469"/>
            <p:cNvSpPr/>
            <p:nvPr/>
          </p:nvSpPr>
          <p:spPr>
            <a:xfrm>
              <a:off x="2265730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0" name="object 6470"/>
            <p:cNvSpPr/>
            <p:nvPr/>
          </p:nvSpPr>
          <p:spPr>
            <a:xfrm>
              <a:off x="226636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1" name="object 6471"/>
            <p:cNvSpPr/>
            <p:nvPr/>
          </p:nvSpPr>
          <p:spPr>
            <a:xfrm>
              <a:off x="226661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2" name="object 6472"/>
            <p:cNvSpPr/>
            <p:nvPr/>
          </p:nvSpPr>
          <p:spPr>
            <a:xfrm>
              <a:off x="226750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3" name="object 6473"/>
            <p:cNvSpPr/>
            <p:nvPr/>
          </p:nvSpPr>
          <p:spPr>
            <a:xfrm>
              <a:off x="226788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4" name="object 6474"/>
            <p:cNvSpPr/>
            <p:nvPr/>
          </p:nvSpPr>
          <p:spPr>
            <a:xfrm>
              <a:off x="2268011" y="41054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5" name="object 6475"/>
            <p:cNvSpPr/>
            <p:nvPr/>
          </p:nvSpPr>
          <p:spPr>
            <a:xfrm>
              <a:off x="2268138" y="410490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0"/>
                  </a:moveTo>
                  <a:lnTo>
                    <a:pt x="887" y="50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6" name="object 6476"/>
            <p:cNvSpPr/>
            <p:nvPr/>
          </p:nvSpPr>
          <p:spPr>
            <a:xfrm>
              <a:off x="2268265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7" name="object 6477"/>
            <p:cNvSpPr/>
            <p:nvPr/>
          </p:nvSpPr>
          <p:spPr>
            <a:xfrm>
              <a:off x="2268391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8" name="object 6478"/>
            <p:cNvSpPr/>
            <p:nvPr/>
          </p:nvSpPr>
          <p:spPr>
            <a:xfrm>
              <a:off x="226927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9" name="object 6479"/>
            <p:cNvSpPr/>
            <p:nvPr/>
          </p:nvSpPr>
          <p:spPr>
            <a:xfrm>
              <a:off x="227029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0" name="object 6480"/>
            <p:cNvSpPr/>
            <p:nvPr/>
          </p:nvSpPr>
          <p:spPr>
            <a:xfrm>
              <a:off x="2270419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1" name="object 6481"/>
            <p:cNvSpPr/>
            <p:nvPr/>
          </p:nvSpPr>
          <p:spPr>
            <a:xfrm>
              <a:off x="2270672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2" name="object 6482"/>
            <p:cNvSpPr/>
            <p:nvPr/>
          </p:nvSpPr>
          <p:spPr>
            <a:xfrm>
              <a:off x="2270799" y="41055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3" name="object 6483"/>
            <p:cNvSpPr/>
            <p:nvPr/>
          </p:nvSpPr>
          <p:spPr>
            <a:xfrm>
              <a:off x="2270039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4" name="object 6484"/>
            <p:cNvSpPr/>
            <p:nvPr/>
          </p:nvSpPr>
          <p:spPr>
            <a:xfrm>
              <a:off x="22718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5" name="object 6485"/>
            <p:cNvSpPr/>
            <p:nvPr/>
          </p:nvSpPr>
          <p:spPr>
            <a:xfrm>
              <a:off x="227206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6" name="object 6486"/>
            <p:cNvSpPr/>
            <p:nvPr/>
          </p:nvSpPr>
          <p:spPr>
            <a:xfrm>
              <a:off x="227308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7" name="object 6487"/>
            <p:cNvSpPr/>
            <p:nvPr/>
          </p:nvSpPr>
          <p:spPr>
            <a:xfrm>
              <a:off x="2273207" y="410389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06"/>
                  </a:moveTo>
                  <a:lnTo>
                    <a:pt x="887" y="100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8" name="object 6488"/>
            <p:cNvSpPr/>
            <p:nvPr/>
          </p:nvSpPr>
          <p:spPr>
            <a:xfrm>
              <a:off x="2273334" y="41055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9" name="object 6489"/>
            <p:cNvSpPr/>
            <p:nvPr/>
          </p:nvSpPr>
          <p:spPr>
            <a:xfrm>
              <a:off x="2273587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0" name="object 6490"/>
            <p:cNvSpPr/>
            <p:nvPr/>
          </p:nvSpPr>
          <p:spPr>
            <a:xfrm>
              <a:off x="2273714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1" name="object 6491"/>
            <p:cNvSpPr/>
            <p:nvPr/>
          </p:nvSpPr>
          <p:spPr>
            <a:xfrm>
              <a:off x="227384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2" name="object 6492"/>
            <p:cNvSpPr/>
            <p:nvPr/>
          </p:nvSpPr>
          <p:spPr>
            <a:xfrm>
              <a:off x="227409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3" name="object 6493"/>
            <p:cNvSpPr/>
            <p:nvPr/>
          </p:nvSpPr>
          <p:spPr>
            <a:xfrm>
              <a:off x="227447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4" name="object 6494"/>
            <p:cNvSpPr/>
            <p:nvPr/>
          </p:nvSpPr>
          <p:spPr>
            <a:xfrm>
              <a:off x="227498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5" name="object 6495"/>
            <p:cNvSpPr/>
            <p:nvPr/>
          </p:nvSpPr>
          <p:spPr>
            <a:xfrm>
              <a:off x="2274728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6" name="object 6496"/>
            <p:cNvSpPr/>
            <p:nvPr/>
          </p:nvSpPr>
          <p:spPr>
            <a:xfrm>
              <a:off x="2275868" y="410504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7" name="object 6497"/>
            <p:cNvSpPr/>
            <p:nvPr/>
          </p:nvSpPr>
          <p:spPr>
            <a:xfrm>
              <a:off x="2275995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8" name="object 6498"/>
            <p:cNvSpPr/>
            <p:nvPr/>
          </p:nvSpPr>
          <p:spPr>
            <a:xfrm>
              <a:off x="2276248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9" name="object 6499"/>
            <p:cNvSpPr/>
            <p:nvPr/>
          </p:nvSpPr>
          <p:spPr>
            <a:xfrm>
              <a:off x="227624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0" name="object 6500"/>
            <p:cNvSpPr/>
            <p:nvPr/>
          </p:nvSpPr>
          <p:spPr>
            <a:xfrm>
              <a:off x="227675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1" name="object 6501"/>
            <p:cNvSpPr/>
            <p:nvPr/>
          </p:nvSpPr>
          <p:spPr>
            <a:xfrm>
              <a:off x="227738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2" name="object 6502"/>
            <p:cNvSpPr/>
            <p:nvPr/>
          </p:nvSpPr>
          <p:spPr>
            <a:xfrm>
              <a:off x="227776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3" name="object 6503"/>
            <p:cNvSpPr/>
            <p:nvPr/>
          </p:nvSpPr>
          <p:spPr>
            <a:xfrm>
              <a:off x="227827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4" name="object 6504"/>
            <p:cNvSpPr/>
            <p:nvPr/>
          </p:nvSpPr>
          <p:spPr>
            <a:xfrm>
              <a:off x="2278530" y="4105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5" name="object 6505"/>
            <p:cNvSpPr/>
            <p:nvPr/>
          </p:nvSpPr>
          <p:spPr>
            <a:xfrm>
              <a:off x="2278656" y="41052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6" name="object 6506"/>
            <p:cNvSpPr/>
            <p:nvPr/>
          </p:nvSpPr>
          <p:spPr>
            <a:xfrm>
              <a:off x="227878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7" name="object 6507"/>
            <p:cNvSpPr/>
            <p:nvPr/>
          </p:nvSpPr>
          <p:spPr>
            <a:xfrm>
              <a:off x="2278910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8" name="object 6508"/>
            <p:cNvSpPr/>
            <p:nvPr/>
          </p:nvSpPr>
          <p:spPr>
            <a:xfrm>
              <a:off x="22794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9" name="object 6509"/>
            <p:cNvSpPr/>
            <p:nvPr/>
          </p:nvSpPr>
          <p:spPr>
            <a:xfrm>
              <a:off x="228005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0" name="object 6510"/>
            <p:cNvSpPr/>
            <p:nvPr/>
          </p:nvSpPr>
          <p:spPr>
            <a:xfrm>
              <a:off x="228055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1" name="object 6511"/>
            <p:cNvSpPr/>
            <p:nvPr/>
          </p:nvSpPr>
          <p:spPr>
            <a:xfrm>
              <a:off x="228081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2" name="object 6512"/>
            <p:cNvSpPr/>
            <p:nvPr/>
          </p:nvSpPr>
          <p:spPr>
            <a:xfrm>
              <a:off x="228093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3" name="object 6513"/>
            <p:cNvSpPr/>
            <p:nvPr/>
          </p:nvSpPr>
          <p:spPr>
            <a:xfrm>
              <a:off x="228119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4" name="object 6514"/>
            <p:cNvSpPr/>
            <p:nvPr/>
          </p:nvSpPr>
          <p:spPr>
            <a:xfrm>
              <a:off x="2281318" y="4105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5" name="object 6515"/>
            <p:cNvSpPr/>
            <p:nvPr/>
          </p:nvSpPr>
          <p:spPr>
            <a:xfrm>
              <a:off x="228144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6" name="object 6516"/>
            <p:cNvSpPr/>
            <p:nvPr/>
          </p:nvSpPr>
          <p:spPr>
            <a:xfrm>
              <a:off x="228157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7" name="object 6517"/>
            <p:cNvSpPr/>
            <p:nvPr/>
          </p:nvSpPr>
          <p:spPr>
            <a:xfrm>
              <a:off x="22815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8" name="object 6518"/>
            <p:cNvSpPr/>
            <p:nvPr/>
          </p:nvSpPr>
          <p:spPr>
            <a:xfrm>
              <a:off x="228245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9" name="object 6519"/>
            <p:cNvSpPr/>
            <p:nvPr/>
          </p:nvSpPr>
          <p:spPr>
            <a:xfrm>
              <a:off x="22825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0" name="object 6520"/>
            <p:cNvSpPr/>
            <p:nvPr/>
          </p:nvSpPr>
          <p:spPr>
            <a:xfrm>
              <a:off x="228347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1" name="object 6521"/>
            <p:cNvSpPr/>
            <p:nvPr/>
          </p:nvSpPr>
          <p:spPr>
            <a:xfrm>
              <a:off x="2283725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2" name="object 6522"/>
            <p:cNvSpPr/>
            <p:nvPr/>
          </p:nvSpPr>
          <p:spPr>
            <a:xfrm>
              <a:off x="2283852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3" name="object 6523"/>
            <p:cNvSpPr/>
            <p:nvPr/>
          </p:nvSpPr>
          <p:spPr>
            <a:xfrm>
              <a:off x="2283979" y="41054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4" name="object 6524"/>
            <p:cNvSpPr/>
            <p:nvPr/>
          </p:nvSpPr>
          <p:spPr>
            <a:xfrm>
              <a:off x="2284106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5" name="object 6525"/>
            <p:cNvSpPr/>
            <p:nvPr/>
          </p:nvSpPr>
          <p:spPr>
            <a:xfrm>
              <a:off x="22842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6" name="object 6526"/>
            <p:cNvSpPr/>
            <p:nvPr/>
          </p:nvSpPr>
          <p:spPr>
            <a:xfrm>
              <a:off x="228486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7" name="object 6527"/>
            <p:cNvSpPr/>
            <p:nvPr/>
          </p:nvSpPr>
          <p:spPr>
            <a:xfrm>
              <a:off x="22851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8" name="object 6528"/>
            <p:cNvSpPr/>
            <p:nvPr/>
          </p:nvSpPr>
          <p:spPr>
            <a:xfrm>
              <a:off x="228575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9" name="object 6529"/>
            <p:cNvSpPr/>
            <p:nvPr/>
          </p:nvSpPr>
          <p:spPr>
            <a:xfrm>
              <a:off x="228613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0" name="object 6530"/>
            <p:cNvSpPr/>
            <p:nvPr/>
          </p:nvSpPr>
          <p:spPr>
            <a:xfrm>
              <a:off x="228626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1" name="object 6531"/>
            <p:cNvSpPr/>
            <p:nvPr/>
          </p:nvSpPr>
          <p:spPr>
            <a:xfrm>
              <a:off x="228638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2" name="object 6532"/>
            <p:cNvSpPr/>
            <p:nvPr/>
          </p:nvSpPr>
          <p:spPr>
            <a:xfrm>
              <a:off x="2286387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3" name="object 6533"/>
            <p:cNvSpPr/>
            <p:nvPr/>
          </p:nvSpPr>
          <p:spPr>
            <a:xfrm>
              <a:off x="2286513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4" name="object 6534"/>
            <p:cNvSpPr/>
            <p:nvPr/>
          </p:nvSpPr>
          <p:spPr>
            <a:xfrm>
              <a:off x="2286640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5" name="object 6535"/>
            <p:cNvSpPr/>
            <p:nvPr/>
          </p:nvSpPr>
          <p:spPr>
            <a:xfrm>
              <a:off x="228676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6" name="object 6536"/>
            <p:cNvSpPr/>
            <p:nvPr/>
          </p:nvSpPr>
          <p:spPr>
            <a:xfrm>
              <a:off x="228752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7" name="object 6537"/>
            <p:cNvSpPr/>
            <p:nvPr/>
          </p:nvSpPr>
          <p:spPr>
            <a:xfrm>
              <a:off x="2287781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8" name="object 6538"/>
            <p:cNvSpPr/>
            <p:nvPr/>
          </p:nvSpPr>
          <p:spPr>
            <a:xfrm>
              <a:off x="2288161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9" name="object 6539"/>
            <p:cNvSpPr/>
            <p:nvPr/>
          </p:nvSpPr>
          <p:spPr>
            <a:xfrm>
              <a:off x="22887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0" name="object 6540"/>
            <p:cNvSpPr/>
            <p:nvPr/>
          </p:nvSpPr>
          <p:spPr>
            <a:xfrm>
              <a:off x="2288921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1" name="object 6541"/>
            <p:cNvSpPr/>
            <p:nvPr/>
          </p:nvSpPr>
          <p:spPr>
            <a:xfrm>
              <a:off x="228904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2" name="object 6542"/>
            <p:cNvSpPr/>
            <p:nvPr/>
          </p:nvSpPr>
          <p:spPr>
            <a:xfrm>
              <a:off x="2289175" y="41054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3" name="object 6543"/>
            <p:cNvSpPr/>
            <p:nvPr/>
          </p:nvSpPr>
          <p:spPr>
            <a:xfrm>
              <a:off x="2289428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4" name="object 6544"/>
            <p:cNvSpPr/>
            <p:nvPr/>
          </p:nvSpPr>
          <p:spPr>
            <a:xfrm>
              <a:off x="2288668" y="410589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5" name="object 6545"/>
            <p:cNvSpPr/>
            <p:nvPr/>
          </p:nvSpPr>
          <p:spPr>
            <a:xfrm>
              <a:off x="22908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6" name="object 6546"/>
            <p:cNvSpPr/>
            <p:nvPr/>
          </p:nvSpPr>
          <p:spPr>
            <a:xfrm>
              <a:off x="229145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7" name="object 6547"/>
            <p:cNvSpPr/>
            <p:nvPr/>
          </p:nvSpPr>
          <p:spPr>
            <a:xfrm>
              <a:off x="229158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8" name="object 6548"/>
            <p:cNvSpPr/>
            <p:nvPr/>
          </p:nvSpPr>
          <p:spPr>
            <a:xfrm>
              <a:off x="2291709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9" name="object 6549"/>
            <p:cNvSpPr/>
            <p:nvPr/>
          </p:nvSpPr>
          <p:spPr>
            <a:xfrm>
              <a:off x="2291836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0" name="object 6550"/>
            <p:cNvSpPr/>
            <p:nvPr/>
          </p:nvSpPr>
          <p:spPr>
            <a:xfrm>
              <a:off x="2291963" y="410505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1" name="object 6551"/>
            <p:cNvSpPr/>
            <p:nvPr/>
          </p:nvSpPr>
          <p:spPr>
            <a:xfrm>
              <a:off x="229208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2" name="object 6552"/>
            <p:cNvSpPr/>
            <p:nvPr/>
          </p:nvSpPr>
          <p:spPr>
            <a:xfrm>
              <a:off x="229297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3" name="object 6553"/>
            <p:cNvSpPr/>
            <p:nvPr/>
          </p:nvSpPr>
          <p:spPr>
            <a:xfrm>
              <a:off x="22929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4" name="object 6554"/>
            <p:cNvSpPr/>
            <p:nvPr/>
          </p:nvSpPr>
          <p:spPr>
            <a:xfrm>
              <a:off x="229348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5" name="object 6555"/>
            <p:cNvSpPr/>
            <p:nvPr/>
          </p:nvSpPr>
          <p:spPr>
            <a:xfrm>
              <a:off x="229373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6" name="object 6556"/>
            <p:cNvSpPr/>
            <p:nvPr/>
          </p:nvSpPr>
          <p:spPr>
            <a:xfrm>
              <a:off x="229399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7" name="object 6557"/>
            <p:cNvSpPr/>
            <p:nvPr/>
          </p:nvSpPr>
          <p:spPr>
            <a:xfrm>
              <a:off x="229411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8" name="object 6558"/>
            <p:cNvSpPr/>
            <p:nvPr/>
          </p:nvSpPr>
          <p:spPr>
            <a:xfrm>
              <a:off x="2294371" y="41052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9" name="object 6559"/>
            <p:cNvSpPr/>
            <p:nvPr/>
          </p:nvSpPr>
          <p:spPr>
            <a:xfrm>
              <a:off x="2294497" y="41056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0" name="object 6560"/>
            <p:cNvSpPr/>
            <p:nvPr/>
          </p:nvSpPr>
          <p:spPr>
            <a:xfrm>
              <a:off x="2294624" y="410523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1" name="object 6561"/>
            <p:cNvSpPr/>
            <p:nvPr/>
          </p:nvSpPr>
          <p:spPr>
            <a:xfrm>
              <a:off x="229475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2" name="object 6562"/>
            <p:cNvSpPr/>
            <p:nvPr/>
          </p:nvSpPr>
          <p:spPr>
            <a:xfrm>
              <a:off x="229563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3" name="object 6563"/>
            <p:cNvSpPr/>
            <p:nvPr/>
          </p:nvSpPr>
          <p:spPr>
            <a:xfrm>
              <a:off x="229576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4" name="object 6564"/>
            <p:cNvSpPr/>
            <p:nvPr/>
          </p:nvSpPr>
          <p:spPr>
            <a:xfrm>
              <a:off x="2295258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5" name="object 6565"/>
            <p:cNvSpPr/>
            <p:nvPr/>
          </p:nvSpPr>
          <p:spPr>
            <a:xfrm>
              <a:off x="2296905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6" name="object 6566"/>
            <p:cNvSpPr/>
            <p:nvPr/>
          </p:nvSpPr>
          <p:spPr>
            <a:xfrm>
              <a:off x="2297032" y="41054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7" name="object 6567"/>
            <p:cNvSpPr/>
            <p:nvPr/>
          </p:nvSpPr>
          <p:spPr>
            <a:xfrm>
              <a:off x="2297159" y="4105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8" name="object 6568"/>
            <p:cNvSpPr/>
            <p:nvPr/>
          </p:nvSpPr>
          <p:spPr>
            <a:xfrm>
              <a:off x="229728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9" name="object 6569"/>
            <p:cNvSpPr/>
            <p:nvPr/>
          </p:nvSpPr>
          <p:spPr>
            <a:xfrm>
              <a:off x="229779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0" name="object 6570"/>
            <p:cNvSpPr/>
            <p:nvPr/>
          </p:nvSpPr>
          <p:spPr>
            <a:xfrm>
              <a:off x="2297285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1" name="object 6571"/>
            <p:cNvSpPr/>
            <p:nvPr/>
          </p:nvSpPr>
          <p:spPr>
            <a:xfrm>
              <a:off x="229855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2" name="object 6572"/>
            <p:cNvSpPr/>
            <p:nvPr/>
          </p:nvSpPr>
          <p:spPr>
            <a:xfrm>
              <a:off x="229918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3" name="object 6573"/>
            <p:cNvSpPr/>
            <p:nvPr/>
          </p:nvSpPr>
          <p:spPr>
            <a:xfrm>
              <a:off x="229944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4" name="object 6574"/>
            <p:cNvSpPr/>
            <p:nvPr/>
          </p:nvSpPr>
          <p:spPr>
            <a:xfrm>
              <a:off x="2299567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5" name="object 6575"/>
            <p:cNvSpPr/>
            <p:nvPr/>
          </p:nvSpPr>
          <p:spPr>
            <a:xfrm>
              <a:off x="2299693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6" name="object 6576"/>
            <p:cNvSpPr/>
            <p:nvPr/>
          </p:nvSpPr>
          <p:spPr>
            <a:xfrm>
              <a:off x="2299820" y="410510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7" name="object 6577"/>
            <p:cNvSpPr/>
            <p:nvPr/>
          </p:nvSpPr>
          <p:spPr>
            <a:xfrm>
              <a:off x="2299947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8" name="object 6578"/>
            <p:cNvSpPr/>
            <p:nvPr/>
          </p:nvSpPr>
          <p:spPr>
            <a:xfrm>
              <a:off x="230083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9" name="object 6579"/>
            <p:cNvSpPr/>
            <p:nvPr/>
          </p:nvSpPr>
          <p:spPr>
            <a:xfrm>
              <a:off x="230096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0" name="object 6580"/>
            <p:cNvSpPr/>
            <p:nvPr/>
          </p:nvSpPr>
          <p:spPr>
            <a:xfrm>
              <a:off x="23013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1" name="object 6581"/>
            <p:cNvSpPr/>
            <p:nvPr/>
          </p:nvSpPr>
          <p:spPr>
            <a:xfrm>
              <a:off x="230172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2" name="object 6582"/>
            <p:cNvSpPr/>
            <p:nvPr/>
          </p:nvSpPr>
          <p:spPr>
            <a:xfrm>
              <a:off x="230184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3" name="object 6583"/>
            <p:cNvSpPr/>
            <p:nvPr/>
          </p:nvSpPr>
          <p:spPr>
            <a:xfrm>
              <a:off x="230210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4" name="object 6584"/>
            <p:cNvSpPr/>
            <p:nvPr/>
          </p:nvSpPr>
          <p:spPr>
            <a:xfrm>
              <a:off x="2301341" y="410582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6"/>
                  </a:moveTo>
                  <a:lnTo>
                    <a:pt x="1774" y="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5" name="object 6585"/>
            <p:cNvSpPr/>
            <p:nvPr/>
          </p:nvSpPr>
          <p:spPr>
            <a:xfrm>
              <a:off x="2302355" y="410551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6" name="object 6586"/>
            <p:cNvSpPr/>
            <p:nvPr/>
          </p:nvSpPr>
          <p:spPr>
            <a:xfrm>
              <a:off x="2301721" y="4105875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7" name="object 6587"/>
            <p:cNvSpPr/>
            <p:nvPr/>
          </p:nvSpPr>
          <p:spPr>
            <a:xfrm>
              <a:off x="23045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8" name="object 6588"/>
            <p:cNvSpPr/>
            <p:nvPr/>
          </p:nvSpPr>
          <p:spPr>
            <a:xfrm>
              <a:off x="2304889" y="41054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9" name="object 6589"/>
            <p:cNvSpPr/>
            <p:nvPr/>
          </p:nvSpPr>
          <p:spPr>
            <a:xfrm>
              <a:off x="2305016" y="410551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0" name="object 6590"/>
            <p:cNvSpPr/>
            <p:nvPr/>
          </p:nvSpPr>
          <p:spPr>
            <a:xfrm>
              <a:off x="2305143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1" name="object 6591"/>
            <p:cNvSpPr/>
            <p:nvPr/>
          </p:nvSpPr>
          <p:spPr>
            <a:xfrm>
              <a:off x="230526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2" name="object 6592"/>
            <p:cNvSpPr/>
            <p:nvPr/>
          </p:nvSpPr>
          <p:spPr>
            <a:xfrm>
              <a:off x="23053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3" name="object 6593"/>
            <p:cNvSpPr/>
            <p:nvPr/>
          </p:nvSpPr>
          <p:spPr>
            <a:xfrm>
              <a:off x="230615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4" name="object 6594"/>
            <p:cNvSpPr/>
            <p:nvPr/>
          </p:nvSpPr>
          <p:spPr>
            <a:xfrm>
              <a:off x="230717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5" name="object 6595"/>
            <p:cNvSpPr/>
            <p:nvPr/>
          </p:nvSpPr>
          <p:spPr>
            <a:xfrm>
              <a:off x="2306410" y="410588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6" name="object 6596"/>
            <p:cNvSpPr/>
            <p:nvPr/>
          </p:nvSpPr>
          <p:spPr>
            <a:xfrm>
              <a:off x="2307551" y="41056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7" name="object 6597"/>
            <p:cNvSpPr/>
            <p:nvPr/>
          </p:nvSpPr>
          <p:spPr>
            <a:xfrm>
              <a:off x="2307677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8" name="object 6598"/>
            <p:cNvSpPr/>
            <p:nvPr/>
          </p:nvSpPr>
          <p:spPr>
            <a:xfrm>
              <a:off x="2307804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9" name="object 6599"/>
            <p:cNvSpPr/>
            <p:nvPr/>
          </p:nvSpPr>
          <p:spPr>
            <a:xfrm>
              <a:off x="230793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0" name="object 6600"/>
            <p:cNvSpPr/>
            <p:nvPr/>
          </p:nvSpPr>
          <p:spPr>
            <a:xfrm>
              <a:off x="230831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1" name="object 6601"/>
            <p:cNvSpPr/>
            <p:nvPr/>
          </p:nvSpPr>
          <p:spPr>
            <a:xfrm>
              <a:off x="230881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2" name="object 6602"/>
            <p:cNvSpPr/>
            <p:nvPr/>
          </p:nvSpPr>
          <p:spPr>
            <a:xfrm>
              <a:off x="2310085" y="410383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38"/>
                  </a:moveTo>
                  <a:lnTo>
                    <a:pt x="887" y="103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3" name="object 6603"/>
            <p:cNvSpPr/>
            <p:nvPr/>
          </p:nvSpPr>
          <p:spPr>
            <a:xfrm>
              <a:off x="2310212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4" name="object 6604"/>
            <p:cNvSpPr/>
            <p:nvPr/>
          </p:nvSpPr>
          <p:spPr>
            <a:xfrm>
              <a:off x="2310339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5" name="object 6605"/>
            <p:cNvSpPr/>
            <p:nvPr/>
          </p:nvSpPr>
          <p:spPr>
            <a:xfrm>
              <a:off x="2310339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6" name="object 6606"/>
            <p:cNvSpPr/>
            <p:nvPr/>
          </p:nvSpPr>
          <p:spPr>
            <a:xfrm>
              <a:off x="231046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7" name="object 6607"/>
            <p:cNvSpPr/>
            <p:nvPr/>
          </p:nvSpPr>
          <p:spPr>
            <a:xfrm>
              <a:off x="23107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8" name="object 6608"/>
            <p:cNvSpPr/>
            <p:nvPr/>
          </p:nvSpPr>
          <p:spPr>
            <a:xfrm>
              <a:off x="231097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9" name="object 6609"/>
            <p:cNvSpPr/>
            <p:nvPr/>
          </p:nvSpPr>
          <p:spPr>
            <a:xfrm>
              <a:off x="23112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0" name="object 6610"/>
            <p:cNvSpPr/>
            <p:nvPr/>
          </p:nvSpPr>
          <p:spPr>
            <a:xfrm>
              <a:off x="231147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1" name="object 6611"/>
            <p:cNvSpPr/>
            <p:nvPr/>
          </p:nvSpPr>
          <p:spPr>
            <a:xfrm>
              <a:off x="23117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2" name="object 6612"/>
            <p:cNvSpPr/>
            <p:nvPr/>
          </p:nvSpPr>
          <p:spPr>
            <a:xfrm>
              <a:off x="231236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3" name="object 6613"/>
            <p:cNvSpPr/>
            <p:nvPr/>
          </p:nvSpPr>
          <p:spPr>
            <a:xfrm>
              <a:off x="231249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4" name="object 6614"/>
            <p:cNvSpPr/>
            <p:nvPr/>
          </p:nvSpPr>
          <p:spPr>
            <a:xfrm>
              <a:off x="2312746" y="410500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9"/>
                  </a:moveTo>
                  <a:lnTo>
                    <a:pt x="887" y="44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5" name="object 6615"/>
            <p:cNvSpPr/>
            <p:nvPr/>
          </p:nvSpPr>
          <p:spPr>
            <a:xfrm>
              <a:off x="2312873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6" name="object 6616"/>
            <p:cNvSpPr/>
            <p:nvPr/>
          </p:nvSpPr>
          <p:spPr>
            <a:xfrm>
              <a:off x="2313000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7" name="object 6617"/>
            <p:cNvSpPr/>
            <p:nvPr/>
          </p:nvSpPr>
          <p:spPr>
            <a:xfrm>
              <a:off x="231325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8" name="object 6618"/>
            <p:cNvSpPr/>
            <p:nvPr/>
          </p:nvSpPr>
          <p:spPr>
            <a:xfrm>
              <a:off x="231376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9" name="object 6619"/>
            <p:cNvSpPr/>
            <p:nvPr/>
          </p:nvSpPr>
          <p:spPr>
            <a:xfrm>
              <a:off x="23140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0" name="object 6620"/>
            <p:cNvSpPr/>
            <p:nvPr/>
          </p:nvSpPr>
          <p:spPr>
            <a:xfrm>
              <a:off x="2313127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1" name="object 6621"/>
            <p:cNvSpPr/>
            <p:nvPr/>
          </p:nvSpPr>
          <p:spPr>
            <a:xfrm>
              <a:off x="231477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2" name="object 6622"/>
            <p:cNvSpPr/>
            <p:nvPr/>
          </p:nvSpPr>
          <p:spPr>
            <a:xfrm>
              <a:off x="231515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3" name="object 6623"/>
            <p:cNvSpPr/>
            <p:nvPr/>
          </p:nvSpPr>
          <p:spPr>
            <a:xfrm>
              <a:off x="2315408" y="410523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4" name="object 6624"/>
            <p:cNvSpPr/>
            <p:nvPr/>
          </p:nvSpPr>
          <p:spPr>
            <a:xfrm>
              <a:off x="2315534" y="41055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5" name="object 6625"/>
            <p:cNvSpPr/>
            <p:nvPr/>
          </p:nvSpPr>
          <p:spPr>
            <a:xfrm>
              <a:off x="2315661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6" name="object 6626"/>
            <p:cNvSpPr/>
            <p:nvPr/>
          </p:nvSpPr>
          <p:spPr>
            <a:xfrm>
              <a:off x="2315788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7" name="object 6627"/>
            <p:cNvSpPr/>
            <p:nvPr/>
          </p:nvSpPr>
          <p:spPr>
            <a:xfrm>
              <a:off x="231667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8" name="object 6628"/>
            <p:cNvSpPr/>
            <p:nvPr/>
          </p:nvSpPr>
          <p:spPr>
            <a:xfrm>
              <a:off x="231667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9" name="object 6629"/>
            <p:cNvSpPr/>
            <p:nvPr/>
          </p:nvSpPr>
          <p:spPr>
            <a:xfrm>
              <a:off x="23173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0" name="object 6630"/>
            <p:cNvSpPr/>
            <p:nvPr/>
          </p:nvSpPr>
          <p:spPr>
            <a:xfrm>
              <a:off x="2317815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1" name="object 6631"/>
            <p:cNvSpPr/>
            <p:nvPr/>
          </p:nvSpPr>
          <p:spPr>
            <a:xfrm>
              <a:off x="2318069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2" name="object 6632"/>
            <p:cNvSpPr/>
            <p:nvPr/>
          </p:nvSpPr>
          <p:spPr>
            <a:xfrm>
              <a:off x="2318069" y="41055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3" name="object 6633"/>
            <p:cNvSpPr/>
            <p:nvPr/>
          </p:nvSpPr>
          <p:spPr>
            <a:xfrm>
              <a:off x="2317435" y="4105856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4" name="object 6634"/>
            <p:cNvSpPr/>
            <p:nvPr/>
          </p:nvSpPr>
          <p:spPr>
            <a:xfrm>
              <a:off x="231857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5" name="object 6635"/>
            <p:cNvSpPr/>
            <p:nvPr/>
          </p:nvSpPr>
          <p:spPr>
            <a:xfrm>
              <a:off x="231933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6" name="object 6636"/>
            <p:cNvSpPr/>
            <p:nvPr/>
          </p:nvSpPr>
          <p:spPr>
            <a:xfrm>
              <a:off x="231959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7" name="object 6637"/>
            <p:cNvSpPr/>
            <p:nvPr/>
          </p:nvSpPr>
          <p:spPr>
            <a:xfrm>
              <a:off x="232009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8" name="object 6638"/>
            <p:cNvSpPr/>
            <p:nvPr/>
          </p:nvSpPr>
          <p:spPr>
            <a:xfrm>
              <a:off x="23204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9" name="object 6639"/>
            <p:cNvSpPr/>
            <p:nvPr/>
          </p:nvSpPr>
          <p:spPr>
            <a:xfrm>
              <a:off x="232060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0" name="object 6640"/>
            <p:cNvSpPr/>
            <p:nvPr/>
          </p:nvSpPr>
          <p:spPr>
            <a:xfrm>
              <a:off x="2320730" y="4105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1" name="object 6641"/>
            <p:cNvSpPr/>
            <p:nvPr/>
          </p:nvSpPr>
          <p:spPr>
            <a:xfrm>
              <a:off x="2320857" y="41053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2" name="object 6642"/>
            <p:cNvSpPr/>
            <p:nvPr/>
          </p:nvSpPr>
          <p:spPr>
            <a:xfrm>
              <a:off x="2321110" y="41056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3" name="object 6643"/>
            <p:cNvSpPr/>
            <p:nvPr/>
          </p:nvSpPr>
          <p:spPr>
            <a:xfrm>
              <a:off x="23218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4" name="object 6644"/>
            <p:cNvSpPr/>
            <p:nvPr/>
          </p:nvSpPr>
          <p:spPr>
            <a:xfrm>
              <a:off x="232199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5" name="object 6645"/>
            <p:cNvSpPr/>
            <p:nvPr/>
          </p:nvSpPr>
          <p:spPr>
            <a:xfrm>
              <a:off x="23221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6" name="object 6646"/>
            <p:cNvSpPr/>
            <p:nvPr/>
          </p:nvSpPr>
          <p:spPr>
            <a:xfrm>
              <a:off x="23227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7" name="object 6647"/>
            <p:cNvSpPr/>
            <p:nvPr/>
          </p:nvSpPr>
          <p:spPr>
            <a:xfrm>
              <a:off x="232301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8" name="object 6648"/>
            <p:cNvSpPr/>
            <p:nvPr/>
          </p:nvSpPr>
          <p:spPr>
            <a:xfrm>
              <a:off x="2323265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9" name="object 6649"/>
            <p:cNvSpPr/>
            <p:nvPr/>
          </p:nvSpPr>
          <p:spPr>
            <a:xfrm>
              <a:off x="2323392" y="41055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0" name="object 6650"/>
            <p:cNvSpPr/>
            <p:nvPr/>
          </p:nvSpPr>
          <p:spPr>
            <a:xfrm>
              <a:off x="2323518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1" name="object 6651"/>
            <p:cNvSpPr/>
            <p:nvPr/>
          </p:nvSpPr>
          <p:spPr>
            <a:xfrm>
              <a:off x="2323772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2" name="object 6652"/>
            <p:cNvSpPr/>
            <p:nvPr/>
          </p:nvSpPr>
          <p:spPr>
            <a:xfrm>
              <a:off x="232389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3" name="object 6653"/>
            <p:cNvSpPr/>
            <p:nvPr/>
          </p:nvSpPr>
          <p:spPr>
            <a:xfrm>
              <a:off x="23245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4" name="object 6654"/>
            <p:cNvSpPr/>
            <p:nvPr/>
          </p:nvSpPr>
          <p:spPr>
            <a:xfrm>
              <a:off x="23256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5" name="object 6655"/>
            <p:cNvSpPr/>
            <p:nvPr/>
          </p:nvSpPr>
          <p:spPr>
            <a:xfrm>
              <a:off x="2325926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6" name="object 6656"/>
            <p:cNvSpPr/>
            <p:nvPr/>
          </p:nvSpPr>
          <p:spPr>
            <a:xfrm>
              <a:off x="2326053" y="410508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1"/>
                  </a:moveTo>
                  <a:lnTo>
                    <a:pt x="887" y="41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7" name="object 6657"/>
            <p:cNvSpPr/>
            <p:nvPr/>
          </p:nvSpPr>
          <p:spPr>
            <a:xfrm>
              <a:off x="2326180" y="410555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8" name="object 6658"/>
            <p:cNvSpPr/>
            <p:nvPr/>
          </p:nvSpPr>
          <p:spPr>
            <a:xfrm>
              <a:off x="2326306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9" name="object 6659"/>
            <p:cNvSpPr/>
            <p:nvPr/>
          </p:nvSpPr>
          <p:spPr>
            <a:xfrm>
              <a:off x="2326433" y="4105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0" name="object 6660"/>
            <p:cNvSpPr/>
            <p:nvPr/>
          </p:nvSpPr>
          <p:spPr>
            <a:xfrm>
              <a:off x="232719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1" name="object 6661"/>
            <p:cNvSpPr/>
            <p:nvPr/>
          </p:nvSpPr>
          <p:spPr>
            <a:xfrm>
              <a:off x="2326560" y="410589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2" name="object 6662"/>
            <p:cNvSpPr/>
            <p:nvPr/>
          </p:nvSpPr>
          <p:spPr>
            <a:xfrm>
              <a:off x="232833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3" name="object 6663"/>
            <p:cNvSpPr/>
            <p:nvPr/>
          </p:nvSpPr>
          <p:spPr>
            <a:xfrm>
              <a:off x="2328461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4" name="object 6664"/>
            <p:cNvSpPr/>
            <p:nvPr/>
          </p:nvSpPr>
          <p:spPr>
            <a:xfrm>
              <a:off x="2328714" y="410555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5" name="object 6665"/>
            <p:cNvSpPr/>
            <p:nvPr/>
          </p:nvSpPr>
          <p:spPr>
            <a:xfrm>
              <a:off x="2328841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6" name="object 6666"/>
            <p:cNvSpPr/>
            <p:nvPr/>
          </p:nvSpPr>
          <p:spPr>
            <a:xfrm>
              <a:off x="2329094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7" name="object 6667"/>
            <p:cNvSpPr/>
            <p:nvPr/>
          </p:nvSpPr>
          <p:spPr>
            <a:xfrm>
              <a:off x="232985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8" name="object 6668"/>
            <p:cNvSpPr/>
            <p:nvPr/>
          </p:nvSpPr>
          <p:spPr>
            <a:xfrm>
              <a:off x="232998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9" name="object 6669"/>
            <p:cNvSpPr/>
            <p:nvPr/>
          </p:nvSpPr>
          <p:spPr>
            <a:xfrm>
              <a:off x="233086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0" name="object 6670"/>
            <p:cNvSpPr/>
            <p:nvPr/>
          </p:nvSpPr>
          <p:spPr>
            <a:xfrm>
              <a:off x="233099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1" name="object 6671"/>
            <p:cNvSpPr/>
            <p:nvPr/>
          </p:nvSpPr>
          <p:spPr>
            <a:xfrm>
              <a:off x="2331122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2" name="object 6672"/>
            <p:cNvSpPr/>
            <p:nvPr/>
          </p:nvSpPr>
          <p:spPr>
            <a:xfrm>
              <a:off x="2331375" y="410524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3" name="object 6673"/>
            <p:cNvSpPr/>
            <p:nvPr/>
          </p:nvSpPr>
          <p:spPr>
            <a:xfrm>
              <a:off x="2331502" y="41054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4" name="object 6674"/>
            <p:cNvSpPr/>
            <p:nvPr/>
          </p:nvSpPr>
          <p:spPr>
            <a:xfrm>
              <a:off x="233162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5" name="object 6675"/>
            <p:cNvSpPr/>
            <p:nvPr/>
          </p:nvSpPr>
          <p:spPr>
            <a:xfrm>
              <a:off x="233238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6" name="object 6676"/>
            <p:cNvSpPr/>
            <p:nvPr/>
          </p:nvSpPr>
          <p:spPr>
            <a:xfrm>
              <a:off x="2331629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7" name="object 6677"/>
            <p:cNvSpPr/>
            <p:nvPr/>
          </p:nvSpPr>
          <p:spPr>
            <a:xfrm>
              <a:off x="233353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8" name="object 6678"/>
            <p:cNvSpPr/>
            <p:nvPr/>
          </p:nvSpPr>
          <p:spPr>
            <a:xfrm>
              <a:off x="2333783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9" name="object 6679"/>
            <p:cNvSpPr/>
            <p:nvPr/>
          </p:nvSpPr>
          <p:spPr>
            <a:xfrm>
              <a:off x="2333910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0" name="object 6680"/>
            <p:cNvSpPr/>
            <p:nvPr/>
          </p:nvSpPr>
          <p:spPr>
            <a:xfrm>
              <a:off x="2334037" y="41055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1" name="object 6681"/>
            <p:cNvSpPr/>
            <p:nvPr/>
          </p:nvSpPr>
          <p:spPr>
            <a:xfrm>
              <a:off x="2334163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2" name="object 6682"/>
            <p:cNvSpPr/>
            <p:nvPr/>
          </p:nvSpPr>
          <p:spPr>
            <a:xfrm>
              <a:off x="233505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3" name="object 6683"/>
            <p:cNvSpPr/>
            <p:nvPr/>
          </p:nvSpPr>
          <p:spPr>
            <a:xfrm>
              <a:off x="233606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4" name="object 6684"/>
            <p:cNvSpPr/>
            <p:nvPr/>
          </p:nvSpPr>
          <p:spPr>
            <a:xfrm>
              <a:off x="233631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5" name="object 6685"/>
            <p:cNvSpPr/>
            <p:nvPr/>
          </p:nvSpPr>
          <p:spPr>
            <a:xfrm>
              <a:off x="2336444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6" name="object 6686"/>
            <p:cNvSpPr/>
            <p:nvPr/>
          </p:nvSpPr>
          <p:spPr>
            <a:xfrm>
              <a:off x="2336571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7" name="object 6687"/>
            <p:cNvSpPr/>
            <p:nvPr/>
          </p:nvSpPr>
          <p:spPr>
            <a:xfrm>
              <a:off x="2336698" y="410521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8" name="object 6688"/>
            <p:cNvSpPr/>
            <p:nvPr/>
          </p:nvSpPr>
          <p:spPr>
            <a:xfrm>
              <a:off x="2336825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9" name="object 6689"/>
            <p:cNvSpPr/>
            <p:nvPr/>
          </p:nvSpPr>
          <p:spPr>
            <a:xfrm>
              <a:off x="233695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0" name="object 6690"/>
            <p:cNvSpPr/>
            <p:nvPr/>
          </p:nvSpPr>
          <p:spPr>
            <a:xfrm>
              <a:off x="23375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1" name="object 6691"/>
            <p:cNvSpPr/>
            <p:nvPr/>
          </p:nvSpPr>
          <p:spPr>
            <a:xfrm>
              <a:off x="233796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2" name="object 6692"/>
            <p:cNvSpPr/>
            <p:nvPr/>
          </p:nvSpPr>
          <p:spPr>
            <a:xfrm>
              <a:off x="233847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3" name="object 6693"/>
            <p:cNvSpPr/>
            <p:nvPr/>
          </p:nvSpPr>
          <p:spPr>
            <a:xfrm>
              <a:off x="233885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4" name="object 6694"/>
            <p:cNvSpPr/>
            <p:nvPr/>
          </p:nvSpPr>
          <p:spPr>
            <a:xfrm>
              <a:off x="2338979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5" name="object 6695"/>
            <p:cNvSpPr/>
            <p:nvPr/>
          </p:nvSpPr>
          <p:spPr>
            <a:xfrm>
              <a:off x="2339106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6" name="object 6696"/>
            <p:cNvSpPr/>
            <p:nvPr/>
          </p:nvSpPr>
          <p:spPr>
            <a:xfrm>
              <a:off x="2339359" y="41055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7" name="object 6697"/>
            <p:cNvSpPr/>
            <p:nvPr/>
          </p:nvSpPr>
          <p:spPr>
            <a:xfrm>
              <a:off x="233948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8" name="object 6698"/>
            <p:cNvSpPr/>
            <p:nvPr/>
          </p:nvSpPr>
          <p:spPr>
            <a:xfrm>
              <a:off x="2339486" y="410589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140" y="0"/>
                  </a:moveTo>
                  <a:lnTo>
                    <a:pt x="291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9" name="object 6699"/>
            <p:cNvSpPr/>
            <p:nvPr/>
          </p:nvSpPr>
          <p:spPr>
            <a:xfrm>
              <a:off x="2341767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0" name="object 6700"/>
            <p:cNvSpPr/>
            <p:nvPr/>
          </p:nvSpPr>
          <p:spPr>
            <a:xfrm>
              <a:off x="2341894" y="41053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1" name="object 6701"/>
            <p:cNvSpPr/>
            <p:nvPr/>
          </p:nvSpPr>
          <p:spPr>
            <a:xfrm>
              <a:off x="2342147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2" name="object 6702"/>
            <p:cNvSpPr/>
            <p:nvPr/>
          </p:nvSpPr>
          <p:spPr>
            <a:xfrm>
              <a:off x="234303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3" name="object 6703"/>
            <p:cNvSpPr/>
            <p:nvPr/>
          </p:nvSpPr>
          <p:spPr>
            <a:xfrm>
              <a:off x="234341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4" name="object 6704"/>
            <p:cNvSpPr/>
            <p:nvPr/>
          </p:nvSpPr>
          <p:spPr>
            <a:xfrm>
              <a:off x="234366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5" name="object 6705"/>
            <p:cNvSpPr/>
            <p:nvPr/>
          </p:nvSpPr>
          <p:spPr>
            <a:xfrm>
              <a:off x="2344175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6" name="object 6706"/>
            <p:cNvSpPr/>
            <p:nvPr/>
          </p:nvSpPr>
          <p:spPr>
            <a:xfrm>
              <a:off x="2344302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7" name="object 6707"/>
            <p:cNvSpPr/>
            <p:nvPr/>
          </p:nvSpPr>
          <p:spPr>
            <a:xfrm>
              <a:off x="2344428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8" name="object 6708"/>
            <p:cNvSpPr/>
            <p:nvPr/>
          </p:nvSpPr>
          <p:spPr>
            <a:xfrm>
              <a:off x="2344555" y="4105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9" name="object 6709"/>
            <p:cNvSpPr/>
            <p:nvPr/>
          </p:nvSpPr>
          <p:spPr>
            <a:xfrm>
              <a:off x="2344555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0" name="object 6710"/>
            <p:cNvSpPr/>
            <p:nvPr/>
          </p:nvSpPr>
          <p:spPr>
            <a:xfrm>
              <a:off x="2344809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1" name="object 6711"/>
            <p:cNvSpPr/>
            <p:nvPr/>
          </p:nvSpPr>
          <p:spPr>
            <a:xfrm>
              <a:off x="234556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2" name="object 6712"/>
            <p:cNvSpPr/>
            <p:nvPr/>
          </p:nvSpPr>
          <p:spPr>
            <a:xfrm>
              <a:off x="234569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3" name="object 6713"/>
            <p:cNvSpPr/>
            <p:nvPr/>
          </p:nvSpPr>
          <p:spPr>
            <a:xfrm>
              <a:off x="234607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4" name="object 6714"/>
            <p:cNvSpPr/>
            <p:nvPr/>
          </p:nvSpPr>
          <p:spPr>
            <a:xfrm>
              <a:off x="234683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5" name="object 6715"/>
            <p:cNvSpPr/>
            <p:nvPr/>
          </p:nvSpPr>
          <p:spPr>
            <a:xfrm>
              <a:off x="234683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6" name="object 6716"/>
            <p:cNvSpPr/>
            <p:nvPr/>
          </p:nvSpPr>
          <p:spPr>
            <a:xfrm>
              <a:off x="2346963" y="41054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7" name="object 6717"/>
            <p:cNvSpPr/>
            <p:nvPr/>
          </p:nvSpPr>
          <p:spPr>
            <a:xfrm>
              <a:off x="2347090" y="4105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8" name="object 6718"/>
            <p:cNvSpPr/>
            <p:nvPr/>
          </p:nvSpPr>
          <p:spPr>
            <a:xfrm>
              <a:off x="2347216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9" name="object 6719"/>
            <p:cNvSpPr/>
            <p:nvPr/>
          </p:nvSpPr>
          <p:spPr>
            <a:xfrm>
              <a:off x="234734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0" name="object 6720"/>
            <p:cNvSpPr/>
            <p:nvPr/>
          </p:nvSpPr>
          <p:spPr>
            <a:xfrm>
              <a:off x="234747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1" name="object 6721"/>
            <p:cNvSpPr/>
            <p:nvPr/>
          </p:nvSpPr>
          <p:spPr>
            <a:xfrm>
              <a:off x="234785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2" name="object 6722"/>
            <p:cNvSpPr/>
            <p:nvPr/>
          </p:nvSpPr>
          <p:spPr>
            <a:xfrm>
              <a:off x="234810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3" name="object 6723"/>
            <p:cNvSpPr/>
            <p:nvPr/>
          </p:nvSpPr>
          <p:spPr>
            <a:xfrm>
              <a:off x="234924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4" name="object 6724"/>
            <p:cNvSpPr/>
            <p:nvPr/>
          </p:nvSpPr>
          <p:spPr>
            <a:xfrm>
              <a:off x="234949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5" name="object 6725"/>
            <p:cNvSpPr/>
            <p:nvPr/>
          </p:nvSpPr>
          <p:spPr>
            <a:xfrm>
              <a:off x="2349624" y="41056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6" name="object 6726"/>
            <p:cNvSpPr/>
            <p:nvPr/>
          </p:nvSpPr>
          <p:spPr>
            <a:xfrm>
              <a:off x="2349751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7" name="object 6727"/>
            <p:cNvSpPr/>
            <p:nvPr/>
          </p:nvSpPr>
          <p:spPr>
            <a:xfrm>
              <a:off x="2349878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8" name="object 6728"/>
            <p:cNvSpPr/>
            <p:nvPr/>
          </p:nvSpPr>
          <p:spPr>
            <a:xfrm>
              <a:off x="235000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9" name="object 6729"/>
            <p:cNvSpPr/>
            <p:nvPr/>
          </p:nvSpPr>
          <p:spPr>
            <a:xfrm>
              <a:off x="23501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0" name="object 6730"/>
            <p:cNvSpPr/>
            <p:nvPr/>
          </p:nvSpPr>
          <p:spPr>
            <a:xfrm>
              <a:off x="235076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1" name="object 6731"/>
            <p:cNvSpPr/>
            <p:nvPr/>
          </p:nvSpPr>
          <p:spPr>
            <a:xfrm>
              <a:off x="235089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2" name="object 6732"/>
            <p:cNvSpPr/>
            <p:nvPr/>
          </p:nvSpPr>
          <p:spPr>
            <a:xfrm>
              <a:off x="23516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3" name="object 6733"/>
            <p:cNvSpPr/>
            <p:nvPr/>
          </p:nvSpPr>
          <p:spPr>
            <a:xfrm>
              <a:off x="235203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4" name="object 6734"/>
            <p:cNvSpPr/>
            <p:nvPr/>
          </p:nvSpPr>
          <p:spPr>
            <a:xfrm>
              <a:off x="2352159" y="4105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5" name="object 6735"/>
            <p:cNvSpPr/>
            <p:nvPr/>
          </p:nvSpPr>
          <p:spPr>
            <a:xfrm>
              <a:off x="2352286" y="4102716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595"/>
                  </a:moveTo>
                  <a:lnTo>
                    <a:pt x="887" y="1595"/>
                  </a:lnTo>
                </a:path>
              </a:pathLst>
            </a:custGeom>
            <a:ln w="3191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6" name="object 6736"/>
            <p:cNvSpPr/>
            <p:nvPr/>
          </p:nvSpPr>
          <p:spPr>
            <a:xfrm>
              <a:off x="2352539" y="410523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7" name="object 6737"/>
            <p:cNvSpPr/>
            <p:nvPr/>
          </p:nvSpPr>
          <p:spPr>
            <a:xfrm>
              <a:off x="235266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8" name="object 6738"/>
            <p:cNvSpPr/>
            <p:nvPr/>
          </p:nvSpPr>
          <p:spPr>
            <a:xfrm>
              <a:off x="235342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9" name="object 6739"/>
            <p:cNvSpPr/>
            <p:nvPr/>
          </p:nvSpPr>
          <p:spPr>
            <a:xfrm>
              <a:off x="235355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0" name="object 6740"/>
            <p:cNvSpPr/>
            <p:nvPr/>
          </p:nvSpPr>
          <p:spPr>
            <a:xfrm>
              <a:off x="235418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1" name="object 6741"/>
            <p:cNvSpPr/>
            <p:nvPr/>
          </p:nvSpPr>
          <p:spPr>
            <a:xfrm>
              <a:off x="235456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2" name="object 6742"/>
            <p:cNvSpPr/>
            <p:nvPr/>
          </p:nvSpPr>
          <p:spPr>
            <a:xfrm>
              <a:off x="2354947" y="410456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71"/>
                  </a:moveTo>
                  <a:lnTo>
                    <a:pt x="887" y="67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3" name="object 6743"/>
            <p:cNvSpPr/>
            <p:nvPr/>
          </p:nvSpPr>
          <p:spPr>
            <a:xfrm>
              <a:off x="2354187" y="410582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4" name="object 6744"/>
            <p:cNvSpPr/>
            <p:nvPr/>
          </p:nvSpPr>
          <p:spPr>
            <a:xfrm>
              <a:off x="235545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5" name="object 6745"/>
            <p:cNvSpPr/>
            <p:nvPr/>
          </p:nvSpPr>
          <p:spPr>
            <a:xfrm>
              <a:off x="235570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6" name="object 6746"/>
            <p:cNvSpPr/>
            <p:nvPr/>
          </p:nvSpPr>
          <p:spPr>
            <a:xfrm>
              <a:off x="235596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7" name="object 6747"/>
            <p:cNvSpPr/>
            <p:nvPr/>
          </p:nvSpPr>
          <p:spPr>
            <a:xfrm>
              <a:off x="235621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8" name="object 6748"/>
            <p:cNvSpPr/>
            <p:nvPr/>
          </p:nvSpPr>
          <p:spPr>
            <a:xfrm>
              <a:off x="235646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9" name="object 6749"/>
            <p:cNvSpPr/>
            <p:nvPr/>
          </p:nvSpPr>
          <p:spPr>
            <a:xfrm>
              <a:off x="235672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0" name="object 6750"/>
            <p:cNvSpPr/>
            <p:nvPr/>
          </p:nvSpPr>
          <p:spPr>
            <a:xfrm>
              <a:off x="235697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1" name="object 6751"/>
            <p:cNvSpPr/>
            <p:nvPr/>
          </p:nvSpPr>
          <p:spPr>
            <a:xfrm>
              <a:off x="235722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2" name="object 6752"/>
            <p:cNvSpPr/>
            <p:nvPr/>
          </p:nvSpPr>
          <p:spPr>
            <a:xfrm>
              <a:off x="235735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3" name="object 6753"/>
            <p:cNvSpPr/>
            <p:nvPr/>
          </p:nvSpPr>
          <p:spPr>
            <a:xfrm>
              <a:off x="2357608" y="41053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4" name="object 6754"/>
            <p:cNvSpPr/>
            <p:nvPr/>
          </p:nvSpPr>
          <p:spPr>
            <a:xfrm>
              <a:off x="2357735" y="4105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5" name="object 6755"/>
            <p:cNvSpPr/>
            <p:nvPr/>
          </p:nvSpPr>
          <p:spPr>
            <a:xfrm>
              <a:off x="2357862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6" name="object 6756"/>
            <p:cNvSpPr/>
            <p:nvPr/>
          </p:nvSpPr>
          <p:spPr>
            <a:xfrm>
              <a:off x="2357101" y="4105888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7" name="object 6757"/>
            <p:cNvSpPr/>
            <p:nvPr/>
          </p:nvSpPr>
          <p:spPr>
            <a:xfrm>
              <a:off x="235925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8" name="object 6758"/>
            <p:cNvSpPr/>
            <p:nvPr/>
          </p:nvSpPr>
          <p:spPr>
            <a:xfrm>
              <a:off x="2359382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9" name="object 6759"/>
            <p:cNvSpPr/>
            <p:nvPr/>
          </p:nvSpPr>
          <p:spPr>
            <a:xfrm>
              <a:off x="2359002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0" name="object 6760"/>
            <p:cNvSpPr/>
            <p:nvPr/>
          </p:nvSpPr>
          <p:spPr>
            <a:xfrm>
              <a:off x="2360270" y="4105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1" name="object 6761"/>
            <p:cNvSpPr/>
            <p:nvPr/>
          </p:nvSpPr>
          <p:spPr>
            <a:xfrm>
              <a:off x="2360396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2" name="object 6762"/>
            <p:cNvSpPr/>
            <p:nvPr/>
          </p:nvSpPr>
          <p:spPr>
            <a:xfrm>
              <a:off x="236052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3" name="object 6763"/>
            <p:cNvSpPr/>
            <p:nvPr/>
          </p:nvSpPr>
          <p:spPr>
            <a:xfrm>
              <a:off x="2359763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4" name="object 6764"/>
            <p:cNvSpPr/>
            <p:nvPr/>
          </p:nvSpPr>
          <p:spPr>
            <a:xfrm>
              <a:off x="236166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5" name="object 6765"/>
            <p:cNvSpPr/>
            <p:nvPr/>
          </p:nvSpPr>
          <p:spPr>
            <a:xfrm>
              <a:off x="236191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6" name="object 6766"/>
            <p:cNvSpPr/>
            <p:nvPr/>
          </p:nvSpPr>
          <p:spPr>
            <a:xfrm>
              <a:off x="236255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7" name="object 6767"/>
            <p:cNvSpPr/>
            <p:nvPr/>
          </p:nvSpPr>
          <p:spPr>
            <a:xfrm>
              <a:off x="2362804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8" name="object 6768"/>
            <p:cNvSpPr/>
            <p:nvPr/>
          </p:nvSpPr>
          <p:spPr>
            <a:xfrm>
              <a:off x="2362804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9" name="object 6769"/>
            <p:cNvSpPr/>
            <p:nvPr/>
          </p:nvSpPr>
          <p:spPr>
            <a:xfrm>
              <a:off x="2362931" y="4105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0" name="object 6770"/>
            <p:cNvSpPr/>
            <p:nvPr/>
          </p:nvSpPr>
          <p:spPr>
            <a:xfrm>
              <a:off x="2363184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1" name="object 6771"/>
            <p:cNvSpPr/>
            <p:nvPr/>
          </p:nvSpPr>
          <p:spPr>
            <a:xfrm>
              <a:off x="236331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2" name="object 6772"/>
            <p:cNvSpPr/>
            <p:nvPr/>
          </p:nvSpPr>
          <p:spPr>
            <a:xfrm>
              <a:off x="236381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3" name="object 6773"/>
            <p:cNvSpPr/>
            <p:nvPr/>
          </p:nvSpPr>
          <p:spPr>
            <a:xfrm>
              <a:off x="23640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4" name="object 6774"/>
            <p:cNvSpPr/>
            <p:nvPr/>
          </p:nvSpPr>
          <p:spPr>
            <a:xfrm>
              <a:off x="23648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5" name="object 6775"/>
            <p:cNvSpPr/>
            <p:nvPr/>
          </p:nvSpPr>
          <p:spPr>
            <a:xfrm>
              <a:off x="236521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6" name="object 6776"/>
            <p:cNvSpPr/>
            <p:nvPr/>
          </p:nvSpPr>
          <p:spPr>
            <a:xfrm>
              <a:off x="2365465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7" name="object 6777"/>
            <p:cNvSpPr/>
            <p:nvPr/>
          </p:nvSpPr>
          <p:spPr>
            <a:xfrm>
              <a:off x="2365592" y="4105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8" name="object 6778"/>
            <p:cNvSpPr/>
            <p:nvPr/>
          </p:nvSpPr>
          <p:spPr>
            <a:xfrm>
              <a:off x="2365846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9" name="object 6779"/>
            <p:cNvSpPr/>
            <p:nvPr/>
          </p:nvSpPr>
          <p:spPr>
            <a:xfrm>
              <a:off x="236609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0" name="object 6780"/>
            <p:cNvSpPr/>
            <p:nvPr/>
          </p:nvSpPr>
          <p:spPr>
            <a:xfrm>
              <a:off x="236660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1" name="object 6781"/>
            <p:cNvSpPr/>
            <p:nvPr/>
          </p:nvSpPr>
          <p:spPr>
            <a:xfrm>
              <a:off x="23678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2" name="object 6782"/>
            <p:cNvSpPr/>
            <p:nvPr/>
          </p:nvSpPr>
          <p:spPr>
            <a:xfrm>
              <a:off x="2368000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3" name="object 6783"/>
            <p:cNvSpPr/>
            <p:nvPr/>
          </p:nvSpPr>
          <p:spPr>
            <a:xfrm>
              <a:off x="2368127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4" name="object 6784"/>
            <p:cNvSpPr/>
            <p:nvPr/>
          </p:nvSpPr>
          <p:spPr>
            <a:xfrm>
              <a:off x="2368253" y="4093065"/>
              <a:ext cx="0" cy="13335"/>
            </a:xfrm>
            <a:custGeom>
              <a:avLst/>
              <a:gdLst/>
              <a:ahLst/>
              <a:cxnLst/>
              <a:rect l="l" t="t" r="r" b="b"/>
              <a:pathLst>
                <a:path h="13335">
                  <a:moveTo>
                    <a:pt x="0" y="1284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5" name="object 6785"/>
            <p:cNvSpPr/>
            <p:nvPr/>
          </p:nvSpPr>
          <p:spPr>
            <a:xfrm>
              <a:off x="236850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6" name="object 6786"/>
            <p:cNvSpPr/>
            <p:nvPr/>
          </p:nvSpPr>
          <p:spPr>
            <a:xfrm>
              <a:off x="236863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7" name="object 6787"/>
            <p:cNvSpPr/>
            <p:nvPr/>
          </p:nvSpPr>
          <p:spPr>
            <a:xfrm>
              <a:off x="236939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8" name="object 6788"/>
            <p:cNvSpPr/>
            <p:nvPr/>
          </p:nvSpPr>
          <p:spPr>
            <a:xfrm>
              <a:off x="236990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9" name="object 6789"/>
            <p:cNvSpPr/>
            <p:nvPr/>
          </p:nvSpPr>
          <p:spPr>
            <a:xfrm>
              <a:off x="237053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0" name="object 6790"/>
            <p:cNvSpPr/>
            <p:nvPr/>
          </p:nvSpPr>
          <p:spPr>
            <a:xfrm>
              <a:off x="2370661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1" name="object 6791"/>
            <p:cNvSpPr/>
            <p:nvPr/>
          </p:nvSpPr>
          <p:spPr>
            <a:xfrm>
              <a:off x="237078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2" name="object 6792"/>
            <p:cNvSpPr/>
            <p:nvPr/>
          </p:nvSpPr>
          <p:spPr>
            <a:xfrm>
              <a:off x="2370915" y="4101044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86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3" name="object 6793"/>
            <p:cNvSpPr/>
            <p:nvPr/>
          </p:nvSpPr>
          <p:spPr>
            <a:xfrm>
              <a:off x="237116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4" name="object 6794"/>
            <p:cNvSpPr/>
            <p:nvPr/>
          </p:nvSpPr>
          <p:spPr>
            <a:xfrm>
              <a:off x="237205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5" name="object 6795"/>
            <p:cNvSpPr/>
            <p:nvPr/>
          </p:nvSpPr>
          <p:spPr>
            <a:xfrm>
              <a:off x="237243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6" name="object 6796"/>
            <p:cNvSpPr/>
            <p:nvPr/>
          </p:nvSpPr>
          <p:spPr>
            <a:xfrm>
              <a:off x="237268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7" name="object 6797"/>
            <p:cNvSpPr/>
            <p:nvPr/>
          </p:nvSpPr>
          <p:spPr>
            <a:xfrm>
              <a:off x="237306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8" name="object 6798"/>
            <p:cNvSpPr/>
            <p:nvPr/>
          </p:nvSpPr>
          <p:spPr>
            <a:xfrm>
              <a:off x="2373196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9" name="object 6799"/>
            <p:cNvSpPr/>
            <p:nvPr/>
          </p:nvSpPr>
          <p:spPr>
            <a:xfrm>
              <a:off x="237332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0" name="object 6800"/>
            <p:cNvSpPr/>
            <p:nvPr/>
          </p:nvSpPr>
          <p:spPr>
            <a:xfrm>
              <a:off x="2373576" y="410384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32"/>
                  </a:moveTo>
                  <a:lnTo>
                    <a:pt x="887" y="10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1" name="object 6801"/>
            <p:cNvSpPr/>
            <p:nvPr/>
          </p:nvSpPr>
          <p:spPr>
            <a:xfrm>
              <a:off x="23737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2" name="object 6802"/>
            <p:cNvSpPr/>
            <p:nvPr/>
          </p:nvSpPr>
          <p:spPr>
            <a:xfrm>
              <a:off x="237395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3" name="object 6803"/>
            <p:cNvSpPr/>
            <p:nvPr/>
          </p:nvSpPr>
          <p:spPr>
            <a:xfrm>
              <a:off x="23742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4" name="object 6804"/>
            <p:cNvSpPr/>
            <p:nvPr/>
          </p:nvSpPr>
          <p:spPr>
            <a:xfrm>
              <a:off x="237446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5" name="object 6805"/>
            <p:cNvSpPr/>
            <p:nvPr/>
          </p:nvSpPr>
          <p:spPr>
            <a:xfrm>
              <a:off x="23747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6" name="object 6806"/>
            <p:cNvSpPr/>
            <p:nvPr/>
          </p:nvSpPr>
          <p:spPr>
            <a:xfrm>
              <a:off x="237484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7" name="object 6807"/>
            <p:cNvSpPr/>
            <p:nvPr/>
          </p:nvSpPr>
          <p:spPr>
            <a:xfrm>
              <a:off x="237535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8" name="object 6808"/>
            <p:cNvSpPr/>
            <p:nvPr/>
          </p:nvSpPr>
          <p:spPr>
            <a:xfrm>
              <a:off x="237573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9" name="object 6809"/>
            <p:cNvSpPr/>
            <p:nvPr/>
          </p:nvSpPr>
          <p:spPr>
            <a:xfrm>
              <a:off x="2375984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0" name="object 6810"/>
            <p:cNvSpPr/>
            <p:nvPr/>
          </p:nvSpPr>
          <p:spPr>
            <a:xfrm>
              <a:off x="2376237" y="41053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1" name="object 6811"/>
            <p:cNvSpPr/>
            <p:nvPr/>
          </p:nvSpPr>
          <p:spPr>
            <a:xfrm>
              <a:off x="2376364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2" name="object 6812"/>
            <p:cNvSpPr/>
            <p:nvPr/>
          </p:nvSpPr>
          <p:spPr>
            <a:xfrm>
              <a:off x="237725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3" name="object 6813"/>
            <p:cNvSpPr/>
            <p:nvPr/>
          </p:nvSpPr>
          <p:spPr>
            <a:xfrm>
              <a:off x="237737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4" name="object 6814"/>
            <p:cNvSpPr/>
            <p:nvPr/>
          </p:nvSpPr>
          <p:spPr>
            <a:xfrm>
              <a:off x="237813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5" name="object 6815"/>
            <p:cNvSpPr/>
            <p:nvPr/>
          </p:nvSpPr>
          <p:spPr>
            <a:xfrm>
              <a:off x="237826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6" name="object 6816"/>
            <p:cNvSpPr/>
            <p:nvPr/>
          </p:nvSpPr>
          <p:spPr>
            <a:xfrm>
              <a:off x="2378518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7" name="object 6817"/>
            <p:cNvSpPr/>
            <p:nvPr/>
          </p:nvSpPr>
          <p:spPr>
            <a:xfrm>
              <a:off x="237864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8" name="object 6818"/>
            <p:cNvSpPr/>
            <p:nvPr/>
          </p:nvSpPr>
          <p:spPr>
            <a:xfrm>
              <a:off x="2378772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9" name="object 6819"/>
            <p:cNvSpPr/>
            <p:nvPr/>
          </p:nvSpPr>
          <p:spPr>
            <a:xfrm>
              <a:off x="2378899" y="41053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0" name="object 6820"/>
            <p:cNvSpPr/>
            <p:nvPr/>
          </p:nvSpPr>
          <p:spPr>
            <a:xfrm>
              <a:off x="23790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1" name="object 6821"/>
            <p:cNvSpPr/>
            <p:nvPr/>
          </p:nvSpPr>
          <p:spPr>
            <a:xfrm>
              <a:off x="237978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2" name="object 6822"/>
            <p:cNvSpPr/>
            <p:nvPr/>
          </p:nvSpPr>
          <p:spPr>
            <a:xfrm>
              <a:off x="23809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3" name="object 6823"/>
            <p:cNvSpPr/>
            <p:nvPr/>
          </p:nvSpPr>
          <p:spPr>
            <a:xfrm>
              <a:off x="2381180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4" name="object 6824"/>
            <p:cNvSpPr/>
            <p:nvPr/>
          </p:nvSpPr>
          <p:spPr>
            <a:xfrm>
              <a:off x="2381306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5" name="object 6825"/>
            <p:cNvSpPr/>
            <p:nvPr/>
          </p:nvSpPr>
          <p:spPr>
            <a:xfrm>
              <a:off x="2381433" y="4105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6" name="object 6826"/>
            <p:cNvSpPr/>
            <p:nvPr/>
          </p:nvSpPr>
          <p:spPr>
            <a:xfrm>
              <a:off x="2381560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7" name="object 6827"/>
            <p:cNvSpPr/>
            <p:nvPr/>
          </p:nvSpPr>
          <p:spPr>
            <a:xfrm>
              <a:off x="238168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8" name="object 6828"/>
            <p:cNvSpPr/>
            <p:nvPr/>
          </p:nvSpPr>
          <p:spPr>
            <a:xfrm>
              <a:off x="238244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9" name="object 6829"/>
            <p:cNvSpPr/>
            <p:nvPr/>
          </p:nvSpPr>
          <p:spPr>
            <a:xfrm>
              <a:off x="2382320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0" name="object 6830"/>
            <p:cNvSpPr/>
            <p:nvPr/>
          </p:nvSpPr>
          <p:spPr>
            <a:xfrm>
              <a:off x="238358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1" name="object 6831"/>
            <p:cNvSpPr/>
            <p:nvPr/>
          </p:nvSpPr>
          <p:spPr>
            <a:xfrm>
              <a:off x="2383841" y="410478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3"/>
                  </a:moveTo>
                  <a:lnTo>
                    <a:pt x="887" y="5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2" name="object 6832"/>
            <p:cNvSpPr/>
            <p:nvPr/>
          </p:nvSpPr>
          <p:spPr>
            <a:xfrm>
              <a:off x="2383968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3" name="object 6833"/>
            <p:cNvSpPr/>
            <p:nvPr/>
          </p:nvSpPr>
          <p:spPr>
            <a:xfrm>
              <a:off x="2384094" y="4105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4" name="object 6834"/>
            <p:cNvSpPr/>
            <p:nvPr/>
          </p:nvSpPr>
          <p:spPr>
            <a:xfrm>
              <a:off x="2384221" y="41054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5" name="object 6835"/>
            <p:cNvSpPr/>
            <p:nvPr/>
          </p:nvSpPr>
          <p:spPr>
            <a:xfrm>
              <a:off x="238434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6" name="object 6836"/>
            <p:cNvSpPr/>
            <p:nvPr/>
          </p:nvSpPr>
          <p:spPr>
            <a:xfrm>
              <a:off x="238523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7" name="object 6837"/>
            <p:cNvSpPr/>
            <p:nvPr/>
          </p:nvSpPr>
          <p:spPr>
            <a:xfrm>
              <a:off x="2385235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8" name="object 6838"/>
            <p:cNvSpPr/>
            <p:nvPr/>
          </p:nvSpPr>
          <p:spPr>
            <a:xfrm>
              <a:off x="2386502" y="41052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9" name="object 6839"/>
            <p:cNvSpPr/>
            <p:nvPr/>
          </p:nvSpPr>
          <p:spPr>
            <a:xfrm>
              <a:off x="2386629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0" name="object 6840"/>
            <p:cNvSpPr/>
            <p:nvPr/>
          </p:nvSpPr>
          <p:spPr>
            <a:xfrm>
              <a:off x="2386883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1" name="object 6841"/>
            <p:cNvSpPr/>
            <p:nvPr/>
          </p:nvSpPr>
          <p:spPr>
            <a:xfrm>
              <a:off x="238713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2" name="object 6842"/>
            <p:cNvSpPr/>
            <p:nvPr/>
          </p:nvSpPr>
          <p:spPr>
            <a:xfrm>
              <a:off x="23878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3" name="object 6843"/>
            <p:cNvSpPr/>
            <p:nvPr/>
          </p:nvSpPr>
          <p:spPr>
            <a:xfrm>
              <a:off x="238865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4" name="object 6844"/>
            <p:cNvSpPr/>
            <p:nvPr/>
          </p:nvSpPr>
          <p:spPr>
            <a:xfrm>
              <a:off x="2389164" y="410504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5" name="object 6845"/>
            <p:cNvSpPr/>
            <p:nvPr/>
          </p:nvSpPr>
          <p:spPr>
            <a:xfrm>
              <a:off x="238929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6" name="object 6846"/>
            <p:cNvSpPr/>
            <p:nvPr/>
          </p:nvSpPr>
          <p:spPr>
            <a:xfrm>
              <a:off x="2389417" y="41053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7" name="object 6847"/>
            <p:cNvSpPr/>
            <p:nvPr/>
          </p:nvSpPr>
          <p:spPr>
            <a:xfrm>
              <a:off x="2389544" y="4105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8" name="object 6848"/>
            <p:cNvSpPr/>
            <p:nvPr/>
          </p:nvSpPr>
          <p:spPr>
            <a:xfrm>
              <a:off x="238954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9" name="object 6849"/>
            <p:cNvSpPr/>
            <p:nvPr/>
          </p:nvSpPr>
          <p:spPr>
            <a:xfrm>
              <a:off x="23896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0" name="object 6850"/>
            <p:cNvSpPr/>
            <p:nvPr/>
          </p:nvSpPr>
          <p:spPr>
            <a:xfrm>
              <a:off x="23901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1" name="object 6851"/>
            <p:cNvSpPr/>
            <p:nvPr/>
          </p:nvSpPr>
          <p:spPr>
            <a:xfrm>
              <a:off x="239043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2" name="object 6852"/>
            <p:cNvSpPr/>
            <p:nvPr/>
          </p:nvSpPr>
          <p:spPr>
            <a:xfrm>
              <a:off x="239068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3" name="object 6853"/>
            <p:cNvSpPr/>
            <p:nvPr/>
          </p:nvSpPr>
          <p:spPr>
            <a:xfrm>
              <a:off x="239157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4" name="object 6854"/>
            <p:cNvSpPr/>
            <p:nvPr/>
          </p:nvSpPr>
          <p:spPr>
            <a:xfrm>
              <a:off x="2391825" y="41055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5" name="object 6855"/>
            <p:cNvSpPr/>
            <p:nvPr/>
          </p:nvSpPr>
          <p:spPr>
            <a:xfrm>
              <a:off x="2392078" y="41056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6" name="object 6856"/>
            <p:cNvSpPr/>
            <p:nvPr/>
          </p:nvSpPr>
          <p:spPr>
            <a:xfrm>
              <a:off x="2392205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7" name="object 6857"/>
            <p:cNvSpPr/>
            <p:nvPr/>
          </p:nvSpPr>
          <p:spPr>
            <a:xfrm>
              <a:off x="23923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8" name="object 6858"/>
            <p:cNvSpPr/>
            <p:nvPr/>
          </p:nvSpPr>
          <p:spPr>
            <a:xfrm>
              <a:off x="23925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9" name="object 6859"/>
            <p:cNvSpPr/>
            <p:nvPr/>
          </p:nvSpPr>
          <p:spPr>
            <a:xfrm>
              <a:off x="239309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0" name="object 6860"/>
            <p:cNvSpPr/>
            <p:nvPr/>
          </p:nvSpPr>
          <p:spPr>
            <a:xfrm>
              <a:off x="239347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1" name="object 6861"/>
            <p:cNvSpPr/>
            <p:nvPr/>
          </p:nvSpPr>
          <p:spPr>
            <a:xfrm>
              <a:off x="239423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2" name="object 6862"/>
            <p:cNvSpPr/>
            <p:nvPr/>
          </p:nvSpPr>
          <p:spPr>
            <a:xfrm>
              <a:off x="239436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3" name="object 6863"/>
            <p:cNvSpPr/>
            <p:nvPr/>
          </p:nvSpPr>
          <p:spPr>
            <a:xfrm>
              <a:off x="2394486" y="41053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4" name="object 6864"/>
            <p:cNvSpPr/>
            <p:nvPr/>
          </p:nvSpPr>
          <p:spPr>
            <a:xfrm>
              <a:off x="2394613" y="41056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5" name="object 6865"/>
            <p:cNvSpPr/>
            <p:nvPr/>
          </p:nvSpPr>
          <p:spPr>
            <a:xfrm>
              <a:off x="2394740" y="41055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6" name="object 6866"/>
            <p:cNvSpPr/>
            <p:nvPr/>
          </p:nvSpPr>
          <p:spPr>
            <a:xfrm>
              <a:off x="239486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7" name="object 6867"/>
            <p:cNvSpPr/>
            <p:nvPr/>
          </p:nvSpPr>
          <p:spPr>
            <a:xfrm>
              <a:off x="2394866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8" name="object 6868"/>
            <p:cNvSpPr/>
            <p:nvPr/>
          </p:nvSpPr>
          <p:spPr>
            <a:xfrm>
              <a:off x="23953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9" name="object 6869"/>
            <p:cNvSpPr/>
            <p:nvPr/>
          </p:nvSpPr>
          <p:spPr>
            <a:xfrm>
              <a:off x="239575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0" name="object 6870"/>
            <p:cNvSpPr/>
            <p:nvPr/>
          </p:nvSpPr>
          <p:spPr>
            <a:xfrm>
              <a:off x="239613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1" name="object 6871"/>
            <p:cNvSpPr/>
            <p:nvPr/>
          </p:nvSpPr>
          <p:spPr>
            <a:xfrm>
              <a:off x="2395880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2" name="object 6872"/>
            <p:cNvSpPr/>
            <p:nvPr/>
          </p:nvSpPr>
          <p:spPr>
            <a:xfrm>
              <a:off x="2397021" y="4105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3" name="object 6873"/>
            <p:cNvSpPr/>
            <p:nvPr/>
          </p:nvSpPr>
          <p:spPr>
            <a:xfrm>
              <a:off x="2396387" y="4105825"/>
              <a:ext cx="1905" cy="635"/>
            </a:xfrm>
            <a:custGeom>
              <a:avLst/>
              <a:gdLst/>
              <a:ahLst/>
              <a:cxnLst/>
              <a:rect l="l" t="t" r="r" b="b"/>
              <a:pathLst>
                <a:path w="1905" h="635">
                  <a:moveTo>
                    <a:pt x="0" y="0"/>
                  </a:moveTo>
                  <a:lnTo>
                    <a:pt x="1774" y="0"/>
                  </a:lnTo>
                </a:path>
                <a:path w="1905" h="635">
                  <a:moveTo>
                    <a:pt x="126" y="12"/>
                  </a:moveTo>
                  <a:lnTo>
                    <a:pt x="1900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4" name="object 6874"/>
            <p:cNvSpPr/>
            <p:nvPr/>
          </p:nvSpPr>
          <p:spPr>
            <a:xfrm>
              <a:off x="239752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5" name="object 6875"/>
            <p:cNvSpPr/>
            <p:nvPr/>
          </p:nvSpPr>
          <p:spPr>
            <a:xfrm>
              <a:off x="239841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6" name="object 6876"/>
            <p:cNvSpPr/>
            <p:nvPr/>
          </p:nvSpPr>
          <p:spPr>
            <a:xfrm>
              <a:off x="239904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7" name="object 6877"/>
            <p:cNvSpPr/>
            <p:nvPr/>
          </p:nvSpPr>
          <p:spPr>
            <a:xfrm>
              <a:off x="239942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8" name="object 6878"/>
            <p:cNvSpPr/>
            <p:nvPr/>
          </p:nvSpPr>
          <p:spPr>
            <a:xfrm>
              <a:off x="2399682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9" name="object 6879"/>
            <p:cNvSpPr/>
            <p:nvPr/>
          </p:nvSpPr>
          <p:spPr>
            <a:xfrm>
              <a:off x="2399809" y="41055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0" name="object 6880"/>
            <p:cNvSpPr/>
            <p:nvPr/>
          </p:nvSpPr>
          <p:spPr>
            <a:xfrm>
              <a:off x="2399175" y="410576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1" name="object 6881"/>
            <p:cNvSpPr/>
            <p:nvPr/>
          </p:nvSpPr>
          <p:spPr>
            <a:xfrm>
              <a:off x="24006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2" name="object 6882"/>
            <p:cNvSpPr/>
            <p:nvPr/>
          </p:nvSpPr>
          <p:spPr>
            <a:xfrm>
              <a:off x="24012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3" name="object 6883"/>
            <p:cNvSpPr/>
            <p:nvPr/>
          </p:nvSpPr>
          <p:spPr>
            <a:xfrm>
              <a:off x="240158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4" name="object 6884"/>
            <p:cNvSpPr/>
            <p:nvPr/>
          </p:nvSpPr>
          <p:spPr>
            <a:xfrm>
              <a:off x="2401203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5" name="object 6885"/>
            <p:cNvSpPr/>
            <p:nvPr/>
          </p:nvSpPr>
          <p:spPr>
            <a:xfrm>
              <a:off x="2402344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6" name="object 6886"/>
            <p:cNvSpPr/>
            <p:nvPr/>
          </p:nvSpPr>
          <p:spPr>
            <a:xfrm>
              <a:off x="2402470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7" name="object 6887"/>
            <p:cNvSpPr/>
            <p:nvPr/>
          </p:nvSpPr>
          <p:spPr>
            <a:xfrm>
              <a:off x="2402597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8" name="object 6888"/>
            <p:cNvSpPr/>
            <p:nvPr/>
          </p:nvSpPr>
          <p:spPr>
            <a:xfrm>
              <a:off x="2402724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9" name="object 6889"/>
            <p:cNvSpPr/>
            <p:nvPr/>
          </p:nvSpPr>
          <p:spPr>
            <a:xfrm>
              <a:off x="240285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0" name="object 6890"/>
            <p:cNvSpPr/>
            <p:nvPr/>
          </p:nvSpPr>
          <p:spPr>
            <a:xfrm>
              <a:off x="240348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1" name="object 6891"/>
            <p:cNvSpPr/>
            <p:nvPr/>
          </p:nvSpPr>
          <p:spPr>
            <a:xfrm>
              <a:off x="240373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2" name="object 6892"/>
            <p:cNvSpPr/>
            <p:nvPr/>
          </p:nvSpPr>
          <p:spPr>
            <a:xfrm>
              <a:off x="240449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3" name="object 6893"/>
            <p:cNvSpPr/>
            <p:nvPr/>
          </p:nvSpPr>
          <p:spPr>
            <a:xfrm>
              <a:off x="240475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4" name="object 6894"/>
            <p:cNvSpPr/>
            <p:nvPr/>
          </p:nvSpPr>
          <p:spPr>
            <a:xfrm>
              <a:off x="240500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5" name="object 6895"/>
            <p:cNvSpPr/>
            <p:nvPr/>
          </p:nvSpPr>
          <p:spPr>
            <a:xfrm>
              <a:off x="2405005" y="410507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7"/>
                  </a:moveTo>
                  <a:lnTo>
                    <a:pt x="887" y="41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6" name="object 6896"/>
            <p:cNvSpPr/>
            <p:nvPr/>
          </p:nvSpPr>
          <p:spPr>
            <a:xfrm>
              <a:off x="2405258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7" name="object 6897"/>
            <p:cNvSpPr/>
            <p:nvPr/>
          </p:nvSpPr>
          <p:spPr>
            <a:xfrm>
              <a:off x="2405385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8" name="object 6898"/>
            <p:cNvSpPr/>
            <p:nvPr/>
          </p:nvSpPr>
          <p:spPr>
            <a:xfrm>
              <a:off x="240639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9" name="object 6899"/>
            <p:cNvSpPr/>
            <p:nvPr/>
          </p:nvSpPr>
          <p:spPr>
            <a:xfrm>
              <a:off x="24067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0" name="object 6900"/>
            <p:cNvSpPr/>
            <p:nvPr/>
          </p:nvSpPr>
          <p:spPr>
            <a:xfrm>
              <a:off x="240728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1" name="object 6901"/>
            <p:cNvSpPr/>
            <p:nvPr/>
          </p:nvSpPr>
          <p:spPr>
            <a:xfrm>
              <a:off x="2407539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2" name="object 6902"/>
            <p:cNvSpPr/>
            <p:nvPr/>
          </p:nvSpPr>
          <p:spPr>
            <a:xfrm>
              <a:off x="2407666" y="41055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3" name="object 6903"/>
            <p:cNvSpPr/>
            <p:nvPr/>
          </p:nvSpPr>
          <p:spPr>
            <a:xfrm>
              <a:off x="2407793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4" name="object 6904"/>
            <p:cNvSpPr/>
            <p:nvPr/>
          </p:nvSpPr>
          <p:spPr>
            <a:xfrm>
              <a:off x="2408046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5" name="object 6905"/>
            <p:cNvSpPr/>
            <p:nvPr/>
          </p:nvSpPr>
          <p:spPr>
            <a:xfrm>
              <a:off x="240880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6" name="object 6906"/>
            <p:cNvSpPr/>
            <p:nvPr/>
          </p:nvSpPr>
          <p:spPr>
            <a:xfrm>
              <a:off x="24093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7" name="object 6907"/>
            <p:cNvSpPr/>
            <p:nvPr/>
          </p:nvSpPr>
          <p:spPr>
            <a:xfrm>
              <a:off x="2410201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8" name="object 6908"/>
            <p:cNvSpPr/>
            <p:nvPr/>
          </p:nvSpPr>
          <p:spPr>
            <a:xfrm>
              <a:off x="2410327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9" name="object 6909"/>
            <p:cNvSpPr/>
            <p:nvPr/>
          </p:nvSpPr>
          <p:spPr>
            <a:xfrm>
              <a:off x="2410454" y="41054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0" name="object 6910"/>
            <p:cNvSpPr/>
            <p:nvPr/>
          </p:nvSpPr>
          <p:spPr>
            <a:xfrm>
              <a:off x="2410581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1" name="object 6911"/>
            <p:cNvSpPr/>
            <p:nvPr/>
          </p:nvSpPr>
          <p:spPr>
            <a:xfrm>
              <a:off x="241070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2" name="object 6912"/>
            <p:cNvSpPr/>
            <p:nvPr/>
          </p:nvSpPr>
          <p:spPr>
            <a:xfrm>
              <a:off x="241159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3" name="object 6913"/>
            <p:cNvSpPr/>
            <p:nvPr/>
          </p:nvSpPr>
          <p:spPr>
            <a:xfrm>
              <a:off x="241172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4" name="object 6914"/>
            <p:cNvSpPr/>
            <p:nvPr/>
          </p:nvSpPr>
          <p:spPr>
            <a:xfrm>
              <a:off x="241222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5" name="object 6915"/>
            <p:cNvSpPr/>
            <p:nvPr/>
          </p:nvSpPr>
          <p:spPr>
            <a:xfrm>
              <a:off x="241260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6" name="object 6916"/>
            <p:cNvSpPr/>
            <p:nvPr/>
          </p:nvSpPr>
          <p:spPr>
            <a:xfrm>
              <a:off x="2412735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7" name="object 6917"/>
            <p:cNvSpPr/>
            <p:nvPr/>
          </p:nvSpPr>
          <p:spPr>
            <a:xfrm>
              <a:off x="2412862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8" name="object 6918"/>
            <p:cNvSpPr/>
            <p:nvPr/>
          </p:nvSpPr>
          <p:spPr>
            <a:xfrm>
              <a:off x="2412989" y="410433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85"/>
                  </a:moveTo>
                  <a:lnTo>
                    <a:pt x="887" y="78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9" name="object 6919"/>
            <p:cNvSpPr/>
            <p:nvPr/>
          </p:nvSpPr>
          <p:spPr>
            <a:xfrm>
              <a:off x="2413242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0" name="object 6920"/>
            <p:cNvSpPr/>
            <p:nvPr/>
          </p:nvSpPr>
          <p:spPr>
            <a:xfrm>
              <a:off x="241336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1" name="object 6921"/>
            <p:cNvSpPr/>
            <p:nvPr/>
          </p:nvSpPr>
          <p:spPr>
            <a:xfrm>
              <a:off x="24140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2" name="object 6922"/>
            <p:cNvSpPr/>
            <p:nvPr/>
          </p:nvSpPr>
          <p:spPr>
            <a:xfrm>
              <a:off x="2413242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3" name="object 6923"/>
            <p:cNvSpPr/>
            <p:nvPr/>
          </p:nvSpPr>
          <p:spPr>
            <a:xfrm>
              <a:off x="241438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4" name="object 6924"/>
            <p:cNvSpPr/>
            <p:nvPr/>
          </p:nvSpPr>
          <p:spPr>
            <a:xfrm>
              <a:off x="241527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5" name="object 6925"/>
            <p:cNvSpPr/>
            <p:nvPr/>
          </p:nvSpPr>
          <p:spPr>
            <a:xfrm>
              <a:off x="2415397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6" name="object 6926"/>
            <p:cNvSpPr/>
            <p:nvPr/>
          </p:nvSpPr>
          <p:spPr>
            <a:xfrm>
              <a:off x="2415650" y="410491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93"/>
                  </a:moveTo>
                  <a:lnTo>
                    <a:pt x="887" y="49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7" name="object 6927"/>
            <p:cNvSpPr/>
            <p:nvPr/>
          </p:nvSpPr>
          <p:spPr>
            <a:xfrm>
              <a:off x="2415903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8" name="object 6928"/>
            <p:cNvSpPr/>
            <p:nvPr/>
          </p:nvSpPr>
          <p:spPr>
            <a:xfrm>
              <a:off x="2415903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9" name="object 6929"/>
            <p:cNvSpPr/>
            <p:nvPr/>
          </p:nvSpPr>
          <p:spPr>
            <a:xfrm>
              <a:off x="24174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0" name="object 6930"/>
            <p:cNvSpPr/>
            <p:nvPr/>
          </p:nvSpPr>
          <p:spPr>
            <a:xfrm>
              <a:off x="241767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1" name="object 6931"/>
            <p:cNvSpPr/>
            <p:nvPr/>
          </p:nvSpPr>
          <p:spPr>
            <a:xfrm>
              <a:off x="2418058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2" name="object 6932"/>
            <p:cNvSpPr/>
            <p:nvPr/>
          </p:nvSpPr>
          <p:spPr>
            <a:xfrm>
              <a:off x="2418185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3" name="object 6933"/>
            <p:cNvSpPr/>
            <p:nvPr/>
          </p:nvSpPr>
          <p:spPr>
            <a:xfrm>
              <a:off x="2418311" y="41055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4" name="object 6934"/>
            <p:cNvSpPr/>
            <p:nvPr/>
          </p:nvSpPr>
          <p:spPr>
            <a:xfrm>
              <a:off x="241843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5" name="object 6935"/>
            <p:cNvSpPr/>
            <p:nvPr/>
          </p:nvSpPr>
          <p:spPr>
            <a:xfrm>
              <a:off x="241856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6" name="object 6936"/>
            <p:cNvSpPr/>
            <p:nvPr/>
          </p:nvSpPr>
          <p:spPr>
            <a:xfrm>
              <a:off x="241919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7" name="object 6937"/>
            <p:cNvSpPr/>
            <p:nvPr/>
          </p:nvSpPr>
          <p:spPr>
            <a:xfrm>
              <a:off x="24194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8" name="object 6938"/>
            <p:cNvSpPr/>
            <p:nvPr/>
          </p:nvSpPr>
          <p:spPr>
            <a:xfrm>
              <a:off x="242021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9" name="object 6939"/>
            <p:cNvSpPr/>
            <p:nvPr/>
          </p:nvSpPr>
          <p:spPr>
            <a:xfrm>
              <a:off x="242046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0" name="object 6940"/>
            <p:cNvSpPr/>
            <p:nvPr/>
          </p:nvSpPr>
          <p:spPr>
            <a:xfrm>
              <a:off x="2420719" y="410500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9"/>
                  </a:moveTo>
                  <a:lnTo>
                    <a:pt x="887" y="44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1" name="object 6941"/>
            <p:cNvSpPr/>
            <p:nvPr/>
          </p:nvSpPr>
          <p:spPr>
            <a:xfrm>
              <a:off x="242084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2" name="object 6942"/>
            <p:cNvSpPr/>
            <p:nvPr/>
          </p:nvSpPr>
          <p:spPr>
            <a:xfrm>
              <a:off x="2420973" y="41054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3" name="object 6943"/>
            <p:cNvSpPr/>
            <p:nvPr/>
          </p:nvSpPr>
          <p:spPr>
            <a:xfrm>
              <a:off x="2421226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4" name="object 6944"/>
            <p:cNvSpPr/>
            <p:nvPr/>
          </p:nvSpPr>
          <p:spPr>
            <a:xfrm>
              <a:off x="242135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5" name="object 6945"/>
            <p:cNvSpPr/>
            <p:nvPr/>
          </p:nvSpPr>
          <p:spPr>
            <a:xfrm>
              <a:off x="242160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6" name="object 6946"/>
            <p:cNvSpPr/>
            <p:nvPr/>
          </p:nvSpPr>
          <p:spPr>
            <a:xfrm>
              <a:off x="2421226" y="410589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7" name="object 6947"/>
            <p:cNvSpPr/>
            <p:nvPr/>
          </p:nvSpPr>
          <p:spPr>
            <a:xfrm>
              <a:off x="2423380" y="41055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8" name="object 6948"/>
            <p:cNvSpPr/>
            <p:nvPr/>
          </p:nvSpPr>
          <p:spPr>
            <a:xfrm>
              <a:off x="2423507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9" name="object 6949"/>
            <p:cNvSpPr/>
            <p:nvPr/>
          </p:nvSpPr>
          <p:spPr>
            <a:xfrm>
              <a:off x="2423634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0" name="object 6950"/>
            <p:cNvSpPr/>
            <p:nvPr/>
          </p:nvSpPr>
          <p:spPr>
            <a:xfrm>
              <a:off x="242376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1" name="object 6951"/>
            <p:cNvSpPr/>
            <p:nvPr/>
          </p:nvSpPr>
          <p:spPr>
            <a:xfrm>
              <a:off x="24240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2" name="object 6952"/>
            <p:cNvSpPr/>
            <p:nvPr/>
          </p:nvSpPr>
          <p:spPr>
            <a:xfrm>
              <a:off x="242477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3" name="object 6953"/>
            <p:cNvSpPr/>
            <p:nvPr/>
          </p:nvSpPr>
          <p:spPr>
            <a:xfrm>
              <a:off x="242566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4" name="object 6954"/>
            <p:cNvSpPr/>
            <p:nvPr/>
          </p:nvSpPr>
          <p:spPr>
            <a:xfrm>
              <a:off x="242578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5" name="object 6955"/>
            <p:cNvSpPr/>
            <p:nvPr/>
          </p:nvSpPr>
          <p:spPr>
            <a:xfrm>
              <a:off x="2425915" y="4105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6" name="object 6956"/>
            <p:cNvSpPr/>
            <p:nvPr/>
          </p:nvSpPr>
          <p:spPr>
            <a:xfrm>
              <a:off x="2426168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7" name="object 6957"/>
            <p:cNvSpPr/>
            <p:nvPr/>
          </p:nvSpPr>
          <p:spPr>
            <a:xfrm>
              <a:off x="2426295" y="41053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8" name="object 6958"/>
            <p:cNvSpPr/>
            <p:nvPr/>
          </p:nvSpPr>
          <p:spPr>
            <a:xfrm>
              <a:off x="2426422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9" name="object 6959"/>
            <p:cNvSpPr/>
            <p:nvPr/>
          </p:nvSpPr>
          <p:spPr>
            <a:xfrm>
              <a:off x="242743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0" name="object 6960"/>
            <p:cNvSpPr/>
            <p:nvPr/>
          </p:nvSpPr>
          <p:spPr>
            <a:xfrm>
              <a:off x="242781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1" name="object 6961"/>
            <p:cNvSpPr/>
            <p:nvPr/>
          </p:nvSpPr>
          <p:spPr>
            <a:xfrm>
              <a:off x="242845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2" name="object 6962"/>
            <p:cNvSpPr/>
            <p:nvPr/>
          </p:nvSpPr>
          <p:spPr>
            <a:xfrm>
              <a:off x="2428576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3" name="object 6963"/>
            <p:cNvSpPr/>
            <p:nvPr/>
          </p:nvSpPr>
          <p:spPr>
            <a:xfrm>
              <a:off x="2428703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4" name="object 6964"/>
            <p:cNvSpPr/>
            <p:nvPr/>
          </p:nvSpPr>
          <p:spPr>
            <a:xfrm>
              <a:off x="2427943" y="410583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6"/>
                  </a:moveTo>
                  <a:lnTo>
                    <a:pt x="1774" y="6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5" name="object 6965"/>
            <p:cNvSpPr/>
            <p:nvPr/>
          </p:nvSpPr>
          <p:spPr>
            <a:xfrm>
              <a:off x="242908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6" name="object 6966"/>
            <p:cNvSpPr/>
            <p:nvPr/>
          </p:nvSpPr>
          <p:spPr>
            <a:xfrm>
              <a:off x="243111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7" name="object 6967"/>
            <p:cNvSpPr/>
            <p:nvPr/>
          </p:nvSpPr>
          <p:spPr>
            <a:xfrm>
              <a:off x="2431238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8" name="object 6968"/>
            <p:cNvSpPr/>
            <p:nvPr/>
          </p:nvSpPr>
          <p:spPr>
            <a:xfrm>
              <a:off x="2431364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9" name="object 6969"/>
            <p:cNvSpPr/>
            <p:nvPr/>
          </p:nvSpPr>
          <p:spPr>
            <a:xfrm>
              <a:off x="2431491" y="41052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0" name="object 6970"/>
            <p:cNvSpPr/>
            <p:nvPr/>
          </p:nvSpPr>
          <p:spPr>
            <a:xfrm>
              <a:off x="2431618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1" name="object 6971"/>
            <p:cNvSpPr/>
            <p:nvPr/>
          </p:nvSpPr>
          <p:spPr>
            <a:xfrm>
              <a:off x="2431744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2" name="object 6972"/>
            <p:cNvSpPr/>
            <p:nvPr/>
          </p:nvSpPr>
          <p:spPr>
            <a:xfrm>
              <a:off x="24318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3" name="object 6973"/>
            <p:cNvSpPr/>
            <p:nvPr/>
          </p:nvSpPr>
          <p:spPr>
            <a:xfrm>
              <a:off x="243250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4" name="object 6974"/>
            <p:cNvSpPr/>
            <p:nvPr/>
          </p:nvSpPr>
          <p:spPr>
            <a:xfrm>
              <a:off x="243263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5" name="object 6975"/>
            <p:cNvSpPr/>
            <p:nvPr/>
          </p:nvSpPr>
          <p:spPr>
            <a:xfrm>
              <a:off x="24331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6" name="object 6976"/>
            <p:cNvSpPr/>
            <p:nvPr/>
          </p:nvSpPr>
          <p:spPr>
            <a:xfrm>
              <a:off x="24336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7" name="object 6977"/>
            <p:cNvSpPr/>
            <p:nvPr/>
          </p:nvSpPr>
          <p:spPr>
            <a:xfrm>
              <a:off x="243377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8" name="object 6978"/>
            <p:cNvSpPr/>
            <p:nvPr/>
          </p:nvSpPr>
          <p:spPr>
            <a:xfrm>
              <a:off x="2433899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9" name="object 6979"/>
            <p:cNvSpPr/>
            <p:nvPr/>
          </p:nvSpPr>
          <p:spPr>
            <a:xfrm>
              <a:off x="2434152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0" name="object 6980"/>
            <p:cNvSpPr/>
            <p:nvPr/>
          </p:nvSpPr>
          <p:spPr>
            <a:xfrm>
              <a:off x="2434279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1" name="object 6981"/>
            <p:cNvSpPr/>
            <p:nvPr/>
          </p:nvSpPr>
          <p:spPr>
            <a:xfrm>
              <a:off x="243440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2" name="object 6982"/>
            <p:cNvSpPr/>
            <p:nvPr/>
          </p:nvSpPr>
          <p:spPr>
            <a:xfrm>
              <a:off x="24345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3" name="object 6983"/>
            <p:cNvSpPr/>
            <p:nvPr/>
          </p:nvSpPr>
          <p:spPr>
            <a:xfrm>
              <a:off x="24349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4" name="object 6984"/>
            <p:cNvSpPr/>
            <p:nvPr/>
          </p:nvSpPr>
          <p:spPr>
            <a:xfrm>
              <a:off x="24352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5" name="object 6985"/>
            <p:cNvSpPr/>
            <p:nvPr/>
          </p:nvSpPr>
          <p:spPr>
            <a:xfrm>
              <a:off x="243592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6" name="object 6986"/>
            <p:cNvSpPr/>
            <p:nvPr/>
          </p:nvSpPr>
          <p:spPr>
            <a:xfrm>
              <a:off x="243618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7" name="object 6987"/>
            <p:cNvSpPr/>
            <p:nvPr/>
          </p:nvSpPr>
          <p:spPr>
            <a:xfrm>
              <a:off x="243630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8" name="object 6988"/>
            <p:cNvSpPr/>
            <p:nvPr/>
          </p:nvSpPr>
          <p:spPr>
            <a:xfrm>
              <a:off x="2436560" y="410555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9" name="object 6989"/>
            <p:cNvSpPr/>
            <p:nvPr/>
          </p:nvSpPr>
          <p:spPr>
            <a:xfrm>
              <a:off x="2436687" y="41056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0" name="object 6990"/>
            <p:cNvSpPr/>
            <p:nvPr/>
          </p:nvSpPr>
          <p:spPr>
            <a:xfrm>
              <a:off x="2436940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1" name="object 6991"/>
            <p:cNvSpPr/>
            <p:nvPr/>
          </p:nvSpPr>
          <p:spPr>
            <a:xfrm>
              <a:off x="2437067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2" name="object 6992"/>
            <p:cNvSpPr/>
            <p:nvPr/>
          </p:nvSpPr>
          <p:spPr>
            <a:xfrm>
              <a:off x="243782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3" name="object 6993"/>
            <p:cNvSpPr/>
            <p:nvPr/>
          </p:nvSpPr>
          <p:spPr>
            <a:xfrm>
              <a:off x="243884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4" name="object 6994"/>
            <p:cNvSpPr/>
            <p:nvPr/>
          </p:nvSpPr>
          <p:spPr>
            <a:xfrm>
              <a:off x="2439222" y="4105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5" name="object 6995"/>
            <p:cNvSpPr/>
            <p:nvPr/>
          </p:nvSpPr>
          <p:spPr>
            <a:xfrm>
              <a:off x="2438461" y="4105850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6" name="object 6996"/>
            <p:cNvSpPr/>
            <p:nvPr/>
          </p:nvSpPr>
          <p:spPr>
            <a:xfrm>
              <a:off x="243960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7" name="object 6997"/>
            <p:cNvSpPr/>
            <p:nvPr/>
          </p:nvSpPr>
          <p:spPr>
            <a:xfrm>
              <a:off x="244048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8" name="object 6998"/>
            <p:cNvSpPr/>
            <p:nvPr/>
          </p:nvSpPr>
          <p:spPr>
            <a:xfrm>
              <a:off x="244124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9" name="object 6999"/>
            <p:cNvSpPr/>
            <p:nvPr/>
          </p:nvSpPr>
          <p:spPr>
            <a:xfrm>
              <a:off x="244162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0" name="object 7000"/>
            <p:cNvSpPr/>
            <p:nvPr/>
          </p:nvSpPr>
          <p:spPr>
            <a:xfrm>
              <a:off x="2441883" y="41053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1" name="object 7001"/>
            <p:cNvSpPr/>
            <p:nvPr/>
          </p:nvSpPr>
          <p:spPr>
            <a:xfrm>
              <a:off x="2442010" y="4105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2" name="object 7002"/>
            <p:cNvSpPr/>
            <p:nvPr/>
          </p:nvSpPr>
          <p:spPr>
            <a:xfrm>
              <a:off x="2442136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3" name="object 7003"/>
            <p:cNvSpPr/>
            <p:nvPr/>
          </p:nvSpPr>
          <p:spPr>
            <a:xfrm>
              <a:off x="244239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4" name="object 7004"/>
            <p:cNvSpPr/>
            <p:nvPr/>
          </p:nvSpPr>
          <p:spPr>
            <a:xfrm>
              <a:off x="244302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5" name="object 7005"/>
            <p:cNvSpPr/>
            <p:nvPr/>
          </p:nvSpPr>
          <p:spPr>
            <a:xfrm>
              <a:off x="244315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6" name="object 7006"/>
            <p:cNvSpPr/>
            <p:nvPr/>
          </p:nvSpPr>
          <p:spPr>
            <a:xfrm>
              <a:off x="244403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7" name="object 7007"/>
            <p:cNvSpPr/>
            <p:nvPr/>
          </p:nvSpPr>
          <p:spPr>
            <a:xfrm>
              <a:off x="244416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8" name="object 7008"/>
            <p:cNvSpPr/>
            <p:nvPr/>
          </p:nvSpPr>
          <p:spPr>
            <a:xfrm>
              <a:off x="244429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9" name="object 7009"/>
            <p:cNvSpPr/>
            <p:nvPr/>
          </p:nvSpPr>
          <p:spPr>
            <a:xfrm>
              <a:off x="2444417" y="4105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0" name="object 7010"/>
            <p:cNvSpPr/>
            <p:nvPr/>
          </p:nvSpPr>
          <p:spPr>
            <a:xfrm>
              <a:off x="2444671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1" name="object 7011"/>
            <p:cNvSpPr/>
            <p:nvPr/>
          </p:nvSpPr>
          <p:spPr>
            <a:xfrm>
              <a:off x="2444798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2" name="object 7012"/>
            <p:cNvSpPr/>
            <p:nvPr/>
          </p:nvSpPr>
          <p:spPr>
            <a:xfrm>
              <a:off x="244492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3" name="object 7013"/>
            <p:cNvSpPr/>
            <p:nvPr/>
          </p:nvSpPr>
          <p:spPr>
            <a:xfrm>
              <a:off x="24456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4" name="object 7014"/>
            <p:cNvSpPr/>
            <p:nvPr/>
          </p:nvSpPr>
          <p:spPr>
            <a:xfrm>
              <a:off x="244669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5" name="object 7015"/>
            <p:cNvSpPr/>
            <p:nvPr/>
          </p:nvSpPr>
          <p:spPr>
            <a:xfrm>
              <a:off x="24469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6" name="object 7016"/>
            <p:cNvSpPr/>
            <p:nvPr/>
          </p:nvSpPr>
          <p:spPr>
            <a:xfrm>
              <a:off x="2447079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7" name="object 7017"/>
            <p:cNvSpPr/>
            <p:nvPr/>
          </p:nvSpPr>
          <p:spPr>
            <a:xfrm>
              <a:off x="2447332" y="410555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8" name="object 7018"/>
            <p:cNvSpPr/>
            <p:nvPr/>
          </p:nvSpPr>
          <p:spPr>
            <a:xfrm>
              <a:off x="2447459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9" name="object 7019"/>
            <p:cNvSpPr/>
            <p:nvPr/>
          </p:nvSpPr>
          <p:spPr>
            <a:xfrm>
              <a:off x="244758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0" name="object 7020"/>
            <p:cNvSpPr/>
            <p:nvPr/>
          </p:nvSpPr>
          <p:spPr>
            <a:xfrm>
              <a:off x="24483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1" name="object 7021"/>
            <p:cNvSpPr/>
            <p:nvPr/>
          </p:nvSpPr>
          <p:spPr>
            <a:xfrm>
              <a:off x="244948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2" name="object 7022"/>
            <p:cNvSpPr/>
            <p:nvPr/>
          </p:nvSpPr>
          <p:spPr>
            <a:xfrm>
              <a:off x="2449740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3" name="object 7023"/>
            <p:cNvSpPr/>
            <p:nvPr/>
          </p:nvSpPr>
          <p:spPr>
            <a:xfrm>
              <a:off x="2449867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4" name="object 7024"/>
            <p:cNvSpPr/>
            <p:nvPr/>
          </p:nvSpPr>
          <p:spPr>
            <a:xfrm>
              <a:off x="2449994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5" name="object 7025"/>
            <p:cNvSpPr/>
            <p:nvPr/>
          </p:nvSpPr>
          <p:spPr>
            <a:xfrm>
              <a:off x="245037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6" name="object 7026"/>
            <p:cNvSpPr/>
            <p:nvPr/>
          </p:nvSpPr>
          <p:spPr>
            <a:xfrm>
              <a:off x="2450120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7" name="object 7027"/>
            <p:cNvSpPr/>
            <p:nvPr/>
          </p:nvSpPr>
          <p:spPr>
            <a:xfrm>
              <a:off x="245214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8" name="object 7028"/>
            <p:cNvSpPr/>
            <p:nvPr/>
          </p:nvSpPr>
          <p:spPr>
            <a:xfrm>
              <a:off x="2452275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9" name="object 7029"/>
            <p:cNvSpPr/>
            <p:nvPr/>
          </p:nvSpPr>
          <p:spPr>
            <a:xfrm>
              <a:off x="2452528" y="41053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0" name="object 7030"/>
            <p:cNvSpPr/>
            <p:nvPr/>
          </p:nvSpPr>
          <p:spPr>
            <a:xfrm>
              <a:off x="245265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1" name="object 7031"/>
            <p:cNvSpPr/>
            <p:nvPr/>
          </p:nvSpPr>
          <p:spPr>
            <a:xfrm>
              <a:off x="2452782" y="4105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2" name="object 7032"/>
            <p:cNvSpPr/>
            <p:nvPr/>
          </p:nvSpPr>
          <p:spPr>
            <a:xfrm>
              <a:off x="245290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3" name="object 7033"/>
            <p:cNvSpPr/>
            <p:nvPr/>
          </p:nvSpPr>
          <p:spPr>
            <a:xfrm>
              <a:off x="245366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4" name="object 7034"/>
            <p:cNvSpPr/>
            <p:nvPr/>
          </p:nvSpPr>
          <p:spPr>
            <a:xfrm>
              <a:off x="245417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5" name="object 7035"/>
            <p:cNvSpPr/>
            <p:nvPr/>
          </p:nvSpPr>
          <p:spPr>
            <a:xfrm>
              <a:off x="245468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6" name="object 7036"/>
            <p:cNvSpPr/>
            <p:nvPr/>
          </p:nvSpPr>
          <p:spPr>
            <a:xfrm>
              <a:off x="245480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7" name="object 7037"/>
            <p:cNvSpPr/>
            <p:nvPr/>
          </p:nvSpPr>
          <p:spPr>
            <a:xfrm>
              <a:off x="245493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8" name="object 7038"/>
            <p:cNvSpPr/>
            <p:nvPr/>
          </p:nvSpPr>
          <p:spPr>
            <a:xfrm>
              <a:off x="2455189" y="4105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9" name="object 7039"/>
            <p:cNvSpPr/>
            <p:nvPr/>
          </p:nvSpPr>
          <p:spPr>
            <a:xfrm>
              <a:off x="245531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0" name="object 7040"/>
            <p:cNvSpPr/>
            <p:nvPr/>
          </p:nvSpPr>
          <p:spPr>
            <a:xfrm>
              <a:off x="2455316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1" name="object 7041"/>
            <p:cNvSpPr/>
            <p:nvPr/>
          </p:nvSpPr>
          <p:spPr>
            <a:xfrm>
              <a:off x="245544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2" name="object 7042"/>
            <p:cNvSpPr/>
            <p:nvPr/>
          </p:nvSpPr>
          <p:spPr>
            <a:xfrm>
              <a:off x="245633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3" name="object 7043"/>
            <p:cNvSpPr/>
            <p:nvPr/>
          </p:nvSpPr>
          <p:spPr>
            <a:xfrm>
              <a:off x="245658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4" name="object 7044"/>
            <p:cNvSpPr/>
            <p:nvPr/>
          </p:nvSpPr>
          <p:spPr>
            <a:xfrm>
              <a:off x="24572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5" name="object 7045"/>
            <p:cNvSpPr/>
            <p:nvPr/>
          </p:nvSpPr>
          <p:spPr>
            <a:xfrm>
              <a:off x="2457470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6" name="object 7046"/>
            <p:cNvSpPr/>
            <p:nvPr/>
          </p:nvSpPr>
          <p:spPr>
            <a:xfrm>
              <a:off x="2457597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7" name="object 7047"/>
            <p:cNvSpPr/>
            <p:nvPr/>
          </p:nvSpPr>
          <p:spPr>
            <a:xfrm>
              <a:off x="2457851" y="41054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8" name="object 7048"/>
            <p:cNvSpPr/>
            <p:nvPr/>
          </p:nvSpPr>
          <p:spPr>
            <a:xfrm>
              <a:off x="2457977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9" name="object 7049"/>
            <p:cNvSpPr/>
            <p:nvPr/>
          </p:nvSpPr>
          <p:spPr>
            <a:xfrm>
              <a:off x="245810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0" name="object 7050"/>
            <p:cNvSpPr/>
            <p:nvPr/>
          </p:nvSpPr>
          <p:spPr>
            <a:xfrm>
              <a:off x="245873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1" name="object 7051"/>
            <p:cNvSpPr/>
            <p:nvPr/>
          </p:nvSpPr>
          <p:spPr>
            <a:xfrm>
              <a:off x="246013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2" name="object 7052"/>
            <p:cNvSpPr/>
            <p:nvPr/>
          </p:nvSpPr>
          <p:spPr>
            <a:xfrm>
              <a:off x="2460258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3" name="object 7053"/>
            <p:cNvSpPr/>
            <p:nvPr/>
          </p:nvSpPr>
          <p:spPr>
            <a:xfrm>
              <a:off x="2460385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4" name="object 7054"/>
            <p:cNvSpPr/>
            <p:nvPr/>
          </p:nvSpPr>
          <p:spPr>
            <a:xfrm>
              <a:off x="2460512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5" name="object 7055"/>
            <p:cNvSpPr/>
            <p:nvPr/>
          </p:nvSpPr>
          <p:spPr>
            <a:xfrm>
              <a:off x="2460639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6" name="object 7056"/>
            <p:cNvSpPr/>
            <p:nvPr/>
          </p:nvSpPr>
          <p:spPr>
            <a:xfrm>
              <a:off x="246139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7" name="object 7057"/>
            <p:cNvSpPr/>
            <p:nvPr/>
          </p:nvSpPr>
          <p:spPr>
            <a:xfrm>
              <a:off x="246152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8" name="object 7058"/>
            <p:cNvSpPr/>
            <p:nvPr/>
          </p:nvSpPr>
          <p:spPr>
            <a:xfrm>
              <a:off x="24624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9" name="object 7059"/>
            <p:cNvSpPr/>
            <p:nvPr/>
          </p:nvSpPr>
          <p:spPr>
            <a:xfrm>
              <a:off x="2462793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0" name="object 7060"/>
            <p:cNvSpPr/>
            <p:nvPr/>
          </p:nvSpPr>
          <p:spPr>
            <a:xfrm>
              <a:off x="2462920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1" name="object 7061"/>
            <p:cNvSpPr/>
            <p:nvPr/>
          </p:nvSpPr>
          <p:spPr>
            <a:xfrm>
              <a:off x="2463046" y="41055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2" name="object 7062"/>
            <p:cNvSpPr/>
            <p:nvPr/>
          </p:nvSpPr>
          <p:spPr>
            <a:xfrm>
              <a:off x="2463300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3" name="object 7063"/>
            <p:cNvSpPr/>
            <p:nvPr/>
          </p:nvSpPr>
          <p:spPr>
            <a:xfrm>
              <a:off x="246418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4" name="object 7064"/>
            <p:cNvSpPr/>
            <p:nvPr/>
          </p:nvSpPr>
          <p:spPr>
            <a:xfrm>
              <a:off x="246482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5" name="object 7065"/>
            <p:cNvSpPr/>
            <p:nvPr/>
          </p:nvSpPr>
          <p:spPr>
            <a:xfrm>
              <a:off x="246532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6" name="object 7066"/>
            <p:cNvSpPr/>
            <p:nvPr/>
          </p:nvSpPr>
          <p:spPr>
            <a:xfrm>
              <a:off x="2465454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7" name="object 7067"/>
            <p:cNvSpPr/>
            <p:nvPr/>
          </p:nvSpPr>
          <p:spPr>
            <a:xfrm>
              <a:off x="246558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8" name="object 7068"/>
            <p:cNvSpPr/>
            <p:nvPr/>
          </p:nvSpPr>
          <p:spPr>
            <a:xfrm>
              <a:off x="2465708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9" name="object 7069"/>
            <p:cNvSpPr/>
            <p:nvPr/>
          </p:nvSpPr>
          <p:spPr>
            <a:xfrm>
              <a:off x="2465835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0" name="object 7070"/>
            <p:cNvSpPr/>
            <p:nvPr/>
          </p:nvSpPr>
          <p:spPr>
            <a:xfrm>
              <a:off x="246621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1" name="object 7071"/>
            <p:cNvSpPr/>
            <p:nvPr/>
          </p:nvSpPr>
          <p:spPr>
            <a:xfrm>
              <a:off x="24665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2" name="object 7072"/>
            <p:cNvSpPr/>
            <p:nvPr/>
          </p:nvSpPr>
          <p:spPr>
            <a:xfrm>
              <a:off x="246672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3" name="object 7073"/>
            <p:cNvSpPr/>
            <p:nvPr/>
          </p:nvSpPr>
          <p:spPr>
            <a:xfrm>
              <a:off x="2468116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4" name="object 7074"/>
            <p:cNvSpPr/>
            <p:nvPr/>
          </p:nvSpPr>
          <p:spPr>
            <a:xfrm>
              <a:off x="2468242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5" name="object 7075"/>
            <p:cNvSpPr/>
            <p:nvPr/>
          </p:nvSpPr>
          <p:spPr>
            <a:xfrm>
              <a:off x="2468369" y="41054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6" name="object 7076"/>
            <p:cNvSpPr/>
            <p:nvPr/>
          </p:nvSpPr>
          <p:spPr>
            <a:xfrm>
              <a:off x="2468496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7" name="object 7077"/>
            <p:cNvSpPr/>
            <p:nvPr/>
          </p:nvSpPr>
          <p:spPr>
            <a:xfrm>
              <a:off x="246938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8" name="object 7078"/>
            <p:cNvSpPr/>
            <p:nvPr/>
          </p:nvSpPr>
          <p:spPr>
            <a:xfrm>
              <a:off x="247065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9" name="object 7079"/>
            <p:cNvSpPr/>
            <p:nvPr/>
          </p:nvSpPr>
          <p:spPr>
            <a:xfrm>
              <a:off x="2470777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0" name="object 7080"/>
            <p:cNvSpPr/>
            <p:nvPr/>
          </p:nvSpPr>
          <p:spPr>
            <a:xfrm>
              <a:off x="2470904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1" name="object 7081"/>
            <p:cNvSpPr/>
            <p:nvPr/>
          </p:nvSpPr>
          <p:spPr>
            <a:xfrm>
              <a:off x="2471030" y="4105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2" name="object 7082"/>
            <p:cNvSpPr/>
            <p:nvPr/>
          </p:nvSpPr>
          <p:spPr>
            <a:xfrm>
              <a:off x="247115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3" name="object 7083"/>
            <p:cNvSpPr/>
            <p:nvPr/>
          </p:nvSpPr>
          <p:spPr>
            <a:xfrm>
              <a:off x="247128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4" name="object 7084"/>
            <p:cNvSpPr/>
            <p:nvPr/>
          </p:nvSpPr>
          <p:spPr>
            <a:xfrm>
              <a:off x="247204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5" name="object 7085"/>
            <p:cNvSpPr/>
            <p:nvPr/>
          </p:nvSpPr>
          <p:spPr>
            <a:xfrm>
              <a:off x="247318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6" name="object 7086"/>
            <p:cNvSpPr/>
            <p:nvPr/>
          </p:nvSpPr>
          <p:spPr>
            <a:xfrm>
              <a:off x="2473438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7" name="object 7087"/>
            <p:cNvSpPr/>
            <p:nvPr/>
          </p:nvSpPr>
          <p:spPr>
            <a:xfrm>
              <a:off x="2473565" y="41056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8" name="object 7088"/>
            <p:cNvSpPr/>
            <p:nvPr/>
          </p:nvSpPr>
          <p:spPr>
            <a:xfrm>
              <a:off x="2473692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9" name="object 7089"/>
            <p:cNvSpPr/>
            <p:nvPr/>
          </p:nvSpPr>
          <p:spPr>
            <a:xfrm>
              <a:off x="2473945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0" name="object 7090"/>
            <p:cNvSpPr/>
            <p:nvPr/>
          </p:nvSpPr>
          <p:spPr>
            <a:xfrm>
              <a:off x="247470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1" name="object 7091"/>
            <p:cNvSpPr/>
            <p:nvPr/>
          </p:nvSpPr>
          <p:spPr>
            <a:xfrm>
              <a:off x="24748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2" name="object 7092"/>
            <p:cNvSpPr/>
            <p:nvPr/>
          </p:nvSpPr>
          <p:spPr>
            <a:xfrm>
              <a:off x="2475213" y="410581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3" name="object 7093"/>
            <p:cNvSpPr/>
            <p:nvPr/>
          </p:nvSpPr>
          <p:spPr>
            <a:xfrm>
              <a:off x="24764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4" name="object 7094"/>
            <p:cNvSpPr/>
            <p:nvPr/>
          </p:nvSpPr>
          <p:spPr>
            <a:xfrm>
              <a:off x="247787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5" name="object 7095"/>
            <p:cNvSpPr/>
            <p:nvPr/>
          </p:nvSpPr>
          <p:spPr>
            <a:xfrm>
              <a:off x="247825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6" name="object 7096"/>
            <p:cNvSpPr/>
            <p:nvPr/>
          </p:nvSpPr>
          <p:spPr>
            <a:xfrm>
              <a:off x="247850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7" name="object 7097"/>
            <p:cNvSpPr/>
            <p:nvPr/>
          </p:nvSpPr>
          <p:spPr>
            <a:xfrm>
              <a:off x="2478634" y="4105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8" name="object 7098"/>
            <p:cNvSpPr/>
            <p:nvPr/>
          </p:nvSpPr>
          <p:spPr>
            <a:xfrm>
              <a:off x="2478888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9" name="object 7099"/>
            <p:cNvSpPr/>
            <p:nvPr/>
          </p:nvSpPr>
          <p:spPr>
            <a:xfrm>
              <a:off x="2478888" y="4105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0" name="object 7100"/>
            <p:cNvSpPr/>
            <p:nvPr/>
          </p:nvSpPr>
          <p:spPr>
            <a:xfrm>
              <a:off x="2479141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1" name="object 7101"/>
            <p:cNvSpPr/>
            <p:nvPr/>
          </p:nvSpPr>
          <p:spPr>
            <a:xfrm>
              <a:off x="248002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2" name="object 7102"/>
            <p:cNvSpPr/>
            <p:nvPr/>
          </p:nvSpPr>
          <p:spPr>
            <a:xfrm>
              <a:off x="248116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3" name="object 7103"/>
            <p:cNvSpPr/>
            <p:nvPr/>
          </p:nvSpPr>
          <p:spPr>
            <a:xfrm>
              <a:off x="2481296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4" name="object 7104"/>
            <p:cNvSpPr/>
            <p:nvPr/>
          </p:nvSpPr>
          <p:spPr>
            <a:xfrm>
              <a:off x="2481422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5" name="object 7105"/>
            <p:cNvSpPr/>
            <p:nvPr/>
          </p:nvSpPr>
          <p:spPr>
            <a:xfrm>
              <a:off x="2481549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6" name="object 7106"/>
            <p:cNvSpPr/>
            <p:nvPr/>
          </p:nvSpPr>
          <p:spPr>
            <a:xfrm>
              <a:off x="2481802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7" name="object 7107"/>
            <p:cNvSpPr/>
            <p:nvPr/>
          </p:nvSpPr>
          <p:spPr>
            <a:xfrm>
              <a:off x="248205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8" name="object 7108"/>
            <p:cNvSpPr/>
            <p:nvPr/>
          </p:nvSpPr>
          <p:spPr>
            <a:xfrm>
              <a:off x="248256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9" name="object 7109"/>
            <p:cNvSpPr/>
            <p:nvPr/>
          </p:nvSpPr>
          <p:spPr>
            <a:xfrm>
              <a:off x="248383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0" name="object 7110"/>
            <p:cNvSpPr/>
            <p:nvPr/>
          </p:nvSpPr>
          <p:spPr>
            <a:xfrm>
              <a:off x="2483957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1" name="object 7111"/>
            <p:cNvSpPr/>
            <p:nvPr/>
          </p:nvSpPr>
          <p:spPr>
            <a:xfrm>
              <a:off x="2484084" y="41056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2" name="object 7112"/>
            <p:cNvSpPr/>
            <p:nvPr/>
          </p:nvSpPr>
          <p:spPr>
            <a:xfrm>
              <a:off x="2484210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3" name="object 7113"/>
            <p:cNvSpPr/>
            <p:nvPr/>
          </p:nvSpPr>
          <p:spPr>
            <a:xfrm>
              <a:off x="2484337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4" name="object 7114"/>
            <p:cNvSpPr/>
            <p:nvPr/>
          </p:nvSpPr>
          <p:spPr>
            <a:xfrm>
              <a:off x="248446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5" name="object 7115"/>
            <p:cNvSpPr/>
            <p:nvPr/>
          </p:nvSpPr>
          <p:spPr>
            <a:xfrm>
              <a:off x="24849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6" name="object 7116"/>
            <p:cNvSpPr/>
            <p:nvPr/>
          </p:nvSpPr>
          <p:spPr>
            <a:xfrm>
              <a:off x="248535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7" name="object 7117"/>
            <p:cNvSpPr/>
            <p:nvPr/>
          </p:nvSpPr>
          <p:spPr>
            <a:xfrm>
              <a:off x="248623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8" name="object 7118"/>
            <p:cNvSpPr/>
            <p:nvPr/>
          </p:nvSpPr>
          <p:spPr>
            <a:xfrm>
              <a:off x="2486618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9" name="object 7119"/>
            <p:cNvSpPr/>
            <p:nvPr/>
          </p:nvSpPr>
          <p:spPr>
            <a:xfrm>
              <a:off x="2486745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0" name="object 7120"/>
            <p:cNvSpPr/>
            <p:nvPr/>
          </p:nvSpPr>
          <p:spPr>
            <a:xfrm>
              <a:off x="2486872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1" name="object 7121"/>
            <p:cNvSpPr/>
            <p:nvPr/>
          </p:nvSpPr>
          <p:spPr>
            <a:xfrm>
              <a:off x="248699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2" name="object 7122"/>
            <p:cNvSpPr/>
            <p:nvPr/>
          </p:nvSpPr>
          <p:spPr>
            <a:xfrm>
              <a:off x="24872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3" name="object 7123"/>
            <p:cNvSpPr/>
            <p:nvPr/>
          </p:nvSpPr>
          <p:spPr>
            <a:xfrm>
              <a:off x="248775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4" name="object 7124"/>
            <p:cNvSpPr/>
            <p:nvPr/>
          </p:nvSpPr>
          <p:spPr>
            <a:xfrm>
              <a:off x="248801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5" name="object 7125"/>
            <p:cNvSpPr/>
            <p:nvPr/>
          </p:nvSpPr>
          <p:spPr>
            <a:xfrm>
              <a:off x="2488139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6" name="object 7126"/>
            <p:cNvSpPr/>
            <p:nvPr/>
          </p:nvSpPr>
          <p:spPr>
            <a:xfrm>
              <a:off x="2489279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7" name="object 7127"/>
            <p:cNvSpPr/>
            <p:nvPr/>
          </p:nvSpPr>
          <p:spPr>
            <a:xfrm>
              <a:off x="2489406" y="41054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8" name="object 7128"/>
            <p:cNvSpPr/>
            <p:nvPr/>
          </p:nvSpPr>
          <p:spPr>
            <a:xfrm>
              <a:off x="2489533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9" name="object 7129"/>
            <p:cNvSpPr/>
            <p:nvPr/>
          </p:nvSpPr>
          <p:spPr>
            <a:xfrm>
              <a:off x="248966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0" name="object 7130"/>
            <p:cNvSpPr/>
            <p:nvPr/>
          </p:nvSpPr>
          <p:spPr>
            <a:xfrm>
              <a:off x="248978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1" name="object 7131"/>
            <p:cNvSpPr/>
            <p:nvPr/>
          </p:nvSpPr>
          <p:spPr>
            <a:xfrm>
              <a:off x="249016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2" name="object 7132"/>
            <p:cNvSpPr/>
            <p:nvPr/>
          </p:nvSpPr>
          <p:spPr>
            <a:xfrm>
              <a:off x="24911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3" name="object 7133"/>
            <p:cNvSpPr/>
            <p:nvPr/>
          </p:nvSpPr>
          <p:spPr>
            <a:xfrm>
              <a:off x="2490547" y="4105882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4" name="object 7134"/>
            <p:cNvSpPr/>
            <p:nvPr/>
          </p:nvSpPr>
          <p:spPr>
            <a:xfrm>
              <a:off x="2491814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5" name="object 7135"/>
            <p:cNvSpPr/>
            <p:nvPr/>
          </p:nvSpPr>
          <p:spPr>
            <a:xfrm>
              <a:off x="2491941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6" name="object 7136"/>
            <p:cNvSpPr/>
            <p:nvPr/>
          </p:nvSpPr>
          <p:spPr>
            <a:xfrm>
              <a:off x="2492067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7" name="object 7137"/>
            <p:cNvSpPr/>
            <p:nvPr/>
          </p:nvSpPr>
          <p:spPr>
            <a:xfrm>
              <a:off x="2492194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8" name="object 7138"/>
            <p:cNvSpPr/>
            <p:nvPr/>
          </p:nvSpPr>
          <p:spPr>
            <a:xfrm>
              <a:off x="249320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9" name="object 7139"/>
            <p:cNvSpPr/>
            <p:nvPr/>
          </p:nvSpPr>
          <p:spPr>
            <a:xfrm>
              <a:off x="2493715" y="4101969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3938"/>
                  </a:moveTo>
                  <a:lnTo>
                    <a:pt x="0" y="0"/>
                  </a:lnTo>
                </a:path>
                <a:path h="4445">
                  <a:moveTo>
                    <a:pt x="0" y="3938"/>
                  </a:moveTo>
                  <a:lnTo>
                    <a:pt x="0" y="39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0" name="object 7140"/>
            <p:cNvSpPr/>
            <p:nvPr/>
          </p:nvSpPr>
          <p:spPr>
            <a:xfrm>
              <a:off x="24942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1" name="object 7141"/>
            <p:cNvSpPr/>
            <p:nvPr/>
          </p:nvSpPr>
          <p:spPr>
            <a:xfrm>
              <a:off x="2494475" y="41055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2" name="object 7142"/>
            <p:cNvSpPr/>
            <p:nvPr/>
          </p:nvSpPr>
          <p:spPr>
            <a:xfrm>
              <a:off x="2494729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3" name="object 7143"/>
            <p:cNvSpPr/>
            <p:nvPr/>
          </p:nvSpPr>
          <p:spPr>
            <a:xfrm>
              <a:off x="2494855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4" name="object 7144"/>
            <p:cNvSpPr/>
            <p:nvPr/>
          </p:nvSpPr>
          <p:spPr>
            <a:xfrm>
              <a:off x="2494982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5" name="object 7145"/>
            <p:cNvSpPr/>
            <p:nvPr/>
          </p:nvSpPr>
          <p:spPr>
            <a:xfrm>
              <a:off x="2494855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6" name="object 7146"/>
            <p:cNvSpPr/>
            <p:nvPr/>
          </p:nvSpPr>
          <p:spPr>
            <a:xfrm>
              <a:off x="24959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7" name="object 7147"/>
            <p:cNvSpPr/>
            <p:nvPr/>
          </p:nvSpPr>
          <p:spPr>
            <a:xfrm>
              <a:off x="2496249" y="41054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8" name="object 7148"/>
            <p:cNvSpPr/>
            <p:nvPr/>
          </p:nvSpPr>
          <p:spPr>
            <a:xfrm>
              <a:off x="24965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9" name="object 7149"/>
            <p:cNvSpPr/>
            <p:nvPr/>
          </p:nvSpPr>
          <p:spPr>
            <a:xfrm>
              <a:off x="249688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0" name="object 7150"/>
            <p:cNvSpPr/>
            <p:nvPr/>
          </p:nvSpPr>
          <p:spPr>
            <a:xfrm>
              <a:off x="2497137" y="4105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1" name="object 7151"/>
            <p:cNvSpPr/>
            <p:nvPr/>
          </p:nvSpPr>
          <p:spPr>
            <a:xfrm>
              <a:off x="2497390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2" name="object 7152"/>
            <p:cNvSpPr/>
            <p:nvPr/>
          </p:nvSpPr>
          <p:spPr>
            <a:xfrm>
              <a:off x="249751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3" name="object 7153"/>
            <p:cNvSpPr/>
            <p:nvPr/>
          </p:nvSpPr>
          <p:spPr>
            <a:xfrm>
              <a:off x="2497644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4" name="object 7154"/>
            <p:cNvSpPr/>
            <p:nvPr/>
          </p:nvSpPr>
          <p:spPr>
            <a:xfrm>
              <a:off x="249789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5" name="object 7155"/>
            <p:cNvSpPr/>
            <p:nvPr/>
          </p:nvSpPr>
          <p:spPr>
            <a:xfrm>
              <a:off x="24982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6" name="object 7156"/>
            <p:cNvSpPr/>
            <p:nvPr/>
          </p:nvSpPr>
          <p:spPr>
            <a:xfrm>
              <a:off x="249840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7" name="object 7157"/>
            <p:cNvSpPr/>
            <p:nvPr/>
          </p:nvSpPr>
          <p:spPr>
            <a:xfrm>
              <a:off x="2498911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8" name="object 7158"/>
            <p:cNvSpPr/>
            <p:nvPr/>
          </p:nvSpPr>
          <p:spPr>
            <a:xfrm>
              <a:off x="249954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9" name="object 7159"/>
            <p:cNvSpPr/>
            <p:nvPr/>
          </p:nvSpPr>
          <p:spPr>
            <a:xfrm>
              <a:off x="2499671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0" name="object 7160"/>
            <p:cNvSpPr/>
            <p:nvPr/>
          </p:nvSpPr>
          <p:spPr>
            <a:xfrm>
              <a:off x="2499925" y="41055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1" name="object 7161"/>
            <p:cNvSpPr/>
            <p:nvPr/>
          </p:nvSpPr>
          <p:spPr>
            <a:xfrm>
              <a:off x="2500178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2" name="object 7162"/>
            <p:cNvSpPr/>
            <p:nvPr/>
          </p:nvSpPr>
          <p:spPr>
            <a:xfrm>
              <a:off x="250030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3" name="object 7163"/>
            <p:cNvSpPr/>
            <p:nvPr/>
          </p:nvSpPr>
          <p:spPr>
            <a:xfrm>
              <a:off x="25004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4" name="object 7164"/>
            <p:cNvSpPr/>
            <p:nvPr/>
          </p:nvSpPr>
          <p:spPr>
            <a:xfrm>
              <a:off x="250106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5" name="object 7165"/>
            <p:cNvSpPr/>
            <p:nvPr/>
          </p:nvSpPr>
          <p:spPr>
            <a:xfrm>
              <a:off x="25013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6" name="object 7166"/>
            <p:cNvSpPr/>
            <p:nvPr/>
          </p:nvSpPr>
          <p:spPr>
            <a:xfrm>
              <a:off x="250220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7" name="object 7167"/>
            <p:cNvSpPr/>
            <p:nvPr/>
          </p:nvSpPr>
          <p:spPr>
            <a:xfrm>
              <a:off x="2502332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8" name="object 7168"/>
            <p:cNvSpPr/>
            <p:nvPr/>
          </p:nvSpPr>
          <p:spPr>
            <a:xfrm>
              <a:off x="2501699" y="4105818"/>
              <a:ext cx="1905" cy="635"/>
            </a:xfrm>
            <a:custGeom>
              <a:avLst/>
              <a:gdLst/>
              <a:ahLst/>
              <a:cxnLst/>
              <a:rect l="l" t="t" r="r" b="b"/>
              <a:pathLst>
                <a:path w="1905" h="635">
                  <a:moveTo>
                    <a:pt x="0" y="12"/>
                  </a:moveTo>
                  <a:lnTo>
                    <a:pt x="1774" y="12"/>
                  </a:lnTo>
                </a:path>
                <a:path w="1905" h="63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9" name="object 7169"/>
            <p:cNvSpPr/>
            <p:nvPr/>
          </p:nvSpPr>
          <p:spPr>
            <a:xfrm>
              <a:off x="250296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0" name="object 7170"/>
            <p:cNvSpPr/>
            <p:nvPr/>
          </p:nvSpPr>
          <p:spPr>
            <a:xfrm>
              <a:off x="250360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1" name="object 7171"/>
            <p:cNvSpPr/>
            <p:nvPr/>
          </p:nvSpPr>
          <p:spPr>
            <a:xfrm>
              <a:off x="250385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2" name="object 7172"/>
            <p:cNvSpPr/>
            <p:nvPr/>
          </p:nvSpPr>
          <p:spPr>
            <a:xfrm>
              <a:off x="250474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3" name="object 7173"/>
            <p:cNvSpPr/>
            <p:nvPr/>
          </p:nvSpPr>
          <p:spPr>
            <a:xfrm>
              <a:off x="2504994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4" name="object 7174"/>
            <p:cNvSpPr/>
            <p:nvPr/>
          </p:nvSpPr>
          <p:spPr>
            <a:xfrm>
              <a:off x="2505120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5" name="object 7175"/>
            <p:cNvSpPr/>
            <p:nvPr/>
          </p:nvSpPr>
          <p:spPr>
            <a:xfrm>
              <a:off x="2505247" y="41054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6" name="object 7176"/>
            <p:cNvSpPr/>
            <p:nvPr/>
          </p:nvSpPr>
          <p:spPr>
            <a:xfrm>
              <a:off x="2505501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7" name="object 7177"/>
            <p:cNvSpPr/>
            <p:nvPr/>
          </p:nvSpPr>
          <p:spPr>
            <a:xfrm>
              <a:off x="250613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8" name="object 7178"/>
            <p:cNvSpPr/>
            <p:nvPr/>
          </p:nvSpPr>
          <p:spPr>
            <a:xfrm>
              <a:off x="250638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9" name="object 7179"/>
            <p:cNvSpPr/>
            <p:nvPr/>
          </p:nvSpPr>
          <p:spPr>
            <a:xfrm>
              <a:off x="250727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0" name="object 7180"/>
            <p:cNvSpPr/>
            <p:nvPr/>
          </p:nvSpPr>
          <p:spPr>
            <a:xfrm>
              <a:off x="250752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1" name="object 7181"/>
            <p:cNvSpPr/>
            <p:nvPr/>
          </p:nvSpPr>
          <p:spPr>
            <a:xfrm>
              <a:off x="2507655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2" name="object 7182"/>
            <p:cNvSpPr/>
            <p:nvPr/>
          </p:nvSpPr>
          <p:spPr>
            <a:xfrm>
              <a:off x="2507782" y="4105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3" name="object 7183"/>
            <p:cNvSpPr/>
            <p:nvPr/>
          </p:nvSpPr>
          <p:spPr>
            <a:xfrm>
              <a:off x="2507908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4" name="object 7184"/>
            <p:cNvSpPr/>
            <p:nvPr/>
          </p:nvSpPr>
          <p:spPr>
            <a:xfrm>
              <a:off x="250803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5" name="object 7185"/>
            <p:cNvSpPr/>
            <p:nvPr/>
          </p:nvSpPr>
          <p:spPr>
            <a:xfrm>
              <a:off x="250828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6" name="object 7186"/>
            <p:cNvSpPr/>
            <p:nvPr/>
          </p:nvSpPr>
          <p:spPr>
            <a:xfrm>
              <a:off x="250866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7" name="object 7187"/>
            <p:cNvSpPr/>
            <p:nvPr/>
          </p:nvSpPr>
          <p:spPr>
            <a:xfrm>
              <a:off x="25089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8" name="object 7188"/>
            <p:cNvSpPr/>
            <p:nvPr/>
          </p:nvSpPr>
          <p:spPr>
            <a:xfrm>
              <a:off x="2508415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9" name="object 7189"/>
            <p:cNvSpPr/>
            <p:nvPr/>
          </p:nvSpPr>
          <p:spPr>
            <a:xfrm>
              <a:off x="2510316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0" name="object 7190"/>
            <p:cNvSpPr/>
            <p:nvPr/>
          </p:nvSpPr>
          <p:spPr>
            <a:xfrm>
              <a:off x="2510443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1" name="object 7191"/>
            <p:cNvSpPr/>
            <p:nvPr/>
          </p:nvSpPr>
          <p:spPr>
            <a:xfrm>
              <a:off x="2510570" y="41055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2" name="object 7192"/>
            <p:cNvSpPr/>
            <p:nvPr/>
          </p:nvSpPr>
          <p:spPr>
            <a:xfrm>
              <a:off x="251082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3" name="object 7193"/>
            <p:cNvSpPr/>
            <p:nvPr/>
          </p:nvSpPr>
          <p:spPr>
            <a:xfrm>
              <a:off x="25110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4" name="object 7194"/>
            <p:cNvSpPr/>
            <p:nvPr/>
          </p:nvSpPr>
          <p:spPr>
            <a:xfrm>
              <a:off x="251158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5" name="object 7195"/>
            <p:cNvSpPr/>
            <p:nvPr/>
          </p:nvSpPr>
          <p:spPr>
            <a:xfrm>
              <a:off x="251196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6" name="object 7196"/>
            <p:cNvSpPr/>
            <p:nvPr/>
          </p:nvSpPr>
          <p:spPr>
            <a:xfrm>
              <a:off x="2512851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7" name="object 7197"/>
            <p:cNvSpPr/>
            <p:nvPr/>
          </p:nvSpPr>
          <p:spPr>
            <a:xfrm>
              <a:off x="251297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8" name="object 7198"/>
            <p:cNvSpPr/>
            <p:nvPr/>
          </p:nvSpPr>
          <p:spPr>
            <a:xfrm>
              <a:off x="2513104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9" name="object 7199"/>
            <p:cNvSpPr/>
            <p:nvPr/>
          </p:nvSpPr>
          <p:spPr>
            <a:xfrm>
              <a:off x="2513358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0" name="object 7200"/>
            <p:cNvSpPr/>
            <p:nvPr/>
          </p:nvSpPr>
          <p:spPr>
            <a:xfrm>
              <a:off x="251361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1" name="object 7201"/>
            <p:cNvSpPr/>
            <p:nvPr/>
          </p:nvSpPr>
          <p:spPr>
            <a:xfrm>
              <a:off x="251399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2" name="object 7202"/>
            <p:cNvSpPr/>
            <p:nvPr/>
          </p:nvSpPr>
          <p:spPr>
            <a:xfrm>
              <a:off x="251424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3" name="object 7203"/>
            <p:cNvSpPr/>
            <p:nvPr/>
          </p:nvSpPr>
          <p:spPr>
            <a:xfrm>
              <a:off x="251551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4" name="object 7204"/>
            <p:cNvSpPr/>
            <p:nvPr/>
          </p:nvSpPr>
          <p:spPr>
            <a:xfrm>
              <a:off x="2515639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5" name="object 7205"/>
            <p:cNvSpPr/>
            <p:nvPr/>
          </p:nvSpPr>
          <p:spPr>
            <a:xfrm>
              <a:off x="2515766" y="410517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6" name="object 7206"/>
            <p:cNvSpPr/>
            <p:nvPr/>
          </p:nvSpPr>
          <p:spPr>
            <a:xfrm>
              <a:off x="2515892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7" name="object 7207"/>
            <p:cNvSpPr/>
            <p:nvPr/>
          </p:nvSpPr>
          <p:spPr>
            <a:xfrm>
              <a:off x="2515259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8" name="object 7208"/>
            <p:cNvSpPr/>
            <p:nvPr/>
          </p:nvSpPr>
          <p:spPr>
            <a:xfrm>
              <a:off x="2518174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9" name="object 7209"/>
            <p:cNvSpPr/>
            <p:nvPr/>
          </p:nvSpPr>
          <p:spPr>
            <a:xfrm>
              <a:off x="2518427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0" name="object 7210"/>
            <p:cNvSpPr/>
            <p:nvPr/>
          </p:nvSpPr>
          <p:spPr>
            <a:xfrm>
              <a:off x="2518427" y="4105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1" name="object 7211"/>
            <p:cNvSpPr/>
            <p:nvPr/>
          </p:nvSpPr>
          <p:spPr>
            <a:xfrm>
              <a:off x="25186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2" name="object 7212"/>
            <p:cNvSpPr/>
            <p:nvPr/>
          </p:nvSpPr>
          <p:spPr>
            <a:xfrm>
              <a:off x="25193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3" name="object 7213"/>
            <p:cNvSpPr/>
            <p:nvPr/>
          </p:nvSpPr>
          <p:spPr>
            <a:xfrm>
              <a:off x="251956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4" name="object 7214"/>
            <p:cNvSpPr/>
            <p:nvPr/>
          </p:nvSpPr>
          <p:spPr>
            <a:xfrm>
              <a:off x="252058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5" name="object 7215"/>
            <p:cNvSpPr/>
            <p:nvPr/>
          </p:nvSpPr>
          <p:spPr>
            <a:xfrm>
              <a:off x="252070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6" name="object 7216"/>
            <p:cNvSpPr/>
            <p:nvPr/>
          </p:nvSpPr>
          <p:spPr>
            <a:xfrm>
              <a:off x="2520835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7" name="object 7217"/>
            <p:cNvSpPr/>
            <p:nvPr/>
          </p:nvSpPr>
          <p:spPr>
            <a:xfrm>
              <a:off x="2520835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8" name="object 7218"/>
            <p:cNvSpPr/>
            <p:nvPr/>
          </p:nvSpPr>
          <p:spPr>
            <a:xfrm>
              <a:off x="2521088" y="41053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9" name="object 7219"/>
            <p:cNvSpPr/>
            <p:nvPr/>
          </p:nvSpPr>
          <p:spPr>
            <a:xfrm>
              <a:off x="2521342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0" name="object 7220"/>
            <p:cNvSpPr/>
            <p:nvPr/>
          </p:nvSpPr>
          <p:spPr>
            <a:xfrm>
              <a:off x="252210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1" name="object 7221"/>
            <p:cNvSpPr/>
            <p:nvPr/>
          </p:nvSpPr>
          <p:spPr>
            <a:xfrm>
              <a:off x="252286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2" name="object 7222"/>
            <p:cNvSpPr/>
            <p:nvPr/>
          </p:nvSpPr>
          <p:spPr>
            <a:xfrm>
              <a:off x="2522356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3" name="object 7223"/>
            <p:cNvSpPr/>
            <p:nvPr/>
          </p:nvSpPr>
          <p:spPr>
            <a:xfrm>
              <a:off x="2523496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4" name="object 7224"/>
            <p:cNvSpPr/>
            <p:nvPr/>
          </p:nvSpPr>
          <p:spPr>
            <a:xfrm>
              <a:off x="2523623" y="4105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5" name="object 7225"/>
            <p:cNvSpPr/>
            <p:nvPr/>
          </p:nvSpPr>
          <p:spPr>
            <a:xfrm>
              <a:off x="2523876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6" name="object 7226"/>
            <p:cNvSpPr/>
            <p:nvPr/>
          </p:nvSpPr>
          <p:spPr>
            <a:xfrm>
              <a:off x="25245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7" name="object 7227"/>
            <p:cNvSpPr/>
            <p:nvPr/>
          </p:nvSpPr>
          <p:spPr>
            <a:xfrm>
              <a:off x="252476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8" name="object 7228"/>
            <p:cNvSpPr/>
            <p:nvPr/>
          </p:nvSpPr>
          <p:spPr>
            <a:xfrm>
              <a:off x="252577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9" name="object 7229"/>
            <p:cNvSpPr/>
            <p:nvPr/>
          </p:nvSpPr>
          <p:spPr>
            <a:xfrm>
              <a:off x="2526158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0" name="object 7230"/>
            <p:cNvSpPr/>
            <p:nvPr/>
          </p:nvSpPr>
          <p:spPr>
            <a:xfrm>
              <a:off x="2526284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1" name="object 7231"/>
            <p:cNvSpPr/>
            <p:nvPr/>
          </p:nvSpPr>
          <p:spPr>
            <a:xfrm>
              <a:off x="2526284" y="41056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2" name="object 7232"/>
            <p:cNvSpPr/>
            <p:nvPr/>
          </p:nvSpPr>
          <p:spPr>
            <a:xfrm>
              <a:off x="2526411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3" name="object 7233"/>
            <p:cNvSpPr/>
            <p:nvPr/>
          </p:nvSpPr>
          <p:spPr>
            <a:xfrm>
              <a:off x="2526664" y="41056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4" name="object 7234"/>
            <p:cNvSpPr/>
            <p:nvPr/>
          </p:nvSpPr>
          <p:spPr>
            <a:xfrm>
              <a:off x="25274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5" name="object 7235"/>
            <p:cNvSpPr/>
            <p:nvPr/>
          </p:nvSpPr>
          <p:spPr>
            <a:xfrm>
              <a:off x="252780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6" name="object 7236"/>
            <p:cNvSpPr/>
            <p:nvPr/>
          </p:nvSpPr>
          <p:spPr>
            <a:xfrm>
              <a:off x="2528185" y="41055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7" name="object 7237"/>
            <p:cNvSpPr/>
            <p:nvPr/>
          </p:nvSpPr>
          <p:spPr>
            <a:xfrm>
              <a:off x="25284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8" name="object 7238"/>
            <p:cNvSpPr/>
            <p:nvPr/>
          </p:nvSpPr>
          <p:spPr>
            <a:xfrm>
              <a:off x="2527932" y="4105818"/>
              <a:ext cx="1905" cy="635"/>
            </a:xfrm>
            <a:custGeom>
              <a:avLst/>
              <a:gdLst/>
              <a:ahLst/>
              <a:cxnLst/>
              <a:rect l="l" t="t" r="r" b="b"/>
              <a:pathLst>
                <a:path w="1905" h="635">
                  <a:moveTo>
                    <a:pt x="0" y="0"/>
                  </a:moveTo>
                  <a:lnTo>
                    <a:pt x="1774" y="0"/>
                  </a:lnTo>
                </a:path>
                <a:path w="1905" h="635">
                  <a:moveTo>
                    <a:pt x="126" y="18"/>
                  </a:moveTo>
                  <a:lnTo>
                    <a:pt x="1900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9" name="object 7239"/>
            <p:cNvSpPr/>
            <p:nvPr/>
          </p:nvSpPr>
          <p:spPr>
            <a:xfrm>
              <a:off x="2529072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0" name="object 7240"/>
            <p:cNvSpPr/>
            <p:nvPr/>
          </p:nvSpPr>
          <p:spPr>
            <a:xfrm>
              <a:off x="2529199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1" name="object 7241"/>
            <p:cNvSpPr/>
            <p:nvPr/>
          </p:nvSpPr>
          <p:spPr>
            <a:xfrm>
              <a:off x="25295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2" name="object 7242"/>
            <p:cNvSpPr/>
            <p:nvPr/>
          </p:nvSpPr>
          <p:spPr>
            <a:xfrm>
              <a:off x="25298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3" name="object 7243"/>
            <p:cNvSpPr/>
            <p:nvPr/>
          </p:nvSpPr>
          <p:spPr>
            <a:xfrm>
              <a:off x="2530846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4" name="object 7244"/>
            <p:cNvSpPr/>
            <p:nvPr/>
          </p:nvSpPr>
          <p:spPr>
            <a:xfrm>
              <a:off x="253110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5" name="object 7245"/>
            <p:cNvSpPr/>
            <p:nvPr/>
          </p:nvSpPr>
          <p:spPr>
            <a:xfrm>
              <a:off x="2531353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6" name="object 7246"/>
            <p:cNvSpPr/>
            <p:nvPr/>
          </p:nvSpPr>
          <p:spPr>
            <a:xfrm>
              <a:off x="253148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7" name="object 7247"/>
            <p:cNvSpPr/>
            <p:nvPr/>
          </p:nvSpPr>
          <p:spPr>
            <a:xfrm>
              <a:off x="2531607" y="41054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8" name="object 7248"/>
            <p:cNvSpPr/>
            <p:nvPr/>
          </p:nvSpPr>
          <p:spPr>
            <a:xfrm>
              <a:off x="2531734" y="41056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9" name="object 7249"/>
            <p:cNvSpPr/>
            <p:nvPr/>
          </p:nvSpPr>
          <p:spPr>
            <a:xfrm>
              <a:off x="2531860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0" name="object 7250"/>
            <p:cNvSpPr/>
            <p:nvPr/>
          </p:nvSpPr>
          <p:spPr>
            <a:xfrm>
              <a:off x="253224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1" name="object 7251"/>
            <p:cNvSpPr/>
            <p:nvPr/>
          </p:nvSpPr>
          <p:spPr>
            <a:xfrm>
              <a:off x="253274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2" name="object 7252"/>
            <p:cNvSpPr/>
            <p:nvPr/>
          </p:nvSpPr>
          <p:spPr>
            <a:xfrm>
              <a:off x="253376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3" name="object 7253"/>
            <p:cNvSpPr/>
            <p:nvPr/>
          </p:nvSpPr>
          <p:spPr>
            <a:xfrm>
              <a:off x="2534015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4" name="object 7254"/>
            <p:cNvSpPr/>
            <p:nvPr/>
          </p:nvSpPr>
          <p:spPr>
            <a:xfrm>
              <a:off x="2534268" y="4105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5" name="object 7255"/>
            <p:cNvSpPr/>
            <p:nvPr/>
          </p:nvSpPr>
          <p:spPr>
            <a:xfrm>
              <a:off x="2534395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6" name="object 7256"/>
            <p:cNvSpPr/>
            <p:nvPr/>
          </p:nvSpPr>
          <p:spPr>
            <a:xfrm>
              <a:off x="253528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7" name="object 7257"/>
            <p:cNvSpPr/>
            <p:nvPr/>
          </p:nvSpPr>
          <p:spPr>
            <a:xfrm>
              <a:off x="2535789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8" name="object 7258"/>
            <p:cNvSpPr/>
            <p:nvPr/>
          </p:nvSpPr>
          <p:spPr>
            <a:xfrm>
              <a:off x="253642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9" name="object 7259"/>
            <p:cNvSpPr/>
            <p:nvPr/>
          </p:nvSpPr>
          <p:spPr>
            <a:xfrm>
              <a:off x="2536549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0" name="object 7260"/>
            <p:cNvSpPr/>
            <p:nvPr/>
          </p:nvSpPr>
          <p:spPr>
            <a:xfrm>
              <a:off x="253667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1" name="object 7261"/>
            <p:cNvSpPr/>
            <p:nvPr/>
          </p:nvSpPr>
          <p:spPr>
            <a:xfrm>
              <a:off x="2536929" y="4105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2" name="object 7262"/>
            <p:cNvSpPr/>
            <p:nvPr/>
          </p:nvSpPr>
          <p:spPr>
            <a:xfrm>
              <a:off x="2537056" y="4105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3" name="object 7263"/>
            <p:cNvSpPr/>
            <p:nvPr/>
          </p:nvSpPr>
          <p:spPr>
            <a:xfrm>
              <a:off x="253718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4" name="object 7264"/>
            <p:cNvSpPr/>
            <p:nvPr/>
          </p:nvSpPr>
          <p:spPr>
            <a:xfrm>
              <a:off x="253743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5" name="object 7265"/>
            <p:cNvSpPr/>
            <p:nvPr/>
          </p:nvSpPr>
          <p:spPr>
            <a:xfrm>
              <a:off x="253794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6" name="object 7266"/>
            <p:cNvSpPr/>
            <p:nvPr/>
          </p:nvSpPr>
          <p:spPr>
            <a:xfrm>
              <a:off x="253807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7" name="object 7267"/>
            <p:cNvSpPr/>
            <p:nvPr/>
          </p:nvSpPr>
          <p:spPr>
            <a:xfrm>
              <a:off x="253870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8" name="object 7268"/>
            <p:cNvSpPr/>
            <p:nvPr/>
          </p:nvSpPr>
          <p:spPr>
            <a:xfrm>
              <a:off x="253895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9" name="object 7269"/>
            <p:cNvSpPr/>
            <p:nvPr/>
          </p:nvSpPr>
          <p:spPr>
            <a:xfrm>
              <a:off x="2539210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0" name="object 7270"/>
            <p:cNvSpPr/>
            <p:nvPr/>
          </p:nvSpPr>
          <p:spPr>
            <a:xfrm>
              <a:off x="2539464" y="41056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1" name="object 7271"/>
            <p:cNvSpPr/>
            <p:nvPr/>
          </p:nvSpPr>
          <p:spPr>
            <a:xfrm>
              <a:off x="2539717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2" name="object 7272"/>
            <p:cNvSpPr/>
            <p:nvPr/>
          </p:nvSpPr>
          <p:spPr>
            <a:xfrm>
              <a:off x="25399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3" name="object 7273"/>
            <p:cNvSpPr/>
            <p:nvPr/>
          </p:nvSpPr>
          <p:spPr>
            <a:xfrm>
              <a:off x="254060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4" name="object 7274"/>
            <p:cNvSpPr/>
            <p:nvPr/>
          </p:nvSpPr>
          <p:spPr>
            <a:xfrm>
              <a:off x="25408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5" name="object 7275"/>
            <p:cNvSpPr/>
            <p:nvPr/>
          </p:nvSpPr>
          <p:spPr>
            <a:xfrm>
              <a:off x="254161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6" name="object 7276"/>
            <p:cNvSpPr/>
            <p:nvPr/>
          </p:nvSpPr>
          <p:spPr>
            <a:xfrm>
              <a:off x="254187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7" name="object 7277"/>
            <p:cNvSpPr/>
            <p:nvPr/>
          </p:nvSpPr>
          <p:spPr>
            <a:xfrm>
              <a:off x="254199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8" name="object 7278"/>
            <p:cNvSpPr/>
            <p:nvPr/>
          </p:nvSpPr>
          <p:spPr>
            <a:xfrm>
              <a:off x="2542125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9" name="object 7279"/>
            <p:cNvSpPr/>
            <p:nvPr/>
          </p:nvSpPr>
          <p:spPr>
            <a:xfrm>
              <a:off x="2542252" y="41054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0" name="object 7280"/>
            <p:cNvSpPr/>
            <p:nvPr/>
          </p:nvSpPr>
          <p:spPr>
            <a:xfrm>
              <a:off x="254237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1" name="object 7281"/>
            <p:cNvSpPr/>
            <p:nvPr/>
          </p:nvSpPr>
          <p:spPr>
            <a:xfrm>
              <a:off x="254250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2" name="object 7282"/>
            <p:cNvSpPr/>
            <p:nvPr/>
          </p:nvSpPr>
          <p:spPr>
            <a:xfrm>
              <a:off x="25433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3" name="object 7283"/>
            <p:cNvSpPr/>
            <p:nvPr/>
          </p:nvSpPr>
          <p:spPr>
            <a:xfrm>
              <a:off x="2544280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4" name="object 7284"/>
            <p:cNvSpPr/>
            <p:nvPr/>
          </p:nvSpPr>
          <p:spPr>
            <a:xfrm>
              <a:off x="2543646" y="4105850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5" name="object 7285"/>
            <p:cNvSpPr/>
            <p:nvPr/>
          </p:nvSpPr>
          <p:spPr>
            <a:xfrm>
              <a:off x="2544787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6" name="object 7286"/>
            <p:cNvSpPr/>
            <p:nvPr/>
          </p:nvSpPr>
          <p:spPr>
            <a:xfrm>
              <a:off x="254491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7" name="object 7287"/>
            <p:cNvSpPr/>
            <p:nvPr/>
          </p:nvSpPr>
          <p:spPr>
            <a:xfrm>
              <a:off x="254516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8" name="object 7288"/>
            <p:cNvSpPr/>
            <p:nvPr/>
          </p:nvSpPr>
          <p:spPr>
            <a:xfrm>
              <a:off x="254592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9" name="object 7289"/>
            <p:cNvSpPr/>
            <p:nvPr/>
          </p:nvSpPr>
          <p:spPr>
            <a:xfrm>
              <a:off x="254656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0" name="object 7290"/>
            <p:cNvSpPr/>
            <p:nvPr/>
          </p:nvSpPr>
          <p:spPr>
            <a:xfrm>
              <a:off x="254694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1" name="object 7291"/>
            <p:cNvSpPr/>
            <p:nvPr/>
          </p:nvSpPr>
          <p:spPr>
            <a:xfrm>
              <a:off x="2547068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2" name="object 7292"/>
            <p:cNvSpPr/>
            <p:nvPr/>
          </p:nvSpPr>
          <p:spPr>
            <a:xfrm>
              <a:off x="2547448" y="410518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3" name="object 7293"/>
            <p:cNvSpPr/>
            <p:nvPr/>
          </p:nvSpPr>
          <p:spPr>
            <a:xfrm>
              <a:off x="2546814" y="4105875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10">
                  <a:moveTo>
                    <a:pt x="0" y="0"/>
                  </a:moveTo>
                  <a:lnTo>
                    <a:pt x="1774" y="0"/>
                  </a:lnTo>
                </a:path>
                <a:path w="3810">
                  <a:moveTo>
                    <a:pt x="2027" y="0"/>
                  </a:moveTo>
                  <a:lnTo>
                    <a:pt x="3801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4" name="object 7294"/>
            <p:cNvSpPr/>
            <p:nvPr/>
          </p:nvSpPr>
          <p:spPr>
            <a:xfrm>
              <a:off x="2549982" y="4105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5" name="object 7295"/>
            <p:cNvSpPr/>
            <p:nvPr/>
          </p:nvSpPr>
          <p:spPr>
            <a:xfrm>
              <a:off x="2550109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6" name="object 7296"/>
            <p:cNvSpPr/>
            <p:nvPr/>
          </p:nvSpPr>
          <p:spPr>
            <a:xfrm>
              <a:off x="255023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7" name="object 7297"/>
            <p:cNvSpPr/>
            <p:nvPr/>
          </p:nvSpPr>
          <p:spPr>
            <a:xfrm>
              <a:off x="25509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8" name="object 7298"/>
            <p:cNvSpPr/>
            <p:nvPr/>
          </p:nvSpPr>
          <p:spPr>
            <a:xfrm>
              <a:off x="2552390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9" name="object 7299"/>
            <p:cNvSpPr/>
            <p:nvPr/>
          </p:nvSpPr>
          <p:spPr>
            <a:xfrm>
              <a:off x="2552644" y="4105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0" name="object 7300"/>
            <p:cNvSpPr/>
            <p:nvPr/>
          </p:nvSpPr>
          <p:spPr>
            <a:xfrm>
              <a:off x="2552770" y="4105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1" name="object 7301"/>
            <p:cNvSpPr/>
            <p:nvPr/>
          </p:nvSpPr>
          <p:spPr>
            <a:xfrm>
              <a:off x="255289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2" name="object 7302"/>
            <p:cNvSpPr/>
            <p:nvPr/>
          </p:nvSpPr>
          <p:spPr>
            <a:xfrm>
              <a:off x="25536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3" name="object 7303"/>
            <p:cNvSpPr/>
            <p:nvPr/>
          </p:nvSpPr>
          <p:spPr>
            <a:xfrm>
              <a:off x="255391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4" name="object 7304"/>
            <p:cNvSpPr/>
            <p:nvPr/>
          </p:nvSpPr>
          <p:spPr>
            <a:xfrm>
              <a:off x="255416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5" name="object 7305"/>
            <p:cNvSpPr/>
            <p:nvPr/>
          </p:nvSpPr>
          <p:spPr>
            <a:xfrm>
              <a:off x="255441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6" name="object 7306"/>
            <p:cNvSpPr/>
            <p:nvPr/>
          </p:nvSpPr>
          <p:spPr>
            <a:xfrm>
              <a:off x="255479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7" name="object 7307"/>
            <p:cNvSpPr/>
            <p:nvPr/>
          </p:nvSpPr>
          <p:spPr>
            <a:xfrm>
              <a:off x="2555051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8" name="object 7308"/>
            <p:cNvSpPr/>
            <p:nvPr/>
          </p:nvSpPr>
          <p:spPr>
            <a:xfrm>
              <a:off x="2555305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9" name="object 7309"/>
            <p:cNvSpPr/>
            <p:nvPr/>
          </p:nvSpPr>
          <p:spPr>
            <a:xfrm>
              <a:off x="2555432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0" name="object 7310"/>
            <p:cNvSpPr/>
            <p:nvPr/>
          </p:nvSpPr>
          <p:spPr>
            <a:xfrm>
              <a:off x="255555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1" name="object 7311"/>
            <p:cNvSpPr/>
            <p:nvPr/>
          </p:nvSpPr>
          <p:spPr>
            <a:xfrm>
              <a:off x="25559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2" name="object 7312"/>
            <p:cNvSpPr/>
            <p:nvPr/>
          </p:nvSpPr>
          <p:spPr>
            <a:xfrm>
              <a:off x="25563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3" name="object 7313"/>
            <p:cNvSpPr/>
            <p:nvPr/>
          </p:nvSpPr>
          <p:spPr>
            <a:xfrm>
              <a:off x="255745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4" name="object 7314"/>
            <p:cNvSpPr/>
            <p:nvPr/>
          </p:nvSpPr>
          <p:spPr>
            <a:xfrm>
              <a:off x="2557713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5" name="object 7315"/>
            <p:cNvSpPr/>
            <p:nvPr/>
          </p:nvSpPr>
          <p:spPr>
            <a:xfrm>
              <a:off x="2557840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6" name="object 7316"/>
            <p:cNvSpPr/>
            <p:nvPr/>
          </p:nvSpPr>
          <p:spPr>
            <a:xfrm>
              <a:off x="2557966" y="4105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7" name="object 7317"/>
            <p:cNvSpPr/>
            <p:nvPr/>
          </p:nvSpPr>
          <p:spPr>
            <a:xfrm>
              <a:off x="2558220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8" name="object 7318"/>
            <p:cNvSpPr/>
            <p:nvPr/>
          </p:nvSpPr>
          <p:spPr>
            <a:xfrm>
              <a:off x="255860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9" name="object 7319"/>
            <p:cNvSpPr/>
            <p:nvPr/>
          </p:nvSpPr>
          <p:spPr>
            <a:xfrm>
              <a:off x="25597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0" name="object 7320"/>
            <p:cNvSpPr/>
            <p:nvPr/>
          </p:nvSpPr>
          <p:spPr>
            <a:xfrm>
              <a:off x="255999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1" name="object 7321"/>
            <p:cNvSpPr/>
            <p:nvPr/>
          </p:nvSpPr>
          <p:spPr>
            <a:xfrm>
              <a:off x="256012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2" name="object 7322"/>
            <p:cNvSpPr/>
            <p:nvPr/>
          </p:nvSpPr>
          <p:spPr>
            <a:xfrm>
              <a:off x="2560374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3" name="object 7323"/>
            <p:cNvSpPr/>
            <p:nvPr/>
          </p:nvSpPr>
          <p:spPr>
            <a:xfrm>
              <a:off x="2560628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4" name="object 7324"/>
            <p:cNvSpPr/>
            <p:nvPr/>
          </p:nvSpPr>
          <p:spPr>
            <a:xfrm>
              <a:off x="2560754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5" name="object 7325"/>
            <p:cNvSpPr/>
            <p:nvPr/>
          </p:nvSpPr>
          <p:spPr>
            <a:xfrm>
              <a:off x="2560881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6" name="object 7326"/>
            <p:cNvSpPr/>
            <p:nvPr/>
          </p:nvSpPr>
          <p:spPr>
            <a:xfrm>
              <a:off x="256151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7" name="object 7327"/>
            <p:cNvSpPr/>
            <p:nvPr/>
          </p:nvSpPr>
          <p:spPr>
            <a:xfrm>
              <a:off x="256278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8" name="object 7328"/>
            <p:cNvSpPr/>
            <p:nvPr/>
          </p:nvSpPr>
          <p:spPr>
            <a:xfrm>
              <a:off x="2562909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9" name="object 7329"/>
            <p:cNvSpPr/>
            <p:nvPr/>
          </p:nvSpPr>
          <p:spPr>
            <a:xfrm>
              <a:off x="2563162" y="410493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7"/>
                  </a:moveTo>
                  <a:lnTo>
                    <a:pt x="887" y="48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0" name="object 7330"/>
            <p:cNvSpPr/>
            <p:nvPr/>
          </p:nvSpPr>
          <p:spPr>
            <a:xfrm>
              <a:off x="2563416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1" name="object 7331"/>
            <p:cNvSpPr/>
            <p:nvPr/>
          </p:nvSpPr>
          <p:spPr>
            <a:xfrm>
              <a:off x="25648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2" name="object 7332"/>
            <p:cNvSpPr/>
            <p:nvPr/>
          </p:nvSpPr>
          <p:spPr>
            <a:xfrm>
              <a:off x="25653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3" name="object 7333"/>
            <p:cNvSpPr/>
            <p:nvPr/>
          </p:nvSpPr>
          <p:spPr>
            <a:xfrm>
              <a:off x="2565570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4" name="object 7334"/>
            <p:cNvSpPr/>
            <p:nvPr/>
          </p:nvSpPr>
          <p:spPr>
            <a:xfrm>
              <a:off x="2565824" y="41054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5" name="object 7335"/>
            <p:cNvSpPr/>
            <p:nvPr/>
          </p:nvSpPr>
          <p:spPr>
            <a:xfrm>
              <a:off x="2566077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6" name="object 7336"/>
            <p:cNvSpPr/>
            <p:nvPr/>
          </p:nvSpPr>
          <p:spPr>
            <a:xfrm>
              <a:off x="256709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7" name="object 7337"/>
            <p:cNvSpPr/>
            <p:nvPr/>
          </p:nvSpPr>
          <p:spPr>
            <a:xfrm>
              <a:off x="256734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8" name="object 7338"/>
            <p:cNvSpPr/>
            <p:nvPr/>
          </p:nvSpPr>
          <p:spPr>
            <a:xfrm>
              <a:off x="256797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9" name="object 7339"/>
            <p:cNvSpPr/>
            <p:nvPr/>
          </p:nvSpPr>
          <p:spPr>
            <a:xfrm>
              <a:off x="256810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0" name="object 7340"/>
            <p:cNvSpPr/>
            <p:nvPr/>
          </p:nvSpPr>
          <p:spPr>
            <a:xfrm>
              <a:off x="2568231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1" name="object 7341"/>
            <p:cNvSpPr/>
            <p:nvPr/>
          </p:nvSpPr>
          <p:spPr>
            <a:xfrm>
              <a:off x="2568485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2" name="object 7342"/>
            <p:cNvSpPr/>
            <p:nvPr/>
          </p:nvSpPr>
          <p:spPr>
            <a:xfrm>
              <a:off x="2568612" y="410523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3" name="object 7343"/>
            <p:cNvSpPr/>
            <p:nvPr/>
          </p:nvSpPr>
          <p:spPr>
            <a:xfrm>
              <a:off x="256873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4" name="object 7344"/>
            <p:cNvSpPr/>
            <p:nvPr/>
          </p:nvSpPr>
          <p:spPr>
            <a:xfrm>
              <a:off x="256886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5" name="object 7345"/>
            <p:cNvSpPr/>
            <p:nvPr/>
          </p:nvSpPr>
          <p:spPr>
            <a:xfrm>
              <a:off x="256962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6" name="object 7346"/>
            <p:cNvSpPr/>
            <p:nvPr/>
          </p:nvSpPr>
          <p:spPr>
            <a:xfrm>
              <a:off x="257000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7" name="object 7347"/>
            <p:cNvSpPr/>
            <p:nvPr/>
          </p:nvSpPr>
          <p:spPr>
            <a:xfrm>
              <a:off x="25706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8" name="object 7348"/>
            <p:cNvSpPr/>
            <p:nvPr/>
          </p:nvSpPr>
          <p:spPr>
            <a:xfrm>
              <a:off x="257076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9" name="object 7349"/>
            <p:cNvSpPr/>
            <p:nvPr/>
          </p:nvSpPr>
          <p:spPr>
            <a:xfrm>
              <a:off x="2570893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0" name="object 7350"/>
            <p:cNvSpPr/>
            <p:nvPr/>
          </p:nvSpPr>
          <p:spPr>
            <a:xfrm>
              <a:off x="2571019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1" name="object 7351"/>
            <p:cNvSpPr/>
            <p:nvPr/>
          </p:nvSpPr>
          <p:spPr>
            <a:xfrm>
              <a:off x="2571146" y="4105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2" name="object 7352"/>
            <p:cNvSpPr/>
            <p:nvPr/>
          </p:nvSpPr>
          <p:spPr>
            <a:xfrm>
              <a:off x="257140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3" name="object 7353"/>
            <p:cNvSpPr/>
            <p:nvPr/>
          </p:nvSpPr>
          <p:spPr>
            <a:xfrm>
              <a:off x="257216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4" name="object 7354"/>
            <p:cNvSpPr/>
            <p:nvPr/>
          </p:nvSpPr>
          <p:spPr>
            <a:xfrm>
              <a:off x="2573427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5" name="object 7355"/>
            <p:cNvSpPr/>
            <p:nvPr/>
          </p:nvSpPr>
          <p:spPr>
            <a:xfrm>
              <a:off x="2573807" y="410524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6" name="object 7356"/>
            <p:cNvSpPr/>
            <p:nvPr/>
          </p:nvSpPr>
          <p:spPr>
            <a:xfrm>
              <a:off x="2573934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7" name="object 7357"/>
            <p:cNvSpPr/>
            <p:nvPr/>
          </p:nvSpPr>
          <p:spPr>
            <a:xfrm>
              <a:off x="257482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8" name="object 7358"/>
            <p:cNvSpPr/>
            <p:nvPr/>
          </p:nvSpPr>
          <p:spPr>
            <a:xfrm>
              <a:off x="257558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9" name="object 7359"/>
            <p:cNvSpPr/>
            <p:nvPr/>
          </p:nvSpPr>
          <p:spPr>
            <a:xfrm>
              <a:off x="257596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0" name="object 7360"/>
            <p:cNvSpPr/>
            <p:nvPr/>
          </p:nvSpPr>
          <p:spPr>
            <a:xfrm>
              <a:off x="2576089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1" name="object 7361"/>
            <p:cNvSpPr/>
            <p:nvPr/>
          </p:nvSpPr>
          <p:spPr>
            <a:xfrm>
              <a:off x="2576342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2" name="object 7362"/>
            <p:cNvSpPr/>
            <p:nvPr/>
          </p:nvSpPr>
          <p:spPr>
            <a:xfrm>
              <a:off x="2576469" y="41056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3" name="object 7363"/>
            <p:cNvSpPr/>
            <p:nvPr/>
          </p:nvSpPr>
          <p:spPr>
            <a:xfrm>
              <a:off x="25765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4" name="object 7364"/>
            <p:cNvSpPr/>
            <p:nvPr/>
          </p:nvSpPr>
          <p:spPr>
            <a:xfrm>
              <a:off x="257748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5" name="object 7365"/>
            <p:cNvSpPr/>
            <p:nvPr/>
          </p:nvSpPr>
          <p:spPr>
            <a:xfrm>
              <a:off x="257837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6" name="object 7366"/>
            <p:cNvSpPr/>
            <p:nvPr/>
          </p:nvSpPr>
          <p:spPr>
            <a:xfrm>
              <a:off x="257862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7" name="object 7367"/>
            <p:cNvSpPr/>
            <p:nvPr/>
          </p:nvSpPr>
          <p:spPr>
            <a:xfrm>
              <a:off x="2578750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8" name="object 7368"/>
            <p:cNvSpPr/>
            <p:nvPr/>
          </p:nvSpPr>
          <p:spPr>
            <a:xfrm>
              <a:off x="2579003" y="41055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9" name="object 7369"/>
            <p:cNvSpPr/>
            <p:nvPr/>
          </p:nvSpPr>
          <p:spPr>
            <a:xfrm>
              <a:off x="2578370" y="4105863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4">
                  <a:moveTo>
                    <a:pt x="0" y="0"/>
                  </a:moveTo>
                  <a:lnTo>
                    <a:pt x="1774" y="0"/>
                  </a:lnTo>
                </a:path>
                <a:path w="4444">
                  <a:moveTo>
                    <a:pt x="2154" y="0"/>
                  </a:moveTo>
                  <a:lnTo>
                    <a:pt x="3928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0" name="object 7370"/>
            <p:cNvSpPr/>
            <p:nvPr/>
          </p:nvSpPr>
          <p:spPr>
            <a:xfrm>
              <a:off x="258153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1" name="object 7371"/>
            <p:cNvSpPr/>
            <p:nvPr/>
          </p:nvSpPr>
          <p:spPr>
            <a:xfrm>
              <a:off x="2581665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2" name="object 7372"/>
            <p:cNvSpPr/>
            <p:nvPr/>
          </p:nvSpPr>
          <p:spPr>
            <a:xfrm>
              <a:off x="2581791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3" name="object 7373"/>
            <p:cNvSpPr/>
            <p:nvPr/>
          </p:nvSpPr>
          <p:spPr>
            <a:xfrm>
              <a:off x="25829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4" name="object 7374"/>
            <p:cNvSpPr/>
            <p:nvPr/>
          </p:nvSpPr>
          <p:spPr>
            <a:xfrm>
              <a:off x="258381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5" name="object 7375"/>
            <p:cNvSpPr/>
            <p:nvPr/>
          </p:nvSpPr>
          <p:spPr>
            <a:xfrm>
              <a:off x="258394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6" name="object 7376"/>
            <p:cNvSpPr/>
            <p:nvPr/>
          </p:nvSpPr>
          <p:spPr>
            <a:xfrm>
              <a:off x="2584072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7" name="object 7377"/>
            <p:cNvSpPr/>
            <p:nvPr/>
          </p:nvSpPr>
          <p:spPr>
            <a:xfrm>
              <a:off x="2584199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8" name="object 7378"/>
            <p:cNvSpPr/>
            <p:nvPr/>
          </p:nvSpPr>
          <p:spPr>
            <a:xfrm>
              <a:off x="2584453" y="410513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9" name="object 7379"/>
            <p:cNvSpPr/>
            <p:nvPr/>
          </p:nvSpPr>
          <p:spPr>
            <a:xfrm>
              <a:off x="25845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0" name="object 7380"/>
            <p:cNvSpPr/>
            <p:nvPr/>
          </p:nvSpPr>
          <p:spPr>
            <a:xfrm>
              <a:off x="258508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1" name="object 7381"/>
            <p:cNvSpPr/>
            <p:nvPr/>
          </p:nvSpPr>
          <p:spPr>
            <a:xfrm>
              <a:off x="258546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2" name="object 7382"/>
            <p:cNvSpPr/>
            <p:nvPr/>
          </p:nvSpPr>
          <p:spPr>
            <a:xfrm>
              <a:off x="258584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3" name="object 7383"/>
            <p:cNvSpPr/>
            <p:nvPr/>
          </p:nvSpPr>
          <p:spPr>
            <a:xfrm>
              <a:off x="258635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4" name="object 7384"/>
            <p:cNvSpPr/>
            <p:nvPr/>
          </p:nvSpPr>
          <p:spPr>
            <a:xfrm>
              <a:off x="258648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5" name="object 7385"/>
            <p:cNvSpPr/>
            <p:nvPr/>
          </p:nvSpPr>
          <p:spPr>
            <a:xfrm>
              <a:off x="2586734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6" name="object 7386"/>
            <p:cNvSpPr/>
            <p:nvPr/>
          </p:nvSpPr>
          <p:spPr>
            <a:xfrm>
              <a:off x="2586860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7" name="object 7387"/>
            <p:cNvSpPr/>
            <p:nvPr/>
          </p:nvSpPr>
          <p:spPr>
            <a:xfrm>
              <a:off x="2586987" y="41055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8" name="object 7388"/>
            <p:cNvSpPr/>
            <p:nvPr/>
          </p:nvSpPr>
          <p:spPr>
            <a:xfrm>
              <a:off x="25872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9" name="object 7389"/>
            <p:cNvSpPr/>
            <p:nvPr/>
          </p:nvSpPr>
          <p:spPr>
            <a:xfrm>
              <a:off x="258762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0" name="object 7390"/>
            <p:cNvSpPr/>
            <p:nvPr/>
          </p:nvSpPr>
          <p:spPr>
            <a:xfrm>
              <a:off x="258800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1" name="object 7391"/>
            <p:cNvSpPr/>
            <p:nvPr/>
          </p:nvSpPr>
          <p:spPr>
            <a:xfrm>
              <a:off x="258901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2" name="object 7392"/>
            <p:cNvSpPr/>
            <p:nvPr/>
          </p:nvSpPr>
          <p:spPr>
            <a:xfrm>
              <a:off x="258926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3" name="object 7393"/>
            <p:cNvSpPr/>
            <p:nvPr/>
          </p:nvSpPr>
          <p:spPr>
            <a:xfrm>
              <a:off x="2589395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4" name="object 7394"/>
            <p:cNvSpPr/>
            <p:nvPr/>
          </p:nvSpPr>
          <p:spPr>
            <a:xfrm>
              <a:off x="2589648" y="410555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5" name="object 7395"/>
            <p:cNvSpPr/>
            <p:nvPr/>
          </p:nvSpPr>
          <p:spPr>
            <a:xfrm>
              <a:off x="258990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6" name="object 7396"/>
            <p:cNvSpPr/>
            <p:nvPr/>
          </p:nvSpPr>
          <p:spPr>
            <a:xfrm>
              <a:off x="259066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7" name="object 7397"/>
            <p:cNvSpPr/>
            <p:nvPr/>
          </p:nvSpPr>
          <p:spPr>
            <a:xfrm>
              <a:off x="259116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8" name="object 7398"/>
            <p:cNvSpPr/>
            <p:nvPr/>
          </p:nvSpPr>
          <p:spPr>
            <a:xfrm>
              <a:off x="259180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9" name="object 7399"/>
            <p:cNvSpPr/>
            <p:nvPr/>
          </p:nvSpPr>
          <p:spPr>
            <a:xfrm>
              <a:off x="2591930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0" name="object 7400"/>
            <p:cNvSpPr/>
            <p:nvPr/>
          </p:nvSpPr>
          <p:spPr>
            <a:xfrm>
              <a:off x="2592183" y="41056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1" name="object 7401"/>
            <p:cNvSpPr/>
            <p:nvPr/>
          </p:nvSpPr>
          <p:spPr>
            <a:xfrm>
              <a:off x="2592310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2" name="object 7402"/>
            <p:cNvSpPr/>
            <p:nvPr/>
          </p:nvSpPr>
          <p:spPr>
            <a:xfrm>
              <a:off x="259433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3" name="object 7403"/>
            <p:cNvSpPr/>
            <p:nvPr/>
          </p:nvSpPr>
          <p:spPr>
            <a:xfrm>
              <a:off x="259446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4" name="object 7404"/>
            <p:cNvSpPr/>
            <p:nvPr/>
          </p:nvSpPr>
          <p:spPr>
            <a:xfrm>
              <a:off x="2594718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5" name="object 7405"/>
            <p:cNvSpPr/>
            <p:nvPr/>
          </p:nvSpPr>
          <p:spPr>
            <a:xfrm>
              <a:off x="2593957" y="410582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6"/>
                  </a:moveTo>
                  <a:lnTo>
                    <a:pt x="1774" y="6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6" name="object 7406"/>
            <p:cNvSpPr/>
            <p:nvPr/>
          </p:nvSpPr>
          <p:spPr>
            <a:xfrm>
              <a:off x="25952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7" name="object 7407"/>
            <p:cNvSpPr/>
            <p:nvPr/>
          </p:nvSpPr>
          <p:spPr>
            <a:xfrm>
              <a:off x="2594971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8" name="object 7408"/>
            <p:cNvSpPr/>
            <p:nvPr/>
          </p:nvSpPr>
          <p:spPr>
            <a:xfrm>
              <a:off x="259699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9" name="object 7409"/>
            <p:cNvSpPr/>
            <p:nvPr/>
          </p:nvSpPr>
          <p:spPr>
            <a:xfrm>
              <a:off x="259712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0" name="object 7410"/>
            <p:cNvSpPr/>
            <p:nvPr/>
          </p:nvSpPr>
          <p:spPr>
            <a:xfrm>
              <a:off x="2597252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1" name="object 7411"/>
            <p:cNvSpPr/>
            <p:nvPr/>
          </p:nvSpPr>
          <p:spPr>
            <a:xfrm>
              <a:off x="2597379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2" name="object 7412"/>
            <p:cNvSpPr/>
            <p:nvPr/>
          </p:nvSpPr>
          <p:spPr>
            <a:xfrm>
              <a:off x="2597506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3" name="object 7413"/>
            <p:cNvSpPr/>
            <p:nvPr/>
          </p:nvSpPr>
          <p:spPr>
            <a:xfrm>
              <a:off x="259775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4" name="object 7414"/>
            <p:cNvSpPr/>
            <p:nvPr/>
          </p:nvSpPr>
          <p:spPr>
            <a:xfrm>
              <a:off x="259788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5" name="object 7415"/>
            <p:cNvSpPr/>
            <p:nvPr/>
          </p:nvSpPr>
          <p:spPr>
            <a:xfrm>
              <a:off x="25985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6" name="object 7416"/>
            <p:cNvSpPr/>
            <p:nvPr/>
          </p:nvSpPr>
          <p:spPr>
            <a:xfrm>
              <a:off x="25987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7" name="object 7417"/>
            <p:cNvSpPr/>
            <p:nvPr/>
          </p:nvSpPr>
          <p:spPr>
            <a:xfrm>
              <a:off x="259966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8" name="object 7418"/>
            <p:cNvSpPr/>
            <p:nvPr/>
          </p:nvSpPr>
          <p:spPr>
            <a:xfrm>
              <a:off x="2599787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9" name="object 7419"/>
            <p:cNvSpPr/>
            <p:nvPr/>
          </p:nvSpPr>
          <p:spPr>
            <a:xfrm>
              <a:off x="2600040" y="410551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0" name="object 7420"/>
            <p:cNvSpPr/>
            <p:nvPr/>
          </p:nvSpPr>
          <p:spPr>
            <a:xfrm>
              <a:off x="2600294" y="4105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1" name="object 7421"/>
            <p:cNvSpPr/>
            <p:nvPr/>
          </p:nvSpPr>
          <p:spPr>
            <a:xfrm>
              <a:off x="260118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2" name="object 7422"/>
            <p:cNvSpPr/>
            <p:nvPr/>
          </p:nvSpPr>
          <p:spPr>
            <a:xfrm>
              <a:off x="2602448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3" name="object 7423"/>
            <p:cNvSpPr/>
            <p:nvPr/>
          </p:nvSpPr>
          <p:spPr>
            <a:xfrm>
              <a:off x="2602575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4" name="object 7424"/>
            <p:cNvSpPr/>
            <p:nvPr/>
          </p:nvSpPr>
          <p:spPr>
            <a:xfrm>
              <a:off x="2602701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5" name="object 7425"/>
            <p:cNvSpPr/>
            <p:nvPr/>
          </p:nvSpPr>
          <p:spPr>
            <a:xfrm>
              <a:off x="2602955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6" name="object 7426"/>
            <p:cNvSpPr/>
            <p:nvPr/>
          </p:nvSpPr>
          <p:spPr>
            <a:xfrm>
              <a:off x="260396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7" name="object 7427"/>
            <p:cNvSpPr/>
            <p:nvPr/>
          </p:nvSpPr>
          <p:spPr>
            <a:xfrm>
              <a:off x="26046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8" name="object 7428"/>
            <p:cNvSpPr/>
            <p:nvPr/>
          </p:nvSpPr>
          <p:spPr>
            <a:xfrm>
              <a:off x="260485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9" name="object 7429"/>
            <p:cNvSpPr/>
            <p:nvPr/>
          </p:nvSpPr>
          <p:spPr>
            <a:xfrm>
              <a:off x="2605109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0" name="object 7430"/>
            <p:cNvSpPr/>
            <p:nvPr/>
          </p:nvSpPr>
          <p:spPr>
            <a:xfrm>
              <a:off x="2605363" y="41056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1" name="object 7431"/>
            <p:cNvSpPr/>
            <p:nvPr/>
          </p:nvSpPr>
          <p:spPr>
            <a:xfrm>
              <a:off x="2605489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2" name="object 7432"/>
            <p:cNvSpPr/>
            <p:nvPr/>
          </p:nvSpPr>
          <p:spPr>
            <a:xfrm>
              <a:off x="2605489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3" name="object 7433"/>
            <p:cNvSpPr/>
            <p:nvPr/>
          </p:nvSpPr>
          <p:spPr>
            <a:xfrm>
              <a:off x="26063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4" name="object 7434"/>
            <p:cNvSpPr/>
            <p:nvPr/>
          </p:nvSpPr>
          <p:spPr>
            <a:xfrm>
              <a:off x="260751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5" name="object 7435"/>
            <p:cNvSpPr/>
            <p:nvPr/>
          </p:nvSpPr>
          <p:spPr>
            <a:xfrm>
              <a:off x="260764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6" name="object 7436"/>
            <p:cNvSpPr/>
            <p:nvPr/>
          </p:nvSpPr>
          <p:spPr>
            <a:xfrm>
              <a:off x="2607771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7" name="object 7437"/>
            <p:cNvSpPr/>
            <p:nvPr/>
          </p:nvSpPr>
          <p:spPr>
            <a:xfrm>
              <a:off x="2607897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8" name="object 7438"/>
            <p:cNvSpPr/>
            <p:nvPr/>
          </p:nvSpPr>
          <p:spPr>
            <a:xfrm>
              <a:off x="2608024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9" name="object 7439"/>
            <p:cNvSpPr/>
            <p:nvPr/>
          </p:nvSpPr>
          <p:spPr>
            <a:xfrm>
              <a:off x="2608151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0" name="object 7440"/>
            <p:cNvSpPr/>
            <p:nvPr/>
          </p:nvSpPr>
          <p:spPr>
            <a:xfrm>
              <a:off x="2609291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1" name="object 7441"/>
            <p:cNvSpPr/>
            <p:nvPr/>
          </p:nvSpPr>
          <p:spPr>
            <a:xfrm>
              <a:off x="2610559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2" name="object 7442"/>
            <p:cNvSpPr/>
            <p:nvPr/>
          </p:nvSpPr>
          <p:spPr>
            <a:xfrm>
              <a:off x="2610685" y="4105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3" name="object 7443"/>
            <p:cNvSpPr/>
            <p:nvPr/>
          </p:nvSpPr>
          <p:spPr>
            <a:xfrm>
              <a:off x="2609925" y="410588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4" name="object 7444"/>
            <p:cNvSpPr/>
            <p:nvPr/>
          </p:nvSpPr>
          <p:spPr>
            <a:xfrm>
              <a:off x="261169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5" name="object 7445"/>
            <p:cNvSpPr/>
            <p:nvPr/>
          </p:nvSpPr>
          <p:spPr>
            <a:xfrm>
              <a:off x="261195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6" name="object 7446"/>
            <p:cNvSpPr/>
            <p:nvPr/>
          </p:nvSpPr>
          <p:spPr>
            <a:xfrm>
              <a:off x="261284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7" name="object 7447"/>
            <p:cNvSpPr/>
            <p:nvPr/>
          </p:nvSpPr>
          <p:spPr>
            <a:xfrm>
              <a:off x="261296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8" name="object 7448"/>
            <p:cNvSpPr/>
            <p:nvPr/>
          </p:nvSpPr>
          <p:spPr>
            <a:xfrm>
              <a:off x="2613093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9" name="object 7449"/>
            <p:cNvSpPr/>
            <p:nvPr/>
          </p:nvSpPr>
          <p:spPr>
            <a:xfrm>
              <a:off x="2613220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0" name="object 7450"/>
            <p:cNvSpPr/>
            <p:nvPr/>
          </p:nvSpPr>
          <p:spPr>
            <a:xfrm>
              <a:off x="2613347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1" name="object 7451"/>
            <p:cNvSpPr/>
            <p:nvPr/>
          </p:nvSpPr>
          <p:spPr>
            <a:xfrm>
              <a:off x="261347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2" name="object 7452"/>
            <p:cNvSpPr/>
            <p:nvPr/>
          </p:nvSpPr>
          <p:spPr>
            <a:xfrm>
              <a:off x="26139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3" name="object 7453"/>
            <p:cNvSpPr/>
            <p:nvPr/>
          </p:nvSpPr>
          <p:spPr>
            <a:xfrm>
              <a:off x="261448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4" name="object 7454"/>
            <p:cNvSpPr/>
            <p:nvPr/>
          </p:nvSpPr>
          <p:spPr>
            <a:xfrm>
              <a:off x="261537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5" name="object 7455"/>
            <p:cNvSpPr/>
            <p:nvPr/>
          </p:nvSpPr>
          <p:spPr>
            <a:xfrm>
              <a:off x="261550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6" name="object 7456"/>
            <p:cNvSpPr/>
            <p:nvPr/>
          </p:nvSpPr>
          <p:spPr>
            <a:xfrm>
              <a:off x="2615755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7" name="object 7457"/>
            <p:cNvSpPr/>
            <p:nvPr/>
          </p:nvSpPr>
          <p:spPr>
            <a:xfrm>
              <a:off x="2615881" y="41054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8" name="object 7458"/>
            <p:cNvSpPr/>
            <p:nvPr/>
          </p:nvSpPr>
          <p:spPr>
            <a:xfrm>
              <a:off x="261613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9" name="object 7459"/>
            <p:cNvSpPr/>
            <p:nvPr/>
          </p:nvSpPr>
          <p:spPr>
            <a:xfrm>
              <a:off x="261702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0" name="object 7460"/>
            <p:cNvSpPr/>
            <p:nvPr/>
          </p:nvSpPr>
          <p:spPr>
            <a:xfrm>
              <a:off x="261714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1" name="object 7461"/>
            <p:cNvSpPr/>
            <p:nvPr/>
          </p:nvSpPr>
          <p:spPr>
            <a:xfrm>
              <a:off x="261765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2" name="object 7462"/>
            <p:cNvSpPr/>
            <p:nvPr/>
          </p:nvSpPr>
          <p:spPr>
            <a:xfrm>
              <a:off x="26179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3" name="object 7463"/>
            <p:cNvSpPr/>
            <p:nvPr/>
          </p:nvSpPr>
          <p:spPr>
            <a:xfrm>
              <a:off x="261816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4" name="object 7464"/>
            <p:cNvSpPr/>
            <p:nvPr/>
          </p:nvSpPr>
          <p:spPr>
            <a:xfrm>
              <a:off x="2618289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5" name="object 7465"/>
            <p:cNvSpPr/>
            <p:nvPr/>
          </p:nvSpPr>
          <p:spPr>
            <a:xfrm>
              <a:off x="2618416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6" name="object 7466"/>
            <p:cNvSpPr/>
            <p:nvPr/>
          </p:nvSpPr>
          <p:spPr>
            <a:xfrm>
              <a:off x="2618543" y="41056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7" name="object 7467"/>
            <p:cNvSpPr/>
            <p:nvPr/>
          </p:nvSpPr>
          <p:spPr>
            <a:xfrm>
              <a:off x="26193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8" name="object 7468"/>
            <p:cNvSpPr/>
            <p:nvPr/>
          </p:nvSpPr>
          <p:spPr>
            <a:xfrm>
              <a:off x="261968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9" name="object 7469"/>
            <p:cNvSpPr/>
            <p:nvPr/>
          </p:nvSpPr>
          <p:spPr>
            <a:xfrm>
              <a:off x="2620697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0" name="object 7470"/>
            <p:cNvSpPr/>
            <p:nvPr/>
          </p:nvSpPr>
          <p:spPr>
            <a:xfrm>
              <a:off x="262095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1" name="object 7471"/>
            <p:cNvSpPr/>
            <p:nvPr/>
          </p:nvSpPr>
          <p:spPr>
            <a:xfrm>
              <a:off x="2621204" y="410551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2" name="object 7472"/>
            <p:cNvSpPr/>
            <p:nvPr/>
          </p:nvSpPr>
          <p:spPr>
            <a:xfrm>
              <a:off x="2621331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3" name="object 7473"/>
            <p:cNvSpPr/>
            <p:nvPr/>
          </p:nvSpPr>
          <p:spPr>
            <a:xfrm>
              <a:off x="262145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4" name="object 7474"/>
            <p:cNvSpPr/>
            <p:nvPr/>
          </p:nvSpPr>
          <p:spPr>
            <a:xfrm>
              <a:off x="26232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5" name="object 7475"/>
            <p:cNvSpPr/>
            <p:nvPr/>
          </p:nvSpPr>
          <p:spPr>
            <a:xfrm>
              <a:off x="2623485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6" name="object 7476"/>
            <p:cNvSpPr/>
            <p:nvPr/>
          </p:nvSpPr>
          <p:spPr>
            <a:xfrm>
              <a:off x="262361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7" name="object 7477"/>
            <p:cNvSpPr/>
            <p:nvPr/>
          </p:nvSpPr>
          <p:spPr>
            <a:xfrm>
              <a:off x="2623739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8" name="object 7478"/>
            <p:cNvSpPr/>
            <p:nvPr/>
          </p:nvSpPr>
          <p:spPr>
            <a:xfrm>
              <a:off x="2623865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9" name="object 7479"/>
            <p:cNvSpPr/>
            <p:nvPr/>
          </p:nvSpPr>
          <p:spPr>
            <a:xfrm>
              <a:off x="262399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0" name="object 7480"/>
            <p:cNvSpPr/>
            <p:nvPr/>
          </p:nvSpPr>
          <p:spPr>
            <a:xfrm>
              <a:off x="26246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1" name="object 7481"/>
            <p:cNvSpPr/>
            <p:nvPr/>
          </p:nvSpPr>
          <p:spPr>
            <a:xfrm>
              <a:off x="262487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2" name="object 7482"/>
            <p:cNvSpPr/>
            <p:nvPr/>
          </p:nvSpPr>
          <p:spPr>
            <a:xfrm>
              <a:off x="26256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3" name="object 7483"/>
            <p:cNvSpPr/>
            <p:nvPr/>
          </p:nvSpPr>
          <p:spPr>
            <a:xfrm>
              <a:off x="262602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4" name="object 7484"/>
            <p:cNvSpPr/>
            <p:nvPr/>
          </p:nvSpPr>
          <p:spPr>
            <a:xfrm>
              <a:off x="262614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5" name="object 7485"/>
            <p:cNvSpPr/>
            <p:nvPr/>
          </p:nvSpPr>
          <p:spPr>
            <a:xfrm>
              <a:off x="2626400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6" name="object 7486"/>
            <p:cNvSpPr/>
            <p:nvPr/>
          </p:nvSpPr>
          <p:spPr>
            <a:xfrm>
              <a:off x="2626527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7" name="object 7487"/>
            <p:cNvSpPr/>
            <p:nvPr/>
          </p:nvSpPr>
          <p:spPr>
            <a:xfrm>
              <a:off x="262855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8" name="object 7488"/>
            <p:cNvSpPr/>
            <p:nvPr/>
          </p:nvSpPr>
          <p:spPr>
            <a:xfrm>
              <a:off x="2628808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9" name="object 7489"/>
            <p:cNvSpPr/>
            <p:nvPr/>
          </p:nvSpPr>
          <p:spPr>
            <a:xfrm>
              <a:off x="2628934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0" name="object 7490"/>
            <p:cNvSpPr/>
            <p:nvPr/>
          </p:nvSpPr>
          <p:spPr>
            <a:xfrm>
              <a:off x="2629061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1" name="object 7491"/>
            <p:cNvSpPr/>
            <p:nvPr/>
          </p:nvSpPr>
          <p:spPr>
            <a:xfrm>
              <a:off x="2629188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2" name="object 7492"/>
            <p:cNvSpPr/>
            <p:nvPr/>
          </p:nvSpPr>
          <p:spPr>
            <a:xfrm>
              <a:off x="263007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3" name="object 7493"/>
            <p:cNvSpPr/>
            <p:nvPr/>
          </p:nvSpPr>
          <p:spPr>
            <a:xfrm>
              <a:off x="263134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4" name="object 7494"/>
            <p:cNvSpPr/>
            <p:nvPr/>
          </p:nvSpPr>
          <p:spPr>
            <a:xfrm>
              <a:off x="263146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5" name="object 7495"/>
            <p:cNvSpPr/>
            <p:nvPr/>
          </p:nvSpPr>
          <p:spPr>
            <a:xfrm>
              <a:off x="263159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6" name="object 7496"/>
            <p:cNvSpPr/>
            <p:nvPr/>
          </p:nvSpPr>
          <p:spPr>
            <a:xfrm>
              <a:off x="2631722" y="41054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7" name="object 7497"/>
            <p:cNvSpPr/>
            <p:nvPr/>
          </p:nvSpPr>
          <p:spPr>
            <a:xfrm>
              <a:off x="2631849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8" name="object 7498"/>
            <p:cNvSpPr/>
            <p:nvPr/>
          </p:nvSpPr>
          <p:spPr>
            <a:xfrm>
              <a:off x="263273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9" name="object 7499"/>
            <p:cNvSpPr/>
            <p:nvPr/>
          </p:nvSpPr>
          <p:spPr>
            <a:xfrm>
              <a:off x="263286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0" name="object 7500"/>
            <p:cNvSpPr/>
            <p:nvPr/>
          </p:nvSpPr>
          <p:spPr>
            <a:xfrm>
              <a:off x="26338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1" name="object 7501"/>
            <p:cNvSpPr/>
            <p:nvPr/>
          </p:nvSpPr>
          <p:spPr>
            <a:xfrm>
              <a:off x="263400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2" name="object 7502"/>
            <p:cNvSpPr/>
            <p:nvPr/>
          </p:nvSpPr>
          <p:spPr>
            <a:xfrm>
              <a:off x="263413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3" name="object 7503"/>
            <p:cNvSpPr/>
            <p:nvPr/>
          </p:nvSpPr>
          <p:spPr>
            <a:xfrm>
              <a:off x="263425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4" name="object 7504"/>
            <p:cNvSpPr/>
            <p:nvPr/>
          </p:nvSpPr>
          <p:spPr>
            <a:xfrm>
              <a:off x="2634384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5" name="object 7505"/>
            <p:cNvSpPr/>
            <p:nvPr/>
          </p:nvSpPr>
          <p:spPr>
            <a:xfrm>
              <a:off x="263451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6" name="object 7506"/>
            <p:cNvSpPr/>
            <p:nvPr/>
          </p:nvSpPr>
          <p:spPr>
            <a:xfrm>
              <a:off x="263539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7" name="object 7507"/>
            <p:cNvSpPr/>
            <p:nvPr/>
          </p:nvSpPr>
          <p:spPr>
            <a:xfrm>
              <a:off x="263565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8" name="object 7508"/>
            <p:cNvSpPr/>
            <p:nvPr/>
          </p:nvSpPr>
          <p:spPr>
            <a:xfrm>
              <a:off x="263641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9" name="object 7509"/>
            <p:cNvSpPr/>
            <p:nvPr/>
          </p:nvSpPr>
          <p:spPr>
            <a:xfrm>
              <a:off x="2635904" y="4105850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0" name="object 7510"/>
            <p:cNvSpPr/>
            <p:nvPr/>
          </p:nvSpPr>
          <p:spPr>
            <a:xfrm>
              <a:off x="2637045" y="41056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1" name="object 7511"/>
            <p:cNvSpPr/>
            <p:nvPr/>
          </p:nvSpPr>
          <p:spPr>
            <a:xfrm>
              <a:off x="2637172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2" name="object 7512"/>
            <p:cNvSpPr/>
            <p:nvPr/>
          </p:nvSpPr>
          <p:spPr>
            <a:xfrm>
              <a:off x="26376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3" name="object 7513"/>
            <p:cNvSpPr/>
            <p:nvPr/>
          </p:nvSpPr>
          <p:spPr>
            <a:xfrm>
              <a:off x="2637298" y="410589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  <a:path w="3175">
                  <a:moveTo>
                    <a:pt x="1140" y="0"/>
                  </a:moveTo>
                  <a:lnTo>
                    <a:pt x="291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4" name="object 7514"/>
            <p:cNvSpPr/>
            <p:nvPr/>
          </p:nvSpPr>
          <p:spPr>
            <a:xfrm>
              <a:off x="2639453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5" name="object 7515"/>
            <p:cNvSpPr/>
            <p:nvPr/>
          </p:nvSpPr>
          <p:spPr>
            <a:xfrm>
              <a:off x="2639706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6" name="object 7516"/>
            <p:cNvSpPr/>
            <p:nvPr/>
          </p:nvSpPr>
          <p:spPr>
            <a:xfrm>
              <a:off x="263983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7" name="object 7517"/>
            <p:cNvSpPr/>
            <p:nvPr/>
          </p:nvSpPr>
          <p:spPr>
            <a:xfrm>
              <a:off x="26407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8" name="object 7518"/>
            <p:cNvSpPr/>
            <p:nvPr/>
          </p:nvSpPr>
          <p:spPr>
            <a:xfrm>
              <a:off x="264160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9" name="object 7519"/>
            <p:cNvSpPr/>
            <p:nvPr/>
          </p:nvSpPr>
          <p:spPr>
            <a:xfrm>
              <a:off x="264186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0" name="object 7520"/>
            <p:cNvSpPr/>
            <p:nvPr/>
          </p:nvSpPr>
          <p:spPr>
            <a:xfrm>
              <a:off x="2641987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1" name="object 7521"/>
            <p:cNvSpPr/>
            <p:nvPr/>
          </p:nvSpPr>
          <p:spPr>
            <a:xfrm>
              <a:off x="2642241" y="41054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2" name="object 7522"/>
            <p:cNvSpPr/>
            <p:nvPr/>
          </p:nvSpPr>
          <p:spPr>
            <a:xfrm>
              <a:off x="264236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3" name="object 7523"/>
            <p:cNvSpPr/>
            <p:nvPr/>
          </p:nvSpPr>
          <p:spPr>
            <a:xfrm>
              <a:off x="264249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4" name="object 7524"/>
            <p:cNvSpPr/>
            <p:nvPr/>
          </p:nvSpPr>
          <p:spPr>
            <a:xfrm>
              <a:off x="264262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5" name="object 7525"/>
            <p:cNvSpPr/>
            <p:nvPr/>
          </p:nvSpPr>
          <p:spPr>
            <a:xfrm>
              <a:off x="264325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6" name="object 7526"/>
            <p:cNvSpPr/>
            <p:nvPr/>
          </p:nvSpPr>
          <p:spPr>
            <a:xfrm>
              <a:off x="2642494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7" name="object 7527"/>
            <p:cNvSpPr/>
            <p:nvPr/>
          </p:nvSpPr>
          <p:spPr>
            <a:xfrm>
              <a:off x="26445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8" name="object 7528"/>
            <p:cNvSpPr/>
            <p:nvPr/>
          </p:nvSpPr>
          <p:spPr>
            <a:xfrm>
              <a:off x="2644649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9" name="object 7529"/>
            <p:cNvSpPr/>
            <p:nvPr/>
          </p:nvSpPr>
          <p:spPr>
            <a:xfrm>
              <a:off x="2644902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0" name="object 7530"/>
            <p:cNvSpPr/>
            <p:nvPr/>
          </p:nvSpPr>
          <p:spPr>
            <a:xfrm>
              <a:off x="264515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1" name="object 7531"/>
            <p:cNvSpPr/>
            <p:nvPr/>
          </p:nvSpPr>
          <p:spPr>
            <a:xfrm>
              <a:off x="264578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2" name="object 7532"/>
            <p:cNvSpPr/>
            <p:nvPr/>
          </p:nvSpPr>
          <p:spPr>
            <a:xfrm>
              <a:off x="2646296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3" name="object 7533"/>
            <p:cNvSpPr/>
            <p:nvPr/>
          </p:nvSpPr>
          <p:spPr>
            <a:xfrm>
              <a:off x="264718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4" name="object 7534"/>
            <p:cNvSpPr/>
            <p:nvPr/>
          </p:nvSpPr>
          <p:spPr>
            <a:xfrm>
              <a:off x="2647310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5" name="object 7535"/>
            <p:cNvSpPr/>
            <p:nvPr/>
          </p:nvSpPr>
          <p:spPr>
            <a:xfrm>
              <a:off x="2647563" y="41054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6" name="object 7536"/>
            <p:cNvSpPr/>
            <p:nvPr/>
          </p:nvSpPr>
          <p:spPr>
            <a:xfrm>
              <a:off x="2647690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7" name="object 7537"/>
            <p:cNvSpPr/>
            <p:nvPr/>
          </p:nvSpPr>
          <p:spPr>
            <a:xfrm>
              <a:off x="264845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8" name="object 7538"/>
            <p:cNvSpPr/>
            <p:nvPr/>
          </p:nvSpPr>
          <p:spPr>
            <a:xfrm>
              <a:off x="264870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9" name="object 7539"/>
            <p:cNvSpPr/>
            <p:nvPr/>
          </p:nvSpPr>
          <p:spPr>
            <a:xfrm>
              <a:off x="264959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0" name="object 7540"/>
            <p:cNvSpPr/>
            <p:nvPr/>
          </p:nvSpPr>
          <p:spPr>
            <a:xfrm>
              <a:off x="2648958" y="41058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1" name="object 7541"/>
            <p:cNvSpPr/>
            <p:nvPr/>
          </p:nvSpPr>
          <p:spPr>
            <a:xfrm>
              <a:off x="2650225" y="4105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2" name="object 7542"/>
            <p:cNvSpPr/>
            <p:nvPr/>
          </p:nvSpPr>
          <p:spPr>
            <a:xfrm>
              <a:off x="2650351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3" name="object 7543"/>
            <p:cNvSpPr/>
            <p:nvPr/>
          </p:nvSpPr>
          <p:spPr>
            <a:xfrm>
              <a:off x="265111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4" name="object 7544"/>
            <p:cNvSpPr/>
            <p:nvPr/>
          </p:nvSpPr>
          <p:spPr>
            <a:xfrm>
              <a:off x="2651619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5" name="object 7545"/>
            <p:cNvSpPr/>
            <p:nvPr/>
          </p:nvSpPr>
          <p:spPr>
            <a:xfrm>
              <a:off x="26517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6" name="object 7546"/>
            <p:cNvSpPr/>
            <p:nvPr/>
          </p:nvSpPr>
          <p:spPr>
            <a:xfrm>
              <a:off x="265237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7" name="object 7547"/>
            <p:cNvSpPr/>
            <p:nvPr/>
          </p:nvSpPr>
          <p:spPr>
            <a:xfrm>
              <a:off x="2652633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8" name="object 7548"/>
            <p:cNvSpPr/>
            <p:nvPr/>
          </p:nvSpPr>
          <p:spPr>
            <a:xfrm>
              <a:off x="2652759" y="41055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9" name="object 7549"/>
            <p:cNvSpPr/>
            <p:nvPr/>
          </p:nvSpPr>
          <p:spPr>
            <a:xfrm>
              <a:off x="2652886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0" name="object 7550"/>
            <p:cNvSpPr/>
            <p:nvPr/>
          </p:nvSpPr>
          <p:spPr>
            <a:xfrm>
              <a:off x="265301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1" name="object 7551"/>
            <p:cNvSpPr/>
            <p:nvPr/>
          </p:nvSpPr>
          <p:spPr>
            <a:xfrm>
              <a:off x="265390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2" name="object 7552"/>
            <p:cNvSpPr/>
            <p:nvPr/>
          </p:nvSpPr>
          <p:spPr>
            <a:xfrm>
              <a:off x="265504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3" name="object 7553"/>
            <p:cNvSpPr/>
            <p:nvPr/>
          </p:nvSpPr>
          <p:spPr>
            <a:xfrm>
              <a:off x="2655167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4" name="object 7554"/>
            <p:cNvSpPr/>
            <p:nvPr/>
          </p:nvSpPr>
          <p:spPr>
            <a:xfrm>
              <a:off x="2655421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5" name="object 7555"/>
            <p:cNvSpPr/>
            <p:nvPr/>
          </p:nvSpPr>
          <p:spPr>
            <a:xfrm>
              <a:off x="265554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6" name="object 7556"/>
            <p:cNvSpPr/>
            <p:nvPr/>
          </p:nvSpPr>
          <p:spPr>
            <a:xfrm>
              <a:off x="265618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7" name="object 7557"/>
            <p:cNvSpPr/>
            <p:nvPr/>
          </p:nvSpPr>
          <p:spPr>
            <a:xfrm>
              <a:off x="265643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8" name="object 7558"/>
            <p:cNvSpPr/>
            <p:nvPr/>
          </p:nvSpPr>
          <p:spPr>
            <a:xfrm>
              <a:off x="26573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9" name="object 7559"/>
            <p:cNvSpPr/>
            <p:nvPr/>
          </p:nvSpPr>
          <p:spPr>
            <a:xfrm>
              <a:off x="2656561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0" name="object 7560"/>
            <p:cNvSpPr/>
            <p:nvPr/>
          </p:nvSpPr>
          <p:spPr>
            <a:xfrm>
              <a:off x="2657955" y="41054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1" name="object 7561"/>
            <p:cNvSpPr/>
            <p:nvPr/>
          </p:nvSpPr>
          <p:spPr>
            <a:xfrm>
              <a:off x="2658082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2" name="object 7562"/>
            <p:cNvSpPr/>
            <p:nvPr/>
          </p:nvSpPr>
          <p:spPr>
            <a:xfrm>
              <a:off x="265820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3" name="object 7563"/>
            <p:cNvSpPr/>
            <p:nvPr/>
          </p:nvSpPr>
          <p:spPr>
            <a:xfrm>
              <a:off x="265896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4" name="object 7564"/>
            <p:cNvSpPr/>
            <p:nvPr/>
          </p:nvSpPr>
          <p:spPr>
            <a:xfrm>
              <a:off x="265922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5" name="object 7565"/>
            <p:cNvSpPr/>
            <p:nvPr/>
          </p:nvSpPr>
          <p:spPr>
            <a:xfrm>
              <a:off x="265947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6" name="object 7566"/>
            <p:cNvSpPr/>
            <p:nvPr/>
          </p:nvSpPr>
          <p:spPr>
            <a:xfrm>
              <a:off x="26601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7" name="object 7567"/>
            <p:cNvSpPr/>
            <p:nvPr/>
          </p:nvSpPr>
          <p:spPr>
            <a:xfrm>
              <a:off x="266036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8" name="object 7568"/>
            <p:cNvSpPr/>
            <p:nvPr/>
          </p:nvSpPr>
          <p:spPr>
            <a:xfrm>
              <a:off x="2660490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9" name="object 7569"/>
            <p:cNvSpPr/>
            <p:nvPr/>
          </p:nvSpPr>
          <p:spPr>
            <a:xfrm>
              <a:off x="2660617" y="41056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0" name="object 7570"/>
            <p:cNvSpPr/>
            <p:nvPr/>
          </p:nvSpPr>
          <p:spPr>
            <a:xfrm>
              <a:off x="266087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1" name="object 7571"/>
            <p:cNvSpPr/>
            <p:nvPr/>
          </p:nvSpPr>
          <p:spPr>
            <a:xfrm>
              <a:off x="266099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2" name="object 7572"/>
            <p:cNvSpPr/>
            <p:nvPr/>
          </p:nvSpPr>
          <p:spPr>
            <a:xfrm>
              <a:off x="266150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3" name="object 7573"/>
            <p:cNvSpPr/>
            <p:nvPr/>
          </p:nvSpPr>
          <p:spPr>
            <a:xfrm>
              <a:off x="266289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4" name="object 7574"/>
            <p:cNvSpPr/>
            <p:nvPr/>
          </p:nvSpPr>
          <p:spPr>
            <a:xfrm>
              <a:off x="2663151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5" name="object 7575"/>
            <p:cNvSpPr/>
            <p:nvPr/>
          </p:nvSpPr>
          <p:spPr>
            <a:xfrm>
              <a:off x="2663278" y="41055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6" name="object 7576"/>
            <p:cNvSpPr/>
            <p:nvPr/>
          </p:nvSpPr>
          <p:spPr>
            <a:xfrm>
              <a:off x="2663405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7" name="object 7577"/>
            <p:cNvSpPr/>
            <p:nvPr/>
          </p:nvSpPr>
          <p:spPr>
            <a:xfrm>
              <a:off x="266441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8" name="object 7578"/>
            <p:cNvSpPr/>
            <p:nvPr/>
          </p:nvSpPr>
          <p:spPr>
            <a:xfrm>
              <a:off x="26650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9" name="object 7579"/>
            <p:cNvSpPr/>
            <p:nvPr/>
          </p:nvSpPr>
          <p:spPr>
            <a:xfrm>
              <a:off x="26654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0" name="object 7580"/>
            <p:cNvSpPr/>
            <p:nvPr/>
          </p:nvSpPr>
          <p:spPr>
            <a:xfrm>
              <a:off x="266555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1" name="object 7581"/>
            <p:cNvSpPr/>
            <p:nvPr/>
          </p:nvSpPr>
          <p:spPr>
            <a:xfrm>
              <a:off x="2665812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2" name="object 7582"/>
            <p:cNvSpPr/>
            <p:nvPr/>
          </p:nvSpPr>
          <p:spPr>
            <a:xfrm>
              <a:off x="2665939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3" name="object 7583"/>
            <p:cNvSpPr/>
            <p:nvPr/>
          </p:nvSpPr>
          <p:spPr>
            <a:xfrm>
              <a:off x="2666066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4" name="object 7584"/>
            <p:cNvSpPr/>
            <p:nvPr/>
          </p:nvSpPr>
          <p:spPr>
            <a:xfrm>
              <a:off x="26670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5" name="object 7585"/>
            <p:cNvSpPr/>
            <p:nvPr/>
          </p:nvSpPr>
          <p:spPr>
            <a:xfrm>
              <a:off x="266733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6" name="object 7586"/>
            <p:cNvSpPr/>
            <p:nvPr/>
          </p:nvSpPr>
          <p:spPr>
            <a:xfrm>
              <a:off x="266809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7" name="object 7587"/>
            <p:cNvSpPr/>
            <p:nvPr/>
          </p:nvSpPr>
          <p:spPr>
            <a:xfrm>
              <a:off x="2668220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8" name="object 7588"/>
            <p:cNvSpPr/>
            <p:nvPr/>
          </p:nvSpPr>
          <p:spPr>
            <a:xfrm>
              <a:off x="266847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9" name="object 7589"/>
            <p:cNvSpPr/>
            <p:nvPr/>
          </p:nvSpPr>
          <p:spPr>
            <a:xfrm>
              <a:off x="2668601" y="41055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0" name="object 7590"/>
            <p:cNvSpPr/>
            <p:nvPr/>
          </p:nvSpPr>
          <p:spPr>
            <a:xfrm>
              <a:off x="2667967" y="4105894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10">
                  <a:moveTo>
                    <a:pt x="0" y="0"/>
                  </a:moveTo>
                  <a:lnTo>
                    <a:pt x="1774" y="0"/>
                  </a:lnTo>
                </a:path>
                <a:path w="3810">
                  <a:moveTo>
                    <a:pt x="760" y="0"/>
                  </a:moveTo>
                  <a:lnTo>
                    <a:pt x="2534" y="0"/>
                  </a:lnTo>
                </a:path>
                <a:path w="3810">
                  <a:moveTo>
                    <a:pt x="1647" y="0"/>
                  </a:moveTo>
                  <a:lnTo>
                    <a:pt x="3421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1" name="object 7591"/>
            <p:cNvSpPr/>
            <p:nvPr/>
          </p:nvSpPr>
          <p:spPr>
            <a:xfrm>
              <a:off x="267075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2" name="object 7592"/>
            <p:cNvSpPr/>
            <p:nvPr/>
          </p:nvSpPr>
          <p:spPr>
            <a:xfrm>
              <a:off x="2671008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3" name="object 7593"/>
            <p:cNvSpPr/>
            <p:nvPr/>
          </p:nvSpPr>
          <p:spPr>
            <a:xfrm>
              <a:off x="2670248" y="410584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4" name="object 7594"/>
            <p:cNvSpPr/>
            <p:nvPr/>
          </p:nvSpPr>
          <p:spPr>
            <a:xfrm>
              <a:off x="2671389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5" name="object 7595"/>
            <p:cNvSpPr/>
            <p:nvPr/>
          </p:nvSpPr>
          <p:spPr>
            <a:xfrm>
              <a:off x="26718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6" name="object 7596"/>
            <p:cNvSpPr/>
            <p:nvPr/>
          </p:nvSpPr>
          <p:spPr>
            <a:xfrm>
              <a:off x="267240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7" name="object 7597"/>
            <p:cNvSpPr/>
            <p:nvPr/>
          </p:nvSpPr>
          <p:spPr>
            <a:xfrm>
              <a:off x="267328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8" name="object 7598"/>
            <p:cNvSpPr/>
            <p:nvPr/>
          </p:nvSpPr>
          <p:spPr>
            <a:xfrm>
              <a:off x="2673543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9" name="object 7599"/>
            <p:cNvSpPr/>
            <p:nvPr/>
          </p:nvSpPr>
          <p:spPr>
            <a:xfrm>
              <a:off x="2673923" y="410491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93"/>
                  </a:moveTo>
                  <a:lnTo>
                    <a:pt x="887" y="49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0" name="object 7600"/>
            <p:cNvSpPr/>
            <p:nvPr/>
          </p:nvSpPr>
          <p:spPr>
            <a:xfrm>
              <a:off x="267417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1" name="object 7601"/>
            <p:cNvSpPr/>
            <p:nvPr/>
          </p:nvSpPr>
          <p:spPr>
            <a:xfrm>
              <a:off x="267493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2" name="object 7602"/>
            <p:cNvSpPr/>
            <p:nvPr/>
          </p:nvSpPr>
          <p:spPr>
            <a:xfrm>
              <a:off x="267595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3" name="object 7603"/>
            <p:cNvSpPr/>
            <p:nvPr/>
          </p:nvSpPr>
          <p:spPr>
            <a:xfrm>
              <a:off x="267620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4" name="object 7604"/>
            <p:cNvSpPr/>
            <p:nvPr/>
          </p:nvSpPr>
          <p:spPr>
            <a:xfrm>
              <a:off x="2676331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5" name="object 7605"/>
            <p:cNvSpPr/>
            <p:nvPr/>
          </p:nvSpPr>
          <p:spPr>
            <a:xfrm>
              <a:off x="26764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6" name="object 7606"/>
            <p:cNvSpPr/>
            <p:nvPr/>
          </p:nvSpPr>
          <p:spPr>
            <a:xfrm>
              <a:off x="2676584" y="41054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7" name="object 7607"/>
            <p:cNvSpPr/>
            <p:nvPr/>
          </p:nvSpPr>
          <p:spPr>
            <a:xfrm>
              <a:off x="267734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8" name="object 7608"/>
            <p:cNvSpPr/>
            <p:nvPr/>
          </p:nvSpPr>
          <p:spPr>
            <a:xfrm>
              <a:off x="267747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9" name="object 7609"/>
            <p:cNvSpPr/>
            <p:nvPr/>
          </p:nvSpPr>
          <p:spPr>
            <a:xfrm>
              <a:off x="26783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0" name="object 7610"/>
            <p:cNvSpPr/>
            <p:nvPr/>
          </p:nvSpPr>
          <p:spPr>
            <a:xfrm>
              <a:off x="267861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1" name="object 7611"/>
            <p:cNvSpPr/>
            <p:nvPr/>
          </p:nvSpPr>
          <p:spPr>
            <a:xfrm>
              <a:off x="2678865" y="4105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2" name="object 7612"/>
            <p:cNvSpPr/>
            <p:nvPr/>
          </p:nvSpPr>
          <p:spPr>
            <a:xfrm>
              <a:off x="2679119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3" name="object 7613"/>
            <p:cNvSpPr/>
            <p:nvPr/>
          </p:nvSpPr>
          <p:spPr>
            <a:xfrm>
              <a:off x="2679246" y="4105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4" name="object 7614"/>
            <p:cNvSpPr/>
            <p:nvPr/>
          </p:nvSpPr>
          <p:spPr>
            <a:xfrm>
              <a:off x="267949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5" name="object 7615"/>
            <p:cNvSpPr/>
            <p:nvPr/>
          </p:nvSpPr>
          <p:spPr>
            <a:xfrm>
              <a:off x="268013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6" name="object 7616"/>
            <p:cNvSpPr/>
            <p:nvPr/>
          </p:nvSpPr>
          <p:spPr>
            <a:xfrm>
              <a:off x="26812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7" name="object 7617"/>
            <p:cNvSpPr/>
            <p:nvPr/>
          </p:nvSpPr>
          <p:spPr>
            <a:xfrm>
              <a:off x="2681527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8" name="object 7618"/>
            <p:cNvSpPr/>
            <p:nvPr/>
          </p:nvSpPr>
          <p:spPr>
            <a:xfrm>
              <a:off x="2681780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9" name="object 7619"/>
            <p:cNvSpPr/>
            <p:nvPr/>
          </p:nvSpPr>
          <p:spPr>
            <a:xfrm>
              <a:off x="2681907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0" name="object 7620"/>
            <p:cNvSpPr/>
            <p:nvPr/>
          </p:nvSpPr>
          <p:spPr>
            <a:xfrm>
              <a:off x="26824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1" name="object 7621"/>
            <p:cNvSpPr/>
            <p:nvPr/>
          </p:nvSpPr>
          <p:spPr>
            <a:xfrm>
              <a:off x="268279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2" name="object 7622"/>
            <p:cNvSpPr/>
            <p:nvPr/>
          </p:nvSpPr>
          <p:spPr>
            <a:xfrm>
              <a:off x="268368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3" name="object 7623"/>
            <p:cNvSpPr/>
            <p:nvPr/>
          </p:nvSpPr>
          <p:spPr>
            <a:xfrm>
              <a:off x="2684188" y="4105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4" name="object 7624"/>
            <p:cNvSpPr/>
            <p:nvPr/>
          </p:nvSpPr>
          <p:spPr>
            <a:xfrm>
              <a:off x="2684315" y="4105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5" name="object 7625"/>
            <p:cNvSpPr/>
            <p:nvPr/>
          </p:nvSpPr>
          <p:spPr>
            <a:xfrm>
              <a:off x="2684568" y="410500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9"/>
                  </a:moveTo>
                  <a:lnTo>
                    <a:pt x="887" y="44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6" name="object 7626"/>
            <p:cNvSpPr/>
            <p:nvPr/>
          </p:nvSpPr>
          <p:spPr>
            <a:xfrm>
              <a:off x="26846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7" name="object 7627"/>
            <p:cNvSpPr/>
            <p:nvPr/>
          </p:nvSpPr>
          <p:spPr>
            <a:xfrm>
              <a:off x="268558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8" name="object 7628"/>
            <p:cNvSpPr/>
            <p:nvPr/>
          </p:nvSpPr>
          <p:spPr>
            <a:xfrm>
              <a:off x="268608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9" name="object 7629"/>
            <p:cNvSpPr/>
            <p:nvPr/>
          </p:nvSpPr>
          <p:spPr>
            <a:xfrm>
              <a:off x="268659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0" name="object 7630"/>
            <p:cNvSpPr/>
            <p:nvPr/>
          </p:nvSpPr>
          <p:spPr>
            <a:xfrm>
              <a:off x="2686849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1" name="object 7631"/>
            <p:cNvSpPr/>
            <p:nvPr/>
          </p:nvSpPr>
          <p:spPr>
            <a:xfrm>
              <a:off x="2686976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2" name="object 7632"/>
            <p:cNvSpPr/>
            <p:nvPr/>
          </p:nvSpPr>
          <p:spPr>
            <a:xfrm>
              <a:off x="2687230" y="410551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3" name="object 7633"/>
            <p:cNvSpPr/>
            <p:nvPr/>
          </p:nvSpPr>
          <p:spPr>
            <a:xfrm>
              <a:off x="268735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4" name="object 7634"/>
            <p:cNvSpPr/>
            <p:nvPr/>
          </p:nvSpPr>
          <p:spPr>
            <a:xfrm>
              <a:off x="268773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5" name="object 7635"/>
            <p:cNvSpPr/>
            <p:nvPr/>
          </p:nvSpPr>
          <p:spPr>
            <a:xfrm>
              <a:off x="268799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6" name="object 7636"/>
            <p:cNvSpPr/>
            <p:nvPr/>
          </p:nvSpPr>
          <p:spPr>
            <a:xfrm>
              <a:off x="268925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7" name="object 7637"/>
            <p:cNvSpPr/>
            <p:nvPr/>
          </p:nvSpPr>
          <p:spPr>
            <a:xfrm>
              <a:off x="2689511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8" name="object 7638"/>
            <p:cNvSpPr/>
            <p:nvPr/>
          </p:nvSpPr>
          <p:spPr>
            <a:xfrm>
              <a:off x="2689637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9" name="object 7639"/>
            <p:cNvSpPr/>
            <p:nvPr/>
          </p:nvSpPr>
          <p:spPr>
            <a:xfrm>
              <a:off x="2689764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0" name="object 7640"/>
            <p:cNvSpPr/>
            <p:nvPr/>
          </p:nvSpPr>
          <p:spPr>
            <a:xfrm>
              <a:off x="268989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1" name="object 7641"/>
            <p:cNvSpPr/>
            <p:nvPr/>
          </p:nvSpPr>
          <p:spPr>
            <a:xfrm>
              <a:off x="269077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2" name="object 7642"/>
            <p:cNvSpPr/>
            <p:nvPr/>
          </p:nvSpPr>
          <p:spPr>
            <a:xfrm>
              <a:off x="26912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3" name="object 7643"/>
            <p:cNvSpPr/>
            <p:nvPr/>
          </p:nvSpPr>
          <p:spPr>
            <a:xfrm>
              <a:off x="2690905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4" name="object 7644"/>
            <p:cNvSpPr/>
            <p:nvPr/>
          </p:nvSpPr>
          <p:spPr>
            <a:xfrm>
              <a:off x="2692045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5" name="object 7645"/>
            <p:cNvSpPr/>
            <p:nvPr/>
          </p:nvSpPr>
          <p:spPr>
            <a:xfrm>
              <a:off x="2692299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6" name="object 7646"/>
            <p:cNvSpPr/>
            <p:nvPr/>
          </p:nvSpPr>
          <p:spPr>
            <a:xfrm>
              <a:off x="2692425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7" name="object 7647"/>
            <p:cNvSpPr/>
            <p:nvPr/>
          </p:nvSpPr>
          <p:spPr>
            <a:xfrm>
              <a:off x="26925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8" name="object 7648"/>
            <p:cNvSpPr/>
            <p:nvPr/>
          </p:nvSpPr>
          <p:spPr>
            <a:xfrm>
              <a:off x="26933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9" name="object 7649"/>
            <p:cNvSpPr/>
            <p:nvPr/>
          </p:nvSpPr>
          <p:spPr>
            <a:xfrm>
              <a:off x="269356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0" name="object 7650"/>
            <p:cNvSpPr/>
            <p:nvPr/>
          </p:nvSpPr>
          <p:spPr>
            <a:xfrm>
              <a:off x="269445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1" name="object 7651"/>
            <p:cNvSpPr/>
            <p:nvPr/>
          </p:nvSpPr>
          <p:spPr>
            <a:xfrm>
              <a:off x="2694707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2" name="object 7652"/>
            <p:cNvSpPr/>
            <p:nvPr/>
          </p:nvSpPr>
          <p:spPr>
            <a:xfrm>
              <a:off x="2694960" y="41054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3" name="object 7653"/>
            <p:cNvSpPr/>
            <p:nvPr/>
          </p:nvSpPr>
          <p:spPr>
            <a:xfrm>
              <a:off x="2695087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4" name="object 7654"/>
            <p:cNvSpPr/>
            <p:nvPr/>
          </p:nvSpPr>
          <p:spPr>
            <a:xfrm>
              <a:off x="269534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5" name="object 7655"/>
            <p:cNvSpPr/>
            <p:nvPr/>
          </p:nvSpPr>
          <p:spPr>
            <a:xfrm>
              <a:off x="269610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6" name="object 7656"/>
            <p:cNvSpPr/>
            <p:nvPr/>
          </p:nvSpPr>
          <p:spPr>
            <a:xfrm>
              <a:off x="2697241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7" name="object 7657"/>
            <p:cNvSpPr/>
            <p:nvPr/>
          </p:nvSpPr>
          <p:spPr>
            <a:xfrm>
              <a:off x="2697368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8" name="object 7658"/>
            <p:cNvSpPr/>
            <p:nvPr/>
          </p:nvSpPr>
          <p:spPr>
            <a:xfrm>
              <a:off x="2697621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9" name="object 7659"/>
            <p:cNvSpPr/>
            <p:nvPr/>
          </p:nvSpPr>
          <p:spPr>
            <a:xfrm>
              <a:off x="2697748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0" name="object 7660"/>
            <p:cNvSpPr/>
            <p:nvPr/>
          </p:nvSpPr>
          <p:spPr>
            <a:xfrm>
              <a:off x="269990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1" name="object 7661"/>
            <p:cNvSpPr/>
            <p:nvPr/>
          </p:nvSpPr>
          <p:spPr>
            <a:xfrm>
              <a:off x="2700156" y="41056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2" name="object 7662"/>
            <p:cNvSpPr/>
            <p:nvPr/>
          </p:nvSpPr>
          <p:spPr>
            <a:xfrm>
              <a:off x="2700283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3" name="object 7663"/>
            <p:cNvSpPr/>
            <p:nvPr/>
          </p:nvSpPr>
          <p:spPr>
            <a:xfrm>
              <a:off x="2700409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4" name="object 7664"/>
            <p:cNvSpPr/>
            <p:nvPr/>
          </p:nvSpPr>
          <p:spPr>
            <a:xfrm>
              <a:off x="27012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5" name="object 7665"/>
            <p:cNvSpPr/>
            <p:nvPr/>
          </p:nvSpPr>
          <p:spPr>
            <a:xfrm>
              <a:off x="270142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6" name="object 7666"/>
            <p:cNvSpPr/>
            <p:nvPr/>
          </p:nvSpPr>
          <p:spPr>
            <a:xfrm>
              <a:off x="27018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7" name="object 7667"/>
            <p:cNvSpPr/>
            <p:nvPr/>
          </p:nvSpPr>
          <p:spPr>
            <a:xfrm>
              <a:off x="270218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8" name="object 7668"/>
            <p:cNvSpPr/>
            <p:nvPr/>
          </p:nvSpPr>
          <p:spPr>
            <a:xfrm>
              <a:off x="2702564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9" name="object 7669"/>
            <p:cNvSpPr/>
            <p:nvPr/>
          </p:nvSpPr>
          <p:spPr>
            <a:xfrm>
              <a:off x="2702691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0" name="object 7670"/>
            <p:cNvSpPr/>
            <p:nvPr/>
          </p:nvSpPr>
          <p:spPr>
            <a:xfrm>
              <a:off x="2702817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1" name="object 7671"/>
            <p:cNvSpPr/>
            <p:nvPr/>
          </p:nvSpPr>
          <p:spPr>
            <a:xfrm>
              <a:off x="2702944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2" name="object 7672"/>
            <p:cNvSpPr/>
            <p:nvPr/>
          </p:nvSpPr>
          <p:spPr>
            <a:xfrm>
              <a:off x="27033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3" name="object 7673"/>
            <p:cNvSpPr/>
            <p:nvPr/>
          </p:nvSpPr>
          <p:spPr>
            <a:xfrm>
              <a:off x="27038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4" name="object 7674"/>
            <p:cNvSpPr/>
            <p:nvPr/>
          </p:nvSpPr>
          <p:spPr>
            <a:xfrm>
              <a:off x="270497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5" name="object 7675"/>
            <p:cNvSpPr/>
            <p:nvPr/>
          </p:nvSpPr>
          <p:spPr>
            <a:xfrm>
              <a:off x="270522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6" name="object 7676"/>
            <p:cNvSpPr/>
            <p:nvPr/>
          </p:nvSpPr>
          <p:spPr>
            <a:xfrm>
              <a:off x="270522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7" name="object 7677"/>
            <p:cNvSpPr/>
            <p:nvPr/>
          </p:nvSpPr>
          <p:spPr>
            <a:xfrm>
              <a:off x="2705479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8" name="object 7678"/>
            <p:cNvSpPr/>
            <p:nvPr/>
          </p:nvSpPr>
          <p:spPr>
            <a:xfrm>
              <a:off x="2705605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9" name="object 7679"/>
            <p:cNvSpPr/>
            <p:nvPr/>
          </p:nvSpPr>
          <p:spPr>
            <a:xfrm>
              <a:off x="2705732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0" name="object 7680"/>
            <p:cNvSpPr/>
            <p:nvPr/>
          </p:nvSpPr>
          <p:spPr>
            <a:xfrm>
              <a:off x="270636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1" name="object 7681"/>
            <p:cNvSpPr/>
            <p:nvPr/>
          </p:nvSpPr>
          <p:spPr>
            <a:xfrm>
              <a:off x="27067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2" name="object 7682"/>
            <p:cNvSpPr/>
            <p:nvPr/>
          </p:nvSpPr>
          <p:spPr>
            <a:xfrm>
              <a:off x="270750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3" name="object 7683"/>
            <p:cNvSpPr/>
            <p:nvPr/>
          </p:nvSpPr>
          <p:spPr>
            <a:xfrm>
              <a:off x="270788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4" name="object 7684"/>
            <p:cNvSpPr/>
            <p:nvPr/>
          </p:nvSpPr>
          <p:spPr>
            <a:xfrm>
              <a:off x="2708013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5" name="object 7685"/>
            <p:cNvSpPr/>
            <p:nvPr/>
          </p:nvSpPr>
          <p:spPr>
            <a:xfrm>
              <a:off x="2708140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6" name="object 7686"/>
            <p:cNvSpPr/>
            <p:nvPr/>
          </p:nvSpPr>
          <p:spPr>
            <a:xfrm>
              <a:off x="270826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7" name="object 7687"/>
            <p:cNvSpPr/>
            <p:nvPr/>
          </p:nvSpPr>
          <p:spPr>
            <a:xfrm>
              <a:off x="270966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8" name="object 7688"/>
            <p:cNvSpPr/>
            <p:nvPr/>
          </p:nvSpPr>
          <p:spPr>
            <a:xfrm>
              <a:off x="271016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9" name="object 7689"/>
            <p:cNvSpPr/>
            <p:nvPr/>
          </p:nvSpPr>
          <p:spPr>
            <a:xfrm>
              <a:off x="2710421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0" name="object 7690"/>
            <p:cNvSpPr/>
            <p:nvPr/>
          </p:nvSpPr>
          <p:spPr>
            <a:xfrm>
              <a:off x="2710548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1" name="object 7691"/>
            <p:cNvSpPr/>
            <p:nvPr/>
          </p:nvSpPr>
          <p:spPr>
            <a:xfrm>
              <a:off x="2710674" y="4105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2" name="object 7692"/>
            <p:cNvSpPr/>
            <p:nvPr/>
          </p:nvSpPr>
          <p:spPr>
            <a:xfrm>
              <a:off x="2710801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3" name="object 7693"/>
            <p:cNvSpPr/>
            <p:nvPr/>
          </p:nvSpPr>
          <p:spPr>
            <a:xfrm>
              <a:off x="271092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4" name="object 7694"/>
            <p:cNvSpPr/>
            <p:nvPr/>
          </p:nvSpPr>
          <p:spPr>
            <a:xfrm>
              <a:off x="2710928" y="410589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140" y="0"/>
                  </a:moveTo>
                  <a:lnTo>
                    <a:pt x="291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5" name="object 7695"/>
            <p:cNvSpPr/>
            <p:nvPr/>
          </p:nvSpPr>
          <p:spPr>
            <a:xfrm>
              <a:off x="2713209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6" name="object 7696"/>
            <p:cNvSpPr/>
            <p:nvPr/>
          </p:nvSpPr>
          <p:spPr>
            <a:xfrm>
              <a:off x="2713336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7" name="object 7697"/>
            <p:cNvSpPr/>
            <p:nvPr/>
          </p:nvSpPr>
          <p:spPr>
            <a:xfrm>
              <a:off x="2713589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8" name="object 7698"/>
            <p:cNvSpPr/>
            <p:nvPr/>
          </p:nvSpPr>
          <p:spPr>
            <a:xfrm>
              <a:off x="271549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9" name="object 7699"/>
            <p:cNvSpPr/>
            <p:nvPr/>
          </p:nvSpPr>
          <p:spPr>
            <a:xfrm>
              <a:off x="2715744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0" name="object 7700"/>
            <p:cNvSpPr/>
            <p:nvPr/>
          </p:nvSpPr>
          <p:spPr>
            <a:xfrm>
              <a:off x="2715997" y="410555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1" name="object 7701"/>
            <p:cNvSpPr/>
            <p:nvPr/>
          </p:nvSpPr>
          <p:spPr>
            <a:xfrm>
              <a:off x="271625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2" name="object 7702"/>
            <p:cNvSpPr/>
            <p:nvPr/>
          </p:nvSpPr>
          <p:spPr>
            <a:xfrm>
              <a:off x="271713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3" name="object 7703"/>
            <p:cNvSpPr/>
            <p:nvPr/>
          </p:nvSpPr>
          <p:spPr>
            <a:xfrm>
              <a:off x="2717518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4" name="object 7704"/>
            <p:cNvSpPr/>
            <p:nvPr/>
          </p:nvSpPr>
          <p:spPr>
            <a:xfrm>
              <a:off x="27180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5" name="object 7705"/>
            <p:cNvSpPr/>
            <p:nvPr/>
          </p:nvSpPr>
          <p:spPr>
            <a:xfrm>
              <a:off x="2718278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6" name="object 7706"/>
            <p:cNvSpPr/>
            <p:nvPr/>
          </p:nvSpPr>
          <p:spPr>
            <a:xfrm>
              <a:off x="2718532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7" name="object 7707"/>
            <p:cNvSpPr/>
            <p:nvPr/>
          </p:nvSpPr>
          <p:spPr>
            <a:xfrm>
              <a:off x="2718658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8" name="object 7708"/>
            <p:cNvSpPr/>
            <p:nvPr/>
          </p:nvSpPr>
          <p:spPr>
            <a:xfrm>
              <a:off x="271891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9" name="object 7709"/>
            <p:cNvSpPr/>
            <p:nvPr/>
          </p:nvSpPr>
          <p:spPr>
            <a:xfrm>
              <a:off x="2719039" y="4105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0" name="object 7710"/>
            <p:cNvSpPr/>
            <p:nvPr/>
          </p:nvSpPr>
          <p:spPr>
            <a:xfrm>
              <a:off x="271954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1" name="object 7711"/>
            <p:cNvSpPr/>
            <p:nvPr/>
          </p:nvSpPr>
          <p:spPr>
            <a:xfrm>
              <a:off x="271967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2" name="object 7712"/>
            <p:cNvSpPr/>
            <p:nvPr/>
          </p:nvSpPr>
          <p:spPr>
            <a:xfrm>
              <a:off x="27199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3" name="object 7713"/>
            <p:cNvSpPr/>
            <p:nvPr/>
          </p:nvSpPr>
          <p:spPr>
            <a:xfrm>
              <a:off x="272081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4" name="object 7714"/>
            <p:cNvSpPr/>
            <p:nvPr/>
          </p:nvSpPr>
          <p:spPr>
            <a:xfrm>
              <a:off x="2720939" y="41054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5" name="object 7715"/>
            <p:cNvSpPr/>
            <p:nvPr/>
          </p:nvSpPr>
          <p:spPr>
            <a:xfrm>
              <a:off x="272119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6" name="object 7716"/>
            <p:cNvSpPr/>
            <p:nvPr/>
          </p:nvSpPr>
          <p:spPr>
            <a:xfrm>
              <a:off x="2721320" y="41053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7" name="object 7717"/>
            <p:cNvSpPr/>
            <p:nvPr/>
          </p:nvSpPr>
          <p:spPr>
            <a:xfrm>
              <a:off x="2721446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8" name="object 7718"/>
            <p:cNvSpPr/>
            <p:nvPr/>
          </p:nvSpPr>
          <p:spPr>
            <a:xfrm>
              <a:off x="2721700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9" name="object 7719"/>
            <p:cNvSpPr/>
            <p:nvPr/>
          </p:nvSpPr>
          <p:spPr>
            <a:xfrm>
              <a:off x="272233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0" name="object 7720"/>
            <p:cNvSpPr/>
            <p:nvPr/>
          </p:nvSpPr>
          <p:spPr>
            <a:xfrm>
              <a:off x="272334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1" name="object 7721"/>
            <p:cNvSpPr/>
            <p:nvPr/>
          </p:nvSpPr>
          <p:spPr>
            <a:xfrm>
              <a:off x="2723601" y="4105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2" name="object 7722"/>
            <p:cNvSpPr/>
            <p:nvPr/>
          </p:nvSpPr>
          <p:spPr>
            <a:xfrm>
              <a:off x="2723854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3" name="object 7723"/>
            <p:cNvSpPr/>
            <p:nvPr/>
          </p:nvSpPr>
          <p:spPr>
            <a:xfrm>
              <a:off x="2723981" y="4105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4" name="object 7724"/>
            <p:cNvSpPr/>
            <p:nvPr/>
          </p:nvSpPr>
          <p:spPr>
            <a:xfrm>
              <a:off x="2724234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5" name="object 7725"/>
            <p:cNvSpPr/>
            <p:nvPr/>
          </p:nvSpPr>
          <p:spPr>
            <a:xfrm>
              <a:off x="2724361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6" name="object 7726"/>
            <p:cNvSpPr/>
            <p:nvPr/>
          </p:nvSpPr>
          <p:spPr>
            <a:xfrm>
              <a:off x="272486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7" name="object 7727"/>
            <p:cNvSpPr/>
            <p:nvPr/>
          </p:nvSpPr>
          <p:spPr>
            <a:xfrm>
              <a:off x="272512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8" name="object 7728"/>
            <p:cNvSpPr/>
            <p:nvPr/>
          </p:nvSpPr>
          <p:spPr>
            <a:xfrm>
              <a:off x="272588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9" name="object 7729"/>
            <p:cNvSpPr/>
            <p:nvPr/>
          </p:nvSpPr>
          <p:spPr>
            <a:xfrm>
              <a:off x="272613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0" name="object 7730"/>
            <p:cNvSpPr/>
            <p:nvPr/>
          </p:nvSpPr>
          <p:spPr>
            <a:xfrm>
              <a:off x="2726262" y="410488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2"/>
                  </a:moveTo>
                  <a:lnTo>
                    <a:pt x="887" y="5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1" name="object 7731"/>
            <p:cNvSpPr/>
            <p:nvPr/>
          </p:nvSpPr>
          <p:spPr>
            <a:xfrm>
              <a:off x="2726515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2" name="object 7732"/>
            <p:cNvSpPr/>
            <p:nvPr/>
          </p:nvSpPr>
          <p:spPr>
            <a:xfrm>
              <a:off x="2726642" y="41056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3" name="object 7733"/>
            <p:cNvSpPr/>
            <p:nvPr/>
          </p:nvSpPr>
          <p:spPr>
            <a:xfrm>
              <a:off x="272689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4" name="object 7734"/>
            <p:cNvSpPr/>
            <p:nvPr/>
          </p:nvSpPr>
          <p:spPr>
            <a:xfrm>
              <a:off x="272689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5" name="object 7735"/>
            <p:cNvSpPr/>
            <p:nvPr/>
          </p:nvSpPr>
          <p:spPr>
            <a:xfrm>
              <a:off x="272752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6" name="object 7736"/>
            <p:cNvSpPr/>
            <p:nvPr/>
          </p:nvSpPr>
          <p:spPr>
            <a:xfrm>
              <a:off x="272816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7" name="object 7737"/>
            <p:cNvSpPr/>
            <p:nvPr/>
          </p:nvSpPr>
          <p:spPr>
            <a:xfrm>
              <a:off x="272841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8" name="object 7738"/>
            <p:cNvSpPr/>
            <p:nvPr/>
          </p:nvSpPr>
          <p:spPr>
            <a:xfrm>
              <a:off x="2728923" y="41053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9" name="object 7739"/>
            <p:cNvSpPr/>
            <p:nvPr/>
          </p:nvSpPr>
          <p:spPr>
            <a:xfrm>
              <a:off x="2729050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0" name="object 7740"/>
            <p:cNvSpPr/>
            <p:nvPr/>
          </p:nvSpPr>
          <p:spPr>
            <a:xfrm>
              <a:off x="2729177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1" name="object 7741"/>
            <p:cNvSpPr/>
            <p:nvPr/>
          </p:nvSpPr>
          <p:spPr>
            <a:xfrm>
              <a:off x="272943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2" name="object 7742"/>
            <p:cNvSpPr/>
            <p:nvPr/>
          </p:nvSpPr>
          <p:spPr>
            <a:xfrm>
              <a:off x="272943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3" name="object 7743"/>
            <p:cNvSpPr/>
            <p:nvPr/>
          </p:nvSpPr>
          <p:spPr>
            <a:xfrm>
              <a:off x="272968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4" name="object 7744"/>
            <p:cNvSpPr/>
            <p:nvPr/>
          </p:nvSpPr>
          <p:spPr>
            <a:xfrm>
              <a:off x="272993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5" name="object 7745"/>
            <p:cNvSpPr/>
            <p:nvPr/>
          </p:nvSpPr>
          <p:spPr>
            <a:xfrm>
              <a:off x="273031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6" name="object 7746"/>
            <p:cNvSpPr/>
            <p:nvPr/>
          </p:nvSpPr>
          <p:spPr>
            <a:xfrm>
              <a:off x="27313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7" name="object 7747"/>
            <p:cNvSpPr/>
            <p:nvPr/>
          </p:nvSpPr>
          <p:spPr>
            <a:xfrm>
              <a:off x="2731585" y="4105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8" name="object 7748"/>
            <p:cNvSpPr/>
            <p:nvPr/>
          </p:nvSpPr>
          <p:spPr>
            <a:xfrm>
              <a:off x="2731838" y="4105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9" name="object 7749"/>
            <p:cNvSpPr/>
            <p:nvPr/>
          </p:nvSpPr>
          <p:spPr>
            <a:xfrm>
              <a:off x="273196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0" name="object 7750"/>
            <p:cNvSpPr/>
            <p:nvPr/>
          </p:nvSpPr>
          <p:spPr>
            <a:xfrm>
              <a:off x="273259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1" name="object 7751"/>
            <p:cNvSpPr/>
            <p:nvPr/>
          </p:nvSpPr>
          <p:spPr>
            <a:xfrm>
              <a:off x="27328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2" name="object 7752"/>
            <p:cNvSpPr/>
            <p:nvPr/>
          </p:nvSpPr>
          <p:spPr>
            <a:xfrm>
              <a:off x="273348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3" name="object 7753"/>
            <p:cNvSpPr/>
            <p:nvPr/>
          </p:nvSpPr>
          <p:spPr>
            <a:xfrm>
              <a:off x="27339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4" name="object 7754"/>
            <p:cNvSpPr/>
            <p:nvPr/>
          </p:nvSpPr>
          <p:spPr>
            <a:xfrm>
              <a:off x="2733359" y="410583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5" name="object 7755"/>
            <p:cNvSpPr/>
            <p:nvPr/>
          </p:nvSpPr>
          <p:spPr>
            <a:xfrm>
              <a:off x="2734499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6" name="object 7756"/>
            <p:cNvSpPr/>
            <p:nvPr/>
          </p:nvSpPr>
          <p:spPr>
            <a:xfrm>
              <a:off x="273462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7" name="object 7757"/>
            <p:cNvSpPr/>
            <p:nvPr/>
          </p:nvSpPr>
          <p:spPr>
            <a:xfrm>
              <a:off x="273538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8" name="object 7758"/>
            <p:cNvSpPr/>
            <p:nvPr/>
          </p:nvSpPr>
          <p:spPr>
            <a:xfrm>
              <a:off x="273640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9" name="object 7759"/>
            <p:cNvSpPr/>
            <p:nvPr/>
          </p:nvSpPr>
          <p:spPr>
            <a:xfrm>
              <a:off x="273678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0" name="object 7760"/>
            <p:cNvSpPr/>
            <p:nvPr/>
          </p:nvSpPr>
          <p:spPr>
            <a:xfrm>
              <a:off x="2736907" y="41054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1" name="object 7761"/>
            <p:cNvSpPr/>
            <p:nvPr/>
          </p:nvSpPr>
          <p:spPr>
            <a:xfrm>
              <a:off x="2737161" y="41053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2" name="object 7762"/>
            <p:cNvSpPr/>
            <p:nvPr/>
          </p:nvSpPr>
          <p:spPr>
            <a:xfrm>
              <a:off x="2737287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3" name="object 7763"/>
            <p:cNvSpPr/>
            <p:nvPr/>
          </p:nvSpPr>
          <p:spPr>
            <a:xfrm>
              <a:off x="273741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4" name="object 7764"/>
            <p:cNvSpPr/>
            <p:nvPr/>
          </p:nvSpPr>
          <p:spPr>
            <a:xfrm>
              <a:off x="2737287" y="410589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5" name="object 7765"/>
            <p:cNvSpPr/>
            <p:nvPr/>
          </p:nvSpPr>
          <p:spPr>
            <a:xfrm>
              <a:off x="273931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6" name="object 7766"/>
            <p:cNvSpPr/>
            <p:nvPr/>
          </p:nvSpPr>
          <p:spPr>
            <a:xfrm>
              <a:off x="2738681" y="410576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7" name="object 7767"/>
            <p:cNvSpPr/>
            <p:nvPr/>
          </p:nvSpPr>
          <p:spPr>
            <a:xfrm>
              <a:off x="2739949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8" name="object 7768"/>
            <p:cNvSpPr/>
            <p:nvPr/>
          </p:nvSpPr>
          <p:spPr>
            <a:xfrm>
              <a:off x="274020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9" name="object 7769"/>
            <p:cNvSpPr/>
            <p:nvPr/>
          </p:nvSpPr>
          <p:spPr>
            <a:xfrm>
              <a:off x="274083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0" name="object 7770"/>
            <p:cNvSpPr/>
            <p:nvPr/>
          </p:nvSpPr>
          <p:spPr>
            <a:xfrm>
              <a:off x="274185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1" name="object 7771"/>
            <p:cNvSpPr/>
            <p:nvPr/>
          </p:nvSpPr>
          <p:spPr>
            <a:xfrm>
              <a:off x="274197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2" name="object 7772"/>
            <p:cNvSpPr/>
            <p:nvPr/>
          </p:nvSpPr>
          <p:spPr>
            <a:xfrm>
              <a:off x="274210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3" name="object 7773"/>
            <p:cNvSpPr/>
            <p:nvPr/>
          </p:nvSpPr>
          <p:spPr>
            <a:xfrm>
              <a:off x="2741343" y="410578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4" name="object 7774"/>
            <p:cNvSpPr/>
            <p:nvPr/>
          </p:nvSpPr>
          <p:spPr>
            <a:xfrm>
              <a:off x="2742610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5" name="object 7775"/>
            <p:cNvSpPr/>
            <p:nvPr/>
          </p:nvSpPr>
          <p:spPr>
            <a:xfrm>
              <a:off x="274273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6" name="object 7776"/>
            <p:cNvSpPr/>
            <p:nvPr/>
          </p:nvSpPr>
          <p:spPr>
            <a:xfrm>
              <a:off x="274337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7" name="object 7777"/>
            <p:cNvSpPr/>
            <p:nvPr/>
          </p:nvSpPr>
          <p:spPr>
            <a:xfrm>
              <a:off x="274349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8" name="object 7778"/>
            <p:cNvSpPr/>
            <p:nvPr/>
          </p:nvSpPr>
          <p:spPr>
            <a:xfrm>
              <a:off x="274451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9" name="object 7779"/>
            <p:cNvSpPr/>
            <p:nvPr/>
          </p:nvSpPr>
          <p:spPr>
            <a:xfrm>
              <a:off x="274463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0" name="object 7780"/>
            <p:cNvSpPr/>
            <p:nvPr/>
          </p:nvSpPr>
          <p:spPr>
            <a:xfrm>
              <a:off x="2744891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1" name="object 7781"/>
            <p:cNvSpPr/>
            <p:nvPr/>
          </p:nvSpPr>
          <p:spPr>
            <a:xfrm>
              <a:off x="2745018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2" name="object 7782"/>
            <p:cNvSpPr/>
            <p:nvPr/>
          </p:nvSpPr>
          <p:spPr>
            <a:xfrm>
              <a:off x="274514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3" name="object 7783"/>
            <p:cNvSpPr/>
            <p:nvPr/>
          </p:nvSpPr>
          <p:spPr>
            <a:xfrm>
              <a:off x="274615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4" name="object 7784"/>
            <p:cNvSpPr/>
            <p:nvPr/>
          </p:nvSpPr>
          <p:spPr>
            <a:xfrm>
              <a:off x="274717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5" name="object 7785"/>
            <p:cNvSpPr/>
            <p:nvPr/>
          </p:nvSpPr>
          <p:spPr>
            <a:xfrm>
              <a:off x="2747426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6" name="object 7786"/>
            <p:cNvSpPr/>
            <p:nvPr/>
          </p:nvSpPr>
          <p:spPr>
            <a:xfrm>
              <a:off x="2747553" y="4105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7" name="object 7787"/>
            <p:cNvSpPr/>
            <p:nvPr/>
          </p:nvSpPr>
          <p:spPr>
            <a:xfrm>
              <a:off x="2747806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8" name="object 7788"/>
            <p:cNvSpPr/>
            <p:nvPr/>
          </p:nvSpPr>
          <p:spPr>
            <a:xfrm>
              <a:off x="274869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9" name="object 7789"/>
            <p:cNvSpPr/>
            <p:nvPr/>
          </p:nvSpPr>
          <p:spPr>
            <a:xfrm>
              <a:off x="274996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0" name="object 7790"/>
            <p:cNvSpPr/>
            <p:nvPr/>
          </p:nvSpPr>
          <p:spPr>
            <a:xfrm>
              <a:off x="2750214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1" name="object 7791"/>
            <p:cNvSpPr/>
            <p:nvPr/>
          </p:nvSpPr>
          <p:spPr>
            <a:xfrm>
              <a:off x="2750341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2" name="object 7792"/>
            <p:cNvSpPr/>
            <p:nvPr/>
          </p:nvSpPr>
          <p:spPr>
            <a:xfrm>
              <a:off x="275097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3" name="object 7793"/>
            <p:cNvSpPr/>
            <p:nvPr/>
          </p:nvSpPr>
          <p:spPr>
            <a:xfrm>
              <a:off x="2750341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4" name="object 7794"/>
            <p:cNvSpPr/>
            <p:nvPr/>
          </p:nvSpPr>
          <p:spPr>
            <a:xfrm>
              <a:off x="275236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5" name="object 7795"/>
            <p:cNvSpPr/>
            <p:nvPr/>
          </p:nvSpPr>
          <p:spPr>
            <a:xfrm>
              <a:off x="2752495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6" name="object 7796"/>
            <p:cNvSpPr/>
            <p:nvPr/>
          </p:nvSpPr>
          <p:spPr>
            <a:xfrm>
              <a:off x="2752622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7" name="object 7797"/>
            <p:cNvSpPr/>
            <p:nvPr/>
          </p:nvSpPr>
          <p:spPr>
            <a:xfrm>
              <a:off x="275274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8" name="object 7798"/>
            <p:cNvSpPr/>
            <p:nvPr/>
          </p:nvSpPr>
          <p:spPr>
            <a:xfrm>
              <a:off x="2752875" y="41056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9" name="object 7799"/>
            <p:cNvSpPr/>
            <p:nvPr/>
          </p:nvSpPr>
          <p:spPr>
            <a:xfrm>
              <a:off x="2753002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0" name="object 7800"/>
            <p:cNvSpPr/>
            <p:nvPr/>
          </p:nvSpPr>
          <p:spPr>
            <a:xfrm>
              <a:off x="275312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1" name="object 7801"/>
            <p:cNvSpPr/>
            <p:nvPr/>
          </p:nvSpPr>
          <p:spPr>
            <a:xfrm>
              <a:off x="2754776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2" name="object 7802"/>
            <p:cNvSpPr/>
            <p:nvPr/>
          </p:nvSpPr>
          <p:spPr>
            <a:xfrm>
              <a:off x="275515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3" name="object 7803"/>
            <p:cNvSpPr/>
            <p:nvPr/>
          </p:nvSpPr>
          <p:spPr>
            <a:xfrm>
              <a:off x="2755283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4" name="object 7804"/>
            <p:cNvSpPr/>
            <p:nvPr/>
          </p:nvSpPr>
          <p:spPr>
            <a:xfrm>
              <a:off x="2755536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5" name="object 7805"/>
            <p:cNvSpPr/>
            <p:nvPr/>
          </p:nvSpPr>
          <p:spPr>
            <a:xfrm>
              <a:off x="2755663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6" name="object 7806"/>
            <p:cNvSpPr/>
            <p:nvPr/>
          </p:nvSpPr>
          <p:spPr>
            <a:xfrm>
              <a:off x="275579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7" name="object 7807"/>
            <p:cNvSpPr/>
            <p:nvPr/>
          </p:nvSpPr>
          <p:spPr>
            <a:xfrm>
              <a:off x="275642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8" name="object 7808"/>
            <p:cNvSpPr/>
            <p:nvPr/>
          </p:nvSpPr>
          <p:spPr>
            <a:xfrm>
              <a:off x="27566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9" name="object 7809"/>
            <p:cNvSpPr/>
            <p:nvPr/>
          </p:nvSpPr>
          <p:spPr>
            <a:xfrm>
              <a:off x="275756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0" name="object 7810"/>
            <p:cNvSpPr/>
            <p:nvPr/>
          </p:nvSpPr>
          <p:spPr>
            <a:xfrm>
              <a:off x="2757817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1" name="object 7811"/>
            <p:cNvSpPr/>
            <p:nvPr/>
          </p:nvSpPr>
          <p:spPr>
            <a:xfrm>
              <a:off x="2758071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2" name="object 7812"/>
            <p:cNvSpPr/>
            <p:nvPr/>
          </p:nvSpPr>
          <p:spPr>
            <a:xfrm>
              <a:off x="2758198" y="4105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3" name="object 7813"/>
            <p:cNvSpPr/>
            <p:nvPr/>
          </p:nvSpPr>
          <p:spPr>
            <a:xfrm>
              <a:off x="275832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4" name="object 7814"/>
            <p:cNvSpPr/>
            <p:nvPr/>
          </p:nvSpPr>
          <p:spPr>
            <a:xfrm>
              <a:off x="275857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5" name="object 7815"/>
            <p:cNvSpPr/>
            <p:nvPr/>
          </p:nvSpPr>
          <p:spPr>
            <a:xfrm>
              <a:off x="275921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6" name="object 7816"/>
            <p:cNvSpPr/>
            <p:nvPr/>
          </p:nvSpPr>
          <p:spPr>
            <a:xfrm>
              <a:off x="275997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7" name="object 7817"/>
            <p:cNvSpPr/>
            <p:nvPr/>
          </p:nvSpPr>
          <p:spPr>
            <a:xfrm>
              <a:off x="2759592" y="4105863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8" name="object 7818"/>
            <p:cNvSpPr/>
            <p:nvPr/>
          </p:nvSpPr>
          <p:spPr>
            <a:xfrm>
              <a:off x="2760859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9" name="object 7819"/>
            <p:cNvSpPr/>
            <p:nvPr/>
          </p:nvSpPr>
          <p:spPr>
            <a:xfrm>
              <a:off x="276098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0" name="object 7820"/>
            <p:cNvSpPr/>
            <p:nvPr/>
          </p:nvSpPr>
          <p:spPr>
            <a:xfrm>
              <a:off x="27614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1" name="object 7821"/>
            <p:cNvSpPr/>
            <p:nvPr/>
          </p:nvSpPr>
          <p:spPr>
            <a:xfrm>
              <a:off x="27618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2" name="object 7822"/>
            <p:cNvSpPr/>
            <p:nvPr/>
          </p:nvSpPr>
          <p:spPr>
            <a:xfrm>
              <a:off x="276288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3" name="object 7823"/>
            <p:cNvSpPr/>
            <p:nvPr/>
          </p:nvSpPr>
          <p:spPr>
            <a:xfrm>
              <a:off x="2763140" y="41055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4" name="object 7824"/>
            <p:cNvSpPr/>
            <p:nvPr/>
          </p:nvSpPr>
          <p:spPr>
            <a:xfrm>
              <a:off x="2763267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5" name="object 7825"/>
            <p:cNvSpPr/>
            <p:nvPr/>
          </p:nvSpPr>
          <p:spPr>
            <a:xfrm>
              <a:off x="2763394" y="41054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6" name="object 7826"/>
            <p:cNvSpPr/>
            <p:nvPr/>
          </p:nvSpPr>
          <p:spPr>
            <a:xfrm>
              <a:off x="2763520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7" name="object 7827"/>
            <p:cNvSpPr/>
            <p:nvPr/>
          </p:nvSpPr>
          <p:spPr>
            <a:xfrm>
              <a:off x="276466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8" name="object 7828"/>
            <p:cNvSpPr/>
            <p:nvPr/>
          </p:nvSpPr>
          <p:spPr>
            <a:xfrm>
              <a:off x="276567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9" name="object 7829"/>
            <p:cNvSpPr/>
            <p:nvPr/>
          </p:nvSpPr>
          <p:spPr>
            <a:xfrm>
              <a:off x="2765801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0" name="object 7830"/>
            <p:cNvSpPr/>
            <p:nvPr/>
          </p:nvSpPr>
          <p:spPr>
            <a:xfrm>
              <a:off x="2765928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1" name="object 7831"/>
            <p:cNvSpPr/>
            <p:nvPr/>
          </p:nvSpPr>
          <p:spPr>
            <a:xfrm>
              <a:off x="2766055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2" name="object 7832"/>
            <p:cNvSpPr/>
            <p:nvPr/>
          </p:nvSpPr>
          <p:spPr>
            <a:xfrm>
              <a:off x="2766055" y="4105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3" name="object 7833"/>
            <p:cNvSpPr/>
            <p:nvPr/>
          </p:nvSpPr>
          <p:spPr>
            <a:xfrm>
              <a:off x="2766308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4" name="object 7834"/>
            <p:cNvSpPr/>
            <p:nvPr/>
          </p:nvSpPr>
          <p:spPr>
            <a:xfrm>
              <a:off x="276706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5" name="object 7835"/>
            <p:cNvSpPr/>
            <p:nvPr/>
          </p:nvSpPr>
          <p:spPr>
            <a:xfrm>
              <a:off x="2768463" y="41056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6" name="object 7836"/>
            <p:cNvSpPr/>
            <p:nvPr/>
          </p:nvSpPr>
          <p:spPr>
            <a:xfrm>
              <a:off x="2768716" y="410555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7" name="object 7837"/>
            <p:cNvSpPr/>
            <p:nvPr/>
          </p:nvSpPr>
          <p:spPr>
            <a:xfrm>
              <a:off x="2768970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8" name="object 7838"/>
            <p:cNvSpPr/>
            <p:nvPr/>
          </p:nvSpPr>
          <p:spPr>
            <a:xfrm>
              <a:off x="276973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9" name="object 7839"/>
            <p:cNvSpPr/>
            <p:nvPr/>
          </p:nvSpPr>
          <p:spPr>
            <a:xfrm>
              <a:off x="2771124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0" name="object 7840"/>
            <p:cNvSpPr/>
            <p:nvPr/>
          </p:nvSpPr>
          <p:spPr>
            <a:xfrm>
              <a:off x="2771377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1" name="object 7841"/>
            <p:cNvSpPr/>
            <p:nvPr/>
          </p:nvSpPr>
          <p:spPr>
            <a:xfrm>
              <a:off x="2771631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2" name="object 7842"/>
            <p:cNvSpPr/>
            <p:nvPr/>
          </p:nvSpPr>
          <p:spPr>
            <a:xfrm>
              <a:off x="277213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3" name="object 7843"/>
            <p:cNvSpPr/>
            <p:nvPr/>
          </p:nvSpPr>
          <p:spPr>
            <a:xfrm>
              <a:off x="277239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4" name="object 7844"/>
            <p:cNvSpPr/>
            <p:nvPr/>
          </p:nvSpPr>
          <p:spPr>
            <a:xfrm>
              <a:off x="277327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5" name="object 7845"/>
            <p:cNvSpPr/>
            <p:nvPr/>
          </p:nvSpPr>
          <p:spPr>
            <a:xfrm>
              <a:off x="277353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6" name="object 7846"/>
            <p:cNvSpPr/>
            <p:nvPr/>
          </p:nvSpPr>
          <p:spPr>
            <a:xfrm>
              <a:off x="2773785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7" name="object 7847"/>
            <p:cNvSpPr/>
            <p:nvPr/>
          </p:nvSpPr>
          <p:spPr>
            <a:xfrm>
              <a:off x="2774039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8" name="object 7848"/>
            <p:cNvSpPr/>
            <p:nvPr/>
          </p:nvSpPr>
          <p:spPr>
            <a:xfrm>
              <a:off x="277416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9" name="object 7849"/>
            <p:cNvSpPr/>
            <p:nvPr/>
          </p:nvSpPr>
          <p:spPr>
            <a:xfrm>
              <a:off x="277467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0" name="object 7850"/>
            <p:cNvSpPr/>
            <p:nvPr/>
          </p:nvSpPr>
          <p:spPr>
            <a:xfrm>
              <a:off x="27749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1" name="object 7851"/>
            <p:cNvSpPr/>
            <p:nvPr/>
          </p:nvSpPr>
          <p:spPr>
            <a:xfrm>
              <a:off x="277619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2" name="object 7852"/>
            <p:cNvSpPr/>
            <p:nvPr/>
          </p:nvSpPr>
          <p:spPr>
            <a:xfrm>
              <a:off x="2776320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3" name="object 7853"/>
            <p:cNvSpPr/>
            <p:nvPr/>
          </p:nvSpPr>
          <p:spPr>
            <a:xfrm>
              <a:off x="2776447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4" name="object 7854"/>
            <p:cNvSpPr/>
            <p:nvPr/>
          </p:nvSpPr>
          <p:spPr>
            <a:xfrm>
              <a:off x="2776700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5" name="object 7855"/>
            <p:cNvSpPr/>
            <p:nvPr/>
          </p:nvSpPr>
          <p:spPr>
            <a:xfrm>
              <a:off x="277682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6" name="object 7856"/>
            <p:cNvSpPr/>
            <p:nvPr/>
          </p:nvSpPr>
          <p:spPr>
            <a:xfrm>
              <a:off x="277758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7" name="object 7857"/>
            <p:cNvSpPr/>
            <p:nvPr/>
          </p:nvSpPr>
          <p:spPr>
            <a:xfrm>
              <a:off x="277847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8" name="object 7858"/>
            <p:cNvSpPr/>
            <p:nvPr/>
          </p:nvSpPr>
          <p:spPr>
            <a:xfrm>
              <a:off x="277885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9" name="object 7859"/>
            <p:cNvSpPr/>
            <p:nvPr/>
          </p:nvSpPr>
          <p:spPr>
            <a:xfrm>
              <a:off x="2778981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0" name="object 7860"/>
            <p:cNvSpPr/>
            <p:nvPr/>
          </p:nvSpPr>
          <p:spPr>
            <a:xfrm>
              <a:off x="2779108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1" name="object 7861"/>
            <p:cNvSpPr/>
            <p:nvPr/>
          </p:nvSpPr>
          <p:spPr>
            <a:xfrm>
              <a:off x="2779235" y="41056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2" name="object 7862"/>
            <p:cNvSpPr/>
            <p:nvPr/>
          </p:nvSpPr>
          <p:spPr>
            <a:xfrm>
              <a:off x="2779361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3" name="object 7863"/>
            <p:cNvSpPr/>
            <p:nvPr/>
          </p:nvSpPr>
          <p:spPr>
            <a:xfrm>
              <a:off x="278024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4" name="object 7864"/>
            <p:cNvSpPr/>
            <p:nvPr/>
          </p:nvSpPr>
          <p:spPr>
            <a:xfrm>
              <a:off x="278113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5" name="object 7865"/>
            <p:cNvSpPr/>
            <p:nvPr/>
          </p:nvSpPr>
          <p:spPr>
            <a:xfrm>
              <a:off x="278138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6" name="object 7866"/>
            <p:cNvSpPr/>
            <p:nvPr/>
          </p:nvSpPr>
          <p:spPr>
            <a:xfrm>
              <a:off x="2781643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7" name="object 7867"/>
            <p:cNvSpPr/>
            <p:nvPr/>
          </p:nvSpPr>
          <p:spPr>
            <a:xfrm>
              <a:off x="2780882" y="410583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6"/>
                  </a:moveTo>
                  <a:lnTo>
                    <a:pt x="1774" y="6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8" name="object 7868"/>
            <p:cNvSpPr/>
            <p:nvPr/>
          </p:nvSpPr>
          <p:spPr>
            <a:xfrm>
              <a:off x="278214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9" name="object 7869"/>
            <p:cNvSpPr/>
            <p:nvPr/>
          </p:nvSpPr>
          <p:spPr>
            <a:xfrm>
              <a:off x="278240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0" name="object 7870"/>
            <p:cNvSpPr/>
            <p:nvPr/>
          </p:nvSpPr>
          <p:spPr>
            <a:xfrm>
              <a:off x="27829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1" name="object 7871"/>
            <p:cNvSpPr/>
            <p:nvPr/>
          </p:nvSpPr>
          <p:spPr>
            <a:xfrm>
              <a:off x="278329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2" name="object 7872"/>
            <p:cNvSpPr/>
            <p:nvPr/>
          </p:nvSpPr>
          <p:spPr>
            <a:xfrm>
              <a:off x="278367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3" name="object 7873"/>
            <p:cNvSpPr/>
            <p:nvPr/>
          </p:nvSpPr>
          <p:spPr>
            <a:xfrm>
              <a:off x="27839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4" name="object 7874"/>
            <p:cNvSpPr/>
            <p:nvPr/>
          </p:nvSpPr>
          <p:spPr>
            <a:xfrm>
              <a:off x="2784304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5" name="object 7875"/>
            <p:cNvSpPr/>
            <p:nvPr/>
          </p:nvSpPr>
          <p:spPr>
            <a:xfrm>
              <a:off x="2784431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6" name="object 7876"/>
            <p:cNvSpPr/>
            <p:nvPr/>
          </p:nvSpPr>
          <p:spPr>
            <a:xfrm>
              <a:off x="2784557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7" name="object 7877"/>
            <p:cNvSpPr/>
            <p:nvPr/>
          </p:nvSpPr>
          <p:spPr>
            <a:xfrm>
              <a:off x="278481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8" name="object 7878"/>
            <p:cNvSpPr/>
            <p:nvPr/>
          </p:nvSpPr>
          <p:spPr>
            <a:xfrm>
              <a:off x="278569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9" name="object 7879"/>
            <p:cNvSpPr/>
            <p:nvPr/>
          </p:nvSpPr>
          <p:spPr>
            <a:xfrm>
              <a:off x="2786838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0" name="object 7880"/>
            <p:cNvSpPr/>
            <p:nvPr/>
          </p:nvSpPr>
          <p:spPr>
            <a:xfrm>
              <a:off x="278696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1" name="object 7881"/>
            <p:cNvSpPr/>
            <p:nvPr/>
          </p:nvSpPr>
          <p:spPr>
            <a:xfrm>
              <a:off x="2787092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2" name="object 7882"/>
            <p:cNvSpPr/>
            <p:nvPr/>
          </p:nvSpPr>
          <p:spPr>
            <a:xfrm>
              <a:off x="278734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3" name="object 7883"/>
            <p:cNvSpPr/>
            <p:nvPr/>
          </p:nvSpPr>
          <p:spPr>
            <a:xfrm>
              <a:off x="278810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4" name="object 7884"/>
            <p:cNvSpPr/>
            <p:nvPr/>
          </p:nvSpPr>
          <p:spPr>
            <a:xfrm>
              <a:off x="278937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5" name="object 7885"/>
            <p:cNvSpPr/>
            <p:nvPr/>
          </p:nvSpPr>
          <p:spPr>
            <a:xfrm>
              <a:off x="2789500" y="4105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6" name="object 7886"/>
            <p:cNvSpPr/>
            <p:nvPr/>
          </p:nvSpPr>
          <p:spPr>
            <a:xfrm>
              <a:off x="2788866" y="410583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6"/>
                  </a:moveTo>
                  <a:lnTo>
                    <a:pt x="1900" y="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7" name="object 7887"/>
            <p:cNvSpPr/>
            <p:nvPr/>
          </p:nvSpPr>
          <p:spPr>
            <a:xfrm>
              <a:off x="279000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8" name="object 7888"/>
            <p:cNvSpPr/>
            <p:nvPr/>
          </p:nvSpPr>
          <p:spPr>
            <a:xfrm>
              <a:off x="279064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9" name="object 7889"/>
            <p:cNvSpPr/>
            <p:nvPr/>
          </p:nvSpPr>
          <p:spPr>
            <a:xfrm>
              <a:off x="279203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0" name="object 7890"/>
            <p:cNvSpPr/>
            <p:nvPr/>
          </p:nvSpPr>
          <p:spPr>
            <a:xfrm>
              <a:off x="2792161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1" name="object 7891"/>
            <p:cNvSpPr/>
            <p:nvPr/>
          </p:nvSpPr>
          <p:spPr>
            <a:xfrm>
              <a:off x="2792414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2" name="object 7892"/>
            <p:cNvSpPr/>
            <p:nvPr/>
          </p:nvSpPr>
          <p:spPr>
            <a:xfrm>
              <a:off x="279254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3" name="object 7893"/>
            <p:cNvSpPr/>
            <p:nvPr/>
          </p:nvSpPr>
          <p:spPr>
            <a:xfrm>
              <a:off x="27927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4" name="object 7894"/>
            <p:cNvSpPr/>
            <p:nvPr/>
          </p:nvSpPr>
          <p:spPr>
            <a:xfrm>
              <a:off x="279355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5" name="object 7895"/>
            <p:cNvSpPr/>
            <p:nvPr/>
          </p:nvSpPr>
          <p:spPr>
            <a:xfrm>
              <a:off x="279406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6" name="object 7896"/>
            <p:cNvSpPr/>
            <p:nvPr/>
          </p:nvSpPr>
          <p:spPr>
            <a:xfrm>
              <a:off x="27946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7" name="object 7897"/>
            <p:cNvSpPr/>
            <p:nvPr/>
          </p:nvSpPr>
          <p:spPr>
            <a:xfrm>
              <a:off x="2794822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8" name="object 7898"/>
            <p:cNvSpPr/>
            <p:nvPr/>
          </p:nvSpPr>
          <p:spPr>
            <a:xfrm>
              <a:off x="279494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9" name="object 7899"/>
            <p:cNvSpPr/>
            <p:nvPr/>
          </p:nvSpPr>
          <p:spPr>
            <a:xfrm>
              <a:off x="2795076" y="410516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0" name="object 7900"/>
            <p:cNvSpPr/>
            <p:nvPr/>
          </p:nvSpPr>
          <p:spPr>
            <a:xfrm>
              <a:off x="279532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1" name="object 7901"/>
            <p:cNvSpPr/>
            <p:nvPr/>
          </p:nvSpPr>
          <p:spPr>
            <a:xfrm>
              <a:off x="279583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2" name="object 7902"/>
            <p:cNvSpPr/>
            <p:nvPr/>
          </p:nvSpPr>
          <p:spPr>
            <a:xfrm>
              <a:off x="2795203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3" name="object 7903"/>
            <p:cNvSpPr/>
            <p:nvPr/>
          </p:nvSpPr>
          <p:spPr>
            <a:xfrm>
              <a:off x="27969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4" name="object 7904"/>
            <p:cNvSpPr/>
            <p:nvPr/>
          </p:nvSpPr>
          <p:spPr>
            <a:xfrm>
              <a:off x="279723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5" name="object 7905"/>
            <p:cNvSpPr/>
            <p:nvPr/>
          </p:nvSpPr>
          <p:spPr>
            <a:xfrm>
              <a:off x="2797357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6" name="object 7906"/>
            <p:cNvSpPr/>
            <p:nvPr/>
          </p:nvSpPr>
          <p:spPr>
            <a:xfrm>
              <a:off x="2797484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7" name="object 7907"/>
            <p:cNvSpPr/>
            <p:nvPr/>
          </p:nvSpPr>
          <p:spPr>
            <a:xfrm>
              <a:off x="2797737" y="41055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8" name="object 7908"/>
            <p:cNvSpPr/>
            <p:nvPr/>
          </p:nvSpPr>
          <p:spPr>
            <a:xfrm>
              <a:off x="2797991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9" name="object 7909"/>
            <p:cNvSpPr/>
            <p:nvPr/>
          </p:nvSpPr>
          <p:spPr>
            <a:xfrm>
              <a:off x="2797737" y="410589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0" name="object 7910"/>
            <p:cNvSpPr/>
            <p:nvPr/>
          </p:nvSpPr>
          <p:spPr>
            <a:xfrm>
              <a:off x="279989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1" name="object 7911"/>
            <p:cNvSpPr/>
            <p:nvPr/>
          </p:nvSpPr>
          <p:spPr>
            <a:xfrm>
              <a:off x="2800145" y="41056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2" name="object 7912"/>
            <p:cNvSpPr/>
            <p:nvPr/>
          </p:nvSpPr>
          <p:spPr>
            <a:xfrm>
              <a:off x="2800398" y="4105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3" name="object 7913"/>
            <p:cNvSpPr/>
            <p:nvPr/>
          </p:nvSpPr>
          <p:spPr>
            <a:xfrm>
              <a:off x="2800525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4" name="object 7914"/>
            <p:cNvSpPr/>
            <p:nvPr/>
          </p:nvSpPr>
          <p:spPr>
            <a:xfrm>
              <a:off x="280115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5" name="object 7915"/>
            <p:cNvSpPr/>
            <p:nvPr/>
          </p:nvSpPr>
          <p:spPr>
            <a:xfrm>
              <a:off x="280166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6" name="object 7916"/>
            <p:cNvSpPr/>
            <p:nvPr/>
          </p:nvSpPr>
          <p:spPr>
            <a:xfrm>
              <a:off x="280255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7" name="object 7917"/>
            <p:cNvSpPr/>
            <p:nvPr/>
          </p:nvSpPr>
          <p:spPr>
            <a:xfrm>
              <a:off x="2802806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8" name="object 7918"/>
            <p:cNvSpPr/>
            <p:nvPr/>
          </p:nvSpPr>
          <p:spPr>
            <a:xfrm>
              <a:off x="2802933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9" name="object 7919"/>
            <p:cNvSpPr/>
            <p:nvPr/>
          </p:nvSpPr>
          <p:spPr>
            <a:xfrm>
              <a:off x="2803060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0" name="object 7920"/>
            <p:cNvSpPr/>
            <p:nvPr/>
          </p:nvSpPr>
          <p:spPr>
            <a:xfrm>
              <a:off x="280344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1" name="object 7921"/>
            <p:cNvSpPr/>
            <p:nvPr/>
          </p:nvSpPr>
          <p:spPr>
            <a:xfrm>
              <a:off x="28040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2" name="object 7922"/>
            <p:cNvSpPr/>
            <p:nvPr/>
          </p:nvSpPr>
          <p:spPr>
            <a:xfrm>
              <a:off x="2805341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3" name="object 7923"/>
            <p:cNvSpPr/>
            <p:nvPr/>
          </p:nvSpPr>
          <p:spPr>
            <a:xfrm>
              <a:off x="2805467" y="4105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4" name="object 7924"/>
            <p:cNvSpPr/>
            <p:nvPr/>
          </p:nvSpPr>
          <p:spPr>
            <a:xfrm>
              <a:off x="2805594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5" name="object 7925"/>
            <p:cNvSpPr/>
            <p:nvPr/>
          </p:nvSpPr>
          <p:spPr>
            <a:xfrm>
              <a:off x="280584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6" name="object 7926"/>
            <p:cNvSpPr/>
            <p:nvPr/>
          </p:nvSpPr>
          <p:spPr>
            <a:xfrm>
              <a:off x="280660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7" name="object 7927"/>
            <p:cNvSpPr/>
            <p:nvPr/>
          </p:nvSpPr>
          <p:spPr>
            <a:xfrm>
              <a:off x="280774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8" name="object 7928"/>
            <p:cNvSpPr/>
            <p:nvPr/>
          </p:nvSpPr>
          <p:spPr>
            <a:xfrm>
              <a:off x="2807875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9" name="object 7929"/>
            <p:cNvSpPr/>
            <p:nvPr/>
          </p:nvSpPr>
          <p:spPr>
            <a:xfrm>
              <a:off x="2808002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0" name="object 7930"/>
            <p:cNvSpPr/>
            <p:nvPr/>
          </p:nvSpPr>
          <p:spPr>
            <a:xfrm>
              <a:off x="2808255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1" name="object 7931"/>
            <p:cNvSpPr/>
            <p:nvPr/>
          </p:nvSpPr>
          <p:spPr>
            <a:xfrm>
              <a:off x="28085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2" name="object 7932"/>
            <p:cNvSpPr/>
            <p:nvPr/>
          </p:nvSpPr>
          <p:spPr>
            <a:xfrm>
              <a:off x="280914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3" name="object 7933"/>
            <p:cNvSpPr/>
            <p:nvPr/>
          </p:nvSpPr>
          <p:spPr>
            <a:xfrm>
              <a:off x="28093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4" name="object 7934"/>
            <p:cNvSpPr/>
            <p:nvPr/>
          </p:nvSpPr>
          <p:spPr>
            <a:xfrm>
              <a:off x="2809269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5" name="object 7935"/>
            <p:cNvSpPr/>
            <p:nvPr/>
          </p:nvSpPr>
          <p:spPr>
            <a:xfrm>
              <a:off x="2810537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6" name="object 7936"/>
            <p:cNvSpPr/>
            <p:nvPr/>
          </p:nvSpPr>
          <p:spPr>
            <a:xfrm>
              <a:off x="2810917" y="4105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7" name="object 7937"/>
            <p:cNvSpPr/>
            <p:nvPr/>
          </p:nvSpPr>
          <p:spPr>
            <a:xfrm>
              <a:off x="281117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8" name="object 7938"/>
            <p:cNvSpPr/>
            <p:nvPr/>
          </p:nvSpPr>
          <p:spPr>
            <a:xfrm>
              <a:off x="281155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9" name="object 7939"/>
            <p:cNvSpPr/>
            <p:nvPr/>
          </p:nvSpPr>
          <p:spPr>
            <a:xfrm>
              <a:off x="28119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0" name="object 7940"/>
            <p:cNvSpPr/>
            <p:nvPr/>
          </p:nvSpPr>
          <p:spPr>
            <a:xfrm>
              <a:off x="281294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1" name="object 7941"/>
            <p:cNvSpPr/>
            <p:nvPr/>
          </p:nvSpPr>
          <p:spPr>
            <a:xfrm>
              <a:off x="2813198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2" name="object 7942"/>
            <p:cNvSpPr/>
            <p:nvPr/>
          </p:nvSpPr>
          <p:spPr>
            <a:xfrm>
              <a:off x="281332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3" name="object 7943"/>
            <p:cNvSpPr/>
            <p:nvPr/>
          </p:nvSpPr>
          <p:spPr>
            <a:xfrm>
              <a:off x="2813451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4" name="object 7944"/>
            <p:cNvSpPr/>
            <p:nvPr/>
          </p:nvSpPr>
          <p:spPr>
            <a:xfrm>
              <a:off x="281370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5" name="object 7945"/>
            <p:cNvSpPr/>
            <p:nvPr/>
          </p:nvSpPr>
          <p:spPr>
            <a:xfrm>
              <a:off x="281459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6" name="object 7946"/>
            <p:cNvSpPr/>
            <p:nvPr/>
          </p:nvSpPr>
          <p:spPr>
            <a:xfrm>
              <a:off x="281585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7" name="object 7947"/>
            <p:cNvSpPr/>
            <p:nvPr/>
          </p:nvSpPr>
          <p:spPr>
            <a:xfrm>
              <a:off x="2815986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8" name="object 7948"/>
            <p:cNvSpPr/>
            <p:nvPr/>
          </p:nvSpPr>
          <p:spPr>
            <a:xfrm>
              <a:off x="2816113" y="41055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9" name="object 7949"/>
            <p:cNvSpPr/>
            <p:nvPr/>
          </p:nvSpPr>
          <p:spPr>
            <a:xfrm>
              <a:off x="281712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0" name="object 7950"/>
            <p:cNvSpPr/>
            <p:nvPr/>
          </p:nvSpPr>
          <p:spPr>
            <a:xfrm>
              <a:off x="28180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1" name="object 7951"/>
            <p:cNvSpPr/>
            <p:nvPr/>
          </p:nvSpPr>
          <p:spPr>
            <a:xfrm>
              <a:off x="281839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2" name="object 7952"/>
            <p:cNvSpPr/>
            <p:nvPr/>
          </p:nvSpPr>
          <p:spPr>
            <a:xfrm>
              <a:off x="2818520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3" name="object 7953"/>
            <p:cNvSpPr/>
            <p:nvPr/>
          </p:nvSpPr>
          <p:spPr>
            <a:xfrm>
              <a:off x="2818647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4" name="object 7954"/>
            <p:cNvSpPr/>
            <p:nvPr/>
          </p:nvSpPr>
          <p:spPr>
            <a:xfrm>
              <a:off x="2818774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5" name="object 7955"/>
            <p:cNvSpPr/>
            <p:nvPr/>
          </p:nvSpPr>
          <p:spPr>
            <a:xfrm>
              <a:off x="281978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6" name="object 7956"/>
            <p:cNvSpPr/>
            <p:nvPr/>
          </p:nvSpPr>
          <p:spPr>
            <a:xfrm>
              <a:off x="282105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7" name="object 7957"/>
            <p:cNvSpPr/>
            <p:nvPr/>
          </p:nvSpPr>
          <p:spPr>
            <a:xfrm>
              <a:off x="2821182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8" name="object 7958"/>
            <p:cNvSpPr/>
            <p:nvPr/>
          </p:nvSpPr>
          <p:spPr>
            <a:xfrm>
              <a:off x="2821308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9" name="object 7959"/>
            <p:cNvSpPr/>
            <p:nvPr/>
          </p:nvSpPr>
          <p:spPr>
            <a:xfrm>
              <a:off x="2821562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0" name="object 7960"/>
            <p:cNvSpPr/>
            <p:nvPr/>
          </p:nvSpPr>
          <p:spPr>
            <a:xfrm>
              <a:off x="28221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1" name="object 7961"/>
            <p:cNvSpPr/>
            <p:nvPr/>
          </p:nvSpPr>
          <p:spPr>
            <a:xfrm>
              <a:off x="282244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2" name="object 7962"/>
            <p:cNvSpPr/>
            <p:nvPr/>
          </p:nvSpPr>
          <p:spPr>
            <a:xfrm>
              <a:off x="28227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3" name="object 7963"/>
            <p:cNvSpPr/>
            <p:nvPr/>
          </p:nvSpPr>
          <p:spPr>
            <a:xfrm>
              <a:off x="282359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4" name="object 7964"/>
            <p:cNvSpPr/>
            <p:nvPr/>
          </p:nvSpPr>
          <p:spPr>
            <a:xfrm>
              <a:off x="282371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5" name="object 7965"/>
            <p:cNvSpPr/>
            <p:nvPr/>
          </p:nvSpPr>
          <p:spPr>
            <a:xfrm>
              <a:off x="2823970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6" name="object 7966"/>
            <p:cNvSpPr/>
            <p:nvPr/>
          </p:nvSpPr>
          <p:spPr>
            <a:xfrm>
              <a:off x="2824223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7" name="object 7967"/>
            <p:cNvSpPr/>
            <p:nvPr/>
          </p:nvSpPr>
          <p:spPr>
            <a:xfrm>
              <a:off x="282435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8" name="object 7968"/>
            <p:cNvSpPr/>
            <p:nvPr/>
          </p:nvSpPr>
          <p:spPr>
            <a:xfrm>
              <a:off x="28251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9" name="object 7969"/>
            <p:cNvSpPr/>
            <p:nvPr/>
          </p:nvSpPr>
          <p:spPr>
            <a:xfrm>
              <a:off x="282637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0" name="object 7970"/>
            <p:cNvSpPr/>
            <p:nvPr/>
          </p:nvSpPr>
          <p:spPr>
            <a:xfrm>
              <a:off x="2826504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1" name="object 7971"/>
            <p:cNvSpPr/>
            <p:nvPr/>
          </p:nvSpPr>
          <p:spPr>
            <a:xfrm>
              <a:off x="2826631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2" name="object 7972"/>
            <p:cNvSpPr/>
            <p:nvPr/>
          </p:nvSpPr>
          <p:spPr>
            <a:xfrm>
              <a:off x="2826885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3" name="object 7973"/>
            <p:cNvSpPr/>
            <p:nvPr/>
          </p:nvSpPr>
          <p:spPr>
            <a:xfrm>
              <a:off x="282878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4" name="object 7974"/>
            <p:cNvSpPr/>
            <p:nvPr/>
          </p:nvSpPr>
          <p:spPr>
            <a:xfrm>
              <a:off x="2829039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5" name="object 7975"/>
            <p:cNvSpPr/>
            <p:nvPr/>
          </p:nvSpPr>
          <p:spPr>
            <a:xfrm>
              <a:off x="2829293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6" name="object 7976"/>
            <p:cNvSpPr/>
            <p:nvPr/>
          </p:nvSpPr>
          <p:spPr>
            <a:xfrm>
              <a:off x="2829419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7" name="object 7977"/>
            <p:cNvSpPr/>
            <p:nvPr/>
          </p:nvSpPr>
          <p:spPr>
            <a:xfrm>
              <a:off x="28301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8" name="object 7978"/>
            <p:cNvSpPr/>
            <p:nvPr/>
          </p:nvSpPr>
          <p:spPr>
            <a:xfrm>
              <a:off x="283043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9" name="object 7979"/>
            <p:cNvSpPr/>
            <p:nvPr/>
          </p:nvSpPr>
          <p:spPr>
            <a:xfrm>
              <a:off x="283144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0" name="object 7980"/>
            <p:cNvSpPr/>
            <p:nvPr/>
          </p:nvSpPr>
          <p:spPr>
            <a:xfrm>
              <a:off x="2830813" y="410582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1" name="object 7981"/>
            <p:cNvSpPr/>
            <p:nvPr/>
          </p:nvSpPr>
          <p:spPr>
            <a:xfrm>
              <a:off x="2832081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2" name="object 7982"/>
            <p:cNvSpPr/>
            <p:nvPr/>
          </p:nvSpPr>
          <p:spPr>
            <a:xfrm>
              <a:off x="283220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3" name="object 7983"/>
            <p:cNvSpPr/>
            <p:nvPr/>
          </p:nvSpPr>
          <p:spPr>
            <a:xfrm>
              <a:off x="283296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4" name="object 7984"/>
            <p:cNvSpPr/>
            <p:nvPr/>
          </p:nvSpPr>
          <p:spPr>
            <a:xfrm>
              <a:off x="283423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5" name="object 7985"/>
            <p:cNvSpPr/>
            <p:nvPr/>
          </p:nvSpPr>
          <p:spPr>
            <a:xfrm>
              <a:off x="2834362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6" name="object 7986"/>
            <p:cNvSpPr/>
            <p:nvPr/>
          </p:nvSpPr>
          <p:spPr>
            <a:xfrm>
              <a:off x="2834488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7" name="object 7987"/>
            <p:cNvSpPr/>
            <p:nvPr/>
          </p:nvSpPr>
          <p:spPr>
            <a:xfrm>
              <a:off x="283461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8" name="object 7988"/>
            <p:cNvSpPr/>
            <p:nvPr/>
          </p:nvSpPr>
          <p:spPr>
            <a:xfrm>
              <a:off x="283486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9" name="object 7989"/>
            <p:cNvSpPr/>
            <p:nvPr/>
          </p:nvSpPr>
          <p:spPr>
            <a:xfrm>
              <a:off x="283562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0" name="object 7990"/>
            <p:cNvSpPr/>
            <p:nvPr/>
          </p:nvSpPr>
          <p:spPr>
            <a:xfrm>
              <a:off x="283676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1" name="object 7991"/>
            <p:cNvSpPr/>
            <p:nvPr/>
          </p:nvSpPr>
          <p:spPr>
            <a:xfrm>
              <a:off x="2837023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2" name="object 7992"/>
            <p:cNvSpPr/>
            <p:nvPr/>
          </p:nvSpPr>
          <p:spPr>
            <a:xfrm>
              <a:off x="2837150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3" name="object 7993"/>
            <p:cNvSpPr/>
            <p:nvPr/>
          </p:nvSpPr>
          <p:spPr>
            <a:xfrm>
              <a:off x="2837276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4" name="object 7994"/>
            <p:cNvSpPr/>
            <p:nvPr/>
          </p:nvSpPr>
          <p:spPr>
            <a:xfrm>
              <a:off x="283753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5" name="object 7995"/>
            <p:cNvSpPr/>
            <p:nvPr/>
          </p:nvSpPr>
          <p:spPr>
            <a:xfrm>
              <a:off x="283867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6" name="object 7996"/>
            <p:cNvSpPr/>
            <p:nvPr/>
          </p:nvSpPr>
          <p:spPr>
            <a:xfrm>
              <a:off x="28394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7" name="object 7997"/>
            <p:cNvSpPr/>
            <p:nvPr/>
          </p:nvSpPr>
          <p:spPr>
            <a:xfrm>
              <a:off x="2839558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8" name="object 7998"/>
            <p:cNvSpPr/>
            <p:nvPr/>
          </p:nvSpPr>
          <p:spPr>
            <a:xfrm>
              <a:off x="2839811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9" name="object 7999"/>
            <p:cNvSpPr/>
            <p:nvPr/>
          </p:nvSpPr>
          <p:spPr>
            <a:xfrm>
              <a:off x="2839938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0" name="object 8000"/>
            <p:cNvSpPr/>
            <p:nvPr/>
          </p:nvSpPr>
          <p:spPr>
            <a:xfrm>
              <a:off x="284069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1" name="object 8001"/>
            <p:cNvSpPr/>
            <p:nvPr/>
          </p:nvSpPr>
          <p:spPr>
            <a:xfrm>
              <a:off x="284107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2" name="object 8002"/>
            <p:cNvSpPr/>
            <p:nvPr/>
          </p:nvSpPr>
          <p:spPr>
            <a:xfrm>
              <a:off x="284209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3" name="object 8003"/>
            <p:cNvSpPr/>
            <p:nvPr/>
          </p:nvSpPr>
          <p:spPr>
            <a:xfrm>
              <a:off x="2842219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4" name="object 8004"/>
            <p:cNvSpPr/>
            <p:nvPr/>
          </p:nvSpPr>
          <p:spPr>
            <a:xfrm>
              <a:off x="2842472" y="4105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5" name="object 8005"/>
            <p:cNvSpPr/>
            <p:nvPr/>
          </p:nvSpPr>
          <p:spPr>
            <a:xfrm>
              <a:off x="2841712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6" name="object 8006"/>
            <p:cNvSpPr/>
            <p:nvPr/>
          </p:nvSpPr>
          <p:spPr>
            <a:xfrm>
              <a:off x="28436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7" name="object 8007"/>
            <p:cNvSpPr/>
            <p:nvPr/>
          </p:nvSpPr>
          <p:spPr>
            <a:xfrm>
              <a:off x="28439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8" name="object 8008"/>
            <p:cNvSpPr/>
            <p:nvPr/>
          </p:nvSpPr>
          <p:spPr>
            <a:xfrm>
              <a:off x="284475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9" name="object 8009"/>
            <p:cNvSpPr/>
            <p:nvPr/>
          </p:nvSpPr>
          <p:spPr>
            <a:xfrm>
              <a:off x="284488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0" name="object 8010"/>
            <p:cNvSpPr/>
            <p:nvPr/>
          </p:nvSpPr>
          <p:spPr>
            <a:xfrm>
              <a:off x="2845007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1" name="object 8011"/>
            <p:cNvSpPr/>
            <p:nvPr/>
          </p:nvSpPr>
          <p:spPr>
            <a:xfrm>
              <a:off x="284614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2" name="object 8012"/>
            <p:cNvSpPr/>
            <p:nvPr/>
          </p:nvSpPr>
          <p:spPr>
            <a:xfrm>
              <a:off x="284741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3" name="object 8013"/>
            <p:cNvSpPr/>
            <p:nvPr/>
          </p:nvSpPr>
          <p:spPr>
            <a:xfrm>
              <a:off x="2847541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4" name="object 8014"/>
            <p:cNvSpPr/>
            <p:nvPr/>
          </p:nvSpPr>
          <p:spPr>
            <a:xfrm>
              <a:off x="2847795" y="41055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5" name="object 8015"/>
            <p:cNvSpPr/>
            <p:nvPr/>
          </p:nvSpPr>
          <p:spPr>
            <a:xfrm>
              <a:off x="284792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6" name="object 8016"/>
            <p:cNvSpPr/>
            <p:nvPr/>
          </p:nvSpPr>
          <p:spPr>
            <a:xfrm>
              <a:off x="28488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7" name="object 8017"/>
            <p:cNvSpPr/>
            <p:nvPr/>
          </p:nvSpPr>
          <p:spPr>
            <a:xfrm>
              <a:off x="284994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8" name="object 8018"/>
            <p:cNvSpPr/>
            <p:nvPr/>
          </p:nvSpPr>
          <p:spPr>
            <a:xfrm>
              <a:off x="2850076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9" name="object 8019"/>
            <p:cNvSpPr/>
            <p:nvPr/>
          </p:nvSpPr>
          <p:spPr>
            <a:xfrm>
              <a:off x="2850329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0" name="object 8020"/>
            <p:cNvSpPr/>
            <p:nvPr/>
          </p:nvSpPr>
          <p:spPr>
            <a:xfrm>
              <a:off x="285045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1" name="object 8021"/>
            <p:cNvSpPr/>
            <p:nvPr/>
          </p:nvSpPr>
          <p:spPr>
            <a:xfrm>
              <a:off x="285058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2" name="object 8022"/>
            <p:cNvSpPr/>
            <p:nvPr/>
          </p:nvSpPr>
          <p:spPr>
            <a:xfrm>
              <a:off x="285096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3" name="object 8023"/>
            <p:cNvSpPr/>
            <p:nvPr/>
          </p:nvSpPr>
          <p:spPr>
            <a:xfrm>
              <a:off x="285159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4" name="object 8024"/>
            <p:cNvSpPr/>
            <p:nvPr/>
          </p:nvSpPr>
          <p:spPr>
            <a:xfrm>
              <a:off x="2851723" y="410390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00"/>
                  </a:moveTo>
                  <a:lnTo>
                    <a:pt x="887" y="100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5" name="object 8025"/>
            <p:cNvSpPr/>
            <p:nvPr/>
          </p:nvSpPr>
          <p:spPr>
            <a:xfrm>
              <a:off x="285210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6" name="object 8026"/>
            <p:cNvSpPr/>
            <p:nvPr/>
          </p:nvSpPr>
          <p:spPr>
            <a:xfrm>
              <a:off x="2852737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7" name="object 8027"/>
            <p:cNvSpPr/>
            <p:nvPr/>
          </p:nvSpPr>
          <p:spPr>
            <a:xfrm>
              <a:off x="2852991" y="4105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8" name="object 8028"/>
            <p:cNvSpPr/>
            <p:nvPr/>
          </p:nvSpPr>
          <p:spPr>
            <a:xfrm>
              <a:off x="2853117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9" name="object 8029"/>
            <p:cNvSpPr/>
            <p:nvPr/>
          </p:nvSpPr>
          <p:spPr>
            <a:xfrm>
              <a:off x="285375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0" name="object 8030"/>
            <p:cNvSpPr/>
            <p:nvPr/>
          </p:nvSpPr>
          <p:spPr>
            <a:xfrm>
              <a:off x="285400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1" name="object 8031"/>
            <p:cNvSpPr/>
            <p:nvPr/>
          </p:nvSpPr>
          <p:spPr>
            <a:xfrm>
              <a:off x="2854385" y="4105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2" name="object 8032"/>
            <p:cNvSpPr/>
            <p:nvPr/>
          </p:nvSpPr>
          <p:spPr>
            <a:xfrm>
              <a:off x="285514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3" name="object 8033"/>
            <p:cNvSpPr/>
            <p:nvPr/>
          </p:nvSpPr>
          <p:spPr>
            <a:xfrm>
              <a:off x="2855399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4" name="object 8034"/>
            <p:cNvSpPr/>
            <p:nvPr/>
          </p:nvSpPr>
          <p:spPr>
            <a:xfrm>
              <a:off x="2855399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5" name="object 8035"/>
            <p:cNvSpPr/>
            <p:nvPr/>
          </p:nvSpPr>
          <p:spPr>
            <a:xfrm>
              <a:off x="2855652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6" name="object 8036"/>
            <p:cNvSpPr/>
            <p:nvPr/>
          </p:nvSpPr>
          <p:spPr>
            <a:xfrm>
              <a:off x="2855779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7" name="object 8037"/>
            <p:cNvSpPr/>
            <p:nvPr/>
          </p:nvSpPr>
          <p:spPr>
            <a:xfrm>
              <a:off x="285628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8" name="object 8038"/>
            <p:cNvSpPr/>
            <p:nvPr/>
          </p:nvSpPr>
          <p:spPr>
            <a:xfrm>
              <a:off x="2857046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9" name="object 8039"/>
            <p:cNvSpPr/>
            <p:nvPr/>
          </p:nvSpPr>
          <p:spPr>
            <a:xfrm>
              <a:off x="285780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0" name="object 8040"/>
            <p:cNvSpPr/>
            <p:nvPr/>
          </p:nvSpPr>
          <p:spPr>
            <a:xfrm>
              <a:off x="2858060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1" name="object 8041"/>
            <p:cNvSpPr/>
            <p:nvPr/>
          </p:nvSpPr>
          <p:spPr>
            <a:xfrm>
              <a:off x="2858187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2" name="object 8042"/>
            <p:cNvSpPr/>
            <p:nvPr/>
          </p:nvSpPr>
          <p:spPr>
            <a:xfrm>
              <a:off x="2858313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3" name="object 8043"/>
            <p:cNvSpPr/>
            <p:nvPr/>
          </p:nvSpPr>
          <p:spPr>
            <a:xfrm>
              <a:off x="285856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4" name="object 8044"/>
            <p:cNvSpPr/>
            <p:nvPr/>
          </p:nvSpPr>
          <p:spPr>
            <a:xfrm>
              <a:off x="285907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5" name="object 8045"/>
            <p:cNvSpPr/>
            <p:nvPr/>
          </p:nvSpPr>
          <p:spPr>
            <a:xfrm>
              <a:off x="285945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6" name="object 8046"/>
            <p:cNvSpPr/>
            <p:nvPr/>
          </p:nvSpPr>
          <p:spPr>
            <a:xfrm>
              <a:off x="286046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7" name="object 8047"/>
            <p:cNvSpPr/>
            <p:nvPr/>
          </p:nvSpPr>
          <p:spPr>
            <a:xfrm>
              <a:off x="2860721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8" name="object 8048"/>
            <p:cNvSpPr/>
            <p:nvPr/>
          </p:nvSpPr>
          <p:spPr>
            <a:xfrm>
              <a:off x="2860848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9" name="object 8049"/>
            <p:cNvSpPr/>
            <p:nvPr/>
          </p:nvSpPr>
          <p:spPr>
            <a:xfrm>
              <a:off x="2860975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0" name="object 8050"/>
            <p:cNvSpPr/>
            <p:nvPr/>
          </p:nvSpPr>
          <p:spPr>
            <a:xfrm>
              <a:off x="286135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1" name="object 8051"/>
            <p:cNvSpPr/>
            <p:nvPr/>
          </p:nvSpPr>
          <p:spPr>
            <a:xfrm>
              <a:off x="286173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2" name="object 8052"/>
            <p:cNvSpPr/>
            <p:nvPr/>
          </p:nvSpPr>
          <p:spPr>
            <a:xfrm>
              <a:off x="286198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3" name="object 8053"/>
            <p:cNvSpPr/>
            <p:nvPr/>
          </p:nvSpPr>
          <p:spPr>
            <a:xfrm>
              <a:off x="286236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4" name="object 8054"/>
            <p:cNvSpPr/>
            <p:nvPr/>
          </p:nvSpPr>
          <p:spPr>
            <a:xfrm>
              <a:off x="286312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5" name="object 8055"/>
            <p:cNvSpPr/>
            <p:nvPr/>
          </p:nvSpPr>
          <p:spPr>
            <a:xfrm>
              <a:off x="286325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6" name="object 8056"/>
            <p:cNvSpPr/>
            <p:nvPr/>
          </p:nvSpPr>
          <p:spPr>
            <a:xfrm>
              <a:off x="2863382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7" name="object 8057"/>
            <p:cNvSpPr/>
            <p:nvPr/>
          </p:nvSpPr>
          <p:spPr>
            <a:xfrm>
              <a:off x="2863509" y="41056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8" name="object 8058"/>
            <p:cNvSpPr/>
            <p:nvPr/>
          </p:nvSpPr>
          <p:spPr>
            <a:xfrm>
              <a:off x="28643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9" name="object 8059"/>
            <p:cNvSpPr/>
            <p:nvPr/>
          </p:nvSpPr>
          <p:spPr>
            <a:xfrm>
              <a:off x="286528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0" name="object 8060"/>
            <p:cNvSpPr/>
            <p:nvPr/>
          </p:nvSpPr>
          <p:spPr>
            <a:xfrm>
              <a:off x="286553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1" name="object 8061"/>
            <p:cNvSpPr/>
            <p:nvPr/>
          </p:nvSpPr>
          <p:spPr>
            <a:xfrm>
              <a:off x="286591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2" name="object 8062"/>
            <p:cNvSpPr/>
            <p:nvPr/>
          </p:nvSpPr>
          <p:spPr>
            <a:xfrm>
              <a:off x="2866044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3" name="object 8063"/>
            <p:cNvSpPr/>
            <p:nvPr/>
          </p:nvSpPr>
          <p:spPr>
            <a:xfrm>
              <a:off x="2866170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4" name="object 8064"/>
            <p:cNvSpPr/>
            <p:nvPr/>
          </p:nvSpPr>
          <p:spPr>
            <a:xfrm>
              <a:off x="286629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5" name="object 8065"/>
            <p:cNvSpPr/>
            <p:nvPr/>
          </p:nvSpPr>
          <p:spPr>
            <a:xfrm>
              <a:off x="286743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6" name="object 8066"/>
            <p:cNvSpPr/>
            <p:nvPr/>
          </p:nvSpPr>
          <p:spPr>
            <a:xfrm>
              <a:off x="286857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7" name="object 8067"/>
            <p:cNvSpPr/>
            <p:nvPr/>
          </p:nvSpPr>
          <p:spPr>
            <a:xfrm>
              <a:off x="2868705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8" name="object 8068"/>
            <p:cNvSpPr/>
            <p:nvPr/>
          </p:nvSpPr>
          <p:spPr>
            <a:xfrm>
              <a:off x="2868832" y="4105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9" name="object 8069"/>
            <p:cNvSpPr/>
            <p:nvPr/>
          </p:nvSpPr>
          <p:spPr>
            <a:xfrm>
              <a:off x="2868072" y="410589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140" y="0"/>
                  </a:moveTo>
                  <a:lnTo>
                    <a:pt x="291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0" name="object 8070"/>
            <p:cNvSpPr/>
            <p:nvPr/>
          </p:nvSpPr>
          <p:spPr>
            <a:xfrm>
              <a:off x="287060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1" name="object 8071"/>
            <p:cNvSpPr/>
            <p:nvPr/>
          </p:nvSpPr>
          <p:spPr>
            <a:xfrm>
              <a:off x="287111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2" name="object 8072"/>
            <p:cNvSpPr/>
            <p:nvPr/>
          </p:nvSpPr>
          <p:spPr>
            <a:xfrm>
              <a:off x="2871366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3" name="object 8073"/>
            <p:cNvSpPr/>
            <p:nvPr/>
          </p:nvSpPr>
          <p:spPr>
            <a:xfrm>
              <a:off x="2871493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4" name="object 8074"/>
            <p:cNvSpPr/>
            <p:nvPr/>
          </p:nvSpPr>
          <p:spPr>
            <a:xfrm>
              <a:off x="28717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5" name="object 8075"/>
            <p:cNvSpPr/>
            <p:nvPr/>
          </p:nvSpPr>
          <p:spPr>
            <a:xfrm>
              <a:off x="28723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6" name="object 8076"/>
            <p:cNvSpPr/>
            <p:nvPr/>
          </p:nvSpPr>
          <p:spPr>
            <a:xfrm>
              <a:off x="2873774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7" name="object 8077"/>
            <p:cNvSpPr/>
            <p:nvPr/>
          </p:nvSpPr>
          <p:spPr>
            <a:xfrm>
              <a:off x="2874028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8" name="object 8078"/>
            <p:cNvSpPr/>
            <p:nvPr/>
          </p:nvSpPr>
          <p:spPr>
            <a:xfrm>
              <a:off x="2874154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9" name="object 8079"/>
            <p:cNvSpPr/>
            <p:nvPr/>
          </p:nvSpPr>
          <p:spPr>
            <a:xfrm>
              <a:off x="287428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0" name="object 8080"/>
            <p:cNvSpPr/>
            <p:nvPr/>
          </p:nvSpPr>
          <p:spPr>
            <a:xfrm>
              <a:off x="28752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1" name="object 8081"/>
            <p:cNvSpPr/>
            <p:nvPr/>
          </p:nvSpPr>
          <p:spPr>
            <a:xfrm>
              <a:off x="2875548" y="410583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6"/>
                  </a:moveTo>
                  <a:lnTo>
                    <a:pt x="2027" y="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2" name="object 8082"/>
            <p:cNvSpPr/>
            <p:nvPr/>
          </p:nvSpPr>
          <p:spPr>
            <a:xfrm>
              <a:off x="287694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3" name="object 8083"/>
            <p:cNvSpPr/>
            <p:nvPr/>
          </p:nvSpPr>
          <p:spPr>
            <a:xfrm>
              <a:off x="28777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4" name="object 8084"/>
            <p:cNvSpPr/>
            <p:nvPr/>
          </p:nvSpPr>
          <p:spPr>
            <a:xfrm>
              <a:off x="287897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5" name="object 8085"/>
            <p:cNvSpPr/>
            <p:nvPr/>
          </p:nvSpPr>
          <p:spPr>
            <a:xfrm>
              <a:off x="287909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6" name="object 8086"/>
            <p:cNvSpPr/>
            <p:nvPr/>
          </p:nvSpPr>
          <p:spPr>
            <a:xfrm>
              <a:off x="2879224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7" name="object 8087"/>
            <p:cNvSpPr/>
            <p:nvPr/>
          </p:nvSpPr>
          <p:spPr>
            <a:xfrm>
              <a:off x="2879350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8" name="object 8088"/>
            <p:cNvSpPr/>
            <p:nvPr/>
          </p:nvSpPr>
          <p:spPr>
            <a:xfrm>
              <a:off x="2879477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9" name="object 8089"/>
            <p:cNvSpPr/>
            <p:nvPr/>
          </p:nvSpPr>
          <p:spPr>
            <a:xfrm>
              <a:off x="288163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0" name="object 8090"/>
            <p:cNvSpPr/>
            <p:nvPr/>
          </p:nvSpPr>
          <p:spPr>
            <a:xfrm>
              <a:off x="28817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1" name="object 8091"/>
            <p:cNvSpPr/>
            <p:nvPr/>
          </p:nvSpPr>
          <p:spPr>
            <a:xfrm>
              <a:off x="2881885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2" name="object 8092"/>
            <p:cNvSpPr/>
            <p:nvPr/>
          </p:nvSpPr>
          <p:spPr>
            <a:xfrm>
              <a:off x="288213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3" name="object 8093"/>
            <p:cNvSpPr/>
            <p:nvPr/>
          </p:nvSpPr>
          <p:spPr>
            <a:xfrm>
              <a:off x="28831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4" name="object 8094"/>
            <p:cNvSpPr/>
            <p:nvPr/>
          </p:nvSpPr>
          <p:spPr>
            <a:xfrm>
              <a:off x="288378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5" name="object 8095"/>
            <p:cNvSpPr/>
            <p:nvPr/>
          </p:nvSpPr>
          <p:spPr>
            <a:xfrm>
              <a:off x="288416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6" name="object 8096"/>
            <p:cNvSpPr/>
            <p:nvPr/>
          </p:nvSpPr>
          <p:spPr>
            <a:xfrm>
              <a:off x="288429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7" name="object 8097"/>
            <p:cNvSpPr/>
            <p:nvPr/>
          </p:nvSpPr>
          <p:spPr>
            <a:xfrm>
              <a:off x="2884419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8" name="object 8098"/>
            <p:cNvSpPr/>
            <p:nvPr/>
          </p:nvSpPr>
          <p:spPr>
            <a:xfrm>
              <a:off x="2884673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9" name="object 8099"/>
            <p:cNvSpPr/>
            <p:nvPr/>
          </p:nvSpPr>
          <p:spPr>
            <a:xfrm>
              <a:off x="288480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0" name="object 8100"/>
            <p:cNvSpPr/>
            <p:nvPr/>
          </p:nvSpPr>
          <p:spPr>
            <a:xfrm>
              <a:off x="2886954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1" name="object 8101"/>
            <p:cNvSpPr/>
            <p:nvPr/>
          </p:nvSpPr>
          <p:spPr>
            <a:xfrm>
              <a:off x="2887207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2" name="object 8102"/>
            <p:cNvSpPr/>
            <p:nvPr/>
          </p:nvSpPr>
          <p:spPr>
            <a:xfrm>
              <a:off x="2887334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3" name="object 8103"/>
            <p:cNvSpPr/>
            <p:nvPr/>
          </p:nvSpPr>
          <p:spPr>
            <a:xfrm>
              <a:off x="288822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4" name="object 8104"/>
            <p:cNvSpPr/>
            <p:nvPr/>
          </p:nvSpPr>
          <p:spPr>
            <a:xfrm>
              <a:off x="288847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5" name="object 8105"/>
            <p:cNvSpPr/>
            <p:nvPr/>
          </p:nvSpPr>
          <p:spPr>
            <a:xfrm>
              <a:off x="288872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6" name="object 8106"/>
            <p:cNvSpPr/>
            <p:nvPr/>
          </p:nvSpPr>
          <p:spPr>
            <a:xfrm>
              <a:off x="288936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7" name="object 8107"/>
            <p:cNvSpPr/>
            <p:nvPr/>
          </p:nvSpPr>
          <p:spPr>
            <a:xfrm>
              <a:off x="2889615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8" name="object 8108"/>
            <p:cNvSpPr/>
            <p:nvPr/>
          </p:nvSpPr>
          <p:spPr>
            <a:xfrm>
              <a:off x="2889869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9" name="object 8109"/>
            <p:cNvSpPr/>
            <p:nvPr/>
          </p:nvSpPr>
          <p:spPr>
            <a:xfrm>
              <a:off x="2889108" y="41058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0" name="object 8110"/>
            <p:cNvSpPr/>
            <p:nvPr/>
          </p:nvSpPr>
          <p:spPr>
            <a:xfrm>
              <a:off x="28910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1" name="object 8111"/>
            <p:cNvSpPr/>
            <p:nvPr/>
          </p:nvSpPr>
          <p:spPr>
            <a:xfrm>
              <a:off x="2890249" y="410589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2" name="object 8112"/>
            <p:cNvSpPr/>
            <p:nvPr/>
          </p:nvSpPr>
          <p:spPr>
            <a:xfrm>
              <a:off x="289215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3" name="object 8113"/>
            <p:cNvSpPr/>
            <p:nvPr/>
          </p:nvSpPr>
          <p:spPr>
            <a:xfrm>
              <a:off x="2892277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4" name="object 8114"/>
            <p:cNvSpPr/>
            <p:nvPr/>
          </p:nvSpPr>
          <p:spPr>
            <a:xfrm>
              <a:off x="2892530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5" name="object 8115"/>
            <p:cNvSpPr/>
            <p:nvPr/>
          </p:nvSpPr>
          <p:spPr>
            <a:xfrm>
              <a:off x="2892657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6" name="object 8116"/>
            <p:cNvSpPr/>
            <p:nvPr/>
          </p:nvSpPr>
          <p:spPr>
            <a:xfrm>
              <a:off x="28934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7" name="object 8117"/>
            <p:cNvSpPr/>
            <p:nvPr/>
          </p:nvSpPr>
          <p:spPr>
            <a:xfrm>
              <a:off x="289379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8" name="object 8118"/>
            <p:cNvSpPr/>
            <p:nvPr/>
          </p:nvSpPr>
          <p:spPr>
            <a:xfrm>
              <a:off x="289405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9" name="object 8119"/>
            <p:cNvSpPr/>
            <p:nvPr/>
          </p:nvSpPr>
          <p:spPr>
            <a:xfrm>
              <a:off x="289468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0" name="object 8120"/>
            <p:cNvSpPr/>
            <p:nvPr/>
          </p:nvSpPr>
          <p:spPr>
            <a:xfrm>
              <a:off x="2894811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1" name="object 8121"/>
            <p:cNvSpPr/>
            <p:nvPr/>
          </p:nvSpPr>
          <p:spPr>
            <a:xfrm>
              <a:off x="289493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2" name="object 8122"/>
            <p:cNvSpPr/>
            <p:nvPr/>
          </p:nvSpPr>
          <p:spPr>
            <a:xfrm>
              <a:off x="2895191" y="41055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3" name="object 8123"/>
            <p:cNvSpPr/>
            <p:nvPr/>
          </p:nvSpPr>
          <p:spPr>
            <a:xfrm>
              <a:off x="2895318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4" name="object 8124"/>
            <p:cNvSpPr/>
            <p:nvPr/>
          </p:nvSpPr>
          <p:spPr>
            <a:xfrm>
              <a:off x="28959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5" name="object 8125"/>
            <p:cNvSpPr/>
            <p:nvPr/>
          </p:nvSpPr>
          <p:spPr>
            <a:xfrm>
              <a:off x="28963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6" name="object 8126"/>
            <p:cNvSpPr/>
            <p:nvPr/>
          </p:nvSpPr>
          <p:spPr>
            <a:xfrm>
              <a:off x="28965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7" name="object 8127"/>
            <p:cNvSpPr/>
            <p:nvPr/>
          </p:nvSpPr>
          <p:spPr>
            <a:xfrm>
              <a:off x="289696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8" name="object 8128"/>
            <p:cNvSpPr/>
            <p:nvPr/>
          </p:nvSpPr>
          <p:spPr>
            <a:xfrm>
              <a:off x="28973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9" name="object 8129"/>
            <p:cNvSpPr/>
            <p:nvPr/>
          </p:nvSpPr>
          <p:spPr>
            <a:xfrm>
              <a:off x="289747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0" name="object 8130"/>
            <p:cNvSpPr/>
            <p:nvPr/>
          </p:nvSpPr>
          <p:spPr>
            <a:xfrm>
              <a:off x="289759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1" name="object 8131"/>
            <p:cNvSpPr/>
            <p:nvPr/>
          </p:nvSpPr>
          <p:spPr>
            <a:xfrm>
              <a:off x="2897853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2" name="object 8132"/>
            <p:cNvSpPr/>
            <p:nvPr/>
          </p:nvSpPr>
          <p:spPr>
            <a:xfrm>
              <a:off x="289797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3" name="object 8133"/>
            <p:cNvSpPr/>
            <p:nvPr/>
          </p:nvSpPr>
          <p:spPr>
            <a:xfrm>
              <a:off x="289962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4" name="object 8134"/>
            <p:cNvSpPr/>
            <p:nvPr/>
          </p:nvSpPr>
          <p:spPr>
            <a:xfrm>
              <a:off x="289975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5" name="object 8135"/>
            <p:cNvSpPr/>
            <p:nvPr/>
          </p:nvSpPr>
          <p:spPr>
            <a:xfrm>
              <a:off x="290013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6" name="object 8136"/>
            <p:cNvSpPr/>
            <p:nvPr/>
          </p:nvSpPr>
          <p:spPr>
            <a:xfrm>
              <a:off x="290026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7" name="object 8137"/>
            <p:cNvSpPr/>
            <p:nvPr/>
          </p:nvSpPr>
          <p:spPr>
            <a:xfrm>
              <a:off x="2900387" y="4105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8" name="object 8138"/>
            <p:cNvSpPr/>
            <p:nvPr/>
          </p:nvSpPr>
          <p:spPr>
            <a:xfrm>
              <a:off x="2900641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9" name="object 8139"/>
            <p:cNvSpPr/>
            <p:nvPr/>
          </p:nvSpPr>
          <p:spPr>
            <a:xfrm>
              <a:off x="290165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0" name="object 8140"/>
            <p:cNvSpPr/>
            <p:nvPr/>
          </p:nvSpPr>
          <p:spPr>
            <a:xfrm>
              <a:off x="2902288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1" name="object 8141"/>
            <p:cNvSpPr/>
            <p:nvPr/>
          </p:nvSpPr>
          <p:spPr>
            <a:xfrm>
              <a:off x="290254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2" name="object 8142"/>
            <p:cNvSpPr/>
            <p:nvPr/>
          </p:nvSpPr>
          <p:spPr>
            <a:xfrm>
              <a:off x="290266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3" name="object 8143"/>
            <p:cNvSpPr/>
            <p:nvPr/>
          </p:nvSpPr>
          <p:spPr>
            <a:xfrm>
              <a:off x="2902795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4" name="object 8144"/>
            <p:cNvSpPr/>
            <p:nvPr/>
          </p:nvSpPr>
          <p:spPr>
            <a:xfrm>
              <a:off x="2902162" y="410586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5" name="object 8145"/>
            <p:cNvSpPr/>
            <p:nvPr/>
          </p:nvSpPr>
          <p:spPr>
            <a:xfrm>
              <a:off x="290330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6" name="object 8146"/>
            <p:cNvSpPr/>
            <p:nvPr/>
          </p:nvSpPr>
          <p:spPr>
            <a:xfrm>
              <a:off x="290406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7" name="object 8147"/>
            <p:cNvSpPr/>
            <p:nvPr/>
          </p:nvSpPr>
          <p:spPr>
            <a:xfrm>
              <a:off x="2903429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8" name="object 8148"/>
            <p:cNvSpPr/>
            <p:nvPr/>
          </p:nvSpPr>
          <p:spPr>
            <a:xfrm>
              <a:off x="290507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9" name="object 8149"/>
            <p:cNvSpPr/>
            <p:nvPr/>
          </p:nvSpPr>
          <p:spPr>
            <a:xfrm>
              <a:off x="290533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0" name="object 8150"/>
            <p:cNvSpPr/>
            <p:nvPr/>
          </p:nvSpPr>
          <p:spPr>
            <a:xfrm>
              <a:off x="2905456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1" name="object 8151"/>
            <p:cNvSpPr/>
            <p:nvPr/>
          </p:nvSpPr>
          <p:spPr>
            <a:xfrm>
              <a:off x="2905710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2" name="object 8152"/>
            <p:cNvSpPr/>
            <p:nvPr/>
          </p:nvSpPr>
          <p:spPr>
            <a:xfrm>
              <a:off x="290583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3" name="object 8153"/>
            <p:cNvSpPr/>
            <p:nvPr/>
          </p:nvSpPr>
          <p:spPr>
            <a:xfrm>
              <a:off x="290672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4" name="object 8154"/>
            <p:cNvSpPr/>
            <p:nvPr/>
          </p:nvSpPr>
          <p:spPr>
            <a:xfrm>
              <a:off x="290773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5" name="object 8155"/>
            <p:cNvSpPr/>
            <p:nvPr/>
          </p:nvSpPr>
          <p:spPr>
            <a:xfrm>
              <a:off x="2908118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6" name="object 8156"/>
            <p:cNvSpPr/>
            <p:nvPr/>
          </p:nvSpPr>
          <p:spPr>
            <a:xfrm>
              <a:off x="2908244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7" name="object 8157"/>
            <p:cNvSpPr/>
            <p:nvPr/>
          </p:nvSpPr>
          <p:spPr>
            <a:xfrm>
              <a:off x="2908371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8" name="object 8158"/>
            <p:cNvSpPr/>
            <p:nvPr/>
          </p:nvSpPr>
          <p:spPr>
            <a:xfrm>
              <a:off x="29093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9" name="object 8159"/>
            <p:cNvSpPr/>
            <p:nvPr/>
          </p:nvSpPr>
          <p:spPr>
            <a:xfrm>
              <a:off x="29105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0" name="object 8160"/>
            <p:cNvSpPr/>
            <p:nvPr/>
          </p:nvSpPr>
          <p:spPr>
            <a:xfrm>
              <a:off x="2910779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1" name="object 8161"/>
            <p:cNvSpPr/>
            <p:nvPr/>
          </p:nvSpPr>
          <p:spPr>
            <a:xfrm>
              <a:off x="2911032" y="410504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2" name="object 8162"/>
            <p:cNvSpPr/>
            <p:nvPr/>
          </p:nvSpPr>
          <p:spPr>
            <a:xfrm>
              <a:off x="291115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3" name="object 8163"/>
            <p:cNvSpPr/>
            <p:nvPr/>
          </p:nvSpPr>
          <p:spPr>
            <a:xfrm>
              <a:off x="291179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4" name="object 8164"/>
            <p:cNvSpPr/>
            <p:nvPr/>
          </p:nvSpPr>
          <p:spPr>
            <a:xfrm>
              <a:off x="29119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5" name="object 8165"/>
            <p:cNvSpPr/>
            <p:nvPr/>
          </p:nvSpPr>
          <p:spPr>
            <a:xfrm>
              <a:off x="29126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6" name="object 8166"/>
            <p:cNvSpPr/>
            <p:nvPr/>
          </p:nvSpPr>
          <p:spPr>
            <a:xfrm>
              <a:off x="291293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7" name="object 8167"/>
            <p:cNvSpPr/>
            <p:nvPr/>
          </p:nvSpPr>
          <p:spPr>
            <a:xfrm>
              <a:off x="2913314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8" name="object 8168"/>
            <p:cNvSpPr/>
            <p:nvPr/>
          </p:nvSpPr>
          <p:spPr>
            <a:xfrm>
              <a:off x="2913440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9" name="object 8169"/>
            <p:cNvSpPr/>
            <p:nvPr/>
          </p:nvSpPr>
          <p:spPr>
            <a:xfrm>
              <a:off x="2913567" y="41054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0" name="object 8170"/>
            <p:cNvSpPr/>
            <p:nvPr/>
          </p:nvSpPr>
          <p:spPr>
            <a:xfrm>
              <a:off x="291382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1" name="object 8171"/>
            <p:cNvSpPr/>
            <p:nvPr/>
          </p:nvSpPr>
          <p:spPr>
            <a:xfrm>
              <a:off x="291445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2" name="object 8172"/>
            <p:cNvSpPr/>
            <p:nvPr/>
          </p:nvSpPr>
          <p:spPr>
            <a:xfrm>
              <a:off x="291496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3" name="object 8173"/>
            <p:cNvSpPr/>
            <p:nvPr/>
          </p:nvSpPr>
          <p:spPr>
            <a:xfrm>
              <a:off x="29155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4" name="object 8174"/>
            <p:cNvSpPr/>
            <p:nvPr/>
          </p:nvSpPr>
          <p:spPr>
            <a:xfrm>
              <a:off x="2915848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5" name="object 8175"/>
            <p:cNvSpPr/>
            <p:nvPr/>
          </p:nvSpPr>
          <p:spPr>
            <a:xfrm>
              <a:off x="2916102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6" name="object 8176"/>
            <p:cNvSpPr/>
            <p:nvPr/>
          </p:nvSpPr>
          <p:spPr>
            <a:xfrm>
              <a:off x="2916228" y="41056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7" name="object 8177"/>
            <p:cNvSpPr/>
            <p:nvPr/>
          </p:nvSpPr>
          <p:spPr>
            <a:xfrm>
              <a:off x="291635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8" name="object 8178"/>
            <p:cNvSpPr/>
            <p:nvPr/>
          </p:nvSpPr>
          <p:spPr>
            <a:xfrm>
              <a:off x="291648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9" name="object 8179"/>
            <p:cNvSpPr/>
            <p:nvPr/>
          </p:nvSpPr>
          <p:spPr>
            <a:xfrm>
              <a:off x="291673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0" name="object 8180"/>
            <p:cNvSpPr/>
            <p:nvPr/>
          </p:nvSpPr>
          <p:spPr>
            <a:xfrm>
              <a:off x="291698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1" name="object 8181"/>
            <p:cNvSpPr/>
            <p:nvPr/>
          </p:nvSpPr>
          <p:spPr>
            <a:xfrm>
              <a:off x="291724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2" name="object 8182"/>
            <p:cNvSpPr/>
            <p:nvPr/>
          </p:nvSpPr>
          <p:spPr>
            <a:xfrm>
              <a:off x="2918510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3" name="object 8183"/>
            <p:cNvSpPr/>
            <p:nvPr/>
          </p:nvSpPr>
          <p:spPr>
            <a:xfrm>
              <a:off x="2918763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4" name="object 8184"/>
            <p:cNvSpPr/>
            <p:nvPr/>
          </p:nvSpPr>
          <p:spPr>
            <a:xfrm>
              <a:off x="2918890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5" name="object 8185"/>
            <p:cNvSpPr/>
            <p:nvPr/>
          </p:nvSpPr>
          <p:spPr>
            <a:xfrm>
              <a:off x="291914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6" name="object 8186"/>
            <p:cNvSpPr/>
            <p:nvPr/>
          </p:nvSpPr>
          <p:spPr>
            <a:xfrm>
              <a:off x="291990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7" name="object 8187"/>
            <p:cNvSpPr/>
            <p:nvPr/>
          </p:nvSpPr>
          <p:spPr>
            <a:xfrm>
              <a:off x="292028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8" name="object 8188"/>
            <p:cNvSpPr/>
            <p:nvPr/>
          </p:nvSpPr>
          <p:spPr>
            <a:xfrm>
              <a:off x="2921171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9" name="object 8189"/>
            <p:cNvSpPr/>
            <p:nvPr/>
          </p:nvSpPr>
          <p:spPr>
            <a:xfrm>
              <a:off x="2921298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0" name="object 8190"/>
            <p:cNvSpPr/>
            <p:nvPr/>
          </p:nvSpPr>
          <p:spPr>
            <a:xfrm>
              <a:off x="2921551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1" name="object 8191"/>
            <p:cNvSpPr/>
            <p:nvPr/>
          </p:nvSpPr>
          <p:spPr>
            <a:xfrm>
              <a:off x="292167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2" name="object 8192"/>
            <p:cNvSpPr/>
            <p:nvPr/>
          </p:nvSpPr>
          <p:spPr>
            <a:xfrm>
              <a:off x="292256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3" name="object 8193"/>
            <p:cNvSpPr/>
            <p:nvPr/>
          </p:nvSpPr>
          <p:spPr>
            <a:xfrm>
              <a:off x="2923198" y="4101386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52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4" name="object 8194"/>
            <p:cNvSpPr/>
            <p:nvPr/>
          </p:nvSpPr>
          <p:spPr>
            <a:xfrm>
              <a:off x="29235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5" name="object 8195"/>
            <p:cNvSpPr/>
            <p:nvPr/>
          </p:nvSpPr>
          <p:spPr>
            <a:xfrm>
              <a:off x="2923832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6" name="object 8196"/>
            <p:cNvSpPr/>
            <p:nvPr/>
          </p:nvSpPr>
          <p:spPr>
            <a:xfrm>
              <a:off x="2923959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7" name="object 8197"/>
            <p:cNvSpPr/>
            <p:nvPr/>
          </p:nvSpPr>
          <p:spPr>
            <a:xfrm>
              <a:off x="2924212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8" name="object 8198"/>
            <p:cNvSpPr/>
            <p:nvPr/>
          </p:nvSpPr>
          <p:spPr>
            <a:xfrm>
              <a:off x="292433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9" name="object 8199"/>
            <p:cNvSpPr/>
            <p:nvPr/>
          </p:nvSpPr>
          <p:spPr>
            <a:xfrm>
              <a:off x="292446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0" name="object 8200"/>
            <p:cNvSpPr/>
            <p:nvPr/>
          </p:nvSpPr>
          <p:spPr>
            <a:xfrm>
              <a:off x="29247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1" name="object 8201"/>
            <p:cNvSpPr/>
            <p:nvPr/>
          </p:nvSpPr>
          <p:spPr>
            <a:xfrm>
              <a:off x="292509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2" name="object 8202"/>
            <p:cNvSpPr/>
            <p:nvPr/>
          </p:nvSpPr>
          <p:spPr>
            <a:xfrm>
              <a:off x="292509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3" name="object 8203"/>
            <p:cNvSpPr/>
            <p:nvPr/>
          </p:nvSpPr>
          <p:spPr>
            <a:xfrm>
              <a:off x="2925860" y="410490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0"/>
                  </a:moveTo>
                  <a:lnTo>
                    <a:pt x="887" y="50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4" name="object 8204"/>
            <p:cNvSpPr/>
            <p:nvPr/>
          </p:nvSpPr>
          <p:spPr>
            <a:xfrm>
              <a:off x="292624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5" name="object 8205"/>
            <p:cNvSpPr/>
            <p:nvPr/>
          </p:nvSpPr>
          <p:spPr>
            <a:xfrm>
              <a:off x="292649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6" name="object 8206"/>
            <p:cNvSpPr/>
            <p:nvPr/>
          </p:nvSpPr>
          <p:spPr>
            <a:xfrm>
              <a:off x="2926620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7" name="object 8207"/>
            <p:cNvSpPr/>
            <p:nvPr/>
          </p:nvSpPr>
          <p:spPr>
            <a:xfrm>
              <a:off x="2926747" y="4105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8" name="object 8208"/>
            <p:cNvSpPr/>
            <p:nvPr/>
          </p:nvSpPr>
          <p:spPr>
            <a:xfrm>
              <a:off x="292700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9" name="object 8209"/>
            <p:cNvSpPr/>
            <p:nvPr/>
          </p:nvSpPr>
          <p:spPr>
            <a:xfrm>
              <a:off x="292763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0" name="object 8210"/>
            <p:cNvSpPr/>
            <p:nvPr/>
          </p:nvSpPr>
          <p:spPr>
            <a:xfrm>
              <a:off x="2928521" y="410433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85"/>
                  </a:moveTo>
                  <a:lnTo>
                    <a:pt x="887" y="78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1" name="object 8211"/>
            <p:cNvSpPr/>
            <p:nvPr/>
          </p:nvSpPr>
          <p:spPr>
            <a:xfrm>
              <a:off x="2928141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2" name="object 8212"/>
            <p:cNvSpPr/>
            <p:nvPr/>
          </p:nvSpPr>
          <p:spPr>
            <a:xfrm>
              <a:off x="292928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3" name="object 8213"/>
            <p:cNvSpPr/>
            <p:nvPr/>
          </p:nvSpPr>
          <p:spPr>
            <a:xfrm>
              <a:off x="2929408" y="41056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4" name="object 8214"/>
            <p:cNvSpPr/>
            <p:nvPr/>
          </p:nvSpPr>
          <p:spPr>
            <a:xfrm>
              <a:off x="2929662" y="41056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5" name="object 8215"/>
            <p:cNvSpPr/>
            <p:nvPr/>
          </p:nvSpPr>
          <p:spPr>
            <a:xfrm>
              <a:off x="2929028" y="4105818"/>
              <a:ext cx="2540" cy="635"/>
            </a:xfrm>
            <a:custGeom>
              <a:avLst/>
              <a:gdLst/>
              <a:ahLst/>
              <a:cxnLst/>
              <a:rect l="l" t="t" r="r" b="b"/>
              <a:pathLst>
                <a:path w="2539" h="635">
                  <a:moveTo>
                    <a:pt x="0" y="0"/>
                  </a:moveTo>
                  <a:lnTo>
                    <a:pt x="1774" y="0"/>
                  </a:lnTo>
                </a:path>
                <a:path w="2539" h="635">
                  <a:moveTo>
                    <a:pt x="380" y="18"/>
                  </a:moveTo>
                  <a:lnTo>
                    <a:pt x="2154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6" name="object 8216"/>
            <p:cNvSpPr/>
            <p:nvPr/>
          </p:nvSpPr>
          <p:spPr>
            <a:xfrm>
              <a:off x="293054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7" name="object 8217"/>
            <p:cNvSpPr/>
            <p:nvPr/>
          </p:nvSpPr>
          <p:spPr>
            <a:xfrm>
              <a:off x="2930675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8" name="object 8218"/>
            <p:cNvSpPr/>
            <p:nvPr/>
          </p:nvSpPr>
          <p:spPr>
            <a:xfrm>
              <a:off x="293092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9" name="object 8219"/>
            <p:cNvSpPr/>
            <p:nvPr/>
          </p:nvSpPr>
          <p:spPr>
            <a:xfrm>
              <a:off x="2931182" y="41054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0" name="object 8220"/>
            <p:cNvSpPr/>
            <p:nvPr/>
          </p:nvSpPr>
          <p:spPr>
            <a:xfrm>
              <a:off x="293143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1" name="object 8221"/>
            <p:cNvSpPr/>
            <p:nvPr/>
          </p:nvSpPr>
          <p:spPr>
            <a:xfrm>
              <a:off x="293168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2" name="object 8222"/>
            <p:cNvSpPr/>
            <p:nvPr/>
          </p:nvSpPr>
          <p:spPr>
            <a:xfrm>
              <a:off x="2931816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3" name="object 8223"/>
            <p:cNvSpPr/>
            <p:nvPr/>
          </p:nvSpPr>
          <p:spPr>
            <a:xfrm>
              <a:off x="2931943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4" name="object 8224"/>
            <p:cNvSpPr/>
            <p:nvPr/>
          </p:nvSpPr>
          <p:spPr>
            <a:xfrm>
              <a:off x="2932069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5" name="object 8225"/>
            <p:cNvSpPr/>
            <p:nvPr/>
          </p:nvSpPr>
          <p:spPr>
            <a:xfrm>
              <a:off x="2932323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6" name="object 8226"/>
            <p:cNvSpPr/>
            <p:nvPr/>
          </p:nvSpPr>
          <p:spPr>
            <a:xfrm>
              <a:off x="293270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7" name="object 8227"/>
            <p:cNvSpPr/>
            <p:nvPr/>
          </p:nvSpPr>
          <p:spPr>
            <a:xfrm>
              <a:off x="293283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8" name="object 8228"/>
            <p:cNvSpPr/>
            <p:nvPr/>
          </p:nvSpPr>
          <p:spPr>
            <a:xfrm>
              <a:off x="293295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9" name="object 8229"/>
            <p:cNvSpPr/>
            <p:nvPr/>
          </p:nvSpPr>
          <p:spPr>
            <a:xfrm>
              <a:off x="2933083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0" name="object 8230"/>
            <p:cNvSpPr/>
            <p:nvPr/>
          </p:nvSpPr>
          <p:spPr>
            <a:xfrm>
              <a:off x="293333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1" name="object 8231"/>
            <p:cNvSpPr/>
            <p:nvPr/>
          </p:nvSpPr>
          <p:spPr>
            <a:xfrm>
              <a:off x="293346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2" name="object 8232"/>
            <p:cNvSpPr/>
            <p:nvPr/>
          </p:nvSpPr>
          <p:spPr>
            <a:xfrm>
              <a:off x="2933844" y="4105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3" name="object 8233"/>
            <p:cNvSpPr/>
            <p:nvPr/>
          </p:nvSpPr>
          <p:spPr>
            <a:xfrm>
              <a:off x="293422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4" name="object 8234"/>
            <p:cNvSpPr/>
            <p:nvPr/>
          </p:nvSpPr>
          <p:spPr>
            <a:xfrm>
              <a:off x="293435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5" name="object 8235"/>
            <p:cNvSpPr/>
            <p:nvPr/>
          </p:nvSpPr>
          <p:spPr>
            <a:xfrm>
              <a:off x="2934477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6" name="object 8236"/>
            <p:cNvSpPr/>
            <p:nvPr/>
          </p:nvSpPr>
          <p:spPr>
            <a:xfrm>
              <a:off x="2934731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7" name="object 8237"/>
            <p:cNvSpPr/>
            <p:nvPr/>
          </p:nvSpPr>
          <p:spPr>
            <a:xfrm>
              <a:off x="293498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8" name="object 8238"/>
            <p:cNvSpPr/>
            <p:nvPr/>
          </p:nvSpPr>
          <p:spPr>
            <a:xfrm>
              <a:off x="2934351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9" name="object 8239"/>
            <p:cNvSpPr/>
            <p:nvPr/>
          </p:nvSpPr>
          <p:spPr>
            <a:xfrm>
              <a:off x="293549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0" name="object 8240"/>
            <p:cNvSpPr/>
            <p:nvPr/>
          </p:nvSpPr>
          <p:spPr>
            <a:xfrm>
              <a:off x="2934857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1" name="object 8241"/>
            <p:cNvSpPr/>
            <p:nvPr/>
          </p:nvSpPr>
          <p:spPr>
            <a:xfrm>
              <a:off x="293650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2" name="object 8242"/>
            <p:cNvSpPr/>
            <p:nvPr/>
          </p:nvSpPr>
          <p:spPr>
            <a:xfrm>
              <a:off x="293688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3" name="object 8243"/>
            <p:cNvSpPr/>
            <p:nvPr/>
          </p:nvSpPr>
          <p:spPr>
            <a:xfrm>
              <a:off x="2937012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4" name="object 8244"/>
            <p:cNvSpPr/>
            <p:nvPr/>
          </p:nvSpPr>
          <p:spPr>
            <a:xfrm>
              <a:off x="293713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5" name="object 8245"/>
            <p:cNvSpPr/>
            <p:nvPr/>
          </p:nvSpPr>
          <p:spPr>
            <a:xfrm>
              <a:off x="2937265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6" name="object 8246"/>
            <p:cNvSpPr/>
            <p:nvPr/>
          </p:nvSpPr>
          <p:spPr>
            <a:xfrm>
              <a:off x="2937519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7" name="object 8247"/>
            <p:cNvSpPr/>
            <p:nvPr/>
          </p:nvSpPr>
          <p:spPr>
            <a:xfrm>
              <a:off x="293764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8" name="object 8248"/>
            <p:cNvSpPr/>
            <p:nvPr/>
          </p:nvSpPr>
          <p:spPr>
            <a:xfrm>
              <a:off x="29381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9" name="object 8249"/>
            <p:cNvSpPr/>
            <p:nvPr/>
          </p:nvSpPr>
          <p:spPr>
            <a:xfrm>
              <a:off x="293840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0" name="object 8250"/>
            <p:cNvSpPr/>
            <p:nvPr/>
          </p:nvSpPr>
          <p:spPr>
            <a:xfrm>
              <a:off x="293853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1" name="object 8251"/>
            <p:cNvSpPr/>
            <p:nvPr/>
          </p:nvSpPr>
          <p:spPr>
            <a:xfrm>
              <a:off x="293929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2" name="object 8252"/>
            <p:cNvSpPr/>
            <p:nvPr/>
          </p:nvSpPr>
          <p:spPr>
            <a:xfrm>
              <a:off x="293942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3" name="object 8253"/>
            <p:cNvSpPr/>
            <p:nvPr/>
          </p:nvSpPr>
          <p:spPr>
            <a:xfrm>
              <a:off x="293967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4" name="object 8254"/>
            <p:cNvSpPr/>
            <p:nvPr/>
          </p:nvSpPr>
          <p:spPr>
            <a:xfrm>
              <a:off x="2939800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5" name="object 8255"/>
            <p:cNvSpPr/>
            <p:nvPr/>
          </p:nvSpPr>
          <p:spPr>
            <a:xfrm>
              <a:off x="2939927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6" name="object 8256"/>
            <p:cNvSpPr/>
            <p:nvPr/>
          </p:nvSpPr>
          <p:spPr>
            <a:xfrm>
              <a:off x="294005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7" name="object 8257"/>
            <p:cNvSpPr/>
            <p:nvPr/>
          </p:nvSpPr>
          <p:spPr>
            <a:xfrm>
              <a:off x="294068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8" name="object 8258"/>
            <p:cNvSpPr/>
            <p:nvPr/>
          </p:nvSpPr>
          <p:spPr>
            <a:xfrm>
              <a:off x="29409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9" name="object 8259"/>
            <p:cNvSpPr/>
            <p:nvPr/>
          </p:nvSpPr>
          <p:spPr>
            <a:xfrm>
              <a:off x="294170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0" name="object 8260"/>
            <p:cNvSpPr/>
            <p:nvPr/>
          </p:nvSpPr>
          <p:spPr>
            <a:xfrm>
              <a:off x="2941447" y="4105825"/>
              <a:ext cx="2540" cy="635"/>
            </a:xfrm>
            <a:custGeom>
              <a:avLst/>
              <a:gdLst/>
              <a:ahLst/>
              <a:cxnLst/>
              <a:rect l="l" t="t" r="r" b="b"/>
              <a:pathLst>
                <a:path w="2539" h="635">
                  <a:moveTo>
                    <a:pt x="0" y="0"/>
                  </a:moveTo>
                  <a:lnTo>
                    <a:pt x="1774" y="0"/>
                  </a:lnTo>
                </a:path>
                <a:path w="2539" h="635">
                  <a:moveTo>
                    <a:pt x="253" y="12"/>
                  </a:moveTo>
                  <a:lnTo>
                    <a:pt x="202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1" name="object 8261"/>
            <p:cNvSpPr/>
            <p:nvPr/>
          </p:nvSpPr>
          <p:spPr>
            <a:xfrm>
              <a:off x="2942715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2" name="object 8262"/>
            <p:cNvSpPr/>
            <p:nvPr/>
          </p:nvSpPr>
          <p:spPr>
            <a:xfrm>
              <a:off x="29432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3" name="object 8263"/>
            <p:cNvSpPr/>
            <p:nvPr/>
          </p:nvSpPr>
          <p:spPr>
            <a:xfrm>
              <a:off x="294360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4" name="object 8264"/>
            <p:cNvSpPr/>
            <p:nvPr/>
          </p:nvSpPr>
          <p:spPr>
            <a:xfrm>
              <a:off x="294436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5" name="object 8265"/>
            <p:cNvSpPr/>
            <p:nvPr/>
          </p:nvSpPr>
          <p:spPr>
            <a:xfrm>
              <a:off x="294474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6" name="object 8266"/>
            <p:cNvSpPr/>
            <p:nvPr/>
          </p:nvSpPr>
          <p:spPr>
            <a:xfrm>
              <a:off x="2944996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7" name="object 8267"/>
            <p:cNvSpPr/>
            <p:nvPr/>
          </p:nvSpPr>
          <p:spPr>
            <a:xfrm>
              <a:off x="2945122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8" name="object 8268"/>
            <p:cNvSpPr/>
            <p:nvPr/>
          </p:nvSpPr>
          <p:spPr>
            <a:xfrm>
              <a:off x="2945249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9" name="object 8269"/>
            <p:cNvSpPr/>
            <p:nvPr/>
          </p:nvSpPr>
          <p:spPr>
            <a:xfrm>
              <a:off x="294562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0" name="object 8270"/>
            <p:cNvSpPr/>
            <p:nvPr/>
          </p:nvSpPr>
          <p:spPr>
            <a:xfrm>
              <a:off x="294702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1" name="object 8271"/>
            <p:cNvSpPr/>
            <p:nvPr/>
          </p:nvSpPr>
          <p:spPr>
            <a:xfrm>
              <a:off x="294740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2" name="object 8272"/>
            <p:cNvSpPr/>
            <p:nvPr/>
          </p:nvSpPr>
          <p:spPr>
            <a:xfrm>
              <a:off x="2947657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3" name="object 8273"/>
            <p:cNvSpPr/>
            <p:nvPr/>
          </p:nvSpPr>
          <p:spPr>
            <a:xfrm>
              <a:off x="2947784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4" name="object 8274"/>
            <p:cNvSpPr/>
            <p:nvPr/>
          </p:nvSpPr>
          <p:spPr>
            <a:xfrm>
              <a:off x="294803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5" name="object 8275"/>
            <p:cNvSpPr/>
            <p:nvPr/>
          </p:nvSpPr>
          <p:spPr>
            <a:xfrm>
              <a:off x="294816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6" name="object 8276"/>
            <p:cNvSpPr/>
            <p:nvPr/>
          </p:nvSpPr>
          <p:spPr>
            <a:xfrm>
              <a:off x="29486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7" name="object 8277"/>
            <p:cNvSpPr/>
            <p:nvPr/>
          </p:nvSpPr>
          <p:spPr>
            <a:xfrm>
              <a:off x="294892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8" name="object 8278"/>
            <p:cNvSpPr/>
            <p:nvPr/>
          </p:nvSpPr>
          <p:spPr>
            <a:xfrm>
              <a:off x="2948291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9" name="object 8279"/>
            <p:cNvSpPr/>
            <p:nvPr/>
          </p:nvSpPr>
          <p:spPr>
            <a:xfrm>
              <a:off x="2949685" y="3896412"/>
              <a:ext cx="0" cy="209550"/>
            </a:xfrm>
            <a:custGeom>
              <a:avLst/>
              <a:gdLst/>
              <a:ahLst/>
              <a:cxnLst/>
              <a:rect l="l" t="t" r="r" b="b"/>
              <a:pathLst>
                <a:path h="209550">
                  <a:moveTo>
                    <a:pt x="0" y="20949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0" name="object 8280"/>
            <p:cNvSpPr/>
            <p:nvPr/>
          </p:nvSpPr>
          <p:spPr>
            <a:xfrm>
              <a:off x="2952346" y="4063114"/>
              <a:ext cx="0" cy="43180"/>
            </a:xfrm>
            <a:custGeom>
              <a:avLst/>
              <a:gdLst/>
              <a:ahLst/>
              <a:cxnLst/>
              <a:rect l="l" t="t" r="r" b="b"/>
              <a:pathLst>
                <a:path h="43179">
                  <a:moveTo>
                    <a:pt x="0" y="4279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1" name="object 8281"/>
            <p:cNvSpPr/>
            <p:nvPr/>
          </p:nvSpPr>
          <p:spPr>
            <a:xfrm>
              <a:off x="295462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2" name="object 8282"/>
            <p:cNvSpPr/>
            <p:nvPr/>
          </p:nvSpPr>
          <p:spPr>
            <a:xfrm>
              <a:off x="2954881" y="4098308"/>
              <a:ext cx="0" cy="7620"/>
            </a:xfrm>
            <a:custGeom>
              <a:avLst/>
              <a:gdLst/>
              <a:ahLst/>
              <a:cxnLst/>
              <a:rect l="l" t="t" r="r" b="b"/>
              <a:pathLst>
                <a:path h="7620">
                  <a:moveTo>
                    <a:pt x="0" y="759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3" name="object 8283"/>
            <p:cNvSpPr/>
            <p:nvPr/>
          </p:nvSpPr>
          <p:spPr>
            <a:xfrm>
              <a:off x="295513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4" name="object 8284"/>
            <p:cNvSpPr/>
            <p:nvPr/>
          </p:nvSpPr>
          <p:spPr>
            <a:xfrm>
              <a:off x="2955388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5" name="object 8285"/>
            <p:cNvSpPr/>
            <p:nvPr/>
          </p:nvSpPr>
          <p:spPr>
            <a:xfrm>
              <a:off x="2955514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6" name="object 8286"/>
            <p:cNvSpPr/>
            <p:nvPr/>
          </p:nvSpPr>
          <p:spPr>
            <a:xfrm>
              <a:off x="2954881" y="4105863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7" name="object 8287"/>
            <p:cNvSpPr/>
            <p:nvPr/>
          </p:nvSpPr>
          <p:spPr>
            <a:xfrm>
              <a:off x="295614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8" name="object 8288"/>
            <p:cNvSpPr/>
            <p:nvPr/>
          </p:nvSpPr>
          <p:spPr>
            <a:xfrm>
              <a:off x="295627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9" name="object 8289"/>
            <p:cNvSpPr/>
            <p:nvPr/>
          </p:nvSpPr>
          <p:spPr>
            <a:xfrm>
              <a:off x="295652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0" name="object 8290"/>
            <p:cNvSpPr/>
            <p:nvPr/>
          </p:nvSpPr>
          <p:spPr>
            <a:xfrm>
              <a:off x="295665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1" name="object 8291"/>
            <p:cNvSpPr/>
            <p:nvPr/>
          </p:nvSpPr>
          <p:spPr>
            <a:xfrm>
              <a:off x="2956782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2" name="object 8292"/>
            <p:cNvSpPr/>
            <p:nvPr/>
          </p:nvSpPr>
          <p:spPr>
            <a:xfrm>
              <a:off x="295690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3" name="object 8293"/>
            <p:cNvSpPr/>
            <p:nvPr/>
          </p:nvSpPr>
          <p:spPr>
            <a:xfrm>
              <a:off x="295703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4" name="object 8294"/>
            <p:cNvSpPr/>
            <p:nvPr/>
          </p:nvSpPr>
          <p:spPr>
            <a:xfrm>
              <a:off x="295728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5" name="object 8295"/>
            <p:cNvSpPr/>
            <p:nvPr/>
          </p:nvSpPr>
          <p:spPr>
            <a:xfrm>
              <a:off x="2957542" y="410484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1"/>
                  </a:moveTo>
                  <a:lnTo>
                    <a:pt x="887" y="5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6" name="object 8296"/>
            <p:cNvSpPr/>
            <p:nvPr/>
          </p:nvSpPr>
          <p:spPr>
            <a:xfrm>
              <a:off x="295779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7" name="object 8297"/>
            <p:cNvSpPr/>
            <p:nvPr/>
          </p:nvSpPr>
          <p:spPr>
            <a:xfrm>
              <a:off x="2958049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8" name="object 8298"/>
            <p:cNvSpPr/>
            <p:nvPr/>
          </p:nvSpPr>
          <p:spPr>
            <a:xfrm>
              <a:off x="2958176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9" name="object 8299"/>
            <p:cNvSpPr/>
            <p:nvPr/>
          </p:nvSpPr>
          <p:spPr>
            <a:xfrm>
              <a:off x="2958302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0" name="object 8300"/>
            <p:cNvSpPr/>
            <p:nvPr/>
          </p:nvSpPr>
          <p:spPr>
            <a:xfrm>
              <a:off x="2958556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1" name="object 8301"/>
            <p:cNvSpPr/>
            <p:nvPr/>
          </p:nvSpPr>
          <p:spPr>
            <a:xfrm>
              <a:off x="295893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2" name="object 8302"/>
            <p:cNvSpPr/>
            <p:nvPr/>
          </p:nvSpPr>
          <p:spPr>
            <a:xfrm>
              <a:off x="2958302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3" name="object 8303"/>
            <p:cNvSpPr/>
            <p:nvPr/>
          </p:nvSpPr>
          <p:spPr>
            <a:xfrm>
              <a:off x="29596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4" name="object 8304"/>
            <p:cNvSpPr/>
            <p:nvPr/>
          </p:nvSpPr>
          <p:spPr>
            <a:xfrm>
              <a:off x="2960203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5" name="object 8305"/>
            <p:cNvSpPr/>
            <p:nvPr/>
          </p:nvSpPr>
          <p:spPr>
            <a:xfrm>
              <a:off x="296045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6" name="object 8306"/>
            <p:cNvSpPr/>
            <p:nvPr/>
          </p:nvSpPr>
          <p:spPr>
            <a:xfrm>
              <a:off x="2960710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7" name="object 8307"/>
            <p:cNvSpPr/>
            <p:nvPr/>
          </p:nvSpPr>
          <p:spPr>
            <a:xfrm>
              <a:off x="2960964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8" name="object 8308"/>
            <p:cNvSpPr/>
            <p:nvPr/>
          </p:nvSpPr>
          <p:spPr>
            <a:xfrm>
              <a:off x="2961090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9" name="object 8309"/>
            <p:cNvSpPr/>
            <p:nvPr/>
          </p:nvSpPr>
          <p:spPr>
            <a:xfrm>
              <a:off x="296134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0" name="object 8310"/>
            <p:cNvSpPr/>
            <p:nvPr/>
          </p:nvSpPr>
          <p:spPr>
            <a:xfrm>
              <a:off x="296185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1" name="object 8311"/>
            <p:cNvSpPr/>
            <p:nvPr/>
          </p:nvSpPr>
          <p:spPr>
            <a:xfrm>
              <a:off x="296210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2" name="object 8312"/>
            <p:cNvSpPr/>
            <p:nvPr/>
          </p:nvSpPr>
          <p:spPr>
            <a:xfrm>
              <a:off x="296248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3" name="object 8313"/>
            <p:cNvSpPr/>
            <p:nvPr/>
          </p:nvSpPr>
          <p:spPr>
            <a:xfrm>
              <a:off x="2963245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4" name="object 8314"/>
            <p:cNvSpPr/>
            <p:nvPr/>
          </p:nvSpPr>
          <p:spPr>
            <a:xfrm>
              <a:off x="2963498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5" name="object 8315"/>
            <p:cNvSpPr/>
            <p:nvPr/>
          </p:nvSpPr>
          <p:spPr>
            <a:xfrm>
              <a:off x="2963625" y="41056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6" name="object 8316"/>
            <p:cNvSpPr/>
            <p:nvPr/>
          </p:nvSpPr>
          <p:spPr>
            <a:xfrm>
              <a:off x="296375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7" name="object 8317"/>
            <p:cNvSpPr/>
            <p:nvPr/>
          </p:nvSpPr>
          <p:spPr>
            <a:xfrm>
              <a:off x="296400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8" name="object 8318"/>
            <p:cNvSpPr/>
            <p:nvPr/>
          </p:nvSpPr>
          <p:spPr>
            <a:xfrm>
              <a:off x="29642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9" name="object 8319"/>
            <p:cNvSpPr/>
            <p:nvPr/>
          </p:nvSpPr>
          <p:spPr>
            <a:xfrm>
              <a:off x="2963625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0" name="object 8320"/>
            <p:cNvSpPr/>
            <p:nvPr/>
          </p:nvSpPr>
          <p:spPr>
            <a:xfrm>
              <a:off x="296590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1" name="object 8321"/>
            <p:cNvSpPr/>
            <p:nvPr/>
          </p:nvSpPr>
          <p:spPr>
            <a:xfrm>
              <a:off x="296603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2" name="object 8322"/>
            <p:cNvSpPr/>
            <p:nvPr/>
          </p:nvSpPr>
          <p:spPr>
            <a:xfrm>
              <a:off x="2966160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3" name="object 8323"/>
            <p:cNvSpPr/>
            <p:nvPr/>
          </p:nvSpPr>
          <p:spPr>
            <a:xfrm>
              <a:off x="2966286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4" name="object 8324"/>
            <p:cNvSpPr/>
            <p:nvPr/>
          </p:nvSpPr>
          <p:spPr>
            <a:xfrm>
              <a:off x="296654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5" name="object 8325"/>
            <p:cNvSpPr/>
            <p:nvPr/>
          </p:nvSpPr>
          <p:spPr>
            <a:xfrm>
              <a:off x="296742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6" name="object 8326"/>
            <p:cNvSpPr/>
            <p:nvPr/>
          </p:nvSpPr>
          <p:spPr>
            <a:xfrm>
              <a:off x="296844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7" name="object 8327"/>
            <p:cNvSpPr/>
            <p:nvPr/>
          </p:nvSpPr>
          <p:spPr>
            <a:xfrm>
              <a:off x="2968567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8" name="object 8328"/>
            <p:cNvSpPr/>
            <p:nvPr/>
          </p:nvSpPr>
          <p:spPr>
            <a:xfrm>
              <a:off x="296869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9" name="object 8329"/>
            <p:cNvSpPr/>
            <p:nvPr/>
          </p:nvSpPr>
          <p:spPr>
            <a:xfrm>
              <a:off x="2968948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0" name="object 8330"/>
            <p:cNvSpPr/>
            <p:nvPr/>
          </p:nvSpPr>
          <p:spPr>
            <a:xfrm>
              <a:off x="2968948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1" name="object 8331"/>
            <p:cNvSpPr/>
            <p:nvPr/>
          </p:nvSpPr>
          <p:spPr>
            <a:xfrm>
              <a:off x="296920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2" name="object 8332"/>
            <p:cNvSpPr/>
            <p:nvPr/>
          </p:nvSpPr>
          <p:spPr>
            <a:xfrm>
              <a:off x="2969074" y="410589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140" y="0"/>
                  </a:moveTo>
                  <a:lnTo>
                    <a:pt x="291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3" name="object 8333"/>
            <p:cNvSpPr/>
            <p:nvPr/>
          </p:nvSpPr>
          <p:spPr>
            <a:xfrm>
              <a:off x="297122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4" name="object 8334"/>
            <p:cNvSpPr/>
            <p:nvPr/>
          </p:nvSpPr>
          <p:spPr>
            <a:xfrm>
              <a:off x="2971482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5" name="object 8335"/>
            <p:cNvSpPr/>
            <p:nvPr/>
          </p:nvSpPr>
          <p:spPr>
            <a:xfrm>
              <a:off x="2971609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6" name="object 8336"/>
            <p:cNvSpPr/>
            <p:nvPr/>
          </p:nvSpPr>
          <p:spPr>
            <a:xfrm>
              <a:off x="297173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7" name="object 8337"/>
            <p:cNvSpPr/>
            <p:nvPr/>
          </p:nvSpPr>
          <p:spPr>
            <a:xfrm>
              <a:off x="29724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8" name="object 8338"/>
            <p:cNvSpPr/>
            <p:nvPr/>
          </p:nvSpPr>
          <p:spPr>
            <a:xfrm>
              <a:off x="297325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9" name="object 8339"/>
            <p:cNvSpPr/>
            <p:nvPr/>
          </p:nvSpPr>
          <p:spPr>
            <a:xfrm>
              <a:off x="29735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0" name="object 8340"/>
            <p:cNvSpPr/>
            <p:nvPr/>
          </p:nvSpPr>
          <p:spPr>
            <a:xfrm>
              <a:off x="297363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1" name="object 8341"/>
            <p:cNvSpPr/>
            <p:nvPr/>
          </p:nvSpPr>
          <p:spPr>
            <a:xfrm>
              <a:off x="2973890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2" name="object 8342"/>
            <p:cNvSpPr/>
            <p:nvPr/>
          </p:nvSpPr>
          <p:spPr>
            <a:xfrm>
              <a:off x="2974017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3" name="object 8343"/>
            <p:cNvSpPr/>
            <p:nvPr/>
          </p:nvSpPr>
          <p:spPr>
            <a:xfrm>
              <a:off x="2974143" y="4105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4" name="object 8344"/>
            <p:cNvSpPr/>
            <p:nvPr/>
          </p:nvSpPr>
          <p:spPr>
            <a:xfrm>
              <a:off x="2974397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5" name="object 8345"/>
            <p:cNvSpPr/>
            <p:nvPr/>
          </p:nvSpPr>
          <p:spPr>
            <a:xfrm>
              <a:off x="297452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6" name="object 8346"/>
            <p:cNvSpPr/>
            <p:nvPr/>
          </p:nvSpPr>
          <p:spPr>
            <a:xfrm>
              <a:off x="29747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7" name="object 8347"/>
            <p:cNvSpPr/>
            <p:nvPr/>
          </p:nvSpPr>
          <p:spPr>
            <a:xfrm>
              <a:off x="2974017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  <a:path w="2539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8" name="object 8348"/>
            <p:cNvSpPr/>
            <p:nvPr/>
          </p:nvSpPr>
          <p:spPr>
            <a:xfrm>
              <a:off x="2974777" y="410588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9" name="object 8349"/>
            <p:cNvSpPr/>
            <p:nvPr/>
          </p:nvSpPr>
          <p:spPr>
            <a:xfrm>
              <a:off x="2975411" y="4105882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0" name="object 8350"/>
            <p:cNvSpPr/>
            <p:nvPr/>
          </p:nvSpPr>
          <p:spPr>
            <a:xfrm>
              <a:off x="2976678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1" name="object 8351"/>
            <p:cNvSpPr/>
            <p:nvPr/>
          </p:nvSpPr>
          <p:spPr>
            <a:xfrm>
              <a:off x="2976931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2" name="object 8352"/>
            <p:cNvSpPr/>
            <p:nvPr/>
          </p:nvSpPr>
          <p:spPr>
            <a:xfrm>
              <a:off x="297731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3" name="object 8353"/>
            <p:cNvSpPr/>
            <p:nvPr/>
          </p:nvSpPr>
          <p:spPr>
            <a:xfrm>
              <a:off x="297769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4" name="object 8354"/>
            <p:cNvSpPr/>
            <p:nvPr/>
          </p:nvSpPr>
          <p:spPr>
            <a:xfrm>
              <a:off x="297807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5" name="object 8355"/>
            <p:cNvSpPr/>
            <p:nvPr/>
          </p:nvSpPr>
          <p:spPr>
            <a:xfrm>
              <a:off x="29785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6" name="object 8356"/>
            <p:cNvSpPr/>
            <p:nvPr/>
          </p:nvSpPr>
          <p:spPr>
            <a:xfrm>
              <a:off x="297895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7" name="object 8357"/>
            <p:cNvSpPr/>
            <p:nvPr/>
          </p:nvSpPr>
          <p:spPr>
            <a:xfrm>
              <a:off x="2979212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8" name="object 8358"/>
            <p:cNvSpPr/>
            <p:nvPr/>
          </p:nvSpPr>
          <p:spPr>
            <a:xfrm>
              <a:off x="2979339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9" name="object 8359"/>
            <p:cNvSpPr/>
            <p:nvPr/>
          </p:nvSpPr>
          <p:spPr>
            <a:xfrm>
              <a:off x="2979466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0" name="object 8360"/>
            <p:cNvSpPr/>
            <p:nvPr/>
          </p:nvSpPr>
          <p:spPr>
            <a:xfrm>
              <a:off x="29797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1" name="object 8361"/>
            <p:cNvSpPr/>
            <p:nvPr/>
          </p:nvSpPr>
          <p:spPr>
            <a:xfrm>
              <a:off x="298035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2" name="object 8362"/>
            <p:cNvSpPr/>
            <p:nvPr/>
          </p:nvSpPr>
          <p:spPr>
            <a:xfrm>
              <a:off x="298111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3" name="object 8363"/>
            <p:cNvSpPr/>
            <p:nvPr/>
          </p:nvSpPr>
          <p:spPr>
            <a:xfrm>
              <a:off x="298162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4" name="object 8364"/>
            <p:cNvSpPr/>
            <p:nvPr/>
          </p:nvSpPr>
          <p:spPr>
            <a:xfrm>
              <a:off x="2981874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5" name="object 8365"/>
            <p:cNvSpPr/>
            <p:nvPr/>
          </p:nvSpPr>
          <p:spPr>
            <a:xfrm>
              <a:off x="2982127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6" name="object 8366"/>
            <p:cNvSpPr/>
            <p:nvPr/>
          </p:nvSpPr>
          <p:spPr>
            <a:xfrm>
              <a:off x="298238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7" name="object 8367"/>
            <p:cNvSpPr/>
            <p:nvPr/>
          </p:nvSpPr>
          <p:spPr>
            <a:xfrm>
              <a:off x="298326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8" name="object 8368"/>
            <p:cNvSpPr/>
            <p:nvPr/>
          </p:nvSpPr>
          <p:spPr>
            <a:xfrm>
              <a:off x="2983775" y="41055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9" name="object 8369"/>
            <p:cNvSpPr/>
            <p:nvPr/>
          </p:nvSpPr>
          <p:spPr>
            <a:xfrm>
              <a:off x="298415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0" name="object 8370"/>
            <p:cNvSpPr/>
            <p:nvPr/>
          </p:nvSpPr>
          <p:spPr>
            <a:xfrm>
              <a:off x="298440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1" name="object 8371"/>
            <p:cNvSpPr/>
            <p:nvPr/>
          </p:nvSpPr>
          <p:spPr>
            <a:xfrm>
              <a:off x="2983775" y="4105818"/>
              <a:ext cx="1905" cy="635"/>
            </a:xfrm>
            <a:custGeom>
              <a:avLst/>
              <a:gdLst/>
              <a:ahLst/>
              <a:cxnLst/>
              <a:rect l="l" t="t" r="r" b="b"/>
              <a:pathLst>
                <a:path w="1905" h="635">
                  <a:moveTo>
                    <a:pt x="0" y="12"/>
                  </a:moveTo>
                  <a:lnTo>
                    <a:pt x="1774" y="12"/>
                  </a:lnTo>
                </a:path>
                <a:path w="1905" h="63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2" name="object 8372"/>
            <p:cNvSpPr/>
            <p:nvPr/>
          </p:nvSpPr>
          <p:spPr>
            <a:xfrm>
              <a:off x="298592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3" name="object 8373"/>
            <p:cNvSpPr/>
            <p:nvPr/>
          </p:nvSpPr>
          <p:spPr>
            <a:xfrm>
              <a:off x="2986436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4" name="object 8374"/>
            <p:cNvSpPr/>
            <p:nvPr/>
          </p:nvSpPr>
          <p:spPr>
            <a:xfrm>
              <a:off x="2987196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5" name="object 8375"/>
            <p:cNvSpPr/>
            <p:nvPr/>
          </p:nvSpPr>
          <p:spPr>
            <a:xfrm>
              <a:off x="2987450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6" name="object 8376"/>
            <p:cNvSpPr/>
            <p:nvPr/>
          </p:nvSpPr>
          <p:spPr>
            <a:xfrm>
              <a:off x="29875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7" name="object 8377"/>
            <p:cNvSpPr/>
            <p:nvPr/>
          </p:nvSpPr>
          <p:spPr>
            <a:xfrm>
              <a:off x="298846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8" name="object 8378"/>
            <p:cNvSpPr/>
            <p:nvPr/>
          </p:nvSpPr>
          <p:spPr>
            <a:xfrm>
              <a:off x="29887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9" name="object 8379"/>
            <p:cNvSpPr/>
            <p:nvPr/>
          </p:nvSpPr>
          <p:spPr>
            <a:xfrm>
              <a:off x="298909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0" name="object 8380"/>
            <p:cNvSpPr/>
            <p:nvPr/>
          </p:nvSpPr>
          <p:spPr>
            <a:xfrm>
              <a:off x="298935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1" name="object 8381"/>
            <p:cNvSpPr/>
            <p:nvPr/>
          </p:nvSpPr>
          <p:spPr>
            <a:xfrm>
              <a:off x="298960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2" name="object 8382"/>
            <p:cNvSpPr/>
            <p:nvPr/>
          </p:nvSpPr>
          <p:spPr>
            <a:xfrm>
              <a:off x="2989731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3" name="object 8383"/>
            <p:cNvSpPr/>
            <p:nvPr/>
          </p:nvSpPr>
          <p:spPr>
            <a:xfrm>
              <a:off x="2989984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4" name="object 8384"/>
            <p:cNvSpPr/>
            <p:nvPr/>
          </p:nvSpPr>
          <p:spPr>
            <a:xfrm>
              <a:off x="2990111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5" name="object 8385"/>
            <p:cNvSpPr/>
            <p:nvPr/>
          </p:nvSpPr>
          <p:spPr>
            <a:xfrm>
              <a:off x="299099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6" name="object 8386"/>
            <p:cNvSpPr/>
            <p:nvPr/>
          </p:nvSpPr>
          <p:spPr>
            <a:xfrm>
              <a:off x="2991759" y="4105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7" name="object 8387"/>
            <p:cNvSpPr/>
            <p:nvPr/>
          </p:nvSpPr>
          <p:spPr>
            <a:xfrm>
              <a:off x="2992392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8" name="object 8388"/>
            <p:cNvSpPr/>
            <p:nvPr/>
          </p:nvSpPr>
          <p:spPr>
            <a:xfrm>
              <a:off x="299251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9" name="object 8389"/>
            <p:cNvSpPr/>
            <p:nvPr/>
          </p:nvSpPr>
          <p:spPr>
            <a:xfrm>
              <a:off x="2992646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0" name="object 8390"/>
            <p:cNvSpPr/>
            <p:nvPr/>
          </p:nvSpPr>
          <p:spPr>
            <a:xfrm>
              <a:off x="299277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1" name="object 8391"/>
            <p:cNvSpPr/>
            <p:nvPr/>
          </p:nvSpPr>
          <p:spPr>
            <a:xfrm>
              <a:off x="29932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2" name="object 8392"/>
            <p:cNvSpPr/>
            <p:nvPr/>
          </p:nvSpPr>
          <p:spPr>
            <a:xfrm>
              <a:off x="299378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3" name="object 8393"/>
            <p:cNvSpPr/>
            <p:nvPr/>
          </p:nvSpPr>
          <p:spPr>
            <a:xfrm>
              <a:off x="299391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4" name="object 8394"/>
            <p:cNvSpPr/>
            <p:nvPr/>
          </p:nvSpPr>
          <p:spPr>
            <a:xfrm>
              <a:off x="2994420" y="4027261"/>
              <a:ext cx="0" cy="78740"/>
            </a:xfrm>
            <a:custGeom>
              <a:avLst/>
              <a:gdLst/>
              <a:ahLst/>
              <a:cxnLst/>
              <a:rect l="l" t="t" r="r" b="b"/>
              <a:pathLst>
                <a:path h="78739">
                  <a:moveTo>
                    <a:pt x="0" y="7864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5" name="object 8395"/>
            <p:cNvSpPr/>
            <p:nvPr/>
          </p:nvSpPr>
          <p:spPr>
            <a:xfrm>
              <a:off x="299682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6" name="object 8396"/>
            <p:cNvSpPr/>
            <p:nvPr/>
          </p:nvSpPr>
          <p:spPr>
            <a:xfrm>
              <a:off x="2997081" y="4090925"/>
              <a:ext cx="0" cy="15240"/>
            </a:xfrm>
            <a:custGeom>
              <a:avLst/>
              <a:gdLst/>
              <a:ahLst/>
              <a:cxnLst/>
              <a:rect l="l" t="t" r="r" b="b"/>
              <a:pathLst>
                <a:path h="15239">
                  <a:moveTo>
                    <a:pt x="0" y="1498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7" name="object 8397"/>
            <p:cNvSpPr/>
            <p:nvPr/>
          </p:nvSpPr>
          <p:spPr>
            <a:xfrm>
              <a:off x="299771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8" name="object 8398"/>
            <p:cNvSpPr/>
            <p:nvPr/>
          </p:nvSpPr>
          <p:spPr>
            <a:xfrm>
              <a:off x="2997842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9" name="object 8399"/>
            <p:cNvSpPr/>
            <p:nvPr/>
          </p:nvSpPr>
          <p:spPr>
            <a:xfrm>
              <a:off x="299796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0" name="object 8400"/>
            <p:cNvSpPr/>
            <p:nvPr/>
          </p:nvSpPr>
          <p:spPr>
            <a:xfrm>
              <a:off x="2997335" y="410588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1" name="object 8401"/>
            <p:cNvSpPr/>
            <p:nvPr/>
          </p:nvSpPr>
          <p:spPr>
            <a:xfrm>
              <a:off x="299872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2" name="object 8402"/>
            <p:cNvSpPr/>
            <p:nvPr/>
          </p:nvSpPr>
          <p:spPr>
            <a:xfrm>
              <a:off x="2998982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3" name="object 8403"/>
            <p:cNvSpPr/>
            <p:nvPr/>
          </p:nvSpPr>
          <p:spPr>
            <a:xfrm>
              <a:off x="299910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4" name="object 8404"/>
            <p:cNvSpPr/>
            <p:nvPr/>
          </p:nvSpPr>
          <p:spPr>
            <a:xfrm>
              <a:off x="299923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5" name="object 8405"/>
            <p:cNvSpPr/>
            <p:nvPr/>
          </p:nvSpPr>
          <p:spPr>
            <a:xfrm>
              <a:off x="299948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6" name="object 8406"/>
            <p:cNvSpPr/>
            <p:nvPr/>
          </p:nvSpPr>
          <p:spPr>
            <a:xfrm>
              <a:off x="2999616" y="4103058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24"/>
                  </a:moveTo>
                  <a:lnTo>
                    <a:pt x="887" y="142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7" name="object 8407"/>
            <p:cNvSpPr/>
            <p:nvPr/>
          </p:nvSpPr>
          <p:spPr>
            <a:xfrm>
              <a:off x="2999996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8" name="object 8408"/>
            <p:cNvSpPr/>
            <p:nvPr/>
          </p:nvSpPr>
          <p:spPr>
            <a:xfrm>
              <a:off x="300025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9" name="object 8409"/>
            <p:cNvSpPr/>
            <p:nvPr/>
          </p:nvSpPr>
          <p:spPr>
            <a:xfrm>
              <a:off x="3000376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0" name="object 8410"/>
            <p:cNvSpPr/>
            <p:nvPr/>
          </p:nvSpPr>
          <p:spPr>
            <a:xfrm>
              <a:off x="3000503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1" name="object 8411"/>
            <p:cNvSpPr/>
            <p:nvPr/>
          </p:nvSpPr>
          <p:spPr>
            <a:xfrm>
              <a:off x="300075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2" name="object 8412"/>
            <p:cNvSpPr/>
            <p:nvPr/>
          </p:nvSpPr>
          <p:spPr>
            <a:xfrm>
              <a:off x="300126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3" name="object 8413"/>
            <p:cNvSpPr/>
            <p:nvPr/>
          </p:nvSpPr>
          <p:spPr>
            <a:xfrm>
              <a:off x="3000630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4" name="object 8414"/>
            <p:cNvSpPr/>
            <p:nvPr/>
          </p:nvSpPr>
          <p:spPr>
            <a:xfrm>
              <a:off x="3002277" y="41054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5" name="object 8415"/>
            <p:cNvSpPr/>
            <p:nvPr/>
          </p:nvSpPr>
          <p:spPr>
            <a:xfrm>
              <a:off x="300253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6" name="object 8416"/>
            <p:cNvSpPr/>
            <p:nvPr/>
          </p:nvSpPr>
          <p:spPr>
            <a:xfrm>
              <a:off x="3002784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7" name="object 8417"/>
            <p:cNvSpPr/>
            <p:nvPr/>
          </p:nvSpPr>
          <p:spPr>
            <a:xfrm>
              <a:off x="3002911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8" name="object 8418"/>
            <p:cNvSpPr/>
            <p:nvPr/>
          </p:nvSpPr>
          <p:spPr>
            <a:xfrm>
              <a:off x="3003164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9" name="object 8419"/>
            <p:cNvSpPr/>
            <p:nvPr/>
          </p:nvSpPr>
          <p:spPr>
            <a:xfrm>
              <a:off x="300354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0" name="object 8420"/>
            <p:cNvSpPr/>
            <p:nvPr/>
          </p:nvSpPr>
          <p:spPr>
            <a:xfrm>
              <a:off x="300417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1" name="object 8421"/>
            <p:cNvSpPr/>
            <p:nvPr/>
          </p:nvSpPr>
          <p:spPr>
            <a:xfrm>
              <a:off x="3004431" y="4105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2" name="object 8422"/>
            <p:cNvSpPr/>
            <p:nvPr/>
          </p:nvSpPr>
          <p:spPr>
            <a:xfrm>
              <a:off x="300493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3" name="object 8423"/>
            <p:cNvSpPr/>
            <p:nvPr/>
          </p:nvSpPr>
          <p:spPr>
            <a:xfrm>
              <a:off x="300544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4" name="object 8424"/>
            <p:cNvSpPr/>
            <p:nvPr/>
          </p:nvSpPr>
          <p:spPr>
            <a:xfrm>
              <a:off x="3005572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5" name="object 8425"/>
            <p:cNvSpPr/>
            <p:nvPr/>
          </p:nvSpPr>
          <p:spPr>
            <a:xfrm>
              <a:off x="3005826" y="4105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6" name="object 8426"/>
            <p:cNvSpPr/>
            <p:nvPr/>
          </p:nvSpPr>
          <p:spPr>
            <a:xfrm>
              <a:off x="30060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7" name="object 8427"/>
            <p:cNvSpPr/>
            <p:nvPr/>
          </p:nvSpPr>
          <p:spPr>
            <a:xfrm>
              <a:off x="30068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8" name="object 8428"/>
            <p:cNvSpPr/>
            <p:nvPr/>
          </p:nvSpPr>
          <p:spPr>
            <a:xfrm>
              <a:off x="300810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9" name="object 8429"/>
            <p:cNvSpPr/>
            <p:nvPr/>
          </p:nvSpPr>
          <p:spPr>
            <a:xfrm>
              <a:off x="3008360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0" name="object 8430"/>
            <p:cNvSpPr/>
            <p:nvPr/>
          </p:nvSpPr>
          <p:spPr>
            <a:xfrm>
              <a:off x="3008487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1" name="object 8431"/>
            <p:cNvSpPr/>
            <p:nvPr/>
          </p:nvSpPr>
          <p:spPr>
            <a:xfrm>
              <a:off x="300861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2" name="object 8432"/>
            <p:cNvSpPr/>
            <p:nvPr/>
          </p:nvSpPr>
          <p:spPr>
            <a:xfrm>
              <a:off x="30091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3" name="object 8433"/>
            <p:cNvSpPr/>
            <p:nvPr/>
          </p:nvSpPr>
          <p:spPr>
            <a:xfrm>
              <a:off x="300950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4" name="object 8434"/>
            <p:cNvSpPr/>
            <p:nvPr/>
          </p:nvSpPr>
          <p:spPr>
            <a:xfrm>
              <a:off x="3009627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5" name="object 8435"/>
            <p:cNvSpPr/>
            <p:nvPr/>
          </p:nvSpPr>
          <p:spPr>
            <a:xfrm>
              <a:off x="3010768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6" name="object 8436"/>
            <p:cNvSpPr/>
            <p:nvPr/>
          </p:nvSpPr>
          <p:spPr>
            <a:xfrm>
              <a:off x="3011021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7" name="object 8437"/>
            <p:cNvSpPr/>
            <p:nvPr/>
          </p:nvSpPr>
          <p:spPr>
            <a:xfrm>
              <a:off x="3011148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8" name="object 8438"/>
            <p:cNvSpPr/>
            <p:nvPr/>
          </p:nvSpPr>
          <p:spPr>
            <a:xfrm>
              <a:off x="301190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9" name="object 8439"/>
            <p:cNvSpPr/>
            <p:nvPr/>
          </p:nvSpPr>
          <p:spPr>
            <a:xfrm>
              <a:off x="301216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0" name="object 8440"/>
            <p:cNvSpPr/>
            <p:nvPr/>
          </p:nvSpPr>
          <p:spPr>
            <a:xfrm>
              <a:off x="3013429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1" name="object 8441"/>
            <p:cNvSpPr/>
            <p:nvPr/>
          </p:nvSpPr>
          <p:spPr>
            <a:xfrm>
              <a:off x="301355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2" name="object 8442"/>
            <p:cNvSpPr/>
            <p:nvPr/>
          </p:nvSpPr>
          <p:spPr>
            <a:xfrm>
              <a:off x="3013683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3" name="object 8443"/>
            <p:cNvSpPr/>
            <p:nvPr/>
          </p:nvSpPr>
          <p:spPr>
            <a:xfrm>
              <a:off x="301393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4" name="object 8444"/>
            <p:cNvSpPr/>
            <p:nvPr/>
          </p:nvSpPr>
          <p:spPr>
            <a:xfrm>
              <a:off x="301457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5" name="object 8445"/>
            <p:cNvSpPr/>
            <p:nvPr/>
          </p:nvSpPr>
          <p:spPr>
            <a:xfrm>
              <a:off x="301583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6" name="object 8446"/>
            <p:cNvSpPr/>
            <p:nvPr/>
          </p:nvSpPr>
          <p:spPr>
            <a:xfrm>
              <a:off x="3016091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7" name="object 8447"/>
            <p:cNvSpPr/>
            <p:nvPr/>
          </p:nvSpPr>
          <p:spPr>
            <a:xfrm>
              <a:off x="3016344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8" name="object 8448"/>
            <p:cNvSpPr/>
            <p:nvPr/>
          </p:nvSpPr>
          <p:spPr>
            <a:xfrm>
              <a:off x="3016471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9" name="object 8449"/>
            <p:cNvSpPr/>
            <p:nvPr/>
          </p:nvSpPr>
          <p:spPr>
            <a:xfrm>
              <a:off x="30173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0" name="object 8450"/>
            <p:cNvSpPr/>
            <p:nvPr/>
          </p:nvSpPr>
          <p:spPr>
            <a:xfrm>
              <a:off x="301761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1" name="object 8451"/>
            <p:cNvSpPr/>
            <p:nvPr/>
          </p:nvSpPr>
          <p:spPr>
            <a:xfrm>
              <a:off x="301849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2" name="object 8452"/>
            <p:cNvSpPr/>
            <p:nvPr/>
          </p:nvSpPr>
          <p:spPr>
            <a:xfrm>
              <a:off x="3018752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3" name="object 8453"/>
            <p:cNvSpPr/>
            <p:nvPr/>
          </p:nvSpPr>
          <p:spPr>
            <a:xfrm>
              <a:off x="3019005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4" name="object 8454"/>
            <p:cNvSpPr/>
            <p:nvPr/>
          </p:nvSpPr>
          <p:spPr>
            <a:xfrm>
              <a:off x="301976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5" name="object 8455"/>
            <p:cNvSpPr/>
            <p:nvPr/>
          </p:nvSpPr>
          <p:spPr>
            <a:xfrm>
              <a:off x="301989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6" name="object 8456"/>
            <p:cNvSpPr/>
            <p:nvPr/>
          </p:nvSpPr>
          <p:spPr>
            <a:xfrm>
              <a:off x="30201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7" name="object 8457"/>
            <p:cNvSpPr/>
            <p:nvPr/>
          </p:nvSpPr>
          <p:spPr>
            <a:xfrm>
              <a:off x="3021286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8" name="object 8458"/>
            <p:cNvSpPr/>
            <p:nvPr/>
          </p:nvSpPr>
          <p:spPr>
            <a:xfrm>
              <a:off x="3021540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9" name="object 8459"/>
            <p:cNvSpPr/>
            <p:nvPr/>
          </p:nvSpPr>
          <p:spPr>
            <a:xfrm>
              <a:off x="3021667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0" name="object 8460"/>
            <p:cNvSpPr/>
            <p:nvPr/>
          </p:nvSpPr>
          <p:spPr>
            <a:xfrm>
              <a:off x="30219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1" name="object 8461"/>
            <p:cNvSpPr/>
            <p:nvPr/>
          </p:nvSpPr>
          <p:spPr>
            <a:xfrm>
              <a:off x="302255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2" name="object 8462"/>
            <p:cNvSpPr/>
            <p:nvPr/>
          </p:nvSpPr>
          <p:spPr>
            <a:xfrm>
              <a:off x="302306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3" name="object 8463"/>
            <p:cNvSpPr/>
            <p:nvPr/>
          </p:nvSpPr>
          <p:spPr>
            <a:xfrm>
              <a:off x="3023314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4" name="object 8464"/>
            <p:cNvSpPr/>
            <p:nvPr/>
          </p:nvSpPr>
          <p:spPr>
            <a:xfrm>
              <a:off x="302356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5" name="object 8465"/>
            <p:cNvSpPr/>
            <p:nvPr/>
          </p:nvSpPr>
          <p:spPr>
            <a:xfrm>
              <a:off x="3023948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6" name="object 8466"/>
            <p:cNvSpPr/>
            <p:nvPr/>
          </p:nvSpPr>
          <p:spPr>
            <a:xfrm>
              <a:off x="3024201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7" name="object 8467"/>
            <p:cNvSpPr/>
            <p:nvPr/>
          </p:nvSpPr>
          <p:spPr>
            <a:xfrm>
              <a:off x="3024328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8" name="object 8468"/>
            <p:cNvSpPr/>
            <p:nvPr/>
          </p:nvSpPr>
          <p:spPr>
            <a:xfrm>
              <a:off x="302508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9" name="object 8469"/>
            <p:cNvSpPr/>
            <p:nvPr/>
          </p:nvSpPr>
          <p:spPr>
            <a:xfrm>
              <a:off x="302534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0" name="object 8470"/>
            <p:cNvSpPr/>
            <p:nvPr/>
          </p:nvSpPr>
          <p:spPr>
            <a:xfrm>
              <a:off x="302610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1" name="object 8471"/>
            <p:cNvSpPr/>
            <p:nvPr/>
          </p:nvSpPr>
          <p:spPr>
            <a:xfrm>
              <a:off x="302648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2" name="object 8472"/>
            <p:cNvSpPr/>
            <p:nvPr/>
          </p:nvSpPr>
          <p:spPr>
            <a:xfrm>
              <a:off x="3026609" y="4105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3" name="object 8473"/>
            <p:cNvSpPr/>
            <p:nvPr/>
          </p:nvSpPr>
          <p:spPr>
            <a:xfrm>
              <a:off x="3026862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4" name="object 8474"/>
            <p:cNvSpPr/>
            <p:nvPr/>
          </p:nvSpPr>
          <p:spPr>
            <a:xfrm>
              <a:off x="3026989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5" name="object 8475"/>
            <p:cNvSpPr/>
            <p:nvPr/>
          </p:nvSpPr>
          <p:spPr>
            <a:xfrm>
              <a:off x="302787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6" name="object 8476"/>
            <p:cNvSpPr/>
            <p:nvPr/>
          </p:nvSpPr>
          <p:spPr>
            <a:xfrm>
              <a:off x="3028637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7" name="object 8477"/>
            <p:cNvSpPr/>
            <p:nvPr/>
          </p:nvSpPr>
          <p:spPr>
            <a:xfrm>
              <a:off x="302901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8" name="object 8478"/>
            <p:cNvSpPr/>
            <p:nvPr/>
          </p:nvSpPr>
          <p:spPr>
            <a:xfrm>
              <a:off x="3029270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9" name="object 8479"/>
            <p:cNvSpPr/>
            <p:nvPr/>
          </p:nvSpPr>
          <p:spPr>
            <a:xfrm>
              <a:off x="3029524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0" name="object 8480"/>
            <p:cNvSpPr/>
            <p:nvPr/>
          </p:nvSpPr>
          <p:spPr>
            <a:xfrm>
              <a:off x="303053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1" name="object 8481"/>
            <p:cNvSpPr/>
            <p:nvPr/>
          </p:nvSpPr>
          <p:spPr>
            <a:xfrm>
              <a:off x="303079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2" name="object 8482"/>
            <p:cNvSpPr/>
            <p:nvPr/>
          </p:nvSpPr>
          <p:spPr>
            <a:xfrm>
              <a:off x="303129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3" name="object 8483"/>
            <p:cNvSpPr/>
            <p:nvPr/>
          </p:nvSpPr>
          <p:spPr>
            <a:xfrm>
              <a:off x="303155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4" name="object 8484"/>
            <p:cNvSpPr/>
            <p:nvPr/>
          </p:nvSpPr>
          <p:spPr>
            <a:xfrm>
              <a:off x="3031932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5" name="object 8485"/>
            <p:cNvSpPr/>
            <p:nvPr/>
          </p:nvSpPr>
          <p:spPr>
            <a:xfrm>
              <a:off x="3032058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6" name="object 8486"/>
            <p:cNvSpPr/>
            <p:nvPr/>
          </p:nvSpPr>
          <p:spPr>
            <a:xfrm>
              <a:off x="3032312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7" name="object 8487"/>
            <p:cNvSpPr/>
            <p:nvPr/>
          </p:nvSpPr>
          <p:spPr>
            <a:xfrm>
              <a:off x="303256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8" name="object 8488"/>
            <p:cNvSpPr/>
            <p:nvPr/>
          </p:nvSpPr>
          <p:spPr>
            <a:xfrm>
              <a:off x="303294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9" name="object 8489"/>
            <p:cNvSpPr/>
            <p:nvPr/>
          </p:nvSpPr>
          <p:spPr>
            <a:xfrm>
              <a:off x="303319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0" name="object 8490"/>
            <p:cNvSpPr/>
            <p:nvPr/>
          </p:nvSpPr>
          <p:spPr>
            <a:xfrm>
              <a:off x="303395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1" name="object 8491"/>
            <p:cNvSpPr/>
            <p:nvPr/>
          </p:nvSpPr>
          <p:spPr>
            <a:xfrm>
              <a:off x="30343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2" name="object 8492"/>
            <p:cNvSpPr/>
            <p:nvPr/>
          </p:nvSpPr>
          <p:spPr>
            <a:xfrm>
              <a:off x="303446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3" name="object 8493"/>
            <p:cNvSpPr/>
            <p:nvPr/>
          </p:nvSpPr>
          <p:spPr>
            <a:xfrm>
              <a:off x="3034593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4" name="object 8494"/>
            <p:cNvSpPr/>
            <p:nvPr/>
          </p:nvSpPr>
          <p:spPr>
            <a:xfrm>
              <a:off x="3034720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5" name="object 8495"/>
            <p:cNvSpPr/>
            <p:nvPr/>
          </p:nvSpPr>
          <p:spPr>
            <a:xfrm>
              <a:off x="30349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6" name="object 8496"/>
            <p:cNvSpPr/>
            <p:nvPr/>
          </p:nvSpPr>
          <p:spPr>
            <a:xfrm>
              <a:off x="303573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7" name="object 8497"/>
            <p:cNvSpPr/>
            <p:nvPr/>
          </p:nvSpPr>
          <p:spPr>
            <a:xfrm>
              <a:off x="303598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8" name="object 8498"/>
            <p:cNvSpPr/>
            <p:nvPr/>
          </p:nvSpPr>
          <p:spPr>
            <a:xfrm>
              <a:off x="303700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9" name="object 8499"/>
            <p:cNvSpPr/>
            <p:nvPr/>
          </p:nvSpPr>
          <p:spPr>
            <a:xfrm>
              <a:off x="3037127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0" name="object 8500"/>
            <p:cNvSpPr/>
            <p:nvPr/>
          </p:nvSpPr>
          <p:spPr>
            <a:xfrm>
              <a:off x="3037381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1" name="object 8501"/>
            <p:cNvSpPr/>
            <p:nvPr/>
          </p:nvSpPr>
          <p:spPr>
            <a:xfrm>
              <a:off x="303763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2" name="object 8502"/>
            <p:cNvSpPr/>
            <p:nvPr/>
          </p:nvSpPr>
          <p:spPr>
            <a:xfrm>
              <a:off x="30381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3" name="object 8503"/>
            <p:cNvSpPr/>
            <p:nvPr/>
          </p:nvSpPr>
          <p:spPr>
            <a:xfrm>
              <a:off x="3039029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4" name="object 8504"/>
            <p:cNvSpPr/>
            <p:nvPr/>
          </p:nvSpPr>
          <p:spPr>
            <a:xfrm>
              <a:off x="303953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5" name="object 8505"/>
            <p:cNvSpPr/>
            <p:nvPr/>
          </p:nvSpPr>
          <p:spPr>
            <a:xfrm>
              <a:off x="3039789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6" name="object 8506"/>
            <p:cNvSpPr/>
            <p:nvPr/>
          </p:nvSpPr>
          <p:spPr>
            <a:xfrm>
              <a:off x="3040042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7" name="object 8507"/>
            <p:cNvSpPr/>
            <p:nvPr/>
          </p:nvSpPr>
          <p:spPr>
            <a:xfrm>
              <a:off x="304016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8" name="object 8508"/>
            <p:cNvSpPr/>
            <p:nvPr/>
          </p:nvSpPr>
          <p:spPr>
            <a:xfrm>
              <a:off x="304042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9" name="object 8509"/>
            <p:cNvSpPr/>
            <p:nvPr/>
          </p:nvSpPr>
          <p:spPr>
            <a:xfrm>
              <a:off x="304092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0" name="object 8510"/>
            <p:cNvSpPr/>
            <p:nvPr/>
          </p:nvSpPr>
          <p:spPr>
            <a:xfrm>
              <a:off x="304118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1" name="object 8511"/>
            <p:cNvSpPr/>
            <p:nvPr/>
          </p:nvSpPr>
          <p:spPr>
            <a:xfrm>
              <a:off x="304156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2" name="object 8512"/>
            <p:cNvSpPr/>
            <p:nvPr/>
          </p:nvSpPr>
          <p:spPr>
            <a:xfrm>
              <a:off x="304232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3" name="object 8513"/>
            <p:cNvSpPr/>
            <p:nvPr/>
          </p:nvSpPr>
          <p:spPr>
            <a:xfrm>
              <a:off x="3042577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4" name="object 8514"/>
            <p:cNvSpPr/>
            <p:nvPr/>
          </p:nvSpPr>
          <p:spPr>
            <a:xfrm>
              <a:off x="3042704" y="4105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5" name="object 8515"/>
            <p:cNvSpPr/>
            <p:nvPr/>
          </p:nvSpPr>
          <p:spPr>
            <a:xfrm>
              <a:off x="304371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6" name="object 8516"/>
            <p:cNvSpPr/>
            <p:nvPr/>
          </p:nvSpPr>
          <p:spPr>
            <a:xfrm>
              <a:off x="304422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7" name="object 8517"/>
            <p:cNvSpPr/>
            <p:nvPr/>
          </p:nvSpPr>
          <p:spPr>
            <a:xfrm>
              <a:off x="304435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8" name="object 8518"/>
            <p:cNvSpPr/>
            <p:nvPr/>
          </p:nvSpPr>
          <p:spPr>
            <a:xfrm>
              <a:off x="304460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9" name="object 8519"/>
            <p:cNvSpPr/>
            <p:nvPr/>
          </p:nvSpPr>
          <p:spPr>
            <a:xfrm>
              <a:off x="304498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0" name="object 8520"/>
            <p:cNvSpPr/>
            <p:nvPr/>
          </p:nvSpPr>
          <p:spPr>
            <a:xfrm>
              <a:off x="3045111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1" name="object 8521"/>
            <p:cNvSpPr/>
            <p:nvPr/>
          </p:nvSpPr>
          <p:spPr>
            <a:xfrm>
              <a:off x="3045365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2" name="object 8522"/>
            <p:cNvSpPr/>
            <p:nvPr/>
          </p:nvSpPr>
          <p:spPr>
            <a:xfrm>
              <a:off x="304561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3" name="object 8523"/>
            <p:cNvSpPr/>
            <p:nvPr/>
          </p:nvSpPr>
          <p:spPr>
            <a:xfrm>
              <a:off x="30461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4" name="object 8524"/>
            <p:cNvSpPr/>
            <p:nvPr/>
          </p:nvSpPr>
          <p:spPr>
            <a:xfrm>
              <a:off x="30466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5" name="object 8525"/>
            <p:cNvSpPr/>
            <p:nvPr/>
          </p:nvSpPr>
          <p:spPr>
            <a:xfrm>
              <a:off x="304688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6" name="object 8526"/>
            <p:cNvSpPr/>
            <p:nvPr/>
          </p:nvSpPr>
          <p:spPr>
            <a:xfrm>
              <a:off x="3047646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7" name="object 8527"/>
            <p:cNvSpPr/>
            <p:nvPr/>
          </p:nvSpPr>
          <p:spPr>
            <a:xfrm>
              <a:off x="3047900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8" name="object 8528"/>
            <p:cNvSpPr/>
            <p:nvPr/>
          </p:nvSpPr>
          <p:spPr>
            <a:xfrm>
              <a:off x="3048153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9" name="object 8529"/>
            <p:cNvSpPr/>
            <p:nvPr/>
          </p:nvSpPr>
          <p:spPr>
            <a:xfrm>
              <a:off x="305018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0" name="object 8530"/>
            <p:cNvSpPr/>
            <p:nvPr/>
          </p:nvSpPr>
          <p:spPr>
            <a:xfrm>
              <a:off x="3049420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1" name="object 8531"/>
            <p:cNvSpPr/>
            <p:nvPr/>
          </p:nvSpPr>
          <p:spPr>
            <a:xfrm>
              <a:off x="3050561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2" name="object 8532"/>
            <p:cNvSpPr/>
            <p:nvPr/>
          </p:nvSpPr>
          <p:spPr>
            <a:xfrm>
              <a:off x="3050688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3" name="object 8533"/>
            <p:cNvSpPr/>
            <p:nvPr/>
          </p:nvSpPr>
          <p:spPr>
            <a:xfrm>
              <a:off x="305157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4" name="object 8534"/>
            <p:cNvSpPr/>
            <p:nvPr/>
          </p:nvSpPr>
          <p:spPr>
            <a:xfrm>
              <a:off x="305182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5" name="object 8535"/>
            <p:cNvSpPr/>
            <p:nvPr/>
          </p:nvSpPr>
          <p:spPr>
            <a:xfrm>
              <a:off x="3052335" y="4105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6" name="object 8536"/>
            <p:cNvSpPr/>
            <p:nvPr/>
          </p:nvSpPr>
          <p:spPr>
            <a:xfrm>
              <a:off x="305258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7" name="object 8537"/>
            <p:cNvSpPr/>
            <p:nvPr/>
          </p:nvSpPr>
          <p:spPr>
            <a:xfrm>
              <a:off x="3052842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8" name="object 8538"/>
            <p:cNvSpPr/>
            <p:nvPr/>
          </p:nvSpPr>
          <p:spPr>
            <a:xfrm>
              <a:off x="3052969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9" name="object 8539"/>
            <p:cNvSpPr/>
            <p:nvPr/>
          </p:nvSpPr>
          <p:spPr>
            <a:xfrm>
              <a:off x="3053222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0" name="object 8540"/>
            <p:cNvSpPr/>
            <p:nvPr/>
          </p:nvSpPr>
          <p:spPr>
            <a:xfrm>
              <a:off x="3053349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1" name="object 8541"/>
            <p:cNvSpPr/>
            <p:nvPr/>
          </p:nvSpPr>
          <p:spPr>
            <a:xfrm>
              <a:off x="3052588" y="410589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2" name="object 8542"/>
            <p:cNvSpPr/>
            <p:nvPr/>
          </p:nvSpPr>
          <p:spPr>
            <a:xfrm>
              <a:off x="305499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3" name="object 8543"/>
            <p:cNvSpPr/>
            <p:nvPr/>
          </p:nvSpPr>
          <p:spPr>
            <a:xfrm>
              <a:off x="3055503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4" name="object 8544"/>
            <p:cNvSpPr/>
            <p:nvPr/>
          </p:nvSpPr>
          <p:spPr>
            <a:xfrm>
              <a:off x="3055757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5" name="object 8545"/>
            <p:cNvSpPr/>
            <p:nvPr/>
          </p:nvSpPr>
          <p:spPr>
            <a:xfrm>
              <a:off x="3056010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6" name="object 8546"/>
            <p:cNvSpPr/>
            <p:nvPr/>
          </p:nvSpPr>
          <p:spPr>
            <a:xfrm>
              <a:off x="305613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7" name="object 8547"/>
            <p:cNvSpPr/>
            <p:nvPr/>
          </p:nvSpPr>
          <p:spPr>
            <a:xfrm>
              <a:off x="305677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8" name="object 8548"/>
            <p:cNvSpPr/>
            <p:nvPr/>
          </p:nvSpPr>
          <p:spPr>
            <a:xfrm>
              <a:off x="3057658" y="410490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0"/>
                  </a:moveTo>
                  <a:lnTo>
                    <a:pt x="887" y="50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9" name="object 8549"/>
            <p:cNvSpPr/>
            <p:nvPr/>
          </p:nvSpPr>
          <p:spPr>
            <a:xfrm>
              <a:off x="3058164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0" name="object 8550"/>
            <p:cNvSpPr/>
            <p:nvPr/>
          </p:nvSpPr>
          <p:spPr>
            <a:xfrm>
              <a:off x="3058291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1" name="object 8551"/>
            <p:cNvSpPr/>
            <p:nvPr/>
          </p:nvSpPr>
          <p:spPr>
            <a:xfrm>
              <a:off x="3058545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2" name="object 8552"/>
            <p:cNvSpPr/>
            <p:nvPr/>
          </p:nvSpPr>
          <p:spPr>
            <a:xfrm>
              <a:off x="305867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3" name="object 8553"/>
            <p:cNvSpPr/>
            <p:nvPr/>
          </p:nvSpPr>
          <p:spPr>
            <a:xfrm>
              <a:off x="30594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4" name="object 8554"/>
            <p:cNvSpPr/>
            <p:nvPr/>
          </p:nvSpPr>
          <p:spPr>
            <a:xfrm>
              <a:off x="305955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5" name="object 8555"/>
            <p:cNvSpPr/>
            <p:nvPr/>
          </p:nvSpPr>
          <p:spPr>
            <a:xfrm>
              <a:off x="305981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6" name="object 8556"/>
            <p:cNvSpPr/>
            <p:nvPr/>
          </p:nvSpPr>
          <p:spPr>
            <a:xfrm>
              <a:off x="3060319" y="4101500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40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7" name="object 8557"/>
            <p:cNvSpPr/>
            <p:nvPr/>
          </p:nvSpPr>
          <p:spPr>
            <a:xfrm>
              <a:off x="306069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8" name="object 8558"/>
            <p:cNvSpPr/>
            <p:nvPr/>
          </p:nvSpPr>
          <p:spPr>
            <a:xfrm>
              <a:off x="3060953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9" name="object 8559"/>
            <p:cNvSpPr/>
            <p:nvPr/>
          </p:nvSpPr>
          <p:spPr>
            <a:xfrm>
              <a:off x="3061079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0" name="object 8560"/>
            <p:cNvSpPr/>
            <p:nvPr/>
          </p:nvSpPr>
          <p:spPr>
            <a:xfrm>
              <a:off x="3060446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1" name="object 8561"/>
            <p:cNvSpPr/>
            <p:nvPr/>
          </p:nvSpPr>
          <p:spPr>
            <a:xfrm>
              <a:off x="306196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2" name="object 8562"/>
            <p:cNvSpPr/>
            <p:nvPr/>
          </p:nvSpPr>
          <p:spPr>
            <a:xfrm>
              <a:off x="306222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3" name="object 8563"/>
            <p:cNvSpPr/>
            <p:nvPr/>
          </p:nvSpPr>
          <p:spPr>
            <a:xfrm>
              <a:off x="30623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4" name="object 8564"/>
            <p:cNvSpPr/>
            <p:nvPr/>
          </p:nvSpPr>
          <p:spPr>
            <a:xfrm>
              <a:off x="3062980" y="410494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1"/>
                  </a:moveTo>
                  <a:lnTo>
                    <a:pt x="887" y="48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5" name="object 8565"/>
            <p:cNvSpPr/>
            <p:nvPr/>
          </p:nvSpPr>
          <p:spPr>
            <a:xfrm>
              <a:off x="306323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6" name="object 8566"/>
            <p:cNvSpPr/>
            <p:nvPr/>
          </p:nvSpPr>
          <p:spPr>
            <a:xfrm>
              <a:off x="3063487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7" name="object 8567"/>
            <p:cNvSpPr/>
            <p:nvPr/>
          </p:nvSpPr>
          <p:spPr>
            <a:xfrm>
              <a:off x="3063867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8" name="object 8568"/>
            <p:cNvSpPr/>
            <p:nvPr/>
          </p:nvSpPr>
          <p:spPr>
            <a:xfrm>
              <a:off x="306450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9" name="object 8569"/>
            <p:cNvSpPr/>
            <p:nvPr/>
          </p:nvSpPr>
          <p:spPr>
            <a:xfrm>
              <a:off x="306475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0" name="object 8570"/>
            <p:cNvSpPr/>
            <p:nvPr/>
          </p:nvSpPr>
          <p:spPr>
            <a:xfrm>
              <a:off x="306513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1" name="object 8571"/>
            <p:cNvSpPr/>
            <p:nvPr/>
          </p:nvSpPr>
          <p:spPr>
            <a:xfrm>
              <a:off x="3065515" y="41056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2" name="object 8572"/>
            <p:cNvSpPr/>
            <p:nvPr/>
          </p:nvSpPr>
          <p:spPr>
            <a:xfrm>
              <a:off x="306589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3" name="object 8573"/>
            <p:cNvSpPr/>
            <p:nvPr/>
          </p:nvSpPr>
          <p:spPr>
            <a:xfrm>
              <a:off x="3066148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4" name="object 8574"/>
            <p:cNvSpPr/>
            <p:nvPr/>
          </p:nvSpPr>
          <p:spPr>
            <a:xfrm>
              <a:off x="306627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5" name="object 8575"/>
            <p:cNvSpPr/>
            <p:nvPr/>
          </p:nvSpPr>
          <p:spPr>
            <a:xfrm>
              <a:off x="3066402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6" name="object 8576"/>
            <p:cNvSpPr/>
            <p:nvPr/>
          </p:nvSpPr>
          <p:spPr>
            <a:xfrm>
              <a:off x="306716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7" name="object 8577"/>
            <p:cNvSpPr/>
            <p:nvPr/>
          </p:nvSpPr>
          <p:spPr>
            <a:xfrm>
              <a:off x="306754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8" name="object 8578"/>
            <p:cNvSpPr/>
            <p:nvPr/>
          </p:nvSpPr>
          <p:spPr>
            <a:xfrm>
              <a:off x="306817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9" name="object 8579"/>
            <p:cNvSpPr/>
            <p:nvPr/>
          </p:nvSpPr>
          <p:spPr>
            <a:xfrm>
              <a:off x="306842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0" name="object 8580"/>
            <p:cNvSpPr/>
            <p:nvPr/>
          </p:nvSpPr>
          <p:spPr>
            <a:xfrm>
              <a:off x="3068810" y="41056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1" name="object 8581"/>
            <p:cNvSpPr/>
            <p:nvPr/>
          </p:nvSpPr>
          <p:spPr>
            <a:xfrm>
              <a:off x="3069063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2" name="object 8582"/>
            <p:cNvSpPr/>
            <p:nvPr/>
          </p:nvSpPr>
          <p:spPr>
            <a:xfrm>
              <a:off x="306944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3" name="object 8583"/>
            <p:cNvSpPr/>
            <p:nvPr/>
          </p:nvSpPr>
          <p:spPr>
            <a:xfrm>
              <a:off x="307033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4" name="object 8584"/>
            <p:cNvSpPr/>
            <p:nvPr/>
          </p:nvSpPr>
          <p:spPr>
            <a:xfrm>
              <a:off x="3070837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5" name="object 8585"/>
            <p:cNvSpPr/>
            <p:nvPr/>
          </p:nvSpPr>
          <p:spPr>
            <a:xfrm>
              <a:off x="30712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6" name="object 8586"/>
            <p:cNvSpPr/>
            <p:nvPr/>
          </p:nvSpPr>
          <p:spPr>
            <a:xfrm>
              <a:off x="3070457" y="410583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6"/>
                  </a:moveTo>
                  <a:lnTo>
                    <a:pt x="1774" y="6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7" name="object 8587"/>
            <p:cNvSpPr/>
            <p:nvPr/>
          </p:nvSpPr>
          <p:spPr>
            <a:xfrm>
              <a:off x="307197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8" name="object 8588"/>
            <p:cNvSpPr/>
            <p:nvPr/>
          </p:nvSpPr>
          <p:spPr>
            <a:xfrm>
              <a:off x="307210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9" name="object 8589"/>
            <p:cNvSpPr/>
            <p:nvPr/>
          </p:nvSpPr>
          <p:spPr>
            <a:xfrm>
              <a:off x="307273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0" name="object 8590"/>
            <p:cNvSpPr/>
            <p:nvPr/>
          </p:nvSpPr>
          <p:spPr>
            <a:xfrm>
              <a:off x="307299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1" name="object 8591"/>
            <p:cNvSpPr/>
            <p:nvPr/>
          </p:nvSpPr>
          <p:spPr>
            <a:xfrm>
              <a:off x="307349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2" name="object 8592"/>
            <p:cNvSpPr/>
            <p:nvPr/>
          </p:nvSpPr>
          <p:spPr>
            <a:xfrm>
              <a:off x="30738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3" name="object 8593"/>
            <p:cNvSpPr/>
            <p:nvPr/>
          </p:nvSpPr>
          <p:spPr>
            <a:xfrm>
              <a:off x="3074005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4" name="object 8594"/>
            <p:cNvSpPr/>
            <p:nvPr/>
          </p:nvSpPr>
          <p:spPr>
            <a:xfrm>
              <a:off x="3074259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5" name="object 8595"/>
            <p:cNvSpPr/>
            <p:nvPr/>
          </p:nvSpPr>
          <p:spPr>
            <a:xfrm>
              <a:off x="3074386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6" name="object 8596"/>
            <p:cNvSpPr/>
            <p:nvPr/>
          </p:nvSpPr>
          <p:spPr>
            <a:xfrm>
              <a:off x="307527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7" name="object 8597"/>
            <p:cNvSpPr/>
            <p:nvPr/>
          </p:nvSpPr>
          <p:spPr>
            <a:xfrm>
              <a:off x="3075526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8" name="object 8598"/>
            <p:cNvSpPr/>
            <p:nvPr/>
          </p:nvSpPr>
          <p:spPr>
            <a:xfrm>
              <a:off x="307654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9" name="object 8599"/>
            <p:cNvSpPr/>
            <p:nvPr/>
          </p:nvSpPr>
          <p:spPr>
            <a:xfrm>
              <a:off x="3076667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0" name="object 8600"/>
            <p:cNvSpPr/>
            <p:nvPr/>
          </p:nvSpPr>
          <p:spPr>
            <a:xfrm>
              <a:off x="3076920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1" name="object 8601"/>
            <p:cNvSpPr/>
            <p:nvPr/>
          </p:nvSpPr>
          <p:spPr>
            <a:xfrm>
              <a:off x="307704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2" name="object 8602"/>
            <p:cNvSpPr/>
            <p:nvPr/>
          </p:nvSpPr>
          <p:spPr>
            <a:xfrm>
              <a:off x="307742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3" name="object 8603"/>
            <p:cNvSpPr/>
            <p:nvPr/>
          </p:nvSpPr>
          <p:spPr>
            <a:xfrm>
              <a:off x="307780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4" name="object 8604"/>
            <p:cNvSpPr/>
            <p:nvPr/>
          </p:nvSpPr>
          <p:spPr>
            <a:xfrm>
              <a:off x="307806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5" name="object 8605"/>
            <p:cNvSpPr/>
            <p:nvPr/>
          </p:nvSpPr>
          <p:spPr>
            <a:xfrm>
              <a:off x="307907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6" name="object 8606"/>
            <p:cNvSpPr/>
            <p:nvPr/>
          </p:nvSpPr>
          <p:spPr>
            <a:xfrm>
              <a:off x="3078441" y="4105850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7" name="object 8607"/>
            <p:cNvSpPr/>
            <p:nvPr/>
          </p:nvSpPr>
          <p:spPr>
            <a:xfrm>
              <a:off x="3079708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8" name="object 8608"/>
            <p:cNvSpPr/>
            <p:nvPr/>
          </p:nvSpPr>
          <p:spPr>
            <a:xfrm>
              <a:off x="30805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9" name="object 8609"/>
            <p:cNvSpPr/>
            <p:nvPr/>
          </p:nvSpPr>
          <p:spPr>
            <a:xfrm>
              <a:off x="3081356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0" name="object 8610"/>
            <p:cNvSpPr/>
            <p:nvPr/>
          </p:nvSpPr>
          <p:spPr>
            <a:xfrm>
              <a:off x="308173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1" name="object 8611"/>
            <p:cNvSpPr/>
            <p:nvPr/>
          </p:nvSpPr>
          <p:spPr>
            <a:xfrm>
              <a:off x="3081989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2" name="object 8612"/>
            <p:cNvSpPr/>
            <p:nvPr/>
          </p:nvSpPr>
          <p:spPr>
            <a:xfrm>
              <a:off x="308211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3" name="object 8613"/>
            <p:cNvSpPr/>
            <p:nvPr/>
          </p:nvSpPr>
          <p:spPr>
            <a:xfrm>
              <a:off x="3081356" y="410589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26" y="0"/>
                  </a:moveTo>
                  <a:lnTo>
                    <a:pt x="1900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4" name="object 8614"/>
            <p:cNvSpPr/>
            <p:nvPr/>
          </p:nvSpPr>
          <p:spPr>
            <a:xfrm>
              <a:off x="30835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5" name="object 8615"/>
            <p:cNvSpPr/>
            <p:nvPr/>
          </p:nvSpPr>
          <p:spPr>
            <a:xfrm>
              <a:off x="308376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6" name="object 8616"/>
            <p:cNvSpPr/>
            <p:nvPr/>
          </p:nvSpPr>
          <p:spPr>
            <a:xfrm>
              <a:off x="3083637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7" name="object 8617"/>
            <p:cNvSpPr/>
            <p:nvPr/>
          </p:nvSpPr>
          <p:spPr>
            <a:xfrm>
              <a:off x="3084777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8" name="object 8618"/>
            <p:cNvSpPr/>
            <p:nvPr/>
          </p:nvSpPr>
          <p:spPr>
            <a:xfrm>
              <a:off x="3084904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9" name="object 8619"/>
            <p:cNvSpPr/>
            <p:nvPr/>
          </p:nvSpPr>
          <p:spPr>
            <a:xfrm>
              <a:off x="308591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0" name="object 8620"/>
            <p:cNvSpPr/>
            <p:nvPr/>
          </p:nvSpPr>
          <p:spPr>
            <a:xfrm>
              <a:off x="3086552" y="4105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1" name="object 8621"/>
            <p:cNvSpPr/>
            <p:nvPr/>
          </p:nvSpPr>
          <p:spPr>
            <a:xfrm>
              <a:off x="30869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2" name="object 8622"/>
            <p:cNvSpPr/>
            <p:nvPr/>
          </p:nvSpPr>
          <p:spPr>
            <a:xfrm>
              <a:off x="3087185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3" name="object 8623"/>
            <p:cNvSpPr/>
            <p:nvPr/>
          </p:nvSpPr>
          <p:spPr>
            <a:xfrm>
              <a:off x="3087439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4" name="object 8624"/>
            <p:cNvSpPr/>
            <p:nvPr/>
          </p:nvSpPr>
          <p:spPr>
            <a:xfrm>
              <a:off x="308756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5" name="object 8625"/>
            <p:cNvSpPr/>
            <p:nvPr/>
          </p:nvSpPr>
          <p:spPr>
            <a:xfrm>
              <a:off x="308908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6" name="object 8626"/>
            <p:cNvSpPr/>
            <p:nvPr/>
          </p:nvSpPr>
          <p:spPr>
            <a:xfrm>
              <a:off x="308946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7" name="object 8627"/>
            <p:cNvSpPr/>
            <p:nvPr/>
          </p:nvSpPr>
          <p:spPr>
            <a:xfrm>
              <a:off x="308972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8" name="object 8628"/>
            <p:cNvSpPr/>
            <p:nvPr/>
          </p:nvSpPr>
          <p:spPr>
            <a:xfrm>
              <a:off x="3089973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9" name="object 8629"/>
            <p:cNvSpPr/>
            <p:nvPr/>
          </p:nvSpPr>
          <p:spPr>
            <a:xfrm>
              <a:off x="3090100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0" name="object 8630"/>
            <p:cNvSpPr/>
            <p:nvPr/>
          </p:nvSpPr>
          <p:spPr>
            <a:xfrm>
              <a:off x="309022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1" name="object 8631"/>
            <p:cNvSpPr/>
            <p:nvPr/>
          </p:nvSpPr>
          <p:spPr>
            <a:xfrm>
              <a:off x="309098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2" name="object 8632"/>
            <p:cNvSpPr/>
            <p:nvPr/>
          </p:nvSpPr>
          <p:spPr>
            <a:xfrm>
              <a:off x="30912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3" name="object 8633"/>
            <p:cNvSpPr/>
            <p:nvPr/>
          </p:nvSpPr>
          <p:spPr>
            <a:xfrm>
              <a:off x="3091748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4" name="object 8634"/>
            <p:cNvSpPr/>
            <p:nvPr/>
          </p:nvSpPr>
          <p:spPr>
            <a:xfrm>
              <a:off x="309200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5" name="object 8635"/>
            <p:cNvSpPr/>
            <p:nvPr/>
          </p:nvSpPr>
          <p:spPr>
            <a:xfrm>
              <a:off x="309225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6" name="object 8636"/>
            <p:cNvSpPr/>
            <p:nvPr/>
          </p:nvSpPr>
          <p:spPr>
            <a:xfrm>
              <a:off x="3091621" y="4105869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7" name="object 8637"/>
            <p:cNvSpPr/>
            <p:nvPr/>
          </p:nvSpPr>
          <p:spPr>
            <a:xfrm>
              <a:off x="309301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8" name="object 8638"/>
            <p:cNvSpPr/>
            <p:nvPr/>
          </p:nvSpPr>
          <p:spPr>
            <a:xfrm>
              <a:off x="309364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9" name="object 8639"/>
            <p:cNvSpPr/>
            <p:nvPr/>
          </p:nvSpPr>
          <p:spPr>
            <a:xfrm>
              <a:off x="30944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0" name="object 8640"/>
            <p:cNvSpPr/>
            <p:nvPr/>
          </p:nvSpPr>
          <p:spPr>
            <a:xfrm>
              <a:off x="309504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1" name="object 8641"/>
            <p:cNvSpPr/>
            <p:nvPr/>
          </p:nvSpPr>
          <p:spPr>
            <a:xfrm>
              <a:off x="3095169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2" name="object 8642"/>
            <p:cNvSpPr/>
            <p:nvPr/>
          </p:nvSpPr>
          <p:spPr>
            <a:xfrm>
              <a:off x="3095423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3" name="object 8643"/>
            <p:cNvSpPr/>
            <p:nvPr/>
          </p:nvSpPr>
          <p:spPr>
            <a:xfrm>
              <a:off x="3095550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4" name="object 8644"/>
            <p:cNvSpPr/>
            <p:nvPr/>
          </p:nvSpPr>
          <p:spPr>
            <a:xfrm>
              <a:off x="309618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5" name="object 8645"/>
            <p:cNvSpPr/>
            <p:nvPr/>
          </p:nvSpPr>
          <p:spPr>
            <a:xfrm>
              <a:off x="309694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6" name="object 8646"/>
            <p:cNvSpPr/>
            <p:nvPr/>
          </p:nvSpPr>
          <p:spPr>
            <a:xfrm>
              <a:off x="30973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7" name="object 8647"/>
            <p:cNvSpPr/>
            <p:nvPr/>
          </p:nvSpPr>
          <p:spPr>
            <a:xfrm>
              <a:off x="30975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8" name="object 8648"/>
            <p:cNvSpPr/>
            <p:nvPr/>
          </p:nvSpPr>
          <p:spPr>
            <a:xfrm>
              <a:off x="3096817" y="41058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9" name="object 8649"/>
            <p:cNvSpPr/>
            <p:nvPr/>
          </p:nvSpPr>
          <p:spPr>
            <a:xfrm>
              <a:off x="3098084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0" name="object 8650"/>
            <p:cNvSpPr/>
            <p:nvPr/>
          </p:nvSpPr>
          <p:spPr>
            <a:xfrm>
              <a:off x="309833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1" name="object 8651"/>
            <p:cNvSpPr/>
            <p:nvPr/>
          </p:nvSpPr>
          <p:spPr>
            <a:xfrm>
              <a:off x="309909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2" name="object 8652"/>
            <p:cNvSpPr/>
            <p:nvPr/>
          </p:nvSpPr>
          <p:spPr>
            <a:xfrm>
              <a:off x="310023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3" name="object 8653"/>
            <p:cNvSpPr/>
            <p:nvPr/>
          </p:nvSpPr>
          <p:spPr>
            <a:xfrm>
              <a:off x="3100365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4" name="object 8654"/>
            <p:cNvSpPr/>
            <p:nvPr/>
          </p:nvSpPr>
          <p:spPr>
            <a:xfrm>
              <a:off x="310049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5" name="object 8655"/>
            <p:cNvSpPr/>
            <p:nvPr/>
          </p:nvSpPr>
          <p:spPr>
            <a:xfrm>
              <a:off x="3100745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6" name="object 8656"/>
            <p:cNvSpPr/>
            <p:nvPr/>
          </p:nvSpPr>
          <p:spPr>
            <a:xfrm>
              <a:off x="3100745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7" name="object 8657"/>
            <p:cNvSpPr/>
            <p:nvPr/>
          </p:nvSpPr>
          <p:spPr>
            <a:xfrm>
              <a:off x="31016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8" name="object 8658"/>
            <p:cNvSpPr/>
            <p:nvPr/>
          </p:nvSpPr>
          <p:spPr>
            <a:xfrm>
              <a:off x="3102393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9" name="object 8659"/>
            <p:cNvSpPr/>
            <p:nvPr/>
          </p:nvSpPr>
          <p:spPr>
            <a:xfrm>
              <a:off x="310290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0" name="object 8660"/>
            <p:cNvSpPr/>
            <p:nvPr/>
          </p:nvSpPr>
          <p:spPr>
            <a:xfrm>
              <a:off x="3103026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1" name="object 8661"/>
            <p:cNvSpPr/>
            <p:nvPr/>
          </p:nvSpPr>
          <p:spPr>
            <a:xfrm>
              <a:off x="3103153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2" name="object 8662"/>
            <p:cNvSpPr/>
            <p:nvPr/>
          </p:nvSpPr>
          <p:spPr>
            <a:xfrm>
              <a:off x="3103407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3" name="object 8663"/>
            <p:cNvSpPr/>
            <p:nvPr/>
          </p:nvSpPr>
          <p:spPr>
            <a:xfrm>
              <a:off x="310366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4" name="object 8664"/>
            <p:cNvSpPr/>
            <p:nvPr/>
          </p:nvSpPr>
          <p:spPr>
            <a:xfrm>
              <a:off x="310429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5" name="object 8665"/>
            <p:cNvSpPr/>
            <p:nvPr/>
          </p:nvSpPr>
          <p:spPr>
            <a:xfrm>
              <a:off x="310480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6" name="object 8666"/>
            <p:cNvSpPr/>
            <p:nvPr/>
          </p:nvSpPr>
          <p:spPr>
            <a:xfrm>
              <a:off x="310505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7" name="object 8667"/>
            <p:cNvSpPr/>
            <p:nvPr/>
          </p:nvSpPr>
          <p:spPr>
            <a:xfrm>
              <a:off x="310518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8" name="object 8668"/>
            <p:cNvSpPr/>
            <p:nvPr/>
          </p:nvSpPr>
          <p:spPr>
            <a:xfrm>
              <a:off x="3105688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9" name="object 8669"/>
            <p:cNvSpPr/>
            <p:nvPr/>
          </p:nvSpPr>
          <p:spPr>
            <a:xfrm>
              <a:off x="3105814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0" name="object 8670"/>
            <p:cNvSpPr/>
            <p:nvPr/>
          </p:nvSpPr>
          <p:spPr>
            <a:xfrm>
              <a:off x="3106068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1" name="object 8671"/>
            <p:cNvSpPr/>
            <p:nvPr/>
          </p:nvSpPr>
          <p:spPr>
            <a:xfrm>
              <a:off x="310644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2" name="object 8672"/>
            <p:cNvSpPr/>
            <p:nvPr/>
          </p:nvSpPr>
          <p:spPr>
            <a:xfrm>
              <a:off x="310670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3" name="object 8673"/>
            <p:cNvSpPr/>
            <p:nvPr/>
          </p:nvSpPr>
          <p:spPr>
            <a:xfrm>
              <a:off x="310720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4" name="object 8674"/>
            <p:cNvSpPr/>
            <p:nvPr/>
          </p:nvSpPr>
          <p:spPr>
            <a:xfrm>
              <a:off x="3107335" y="410510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5" name="object 8675"/>
            <p:cNvSpPr/>
            <p:nvPr/>
          </p:nvSpPr>
          <p:spPr>
            <a:xfrm>
              <a:off x="310758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6" name="object 8676"/>
            <p:cNvSpPr/>
            <p:nvPr/>
          </p:nvSpPr>
          <p:spPr>
            <a:xfrm>
              <a:off x="3107715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7" name="object 8677"/>
            <p:cNvSpPr/>
            <p:nvPr/>
          </p:nvSpPr>
          <p:spPr>
            <a:xfrm>
              <a:off x="3107842" y="41055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8" name="object 8678"/>
            <p:cNvSpPr/>
            <p:nvPr/>
          </p:nvSpPr>
          <p:spPr>
            <a:xfrm>
              <a:off x="3107082" y="410582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6"/>
                  </a:moveTo>
                  <a:lnTo>
                    <a:pt x="2027" y="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9" name="object 8679"/>
            <p:cNvSpPr/>
            <p:nvPr/>
          </p:nvSpPr>
          <p:spPr>
            <a:xfrm>
              <a:off x="3108349" y="41054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0" name="object 8680"/>
            <p:cNvSpPr/>
            <p:nvPr/>
          </p:nvSpPr>
          <p:spPr>
            <a:xfrm>
              <a:off x="3108603" y="410551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1" name="object 8681"/>
            <p:cNvSpPr/>
            <p:nvPr/>
          </p:nvSpPr>
          <p:spPr>
            <a:xfrm>
              <a:off x="3108856" y="4105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2" name="object 8682"/>
            <p:cNvSpPr/>
            <p:nvPr/>
          </p:nvSpPr>
          <p:spPr>
            <a:xfrm>
              <a:off x="3109109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3" name="object 8683"/>
            <p:cNvSpPr/>
            <p:nvPr/>
          </p:nvSpPr>
          <p:spPr>
            <a:xfrm>
              <a:off x="3109236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4" name="object 8684"/>
            <p:cNvSpPr/>
            <p:nvPr/>
          </p:nvSpPr>
          <p:spPr>
            <a:xfrm>
              <a:off x="3109490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5" name="object 8685"/>
            <p:cNvSpPr/>
            <p:nvPr/>
          </p:nvSpPr>
          <p:spPr>
            <a:xfrm>
              <a:off x="3109743" y="41054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6" name="object 8686"/>
            <p:cNvSpPr/>
            <p:nvPr/>
          </p:nvSpPr>
          <p:spPr>
            <a:xfrm>
              <a:off x="3109996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7" name="object 8687"/>
            <p:cNvSpPr/>
            <p:nvPr/>
          </p:nvSpPr>
          <p:spPr>
            <a:xfrm>
              <a:off x="3110123" y="4105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8" name="object 8688"/>
            <p:cNvSpPr/>
            <p:nvPr/>
          </p:nvSpPr>
          <p:spPr>
            <a:xfrm>
              <a:off x="3110377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9" name="object 8689"/>
            <p:cNvSpPr/>
            <p:nvPr/>
          </p:nvSpPr>
          <p:spPr>
            <a:xfrm>
              <a:off x="3110503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0" name="object 8690"/>
            <p:cNvSpPr/>
            <p:nvPr/>
          </p:nvSpPr>
          <p:spPr>
            <a:xfrm>
              <a:off x="3110630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1" name="object 8691"/>
            <p:cNvSpPr/>
            <p:nvPr/>
          </p:nvSpPr>
          <p:spPr>
            <a:xfrm>
              <a:off x="3110884" y="41054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2" name="object 8692"/>
            <p:cNvSpPr/>
            <p:nvPr/>
          </p:nvSpPr>
          <p:spPr>
            <a:xfrm>
              <a:off x="3111137" y="41055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3" name="object 8693"/>
            <p:cNvSpPr/>
            <p:nvPr/>
          </p:nvSpPr>
          <p:spPr>
            <a:xfrm>
              <a:off x="3111391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4" name="object 8694"/>
            <p:cNvSpPr/>
            <p:nvPr/>
          </p:nvSpPr>
          <p:spPr>
            <a:xfrm>
              <a:off x="3110757" y="410588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5" name="object 8695"/>
            <p:cNvSpPr/>
            <p:nvPr/>
          </p:nvSpPr>
          <p:spPr>
            <a:xfrm>
              <a:off x="3112024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6" name="object 8696"/>
            <p:cNvSpPr/>
            <p:nvPr/>
          </p:nvSpPr>
          <p:spPr>
            <a:xfrm>
              <a:off x="3112278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7" name="object 8697"/>
            <p:cNvSpPr/>
            <p:nvPr/>
          </p:nvSpPr>
          <p:spPr>
            <a:xfrm>
              <a:off x="3112531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8" name="object 8698"/>
            <p:cNvSpPr/>
            <p:nvPr/>
          </p:nvSpPr>
          <p:spPr>
            <a:xfrm>
              <a:off x="3112784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9" name="object 8699"/>
            <p:cNvSpPr/>
            <p:nvPr/>
          </p:nvSpPr>
          <p:spPr>
            <a:xfrm>
              <a:off x="3113038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0" name="object 8700"/>
            <p:cNvSpPr/>
            <p:nvPr/>
          </p:nvSpPr>
          <p:spPr>
            <a:xfrm>
              <a:off x="3113291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1" name="object 8701"/>
            <p:cNvSpPr/>
            <p:nvPr/>
          </p:nvSpPr>
          <p:spPr>
            <a:xfrm>
              <a:off x="3113545" y="4105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2" name="object 8702"/>
            <p:cNvSpPr/>
            <p:nvPr/>
          </p:nvSpPr>
          <p:spPr>
            <a:xfrm>
              <a:off x="3113798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3" name="object 8703"/>
            <p:cNvSpPr/>
            <p:nvPr/>
          </p:nvSpPr>
          <p:spPr>
            <a:xfrm>
              <a:off x="3113925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4" name="object 8704"/>
            <p:cNvSpPr/>
            <p:nvPr/>
          </p:nvSpPr>
          <p:spPr>
            <a:xfrm>
              <a:off x="3113291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5" name="object 8705"/>
            <p:cNvSpPr/>
            <p:nvPr/>
          </p:nvSpPr>
          <p:spPr>
            <a:xfrm>
              <a:off x="311455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6" name="object 8706"/>
            <p:cNvSpPr/>
            <p:nvPr/>
          </p:nvSpPr>
          <p:spPr>
            <a:xfrm>
              <a:off x="3114812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7" name="object 8707"/>
            <p:cNvSpPr/>
            <p:nvPr/>
          </p:nvSpPr>
          <p:spPr>
            <a:xfrm>
              <a:off x="3114052" y="410588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  <a:path w="2539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8" name="object 8708"/>
            <p:cNvSpPr/>
            <p:nvPr/>
          </p:nvSpPr>
          <p:spPr>
            <a:xfrm>
              <a:off x="311569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9" name="object 8709"/>
            <p:cNvSpPr/>
            <p:nvPr/>
          </p:nvSpPr>
          <p:spPr>
            <a:xfrm>
              <a:off x="311595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0" name="object 8710"/>
            <p:cNvSpPr/>
            <p:nvPr/>
          </p:nvSpPr>
          <p:spPr>
            <a:xfrm>
              <a:off x="3116079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1" name="object 8711"/>
            <p:cNvSpPr/>
            <p:nvPr/>
          </p:nvSpPr>
          <p:spPr>
            <a:xfrm>
              <a:off x="3116206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2" name="object 8712"/>
            <p:cNvSpPr/>
            <p:nvPr/>
          </p:nvSpPr>
          <p:spPr>
            <a:xfrm>
              <a:off x="3116460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3" name="object 8713"/>
            <p:cNvSpPr/>
            <p:nvPr/>
          </p:nvSpPr>
          <p:spPr>
            <a:xfrm>
              <a:off x="3116586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4" name="object 8714"/>
            <p:cNvSpPr/>
            <p:nvPr/>
          </p:nvSpPr>
          <p:spPr>
            <a:xfrm>
              <a:off x="311709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5" name="object 8715"/>
            <p:cNvSpPr/>
            <p:nvPr/>
          </p:nvSpPr>
          <p:spPr>
            <a:xfrm>
              <a:off x="311734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6" name="object 8716"/>
            <p:cNvSpPr/>
            <p:nvPr/>
          </p:nvSpPr>
          <p:spPr>
            <a:xfrm>
              <a:off x="311760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7" name="object 8717"/>
            <p:cNvSpPr/>
            <p:nvPr/>
          </p:nvSpPr>
          <p:spPr>
            <a:xfrm>
              <a:off x="311810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8" name="object 8718"/>
            <p:cNvSpPr/>
            <p:nvPr/>
          </p:nvSpPr>
          <p:spPr>
            <a:xfrm>
              <a:off x="3118741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9" name="object 8719"/>
            <p:cNvSpPr/>
            <p:nvPr/>
          </p:nvSpPr>
          <p:spPr>
            <a:xfrm>
              <a:off x="3118867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0" name="object 8720"/>
            <p:cNvSpPr/>
            <p:nvPr/>
          </p:nvSpPr>
          <p:spPr>
            <a:xfrm>
              <a:off x="3119121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1" name="object 8721"/>
            <p:cNvSpPr/>
            <p:nvPr/>
          </p:nvSpPr>
          <p:spPr>
            <a:xfrm>
              <a:off x="3119248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2" name="object 8722"/>
            <p:cNvSpPr/>
            <p:nvPr/>
          </p:nvSpPr>
          <p:spPr>
            <a:xfrm>
              <a:off x="311962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3" name="object 8723"/>
            <p:cNvSpPr/>
            <p:nvPr/>
          </p:nvSpPr>
          <p:spPr>
            <a:xfrm>
              <a:off x="312000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4" name="object 8724"/>
            <p:cNvSpPr/>
            <p:nvPr/>
          </p:nvSpPr>
          <p:spPr>
            <a:xfrm>
              <a:off x="312013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5" name="object 8725"/>
            <p:cNvSpPr/>
            <p:nvPr/>
          </p:nvSpPr>
          <p:spPr>
            <a:xfrm>
              <a:off x="312038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6" name="object 8726"/>
            <p:cNvSpPr/>
            <p:nvPr/>
          </p:nvSpPr>
          <p:spPr>
            <a:xfrm>
              <a:off x="31208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7" name="object 8727"/>
            <p:cNvSpPr/>
            <p:nvPr/>
          </p:nvSpPr>
          <p:spPr>
            <a:xfrm>
              <a:off x="312127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8" name="object 8728"/>
            <p:cNvSpPr/>
            <p:nvPr/>
          </p:nvSpPr>
          <p:spPr>
            <a:xfrm>
              <a:off x="3120642" y="410583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9" name="object 8729"/>
            <p:cNvSpPr/>
            <p:nvPr/>
          </p:nvSpPr>
          <p:spPr>
            <a:xfrm>
              <a:off x="3121782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0" name="object 8730"/>
            <p:cNvSpPr/>
            <p:nvPr/>
          </p:nvSpPr>
          <p:spPr>
            <a:xfrm>
              <a:off x="312203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1" name="object 8731"/>
            <p:cNvSpPr/>
            <p:nvPr/>
          </p:nvSpPr>
          <p:spPr>
            <a:xfrm>
              <a:off x="312355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2" name="object 8732"/>
            <p:cNvSpPr/>
            <p:nvPr/>
          </p:nvSpPr>
          <p:spPr>
            <a:xfrm>
              <a:off x="312393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3" name="object 8733"/>
            <p:cNvSpPr/>
            <p:nvPr/>
          </p:nvSpPr>
          <p:spPr>
            <a:xfrm>
              <a:off x="312406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4" name="object 8734"/>
            <p:cNvSpPr/>
            <p:nvPr/>
          </p:nvSpPr>
          <p:spPr>
            <a:xfrm>
              <a:off x="3124190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5" name="object 8735"/>
            <p:cNvSpPr/>
            <p:nvPr/>
          </p:nvSpPr>
          <p:spPr>
            <a:xfrm>
              <a:off x="3124317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6" name="object 8736"/>
            <p:cNvSpPr/>
            <p:nvPr/>
          </p:nvSpPr>
          <p:spPr>
            <a:xfrm>
              <a:off x="312545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7" name="object 8737"/>
            <p:cNvSpPr/>
            <p:nvPr/>
          </p:nvSpPr>
          <p:spPr>
            <a:xfrm>
              <a:off x="312609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8" name="object 8738"/>
            <p:cNvSpPr/>
            <p:nvPr/>
          </p:nvSpPr>
          <p:spPr>
            <a:xfrm>
              <a:off x="312659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9" name="object 8739"/>
            <p:cNvSpPr/>
            <p:nvPr/>
          </p:nvSpPr>
          <p:spPr>
            <a:xfrm>
              <a:off x="3126851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0" name="object 8740"/>
            <p:cNvSpPr/>
            <p:nvPr/>
          </p:nvSpPr>
          <p:spPr>
            <a:xfrm>
              <a:off x="3126978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1" name="object 8741"/>
            <p:cNvSpPr/>
            <p:nvPr/>
          </p:nvSpPr>
          <p:spPr>
            <a:xfrm>
              <a:off x="31273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2" name="object 8742"/>
            <p:cNvSpPr/>
            <p:nvPr/>
          </p:nvSpPr>
          <p:spPr>
            <a:xfrm>
              <a:off x="312773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3" name="object 8743"/>
            <p:cNvSpPr/>
            <p:nvPr/>
          </p:nvSpPr>
          <p:spPr>
            <a:xfrm>
              <a:off x="3127992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4" name="object 8744"/>
            <p:cNvSpPr/>
            <p:nvPr/>
          </p:nvSpPr>
          <p:spPr>
            <a:xfrm>
              <a:off x="3128752" y="3205593"/>
              <a:ext cx="0" cy="900430"/>
            </a:xfrm>
            <a:custGeom>
              <a:avLst/>
              <a:gdLst/>
              <a:ahLst/>
              <a:cxnLst/>
              <a:rect l="l" t="t" r="r" b="b"/>
              <a:pathLst>
                <a:path h="900429">
                  <a:moveTo>
                    <a:pt x="0" y="90031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5" name="object 8745"/>
            <p:cNvSpPr/>
            <p:nvPr/>
          </p:nvSpPr>
          <p:spPr>
            <a:xfrm>
              <a:off x="3131287" y="3916295"/>
              <a:ext cx="0" cy="189865"/>
            </a:xfrm>
            <a:custGeom>
              <a:avLst/>
              <a:gdLst/>
              <a:ahLst/>
              <a:cxnLst/>
              <a:rect l="l" t="t" r="r" b="b"/>
              <a:pathLst>
                <a:path h="189864">
                  <a:moveTo>
                    <a:pt x="0" y="18961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6" name="object 8746"/>
            <p:cNvSpPr/>
            <p:nvPr/>
          </p:nvSpPr>
          <p:spPr>
            <a:xfrm>
              <a:off x="3133948" y="4074487"/>
              <a:ext cx="0" cy="31750"/>
            </a:xfrm>
            <a:custGeom>
              <a:avLst/>
              <a:gdLst/>
              <a:ahLst/>
              <a:cxnLst/>
              <a:rect l="l" t="t" r="r" b="b"/>
              <a:pathLst>
                <a:path h="31750">
                  <a:moveTo>
                    <a:pt x="0" y="3142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7" name="object 8747"/>
            <p:cNvSpPr/>
            <p:nvPr/>
          </p:nvSpPr>
          <p:spPr>
            <a:xfrm>
              <a:off x="313610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8" name="object 8748"/>
            <p:cNvSpPr/>
            <p:nvPr/>
          </p:nvSpPr>
          <p:spPr>
            <a:xfrm>
              <a:off x="3136229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9" name="object 8749"/>
            <p:cNvSpPr/>
            <p:nvPr/>
          </p:nvSpPr>
          <p:spPr>
            <a:xfrm>
              <a:off x="313635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0" name="object 8750"/>
            <p:cNvSpPr/>
            <p:nvPr/>
          </p:nvSpPr>
          <p:spPr>
            <a:xfrm>
              <a:off x="3136610" y="4101766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14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1" name="object 8751"/>
            <p:cNvSpPr/>
            <p:nvPr/>
          </p:nvSpPr>
          <p:spPr>
            <a:xfrm>
              <a:off x="3136990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2" name="object 8752"/>
            <p:cNvSpPr/>
            <p:nvPr/>
          </p:nvSpPr>
          <p:spPr>
            <a:xfrm>
              <a:off x="3137243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3" name="object 8753"/>
            <p:cNvSpPr/>
            <p:nvPr/>
          </p:nvSpPr>
          <p:spPr>
            <a:xfrm>
              <a:off x="3136610" y="410583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4" name="object 8754"/>
            <p:cNvSpPr/>
            <p:nvPr/>
          </p:nvSpPr>
          <p:spPr>
            <a:xfrm>
              <a:off x="3137877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5" name="object 8755"/>
            <p:cNvSpPr/>
            <p:nvPr/>
          </p:nvSpPr>
          <p:spPr>
            <a:xfrm>
              <a:off x="3138130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6" name="object 8756"/>
            <p:cNvSpPr/>
            <p:nvPr/>
          </p:nvSpPr>
          <p:spPr>
            <a:xfrm>
              <a:off x="313838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7" name="object 8757"/>
            <p:cNvSpPr/>
            <p:nvPr/>
          </p:nvSpPr>
          <p:spPr>
            <a:xfrm>
              <a:off x="3138510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8" name="object 8758"/>
            <p:cNvSpPr/>
            <p:nvPr/>
          </p:nvSpPr>
          <p:spPr>
            <a:xfrm>
              <a:off x="313876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9" name="object 8759"/>
            <p:cNvSpPr/>
            <p:nvPr/>
          </p:nvSpPr>
          <p:spPr>
            <a:xfrm>
              <a:off x="3139017" y="4105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0" name="object 8760"/>
            <p:cNvSpPr/>
            <p:nvPr/>
          </p:nvSpPr>
          <p:spPr>
            <a:xfrm>
              <a:off x="3139271" y="41054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1" name="object 8761"/>
            <p:cNvSpPr/>
            <p:nvPr/>
          </p:nvSpPr>
          <p:spPr>
            <a:xfrm>
              <a:off x="313952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2" name="object 8762"/>
            <p:cNvSpPr/>
            <p:nvPr/>
          </p:nvSpPr>
          <p:spPr>
            <a:xfrm>
              <a:off x="313952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3" name="object 8763"/>
            <p:cNvSpPr/>
            <p:nvPr/>
          </p:nvSpPr>
          <p:spPr>
            <a:xfrm>
              <a:off x="3139905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4" name="object 8764"/>
            <p:cNvSpPr/>
            <p:nvPr/>
          </p:nvSpPr>
          <p:spPr>
            <a:xfrm>
              <a:off x="3140031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5" name="object 8765"/>
            <p:cNvSpPr/>
            <p:nvPr/>
          </p:nvSpPr>
          <p:spPr>
            <a:xfrm>
              <a:off x="3140285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6" name="object 8766"/>
            <p:cNvSpPr/>
            <p:nvPr/>
          </p:nvSpPr>
          <p:spPr>
            <a:xfrm>
              <a:off x="3139524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7" name="object 8767"/>
            <p:cNvSpPr/>
            <p:nvPr/>
          </p:nvSpPr>
          <p:spPr>
            <a:xfrm>
              <a:off x="314091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8" name="object 8768"/>
            <p:cNvSpPr/>
            <p:nvPr/>
          </p:nvSpPr>
          <p:spPr>
            <a:xfrm>
              <a:off x="3140285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9" name="object 8769"/>
            <p:cNvSpPr/>
            <p:nvPr/>
          </p:nvSpPr>
          <p:spPr>
            <a:xfrm>
              <a:off x="3141679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0" name="object 8770"/>
            <p:cNvSpPr/>
            <p:nvPr/>
          </p:nvSpPr>
          <p:spPr>
            <a:xfrm>
              <a:off x="314193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1" name="object 8771"/>
            <p:cNvSpPr/>
            <p:nvPr/>
          </p:nvSpPr>
          <p:spPr>
            <a:xfrm>
              <a:off x="314218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2" name="object 8772"/>
            <p:cNvSpPr/>
            <p:nvPr/>
          </p:nvSpPr>
          <p:spPr>
            <a:xfrm>
              <a:off x="3142439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3" name="object 8773"/>
            <p:cNvSpPr/>
            <p:nvPr/>
          </p:nvSpPr>
          <p:spPr>
            <a:xfrm>
              <a:off x="3142566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4" name="object 8774"/>
            <p:cNvSpPr/>
            <p:nvPr/>
          </p:nvSpPr>
          <p:spPr>
            <a:xfrm>
              <a:off x="3142819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5" name="object 8775"/>
            <p:cNvSpPr/>
            <p:nvPr/>
          </p:nvSpPr>
          <p:spPr>
            <a:xfrm>
              <a:off x="31430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6" name="object 8776"/>
            <p:cNvSpPr/>
            <p:nvPr/>
          </p:nvSpPr>
          <p:spPr>
            <a:xfrm>
              <a:off x="31435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7" name="object 8777"/>
            <p:cNvSpPr/>
            <p:nvPr/>
          </p:nvSpPr>
          <p:spPr>
            <a:xfrm>
              <a:off x="314396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8" name="object 8778"/>
            <p:cNvSpPr/>
            <p:nvPr/>
          </p:nvSpPr>
          <p:spPr>
            <a:xfrm>
              <a:off x="314434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9" name="object 8779"/>
            <p:cNvSpPr/>
            <p:nvPr/>
          </p:nvSpPr>
          <p:spPr>
            <a:xfrm>
              <a:off x="3144593" y="41054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0" name="object 8780"/>
            <p:cNvSpPr/>
            <p:nvPr/>
          </p:nvSpPr>
          <p:spPr>
            <a:xfrm>
              <a:off x="3144213" y="4105856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1" name="object 8781"/>
            <p:cNvSpPr/>
            <p:nvPr/>
          </p:nvSpPr>
          <p:spPr>
            <a:xfrm>
              <a:off x="3145481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2" name="object 8782"/>
            <p:cNvSpPr/>
            <p:nvPr/>
          </p:nvSpPr>
          <p:spPr>
            <a:xfrm>
              <a:off x="314636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3" name="object 8783"/>
            <p:cNvSpPr/>
            <p:nvPr/>
          </p:nvSpPr>
          <p:spPr>
            <a:xfrm>
              <a:off x="314700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4" name="object 8784"/>
            <p:cNvSpPr/>
            <p:nvPr/>
          </p:nvSpPr>
          <p:spPr>
            <a:xfrm>
              <a:off x="3147255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5" name="object 8785"/>
            <p:cNvSpPr/>
            <p:nvPr/>
          </p:nvSpPr>
          <p:spPr>
            <a:xfrm>
              <a:off x="314750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6" name="object 8786"/>
            <p:cNvSpPr/>
            <p:nvPr/>
          </p:nvSpPr>
          <p:spPr>
            <a:xfrm>
              <a:off x="3147762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7" name="object 8787"/>
            <p:cNvSpPr/>
            <p:nvPr/>
          </p:nvSpPr>
          <p:spPr>
            <a:xfrm>
              <a:off x="3148142" y="4105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8" name="object 8788"/>
            <p:cNvSpPr/>
            <p:nvPr/>
          </p:nvSpPr>
          <p:spPr>
            <a:xfrm>
              <a:off x="314877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9" name="object 8789"/>
            <p:cNvSpPr/>
            <p:nvPr/>
          </p:nvSpPr>
          <p:spPr>
            <a:xfrm>
              <a:off x="314915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0" name="object 8790"/>
            <p:cNvSpPr/>
            <p:nvPr/>
          </p:nvSpPr>
          <p:spPr>
            <a:xfrm>
              <a:off x="314991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1" name="object 8791"/>
            <p:cNvSpPr/>
            <p:nvPr/>
          </p:nvSpPr>
          <p:spPr>
            <a:xfrm>
              <a:off x="3149536" y="4105818"/>
              <a:ext cx="2540" cy="635"/>
            </a:xfrm>
            <a:custGeom>
              <a:avLst/>
              <a:gdLst/>
              <a:ahLst/>
              <a:cxnLst/>
              <a:rect l="l" t="t" r="r" b="b"/>
              <a:pathLst>
                <a:path w="2539" h="635">
                  <a:moveTo>
                    <a:pt x="0" y="18"/>
                  </a:moveTo>
                  <a:lnTo>
                    <a:pt x="1774" y="18"/>
                  </a:lnTo>
                </a:path>
                <a:path w="2539" h="635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2" name="object 8792"/>
            <p:cNvSpPr/>
            <p:nvPr/>
          </p:nvSpPr>
          <p:spPr>
            <a:xfrm>
              <a:off x="315093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3" name="object 8793"/>
            <p:cNvSpPr/>
            <p:nvPr/>
          </p:nvSpPr>
          <p:spPr>
            <a:xfrm>
              <a:off x="315143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4" name="object 8794"/>
            <p:cNvSpPr/>
            <p:nvPr/>
          </p:nvSpPr>
          <p:spPr>
            <a:xfrm>
              <a:off x="315169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5" name="object 8795"/>
            <p:cNvSpPr/>
            <p:nvPr/>
          </p:nvSpPr>
          <p:spPr>
            <a:xfrm>
              <a:off x="31518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6" name="object 8796"/>
            <p:cNvSpPr/>
            <p:nvPr/>
          </p:nvSpPr>
          <p:spPr>
            <a:xfrm>
              <a:off x="315283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7" name="object 8797"/>
            <p:cNvSpPr/>
            <p:nvPr/>
          </p:nvSpPr>
          <p:spPr>
            <a:xfrm>
              <a:off x="3152197" y="4105818"/>
              <a:ext cx="2540" cy="635"/>
            </a:xfrm>
            <a:custGeom>
              <a:avLst/>
              <a:gdLst/>
              <a:ahLst/>
              <a:cxnLst/>
              <a:rect l="l" t="t" r="r" b="b"/>
              <a:pathLst>
                <a:path w="2539" h="635">
                  <a:moveTo>
                    <a:pt x="0" y="0"/>
                  </a:moveTo>
                  <a:lnTo>
                    <a:pt x="1774" y="0"/>
                  </a:lnTo>
                </a:path>
                <a:path w="2539" h="635">
                  <a:moveTo>
                    <a:pt x="253" y="12"/>
                  </a:moveTo>
                  <a:lnTo>
                    <a:pt x="202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8" name="object 8798"/>
            <p:cNvSpPr/>
            <p:nvPr/>
          </p:nvSpPr>
          <p:spPr>
            <a:xfrm>
              <a:off x="3152577" y="4105894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10">
                  <a:moveTo>
                    <a:pt x="0" y="0"/>
                  </a:moveTo>
                  <a:lnTo>
                    <a:pt x="1774" y="0"/>
                  </a:lnTo>
                </a:path>
                <a:path w="3810">
                  <a:moveTo>
                    <a:pt x="887" y="0"/>
                  </a:moveTo>
                  <a:lnTo>
                    <a:pt x="2661" y="0"/>
                  </a:lnTo>
                </a:path>
                <a:path w="3810">
                  <a:moveTo>
                    <a:pt x="2027" y="0"/>
                  </a:moveTo>
                  <a:lnTo>
                    <a:pt x="3801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9" name="object 8799"/>
            <p:cNvSpPr/>
            <p:nvPr/>
          </p:nvSpPr>
          <p:spPr>
            <a:xfrm>
              <a:off x="3155746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0" name="object 8800"/>
            <p:cNvSpPr/>
            <p:nvPr/>
          </p:nvSpPr>
          <p:spPr>
            <a:xfrm>
              <a:off x="315587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1" name="object 8801"/>
            <p:cNvSpPr/>
            <p:nvPr/>
          </p:nvSpPr>
          <p:spPr>
            <a:xfrm>
              <a:off x="3155999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2" name="object 8802"/>
            <p:cNvSpPr/>
            <p:nvPr/>
          </p:nvSpPr>
          <p:spPr>
            <a:xfrm>
              <a:off x="315701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3" name="object 8803"/>
            <p:cNvSpPr/>
            <p:nvPr/>
          </p:nvSpPr>
          <p:spPr>
            <a:xfrm>
              <a:off x="31577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4" name="object 8804"/>
            <p:cNvSpPr/>
            <p:nvPr/>
          </p:nvSpPr>
          <p:spPr>
            <a:xfrm>
              <a:off x="3158407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5" name="object 8805"/>
            <p:cNvSpPr/>
            <p:nvPr/>
          </p:nvSpPr>
          <p:spPr>
            <a:xfrm>
              <a:off x="3158534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6" name="object 8806"/>
            <p:cNvSpPr/>
            <p:nvPr/>
          </p:nvSpPr>
          <p:spPr>
            <a:xfrm>
              <a:off x="3158660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7" name="object 8807"/>
            <p:cNvSpPr/>
            <p:nvPr/>
          </p:nvSpPr>
          <p:spPr>
            <a:xfrm>
              <a:off x="31589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8" name="object 8808"/>
            <p:cNvSpPr/>
            <p:nvPr/>
          </p:nvSpPr>
          <p:spPr>
            <a:xfrm>
              <a:off x="315942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9" name="object 8809"/>
            <p:cNvSpPr/>
            <p:nvPr/>
          </p:nvSpPr>
          <p:spPr>
            <a:xfrm>
              <a:off x="315967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0" name="object 8810"/>
            <p:cNvSpPr/>
            <p:nvPr/>
          </p:nvSpPr>
          <p:spPr>
            <a:xfrm>
              <a:off x="316030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1" name="object 8811"/>
            <p:cNvSpPr/>
            <p:nvPr/>
          </p:nvSpPr>
          <p:spPr>
            <a:xfrm>
              <a:off x="316068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2" name="object 8812"/>
            <p:cNvSpPr/>
            <p:nvPr/>
          </p:nvSpPr>
          <p:spPr>
            <a:xfrm>
              <a:off x="316094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3" name="object 8813"/>
            <p:cNvSpPr/>
            <p:nvPr/>
          </p:nvSpPr>
          <p:spPr>
            <a:xfrm>
              <a:off x="3161068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4" name="object 8814"/>
            <p:cNvSpPr/>
            <p:nvPr/>
          </p:nvSpPr>
          <p:spPr>
            <a:xfrm>
              <a:off x="3161322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5" name="object 8815"/>
            <p:cNvSpPr/>
            <p:nvPr/>
          </p:nvSpPr>
          <p:spPr>
            <a:xfrm>
              <a:off x="316144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6" name="object 8816"/>
            <p:cNvSpPr/>
            <p:nvPr/>
          </p:nvSpPr>
          <p:spPr>
            <a:xfrm>
              <a:off x="316220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7" name="object 8817"/>
            <p:cNvSpPr/>
            <p:nvPr/>
          </p:nvSpPr>
          <p:spPr>
            <a:xfrm>
              <a:off x="316233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8" name="object 8818"/>
            <p:cNvSpPr/>
            <p:nvPr/>
          </p:nvSpPr>
          <p:spPr>
            <a:xfrm>
              <a:off x="316347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9" name="object 8819"/>
            <p:cNvSpPr/>
            <p:nvPr/>
          </p:nvSpPr>
          <p:spPr>
            <a:xfrm>
              <a:off x="3162716" y="4105818"/>
              <a:ext cx="2540" cy="635"/>
            </a:xfrm>
            <a:custGeom>
              <a:avLst/>
              <a:gdLst/>
              <a:ahLst/>
              <a:cxnLst/>
              <a:rect l="l" t="t" r="r" b="b"/>
              <a:pathLst>
                <a:path w="2539" h="635">
                  <a:moveTo>
                    <a:pt x="0" y="18"/>
                  </a:moveTo>
                  <a:lnTo>
                    <a:pt x="1774" y="18"/>
                  </a:lnTo>
                </a:path>
                <a:path w="2539" h="635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0" name="object 8820"/>
            <p:cNvSpPr/>
            <p:nvPr/>
          </p:nvSpPr>
          <p:spPr>
            <a:xfrm>
              <a:off x="316398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1" name="object 8821"/>
            <p:cNvSpPr/>
            <p:nvPr/>
          </p:nvSpPr>
          <p:spPr>
            <a:xfrm>
              <a:off x="316499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2" name="object 8822"/>
            <p:cNvSpPr/>
            <p:nvPr/>
          </p:nvSpPr>
          <p:spPr>
            <a:xfrm>
              <a:off x="31653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3" name="object 8823"/>
            <p:cNvSpPr/>
            <p:nvPr/>
          </p:nvSpPr>
          <p:spPr>
            <a:xfrm>
              <a:off x="3165630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4" name="object 8824"/>
            <p:cNvSpPr/>
            <p:nvPr/>
          </p:nvSpPr>
          <p:spPr>
            <a:xfrm>
              <a:off x="316601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5" name="object 8825"/>
            <p:cNvSpPr/>
            <p:nvPr/>
          </p:nvSpPr>
          <p:spPr>
            <a:xfrm>
              <a:off x="3166264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6" name="object 8826"/>
            <p:cNvSpPr/>
            <p:nvPr/>
          </p:nvSpPr>
          <p:spPr>
            <a:xfrm>
              <a:off x="3166517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7" name="object 8827"/>
            <p:cNvSpPr/>
            <p:nvPr/>
          </p:nvSpPr>
          <p:spPr>
            <a:xfrm>
              <a:off x="31667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8" name="object 8828"/>
            <p:cNvSpPr/>
            <p:nvPr/>
          </p:nvSpPr>
          <p:spPr>
            <a:xfrm>
              <a:off x="316727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9" name="object 8829"/>
            <p:cNvSpPr/>
            <p:nvPr/>
          </p:nvSpPr>
          <p:spPr>
            <a:xfrm>
              <a:off x="31676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0" name="object 8830"/>
            <p:cNvSpPr/>
            <p:nvPr/>
          </p:nvSpPr>
          <p:spPr>
            <a:xfrm>
              <a:off x="316791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1" name="object 8831"/>
            <p:cNvSpPr/>
            <p:nvPr/>
          </p:nvSpPr>
          <p:spPr>
            <a:xfrm>
              <a:off x="316829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2" name="object 8832"/>
            <p:cNvSpPr/>
            <p:nvPr/>
          </p:nvSpPr>
          <p:spPr>
            <a:xfrm>
              <a:off x="316879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3" name="object 8833"/>
            <p:cNvSpPr/>
            <p:nvPr/>
          </p:nvSpPr>
          <p:spPr>
            <a:xfrm>
              <a:off x="3169052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4" name="object 8834"/>
            <p:cNvSpPr/>
            <p:nvPr/>
          </p:nvSpPr>
          <p:spPr>
            <a:xfrm>
              <a:off x="3169179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5" name="object 8835"/>
            <p:cNvSpPr/>
            <p:nvPr/>
          </p:nvSpPr>
          <p:spPr>
            <a:xfrm>
              <a:off x="316981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6" name="object 8836"/>
            <p:cNvSpPr/>
            <p:nvPr/>
          </p:nvSpPr>
          <p:spPr>
            <a:xfrm>
              <a:off x="317006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7" name="object 8837"/>
            <p:cNvSpPr/>
            <p:nvPr/>
          </p:nvSpPr>
          <p:spPr>
            <a:xfrm>
              <a:off x="31703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8" name="object 8838"/>
            <p:cNvSpPr/>
            <p:nvPr/>
          </p:nvSpPr>
          <p:spPr>
            <a:xfrm>
              <a:off x="317082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9" name="object 8839"/>
            <p:cNvSpPr/>
            <p:nvPr/>
          </p:nvSpPr>
          <p:spPr>
            <a:xfrm>
              <a:off x="317108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0" name="object 8840"/>
            <p:cNvSpPr/>
            <p:nvPr/>
          </p:nvSpPr>
          <p:spPr>
            <a:xfrm>
              <a:off x="317120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1" name="object 8841"/>
            <p:cNvSpPr/>
            <p:nvPr/>
          </p:nvSpPr>
          <p:spPr>
            <a:xfrm>
              <a:off x="3171460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2" name="object 8842"/>
            <p:cNvSpPr/>
            <p:nvPr/>
          </p:nvSpPr>
          <p:spPr>
            <a:xfrm>
              <a:off x="3171713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3" name="object 8843"/>
            <p:cNvSpPr/>
            <p:nvPr/>
          </p:nvSpPr>
          <p:spPr>
            <a:xfrm>
              <a:off x="317184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4" name="object 8844"/>
            <p:cNvSpPr/>
            <p:nvPr/>
          </p:nvSpPr>
          <p:spPr>
            <a:xfrm>
              <a:off x="317196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5" name="object 8845"/>
            <p:cNvSpPr/>
            <p:nvPr/>
          </p:nvSpPr>
          <p:spPr>
            <a:xfrm>
              <a:off x="317234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6" name="object 8846"/>
            <p:cNvSpPr/>
            <p:nvPr/>
          </p:nvSpPr>
          <p:spPr>
            <a:xfrm>
              <a:off x="317272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7" name="object 8847"/>
            <p:cNvSpPr/>
            <p:nvPr/>
          </p:nvSpPr>
          <p:spPr>
            <a:xfrm>
              <a:off x="317298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8" name="object 8848"/>
            <p:cNvSpPr/>
            <p:nvPr/>
          </p:nvSpPr>
          <p:spPr>
            <a:xfrm>
              <a:off x="3173995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9" name="object 8849"/>
            <p:cNvSpPr/>
            <p:nvPr/>
          </p:nvSpPr>
          <p:spPr>
            <a:xfrm>
              <a:off x="3174248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0" name="object 8850"/>
            <p:cNvSpPr/>
            <p:nvPr/>
          </p:nvSpPr>
          <p:spPr>
            <a:xfrm>
              <a:off x="3174375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1" name="object 8851"/>
            <p:cNvSpPr/>
            <p:nvPr/>
          </p:nvSpPr>
          <p:spPr>
            <a:xfrm>
              <a:off x="317462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2" name="object 8852"/>
            <p:cNvSpPr/>
            <p:nvPr/>
          </p:nvSpPr>
          <p:spPr>
            <a:xfrm>
              <a:off x="317551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3" name="object 8853"/>
            <p:cNvSpPr/>
            <p:nvPr/>
          </p:nvSpPr>
          <p:spPr>
            <a:xfrm>
              <a:off x="3174755" y="410589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506" y="0"/>
                  </a:moveTo>
                  <a:lnTo>
                    <a:pt x="2281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4" name="object 8854"/>
            <p:cNvSpPr/>
            <p:nvPr/>
          </p:nvSpPr>
          <p:spPr>
            <a:xfrm>
              <a:off x="3175895" y="410588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5" name="object 8855"/>
            <p:cNvSpPr/>
            <p:nvPr/>
          </p:nvSpPr>
          <p:spPr>
            <a:xfrm>
              <a:off x="3177036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6" name="object 8856"/>
            <p:cNvSpPr/>
            <p:nvPr/>
          </p:nvSpPr>
          <p:spPr>
            <a:xfrm>
              <a:off x="317728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7" name="object 8857"/>
            <p:cNvSpPr/>
            <p:nvPr/>
          </p:nvSpPr>
          <p:spPr>
            <a:xfrm>
              <a:off x="317805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8" name="object 8858"/>
            <p:cNvSpPr/>
            <p:nvPr/>
          </p:nvSpPr>
          <p:spPr>
            <a:xfrm>
              <a:off x="31783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9" name="object 8859"/>
            <p:cNvSpPr/>
            <p:nvPr/>
          </p:nvSpPr>
          <p:spPr>
            <a:xfrm>
              <a:off x="317919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0" name="object 8860"/>
            <p:cNvSpPr/>
            <p:nvPr/>
          </p:nvSpPr>
          <p:spPr>
            <a:xfrm>
              <a:off x="317931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1" name="object 8861"/>
            <p:cNvSpPr/>
            <p:nvPr/>
          </p:nvSpPr>
          <p:spPr>
            <a:xfrm>
              <a:off x="3179444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2" name="object 8862"/>
            <p:cNvSpPr/>
            <p:nvPr/>
          </p:nvSpPr>
          <p:spPr>
            <a:xfrm>
              <a:off x="3179697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3" name="object 8863"/>
            <p:cNvSpPr/>
            <p:nvPr/>
          </p:nvSpPr>
          <p:spPr>
            <a:xfrm>
              <a:off x="317995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4" name="object 8864"/>
            <p:cNvSpPr/>
            <p:nvPr/>
          </p:nvSpPr>
          <p:spPr>
            <a:xfrm>
              <a:off x="318071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5" name="object 8865"/>
            <p:cNvSpPr/>
            <p:nvPr/>
          </p:nvSpPr>
          <p:spPr>
            <a:xfrm>
              <a:off x="318109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6" name="object 8866"/>
            <p:cNvSpPr/>
            <p:nvPr/>
          </p:nvSpPr>
          <p:spPr>
            <a:xfrm>
              <a:off x="3181852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7" name="object 8867"/>
            <p:cNvSpPr/>
            <p:nvPr/>
          </p:nvSpPr>
          <p:spPr>
            <a:xfrm>
              <a:off x="3181218" y="4105863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8" name="object 8868"/>
            <p:cNvSpPr/>
            <p:nvPr/>
          </p:nvSpPr>
          <p:spPr>
            <a:xfrm>
              <a:off x="3182612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9" name="object 8869"/>
            <p:cNvSpPr/>
            <p:nvPr/>
          </p:nvSpPr>
          <p:spPr>
            <a:xfrm>
              <a:off x="31831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0" name="object 8870"/>
            <p:cNvSpPr/>
            <p:nvPr/>
          </p:nvSpPr>
          <p:spPr>
            <a:xfrm>
              <a:off x="318349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1" name="object 8871"/>
            <p:cNvSpPr/>
            <p:nvPr/>
          </p:nvSpPr>
          <p:spPr>
            <a:xfrm>
              <a:off x="318413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2" name="object 8872"/>
            <p:cNvSpPr/>
            <p:nvPr/>
          </p:nvSpPr>
          <p:spPr>
            <a:xfrm>
              <a:off x="3184640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3" name="object 8873"/>
            <p:cNvSpPr/>
            <p:nvPr/>
          </p:nvSpPr>
          <p:spPr>
            <a:xfrm>
              <a:off x="3184766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4" name="object 8874"/>
            <p:cNvSpPr/>
            <p:nvPr/>
          </p:nvSpPr>
          <p:spPr>
            <a:xfrm>
              <a:off x="3185020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5" name="object 8875"/>
            <p:cNvSpPr/>
            <p:nvPr/>
          </p:nvSpPr>
          <p:spPr>
            <a:xfrm>
              <a:off x="318527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6" name="object 8876"/>
            <p:cNvSpPr/>
            <p:nvPr/>
          </p:nvSpPr>
          <p:spPr>
            <a:xfrm>
              <a:off x="318590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7" name="object 8877"/>
            <p:cNvSpPr/>
            <p:nvPr/>
          </p:nvSpPr>
          <p:spPr>
            <a:xfrm>
              <a:off x="318641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8" name="object 8878"/>
            <p:cNvSpPr/>
            <p:nvPr/>
          </p:nvSpPr>
          <p:spPr>
            <a:xfrm>
              <a:off x="3187301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9" name="object 8879"/>
            <p:cNvSpPr/>
            <p:nvPr/>
          </p:nvSpPr>
          <p:spPr>
            <a:xfrm>
              <a:off x="318742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0" name="object 8880"/>
            <p:cNvSpPr/>
            <p:nvPr/>
          </p:nvSpPr>
          <p:spPr>
            <a:xfrm>
              <a:off x="3187681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1" name="object 8881"/>
            <p:cNvSpPr/>
            <p:nvPr/>
          </p:nvSpPr>
          <p:spPr>
            <a:xfrm>
              <a:off x="318780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2" name="object 8882"/>
            <p:cNvSpPr/>
            <p:nvPr/>
          </p:nvSpPr>
          <p:spPr>
            <a:xfrm>
              <a:off x="318920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3" name="object 8883"/>
            <p:cNvSpPr/>
            <p:nvPr/>
          </p:nvSpPr>
          <p:spPr>
            <a:xfrm>
              <a:off x="318932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4" name="object 8884"/>
            <p:cNvSpPr/>
            <p:nvPr/>
          </p:nvSpPr>
          <p:spPr>
            <a:xfrm>
              <a:off x="31897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5" name="object 8885"/>
            <p:cNvSpPr/>
            <p:nvPr/>
          </p:nvSpPr>
          <p:spPr>
            <a:xfrm>
              <a:off x="3189962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6" name="object 8886"/>
            <p:cNvSpPr/>
            <p:nvPr/>
          </p:nvSpPr>
          <p:spPr>
            <a:xfrm>
              <a:off x="319008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7" name="object 8887"/>
            <p:cNvSpPr/>
            <p:nvPr/>
          </p:nvSpPr>
          <p:spPr>
            <a:xfrm>
              <a:off x="3190216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8" name="object 8888"/>
            <p:cNvSpPr/>
            <p:nvPr/>
          </p:nvSpPr>
          <p:spPr>
            <a:xfrm>
              <a:off x="319085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9" name="object 8889"/>
            <p:cNvSpPr/>
            <p:nvPr/>
          </p:nvSpPr>
          <p:spPr>
            <a:xfrm>
              <a:off x="319123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0" name="object 8890"/>
            <p:cNvSpPr/>
            <p:nvPr/>
          </p:nvSpPr>
          <p:spPr>
            <a:xfrm>
              <a:off x="3190469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1" name="object 8891"/>
            <p:cNvSpPr/>
            <p:nvPr/>
          </p:nvSpPr>
          <p:spPr>
            <a:xfrm>
              <a:off x="319237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2" name="object 8892"/>
            <p:cNvSpPr/>
            <p:nvPr/>
          </p:nvSpPr>
          <p:spPr>
            <a:xfrm>
              <a:off x="3192624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3" name="object 8893"/>
            <p:cNvSpPr/>
            <p:nvPr/>
          </p:nvSpPr>
          <p:spPr>
            <a:xfrm>
              <a:off x="3192877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4" name="object 8894"/>
            <p:cNvSpPr/>
            <p:nvPr/>
          </p:nvSpPr>
          <p:spPr>
            <a:xfrm>
              <a:off x="319300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5" name="object 8895"/>
            <p:cNvSpPr/>
            <p:nvPr/>
          </p:nvSpPr>
          <p:spPr>
            <a:xfrm>
              <a:off x="319376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6" name="object 8896"/>
            <p:cNvSpPr/>
            <p:nvPr/>
          </p:nvSpPr>
          <p:spPr>
            <a:xfrm>
              <a:off x="319490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7" name="object 8897"/>
            <p:cNvSpPr/>
            <p:nvPr/>
          </p:nvSpPr>
          <p:spPr>
            <a:xfrm>
              <a:off x="3195158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8" name="object 8898"/>
            <p:cNvSpPr/>
            <p:nvPr/>
          </p:nvSpPr>
          <p:spPr>
            <a:xfrm>
              <a:off x="3195538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9" name="object 8899"/>
            <p:cNvSpPr/>
            <p:nvPr/>
          </p:nvSpPr>
          <p:spPr>
            <a:xfrm>
              <a:off x="31966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0" name="object 8900"/>
            <p:cNvSpPr/>
            <p:nvPr/>
          </p:nvSpPr>
          <p:spPr>
            <a:xfrm>
              <a:off x="3197819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1" name="object 8901"/>
            <p:cNvSpPr/>
            <p:nvPr/>
          </p:nvSpPr>
          <p:spPr>
            <a:xfrm>
              <a:off x="3198200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2" name="object 8902"/>
            <p:cNvSpPr/>
            <p:nvPr/>
          </p:nvSpPr>
          <p:spPr>
            <a:xfrm>
              <a:off x="31985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3" name="object 8903"/>
            <p:cNvSpPr/>
            <p:nvPr/>
          </p:nvSpPr>
          <p:spPr>
            <a:xfrm>
              <a:off x="31992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4" name="object 8904"/>
            <p:cNvSpPr/>
            <p:nvPr/>
          </p:nvSpPr>
          <p:spPr>
            <a:xfrm>
              <a:off x="319997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5" name="object 8905"/>
            <p:cNvSpPr/>
            <p:nvPr/>
          </p:nvSpPr>
          <p:spPr>
            <a:xfrm>
              <a:off x="320035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6" name="object 8906"/>
            <p:cNvSpPr/>
            <p:nvPr/>
          </p:nvSpPr>
          <p:spPr>
            <a:xfrm>
              <a:off x="3200481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7" name="object 8907"/>
            <p:cNvSpPr/>
            <p:nvPr/>
          </p:nvSpPr>
          <p:spPr>
            <a:xfrm>
              <a:off x="320073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8" name="object 8908"/>
            <p:cNvSpPr/>
            <p:nvPr/>
          </p:nvSpPr>
          <p:spPr>
            <a:xfrm>
              <a:off x="3200861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9" name="object 8909"/>
            <p:cNvSpPr/>
            <p:nvPr/>
          </p:nvSpPr>
          <p:spPr>
            <a:xfrm>
              <a:off x="320098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0" name="object 8910"/>
            <p:cNvSpPr/>
            <p:nvPr/>
          </p:nvSpPr>
          <p:spPr>
            <a:xfrm>
              <a:off x="320187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1" name="object 8911"/>
            <p:cNvSpPr/>
            <p:nvPr/>
          </p:nvSpPr>
          <p:spPr>
            <a:xfrm>
              <a:off x="3203142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2" name="object 8912"/>
            <p:cNvSpPr/>
            <p:nvPr/>
          </p:nvSpPr>
          <p:spPr>
            <a:xfrm>
              <a:off x="3203396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3" name="object 8913"/>
            <p:cNvSpPr/>
            <p:nvPr/>
          </p:nvSpPr>
          <p:spPr>
            <a:xfrm>
              <a:off x="320377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4" name="object 8914"/>
            <p:cNvSpPr/>
            <p:nvPr/>
          </p:nvSpPr>
          <p:spPr>
            <a:xfrm>
              <a:off x="32044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5" name="object 8915"/>
            <p:cNvSpPr/>
            <p:nvPr/>
          </p:nvSpPr>
          <p:spPr>
            <a:xfrm>
              <a:off x="3205677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6" name="object 8916"/>
            <p:cNvSpPr/>
            <p:nvPr/>
          </p:nvSpPr>
          <p:spPr>
            <a:xfrm>
              <a:off x="3205930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7" name="object 8917"/>
            <p:cNvSpPr/>
            <p:nvPr/>
          </p:nvSpPr>
          <p:spPr>
            <a:xfrm>
              <a:off x="3206184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8" name="object 8918"/>
            <p:cNvSpPr/>
            <p:nvPr/>
          </p:nvSpPr>
          <p:spPr>
            <a:xfrm>
              <a:off x="32070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9" name="object 8919"/>
            <p:cNvSpPr/>
            <p:nvPr/>
          </p:nvSpPr>
          <p:spPr>
            <a:xfrm>
              <a:off x="3206691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0" name="object 8920"/>
            <p:cNvSpPr/>
            <p:nvPr/>
          </p:nvSpPr>
          <p:spPr>
            <a:xfrm>
              <a:off x="320833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1" name="object 8921"/>
            <p:cNvSpPr/>
            <p:nvPr/>
          </p:nvSpPr>
          <p:spPr>
            <a:xfrm>
              <a:off x="3208591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2" name="object 8922"/>
            <p:cNvSpPr/>
            <p:nvPr/>
          </p:nvSpPr>
          <p:spPr>
            <a:xfrm>
              <a:off x="320884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3" name="object 8923"/>
            <p:cNvSpPr/>
            <p:nvPr/>
          </p:nvSpPr>
          <p:spPr>
            <a:xfrm>
              <a:off x="32094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4" name="object 8924"/>
            <p:cNvSpPr/>
            <p:nvPr/>
          </p:nvSpPr>
          <p:spPr>
            <a:xfrm>
              <a:off x="3209859" y="410414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80"/>
                  </a:moveTo>
                  <a:lnTo>
                    <a:pt x="887" y="88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5" name="object 8925"/>
            <p:cNvSpPr/>
            <p:nvPr/>
          </p:nvSpPr>
          <p:spPr>
            <a:xfrm>
              <a:off x="321011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6" name="object 8926"/>
            <p:cNvSpPr/>
            <p:nvPr/>
          </p:nvSpPr>
          <p:spPr>
            <a:xfrm>
              <a:off x="32106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7" name="object 8927"/>
            <p:cNvSpPr/>
            <p:nvPr/>
          </p:nvSpPr>
          <p:spPr>
            <a:xfrm>
              <a:off x="321087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8" name="object 8928"/>
            <p:cNvSpPr/>
            <p:nvPr/>
          </p:nvSpPr>
          <p:spPr>
            <a:xfrm>
              <a:off x="3211126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9" name="object 8929"/>
            <p:cNvSpPr/>
            <p:nvPr/>
          </p:nvSpPr>
          <p:spPr>
            <a:xfrm>
              <a:off x="3211379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0" name="object 8930"/>
            <p:cNvSpPr/>
            <p:nvPr/>
          </p:nvSpPr>
          <p:spPr>
            <a:xfrm>
              <a:off x="3210619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1" name="object 8931"/>
            <p:cNvSpPr/>
            <p:nvPr/>
          </p:nvSpPr>
          <p:spPr>
            <a:xfrm>
              <a:off x="3212520" y="4105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2" name="object 8932"/>
            <p:cNvSpPr/>
            <p:nvPr/>
          </p:nvSpPr>
          <p:spPr>
            <a:xfrm>
              <a:off x="3212774" y="410518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3" name="object 8933"/>
            <p:cNvSpPr/>
            <p:nvPr/>
          </p:nvSpPr>
          <p:spPr>
            <a:xfrm>
              <a:off x="3212267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4" name="object 8934"/>
            <p:cNvSpPr/>
            <p:nvPr/>
          </p:nvSpPr>
          <p:spPr>
            <a:xfrm>
              <a:off x="3213661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5" name="object 8935"/>
            <p:cNvSpPr/>
            <p:nvPr/>
          </p:nvSpPr>
          <p:spPr>
            <a:xfrm>
              <a:off x="3213914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6" name="object 8936"/>
            <p:cNvSpPr/>
            <p:nvPr/>
          </p:nvSpPr>
          <p:spPr>
            <a:xfrm>
              <a:off x="321404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7" name="object 8937"/>
            <p:cNvSpPr/>
            <p:nvPr/>
          </p:nvSpPr>
          <p:spPr>
            <a:xfrm>
              <a:off x="321480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8" name="object 8938"/>
            <p:cNvSpPr/>
            <p:nvPr/>
          </p:nvSpPr>
          <p:spPr>
            <a:xfrm>
              <a:off x="3215181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9" name="object 8939"/>
            <p:cNvSpPr/>
            <p:nvPr/>
          </p:nvSpPr>
          <p:spPr>
            <a:xfrm>
              <a:off x="3215435" y="41056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0" name="object 8940"/>
            <p:cNvSpPr/>
            <p:nvPr/>
          </p:nvSpPr>
          <p:spPr>
            <a:xfrm>
              <a:off x="321568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1" name="object 8941"/>
            <p:cNvSpPr/>
            <p:nvPr/>
          </p:nvSpPr>
          <p:spPr>
            <a:xfrm>
              <a:off x="321619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2" name="object 8942"/>
            <p:cNvSpPr/>
            <p:nvPr/>
          </p:nvSpPr>
          <p:spPr>
            <a:xfrm>
              <a:off x="3216322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3" name="object 8943"/>
            <p:cNvSpPr/>
            <p:nvPr/>
          </p:nvSpPr>
          <p:spPr>
            <a:xfrm>
              <a:off x="3216449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4" name="object 8944"/>
            <p:cNvSpPr/>
            <p:nvPr/>
          </p:nvSpPr>
          <p:spPr>
            <a:xfrm>
              <a:off x="3216702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5" name="object 8945"/>
            <p:cNvSpPr/>
            <p:nvPr/>
          </p:nvSpPr>
          <p:spPr>
            <a:xfrm>
              <a:off x="321682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6" name="object 8946"/>
            <p:cNvSpPr/>
            <p:nvPr/>
          </p:nvSpPr>
          <p:spPr>
            <a:xfrm>
              <a:off x="321746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7" name="object 8947"/>
            <p:cNvSpPr/>
            <p:nvPr/>
          </p:nvSpPr>
          <p:spPr>
            <a:xfrm>
              <a:off x="321771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8" name="object 8948"/>
            <p:cNvSpPr/>
            <p:nvPr/>
          </p:nvSpPr>
          <p:spPr>
            <a:xfrm>
              <a:off x="3218096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9" name="object 8949"/>
            <p:cNvSpPr/>
            <p:nvPr/>
          </p:nvSpPr>
          <p:spPr>
            <a:xfrm>
              <a:off x="321873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0" name="object 8950"/>
            <p:cNvSpPr/>
            <p:nvPr/>
          </p:nvSpPr>
          <p:spPr>
            <a:xfrm>
              <a:off x="3218983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1" name="object 8951"/>
            <p:cNvSpPr/>
            <p:nvPr/>
          </p:nvSpPr>
          <p:spPr>
            <a:xfrm>
              <a:off x="3219237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2" name="object 8952"/>
            <p:cNvSpPr/>
            <p:nvPr/>
          </p:nvSpPr>
          <p:spPr>
            <a:xfrm>
              <a:off x="322025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3" name="object 8953"/>
            <p:cNvSpPr/>
            <p:nvPr/>
          </p:nvSpPr>
          <p:spPr>
            <a:xfrm>
              <a:off x="322050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4" name="object 8954"/>
            <p:cNvSpPr/>
            <p:nvPr/>
          </p:nvSpPr>
          <p:spPr>
            <a:xfrm>
              <a:off x="322075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5" name="object 8955"/>
            <p:cNvSpPr/>
            <p:nvPr/>
          </p:nvSpPr>
          <p:spPr>
            <a:xfrm>
              <a:off x="322126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6" name="object 8956"/>
            <p:cNvSpPr/>
            <p:nvPr/>
          </p:nvSpPr>
          <p:spPr>
            <a:xfrm>
              <a:off x="322151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7" name="object 8957"/>
            <p:cNvSpPr/>
            <p:nvPr/>
          </p:nvSpPr>
          <p:spPr>
            <a:xfrm>
              <a:off x="3221645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8" name="object 8958"/>
            <p:cNvSpPr/>
            <p:nvPr/>
          </p:nvSpPr>
          <p:spPr>
            <a:xfrm>
              <a:off x="3221898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9" name="object 8959"/>
            <p:cNvSpPr/>
            <p:nvPr/>
          </p:nvSpPr>
          <p:spPr>
            <a:xfrm>
              <a:off x="322329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0" name="object 8960"/>
            <p:cNvSpPr/>
            <p:nvPr/>
          </p:nvSpPr>
          <p:spPr>
            <a:xfrm>
              <a:off x="322354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1" name="object 8961"/>
            <p:cNvSpPr/>
            <p:nvPr/>
          </p:nvSpPr>
          <p:spPr>
            <a:xfrm>
              <a:off x="322405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2" name="object 8962"/>
            <p:cNvSpPr/>
            <p:nvPr/>
          </p:nvSpPr>
          <p:spPr>
            <a:xfrm>
              <a:off x="3224306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3" name="object 8963"/>
            <p:cNvSpPr/>
            <p:nvPr/>
          </p:nvSpPr>
          <p:spPr>
            <a:xfrm>
              <a:off x="3224559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4" name="object 8964"/>
            <p:cNvSpPr/>
            <p:nvPr/>
          </p:nvSpPr>
          <p:spPr>
            <a:xfrm>
              <a:off x="32255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5" name="object 8965"/>
            <p:cNvSpPr/>
            <p:nvPr/>
          </p:nvSpPr>
          <p:spPr>
            <a:xfrm>
              <a:off x="322646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6" name="object 8966"/>
            <p:cNvSpPr/>
            <p:nvPr/>
          </p:nvSpPr>
          <p:spPr>
            <a:xfrm>
              <a:off x="3226840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7" name="object 8967"/>
            <p:cNvSpPr/>
            <p:nvPr/>
          </p:nvSpPr>
          <p:spPr>
            <a:xfrm>
              <a:off x="3227094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8" name="object 8968"/>
            <p:cNvSpPr/>
            <p:nvPr/>
          </p:nvSpPr>
          <p:spPr>
            <a:xfrm>
              <a:off x="322798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9" name="object 8969"/>
            <p:cNvSpPr/>
            <p:nvPr/>
          </p:nvSpPr>
          <p:spPr>
            <a:xfrm>
              <a:off x="3228234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0" name="object 8970"/>
            <p:cNvSpPr/>
            <p:nvPr/>
          </p:nvSpPr>
          <p:spPr>
            <a:xfrm>
              <a:off x="322937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1" name="object 8971"/>
            <p:cNvSpPr/>
            <p:nvPr/>
          </p:nvSpPr>
          <p:spPr>
            <a:xfrm>
              <a:off x="3229502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2" name="object 8972"/>
            <p:cNvSpPr/>
            <p:nvPr/>
          </p:nvSpPr>
          <p:spPr>
            <a:xfrm>
              <a:off x="322975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3" name="object 8973"/>
            <p:cNvSpPr/>
            <p:nvPr/>
          </p:nvSpPr>
          <p:spPr>
            <a:xfrm>
              <a:off x="322988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4" name="object 8974"/>
            <p:cNvSpPr/>
            <p:nvPr/>
          </p:nvSpPr>
          <p:spPr>
            <a:xfrm>
              <a:off x="323076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5" name="object 8975"/>
            <p:cNvSpPr/>
            <p:nvPr/>
          </p:nvSpPr>
          <p:spPr>
            <a:xfrm>
              <a:off x="323127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6" name="object 8976"/>
            <p:cNvSpPr/>
            <p:nvPr/>
          </p:nvSpPr>
          <p:spPr>
            <a:xfrm>
              <a:off x="323178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7" name="object 8977"/>
            <p:cNvSpPr/>
            <p:nvPr/>
          </p:nvSpPr>
          <p:spPr>
            <a:xfrm>
              <a:off x="323203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8" name="object 8978"/>
            <p:cNvSpPr/>
            <p:nvPr/>
          </p:nvSpPr>
          <p:spPr>
            <a:xfrm>
              <a:off x="3232163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9" name="object 8979"/>
            <p:cNvSpPr/>
            <p:nvPr/>
          </p:nvSpPr>
          <p:spPr>
            <a:xfrm>
              <a:off x="3232290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0" name="object 8980"/>
            <p:cNvSpPr/>
            <p:nvPr/>
          </p:nvSpPr>
          <p:spPr>
            <a:xfrm>
              <a:off x="323241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1" name="object 8981"/>
            <p:cNvSpPr/>
            <p:nvPr/>
          </p:nvSpPr>
          <p:spPr>
            <a:xfrm>
              <a:off x="323444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2" name="object 8982"/>
            <p:cNvSpPr/>
            <p:nvPr/>
          </p:nvSpPr>
          <p:spPr>
            <a:xfrm>
              <a:off x="323469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3" name="object 8983"/>
            <p:cNvSpPr/>
            <p:nvPr/>
          </p:nvSpPr>
          <p:spPr>
            <a:xfrm>
              <a:off x="3234951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4" name="object 8984"/>
            <p:cNvSpPr/>
            <p:nvPr/>
          </p:nvSpPr>
          <p:spPr>
            <a:xfrm>
              <a:off x="323507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5" name="object 8985"/>
            <p:cNvSpPr/>
            <p:nvPr/>
          </p:nvSpPr>
          <p:spPr>
            <a:xfrm>
              <a:off x="323609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6" name="object 8986"/>
            <p:cNvSpPr/>
            <p:nvPr/>
          </p:nvSpPr>
          <p:spPr>
            <a:xfrm>
              <a:off x="3237359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7" name="object 8987"/>
            <p:cNvSpPr/>
            <p:nvPr/>
          </p:nvSpPr>
          <p:spPr>
            <a:xfrm>
              <a:off x="3237612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8" name="object 8988"/>
            <p:cNvSpPr/>
            <p:nvPr/>
          </p:nvSpPr>
          <p:spPr>
            <a:xfrm>
              <a:off x="32377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9" name="object 8989"/>
            <p:cNvSpPr/>
            <p:nvPr/>
          </p:nvSpPr>
          <p:spPr>
            <a:xfrm>
              <a:off x="323875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0" name="object 8990"/>
            <p:cNvSpPr/>
            <p:nvPr/>
          </p:nvSpPr>
          <p:spPr>
            <a:xfrm>
              <a:off x="323951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1" name="object 8991"/>
            <p:cNvSpPr/>
            <p:nvPr/>
          </p:nvSpPr>
          <p:spPr>
            <a:xfrm>
              <a:off x="3238880" y="410588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2" name="object 8992"/>
            <p:cNvSpPr/>
            <p:nvPr/>
          </p:nvSpPr>
          <p:spPr>
            <a:xfrm>
              <a:off x="3240147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3" name="object 8993"/>
            <p:cNvSpPr/>
            <p:nvPr/>
          </p:nvSpPr>
          <p:spPr>
            <a:xfrm>
              <a:off x="3240274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4" name="object 8994"/>
            <p:cNvSpPr/>
            <p:nvPr/>
          </p:nvSpPr>
          <p:spPr>
            <a:xfrm>
              <a:off x="32415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5" name="object 8995"/>
            <p:cNvSpPr/>
            <p:nvPr/>
          </p:nvSpPr>
          <p:spPr>
            <a:xfrm>
              <a:off x="324192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6" name="object 8996"/>
            <p:cNvSpPr/>
            <p:nvPr/>
          </p:nvSpPr>
          <p:spPr>
            <a:xfrm>
              <a:off x="324255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7" name="object 8997"/>
            <p:cNvSpPr/>
            <p:nvPr/>
          </p:nvSpPr>
          <p:spPr>
            <a:xfrm>
              <a:off x="3242681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8" name="object 8998"/>
            <p:cNvSpPr/>
            <p:nvPr/>
          </p:nvSpPr>
          <p:spPr>
            <a:xfrm>
              <a:off x="3242808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9" name="object 8999"/>
            <p:cNvSpPr/>
            <p:nvPr/>
          </p:nvSpPr>
          <p:spPr>
            <a:xfrm>
              <a:off x="324306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0" name="object 9000"/>
            <p:cNvSpPr/>
            <p:nvPr/>
          </p:nvSpPr>
          <p:spPr>
            <a:xfrm>
              <a:off x="324394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1" name="object 9001"/>
            <p:cNvSpPr/>
            <p:nvPr/>
          </p:nvSpPr>
          <p:spPr>
            <a:xfrm>
              <a:off x="324470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2" name="object 9002"/>
            <p:cNvSpPr/>
            <p:nvPr/>
          </p:nvSpPr>
          <p:spPr>
            <a:xfrm>
              <a:off x="324508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3" name="object 9003"/>
            <p:cNvSpPr/>
            <p:nvPr/>
          </p:nvSpPr>
          <p:spPr>
            <a:xfrm>
              <a:off x="3245216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4" name="object 9004"/>
            <p:cNvSpPr/>
            <p:nvPr/>
          </p:nvSpPr>
          <p:spPr>
            <a:xfrm>
              <a:off x="324546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5" name="object 9005"/>
            <p:cNvSpPr/>
            <p:nvPr/>
          </p:nvSpPr>
          <p:spPr>
            <a:xfrm>
              <a:off x="324559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6" name="object 9006"/>
            <p:cNvSpPr/>
            <p:nvPr/>
          </p:nvSpPr>
          <p:spPr>
            <a:xfrm>
              <a:off x="3245723" y="410589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140" y="0"/>
                  </a:moveTo>
                  <a:lnTo>
                    <a:pt x="291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7" name="object 9007"/>
            <p:cNvSpPr/>
            <p:nvPr/>
          </p:nvSpPr>
          <p:spPr>
            <a:xfrm>
              <a:off x="324787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8" name="object 9008"/>
            <p:cNvSpPr/>
            <p:nvPr/>
          </p:nvSpPr>
          <p:spPr>
            <a:xfrm>
              <a:off x="3248131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9" name="object 9009"/>
            <p:cNvSpPr/>
            <p:nvPr/>
          </p:nvSpPr>
          <p:spPr>
            <a:xfrm>
              <a:off x="324825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0" name="object 9010"/>
            <p:cNvSpPr/>
            <p:nvPr/>
          </p:nvSpPr>
          <p:spPr>
            <a:xfrm>
              <a:off x="324914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1" name="object 9011"/>
            <p:cNvSpPr/>
            <p:nvPr/>
          </p:nvSpPr>
          <p:spPr>
            <a:xfrm>
              <a:off x="32502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2" name="object 9012"/>
            <p:cNvSpPr/>
            <p:nvPr/>
          </p:nvSpPr>
          <p:spPr>
            <a:xfrm>
              <a:off x="325053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3" name="object 9013"/>
            <p:cNvSpPr/>
            <p:nvPr/>
          </p:nvSpPr>
          <p:spPr>
            <a:xfrm>
              <a:off x="3250665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4" name="object 9014"/>
            <p:cNvSpPr/>
            <p:nvPr/>
          </p:nvSpPr>
          <p:spPr>
            <a:xfrm>
              <a:off x="325091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5" name="object 9015"/>
            <p:cNvSpPr/>
            <p:nvPr/>
          </p:nvSpPr>
          <p:spPr>
            <a:xfrm>
              <a:off x="32514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6" name="object 9016"/>
            <p:cNvSpPr/>
            <p:nvPr/>
          </p:nvSpPr>
          <p:spPr>
            <a:xfrm>
              <a:off x="325193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7" name="object 9017"/>
            <p:cNvSpPr/>
            <p:nvPr/>
          </p:nvSpPr>
          <p:spPr>
            <a:xfrm>
              <a:off x="325244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8" name="object 9018"/>
            <p:cNvSpPr/>
            <p:nvPr/>
          </p:nvSpPr>
          <p:spPr>
            <a:xfrm>
              <a:off x="32528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9" name="object 9019"/>
            <p:cNvSpPr/>
            <p:nvPr/>
          </p:nvSpPr>
          <p:spPr>
            <a:xfrm>
              <a:off x="325307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0" name="object 9020"/>
            <p:cNvSpPr/>
            <p:nvPr/>
          </p:nvSpPr>
          <p:spPr>
            <a:xfrm>
              <a:off x="3253200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1" name="object 9021"/>
            <p:cNvSpPr/>
            <p:nvPr/>
          </p:nvSpPr>
          <p:spPr>
            <a:xfrm>
              <a:off x="3253327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2" name="object 9022"/>
            <p:cNvSpPr/>
            <p:nvPr/>
          </p:nvSpPr>
          <p:spPr>
            <a:xfrm>
              <a:off x="3253453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3" name="object 9023"/>
            <p:cNvSpPr/>
            <p:nvPr/>
          </p:nvSpPr>
          <p:spPr>
            <a:xfrm>
              <a:off x="325497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4" name="object 9024"/>
            <p:cNvSpPr/>
            <p:nvPr/>
          </p:nvSpPr>
          <p:spPr>
            <a:xfrm>
              <a:off x="325535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5" name="object 9025"/>
            <p:cNvSpPr/>
            <p:nvPr/>
          </p:nvSpPr>
          <p:spPr>
            <a:xfrm>
              <a:off x="325573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6" name="object 9026"/>
            <p:cNvSpPr/>
            <p:nvPr/>
          </p:nvSpPr>
          <p:spPr>
            <a:xfrm>
              <a:off x="3255861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7" name="object 9027"/>
            <p:cNvSpPr/>
            <p:nvPr/>
          </p:nvSpPr>
          <p:spPr>
            <a:xfrm>
              <a:off x="3256115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8" name="object 9028"/>
            <p:cNvSpPr/>
            <p:nvPr/>
          </p:nvSpPr>
          <p:spPr>
            <a:xfrm>
              <a:off x="325763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9" name="object 9029"/>
            <p:cNvSpPr/>
            <p:nvPr/>
          </p:nvSpPr>
          <p:spPr>
            <a:xfrm>
              <a:off x="325839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0" name="object 9030"/>
            <p:cNvSpPr/>
            <p:nvPr/>
          </p:nvSpPr>
          <p:spPr>
            <a:xfrm>
              <a:off x="3258523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1" name="object 9031"/>
            <p:cNvSpPr/>
            <p:nvPr/>
          </p:nvSpPr>
          <p:spPr>
            <a:xfrm>
              <a:off x="3258776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2" name="object 9032"/>
            <p:cNvSpPr/>
            <p:nvPr/>
          </p:nvSpPr>
          <p:spPr>
            <a:xfrm>
              <a:off x="325902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3" name="object 9033"/>
            <p:cNvSpPr/>
            <p:nvPr/>
          </p:nvSpPr>
          <p:spPr>
            <a:xfrm>
              <a:off x="3258776" y="410589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140" y="0"/>
                  </a:moveTo>
                  <a:lnTo>
                    <a:pt x="291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4" name="object 9034"/>
            <p:cNvSpPr/>
            <p:nvPr/>
          </p:nvSpPr>
          <p:spPr>
            <a:xfrm>
              <a:off x="3261057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5" name="object 9035"/>
            <p:cNvSpPr/>
            <p:nvPr/>
          </p:nvSpPr>
          <p:spPr>
            <a:xfrm>
              <a:off x="3261437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6" name="object 9036"/>
            <p:cNvSpPr/>
            <p:nvPr/>
          </p:nvSpPr>
          <p:spPr>
            <a:xfrm>
              <a:off x="3260804" y="4105894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10">
                  <a:moveTo>
                    <a:pt x="0" y="0"/>
                  </a:moveTo>
                  <a:lnTo>
                    <a:pt x="1774" y="0"/>
                  </a:lnTo>
                </a:path>
                <a:path w="3810">
                  <a:moveTo>
                    <a:pt x="633" y="0"/>
                  </a:moveTo>
                  <a:lnTo>
                    <a:pt x="2407" y="0"/>
                  </a:lnTo>
                </a:path>
                <a:path w="3810">
                  <a:moveTo>
                    <a:pt x="1900" y="0"/>
                  </a:moveTo>
                  <a:lnTo>
                    <a:pt x="3675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7" name="object 9037"/>
            <p:cNvSpPr/>
            <p:nvPr/>
          </p:nvSpPr>
          <p:spPr>
            <a:xfrm>
              <a:off x="3263719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8" name="object 9038"/>
            <p:cNvSpPr/>
            <p:nvPr/>
          </p:nvSpPr>
          <p:spPr>
            <a:xfrm>
              <a:off x="3263972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9" name="object 9039"/>
            <p:cNvSpPr/>
            <p:nvPr/>
          </p:nvSpPr>
          <p:spPr>
            <a:xfrm>
              <a:off x="326409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0" name="object 9040"/>
            <p:cNvSpPr/>
            <p:nvPr/>
          </p:nvSpPr>
          <p:spPr>
            <a:xfrm>
              <a:off x="32643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1" name="object 9041"/>
            <p:cNvSpPr/>
            <p:nvPr/>
          </p:nvSpPr>
          <p:spPr>
            <a:xfrm>
              <a:off x="32647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2" name="object 9042"/>
            <p:cNvSpPr/>
            <p:nvPr/>
          </p:nvSpPr>
          <p:spPr>
            <a:xfrm>
              <a:off x="32652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3" name="object 9043"/>
            <p:cNvSpPr/>
            <p:nvPr/>
          </p:nvSpPr>
          <p:spPr>
            <a:xfrm>
              <a:off x="326625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4" name="object 9044"/>
            <p:cNvSpPr/>
            <p:nvPr/>
          </p:nvSpPr>
          <p:spPr>
            <a:xfrm>
              <a:off x="3266380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5" name="object 9045"/>
            <p:cNvSpPr/>
            <p:nvPr/>
          </p:nvSpPr>
          <p:spPr>
            <a:xfrm>
              <a:off x="3266633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6" name="object 9046"/>
            <p:cNvSpPr/>
            <p:nvPr/>
          </p:nvSpPr>
          <p:spPr>
            <a:xfrm>
              <a:off x="326828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7" name="object 9047"/>
            <p:cNvSpPr/>
            <p:nvPr/>
          </p:nvSpPr>
          <p:spPr>
            <a:xfrm>
              <a:off x="326878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8" name="object 9048"/>
            <p:cNvSpPr/>
            <p:nvPr/>
          </p:nvSpPr>
          <p:spPr>
            <a:xfrm>
              <a:off x="3268914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9" name="object 9049"/>
            <p:cNvSpPr/>
            <p:nvPr/>
          </p:nvSpPr>
          <p:spPr>
            <a:xfrm>
              <a:off x="3268281" y="41058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0" name="object 9050"/>
            <p:cNvSpPr/>
            <p:nvPr/>
          </p:nvSpPr>
          <p:spPr>
            <a:xfrm>
              <a:off x="326942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1" name="object 9051"/>
            <p:cNvSpPr/>
            <p:nvPr/>
          </p:nvSpPr>
          <p:spPr>
            <a:xfrm>
              <a:off x="327056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2" name="object 9052"/>
            <p:cNvSpPr/>
            <p:nvPr/>
          </p:nvSpPr>
          <p:spPr>
            <a:xfrm>
              <a:off x="327106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3" name="object 9053"/>
            <p:cNvSpPr/>
            <p:nvPr/>
          </p:nvSpPr>
          <p:spPr>
            <a:xfrm>
              <a:off x="327144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4" name="object 9054"/>
            <p:cNvSpPr/>
            <p:nvPr/>
          </p:nvSpPr>
          <p:spPr>
            <a:xfrm>
              <a:off x="327157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5" name="object 9055"/>
            <p:cNvSpPr/>
            <p:nvPr/>
          </p:nvSpPr>
          <p:spPr>
            <a:xfrm>
              <a:off x="3271829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6" name="object 9056"/>
            <p:cNvSpPr/>
            <p:nvPr/>
          </p:nvSpPr>
          <p:spPr>
            <a:xfrm>
              <a:off x="327208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7" name="object 9057"/>
            <p:cNvSpPr/>
            <p:nvPr/>
          </p:nvSpPr>
          <p:spPr>
            <a:xfrm>
              <a:off x="327297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8" name="object 9058"/>
            <p:cNvSpPr/>
            <p:nvPr/>
          </p:nvSpPr>
          <p:spPr>
            <a:xfrm>
              <a:off x="327297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9" name="object 9059"/>
            <p:cNvSpPr/>
            <p:nvPr/>
          </p:nvSpPr>
          <p:spPr>
            <a:xfrm>
              <a:off x="327423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0" name="object 9060"/>
            <p:cNvSpPr/>
            <p:nvPr/>
          </p:nvSpPr>
          <p:spPr>
            <a:xfrm>
              <a:off x="3274364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1" name="object 9061"/>
            <p:cNvSpPr/>
            <p:nvPr/>
          </p:nvSpPr>
          <p:spPr>
            <a:xfrm>
              <a:off x="3274617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2" name="object 9062"/>
            <p:cNvSpPr/>
            <p:nvPr/>
          </p:nvSpPr>
          <p:spPr>
            <a:xfrm>
              <a:off x="327474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3" name="object 9063"/>
            <p:cNvSpPr/>
            <p:nvPr/>
          </p:nvSpPr>
          <p:spPr>
            <a:xfrm>
              <a:off x="327550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4" name="object 9064"/>
            <p:cNvSpPr/>
            <p:nvPr/>
          </p:nvSpPr>
          <p:spPr>
            <a:xfrm>
              <a:off x="327626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5" name="object 9065"/>
            <p:cNvSpPr/>
            <p:nvPr/>
          </p:nvSpPr>
          <p:spPr>
            <a:xfrm>
              <a:off x="327651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6" name="object 9066"/>
            <p:cNvSpPr/>
            <p:nvPr/>
          </p:nvSpPr>
          <p:spPr>
            <a:xfrm>
              <a:off x="3276898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7" name="object 9067"/>
            <p:cNvSpPr/>
            <p:nvPr/>
          </p:nvSpPr>
          <p:spPr>
            <a:xfrm>
              <a:off x="3277152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8" name="object 9068"/>
            <p:cNvSpPr/>
            <p:nvPr/>
          </p:nvSpPr>
          <p:spPr>
            <a:xfrm>
              <a:off x="327829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9" name="object 9069"/>
            <p:cNvSpPr/>
            <p:nvPr/>
          </p:nvSpPr>
          <p:spPr>
            <a:xfrm>
              <a:off x="327943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0" name="object 9070"/>
            <p:cNvSpPr/>
            <p:nvPr/>
          </p:nvSpPr>
          <p:spPr>
            <a:xfrm>
              <a:off x="3279560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1" name="object 9071"/>
            <p:cNvSpPr/>
            <p:nvPr/>
          </p:nvSpPr>
          <p:spPr>
            <a:xfrm>
              <a:off x="3279813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2" name="object 9072"/>
            <p:cNvSpPr/>
            <p:nvPr/>
          </p:nvSpPr>
          <p:spPr>
            <a:xfrm>
              <a:off x="327994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3" name="object 9073"/>
            <p:cNvSpPr/>
            <p:nvPr/>
          </p:nvSpPr>
          <p:spPr>
            <a:xfrm>
              <a:off x="32805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4" name="object 9074"/>
            <p:cNvSpPr/>
            <p:nvPr/>
          </p:nvSpPr>
          <p:spPr>
            <a:xfrm>
              <a:off x="328082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5" name="object 9075"/>
            <p:cNvSpPr/>
            <p:nvPr/>
          </p:nvSpPr>
          <p:spPr>
            <a:xfrm>
              <a:off x="3281334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6" name="object 9076"/>
            <p:cNvSpPr/>
            <p:nvPr/>
          </p:nvSpPr>
          <p:spPr>
            <a:xfrm>
              <a:off x="3281460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7" name="object 9077"/>
            <p:cNvSpPr/>
            <p:nvPr/>
          </p:nvSpPr>
          <p:spPr>
            <a:xfrm>
              <a:off x="328196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8" name="object 9078"/>
            <p:cNvSpPr/>
            <p:nvPr/>
          </p:nvSpPr>
          <p:spPr>
            <a:xfrm>
              <a:off x="3282221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9" name="object 9079"/>
            <p:cNvSpPr/>
            <p:nvPr/>
          </p:nvSpPr>
          <p:spPr>
            <a:xfrm>
              <a:off x="3282474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0" name="object 9080"/>
            <p:cNvSpPr/>
            <p:nvPr/>
          </p:nvSpPr>
          <p:spPr>
            <a:xfrm>
              <a:off x="328272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1" name="object 9081"/>
            <p:cNvSpPr/>
            <p:nvPr/>
          </p:nvSpPr>
          <p:spPr>
            <a:xfrm>
              <a:off x="328348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2" name="object 9082"/>
            <p:cNvSpPr/>
            <p:nvPr/>
          </p:nvSpPr>
          <p:spPr>
            <a:xfrm>
              <a:off x="328399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3" name="object 9083"/>
            <p:cNvSpPr/>
            <p:nvPr/>
          </p:nvSpPr>
          <p:spPr>
            <a:xfrm>
              <a:off x="32841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4" name="object 9084"/>
            <p:cNvSpPr/>
            <p:nvPr/>
          </p:nvSpPr>
          <p:spPr>
            <a:xfrm>
              <a:off x="328475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5" name="object 9085"/>
            <p:cNvSpPr/>
            <p:nvPr/>
          </p:nvSpPr>
          <p:spPr>
            <a:xfrm>
              <a:off x="3284882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6" name="object 9086"/>
            <p:cNvSpPr/>
            <p:nvPr/>
          </p:nvSpPr>
          <p:spPr>
            <a:xfrm>
              <a:off x="3285009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7" name="object 9087"/>
            <p:cNvSpPr/>
            <p:nvPr/>
          </p:nvSpPr>
          <p:spPr>
            <a:xfrm>
              <a:off x="3285136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8" name="object 9088"/>
            <p:cNvSpPr/>
            <p:nvPr/>
          </p:nvSpPr>
          <p:spPr>
            <a:xfrm>
              <a:off x="328602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9" name="object 9089"/>
            <p:cNvSpPr/>
            <p:nvPr/>
          </p:nvSpPr>
          <p:spPr>
            <a:xfrm>
              <a:off x="32864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0" name="object 9090"/>
            <p:cNvSpPr/>
            <p:nvPr/>
          </p:nvSpPr>
          <p:spPr>
            <a:xfrm>
              <a:off x="328665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1" name="object 9091"/>
            <p:cNvSpPr/>
            <p:nvPr/>
          </p:nvSpPr>
          <p:spPr>
            <a:xfrm>
              <a:off x="328729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2" name="object 9092"/>
            <p:cNvSpPr/>
            <p:nvPr/>
          </p:nvSpPr>
          <p:spPr>
            <a:xfrm>
              <a:off x="3287543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3" name="object 9093"/>
            <p:cNvSpPr/>
            <p:nvPr/>
          </p:nvSpPr>
          <p:spPr>
            <a:xfrm>
              <a:off x="3287670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4" name="object 9094"/>
            <p:cNvSpPr/>
            <p:nvPr/>
          </p:nvSpPr>
          <p:spPr>
            <a:xfrm>
              <a:off x="32879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5" name="object 9095"/>
            <p:cNvSpPr/>
            <p:nvPr/>
          </p:nvSpPr>
          <p:spPr>
            <a:xfrm>
              <a:off x="328855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6" name="object 9096"/>
            <p:cNvSpPr/>
            <p:nvPr/>
          </p:nvSpPr>
          <p:spPr>
            <a:xfrm>
              <a:off x="328893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7" name="object 9097"/>
            <p:cNvSpPr/>
            <p:nvPr/>
          </p:nvSpPr>
          <p:spPr>
            <a:xfrm>
              <a:off x="3289191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8" name="object 9098"/>
            <p:cNvSpPr/>
            <p:nvPr/>
          </p:nvSpPr>
          <p:spPr>
            <a:xfrm>
              <a:off x="328982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9" name="object 9099"/>
            <p:cNvSpPr/>
            <p:nvPr/>
          </p:nvSpPr>
          <p:spPr>
            <a:xfrm>
              <a:off x="3290078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0" name="object 9100"/>
            <p:cNvSpPr/>
            <p:nvPr/>
          </p:nvSpPr>
          <p:spPr>
            <a:xfrm>
              <a:off x="329020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1" name="object 9101"/>
            <p:cNvSpPr/>
            <p:nvPr/>
          </p:nvSpPr>
          <p:spPr>
            <a:xfrm>
              <a:off x="3290458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2" name="object 9102"/>
            <p:cNvSpPr/>
            <p:nvPr/>
          </p:nvSpPr>
          <p:spPr>
            <a:xfrm>
              <a:off x="32922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3" name="object 9103"/>
            <p:cNvSpPr/>
            <p:nvPr/>
          </p:nvSpPr>
          <p:spPr>
            <a:xfrm>
              <a:off x="329248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4" name="object 9104"/>
            <p:cNvSpPr/>
            <p:nvPr/>
          </p:nvSpPr>
          <p:spPr>
            <a:xfrm>
              <a:off x="329273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5" name="object 9105"/>
            <p:cNvSpPr/>
            <p:nvPr/>
          </p:nvSpPr>
          <p:spPr>
            <a:xfrm>
              <a:off x="3292993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6" name="object 9106"/>
            <p:cNvSpPr/>
            <p:nvPr/>
          </p:nvSpPr>
          <p:spPr>
            <a:xfrm>
              <a:off x="329337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7" name="object 9107"/>
            <p:cNvSpPr/>
            <p:nvPr/>
          </p:nvSpPr>
          <p:spPr>
            <a:xfrm>
              <a:off x="32950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8" name="object 9108"/>
            <p:cNvSpPr/>
            <p:nvPr/>
          </p:nvSpPr>
          <p:spPr>
            <a:xfrm>
              <a:off x="329527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9" name="object 9109"/>
            <p:cNvSpPr/>
            <p:nvPr/>
          </p:nvSpPr>
          <p:spPr>
            <a:xfrm>
              <a:off x="3295401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0" name="object 9110"/>
            <p:cNvSpPr/>
            <p:nvPr/>
          </p:nvSpPr>
          <p:spPr>
            <a:xfrm>
              <a:off x="3295654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1" name="object 9111"/>
            <p:cNvSpPr/>
            <p:nvPr/>
          </p:nvSpPr>
          <p:spPr>
            <a:xfrm>
              <a:off x="329578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2" name="object 9112"/>
            <p:cNvSpPr/>
            <p:nvPr/>
          </p:nvSpPr>
          <p:spPr>
            <a:xfrm>
              <a:off x="3295781" y="410589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140" y="0"/>
                  </a:moveTo>
                  <a:lnTo>
                    <a:pt x="291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3" name="object 9113"/>
            <p:cNvSpPr/>
            <p:nvPr/>
          </p:nvSpPr>
          <p:spPr>
            <a:xfrm>
              <a:off x="3298062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4" name="object 9114"/>
            <p:cNvSpPr/>
            <p:nvPr/>
          </p:nvSpPr>
          <p:spPr>
            <a:xfrm>
              <a:off x="3298315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5" name="object 9115"/>
            <p:cNvSpPr/>
            <p:nvPr/>
          </p:nvSpPr>
          <p:spPr>
            <a:xfrm>
              <a:off x="329844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6" name="object 9116"/>
            <p:cNvSpPr/>
            <p:nvPr/>
          </p:nvSpPr>
          <p:spPr>
            <a:xfrm>
              <a:off x="329932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7" name="object 9117"/>
            <p:cNvSpPr/>
            <p:nvPr/>
          </p:nvSpPr>
          <p:spPr>
            <a:xfrm>
              <a:off x="330009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8" name="object 9118"/>
            <p:cNvSpPr/>
            <p:nvPr/>
          </p:nvSpPr>
          <p:spPr>
            <a:xfrm>
              <a:off x="3300596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9" name="object 9119"/>
            <p:cNvSpPr/>
            <p:nvPr/>
          </p:nvSpPr>
          <p:spPr>
            <a:xfrm>
              <a:off x="3300850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0" name="object 9120"/>
            <p:cNvSpPr/>
            <p:nvPr/>
          </p:nvSpPr>
          <p:spPr>
            <a:xfrm>
              <a:off x="33011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1" name="object 9121"/>
            <p:cNvSpPr/>
            <p:nvPr/>
          </p:nvSpPr>
          <p:spPr>
            <a:xfrm>
              <a:off x="330199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2" name="object 9122"/>
            <p:cNvSpPr/>
            <p:nvPr/>
          </p:nvSpPr>
          <p:spPr>
            <a:xfrm>
              <a:off x="330300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3" name="object 9123"/>
            <p:cNvSpPr/>
            <p:nvPr/>
          </p:nvSpPr>
          <p:spPr>
            <a:xfrm>
              <a:off x="3303258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4" name="object 9124"/>
            <p:cNvSpPr/>
            <p:nvPr/>
          </p:nvSpPr>
          <p:spPr>
            <a:xfrm>
              <a:off x="3303511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5" name="object 9125"/>
            <p:cNvSpPr/>
            <p:nvPr/>
          </p:nvSpPr>
          <p:spPr>
            <a:xfrm>
              <a:off x="330376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6" name="object 9126"/>
            <p:cNvSpPr/>
            <p:nvPr/>
          </p:nvSpPr>
          <p:spPr>
            <a:xfrm>
              <a:off x="3303638" y="410589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140" y="0"/>
                  </a:moveTo>
                  <a:lnTo>
                    <a:pt x="291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7" name="object 9127"/>
            <p:cNvSpPr/>
            <p:nvPr/>
          </p:nvSpPr>
          <p:spPr>
            <a:xfrm>
              <a:off x="3305792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8" name="object 9128"/>
            <p:cNvSpPr/>
            <p:nvPr/>
          </p:nvSpPr>
          <p:spPr>
            <a:xfrm>
              <a:off x="3305159" y="410586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9" name="object 9129"/>
            <p:cNvSpPr/>
            <p:nvPr/>
          </p:nvSpPr>
          <p:spPr>
            <a:xfrm>
              <a:off x="330706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0" name="object 9130"/>
            <p:cNvSpPr/>
            <p:nvPr/>
          </p:nvSpPr>
          <p:spPr>
            <a:xfrm>
              <a:off x="3307820" y="41053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1" name="object 9131"/>
            <p:cNvSpPr/>
            <p:nvPr/>
          </p:nvSpPr>
          <p:spPr>
            <a:xfrm>
              <a:off x="330794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2" name="object 9132"/>
            <p:cNvSpPr/>
            <p:nvPr/>
          </p:nvSpPr>
          <p:spPr>
            <a:xfrm>
              <a:off x="330832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3" name="object 9133"/>
            <p:cNvSpPr/>
            <p:nvPr/>
          </p:nvSpPr>
          <p:spPr>
            <a:xfrm>
              <a:off x="3308580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4" name="object 9134"/>
            <p:cNvSpPr/>
            <p:nvPr/>
          </p:nvSpPr>
          <p:spPr>
            <a:xfrm>
              <a:off x="330883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5" name="object 9135"/>
            <p:cNvSpPr/>
            <p:nvPr/>
          </p:nvSpPr>
          <p:spPr>
            <a:xfrm>
              <a:off x="330896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6" name="object 9136"/>
            <p:cNvSpPr/>
            <p:nvPr/>
          </p:nvSpPr>
          <p:spPr>
            <a:xfrm>
              <a:off x="330972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7" name="object 9137"/>
            <p:cNvSpPr/>
            <p:nvPr/>
          </p:nvSpPr>
          <p:spPr>
            <a:xfrm>
              <a:off x="3310355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8" name="object 9138"/>
            <p:cNvSpPr/>
            <p:nvPr/>
          </p:nvSpPr>
          <p:spPr>
            <a:xfrm>
              <a:off x="331111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9" name="object 9139"/>
            <p:cNvSpPr/>
            <p:nvPr/>
          </p:nvSpPr>
          <p:spPr>
            <a:xfrm>
              <a:off x="3311369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0" name="object 9140"/>
            <p:cNvSpPr/>
            <p:nvPr/>
          </p:nvSpPr>
          <p:spPr>
            <a:xfrm>
              <a:off x="331149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1" name="object 9141"/>
            <p:cNvSpPr/>
            <p:nvPr/>
          </p:nvSpPr>
          <p:spPr>
            <a:xfrm>
              <a:off x="331225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2" name="object 9142"/>
            <p:cNvSpPr/>
            <p:nvPr/>
          </p:nvSpPr>
          <p:spPr>
            <a:xfrm>
              <a:off x="331238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3" name="object 9143"/>
            <p:cNvSpPr/>
            <p:nvPr/>
          </p:nvSpPr>
          <p:spPr>
            <a:xfrm>
              <a:off x="3311749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  <a:path w="2539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4" name="object 9144"/>
            <p:cNvSpPr/>
            <p:nvPr/>
          </p:nvSpPr>
          <p:spPr>
            <a:xfrm>
              <a:off x="3312889" y="41058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5" name="object 9145"/>
            <p:cNvSpPr/>
            <p:nvPr/>
          </p:nvSpPr>
          <p:spPr>
            <a:xfrm>
              <a:off x="331415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6" name="object 9146"/>
            <p:cNvSpPr/>
            <p:nvPr/>
          </p:nvSpPr>
          <p:spPr>
            <a:xfrm>
              <a:off x="33144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7" name="object 9147"/>
            <p:cNvSpPr/>
            <p:nvPr/>
          </p:nvSpPr>
          <p:spPr>
            <a:xfrm>
              <a:off x="33149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8" name="object 9148"/>
            <p:cNvSpPr/>
            <p:nvPr/>
          </p:nvSpPr>
          <p:spPr>
            <a:xfrm>
              <a:off x="331504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9" name="object 9149"/>
            <p:cNvSpPr/>
            <p:nvPr/>
          </p:nvSpPr>
          <p:spPr>
            <a:xfrm>
              <a:off x="3316311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0" name="object 9150"/>
            <p:cNvSpPr/>
            <p:nvPr/>
          </p:nvSpPr>
          <p:spPr>
            <a:xfrm>
              <a:off x="3316691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1" name="object 9151"/>
            <p:cNvSpPr/>
            <p:nvPr/>
          </p:nvSpPr>
          <p:spPr>
            <a:xfrm>
              <a:off x="331681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2" name="object 9152"/>
            <p:cNvSpPr/>
            <p:nvPr/>
          </p:nvSpPr>
          <p:spPr>
            <a:xfrm>
              <a:off x="33173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3" name="object 9153"/>
            <p:cNvSpPr/>
            <p:nvPr/>
          </p:nvSpPr>
          <p:spPr>
            <a:xfrm>
              <a:off x="331757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4" name="object 9154"/>
            <p:cNvSpPr/>
            <p:nvPr/>
          </p:nvSpPr>
          <p:spPr>
            <a:xfrm>
              <a:off x="331884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5" name="object 9155"/>
            <p:cNvSpPr/>
            <p:nvPr/>
          </p:nvSpPr>
          <p:spPr>
            <a:xfrm>
              <a:off x="3318972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6" name="object 9156"/>
            <p:cNvSpPr/>
            <p:nvPr/>
          </p:nvSpPr>
          <p:spPr>
            <a:xfrm>
              <a:off x="3319352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7" name="object 9157"/>
            <p:cNvSpPr/>
            <p:nvPr/>
          </p:nvSpPr>
          <p:spPr>
            <a:xfrm>
              <a:off x="332023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8" name="object 9158"/>
            <p:cNvSpPr/>
            <p:nvPr/>
          </p:nvSpPr>
          <p:spPr>
            <a:xfrm>
              <a:off x="33204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9" name="object 9159"/>
            <p:cNvSpPr/>
            <p:nvPr/>
          </p:nvSpPr>
          <p:spPr>
            <a:xfrm>
              <a:off x="33211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0" name="object 9160"/>
            <p:cNvSpPr/>
            <p:nvPr/>
          </p:nvSpPr>
          <p:spPr>
            <a:xfrm>
              <a:off x="33213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1" name="object 9161"/>
            <p:cNvSpPr/>
            <p:nvPr/>
          </p:nvSpPr>
          <p:spPr>
            <a:xfrm>
              <a:off x="3321760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2" name="object 9162"/>
            <p:cNvSpPr/>
            <p:nvPr/>
          </p:nvSpPr>
          <p:spPr>
            <a:xfrm>
              <a:off x="3321887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3" name="object 9163"/>
            <p:cNvSpPr/>
            <p:nvPr/>
          </p:nvSpPr>
          <p:spPr>
            <a:xfrm>
              <a:off x="33220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4" name="object 9164"/>
            <p:cNvSpPr/>
            <p:nvPr/>
          </p:nvSpPr>
          <p:spPr>
            <a:xfrm>
              <a:off x="332302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5" name="object 9165"/>
            <p:cNvSpPr/>
            <p:nvPr/>
          </p:nvSpPr>
          <p:spPr>
            <a:xfrm>
              <a:off x="332353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6" name="object 9166"/>
            <p:cNvSpPr/>
            <p:nvPr/>
          </p:nvSpPr>
          <p:spPr>
            <a:xfrm>
              <a:off x="332391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7" name="object 9167"/>
            <p:cNvSpPr/>
            <p:nvPr/>
          </p:nvSpPr>
          <p:spPr>
            <a:xfrm>
              <a:off x="332416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8" name="object 9168"/>
            <p:cNvSpPr/>
            <p:nvPr/>
          </p:nvSpPr>
          <p:spPr>
            <a:xfrm>
              <a:off x="332429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9" name="object 9169"/>
            <p:cNvSpPr/>
            <p:nvPr/>
          </p:nvSpPr>
          <p:spPr>
            <a:xfrm>
              <a:off x="3324548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0" name="object 9170"/>
            <p:cNvSpPr/>
            <p:nvPr/>
          </p:nvSpPr>
          <p:spPr>
            <a:xfrm>
              <a:off x="332480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1" name="object 9171"/>
            <p:cNvSpPr/>
            <p:nvPr/>
          </p:nvSpPr>
          <p:spPr>
            <a:xfrm>
              <a:off x="33263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2" name="object 9172"/>
            <p:cNvSpPr/>
            <p:nvPr/>
          </p:nvSpPr>
          <p:spPr>
            <a:xfrm>
              <a:off x="332695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3" name="object 9173"/>
            <p:cNvSpPr/>
            <p:nvPr/>
          </p:nvSpPr>
          <p:spPr>
            <a:xfrm>
              <a:off x="3327083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4" name="object 9174"/>
            <p:cNvSpPr/>
            <p:nvPr/>
          </p:nvSpPr>
          <p:spPr>
            <a:xfrm>
              <a:off x="332721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5" name="object 9175"/>
            <p:cNvSpPr/>
            <p:nvPr/>
          </p:nvSpPr>
          <p:spPr>
            <a:xfrm>
              <a:off x="332809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6" name="object 9176"/>
            <p:cNvSpPr/>
            <p:nvPr/>
          </p:nvSpPr>
          <p:spPr>
            <a:xfrm>
              <a:off x="3328223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7" name="object 9177"/>
            <p:cNvSpPr/>
            <p:nvPr/>
          </p:nvSpPr>
          <p:spPr>
            <a:xfrm>
              <a:off x="3329744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8" name="object 9178"/>
            <p:cNvSpPr/>
            <p:nvPr/>
          </p:nvSpPr>
          <p:spPr>
            <a:xfrm>
              <a:off x="333075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9" name="object 9179"/>
            <p:cNvSpPr/>
            <p:nvPr/>
          </p:nvSpPr>
          <p:spPr>
            <a:xfrm>
              <a:off x="333189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0" name="object 9180"/>
            <p:cNvSpPr/>
            <p:nvPr/>
          </p:nvSpPr>
          <p:spPr>
            <a:xfrm>
              <a:off x="3331392" y="4105869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1" name="object 9181"/>
            <p:cNvSpPr/>
            <p:nvPr/>
          </p:nvSpPr>
          <p:spPr>
            <a:xfrm>
              <a:off x="33332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2" name="object 9182"/>
            <p:cNvSpPr/>
            <p:nvPr/>
          </p:nvSpPr>
          <p:spPr>
            <a:xfrm>
              <a:off x="33335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3" name="object 9183"/>
            <p:cNvSpPr/>
            <p:nvPr/>
          </p:nvSpPr>
          <p:spPr>
            <a:xfrm>
              <a:off x="333443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4" name="object 9184"/>
            <p:cNvSpPr/>
            <p:nvPr/>
          </p:nvSpPr>
          <p:spPr>
            <a:xfrm>
              <a:off x="3334053" y="4105863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5" name="object 9185"/>
            <p:cNvSpPr/>
            <p:nvPr/>
          </p:nvSpPr>
          <p:spPr>
            <a:xfrm>
              <a:off x="333582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6" name="object 9186"/>
            <p:cNvSpPr/>
            <p:nvPr/>
          </p:nvSpPr>
          <p:spPr>
            <a:xfrm>
              <a:off x="333747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7" name="object 9187"/>
            <p:cNvSpPr/>
            <p:nvPr/>
          </p:nvSpPr>
          <p:spPr>
            <a:xfrm>
              <a:off x="3336714" y="4105869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8" name="object 9188"/>
            <p:cNvSpPr/>
            <p:nvPr/>
          </p:nvSpPr>
          <p:spPr>
            <a:xfrm>
              <a:off x="333798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9" name="object 9189"/>
            <p:cNvSpPr/>
            <p:nvPr/>
          </p:nvSpPr>
          <p:spPr>
            <a:xfrm>
              <a:off x="333823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0" name="object 9190"/>
            <p:cNvSpPr/>
            <p:nvPr/>
          </p:nvSpPr>
          <p:spPr>
            <a:xfrm>
              <a:off x="333848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1" name="object 9191"/>
            <p:cNvSpPr/>
            <p:nvPr/>
          </p:nvSpPr>
          <p:spPr>
            <a:xfrm>
              <a:off x="333874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2" name="object 9192"/>
            <p:cNvSpPr/>
            <p:nvPr/>
          </p:nvSpPr>
          <p:spPr>
            <a:xfrm>
              <a:off x="333962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3" name="object 9193"/>
            <p:cNvSpPr/>
            <p:nvPr/>
          </p:nvSpPr>
          <p:spPr>
            <a:xfrm>
              <a:off x="334000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4" name="object 9194"/>
            <p:cNvSpPr/>
            <p:nvPr/>
          </p:nvSpPr>
          <p:spPr>
            <a:xfrm>
              <a:off x="3340262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5" name="object 9195"/>
            <p:cNvSpPr/>
            <p:nvPr/>
          </p:nvSpPr>
          <p:spPr>
            <a:xfrm>
              <a:off x="334127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6" name="object 9196"/>
            <p:cNvSpPr/>
            <p:nvPr/>
          </p:nvSpPr>
          <p:spPr>
            <a:xfrm>
              <a:off x="334267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7" name="object 9197"/>
            <p:cNvSpPr/>
            <p:nvPr/>
          </p:nvSpPr>
          <p:spPr>
            <a:xfrm>
              <a:off x="334279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8" name="object 9198"/>
            <p:cNvSpPr/>
            <p:nvPr/>
          </p:nvSpPr>
          <p:spPr>
            <a:xfrm>
              <a:off x="3343051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9" name="object 9199"/>
            <p:cNvSpPr/>
            <p:nvPr/>
          </p:nvSpPr>
          <p:spPr>
            <a:xfrm>
              <a:off x="334393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0" name="object 9200"/>
            <p:cNvSpPr/>
            <p:nvPr/>
          </p:nvSpPr>
          <p:spPr>
            <a:xfrm>
              <a:off x="334406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1" name="object 9201"/>
            <p:cNvSpPr/>
            <p:nvPr/>
          </p:nvSpPr>
          <p:spPr>
            <a:xfrm>
              <a:off x="334444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2" name="object 9202"/>
            <p:cNvSpPr/>
            <p:nvPr/>
          </p:nvSpPr>
          <p:spPr>
            <a:xfrm>
              <a:off x="334520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3" name="object 9203"/>
            <p:cNvSpPr/>
            <p:nvPr/>
          </p:nvSpPr>
          <p:spPr>
            <a:xfrm>
              <a:off x="3345458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4" name="object 9204"/>
            <p:cNvSpPr/>
            <p:nvPr/>
          </p:nvSpPr>
          <p:spPr>
            <a:xfrm>
              <a:off x="3344825" y="410589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5" name="object 9205"/>
            <p:cNvSpPr/>
            <p:nvPr/>
          </p:nvSpPr>
          <p:spPr>
            <a:xfrm>
              <a:off x="334735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6" name="object 9206"/>
            <p:cNvSpPr/>
            <p:nvPr/>
          </p:nvSpPr>
          <p:spPr>
            <a:xfrm>
              <a:off x="334774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7" name="object 9207"/>
            <p:cNvSpPr/>
            <p:nvPr/>
          </p:nvSpPr>
          <p:spPr>
            <a:xfrm>
              <a:off x="3347993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8" name="object 9208"/>
            <p:cNvSpPr/>
            <p:nvPr/>
          </p:nvSpPr>
          <p:spPr>
            <a:xfrm>
              <a:off x="3348246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9" name="object 9209"/>
            <p:cNvSpPr/>
            <p:nvPr/>
          </p:nvSpPr>
          <p:spPr>
            <a:xfrm>
              <a:off x="334913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0" name="object 9210"/>
            <p:cNvSpPr/>
            <p:nvPr/>
          </p:nvSpPr>
          <p:spPr>
            <a:xfrm>
              <a:off x="334938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1" name="object 9211"/>
            <p:cNvSpPr/>
            <p:nvPr/>
          </p:nvSpPr>
          <p:spPr>
            <a:xfrm>
              <a:off x="335052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2" name="object 9212"/>
            <p:cNvSpPr/>
            <p:nvPr/>
          </p:nvSpPr>
          <p:spPr>
            <a:xfrm>
              <a:off x="3350781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3" name="object 9213"/>
            <p:cNvSpPr/>
            <p:nvPr/>
          </p:nvSpPr>
          <p:spPr>
            <a:xfrm>
              <a:off x="335103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4" name="object 9214"/>
            <p:cNvSpPr/>
            <p:nvPr/>
          </p:nvSpPr>
          <p:spPr>
            <a:xfrm>
              <a:off x="3353316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5" name="object 9215"/>
            <p:cNvSpPr/>
            <p:nvPr/>
          </p:nvSpPr>
          <p:spPr>
            <a:xfrm>
              <a:off x="3353569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6" name="object 9216"/>
            <p:cNvSpPr/>
            <p:nvPr/>
          </p:nvSpPr>
          <p:spPr>
            <a:xfrm>
              <a:off x="335445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7" name="object 9217"/>
            <p:cNvSpPr/>
            <p:nvPr/>
          </p:nvSpPr>
          <p:spPr>
            <a:xfrm>
              <a:off x="335597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8" name="object 9218"/>
            <p:cNvSpPr/>
            <p:nvPr/>
          </p:nvSpPr>
          <p:spPr>
            <a:xfrm>
              <a:off x="3356230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9" name="object 9219"/>
            <p:cNvSpPr/>
            <p:nvPr/>
          </p:nvSpPr>
          <p:spPr>
            <a:xfrm>
              <a:off x="335724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0" name="object 9220"/>
            <p:cNvSpPr/>
            <p:nvPr/>
          </p:nvSpPr>
          <p:spPr>
            <a:xfrm>
              <a:off x="33573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1" name="object 9221"/>
            <p:cNvSpPr/>
            <p:nvPr/>
          </p:nvSpPr>
          <p:spPr>
            <a:xfrm>
              <a:off x="33576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2" name="object 9222"/>
            <p:cNvSpPr/>
            <p:nvPr/>
          </p:nvSpPr>
          <p:spPr>
            <a:xfrm>
              <a:off x="3357244" y="41058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3" name="object 9223"/>
            <p:cNvSpPr/>
            <p:nvPr/>
          </p:nvSpPr>
          <p:spPr>
            <a:xfrm>
              <a:off x="3358765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4" name="object 9224"/>
            <p:cNvSpPr/>
            <p:nvPr/>
          </p:nvSpPr>
          <p:spPr>
            <a:xfrm>
              <a:off x="3358892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5" name="object 9225"/>
            <p:cNvSpPr/>
            <p:nvPr/>
          </p:nvSpPr>
          <p:spPr>
            <a:xfrm>
              <a:off x="335990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6" name="object 9226"/>
            <p:cNvSpPr/>
            <p:nvPr/>
          </p:nvSpPr>
          <p:spPr>
            <a:xfrm>
              <a:off x="336091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7" name="object 9227"/>
            <p:cNvSpPr/>
            <p:nvPr/>
          </p:nvSpPr>
          <p:spPr>
            <a:xfrm>
              <a:off x="3361300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8" name="object 9228"/>
            <p:cNvSpPr/>
            <p:nvPr/>
          </p:nvSpPr>
          <p:spPr>
            <a:xfrm>
              <a:off x="336155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9" name="object 9229"/>
            <p:cNvSpPr/>
            <p:nvPr/>
          </p:nvSpPr>
          <p:spPr>
            <a:xfrm>
              <a:off x="3362567" y="4105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0" name="object 9230"/>
            <p:cNvSpPr/>
            <p:nvPr/>
          </p:nvSpPr>
          <p:spPr>
            <a:xfrm>
              <a:off x="33626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1" name="object 9231"/>
            <p:cNvSpPr/>
            <p:nvPr/>
          </p:nvSpPr>
          <p:spPr>
            <a:xfrm>
              <a:off x="336332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2" name="object 9232"/>
            <p:cNvSpPr/>
            <p:nvPr/>
          </p:nvSpPr>
          <p:spPr>
            <a:xfrm>
              <a:off x="336370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3" name="object 9233"/>
            <p:cNvSpPr/>
            <p:nvPr/>
          </p:nvSpPr>
          <p:spPr>
            <a:xfrm>
              <a:off x="3363834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4" name="object 9234"/>
            <p:cNvSpPr/>
            <p:nvPr/>
          </p:nvSpPr>
          <p:spPr>
            <a:xfrm>
              <a:off x="3363200" y="410588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5" name="object 9235"/>
            <p:cNvSpPr/>
            <p:nvPr/>
          </p:nvSpPr>
          <p:spPr>
            <a:xfrm>
              <a:off x="336510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6" name="object 9236"/>
            <p:cNvSpPr/>
            <p:nvPr/>
          </p:nvSpPr>
          <p:spPr>
            <a:xfrm>
              <a:off x="336560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7" name="object 9237"/>
            <p:cNvSpPr/>
            <p:nvPr/>
          </p:nvSpPr>
          <p:spPr>
            <a:xfrm>
              <a:off x="3366495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8" name="object 9238"/>
            <p:cNvSpPr/>
            <p:nvPr/>
          </p:nvSpPr>
          <p:spPr>
            <a:xfrm>
              <a:off x="3366622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9" name="object 9239"/>
            <p:cNvSpPr/>
            <p:nvPr/>
          </p:nvSpPr>
          <p:spPr>
            <a:xfrm>
              <a:off x="336700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0" name="object 9240"/>
            <p:cNvSpPr/>
            <p:nvPr/>
          </p:nvSpPr>
          <p:spPr>
            <a:xfrm>
              <a:off x="336763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1" name="object 9241"/>
            <p:cNvSpPr/>
            <p:nvPr/>
          </p:nvSpPr>
          <p:spPr>
            <a:xfrm>
              <a:off x="3367763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2" name="object 9242"/>
            <p:cNvSpPr/>
            <p:nvPr/>
          </p:nvSpPr>
          <p:spPr>
            <a:xfrm>
              <a:off x="336788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3" name="object 9243"/>
            <p:cNvSpPr/>
            <p:nvPr/>
          </p:nvSpPr>
          <p:spPr>
            <a:xfrm>
              <a:off x="336903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4" name="object 9244"/>
            <p:cNvSpPr/>
            <p:nvPr/>
          </p:nvSpPr>
          <p:spPr>
            <a:xfrm>
              <a:off x="3369157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5" name="object 9245"/>
            <p:cNvSpPr/>
            <p:nvPr/>
          </p:nvSpPr>
          <p:spPr>
            <a:xfrm>
              <a:off x="336941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6" name="object 9246"/>
            <p:cNvSpPr/>
            <p:nvPr/>
          </p:nvSpPr>
          <p:spPr>
            <a:xfrm>
              <a:off x="33699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7" name="object 9247"/>
            <p:cNvSpPr/>
            <p:nvPr/>
          </p:nvSpPr>
          <p:spPr>
            <a:xfrm>
              <a:off x="3369537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8" name="object 9248"/>
            <p:cNvSpPr/>
            <p:nvPr/>
          </p:nvSpPr>
          <p:spPr>
            <a:xfrm>
              <a:off x="337156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9" name="object 9249"/>
            <p:cNvSpPr/>
            <p:nvPr/>
          </p:nvSpPr>
          <p:spPr>
            <a:xfrm>
              <a:off x="3371691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0" name="object 9250"/>
            <p:cNvSpPr/>
            <p:nvPr/>
          </p:nvSpPr>
          <p:spPr>
            <a:xfrm>
              <a:off x="337194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1" name="object 9251"/>
            <p:cNvSpPr/>
            <p:nvPr/>
          </p:nvSpPr>
          <p:spPr>
            <a:xfrm>
              <a:off x="33720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2" name="object 9252"/>
            <p:cNvSpPr/>
            <p:nvPr/>
          </p:nvSpPr>
          <p:spPr>
            <a:xfrm>
              <a:off x="33738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3" name="object 9253"/>
            <p:cNvSpPr/>
            <p:nvPr/>
          </p:nvSpPr>
          <p:spPr>
            <a:xfrm>
              <a:off x="337435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4" name="object 9254"/>
            <p:cNvSpPr/>
            <p:nvPr/>
          </p:nvSpPr>
          <p:spPr>
            <a:xfrm>
              <a:off x="3374479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5" name="object 9255"/>
            <p:cNvSpPr/>
            <p:nvPr/>
          </p:nvSpPr>
          <p:spPr>
            <a:xfrm>
              <a:off x="337473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6" name="object 9256"/>
            <p:cNvSpPr/>
            <p:nvPr/>
          </p:nvSpPr>
          <p:spPr>
            <a:xfrm>
              <a:off x="337524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7" name="object 9257"/>
            <p:cNvSpPr/>
            <p:nvPr/>
          </p:nvSpPr>
          <p:spPr>
            <a:xfrm>
              <a:off x="337549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8" name="object 9258"/>
            <p:cNvSpPr/>
            <p:nvPr/>
          </p:nvSpPr>
          <p:spPr>
            <a:xfrm>
              <a:off x="33756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9" name="object 9259"/>
            <p:cNvSpPr/>
            <p:nvPr/>
          </p:nvSpPr>
          <p:spPr>
            <a:xfrm>
              <a:off x="337650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0" name="object 9260"/>
            <p:cNvSpPr/>
            <p:nvPr/>
          </p:nvSpPr>
          <p:spPr>
            <a:xfrm>
              <a:off x="337688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1" name="object 9261"/>
            <p:cNvSpPr/>
            <p:nvPr/>
          </p:nvSpPr>
          <p:spPr>
            <a:xfrm>
              <a:off x="3377014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2" name="object 9262"/>
            <p:cNvSpPr/>
            <p:nvPr/>
          </p:nvSpPr>
          <p:spPr>
            <a:xfrm>
              <a:off x="3376380" y="4105894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1013" y="0"/>
                  </a:moveTo>
                  <a:lnTo>
                    <a:pt x="2788" y="0"/>
                  </a:lnTo>
                </a:path>
                <a:path w="4445">
                  <a:moveTo>
                    <a:pt x="2407" y="0"/>
                  </a:moveTo>
                  <a:lnTo>
                    <a:pt x="4182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3" name="object 9263"/>
            <p:cNvSpPr/>
            <p:nvPr/>
          </p:nvSpPr>
          <p:spPr>
            <a:xfrm>
              <a:off x="3379802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4" name="object 9264"/>
            <p:cNvSpPr/>
            <p:nvPr/>
          </p:nvSpPr>
          <p:spPr>
            <a:xfrm>
              <a:off x="337992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5" name="object 9265"/>
            <p:cNvSpPr/>
            <p:nvPr/>
          </p:nvSpPr>
          <p:spPr>
            <a:xfrm>
              <a:off x="338221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6" name="object 9266"/>
            <p:cNvSpPr/>
            <p:nvPr/>
          </p:nvSpPr>
          <p:spPr>
            <a:xfrm>
              <a:off x="3382336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7" name="object 9267"/>
            <p:cNvSpPr/>
            <p:nvPr/>
          </p:nvSpPr>
          <p:spPr>
            <a:xfrm>
              <a:off x="33837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8" name="object 9268"/>
            <p:cNvSpPr/>
            <p:nvPr/>
          </p:nvSpPr>
          <p:spPr>
            <a:xfrm>
              <a:off x="338461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9" name="object 9269"/>
            <p:cNvSpPr/>
            <p:nvPr/>
          </p:nvSpPr>
          <p:spPr>
            <a:xfrm>
              <a:off x="3384871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0" name="object 9270"/>
            <p:cNvSpPr/>
            <p:nvPr/>
          </p:nvSpPr>
          <p:spPr>
            <a:xfrm>
              <a:off x="338499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1" name="object 9271"/>
            <p:cNvSpPr/>
            <p:nvPr/>
          </p:nvSpPr>
          <p:spPr>
            <a:xfrm>
              <a:off x="3385251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2" name="object 9272"/>
            <p:cNvSpPr/>
            <p:nvPr/>
          </p:nvSpPr>
          <p:spPr>
            <a:xfrm>
              <a:off x="338601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3" name="object 9273"/>
            <p:cNvSpPr/>
            <p:nvPr/>
          </p:nvSpPr>
          <p:spPr>
            <a:xfrm>
              <a:off x="338740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4" name="object 9274"/>
            <p:cNvSpPr/>
            <p:nvPr/>
          </p:nvSpPr>
          <p:spPr>
            <a:xfrm>
              <a:off x="338765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5" name="object 9275"/>
            <p:cNvSpPr/>
            <p:nvPr/>
          </p:nvSpPr>
          <p:spPr>
            <a:xfrm>
              <a:off x="338778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6" name="object 9276"/>
            <p:cNvSpPr/>
            <p:nvPr/>
          </p:nvSpPr>
          <p:spPr>
            <a:xfrm>
              <a:off x="3388926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7" name="object 9277"/>
            <p:cNvSpPr/>
            <p:nvPr/>
          </p:nvSpPr>
          <p:spPr>
            <a:xfrm>
              <a:off x="338968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8" name="object 9278"/>
            <p:cNvSpPr/>
            <p:nvPr/>
          </p:nvSpPr>
          <p:spPr>
            <a:xfrm>
              <a:off x="338994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9" name="object 9279"/>
            <p:cNvSpPr/>
            <p:nvPr/>
          </p:nvSpPr>
          <p:spPr>
            <a:xfrm>
              <a:off x="3390194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0" name="object 9280"/>
            <p:cNvSpPr/>
            <p:nvPr/>
          </p:nvSpPr>
          <p:spPr>
            <a:xfrm>
              <a:off x="3390447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1" name="object 9281"/>
            <p:cNvSpPr/>
            <p:nvPr/>
          </p:nvSpPr>
          <p:spPr>
            <a:xfrm>
              <a:off x="33918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2" name="object 9282"/>
            <p:cNvSpPr/>
            <p:nvPr/>
          </p:nvSpPr>
          <p:spPr>
            <a:xfrm>
              <a:off x="3392095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3" name="object 9283"/>
            <p:cNvSpPr/>
            <p:nvPr/>
          </p:nvSpPr>
          <p:spPr>
            <a:xfrm>
              <a:off x="339247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4" name="object 9284"/>
            <p:cNvSpPr/>
            <p:nvPr/>
          </p:nvSpPr>
          <p:spPr>
            <a:xfrm>
              <a:off x="339272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5" name="object 9285"/>
            <p:cNvSpPr/>
            <p:nvPr/>
          </p:nvSpPr>
          <p:spPr>
            <a:xfrm>
              <a:off x="3392982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6" name="object 9286"/>
            <p:cNvSpPr/>
            <p:nvPr/>
          </p:nvSpPr>
          <p:spPr>
            <a:xfrm>
              <a:off x="3392221" y="4105894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10">
                  <a:moveTo>
                    <a:pt x="0" y="0"/>
                  </a:moveTo>
                  <a:lnTo>
                    <a:pt x="1774" y="0"/>
                  </a:lnTo>
                </a:path>
                <a:path w="3810">
                  <a:moveTo>
                    <a:pt x="1013" y="0"/>
                  </a:moveTo>
                  <a:lnTo>
                    <a:pt x="2788" y="0"/>
                  </a:lnTo>
                </a:path>
                <a:path w="3810">
                  <a:moveTo>
                    <a:pt x="1520" y="0"/>
                  </a:moveTo>
                  <a:lnTo>
                    <a:pt x="329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7" name="object 9287"/>
            <p:cNvSpPr/>
            <p:nvPr/>
          </p:nvSpPr>
          <p:spPr>
            <a:xfrm>
              <a:off x="3395390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8" name="object 9288"/>
            <p:cNvSpPr/>
            <p:nvPr/>
          </p:nvSpPr>
          <p:spPr>
            <a:xfrm>
              <a:off x="3395516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9" name="object 9289"/>
            <p:cNvSpPr/>
            <p:nvPr/>
          </p:nvSpPr>
          <p:spPr>
            <a:xfrm>
              <a:off x="339577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90" name="object 9290"/>
            <p:cNvSpPr/>
            <p:nvPr/>
          </p:nvSpPr>
          <p:spPr>
            <a:xfrm>
              <a:off x="3395896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91" name="object 9291"/>
            <p:cNvSpPr/>
            <p:nvPr/>
          </p:nvSpPr>
          <p:spPr>
            <a:xfrm>
              <a:off x="339779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92" name="object 9292"/>
            <p:cNvSpPr/>
            <p:nvPr/>
          </p:nvSpPr>
          <p:spPr>
            <a:xfrm>
              <a:off x="3398051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93" name="object 9293"/>
            <p:cNvSpPr/>
            <p:nvPr/>
          </p:nvSpPr>
          <p:spPr>
            <a:xfrm>
              <a:off x="339830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94" name="object 9294"/>
            <p:cNvSpPr/>
            <p:nvPr/>
          </p:nvSpPr>
          <p:spPr>
            <a:xfrm>
              <a:off x="33984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95" name="object 9295"/>
            <p:cNvSpPr/>
            <p:nvPr/>
          </p:nvSpPr>
          <p:spPr>
            <a:xfrm>
              <a:off x="339919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96" name="object 9296"/>
            <p:cNvSpPr/>
            <p:nvPr/>
          </p:nvSpPr>
          <p:spPr>
            <a:xfrm>
              <a:off x="340045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97" name="object 9297"/>
            <p:cNvSpPr/>
            <p:nvPr/>
          </p:nvSpPr>
          <p:spPr>
            <a:xfrm>
              <a:off x="3400712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98" name="object 9298"/>
            <p:cNvSpPr/>
            <p:nvPr/>
          </p:nvSpPr>
          <p:spPr>
            <a:xfrm>
              <a:off x="3400966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99" name="object 9299"/>
            <p:cNvSpPr/>
            <p:nvPr/>
          </p:nvSpPr>
          <p:spPr>
            <a:xfrm>
              <a:off x="340185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00" name="object 9300"/>
            <p:cNvSpPr/>
            <p:nvPr/>
          </p:nvSpPr>
          <p:spPr>
            <a:xfrm>
              <a:off x="340210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01" name="object 9301"/>
            <p:cNvSpPr/>
            <p:nvPr/>
          </p:nvSpPr>
          <p:spPr>
            <a:xfrm>
              <a:off x="340299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02" name="object 9302"/>
            <p:cNvSpPr/>
            <p:nvPr/>
          </p:nvSpPr>
          <p:spPr>
            <a:xfrm>
              <a:off x="3403247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03" name="object 9303"/>
            <p:cNvSpPr/>
            <p:nvPr/>
          </p:nvSpPr>
          <p:spPr>
            <a:xfrm>
              <a:off x="3403500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04" name="object 9304"/>
            <p:cNvSpPr/>
            <p:nvPr/>
          </p:nvSpPr>
          <p:spPr>
            <a:xfrm>
              <a:off x="340451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05" name="object 9305"/>
            <p:cNvSpPr/>
            <p:nvPr/>
          </p:nvSpPr>
          <p:spPr>
            <a:xfrm>
              <a:off x="34046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06" name="object 9306"/>
            <p:cNvSpPr/>
            <p:nvPr/>
          </p:nvSpPr>
          <p:spPr>
            <a:xfrm>
              <a:off x="340540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07" name="object 9307"/>
            <p:cNvSpPr/>
            <p:nvPr/>
          </p:nvSpPr>
          <p:spPr>
            <a:xfrm>
              <a:off x="3405908" y="41056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08" name="object 9308"/>
            <p:cNvSpPr/>
            <p:nvPr/>
          </p:nvSpPr>
          <p:spPr>
            <a:xfrm>
              <a:off x="3406162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09" name="object 9309"/>
            <p:cNvSpPr/>
            <p:nvPr/>
          </p:nvSpPr>
          <p:spPr>
            <a:xfrm>
              <a:off x="340704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0" name="object 9310"/>
            <p:cNvSpPr/>
            <p:nvPr/>
          </p:nvSpPr>
          <p:spPr>
            <a:xfrm>
              <a:off x="340730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1" name="object 9311"/>
            <p:cNvSpPr/>
            <p:nvPr/>
          </p:nvSpPr>
          <p:spPr>
            <a:xfrm>
              <a:off x="340818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2" name="object 9312"/>
            <p:cNvSpPr/>
            <p:nvPr/>
          </p:nvSpPr>
          <p:spPr>
            <a:xfrm>
              <a:off x="3408696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3" name="object 9313"/>
            <p:cNvSpPr/>
            <p:nvPr/>
          </p:nvSpPr>
          <p:spPr>
            <a:xfrm>
              <a:off x="340895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4" name="object 9314"/>
            <p:cNvSpPr/>
            <p:nvPr/>
          </p:nvSpPr>
          <p:spPr>
            <a:xfrm>
              <a:off x="3411231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5" name="object 9315"/>
            <p:cNvSpPr/>
            <p:nvPr/>
          </p:nvSpPr>
          <p:spPr>
            <a:xfrm>
              <a:off x="3411484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6" name="object 9316"/>
            <p:cNvSpPr/>
            <p:nvPr/>
          </p:nvSpPr>
          <p:spPr>
            <a:xfrm>
              <a:off x="341161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7" name="object 9317"/>
            <p:cNvSpPr/>
            <p:nvPr/>
          </p:nvSpPr>
          <p:spPr>
            <a:xfrm>
              <a:off x="34123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8" name="object 9318"/>
            <p:cNvSpPr/>
            <p:nvPr/>
          </p:nvSpPr>
          <p:spPr>
            <a:xfrm>
              <a:off x="3412498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9" name="object 9319"/>
            <p:cNvSpPr/>
            <p:nvPr/>
          </p:nvSpPr>
          <p:spPr>
            <a:xfrm>
              <a:off x="3413005" y="4105882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0" name="object 9320"/>
            <p:cNvSpPr/>
            <p:nvPr/>
          </p:nvSpPr>
          <p:spPr>
            <a:xfrm>
              <a:off x="341427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1" name="object 9321"/>
            <p:cNvSpPr/>
            <p:nvPr/>
          </p:nvSpPr>
          <p:spPr>
            <a:xfrm>
              <a:off x="341515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2" name="object 9322"/>
            <p:cNvSpPr/>
            <p:nvPr/>
          </p:nvSpPr>
          <p:spPr>
            <a:xfrm>
              <a:off x="34159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3" name="object 9323"/>
            <p:cNvSpPr/>
            <p:nvPr/>
          </p:nvSpPr>
          <p:spPr>
            <a:xfrm>
              <a:off x="3416553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4" name="object 9324"/>
            <p:cNvSpPr/>
            <p:nvPr/>
          </p:nvSpPr>
          <p:spPr>
            <a:xfrm>
              <a:off x="3416807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5" name="object 9325"/>
            <p:cNvSpPr/>
            <p:nvPr/>
          </p:nvSpPr>
          <p:spPr>
            <a:xfrm>
              <a:off x="341706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6" name="object 9326"/>
            <p:cNvSpPr/>
            <p:nvPr/>
          </p:nvSpPr>
          <p:spPr>
            <a:xfrm>
              <a:off x="341769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7" name="object 9327"/>
            <p:cNvSpPr/>
            <p:nvPr/>
          </p:nvSpPr>
          <p:spPr>
            <a:xfrm>
              <a:off x="341908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8" name="object 9328"/>
            <p:cNvSpPr/>
            <p:nvPr/>
          </p:nvSpPr>
          <p:spPr>
            <a:xfrm>
              <a:off x="3419341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9" name="object 9329"/>
            <p:cNvSpPr/>
            <p:nvPr/>
          </p:nvSpPr>
          <p:spPr>
            <a:xfrm>
              <a:off x="341959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0" name="object 9330"/>
            <p:cNvSpPr/>
            <p:nvPr/>
          </p:nvSpPr>
          <p:spPr>
            <a:xfrm>
              <a:off x="341972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1" name="object 9331"/>
            <p:cNvSpPr/>
            <p:nvPr/>
          </p:nvSpPr>
          <p:spPr>
            <a:xfrm>
              <a:off x="3419468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2" name="object 9332"/>
            <p:cNvSpPr/>
            <p:nvPr/>
          </p:nvSpPr>
          <p:spPr>
            <a:xfrm>
              <a:off x="342174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3" name="object 9333"/>
            <p:cNvSpPr/>
            <p:nvPr/>
          </p:nvSpPr>
          <p:spPr>
            <a:xfrm>
              <a:off x="3422003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4" name="object 9334"/>
            <p:cNvSpPr/>
            <p:nvPr/>
          </p:nvSpPr>
          <p:spPr>
            <a:xfrm>
              <a:off x="342301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5" name="object 9335"/>
            <p:cNvSpPr/>
            <p:nvPr/>
          </p:nvSpPr>
          <p:spPr>
            <a:xfrm>
              <a:off x="342352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6" name="object 9336"/>
            <p:cNvSpPr/>
            <p:nvPr/>
          </p:nvSpPr>
          <p:spPr>
            <a:xfrm>
              <a:off x="342415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7" name="object 9337"/>
            <p:cNvSpPr/>
            <p:nvPr/>
          </p:nvSpPr>
          <p:spPr>
            <a:xfrm>
              <a:off x="342441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8" name="object 9338"/>
            <p:cNvSpPr/>
            <p:nvPr/>
          </p:nvSpPr>
          <p:spPr>
            <a:xfrm>
              <a:off x="342453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9" name="object 9339"/>
            <p:cNvSpPr/>
            <p:nvPr/>
          </p:nvSpPr>
          <p:spPr>
            <a:xfrm>
              <a:off x="342466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0" name="object 9340"/>
            <p:cNvSpPr/>
            <p:nvPr/>
          </p:nvSpPr>
          <p:spPr>
            <a:xfrm>
              <a:off x="342504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1" name="object 9341"/>
            <p:cNvSpPr/>
            <p:nvPr/>
          </p:nvSpPr>
          <p:spPr>
            <a:xfrm>
              <a:off x="342567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2" name="object 9342"/>
            <p:cNvSpPr/>
            <p:nvPr/>
          </p:nvSpPr>
          <p:spPr>
            <a:xfrm>
              <a:off x="342694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3" name="object 9343"/>
            <p:cNvSpPr/>
            <p:nvPr/>
          </p:nvSpPr>
          <p:spPr>
            <a:xfrm>
              <a:off x="3427072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4" name="object 9344"/>
            <p:cNvSpPr/>
            <p:nvPr/>
          </p:nvSpPr>
          <p:spPr>
            <a:xfrm>
              <a:off x="3427325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5" name="object 9345"/>
            <p:cNvSpPr/>
            <p:nvPr/>
          </p:nvSpPr>
          <p:spPr>
            <a:xfrm>
              <a:off x="342745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6" name="object 9346"/>
            <p:cNvSpPr/>
            <p:nvPr/>
          </p:nvSpPr>
          <p:spPr>
            <a:xfrm>
              <a:off x="34275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7" name="object 9347"/>
            <p:cNvSpPr/>
            <p:nvPr/>
          </p:nvSpPr>
          <p:spPr>
            <a:xfrm>
              <a:off x="342821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8" name="object 9348"/>
            <p:cNvSpPr/>
            <p:nvPr/>
          </p:nvSpPr>
          <p:spPr>
            <a:xfrm>
              <a:off x="342846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9" name="object 9349"/>
            <p:cNvSpPr/>
            <p:nvPr/>
          </p:nvSpPr>
          <p:spPr>
            <a:xfrm>
              <a:off x="34288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0" name="object 9350"/>
            <p:cNvSpPr/>
            <p:nvPr/>
          </p:nvSpPr>
          <p:spPr>
            <a:xfrm>
              <a:off x="3428466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1" name="object 9351"/>
            <p:cNvSpPr/>
            <p:nvPr/>
          </p:nvSpPr>
          <p:spPr>
            <a:xfrm>
              <a:off x="3429733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2" name="object 9352"/>
            <p:cNvSpPr/>
            <p:nvPr/>
          </p:nvSpPr>
          <p:spPr>
            <a:xfrm>
              <a:off x="3429986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3" name="object 9353"/>
            <p:cNvSpPr/>
            <p:nvPr/>
          </p:nvSpPr>
          <p:spPr>
            <a:xfrm>
              <a:off x="343100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4" name="object 9354"/>
            <p:cNvSpPr/>
            <p:nvPr/>
          </p:nvSpPr>
          <p:spPr>
            <a:xfrm>
              <a:off x="3432268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5" name="object 9355"/>
            <p:cNvSpPr/>
            <p:nvPr/>
          </p:nvSpPr>
          <p:spPr>
            <a:xfrm>
              <a:off x="3432521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6" name="object 9356"/>
            <p:cNvSpPr/>
            <p:nvPr/>
          </p:nvSpPr>
          <p:spPr>
            <a:xfrm>
              <a:off x="343277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7" name="object 9357"/>
            <p:cNvSpPr/>
            <p:nvPr/>
          </p:nvSpPr>
          <p:spPr>
            <a:xfrm>
              <a:off x="343340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8" name="object 9358"/>
            <p:cNvSpPr/>
            <p:nvPr/>
          </p:nvSpPr>
          <p:spPr>
            <a:xfrm>
              <a:off x="3433662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9" name="object 9359"/>
            <p:cNvSpPr/>
            <p:nvPr/>
          </p:nvSpPr>
          <p:spPr>
            <a:xfrm>
              <a:off x="3434929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0" name="object 9360"/>
            <p:cNvSpPr/>
            <p:nvPr/>
          </p:nvSpPr>
          <p:spPr>
            <a:xfrm>
              <a:off x="343518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1" name="object 9361"/>
            <p:cNvSpPr/>
            <p:nvPr/>
          </p:nvSpPr>
          <p:spPr>
            <a:xfrm>
              <a:off x="3434422" y="4105888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2" name="object 9362"/>
            <p:cNvSpPr/>
            <p:nvPr/>
          </p:nvSpPr>
          <p:spPr>
            <a:xfrm>
              <a:off x="3437464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3" name="object 9363"/>
            <p:cNvSpPr/>
            <p:nvPr/>
          </p:nvSpPr>
          <p:spPr>
            <a:xfrm>
              <a:off x="343771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4" name="object 9364"/>
            <p:cNvSpPr/>
            <p:nvPr/>
          </p:nvSpPr>
          <p:spPr>
            <a:xfrm>
              <a:off x="3437844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5" name="object 9365"/>
            <p:cNvSpPr/>
            <p:nvPr/>
          </p:nvSpPr>
          <p:spPr>
            <a:xfrm>
              <a:off x="343835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6" name="object 9366"/>
            <p:cNvSpPr/>
            <p:nvPr/>
          </p:nvSpPr>
          <p:spPr>
            <a:xfrm>
              <a:off x="343885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7" name="object 9367"/>
            <p:cNvSpPr/>
            <p:nvPr/>
          </p:nvSpPr>
          <p:spPr>
            <a:xfrm>
              <a:off x="3439491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8" name="object 9368"/>
            <p:cNvSpPr/>
            <p:nvPr/>
          </p:nvSpPr>
          <p:spPr>
            <a:xfrm>
              <a:off x="3440125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9" name="object 9369"/>
            <p:cNvSpPr/>
            <p:nvPr/>
          </p:nvSpPr>
          <p:spPr>
            <a:xfrm>
              <a:off x="344037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0" name="object 9370"/>
            <p:cNvSpPr/>
            <p:nvPr/>
          </p:nvSpPr>
          <p:spPr>
            <a:xfrm>
              <a:off x="344050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1" name="object 9371"/>
            <p:cNvSpPr/>
            <p:nvPr/>
          </p:nvSpPr>
          <p:spPr>
            <a:xfrm>
              <a:off x="344151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2" name="object 9372"/>
            <p:cNvSpPr/>
            <p:nvPr/>
          </p:nvSpPr>
          <p:spPr>
            <a:xfrm>
              <a:off x="34422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3" name="object 9373"/>
            <p:cNvSpPr/>
            <p:nvPr/>
          </p:nvSpPr>
          <p:spPr>
            <a:xfrm>
              <a:off x="344265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4" name="object 9374"/>
            <p:cNvSpPr/>
            <p:nvPr/>
          </p:nvSpPr>
          <p:spPr>
            <a:xfrm>
              <a:off x="3442786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5" name="object 9375"/>
            <p:cNvSpPr/>
            <p:nvPr/>
          </p:nvSpPr>
          <p:spPr>
            <a:xfrm>
              <a:off x="3443040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6" name="object 9376"/>
            <p:cNvSpPr/>
            <p:nvPr/>
          </p:nvSpPr>
          <p:spPr>
            <a:xfrm>
              <a:off x="34436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7" name="object 9377"/>
            <p:cNvSpPr/>
            <p:nvPr/>
          </p:nvSpPr>
          <p:spPr>
            <a:xfrm>
              <a:off x="344418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8" name="object 9378"/>
            <p:cNvSpPr/>
            <p:nvPr/>
          </p:nvSpPr>
          <p:spPr>
            <a:xfrm>
              <a:off x="344456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9" name="object 9379"/>
            <p:cNvSpPr/>
            <p:nvPr/>
          </p:nvSpPr>
          <p:spPr>
            <a:xfrm>
              <a:off x="344519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0" name="object 9380"/>
            <p:cNvSpPr/>
            <p:nvPr/>
          </p:nvSpPr>
          <p:spPr>
            <a:xfrm>
              <a:off x="3445447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1" name="object 9381"/>
            <p:cNvSpPr/>
            <p:nvPr/>
          </p:nvSpPr>
          <p:spPr>
            <a:xfrm>
              <a:off x="344570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2" name="object 9382"/>
            <p:cNvSpPr/>
            <p:nvPr/>
          </p:nvSpPr>
          <p:spPr>
            <a:xfrm>
              <a:off x="344658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3" name="object 9383"/>
            <p:cNvSpPr/>
            <p:nvPr/>
          </p:nvSpPr>
          <p:spPr>
            <a:xfrm>
              <a:off x="34472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4" name="object 9384"/>
            <p:cNvSpPr/>
            <p:nvPr/>
          </p:nvSpPr>
          <p:spPr>
            <a:xfrm>
              <a:off x="344772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5" name="object 9385"/>
            <p:cNvSpPr/>
            <p:nvPr/>
          </p:nvSpPr>
          <p:spPr>
            <a:xfrm>
              <a:off x="3448109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6" name="object 9386"/>
            <p:cNvSpPr/>
            <p:nvPr/>
          </p:nvSpPr>
          <p:spPr>
            <a:xfrm>
              <a:off x="3448362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7" name="object 9387"/>
            <p:cNvSpPr/>
            <p:nvPr/>
          </p:nvSpPr>
          <p:spPr>
            <a:xfrm>
              <a:off x="344924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8" name="object 9388"/>
            <p:cNvSpPr/>
            <p:nvPr/>
          </p:nvSpPr>
          <p:spPr>
            <a:xfrm>
              <a:off x="345051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9" name="object 9389"/>
            <p:cNvSpPr/>
            <p:nvPr/>
          </p:nvSpPr>
          <p:spPr>
            <a:xfrm>
              <a:off x="3450770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0" name="object 9390"/>
            <p:cNvSpPr/>
            <p:nvPr/>
          </p:nvSpPr>
          <p:spPr>
            <a:xfrm>
              <a:off x="3450897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1" name="object 9391"/>
            <p:cNvSpPr/>
            <p:nvPr/>
          </p:nvSpPr>
          <p:spPr>
            <a:xfrm>
              <a:off x="345178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2" name="object 9392"/>
            <p:cNvSpPr/>
            <p:nvPr/>
          </p:nvSpPr>
          <p:spPr>
            <a:xfrm>
              <a:off x="345203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3" name="object 9393"/>
            <p:cNvSpPr/>
            <p:nvPr/>
          </p:nvSpPr>
          <p:spPr>
            <a:xfrm>
              <a:off x="3453431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4" name="object 9394"/>
            <p:cNvSpPr/>
            <p:nvPr/>
          </p:nvSpPr>
          <p:spPr>
            <a:xfrm>
              <a:off x="3453685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5" name="object 9395"/>
            <p:cNvSpPr/>
            <p:nvPr/>
          </p:nvSpPr>
          <p:spPr>
            <a:xfrm>
              <a:off x="34549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6" name="object 9396"/>
            <p:cNvSpPr/>
            <p:nvPr/>
          </p:nvSpPr>
          <p:spPr>
            <a:xfrm>
              <a:off x="345545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7" name="object 9397"/>
            <p:cNvSpPr/>
            <p:nvPr/>
          </p:nvSpPr>
          <p:spPr>
            <a:xfrm>
              <a:off x="345571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8" name="object 9398"/>
            <p:cNvSpPr/>
            <p:nvPr/>
          </p:nvSpPr>
          <p:spPr>
            <a:xfrm>
              <a:off x="3456093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9" name="object 9399"/>
            <p:cNvSpPr/>
            <p:nvPr/>
          </p:nvSpPr>
          <p:spPr>
            <a:xfrm>
              <a:off x="345634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0" name="object 9400"/>
            <p:cNvSpPr/>
            <p:nvPr/>
          </p:nvSpPr>
          <p:spPr>
            <a:xfrm>
              <a:off x="34569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1" name="object 9401"/>
            <p:cNvSpPr/>
            <p:nvPr/>
          </p:nvSpPr>
          <p:spPr>
            <a:xfrm>
              <a:off x="345736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2" name="object 9402"/>
            <p:cNvSpPr/>
            <p:nvPr/>
          </p:nvSpPr>
          <p:spPr>
            <a:xfrm>
              <a:off x="345837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3" name="object 9403"/>
            <p:cNvSpPr/>
            <p:nvPr/>
          </p:nvSpPr>
          <p:spPr>
            <a:xfrm>
              <a:off x="345862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4" name="object 9404"/>
            <p:cNvSpPr/>
            <p:nvPr/>
          </p:nvSpPr>
          <p:spPr>
            <a:xfrm>
              <a:off x="3458881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5" name="object 9405"/>
            <p:cNvSpPr/>
            <p:nvPr/>
          </p:nvSpPr>
          <p:spPr>
            <a:xfrm>
              <a:off x="346116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6" name="object 9406"/>
            <p:cNvSpPr/>
            <p:nvPr/>
          </p:nvSpPr>
          <p:spPr>
            <a:xfrm>
              <a:off x="346141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7" name="object 9407"/>
            <p:cNvSpPr/>
            <p:nvPr/>
          </p:nvSpPr>
          <p:spPr>
            <a:xfrm>
              <a:off x="346154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8" name="object 9408"/>
            <p:cNvSpPr/>
            <p:nvPr/>
          </p:nvSpPr>
          <p:spPr>
            <a:xfrm>
              <a:off x="34636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9" name="object 9409"/>
            <p:cNvSpPr/>
            <p:nvPr/>
          </p:nvSpPr>
          <p:spPr>
            <a:xfrm>
              <a:off x="346395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0" name="object 9410"/>
            <p:cNvSpPr/>
            <p:nvPr/>
          </p:nvSpPr>
          <p:spPr>
            <a:xfrm>
              <a:off x="3464203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1" name="object 9411"/>
            <p:cNvSpPr/>
            <p:nvPr/>
          </p:nvSpPr>
          <p:spPr>
            <a:xfrm>
              <a:off x="346445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2" name="object 9412"/>
            <p:cNvSpPr/>
            <p:nvPr/>
          </p:nvSpPr>
          <p:spPr>
            <a:xfrm>
              <a:off x="346521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3" name="object 9413"/>
            <p:cNvSpPr/>
            <p:nvPr/>
          </p:nvSpPr>
          <p:spPr>
            <a:xfrm>
              <a:off x="34659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4" name="object 9414"/>
            <p:cNvSpPr/>
            <p:nvPr/>
          </p:nvSpPr>
          <p:spPr>
            <a:xfrm>
              <a:off x="34663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5" name="object 9415"/>
            <p:cNvSpPr/>
            <p:nvPr/>
          </p:nvSpPr>
          <p:spPr>
            <a:xfrm>
              <a:off x="3466611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6" name="object 9416"/>
            <p:cNvSpPr/>
            <p:nvPr/>
          </p:nvSpPr>
          <p:spPr>
            <a:xfrm>
              <a:off x="3466738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7" name="object 9417"/>
            <p:cNvSpPr/>
            <p:nvPr/>
          </p:nvSpPr>
          <p:spPr>
            <a:xfrm>
              <a:off x="346787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8" name="object 9418"/>
            <p:cNvSpPr/>
            <p:nvPr/>
          </p:nvSpPr>
          <p:spPr>
            <a:xfrm>
              <a:off x="3468259" y="41058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9" name="object 9419"/>
            <p:cNvSpPr/>
            <p:nvPr/>
          </p:nvSpPr>
          <p:spPr>
            <a:xfrm>
              <a:off x="34695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0" name="object 9420"/>
            <p:cNvSpPr/>
            <p:nvPr/>
          </p:nvSpPr>
          <p:spPr>
            <a:xfrm>
              <a:off x="347054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1" name="object 9421"/>
            <p:cNvSpPr/>
            <p:nvPr/>
          </p:nvSpPr>
          <p:spPr>
            <a:xfrm>
              <a:off x="347168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2" name="object 9422"/>
            <p:cNvSpPr/>
            <p:nvPr/>
          </p:nvSpPr>
          <p:spPr>
            <a:xfrm>
              <a:off x="3471807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3" name="object 9423"/>
            <p:cNvSpPr/>
            <p:nvPr/>
          </p:nvSpPr>
          <p:spPr>
            <a:xfrm>
              <a:off x="347206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4" name="object 9424"/>
            <p:cNvSpPr/>
            <p:nvPr/>
          </p:nvSpPr>
          <p:spPr>
            <a:xfrm>
              <a:off x="347218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5" name="object 9425"/>
            <p:cNvSpPr/>
            <p:nvPr/>
          </p:nvSpPr>
          <p:spPr>
            <a:xfrm>
              <a:off x="347307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6" name="object 9426"/>
            <p:cNvSpPr/>
            <p:nvPr/>
          </p:nvSpPr>
          <p:spPr>
            <a:xfrm>
              <a:off x="347345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7" name="object 9427"/>
            <p:cNvSpPr/>
            <p:nvPr/>
          </p:nvSpPr>
          <p:spPr>
            <a:xfrm>
              <a:off x="347408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8" name="object 9428"/>
            <p:cNvSpPr/>
            <p:nvPr/>
          </p:nvSpPr>
          <p:spPr>
            <a:xfrm>
              <a:off x="3474341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9" name="object 9429"/>
            <p:cNvSpPr/>
            <p:nvPr/>
          </p:nvSpPr>
          <p:spPr>
            <a:xfrm>
              <a:off x="3474468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0" name="object 9430"/>
            <p:cNvSpPr/>
            <p:nvPr/>
          </p:nvSpPr>
          <p:spPr>
            <a:xfrm>
              <a:off x="3474722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1" name="object 9431"/>
            <p:cNvSpPr/>
            <p:nvPr/>
          </p:nvSpPr>
          <p:spPr>
            <a:xfrm>
              <a:off x="347586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2" name="object 9432"/>
            <p:cNvSpPr/>
            <p:nvPr/>
          </p:nvSpPr>
          <p:spPr>
            <a:xfrm>
              <a:off x="3477130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3" name="object 9433"/>
            <p:cNvSpPr/>
            <p:nvPr/>
          </p:nvSpPr>
          <p:spPr>
            <a:xfrm>
              <a:off x="347738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4" name="object 9434"/>
            <p:cNvSpPr/>
            <p:nvPr/>
          </p:nvSpPr>
          <p:spPr>
            <a:xfrm>
              <a:off x="347827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5" name="object 9435"/>
            <p:cNvSpPr/>
            <p:nvPr/>
          </p:nvSpPr>
          <p:spPr>
            <a:xfrm>
              <a:off x="34785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6" name="object 9436"/>
            <p:cNvSpPr/>
            <p:nvPr/>
          </p:nvSpPr>
          <p:spPr>
            <a:xfrm>
              <a:off x="3479664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7" name="object 9437"/>
            <p:cNvSpPr/>
            <p:nvPr/>
          </p:nvSpPr>
          <p:spPr>
            <a:xfrm>
              <a:off x="347979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8" name="object 9438"/>
            <p:cNvSpPr/>
            <p:nvPr/>
          </p:nvSpPr>
          <p:spPr>
            <a:xfrm>
              <a:off x="348004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9" name="object 9439"/>
            <p:cNvSpPr/>
            <p:nvPr/>
          </p:nvSpPr>
          <p:spPr>
            <a:xfrm>
              <a:off x="34804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0" name="object 9440"/>
            <p:cNvSpPr/>
            <p:nvPr/>
          </p:nvSpPr>
          <p:spPr>
            <a:xfrm>
              <a:off x="3482326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1" name="object 9441"/>
            <p:cNvSpPr/>
            <p:nvPr/>
          </p:nvSpPr>
          <p:spPr>
            <a:xfrm>
              <a:off x="348245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2" name="object 9442"/>
            <p:cNvSpPr/>
            <p:nvPr/>
          </p:nvSpPr>
          <p:spPr>
            <a:xfrm>
              <a:off x="34825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3" name="object 9443"/>
            <p:cNvSpPr/>
            <p:nvPr/>
          </p:nvSpPr>
          <p:spPr>
            <a:xfrm>
              <a:off x="34828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4" name="object 9444"/>
            <p:cNvSpPr/>
            <p:nvPr/>
          </p:nvSpPr>
          <p:spPr>
            <a:xfrm>
              <a:off x="348308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5" name="object 9445"/>
            <p:cNvSpPr/>
            <p:nvPr/>
          </p:nvSpPr>
          <p:spPr>
            <a:xfrm>
              <a:off x="348371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6" name="object 9446"/>
            <p:cNvSpPr/>
            <p:nvPr/>
          </p:nvSpPr>
          <p:spPr>
            <a:xfrm>
              <a:off x="348473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7" name="object 9447"/>
            <p:cNvSpPr/>
            <p:nvPr/>
          </p:nvSpPr>
          <p:spPr>
            <a:xfrm>
              <a:off x="3484987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8" name="object 9448"/>
            <p:cNvSpPr/>
            <p:nvPr/>
          </p:nvSpPr>
          <p:spPr>
            <a:xfrm>
              <a:off x="3484226" y="4105882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9" name="object 9449"/>
            <p:cNvSpPr/>
            <p:nvPr/>
          </p:nvSpPr>
          <p:spPr>
            <a:xfrm>
              <a:off x="348612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0" name="object 9450"/>
            <p:cNvSpPr/>
            <p:nvPr/>
          </p:nvSpPr>
          <p:spPr>
            <a:xfrm>
              <a:off x="348638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1" name="object 9451"/>
            <p:cNvSpPr/>
            <p:nvPr/>
          </p:nvSpPr>
          <p:spPr>
            <a:xfrm>
              <a:off x="3487648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2" name="object 9452"/>
            <p:cNvSpPr/>
            <p:nvPr/>
          </p:nvSpPr>
          <p:spPr>
            <a:xfrm>
              <a:off x="3487902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3" name="object 9453"/>
            <p:cNvSpPr/>
            <p:nvPr/>
          </p:nvSpPr>
          <p:spPr>
            <a:xfrm>
              <a:off x="348891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4" name="object 9454"/>
            <p:cNvSpPr/>
            <p:nvPr/>
          </p:nvSpPr>
          <p:spPr>
            <a:xfrm>
              <a:off x="348992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5" name="object 9455"/>
            <p:cNvSpPr/>
            <p:nvPr/>
          </p:nvSpPr>
          <p:spPr>
            <a:xfrm>
              <a:off x="3490309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6" name="object 9456"/>
            <p:cNvSpPr/>
            <p:nvPr/>
          </p:nvSpPr>
          <p:spPr>
            <a:xfrm>
              <a:off x="3490563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7" name="object 9457"/>
            <p:cNvSpPr/>
            <p:nvPr/>
          </p:nvSpPr>
          <p:spPr>
            <a:xfrm>
              <a:off x="34917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8" name="object 9458"/>
            <p:cNvSpPr/>
            <p:nvPr/>
          </p:nvSpPr>
          <p:spPr>
            <a:xfrm>
              <a:off x="349208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9" name="object 9459"/>
            <p:cNvSpPr/>
            <p:nvPr/>
          </p:nvSpPr>
          <p:spPr>
            <a:xfrm>
              <a:off x="3492844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0" name="object 9460"/>
            <p:cNvSpPr/>
            <p:nvPr/>
          </p:nvSpPr>
          <p:spPr>
            <a:xfrm>
              <a:off x="3493224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1" name="object 9461"/>
            <p:cNvSpPr/>
            <p:nvPr/>
          </p:nvSpPr>
          <p:spPr>
            <a:xfrm>
              <a:off x="34951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2" name="object 9462"/>
            <p:cNvSpPr/>
            <p:nvPr/>
          </p:nvSpPr>
          <p:spPr>
            <a:xfrm>
              <a:off x="3495505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3" name="object 9463"/>
            <p:cNvSpPr/>
            <p:nvPr/>
          </p:nvSpPr>
          <p:spPr>
            <a:xfrm>
              <a:off x="3495759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4" name="object 9464"/>
            <p:cNvSpPr/>
            <p:nvPr/>
          </p:nvSpPr>
          <p:spPr>
            <a:xfrm>
              <a:off x="349601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5" name="object 9465"/>
            <p:cNvSpPr/>
            <p:nvPr/>
          </p:nvSpPr>
          <p:spPr>
            <a:xfrm>
              <a:off x="349677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6" name="object 9466"/>
            <p:cNvSpPr/>
            <p:nvPr/>
          </p:nvSpPr>
          <p:spPr>
            <a:xfrm>
              <a:off x="34970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7" name="object 9467"/>
            <p:cNvSpPr/>
            <p:nvPr/>
          </p:nvSpPr>
          <p:spPr>
            <a:xfrm>
              <a:off x="3497279" y="41058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8" name="object 9468"/>
            <p:cNvSpPr/>
            <p:nvPr/>
          </p:nvSpPr>
          <p:spPr>
            <a:xfrm>
              <a:off x="34986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9" name="object 9469"/>
            <p:cNvSpPr/>
            <p:nvPr/>
          </p:nvSpPr>
          <p:spPr>
            <a:xfrm>
              <a:off x="349956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0" name="object 9470"/>
            <p:cNvSpPr/>
            <p:nvPr/>
          </p:nvSpPr>
          <p:spPr>
            <a:xfrm>
              <a:off x="350057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1" name="object 9471"/>
            <p:cNvSpPr/>
            <p:nvPr/>
          </p:nvSpPr>
          <p:spPr>
            <a:xfrm>
              <a:off x="3500828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2" name="object 9472"/>
            <p:cNvSpPr/>
            <p:nvPr/>
          </p:nvSpPr>
          <p:spPr>
            <a:xfrm>
              <a:off x="350108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3" name="object 9473"/>
            <p:cNvSpPr/>
            <p:nvPr/>
          </p:nvSpPr>
          <p:spPr>
            <a:xfrm>
              <a:off x="350120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4" name="object 9474"/>
            <p:cNvSpPr/>
            <p:nvPr/>
          </p:nvSpPr>
          <p:spPr>
            <a:xfrm>
              <a:off x="350196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5" name="object 9475"/>
            <p:cNvSpPr/>
            <p:nvPr/>
          </p:nvSpPr>
          <p:spPr>
            <a:xfrm>
              <a:off x="350285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6" name="object 9476"/>
            <p:cNvSpPr/>
            <p:nvPr/>
          </p:nvSpPr>
          <p:spPr>
            <a:xfrm>
              <a:off x="350323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7" name="object 9477"/>
            <p:cNvSpPr/>
            <p:nvPr/>
          </p:nvSpPr>
          <p:spPr>
            <a:xfrm>
              <a:off x="3503489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8" name="object 9478"/>
            <p:cNvSpPr/>
            <p:nvPr/>
          </p:nvSpPr>
          <p:spPr>
            <a:xfrm>
              <a:off x="350463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9" name="object 9479"/>
            <p:cNvSpPr/>
            <p:nvPr/>
          </p:nvSpPr>
          <p:spPr>
            <a:xfrm>
              <a:off x="35055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0" name="object 9480"/>
            <p:cNvSpPr/>
            <p:nvPr/>
          </p:nvSpPr>
          <p:spPr>
            <a:xfrm>
              <a:off x="3505137" y="4105882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1" name="object 9481"/>
            <p:cNvSpPr/>
            <p:nvPr/>
          </p:nvSpPr>
          <p:spPr>
            <a:xfrm>
              <a:off x="350716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2" name="object 9482"/>
            <p:cNvSpPr/>
            <p:nvPr/>
          </p:nvSpPr>
          <p:spPr>
            <a:xfrm>
              <a:off x="350741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3" name="object 9483"/>
            <p:cNvSpPr/>
            <p:nvPr/>
          </p:nvSpPr>
          <p:spPr>
            <a:xfrm>
              <a:off x="350830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4" name="object 9484"/>
            <p:cNvSpPr/>
            <p:nvPr/>
          </p:nvSpPr>
          <p:spPr>
            <a:xfrm>
              <a:off x="3508685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5" name="object 9485"/>
            <p:cNvSpPr/>
            <p:nvPr/>
          </p:nvSpPr>
          <p:spPr>
            <a:xfrm>
              <a:off x="350893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6" name="object 9486"/>
            <p:cNvSpPr/>
            <p:nvPr/>
          </p:nvSpPr>
          <p:spPr>
            <a:xfrm>
              <a:off x="350906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7" name="object 9487"/>
            <p:cNvSpPr/>
            <p:nvPr/>
          </p:nvSpPr>
          <p:spPr>
            <a:xfrm>
              <a:off x="35100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8" name="object 9488"/>
            <p:cNvSpPr/>
            <p:nvPr/>
          </p:nvSpPr>
          <p:spPr>
            <a:xfrm>
              <a:off x="351096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9" name="object 9489"/>
            <p:cNvSpPr/>
            <p:nvPr/>
          </p:nvSpPr>
          <p:spPr>
            <a:xfrm>
              <a:off x="3511346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0" name="object 9490"/>
            <p:cNvSpPr/>
            <p:nvPr/>
          </p:nvSpPr>
          <p:spPr>
            <a:xfrm>
              <a:off x="351147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1" name="object 9491"/>
            <p:cNvSpPr/>
            <p:nvPr/>
          </p:nvSpPr>
          <p:spPr>
            <a:xfrm>
              <a:off x="35126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2" name="object 9492"/>
            <p:cNvSpPr/>
            <p:nvPr/>
          </p:nvSpPr>
          <p:spPr>
            <a:xfrm>
              <a:off x="351388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3" name="object 9493"/>
            <p:cNvSpPr/>
            <p:nvPr/>
          </p:nvSpPr>
          <p:spPr>
            <a:xfrm>
              <a:off x="3514007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4" name="object 9494"/>
            <p:cNvSpPr/>
            <p:nvPr/>
          </p:nvSpPr>
          <p:spPr>
            <a:xfrm>
              <a:off x="351426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5" name="object 9495"/>
            <p:cNvSpPr/>
            <p:nvPr/>
          </p:nvSpPr>
          <p:spPr>
            <a:xfrm>
              <a:off x="351514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6" name="object 9496"/>
            <p:cNvSpPr/>
            <p:nvPr/>
          </p:nvSpPr>
          <p:spPr>
            <a:xfrm>
              <a:off x="351540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7" name="object 9497"/>
            <p:cNvSpPr/>
            <p:nvPr/>
          </p:nvSpPr>
          <p:spPr>
            <a:xfrm>
              <a:off x="3515655" y="4105882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8" name="object 9498"/>
            <p:cNvSpPr/>
            <p:nvPr/>
          </p:nvSpPr>
          <p:spPr>
            <a:xfrm>
              <a:off x="351704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9" name="object 9499"/>
            <p:cNvSpPr/>
            <p:nvPr/>
          </p:nvSpPr>
          <p:spPr>
            <a:xfrm>
              <a:off x="35178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0" name="object 9500"/>
            <p:cNvSpPr/>
            <p:nvPr/>
          </p:nvSpPr>
          <p:spPr>
            <a:xfrm>
              <a:off x="351907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1" name="object 9501"/>
            <p:cNvSpPr/>
            <p:nvPr/>
          </p:nvSpPr>
          <p:spPr>
            <a:xfrm>
              <a:off x="3518316" y="4105882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2" name="object 9502"/>
            <p:cNvSpPr/>
            <p:nvPr/>
          </p:nvSpPr>
          <p:spPr>
            <a:xfrm>
              <a:off x="35197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3" name="object 9503"/>
            <p:cNvSpPr/>
            <p:nvPr/>
          </p:nvSpPr>
          <p:spPr>
            <a:xfrm>
              <a:off x="35204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4" name="object 9504"/>
            <p:cNvSpPr/>
            <p:nvPr/>
          </p:nvSpPr>
          <p:spPr>
            <a:xfrm>
              <a:off x="35207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5" name="object 9505"/>
            <p:cNvSpPr/>
            <p:nvPr/>
          </p:nvSpPr>
          <p:spPr>
            <a:xfrm>
              <a:off x="352110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6" name="object 9506"/>
            <p:cNvSpPr/>
            <p:nvPr/>
          </p:nvSpPr>
          <p:spPr>
            <a:xfrm>
              <a:off x="352173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7" name="object 9507"/>
            <p:cNvSpPr/>
            <p:nvPr/>
          </p:nvSpPr>
          <p:spPr>
            <a:xfrm>
              <a:off x="3521865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8" name="object 9508"/>
            <p:cNvSpPr/>
            <p:nvPr/>
          </p:nvSpPr>
          <p:spPr>
            <a:xfrm>
              <a:off x="3522118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9" name="object 9509"/>
            <p:cNvSpPr/>
            <p:nvPr/>
          </p:nvSpPr>
          <p:spPr>
            <a:xfrm>
              <a:off x="352300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0" name="object 9510"/>
            <p:cNvSpPr/>
            <p:nvPr/>
          </p:nvSpPr>
          <p:spPr>
            <a:xfrm>
              <a:off x="352389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1" name="object 9511"/>
            <p:cNvSpPr/>
            <p:nvPr/>
          </p:nvSpPr>
          <p:spPr>
            <a:xfrm>
              <a:off x="352439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2" name="object 9512"/>
            <p:cNvSpPr/>
            <p:nvPr/>
          </p:nvSpPr>
          <p:spPr>
            <a:xfrm>
              <a:off x="3524653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3" name="object 9513"/>
            <p:cNvSpPr/>
            <p:nvPr/>
          </p:nvSpPr>
          <p:spPr>
            <a:xfrm>
              <a:off x="352490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4" name="object 9514"/>
            <p:cNvSpPr/>
            <p:nvPr/>
          </p:nvSpPr>
          <p:spPr>
            <a:xfrm>
              <a:off x="352566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5" name="object 9515"/>
            <p:cNvSpPr/>
            <p:nvPr/>
          </p:nvSpPr>
          <p:spPr>
            <a:xfrm>
              <a:off x="35259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6" name="object 9516"/>
            <p:cNvSpPr/>
            <p:nvPr/>
          </p:nvSpPr>
          <p:spPr>
            <a:xfrm>
              <a:off x="352617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7" name="object 9517"/>
            <p:cNvSpPr/>
            <p:nvPr/>
          </p:nvSpPr>
          <p:spPr>
            <a:xfrm>
              <a:off x="3527061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8" name="object 9518"/>
            <p:cNvSpPr/>
            <p:nvPr/>
          </p:nvSpPr>
          <p:spPr>
            <a:xfrm>
              <a:off x="352718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9" name="object 9519"/>
            <p:cNvSpPr/>
            <p:nvPr/>
          </p:nvSpPr>
          <p:spPr>
            <a:xfrm>
              <a:off x="3527441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0" name="object 9520"/>
            <p:cNvSpPr/>
            <p:nvPr/>
          </p:nvSpPr>
          <p:spPr>
            <a:xfrm>
              <a:off x="352858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1" name="object 9521"/>
            <p:cNvSpPr/>
            <p:nvPr/>
          </p:nvSpPr>
          <p:spPr>
            <a:xfrm>
              <a:off x="352896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2" name="object 9522"/>
            <p:cNvSpPr/>
            <p:nvPr/>
          </p:nvSpPr>
          <p:spPr>
            <a:xfrm>
              <a:off x="35295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3" name="object 9523"/>
            <p:cNvSpPr/>
            <p:nvPr/>
          </p:nvSpPr>
          <p:spPr>
            <a:xfrm>
              <a:off x="3529722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4" name="object 9524"/>
            <p:cNvSpPr/>
            <p:nvPr/>
          </p:nvSpPr>
          <p:spPr>
            <a:xfrm>
              <a:off x="3529215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5" name="object 9525"/>
            <p:cNvSpPr/>
            <p:nvPr/>
          </p:nvSpPr>
          <p:spPr>
            <a:xfrm>
              <a:off x="353048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6" name="object 9526"/>
            <p:cNvSpPr/>
            <p:nvPr/>
          </p:nvSpPr>
          <p:spPr>
            <a:xfrm>
              <a:off x="353111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7" name="object 9527"/>
            <p:cNvSpPr/>
            <p:nvPr/>
          </p:nvSpPr>
          <p:spPr>
            <a:xfrm>
              <a:off x="353136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8" name="object 9528"/>
            <p:cNvSpPr/>
            <p:nvPr/>
          </p:nvSpPr>
          <p:spPr>
            <a:xfrm>
              <a:off x="353225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9" name="object 9529"/>
            <p:cNvSpPr/>
            <p:nvPr/>
          </p:nvSpPr>
          <p:spPr>
            <a:xfrm>
              <a:off x="3532383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0" name="object 9530"/>
            <p:cNvSpPr/>
            <p:nvPr/>
          </p:nvSpPr>
          <p:spPr>
            <a:xfrm>
              <a:off x="3532764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1" name="object 9531"/>
            <p:cNvSpPr/>
            <p:nvPr/>
          </p:nvSpPr>
          <p:spPr>
            <a:xfrm>
              <a:off x="353339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2" name="object 9532"/>
            <p:cNvSpPr/>
            <p:nvPr/>
          </p:nvSpPr>
          <p:spPr>
            <a:xfrm>
              <a:off x="35337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3" name="object 9533"/>
            <p:cNvSpPr/>
            <p:nvPr/>
          </p:nvSpPr>
          <p:spPr>
            <a:xfrm>
              <a:off x="353466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4" name="object 9534"/>
            <p:cNvSpPr/>
            <p:nvPr/>
          </p:nvSpPr>
          <p:spPr>
            <a:xfrm>
              <a:off x="353504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5" name="object 9535"/>
            <p:cNvSpPr/>
            <p:nvPr/>
          </p:nvSpPr>
          <p:spPr>
            <a:xfrm>
              <a:off x="353517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6" name="object 9536"/>
            <p:cNvSpPr/>
            <p:nvPr/>
          </p:nvSpPr>
          <p:spPr>
            <a:xfrm>
              <a:off x="353542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7" name="object 9537"/>
            <p:cNvSpPr/>
            <p:nvPr/>
          </p:nvSpPr>
          <p:spPr>
            <a:xfrm>
              <a:off x="353618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8" name="object 9538"/>
            <p:cNvSpPr/>
            <p:nvPr/>
          </p:nvSpPr>
          <p:spPr>
            <a:xfrm>
              <a:off x="3537706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9" name="object 9539"/>
            <p:cNvSpPr/>
            <p:nvPr/>
          </p:nvSpPr>
          <p:spPr>
            <a:xfrm>
              <a:off x="353795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0" name="object 9540"/>
            <p:cNvSpPr/>
            <p:nvPr/>
          </p:nvSpPr>
          <p:spPr>
            <a:xfrm>
              <a:off x="353910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1" name="object 9541"/>
            <p:cNvSpPr/>
            <p:nvPr/>
          </p:nvSpPr>
          <p:spPr>
            <a:xfrm>
              <a:off x="35394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2" name="object 9542"/>
            <p:cNvSpPr/>
            <p:nvPr/>
          </p:nvSpPr>
          <p:spPr>
            <a:xfrm>
              <a:off x="353998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3" name="object 9543"/>
            <p:cNvSpPr/>
            <p:nvPr/>
          </p:nvSpPr>
          <p:spPr>
            <a:xfrm>
              <a:off x="3539353" y="4105882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4" name="object 9544"/>
            <p:cNvSpPr/>
            <p:nvPr/>
          </p:nvSpPr>
          <p:spPr>
            <a:xfrm>
              <a:off x="354087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5" name="object 9545"/>
            <p:cNvSpPr/>
            <p:nvPr/>
          </p:nvSpPr>
          <p:spPr>
            <a:xfrm>
              <a:off x="3540747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6" name="object 9546"/>
            <p:cNvSpPr/>
            <p:nvPr/>
          </p:nvSpPr>
          <p:spPr>
            <a:xfrm>
              <a:off x="354252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7" name="object 9547"/>
            <p:cNvSpPr/>
            <p:nvPr/>
          </p:nvSpPr>
          <p:spPr>
            <a:xfrm>
              <a:off x="354290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8" name="object 9548"/>
            <p:cNvSpPr/>
            <p:nvPr/>
          </p:nvSpPr>
          <p:spPr>
            <a:xfrm>
              <a:off x="3543155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9" name="object 9549"/>
            <p:cNvSpPr/>
            <p:nvPr/>
          </p:nvSpPr>
          <p:spPr>
            <a:xfrm>
              <a:off x="3543282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0" name="object 9550"/>
            <p:cNvSpPr/>
            <p:nvPr/>
          </p:nvSpPr>
          <p:spPr>
            <a:xfrm>
              <a:off x="354404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1" name="object 9551"/>
            <p:cNvSpPr/>
            <p:nvPr/>
          </p:nvSpPr>
          <p:spPr>
            <a:xfrm>
              <a:off x="354429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2" name="object 9552"/>
            <p:cNvSpPr/>
            <p:nvPr/>
          </p:nvSpPr>
          <p:spPr>
            <a:xfrm>
              <a:off x="35453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3" name="object 9553"/>
            <p:cNvSpPr/>
            <p:nvPr/>
          </p:nvSpPr>
          <p:spPr>
            <a:xfrm>
              <a:off x="354543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4" name="object 9554"/>
            <p:cNvSpPr/>
            <p:nvPr/>
          </p:nvSpPr>
          <p:spPr>
            <a:xfrm>
              <a:off x="3545690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5" name="object 9555"/>
            <p:cNvSpPr/>
            <p:nvPr/>
          </p:nvSpPr>
          <p:spPr>
            <a:xfrm>
              <a:off x="354581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6" name="object 9556"/>
            <p:cNvSpPr/>
            <p:nvPr/>
          </p:nvSpPr>
          <p:spPr>
            <a:xfrm>
              <a:off x="354619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7" name="object 9557"/>
            <p:cNvSpPr/>
            <p:nvPr/>
          </p:nvSpPr>
          <p:spPr>
            <a:xfrm>
              <a:off x="35465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8" name="object 9558"/>
            <p:cNvSpPr/>
            <p:nvPr/>
          </p:nvSpPr>
          <p:spPr>
            <a:xfrm>
              <a:off x="354695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9" name="object 9559"/>
            <p:cNvSpPr/>
            <p:nvPr/>
          </p:nvSpPr>
          <p:spPr>
            <a:xfrm>
              <a:off x="35477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0" name="object 9560"/>
            <p:cNvSpPr/>
            <p:nvPr/>
          </p:nvSpPr>
          <p:spPr>
            <a:xfrm>
              <a:off x="354809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1" name="object 9561"/>
            <p:cNvSpPr/>
            <p:nvPr/>
          </p:nvSpPr>
          <p:spPr>
            <a:xfrm>
              <a:off x="3548351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2" name="object 9562"/>
            <p:cNvSpPr/>
            <p:nvPr/>
          </p:nvSpPr>
          <p:spPr>
            <a:xfrm>
              <a:off x="354860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3" name="object 9563"/>
            <p:cNvSpPr/>
            <p:nvPr/>
          </p:nvSpPr>
          <p:spPr>
            <a:xfrm>
              <a:off x="354911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4" name="object 9564"/>
            <p:cNvSpPr/>
            <p:nvPr/>
          </p:nvSpPr>
          <p:spPr>
            <a:xfrm>
              <a:off x="354949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5" name="object 9565"/>
            <p:cNvSpPr/>
            <p:nvPr/>
          </p:nvSpPr>
          <p:spPr>
            <a:xfrm>
              <a:off x="354987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6" name="object 9566"/>
            <p:cNvSpPr/>
            <p:nvPr/>
          </p:nvSpPr>
          <p:spPr>
            <a:xfrm>
              <a:off x="355075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7" name="object 9567"/>
            <p:cNvSpPr/>
            <p:nvPr/>
          </p:nvSpPr>
          <p:spPr>
            <a:xfrm>
              <a:off x="3550886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8" name="object 9568"/>
            <p:cNvSpPr/>
            <p:nvPr/>
          </p:nvSpPr>
          <p:spPr>
            <a:xfrm>
              <a:off x="355113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9" name="object 9569"/>
            <p:cNvSpPr/>
            <p:nvPr/>
          </p:nvSpPr>
          <p:spPr>
            <a:xfrm>
              <a:off x="3553420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0" name="object 9570"/>
            <p:cNvSpPr/>
            <p:nvPr/>
          </p:nvSpPr>
          <p:spPr>
            <a:xfrm>
              <a:off x="355367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1" name="object 9571"/>
            <p:cNvSpPr/>
            <p:nvPr/>
          </p:nvSpPr>
          <p:spPr>
            <a:xfrm>
              <a:off x="35548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2" name="object 9572"/>
            <p:cNvSpPr/>
            <p:nvPr/>
          </p:nvSpPr>
          <p:spPr>
            <a:xfrm>
              <a:off x="355544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3" name="object 9573"/>
            <p:cNvSpPr/>
            <p:nvPr/>
          </p:nvSpPr>
          <p:spPr>
            <a:xfrm>
              <a:off x="355582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4" name="object 9574"/>
            <p:cNvSpPr/>
            <p:nvPr/>
          </p:nvSpPr>
          <p:spPr>
            <a:xfrm>
              <a:off x="3556208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5" name="object 9575"/>
            <p:cNvSpPr/>
            <p:nvPr/>
          </p:nvSpPr>
          <p:spPr>
            <a:xfrm>
              <a:off x="3555575" y="4105888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6" name="object 9576"/>
            <p:cNvSpPr/>
            <p:nvPr/>
          </p:nvSpPr>
          <p:spPr>
            <a:xfrm>
              <a:off x="355823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7" name="object 9577"/>
            <p:cNvSpPr/>
            <p:nvPr/>
          </p:nvSpPr>
          <p:spPr>
            <a:xfrm>
              <a:off x="355861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8" name="object 9578"/>
            <p:cNvSpPr/>
            <p:nvPr/>
          </p:nvSpPr>
          <p:spPr>
            <a:xfrm>
              <a:off x="3558869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9" name="object 9579"/>
            <p:cNvSpPr/>
            <p:nvPr/>
          </p:nvSpPr>
          <p:spPr>
            <a:xfrm>
              <a:off x="355912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0" name="object 9580"/>
            <p:cNvSpPr/>
            <p:nvPr/>
          </p:nvSpPr>
          <p:spPr>
            <a:xfrm>
              <a:off x="356026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1" name="object 9581"/>
            <p:cNvSpPr/>
            <p:nvPr/>
          </p:nvSpPr>
          <p:spPr>
            <a:xfrm>
              <a:off x="35605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2" name="object 9582"/>
            <p:cNvSpPr/>
            <p:nvPr/>
          </p:nvSpPr>
          <p:spPr>
            <a:xfrm>
              <a:off x="3561404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3" name="object 9583"/>
            <p:cNvSpPr/>
            <p:nvPr/>
          </p:nvSpPr>
          <p:spPr>
            <a:xfrm>
              <a:off x="35615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4" name="object 9584"/>
            <p:cNvSpPr/>
            <p:nvPr/>
          </p:nvSpPr>
          <p:spPr>
            <a:xfrm>
              <a:off x="356178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5" name="object 9585"/>
            <p:cNvSpPr/>
            <p:nvPr/>
          </p:nvSpPr>
          <p:spPr>
            <a:xfrm>
              <a:off x="356241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6" name="object 9586"/>
            <p:cNvSpPr/>
            <p:nvPr/>
          </p:nvSpPr>
          <p:spPr>
            <a:xfrm>
              <a:off x="35626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7" name="object 9587"/>
            <p:cNvSpPr/>
            <p:nvPr/>
          </p:nvSpPr>
          <p:spPr>
            <a:xfrm>
              <a:off x="35629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8" name="object 9588"/>
            <p:cNvSpPr/>
            <p:nvPr/>
          </p:nvSpPr>
          <p:spPr>
            <a:xfrm>
              <a:off x="3563939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9" name="object 9589"/>
            <p:cNvSpPr/>
            <p:nvPr/>
          </p:nvSpPr>
          <p:spPr>
            <a:xfrm>
              <a:off x="3563305" y="410586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0" name="object 9590"/>
            <p:cNvSpPr/>
            <p:nvPr/>
          </p:nvSpPr>
          <p:spPr>
            <a:xfrm>
              <a:off x="356533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1" name="object 9591"/>
            <p:cNvSpPr/>
            <p:nvPr/>
          </p:nvSpPr>
          <p:spPr>
            <a:xfrm>
              <a:off x="356634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2" name="object 9592"/>
            <p:cNvSpPr/>
            <p:nvPr/>
          </p:nvSpPr>
          <p:spPr>
            <a:xfrm>
              <a:off x="3566600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3" name="object 9593"/>
            <p:cNvSpPr/>
            <p:nvPr/>
          </p:nvSpPr>
          <p:spPr>
            <a:xfrm>
              <a:off x="356698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4" name="object 9594"/>
            <p:cNvSpPr/>
            <p:nvPr/>
          </p:nvSpPr>
          <p:spPr>
            <a:xfrm>
              <a:off x="3567994" y="410451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96"/>
                  </a:moveTo>
                  <a:lnTo>
                    <a:pt x="887" y="69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5" name="object 9595"/>
            <p:cNvSpPr/>
            <p:nvPr/>
          </p:nvSpPr>
          <p:spPr>
            <a:xfrm>
              <a:off x="356824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6" name="object 9596"/>
            <p:cNvSpPr/>
            <p:nvPr/>
          </p:nvSpPr>
          <p:spPr>
            <a:xfrm>
              <a:off x="356862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7" name="object 9597"/>
            <p:cNvSpPr/>
            <p:nvPr/>
          </p:nvSpPr>
          <p:spPr>
            <a:xfrm>
              <a:off x="3569261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8" name="object 9598"/>
            <p:cNvSpPr/>
            <p:nvPr/>
          </p:nvSpPr>
          <p:spPr>
            <a:xfrm>
              <a:off x="3569388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9" name="object 9599"/>
            <p:cNvSpPr/>
            <p:nvPr/>
          </p:nvSpPr>
          <p:spPr>
            <a:xfrm>
              <a:off x="3569641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0" name="object 9600"/>
            <p:cNvSpPr/>
            <p:nvPr/>
          </p:nvSpPr>
          <p:spPr>
            <a:xfrm>
              <a:off x="3570655" y="41055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1" name="object 9601"/>
            <p:cNvSpPr/>
            <p:nvPr/>
          </p:nvSpPr>
          <p:spPr>
            <a:xfrm>
              <a:off x="357154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2" name="object 9602"/>
            <p:cNvSpPr/>
            <p:nvPr/>
          </p:nvSpPr>
          <p:spPr>
            <a:xfrm>
              <a:off x="35717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3" name="object 9603"/>
            <p:cNvSpPr/>
            <p:nvPr/>
          </p:nvSpPr>
          <p:spPr>
            <a:xfrm>
              <a:off x="3571923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4" name="object 9604"/>
            <p:cNvSpPr/>
            <p:nvPr/>
          </p:nvSpPr>
          <p:spPr>
            <a:xfrm>
              <a:off x="357217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5" name="object 9605"/>
            <p:cNvSpPr/>
            <p:nvPr/>
          </p:nvSpPr>
          <p:spPr>
            <a:xfrm>
              <a:off x="357306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6" name="object 9606"/>
            <p:cNvSpPr/>
            <p:nvPr/>
          </p:nvSpPr>
          <p:spPr>
            <a:xfrm>
              <a:off x="3573317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7" name="object 9607"/>
            <p:cNvSpPr/>
            <p:nvPr/>
          </p:nvSpPr>
          <p:spPr>
            <a:xfrm>
              <a:off x="3573570" y="4105882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8" name="object 9608"/>
            <p:cNvSpPr/>
            <p:nvPr/>
          </p:nvSpPr>
          <p:spPr>
            <a:xfrm>
              <a:off x="357496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9" name="object 9609"/>
            <p:cNvSpPr/>
            <p:nvPr/>
          </p:nvSpPr>
          <p:spPr>
            <a:xfrm>
              <a:off x="357534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0" name="object 9610"/>
            <p:cNvSpPr/>
            <p:nvPr/>
          </p:nvSpPr>
          <p:spPr>
            <a:xfrm>
              <a:off x="357597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1" name="object 9611"/>
            <p:cNvSpPr/>
            <p:nvPr/>
          </p:nvSpPr>
          <p:spPr>
            <a:xfrm>
              <a:off x="357686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2" name="object 9612"/>
            <p:cNvSpPr/>
            <p:nvPr/>
          </p:nvSpPr>
          <p:spPr>
            <a:xfrm>
              <a:off x="357711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3" name="object 9613"/>
            <p:cNvSpPr/>
            <p:nvPr/>
          </p:nvSpPr>
          <p:spPr>
            <a:xfrm>
              <a:off x="357737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4" name="object 9614"/>
            <p:cNvSpPr/>
            <p:nvPr/>
          </p:nvSpPr>
          <p:spPr>
            <a:xfrm>
              <a:off x="357749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5" name="object 9615"/>
            <p:cNvSpPr/>
            <p:nvPr/>
          </p:nvSpPr>
          <p:spPr>
            <a:xfrm>
              <a:off x="357851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6" name="object 9616"/>
            <p:cNvSpPr/>
            <p:nvPr/>
          </p:nvSpPr>
          <p:spPr>
            <a:xfrm>
              <a:off x="35788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7" name="object 9617"/>
            <p:cNvSpPr/>
            <p:nvPr/>
          </p:nvSpPr>
          <p:spPr>
            <a:xfrm>
              <a:off x="357965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8" name="object 9618"/>
            <p:cNvSpPr/>
            <p:nvPr/>
          </p:nvSpPr>
          <p:spPr>
            <a:xfrm>
              <a:off x="3579780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9" name="object 9619"/>
            <p:cNvSpPr/>
            <p:nvPr/>
          </p:nvSpPr>
          <p:spPr>
            <a:xfrm>
              <a:off x="3580033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0" name="object 9620"/>
            <p:cNvSpPr/>
            <p:nvPr/>
          </p:nvSpPr>
          <p:spPr>
            <a:xfrm>
              <a:off x="358117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1" name="object 9621"/>
            <p:cNvSpPr/>
            <p:nvPr/>
          </p:nvSpPr>
          <p:spPr>
            <a:xfrm>
              <a:off x="358142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2" name="object 9622"/>
            <p:cNvSpPr/>
            <p:nvPr/>
          </p:nvSpPr>
          <p:spPr>
            <a:xfrm>
              <a:off x="3581554" y="4105888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253" y="0"/>
                  </a:moveTo>
                  <a:lnTo>
                    <a:pt x="2027" y="0"/>
                  </a:lnTo>
                </a:path>
                <a:path w="3175">
                  <a:moveTo>
                    <a:pt x="1267" y="0"/>
                  </a:moveTo>
                  <a:lnTo>
                    <a:pt x="3041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3" name="object 9623"/>
            <p:cNvSpPr/>
            <p:nvPr/>
          </p:nvSpPr>
          <p:spPr>
            <a:xfrm>
              <a:off x="358497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4" name="object 9624"/>
            <p:cNvSpPr/>
            <p:nvPr/>
          </p:nvSpPr>
          <p:spPr>
            <a:xfrm>
              <a:off x="3585229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5" name="object 9625"/>
            <p:cNvSpPr/>
            <p:nvPr/>
          </p:nvSpPr>
          <p:spPr>
            <a:xfrm>
              <a:off x="358548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6" name="object 9626"/>
            <p:cNvSpPr/>
            <p:nvPr/>
          </p:nvSpPr>
          <p:spPr>
            <a:xfrm>
              <a:off x="358637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7" name="object 9627"/>
            <p:cNvSpPr/>
            <p:nvPr/>
          </p:nvSpPr>
          <p:spPr>
            <a:xfrm>
              <a:off x="3586876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8" name="object 9628"/>
            <p:cNvSpPr/>
            <p:nvPr/>
          </p:nvSpPr>
          <p:spPr>
            <a:xfrm>
              <a:off x="358839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9" name="object 9629"/>
            <p:cNvSpPr/>
            <p:nvPr/>
          </p:nvSpPr>
          <p:spPr>
            <a:xfrm>
              <a:off x="358890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0" name="object 9630"/>
            <p:cNvSpPr/>
            <p:nvPr/>
          </p:nvSpPr>
          <p:spPr>
            <a:xfrm>
              <a:off x="35901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1" name="object 9631"/>
            <p:cNvSpPr/>
            <p:nvPr/>
          </p:nvSpPr>
          <p:spPr>
            <a:xfrm>
              <a:off x="3590425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2" name="object 9632"/>
            <p:cNvSpPr/>
            <p:nvPr/>
          </p:nvSpPr>
          <p:spPr>
            <a:xfrm>
              <a:off x="3590678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3" name="object 9633"/>
            <p:cNvSpPr/>
            <p:nvPr/>
          </p:nvSpPr>
          <p:spPr>
            <a:xfrm>
              <a:off x="359169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4" name="object 9634"/>
            <p:cNvSpPr/>
            <p:nvPr/>
          </p:nvSpPr>
          <p:spPr>
            <a:xfrm>
              <a:off x="359296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5" name="object 9635"/>
            <p:cNvSpPr/>
            <p:nvPr/>
          </p:nvSpPr>
          <p:spPr>
            <a:xfrm>
              <a:off x="3593086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6" name="object 9636"/>
            <p:cNvSpPr/>
            <p:nvPr/>
          </p:nvSpPr>
          <p:spPr>
            <a:xfrm>
              <a:off x="359334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7" name="object 9637"/>
            <p:cNvSpPr/>
            <p:nvPr/>
          </p:nvSpPr>
          <p:spPr>
            <a:xfrm>
              <a:off x="35944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8" name="object 9638"/>
            <p:cNvSpPr/>
            <p:nvPr/>
          </p:nvSpPr>
          <p:spPr>
            <a:xfrm>
              <a:off x="359549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9" name="object 9639"/>
            <p:cNvSpPr/>
            <p:nvPr/>
          </p:nvSpPr>
          <p:spPr>
            <a:xfrm>
              <a:off x="359562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0" name="object 9640"/>
            <p:cNvSpPr/>
            <p:nvPr/>
          </p:nvSpPr>
          <p:spPr>
            <a:xfrm>
              <a:off x="3595874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1" name="object 9641"/>
            <p:cNvSpPr/>
            <p:nvPr/>
          </p:nvSpPr>
          <p:spPr>
            <a:xfrm>
              <a:off x="359701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2" name="object 9642"/>
            <p:cNvSpPr/>
            <p:nvPr/>
          </p:nvSpPr>
          <p:spPr>
            <a:xfrm>
              <a:off x="359815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3" name="object 9643"/>
            <p:cNvSpPr/>
            <p:nvPr/>
          </p:nvSpPr>
          <p:spPr>
            <a:xfrm>
              <a:off x="3598282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4" name="object 9644"/>
            <p:cNvSpPr/>
            <p:nvPr/>
          </p:nvSpPr>
          <p:spPr>
            <a:xfrm>
              <a:off x="359853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5" name="object 9645"/>
            <p:cNvSpPr/>
            <p:nvPr/>
          </p:nvSpPr>
          <p:spPr>
            <a:xfrm>
              <a:off x="359954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6" name="object 9646"/>
            <p:cNvSpPr/>
            <p:nvPr/>
          </p:nvSpPr>
          <p:spPr>
            <a:xfrm>
              <a:off x="360081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7" name="object 9647"/>
            <p:cNvSpPr/>
            <p:nvPr/>
          </p:nvSpPr>
          <p:spPr>
            <a:xfrm>
              <a:off x="360107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8" name="object 9648"/>
            <p:cNvSpPr/>
            <p:nvPr/>
          </p:nvSpPr>
          <p:spPr>
            <a:xfrm>
              <a:off x="360132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9" name="object 9649"/>
            <p:cNvSpPr/>
            <p:nvPr/>
          </p:nvSpPr>
          <p:spPr>
            <a:xfrm>
              <a:off x="360221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0" name="object 9650"/>
            <p:cNvSpPr/>
            <p:nvPr/>
          </p:nvSpPr>
          <p:spPr>
            <a:xfrm>
              <a:off x="36032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1" name="object 9651"/>
            <p:cNvSpPr/>
            <p:nvPr/>
          </p:nvSpPr>
          <p:spPr>
            <a:xfrm>
              <a:off x="360347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2" name="object 9652"/>
            <p:cNvSpPr/>
            <p:nvPr/>
          </p:nvSpPr>
          <p:spPr>
            <a:xfrm>
              <a:off x="3603605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3" name="object 9653"/>
            <p:cNvSpPr/>
            <p:nvPr/>
          </p:nvSpPr>
          <p:spPr>
            <a:xfrm>
              <a:off x="36038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4" name="object 9654"/>
            <p:cNvSpPr/>
            <p:nvPr/>
          </p:nvSpPr>
          <p:spPr>
            <a:xfrm>
              <a:off x="36060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5" name="object 9655"/>
            <p:cNvSpPr/>
            <p:nvPr/>
          </p:nvSpPr>
          <p:spPr>
            <a:xfrm>
              <a:off x="3605252" y="410588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6" name="object 9656"/>
            <p:cNvSpPr/>
            <p:nvPr/>
          </p:nvSpPr>
          <p:spPr>
            <a:xfrm>
              <a:off x="360778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7" name="object 9657"/>
            <p:cNvSpPr/>
            <p:nvPr/>
          </p:nvSpPr>
          <p:spPr>
            <a:xfrm>
              <a:off x="360829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8" name="object 9658"/>
            <p:cNvSpPr/>
            <p:nvPr/>
          </p:nvSpPr>
          <p:spPr>
            <a:xfrm>
              <a:off x="360867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9" name="object 9659"/>
            <p:cNvSpPr/>
            <p:nvPr/>
          </p:nvSpPr>
          <p:spPr>
            <a:xfrm>
              <a:off x="3607914" y="4105882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0" name="object 9660"/>
            <p:cNvSpPr/>
            <p:nvPr/>
          </p:nvSpPr>
          <p:spPr>
            <a:xfrm>
              <a:off x="360956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1" name="object 9661"/>
            <p:cNvSpPr/>
            <p:nvPr/>
          </p:nvSpPr>
          <p:spPr>
            <a:xfrm>
              <a:off x="361006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2" name="object 9662"/>
            <p:cNvSpPr/>
            <p:nvPr/>
          </p:nvSpPr>
          <p:spPr>
            <a:xfrm>
              <a:off x="3610448" y="410588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3" name="object 9663"/>
            <p:cNvSpPr/>
            <p:nvPr/>
          </p:nvSpPr>
          <p:spPr>
            <a:xfrm>
              <a:off x="361272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4" name="object 9664"/>
            <p:cNvSpPr/>
            <p:nvPr/>
          </p:nvSpPr>
          <p:spPr>
            <a:xfrm>
              <a:off x="36131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5" name="object 9665"/>
            <p:cNvSpPr/>
            <p:nvPr/>
          </p:nvSpPr>
          <p:spPr>
            <a:xfrm>
              <a:off x="361361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6" name="object 9666"/>
            <p:cNvSpPr/>
            <p:nvPr/>
          </p:nvSpPr>
          <p:spPr>
            <a:xfrm>
              <a:off x="361399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7" name="object 9667"/>
            <p:cNvSpPr/>
            <p:nvPr/>
          </p:nvSpPr>
          <p:spPr>
            <a:xfrm>
              <a:off x="361412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8" name="object 9668"/>
            <p:cNvSpPr/>
            <p:nvPr/>
          </p:nvSpPr>
          <p:spPr>
            <a:xfrm>
              <a:off x="36143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9" name="object 9669"/>
            <p:cNvSpPr/>
            <p:nvPr/>
          </p:nvSpPr>
          <p:spPr>
            <a:xfrm>
              <a:off x="36160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0" name="object 9670"/>
            <p:cNvSpPr/>
            <p:nvPr/>
          </p:nvSpPr>
          <p:spPr>
            <a:xfrm>
              <a:off x="361627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1" name="object 9671"/>
            <p:cNvSpPr/>
            <p:nvPr/>
          </p:nvSpPr>
          <p:spPr>
            <a:xfrm>
              <a:off x="361665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2" name="object 9672"/>
            <p:cNvSpPr/>
            <p:nvPr/>
          </p:nvSpPr>
          <p:spPr>
            <a:xfrm>
              <a:off x="361678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3" name="object 9673"/>
            <p:cNvSpPr/>
            <p:nvPr/>
          </p:nvSpPr>
          <p:spPr>
            <a:xfrm>
              <a:off x="361703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4" name="object 9674"/>
            <p:cNvSpPr/>
            <p:nvPr/>
          </p:nvSpPr>
          <p:spPr>
            <a:xfrm>
              <a:off x="361779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5" name="object 9675"/>
            <p:cNvSpPr/>
            <p:nvPr/>
          </p:nvSpPr>
          <p:spPr>
            <a:xfrm>
              <a:off x="361805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6" name="object 9676"/>
            <p:cNvSpPr/>
            <p:nvPr/>
          </p:nvSpPr>
          <p:spPr>
            <a:xfrm>
              <a:off x="361931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7" name="object 9677"/>
            <p:cNvSpPr/>
            <p:nvPr/>
          </p:nvSpPr>
          <p:spPr>
            <a:xfrm>
              <a:off x="361957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8" name="object 9678"/>
            <p:cNvSpPr/>
            <p:nvPr/>
          </p:nvSpPr>
          <p:spPr>
            <a:xfrm>
              <a:off x="362084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9" name="object 9679"/>
            <p:cNvSpPr/>
            <p:nvPr/>
          </p:nvSpPr>
          <p:spPr>
            <a:xfrm>
              <a:off x="362185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0" name="object 9680"/>
            <p:cNvSpPr/>
            <p:nvPr/>
          </p:nvSpPr>
          <p:spPr>
            <a:xfrm>
              <a:off x="3622107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1" name="object 9681"/>
            <p:cNvSpPr/>
            <p:nvPr/>
          </p:nvSpPr>
          <p:spPr>
            <a:xfrm>
              <a:off x="362223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2" name="object 9682"/>
            <p:cNvSpPr/>
            <p:nvPr/>
          </p:nvSpPr>
          <p:spPr>
            <a:xfrm>
              <a:off x="362248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3" name="object 9683"/>
            <p:cNvSpPr/>
            <p:nvPr/>
          </p:nvSpPr>
          <p:spPr>
            <a:xfrm>
              <a:off x="362350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4" name="object 9684"/>
            <p:cNvSpPr/>
            <p:nvPr/>
          </p:nvSpPr>
          <p:spPr>
            <a:xfrm>
              <a:off x="362451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5" name="object 9685"/>
            <p:cNvSpPr/>
            <p:nvPr/>
          </p:nvSpPr>
          <p:spPr>
            <a:xfrm>
              <a:off x="3624642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6" name="object 9686"/>
            <p:cNvSpPr/>
            <p:nvPr/>
          </p:nvSpPr>
          <p:spPr>
            <a:xfrm>
              <a:off x="362476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7" name="object 9687"/>
            <p:cNvSpPr/>
            <p:nvPr/>
          </p:nvSpPr>
          <p:spPr>
            <a:xfrm>
              <a:off x="362514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8" name="object 9688"/>
            <p:cNvSpPr/>
            <p:nvPr/>
          </p:nvSpPr>
          <p:spPr>
            <a:xfrm>
              <a:off x="36259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9" name="object 9689"/>
            <p:cNvSpPr/>
            <p:nvPr/>
          </p:nvSpPr>
          <p:spPr>
            <a:xfrm>
              <a:off x="362717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0" name="object 9690"/>
            <p:cNvSpPr/>
            <p:nvPr/>
          </p:nvSpPr>
          <p:spPr>
            <a:xfrm>
              <a:off x="3627303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1" name="object 9691"/>
            <p:cNvSpPr/>
            <p:nvPr/>
          </p:nvSpPr>
          <p:spPr>
            <a:xfrm>
              <a:off x="362755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2" name="object 9692"/>
            <p:cNvSpPr/>
            <p:nvPr/>
          </p:nvSpPr>
          <p:spPr>
            <a:xfrm>
              <a:off x="36283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3" name="object 9693"/>
            <p:cNvSpPr/>
            <p:nvPr/>
          </p:nvSpPr>
          <p:spPr>
            <a:xfrm>
              <a:off x="362857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4" name="object 9694"/>
            <p:cNvSpPr/>
            <p:nvPr/>
          </p:nvSpPr>
          <p:spPr>
            <a:xfrm>
              <a:off x="36293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5" name="object 9695"/>
            <p:cNvSpPr/>
            <p:nvPr/>
          </p:nvSpPr>
          <p:spPr>
            <a:xfrm>
              <a:off x="362996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6" name="object 9696"/>
            <p:cNvSpPr/>
            <p:nvPr/>
          </p:nvSpPr>
          <p:spPr>
            <a:xfrm>
              <a:off x="363021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7" name="object 9697"/>
            <p:cNvSpPr/>
            <p:nvPr/>
          </p:nvSpPr>
          <p:spPr>
            <a:xfrm>
              <a:off x="363110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8" name="object 9698"/>
            <p:cNvSpPr/>
            <p:nvPr/>
          </p:nvSpPr>
          <p:spPr>
            <a:xfrm>
              <a:off x="363135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9" name="object 9699"/>
            <p:cNvSpPr/>
            <p:nvPr/>
          </p:nvSpPr>
          <p:spPr>
            <a:xfrm>
              <a:off x="363249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0" name="object 9700"/>
            <p:cNvSpPr/>
            <p:nvPr/>
          </p:nvSpPr>
          <p:spPr>
            <a:xfrm>
              <a:off x="3632626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1" name="object 9701"/>
            <p:cNvSpPr/>
            <p:nvPr/>
          </p:nvSpPr>
          <p:spPr>
            <a:xfrm>
              <a:off x="363275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2" name="object 9702"/>
            <p:cNvSpPr/>
            <p:nvPr/>
          </p:nvSpPr>
          <p:spPr>
            <a:xfrm>
              <a:off x="363313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3" name="object 9703"/>
            <p:cNvSpPr/>
            <p:nvPr/>
          </p:nvSpPr>
          <p:spPr>
            <a:xfrm>
              <a:off x="363490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4" name="object 9704"/>
            <p:cNvSpPr/>
            <p:nvPr/>
          </p:nvSpPr>
          <p:spPr>
            <a:xfrm>
              <a:off x="363516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5" name="object 9705"/>
            <p:cNvSpPr/>
            <p:nvPr/>
          </p:nvSpPr>
          <p:spPr>
            <a:xfrm>
              <a:off x="3634527" y="410589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6" name="object 9706"/>
            <p:cNvSpPr/>
            <p:nvPr/>
          </p:nvSpPr>
          <p:spPr>
            <a:xfrm>
              <a:off x="363756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7" name="object 9707"/>
            <p:cNvSpPr/>
            <p:nvPr/>
          </p:nvSpPr>
          <p:spPr>
            <a:xfrm>
              <a:off x="363782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8" name="object 9708"/>
            <p:cNvSpPr/>
            <p:nvPr/>
          </p:nvSpPr>
          <p:spPr>
            <a:xfrm>
              <a:off x="3638202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9" name="object 9709"/>
            <p:cNvSpPr/>
            <p:nvPr/>
          </p:nvSpPr>
          <p:spPr>
            <a:xfrm>
              <a:off x="36387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0" name="object 9710"/>
            <p:cNvSpPr/>
            <p:nvPr/>
          </p:nvSpPr>
          <p:spPr>
            <a:xfrm>
              <a:off x="363908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1" name="object 9711"/>
            <p:cNvSpPr/>
            <p:nvPr/>
          </p:nvSpPr>
          <p:spPr>
            <a:xfrm>
              <a:off x="3640483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2" name="object 9712"/>
            <p:cNvSpPr/>
            <p:nvPr/>
          </p:nvSpPr>
          <p:spPr>
            <a:xfrm>
              <a:off x="364073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3" name="object 9713"/>
            <p:cNvSpPr/>
            <p:nvPr/>
          </p:nvSpPr>
          <p:spPr>
            <a:xfrm>
              <a:off x="364124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4" name="object 9714"/>
            <p:cNvSpPr/>
            <p:nvPr/>
          </p:nvSpPr>
          <p:spPr>
            <a:xfrm>
              <a:off x="364149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5" name="object 9715"/>
            <p:cNvSpPr/>
            <p:nvPr/>
          </p:nvSpPr>
          <p:spPr>
            <a:xfrm>
              <a:off x="364200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6" name="object 9716"/>
            <p:cNvSpPr/>
            <p:nvPr/>
          </p:nvSpPr>
          <p:spPr>
            <a:xfrm>
              <a:off x="364301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7" name="object 9717"/>
            <p:cNvSpPr/>
            <p:nvPr/>
          </p:nvSpPr>
          <p:spPr>
            <a:xfrm>
              <a:off x="3642257" y="4105882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8" name="object 9718"/>
            <p:cNvSpPr/>
            <p:nvPr/>
          </p:nvSpPr>
          <p:spPr>
            <a:xfrm>
              <a:off x="36440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9" name="object 9719"/>
            <p:cNvSpPr/>
            <p:nvPr/>
          </p:nvSpPr>
          <p:spPr>
            <a:xfrm>
              <a:off x="3644285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0" name="object 9720"/>
            <p:cNvSpPr/>
            <p:nvPr/>
          </p:nvSpPr>
          <p:spPr>
            <a:xfrm>
              <a:off x="364580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1" name="object 9721"/>
            <p:cNvSpPr/>
            <p:nvPr/>
          </p:nvSpPr>
          <p:spPr>
            <a:xfrm>
              <a:off x="364605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2" name="object 9722"/>
            <p:cNvSpPr/>
            <p:nvPr/>
          </p:nvSpPr>
          <p:spPr>
            <a:xfrm>
              <a:off x="364694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3" name="object 9723"/>
            <p:cNvSpPr/>
            <p:nvPr/>
          </p:nvSpPr>
          <p:spPr>
            <a:xfrm>
              <a:off x="3648213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4" name="object 9724"/>
            <p:cNvSpPr/>
            <p:nvPr/>
          </p:nvSpPr>
          <p:spPr>
            <a:xfrm>
              <a:off x="364846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5" name="object 9725"/>
            <p:cNvSpPr/>
            <p:nvPr/>
          </p:nvSpPr>
          <p:spPr>
            <a:xfrm>
              <a:off x="364872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6" name="object 9726"/>
            <p:cNvSpPr/>
            <p:nvPr/>
          </p:nvSpPr>
          <p:spPr>
            <a:xfrm>
              <a:off x="36494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7" name="object 9727"/>
            <p:cNvSpPr/>
            <p:nvPr/>
          </p:nvSpPr>
          <p:spPr>
            <a:xfrm>
              <a:off x="3650875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8" name="object 9728"/>
            <p:cNvSpPr/>
            <p:nvPr/>
          </p:nvSpPr>
          <p:spPr>
            <a:xfrm>
              <a:off x="365112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9" name="object 9729"/>
            <p:cNvSpPr/>
            <p:nvPr/>
          </p:nvSpPr>
          <p:spPr>
            <a:xfrm>
              <a:off x="365188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0" name="object 9730"/>
            <p:cNvSpPr/>
            <p:nvPr/>
          </p:nvSpPr>
          <p:spPr>
            <a:xfrm>
              <a:off x="365226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1" name="object 9731"/>
            <p:cNvSpPr/>
            <p:nvPr/>
          </p:nvSpPr>
          <p:spPr>
            <a:xfrm>
              <a:off x="365290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2" name="object 9732"/>
            <p:cNvSpPr/>
            <p:nvPr/>
          </p:nvSpPr>
          <p:spPr>
            <a:xfrm>
              <a:off x="365328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3" name="object 9733"/>
            <p:cNvSpPr/>
            <p:nvPr/>
          </p:nvSpPr>
          <p:spPr>
            <a:xfrm>
              <a:off x="3653536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4" name="object 9734"/>
            <p:cNvSpPr/>
            <p:nvPr/>
          </p:nvSpPr>
          <p:spPr>
            <a:xfrm>
              <a:off x="365378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5" name="object 9735"/>
            <p:cNvSpPr/>
            <p:nvPr/>
          </p:nvSpPr>
          <p:spPr>
            <a:xfrm>
              <a:off x="36548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6" name="object 9736"/>
            <p:cNvSpPr/>
            <p:nvPr/>
          </p:nvSpPr>
          <p:spPr>
            <a:xfrm>
              <a:off x="3656324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7" name="object 9737"/>
            <p:cNvSpPr/>
            <p:nvPr/>
          </p:nvSpPr>
          <p:spPr>
            <a:xfrm>
              <a:off x="3655690" y="410589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8" name="object 9738"/>
            <p:cNvSpPr/>
            <p:nvPr/>
          </p:nvSpPr>
          <p:spPr>
            <a:xfrm>
              <a:off x="365771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9" name="object 9739"/>
            <p:cNvSpPr/>
            <p:nvPr/>
          </p:nvSpPr>
          <p:spPr>
            <a:xfrm>
              <a:off x="36587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0" name="object 9740"/>
            <p:cNvSpPr/>
            <p:nvPr/>
          </p:nvSpPr>
          <p:spPr>
            <a:xfrm>
              <a:off x="365885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1" name="object 9741"/>
            <p:cNvSpPr/>
            <p:nvPr/>
          </p:nvSpPr>
          <p:spPr>
            <a:xfrm>
              <a:off x="365911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2" name="object 9742"/>
            <p:cNvSpPr/>
            <p:nvPr/>
          </p:nvSpPr>
          <p:spPr>
            <a:xfrm>
              <a:off x="365999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3" name="object 9743"/>
            <p:cNvSpPr/>
            <p:nvPr/>
          </p:nvSpPr>
          <p:spPr>
            <a:xfrm>
              <a:off x="366025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4" name="object 9744"/>
            <p:cNvSpPr/>
            <p:nvPr/>
          </p:nvSpPr>
          <p:spPr>
            <a:xfrm>
              <a:off x="366152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5" name="object 9745"/>
            <p:cNvSpPr/>
            <p:nvPr/>
          </p:nvSpPr>
          <p:spPr>
            <a:xfrm>
              <a:off x="36617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6" name="object 9746"/>
            <p:cNvSpPr/>
            <p:nvPr/>
          </p:nvSpPr>
          <p:spPr>
            <a:xfrm>
              <a:off x="366304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7" name="object 9747"/>
            <p:cNvSpPr/>
            <p:nvPr/>
          </p:nvSpPr>
          <p:spPr>
            <a:xfrm>
              <a:off x="366380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8" name="object 9748"/>
            <p:cNvSpPr/>
            <p:nvPr/>
          </p:nvSpPr>
          <p:spPr>
            <a:xfrm>
              <a:off x="366405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9" name="object 9749"/>
            <p:cNvSpPr/>
            <p:nvPr/>
          </p:nvSpPr>
          <p:spPr>
            <a:xfrm>
              <a:off x="366418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0" name="object 9750"/>
            <p:cNvSpPr/>
            <p:nvPr/>
          </p:nvSpPr>
          <p:spPr>
            <a:xfrm>
              <a:off x="366443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1" name="object 9751"/>
            <p:cNvSpPr/>
            <p:nvPr/>
          </p:nvSpPr>
          <p:spPr>
            <a:xfrm>
              <a:off x="36649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2" name="object 9752"/>
            <p:cNvSpPr/>
            <p:nvPr/>
          </p:nvSpPr>
          <p:spPr>
            <a:xfrm>
              <a:off x="366544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3" name="object 9753"/>
            <p:cNvSpPr/>
            <p:nvPr/>
          </p:nvSpPr>
          <p:spPr>
            <a:xfrm>
              <a:off x="366582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4" name="object 9754"/>
            <p:cNvSpPr/>
            <p:nvPr/>
          </p:nvSpPr>
          <p:spPr>
            <a:xfrm>
              <a:off x="3665829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5" name="object 9755"/>
            <p:cNvSpPr/>
            <p:nvPr/>
          </p:nvSpPr>
          <p:spPr>
            <a:xfrm>
              <a:off x="366709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6" name="object 9756"/>
            <p:cNvSpPr/>
            <p:nvPr/>
          </p:nvSpPr>
          <p:spPr>
            <a:xfrm>
              <a:off x="366785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7" name="object 9757"/>
            <p:cNvSpPr/>
            <p:nvPr/>
          </p:nvSpPr>
          <p:spPr>
            <a:xfrm>
              <a:off x="366811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8" name="object 9758"/>
            <p:cNvSpPr/>
            <p:nvPr/>
          </p:nvSpPr>
          <p:spPr>
            <a:xfrm>
              <a:off x="366849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9" name="object 9759"/>
            <p:cNvSpPr/>
            <p:nvPr/>
          </p:nvSpPr>
          <p:spPr>
            <a:xfrm>
              <a:off x="366925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0" name="object 9760"/>
            <p:cNvSpPr/>
            <p:nvPr/>
          </p:nvSpPr>
          <p:spPr>
            <a:xfrm>
              <a:off x="366963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1" name="object 9761"/>
            <p:cNvSpPr/>
            <p:nvPr/>
          </p:nvSpPr>
          <p:spPr>
            <a:xfrm>
              <a:off x="36707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2" name="object 9762"/>
            <p:cNvSpPr/>
            <p:nvPr/>
          </p:nvSpPr>
          <p:spPr>
            <a:xfrm>
              <a:off x="36710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3" name="object 9763"/>
            <p:cNvSpPr/>
            <p:nvPr/>
          </p:nvSpPr>
          <p:spPr>
            <a:xfrm>
              <a:off x="3671278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4" name="object 9764"/>
            <p:cNvSpPr/>
            <p:nvPr/>
          </p:nvSpPr>
          <p:spPr>
            <a:xfrm>
              <a:off x="367191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5" name="object 9765"/>
            <p:cNvSpPr/>
            <p:nvPr/>
          </p:nvSpPr>
          <p:spPr>
            <a:xfrm>
              <a:off x="367216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6" name="object 9766"/>
            <p:cNvSpPr/>
            <p:nvPr/>
          </p:nvSpPr>
          <p:spPr>
            <a:xfrm>
              <a:off x="3671531" y="4105894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10">
                  <a:moveTo>
                    <a:pt x="0" y="0"/>
                  </a:moveTo>
                  <a:lnTo>
                    <a:pt x="1774" y="0"/>
                  </a:lnTo>
                </a:path>
                <a:path w="3810">
                  <a:moveTo>
                    <a:pt x="1013" y="0"/>
                  </a:moveTo>
                  <a:lnTo>
                    <a:pt x="2788" y="0"/>
                  </a:lnTo>
                </a:path>
                <a:path w="3810">
                  <a:moveTo>
                    <a:pt x="1520" y="0"/>
                  </a:moveTo>
                  <a:lnTo>
                    <a:pt x="329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7" name="object 9767"/>
            <p:cNvSpPr/>
            <p:nvPr/>
          </p:nvSpPr>
          <p:spPr>
            <a:xfrm>
              <a:off x="367457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8" name="object 9768"/>
            <p:cNvSpPr/>
            <p:nvPr/>
          </p:nvSpPr>
          <p:spPr>
            <a:xfrm>
              <a:off x="367482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9" name="object 9769"/>
            <p:cNvSpPr/>
            <p:nvPr/>
          </p:nvSpPr>
          <p:spPr>
            <a:xfrm>
              <a:off x="367508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0" name="object 9770"/>
            <p:cNvSpPr/>
            <p:nvPr/>
          </p:nvSpPr>
          <p:spPr>
            <a:xfrm>
              <a:off x="36757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1" name="object 9771"/>
            <p:cNvSpPr/>
            <p:nvPr/>
          </p:nvSpPr>
          <p:spPr>
            <a:xfrm>
              <a:off x="367596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2" name="object 9772"/>
            <p:cNvSpPr/>
            <p:nvPr/>
          </p:nvSpPr>
          <p:spPr>
            <a:xfrm>
              <a:off x="367609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3" name="object 9773"/>
            <p:cNvSpPr/>
            <p:nvPr/>
          </p:nvSpPr>
          <p:spPr>
            <a:xfrm>
              <a:off x="367685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4" name="object 9774"/>
            <p:cNvSpPr/>
            <p:nvPr/>
          </p:nvSpPr>
          <p:spPr>
            <a:xfrm>
              <a:off x="367710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5" name="object 9775"/>
            <p:cNvSpPr/>
            <p:nvPr/>
          </p:nvSpPr>
          <p:spPr>
            <a:xfrm>
              <a:off x="367736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6" name="object 9776"/>
            <p:cNvSpPr/>
            <p:nvPr/>
          </p:nvSpPr>
          <p:spPr>
            <a:xfrm>
              <a:off x="3676727" y="410589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7" name="object 9777"/>
            <p:cNvSpPr/>
            <p:nvPr/>
          </p:nvSpPr>
          <p:spPr>
            <a:xfrm>
              <a:off x="367862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8" name="object 9778"/>
            <p:cNvSpPr/>
            <p:nvPr/>
          </p:nvSpPr>
          <p:spPr>
            <a:xfrm>
              <a:off x="367888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9" name="object 9779"/>
            <p:cNvSpPr/>
            <p:nvPr/>
          </p:nvSpPr>
          <p:spPr>
            <a:xfrm>
              <a:off x="367964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0" name="object 9780"/>
            <p:cNvSpPr/>
            <p:nvPr/>
          </p:nvSpPr>
          <p:spPr>
            <a:xfrm>
              <a:off x="3679896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1" name="object 9781"/>
            <p:cNvSpPr/>
            <p:nvPr/>
          </p:nvSpPr>
          <p:spPr>
            <a:xfrm>
              <a:off x="3680275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2" name="object 9782"/>
            <p:cNvSpPr/>
            <p:nvPr/>
          </p:nvSpPr>
          <p:spPr>
            <a:xfrm>
              <a:off x="3682176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3" name="object 9783"/>
            <p:cNvSpPr/>
            <p:nvPr/>
          </p:nvSpPr>
          <p:spPr>
            <a:xfrm>
              <a:off x="368255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4" name="object 9784"/>
            <p:cNvSpPr/>
            <p:nvPr/>
          </p:nvSpPr>
          <p:spPr>
            <a:xfrm>
              <a:off x="3681923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5" name="object 9785"/>
            <p:cNvSpPr/>
            <p:nvPr/>
          </p:nvSpPr>
          <p:spPr>
            <a:xfrm>
              <a:off x="36838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6" name="object 9786"/>
            <p:cNvSpPr/>
            <p:nvPr/>
          </p:nvSpPr>
          <p:spPr>
            <a:xfrm>
              <a:off x="368407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7" name="object 9787"/>
            <p:cNvSpPr/>
            <p:nvPr/>
          </p:nvSpPr>
          <p:spPr>
            <a:xfrm>
              <a:off x="36843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8" name="object 9788"/>
            <p:cNvSpPr/>
            <p:nvPr/>
          </p:nvSpPr>
          <p:spPr>
            <a:xfrm>
              <a:off x="368483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9" name="object 9789"/>
            <p:cNvSpPr/>
            <p:nvPr/>
          </p:nvSpPr>
          <p:spPr>
            <a:xfrm>
              <a:off x="368496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0" name="object 9790"/>
            <p:cNvSpPr/>
            <p:nvPr/>
          </p:nvSpPr>
          <p:spPr>
            <a:xfrm>
              <a:off x="368521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1" name="object 9791"/>
            <p:cNvSpPr/>
            <p:nvPr/>
          </p:nvSpPr>
          <p:spPr>
            <a:xfrm>
              <a:off x="368547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2" name="object 9792"/>
            <p:cNvSpPr/>
            <p:nvPr/>
          </p:nvSpPr>
          <p:spPr>
            <a:xfrm>
              <a:off x="368610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3" name="object 9793"/>
            <p:cNvSpPr/>
            <p:nvPr/>
          </p:nvSpPr>
          <p:spPr>
            <a:xfrm>
              <a:off x="36867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4" name="object 9794"/>
            <p:cNvSpPr/>
            <p:nvPr/>
          </p:nvSpPr>
          <p:spPr>
            <a:xfrm>
              <a:off x="36871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5" name="object 9795"/>
            <p:cNvSpPr/>
            <p:nvPr/>
          </p:nvSpPr>
          <p:spPr>
            <a:xfrm>
              <a:off x="3687372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6" name="object 9796"/>
            <p:cNvSpPr/>
            <p:nvPr/>
          </p:nvSpPr>
          <p:spPr>
            <a:xfrm>
              <a:off x="3687499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7" name="object 9797"/>
            <p:cNvSpPr/>
            <p:nvPr/>
          </p:nvSpPr>
          <p:spPr>
            <a:xfrm>
              <a:off x="368787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8" name="object 9798"/>
            <p:cNvSpPr/>
            <p:nvPr/>
          </p:nvSpPr>
          <p:spPr>
            <a:xfrm>
              <a:off x="368800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9" name="object 9799"/>
            <p:cNvSpPr/>
            <p:nvPr/>
          </p:nvSpPr>
          <p:spPr>
            <a:xfrm>
              <a:off x="3687372" y="4105894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10">
                  <a:moveTo>
                    <a:pt x="0" y="0"/>
                  </a:moveTo>
                  <a:lnTo>
                    <a:pt x="1774" y="0"/>
                  </a:lnTo>
                </a:path>
                <a:path w="3810">
                  <a:moveTo>
                    <a:pt x="887" y="0"/>
                  </a:moveTo>
                  <a:lnTo>
                    <a:pt x="2661" y="0"/>
                  </a:lnTo>
                </a:path>
                <a:path w="3810">
                  <a:moveTo>
                    <a:pt x="1647" y="0"/>
                  </a:moveTo>
                  <a:lnTo>
                    <a:pt x="3421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0" name="object 9800"/>
            <p:cNvSpPr/>
            <p:nvPr/>
          </p:nvSpPr>
          <p:spPr>
            <a:xfrm>
              <a:off x="369028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1" name="object 9801"/>
            <p:cNvSpPr/>
            <p:nvPr/>
          </p:nvSpPr>
          <p:spPr>
            <a:xfrm>
              <a:off x="36905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2" name="object 9802"/>
            <p:cNvSpPr/>
            <p:nvPr/>
          </p:nvSpPr>
          <p:spPr>
            <a:xfrm>
              <a:off x="369066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3" name="object 9803"/>
            <p:cNvSpPr/>
            <p:nvPr/>
          </p:nvSpPr>
          <p:spPr>
            <a:xfrm>
              <a:off x="36926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4" name="object 9804"/>
            <p:cNvSpPr/>
            <p:nvPr/>
          </p:nvSpPr>
          <p:spPr>
            <a:xfrm>
              <a:off x="369320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5" name="object 9805"/>
            <p:cNvSpPr/>
            <p:nvPr/>
          </p:nvSpPr>
          <p:spPr>
            <a:xfrm>
              <a:off x="369332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6" name="object 9806"/>
            <p:cNvSpPr/>
            <p:nvPr/>
          </p:nvSpPr>
          <p:spPr>
            <a:xfrm>
              <a:off x="369573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7" name="object 9807"/>
            <p:cNvSpPr/>
            <p:nvPr/>
          </p:nvSpPr>
          <p:spPr>
            <a:xfrm>
              <a:off x="3694976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8" name="object 9808"/>
            <p:cNvSpPr/>
            <p:nvPr/>
          </p:nvSpPr>
          <p:spPr>
            <a:xfrm>
              <a:off x="369687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9" name="object 9809"/>
            <p:cNvSpPr/>
            <p:nvPr/>
          </p:nvSpPr>
          <p:spPr>
            <a:xfrm>
              <a:off x="36971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0" name="object 9810"/>
            <p:cNvSpPr/>
            <p:nvPr/>
          </p:nvSpPr>
          <p:spPr>
            <a:xfrm>
              <a:off x="369751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1" name="object 9811"/>
            <p:cNvSpPr/>
            <p:nvPr/>
          </p:nvSpPr>
          <p:spPr>
            <a:xfrm>
              <a:off x="369839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2" name="object 9812"/>
            <p:cNvSpPr/>
            <p:nvPr/>
          </p:nvSpPr>
          <p:spPr>
            <a:xfrm>
              <a:off x="369865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3" name="object 9813"/>
            <p:cNvSpPr/>
            <p:nvPr/>
          </p:nvSpPr>
          <p:spPr>
            <a:xfrm>
              <a:off x="369979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4" name="object 9814"/>
            <p:cNvSpPr/>
            <p:nvPr/>
          </p:nvSpPr>
          <p:spPr>
            <a:xfrm>
              <a:off x="370004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5" name="object 9815"/>
            <p:cNvSpPr/>
            <p:nvPr/>
          </p:nvSpPr>
          <p:spPr>
            <a:xfrm>
              <a:off x="370093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6" name="object 9816"/>
            <p:cNvSpPr/>
            <p:nvPr/>
          </p:nvSpPr>
          <p:spPr>
            <a:xfrm>
              <a:off x="370118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7" name="object 9817"/>
            <p:cNvSpPr/>
            <p:nvPr/>
          </p:nvSpPr>
          <p:spPr>
            <a:xfrm>
              <a:off x="37025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8" name="object 9818"/>
            <p:cNvSpPr/>
            <p:nvPr/>
          </p:nvSpPr>
          <p:spPr>
            <a:xfrm>
              <a:off x="37032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9" name="object 9819"/>
            <p:cNvSpPr/>
            <p:nvPr/>
          </p:nvSpPr>
          <p:spPr>
            <a:xfrm>
              <a:off x="3703594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0" name="object 9820"/>
            <p:cNvSpPr/>
            <p:nvPr/>
          </p:nvSpPr>
          <p:spPr>
            <a:xfrm>
              <a:off x="370372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1" name="object 9821"/>
            <p:cNvSpPr/>
            <p:nvPr/>
          </p:nvSpPr>
          <p:spPr>
            <a:xfrm>
              <a:off x="370410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2" name="object 9822"/>
            <p:cNvSpPr/>
            <p:nvPr/>
          </p:nvSpPr>
          <p:spPr>
            <a:xfrm>
              <a:off x="370486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3" name="object 9823"/>
            <p:cNvSpPr/>
            <p:nvPr/>
          </p:nvSpPr>
          <p:spPr>
            <a:xfrm>
              <a:off x="370600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4" name="object 9824"/>
            <p:cNvSpPr/>
            <p:nvPr/>
          </p:nvSpPr>
          <p:spPr>
            <a:xfrm>
              <a:off x="3706255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5" name="object 9825"/>
            <p:cNvSpPr/>
            <p:nvPr/>
          </p:nvSpPr>
          <p:spPr>
            <a:xfrm>
              <a:off x="370650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6" name="object 9826"/>
            <p:cNvSpPr/>
            <p:nvPr/>
          </p:nvSpPr>
          <p:spPr>
            <a:xfrm>
              <a:off x="370891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7" name="object 9827"/>
            <p:cNvSpPr/>
            <p:nvPr/>
          </p:nvSpPr>
          <p:spPr>
            <a:xfrm>
              <a:off x="370917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8" name="object 9828"/>
            <p:cNvSpPr/>
            <p:nvPr/>
          </p:nvSpPr>
          <p:spPr>
            <a:xfrm>
              <a:off x="371005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9" name="object 9829"/>
            <p:cNvSpPr/>
            <p:nvPr/>
          </p:nvSpPr>
          <p:spPr>
            <a:xfrm>
              <a:off x="37113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0" name="object 9830"/>
            <p:cNvSpPr/>
            <p:nvPr/>
          </p:nvSpPr>
          <p:spPr>
            <a:xfrm>
              <a:off x="371157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1" name="object 9831"/>
            <p:cNvSpPr/>
            <p:nvPr/>
          </p:nvSpPr>
          <p:spPr>
            <a:xfrm>
              <a:off x="37118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2" name="object 9832"/>
            <p:cNvSpPr/>
            <p:nvPr/>
          </p:nvSpPr>
          <p:spPr>
            <a:xfrm>
              <a:off x="371271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3" name="object 9833"/>
            <p:cNvSpPr/>
            <p:nvPr/>
          </p:nvSpPr>
          <p:spPr>
            <a:xfrm>
              <a:off x="371297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4" name="object 9834"/>
            <p:cNvSpPr/>
            <p:nvPr/>
          </p:nvSpPr>
          <p:spPr>
            <a:xfrm>
              <a:off x="3714112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5" name="object 9835"/>
            <p:cNvSpPr/>
            <p:nvPr/>
          </p:nvSpPr>
          <p:spPr>
            <a:xfrm>
              <a:off x="3714239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6" name="object 9836"/>
            <p:cNvSpPr/>
            <p:nvPr/>
          </p:nvSpPr>
          <p:spPr>
            <a:xfrm>
              <a:off x="37153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7" name="object 9837"/>
            <p:cNvSpPr/>
            <p:nvPr/>
          </p:nvSpPr>
          <p:spPr>
            <a:xfrm>
              <a:off x="371664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8" name="object 9838"/>
            <p:cNvSpPr/>
            <p:nvPr/>
          </p:nvSpPr>
          <p:spPr>
            <a:xfrm>
              <a:off x="371677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9" name="object 9839"/>
            <p:cNvSpPr/>
            <p:nvPr/>
          </p:nvSpPr>
          <p:spPr>
            <a:xfrm>
              <a:off x="371715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0" name="object 9840"/>
            <p:cNvSpPr/>
            <p:nvPr/>
          </p:nvSpPr>
          <p:spPr>
            <a:xfrm>
              <a:off x="37179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1" name="object 9841"/>
            <p:cNvSpPr/>
            <p:nvPr/>
          </p:nvSpPr>
          <p:spPr>
            <a:xfrm>
              <a:off x="371816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2" name="object 9842"/>
            <p:cNvSpPr/>
            <p:nvPr/>
          </p:nvSpPr>
          <p:spPr>
            <a:xfrm>
              <a:off x="371880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3" name="object 9843"/>
            <p:cNvSpPr/>
            <p:nvPr/>
          </p:nvSpPr>
          <p:spPr>
            <a:xfrm>
              <a:off x="371930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4" name="object 9844"/>
            <p:cNvSpPr/>
            <p:nvPr/>
          </p:nvSpPr>
          <p:spPr>
            <a:xfrm>
              <a:off x="371956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5" name="object 9845"/>
            <p:cNvSpPr/>
            <p:nvPr/>
          </p:nvSpPr>
          <p:spPr>
            <a:xfrm>
              <a:off x="3720575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6" name="object 9846"/>
            <p:cNvSpPr/>
            <p:nvPr/>
          </p:nvSpPr>
          <p:spPr>
            <a:xfrm>
              <a:off x="372082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7" name="object 9847"/>
            <p:cNvSpPr/>
            <p:nvPr/>
          </p:nvSpPr>
          <p:spPr>
            <a:xfrm>
              <a:off x="372171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8" name="object 9848"/>
            <p:cNvSpPr/>
            <p:nvPr/>
          </p:nvSpPr>
          <p:spPr>
            <a:xfrm>
              <a:off x="372196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9" name="object 9849"/>
            <p:cNvSpPr/>
            <p:nvPr/>
          </p:nvSpPr>
          <p:spPr>
            <a:xfrm>
              <a:off x="3721209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0" name="object 9850"/>
            <p:cNvSpPr/>
            <p:nvPr/>
          </p:nvSpPr>
          <p:spPr>
            <a:xfrm>
              <a:off x="372336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1" name="object 9851"/>
            <p:cNvSpPr/>
            <p:nvPr/>
          </p:nvSpPr>
          <p:spPr>
            <a:xfrm>
              <a:off x="37241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2" name="object 9852"/>
            <p:cNvSpPr/>
            <p:nvPr/>
          </p:nvSpPr>
          <p:spPr>
            <a:xfrm>
              <a:off x="372450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3" name="object 9853"/>
            <p:cNvSpPr/>
            <p:nvPr/>
          </p:nvSpPr>
          <p:spPr>
            <a:xfrm>
              <a:off x="3723744" y="4105888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253" y="0"/>
                  </a:moveTo>
                  <a:lnTo>
                    <a:pt x="2027" y="0"/>
                  </a:lnTo>
                </a:path>
                <a:path w="3175">
                  <a:moveTo>
                    <a:pt x="1267" y="0"/>
                  </a:moveTo>
                  <a:lnTo>
                    <a:pt x="3041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4" name="object 9854"/>
            <p:cNvSpPr/>
            <p:nvPr/>
          </p:nvSpPr>
          <p:spPr>
            <a:xfrm>
              <a:off x="372615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5" name="object 9855"/>
            <p:cNvSpPr/>
            <p:nvPr/>
          </p:nvSpPr>
          <p:spPr>
            <a:xfrm>
              <a:off x="372729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6" name="object 9856"/>
            <p:cNvSpPr/>
            <p:nvPr/>
          </p:nvSpPr>
          <p:spPr>
            <a:xfrm>
              <a:off x="372741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7" name="object 9857"/>
            <p:cNvSpPr/>
            <p:nvPr/>
          </p:nvSpPr>
          <p:spPr>
            <a:xfrm>
              <a:off x="3726912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8" name="object 9858"/>
            <p:cNvSpPr/>
            <p:nvPr/>
          </p:nvSpPr>
          <p:spPr>
            <a:xfrm>
              <a:off x="37288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9" name="object 9859"/>
            <p:cNvSpPr/>
            <p:nvPr/>
          </p:nvSpPr>
          <p:spPr>
            <a:xfrm>
              <a:off x="372906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0" name="object 9860"/>
            <p:cNvSpPr/>
            <p:nvPr/>
          </p:nvSpPr>
          <p:spPr>
            <a:xfrm>
              <a:off x="37294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1" name="object 9861"/>
            <p:cNvSpPr/>
            <p:nvPr/>
          </p:nvSpPr>
          <p:spPr>
            <a:xfrm>
              <a:off x="372970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2" name="object 9862"/>
            <p:cNvSpPr/>
            <p:nvPr/>
          </p:nvSpPr>
          <p:spPr>
            <a:xfrm>
              <a:off x="372995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3" name="object 9863"/>
            <p:cNvSpPr/>
            <p:nvPr/>
          </p:nvSpPr>
          <p:spPr>
            <a:xfrm>
              <a:off x="373020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4" name="object 9864"/>
            <p:cNvSpPr/>
            <p:nvPr/>
          </p:nvSpPr>
          <p:spPr>
            <a:xfrm>
              <a:off x="37308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5" name="object 9865"/>
            <p:cNvSpPr/>
            <p:nvPr/>
          </p:nvSpPr>
          <p:spPr>
            <a:xfrm>
              <a:off x="37312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6" name="object 9866"/>
            <p:cNvSpPr/>
            <p:nvPr/>
          </p:nvSpPr>
          <p:spPr>
            <a:xfrm>
              <a:off x="373147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7" name="object 9867"/>
            <p:cNvSpPr/>
            <p:nvPr/>
          </p:nvSpPr>
          <p:spPr>
            <a:xfrm>
              <a:off x="373248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8" name="object 9868"/>
            <p:cNvSpPr/>
            <p:nvPr/>
          </p:nvSpPr>
          <p:spPr>
            <a:xfrm>
              <a:off x="3732868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9" name="object 9869"/>
            <p:cNvSpPr/>
            <p:nvPr/>
          </p:nvSpPr>
          <p:spPr>
            <a:xfrm>
              <a:off x="373350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0" name="object 9870"/>
            <p:cNvSpPr/>
            <p:nvPr/>
          </p:nvSpPr>
          <p:spPr>
            <a:xfrm>
              <a:off x="373388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1" name="object 9871"/>
            <p:cNvSpPr/>
            <p:nvPr/>
          </p:nvSpPr>
          <p:spPr>
            <a:xfrm>
              <a:off x="373451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2" name="object 9872"/>
            <p:cNvSpPr/>
            <p:nvPr/>
          </p:nvSpPr>
          <p:spPr>
            <a:xfrm>
              <a:off x="3735276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3" name="object 9873"/>
            <p:cNvSpPr/>
            <p:nvPr/>
          </p:nvSpPr>
          <p:spPr>
            <a:xfrm>
              <a:off x="373552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4" name="object 9874"/>
            <p:cNvSpPr/>
            <p:nvPr/>
          </p:nvSpPr>
          <p:spPr>
            <a:xfrm>
              <a:off x="373654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5" name="object 9875"/>
            <p:cNvSpPr/>
            <p:nvPr/>
          </p:nvSpPr>
          <p:spPr>
            <a:xfrm>
              <a:off x="373755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6" name="object 9876"/>
            <p:cNvSpPr/>
            <p:nvPr/>
          </p:nvSpPr>
          <p:spPr>
            <a:xfrm>
              <a:off x="373781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7" name="object 9877"/>
            <p:cNvSpPr/>
            <p:nvPr/>
          </p:nvSpPr>
          <p:spPr>
            <a:xfrm>
              <a:off x="373793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8" name="object 9878"/>
            <p:cNvSpPr/>
            <p:nvPr/>
          </p:nvSpPr>
          <p:spPr>
            <a:xfrm>
              <a:off x="373819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9" name="object 9879"/>
            <p:cNvSpPr/>
            <p:nvPr/>
          </p:nvSpPr>
          <p:spPr>
            <a:xfrm>
              <a:off x="373920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0" name="object 9880"/>
            <p:cNvSpPr/>
            <p:nvPr/>
          </p:nvSpPr>
          <p:spPr>
            <a:xfrm>
              <a:off x="374034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1" name="object 9881"/>
            <p:cNvSpPr/>
            <p:nvPr/>
          </p:nvSpPr>
          <p:spPr>
            <a:xfrm>
              <a:off x="374059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2" name="object 9882"/>
            <p:cNvSpPr/>
            <p:nvPr/>
          </p:nvSpPr>
          <p:spPr>
            <a:xfrm>
              <a:off x="374072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3" name="object 9883"/>
            <p:cNvSpPr/>
            <p:nvPr/>
          </p:nvSpPr>
          <p:spPr>
            <a:xfrm>
              <a:off x="374186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4" name="object 9884"/>
            <p:cNvSpPr/>
            <p:nvPr/>
          </p:nvSpPr>
          <p:spPr>
            <a:xfrm>
              <a:off x="3742246" y="4105894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53" y="0"/>
                  </a:moveTo>
                  <a:lnTo>
                    <a:pt x="2027" y="0"/>
                  </a:lnTo>
                </a:path>
                <a:path w="4445">
                  <a:moveTo>
                    <a:pt x="2534" y="0"/>
                  </a:moveTo>
                  <a:lnTo>
                    <a:pt x="4308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5" name="object 9885"/>
            <p:cNvSpPr/>
            <p:nvPr/>
          </p:nvSpPr>
          <p:spPr>
            <a:xfrm>
              <a:off x="374592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6" name="object 9886"/>
            <p:cNvSpPr/>
            <p:nvPr/>
          </p:nvSpPr>
          <p:spPr>
            <a:xfrm>
              <a:off x="3747062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7" name="object 9887"/>
            <p:cNvSpPr/>
            <p:nvPr/>
          </p:nvSpPr>
          <p:spPr>
            <a:xfrm>
              <a:off x="374718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8" name="object 9888"/>
            <p:cNvSpPr/>
            <p:nvPr/>
          </p:nvSpPr>
          <p:spPr>
            <a:xfrm>
              <a:off x="3748456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9" name="object 9889"/>
            <p:cNvSpPr/>
            <p:nvPr/>
          </p:nvSpPr>
          <p:spPr>
            <a:xfrm>
              <a:off x="374883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0" name="object 9890"/>
            <p:cNvSpPr/>
            <p:nvPr/>
          </p:nvSpPr>
          <p:spPr>
            <a:xfrm>
              <a:off x="374947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1" name="object 9891"/>
            <p:cNvSpPr/>
            <p:nvPr/>
          </p:nvSpPr>
          <p:spPr>
            <a:xfrm>
              <a:off x="374972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2" name="object 9892"/>
            <p:cNvSpPr/>
            <p:nvPr/>
          </p:nvSpPr>
          <p:spPr>
            <a:xfrm>
              <a:off x="375099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3" name="object 9893"/>
            <p:cNvSpPr/>
            <p:nvPr/>
          </p:nvSpPr>
          <p:spPr>
            <a:xfrm>
              <a:off x="375124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4" name="object 9894"/>
            <p:cNvSpPr/>
            <p:nvPr/>
          </p:nvSpPr>
          <p:spPr>
            <a:xfrm>
              <a:off x="375149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5" name="object 9895"/>
            <p:cNvSpPr/>
            <p:nvPr/>
          </p:nvSpPr>
          <p:spPr>
            <a:xfrm>
              <a:off x="375162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6" name="object 9896"/>
            <p:cNvSpPr/>
            <p:nvPr/>
          </p:nvSpPr>
          <p:spPr>
            <a:xfrm>
              <a:off x="375251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7" name="object 9897"/>
            <p:cNvSpPr/>
            <p:nvPr/>
          </p:nvSpPr>
          <p:spPr>
            <a:xfrm>
              <a:off x="3753778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8" name="object 9898"/>
            <p:cNvSpPr/>
            <p:nvPr/>
          </p:nvSpPr>
          <p:spPr>
            <a:xfrm>
              <a:off x="37549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9" name="object 9899"/>
            <p:cNvSpPr/>
            <p:nvPr/>
          </p:nvSpPr>
          <p:spPr>
            <a:xfrm>
              <a:off x="375504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0" name="object 9900"/>
            <p:cNvSpPr/>
            <p:nvPr/>
          </p:nvSpPr>
          <p:spPr>
            <a:xfrm>
              <a:off x="37556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1" name="object 9901"/>
            <p:cNvSpPr/>
            <p:nvPr/>
          </p:nvSpPr>
          <p:spPr>
            <a:xfrm>
              <a:off x="375593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2" name="object 9902"/>
            <p:cNvSpPr/>
            <p:nvPr/>
          </p:nvSpPr>
          <p:spPr>
            <a:xfrm>
              <a:off x="375618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3" name="object 9903"/>
            <p:cNvSpPr/>
            <p:nvPr/>
          </p:nvSpPr>
          <p:spPr>
            <a:xfrm>
              <a:off x="375643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4" name="object 9904"/>
            <p:cNvSpPr/>
            <p:nvPr/>
          </p:nvSpPr>
          <p:spPr>
            <a:xfrm>
              <a:off x="37566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5" name="object 9905"/>
            <p:cNvSpPr/>
            <p:nvPr/>
          </p:nvSpPr>
          <p:spPr>
            <a:xfrm>
              <a:off x="37575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6" name="object 9906"/>
            <p:cNvSpPr/>
            <p:nvPr/>
          </p:nvSpPr>
          <p:spPr>
            <a:xfrm>
              <a:off x="375821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7" name="object 9907"/>
            <p:cNvSpPr/>
            <p:nvPr/>
          </p:nvSpPr>
          <p:spPr>
            <a:xfrm>
              <a:off x="375846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8" name="object 9908"/>
            <p:cNvSpPr/>
            <p:nvPr/>
          </p:nvSpPr>
          <p:spPr>
            <a:xfrm>
              <a:off x="375884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9" name="object 9909"/>
            <p:cNvSpPr/>
            <p:nvPr/>
          </p:nvSpPr>
          <p:spPr>
            <a:xfrm>
              <a:off x="375910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0" name="object 9910"/>
            <p:cNvSpPr/>
            <p:nvPr/>
          </p:nvSpPr>
          <p:spPr>
            <a:xfrm>
              <a:off x="376024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1" name="object 9911"/>
            <p:cNvSpPr/>
            <p:nvPr/>
          </p:nvSpPr>
          <p:spPr>
            <a:xfrm>
              <a:off x="3760241" y="410588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2" name="object 9912"/>
            <p:cNvSpPr/>
            <p:nvPr/>
          </p:nvSpPr>
          <p:spPr>
            <a:xfrm>
              <a:off x="376188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3" name="object 9913"/>
            <p:cNvSpPr/>
            <p:nvPr/>
          </p:nvSpPr>
          <p:spPr>
            <a:xfrm>
              <a:off x="3761889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4" name="object 9914"/>
            <p:cNvSpPr/>
            <p:nvPr/>
          </p:nvSpPr>
          <p:spPr>
            <a:xfrm>
              <a:off x="376379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5" name="object 9915"/>
            <p:cNvSpPr/>
            <p:nvPr/>
          </p:nvSpPr>
          <p:spPr>
            <a:xfrm>
              <a:off x="376417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6" name="object 9916"/>
            <p:cNvSpPr/>
            <p:nvPr/>
          </p:nvSpPr>
          <p:spPr>
            <a:xfrm>
              <a:off x="376429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7" name="object 9917"/>
            <p:cNvSpPr/>
            <p:nvPr/>
          </p:nvSpPr>
          <p:spPr>
            <a:xfrm>
              <a:off x="376455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8" name="object 9918"/>
            <p:cNvSpPr/>
            <p:nvPr/>
          </p:nvSpPr>
          <p:spPr>
            <a:xfrm>
              <a:off x="37646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9" name="object 9919"/>
            <p:cNvSpPr/>
            <p:nvPr/>
          </p:nvSpPr>
          <p:spPr>
            <a:xfrm>
              <a:off x="376556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0" name="object 9920"/>
            <p:cNvSpPr/>
            <p:nvPr/>
          </p:nvSpPr>
          <p:spPr>
            <a:xfrm>
              <a:off x="376670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1" name="object 9921"/>
            <p:cNvSpPr/>
            <p:nvPr/>
          </p:nvSpPr>
          <p:spPr>
            <a:xfrm>
              <a:off x="376695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2" name="object 9922"/>
            <p:cNvSpPr/>
            <p:nvPr/>
          </p:nvSpPr>
          <p:spPr>
            <a:xfrm>
              <a:off x="376721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3" name="object 9923"/>
            <p:cNvSpPr/>
            <p:nvPr/>
          </p:nvSpPr>
          <p:spPr>
            <a:xfrm>
              <a:off x="376809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4" name="object 9924"/>
            <p:cNvSpPr/>
            <p:nvPr/>
          </p:nvSpPr>
          <p:spPr>
            <a:xfrm>
              <a:off x="37683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5" name="object 9925"/>
            <p:cNvSpPr/>
            <p:nvPr/>
          </p:nvSpPr>
          <p:spPr>
            <a:xfrm>
              <a:off x="3768606" y="410588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6" name="object 9926"/>
            <p:cNvSpPr/>
            <p:nvPr/>
          </p:nvSpPr>
          <p:spPr>
            <a:xfrm>
              <a:off x="377050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7" name="object 9927"/>
            <p:cNvSpPr/>
            <p:nvPr/>
          </p:nvSpPr>
          <p:spPr>
            <a:xfrm>
              <a:off x="377076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8" name="object 9928"/>
            <p:cNvSpPr/>
            <p:nvPr/>
          </p:nvSpPr>
          <p:spPr>
            <a:xfrm>
              <a:off x="377177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9" name="object 9929"/>
            <p:cNvSpPr/>
            <p:nvPr/>
          </p:nvSpPr>
          <p:spPr>
            <a:xfrm>
              <a:off x="3771140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0" name="object 9930"/>
            <p:cNvSpPr/>
            <p:nvPr/>
          </p:nvSpPr>
          <p:spPr>
            <a:xfrm>
              <a:off x="377240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1" name="object 9931"/>
            <p:cNvSpPr/>
            <p:nvPr/>
          </p:nvSpPr>
          <p:spPr>
            <a:xfrm>
              <a:off x="377354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2" name="object 9932"/>
            <p:cNvSpPr/>
            <p:nvPr/>
          </p:nvSpPr>
          <p:spPr>
            <a:xfrm>
              <a:off x="377456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3" name="object 9933"/>
            <p:cNvSpPr/>
            <p:nvPr/>
          </p:nvSpPr>
          <p:spPr>
            <a:xfrm>
              <a:off x="377481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4" name="object 9934"/>
            <p:cNvSpPr/>
            <p:nvPr/>
          </p:nvSpPr>
          <p:spPr>
            <a:xfrm>
              <a:off x="377506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5" name="object 9935"/>
            <p:cNvSpPr/>
            <p:nvPr/>
          </p:nvSpPr>
          <p:spPr>
            <a:xfrm>
              <a:off x="377557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6" name="object 9936"/>
            <p:cNvSpPr/>
            <p:nvPr/>
          </p:nvSpPr>
          <p:spPr>
            <a:xfrm>
              <a:off x="377747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7" name="object 9937"/>
            <p:cNvSpPr/>
            <p:nvPr/>
          </p:nvSpPr>
          <p:spPr>
            <a:xfrm>
              <a:off x="377760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8" name="object 9938"/>
            <p:cNvSpPr/>
            <p:nvPr/>
          </p:nvSpPr>
          <p:spPr>
            <a:xfrm>
              <a:off x="377836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9" name="object 9939"/>
            <p:cNvSpPr/>
            <p:nvPr/>
          </p:nvSpPr>
          <p:spPr>
            <a:xfrm>
              <a:off x="377874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0" name="object 9940"/>
            <p:cNvSpPr/>
            <p:nvPr/>
          </p:nvSpPr>
          <p:spPr>
            <a:xfrm>
              <a:off x="377899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1" name="object 9941"/>
            <p:cNvSpPr/>
            <p:nvPr/>
          </p:nvSpPr>
          <p:spPr>
            <a:xfrm>
              <a:off x="377988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2" name="object 9942"/>
            <p:cNvSpPr/>
            <p:nvPr/>
          </p:nvSpPr>
          <p:spPr>
            <a:xfrm>
              <a:off x="3780011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3" name="object 9943"/>
            <p:cNvSpPr/>
            <p:nvPr/>
          </p:nvSpPr>
          <p:spPr>
            <a:xfrm>
              <a:off x="378026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4" name="object 9944"/>
            <p:cNvSpPr/>
            <p:nvPr/>
          </p:nvSpPr>
          <p:spPr>
            <a:xfrm>
              <a:off x="378077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5" name="object 9945"/>
            <p:cNvSpPr/>
            <p:nvPr/>
          </p:nvSpPr>
          <p:spPr>
            <a:xfrm>
              <a:off x="378127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6" name="object 9946"/>
            <p:cNvSpPr/>
            <p:nvPr/>
          </p:nvSpPr>
          <p:spPr>
            <a:xfrm>
              <a:off x="378267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7" name="object 9947"/>
            <p:cNvSpPr/>
            <p:nvPr/>
          </p:nvSpPr>
          <p:spPr>
            <a:xfrm>
              <a:off x="378279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8" name="object 9948"/>
            <p:cNvSpPr/>
            <p:nvPr/>
          </p:nvSpPr>
          <p:spPr>
            <a:xfrm>
              <a:off x="378394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9" name="object 9949"/>
            <p:cNvSpPr/>
            <p:nvPr/>
          </p:nvSpPr>
          <p:spPr>
            <a:xfrm>
              <a:off x="37850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0" name="object 9950"/>
            <p:cNvSpPr/>
            <p:nvPr/>
          </p:nvSpPr>
          <p:spPr>
            <a:xfrm>
              <a:off x="3785334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1" name="object 9951"/>
            <p:cNvSpPr/>
            <p:nvPr/>
          </p:nvSpPr>
          <p:spPr>
            <a:xfrm>
              <a:off x="378546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2" name="object 9952"/>
            <p:cNvSpPr/>
            <p:nvPr/>
          </p:nvSpPr>
          <p:spPr>
            <a:xfrm>
              <a:off x="378672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3" name="object 9953"/>
            <p:cNvSpPr/>
            <p:nvPr/>
          </p:nvSpPr>
          <p:spPr>
            <a:xfrm>
              <a:off x="378761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4" name="object 9954"/>
            <p:cNvSpPr/>
            <p:nvPr/>
          </p:nvSpPr>
          <p:spPr>
            <a:xfrm>
              <a:off x="3787995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5" name="object 9955"/>
            <p:cNvSpPr/>
            <p:nvPr/>
          </p:nvSpPr>
          <p:spPr>
            <a:xfrm>
              <a:off x="378824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6" name="object 9956"/>
            <p:cNvSpPr/>
            <p:nvPr/>
          </p:nvSpPr>
          <p:spPr>
            <a:xfrm>
              <a:off x="378913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7" name="object 9957"/>
            <p:cNvSpPr/>
            <p:nvPr/>
          </p:nvSpPr>
          <p:spPr>
            <a:xfrm>
              <a:off x="3790530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8" name="object 9958"/>
            <p:cNvSpPr/>
            <p:nvPr/>
          </p:nvSpPr>
          <p:spPr>
            <a:xfrm>
              <a:off x="379078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9" name="object 9959"/>
            <p:cNvSpPr/>
            <p:nvPr/>
          </p:nvSpPr>
          <p:spPr>
            <a:xfrm>
              <a:off x="379116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0" name="object 9960"/>
            <p:cNvSpPr/>
            <p:nvPr/>
          </p:nvSpPr>
          <p:spPr>
            <a:xfrm>
              <a:off x="3791797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1" name="object 9961"/>
            <p:cNvSpPr/>
            <p:nvPr/>
          </p:nvSpPr>
          <p:spPr>
            <a:xfrm>
              <a:off x="379230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2" name="object 9962"/>
            <p:cNvSpPr/>
            <p:nvPr/>
          </p:nvSpPr>
          <p:spPr>
            <a:xfrm>
              <a:off x="379319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3" name="object 9963"/>
            <p:cNvSpPr/>
            <p:nvPr/>
          </p:nvSpPr>
          <p:spPr>
            <a:xfrm>
              <a:off x="379344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4" name="object 9964"/>
            <p:cNvSpPr/>
            <p:nvPr/>
          </p:nvSpPr>
          <p:spPr>
            <a:xfrm>
              <a:off x="37944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5" name="object 9965"/>
            <p:cNvSpPr/>
            <p:nvPr/>
          </p:nvSpPr>
          <p:spPr>
            <a:xfrm>
              <a:off x="3794078" y="410589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6" name="object 9966"/>
            <p:cNvSpPr/>
            <p:nvPr/>
          </p:nvSpPr>
          <p:spPr>
            <a:xfrm>
              <a:off x="379610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7" name="object 9967"/>
            <p:cNvSpPr/>
            <p:nvPr/>
          </p:nvSpPr>
          <p:spPr>
            <a:xfrm>
              <a:off x="379623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8" name="object 9968"/>
            <p:cNvSpPr/>
            <p:nvPr/>
          </p:nvSpPr>
          <p:spPr>
            <a:xfrm>
              <a:off x="37972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9" name="object 9969"/>
            <p:cNvSpPr/>
            <p:nvPr/>
          </p:nvSpPr>
          <p:spPr>
            <a:xfrm>
              <a:off x="3798514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0" name="object 9970"/>
            <p:cNvSpPr/>
            <p:nvPr/>
          </p:nvSpPr>
          <p:spPr>
            <a:xfrm>
              <a:off x="379889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1" name="object 9971"/>
            <p:cNvSpPr/>
            <p:nvPr/>
          </p:nvSpPr>
          <p:spPr>
            <a:xfrm>
              <a:off x="380016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2" name="object 9972"/>
            <p:cNvSpPr/>
            <p:nvPr/>
          </p:nvSpPr>
          <p:spPr>
            <a:xfrm>
              <a:off x="380092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3" name="object 9973"/>
            <p:cNvSpPr/>
            <p:nvPr/>
          </p:nvSpPr>
          <p:spPr>
            <a:xfrm>
              <a:off x="3801301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4" name="object 9974"/>
            <p:cNvSpPr/>
            <p:nvPr/>
          </p:nvSpPr>
          <p:spPr>
            <a:xfrm>
              <a:off x="380345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5" name="object 9975"/>
            <p:cNvSpPr/>
            <p:nvPr/>
          </p:nvSpPr>
          <p:spPr>
            <a:xfrm>
              <a:off x="380370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6" name="object 9976"/>
            <p:cNvSpPr/>
            <p:nvPr/>
          </p:nvSpPr>
          <p:spPr>
            <a:xfrm>
              <a:off x="380421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7" name="object 9977"/>
            <p:cNvSpPr/>
            <p:nvPr/>
          </p:nvSpPr>
          <p:spPr>
            <a:xfrm>
              <a:off x="3804216" y="410589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267" y="0"/>
                  </a:moveTo>
                  <a:lnTo>
                    <a:pt x="3041" y="0"/>
                  </a:lnTo>
                </a:path>
                <a:path w="3175">
                  <a:moveTo>
                    <a:pt x="1394" y="0"/>
                  </a:moveTo>
                  <a:lnTo>
                    <a:pt x="3168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8" name="object 9978"/>
            <p:cNvSpPr/>
            <p:nvPr/>
          </p:nvSpPr>
          <p:spPr>
            <a:xfrm>
              <a:off x="380675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9" name="object 9979"/>
            <p:cNvSpPr/>
            <p:nvPr/>
          </p:nvSpPr>
          <p:spPr>
            <a:xfrm>
              <a:off x="380738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0" name="object 9980"/>
            <p:cNvSpPr/>
            <p:nvPr/>
          </p:nvSpPr>
          <p:spPr>
            <a:xfrm>
              <a:off x="380763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1" name="object 9981"/>
            <p:cNvSpPr/>
            <p:nvPr/>
          </p:nvSpPr>
          <p:spPr>
            <a:xfrm>
              <a:off x="380789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2" name="object 9982"/>
            <p:cNvSpPr/>
            <p:nvPr/>
          </p:nvSpPr>
          <p:spPr>
            <a:xfrm>
              <a:off x="3808018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3" name="object 9983"/>
            <p:cNvSpPr/>
            <p:nvPr/>
          </p:nvSpPr>
          <p:spPr>
            <a:xfrm>
              <a:off x="38092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4" name="object 9984"/>
            <p:cNvSpPr/>
            <p:nvPr/>
          </p:nvSpPr>
          <p:spPr>
            <a:xfrm>
              <a:off x="3810679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5" name="object 9985"/>
            <p:cNvSpPr/>
            <p:nvPr/>
          </p:nvSpPr>
          <p:spPr>
            <a:xfrm>
              <a:off x="38118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6" name="object 9986"/>
            <p:cNvSpPr/>
            <p:nvPr/>
          </p:nvSpPr>
          <p:spPr>
            <a:xfrm>
              <a:off x="381422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7" name="object 9987"/>
            <p:cNvSpPr/>
            <p:nvPr/>
          </p:nvSpPr>
          <p:spPr>
            <a:xfrm>
              <a:off x="381448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8" name="object 9988"/>
            <p:cNvSpPr/>
            <p:nvPr/>
          </p:nvSpPr>
          <p:spPr>
            <a:xfrm>
              <a:off x="381638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9" name="object 9989"/>
            <p:cNvSpPr/>
            <p:nvPr/>
          </p:nvSpPr>
          <p:spPr>
            <a:xfrm>
              <a:off x="381676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0" name="object 9990"/>
            <p:cNvSpPr/>
            <p:nvPr/>
          </p:nvSpPr>
          <p:spPr>
            <a:xfrm>
              <a:off x="381701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1" name="object 9991"/>
            <p:cNvSpPr/>
            <p:nvPr/>
          </p:nvSpPr>
          <p:spPr>
            <a:xfrm>
              <a:off x="3816256" y="4105894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1140" y="0"/>
                  </a:moveTo>
                  <a:lnTo>
                    <a:pt x="2914" y="0"/>
                  </a:lnTo>
                </a:path>
                <a:path w="4445">
                  <a:moveTo>
                    <a:pt x="2154" y="0"/>
                  </a:moveTo>
                  <a:lnTo>
                    <a:pt x="3928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2" name="object 9992"/>
            <p:cNvSpPr/>
            <p:nvPr/>
          </p:nvSpPr>
          <p:spPr>
            <a:xfrm>
              <a:off x="38196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3" name="object 9993"/>
            <p:cNvSpPr/>
            <p:nvPr/>
          </p:nvSpPr>
          <p:spPr>
            <a:xfrm>
              <a:off x="382005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4" name="object 9994"/>
            <p:cNvSpPr/>
            <p:nvPr/>
          </p:nvSpPr>
          <p:spPr>
            <a:xfrm>
              <a:off x="382031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5" name="object 9995"/>
            <p:cNvSpPr/>
            <p:nvPr/>
          </p:nvSpPr>
          <p:spPr>
            <a:xfrm>
              <a:off x="382094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6" name="object 9996"/>
            <p:cNvSpPr/>
            <p:nvPr/>
          </p:nvSpPr>
          <p:spPr>
            <a:xfrm>
              <a:off x="382119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7" name="object 9997"/>
            <p:cNvSpPr/>
            <p:nvPr/>
          </p:nvSpPr>
          <p:spPr>
            <a:xfrm>
              <a:off x="382170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8" name="object 9998"/>
            <p:cNvSpPr/>
            <p:nvPr/>
          </p:nvSpPr>
          <p:spPr>
            <a:xfrm>
              <a:off x="382208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9" name="object 9999"/>
            <p:cNvSpPr/>
            <p:nvPr/>
          </p:nvSpPr>
          <p:spPr>
            <a:xfrm>
              <a:off x="3821325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0" name="object 10000"/>
            <p:cNvSpPr/>
            <p:nvPr/>
          </p:nvSpPr>
          <p:spPr>
            <a:xfrm>
              <a:off x="3822465" y="4105888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394" y="0"/>
                  </a:moveTo>
                  <a:lnTo>
                    <a:pt x="3168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1" name="object 10001"/>
            <p:cNvSpPr/>
            <p:nvPr/>
          </p:nvSpPr>
          <p:spPr>
            <a:xfrm>
              <a:off x="38248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2" name="object 10002"/>
            <p:cNvSpPr/>
            <p:nvPr/>
          </p:nvSpPr>
          <p:spPr>
            <a:xfrm>
              <a:off x="382512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3" name="object 10003"/>
            <p:cNvSpPr/>
            <p:nvPr/>
          </p:nvSpPr>
          <p:spPr>
            <a:xfrm>
              <a:off x="382576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4" name="object 10004"/>
            <p:cNvSpPr/>
            <p:nvPr/>
          </p:nvSpPr>
          <p:spPr>
            <a:xfrm>
              <a:off x="382601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5" name="object 10005"/>
            <p:cNvSpPr/>
            <p:nvPr/>
          </p:nvSpPr>
          <p:spPr>
            <a:xfrm>
              <a:off x="382639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6" name="object 10006"/>
            <p:cNvSpPr/>
            <p:nvPr/>
          </p:nvSpPr>
          <p:spPr>
            <a:xfrm>
              <a:off x="382715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7" name="object 10007"/>
            <p:cNvSpPr/>
            <p:nvPr/>
          </p:nvSpPr>
          <p:spPr>
            <a:xfrm>
              <a:off x="382740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8" name="object 10008"/>
            <p:cNvSpPr/>
            <p:nvPr/>
          </p:nvSpPr>
          <p:spPr>
            <a:xfrm>
              <a:off x="382753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9" name="object 10009"/>
            <p:cNvSpPr/>
            <p:nvPr/>
          </p:nvSpPr>
          <p:spPr>
            <a:xfrm>
              <a:off x="3826901" y="410589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0" name="object 10010"/>
            <p:cNvSpPr/>
            <p:nvPr/>
          </p:nvSpPr>
          <p:spPr>
            <a:xfrm>
              <a:off x="382981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1" name="object 10011"/>
            <p:cNvSpPr/>
            <p:nvPr/>
          </p:nvSpPr>
          <p:spPr>
            <a:xfrm>
              <a:off x="382994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2" name="object 10012"/>
            <p:cNvSpPr/>
            <p:nvPr/>
          </p:nvSpPr>
          <p:spPr>
            <a:xfrm>
              <a:off x="3829309" y="410589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3" name="object 10013"/>
            <p:cNvSpPr/>
            <p:nvPr/>
          </p:nvSpPr>
          <p:spPr>
            <a:xfrm>
              <a:off x="38324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4" name="object 10014"/>
            <p:cNvSpPr/>
            <p:nvPr/>
          </p:nvSpPr>
          <p:spPr>
            <a:xfrm>
              <a:off x="383273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5" name="object 10015"/>
            <p:cNvSpPr/>
            <p:nvPr/>
          </p:nvSpPr>
          <p:spPr>
            <a:xfrm>
              <a:off x="383298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6" name="object 10016"/>
            <p:cNvSpPr/>
            <p:nvPr/>
          </p:nvSpPr>
          <p:spPr>
            <a:xfrm>
              <a:off x="38338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7" name="object 10017"/>
            <p:cNvSpPr/>
            <p:nvPr/>
          </p:nvSpPr>
          <p:spPr>
            <a:xfrm>
              <a:off x="38341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8" name="object 10018"/>
            <p:cNvSpPr/>
            <p:nvPr/>
          </p:nvSpPr>
          <p:spPr>
            <a:xfrm>
              <a:off x="383437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9" name="object 10019"/>
            <p:cNvSpPr/>
            <p:nvPr/>
          </p:nvSpPr>
          <p:spPr>
            <a:xfrm>
              <a:off x="383526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0" name="object 10020"/>
            <p:cNvSpPr/>
            <p:nvPr/>
          </p:nvSpPr>
          <p:spPr>
            <a:xfrm>
              <a:off x="383539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1" name="object 10021"/>
            <p:cNvSpPr/>
            <p:nvPr/>
          </p:nvSpPr>
          <p:spPr>
            <a:xfrm>
              <a:off x="383564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2" name="object 10022"/>
            <p:cNvSpPr/>
            <p:nvPr/>
          </p:nvSpPr>
          <p:spPr>
            <a:xfrm>
              <a:off x="38361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3" name="object 10023"/>
            <p:cNvSpPr/>
            <p:nvPr/>
          </p:nvSpPr>
          <p:spPr>
            <a:xfrm>
              <a:off x="3835645" y="4105888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10">
                  <a:moveTo>
                    <a:pt x="0" y="0"/>
                  </a:moveTo>
                  <a:lnTo>
                    <a:pt x="1774" y="0"/>
                  </a:lnTo>
                </a:path>
                <a:path w="3810">
                  <a:moveTo>
                    <a:pt x="1267" y="0"/>
                  </a:moveTo>
                  <a:lnTo>
                    <a:pt x="3041" y="0"/>
                  </a:lnTo>
                </a:path>
                <a:path w="3810">
                  <a:moveTo>
                    <a:pt x="1520" y="0"/>
                  </a:moveTo>
                  <a:lnTo>
                    <a:pt x="329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4" name="object 10024"/>
            <p:cNvSpPr/>
            <p:nvPr/>
          </p:nvSpPr>
          <p:spPr>
            <a:xfrm>
              <a:off x="383830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5" name="object 10025"/>
            <p:cNvSpPr/>
            <p:nvPr/>
          </p:nvSpPr>
          <p:spPr>
            <a:xfrm>
              <a:off x="38391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6" name="object 10026"/>
            <p:cNvSpPr/>
            <p:nvPr/>
          </p:nvSpPr>
          <p:spPr>
            <a:xfrm>
              <a:off x="383944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7" name="object 10027"/>
            <p:cNvSpPr/>
            <p:nvPr/>
          </p:nvSpPr>
          <p:spPr>
            <a:xfrm>
              <a:off x="384033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8" name="object 10028"/>
            <p:cNvSpPr/>
            <p:nvPr/>
          </p:nvSpPr>
          <p:spPr>
            <a:xfrm>
              <a:off x="384058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9" name="object 10029"/>
            <p:cNvSpPr/>
            <p:nvPr/>
          </p:nvSpPr>
          <p:spPr>
            <a:xfrm>
              <a:off x="384084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0" name="object 10030"/>
            <p:cNvSpPr/>
            <p:nvPr/>
          </p:nvSpPr>
          <p:spPr>
            <a:xfrm>
              <a:off x="384096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1" name="object 10031"/>
            <p:cNvSpPr/>
            <p:nvPr/>
          </p:nvSpPr>
          <p:spPr>
            <a:xfrm>
              <a:off x="384198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2" name="object 10032"/>
            <p:cNvSpPr/>
            <p:nvPr/>
          </p:nvSpPr>
          <p:spPr>
            <a:xfrm>
              <a:off x="384223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3" name="object 10033"/>
            <p:cNvSpPr/>
            <p:nvPr/>
          </p:nvSpPr>
          <p:spPr>
            <a:xfrm>
              <a:off x="384274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4" name="object 10034"/>
            <p:cNvSpPr/>
            <p:nvPr/>
          </p:nvSpPr>
          <p:spPr>
            <a:xfrm>
              <a:off x="384324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5" name="object 10035"/>
            <p:cNvSpPr/>
            <p:nvPr/>
          </p:nvSpPr>
          <p:spPr>
            <a:xfrm>
              <a:off x="384362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6" name="object 10036"/>
            <p:cNvSpPr/>
            <p:nvPr/>
          </p:nvSpPr>
          <p:spPr>
            <a:xfrm>
              <a:off x="384438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7" name="object 10037"/>
            <p:cNvSpPr/>
            <p:nvPr/>
          </p:nvSpPr>
          <p:spPr>
            <a:xfrm>
              <a:off x="384477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8" name="object 10038"/>
            <p:cNvSpPr/>
            <p:nvPr/>
          </p:nvSpPr>
          <p:spPr>
            <a:xfrm>
              <a:off x="384553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9" name="object 10039"/>
            <p:cNvSpPr/>
            <p:nvPr/>
          </p:nvSpPr>
          <p:spPr>
            <a:xfrm>
              <a:off x="3844896" y="410588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40" name="object 10040"/>
            <p:cNvSpPr/>
            <p:nvPr/>
          </p:nvSpPr>
          <p:spPr>
            <a:xfrm>
              <a:off x="384679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41" name="object 10041"/>
            <p:cNvSpPr/>
            <p:nvPr/>
          </p:nvSpPr>
          <p:spPr>
            <a:xfrm>
              <a:off x="384717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42" name="object 10042"/>
            <p:cNvSpPr/>
            <p:nvPr/>
          </p:nvSpPr>
          <p:spPr>
            <a:xfrm>
              <a:off x="384755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43" name="object 10043"/>
            <p:cNvSpPr/>
            <p:nvPr/>
          </p:nvSpPr>
          <p:spPr>
            <a:xfrm>
              <a:off x="3847431" y="410588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44" name="object 10044"/>
            <p:cNvSpPr/>
            <p:nvPr/>
          </p:nvSpPr>
          <p:spPr>
            <a:xfrm>
              <a:off x="384971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45" name="object 10045"/>
            <p:cNvSpPr/>
            <p:nvPr/>
          </p:nvSpPr>
          <p:spPr>
            <a:xfrm>
              <a:off x="384996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46" name="object 10046"/>
            <p:cNvSpPr/>
            <p:nvPr/>
          </p:nvSpPr>
          <p:spPr>
            <a:xfrm>
              <a:off x="3849585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  <a:path w="2539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47" name="object 10047"/>
            <p:cNvSpPr/>
            <p:nvPr/>
          </p:nvSpPr>
          <p:spPr>
            <a:xfrm>
              <a:off x="385135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48" name="object 10048"/>
            <p:cNvSpPr/>
            <p:nvPr/>
          </p:nvSpPr>
          <p:spPr>
            <a:xfrm>
              <a:off x="38521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49" name="object 10049"/>
            <p:cNvSpPr/>
            <p:nvPr/>
          </p:nvSpPr>
          <p:spPr>
            <a:xfrm>
              <a:off x="385262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50" name="object 10050"/>
            <p:cNvSpPr/>
            <p:nvPr/>
          </p:nvSpPr>
          <p:spPr>
            <a:xfrm>
              <a:off x="385364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51" name="object 10051"/>
            <p:cNvSpPr/>
            <p:nvPr/>
          </p:nvSpPr>
          <p:spPr>
            <a:xfrm>
              <a:off x="385389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52" name="object 10052"/>
            <p:cNvSpPr/>
            <p:nvPr/>
          </p:nvSpPr>
          <p:spPr>
            <a:xfrm>
              <a:off x="385414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53" name="object 10053"/>
            <p:cNvSpPr/>
            <p:nvPr/>
          </p:nvSpPr>
          <p:spPr>
            <a:xfrm>
              <a:off x="385490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54" name="object 10054"/>
            <p:cNvSpPr/>
            <p:nvPr/>
          </p:nvSpPr>
          <p:spPr>
            <a:xfrm>
              <a:off x="385566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55" name="object 10055"/>
            <p:cNvSpPr/>
            <p:nvPr/>
          </p:nvSpPr>
          <p:spPr>
            <a:xfrm>
              <a:off x="3855415" y="410588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56" name="object 10056"/>
            <p:cNvSpPr/>
            <p:nvPr/>
          </p:nvSpPr>
          <p:spPr>
            <a:xfrm>
              <a:off x="385756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57" name="object 10057"/>
            <p:cNvSpPr/>
            <p:nvPr/>
          </p:nvSpPr>
          <p:spPr>
            <a:xfrm>
              <a:off x="385807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58" name="object 10058"/>
            <p:cNvSpPr/>
            <p:nvPr/>
          </p:nvSpPr>
          <p:spPr>
            <a:xfrm>
              <a:off x="385883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59" name="object 10059"/>
            <p:cNvSpPr/>
            <p:nvPr/>
          </p:nvSpPr>
          <p:spPr>
            <a:xfrm>
              <a:off x="3859090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60" name="object 10060"/>
            <p:cNvSpPr/>
            <p:nvPr/>
          </p:nvSpPr>
          <p:spPr>
            <a:xfrm>
              <a:off x="3858583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61" name="object 10061"/>
            <p:cNvSpPr/>
            <p:nvPr/>
          </p:nvSpPr>
          <p:spPr>
            <a:xfrm>
              <a:off x="386048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62" name="object 10062"/>
            <p:cNvSpPr/>
            <p:nvPr/>
          </p:nvSpPr>
          <p:spPr>
            <a:xfrm>
              <a:off x="386111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63" name="object 10063"/>
            <p:cNvSpPr/>
            <p:nvPr/>
          </p:nvSpPr>
          <p:spPr>
            <a:xfrm>
              <a:off x="386149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64" name="object 10064"/>
            <p:cNvSpPr/>
            <p:nvPr/>
          </p:nvSpPr>
          <p:spPr>
            <a:xfrm>
              <a:off x="386187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65" name="object 10065"/>
            <p:cNvSpPr/>
            <p:nvPr/>
          </p:nvSpPr>
          <p:spPr>
            <a:xfrm>
              <a:off x="386276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66" name="object 10066"/>
            <p:cNvSpPr/>
            <p:nvPr/>
          </p:nvSpPr>
          <p:spPr>
            <a:xfrm>
              <a:off x="386301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67" name="object 10067"/>
            <p:cNvSpPr/>
            <p:nvPr/>
          </p:nvSpPr>
          <p:spPr>
            <a:xfrm>
              <a:off x="386390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68" name="object 10068"/>
            <p:cNvSpPr/>
            <p:nvPr/>
          </p:nvSpPr>
          <p:spPr>
            <a:xfrm>
              <a:off x="386415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69" name="object 10069"/>
            <p:cNvSpPr/>
            <p:nvPr/>
          </p:nvSpPr>
          <p:spPr>
            <a:xfrm>
              <a:off x="3864412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70" name="object 10070"/>
            <p:cNvSpPr/>
            <p:nvPr/>
          </p:nvSpPr>
          <p:spPr>
            <a:xfrm>
              <a:off x="386466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71" name="object 10071"/>
            <p:cNvSpPr/>
            <p:nvPr/>
          </p:nvSpPr>
          <p:spPr>
            <a:xfrm>
              <a:off x="386529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72" name="object 10072"/>
            <p:cNvSpPr/>
            <p:nvPr/>
          </p:nvSpPr>
          <p:spPr>
            <a:xfrm>
              <a:off x="386555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73" name="object 10073"/>
            <p:cNvSpPr/>
            <p:nvPr/>
          </p:nvSpPr>
          <p:spPr>
            <a:xfrm>
              <a:off x="386580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74" name="object 10074"/>
            <p:cNvSpPr/>
            <p:nvPr/>
          </p:nvSpPr>
          <p:spPr>
            <a:xfrm>
              <a:off x="38663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75" name="object 10075"/>
            <p:cNvSpPr/>
            <p:nvPr/>
          </p:nvSpPr>
          <p:spPr>
            <a:xfrm>
              <a:off x="386669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76" name="object 10076"/>
            <p:cNvSpPr/>
            <p:nvPr/>
          </p:nvSpPr>
          <p:spPr>
            <a:xfrm>
              <a:off x="3867074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77" name="object 10077"/>
            <p:cNvSpPr/>
            <p:nvPr/>
          </p:nvSpPr>
          <p:spPr>
            <a:xfrm>
              <a:off x="386732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78" name="object 10078"/>
            <p:cNvSpPr/>
            <p:nvPr/>
          </p:nvSpPr>
          <p:spPr>
            <a:xfrm>
              <a:off x="386758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79" name="object 10079"/>
            <p:cNvSpPr/>
            <p:nvPr/>
          </p:nvSpPr>
          <p:spPr>
            <a:xfrm>
              <a:off x="386808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0" name="object 10080"/>
            <p:cNvSpPr/>
            <p:nvPr/>
          </p:nvSpPr>
          <p:spPr>
            <a:xfrm>
              <a:off x="386846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1" name="object 10081"/>
            <p:cNvSpPr/>
            <p:nvPr/>
          </p:nvSpPr>
          <p:spPr>
            <a:xfrm>
              <a:off x="386960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2" name="object 10082"/>
            <p:cNvSpPr/>
            <p:nvPr/>
          </p:nvSpPr>
          <p:spPr>
            <a:xfrm>
              <a:off x="387087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3" name="object 10083"/>
            <p:cNvSpPr/>
            <p:nvPr/>
          </p:nvSpPr>
          <p:spPr>
            <a:xfrm>
              <a:off x="387227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4" name="object 10084"/>
            <p:cNvSpPr/>
            <p:nvPr/>
          </p:nvSpPr>
          <p:spPr>
            <a:xfrm>
              <a:off x="387252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5" name="object 10085"/>
            <p:cNvSpPr/>
            <p:nvPr/>
          </p:nvSpPr>
          <p:spPr>
            <a:xfrm>
              <a:off x="387277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6" name="object 10086"/>
            <p:cNvSpPr/>
            <p:nvPr/>
          </p:nvSpPr>
          <p:spPr>
            <a:xfrm>
              <a:off x="387366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7" name="object 10087"/>
            <p:cNvSpPr/>
            <p:nvPr/>
          </p:nvSpPr>
          <p:spPr>
            <a:xfrm>
              <a:off x="387467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8" name="object 10088"/>
            <p:cNvSpPr/>
            <p:nvPr/>
          </p:nvSpPr>
          <p:spPr>
            <a:xfrm>
              <a:off x="3874931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9" name="object 10089"/>
            <p:cNvSpPr/>
            <p:nvPr/>
          </p:nvSpPr>
          <p:spPr>
            <a:xfrm>
              <a:off x="387556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0" name="object 10090"/>
            <p:cNvSpPr/>
            <p:nvPr/>
          </p:nvSpPr>
          <p:spPr>
            <a:xfrm>
              <a:off x="38764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1" name="object 10091"/>
            <p:cNvSpPr/>
            <p:nvPr/>
          </p:nvSpPr>
          <p:spPr>
            <a:xfrm>
              <a:off x="38773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2" name="object 10092"/>
            <p:cNvSpPr/>
            <p:nvPr/>
          </p:nvSpPr>
          <p:spPr>
            <a:xfrm>
              <a:off x="387759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3" name="object 10093"/>
            <p:cNvSpPr/>
            <p:nvPr/>
          </p:nvSpPr>
          <p:spPr>
            <a:xfrm>
              <a:off x="38778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4" name="object 10094"/>
            <p:cNvSpPr/>
            <p:nvPr/>
          </p:nvSpPr>
          <p:spPr>
            <a:xfrm>
              <a:off x="38784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5" name="object 10095"/>
            <p:cNvSpPr/>
            <p:nvPr/>
          </p:nvSpPr>
          <p:spPr>
            <a:xfrm>
              <a:off x="38796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6" name="object 10096"/>
            <p:cNvSpPr/>
            <p:nvPr/>
          </p:nvSpPr>
          <p:spPr>
            <a:xfrm>
              <a:off x="3879113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7" name="object 10097"/>
            <p:cNvSpPr/>
            <p:nvPr/>
          </p:nvSpPr>
          <p:spPr>
            <a:xfrm>
              <a:off x="388152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8" name="object 10098"/>
            <p:cNvSpPr/>
            <p:nvPr/>
          </p:nvSpPr>
          <p:spPr>
            <a:xfrm>
              <a:off x="388240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9" name="object 10099"/>
            <p:cNvSpPr/>
            <p:nvPr/>
          </p:nvSpPr>
          <p:spPr>
            <a:xfrm>
              <a:off x="388278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0" name="object 10100"/>
            <p:cNvSpPr/>
            <p:nvPr/>
          </p:nvSpPr>
          <p:spPr>
            <a:xfrm>
              <a:off x="388304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1" name="object 10101"/>
            <p:cNvSpPr/>
            <p:nvPr/>
          </p:nvSpPr>
          <p:spPr>
            <a:xfrm>
              <a:off x="38834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2" name="object 10102"/>
            <p:cNvSpPr/>
            <p:nvPr/>
          </p:nvSpPr>
          <p:spPr>
            <a:xfrm>
              <a:off x="388380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3" name="object 10103"/>
            <p:cNvSpPr/>
            <p:nvPr/>
          </p:nvSpPr>
          <p:spPr>
            <a:xfrm>
              <a:off x="388405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4" name="object 10104"/>
            <p:cNvSpPr/>
            <p:nvPr/>
          </p:nvSpPr>
          <p:spPr>
            <a:xfrm>
              <a:off x="388544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5" name="object 10105"/>
            <p:cNvSpPr/>
            <p:nvPr/>
          </p:nvSpPr>
          <p:spPr>
            <a:xfrm>
              <a:off x="388570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6" name="object 10106"/>
            <p:cNvSpPr/>
            <p:nvPr/>
          </p:nvSpPr>
          <p:spPr>
            <a:xfrm>
              <a:off x="388823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7" name="object 10107"/>
            <p:cNvSpPr/>
            <p:nvPr/>
          </p:nvSpPr>
          <p:spPr>
            <a:xfrm>
              <a:off x="388950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8" name="object 10108"/>
            <p:cNvSpPr/>
            <p:nvPr/>
          </p:nvSpPr>
          <p:spPr>
            <a:xfrm>
              <a:off x="389039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9" name="object 10109"/>
            <p:cNvSpPr/>
            <p:nvPr/>
          </p:nvSpPr>
          <p:spPr>
            <a:xfrm>
              <a:off x="3890772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0" name="object 10110"/>
            <p:cNvSpPr/>
            <p:nvPr/>
          </p:nvSpPr>
          <p:spPr>
            <a:xfrm>
              <a:off x="3890011" y="410589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140" y="0"/>
                  </a:moveTo>
                  <a:lnTo>
                    <a:pt x="291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1" name="object 10111"/>
            <p:cNvSpPr/>
            <p:nvPr/>
          </p:nvSpPr>
          <p:spPr>
            <a:xfrm>
              <a:off x="389280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2" name="object 10112"/>
            <p:cNvSpPr/>
            <p:nvPr/>
          </p:nvSpPr>
          <p:spPr>
            <a:xfrm>
              <a:off x="3892419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3" name="object 10113"/>
            <p:cNvSpPr/>
            <p:nvPr/>
          </p:nvSpPr>
          <p:spPr>
            <a:xfrm>
              <a:off x="389444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4" name="object 10114"/>
            <p:cNvSpPr/>
            <p:nvPr/>
          </p:nvSpPr>
          <p:spPr>
            <a:xfrm>
              <a:off x="389546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5" name="object 10115"/>
            <p:cNvSpPr/>
            <p:nvPr/>
          </p:nvSpPr>
          <p:spPr>
            <a:xfrm>
              <a:off x="38958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6" name="object 10116"/>
            <p:cNvSpPr/>
            <p:nvPr/>
          </p:nvSpPr>
          <p:spPr>
            <a:xfrm>
              <a:off x="389596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7" name="object 10117"/>
            <p:cNvSpPr/>
            <p:nvPr/>
          </p:nvSpPr>
          <p:spPr>
            <a:xfrm>
              <a:off x="389622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8" name="object 10118"/>
            <p:cNvSpPr/>
            <p:nvPr/>
          </p:nvSpPr>
          <p:spPr>
            <a:xfrm>
              <a:off x="3898502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9" name="object 10119"/>
            <p:cNvSpPr/>
            <p:nvPr/>
          </p:nvSpPr>
          <p:spPr>
            <a:xfrm>
              <a:off x="389964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0" name="object 10120"/>
            <p:cNvSpPr/>
            <p:nvPr/>
          </p:nvSpPr>
          <p:spPr>
            <a:xfrm>
              <a:off x="39009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1" name="object 10121"/>
            <p:cNvSpPr/>
            <p:nvPr/>
          </p:nvSpPr>
          <p:spPr>
            <a:xfrm>
              <a:off x="3901291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2" name="object 10122"/>
            <p:cNvSpPr/>
            <p:nvPr/>
          </p:nvSpPr>
          <p:spPr>
            <a:xfrm>
              <a:off x="390154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3" name="object 10123"/>
            <p:cNvSpPr/>
            <p:nvPr/>
          </p:nvSpPr>
          <p:spPr>
            <a:xfrm>
              <a:off x="390243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4" name="object 10124"/>
            <p:cNvSpPr/>
            <p:nvPr/>
          </p:nvSpPr>
          <p:spPr>
            <a:xfrm>
              <a:off x="390382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5" name="object 10125"/>
            <p:cNvSpPr/>
            <p:nvPr/>
          </p:nvSpPr>
          <p:spPr>
            <a:xfrm>
              <a:off x="3903065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6" name="object 10126"/>
            <p:cNvSpPr/>
            <p:nvPr/>
          </p:nvSpPr>
          <p:spPr>
            <a:xfrm>
              <a:off x="39053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7" name="object 10127"/>
            <p:cNvSpPr/>
            <p:nvPr/>
          </p:nvSpPr>
          <p:spPr>
            <a:xfrm>
              <a:off x="390610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8" name="object 10128"/>
            <p:cNvSpPr/>
            <p:nvPr/>
          </p:nvSpPr>
          <p:spPr>
            <a:xfrm>
              <a:off x="3906360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9" name="object 10129"/>
            <p:cNvSpPr/>
            <p:nvPr/>
          </p:nvSpPr>
          <p:spPr>
            <a:xfrm>
              <a:off x="390661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0" name="object 10130"/>
            <p:cNvSpPr/>
            <p:nvPr/>
          </p:nvSpPr>
          <p:spPr>
            <a:xfrm>
              <a:off x="390686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1" name="object 10131"/>
            <p:cNvSpPr/>
            <p:nvPr/>
          </p:nvSpPr>
          <p:spPr>
            <a:xfrm>
              <a:off x="390775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2" name="object 10132"/>
            <p:cNvSpPr/>
            <p:nvPr/>
          </p:nvSpPr>
          <p:spPr>
            <a:xfrm>
              <a:off x="390902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3" name="object 10133"/>
            <p:cNvSpPr/>
            <p:nvPr/>
          </p:nvSpPr>
          <p:spPr>
            <a:xfrm>
              <a:off x="3909274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4" name="object 10134"/>
            <p:cNvSpPr/>
            <p:nvPr/>
          </p:nvSpPr>
          <p:spPr>
            <a:xfrm>
              <a:off x="391041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5" name="object 10135"/>
            <p:cNvSpPr/>
            <p:nvPr/>
          </p:nvSpPr>
          <p:spPr>
            <a:xfrm>
              <a:off x="391117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6" name="object 10136"/>
            <p:cNvSpPr/>
            <p:nvPr/>
          </p:nvSpPr>
          <p:spPr>
            <a:xfrm>
              <a:off x="391180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7" name="object 10137"/>
            <p:cNvSpPr/>
            <p:nvPr/>
          </p:nvSpPr>
          <p:spPr>
            <a:xfrm>
              <a:off x="391206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8" name="object 10138"/>
            <p:cNvSpPr/>
            <p:nvPr/>
          </p:nvSpPr>
          <p:spPr>
            <a:xfrm>
              <a:off x="391295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9" name="object 10139"/>
            <p:cNvSpPr/>
            <p:nvPr/>
          </p:nvSpPr>
          <p:spPr>
            <a:xfrm>
              <a:off x="39132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0" name="object 10140"/>
            <p:cNvSpPr/>
            <p:nvPr/>
          </p:nvSpPr>
          <p:spPr>
            <a:xfrm>
              <a:off x="3914344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1" name="object 10141"/>
            <p:cNvSpPr/>
            <p:nvPr/>
          </p:nvSpPr>
          <p:spPr>
            <a:xfrm>
              <a:off x="391459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2" name="object 10142"/>
            <p:cNvSpPr/>
            <p:nvPr/>
          </p:nvSpPr>
          <p:spPr>
            <a:xfrm>
              <a:off x="391573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3" name="object 10143"/>
            <p:cNvSpPr/>
            <p:nvPr/>
          </p:nvSpPr>
          <p:spPr>
            <a:xfrm>
              <a:off x="391611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4" name="object 10144"/>
            <p:cNvSpPr/>
            <p:nvPr/>
          </p:nvSpPr>
          <p:spPr>
            <a:xfrm>
              <a:off x="391713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5" name="object 10145"/>
            <p:cNvSpPr/>
            <p:nvPr/>
          </p:nvSpPr>
          <p:spPr>
            <a:xfrm>
              <a:off x="391839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6" name="object 10146"/>
            <p:cNvSpPr/>
            <p:nvPr/>
          </p:nvSpPr>
          <p:spPr>
            <a:xfrm>
              <a:off x="391954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7" name="object 10147"/>
            <p:cNvSpPr/>
            <p:nvPr/>
          </p:nvSpPr>
          <p:spPr>
            <a:xfrm>
              <a:off x="391979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8" name="object 10148"/>
            <p:cNvSpPr/>
            <p:nvPr/>
          </p:nvSpPr>
          <p:spPr>
            <a:xfrm>
              <a:off x="392030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9" name="object 10149"/>
            <p:cNvSpPr/>
            <p:nvPr/>
          </p:nvSpPr>
          <p:spPr>
            <a:xfrm>
              <a:off x="392080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0" name="object 10150"/>
            <p:cNvSpPr/>
            <p:nvPr/>
          </p:nvSpPr>
          <p:spPr>
            <a:xfrm>
              <a:off x="392106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1" name="object 10151"/>
            <p:cNvSpPr/>
            <p:nvPr/>
          </p:nvSpPr>
          <p:spPr>
            <a:xfrm>
              <a:off x="3922327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2" name="object 10152"/>
            <p:cNvSpPr/>
            <p:nvPr/>
          </p:nvSpPr>
          <p:spPr>
            <a:xfrm>
              <a:off x="392258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3" name="object 10153"/>
            <p:cNvSpPr/>
            <p:nvPr/>
          </p:nvSpPr>
          <p:spPr>
            <a:xfrm>
              <a:off x="392283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4" name="object 10154"/>
            <p:cNvSpPr/>
            <p:nvPr/>
          </p:nvSpPr>
          <p:spPr>
            <a:xfrm>
              <a:off x="392486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5" name="object 10155"/>
            <p:cNvSpPr/>
            <p:nvPr/>
          </p:nvSpPr>
          <p:spPr>
            <a:xfrm>
              <a:off x="392524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6" name="object 10156"/>
            <p:cNvSpPr/>
            <p:nvPr/>
          </p:nvSpPr>
          <p:spPr>
            <a:xfrm>
              <a:off x="392574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7" name="object 10157"/>
            <p:cNvSpPr/>
            <p:nvPr/>
          </p:nvSpPr>
          <p:spPr>
            <a:xfrm>
              <a:off x="3926129" y="410481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44"/>
                  </a:moveTo>
                  <a:lnTo>
                    <a:pt x="887" y="5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8" name="object 10158"/>
            <p:cNvSpPr/>
            <p:nvPr/>
          </p:nvSpPr>
          <p:spPr>
            <a:xfrm>
              <a:off x="3927523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9" name="object 10159"/>
            <p:cNvSpPr/>
            <p:nvPr/>
          </p:nvSpPr>
          <p:spPr>
            <a:xfrm>
              <a:off x="392790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0" name="object 10160"/>
            <p:cNvSpPr/>
            <p:nvPr/>
          </p:nvSpPr>
          <p:spPr>
            <a:xfrm>
              <a:off x="3928791" y="41056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1" name="object 10161"/>
            <p:cNvSpPr/>
            <p:nvPr/>
          </p:nvSpPr>
          <p:spPr>
            <a:xfrm>
              <a:off x="39289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2" name="object 10162"/>
            <p:cNvSpPr/>
            <p:nvPr/>
          </p:nvSpPr>
          <p:spPr>
            <a:xfrm>
              <a:off x="3930185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3" name="object 10163"/>
            <p:cNvSpPr/>
            <p:nvPr/>
          </p:nvSpPr>
          <p:spPr>
            <a:xfrm>
              <a:off x="393043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4" name="object 10164"/>
            <p:cNvSpPr/>
            <p:nvPr/>
          </p:nvSpPr>
          <p:spPr>
            <a:xfrm>
              <a:off x="393119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5" name="object 10165"/>
            <p:cNvSpPr/>
            <p:nvPr/>
          </p:nvSpPr>
          <p:spPr>
            <a:xfrm>
              <a:off x="3931325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6" name="object 10166"/>
            <p:cNvSpPr/>
            <p:nvPr/>
          </p:nvSpPr>
          <p:spPr>
            <a:xfrm>
              <a:off x="393157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7" name="object 10167"/>
            <p:cNvSpPr/>
            <p:nvPr/>
          </p:nvSpPr>
          <p:spPr>
            <a:xfrm>
              <a:off x="3932846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8" name="object 10168"/>
            <p:cNvSpPr/>
            <p:nvPr/>
          </p:nvSpPr>
          <p:spPr>
            <a:xfrm>
              <a:off x="393310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9" name="object 10169"/>
            <p:cNvSpPr/>
            <p:nvPr/>
          </p:nvSpPr>
          <p:spPr>
            <a:xfrm>
              <a:off x="393360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0" name="object 10170"/>
            <p:cNvSpPr/>
            <p:nvPr/>
          </p:nvSpPr>
          <p:spPr>
            <a:xfrm>
              <a:off x="393411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1" name="object 10171"/>
            <p:cNvSpPr/>
            <p:nvPr/>
          </p:nvSpPr>
          <p:spPr>
            <a:xfrm>
              <a:off x="39353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2" name="object 10172"/>
            <p:cNvSpPr/>
            <p:nvPr/>
          </p:nvSpPr>
          <p:spPr>
            <a:xfrm>
              <a:off x="393563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3" name="object 10173"/>
            <p:cNvSpPr/>
            <p:nvPr/>
          </p:nvSpPr>
          <p:spPr>
            <a:xfrm>
              <a:off x="393588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4" name="object 10174"/>
            <p:cNvSpPr/>
            <p:nvPr/>
          </p:nvSpPr>
          <p:spPr>
            <a:xfrm>
              <a:off x="393664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5" name="object 10175"/>
            <p:cNvSpPr/>
            <p:nvPr/>
          </p:nvSpPr>
          <p:spPr>
            <a:xfrm>
              <a:off x="3937281" y="41054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6" name="object 10176"/>
            <p:cNvSpPr/>
            <p:nvPr/>
          </p:nvSpPr>
          <p:spPr>
            <a:xfrm>
              <a:off x="393791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7" name="object 10177"/>
            <p:cNvSpPr/>
            <p:nvPr/>
          </p:nvSpPr>
          <p:spPr>
            <a:xfrm>
              <a:off x="3937281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8" name="object 10178"/>
            <p:cNvSpPr/>
            <p:nvPr/>
          </p:nvSpPr>
          <p:spPr>
            <a:xfrm>
              <a:off x="393892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9" name="object 10179"/>
            <p:cNvSpPr/>
            <p:nvPr/>
          </p:nvSpPr>
          <p:spPr>
            <a:xfrm>
              <a:off x="393930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0" name="object 10180"/>
            <p:cNvSpPr/>
            <p:nvPr/>
          </p:nvSpPr>
          <p:spPr>
            <a:xfrm>
              <a:off x="3939816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1" name="object 10181"/>
            <p:cNvSpPr/>
            <p:nvPr/>
          </p:nvSpPr>
          <p:spPr>
            <a:xfrm>
              <a:off x="394044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2" name="object 10182"/>
            <p:cNvSpPr/>
            <p:nvPr/>
          </p:nvSpPr>
          <p:spPr>
            <a:xfrm>
              <a:off x="3939816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3" name="object 10183"/>
            <p:cNvSpPr/>
            <p:nvPr/>
          </p:nvSpPr>
          <p:spPr>
            <a:xfrm>
              <a:off x="394184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4" name="object 10184"/>
            <p:cNvSpPr/>
            <p:nvPr/>
          </p:nvSpPr>
          <p:spPr>
            <a:xfrm>
              <a:off x="3941590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5" name="object 10185"/>
            <p:cNvSpPr/>
            <p:nvPr/>
          </p:nvSpPr>
          <p:spPr>
            <a:xfrm>
              <a:off x="3943491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6" name="object 10186"/>
            <p:cNvSpPr/>
            <p:nvPr/>
          </p:nvSpPr>
          <p:spPr>
            <a:xfrm>
              <a:off x="3942857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7" name="object 10187"/>
            <p:cNvSpPr/>
            <p:nvPr/>
          </p:nvSpPr>
          <p:spPr>
            <a:xfrm>
              <a:off x="39446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8" name="object 10188"/>
            <p:cNvSpPr/>
            <p:nvPr/>
          </p:nvSpPr>
          <p:spPr>
            <a:xfrm>
              <a:off x="394488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9" name="object 10189"/>
            <p:cNvSpPr/>
            <p:nvPr/>
          </p:nvSpPr>
          <p:spPr>
            <a:xfrm>
              <a:off x="394577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0" name="object 10190"/>
            <p:cNvSpPr/>
            <p:nvPr/>
          </p:nvSpPr>
          <p:spPr>
            <a:xfrm>
              <a:off x="394602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1" name="object 10191"/>
            <p:cNvSpPr/>
            <p:nvPr/>
          </p:nvSpPr>
          <p:spPr>
            <a:xfrm>
              <a:off x="394640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2" name="object 10192"/>
            <p:cNvSpPr/>
            <p:nvPr/>
          </p:nvSpPr>
          <p:spPr>
            <a:xfrm>
              <a:off x="394716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3" name="object 10193"/>
            <p:cNvSpPr/>
            <p:nvPr/>
          </p:nvSpPr>
          <p:spPr>
            <a:xfrm>
              <a:off x="394856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4" name="object 10194"/>
            <p:cNvSpPr/>
            <p:nvPr/>
          </p:nvSpPr>
          <p:spPr>
            <a:xfrm>
              <a:off x="394868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5" name="object 10195"/>
            <p:cNvSpPr/>
            <p:nvPr/>
          </p:nvSpPr>
          <p:spPr>
            <a:xfrm>
              <a:off x="394919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6" name="object 10196"/>
            <p:cNvSpPr/>
            <p:nvPr/>
          </p:nvSpPr>
          <p:spPr>
            <a:xfrm>
              <a:off x="394995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7" name="object 10197"/>
            <p:cNvSpPr/>
            <p:nvPr/>
          </p:nvSpPr>
          <p:spPr>
            <a:xfrm>
              <a:off x="395046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8" name="object 10198"/>
            <p:cNvSpPr/>
            <p:nvPr/>
          </p:nvSpPr>
          <p:spPr>
            <a:xfrm>
              <a:off x="39510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9" name="object 10199"/>
            <p:cNvSpPr/>
            <p:nvPr/>
          </p:nvSpPr>
          <p:spPr>
            <a:xfrm>
              <a:off x="395134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0" name="object 10200"/>
            <p:cNvSpPr/>
            <p:nvPr/>
          </p:nvSpPr>
          <p:spPr>
            <a:xfrm>
              <a:off x="395248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1" name="object 10201"/>
            <p:cNvSpPr/>
            <p:nvPr/>
          </p:nvSpPr>
          <p:spPr>
            <a:xfrm>
              <a:off x="395274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2" name="object 10202"/>
            <p:cNvSpPr/>
            <p:nvPr/>
          </p:nvSpPr>
          <p:spPr>
            <a:xfrm>
              <a:off x="395375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3" name="object 10203"/>
            <p:cNvSpPr/>
            <p:nvPr/>
          </p:nvSpPr>
          <p:spPr>
            <a:xfrm>
              <a:off x="39540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4" name="object 10204"/>
            <p:cNvSpPr/>
            <p:nvPr/>
          </p:nvSpPr>
          <p:spPr>
            <a:xfrm>
              <a:off x="395413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5" name="object 10205"/>
            <p:cNvSpPr/>
            <p:nvPr/>
          </p:nvSpPr>
          <p:spPr>
            <a:xfrm>
              <a:off x="395502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6" name="object 10206"/>
            <p:cNvSpPr/>
            <p:nvPr/>
          </p:nvSpPr>
          <p:spPr>
            <a:xfrm>
              <a:off x="39552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7" name="object 10207"/>
            <p:cNvSpPr/>
            <p:nvPr/>
          </p:nvSpPr>
          <p:spPr>
            <a:xfrm>
              <a:off x="3956418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8" name="object 10208"/>
            <p:cNvSpPr/>
            <p:nvPr/>
          </p:nvSpPr>
          <p:spPr>
            <a:xfrm>
              <a:off x="395679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9" name="object 10209"/>
            <p:cNvSpPr/>
            <p:nvPr/>
          </p:nvSpPr>
          <p:spPr>
            <a:xfrm>
              <a:off x="39576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0" name="object 10210"/>
            <p:cNvSpPr/>
            <p:nvPr/>
          </p:nvSpPr>
          <p:spPr>
            <a:xfrm>
              <a:off x="3957685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1" name="object 10211"/>
            <p:cNvSpPr/>
            <p:nvPr/>
          </p:nvSpPr>
          <p:spPr>
            <a:xfrm>
              <a:off x="39598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2" name="object 10212"/>
            <p:cNvSpPr/>
            <p:nvPr/>
          </p:nvSpPr>
          <p:spPr>
            <a:xfrm>
              <a:off x="39602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3" name="object 10213"/>
            <p:cNvSpPr/>
            <p:nvPr/>
          </p:nvSpPr>
          <p:spPr>
            <a:xfrm>
              <a:off x="396059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4" name="object 10214"/>
            <p:cNvSpPr/>
            <p:nvPr/>
          </p:nvSpPr>
          <p:spPr>
            <a:xfrm>
              <a:off x="396136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5" name="object 10215"/>
            <p:cNvSpPr/>
            <p:nvPr/>
          </p:nvSpPr>
          <p:spPr>
            <a:xfrm>
              <a:off x="396186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6" name="object 10216"/>
            <p:cNvSpPr/>
            <p:nvPr/>
          </p:nvSpPr>
          <p:spPr>
            <a:xfrm>
              <a:off x="39621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7" name="object 10217"/>
            <p:cNvSpPr/>
            <p:nvPr/>
          </p:nvSpPr>
          <p:spPr>
            <a:xfrm>
              <a:off x="396440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8" name="object 10218"/>
            <p:cNvSpPr/>
            <p:nvPr/>
          </p:nvSpPr>
          <p:spPr>
            <a:xfrm>
              <a:off x="396465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9" name="object 10219"/>
            <p:cNvSpPr/>
            <p:nvPr/>
          </p:nvSpPr>
          <p:spPr>
            <a:xfrm>
              <a:off x="396503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0" name="object 10220"/>
            <p:cNvSpPr/>
            <p:nvPr/>
          </p:nvSpPr>
          <p:spPr>
            <a:xfrm>
              <a:off x="39657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1" name="object 10221"/>
            <p:cNvSpPr/>
            <p:nvPr/>
          </p:nvSpPr>
          <p:spPr>
            <a:xfrm>
              <a:off x="396706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2" name="object 10222"/>
            <p:cNvSpPr/>
            <p:nvPr/>
          </p:nvSpPr>
          <p:spPr>
            <a:xfrm>
              <a:off x="396744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3" name="object 10223"/>
            <p:cNvSpPr/>
            <p:nvPr/>
          </p:nvSpPr>
          <p:spPr>
            <a:xfrm>
              <a:off x="396820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4" name="object 10224"/>
            <p:cNvSpPr/>
            <p:nvPr/>
          </p:nvSpPr>
          <p:spPr>
            <a:xfrm>
              <a:off x="396833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5" name="object 10225"/>
            <p:cNvSpPr/>
            <p:nvPr/>
          </p:nvSpPr>
          <p:spPr>
            <a:xfrm>
              <a:off x="396858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6" name="object 10226"/>
            <p:cNvSpPr/>
            <p:nvPr/>
          </p:nvSpPr>
          <p:spPr>
            <a:xfrm>
              <a:off x="39694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7" name="object 10227"/>
            <p:cNvSpPr/>
            <p:nvPr/>
          </p:nvSpPr>
          <p:spPr>
            <a:xfrm>
              <a:off x="396985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8" name="object 10228"/>
            <p:cNvSpPr/>
            <p:nvPr/>
          </p:nvSpPr>
          <p:spPr>
            <a:xfrm>
              <a:off x="397061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9" name="object 10229"/>
            <p:cNvSpPr/>
            <p:nvPr/>
          </p:nvSpPr>
          <p:spPr>
            <a:xfrm>
              <a:off x="397099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0" name="object 10230"/>
            <p:cNvSpPr/>
            <p:nvPr/>
          </p:nvSpPr>
          <p:spPr>
            <a:xfrm>
              <a:off x="3971245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1" name="object 10231"/>
            <p:cNvSpPr/>
            <p:nvPr/>
          </p:nvSpPr>
          <p:spPr>
            <a:xfrm>
              <a:off x="39723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2" name="object 10232"/>
            <p:cNvSpPr/>
            <p:nvPr/>
          </p:nvSpPr>
          <p:spPr>
            <a:xfrm>
              <a:off x="397276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3" name="object 10233"/>
            <p:cNvSpPr/>
            <p:nvPr/>
          </p:nvSpPr>
          <p:spPr>
            <a:xfrm>
              <a:off x="39736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4" name="object 10234"/>
            <p:cNvSpPr/>
            <p:nvPr/>
          </p:nvSpPr>
          <p:spPr>
            <a:xfrm>
              <a:off x="39747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5" name="object 10235"/>
            <p:cNvSpPr/>
            <p:nvPr/>
          </p:nvSpPr>
          <p:spPr>
            <a:xfrm>
              <a:off x="397504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6" name="object 10236"/>
            <p:cNvSpPr/>
            <p:nvPr/>
          </p:nvSpPr>
          <p:spPr>
            <a:xfrm>
              <a:off x="397530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7" name="object 10237"/>
            <p:cNvSpPr/>
            <p:nvPr/>
          </p:nvSpPr>
          <p:spPr>
            <a:xfrm>
              <a:off x="39756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8" name="object 10238"/>
            <p:cNvSpPr/>
            <p:nvPr/>
          </p:nvSpPr>
          <p:spPr>
            <a:xfrm>
              <a:off x="397644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9" name="object 10239"/>
            <p:cNvSpPr/>
            <p:nvPr/>
          </p:nvSpPr>
          <p:spPr>
            <a:xfrm>
              <a:off x="397745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40" name="object 10240"/>
            <p:cNvSpPr/>
            <p:nvPr/>
          </p:nvSpPr>
          <p:spPr>
            <a:xfrm>
              <a:off x="397770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41" name="object 10241"/>
            <p:cNvSpPr/>
            <p:nvPr/>
          </p:nvSpPr>
          <p:spPr>
            <a:xfrm>
              <a:off x="39787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42" name="object 10242"/>
            <p:cNvSpPr/>
            <p:nvPr/>
          </p:nvSpPr>
          <p:spPr>
            <a:xfrm>
              <a:off x="3980242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43" name="object 10243"/>
            <p:cNvSpPr/>
            <p:nvPr/>
          </p:nvSpPr>
          <p:spPr>
            <a:xfrm>
              <a:off x="398062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44" name="object 10244"/>
            <p:cNvSpPr/>
            <p:nvPr/>
          </p:nvSpPr>
          <p:spPr>
            <a:xfrm>
              <a:off x="398138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45" name="object 10245"/>
            <p:cNvSpPr/>
            <p:nvPr/>
          </p:nvSpPr>
          <p:spPr>
            <a:xfrm>
              <a:off x="398163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46" name="object 10246"/>
            <p:cNvSpPr/>
            <p:nvPr/>
          </p:nvSpPr>
          <p:spPr>
            <a:xfrm>
              <a:off x="398277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47" name="object 10247"/>
            <p:cNvSpPr/>
            <p:nvPr/>
          </p:nvSpPr>
          <p:spPr>
            <a:xfrm>
              <a:off x="398290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48" name="object 10248"/>
            <p:cNvSpPr/>
            <p:nvPr/>
          </p:nvSpPr>
          <p:spPr>
            <a:xfrm>
              <a:off x="398404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49" name="object 10249"/>
            <p:cNvSpPr/>
            <p:nvPr/>
          </p:nvSpPr>
          <p:spPr>
            <a:xfrm>
              <a:off x="398429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50" name="object 10250"/>
            <p:cNvSpPr/>
            <p:nvPr/>
          </p:nvSpPr>
          <p:spPr>
            <a:xfrm>
              <a:off x="3984424" y="410588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51" name="object 10251"/>
            <p:cNvSpPr/>
            <p:nvPr/>
          </p:nvSpPr>
          <p:spPr>
            <a:xfrm>
              <a:off x="39865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52" name="object 10252"/>
            <p:cNvSpPr/>
            <p:nvPr/>
          </p:nvSpPr>
          <p:spPr>
            <a:xfrm>
              <a:off x="39868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53" name="object 10253"/>
            <p:cNvSpPr/>
            <p:nvPr/>
          </p:nvSpPr>
          <p:spPr>
            <a:xfrm>
              <a:off x="39879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54" name="object 10254"/>
            <p:cNvSpPr/>
            <p:nvPr/>
          </p:nvSpPr>
          <p:spPr>
            <a:xfrm>
              <a:off x="398822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55" name="object 10255"/>
            <p:cNvSpPr/>
            <p:nvPr/>
          </p:nvSpPr>
          <p:spPr>
            <a:xfrm>
              <a:off x="398873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56" name="object 10256"/>
            <p:cNvSpPr/>
            <p:nvPr/>
          </p:nvSpPr>
          <p:spPr>
            <a:xfrm>
              <a:off x="398974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57" name="object 10257"/>
            <p:cNvSpPr/>
            <p:nvPr/>
          </p:nvSpPr>
          <p:spPr>
            <a:xfrm>
              <a:off x="399063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58" name="object 10258"/>
            <p:cNvSpPr/>
            <p:nvPr/>
          </p:nvSpPr>
          <p:spPr>
            <a:xfrm>
              <a:off x="399088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59" name="object 10259"/>
            <p:cNvSpPr/>
            <p:nvPr/>
          </p:nvSpPr>
          <p:spPr>
            <a:xfrm>
              <a:off x="399228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60" name="object 10260"/>
            <p:cNvSpPr/>
            <p:nvPr/>
          </p:nvSpPr>
          <p:spPr>
            <a:xfrm>
              <a:off x="3992408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61" name="object 10261"/>
            <p:cNvSpPr/>
            <p:nvPr/>
          </p:nvSpPr>
          <p:spPr>
            <a:xfrm>
              <a:off x="399392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62" name="object 10262"/>
            <p:cNvSpPr/>
            <p:nvPr/>
          </p:nvSpPr>
          <p:spPr>
            <a:xfrm>
              <a:off x="3993676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63" name="object 10263"/>
            <p:cNvSpPr/>
            <p:nvPr/>
          </p:nvSpPr>
          <p:spPr>
            <a:xfrm>
              <a:off x="399583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64" name="object 10264"/>
            <p:cNvSpPr/>
            <p:nvPr/>
          </p:nvSpPr>
          <p:spPr>
            <a:xfrm>
              <a:off x="399621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65" name="object 10265"/>
            <p:cNvSpPr/>
            <p:nvPr/>
          </p:nvSpPr>
          <p:spPr>
            <a:xfrm>
              <a:off x="39972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66" name="object 10266"/>
            <p:cNvSpPr/>
            <p:nvPr/>
          </p:nvSpPr>
          <p:spPr>
            <a:xfrm>
              <a:off x="3997731" y="4105888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253" y="0"/>
                  </a:moveTo>
                  <a:lnTo>
                    <a:pt x="2027" y="0"/>
                  </a:lnTo>
                </a:path>
                <a:path w="3175">
                  <a:moveTo>
                    <a:pt x="1394" y="0"/>
                  </a:moveTo>
                  <a:lnTo>
                    <a:pt x="3168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67" name="object 10267"/>
            <p:cNvSpPr/>
            <p:nvPr/>
          </p:nvSpPr>
          <p:spPr>
            <a:xfrm>
              <a:off x="4000266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68" name="object 10268"/>
            <p:cNvSpPr/>
            <p:nvPr/>
          </p:nvSpPr>
          <p:spPr>
            <a:xfrm>
              <a:off x="4002420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69" name="object 10269"/>
            <p:cNvSpPr/>
            <p:nvPr/>
          </p:nvSpPr>
          <p:spPr>
            <a:xfrm>
              <a:off x="400368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0" name="object 10270"/>
            <p:cNvSpPr/>
            <p:nvPr/>
          </p:nvSpPr>
          <p:spPr>
            <a:xfrm>
              <a:off x="4003941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1" name="object 10271"/>
            <p:cNvSpPr/>
            <p:nvPr/>
          </p:nvSpPr>
          <p:spPr>
            <a:xfrm>
              <a:off x="400406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2" name="object 10272"/>
            <p:cNvSpPr/>
            <p:nvPr/>
          </p:nvSpPr>
          <p:spPr>
            <a:xfrm>
              <a:off x="400508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3" name="object 10273"/>
            <p:cNvSpPr/>
            <p:nvPr/>
          </p:nvSpPr>
          <p:spPr>
            <a:xfrm>
              <a:off x="400546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4" name="object 10274"/>
            <p:cNvSpPr/>
            <p:nvPr/>
          </p:nvSpPr>
          <p:spPr>
            <a:xfrm>
              <a:off x="4005461" y="410588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5" name="object 10275"/>
            <p:cNvSpPr/>
            <p:nvPr/>
          </p:nvSpPr>
          <p:spPr>
            <a:xfrm>
              <a:off x="400672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6" name="object 10276"/>
            <p:cNvSpPr/>
            <p:nvPr/>
          </p:nvSpPr>
          <p:spPr>
            <a:xfrm>
              <a:off x="400786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7" name="object 10277"/>
            <p:cNvSpPr/>
            <p:nvPr/>
          </p:nvSpPr>
          <p:spPr>
            <a:xfrm>
              <a:off x="400926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8" name="object 10278"/>
            <p:cNvSpPr/>
            <p:nvPr/>
          </p:nvSpPr>
          <p:spPr>
            <a:xfrm>
              <a:off x="401065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9" name="object 10279"/>
            <p:cNvSpPr/>
            <p:nvPr/>
          </p:nvSpPr>
          <p:spPr>
            <a:xfrm>
              <a:off x="401116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0" name="object 10280"/>
            <p:cNvSpPr/>
            <p:nvPr/>
          </p:nvSpPr>
          <p:spPr>
            <a:xfrm>
              <a:off x="4010784" y="410588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1" name="object 10281"/>
            <p:cNvSpPr/>
            <p:nvPr/>
          </p:nvSpPr>
          <p:spPr>
            <a:xfrm>
              <a:off x="4011164" y="4105894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154" y="0"/>
                  </a:moveTo>
                  <a:lnTo>
                    <a:pt x="3928" y="0"/>
                  </a:lnTo>
                </a:path>
                <a:path w="4445">
                  <a:moveTo>
                    <a:pt x="2407" y="0"/>
                  </a:moveTo>
                  <a:lnTo>
                    <a:pt x="4182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2" name="object 10282"/>
            <p:cNvSpPr/>
            <p:nvPr/>
          </p:nvSpPr>
          <p:spPr>
            <a:xfrm>
              <a:off x="401471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3" name="object 10283"/>
            <p:cNvSpPr/>
            <p:nvPr/>
          </p:nvSpPr>
          <p:spPr>
            <a:xfrm>
              <a:off x="401560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4" name="object 10284"/>
            <p:cNvSpPr/>
            <p:nvPr/>
          </p:nvSpPr>
          <p:spPr>
            <a:xfrm>
              <a:off x="40159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5" name="object 10285"/>
            <p:cNvSpPr/>
            <p:nvPr/>
          </p:nvSpPr>
          <p:spPr>
            <a:xfrm>
              <a:off x="40166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6" name="object 10286"/>
            <p:cNvSpPr/>
            <p:nvPr/>
          </p:nvSpPr>
          <p:spPr>
            <a:xfrm>
              <a:off x="401699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7" name="object 10287"/>
            <p:cNvSpPr/>
            <p:nvPr/>
          </p:nvSpPr>
          <p:spPr>
            <a:xfrm>
              <a:off x="401737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8" name="object 10288"/>
            <p:cNvSpPr/>
            <p:nvPr/>
          </p:nvSpPr>
          <p:spPr>
            <a:xfrm>
              <a:off x="4017374" y="410589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140" y="0"/>
                  </a:moveTo>
                  <a:lnTo>
                    <a:pt x="291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9" name="object 10289"/>
            <p:cNvSpPr/>
            <p:nvPr/>
          </p:nvSpPr>
          <p:spPr>
            <a:xfrm>
              <a:off x="401978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0" name="object 10290"/>
            <p:cNvSpPr/>
            <p:nvPr/>
          </p:nvSpPr>
          <p:spPr>
            <a:xfrm>
              <a:off x="402041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1" name="object 10291"/>
            <p:cNvSpPr/>
            <p:nvPr/>
          </p:nvSpPr>
          <p:spPr>
            <a:xfrm>
              <a:off x="40207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2" name="object 10292"/>
            <p:cNvSpPr/>
            <p:nvPr/>
          </p:nvSpPr>
          <p:spPr>
            <a:xfrm>
              <a:off x="402244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3" name="object 10293"/>
            <p:cNvSpPr/>
            <p:nvPr/>
          </p:nvSpPr>
          <p:spPr>
            <a:xfrm>
              <a:off x="402383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4" name="object 10294"/>
            <p:cNvSpPr/>
            <p:nvPr/>
          </p:nvSpPr>
          <p:spPr>
            <a:xfrm>
              <a:off x="402459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5" name="object 10295"/>
            <p:cNvSpPr/>
            <p:nvPr/>
          </p:nvSpPr>
          <p:spPr>
            <a:xfrm>
              <a:off x="4025104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6" name="object 10296"/>
            <p:cNvSpPr/>
            <p:nvPr/>
          </p:nvSpPr>
          <p:spPr>
            <a:xfrm>
              <a:off x="402535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7" name="object 10297"/>
            <p:cNvSpPr/>
            <p:nvPr/>
          </p:nvSpPr>
          <p:spPr>
            <a:xfrm>
              <a:off x="402776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8" name="object 10298"/>
            <p:cNvSpPr/>
            <p:nvPr/>
          </p:nvSpPr>
          <p:spPr>
            <a:xfrm>
              <a:off x="40280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9" name="object 10299"/>
            <p:cNvSpPr/>
            <p:nvPr/>
          </p:nvSpPr>
          <p:spPr>
            <a:xfrm>
              <a:off x="40287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0" name="object 10300"/>
            <p:cNvSpPr/>
            <p:nvPr/>
          </p:nvSpPr>
          <p:spPr>
            <a:xfrm>
              <a:off x="402928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1" name="object 10301"/>
            <p:cNvSpPr/>
            <p:nvPr/>
          </p:nvSpPr>
          <p:spPr>
            <a:xfrm>
              <a:off x="403017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2" name="object 10302"/>
            <p:cNvSpPr/>
            <p:nvPr/>
          </p:nvSpPr>
          <p:spPr>
            <a:xfrm>
              <a:off x="403042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3" name="object 10303"/>
            <p:cNvSpPr/>
            <p:nvPr/>
          </p:nvSpPr>
          <p:spPr>
            <a:xfrm>
              <a:off x="403156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4" name="object 10304"/>
            <p:cNvSpPr/>
            <p:nvPr/>
          </p:nvSpPr>
          <p:spPr>
            <a:xfrm>
              <a:off x="403194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5" name="object 10305"/>
            <p:cNvSpPr/>
            <p:nvPr/>
          </p:nvSpPr>
          <p:spPr>
            <a:xfrm>
              <a:off x="403245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6" name="object 10306"/>
            <p:cNvSpPr/>
            <p:nvPr/>
          </p:nvSpPr>
          <p:spPr>
            <a:xfrm>
              <a:off x="403283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7" name="object 10307"/>
            <p:cNvSpPr/>
            <p:nvPr/>
          </p:nvSpPr>
          <p:spPr>
            <a:xfrm>
              <a:off x="4032962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8" name="object 10308"/>
            <p:cNvSpPr/>
            <p:nvPr/>
          </p:nvSpPr>
          <p:spPr>
            <a:xfrm>
              <a:off x="403334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9" name="object 10309"/>
            <p:cNvSpPr/>
            <p:nvPr/>
          </p:nvSpPr>
          <p:spPr>
            <a:xfrm>
              <a:off x="403384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0" name="object 10310"/>
            <p:cNvSpPr/>
            <p:nvPr/>
          </p:nvSpPr>
          <p:spPr>
            <a:xfrm>
              <a:off x="4034609" y="410588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1" name="object 10311"/>
            <p:cNvSpPr/>
            <p:nvPr/>
          </p:nvSpPr>
          <p:spPr>
            <a:xfrm>
              <a:off x="40360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2" name="object 10312"/>
            <p:cNvSpPr/>
            <p:nvPr/>
          </p:nvSpPr>
          <p:spPr>
            <a:xfrm>
              <a:off x="403689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3" name="object 10313"/>
            <p:cNvSpPr/>
            <p:nvPr/>
          </p:nvSpPr>
          <p:spPr>
            <a:xfrm>
              <a:off x="4038031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4" name="object 10314"/>
            <p:cNvSpPr/>
            <p:nvPr/>
          </p:nvSpPr>
          <p:spPr>
            <a:xfrm>
              <a:off x="403828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5" name="object 10315"/>
            <p:cNvSpPr/>
            <p:nvPr/>
          </p:nvSpPr>
          <p:spPr>
            <a:xfrm>
              <a:off x="403891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6" name="object 10316"/>
            <p:cNvSpPr/>
            <p:nvPr/>
          </p:nvSpPr>
          <p:spPr>
            <a:xfrm>
              <a:off x="403929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7" name="object 10317"/>
            <p:cNvSpPr/>
            <p:nvPr/>
          </p:nvSpPr>
          <p:spPr>
            <a:xfrm>
              <a:off x="40394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8" name="object 10318"/>
            <p:cNvSpPr/>
            <p:nvPr/>
          </p:nvSpPr>
          <p:spPr>
            <a:xfrm>
              <a:off x="404056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9" name="object 10319"/>
            <p:cNvSpPr/>
            <p:nvPr/>
          </p:nvSpPr>
          <p:spPr>
            <a:xfrm>
              <a:off x="404081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0" name="object 10320"/>
            <p:cNvSpPr/>
            <p:nvPr/>
          </p:nvSpPr>
          <p:spPr>
            <a:xfrm>
              <a:off x="404107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1" name="object 10321"/>
            <p:cNvSpPr/>
            <p:nvPr/>
          </p:nvSpPr>
          <p:spPr>
            <a:xfrm>
              <a:off x="404221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2" name="object 10322"/>
            <p:cNvSpPr/>
            <p:nvPr/>
          </p:nvSpPr>
          <p:spPr>
            <a:xfrm>
              <a:off x="404348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3" name="object 10323"/>
            <p:cNvSpPr/>
            <p:nvPr/>
          </p:nvSpPr>
          <p:spPr>
            <a:xfrm>
              <a:off x="404360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4" name="object 10324"/>
            <p:cNvSpPr/>
            <p:nvPr/>
          </p:nvSpPr>
          <p:spPr>
            <a:xfrm>
              <a:off x="404462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5" name="object 10325"/>
            <p:cNvSpPr/>
            <p:nvPr/>
          </p:nvSpPr>
          <p:spPr>
            <a:xfrm>
              <a:off x="404614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6" name="object 10326"/>
            <p:cNvSpPr/>
            <p:nvPr/>
          </p:nvSpPr>
          <p:spPr>
            <a:xfrm>
              <a:off x="404715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7" name="object 10327"/>
            <p:cNvSpPr/>
            <p:nvPr/>
          </p:nvSpPr>
          <p:spPr>
            <a:xfrm>
              <a:off x="404740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8" name="object 10328"/>
            <p:cNvSpPr/>
            <p:nvPr/>
          </p:nvSpPr>
          <p:spPr>
            <a:xfrm>
              <a:off x="40484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9" name="object 10329"/>
            <p:cNvSpPr/>
            <p:nvPr/>
          </p:nvSpPr>
          <p:spPr>
            <a:xfrm>
              <a:off x="4048803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0" name="object 10330"/>
            <p:cNvSpPr/>
            <p:nvPr/>
          </p:nvSpPr>
          <p:spPr>
            <a:xfrm>
              <a:off x="404905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1" name="object 10331"/>
            <p:cNvSpPr/>
            <p:nvPr/>
          </p:nvSpPr>
          <p:spPr>
            <a:xfrm>
              <a:off x="404956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2" name="object 10332"/>
            <p:cNvSpPr/>
            <p:nvPr/>
          </p:nvSpPr>
          <p:spPr>
            <a:xfrm>
              <a:off x="4049183" y="4105894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10">
                  <a:moveTo>
                    <a:pt x="0" y="0"/>
                  </a:moveTo>
                  <a:lnTo>
                    <a:pt x="1774" y="0"/>
                  </a:lnTo>
                </a:path>
                <a:path w="3810">
                  <a:moveTo>
                    <a:pt x="380" y="0"/>
                  </a:moveTo>
                  <a:lnTo>
                    <a:pt x="2154" y="0"/>
                  </a:lnTo>
                </a:path>
                <a:path w="3810">
                  <a:moveTo>
                    <a:pt x="1394" y="0"/>
                  </a:moveTo>
                  <a:lnTo>
                    <a:pt x="3168" y="0"/>
                  </a:lnTo>
                </a:path>
                <a:path w="3810">
                  <a:moveTo>
                    <a:pt x="1520" y="0"/>
                  </a:moveTo>
                  <a:lnTo>
                    <a:pt x="329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3" name="object 10333"/>
            <p:cNvSpPr/>
            <p:nvPr/>
          </p:nvSpPr>
          <p:spPr>
            <a:xfrm>
              <a:off x="405311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4" name="object 10334"/>
            <p:cNvSpPr/>
            <p:nvPr/>
          </p:nvSpPr>
          <p:spPr>
            <a:xfrm>
              <a:off x="405336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5" name="object 10335"/>
            <p:cNvSpPr/>
            <p:nvPr/>
          </p:nvSpPr>
          <p:spPr>
            <a:xfrm>
              <a:off x="405387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6" name="object 10336"/>
            <p:cNvSpPr/>
            <p:nvPr/>
          </p:nvSpPr>
          <p:spPr>
            <a:xfrm>
              <a:off x="405412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7" name="object 10337"/>
            <p:cNvSpPr/>
            <p:nvPr/>
          </p:nvSpPr>
          <p:spPr>
            <a:xfrm>
              <a:off x="405501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8" name="object 10338"/>
            <p:cNvSpPr/>
            <p:nvPr/>
          </p:nvSpPr>
          <p:spPr>
            <a:xfrm>
              <a:off x="405539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9" name="object 10339"/>
            <p:cNvSpPr/>
            <p:nvPr/>
          </p:nvSpPr>
          <p:spPr>
            <a:xfrm>
              <a:off x="40556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0" name="object 10340"/>
            <p:cNvSpPr/>
            <p:nvPr/>
          </p:nvSpPr>
          <p:spPr>
            <a:xfrm>
              <a:off x="405666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1" name="object 10341"/>
            <p:cNvSpPr/>
            <p:nvPr/>
          </p:nvSpPr>
          <p:spPr>
            <a:xfrm>
              <a:off x="40569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2" name="object 10342"/>
            <p:cNvSpPr/>
            <p:nvPr/>
          </p:nvSpPr>
          <p:spPr>
            <a:xfrm>
              <a:off x="405894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3" name="object 10343"/>
            <p:cNvSpPr/>
            <p:nvPr/>
          </p:nvSpPr>
          <p:spPr>
            <a:xfrm>
              <a:off x="405932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4" name="object 10344"/>
            <p:cNvSpPr/>
            <p:nvPr/>
          </p:nvSpPr>
          <p:spPr>
            <a:xfrm>
              <a:off x="406008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5" name="object 10345"/>
            <p:cNvSpPr/>
            <p:nvPr/>
          </p:nvSpPr>
          <p:spPr>
            <a:xfrm>
              <a:off x="406046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6" name="object 10346"/>
            <p:cNvSpPr/>
            <p:nvPr/>
          </p:nvSpPr>
          <p:spPr>
            <a:xfrm>
              <a:off x="406071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7" name="object 10347"/>
            <p:cNvSpPr/>
            <p:nvPr/>
          </p:nvSpPr>
          <p:spPr>
            <a:xfrm>
              <a:off x="406185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8" name="object 10348"/>
            <p:cNvSpPr/>
            <p:nvPr/>
          </p:nvSpPr>
          <p:spPr>
            <a:xfrm>
              <a:off x="406198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9" name="object 10349"/>
            <p:cNvSpPr/>
            <p:nvPr/>
          </p:nvSpPr>
          <p:spPr>
            <a:xfrm>
              <a:off x="406312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0" name="object 10350"/>
            <p:cNvSpPr/>
            <p:nvPr/>
          </p:nvSpPr>
          <p:spPr>
            <a:xfrm>
              <a:off x="406337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1" name="object 10351"/>
            <p:cNvSpPr/>
            <p:nvPr/>
          </p:nvSpPr>
          <p:spPr>
            <a:xfrm>
              <a:off x="406451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2" name="object 10352"/>
            <p:cNvSpPr/>
            <p:nvPr/>
          </p:nvSpPr>
          <p:spPr>
            <a:xfrm>
              <a:off x="406464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3" name="object 10353"/>
            <p:cNvSpPr/>
            <p:nvPr/>
          </p:nvSpPr>
          <p:spPr>
            <a:xfrm>
              <a:off x="406591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4" name="object 10354"/>
            <p:cNvSpPr/>
            <p:nvPr/>
          </p:nvSpPr>
          <p:spPr>
            <a:xfrm>
              <a:off x="406705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5" name="object 10355"/>
            <p:cNvSpPr/>
            <p:nvPr/>
          </p:nvSpPr>
          <p:spPr>
            <a:xfrm>
              <a:off x="406730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6" name="object 10356"/>
            <p:cNvSpPr/>
            <p:nvPr/>
          </p:nvSpPr>
          <p:spPr>
            <a:xfrm>
              <a:off x="40675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7" name="object 10357"/>
            <p:cNvSpPr/>
            <p:nvPr/>
          </p:nvSpPr>
          <p:spPr>
            <a:xfrm>
              <a:off x="4067558" y="410589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140" y="0"/>
                  </a:moveTo>
                  <a:lnTo>
                    <a:pt x="291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8" name="object 10358"/>
            <p:cNvSpPr/>
            <p:nvPr/>
          </p:nvSpPr>
          <p:spPr>
            <a:xfrm>
              <a:off x="4069966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9" name="object 10359"/>
            <p:cNvSpPr/>
            <p:nvPr/>
          </p:nvSpPr>
          <p:spPr>
            <a:xfrm>
              <a:off x="40709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0" name="object 10360"/>
            <p:cNvSpPr/>
            <p:nvPr/>
          </p:nvSpPr>
          <p:spPr>
            <a:xfrm>
              <a:off x="407123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1" name="object 10361"/>
            <p:cNvSpPr/>
            <p:nvPr/>
          </p:nvSpPr>
          <p:spPr>
            <a:xfrm>
              <a:off x="407237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2" name="object 10362"/>
            <p:cNvSpPr/>
            <p:nvPr/>
          </p:nvSpPr>
          <p:spPr>
            <a:xfrm>
              <a:off x="407262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3" name="object 10363"/>
            <p:cNvSpPr/>
            <p:nvPr/>
          </p:nvSpPr>
          <p:spPr>
            <a:xfrm>
              <a:off x="40738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4" name="object 10364"/>
            <p:cNvSpPr/>
            <p:nvPr/>
          </p:nvSpPr>
          <p:spPr>
            <a:xfrm>
              <a:off x="407427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5" name="object 10365"/>
            <p:cNvSpPr/>
            <p:nvPr/>
          </p:nvSpPr>
          <p:spPr>
            <a:xfrm>
              <a:off x="4074148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6" name="object 10366"/>
            <p:cNvSpPr/>
            <p:nvPr/>
          </p:nvSpPr>
          <p:spPr>
            <a:xfrm>
              <a:off x="407617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7" name="object 10367"/>
            <p:cNvSpPr/>
            <p:nvPr/>
          </p:nvSpPr>
          <p:spPr>
            <a:xfrm>
              <a:off x="407744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8" name="object 10368"/>
            <p:cNvSpPr/>
            <p:nvPr/>
          </p:nvSpPr>
          <p:spPr>
            <a:xfrm>
              <a:off x="407769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9" name="object 10369"/>
            <p:cNvSpPr/>
            <p:nvPr/>
          </p:nvSpPr>
          <p:spPr>
            <a:xfrm>
              <a:off x="4078711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0" name="object 10370"/>
            <p:cNvSpPr/>
            <p:nvPr/>
          </p:nvSpPr>
          <p:spPr>
            <a:xfrm>
              <a:off x="407909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1" name="object 10371"/>
            <p:cNvSpPr/>
            <p:nvPr/>
          </p:nvSpPr>
          <p:spPr>
            <a:xfrm>
              <a:off x="408010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2" name="object 10372"/>
            <p:cNvSpPr/>
            <p:nvPr/>
          </p:nvSpPr>
          <p:spPr>
            <a:xfrm>
              <a:off x="408035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3" name="object 10373"/>
            <p:cNvSpPr/>
            <p:nvPr/>
          </p:nvSpPr>
          <p:spPr>
            <a:xfrm>
              <a:off x="408061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4" name="object 10374"/>
            <p:cNvSpPr/>
            <p:nvPr/>
          </p:nvSpPr>
          <p:spPr>
            <a:xfrm>
              <a:off x="408137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5" name="object 10375"/>
            <p:cNvSpPr/>
            <p:nvPr/>
          </p:nvSpPr>
          <p:spPr>
            <a:xfrm>
              <a:off x="408162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6" name="object 10376"/>
            <p:cNvSpPr/>
            <p:nvPr/>
          </p:nvSpPr>
          <p:spPr>
            <a:xfrm>
              <a:off x="408289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7" name="object 10377"/>
            <p:cNvSpPr/>
            <p:nvPr/>
          </p:nvSpPr>
          <p:spPr>
            <a:xfrm>
              <a:off x="40831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8" name="object 10378"/>
            <p:cNvSpPr/>
            <p:nvPr/>
          </p:nvSpPr>
          <p:spPr>
            <a:xfrm>
              <a:off x="408403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9" name="object 10379"/>
            <p:cNvSpPr/>
            <p:nvPr/>
          </p:nvSpPr>
          <p:spPr>
            <a:xfrm>
              <a:off x="408454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0" name="object 10380"/>
            <p:cNvSpPr/>
            <p:nvPr/>
          </p:nvSpPr>
          <p:spPr>
            <a:xfrm>
              <a:off x="408555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1" name="object 10381"/>
            <p:cNvSpPr/>
            <p:nvPr/>
          </p:nvSpPr>
          <p:spPr>
            <a:xfrm>
              <a:off x="408568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2" name="object 10382"/>
            <p:cNvSpPr/>
            <p:nvPr/>
          </p:nvSpPr>
          <p:spPr>
            <a:xfrm>
              <a:off x="408669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3" name="object 10383"/>
            <p:cNvSpPr/>
            <p:nvPr/>
          </p:nvSpPr>
          <p:spPr>
            <a:xfrm>
              <a:off x="408834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4" name="object 10384"/>
            <p:cNvSpPr/>
            <p:nvPr/>
          </p:nvSpPr>
          <p:spPr>
            <a:xfrm>
              <a:off x="40885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5" name="object 10385"/>
            <p:cNvSpPr/>
            <p:nvPr/>
          </p:nvSpPr>
          <p:spPr>
            <a:xfrm>
              <a:off x="409075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6" name="object 10386"/>
            <p:cNvSpPr/>
            <p:nvPr/>
          </p:nvSpPr>
          <p:spPr>
            <a:xfrm>
              <a:off x="40910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7" name="object 10387"/>
            <p:cNvSpPr/>
            <p:nvPr/>
          </p:nvSpPr>
          <p:spPr>
            <a:xfrm>
              <a:off x="409138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8" name="object 10388"/>
            <p:cNvSpPr/>
            <p:nvPr/>
          </p:nvSpPr>
          <p:spPr>
            <a:xfrm>
              <a:off x="409214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9" name="object 10389"/>
            <p:cNvSpPr/>
            <p:nvPr/>
          </p:nvSpPr>
          <p:spPr>
            <a:xfrm>
              <a:off x="409353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0" name="object 10390"/>
            <p:cNvSpPr/>
            <p:nvPr/>
          </p:nvSpPr>
          <p:spPr>
            <a:xfrm>
              <a:off x="409391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1" name="object 10391"/>
            <p:cNvSpPr/>
            <p:nvPr/>
          </p:nvSpPr>
          <p:spPr>
            <a:xfrm>
              <a:off x="40951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2" name="object 10392"/>
            <p:cNvSpPr/>
            <p:nvPr/>
          </p:nvSpPr>
          <p:spPr>
            <a:xfrm>
              <a:off x="40960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3" name="object 10393"/>
            <p:cNvSpPr/>
            <p:nvPr/>
          </p:nvSpPr>
          <p:spPr>
            <a:xfrm>
              <a:off x="409619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4" name="object 10394"/>
            <p:cNvSpPr/>
            <p:nvPr/>
          </p:nvSpPr>
          <p:spPr>
            <a:xfrm>
              <a:off x="409670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5" name="object 10395"/>
            <p:cNvSpPr/>
            <p:nvPr/>
          </p:nvSpPr>
          <p:spPr>
            <a:xfrm>
              <a:off x="409860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6" name="object 10396"/>
            <p:cNvSpPr/>
            <p:nvPr/>
          </p:nvSpPr>
          <p:spPr>
            <a:xfrm>
              <a:off x="409886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7" name="object 10397"/>
            <p:cNvSpPr/>
            <p:nvPr/>
          </p:nvSpPr>
          <p:spPr>
            <a:xfrm>
              <a:off x="409898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8" name="object 10398"/>
            <p:cNvSpPr/>
            <p:nvPr/>
          </p:nvSpPr>
          <p:spPr>
            <a:xfrm>
              <a:off x="409974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9" name="object 10399"/>
            <p:cNvSpPr/>
            <p:nvPr/>
          </p:nvSpPr>
          <p:spPr>
            <a:xfrm>
              <a:off x="4100508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0" name="object 10400"/>
            <p:cNvSpPr/>
            <p:nvPr/>
          </p:nvSpPr>
          <p:spPr>
            <a:xfrm>
              <a:off x="410278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1" name="object 10401"/>
            <p:cNvSpPr/>
            <p:nvPr/>
          </p:nvSpPr>
          <p:spPr>
            <a:xfrm>
              <a:off x="410405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2" name="object 10402"/>
            <p:cNvSpPr/>
            <p:nvPr/>
          </p:nvSpPr>
          <p:spPr>
            <a:xfrm>
              <a:off x="4105197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3" name="object 10403"/>
            <p:cNvSpPr/>
            <p:nvPr/>
          </p:nvSpPr>
          <p:spPr>
            <a:xfrm>
              <a:off x="41053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4" name="object 10404"/>
            <p:cNvSpPr/>
            <p:nvPr/>
          </p:nvSpPr>
          <p:spPr>
            <a:xfrm>
              <a:off x="410570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5" name="object 10405"/>
            <p:cNvSpPr/>
            <p:nvPr/>
          </p:nvSpPr>
          <p:spPr>
            <a:xfrm>
              <a:off x="4106464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6" name="object 10406"/>
            <p:cNvSpPr/>
            <p:nvPr/>
          </p:nvSpPr>
          <p:spPr>
            <a:xfrm>
              <a:off x="410684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7" name="object 10407"/>
            <p:cNvSpPr/>
            <p:nvPr/>
          </p:nvSpPr>
          <p:spPr>
            <a:xfrm>
              <a:off x="410709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8" name="object 10408"/>
            <p:cNvSpPr/>
            <p:nvPr/>
          </p:nvSpPr>
          <p:spPr>
            <a:xfrm>
              <a:off x="410785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9" name="object 10409"/>
            <p:cNvSpPr/>
            <p:nvPr/>
          </p:nvSpPr>
          <p:spPr>
            <a:xfrm>
              <a:off x="410811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0" name="object 10410"/>
            <p:cNvSpPr/>
            <p:nvPr/>
          </p:nvSpPr>
          <p:spPr>
            <a:xfrm>
              <a:off x="41092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1" name="object 10411"/>
            <p:cNvSpPr/>
            <p:nvPr/>
          </p:nvSpPr>
          <p:spPr>
            <a:xfrm>
              <a:off x="41106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2" name="object 10412"/>
            <p:cNvSpPr/>
            <p:nvPr/>
          </p:nvSpPr>
          <p:spPr>
            <a:xfrm>
              <a:off x="411166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3" name="object 10413"/>
            <p:cNvSpPr/>
            <p:nvPr/>
          </p:nvSpPr>
          <p:spPr>
            <a:xfrm>
              <a:off x="411191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4" name="object 10414"/>
            <p:cNvSpPr/>
            <p:nvPr/>
          </p:nvSpPr>
          <p:spPr>
            <a:xfrm>
              <a:off x="411204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5" name="object 10415"/>
            <p:cNvSpPr/>
            <p:nvPr/>
          </p:nvSpPr>
          <p:spPr>
            <a:xfrm>
              <a:off x="411292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6" name="object 10416"/>
            <p:cNvSpPr/>
            <p:nvPr/>
          </p:nvSpPr>
          <p:spPr>
            <a:xfrm>
              <a:off x="411330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7" name="object 10417"/>
            <p:cNvSpPr/>
            <p:nvPr/>
          </p:nvSpPr>
          <p:spPr>
            <a:xfrm>
              <a:off x="411432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8" name="object 10418"/>
            <p:cNvSpPr/>
            <p:nvPr/>
          </p:nvSpPr>
          <p:spPr>
            <a:xfrm>
              <a:off x="411457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9" name="object 10419"/>
            <p:cNvSpPr/>
            <p:nvPr/>
          </p:nvSpPr>
          <p:spPr>
            <a:xfrm>
              <a:off x="411495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0" name="object 10420"/>
            <p:cNvSpPr/>
            <p:nvPr/>
          </p:nvSpPr>
          <p:spPr>
            <a:xfrm>
              <a:off x="411584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1" name="object 10421"/>
            <p:cNvSpPr/>
            <p:nvPr/>
          </p:nvSpPr>
          <p:spPr>
            <a:xfrm>
              <a:off x="411698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2" name="object 10422"/>
            <p:cNvSpPr/>
            <p:nvPr/>
          </p:nvSpPr>
          <p:spPr>
            <a:xfrm>
              <a:off x="4116349" y="410588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3" name="object 10423"/>
            <p:cNvSpPr/>
            <p:nvPr/>
          </p:nvSpPr>
          <p:spPr>
            <a:xfrm>
              <a:off x="411850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4" name="object 10424"/>
            <p:cNvSpPr/>
            <p:nvPr/>
          </p:nvSpPr>
          <p:spPr>
            <a:xfrm>
              <a:off x="411888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5" name="object 10425"/>
            <p:cNvSpPr/>
            <p:nvPr/>
          </p:nvSpPr>
          <p:spPr>
            <a:xfrm>
              <a:off x="411964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6" name="object 10426"/>
            <p:cNvSpPr/>
            <p:nvPr/>
          </p:nvSpPr>
          <p:spPr>
            <a:xfrm>
              <a:off x="41200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7" name="object 10427"/>
            <p:cNvSpPr/>
            <p:nvPr/>
          </p:nvSpPr>
          <p:spPr>
            <a:xfrm>
              <a:off x="4120404" y="410589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267" y="0"/>
                  </a:moveTo>
                  <a:lnTo>
                    <a:pt x="3041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8" name="object 10428"/>
            <p:cNvSpPr/>
            <p:nvPr/>
          </p:nvSpPr>
          <p:spPr>
            <a:xfrm>
              <a:off x="412281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9" name="object 10429"/>
            <p:cNvSpPr/>
            <p:nvPr/>
          </p:nvSpPr>
          <p:spPr>
            <a:xfrm>
              <a:off x="412369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0" name="object 10430"/>
            <p:cNvSpPr/>
            <p:nvPr/>
          </p:nvSpPr>
          <p:spPr>
            <a:xfrm>
              <a:off x="412395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1" name="object 10431"/>
            <p:cNvSpPr/>
            <p:nvPr/>
          </p:nvSpPr>
          <p:spPr>
            <a:xfrm>
              <a:off x="41250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2" name="object 10432"/>
            <p:cNvSpPr/>
            <p:nvPr/>
          </p:nvSpPr>
          <p:spPr>
            <a:xfrm>
              <a:off x="4124460" y="410589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3" name="object 10433"/>
            <p:cNvSpPr/>
            <p:nvPr/>
          </p:nvSpPr>
          <p:spPr>
            <a:xfrm>
              <a:off x="412750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4" name="object 10434"/>
            <p:cNvSpPr/>
            <p:nvPr/>
          </p:nvSpPr>
          <p:spPr>
            <a:xfrm>
              <a:off x="412775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5" name="object 10435"/>
            <p:cNvSpPr/>
            <p:nvPr/>
          </p:nvSpPr>
          <p:spPr>
            <a:xfrm>
              <a:off x="41288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6" name="object 10436"/>
            <p:cNvSpPr/>
            <p:nvPr/>
          </p:nvSpPr>
          <p:spPr>
            <a:xfrm>
              <a:off x="412914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7" name="object 10437"/>
            <p:cNvSpPr/>
            <p:nvPr/>
          </p:nvSpPr>
          <p:spPr>
            <a:xfrm>
              <a:off x="413041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8" name="object 10438"/>
            <p:cNvSpPr/>
            <p:nvPr/>
          </p:nvSpPr>
          <p:spPr>
            <a:xfrm>
              <a:off x="413066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9" name="object 10439"/>
            <p:cNvSpPr/>
            <p:nvPr/>
          </p:nvSpPr>
          <p:spPr>
            <a:xfrm>
              <a:off x="413269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0" name="object 10440"/>
            <p:cNvSpPr/>
            <p:nvPr/>
          </p:nvSpPr>
          <p:spPr>
            <a:xfrm>
              <a:off x="413307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1" name="object 10441"/>
            <p:cNvSpPr/>
            <p:nvPr/>
          </p:nvSpPr>
          <p:spPr>
            <a:xfrm>
              <a:off x="413320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2" name="object 10442"/>
            <p:cNvSpPr/>
            <p:nvPr/>
          </p:nvSpPr>
          <p:spPr>
            <a:xfrm>
              <a:off x="413434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3" name="object 10443"/>
            <p:cNvSpPr/>
            <p:nvPr/>
          </p:nvSpPr>
          <p:spPr>
            <a:xfrm>
              <a:off x="413535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4" name="object 10444"/>
            <p:cNvSpPr/>
            <p:nvPr/>
          </p:nvSpPr>
          <p:spPr>
            <a:xfrm>
              <a:off x="413561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5" name="object 10445"/>
            <p:cNvSpPr/>
            <p:nvPr/>
          </p:nvSpPr>
          <p:spPr>
            <a:xfrm>
              <a:off x="41376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6" name="object 10446"/>
            <p:cNvSpPr/>
            <p:nvPr/>
          </p:nvSpPr>
          <p:spPr>
            <a:xfrm>
              <a:off x="413827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7" name="object 10447"/>
            <p:cNvSpPr/>
            <p:nvPr/>
          </p:nvSpPr>
          <p:spPr>
            <a:xfrm>
              <a:off x="413852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8" name="object 10448"/>
            <p:cNvSpPr/>
            <p:nvPr/>
          </p:nvSpPr>
          <p:spPr>
            <a:xfrm>
              <a:off x="413928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9" name="object 10449"/>
            <p:cNvSpPr/>
            <p:nvPr/>
          </p:nvSpPr>
          <p:spPr>
            <a:xfrm>
              <a:off x="413954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0" name="object 10450"/>
            <p:cNvSpPr/>
            <p:nvPr/>
          </p:nvSpPr>
          <p:spPr>
            <a:xfrm>
              <a:off x="414055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1" name="object 10451"/>
            <p:cNvSpPr/>
            <p:nvPr/>
          </p:nvSpPr>
          <p:spPr>
            <a:xfrm>
              <a:off x="414093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2" name="object 10452"/>
            <p:cNvSpPr/>
            <p:nvPr/>
          </p:nvSpPr>
          <p:spPr>
            <a:xfrm>
              <a:off x="414118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3" name="object 10453"/>
            <p:cNvSpPr/>
            <p:nvPr/>
          </p:nvSpPr>
          <p:spPr>
            <a:xfrm>
              <a:off x="4141315" y="4105888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267" y="0"/>
                  </a:moveTo>
                  <a:lnTo>
                    <a:pt x="3041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4" name="object 10454"/>
            <p:cNvSpPr/>
            <p:nvPr/>
          </p:nvSpPr>
          <p:spPr>
            <a:xfrm>
              <a:off x="4142835" y="410589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253" y="0"/>
                  </a:moveTo>
                  <a:lnTo>
                    <a:pt x="2027" y="0"/>
                  </a:lnTo>
                </a:path>
                <a:path w="3175">
                  <a:moveTo>
                    <a:pt x="1267" y="0"/>
                  </a:moveTo>
                  <a:lnTo>
                    <a:pt x="3041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5" name="object 10455"/>
            <p:cNvSpPr/>
            <p:nvPr/>
          </p:nvSpPr>
          <p:spPr>
            <a:xfrm>
              <a:off x="414537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6" name="object 10456"/>
            <p:cNvSpPr/>
            <p:nvPr/>
          </p:nvSpPr>
          <p:spPr>
            <a:xfrm>
              <a:off x="414575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7" name="object 10457"/>
            <p:cNvSpPr/>
            <p:nvPr/>
          </p:nvSpPr>
          <p:spPr>
            <a:xfrm>
              <a:off x="4145116" y="4105894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10">
                  <a:moveTo>
                    <a:pt x="0" y="0"/>
                  </a:moveTo>
                  <a:lnTo>
                    <a:pt x="1774" y="0"/>
                  </a:lnTo>
                </a:path>
                <a:path w="3810">
                  <a:moveTo>
                    <a:pt x="253" y="0"/>
                  </a:moveTo>
                  <a:lnTo>
                    <a:pt x="2027" y="0"/>
                  </a:lnTo>
                </a:path>
                <a:path w="3810">
                  <a:moveTo>
                    <a:pt x="1013" y="0"/>
                  </a:moveTo>
                  <a:lnTo>
                    <a:pt x="2788" y="0"/>
                  </a:lnTo>
                </a:path>
                <a:path w="3810">
                  <a:moveTo>
                    <a:pt x="1520" y="0"/>
                  </a:moveTo>
                  <a:lnTo>
                    <a:pt x="329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8" name="object 10458"/>
            <p:cNvSpPr/>
            <p:nvPr/>
          </p:nvSpPr>
          <p:spPr>
            <a:xfrm>
              <a:off x="414765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9" name="object 10459"/>
            <p:cNvSpPr/>
            <p:nvPr/>
          </p:nvSpPr>
          <p:spPr>
            <a:xfrm>
              <a:off x="414866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0" name="object 10460"/>
            <p:cNvSpPr/>
            <p:nvPr/>
          </p:nvSpPr>
          <p:spPr>
            <a:xfrm>
              <a:off x="414891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1" name="object 10461"/>
            <p:cNvSpPr/>
            <p:nvPr/>
          </p:nvSpPr>
          <p:spPr>
            <a:xfrm>
              <a:off x="41495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2" name="object 10462"/>
            <p:cNvSpPr/>
            <p:nvPr/>
          </p:nvSpPr>
          <p:spPr>
            <a:xfrm>
              <a:off x="414993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3" name="object 10463"/>
            <p:cNvSpPr/>
            <p:nvPr/>
          </p:nvSpPr>
          <p:spPr>
            <a:xfrm>
              <a:off x="415158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4" name="object 10464"/>
            <p:cNvSpPr/>
            <p:nvPr/>
          </p:nvSpPr>
          <p:spPr>
            <a:xfrm>
              <a:off x="415398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5" name="object 10465"/>
            <p:cNvSpPr/>
            <p:nvPr/>
          </p:nvSpPr>
          <p:spPr>
            <a:xfrm>
              <a:off x="415424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6" name="object 10466"/>
            <p:cNvSpPr/>
            <p:nvPr/>
          </p:nvSpPr>
          <p:spPr>
            <a:xfrm>
              <a:off x="415462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7" name="object 10467"/>
            <p:cNvSpPr/>
            <p:nvPr/>
          </p:nvSpPr>
          <p:spPr>
            <a:xfrm>
              <a:off x="415512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8" name="object 10468"/>
            <p:cNvSpPr/>
            <p:nvPr/>
          </p:nvSpPr>
          <p:spPr>
            <a:xfrm>
              <a:off x="415563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9" name="object 10469"/>
            <p:cNvSpPr/>
            <p:nvPr/>
          </p:nvSpPr>
          <p:spPr>
            <a:xfrm>
              <a:off x="415664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0" name="object 10470"/>
            <p:cNvSpPr/>
            <p:nvPr/>
          </p:nvSpPr>
          <p:spPr>
            <a:xfrm>
              <a:off x="415690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1" name="object 10471"/>
            <p:cNvSpPr/>
            <p:nvPr/>
          </p:nvSpPr>
          <p:spPr>
            <a:xfrm>
              <a:off x="415778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2" name="object 10472"/>
            <p:cNvSpPr/>
            <p:nvPr/>
          </p:nvSpPr>
          <p:spPr>
            <a:xfrm>
              <a:off x="415804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3" name="object 10473"/>
            <p:cNvSpPr/>
            <p:nvPr/>
          </p:nvSpPr>
          <p:spPr>
            <a:xfrm>
              <a:off x="41588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4" name="object 10474"/>
            <p:cNvSpPr/>
            <p:nvPr/>
          </p:nvSpPr>
          <p:spPr>
            <a:xfrm>
              <a:off x="415943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5" name="object 10475"/>
            <p:cNvSpPr/>
            <p:nvPr/>
          </p:nvSpPr>
          <p:spPr>
            <a:xfrm>
              <a:off x="416121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6" name="object 10476"/>
            <p:cNvSpPr/>
            <p:nvPr/>
          </p:nvSpPr>
          <p:spPr>
            <a:xfrm>
              <a:off x="416184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7" name="object 10477"/>
            <p:cNvSpPr/>
            <p:nvPr/>
          </p:nvSpPr>
          <p:spPr>
            <a:xfrm>
              <a:off x="416209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8" name="object 10478"/>
            <p:cNvSpPr/>
            <p:nvPr/>
          </p:nvSpPr>
          <p:spPr>
            <a:xfrm>
              <a:off x="416235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9" name="object 10479"/>
            <p:cNvSpPr/>
            <p:nvPr/>
          </p:nvSpPr>
          <p:spPr>
            <a:xfrm>
              <a:off x="41636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0" name="object 10480"/>
            <p:cNvSpPr/>
            <p:nvPr/>
          </p:nvSpPr>
          <p:spPr>
            <a:xfrm>
              <a:off x="416463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1" name="object 10481"/>
            <p:cNvSpPr/>
            <p:nvPr/>
          </p:nvSpPr>
          <p:spPr>
            <a:xfrm>
              <a:off x="41657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2" name="object 10482"/>
            <p:cNvSpPr/>
            <p:nvPr/>
          </p:nvSpPr>
          <p:spPr>
            <a:xfrm>
              <a:off x="416615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3" name="object 10483"/>
            <p:cNvSpPr/>
            <p:nvPr/>
          </p:nvSpPr>
          <p:spPr>
            <a:xfrm>
              <a:off x="41670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4" name="object 10484"/>
            <p:cNvSpPr/>
            <p:nvPr/>
          </p:nvSpPr>
          <p:spPr>
            <a:xfrm>
              <a:off x="4166407" y="410588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5" name="object 10485"/>
            <p:cNvSpPr/>
            <p:nvPr/>
          </p:nvSpPr>
          <p:spPr>
            <a:xfrm>
              <a:off x="416830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6" name="object 10486"/>
            <p:cNvSpPr/>
            <p:nvPr/>
          </p:nvSpPr>
          <p:spPr>
            <a:xfrm>
              <a:off x="416868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7" name="object 10487"/>
            <p:cNvSpPr/>
            <p:nvPr/>
          </p:nvSpPr>
          <p:spPr>
            <a:xfrm>
              <a:off x="416881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8" name="object 10488"/>
            <p:cNvSpPr/>
            <p:nvPr/>
          </p:nvSpPr>
          <p:spPr>
            <a:xfrm>
              <a:off x="416982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9" name="object 10489"/>
            <p:cNvSpPr/>
            <p:nvPr/>
          </p:nvSpPr>
          <p:spPr>
            <a:xfrm>
              <a:off x="41702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0" name="object 10490"/>
            <p:cNvSpPr/>
            <p:nvPr/>
          </p:nvSpPr>
          <p:spPr>
            <a:xfrm>
              <a:off x="417122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1" name="object 10491"/>
            <p:cNvSpPr/>
            <p:nvPr/>
          </p:nvSpPr>
          <p:spPr>
            <a:xfrm>
              <a:off x="417147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2" name="object 10492"/>
            <p:cNvSpPr/>
            <p:nvPr/>
          </p:nvSpPr>
          <p:spPr>
            <a:xfrm>
              <a:off x="4171223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3" name="object 10493"/>
            <p:cNvSpPr/>
            <p:nvPr/>
          </p:nvSpPr>
          <p:spPr>
            <a:xfrm>
              <a:off x="417274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4" name="object 10494"/>
            <p:cNvSpPr/>
            <p:nvPr/>
          </p:nvSpPr>
          <p:spPr>
            <a:xfrm>
              <a:off x="417401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5" name="object 10495"/>
            <p:cNvSpPr/>
            <p:nvPr/>
          </p:nvSpPr>
          <p:spPr>
            <a:xfrm>
              <a:off x="4175151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6" name="object 10496"/>
            <p:cNvSpPr/>
            <p:nvPr/>
          </p:nvSpPr>
          <p:spPr>
            <a:xfrm>
              <a:off x="417540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7" name="object 10497"/>
            <p:cNvSpPr/>
            <p:nvPr/>
          </p:nvSpPr>
          <p:spPr>
            <a:xfrm>
              <a:off x="417616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8" name="object 10498"/>
            <p:cNvSpPr/>
            <p:nvPr/>
          </p:nvSpPr>
          <p:spPr>
            <a:xfrm>
              <a:off x="417654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9" name="object 10499"/>
            <p:cNvSpPr/>
            <p:nvPr/>
          </p:nvSpPr>
          <p:spPr>
            <a:xfrm>
              <a:off x="417768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0" name="object 10500"/>
            <p:cNvSpPr/>
            <p:nvPr/>
          </p:nvSpPr>
          <p:spPr>
            <a:xfrm>
              <a:off x="417806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1" name="object 10501"/>
            <p:cNvSpPr/>
            <p:nvPr/>
          </p:nvSpPr>
          <p:spPr>
            <a:xfrm>
              <a:off x="41788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2" name="object 10502"/>
            <p:cNvSpPr/>
            <p:nvPr/>
          </p:nvSpPr>
          <p:spPr>
            <a:xfrm>
              <a:off x="4178446" y="4105888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140" y="0"/>
                  </a:moveTo>
                  <a:lnTo>
                    <a:pt x="291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3" name="object 10503"/>
            <p:cNvSpPr/>
            <p:nvPr/>
          </p:nvSpPr>
          <p:spPr>
            <a:xfrm>
              <a:off x="418123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4" name="object 10504"/>
            <p:cNvSpPr/>
            <p:nvPr/>
          </p:nvSpPr>
          <p:spPr>
            <a:xfrm>
              <a:off x="418148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5" name="object 10505"/>
            <p:cNvSpPr/>
            <p:nvPr/>
          </p:nvSpPr>
          <p:spPr>
            <a:xfrm>
              <a:off x="41816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6" name="object 10506"/>
            <p:cNvSpPr/>
            <p:nvPr/>
          </p:nvSpPr>
          <p:spPr>
            <a:xfrm>
              <a:off x="418199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7" name="object 10507"/>
            <p:cNvSpPr/>
            <p:nvPr/>
          </p:nvSpPr>
          <p:spPr>
            <a:xfrm>
              <a:off x="418275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8" name="object 10508"/>
            <p:cNvSpPr/>
            <p:nvPr/>
          </p:nvSpPr>
          <p:spPr>
            <a:xfrm>
              <a:off x="418326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9" name="object 10509"/>
            <p:cNvSpPr/>
            <p:nvPr/>
          </p:nvSpPr>
          <p:spPr>
            <a:xfrm>
              <a:off x="418414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0" name="object 10510"/>
            <p:cNvSpPr/>
            <p:nvPr/>
          </p:nvSpPr>
          <p:spPr>
            <a:xfrm>
              <a:off x="418452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1" name="object 10511"/>
            <p:cNvSpPr/>
            <p:nvPr/>
          </p:nvSpPr>
          <p:spPr>
            <a:xfrm>
              <a:off x="418541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2" name="object 10512"/>
            <p:cNvSpPr/>
            <p:nvPr/>
          </p:nvSpPr>
          <p:spPr>
            <a:xfrm>
              <a:off x="418579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3" name="object 10513"/>
            <p:cNvSpPr/>
            <p:nvPr/>
          </p:nvSpPr>
          <p:spPr>
            <a:xfrm>
              <a:off x="418605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4" name="object 10514"/>
            <p:cNvSpPr/>
            <p:nvPr/>
          </p:nvSpPr>
          <p:spPr>
            <a:xfrm>
              <a:off x="41873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5" name="object 10515"/>
            <p:cNvSpPr/>
            <p:nvPr/>
          </p:nvSpPr>
          <p:spPr>
            <a:xfrm>
              <a:off x="418820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6" name="object 10516"/>
            <p:cNvSpPr/>
            <p:nvPr/>
          </p:nvSpPr>
          <p:spPr>
            <a:xfrm>
              <a:off x="418858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7" name="object 10517"/>
            <p:cNvSpPr/>
            <p:nvPr/>
          </p:nvSpPr>
          <p:spPr>
            <a:xfrm>
              <a:off x="418959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8" name="object 10518"/>
            <p:cNvSpPr/>
            <p:nvPr/>
          </p:nvSpPr>
          <p:spPr>
            <a:xfrm>
              <a:off x="419061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9" name="object 10519"/>
            <p:cNvSpPr/>
            <p:nvPr/>
          </p:nvSpPr>
          <p:spPr>
            <a:xfrm>
              <a:off x="4190992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0" name="object 10520"/>
            <p:cNvSpPr/>
            <p:nvPr/>
          </p:nvSpPr>
          <p:spPr>
            <a:xfrm>
              <a:off x="41911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1" name="object 10521"/>
            <p:cNvSpPr/>
            <p:nvPr/>
          </p:nvSpPr>
          <p:spPr>
            <a:xfrm>
              <a:off x="41931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2" name="object 10522"/>
            <p:cNvSpPr/>
            <p:nvPr/>
          </p:nvSpPr>
          <p:spPr>
            <a:xfrm>
              <a:off x="4192513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3" name="object 10523"/>
            <p:cNvSpPr/>
            <p:nvPr/>
          </p:nvSpPr>
          <p:spPr>
            <a:xfrm>
              <a:off x="419466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4" name="object 10524"/>
            <p:cNvSpPr/>
            <p:nvPr/>
          </p:nvSpPr>
          <p:spPr>
            <a:xfrm>
              <a:off x="4195174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5" name="object 10525"/>
            <p:cNvSpPr/>
            <p:nvPr/>
          </p:nvSpPr>
          <p:spPr>
            <a:xfrm>
              <a:off x="419758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6" name="object 10526"/>
            <p:cNvSpPr/>
            <p:nvPr/>
          </p:nvSpPr>
          <p:spPr>
            <a:xfrm>
              <a:off x="419783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7" name="object 10527"/>
            <p:cNvSpPr/>
            <p:nvPr/>
          </p:nvSpPr>
          <p:spPr>
            <a:xfrm>
              <a:off x="419872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8" name="object 10528"/>
            <p:cNvSpPr/>
            <p:nvPr/>
          </p:nvSpPr>
          <p:spPr>
            <a:xfrm>
              <a:off x="419897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9" name="object 10529"/>
            <p:cNvSpPr/>
            <p:nvPr/>
          </p:nvSpPr>
          <p:spPr>
            <a:xfrm>
              <a:off x="420011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0" name="object 10530"/>
            <p:cNvSpPr/>
            <p:nvPr/>
          </p:nvSpPr>
          <p:spPr>
            <a:xfrm>
              <a:off x="420125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1" name="object 10531"/>
            <p:cNvSpPr/>
            <p:nvPr/>
          </p:nvSpPr>
          <p:spPr>
            <a:xfrm>
              <a:off x="420151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2" name="object 10532"/>
            <p:cNvSpPr/>
            <p:nvPr/>
          </p:nvSpPr>
          <p:spPr>
            <a:xfrm>
              <a:off x="420189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3" name="object 10533"/>
            <p:cNvSpPr/>
            <p:nvPr/>
          </p:nvSpPr>
          <p:spPr>
            <a:xfrm>
              <a:off x="420277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4" name="object 10534"/>
            <p:cNvSpPr/>
            <p:nvPr/>
          </p:nvSpPr>
          <p:spPr>
            <a:xfrm>
              <a:off x="42030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5" name="object 10535"/>
            <p:cNvSpPr/>
            <p:nvPr/>
          </p:nvSpPr>
          <p:spPr>
            <a:xfrm>
              <a:off x="42032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6" name="object 10536"/>
            <p:cNvSpPr/>
            <p:nvPr/>
          </p:nvSpPr>
          <p:spPr>
            <a:xfrm>
              <a:off x="420404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7" name="object 10537"/>
            <p:cNvSpPr/>
            <p:nvPr/>
          </p:nvSpPr>
          <p:spPr>
            <a:xfrm>
              <a:off x="420429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8" name="object 10538"/>
            <p:cNvSpPr/>
            <p:nvPr/>
          </p:nvSpPr>
          <p:spPr>
            <a:xfrm>
              <a:off x="420556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9" name="object 10539"/>
            <p:cNvSpPr/>
            <p:nvPr/>
          </p:nvSpPr>
          <p:spPr>
            <a:xfrm>
              <a:off x="4205819" y="410588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0" name="object 10540"/>
            <p:cNvSpPr/>
            <p:nvPr/>
          </p:nvSpPr>
          <p:spPr>
            <a:xfrm>
              <a:off x="4206960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1" name="object 10541"/>
            <p:cNvSpPr/>
            <p:nvPr/>
          </p:nvSpPr>
          <p:spPr>
            <a:xfrm>
              <a:off x="420936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2" name="object 10542"/>
            <p:cNvSpPr/>
            <p:nvPr/>
          </p:nvSpPr>
          <p:spPr>
            <a:xfrm>
              <a:off x="420962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3" name="object 10543"/>
            <p:cNvSpPr/>
            <p:nvPr/>
          </p:nvSpPr>
          <p:spPr>
            <a:xfrm>
              <a:off x="421076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4" name="object 10544"/>
            <p:cNvSpPr/>
            <p:nvPr/>
          </p:nvSpPr>
          <p:spPr>
            <a:xfrm>
              <a:off x="421177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5" name="object 10545"/>
            <p:cNvSpPr/>
            <p:nvPr/>
          </p:nvSpPr>
          <p:spPr>
            <a:xfrm>
              <a:off x="421202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6" name="object 10546"/>
            <p:cNvSpPr/>
            <p:nvPr/>
          </p:nvSpPr>
          <p:spPr>
            <a:xfrm>
              <a:off x="421215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7" name="object 10547"/>
            <p:cNvSpPr/>
            <p:nvPr/>
          </p:nvSpPr>
          <p:spPr>
            <a:xfrm>
              <a:off x="42136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8" name="object 10548"/>
            <p:cNvSpPr/>
            <p:nvPr/>
          </p:nvSpPr>
          <p:spPr>
            <a:xfrm>
              <a:off x="421456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9" name="object 10549"/>
            <p:cNvSpPr/>
            <p:nvPr/>
          </p:nvSpPr>
          <p:spPr>
            <a:xfrm>
              <a:off x="42148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0" name="object 10550"/>
            <p:cNvSpPr/>
            <p:nvPr/>
          </p:nvSpPr>
          <p:spPr>
            <a:xfrm>
              <a:off x="421570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1" name="object 10551"/>
            <p:cNvSpPr/>
            <p:nvPr/>
          </p:nvSpPr>
          <p:spPr>
            <a:xfrm>
              <a:off x="42159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2" name="object 10552"/>
            <p:cNvSpPr/>
            <p:nvPr/>
          </p:nvSpPr>
          <p:spPr>
            <a:xfrm>
              <a:off x="421621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3" name="object 10553"/>
            <p:cNvSpPr/>
            <p:nvPr/>
          </p:nvSpPr>
          <p:spPr>
            <a:xfrm>
              <a:off x="421659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4" name="object 10554"/>
            <p:cNvSpPr/>
            <p:nvPr/>
          </p:nvSpPr>
          <p:spPr>
            <a:xfrm>
              <a:off x="421709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5" name="object 10555"/>
            <p:cNvSpPr/>
            <p:nvPr/>
          </p:nvSpPr>
          <p:spPr>
            <a:xfrm>
              <a:off x="4216592" y="4105894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887" y="0"/>
                  </a:moveTo>
                  <a:lnTo>
                    <a:pt x="2661" y="0"/>
                  </a:lnTo>
                </a:path>
                <a:path w="4445">
                  <a:moveTo>
                    <a:pt x="1267" y="0"/>
                  </a:moveTo>
                  <a:lnTo>
                    <a:pt x="3041" y="0"/>
                  </a:lnTo>
                </a:path>
                <a:path w="4445">
                  <a:moveTo>
                    <a:pt x="2534" y="0"/>
                  </a:moveTo>
                  <a:lnTo>
                    <a:pt x="4308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6" name="object 10556"/>
            <p:cNvSpPr/>
            <p:nvPr/>
          </p:nvSpPr>
          <p:spPr>
            <a:xfrm>
              <a:off x="42203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7" name="object 10557"/>
            <p:cNvSpPr/>
            <p:nvPr/>
          </p:nvSpPr>
          <p:spPr>
            <a:xfrm>
              <a:off x="422102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8" name="object 10558"/>
            <p:cNvSpPr/>
            <p:nvPr/>
          </p:nvSpPr>
          <p:spPr>
            <a:xfrm>
              <a:off x="4220393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9" name="object 10559"/>
            <p:cNvSpPr/>
            <p:nvPr/>
          </p:nvSpPr>
          <p:spPr>
            <a:xfrm>
              <a:off x="422267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0" name="object 10560"/>
            <p:cNvSpPr/>
            <p:nvPr/>
          </p:nvSpPr>
          <p:spPr>
            <a:xfrm>
              <a:off x="422394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1" name="object 10561"/>
            <p:cNvSpPr/>
            <p:nvPr/>
          </p:nvSpPr>
          <p:spPr>
            <a:xfrm>
              <a:off x="42241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2" name="object 10562"/>
            <p:cNvSpPr/>
            <p:nvPr/>
          </p:nvSpPr>
          <p:spPr>
            <a:xfrm>
              <a:off x="422520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3" name="object 10563"/>
            <p:cNvSpPr/>
            <p:nvPr/>
          </p:nvSpPr>
          <p:spPr>
            <a:xfrm>
              <a:off x="422634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4" name="object 10564"/>
            <p:cNvSpPr/>
            <p:nvPr/>
          </p:nvSpPr>
          <p:spPr>
            <a:xfrm>
              <a:off x="422673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5" name="object 10565"/>
            <p:cNvSpPr/>
            <p:nvPr/>
          </p:nvSpPr>
          <p:spPr>
            <a:xfrm>
              <a:off x="422749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6" name="object 10566"/>
            <p:cNvSpPr/>
            <p:nvPr/>
          </p:nvSpPr>
          <p:spPr>
            <a:xfrm>
              <a:off x="422799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7" name="object 10567"/>
            <p:cNvSpPr/>
            <p:nvPr/>
          </p:nvSpPr>
          <p:spPr>
            <a:xfrm>
              <a:off x="422825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8" name="object 10568"/>
            <p:cNvSpPr/>
            <p:nvPr/>
          </p:nvSpPr>
          <p:spPr>
            <a:xfrm>
              <a:off x="422850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9" name="object 10569"/>
            <p:cNvSpPr/>
            <p:nvPr/>
          </p:nvSpPr>
          <p:spPr>
            <a:xfrm>
              <a:off x="422926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0" name="object 10570"/>
            <p:cNvSpPr/>
            <p:nvPr/>
          </p:nvSpPr>
          <p:spPr>
            <a:xfrm>
              <a:off x="423040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1" name="object 10571"/>
            <p:cNvSpPr/>
            <p:nvPr/>
          </p:nvSpPr>
          <p:spPr>
            <a:xfrm>
              <a:off x="4229771" y="4105882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534" y="0"/>
                  </a:moveTo>
                  <a:lnTo>
                    <a:pt x="4308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2" name="object 10572"/>
            <p:cNvSpPr/>
            <p:nvPr/>
          </p:nvSpPr>
          <p:spPr>
            <a:xfrm>
              <a:off x="423420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3" name="object 10573"/>
            <p:cNvSpPr/>
            <p:nvPr/>
          </p:nvSpPr>
          <p:spPr>
            <a:xfrm>
              <a:off x="423446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4" name="object 10574"/>
            <p:cNvSpPr/>
            <p:nvPr/>
          </p:nvSpPr>
          <p:spPr>
            <a:xfrm>
              <a:off x="423585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5" name="object 10575"/>
            <p:cNvSpPr/>
            <p:nvPr/>
          </p:nvSpPr>
          <p:spPr>
            <a:xfrm>
              <a:off x="423623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6" name="object 10576"/>
            <p:cNvSpPr/>
            <p:nvPr/>
          </p:nvSpPr>
          <p:spPr>
            <a:xfrm>
              <a:off x="423648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7" name="object 10577"/>
            <p:cNvSpPr/>
            <p:nvPr/>
          </p:nvSpPr>
          <p:spPr>
            <a:xfrm>
              <a:off x="423737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8" name="object 10578"/>
            <p:cNvSpPr/>
            <p:nvPr/>
          </p:nvSpPr>
          <p:spPr>
            <a:xfrm>
              <a:off x="4237375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9" name="object 10579"/>
            <p:cNvSpPr/>
            <p:nvPr/>
          </p:nvSpPr>
          <p:spPr>
            <a:xfrm>
              <a:off x="42390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0" name="object 10580"/>
            <p:cNvSpPr/>
            <p:nvPr/>
          </p:nvSpPr>
          <p:spPr>
            <a:xfrm>
              <a:off x="423965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1" name="object 10581"/>
            <p:cNvSpPr/>
            <p:nvPr/>
          </p:nvSpPr>
          <p:spPr>
            <a:xfrm>
              <a:off x="42399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2" name="object 10582"/>
            <p:cNvSpPr/>
            <p:nvPr/>
          </p:nvSpPr>
          <p:spPr>
            <a:xfrm>
              <a:off x="4239783" y="4105894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10">
                  <a:moveTo>
                    <a:pt x="0" y="0"/>
                  </a:moveTo>
                  <a:lnTo>
                    <a:pt x="1774" y="0"/>
                  </a:lnTo>
                </a:path>
                <a:path w="3810">
                  <a:moveTo>
                    <a:pt x="380" y="0"/>
                  </a:moveTo>
                  <a:lnTo>
                    <a:pt x="2154" y="0"/>
                  </a:lnTo>
                </a:path>
                <a:path w="3810">
                  <a:moveTo>
                    <a:pt x="1774" y="0"/>
                  </a:moveTo>
                  <a:lnTo>
                    <a:pt x="3548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3" name="object 10583"/>
            <p:cNvSpPr/>
            <p:nvPr/>
          </p:nvSpPr>
          <p:spPr>
            <a:xfrm>
              <a:off x="42434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4" name="object 10584"/>
            <p:cNvSpPr/>
            <p:nvPr/>
          </p:nvSpPr>
          <p:spPr>
            <a:xfrm>
              <a:off x="4242951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5" name="object 10585"/>
            <p:cNvSpPr/>
            <p:nvPr/>
          </p:nvSpPr>
          <p:spPr>
            <a:xfrm>
              <a:off x="42447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6" name="object 10586"/>
            <p:cNvSpPr/>
            <p:nvPr/>
          </p:nvSpPr>
          <p:spPr>
            <a:xfrm>
              <a:off x="424599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7" name="object 10587"/>
            <p:cNvSpPr/>
            <p:nvPr/>
          </p:nvSpPr>
          <p:spPr>
            <a:xfrm>
              <a:off x="424649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8" name="object 10588"/>
            <p:cNvSpPr/>
            <p:nvPr/>
          </p:nvSpPr>
          <p:spPr>
            <a:xfrm>
              <a:off x="424738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9" name="object 10589"/>
            <p:cNvSpPr/>
            <p:nvPr/>
          </p:nvSpPr>
          <p:spPr>
            <a:xfrm>
              <a:off x="424789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0" name="object 10590"/>
            <p:cNvSpPr/>
            <p:nvPr/>
          </p:nvSpPr>
          <p:spPr>
            <a:xfrm>
              <a:off x="424878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1" name="object 10591"/>
            <p:cNvSpPr/>
            <p:nvPr/>
          </p:nvSpPr>
          <p:spPr>
            <a:xfrm>
              <a:off x="424928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2" name="object 10592"/>
            <p:cNvSpPr/>
            <p:nvPr/>
          </p:nvSpPr>
          <p:spPr>
            <a:xfrm>
              <a:off x="425156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3" name="object 10593"/>
            <p:cNvSpPr/>
            <p:nvPr/>
          </p:nvSpPr>
          <p:spPr>
            <a:xfrm>
              <a:off x="42518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4" name="object 10594"/>
            <p:cNvSpPr/>
            <p:nvPr/>
          </p:nvSpPr>
          <p:spPr>
            <a:xfrm>
              <a:off x="4253089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5" name="object 10595"/>
            <p:cNvSpPr/>
            <p:nvPr/>
          </p:nvSpPr>
          <p:spPr>
            <a:xfrm>
              <a:off x="42556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6" name="object 10596"/>
            <p:cNvSpPr/>
            <p:nvPr/>
          </p:nvSpPr>
          <p:spPr>
            <a:xfrm>
              <a:off x="425638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7" name="object 10597"/>
            <p:cNvSpPr/>
            <p:nvPr/>
          </p:nvSpPr>
          <p:spPr>
            <a:xfrm>
              <a:off x="425676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8" name="object 10598"/>
            <p:cNvSpPr/>
            <p:nvPr/>
          </p:nvSpPr>
          <p:spPr>
            <a:xfrm>
              <a:off x="42572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9" name="object 10599"/>
            <p:cNvSpPr/>
            <p:nvPr/>
          </p:nvSpPr>
          <p:spPr>
            <a:xfrm>
              <a:off x="42582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0" name="object 10600"/>
            <p:cNvSpPr/>
            <p:nvPr/>
          </p:nvSpPr>
          <p:spPr>
            <a:xfrm>
              <a:off x="42589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1" name="object 10601"/>
            <p:cNvSpPr/>
            <p:nvPr/>
          </p:nvSpPr>
          <p:spPr>
            <a:xfrm>
              <a:off x="425917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2" name="object 10602"/>
            <p:cNvSpPr/>
            <p:nvPr/>
          </p:nvSpPr>
          <p:spPr>
            <a:xfrm>
              <a:off x="425955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3" name="object 10603"/>
            <p:cNvSpPr/>
            <p:nvPr/>
          </p:nvSpPr>
          <p:spPr>
            <a:xfrm>
              <a:off x="42610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4" name="object 10604"/>
            <p:cNvSpPr/>
            <p:nvPr/>
          </p:nvSpPr>
          <p:spPr>
            <a:xfrm>
              <a:off x="426208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5" name="object 10605"/>
            <p:cNvSpPr/>
            <p:nvPr/>
          </p:nvSpPr>
          <p:spPr>
            <a:xfrm>
              <a:off x="426335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6" name="object 10606"/>
            <p:cNvSpPr/>
            <p:nvPr/>
          </p:nvSpPr>
          <p:spPr>
            <a:xfrm>
              <a:off x="426360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7" name="object 10607"/>
            <p:cNvSpPr/>
            <p:nvPr/>
          </p:nvSpPr>
          <p:spPr>
            <a:xfrm>
              <a:off x="42642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8" name="object 10608"/>
            <p:cNvSpPr/>
            <p:nvPr/>
          </p:nvSpPr>
          <p:spPr>
            <a:xfrm>
              <a:off x="42644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9" name="object 10609"/>
            <p:cNvSpPr/>
            <p:nvPr/>
          </p:nvSpPr>
          <p:spPr>
            <a:xfrm>
              <a:off x="426487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0" name="object 10610"/>
            <p:cNvSpPr/>
            <p:nvPr/>
          </p:nvSpPr>
          <p:spPr>
            <a:xfrm>
              <a:off x="426525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1" name="object 10611"/>
            <p:cNvSpPr/>
            <p:nvPr/>
          </p:nvSpPr>
          <p:spPr>
            <a:xfrm>
              <a:off x="426601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2" name="object 10612"/>
            <p:cNvSpPr/>
            <p:nvPr/>
          </p:nvSpPr>
          <p:spPr>
            <a:xfrm>
              <a:off x="426728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3" name="object 10613"/>
            <p:cNvSpPr/>
            <p:nvPr/>
          </p:nvSpPr>
          <p:spPr>
            <a:xfrm>
              <a:off x="426753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4" name="object 10614"/>
            <p:cNvSpPr/>
            <p:nvPr/>
          </p:nvSpPr>
          <p:spPr>
            <a:xfrm>
              <a:off x="42679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5" name="object 10615"/>
            <p:cNvSpPr/>
            <p:nvPr/>
          </p:nvSpPr>
          <p:spPr>
            <a:xfrm>
              <a:off x="426855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6" name="object 10616"/>
            <p:cNvSpPr/>
            <p:nvPr/>
          </p:nvSpPr>
          <p:spPr>
            <a:xfrm>
              <a:off x="426880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7" name="object 10617"/>
            <p:cNvSpPr/>
            <p:nvPr/>
          </p:nvSpPr>
          <p:spPr>
            <a:xfrm>
              <a:off x="427007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8" name="object 10618"/>
            <p:cNvSpPr/>
            <p:nvPr/>
          </p:nvSpPr>
          <p:spPr>
            <a:xfrm>
              <a:off x="42710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9" name="object 10619"/>
            <p:cNvSpPr/>
            <p:nvPr/>
          </p:nvSpPr>
          <p:spPr>
            <a:xfrm>
              <a:off x="427133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0" name="object 10620"/>
            <p:cNvSpPr/>
            <p:nvPr/>
          </p:nvSpPr>
          <p:spPr>
            <a:xfrm>
              <a:off x="427273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1" name="object 10621"/>
            <p:cNvSpPr/>
            <p:nvPr/>
          </p:nvSpPr>
          <p:spPr>
            <a:xfrm>
              <a:off x="427285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2" name="object 10622"/>
            <p:cNvSpPr/>
            <p:nvPr/>
          </p:nvSpPr>
          <p:spPr>
            <a:xfrm>
              <a:off x="42736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3" name="object 10623"/>
            <p:cNvSpPr/>
            <p:nvPr/>
          </p:nvSpPr>
          <p:spPr>
            <a:xfrm>
              <a:off x="42738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4" name="object 10624"/>
            <p:cNvSpPr/>
            <p:nvPr/>
          </p:nvSpPr>
          <p:spPr>
            <a:xfrm>
              <a:off x="42743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5" name="object 10625"/>
            <p:cNvSpPr/>
            <p:nvPr/>
          </p:nvSpPr>
          <p:spPr>
            <a:xfrm>
              <a:off x="427526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6" name="object 10626"/>
            <p:cNvSpPr/>
            <p:nvPr/>
          </p:nvSpPr>
          <p:spPr>
            <a:xfrm>
              <a:off x="4274633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7" name="object 10627"/>
            <p:cNvSpPr/>
            <p:nvPr/>
          </p:nvSpPr>
          <p:spPr>
            <a:xfrm>
              <a:off x="427666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8" name="object 10628"/>
            <p:cNvSpPr/>
            <p:nvPr/>
          </p:nvSpPr>
          <p:spPr>
            <a:xfrm>
              <a:off x="427780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9" name="object 10629"/>
            <p:cNvSpPr/>
            <p:nvPr/>
          </p:nvSpPr>
          <p:spPr>
            <a:xfrm>
              <a:off x="427856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0" name="object 10630"/>
            <p:cNvSpPr/>
            <p:nvPr/>
          </p:nvSpPr>
          <p:spPr>
            <a:xfrm>
              <a:off x="427906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1" name="object 10631"/>
            <p:cNvSpPr/>
            <p:nvPr/>
          </p:nvSpPr>
          <p:spPr>
            <a:xfrm>
              <a:off x="42793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2" name="object 10632"/>
            <p:cNvSpPr/>
            <p:nvPr/>
          </p:nvSpPr>
          <p:spPr>
            <a:xfrm>
              <a:off x="427982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3" name="object 10633"/>
            <p:cNvSpPr/>
            <p:nvPr/>
          </p:nvSpPr>
          <p:spPr>
            <a:xfrm>
              <a:off x="428046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4" name="object 10634"/>
            <p:cNvSpPr/>
            <p:nvPr/>
          </p:nvSpPr>
          <p:spPr>
            <a:xfrm>
              <a:off x="428071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5" name="object 10635"/>
            <p:cNvSpPr/>
            <p:nvPr/>
          </p:nvSpPr>
          <p:spPr>
            <a:xfrm>
              <a:off x="428135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6" name="object 10636"/>
            <p:cNvSpPr/>
            <p:nvPr/>
          </p:nvSpPr>
          <p:spPr>
            <a:xfrm>
              <a:off x="428185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7" name="object 10637"/>
            <p:cNvSpPr/>
            <p:nvPr/>
          </p:nvSpPr>
          <p:spPr>
            <a:xfrm>
              <a:off x="42826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8" name="object 10638"/>
            <p:cNvSpPr/>
            <p:nvPr/>
          </p:nvSpPr>
          <p:spPr>
            <a:xfrm>
              <a:off x="428287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9" name="object 10639"/>
            <p:cNvSpPr/>
            <p:nvPr/>
          </p:nvSpPr>
          <p:spPr>
            <a:xfrm>
              <a:off x="428312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0" name="object 10640"/>
            <p:cNvSpPr/>
            <p:nvPr/>
          </p:nvSpPr>
          <p:spPr>
            <a:xfrm>
              <a:off x="428325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1" name="object 10641"/>
            <p:cNvSpPr/>
            <p:nvPr/>
          </p:nvSpPr>
          <p:spPr>
            <a:xfrm>
              <a:off x="4284138" y="410512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2" name="object 10642"/>
            <p:cNvSpPr/>
            <p:nvPr/>
          </p:nvSpPr>
          <p:spPr>
            <a:xfrm>
              <a:off x="428451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3" name="object 10643"/>
            <p:cNvSpPr/>
            <p:nvPr/>
          </p:nvSpPr>
          <p:spPr>
            <a:xfrm>
              <a:off x="4285532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4" name="object 10644"/>
            <p:cNvSpPr/>
            <p:nvPr/>
          </p:nvSpPr>
          <p:spPr>
            <a:xfrm>
              <a:off x="428591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5" name="object 10645"/>
            <p:cNvSpPr/>
            <p:nvPr/>
          </p:nvSpPr>
          <p:spPr>
            <a:xfrm>
              <a:off x="4286799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6" name="object 10646"/>
            <p:cNvSpPr/>
            <p:nvPr/>
          </p:nvSpPr>
          <p:spPr>
            <a:xfrm>
              <a:off x="428743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7" name="object 10647"/>
            <p:cNvSpPr/>
            <p:nvPr/>
          </p:nvSpPr>
          <p:spPr>
            <a:xfrm>
              <a:off x="4287433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8" name="object 10648"/>
            <p:cNvSpPr/>
            <p:nvPr/>
          </p:nvSpPr>
          <p:spPr>
            <a:xfrm>
              <a:off x="428882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9" name="object 10649"/>
            <p:cNvSpPr/>
            <p:nvPr/>
          </p:nvSpPr>
          <p:spPr>
            <a:xfrm>
              <a:off x="428920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0" name="object 10650"/>
            <p:cNvSpPr/>
            <p:nvPr/>
          </p:nvSpPr>
          <p:spPr>
            <a:xfrm>
              <a:off x="428946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1" name="object 10651"/>
            <p:cNvSpPr/>
            <p:nvPr/>
          </p:nvSpPr>
          <p:spPr>
            <a:xfrm>
              <a:off x="428958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2" name="object 10652"/>
            <p:cNvSpPr/>
            <p:nvPr/>
          </p:nvSpPr>
          <p:spPr>
            <a:xfrm>
              <a:off x="428996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3" name="object 10653"/>
            <p:cNvSpPr/>
            <p:nvPr/>
          </p:nvSpPr>
          <p:spPr>
            <a:xfrm>
              <a:off x="429136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4" name="object 10654"/>
            <p:cNvSpPr/>
            <p:nvPr/>
          </p:nvSpPr>
          <p:spPr>
            <a:xfrm>
              <a:off x="429174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5" name="object 10655"/>
            <p:cNvSpPr/>
            <p:nvPr/>
          </p:nvSpPr>
          <p:spPr>
            <a:xfrm>
              <a:off x="429250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6" name="object 10656"/>
            <p:cNvSpPr/>
            <p:nvPr/>
          </p:nvSpPr>
          <p:spPr>
            <a:xfrm>
              <a:off x="42930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7" name="object 10657"/>
            <p:cNvSpPr/>
            <p:nvPr/>
          </p:nvSpPr>
          <p:spPr>
            <a:xfrm>
              <a:off x="429364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8" name="object 10658"/>
            <p:cNvSpPr/>
            <p:nvPr/>
          </p:nvSpPr>
          <p:spPr>
            <a:xfrm>
              <a:off x="42938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9" name="object 10659"/>
            <p:cNvSpPr/>
            <p:nvPr/>
          </p:nvSpPr>
          <p:spPr>
            <a:xfrm>
              <a:off x="429427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0" name="object 10660"/>
            <p:cNvSpPr/>
            <p:nvPr/>
          </p:nvSpPr>
          <p:spPr>
            <a:xfrm>
              <a:off x="429465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1" name="object 10661"/>
            <p:cNvSpPr/>
            <p:nvPr/>
          </p:nvSpPr>
          <p:spPr>
            <a:xfrm>
              <a:off x="429503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2" name="object 10662"/>
            <p:cNvSpPr/>
            <p:nvPr/>
          </p:nvSpPr>
          <p:spPr>
            <a:xfrm>
              <a:off x="429541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3" name="object 10663"/>
            <p:cNvSpPr/>
            <p:nvPr/>
          </p:nvSpPr>
          <p:spPr>
            <a:xfrm>
              <a:off x="42959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4" name="object 10664"/>
            <p:cNvSpPr/>
            <p:nvPr/>
          </p:nvSpPr>
          <p:spPr>
            <a:xfrm>
              <a:off x="429643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5" name="object 10665"/>
            <p:cNvSpPr/>
            <p:nvPr/>
          </p:nvSpPr>
          <p:spPr>
            <a:xfrm>
              <a:off x="429769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6" name="object 10666"/>
            <p:cNvSpPr/>
            <p:nvPr/>
          </p:nvSpPr>
          <p:spPr>
            <a:xfrm>
              <a:off x="4299092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7" name="object 10667"/>
            <p:cNvSpPr/>
            <p:nvPr/>
          </p:nvSpPr>
          <p:spPr>
            <a:xfrm>
              <a:off x="42997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8" name="object 10668"/>
            <p:cNvSpPr/>
            <p:nvPr/>
          </p:nvSpPr>
          <p:spPr>
            <a:xfrm>
              <a:off x="430035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9" name="object 10669"/>
            <p:cNvSpPr/>
            <p:nvPr/>
          </p:nvSpPr>
          <p:spPr>
            <a:xfrm>
              <a:off x="430162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0" name="object 10670"/>
            <p:cNvSpPr/>
            <p:nvPr/>
          </p:nvSpPr>
          <p:spPr>
            <a:xfrm>
              <a:off x="43025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1" name="object 10671"/>
            <p:cNvSpPr/>
            <p:nvPr/>
          </p:nvSpPr>
          <p:spPr>
            <a:xfrm>
              <a:off x="43030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2" name="object 10672"/>
            <p:cNvSpPr/>
            <p:nvPr/>
          </p:nvSpPr>
          <p:spPr>
            <a:xfrm>
              <a:off x="430403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3" name="object 10673"/>
            <p:cNvSpPr/>
            <p:nvPr/>
          </p:nvSpPr>
          <p:spPr>
            <a:xfrm>
              <a:off x="43044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4" name="object 10674"/>
            <p:cNvSpPr/>
            <p:nvPr/>
          </p:nvSpPr>
          <p:spPr>
            <a:xfrm>
              <a:off x="43047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5" name="object 10675"/>
            <p:cNvSpPr/>
            <p:nvPr/>
          </p:nvSpPr>
          <p:spPr>
            <a:xfrm>
              <a:off x="430568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6" name="object 10676"/>
            <p:cNvSpPr/>
            <p:nvPr/>
          </p:nvSpPr>
          <p:spPr>
            <a:xfrm>
              <a:off x="430656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7" name="object 10677"/>
            <p:cNvSpPr/>
            <p:nvPr/>
          </p:nvSpPr>
          <p:spPr>
            <a:xfrm>
              <a:off x="43068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8" name="object 10678"/>
            <p:cNvSpPr/>
            <p:nvPr/>
          </p:nvSpPr>
          <p:spPr>
            <a:xfrm>
              <a:off x="430707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9" name="object 10679"/>
            <p:cNvSpPr/>
            <p:nvPr/>
          </p:nvSpPr>
          <p:spPr>
            <a:xfrm>
              <a:off x="430783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0" name="object 10680"/>
            <p:cNvSpPr/>
            <p:nvPr/>
          </p:nvSpPr>
          <p:spPr>
            <a:xfrm>
              <a:off x="430808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1" name="object 10681"/>
            <p:cNvSpPr/>
            <p:nvPr/>
          </p:nvSpPr>
          <p:spPr>
            <a:xfrm>
              <a:off x="430834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2" name="object 10682"/>
            <p:cNvSpPr/>
            <p:nvPr/>
          </p:nvSpPr>
          <p:spPr>
            <a:xfrm>
              <a:off x="430948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3" name="object 10683"/>
            <p:cNvSpPr/>
            <p:nvPr/>
          </p:nvSpPr>
          <p:spPr>
            <a:xfrm>
              <a:off x="430986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4" name="object 10684"/>
            <p:cNvSpPr/>
            <p:nvPr/>
          </p:nvSpPr>
          <p:spPr>
            <a:xfrm>
              <a:off x="43101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5" name="object 10685"/>
            <p:cNvSpPr/>
            <p:nvPr/>
          </p:nvSpPr>
          <p:spPr>
            <a:xfrm>
              <a:off x="431087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6" name="object 10686"/>
            <p:cNvSpPr/>
            <p:nvPr/>
          </p:nvSpPr>
          <p:spPr>
            <a:xfrm>
              <a:off x="431163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7" name="object 10687"/>
            <p:cNvSpPr/>
            <p:nvPr/>
          </p:nvSpPr>
          <p:spPr>
            <a:xfrm>
              <a:off x="431201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8" name="object 10688"/>
            <p:cNvSpPr/>
            <p:nvPr/>
          </p:nvSpPr>
          <p:spPr>
            <a:xfrm>
              <a:off x="431239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9" name="object 10689"/>
            <p:cNvSpPr/>
            <p:nvPr/>
          </p:nvSpPr>
          <p:spPr>
            <a:xfrm>
              <a:off x="43130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0" name="object 10690"/>
            <p:cNvSpPr/>
            <p:nvPr/>
          </p:nvSpPr>
          <p:spPr>
            <a:xfrm>
              <a:off x="43135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1" name="object 10691"/>
            <p:cNvSpPr/>
            <p:nvPr/>
          </p:nvSpPr>
          <p:spPr>
            <a:xfrm>
              <a:off x="431480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2" name="object 10692"/>
            <p:cNvSpPr/>
            <p:nvPr/>
          </p:nvSpPr>
          <p:spPr>
            <a:xfrm>
              <a:off x="431556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3" name="object 10693"/>
            <p:cNvSpPr/>
            <p:nvPr/>
          </p:nvSpPr>
          <p:spPr>
            <a:xfrm>
              <a:off x="431607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4" name="object 10694"/>
            <p:cNvSpPr/>
            <p:nvPr/>
          </p:nvSpPr>
          <p:spPr>
            <a:xfrm>
              <a:off x="43172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5" name="object 10695"/>
            <p:cNvSpPr/>
            <p:nvPr/>
          </p:nvSpPr>
          <p:spPr>
            <a:xfrm>
              <a:off x="431759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6" name="object 10696"/>
            <p:cNvSpPr/>
            <p:nvPr/>
          </p:nvSpPr>
          <p:spPr>
            <a:xfrm>
              <a:off x="4318988" y="410588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7" name="object 10697"/>
            <p:cNvSpPr/>
            <p:nvPr/>
          </p:nvSpPr>
          <p:spPr>
            <a:xfrm>
              <a:off x="432088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8" name="object 10698"/>
            <p:cNvSpPr/>
            <p:nvPr/>
          </p:nvSpPr>
          <p:spPr>
            <a:xfrm>
              <a:off x="432126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9" name="object 10699"/>
            <p:cNvSpPr/>
            <p:nvPr/>
          </p:nvSpPr>
          <p:spPr>
            <a:xfrm>
              <a:off x="432152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0" name="object 10700"/>
            <p:cNvSpPr/>
            <p:nvPr/>
          </p:nvSpPr>
          <p:spPr>
            <a:xfrm>
              <a:off x="432215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1" name="object 10701"/>
            <p:cNvSpPr/>
            <p:nvPr/>
          </p:nvSpPr>
          <p:spPr>
            <a:xfrm>
              <a:off x="432266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2" name="object 10702"/>
            <p:cNvSpPr/>
            <p:nvPr/>
          </p:nvSpPr>
          <p:spPr>
            <a:xfrm>
              <a:off x="43229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3" name="object 10703"/>
            <p:cNvSpPr/>
            <p:nvPr/>
          </p:nvSpPr>
          <p:spPr>
            <a:xfrm>
              <a:off x="43239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4" name="object 10704"/>
            <p:cNvSpPr/>
            <p:nvPr/>
          </p:nvSpPr>
          <p:spPr>
            <a:xfrm>
              <a:off x="432443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5" name="object 10705"/>
            <p:cNvSpPr/>
            <p:nvPr/>
          </p:nvSpPr>
          <p:spPr>
            <a:xfrm>
              <a:off x="4324438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6" name="object 10706"/>
            <p:cNvSpPr/>
            <p:nvPr/>
          </p:nvSpPr>
          <p:spPr>
            <a:xfrm>
              <a:off x="432621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7" name="object 10707"/>
            <p:cNvSpPr/>
            <p:nvPr/>
          </p:nvSpPr>
          <p:spPr>
            <a:xfrm>
              <a:off x="432646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8" name="object 10708"/>
            <p:cNvSpPr/>
            <p:nvPr/>
          </p:nvSpPr>
          <p:spPr>
            <a:xfrm>
              <a:off x="4325832" y="410589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253" y="0"/>
                  </a:moveTo>
                  <a:lnTo>
                    <a:pt x="2027" y="0"/>
                  </a:lnTo>
                </a:path>
                <a:path w="3175">
                  <a:moveTo>
                    <a:pt x="1267" y="0"/>
                  </a:moveTo>
                  <a:lnTo>
                    <a:pt x="3041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9" name="object 10709"/>
            <p:cNvSpPr/>
            <p:nvPr/>
          </p:nvSpPr>
          <p:spPr>
            <a:xfrm>
              <a:off x="432836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0" name="object 10710"/>
            <p:cNvSpPr/>
            <p:nvPr/>
          </p:nvSpPr>
          <p:spPr>
            <a:xfrm>
              <a:off x="4328366" y="410589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  <a:path w="3175">
                  <a:moveTo>
                    <a:pt x="1394" y="0"/>
                  </a:moveTo>
                  <a:lnTo>
                    <a:pt x="3168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1" name="object 10711"/>
            <p:cNvSpPr/>
            <p:nvPr/>
          </p:nvSpPr>
          <p:spPr>
            <a:xfrm>
              <a:off x="433128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2" name="object 10712"/>
            <p:cNvSpPr/>
            <p:nvPr/>
          </p:nvSpPr>
          <p:spPr>
            <a:xfrm>
              <a:off x="433178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3" name="object 10713"/>
            <p:cNvSpPr/>
            <p:nvPr/>
          </p:nvSpPr>
          <p:spPr>
            <a:xfrm>
              <a:off x="433292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4" name="object 10714"/>
            <p:cNvSpPr/>
            <p:nvPr/>
          </p:nvSpPr>
          <p:spPr>
            <a:xfrm>
              <a:off x="433356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5" name="object 10715"/>
            <p:cNvSpPr/>
            <p:nvPr/>
          </p:nvSpPr>
          <p:spPr>
            <a:xfrm>
              <a:off x="433419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6" name="object 10716"/>
            <p:cNvSpPr/>
            <p:nvPr/>
          </p:nvSpPr>
          <p:spPr>
            <a:xfrm>
              <a:off x="43343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7" name="object 10717"/>
            <p:cNvSpPr/>
            <p:nvPr/>
          </p:nvSpPr>
          <p:spPr>
            <a:xfrm>
              <a:off x="433584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8" name="object 10718"/>
            <p:cNvSpPr/>
            <p:nvPr/>
          </p:nvSpPr>
          <p:spPr>
            <a:xfrm>
              <a:off x="433736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9" name="object 10719"/>
            <p:cNvSpPr/>
            <p:nvPr/>
          </p:nvSpPr>
          <p:spPr>
            <a:xfrm>
              <a:off x="433850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0" name="object 10720"/>
            <p:cNvSpPr/>
            <p:nvPr/>
          </p:nvSpPr>
          <p:spPr>
            <a:xfrm>
              <a:off x="43387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1" name="object 10721"/>
            <p:cNvSpPr/>
            <p:nvPr/>
          </p:nvSpPr>
          <p:spPr>
            <a:xfrm>
              <a:off x="433977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2" name="object 10722"/>
            <p:cNvSpPr/>
            <p:nvPr/>
          </p:nvSpPr>
          <p:spPr>
            <a:xfrm>
              <a:off x="43402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3" name="object 10723"/>
            <p:cNvSpPr/>
            <p:nvPr/>
          </p:nvSpPr>
          <p:spPr>
            <a:xfrm>
              <a:off x="43410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4" name="object 10724"/>
            <p:cNvSpPr/>
            <p:nvPr/>
          </p:nvSpPr>
          <p:spPr>
            <a:xfrm>
              <a:off x="434129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5" name="object 10725"/>
            <p:cNvSpPr/>
            <p:nvPr/>
          </p:nvSpPr>
          <p:spPr>
            <a:xfrm>
              <a:off x="43415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6" name="object 10726"/>
            <p:cNvSpPr/>
            <p:nvPr/>
          </p:nvSpPr>
          <p:spPr>
            <a:xfrm>
              <a:off x="434243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7" name="object 10727"/>
            <p:cNvSpPr/>
            <p:nvPr/>
          </p:nvSpPr>
          <p:spPr>
            <a:xfrm>
              <a:off x="434319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8" name="object 10728"/>
            <p:cNvSpPr/>
            <p:nvPr/>
          </p:nvSpPr>
          <p:spPr>
            <a:xfrm>
              <a:off x="434408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9" name="object 10729"/>
            <p:cNvSpPr/>
            <p:nvPr/>
          </p:nvSpPr>
          <p:spPr>
            <a:xfrm>
              <a:off x="434522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0" name="object 10730"/>
            <p:cNvSpPr/>
            <p:nvPr/>
          </p:nvSpPr>
          <p:spPr>
            <a:xfrm>
              <a:off x="434610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1" name="object 10731"/>
            <p:cNvSpPr/>
            <p:nvPr/>
          </p:nvSpPr>
          <p:spPr>
            <a:xfrm>
              <a:off x="434636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2" name="object 10732"/>
            <p:cNvSpPr/>
            <p:nvPr/>
          </p:nvSpPr>
          <p:spPr>
            <a:xfrm>
              <a:off x="434775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3" name="object 10733"/>
            <p:cNvSpPr/>
            <p:nvPr/>
          </p:nvSpPr>
          <p:spPr>
            <a:xfrm>
              <a:off x="4348136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4" name="object 10734"/>
            <p:cNvSpPr/>
            <p:nvPr/>
          </p:nvSpPr>
          <p:spPr>
            <a:xfrm>
              <a:off x="435054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5" name="object 10735"/>
            <p:cNvSpPr/>
            <p:nvPr/>
          </p:nvSpPr>
          <p:spPr>
            <a:xfrm>
              <a:off x="435155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6" name="object 10736"/>
            <p:cNvSpPr/>
            <p:nvPr/>
          </p:nvSpPr>
          <p:spPr>
            <a:xfrm>
              <a:off x="435181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7" name="object 10737"/>
            <p:cNvSpPr/>
            <p:nvPr/>
          </p:nvSpPr>
          <p:spPr>
            <a:xfrm>
              <a:off x="1126096" y="3078695"/>
              <a:ext cx="2280920" cy="981075"/>
            </a:xfrm>
            <a:custGeom>
              <a:avLst/>
              <a:gdLst/>
              <a:ahLst/>
              <a:cxnLst/>
              <a:rect l="l" t="t" r="r" b="b"/>
              <a:pathLst>
                <a:path w="2280920" h="981075">
                  <a:moveTo>
                    <a:pt x="27609" y="720610"/>
                  </a:moveTo>
                  <a:lnTo>
                    <a:pt x="20205" y="720610"/>
                  </a:lnTo>
                  <a:lnTo>
                    <a:pt x="18465" y="729653"/>
                  </a:lnTo>
                  <a:lnTo>
                    <a:pt x="11747" y="734174"/>
                  </a:lnTo>
                  <a:lnTo>
                    <a:pt x="0" y="734174"/>
                  </a:lnTo>
                  <a:lnTo>
                    <a:pt x="0" y="741718"/>
                  </a:lnTo>
                  <a:lnTo>
                    <a:pt x="8128" y="741718"/>
                  </a:lnTo>
                  <a:lnTo>
                    <a:pt x="14135" y="740435"/>
                  </a:lnTo>
                  <a:lnTo>
                    <a:pt x="18021" y="737844"/>
                  </a:lnTo>
                  <a:lnTo>
                    <a:pt x="18021" y="796671"/>
                  </a:lnTo>
                  <a:lnTo>
                    <a:pt x="27609" y="796671"/>
                  </a:lnTo>
                  <a:lnTo>
                    <a:pt x="27609" y="737844"/>
                  </a:lnTo>
                  <a:lnTo>
                    <a:pt x="27609" y="720610"/>
                  </a:lnTo>
                  <a:close/>
                </a:path>
                <a:path w="2280920" h="981075">
                  <a:moveTo>
                    <a:pt x="101561" y="753224"/>
                  </a:moveTo>
                  <a:lnTo>
                    <a:pt x="93713" y="728154"/>
                  </a:lnTo>
                  <a:lnTo>
                    <a:pt x="92087" y="725906"/>
                  </a:lnTo>
                  <a:lnTo>
                    <a:pt x="92087" y="754799"/>
                  </a:lnTo>
                  <a:lnTo>
                    <a:pt x="87058" y="760120"/>
                  </a:lnTo>
                  <a:lnTo>
                    <a:pt x="81902" y="762800"/>
                  </a:lnTo>
                  <a:lnTo>
                    <a:pt x="72364" y="762800"/>
                  </a:lnTo>
                  <a:lnTo>
                    <a:pt x="68973" y="761187"/>
                  </a:lnTo>
                  <a:lnTo>
                    <a:pt x="63906" y="754773"/>
                  </a:lnTo>
                  <a:lnTo>
                    <a:pt x="62636" y="750633"/>
                  </a:lnTo>
                  <a:lnTo>
                    <a:pt x="62636" y="740638"/>
                  </a:lnTo>
                  <a:lnTo>
                    <a:pt x="92087" y="754799"/>
                  </a:lnTo>
                  <a:lnTo>
                    <a:pt x="92087" y="725906"/>
                  </a:lnTo>
                  <a:lnTo>
                    <a:pt x="90500" y="723709"/>
                  </a:lnTo>
                  <a:lnTo>
                    <a:pt x="84213" y="720610"/>
                  </a:lnTo>
                  <a:lnTo>
                    <a:pt x="69037" y="720610"/>
                  </a:lnTo>
                  <a:lnTo>
                    <a:pt x="63360" y="723099"/>
                  </a:lnTo>
                  <a:lnTo>
                    <a:pt x="54813" y="733056"/>
                  </a:lnTo>
                  <a:lnTo>
                    <a:pt x="52679" y="739114"/>
                  </a:lnTo>
                  <a:lnTo>
                    <a:pt x="52679" y="753224"/>
                  </a:lnTo>
                  <a:lnTo>
                    <a:pt x="54825" y="759002"/>
                  </a:lnTo>
                  <a:lnTo>
                    <a:pt x="63449" y="768083"/>
                  </a:lnTo>
                  <a:lnTo>
                    <a:pt x="68707" y="770343"/>
                  </a:lnTo>
                  <a:lnTo>
                    <a:pt x="81368" y="770343"/>
                  </a:lnTo>
                  <a:lnTo>
                    <a:pt x="87058" y="767626"/>
                  </a:lnTo>
                  <a:lnTo>
                    <a:pt x="91440" y="762800"/>
                  </a:lnTo>
                  <a:lnTo>
                    <a:pt x="91986" y="762190"/>
                  </a:lnTo>
                  <a:lnTo>
                    <a:pt x="91440" y="771309"/>
                  </a:lnTo>
                  <a:lnTo>
                    <a:pt x="89750" y="778281"/>
                  </a:lnTo>
                  <a:lnTo>
                    <a:pt x="84099" y="787971"/>
                  </a:lnTo>
                  <a:lnTo>
                    <a:pt x="80403" y="790397"/>
                  </a:lnTo>
                  <a:lnTo>
                    <a:pt x="68656" y="790397"/>
                  </a:lnTo>
                  <a:lnTo>
                    <a:pt x="64681" y="786701"/>
                  </a:lnTo>
                  <a:lnTo>
                    <a:pt x="63868" y="779322"/>
                  </a:lnTo>
                  <a:lnTo>
                    <a:pt x="53949" y="779322"/>
                  </a:lnTo>
                  <a:lnTo>
                    <a:pt x="54775" y="785482"/>
                  </a:lnTo>
                  <a:lnTo>
                    <a:pt x="57137" y="790130"/>
                  </a:lnTo>
                  <a:lnTo>
                    <a:pt x="64935" y="796378"/>
                  </a:lnTo>
                  <a:lnTo>
                    <a:pt x="69659" y="797953"/>
                  </a:lnTo>
                  <a:lnTo>
                    <a:pt x="75247" y="797953"/>
                  </a:lnTo>
                  <a:lnTo>
                    <a:pt x="101257" y="762190"/>
                  </a:lnTo>
                  <a:lnTo>
                    <a:pt x="101549" y="759002"/>
                  </a:lnTo>
                  <a:lnTo>
                    <a:pt x="101561" y="753224"/>
                  </a:lnTo>
                  <a:close/>
                </a:path>
                <a:path w="2280920" h="981075">
                  <a:moveTo>
                    <a:pt x="101942" y="651751"/>
                  </a:moveTo>
                  <a:lnTo>
                    <a:pt x="100711" y="647725"/>
                  </a:lnTo>
                  <a:lnTo>
                    <a:pt x="95770" y="640854"/>
                  </a:lnTo>
                  <a:lnTo>
                    <a:pt x="92265" y="638530"/>
                  </a:lnTo>
                  <a:lnTo>
                    <a:pt x="87706" y="637349"/>
                  </a:lnTo>
                  <a:lnTo>
                    <a:pt x="91236" y="635850"/>
                  </a:lnTo>
                  <a:lnTo>
                    <a:pt x="93878" y="633679"/>
                  </a:lnTo>
                  <a:lnTo>
                    <a:pt x="97307" y="628015"/>
                  </a:lnTo>
                  <a:lnTo>
                    <a:pt x="98171" y="624979"/>
                  </a:lnTo>
                  <a:lnTo>
                    <a:pt x="98171" y="616077"/>
                  </a:lnTo>
                  <a:lnTo>
                    <a:pt x="96189" y="611403"/>
                  </a:lnTo>
                  <a:lnTo>
                    <a:pt x="94551" y="609904"/>
                  </a:lnTo>
                  <a:lnTo>
                    <a:pt x="88303" y="604164"/>
                  </a:lnTo>
                  <a:lnTo>
                    <a:pt x="82994" y="602348"/>
                  </a:lnTo>
                  <a:lnTo>
                    <a:pt x="70294" y="602348"/>
                  </a:lnTo>
                  <a:lnTo>
                    <a:pt x="65227" y="604012"/>
                  </a:lnTo>
                  <a:lnTo>
                    <a:pt x="56984" y="610641"/>
                  </a:lnTo>
                  <a:lnTo>
                    <a:pt x="54559" y="615454"/>
                  </a:lnTo>
                  <a:lnTo>
                    <a:pt x="53860" y="621792"/>
                  </a:lnTo>
                  <a:lnTo>
                    <a:pt x="63766" y="621792"/>
                  </a:lnTo>
                  <a:lnTo>
                    <a:pt x="64643" y="613867"/>
                  </a:lnTo>
                  <a:lnTo>
                    <a:pt x="68897" y="609904"/>
                  </a:lnTo>
                  <a:lnTo>
                    <a:pt x="80225" y="609904"/>
                  </a:lnTo>
                  <a:lnTo>
                    <a:pt x="83108" y="610895"/>
                  </a:lnTo>
                  <a:lnTo>
                    <a:pt x="87198" y="614908"/>
                  </a:lnTo>
                  <a:lnTo>
                    <a:pt x="88214" y="617816"/>
                  </a:lnTo>
                  <a:lnTo>
                    <a:pt x="88214" y="630148"/>
                  </a:lnTo>
                  <a:lnTo>
                    <a:pt x="83540" y="634441"/>
                  </a:lnTo>
                  <a:lnTo>
                    <a:pt x="72021" y="634441"/>
                  </a:lnTo>
                  <a:lnTo>
                    <a:pt x="72021" y="641946"/>
                  </a:lnTo>
                  <a:lnTo>
                    <a:pt x="81013" y="641946"/>
                  </a:lnTo>
                  <a:lnTo>
                    <a:pt x="85051" y="643204"/>
                  </a:lnTo>
                  <a:lnTo>
                    <a:pt x="90601" y="648271"/>
                  </a:lnTo>
                  <a:lnTo>
                    <a:pt x="91935" y="651751"/>
                  </a:lnTo>
                  <a:lnTo>
                    <a:pt x="91986" y="661174"/>
                  </a:lnTo>
                  <a:lnTo>
                    <a:pt x="90652" y="664908"/>
                  </a:lnTo>
                  <a:lnTo>
                    <a:pt x="85305" y="670699"/>
                  </a:lnTo>
                  <a:lnTo>
                    <a:pt x="81737" y="672147"/>
                  </a:lnTo>
                  <a:lnTo>
                    <a:pt x="72605" y="672147"/>
                  </a:lnTo>
                  <a:lnTo>
                    <a:pt x="69049" y="670814"/>
                  </a:lnTo>
                  <a:lnTo>
                    <a:pt x="64084" y="665505"/>
                  </a:lnTo>
                  <a:lnTo>
                    <a:pt x="62839" y="662343"/>
                  </a:lnTo>
                  <a:lnTo>
                    <a:pt x="62839" y="658672"/>
                  </a:lnTo>
                  <a:lnTo>
                    <a:pt x="52895" y="658672"/>
                  </a:lnTo>
                  <a:lnTo>
                    <a:pt x="53225" y="664997"/>
                  </a:lnTo>
                  <a:lnTo>
                    <a:pt x="55600" y="670077"/>
                  </a:lnTo>
                  <a:lnTo>
                    <a:pt x="64465" y="677773"/>
                  </a:lnTo>
                  <a:lnTo>
                    <a:pt x="70192" y="679691"/>
                  </a:lnTo>
                  <a:lnTo>
                    <a:pt x="84239" y="679691"/>
                  </a:lnTo>
                  <a:lnTo>
                    <a:pt x="90106" y="677532"/>
                  </a:lnTo>
                  <a:lnTo>
                    <a:pt x="96012" y="672147"/>
                  </a:lnTo>
                  <a:lnTo>
                    <a:pt x="99580" y="668896"/>
                  </a:lnTo>
                  <a:lnTo>
                    <a:pt x="101942" y="663282"/>
                  </a:lnTo>
                  <a:lnTo>
                    <a:pt x="101942" y="651751"/>
                  </a:lnTo>
                  <a:close/>
                </a:path>
                <a:path w="2280920" h="981075">
                  <a:moveTo>
                    <a:pt x="161620" y="603631"/>
                  </a:moveTo>
                  <a:lnTo>
                    <a:pt x="113182" y="603631"/>
                  </a:lnTo>
                  <a:lnTo>
                    <a:pt x="113182" y="612508"/>
                  </a:lnTo>
                  <a:lnTo>
                    <a:pt x="151561" y="612508"/>
                  </a:lnTo>
                  <a:lnTo>
                    <a:pt x="123647" y="678408"/>
                  </a:lnTo>
                  <a:lnTo>
                    <a:pt x="134416" y="678408"/>
                  </a:lnTo>
                  <a:lnTo>
                    <a:pt x="161620" y="610412"/>
                  </a:lnTo>
                  <a:lnTo>
                    <a:pt x="161620" y="603631"/>
                  </a:lnTo>
                  <a:close/>
                </a:path>
                <a:path w="2280920" h="981075">
                  <a:moveTo>
                    <a:pt x="161925" y="768654"/>
                  </a:moveTo>
                  <a:lnTo>
                    <a:pt x="156730" y="762190"/>
                  </a:lnTo>
                  <a:lnTo>
                    <a:pt x="155384" y="761568"/>
                  </a:lnTo>
                  <a:lnTo>
                    <a:pt x="151968" y="759993"/>
                  </a:lnTo>
                  <a:lnTo>
                    <a:pt x="151968" y="773595"/>
                  </a:lnTo>
                  <a:lnTo>
                    <a:pt x="151968" y="781050"/>
                  </a:lnTo>
                  <a:lnTo>
                    <a:pt x="150622" y="784364"/>
                  </a:lnTo>
                  <a:lnTo>
                    <a:pt x="145211" y="789190"/>
                  </a:lnTo>
                  <a:lnTo>
                    <a:pt x="141643" y="790397"/>
                  </a:lnTo>
                  <a:lnTo>
                    <a:pt x="132791" y="790397"/>
                  </a:lnTo>
                  <a:lnTo>
                    <a:pt x="129247" y="789190"/>
                  </a:lnTo>
                  <a:lnTo>
                    <a:pt x="123863" y="784364"/>
                  </a:lnTo>
                  <a:lnTo>
                    <a:pt x="122516" y="781050"/>
                  </a:lnTo>
                  <a:lnTo>
                    <a:pt x="122516" y="773595"/>
                  </a:lnTo>
                  <a:lnTo>
                    <a:pt x="123698" y="770813"/>
                  </a:lnTo>
                  <a:lnTo>
                    <a:pt x="128384" y="766152"/>
                  </a:lnTo>
                  <a:lnTo>
                    <a:pt x="132105" y="763854"/>
                  </a:lnTo>
                  <a:lnTo>
                    <a:pt x="137210" y="761568"/>
                  </a:lnTo>
                  <a:lnTo>
                    <a:pt x="142367" y="763854"/>
                  </a:lnTo>
                  <a:lnTo>
                    <a:pt x="146100" y="766152"/>
                  </a:lnTo>
                  <a:lnTo>
                    <a:pt x="150799" y="770813"/>
                  </a:lnTo>
                  <a:lnTo>
                    <a:pt x="151968" y="773595"/>
                  </a:lnTo>
                  <a:lnTo>
                    <a:pt x="151968" y="759993"/>
                  </a:lnTo>
                  <a:lnTo>
                    <a:pt x="146354" y="757389"/>
                  </a:lnTo>
                  <a:lnTo>
                    <a:pt x="153238" y="753414"/>
                  </a:lnTo>
                  <a:lnTo>
                    <a:pt x="154762" y="752525"/>
                  </a:lnTo>
                  <a:lnTo>
                    <a:pt x="158965" y="746429"/>
                  </a:lnTo>
                  <a:lnTo>
                    <a:pt x="158965" y="733717"/>
                  </a:lnTo>
                  <a:lnTo>
                    <a:pt x="156972" y="729284"/>
                  </a:lnTo>
                  <a:lnTo>
                    <a:pt x="155676" y="728154"/>
                  </a:lnTo>
                  <a:lnTo>
                    <a:pt x="149059" y="722401"/>
                  </a:lnTo>
                  <a:lnTo>
                    <a:pt x="149059" y="735698"/>
                  </a:lnTo>
                  <a:lnTo>
                    <a:pt x="149059" y="745121"/>
                  </a:lnTo>
                  <a:lnTo>
                    <a:pt x="145110" y="749884"/>
                  </a:lnTo>
                  <a:lnTo>
                    <a:pt x="137210" y="753414"/>
                  </a:lnTo>
                  <a:lnTo>
                    <a:pt x="129362" y="749884"/>
                  </a:lnTo>
                  <a:lnTo>
                    <a:pt x="125425" y="745121"/>
                  </a:lnTo>
                  <a:lnTo>
                    <a:pt x="125425" y="735698"/>
                  </a:lnTo>
                  <a:lnTo>
                    <a:pt x="126466" y="733005"/>
                  </a:lnTo>
                  <a:lnTo>
                    <a:pt x="130670" y="729119"/>
                  </a:lnTo>
                  <a:lnTo>
                    <a:pt x="133540" y="728154"/>
                  </a:lnTo>
                  <a:lnTo>
                    <a:pt x="140931" y="728154"/>
                  </a:lnTo>
                  <a:lnTo>
                    <a:pt x="143827" y="729119"/>
                  </a:lnTo>
                  <a:lnTo>
                    <a:pt x="148018" y="733005"/>
                  </a:lnTo>
                  <a:lnTo>
                    <a:pt x="149059" y="735698"/>
                  </a:lnTo>
                  <a:lnTo>
                    <a:pt x="149059" y="722401"/>
                  </a:lnTo>
                  <a:lnTo>
                    <a:pt x="143751" y="720610"/>
                  </a:lnTo>
                  <a:lnTo>
                    <a:pt x="130721" y="720610"/>
                  </a:lnTo>
                  <a:lnTo>
                    <a:pt x="125463" y="722350"/>
                  </a:lnTo>
                  <a:lnTo>
                    <a:pt x="117475" y="729284"/>
                  </a:lnTo>
                  <a:lnTo>
                    <a:pt x="115468" y="733717"/>
                  </a:lnTo>
                  <a:lnTo>
                    <a:pt x="115468" y="746429"/>
                  </a:lnTo>
                  <a:lnTo>
                    <a:pt x="119684" y="752525"/>
                  </a:lnTo>
                  <a:lnTo>
                    <a:pt x="128130" y="757389"/>
                  </a:lnTo>
                  <a:lnTo>
                    <a:pt x="117754" y="762190"/>
                  </a:lnTo>
                  <a:lnTo>
                    <a:pt x="112572" y="768654"/>
                  </a:lnTo>
                  <a:lnTo>
                    <a:pt x="112572" y="783120"/>
                  </a:lnTo>
                  <a:lnTo>
                    <a:pt x="114833" y="788212"/>
                  </a:lnTo>
                  <a:lnTo>
                    <a:pt x="123926" y="795997"/>
                  </a:lnTo>
                  <a:lnTo>
                    <a:pt x="129870" y="797953"/>
                  </a:lnTo>
                  <a:lnTo>
                    <a:pt x="144602" y="797953"/>
                  </a:lnTo>
                  <a:lnTo>
                    <a:pt x="150571" y="795997"/>
                  </a:lnTo>
                  <a:lnTo>
                    <a:pt x="157124" y="790397"/>
                  </a:lnTo>
                  <a:lnTo>
                    <a:pt x="159664" y="788212"/>
                  </a:lnTo>
                  <a:lnTo>
                    <a:pt x="161925" y="783120"/>
                  </a:lnTo>
                  <a:lnTo>
                    <a:pt x="161925" y="768654"/>
                  </a:lnTo>
                  <a:close/>
                </a:path>
                <a:path w="2280920" h="981075">
                  <a:moveTo>
                    <a:pt x="220840" y="787793"/>
                  </a:moveTo>
                  <a:lnTo>
                    <a:pt x="184721" y="787793"/>
                  </a:lnTo>
                  <a:lnTo>
                    <a:pt x="184848" y="785622"/>
                  </a:lnTo>
                  <a:lnTo>
                    <a:pt x="189420" y="780821"/>
                  </a:lnTo>
                  <a:lnTo>
                    <a:pt x="207162" y="766000"/>
                  </a:lnTo>
                  <a:lnTo>
                    <a:pt x="213118" y="760196"/>
                  </a:lnTo>
                  <a:lnTo>
                    <a:pt x="219202" y="751865"/>
                  </a:lnTo>
                  <a:lnTo>
                    <a:pt x="220586" y="747064"/>
                  </a:lnTo>
                  <a:lnTo>
                    <a:pt x="220586" y="735609"/>
                  </a:lnTo>
                  <a:lnTo>
                    <a:pt x="218567" y="730605"/>
                  </a:lnTo>
                  <a:lnTo>
                    <a:pt x="216090" y="728154"/>
                  </a:lnTo>
                  <a:lnTo>
                    <a:pt x="210451" y="722604"/>
                  </a:lnTo>
                  <a:lnTo>
                    <a:pt x="204749" y="720610"/>
                  </a:lnTo>
                  <a:lnTo>
                    <a:pt x="190309" y="720610"/>
                  </a:lnTo>
                  <a:lnTo>
                    <a:pt x="184594" y="722579"/>
                  </a:lnTo>
                  <a:lnTo>
                    <a:pt x="176022" y="730427"/>
                  </a:lnTo>
                  <a:lnTo>
                    <a:pt x="173596" y="735672"/>
                  </a:lnTo>
                  <a:lnTo>
                    <a:pt x="173050" y="742238"/>
                  </a:lnTo>
                  <a:lnTo>
                    <a:pt x="182956" y="742238"/>
                  </a:lnTo>
                  <a:lnTo>
                    <a:pt x="183337" y="737603"/>
                  </a:lnTo>
                  <a:lnTo>
                    <a:pt x="184848" y="734110"/>
                  </a:lnTo>
                  <a:lnTo>
                    <a:pt x="190182" y="729348"/>
                  </a:lnTo>
                  <a:lnTo>
                    <a:pt x="193344" y="728154"/>
                  </a:lnTo>
                  <a:lnTo>
                    <a:pt x="201460" y="728154"/>
                  </a:lnTo>
                  <a:lnTo>
                    <a:pt x="204762" y="729348"/>
                  </a:lnTo>
                  <a:lnTo>
                    <a:pt x="209562" y="734072"/>
                  </a:lnTo>
                  <a:lnTo>
                    <a:pt x="210705" y="737298"/>
                  </a:lnTo>
                  <a:lnTo>
                    <a:pt x="210705" y="746010"/>
                  </a:lnTo>
                  <a:lnTo>
                    <a:pt x="183464" y="774357"/>
                  </a:lnTo>
                  <a:lnTo>
                    <a:pt x="178396" y="779462"/>
                  </a:lnTo>
                  <a:lnTo>
                    <a:pt x="175514" y="783615"/>
                  </a:lnTo>
                  <a:lnTo>
                    <a:pt x="172669" y="787793"/>
                  </a:lnTo>
                  <a:lnTo>
                    <a:pt x="171272" y="792111"/>
                  </a:lnTo>
                  <a:lnTo>
                    <a:pt x="171272" y="796671"/>
                  </a:lnTo>
                  <a:lnTo>
                    <a:pt x="220840" y="796671"/>
                  </a:lnTo>
                  <a:lnTo>
                    <a:pt x="220840" y="787793"/>
                  </a:lnTo>
                  <a:close/>
                </a:path>
                <a:path w="2280920" h="981075">
                  <a:moveTo>
                    <a:pt x="221475" y="603631"/>
                  </a:moveTo>
                  <a:lnTo>
                    <a:pt x="173050" y="603631"/>
                  </a:lnTo>
                  <a:lnTo>
                    <a:pt x="173050" y="612508"/>
                  </a:lnTo>
                  <a:lnTo>
                    <a:pt x="211467" y="612508"/>
                  </a:lnTo>
                  <a:lnTo>
                    <a:pt x="183464" y="678408"/>
                  </a:lnTo>
                  <a:lnTo>
                    <a:pt x="194233" y="678408"/>
                  </a:lnTo>
                  <a:lnTo>
                    <a:pt x="221475" y="610412"/>
                  </a:lnTo>
                  <a:lnTo>
                    <a:pt x="221475" y="603631"/>
                  </a:lnTo>
                  <a:close/>
                </a:path>
                <a:path w="2280920" h="981075">
                  <a:moveTo>
                    <a:pt x="247713" y="667956"/>
                  </a:moveTo>
                  <a:lnTo>
                    <a:pt x="237197" y="667956"/>
                  </a:lnTo>
                  <a:lnTo>
                    <a:pt x="237197" y="678408"/>
                  </a:lnTo>
                  <a:lnTo>
                    <a:pt x="247713" y="678408"/>
                  </a:lnTo>
                  <a:lnTo>
                    <a:pt x="247713" y="667956"/>
                  </a:lnTo>
                  <a:close/>
                </a:path>
                <a:path w="2280920" h="981075">
                  <a:moveTo>
                    <a:pt x="281546" y="770001"/>
                  </a:moveTo>
                  <a:lnTo>
                    <a:pt x="280403" y="765975"/>
                  </a:lnTo>
                  <a:lnTo>
                    <a:pt x="277876" y="762546"/>
                  </a:lnTo>
                  <a:lnTo>
                    <a:pt x="275463" y="759117"/>
                  </a:lnTo>
                  <a:lnTo>
                    <a:pt x="271919" y="756793"/>
                  </a:lnTo>
                  <a:lnTo>
                    <a:pt x="267360" y="755599"/>
                  </a:lnTo>
                  <a:lnTo>
                    <a:pt x="270903" y="754113"/>
                  </a:lnTo>
                  <a:lnTo>
                    <a:pt x="273558" y="751941"/>
                  </a:lnTo>
                  <a:lnTo>
                    <a:pt x="275209" y="749109"/>
                  </a:lnTo>
                  <a:lnTo>
                    <a:pt x="276987" y="746252"/>
                  </a:lnTo>
                  <a:lnTo>
                    <a:pt x="277876" y="743242"/>
                  </a:lnTo>
                  <a:lnTo>
                    <a:pt x="277876" y="734326"/>
                  </a:lnTo>
                  <a:lnTo>
                    <a:pt x="275844" y="729665"/>
                  </a:lnTo>
                  <a:lnTo>
                    <a:pt x="274205" y="728154"/>
                  </a:lnTo>
                  <a:lnTo>
                    <a:pt x="267982" y="722426"/>
                  </a:lnTo>
                  <a:lnTo>
                    <a:pt x="262661" y="720610"/>
                  </a:lnTo>
                  <a:lnTo>
                    <a:pt x="249986" y="720610"/>
                  </a:lnTo>
                  <a:lnTo>
                    <a:pt x="233514" y="740041"/>
                  </a:lnTo>
                  <a:lnTo>
                    <a:pt x="243408" y="740041"/>
                  </a:lnTo>
                  <a:lnTo>
                    <a:pt x="244284" y="732129"/>
                  </a:lnTo>
                  <a:lnTo>
                    <a:pt x="248602" y="728154"/>
                  </a:lnTo>
                  <a:lnTo>
                    <a:pt x="259880" y="728154"/>
                  </a:lnTo>
                  <a:lnTo>
                    <a:pt x="262788" y="729157"/>
                  </a:lnTo>
                  <a:lnTo>
                    <a:pt x="266852" y="733171"/>
                  </a:lnTo>
                  <a:lnTo>
                    <a:pt x="267855" y="736066"/>
                  </a:lnTo>
                  <a:lnTo>
                    <a:pt x="267855" y="748411"/>
                  </a:lnTo>
                  <a:lnTo>
                    <a:pt x="263169" y="752703"/>
                  </a:lnTo>
                  <a:lnTo>
                    <a:pt x="251637" y="752703"/>
                  </a:lnTo>
                  <a:lnTo>
                    <a:pt x="251637" y="760196"/>
                  </a:lnTo>
                  <a:lnTo>
                    <a:pt x="260642" y="760196"/>
                  </a:lnTo>
                  <a:lnTo>
                    <a:pt x="264693" y="761466"/>
                  </a:lnTo>
                  <a:lnTo>
                    <a:pt x="270268" y="766533"/>
                  </a:lnTo>
                  <a:lnTo>
                    <a:pt x="271614" y="770001"/>
                  </a:lnTo>
                  <a:lnTo>
                    <a:pt x="271665" y="779424"/>
                  </a:lnTo>
                  <a:lnTo>
                    <a:pt x="270268" y="783170"/>
                  </a:lnTo>
                  <a:lnTo>
                    <a:pt x="264947" y="788949"/>
                  </a:lnTo>
                  <a:lnTo>
                    <a:pt x="261404" y="790397"/>
                  </a:lnTo>
                  <a:lnTo>
                    <a:pt x="252272" y="790397"/>
                  </a:lnTo>
                  <a:lnTo>
                    <a:pt x="248729" y="789076"/>
                  </a:lnTo>
                  <a:lnTo>
                    <a:pt x="246189" y="786422"/>
                  </a:lnTo>
                  <a:lnTo>
                    <a:pt x="243776" y="783767"/>
                  </a:lnTo>
                  <a:lnTo>
                    <a:pt x="242519" y="780605"/>
                  </a:lnTo>
                  <a:lnTo>
                    <a:pt x="242519" y="776935"/>
                  </a:lnTo>
                  <a:lnTo>
                    <a:pt x="232498" y="776935"/>
                  </a:lnTo>
                  <a:lnTo>
                    <a:pt x="232879" y="783247"/>
                  </a:lnTo>
                  <a:lnTo>
                    <a:pt x="235292" y="788339"/>
                  </a:lnTo>
                  <a:lnTo>
                    <a:pt x="244157" y="796023"/>
                  </a:lnTo>
                  <a:lnTo>
                    <a:pt x="249859" y="797953"/>
                  </a:lnTo>
                  <a:lnTo>
                    <a:pt x="263931" y="797953"/>
                  </a:lnTo>
                  <a:lnTo>
                    <a:pt x="269760" y="795782"/>
                  </a:lnTo>
                  <a:lnTo>
                    <a:pt x="274447" y="791464"/>
                  </a:lnTo>
                  <a:lnTo>
                    <a:pt x="275653" y="790397"/>
                  </a:lnTo>
                  <a:lnTo>
                    <a:pt x="279273" y="787146"/>
                  </a:lnTo>
                  <a:lnTo>
                    <a:pt x="281546" y="781545"/>
                  </a:lnTo>
                  <a:lnTo>
                    <a:pt x="281546" y="770001"/>
                  </a:lnTo>
                  <a:close/>
                </a:path>
                <a:path w="2280920" h="981075">
                  <a:moveTo>
                    <a:pt x="297014" y="602348"/>
                  </a:moveTo>
                  <a:lnTo>
                    <a:pt x="289661" y="602348"/>
                  </a:lnTo>
                  <a:lnTo>
                    <a:pt x="287883" y="611390"/>
                  </a:lnTo>
                  <a:lnTo>
                    <a:pt x="281165" y="615924"/>
                  </a:lnTo>
                  <a:lnTo>
                    <a:pt x="269379" y="615924"/>
                  </a:lnTo>
                  <a:lnTo>
                    <a:pt x="269379" y="623481"/>
                  </a:lnTo>
                  <a:lnTo>
                    <a:pt x="277622" y="623481"/>
                  </a:lnTo>
                  <a:lnTo>
                    <a:pt x="283578" y="622185"/>
                  </a:lnTo>
                  <a:lnTo>
                    <a:pt x="287502" y="619594"/>
                  </a:lnTo>
                  <a:lnTo>
                    <a:pt x="287502" y="678408"/>
                  </a:lnTo>
                  <a:lnTo>
                    <a:pt x="297014" y="678408"/>
                  </a:lnTo>
                  <a:lnTo>
                    <a:pt x="297014" y="619594"/>
                  </a:lnTo>
                  <a:lnTo>
                    <a:pt x="297014" y="602348"/>
                  </a:lnTo>
                  <a:close/>
                </a:path>
                <a:path w="2280920" h="981075">
                  <a:moveTo>
                    <a:pt x="341490" y="770001"/>
                  </a:moveTo>
                  <a:lnTo>
                    <a:pt x="327164" y="755599"/>
                  </a:lnTo>
                  <a:lnTo>
                    <a:pt x="330720" y="754113"/>
                  </a:lnTo>
                  <a:lnTo>
                    <a:pt x="333375" y="751941"/>
                  </a:lnTo>
                  <a:lnTo>
                    <a:pt x="335153" y="749109"/>
                  </a:lnTo>
                  <a:lnTo>
                    <a:pt x="336804" y="746252"/>
                  </a:lnTo>
                  <a:lnTo>
                    <a:pt x="337693" y="743242"/>
                  </a:lnTo>
                  <a:lnTo>
                    <a:pt x="337693" y="734326"/>
                  </a:lnTo>
                  <a:lnTo>
                    <a:pt x="335661" y="729665"/>
                  </a:lnTo>
                  <a:lnTo>
                    <a:pt x="334022" y="728154"/>
                  </a:lnTo>
                  <a:lnTo>
                    <a:pt x="327799" y="722426"/>
                  </a:lnTo>
                  <a:lnTo>
                    <a:pt x="322478" y="720610"/>
                  </a:lnTo>
                  <a:lnTo>
                    <a:pt x="309803" y="720610"/>
                  </a:lnTo>
                  <a:lnTo>
                    <a:pt x="304736" y="722274"/>
                  </a:lnTo>
                  <a:lnTo>
                    <a:pt x="300685" y="725576"/>
                  </a:lnTo>
                  <a:lnTo>
                    <a:pt x="296506" y="728891"/>
                  </a:lnTo>
                  <a:lnTo>
                    <a:pt x="294093" y="733717"/>
                  </a:lnTo>
                  <a:lnTo>
                    <a:pt x="293331" y="740041"/>
                  </a:lnTo>
                  <a:lnTo>
                    <a:pt x="303339" y="740041"/>
                  </a:lnTo>
                  <a:lnTo>
                    <a:pt x="304228" y="732129"/>
                  </a:lnTo>
                  <a:lnTo>
                    <a:pt x="308419" y="728154"/>
                  </a:lnTo>
                  <a:lnTo>
                    <a:pt x="319824" y="728154"/>
                  </a:lnTo>
                  <a:lnTo>
                    <a:pt x="322605" y="729157"/>
                  </a:lnTo>
                  <a:lnTo>
                    <a:pt x="326669" y="733171"/>
                  </a:lnTo>
                  <a:lnTo>
                    <a:pt x="327672" y="736066"/>
                  </a:lnTo>
                  <a:lnTo>
                    <a:pt x="327672" y="748411"/>
                  </a:lnTo>
                  <a:lnTo>
                    <a:pt x="323113" y="752703"/>
                  </a:lnTo>
                  <a:lnTo>
                    <a:pt x="311581" y="752703"/>
                  </a:lnTo>
                  <a:lnTo>
                    <a:pt x="311581" y="760196"/>
                  </a:lnTo>
                  <a:lnTo>
                    <a:pt x="320586" y="760196"/>
                  </a:lnTo>
                  <a:lnTo>
                    <a:pt x="324637" y="761466"/>
                  </a:lnTo>
                  <a:lnTo>
                    <a:pt x="327291" y="764006"/>
                  </a:lnTo>
                  <a:lnTo>
                    <a:pt x="330085" y="766533"/>
                  </a:lnTo>
                  <a:lnTo>
                    <a:pt x="331419" y="770001"/>
                  </a:lnTo>
                  <a:lnTo>
                    <a:pt x="331482" y="779424"/>
                  </a:lnTo>
                  <a:lnTo>
                    <a:pt x="330212" y="783170"/>
                  </a:lnTo>
                  <a:lnTo>
                    <a:pt x="324891" y="788949"/>
                  </a:lnTo>
                  <a:lnTo>
                    <a:pt x="321208" y="790397"/>
                  </a:lnTo>
                  <a:lnTo>
                    <a:pt x="312089" y="790397"/>
                  </a:lnTo>
                  <a:lnTo>
                    <a:pt x="308546" y="789076"/>
                  </a:lnTo>
                  <a:lnTo>
                    <a:pt x="306133" y="786422"/>
                  </a:lnTo>
                  <a:lnTo>
                    <a:pt x="303593" y="783767"/>
                  </a:lnTo>
                  <a:lnTo>
                    <a:pt x="302336" y="780605"/>
                  </a:lnTo>
                  <a:lnTo>
                    <a:pt x="302336" y="776935"/>
                  </a:lnTo>
                  <a:lnTo>
                    <a:pt x="292442" y="776935"/>
                  </a:lnTo>
                  <a:lnTo>
                    <a:pt x="292696" y="783247"/>
                  </a:lnTo>
                  <a:lnTo>
                    <a:pt x="295109" y="788339"/>
                  </a:lnTo>
                  <a:lnTo>
                    <a:pt x="303974" y="796023"/>
                  </a:lnTo>
                  <a:lnTo>
                    <a:pt x="309676" y="797953"/>
                  </a:lnTo>
                  <a:lnTo>
                    <a:pt x="323748" y="797953"/>
                  </a:lnTo>
                  <a:lnTo>
                    <a:pt x="329704" y="795782"/>
                  </a:lnTo>
                  <a:lnTo>
                    <a:pt x="335559" y="790397"/>
                  </a:lnTo>
                  <a:lnTo>
                    <a:pt x="339077" y="787146"/>
                  </a:lnTo>
                  <a:lnTo>
                    <a:pt x="341490" y="781545"/>
                  </a:lnTo>
                  <a:lnTo>
                    <a:pt x="341490" y="770001"/>
                  </a:lnTo>
                  <a:close/>
                </a:path>
                <a:path w="2280920" h="981075">
                  <a:moveTo>
                    <a:pt x="371525" y="650417"/>
                  </a:moveTo>
                  <a:lnTo>
                    <a:pt x="366331" y="643928"/>
                  </a:lnTo>
                  <a:lnTo>
                    <a:pt x="365010" y="643318"/>
                  </a:lnTo>
                  <a:lnTo>
                    <a:pt x="361518" y="641705"/>
                  </a:lnTo>
                  <a:lnTo>
                    <a:pt x="361518" y="655345"/>
                  </a:lnTo>
                  <a:lnTo>
                    <a:pt x="361518" y="662787"/>
                  </a:lnTo>
                  <a:lnTo>
                    <a:pt x="360121" y="666102"/>
                  </a:lnTo>
                  <a:lnTo>
                    <a:pt x="354799" y="670928"/>
                  </a:lnTo>
                  <a:lnTo>
                    <a:pt x="351243" y="672147"/>
                  </a:lnTo>
                  <a:lnTo>
                    <a:pt x="342379" y="672147"/>
                  </a:lnTo>
                  <a:lnTo>
                    <a:pt x="338823" y="670928"/>
                  </a:lnTo>
                  <a:lnTo>
                    <a:pt x="336169" y="668528"/>
                  </a:lnTo>
                  <a:lnTo>
                    <a:pt x="333375" y="666102"/>
                  </a:lnTo>
                  <a:lnTo>
                    <a:pt x="332117" y="662787"/>
                  </a:lnTo>
                  <a:lnTo>
                    <a:pt x="332117" y="655345"/>
                  </a:lnTo>
                  <a:lnTo>
                    <a:pt x="333248" y="652564"/>
                  </a:lnTo>
                  <a:lnTo>
                    <a:pt x="335661" y="650240"/>
                  </a:lnTo>
                  <a:lnTo>
                    <a:pt x="337947" y="647903"/>
                  </a:lnTo>
                  <a:lnTo>
                    <a:pt x="341617" y="645604"/>
                  </a:lnTo>
                  <a:lnTo>
                    <a:pt x="346811" y="643318"/>
                  </a:lnTo>
                  <a:lnTo>
                    <a:pt x="351878" y="645604"/>
                  </a:lnTo>
                  <a:lnTo>
                    <a:pt x="355688" y="647903"/>
                  </a:lnTo>
                  <a:lnTo>
                    <a:pt x="357962" y="650240"/>
                  </a:lnTo>
                  <a:lnTo>
                    <a:pt x="360375" y="652564"/>
                  </a:lnTo>
                  <a:lnTo>
                    <a:pt x="361518" y="655345"/>
                  </a:lnTo>
                  <a:lnTo>
                    <a:pt x="361518" y="641705"/>
                  </a:lnTo>
                  <a:lnTo>
                    <a:pt x="355942" y="639127"/>
                  </a:lnTo>
                  <a:lnTo>
                    <a:pt x="362775" y="635152"/>
                  </a:lnTo>
                  <a:lnTo>
                    <a:pt x="364299" y="634263"/>
                  </a:lnTo>
                  <a:lnTo>
                    <a:pt x="368477" y="628192"/>
                  </a:lnTo>
                  <a:lnTo>
                    <a:pt x="368477" y="615454"/>
                  </a:lnTo>
                  <a:lnTo>
                    <a:pt x="366585" y="611022"/>
                  </a:lnTo>
                  <a:lnTo>
                    <a:pt x="365264" y="609904"/>
                  </a:lnTo>
                  <a:lnTo>
                    <a:pt x="362521" y="607555"/>
                  </a:lnTo>
                  <a:lnTo>
                    <a:pt x="358597" y="604088"/>
                  </a:lnTo>
                  <a:lnTo>
                    <a:pt x="358597" y="617435"/>
                  </a:lnTo>
                  <a:lnTo>
                    <a:pt x="358597" y="626859"/>
                  </a:lnTo>
                  <a:lnTo>
                    <a:pt x="354672" y="631621"/>
                  </a:lnTo>
                  <a:lnTo>
                    <a:pt x="346811" y="635152"/>
                  </a:lnTo>
                  <a:lnTo>
                    <a:pt x="338950" y="631621"/>
                  </a:lnTo>
                  <a:lnTo>
                    <a:pt x="335026" y="626859"/>
                  </a:lnTo>
                  <a:lnTo>
                    <a:pt x="335026" y="617435"/>
                  </a:lnTo>
                  <a:lnTo>
                    <a:pt x="336042" y="614756"/>
                  </a:lnTo>
                  <a:lnTo>
                    <a:pt x="338074" y="612813"/>
                  </a:lnTo>
                  <a:lnTo>
                    <a:pt x="340220" y="610870"/>
                  </a:lnTo>
                  <a:lnTo>
                    <a:pt x="343141" y="609904"/>
                  </a:lnTo>
                  <a:lnTo>
                    <a:pt x="350481" y="609904"/>
                  </a:lnTo>
                  <a:lnTo>
                    <a:pt x="353402" y="610870"/>
                  </a:lnTo>
                  <a:lnTo>
                    <a:pt x="355434" y="612813"/>
                  </a:lnTo>
                  <a:lnTo>
                    <a:pt x="357581" y="614756"/>
                  </a:lnTo>
                  <a:lnTo>
                    <a:pt x="358597" y="617435"/>
                  </a:lnTo>
                  <a:lnTo>
                    <a:pt x="358597" y="604088"/>
                  </a:lnTo>
                  <a:lnTo>
                    <a:pt x="353275" y="602348"/>
                  </a:lnTo>
                  <a:lnTo>
                    <a:pt x="340220" y="602348"/>
                  </a:lnTo>
                  <a:lnTo>
                    <a:pt x="335026" y="604088"/>
                  </a:lnTo>
                  <a:lnTo>
                    <a:pt x="330974" y="607555"/>
                  </a:lnTo>
                  <a:lnTo>
                    <a:pt x="327037" y="611022"/>
                  </a:lnTo>
                  <a:lnTo>
                    <a:pt x="325018" y="615454"/>
                  </a:lnTo>
                  <a:lnTo>
                    <a:pt x="325018" y="628192"/>
                  </a:lnTo>
                  <a:lnTo>
                    <a:pt x="329196" y="634263"/>
                  </a:lnTo>
                  <a:lnTo>
                    <a:pt x="337693" y="639127"/>
                  </a:lnTo>
                  <a:lnTo>
                    <a:pt x="327291" y="643928"/>
                  </a:lnTo>
                  <a:lnTo>
                    <a:pt x="322097" y="650417"/>
                  </a:lnTo>
                  <a:lnTo>
                    <a:pt x="322097" y="664857"/>
                  </a:lnTo>
                  <a:lnTo>
                    <a:pt x="324383" y="669950"/>
                  </a:lnTo>
                  <a:lnTo>
                    <a:pt x="333502" y="677748"/>
                  </a:lnTo>
                  <a:lnTo>
                    <a:pt x="339458" y="679691"/>
                  </a:lnTo>
                  <a:lnTo>
                    <a:pt x="354164" y="679691"/>
                  </a:lnTo>
                  <a:lnTo>
                    <a:pt x="360121" y="677748"/>
                  </a:lnTo>
                  <a:lnTo>
                    <a:pt x="366674" y="672147"/>
                  </a:lnTo>
                  <a:lnTo>
                    <a:pt x="369239" y="669950"/>
                  </a:lnTo>
                  <a:lnTo>
                    <a:pt x="371525" y="664857"/>
                  </a:lnTo>
                  <a:lnTo>
                    <a:pt x="371525" y="650417"/>
                  </a:lnTo>
                  <a:close/>
                </a:path>
                <a:path w="2280920" h="981075">
                  <a:moveTo>
                    <a:pt x="401434" y="765327"/>
                  </a:moveTo>
                  <a:lnTo>
                    <a:pt x="399275" y="759561"/>
                  </a:lnTo>
                  <a:lnTo>
                    <a:pt x="395630" y="755700"/>
                  </a:lnTo>
                  <a:lnTo>
                    <a:pt x="391553" y="751420"/>
                  </a:lnTo>
                  <a:lnTo>
                    <a:pt x="391553" y="767918"/>
                  </a:lnTo>
                  <a:lnTo>
                    <a:pt x="391553" y="777913"/>
                  </a:lnTo>
                  <a:lnTo>
                    <a:pt x="390283" y="782066"/>
                  </a:lnTo>
                  <a:lnTo>
                    <a:pt x="387680" y="785495"/>
                  </a:lnTo>
                  <a:lnTo>
                    <a:pt x="385343" y="788733"/>
                  </a:lnTo>
                  <a:lnTo>
                    <a:pt x="381914" y="790397"/>
                  </a:lnTo>
                  <a:lnTo>
                    <a:pt x="373049" y="790397"/>
                  </a:lnTo>
                  <a:lnTo>
                    <a:pt x="362026" y="763778"/>
                  </a:lnTo>
                  <a:lnTo>
                    <a:pt x="367093" y="758393"/>
                  </a:lnTo>
                  <a:lnTo>
                    <a:pt x="371081" y="756323"/>
                  </a:lnTo>
                  <a:lnTo>
                    <a:pt x="372287" y="755700"/>
                  </a:lnTo>
                  <a:lnTo>
                    <a:pt x="381787" y="755700"/>
                  </a:lnTo>
                  <a:lnTo>
                    <a:pt x="385216" y="757326"/>
                  </a:lnTo>
                  <a:lnTo>
                    <a:pt x="390283" y="763790"/>
                  </a:lnTo>
                  <a:lnTo>
                    <a:pt x="391553" y="767918"/>
                  </a:lnTo>
                  <a:lnTo>
                    <a:pt x="391553" y="751420"/>
                  </a:lnTo>
                  <a:lnTo>
                    <a:pt x="390664" y="750481"/>
                  </a:lnTo>
                  <a:lnTo>
                    <a:pt x="385470" y="748207"/>
                  </a:lnTo>
                  <a:lnTo>
                    <a:pt x="372795" y="748207"/>
                  </a:lnTo>
                  <a:lnTo>
                    <a:pt x="367093" y="750912"/>
                  </a:lnTo>
                  <a:lnTo>
                    <a:pt x="362153" y="756323"/>
                  </a:lnTo>
                  <a:lnTo>
                    <a:pt x="362648" y="747229"/>
                  </a:lnTo>
                  <a:lnTo>
                    <a:pt x="364299" y="740283"/>
                  </a:lnTo>
                  <a:lnTo>
                    <a:pt x="367220" y="735431"/>
                  </a:lnTo>
                  <a:lnTo>
                    <a:pt x="370001" y="730580"/>
                  </a:lnTo>
                  <a:lnTo>
                    <a:pt x="373684" y="728154"/>
                  </a:lnTo>
                  <a:lnTo>
                    <a:pt x="385470" y="728154"/>
                  </a:lnTo>
                  <a:lnTo>
                    <a:pt x="389394" y="731850"/>
                  </a:lnTo>
                  <a:lnTo>
                    <a:pt x="390283" y="739228"/>
                  </a:lnTo>
                  <a:lnTo>
                    <a:pt x="400164" y="739228"/>
                  </a:lnTo>
                  <a:lnTo>
                    <a:pt x="399275" y="733069"/>
                  </a:lnTo>
                  <a:lnTo>
                    <a:pt x="397002" y="728421"/>
                  </a:lnTo>
                  <a:lnTo>
                    <a:pt x="396659" y="728154"/>
                  </a:lnTo>
                  <a:lnTo>
                    <a:pt x="393065" y="725297"/>
                  </a:lnTo>
                  <a:lnTo>
                    <a:pt x="389267" y="722172"/>
                  </a:lnTo>
                  <a:lnTo>
                    <a:pt x="384454" y="720610"/>
                  </a:lnTo>
                  <a:lnTo>
                    <a:pt x="378879" y="720610"/>
                  </a:lnTo>
                  <a:lnTo>
                    <a:pt x="352590" y="759561"/>
                  </a:lnTo>
                  <a:lnTo>
                    <a:pt x="352501" y="763778"/>
                  </a:lnTo>
                  <a:lnTo>
                    <a:pt x="352818" y="769937"/>
                  </a:lnTo>
                  <a:lnTo>
                    <a:pt x="369874" y="797953"/>
                  </a:lnTo>
                  <a:lnTo>
                    <a:pt x="385089" y="797953"/>
                  </a:lnTo>
                  <a:lnTo>
                    <a:pt x="390791" y="795464"/>
                  </a:lnTo>
                  <a:lnTo>
                    <a:pt x="395160" y="790397"/>
                  </a:lnTo>
                  <a:lnTo>
                    <a:pt x="399275" y="785495"/>
                  </a:lnTo>
                  <a:lnTo>
                    <a:pt x="401434" y="779449"/>
                  </a:lnTo>
                  <a:lnTo>
                    <a:pt x="401434" y="765327"/>
                  </a:lnTo>
                  <a:close/>
                </a:path>
                <a:path w="2280920" h="981075">
                  <a:moveTo>
                    <a:pt x="416763" y="602348"/>
                  </a:moveTo>
                  <a:lnTo>
                    <a:pt x="409422" y="602348"/>
                  </a:lnTo>
                  <a:lnTo>
                    <a:pt x="407644" y="611390"/>
                  </a:lnTo>
                  <a:lnTo>
                    <a:pt x="400926" y="615924"/>
                  </a:lnTo>
                  <a:lnTo>
                    <a:pt x="389267" y="615924"/>
                  </a:lnTo>
                  <a:lnTo>
                    <a:pt x="389267" y="623481"/>
                  </a:lnTo>
                  <a:lnTo>
                    <a:pt x="397383" y="623481"/>
                  </a:lnTo>
                  <a:lnTo>
                    <a:pt x="403339" y="622185"/>
                  </a:lnTo>
                  <a:lnTo>
                    <a:pt x="407263" y="619594"/>
                  </a:lnTo>
                  <a:lnTo>
                    <a:pt x="407263" y="678408"/>
                  </a:lnTo>
                  <a:lnTo>
                    <a:pt x="416763" y="678408"/>
                  </a:lnTo>
                  <a:lnTo>
                    <a:pt x="416763" y="619594"/>
                  </a:lnTo>
                  <a:lnTo>
                    <a:pt x="416763" y="602348"/>
                  </a:lnTo>
                  <a:close/>
                </a:path>
                <a:path w="2280920" h="981075">
                  <a:moveTo>
                    <a:pt x="427291" y="786218"/>
                  </a:moveTo>
                  <a:lnTo>
                    <a:pt x="416890" y="786218"/>
                  </a:lnTo>
                  <a:lnTo>
                    <a:pt x="416890" y="796671"/>
                  </a:lnTo>
                  <a:lnTo>
                    <a:pt x="427291" y="796671"/>
                  </a:lnTo>
                  <a:lnTo>
                    <a:pt x="427291" y="786218"/>
                  </a:lnTo>
                  <a:close/>
                </a:path>
                <a:path w="2280920" h="981075">
                  <a:moveTo>
                    <a:pt x="476707" y="602348"/>
                  </a:moveTo>
                  <a:lnTo>
                    <a:pt x="469353" y="602348"/>
                  </a:lnTo>
                  <a:lnTo>
                    <a:pt x="467588" y="611390"/>
                  </a:lnTo>
                  <a:lnTo>
                    <a:pt x="460870" y="615924"/>
                  </a:lnTo>
                  <a:lnTo>
                    <a:pt x="449084" y="615924"/>
                  </a:lnTo>
                  <a:lnTo>
                    <a:pt x="449084" y="623481"/>
                  </a:lnTo>
                  <a:lnTo>
                    <a:pt x="457200" y="623481"/>
                  </a:lnTo>
                  <a:lnTo>
                    <a:pt x="463270" y="622185"/>
                  </a:lnTo>
                  <a:lnTo>
                    <a:pt x="467080" y="619594"/>
                  </a:lnTo>
                  <a:lnTo>
                    <a:pt x="467080" y="678408"/>
                  </a:lnTo>
                  <a:lnTo>
                    <a:pt x="476707" y="678408"/>
                  </a:lnTo>
                  <a:lnTo>
                    <a:pt x="476707" y="619594"/>
                  </a:lnTo>
                  <a:lnTo>
                    <a:pt x="476707" y="602348"/>
                  </a:lnTo>
                  <a:close/>
                </a:path>
                <a:path w="2280920" h="981075">
                  <a:moveTo>
                    <a:pt x="491286" y="768654"/>
                  </a:moveTo>
                  <a:lnTo>
                    <a:pt x="486092" y="762190"/>
                  </a:lnTo>
                  <a:lnTo>
                    <a:pt x="484746" y="761568"/>
                  </a:lnTo>
                  <a:lnTo>
                    <a:pt x="481266" y="759968"/>
                  </a:lnTo>
                  <a:lnTo>
                    <a:pt x="481266" y="773595"/>
                  </a:lnTo>
                  <a:lnTo>
                    <a:pt x="481266" y="781050"/>
                  </a:lnTo>
                  <a:lnTo>
                    <a:pt x="480009" y="784364"/>
                  </a:lnTo>
                  <a:lnTo>
                    <a:pt x="477215" y="786765"/>
                  </a:lnTo>
                  <a:lnTo>
                    <a:pt x="474560" y="789190"/>
                  </a:lnTo>
                  <a:lnTo>
                    <a:pt x="471004" y="790397"/>
                  </a:lnTo>
                  <a:lnTo>
                    <a:pt x="462140" y="790397"/>
                  </a:lnTo>
                  <a:lnTo>
                    <a:pt x="458584" y="789190"/>
                  </a:lnTo>
                  <a:lnTo>
                    <a:pt x="455930" y="786765"/>
                  </a:lnTo>
                  <a:lnTo>
                    <a:pt x="453136" y="784364"/>
                  </a:lnTo>
                  <a:lnTo>
                    <a:pt x="451866" y="781050"/>
                  </a:lnTo>
                  <a:lnTo>
                    <a:pt x="451866" y="773595"/>
                  </a:lnTo>
                  <a:lnTo>
                    <a:pt x="453009" y="770813"/>
                  </a:lnTo>
                  <a:lnTo>
                    <a:pt x="455422" y="768489"/>
                  </a:lnTo>
                  <a:lnTo>
                    <a:pt x="457695" y="766152"/>
                  </a:lnTo>
                  <a:lnTo>
                    <a:pt x="461505" y="763854"/>
                  </a:lnTo>
                  <a:lnTo>
                    <a:pt x="466572" y="761568"/>
                  </a:lnTo>
                  <a:lnTo>
                    <a:pt x="471639" y="763854"/>
                  </a:lnTo>
                  <a:lnTo>
                    <a:pt x="475437" y="766152"/>
                  </a:lnTo>
                  <a:lnTo>
                    <a:pt x="477723" y="768489"/>
                  </a:lnTo>
                  <a:lnTo>
                    <a:pt x="480136" y="770813"/>
                  </a:lnTo>
                  <a:lnTo>
                    <a:pt x="481266" y="773595"/>
                  </a:lnTo>
                  <a:lnTo>
                    <a:pt x="481266" y="759968"/>
                  </a:lnTo>
                  <a:lnTo>
                    <a:pt x="475691" y="757389"/>
                  </a:lnTo>
                  <a:lnTo>
                    <a:pt x="482536" y="753414"/>
                  </a:lnTo>
                  <a:lnTo>
                    <a:pt x="484060" y="752525"/>
                  </a:lnTo>
                  <a:lnTo>
                    <a:pt x="488238" y="746429"/>
                  </a:lnTo>
                  <a:lnTo>
                    <a:pt x="488238" y="733717"/>
                  </a:lnTo>
                  <a:lnTo>
                    <a:pt x="486346" y="729284"/>
                  </a:lnTo>
                  <a:lnTo>
                    <a:pt x="485025" y="728154"/>
                  </a:lnTo>
                  <a:lnTo>
                    <a:pt x="482282" y="725817"/>
                  </a:lnTo>
                  <a:lnTo>
                    <a:pt x="478358" y="722350"/>
                  </a:lnTo>
                  <a:lnTo>
                    <a:pt x="478358" y="735698"/>
                  </a:lnTo>
                  <a:lnTo>
                    <a:pt x="478358" y="745121"/>
                  </a:lnTo>
                  <a:lnTo>
                    <a:pt x="474433" y="749884"/>
                  </a:lnTo>
                  <a:lnTo>
                    <a:pt x="466572" y="753414"/>
                  </a:lnTo>
                  <a:lnTo>
                    <a:pt x="458711" y="749884"/>
                  </a:lnTo>
                  <a:lnTo>
                    <a:pt x="454787" y="745121"/>
                  </a:lnTo>
                  <a:lnTo>
                    <a:pt x="454787" y="735698"/>
                  </a:lnTo>
                  <a:lnTo>
                    <a:pt x="455803" y="733005"/>
                  </a:lnTo>
                  <a:lnTo>
                    <a:pt x="457949" y="731075"/>
                  </a:lnTo>
                  <a:lnTo>
                    <a:pt x="459981" y="729119"/>
                  </a:lnTo>
                  <a:lnTo>
                    <a:pt x="462902" y="728154"/>
                  </a:lnTo>
                  <a:lnTo>
                    <a:pt x="470242" y="728154"/>
                  </a:lnTo>
                  <a:lnTo>
                    <a:pt x="473163" y="729119"/>
                  </a:lnTo>
                  <a:lnTo>
                    <a:pt x="475183" y="731075"/>
                  </a:lnTo>
                  <a:lnTo>
                    <a:pt x="477342" y="733005"/>
                  </a:lnTo>
                  <a:lnTo>
                    <a:pt x="478358" y="735698"/>
                  </a:lnTo>
                  <a:lnTo>
                    <a:pt x="478358" y="722350"/>
                  </a:lnTo>
                  <a:lnTo>
                    <a:pt x="473036" y="720610"/>
                  </a:lnTo>
                  <a:lnTo>
                    <a:pt x="460108" y="720610"/>
                  </a:lnTo>
                  <a:lnTo>
                    <a:pt x="454787" y="722350"/>
                  </a:lnTo>
                  <a:lnTo>
                    <a:pt x="450862" y="725817"/>
                  </a:lnTo>
                  <a:lnTo>
                    <a:pt x="446798" y="729284"/>
                  </a:lnTo>
                  <a:lnTo>
                    <a:pt x="444779" y="733717"/>
                  </a:lnTo>
                  <a:lnTo>
                    <a:pt x="444779" y="746429"/>
                  </a:lnTo>
                  <a:lnTo>
                    <a:pt x="448957" y="752525"/>
                  </a:lnTo>
                  <a:lnTo>
                    <a:pt x="457441" y="757389"/>
                  </a:lnTo>
                  <a:lnTo>
                    <a:pt x="447052" y="762190"/>
                  </a:lnTo>
                  <a:lnTo>
                    <a:pt x="441858" y="768654"/>
                  </a:lnTo>
                  <a:lnTo>
                    <a:pt x="441858" y="783120"/>
                  </a:lnTo>
                  <a:lnTo>
                    <a:pt x="444144" y="788212"/>
                  </a:lnTo>
                  <a:lnTo>
                    <a:pt x="453263" y="795997"/>
                  </a:lnTo>
                  <a:lnTo>
                    <a:pt x="459219" y="797953"/>
                  </a:lnTo>
                  <a:lnTo>
                    <a:pt x="473925" y="797953"/>
                  </a:lnTo>
                  <a:lnTo>
                    <a:pt x="479882" y="795997"/>
                  </a:lnTo>
                  <a:lnTo>
                    <a:pt x="486448" y="790397"/>
                  </a:lnTo>
                  <a:lnTo>
                    <a:pt x="489000" y="788212"/>
                  </a:lnTo>
                  <a:lnTo>
                    <a:pt x="491286" y="783120"/>
                  </a:lnTo>
                  <a:lnTo>
                    <a:pt x="491286" y="768654"/>
                  </a:lnTo>
                  <a:close/>
                </a:path>
                <a:path w="2280920" h="981075">
                  <a:moveTo>
                    <a:pt x="551103" y="768654"/>
                  </a:moveTo>
                  <a:lnTo>
                    <a:pt x="545909" y="762190"/>
                  </a:lnTo>
                  <a:lnTo>
                    <a:pt x="544563" y="761568"/>
                  </a:lnTo>
                  <a:lnTo>
                    <a:pt x="541210" y="760031"/>
                  </a:lnTo>
                  <a:lnTo>
                    <a:pt x="541210" y="773595"/>
                  </a:lnTo>
                  <a:lnTo>
                    <a:pt x="541210" y="781050"/>
                  </a:lnTo>
                  <a:lnTo>
                    <a:pt x="539826" y="784364"/>
                  </a:lnTo>
                  <a:lnTo>
                    <a:pt x="537159" y="786765"/>
                  </a:lnTo>
                  <a:lnTo>
                    <a:pt x="534377" y="789190"/>
                  </a:lnTo>
                  <a:lnTo>
                    <a:pt x="530821" y="790397"/>
                  </a:lnTo>
                  <a:lnTo>
                    <a:pt x="521957" y="790397"/>
                  </a:lnTo>
                  <a:lnTo>
                    <a:pt x="518401" y="789190"/>
                  </a:lnTo>
                  <a:lnTo>
                    <a:pt x="513080" y="784364"/>
                  </a:lnTo>
                  <a:lnTo>
                    <a:pt x="511683" y="781050"/>
                  </a:lnTo>
                  <a:lnTo>
                    <a:pt x="511683" y="773595"/>
                  </a:lnTo>
                  <a:lnTo>
                    <a:pt x="526389" y="761568"/>
                  </a:lnTo>
                  <a:lnTo>
                    <a:pt x="531583" y="763854"/>
                  </a:lnTo>
                  <a:lnTo>
                    <a:pt x="535254" y="766152"/>
                  </a:lnTo>
                  <a:lnTo>
                    <a:pt x="537667" y="768489"/>
                  </a:lnTo>
                  <a:lnTo>
                    <a:pt x="539953" y="770813"/>
                  </a:lnTo>
                  <a:lnTo>
                    <a:pt x="541210" y="773595"/>
                  </a:lnTo>
                  <a:lnTo>
                    <a:pt x="541210" y="760031"/>
                  </a:lnTo>
                  <a:lnTo>
                    <a:pt x="535508" y="757389"/>
                  </a:lnTo>
                  <a:lnTo>
                    <a:pt x="542455" y="753414"/>
                  </a:lnTo>
                  <a:lnTo>
                    <a:pt x="544004" y="752525"/>
                  </a:lnTo>
                  <a:lnTo>
                    <a:pt x="548182" y="746429"/>
                  </a:lnTo>
                  <a:lnTo>
                    <a:pt x="548182" y="733717"/>
                  </a:lnTo>
                  <a:lnTo>
                    <a:pt x="546163" y="729284"/>
                  </a:lnTo>
                  <a:lnTo>
                    <a:pt x="544880" y="728154"/>
                  </a:lnTo>
                  <a:lnTo>
                    <a:pt x="542226" y="725817"/>
                  </a:lnTo>
                  <a:lnTo>
                    <a:pt x="538302" y="722464"/>
                  </a:lnTo>
                  <a:lnTo>
                    <a:pt x="538302" y="735698"/>
                  </a:lnTo>
                  <a:lnTo>
                    <a:pt x="538302" y="745121"/>
                  </a:lnTo>
                  <a:lnTo>
                    <a:pt x="534377" y="749884"/>
                  </a:lnTo>
                  <a:lnTo>
                    <a:pt x="526389" y="753414"/>
                  </a:lnTo>
                  <a:lnTo>
                    <a:pt x="518528" y="749884"/>
                  </a:lnTo>
                  <a:lnTo>
                    <a:pt x="514604" y="745121"/>
                  </a:lnTo>
                  <a:lnTo>
                    <a:pt x="514604" y="735698"/>
                  </a:lnTo>
                  <a:lnTo>
                    <a:pt x="515747" y="733005"/>
                  </a:lnTo>
                  <a:lnTo>
                    <a:pt x="517766" y="731075"/>
                  </a:lnTo>
                  <a:lnTo>
                    <a:pt x="519925" y="729119"/>
                  </a:lnTo>
                  <a:lnTo>
                    <a:pt x="522706" y="728154"/>
                  </a:lnTo>
                  <a:lnTo>
                    <a:pt x="530186" y="728154"/>
                  </a:lnTo>
                  <a:lnTo>
                    <a:pt x="532980" y="729119"/>
                  </a:lnTo>
                  <a:lnTo>
                    <a:pt x="537286" y="733005"/>
                  </a:lnTo>
                  <a:lnTo>
                    <a:pt x="538302" y="735698"/>
                  </a:lnTo>
                  <a:lnTo>
                    <a:pt x="538302" y="722464"/>
                  </a:lnTo>
                  <a:lnTo>
                    <a:pt x="538175" y="722350"/>
                  </a:lnTo>
                  <a:lnTo>
                    <a:pt x="532980" y="720610"/>
                  </a:lnTo>
                  <a:lnTo>
                    <a:pt x="519925" y="720610"/>
                  </a:lnTo>
                  <a:lnTo>
                    <a:pt x="514731" y="722350"/>
                  </a:lnTo>
                  <a:lnTo>
                    <a:pt x="506615" y="729284"/>
                  </a:lnTo>
                  <a:lnTo>
                    <a:pt x="504710" y="733717"/>
                  </a:lnTo>
                  <a:lnTo>
                    <a:pt x="504710" y="746429"/>
                  </a:lnTo>
                  <a:lnTo>
                    <a:pt x="508901" y="752525"/>
                  </a:lnTo>
                  <a:lnTo>
                    <a:pt x="517385" y="757389"/>
                  </a:lnTo>
                  <a:lnTo>
                    <a:pt x="506996" y="762190"/>
                  </a:lnTo>
                  <a:lnTo>
                    <a:pt x="501802" y="768654"/>
                  </a:lnTo>
                  <a:lnTo>
                    <a:pt x="501802" y="783120"/>
                  </a:lnTo>
                  <a:lnTo>
                    <a:pt x="504088" y="788212"/>
                  </a:lnTo>
                  <a:lnTo>
                    <a:pt x="508647" y="792099"/>
                  </a:lnTo>
                  <a:lnTo>
                    <a:pt x="513080" y="795997"/>
                  </a:lnTo>
                  <a:lnTo>
                    <a:pt x="519036" y="797953"/>
                  </a:lnTo>
                  <a:lnTo>
                    <a:pt x="533869" y="797953"/>
                  </a:lnTo>
                  <a:lnTo>
                    <a:pt x="551103" y="783120"/>
                  </a:lnTo>
                  <a:lnTo>
                    <a:pt x="551103" y="768654"/>
                  </a:lnTo>
                  <a:close/>
                </a:path>
                <a:path w="2280920" h="981075">
                  <a:moveTo>
                    <a:pt x="1026960" y="903325"/>
                  </a:moveTo>
                  <a:lnTo>
                    <a:pt x="1019492" y="903325"/>
                  </a:lnTo>
                  <a:lnTo>
                    <a:pt x="1017714" y="912368"/>
                  </a:lnTo>
                  <a:lnTo>
                    <a:pt x="1010996" y="916889"/>
                  </a:lnTo>
                  <a:lnTo>
                    <a:pt x="999337" y="916889"/>
                  </a:lnTo>
                  <a:lnTo>
                    <a:pt x="999337" y="924433"/>
                  </a:lnTo>
                  <a:lnTo>
                    <a:pt x="1007452" y="924433"/>
                  </a:lnTo>
                  <a:lnTo>
                    <a:pt x="1013409" y="923137"/>
                  </a:lnTo>
                  <a:lnTo>
                    <a:pt x="1017333" y="920559"/>
                  </a:lnTo>
                  <a:lnTo>
                    <a:pt x="1017333" y="979385"/>
                  </a:lnTo>
                  <a:lnTo>
                    <a:pt x="1026960" y="979385"/>
                  </a:lnTo>
                  <a:lnTo>
                    <a:pt x="1026960" y="920559"/>
                  </a:lnTo>
                  <a:lnTo>
                    <a:pt x="1026960" y="903325"/>
                  </a:lnTo>
                  <a:close/>
                </a:path>
                <a:path w="2280920" h="981075">
                  <a:moveTo>
                    <a:pt x="1071067" y="786345"/>
                  </a:moveTo>
                  <a:lnTo>
                    <a:pt x="1022654" y="786345"/>
                  </a:lnTo>
                  <a:lnTo>
                    <a:pt x="1022654" y="795223"/>
                  </a:lnTo>
                  <a:lnTo>
                    <a:pt x="1061059" y="795223"/>
                  </a:lnTo>
                  <a:lnTo>
                    <a:pt x="1033170" y="861123"/>
                  </a:lnTo>
                  <a:lnTo>
                    <a:pt x="1043952" y="861123"/>
                  </a:lnTo>
                  <a:lnTo>
                    <a:pt x="1071067" y="793127"/>
                  </a:lnTo>
                  <a:lnTo>
                    <a:pt x="1071067" y="786345"/>
                  </a:lnTo>
                  <a:close/>
                </a:path>
                <a:path w="2280920" h="981075">
                  <a:moveTo>
                    <a:pt x="1101229" y="952715"/>
                  </a:moveTo>
                  <a:lnTo>
                    <a:pt x="1087031" y="938314"/>
                  </a:lnTo>
                  <a:lnTo>
                    <a:pt x="1090587" y="936815"/>
                  </a:lnTo>
                  <a:lnTo>
                    <a:pt x="1093114" y="934656"/>
                  </a:lnTo>
                  <a:lnTo>
                    <a:pt x="1094892" y="931811"/>
                  </a:lnTo>
                  <a:lnTo>
                    <a:pt x="1096543" y="928966"/>
                  </a:lnTo>
                  <a:lnTo>
                    <a:pt x="1097432" y="925957"/>
                  </a:lnTo>
                  <a:lnTo>
                    <a:pt x="1097432" y="917041"/>
                  </a:lnTo>
                  <a:lnTo>
                    <a:pt x="1095527" y="912380"/>
                  </a:lnTo>
                  <a:lnTo>
                    <a:pt x="1093838" y="910869"/>
                  </a:lnTo>
                  <a:lnTo>
                    <a:pt x="1091476" y="908761"/>
                  </a:lnTo>
                  <a:lnTo>
                    <a:pt x="1087539" y="905129"/>
                  </a:lnTo>
                  <a:lnTo>
                    <a:pt x="1082217" y="903325"/>
                  </a:lnTo>
                  <a:lnTo>
                    <a:pt x="1069543" y="903325"/>
                  </a:lnTo>
                  <a:lnTo>
                    <a:pt x="1064475" y="904976"/>
                  </a:lnTo>
                  <a:lnTo>
                    <a:pt x="1060424" y="908291"/>
                  </a:lnTo>
                  <a:lnTo>
                    <a:pt x="1056246" y="911606"/>
                  </a:lnTo>
                  <a:lnTo>
                    <a:pt x="1053833" y="916432"/>
                  </a:lnTo>
                  <a:lnTo>
                    <a:pt x="1053198" y="922756"/>
                  </a:lnTo>
                  <a:lnTo>
                    <a:pt x="1063078" y="922756"/>
                  </a:lnTo>
                  <a:lnTo>
                    <a:pt x="1063967" y="914831"/>
                  </a:lnTo>
                  <a:lnTo>
                    <a:pt x="1068158" y="910869"/>
                  </a:lnTo>
                  <a:lnTo>
                    <a:pt x="1079563" y="910869"/>
                  </a:lnTo>
                  <a:lnTo>
                    <a:pt x="1082344" y="911872"/>
                  </a:lnTo>
                  <a:lnTo>
                    <a:pt x="1084376" y="913879"/>
                  </a:lnTo>
                  <a:lnTo>
                    <a:pt x="1086523" y="915885"/>
                  </a:lnTo>
                  <a:lnTo>
                    <a:pt x="1087539" y="918768"/>
                  </a:lnTo>
                  <a:lnTo>
                    <a:pt x="1087539" y="931125"/>
                  </a:lnTo>
                  <a:lnTo>
                    <a:pt x="1082852" y="935418"/>
                  </a:lnTo>
                  <a:lnTo>
                    <a:pt x="1071321" y="935418"/>
                  </a:lnTo>
                  <a:lnTo>
                    <a:pt x="1071321" y="942911"/>
                  </a:lnTo>
                  <a:lnTo>
                    <a:pt x="1080312" y="942911"/>
                  </a:lnTo>
                  <a:lnTo>
                    <a:pt x="1084376" y="944181"/>
                  </a:lnTo>
                  <a:lnTo>
                    <a:pt x="1089952" y="949248"/>
                  </a:lnTo>
                  <a:lnTo>
                    <a:pt x="1091171" y="952715"/>
                  </a:lnTo>
                  <a:lnTo>
                    <a:pt x="1091222" y="962139"/>
                  </a:lnTo>
                  <a:lnTo>
                    <a:pt x="1089952" y="965885"/>
                  </a:lnTo>
                  <a:lnTo>
                    <a:pt x="1084630" y="971664"/>
                  </a:lnTo>
                  <a:lnTo>
                    <a:pt x="1081074" y="973099"/>
                  </a:lnTo>
                  <a:lnTo>
                    <a:pt x="1071956" y="973099"/>
                  </a:lnTo>
                  <a:lnTo>
                    <a:pt x="1068273" y="971791"/>
                  </a:lnTo>
                  <a:lnTo>
                    <a:pt x="1065872" y="969124"/>
                  </a:lnTo>
                  <a:lnTo>
                    <a:pt x="1063332" y="966482"/>
                  </a:lnTo>
                  <a:lnTo>
                    <a:pt x="1062075" y="963307"/>
                  </a:lnTo>
                  <a:lnTo>
                    <a:pt x="1062075" y="959637"/>
                  </a:lnTo>
                  <a:lnTo>
                    <a:pt x="1052182" y="959637"/>
                  </a:lnTo>
                  <a:lnTo>
                    <a:pt x="1052563" y="965962"/>
                  </a:lnTo>
                  <a:lnTo>
                    <a:pt x="1054849" y="971054"/>
                  </a:lnTo>
                  <a:lnTo>
                    <a:pt x="1063713" y="978738"/>
                  </a:lnTo>
                  <a:lnTo>
                    <a:pt x="1069416" y="980668"/>
                  </a:lnTo>
                  <a:lnTo>
                    <a:pt x="1083487" y="980668"/>
                  </a:lnTo>
                  <a:lnTo>
                    <a:pt x="1089444" y="978496"/>
                  </a:lnTo>
                  <a:lnTo>
                    <a:pt x="1095298" y="973099"/>
                  </a:lnTo>
                  <a:lnTo>
                    <a:pt x="1098816" y="969860"/>
                  </a:lnTo>
                  <a:lnTo>
                    <a:pt x="1101229" y="964247"/>
                  </a:lnTo>
                  <a:lnTo>
                    <a:pt x="1101229" y="952715"/>
                  </a:lnTo>
                  <a:close/>
                </a:path>
                <a:path w="2280920" h="981075">
                  <a:moveTo>
                    <a:pt x="1130884" y="834809"/>
                  </a:moveTo>
                  <a:lnTo>
                    <a:pt x="1120749" y="834809"/>
                  </a:lnTo>
                  <a:lnTo>
                    <a:pt x="1120749" y="800519"/>
                  </a:lnTo>
                  <a:lnTo>
                    <a:pt x="1120749" y="785368"/>
                  </a:lnTo>
                  <a:lnTo>
                    <a:pt x="1113142" y="785368"/>
                  </a:lnTo>
                  <a:lnTo>
                    <a:pt x="1111110" y="788327"/>
                  </a:lnTo>
                  <a:lnTo>
                    <a:pt x="1111110" y="800519"/>
                  </a:lnTo>
                  <a:lnTo>
                    <a:pt x="1111110" y="834809"/>
                  </a:lnTo>
                  <a:lnTo>
                    <a:pt x="1088174" y="834809"/>
                  </a:lnTo>
                  <a:lnTo>
                    <a:pt x="1111110" y="800519"/>
                  </a:lnTo>
                  <a:lnTo>
                    <a:pt x="1111110" y="788327"/>
                  </a:lnTo>
                  <a:lnTo>
                    <a:pt x="1079182" y="834809"/>
                  </a:lnTo>
                  <a:lnTo>
                    <a:pt x="1079182" y="843267"/>
                  </a:lnTo>
                  <a:lnTo>
                    <a:pt x="1111110" y="843267"/>
                  </a:lnTo>
                  <a:lnTo>
                    <a:pt x="1111110" y="861123"/>
                  </a:lnTo>
                  <a:lnTo>
                    <a:pt x="1120749" y="861123"/>
                  </a:lnTo>
                  <a:lnTo>
                    <a:pt x="1120749" y="843267"/>
                  </a:lnTo>
                  <a:lnTo>
                    <a:pt x="1130884" y="843267"/>
                  </a:lnTo>
                  <a:lnTo>
                    <a:pt x="1130884" y="834809"/>
                  </a:lnTo>
                  <a:close/>
                </a:path>
                <a:path w="2280920" h="981075">
                  <a:moveTo>
                    <a:pt x="1160919" y="942086"/>
                  </a:moveTo>
                  <a:lnTo>
                    <a:pt x="1159395" y="925131"/>
                  </a:lnTo>
                  <a:lnTo>
                    <a:pt x="1154823" y="913015"/>
                  </a:lnTo>
                  <a:lnTo>
                    <a:pt x="1152563" y="910869"/>
                  </a:lnTo>
                  <a:lnTo>
                    <a:pt x="1150912" y="909307"/>
                  </a:lnTo>
                  <a:lnTo>
                    <a:pt x="1150912" y="930490"/>
                  </a:lnTo>
                  <a:lnTo>
                    <a:pt x="1150912" y="953655"/>
                  </a:lnTo>
                  <a:lnTo>
                    <a:pt x="1149769" y="961720"/>
                  </a:lnTo>
                  <a:lnTo>
                    <a:pt x="1147229" y="966279"/>
                  </a:lnTo>
                  <a:lnTo>
                    <a:pt x="1144828" y="970838"/>
                  </a:lnTo>
                  <a:lnTo>
                    <a:pt x="1141272" y="973099"/>
                  </a:lnTo>
                  <a:lnTo>
                    <a:pt x="1131773" y="973099"/>
                  </a:lnTo>
                  <a:lnTo>
                    <a:pt x="1128217" y="970838"/>
                  </a:lnTo>
                  <a:lnTo>
                    <a:pt x="1125816" y="966279"/>
                  </a:lnTo>
                  <a:lnTo>
                    <a:pt x="1123276" y="961720"/>
                  </a:lnTo>
                  <a:lnTo>
                    <a:pt x="1122133" y="953655"/>
                  </a:lnTo>
                  <a:lnTo>
                    <a:pt x="1122133" y="930490"/>
                  </a:lnTo>
                  <a:lnTo>
                    <a:pt x="1123276" y="922388"/>
                  </a:lnTo>
                  <a:lnTo>
                    <a:pt x="1125816" y="917790"/>
                  </a:lnTo>
                  <a:lnTo>
                    <a:pt x="1128217" y="913180"/>
                  </a:lnTo>
                  <a:lnTo>
                    <a:pt x="1131773" y="910869"/>
                  </a:lnTo>
                  <a:lnTo>
                    <a:pt x="1141272" y="910869"/>
                  </a:lnTo>
                  <a:lnTo>
                    <a:pt x="1144828" y="913180"/>
                  </a:lnTo>
                  <a:lnTo>
                    <a:pt x="1147229" y="917790"/>
                  </a:lnTo>
                  <a:lnTo>
                    <a:pt x="1149769" y="922388"/>
                  </a:lnTo>
                  <a:lnTo>
                    <a:pt x="1150912" y="930490"/>
                  </a:lnTo>
                  <a:lnTo>
                    <a:pt x="1150912" y="909307"/>
                  </a:lnTo>
                  <a:lnTo>
                    <a:pt x="1147178" y="905738"/>
                  </a:lnTo>
                  <a:lnTo>
                    <a:pt x="1136459" y="903325"/>
                  </a:lnTo>
                  <a:lnTo>
                    <a:pt x="1125816" y="905738"/>
                  </a:lnTo>
                  <a:lnTo>
                    <a:pt x="1118209" y="913015"/>
                  </a:lnTo>
                  <a:lnTo>
                    <a:pt x="1113650" y="925131"/>
                  </a:lnTo>
                  <a:lnTo>
                    <a:pt x="1112126" y="942086"/>
                  </a:lnTo>
                  <a:lnTo>
                    <a:pt x="1113650" y="958964"/>
                  </a:lnTo>
                  <a:lnTo>
                    <a:pt x="1118209" y="971016"/>
                  </a:lnTo>
                  <a:lnTo>
                    <a:pt x="1125816" y="978255"/>
                  </a:lnTo>
                  <a:lnTo>
                    <a:pt x="1136459" y="980668"/>
                  </a:lnTo>
                  <a:lnTo>
                    <a:pt x="1147178" y="978255"/>
                  </a:lnTo>
                  <a:lnTo>
                    <a:pt x="1152613" y="973099"/>
                  </a:lnTo>
                  <a:lnTo>
                    <a:pt x="1154823" y="971016"/>
                  </a:lnTo>
                  <a:lnTo>
                    <a:pt x="1159395" y="958964"/>
                  </a:lnTo>
                  <a:lnTo>
                    <a:pt x="1160919" y="942086"/>
                  </a:lnTo>
                  <a:close/>
                </a:path>
                <a:path w="2280920" h="981075">
                  <a:moveTo>
                    <a:pt x="1191336" y="828370"/>
                  </a:moveTo>
                  <a:lnTo>
                    <a:pt x="1174356" y="811491"/>
                  </a:lnTo>
                  <a:lnTo>
                    <a:pt x="1162570" y="811491"/>
                  </a:lnTo>
                  <a:lnTo>
                    <a:pt x="1157998" y="812990"/>
                  </a:lnTo>
                  <a:lnTo>
                    <a:pt x="1154328" y="815975"/>
                  </a:lnTo>
                  <a:lnTo>
                    <a:pt x="1155852" y="795223"/>
                  </a:lnTo>
                  <a:lnTo>
                    <a:pt x="1187780" y="795223"/>
                  </a:lnTo>
                  <a:lnTo>
                    <a:pt x="1187780" y="786345"/>
                  </a:lnTo>
                  <a:lnTo>
                    <a:pt x="1147737" y="786345"/>
                  </a:lnTo>
                  <a:lnTo>
                    <a:pt x="1144574" y="825830"/>
                  </a:lnTo>
                  <a:lnTo>
                    <a:pt x="1152042" y="825830"/>
                  </a:lnTo>
                  <a:lnTo>
                    <a:pt x="1155852" y="821715"/>
                  </a:lnTo>
                  <a:lnTo>
                    <a:pt x="1160284" y="819645"/>
                  </a:lnTo>
                  <a:lnTo>
                    <a:pt x="1170292" y="819645"/>
                  </a:lnTo>
                  <a:lnTo>
                    <a:pt x="1174102" y="821169"/>
                  </a:lnTo>
                  <a:lnTo>
                    <a:pt x="1179931" y="827227"/>
                  </a:lnTo>
                  <a:lnTo>
                    <a:pt x="1181442" y="831354"/>
                  </a:lnTo>
                  <a:lnTo>
                    <a:pt x="1181442" y="841756"/>
                  </a:lnTo>
                  <a:lnTo>
                    <a:pt x="1180058" y="846086"/>
                  </a:lnTo>
                  <a:lnTo>
                    <a:pt x="1174229" y="853097"/>
                  </a:lnTo>
                  <a:lnTo>
                    <a:pt x="1170546" y="854849"/>
                  </a:lnTo>
                  <a:lnTo>
                    <a:pt x="1162189" y="854849"/>
                  </a:lnTo>
                  <a:lnTo>
                    <a:pt x="1151788" y="841476"/>
                  </a:lnTo>
                  <a:lnTo>
                    <a:pt x="1141780" y="841476"/>
                  </a:lnTo>
                  <a:lnTo>
                    <a:pt x="1142542" y="848423"/>
                  </a:lnTo>
                  <a:lnTo>
                    <a:pt x="1145082" y="853643"/>
                  </a:lnTo>
                  <a:lnTo>
                    <a:pt x="1149642" y="857148"/>
                  </a:lnTo>
                  <a:lnTo>
                    <a:pt x="1154074" y="860653"/>
                  </a:lnTo>
                  <a:lnTo>
                    <a:pt x="1159522" y="862406"/>
                  </a:lnTo>
                  <a:lnTo>
                    <a:pt x="1173594" y="862406"/>
                  </a:lnTo>
                  <a:lnTo>
                    <a:pt x="1179804" y="859878"/>
                  </a:lnTo>
                  <a:lnTo>
                    <a:pt x="1184338" y="854849"/>
                  </a:lnTo>
                  <a:lnTo>
                    <a:pt x="1189050" y="849782"/>
                  </a:lnTo>
                  <a:lnTo>
                    <a:pt x="1191336" y="843407"/>
                  </a:lnTo>
                  <a:lnTo>
                    <a:pt x="1191336" y="828370"/>
                  </a:lnTo>
                  <a:close/>
                </a:path>
                <a:path w="2280920" h="981075">
                  <a:moveTo>
                    <a:pt x="1206538" y="903325"/>
                  </a:moveTo>
                  <a:lnTo>
                    <a:pt x="1199184" y="903325"/>
                  </a:lnTo>
                  <a:lnTo>
                    <a:pt x="1197419" y="912368"/>
                  </a:lnTo>
                  <a:lnTo>
                    <a:pt x="1190701" y="916889"/>
                  </a:lnTo>
                  <a:lnTo>
                    <a:pt x="1178915" y="916889"/>
                  </a:lnTo>
                  <a:lnTo>
                    <a:pt x="1178915" y="924433"/>
                  </a:lnTo>
                  <a:lnTo>
                    <a:pt x="1187018" y="924433"/>
                  </a:lnTo>
                  <a:lnTo>
                    <a:pt x="1193101" y="923137"/>
                  </a:lnTo>
                  <a:lnTo>
                    <a:pt x="1196911" y="920559"/>
                  </a:lnTo>
                  <a:lnTo>
                    <a:pt x="1196911" y="979385"/>
                  </a:lnTo>
                  <a:lnTo>
                    <a:pt x="1206538" y="979385"/>
                  </a:lnTo>
                  <a:lnTo>
                    <a:pt x="1206538" y="920559"/>
                  </a:lnTo>
                  <a:lnTo>
                    <a:pt x="1206538" y="903325"/>
                  </a:lnTo>
                  <a:close/>
                </a:path>
                <a:path w="2280920" h="981075">
                  <a:moveTo>
                    <a:pt x="1217053" y="850658"/>
                  </a:moveTo>
                  <a:lnTo>
                    <a:pt x="1206538" y="850658"/>
                  </a:lnTo>
                  <a:lnTo>
                    <a:pt x="1206538" y="861123"/>
                  </a:lnTo>
                  <a:lnTo>
                    <a:pt x="1217053" y="861123"/>
                  </a:lnTo>
                  <a:lnTo>
                    <a:pt x="1217053" y="850658"/>
                  </a:lnTo>
                  <a:close/>
                </a:path>
                <a:path w="2280920" h="981075">
                  <a:moveTo>
                    <a:pt x="1280045" y="852246"/>
                  </a:moveTo>
                  <a:lnTo>
                    <a:pt x="1243926" y="852246"/>
                  </a:lnTo>
                  <a:lnTo>
                    <a:pt x="1244053" y="850061"/>
                  </a:lnTo>
                  <a:lnTo>
                    <a:pt x="1248613" y="845286"/>
                  </a:lnTo>
                  <a:lnTo>
                    <a:pt x="1266355" y="830453"/>
                  </a:lnTo>
                  <a:lnTo>
                    <a:pt x="1272311" y="824661"/>
                  </a:lnTo>
                  <a:lnTo>
                    <a:pt x="1275359" y="820496"/>
                  </a:lnTo>
                  <a:lnTo>
                    <a:pt x="1278267" y="816330"/>
                  </a:lnTo>
                  <a:lnTo>
                    <a:pt x="1279791" y="811517"/>
                  </a:lnTo>
                  <a:lnTo>
                    <a:pt x="1279791" y="800061"/>
                  </a:lnTo>
                  <a:lnTo>
                    <a:pt x="1277759" y="795058"/>
                  </a:lnTo>
                  <a:lnTo>
                    <a:pt x="1275283" y="792607"/>
                  </a:lnTo>
                  <a:lnTo>
                    <a:pt x="1269657" y="787057"/>
                  </a:lnTo>
                  <a:lnTo>
                    <a:pt x="1263954" y="785063"/>
                  </a:lnTo>
                  <a:lnTo>
                    <a:pt x="1249502" y="785063"/>
                  </a:lnTo>
                  <a:lnTo>
                    <a:pt x="1243799" y="787019"/>
                  </a:lnTo>
                  <a:lnTo>
                    <a:pt x="1235176" y="794893"/>
                  </a:lnTo>
                  <a:lnTo>
                    <a:pt x="1232776" y="800138"/>
                  </a:lnTo>
                  <a:lnTo>
                    <a:pt x="1232268" y="806691"/>
                  </a:lnTo>
                  <a:lnTo>
                    <a:pt x="1242148" y="806691"/>
                  </a:lnTo>
                  <a:lnTo>
                    <a:pt x="1242529" y="802068"/>
                  </a:lnTo>
                  <a:lnTo>
                    <a:pt x="1244053" y="798563"/>
                  </a:lnTo>
                  <a:lnTo>
                    <a:pt x="1249375" y="793800"/>
                  </a:lnTo>
                  <a:lnTo>
                    <a:pt x="1252537" y="792607"/>
                  </a:lnTo>
                  <a:lnTo>
                    <a:pt x="1260652" y="792607"/>
                  </a:lnTo>
                  <a:lnTo>
                    <a:pt x="1263954" y="793800"/>
                  </a:lnTo>
                  <a:lnTo>
                    <a:pt x="1268768" y="798525"/>
                  </a:lnTo>
                  <a:lnTo>
                    <a:pt x="1269911" y="801763"/>
                  </a:lnTo>
                  <a:lnTo>
                    <a:pt x="1269911" y="810463"/>
                  </a:lnTo>
                  <a:lnTo>
                    <a:pt x="1242656" y="838809"/>
                  </a:lnTo>
                  <a:lnTo>
                    <a:pt x="1237462" y="843915"/>
                  </a:lnTo>
                  <a:lnTo>
                    <a:pt x="1231874" y="852246"/>
                  </a:lnTo>
                  <a:lnTo>
                    <a:pt x="1230490" y="856564"/>
                  </a:lnTo>
                  <a:lnTo>
                    <a:pt x="1230490" y="861123"/>
                  </a:lnTo>
                  <a:lnTo>
                    <a:pt x="1280045" y="861123"/>
                  </a:lnTo>
                  <a:lnTo>
                    <a:pt x="1280045" y="852246"/>
                  </a:lnTo>
                  <a:close/>
                </a:path>
                <a:path w="2280920" h="981075">
                  <a:moveTo>
                    <a:pt x="1280934" y="952715"/>
                  </a:moveTo>
                  <a:lnTo>
                    <a:pt x="1279664" y="948690"/>
                  </a:lnTo>
                  <a:lnTo>
                    <a:pt x="1277124" y="945248"/>
                  </a:lnTo>
                  <a:lnTo>
                    <a:pt x="1274724" y="941819"/>
                  </a:lnTo>
                  <a:lnTo>
                    <a:pt x="1271168" y="939507"/>
                  </a:lnTo>
                  <a:lnTo>
                    <a:pt x="1266609" y="938314"/>
                  </a:lnTo>
                  <a:lnTo>
                    <a:pt x="1270152" y="936815"/>
                  </a:lnTo>
                  <a:lnTo>
                    <a:pt x="1272819" y="934656"/>
                  </a:lnTo>
                  <a:lnTo>
                    <a:pt x="1274470" y="931811"/>
                  </a:lnTo>
                  <a:lnTo>
                    <a:pt x="1276235" y="928966"/>
                  </a:lnTo>
                  <a:lnTo>
                    <a:pt x="1277124" y="925957"/>
                  </a:lnTo>
                  <a:lnTo>
                    <a:pt x="1277124" y="917041"/>
                  </a:lnTo>
                  <a:lnTo>
                    <a:pt x="1275105" y="912380"/>
                  </a:lnTo>
                  <a:lnTo>
                    <a:pt x="1273467" y="910869"/>
                  </a:lnTo>
                  <a:lnTo>
                    <a:pt x="1267244" y="905129"/>
                  </a:lnTo>
                  <a:lnTo>
                    <a:pt x="1261922" y="903325"/>
                  </a:lnTo>
                  <a:lnTo>
                    <a:pt x="1249248" y="903325"/>
                  </a:lnTo>
                  <a:lnTo>
                    <a:pt x="1232776" y="922756"/>
                  </a:lnTo>
                  <a:lnTo>
                    <a:pt x="1242656" y="922756"/>
                  </a:lnTo>
                  <a:lnTo>
                    <a:pt x="1243545" y="914831"/>
                  </a:lnTo>
                  <a:lnTo>
                    <a:pt x="1247851" y="910869"/>
                  </a:lnTo>
                  <a:lnTo>
                    <a:pt x="1259128" y="910869"/>
                  </a:lnTo>
                  <a:lnTo>
                    <a:pt x="1262049" y="911872"/>
                  </a:lnTo>
                  <a:lnTo>
                    <a:pt x="1266101" y="915885"/>
                  </a:lnTo>
                  <a:lnTo>
                    <a:pt x="1267117" y="918768"/>
                  </a:lnTo>
                  <a:lnTo>
                    <a:pt x="1267117" y="931125"/>
                  </a:lnTo>
                  <a:lnTo>
                    <a:pt x="1262430" y="935418"/>
                  </a:lnTo>
                  <a:lnTo>
                    <a:pt x="1251026" y="935418"/>
                  </a:lnTo>
                  <a:lnTo>
                    <a:pt x="1251026" y="942911"/>
                  </a:lnTo>
                  <a:lnTo>
                    <a:pt x="1259890" y="942911"/>
                  </a:lnTo>
                  <a:lnTo>
                    <a:pt x="1263954" y="944181"/>
                  </a:lnTo>
                  <a:lnTo>
                    <a:pt x="1269530" y="949248"/>
                  </a:lnTo>
                  <a:lnTo>
                    <a:pt x="1270863" y="952715"/>
                  </a:lnTo>
                  <a:lnTo>
                    <a:pt x="1270914" y="962139"/>
                  </a:lnTo>
                  <a:lnTo>
                    <a:pt x="1269657" y="965885"/>
                  </a:lnTo>
                  <a:lnTo>
                    <a:pt x="1266863" y="968768"/>
                  </a:lnTo>
                  <a:lnTo>
                    <a:pt x="1264196" y="971664"/>
                  </a:lnTo>
                  <a:lnTo>
                    <a:pt x="1260652" y="973099"/>
                  </a:lnTo>
                  <a:lnTo>
                    <a:pt x="1251534" y="973099"/>
                  </a:lnTo>
                  <a:lnTo>
                    <a:pt x="1247978" y="971791"/>
                  </a:lnTo>
                  <a:lnTo>
                    <a:pt x="1245450" y="969124"/>
                  </a:lnTo>
                  <a:lnTo>
                    <a:pt x="1243037" y="966482"/>
                  </a:lnTo>
                  <a:lnTo>
                    <a:pt x="1241767" y="963307"/>
                  </a:lnTo>
                  <a:lnTo>
                    <a:pt x="1241767" y="959637"/>
                  </a:lnTo>
                  <a:lnTo>
                    <a:pt x="1231760" y="959637"/>
                  </a:lnTo>
                  <a:lnTo>
                    <a:pt x="1232141" y="965962"/>
                  </a:lnTo>
                  <a:lnTo>
                    <a:pt x="1234541" y="971054"/>
                  </a:lnTo>
                  <a:lnTo>
                    <a:pt x="1243418" y="978738"/>
                  </a:lnTo>
                  <a:lnTo>
                    <a:pt x="1249121" y="980668"/>
                  </a:lnTo>
                  <a:lnTo>
                    <a:pt x="1263192" y="980668"/>
                  </a:lnTo>
                  <a:lnTo>
                    <a:pt x="1269022" y="978496"/>
                  </a:lnTo>
                  <a:lnTo>
                    <a:pt x="1273835" y="974178"/>
                  </a:lnTo>
                  <a:lnTo>
                    <a:pt x="1275003" y="973099"/>
                  </a:lnTo>
                  <a:lnTo>
                    <a:pt x="1278521" y="969860"/>
                  </a:lnTo>
                  <a:lnTo>
                    <a:pt x="1280934" y="964247"/>
                  </a:lnTo>
                  <a:lnTo>
                    <a:pt x="1280934" y="952715"/>
                  </a:lnTo>
                  <a:close/>
                </a:path>
                <a:path w="2280920" h="981075">
                  <a:moveTo>
                    <a:pt x="1340370" y="953058"/>
                  </a:moveTo>
                  <a:lnTo>
                    <a:pt x="1330350" y="953058"/>
                  </a:lnTo>
                  <a:lnTo>
                    <a:pt x="1330350" y="918768"/>
                  </a:lnTo>
                  <a:lnTo>
                    <a:pt x="1330350" y="903630"/>
                  </a:lnTo>
                  <a:lnTo>
                    <a:pt x="1322755" y="903630"/>
                  </a:lnTo>
                  <a:lnTo>
                    <a:pt x="1320596" y="906767"/>
                  </a:lnTo>
                  <a:lnTo>
                    <a:pt x="1320596" y="918768"/>
                  </a:lnTo>
                  <a:lnTo>
                    <a:pt x="1320596" y="953058"/>
                  </a:lnTo>
                  <a:lnTo>
                    <a:pt x="1297660" y="953058"/>
                  </a:lnTo>
                  <a:lnTo>
                    <a:pt x="1320596" y="918768"/>
                  </a:lnTo>
                  <a:lnTo>
                    <a:pt x="1320596" y="906767"/>
                  </a:lnTo>
                  <a:lnTo>
                    <a:pt x="1288656" y="953058"/>
                  </a:lnTo>
                  <a:lnTo>
                    <a:pt x="1288656" y="961529"/>
                  </a:lnTo>
                  <a:lnTo>
                    <a:pt x="1320596" y="961529"/>
                  </a:lnTo>
                  <a:lnTo>
                    <a:pt x="1320596" y="979385"/>
                  </a:lnTo>
                  <a:lnTo>
                    <a:pt x="1330350" y="979385"/>
                  </a:lnTo>
                  <a:lnTo>
                    <a:pt x="1330350" y="961529"/>
                  </a:lnTo>
                  <a:lnTo>
                    <a:pt x="1340370" y="961529"/>
                  </a:lnTo>
                  <a:lnTo>
                    <a:pt x="1340370" y="953058"/>
                  </a:lnTo>
                  <a:close/>
                </a:path>
                <a:path w="2280920" h="981075">
                  <a:moveTo>
                    <a:pt x="1341132" y="828370"/>
                  </a:moveTo>
                  <a:lnTo>
                    <a:pt x="1324013" y="811491"/>
                  </a:lnTo>
                  <a:lnTo>
                    <a:pt x="1312227" y="811491"/>
                  </a:lnTo>
                  <a:lnTo>
                    <a:pt x="1307668" y="812990"/>
                  </a:lnTo>
                  <a:lnTo>
                    <a:pt x="1303997" y="815975"/>
                  </a:lnTo>
                  <a:lnTo>
                    <a:pt x="1305636" y="795223"/>
                  </a:lnTo>
                  <a:lnTo>
                    <a:pt x="1337449" y="795223"/>
                  </a:lnTo>
                  <a:lnTo>
                    <a:pt x="1337449" y="786345"/>
                  </a:lnTo>
                  <a:lnTo>
                    <a:pt x="1297406" y="786345"/>
                  </a:lnTo>
                  <a:lnTo>
                    <a:pt x="1294231" y="825830"/>
                  </a:lnTo>
                  <a:lnTo>
                    <a:pt x="1301711" y="825830"/>
                  </a:lnTo>
                  <a:lnTo>
                    <a:pt x="1305521" y="821715"/>
                  </a:lnTo>
                  <a:lnTo>
                    <a:pt x="1309954" y="819645"/>
                  </a:lnTo>
                  <a:lnTo>
                    <a:pt x="1319961" y="819645"/>
                  </a:lnTo>
                  <a:lnTo>
                    <a:pt x="1323759" y="821169"/>
                  </a:lnTo>
                  <a:lnTo>
                    <a:pt x="1329588" y="827227"/>
                  </a:lnTo>
                  <a:lnTo>
                    <a:pt x="1331112" y="831354"/>
                  </a:lnTo>
                  <a:lnTo>
                    <a:pt x="1331112" y="841756"/>
                  </a:lnTo>
                  <a:lnTo>
                    <a:pt x="1329715" y="846086"/>
                  </a:lnTo>
                  <a:lnTo>
                    <a:pt x="1323886" y="853097"/>
                  </a:lnTo>
                  <a:lnTo>
                    <a:pt x="1320215" y="854849"/>
                  </a:lnTo>
                  <a:lnTo>
                    <a:pt x="1311846" y="854849"/>
                  </a:lnTo>
                  <a:lnTo>
                    <a:pt x="1301457" y="841476"/>
                  </a:lnTo>
                  <a:lnTo>
                    <a:pt x="1291450" y="841476"/>
                  </a:lnTo>
                  <a:lnTo>
                    <a:pt x="1292212" y="848423"/>
                  </a:lnTo>
                  <a:lnTo>
                    <a:pt x="1294866" y="853643"/>
                  </a:lnTo>
                  <a:lnTo>
                    <a:pt x="1303743" y="860653"/>
                  </a:lnTo>
                  <a:lnTo>
                    <a:pt x="1309192" y="862406"/>
                  </a:lnTo>
                  <a:lnTo>
                    <a:pt x="1323263" y="862406"/>
                  </a:lnTo>
                  <a:lnTo>
                    <a:pt x="1329461" y="859878"/>
                  </a:lnTo>
                  <a:lnTo>
                    <a:pt x="1334135" y="854849"/>
                  </a:lnTo>
                  <a:lnTo>
                    <a:pt x="1338719" y="849782"/>
                  </a:lnTo>
                  <a:lnTo>
                    <a:pt x="1341132" y="843407"/>
                  </a:lnTo>
                  <a:lnTo>
                    <a:pt x="1341132" y="828370"/>
                  </a:lnTo>
                  <a:close/>
                </a:path>
                <a:path w="2280920" h="981075">
                  <a:moveTo>
                    <a:pt x="1366723" y="968921"/>
                  </a:moveTo>
                  <a:lnTo>
                    <a:pt x="1356334" y="968921"/>
                  </a:lnTo>
                  <a:lnTo>
                    <a:pt x="1356334" y="979385"/>
                  </a:lnTo>
                  <a:lnTo>
                    <a:pt x="1366723" y="979385"/>
                  </a:lnTo>
                  <a:lnTo>
                    <a:pt x="1366723" y="968921"/>
                  </a:lnTo>
                  <a:close/>
                </a:path>
                <a:path w="2280920" h="981075">
                  <a:moveTo>
                    <a:pt x="1400314" y="834809"/>
                  </a:moveTo>
                  <a:lnTo>
                    <a:pt x="1390167" y="834809"/>
                  </a:lnTo>
                  <a:lnTo>
                    <a:pt x="1390167" y="800519"/>
                  </a:lnTo>
                  <a:lnTo>
                    <a:pt x="1390167" y="785368"/>
                  </a:lnTo>
                  <a:lnTo>
                    <a:pt x="1382572" y="785368"/>
                  </a:lnTo>
                  <a:lnTo>
                    <a:pt x="1380540" y="788327"/>
                  </a:lnTo>
                  <a:lnTo>
                    <a:pt x="1380540" y="800519"/>
                  </a:lnTo>
                  <a:lnTo>
                    <a:pt x="1380540" y="834809"/>
                  </a:lnTo>
                  <a:lnTo>
                    <a:pt x="1357604" y="834809"/>
                  </a:lnTo>
                  <a:lnTo>
                    <a:pt x="1380540" y="800519"/>
                  </a:lnTo>
                  <a:lnTo>
                    <a:pt x="1380540" y="788327"/>
                  </a:lnTo>
                  <a:lnTo>
                    <a:pt x="1348600" y="834809"/>
                  </a:lnTo>
                  <a:lnTo>
                    <a:pt x="1348600" y="843267"/>
                  </a:lnTo>
                  <a:lnTo>
                    <a:pt x="1380540" y="843267"/>
                  </a:lnTo>
                  <a:lnTo>
                    <a:pt x="1380540" y="861123"/>
                  </a:lnTo>
                  <a:lnTo>
                    <a:pt x="1390167" y="861123"/>
                  </a:lnTo>
                  <a:lnTo>
                    <a:pt x="1390167" y="843267"/>
                  </a:lnTo>
                  <a:lnTo>
                    <a:pt x="1400314" y="843267"/>
                  </a:lnTo>
                  <a:lnTo>
                    <a:pt x="1400314" y="834809"/>
                  </a:lnTo>
                  <a:close/>
                </a:path>
                <a:path w="2280920" h="981075">
                  <a:moveTo>
                    <a:pt x="1430718" y="948042"/>
                  </a:moveTo>
                  <a:lnTo>
                    <a:pt x="1428572" y="942263"/>
                  </a:lnTo>
                  <a:lnTo>
                    <a:pt x="1424914" y="938415"/>
                  </a:lnTo>
                  <a:lnTo>
                    <a:pt x="1420710" y="933996"/>
                  </a:lnTo>
                  <a:lnTo>
                    <a:pt x="1420710" y="950620"/>
                  </a:lnTo>
                  <a:lnTo>
                    <a:pt x="1420710" y="960628"/>
                  </a:lnTo>
                  <a:lnTo>
                    <a:pt x="1419440" y="964768"/>
                  </a:lnTo>
                  <a:lnTo>
                    <a:pt x="1416964" y="968197"/>
                  </a:lnTo>
                  <a:lnTo>
                    <a:pt x="1414500" y="971448"/>
                  </a:lnTo>
                  <a:lnTo>
                    <a:pt x="1411211" y="973099"/>
                  </a:lnTo>
                  <a:lnTo>
                    <a:pt x="1402334" y="973099"/>
                  </a:lnTo>
                  <a:lnTo>
                    <a:pt x="1398536" y="970813"/>
                  </a:lnTo>
                  <a:lnTo>
                    <a:pt x="1395666" y="966101"/>
                  </a:lnTo>
                  <a:lnTo>
                    <a:pt x="1392834" y="961631"/>
                  </a:lnTo>
                  <a:lnTo>
                    <a:pt x="1391437" y="955040"/>
                  </a:lnTo>
                  <a:lnTo>
                    <a:pt x="1391310" y="946480"/>
                  </a:lnTo>
                  <a:lnTo>
                    <a:pt x="1396250" y="941095"/>
                  </a:lnTo>
                  <a:lnTo>
                    <a:pt x="1400251" y="939038"/>
                  </a:lnTo>
                  <a:lnTo>
                    <a:pt x="1401445" y="938415"/>
                  </a:lnTo>
                  <a:lnTo>
                    <a:pt x="1410957" y="938415"/>
                  </a:lnTo>
                  <a:lnTo>
                    <a:pt x="1414373" y="940041"/>
                  </a:lnTo>
                  <a:lnTo>
                    <a:pt x="1419440" y="946492"/>
                  </a:lnTo>
                  <a:lnTo>
                    <a:pt x="1420710" y="950620"/>
                  </a:lnTo>
                  <a:lnTo>
                    <a:pt x="1420710" y="933996"/>
                  </a:lnTo>
                  <a:lnTo>
                    <a:pt x="1419948" y="933183"/>
                  </a:lnTo>
                  <a:lnTo>
                    <a:pt x="1414627" y="930922"/>
                  </a:lnTo>
                  <a:lnTo>
                    <a:pt x="1401953" y="930922"/>
                  </a:lnTo>
                  <a:lnTo>
                    <a:pt x="1396250" y="933627"/>
                  </a:lnTo>
                  <a:lnTo>
                    <a:pt x="1391310" y="939038"/>
                  </a:lnTo>
                  <a:lnTo>
                    <a:pt x="1391818" y="929957"/>
                  </a:lnTo>
                  <a:lnTo>
                    <a:pt x="1393596" y="922985"/>
                  </a:lnTo>
                  <a:lnTo>
                    <a:pt x="1399171" y="913295"/>
                  </a:lnTo>
                  <a:lnTo>
                    <a:pt x="1402969" y="910869"/>
                  </a:lnTo>
                  <a:lnTo>
                    <a:pt x="1414627" y="910869"/>
                  </a:lnTo>
                  <a:lnTo>
                    <a:pt x="1418678" y="914552"/>
                  </a:lnTo>
                  <a:lnTo>
                    <a:pt x="1419440" y="921943"/>
                  </a:lnTo>
                  <a:lnTo>
                    <a:pt x="1429334" y="921943"/>
                  </a:lnTo>
                  <a:lnTo>
                    <a:pt x="1428572" y="915784"/>
                  </a:lnTo>
                  <a:lnTo>
                    <a:pt x="1426159" y="911136"/>
                  </a:lnTo>
                  <a:lnTo>
                    <a:pt x="1425829" y="910869"/>
                  </a:lnTo>
                  <a:lnTo>
                    <a:pt x="1422234" y="908011"/>
                  </a:lnTo>
                  <a:lnTo>
                    <a:pt x="1418424" y="904875"/>
                  </a:lnTo>
                  <a:lnTo>
                    <a:pt x="1413611" y="903325"/>
                  </a:lnTo>
                  <a:lnTo>
                    <a:pt x="1408036" y="903325"/>
                  </a:lnTo>
                  <a:lnTo>
                    <a:pt x="1381747" y="942263"/>
                  </a:lnTo>
                  <a:lnTo>
                    <a:pt x="1381658" y="946480"/>
                  </a:lnTo>
                  <a:lnTo>
                    <a:pt x="1381975" y="952652"/>
                  </a:lnTo>
                  <a:lnTo>
                    <a:pt x="1399171" y="980668"/>
                  </a:lnTo>
                  <a:lnTo>
                    <a:pt x="1414246" y="980668"/>
                  </a:lnTo>
                  <a:lnTo>
                    <a:pt x="1419948" y="978166"/>
                  </a:lnTo>
                  <a:lnTo>
                    <a:pt x="1424330" y="973099"/>
                  </a:lnTo>
                  <a:lnTo>
                    <a:pt x="1428572" y="968197"/>
                  </a:lnTo>
                  <a:lnTo>
                    <a:pt x="1430718" y="962164"/>
                  </a:lnTo>
                  <a:lnTo>
                    <a:pt x="1430718" y="948042"/>
                  </a:lnTo>
                  <a:close/>
                </a:path>
                <a:path w="2280920" h="981075">
                  <a:moveTo>
                    <a:pt x="1460627" y="829792"/>
                  </a:moveTo>
                  <a:lnTo>
                    <a:pt x="1458480" y="824014"/>
                  </a:lnTo>
                  <a:lnTo>
                    <a:pt x="1454823" y="820166"/>
                  </a:lnTo>
                  <a:lnTo>
                    <a:pt x="1450619" y="815746"/>
                  </a:lnTo>
                  <a:lnTo>
                    <a:pt x="1450619" y="832370"/>
                  </a:lnTo>
                  <a:lnTo>
                    <a:pt x="1450619" y="842365"/>
                  </a:lnTo>
                  <a:lnTo>
                    <a:pt x="1449476" y="846518"/>
                  </a:lnTo>
                  <a:lnTo>
                    <a:pt x="1444409" y="853186"/>
                  </a:lnTo>
                  <a:lnTo>
                    <a:pt x="1441119" y="854849"/>
                  </a:lnTo>
                  <a:lnTo>
                    <a:pt x="1432242" y="854849"/>
                  </a:lnTo>
                  <a:lnTo>
                    <a:pt x="1428445" y="852563"/>
                  </a:lnTo>
                  <a:lnTo>
                    <a:pt x="1422869" y="843368"/>
                  </a:lnTo>
                  <a:lnTo>
                    <a:pt x="1421345" y="836790"/>
                  </a:lnTo>
                  <a:lnTo>
                    <a:pt x="1421218" y="828217"/>
                  </a:lnTo>
                  <a:lnTo>
                    <a:pt x="1426286" y="822858"/>
                  </a:lnTo>
                  <a:lnTo>
                    <a:pt x="1430210" y="820775"/>
                  </a:lnTo>
                  <a:lnTo>
                    <a:pt x="1431353" y="820166"/>
                  </a:lnTo>
                  <a:lnTo>
                    <a:pt x="1440992" y="820166"/>
                  </a:lnTo>
                  <a:lnTo>
                    <a:pt x="1444282" y="821778"/>
                  </a:lnTo>
                  <a:lnTo>
                    <a:pt x="1449349" y="828230"/>
                  </a:lnTo>
                  <a:lnTo>
                    <a:pt x="1450619" y="832370"/>
                  </a:lnTo>
                  <a:lnTo>
                    <a:pt x="1450619" y="815746"/>
                  </a:lnTo>
                  <a:lnTo>
                    <a:pt x="1449857" y="814933"/>
                  </a:lnTo>
                  <a:lnTo>
                    <a:pt x="1444536" y="812660"/>
                  </a:lnTo>
                  <a:lnTo>
                    <a:pt x="1431861" y="812660"/>
                  </a:lnTo>
                  <a:lnTo>
                    <a:pt x="1426286" y="815365"/>
                  </a:lnTo>
                  <a:lnTo>
                    <a:pt x="1421345" y="820775"/>
                  </a:lnTo>
                  <a:lnTo>
                    <a:pt x="1421853" y="811695"/>
                  </a:lnTo>
                  <a:lnTo>
                    <a:pt x="1423504" y="804735"/>
                  </a:lnTo>
                  <a:lnTo>
                    <a:pt x="1426286" y="799884"/>
                  </a:lnTo>
                  <a:lnTo>
                    <a:pt x="1429207" y="795045"/>
                  </a:lnTo>
                  <a:lnTo>
                    <a:pt x="1432877" y="792607"/>
                  </a:lnTo>
                  <a:lnTo>
                    <a:pt x="1444663" y="792607"/>
                  </a:lnTo>
                  <a:lnTo>
                    <a:pt x="1448587" y="796302"/>
                  </a:lnTo>
                  <a:lnTo>
                    <a:pt x="1449476" y="803681"/>
                  </a:lnTo>
                  <a:lnTo>
                    <a:pt x="1459369" y="803681"/>
                  </a:lnTo>
                  <a:lnTo>
                    <a:pt x="1443647" y="785063"/>
                  </a:lnTo>
                  <a:lnTo>
                    <a:pt x="1438071" y="785063"/>
                  </a:lnTo>
                  <a:lnTo>
                    <a:pt x="1411782" y="824014"/>
                  </a:lnTo>
                  <a:lnTo>
                    <a:pt x="1411693" y="828217"/>
                  </a:lnTo>
                  <a:lnTo>
                    <a:pt x="1412011" y="834390"/>
                  </a:lnTo>
                  <a:lnTo>
                    <a:pt x="1429080" y="862406"/>
                  </a:lnTo>
                  <a:lnTo>
                    <a:pt x="1444282" y="862406"/>
                  </a:lnTo>
                  <a:lnTo>
                    <a:pt x="1449984" y="859904"/>
                  </a:lnTo>
                  <a:lnTo>
                    <a:pt x="1454238" y="854849"/>
                  </a:lnTo>
                  <a:lnTo>
                    <a:pt x="1458480" y="849947"/>
                  </a:lnTo>
                  <a:lnTo>
                    <a:pt x="1460627" y="843902"/>
                  </a:lnTo>
                  <a:lnTo>
                    <a:pt x="1460627" y="829792"/>
                  </a:lnTo>
                  <a:close/>
                </a:path>
                <a:path w="2280920" h="981075">
                  <a:moveTo>
                    <a:pt x="1490027" y="953058"/>
                  </a:moveTo>
                  <a:lnTo>
                    <a:pt x="1480019" y="953058"/>
                  </a:lnTo>
                  <a:lnTo>
                    <a:pt x="1480019" y="918768"/>
                  </a:lnTo>
                  <a:lnTo>
                    <a:pt x="1480019" y="903630"/>
                  </a:lnTo>
                  <a:lnTo>
                    <a:pt x="1472412" y="903630"/>
                  </a:lnTo>
                  <a:lnTo>
                    <a:pt x="1470393" y="906564"/>
                  </a:lnTo>
                  <a:lnTo>
                    <a:pt x="1470393" y="918768"/>
                  </a:lnTo>
                  <a:lnTo>
                    <a:pt x="1470393" y="953058"/>
                  </a:lnTo>
                  <a:lnTo>
                    <a:pt x="1447330" y="953058"/>
                  </a:lnTo>
                  <a:lnTo>
                    <a:pt x="1470393" y="918768"/>
                  </a:lnTo>
                  <a:lnTo>
                    <a:pt x="1470393" y="906564"/>
                  </a:lnTo>
                  <a:lnTo>
                    <a:pt x="1438325" y="953058"/>
                  </a:lnTo>
                  <a:lnTo>
                    <a:pt x="1438325" y="961529"/>
                  </a:lnTo>
                  <a:lnTo>
                    <a:pt x="1470393" y="961529"/>
                  </a:lnTo>
                  <a:lnTo>
                    <a:pt x="1470393" y="979385"/>
                  </a:lnTo>
                  <a:lnTo>
                    <a:pt x="1480019" y="979385"/>
                  </a:lnTo>
                  <a:lnTo>
                    <a:pt x="1480019" y="961529"/>
                  </a:lnTo>
                  <a:lnTo>
                    <a:pt x="1490027" y="961529"/>
                  </a:lnTo>
                  <a:lnTo>
                    <a:pt x="1490027" y="953058"/>
                  </a:lnTo>
                  <a:close/>
                </a:path>
                <a:path w="2280920" h="981075">
                  <a:moveTo>
                    <a:pt x="1771434" y="150914"/>
                  </a:moveTo>
                  <a:lnTo>
                    <a:pt x="1763623" y="125857"/>
                  </a:lnTo>
                  <a:lnTo>
                    <a:pt x="1761998" y="123596"/>
                  </a:lnTo>
                  <a:lnTo>
                    <a:pt x="1761998" y="152476"/>
                  </a:lnTo>
                  <a:lnTo>
                    <a:pt x="1756918" y="157822"/>
                  </a:lnTo>
                  <a:lnTo>
                    <a:pt x="1751850" y="160489"/>
                  </a:lnTo>
                  <a:lnTo>
                    <a:pt x="1742224" y="160489"/>
                  </a:lnTo>
                  <a:lnTo>
                    <a:pt x="1738922" y="158877"/>
                  </a:lnTo>
                  <a:lnTo>
                    <a:pt x="1733854" y="152450"/>
                  </a:lnTo>
                  <a:lnTo>
                    <a:pt x="1732597" y="148336"/>
                  </a:lnTo>
                  <a:lnTo>
                    <a:pt x="1732597" y="138328"/>
                  </a:lnTo>
                  <a:lnTo>
                    <a:pt x="1761998" y="152476"/>
                  </a:lnTo>
                  <a:lnTo>
                    <a:pt x="1761998" y="123596"/>
                  </a:lnTo>
                  <a:lnTo>
                    <a:pt x="1760474" y="121462"/>
                  </a:lnTo>
                  <a:lnTo>
                    <a:pt x="1754136" y="118287"/>
                  </a:lnTo>
                  <a:lnTo>
                    <a:pt x="1738922" y="118287"/>
                  </a:lnTo>
                  <a:lnTo>
                    <a:pt x="1733219" y="120827"/>
                  </a:lnTo>
                  <a:lnTo>
                    <a:pt x="1728965" y="125857"/>
                  </a:lnTo>
                  <a:lnTo>
                    <a:pt x="1724736" y="130759"/>
                  </a:lnTo>
                  <a:lnTo>
                    <a:pt x="1722577" y="136791"/>
                  </a:lnTo>
                  <a:lnTo>
                    <a:pt x="1722577" y="150914"/>
                  </a:lnTo>
                  <a:lnTo>
                    <a:pt x="1724736" y="156692"/>
                  </a:lnTo>
                  <a:lnTo>
                    <a:pt x="1733346" y="165773"/>
                  </a:lnTo>
                  <a:lnTo>
                    <a:pt x="1738668" y="168033"/>
                  </a:lnTo>
                  <a:lnTo>
                    <a:pt x="1751215" y="168033"/>
                  </a:lnTo>
                  <a:lnTo>
                    <a:pt x="1756918" y="165315"/>
                  </a:lnTo>
                  <a:lnTo>
                    <a:pt x="1761299" y="160489"/>
                  </a:lnTo>
                  <a:lnTo>
                    <a:pt x="1761871" y="159867"/>
                  </a:lnTo>
                  <a:lnTo>
                    <a:pt x="1761363" y="168986"/>
                  </a:lnTo>
                  <a:lnTo>
                    <a:pt x="1759712" y="175971"/>
                  </a:lnTo>
                  <a:lnTo>
                    <a:pt x="1756791" y="180809"/>
                  </a:lnTo>
                  <a:lnTo>
                    <a:pt x="1754009" y="185661"/>
                  </a:lnTo>
                  <a:lnTo>
                    <a:pt x="1750339" y="188087"/>
                  </a:lnTo>
                  <a:lnTo>
                    <a:pt x="1738553" y="188087"/>
                  </a:lnTo>
                  <a:lnTo>
                    <a:pt x="1734616" y="184404"/>
                  </a:lnTo>
                  <a:lnTo>
                    <a:pt x="1733727" y="177012"/>
                  </a:lnTo>
                  <a:lnTo>
                    <a:pt x="1723847" y="177012"/>
                  </a:lnTo>
                  <a:lnTo>
                    <a:pt x="1724736" y="183172"/>
                  </a:lnTo>
                  <a:lnTo>
                    <a:pt x="1727009" y="187820"/>
                  </a:lnTo>
                  <a:lnTo>
                    <a:pt x="1734870" y="194081"/>
                  </a:lnTo>
                  <a:lnTo>
                    <a:pt x="1739557" y="195630"/>
                  </a:lnTo>
                  <a:lnTo>
                    <a:pt x="1745132" y="195630"/>
                  </a:lnTo>
                  <a:lnTo>
                    <a:pt x="1756765" y="193065"/>
                  </a:lnTo>
                  <a:lnTo>
                    <a:pt x="1762112" y="188087"/>
                  </a:lnTo>
                  <a:lnTo>
                    <a:pt x="1765033" y="185369"/>
                  </a:lnTo>
                  <a:lnTo>
                    <a:pt x="1769986" y="172529"/>
                  </a:lnTo>
                  <a:lnTo>
                    <a:pt x="1771142" y="159867"/>
                  </a:lnTo>
                  <a:lnTo>
                    <a:pt x="1771434" y="156692"/>
                  </a:lnTo>
                  <a:lnTo>
                    <a:pt x="1771434" y="150914"/>
                  </a:lnTo>
                  <a:close/>
                </a:path>
                <a:path w="2280920" h="981075">
                  <a:moveTo>
                    <a:pt x="1787334" y="0"/>
                  </a:moveTo>
                  <a:lnTo>
                    <a:pt x="1779866" y="0"/>
                  </a:lnTo>
                  <a:lnTo>
                    <a:pt x="1778215" y="9118"/>
                  </a:lnTo>
                  <a:lnTo>
                    <a:pt x="1771497" y="13550"/>
                  </a:lnTo>
                  <a:lnTo>
                    <a:pt x="1759712" y="13550"/>
                  </a:lnTo>
                  <a:lnTo>
                    <a:pt x="1759712" y="21158"/>
                  </a:lnTo>
                  <a:lnTo>
                    <a:pt x="1767827" y="21158"/>
                  </a:lnTo>
                  <a:lnTo>
                    <a:pt x="1773910" y="19888"/>
                  </a:lnTo>
                  <a:lnTo>
                    <a:pt x="1777707" y="17233"/>
                  </a:lnTo>
                  <a:lnTo>
                    <a:pt x="1777707" y="76123"/>
                  </a:lnTo>
                  <a:lnTo>
                    <a:pt x="1787334" y="76123"/>
                  </a:lnTo>
                  <a:lnTo>
                    <a:pt x="1787334" y="17233"/>
                  </a:lnTo>
                  <a:lnTo>
                    <a:pt x="1787334" y="0"/>
                  </a:lnTo>
                  <a:close/>
                </a:path>
                <a:path w="2280920" h="981075">
                  <a:moveTo>
                    <a:pt x="1817243" y="118287"/>
                  </a:moveTo>
                  <a:lnTo>
                    <a:pt x="1809889" y="118287"/>
                  </a:lnTo>
                  <a:lnTo>
                    <a:pt x="1808124" y="127342"/>
                  </a:lnTo>
                  <a:lnTo>
                    <a:pt x="1801406" y="131864"/>
                  </a:lnTo>
                  <a:lnTo>
                    <a:pt x="1789620" y="131864"/>
                  </a:lnTo>
                  <a:lnTo>
                    <a:pt x="1789620" y="139420"/>
                  </a:lnTo>
                  <a:lnTo>
                    <a:pt x="1797862" y="139420"/>
                  </a:lnTo>
                  <a:lnTo>
                    <a:pt x="1803819" y="138125"/>
                  </a:lnTo>
                  <a:lnTo>
                    <a:pt x="1807743" y="135534"/>
                  </a:lnTo>
                  <a:lnTo>
                    <a:pt x="1807743" y="194360"/>
                  </a:lnTo>
                  <a:lnTo>
                    <a:pt x="1817243" y="194360"/>
                  </a:lnTo>
                  <a:lnTo>
                    <a:pt x="1817243" y="135534"/>
                  </a:lnTo>
                  <a:lnTo>
                    <a:pt x="1817243" y="118287"/>
                  </a:lnTo>
                  <a:close/>
                </a:path>
                <a:path w="2280920" h="981075">
                  <a:moveTo>
                    <a:pt x="1861477" y="38760"/>
                  </a:moveTo>
                  <a:lnTo>
                    <a:pt x="1859953" y="21805"/>
                  </a:lnTo>
                  <a:lnTo>
                    <a:pt x="1855381" y="9690"/>
                  </a:lnTo>
                  <a:lnTo>
                    <a:pt x="1853184" y="7607"/>
                  </a:lnTo>
                  <a:lnTo>
                    <a:pt x="1851456" y="5969"/>
                  </a:lnTo>
                  <a:lnTo>
                    <a:pt x="1851456" y="27228"/>
                  </a:lnTo>
                  <a:lnTo>
                    <a:pt x="1851456" y="50406"/>
                  </a:lnTo>
                  <a:lnTo>
                    <a:pt x="1850326" y="58394"/>
                  </a:lnTo>
                  <a:lnTo>
                    <a:pt x="1847786" y="62953"/>
                  </a:lnTo>
                  <a:lnTo>
                    <a:pt x="1845386" y="67513"/>
                  </a:lnTo>
                  <a:lnTo>
                    <a:pt x="1841830" y="69786"/>
                  </a:lnTo>
                  <a:lnTo>
                    <a:pt x="1832330" y="69786"/>
                  </a:lnTo>
                  <a:lnTo>
                    <a:pt x="1828774" y="67513"/>
                  </a:lnTo>
                  <a:lnTo>
                    <a:pt x="1826374" y="62953"/>
                  </a:lnTo>
                  <a:lnTo>
                    <a:pt x="1823834" y="58394"/>
                  </a:lnTo>
                  <a:lnTo>
                    <a:pt x="1822691" y="50406"/>
                  </a:lnTo>
                  <a:lnTo>
                    <a:pt x="1822691" y="27228"/>
                  </a:lnTo>
                  <a:lnTo>
                    <a:pt x="1823834" y="19126"/>
                  </a:lnTo>
                  <a:lnTo>
                    <a:pt x="1826374" y="14439"/>
                  </a:lnTo>
                  <a:lnTo>
                    <a:pt x="1828774" y="9880"/>
                  </a:lnTo>
                  <a:lnTo>
                    <a:pt x="1832330" y="7607"/>
                  </a:lnTo>
                  <a:lnTo>
                    <a:pt x="1841830" y="7607"/>
                  </a:lnTo>
                  <a:lnTo>
                    <a:pt x="1845386" y="9880"/>
                  </a:lnTo>
                  <a:lnTo>
                    <a:pt x="1847786" y="14439"/>
                  </a:lnTo>
                  <a:lnTo>
                    <a:pt x="1850326" y="19126"/>
                  </a:lnTo>
                  <a:lnTo>
                    <a:pt x="1851456" y="27228"/>
                  </a:lnTo>
                  <a:lnTo>
                    <a:pt x="1851456" y="5969"/>
                  </a:lnTo>
                  <a:lnTo>
                    <a:pt x="1847735" y="2425"/>
                  </a:lnTo>
                  <a:lnTo>
                    <a:pt x="1837016" y="0"/>
                  </a:lnTo>
                  <a:lnTo>
                    <a:pt x="1826374" y="2425"/>
                  </a:lnTo>
                  <a:lnTo>
                    <a:pt x="1818767" y="9690"/>
                  </a:lnTo>
                  <a:lnTo>
                    <a:pt x="1814207" y="21805"/>
                  </a:lnTo>
                  <a:lnTo>
                    <a:pt x="1812683" y="38760"/>
                  </a:lnTo>
                  <a:lnTo>
                    <a:pt x="1814207" y="55638"/>
                  </a:lnTo>
                  <a:lnTo>
                    <a:pt x="1818767" y="67716"/>
                  </a:lnTo>
                  <a:lnTo>
                    <a:pt x="1826374" y="74968"/>
                  </a:lnTo>
                  <a:lnTo>
                    <a:pt x="1837016" y="77381"/>
                  </a:lnTo>
                  <a:lnTo>
                    <a:pt x="1847735" y="74968"/>
                  </a:lnTo>
                  <a:lnTo>
                    <a:pt x="1853196" y="69786"/>
                  </a:lnTo>
                  <a:lnTo>
                    <a:pt x="1855381" y="67716"/>
                  </a:lnTo>
                  <a:lnTo>
                    <a:pt x="1859953" y="55638"/>
                  </a:lnTo>
                  <a:lnTo>
                    <a:pt x="1861477" y="38760"/>
                  </a:lnTo>
                  <a:close/>
                </a:path>
                <a:path w="2280920" h="981075">
                  <a:moveTo>
                    <a:pt x="1890750" y="185483"/>
                  </a:moveTo>
                  <a:lnTo>
                    <a:pt x="1854631" y="185483"/>
                  </a:lnTo>
                  <a:lnTo>
                    <a:pt x="1854758" y="183311"/>
                  </a:lnTo>
                  <a:lnTo>
                    <a:pt x="1859318" y="178511"/>
                  </a:lnTo>
                  <a:lnTo>
                    <a:pt x="1877060" y="163677"/>
                  </a:lnTo>
                  <a:lnTo>
                    <a:pt x="1883016" y="157899"/>
                  </a:lnTo>
                  <a:lnTo>
                    <a:pt x="1889099" y="149555"/>
                  </a:lnTo>
                  <a:lnTo>
                    <a:pt x="1890496" y="144754"/>
                  </a:lnTo>
                  <a:lnTo>
                    <a:pt x="1890496" y="133299"/>
                  </a:lnTo>
                  <a:lnTo>
                    <a:pt x="1888464" y="128282"/>
                  </a:lnTo>
                  <a:lnTo>
                    <a:pt x="1886000" y="125857"/>
                  </a:lnTo>
                  <a:lnTo>
                    <a:pt x="1884311" y="124193"/>
                  </a:lnTo>
                  <a:lnTo>
                    <a:pt x="1880489" y="120319"/>
                  </a:lnTo>
                  <a:lnTo>
                    <a:pt x="1874659" y="118287"/>
                  </a:lnTo>
                  <a:lnTo>
                    <a:pt x="1860207" y="118287"/>
                  </a:lnTo>
                  <a:lnTo>
                    <a:pt x="1842973" y="139928"/>
                  </a:lnTo>
                  <a:lnTo>
                    <a:pt x="1852980" y="139928"/>
                  </a:lnTo>
                  <a:lnTo>
                    <a:pt x="1853234" y="135305"/>
                  </a:lnTo>
                  <a:lnTo>
                    <a:pt x="1854758" y="131800"/>
                  </a:lnTo>
                  <a:lnTo>
                    <a:pt x="1860080" y="127038"/>
                  </a:lnTo>
                  <a:lnTo>
                    <a:pt x="1863242" y="125857"/>
                  </a:lnTo>
                  <a:lnTo>
                    <a:pt x="1871357" y="125857"/>
                  </a:lnTo>
                  <a:lnTo>
                    <a:pt x="1874672" y="127038"/>
                  </a:lnTo>
                  <a:lnTo>
                    <a:pt x="1879473" y="131749"/>
                  </a:lnTo>
                  <a:lnTo>
                    <a:pt x="1880616" y="135001"/>
                  </a:lnTo>
                  <a:lnTo>
                    <a:pt x="1880616" y="143700"/>
                  </a:lnTo>
                  <a:lnTo>
                    <a:pt x="1853361" y="172034"/>
                  </a:lnTo>
                  <a:lnTo>
                    <a:pt x="1848294" y="177152"/>
                  </a:lnTo>
                  <a:lnTo>
                    <a:pt x="1845386" y="181292"/>
                  </a:lnTo>
                  <a:lnTo>
                    <a:pt x="1842579" y="185483"/>
                  </a:lnTo>
                  <a:lnTo>
                    <a:pt x="1841195" y="189801"/>
                  </a:lnTo>
                  <a:lnTo>
                    <a:pt x="1841195" y="194360"/>
                  </a:lnTo>
                  <a:lnTo>
                    <a:pt x="1890750" y="194360"/>
                  </a:lnTo>
                  <a:lnTo>
                    <a:pt x="1890750" y="185483"/>
                  </a:lnTo>
                  <a:close/>
                </a:path>
                <a:path w="2280920" h="981075">
                  <a:moveTo>
                    <a:pt x="1921548" y="49403"/>
                  </a:moveTo>
                  <a:lnTo>
                    <a:pt x="1907349" y="35090"/>
                  </a:lnTo>
                  <a:lnTo>
                    <a:pt x="1910765" y="33566"/>
                  </a:lnTo>
                  <a:lnTo>
                    <a:pt x="1913432" y="31419"/>
                  </a:lnTo>
                  <a:lnTo>
                    <a:pt x="1915210" y="28498"/>
                  </a:lnTo>
                  <a:lnTo>
                    <a:pt x="1916849" y="25717"/>
                  </a:lnTo>
                  <a:lnTo>
                    <a:pt x="1917738" y="22669"/>
                  </a:lnTo>
                  <a:lnTo>
                    <a:pt x="1917738" y="13804"/>
                  </a:lnTo>
                  <a:lnTo>
                    <a:pt x="1915845" y="9118"/>
                  </a:lnTo>
                  <a:lnTo>
                    <a:pt x="1914156" y="7607"/>
                  </a:lnTo>
                  <a:lnTo>
                    <a:pt x="1907857" y="1905"/>
                  </a:lnTo>
                  <a:lnTo>
                    <a:pt x="1902536" y="0"/>
                  </a:lnTo>
                  <a:lnTo>
                    <a:pt x="1889861" y="0"/>
                  </a:lnTo>
                  <a:lnTo>
                    <a:pt x="1884794" y="1651"/>
                  </a:lnTo>
                  <a:lnTo>
                    <a:pt x="1880743" y="5067"/>
                  </a:lnTo>
                  <a:lnTo>
                    <a:pt x="1876552" y="8369"/>
                  </a:lnTo>
                  <a:lnTo>
                    <a:pt x="1874151" y="13182"/>
                  </a:lnTo>
                  <a:lnTo>
                    <a:pt x="1873389" y="19507"/>
                  </a:lnTo>
                  <a:lnTo>
                    <a:pt x="1883397" y="19507"/>
                  </a:lnTo>
                  <a:lnTo>
                    <a:pt x="1884286" y="11531"/>
                  </a:lnTo>
                  <a:lnTo>
                    <a:pt x="1888464" y="7607"/>
                  </a:lnTo>
                  <a:lnTo>
                    <a:pt x="1899869" y="7607"/>
                  </a:lnTo>
                  <a:lnTo>
                    <a:pt x="1902663" y="8623"/>
                  </a:lnTo>
                  <a:lnTo>
                    <a:pt x="1904695" y="10642"/>
                  </a:lnTo>
                  <a:lnTo>
                    <a:pt x="1906841" y="12674"/>
                  </a:lnTo>
                  <a:lnTo>
                    <a:pt x="1907857" y="15455"/>
                  </a:lnTo>
                  <a:lnTo>
                    <a:pt x="1907857" y="27863"/>
                  </a:lnTo>
                  <a:lnTo>
                    <a:pt x="1903171" y="32169"/>
                  </a:lnTo>
                  <a:lnTo>
                    <a:pt x="1891639" y="32169"/>
                  </a:lnTo>
                  <a:lnTo>
                    <a:pt x="1891639" y="39649"/>
                  </a:lnTo>
                  <a:lnTo>
                    <a:pt x="1900631" y="39649"/>
                  </a:lnTo>
                  <a:lnTo>
                    <a:pt x="1904695" y="40906"/>
                  </a:lnTo>
                  <a:lnTo>
                    <a:pt x="1907476" y="43446"/>
                  </a:lnTo>
                  <a:lnTo>
                    <a:pt x="1910143" y="45974"/>
                  </a:lnTo>
                  <a:lnTo>
                    <a:pt x="1911477" y="49403"/>
                  </a:lnTo>
                  <a:lnTo>
                    <a:pt x="1911527" y="58889"/>
                  </a:lnTo>
                  <a:lnTo>
                    <a:pt x="1910270" y="62572"/>
                  </a:lnTo>
                  <a:lnTo>
                    <a:pt x="1904936" y="68389"/>
                  </a:lnTo>
                  <a:lnTo>
                    <a:pt x="1901266" y="69786"/>
                  </a:lnTo>
                  <a:lnTo>
                    <a:pt x="1892147" y="69786"/>
                  </a:lnTo>
                  <a:lnTo>
                    <a:pt x="1888591" y="68516"/>
                  </a:lnTo>
                  <a:lnTo>
                    <a:pt x="1886191" y="65862"/>
                  </a:lnTo>
                  <a:lnTo>
                    <a:pt x="1883651" y="63195"/>
                  </a:lnTo>
                  <a:lnTo>
                    <a:pt x="1882381" y="60032"/>
                  </a:lnTo>
                  <a:lnTo>
                    <a:pt x="1882381" y="56362"/>
                  </a:lnTo>
                  <a:lnTo>
                    <a:pt x="1872500" y="56362"/>
                  </a:lnTo>
                  <a:lnTo>
                    <a:pt x="1872754" y="62699"/>
                  </a:lnTo>
                  <a:lnTo>
                    <a:pt x="1875155" y="67754"/>
                  </a:lnTo>
                  <a:lnTo>
                    <a:pt x="1879600" y="71564"/>
                  </a:lnTo>
                  <a:lnTo>
                    <a:pt x="1884032" y="75488"/>
                  </a:lnTo>
                  <a:lnTo>
                    <a:pt x="1889734" y="77381"/>
                  </a:lnTo>
                  <a:lnTo>
                    <a:pt x="1903806" y="77381"/>
                  </a:lnTo>
                  <a:lnTo>
                    <a:pt x="1909762" y="75234"/>
                  </a:lnTo>
                  <a:lnTo>
                    <a:pt x="1915693" y="69786"/>
                  </a:lnTo>
                  <a:lnTo>
                    <a:pt x="1919135" y="66624"/>
                  </a:lnTo>
                  <a:lnTo>
                    <a:pt x="1921548" y="60921"/>
                  </a:lnTo>
                  <a:lnTo>
                    <a:pt x="1921548" y="49403"/>
                  </a:lnTo>
                  <a:close/>
                </a:path>
                <a:path w="2280920" h="981075">
                  <a:moveTo>
                    <a:pt x="1951583" y="163017"/>
                  </a:moveTo>
                  <a:lnTo>
                    <a:pt x="1949424" y="157251"/>
                  </a:lnTo>
                  <a:lnTo>
                    <a:pt x="1945767" y="153403"/>
                  </a:lnTo>
                  <a:lnTo>
                    <a:pt x="1941690" y="149110"/>
                  </a:lnTo>
                  <a:lnTo>
                    <a:pt x="1941690" y="165608"/>
                  </a:lnTo>
                  <a:lnTo>
                    <a:pt x="1941690" y="175602"/>
                  </a:lnTo>
                  <a:lnTo>
                    <a:pt x="1940420" y="179755"/>
                  </a:lnTo>
                  <a:lnTo>
                    <a:pt x="1937816" y="183184"/>
                  </a:lnTo>
                  <a:lnTo>
                    <a:pt x="1935480" y="186410"/>
                  </a:lnTo>
                  <a:lnTo>
                    <a:pt x="1932063" y="188087"/>
                  </a:lnTo>
                  <a:lnTo>
                    <a:pt x="1923186" y="188087"/>
                  </a:lnTo>
                  <a:lnTo>
                    <a:pt x="1919516" y="185788"/>
                  </a:lnTo>
                  <a:lnTo>
                    <a:pt x="1916531" y="181076"/>
                  </a:lnTo>
                  <a:lnTo>
                    <a:pt x="1913813" y="176606"/>
                  </a:lnTo>
                  <a:lnTo>
                    <a:pt x="1912289" y="170027"/>
                  </a:lnTo>
                  <a:lnTo>
                    <a:pt x="1912162" y="161455"/>
                  </a:lnTo>
                  <a:lnTo>
                    <a:pt x="1917230" y="156083"/>
                  </a:lnTo>
                  <a:lnTo>
                    <a:pt x="1921256" y="154000"/>
                  </a:lnTo>
                  <a:lnTo>
                    <a:pt x="1922437" y="153403"/>
                  </a:lnTo>
                  <a:lnTo>
                    <a:pt x="1931936" y="153403"/>
                  </a:lnTo>
                  <a:lnTo>
                    <a:pt x="1935353" y="155003"/>
                  </a:lnTo>
                  <a:lnTo>
                    <a:pt x="1940420" y="161480"/>
                  </a:lnTo>
                  <a:lnTo>
                    <a:pt x="1941690" y="165608"/>
                  </a:lnTo>
                  <a:lnTo>
                    <a:pt x="1941690" y="149110"/>
                  </a:lnTo>
                  <a:lnTo>
                    <a:pt x="1940801" y="148170"/>
                  </a:lnTo>
                  <a:lnTo>
                    <a:pt x="1935607" y="145897"/>
                  </a:lnTo>
                  <a:lnTo>
                    <a:pt x="1922932" y="145897"/>
                  </a:lnTo>
                  <a:lnTo>
                    <a:pt x="1917230" y="148602"/>
                  </a:lnTo>
                  <a:lnTo>
                    <a:pt x="1912289" y="154000"/>
                  </a:lnTo>
                  <a:lnTo>
                    <a:pt x="1912797" y="144919"/>
                  </a:lnTo>
                  <a:lnTo>
                    <a:pt x="1914448" y="137960"/>
                  </a:lnTo>
                  <a:lnTo>
                    <a:pt x="1917357" y="133121"/>
                  </a:lnTo>
                  <a:lnTo>
                    <a:pt x="1920151" y="128270"/>
                  </a:lnTo>
                  <a:lnTo>
                    <a:pt x="1923821" y="125857"/>
                  </a:lnTo>
                  <a:lnTo>
                    <a:pt x="1935607" y="125857"/>
                  </a:lnTo>
                  <a:lnTo>
                    <a:pt x="1939544" y="129540"/>
                  </a:lnTo>
                  <a:lnTo>
                    <a:pt x="1940420" y="136918"/>
                  </a:lnTo>
                  <a:lnTo>
                    <a:pt x="1950313" y="136918"/>
                  </a:lnTo>
                  <a:lnTo>
                    <a:pt x="1949424" y="130771"/>
                  </a:lnTo>
                  <a:lnTo>
                    <a:pt x="1947138" y="126123"/>
                  </a:lnTo>
                  <a:lnTo>
                    <a:pt x="1946808" y="125857"/>
                  </a:lnTo>
                  <a:lnTo>
                    <a:pt x="1943214" y="122986"/>
                  </a:lnTo>
                  <a:lnTo>
                    <a:pt x="1939417" y="119811"/>
                  </a:lnTo>
                  <a:lnTo>
                    <a:pt x="1934591" y="118287"/>
                  </a:lnTo>
                  <a:lnTo>
                    <a:pt x="1929015" y="118287"/>
                  </a:lnTo>
                  <a:lnTo>
                    <a:pt x="1902726" y="157251"/>
                  </a:lnTo>
                  <a:lnTo>
                    <a:pt x="1902637" y="161455"/>
                  </a:lnTo>
                  <a:lnTo>
                    <a:pt x="1902955" y="167627"/>
                  </a:lnTo>
                  <a:lnTo>
                    <a:pt x="1920024" y="195630"/>
                  </a:lnTo>
                  <a:lnTo>
                    <a:pt x="1935226" y="195630"/>
                  </a:lnTo>
                  <a:lnTo>
                    <a:pt x="1940928" y="193154"/>
                  </a:lnTo>
                  <a:lnTo>
                    <a:pt x="1945309" y="188087"/>
                  </a:lnTo>
                  <a:lnTo>
                    <a:pt x="1949424" y="183184"/>
                  </a:lnTo>
                  <a:lnTo>
                    <a:pt x="1951583" y="177126"/>
                  </a:lnTo>
                  <a:lnTo>
                    <a:pt x="1951583" y="163017"/>
                  </a:lnTo>
                  <a:close/>
                </a:path>
                <a:path w="2280920" h="981075">
                  <a:moveTo>
                    <a:pt x="1981365" y="49403"/>
                  </a:moveTo>
                  <a:lnTo>
                    <a:pt x="1980222" y="45466"/>
                  </a:lnTo>
                  <a:lnTo>
                    <a:pt x="1977682" y="41922"/>
                  </a:lnTo>
                  <a:lnTo>
                    <a:pt x="1975281" y="38506"/>
                  </a:lnTo>
                  <a:lnTo>
                    <a:pt x="1971725" y="36220"/>
                  </a:lnTo>
                  <a:lnTo>
                    <a:pt x="1967166" y="35090"/>
                  </a:lnTo>
                  <a:lnTo>
                    <a:pt x="1970709" y="33566"/>
                  </a:lnTo>
                  <a:lnTo>
                    <a:pt x="1973376" y="31419"/>
                  </a:lnTo>
                  <a:lnTo>
                    <a:pt x="1975027" y="28498"/>
                  </a:lnTo>
                  <a:lnTo>
                    <a:pt x="1976793" y="25717"/>
                  </a:lnTo>
                  <a:lnTo>
                    <a:pt x="1977682" y="22669"/>
                  </a:lnTo>
                  <a:lnTo>
                    <a:pt x="1977682" y="13804"/>
                  </a:lnTo>
                  <a:lnTo>
                    <a:pt x="1975662" y="9118"/>
                  </a:lnTo>
                  <a:lnTo>
                    <a:pt x="1974037" y="7607"/>
                  </a:lnTo>
                  <a:lnTo>
                    <a:pt x="1971725" y="5448"/>
                  </a:lnTo>
                  <a:lnTo>
                    <a:pt x="1967801" y="1905"/>
                  </a:lnTo>
                  <a:lnTo>
                    <a:pt x="1962480" y="0"/>
                  </a:lnTo>
                  <a:lnTo>
                    <a:pt x="1949805" y="0"/>
                  </a:lnTo>
                  <a:lnTo>
                    <a:pt x="1944738" y="1651"/>
                  </a:lnTo>
                  <a:lnTo>
                    <a:pt x="1936496" y="8369"/>
                  </a:lnTo>
                  <a:lnTo>
                    <a:pt x="1934095" y="13182"/>
                  </a:lnTo>
                  <a:lnTo>
                    <a:pt x="1933333" y="19507"/>
                  </a:lnTo>
                  <a:lnTo>
                    <a:pt x="1943214" y="19507"/>
                  </a:lnTo>
                  <a:lnTo>
                    <a:pt x="1944103" y="11531"/>
                  </a:lnTo>
                  <a:lnTo>
                    <a:pt x="1948408" y="7607"/>
                  </a:lnTo>
                  <a:lnTo>
                    <a:pt x="1959686" y="7607"/>
                  </a:lnTo>
                  <a:lnTo>
                    <a:pt x="1962607" y="8623"/>
                  </a:lnTo>
                  <a:lnTo>
                    <a:pt x="1966658" y="12674"/>
                  </a:lnTo>
                  <a:lnTo>
                    <a:pt x="1967674" y="15455"/>
                  </a:lnTo>
                  <a:lnTo>
                    <a:pt x="1967674" y="27863"/>
                  </a:lnTo>
                  <a:lnTo>
                    <a:pt x="1962988" y="32169"/>
                  </a:lnTo>
                  <a:lnTo>
                    <a:pt x="1951456" y="32169"/>
                  </a:lnTo>
                  <a:lnTo>
                    <a:pt x="1951456" y="39649"/>
                  </a:lnTo>
                  <a:lnTo>
                    <a:pt x="1960448" y="39649"/>
                  </a:lnTo>
                  <a:lnTo>
                    <a:pt x="1964499" y="40906"/>
                  </a:lnTo>
                  <a:lnTo>
                    <a:pt x="1970074" y="45974"/>
                  </a:lnTo>
                  <a:lnTo>
                    <a:pt x="1971421" y="49403"/>
                  </a:lnTo>
                  <a:lnTo>
                    <a:pt x="1971471" y="58889"/>
                  </a:lnTo>
                  <a:lnTo>
                    <a:pt x="1970074" y="62572"/>
                  </a:lnTo>
                  <a:lnTo>
                    <a:pt x="1964753" y="68389"/>
                  </a:lnTo>
                  <a:lnTo>
                    <a:pt x="1961210" y="69786"/>
                  </a:lnTo>
                  <a:lnTo>
                    <a:pt x="1952091" y="69786"/>
                  </a:lnTo>
                  <a:lnTo>
                    <a:pt x="1948535" y="68516"/>
                  </a:lnTo>
                  <a:lnTo>
                    <a:pt x="1946008" y="65862"/>
                  </a:lnTo>
                  <a:lnTo>
                    <a:pt x="1943595" y="63195"/>
                  </a:lnTo>
                  <a:lnTo>
                    <a:pt x="1942325" y="60032"/>
                  </a:lnTo>
                  <a:lnTo>
                    <a:pt x="1942325" y="56362"/>
                  </a:lnTo>
                  <a:lnTo>
                    <a:pt x="1932317" y="56362"/>
                  </a:lnTo>
                  <a:lnTo>
                    <a:pt x="1932698" y="62699"/>
                  </a:lnTo>
                  <a:lnTo>
                    <a:pt x="1935099" y="67754"/>
                  </a:lnTo>
                  <a:lnTo>
                    <a:pt x="1939544" y="71564"/>
                  </a:lnTo>
                  <a:lnTo>
                    <a:pt x="1943976" y="75488"/>
                  </a:lnTo>
                  <a:lnTo>
                    <a:pt x="1949678" y="77381"/>
                  </a:lnTo>
                  <a:lnTo>
                    <a:pt x="1963750" y="77381"/>
                  </a:lnTo>
                  <a:lnTo>
                    <a:pt x="1969579" y="75234"/>
                  </a:lnTo>
                  <a:lnTo>
                    <a:pt x="1974265" y="70929"/>
                  </a:lnTo>
                  <a:lnTo>
                    <a:pt x="1975535" y="69786"/>
                  </a:lnTo>
                  <a:lnTo>
                    <a:pt x="1979079" y="66624"/>
                  </a:lnTo>
                  <a:lnTo>
                    <a:pt x="1981365" y="60921"/>
                  </a:lnTo>
                  <a:lnTo>
                    <a:pt x="1981365" y="49403"/>
                  </a:lnTo>
                  <a:close/>
                </a:path>
                <a:path w="2280920" h="981075">
                  <a:moveTo>
                    <a:pt x="2007336" y="65608"/>
                  </a:moveTo>
                  <a:lnTo>
                    <a:pt x="1996948" y="65608"/>
                  </a:lnTo>
                  <a:lnTo>
                    <a:pt x="1996948" y="76123"/>
                  </a:lnTo>
                  <a:lnTo>
                    <a:pt x="2007336" y="76123"/>
                  </a:lnTo>
                  <a:lnTo>
                    <a:pt x="2007336" y="65608"/>
                  </a:lnTo>
                  <a:close/>
                </a:path>
                <a:path w="2280920" h="981075">
                  <a:moveTo>
                    <a:pt x="2011514" y="166357"/>
                  </a:moveTo>
                  <a:lnTo>
                    <a:pt x="2006320" y="159867"/>
                  </a:lnTo>
                  <a:lnTo>
                    <a:pt x="2004999" y="159258"/>
                  </a:lnTo>
                  <a:lnTo>
                    <a:pt x="2001507" y="157657"/>
                  </a:lnTo>
                  <a:lnTo>
                    <a:pt x="2001507" y="171284"/>
                  </a:lnTo>
                  <a:lnTo>
                    <a:pt x="2001507" y="178739"/>
                  </a:lnTo>
                  <a:lnTo>
                    <a:pt x="2000110" y="182041"/>
                  </a:lnTo>
                  <a:lnTo>
                    <a:pt x="1994789" y="186880"/>
                  </a:lnTo>
                  <a:lnTo>
                    <a:pt x="1991245" y="188087"/>
                  </a:lnTo>
                  <a:lnTo>
                    <a:pt x="1982368" y="188087"/>
                  </a:lnTo>
                  <a:lnTo>
                    <a:pt x="1978825" y="186880"/>
                  </a:lnTo>
                  <a:lnTo>
                    <a:pt x="1976158" y="184467"/>
                  </a:lnTo>
                  <a:lnTo>
                    <a:pt x="1973376" y="182041"/>
                  </a:lnTo>
                  <a:lnTo>
                    <a:pt x="1972106" y="178739"/>
                  </a:lnTo>
                  <a:lnTo>
                    <a:pt x="1972106" y="171284"/>
                  </a:lnTo>
                  <a:lnTo>
                    <a:pt x="1973249" y="168503"/>
                  </a:lnTo>
                  <a:lnTo>
                    <a:pt x="1975662" y="166179"/>
                  </a:lnTo>
                  <a:lnTo>
                    <a:pt x="1977936" y="163842"/>
                  </a:lnTo>
                  <a:lnTo>
                    <a:pt x="1981619" y="161544"/>
                  </a:lnTo>
                  <a:lnTo>
                    <a:pt x="1986813" y="159258"/>
                  </a:lnTo>
                  <a:lnTo>
                    <a:pt x="1991880" y="161544"/>
                  </a:lnTo>
                  <a:lnTo>
                    <a:pt x="1995678" y="163842"/>
                  </a:lnTo>
                  <a:lnTo>
                    <a:pt x="1997964" y="166179"/>
                  </a:lnTo>
                  <a:lnTo>
                    <a:pt x="2000364" y="168503"/>
                  </a:lnTo>
                  <a:lnTo>
                    <a:pt x="2001507" y="171284"/>
                  </a:lnTo>
                  <a:lnTo>
                    <a:pt x="2001507" y="157657"/>
                  </a:lnTo>
                  <a:lnTo>
                    <a:pt x="1995932" y="155079"/>
                  </a:lnTo>
                  <a:lnTo>
                    <a:pt x="2002777" y="151104"/>
                  </a:lnTo>
                  <a:lnTo>
                    <a:pt x="2004301" y="150215"/>
                  </a:lnTo>
                  <a:lnTo>
                    <a:pt x="2008479" y="144132"/>
                  </a:lnTo>
                  <a:lnTo>
                    <a:pt x="2008479" y="131406"/>
                  </a:lnTo>
                  <a:lnTo>
                    <a:pt x="2006574" y="126961"/>
                  </a:lnTo>
                  <a:lnTo>
                    <a:pt x="2005279" y="125857"/>
                  </a:lnTo>
                  <a:lnTo>
                    <a:pt x="2002523" y="123494"/>
                  </a:lnTo>
                  <a:lnTo>
                    <a:pt x="1998599" y="120065"/>
                  </a:lnTo>
                  <a:lnTo>
                    <a:pt x="1998599" y="133375"/>
                  </a:lnTo>
                  <a:lnTo>
                    <a:pt x="1998599" y="142798"/>
                  </a:lnTo>
                  <a:lnTo>
                    <a:pt x="1994662" y="147561"/>
                  </a:lnTo>
                  <a:lnTo>
                    <a:pt x="1986813" y="151104"/>
                  </a:lnTo>
                  <a:lnTo>
                    <a:pt x="1978952" y="147561"/>
                  </a:lnTo>
                  <a:lnTo>
                    <a:pt x="1975027" y="142798"/>
                  </a:lnTo>
                  <a:lnTo>
                    <a:pt x="1975027" y="133375"/>
                  </a:lnTo>
                  <a:lnTo>
                    <a:pt x="1976031" y="130695"/>
                  </a:lnTo>
                  <a:lnTo>
                    <a:pt x="1978063" y="128752"/>
                  </a:lnTo>
                  <a:lnTo>
                    <a:pt x="1980222" y="126809"/>
                  </a:lnTo>
                  <a:lnTo>
                    <a:pt x="1983130" y="125857"/>
                  </a:lnTo>
                  <a:lnTo>
                    <a:pt x="1990483" y="125857"/>
                  </a:lnTo>
                  <a:lnTo>
                    <a:pt x="1993404" y="126809"/>
                  </a:lnTo>
                  <a:lnTo>
                    <a:pt x="1995424" y="128752"/>
                  </a:lnTo>
                  <a:lnTo>
                    <a:pt x="1997583" y="130695"/>
                  </a:lnTo>
                  <a:lnTo>
                    <a:pt x="1998599" y="133375"/>
                  </a:lnTo>
                  <a:lnTo>
                    <a:pt x="1998599" y="120065"/>
                  </a:lnTo>
                  <a:lnTo>
                    <a:pt x="1993277" y="118287"/>
                  </a:lnTo>
                  <a:lnTo>
                    <a:pt x="1980222" y="118287"/>
                  </a:lnTo>
                  <a:lnTo>
                    <a:pt x="1975027" y="120065"/>
                  </a:lnTo>
                  <a:lnTo>
                    <a:pt x="1970963" y="123494"/>
                  </a:lnTo>
                  <a:lnTo>
                    <a:pt x="1967039" y="126961"/>
                  </a:lnTo>
                  <a:lnTo>
                    <a:pt x="1965007" y="131406"/>
                  </a:lnTo>
                  <a:lnTo>
                    <a:pt x="1965007" y="144132"/>
                  </a:lnTo>
                  <a:lnTo>
                    <a:pt x="1969198" y="150215"/>
                  </a:lnTo>
                  <a:lnTo>
                    <a:pt x="1977682" y="155079"/>
                  </a:lnTo>
                  <a:lnTo>
                    <a:pt x="1967293" y="159867"/>
                  </a:lnTo>
                  <a:lnTo>
                    <a:pt x="1962099" y="166357"/>
                  </a:lnTo>
                  <a:lnTo>
                    <a:pt x="1962099" y="180797"/>
                  </a:lnTo>
                  <a:lnTo>
                    <a:pt x="1964372" y="185902"/>
                  </a:lnTo>
                  <a:lnTo>
                    <a:pt x="1973503" y="193700"/>
                  </a:lnTo>
                  <a:lnTo>
                    <a:pt x="1979460" y="195630"/>
                  </a:lnTo>
                  <a:lnTo>
                    <a:pt x="1994154" y="195630"/>
                  </a:lnTo>
                  <a:lnTo>
                    <a:pt x="2000110" y="193700"/>
                  </a:lnTo>
                  <a:lnTo>
                    <a:pt x="2006688" y="188087"/>
                  </a:lnTo>
                  <a:lnTo>
                    <a:pt x="2009241" y="185902"/>
                  </a:lnTo>
                  <a:lnTo>
                    <a:pt x="2011514" y="180797"/>
                  </a:lnTo>
                  <a:lnTo>
                    <a:pt x="2011514" y="166357"/>
                  </a:lnTo>
                  <a:close/>
                </a:path>
                <a:path w="2280920" h="981075">
                  <a:moveTo>
                    <a:pt x="2070862" y="37363"/>
                  </a:moveTo>
                  <a:lnTo>
                    <a:pt x="2062975" y="7607"/>
                  </a:lnTo>
                  <a:lnTo>
                    <a:pt x="2061324" y="5308"/>
                  </a:lnTo>
                  <a:lnTo>
                    <a:pt x="2061324" y="34201"/>
                  </a:lnTo>
                  <a:lnTo>
                    <a:pt x="2056384" y="39522"/>
                  </a:lnTo>
                  <a:lnTo>
                    <a:pt x="2051189" y="42176"/>
                  </a:lnTo>
                  <a:lnTo>
                    <a:pt x="2041677" y="42176"/>
                  </a:lnTo>
                  <a:lnTo>
                    <a:pt x="2038261" y="40652"/>
                  </a:lnTo>
                  <a:lnTo>
                    <a:pt x="2035721" y="37363"/>
                  </a:lnTo>
                  <a:lnTo>
                    <a:pt x="2033193" y="34201"/>
                  </a:lnTo>
                  <a:lnTo>
                    <a:pt x="2031923" y="30022"/>
                  </a:lnTo>
                  <a:lnTo>
                    <a:pt x="2031923" y="20015"/>
                  </a:lnTo>
                  <a:lnTo>
                    <a:pt x="2033193" y="15963"/>
                  </a:lnTo>
                  <a:lnTo>
                    <a:pt x="2035594" y="12547"/>
                  </a:lnTo>
                  <a:lnTo>
                    <a:pt x="2038134" y="9245"/>
                  </a:lnTo>
                  <a:lnTo>
                    <a:pt x="2041423" y="7607"/>
                  </a:lnTo>
                  <a:lnTo>
                    <a:pt x="2050300" y="7607"/>
                  </a:lnTo>
                  <a:lnTo>
                    <a:pt x="2054098" y="9880"/>
                  </a:lnTo>
                  <a:lnTo>
                    <a:pt x="2056955" y="14554"/>
                  </a:lnTo>
                  <a:lnTo>
                    <a:pt x="2059800" y="18999"/>
                  </a:lnTo>
                  <a:lnTo>
                    <a:pt x="2061197" y="25590"/>
                  </a:lnTo>
                  <a:lnTo>
                    <a:pt x="2061324" y="34201"/>
                  </a:lnTo>
                  <a:lnTo>
                    <a:pt x="2061324" y="5308"/>
                  </a:lnTo>
                  <a:lnTo>
                    <a:pt x="2059800" y="3175"/>
                  </a:lnTo>
                  <a:lnTo>
                    <a:pt x="2053463" y="0"/>
                  </a:lnTo>
                  <a:lnTo>
                    <a:pt x="2038261" y="0"/>
                  </a:lnTo>
                  <a:lnTo>
                    <a:pt x="2032685" y="2540"/>
                  </a:lnTo>
                  <a:lnTo>
                    <a:pt x="2028266" y="7607"/>
                  </a:lnTo>
                  <a:lnTo>
                    <a:pt x="2024062" y="12547"/>
                  </a:lnTo>
                  <a:lnTo>
                    <a:pt x="2021916" y="18491"/>
                  </a:lnTo>
                  <a:lnTo>
                    <a:pt x="2021916" y="32677"/>
                  </a:lnTo>
                  <a:lnTo>
                    <a:pt x="2024062" y="38379"/>
                  </a:lnTo>
                  <a:lnTo>
                    <a:pt x="2032685" y="47498"/>
                  </a:lnTo>
                  <a:lnTo>
                    <a:pt x="2038007" y="49771"/>
                  </a:lnTo>
                  <a:lnTo>
                    <a:pt x="2050681" y="49771"/>
                  </a:lnTo>
                  <a:lnTo>
                    <a:pt x="2056384" y="47117"/>
                  </a:lnTo>
                  <a:lnTo>
                    <a:pt x="2060752" y="42176"/>
                  </a:lnTo>
                  <a:lnTo>
                    <a:pt x="2061197" y="41668"/>
                  </a:lnTo>
                  <a:lnTo>
                    <a:pt x="2060689" y="50787"/>
                  </a:lnTo>
                  <a:lnTo>
                    <a:pt x="2059038" y="57759"/>
                  </a:lnTo>
                  <a:lnTo>
                    <a:pt x="2056257" y="62572"/>
                  </a:lnTo>
                  <a:lnTo>
                    <a:pt x="2053336" y="67386"/>
                  </a:lnTo>
                  <a:lnTo>
                    <a:pt x="2049665" y="69786"/>
                  </a:lnTo>
                  <a:lnTo>
                    <a:pt x="2037880" y="69786"/>
                  </a:lnTo>
                  <a:lnTo>
                    <a:pt x="2033955" y="66116"/>
                  </a:lnTo>
                  <a:lnTo>
                    <a:pt x="2033193" y="58762"/>
                  </a:lnTo>
                  <a:lnTo>
                    <a:pt x="2023186" y="58762"/>
                  </a:lnTo>
                  <a:lnTo>
                    <a:pt x="2024062" y="64973"/>
                  </a:lnTo>
                  <a:lnTo>
                    <a:pt x="2026348" y="69532"/>
                  </a:lnTo>
                  <a:lnTo>
                    <a:pt x="2034209" y="75869"/>
                  </a:lnTo>
                  <a:lnTo>
                    <a:pt x="2038896" y="77381"/>
                  </a:lnTo>
                  <a:lnTo>
                    <a:pt x="2044471" y="77381"/>
                  </a:lnTo>
                  <a:lnTo>
                    <a:pt x="2056091" y="74815"/>
                  </a:lnTo>
                  <a:lnTo>
                    <a:pt x="2061502" y="69786"/>
                  </a:lnTo>
                  <a:lnTo>
                    <a:pt x="2064372" y="67132"/>
                  </a:lnTo>
                  <a:lnTo>
                    <a:pt x="2069312" y="54305"/>
                  </a:lnTo>
                  <a:lnTo>
                    <a:pt x="2070468" y="41668"/>
                  </a:lnTo>
                  <a:lnTo>
                    <a:pt x="2070862" y="37363"/>
                  </a:lnTo>
                  <a:close/>
                </a:path>
                <a:path w="2280920" h="981075">
                  <a:moveTo>
                    <a:pt x="2071585" y="161607"/>
                  </a:moveTo>
                  <a:lnTo>
                    <a:pt x="2069312" y="155727"/>
                  </a:lnTo>
                  <a:lnTo>
                    <a:pt x="2066277" y="152895"/>
                  </a:lnTo>
                  <a:lnTo>
                    <a:pt x="2064626" y="151333"/>
                  </a:lnTo>
                  <a:lnTo>
                    <a:pt x="2062429" y="149212"/>
                  </a:lnTo>
                  <a:lnTo>
                    <a:pt x="2060054" y="146926"/>
                  </a:lnTo>
                  <a:lnTo>
                    <a:pt x="2054606" y="144716"/>
                  </a:lnTo>
                  <a:lnTo>
                    <a:pt x="2042820" y="144716"/>
                  </a:lnTo>
                  <a:lnTo>
                    <a:pt x="2038134" y="146215"/>
                  </a:lnTo>
                  <a:lnTo>
                    <a:pt x="2034463" y="149212"/>
                  </a:lnTo>
                  <a:lnTo>
                    <a:pt x="2036102" y="128447"/>
                  </a:lnTo>
                  <a:lnTo>
                    <a:pt x="2068042" y="128447"/>
                  </a:lnTo>
                  <a:lnTo>
                    <a:pt x="2068042" y="119557"/>
                  </a:lnTo>
                  <a:lnTo>
                    <a:pt x="2027872" y="119557"/>
                  </a:lnTo>
                  <a:lnTo>
                    <a:pt x="2024697" y="159054"/>
                  </a:lnTo>
                  <a:lnTo>
                    <a:pt x="2032304" y="159054"/>
                  </a:lnTo>
                  <a:lnTo>
                    <a:pt x="2035975" y="154940"/>
                  </a:lnTo>
                  <a:lnTo>
                    <a:pt x="2040547" y="152895"/>
                  </a:lnTo>
                  <a:lnTo>
                    <a:pt x="2050554" y="152895"/>
                  </a:lnTo>
                  <a:lnTo>
                    <a:pt x="2054352" y="154393"/>
                  </a:lnTo>
                  <a:lnTo>
                    <a:pt x="2060181" y="160451"/>
                  </a:lnTo>
                  <a:lnTo>
                    <a:pt x="2061578" y="164579"/>
                  </a:lnTo>
                  <a:lnTo>
                    <a:pt x="2061578" y="174993"/>
                  </a:lnTo>
                  <a:lnTo>
                    <a:pt x="2060181" y="179336"/>
                  </a:lnTo>
                  <a:lnTo>
                    <a:pt x="2057273" y="182829"/>
                  </a:lnTo>
                  <a:lnTo>
                    <a:pt x="2054479" y="186334"/>
                  </a:lnTo>
                  <a:lnTo>
                    <a:pt x="2050681" y="188087"/>
                  </a:lnTo>
                  <a:lnTo>
                    <a:pt x="2042439" y="188087"/>
                  </a:lnTo>
                  <a:lnTo>
                    <a:pt x="2039277" y="186982"/>
                  </a:lnTo>
                  <a:lnTo>
                    <a:pt x="2036737" y="184797"/>
                  </a:lnTo>
                  <a:lnTo>
                    <a:pt x="2034082" y="182600"/>
                  </a:lnTo>
                  <a:lnTo>
                    <a:pt x="2032558" y="179247"/>
                  </a:lnTo>
                  <a:lnTo>
                    <a:pt x="2031923" y="174726"/>
                  </a:lnTo>
                  <a:lnTo>
                    <a:pt x="2022043" y="174726"/>
                  </a:lnTo>
                  <a:lnTo>
                    <a:pt x="2039658" y="195630"/>
                  </a:lnTo>
                  <a:lnTo>
                    <a:pt x="2053717" y="195630"/>
                  </a:lnTo>
                  <a:lnTo>
                    <a:pt x="2059927" y="193116"/>
                  </a:lnTo>
                  <a:lnTo>
                    <a:pt x="2064600" y="188087"/>
                  </a:lnTo>
                  <a:lnTo>
                    <a:pt x="2069312" y="183007"/>
                  </a:lnTo>
                  <a:lnTo>
                    <a:pt x="2071585" y="176631"/>
                  </a:lnTo>
                  <a:lnTo>
                    <a:pt x="2071585" y="161607"/>
                  </a:lnTo>
                  <a:close/>
                </a:path>
                <a:path w="2280920" h="981075">
                  <a:moveTo>
                    <a:pt x="2131149" y="48133"/>
                  </a:moveTo>
                  <a:lnTo>
                    <a:pt x="2125954" y="41668"/>
                  </a:lnTo>
                  <a:lnTo>
                    <a:pt x="2124608" y="41033"/>
                  </a:lnTo>
                  <a:lnTo>
                    <a:pt x="2121268" y="39471"/>
                  </a:lnTo>
                  <a:lnTo>
                    <a:pt x="2121268" y="53073"/>
                  </a:lnTo>
                  <a:lnTo>
                    <a:pt x="2121268" y="60413"/>
                  </a:lnTo>
                  <a:lnTo>
                    <a:pt x="2119871" y="63830"/>
                  </a:lnTo>
                  <a:lnTo>
                    <a:pt x="2117217" y="66243"/>
                  </a:lnTo>
                  <a:lnTo>
                    <a:pt x="2114423" y="68643"/>
                  </a:lnTo>
                  <a:lnTo>
                    <a:pt x="2110879" y="69786"/>
                  </a:lnTo>
                  <a:lnTo>
                    <a:pt x="2102002" y="69786"/>
                  </a:lnTo>
                  <a:lnTo>
                    <a:pt x="2098459" y="68643"/>
                  </a:lnTo>
                  <a:lnTo>
                    <a:pt x="2093137" y="63830"/>
                  </a:lnTo>
                  <a:lnTo>
                    <a:pt x="2091740" y="60413"/>
                  </a:lnTo>
                  <a:lnTo>
                    <a:pt x="2091740" y="53073"/>
                  </a:lnTo>
                  <a:lnTo>
                    <a:pt x="2106434" y="41033"/>
                  </a:lnTo>
                  <a:lnTo>
                    <a:pt x="2111641" y="43319"/>
                  </a:lnTo>
                  <a:lnTo>
                    <a:pt x="2115312" y="45593"/>
                  </a:lnTo>
                  <a:lnTo>
                    <a:pt x="2117725" y="47879"/>
                  </a:lnTo>
                  <a:lnTo>
                    <a:pt x="2120125" y="50279"/>
                  </a:lnTo>
                  <a:lnTo>
                    <a:pt x="2121268" y="53073"/>
                  </a:lnTo>
                  <a:lnTo>
                    <a:pt x="2121268" y="39471"/>
                  </a:lnTo>
                  <a:lnTo>
                    <a:pt x="2115693" y="36855"/>
                  </a:lnTo>
                  <a:lnTo>
                    <a:pt x="2122551" y="32804"/>
                  </a:lnTo>
                  <a:lnTo>
                    <a:pt x="2124062" y="31915"/>
                  </a:lnTo>
                  <a:lnTo>
                    <a:pt x="2128240" y="25844"/>
                  </a:lnTo>
                  <a:lnTo>
                    <a:pt x="2128240" y="13182"/>
                  </a:lnTo>
                  <a:lnTo>
                    <a:pt x="2126208" y="8750"/>
                  </a:lnTo>
                  <a:lnTo>
                    <a:pt x="2124951" y="7607"/>
                  </a:lnTo>
                  <a:lnTo>
                    <a:pt x="2122284" y="5194"/>
                  </a:lnTo>
                  <a:lnTo>
                    <a:pt x="2118347" y="1879"/>
                  </a:lnTo>
                  <a:lnTo>
                    <a:pt x="2118347" y="15074"/>
                  </a:lnTo>
                  <a:lnTo>
                    <a:pt x="2118347" y="24574"/>
                  </a:lnTo>
                  <a:lnTo>
                    <a:pt x="2114423" y="29260"/>
                  </a:lnTo>
                  <a:lnTo>
                    <a:pt x="2106434" y="32804"/>
                  </a:lnTo>
                  <a:lnTo>
                    <a:pt x="2098586" y="29260"/>
                  </a:lnTo>
                  <a:lnTo>
                    <a:pt x="2094649" y="24574"/>
                  </a:lnTo>
                  <a:lnTo>
                    <a:pt x="2094649" y="15074"/>
                  </a:lnTo>
                  <a:lnTo>
                    <a:pt x="2095792" y="12420"/>
                  </a:lnTo>
                  <a:lnTo>
                    <a:pt x="2097824" y="10515"/>
                  </a:lnTo>
                  <a:lnTo>
                    <a:pt x="2099983" y="8623"/>
                  </a:lnTo>
                  <a:lnTo>
                    <a:pt x="2102764" y="7607"/>
                  </a:lnTo>
                  <a:lnTo>
                    <a:pt x="2110244" y="7607"/>
                  </a:lnTo>
                  <a:lnTo>
                    <a:pt x="2113153" y="8623"/>
                  </a:lnTo>
                  <a:lnTo>
                    <a:pt x="2115185" y="10515"/>
                  </a:lnTo>
                  <a:lnTo>
                    <a:pt x="2117344" y="12420"/>
                  </a:lnTo>
                  <a:lnTo>
                    <a:pt x="2118347" y="15074"/>
                  </a:lnTo>
                  <a:lnTo>
                    <a:pt x="2118347" y="1879"/>
                  </a:lnTo>
                  <a:lnTo>
                    <a:pt x="2113026" y="0"/>
                  </a:lnTo>
                  <a:lnTo>
                    <a:pt x="2099983" y="0"/>
                  </a:lnTo>
                  <a:lnTo>
                    <a:pt x="2094776" y="1778"/>
                  </a:lnTo>
                  <a:lnTo>
                    <a:pt x="2090724" y="5194"/>
                  </a:lnTo>
                  <a:lnTo>
                    <a:pt x="2086800" y="8750"/>
                  </a:lnTo>
                  <a:lnTo>
                    <a:pt x="2084768" y="13182"/>
                  </a:lnTo>
                  <a:lnTo>
                    <a:pt x="2084768" y="25844"/>
                  </a:lnTo>
                  <a:lnTo>
                    <a:pt x="2088946" y="31915"/>
                  </a:lnTo>
                  <a:lnTo>
                    <a:pt x="2097443" y="36855"/>
                  </a:lnTo>
                  <a:lnTo>
                    <a:pt x="2087054" y="41668"/>
                  </a:lnTo>
                  <a:lnTo>
                    <a:pt x="2081860" y="48133"/>
                  </a:lnTo>
                  <a:lnTo>
                    <a:pt x="2081860" y="62572"/>
                  </a:lnTo>
                  <a:lnTo>
                    <a:pt x="2084133" y="67640"/>
                  </a:lnTo>
                  <a:lnTo>
                    <a:pt x="2088692" y="71564"/>
                  </a:lnTo>
                  <a:lnTo>
                    <a:pt x="2093137" y="75488"/>
                  </a:lnTo>
                  <a:lnTo>
                    <a:pt x="2099094" y="77381"/>
                  </a:lnTo>
                  <a:lnTo>
                    <a:pt x="2113915" y="77381"/>
                  </a:lnTo>
                  <a:lnTo>
                    <a:pt x="2119871" y="75488"/>
                  </a:lnTo>
                  <a:lnTo>
                    <a:pt x="2124430" y="71564"/>
                  </a:lnTo>
                  <a:lnTo>
                    <a:pt x="2126437" y="69786"/>
                  </a:lnTo>
                  <a:lnTo>
                    <a:pt x="2128875" y="67640"/>
                  </a:lnTo>
                  <a:lnTo>
                    <a:pt x="2131149" y="62572"/>
                  </a:lnTo>
                  <a:lnTo>
                    <a:pt x="2131149" y="48133"/>
                  </a:lnTo>
                  <a:close/>
                </a:path>
                <a:path w="2280920" h="981075">
                  <a:moveTo>
                    <a:pt x="2131276" y="163017"/>
                  </a:moveTo>
                  <a:lnTo>
                    <a:pt x="2129129" y="157251"/>
                  </a:lnTo>
                  <a:lnTo>
                    <a:pt x="2125472" y="153403"/>
                  </a:lnTo>
                  <a:lnTo>
                    <a:pt x="2121268" y="148983"/>
                  </a:lnTo>
                  <a:lnTo>
                    <a:pt x="2121268" y="165608"/>
                  </a:lnTo>
                  <a:lnTo>
                    <a:pt x="2121268" y="175602"/>
                  </a:lnTo>
                  <a:lnTo>
                    <a:pt x="2119998" y="179755"/>
                  </a:lnTo>
                  <a:lnTo>
                    <a:pt x="2117521" y="183184"/>
                  </a:lnTo>
                  <a:lnTo>
                    <a:pt x="2115058" y="186410"/>
                  </a:lnTo>
                  <a:lnTo>
                    <a:pt x="2111768" y="188087"/>
                  </a:lnTo>
                  <a:lnTo>
                    <a:pt x="2102891" y="188087"/>
                  </a:lnTo>
                  <a:lnTo>
                    <a:pt x="2099094" y="185788"/>
                  </a:lnTo>
                  <a:lnTo>
                    <a:pt x="2093518" y="176606"/>
                  </a:lnTo>
                  <a:lnTo>
                    <a:pt x="2091994" y="170027"/>
                  </a:lnTo>
                  <a:lnTo>
                    <a:pt x="2091867" y="161455"/>
                  </a:lnTo>
                  <a:lnTo>
                    <a:pt x="2096935" y="156083"/>
                  </a:lnTo>
                  <a:lnTo>
                    <a:pt x="2100859" y="154000"/>
                  </a:lnTo>
                  <a:lnTo>
                    <a:pt x="2102002" y="153403"/>
                  </a:lnTo>
                  <a:lnTo>
                    <a:pt x="2111514" y="153403"/>
                  </a:lnTo>
                  <a:lnTo>
                    <a:pt x="2114931" y="155003"/>
                  </a:lnTo>
                  <a:lnTo>
                    <a:pt x="2119998" y="161480"/>
                  </a:lnTo>
                  <a:lnTo>
                    <a:pt x="2121268" y="165608"/>
                  </a:lnTo>
                  <a:lnTo>
                    <a:pt x="2121268" y="148983"/>
                  </a:lnTo>
                  <a:lnTo>
                    <a:pt x="2120506" y="148170"/>
                  </a:lnTo>
                  <a:lnTo>
                    <a:pt x="2115185" y="145897"/>
                  </a:lnTo>
                  <a:lnTo>
                    <a:pt x="2102510" y="145897"/>
                  </a:lnTo>
                  <a:lnTo>
                    <a:pt x="2096935" y="148602"/>
                  </a:lnTo>
                  <a:lnTo>
                    <a:pt x="2091994" y="154000"/>
                  </a:lnTo>
                  <a:lnTo>
                    <a:pt x="2092502" y="144919"/>
                  </a:lnTo>
                  <a:lnTo>
                    <a:pt x="2094153" y="137960"/>
                  </a:lnTo>
                  <a:lnTo>
                    <a:pt x="2096935" y="133121"/>
                  </a:lnTo>
                  <a:lnTo>
                    <a:pt x="2099856" y="128270"/>
                  </a:lnTo>
                  <a:lnTo>
                    <a:pt x="2103526" y="125857"/>
                  </a:lnTo>
                  <a:lnTo>
                    <a:pt x="2115185" y="125857"/>
                  </a:lnTo>
                  <a:lnTo>
                    <a:pt x="2119236" y="129540"/>
                  </a:lnTo>
                  <a:lnTo>
                    <a:pt x="2120125" y="136918"/>
                  </a:lnTo>
                  <a:lnTo>
                    <a:pt x="2130018" y="136918"/>
                  </a:lnTo>
                  <a:lnTo>
                    <a:pt x="2114296" y="118287"/>
                  </a:lnTo>
                  <a:lnTo>
                    <a:pt x="2108593" y="118287"/>
                  </a:lnTo>
                  <a:lnTo>
                    <a:pt x="2082431" y="157251"/>
                  </a:lnTo>
                  <a:lnTo>
                    <a:pt x="2082342" y="161455"/>
                  </a:lnTo>
                  <a:lnTo>
                    <a:pt x="2082647" y="167627"/>
                  </a:lnTo>
                  <a:lnTo>
                    <a:pt x="2099729" y="195630"/>
                  </a:lnTo>
                  <a:lnTo>
                    <a:pt x="2114931" y="195630"/>
                  </a:lnTo>
                  <a:lnTo>
                    <a:pt x="2120633" y="193154"/>
                  </a:lnTo>
                  <a:lnTo>
                    <a:pt x="2124887" y="188087"/>
                  </a:lnTo>
                  <a:lnTo>
                    <a:pt x="2129129" y="183184"/>
                  </a:lnTo>
                  <a:lnTo>
                    <a:pt x="2131276" y="177126"/>
                  </a:lnTo>
                  <a:lnTo>
                    <a:pt x="2131276" y="163017"/>
                  </a:lnTo>
                  <a:close/>
                </a:path>
                <a:path w="2280920" h="981075">
                  <a:moveTo>
                    <a:pt x="2157133" y="183908"/>
                  </a:moveTo>
                  <a:lnTo>
                    <a:pt x="2146617" y="183908"/>
                  </a:lnTo>
                  <a:lnTo>
                    <a:pt x="2146617" y="194360"/>
                  </a:lnTo>
                  <a:lnTo>
                    <a:pt x="2157133" y="194360"/>
                  </a:lnTo>
                  <a:lnTo>
                    <a:pt x="2157133" y="183908"/>
                  </a:lnTo>
                  <a:close/>
                </a:path>
                <a:path w="2280920" h="981075">
                  <a:moveTo>
                    <a:pt x="2191093" y="48133"/>
                  </a:moveTo>
                  <a:lnTo>
                    <a:pt x="2185898" y="41668"/>
                  </a:lnTo>
                  <a:lnTo>
                    <a:pt x="2184527" y="41033"/>
                  </a:lnTo>
                  <a:lnTo>
                    <a:pt x="2181085" y="39446"/>
                  </a:lnTo>
                  <a:lnTo>
                    <a:pt x="2181085" y="53073"/>
                  </a:lnTo>
                  <a:lnTo>
                    <a:pt x="2181085" y="60413"/>
                  </a:lnTo>
                  <a:lnTo>
                    <a:pt x="2179815" y="63830"/>
                  </a:lnTo>
                  <a:lnTo>
                    <a:pt x="2177034" y="66243"/>
                  </a:lnTo>
                  <a:lnTo>
                    <a:pt x="2174367" y="68643"/>
                  </a:lnTo>
                  <a:lnTo>
                    <a:pt x="2170823" y="69786"/>
                  </a:lnTo>
                  <a:lnTo>
                    <a:pt x="2161946" y="69786"/>
                  </a:lnTo>
                  <a:lnTo>
                    <a:pt x="2158403" y="68643"/>
                  </a:lnTo>
                  <a:lnTo>
                    <a:pt x="2153081" y="63830"/>
                  </a:lnTo>
                  <a:lnTo>
                    <a:pt x="2151684" y="60413"/>
                  </a:lnTo>
                  <a:lnTo>
                    <a:pt x="2151684" y="53073"/>
                  </a:lnTo>
                  <a:lnTo>
                    <a:pt x="2152827" y="50279"/>
                  </a:lnTo>
                  <a:lnTo>
                    <a:pt x="2157514" y="45593"/>
                  </a:lnTo>
                  <a:lnTo>
                    <a:pt x="2161311" y="43319"/>
                  </a:lnTo>
                  <a:lnTo>
                    <a:pt x="2166378" y="41033"/>
                  </a:lnTo>
                  <a:lnTo>
                    <a:pt x="2171458" y="43319"/>
                  </a:lnTo>
                  <a:lnTo>
                    <a:pt x="2175256" y="45593"/>
                  </a:lnTo>
                  <a:lnTo>
                    <a:pt x="2177656" y="47879"/>
                  </a:lnTo>
                  <a:lnTo>
                    <a:pt x="2179942" y="50279"/>
                  </a:lnTo>
                  <a:lnTo>
                    <a:pt x="2181085" y="53073"/>
                  </a:lnTo>
                  <a:lnTo>
                    <a:pt x="2181085" y="39446"/>
                  </a:lnTo>
                  <a:lnTo>
                    <a:pt x="2175510" y="36855"/>
                  </a:lnTo>
                  <a:lnTo>
                    <a:pt x="2182368" y="32804"/>
                  </a:lnTo>
                  <a:lnTo>
                    <a:pt x="2183866" y="31915"/>
                  </a:lnTo>
                  <a:lnTo>
                    <a:pt x="2188184" y="25844"/>
                  </a:lnTo>
                  <a:lnTo>
                    <a:pt x="2188184" y="13182"/>
                  </a:lnTo>
                  <a:lnTo>
                    <a:pt x="2186152" y="8750"/>
                  </a:lnTo>
                  <a:lnTo>
                    <a:pt x="2184844" y="7607"/>
                  </a:lnTo>
                  <a:lnTo>
                    <a:pt x="2178164" y="1778"/>
                  </a:lnTo>
                  <a:lnTo>
                    <a:pt x="2178164" y="15074"/>
                  </a:lnTo>
                  <a:lnTo>
                    <a:pt x="2178164" y="24574"/>
                  </a:lnTo>
                  <a:lnTo>
                    <a:pt x="2174240" y="29260"/>
                  </a:lnTo>
                  <a:lnTo>
                    <a:pt x="2166378" y="32804"/>
                  </a:lnTo>
                  <a:lnTo>
                    <a:pt x="2158530" y="29260"/>
                  </a:lnTo>
                  <a:lnTo>
                    <a:pt x="2154593" y="24574"/>
                  </a:lnTo>
                  <a:lnTo>
                    <a:pt x="2154593" y="15074"/>
                  </a:lnTo>
                  <a:lnTo>
                    <a:pt x="2155609" y="12420"/>
                  </a:lnTo>
                  <a:lnTo>
                    <a:pt x="2157768" y="10515"/>
                  </a:lnTo>
                  <a:lnTo>
                    <a:pt x="2159800" y="8623"/>
                  </a:lnTo>
                  <a:lnTo>
                    <a:pt x="2162708" y="7607"/>
                  </a:lnTo>
                  <a:lnTo>
                    <a:pt x="2170061" y="7607"/>
                  </a:lnTo>
                  <a:lnTo>
                    <a:pt x="2172970" y="8623"/>
                  </a:lnTo>
                  <a:lnTo>
                    <a:pt x="2175129" y="10515"/>
                  </a:lnTo>
                  <a:lnTo>
                    <a:pt x="2177161" y="12420"/>
                  </a:lnTo>
                  <a:lnTo>
                    <a:pt x="2178164" y="15074"/>
                  </a:lnTo>
                  <a:lnTo>
                    <a:pt x="2178164" y="1778"/>
                  </a:lnTo>
                  <a:lnTo>
                    <a:pt x="2172843" y="0"/>
                  </a:lnTo>
                  <a:lnTo>
                    <a:pt x="2159914" y="0"/>
                  </a:lnTo>
                  <a:lnTo>
                    <a:pt x="2154593" y="1778"/>
                  </a:lnTo>
                  <a:lnTo>
                    <a:pt x="2146617" y="8750"/>
                  </a:lnTo>
                  <a:lnTo>
                    <a:pt x="2144585" y="13182"/>
                  </a:lnTo>
                  <a:lnTo>
                    <a:pt x="2144585" y="25844"/>
                  </a:lnTo>
                  <a:lnTo>
                    <a:pt x="2148890" y="31915"/>
                  </a:lnTo>
                  <a:lnTo>
                    <a:pt x="2157260" y="36855"/>
                  </a:lnTo>
                  <a:lnTo>
                    <a:pt x="2146871" y="41668"/>
                  </a:lnTo>
                  <a:lnTo>
                    <a:pt x="2141677" y="48133"/>
                  </a:lnTo>
                  <a:lnTo>
                    <a:pt x="2141677" y="62572"/>
                  </a:lnTo>
                  <a:lnTo>
                    <a:pt x="2143950" y="67640"/>
                  </a:lnTo>
                  <a:lnTo>
                    <a:pt x="2153081" y="75488"/>
                  </a:lnTo>
                  <a:lnTo>
                    <a:pt x="2159038" y="77381"/>
                  </a:lnTo>
                  <a:lnTo>
                    <a:pt x="2173732" y="77381"/>
                  </a:lnTo>
                  <a:lnTo>
                    <a:pt x="2179688" y="75488"/>
                  </a:lnTo>
                  <a:lnTo>
                    <a:pt x="2186317" y="69786"/>
                  </a:lnTo>
                  <a:lnTo>
                    <a:pt x="2188819" y="67640"/>
                  </a:lnTo>
                  <a:lnTo>
                    <a:pt x="2191093" y="62572"/>
                  </a:lnTo>
                  <a:lnTo>
                    <a:pt x="2191093" y="48133"/>
                  </a:lnTo>
                  <a:close/>
                </a:path>
                <a:path w="2280920" h="981075">
                  <a:moveTo>
                    <a:pt x="2220747" y="157073"/>
                  </a:moveTo>
                  <a:lnTo>
                    <a:pt x="2219223" y="140106"/>
                  </a:lnTo>
                  <a:lnTo>
                    <a:pt x="2214651" y="127990"/>
                  </a:lnTo>
                  <a:lnTo>
                    <a:pt x="2212403" y="125857"/>
                  </a:lnTo>
                  <a:lnTo>
                    <a:pt x="2210739" y="124282"/>
                  </a:lnTo>
                  <a:lnTo>
                    <a:pt x="2210739" y="145465"/>
                  </a:lnTo>
                  <a:lnTo>
                    <a:pt x="2210739" y="168630"/>
                  </a:lnTo>
                  <a:lnTo>
                    <a:pt x="2209596" y="176682"/>
                  </a:lnTo>
                  <a:lnTo>
                    <a:pt x="2207069" y="181241"/>
                  </a:lnTo>
                  <a:lnTo>
                    <a:pt x="2204656" y="185801"/>
                  </a:lnTo>
                  <a:lnTo>
                    <a:pt x="2201113" y="188087"/>
                  </a:lnTo>
                  <a:lnTo>
                    <a:pt x="2191601" y="188087"/>
                  </a:lnTo>
                  <a:lnTo>
                    <a:pt x="2188057" y="185801"/>
                  </a:lnTo>
                  <a:lnTo>
                    <a:pt x="2185644" y="181241"/>
                  </a:lnTo>
                  <a:lnTo>
                    <a:pt x="2183117" y="176682"/>
                  </a:lnTo>
                  <a:lnTo>
                    <a:pt x="2181974" y="168630"/>
                  </a:lnTo>
                  <a:lnTo>
                    <a:pt x="2181974" y="145465"/>
                  </a:lnTo>
                  <a:lnTo>
                    <a:pt x="2183117" y="137363"/>
                  </a:lnTo>
                  <a:lnTo>
                    <a:pt x="2185644" y="132753"/>
                  </a:lnTo>
                  <a:lnTo>
                    <a:pt x="2188057" y="128143"/>
                  </a:lnTo>
                  <a:lnTo>
                    <a:pt x="2191601" y="125857"/>
                  </a:lnTo>
                  <a:lnTo>
                    <a:pt x="2201113" y="125857"/>
                  </a:lnTo>
                  <a:lnTo>
                    <a:pt x="2204656" y="128143"/>
                  </a:lnTo>
                  <a:lnTo>
                    <a:pt x="2207069" y="132753"/>
                  </a:lnTo>
                  <a:lnTo>
                    <a:pt x="2209596" y="137363"/>
                  </a:lnTo>
                  <a:lnTo>
                    <a:pt x="2210739" y="145465"/>
                  </a:lnTo>
                  <a:lnTo>
                    <a:pt x="2210739" y="124282"/>
                  </a:lnTo>
                  <a:lnTo>
                    <a:pt x="2207006" y="120713"/>
                  </a:lnTo>
                  <a:lnTo>
                    <a:pt x="2196287" y="118287"/>
                  </a:lnTo>
                  <a:lnTo>
                    <a:pt x="2185644" y="120713"/>
                  </a:lnTo>
                  <a:lnTo>
                    <a:pt x="2178037" y="127990"/>
                  </a:lnTo>
                  <a:lnTo>
                    <a:pt x="2173478" y="140106"/>
                  </a:lnTo>
                  <a:lnTo>
                    <a:pt x="2171954" y="157073"/>
                  </a:lnTo>
                  <a:lnTo>
                    <a:pt x="2173478" y="173939"/>
                  </a:lnTo>
                  <a:lnTo>
                    <a:pt x="2178037" y="185991"/>
                  </a:lnTo>
                  <a:lnTo>
                    <a:pt x="2185644" y="193217"/>
                  </a:lnTo>
                  <a:lnTo>
                    <a:pt x="2196287" y="195630"/>
                  </a:lnTo>
                  <a:lnTo>
                    <a:pt x="2207006" y="193217"/>
                  </a:lnTo>
                  <a:lnTo>
                    <a:pt x="2212441" y="188087"/>
                  </a:lnTo>
                  <a:lnTo>
                    <a:pt x="2214651" y="185991"/>
                  </a:lnTo>
                  <a:lnTo>
                    <a:pt x="2219223" y="173939"/>
                  </a:lnTo>
                  <a:lnTo>
                    <a:pt x="2220747" y="157073"/>
                  </a:lnTo>
                  <a:close/>
                </a:path>
                <a:path w="2280920" h="981075">
                  <a:moveTo>
                    <a:pt x="2236470" y="0"/>
                  </a:moveTo>
                  <a:lnTo>
                    <a:pt x="2228989" y="0"/>
                  </a:lnTo>
                  <a:lnTo>
                    <a:pt x="2227211" y="9118"/>
                  </a:lnTo>
                  <a:lnTo>
                    <a:pt x="2220493" y="13550"/>
                  </a:lnTo>
                  <a:lnTo>
                    <a:pt x="2208834" y="13550"/>
                  </a:lnTo>
                  <a:lnTo>
                    <a:pt x="2208834" y="21158"/>
                  </a:lnTo>
                  <a:lnTo>
                    <a:pt x="2216950" y="21158"/>
                  </a:lnTo>
                  <a:lnTo>
                    <a:pt x="2222906" y="19888"/>
                  </a:lnTo>
                  <a:lnTo>
                    <a:pt x="2226830" y="17233"/>
                  </a:lnTo>
                  <a:lnTo>
                    <a:pt x="2226830" y="76123"/>
                  </a:lnTo>
                  <a:lnTo>
                    <a:pt x="2236470" y="76123"/>
                  </a:lnTo>
                  <a:lnTo>
                    <a:pt x="2236470" y="17233"/>
                  </a:lnTo>
                  <a:lnTo>
                    <a:pt x="2236470" y="0"/>
                  </a:lnTo>
                  <a:close/>
                </a:path>
                <a:path w="2280920" h="981075">
                  <a:moveTo>
                    <a:pt x="2280564" y="157073"/>
                  </a:moveTo>
                  <a:lnTo>
                    <a:pt x="2279040" y="140106"/>
                  </a:lnTo>
                  <a:lnTo>
                    <a:pt x="2274481" y="127990"/>
                  </a:lnTo>
                  <a:lnTo>
                    <a:pt x="2272246" y="125857"/>
                  </a:lnTo>
                  <a:lnTo>
                    <a:pt x="2270683" y="124371"/>
                  </a:lnTo>
                  <a:lnTo>
                    <a:pt x="2270683" y="145465"/>
                  </a:lnTo>
                  <a:lnTo>
                    <a:pt x="2270683" y="168630"/>
                  </a:lnTo>
                  <a:lnTo>
                    <a:pt x="2269413" y="176682"/>
                  </a:lnTo>
                  <a:lnTo>
                    <a:pt x="2264600" y="185801"/>
                  </a:lnTo>
                  <a:lnTo>
                    <a:pt x="2260917" y="188087"/>
                  </a:lnTo>
                  <a:lnTo>
                    <a:pt x="2251545" y="188087"/>
                  </a:lnTo>
                  <a:lnTo>
                    <a:pt x="2248001" y="185801"/>
                  </a:lnTo>
                  <a:lnTo>
                    <a:pt x="2245461" y="181241"/>
                  </a:lnTo>
                  <a:lnTo>
                    <a:pt x="2243048" y="176682"/>
                  </a:lnTo>
                  <a:lnTo>
                    <a:pt x="2241791" y="168630"/>
                  </a:lnTo>
                  <a:lnTo>
                    <a:pt x="2241791" y="145465"/>
                  </a:lnTo>
                  <a:lnTo>
                    <a:pt x="2243048" y="137363"/>
                  </a:lnTo>
                  <a:lnTo>
                    <a:pt x="2245461" y="132753"/>
                  </a:lnTo>
                  <a:lnTo>
                    <a:pt x="2248001" y="128143"/>
                  </a:lnTo>
                  <a:lnTo>
                    <a:pt x="2251545" y="125857"/>
                  </a:lnTo>
                  <a:lnTo>
                    <a:pt x="2260917" y="125857"/>
                  </a:lnTo>
                  <a:lnTo>
                    <a:pt x="2264600" y="128143"/>
                  </a:lnTo>
                  <a:lnTo>
                    <a:pt x="2269413" y="137363"/>
                  </a:lnTo>
                  <a:lnTo>
                    <a:pt x="2270683" y="145465"/>
                  </a:lnTo>
                  <a:lnTo>
                    <a:pt x="2270683" y="124371"/>
                  </a:lnTo>
                  <a:lnTo>
                    <a:pt x="2266873" y="120713"/>
                  </a:lnTo>
                  <a:lnTo>
                    <a:pt x="2256231" y="118287"/>
                  </a:lnTo>
                  <a:lnTo>
                    <a:pt x="2245588" y="120713"/>
                  </a:lnTo>
                  <a:lnTo>
                    <a:pt x="2237981" y="127990"/>
                  </a:lnTo>
                  <a:lnTo>
                    <a:pt x="2233422" y="140106"/>
                  </a:lnTo>
                  <a:lnTo>
                    <a:pt x="2231898" y="157073"/>
                  </a:lnTo>
                  <a:lnTo>
                    <a:pt x="2233422" y="173939"/>
                  </a:lnTo>
                  <a:lnTo>
                    <a:pt x="2237981" y="185991"/>
                  </a:lnTo>
                  <a:lnTo>
                    <a:pt x="2245588" y="193217"/>
                  </a:lnTo>
                  <a:lnTo>
                    <a:pt x="2256231" y="195630"/>
                  </a:lnTo>
                  <a:lnTo>
                    <a:pt x="2266873" y="193217"/>
                  </a:lnTo>
                  <a:lnTo>
                    <a:pt x="2272284" y="188087"/>
                  </a:lnTo>
                  <a:lnTo>
                    <a:pt x="2274481" y="185991"/>
                  </a:lnTo>
                  <a:lnTo>
                    <a:pt x="2279040" y="173939"/>
                  </a:lnTo>
                  <a:lnTo>
                    <a:pt x="2280564" y="157073"/>
                  </a:lnTo>
                  <a:close/>
                </a:path>
              </a:pathLst>
            </a:custGeom>
            <a:solidFill>
              <a:srgbClr val="0000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8" name="object 10738"/>
            <p:cNvSpPr/>
            <p:nvPr/>
          </p:nvSpPr>
          <p:spPr>
            <a:xfrm>
              <a:off x="557807" y="2814135"/>
              <a:ext cx="3916045" cy="1320800"/>
            </a:xfrm>
            <a:custGeom>
              <a:avLst/>
              <a:gdLst/>
              <a:ahLst/>
              <a:cxnLst/>
              <a:rect l="l" t="t" r="r" b="b"/>
              <a:pathLst>
                <a:path w="3916045" h="1320800">
                  <a:moveTo>
                    <a:pt x="3915916" y="0"/>
                  </a:moveTo>
                  <a:lnTo>
                    <a:pt x="0" y="0"/>
                  </a:lnTo>
                  <a:lnTo>
                    <a:pt x="0" y="1320267"/>
                  </a:lnTo>
                  <a:lnTo>
                    <a:pt x="3915916" y="1320267"/>
                  </a:lnTo>
                  <a:lnTo>
                    <a:pt x="3915916" y="1310768"/>
                  </a:lnTo>
                  <a:lnTo>
                    <a:pt x="19009" y="1310768"/>
                  </a:lnTo>
                  <a:lnTo>
                    <a:pt x="9504" y="1301270"/>
                  </a:lnTo>
                  <a:lnTo>
                    <a:pt x="19009" y="1301270"/>
                  </a:lnTo>
                  <a:lnTo>
                    <a:pt x="19009" y="18996"/>
                  </a:lnTo>
                  <a:lnTo>
                    <a:pt x="9504" y="18996"/>
                  </a:lnTo>
                  <a:lnTo>
                    <a:pt x="19009" y="9498"/>
                  </a:lnTo>
                  <a:lnTo>
                    <a:pt x="3915916" y="9498"/>
                  </a:lnTo>
                  <a:lnTo>
                    <a:pt x="3915916" y="0"/>
                  </a:lnTo>
                  <a:close/>
                </a:path>
                <a:path w="3916045" h="1320800">
                  <a:moveTo>
                    <a:pt x="19009" y="1301270"/>
                  </a:moveTo>
                  <a:lnTo>
                    <a:pt x="9504" y="1301270"/>
                  </a:lnTo>
                  <a:lnTo>
                    <a:pt x="19009" y="1310768"/>
                  </a:lnTo>
                  <a:lnTo>
                    <a:pt x="19009" y="1301270"/>
                  </a:lnTo>
                  <a:close/>
                </a:path>
                <a:path w="3916045" h="1320800">
                  <a:moveTo>
                    <a:pt x="3896907" y="1301270"/>
                  </a:moveTo>
                  <a:lnTo>
                    <a:pt x="19009" y="1301270"/>
                  </a:lnTo>
                  <a:lnTo>
                    <a:pt x="19009" y="1310768"/>
                  </a:lnTo>
                  <a:lnTo>
                    <a:pt x="3896907" y="1310768"/>
                  </a:lnTo>
                  <a:lnTo>
                    <a:pt x="3896907" y="1301270"/>
                  </a:lnTo>
                  <a:close/>
                </a:path>
                <a:path w="3916045" h="1320800">
                  <a:moveTo>
                    <a:pt x="3896907" y="9498"/>
                  </a:moveTo>
                  <a:lnTo>
                    <a:pt x="3896907" y="1310768"/>
                  </a:lnTo>
                  <a:lnTo>
                    <a:pt x="3906411" y="1301270"/>
                  </a:lnTo>
                  <a:lnTo>
                    <a:pt x="3915916" y="1301270"/>
                  </a:lnTo>
                  <a:lnTo>
                    <a:pt x="3915916" y="18996"/>
                  </a:lnTo>
                  <a:lnTo>
                    <a:pt x="3906411" y="18996"/>
                  </a:lnTo>
                  <a:lnTo>
                    <a:pt x="3896907" y="9498"/>
                  </a:lnTo>
                  <a:close/>
                </a:path>
                <a:path w="3916045" h="1320800">
                  <a:moveTo>
                    <a:pt x="3915916" y="1301270"/>
                  </a:moveTo>
                  <a:lnTo>
                    <a:pt x="3906411" y="1301270"/>
                  </a:lnTo>
                  <a:lnTo>
                    <a:pt x="3896907" y="1310768"/>
                  </a:lnTo>
                  <a:lnTo>
                    <a:pt x="3915916" y="1310768"/>
                  </a:lnTo>
                  <a:lnTo>
                    <a:pt x="3915916" y="1301270"/>
                  </a:lnTo>
                  <a:close/>
                </a:path>
                <a:path w="3916045" h="1320800">
                  <a:moveTo>
                    <a:pt x="19009" y="9498"/>
                  </a:moveTo>
                  <a:lnTo>
                    <a:pt x="9504" y="18996"/>
                  </a:lnTo>
                  <a:lnTo>
                    <a:pt x="19009" y="18996"/>
                  </a:lnTo>
                  <a:lnTo>
                    <a:pt x="19009" y="9498"/>
                  </a:lnTo>
                  <a:close/>
                </a:path>
                <a:path w="3916045" h="1320800">
                  <a:moveTo>
                    <a:pt x="3896907" y="9498"/>
                  </a:moveTo>
                  <a:lnTo>
                    <a:pt x="19009" y="9498"/>
                  </a:lnTo>
                  <a:lnTo>
                    <a:pt x="19009" y="18996"/>
                  </a:lnTo>
                  <a:lnTo>
                    <a:pt x="3896907" y="18996"/>
                  </a:lnTo>
                  <a:lnTo>
                    <a:pt x="3896907" y="9498"/>
                  </a:lnTo>
                  <a:close/>
                </a:path>
                <a:path w="3916045" h="1320800">
                  <a:moveTo>
                    <a:pt x="3915916" y="9498"/>
                  </a:moveTo>
                  <a:lnTo>
                    <a:pt x="3896907" y="9498"/>
                  </a:lnTo>
                  <a:lnTo>
                    <a:pt x="3906411" y="18996"/>
                  </a:lnTo>
                  <a:lnTo>
                    <a:pt x="3915916" y="18996"/>
                  </a:lnTo>
                  <a:lnTo>
                    <a:pt x="3915916" y="9498"/>
                  </a:lnTo>
                  <a:close/>
                </a:path>
              </a:pathLst>
            </a:custGeom>
            <a:solidFill>
              <a:srgbClr val="306A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9" name="object 10739"/>
            <p:cNvSpPr/>
            <p:nvPr/>
          </p:nvSpPr>
          <p:spPr>
            <a:xfrm>
              <a:off x="3475750" y="3649999"/>
              <a:ext cx="66675" cy="38100"/>
            </a:xfrm>
            <a:custGeom>
              <a:avLst/>
              <a:gdLst/>
              <a:ahLst/>
              <a:cxnLst/>
              <a:rect l="l" t="t" r="r" b="b"/>
              <a:pathLst>
                <a:path w="66675" h="38100">
                  <a:moveTo>
                    <a:pt x="66533" y="0"/>
                  </a:moveTo>
                  <a:lnTo>
                    <a:pt x="0" y="37992"/>
                  </a:lnTo>
                  <a:lnTo>
                    <a:pt x="66533" y="0"/>
                  </a:lnTo>
                  <a:close/>
                </a:path>
              </a:pathLst>
            </a:custGeom>
            <a:solidFill>
              <a:srgbClr val="000000">
                <a:alpha val="3999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0" name="object 10740"/>
            <p:cNvSpPr/>
            <p:nvPr/>
          </p:nvSpPr>
          <p:spPr>
            <a:xfrm>
              <a:off x="3333178" y="3649999"/>
              <a:ext cx="142875" cy="38100"/>
            </a:xfrm>
            <a:custGeom>
              <a:avLst/>
              <a:gdLst/>
              <a:ahLst/>
              <a:cxnLst/>
              <a:rect l="l" t="t" r="r" b="b"/>
              <a:pathLst>
                <a:path w="142875" h="38100">
                  <a:moveTo>
                    <a:pt x="76038" y="0"/>
                  </a:moveTo>
                  <a:lnTo>
                    <a:pt x="142571" y="37992"/>
                  </a:lnTo>
                </a:path>
                <a:path w="142875" h="38100">
                  <a:moveTo>
                    <a:pt x="76038" y="0"/>
                  </a:moveTo>
                  <a:lnTo>
                    <a:pt x="0" y="37992"/>
                  </a:lnTo>
                </a:path>
              </a:pathLst>
            </a:custGeom>
            <a:ln w="9501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1" name="object 10741"/>
            <p:cNvSpPr/>
            <p:nvPr/>
          </p:nvSpPr>
          <p:spPr>
            <a:xfrm>
              <a:off x="3475750" y="3403049"/>
              <a:ext cx="66675" cy="123825"/>
            </a:xfrm>
            <a:custGeom>
              <a:avLst/>
              <a:gdLst/>
              <a:ahLst/>
              <a:cxnLst/>
              <a:rect l="l" t="t" r="r" b="b"/>
              <a:pathLst>
                <a:path w="66675" h="123825">
                  <a:moveTo>
                    <a:pt x="0" y="37992"/>
                  </a:moveTo>
                  <a:lnTo>
                    <a:pt x="0" y="123475"/>
                  </a:lnTo>
                </a:path>
                <a:path w="66675" h="123825">
                  <a:moveTo>
                    <a:pt x="0" y="37992"/>
                  </a:moveTo>
                  <a:lnTo>
                    <a:pt x="66533" y="0"/>
                  </a:lnTo>
                </a:path>
              </a:pathLst>
            </a:custGeom>
            <a:ln w="9501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742" name="object 10742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618322" y="3526524"/>
              <a:ext cx="66533" cy="37992"/>
            </a:xfrm>
            <a:prstGeom prst="rect">
              <a:avLst/>
            </a:prstGeom>
          </p:spPr>
        </p:pic>
        <p:sp>
          <p:nvSpPr>
            <p:cNvPr id="10743" name="object 10743"/>
            <p:cNvSpPr/>
            <p:nvPr/>
          </p:nvSpPr>
          <p:spPr>
            <a:xfrm>
              <a:off x="3684856" y="3545520"/>
              <a:ext cx="47625" cy="19050"/>
            </a:xfrm>
            <a:custGeom>
              <a:avLst/>
              <a:gdLst/>
              <a:ahLst/>
              <a:cxnLst/>
              <a:rect l="l" t="t" r="r" b="b"/>
              <a:pathLst>
                <a:path w="47625" h="19050">
                  <a:moveTo>
                    <a:pt x="0" y="18996"/>
                  </a:moveTo>
                  <a:lnTo>
                    <a:pt x="47523" y="0"/>
                  </a:lnTo>
                </a:path>
              </a:pathLst>
            </a:custGeom>
            <a:ln w="949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744" name="object 10744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475750" y="3773474"/>
              <a:ext cx="66533" cy="37992"/>
            </a:xfrm>
            <a:prstGeom prst="rect">
              <a:avLst/>
            </a:prstGeom>
          </p:spPr>
        </p:pic>
        <p:sp>
          <p:nvSpPr>
            <p:cNvPr id="10745" name="object 10745"/>
            <p:cNvSpPr/>
            <p:nvPr/>
          </p:nvSpPr>
          <p:spPr>
            <a:xfrm>
              <a:off x="3542284" y="3811467"/>
              <a:ext cx="0" cy="57150"/>
            </a:xfrm>
            <a:custGeom>
              <a:avLst/>
              <a:gdLst/>
              <a:ahLst/>
              <a:cxnLst/>
              <a:rect l="l" t="t" r="r" b="b"/>
              <a:pathLst>
                <a:path h="57150">
                  <a:moveTo>
                    <a:pt x="0" y="0"/>
                  </a:moveTo>
                  <a:lnTo>
                    <a:pt x="0" y="56988"/>
                  </a:lnTo>
                </a:path>
              </a:pathLst>
            </a:custGeom>
            <a:ln w="950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6" name="object 10746"/>
            <p:cNvSpPr/>
            <p:nvPr/>
          </p:nvSpPr>
          <p:spPr>
            <a:xfrm>
              <a:off x="3361693" y="3896949"/>
              <a:ext cx="47625" cy="28575"/>
            </a:xfrm>
            <a:custGeom>
              <a:avLst/>
              <a:gdLst/>
              <a:ahLst/>
              <a:cxnLst/>
              <a:rect l="l" t="t" r="r" b="b"/>
              <a:pathLst>
                <a:path w="47625" h="28575">
                  <a:moveTo>
                    <a:pt x="47523" y="0"/>
                  </a:moveTo>
                  <a:lnTo>
                    <a:pt x="0" y="28494"/>
                  </a:lnTo>
                </a:path>
              </a:pathLst>
            </a:custGeom>
            <a:ln w="949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747" name="object 10747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618322" y="3403049"/>
              <a:ext cx="66533" cy="37992"/>
            </a:xfrm>
            <a:prstGeom prst="rect">
              <a:avLst/>
            </a:prstGeom>
          </p:spPr>
        </p:pic>
        <p:pic>
          <p:nvPicPr>
            <p:cNvPr id="10748" name="object 10748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3152587" y="3184593"/>
              <a:ext cx="636821" cy="769344"/>
            </a:xfrm>
            <a:prstGeom prst="rect">
              <a:avLst/>
            </a:prstGeom>
          </p:spPr>
        </p:pic>
        <p:sp>
          <p:nvSpPr>
            <p:cNvPr id="10749" name="object 10749"/>
            <p:cNvSpPr/>
            <p:nvPr/>
          </p:nvSpPr>
          <p:spPr>
            <a:xfrm>
              <a:off x="576817" y="4143900"/>
              <a:ext cx="3868420" cy="0"/>
            </a:xfrm>
            <a:custGeom>
              <a:avLst/>
              <a:gdLst/>
              <a:ahLst/>
              <a:cxnLst/>
              <a:rect l="l" t="t" r="r" b="b"/>
              <a:pathLst>
                <a:path w="3868420">
                  <a:moveTo>
                    <a:pt x="0" y="0"/>
                  </a:moveTo>
                  <a:lnTo>
                    <a:pt x="3868393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0" name="object 10750"/>
            <p:cNvSpPr/>
            <p:nvPr/>
          </p:nvSpPr>
          <p:spPr>
            <a:xfrm>
              <a:off x="928489" y="4143900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9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751" name="object 10751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841908" y="4202144"/>
              <a:ext cx="169993" cy="77341"/>
            </a:xfrm>
            <a:prstGeom prst="rect">
              <a:avLst/>
            </a:prstGeom>
          </p:spPr>
        </p:pic>
        <p:sp>
          <p:nvSpPr>
            <p:cNvPr id="10752" name="object 10752"/>
            <p:cNvSpPr/>
            <p:nvPr/>
          </p:nvSpPr>
          <p:spPr>
            <a:xfrm>
              <a:off x="1460749" y="4143900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9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753" name="object 10753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1372546" y="4202144"/>
              <a:ext cx="171590" cy="77341"/>
            </a:xfrm>
            <a:prstGeom prst="rect">
              <a:avLst/>
            </a:prstGeom>
          </p:spPr>
        </p:pic>
        <p:sp>
          <p:nvSpPr>
            <p:cNvPr id="10754" name="object 10754"/>
            <p:cNvSpPr/>
            <p:nvPr/>
          </p:nvSpPr>
          <p:spPr>
            <a:xfrm>
              <a:off x="1983505" y="4143900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9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755" name="object 10755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1898452" y="4202144"/>
              <a:ext cx="168441" cy="77341"/>
            </a:xfrm>
            <a:prstGeom prst="rect">
              <a:avLst/>
            </a:prstGeom>
          </p:spPr>
        </p:pic>
        <p:sp>
          <p:nvSpPr>
            <p:cNvPr id="10756" name="object 10756"/>
            <p:cNvSpPr/>
            <p:nvPr/>
          </p:nvSpPr>
          <p:spPr>
            <a:xfrm>
              <a:off x="2515766" y="4143900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9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757" name="object 10757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2430351" y="4202144"/>
              <a:ext cx="168802" cy="77341"/>
            </a:xfrm>
            <a:prstGeom prst="rect">
              <a:avLst/>
            </a:prstGeom>
          </p:spPr>
        </p:pic>
        <p:sp>
          <p:nvSpPr>
            <p:cNvPr id="10758" name="object 10758"/>
            <p:cNvSpPr/>
            <p:nvPr/>
          </p:nvSpPr>
          <p:spPr>
            <a:xfrm>
              <a:off x="3038522" y="4143900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9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759" name="object 10759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2930295" y="4202144"/>
              <a:ext cx="221521" cy="77341"/>
            </a:xfrm>
            <a:prstGeom prst="rect">
              <a:avLst/>
            </a:prstGeom>
          </p:spPr>
        </p:pic>
        <p:sp>
          <p:nvSpPr>
            <p:cNvPr id="10760" name="object 10760"/>
            <p:cNvSpPr/>
            <p:nvPr/>
          </p:nvSpPr>
          <p:spPr>
            <a:xfrm>
              <a:off x="3561277" y="4143900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9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761" name="object 10761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3453051" y="4202144"/>
              <a:ext cx="221521" cy="77341"/>
            </a:xfrm>
            <a:prstGeom prst="rect">
              <a:avLst/>
            </a:prstGeom>
          </p:spPr>
        </p:pic>
        <p:sp>
          <p:nvSpPr>
            <p:cNvPr id="10762" name="object 10762"/>
            <p:cNvSpPr/>
            <p:nvPr/>
          </p:nvSpPr>
          <p:spPr>
            <a:xfrm>
              <a:off x="4093538" y="4143900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9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763" name="object 10763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3985311" y="4202144"/>
              <a:ext cx="221521" cy="77341"/>
            </a:xfrm>
            <a:prstGeom prst="rect">
              <a:avLst/>
            </a:prstGeom>
          </p:spPr>
        </p:pic>
      </p:grpSp>
      <p:grpSp>
        <p:nvGrpSpPr>
          <p:cNvPr id="10764" name="object 10764"/>
          <p:cNvGrpSpPr/>
          <p:nvPr/>
        </p:nvGrpSpPr>
        <p:grpSpPr>
          <a:xfrm>
            <a:off x="241049" y="1559343"/>
            <a:ext cx="250190" cy="99060"/>
            <a:chOff x="241049" y="1559343"/>
            <a:chExt cx="250190" cy="99060"/>
          </a:xfrm>
        </p:grpSpPr>
        <p:sp>
          <p:nvSpPr>
            <p:cNvPr id="10765" name="object 10765"/>
            <p:cNvSpPr/>
            <p:nvPr/>
          </p:nvSpPr>
          <p:spPr>
            <a:xfrm>
              <a:off x="449530" y="1559343"/>
              <a:ext cx="41910" cy="63500"/>
            </a:xfrm>
            <a:custGeom>
              <a:avLst/>
              <a:gdLst/>
              <a:ahLst/>
              <a:cxnLst/>
              <a:rect l="l" t="t" r="r" b="b"/>
              <a:pathLst>
                <a:path w="41909" h="63500">
                  <a:moveTo>
                    <a:pt x="38335" y="0"/>
                  </a:moveTo>
                  <a:lnTo>
                    <a:pt x="4891" y="0"/>
                  </a:lnTo>
                  <a:lnTo>
                    <a:pt x="2255" y="32800"/>
                  </a:lnTo>
                  <a:lnTo>
                    <a:pt x="8554" y="32800"/>
                  </a:lnTo>
                  <a:lnTo>
                    <a:pt x="11646" y="29381"/>
                  </a:lnTo>
                  <a:lnTo>
                    <a:pt x="15422" y="27735"/>
                  </a:lnTo>
                  <a:lnTo>
                    <a:pt x="23761" y="27735"/>
                  </a:lnTo>
                  <a:lnTo>
                    <a:pt x="26917" y="29001"/>
                  </a:lnTo>
                  <a:lnTo>
                    <a:pt x="31796" y="34067"/>
                  </a:lnTo>
                  <a:lnTo>
                    <a:pt x="33012" y="37486"/>
                  </a:lnTo>
                  <a:lnTo>
                    <a:pt x="33012" y="46098"/>
                  </a:lnTo>
                  <a:lnTo>
                    <a:pt x="31821" y="49771"/>
                  </a:lnTo>
                  <a:lnTo>
                    <a:pt x="27031" y="55596"/>
                  </a:lnTo>
                  <a:lnTo>
                    <a:pt x="23901" y="56989"/>
                  </a:lnTo>
                  <a:lnTo>
                    <a:pt x="17006" y="56989"/>
                  </a:lnTo>
                  <a:lnTo>
                    <a:pt x="14409" y="56103"/>
                  </a:lnTo>
                  <a:lnTo>
                    <a:pt x="10062" y="52430"/>
                  </a:lnTo>
                  <a:lnTo>
                    <a:pt x="8756" y="49644"/>
                  </a:lnTo>
                  <a:lnTo>
                    <a:pt x="8300" y="45971"/>
                  </a:lnTo>
                  <a:lnTo>
                    <a:pt x="0" y="45971"/>
                  </a:lnTo>
                  <a:lnTo>
                    <a:pt x="595" y="51670"/>
                  </a:lnTo>
                  <a:lnTo>
                    <a:pt x="2762" y="56103"/>
                  </a:lnTo>
                  <a:lnTo>
                    <a:pt x="10252" y="61929"/>
                  </a:lnTo>
                  <a:lnTo>
                    <a:pt x="14763" y="63322"/>
                  </a:lnTo>
                  <a:lnTo>
                    <a:pt x="26473" y="63322"/>
                  </a:lnTo>
                  <a:lnTo>
                    <a:pt x="31631" y="61295"/>
                  </a:lnTo>
                  <a:lnTo>
                    <a:pt x="39374" y="52810"/>
                  </a:lnTo>
                  <a:lnTo>
                    <a:pt x="41313" y="47491"/>
                  </a:lnTo>
                  <a:lnTo>
                    <a:pt x="41313" y="34953"/>
                  </a:lnTo>
                  <a:lnTo>
                    <a:pt x="39387" y="30141"/>
                  </a:lnTo>
                  <a:lnTo>
                    <a:pt x="31669" y="22795"/>
                  </a:lnTo>
                  <a:lnTo>
                    <a:pt x="27145" y="20896"/>
                  </a:lnTo>
                  <a:lnTo>
                    <a:pt x="17336" y="20896"/>
                  </a:lnTo>
                  <a:lnTo>
                    <a:pt x="13471" y="22162"/>
                  </a:lnTo>
                  <a:lnTo>
                    <a:pt x="10379" y="24695"/>
                  </a:lnTo>
                  <a:lnTo>
                    <a:pt x="11747" y="7345"/>
                  </a:lnTo>
                  <a:lnTo>
                    <a:pt x="38335" y="7345"/>
                  </a:lnTo>
                  <a:lnTo>
                    <a:pt x="3833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766" name="object 10766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241049" y="1580619"/>
              <a:ext cx="166483" cy="77379"/>
            </a:xfrm>
            <a:prstGeom prst="rect">
              <a:avLst/>
            </a:prstGeom>
          </p:spPr>
        </p:pic>
      </p:grpSp>
      <p:grpSp>
        <p:nvGrpSpPr>
          <p:cNvPr id="10767" name="object 10767"/>
          <p:cNvGrpSpPr/>
          <p:nvPr/>
        </p:nvGrpSpPr>
        <p:grpSpPr>
          <a:xfrm>
            <a:off x="241049" y="2889108"/>
            <a:ext cx="249554" cy="99060"/>
            <a:chOff x="241049" y="2889108"/>
            <a:chExt cx="249554" cy="99060"/>
          </a:xfrm>
        </p:grpSpPr>
        <p:sp>
          <p:nvSpPr>
            <p:cNvPr id="10768" name="object 10768"/>
            <p:cNvSpPr/>
            <p:nvPr/>
          </p:nvSpPr>
          <p:spPr>
            <a:xfrm>
              <a:off x="450050" y="2889108"/>
              <a:ext cx="40640" cy="62865"/>
            </a:xfrm>
            <a:custGeom>
              <a:avLst/>
              <a:gdLst/>
              <a:ahLst/>
              <a:cxnLst/>
              <a:rect l="l" t="t" r="r" b="b"/>
              <a:pathLst>
                <a:path w="40640" h="62864">
                  <a:moveTo>
                    <a:pt x="40363" y="0"/>
                  </a:moveTo>
                  <a:lnTo>
                    <a:pt x="0" y="0"/>
                  </a:lnTo>
                  <a:lnTo>
                    <a:pt x="0" y="7345"/>
                  </a:lnTo>
                  <a:lnTo>
                    <a:pt x="31986" y="7345"/>
                  </a:lnTo>
                  <a:lnTo>
                    <a:pt x="8718" y="62309"/>
                  </a:lnTo>
                  <a:lnTo>
                    <a:pt x="17691" y="62309"/>
                  </a:lnTo>
                  <a:lnTo>
                    <a:pt x="40363" y="5572"/>
                  </a:lnTo>
                  <a:lnTo>
                    <a:pt x="4036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769" name="object 10769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241049" y="2910385"/>
              <a:ext cx="166483" cy="77379"/>
            </a:xfrm>
            <a:prstGeom prst="rect">
              <a:avLst/>
            </a:prstGeom>
          </p:spPr>
        </p:pic>
      </p:grpSp>
      <p:pic>
        <p:nvPicPr>
          <p:cNvPr id="10770" name="object 10770"/>
          <p:cNvPicPr/>
          <p:nvPr/>
        </p:nvPicPr>
        <p:blipFill>
          <a:blip r:embed="rId20" cstate="print"/>
          <a:stretch>
            <a:fillRect/>
          </a:stretch>
        </p:blipFill>
        <p:spPr>
          <a:xfrm>
            <a:off x="1729921" y="4335123"/>
            <a:ext cx="1569281" cy="97997"/>
          </a:xfrm>
          <a:prstGeom prst="rect">
            <a:avLst/>
          </a:prstGeom>
        </p:spPr>
      </p:pic>
      <p:grpSp>
        <p:nvGrpSpPr>
          <p:cNvPr id="10771" name="object 10771"/>
          <p:cNvGrpSpPr/>
          <p:nvPr/>
        </p:nvGrpSpPr>
        <p:grpSpPr>
          <a:xfrm>
            <a:off x="4741586" y="1484369"/>
            <a:ext cx="4126229" cy="2795270"/>
            <a:chOff x="4741586" y="1484369"/>
            <a:chExt cx="4126229" cy="2795270"/>
          </a:xfrm>
        </p:grpSpPr>
        <p:sp>
          <p:nvSpPr>
            <p:cNvPr id="10772" name="object 10772"/>
            <p:cNvSpPr/>
            <p:nvPr/>
          </p:nvSpPr>
          <p:spPr>
            <a:xfrm>
              <a:off x="4903976" y="1731326"/>
              <a:ext cx="38100" cy="1045210"/>
            </a:xfrm>
            <a:custGeom>
              <a:avLst/>
              <a:gdLst/>
              <a:ahLst/>
              <a:cxnLst/>
              <a:rect l="l" t="t" r="r" b="b"/>
              <a:pathLst>
                <a:path w="38100" h="1045210">
                  <a:moveTo>
                    <a:pt x="38018" y="1044815"/>
                  </a:moveTo>
                  <a:lnTo>
                    <a:pt x="38018" y="0"/>
                  </a:lnTo>
                </a:path>
                <a:path w="38100" h="1045210">
                  <a:moveTo>
                    <a:pt x="38018" y="1044815"/>
                  </a:moveTo>
                  <a:lnTo>
                    <a:pt x="0" y="104481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3" name="object 10773"/>
            <p:cNvSpPr/>
            <p:nvPr/>
          </p:nvSpPr>
          <p:spPr>
            <a:xfrm>
              <a:off x="4831386" y="2730676"/>
              <a:ext cx="48895" cy="77470"/>
            </a:xfrm>
            <a:custGeom>
              <a:avLst/>
              <a:gdLst/>
              <a:ahLst/>
              <a:cxnLst/>
              <a:rect l="l" t="t" r="r" b="b"/>
              <a:pathLst>
                <a:path w="48895" h="77469">
                  <a:moveTo>
                    <a:pt x="24344" y="0"/>
                  </a:moveTo>
                  <a:lnTo>
                    <a:pt x="13692" y="2441"/>
                  </a:lnTo>
                  <a:lnTo>
                    <a:pt x="6084" y="9751"/>
                  </a:lnTo>
                  <a:lnTo>
                    <a:pt x="1520" y="21905"/>
                  </a:lnTo>
                  <a:lnTo>
                    <a:pt x="0" y="38879"/>
                  </a:lnTo>
                  <a:lnTo>
                    <a:pt x="1520" y="55741"/>
                  </a:lnTo>
                  <a:lnTo>
                    <a:pt x="6084" y="67770"/>
                  </a:lnTo>
                  <a:lnTo>
                    <a:pt x="13692" y="74979"/>
                  </a:lnTo>
                  <a:lnTo>
                    <a:pt x="24344" y="77379"/>
                  </a:lnTo>
                  <a:lnTo>
                    <a:pt x="35023" y="74979"/>
                  </a:lnTo>
                  <a:lnTo>
                    <a:pt x="40389" y="69907"/>
                  </a:lnTo>
                  <a:lnTo>
                    <a:pt x="19655" y="69907"/>
                  </a:lnTo>
                  <a:lnTo>
                    <a:pt x="16081" y="67628"/>
                  </a:lnTo>
                  <a:lnTo>
                    <a:pt x="11177" y="58509"/>
                  </a:lnTo>
                  <a:lnTo>
                    <a:pt x="9948" y="50404"/>
                  </a:lnTo>
                  <a:lnTo>
                    <a:pt x="9948" y="27228"/>
                  </a:lnTo>
                  <a:lnTo>
                    <a:pt x="11177" y="19123"/>
                  </a:lnTo>
                  <a:lnTo>
                    <a:pt x="13623" y="14564"/>
                  </a:lnTo>
                  <a:lnTo>
                    <a:pt x="16081" y="9878"/>
                  </a:lnTo>
                  <a:lnTo>
                    <a:pt x="19655" y="7598"/>
                  </a:lnTo>
                  <a:lnTo>
                    <a:pt x="40404" y="7598"/>
                  </a:lnTo>
                  <a:lnTo>
                    <a:pt x="35023" y="2441"/>
                  </a:lnTo>
                  <a:lnTo>
                    <a:pt x="24344" y="0"/>
                  </a:lnTo>
                  <a:close/>
                </a:path>
                <a:path w="48895" h="77469">
                  <a:moveTo>
                    <a:pt x="40404" y="7598"/>
                  </a:moveTo>
                  <a:lnTo>
                    <a:pt x="29084" y="7598"/>
                  </a:lnTo>
                  <a:lnTo>
                    <a:pt x="32670" y="9878"/>
                  </a:lnTo>
                  <a:lnTo>
                    <a:pt x="35116" y="14564"/>
                  </a:lnTo>
                  <a:lnTo>
                    <a:pt x="37575" y="19123"/>
                  </a:lnTo>
                  <a:lnTo>
                    <a:pt x="38791" y="27228"/>
                  </a:lnTo>
                  <a:lnTo>
                    <a:pt x="38791" y="50404"/>
                  </a:lnTo>
                  <a:lnTo>
                    <a:pt x="37575" y="58509"/>
                  </a:lnTo>
                  <a:lnTo>
                    <a:pt x="32670" y="67628"/>
                  </a:lnTo>
                  <a:lnTo>
                    <a:pt x="29084" y="69907"/>
                  </a:lnTo>
                  <a:lnTo>
                    <a:pt x="40389" y="69907"/>
                  </a:lnTo>
                  <a:lnTo>
                    <a:pt x="42650" y="67770"/>
                  </a:lnTo>
                  <a:lnTo>
                    <a:pt x="47227" y="55741"/>
                  </a:lnTo>
                  <a:lnTo>
                    <a:pt x="48752" y="38879"/>
                  </a:lnTo>
                  <a:lnTo>
                    <a:pt x="47227" y="21905"/>
                  </a:lnTo>
                  <a:lnTo>
                    <a:pt x="42650" y="9751"/>
                  </a:lnTo>
                  <a:lnTo>
                    <a:pt x="40404" y="7598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4" name="object 10774"/>
            <p:cNvSpPr/>
            <p:nvPr/>
          </p:nvSpPr>
          <p:spPr>
            <a:xfrm>
              <a:off x="4903976" y="2586175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5" name="object 10775"/>
            <p:cNvSpPr/>
            <p:nvPr/>
          </p:nvSpPr>
          <p:spPr>
            <a:xfrm>
              <a:off x="4838280" y="2540710"/>
              <a:ext cx="27940" cy="76200"/>
            </a:xfrm>
            <a:custGeom>
              <a:avLst/>
              <a:gdLst/>
              <a:ahLst/>
              <a:cxnLst/>
              <a:rect l="l" t="t" r="r" b="b"/>
              <a:pathLst>
                <a:path w="27939" h="76200">
                  <a:moveTo>
                    <a:pt x="27614" y="0"/>
                  </a:moveTo>
                  <a:lnTo>
                    <a:pt x="20213" y="0"/>
                  </a:lnTo>
                  <a:lnTo>
                    <a:pt x="18477" y="9118"/>
                  </a:lnTo>
                  <a:lnTo>
                    <a:pt x="11735" y="13677"/>
                  </a:lnTo>
                  <a:lnTo>
                    <a:pt x="0" y="13677"/>
                  </a:lnTo>
                  <a:lnTo>
                    <a:pt x="0" y="21149"/>
                  </a:lnTo>
                  <a:lnTo>
                    <a:pt x="8123" y="21149"/>
                  </a:lnTo>
                  <a:lnTo>
                    <a:pt x="14130" y="19883"/>
                  </a:lnTo>
                  <a:lnTo>
                    <a:pt x="18020" y="17350"/>
                  </a:lnTo>
                  <a:lnTo>
                    <a:pt x="18020" y="76113"/>
                  </a:lnTo>
                  <a:lnTo>
                    <a:pt x="27614" y="76113"/>
                  </a:lnTo>
                  <a:lnTo>
                    <a:pt x="2761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6" name="object 10776"/>
            <p:cNvSpPr/>
            <p:nvPr/>
          </p:nvSpPr>
          <p:spPr>
            <a:xfrm>
              <a:off x="4903976" y="2396209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7" name="object 10777"/>
            <p:cNvSpPr/>
            <p:nvPr/>
          </p:nvSpPr>
          <p:spPr>
            <a:xfrm>
              <a:off x="4829903" y="2350743"/>
              <a:ext cx="50165" cy="76200"/>
            </a:xfrm>
            <a:custGeom>
              <a:avLst/>
              <a:gdLst/>
              <a:ahLst/>
              <a:cxnLst/>
              <a:rect l="l" t="t" r="r" b="b"/>
              <a:pathLst>
                <a:path w="50164" h="76200">
                  <a:moveTo>
                    <a:pt x="33481" y="0"/>
                  </a:moveTo>
                  <a:lnTo>
                    <a:pt x="19021" y="0"/>
                  </a:lnTo>
                  <a:lnTo>
                    <a:pt x="13369" y="2026"/>
                  </a:lnTo>
                  <a:lnTo>
                    <a:pt x="4752" y="9878"/>
                  </a:lnTo>
                  <a:lnTo>
                    <a:pt x="2331" y="15070"/>
                  </a:lnTo>
                  <a:lnTo>
                    <a:pt x="1786" y="21656"/>
                  </a:lnTo>
                  <a:lnTo>
                    <a:pt x="11735" y="21656"/>
                  </a:lnTo>
                  <a:lnTo>
                    <a:pt x="12077" y="17096"/>
                  </a:lnTo>
                  <a:lnTo>
                    <a:pt x="13572" y="13550"/>
                  </a:lnTo>
                  <a:lnTo>
                    <a:pt x="18882" y="8738"/>
                  </a:lnTo>
                  <a:lnTo>
                    <a:pt x="22088" y="7598"/>
                  </a:lnTo>
                  <a:lnTo>
                    <a:pt x="30148" y="7598"/>
                  </a:lnTo>
                  <a:lnTo>
                    <a:pt x="33507" y="8738"/>
                  </a:lnTo>
                  <a:lnTo>
                    <a:pt x="38272" y="13550"/>
                  </a:lnTo>
                  <a:lnTo>
                    <a:pt x="39463" y="16717"/>
                  </a:lnTo>
                  <a:lnTo>
                    <a:pt x="39463" y="25455"/>
                  </a:lnTo>
                  <a:lnTo>
                    <a:pt x="38069" y="29634"/>
                  </a:lnTo>
                  <a:lnTo>
                    <a:pt x="32480" y="36853"/>
                  </a:lnTo>
                  <a:lnTo>
                    <a:pt x="27322" y="41665"/>
                  </a:lnTo>
                  <a:lnTo>
                    <a:pt x="12241" y="53823"/>
                  </a:lnTo>
                  <a:lnTo>
                    <a:pt x="7058" y="58889"/>
                  </a:lnTo>
                  <a:lnTo>
                    <a:pt x="1406" y="67248"/>
                  </a:lnTo>
                  <a:lnTo>
                    <a:pt x="0" y="71554"/>
                  </a:lnTo>
                  <a:lnTo>
                    <a:pt x="0" y="76113"/>
                  </a:lnTo>
                  <a:lnTo>
                    <a:pt x="49563" y="76113"/>
                  </a:lnTo>
                  <a:lnTo>
                    <a:pt x="49563" y="67248"/>
                  </a:lnTo>
                  <a:lnTo>
                    <a:pt x="13420" y="67248"/>
                  </a:lnTo>
                  <a:lnTo>
                    <a:pt x="13597" y="65095"/>
                  </a:lnTo>
                  <a:lnTo>
                    <a:pt x="18134" y="60282"/>
                  </a:lnTo>
                  <a:lnTo>
                    <a:pt x="35927" y="45465"/>
                  </a:lnTo>
                  <a:lnTo>
                    <a:pt x="41871" y="39639"/>
                  </a:lnTo>
                  <a:lnTo>
                    <a:pt x="47865" y="31281"/>
                  </a:lnTo>
                  <a:lnTo>
                    <a:pt x="49360" y="26468"/>
                  </a:lnTo>
                  <a:lnTo>
                    <a:pt x="49360" y="15070"/>
                  </a:lnTo>
                  <a:lnTo>
                    <a:pt x="47333" y="10004"/>
                  </a:lnTo>
                  <a:lnTo>
                    <a:pt x="39235" y="2026"/>
                  </a:lnTo>
                  <a:lnTo>
                    <a:pt x="3348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8" name="object 10778"/>
            <p:cNvSpPr/>
            <p:nvPr/>
          </p:nvSpPr>
          <p:spPr>
            <a:xfrm>
              <a:off x="4903976" y="2206242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9" name="object 10779"/>
            <p:cNvSpPr/>
            <p:nvPr/>
          </p:nvSpPr>
          <p:spPr>
            <a:xfrm>
              <a:off x="4831285" y="2160777"/>
              <a:ext cx="49530" cy="77470"/>
            </a:xfrm>
            <a:custGeom>
              <a:avLst/>
              <a:gdLst/>
              <a:ahLst/>
              <a:cxnLst/>
              <a:rect l="l" t="t" r="r" b="b"/>
              <a:pathLst>
                <a:path w="49529" h="77469">
                  <a:moveTo>
                    <a:pt x="30098" y="0"/>
                  </a:moveTo>
                  <a:lnTo>
                    <a:pt x="17399" y="0"/>
                  </a:lnTo>
                  <a:lnTo>
                    <a:pt x="12330" y="1773"/>
                  </a:lnTo>
                  <a:lnTo>
                    <a:pt x="4093" y="8358"/>
                  </a:lnTo>
                  <a:lnTo>
                    <a:pt x="1685" y="13171"/>
                  </a:lnTo>
                  <a:lnTo>
                    <a:pt x="963" y="19503"/>
                  </a:lnTo>
                  <a:lnTo>
                    <a:pt x="10873" y="19503"/>
                  </a:lnTo>
                  <a:lnTo>
                    <a:pt x="11760" y="11524"/>
                  </a:lnTo>
                  <a:lnTo>
                    <a:pt x="16005" y="7598"/>
                  </a:lnTo>
                  <a:lnTo>
                    <a:pt x="27348" y="7598"/>
                  </a:lnTo>
                  <a:lnTo>
                    <a:pt x="30212" y="8611"/>
                  </a:lnTo>
                  <a:lnTo>
                    <a:pt x="34305" y="12664"/>
                  </a:lnTo>
                  <a:lnTo>
                    <a:pt x="35319" y="15577"/>
                  </a:lnTo>
                  <a:lnTo>
                    <a:pt x="35319" y="27861"/>
                  </a:lnTo>
                  <a:lnTo>
                    <a:pt x="30655" y="32167"/>
                  </a:lnTo>
                  <a:lnTo>
                    <a:pt x="19136" y="32167"/>
                  </a:lnTo>
                  <a:lnTo>
                    <a:pt x="19136" y="39639"/>
                  </a:lnTo>
                  <a:lnTo>
                    <a:pt x="28121" y="39639"/>
                  </a:lnTo>
                  <a:lnTo>
                    <a:pt x="32163" y="40906"/>
                  </a:lnTo>
                  <a:lnTo>
                    <a:pt x="37714" y="45971"/>
                  </a:lnTo>
                  <a:lnTo>
                    <a:pt x="39095" y="49644"/>
                  </a:lnTo>
                  <a:lnTo>
                    <a:pt x="39095" y="58889"/>
                  </a:lnTo>
                  <a:lnTo>
                    <a:pt x="37765" y="62562"/>
                  </a:lnTo>
                  <a:lnTo>
                    <a:pt x="32417" y="68387"/>
                  </a:lnTo>
                  <a:lnTo>
                    <a:pt x="28843" y="69907"/>
                  </a:lnTo>
                  <a:lnTo>
                    <a:pt x="19718" y="69907"/>
                  </a:lnTo>
                  <a:lnTo>
                    <a:pt x="16157" y="68514"/>
                  </a:lnTo>
                  <a:lnTo>
                    <a:pt x="11190" y="63195"/>
                  </a:lnTo>
                  <a:lnTo>
                    <a:pt x="9948" y="60029"/>
                  </a:lnTo>
                  <a:lnTo>
                    <a:pt x="9948" y="56356"/>
                  </a:lnTo>
                  <a:lnTo>
                    <a:pt x="0" y="56356"/>
                  </a:lnTo>
                  <a:lnTo>
                    <a:pt x="342" y="62688"/>
                  </a:lnTo>
                  <a:lnTo>
                    <a:pt x="2724" y="67754"/>
                  </a:lnTo>
                  <a:lnTo>
                    <a:pt x="11570" y="75480"/>
                  </a:lnTo>
                  <a:lnTo>
                    <a:pt x="17298" y="77379"/>
                  </a:lnTo>
                  <a:lnTo>
                    <a:pt x="31352" y="77379"/>
                  </a:lnTo>
                  <a:lnTo>
                    <a:pt x="37232" y="75226"/>
                  </a:lnTo>
                  <a:lnTo>
                    <a:pt x="46686" y="66614"/>
                  </a:lnTo>
                  <a:lnTo>
                    <a:pt x="49056" y="61042"/>
                  </a:lnTo>
                  <a:lnTo>
                    <a:pt x="49056" y="49517"/>
                  </a:lnTo>
                  <a:lnTo>
                    <a:pt x="47827" y="45465"/>
                  </a:lnTo>
                  <a:lnTo>
                    <a:pt x="42884" y="38499"/>
                  </a:lnTo>
                  <a:lnTo>
                    <a:pt x="39374" y="36220"/>
                  </a:lnTo>
                  <a:lnTo>
                    <a:pt x="34812" y="35080"/>
                  </a:lnTo>
                  <a:lnTo>
                    <a:pt x="38348" y="33560"/>
                  </a:lnTo>
                  <a:lnTo>
                    <a:pt x="40984" y="31407"/>
                  </a:lnTo>
                  <a:lnTo>
                    <a:pt x="44418" y="25708"/>
                  </a:lnTo>
                  <a:lnTo>
                    <a:pt x="45280" y="22669"/>
                  </a:lnTo>
                  <a:lnTo>
                    <a:pt x="45280" y="13804"/>
                  </a:lnTo>
                  <a:lnTo>
                    <a:pt x="43303" y="9118"/>
                  </a:lnTo>
                  <a:lnTo>
                    <a:pt x="35407" y="1899"/>
                  </a:lnTo>
                  <a:lnTo>
                    <a:pt x="3009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0" name="object 10780"/>
            <p:cNvSpPr/>
            <p:nvPr/>
          </p:nvSpPr>
          <p:spPr>
            <a:xfrm>
              <a:off x="4903976" y="2016276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1" name="object 10781"/>
            <p:cNvSpPr/>
            <p:nvPr/>
          </p:nvSpPr>
          <p:spPr>
            <a:xfrm>
              <a:off x="4828268" y="1971190"/>
              <a:ext cx="52069" cy="76200"/>
            </a:xfrm>
            <a:custGeom>
              <a:avLst/>
              <a:gdLst/>
              <a:ahLst/>
              <a:cxnLst/>
              <a:rect l="l" t="t" r="r" b="b"/>
              <a:pathLst>
                <a:path w="52070" h="76200">
                  <a:moveTo>
                    <a:pt x="41605" y="57876"/>
                  </a:moveTo>
                  <a:lnTo>
                    <a:pt x="31960" y="57876"/>
                  </a:lnTo>
                  <a:lnTo>
                    <a:pt x="31960" y="75733"/>
                  </a:lnTo>
                  <a:lnTo>
                    <a:pt x="41605" y="75733"/>
                  </a:lnTo>
                  <a:lnTo>
                    <a:pt x="41605" y="57876"/>
                  </a:lnTo>
                  <a:close/>
                </a:path>
                <a:path w="52070" h="76200">
                  <a:moveTo>
                    <a:pt x="41605" y="0"/>
                  </a:moveTo>
                  <a:lnTo>
                    <a:pt x="34051" y="0"/>
                  </a:lnTo>
                  <a:lnTo>
                    <a:pt x="0" y="49391"/>
                  </a:lnTo>
                  <a:lnTo>
                    <a:pt x="0" y="57876"/>
                  </a:lnTo>
                  <a:lnTo>
                    <a:pt x="51717" y="57876"/>
                  </a:lnTo>
                  <a:lnTo>
                    <a:pt x="51717" y="49391"/>
                  </a:lnTo>
                  <a:lnTo>
                    <a:pt x="8985" y="49391"/>
                  </a:lnTo>
                  <a:lnTo>
                    <a:pt x="31960" y="15197"/>
                  </a:lnTo>
                  <a:lnTo>
                    <a:pt x="41605" y="15197"/>
                  </a:lnTo>
                  <a:lnTo>
                    <a:pt x="41605" y="0"/>
                  </a:lnTo>
                  <a:close/>
                </a:path>
                <a:path w="52070" h="76200">
                  <a:moveTo>
                    <a:pt x="41605" y="15197"/>
                  </a:moveTo>
                  <a:lnTo>
                    <a:pt x="31960" y="15197"/>
                  </a:lnTo>
                  <a:lnTo>
                    <a:pt x="31960" y="49391"/>
                  </a:lnTo>
                  <a:lnTo>
                    <a:pt x="41605" y="49391"/>
                  </a:lnTo>
                  <a:lnTo>
                    <a:pt x="41605" y="15197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2" name="object 10782"/>
            <p:cNvSpPr/>
            <p:nvPr/>
          </p:nvSpPr>
          <p:spPr>
            <a:xfrm>
              <a:off x="4903976" y="1826309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3" name="object 10783"/>
            <p:cNvSpPr/>
            <p:nvPr/>
          </p:nvSpPr>
          <p:spPr>
            <a:xfrm>
              <a:off x="4831082" y="1782237"/>
              <a:ext cx="50165" cy="76200"/>
            </a:xfrm>
            <a:custGeom>
              <a:avLst/>
              <a:gdLst/>
              <a:ahLst/>
              <a:cxnLst/>
              <a:rect l="l" t="t" r="r" b="b"/>
              <a:pathLst>
                <a:path w="50164" h="76200">
                  <a:moveTo>
                    <a:pt x="45989" y="0"/>
                  </a:moveTo>
                  <a:lnTo>
                    <a:pt x="5867" y="0"/>
                  </a:lnTo>
                  <a:lnTo>
                    <a:pt x="2699" y="39386"/>
                  </a:lnTo>
                  <a:lnTo>
                    <a:pt x="10252" y="39386"/>
                  </a:lnTo>
                  <a:lnTo>
                    <a:pt x="13965" y="35333"/>
                  </a:lnTo>
                  <a:lnTo>
                    <a:pt x="18489" y="33307"/>
                  </a:lnTo>
                  <a:lnTo>
                    <a:pt x="28501" y="33307"/>
                  </a:lnTo>
                  <a:lnTo>
                    <a:pt x="32290" y="34827"/>
                  </a:lnTo>
                  <a:lnTo>
                    <a:pt x="38145" y="40779"/>
                  </a:lnTo>
                  <a:lnTo>
                    <a:pt x="39615" y="44958"/>
                  </a:lnTo>
                  <a:lnTo>
                    <a:pt x="39615" y="55343"/>
                  </a:lnTo>
                  <a:lnTo>
                    <a:pt x="38170" y="59649"/>
                  </a:lnTo>
                  <a:lnTo>
                    <a:pt x="32417" y="66741"/>
                  </a:lnTo>
                  <a:lnTo>
                    <a:pt x="28666" y="68514"/>
                  </a:lnTo>
                  <a:lnTo>
                    <a:pt x="20403" y="68514"/>
                  </a:lnTo>
                  <a:lnTo>
                    <a:pt x="17273" y="67374"/>
                  </a:lnTo>
                  <a:lnTo>
                    <a:pt x="12064" y="62942"/>
                  </a:lnTo>
                  <a:lnTo>
                    <a:pt x="10493" y="59649"/>
                  </a:lnTo>
                  <a:lnTo>
                    <a:pt x="9948" y="55090"/>
                  </a:lnTo>
                  <a:lnTo>
                    <a:pt x="0" y="55090"/>
                  </a:lnTo>
                  <a:lnTo>
                    <a:pt x="709" y="62055"/>
                  </a:lnTo>
                  <a:lnTo>
                    <a:pt x="3307" y="67248"/>
                  </a:lnTo>
                  <a:lnTo>
                    <a:pt x="12292" y="74213"/>
                  </a:lnTo>
                  <a:lnTo>
                    <a:pt x="17703" y="75986"/>
                  </a:lnTo>
                  <a:lnTo>
                    <a:pt x="31770" y="75986"/>
                  </a:lnTo>
                  <a:lnTo>
                    <a:pt x="37955" y="73453"/>
                  </a:lnTo>
                  <a:lnTo>
                    <a:pt x="47244" y="63322"/>
                  </a:lnTo>
                  <a:lnTo>
                    <a:pt x="49563" y="56989"/>
                  </a:lnTo>
                  <a:lnTo>
                    <a:pt x="49563" y="41919"/>
                  </a:lnTo>
                  <a:lnTo>
                    <a:pt x="47244" y="36093"/>
                  </a:lnTo>
                  <a:lnTo>
                    <a:pt x="37993" y="27355"/>
                  </a:lnTo>
                  <a:lnTo>
                    <a:pt x="32569" y="25075"/>
                  </a:lnTo>
                  <a:lnTo>
                    <a:pt x="20783" y="25075"/>
                  </a:lnTo>
                  <a:lnTo>
                    <a:pt x="16157" y="26595"/>
                  </a:lnTo>
                  <a:lnTo>
                    <a:pt x="12444" y="29634"/>
                  </a:lnTo>
                  <a:lnTo>
                    <a:pt x="14079" y="8865"/>
                  </a:lnTo>
                  <a:lnTo>
                    <a:pt x="45989" y="8865"/>
                  </a:lnTo>
                  <a:lnTo>
                    <a:pt x="45989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784" name="object 10784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4992813" y="1567195"/>
              <a:ext cx="3807310" cy="98022"/>
            </a:xfrm>
            <a:prstGeom prst="rect">
              <a:avLst/>
            </a:prstGeom>
          </p:spPr>
        </p:pic>
        <p:sp>
          <p:nvSpPr>
            <p:cNvPr id="10785" name="object 10785"/>
            <p:cNvSpPr/>
            <p:nvPr/>
          </p:nvSpPr>
          <p:spPr>
            <a:xfrm>
              <a:off x="5355105" y="1874054"/>
              <a:ext cx="0" cy="902335"/>
            </a:xfrm>
            <a:custGeom>
              <a:avLst/>
              <a:gdLst/>
              <a:ahLst/>
              <a:cxnLst/>
              <a:rect l="l" t="t" r="r" b="b"/>
              <a:pathLst>
                <a:path h="902335">
                  <a:moveTo>
                    <a:pt x="0" y="90208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6" name="object 10786"/>
            <p:cNvSpPr/>
            <p:nvPr/>
          </p:nvSpPr>
          <p:spPr>
            <a:xfrm>
              <a:off x="5357754" y="2675459"/>
              <a:ext cx="0" cy="100965"/>
            </a:xfrm>
            <a:custGeom>
              <a:avLst/>
              <a:gdLst/>
              <a:ahLst/>
              <a:cxnLst/>
              <a:rect l="l" t="t" r="r" b="b"/>
              <a:pathLst>
                <a:path h="100964">
                  <a:moveTo>
                    <a:pt x="0" y="10068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7" name="object 10787"/>
            <p:cNvSpPr/>
            <p:nvPr/>
          </p:nvSpPr>
          <p:spPr>
            <a:xfrm>
              <a:off x="5360390" y="2762971"/>
              <a:ext cx="0" cy="13335"/>
            </a:xfrm>
            <a:custGeom>
              <a:avLst/>
              <a:gdLst/>
              <a:ahLst/>
              <a:cxnLst/>
              <a:rect l="l" t="t" r="r" b="b"/>
              <a:pathLst>
                <a:path h="13335">
                  <a:moveTo>
                    <a:pt x="0" y="1317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8" name="object 10788"/>
            <p:cNvSpPr/>
            <p:nvPr/>
          </p:nvSpPr>
          <p:spPr>
            <a:xfrm>
              <a:off x="5102205" y="1748929"/>
              <a:ext cx="501650" cy="196215"/>
            </a:xfrm>
            <a:custGeom>
              <a:avLst/>
              <a:gdLst/>
              <a:ahLst/>
              <a:cxnLst/>
              <a:rect l="l" t="t" r="r" b="b"/>
              <a:pathLst>
                <a:path w="501650" h="196214">
                  <a:moveTo>
                    <a:pt x="76453" y="7598"/>
                  </a:moveTo>
                  <a:lnTo>
                    <a:pt x="61754" y="7598"/>
                  </a:lnTo>
                  <a:lnTo>
                    <a:pt x="65100" y="8738"/>
                  </a:lnTo>
                  <a:lnTo>
                    <a:pt x="69865" y="13550"/>
                  </a:lnTo>
                  <a:lnTo>
                    <a:pt x="71056" y="16717"/>
                  </a:lnTo>
                  <a:lnTo>
                    <a:pt x="71056" y="25455"/>
                  </a:lnTo>
                  <a:lnTo>
                    <a:pt x="69662" y="29508"/>
                  </a:lnTo>
                  <a:lnTo>
                    <a:pt x="64086" y="36853"/>
                  </a:lnTo>
                  <a:lnTo>
                    <a:pt x="58916" y="41665"/>
                  </a:lnTo>
                  <a:lnTo>
                    <a:pt x="43835" y="53823"/>
                  </a:lnTo>
                  <a:lnTo>
                    <a:pt x="38652" y="58889"/>
                  </a:lnTo>
                  <a:lnTo>
                    <a:pt x="33012" y="67248"/>
                  </a:lnTo>
                  <a:lnTo>
                    <a:pt x="31593" y="71554"/>
                  </a:lnTo>
                  <a:lnTo>
                    <a:pt x="31593" y="76113"/>
                  </a:lnTo>
                  <a:lnTo>
                    <a:pt x="81169" y="76113"/>
                  </a:lnTo>
                  <a:lnTo>
                    <a:pt x="81169" y="67248"/>
                  </a:lnTo>
                  <a:lnTo>
                    <a:pt x="45026" y="67248"/>
                  </a:lnTo>
                  <a:lnTo>
                    <a:pt x="45191" y="65095"/>
                  </a:lnTo>
                  <a:lnTo>
                    <a:pt x="49728" y="60282"/>
                  </a:lnTo>
                  <a:lnTo>
                    <a:pt x="58624" y="52810"/>
                  </a:lnTo>
                  <a:lnTo>
                    <a:pt x="67521" y="45465"/>
                  </a:lnTo>
                  <a:lnTo>
                    <a:pt x="73477" y="39639"/>
                  </a:lnTo>
                  <a:lnTo>
                    <a:pt x="79458" y="31281"/>
                  </a:lnTo>
                  <a:lnTo>
                    <a:pt x="80966" y="26468"/>
                  </a:lnTo>
                  <a:lnTo>
                    <a:pt x="80966" y="15070"/>
                  </a:lnTo>
                  <a:lnTo>
                    <a:pt x="78939" y="10004"/>
                  </a:lnTo>
                  <a:lnTo>
                    <a:pt x="76453" y="7598"/>
                  </a:lnTo>
                  <a:close/>
                </a:path>
                <a:path w="501650" h="196214">
                  <a:moveTo>
                    <a:pt x="65087" y="0"/>
                  </a:moveTo>
                  <a:lnTo>
                    <a:pt x="50615" y="0"/>
                  </a:lnTo>
                  <a:lnTo>
                    <a:pt x="44963" y="2026"/>
                  </a:lnTo>
                  <a:lnTo>
                    <a:pt x="36345" y="9878"/>
                  </a:lnTo>
                  <a:lnTo>
                    <a:pt x="33925" y="15070"/>
                  </a:lnTo>
                  <a:lnTo>
                    <a:pt x="33380" y="21656"/>
                  </a:lnTo>
                  <a:lnTo>
                    <a:pt x="43341" y="21656"/>
                  </a:lnTo>
                  <a:lnTo>
                    <a:pt x="43683" y="17096"/>
                  </a:lnTo>
                  <a:lnTo>
                    <a:pt x="45178" y="13550"/>
                  </a:lnTo>
                  <a:lnTo>
                    <a:pt x="50488" y="8738"/>
                  </a:lnTo>
                  <a:lnTo>
                    <a:pt x="53682" y="7598"/>
                  </a:lnTo>
                  <a:lnTo>
                    <a:pt x="76453" y="7598"/>
                  </a:lnTo>
                  <a:lnTo>
                    <a:pt x="74883" y="6078"/>
                  </a:lnTo>
                  <a:lnTo>
                    <a:pt x="70841" y="2026"/>
                  </a:lnTo>
                  <a:lnTo>
                    <a:pt x="65087" y="0"/>
                  </a:lnTo>
                  <a:close/>
                </a:path>
                <a:path w="501650" h="196214">
                  <a:moveTo>
                    <a:pt x="127463" y="17223"/>
                  </a:moveTo>
                  <a:lnTo>
                    <a:pt x="117870" y="17223"/>
                  </a:lnTo>
                  <a:lnTo>
                    <a:pt x="117870" y="76113"/>
                  </a:lnTo>
                  <a:lnTo>
                    <a:pt x="127463" y="76113"/>
                  </a:lnTo>
                  <a:lnTo>
                    <a:pt x="127463" y="17223"/>
                  </a:lnTo>
                  <a:close/>
                </a:path>
                <a:path w="501650" h="196214">
                  <a:moveTo>
                    <a:pt x="127463" y="0"/>
                  </a:moveTo>
                  <a:lnTo>
                    <a:pt x="120062" y="0"/>
                  </a:lnTo>
                  <a:lnTo>
                    <a:pt x="118326" y="9118"/>
                  </a:lnTo>
                  <a:lnTo>
                    <a:pt x="111597" y="13550"/>
                  </a:lnTo>
                  <a:lnTo>
                    <a:pt x="99849" y="13550"/>
                  </a:lnTo>
                  <a:lnTo>
                    <a:pt x="99849" y="21149"/>
                  </a:lnTo>
                  <a:lnTo>
                    <a:pt x="107985" y="21149"/>
                  </a:lnTo>
                  <a:lnTo>
                    <a:pt x="113992" y="19883"/>
                  </a:lnTo>
                  <a:lnTo>
                    <a:pt x="117870" y="17223"/>
                  </a:lnTo>
                  <a:lnTo>
                    <a:pt x="127463" y="17223"/>
                  </a:lnTo>
                  <a:lnTo>
                    <a:pt x="127463" y="0"/>
                  </a:lnTo>
                  <a:close/>
                </a:path>
                <a:path w="501650" h="196214">
                  <a:moveTo>
                    <a:pt x="187355" y="17223"/>
                  </a:moveTo>
                  <a:lnTo>
                    <a:pt x="177749" y="17223"/>
                  </a:lnTo>
                  <a:lnTo>
                    <a:pt x="177749" y="76113"/>
                  </a:lnTo>
                  <a:lnTo>
                    <a:pt x="187355" y="76113"/>
                  </a:lnTo>
                  <a:lnTo>
                    <a:pt x="187355" y="17223"/>
                  </a:lnTo>
                  <a:close/>
                </a:path>
                <a:path w="501650" h="196214">
                  <a:moveTo>
                    <a:pt x="187355" y="0"/>
                  </a:moveTo>
                  <a:lnTo>
                    <a:pt x="179942" y="0"/>
                  </a:lnTo>
                  <a:lnTo>
                    <a:pt x="178218" y="9118"/>
                  </a:lnTo>
                  <a:lnTo>
                    <a:pt x="171476" y="13550"/>
                  </a:lnTo>
                  <a:lnTo>
                    <a:pt x="159728" y="13550"/>
                  </a:lnTo>
                  <a:lnTo>
                    <a:pt x="159728" y="21149"/>
                  </a:lnTo>
                  <a:lnTo>
                    <a:pt x="167864" y="21149"/>
                  </a:lnTo>
                  <a:lnTo>
                    <a:pt x="173871" y="19883"/>
                  </a:lnTo>
                  <a:lnTo>
                    <a:pt x="177749" y="17223"/>
                  </a:lnTo>
                  <a:lnTo>
                    <a:pt x="187355" y="17223"/>
                  </a:lnTo>
                  <a:lnTo>
                    <a:pt x="187355" y="0"/>
                  </a:lnTo>
                  <a:close/>
                </a:path>
                <a:path w="501650" h="196214">
                  <a:moveTo>
                    <a:pt x="227782" y="65601"/>
                  </a:moveTo>
                  <a:lnTo>
                    <a:pt x="217314" y="65601"/>
                  </a:lnTo>
                  <a:lnTo>
                    <a:pt x="217314" y="76113"/>
                  </a:lnTo>
                  <a:lnTo>
                    <a:pt x="227782" y="76113"/>
                  </a:lnTo>
                  <a:lnTo>
                    <a:pt x="227782" y="65601"/>
                  </a:lnTo>
                  <a:close/>
                </a:path>
                <a:path w="501650" h="196214">
                  <a:moveTo>
                    <a:pt x="266992" y="0"/>
                  </a:moveTo>
                  <a:lnTo>
                    <a:pt x="256337" y="2422"/>
                  </a:lnTo>
                  <a:lnTo>
                    <a:pt x="248725" y="9688"/>
                  </a:lnTo>
                  <a:lnTo>
                    <a:pt x="244157" y="21798"/>
                  </a:lnTo>
                  <a:lnTo>
                    <a:pt x="242634" y="38753"/>
                  </a:lnTo>
                  <a:lnTo>
                    <a:pt x="244157" y="55634"/>
                  </a:lnTo>
                  <a:lnTo>
                    <a:pt x="248725" y="67707"/>
                  </a:lnTo>
                  <a:lnTo>
                    <a:pt x="256337" y="74959"/>
                  </a:lnTo>
                  <a:lnTo>
                    <a:pt x="266992" y="77379"/>
                  </a:lnTo>
                  <a:lnTo>
                    <a:pt x="277663" y="74959"/>
                  </a:lnTo>
                  <a:lnTo>
                    <a:pt x="283106" y="69781"/>
                  </a:lnTo>
                  <a:lnTo>
                    <a:pt x="262290" y="69781"/>
                  </a:lnTo>
                  <a:lnTo>
                    <a:pt x="258716" y="67501"/>
                  </a:lnTo>
                  <a:lnTo>
                    <a:pt x="253812" y="58383"/>
                  </a:lnTo>
                  <a:lnTo>
                    <a:pt x="252595" y="50404"/>
                  </a:lnTo>
                  <a:lnTo>
                    <a:pt x="252595" y="27228"/>
                  </a:lnTo>
                  <a:lnTo>
                    <a:pt x="253812" y="19123"/>
                  </a:lnTo>
                  <a:lnTo>
                    <a:pt x="256270" y="14437"/>
                  </a:lnTo>
                  <a:lnTo>
                    <a:pt x="258716" y="9878"/>
                  </a:lnTo>
                  <a:lnTo>
                    <a:pt x="262290" y="7598"/>
                  </a:lnTo>
                  <a:lnTo>
                    <a:pt x="283094" y="7598"/>
                  </a:lnTo>
                  <a:lnTo>
                    <a:pt x="277663" y="2422"/>
                  </a:lnTo>
                  <a:lnTo>
                    <a:pt x="266992" y="0"/>
                  </a:lnTo>
                  <a:close/>
                </a:path>
                <a:path w="501650" h="196214">
                  <a:moveTo>
                    <a:pt x="283094" y="7598"/>
                  </a:moveTo>
                  <a:lnTo>
                    <a:pt x="271718" y="7598"/>
                  </a:lnTo>
                  <a:lnTo>
                    <a:pt x="275305" y="9878"/>
                  </a:lnTo>
                  <a:lnTo>
                    <a:pt x="277763" y="14437"/>
                  </a:lnTo>
                  <a:lnTo>
                    <a:pt x="280209" y="19123"/>
                  </a:lnTo>
                  <a:lnTo>
                    <a:pt x="281439" y="27228"/>
                  </a:lnTo>
                  <a:lnTo>
                    <a:pt x="281439" y="50404"/>
                  </a:lnTo>
                  <a:lnTo>
                    <a:pt x="280209" y="58383"/>
                  </a:lnTo>
                  <a:lnTo>
                    <a:pt x="275305" y="67501"/>
                  </a:lnTo>
                  <a:lnTo>
                    <a:pt x="271718" y="69781"/>
                  </a:lnTo>
                  <a:lnTo>
                    <a:pt x="283106" y="69781"/>
                  </a:lnTo>
                  <a:lnTo>
                    <a:pt x="285286" y="67707"/>
                  </a:lnTo>
                  <a:lnTo>
                    <a:pt x="289861" y="55634"/>
                  </a:lnTo>
                  <a:lnTo>
                    <a:pt x="291387" y="38753"/>
                  </a:lnTo>
                  <a:lnTo>
                    <a:pt x="289861" y="21798"/>
                  </a:lnTo>
                  <a:lnTo>
                    <a:pt x="285286" y="9688"/>
                  </a:lnTo>
                  <a:lnTo>
                    <a:pt x="283094" y="7598"/>
                  </a:lnTo>
                  <a:close/>
                </a:path>
                <a:path w="501650" h="196214">
                  <a:moveTo>
                    <a:pt x="334576" y="0"/>
                  </a:moveTo>
                  <a:lnTo>
                    <a:pt x="328962" y="0"/>
                  </a:lnTo>
                  <a:lnTo>
                    <a:pt x="317392" y="2566"/>
                  </a:lnTo>
                  <a:lnTo>
                    <a:pt x="309127" y="10274"/>
                  </a:lnTo>
                  <a:lnTo>
                    <a:pt x="304167" y="23134"/>
                  </a:lnTo>
                  <a:lnTo>
                    <a:pt x="302711" y="39006"/>
                  </a:lnTo>
                  <a:lnTo>
                    <a:pt x="302617" y="43185"/>
                  </a:lnTo>
                  <a:lnTo>
                    <a:pt x="302936" y="49397"/>
                  </a:lnTo>
                  <a:lnTo>
                    <a:pt x="320053" y="77379"/>
                  </a:lnTo>
                  <a:lnTo>
                    <a:pt x="335222" y="77379"/>
                  </a:lnTo>
                  <a:lnTo>
                    <a:pt x="340900" y="74846"/>
                  </a:lnTo>
                  <a:lnTo>
                    <a:pt x="345280" y="69781"/>
                  </a:lnTo>
                  <a:lnTo>
                    <a:pt x="323208" y="69781"/>
                  </a:lnTo>
                  <a:lnTo>
                    <a:pt x="319432" y="67501"/>
                  </a:lnTo>
                  <a:lnTo>
                    <a:pt x="313780" y="58383"/>
                  </a:lnTo>
                  <a:lnTo>
                    <a:pt x="312310" y="51797"/>
                  </a:lnTo>
                  <a:lnTo>
                    <a:pt x="312170" y="43185"/>
                  </a:lnTo>
                  <a:lnTo>
                    <a:pt x="317201" y="37866"/>
                  </a:lnTo>
                  <a:lnTo>
                    <a:pt x="321187" y="35713"/>
                  </a:lnTo>
                  <a:lnTo>
                    <a:pt x="312272" y="35713"/>
                  </a:lnTo>
                  <a:lnTo>
                    <a:pt x="323855" y="7598"/>
                  </a:lnTo>
                  <a:lnTo>
                    <a:pt x="346774" y="7598"/>
                  </a:lnTo>
                  <a:lnTo>
                    <a:pt x="343206" y="4685"/>
                  </a:lnTo>
                  <a:lnTo>
                    <a:pt x="339328" y="1646"/>
                  </a:lnTo>
                  <a:lnTo>
                    <a:pt x="334576" y="0"/>
                  </a:lnTo>
                  <a:close/>
                </a:path>
                <a:path w="501650" h="196214">
                  <a:moveTo>
                    <a:pt x="345718" y="35080"/>
                  </a:moveTo>
                  <a:lnTo>
                    <a:pt x="331889" y="35080"/>
                  </a:lnTo>
                  <a:lnTo>
                    <a:pt x="335286" y="36726"/>
                  </a:lnTo>
                  <a:lnTo>
                    <a:pt x="337820" y="40019"/>
                  </a:lnTo>
                  <a:lnTo>
                    <a:pt x="340355" y="43185"/>
                  </a:lnTo>
                  <a:lnTo>
                    <a:pt x="341622" y="47364"/>
                  </a:lnTo>
                  <a:lnTo>
                    <a:pt x="341622" y="57369"/>
                  </a:lnTo>
                  <a:lnTo>
                    <a:pt x="340380" y="61549"/>
                  </a:lnTo>
                  <a:lnTo>
                    <a:pt x="335412" y="68134"/>
                  </a:lnTo>
                  <a:lnTo>
                    <a:pt x="332092" y="69781"/>
                  </a:lnTo>
                  <a:lnTo>
                    <a:pt x="345280" y="69781"/>
                  </a:lnTo>
                  <a:lnTo>
                    <a:pt x="349441" y="64968"/>
                  </a:lnTo>
                  <a:lnTo>
                    <a:pt x="351583" y="58889"/>
                  </a:lnTo>
                  <a:lnTo>
                    <a:pt x="351583" y="44705"/>
                  </a:lnTo>
                  <a:lnTo>
                    <a:pt x="349429" y="39006"/>
                  </a:lnTo>
                  <a:lnTo>
                    <a:pt x="345718" y="35080"/>
                  </a:lnTo>
                  <a:close/>
                </a:path>
                <a:path w="501650" h="196214">
                  <a:moveTo>
                    <a:pt x="335526" y="27608"/>
                  </a:moveTo>
                  <a:lnTo>
                    <a:pt x="322866" y="27608"/>
                  </a:lnTo>
                  <a:lnTo>
                    <a:pt x="317201" y="30394"/>
                  </a:lnTo>
                  <a:lnTo>
                    <a:pt x="312272" y="35713"/>
                  </a:lnTo>
                  <a:lnTo>
                    <a:pt x="321187" y="35713"/>
                  </a:lnTo>
                  <a:lnTo>
                    <a:pt x="322359" y="35080"/>
                  </a:lnTo>
                  <a:lnTo>
                    <a:pt x="345718" y="35080"/>
                  </a:lnTo>
                  <a:lnTo>
                    <a:pt x="340811" y="29888"/>
                  </a:lnTo>
                  <a:lnTo>
                    <a:pt x="335526" y="27608"/>
                  </a:lnTo>
                  <a:close/>
                </a:path>
                <a:path w="501650" h="196214">
                  <a:moveTo>
                    <a:pt x="346774" y="7598"/>
                  </a:moveTo>
                  <a:lnTo>
                    <a:pt x="335564" y="7598"/>
                  </a:lnTo>
                  <a:lnTo>
                    <a:pt x="339544" y="11271"/>
                  </a:lnTo>
                  <a:lnTo>
                    <a:pt x="340405" y="18616"/>
                  </a:lnTo>
                  <a:lnTo>
                    <a:pt x="350303" y="18616"/>
                  </a:lnTo>
                  <a:lnTo>
                    <a:pt x="349454" y="12537"/>
                  </a:lnTo>
                  <a:lnTo>
                    <a:pt x="347084" y="7851"/>
                  </a:lnTo>
                  <a:lnTo>
                    <a:pt x="346774" y="7598"/>
                  </a:lnTo>
                  <a:close/>
                </a:path>
                <a:path w="501650" h="196214">
                  <a:moveTo>
                    <a:pt x="396914" y="17223"/>
                  </a:moveTo>
                  <a:lnTo>
                    <a:pt x="387320" y="17223"/>
                  </a:lnTo>
                  <a:lnTo>
                    <a:pt x="387320" y="76113"/>
                  </a:lnTo>
                  <a:lnTo>
                    <a:pt x="396914" y="76113"/>
                  </a:lnTo>
                  <a:lnTo>
                    <a:pt x="396914" y="17223"/>
                  </a:lnTo>
                  <a:close/>
                </a:path>
                <a:path w="501650" h="196214">
                  <a:moveTo>
                    <a:pt x="396914" y="0"/>
                  </a:moveTo>
                  <a:lnTo>
                    <a:pt x="389513" y="0"/>
                  </a:lnTo>
                  <a:lnTo>
                    <a:pt x="387777" y="9118"/>
                  </a:lnTo>
                  <a:lnTo>
                    <a:pt x="381035" y="13550"/>
                  </a:lnTo>
                  <a:lnTo>
                    <a:pt x="369300" y="13550"/>
                  </a:lnTo>
                  <a:lnTo>
                    <a:pt x="369300" y="21149"/>
                  </a:lnTo>
                  <a:lnTo>
                    <a:pt x="377423" y="21149"/>
                  </a:lnTo>
                  <a:lnTo>
                    <a:pt x="383430" y="19883"/>
                  </a:lnTo>
                  <a:lnTo>
                    <a:pt x="387320" y="17223"/>
                  </a:lnTo>
                  <a:lnTo>
                    <a:pt x="396914" y="17223"/>
                  </a:lnTo>
                  <a:lnTo>
                    <a:pt x="396914" y="0"/>
                  </a:lnTo>
                  <a:close/>
                </a:path>
                <a:path w="501650" h="196214">
                  <a:moveTo>
                    <a:pt x="456793" y="17223"/>
                  </a:moveTo>
                  <a:lnTo>
                    <a:pt x="447200" y="17223"/>
                  </a:lnTo>
                  <a:lnTo>
                    <a:pt x="447200" y="76113"/>
                  </a:lnTo>
                  <a:lnTo>
                    <a:pt x="456793" y="76113"/>
                  </a:lnTo>
                  <a:lnTo>
                    <a:pt x="456793" y="17223"/>
                  </a:lnTo>
                  <a:close/>
                </a:path>
                <a:path w="501650" h="196214">
                  <a:moveTo>
                    <a:pt x="456793" y="0"/>
                  </a:moveTo>
                  <a:lnTo>
                    <a:pt x="449392" y="0"/>
                  </a:lnTo>
                  <a:lnTo>
                    <a:pt x="447656" y="9118"/>
                  </a:lnTo>
                  <a:lnTo>
                    <a:pt x="440914" y="13550"/>
                  </a:lnTo>
                  <a:lnTo>
                    <a:pt x="429179" y="13550"/>
                  </a:lnTo>
                  <a:lnTo>
                    <a:pt x="429179" y="21149"/>
                  </a:lnTo>
                  <a:lnTo>
                    <a:pt x="437315" y="21149"/>
                  </a:lnTo>
                  <a:lnTo>
                    <a:pt x="443322" y="19883"/>
                  </a:lnTo>
                  <a:lnTo>
                    <a:pt x="447200" y="17223"/>
                  </a:lnTo>
                  <a:lnTo>
                    <a:pt x="456793" y="17223"/>
                  </a:lnTo>
                  <a:lnTo>
                    <a:pt x="456793" y="0"/>
                  </a:lnTo>
                  <a:close/>
                </a:path>
                <a:path w="501650" h="196214">
                  <a:moveTo>
                    <a:pt x="41605" y="176542"/>
                  </a:moveTo>
                  <a:lnTo>
                    <a:pt x="31948" y="176542"/>
                  </a:lnTo>
                  <a:lnTo>
                    <a:pt x="31948" y="194399"/>
                  </a:lnTo>
                  <a:lnTo>
                    <a:pt x="41605" y="194399"/>
                  </a:lnTo>
                  <a:lnTo>
                    <a:pt x="41605" y="176542"/>
                  </a:lnTo>
                  <a:close/>
                </a:path>
                <a:path w="501650" h="196214">
                  <a:moveTo>
                    <a:pt x="41605" y="118539"/>
                  </a:moveTo>
                  <a:lnTo>
                    <a:pt x="34051" y="118539"/>
                  </a:lnTo>
                  <a:lnTo>
                    <a:pt x="0" y="168057"/>
                  </a:lnTo>
                  <a:lnTo>
                    <a:pt x="0" y="176542"/>
                  </a:lnTo>
                  <a:lnTo>
                    <a:pt x="51705" y="176542"/>
                  </a:lnTo>
                  <a:lnTo>
                    <a:pt x="51705" y="168057"/>
                  </a:lnTo>
                  <a:lnTo>
                    <a:pt x="8985" y="168057"/>
                  </a:lnTo>
                  <a:lnTo>
                    <a:pt x="31948" y="133736"/>
                  </a:lnTo>
                  <a:lnTo>
                    <a:pt x="41605" y="133736"/>
                  </a:lnTo>
                  <a:lnTo>
                    <a:pt x="41605" y="118539"/>
                  </a:lnTo>
                  <a:close/>
                </a:path>
                <a:path w="501650" h="196214">
                  <a:moveTo>
                    <a:pt x="41605" y="133736"/>
                  </a:moveTo>
                  <a:lnTo>
                    <a:pt x="31948" y="133736"/>
                  </a:lnTo>
                  <a:lnTo>
                    <a:pt x="31948" y="168057"/>
                  </a:lnTo>
                  <a:lnTo>
                    <a:pt x="41605" y="168057"/>
                  </a:lnTo>
                  <a:lnTo>
                    <a:pt x="41605" y="133736"/>
                  </a:lnTo>
                  <a:close/>
                </a:path>
                <a:path w="501650" h="196214">
                  <a:moveTo>
                    <a:pt x="111749" y="119552"/>
                  </a:moveTo>
                  <a:lnTo>
                    <a:pt x="63300" y="119552"/>
                  </a:lnTo>
                  <a:lnTo>
                    <a:pt x="63300" y="128417"/>
                  </a:lnTo>
                  <a:lnTo>
                    <a:pt x="101687" y="128417"/>
                  </a:lnTo>
                  <a:lnTo>
                    <a:pt x="73768" y="194399"/>
                  </a:lnTo>
                  <a:lnTo>
                    <a:pt x="84540" y="194399"/>
                  </a:lnTo>
                  <a:lnTo>
                    <a:pt x="111749" y="126391"/>
                  </a:lnTo>
                  <a:lnTo>
                    <a:pt x="111749" y="119552"/>
                  </a:lnTo>
                  <a:close/>
                </a:path>
                <a:path w="501650" h="196214">
                  <a:moveTo>
                    <a:pt x="132520" y="174769"/>
                  </a:moveTo>
                  <a:lnTo>
                    <a:pt x="122571" y="174769"/>
                  </a:lnTo>
                  <a:lnTo>
                    <a:pt x="123281" y="181607"/>
                  </a:lnTo>
                  <a:lnTo>
                    <a:pt x="125879" y="186927"/>
                  </a:lnTo>
                  <a:lnTo>
                    <a:pt x="130378" y="190346"/>
                  </a:lnTo>
                  <a:lnTo>
                    <a:pt x="134864" y="193892"/>
                  </a:lnTo>
                  <a:lnTo>
                    <a:pt x="140275" y="195665"/>
                  </a:lnTo>
                  <a:lnTo>
                    <a:pt x="154342" y="195665"/>
                  </a:lnTo>
                  <a:lnTo>
                    <a:pt x="160527" y="193132"/>
                  </a:lnTo>
                  <a:lnTo>
                    <a:pt x="165171" y="188066"/>
                  </a:lnTo>
                  <a:lnTo>
                    <a:pt x="142975" y="188066"/>
                  </a:lnTo>
                  <a:lnTo>
                    <a:pt x="139845" y="186927"/>
                  </a:lnTo>
                  <a:lnTo>
                    <a:pt x="134636" y="182621"/>
                  </a:lnTo>
                  <a:lnTo>
                    <a:pt x="133065" y="179201"/>
                  </a:lnTo>
                  <a:lnTo>
                    <a:pt x="132520" y="174769"/>
                  </a:lnTo>
                  <a:close/>
                </a:path>
                <a:path w="501650" h="196214">
                  <a:moveTo>
                    <a:pt x="166785" y="152859"/>
                  </a:moveTo>
                  <a:lnTo>
                    <a:pt x="151073" y="152859"/>
                  </a:lnTo>
                  <a:lnTo>
                    <a:pt x="154862" y="154379"/>
                  </a:lnTo>
                  <a:lnTo>
                    <a:pt x="160717" y="160458"/>
                  </a:lnTo>
                  <a:lnTo>
                    <a:pt x="162187" y="164637"/>
                  </a:lnTo>
                  <a:lnTo>
                    <a:pt x="162187" y="175022"/>
                  </a:lnTo>
                  <a:lnTo>
                    <a:pt x="160742" y="179328"/>
                  </a:lnTo>
                  <a:lnTo>
                    <a:pt x="157759" y="183001"/>
                  </a:lnTo>
                  <a:lnTo>
                    <a:pt x="154989" y="186293"/>
                  </a:lnTo>
                  <a:lnTo>
                    <a:pt x="151238" y="188066"/>
                  </a:lnTo>
                  <a:lnTo>
                    <a:pt x="165171" y="188066"/>
                  </a:lnTo>
                  <a:lnTo>
                    <a:pt x="169816" y="183001"/>
                  </a:lnTo>
                  <a:lnTo>
                    <a:pt x="172135" y="176668"/>
                  </a:lnTo>
                  <a:lnTo>
                    <a:pt x="172135" y="161598"/>
                  </a:lnTo>
                  <a:lnTo>
                    <a:pt x="169829" y="155772"/>
                  </a:lnTo>
                  <a:lnTo>
                    <a:pt x="166785" y="152859"/>
                  </a:lnTo>
                  <a:close/>
                </a:path>
                <a:path w="501650" h="196214">
                  <a:moveTo>
                    <a:pt x="168561" y="119552"/>
                  </a:moveTo>
                  <a:lnTo>
                    <a:pt x="128439" y="119552"/>
                  </a:lnTo>
                  <a:lnTo>
                    <a:pt x="125271" y="159065"/>
                  </a:lnTo>
                  <a:lnTo>
                    <a:pt x="132824" y="159065"/>
                  </a:lnTo>
                  <a:lnTo>
                    <a:pt x="136537" y="154886"/>
                  </a:lnTo>
                  <a:lnTo>
                    <a:pt x="141061" y="152859"/>
                  </a:lnTo>
                  <a:lnTo>
                    <a:pt x="166785" y="152859"/>
                  </a:lnTo>
                  <a:lnTo>
                    <a:pt x="162947" y="149187"/>
                  </a:lnTo>
                  <a:lnTo>
                    <a:pt x="135029" y="149187"/>
                  </a:lnTo>
                  <a:lnTo>
                    <a:pt x="136651" y="128417"/>
                  </a:lnTo>
                  <a:lnTo>
                    <a:pt x="168561" y="128417"/>
                  </a:lnTo>
                  <a:lnTo>
                    <a:pt x="168561" y="119552"/>
                  </a:lnTo>
                  <a:close/>
                </a:path>
                <a:path w="501650" h="196214">
                  <a:moveTo>
                    <a:pt x="155141" y="144754"/>
                  </a:moveTo>
                  <a:lnTo>
                    <a:pt x="143368" y="144754"/>
                  </a:lnTo>
                  <a:lnTo>
                    <a:pt x="138729" y="146274"/>
                  </a:lnTo>
                  <a:lnTo>
                    <a:pt x="135029" y="149187"/>
                  </a:lnTo>
                  <a:lnTo>
                    <a:pt x="162947" y="149187"/>
                  </a:lnTo>
                  <a:lnTo>
                    <a:pt x="160565" y="146907"/>
                  </a:lnTo>
                  <a:lnTo>
                    <a:pt x="155141" y="144754"/>
                  </a:lnTo>
                  <a:close/>
                </a:path>
                <a:path w="501650" h="196214">
                  <a:moveTo>
                    <a:pt x="207112" y="118285"/>
                  </a:moveTo>
                  <a:lnTo>
                    <a:pt x="196458" y="120707"/>
                  </a:lnTo>
                  <a:lnTo>
                    <a:pt x="188846" y="127974"/>
                  </a:lnTo>
                  <a:lnTo>
                    <a:pt x="184278" y="140084"/>
                  </a:lnTo>
                  <a:lnTo>
                    <a:pt x="182755" y="157038"/>
                  </a:lnTo>
                  <a:lnTo>
                    <a:pt x="184278" y="173920"/>
                  </a:lnTo>
                  <a:lnTo>
                    <a:pt x="188846" y="185993"/>
                  </a:lnTo>
                  <a:lnTo>
                    <a:pt x="196458" y="193245"/>
                  </a:lnTo>
                  <a:lnTo>
                    <a:pt x="207112" y="195665"/>
                  </a:lnTo>
                  <a:lnTo>
                    <a:pt x="217783" y="193245"/>
                  </a:lnTo>
                  <a:lnTo>
                    <a:pt x="223227" y="188066"/>
                  </a:lnTo>
                  <a:lnTo>
                    <a:pt x="202411" y="188066"/>
                  </a:lnTo>
                  <a:lnTo>
                    <a:pt x="198837" y="185787"/>
                  </a:lnTo>
                  <a:lnTo>
                    <a:pt x="193932" y="176668"/>
                  </a:lnTo>
                  <a:lnTo>
                    <a:pt x="192716" y="168563"/>
                  </a:lnTo>
                  <a:lnTo>
                    <a:pt x="192716" y="145514"/>
                  </a:lnTo>
                  <a:lnTo>
                    <a:pt x="193932" y="137409"/>
                  </a:lnTo>
                  <a:lnTo>
                    <a:pt x="196391" y="132723"/>
                  </a:lnTo>
                  <a:lnTo>
                    <a:pt x="198837" y="128164"/>
                  </a:lnTo>
                  <a:lnTo>
                    <a:pt x="202411" y="125884"/>
                  </a:lnTo>
                  <a:lnTo>
                    <a:pt x="223215" y="125884"/>
                  </a:lnTo>
                  <a:lnTo>
                    <a:pt x="217783" y="120707"/>
                  </a:lnTo>
                  <a:lnTo>
                    <a:pt x="207112" y="118285"/>
                  </a:lnTo>
                  <a:close/>
                </a:path>
                <a:path w="501650" h="196214">
                  <a:moveTo>
                    <a:pt x="223215" y="125884"/>
                  </a:moveTo>
                  <a:lnTo>
                    <a:pt x="211839" y="125884"/>
                  </a:lnTo>
                  <a:lnTo>
                    <a:pt x="215426" y="128164"/>
                  </a:lnTo>
                  <a:lnTo>
                    <a:pt x="217884" y="132723"/>
                  </a:lnTo>
                  <a:lnTo>
                    <a:pt x="220330" y="137409"/>
                  </a:lnTo>
                  <a:lnTo>
                    <a:pt x="221559" y="145514"/>
                  </a:lnTo>
                  <a:lnTo>
                    <a:pt x="221559" y="168563"/>
                  </a:lnTo>
                  <a:lnTo>
                    <a:pt x="220330" y="176668"/>
                  </a:lnTo>
                  <a:lnTo>
                    <a:pt x="215426" y="185787"/>
                  </a:lnTo>
                  <a:lnTo>
                    <a:pt x="211839" y="188066"/>
                  </a:lnTo>
                  <a:lnTo>
                    <a:pt x="223227" y="188066"/>
                  </a:lnTo>
                  <a:lnTo>
                    <a:pt x="225407" y="185993"/>
                  </a:lnTo>
                  <a:lnTo>
                    <a:pt x="229982" y="173920"/>
                  </a:lnTo>
                  <a:lnTo>
                    <a:pt x="231507" y="157038"/>
                  </a:lnTo>
                  <a:lnTo>
                    <a:pt x="229982" y="140084"/>
                  </a:lnTo>
                  <a:lnTo>
                    <a:pt x="225407" y="127974"/>
                  </a:lnTo>
                  <a:lnTo>
                    <a:pt x="223215" y="125884"/>
                  </a:lnTo>
                  <a:close/>
                </a:path>
                <a:path w="501650" h="196214">
                  <a:moveTo>
                    <a:pt x="291387" y="119552"/>
                  </a:moveTo>
                  <a:lnTo>
                    <a:pt x="242938" y="119552"/>
                  </a:lnTo>
                  <a:lnTo>
                    <a:pt x="242938" y="128417"/>
                  </a:lnTo>
                  <a:lnTo>
                    <a:pt x="281337" y="128417"/>
                  </a:lnTo>
                  <a:lnTo>
                    <a:pt x="253406" y="194399"/>
                  </a:lnTo>
                  <a:lnTo>
                    <a:pt x="264178" y="194399"/>
                  </a:lnTo>
                  <a:lnTo>
                    <a:pt x="291387" y="126391"/>
                  </a:lnTo>
                  <a:lnTo>
                    <a:pt x="291387" y="119552"/>
                  </a:lnTo>
                  <a:close/>
                </a:path>
                <a:path w="501650" h="196214">
                  <a:moveTo>
                    <a:pt x="341014" y="176542"/>
                  </a:moveTo>
                  <a:lnTo>
                    <a:pt x="331357" y="176542"/>
                  </a:lnTo>
                  <a:lnTo>
                    <a:pt x="331357" y="194399"/>
                  </a:lnTo>
                  <a:lnTo>
                    <a:pt x="341014" y="194399"/>
                  </a:lnTo>
                  <a:lnTo>
                    <a:pt x="341014" y="176542"/>
                  </a:lnTo>
                  <a:close/>
                </a:path>
                <a:path w="501650" h="196214">
                  <a:moveTo>
                    <a:pt x="341014" y="118539"/>
                  </a:moveTo>
                  <a:lnTo>
                    <a:pt x="333461" y="118539"/>
                  </a:lnTo>
                  <a:lnTo>
                    <a:pt x="299409" y="168057"/>
                  </a:lnTo>
                  <a:lnTo>
                    <a:pt x="299409" y="176542"/>
                  </a:lnTo>
                  <a:lnTo>
                    <a:pt x="351114" y="176542"/>
                  </a:lnTo>
                  <a:lnTo>
                    <a:pt x="351114" y="168057"/>
                  </a:lnTo>
                  <a:lnTo>
                    <a:pt x="308394" y="168057"/>
                  </a:lnTo>
                  <a:lnTo>
                    <a:pt x="331357" y="133736"/>
                  </a:lnTo>
                  <a:lnTo>
                    <a:pt x="341014" y="133736"/>
                  </a:lnTo>
                  <a:lnTo>
                    <a:pt x="341014" y="118539"/>
                  </a:lnTo>
                  <a:close/>
                </a:path>
                <a:path w="501650" h="196214">
                  <a:moveTo>
                    <a:pt x="341014" y="133736"/>
                  </a:moveTo>
                  <a:lnTo>
                    <a:pt x="331357" y="133736"/>
                  </a:lnTo>
                  <a:lnTo>
                    <a:pt x="331357" y="168057"/>
                  </a:lnTo>
                  <a:lnTo>
                    <a:pt x="341014" y="168057"/>
                  </a:lnTo>
                  <a:lnTo>
                    <a:pt x="341014" y="133736"/>
                  </a:lnTo>
                  <a:close/>
                </a:path>
                <a:path w="501650" h="196214">
                  <a:moveTo>
                    <a:pt x="377461" y="183887"/>
                  </a:moveTo>
                  <a:lnTo>
                    <a:pt x="366993" y="183887"/>
                  </a:lnTo>
                  <a:lnTo>
                    <a:pt x="366993" y="194399"/>
                  </a:lnTo>
                  <a:lnTo>
                    <a:pt x="377461" y="194399"/>
                  </a:lnTo>
                  <a:lnTo>
                    <a:pt x="377461" y="183887"/>
                  </a:lnTo>
                  <a:close/>
                </a:path>
                <a:path w="501650" h="196214">
                  <a:moveTo>
                    <a:pt x="426822" y="135509"/>
                  </a:moveTo>
                  <a:lnTo>
                    <a:pt x="417228" y="135509"/>
                  </a:lnTo>
                  <a:lnTo>
                    <a:pt x="417228" y="194399"/>
                  </a:lnTo>
                  <a:lnTo>
                    <a:pt x="426822" y="194399"/>
                  </a:lnTo>
                  <a:lnTo>
                    <a:pt x="426822" y="135509"/>
                  </a:lnTo>
                  <a:close/>
                </a:path>
                <a:path w="501650" h="196214">
                  <a:moveTo>
                    <a:pt x="426822" y="118285"/>
                  </a:moveTo>
                  <a:lnTo>
                    <a:pt x="419421" y="118285"/>
                  </a:lnTo>
                  <a:lnTo>
                    <a:pt x="417685" y="127277"/>
                  </a:lnTo>
                  <a:lnTo>
                    <a:pt x="410955" y="131836"/>
                  </a:lnTo>
                  <a:lnTo>
                    <a:pt x="399208" y="131836"/>
                  </a:lnTo>
                  <a:lnTo>
                    <a:pt x="399208" y="139435"/>
                  </a:lnTo>
                  <a:lnTo>
                    <a:pt x="407344" y="139435"/>
                  </a:lnTo>
                  <a:lnTo>
                    <a:pt x="413350" y="138168"/>
                  </a:lnTo>
                  <a:lnTo>
                    <a:pt x="417228" y="135509"/>
                  </a:lnTo>
                  <a:lnTo>
                    <a:pt x="426822" y="135509"/>
                  </a:lnTo>
                  <a:lnTo>
                    <a:pt x="426822" y="118285"/>
                  </a:lnTo>
                  <a:close/>
                </a:path>
                <a:path w="501650" h="196214">
                  <a:moveTo>
                    <a:pt x="484255" y="118285"/>
                  </a:moveTo>
                  <a:lnTo>
                    <a:pt x="478641" y="118285"/>
                  </a:lnTo>
                  <a:lnTo>
                    <a:pt x="467074" y="120850"/>
                  </a:lnTo>
                  <a:lnTo>
                    <a:pt x="458813" y="128543"/>
                  </a:lnTo>
                  <a:lnTo>
                    <a:pt x="453857" y="141366"/>
                  </a:lnTo>
                  <a:lnTo>
                    <a:pt x="452392" y="157292"/>
                  </a:lnTo>
                  <a:lnTo>
                    <a:pt x="452314" y="161471"/>
                  </a:lnTo>
                  <a:lnTo>
                    <a:pt x="452626" y="167629"/>
                  </a:lnTo>
                  <a:lnTo>
                    <a:pt x="469732" y="195665"/>
                  </a:lnTo>
                  <a:lnTo>
                    <a:pt x="484901" y="195665"/>
                  </a:lnTo>
                  <a:lnTo>
                    <a:pt x="490579" y="193132"/>
                  </a:lnTo>
                  <a:lnTo>
                    <a:pt x="494956" y="188066"/>
                  </a:lnTo>
                  <a:lnTo>
                    <a:pt x="472888" y="188066"/>
                  </a:lnTo>
                  <a:lnTo>
                    <a:pt x="469111" y="185787"/>
                  </a:lnTo>
                  <a:lnTo>
                    <a:pt x="466218" y="181117"/>
                  </a:lnTo>
                  <a:lnTo>
                    <a:pt x="463459" y="176542"/>
                  </a:lnTo>
                  <a:lnTo>
                    <a:pt x="461989" y="170083"/>
                  </a:lnTo>
                  <a:lnTo>
                    <a:pt x="461850" y="161471"/>
                  </a:lnTo>
                  <a:lnTo>
                    <a:pt x="466881" y="156025"/>
                  </a:lnTo>
                  <a:lnTo>
                    <a:pt x="470810" y="153999"/>
                  </a:lnTo>
                  <a:lnTo>
                    <a:pt x="461951" y="153999"/>
                  </a:lnTo>
                  <a:lnTo>
                    <a:pt x="462458" y="144881"/>
                  </a:lnTo>
                  <a:lnTo>
                    <a:pt x="464131" y="137915"/>
                  </a:lnTo>
                  <a:lnTo>
                    <a:pt x="469821" y="128290"/>
                  </a:lnTo>
                  <a:lnTo>
                    <a:pt x="473534" y="125884"/>
                  </a:lnTo>
                  <a:lnTo>
                    <a:pt x="496453" y="125884"/>
                  </a:lnTo>
                  <a:lnTo>
                    <a:pt x="489008" y="119805"/>
                  </a:lnTo>
                  <a:lnTo>
                    <a:pt x="484255" y="118285"/>
                  </a:lnTo>
                  <a:close/>
                </a:path>
                <a:path w="501650" h="196214">
                  <a:moveTo>
                    <a:pt x="495397" y="153366"/>
                  </a:moveTo>
                  <a:lnTo>
                    <a:pt x="481569" y="153366"/>
                  </a:lnTo>
                  <a:lnTo>
                    <a:pt x="484965" y="155012"/>
                  </a:lnTo>
                  <a:lnTo>
                    <a:pt x="487499" y="158178"/>
                  </a:lnTo>
                  <a:lnTo>
                    <a:pt x="490034" y="161471"/>
                  </a:lnTo>
                  <a:lnTo>
                    <a:pt x="491301" y="165650"/>
                  </a:lnTo>
                  <a:lnTo>
                    <a:pt x="491301" y="175655"/>
                  </a:lnTo>
                  <a:lnTo>
                    <a:pt x="490059" y="179708"/>
                  </a:lnTo>
                  <a:lnTo>
                    <a:pt x="487575" y="183127"/>
                  </a:lnTo>
                  <a:lnTo>
                    <a:pt x="485092" y="186420"/>
                  </a:lnTo>
                  <a:lnTo>
                    <a:pt x="481771" y="188066"/>
                  </a:lnTo>
                  <a:lnTo>
                    <a:pt x="494956" y="188066"/>
                  </a:lnTo>
                  <a:lnTo>
                    <a:pt x="499120" y="183127"/>
                  </a:lnTo>
                  <a:lnTo>
                    <a:pt x="501262" y="177175"/>
                  </a:lnTo>
                  <a:lnTo>
                    <a:pt x="501262" y="162991"/>
                  </a:lnTo>
                  <a:lnTo>
                    <a:pt x="499108" y="157292"/>
                  </a:lnTo>
                  <a:lnTo>
                    <a:pt x="495397" y="153366"/>
                  </a:lnTo>
                  <a:close/>
                </a:path>
                <a:path w="501650" h="196214">
                  <a:moveTo>
                    <a:pt x="485218" y="145894"/>
                  </a:moveTo>
                  <a:lnTo>
                    <a:pt x="472545" y="145894"/>
                  </a:lnTo>
                  <a:lnTo>
                    <a:pt x="466881" y="148553"/>
                  </a:lnTo>
                  <a:lnTo>
                    <a:pt x="461951" y="153999"/>
                  </a:lnTo>
                  <a:lnTo>
                    <a:pt x="470810" y="153999"/>
                  </a:lnTo>
                  <a:lnTo>
                    <a:pt x="472039" y="153366"/>
                  </a:lnTo>
                  <a:lnTo>
                    <a:pt x="495397" y="153366"/>
                  </a:lnTo>
                  <a:lnTo>
                    <a:pt x="490490" y="148173"/>
                  </a:lnTo>
                  <a:lnTo>
                    <a:pt x="485218" y="145894"/>
                  </a:lnTo>
                  <a:close/>
                </a:path>
                <a:path w="501650" h="196214">
                  <a:moveTo>
                    <a:pt x="496453" y="125884"/>
                  </a:moveTo>
                  <a:lnTo>
                    <a:pt x="485244" y="125884"/>
                  </a:lnTo>
                  <a:lnTo>
                    <a:pt x="489223" y="129557"/>
                  </a:lnTo>
                  <a:lnTo>
                    <a:pt x="490085" y="136902"/>
                  </a:lnTo>
                  <a:lnTo>
                    <a:pt x="499982" y="136902"/>
                  </a:lnTo>
                  <a:lnTo>
                    <a:pt x="499133" y="130696"/>
                  </a:lnTo>
                  <a:lnTo>
                    <a:pt x="496763" y="126137"/>
                  </a:lnTo>
                  <a:lnTo>
                    <a:pt x="496453" y="125884"/>
                  </a:lnTo>
                  <a:close/>
                </a:path>
              </a:pathLst>
            </a:custGeom>
            <a:solidFill>
              <a:srgbClr val="FF00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9" name="object 10789"/>
            <p:cNvSpPr/>
            <p:nvPr/>
          </p:nvSpPr>
          <p:spPr>
            <a:xfrm>
              <a:off x="4951499" y="1484369"/>
              <a:ext cx="3916045" cy="1320800"/>
            </a:xfrm>
            <a:custGeom>
              <a:avLst/>
              <a:gdLst/>
              <a:ahLst/>
              <a:cxnLst/>
              <a:rect l="l" t="t" r="r" b="b"/>
              <a:pathLst>
                <a:path w="3916045" h="1320800">
                  <a:moveTo>
                    <a:pt x="3915916" y="0"/>
                  </a:moveTo>
                  <a:lnTo>
                    <a:pt x="0" y="0"/>
                  </a:lnTo>
                  <a:lnTo>
                    <a:pt x="0" y="1320267"/>
                  </a:lnTo>
                  <a:lnTo>
                    <a:pt x="3915916" y="1320267"/>
                  </a:lnTo>
                  <a:lnTo>
                    <a:pt x="3915916" y="1310768"/>
                  </a:lnTo>
                  <a:lnTo>
                    <a:pt x="19009" y="1310768"/>
                  </a:lnTo>
                  <a:lnTo>
                    <a:pt x="9504" y="1301270"/>
                  </a:lnTo>
                  <a:lnTo>
                    <a:pt x="19009" y="1301270"/>
                  </a:lnTo>
                  <a:lnTo>
                    <a:pt x="19009" y="18996"/>
                  </a:lnTo>
                  <a:lnTo>
                    <a:pt x="9504" y="18996"/>
                  </a:lnTo>
                  <a:lnTo>
                    <a:pt x="19009" y="9498"/>
                  </a:lnTo>
                  <a:lnTo>
                    <a:pt x="3915916" y="9498"/>
                  </a:lnTo>
                  <a:lnTo>
                    <a:pt x="3915916" y="0"/>
                  </a:lnTo>
                  <a:close/>
                </a:path>
                <a:path w="3916045" h="1320800">
                  <a:moveTo>
                    <a:pt x="19009" y="1301270"/>
                  </a:moveTo>
                  <a:lnTo>
                    <a:pt x="9504" y="1301270"/>
                  </a:lnTo>
                  <a:lnTo>
                    <a:pt x="19009" y="1310768"/>
                  </a:lnTo>
                  <a:lnTo>
                    <a:pt x="19009" y="1301270"/>
                  </a:lnTo>
                  <a:close/>
                </a:path>
                <a:path w="3916045" h="1320800">
                  <a:moveTo>
                    <a:pt x="3896907" y="1301270"/>
                  </a:moveTo>
                  <a:lnTo>
                    <a:pt x="19009" y="1301270"/>
                  </a:lnTo>
                  <a:lnTo>
                    <a:pt x="19009" y="1310768"/>
                  </a:lnTo>
                  <a:lnTo>
                    <a:pt x="3896907" y="1310768"/>
                  </a:lnTo>
                  <a:lnTo>
                    <a:pt x="3896907" y="1301270"/>
                  </a:lnTo>
                  <a:close/>
                </a:path>
                <a:path w="3916045" h="1320800">
                  <a:moveTo>
                    <a:pt x="3896907" y="9498"/>
                  </a:moveTo>
                  <a:lnTo>
                    <a:pt x="3896907" y="1310768"/>
                  </a:lnTo>
                  <a:lnTo>
                    <a:pt x="3906411" y="1301270"/>
                  </a:lnTo>
                  <a:lnTo>
                    <a:pt x="3915916" y="1301270"/>
                  </a:lnTo>
                  <a:lnTo>
                    <a:pt x="3915916" y="18996"/>
                  </a:lnTo>
                  <a:lnTo>
                    <a:pt x="3906411" y="18996"/>
                  </a:lnTo>
                  <a:lnTo>
                    <a:pt x="3896907" y="9498"/>
                  </a:lnTo>
                  <a:close/>
                </a:path>
                <a:path w="3916045" h="1320800">
                  <a:moveTo>
                    <a:pt x="3915916" y="1301270"/>
                  </a:moveTo>
                  <a:lnTo>
                    <a:pt x="3906411" y="1301270"/>
                  </a:lnTo>
                  <a:lnTo>
                    <a:pt x="3896907" y="1310768"/>
                  </a:lnTo>
                  <a:lnTo>
                    <a:pt x="3915916" y="1310768"/>
                  </a:lnTo>
                  <a:lnTo>
                    <a:pt x="3915916" y="1301270"/>
                  </a:lnTo>
                  <a:close/>
                </a:path>
                <a:path w="3916045" h="1320800">
                  <a:moveTo>
                    <a:pt x="19009" y="9498"/>
                  </a:moveTo>
                  <a:lnTo>
                    <a:pt x="9504" y="18996"/>
                  </a:lnTo>
                  <a:lnTo>
                    <a:pt x="19009" y="18996"/>
                  </a:lnTo>
                  <a:lnTo>
                    <a:pt x="19009" y="9498"/>
                  </a:lnTo>
                  <a:close/>
                </a:path>
                <a:path w="3916045" h="1320800">
                  <a:moveTo>
                    <a:pt x="3896907" y="9498"/>
                  </a:moveTo>
                  <a:lnTo>
                    <a:pt x="19009" y="9498"/>
                  </a:lnTo>
                  <a:lnTo>
                    <a:pt x="19009" y="18996"/>
                  </a:lnTo>
                  <a:lnTo>
                    <a:pt x="3896907" y="18996"/>
                  </a:lnTo>
                  <a:lnTo>
                    <a:pt x="3896907" y="9498"/>
                  </a:lnTo>
                  <a:close/>
                </a:path>
                <a:path w="3916045" h="1320800">
                  <a:moveTo>
                    <a:pt x="3915916" y="9498"/>
                  </a:moveTo>
                  <a:lnTo>
                    <a:pt x="3896907" y="9498"/>
                  </a:lnTo>
                  <a:lnTo>
                    <a:pt x="3906411" y="18996"/>
                  </a:lnTo>
                  <a:lnTo>
                    <a:pt x="3915916" y="18996"/>
                  </a:lnTo>
                  <a:lnTo>
                    <a:pt x="3915916" y="9498"/>
                  </a:lnTo>
                  <a:close/>
                </a:path>
              </a:pathLst>
            </a:custGeom>
            <a:solidFill>
              <a:srgbClr val="306A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790" name="object 10790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7470241" y="1854828"/>
              <a:ext cx="788898" cy="769344"/>
            </a:xfrm>
            <a:prstGeom prst="rect">
              <a:avLst/>
            </a:prstGeom>
          </p:spPr>
        </p:pic>
        <p:sp>
          <p:nvSpPr>
            <p:cNvPr id="10791" name="object 10791"/>
            <p:cNvSpPr/>
            <p:nvPr/>
          </p:nvSpPr>
          <p:spPr>
            <a:xfrm>
              <a:off x="4903976" y="3061091"/>
              <a:ext cx="38100" cy="1045210"/>
            </a:xfrm>
            <a:custGeom>
              <a:avLst/>
              <a:gdLst/>
              <a:ahLst/>
              <a:cxnLst/>
              <a:rect l="l" t="t" r="r" b="b"/>
              <a:pathLst>
                <a:path w="38100" h="1045210">
                  <a:moveTo>
                    <a:pt x="38018" y="1044815"/>
                  </a:moveTo>
                  <a:lnTo>
                    <a:pt x="38018" y="0"/>
                  </a:lnTo>
                </a:path>
                <a:path w="38100" h="1045210">
                  <a:moveTo>
                    <a:pt x="38018" y="1044815"/>
                  </a:moveTo>
                  <a:lnTo>
                    <a:pt x="0" y="104481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2" name="object 10792"/>
            <p:cNvSpPr/>
            <p:nvPr/>
          </p:nvSpPr>
          <p:spPr>
            <a:xfrm>
              <a:off x="4831386" y="4060505"/>
              <a:ext cx="48895" cy="77470"/>
            </a:xfrm>
            <a:custGeom>
              <a:avLst/>
              <a:gdLst/>
              <a:ahLst/>
              <a:cxnLst/>
              <a:rect l="l" t="t" r="r" b="b"/>
              <a:pathLst>
                <a:path w="48895" h="77470">
                  <a:moveTo>
                    <a:pt x="24344" y="0"/>
                  </a:moveTo>
                  <a:lnTo>
                    <a:pt x="13692" y="2422"/>
                  </a:lnTo>
                  <a:lnTo>
                    <a:pt x="6084" y="9689"/>
                  </a:lnTo>
                  <a:lnTo>
                    <a:pt x="1520" y="21803"/>
                  </a:lnTo>
                  <a:lnTo>
                    <a:pt x="0" y="38765"/>
                  </a:lnTo>
                  <a:lnTo>
                    <a:pt x="1520" y="55644"/>
                  </a:lnTo>
                  <a:lnTo>
                    <a:pt x="6084" y="67699"/>
                  </a:lnTo>
                  <a:lnTo>
                    <a:pt x="13692" y="74931"/>
                  </a:lnTo>
                  <a:lnTo>
                    <a:pt x="24344" y="77341"/>
                  </a:lnTo>
                  <a:lnTo>
                    <a:pt x="35023" y="74931"/>
                  </a:lnTo>
                  <a:lnTo>
                    <a:pt x="40441" y="69793"/>
                  </a:lnTo>
                  <a:lnTo>
                    <a:pt x="19655" y="69793"/>
                  </a:lnTo>
                  <a:lnTo>
                    <a:pt x="16081" y="67514"/>
                  </a:lnTo>
                  <a:lnTo>
                    <a:pt x="11177" y="58395"/>
                  </a:lnTo>
                  <a:lnTo>
                    <a:pt x="9948" y="50328"/>
                  </a:lnTo>
                  <a:lnTo>
                    <a:pt x="9948" y="27177"/>
                  </a:lnTo>
                  <a:lnTo>
                    <a:pt x="11177" y="19072"/>
                  </a:lnTo>
                  <a:lnTo>
                    <a:pt x="16081" y="9852"/>
                  </a:lnTo>
                  <a:lnTo>
                    <a:pt x="19655" y="7548"/>
                  </a:lnTo>
                  <a:lnTo>
                    <a:pt x="40402" y="7548"/>
                  </a:lnTo>
                  <a:lnTo>
                    <a:pt x="35023" y="2422"/>
                  </a:lnTo>
                  <a:lnTo>
                    <a:pt x="24344" y="0"/>
                  </a:lnTo>
                  <a:close/>
                </a:path>
                <a:path w="48895" h="77470">
                  <a:moveTo>
                    <a:pt x="40402" y="7548"/>
                  </a:moveTo>
                  <a:lnTo>
                    <a:pt x="29084" y="7548"/>
                  </a:lnTo>
                  <a:lnTo>
                    <a:pt x="32670" y="9852"/>
                  </a:lnTo>
                  <a:lnTo>
                    <a:pt x="37575" y="19072"/>
                  </a:lnTo>
                  <a:lnTo>
                    <a:pt x="38791" y="27177"/>
                  </a:lnTo>
                  <a:lnTo>
                    <a:pt x="38791" y="50328"/>
                  </a:lnTo>
                  <a:lnTo>
                    <a:pt x="37575" y="58395"/>
                  </a:lnTo>
                  <a:lnTo>
                    <a:pt x="32670" y="67514"/>
                  </a:lnTo>
                  <a:lnTo>
                    <a:pt x="29084" y="69793"/>
                  </a:lnTo>
                  <a:lnTo>
                    <a:pt x="40441" y="69793"/>
                  </a:lnTo>
                  <a:lnTo>
                    <a:pt x="42650" y="67699"/>
                  </a:lnTo>
                  <a:lnTo>
                    <a:pt x="47227" y="55644"/>
                  </a:lnTo>
                  <a:lnTo>
                    <a:pt x="48752" y="38765"/>
                  </a:lnTo>
                  <a:lnTo>
                    <a:pt x="47227" y="21803"/>
                  </a:lnTo>
                  <a:lnTo>
                    <a:pt x="42650" y="9689"/>
                  </a:lnTo>
                  <a:lnTo>
                    <a:pt x="40402" y="7548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3" name="object 10793"/>
            <p:cNvSpPr/>
            <p:nvPr/>
          </p:nvSpPr>
          <p:spPr>
            <a:xfrm>
              <a:off x="4903976" y="3915941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794" name="object 10794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4741586" y="3870539"/>
              <a:ext cx="137880" cy="77341"/>
            </a:xfrm>
            <a:prstGeom prst="rect">
              <a:avLst/>
            </a:prstGeom>
          </p:spPr>
        </p:pic>
        <p:sp>
          <p:nvSpPr>
            <p:cNvPr id="10795" name="object 10795"/>
            <p:cNvSpPr/>
            <p:nvPr/>
          </p:nvSpPr>
          <p:spPr>
            <a:xfrm>
              <a:off x="4903976" y="3735472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796" name="object 10796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741586" y="3690070"/>
              <a:ext cx="138400" cy="77341"/>
            </a:xfrm>
            <a:prstGeom prst="rect">
              <a:avLst/>
            </a:prstGeom>
          </p:spPr>
        </p:pic>
        <p:sp>
          <p:nvSpPr>
            <p:cNvPr id="10797" name="object 10797"/>
            <p:cNvSpPr/>
            <p:nvPr/>
          </p:nvSpPr>
          <p:spPr>
            <a:xfrm>
              <a:off x="4903976" y="3545506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798" name="object 10798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4741586" y="3500104"/>
              <a:ext cx="138856" cy="77341"/>
            </a:xfrm>
            <a:prstGeom prst="rect">
              <a:avLst/>
            </a:prstGeom>
          </p:spPr>
        </p:pic>
        <p:sp>
          <p:nvSpPr>
            <p:cNvPr id="10799" name="object 10799"/>
            <p:cNvSpPr/>
            <p:nvPr/>
          </p:nvSpPr>
          <p:spPr>
            <a:xfrm>
              <a:off x="4903976" y="3365038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800" name="object 10800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4741586" y="3319636"/>
              <a:ext cx="138856" cy="77341"/>
            </a:xfrm>
            <a:prstGeom prst="rect">
              <a:avLst/>
            </a:prstGeom>
          </p:spPr>
        </p:pic>
        <p:sp>
          <p:nvSpPr>
            <p:cNvPr id="10801" name="object 10801"/>
            <p:cNvSpPr/>
            <p:nvPr/>
          </p:nvSpPr>
          <p:spPr>
            <a:xfrm>
              <a:off x="4903976" y="3175071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2" name="object 10802"/>
            <p:cNvSpPr/>
            <p:nvPr/>
          </p:nvSpPr>
          <p:spPr>
            <a:xfrm>
              <a:off x="4838280" y="3129606"/>
              <a:ext cx="27940" cy="76200"/>
            </a:xfrm>
            <a:custGeom>
              <a:avLst/>
              <a:gdLst/>
              <a:ahLst/>
              <a:cxnLst/>
              <a:rect l="l" t="t" r="r" b="b"/>
              <a:pathLst>
                <a:path w="27939" h="76200">
                  <a:moveTo>
                    <a:pt x="27614" y="0"/>
                  </a:moveTo>
                  <a:lnTo>
                    <a:pt x="20213" y="0"/>
                  </a:lnTo>
                  <a:lnTo>
                    <a:pt x="18477" y="9118"/>
                  </a:lnTo>
                  <a:lnTo>
                    <a:pt x="11735" y="13677"/>
                  </a:lnTo>
                  <a:lnTo>
                    <a:pt x="0" y="13677"/>
                  </a:lnTo>
                  <a:lnTo>
                    <a:pt x="0" y="21149"/>
                  </a:lnTo>
                  <a:lnTo>
                    <a:pt x="8123" y="21149"/>
                  </a:lnTo>
                  <a:lnTo>
                    <a:pt x="14130" y="19883"/>
                  </a:lnTo>
                  <a:lnTo>
                    <a:pt x="18020" y="17350"/>
                  </a:lnTo>
                  <a:lnTo>
                    <a:pt x="18020" y="76125"/>
                  </a:lnTo>
                  <a:lnTo>
                    <a:pt x="27614" y="76125"/>
                  </a:lnTo>
                  <a:lnTo>
                    <a:pt x="2761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803" name="object 10803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4992813" y="2896960"/>
              <a:ext cx="3808323" cy="98022"/>
            </a:xfrm>
            <a:prstGeom prst="rect">
              <a:avLst/>
            </a:prstGeom>
          </p:spPr>
        </p:pic>
        <p:sp>
          <p:nvSpPr>
            <p:cNvPr id="10804" name="object 10804"/>
            <p:cNvSpPr/>
            <p:nvPr/>
          </p:nvSpPr>
          <p:spPr>
            <a:xfrm>
              <a:off x="5061728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25" y="0"/>
                  </a:moveTo>
                  <a:lnTo>
                    <a:pt x="1799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5" name="object 10805"/>
            <p:cNvSpPr/>
            <p:nvPr/>
          </p:nvSpPr>
          <p:spPr>
            <a:xfrm>
              <a:off x="506266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6" name="object 10806"/>
            <p:cNvSpPr/>
            <p:nvPr/>
          </p:nvSpPr>
          <p:spPr>
            <a:xfrm>
              <a:off x="506281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7" name="object 10807"/>
            <p:cNvSpPr/>
            <p:nvPr/>
          </p:nvSpPr>
          <p:spPr>
            <a:xfrm>
              <a:off x="506309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8" name="object 10808"/>
            <p:cNvSpPr/>
            <p:nvPr/>
          </p:nvSpPr>
          <p:spPr>
            <a:xfrm>
              <a:off x="506470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9" name="object 10809"/>
            <p:cNvSpPr/>
            <p:nvPr/>
          </p:nvSpPr>
          <p:spPr>
            <a:xfrm>
              <a:off x="5065061" y="410494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1"/>
                  </a:moveTo>
                  <a:lnTo>
                    <a:pt x="887" y="48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0" name="object 10810"/>
            <p:cNvSpPr/>
            <p:nvPr/>
          </p:nvSpPr>
          <p:spPr>
            <a:xfrm>
              <a:off x="5065112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1" name="object 10811"/>
            <p:cNvSpPr/>
            <p:nvPr/>
          </p:nvSpPr>
          <p:spPr>
            <a:xfrm>
              <a:off x="50651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2" name="object 10812"/>
            <p:cNvSpPr/>
            <p:nvPr/>
          </p:nvSpPr>
          <p:spPr>
            <a:xfrm>
              <a:off x="5065302" y="410456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71"/>
                  </a:moveTo>
                  <a:lnTo>
                    <a:pt x="887" y="67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3" name="object 10813"/>
            <p:cNvSpPr/>
            <p:nvPr/>
          </p:nvSpPr>
          <p:spPr>
            <a:xfrm>
              <a:off x="5065391" y="41054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4" name="object 10814"/>
            <p:cNvSpPr/>
            <p:nvPr/>
          </p:nvSpPr>
          <p:spPr>
            <a:xfrm>
              <a:off x="506654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5" name="object 10815"/>
            <p:cNvSpPr/>
            <p:nvPr/>
          </p:nvSpPr>
          <p:spPr>
            <a:xfrm>
              <a:off x="5067672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6" name="object 10816"/>
            <p:cNvSpPr/>
            <p:nvPr/>
          </p:nvSpPr>
          <p:spPr>
            <a:xfrm>
              <a:off x="5067684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7" name="object 10817"/>
            <p:cNvSpPr/>
            <p:nvPr/>
          </p:nvSpPr>
          <p:spPr>
            <a:xfrm>
              <a:off x="5067710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8" name="object 10818"/>
            <p:cNvSpPr/>
            <p:nvPr/>
          </p:nvSpPr>
          <p:spPr>
            <a:xfrm>
              <a:off x="506773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9" name="object 10819"/>
            <p:cNvSpPr/>
            <p:nvPr/>
          </p:nvSpPr>
          <p:spPr>
            <a:xfrm>
              <a:off x="506776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0" name="object 10820"/>
            <p:cNvSpPr/>
            <p:nvPr/>
          </p:nvSpPr>
          <p:spPr>
            <a:xfrm>
              <a:off x="506793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1" name="object 10821"/>
            <p:cNvSpPr/>
            <p:nvPr/>
          </p:nvSpPr>
          <p:spPr>
            <a:xfrm>
              <a:off x="506798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2" name="object 10822"/>
            <p:cNvSpPr/>
            <p:nvPr/>
          </p:nvSpPr>
          <p:spPr>
            <a:xfrm>
              <a:off x="506803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3" name="object 10823"/>
            <p:cNvSpPr/>
            <p:nvPr/>
          </p:nvSpPr>
          <p:spPr>
            <a:xfrm>
              <a:off x="50681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4" name="object 10824"/>
            <p:cNvSpPr/>
            <p:nvPr/>
          </p:nvSpPr>
          <p:spPr>
            <a:xfrm>
              <a:off x="506976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5" name="object 10825"/>
            <p:cNvSpPr/>
            <p:nvPr/>
          </p:nvSpPr>
          <p:spPr>
            <a:xfrm>
              <a:off x="50702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6" name="object 10826"/>
            <p:cNvSpPr/>
            <p:nvPr/>
          </p:nvSpPr>
          <p:spPr>
            <a:xfrm>
              <a:off x="5070320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7" name="object 10827"/>
            <p:cNvSpPr/>
            <p:nvPr/>
          </p:nvSpPr>
          <p:spPr>
            <a:xfrm>
              <a:off x="5070358" y="410493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7"/>
                  </a:moveTo>
                  <a:lnTo>
                    <a:pt x="887" y="48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8" name="object 10828"/>
            <p:cNvSpPr/>
            <p:nvPr/>
          </p:nvSpPr>
          <p:spPr>
            <a:xfrm>
              <a:off x="5070434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9" name="object 10829"/>
            <p:cNvSpPr/>
            <p:nvPr/>
          </p:nvSpPr>
          <p:spPr>
            <a:xfrm>
              <a:off x="5070510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0" name="object 10830"/>
            <p:cNvSpPr/>
            <p:nvPr/>
          </p:nvSpPr>
          <p:spPr>
            <a:xfrm>
              <a:off x="5070612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1" name="object 10831"/>
            <p:cNvSpPr/>
            <p:nvPr/>
          </p:nvSpPr>
          <p:spPr>
            <a:xfrm>
              <a:off x="5070650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2" name="object 10832"/>
            <p:cNvSpPr/>
            <p:nvPr/>
          </p:nvSpPr>
          <p:spPr>
            <a:xfrm>
              <a:off x="507070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3" name="object 10833"/>
            <p:cNvSpPr/>
            <p:nvPr/>
          </p:nvSpPr>
          <p:spPr>
            <a:xfrm>
              <a:off x="50712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4" name="object 10834"/>
            <p:cNvSpPr/>
            <p:nvPr/>
          </p:nvSpPr>
          <p:spPr>
            <a:xfrm>
              <a:off x="507165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5" name="object 10835"/>
            <p:cNvSpPr/>
            <p:nvPr/>
          </p:nvSpPr>
          <p:spPr>
            <a:xfrm>
              <a:off x="50726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6" name="object 10836"/>
            <p:cNvSpPr/>
            <p:nvPr/>
          </p:nvSpPr>
          <p:spPr>
            <a:xfrm>
              <a:off x="5072918" y="4103665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20"/>
                  </a:moveTo>
                  <a:lnTo>
                    <a:pt x="887" y="1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7" name="object 10837"/>
            <p:cNvSpPr/>
            <p:nvPr/>
          </p:nvSpPr>
          <p:spPr>
            <a:xfrm>
              <a:off x="507300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8" name="object 10838"/>
            <p:cNvSpPr/>
            <p:nvPr/>
          </p:nvSpPr>
          <p:spPr>
            <a:xfrm>
              <a:off x="507304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9" name="object 10839"/>
            <p:cNvSpPr/>
            <p:nvPr/>
          </p:nvSpPr>
          <p:spPr>
            <a:xfrm>
              <a:off x="507307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0" name="object 10840"/>
            <p:cNvSpPr/>
            <p:nvPr/>
          </p:nvSpPr>
          <p:spPr>
            <a:xfrm>
              <a:off x="5073222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1" name="object 10841"/>
            <p:cNvSpPr/>
            <p:nvPr/>
          </p:nvSpPr>
          <p:spPr>
            <a:xfrm>
              <a:off x="50732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2" name="object 10842"/>
            <p:cNvSpPr/>
            <p:nvPr/>
          </p:nvSpPr>
          <p:spPr>
            <a:xfrm>
              <a:off x="507362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3" name="object 10843"/>
            <p:cNvSpPr/>
            <p:nvPr/>
          </p:nvSpPr>
          <p:spPr>
            <a:xfrm>
              <a:off x="50737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4" name="object 10844"/>
            <p:cNvSpPr/>
            <p:nvPr/>
          </p:nvSpPr>
          <p:spPr>
            <a:xfrm>
              <a:off x="5075580" y="41054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5" name="object 10845"/>
            <p:cNvSpPr/>
            <p:nvPr/>
          </p:nvSpPr>
          <p:spPr>
            <a:xfrm>
              <a:off x="507564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6" name="object 10846"/>
            <p:cNvSpPr/>
            <p:nvPr/>
          </p:nvSpPr>
          <p:spPr>
            <a:xfrm>
              <a:off x="5075820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7" name="object 10847"/>
            <p:cNvSpPr/>
            <p:nvPr/>
          </p:nvSpPr>
          <p:spPr>
            <a:xfrm>
              <a:off x="5075858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8" name="object 10848"/>
            <p:cNvSpPr/>
            <p:nvPr/>
          </p:nvSpPr>
          <p:spPr>
            <a:xfrm>
              <a:off x="50758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9" name="object 10849"/>
            <p:cNvSpPr/>
            <p:nvPr/>
          </p:nvSpPr>
          <p:spPr>
            <a:xfrm>
              <a:off x="507625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0" name="object 10850"/>
            <p:cNvSpPr/>
            <p:nvPr/>
          </p:nvSpPr>
          <p:spPr>
            <a:xfrm>
              <a:off x="507822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1" name="object 10851"/>
            <p:cNvSpPr/>
            <p:nvPr/>
          </p:nvSpPr>
          <p:spPr>
            <a:xfrm>
              <a:off x="507844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2" name="object 10852"/>
            <p:cNvSpPr/>
            <p:nvPr/>
          </p:nvSpPr>
          <p:spPr>
            <a:xfrm>
              <a:off x="5078507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3" name="object 10853"/>
            <p:cNvSpPr/>
            <p:nvPr/>
          </p:nvSpPr>
          <p:spPr>
            <a:xfrm>
              <a:off x="507944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4" name="object 10854"/>
            <p:cNvSpPr/>
            <p:nvPr/>
          </p:nvSpPr>
          <p:spPr>
            <a:xfrm>
              <a:off x="507980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5" name="object 10855"/>
            <p:cNvSpPr/>
            <p:nvPr/>
          </p:nvSpPr>
          <p:spPr>
            <a:xfrm>
              <a:off x="508004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6" name="object 10856"/>
            <p:cNvSpPr/>
            <p:nvPr/>
          </p:nvSpPr>
          <p:spPr>
            <a:xfrm>
              <a:off x="50808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7" name="object 10857"/>
            <p:cNvSpPr/>
            <p:nvPr/>
          </p:nvSpPr>
          <p:spPr>
            <a:xfrm>
              <a:off x="508101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8" name="object 10858"/>
            <p:cNvSpPr/>
            <p:nvPr/>
          </p:nvSpPr>
          <p:spPr>
            <a:xfrm>
              <a:off x="5081067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9" name="object 10859"/>
            <p:cNvSpPr/>
            <p:nvPr/>
          </p:nvSpPr>
          <p:spPr>
            <a:xfrm>
              <a:off x="508113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0" name="object 10860"/>
            <p:cNvSpPr/>
            <p:nvPr/>
          </p:nvSpPr>
          <p:spPr>
            <a:xfrm>
              <a:off x="5081168" y="41055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1" name="object 10861"/>
            <p:cNvSpPr/>
            <p:nvPr/>
          </p:nvSpPr>
          <p:spPr>
            <a:xfrm>
              <a:off x="508143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2" name="object 10862"/>
            <p:cNvSpPr/>
            <p:nvPr/>
          </p:nvSpPr>
          <p:spPr>
            <a:xfrm>
              <a:off x="508189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3" name="object 10863"/>
            <p:cNvSpPr/>
            <p:nvPr/>
          </p:nvSpPr>
          <p:spPr>
            <a:xfrm>
              <a:off x="50828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4" name="object 10864"/>
            <p:cNvSpPr/>
            <p:nvPr/>
          </p:nvSpPr>
          <p:spPr>
            <a:xfrm>
              <a:off x="508346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5" name="object 10865"/>
            <p:cNvSpPr/>
            <p:nvPr/>
          </p:nvSpPr>
          <p:spPr>
            <a:xfrm>
              <a:off x="5083728" y="410472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88"/>
                  </a:moveTo>
                  <a:lnTo>
                    <a:pt x="887" y="5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6" name="object 10866"/>
            <p:cNvSpPr/>
            <p:nvPr/>
          </p:nvSpPr>
          <p:spPr>
            <a:xfrm>
              <a:off x="508380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7" name="object 10867"/>
            <p:cNvSpPr/>
            <p:nvPr/>
          </p:nvSpPr>
          <p:spPr>
            <a:xfrm>
              <a:off x="508627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8" name="object 10868"/>
            <p:cNvSpPr/>
            <p:nvPr/>
          </p:nvSpPr>
          <p:spPr>
            <a:xfrm>
              <a:off x="5086377" y="410433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85"/>
                  </a:moveTo>
                  <a:lnTo>
                    <a:pt x="887" y="78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9" name="object 10869"/>
            <p:cNvSpPr/>
            <p:nvPr/>
          </p:nvSpPr>
          <p:spPr>
            <a:xfrm>
              <a:off x="5086478" y="4105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0" name="object 10870"/>
            <p:cNvSpPr/>
            <p:nvPr/>
          </p:nvSpPr>
          <p:spPr>
            <a:xfrm>
              <a:off x="50868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1" name="object 10871"/>
            <p:cNvSpPr/>
            <p:nvPr/>
          </p:nvSpPr>
          <p:spPr>
            <a:xfrm>
              <a:off x="508735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2" name="object 10872"/>
            <p:cNvSpPr/>
            <p:nvPr/>
          </p:nvSpPr>
          <p:spPr>
            <a:xfrm>
              <a:off x="508900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3" name="object 10873"/>
            <p:cNvSpPr/>
            <p:nvPr/>
          </p:nvSpPr>
          <p:spPr>
            <a:xfrm>
              <a:off x="5089025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4" name="object 10874"/>
            <p:cNvSpPr/>
            <p:nvPr/>
          </p:nvSpPr>
          <p:spPr>
            <a:xfrm>
              <a:off x="508910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5" name="object 10875"/>
            <p:cNvSpPr/>
            <p:nvPr/>
          </p:nvSpPr>
          <p:spPr>
            <a:xfrm>
              <a:off x="508968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6" name="object 10876"/>
            <p:cNvSpPr/>
            <p:nvPr/>
          </p:nvSpPr>
          <p:spPr>
            <a:xfrm>
              <a:off x="50908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7" name="object 10877"/>
            <p:cNvSpPr/>
            <p:nvPr/>
          </p:nvSpPr>
          <p:spPr>
            <a:xfrm>
              <a:off x="509102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8" name="object 10878"/>
            <p:cNvSpPr/>
            <p:nvPr/>
          </p:nvSpPr>
          <p:spPr>
            <a:xfrm>
              <a:off x="509116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9" name="object 10879"/>
            <p:cNvSpPr/>
            <p:nvPr/>
          </p:nvSpPr>
          <p:spPr>
            <a:xfrm>
              <a:off x="5091522" y="410512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0" name="object 10880"/>
            <p:cNvSpPr/>
            <p:nvPr/>
          </p:nvSpPr>
          <p:spPr>
            <a:xfrm>
              <a:off x="5091598" y="41054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1" name="object 10881"/>
            <p:cNvSpPr/>
            <p:nvPr/>
          </p:nvSpPr>
          <p:spPr>
            <a:xfrm>
              <a:off x="509164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2" name="object 10882"/>
            <p:cNvSpPr/>
            <p:nvPr/>
          </p:nvSpPr>
          <p:spPr>
            <a:xfrm>
              <a:off x="5091687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3" name="object 10883"/>
            <p:cNvSpPr/>
            <p:nvPr/>
          </p:nvSpPr>
          <p:spPr>
            <a:xfrm>
              <a:off x="5091788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4" name="object 10884"/>
            <p:cNvSpPr/>
            <p:nvPr/>
          </p:nvSpPr>
          <p:spPr>
            <a:xfrm>
              <a:off x="509265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5" name="object 10885"/>
            <p:cNvSpPr/>
            <p:nvPr/>
          </p:nvSpPr>
          <p:spPr>
            <a:xfrm>
              <a:off x="509423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6" name="object 10886"/>
            <p:cNvSpPr/>
            <p:nvPr/>
          </p:nvSpPr>
          <p:spPr>
            <a:xfrm>
              <a:off x="509431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7" name="object 10887"/>
            <p:cNvSpPr/>
            <p:nvPr/>
          </p:nvSpPr>
          <p:spPr>
            <a:xfrm>
              <a:off x="509559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8" name="object 10888"/>
            <p:cNvSpPr/>
            <p:nvPr/>
          </p:nvSpPr>
          <p:spPr>
            <a:xfrm>
              <a:off x="5096667" y="4096637"/>
              <a:ext cx="0" cy="9525"/>
            </a:xfrm>
            <a:custGeom>
              <a:avLst/>
              <a:gdLst/>
              <a:ahLst/>
              <a:cxnLst/>
              <a:rect l="l" t="t" r="r" b="b"/>
              <a:pathLst>
                <a:path h="9525">
                  <a:moveTo>
                    <a:pt x="0" y="9270"/>
                  </a:moveTo>
                  <a:lnTo>
                    <a:pt x="0" y="9257"/>
                  </a:lnTo>
                </a:path>
                <a:path h="9525">
                  <a:moveTo>
                    <a:pt x="0" y="9270"/>
                  </a:moveTo>
                  <a:lnTo>
                    <a:pt x="0" y="9257"/>
                  </a:lnTo>
                </a:path>
                <a:path h="9525">
                  <a:moveTo>
                    <a:pt x="0" y="927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9" name="object 10889"/>
            <p:cNvSpPr/>
            <p:nvPr/>
          </p:nvSpPr>
          <p:spPr>
            <a:xfrm>
              <a:off x="5096895" y="410434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78"/>
                  </a:moveTo>
                  <a:lnTo>
                    <a:pt x="887" y="77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0" name="object 10890"/>
            <p:cNvSpPr/>
            <p:nvPr/>
          </p:nvSpPr>
          <p:spPr>
            <a:xfrm>
              <a:off x="5096997" y="410497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8"/>
                  </a:moveTo>
                  <a:lnTo>
                    <a:pt x="887" y="46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1" name="object 10891"/>
            <p:cNvSpPr/>
            <p:nvPr/>
          </p:nvSpPr>
          <p:spPr>
            <a:xfrm>
              <a:off x="50972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2" name="object 10892"/>
            <p:cNvSpPr/>
            <p:nvPr/>
          </p:nvSpPr>
          <p:spPr>
            <a:xfrm>
              <a:off x="509777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3" name="object 10893"/>
            <p:cNvSpPr/>
            <p:nvPr/>
          </p:nvSpPr>
          <p:spPr>
            <a:xfrm>
              <a:off x="509808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4" name="object 10894"/>
            <p:cNvSpPr/>
            <p:nvPr/>
          </p:nvSpPr>
          <p:spPr>
            <a:xfrm>
              <a:off x="509845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5" name="object 10895"/>
            <p:cNvSpPr/>
            <p:nvPr/>
          </p:nvSpPr>
          <p:spPr>
            <a:xfrm>
              <a:off x="509927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6" name="object 10896"/>
            <p:cNvSpPr/>
            <p:nvPr/>
          </p:nvSpPr>
          <p:spPr>
            <a:xfrm>
              <a:off x="5099443" y="4105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7" name="object 10897"/>
            <p:cNvSpPr/>
            <p:nvPr/>
          </p:nvSpPr>
          <p:spPr>
            <a:xfrm>
              <a:off x="50995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8" name="object 10898"/>
            <p:cNvSpPr/>
            <p:nvPr/>
          </p:nvSpPr>
          <p:spPr>
            <a:xfrm>
              <a:off x="5099544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9" name="object 10899"/>
            <p:cNvSpPr/>
            <p:nvPr/>
          </p:nvSpPr>
          <p:spPr>
            <a:xfrm>
              <a:off x="50996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0" name="object 10900"/>
            <p:cNvSpPr/>
            <p:nvPr/>
          </p:nvSpPr>
          <p:spPr>
            <a:xfrm>
              <a:off x="509964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1" name="object 10901"/>
            <p:cNvSpPr/>
            <p:nvPr/>
          </p:nvSpPr>
          <p:spPr>
            <a:xfrm>
              <a:off x="510122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2" name="object 10902"/>
            <p:cNvSpPr/>
            <p:nvPr/>
          </p:nvSpPr>
          <p:spPr>
            <a:xfrm>
              <a:off x="51016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3" name="object 10903"/>
            <p:cNvSpPr/>
            <p:nvPr/>
          </p:nvSpPr>
          <p:spPr>
            <a:xfrm>
              <a:off x="5101926" y="4105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4" name="object 10904"/>
            <p:cNvSpPr/>
            <p:nvPr/>
          </p:nvSpPr>
          <p:spPr>
            <a:xfrm>
              <a:off x="5101964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5" name="object 10905"/>
            <p:cNvSpPr/>
            <p:nvPr/>
          </p:nvSpPr>
          <p:spPr>
            <a:xfrm>
              <a:off x="5102078" y="4105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6" name="object 10906"/>
            <p:cNvSpPr/>
            <p:nvPr/>
          </p:nvSpPr>
          <p:spPr>
            <a:xfrm>
              <a:off x="5102117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7" name="object 10907"/>
            <p:cNvSpPr/>
            <p:nvPr/>
          </p:nvSpPr>
          <p:spPr>
            <a:xfrm>
              <a:off x="5102205" y="4105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8" name="object 10908"/>
            <p:cNvSpPr/>
            <p:nvPr/>
          </p:nvSpPr>
          <p:spPr>
            <a:xfrm>
              <a:off x="510224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9" name="object 10909"/>
            <p:cNvSpPr/>
            <p:nvPr/>
          </p:nvSpPr>
          <p:spPr>
            <a:xfrm>
              <a:off x="5102307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0" name="object 10910"/>
            <p:cNvSpPr/>
            <p:nvPr/>
          </p:nvSpPr>
          <p:spPr>
            <a:xfrm>
              <a:off x="51023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1" name="object 10911"/>
            <p:cNvSpPr/>
            <p:nvPr/>
          </p:nvSpPr>
          <p:spPr>
            <a:xfrm>
              <a:off x="510297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2" name="object 10912"/>
            <p:cNvSpPr/>
            <p:nvPr/>
          </p:nvSpPr>
          <p:spPr>
            <a:xfrm>
              <a:off x="510370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3" name="object 10913"/>
            <p:cNvSpPr/>
            <p:nvPr/>
          </p:nvSpPr>
          <p:spPr>
            <a:xfrm>
              <a:off x="510405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4" name="object 10914"/>
            <p:cNvSpPr/>
            <p:nvPr/>
          </p:nvSpPr>
          <p:spPr>
            <a:xfrm>
              <a:off x="510436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5" name="object 10915"/>
            <p:cNvSpPr/>
            <p:nvPr/>
          </p:nvSpPr>
          <p:spPr>
            <a:xfrm>
              <a:off x="5104524" y="41053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6" name="object 10916"/>
            <p:cNvSpPr/>
            <p:nvPr/>
          </p:nvSpPr>
          <p:spPr>
            <a:xfrm>
              <a:off x="510460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7" name="object 10917"/>
            <p:cNvSpPr/>
            <p:nvPr/>
          </p:nvSpPr>
          <p:spPr>
            <a:xfrm>
              <a:off x="510471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8" name="object 10918"/>
            <p:cNvSpPr/>
            <p:nvPr/>
          </p:nvSpPr>
          <p:spPr>
            <a:xfrm>
              <a:off x="510476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9" name="object 10919"/>
            <p:cNvSpPr/>
            <p:nvPr/>
          </p:nvSpPr>
          <p:spPr>
            <a:xfrm>
              <a:off x="510493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0" name="object 10920"/>
            <p:cNvSpPr/>
            <p:nvPr/>
          </p:nvSpPr>
          <p:spPr>
            <a:xfrm>
              <a:off x="510510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1" name="object 10921"/>
            <p:cNvSpPr/>
            <p:nvPr/>
          </p:nvSpPr>
          <p:spPr>
            <a:xfrm>
              <a:off x="5107097" y="4099904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6002"/>
                  </a:moveTo>
                  <a:lnTo>
                    <a:pt x="0" y="5990"/>
                  </a:lnTo>
                </a:path>
                <a:path h="6350">
                  <a:moveTo>
                    <a:pt x="0" y="600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2" name="object 10922"/>
            <p:cNvSpPr/>
            <p:nvPr/>
          </p:nvSpPr>
          <p:spPr>
            <a:xfrm>
              <a:off x="510733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3" name="object 10923"/>
            <p:cNvSpPr/>
            <p:nvPr/>
          </p:nvSpPr>
          <p:spPr>
            <a:xfrm>
              <a:off x="5107426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4" name="object 10924"/>
            <p:cNvSpPr/>
            <p:nvPr/>
          </p:nvSpPr>
          <p:spPr>
            <a:xfrm>
              <a:off x="510746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5" name="object 10925"/>
            <p:cNvSpPr/>
            <p:nvPr/>
          </p:nvSpPr>
          <p:spPr>
            <a:xfrm>
              <a:off x="5107515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6" name="object 10926"/>
            <p:cNvSpPr/>
            <p:nvPr/>
          </p:nvSpPr>
          <p:spPr>
            <a:xfrm>
              <a:off x="510755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7" name="object 10927"/>
            <p:cNvSpPr/>
            <p:nvPr/>
          </p:nvSpPr>
          <p:spPr>
            <a:xfrm>
              <a:off x="510778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8" name="object 10928"/>
            <p:cNvSpPr/>
            <p:nvPr/>
          </p:nvSpPr>
          <p:spPr>
            <a:xfrm>
              <a:off x="5109822" y="410522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1"/>
                  </a:moveTo>
                  <a:lnTo>
                    <a:pt x="887" y="34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9" name="object 10929"/>
            <p:cNvSpPr/>
            <p:nvPr/>
          </p:nvSpPr>
          <p:spPr>
            <a:xfrm>
              <a:off x="510993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0" name="object 10930"/>
            <p:cNvSpPr/>
            <p:nvPr/>
          </p:nvSpPr>
          <p:spPr>
            <a:xfrm>
              <a:off x="511013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1" name="object 10931"/>
            <p:cNvSpPr/>
            <p:nvPr/>
          </p:nvSpPr>
          <p:spPr>
            <a:xfrm>
              <a:off x="511020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2" name="object 10932"/>
            <p:cNvSpPr/>
            <p:nvPr/>
          </p:nvSpPr>
          <p:spPr>
            <a:xfrm>
              <a:off x="511079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3" name="object 10933"/>
            <p:cNvSpPr/>
            <p:nvPr/>
          </p:nvSpPr>
          <p:spPr>
            <a:xfrm>
              <a:off x="51115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4" name="object 10934"/>
            <p:cNvSpPr/>
            <p:nvPr/>
          </p:nvSpPr>
          <p:spPr>
            <a:xfrm>
              <a:off x="5112445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5" name="object 10935"/>
            <p:cNvSpPr/>
            <p:nvPr/>
          </p:nvSpPr>
          <p:spPr>
            <a:xfrm>
              <a:off x="511245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6" name="object 10936"/>
            <p:cNvSpPr/>
            <p:nvPr/>
          </p:nvSpPr>
          <p:spPr>
            <a:xfrm>
              <a:off x="5112483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7" name="object 10937"/>
            <p:cNvSpPr/>
            <p:nvPr/>
          </p:nvSpPr>
          <p:spPr>
            <a:xfrm>
              <a:off x="5112622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8" name="object 10938"/>
            <p:cNvSpPr/>
            <p:nvPr/>
          </p:nvSpPr>
          <p:spPr>
            <a:xfrm>
              <a:off x="511267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9" name="object 10939"/>
            <p:cNvSpPr/>
            <p:nvPr/>
          </p:nvSpPr>
          <p:spPr>
            <a:xfrm>
              <a:off x="5112736" y="4094623"/>
              <a:ext cx="0" cy="11430"/>
            </a:xfrm>
            <a:custGeom>
              <a:avLst/>
              <a:gdLst/>
              <a:ahLst/>
              <a:cxnLst/>
              <a:rect l="l" t="t" r="r" b="b"/>
              <a:pathLst>
                <a:path h="11429">
                  <a:moveTo>
                    <a:pt x="0" y="1128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0" name="object 10940"/>
            <p:cNvSpPr/>
            <p:nvPr/>
          </p:nvSpPr>
          <p:spPr>
            <a:xfrm>
              <a:off x="511287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1" name="object 10941"/>
            <p:cNvSpPr/>
            <p:nvPr/>
          </p:nvSpPr>
          <p:spPr>
            <a:xfrm>
              <a:off x="511319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2" name="object 10942"/>
            <p:cNvSpPr/>
            <p:nvPr/>
          </p:nvSpPr>
          <p:spPr>
            <a:xfrm>
              <a:off x="511335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3" name="object 10943"/>
            <p:cNvSpPr/>
            <p:nvPr/>
          </p:nvSpPr>
          <p:spPr>
            <a:xfrm>
              <a:off x="511389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4" name="object 10944"/>
            <p:cNvSpPr/>
            <p:nvPr/>
          </p:nvSpPr>
          <p:spPr>
            <a:xfrm>
              <a:off x="511411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5" name="object 10945"/>
            <p:cNvSpPr/>
            <p:nvPr/>
          </p:nvSpPr>
          <p:spPr>
            <a:xfrm>
              <a:off x="51147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6" name="object 10946"/>
            <p:cNvSpPr/>
            <p:nvPr/>
          </p:nvSpPr>
          <p:spPr>
            <a:xfrm>
              <a:off x="511492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7" name="object 10947"/>
            <p:cNvSpPr/>
            <p:nvPr/>
          </p:nvSpPr>
          <p:spPr>
            <a:xfrm>
              <a:off x="5115055" y="4105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8" name="object 10948"/>
            <p:cNvSpPr/>
            <p:nvPr/>
          </p:nvSpPr>
          <p:spPr>
            <a:xfrm>
              <a:off x="511509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9" name="object 10949"/>
            <p:cNvSpPr/>
            <p:nvPr/>
          </p:nvSpPr>
          <p:spPr>
            <a:xfrm>
              <a:off x="511520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0" name="object 10950"/>
            <p:cNvSpPr/>
            <p:nvPr/>
          </p:nvSpPr>
          <p:spPr>
            <a:xfrm>
              <a:off x="5115334" y="410517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1" name="object 10951"/>
            <p:cNvSpPr/>
            <p:nvPr/>
          </p:nvSpPr>
          <p:spPr>
            <a:xfrm>
              <a:off x="5115372" y="41052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2" name="object 10952"/>
            <p:cNvSpPr/>
            <p:nvPr/>
          </p:nvSpPr>
          <p:spPr>
            <a:xfrm>
              <a:off x="51154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3" name="object 10953"/>
            <p:cNvSpPr/>
            <p:nvPr/>
          </p:nvSpPr>
          <p:spPr>
            <a:xfrm>
              <a:off x="511632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4" name="object 10954"/>
            <p:cNvSpPr/>
            <p:nvPr/>
          </p:nvSpPr>
          <p:spPr>
            <a:xfrm>
              <a:off x="5117641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5" name="object 10955"/>
            <p:cNvSpPr/>
            <p:nvPr/>
          </p:nvSpPr>
          <p:spPr>
            <a:xfrm>
              <a:off x="511774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6" name="object 10956"/>
            <p:cNvSpPr/>
            <p:nvPr/>
          </p:nvSpPr>
          <p:spPr>
            <a:xfrm>
              <a:off x="5117894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7" name="object 10957"/>
            <p:cNvSpPr/>
            <p:nvPr/>
          </p:nvSpPr>
          <p:spPr>
            <a:xfrm>
              <a:off x="5117983" y="410467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14"/>
                  </a:moveTo>
                  <a:lnTo>
                    <a:pt x="887" y="61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8" name="object 10958"/>
            <p:cNvSpPr/>
            <p:nvPr/>
          </p:nvSpPr>
          <p:spPr>
            <a:xfrm>
              <a:off x="5118084" y="41055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9" name="object 10959"/>
            <p:cNvSpPr/>
            <p:nvPr/>
          </p:nvSpPr>
          <p:spPr>
            <a:xfrm>
              <a:off x="511920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0" name="object 10960"/>
            <p:cNvSpPr/>
            <p:nvPr/>
          </p:nvSpPr>
          <p:spPr>
            <a:xfrm>
              <a:off x="511999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1" name="object 10961"/>
            <p:cNvSpPr/>
            <p:nvPr/>
          </p:nvSpPr>
          <p:spPr>
            <a:xfrm>
              <a:off x="5120632" y="4105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2" name="object 10962"/>
            <p:cNvSpPr/>
            <p:nvPr/>
          </p:nvSpPr>
          <p:spPr>
            <a:xfrm>
              <a:off x="512070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3" name="object 10963"/>
            <p:cNvSpPr/>
            <p:nvPr/>
          </p:nvSpPr>
          <p:spPr>
            <a:xfrm>
              <a:off x="512072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4" name="object 10964"/>
            <p:cNvSpPr/>
            <p:nvPr/>
          </p:nvSpPr>
          <p:spPr>
            <a:xfrm>
              <a:off x="512103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5" name="object 10965"/>
            <p:cNvSpPr/>
            <p:nvPr/>
          </p:nvSpPr>
          <p:spPr>
            <a:xfrm>
              <a:off x="51215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6" name="object 10966"/>
            <p:cNvSpPr/>
            <p:nvPr/>
          </p:nvSpPr>
          <p:spPr>
            <a:xfrm>
              <a:off x="5122900" y="41053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7" name="object 10967"/>
            <p:cNvSpPr/>
            <p:nvPr/>
          </p:nvSpPr>
          <p:spPr>
            <a:xfrm>
              <a:off x="51229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8" name="object 10968"/>
            <p:cNvSpPr/>
            <p:nvPr/>
          </p:nvSpPr>
          <p:spPr>
            <a:xfrm>
              <a:off x="512311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9" name="object 10969"/>
            <p:cNvSpPr/>
            <p:nvPr/>
          </p:nvSpPr>
          <p:spPr>
            <a:xfrm>
              <a:off x="5123191" y="41054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0" name="object 10970"/>
            <p:cNvSpPr/>
            <p:nvPr/>
          </p:nvSpPr>
          <p:spPr>
            <a:xfrm>
              <a:off x="5123293" y="410415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73"/>
                  </a:moveTo>
                  <a:lnTo>
                    <a:pt x="887" y="87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1" name="object 10971"/>
            <p:cNvSpPr/>
            <p:nvPr/>
          </p:nvSpPr>
          <p:spPr>
            <a:xfrm>
              <a:off x="5123394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2" name="object 10972"/>
            <p:cNvSpPr/>
            <p:nvPr/>
          </p:nvSpPr>
          <p:spPr>
            <a:xfrm>
              <a:off x="51234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3" name="object 10973"/>
            <p:cNvSpPr/>
            <p:nvPr/>
          </p:nvSpPr>
          <p:spPr>
            <a:xfrm>
              <a:off x="512387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4" name="object 10974"/>
            <p:cNvSpPr/>
            <p:nvPr/>
          </p:nvSpPr>
          <p:spPr>
            <a:xfrm>
              <a:off x="51242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5" name="object 10975"/>
            <p:cNvSpPr/>
            <p:nvPr/>
          </p:nvSpPr>
          <p:spPr>
            <a:xfrm>
              <a:off x="512511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6" name="object 10976"/>
            <p:cNvSpPr/>
            <p:nvPr/>
          </p:nvSpPr>
          <p:spPr>
            <a:xfrm>
              <a:off x="5124649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" y="0"/>
                  </a:moveTo>
                  <a:lnTo>
                    <a:pt x="1786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7" name="object 10977"/>
            <p:cNvSpPr/>
            <p:nvPr/>
          </p:nvSpPr>
          <p:spPr>
            <a:xfrm>
              <a:off x="512563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8" name="object 10978"/>
            <p:cNvSpPr/>
            <p:nvPr/>
          </p:nvSpPr>
          <p:spPr>
            <a:xfrm>
              <a:off x="5125853" y="41056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9" name="object 10979"/>
            <p:cNvSpPr/>
            <p:nvPr/>
          </p:nvSpPr>
          <p:spPr>
            <a:xfrm>
              <a:off x="5125929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0" name="object 10980"/>
            <p:cNvSpPr/>
            <p:nvPr/>
          </p:nvSpPr>
          <p:spPr>
            <a:xfrm>
              <a:off x="512601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1" name="object 10981"/>
            <p:cNvSpPr/>
            <p:nvPr/>
          </p:nvSpPr>
          <p:spPr>
            <a:xfrm>
              <a:off x="51263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2" name="object 10982"/>
            <p:cNvSpPr/>
            <p:nvPr/>
          </p:nvSpPr>
          <p:spPr>
            <a:xfrm>
              <a:off x="512738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3" name="object 10983"/>
            <p:cNvSpPr/>
            <p:nvPr/>
          </p:nvSpPr>
          <p:spPr>
            <a:xfrm>
              <a:off x="51277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4" name="object 10984"/>
            <p:cNvSpPr/>
            <p:nvPr/>
          </p:nvSpPr>
          <p:spPr>
            <a:xfrm>
              <a:off x="51280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5" name="object 10985"/>
            <p:cNvSpPr/>
            <p:nvPr/>
          </p:nvSpPr>
          <p:spPr>
            <a:xfrm>
              <a:off x="5128159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6" name="object 10986"/>
            <p:cNvSpPr/>
            <p:nvPr/>
          </p:nvSpPr>
          <p:spPr>
            <a:xfrm>
              <a:off x="5128273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7" name="object 10987"/>
            <p:cNvSpPr/>
            <p:nvPr/>
          </p:nvSpPr>
          <p:spPr>
            <a:xfrm>
              <a:off x="512837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8" name="object 10988"/>
            <p:cNvSpPr/>
            <p:nvPr/>
          </p:nvSpPr>
          <p:spPr>
            <a:xfrm>
              <a:off x="5128451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9" name="object 10989"/>
            <p:cNvSpPr/>
            <p:nvPr/>
          </p:nvSpPr>
          <p:spPr>
            <a:xfrm>
              <a:off x="5128501" y="410516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0" name="object 10990"/>
            <p:cNvSpPr/>
            <p:nvPr/>
          </p:nvSpPr>
          <p:spPr>
            <a:xfrm>
              <a:off x="5128603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1" name="object 10991"/>
            <p:cNvSpPr/>
            <p:nvPr/>
          </p:nvSpPr>
          <p:spPr>
            <a:xfrm>
              <a:off x="512870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2" name="object 10992"/>
            <p:cNvSpPr/>
            <p:nvPr/>
          </p:nvSpPr>
          <p:spPr>
            <a:xfrm>
              <a:off x="513080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3" name="object 10993"/>
            <p:cNvSpPr/>
            <p:nvPr/>
          </p:nvSpPr>
          <p:spPr>
            <a:xfrm>
              <a:off x="513104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4" name="object 10994"/>
            <p:cNvSpPr/>
            <p:nvPr/>
          </p:nvSpPr>
          <p:spPr>
            <a:xfrm>
              <a:off x="513115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5" name="object 10995"/>
            <p:cNvSpPr/>
            <p:nvPr/>
          </p:nvSpPr>
          <p:spPr>
            <a:xfrm>
              <a:off x="513122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6" name="object 10996"/>
            <p:cNvSpPr/>
            <p:nvPr/>
          </p:nvSpPr>
          <p:spPr>
            <a:xfrm>
              <a:off x="513125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7" name="object 10997"/>
            <p:cNvSpPr/>
            <p:nvPr/>
          </p:nvSpPr>
          <p:spPr>
            <a:xfrm>
              <a:off x="51319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8" name="object 10998"/>
            <p:cNvSpPr/>
            <p:nvPr/>
          </p:nvSpPr>
          <p:spPr>
            <a:xfrm>
              <a:off x="513316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9" name="object 10999"/>
            <p:cNvSpPr/>
            <p:nvPr/>
          </p:nvSpPr>
          <p:spPr>
            <a:xfrm>
              <a:off x="513353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0" name="object 11000"/>
            <p:cNvSpPr/>
            <p:nvPr/>
          </p:nvSpPr>
          <p:spPr>
            <a:xfrm>
              <a:off x="5132785" y="4105856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50" y="0"/>
                  </a:moveTo>
                  <a:lnTo>
                    <a:pt x="182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1" name="object 11001"/>
            <p:cNvSpPr/>
            <p:nvPr/>
          </p:nvSpPr>
          <p:spPr>
            <a:xfrm>
              <a:off x="51337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2" name="object 11002"/>
            <p:cNvSpPr/>
            <p:nvPr/>
          </p:nvSpPr>
          <p:spPr>
            <a:xfrm>
              <a:off x="5133811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3" name="object 11003"/>
            <p:cNvSpPr/>
            <p:nvPr/>
          </p:nvSpPr>
          <p:spPr>
            <a:xfrm>
              <a:off x="5133913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4" name="object 11004"/>
            <p:cNvSpPr/>
            <p:nvPr/>
          </p:nvSpPr>
          <p:spPr>
            <a:xfrm>
              <a:off x="513393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5" name="object 11005"/>
            <p:cNvSpPr/>
            <p:nvPr/>
          </p:nvSpPr>
          <p:spPr>
            <a:xfrm>
              <a:off x="513510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6" name="object 11006"/>
            <p:cNvSpPr/>
            <p:nvPr/>
          </p:nvSpPr>
          <p:spPr>
            <a:xfrm>
              <a:off x="513530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7" name="object 11007"/>
            <p:cNvSpPr/>
            <p:nvPr/>
          </p:nvSpPr>
          <p:spPr>
            <a:xfrm>
              <a:off x="513553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8" name="object 11008"/>
            <p:cNvSpPr/>
            <p:nvPr/>
          </p:nvSpPr>
          <p:spPr>
            <a:xfrm>
              <a:off x="51358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9" name="object 11009"/>
            <p:cNvSpPr/>
            <p:nvPr/>
          </p:nvSpPr>
          <p:spPr>
            <a:xfrm>
              <a:off x="5135307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90" y="0"/>
                  </a:moveTo>
                  <a:lnTo>
                    <a:pt x="196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0" name="object 11010"/>
            <p:cNvSpPr/>
            <p:nvPr/>
          </p:nvSpPr>
          <p:spPr>
            <a:xfrm>
              <a:off x="5136435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1" name="object 11011"/>
            <p:cNvSpPr/>
            <p:nvPr/>
          </p:nvSpPr>
          <p:spPr>
            <a:xfrm>
              <a:off x="513649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2" name="object 11012"/>
            <p:cNvSpPr/>
            <p:nvPr/>
          </p:nvSpPr>
          <p:spPr>
            <a:xfrm>
              <a:off x="513717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3" name="object 11013"/>
            <p:cNvSpPr/>
            <p:nvPr/>
          </p:nvSpPr>
          <p:spPr>
            <a:xfrm>
              <a:off x="513839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4" name="object 11014"/>
            <p:cNvSpPr/>
            <p:nvPr/>
          </p:nvSpPr>
          <p:spPr>
            <a:xfrm>
              <a:off x="51386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5" name="object 11015"/>
            <p:cNvSpPr/>
            <p:nvPr/>
          </p:nvSpPr>
          <p:spPr>
            <a:xfrm>
              <a:off x="5138792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6" name="object 11016"/>
            <p:cNvSpPr/>
            <p:nvPr/>
          </p:nvSpPr>
          <p:spPr>
            <a:xfrm>
              <a:off x="5138868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7" name="object 11017"/>
            <p:cNvSpPr/>
            <p:nvPr/>
          </p:nvSpPr>
          <p:spPr>
            <a:xfrm>
              <a:off x="513890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8" name="object 11018"/>
            <p:cNvSpPr/>
            <p:nvPr/>
          </p:nvSpPr>
          <p:spPr>
            <a:xfrm>
              <a:off x="51389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9" name="object 11019"/>
            <p:cNvSpPr/>
            <p:nvPr/>
          </p:nvSpPr>
          <p:spPr>
            <a:xfrm>
              <a:off x="5139033" y="41054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0" name="object 11020"/>
            <p:cNvSpPr/>
            <p:nvPr/>
          </p:nvSpPr>
          <p:spPr>
            <a:xfrm>
              <a:off x="51390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1" name="object 11021"/>
            <p:cNvSpPr/>
            <p:nvPr/>
          </p:nvSpPr>
          <p:spPr>
            <a:xfrm>
              <a:off x="5139121" y="410551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2" name="object 11022"/>
            <p:cNvSpPr/>
            <p:nvPr/>
          </p:nvSpPr>
          <p:spPr>
            <a:xfrm>
              <a:off x="51392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3" name="object 11023"/>
            <p:cNvSpPr/>
            <p:nvPr/>
          </p:nvSpPr>
          <p:spPr>
            <a:xfrm>
              <a:off x="51399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4" name="object 11024"/>
            <p:cNvSpPr/>
            <p:nvPr/>
          </p:nvSpPr>
          <p:spPr>
            <a:xfrm>
              <a:off x="514042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5" name="object 11025"/>
            <p:cNvSpPr/>
            <p:nvPr/>
          </p:nvSpPr>
          <p:spPr>
            <a:xfrm>
              <a:off x="514140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6" name="object 11026"/>
            <p:cNvSpPr/>
            <p:nvPr/>
          </p:nvSpPr>
          <p:spPr>
            <a:xfrm>
              <a:off x="5141440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7" name="object 11027"/>
            <p:cNvSpPr/>
            <p:nvPr/>
          </p:nvSpPr>
          <p:spPr>
            <a:xfrm>
              <a:off x="5141542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8" name="object 11028"/>
            <p:cNvSpPr/>
            <p:nvPr/>
          </p:nvSpPr>
          <p:spPr>
            <a:xfrm>
              <a:off x="51415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9" name="object 11029"/>
            <p:cNvSpPr/>
            <p:nvPr/>
          </p:nvSpPr>
          <p:spPr>
            <a:xfrm>
              <a:off x="514166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0" name="object 11030"/>
            <p:cNvSpPr/>
            <p:nvPr/>
          </p:nvSpPr>
          <p:spPr>
            <a:xfrm>
              <a:off x="514171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1" name="object 11031"/>
            <p:cNvSpPr/>
            <p:nvPr/>
          </p:nvSpPr>
          <p:spPr>
            <a:xfrm>
              <a:off x="514175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2" name="object 11032"/>
            <p:cNvSpPr/>
            <p:nvPr/>
          </p:nvSpPr>
          <p:spPr>
            <a:xfrm>
              <a:off x="514177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3" name="object 11033"/>
            <p:cNvSpPr/>
            <p:nvPr/>
          </p:nvSpPr>
          <p:spPr>
            <a:xfrm>
              <a:off x="514183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4" name="object 11034"/>
            <p:cNvSpPr/>
            <p:nvPr/>
          </p:nvSpPr>
          <p:spPr>
            <a:xfrm>
              <a:off x="514254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5" name="object 11035"/>
            <p:cNvSpPr/>
            <p:nvPr/>
          </p:nvSpPr>
          <p:spPr>
            <a:xfrm>
              <a:off x="514268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6" name="object 11036"/>
            <p:cNvSpPr/>
            <p:nvPr/>
          </p:nvSpPr>
          <p:spPr>
            <a:xfrm>
              <a:off x="514315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7" name="object 11037"/>
            <p:cNvSpPr/>
            <p:nvPr/>
          </p:nvSpPr>
          <p:spPr>
            <a:xfrm>
              <a:off x="514395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8" name="object 11038"/>
            <p:cNvSpPr/>
            <p:nvPr/>
          </p:nvSpPr>
          <p:spPr>
            <a:xfrm>
              <a:off x="5144089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9" name="object 11039"/>
            <p:cNvSpPr/>
            <p:nvPr/>
          </p:nvSpPr>
          <p:spPr>
            <a:xfrm>
              <a:off x="5144152" y="410503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6"/>
                  </a:moveTo>
                  <a:lnTo>
                    <a:pt x="887" y="43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0" name="object 11040"/>
            <p:cNvSpPr/>
            <p:nvPr/>
          </p:nvSpPr>
          <p:spPr>
            <a:xfrm>
              <a:off x="5144228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1" name="object 11041"/>
            <p:cNvSpPr/>
            <p:nvPr/>
          </p:nvSpPr>
          <p:spPr>
            <a:xfrm>
              <a:off x="5144342" y="41055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2" name="object 11042"/>
            <p:cNvSpPr/>
            <p:nvPr/>
          </p:nvSpPr>
          <p:spPr>
            <a:xfrm>
              <a:off x="5144368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3" name="object 11043"/>
            <p:cNvSpPr/>
            <p:nvPr/>
          </p:nvSpPr>
          <p:spPr>
            <a:xfrm>
              <a:off x="5144431" y="41054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4" name="object 11044"/>
            <p:cNvSpPr/>
            <p:nvPr/>
          </p:nvSpPr>
          <p:spPr>
            <a:xfrm>
              <a:off x="514445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5" name="object 11045"/>
            <p:cNvSpPr/>
            <p:nvPr/>
          </p:nvSpPr>
          <p:spPr>
            <a:xfrm>
              <a:off x="514500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6" name="object 11046"/>
            <p:cNvSpPr/>
            <p:nvPr/>
          </p:nvSpPr>
          <p:spPr>
            <a:xfrm>
              <a:off x="514555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7" name="object 11047"/>
            <p:cNvSpPr/>
            <p:nvPr/>
          </p:nvSpPr>
          <p:spPr>
            <a:xfrm>
              <a:off x="514605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8" name="object 11048"/>
            <p:cNvSpPr/>
            <p:nvPr/>
          </p:nvSpPr>
          <p:spPr>
            <a:xfrm>
              <a:off x="51461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9" name="object 11049"/>
            <p:cNvSpPr/>
            <p:nvPr/>
          </p:nvSpPr>
          <p:spPr>
            <a:xfrm>
              <a:off x="514666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0" name="object 11050"/>
            <p:cNvSpPr/>
            <p:nvPr/>
          </p:nvSpPr>
          <p:spPr>
            <a:xfrm>
              <a:off x="514680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1" name="object 11051"/>
            <p:cNvSpPr/>
            <p:nvPr/>
          </p:nvSpPr>
          <p:spPr>
            <a:xfrm>
              <a:off x="514695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2" name="object 11052"/>
            <p:cNvSpPr/>
            <p:nvPr/>
          </p:nvSpPr>
          <p:spPr>
            <a:xfrm>
              <a:off x="5146991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3" name="object 11053"/>
            <p:cNvSpPr/>
            <p:nvPr/>
          </p:nvSpPr>
          <p:spPr>
            <a:xfrm>
              <a:off x="5147004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4" name="object 11054"/>
            <p:cNvSpPr/>
            <p:nvPr/>
          </p:nvSpPr>
          <p:spPr>
            <a:xfrm>
              <a:off x="514708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5" name="object 11055"/>
            <p:cNvSpPr/>
            <p:nvPr/>
          </p:nvSpPr>
          <p:spPr>
            <a:xfrm>
              <a:off x="514716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6" name="object 11056"/>
            <p:cNvSpPr/>
            <p:nvPr/>
          </p:nvSpPr>
          <p:spPr>
            <a:xfrm>
              <a:off x="5149171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7" name="object 11057"/>
            <p:cNvSpPr/>
            <p:nvPr/>
          </p:nvSpPr>
          <p:spPr>
            <a:xfrm>
              <a:off x="514926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8" name="object 11058"/>
            <p:cNvSpPr/>
            <p:nvPr/>
          </p:nvSpPr>
          <p:spPr>
            <a:xfrm>
              <a:off x="5149310" y="410526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9" name="object 11059"/>
            <p:cNvSpPr/>
            <p:nvPr/>
          </p:nvSpPr>
          <p:spPr>
            <a:xfrm>
              <a:off x="5149551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0" name="object 11060"/>
            <p:cNvSpPr/>
            <p:nvPr/>
          </p:nvSpPr>
          <p:spPr>
            <a:xfrm>
              <a:off x="5149589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1" name="object 11061"/>
            <p:cNvSpPr/>
            <p:nvPr/>
          </p:nvSpPr>
          <p:spPr>
            <a:xfrm>
              <a:off x="514964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2" name="object 11062"/>
            <p:cNvSpPr/>
            <p:nvPr/>
          </p:nvSpPr>
          <p:spPr>
            <a:xfrm>
              <a:off x="5149690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3" name="object 11063"/>
            <p:cNvSpPr/>
            <p:nvPr/>
          </p:nvSpPr>
          <p:spPr>
            <a:xfrm>
              <a:off x="515034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4" name="object 11064"/>
            <p:cNvSpPr/>
            <p:nvPr/>
          </p:nvSpPr>
          <p:spPr>
            <a:xfrm>
              <a:off x="51506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5" name="object 11065"/>
            <p:cNvSpPr/>
            <p:nvPr/>
          </p:nvSpPr>
          <p:spPr>
            <a:xfrm>
              <a:off x="515164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6" name="object 11066"/>
            <p:cNvSpPr/>
            <p:nvPr/>
          </p:nvSpPr>
          <p:spPr>
            <a:xfrm>
              <a:off x="5151946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7" name="object 11067"/>
            <p:cNvSpPr/>
            <p:nvPr/>
          </p:nvSpPr>
          <p:spPr>
            <a:xfrm>
              <a:off x="515212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8" name="object 11068"/>
            <p:cNvSpPr/>
            <p:nvPr/>
          </p:nvSpPr>
          <p:spPr>
            <a:xfrm>
              <a:off x="5152250" y="41055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9" name="object 11069"/>
            <p:cNvSpPr/>
            <p:nvPr/>
          </p:nvSpPr>
          <p:spPr>
            <a:xfrm>
              <a:off x="515230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0" name="object 11070"/>
            <p:cNvSpPr/>
            <p:nvPr/>
          </p:nvSpPr>
          <p:spPr>
            <a:xfrm>
              <a:off x="515240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1" name="object 11071"/>
            <p:cNvSpPr/>
            <p:nvPr/>
          </p:nvSpPr>
          <p:spPr>
            <a:xfrm>
              <a:off x="515282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2" name="object 11072"/>
            <p:cNvSpPr/>
            <p:nvPr/>
          </p:nvSpPr>
          <p:spPr>
            <a:xfrm>
              <a:off x="515354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3" name="object 11073"/>
            <p:cNvSpPr/>
            <p:nvPr/>
          </p:nvSpPr>
          <p:spPr>
            <a:xfrm>
              <a:off x="5154430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4" name="object 11074"/>
            <p:cNvSpPr/>
            <p:nvPr/>
          </p:nvSpPr>
          <p:spPr>
            <a:xfrm>
              <a:off x="515450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5" name="object 11075"/>
            <p:cNvSpPr/>
            <p:nvPr/>
          </p:nvSpPr>
          <p:spPr>
            <a:xfrm>
              <a:off x="51545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6" name="object 11076"/>
            <p:cNvSpPr/>
            <p:nvPr/>
          </p:nvSpPr>
          <p:spPr>
            <a:xfrm>
              <a:off x="515457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7" name="object 11077"/>
            <p:cNvSpPr/>
            <p:nvPr/>
          </p:nvSpPr>
          <p:spPr>
            <a:xfrm>
              <a:off x="51546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8" name="object 11078"/>
            <p:cNvSpPr/>
            <p:nvPr/>
          </p:nvSpPr>
          <p:spPr>
            <a:xfrm>
              <a:off x="5154747" y="410523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9" name="object 11079"/>
            <p:cNvSpPr/>
            <p:nvPr/>
          </p:nvSpPr>
          <p:spPr>
            <a:xfrm>
              <a:off x="515481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0" name="object 11080"/>
            <p:cNvSpPr/>
            <p:nvPr/>
          </p:nvSpPr>
          <p:spPr>
            <a:xfrm>
              <a:off x="5154861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1" name="object 11081"/>
            <p:cNvSpPr/>
            <p:nvPr/>
          </p:nvSpPr>
          <p:spPr>
            <a:xfrm>
              <a:off x="5154899" y="4102450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728"/>
                  </a:moveTo>
                  <a:lnTo>
                    <a:pt x="887" y="1728"/>
                  </a:lnTo>
                </a:path>
              </a:pathLst>
            </a:custGeom>
            <a:ln w="3457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2" name="object 11082"/>
            <p:cNvSpPr/>
            <p:nvPr/>
          </p:nvSpPr>
          <p:spPr>
            <a:xfrm>
              <a:off x="5154988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3" name="object 11083"/>
            <p:cNvSpPr/>
            <p:nvPr/>
          </p:nvSpPr>
          <p:spPr>
            <a:xfrm>
              <a:off x="515505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4" name="object 11084"/>
            <p:cNvSpPr/>
            <p:nvPr/>
          </p:nvSpPr>
          <p:spPr>
            <a:xfrm>
              <a:off x="515584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5" name="object 11085"/>
            <p:cNvSpPr/>
            <p:nvPr/>
          </p:nvSpPr>
          <p:spPr>
            <a:xfrm>
              <a:off x="51564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6" name="object 11086"/>
            <p:cNvSpPr/>
            <p:nvPr/>
          </p:nvSpPr>
          <p:spPr>
            <a:xfrm>
              <a:off x="51568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7" name="object 11087"/>
            <p:cNvSpPr/>
            <p:nvPr/>
          </p:nvSpPr>
          <p:spPr>
            <a:xfrm>
              <a:off x="51571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8" name="object 11088"/>
            <p:cNvSpPr/>
            <p:nvPr/>
          </p:nvSpPr>
          <p:spPr>
            <a:xfrm>
              <a:off x="5157332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9" name="object 11089"/>
            <p:cNvSpPr/>
            <p:nvPr/>
          </p:nvSpPr>
          <p:spPr>
            <a:xfrm>
              <a:off x="515737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0" name="object 11090"/>
            <p:cNvSpPr/>
            <p:nvPr/>
          </p:nvSpPr>
          <p:spPr>
            <a:xfrm>
              <a:off x="5157459" y="41053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1" name="object 11091"/>
            <p:cNvSpPr/>
            <p:nvPr/>
          </p:nvSpPr>
          <p:spPr>
            <a:xfrm>
              <a:off x="51575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2" name="object 11092"/>
            <p:cNvSpPr/>
            <p:nvPr/>
          </p:nvSpPr>
          <p:spPr>
            <a:xfrm>
              <a:off x="5157535" y="4105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3" name="object 11093"/>
            <p:cNvSpPr/>
            <p:nvPr/>
          </p:nvSpPr>
          <p:spPr>
            <a:xfrm>
              <a:off x="515762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4" name="object 11094"/>
            <p:cNvSpPr/>
            <p:nvPr/>
          </p:nvSpPr>
          <p:spPr>
            <a:xfrm>
              <a:off x="51587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5" name="object 11095"/>
            <p:cNvSpPr/>
            <p:nvPr/>
          </p:nvSpPr>
          <p:spPr>
            <a:xfrm>
              <a:off x="515977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6" name="object 11096"/>
            <p:cNvSpPr/>
            <p:nvPr/>
          </p:nvSpPr>
          <p:spPr>
            <a:xfrm>
              <a:off x="5160019" y="4105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7" name="object 11097"/>
            <p:cNvSpPr/>
            <p:nvPr/>
          </p:nvSpPr>
          <p:spPr>
            <a:xfrm>
              <a:off x="5160108" y="410459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58"/>
                  </a:moveTo>
                  <a:lnTo>
                    <a:pt x="887" y="65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8" name="object 11098"/>
            <p:cNvSpPr/>
            <p:nvPr/>
          </p:nvSpPr>
          <p:spPr>
            <a:xfrm>
              <a:off x="516018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9" name="object 11099"/>
            <p:cNvSpPr/>
            <p:nvPr/>
          </p:nvSpPr>
          <p:spPr>
            <a:xfrm>
              <a:off x="5160209" y="41055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0" name="object 11100"/>
            <p:cNvSpPr/>
            <p:nvPr/>
          </p:nvSpPr>
          <p:spPr>
            <a:xfrm>
              <a:off x="516026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1" name="object 11101"/>
            <p:cNvSpPr/>
            <p:nvPr/>
          </p:nvSpPr>
          <p:spPr>
            <a:xfrm>
              <a:off x="516029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2" name="object 11102"/>
            <p:cNvSpPr/>
            <p:nvPr/>
          </p:nvSpPr>
          <p:spPr>
            <a:xfrm>
              <a:off x="516037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3" name="object 11103"/>
            <p:cNvSpPr/>
            <p:nvPr/>
          </p:nvSpPr>
          <p:spPr>
            <a:xfrm>
              <a:off x="516085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4" name="object 11104"/>
            <p:cNvSpPr/>
            <p:nvPr/>
          </p:nvSpPr>
          <p:spPr>
            <a:xfrm>
              <a:off x="51611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5" name="object 11105"/>
            <p:cNvSpPr/>
            <p:nvPr/>
          </p:nvSpPr>
          <p:spPr>
            <a:xfrm>
              <a:off x="51626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6" name="object 11106"/>
            <p:cNvSpPr/>
            <p:nvPr/>
          </p:nvSpPr>
          <p:spPr>
            <a:xfrm>
              <a:off x="5162756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7" name="object 11107"/>
            <p:cNvSpPr/>
            <p:nvPr/>
          </p:nvSpPr>
          <p:spPr>
            <a:xfrm>
              <a:off x="5162832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8" name="object 11108"/>
            <p:cNvSpPr/>
            <p:nvPr/>
          </p:nvSpPr>
          <p:spPr>
            <a:xfrm>
              <a:off x="516313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9" name="object 11109"/>
            <p:cNvSpPr/>
            <p:nvPr/>
          </p:nvSpPr>
          <p:spPr>
            <a:xfrm>
              <a:off x="51648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0" name="object 11110"/>
            <p:cNvSpPr/>
            <p:nvPr/>
          </p:nvSpPr>
          <p:spPr>
            <a:xfrm>
              <a:off x="516507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1" name="object 11111"/>
            <p:cNvSpPr/>
            <p:nvPr/>
          </p:nvSpPr>
          <p:spPr>
            <a:xfrm>
              <a:off x="5164353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38" y="0"/>
                  </a:moveTo>
                  <a:lnTo>
                    <a:pt x="1812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2" name="object 11112"/>
            <p:cNvSpPr/>
            <p:nvPr/>
          </p:nvSpPr>
          <p:spPr>
            <a:xfrm>
              <a:off x="5165329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3" name="object 11113"/>
            <p:cNvSpPr/>
            <p:nvPr/>
          </p:nvSpPr>
          <p:spPr>
            <a:xfrm>
              <a:off x="516535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4" name="object 11114"/>
            <p:cNvSpPr/>
            <p:nvPr/>
          </p:nvSpPr>
          <p:spPr>
            <a:xfrm>
              <a:off x="5165417" y="41053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5" name="object 11115"/>
            <p:cNvSpPr/>
            <p:nvPr/>
          </p:nvSpPr>
          <p:spPr>
            <a:xfrm>
              <a:off x="5165519" y="41055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6" name="object 11116"/>
            <p:cNvSpPr/>
            <p:nvPr/>
          </p:nvSpPr>
          <p:spPr>
            <a:xfrm>
              <a:off x="516560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7" name="object 11117"/>
            <p:cNvSpPr/>
            <p:nvPr/>
          </p:nvSpPr>
          <p:spPr>
            <a:xfrm>
              <a:off x="516766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8" name="object 11118"/>
            <p:cNvSpPr/>
            <p:nvPr/>
          </p:nvSpPr>
          <p:spPr>
            <a:xfrm>
              <a:off x="516797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9" name="object 11119"/>
            <p:cNvSpPr/>
            <p:nvPr/>
          </p:nvSpPr>
          <p:spPr>
            <a:xfrm>
              <a:off x="5168053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0" name="object 11120"/>
            <p:cNvSpPr/>
            <p:nvPr/>
          </p:nvSpPr>
          <p:spPr>
            <a:xfrm>
              <a:off x="516812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1" name="object 11121"/>
            <p:cNvSpPr/>
            <p:nvPr/>
          </p:nvSpPr>
          <p:spPr>
            <a:xfrm>
              <a:off x="516815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2" name="object 11122"/>
            <p:cNvSpPr/>
            <p:nvPr/>
          </p:nvSpPr>
          <p:spPr>
            <a:xfrm>
              <a:off x="516824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3" name="object 11123"/>
            <p:cNvSpPr/>
            <p:nvPr/>
          </p:nvSpPr>
          <p:spPr>
            <a:xfrm>
              <a:off x="516848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4" name="object 11124"/>
            <p:cNvSpPr/>
            <p:nvPr/>
          </p:nvSpPr>
          <p:spPr>
            <a:xfrm>
              <a:off x="516891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5" name="object 11125"/>
            <p:cNvSpPr/>
            <p:nvPr/>
          </p:nvSpPr>
          <p:spPr>
            <a:xfrm>
              <a:off x="51699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6" name="object 11126"/>
            <p:cNvSpPr/>
            <p:nvPr/>
          </p:nvSpPr>
          <p:spPr>
            <a:xfrm>
              <a:off x="5170322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7" name="object 11127"/>
            <p:cNvSpPr/>
            <p:nvPr/>
          </p:nvSpPr>
          <p:spPr>
            <a:xfrm>
              <a:off x="517034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8" name="object 11128"/>
            <p:cNvSpPr/>
            <p:nvPr/>
          </p:nvSpPr>
          <p:spPr>
            <a:xfrm>
              <a:off x="517053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9" name="object 11129"/>
            <p:cNvSpPr/>
            <p:nvPr/>
          </p:nvSpPr>
          <p:spPr>
            <a:xfrm>
              <a:off x="517058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0" name="object 11130"/>
            <p:cNvSpPr/>
            <p:nvPr/>
          </p:nvSpPr>
          <p:spPr>
            <a:xfrm>
              <a:off x="5170626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1" name="object 11131"/>
            <p:cNvSpPr/>
            <p:nvPr/>
          </p:nvSpPr>
          <p:spPr>
            <a:xfrm>
              <a:off x="517067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2" name="object 11132"/>
            <p:cNvSpPr/>
            <p:nvPr/>
          </p:nvSpPr>
          <p:spPr>
            <a:xfrm>
              <a:off x="5170727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3" name="object 11133"/>
            <p:cNvSpPr/>
            <p:nvPr/>
          </p:nvSpPr>
          <p:spPr>
            <a:xfrm>
              <a:off x="517082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4" name="object 11134"/>
            <p:cNvSpPr/>
            <p:nvPr/>
          </p:nvSpPr>
          <p:spPr>
            <a:xfrm>
              <a:off x="517143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5" name="object 11135"/>
            <p:cNvSpPr/>
            <p:nvPr/>
          </p:nvSpPr>
          <p:spPr>
            <a:xfrm>
              <a:off x="5172869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6" name="object 11136"/>
            <p:cNvSpPr/>
            <p:nvPr/>
          </p:nvSpPr>
          <p:spPr>
            <a:xfrm>
              <a:off x="51729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7" name="object 11137"/>
            <p:cNvSpPr/>
            <p:nvPr/>
          </p:nvSpPr>
          <p:spPr>
            <a:xfrm>
              <a:off x="51733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8" name="object 11138"/>
            <p:cNvSpPr/>
            <p:nvPr/>
          </p:nvSpPr>
          <p:spPr>
            <a:xfrm>
              <a:off x="517335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9" name="object 11139"/>
            <p:cNvSpPr/>
            <p:nvPr/>
          </p:nvSpPr>
          <p:spPr>
            <a:xfrm>
              <a:off x="517379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0" name="object 11140"/>
            <p:cNvSpPr/>
            <p:nvPr/>
          </p:nvSpPr>
          <p:spPr>
            <a:xfrm>
              <a:off x="517395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1" name="object 11141"/>
            <p:cNvSpPr/>
            <p:nvPr/>
          </p:nvSpPr>
          <p:spPr>
            <a:xfrm>
              <a:off x="51752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2" name="object 11142"/>
            <p:cNvSpPr/>
            <p:nvPr/>
          </p:nvSpPr>
          <p:spPr>
            <a:xfrm>
              <a:off x="5175581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3" name="object 11143"/>
            <p:cNvSpPr/>
            <p:nvPr/>
          </p:nvSpPr>
          <p:spPr>
            <a:xfrm>
              <a:off x="5174821" y="410581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39" y="6"/>
                  </a:moveTo>
                  <a:lnTo>
                    <a:pt x="1913" y="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4" name="object 11144"/>
            <p:cNvSpPr/>
            <p:nvPr/>
          </p:nvSpPr>
          <p:spPr>
            <a:xfrm>
              <a:off x="5175936" y="41053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5" name="object 11145"/>
            <p:cNvSpPr/>
            <p:nvPr/>
          </p:nvSpPr>
          <p:spPr>
            <a:xfrm>
              <a:off x="5176037" y="410509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05"/>
                  </a:moveTo>
                  <a:lnTo>
                    <a:pt x="887" y="40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6" name="object 11146"/>
            <p:cNvSpPr/>
            <p:nvPr/>
          </p:nvSpPr>
          <p:spPr>
            <a:xfrm>
              <a:off x="51761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7" name="object 11147"/>
            <p:cNvSpPr/>
            <p:nvPr/>
          </p:nvSpPr>
          <p:spPr>
            <a:xfrm>
              <a:off x="517660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8" name="object 11148"/>
            <p:cNvSpPr/>
            <p:nvPr/>
          </p:nvSpPr>
          <p:spPr>
            <a:xfrm>
              <a:off x="517767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9" name="object 11149"/>
            <p:cNvSpPr/>
            <p:nvPr/>
          </p:nvSpPr>
          <p:spPr>
            <a:xfrm>
              <a:off x="5178128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0" name="object 11150"/>
            <p:cNvSpPr/>
            <p:nvPr/>
          </p:nvSpPr>
          <p:spPr>
            <a:xfrm>
              <a:off x="5178217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1" name="object 11151"/>
            <p:cNvSpPr/>
            <p:nvPr/>
          </p:nvSpPr>
          <p:spPr>
            <a:xfrm>
              <a:off x="5177444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25" y="0"/>
                  </a:moveTo>
                  <a:lnTo>
                    <a:pt x="1799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2" name="object 11152"/>
            <p:cNvSpPr/>
            <p:nvPr/>
          </p:nvSpPr>
          <p:spPr>
            <a:xfrm>
              <a:off x="517852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3" name="object 11153"/>
            <p:cNvSpPr/>
            <p:nvPr/>
          </p:nvSpPr>
          <p:spPr>
            <a:xfrm>
              <a:off x="517857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4" name="object 11154"/>
            <p:cNvSpPr/>
            <p:nvPr/>
          </p:nvSpPr>
          <p:spPr>
            <a:xfrm>
              <a:off x="5178597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5" name="object 11155"/>
            <p:cNvSpPr/>
            <p:nvPr/>
          </p:nvSpPr>
          <p:spPr>
            <a:xfrm>
              <a:off x="517866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6" name="object 11156"/>
            <p:cNvSpPr/>
            <p:nvPr/>
          </p:nvSpPr>
          <p:spPr>
            <a:xfrm>
              <a:off x="5178673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7" name="object 11157"/>
            <p:cNvSpPr/>
            <p:nvPr/>
          </p:nvSpPr>
          <p:spPr>
            <a:xfrm>
              <a:off x="518076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8" name="object 11158"/>
            <p:cNvSpPr/>
            <p:nvPr/>
          </p:nvSpPr>
          <p:spPr>
            <a:xfrm>
              <a:off x="5180853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9" name="object 11159"/>
            <p:cNvSpPr/>
            <p:nvPr/>
          </p:nvSpPr>
          <p:spPr>
            <a:xfrm>
              <a:off x="5180916" y="41055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0" name="object 11160"/>
            <p:cNvSpPr/>
            <p:nvPr/>
          </p:nvSpPr>
          <p:spPr>
            <a:xfrm>
              <a:off x="518096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1" name="object 11161"/>
            <p:cNvSpPr/>
            <p:nvPr/>
          </p:nvSpPr>
          <p:spPr>
            <a:xfrm>
              <a:off x="5181005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2" name="object 11162"/>
            <p:cNvSpPr/>
            <p:nvPr/>
          </p:nvSpPr>
          <p:spPr>
            <a:xfrm>
              <a:off x="518109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3" name="object 11163"/>
            <p:cNvSpPr/>
            <p:nvPr/>
          </p:nvSpPr>
          <p:spPr>
            <a:xfrm>
              <a:off x="5181157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4" name="object 11164"/>
            <p:cNvSpPr/>
            <p:nvPr/>
          </p:nvSpPr>
          <p:spPr>
            <a:xfrm>
              <a:off x="518119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5" name="object 11165"/>
            <p:cNvSpPr/>
            <p:nvPr/>
          </p:nvSpPr>
          <p:spPr>
            <a:xfrm>
              <a:off x="5181246" y="410490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0"/>
                  </a:moveTo>
                  <a:lnTo>
                    <a:pt x="887" y="50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6" name="object 11166"/>
            <p:cNvSpPr/>
            <p:nvPr/>
          </p:nvSpPr>
          <p:spPr>
            <a:xfrm>
              <a:off x="518128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7" name="object 11167"/>
            <p:cNvSpPr/>
            <p:nvPr/>
          </p:nvSpPr>
          <p:spPr>
            <a:xfrm>
              <a:off x="5181347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8" name="object 11168"/>
            <p:cNvSpPr/>
            <p:nvPr/>
          </p:nvSpPr>
          <p:spPr>
            <a:xfrm>
              <a:off x="518186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9" name="object 11169"/>
            <p:cNvSpPr/>
            <p:nvPr/>
          </p:nvSpPr>
          <p:spPr>
            <a:xfrm>
              <a:off x="518313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0" name="object 11170"/>
            <p:cNvSpPr/>
            <p:nvPr/>
          </p:nvSpPr>
          <p:spPr>
            <a:xfrm>
              <a:off x="5183489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1" name="object 11171"/>
            <p:cNvSpPr/>
            <p:nvPr/>
          </p:nvSpPr>
          <p:spPr>
            <a:xfrm>
              <a:off x="5183565" y="41055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2" name="object 11172"/>
            <p:cNvSpPr/>
            <p:nvPr/>
          </p:nvSpPr>
          <p:spPr>
            <a:xfrm>
              <a:off x="51836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3" name="object 11173"/>
            <p:cNvSpPr/>
            <p:nvPr/>
          </p:nvSpPr>
          <p:spPr>
            <a:xfrm>
              <a:off x="518381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4" name="object 11174"/>
            <p:cNvSpPr/>
            <p:nvPr/>
          </p:nvSpPr>
          <p:spPr>
            <a:xfrm>
              <a:off x="5183844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5" name="object 11175"/>
            <p:cNvSpPr/>
            <p:nvPr/>
          </p:nvSpPr>
          <p:spPr>
            <a:xfrm>
              <a:off x="518386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6" name="object 11176"/>
            <p:cNvSpPr/>
            <p:nvPr/>
          </p:nvSpPr>
          <p:spPr>
            <a:xfrm>
              <a:off x="5183895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7" name="object 11177"/>
            <p:cNvSpPr/>
            <p:nvPr/>
          </p:nvSpPr>
          <p:spPr>
            <a:xfrm>
              <a:off x="518393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8" name="object 11178"/>
            <p:cNvSpPr/>
            <p:nvPr/>
          </p:nvSpPr>
          <p:spPr>
            <a:xfrm>
              <a:off x="518397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9" name="object 11179"/>
            <p:cNvSpPr/>
            <p:nvPr/>
          </p:nvSpPr>
          <p:spPr>
            <a:xfrm>
              <a:off x="518418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0" name="object 11180"/>
            <p:cNvSpPr/>
            <p:nvPr/>
          </p:nvSpPr>
          <p:spPr>
            <a:xfrm>
              <a:off x="5186112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1" name="object 11181"/>
            <p:cNvSpPr/>
            <p:nvPr/>
          </p:nvSpPr>
          <p:spPr>
            <a:xfrm>
              <a:off x="5186226" y="410523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2" name="object 11182"/>
            <p:cNvSpPr/>
            <p:nvPr/>
          </p:nvSpPr>
          <p:spPr>
            <a:xfrm>
              <a:off x="5186290" y="4105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3" name="object 11183"/>
            <p:cNvSpPr/>
            <p:nvPr/>
          </p:nvSpPr>
          <p:spPr>
            <a:xfrm>
              <a:off x="518640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4" name="object 11184"/>
            <p:cNvSpPr/>
            <p:nvPr/>
          </p:nvSpPr>
          <p:spPr>
            <a:xfrm>
              <a:off x="5186467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5" name="object 11185"/>
            <p:cNvSpPr/>
            <p:nvPr/>
          </p:nvSpPr>
          <p:spPr>
            <a:xfrm>
              <a:off x="51864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6" name="object 11186"/>
            <p:cNvSpPr/>
            <p:nvPr/>
          </p:nvSpPr>
          <p:spPr>
            <a:xfrm>
              <a:off x="5186505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7" name="object 11187"/>
            <p:cNvSpPr/>
            <p:nvPr/>
          </p:nvSpPr>
          <p:spPr>
            <a:xfrm>
              <a:off x="5186530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8" name="object 11188"/>
            <p:cNvSpPr/>
            <p:nvPr/>
          </p:nvSpPr>
          <p:spPr>
            <a:xfrm>
              <a:off x="518655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9" name="object 11189"/>
            <p:cNvSpPr/>
            <p:nvPr/>
          </p:nvSpPr>
          <p:spPr>
            <a:xfrm>
              <a:off x="518659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0" name="object 11190"/>
            <p:cNvSpPr/>
            <p:nvPr/>
          </p:nvSpPr>
          <p:spPr>
            <a:xfrm>
              <a:off x="51866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1" name="object 11191"/>
            <p:cNvSpPr/>
            <p:nvPr/>
          </p:nvSpPr>
          <p:spPr>
            <a:xfrm>
              <a:off x="51871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2" name="object 11192"/>
            <p:cNvSpPr/>
            <p:nvPr/>
          </p:nvSpPr>
          <p:spPr>
            <a:xfrm>
              <a:off x="5188736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3" name="object 11193"/>
            <p:cNvSpPr/>
            <p:nvPr/>
          </p:nvSpPr>
          <p:spPr>
            <a:xfrm>
              <a:off x="518881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4" name="object 11194"/>
            <p:cNvSpPr/>
            <p:nvPr/>
          </p:nvSpPr>
          <p:spPr>
            <a:xfrm>
              <a:off x="518885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5" name="object 11195"/>
            <p:cNvSpPr/>
            <p:nvPr/>
          </p:nvSpPr>
          <p:spPr>
            <a:xfrm>
              <a:off x="51889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6" name="object 11196"/>
            <p:cNvSpPr/>
            <p:nvPr/>
          </p:nvSpPr>
          <p:spPr>
            <a:xfrm>
              <a:off x="5189065" y="4102323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58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7" name="object 11197"/>
            <p:cNvSpPr/>
            <p:nvPr/>
          </p:nvSpPr>
          <p:spPr>
            <a:xfrm>
              <a:off x="518915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8" name="object 11198"/>
            <p:cNvSpPr/>
            <p:nvPr/>
          </p:nvSpPr>
          <p:spPr>
            <a:xfrm>
              <a:off x="518923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9" name="object 11199"/>
            <p:cNvSpPr/>
            <p:nvPr/>
          </p:nvSpPr>
          <p:spPr>
            <a:xfrm>
              <a:off x="51894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0" name="object 11200"/>
            <p:cNvSpPr/>
            <p:nvPr/>
          </p:nvSpPr>
          <p:spPr>
            <a:xfrm>
              <a:off x="519064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1" name="object 11201"/>
            <p:cNvSpPr/>
            <p:nvPr/>
          </p:nvSpPr>
          <p:spPr>
            <a:xfrm>
              <a:off x="5191384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2" name="object 11202"/>
            <p:cNvSpPr/>
            <p:nvPr/>
          </p:nvSpPr>
          <p:spPr>
            <a:xfrm>
              <a:off x="51914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3" name="object 11203"/>
            <p:cNvSpPr/>
            <p:nvPr/>
          </p:nvSpPr>
          <p:spPr>
            <a:xfrm>
              <a:off x="519161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4" name="object 11204"/>
            <p:cNvSpPr/>
            <p:nvPr/>
          </p:nvSpPr>
          <p:spPr>
            <a:xfrm>
              <a:off x="5191714" y="410513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5" name="object 11205"/>
            <p:cNvSpPr/>
            <p:nvPr/>
          </p:nvSpPr>
          <p:spPr>
            <a:xfrm>
              <a:off x="5191764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6" name="object 11206"/>
            <p:cNvSpPr/>
            <p:nvPr/>
          </p:nvSpPr>
          <p:spPr>
            <a:xfrm>
              <a:off x="5191815" y="41053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7" name="object 11207"/>
            <p:cNvSpPr/>
            <p:nvPr/>
          </p:nvSpPr>
          <p:spPr>
            <a:xfrm>
              <a:off x="519190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8" name="object 11208"/>
            <p:cNvSpPr/>
            <p:nvPr/>
          </p:nvSpPr>
          <p:spPr>
            <a:xfrm>
              <a:off x="51926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9" name="object 11209"/>
            <p:cNvSpPr/>
            <p:nvPr/>
          </p:nvSpPr>
          <p:spPr>
            <a:xfrm>
              <a:off x="519384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0" name="object 11210"/>
            <p:cNvSpPr/>
            <p:nvPr/>
          </p:nvSpPr>
          <p:spPr>
            <a:xfrm>
              <a:off x="519398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1" name="object 11211"/>
            <p:cNvSpPr/>
            <p:nvPr/>
          </p:nvSpPr>
          <p:spPr>
            <a:xfrm>
              <a:off x="5194058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2" name="object 11212"/>
            <p:cNvSpPr/>
            <p:nvPr/>
          </p:nvSpPr>
          <p:spPr>
            <a:xfrm>
              <a:off x="519413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3" name="object 11213"/>
            <p:cNvSpPr/>
            <p:nvPr/>
          </p:nvSpPr>
          <p:spPr>
            <a:xfrm>
              <a:off x="519427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4" name="object 11214"/>
            <p:cNvSpPr/>
            <p:nvPr/>
          </p:nvSpPr>
          <p:spPr>
            <a:xfrm>
              <a:off x="519429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5" name="object 11215"/>
            <p:cNvSpPr/>
            <p:nvPr/>
          </p:nvSpPr>
          <p:spPr>
            <a:xfrm>
              <a:off x="5194375" y="410523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6" name="object 11216"/>
            <p:cNvSpPr/>
            <p:nvPr/>
          </p:nvSpPr>
          <p:spPr>
            <a:xfrm>
              <a:off x="5194438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7" name="object 11217"/>
            <p:cNvSpPr/>
            <p:nvPr/>
          </p:nvSpPr>
          <p:spPr>
            <a:xfrm>
              <a:off x="519446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8" name="object 11218"/>
            <p:cNvSpPr/>
            <p:nvPr/>
          </p:nvSpPr>
          <p:spPr>
            <a:xfrm>
              <a:off x="519447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9" name="object 11219"/>
            <p:cNvSpPr/>
            <p:nvPr/>
          </p:nvSpPr>
          <p:spPr>
            <a:xfrm>
              <a:off x="519452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0" name="object 11220"/>
            <p:cNvSpPr/>
            <p:nvPr/>
          </p:nvSpPr>
          <p:spPr>
            <a:xfrm>
              <a:off x="519493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1" name="object 11221"/>
            <p:cNvSpPr/>
            <p:nvPr/>
          </p:nvSpPr>
          <p:spPr>
            <a:xfrm>
              <a:off x="519528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2" name="object 11222"/>
            <p:cNvSpPr/>
            <p:nvPr/>
          </p:nvSpPr>
          <p:spPr>
            <a:xfrm>
              <a:off x="519549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3" name="object 11223"/>
            <p:cNvSpPr/>
            <p:nvPr/>
          </p:nvSpPr>
          <p:spPr>
            <a:xfrm>
              <a:off x="519608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4" name="object 11224"/>
            <p:cNvSpPr/>
            <p:nvPr/>
          </p:nvSpPr>
          <p:spPr>
            <a:xfrm>
              <a:off x="519664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5" name="object 11225"/>
            <p:cNvSpPr/>
            <p:nvPr/>
          </p:nvSpPr>
          <p:spPr>
            <a:xfrm>
              <a:off x="5196694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6" name="object 11226"/>
            <p:cNvSpPr/>
            <p:nvPr/>
          </p:nvSpPr>
          <p:spPr>
            <a:xfrm>
              <a:off x="519675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7" name="object 11227"/>
            <p:cNvSpPr/>
            <p:nvPr/>
          </p:nvSpPr>
          <p:spPr>
            <a:xfrm>
              <a:off x="5196872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8" name="object 11228"/>
            <p:cNvSpPr/>
            <p:nvPr/>
          </p:nvSpPr>
          <p:spPr>
            <a:xfrm>
              <a:off x="5196935" y="41054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9" name="object 11229"/>
            <p:cNvSpPr/>
            <p:nvPr/>
          </p:nvSpPr>
          <p:spPr>
            <a:xfrm>
              <a:off x="5197024" y="4103919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94"/>
                  </a:moveTo>
                  <a:lnTo>
                    <a:pt x="887" y="9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0" name="object 11230"/>
            <p:cNvSpPr/>
            <p:nvPr/>
          </p:nvSpPr>
          <p:spPr>
            <a:xfrm>
              <a:off x="5197125" y="41056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1" name="object 11231"/>
            <p:cNvSpPr/>
            <p:nvPr/>
          </p:nvSpPr>
          <p:spPr>
            <a:xfrm>
              <a:off x="519751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2" name="object 11232"/>
            <p:cNvSpPr/>
            <p:nvPr/>
          </p:nvSpPr>
          <p:spPr>
            <a:xfrm>
              <a:off x="51978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3" name="object 11233"/>
            <p:cNvSpPr/>
            <p:nvPr/>
          </p:nvSpPr>
          <p:spPr>
            <a:xfrm>
              <a:off x="519935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4" name="object 11234"/>
            <p:cNvSpPr/>
            <p:nvPr/>
          </p:nvSpPr>
          <p:spPr>
            <a:xfrm>
              <a:off x="5199584" y="41056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5" name="object 11235"/>
            <p:cNvSpPr/>
            <p:nvPr/>
          </p:nvSpPr>
          <p:spPr>
            <a:xfrm>
              <a:off x="5199647" y="41053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6" name="object 11236"/>
            <p:cNvSpPr/>
            <p:nvPr/>
          </p:nvSpPr>
          <p:spPr>
            <a:xfrm>
              <a:off x="5199672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7" name="object 11237"/>
            <p:cNvSpPr/>
            <p:nvPr/>
          </p:nvSpPr>
          <p:spPr>
            <a:xfrm>
              <a:off x="5199736" y="4105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8" name="object 11238"/>
            <p:cNvSpPr/>
            <p:nvPr/>
          </p:nvSpPr>
          <p:spPr>
            <a:xfrm>
              <a:off x="520076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9" name="object 11239"/>
            <p:cNvSpPr/>
            <p:nvPr/>
          </p:nvSpPr>
          <p:spPr>
            <a:xfrm>
              <a:off x="52010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0" name="object 11240"/>
            <p:cNvSpPr/>
            <p:nvPr/>
          </p:nvSpPr>
          <p:spPr>
            <a:xfrm>
              <a:off x="52015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1" name="object 11241"/>
            <p:cNvSpPr/>
            <p:nvPr/>
          </p:nvSpPr>
          <p:spPr>
            <a:xfrm>
              <a:off x="520192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2" name="object 11242"/>
            <p:cNvSpPr/>
            <p:nvPr/>
          </p:nvSpPr>
          <p:spPr>
            <a:xfrm>
              <a:off x="520197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3" name="object 11243"/>
            <p:cNvSpPr/>
            <p:nvPr/>
          </p:nvSpPr>
          <p:spPr>
            <a:xfrm>
              <a:off x="520202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4" name="object 11244"/>
            <p:cNvSpPr/>
            <p:nvPr/>
          </p:nvSpPr>
          <p:spPr>
            <a:xfrm>
              <a:off x="5202143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5" name="object 11245"/>
            <p:cNvSpPr/>
            <p:nvPr/>
          </p:nvSpPr>
          <p:spPr>
            <a:xfrm>
              <a:off x="5202232" y="4100537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36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6" name="object 11246"/>
            <p:cNvSpPr/>
            <p:nvPr/>
          </p:nvSpPr>
          <p:spPr>
            <a:xfrm>
              <a:off x="5202334" y="41055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7" name="object 11247"/>
            <p:cNvSpPr/>
            <p:nvPr/>
          </p:nvSpPr>
          <p:spPr>
            <a:xfrm>
              <a:off x="520238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8" name="object 11248"/>
            <p:cNvSpPr/>
            <p:nvPr/>
          </p:nvSpPr>
          <p:spPr>
            <a:xfrm>
              <a:off x="5202422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9" name="object 11249"/>
            <p:cNvSpPr/>
            <p:nvPr/>
          </p:nvSpPr>
          <p:spPr>
            <a:xfrm>
              <a:off x="520304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0" name="object 11250"/>
            <p:cNvSpPr/>
            <p:nvPr/>
          </p:nvSpPr>
          <p:spPr>
            <a:xfrm>
              <a:off x="520366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1" name="object 11251"/>
            <p:cNvSpPr/>
            <p:nvPr/>
          </p:nvSpPr>
          <p:spPr>
            <a:xfrm>
              <a:off x="520389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2" name="object 11252"/>
            <p:cNvSpPr/>
            <p:nvPr/>
          </p:nvSpPr>
          <p:spPr>
            <a:xfrm>
              <a:off x="52045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3" name="object 11253"/>
            <p:cNvSpPr/>
            <p:nvPr/>
          </p:nvSpPr>
          <p:spPr>
            <a:xfrm>
              <a:off x="5204792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4" name="object 11254"/>
            <p:cNvSpPr/>
            <p:nvPr/>
          </p:nvSpPr>
          <p:spPr>
            <a:xfrm>
              <a:off x="5204881" y="41055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5" name="object 11255"/>
            <p:cNvSpPr/>
            <p:nvPr/>
          </p:nvSpPr>
          <p:spPr>
            <a:xfrm>
              <a:off x="52049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6" name="object 11256"/>
            <p:cNvSpPr/>
            <p:nvPr/>
          </p:nvSpPr>
          <p:spPr>
            <a:xfrm>
              <a:off x="5204970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7" name="object 11257"/>
            <p:cNvSpPr/>
            <p:nvPr/>
          </p:nvSpPr>
          <p:spPr>
            <a:xfrm>
              <a:off x="520498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8" name="object 11258"/>
            <p:cNvSpPr/>
            <p:nvPr/>
          </p:nvSpPr>
          <p:spPr>
            <a:xfrm>
              <a:off x="520504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9" name="object 11259"/>
            <p:cNvSpPr/>
            <p:nvPr/>
          </p:nvSpPr>
          <p:spPr>
            <a:xfrm>
              <a:off x="52050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0" name="object 11260"/>
            <p:cNvSpPr/>
            <p:nvPr/>
          </p:nvSpPr>
          <p:spPr>
            <a:xfrm>
              <a:off x="520679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1" name="object 11261"/>
            <p:cNvSpPr/>
            <p:nvPr/>
          </p:nvSpPr>
          <p:spPr>
            <a:xfrm>
              <a:off x="52069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2" name="object 11262"/>
            <p:cNvSpPr/>
            <p:nvPr/>
          </p:nvSpPr>
          <p:spPr>
            <a:xfrm>
              <a:off x="52072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3" name="object 11263"/>
            <p:cNvSpPr/>
            <p:nvPr/>
          </p:nvSpPr>
          <p:spPr>
            <a:xfrm>
              <a:off x="5207314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4" name="object 11264"/>
            <p:cNvSpPr/>
            <p:nvPr/>
          </p:nvSpPr>
          <p:spPr>
            <a:xfrm>
              <a:off x="5207390" y="4103210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48"/>
                  </a:moveTo>
                  <a:lnTo>
                    <a:pt x="887" y="134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5" name="object 11265"/>
            <p:cNvSpPr/>
            <p:nvPr/>
          </p:nvSpPr>
          <p:spPr>
            <a:xfrm>
              <a:off x="52075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6" name="object 11266"/>
            <p:cNvSpPr/>
            <p:nvPr/>
          </p:nvSpPr>
          <p:spPr>
            <a:xfrm>
              <a:off x="5207542" y="41056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7" name="object 11267"/>
            <p:cNvSpPr/>
            <p:nvPr/>
          </p:nvSpPr>
          <p:spPr>
            <a:xfrm>
              <a:off x="5207644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8" name="object 11268"/>
            <p:cNvSpPr/>
            <p:nvPr/>
          </p:nvSpPr>
          <p:spPr>
            <a:xfrm>
              <a:off x="520774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9" name="object 11269"/>
            <p:cNvSpPr/>
            <p:nvPr/>
          </p:nvSpPr>
          <p:spPr>
            <a:xfrm>
              <a:off x="520778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0" name="object 11270"/>
            <p:cNvSpPr/>
            <p:nvPr/>
          </p:nvSpPr>
          <p:spPr>
            <a:xfrm>
              <a:off x="520831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1" name="object 11271"/>
            <p:cNvSpPr/>
            <p:nvPr/>
          </p:nvSpPr>
          <p:spPr>
            <a:xfrm>
              <a:off x="520949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2" name="object 11272"/>
            <p:cNvSpPr/>
            <p:nvPr/>
          </p:nvSpPr>
          <p:spPr>
            <a:xfrm>
              <a:off x="520978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3" name="object 11273"/>
            <p:cNvSpPr/>
            <p:nvPr/>
          </p:nvSpPr>
          <p:spPr>
            <a:xfrm>
              <a:off x="520981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4" name="object 11274"/>
            <p:cNvSpPr/>
            <p:nvPr/>
          </p:nvSpPr>
          <p:spPr>
            <a:xfrm>
              <a:off x="520995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5" name="object 11275"/>
            <p:cNvSpPr/>
            <p:nvPr/>
          </p:nvSpPr>
          <p:spPr>
            <a:xfrm>
              <a:off x="521002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6" name="object 11276"/>
            <p:cNvSpPr/>
            <p:nvPr/>
          </p:nvSpPr>
          <p:spPr>
            <a:xfrm>
              <a:off x="5210051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7" name="object 11277"/>
            <p:cNvSpPr/>
            <p:nvPr/>
          </p:nvSpPr>
          <p:spPr>
            <a:xfrm>
              <a:off x="521015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8" name="object 11278"/>
            <p:cNvSpPr/>
            <p:nvPr/>
          </p:nvSpPr>
          <p:spPr>
            <a:xfrm>
              <a:off x="521017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9" name="object 11279"/>
            <p:cNvSpPr/>
            <p:nvPr/>
          </p:nvSpPr>
          <p:spPr>
            <a:xfrm>
              <a:off x="52102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0" name="object 11280"/>
            <p:cNvSpPr/>
            <p:nvPr/>
          </p:nvSpPr>
          <p:spPr>
            <a:xfrm>
              <a:off x="521026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1" name="object 11281"/>
            <p:cNvSpPr/>
            <p:nvPr/>
          </p:nvSpPr>
          <p:spPr>
            <a:xfrm>
              <a:off x="521030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2" name="object 11282"/>
            <p:cNvSpPr/>
            <p:nvPr/>
          </p:nvSpPr>
          <p:spPr>
            <a:xfrm>
              <a:off x="521112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3" name="object 11283"/>
            <p:cNvSpPr/>
            <p:nvPr/>
          </p:nvSpPr>
          <p:spPr>
            <a:xfrm>
              <a:off x="521154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4" name="object 11284"/>
            <p:cNvSpPr/>
            <p:nvPr/>
          </p:nvSpPr>
          <p:spPr>
            <a:xfrm>
              <a:off x="521209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5" name="object 11285"/>
            <p:cNvSpPr/>
            <p:nvPr/>
          </p:nvSpPr>
          <p:spPr>
            <a:xfrm>
              <a:off x="5212447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6" name="object 11286"/>
            <p:cNvSpPr/>
            <p:nvPr/>
          </p:nvSpPr>
          <p:spPr>
            <a:xfrm>
              <a:off x="52125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7" name="object 11287"/>
            <p:cNvSpPr/>
            <p:nvPr/>
          </p:nvSpPr>
          <p:spPr>
            <a:xfrm>
              <a:off x="521264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8" name="object 11288"/>
            <p:cNvSpPr/>
            <p:nvPr/>
          </p:nvSpPr>
          <p:spPr>
            <a:xfrm>
              <a:off x="5212713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9" name="object 11289"/>
            <p:cNvSpPr/>
            <p:nvPr/>
          </p:nvSpPr>
          <p:spPr>
            <a:xfrm>
              <a:off x="5212751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0" name="object 11290"/>
            <p:cNvSpPr/>
            <p:nvPr/>
          </p:nvSpPr>
          <p:spPr>
            <a:xfrm>
              <a:off x="521278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1" name="object 11291"/>
            <p:cNvSpPr/>
            <p:nvPr/>
          </p:nvSpPr>
          <p:spPr>
            <a:xfrm>
              <a:off x="5212852" y="41053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2" name="object 11292"/>
            <p:cNvSpPr/>
            <p:nvPr/>
          </p:nvSpPr>
          <p:spPr>
            <a:xfrm>
              <a:off x="5212953" y="410514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3" name="object 11293"/>
            <p:cNvSpPr/>
            <p:nvPr/>
          </p:nvSpPr>
          <p:spPr>
            <a:xfrm>
              <a:off x="521404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4" name="object 11294"/>
            <p:cNvSpPr/>
            <p:nvPr/>
          </p:nvSpPr>
          <p:spPr>
            <a:xfrm>
              <a:off x="521499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5" name="object 11295"/>
            <p:cNvSpPr/>
            <p:nvPr/>
          </p:nvSpPr>
          <p:spPr>
            <a:xfrm>
              <a:off x="5215171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6" name="object 11296"/>
            <p:cNvSpPr/>
            <p:nvPr/>
          </p:nvSpPr>
          <p:spPr>
            <a:xfrm>
              <a:off x="52152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7" name="object 11297"/>
            <p:cNvSpPr/>
            <p:nvPr/>
          </p:nvSpPr>
          <p:spPr>
            <a:xfrm>
              <a:off x="521548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8" name="object 11298"/>
            <p:cNvSpPr/>
            <p:nvPr/>
          </p:nvSpPr>
          <p:spPr>
            <a:xfrm>
              <a:off x="521555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9" name="object 11299"/>
            <p:cNvSpPr/>
            <p:nvPr/>
          </p:nvSpPr>
          <p:spPr>
            <a:xfrm>
              <a:off x="5215589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0" name="object 11300"/>
            <p:cNvSpPr/>
            <p:nvPr/>
          </p:nvSpPr>
          <p:spPr>
            <a:xfrm>
              <a:off x="521702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1" name="object 11301"/>
            <p:cNvSpPr/>
            <p:nvPr/>
          </p:nvSpPr>
          <p:spPr>
            <a:xfrm>
              <a:off x="521760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2" name="object 11302"/>
            <p:cNvSpPr/>
            <p:nvPr/>
          </p:nvSpPr>
          <p:spPr>
            <a:xfrm>
              <a:off x="5217706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3" name="object 11303"/>
            <p:cNvSpPr/>
            <p:nvPr/>
          </p:nvSpPr>
          <p:spPr>
            <a:xfrm>
              <a:off x="52177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4" name="object 11304"/>
            <p:cNvSpPr/>
            <p:nvPr/>
          </p:nvSpPr>
          <p:spPr>
            <a:xfrm>
              <a:off x="5217832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5" name="object 11305"/>
            <p:cNvSpPr/>
            <p:nvPr/>
          </p:nvSpPr>
          <p:spPr>
            <a:xfrm>
              <a:off x="521784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6" name="object 11306"/>
            <p:cNvSpPr/>
            <p:nvPr/>
          </p:nvSpPr>
          <p:spPr>
            <a:xfrm>
              <a:off x="5217934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7" name="object 11307"/>
            <p:cNvSpPr/>
            <p:nvPr/>
          </p:nvSpPr>
          <p:spPr>
            <a:xfrm>
              <a:off x="521797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8" name="object 11308"/>
            <p:cNvSpPr/>
            <p:nvPr/>
          </p:nvSpPr>
          <p:spPr>
            <a:xfrm>
              <a:off x="5218073" y="41056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9" name="object 11309"/>
            <p:cNvSpPr/>
            <p:nvPr/>
          </p:nvSpPr>
          <p:spPr>
            <a:xfrm>
              <a:off x="521809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0" name="object 11310"/>
            <p:cNvSpPr/>
            <p:nvPr/>
          </p:nvSpPr>
          <p:spPr>
            <a:xfrm>
              <a:off x="5218162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1" name="object 11311"/>
            <p:cNvSpPr/>
            <p:nvPr/>
          </p:nvSpPr>
          <p:spPr>
            <a:xfrm>
              <a:off x="521826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2" name="object 11312"/>
            <p:cNvSpPr/>
            <p:nvPr/>
          </p:nvSpPr>
          <p:spPr>
            <a:xfrm>
              <a:off x="521880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3" name="object 11313"/>
            <p:cNvSpPr/>
            <p:nvPr/>
          </p:nvSpPr>
          <p:spPr>
            <a:xfrm>
              <a:off x="521910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4" name="object 11314"/>
            <p:cNvSpPr/>
            <p:nvPr/>
          </p:nvSpPr>
          <p:spPr>
            <a:xfrm>
              <a:off x="52201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5" name="object 11315"/>
            <p:cNvSpPr/>
            <p:nvPr/>
          </p:nvSpPr>
          <p:spPr>
            <a:xfrm>
              <a:off x="5220342" y="41056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6" name="object 11316"/>
            <p:cNvSpPr/>
            <p:nvPr/>
          </p:nvSpPr>
          <p:spPr>
            <a:xfrm>
              <a:off x="522049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7" name="object 11317"/>
            <p:cNvSpPr/>
            <p:nvPr/>
          </p:nvSpPr>
          <p:spPr>
            <a:xfrm>
              <a:off x="5220582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8" name="object 11318"/>
            <p:cNvSpPr/>
            <p:nvPr/>
          </p:nvSpPr>
          <p:spPr>
            <a:xfrm>
              <a:off x="522065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9" name="object 11319"/>
            <p:cNvSpPr/>
            <p:nvPr/>
          </p:nvSpPr>
          <p:spPr>
            <a:xfrm>
              <a:off x="5220697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0" name="object 11320"/>
            <p:cNvSpPr/>
            <p:nvPr/>
          </p:nvSpPr>
          <p:spPr>
            <a:xfrm>
              <a:off x="5220722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1" name="object 11321"/>
            <p:cNvSpPr/>
            <p:nvPr/>
          </p:nvSpPr>
          <p:spPr>
            <a:xfrm>
              <a:off x="52207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2" name="object 11322"/>
            <p:cNvSpPr/>
            <p:nvPr/>
          </p:nvSpPr>
          <p:spPr>
            <a:xfrm>
              <a:off x="522108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3" name="object 11323"/>
            <p:cNvSpPr/>
            <p:nvPr/>
          </p:nvSpPr>
          <p:spPr>
            <a:xfrm>
              <a:off x="52219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4" name="object 11324"/>
            <p:cNvSpPr/>
            <p:nvPr/>
          </p:nvSpPr>
          <p:spPr>
            <a:xfrm>
              <a:off x="522283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5" name="object 11325"/>
            <p:cNvSpPr/>
            <p:nvPr/>
          </p:nvSpPr>
          <p:spPr>
            <a:xfrm>
              <a:off x="5222978" y="4105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6" name="object 11326"/>
            <p:cNvSpPr/>
            <p:nvPr/>
          </p:nvSpPr>
          <p:spPr>
            <a:xfrm>
              <a:off x="5222154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63" y="0"/>
                  </a:moveTo>
                  <a:lnTo>
                    <a:pt x="183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7" name="object 11327"/>
            <p:cNvSpPr/>
            <p:nvPr/>
          </p:nvSpPr>
          <p:spPr>
            <a:xfrm>
              <a:off x="52231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8" name="object 11328"/>
            <p:cNvSpPr/>
            <p:nvPr/>
          </p:nvSpPr>
          <p:spPr>
            <a:xfrm>
              <a:off x="5223320" y="410551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9" name="object 11329"/>
            <p:cNvSpPr/>
            <p:nvPr/>
          </p:nvSpPr>
          <p:spPr>
            <a:xfrm>
              <a:off x="5223370" y="410440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53"/>
                  </a:moveTo>
                  <a:lnTo>
                    <a:pt x="887" y="75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0" name="object 11330"/>
            <p:cNvSpPr/>
            <p:nvPr/>
          </p:nvSpPr>
          <p:spPr>
            <a:xfrm>
              <a:off x="522340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1" name="object 11331"/>
            <p:cNvSpPr/>
            <p:nvPr/>
          </p:nvSpPr>
          <p:spPr>
            <a:xfrm>
              <a:off x="5223472" y="410434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78"/>
                  </a:moveTo>
                  <a:lnTo>
                    <a:pt x="887" y="77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2" name="object 11332"/>
            <p:cNvSpPr/>
            <p:nvPr/>
          </p:nvSpPr>
          <p:spPr>
            <a:xfrm>
              <a:off x="522363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3" name="object 11333"/>
            <p:cNvSpPr/>
            <p:nvPr/>
          </p:nvSpPr>
          <p:spPr>
            <a:xfrm>
              <a:off x="52238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4" name="object 11334"/>
            <p:cNvSpPr/>
            <p:nvPr/>
          </p:nvSpPr>
          <p:spPr>
            <a:xfrm>
              <a:off x="52242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5" name="object 11335"/>
            <p:cNvSpPr/>
            <p:nvPr/>
          </p:nvSpPr>
          <p:spPr>
            <a:xfrm>
              <a:off x="522550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6" name="object 11336"/>
            <p:cNvSpPr/>
            <p:nvPr/>
          </p:nvSpPr>
          <p:spPr>
            <a:xfrm>
              <a:off x="5225614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7" name="object 11337"/>
            <p:cNvSpPr/>
            <p:nvPr/>
          </p:nvSpPr>
          <p:spPr>
            <a:xfrm>
              <a:off x="52256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8" name="object 11338"/>
            <p:cNvSpPr/>
            <p:nvPr/>
          </p:nvSpPr>
          <p:spPr>
            <a:xfrm>
              <a:off x="522569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9" name="object 11339"/>
            <p:cNvSpPr/>
            <p:nvPr/>
          </p:nvSpPr>
          <p:spPr>
            <a:xfrm>
              <a:off x="522575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0" name="object 11340"/>
            <p:cNvSpPr/>
            <p:nvPr/>
          </p:nvSpPr>
          <p:spPr>
            <a:xfrm>
              <a:off x="522593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1" name="object 11341"/>
            <p:cNvSpPr/>
            <p:nvPr/>
          </p:nvSpPr>
          <p:spPr>
            <a:xfrm>
              <a:off x="5225968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2" name="object 11342"/>
            <p:cNvSpPr/>
            <p:nvPr/>
          </p:nvSpPr>
          <p:spPr>
            <a:xfrm>
              <a:off x="5226019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3" name="object 11343"/>
            <p:cNvSpPr/>
            <p:nvPr/>
          </p:nvSpPr>
          <p:spPr>
            <a:xfrm>
              <a:off x="522607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4" name="object 11344"/>
            <p:cNvSpPr/>
            <p:nvPr/>
          </p:nvSpPr>
          <p:spPr>
            <a:xfrm>
              <a:off x="5226121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5" name="object 11345"/>
            <p:cNvSpPr/>
            <p:nvPr/>
          </p:nvSpPr>
          <p:spPr>
            <a:xfrm>
              <a:off x="522623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6" name="object 11346"/>
            <p:cNvSpPr/>
            <p:nvPr/>
          </p:nvSpPr>
          <p:spPr>
            <a:xfrm>
              <a:off x="5228237" y="41055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7" name="object 11347"/>
            <p:cNvSpPr/>
            <p:nvPr/>
          </p:nvSpPr>
          <p:spPr>
            <a:xfrm>
              <a:off x="5228351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8" name="object 11348"/>
            <p:cNvSpPr/>
            <p:nvPr/>
          </p:nvSpPr>
          <p:spPr>
            <a:xfrm>
              <a:off x="5228478" y="4105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9" name="object 11349"/>
            <p:cNvSpPr/>
            <p:nvPr/>
          </p:nvSpPr>
          <p:spPr>
            <a:xfrm>
              <a:off x="52285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0" name="object 11350"/>
            <p:cNvSpPr/>
            <p:nvPr/>
          </p:nvSpPr>
          <p:spPr>
            <a:xfrm>
              <a:off x="5228528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1" name="object 11351"/>
            <p:cNvSpPr/>
            <p:nvPr/>
          </p:nvSpPr>
          <p:spPr>
            <a:xfrm>
              <a:off x="5228630" y="4098701"/>
              <a:ext cx="0" cy="7620"/>
            </a:xfrm>
            <a:custGeom>
              <a:avLst/>
              <a:gdLst/>
              <a:ahLst/>
              <a:cxnLst/>
              <a:rect l="l" t="t" r="r" b="b"/>
              <a:pathLst>
                <a:path h="7620">
                  <a:moveTo>
                    <a:pt x="0" y="720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2" name="object 11352"/>
            <p:cNvSpPr/>
            <p:nvPr/>
          </p:nvSpPr>
          <p:spPr>
            <a:xfrm>
              <a:off x="5228680" y="410555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3" name="object 11353"/>
            <p:cNvSpPr/>
            <p:nvPr/>
          </p:nvSpPr>
          <p:spPr>
            <a:xfrm>
              <a:off x="522906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4" name="object 11354"/>
            <p:cNvSpPr/>
            <p:nvPr/>
          </p:nvSpPr>
          <p:spPr>
            <a:xfrm>
              <a:off x="52292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5" name="object 11355"/>
            <p:cNvSpPr/>
            <p:nvPr/>
          </p:nvSpPr>
          <p:spPr>
            <a:xfrm>
              <a:off x="52295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6" name="object 11356"/>
            <p:cNvSpPr/>
            <p:nvPr/>
          </p:nvSpPr>
          <p:spPr>
            <a:xfrm>
              <a:off x="522974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7" name="object 11357"/>
            <p:cNvSpPr/>
            <p:nvPr/>
          </p:nvSpPr>
          <p:spPr>
            <a:xfrm>
              <a:off x="523070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8" name="object 11358"/>
            <p:cNvSpPr/>
            <p:nvPr/>
          </p:nvSpPr>
          <p:spPr>
            <a:xfrm>
              <a:off x="5230860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9" name="object 11359"/>
            <p:cNvSpPr/>
            <p:nvPr/>
          </p:nvSpPr>
          <p:spPr>
            <a:xfrm>
              <a:off x="523091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0" name="object 11360"/>
            <p:cNvSpPr/>
            <p:nvPr/>
          </p:nvSpPr>
          <p:spPr>
            <a:xfrm>
              <a:off x="523097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1" name="object 11361"/>
            <p:cNvSpPr/>
            <p:nvPr/>
          </p:nvSpPr>
          <p:spPr>
            <a:xfrm>
              <a:off x="523106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2" name="object 11362"/>
            <p:cNvSpPr/>
            <p:nvPr/>
          </p:nvSpPr>
          <p:spPr>
            <a:xfrm>
              <a:off x="523111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3" name="object 11363"/>
            <p:cNvSpPr/>
            <p:nvPr/>
          </p:nvSpPr>
          <p:spPr>
            <a:xfrm>
              <a:off x="5231190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4" name="object 11364"/>
            <p:cNvSpPr/>
            <p:nvPr/>
          </p:nvSpPr>
          <p:spPr>
            <a:xfrm>
              <a:off x="5231278" y="410499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55"/>
                  </a:moveTo>
                  <a:lnTo>
                    <a:pt x="887" y="45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5" name="object 11365"/>
            <p:cNvSpPr/>
            <p:nvPr/>
          </p:nvSpPr>
          <p:spPr>
            <a:xfrm>
              <a:off x="5231342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6" name="object 11366"/>
            <p:cNvSpPr/>
            <p:nvPr/>
          </p:nvSpPr>
          <p:spPr>
            <a:xfrm>
              <a:off x="52313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7" name="object 11367"/>
            <p:cNvSpPr/>
            <p:nvPr/>
          </p:nvSpPr>
          <p:spPr>
            <a:xfrm>
              <a:off x="523155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8" name="object 11368"/>
            <p:cNvSpPr/>
            <p:nvPr/>
          </p:nvSpPr>
          <p:spPr>
            <a:xfrm>
              <a:off x="52320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9" name="object 11369"/>
            <p:cNvSpPr/>
            <p:nvPr/>
          </p:nvSpPr>
          <p:spPr>
            <a:xfrm>
              <a:off x="52325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0" name="object 11370"/>
            <p:cNvSpPr/>
            <p:nvPr/>
          </p:nvSpPr>
          <p:spPr>
            <a:xfrm>
              <a:off x="5233521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1" name="object 11371"/>
            <p:cNvSpPr/>
            <p:nvPr/>
          </p:nvSpPr>
          <p:spPr>
            <a:xfrm>
              <a:off x="523359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2" name="object 11372"/>
            <p:cNvSpPr/>
            <p:nvPr/>
          </p:nvSpPr>
          <p:spPr>
            <a:xfrm>
              <a:off x="523366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3" name="object 11373"/>
            <p:cNvSpPr/>
            <p:nvPr/>
          </p:nvSpPr>
          <p:spPr>
            <a:xfrm>
              <a:off x="523375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4" name="object 11374"/>
            <p:cNvSpPr/>
            <p:nvPr/>
          </p:nvSpPr>
          <p:spPr>
            <a:xfrm>
              <a:off x="523378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5" name="object 11375"/>
            <p:cNvSpPr/>
            <p:nvPr/>
          </p:nvSpPr>
          <p:spPr>
            <a:xfrm>
              <a:off x="5233838" y="410505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6" name="object 11376"/>
            <p:cNvSpPr/>
            <p:nvPr/>
          </p:nvSpPr>
          <p:spPr>
            <a:xfrm>
              <a:off x="523388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7" name="object 11377"/>
            <p:cNvSpPr/>
            <p:nvPr/>
          </p:nvSpPr>
          <p:spPr>
            <a:xfrm>
              <a:off x="5233940" y="410417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67"/>
                  </a:moveTo>
                  <a:lnTo>
                    <a:pt x="887" y="86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8" name="object 11378"/>
            <p:cNvSpPr/>
            <p:nvPr/>
          </p:nvSpPr>
          <p:spPr>
            <a:xfrm>
              <a:off x="5234028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9" name="object 11379"/>
            <p:cNvSpPr/>
            <p:nvPr/>
          </p:nvSpPr>
          <p:spPr>
            <a:xfrm>
              <a:off x="523409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0" name="object 11380"/>
            <p:cNvSpPr/>
            <p:nvPr/>
          </p:nvSpPr>
          <p:spPr>
            <a:xfrm>
              <a:off x="523449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1" name="object 11381"/>
            <p:cNvSpPr/>
            <p:nvPr/>
          </p:nvSpPr>
          <p:spPr>
            <a:xfrm>
              <a:off x="523478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2" name="object 11382"/>
            <p:cNvSpPr/>
            <p:nvPr/>
          </p:nvSpPr>
          <p:spPr>
            <a:xfrm>
              <a:off x="523515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3" name="object 11383"/>
            <p:cNvSpPr/>
            <p:nvPr/>
          </p:nvSpPr>
          <p:spPr>
            <a:xfrm>
              <a:off x="523548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4" name="object 11384"/>
            <p:cNvSpPr/>
            <p:nvPr/>
          </p:nvSpPr>
          <p:spPr>
            <a:xfrm>
              <a:off x="52357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5" name="object 11385"/>
            <p:cNvSpPr/>
            <p:nvPr/>
          </p:nvSpPr>
          <p:spPr>
            <a:xfrm>
              <a:off x="5236170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6" name="object 11386"/>
            <p:cNvSpPr/>
            <p:nvPr/>
          </p:nvSpPr>
          <p:spPr>
            <a:xfrm>
              <a:off x="52363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7" name="object 11387"/>
            <p:cNvSpPr/>
            <p:nvPr/>
          </p:nvSpPr>
          <p:spPr>
            <a:xfrm>
              <a:off x="5236500" y="410427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16"/>
                  </a:moveTo>
                  <a:lnTo>
                    <a:pt x="887" y="81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8" name="object 11388"/>
            <p:cNvSpPr/>
            <p:nvPr/>
          </p:nvSpPr>
          <p:spPr>
            <a:xfrm>
              <a:off x="5236576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9" name="object 11389"/>
            <p:cNvSpPr/>
            <p:nvPr/>
          </p:nvSpPr>
          <p:spPr>
            <a:xfrm>
              <a:off x="523666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0" name="object 11390"/>
            <p:cNvSpPr/>
            <p:nvPr/>
          </p:nvSpPr>
          <p:spPr>
            <a:xfrm>
              <a:off x="523710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1" name="object 11391"/>
            <p:cNvSpPr/>
            <p:nvPr/>
          </p:nvSpPr>
          <p:spPr>
            <a:xfrm>
              <a:off x="523774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2" name="object 11392"/>
            <p:cNvSpPr/>
            <p:nvPr/>
          </p:nvSpPr>
          <p:spPr>
            <a:xfrm>
              <a:off x="523876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3" name="object 11393"/>
            <p:cNvSpPr/>
            <p:nvPr/>
          </p:nvSpPr>
          <p:spPr>
            <a:xfrm>
              <a:off x="52389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4" name="object 11394"/>
            <p:cNvSpPr/>
            <p:nvPr/>
          </p:nvSpPr>
          <p:spPr>
            <a:xfrm>
              <a:off x="5239060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5" name="object 11395"/>
            <p:cNvSpPr/>
            <p:nvPr/>
          </p:nvSpPr>
          <p:spPr>
            <a:xfrm>
              <a:off x="5239148" y="410371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95"/>
                  </a:moveTo>
                  <a:lnTo>
                    <a:pt x="887" y="109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6" name="object 11396"/>
            <p:cNvSpPr/>
            <p:nvPr/>
          </p:nvSpPr>
          <p:spPr>
            <a:xfrm>
              <a:off x="5239250" y="410505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7" name="object 11397"/>
            <p:cNvSpPr/>
            <p:nvPr/>
          </p:nvSpPr>
          <p:spPr>
            <a:xfrm>
              <a:off x="523933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8" name="object 11398"/>
            <p:cNvSpPr/>
            <p:nvPr/>
          </p:nvSpPr>
          <p:spPr>
            <a:xfrm>
              <a:off x="523959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9" name="object 11399"/>
            <p:cNvSpPr/>
            <p:nvPr/>
          </p:nvSpPr>
          <p:spPr>
            <a:xfrm>
              <a:off x="523997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0" name="object 11400"/>
            <p:cNvSpPr/>
            <p:nvPr/>
          </p:nvSpPr>
          <p:spPr>
            <a:xfrm>
              <a:off x="524087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1" name="object 11401"/>
            <p:cNvSpPr/>
            <p:nvPr/>
          </p:nvSpPr>
          <p:spPr>
            <a:xfrm>
              <a:off x="524104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2" name="object 11402"/>
            <p:cNvSpPr/>
            <p:nvPr/>
          </p:nvSpPr>
          <p:spPr>
            <a:xfrm>
              <a:off x="524140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3" name="object 11403"/>
            <p:cNvSpPr/>
            <p:nvPr/>
          </p:nvSpPr>
          <p:spPr>
            <a:xfrm>
              <a:off x="524155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4" name="object 11404"/>
            <p:cNvSpPr/>
            <p:nvPr/>
          </p:nvSpPr>
          <p:spPr>
            <a:xfrm>
              <a:off x="5241708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5" name="object 11405"/>
            <p:cNvSpPr/>
            <p:nvPr/>
          </p:nvSpPr>
          <p:spPr>
            <a:xfrm>
              <a:off x="5241784" y="41056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6" name="object 11406"/>
            <p:cNvSpPr/>
            <p:nvPr/>
          </p:nvSpPr>
          <p:spPr>
            <a:xfrm>
              <a:off x="5241873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7" name="object 11407"/>
            <p:cNvSpPr/>
            <p:nvPr/>
          </p:nvSpPr>
          <p:spPr>
            <a:xfrm>
              <a:off x="524196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8" name="object 11408"/>
            <p:cNvSpPr/>
            <p:nvPr/>
          </p:nvSpPr>
          <p:spPr>
            <a:xfrm>
              <a:off x="524226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9" name="object 11409"/>
            <p:cNvSpPr/>
            <p:nvPr/>
          </p:nvSpPr>
          <p:spPr>
            <a:xfrm>
              <a:off x="52427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0" name="object 11410"/>
            <p:cNvSpPr/>
            <p:nvPr/>
          </p:nvSpPr>
          <p:spPr>
            <a:xfrm>
              <a:off x="524288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1" name="object 11411"/>
            <p:cNvSpPr/>
            <p:nvPr/>
          </p:nvSpPr>
          <p:spPr>
            <a:xfrm>
              <a:off x="524390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2" name="object 11412"/>
            <p:cNvSpPr/>
            <p:nvPr/>
          </p:nvSpPr>
          <p:spPr>
            <a:xfrm>
              <a:off x="52439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3" name="object 11413"/>
            <p:cNvSpPr/>
            <p:nvPr/>
          </p:nvSpPr>
          <p:spPr>
            <a:xfrm>
              <a:off x="5244027" y="4105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4" name="object 11414"/>
            <p:cNvSpPr/>
            <p:nvPr/>
          </p:nvSpPr>
          <p:spPr>
            <a:xfrm>
              <a:off x="524419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5" name="object 11415"/>
            <p:cNvSpPr/>
            <p:nvPr/>
          </p:nvSpPr>
          <p:spPr>
            <a:xfrm>
              <a:off x="5244281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6" name="object 11416"/>
            <p:cNvSpPr/>
            <p:nvPr/>
          </p:nvSpPr>
          <p:spPr>
            <a:xfrm>
              <a:off x="524431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7" name="object 11417"/>
            <p:cNvSpPr/>
            <p:nvPr/>
          </p:nvSpPr>
          <p:spPr>
            <a:xfrm>
              <a:off x="5244369" y="4105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8" name="object 11418"/>
            <p:cNvSpPr/>
            <p:nvPr/>
          </p:nvSpPr>
          <p:spPr>
            <a:xfrm>
              <a:off x="524440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9" name="object 11419"/>
            <p:cNvSpPr/>
            <p:nvPr/>
          </p:nvSpPr>
          <p:spPr>
            <a:xfrm>
              <a:off x="5244458" y="4105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0" name="object 11420"/>
            <p:cNvSpPr/>
            <p:nvPr/>
          </p:nvSpPr>
          <p:spPr>
            <a:xfrm>
              <a:off x="52444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1" name="object 11421"/>
            <p:cNvSpPr/>
            <p:nvPr/>
          </p:nvSpPr>
          <p:spPr>
            <a:xfrm>
              <a:off x="5244560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2" name="object 11422"/>
            <p:cNvSpPr/>
            <p:nvPr/>
          </p:nvSpPr>
          <p:spPr>
            <a:xfrm>
              <a:off x="524467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3" name="object 11423"/>
            <p:cNvSpPr/>
            <p:nvPr/>
          </p:nvSpPr>
          <p:spPr>
            <a:xfrm>
              <a:off x="524487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4" name="object 11424"/>
            <p:cNvSpPr/>
            <p:nvPr/>
          </p:nvSpPr>
          <p:spPr>
            <a:xfrm>
              <a:off x="524501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5" name="object 11425"/>
            <p:cNvSpPr/>
            <p:nvPr/>
          </p:nvSpPr>
          <p:spPr>
            <a:xfrm>
              <a:off x="524553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6" name="object 11426"/>
            <p:cNvSpPr/>
            <p:nvPr/>
          </p:nvSpPr>
          <p:spPr>
            <a:xfrm>
              <a:off x="52459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7" name="object 11427"/>
            <p:cNvSpPr/>
            <p:nvPr/>
          </p:nvSpPr>
          <p:spPr>
            <a:xfrm>
              <a:off x="524700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8" name="object 11428"/>
            <p:cNvSpPr/>
            <p:nvPr/>
          </p:nvSpPr>
          <p:spPr>
            <a:xfrm>
              <a:off x="524710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9" name="object 11429"/>
            <p:cNvSpPr/>
            <p:nvPr/>
          </p:nvSpPr>
          <p:spPr>
            <a:xfrm>
              <a:off x="524718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0" name="object 11430"/>
            <p:cNvSpPr/>
            <p:nvPr/>
          </p:nvSpPr>
          <p:spPr>
            <a:xfrm>
              <a:off x="524769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1" name="object 11431"/>
            <p:cNvSpPr/>
            <p:nvPr/>
          </p:nvSpPr>
          <p:spPr>
            <a:xfrm>
              <a:off x="524862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2" name="object 11432"/>
            <p:cNvSpPr/>
            <p:nvPr/>
          </p:nvSpPr>
          <p:spPr>
            <a:xfrm>
              <a:off x="524908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3" name="object 11433"/>
            <p:cNvSpPr/>
            <p:nvPr/>
          </p:nvSpPr>
          <p:spPr>
            <a:xfrm>
              <a:off x="524914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4" name="object 11434"/>
            <p:cNvSpPr/>
            <p:nvPr/>
          </p:nvSpPr>
          <p:spPr>
            <a:xfrm>
              <a:off x="5249287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5" name="object 11435"/>
            <p:cNvSpPr/>
            <p:nvPr/>
          </p:nvSpPr>
          <p:spPr>
            <a:xfrm>
              <a:off x="524933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6" name="object 11436"/>
            <p:cNvSpPr/>
            <p:nvPr/>
          </p:nvSpPr>
          <p:spPr>
            <a:xfrm>
              <a:off x="5249451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7" name="object 11437"/>
            <p:cNvSpPr/>
            <p:nvPr/>
          </p:nvSpPr>
          <p:spPr>
            <a:xfrm>
              <a:off x="5249527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8" name="object 11438"/>
            <p:cNvSpPr/>
            <p:nvPr/>
          </p:nvSpPr>
          <p:spPr>
            <a:xfrm>
              <a:off x="524956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9" name="object 11439"/>
            <p:cNvSpPr/>
            <p:nvPr/>
          </p:nvSpPr>
          <p:spPr>
            <a:xfrm>
              <a:off x="5248742" y="410584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38" y="0"/>
                  </a:moveTo>
                  <a:lnTo>
                    <a:pt x="1812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0" name="object 11440"/>
            <p:cNvSpPr/>
            <p:nvPr/>
          </p:nvSpPr>
          <p:spPr>
            <a:xfrm>
              <a:off x="524970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1" name="object 11441"/>
            <p:cNvSpPr/>
            <p:nvPr/>
          </p:nvSpPr>
          <p:spPr>
            <a:xfrm>
              <a:off x="5249768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2" name="object 11442"/>
            <p:cNvSpPr/>
            <p:nvPr/>
          </p:nvSpPr>
          <p:spPr>
            <a:xfrm>
              <a:off x="524985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3" name="object 11443"/>
            <p:cNvSpPr/>
            <p:nvPr/>
          </p:nvSpPr>
          <p:spPr>
            <a:xfrm>
              <a:off x="525063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4" name="object 11444"/>
            <p:cNvSpPr/>
            <p:nvPr/>
          </p:nvSpPr>
          <p:spPr>
            <a:xfrm>
              <a:off x="525088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5" name="object 11445"/>
            <p:cNvSpPr/>
            <p:nvPr/>
          </p:nvSpPr>
          <p:spPr>
            <a:xfrm>
              <a:off x="52520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6" name="object 11446"/>
            <p:cNvSpPr/>
            <p:nvPr/>
          </p:nvSpPr>
          <p:spPr>
            <a:xfrm>
              <a:off x="525217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7" name="object 11447"/>
            <p:cNvSpPr/>
            <p:nvPr/>
          </p:nvSpPr>
          <p:spPr>
            <a:xfrm>
              <a:off x="52522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8" name="object 11448"/>
            <p:cNvSpPr/>
            <p:nvPr/>
          </p:nvSpPr>
          <p:spPr>
            <a:xfrm>
              <a:off x="525237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9" name="object 11449"/>
            <p:cNvSpPr/>
            <p:nvPr/>
          </p:nvSpPr>
          <p:spPr>
            <a:xfrm>
              <a:off x="52524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0" name="object 11450"/>
            <p:cNvSpPr/>
            <p:nvPr/>
          </p:nvSpPr>
          <p:spPr>
            <a:xfrm>
              <a:off x="525329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1" name="object 11451"/>
            <p:cNvSpPr/>
            <p:nvPr/>
          </p:nvSpPr>
          <p:spPr>
            <a:xfrm>
              <a:off x="525348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2" name="object 11452"/>
            <p:cNvSpPr/>
            <p:nvPr/>
          </p:nvSpPr>
          <p:spPr>
            <a:xfrm>
              <a:off x="525417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3" name="object 11453"/>
            <p:cNvSpPr/>
            <p:nvPr/>
          </p:nvSpPr>
          <p:spPr>
            <a:xfrm>
              <a:off x="525434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4" name="object 11454"/>
            <p:cNvSpPr/>
            <p:nvPr/>
          </p:nvSpPr>
          <p:spPr>
            <a:xfrm>
              <a:off x="52544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5" name="object 11455"/>
            <p:cNvSpPr/>
            <p:nvPr/>
          </p:nvSpPr>
          <p:spPr>
            <a:xfrm>
              <a:off x="525463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6" name="object 11456"/>
            <p:cNvSpPr/>
            <p:nvPr/>
          </p:nvSpPr>
          <p:spPr>
            <a:xfrm>
              <a:off x="525471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7" name="object 11457"/>
            <p:cNvSpPr/>
            <p:nvPr/>
          </p:nvSpPr>
          <p:spPr>
            <a:xfrm>
              <a:off x="5254749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8" name="object 11458"/>
            <p:cNvSpPr/>
            <p:nvPr/>
          </p:nvSpPr>
          <p:spPr>
            <a:xfrm>
              <a:off x="525479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9" name="object 11459"/>
            <p:cNvSpPr/>
            <p:nvPr/>
          </p:nvSpPr>
          <p:spPr>
            <a:xfrm>
              <a:off x="5254888" y="41055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0" name="object 11460"/>
            <p:cNvSpPr/>
            <p:nvPr/>
          </p:nvSpPr>
          <p:spPr>
            <a:xfrm>
              <a:off x="52549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1" name="object 11461"/>
            <p:cNvSpPr/>
            <p:nvPr/>
          </p:nvSpPr>
          <p:spPr>
            <a:xfrm>
              <a:off x="5254977" y="4105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2" name="object 11462"/>
            <p:cNvSpPr/>
            <p:nvPr/>
          </p:nvSpPr>
          <p:spPr>
            <a:xfrm>
              <a:off x="5255078" y="41056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3" name="object 11463"/>
            <p:cNvSpPr/>
            <p:nvPr/>
          </p:nvSpPr>
          <p:spPr>
            <a:xfrm>
              <a:off x="525512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4" name="object 11464"/>
            <p:cNvSpPr/>
            <p:nvPr/>
          </p:nvSpPr>
          <p:spPr>
            <a:xfrm>
              <a:off x="525516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5" name="object 11465"/>
            <p:cNvSpPr/>
            <p:nvPr/>
          </p:nvSpPr>
          <p:spPr>
            <a:xfrm>
              <a:off x="52551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6" name="object 11466"/>
            <p:cNvSpPr/>
            <p:nvPr/>
          </p:nvSpPr>
          <p:spPr>
            <a:xfrm>
              <a:off x="525638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7" name="object 11467"/>
            <p:cNvSpPr/>
            <p:nvPr/>
          </p:nvSpPr>
          <p:spPr>
            <a:xfrm>
              <a:off x="52569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8" name="object 11468"/>
            <p:cNvSpPr/>
            <p:nvPr/>
          </p:nvSpPr>
          <p:spPr>
            <a:xfrm>
              <a:off x="525718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9" name="object 11469"/>
            <p:cNvSpPr/>
            <p:nvPr/>
          </p:nvSpPr>
          <p:spPr>
            <a:xfrm>
              <a:off x="5257296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0" name="object 11470"/>
            <p:cNvSpPr/>
            <p:nvPr/>
          </p:nvSpPr>
          <p:spPr>
            <a:xfrm>
              <a:off x="52573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1" name="object 11471"/>
            <p:cNvSpPr/>
            <p:nvPr/>
          </p:nvSpPr>
          <p:spPr>
            <a:xfrm>
              <a:off x="5257537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2" name="object 11472"/>
            <p:cNvSpPr/>
            <p:nvPr/>
          </p:nvSpPr>
          <p:spPr>
            <a:xfrm>
              <a:off x="525757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3" name="object 11473"/>
            <p:cNvSpPr/>
            <p:nvPr/>
          </p:nvSpPr>
          <p:spPr>
            <a:xfrm>
              <a:off x="52576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4" name="object 11474"/>
            <p:cNvSpPr/>
            <p:nvPr/>
          </p:nvSpPr>
          <p:spPr>
            <a:xfrm>
              <a:off x="525772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5" name="object 11475"/>
            <p:cNvSpPr/>
            <p:nvPr/>
          </p:nvSpPr>
          <p:spPr>
            <a:xfrm>
              <a:off x="525785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6" name="object 11476"/>
            <p:cNvSpPr/>
            <p:nvPr/>
          </p:nvSpPr>
          <p:spPr>
            <a:xfrm>
              <a:off x="52579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7" name="object 11477"/>
            <p:cNvSpPr/>
            <p:nvPr/>
          </p:nvSpPr>
          <p:spPr>
            <a:xfrm>
              <a:off x="525847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8" name="object 11478"/>
            <p:cNvSpPr/>
            <p:nvPr/>
          </p:nvSpPr>
          <p:spPr>
            <a:xfrm>
              <a:off x="52594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9" name="object 11479"/>
            <p:cNvSpPr/>
            <p:nvPr/>
          </p:nvSpPr>
          <p:spPr>
            <a:xfrm>
              <a:off x="52595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0" name="object 11480"/>
            <p:cNvSpPr/>
            <p:nvPr/>
          </p:nvSpPr>
          <p:spPr>
            <a:xfrm>
              <a:off x="525974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1" name="object 11481"/>
            <p:cNvSpPr/>
            <p:nvPr/>
          </p:nvSpPr>
          <p:spPr>
            <a:xfrm>
              <a:off x="525994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2" name="object 11482"/>
            <p:cNvSpPr/>
            <p:nvPr/>
          </p:nvSpPr>
          <p:spPr>
            <a:xfrm>
              <a:off x="5260008" y="410514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3" name="object 11483"/>
            <p:cNvSpPr/>
            <p:nvPr/>
          </p:nvSpPr>
          <p:spPr>
            <a:xfrm>
              <a:off x="526008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4" name="object 11484"/>
            <p:cNvSpPr/>
            <p:nvPr/>
          </p:nvSpPr>
          <p:spPr>
            <a:xfrm>
              <a:off x="526013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5" name="object 11485"/>
            <p:cNvSpPr/>
            <p:nvPr/>
          </p:nvSpPr>
          <p:spPr>
            <a:xfrm>
              <a:off x="5260198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6" name="object 11486"/>
            <p:cNvSpPr/>
            <p:nvPr/>
          </p:nvSpPr>
          <p:spPr>
            <a:xfrm>
              <a:off x="5260236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7" name="object 11487"/>
            <p:cNvSpPr/>
            <p:nvPr/>
          </p:nvSpPr>
          <p:spPr>
            <a:xfrm>
              <a:off x="5260261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8" name="object 11488"/>
            <p:cNvSpPr/>
            <p:nvPr/>
          </p:nvSpPr>
          <p:spPr>
            <a:xfrm>
              <a:off x="526029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9" name="object 11489"/>
            <p:cNvSpPr/>
            <p:nvPr/>
          </p:nvSpPr>
          <p:spPr>
            <a:xfrm>
              <a:off x="5260325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0" name="object 11490"/>
            <p:cNvSpPr/>
            <p:nvPr/>
          </p:nvSpPr>
          <p:spPr>
            <a:xfrm>
              <a:off x="5260388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1" name="object 11491"/>
            <p:cNvSpPr/>
            <p:nvPr/>
          </p:nvSpPr>
          <p:spPr>
            <a:xfrm>
              <a:off x="526045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2" name="object 11492"/>
            <p:cNvSpPr/>
            <p:nvPr/>
          </p:nvSpPr>
          <p:spPr>
            <a:xfrm>
              <a:off x="52606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3" name="object 11493"/>
            <p:cNvSpPr/>
            <p:nvPr/>
          </p:nvSpPr>
          <p:spPr>
            <a:xfrm>
              <a:off x="526125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4" name="object 11494"/>
            <p:cNvSpPr/>
            <p:nvPr/>
          </p:nvSpPr>
          <p:spPr>
            <a:xfrm>
              <a:off x="526166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5" name="object 11495"/>
            <p:cNvSpPr/>
            <p:nvPr/>
          </p:nvSpPr>
          <p:spPr>
            <a:xfrm>
              <a:off x="526183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6" name="object 11496"/>
            <p:cNvSpPr/>
            <p:nvPr/>
          </p:nvSpPr>
          <p:spPr>
            <a:xfrm>
              <a:off x="52619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7" name="object 11497"/>
            <p:cNvSpPr/>
            <p:nvPr/>
          </p:nvSpPr>
          <p:spPr>
            <a:xfrm>
              <a:off x="526245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8" name="object 11498"/>
            <p:cNvSpPr/>
            <p:nvPr/>
          </p:nvSpPr>
          <p:spPr>
            <a:xfrm>
              <a:off x="52625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9" name="object 11499"/>
            <p:cNvSpPr/>
            <p:nvPr/>
          </p:nvSpPr>
          <p:spPr>
            <a:xfrm>
              <a:off x="526265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0" name="object 11500"/>
            <p:cNvSpPr/>
            <p:nvPr/>
          </p:nvSpPr>
          <p:spPr>
            <a:xfrm>
              <a:off x="526278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1" name="object 11501"/>
            <p:cNvSpPr/>
            <p:nvPr/>
          </p:nvSpPr>
          <p:spPr>
            <a:xfrm>
              <a:off x="5262859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2" name="object 11502"/>
            <p:cNvSpPr/>
            <p:nvPr/>
          </p:nvSpPr>
          <p:spPr>
            <a:xfrm>
              <a:off x="526287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3" name="object 11503"/>
            <p:cNvSpPr/>
            <p:nvPr/>
          </p:nvSpPr>
          <p:spPr>
            <a:xfrm>
              <a:off x="526292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4" name="object 11504"/>
            <p:cNvSpPr/>
            <p:nvPr/>
          </p:nvSpPr>
          <p:spPr>
            <a:xfrm>
              <a:off x="5263011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5" name="object 11505"/>
            <p:cNvSpPr/>
            <p:nvPr/>
          </p:nvSpPr>
          <p:spPr>
            <a:xfrm>
              <a:off x="526318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6" name="object 11506"/>
            <p:cNvSpPr/>
            <p:nvPr/>
          </p:nvSpPr>
          <p:spPr>
            <a:xfrm>
              <a:off x="526398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7" name="object 11507"/>
            <p:cNvSpPr/>
            <p:nvPr/>
          </p:nvSpPr>
          <p:spPr>
            <a:xfrm>
              <a:off x="52647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8" name="object 11508"/>
            <p:cNvSpPr/>
            <p:nvPr/>
          </p:nvSpPr>
          <p:spPr>
            <a:xfrm>
              <a:off x="5264228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77" y="0"/>
                  </a:moveTo>
                  <a:lnTo>
                    <a:pt x="1951" y="0"/>
                  </a:lnTo>
                </a:path>
                <a:path w="2539">
                  <a:moveTo>
                    <a:pt x="228" y="0"/>
                  </a:moveTo>
                  <a:lnTo>
                    <a:pt x="2002" y="0"/>
                  </a:lnTo>
                </a:path>
                <a:path w="2539">
                  <a:moveTo>
                    <a:pt x="266" y="0"/>
                  </a:moveTo>
                  <a:lnTo>
                    <a:pt x="204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9" name="object 11509"/>
            <p:cNvSpPr/>
            <p:nvPr/>
          </p:nvSpPr>
          <p:spPr>
            <a:xfrm>
              <a:off x="5265444" y="41054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0" name="object 11510"/>
            <p:cNvSpPr/>
            <p:nvPr/>
          </p:nvSpPr>
          <p:spPr>
            <a:xfrm>
              <a:off x="5265495" y="41055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1" name="object 11511"/>
            <p:cNvSpPr/>
            <p:nvPr/>
          </p:nvSpPr>
          <p:spPr>
            <a:xfrm>
              <a:off x="5265546" y="4105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2" name="object 11512"/>
            <p:cNvSpPr/>
            <p:nvPr/>
          </p:nvSpPr>
          <p:spPr>
            <a:xfrm>
              <a:off x="52655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3" name="object 11513"/>
            <p:cNvSpPr/>
            <p:nvPr/>
          </p:nvSpPr>
          <p:spPr>
            <a:xfrm>
              <a:off x="5265647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4" name="object 11514"/>
            <p:cNvSpPr/>
            <p:nvPr/>
          </p:nvSpPr>
          <p:spPr>
            <a:xfrm>
              <a:off x="526676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5" name="object 11515"/>
            <p:cNvSpPr/>
            <p:nvPr/>
          </p:nvSpPr>
          <p:spPr>
            <a:xfrm>
              <a:off x="526706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6" name="object 11516"/>
            <p:cNvSpPr/>
            <p:nvPr/>
          </p:nvSpPr>
          <p:spPr>
            <a:xfrm>
              <a:off x="52675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7" name="object 11517"/>
            <p:cNvSpPr/>
            <p:nvPr/>
          </p:nvSpPr>
          <p:spPr>
            <a:xfrm>
              <a:off x="526775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8" name="object 11518"/>
            <p:cNvSpPr/>
            <p:nvPr/>
          </p:nvSpPr>
          <p:spPr>
            <a:xfrm>
              <a:off x="5268093" y="4105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9" name="object 11519"/>
            <p:cNvSpPr/>
            <p:nvPr/>
          </p:nvSpPr>
          <p:spPr>
            <a:xfrm>
              <a:off x="526815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0" name="object 11520"/>
            <p:cNvSpPr/>
            <p:nvPr/>
          </p:nvSpPr>
          <p:spPr>
            <a:xfrm>
              <a:off x="5268194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1" name="object 11521"/>
            <p:cNvSpPr/>
            <p:nvPr/>
          </p:nvSpPr>
          <p:spPr>
            <a:xfrm>
              <a:off x="5268258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2" name="object 11522"/>
            <p:cNvSpPr/>
            <p:nvPr/>
          </p:nvSpPr>
          <p:spPr>
            <a:xfrm>
              <a:off x="52686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3" name="object 11523"/>
            <p:cNvSpPr/>
            <p:nvPr/>
          </p:nvSpPr>
          <p:spPr>
            <a:xfrm>
              <a:off x="52698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4" name="object 11524"/>
            <p:cNvSpPr/>
            <p:nvPr/>
          </p:nvSpPr>
          <p:spPr>
            <a:xfrm>
              <a:off x="52700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5" name="object 11525"/>
            <p:cNvSpPr/>
            <p:nvPr/>
          </p:nvSpPr>
          <p:spPr>
            <a:xfrm>
              <a:off x="5269487" y="410588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77" y="0"/>
                  </a:moveTo>
                  <a:lnTo>
                    <a:pt x="1951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6" name="object 11526"/>
            <p:cNvSpPr/>
            <p:nvPr/>
          </p:nvSpPr>
          <p:spPr>
            <a:xfrm>
              <a:off x="5270602" y="410476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9"/>
                  </a:moveTo>
                  <a:lnTo>
                    <a:pt x="887" y="5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7" name="object 11527"/>
            <p:cNvSpPr/>
            <p:nvPr/>
          </p:nvSpPr>
          <p:spPr>
            <a:xfrm>
              <a:off x="5270653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8" name="object 11528"/>
            <p:cNvSpPr/>
            <p:nvPr/>
          </p:nvSpPr>
          <p:spPr>
            <a:xfrm>
              <a:off x="5270754" y="410413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86"/>
                  </a:moveTo>
                  <a:lnTo>
                    <a:pt x="887" y="88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9" name="object 11529"/>
            <p:cNvSpPr/>
            <p:nvPr/>
          </p:nvSpPr>
          <p:spPr>
            <a:xfrm>
              <a:off x="5270818" y="4102513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97"/>
                  </a:moveTo>
                  <a:lnTo>
                    <a:pt x="887" y="1697"/>
                  </a:lnTo>
                </a:path>
              </a:pathLst>
            </a:custGeom>
            <a:ln w="3394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0" name="object 11530"/>
            <p:cNvSpPr/>
            <p:nvPr/>
          </p:nvSpPr>
          <p:spPr>
            <a:xfrm>
              <a:off x="527095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1" name="object 11531"/>
            <p:cNvSpPr/>
            <p:nvPr/>
          </p:nvSpPr>
          <p:spPr>
            <a:xfrm>
              <a:off x="52711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2" name="object 11532"/>
            <p:cNvSpPr/>
            <p:nvPr/>
          </p:nvSpPr>
          <p:spPr>
            <a:xfrm>
              <a:off x="527148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3" name="object 11533"/>
            <p:cNvSpPr/>
            <p:nvPr/>
          </p:nvSpPr>
          <p:spPr>
            <a:xfrm>
              <a:off x="527165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4" name="object 11534"/>
            <p:cNvSpPr/>
            <p:nvPr/>
          </p:nvSpPr>
          <p:spPr>
            <a:xfrm>
              <a:off x="52719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5" name="object 11535"/>
            <p:cNvSpPr/>
            <p:nvPr/>
          </p:nvSpPr>
          <p:spPr>
            <a:xfrm>
              <a:off x="527223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6" name="object 11536"/>
            <p:cNvSpPr/>
            <p:nvPr/>
          </p:nvSpPr>
          <p:spPr>
            <a:xfrm>
              <a:off x="527240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7" name="object 11537"/>
            <p:cNvSpPr/>
            <p:nvPr/>
          </p:nvSpPr>
          <p:spPr>
            <a:xfrm>
              <a:off x="527299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8" name="object 11538"/>
            <p:cNvSpPr/>
            <p:nvPr/>
          </p:nvSpPr>
          <p:spPr>
            <a:xfrm>
              <a:off x="527309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9" name="object 11539"/>
            <p:cNvSpPr/>
            <p:nvPr/>
          </p:nvSpPr>
          <p:spPr>
            <a:xfrm>
              <a:off x="527312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0" name="object 11540"/>
            <p:cNvSpPr/>
            <p:nvPr/>
          </p:nvSpPr>
          <p:spPr>
            <a:xfrm>
              <a:off x="527325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1" name="object 11541"/>
            <p:cNvSpPr/>
            <p:nvPr/>
          </p:nvSpPr>
          <p:spPr>
            <a:xfrm>
              <a:off x="527328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2" name="object 11542"/>
            <p:cNvSpPr/>
            <p:nvPr/>
          </p:nvSpPr>
          <p:spPr>
            <a:xfrm>
              <a:off x="527331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3" name="object 11543"/>
            <p:cNvSpPr/>
            <p:nvPr/>
          </p:nvSpPr>
          <p:spPr>
            <a:xfrm>
              <a:off x="5273403" y="41054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4" name="object 11544"/>
            <p:cNvSpPr/>
            <p:nvPr/>
          </p:nvSpPr>
          <p:spPr>
            <a:xfrm>
              <a:off x="5273466" y="41054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5" name="object 11545"/>
            <p:cNvSpPr/>
            <p:nvPr/>
          </p:nvSpPr>
          <p:spPr>
            <a:xfrm>
              <a:off x="527355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6" name="object 11546"/>
            <p:cNvSpPr/>
            <p:nvPr/>
          </p:nvSpPr>
          <p:spPr>
            <a:xfrm>
              <a:off x="52755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7" name="object 11547"/>
            <p:cNvSpPr/>
            <p:nvPr/>
          </p:nvSpPr>
          <p:spPr>
            <a:xfrm>
              <a:off x="527565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8" name="object 11548"/>
            <p:cNvSpPr/>
            <p:nvPr/>
          </p:nvSpPr>
          <p:spPr>
            <a:xfrm>
              <a:off x="5275862" y="410466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20"/>
                  </a:moveTo>
                  <a:lnTo>
                    <a:pt x="887" y="6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9" name="object 11549"/>
            <p:cNvSpPr/>
            <p:nvPr/>
          </p:nvSpPr>
          <p:spPr>
            <a:xfrm>
              <a:off x="5275963" y="4105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0" name="object 11550"/>
            <p:cNvSpPr/>
            <p:nvPr/>
          </p:nvSpPr>
          <p:spPr>
            <a:xfrm>
              <a:off x="5276064" y="4095269"/>
              <a:ext cx="0" cy="10795"/>
            </a:xfrm>
            <a:custGeom>
              <a:avLst/>
              <a:gdLst/>
              <a:ahLst/>
              <a:cxnLst/>
              <a:rect l="l" t="t" r="r" b="b"/>
              <a:pathLst>
                <a:path h="10795">
                  <a:moveTo>
                    <a:pt x="0" y="1063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1" name="object 11551"/>
            <p:cNvSpPr/>
            <p:nvPr/>
          </p:nvSpPr>
          <p:spPr>
            <a:xfrm>
              <a:off x="527611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2" name="object 11552"/>
            <p:cNvSpPr/>
            <p:nvPr/>
          </p:nvSpPr>
          <p:spPr>
            <a:xfrm>
              <a:off x="5276153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3" name="object 11553"/>
            <p:cNvSpPr/>
            <p:nvPr/>
          </p:nvSpPr>
          <p:spPr>
            <a:xfrm>
              <a:off x="527622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4" name="object 11554"/>
            <p:cNvSpPr/>
            <p:nvPr/>
          </p:nvSpPr>
          <p:spPr>
            <a:xfrm>
              <a:off x="527644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5" name="object 11555"/>
            <p:cNvSpPr/>
            <p:nvPr/>
          </p:nvSpPr>
          <p:spPr>
            <a:xfrm>
              <a:off x="52768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6" name="object 11556"/>
            <p:cNvSpPr/>
            <p:nvPr/>
          </p:nvSpPr>
          <p:spPr>
            <a:xfrm>
              <a:off x="527705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7" name="object 11557"/>
            <p:cNvSpPr/>
            <p:nvPr/>
          </p:nvSpPr>
          <p:spPr>
            <a:xfrm>
              <a:off x="52773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8" name="object 11558"/>
            <p:cNvSpPr/>
            <p:nvPr/>
          </p:nvSpPr>
          <p:spPr>
            <a:xfrm>
              <a:off x="52774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9" name="object 11559"/>
            <p:cNvSpPr/>
            <p:nvPr/>
          </p:nvSpPr>
          <p:spPr>
            <a:xfrm>
              <a:off x="527797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0" name="object 11560"/>
            <p:cNvSpPr/>
            <p:nvPr/>
          </p:nvSpPr>
          <p:spPr>
            <a:xfrm>
              <a:off x="527824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1" name="object 11561"/>
            <p:cNvSpPr/>
            <p:nvPr/>
          </p:nvSpPr>
          <p:spPr>
            <a:xfrm>
              <a:off x="527830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2" name="object 11562"/>
            <p:cNvSpPr/>
            <p:nvPr/>
          </p:nvSpPr>
          <p:spPr>
            <a:xfrm>
              <a:off x="527849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3" name="object 11563"/>
            <p:cNvSpPr/>
            <p:nvPr/>
          </p:nvSpPr>
          <p:spPr>
            <a:xfrm>
              <a:off x="527852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4" name="object 11564"/>
            <p:cNvSpPr/>
            <p:nvPr/>
          </p:nvSpPr>
          <p:spPr>
            <a:xfrm>
              <a:off x="527862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5" name="object 11565"/>
            <p:cNvSpPr/>
            <p:nvPr/>
          </p:nvSpPr>
          <p:spPr>
            <a:xfrm>
              <a:off x="5278713" y="410489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6"/>
                  </a:moveTo>
                  <a:lnTo>
                    <a:pt x="887" y="50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6" name="object 11566"/>
            <p:cNvSpPr/>
            <p:nvPr/>
          </p:nvSpPr>
          <p:spPr>
            <a:xfrm>
              <a:off x="527877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7" name="object 11567"/>
            <p:cNvSpPr/>
            <p:nvPr/>
          </p:nvSpPr>
          <p:spPr>
            <a:xfrm>
              <a:off x="527880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8" name="object 11568"/>
            <p:cNvSpPr/>
            <p:nvPr/>
          </p:nvSpPr>
          <p:spPr>
            <a:xfrm>
              <a:off x="528056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9" name="object 11569"/>
            <p:cNvSpPr/>
            <p:nvPr/>
          </p:nvSpPr>
          <p:spPr>
            <a:xfrm>
              <a:off x="528072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0" name="object 11570"/>
            <p:cNvSpPr/>
            <p:nvPr/>
          </p:nvSpPr>
          <p:spPr>
            <a:xfrm>
              <a:off x="52808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1" name="object 11571"/>
            <p:cNvSpPr/>
            <p:nvPr/>
          </p:nvSpPr>
          <p:spPr>
            <a:xfrm>
              <a:off x="528103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2" name="object 11572"/>
            <p:cNvSpPr/>
            <p:nvPr/>
          </p:nvSpPr>
          <p:spPr>
            <a:xfrm>
              <a:off x="5281083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3" name="object 11573"/>
            <p:cNvSpPr/>
            <p:nvPr/>
          </p:nvSpPr>
          <p:spPr>
            <a:xfrm>
              <a:off x="52811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4" name="object 11574"/>
            <p:cNvSpPr/>
            <p:nvPr/>
          </p:nvSpPr>
          <p:spPr>
            <a:xfrm>
              <a:off x="528118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5" name="object 11575"/>
            <p:cNvSpPr/>
            <p:nvPr/>
          </p:nvSpPr>
          <p:spPr>
            <a:xfrm>
              <a:off x="52812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6" name="object 11576"/>
            <p:cNvSpPr/>
            <p:nvPr/>
          </p:nvSpPr>
          <p:spPr>
            <a:xfrm>
              <a:off x="5281273" y="410479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7"/>
                  </a:moveTo>
                  <a:lnTo>
                    <a:pt x="887" y="55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7" name="object 11577"/>
            <p:cNvSpPr/>
            <p:nvPr/>
          </p:nvSpPr>
          <p:spPr>
            <a:xfrm>
              <a:off x="5281374" y="410512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8" name="object 11578"/>
            <p:cNvSpPr/>
            <p:nvPr/>
          </p:nvSpPr>
          <p:spPr>
            <a:xfrm>
              <a:off x="528146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9" name="object 11579"/>
            <p:cNvSpPr/>
            <p:nvPr/>
          </p:nvSpPr>
          <p:spPr>
            <a:xfrm>
              <a:off x="5281501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0" name="object 11580"/>
            <p:cNvSpPr/>
            <p:nvPr/>
          </p:nvSpPr>
          <p:spPr>
            <a:xfrm>
              <a:off x="52815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1" name="object 11581"/>
            <p:cNvSpPr/>
            <p:nvPr/>
          </p:nvSpPr>
          <p:spPr>
            <a:xfrm>
              <a:off x="52821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2" name="object 11582"/>
            <p:cNvSpPr/>
            <p:nvPr/>
          </p:nvSpPr>
          <p:spPr>
            <a:xfrm>
              <a:off x="528307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3" name="object 11583"/>
            <p:cNvSpPr/>
            <p:nvPr/>
          </p:nvSpPr>
          <p:spPr>
            <a:xfrm>
              <a:off x="52833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4" name="object 11584"/>
            <p:cNvSpPr/>
            <p:nvPr/>
          </p:nvSpPr>
          <p:spPr>
            <a:xfrm>
              <a:off x="528352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5" name="object 11585"/>
            <p:cNvSpPr/>
            <p:nvPr/>
          </p:nvSpPr>
          <p:spPr>
            <a:xfrm>
              <a:off x="5282819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88" y="0"/>
                  </a:moveTo>
                  <a:lnTo>
                    <a:pt x="1862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6" name="object 11586"/>
            <p:cNvSpPr/>
            <p:nvPr/>
          </p:nvSpPr>
          <p:spPr>
            <a:xfrm>
              <a:off x="5283922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7" name="object 11587"/>
            <p:cNvSpPr/>
            <p:nvPr/>
          </p:nvSpPr>
          <p:spPr>
            <a:xfrm>
              <a:off x="5284010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8" name="object 11588"/>
            <p:cNvSpPr/>
            <p:nvPr/>
          </p:nvSpPr>
          <p:spPr>
            <a:xfrm>
              <a:off x="528409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9" name="object 11589"/>
            <p:cNvSpPr/>
            <p:nvPr/>
          </p:nvSpPr>
          <p:spPr>
            <a:xfrm>
              <a:off x="528498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0" name="object 11590"/>
            <p:cNvSpPr/>
            <p:nvPr/>
          </p:nvSpPr>
          <p:spPr>
            <a:xfrm>
              <a:off x="52862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1" name="object 11591"/>
            <p:cNvSpPr/>
            <p:nvPr/>
          </p:nvSpPr>
          <p:spPr>
            <a:xfrm>
              <a:off x="5286342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2" name="object 11592"/>
            <p:cNvSpPr/>
            <p:nvPr/>
          </p:nvSpPr>
          <p:spPr>
            <a:xfrm>
              <a:off x="528644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3" name="object 11593"/>
            <p:cNvSpPr/>
            <p:nvPr/>
          </p:nvSpPr>
          <p:spPr>
            <a:xfrm>
              <a:off x="5286494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4" name="object 11594"/>
            <p:cNvSpPr/>
            <p:nvPr/>
          </p:nvSpPr>
          <p:spPr>
            <a:xfrm>
              <a:off x="528654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5" name="object 11595"/>
            <p:cNvSpPr/>
            <p:nvPr/>
          </p:nvSpPr>
          <p:spPr>
            <a:xfrm>
              <a:off x="5286583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6" name="object 11596"/>
            <p:cNvSpPr/>
            <p:nvPr/>
          </p:nvSpPr>
          <p:spPr>
            <a:xfrm>
              <a:off x="528662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7" name="object 11597"/>
            <p:cNvSpPr/>
            <p:nvPr/>
          </p:nvSpPr>
          <p:spPr>
            <a:xfrm>
              <a:off x="5286684" y="41054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8" name="object 11598"/>
            <p:cNvSpPr/>
            <p:nvPr/>
          </p:nvSpPr>
          <p:spPr>
            <a:xfrm>
              <a:off x="528677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9" name="object 11599"/>
            <p:cNvSpPr/>
            <p:nvPr/>
          </p:nvSpPr>
          <p:spPr>
            <a:xfrm>
              <a:off x="528690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0" name="object 11600"/>
            <p:cNvSpPr/>
            <p:nvPr/>
          </p:nvSpPr>
          <p:spPr>
            <a:xfrm>
              <a:off x="528739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1" name="object 11601"/>
            <p:cNvSpPr/>
            <p:nvPr/>
          </p:nvSpPr>
          <p:spPr>
            <a:xfrm>
              <a:off x="528788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2" name="object 11602"/>
            <p:cNvSpPr/>
            <p:nvPr/>
          </p:nvSpPr>
          <p:spPr>
            <a:xfrm>
              <a:off x="52883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3" name="object 11603"/>
            <p:cNvSpPr/>
            <p:nvPr/>
          </p:nvSpPr>
          <p:spPr>
            <a:xfrm>
              <a:off x="528880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4" name="object 11604"/>
            <p:cNvSpPr/>
            <p:nvPr/>
          </p:nvSpPr>
          <p:spPr>
            <a:xfrm>
              <a:off x="528891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5" name="object 11605"/>
            <p:cNvSpPr/>
            <p:nvPr/>
          </p:nvSpPr>
          <p:spPr>
            <a:xfrm>
              <a:off x="528896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6" name="object 11606"/>
            <p:cNvSpPr/>
            <p:nvPr/>
          </p:nvSpPr>
          <p:spPr>
            <a:xfrm>
              <a:off x="528910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7" name="object 11607"/>
            <p:cNvSpPr/>
            <p:nvPr/>
          </p:nvSpPr>
          <p:spPr>
            <a:xfrm>
              <a:off x="528925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8" name="object 11608"/>
            <p:cNvSpPr/>
            <p:nvPr/>
          </p:nvSpPr>
          <p:spPr>
            <a:xfrm>
              <a:off x="5289320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9" name="object 11609"/>
            <p:cNvSpPr/>
            <p:nvPr/>
          </p:nvSpPr>
          <p:spPr>
            <a:xfrm>
              <a:off x="52893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0" name="object 11610"/>
            <p:cNvSpPr/>
            <p:nvPr/>
          </p:nvSpPr>
          <p:spPr>
            <a:xfrm>
              <a:off x="528977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1" name="object 11611"/>
            <p:cNvSpPr/>
            <p:nvPr/>
          </p:nvSpPr>
          <p:spPr>
            <a:xfrm>
              <a:off x="529147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2" name="object 11612"/>
            <p:cNvSpPr/>
            <p:nvPr/>
          </p:nvSpPr>
          <p:spPr>
            <a:xfrm>
              <a:off x="5291563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3" name="object 11613"/>
            <p:cNvSpPr/>
            <p:nvPr/>
          </p:nvSpPr>
          <p:spPr>
            <a:xfrm>
              <a:off x="52916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4" name="object 11614"/>
            <p:cNvSpPr/>
            <p:nvPr/>
          </p:nvSpPr>
          <p:spPr>
            <a:xfrm>
              <a:off x="529179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5" name="object 11615"/>
            <p:cNvSpPr/>
            <p:nvPr/>
          </p:nvSpPr>
          <p:spPr>
            <a:xfrm>
              <a:off x="529182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6" name="object 11616"/>
            <p:cNvSpPr/>
            <p:nvPr/>
          </p:nvSpPr>
          <p:spPr>
            <a:xfrm>
              <a:off x="5291893" y="4105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7" name="object 11617"/>
            <p:cNvSpPr/>
            <p:nvPr/>
          </p:nvSpPr>
          <p:spPr>
            <a:xfrm>
              <a:off x="529193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8" name="object 11618"/>
            <p:cNvSpPr/>
            <p:nvPr/>
          </p:nvSpPr>
          <p:spPr>
            <a:xfrm>
              <a:off x="5291994" y="41056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9" name="object 11619"/>
            <p:cNvSpPr/>
            <p:nvPr/>
          </p:nvSpPr>
          <p:spPr>
            <a:xfrm>
              <a:off x="529209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0" name="object 11620"/>
            <p:cNvSpPr/>
            <p:nvPr/>
          </p:nvSpPr>
          <p:spPr>
            <a:xfrm>
              <a:off x="529236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1" name="object 11621"/>
            <p:cNvSpPr/>
            <p:nvPr/>
          </p:nvSpPr>
          <p:spPr>
            <a:xfrm>
              <a:off x="52939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2" name="object 11622"/>
            <p:cNvSpPr/>
            <p:nvPr/>
          </p:nvSpPr>
          <p:spPr>
            <a:xfrm>
              <a:off x="5294212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3" name="object 11623"/>
            <p:cNvSpPr/>
            <p:nvPr/>
          </p:nvSpPr>
          <p:spPr>
            <a:xfrm>
              <a:off x="5294313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4" name="object 11624"/>
            <p:cNvSpPr/>
            <p:nvPr/>
          </p:nvSpPr>
          <p:spPr>
            <a:xfrm>
              <a:off x="529449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5" name="object 11625"/>
            <p:cNvSpPr/>
            <p:nvPr/>
          </p:nvSpPr>
          <p:spPr>
            <a:xfrm>
              <a:off x="529452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6" name="object 11626"/>
            <p:cNvSpPr/>
            <p:nvPr/>
          </p:nvSpPr>
          <p:spPr>
            <a:xfrm>
              <a:off x="529463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7" name="object 11627"/>
            <p:cNvSpPr/>
            <p:nvPr/>
          </p:nvSpPr>
          <p:spPr>
            <a:xfrm>
              <a:off x="529594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8" name="object 11628"/>
            <p:cNvSpPr/>
            <p:nvPr/>
          </p:nvSpPr>
          <p:spPr>
            <a:xfrm>
              <a:off x="52964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9" name="object 11629"/>
            <p:cNvSpPr/>
            <p:nvPr/>
          </p:nvSpPr>
          <p:spPr>
            <a:xfrm>
              <a:off x="529669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0" name="object 11630"/>
            <p:cNvSpPr/>
            <p:nvPr/>
          </p:nvSpPr>
          <p:spPr>
            <a:xfrm>
              <a:off x="52967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1" name="object 11631"/>
            <p:cNvSpPr/>
            <p:nvPr/>
          </p:nvSpPr>
          <p:spPr>
            <a:xfrm>
              <a:off x="529683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2" name="object 11632"/>
            <p:cNvSpPr/>
            <p:nvPr/>
          </p:nvSpPr>
          <p:spPr>
            <a:xfrm>
              <a:off x="529686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3" name="object 11633"/>
            <p:cNvSpPr/>
            <p:nvPr/>
          </p:nvSpPr>
          <p:spPr>
            <a:xfrm>
              <a:off x="5296949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4" name="object 11634"/>
            <p:cNvSpPr/>
            <p:nvPr/>
          </p:nvSpPr>
          <p:spPr>
            <a:xfrm>
              <a:off x="529710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5" name="object 11635"/>
            <p:cNvSpPr/>
            <p:nvPr/>
          </p:nvSpPr>
          <p:spPr>
            <a:xfrm>
              <a:off x="5296265" y="4105818"/>
              <a:ext cx="1905" cy="635"/>
            </a:xfrm>
            <a:custGeom>
              <a:avLst/>
              <a:gdLst/>
              <a:ahLst/>
              <a:cxnLst/>
              <a:rect l="l" t="t" r="r" b="b"/>
              <a:pathLst>
                <a:path w="1904" h="635">
                  <a:moveTo>
                    <a:pt x="0" y="0"/>
                  </a:moveTo>
                  <a:lnTo>
                    <a:pt x="1774" y="0"/>
                  </a:lnTo>
                </a:path>
                <a:path w="1904" h="635">
                  <a:moveTo>
                    <a:pt x="25" y="12"/>
                  </a:moveTo>
                  <a:lnTo>
                    <a:pt x="1799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6" name="object 11636"/>
            <p:cNvSpPr/>
            <p:nvPr/>
          </p:nvSpPr>
          <p:spPr>
            <a:xfrm>
              <a:off x="5297203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7" name="object 11637"/>
            <p:cNvSpPr/>
            <p:nvPr/>
          </p:nvSpPr>
          <p:spPr>
            <a:xfrm>
              <a:off x="5297291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8" name="object 11638"/>
            <p:cNvSpPr/>
            <p:nvPr/>
          </p:nvSpPr>
          <p:spPr>
            <a:xfrm>
              <a:off x="529817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9" name="object 11639"/>
            <p:cNvSpPr/>
            <p:nvPr/>
          </p:nvSpPr>
          <p:spPr>
            <a:xfrm>
              <a:off x="529910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0" name="object 11640"/>
            <p:cNvSpPr/>
            <p:nvPr/>
          </p:nvSpPr>
          <p:spPr>
            <a:xfrm>
              <a:off x="529925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1" name="object 11641"/>
            <p:cNvSpPr/>
            <p:nvPr/>
          </p:nvSpPr>
          <p:spPr>
            <a:xfrm>
              <a:off x="5299433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2" name="object 11642"/>
            <p:cNvSpPr/>
            <p:nvPr/>
          </p:nvSpPr>
          <p:spPr>
            <a:xfrm>
              <a:off x="529967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3" name="object 11643"/>
            <p:cNvSpPr/>
            <p:nvPr/>
          </p:nvSpPr>
          <p:spPr>
            <a:xfrm>
              <a:off x="5299788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4" name="object 11644"/>
            <p:cNvSpPr/>
            <p:nvPr/>
          </p:nvSpPr>
          <p:spPr>
            <a:xfrm>
              <a:off x="52998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5" name="object 11645"/>
            <p:cNvSpPr/>
            <p:nvPr/>
          </p:nvSpPr>
          <p:spPr>
            <a:xfrm>
              <a:off x="530087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6" name="object 11646"/>
            <p:cNvSpPr/>
            <p:nvPr/>
          </p:nvSpPr>
          <p:spPr>
            <a:xfrm>
              <a:off x="530106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7" name="object 11647"/>
            <p:cNvSpPr/>
            <p:nvPr/>
          </p:nvSpPr>
          <p:spPr>
            <a:xfrm>
              <a:off x="53018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8" name="object 11648"/>
            <p:cNvSpPr/>
            <p:nvPr/>
          </p:nvSpPr>
          <p:spPr>
            <a:xfrm>
              <a:off x="53019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9" name="object 11649"/>
            <p:cNvSpPr/>
            <p:nvPr/>
          </p:nvSpPr>
          <p:spPr>
            <a:xfrm>
              <a:off x="5302082" y="4105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50" name="object 11650"/>
            <p:cNvSpPr/>
            <p:nvPr/>
          </p:nvSpPr>
          <p:spPr>
            <a:xfrm>
              <a:off x="530214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51" name="object 11651"/>
            <p:cNvSpPr/>
            <p:nvPr/>
          </p:nvSpPr>
          <p:spPr>
            <a:xfrm>
              <a:off x="530225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52" name="object 11652"/>
            <p:cNvSpPr/>
            <p:nvPr/>
          </p:nvSpPr>
          <p:spPr>
            <a:xfrm>
              <a:off x="5302323" y="4105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53" name="object 11653"/>
            <p:cNvSpPr/>
            <p:nvPr/>
          </p:nvSpPr>
          <p:spPr>
            <a:xfrm>
              <a:off x="530234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54" name="object 11654"/>
            <p:cNvSpPr/>
            <p:nvPr/>
          </p:nvSpPr>
          <p:spPr>
            <a:xfrm>
              <a:off x="5302411" y="410513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55" name="object 11655"/>
            <p:cNvSpPr/>
            <p:nvPr/>
          </p:nvSpPr>
          <p:spPr>
            <a:xfrm>
              <a:off x="5302449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56" name="object 11656"/>
            <p:cNvSpPr/>
            <p:nvPr/>
          </p:nvSpPr>
          <p:spPr>
            <a:xfrm>
              <a:off x="5302513" y="41056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57" name="object 11657"/>
            <p:cNvSpPr/>
            <p:nvPr/>
          </p:nvSpPr>
          <p:spPr>
            <a:xfrm>
              <a:off x="530266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58" name="object 11658"/>
            <p:cNvSpPr/>
            <p:nvPr/>
          </p:nvSpPr>
          <p:spPr>
            <a:xfrm>
              <a:off x="53029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59" name="object 11659"/>
            <p:cNvSpPr/>
            <p:nvPr/>
          </p:nvSpPr>
          <p:spPr>
            <a:xfrm>
              <a:off x="53031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60" name="object 11660"/>
            <p:cNvSpPr/>
            <p:nvPr/>
          </p:nvSpPr>
          <p:spPr>
            <a:xfrm>
              <a:off x="53039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61" name="object 11661"/>
            <p:cNvSpPr/>
            <p:nvPr/>
          </p:nvSpPr>
          <p:spPr>
            <a:xfrm>
              <a:off x="53044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62" name="object 11662"/>
            <p:cNvSpPr/>
            <p:nvPr/>
          </p:nvSpPr>
          <p:spPr>
            <a:xfrm>
              <a:off x="530471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63" name="object 11663"/>
            <p:cNvSpPr/>
            <p:nvPr/>
          </p:nvSpPr>
          <p:spPr>
            <a:xfrm>
              <a:off x="5304768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64" name="object 11664"/>
            <p:cNvSpPr/>
            <p:nvPr/>
          </p:nvSpPr>
          <p:spPr>
            <a:xfrm>
              <a:off x="530485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65" name="object 11665"/>
            <p:cNvSpPr/>
            <p:nvPr/>
          </p:nvSpPr>
          <p:spPr>
            <a:xfrm>
              <a:off x="530495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66" name="object 11666"/>
            <p:cNvSpPr/>
            <p:nvPr/>
          </p:nvSpPr>
          <p:spPr>
            <a:xfrm>
              <a:off x="530498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67" name="object 11667"/>
            <p:cNvSpPr/>
            <p:nvPr/>
          </p:nvSpPr>
          <p:spPr>
            <a:xfrm>
              <a:off x="5305072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68" name="object 11668"/>
            <p:cNvSpPr/>
            <p:nvPr/>
          </p:nvSpPr>
          <p:spPr>
            <a:xfrm>
              <a:off x="530509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69" name="object 11669"/>
            <p:cNvSpPr/>
            <p:nvPr/>
          </p:nvSpPr>
          <p:spPr>
            <a:xfrm>
              <a:off x="530517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0" name="object 11670"/>
            <p:cNvSpPr/>
            <p:nvPr/>
          </p:nvSpPr>
          <p:spPr>
            <a:xfrm>
              <a:off x="530527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1" name="object 11671"/>
            <p:cNvSpPr/>
            <p:nvPr/>
          </p:nvSpPr>
          <p:spPr>
            <a:xfrm>
              <a:off x="530551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2" name="object 11672"/>
            <p:cNvSpPr/>
            <p:nvPr/>
          </p:nvSpPr>
          <p:spPr>
            <a:xfrm>
              <a:off x="53073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3" name="object 11673"/>
            <p:cNvSpPr/>
            <p:nvPr/>
          </p:nvSpPr>
          <p:spPr>
            <a:xfrm>
              <a:off x="5307569" y="41055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4" name="object 11674"/>
            <p:cNvSpPr/>
            <p:nvPr/>
          </p:nvSpPr>
          <p:spPr>
            <a:xfrm>
              <a:off x="5307670" y="410514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5" name="object 11675"/>
            <p:cNvSpPr/>
            <p:nvPr/>
          </p:nvSpPr>
          <p:spPr>
            <a:xfrm>
              <a:off x="530772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6" name="object 11676"/>
            <p:cNvSpPr/>
            <p:nvPr/>
          </p:nvSpPr>
          <p:spPr>
            <a:xfrm>
              <a:off x="5307759" y="41054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7" name="object 11677"/>
            <p:cNvSpPr/>
            <p:nvPr/>
          </p:nvSpPr>
          <p:spPr>
            <a:xfrm>
              <a:off x="53094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8" name="object 11678"/>
            <p:cNvSpPr/>
            <p:nvPr/>
          </p:nvSpPr>
          <p:spPr>
            <a:xfrm>
              <a:off x="530992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9" name="object 11679"/>
            <p:cNvSpPr/>
            <p:nvPr/>
          </p:nvSpPr>
          <p:spPr>
            <a:xfrm>
              <a:off x="530996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0" name="object 11680"/>
            <p:cNvSpPr/>
            <p:nvPr/>
          </p:nvSpPr>
          <p:spPr>
            <a:xfrm>
              <a:off x="531012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1" name="object 11681"/>
            <p:cNvSpPr/>
            <p:nvPr/>
          </p:nvSpPr>
          <p:spPr>
            <a:xfrm>
              <a:off x="531021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2" name="object 11682"/>
            <p:cNvSpPr/>
            <p:nvPr/>
          </p:nvSpPr>
          <p:spPr>
            <a:xfrm>
              <a:off x="5310319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3" name="object 11683"/>
            <p:cNvSpPr/>
            <p:nvPr/>
          </p:nvSpPr>
          <p:spPr>
            <a:xfrm>
              <a:off x="5310395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4" name="object 11684"/>
            <p:cNvSpPr/>
            <p:nvPr/>
          </p:nvSpPr>
          <p:spPr>
            <a:xfrm>
              <a:off x="531043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5" name="object 11685"/>
            <p:cNvSpPr/>
            <p:nvPr/>
          </p:nvSpPr>
          <p:spPr>
            <a:xfrm>
              <a:off x="53110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6" name="object 11686"/>
            <p:cNvSpPr/>
            <p:nvPr/>
          </p:nvSpPr>
          <p:spPr>
            <a:xfrm>
              <a:off x="5312550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7" name="object 11687"/>
            <p:cNvSpPr/>
            <p:nvPr/>
          </p:nvSpPr>
          <p:spPr>
            <a:xfrm>
              <a:off x="531277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8" name="object 11688"/>
            <p:cNvSpPr/>
            <p:nvPr/>
          </p:nvSpPr>
          <p:spPr>
            <a:xfrm>
              <a:off x="5312879" y="410413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86"/>
                  </a:moveTo>
                  <a:lnTo>
                    <a:pt x="887" y="88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9" name="object 11689"/>
            <p:cNvSpPr/>
            <p:nvPr/>
          </p:nvSpPr>
          <p:spPr>
            <a:xfrm>
              <a:off x="5312942" y="410526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0" name="object 11690"/>
            <p:cNvSpPr/>
            <p:nvPr/>
          </p:nvSpPr>
          <p:spPr>
            <a:xfrm>
              <a:off x="5312980" y="410441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47"/>
                  </a:moveTo>
                  <a:lnTo>
                    <a:pt x="887" y="74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1" name="object 11691"/>
            <p:cNvSpPr/>
            <p:nvPr/>
          </p:nvSpPr>
          <p:spPr>
            <a:xfrm>
              <a:off x="531306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2" name="object 11692"/>
            <p:cNvSpPr/>
            <p:nvPr/>
          </p:nvSpPr>
          <p:spPr>
            <a:xfrm>
              <a:off x="53135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3" name="object 11693"/>
            <p:cNvSpPr/>
            <p:nvPr/>
          </p:nvSpPr>
          <p:spPr>
            <a:xfrm>
              <a:off x="531371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4" name="object 11694"/>
            <p:cNvSpPr/>
            <p:nvPr/>
          </p:nvSpPr>
          <p:spPr>
            <a:xfrm>
              <a:off x="531385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5" name="object 11695"/>
            <p:cNvSpPr/>
            <p:nvPr/>
          </p:nvSpPr>
          <p:spPr>
            <a:xfrm>
              <a:off x="531448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6" name="object 11696"/>
            <p:cNvSpPr/>
            <p:nvPr/>
          </p:nvSpPr>
          <p:spPr>
            <a:xfrm>
              <a:off x="531505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7" name="object 11697"/>
            <p:cNvSpPr/>
            <p:nvPr/>
          </p:nvSpPr>
          <p:spPr>
            <a:xfrm>
              <a:off x="5315185" y="410551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8" name="object 11698"/>
            <p:cNvSpPr/>
            <p:nvPr/>
          </p:nvSpPr>
          <p:spPr>
            <a:xfrm>
              <a:off x="531535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9" name="object 11699"/>
            <p:cNvSpPr/>
            <p:nvPr/>
          </p:nvSpPr>
          <p:spPr>
            <a:xfrm>
              <a:off x="5315464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0" name="object 11700"/>
            <p:cNvSpPr/>
            <p:nvPr/>
          </p:nvSpPr>
          <p:spPr>
            <a:xfrm>
              <a:off x="5315540" y="4099765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614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1" name="object 11701"/>
            <p:cNvSpPr/>
            <p:nvPr/>
          </p:nvSpPr>
          <p:spPr>
            <a:xfrm>
              <a:off x="5315616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2" name="object 11702"/>
            <p:cNvSpPr/>
            <p:nvPr/>
          </p:nvSpPr>
          <p:spPr>
            <a:xfrm>
              <a:off x="5315692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3" name="object 11703"/>
            <p:cNvSpPr/>
            <p:nvPr/>
          </p:nvSpPr>
          <p:spPr>
            <a:xfrm>
              <a:off x="531593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4" name="object 11704"/>
            <p:cNvSpPr/>
            <p:nvPr/>
          </p:nvSpPr>
          <p:spPr>
            <a:xfrm>
              <a:off x="53166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5" name="object 11705"/>
            <p:cNvSpPr/>
            <p:nvPr/>
          </p:nvSpPr>
          <p:spPr>
            <a:xfrm>
              <a:off x="53169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6" name="object 11706"/>
            <p:cNvSpPr/>
            <p:nvPr/>
          </p:nvSpPr>
          <p:spPr>
            <a:xfrm>
              <a:off x="53171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7" name="object 11707"/>
            <p:cNvSpPr/>
            <p:nvPr/>
          </p:nvSpPr>
          <p:spPr>
            <a:xfrm>
              <a:off x="53175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8" name="object 11708"/>
            <p:cNvSpPr/>
            <p:nvPr/>
          </p:nvSpPr>
          <p:spPr>
            <a:xfrm>
              <a:off x="531780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9" name="object 11709"/>
            <p:cNvSpPr/>
            <p:nvPr/>
          </p:nvSpPr>
          <p:spPr>
            <a:xfrm>
              <a:off x="531792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0" name="object 11710"/>
            <p:cNvSpPr/>
            <p:nvPr/>
          </p:nvSpPr>
          <p:spPr>
            <a:xfrm>
              <a:off x="531797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1" name="object 11711"/>
            <p:cNvSpPr/>
            <p:nvPr/>
          </p:nvSpPr>
          <p:spPr>
            <a:xfrm>
              <a:off x="53180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2" name="object 11712"/>
            <p:cNvSpPr/>
            <p:nvPr/>
          </p:nvSpPr>
          <p:spPr>
            <a:xfrm>
              <a:off x="5318100" y="4105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3" name="object 11713"/>
            <p:cNvSpPr/>
            <p:nvPr/>
          </p:nvSpPr>
          <p:spPr>
            <a:xfrm>
              <a:off x="5318189" y="410486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9"/>
                  </a:moveTo>
                  <a:lnTo>
                    <a:pt x="887" y="51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4" name="object 11714"/>
            <p:cNvSpPr/>
            <p:nvPr/>
          </p:nvSpPr>
          <p:spPr>
            <a:xfrm>
              <a:off x="5318290" y="41054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5" name="object 11715"/>
            <p:cNvSpPr/>
            <p:nvPr/>
          </p:nvSpPr>
          <p:spPr>
            <a:xfrm>
              <a:off x="53184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6" name="object 11716"/>
            <p:cNvSpPr/>
            <p:nvPr/>
          </p:nvSpPr>
          <p:spPr>
            <a:xfrm>
              <a:off x="531912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7" name="object 11717"/>
            <p:cNvSpPr/>
            <p:nvPr/>
          </p:nvSpPr>
          <p:spPr>
            <a:xfrm>
              <a:off x="53195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8" name="object 11718"/>
            <p:cNvSpPr/>
            <p:nvPr/>
          </p:nvSpPr>
          <p:spPr>
            <a:xfrm>
              <a:off x="531986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9" name="object 11719"/>
            <p:cNvSpPr/>
            <p:nvPr/>
          </p:nvSpPr>
          <p:spPr>
            <a:xfrm>
              <a:off x="532016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0" name="object 11720"/>
            <p:cNvSpPr/>
            <p:nvPr/>
          </p:nvSpPr>
          <p:spPr>
            <a:xfrm>
              <a:off x="5320457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1" name="object 11721"/>
            <p:cNvSpPr/>
            <p:nvPr/>
          </p:nvSpPr>
          <p:spPr>
            <a:xfrm>
              <a:off x="5320609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2" name="object 11722"/>
            <p:cNvSpPr/>
            <p:nvPr/>
          </p:nvSpPr>
          <p:spPr>
            <a:xfrm>
              <a:off x="532073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3" name="object 11723"/>
            <p:cNvSpPr/>
            <p:nvPr/>
          </p:nvSpPr>
          <p:spPr>
            <a:xfrm>
              <a:off x="5320825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4" name="object 11724"/>
            <p:cNvSpPr/>
            <p:nvPr/>
          </p:nvSpPr>
          <p:spPr>
            <a:xfrm>
              <a:off x="5320914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5" name="object 11725"/>
            <p:cNvSpPr/>
            <p:nvPr/>
          </p:nvSpPr>
          <p:spPr>
            <a:xfrm>
              <a:off x="532092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6" name="object 11726"/>
            <p:cNvSpPr/>
            <p:nvPr/>
          </p:nvSpPr>
          <p:spPr>
            <a:xfrm>
              <a:off x="532116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7" name="object 11727"/>
            <p:cNvSpPr/>
            <p:nvPr/>
          </p:nvSpPr>
          <p:spPr>
            <a:xfrm>
              <a:off x="532164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8" name="object 11728"/>
            <p:cNvSpPr/>
            <p:nvPr/>
          </p:nvSpPr>
          <p:spPr>
            <a:xfrm>
              <a:off x="532265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9" name="object 11729"/>
            <p:cNvSpPr/>
            <p:nvPr/>
          </p:nvSpPr>
          <p:spPr>
            <a:xfrm>
              <a:off x="532287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0" name="object 11730"/>
            <p:cNvSpPr/>
            <p:nvPr/>
          </p:nvSpPr>
          <p:spPr>
            <a:xfrm>
              <a:off x="532310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1" name="object 11731"/>
            <p:cNvSpPr/>
            <p:nvPr/>
          </p:nvSpPr>
          <p:spPr>
            <a:xfrm>
              <a:off x="532316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2" name="object 11732"/>
            <p:cNvSpPr/>
            <p:nvPr/>
          </p:nvSpPr>
          <p:spPr>
            <a:xfrm>
              <a:off x="532324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3" name="object 11733"/>
            <p:cNvSpPr/>
            <p:nvPr/>
          </p:nvSpPr>
          <p:spPr>
            <a:xfrm>
              <a:off x="532335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4" name="object 11734"/>
            <p:cNvSpPr/>
            <p:nvPr/>
          </p:nvSpPr>
          <p:spPr>
            <a:xfrm>
              <a:off x="532338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5" name="object 11735"/>
            <p:cNvSpPr/>
            <p:nvPr/>
          </p:nvSpPr>
          <p:spPr>
            <a:xfrm>
              <a:off x="532342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6" name="object 11736"/>
            <p:cNvSpPr/>
            <p:nvPr/>
          </p:nvSpPr>
          <p:spPr>
            <a:xfrm>
              <a:off x="5323499" y="41054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7" name="object 11737"/>
            <p:cNvSpPr/>
            <p:nvPr/>
          </p:nvSpPr>
          <p:spPr>
            <a:xfrm>
              <a:off x="5323600" y="41053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8" name="object 11738"/>
            <p:cNvSpPr/>
            <p:nvPr/>
          </p:nvSpPr>
          <p:spPr>
            <a:xfrm>
              <a:off x="532368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9" name="object 11739"/>
            <p:cNvSpPr/>
            <p:nvPr/>
          </p:nvSpPr>
          <p:spPr>
            <a:xfrm>
              <a:off x="532389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0" name="object 11740"/>
            <p:cNvSpPr/>
            <p:nvPr/>
          </p:nvSpPr>
          <p:spPr>
            <a:xfrm>
              <a:off x="532423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1" name="object 11741"/>
            <p:cNvSpPr/>
            <p:nvPr/>
          </p:nvSpPr>
          <p:spPr>
            <a:xfrm>
              <a:off x="532439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2" name="object 11742"/>
            <p:cNvSpPr/>
            <p:nvPr/>
          </p:nvSpPr>
          <p:spPr>
            <a:xfrm>
              <a:off x="532538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3" name="object 11743"/>
            <p:cNvSpPr/>
            <p:nvPr/>
          </p:nvSpPr>
          <p:spPr>
            <a:xfrm>
              <a:off x="53255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4" name="object 11744"/>
            <p:cNvSpPr/>
            <p:nvPr/>
          </p:nvSpPr>
          <p:spPr>
            <a:xfrm>
              <a:off x="532571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5" name="object 11745"/>
            <p:cNvSpPr/>
            <p:nvPr/>
          </p:nvSpPr>
          <p:spPr>
            <a:xfrm>
              <a:off x="532580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6" name="object 11746"/>
            <p:cNvSpPr/>
            <p:nvPr/>
          </p:nvSpPr>
          <p:spPr>
            <a:xfrm>
              <a:off x="532600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7" name="object 11747"/>
            <p:cNvSpPr/>
            <p:nvPr/>
          </p:nvSpPr>
          <p:spPr>
            <a:xfrm>
              <a:off x="532614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8" name="object 11748"/>
            <p:cNvSpPr/>
            <p:nvPr/>
          </p:nvSpPr>
          <p:spPr>
            <a:xfrm>
              <a:off x="5326249" y="41056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9" name="object 11749"/>
            <p:cNvSpPr/>
            <p:nvPr/>
          </p:nvSpPr>
          <p:spPr>
            <a:xfrm>
              <a:off x="532636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0" name="object 11750"/>
            <p:cNvSpPr/>
            <p:nvPr/>
          </p:nvSpPr>
          <p:spPr>
            <a:xfrm>
              <a:off x="532675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1" name="object 11751"/>
            <p:cNvSpPr/>
            <p:nvPr/>
          </p:nvSpPr>
          <p:spPr>
            <a:xfrm>
              <a:off x="532736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2" name="object 11752"/>
            <p:cNvSpPr/>
            <p:nvPr/>
          </p:nvSpPr>
          <p:spPr>
            <a:xfrm>
              <a:off x="53278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3" name="object 11753"/>
            <p:cNvSpPr/>
            <p:nvPr/>
          </p:nvSpPr>
          <p:spPr>
            <a:xfrm>
              <a:off x="53280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4" name="object 11754"/>
            <p:cNvSpPr/>
            <p:nvPr/>
          </p:nvSpPr>
          <p:spPr>
            <a:xfrm>
              <a:off x="53282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5" name="object 11755"/>
            <p:cNvSpPr/>
            <p:nvPr/>
          </p:nvSpPr>
          <p:spPr>
            <a:xfrm>
              <a:off x="532837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6" name="object 11756"/>
            <p:cNvSpPr/>
            <p:nvPr/>
          </p:nvSpPr>
          <p:spPr>
            <a:xfrm>
              <a:off x="5328581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7" name="object 11757"/>
            <p:cNvSpPr/>
            <p:nvPr/>
          </p:nvSpPr>
          <p:spPr>
            <a:xfrm>
              <a:off x="53286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8" name="object 11758"/>
            <p:cNvSpPr/>
            <p:nvPr/>
          </p:nvSpPr>
          <p:spPr>
            <a:xfrm>
              <a:off x="532870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9" name="object 11759"/>
            <p:cNvSpPr/>
            <p:nvPr/>
          </p:nvSpPr>
          <p:spPr>
            <a:xfrm>
              <a:off x="53287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0" name="object 11760"/>
            <p:cNvSpPr/>
            <p:nvPr/>
          </p:nvSpPr>
          <p:spPr>
            <a:xfrm>
              <a:off x="5328809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1" name="object 11761"/>
            <p:cNvSpPr/>
            <p:nvPr/>
          </p:nvSpPr>
          <p:spPr>
            <a:xfrm>
              <a:off x="5328910" y="4105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2" name="object 11762"/>
            <p:cNvSpPr/>
            <p:nvPr/>
          </p:nvSpPr>
          <p:spPr>
            <a:xfrm>
              <a:off x="532894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3" name="object 11763"/>
            <p:cNvSpPr/>
            <p:nvPr/>
          </p:nvSpPr>
          <p:spPr>
            <a:xfrm>
              <a:off x="53303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4" name="object 11764"/>
            <p:cNvSpPr/>
            <p:nvPr/>
          </p:nvSpPr>
          <p:spPr>
            <a:xfrm>
              <a:off x="53307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5" name="object 11765"/>
            <p:cNvSpPr/>
            <p:nvPr/>
          </p:nvSpPr>
          <p:spPr>
            <a:xfrm>
              <a:off x="533100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6" name="object 11766"/>
            <p:cNvSpPr/>
            <p:nvPr/>
          </p:nvSpPr>
          <p:spPr>
            <a:xfrm>
              <a:off x="5330330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28" y="0"/>
                  </a:moveTo>
                  <a:lnTo>
                    <a:pt x="2002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7" name="object 11767"/>
            <p:cNvSpPr/>
            <p:nvPr/>
          </p:nvSpPr>
          <p:spPr>
            <a:xfrm>
              <a:off x="533154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8" name="object 11768"/>
            <p:cNvSpPr/>
            <p:nvPr/>
          </p:nvSpPr>
          <p:spPr>
            <a:xfrm>
              <a:off x="53316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9" name="object 11769"/>
            <p:cNvSpPr/>
            <p:nvPr/>
          </p:nvSpPr>
          <p:spPr>
            <a:xfrm>
              <a:off x="533354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0" name="object 11770"/>
            <p:cNvSpPr/>
            <p:nvPr/>
          </p:nvSpPr>
          <p:spPr>
            <a:xfrm>
              <a:off x="5333688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1" name="object 11771"/>
            <p:cNvSpPr/>
            <p:nvPr/>
          </p:nvSpPr>
          <p:spPr>
            <a:xfrm>
              <a:off x="533376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2" name="object 11772"/>
            <p:cNvSpPr/>
            <p:nvPr/>
          </p:nvSpPr>
          <p:spPr>
            <a:xfrm>
              <a:off x="533387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3" name="object 11773"/>
            <p:cNvSpPr/>
            <p:nvPr/>
          </p:nvSpPr>
          <p:spPr>
            <a:xfrm>
              <a:off x="53339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4" name="object 11774"/>
            <p:cNvSpPr/>
            <p:nvPr/>
          </p:nvSpPr>
          <p:spPr>
            <a:xfrm>
              <a:off x="5334017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5" name="object 11775"/>
            <p:cNvSpPr/>
            <p:nvPr/>
          </p:nvSpPr>
          <p:spPr>
            <a:xfrm>
              <a:off x="533405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6" name="object 11776"/>
            <p:cNvSpPr/>
            <p:nvPr/>
          </p:nvSpPr>
          <p:spPr>
            <a:xfrm>
              <a:off x="5334119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7" name="object 11777"/>
            <p:cNvSpPr/>
            <p:nvPr/>
          </p:nvSpPr>
          <p:spPr>
            <a:xfrm>
              <a:off x="533422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8" name="object 11778"/>
            <p:cNvSpPr/>
            <p:nvPr/>
          </p:nvSpPr>
          <p:spPr>
            <a:xfrm>
              <a:off x="53356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9" name="object 11779"/>
            <p:cNvSpPr/>
            <p:nvPr/>
          </p:nvSpPr>
          <p:spPr>
            <a:xfrm>
              <a:off x="533584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0" name="object 11780"/>
            <p:cNvSpPr/>
            <p:nvPr/>
          </p:nvSpPr>
          <p:spPr>
            <a:xfrm>
              <a:off x="53360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1" name="object 11781"/>
            <p:cNvSpPr/>
            <p:nvPr/>
          </p:nvSpPr>
          <p:spPr>
            <a:xfrm>
              <a:off x="533631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2" name="object 11782"/>
            <p:cNvSpPr/>
            <p:nvPr/>
          </p:nvSpPr>
          <p:spPr>
            <a:xfrm>
              <a:off x="533645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3" name="object 11783"/>
            <p:cNvSpPr/>
            <p:nvPr/>
          </p:nvSpPr>
          <p:spPr>
            <a:xfrm>
              <a:off x="53366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4" name="object 11784"/>
            <p:cNvSpPr/>
            <p:nvPr/>
          </p:nvSpPr>
          <p:spPr>
            <a:xfrm>
              <a:off x="533667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5" name="object 11785"/>
            <p:cNvSpPr/>
            <p:nvPr/>
          </p:nvSpPr>
          <p:spPr>
            <a:xfrm>
              <a:off x="533674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6" name="object 11786"/>
            <p:cNvSpPr/>
            <p:nvPr/>
          </p:nvSpPr>
          <p:spPr>
            <a:xfrm>
              <a:off x="533683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7" name="object 11787"/>
            <p:cNvSpPr/>
            <p:nvPr/>
          </p:nvSpPr>
          <p:spPr>
            <a:xfrm>
              <a:off x="533685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8" name="object 11788"/>
            <p:cNvSpPr/>
            <p:nvPr/>
          </p:nvSpPr>
          <p:spPr>
            <a:xfrm>
              <a:off x="533728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9" name="object 11789"/>
            <p:cNvSpPr/>
            <p:nvPr/>
          </p:nvSpPr>
          <p:spPr>
            <a:xfrm>
              <a:off x="53374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0" name="object 11790"/>
            <p:cNvSpPr/>
            <p:nvPr/>
          </p:nvSpPr>
          <p:spPr>
            <a:xfrm>
              <a:off x="533780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1" name="object 11791"/>
            <p:cNvSpPr/>
            <p:nvPr/>
          </p:nvSpPr>
          <p:spPr>
            <a:xfrm>
              <a:off x="53380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2" name="object 11792"/>
            <p:cNvSpPr/>
            <p:nvPr/>
          </p:nvSpPr>
          <p:spPr>
            <a:xfrm>
              <a:off x="533844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3" name="object 11793"/>
            <p:cNvSpPr/>
            <p:nvPr/>
          </p:nvSpPr>
          <p:spPr>
            <a:xfrm>
              <a:off x="53387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4" name="object 11794"/>
            <p:cNvSpPr/>
            <p:nvPr/>
          </p:nvSpPr>
          <p:spPr>
            <a:xfrm>
              <a:off x="5339061" y="4105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5" name="object 11795"/>
            <p:cNvSpPr/>
            <p:nvPr/>
          </p:nvSpPr>
          <p:spPr>
            <a:xfrm>
              <a:off x="533920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6" name="object 11796"/>
            <p:cNvSpPr/>
            <p:nvPr/>
          </p:nvSpPr>
          <p:spPr>
            <a:xfrm>
              <a:off x="5339277" y="41055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7" name="object 11797"/>
            <p:cNvSpPr/>
            <p:nvPr/>
          </p:nvSpPr>
          <p:spPr>
            <a:xfrm>
              <a:off x="5339365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8" name="object 11798"/>
            <p:cNvSpPr/>
            <p:nvPr/>
          </p:nvSpPr>
          <p:spPr>
            <a:xfrm>
              <a:off x="533941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9" name="object 11799"/>
            <p:cNvSpPr/>
            <p:nvPr/>
          </p:nvSpPr>
          <p:spPr>
            <a:xfrm>
              <a:off x="533956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0" name="object 11800"/>
            <p:cNvSpPr/>
            <p:nvPr/>
          </p:nvSpPr>
          <p:spPr>
            <a:xfrm>
              <a:off x="53403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1" name="object 11801"/>
            <p:cNvSpPr/>
            <p:nvPr/>
          </p:nvSpPr>
          <p:spPr>
            <a:xfrm>
              <a:off x="53406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2" name="object 11802"/>
            <p:cNvSpPr/>
            <p:nvPr/>
          </p:nvSpPr>
          <p:spPr>
            <a:xfrm>
              <a:off x="534110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3" name="object 11803"/>
            <p:cNvSpPr/>
            <p:nvPr/>
          </p:nvSpPr>
          <p:spPr>
            <a:xfrm>
              <a:off x="53413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4" name="object 11804"/>
            <p:cNvSpPr/>
            <p:nvPr/>
          </p:nvSpPr>
          <p:spPr>
            <a:xfrm>
              <a:off x="534160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5" name="object 11805"/>
            <p:cNvSpPr/>
            <p:nvPr/>
          </p:nvSpPr>
          <p:spPr>
            <a:xfrm>
              <a:off x="53417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6" name="object 11806"/>
            <p:cNvSpPr/>
            <p:nvPr/>
          </p:nvSpPr>
          <p:spPr>
            <a:xfrm>
              <a:off x="5341913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7" name="object 11807"/>
            <p:cNvSpPr/>
            <p:nvPr/>
          </p:nvSpPr>
          <p:spPr>
            <a:xfrm>
              <a:off x="5341989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8" name="object 11808"/>
            <p:cNvSpPr/>
            <p:nvPr/>
          </p:nvSpPr>
          <p:spPr>
            <a:xfrm>
              <a:off x="53420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9" name="object 11809"/>
            <p:cNvSpPr/>
            <p:nvPr/>
          </p:nvSpPr>
          <p:spPr>
            <a:xfrm>
              <a:off x="534343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0" name="object 11810"/>
            <p:cNvSpPr/>
            <p:nvPr/>
          </p:nvSpPr>
          <p:spPr>
            <a:xfrm>
              <a:off x="534367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1" name="object 11811"/>
            <p:cNvSpPr/>
            <p:nvPr/>
          </p:nvSpPr>
          <p:spPr>
            <a:xfrm>
              <a:off x="53438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2" name="object 11812"/>
            <p:cNvSpPr/>
            <p:nvPr/>
          </p:nvSpPr>
          <p:spPr>
            <a:xfrm>
              <a:off x="5344333" y="410523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3" name="object 11813"/>
            <p:cNvSpPr/>
            <p:nvPr/>
          </p:nvSpPr>
          <p:spPr>
            <a:xfrm>
              <a:off x="5344384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4" name="object 11814"/>
            <p:cNvSpPr/>
            <p:nvPr/>
          </p:nvSpPr>
          <p:spPr>
            <a:xfrm>
              <a:off x="5344485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5" name="object 11815"/>
            <p:cNvSpPr/>
            <p:nvPr/>
          </p:nvSpPr>
          <p:spPr>
            <a:xfrm>
              <a:off x="5343699" y="4105793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50" y="0"/>
                  </a:moveTo>
                  <a:lnTo>
                    <a:pt x="182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6" name="object 11816"/>
            <p:cNvSpPr/>
            <p:nvPr/>
          </p:nvSpPr>
          <p:spPr>
            <a:xfrm>
              <a:off x="53447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7" name="object 11817"/>
            <p:cNvSpPr/>
            <p:nvPr/>
          </p:nvSpPr>
          <p:spPr>
            <a:xfrm>
              <a:off x="534504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8" name="object 11818"/>
            <p:cNvSpPr/>
            <p:nvPr/>
          </p:nvSpPr>
          <p:spPr>
            <a:xfrm>
              <a:off x="53461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9" name="object 11819"/>
            <p:cNvSpPr/>
            <p:nvPr/>
          </p:nvSpPr>
          <p:spPr>
            <a:xfrm>
              <a:off x="534683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0" name="object 11820"/>
            <p:cNvSpPr/>
            <p:nvPr/>
          </p:nvSpPr>
          <p:spPr>
            <a:xfrm>
              <a:off x="5346855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1" name="object 11821"/>
            <p:cNvSpPr/>
            <p:nvPr/>
          </p:nvSpPr>
          <p:spPr>
            <a:xfrm>
              <a:off x="5346095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63" y="0"/>
                  </a:moveTo>
                  <a:lnTo>
                    <a:pt x="1837" y="0"/>
                  </a:lnTo>
                </a:path>
                <a:path w="2539">
                  <a:moveTo>
                    <a:pt x="139" y="0"/>
                  </a:moveTo>
                  <a:lnTo>
                    <a:pt x="1913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2" name="object 11822"/>
            <p:cNvSpPr/>
            <p:nvPr/>
          </p:nvSpPr>
          <p:spPr>
            <a:xfrm>
              <a:off x="5346323" y="410588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50" y="0"/>
                  </a:moveTo>
                  <a:lnTo>
                    <a:pt x="182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3" name="object 11823"/>
            <p:cNvSpPr/>
            <p:nvPr/>
          </p:nvSpPr>
          <p:spPr>
            <a:xfrm>
              <a:off x="5347298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4" name="object 11824"/>
            <p:cNvSpPr/>
            <p:nvPr/>
          </p:nvSpPr>
          <p:spPr>
            <a:xfrm>
              <a:off x="534798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5" name="object 11825"/>
            <p:cNvSpPr/>
            <p:nvPr/>
          </p:nvSpPr>
          <p:spPr>
            <a:xfrm>
              <a:off x="534892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6" name="object 11826"/>
            <p:cNvSpPr/>
            <p:nvPr/>
          </p:nvSpPr>
          <p:spPr>
            <a:xfrm>
              <a:off x="534950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7" name="object 11827"/>
            <p:cNvSpPr/>
            <p:nvPr/>
          </p:nvSpPr>
          <p:spPr>
            <a:xfrm>
              <a:off x="534954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8" name="object 11828"/>
            <p:cNvSpPr/>
            <p:nvPr/>
          </p:nvSpPr>
          <p:spPr>
            <a:xfrm>
              <a:off x="5349605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9" name="object 11829"/>
            <p:cNvSpPr/>
            <p:nvPr/>
          </p:nvSpPr>
          <p:spPr>
            <a:xfrm>
              <a:off x="534964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0" name="object 11830"/>
            <p:cNvSpPr/>
            <p:nvPr/>
          </p:nvSpPr>
          <p:spPr>
            <a:xfrm>
              <a:off x="5349706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1" name="object 11831"/>
            <p:cNvSpPr/>
            <p:nvPr/>
          </p:nvSpPr>
          <p:spPr>
            <a:xfrm>
              <a:off x="5349795" y="41054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2" name="object 11832"/>
            <p:cNvSpPr/>
            <p:nvPr/>
          </p:nvSpPr>
          <p:spPr>
            <a:xfrm>
              <a:off x="5349896" y="410524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3" name="object 11833"/>
            <p:cNvSpPr/>
            <p:nvPr/>
          </p:nvSpPr>
          <p:spPr>
            <a:xfrm>
              <a:off x="534997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4" name="object 11834"/>
            <p:cNvSpPr/>
            <p:nvPr/>
          </p:nvSpPr>
          <p:spPr>
            <a:xfrm>
              <a:off x="535103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5" name="object 11835"/>
            <p:cNvSpPr/>
            <p:nvPr/>
          </p:nvSpPr>
          <p:spPr>
            <a:xfrm>
              <a:off x="535117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6" name="object 11836"/>
            <p:cNvSpPr/>
            <p:nvPr/>
          </p:nvSpPr>
          <p:spPr>
            <a:xfrm>
              <a:off x="535121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7" name="object 11837"/>
            <p:cNvSpPr/>
            <p:nvPr/>
          </p:nvSpPr>
          <p:spPr>
            <a:xfrm>
              <a:off x="53512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8" name="object 11838"/>
            <p:cNvSpPr/>
            <p:nvPr/>
          </p:nvSpPr>
          <p:spPr>
            <a:xfrm>
              <a:off x="53514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9" name="object 11839"/>
            <p:cNvSpPr/>
            <p:nvPr/>
          </p:nvSpPr>
          <p:spPr>
            <a:xfrm>
              <a:off x="53516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0" name="object 11840"/>
            <p:cNvSpPr/>
            <p:nvPr/>
          </p:nvSpPr>
          <p:spPr>
            <a:xfrm>
              <a:off x="535177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1" name="object 11841"/>
            <p:cNvSpPr/>
            <p:nvPr/>
          </p:nvSpPr>
          <p:spPr>
            <a:xfrm>
              <a:off x="535203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2" name="object 11842"/>
            <p:cNvSpPr/>
            <p:nvPr/>
          </p:nvSpPr>
          <p:spPr>
            <a:xfrm>
              <a:off x="5352178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3" name="object 11843"/>
            <p:cNvSpPr/>
            <p:nvPr/>
          </p:nvSpPr>
          <p:spPr>
            <a:xfrm>
              <a:off x="535236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4" name="object 11844"/>
            <p:cNvSpPr/>
            <p:nvPr/>
          </p:nvSpPr>
          <p:spPr>
            <a:xfrm>
              <a:off x="5352431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5" name="object 11845"/>
            <p:cNvSpPr/>
            <p:nvPr/>
          </p:nvSpPr>
          <p:spPr>
            <a:xfrm>
              <a:off x="5352532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6" name="object 11846"/>
            <p:cNvSpPr/>
            <p:nvPr/>
          </p:nvSpPr>
          <p:spPr>
            <a:xfrm>
              <a:off x="535283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7" name="object 11847"/>
            <p:cNvSpPr/>
            <p:nvPr/>
          </p:nvSpPr>
          <p:spPr>
            <a:xfrm>
              <a:off x="53531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8" name="object 11848"/>
            <p:cNvSpPr/>
            <p:nvPr/>
          </p:nvSpPr>
          <p:spPr>
            <a:xfrm>
              <a:off x="535377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9" name="object 11849"/>
            <p:cNvSpPr/>
            <p:nvPr/>
          </p:nvSpPr>
          <p:spPr>
            <a:xfrm>
              <a:off x="53545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0" name="object 11850"/>
            <p:cNvSpPr/>
            <p:nvPr/>
          </p:nvSpPr>
          <p:spPr>
            <a:xfrm>
              <a:off x="535473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1" name="object 11851"/>
            <p:cNvSpPr/>
            <p:nvPr/>
          </p:nvSpPr>
          <p:spPr>
            <a:xfrm>
              <a:off x="5354814" y="4105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2" name="object 11852"/>
            <p:cNvSpPr/>
            <p:nvPr/>
          </p:nvSpPr>
          <p:spPr>
            <a:xfrm>
              <a:off x="535490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3" name="object 11853"/>
            <p:cNvSpPr/>
            <p:nvPr/>
          </p:nvSpPr>
          <p:spPr>
            <a:xfrm>
              <a:off x="5355016" y="4105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4" name="object 11854"/>
            <p:cNvSpPr/>
            <p:nvPr/>
          </p:nvSpPr>
          <p:spPr>
            <a:xfrm>
              <a:off x="5355105" y="4061708"/>
              <a:ext cx="0" cy="44450"/>
            </a:xfrm>
            <a:custGeom>
              <a:avLst/>
              <a:gdLst/>
              <a:ahLst/>
              <a:cxnLst/>
              <a:rect l="l" t="t" r="r" b="b"/>
              <a:pathLst>
                <a:path h="44450">
                  <a:moveTo>
                    <a:pt x="0" y="4419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5" name="object 11855"/>
            <p:cNvSpPr/>
            <p:nvPr/>
          </p:nvSpPr>
          <p:spPr>
            <a:xfrm>
              <a:off x="535519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6" name="object 11856"/>
            <p:cNvSpPr/>
            <p:nvPr/>
          </p:nvSpPr>
          <p:spPr>
            <a:xfrm>
              <a:off x="535529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7" name="object 11857"/>
            <p:cNvSpPr/>
            <p:nvPr/>
          </p:nvSpPr>
          <p:spPr>
            <a:xfrm>
              <a:off x="535581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8" name="object 11858"/>
            <p:cNvSpPr/>
            <p:nvPr/>
          </p:nvSpPr>
          <p:spPr>
            <a:xfrm>
              <a:off x="535627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9" name="object 11859"/>
            <p:cNvSpPr/>
            <p:nvPr/>
          </p:nvSpPr>
          <p:spPr>
            <a:xfrm>
              <a:off x="53562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0" name="object 11860"/>
            <p:cNvSpPr/>
            <p:nvPr/>
          </p:nvSpPr>
          <p:spPr>
            <a:xfrm>
              <a:off x="535655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1" name="object 11861"/>
            <p:cNvSpPr/>
            <p:nvPr/>
          </p:nvSpPr>
          <p:spPr>
            <a:xfrm>
              <a:off x="53567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2" name="object 11862"/>
            <p:cNvSpPr/>
            <p:nvPr/>
          </p:nvSpPr>
          <p:spPr>
            <a:xfrm>
              <a:off x="53571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3" name="object 11863"/>
            <p:cNvSpPr/>
            <p:nvPr/>
          </p:nvSpPr>
          <p:spPr>
            <a:xfrm>
              <a:off x="53572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4" name="object 11864"/>
            <p:cNvSpPr/>
            <p:nvPr/>
          </p:nvSpPr>
          <p:spPr>
            <a:xfrm>
              <a:off x="535743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5" name="object 11865"/>
            <p:cNvSpPr/>
            <p:nvPr/>
          </p:nvSpPr>
          <p:spPr>
            <a:xfrm>
              <a:off x="535760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6" name="object 11866"/>
            <p:cNvSpPr/>
            <p:nvPr/>
          </p:nvSpPr>
          <p:spPr>
            <a:xfrm>
              <a:off x="5357640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7" name="object 11867"/>
            <p:cNvSpPr/>
            <p:nvPr/>
          </p:nvSpPr>
          <p:spPr>
            <a:xfrm>
              <a:off x="5357754" y="4100968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93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8" name="object 11868"/>
            <p:cNvSpPr/>
            <p:nvPr/>
          </p:nvSpPr>
          <p:spPr>
            <a:xfrm>
              <a:off x="535781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9" name="object 11869"/>
            <p:cNvSpPr/>
            <p:nvPr/>
          </p:nvSpPr>
          <p:spPr>
            <a:xfrm>
              <a:off x="535784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0" name="object 11870"/>
            <p:cNvSpPr/>
            <p:nvPr/>
          </p:nvSpPr>
          <p:spPr>
            <a:xfrm>
              <a:off x="535800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1" name="object 11871"/>
            <p:cNvSpPr/>
            <p:nvPr/>
          </p:nvSpPr>
          <p:spPr>
            <a:xfrm>
              <a:off x="535823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2" name="object 11872"/>
            <p:cNvSpPr/>
            <p:nvPr/>
          </p:nvSpPr>
          <p:spPr>
            <a:xfrm>
              <a:off x="535850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3" name="object 11873"/>
            <p:cNvSpPr/>
            <p:nvPr/>
          </p:nvSpPr>
          <p:spPr>
            <a:xfrm>
              <a:off x="535898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4" name="object 11874"/>
            <p:cNvSpPr/>
            <p:nvPr/>
          </p:nvSpPr>
          <p:spPr>
            <a:xfrm>
              <a:off x="535938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5" name="object 11875"/>
            <p:cNvSpPr/>
            <p:nvPr/>
          </p:nvSpPr>
          <p:spPr>
            <a:xfrm>
              <a:off x="535966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6" name="object 11876"/>
            <p:cNvSpPr/>
            <p:nvPr/>
          </p:nvSpPr>
          <p:spPr>
            <a:xfrm>
              <a:off x="53598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7" name="object 11877"/>
            <p:cNvSpPr/>
            <p:nvPr/>
          </p:nvSpPr>
          <p:spPr>
            <a:xfrm>
              <a:off x="5359971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8" name="object 11878"/>
            <p:cNvSpPr/>
            <p:nvPr/>
          </p:nvSpPr>
          <p:spPr>
            <a:xfrm>
              <a:off x="536006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9" name="object 11879"/>
            <p:cNvSpPr/>
            <p:nvPr/>
          </p:nvSpPr>
          <p:spPr>
            <a:xfrm>
              <a:off x="536016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0" name="object 11880"/>
            <p:cNvSpPr/>
            <p:nvPr/>
          </p:nvSpPr>
          <p:spPr>
            <a:xfrm>
              <a:off x="536022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1" name="object 11881"/>
            <p:cNvSpPr/>
            <p:nvPr/>
          </p:nvSpPr>
          <p:spPr>
            <a:xfrm>
              <a:off x="536026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2" name="object 11882"/>
            <p:cNvSpPr/>
            <p:nvPr/>
          </p:nvSpPr>
          <p:spPr>
            <a:xfrm>
              <a:off x="5360314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3" name="object 11883"/>
            <p:cNvSpPr/>
            <p:nvPr/>
          </p:nvSpPr>
          <p:spPr>
            <a:xfrm>
              <a:off x="5360402" y="410503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6"/>
                  </a:moveTo>
                  <a:lnTo>
                    <a:pt x="887" y="43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4" name="object 11884"/>
            <p:cNvSpPr/>
            <p:nvPr/>
          </p:nvSpPr>
          <p:spPr>
            <a:xfrm>
              <a:off x="536050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5" name="object 11885"/>
            <p:cNvSpPr/>
            <p:nvPr/>
          </p:nvSpPr>
          <p:spPr>
            <a:xfrm>
              <a:off x="536135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6" name="object 11886"/>
            <p:cNvSpPr/>
            <p:nvPr/>
          </p:nvSpPr>
          <p:spPr>
            <a:xfrm>
              <a:off x="536155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7" name="object 11887"/>
            <p:cNvSpPr/>
            <p:nvPr/>
          </p:nvSpPr>
          <p:spPr>
            <a:xfrm>
              <a:off x="536234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8" name="object 11888"/>
            <p:cNvSpPr/>
            <p:nvPr/>
          </p:nvSpPr>
          <p:spPr>
            <a:xfrm>
              <a:off x="53628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9" name="object 11889"/>
            <p:cNvSpPr/>
            <p:nvPr/>
          </p:nvSpPr>
          <p:spPr>
            <a:xfrm>
              <a:off x="536293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0" name="object 11890"/>
            <p:cNvSpPr/>
            <p:nvPr/>
          </p:nvSpPr>
          <p:spPr>
            <a:xfrm>
              <a:off x="5363026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1" name="object 11891"/>
            <p:cNvSpPr/>
            <p:nvPr/>
          </p:nvSpPr>
          <p:spPr>
            <a:xfrm>
              <a:off x="536306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2" name="object 11892"/>
            <p:cNvSpPr/>
            <p:nvPr/>
          </p:nvSpPr>
          <p:spPr>
            <a:xfrm>
              <a:off x="536312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3" name="object 11893"/>
            <p:cNvSpPr/>
            <p:nvPr/>
          </p:nvSpPr>
          <p:spPr>
            <a:xfrm>
              <a:off x="53649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4" name="object 11894"/>
            <p:cNvSpPr/>
            <p:nvPr/>
          </p:nvSpPr>
          <p:spPr>
            <a:xfrm>
              <a:off x="536516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5" name="object 11895"/>
            <p:cNvSpPr/>
            <p:nvPr/>
          </p:nvSpPr>
          <p:spPr>
            <a:xfrm>
              <a:off x="53653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6" name="object 11896"/>
            <p:cNvSpPr/>
            <p:nvPr/>
          </p:nvSpPr>
          <p:spPr>
            <a:xfrm>
              <a:off x="5365484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7" name="object 11897"/>
            <p:cNvSpPr/>
            <p:nvPr/>
          </p:nvSpPr>
          <p:spPr>
            <a:xfrm>
              <a:off x="536556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8" name="object 11898"/>
            <p:cNvSpPr/>
            <p:nvPr/>
          </p:nvSpPr>
          <p:spPr>
            <a:xfrm>
              <a:off x="53655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9" name="object 11899"/>
            <p:cNvSpPr/>
            <p:nvPr/>
          </p:nvSpPr>
          <p:spPr>
            <a:xfrm>
              <a:off x="5365636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0" name="object 11900"/>
            <p:cNvSpPr/>
            <p:nvPr/>
          </p:nvSpPr>
          <p:spPr>
            <a:xfrm>
              <a:off x="5365725" y="41053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1" name="object 11901"/>
            <p:cNvSpPr/>
            <p:nvPr/>
          </p:nvSpPr>
          <p:spPr>
            <a:xfrm>
              <a:off x="536581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2" name="object 11902"/>
            <p:cNvSpPr/>
            <p:nvPr/>
          </p:nvSpPr>
          <p:spPr>
            <a:xfrm>
              <a:off x="536594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3" name="object 11903"/>
            <p:cNvSpPr/>
            <p:nvPr/>
          </p:nvSpPr>
          <p:spPr>
            <a:xfrm>
              <a:off x="536627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4" name="object 11904"/>
            <p:cNvSpPr/>
            <p:nvPr/>
          </p:nvSpPr>
          <p:spPr>
            <a:xfrm>
              <a:off x="536665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5" name="object 11905"/>
            <p:cNvSpPr/>
            <p:nvPr/>
          </p:nvSpPr>
          <p:spPr>
            <a:xfrm>
              <a:off x="536766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6" name="object 11906"/>
            <p:cNvSpPr/>
            <p:nvPr/>
          </p:nvSpPr>
          <p:spPr>
            <a:xfrm>
              <a:off x="536825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7" name="object 11907"/>
            <p:cNvSpPr/>
            <p:nvPr/>
          </p:nvSpPr>
          <p:spPr>
            <a:xfrm>
              <a:off x="5368361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8" name="object 11908"/>
            <p:cNvSpPr/>
            <p:nvPr/>
          </p:nvSpPr>
          <p:spPr>
            <a:xfrm>
              <a:off x="53688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9" name="object 11909"/>
            <p:cNvSpPr/>
            <p:nvPr/>
          </p:nvSpPr>
          <p:spPr>
            <a:xfrm>
              <a:off x="536938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0" name="object 11910"/>
            <p:cNvSpPr/>
            <p:nvPr/>
          </p:nvSpPr>
          <p:spPr>
            <a:xfrm>
              <a:off x="536974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1" name="object 11911"/>
            <p:cNvSpPr/>
            <p:nvPr/>
          </p:nvSpPr>
          <p:spPr>
            <a:xfrm>
              <a:off x="537035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2" name="object 11912"/>
            <p:cNvSpPr/>
            <p:nvPr/>
          </p:nvSpPr>
          <p:spPr>
            <a:xfrm>
              <a:off x="537057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3" name="object 11913"/>
            <p:cNvSpPr/>
            <p:nvPr/>
          </p:nvSpPr>
          <p:spPr>
            <a:xfrm>
              <a:off x="537061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4" name="object 11914"/>
            <p:cNvSpPr/>
            <p:nvPr/>
          </p:nvSpPr>
          <p:spPr>
            <a:xfrm>
              <a:off x="537065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5" name="object 11915"/>
            <p:cNvSpPr/>
            <p:nvPr/>
          </p:nvSpPr>
          <p:spPr>
            <a:xfrm>
              <a:off x="537081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6" name="object 11916"/>
            <p:cNvSpPr/>
            <p:nvPr/>
          </p:nvSpPr>
          <p:spPr>
            <a:xfrm>
              <a:off x="5370870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7" name="object 11917"/>
            <p:cNvSpPr/>
            <p:nvPr/>
          </p:nvSpPr>
          <p:spPr>
            <a:xfrm>
              <a:off x="5370933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8" name="object 11918"/>
            <p:cNvSpPr/>
            <p:nvPr/>
          </p:nvSpPr>
          <p:spPr>
            <a:xfrm>
              <a:off x="53709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9" name="object 11919"/>
            <p:cNvSpPr/>
            <p:nvPr/>
          </p:nvSpPr>
          <p:spPr>
            <a:xfrm>
              <a:off x="5371035" y="41052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0" name="object 11920"/>
            <p:cNvSpPr/>
            <p:nvPr/>
          </p:nvSpPr>
          <p:spPr>
            <a:xfrm>
              <a:off x="53713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1" name="object 11921"/>
            <p:cNvSpPr/>
            <p:nvPr/>
          </p:nvSpPr>
          <p:spPr>
            <a:xfrm>
              <a:off x="537159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2" name="object 11922"/>
            <p:cNvSpPr/>
            <p:nvPr/>
          </p:nvSpPr>
          <p:spPr>
            <a:xfrm>
              <a:off x="537177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3" name="object 11923"/>
            <p:cNvSpPr/>
            <p:nvPr/>
          </p:nvSpPr>
          <p:spPr>
            <a:xfrm>
              <a:off x="53724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4" name="object 11924"/>
            <p:cNvSpPr/>
            <p:nvPr/>
          </p:nvSpPr>
          <p:spPr>
            <a:xfrm>
              <a:off x="537301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5" name="object 11925"/>
            <p:cNvSpPr/>
            <p:nvPr/>
          </p:nvSpPr>
          <p:spPr>
            <a:xfrm>
              <a:off x="53733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6" name="object 11926"/>
            <p:cNvSpPr/>
            <p:nvPr/>
          </p:nvSpPr>
          <p:spPr>
            <a:xfrm>
              <a:off x="537335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7" name="object 11927"/>
            <p:cNvSpPr/>
            <p:nvPr/>
          </p:nvSpPr>
          <p:spPr>
            <a:xfrm>
              <a:off x="53735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8" name="object 11928"/>
            <p:cNvSpPr/>
            <p:nvPr/>
          </p:nvSpPr>
          <p:spPr>
            <a:xfrm>
              <a:off x="5373671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9" name="object 11929"/>
            <p:cNvSpPr/>
            <p:nvPr/>
          </p:nvSpPr>
          <p:spPr>
            <a:xfrm>
              <a:off x="537406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0" name="object 11930"/>
            <p:cNvSpPr/>
            <p:nvPr/>
          </p:nvSpPr>
          <p:spPr>
            <a:xfrm>
              <a:off x="53745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1" name="object 11931"/>
            <p:cNvSpPr/>
            <p:nvPr/>
          </p:nvSpPr>
          <p:spPr>
            <a:xfrm>
              <a:off x="537483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2" name="object 11932"/>
            <p:cNvSpPr/>
            <p:nvPr/>
          </p:nvSpPr>
          <p:spPr>
            <a:xfrm>
              <a:off x="5374773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64" y="0"/>
                  </a:moveTo>
                  <a:lnTo>
                    <a:pt x="1938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3" name="object 11933"/>
            <p:cNvSpPr/>
            <p:nvPr/>
          </p:nvSpPr>
          <p:spPr>
            <a:xfrm>
              <a:off x="53759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4" name="object 11934"/>
            <p:cNvSpPr/>
            <p:nvPr/>
          </p:nvSpPr>
          <p:spPr>
            <a:xfrm>
              <a:off x="537599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5" name="object 11935"/>
            <p:cNvSpPr/>
            <p:nvPr/>
          </p:nvSpPr>
          <p:spPr>
            <a:xfrm>
              <a:off x="537602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6" name="object 11936"/>
            <p:cNvSpPr/>
            <p:nvPr/>
          </p:nvSpPr>
          <p:spPr>
            <a:xfrm>
              <a:off x="537610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7" name="object 11937"/>
            <p:cNvSpPr/>
            <p:nvPr/>
          </p:nvSpPr>
          <p:spPr>
            <a:xfrm>
              <a:off x="5375255" y="4105825"/>
              <a:ext cx="1905" cy="635"/>
            </a:xfrm>
            <a:custGeom>
              <a:avLst/>
              <a:gdLst/>
              <a:ahLst/>
              <a:cxnLst/>
              <a:rect l="l" t="t" r="r" b="b"/>
              <a:pathLst>
                <a:path w="1904" h="635">
                  <a:moveTo>
                    <a:pt x="0" y="12"/>
                  </a:moveTo>
                  <a:lnTo>
                    <a:pt x="1774" y="12"/>
                  </a:lnTo>
                </a:path>
                <a:path w="1904" h="635">
                  <a:moveTo>
                    <a:pt x="50" y="0"/>
                  </a:moveTo>
                  <a:lnTo>
                    <a:pt x="182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8" name="object 11938"/>
            <p:cNvSpPr/>
            <p:nvPr/>
          </p:nvSpPr>
          <p:spPr>
            <a:xfrm>
              <a:off x="537624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9" name="object 11939"/>
            <p:cNvSpPr/>
            <p:nvPr/>
          </p:nvSpPr>
          <p:spPr>
            <a:xfrm>
              <a:off x="5376345" y="4105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0" name="object 11940"/>
            <p:cNvSpPr/>
            <p:nvPr/>
          </p:nvSpPr>
          <p:spPr>
            <a:xfrm>
              <a:off x="537711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1" name="object 11941"/>
            <p:cNvSpPr/>
            <p:nvPr/>
          </p:nvSpPr>
          <p:spPr>
            <a:xfrm>
              <a:off x="537834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2" name="object 11942"/>
            <p:cNvSpPr/>
            <p:nvPr/>
          </p:nvSpPr>
          <p:spPr>
            <a:xfrm>
              <a:off x="5378816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3" name="object 11943"/>
            <p:cNvSpPr/>
            <p:nvPr/>
          </p:nvSpPr>
          <p:spPr>
            <a:xfrm>
              <a:off x="5377954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63" y="0"/>
                  </a:moveTo>
                  <a:lnTo>
                    <a:pt x="1837" y="0"/>
                  </a:lnTo>
                </a:path>
                <a:path w="2539">
                  <a:moveTo>
                    <a:pt x="139" y="0"/>
                  </a:moveTo>
                  <a:lnTo>
                    <a:pt x="1913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4" name="object 11944"/>
            <p:cNvSpPr/>
            <p:nvPr/>
          </p:nvSpPr>
          <p:spPr>
            <a:xfrm>
              <a:off x="53790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5" name="object 11945"/>
            <p:cNvSpPr/>
            <p:nvPr/>
          </p:nvSpPr>
          <p:spPr>
            <a:xfrm>
              <a:off x="538107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6" name="object 11946"/>
            <p:cNvSpPr/>
            <p:nvPr/>
          </p:nvSpPr>
          <p:spPr>
            <a:xfrm>
              <a:off x="5380299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50" y="0"/>
                  </a:moveTo>
                  <a:lnTo>
                    <a:pt x="182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7" name="object 11947"/>
            <p:cNvSpPr/>
            <p:nvPr/>
          </p:nvSpPr>
          <p:spPr>
            <a:xfrm>
              <a:off x="5381300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8" name="object 11948"/>
            <p:cNvSpPr/>
            <p:nvPr/>
          </p:nvSpPr>
          <p:spPr>
            <a:xfrm>
              <a:off x="5381401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9" name="object 11949"/>
            <p:cNvSpPr/>
            <p:nvPr/>
          </p:nvSpPr>
          <p:spPr>
            <a:xfrm>
              <a:off x="538145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0" name="object 11950"/>
            <p:cNvSpPr/>
            <p:nvPr/>
          </p:nvSpPr>
          <p:spPr>
            <a:xfrm>
              <a:off x="5381490" y="41053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1" name="object 11951"/>
            <p:cNvSpPr/>
            <p:nvPr/>
          </p:nvSpPr>
          <p:spPr>
            <a:xfrm>
              <a:off x="538159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2" name="object 11952"/>
            <p:cNvSpPr/>
            <p:nvPr/>
          </p:nvSpPr>
          <p:spPr>
            <a:xfrm>
              <a:off x="538261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3" name="object 11953"/>
            <p:cNvSpPr/>
            <p:nvPr/>
          </p:nvSpPr>
          <p:spPr>
            <a:xfrm>
              <a:off x="538313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4" name="object 11954"/>
            <p:cNvSpPr/>
            <p:nvPr/>
          </p:nvSpPr>
          <p:spPr>
            <a:xfrm>
              <a:off x="53838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5" name="object 11955"/>
            <p:cNvSpPr/>
            <p:nvPr/>
          </p:nvSpPr>
          <p:spPr>
            <a:xfrm>
              <a:off x="538401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6" name="object 11956"/>
            <p:cNvSpPr/>
            <p:nvPr/>
          </p:nvSpPr>
          <p:spPr>
            <a:xfrm>
              <a:off x="538411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7" name="object 11957"/>
            <p:cNvSpPr/>
            <p:nvPr/>
          </p:nvSpPr>
          <p:spPr>
            <a:xfrm>
              <a:off x="5384177" y="41054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8" name="object 11958"/>
            <p:cNvSpPr/>
            <p:nvPr/>
          </p:nvSpPr>
          <p:spPr>
            <a:xfrm>
              <a:off x="538535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9" name="object 11959"/>
            <p:cNvSpPr/>
            <p:nvPr/>
          </p:nvSpPr>
          <p:spPr>
            <a:xfrm>
              <a:off x="53855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0" name="object 11960"/>
            <p:cNvSpPr/>
            <p:nvPr/>
          </p:nvSpPr>
          <p:spPr>
            <a:xfrm>
              <a:off x="53857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1" name="object 11961"/>
            <p:cNvSpPr/>
            <p:nvPr/>
          </p:nvSpPr>
          <p:spPr>
            <a:xfrm>
              <a:off x="538586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2" name="object 11962"/>
            <p:cNvSpPr/>
            <p:nvPr/>
          </p:nvSpPr>
          <p:spPr>
            <a:xfrm>
              <a:off x="538621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3" name="object 11963"/>
            <p:cNvSpPr/>
            <p:nvPr/>
          </p:nvSpPr>
          <p:spPr>
            <a:xfrm>
              <a:off x="5385571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50" y="0"/>
                  </a:moveTo>
                  <a:lnTo>
                    <a:pt x="182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4" name="object 11964"/>
            <p:cNvSpPr/>
            <p:nvPr/>
          </p:nvSpPr>
          <p:spPr>
            <a:xfrm>
              <a:off x="5386610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5" name="object 11965"/>
            <p:cNvSpPr/>
            <p:nvPr/>
          </p:nvSpPr>
          <p:spPr>
            <a:xfrm>
              <a:off x="538666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6" name="object 11966"/>
            <p:cNvSpPr/>
            <p:nvPr/>
          </p:nvSpPr>
          <p:spPr>
            <a:xfrm>
              <a:off x="5386711" y="410551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7" name="object 11967"/>
            <p:cNvSpPr/>
            <p:nvPr/>
          </p:nvSpPr>
          <p:spPr>
            <a:xfrm>
              <a:off x="538676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8" name="object 11968"/>
            <p:cNvSpPr/>
            <p:nvPr/>
          </p:nvSpPr>
          <p:spPr>
            <a:xfrm>
              <a:off x="5386813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9" name="object 11969"/>
            <p:cNvSpPr/>
            <p:nvPr/>
          </p:nvSpPr>
          <p:spPr>
            <a:xfrm>
              <a:off x="53869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0" name="object 11970"/>
            <p:cNvSpPr/>
            <p:nvPr/>
          </p:nvSpPr>
          <p:spPr>
            <a:xfrm>
              <a:off x="53872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1" name="object 11971"/>
            <p:cNvSpPr/>
            <p:nvPr/>
          </p:nvSpPr>
          <p:spPr>
            <a:xfrm>
              <a:off x="538738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2" name="object 11972"/>
            <p:cNvSpPr/>
            <p:nvPr/>
          </p:nvSpPr>
          <p:spPr>
            <a:xfrm>
              <a:off x="538773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3" name="object 11973"/>
            <p:cNvSpPr/>
            <p:nvPr/>
          </p:nvSpPr>
          <p:spPr>
            <a:xfrm>
              <a:off x="53889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4" name="object 11974"/>
            <p:cNvSpPr/>
            <p:nvPr/>
          </p:nvSpPr>
          <p:spPr>
            <a:xfrm>
              <a:off x="538918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5" name="object 11975"/>
            <p:cNvSpPr/>
            <p:nvPr/>
          </p:nvSpPr>
          <p:spPr>
            <a:xfrm>
              <a:off x="5389347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6" name="object 11976"/>
            <p:cNvSpPr/>
            <p:nvPr/>
          </p:nvSpPr>
          <p:spPr>
            <a:xfrm>
              <a:off x="5389436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7" name="object 11977"/>
            <p:cNvSpPr/>
            <p:nvPr/>
          </p:nvSpPr>
          <p:spPr>
            <a:xfrm>
              <a:off x="539047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8" name="object 11978"/>
            <p:cNvSpPr/>
            <p:nvPr/>
          </p:nvSpPr>
          <p:spPr>
            <a:xfrm>
              <a:off x="53907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9" name="object 11979"/>
            <p:cNvSpPr/>
            <p:nvPr/>
          </p:nvSpPr>
          <p:spPr>
            <a:xfrm>
              <a:off x="539104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0" name="object 11980"/>
            <p:cNvSpPr/>
            <p:nvPr/>
          </p:nvSpPr>
          <p:spPr>
            <a:xfrm>
              <a:off x="539148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1" name="object 11981"/>
            <p:cNvSpPr/>
            <p:nvPr/>
          </p:nvSpPr>
          <p:spPr>
            <a:xfrm>
              <a:off x="53916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2" name="object 11982"/>
            <p:cNvSpPr/>
            <p:nvPr/>
          </p:nvSpPr>
          <p:spPr>
            <a:xfrm>
              <a:off x="5391831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3" name="object 11983"/>
            <p:cNvSpPr/>
            <p:nvPr/>
          </p:nvSpPr>
          <p:spPr>
            <a:xfrm>
              <a:off x="5391920" y="4105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4" name="object 11984"/>
            <p:cNvSpPr/>
            <p:nvPr/>
          </p:nvSpPr>
          <p:spPr>
            <a:xfrm>
              <a:off x="5391983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5" name="object 11985"/>
            <p:cNvSpPr/>
            <p:nvPr/>
          </p:nvSpPr>
          <p:spPr>
            <a:xfrm>
              <a:off x="5392021" y="410555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6" name="object 11986"/>
            <p:cNvSpPr/>
            <p:nvPr/>
          </p:nvSpPr>
          <p:spPr>
            <a:xfrm>
              <a:off x="539211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7" name="object 11987"/>
            <p:cNvSpPr/>
            <p:nvPr/>
          </p:nvSpPr>
          <p:spPr>
            <a:xfrm>
              <a:off x="539214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8" name="object 11988"/>
            <p:cNvSpPr/>
            <p:nvPr/>
          </p:nvSpPr>
          <p:spPr>
            <a:xfrm>
              <a:off x="53925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9" name="object 11989"/>
            <p:cNvSpPr/>
            <p:nvPr/>
          </p:nvSpPr>
          <p:spPr>
            <a:xfrm>
              <a:off x="539303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0" name="object 11990"/>
            <p:cNvSpPr/>
            <p:nvPr/>
          </p:nvSpPr>
          <p:spPr>
            <a:xfrm>
              <a:off x="539317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1" name="object 11991"/>
            <p:cNvSpPr/>
            <p:nvPr/>
          </p:nvSpPr>
          <p:spPr>
            <a:xfrm>
              <a:off x="539411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2" name="object 11992"/>
            <p:cNvSpPr/>
            <p:nvPr/>
          </p:nvSpPr>
          <p:spPr>
            <a:xfrm>
              <a:off x="539435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3" name="object 11993"/>
            <p:cNvSpPr/>
            <p:nvPr/>
          </p:nvSpPr>
          <p:spPr>
            <a:xfrm>
              <a:off x="5394568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4" name="object 11994"/>
            <p:cNvSpPr/>
            <p:nvPr/>
          </p:nvSpPr>
          <p:spPr>
            <a:xfrm>
              <a:off x="539460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5" name="object 11995"/>
            <p:cNvSpPr/>
            <p:nvPr/>
          </p:nvSpPr>
          <p:spPr>
            <a:xfrm>
              <a:off x="5394644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6" name="object 11996"/>
            <p:cNvSpPr/>
            <p:nvPr/>
          </p:nvSpPr>
          <p:spPr>
            <a:xfrm>
              <a:off x="53957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7" name="object 11997"/>
            <p:cNvSpPr/>
            <p:nvPr/>
          </p:nvSpPr>
          <p:spPr>
            <a:xfrm>
              <a:off x="539635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8" name="object 11998"/>
            <p:cNvSpPr/>
            <p:nvPr/>
          </p:nvSpPr>
          <p:spPr>
            <a:xfrm>
              <a:off x="539674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9" name="object 11999"/>
            <p:cNvSpPr/>
            <p:nvPr/>
          </p:nvSpPr>
          <p:spPr>
            <a:xfrm>
              <a:off x="53969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0" name="object 12000"/>
            <p:cNvSpPr/>
            <p:nvPr/>
          </p:nvSpPr>
          <p:spPr>
            <a:xfrm>
              <a:off x="539703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1" name="object 12001"/>
            <p:cNvSpPr/>
            <p:nvPr/>
          </p:nvSpPr>
          <p:spPr>
            <a:xfrm>
              <a:off x="5397065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2" name="object 12002"/>
            <p:cNvSpPr/>
            <p:nvPr/>
          </p:nvSpPr>
          <p:spPr>
            <a:xfrm>
              <a:off x="539712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3" name="object 12003"/>
            <p:cNvSpPr/>
            <p:nvPr/>
          </p:nvSpPr>
          <p:spPr>
            <a:xfrm>
              <a:off x="5397242" y="4105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4" name="object 12004"/>
            <p:cNvSpPr/>
            <p:nvPr/>
          </p:nvSpPr>
          <p:spPr>
            <a:xfrm>
              <a:off x="5397356" y="41054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5" name="object 12005"/>
            <p:cNvSpPr/>
            <p:nvPr/>
          </p:nvSpPr>
          <p:spPr>
            <a:xfrm>
              <a:off x="5397445" y="4105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6" name="object 12006"/>
            <p:cNvSpPr/>
            <p:nvPr/>
          </p:nvSpPr>
          <p:spPr>
            <a:xfrm>
              <a:off x="539768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7" name="object 12007"/>
            <p:cNvSpPr/>
            <p:nvPr/>
          </p:nvSpPr>
          <p:spPr>
            <a:xfrm>
              <a:off x="539809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8" name="object 12008"/>
            <p:cNvSpPr/>
            <p:nvPr/>
          </p:nvSpPr>
          <p:spPr>
            <a:xfrm>
              <a:off x="539920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9" name="object 12009"/>
            <p:cNvSpPr/>
            <p:nvPr/>
          </p:nvSpPr>
          <p:spPr>
            <a:xfrm>
              <a:off x="539951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0" name="object 12010"/>
            <p:cNvSpPr/>
            <p:nvPr/>
          </p:nvSpPr>
          <p:spPr>
            <a:xfrm>
              <a:off x="539970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1" name="object 12011"/>
            <p:cNvSpPr/>
            <p:nvPr/>
          </p:nvSpPr>
          <p:spPr>
            <a:xfrm>
              <a:off x="539976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2" name="object 12012"/>
            <p:cNvSpPr/>
            <p:nvPr/>
          </p:nvSpPr>
          <p:spPr>
            <a:xfrm>
              <a:off x="539981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3" name="object 12013"/>
            <p:cNvSpPr/>
            <p:nvPr/>
          </p:nvSpPr>
          <p:spPr>
            <a:xfrm>
              <a:off x="5399866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4" name="object 12014"/>
            <p:cNvSpPr/>
            <p:nvPr/>
          </p:nvSpPr>
          <p:spPr>
            <a:xfrm>
              <a:off x="5399954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5" name="object 12015"/>
            <p:cNvSpPr/>
            <p:nvPr/>
          </p:nvSpPr>
          <p:spPr>
            <a:xfrm>
              <a:off x="539998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6" name="object 12016"/>
            <p:cNvSpPr/>
            <p:nvPr/>
          </p:nvSpPr>
          <p:spPr>
            <a:xfrm>
              <a:off x="540000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7" name="object 12017"/>
            <p:cNvSpPr/>
            <p:nvPr/>
          </p:nvSpPr>
          <p:spPr>
            <a:xfrm>
              <a:off x="540010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8" name="object 12018"/>
            <p:cNvSpPr/>
            <p:nvPr/>
          </p:nvSpPr>
          <p:spPr>
            <a:xfrm>
              <a:off x="540196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9" name="object 12019"/>
            <p:cNvSpPr/>
            <p:nvPr/>
          </p:nvSpPr>
          <p:spPr>
            <a:xfrm>
              <a:off x="5402248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0" name="object 12020"/>
            <p:cNvSpPr/>
            <p:nvPr/>
          </p:nvSpPr>
          <p:spPr>
            <a:xfrm>
              <a:off x="540228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1" name="object 12021"/>
            <p:cNvSpPr/>
            <p:nvPr/>
          </p:nvSpPr>
          <p:spPr>
            <a:xfrm>
              <a:off x="540234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2" name="object 12022"/>
            <p:cNvSpPr/>
            <p:nvPr/>
          </p:nvSpPr>
          <p:spPr>
            <a:xfrm>
              <a:off x="5402400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3" name="object 12023"/>
            <p:cNvSpPr/>
            <p:nvPr/>
          </p:nvSpPr>
          <p:spPr>
            <a:xfrm>
              <a:off x="540246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4" name="object 12024"/>
            <p:cNvSpPr/>
            <p:nvPr/>
          </p:nvSpPr>
          <p:spPr>
            <a:xfrm>
              <a:off x="5402540" y="4105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5" name="object 12025"/>
            <p:cNvSpPr/>
            <p:nvPr/>
          </p:nvSpPr>
          <p:spPr>
            <a:xfrm>
              <a:off x="5402641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6" name="object 12026"/>
            <p:cNvSpPr/>
            <p:nvPr/>
          </p:nvSpPr>
          <p:spPr>
            <a:xfrm>
              <a:off x="5402755" y="41055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7" name="object 12027"/>
            <p:cNvSpPr/>
            <p:nvPr/>
          </p:nvSpPr>
          <p:spPr>
            <a:xfrm>
              <a:off x="54038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8" name="object 12028"/>
            <p:cNvSpPr/>
            <p:nvPr/>
          </p:nvSpPr>
          <p:spPr>
            <a:xfrm>
              <a:off x="540439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9" name="object 12029"/>
            <p:cNvSpPr/>
            <p:nvPr/>
          </p:nvSpPr>
          <p:spPr>
            <a:xfrm>
              <a:off x="540478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0" name="object 12030"/>
            <p:cNvSpPr/>
            <p:nvPr/>
          </p:nvSpPr>
          <p:spPr>
            <a:xfrm>
              <a:off x="5404073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76" y="0"/>
                  </a:moveTo>
                  <a:lnTo>
                    <a:pt x="1850" y="0"/>
                  </a:lnTo>
                </a:path>
                <a:path w="2539">
                  <a:moveTo>
                    <a:pt x="202" y="0"/>
                  </a:moveTo>
                  <a:lnTo>
                    <a:pt x="1976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1" name="object 12031"/>
            <p:cNvSpPr/>
            <p:nvPr/>
          </p:nvSpPr>
          <p:spPr>
            <a:xfrm>
              <a:off x="5405264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2" name="object 12032"/>
            <p:cNvSpPr/>
            <p:nvPr/>
          </p:nvSpPr>
          <p:spPr>
            <a:xfrm>
              <a:off x="5405404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3" name="object 12033"/>
            <p:cNvSpPr/>
            <p:nvPr/>
          </p:nvSpPr>
          <p:spPr>
            <a:xfrm>
              <a:off x="540626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4" name="object 12034"/>
            <p:cNvSpPr/>
            <p:nvPr/>
          </p:nvSpPr>
          <p:spPr>
            <a:xfrm>
              <a:off x="54067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5" name="object 12035"/>
            <p:cNvSpPr/>
            <p:nvPr/>
          </p:nvSpPr>
          <p:spPr>
            <a:xfrm>
              <a:off x="540733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6" name="object 12036"/>
            <p:cNvSpPr/>
            <p:nvPr/>
          </p:nvSpPr>
          <p:spPr>
            <a:xfrm>
              <a:off x="5407507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7" name="object 12037"/>
            <p:cNvSpPr/>
            <p:nvPr/>
          </p:nvSpPr>
          <p:spPr>
            <a:xfrm>
              <a:off x="5407609" y="41054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8" name="object 12038"/>
            <p:cNvSpPr/>
            <p:nvPr/>
          </p:nvSpPr>
          <p:spPr>
            <a:xfrm>
              <a:off x="540774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9" name="object 12039"/>
            <p:cNvSpPr/>
            <p:nvPr/>
          </p:nvSpPr>
          <p:spPr>
            <a:xfrm>
              <a:off x="540779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0" name="object 12040"/>
            <p:cNvSpPr/>
            <p:nvPr/>
          </p:nvSpPr>
          <p:spPr>
            <a:xfrm>
              <a:off x="5407849" y="410524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1" name="object 12041"/>
            <p:cNvSpPr/>
            <p:nvPr/>
          </p:nvSpPr>
          <p:spPr>
            <a:xfrm>
              <a:off x="540795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2" name="object 12042"/>
            <p:cNvSpPr/>
            <p:nvPr/>
          </p:nvSpPr>
          <p:spPr>
            <a:xfrm>
              <a:off x="540855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3" name="object 12043"/>
            <p:cNvSpPr/>
            <p:nvPr/>
          </p:nvSpPr>
          <p:spPr>
            <a:xfrm>
              <a:off x="540956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4" name="object 12044"/>
            <p:cNvSpPr/>
            <p:nvPr/>
          </p:nvSpPr>
          <p:spPr>
            <a:xfrm>
              <a:off x="541008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5" name="object 12045"/>
            <p:cNvSpPr/>
            <p:nvPr/>
          </p:nvSpPr>
          <p:spPr>
            <a:xfrm>
              <a:off x="54101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6" name="object 12046"/>
            <p:cNvSpPr/>
            <p:nvPr/>
          </p:nvSpPr>
          <p:spPr>
            <a:xfrm>
              <a:off x="541016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7" name="object 12047"/>
            <p:cNvSpPr/>
            <p:nvPr/>
          </p:nvSpPr>
          <p:spPr>
            <a:xfrm>
              <a:off x="541025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8" name="object 12048"/>
            <p:cNvSpPr/>
            <p:nvPr/>
          </p:nvSpPr>
          <p:spPr>
            <a:xfrm>
              <a:off x="5410498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9" name="object 12049"/>
            <p:cNvSpPr/>
            <p:nvPr/>
          </p:nvSpPr>
          <p:spPr>
            <a:xfrm>
              <a:off x="5410561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0" name="object 12050"/>
            <p:cNvSpPr/>
            <p:nvPr/>
          </p:nvSpPr>
          <p:spPr>
            <a:xfrm>
              <a:off x="541171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1" name="object 12051"/>
            <p:cNvSpPr/>
            <p:nvPr/>
          </p:nvSpPr>
          <p:spPr>
            <a:xfrm>
              <a:off x="541245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2" name="object 12052"/>
            <p:cNvSpPr/>
            <p:nvPr/>
          </p:nvSpPr>
          <p:spPr>
            <a:xfrm>
              <a:off x="5412703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3" name="object 12053"/>
            <p:cNvSpPr/>
            <p:nvPr/>
          </p:nvSpPr>
          <p:spPr>
            <a:xfrm>
              <a:off x="5411943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50" y="0"/>
                  </a:moveTo>
                  <a:lnTo>
                    <a:pt x="182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4" name="object 12054"/>
            <p:cNvSpPr/>
            <p:nvPr/>
          </p:nvSpPr>
          <p:spPr>
            <a:xfrm>
              <a:off x="5412944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5" name="object 12055"/>
            <p:cNvSpPr/>
            <p:nvPr/>
          </p:nvSpPr>
          <p:spPr>
            <a:xfrm>
              <a:off x="541299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6" name="object 12056"/>
            <p:cNvSpPr/>
            <p:nvPr/>
          </p:nvSpPr>
          <p:spPr>
            <a:xfrm>
              <a:off x="5413045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7" name="object 12057"/>
            <p:cNvSpPr/>
            <p:nvPr/>
          </p:nvSpPr>
          <p:spPr>
            <a:xfrm>
              <a:off x="54130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8" name="object 12058"/>
            <p:cNvSpPr/>
            <p:nvPr/>
          </p:nvSpPr>
          <p:spPr>
            <a:xfrm>
              <a:off x="5413159" y="41055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9" name="object 12059"/>
            <p:cNvSpPr/>
            <p:nvPr/>
          </p:nvSpPr>
          <p:spPr>
            <a:xfrm>
              <a:off x="54132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0" name="object 12060"/>
            <p:cNvSpPr/>
            <p:nvPr/>
          </p:nvSpPr>
          <p:spPr>
            <a:xfrm>
              <a:off x="541329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1" name="object 12061"/>
            <p:cNvSpPr/>
            <p:nvPr/>
          </p:nvSpPr>
          <p:spPr>
            <a:xfrm>
              <a:off x="541350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2" name="object 12062"/>
            <p:cNvSpPr/>
            <p:nvPr/>
          </p:nvSpPr>
          <p:spPr>
            <a:xfrm>
              <a:off x="54138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3" name="object 12063"/>
            <p:cNvSpPr/>
            <p:nvPr/>
          </p:nvSpPr>
          <p:spPr>
            <a:xfrm>
              <a:off x="541414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4" name="object 12064"/>
            <p:cNvSpPr/>
            <p:nvPr/>
          </p:nvSpPr>
          <p:spPr>
            <a:xfrm>
              <a:off x="54148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5" name="object 12065"/>
            <p:cNvSpPr/>
            <p:nvPr/>
          </p:nvSpPr>
          <p:spPr>
            <a:xfrm>
              <a:off x="541530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6" name="object 12066"/>
            <p:cNvSpPr/>
            <p:nvPr/>
          </p:nvSpPr>
          <p:spPr>
            <a:xfrm>
              <a:off x="54155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7" name="object 12067"/>
            <p:cNvSpPr/>
            <p:nvPr/>
          </p:nvSpPr>
          <p:spPr>
            <a:xfrm>
              <a:off x="541566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8" name="object 12068"/>
            <p:cNvSpPr/>
            <p:nvPr/>
          </p:nvSpPr>
          <p:spPr>
            <a:xfrm>
              <a:off x="54157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9" name="object 12069"/>
            <p:cNvSpPr/>
            <p:nvPr/>
          </p:nvSpPr>
          <p:spPr>
            <a:xfrm>
              <a:off x="541579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0" name="object 12070"/>
            <p:cNvSpPr/>
            <p:nvPr/>
          </p:nvSpPr>
          <p:spPr>
            <a:xfrm>
              <a:off x="541604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1" name="object 12071"/>
            <p:cNvSpPr/>
            <p:nvPr/>
          </p:nvSpPr>
          <p:spPr>
            <a:xfrm>
              <a:off x="541779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2" name="object 12072"/>
            <p:cNvSpPr/>
            <p:nvPr/>
          </p:nvSpPr>
          <p:spPr>
            <a:xfrm>
              <a:off x="541784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3" name="object 12073"/>
            <p:cNvSpPr/>
            <p:nvPr/>
          </p:nvSpPr>
          <p:spPr>
            <a:xfrm>
              <a:off x="54180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4" name="object 12074"/>
            <p:cNvSpPr/>
            <p:nvPr/>
          </p:nvSpPr>
          <p:spPr>
            <a:xfrm>
              <a:off x="5418216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5" name="object 12075"/>
            <p:cNvSpPr/>
            <p:nvPr/>
          </p:nvSpPr>
          <p:spPr>
            <a:xfrm>
              <a:off x="5418317" y="41054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6" name="object 12076"/>
            <p:cNvSpPr/>
            <p:nvPr/>
          </p:nvSpPr>
          <p:spPr>
            <a:xfrm>
              <a:off x="5418368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7" name="object 12077"/>
            <p:cNvSpPr/>
            <p:nvPr/>
          </p:nvSpPr>
          <p:spPr>
            <a:xfrm>
              <a:off x="541840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8" name="object 12078"/>
            <p:cNvSpPr/>
            <p:nvPr/>
          </p:nvSpPr>
          <p:spPr>
            <a:xfrm>
              <a:off x="541864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9" name="object 12079"/>
            <p:cNvSpPr/>
            <p:nvPr/>
          </p:nvSpPr>
          <p:spPr>
            <a:xfrm>
              <a:off x="541883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0" name="object 12080"/>
            <p:cNvSpPr/>
            <p:nvPr/>
          </p:nvSpPr>
          <p:spPr>
            <a:xfrm>
              <a:off x="54190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1" name="object 12081"/>
            <p:cNvSpPr/>
            <p:nvPr/>
          </p:nvSpPr>
          <p:spPr>
            <a:xfrm>
              <a:off x="54203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2" name="object 12082"/>
            <p:cNvSpPr/>
            <p:nvPr/>
          </p:nvSpPr>
          <p:spPr>
            <a:xfrm>
              <a:off x="5420598" y="41054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3" name="object 12083"/>
            <p:cNvSpPr/>
            <p:nvPr/>
          </p:nvSpPr>
          <p:spPr>
            <a:xfrm>
              <a:off x="5420636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4" name="object 12084"/>
            <p:cNvSpPr/>
            <p:nvPr/>
          </p:nvSpPr>
          <p:spPr>
            <a:xfrm>
              <a:off x="542070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5" name="object 12085"/>
            <p:cNvSpPr/>
            <p:nvPr/>
          </p:nvSpPr>
          <p:spPr>
            <a:xfrm>
              <a:off x="542085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6" name="object 12086"/>
            <p:cNvSpPr/>
            <p:nvPr/>
          </p:nvSpPr>
          <p:spPr>
            <a:xfrm>
              <a:off x="5420953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7" name="object 12087"/>
            <p:cNvSpPr/>
            <p:nvPr/>
          </p:nvSpPr>
          <p:spPr>
            <a:xfrm>
              <a:off x="5421029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8" name="object 12088"/>
            <p:cNvSpPr/>
            <p:nvPr/>
          </p:nvSpPr>
          <p:spPr>
            <a:xfrm>
              <a:off x="542106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9" name="object 12089"/>
            <p:cNvSpPr/>
            <p:nvPr/>
          </p:nvSpPr>
          <p:spPr>
            <a:xfrm>
              <a:off x="54211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0" name="object 12090"/>
            <p:cNvSpPr/>
            <p:nvPr/>
          </p:nvSpPr>
          <p:spPr>
            <a:xfrm>
              <a:off x="542200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1" name="object 12091"/>
            <p:cNvSpPr/>
            <p:nvPr/>
          </p:nvSpPr>
          <p:spPr>
            <a:xfrm>
              <a:off x="54223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2" name="object 12092"/>
            <p:cNvSpPr/>
            <p:nvPr/>
          </p:nvSpPr>
          <p:spPr>
            <a:xfrm>
              <a:off x="54228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3" name="object 12093"/>
            <p:cNvSpPr/>
            <p:nvPr/>
          </p:nvSpPr>
          <p:spPr>
            <a:xfrm>
              <a:off x="54232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4" name="object 12094"/>
            <p:cNvSpPr/>
            <p:nvPr/>
          </p:nvSpPr>
          <p:spPr>
            <a:xfrm>
              <a:off x="5423298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5" name="object 12095"/>
            <p:cNvSpPr/>
            <p:nvPr/>
          </p:nvSpPr>
          <p:spPr>
            <a:xfrm>
              <a:off x="5422474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76" y="0"/>
                  </a:moveTo>
                  <a:lnTo>
                    <a:pt x="185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6" name="object 12096"/>
            <p:cNvSpPr/>
            <p:nvPr/>
          </p:nvSpPr>
          <p:spPr>
            <a:xfrm>
              <a:off x="5423526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7" name="object 12097"/>
            <p:cNvSpPr/>
            <p:nvPr/>
          </p:nvSpPr>
          <p:spPr>
            <a:xfrm>
              <a:off x="5423627" y="410517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8" name="object 12098"/>
            <p:cNvSpPr/>
            <p:nvPr/>
          </p:nvSpPr>
          <p:spPr>
            <a:xfrm>
              <a:off x="542372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9" name="object 12099"/>
            <p:cNvSpPr/>
            <p:nvPr/>
          </p:nvSpPr>
          <p:spPr>
            <a:xfrm>
              <a:off x="54240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0" name="object 12100"/>
            <p:cNvSpPr/>
            <p:nvPr/>
          </p:nvSpPr>
          <p:spPr>
            <a:xfrm>
              <a:off x="54245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1" name="object 12101"/>
            <p:cNvSpPr/>
            <p:nvPr/>
          </p:nvSpPr>
          <p:spPr>
            <a:xfrm>
              <a:off x="542512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2" name="object 12102"/>
            <p:cNvSpPr/>
            <p:nvPr/>
          </p:nvSpPr>
          <p:spPr>
            <a:xfrm>
              <a:off x="542584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3" name="object 12103"/>
            <p:cNvSpPr/>
            <p:nvPr/>
          </p:nvSpPr>
          <p:spPr>
            <a:xfrm>
              <a:off x="54258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4" name="object 12104"/>
            <p:cNvSpPr/>
            <p:nvPr/>
          </p:nvSpPr>
          <p:spPr>
            <a:xfrm>
              <a:off x="542594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5" name="object 12105"/>
            <p:cNvSpPr/>
            <p:nvPr/>
          </p:nvSpPr>
          <p:spPr>
            <a:xfrm>
              <a:off x="54260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6" name="object 12106"/>
            <p:cNvSpPr/>
            <p:nvPr/>
          </p:nvSpPr>
          <p:spPr>
            <a:xfrm>
              <a:off x="542618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7" name="object 12107"/>
            <p:cNvSpPr/>
            <p:nvPr/>
          </p:nvSpPr>
          <p:spPr>
            <a:xfrm>
              <a:off x="5426263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8" name="object 12108"/>
            <p:cNvSpPr/>
            <p:nvPr/>
          </p:nvSpPr>
          <p:spPr>
            <a:xfrm>
              <a:off x="542633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9" name="object 12109"/>
            <p:cNvSpPr/>
            <p:nvPr/>
          </p:nvSpPr>
          <p:spPr>
            <a:xfrm>
              <a:off x="542741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0" name="object 12110"/>
            <p:cNvSpPr/>
            <p:nvPr/>
          </p:nvSpPr>
          <p:spPr>
            <a:xfrm>
              <a:off x="542810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1" name="object 12111"/>
            <p:cNvSpPr/>
            <p:nvPr/>
          </p:nvSpPr>
          <p:spPr>
            <a:xfrm>
              <a:off x="5428405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2" name="object 12112"/>
            <p:cNvSpPr/>
            <p:nvPr/>
          </p:nvSpPr>
          <p:spPr>
            <a:xfrm>
              <a:off x="542844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3" name="object 12113"/>
            <p:cNvSpPr/>
            <p:nvPr/>
          </p:nvSpPr>
          <p:spPr>
            <a:xfrm>
              <a:off x="542855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4" name="object 12114"/>
            <p:cNvSpPr/>
            <p:nvPr/>
          </p:nvSpPr>
          <p:spPr>
            <a:xfrm>
              <a:off x="542863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5" name="object 12115"/>
            <p:cNvSpPr/>
            <p:nvPr/>
          </p:nvSpPr>
          <p:spPr>
            <a:xfrm>
              <a:off x="5428747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6" name="object 12116"/>
            <p:cNvSpPr/>
            <p:nvPr/>
          </p:nvSpPr>
          <p:spPr>
            <a:xfrm>
              <a:off x="5428836" y="4105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7" name="object 12117"/>
            <p:cNvSpPr/>
            <p:nvPr/>
          </p:nvSpPr>
          <p:spPr>
            <a:xfrm>
              <a:off x="5428924" y="410518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8" name="object 12118"/>
            <p:cNvSpPr/>
            <p:nvPr/>
          </p:nvSpPr>
          <p:spPr>
            <a:xfrm>
              <a:off x="54290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9" name="object 12119"/>
            <p:cNvSpPr/>
            <p:nvPr/>
          </p:nvSpPr>
          <p:spPr>
            <a:xfrm>
              <a:off x="54295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0" name="object 12120"/>
            <p:cNvSpPr/>
            <p:nvPr/>
          </p:nvSpPr>
          <p:spPr>
            <a:xfrm>
              <a:off x="5431066" y="4105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1" name="object 12121"/>
            <p:cNvSpPr/>
            <p:nvPr/>
          </p:nvSpPr>
          <p:spPr>
            <a:xfrm>
              <a:off x="543113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2" name="object 12122"/>
            <p:cNvSpPr/>
            <p:nvPr/>
          </p:nvSpPr>
          <p:spPr>
            <a:xfrm>
              <a:off x="543138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3" name="object 12123"/>
            <p:cNvSpPr/>
            <p:nvPr/>
          </p:nvSpPr>
          <p:spPr>
            <a:xfrm>
              <a:off x="543142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4" name="object 12124"/>
            <p:cNvSpPr/>
            <p:nvPr/>
          </p:nvSpPr>
          <p:spPr>
            <a:xfrm>
              <a:off x="5431472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5" name="object 12125"/>
            <p:cNvSpPr/>
            <p:nvPr/>
          </p:nvSpPr>
          <p:spPr>
            <a:xfrm>
              <a:off x="543149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6" name="object 12126"/>
            <p:cNvSpPr/>
            <p:nvPr/>
          </p:nvSpPr>
          <p:spPr>
            <a:xfrm>
              <a:off x="5431560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7" name="object 12127"/>
            <p:cNvSpPr/>
            <p:nvPr/>
          </p:nvSpPr>
          <p:spPr>
            <a:xfrm>
              <a:off x="543173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8" name="object 12128"/>
            <p:cNvSpPr/>
            <p:nvPr/>
          </p:nvSpPr>
          <p:spPr>
            <a:xfrm>
              <a:off x="543280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9" name="object 12129"/>
            <p:cNvSpPr/>
            <p:nvPr/>
          </p:nvSpPr>
          <p:spPr>
            <a:xfrm>
              <a:off x="543295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0" name="object 12130"/>
            <p:cNvSpPr/>
            <p:nvPr/>
          </p:nvSpPr>
          <p:spPr>
            <a:xfrm>
              <a:off x="54331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1" name="object 12131"/>
            <p:cNvSpPr/>
            <p:nvPr/>
          </p:nvSpPr>
          <p:spPr>
            <a:xfrm>
              <a:off x="543344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2" name="object 12132"/>
            <p:cNvSpPr/>
            <p:nvPr/>
          </p:nvSpPr>
          <p:spPr>
            <a:xfrm>
              <a:off x="54336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3" name="object 12133"/>
            <p:cNvSpPr/>
            <p:nvPr/>
          </p:nvSpPr>
          <p:spPr>
            <a:xfrm>
              <a:off x="5433702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4" name="object 12134"/>
            <p:cNvSpPr/>
            <p:nvPr/>
          </p:nvSpPr>
          <p:spPr>
            <a:xfrm>
              <a:off x="5433018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88" y="0"/>
                  </a:moveTo>
                  <a:lnTo>
                    <a:pt x="1862" y="0"/>
                  </a:lnTo>
                </a:path>
                <a:path w="2539">
                  <a:moveTo>
                    <a:pt x="152" y="0"/>
                  </a:moveTo>
                  <a:lnTo>
                    <a:pt x="1926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5" name="object 12135"/>
            <p:cNvSpPr/>
            <p:nvPr/>
          </p:nvSpPr>
          <p:spPr>
            <a:xfrm>
              <a:off x="5434082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6" name="object 12136"/>
            <p:cNvSpPr/>
            <p:nvPr/>
          </p:nvSpPr>
          <p:spPr>
            <a:xfrm>
              <a:off x="5434146" y="41054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7" name="object 12137"/>
            <p:cNvSpPr/>
            <p:nvPr/>
          </p:nvSpPr>
          <p:spPr>
            <a:xfrm>
              <a:off x="5434234" y="41055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8" name="object 12138"/>
            <p:cNvSpPr/>
            <p:nvPr/>
          </p:nvSpPr>
          <p:spPr>
            <a:xfrm>
              <a:off x="543443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9" name="object 12139"/>
            <p:cNvSpPr/>
            <p:nvPr/>
          </p:nvSpPr>
          <p:spPr>
            <a:xfrm>
              <a:off x="54348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0" name="object 12140"/>
            <p:cNvSpPr/>
            <p:nvPr/>
          </p:nvSpPr>
          <p:spPr>
            <a:xfrm>
              <a:off x="543523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1" name="object 12141"/>
            <p:cNvSpPr/>
            <p:nvPr/>
          </p:nvSpPr>
          <p:spPr>
            <a:xfrm>
              <a:off x="5436325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2" name="object 12142"/>
            <p:cNvSpPr/>
            <p:nvPr/>
          </p:nvSpPr>
          <p:spPr>
            <a:xfrm>
              <a:off x="54364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3" name="object 12143"/>
            <p:cNvSpPr/>
            <p:nvPr/>
          </p:nvSpPr>
          <p:spPr>
            <a:xfrm>
              <a:off x="543661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4" name="object 12144"/>
            <p:cNvSpPr/>
            <p:nvPr/>
          </p:nvSpPr>
          <p:spPr>
            <a:xfrm>
              <a:off x="543665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5" name="object 12145"/>
            <p:cNvSpPr/>
            <p:nvPr/>
          </p:nvSpPr>
          <p:spPr>
            <a:xfrm>
              <a:off x="5436782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6" name="object 12146"/>
            <p:cNvSpPr/>
            <p:nvPr/>
          </p:nvSpPr>
          <p:spPr>
            <a:xfrm>
              <a:off x="5435971" y="41058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25" y="0"/>
                  </a:moveTo>
                  <a:lnTo>
                    <a:pt x="1799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7" name="object 12147"/>
            <p:cNvSpPr/>
            <p:nvPr/>
          </p:nvSpPr>
          <p:spPr>
            <a:xfrm>
              <a:off x="543755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8" name="object 12148"/>
            <p:cNvSpPr/>
            <p:nvPr/>
          </p:nvSpPr>
          <p:spPr>
            <a:xfrm>
              <a:off x="543855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9" name="object 12149"/>
            <p:cNvSpPr/>
            <p:nvPr/>
          </p:nvSpPr>
          <p:spPr>
            <a:xfrm>
              <a:off x="543921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0" name="object 12150"/>
            <p:cNvSpPr/>
            <p:nvPr/>
          </p:nvSpPr>
          <p:spPr>
            <a:xfrm>
              <a:off x="543925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1" name="object 12151"/>
            <p:cNvSpPr/>
            <p:nvPr/>
          </p:nvSpPr>
          <p:spPr>
            <a:xfrm>
              <a:off x="543930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2" name="object 12152"/>
            <p:cNvSpPr/>
            <p:nvPr/>
          </p:nvSpPr>
          <p:spPr>
            <a:xfrm>
              <a:off x="5439354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3" name="object 12153"/>
            <p:cNvSpPr/>
            <p:nvPr/>
          </p:nvSpPr>
          <p:spPr>
            <a:xfrm>
              <a:off x="543939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4" name="object 12154"/>
            <p:cNvSpPr/>
            <p:nvPr/>
          </p:nvSpPr>
          <p:spPr>
            <a:xfrm>
              <a:off x="5439456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5" name="object 12155"/>
            <p:cNvSpPr/>
            <p:nvPr/>
          </p:nvSpPr>
          <p:spPr>
            <a:xfrm>
              <a:off x="5439544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6" name="object 12156"/>
            <p:cNvSpPr/>
            <p:nvPr/>
          </p:nvSpPr>
          <p:spPr>
            <a:xfrm>
              <a:off x="54395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7" name="object 12157"/>
            <p:cNvSpPr/>
            <p:nvPr/>
          </p:nvSpPr>
          <p:spPr>
            <a:xfrm>
              <a:off x="54406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8" name="object 12158"/>
            <p:cNvSpPr/>
            <p:nvPr/>
          </p:nvSpPr>
          <p:spPr>
            <a:xfrm>
              <a:off x="5441597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9" name="object 12159"/>
            <p:cNvSpPr/>
            <p:nvPr/>
          </p:nvSpPr>
          <p:spPr>
            <a:xfrm>
              <a:off x="544168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0" name="object 12160"/>
            <p:cNvSpPr/>
            <p:nvPr/>
          </p:nvSpPr>
          <p:spPr>
            <a:xfrm>
              <a:off x="544187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1" name="object 12161"/>
            <p:cNvSpPr/>
            <p:nvPr/>
          </p:nvSpPr>
          <p:spPr>
            <a:xfrm>
              <a:off x="544202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2" name="object 12162"/>
            <p:cNvSpPr/>
            <p:nvPr/>
          </p:nvSpPr>
          <p:spPr>
            <a:xfrm>
              <a:off x="5442092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3" name="object 12163"/>
            <p:cNvSpPr/>
            <p:nvPr/>
          </p:nvSpPr>
          <p:spPr>
            <a:xfrm>
              <a:off x="544216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4" name="object 12164"/>
            <p:cNvSpPr/>
            <p:nvPr/>
          </p:nvSpPr>
          <p:spPr>
            <a:xfrm>
              <a:off x="544254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5" name="object 12165"/>
            <p:cNvSpPr/>
            <p:nvPr/>
          </p:nvSpPr>
          <p:spPr>
            <a:xfrm>
              <a:off x="544417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6" name="object 12166"/>
            <p:cNvSpPr/>
            <p:nvPr/>
          </p:nvSpPr>
          <p:spPr>
            <a:xfrm>
              <a:off x="544443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7" name="object 12167"/>
            <p:cNvSpPr/>
            <p:nvPr/>
          </p:nvSpPr>
          <p:spPr>
            <a:xfrm>
              <a:off x="5443638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63" y="0"/>
                  </a:moveTo>
                  <a:lnTo>
                    <a:pt x="183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8" name="object 12168"/>
            <p:cNvSpPr/>
            <p:nvPr/>
          </p:nvSpPr>
          <p:spPr>
            <a:xfrm>
              <a:off x="5444664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9" name="object 12169"/>
            <p:cNvSpPr/>
            <p:nvPr/>
          </p:nvSpPr>
          <p:spPr>
            <a:xfrm>
              <a:off x="5444766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0" name="object 12170"/>
            <p:cNvSpPr/>
            <p:nvPr/>
          </p:nvSpPr>
          <p:spPr>
            <a:xfrm>
              <a:off x="544485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1" name="object 12171"/>
            <p:cNvSpPr/>
            <p:nvPr/>
          </p:nvSpPr>
          <p:spPr>
            <a:xfrm>
              <a:off x="54451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2" name="object 12172"/>
            <p:cNvSpPr/>
            <p:nvPr/>
          </p:nvSpPr>
          <p:spPr>
            <a:xfrm>
              <a:off x="544533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3" name="object 12173"/>
            <p:cNvSpPr/>
            <p:nvPr/>
          </p:nvSpPr>
          <p:spPr>
            <a:xfrm>
              <a:off x="5446844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4" name="object 12174"/>
            <p:cNvSpPr/>
            <p:nvPr/>
          </p:nvSpPr>
          <p:spPr>
            <a:xfrm>
              <a:off x="54470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5" name="object 12175"/>
            <p:cNvSpPr/>
            <p:nvPr/>
          </p:nvSpPr>
          <p:spPr>
            <a:xfrm>
              <a:off x="544716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6" name="object 12176"/>
            <p:cNvSpPr/>
            <p:nvPr/>
          </p:nvSpPr>
          <p:spPr>
            <a:xfrm>
              <a:off x="544727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7" name="object 12177"/>
            <p:cNvSpPr/>
            <p:nvPr/>
          </p:nvSpPr>
          <p:spPr>
            <a:xfrm>
              <a:off x="544736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8" name="object 12178"/>
            <p:cNvSpPr/>
            <p:nvPr/>
          </p:nvSpPr>
          <p:spPr>
            <a:xfrm>
              <a:off x="544740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9" name="object 12179"/>
            <p:cNvSpPr/>
            <p:nvPr/>
          </p:nvSpPr>
          <p:spPr>
            <a:xfrm>
              <a:off x="544846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0" name="object 12180"/>
            <p:cNvSpPr/>
            <p:nvPr/>
          </p:nvSpPr>
          <p:spPr>
            <a:xfrm>
              <a:off x="54487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1" name="object 12181"/>
            <p:cNvSpPr/>
            <p:nvPr/>
          </p:nvSpPr>
          <p:spPr>
            <a:xfrm>
              <a:off x="544950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2" name="object 12182"/>
            <p:cNvSpPr/>
            <p:nvPr/>
          </p:nvSpPr>
          <p:spPr>
            <a:xfrm>
              <a:off x="5449594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3" name="object 12183"/>
            <p:cNvSpPr/>
            <p:nvPr/>
          </p:nvSpPr>
          <p:spPr>
            <a:xfrm>
              <a:off x="544967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4" name="object 12184"/>
            <p:cNvSpPr/>
            <p:nvPr/>
          </p:nvSpPr>
          <p:spPr>
            <a:xfrm>
              <a:off x="544975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5" name="object 12185"/>
            <p:cNvSpPr/>
            <p:nvPr/>
          </p:nvSpPr>
          <p:spPr>
            <a:xfrm>
              <a:off x="5448922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63" y="0"/>
                  </a:moveTo>
                  <a:lnTo>
                    <a:pt x="183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6" name="object 12186"/>
            <p:cNvSpPr/>
            <p:nvPr/>
          </p:nvSpPr>
          <p:spPr>
            <a:xfrm>
              <a:off x="5449923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7" name="object 12187"/>
            <p:cNvSpPr/>
            <p:nvPr/>
          </p:nvSpPr>
          <p:spPr>
            <a:xfrm>
              <a:off x="5449974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8" name="object 12188"/>
            <p:cNvSpPr/>
            <p:nvPr/>
          </p:nvSpPr>
          <p:spPr>
            <a:xfrm>
              <a:off x="545006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9" name="object 12189"/>
            <p:cNvSpPr/>
            <p:nvPr/>
          </p:nvSpPr>
          <p:spPr>
            <a:xfrm>
              <a:off x="545022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0" name="object 12190"/>
            <p:cNvSpPr/>
            <p:nvPr/>
          </p:nvSpPr>
          <p:spPr>
            <a:xfrm>
              <a:off x="545079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1" name="object 12191"/>
            <p:cNvSpPr/>
            <p:nvPr/>
          </p:nvSpPr>
          <p:spPr>
            <a:xfrm>
              <a:off x="545166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2" name="object 12192"/>
            <p:cNvSpPr/>
            <p:nvPr/>
          </p:nvSpPr>
          <p:spPr>
            <a:xfrm>
              <a:off x="5452230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3" name="object 12193"/>
            <p:cNvSpPr/>
            <p:nvPr/>
          </p:nvSpPr>
          <p:spPr>
            <a:xfrm>
              <a:off x="54523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4" name="object 12194"/>
            <p:cNvSpPr/>
            <p:nvPr/>
          </p:nvSpPr>
          <p:spPr>
            <a:xfrm>
              <a:off x="5451584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88" y="0"/>
                  </a:moveTo>
                  <a:lnTo>
                    <a:pt x="1862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5" name="object 12195"/>
            <p:cNvSpPr/>
            <p:nvPr/>
          </p:nvSpPr>
          <p:spPr>
            <a:xfrm>
              <a:off x="54525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6" name="object 12196"/>
            <p:cNvSpPr/>
            <p:nvPr/>
          </p:nvSpPr>
          <p:spPr>
            <a:xfrm>
              <a:off x="545273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7" name="object 12197"/>
            <p:cNvSpPr/>
            <p:nvPr/>
          </p:nvSpPr>
          <p:spPr>
            <a:xfrm>
              <a:off x="54531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8" name="object 12198"/>
            <p:cNvSpPr/>
            <p:nvPr/>
          </p:nvSpPr>
          <p:spPr>
            <a:xfrm>
              <a:off x="545353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9" name="object 12199"/>
            <p:cNvSpPr/>
            <p:nvPr/>
          </p:nvSpPr>
          <p:spPr>
            <a:xfrm>
              <a:off x="54547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0" name="object 12200"/>
            <p:cNvSpPr/>
            <p:nvPr/>
          </p:nvSpPr>
          <p:spPr>
            <a:xfrm>
              <a:off x="5454866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1" name="object 12201"/>
            <p:cNvSpPr/>
            <p:nvPr/>
          </p:nvSpPr>
          <p:spPr>
            <a:xfrm>
              <a:off x="5454916" y="4102500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703"/>
                  </a:moveTo>
                  <a:lnTo>
                    <a:pt x="887" y="1703"/>
                  </a:lnTo>
                </a:path>
              </a:pathLst>
            </a:custGeom>
            <a:ln w="3406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2" name="object 12202"/>
            <p:cNvSpPr/>
            <p:nvPr/>
          </p:nvSpPr>
          <p:spPr>
            <a:xfrm>
              <a:off x="5455132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3" name="object 12203"/>
            <p:cNvSpPr/>
            <p:nvPr/>
          </p:nvSpPr>
          <p:spPr>
            <a:xfrm>
              <a:off x="5455233" y="41056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4" name="object 12204"/>
            <p:cNvSpPr/>
            <p:nvPr/>
          </p:nvSpPr>
          <p:spPr>
            <a:xfrm>
              <a:off x="545528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5" name="object 12205"/>
            <p:cNvSpPr/>
            <p:nvPr/>
          </p:nvSpPr>
          <p:spPr>
            <a:xfrm>
              <a:off x="54553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6" name="object 12206"/>
            <p:cNvSpPr/>
            <p:nvPr/>
          </p:nvSpPr>
          <p:spPr>
            <a:xfrm>
              <a:off x="545569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7" name="object 12207"/>
            <p:cNvSpPr/>
            <p:nvPr/>
          </p:nvSpPr>
          <p:spPr>
            <a:xfrm>
              <a:off x="545618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8" name="object 12208"/>
            <p:cNvSpPr/>
            <p:nvPr/>
          </p:nvSpPr>
          <p:spPr>
            <a:xfrm>
              <a:off x="545632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9" name="object 12209"/>
            <p:cNvSpPr/>
            <p:nvPr/>
          </p:nvSpPr>
          <p:spPr>
            <a:xfrm>
              <a:off x="545741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0" name="object 12210"/>
            <p:cNvSpPr/>
            <p:nvPr/>
          </p:nvSpPr>
          <p:spPr>
            <a:xfrm>
              <a:off x="5457565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1" name="object 12211"/>
            <p:cNvSpPr/>
            <p:nvPr/>
          </p:nvSpPr>
          <p:spPr>
            <a:xfrm>
              <a:off x="545773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2" name="object 12212"/>
            <p:cNvSpPr/>
            <p:nvPr/>
          </p:nvSpPr>
          <p:spPr>
            <a:xfrm>
              <a:off x="5457857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3" name="object 12213"/>
            <p:cNvSpPr/>
            <p:nvPr/>
          </p:nvSpPr>
          <p:spPr>
            <a:xfrm>
              <a:off x="545790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4" name="object 12214"/>
            <p:cNvSpPr/>
            <p:nvPr/>
          </p:nvSpPr>
          <p:spPr>
            <a:xfrm>
              <a:off x="5457058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01" y="0"/>
                  </a:moveTo>
                  <a:lnTo>
                    <a:pt x="1875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5" name="object 12215"/>
            <p:cNvSpPr/>
            <p:nvPr/>
          </p:nvSpPr>
          <p:spPr>
            <a:xfrm>
              <a:off x="54583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6" name="object 12216"/>
            <p:cNvSpPr/>
            <p:nvPr/>
          </p:nvSpPr>
          <p:spPr>
            <a:xfrm>
              <a:off x="545897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7" name="object 12217"/>
            <p:cNvSpPr/>
            <p:nvPr/>
          </p:nvSpPr>
          <p:spPr>
            <a:xfrm>
              <a:off x="545954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8" name="object 12218"/>
            <p:cNvSpPr/>
            <p:nvPr/>
          </p:nvSpPr>
          <p:spPr>
            <a:xfrm>
              <a:off x="545993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9" name="object 12219"/>
            <p:cNvSpPr/>
            <p:nvPr/>
          </p:nvSpPr>
          <p:spPr>
            <a:xfrm>
              <a:off x="5460138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0" name="object 12220"/>
            <p:cNvSpPr/>
            <p:nvPr/>
          </p:nvSpPr>
          <p:spPr>
            <a:xfrm>
              <a:off x="5460201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1" name="object 12221"/>
            <p:cNvSpPr/>
            <p:nvPr/>
          </p:nvSpPr>
          <p:spPr>
            <a:xfrm>
              <a:off x="546034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2" name="object 12222"/>
            <p:cNvSpPr/>
            <p:nvPr/>
          </p:nvSpPr>
          <p:spPr>
            <a:xfrm>
              <a:off x="54603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3" name="object 12223"/>
            <p:cNvSpPr/>
            <p:nvPr/>
          </p:nvSpPr>
          <p:spPr>
            <a:xfrm>
              <a:off x="5460442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4" name="object 12224"/>
            <p:cNvSpPr/>
            <p:nvPr/>
          </p:nvSpPr>
          <p:spPr>
            <a:xfrm>
              <a:off x="54604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5" name="object 12225"/>
            <p:cNvSpPr/>
            <p:nvPr/>
          </p:nvSpPr>
          <p:spPr>
            <a:xfrm>
              <a:off x="5460531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6" name="object 12226"/>
            <p:cNvSpPr/>
            <p:nvPr/>
          </p:nvSpPr>
          <p:spPr>
            <a:xfrm>
              <a:off x="5460569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7" name="object 12227"/>
            <p:cNvSpPr/>
            <p:nvPr/>
          </p:nvSpPr>
          <p:spPr>
            <a:xfrm>
              <a:off x="546061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8" name="object 12228"/>
            <p:cNvSpPr/>
            <p:nvPr/>
          </p:nvSpPr>
          <p:spPr>
            <a:xfrm>
              <a:off x="546098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9" name="object 12229"/>
            <p:cNvSpPr/>
            <p:nvPr/>
          </p:nvSpPr>
          <p:spPr>
            <a:xfrm>
              <a:off x="5461887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76" y="0"/>
                  </a:moveTo>
                  <a:lnTo>
                    <a:pt x="185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0" name="object 12230"/>
            <p:cNvSpPr/>
            <p:nvPr/>
          </p:nvSpPr>
          <p:spPr>
            <a:xfrm>
              <a:off x="546295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1" name="object 12231"/>
            <p:cNvSpPr/>
            <p:nvPr/>
          </p:nvSpPr>
          <p:spPr>
            <a:xfrm>
              <a:off x="5462191" y="41058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76" y="0"/>
                  </a:moveTo>
                  <a:lnTo>
                    <a:pt x="185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2" name="object 12232"/>
            <p:cNvSpPr/>
            <p:nvPr/>
          </p:nvSpPr>
          <p:spPr>
            <a:xfrm>
              <a:off x="546323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3" name="object 12233"/>
            <p:cNvSpPr/>
            <p:nvPr/>
          </p:nvSpPr>
          <p:spPr>
            <a:xfrm>
              <a:off x="54633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4" name="object 12234"/>
            <p:cNvSpPr/>
            <p:nvPr/>
          </p:nvSpPr>
          <p:spPr>
            <a:xfrm>
              <a:off x="546425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5" name="object 12235"/>
            <p:cNvSpPr/>
            <p:nvPr/>
          </p:nvSpPr>
          <p:spPr>
            <a:xfrm>
              <a:off x="546532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6" name="object 12236"/>
            <p:cNvSpPr/>
            <p:nvPr/>
          </p:nvSpPr>
          <p:spPr>
            <a:xfrm>
              <a:off x="546546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7" name="object 12237"/>
            <p:cNvSpPr/>
            <p:nvPr/>
          </p:nvSpPr>
          <p:spPr>
            <a:xfrm>
              <a:off x="5464662" y="410582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6"/>
                  </a:moveTo>
                  <a:lnTo>
                    <a:pt x="1774" y="6"/>
                  </a:lnTo>
                </a:path>
                <a:path w="1904">
                  <a:moveTo>
                    <a:pt x="114" y="0"/>
                  </a:moveTo>
                  <a:lnTo>
                    <a:pt x="1888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8" name="object 12238"/>
            <p:cNvSpPr/>
            <p:nvPr/>
          </p:nvSpPr>
          <p:spPr>
            <a:xfrm>
              <a:off x="5465752" y="410413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86"/>
                  </a:moveTo>
                  <a:lnTo>
                    <a:pt x="887" y="88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9" name="object 12239"/>
            <p:cNvSpPr/>
            <p:nvPr/>
          </p:nvSpPr>
          <p:spPr>
            <a:xfrm>
              <a:off x="5465841" y="41054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0" name="object 12240"/>
            <p:cNvSpPr/>
            <p:nvPr/>
          </p:nvSpPr>
          <p:spPr>
            <a:xfrm>
              <a:off x="546592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1" name="object 12241"/>
            <p:cNvSpPr/>
            <p:nvPr/>
          </p:nvSpPr>
          <p:spPr>
            <a:xfrm>
              <a:off x="546622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2" name="object 12242"/>
            <p:cNvSpPr/>
            <p:nvPr/>
          </p:nvSpPr>
          <p:spPr>
            <a:xfrm>
              <a:off x="546671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3" name="object 12243"/>
            <p:cNvSpPr/>
            <p:nvPr/>
          </p:nvSpPr>
          <p:spPr>
            <a:xfrm>
              <a:off x="546686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4" name="object 12244"/>
            <p:cNvSpPr/>
            <p:nvPr/>
          </p:nvSpPr>
          <p:spPr>
            <a:xfrm>
              <a:off x="54678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5" name="object 12245"/>
            <p:cNvSpPr/>
            <p:nvPr/>
          </p:nvSpPr>
          <p:spPr>
            <a:xfrm>
              <a:off x="54680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6" name="object 12246"/>
            <p:cNvSpPr/>
            <p:nvPr/>
          </p:nvSpPr>
          <p:spPr>
            <a:xfrm>
              <a:off x="5467298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14" y="0"/>
                  </a:moveTo>
                  <a:lnTo>
                    <a:pt x="1888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7" name="object 12247"/>
            <p:cNvSpPr/>
            <p:nvPr/>
          </p:nvSpPr>
          <p:spPr>
            <a:xfrm>
              <a:off x="5468388" y="410555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8" name="object 12248"/>
            <p:cNvSpPr/>
            <p:nvPr/>
          </p:nvSpPr>
          <p:spPr>
            <a:xfrm>
              <a:off x="5468489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9" name="object 12249"/>
            <p:cNvSpPr/>
            <p:nvPr/>
          </p:nvSpPr>
          <p:spPr>
            <a:xfrm>
              <a:off x="546852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0" name="object 12250"/>
            <p:cNvSpPr/>
            <p:nvPr/>
          </p:nvSpPr>
          <p:spPr>
            <a:xfrm>
              <a:off x="546878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1" name="object 12251"/>
            <p:cNvSpPr/>
            <p:nvPr/>
          </p:nvSpPr>
          <p:spPr>
            <a:xfrm>
              <a:off x="546993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2" name="object 12252"/>
            <p:cNvSpPr/>
            <p:nvPr/>
          </p:nvSpPr>
          <p:spPr>
            <a:xfrm>
              <a:off x="54705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3" name="object 12253"/>
            <p:cNvSpPr/>
            <p:nvPr/>
          </p:nvSpPr>
          <p:spPr>
            <a:xfrm>
              <a:off x="547075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4" name="object 12254"/>
            <p:cNvSpPr/>
            <p:nvPr/>
          </p:nvSpPr>
          <p:spPr>
            <a:xfrm>
              <a:off x="547085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5" name="object 12255"/>
            <p:cNvSpPr/>
            <p:nvPr/>
          </p:nvSpPr>
          <p:spPr>
            <a:xfrm>
              <a:off x="5470960" y="410464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33"/>
                  </a:moveTo>
                  <a:lnTo>
                    <a:pt x="887" y="63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6" name="object 12256"/>
            <p:cNvSpPr/>
            <p:nvPr/>
          </p:nvSpPr>
          <p:spPr>
            <a:xfrm>
              <a:off x="5471062" y="41054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7" name="object 12257"/>
            <p:cNvSpPr/>
            <p:nvPr/>
          </p:nvSpPr>
          <p:spPr>
            <a:xfrm>
              <a:off x="5471150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8" name="object 12258"/>
            <p:cNvSpPr/>
            <p:nvPr/>
          </p:nvSpPr>
          <p:spPr>
            <a:xfrm>
              <a:off x="547118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9" name="object 12259"/>
            <p:cNvSpPr/>
            <p:nvPr/>
          </p:nvSpPr>
          <p:spPr>
            <a:xfrm>
              <a:off x="547144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0" name="object 12260"/>
            <p:cNvSpPr/>
            <p:nvPr/>
          </p:nvSpPr>
          <p:spPr>
            <a:xfrm>
              <a:off x="547160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1" name="object 12261"/>
            <p:cNvSpPr/>
            <p:nvPr/>
          </p:nvSpPr>
          <p:spPr>
            <a:xfrm>
              <a:off x="547194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2" name="object 12262"/>
            <p:cNvSpPr/>
            <p:nvPr/>
          </p:nvSpPr>
          <p:spPr>
            <a:xfrm>
              <a:off x="547245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3" name="object 12263"/>
            <p:cNvSpPr/>
            <p:nvPr/>
          </p:nvSpPr>
          <p:spPr>
            <a:xfrm>
              <a:off x="547334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4" name="object 12264"/>
            <p:cNvSpPr/>
            <p:nvPr/>
          </p:nvSpPr>
          <p:spPr>
            <a:xfrm>
              <a:off x="547344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5" name="object 12265"/>
            <p:cNvSpPr/>
            <p:nvPr/>
          </p:nvSpPr>
          <p:spPr>
            <a:xfrm>
              <a:off x="5473609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6" name="object 12266"/>
            <p:cNvSpPr/>
            <p:nvPr/>
          </p:nvSpPr>
          <p:spPr>
            <a:xfrm>
              <a:off x="5473685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7" name="object 12267"/>
            <p:cNvSpPr/>
            <p:nvPr/>
          </p:nvSpPr>
          <p:spPr>
            <a:xfrm>
              <a:off x="5473774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8" name="object 12268"/>
            <p:cNvSpPr/>
            <p:nvPr/>
          </p:nvSpPr>
          <p:spPr>
            <a:xfrm>
              <a:off x="547510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9" name="object 12269"/>
            <p:cNvSpPr/>
            <p:nvPr/>
          </p:nvSpPr>
          <p:spPr>
            <a:xfrm>
              <a:off x="54758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0" name="object 12270"/>
            <p:cNvSpPr/>
            <p:nvPr/>
          </p:nvSpPr>
          <p:spPr>
            <a:xfrm>
              <a:off x="5475979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1" name="object 12271"/>
            <p:cNvSpPr/>
            <p:nvPr/>
          </p:nvSpPr>
          <p:spPr>
            <a:xfrm>
              <a:off x="547602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2" name="object 12272"/>
            <p:cNvSpPr/>
            <p:nvPr/>
          </p:nvSpPr>
          <p:spPr>
            <a:xfrm>
              <a:off x="5475231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50" y="0"/>
                  </a:moveTo>
                  <a:lnTo>
                    <a:pt x="182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3" name="object 12273"/>
            <p:cNvSpPr/>
            <p:nvPr/>
          </p:nvSpPr>
          <p:spPr>
            <a:xfrm>
              <a:off x="547620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4" name="object 12274"/>
            <p:cNvSpPr/>
            <p:nvPr/>
          </p:nvSpPr>
          <p:spPr>
            <a:xfrm>
              <a:off x="5476270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5" name="object 12275"/>
            <p:cNvSpPr/>
            <p:nvPr/>
          </p:nvSpPr>
          <p:spPr>
            <a:xfrm>
              <a:off x="5476308" y="41055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6" name="object 12276"/>
            <p:cNvSpPr/>
            <p:nvPr/>
          </p:nvSpPr>
          <p:spPr>
            <a:xfrm>
              <a:off x="5476359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7" name="object 12277"/>
            <p:cNvSpPr/>
            <p:nvPr/>
          </p:nvSpPr>
          <p:spPr>
            <a:xfrm>
              <a:off x="5476460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8" name="object 12278"/>
            <p:cNvSpPr/>
            <p:nvPr/>
          </p:nvSpPr>
          <p:spPr>
            <a:xfrm>
              <a:off x="547654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9" name="object 12279"/>
            <p:cNvSpPr/>
            <p:nvPr/>
          </p:nvSpPr>
          <p:spPr>
            <a:xfrm>
              <a:off x="54770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0" name="object 12280"/>
            <p:cNvSpPr/>
            <p:nvPr/>
          </p:nvSpPr>
          <p:spPr>
            <a:xfrm>
              <a:off x="547718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1" name="object 12281"/>
            <p:cNvSpPr/>
            <p:nvPr/>
          </p:nvSpPr>
          <p:spPr>
            <a:xfrm>
              <a:off x="54780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2" name="object 12282"/>
            <p:cNvSpPr/>
            <p:nvPr/>
          </p:nvSpPr>
          <p:spPr>
            <a:xfrm>
              <a:off x="547860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3" name="object 12283"/>
            <p:cNvSpPr/>
            <p:nvPr/>
          </p:nvSpPr>
          <p:spPr>
            <a:xfrm>
              <a:off x="54787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4" name="object 12284"/>
            <p:cNvSpPr/>
            <p:nvPr/>
          </p:nvSpPr>
          <p:spPr>
            <a:xfrm>
              <a:off x="547883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5" name="object 12285"/>
            <p:cNvSpPr/>
            <p:nvPr/>
          </p:nvSpPr>
          <p:spPr>
            <a:xfrm>
              <a:off x="547889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6" name="object 12286"/>
            <p:cNvSpPr/>
            <p:nvPr/>
          </p:nvSpPr>
          <p:spPr>
            <a:xfrm>
              <a:off x="547895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7" name="object 12287"/>
            <p:cNvSpPr/>
            <p:nvPr/>
          </p:nvSpPr>
          <p:spPr>
            <a:xfrm>
              <a:off x="5478982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8" name="object 12288"/>
            <p:cNvSpPr/>
            <p:nvPr/>
          </p:nvSpPr>
          <p:spPr>
            <a:xfrm>
              <a:off x="547909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9" name="object 12289"/>
            <p:cNvSpPr/>
            <p:nvPr/>
          </p:nvSpPr>
          <p:spPr>
            <a:xfrm>
              <a:off x="547931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0" name="object 12290"/>
            <p:cNvSpPr/>
            <p:nvPr/>
          </p:nvSpPr>
          <p:spPr>
            <a:xfrm>
              <a:off x="548002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1" name="object 12291"/>
            <p:cNvSpPr/>
            <p:nvPr/>
          </p:nvSpPr>
          <p:spPr>
            <a:xfrm>
              <a:off x="548070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2" name="object 12292"/>
            <p:cNvSpPr/>
            <p:nvPr/>
          </p:nvSpPr>
          <p:spPr>
            <a:xfrm>
              <a:off x="548126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3" name="object 12293"/>
            <p:cNvSpPr/>
            <p:nvPr/>
          </p:nvSpPr>
          <p:spPr>
            <a:xfrm>
              <a:off x="548133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4" name="object 12294"/>
            <p:cNvSpPr/>
            <p:nvPr/>
          </p:nvSpPr>
          <p:spPr>
            <a:xfrm>
              <a:off x="5481453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5" name="object 12295"/>
            <p:cNvSpPr/>
            <p:nvPr/>
          </p:nvSpPr>
          <p:spPr>
            <a:xfrm>
              <a:off x="548154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6" name="object 12296"/>
            <p:cNvSpPr/>
            <p:nvPr/>
          </p:nvSpPr>
          <p:spPr>
            <a:xfrm>
              <a:off x="5481580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7" name="object 12297"/>
            <p:cNvSpPr/>
            <p:nvPr/>
          </p:nvSpPr>
          <p:spPr>
            <a:xfrm>
              <a:off x="5481682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8" name="object 12298"/>
            <p:cNvSpPr/>
            <p:nvPr/>
          </p:nvSpPr>
          <p:spPr>
            <a:xfrm>
              <a:off x="548177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9" name="object 12299"/>
            <p:cNvSpPr/>
            <p:nvPr/>
          </p:nvSpPr>
          <p:spPr>
            <a:xfrm>
              <a:off x="548245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0" name="object 12300"/>
            <p:cNvSpPr/>
            <p:nvPr/>
          </p:nvSpPr>
          <p:spPr>
            <a:xfrm>
              <a:off x="548346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1" name="object 12301"/>
            <p:cNvSpPr/>
            <p:nvPr/>
          </p:nvSpPr>
          <p:spPr>
            <a:xfrm>
              <a:off x="548384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2" name="object 12302"/>
            <p:cNvSpPr/>
            <p:nvPr/>
          </p:nvSpPr>
          <p:spPr>
            <a:xfrm>
              <a:off x="5483215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50" y="0"/>
                  </a:moveTo>
                  <a:lnTo>
                    <a:pt x="182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3" name="object 12303"/>
            <p:cNvSpPr/>
            <p:nvPr/>
          </p:nvSpPr>
          <p:spPr>
            <a:xfrm>
              <a:off x="5483342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76" y="0"/>
                  </a:moveTo>
                  <a:lnTo>
                    <a:pt x="185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4" name="object 12304"/>
            <p:cNvSpPr/>
            <p:nvPr/>
          </p:nvSpPr>
          <p:spPr>
            <a:xfrm>
              <a:off x="548566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5" name="object 12305"/>
            <p:cNvSpPr/>
            <p:nvPr/>
          </p:nvSpPr>
          <p:spPr>
            <a:xfrm>
              <a:off x="548644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6" name="object 12306"/>
            <p:cNvSpPr/>
            <p:nvPr/>
          </p:nvSpPr>
          <p:spPr>
            <a:xfrm>
              <a:off x="548654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7" name="object 12307"/>
            <p:cNvSpPr/>
            <p:nvPr/>
          </p:nvSpPr>
          <p:spPr>
            <a:xfrm>
              <a:off x="5486649" y="410467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14"/>
                  </a:moveTo>
                  <a:lnTo>
                    <a:pt x="887" y="61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8" name="object 12308"/>
            <p:cNvSpPr/>
            <p:nvPr/>
          </p:nvSpPr>
          <p:spPr>
            <a:xfrm>
              <a:off x="5486738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9" name="object 12309"/>
            <p:cNvSpPr/>
            <p:nvPr/>
          </p:nvSpPr>
          <p:spPr>
            <a:xfrm>
              <a:off x="548678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0" name="object 12310"/>
            <p:cNvSpPr/>
            <p:nvPr/>
          </p:nvSpPr>
          <p:spPr>
            <a:xfrm>
              <a:off x="5486827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1" name="object 12311"/>
            <p:cNvSpPr/>
            <p:nvPr/>
          </p:nvSpPr>
          <p:spPr>
            <a:xfrm>
              <a:off x="5486877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2" name="object 12312"/>
            <p:cNvSpPr/>
            <p:nvPr/>
          </p:nvSpPr>
          <p:spPr>
            <a:xfrm>
              <a:off x="5486979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3" name="object 12313"/>
            <p:cNvSpPr/>
            <p:nvPr/>
          </p:nvSpPr>
          <p:spPr>
            <a:xfrm>
              <a:off x="54870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4" name="object 12314"/>
            <p:cNvSpPr/>
            <p:nvPr/>
          </p:nvSpPr>
          <p:spPr>
            <a:xfrm>
              <a:off x="54875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5" name="object 12315"/>
            <p:cNvSpPr/>
            <p:nvPr/>
          </p:nvSpPr>
          <p:spPr>
            <a:xfrm>
              <a:off x="548779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6" name="object 12316"/>
            <p:cNvSpPr/>
            <p:nvPr/>
          </p:nvSpPr>
          <p:spPr>
            <a:xfrm>
              <a:off x="5489209" y="4105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7" name="object 12317"/>
            <p:cNvSpPr/>
            <p:nvPr/>
          </p:nvSpPr>
          <p:spPr>
            <a:xfrm>
              <a:off x="5489285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8" name="object 12318"/>
            <p:cNvSpPr/>
            <p:nvPr/>
          </p:nvSpPr>
          <p:spPr>
            <a:xfrm>
              <a:off x="548945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9" name="object 12319"/>
            <p:cNvSpPr/>
            <p:nvPr/>
          </p:nvSpPr>
          <p:spPr>
            <a:xfrm>
              <a:off x="5489501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0" name="object 12320"/>
            <p:cNvSpPr/>
            <p:nvPr/>
          </p:nvSpPr>
          <p:spPr>
            <a:xfrm>
              <a:off x="54895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1" name="object 12321"/>
            <p:cNvSpPr/>
            <p:nvPr/>
          </p:nvSpPr>
          <p:spPr>
            <a:xfrm>
              <a:off x="54906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2" name="object 12322"/>
            <p:cNvSpPr/>
            <p:nvPr/>
          </p:nvSpPr>
          <p:spPr>
            <a:xfrm>
              <a:off x="549152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3" name="object 12323"/>
            <p:cNvSpPr/>
            <p:nvPr/>
          </p:nvSpPr>
          <p:spPr>
            <a:xfrm>
              <a:off x="54915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4" name="object 12324"/>
            <p:cNvSpPr/>
            <p:nvPr/>
          </p:nvSpPr>
          <p:spPr>
            <a:xfrm>
              <a:off x="549184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5" name="object 12325"/>
            <p:cNvSpPr/>
            <p:nvPr/>
          </p:nvSpPr>
          <p:spPr>
            <a:xfrm>
              <a:off x="549189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6" name="object 12326"/>
            <p:cNvSpPr/>
            <p:nvPr/>
          </p:nvSpPr>
          <p:spPr>
            <a:xfrm>
              <a:off x="5491934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7" name="object 12327"/>
            <p:cNvSpPr/>
            <p:nvPr/>
          </p:nvSpPr>
          <p:spPr>
            <a:xfrm>
              <a:off x="54919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8" name="object 12328"/>
            <p:cNvSpPr/>
            <p:nvPr/>
          </p:nvSpPr>
          <p:spPr>
            <a:xfrm>
              <a:off x="5492048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9" name="object 12329"/>
            <p:cNvSpPr/>
            <p:nvPr/>
          </p:nvSpPr>
          <p:spPr>
            <a:xfrm>
              <a:off x="5492099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0" name="object 12330"/>
            <p:cNvSpPr/>
            <p:nvPr/>
          </p:nvSpPr>
          <p:spPr>
            <a:xfrm>
              <a:off x="549214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1" name="object 12331"/>
            <p:cNvSpPr/>
            <p:nvPr/>
          </p:nvSpPr>
          <p:spPr>
            <a:xfrm>
              <a:off x="5492187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2" name="object 12332"/>
            <p:cNvSpPr/>
            <p:nvPr/>
          </p:nvSpPr>
          <p:spPr>
            <a:xfrm>
              <a:off x="549227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3" name="object 12333"/>
            <p:cNvSpPr/>
            <p:nvPr/>
          </p:nvSpPr>
          <p:spPr>
            <a:xfrm>
              <a:off x="549313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4" name="object 12334"/>
            <p:cNvSpPr/>
            <p:nvPr/>
          </p:nvSpPr>
          <p:spPr>
            <a:xfrm>
              <a:off x="54935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5" name="object 12335"/>
            <p:cNvSpPr/>
            <p:nvPr/>
          </p:nvSpPr>
          <p:spPr>
            <a:xfrm>
              <a:off x="549419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6" name="object 12336"/>
            <p:cNvSpPr/>
            <p:nvPr/>
          </p:nvSpPr>
          <p:spPr>
            <a:xfrm>
              <a:off x="549436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7" name="object 12337"/>
            <p:cNvSpPr/>
            <p:nvPr/>
          </p:nvSpPr>
          <p:spPr>
            <a:xfrm>
              <a:off x="54945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8" name="object 12338"/>
            <p:cNvSpPr/>
            <p:nvPr/>
          </p:nvSpPr>
          <p:spPr>
            <a:xfrm>
              <a:off x="5493797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9" name="object 12339"/>
            <p:cNvSpPr/>
            <p:nvPr/>
          </p:nvSpPr>
          <p:spPr>
            <a:xfrm>
              <a:off x="5494861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0" name="object 12340"/>
            <p:cNvSpPr/>
            <p:nvPr/>
          </p:nvSpPr>
          <p:spPr>
            <a:xfrm>
              <a:off x="549515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1" name="object 12341"/>
            <p:cNvSpPr/>
            <p:nvPr/>
          </p:nvSpPr>
          <p:spPr>
            <a:xfrm>
              <a:off x="549697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2" name="object 12342"/>
            <p:cNvSpPr/>
            <p:nvPr/>
          </p:nvSpPr>
          <p:spPr>
            <a:xfrm>
              <a:off x="5496179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88" y="0"/>
                  </a:moveTo>
                  <a:lnTo>
                    <a:pt x="1862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3" name="object 12343"/>
            <p:cNvSpPr/>
            <p:nvPr/>
          </p:nvSpPr>
          <p:spPr>
            <a:xfrm>
              <a:off x="5497257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4" name="object 12344"/>
            <p:cNvSpPr/>
            <p:nvPr/>
          </p:nvSpPr>
          <p:spPr>
            <a:xfrm>
              <a:off x="5497358" y="41054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5" name="object 12345"/>
            <p:cNvSpPr/>
            <p:nvPr/>
          </p:nvSpPr>
          <p:spPr>
            <a:xfrm>
              <a:off x="549744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6" name="object 12346"/>
            <p:cNvSpPr/>
            <p:nvPr/>
          </p:nvSpPr>
          <p:spPr>
            <a:xfrm>
              <a:off x="549749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7" name="object 12347"/>
            <p:cNvSpPr/>
            <p:nvPr/>
          </p:nvSpPr>
          <p:spPr>
            <a:xfrm>
              <a:off x="54988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8" name="object 12348"/>
            <p:cNvSpPr/>
            <p:nvPr/>
          </p:nvSpPr>
          <p:spPr>
            <a:xfrm>
              <a:off x="54993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9" name="object 12349"/>
            <p:cNvSpPr/>
            <p:nvPr/>
          </p:nvSpPr>
          <p:spPr>
            <a:xfrm>
              <a:off x="549951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0" name="object 12350"/>
            <p:cNvSpPr/>
            <p:nvPr/>
          </p:nvSpPr>
          <p:spPr>
            <a:xfrm>
              <a:off x="54996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1" name="object 12351"/>
            <p:cNvSpPr/>
            <p:nvPr/>
          </p:nvSpPr>
          <p:spPr>
            <a:xfrm>
              <a:off x="54998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2" name="object 12352"/>
            <p:cNvSpPr/>
            <p:nvPr/>
          </p:nvSpPr>
          <p:spPr>
            <a:xfrm>
              <a:off x="5499994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3" name="object 12353"/>
            <p:cNvSpPr/>
            <p:nvPr/>
          </p:nvSpPr>
          <p:spPr>
            <a:xfrm>
              <a:off x="550005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4" name="object 12354"/>
            <p:cNvSpPr/>
            <p:nvPr/>
          </p:nvSpPr>
          <p:spPr>
            <a:xfrm>
              <a:off x="550008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5" name="object 12355"/>
            <p:cNvSpPr/>
            <p:nvPr/>
          </p:nvSpPr>
          <p:spPr>
            <a:xfrm>
              <a:off x="55001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6" name="object 12356"/>
            <p:cNvSpPr/>
            <p:nvPr/>
          </p:nvSpPr>
          <p:spPr>
            <a:xfrm>
              <a:off x="550039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7" name="object 12357"/>
            <p:cNvSpPr/>
            <p:nvPr/>
          </p:nvSpPr>
          <p:spPr>
            <a:xfrm>
              <a:off x="55010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8" name="object 12358"/>
            <p:cNvSpPr/>
            <p:nvPr/>
          </p:nvSpPr>
          <p:spPr>
            <a:xfrm>
              <a:off x="550124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9" name="object 12359"/>
            <p:cNvSpPr/>
            <p:nvPr/>
          </p:nvSpPr>
          <p:spPr>
            <a:xfrm>
              <a:off x="550214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0" name="object 12360"/>
            <p:cNvSpPr/>
            <p:nvPr/>
          </p:nvSpPr>
          <p:spPr>
            <a:xfrm>
              <a:off x="5502414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1" name="object 12361"/>
            <p:cNvSpPr/>
            <p:nvPr/>
          </p:nvSpPr>
          <p:spPr>
            <a:xfrm>
              <a:off x="550249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2" name="object 12362"/>
            <p:cNvSpPr/>
            <p:nvPr/>
          </p:nvSpPr>
          <p:spPr>
            <a:xfrm>
              <a:off x="5502566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3" name="object 12363"/>
            <p:cNvSpPr/>
            <p:nvPr/>
          </p:nvSpPr>
          <p:spPr>
            <a:xfrm>
              <a:off x="55026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4" name="object 12364"/>
            <p:cNvSpPr/>
            <p:nvPr/>
          </p:nvSpPr>
          <p:spPr>
            <a:xfrm>
              <a:off x="5502668" y="410451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96"/>
                  </a:moveTo>
                  <a:lnTo>
                    <a:pt x="887" y="69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5" name="object 12365"/>
            <p:cNvSpPr/>
            <p:nvPr/>
          </p:nvSpPr>
          <p:spPr>
            <a:xfrm>
              <a:off x="550270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6" name="object 12366"/>
            <p:cNvSpPr/>
            <p:nvPr/>
          </p:nvSpPr>
          <p:spPr>
            <a:xfrm>
              <a:off x="550275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7" name="object 12367"/>
            <p:cNvSpPr/>
            <p:nvPr/>
          </p:nvSpPr>
          <p:spPr>
            <a:xfrm>
              <a:off x="55028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8" name="object 12368"/>
            <p:cNvSpPr/>
            <p:nvPr/>
          </p:nvSpPr>
          <p:spPr>
            <a:xfrm>
              <a:off x="55041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9" name="object 12369"/>
            <p:cNvSpPr/>
            <p:nvPr/>
          </p:nvSpPr>
          <p:spPr>
            <a:xfrm>
              <a:off x="550519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0" name="object 12370"/>
            <p:cNvSpPr/>
            <p:nvPr/>
          </p:nvSpPr>
          <p:spPr>
            <a:xfrm>
              <a:off x="5505291" y="41055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1" name="object 12371"/>
            <p:cNvSpPr/>
            <p:nvPr/>
          </p:nvSpPr>
          <p:spPr>
            <a:xfrm>
              <a:off x="5505380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2" name="object 12372"/>
            <p:cNvSpPr/>
            <p:nvPr/>
          </p:nvSpPr>
          <p:spPr>
            <a:xfrm>
              <a:off x="550622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3" name="object 12373"/>
            <p:cNvSpPr/>
            <p:nvPr/>
          </p:nvSpPr>
          <p:spPr>
            <a:xfrm>
              <a:off x="550728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4" name="object 12374"/>
            <p:cNvSpPr/>
            <p:nvPr/>
          </p:nvSpPr>
          <p:spPr>
            <a:xfrm>
              <a:off x="55075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5" name="object 12375"/>
            <p:cNvSpPr/>
            <p:nvPr/>
          </p:nvSpPr>
          <p:spPr>
            <a:xfrm>
              <a:off x="5506812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38" y="0"/>
                  </a:moveTo>
                  <a:lnTo>
                    <a:pt x="1812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6" name="object 12376"/>
            <p:cNvSpPr/>
            <p:nvPr/>
          </p:nvSpPr>
          <p:spPr>
            <a:xfrm>
              <a:off x="5507788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7" name="object 12377"/>
            <p:cNvSpPr/>
            <p:nvPr/>
          </p:nvSpPr>
          <p:spPr>
            <a:xfrm>
              <a:off x="5507902" y="4105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8" name="object 12378"/>
            <p:cNvSpPr/>
            <p:nvPr/>
          </p:nvSpPr>
          <p:spPr>
            <a:xfrm>
              <a:off x="5507965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9" name="object 12379"/>
            <p:cNvSpPr/>
            <p:nvPr/>
          </p:nvSpPr>
          <p:spPr>
            <a:xfrm>
              <a:off x="550805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0" name="object 12380"/>
            <p:cNvSpPr/>
            <p:nvPr/>
          </p:nvSpPr>
          <p:spPr>
            <a:xfrm>
              <a:off x="550816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1" name="object 12381"/>
            <p:cNvSpPr/>
            <p:nvPr/>
          </p:nvSpPr>
          <p:spPr>
            <a:xfrm>
              <a:off x="55094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2" name="object 12382"/>
            <p:cNvSpPr/>
            <p:nvPr/>
          </p:nvSpPr>
          <p:spPr>
            <a:xfrm>
              <a:off x="551025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3" name="object 12383"/>
            <p:cNvSpPr/>
            <p:nvPr/>
          </p:nvSpPr>
          <p:spPr>
            <a:xfrm>
              <a:off x="551039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4" name="object 12384"/>
            <p:cNvSpPr/>
            <p:nvPr/>
          </p:nvSpPr>
          <p:spPr>
            <a:xfrm>
              <a:off x="5510512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5" name="object 12385"/>
            <p:cNvSpPr/>
            <p:nvPr/>
          </p:nvSpPr>
          <p:spPr>
            <a:xfrm>
              <a:off x="5510588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6" name="object 12386"/>
            <p:cNvSpPr/>
            <p:nvPr/>
          </p:nvSpPr>
          <p:spPr>
            <a:xfrm>
              <a:off x="551261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7" name="object 12387"/>
            <p:cNvSpPr/>
            <p:nvPr/>
          </p:nvSpPr>
          <p:spPr>
            <a:xfrm>
              <a:off x="5512046" y="410588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39" y="0"/>
                  </a:moveTo>
                  <a:lnTo>
                    <a:pt x="1913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8" name="object 12388"/>
            <p:cNvSpPr/>
            <p:nvPr/>
          </p:nvSpPr>
          <p:spPr>
            <a:xfrm>
              <a:off x="551311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9" name="object 12389"/>
            <p:cNvSpPr/>
            <p:nvPr/>
          </p:nvSpPr>
          <p:spPr>
            <a:xfrm>
              <a:off x="551317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0" name="object 12390"/>
            <p:cNvSpPr/>
            <p:nvPr/>
          </p:nvSpPr>
          <p:spPr>
            <a:xfrm>
              <a:off x="5513224" y="410432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91"/>
                  </a:moveTo>
                  <a:lnTo>
                    <a:pt x="887" y="79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1" name="object 12391"/>
            <p:cNvSpPr/>
            <p:nvPr/>
          </p:nvSpPr>
          <p:spPr>
            <a:xfrm>
              <a:off x="5513275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2" name="object 12392"/>
            <p:cNvSpPr/>
            <p:nvPr/>
          </p:nvSpPr>
          <p:spPr>
            <a:xfrm>
              <a:off x="551335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3" name="object 12393"/>
            <p:cNvSpPr/>
            <p:nvPr/>
          </p:nvSpPr>
          <p:spPr>
            <a:xfrm>
              <a:off x="551383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4" name="object 12394"/>
            <p:cNvSpPr/>
            <p:nvPr/>
          </p:nvSpPr>
          <p:spPr>
            <a:xfrm>
              <a:off x="551523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5" name="object 12395"/>
            <p:cNvSpPr/>
            <p:nvPr/>
          </p:nvSpPr>
          <p:spPr>
            <a:xfrm>
              <a:off x="55152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6" name="object 12396"/>
            <p:cNvSpPr/>
            <p:nvPr/>
          </p:nvSpPr>
          <p:spPr>
            <a:xfrm>
              <a:off x="551551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7" name="object 12397"/>
            <p:cNvSpPr/>
            <p:nvPr/>
          </p:nvSpPr>
          <p:spPr>
            <a:xfrm>
              <a:off x="55156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8" name="object 12398"/>
            <p:cNvSpPr/>
            <p:nvPr/>
          </p:nvSpPr>
          <p:spPr>
            <a:xfrm>
              <a:off x="551581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9" name="object 12399"/>
            <p:cNvSpPr/>
            <p:nvPr/>
          </p:nvSpPr>
          <p:spPr>
            <a:xfrm>
              <a:off x="5515873" y="4105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0" name="object 12400"/>
            <p:cNvSpPr/>
            <p:nvPr/>
          </p:nvSpPr>
          <p:spPr>
            <a:xfrm>
              <a:off x="5515911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1" name="object 12401"/>
            <p:cNvSpPr/>
            <p:nvPr/>
          </p:nvSpPr>
          <p:spPr>
            <a:xfrm>
              <a:off x="551700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2" name="object 12402"/>
            <p:cNvSpPr/>
            <p:nvPr/>
          </p:nvSpPr>
          <p:spPr>
            <a:xfrm>
              <a:off x="551734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3" name="object 12403"/>
            <p:cNvSpPr/>
            <p:nvPr/>
          </p:nvSpPr>
          <p:spPr>
            <a:xfrm>
              <a:off x="551788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4" name="object 12404"/>
            <p:cNvSpPr/>
            <p:nvPr/>
          </p:nvSpPr>
          <p:spPr>
            <a:xfrm>
              <a:off x="551806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5" name="object 12405"/>
            <p:cNvSpPr/>
            <p:nvPr/>
          </p:nvSpPr>
          <p:spPr>
            <a:xfrm>
              <a:off x="5517368" y="410588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88" y="0"/>
                  </a:moveTo>
                  <a:lnTo>
                    <a:pt x="1862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6" name="object 12406"/>
            <p:cNvSpPr/>
            <p:nvPr/>
          </p:nvSpPr>
          <p:spPr>
            <a:xfrm>
              <a:off x="5518395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7" name="object 12407"/>
            <p:cNvSpPr/>
            <p:nvPr/>
          </p:nvSpPr>
          <p:spPr>
            <a:xfrm>
              <a:off x="5518496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8" name="object 12408"/>
            <p:cNvSpPr/>
            <p:nvPr/>
          </p:nvSpPr>
          <p:spPr>
            <a:xfrm>
              <a:off x="5518572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9" name="object 12409"/>
            <p:cNvSpPr/>
            <p:nvPr/>
          </p:nvSpPr>
          <p:spPr>
            <a:xfrm>
              <a:off x="55192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0" name="object 12410"/>
            <p:cNvSpPr/>
            <p:nvPr/>
          </p:nvSpPr>
          <p:spPr>
            <a:xfrm>
              <a:off x="55195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1" name="object 12411"/>
            <p:cNvSpPr/>
            <p:nvPr/>
          </p:nvSpPr>
          <p:spPr>
            <a:xfrm>
              <a:off x="551996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2" name="object 12412"/>
            <p:cNvSpPr/>
            <p:nvPr/>
          </p:nvSpPr>
          <p:spPr>
            <a:xfrm>
              <a:off x="552019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3" name="object 12413"/>
            <p:cNvSpPr/>
            <p:nvPr/>
          </p:nvSpPr>
          <p:spPr>
            <a:xfrm>
              <a:off x="552068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4" name="object 12414"/>
            <p:cNvSpPr/>
            <p:nvPr/>
          </p:nvSpPr>
          <p:spPr>
            <a:xfrm>
              <a:off x="552082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5" name="object 12415"/>
            <p:cNvSpPr/>
            <p:nvPr/>
          </p:nvSpPr>
          <p:spPr>
            <a:xfrm>
              <a:off x="552098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6" name="object 12416"/>
            <p:cNvSpPr/>
            <p:nvPr/>
          </p:nvSpPr>
          <p:spPr>
            <a:xfrm>
              <a:off x="5521120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7" name="object 12417"/>
            <p:cNvSpPr/>
            <p:nvPr/>
          </p:nvSpPr>
          <p:spPr>
            <a:xfrm>
              <a:off x="552120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8" name="object 12418"/>
            <p:cNvSpPr/>
            <p:nvPr/>
          </p:nvSpPr>
          <p:spPr>
            <a:xfrm>
              <a:off x="55225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9" name="object 12419"/>
            <p:cNvSpPr/>
            <p:nvPr/>
          </p:nvSpPr>
          <p:spPr>
            <a:xfrm>
              <a:off x="552297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0" name="object 12420"/>
            <p:cNvSpPr/>
            <p:nvPr/>
          </p:nvSpPr>
          <p:spPr>
            <a:xfrm>
              <a:off x="55231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1" name="object 12421"/>
            <p:cNvSpPr/>
            <p:nvPr/>
          </p:nvSpPr>
          <p:spPr>
            <a:xfrm>
              <a:off x="55234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2" name="object 12422"/>
            <p:cNvSpPr/>
            <p:nvPr/>
          </p:nvSpPr>
          <p:spPr>
            <a:xfrm>
              <a:off x="5522678" y="410586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88" y="0"/>
                  </a:moveTo>
                  <a:lnTo>
                    <a:pt x="1862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3" name="object 12423"/>
            <p:cNvSpPr/>
            <p:nvPr/>
          </p:nvSpPr>
          <p:spPr>
            <a:xfrm>
              <a:off x="5523705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4" name="object 12424"/>
            <p:cNvSpPr/>
            <p:nvPr/>
          </p:nvSpPr>
          <p:spPr>
            <a:xfrm>
              <a:off x="5523781" y="4105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5" name="object 12425"/>
            <p:cNvSpPr/>
            <p:nvPr/>
          </p:nvSpPr>
          <p:spPr>
            <a:xfrm>
              <a:off x="552389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6" name="object 12426"/>
            <p:cNvSpPr/>
            <p:nvPr/>
          </p:nvSpPr>
          <p:spPr>
            <a:xfrm>
              <a:off x="552427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7" name="object 12427"/>
            <p:cNvSpPr/>
            <p:nvPr/>
          </p:nvSpPr>
          <p:spPr>
            <a:xfrm>
              <a:off x="552488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8" name="object 12428"/>
            <p:cNvSpPr/>
            <p:nvPr/>
          </p:nvSpPr>
          <p:spPr>
            <a:xfrm>
              <a:off x="552589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9" name="object 12429"/>
            <p:cNvSpPr/>
            <p:nvPr/>
          </p:nvSpPr>
          <p:spPr>
            <a:xfrm>
              <a:off x="552612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0" name="object 12430"/>
            <p:cNvSpPr/>
            <p:nvPr/>
          </p:nvSpPr>
          <p:spPr>
            <a:xfrm>
              <a:off x="55262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1" name="object 12431"/>
            <p:cNvSpPr/>
            <p:nvPr/>
          </p:nvSpPr>
          <p:spPr>
            <a:xfrm>
              <a:off x="552636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2" name="object 12432"/>
            <p:cNvSpPr/>
            <p:nvPr/>
          </p:nvSpPr>
          <p:spPr>
            <a:xfrm>
              <a:off x="5526430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3" name="object 12433"/>
            <p:cNvSpPr/>
            <p:nvPr/>
          </p:nvSpPr>
          <p:spPr>
            <a:xfrm>
              <a:off x="552703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4" name="object 12434"/>
            <p:cNvSpPr/>
            <p:nvPr/>
          </p:nvSpPr>
          <p:spPr>
            <a:xfrm>
              <a:off x="552719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5" name="object 12435"/>
            <p:cNvSpPr/>
            <p:nvPr/>
          </p:nvSpPr>
          <p:spPr>
            <a:xfrm>
              <a:off x="55284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6" name="object 12436"/>
            <p:cNvSpPr/>
            <p:nvPr/>
          </p:nvSpPr>
          <p:spPr>
            <a:xfrm>
              <a:off x="55286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7" name="object 12437"/>
            <p:cNvSpPr/>
            <p:nvPr/>
          </p:nvSpPr>
          <p:spPr>
            <a:xfrm>
              <a:off x="552872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8" name="object 12438"/>
            <p:cNvSpPr/>
            <p:nvPr/>
          </p:nvSpPr>
          <p:spPr>
            <a:xfrm>
              <a:off x="552876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9" name="object 12439"/>
            <p:cNvSpPr/>
            <p:nvPr/>
          </p:nvSpPr>
          <p:spPr>
            <a:xfrm>
              <a:off x="5528001" y="410588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25" y="0"/>
                  </a:moveTo>
                  <a:lnTo>
                    <a:pt x="1799" y="0"/>
                  </a:lnTo>
                </a:path>
                <a:path w="1904">
                  <a:moveTo>
                    <a:pt x="76" y="0"/>
                  </a:moveTo>
                  <a:lnTo>
                    <a:pt x="185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0" name="object 12440"/>
            <p:cNvSpPr/>
            <p:nvPr/>
          </p:nvSpPr>
          <p:spPr>
            <a:xfrm>
              <a:off x="5529002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1" name="object 12441"/>
            <p:cNvSpPr/>
            <p:nvPr/>
          </p:nvSpPr>
          <p:spPr>
            <a:xfrm>
              <a:off x="552905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2" name="object 12442"/>
            <p:cNvSpPr/>
            <p:nvPr/>
          </p:nvSpPr>
          <p:spPr>
            <a:xfrm>
              <a:off x="5529103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3" name="object 12443"/>
            <p:cNvSpPr/>
            <p:nvPr/>
          </p:nvSpPr>
          <p:spPr>
            <a:xfrm>
              <a:off x="552919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4" name="object 12444"/>
            <p:cNvSpPr/>
            <p:nvPr/>
          </p:nvSpPr>
          <p:spPr>
            <a:xfrm>
              <a:off x="552995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5" name="object 12445"/>
            <p:cNvSpPr/>
            <p:nvPr/>
          </p:nvSpPr>
          <p:spPr>
            <a:xfrm>
              <a:off x="55310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6" name="object 12446"/>
            <p:cNvSpPr/>
            <p:nvPr/>
          </p:nvSpPr>
          <p:spPr>
            <a:xfrm>
              <a:off x="553133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7" name="object 12447"/>
            <p:cNvSpPr/>
            <p:nvPr/>
          </p:nvSpPr>
          <p:spPr>
            <a:xfrm>
              <a:off x="553139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8" name="object 12448"/>
            <p:cNvSpPr/>
            <p:nvPr/>
          </p:nvSpPr>
          <p:spPr>
            <a:xfrm>
              <a:off x="5530700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50" y="0"/>
                  </a:moveTo>
                  <a:lnTo>
                    <a:pt x="182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9" name="object 12449"/>
            <p:cNvSpPr/>
            <p:nvPr/>
          </p:nvSpPr>
          <p:spPr>
            <a:xfrm>
              <a:off x="553168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0" name="object 12450"/>
            <p:cNvSpPr/>
            <p:nvPr/>
          </p:nvSpPr>
          <p:spPr>
            <a:xfrm>
              <a:off x="55333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1" name="object 12451"/>
            <p:cNvSpPr/>
            <p:nvPr/>
          </p:nvSpPr>
          <p:spPr>
            <a:xfrm>
              <a:off x="553365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2" name="object 12452"/>
            <p:cNvSpPr/>
            <p:nvPr/>
          </p:nvSpPr>
          <p:spPr>
            <a:xfrm>
              <a:off x="553379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3" name="object 12453"/>
            <p:cNvSpPr/>
            <p:nvPr/>
          </p:nvSpPr>
          <p:spPr>
            <a:xfrm>
              <a:off x="5533970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4" name="object 12454"/>
            <p:cNvSpPr/>
            <p:nvPr/>
          </p:nvSpPr>
          <p:spPr>
            <a:xfrm>
              <a:off x="553405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5" name="object 12455"/>
            <p:cNvSpPr/>
            <p:nvPr/>
          </p:nvSpPr>
          <p:spPr>
            <a:xfrm>
              <a:off x="5534173" y="4105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6" name="object 12456"/>
            <p:cNvSpPr/>
            <p:nvPr/>
          </p:nvSpPr>
          <p:spPr>
            <a:xfrm>
              <a:off x="553422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7" name="object 12457"/>
            <p:cNvSpPr/>
            <p:nvPr/>
          </p:nvSpPr>
          <p:spPr>
            <a:xfrm>
              <a:off x="5534261" y="4105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8" name="object 12458"/>
            <p:cNvSpPr/>
            <p:nvPr/>
          </p:nvSpPr>
          <p:spPr>
            <a:xfrm>
              <a:off x="5534312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9" name="object 12459"/>
            <p:cNvSpPr/>
            <p:nvPr/>
          </p:nvSpPr>
          <p:spPr>
            <a:xfrm>
              <a:off x="553436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0" name="object 12460"/>
            <p:cNvSpPr/>
            <p:nvPr/>
          </p:nvSpPr>
          <p:spPr>
            <a:xfrm>
              <a:off x="5534413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1" name="object 12461"/>
            <p:cNvSpPr/>
            <p:nvPr/>
          </p:nvSpPr>
          <p:spPr>
            <a:xfrm>
              <a:off x="553518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2" name="object 12462"/>
            <p:cNvSpPr/>
            <p:nvPr/>
          </p:nvSpPr>
          <p:spPr>
            <a:xfrm>
              <a:off x="553555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3" name="object 12463"/>
            <p:cNvSpPr/>
            <p:nvPr/>
          </p:nvSpPr>
          <p:spPr>
            <a:xfrm>
              <a:off x="5535719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63" y="0"/>
                  </a:moveTo>
                  <a:lnTo>
                    <a:pt x="183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4" name="object 12464"/>
            <p:cNvSpPr/>
            <p:nvPr/>
          </p:nvSpPr>
          <p:spPr>
            <a:xfrm>
              <a:off x="5536809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5" name="object 12465"/>
            <p:cNvSpPr/>
            <p:nvPr/>
          </p:nvSpPr>
          <p:spPr>
            <a:xfrm>
              <a:off x="5536897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6" name="object 12466"/>
            <p:cNvSpPr/>
            <p:nvPr/>
          </p:nvSpPr>
          <p:spPr>
            <a:xfrm>
              <a:off x="553698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7" name="object 12467"/>
            <p:cNvSpPr/>
            <p:nvPr/>
          </p:nvSpPr>
          <p:spPr>
            <a:xfrm>
              <a:off x="553729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8" name="object 12468"/>
            <p:cNvSpPr/>
            <p:nvPr/>
          </p:nvSpPr>
          <p:spPr>
            <a:xfrm>
              <a:off x="55386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9" name="object 12469"/>
            <p:cNvSpPr/>
            <p:nvPr/>
          </p:nvSpPr>
          <p:spPr>
            <a:xfrm>
              <a:off x="553914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0" name="object 12470"/>
            <p:cNvSpPr/>
            <p:nvPr/>
          </p:nvSpPr>
          <p:spPr>
            <a:xfrm>
              <a:off x="553926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1" name="object 12471"/>
            <p:cNvSpPr/>
            <p:nvPr/>
          </p:nvSpPr>
          <p:spPr>
            <a:xfrm>
              <a:off x="553933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2" name="object 12472"/>
            <p:cNvSpPr/>
            <p:nvPr/>
          </p:nvSpPr>
          <p:spPr>
            <a:xfrm>
              <a:off x="5539381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3" name="object 12473"/>
            <p:cNvSpPr/>
            <p:nvPr/>
          </p:nvSpPr>
          <p:spPr>
            <a:xfrm>
              <a:off x="5539483" y="4105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4" name="object 12474"/>
            <p:cNvSpPr/>
            <p:nvPr/>
          </p:nvSpPr>
          <p:spPr>
            <a:xfrm>
              <a:off x="5539521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5" name="object 12475"/>
            <p:cNvSpPr/>
            <p:nvPr/>
          </p:nvSpPr>
          <p:spPr>
            <a:xfrm>
              <a:off x="5539609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6" name="object 12476"/>
            <p:cNvSpPr/>
            <p:nvPr/>
          </p:nvSpPr>
          <p:spPr>
            <a:xfrm>
              <a:off x="553967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7" name="object 12477"/>
            <p:cNvSpPr/>
            <p:nvPr/>
          </p:nvSpPr>
          <p:spPr>
            <a:xfrm>
              <a:off x="553977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8" name="object 12478"/>
            <p:cNvSpPr/>
            <p:nvPr/>
          </p:nvSpPr>
          <p:spPr>
            <a:xfrm>
              <a:off x="554015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9" name="object 12479"/>
            <p:cNvSpPr/>
            <p:nvPr/>
          </p:nvSpPr>
          <p:spPr>
            <a:xfrm>
              <a:off x="55410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0" name="object 12480"/>
            <p:cNvSpPr/>
            <p:nvPr/>
          </p:nvSpPr>
          <p:spPr>
            <a:xfrm>
              <a:off x="554115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1" name="object 12481"/>
            <p:cNvSpPr/>
            <p:nvPr/>
          </p:nvSpPr>
          <p:spPr>
            <a:xfrm>
              <a:off x="554180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2" name="object 12482"/>
            <p:cNvSpPr/>
            <p:nvPr/>
          </p:nvSpPr>
          <p:spPr>
            <a:xfrm>
              <a:off x="554184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3" name="object 12483"/>
            <p:cNvSpPr/>
            <p:nvPr/>
          </p:nvSpPr>
          <p:spPr>
            <a:xfrm>
              <a:off x="554189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4" name="object 12484"/>
            <p:cNvSpPr/>
            <p:nvPr/>
          </p:nvSpPr>
          <p:spPr>
            <a:xfrm>
              <a:off x="554205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5" name="object 12485"/>
            <p:cNvSpPr/>
            <p:nvPr/>
          </p:nvSpPr>
          <p:spPr>
            <a:xfrm>
              <a:off x="5542131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6" name="object 12486"/>
            <p:cNvSpPr/>
            <p:nvPr/>
          </p:nvSpPr>
          <p:spPr>
            <a:xfrm>
              <a:off x="5542195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7" name="object 12487"/>
            <p:cNvSpPr/>
            <p:nvPr/>
          </p:nvSpPr>
          <p:spPr>
            <a:xfrm>
              <a:off x="55422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8" name="object 12488"/>
            <p:cNvSpPr/>
            <p:nvPr/>
          </p:nvSpPr>
          <p:spPr>
            <a:xfrm>
              <a:off x="5544552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9" name="object 12489"/>
            <p:cNvSpPr/>
            <p:nvPr/>
          </p:nvSpPr>
          <p:spPr>
            <a:xfrm>
              <a:off x="554462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0" name="object 12490"/>
            <p:cNvSpPr/>
            <p:nvPr/>
          </p:nvSpPr>
          <p:spPr>
            <a:xfrm>
              <a:off x="5544704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1" name="object 12491"/>
            <p:cNvSpPr/>
            <p:nvPr/>
          </p:nvSpPr>
          <p:spPr>
            <a:xfrm>
              <a:off x="5544792" y="4105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2" name="object 12492"/>
            <p:cNvSpPr/>
            <p:nvPr/>
          </p:nvSpPr>
          <p:spPr>
            <a:xfrm>
              <a:off x="5544881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3" name="object 12493"/>
            <p:cNvSpPr/>
            <p:nvPr/>
          </p:nvSpPr>
          <p:spPr>
            <a:xfrm>
              <a:off x="5544983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4" name="object 12494"/>
            <p:cNvSpPr/>
            <p:nvPr/>
          </p:nvSpPr>
          <p:spPr>
            <a:xfrm>
              <a:off x="554526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5" name="object 12495"/>
            <p:cNvSpPr/>
            <p:nvPr/>
          </p:nvSpPr>
          <p:spPr>
            <a:xfrm>
              <a:off x="554555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6" name="object 12496"/>
            <p:cNvSpPr/>
            <p:nvPr/>
          </p:nvSpPr>
          <p:spPr>
            <a:xfrm>
              <a:off x="554576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7" name="object 12497"/>
            <p:cNvSpPr/>
            <p:nvPr/>
          </p:nvSpPr>
          <p:spPr>
            <a:xfrm>
              <a:off x="55467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8" name="object 12498"/>
            <p:cNvSpPr/>
            <p:nvPr/>
          </p:nvSpPr>
          <p:spPr>
            <a:xfrm>
              <a:off x="554718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9" name="object 12499"/>
            <p:cNvSpPr/>
            <p:nvPr/>
          </p:nvSpPr>
          <p:spPr>
            <a:xfrm>
              <a:off x="55473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0" name="object 12500"/>
            <p:cNvSpPr/>
            <p:nvPr/>
          </p:nvSpPr>
          <p:spPr>
            <a:xfrm>
              <a:off x="5547416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1" name="object 12501"/>
            <p:cNvSpPr/>
            <p:nvPr/>
          </p:nvSpPr>
          <p:spPr>
            <a:xfrm>
              <a:off x="554753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2" name="object 12502"/>
            <p:cNvSpPr/>
            <p:nvPr/>
          </p:nvSpPr>
          <p:spPr>
            <a:xfrm>
              <a:off x="55475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3" name="object 12503"/>
            <p:cNvSpPr/>
            <p:nvPr/>
          </p:nvSpPr>
          <p:spPr>
            <a:xfrm>
              <a:off x="554763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4" name="object 12504"/>
            <p:cNvSpPr/>
            <p:nvPr/>
          </p:nvSpPr>
          <p:spPr>
            <a:xfrm>
              <a:off x="554793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5" name="object 12505"/>
            <p:cNvSpPr/>
            <p:nvPr/>
          </p:nvSpPr>
          <p:spPr>
            <a:xfrm>
              <a:off x="554940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6" name="object 12506"/>
            <p:cNvSpPr/>
            <p:nvPr/>
          </p:nvSpPr>
          <p:spPr>
            <a:xfrm>
              <a:off x="55496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7" name="object 12507"/>
            <p:cNvSpPr/>
            <p:nvPr/>
          </p:nvSpPr>
          <p:spPr>
            <a:xfrm>
              <a:off x="55498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8" name="object 12508"/>
            <p:cNvSpPr/>
            <p:nvPr/>
          </p:nvSpPr>
          <p:spPr>
            <a:xfrm>
              <a:off x="5549950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9" name="object 12509"/>
            <p:cNvSpPr/>
            <p:nvPr/>
          </p:nvSpPr>
          <p:spPr>
            <a:xfrm>
              <a:off x="5550001" y="4105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0" name="object 12510"/>
            <p:cNvSpPr/>
            <p:nvPr/>
          </p:nvSpPr>
          <p:spPr>
            <a:xfrm>
              <a:off x="5550102" y="410480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0"/>
                  </a:moveTo>
                  <a:lnTo>
                    <a:pt x="887" y="5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1" name="object 12511"/>
            <p:cNvSpPr/>
            <p:nvPr/>
          </p:nvSpPr>
          <p:spPr>
            <a:xfrm>
              <a:off x="5550191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2" name="object 12512"/>
            <p:cNvSpPr/>
            <p:nvPr/>
          </p:nvSpPr>
          <p:spPr>
            <a:xfrm>
              <a:off x="555028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3" name="object 12513"/>
            <p:cNvSpPr/>
            <p:nvPr/>
          </p:nvSpPr>
          <p:spPr>
            <a:xfrm>
              <a:off x="555100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4" name="object 12514"/>
            <p:cNvSpPr/>
            <p:nvPr/>
          </p:nvSpPr>
          <p:spPr>
            <a:xfrm>
              <a:off x="55518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5" name="object 12515"/>
            <p:cNvSpPr/>
            <p:nvPr/>
          </p:nvSpPr>
          <p:spPr>
            <a:xfrm>
              <a:off x="555224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6" name="object 12516"/>
            <p:cNvSpPr/>
            <p:nvPr/>
          </p:nvSpPr>
          <p:spPr>
            <a:xfrm>
              <a:off x="555230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7" name="object 12517"/>
            <p:cNvSpPr/>
            <p:nvPr/>
          </p:nvSpPr>
          <p:spPr>
            <a:xfrm>
              <a:off x="555252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8" name="object 12518"/>
            <p:cNvSpPr/>
            <p:nvPr/>
          </p:nvSpPr>
          <p:spPr>
            <a:xfrm>
              <a:off x="555257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9" name="object 12519"/>
            <p:cNvSpPr/>
            <p:nvPr/>
          </p:nvSpPr>
          <p:spPr>
            <a:xfrm>
              <a:off x="5551725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25" y="0"/>
                  </a:moveTo>
                  <a:lnTo>
                    <a:pt x="1799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0" name="object 12520"/>
            <p:cNvSpPr/>
            <p:nvPr/>
          </p:nvSpPr>
          <p:spPr>
            <a:xfrm>
              <a:off x="555270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1" name="object 12521"/>
            <p:cNvSpPr/>
            <p:nvPr/>
          </p:nvSpPr>
          <p:spPr>
            <a:xfrm>
              <a:off x="5552738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2" name="object 12522"/>
            <p:cNvSpPr/>
            <p:nvPr/>
          </p:nvSpPr>
          <p:spPr>
            <a:xfrm>
              <a:off x="5552827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3" name="object 12523"/>
            <p:cNvSpPr/>
            <p:nvPr/>
          </p:nvSpPr>
          <p:spPr>
            <a:xfrm>
              <a:off x="555294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4" name="object 12524"/>
            <p:cNvSpPr/>
            <p:nvPr/>
          </p:nvSpPr>
          <p:spPr>
            <a:xfrm>
              <a:off x="555306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5" name="object 12525"/>
            <p:cNvSpPr/>
            <p:nvPr/>
          </p:nvSpPr>
          <p:spPr>
            <a:xfrm>
              <a:off x="555353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6" name="object 12526"/>
            <p:cNvSpPr/>
            <p:nvPr/>
          </p:nvSpPr>
          <p:spPr>
            <a:xfrm>
              <a:off x="555418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7" name="object 12527"/>
            <p:cNvSpPr/>
            <p:nvPr/>
          </p:nvSpPr>
          <p:spPr>
            <a:xfrm>
              <a:off x="555491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8" name="object 12528"/>
            <p:cNvSpPr/>
            <p:nvPr/>
          </p:nvSpPr>
          <p:spPr>
            <a:xfrm>
              <a:off x="55550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9" name="object 12529"/>
            <p:cNvSpPr/>
            <p:nvPr/>
          </p:nvSpPr>
          <p:spPr>
            <a:xfrm>
              <a:off x="555514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0" name="object 12530"/>
            <p:cNvSpPr/>
            <p:nvPr/>
          </p:nvSpPr>
          <p:spPr>
            <a:xfrm>
              <a:off x="5555260" y="4105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1" name="object 12531"/>
            <p:cNvSpPr/>
            <p:nvPr/>
          </p:nvSpPr>
          <p:spPr>
            <a:xfrm>
              <a:off x="5555311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2" name="object 12532"/>
            <p:cNvSpPr/>
            <p:nvPr/>
          </p:nvSpPr>
          <p:spPr>
            <a:xfrm>
              <a:off x="555536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3" name="object 12533"/>
            <p:cNvSpPr/>
            <p:nvPr/>
          </p:nvSpPr>
          <p:spPr>
            <a:xfrm>
              <a:off x="5555400" y="4105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4" name="object 12534"/>
            <p:cNvSpPr/>
            <p:nvPr/>
          </p:nvSpPr>
          <p:spPr>
            <a:xfrm>
              <a:off x="5555501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5" name="object 12535"/>
            <p:cNvSpPr/>
            <p:nvPr/>
          </p:nvSpPr>
          <p:spPr>
            <a:xfrm>
              <a:off x="555560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6" name="object 12536"/>
            <p:cNvSpPr/>
            <p:nvPr/>
          </p:nvSpPr>
          <p:spPr>
            <a:xfrm>
              <a:off x="555752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7" name="object 12537"/>
            <p:cNvSpPr/>
            <p:nvPr/>
          </p:nvSpPr>
          <p:spPr>
            <a:xfrm>
              <a:off x="555783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8" name="object 12538"/>
            <p:cNvSpPr/>
            <p:nvPr/>
          </p:nvSpPr>
          <p:spPr>
            <a:xfrm>
              <a:off x="5557896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9" name="object 12539"/>
            <p:cNvSpPr/>
            <p:nvPr/>
          </p:nvSpPr>
          <p:spPr>
            <a:xfrm>
              <a:off x="555794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0" name="object 12540"/>
            <p:cNvSpPr/>
            <p:nvPr/>
          </p:nvSpPr>
          <p:spPr>
            <a:xfrm>
              <a:off x="5558036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1" name="object 12541"/>
            <p:cNvSpPr/>
            <p:nvPr/>
          </p:nvSpPr>
          <p:spPr>
            <a:xfrm>
              <a:off x="5558150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2" name="object 12542"/>
            <p:cNvSpPr/>
            <p:nvPr/>
          </p:nvSpPr>
          <p:spPr>
            <a:xfrm>
              <a:off x="55582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3" name="object 12543"/>
            <p:cNvSpPr/>
            <p:nvPr/>
          </p:nvSpPr>
          <p:spPr>
            <a:xfrm>
              <a:off x="555837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4" name="object 12544"/>
            <p:cNvSpPr/>
            <p:nvPr/>
          </p:nvSpPr>
          <p:spPr>
            <a:xfrm>
              <a:off x="555997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5" name="object 12545"/>
            <p:cNvSpPr/>
            <p:nvPr/>
          </p:nvSpPr>
          <p:spPr>
            <a:xfrm>
              <a:off x="556029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6" name="object 12546"/>
            <p:cNvSpPr/>
            <p:nvPr/>
          </p:nvSpPr>
          <p:spPr>
            <a:xfrm>
              <a:off x="556038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7" name="object 12547"/>
            <p:cNvSpPr/>
            <p:nvPr/>
          </p:nvSpPr>
          <p:spPr>
            <a:xfrm>
              <a:off x="5560469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8" name="object 12548"/>
            <p:cNvSpPr/>
            <p:nvPr/>
          </p:nvSpPr>
          <p:spPr>
            <a:xfrm>
              <a:off x="5560570" y="410551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9" name="object 12549"/>
            <p:cNvSpPr/>
            <p:nvPr/>
          </p:nvSpPr>
          <p:spPr>
            <a:xfrm>
              <a:off x="5560608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0" name="object 12550"/>
            <p:cNvSpPr/>
            <p:nvPr/>
          </p:nvSpPr>
          <p:spPr>
            <a:xfrm>
              <a:off x="556065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1" name="object 12551"/>
            <p:cNvSpPr/>
            <p:nvPr/>
          </p:nvSpPr>
          <p:spPr>
            <a:xfrm>
              <a:off x="5560710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2" name="object 12552"/>
            <p:cNvSpPr/>
            <p:nvPr/>
          </p:nvSpPr>
          <p:spPr>
            <a:xfrm>
              <a:off x="556073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3" name="object 12553"/>
            <p:cNvSpPr/>
            <p:nvPr/>
          </p:nvSpPr>
          <p:spPr>
            <a:xfrm>
              <a:off x="556112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4" name="object 12554"/>
            <p:cNvSpPr/>
            <p:nvPr/>
          </p:nvSpPr>
          <p:spPr>
            <a:xfrm>
              <a:off x="556131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5" name="object 12555"/>
            <p:cNvSpPr/>
            <p:nvPr/>
          </p:nvSpPr>
          <p:spPr>
            <a:xfrm>
              <a:off x="556290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6" name="object 12556"/>
            <p:cNvSpPr/>
            <p:nvPr/>
          </p:nvSpPr>
          <p:spPr>
            <a:xfrm>
              <a:off x="556296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7" name="object 12557"/>
            <p:cNvSpPr/>
            <p:nvPr/>
          </p:nvSpPr>
          <p:spPr>
            <a:xfrm>
              <a:off x="556301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8" name="object 12558"/>
            <p:cNvSpPr/>
            <p:nvPr/>
          </p:nvSpPr>
          <p:spPr>
            <a:xfrm>
              <a:off x="556310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9" name="object 12559"/>
            <p:cNvSpPr/>
            <p:nvPr/>
          </p:nvSpPr>
          <p:spPr>
            <a:xfrm>
              <a:off x="5563206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0" name="object 12560"/>
            <p:cNvSpPr/>
            <p:nvPr/>
          </p:nvSpPr>
          <p:spPr>
            <a:xfrm>
              <a:off x="5562357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88" y="0"/>
                  </a:moveTo>
                  <a:lnTo>
                    <a:pt x="1862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1" name="object 12561"/>
            <p:cNvSpPr/>
            <p:nvPr/>
          </p:nvSpPr>
          <p:spPr>
            <a:xfrm>
              <a:off x="55653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2" name="object 12562"/>
            <p:cNvSpPr/>
            <p:nvPr/>
          </p:nvSpPr>
          <p:spPr>
            <a:xfrm>
              <a:off x="5565513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3" name="object 12563"/>
            <p:cNvSpPr/>
            <p:nvPr/>
          </p:nvSpPr>
          <p:spPr>
            <a:xfrm>
              <a:off x="556560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4" name="object 12564"/>
            <p:cNvSpPr/>
            <p:nvPr/>
          </p:nvSpPr>
          <p:spPr>
            <a:xfrm>
              <a:off x="556566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5" name="object 12565"/>
            <p:cNvSpPr/>
            <p:nvPr/>
          </p:nvSpPr>
          <p:spPr>
            <a:xfrm>
              <a:off x="5565715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6" name="object 12566"/>
            <p:cNvSpPr/>
            <p:nvPr/>
          </p:nvSpPr>
          <p:spPr>
            <a:xfrm>
              <a:off x="5565766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7" name="object 12567"/>
            <p:cNvSpPr/>
            <p:nvPr/>
          </p:nvSpPr>
          <p:spPr>
            <a:xfrm>
              <a:off x="5565817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8" name="object 12568"/>
            <p:cNvSpPr/>
            <p:nvPr/>
          </p:nvSpPr>
          <p:spPr>
            <a:xfrm>
              <a:off x="556586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9" name="object 12569"/>
            <p:cNvSpPr/>
            <p:nvPr/>
          </p:nvSpPr>
          <p:spPr>
            <a:xfrm>
              <a:off x="5565931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0" name="object 12570"/>
            <p:cNvSpPr/>
            <p:nvPr/>
          </p:nvSpPr>
          <p:spPr>
            <a:xfrm>
              <a:off x="5566020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1" name="object 12571"/>
            <p:cNvSpPr/>
            <p:nvPr/>
          </p:nvSpPr>
          <p:spPr>
            <a:xfrm>
              <a:off x="556669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2" name="object 12572"/>
            <p:cNvSpPr/>
            <p:nvPr/>
          </p:nvSpPr>
          <p:spPr>
            <a:xfrm>
              <a:off x="55671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3" name="object 12573"/>
            <p:cNvSpPr/>
            <p:nvPr/>
          </p:nvSpPr>
          <p:spPr>
            <a:xfrm>
              <a:off x="556775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4" name="object 12574"/>
            <p:cNvSpPr/>
            <p:nvPr/>
          </p:nvSpPr>
          <p:spPr>
            <a:xfrm>
              <a:off x="55679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5" name="object 12575"/>
            <p:cNvSpPr/>
            <p:nvPr/>
          </p:nvSpPr>
          <p:spPr>
            <a:xfrm>
              <a:off x="556817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6" name="object 12576"/>
            <p:cNvSpPr/>
            <p:nvPr/>
          </p:nvSpPr>
          <p:spPr>
            <a:xfrm>
              <a:off x="5568250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7" name="object 12577"/>
            <p:cNvSpPr/>
            <p:nvPr/>
          </p:nvSpPr>
          <p:spPr>
            <a:xfrm>
              <a:off x="55683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8" name="object 12578"/>
            <p:cNvSpPr/>
            <p:nvPr/>
          </p:nvSpPr>
          <p:spPr>
            <a:xfrm>
              <a:off x="556845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9" name="object 12579"/>
            <p:cNvSpPr/>
            <p:nvPr/>
          </p:nvSpPr>
          <p:spPr>
            <a:xfrm>
              <a:off x="556850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0" name="object 12580"/>
            <p:cNvSpPr/>
            <p:nvPr/>
          </p:nvSpPr>
          <p:spPr>
            <a:xfrm>
              <a:off x="556856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1" name="object 12581"/>
            <p:cNvSpPr/>
            <p:nvPr/>
          </p:nvSpPr>
          <p:spPr>
            <a:xfrm>
              <a:off x="556865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2" name="object 12582"/>
            <p:cNvSpPr/>
            <p:nvPr/>
          </p:nvSpPr>
          <p:spPr>
            <a:xfrm>
              <a:off x="556937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3" name="object 12583"/>
            <p:cNvSpPr/>
            <p:nvPr/>
          </p:nvSpPr>
          <p:spPr>
            <a:xfrm>
              <a:off x="55701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4" name="object 12584"/>
            <p:cNvSpPr/>
            <p:nvPr/>
          </p:nvSpPr>
          <p:spPr>
            <a:xfrm>
              <a:off x="557062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5" name="object 12585"/>
            <p:cNvSpPr/>
            <p:nvPr/>
          </p:nvSpPr>
          <p:spPr>
            <a:xfrm>
              <a:off x="557089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6" name="object 12586"/>
            <p:cNvSpPr/>
            <p:nvPr/>
          </p:nvSpPr>
          <p:spPr>
            <a:xfrm>
              <a:off x="557098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7" name="object 12587"/>
            <p:cNvSpPr/>
            <p:nvPr/>
          </p:nvSpPr>
          <p:spPr>
            <a:xfrm>
              <a:off x="5571089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8" name="object 12588"/>
            <p:cNvSpPr/>
            <p:nvPr/>
          </p:nvSpPr>
          <p:spPr>
            <a:xfrm>
              <a:off x="5571139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9" name="object 12589"/>
            <p:cNvSpPr/>
            <p:nvPr/>
          </p:nvSpPr>
          <p:spPr>
            <a:xfrm>
              <a:off x="5571241" y="4097498"/>
              <a:ext cx="0" cy="8890"/>
            </a:xfrm>
            <a:custGeom>
              <a:avLst/>
              <a:gdLst/>
              <a:ahLst/>
              <a:cxnLst/>
              <a:rect l="l" t="t" r="r" b="b"/>
              <a:pathLst>
                <a:path h="8889">
                  <a:moveTo>
                    <a:pt x="0" y="840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0" name="object 12590"/>
            <p:cNvSpPr/>
            <p:nvPr/>
          </p:nvSpPr>
          <p:spPr>
            <a:xfrm>
              <a:off x="557132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1" name="object 12591"/>
            <p:cNvSpPr/>
            <p:nvPr/>
          </p:nvSpPr>
          <p:spPr>
            <a:xfrm>
              <a:off x="55717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2" name="object 12592"/>
            <p:cNvSpPr/>
            <p:nvPr/>
          </p:nvSpPr>
          <p:spPr>
            <a:xfrm>
              <a:off x="557188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3" name="object 12593"/>
            <p:cNvSpPr/>
            <p:nvPr/>
          </p:nvSpPr>
          <p:spPr>
            <a:xfrm>
              <a:off x="557274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4" name="object 12594"/>
            <p:cNvSpPr/>
            <p:nvPr/>
          </p:nvSpPr>
          <p:spPr>
            <a:xfrm>
              <a:off x="557324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5" name="object 12595"/>
            <p:cNvSpPr/>
            <p:nvPr/>
          </p:nvSpPr>
          <p:spPr>
            <a:xfrm>
              <a:off x="55734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6" name="object 12596"/>
            <p:cNvSpPr/>
            <p:nvPr/>
          </p:nvSpPr>
          <p:spPr>
            <a:xfrm>
              <a:off x="5572635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76" y="0"/>
                  </a:moveTo>
                  <a:lnTo>
                    <a:pt x="185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7" name="object 12597"/>
            <p:cNvSpPr/>
            <p:nvPr/>
          </p:nvSpPr>
          <p:spPr>
            <a:xfrm>
              <a:off x="557372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8" name="object 12598"/>
            <p:cNvSpPr/>
            <p:nvPr/>
          </p:nvSpPr>
          <p:spPr>
            <a:xfrm>
              <a:off x="557380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9" name="object 12599"/>
            <p:cNvSpPr/>
            <p:nvPr/>
          </p:nvSpPr>
          <p:spPr>
            <a:xfrm>
              <a:off x="5573877" y="410467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14"/>
                  </a:moveTo>
                  <a:lnTo>
                    <a:pt x="887" y="61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0" name="object 12600"/>
            <p:cNvSpPr/>
            <p:nvPr/>
          </p:nvSpPr>
          <p:spPr>
            <a:xfrm>
              <a:off x="557475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1" name="object 12601"/>
            <p:cNvSpPr/>
            <p:nvPr/>
          </p:nvSpPr>
          <p:spPr>
            <a:xfrm>
              <a:off x="557589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2" name="object 12602"/>
            <p:cNvSpPr/>
            <p:nvPr/>
          </p:nvSpPr>
          <p:spPr>
            <a:xfrm>
              <a:off x="557605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3" name="object 12603"/>
            <p:cNvSpPr/>
            <p:nvPr/>
          </p:nvSpPr>
          <p:spPr>
            <a:xfrm>
              <a:off x="557622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4" name="object 12604"/>
            <p:cNvSpPr/>
            <p:nvPr/>
          </p:nvSpPr>
          <p:spPr>
            <a:xfrm>
              <a:off x="5576297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5" name="object 12605"/>
            <p:cNvSpPr/>
            <p:nvPr/>
          </p:nvSpPr>
          <p:spPr>
            <a:xfrm>
              <a:off x="5576399" y="41054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6" name="object 12606"/>
            <p:cNvSpPr/>
            <p:nvPr/>
          </p:nvSpPr>
          <p:spPr>
            <a:xfrm>
              <a:off x="5576513" y="4105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7" name="object 12607"/>
            <p:cNvSpPr/>
            <p:nvPr/>
          </p:nvSpPr>
          <p:spPr>
            <a:xfrm>
              <a:off x="55766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8" name="object 12608"/>
            <p:cNvSpPr/>
            <p:nvPr/>
          </p:nvSpPr>
          <p:spPr>
            <a:xfrm>
              <a:off x="55769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9" name="object 12609"/>
            <p:cNvSpPr/>
            <p:nvPr/>
          </p:nvSpPr>
          <p:spPr>
            <a:xfrm>
              <a:off x="55775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0" name="object 12610"/>
            <p:cNvSpPr/>
            <p:nvPr/>
          </p:nvSpPr>
          <p:spPr>
            <a:xfrm>
              <a:off x="557784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1" name="object 12611"/>
            <p:cNvSpPr/>
            <p:nvPr/>
          </p:nvSpPr>
          <p:spPr>
            <a:xfrm>
              <a:off x="557861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2" name="object 12612"/>
            <p:cNvSpPr/>
            <p:nvPr/>
          </p:nvSpPr>
          <p:spPr>
            <a:xfrm>
              <a:off x="5578908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3" name="object 12613"/>
            <p:cNvSpPr/>
            <p:nvPr/>
          </p:nvSpPr>
          <p:spPr>
            <a:xfrm>
              <a:off x="55789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4" name="object 12614"/>
            <p:cNvSpPr/>
            <p:nvPr/>
          </p:nvSpPr>
          <p:spPr>
            <a:xfrm>
              <a:off x="5579035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5" name="object 12615"/>
            <p:cNvSpPr/>
            <p:nvPr/>
          </p:nvSpPr>
          <p:spPr>
            <a:xfrm>
              <a:off x="557908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6" name="object 12616"/>
            <p:cNvSpPr/>
            <p:nvPr/>
          </p:nvSpPr>
          <p:spPr>
            <a:xfrm>
              <a:off x="557914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7" name="object 12617"/>
            <p:cNvSpPr/>
            <p:nvPr/>
          </p:nvSpPr>
          <p:spPr>
            <a:xfrm>
              <a:off x="557921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8" name="object 12618"/>
            <p:cNvSpPr/>
            <p:nvPr/>
          </p:nvSpPr>
          <p:spPr>
            <a:xfrm>
              <a:off x="558030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9" name="object 12619"/>
            <p:cNvSpPr/>
            <p:nvPr/>
          </p:nvSpPr>
          <p:spPr>
            <a:xfrm>
              <a:off x="55804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0" name="object 12620"/>
            <p:cNvSpPr/>
            <p:nvPr/>
          </p:nvSpPr>
          <p:spPr>
            <a:xfrm>
              <a:off x="558118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1" name="object 12621"/>
            <p:cNvSpPr/>
            <p:nvPr/>
          </p:nvSpPr>
          <p:spPr>
            <a:xfrm>
              <a:off x="558130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2" name="object 12622"/>
            <p:cNvSpPr/>
            <p:nvPr/>
          </p:nvSpPr>
          <p:spPr>
            <a:xfrm>
              <a:off x="558140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3" name="object 12623"/>
            <p:cNvSpPr/>
            <p:nvPr/>
          </p:nvSpPr>
          <p:spPr>
            <a:xfrm>
              <a:off x="558149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4" name="object 12624"/>
            <p:cNvSpPr/>
            <p:nvPr/>
          </p:nvSpPr>
          <p:spPr>
            <a:xfrm>
              <a:off x="558153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5" name="object 12625"/>
            <p:cNvSpPr/>
            <p:nvPr/>
          </p:nvSpPr>
          <p:spPr>
            <a:xfrm>
              <a:off x="5581607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6" name="object 12626"/>
            <p:cNvSpPr/>
            <p:nvPr/>
          </p:nvSpPr>
          <p:spPr>
            <a:xfrm>
              <a:off x="5581709" y="4105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7" name="object 12627"/>
            <p:cNvSpPr/>
            <p:nvPr/>
          </p:nvSpPr>
          <p:spPr>
            <a:xfrm>
              <a:off x="5581785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8" name="object 12628"/>
            <p:cNvSpPr/>
            <p:nvPr/>
          </p:nvSpPr>
          <p:spPr>
            <a:xfrm>
              <a:off x="558186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9" name="object 12629"/>
            <p:cNvSpPr/>
            <p:nvPr/>
          </p:nvSpPr>
          <p:spPr>
            <a:xfrm>
              <a:off x="558210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0" name="object 12630"/>
            <p:cNvSpPr/>
            <p:nvPr/>
          </p:nvSpPr>
          <p:spPr>
            <a:xfrm>
              <a:off x="558373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1" name="object 12631"/>
            <p:cNvSpPr/>
            <p:nvPr/>
          </p:nvSpPr>
          <p:spPr>
            <a:xfrm>
              <a:off x="558387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2" name="object 12632"/>
            <p:cNvSpPr/>
            <p:nvPr/>
          </p:nvSpPr>
          <p:spPr>
            <a:xfrm>
              <a:off x="558401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3" name="object 12633"/>
            <p:cNvSpPr/>
            <p:nvPr/>
          </p:nvSpPr>
          <p:spPr>
            <a:xfrm>
              <a:off x="55841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4" name="object 12634"/>
            <p:cNvSpPr/>
            <p:nvPr/>
          </p:nvSpPr>
          <p:spPr>
            <a:xfrm>
              <a:off x="558425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5" name="object 12635"/>
            <p:cNvSpPr/>
            <p:nvPr/>
          </p:nvSpPr>
          <p:spPr>
            <a:xfrm>
              <a:off x="5584332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6" name="object 12636"/>
            <p:cNvSpPr/>
            <p:nvPr/>
          </p:nvSpPr>
          <p:spPr>
            <a:xfrm>
              <a:off x="558443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7" name="object 12637"/>
            <p:cNvSpPr/>
            <p:nvPr/>
          </p:nvSpPr>
          <p:spPr>
            <a:xfrm>
              <a:off x="558520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8" name="object 12638"/>
            <p:cNvSpPr/>
            <p:nvPr/>
          </p:nvSpPr>
          <p:spPr>
            <a:xfrm>
              <a:off x="558543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9" name="object 12639"/>
            <p:cNvSpPr/>
            <p:nvPr/>
          </p:nvSpPr>
          <p:spPr>
            <a:xfrm>
              <a:off x="558616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0" name="object 12640"/>
            <p:cNvSpPr/>
            <p:nvPr/>
          </p:nvSpPr>
          <p:spPr>
            <a:xfrm>
              <a:off x="558635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1" name="object 12641"/>
            <p:cNvSpPr/>
            <p:nvPr/>
          </p:nvSpPr>
          <p:spPr>
            <a:xfrm>
              <a:off x="558656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2" name="object 12642"/>
            <p:cNvSpPr/>
            <p:nvPr/>
          </p:nvSpPr>
          <p:spPr>
            <a:xfrm>
              <a:off x="55866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3" name="object 12643"/>
            <p:cNvSpPr/>
            <p:nvPr/>
          </p:nvSpPr>
          <p:spPr>
            <a:xfrm>
              <a:off x="558676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4" name="object 12644"/>
            <p:cNvSpPr/>
            <p:nvPr/>
          </p:nvSpPr>
          <p:spPr>
            <a:xfrm>
              <a:off x="5586828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5" name="object 12645"/>
            <p:cNvSpPr/>
            <p:nvPr/>
          </p:nvSpPr>
          <p:spPr>
            <a:xfrm>
              <a:off x="5586917" y="410409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05"/>
                  </a:moveTo>
                  <a:lnTo>
                    <a:pt x="887" y="90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6" name="object 12646"/>
            <p:cNvSpPr/>
            <p:nvPr/>
          </p:nvSpPr>
          <p:spPr>
            <a:xfrm>
              <a:off x="5587006" y="4105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7" name="object 12647"/>
            <p:cNvSpPr/>
            <p:nvPr/>
          </p:nvSpPr>
          <p:spPr>
            <a:xfrm>
              <a:off x="5587107" y="410555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8" name="object 12648"/>
            <p:cNvSpPr/>
            <p:nvPr/>
          </p:nvSpPr>
          <p:spPr>
            <a:xfrm>
              <a:off x="558914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9" name="object 12649"/>
            <p:cNvSpPr/>
            <p:nvPr/>
          </p:nvSpPr>
          <p:spPr>
            <a:xfrm>
              <a:off x="55894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0" name="object 12650"/>
            <p:cNvSpPr/>
            <p:nvPr/>
          </p:nvSpPr>
          <p:spPr>
            <a:xfrm>
              <a:off x="5589553" y="4105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1" name="object 12651"/>
            <p:cNvSpPr/>
            <p:nvPr/>
          </p:nvSpPr>
          <p:spPr>
            <a:xfrm>
              <a:off x="5589642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2" name="object 12652"/>
            <p:cNvSpPr/>
            <p:nvPr/>
          </p:nvSpPr>
          <p:spPr>
            <a:xfrm>
              <a:off x="558971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3" name="object 12653"/>
            <p:cNvSpPr/>
            <p:nvPr/>
          </p:nvSpPr>
          <p:spPr>
            <a:xfrm>
              <a:off x="558975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4" name="object 12654"/>
            <p:cNvSpPr/>
            <p:nvPr/>
          </p:nvSpPr>
          <p:spPr>
            <a:xfrm>
              <a:off x="5589857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5" name="object 12655"/>
            <p:cNvSpPr/>
            <p:nvPr/>
          </p:nvSpPr>
          <p:spPr>
            <a:xfrm>
              <a:off x="55900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6" name="object 12656"/>
            <p:cNvSpPr/>
            <p:nvPr/>
          </p:nvSpPr>
          <p:spPr>
            <a:xfrm>
              <a:off x="55905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7" name="object 12657"/>
            <p:cNvSpPr/>
            <p:nvPr/>
          </p:nvSpPr>
          <p:spPr>
            <a:xfrm>
              <a:off x="559099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8" name="object 12658"/>
            <p:cNvSpPr/>
            <p:nvPr/>
          </p:nvSpPr>
          <p:spPr>
            <a:xfrm>
              <a:off x="5590770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28" y="0"/>
                  </a:moveTo>
                  <a:lnTo>
                    <a:pt x="2002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9" name="object 12659"/>
            <p:cNvSpPr/>
            <p:nvPr/>
          </p:nvSpPr>
          <p:spPr>
            <a:xfrm>
              <a:off x="559197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0" name="object 12660"/>
            <p:cNvSpPr/>
            <p:nvPr/>
          </p:nvSpPr>
          <p:spPr>
            <a:xfrm>
              <a:off x="5592075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1" name="object 12661"/>
            <p:cNvSpPr/>
            <p:nvPr/>
          </p:nvSpPr>
          <p:spPr>
            <a:xfrm>
              <a:off x="559217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2" name="object 12662"/>
            <p:cNvSpPr/>
            <p:nvPr/>
          </p:nvSpPr>
          <p:spPr>
            <a:xfrm>
              <a:off x="5592227" y="410472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88"/>
                  </a:moveTo>
                  <a:lnTo>
                    <a:pt x="887" y="5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3" name="object 12663"/>
            <p:cNvSpPr/>
            <p:nvPr/>
          </p:nvSpPr>
          <p:spPr>
            <a:xfrm>
              <a:off x="5592316" y="41056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4" name="object 12664"/>
            <p:cNvSpPr/>
            <p:nvPr/>
          </p:nvSpPr>
          <p:spPr>
            <a:xfrm>
              <a:off x="5592417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5" name="object 12665"/>
            <p:cNvSpPr/>
            <p:nvPr/>
          </p:nvSpPr>
          <p:spPr>
            <a:xfrm>
              <a:off x="559250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6" name="object 12666"/>
            <p:cNvSpPr/>
            <p:nvPr/>
          </p:nvSpPr>
          <p:spPr>
            <a:xfrm>
              <a:off x="559296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7" name="object 12667"/>
            <p:cNvSpPr/>
            <p:nvPr/>
          </p:nvSpPr>
          <p:spPr>
            <a:xfrm>
              <a:off x="559312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8" name="object 12668"/>
            <p:cNvSpPr/>
            <p:nvPr/>
          </p:nvSpPr>
          <p:spPr>
            <a:xfrm>
              <a:off x="559363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9" name="object 12669"/>
            <p:cNvSpPr/>
            <p:nvPr/>
          </p:nvSpPr>
          <p:spPr>
            <a:xfrm>
              <a:off x="559424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0" name="object 12670"/>
            <p:cNvSpPr/>
            <p:nvPr/>
          </p:nvSpPr>
          <p:spPr>
            <a:xfrm>
              <a:off x="559445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1" name="object 12671"/>
            <p:cNvSpPr/>
            <p:nvPr/>
          </p:nvSpPr>
          <p:spPr>
            <a:xfrm>
              <a:off x="559473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2" name="object 12672"/>
            <p:cNvSpPr/>
            <p:nvPr/>
          </p:nvSpPr>
          <p:spPr>
            <a:xfrm>
              <a:off x="559480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3" name="object 12673"/>
            <p:cNvSpPr/>
            <p:nvPr/>
          </p:nvSpPr>
          <p:spPr>
            <a:xfrm>
              <a:off x="5594876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4" name="object 12674"/>
            <p:cNvSpPr/>
            <p:nvPr/>
          </p:nvSpPr>
          <p:spPr>
            <a:xfrm>
              <a:off x="5594952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5" name="object 12675"/>
            <p:cNvSpPr/>
            <p:nvPr/>
          </p:nvSpPr>
          <p:spPr>
            <a:xfrm>
              <a:off x="5595040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6" name="object 12676"/>
            <p:cNvSpPr/>
            <p:nvPr/>
          </p:nvSpPr>
          <p:spPr>
            <a:xfrm>
              <a:off x="559535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7" name="object 12677"/>
            <p:cNvSpPr/>
            <p:nvPr/>
          </p:nvSpPr>
          <p:spPr>
            <a:xfrm>
              <a:off x="559553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8" name="object 12678"/>
            <p:cNvSpPr/>
            <p:nvPr/>
          </p:nvSpPr>
          <p:spPr>
            <a:xfrm>
              <a:off x="559692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9" name="object 12679"/>
            <p:cNvSpPr/>
            <p:nvPr/>
          </p:nvSpPr>
          <p:spPr>
            <a:xfrm>
              <a:off x="559719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0" name="object 12680"/>
            <p:cNvSpPr/>
            <p:nvPr/>
          </p:nvSpPr>
          <p:spPr>
            <a:xfrm>
              <a:off x="559728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1" name="object 12681"/>
            <p:cNvSpPr/>
            <p:nvPr/>
          </p:nvSpPr>
          <p:spPr>
            <a:xfrm>
              <a:off x="5597385" y="41056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2" name="object 12682"/>
            <p:cNvSpPr/>
            <p:nvPr/>
          </p:nvSpPr>
          <p:spPr>
            <a:xfrm>
              <a:off x="5597537" y="410521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3" name="object 12683"/>
            <p:cNvSpPr/>
            <p:nvPr/>
          </p:nvSpPr>
          <p:spPr>
            <a:xfrm>
              <a:off x="5597626" y="4105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4" name="object 12684"/>
            <p:cNvSpPr/>
            <p:nvPr/>
          </p:nvSpPr>
          <p:spPr>
            <a:xfrm>
              <a:off x="5596789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38" y="0"/>
                  </a:moveTo>
                  <a:lnTo>
                    <a:pt x="1812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5" name="object 12685"/>
            <p:cNvSpPr/>
            <p:nvPr/>
          </p:nvSpPr>
          <p:spPr>
            <a:xfrm>
              <a:off x="55978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6" name="object 12686"/>
            <p:cNvSpPr/>
            <p:nvPr/>
          </p:nvSpPr>
          <p:spPr>
            <a:xfrm>
              <a:off x="559864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7" name="object 12687"/>
            <p:cNvSpPr/>
            <p:nvPr/>
          </p:nvSpPr>
          <p:spPr>
            <a:xfrm>
              <a:off x="559959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8" name="object 12688"/>
            <p:cNvSpPr/>
            <p:nvPr/>
          </p:nvSpPr>
          <p:spPr>
            <a:xfrm>
              <a:off x="559985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9" name="object 12689"/>
            <p:cNvSpPr/>
            <p:nvPr/>
          </p:nvSpPr>
          <p:spPr>
            <a:xfrm>
              <a:off x="559993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0" name="object 12690"/>
            <p:cNvSpPr/>
            <p:nvPr/>
          </p:nvSpPr>
          <p:spPr>
            <a:xfrm>
              <a:off x="5600034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1" name="object 12691"/>
            <p:cNvSpPr/>
            <p:nvPr/>
          </p:nvSpPr>
          <p:spPr>
            <a:xfrm>
              <a:off x="560009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2" name="object 12692"/>
            <p:cNvSpPr/>
            <p:nvPr/>
          </p:nvSpPr>
          <p:spPr>
            <a:xfrm>
              <a:off x="5600173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3" name="object 12693"/>
            <p:cNvSpPr/>
            <p:nvPr/>
          </p:nvSpPr>
          <p:spPr>
            <a:xfrm>
              <a:off x="5600274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4" name="object 12694"/>
            <p:cNvSpPr/>
            <p:nvPr/>
          </p:nvSpPr>
          <p:spPr>
            <a:xfrm>
              <a:off x="56013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5" name="object 12695"/>
            <p:cNvSpPr/>
            <p:nvPr/>
          </p:nvSpPr>
          <p:spPr>
            <a:xfrm>
              <a:off x="560203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6" name="object 12696"/>
            <p:cNvSpPr/>
            <p:nvPr/>
          </p:nvSpPr>
          <p:spPr>
            <a:xfrm>
              <a:off x="56022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7" name="object 12697"/>
            <p:cNvSpPr/>
            <p:nvPr/>
          </p:nvSpPr>
          <p:spPr>
            <a:xfrm>
              <a:off x="56024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8" name="object 12698"/>
            <p:cNvSpPr/>
            <p:nvPr/>
          </p:nvSpPr>
          <p:spPr>
            <a:xfrm>
              <a:off x="5602593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9" name="object 12699"/>
            <p:cNvSpPr/>
            <p:nvPr/>
          </p:nvSpPr>
          <p:spPr>
            <a:xfrm>
              <a:off x="5602695" y="41054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0" name="object 12700"/>
            <p:cNvSpPr/>
            <p:nvPr/>
          </p:nvSpPr>
          <p:spPr>
            <a:xfrm>
              <a:off x="5602834" y="4100993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91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1" name="object 12701"/>
            <p:cNvSpPr/>
            <p:nvPr/>
          </p:nvSpPr>
          <p:spPr>
            <a:xfrm>
              <a:off x="5602936" y="410438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59"/>
                  </a:moveTo>
                  <a:lnTo>
                    <a:pt x="887" y="75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2" name="object 12702"/>
            <p:cNvSpPr/>
            <p:nvPr/>
          </p:nvSpPr>
          <p:spPr>
            <a:xfrm>
              <a:off x="560307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3" name="object 12703"/>
            <p:cNvSpPr/>
            <p:nvPr/>
          </p:nvSpPr>
          <p:spPr>
            <a:xfrm>
              <a:off x="560387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4" name="object 12704"/>
            <p:cNvSpPr/>
            <p:nvPr/>
          </p:nvSpPr>
          <p:spPr>
            <a:xfrm>
              <a:off x="560403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5" name="object 12705"/>
            <p:cNvSpPr/>
            <p:nvPr/>
          </p:nvSpPr>
          <p:spPr>
            <a:xfrm>
              <a:off x="560421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6" name="object 12706"/>
            <p:cNvSpPr/>
            <p:nvPr/>
          </p:nvSpPr>
          <p:spPr>
            <a:xfrm>
              <a:off x="56046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7" name="object 12707"/>
            <p:cNvSpPr/>
            <p:nvPr/>
          </p:nvSpPr>
          <p:spPr>
            <a:xfrm>
              <a:off x="5603949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90" y="0"/>
                  </a:moveTo>
                  <a:lnTo>
                    <a:pt x="196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8" name="object 12708"/>
            <p:cNvSpPr/>
            <p:nvPr/>
          </p:nvSpPr>
          <p:spPr>
            <a:xfrm>
              <a:off x="560522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9" name="object 12709"/>
            <p:cNvSpPr/>
            <p:nvPr/>
          </p:nvSpPr>
          <p:spPr>
            <a:xfrm>
              <a:off x="5605343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0" name="object 12710"/>
            <p:cNvSpPr/>
            <p:nvPr/>
          </p:nvSpPr>
          <p:spPr>
            <a:xfrm>
              <a:off x="56054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1" name="object 12711"/>
            <p:cNvSpPr/>
            <p:nvPr/>
          </p:nvSpPr>
          <p:spPr>
            <a:xfrm>
              <a:off x="5605483" y="410514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2" name="object 12712"/>
            <p:cNvSpPr/>
            <p:nvPr/>
          </p:nvSpPr>
          <p:spPr>
            <a:xfrm>
              <a:off x="5605584" y="4105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3" name="object 12713"/>
            <p:cNvSpPr/>
            <p:nvPr/>
          </p:nvSpPr>
          <p:spPr>
            <a:xfrm>
              <a:off x="560568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4" name="object 12714"/>
            <p:cNvSpPr/>
            <p:nvPr/>
          </p:nvSpPr>
          <p:spPr>
            <a:xfrm>
              <a:off x="56065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5" name="object 12715"/>
            <p:cNvSpPr/>
            <p:nvPr/>
          </p:nvSpPr>
          <p:spPr>
            <a:xfrm>
              <a:off x="56068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6" name="object 12716"/>
            <p:cNvSpPr/>
            <p:nvPr/>
          </p:nvSpPr>
          <p:spPr>
            <a:xfrm>
              <a:off x="560753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7" name="object 12717"/>
            <p:cNvSpPr/>
            <p:nvPr/>
          </p:nvSpPr>
          <p:spPr>
            <a:xfrm>
              <a:off x="560761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8" name="object 12718"/>
            <p:cNvSpPr/>
            <p:nvPr/>
          </p:nvSpPr>
          <p:spPr>
            <a:xfrm>
              <a:off x="56077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9" name="object 12719"/>
            <p:cNvSpPr/>
            <p:nvPr/>
          </p:nvSpPr>
          <p:spPr>
            <a:xfrm>
              <a:off x="560791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0" name="object 12720"/>
            <p:cNvSpPr/>
            <p:nvPr/>
          </p:nvSpPr>
          <p:spPr>
            <a:xfrm>
              <a:off x="5607992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1" name="object 12721"/>
            <p:cNvSpPr/>
            <p:nvPr/>
          </p:nvSpPr>
          <p:spPr>
            <a:xfrm>
              <a:off x="5608055" y="4105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2" name="object 12722"/>
            <p:cNvSpPr/>
            <p:nvPr/>
          </p:nvSpPr>
          <p:spPr>
            <a:xfrm>
              <a:off x="5608106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3" name="object 12723"/>
            <p:cNvSpPr/>
            <p:nvPr/>
          </p:nvSpPr>
          <p:spPr>
            <a:xfrm>
              <a:off x="5608132" y="4105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4" name="object 12724"/>
            <p:cNvSpPr/>
            <p:nvPr/>
          </p:nvSpPr>
          <p:spPr>
            <a:xfrm>
              <a:off x="5608233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5" name="object 12725"/>
            <p:cNvSpPr/>
            <p:nvPr/>
          </p:nvSpPr>
          <p:spPr>
            <a:xfrm>
              <a:off x="560860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6" name="object 12726"/>
            <p:cNvSpPr/>
            <p:nvPr/>
          </p:nvSpPr>
          <p:spPr>
            <a:xfrm>
              <a:off x="561004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7" name="object 12727"/>
            <p:cNvSpPr/>
            <p:nvPr/>
          </p:nvSpPr>
          <p:spPr>
            <a:xfrm>
              <a:off x="561038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8" name="object 12728"/>
            <p:cNvSpPr/>
            <p:nvPr/>
          </p:nvSpPr>
          <p:spPr>
            <a:xfrm>
              <a:off x="5610628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9" name="object 12729"/>
            <p:cNvSpPr/>
            <p:nvPr/>
          </p:nvSpPr>
          <p:spPr>
            <a:xfrm>
              <a:off x="561070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0" name="object 12730"/>
            <p:cNvSpPr/>
            <p:nvPr/>
          </p:nvSpPr>
          <p:spPr>
            <a:xfrm>
              <a:off x="5610755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1" name="object 12731"/>
            <p:cNvSpPr/>
            <p:nvPr/>
          </p:nvSpPr>
          <p:spPr>
            <a:xfrm>
              <a:off x="561088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2" name="object 12732"/>
            <p:cNvSpPr/>
            <p:nvPr/>
          </p:nvSpPr>
          <p:spPr>
            <a:xfrm>
              <a:off x="561263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3" name="object 12733"/>
            <p:cNvSpPr/>
            <p:nvPr/>
          </p:nvSpPr>
          <p:spPr>
            <a:xfrm>
              <a:off x="56128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4" name="object 12734"/>
            <p:cNvSpPr/>
            <p:nvPr/>
          </p:nvSpPr>
          <p:spPr>
            <a:xfrm>
              <a:off x="561301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5" name="object 12735"/>
            <p:cNvSpPr/>
            <p:nvPr/>
          </p:nvSpPr>
          <p:spPr>
            <a:xfrm>
              <a:off x="561309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6" name="object 12736"/>
            <p:cNvSpPr/>
            <p:nvPr/>
          </p:nvSpPr>
          <p:spPr>
            <a:xfrm>
              <a:off x="561315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7" name="object 12737"/>
            <p:cNvSpPr/>
            <p:nvPr/>
          </p:nvSpPr>
          <p:spPr>
            <a:xfrm>
              <a:off x="5613213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8" name="object 12738"/>
            <p:cNvSpPr/>
            <p:nvPr/>
          </p:nvSpPr>
          <p:spPr>
            <a:xfrm>
              <a:off x="561325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9" name="object 12739"/>
            <p:cNvSpPr/>
            <p:nvPr/>
          </p:nvSpPr>
          <p:spPr>
            <a:xfrm>
              <a:off x="5613315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0" name="object 12740"/>
            <p:cNvSpPr/>
            <p:nvPr/>
          </p:nvSpPr>
          <p:spPr>
            <a:xfrm>
              <a:off x="5613340" y="4105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1" name="object 12741"/>
            <p:cNvSpPr/>
            <p:nvPr/>
          </p:nvSpPr>
          <p:spPr>
            <a:xfrm>
              <a:off x="561345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2" name="object 12742"/>
            <p:cNvSpPr/>
            <p:nvPr/>
          </p:nvSpPr>
          <p:spPr>
            <a:xfrm>
              <a:off x="561349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3" name="object 12743"/>
            <p:cNvSpPr/>
            <p:nvPr/>
          </p:nvSpPr>
          <p:spPr>
            <a:xfrm>
              <a:off x="561407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4" name="object 12744"/>
            <p:cNvSpPr/>
            <p:nvPr/>
          </p:nvSpPr>
          <p:spPr>
            <a:xfrm>
              <a:off x="561526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5" name="object 12745"/>
            <p:cNvSpPr/>
            <p:nvPr/>
          </p:nvSpPr>
          <p:spPr>
            <a:xfrm>
              <a:off x="561565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6" name="object 12746"/>
            <p:cNvSpPr/>
            <p:nvPr/>
          </p:nvSpPr>
          <p:spPr>
            <a:xfrm>
              <a:off x="561583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7" name="object 12747"/>
            <p:cNvSpPr/>
            <p:nvPr/>
          </p:nvSpPr>
          <p:spPr>
            <a:xfrm>
              <a:off x="5615938" y="410555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8" name="object 12748"/>
            <p:cNvSpPr/>
            <p:nvPr/>
          </p:nvSpPr>
          <p:spPr>
            <a:xfrm>
              <a:off x="561601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9" name="object 12749"/>
            <p:cNvSpPr/>
            <p:nvPr/>
          </p:nvSpPr>
          <p:spPr>
            <a:xfrm>
              <a:off x="561605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0" name="object 12750"/>
            <p:cNvSpPr/>
            <p:nvPr/>
          </p:nvSpPr>
          <p:spPr>
            <a:xfrm>
              <a:off x="56161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1" name="object 12751"/>
            <p:cNvSpPr/>
            <p:nvPr/>
          </p:nvSpPr>
          <p:spPr>
            <a:xfrm>
              <a:off x="561636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2" name="object 12752"/>
            <p:cNvSpPr/>
            <p:nvPr/>
          </p:nvSpPr>
          <p:spPr>
            <a:xfrm>
              <a:off x="561797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3" name="object 12753"/>
            <p:cNvSpPr/>
            <p:nvPr/>
          </p:nvSpPr>
          <p:spPr>
            <a:xfrm>
              <a:off x="561820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4" name="object 12754"/>
            <p:cNvSpPr/>
            <p:nvPr/>
          </p:nvSpPr>
          <p:spPr>
            <a:xfrm>
              <a:off x="5618282" y="41056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5" name="object 12755"/>
            <p:cNvSpPr/>
            <p:nvPr/>
          </p:nvSpPr>
          <p:spPr>
            <a:xfrm>
              <a:off x="561833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6" name="object 12756"/>
            <p:cNvSpPr/>
            <p:nvPr/>
          </p:nvSpPr>
          <p:spPr>
            <a:xfrm>
              <a:off x="5618422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7" name="object 12757"/>
            <p:cNvSpPr/>
            <p:nvPr/>
          </p:nvSpPr>
          <p:spPr>
            <a:xfrm>
              <a:off x="5618523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8" name="object 12758"/>
            <p:cNvSpPr/>
            <p:nvPr/>
          </p:nvSpPr>
          <p:spPr>
            <a:xfrm>
              <a:off x="5618574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9" name="object 12759"/>
            <p:cNvSpPr/>
            <p:nvPr/>
          </p:nvSpPr>
          <p:spPr>
            <a:xfrm>
              <a:off x="5618612" y="41056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0" name="object 12760"/>
            <p:cNvSpPr/>
            <p:nvPr/>
          </p:nvSpPr>
          <p:spPr>
            <a:xfrm>
              <a:off x="561868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1" name="object 12761"/>
            <p:cNvSpPr/>
            <p:nvPr/>
          </p:nvSpPr>
          <p:spPr>
            <a:xfrm>
              <a:off x="561881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2" name="object 12762"/>
            <p:cNvSpPr/>
            <p:nvPr/>
          </p:nvSpPr>
          <p:spPr>
            <a:xfrm>
              <a:off x="561896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3" name="object 12763"/>
            <p:cNvSpPr/>
            <p:nvPr/>
          </p:nvSpPr>
          <p:spPr>
            <a:xfrm>
              <a:off x="56192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4" name="object 12764"/>
            <p:cNvSpPr/>
            <p:nvPr/>
          </p:nvSpPr>
          <p:spPr>
            <a:xfrm>
              <a:off x="561937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5" name="object 12765"/>
            <p:cNvSpPr/>
            <p:nvPr/>
          </p:nvSpPr>
          <p:spPr>
            <a:xfrm>
              <a:off x="56201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6" name="object 12766"/>
            <p:cNvSpPr/>
            <p:nvPr/>
          </p:nvSpPr>
          <p:spPr>
            <a:xfrm>
              <a:off x="562079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7" name="object 12767"/>
            <p:cNvSpPr/>
            <p:nvPr/>
          </p:nvSpPr>
          <p:spPr>
            <a:xfrm>
              <a:off x="562086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8" name="object 12768"/>
            <p:cNvSpPr/>
            <p:nvPr/>
          </p:nvSpPr>
          <p:spPr>
            <a:xfrm>
              <a:off x="5620918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9" name="object 12769"/>
            <p:cNvSpPr/>
            <p:nvPr/>
          </p:nvSpPr>
          <p:spPr>
            <a:xfrm>
              <a:off x="56210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0" name="object 12770"/>
            <p:cNvSpPr/>
            <p:nvPr/>
          </p:nvSpPr>
          <p:spPr>
            <a:xfrm>
              <a:off x="5621147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1" name="object 12771"/>
            <p:cNvSpPr/>
            <p:nvPr/>
          </p:nvSpPr>
          <p:spPr>
            <a:xfrm>
              <a:off x="5621248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2" name="object 12772"/>
            <p:cNvSpPr/>
            <p:nvPr/>
          </p:nvSpPr>
          <p:spPr>
            <a:xfrm>
              <a:off x="56215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3" name="object 12773"/>
            <p:cNvSpPr/>
            <p:nvPr/>
          </p:nvSpPr>
          <p:spPr>
            <a:xfrm>
              <a:off x="562266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4" name="object 12774"/>
            <p:cNvSpPr/>
            <p:nvPr/>
          </p:nvSpPr>
          <p:spPr>
            <a:xfrm>
              <a:off x="562347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5" name="object 12775"/>
            <p:cNvSpPr/>
            <p:nvPr/>
          </p:nvSpPr>
          <p:spPr>
            <a:xfrm>
              <a:off x="562354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6" name="object 12776"/>
            <p:cNvSpPr/>
            <p:nvPr/>
          </p:nvSpPr>
          <p:spPr>
            <a:xfrm>
              <a:off x="562358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7" name="object 12777"/>
            <p:cNvSpPr/>
            <p:nvPr/>
          </p:nvSpPr>
          <p:spPr>
            <a:xfrm>
              <a:off x="562364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8" name="object 12778"/>
            <p:cNvSpPr/>
            <p:nvPr/>
          </p:nvSpPr>
          <p:spPr>
            <a:xfrm>
              <a:off x="5623732" y="41054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9" name="object 12779"/>
            <p:cNvSpPr/>
            <p:nvPr/>
          </p:nvSpPr>
          <p:spPr>
            <a:xfrm>
              <a:off x="5623833" y="4102728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89"/>
                  </a:moveTo>
                  <a:lnTo>
                    <a:pt x="887" y="1589"/>
                  </a:lnTo>
                </a:path>
              </a:pathLst>
            </a:custGeom>
            <a:ln w="3178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0" name="object 12780"/>
            <p:cNvSpPr/>
            <p:nvPr/>
          </p:nvSpPr>
          <p:spPr>
            <a:xfrm>
              <a:off x="5623922" y="410513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1" name="object 12781"/>
            <p:cNvSpPr/>
            <p:nvPr/>
          </p:nvSpPr>
          <p:spPr>
            <a:xfrm>
              <a:off x="56242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2" name="object 12782"/>
            <p:cNvSpPr/>
            <p:nvPr/>
          </p:nvSpPr>
          <p:spPr>
            <a:xfrm>
              <a:off x="562441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3" name="object 12783"/>
            <p:cNvSpPr/>
            <p:nvPr/>
          </p:nvSpPr>
          <p:spPr>
            <a:xfrm>
              <a:off x="56249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4" name="object 12784"/>
            <p:cNvSpPr/>
            <p:nvPr/>
          </p:nvSpPr>
          <p:spPr>
            <a:xfrm>
              <a:off x="562555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5" name="object 12785"/>
            <p:cNvSpPr/>
            <p:nvPr/>
          </p:nvSpPr>
          <p:spPr>
            <a:xfrm>
              <a:off x="562595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6" name="object 12786"/>
            <p:cNvSpPr/>
            <p:nvPr/>
          </p:nvSpPr>
          <p:spPr>
            <a:xfrm>
              <a:off x="56262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7" name="object 12787"/>
            <p:cNvSpPr/>
            <p:nvPr/>
          </p:nvSpPr>
          <p:spPr>
            <a:xfrm>
              <a:off x="5626380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8" name="object 12788"/>
            <p:cNvSpPr/>
            <p:nvPr/>
          </p:nvSpPr>
          <p:spPr>
            <a:xfrm>
              <a:off x="5626469" y="41053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9" name="object 12789"/>
            <p:cNvSpPr/>
            <p:nvPr/>
          </p:nvSpPr>
          <p:spPr>
            <a:xfrm>
              <a:off x="5626558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0" name="object 12790"/>
            <p:cNvSpPr/>
            <p:nvPr/>
          </p:nvSpPr>
          <p:spPr>
            <a:xfrm>
              <a:off x="562715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1" name="object 12791"/>
            <p:cNvSpPr/>
            <p:nvPr/>
          </p:nvSpPr>
          <p:spPr>
            <a:xfrm>
              <a:off x="56285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2" name="object 12792"/>
            <p:cNvSpPr/>
            <p:nvPr/>
          </p:nvSpPr>
          <p:spPr>
            <a:xfrm>
              <a:off x="562880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3" name="object 12793"/>
            <p:cNvSpPr/>
            <p:nvPr/>
          </p:nvSpPr>
          <p:spPr>
            <a:xfrm>
              <a:off x="5629042" y="410446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21"/>
                  </a:moveTo>
                  <a:lnTo>
                    <a:pt x="887" y="72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4" name="object 12794"/>
            <p:cNvSpPr/>
            <p:nvPr/>
          </p:nvSpPr>
          <p:spPr>
            <a:xfrm>
              <a:off x="5629130" y="4105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5" name="object 12795"/>
            <p:cNvSpPr/>
            <p:nvPr/>
          </p:nvSpPr>
          <p:spPr>
            <a:xfrm>
              <a:off x="5629219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6" name="object 12796"/>
            <p:cNvSpPr/>
            <p:nvPr/>
          </p:nvSpPr>
          <p:spPr>
            <a:xfrm>
              <a:off x="562932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7" name="object 12797"/>
            <p:cNvSpPr/>
            <p:nvPr/>
          </p:nvSpPr>
          <p:spPr>
            <a:xfrm>
              <a:off x="562996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8" name="object 12798"/>
            <p:cNvSpPr/>
            <p:nvPr/>
          </p:nvSpPr>
          <p:spPr>
            <a:xfrm>
              <a:off x="56301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9" name="object 12799"/>
            <p:cNvSpPr/>
            <p:nvPr/>
          </p:nvSpPr>
          <p:spPr>
            <a:xfrm>
              <a:off x="563051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0" name="object 12800"/>
            <p:cNvSpPr/>
            <p:nvPr/>
          </p:nvSpPr>
          <p:spPr>
            <a:xfrm>
              <a:off x="563145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1" name="object 12801"/>
            <p:cNvSpPr/>
            <p:nvPr/>
          </p:nvSpPr>
          <p:spPr>
            <a:xfrm>
              <a:off x="563162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2" name="object 12802"/>
            <p:cNvSpPr/>
            <p:nvPr/>
          </p:nvSpPr>
          <p:spPr>
            <a:xfrm>
              <a:off x="5631690" y="41056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3" name="object 12803"/>
            <p:cNvSpPr/>
            <p:nvPr/>
          </p:nvSpPr>
          <p:spPr>
            <a:xfrm>
              <a:off x="5631754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4" name="object 12804"/>
            <p:cNvSpPr/>
            <p:nvPr/>
          </p:nvSpPr>
          <p:spPr>
            <a:xfrm>
              <a:off x="5631868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5" name="object 12805"/>
            <p:cNvSpPr/>
            <p:nvPr/>
          </p:nvSpPr>
          <p:spPr>
            <a:xfrm>
              <a:off x="563195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6" name="object 12806"/>
            <p:cNvSpPr/>
            <p:nvPr/>
          </p:nvSpPr>
          <p:spPr>
            <a:xfrm>
              <a:off x="563233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7" name="object 12807"/>
            <p:cNvSpPr/>
            <p:nvPr/>
          </p:nvSpPr>
          <p:spPr>
            <a:xfrm>
              <a:off x="563355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8" name="object 12808"/>
            <p:cNvSpPr/>
            <p:nvPr/>
          </p:nvSpPr>
          <p:spPr>
            <a:xfrm>
              <a:off x="56336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9" name="object 12809"/>
            <p:cNvSpPr/>
            <p:nvPr/>
          </p:nvSpPr>
          <p:spPr>
            <a:xfrm>
              <a:off x="5633769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0" name="object 12810"/>
            <p:cNvSpPr/>
            <p:nvPr/>
          </p:nvSpPr>
          <p:spPr>
            <a:xfrm>
              <a:off x="563398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1" name="object 12811"/>
            <p:cNvSpPr/>
            <p:nvPr/>
          </p:nvSpPr>
          <p:spPr>
            <a:xfrm>
              <a:off x="5633249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63" y="0"/>
                  </a:moveTo>
                  <a:lnTo>
                    <a:pt x="183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2" name="object 12812"/>
            <p:cNvSpPr/>
            <p:nvPr/>
          </p:nvSpPr>
          <p:spPr>
            <a:xfrm>
              <a:off x="5634301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3" name="object 12813"/>
            <p:cNvSpPr/>
            <p:nvPr/>
          </p:nvSpPr>
          <p:spPr>
            <a:xfrm>
              <a:off x="5634390" y="41054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4" name="object 12814"/>
            <p:cNvSpPr/>
            <p:nvPr/>
          </p:nvSpPr>
          <p:spPr>
            <a:xfrm>
              <a:off x="5634440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5" name="object 12815"/>
            <p:cNvSpPr/>
            <p:nvPr/>
          </p:nvSpPr>
          <p:spPr>
            <a:xfrm>
              <a:off x="563449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6" name="object 12816"/>
            <p:cNvSpPr/>
            <p:nvPr/>
          </p:nvSpPr>
          <p:spPr>
            <a:xfrm>
              <a:off x="5634542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7" name="object 12817"/>
            <p:cNvSpPr/>
            <p:nvPr/>
          </p:nvSpPr>
          <p:spPr>
            <a:xfrm>
              <a:off x="563461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8" name="object 12818"/>
            <p:cNvSpPr/>
            <p:nvPr/>
          </p:nvSpPr>
          <p:spPr>
            <a:xfrm>
              <a:off x="563480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9" name="object 12819"/>
            <p:cNvSpPr/>
            <p:nvPr/>
          </p:nvSpPr>
          <p:spPr>
            <a:xfrm>
              <a:off x="563532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0" name="object 12820"/>
            <p:cNvSpPr/>
            <p:nvPr/>
          </p:nvSpPr>
          <p:spPr>
            <a:xfrm>
              <a:off x="56354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1" name="object 12821"/>
            <p:cNvSpPr/>
            <p:nvPr/>
          </p:nvSpPr>
          <p:spPr>
            <a:xfrm>
              <a:off x="56364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2" name="object 12822"/>
            <p:cNvSpPr/>
            <p:nvPr/>
          </p:nvSpPr>
          <p:spPr>
            <a:xfrm>
              <a:off x="56366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3" name="object 12823"/>
            <p:cNvSpPr/>
            <p:nvPr/>
          </p:nvSpPr>
          <p:spPr>
            <a:xfrm>
              <a:off x="563683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4" name="object 12824"/>
            <p:cNvSpPr/>
            <p:nvPr/>
          </p:nvSpPr>
          <p:spPr>
            <a:xfrm>
              <a:off x="563695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5" name="object 12825"/>
            <p:cNvSpPr/>
            <p:nvPr/>
          </p:nvSpPr>
          <p:spPr>
            <a:xfrm>
              <a:off x="5637026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6" name="object 12826"/>
            <p:cNvSpPr/>
            <p:nvPr/>
          </p:nvSpPr>
          <p:spPr>
            <a:xfrm>
              <a:off x="563708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7" name="object 12827"/>
            <p:cNvSpPr/>
            <p:nvPr/>
          </p:nvSpPr>
          <p:spPr>
            <a:xfrm>
              <a:off x="563717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8" name="object 12828"/>
            <p:cNvSpPr/>
            <p:nvPr/>
          </p:nvSpPr>
          <p:spPr>
            <a:xfrm>
              <a:off x="56377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9" name="object 12829"/>
            <p:cNvSpPr/>
            <p:nvPr/>
          </p:nvSpPr>
          <p:spPr>
            <a:xfrm>
              <a:off x="56389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0" name="object 12830"/>
            <p:cNvSpPr/>
            <p:nvPr/>
          </p:nvSpPr>
          <p:spPr>
            <a:xfrm>
              <a:off x="563916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1" name="object 12831"/>
            <p:cNvSpPr/>
            <p:nvPr/>
          </p:nvSpPr>
          <p:spPr>
            <a:xfrm>
              <a:off x="563930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2" name="object 12832"/>
            <p:cNvSpPr/>
            <p:nvPr/>
          </p:nvSpPr>
          <p:spPr>
            <a:xfrm>
              <a:off x="5639510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3" name="object 12833"/>
            <p:cNvSpPr/>
            <p:nvPr/>
          </p:nvSpPr>
          <p:spPr>
            <a:xfrm>
              <a:off x="563961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4" name="object 12834"/>
            <p:cNvSpPr/>
            <p:nvPr/>
          </p:nvSpPr>
          <p:spPr>
            <a:xfrm>
              <a:off x="563964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5" name="object 12835"/>
            <p:cNvSpPr/>
            <p:nvPr/>
          </p:nvSpPr>
          <p:spPr>
            <a:xfrm>
              <a:off x="5639700" y="410409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05"/>
                  </a:moveTo>
                  <a:lnTo>
                    <a:pt x="887" y="90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6" name="object 12836"/>
            <p:cNvSpPr/>
            <p:nvPr/>
          </p:nvSpPr>
          <p:spPr>
            <a:xfrm>
              <a:off x="5639750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7" name="object 12837"/>
            <p:cNvSpPr/>
            <p:nvPr/>
          </p:nvSpPr>
          <p:spPr>
            <a:xfrm>
              <a:off x="5639852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8" name="object 12838"/>
            <p:cNvSpPr/>
            <p:nvPr/>
          </p:nvSpPr>
          <p:spPr>
            <a:xfrm>
              <a:off x="56412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9" name="object 12839"/>
            <p:cNvSpPr/>
            <p:nvPr/>
          </p:nvSpPr>
          <p:spPr>
            <a:xfrm>
              <a:off x="564176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0" name="object 12840"/>
            <p:cNvSpPr/>
            <p:nvPr/>
          </p:nvSpPr>
          <p:spPr>
            <a:xfrm>
              <a:off x="564198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1" name="object 12841"/>
            <p:cNvSpPr/>
            <p:nvPr/>
          </p:nvSpPr>
          <p:spPr>
            <a:xfrm>
              <a:off x="564205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2" name="object 12842"/>
            <p:cNvSpPr/>
            <p:nvPr/>
          </p:nvSpPr>
          <p:spPr>
            <a:xfrm>
              <a:off x="5642247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3" name="object 12843"/>
            <p:cNvSpPr/>
            <p:nvPr/>
          </p:nvSpPr>
          <p:spPr>
            <a:xfrm>
              <a:off x="5642348" y="41056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4" name="object 12844"/>
            <p:cNvSpPr/>
            <p:nvPr/>
          </p:nvSpPr>
          <p:spPr>
            <a:xfrm>
              <a:off x="564239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5" name="object 12845"/>
            <p:cNvSpPr/>
            <p:nvPr/>
          </p:nvSpPr>
          <p:spPr>
            <a:xfrm>
              <a:off x="564283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6" name="object 12846"/>
            <p:cNvSpPr/>
            <p:nvPr/>
          </p:nvSpPr>
          <p:spPr>
            <a:xfrm>
              <a:off x="564308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7" name="object 12847"/>
            <p:cNvSpPr/>
            <p:nvPr/>
          </p:nvSpPr>
          <p:spPr>
            <a:xfrm>
              <a:off x="56436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8" name="object 12848"/>
            <p:cNvSpPr/>
            <p:nvPr/>
          </p:nvSpPr>
          <p:spPr>
            <a:xfrm>
              <a:off x="56438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9" name="object 12849"/>
            <p:cNvSpPr/>
            <p:nvPr/>
          </p:nvSpPr>
          <p:spPr>
            <a:xfrm>
              <a:off x="564405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0" name="object 12850"/>
            <p:cNvSpPr/>
            <p:nvPr/>
          </p:nvSpPr>
          <p:spPr>
            <a:xfrm>
              <a:off x="5643261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14" y="0"/>
                  </a:moveTo>
                  <a:lnTo>
                    <a:pt x="1888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1" name="object 12851"/>
            <p:cNvSpPr/>
            <p:nvPr/>
          </p:nvSpPr>
          <p:spPr>
            <a:xfrm>
              <a:off x="564433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2" name="object 12852"/>
            <p:cNvSpPr/>
            <p:nvPr/>
          </p:nvSpPr>
          <p:spPr>
            <a:xfrm>
              <a:off x="56445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3" name="object 12853"/>
            <p:cNvSpPr/>
            <p:nvPr/>
          </p:nvSpPr>
          <p:spPr>
            <a:xfrm>
              <a:off x="564461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4" name="object 12854"/>
            <p:cNvSpPr/>
            <p:nvPr/>
          </p:nvSpPr>
          <p:spPr>
            <a:xfrm>
              <a:off x="564470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5" name="object 12855"/>
            <p:cNvSpPr/>
            <p:nvPr/>
          </p:nvSpPr>
          <p:spPr>
            <a:xfrm>
              <a:off x="5644819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6" name="object 12856"/>
            <p:cNvSpPr/>
            <p:nvPr/>
          </p:nvSpPr>
          <p:spPr>
            <a:xfrm>
              <a:off x="5644959" y="410484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1"/>
                  </a:moveTo>
                  <a:lnTo>
                    <a:pt x="887" y="5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7" name="object 12857"/>
            <p:cNvSpPr/>
            <p:nvPr/>
          </p:nvSpPr>
          <p:spPr>
            <a:xfrm>
              <a:off x="5645060" y="410397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68"/>
                  </a:moveTo>
                  <a:lnTo>
                    <a:pt x="887" y="96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8" name="object 12858"/>
            <p:cNvSpPr/>
            <p:nvPr/>
          </p:nvSpPr>
          <p:spPr>
            <a:xfrm>
              <a:off x="564514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9" name="object 12859"/>
            <p:cNvSpPr/>
            <p:nvPr/>
          </p:nvSpPr>
          <p:spPr>
            <a:xfrm>
              <a:off x="564594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0" name="object 12860"/>
            <p:cNvSpPr/>
            <p:nvPr/>
          </p:nvSpPr>
          <p:spPr>
            <a:xfrm>
              <a:off x="56462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1" name="object 12861"/>
            <p:cNvSpPr/>
            <p:nvPr/>
          </p:nvSpPr>
          <p:spPr>
            <a:xfrm>
              <a:off x="564641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2" name="object 12862"/>
            <p:cNvSpPr/>
            <p:nvPr/>
          </p:nvSpPr>
          <p:spPr>
            <a:xfrm>
              <a:off x="56468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3" name="object 12863"/>
            <p:cNvSpPr/>
            <p:nvPr/>
          </p:nvSpPr>
          <p:spPr>
            <a:xfrm>
              <a:off x="56470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4" name="object 12864"/>
            <p:cNvSpPr/>
            <p:nvPr/>
          </p:nvSpPr>
          <p:spPr>
            <a:xfrm>
              <a:off x="564735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5" name="object 12865"/>
            <p:cNvSpPr/>
            <p:nvPr/>
          </p:nvSpPr>
          <p:spPr>
            <a:xfrm>
              <a:off x="564745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6" name="object 12866"/>
            <p:cNvSpPr/>
            <p:nvPr/>
          </p:nvSpPr>
          <p:spPr>
            <a:xfrm>
              <a:off x="564753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7" name="object 12867"/>
            <p:cNvSpPr/>
            <p:nvPr/>
          </p:nvSpPr>
          <p:spPr>
            <a:xfrm>
              <a:off x="5647582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8" name="object 12868"/>
            <p:cNvSpPr/>
            <p:nvPr/>
          </p:nvSpPr>
          <p:spPr>
            <a:xfrm>
              <a:off x="5647709" y="41055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9" name="object 12869"/>
            <p:cNvSpPr/>
            <p:nvPr/>
          </p:nvSpPr>
          <p:spPr>
            <a:xfrm>
              <a:off x="56479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0" name="object 12870"/>
            <p:cNvSpPr/>
            <p:nvPr/>
          </p:nvSpPr>
          <p:spPr>
            <a:xfrm>
              <a:off x="564873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1" name="object 12871"/>
            <p:cNvSpPr/>
            <p:nvPr/>
          </p:nvSpPr>
          <p:spPr>
            <a:xfrm>
              <a:off x="56491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2" name="object 12872"/>
            <p:cNvSpPr/>
            <p:nvPr/>
          </p:nvSpPr>
          <p:spPr>
            <a:xfrm>
              <a:off x="564935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3" name="object 12873"/>
            <p:cNvSpPr/>
            <p:nvPr/>
          </p:nvSpPr>
          <p:spPr>
            <a:xfrm>
              <a:off x="564978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4" name="object 12874"/>
            <p:cNvSpPr/>
            <p:nvPr/>
          </p:nvSpPr>
          <p:spPr>
            <a:xfrm>
              <a:off x="56499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5" name="object 12875"/>
            <p:cNvSpPr/>
            <p:nvPr/>
          </p:nvSpPr>
          <p:spPr>
            <a:xfrm>
              <a:off x="5650028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6" name="object 12876"/>
            <p:cNvSpPr/>
            <p:nvPr/>
          </p:nvSpPr>
          <p:spPr>
            <a:xfrm>
              <a:off x="5650155" y="41055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7" name="object 12877"/>
            <p:cNvSpPr/>
            <p:nvPr/>
          </p:nvSpPr>
          <p:spPr>
            <a:xfrm>
              <a:off x="5650281" y="4070523"/>
              <a:ext cx="0" cy="35560"/>
            </a:xfrm>
            <a:custGeom>
              <a:avLst/>
              <a:gdLst/>
              <a:ahLst/>
              <a:cxnLst/>
              <a:rect l="l" t="t" r="r" b="b"/>
              <a:pathLst>
                <a:path h="35560">
                  <a:moveTo>
                    <a:pt x="0" y="3538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8" name="object 12878"/>
            <p:cNvSpPr/>
            <p:nvPr/>
          </p:nvSpPr>
          <p:spPr>
            <a:xfrm>
              <a:off x="5650370" y="41053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9" name="object 12879"/>
            <p:cNvSpPr/>
            <p:nvPr/>
          </p:nvSpPr>
          <p:spPr>
            <a:xfrm>
              <a:off x="56505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0" name="object 12880"/>
            <p:cNvSpPr/>
            <p:nvPr/>
          </p:nvSpPr>
          <p:spPr>
            <a:xfrm>
              <a:off x="565100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1" name="object 12881"/>
            <p:cNvSpPr/>
            <p:nvPr/>
          </p:nvSpPr>
          <p:spPr>
            <a:xfrm>
              <a:off x="565120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2" name="object 12882"/>
            <p:cNvSpPr/>
            <p:nvPr/>
          </p:nvSpPr>
          <p:spPr>
            <a:xfrm>
              <a:off x="565180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3" name="object 12883"/>
            <p:cNvSpPr/>
            <p:nvPr/>
          </p:nvSpPr>
          <p:spPr>
            <a:xfrm>
              <a:off x="565203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4" name="object 12884"/>
            <p:cNvSpPr/>
            <p:nvPr/>
          </p:nvSpPr>
          <p:spPr>
            <a:xfrm>
              <a:off x="56523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5" name="object 12885"/>
            <p:cNvSpPr/>
            <p:nvPr/>
          </p:nvSpPr>
          <p:spPr>
            <a:xfrm>
              <a:off x="565249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6" name="object 12886"/>
            <p:cNvSpPr/>
            <p:nvPr/>
          </p:nvSpPr>
          <p:spPr>
            <a:xfrm>
              <a:off x="565256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7" name="object 12887"/>
            <p:cNvSpPr/>
            <p:nvPr/>
          </p:nvSpPr>
          <p:spPr>
            <a:xfrm>
              <a:off x="56526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8" name="object 12888"/>
            <p:cNvSpPr/>
            <p:nvPr/>
          </p:nvSpPr>
          <p:spPr>
            <a:xfrm>
              <a:off x="565270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9" name="object 12889"/>
            <p:cNvSpPr/>
            <p:nvPr/>
          </p:nvSpPr>
          <p:spPr>
            <a:xfrm>
              <a:off x="565275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0" name="object 12890"/>
            <p:cNvSpPr/>
            <p:nvPr/>
          </p:nvSpPr>
          <p:spPr>
            <a:xfrm>
              <a:off x="565282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1" name="object 12891"/>
            <p:cNvSpPr/>
            <p:nvPr/>
          </p:nvSpPr>
          <p:spPr>
            <a:xfrm>
              <a:off x="5652917" y="4100689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21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2" name="object 12892"/>
            <p:cNvSpPr/>
            <p:nvPr/>
          </p:nvSpPr>
          <p:spPr>
            <a:xfrm>
              <a:off x="5653019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3" name="object 12893"/>
            <p:cNvSpPr/>
            <p:nvPr/>
          </p:nvSpPr>
          <p:spPr>
            <a:xfrm>
              <a:off x="565337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4" name="object 12894"/>
            <p:cNvSpPr/>
            <p:nvPr/>
          </p:nvSpPr>
          <p:spPr>
            <a:xfrm>
              <a:off x="565422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5" name="object 12895"/>
            <p:cNvSpPr/>
            <p:nvPr/>
          </p:nvSpPr>
          <p:spPr>
            <a:xfrm>
              <a:off x="565465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6" name="object 12896"/>
            <p:cNvSpPr/>
            <p:nvPr/>
          </p:nvSpPr>
          <p:spPr>
            <a:xfrm>
              <a:off x="56547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7" name="object 12897"/>
            <p:cNvSpPr/>
            <p:nvPr/>
          </p:nvSpPr>
          <p:spPr>
            <a:xfrm>
              <a:off x="5654223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88" y="0"/>
                  </a:moveTo>
                  <a:lnTo>
                    <a:pt x="1862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8" name="object 12898"/>
            <p:cNvSpPr/>
            <p:nvPr/>
          </p:nvSpPr>
          <p:spPr>
            <a:xfrm>
              <a:off x="5655338" y="4103260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23"/>
                  </a:moveTo>
                  <a:lnTo>
                    <a:pt x="887" y="132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9" name="object 12899"/>
            <p:cNvSpPr/>
            <p:nvPr/>
          </p:nvSpPr>
          <p:spPr>
            <a:xfrm>
              <a:off x="5655439" y="4103615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46"/>
                  </a:moveTo>
                  <a:lnTo>
                    <a:pt x="887" y="114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0" name="object 12900"/>
            <p:cNvSpPr/>
            <p:nvPr/>
          </p:nvSpPr>
          <p:spPr>
            <a:xfrm>
              <a:off x="5655566" y="410467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14"/>
                  </a:moveTo>
                  <a:lnTo>
                    <a:pt x="887" y="61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1" name="object 12901"/>
            <p:cNvSpPr/>
            <p:nvPr/>
          </p:nvSpPr>
          <p:spPr>
            <a:xfrm>
              <a:off x="565565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2" name="object 12902"/>
            <p:cNvSpPr/>
            <p:nvPr/>
          </p:nvSpPr>
          <p:spPr>
            <a:xfrm>
              <a:off x="56558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3" name="object 12903"/>
            <p:cNvSpPr/>
            <p:nvPr/>
          </p:nvSpPr>
          <p:spPr>
            <a:xfrm>
              <a:off x="565685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4" name="object 12904"/>
            <p:cNvSpPr/>
            <p:nvPr/>
          </p:nvSpPr>
          <p:spPr>
            <a:xfrm>
              <a:off x="565706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5" name="object 12905"/>
            <p:cNvSpPr/>
            <p:nvPr/>
          </p:nvSpPr>
          <p:spPr>
            <a:xfrm>
              <a:off x="5657758" y="41055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6" name="object 12906"/>
            <p:cNvSpPr/>
            <p:nvPr/>
          </p:nvSpPr>
          <p:spPr>
            <a:xfrm>
              <a:off x="565791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7" name="object 12907"/>
            <p:cNvSpPr/>
            <p:nvPr/>
          </p:nvSpPr>
          <p:spPr>
            <a:xfrm>
              <a:off x="5657974" y="41054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8" name="object 12908"/>
            <p:cNvSpPr/>
            <p:nvPr/>
          </p:nvSpPr>
          <p:spPr>
            <a:xfrm>
              <a:off x="5658075" y="4105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9" name="object 12909"/>
            <p:cNvSpPr/>
            <p:nvPr/>
          </p:nvSpPr>
          <p:spPr>
            <a:xfrm>
              <a:off x="5658151" y="410490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0"/>
                  </a:moveTo>
                  <a:lnTo>
                    <a:pt x="887" y="50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0" name="object 12910"/>
            <p:cNvSpPr/>
            <p:nvPr/>
          </p:nvSpPr>
          <p:spPr>
            <a:xfrm>
              <a:off x="5658202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1" name="object 12911"/>
            <p:cNvSpPr/>
            <p:nvPr/>
          </p:nvSpPr>
          <p:spPr>
            <a:xfrm>
              <a:off x="565981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2" name="object 12912"/>
            <p:cNvSpPr/>
            <p:nvPr/>
          </p:nvSpPr>
          <p:spPr>
            <a:xfrm>
              <a:off x="566006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3" name="object 12913"/>
            <p:cNvSpPr/>
            <p:nvPr/>
          </p:nvSpPr>
          <p:spPr>
            <a:xfrm>
              <a:off x="56602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4" name="object 12914"/>
            <p:cNvSpPr/>
            <p:nvPr/>
          </p:nvSpPr>
          <p:spPr>
            <a:xfrm>
              <a:off x="5660394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5" name="object 12915"/>
            <p:cNvSpPr/>
            <p:nvPr/>
          </p:nvSpPr>
          <p:spPr>
            <a:xfrm>
              <a:off x="56604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6" name="object 12916"/>
            <p:cNvSpPr/>
            <p:nvPr/>
          </p:nvSpPr>
          <p:spPr>
            <a:xfrm>
              <a:off x="5660597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7" name="object 12917"/>
            <p:cNvSpPr/>
            <p:nvPr/>
          </p:nvSpPr>
          <p:spPr>
            <a:xfrm>
              <a:off x="5660635" y="4105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8" name="object 12918"/>
            <p:cNvSpPr/>
            <p:nvPr/>
          </p:nvSpPr>
          <p:spPr>
            <a:xfrm>
              <a:off x="5660762" y="410518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9" name="object 12919"/>
            <p:cNvSpPr/>
            <p:nvPr/>
          </p:nvSpPr>
          <p:spPr>
            <a:xfrm>
              <a:off x="56608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0" name="object 12920"/>
            <p:cNvSpPr/>
            <p:nvPr/>
          </p:nvSpPr>
          <p:spPr>
            <a:xfrm>
              <a:off x="566087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1" name="object 12921"/>
            <p:cNvSpPr/>
            <p:nvPr/>
          </p:nvSpPr>
          <p:spPr>
            <a:xfrm>
              <a:off x="56609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2" name="object 12922"/>
            <p:cNvSpPr/>
            <p:nvPr/>
          </p:nvSpPr>
          <p:spPr>
            <a:xfrm>
              <a:off x="566115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3" name="object 12923"/>
            <p:cNvSpPr/>
            <p:nvPr/>
          </p:nvSpPr>
          <p:spPr>
            <a:xfrm>
              <a:off x="566206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4" name="object 12924"/>
            <p:cNvSpPr/>
            <p:nvPr/>
          </p:nvSpPr>
          <p:spPr>
            <a:xfrm>
              <a:off x="56624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5" name="object 12925"/>
            <p:cNvSpPr/>
            <p:nvPr/>
          </p:nvSpPr>
          <p:spPr>
            <a:xfrm>
              <a:off x="566304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6" name="object 12926"/>
            <p:cNvSpPr/>
            <p:nvPr/>
          </p:nvSpPr>
          <p:spPr>
            <a:xfrm>
              <a:off x="56631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7" name="object 12927"/>
            <p:cNvSpPr/>
            <p:nvPr/>
          </p:nvSpPr>
          <p:spPr>
            <a:xfrm>
              <a:off x="566318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8" name="object 12928"/>
            <p:cNvSpPr/>
            <p:nvPr/>
          </p:nvSpPr>
          <p:spPr>
            <a:xfrm>
              <a:off x="566322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9" name="object 12929"/>
            <p:cNvSpPr/>
            <p:nvPr/>
          </p:nvSpPr>
          <p:spPr>
            <a:xfrm>
              <a:off x="5663284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0" name="object 12930"/>
            <p:cNvSpPr/>
            <p:nvPr/>
          </p:nvSpPr>
          <p:spPr>
            <a:xfrm>
              <a:off x="5663373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1" name="object 12931"/>
            <p:cNvSpPr/>
            <p:nvPr/>
          </p:nvSpPr>
          <p:spPr>
            <a:xfrm>
              <a:off x="566343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2" name="object 12932"/>
            <p:cNvSpPr/>
            <p:nvPr/>
          </p:nvSpPr>
          <p:spPr>
            <a:xfrm>
              <a:off x="566351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3" name="object 12933"/>
            <p:cNvSpPr/>
            <p:nvPr/>
          </p:nvSpPr>
          <p:spPr>
            <a:xfrm>
              <a:off x="566357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4" name="object 12934"/>
            <p:cNvSpPr/>
            <p:nvPr/>
          </p:nvSpPr>
          <p:spPr>
            <a:xfrm>
              <a:off x="56641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5" name="object 12935"/>
            <p:cNvSpPr/>
            <p:nvPr/>
          </p:nvSpPr>
          <p:spPr>
            <a:xfrm>
              <a:off x="566536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6" name="object 12936"/>
            <p:cNvSpPr/>
            <p:nvPr/>
          </p:nvSpPr>
          <p:spPr>
            <a:xfrm>
              <a:off x="566550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7" name="object 12937"/>
            <p:cNvSpPr/>
            <p:nvPr/>
          </p:nvSpPr>
          <p:spPr>
            <a:xfrm>
              <a:off x="5664792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39" y="0"/>
                  </a:moveTo>
                  <a:lnTo>
                    <a:pt x="1913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8" name="object 12938"/>
            <p:cNvSpPr/>
            <p:nvPr/>
          </p:nvSpPr>
          <p:spPr>
            <a:xfrm>
              <a:off x="5665894" y="4097371"/>
              <a:ext cx="0" cy="8890"/>
            </a:xfrm>
            <a:custGeom>
              <a:avLst/>
              <a:gdLst/>
              <a:ahLst/>
              <a:cxnLst/>
              <a:rect l="l" t="t" r="r" b="b"/>
              <a:pathLst>
                <a:path h="8889">
                  <a:moveTo>
                    <a:pt x="0" y="8535"/>
                  </a:moveTo>
                  <a:lnTo>
                    <a:pt x="0" y="8523"/>
                  </a:lnTo>
                </a:path>
                <a:path h="8889">
                  <a:moveTo>
                    <a:pt x="0" y="853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9" name="object 12939"/>
            <p:cNvSpPr/>
            <p:nvPr/>
          </p:nvSpPr>
          <p:spPr>
            <a:xfrm>
              <a:off x="5666046" y="410423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35"/>
                  </a:moveTo>
                  <a:lnTo>
                    <a:pt x="887" y="83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0" name="object 12940"/>
            <p:cNvSpPr/>
            <p:nvPr/>
          </p:nvSpPr>
          <p:spPr>
            <a:xfrm>
              <a:off x="5666148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1" name="object 12941"/>
            <p:cNvSpPr/>
            <p:nvPr/>
          </p:nvSpPr>
          <p:spPr>
            <a:xfrm>
              <a:off x="56663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2" name="object 12942"/>
            <p:cNvSpPr/>
            <p:nvPr/>
          </p:nvSpPr>
          <p:spPr>
            <a:xfrm>
              <a:off x="566684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3" name="object 12943"/>
            <p:cNvSpPr/>
            <p:nvPr/>
          </p:nvSpPr>
          <p:spPr>
            <a:xfrm>
              <a:off x="56671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4" name="object 12944"/>
            <p:cNvSpPr/>
            <p:nvPr/>
          </p:nvSpPr>
          <p:spPr>
            <a:xfrm>
              <a:off x="566727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5" name="object 12945"/>
            <p:cNvSpPr/>
            <p:nvPr/>
          </p:nvSpPr>
          <p:spPr>
            <a:xfrm>
              <a:off x="566782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6" name="object 12946"/>
            <p:cNvSpPr/>
            <p:nvPr/>
          </p:nvSpPr>
          <p:spPr>
            <a:xfrm>
              <a:off x="566815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7" name="object 12947"/>
            <p:cNvSpPr/>
            <p:nvPr/>
          </p:nvSpPr>
          <p:spPr>
            <a:xfrm>
              <a:off x="566827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8" name="object 12948"/>
            <p:cNvSpPr/>
            <p:nvPr/>
          </p:nvSpPr>
          <p:spPr>
            <a:xfrm>
              <a:off x="566835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9" name="object 12949"/>
            <p:cNvSpPr/>
            <p:nvPr/>
          </p:nvSpPr>
          <p:spPr>
            <a:xfrm>
              <a:off x="5668467" y="41056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0" name="object 12950"/>
            <p:cNvSpPr/>
            <p:nvPr/>
          </p:nvSpPr>
          <p:spPr>
            <a:xfrm>
              <a:off x="5668594" y="410452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90"/>
                  </a:moveTo>
                  <a:lnTo>
                    <a:pt x="887" y="69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1" name="object 12951"/>
            <p:cNvSpPr/>
            <p:nvPr/>
          </p:nvSpPr>
          <p:spPr>
            <a:xfrm>
              <a:off x="5668695" y="41055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2" name="object 12952"/>
            <p:cNvSpPr/>
            <p:nvPr/>
          </p:nvSpPr>
          <p:spPr>
            <a:xfrm>
              <a:off x="566878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3" name="object 12953"/>
            <p:cNvSpPr/>
            <p:nvPr/>
          </p:nvSpPr>
          <p:spPr>
            <a:xfrm>
              <a:off x="566888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4" name="object 12954"/>
            <p:cNvSpPr/>
            <p:nvPr/>
          </p:nvSpPr>
          <p:spPr>
            <a:xfrm>
              <a:off x="566905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5" name="object 12955"/>
            <p:cNvSpPr/>
            <p:nvPr/>
          </p:nvSpPr>
          <p:spPr>
            <a:xfrm>
              <a:off x="566949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6" name="object 12956"/>
            <p:cNvSpPr/>
            <p:nvPr/>
          </p:nvSpPr>
          <p:spPr>
            <a:xfrm>
              <a:off x="567022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7" name="object 12957"/>
            <p:cNvSpPr/>
            <p:nvPr/>
          </p:nvSpPr>
          <p:spPr>
            <a:xfrm>
              <a:off x="567100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8" name="object 12958"/>
            <p:cNvSpPr/>
            <p:nvPr/>
          </p:nvSpPr>
          <p:spPr>
            <a:xfrm>
              <a:off x="567109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9" name="object 12959"/>
            <p:cNvSpPr/>
            <p:nvPr/>
          </p:nvSpPr>
          <p:spPr>
            <a:xfrm>
              <a:off x="5671128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0" name="object 12960"/>
            <p:cNvSpPr/>
            <p:nvPr/>
          </p:nvSpPr>
          <p:spPr>
            <a:xfrm>
              <a:off x="5671268" y="410336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72"/>
                  </a:moveTo>
                  <a:lnTo>
                    <a:pt x="887" y="127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1" name="object 12961"/>
            <p:cNvSpPr/>
            <p:nvPr/>
          </p:nvSpPr>
          <p:spPr>
            <a:xfrm>
              <a:off x="5671356" y="4105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2" name="object 12962"/>
            <p:cNvSpPr/>
            <p:nvPr/>
          </p:nvSpPr>
          <p:spPr>
            <a:xfrm>
              <a:off x="5671458" y="4103931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87"/>
                  </a:moveTo>
                  <a:lnTo>
                    <a:pt x="887" y="98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3" name="object 12963"/>
            <p:cNvSpPr/>
            <p:nvPr/>
          </p:nvSpPr>
          <p:spPr>
            <a:xfrm>
              <a:off x="567157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4" name="object 12964"/>
            <p:cNvSpPr/>
            <p:nvPr/>
          </p:nvSpPr>
          <p:spPr>
            <a:xfrm>
              <a:off x="567209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5" name="object 12965"/>
            <p:cNvSpPr/>
            <p:nvPr/>
          </p:nvSpPr>
          <p:spPr>
            <a:xfrm>
              <a:off x="567229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6" name="object 12966"/>
            <p:cNvSpPr/>
            <p:nvPr/>
          </p:nvSpPr>
          <p:spPr>
            <a:xfrm>
              <a:off x="56734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7" name="object 12967"/>
            <p:cNvSpPr/>
            <p:nvPr/>
          </p:nvSpPr>
          <p:spPr>
            <a:xfrm>
              <a:off x="56736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8" name="object 12968"/>
            <p:cNvSpPr/>
            <p:nvPr/>
          </p:nvSpPr>
          <p:spPr>
            <a:xfrm>
              <a:off x="567373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9" name="object 12969"/>
            <p:cNvSpPr/>
            <p:nvPr/>
          </p:nvSpPr>
          <p:spPr>
            <a:xfrm>
              <a:off x="567380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0" name="object 12970"/>
            <p:cNvSpPr/>
            <p:nvPr/>
          </p:nvSpPr>
          <p:spPr>
            <a:xfrm>
              <a:off x="5673904" y="41054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1" name="object 12971"/>
            <p:cNvSpPr/>
            <p:nvPr/>
          </p:nvSpPr>
          <p:spPr>
            <a:xfrm>
              <a:off x="5673980" y="410523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2" name="object 12972"/>
            <p:cNvSpPr/>
            <p:nvPr/>
          </p:nvSpPr>
          <p:spPr>
            <a:xfrm>
              <a:off x="5674094" y="41055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3" name="object 12973"/>
            <p:cNvSpPr/>
            <p:nvPr/>
          </p:nvSpPr>
          <p:spPr>
            <a:xfrm>
              <a:off x="567576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4" name="object 12974"/>
            <p:cNvSpPr/>
            <p:nvPr/>
          </p:nvSpPr>
          <p:spPr>
            <a:xfrm>
              <a:off x="56760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5" name="object 12975"/>
            <p:cNvSpPr/>
            <p:nvPr/>
          </p:nvSpPr>
          <p:spPr>
            <a:xfrm>
              <a:off x="567609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6" name="object 12976"/>
            <p:cNvSpPr/>
            <p:nvPr/>
          </p:nvSpPr>
          <p:spPr>
            <a:xfrm>
              <a:off x="56762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7" name="object 12977"/>
            <p:cNvSpPr/>
            <p:nvPr/>
          </p:nvSpPr>
          <p:spPr>
            <a:xfrm>
              <a:off x="5676451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8" name="object 12978"/>
            <p:cNvSpPr/>
            <p:nvPr/>
          </p:nvSpPr>
          <p:spPr>
            <a:xfrm>
              <a:off x="5676565" y="41054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9" name="object 12979"/>
            <p:cNvSpPr/>
            <p:nvPr/>
          </p:nvSpPr>
          <p:spPr>
            <a:xfrm>
              <a:off x="5676654" y="4105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0" name="object 12980"/>
            <p:cNvSpPr/>
            <p:nvPr/>
          </p:nvSpPr>
          <p:spPr>
            <a:xfrm>
              <a:off x="5676755" y="4105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1" name="object 12981"/>
            <p:cNvSpPr/>
            <p:nvPr/>
          </p:nvSpPr>
          <p:spPr>
            <a:xfrm>
              <a:off x="567709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2" name="object 12982"/>
            <p:cNvSpPr/>
            <p:nvPr/>
          </p:nvSpPr>
          <p:spPr>
            <a:xfrm>
              <a:off x="56775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3" name="object 12983"/>
            <p:cNvSpPr/>
            <p:nvPr/>
          </p:nvSpPr>
          <p:spPr>
            <a:xfrm>
              <a:off x="567788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4" name="object 12984"/>
            <p:cNvSpPr/>
            <p:nvPr/>
          </p:nvSpPr>
          <p:spPr>
            <a:xfrm>
              <a:off x="567880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5" name="object 12985"/>
            <p:cNvSpPr/>
            <p:nvPr/>
          </p:nvSpPr>
          <p:spPr>
            <a:xfrm>
              <a:off x="567894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6" name="object 12986"/>
            <p:cNvSpPr/>
            <p:nvPr/>
          </p:nvSpPr>
          <p:spPr>
            <a:xfrm>
              <a:off x="567910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7" name="object 12987"/>
            <p:cNvSpPr/>
            <p:nvPr/>
          </p:nvSpPr>
          <p:spPr>
            <a:xfrm>
              <a:off x="567913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8" name="object 12988"/>
            <p:cNvSpPr/>
            <p:nvPr/>
          </p:nvSpPr>
          <p:spPr>
            <a:xfrm>
              <a:off x="5679201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9" name="object 12989"/>
            <p:cNvSpPr/>
            <p:nvPr/>
          </p:nvSpPr>
          <p:spPr>
            <a:xfrm>
              <a:off x="5679277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0" name="object 12990"/>
            <p:cNvSpPr/>
            <p:nvPr/>
          </p:nvSpPr>
          <p:spPr>
            <a:xfrm>
              <a:off x="567941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1" name="object 12991"/>
            <p:cNvSpPr/>
            <p:nvPr/>
          </p:nvSpPr>
          <p:spPr>
            <a:xfrm>
              <a:off x="567953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2" name="object 12992"/>
            <p:cNvSpPr/>
            <p:nvPr/>
          </p:nvSpPr>
          <p:spPr>
            <a:xfrm>
              <a:off x="5680481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90" y="0"/>
                  </a:moveTo>
                  <a:lnTo>
                    <a:pt x="196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3" name="object 12993"/>
            <p:cNvSpPr/>
            <p:nvPr/>
          </p:nvSpPr>
          <p:spPr>
            <a:xfrm>
              <a:off x="5681647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4" name="object 12994"/>
            <p:cNvSpPr/>
            <p:nvPr/>
          </p:nvSpPr>
          <p:spPr>
            <a:xfrm>
              <a:off x="5681736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5" name="object 12995"/>
            <p:cNvSpPr/>
            <p:nvPr/>
          </p:nvSpPr>
          <p:spPr>
            <a:xfrm>
              <a:off x="5681812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6" name="object 12996"/>
            <p:cNvSpPr/>
            <p:nvPr/>
          </p:nvSpPr>
          <p:spPr>
            <a:xfrm>
              <a:off x="5681875" y="410440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53"/>
                  </a:moveTo>
                  <a:lnTo>
                    <a:pt x="887" y="75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7" name="object 12997"/>
            <p:cNvSpPr/>
            <p:nvPr/>
          </p:nvSpPr>
          <p:spPr>
            <a:xfrm>
              <a:off x="5681976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8" name="object 12998"/>
            <p:cNvSpPr/>
            <p:nvPr/>
          </p:nvSpPr>
          <p:spPr>
            <a:xfrm>
              <a:off x="56820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9" name="object 12999"/>
            <p:cNvSpPr/>
            <p:nvPr/>
          </p:nvSpPr>
          <p:spPr>
            <a:xfrm>
              <a:off x="56822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0" name="object 13000"/>
            <p:cNvSpPr/>
            <p:nvPr/>
          </p:nvSpPr>
          <p:spPr>
            <a:xfrm>
              <a:off x="56826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1" name="object 13001"/>
            <p:cNvSpPr/>
            <p:nvPr/>
          </p:nvSpPr>
          <p:spPr>
            <a:xfrm>
              <a:off x="568321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2" name="object 13002"/>
            <p:cNvSpPr/>
            <p:nvPr/>
          </p:nvSpPr>
          <p:spPr>
            <a:xfrm>
              <a:off x="568356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3" name="object 13003"/>
            <p:cNvSpPr/>
            <p:nvPr/>
          </p:nvSpPr>
          <p:spPr>
            <a:xfrm>
              <a:off x="568405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4" name="object 13004"/>
            <p:cNvSpPr/>
            <p:nvPr/>
          </p:nvSpPr>
          <p:spPr>
            <a:xfrm>
              <a:off x="568411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5" name="object 13005"/>
            <p:cNvSpPr/>
            <p:nvPr/>
          </p:nvSpPr>
          <p:spPr>
            <a:xfrm>
              <a:off x="568438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6" name="object 13006"/>
            <p:cNvSpPr/>
            <p:nvPr/>
          </p:nvSpPr>
          <p:spPr>
            <a:xfrm>
              <a:off x="5684460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7" name="object 13007"/>
            <p:cNvSpPr/>
            <p:nvPr/>
          </p:nvSpPr>
          <p:spPr>
            <a:xfrm>
              <a:off x="5684524" y="4105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8" name="object 13008"/>
            <p:cNvSpPr/>
            <p:nvPr/>
          </p:nvSpPr>
          <p:spPr>
            <a:xfrm>
              <a:off x="568462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9" name="object 13009"/>
            <p:cNvSpPr/>
            <p:nvPr/>
          </p:nvSpPr>
          <p:spPr>
            <a:xfrm>
              <a:off x="568482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0" name="object 13010"/>
            <p:cNvSpPr/>
            <p:nvPr/>
          </p:nvSpPr>
          <p:spPr>
            <a:xfrm>
              <a:off x="568582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1" name="object 13011"/>
            <p:cNvSpPr/>
            <p:nvPr/>
          </p:nvSpPr>
          <p:spPr>
            <a:xfrm>
              <a:off x="568633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2" name="object 13012"/>
            <p:cNvSpPr/>
            <p:nvPr/>
          </p:nvSpPr>
          <p:spPr>
            <a:xfrm>
              <a:off x="56867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3" name="object 13013"/>
            <p:cNvSpPr/>
            <p:nvPr/>
          </p:nvSpPr>
          <p:spPr>
            <a:xfrm>
              <a:off x="568677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4" name="object 13014"/>
            <p:cNvSpPr/>
            <p:nvPr/>
          </p:nvSpPr>
          <p:spPr>
            <a:xfrm>
              <a:off x="5686944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5" name="object 13015"/>
            <p:cNvSpPr/>
            <p:nvPr/>
          </p:nvSpPr>
          <p:spPr>
            <a:xfrm>
              <a:off x="5687058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6" name="object 13016"/>
            <p:cNvSpPr/>
            <p:nvPr/>
          </p:nvSpPr>
          <p:spPr>
            <a:xfrm>
              <a:off x="5687083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7" name="object 13017"/>
            <p:cNvSpPr/>
            <p:nvPr/>
          </p:nvSpPr>
          <p:spPr>
            <a:xfrm>
              <a:off x="5687185" y="410453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83"/>
                  </a:moveTo>
                  <a:lnTo>
                    <a:pt x="887" y="68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8" name="object 13018"/>
            <p:cNvSpPr/>
            <p:nvPr/>
          </p:nvSpPr>
          <p:spPr>
            <a:xfrm>
              <a:off x="5687388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9" name="object 13019"/>
            <p:cNvSpPr/>
            <p:nvPr/>
          </p:nvSpPr>
          <p:spPr>
            <a:xfrm>
              <a:off x="568807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0" name="object 13020"/>
            <p:cNvSpPr/>
            <p:nvPr/>
          </p:nvSpPr>
          <p:spPr>
            <a:xfrm>
              <a:off x="5688541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39" y="0"/>
                  </a:moveTo>
                  <a:lnTo>
                    <a:pt x="1913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1" name="object 13021"/>
            <p:cNvSpPr/>
            <p:nvPr/>
          </p:nvSpPr>
          <p:spPr>
            <a:xfrm>
              <a:off x="5689669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2" name="object 13022"/>
            <p:cNvSpPr/>
            <p:nvPr/>
          </p:nvSpPr>
          <p:spPr>
            <a:xfrm>
              <a:off x="5689732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3" name="object 13023"/>
            <p:cNvSpPr/>
            <p:nvPr/>
          </p:nvSpPr>
          <p:spPr>
            <a:xfrm>
              <a:off x="5689833" y="41056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4" name="object 13024"/>
            <p:cNvSpPr/>
            <p:nvPr/>
          </p:nvSpPr>
          <p:spPr>
            <a:xfrm>
              <a:off x="56899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5" name="object 13025"/>
            <p:cNvSpPr/>
            <p:nvPr/>
          </p:nvSpPr>
          <p:spPr>
            <a:xfrm>
              <a:off x="569002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6" name="object 13026"/>
            <p:cNvSpPr/>
            <p:nvPr/>
          </p:nvSpPr>
          <p:spPr>
            <a:xfrm>
              <a:off x="56906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7" name="object 13027"/>
            <p:cNvSpPr/>
            <p:nvPr/>
          </p:nvSpPr>
          <p:spPr>
            <a:xfrm>
              <a:off x="56908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8" name="object 13028"/>
            <p:cNvSpPr/>
            <p:nvPr/>
          </p:nvSpPr>
          <p:spPr>
            <a:xfrm>
              <a:off x="569129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9" name="object 13029"/>
            <p:cNvSpPr/>
            <p:nvPr/>
          </p:nvSpPr>
          <p:spPr>
            <a:xfrm>
              <a:off x="569141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0" name="object 13030"/>
            <p:cNvSpPr/>
            <p:nvPr/>
          </p:nvSpPr>
          <p:spPr>
            <a:xfrm>
              <a:off x="569155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1" name="object 13031"/>
            <p:cNvSpPr/>
            <p:nvPr/>
          </p:nvSpPr>
          <p:spPr>
            <a:xfrm>
              <a:off x="569179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2" name="object 13032"/>
            <p:cNvSpPr/>
            <p:nvPr/>
          </p:nvSpPr>
          <p:spPr>
            <a:xfrm>
              <a:off x="569197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3" name="object 13033"/>
            <p:cNvSpPr/>
            <p:nvPr/>
          </p:nvSpPr>
          <p:spPr>
            <a:xfrm>
              <a:off x="56920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4" name="object 13034"/>
            <p:cNvSpPr/>
            <p:nvPr/>
          </p:nvSpPr>
          <p:spPr>
            <a:xfrm>
              <a:off x="569216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5" name="object 13035"/>
            <p:cNvSpPr/>
            <p:nvPr/>
          </p:nvSpPr>
          <p:spPr>
            <a:xfrm>
              <a:off x="5692254" y="41053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6" name="object 13036"/>
            <p:cNvSpPr/>
            <p:nvPr/>
          </p:nvSpPr>
          <p:spPr>
            <a:xfrm>
              <a:off x="5692381" y="410494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1"/>
                  </a:moveTo>
                  <a:lnTo>
                    <a:pt x="887" y="48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7" name="object 13037"/>
            <p:cNvSpPr/>
            <p:nvPr/>
          </p:nvSpPr>
          <p:spPr>
            <a:xfrm>
              <a:off x="569250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8" name="object 13038"/>
            <p:cNvSpPr/>
            <p:nvPr/>
          </p:nvSpPr>
          <p:spPr>
            <a:xfrm>
              <a:off x="569281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9" name="object 13039"/>
            <p:cNvSpPr/>
            <p:nvPr/>
          </p:nvSpPr>
          <p:spPr>
            <a:xfrm>
              <a:off x="56932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0" name="object 13040"/>
            <p:cNvSpPr/>
            <p:nvPr/>
          </p:nvSpPr>
          <p:spPr>
            <a:xfrm>
              <a:off x="56941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1" name="object 13041"/>
            <p:cNvSpPr/>
            <p:nvPr/>
          </p:nvSpPr>
          <p:spPr>
            <a:xfrm>
              <a:off x="569434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2" name="object 13042"/>
            <p:cNvSpPr/>
            <p:nvPr/>
          </p:nvSpPr>
          <p:spPr>
            <a:xfrm>
              <a:off x="569466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3" name="object 13043"/>
            <p:cNvSpPr/>
            <p:nvPr/>
          </p:nvSpPr>
          <p:spPr>
            <a:xfrm>
              <a:off x="569476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4" name="object 13044"/>
            <p:cNvSpPr/>
            <p:nvPr/>
          </p:nvSpPr>
          <p:spPr>
            <a:xfrm>
              <a:off x="5694903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5" name="object 13045"/>
            <p:cNvSpPr/>
            <p:nvPr/>
          </p:nvSpPr>
          <p:spPr>
            <a:xfrm>
              <a:off x="569496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6" name="object 13046"/>
            <p:cNvSpPr/>
            <p:nvPr/>
          </p:nvSpPr>
          <p:spPr>
            <a:xfrm>
              <a:off x="5695029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7" name="object 13047"/>
            <p:cNvSpPr/>
            <p:nvPr/>
          </p:nvSpPr>
          <p:spPr>
            <a:xfrm>
              <a:off x="569514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8" name="object 13048"/>
            <p:cNvSpPr/>
            <p:nvPr/>
          </p:nvSpPr>
          <p:spPr>
            <a:xfrm>
              <a:off x="569567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9" name="object 13049"/>
            <p:cNvSpPr/>
            <p:nvPr/>
          </p:nvSpPr>
          <p:spPr>
            <a:xfrm>
              <a:off x="569601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0" name="object 13050"/>
            <p:cNvSpPr/>
            <p:nvPr/>
          </p:nvSpPr>
          <p:spPr>
            <a:xfrm>
              <a:off x="569679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1" name="object 13051"/>
            <p:cNvSpPr/>
            <p:nvPr/>
          </p:nvSpPr>
          <p:spPr>
            <a:xfrm>
              <a:off x="569691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2" name="object 13052"/>
            <p:cNvSpPr/>
            <p:nvPr/>
          </p:nvSpPr>
          <p:spPr>
            <a:xfrm>
              <a:off x="56971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3" name="object 13053"/>
            <p:cNvSpPr/>
            <p:nvPr/>
          </p:nvSpPr>
          <p:spPr>
            <a:xfrm>
              <a:off x="5697425" y="41056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4" name="object 13054"/>
            <p:cNvSpPr/>
            <p:nvPr/>
          </p:nvSpPr>
          <p:spPr>
            <a:xfrm>
              <a:off x="5697425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5" name="object 13055"/>
            <p:cNvSpPr/>
            <p:nvPr/>
          </p:nvSpPr>
          <p:spPr>
            <a:xfrm>
              <a:off x="5697551" y="4101259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64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6" name="object 13056"/>
            <p:cNvSpPr/>
            <p:nvPr/>
          </p:nvSpPr>
          <p:spPr>
            <a:xfrm>
              <a:off x="5697678" y="41054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7" name="object 13057"/>
            <p:cNvSpPr/>
            <p:nvPr/>
          </p:nvSpPr>
          <p:spPr>
            <a:xfrm>
              <a:off x="569780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8" name="object 13058"/>
            <p:cNvSpPr/>
            <p:nvPr/>
          </p:nvSpPr>
          <p:spPr>
            <a:xfrm>
              <a:off x="56980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9" name="object 13059"/>
            <p:cNvSpPr/>
            <p:nvPr/>
          </p:nvSpPr>
          <p:spPr>
            <a:xfrm>
              <a:off x="569894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60" name="object 13060"/>
            <p:cNvSpPr/>
            <p:nvPr/>
          </p:nvSpPr>
          <p:spPr>
            <a:xfrm>
              <a:off x="56995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61" name="object 13061"/>
            <p:cNvSpPr/>
            <p:nvPr/>
          </p:nvSpPr>
          <p:spPr>
            <a:xfrm>
              <a:off x="56998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62" name="object 13062"/>
            <p:cNvSpPr/>
            <p:nvPr/>
          </p:nvSpPr>
          <p:spPr>
            <a:xfrm>
              <a:off x="570008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63" name="object 13063"/>
            <p:cNvSpPr/>
            <p:nvPr/>
          </p:nvSpPr>
          <p:spPr>
            <a:xfrm>
              <a:off x="570008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64" name="object 13064"/>
            <p:cNvSpPr/>
            <p:nvPr/>
          </p:nvSpPr>
          <p:spPr>
            <a:xfrm>
              <a:off x="5700213" y="410504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65" name="object 13065"/>
            <p:cNvSpPr/>
            <p:nvPr/>
          </p:nvSpPr>
          <p:spPr>
            <a:xfrm>
              <a:off x="5700339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66" name="object 13066"/>
            <p:cNvSpPr/>
            <p:nvPr/>
          </p:nvSpPr>
          <p:spPr>
            <a:xfrm>
              <a:off x="570033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67" name="object 13067"/>
            <p:cNvSpPr/>
            <p:nvPr/>
          </p:nvSpPr>
          <p:spPr>
            <a:xfrm>
              <a:off x="57014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68" name="object 13068"/>
            <p:cNvSpPr/>
            <p:nvPr/>
          </p:nvSpPr>
          <p:spPr>
            <a:xfrm>
              <a:off x="570186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69" name="object 13069"/>
            <p:cNvSpPr/>
            <p:nvPr/>
          </p:nvSpPr>
          <p:spPr>
            <a:xfrm>
              <a:off x="570224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70" name="object 13070"/>
            <p:cNvSpPr/>
            <p:nvPr/>
          </p:nvSpPr>
          <p:spPr>
            <a:xfrm>
              <a:off x="570249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71" name="object 13071"/>
            <p:cNvSpPr/>
            <p:nvPr/>
          </p:nvSpPr>
          <p:spPr>
            <a:xfrm>
              <a:off x="5702747" y="4105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72" name="object 13072"/>
            <p:cNvSpPr/>
            <p:nvPr/>
          </p:nvSpPr>
          <p:spPr>
            <a:xfrm>
              <a:off x="5702874" y="4101766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141"/>
                  </a:moveTo>
                  <a:lnTo>
                    <a:pt x="0" y="0"/>
                  </a:lnTo>
                </a:path>
                <a:path h="4445">
                  <a:moveTo>
                    <a:pt x="0" y="4141"/>
                  </a:moveTo>
                  <a:lnTo>
                    <a:pt x="0" y="50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73" name="object 13073"/>
            <p:cNvSpPr/>
            <p:nvPr/>
          </p:nvSpPr>
          <p:spPr>
            <a:xfrm>
              <a:off x="570350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74" name="object 13074"/>
            <p:cNvSpPr/>
            <p:nvPr/>
          </p:nvSpPr>
          <p:spPr>
            <a:xfrm>
              <a:off x="57041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75" name="object 13075"/>
            <p:cNvSpPr/>
            <p:nvPr/>
          </p:nvSpPr>
          <p:spPr>
            <a:xfrm>
              <a:off x="570490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76" name="object 13076"/>
            <p:cNvSpPr/>
            <p:nvPr/>
          </p:nvSpPr>
          <p:spPr>
            <a:xfrm>
              <a:off x="570528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77" name="object 13077"/>
            <p:cNvSpPr/>
            <p:nvPr/>
          </p:nvSpPr>
          <p:spPr>
            <a:xfrm>
              <a:off x="570540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78" name="object 13078"/>
            <p:cNvSpPr/>
            <p:nvPr/>
          </p:nvSpPr>
          <p:spPr>
            <a:xfrm>
              <a:off x="570540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79" name="object 13079"/>
            <p:cNvSpPr/>
            <p:nvPr/>
          </p:nvSpPr>
          <p:spPr>
            <a:xfrm>
              <a:off x="5705535" y="410514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0" name="object 13080"/>
            <p:cNvSpPr/>
            <p:nvPr/>
          </p:nvSpPr>
          <p:spPr>
            <a:xfrm>
              <a:off x="5705662" y="410516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1" name="object 13081"/>
            <p:cNvSpPr/>
            <p:nvPr/>
          </p:nvSpPr>
          <p:spPr>
            <a:xfrm>
              <a:off x="570566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2" name="object 13082"/>
            <p:cNvSpPr/>
            <p:nvPr/>
          </p:nvSpPr>
          <p:spPr>
            <a:xfrm>
              <a:off x="570591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3" name="object 13083"/>
            <p:cNvSpPr/>
            <p:nvPr/>
          </p:nvSpPr>
          <p:spPr>
            <a:xfrm>
              <a:off x="570654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4" name="object 13084"/>
            <p:cNvSpPr/>
            <p:nvPr/>
          </p:nvSpPr>
          <p:spPr>
            <a:xfrm>
              <a:off x="5707563" y="4105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5" name="object 13085"/>
            <p:cNvSpPr/>
            <p:nvPr/>
          </p:nvSpPr>
          <p:spPr>
            <a:xfrm>
              <a:off x="570781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6" name="object 13086"/>
            <p:cNvSpPr/>
            <p:nvPr/>
          </p:nvSpPr>
          <p:spPr>
            <a:xfrm>
              <a:off x="570781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7" name="object 13087"/>
            <p:cNvSpPr/>
            <p:nvPr/>
          </p:nvSpPr>
          <p:spPr>
            <a:xfrm>
              <a:off x="5707943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8" name="object 13088"/>
            <p:cNvSpPr/>
            <p:nvPr/>
          </p:nvSpPr>
          <p:spPr>
            <a:xfrm>
              <a:off x="5708070" y="4103311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298"/>
                  </a:moveTo>
                  <a:lnTo>
                    <a:pt x="887" y="129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9" name="object 13089"/>
            <p:cNvSpPr/>
            <p:nvPr/>
          </p:nvSpPr>
          <p:spPr>
            <a:xfrm>
              <a:off x="5708197" y="4102652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27"/>
                  </a:moveTo>
                  <a:lnTo>
                    <a:pt x="887" y="1627"/>
                  </a:lnTo>
                </a:path>
              </a:pathLst>
            </a:custGeom>
            <a:ln w="3254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0" name="object 13090"/>
            <p:cNvSpPr/>
            <p:nvPr/>
          </p:nvSpPr>
          <p:spPr>
            <a:xfrm>
              <a:off x="5708323" y="410429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04"/>
                  </a:moveTo>
                  <a:lnTo>
                    <a:pt x="887" y="80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1" name="object 13091"/>
            <p:cNvSpPr/>
            <p:nvPr/>
          </p:nvSpPr>
          <p:spPr>
            <a:xfrm>
              <a:off x="57085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2" name="object 13092"/>
            <p:cNvSpPr/>
            <p:nvPr/>
          </p:nvSpPr>
          <p:spPr>
            <a:xfrm>
              <a:off x="570895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3" name="object 13093"/>
            <p:cNvSpPr/>
            <p:nvPr/>
          </p:nvSpPr>
          <p:spPr>
            <a:xfrm>
              <a:off x="57097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4" name="object 13094"/>
            <p:cNvSpPr/>
            <p:nvPr/>
          </p:nvSpPr>
          <p:spPr>
            <a:xfrm>
              <a:off x="571009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5" name="object 13095"/>
            <p:cNvSpPr/>
            <p:nvPr/>
          </p:nvSpPr>
          <p:spPr>
            <a:xfrm>
              <a:off x="5710097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6" name="object 13096"/>
            <p:cNvSpPr/>
            <p:nvPr/>
          </p:nvSpPr>
          <p:spPr>
            <a:xfrm>
              <a:off x="571035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7" name="object 13097"/>
            <p:cNvSpPr/>
            <p:nvPr/>
          </p:nvSpPr>
          <p:spPr>
            <a:xfrm>
              <a:off x="571060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8" name="object 13098"/>
            <p:cNvSpPr/>
            <p:nvPr/>
          </p:nvSpPr>
          <p:spPr>
            <a:xfrm>
              <a:off x="5710731" y="41054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9" name="object 13099"/>
            <p:cNvSpPr/>
            <p:nvPr/>
          </p:nvSpPr>
          <p:spPr>
            <a:xfrm>
              <a:off x="5710858" y="41052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0" name="object 13100"/>
            <p:cNvSpPr/>
            <p:nvPr/>
          </p:nvSpPr>
          <p:spPr>
            <a:xfrm>
              <a:off x="5710858" y="4105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1" name="object 13101"/>
            <p:cNvSpPr/>
            <p:nvPr/>
          </p:nvSpPr>
          <p:spPr>
            <a:xfrm>
              <a:off x="57109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2" name="object 13102"/>
            <p:cNvSpPr/>
            <p:nvPr/>
          </p:nvSpPr>
          <p:spPr>
            <a:xfrm>
              <a:off x="571187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3" name="object 13103"/>
            <p:cNvSpPr/>
            <p:nvPr/>
          </p:nvSpPr>
          <p:spPr>
            <a:xfrm>
              <a:off x="57121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4" name="object 13104"/>
            <p:cNvSpPr/>
            <p:nvPr/>
          </p:nvSpPr>
          <p:spPr>
            <a:xfrm>
              <a:off x="571275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5" name="object 13105"/>
            <p:cNvSpPr/>
            <p:nvPr/>
          </p:nvSpPr>
          <p:spPr>
            <a:xfrm>
              <a:off x="57128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6" name="object 13106"/>
            <p:cNvSpPr/>
            <p:nvPr/>
          </p:nvSpPr>
          <p:spPr>
            <a:xfrm>
              <a:off x="5713266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7" name="object 13107"/>
            <p:cNvSpPr/>
            <p:nvPr/>
          </p:nvSpPr>
          <p:spPr>
            <a:xfrm>
              <a:off x="5713392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8" name="object 13108"/>
            <p:cNvSpPr/>
            <p:nvPr/>
          </p:nvSpPr>
          <p:spPr>
            <a:xfrm>
              <a:off x="5713392" y="4105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9" name="object 13109"/>
            <p:cNvSpPr/>
            <p:nvPr/>
          </p:nvSpPr>
          <p:spPr>
            <a:xfrm>
              <a:off x="5713519" y="410523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0" name="object 13110"/>
            <p:cNvSpPr/>
            <p:nvPr/>
          </p:nvSpPr>
          <p:spPr>
            <a:xfrm>
              <a:off x="5713519" y="4103235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36"/>
                  </a:moveTo>
                  <a:lnTo>
                    <a:pt x="887" y="133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1" name="object 13111"/>
            <p:cNvSpPr/>
            <p:nvPr/>
          </p:nvSpPr>
          <p:spPr>
            <a:xfrm>
              <a:off x="57137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2" name="object 13112"/>
            <p:cNvSpPr/>
            <p:nvPr/>
          </p:nvSpPr>
          <p:spPr>
            <a:xfrm>
              <a:off x="571440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3" name="object 13113"/>
            <p:cNvSpPr/>
            <p:nvPr/>
          </p:nvSpPr>
          <p:spPr>
            <a:xfrm>
              <a:off x="571504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4" name="object 13114"/>
            <p:cNvSpPr/>
            <p:nvPr/>
          </p:nvSpPr>
          <p:spPr>
            <a:xfrm>
              <a:off x="57152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5" name="object 13115"/>
            <p:cNvSpPr/>
            <p:nvPr/>
          </p:nvSpPr>
          <p:spPr>
            <a:xfrm>
              <a:off x="571567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6" name="object 13116"/>
            <p:cNvSpPr/>
            <p:nvPr/>
          </p:nvSpPr>
          <p:spPr>
            <a:xfrm>
              <a:off x="571580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7" name="object 13117"/>
            <p:cNvSpPr/>
            <p:nvPr/>
          </p:nvSpPr>
          <p:spPr>
            <a:xfrm>
              <a:off x="571592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8" name="object 13118"/>
            <p:cNvSpPr/>
            <p:nvPr/>
          </p:nvSpPr>
          <p:spPr>
            <a:xfrm>
              <a:off x="5716054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9" name="object 13119"/>
            <p:cNvSpPr/>
            <p:nvPr/>
          </p:nvSpPr>
          <p:spPr>
            <a:xfrm>
              <a:off x="5716054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0" name="object 13120"/>
            <p:cNvSpPr/>
            <p:nvPr/>
          </p:nvSpPr>
          <p:spPr>
            <a:xfrm>
              <a:off x="5716180" y="41053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1" name="object 13121"/>
            <p:cNvSpPr/>
            <p:nvPr/>
          </p:nvSpPr>
          <p:spPr>
            <a:xfrm>
              <a:off x="57168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2" name="object 13122"/>
            <p:cNvSpPr/>
            <p:nvPr/>
          </p:nvSpPr>
          <p:spPr>
            <a:xfrm>
              <a:off x="571706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3" name="object 13123"/>
            <p:cNvSpPr/>
            <p:nvPr/>
          </p:nvSpPr>
          <p:spPr>
            <a:xfrm>
              <a:off x="571808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4" name="object 13124"/>
            <p:cNvSpPr/>
            <p:nvPr/>
          </p:nvSpPr>
          <p:spPr>
            <a:xfrm>
              <a:off x="571846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5" name="object 13125"/>
            <p:cNvSpPr/>
            <p:nvPr/>
          </p:nvSpPr>
          <p:spPr>
            <a:xfrm>
              <a:off x="5718588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6" name="object 13126"/>
            <p:cNvSpPr/>
            <p:nvPr/>
          </p:nvSpPr>
          <p:spPr>
            <a:xfrm>
              <a:off x="5718715" y="41055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7" name="object 13127"/>
            <p:cNvSpPr/>
            <p:nvPr/>
          </p:nvSpPr>
          <p:spPr>
            <a:xfrm>
              <a:off x="5718842" y="410407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18"/>
                  </a:moveTo>
                  <a:lnTo>
                    <a:pt x="887" y="9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8" name="object 13128"/>
            <p:cNvSpPr/>
            <p:nvPr/>
          </p:nvSpPr>
          <p:spPr>
            <a:xfrm>
              <a:off x="5718842" y="410523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9" name="object 13129"/>
            <p:cNvSpPr/>
            <p:nvPr/>
          </p:nvSpPr>
          <p:spPr>
            <a:xfrm>
              <a:off x="571947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0" name="object 13130"/>
            <p:cNvSpPr/>
            <p:nvPr/>
          </p:nvSpPr>
          <p:spPr>
            <a:xfrm>
              <a:off x="572074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1" name="object 13131"/>
            <p:cNvSpPr/>
            <p:nvPr/>
          </p:nvSpPr>
          <p:spPr>
            <a:xfrm>
              <a:off x="57209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2" name="object 13132"/>
            <p:cNvSpPr/>
            <p:nvPr/>
          </p:nvSpPr>
          <p:spPr>
            <a:xfrm>
              <a:off x="572125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3" name="object 13133"/>
            <p:cNvSpPr/>
            <p:nvPr/>
          </p:nvSpPr>
          <p:spPr>
            <a:xfrm>
              <a:off x="5721376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4" name="object 13134"/>
            <p:cNvSpPr/>
            <p:nvPr/>
          </p:nvSpPr>
          <p:spPr>
            <a:xfrm>
              <a:off x="5721376" y="410555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5" name="object 13135"/>
            <p:cNvSpPr/>
            <p:nvPr/>
          </p:nvSpPr>
          <p:spPr>
            <a:xfrm>
              <a:off x="57215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6" name="object 13136"/>
            <p:cNvSpPr/>
            <p:nvPr/>
          </p:nvSpPr>
          <p:spPr>
            <a:xfrm>
              <a:off x="5721503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7" name="object 13137"/>
            <p:cNvSpPr/>
            <p:nvPr/>
          </p:nvSpPr>
          <p:spPr>
            <a:xfrm>
              <a:off x="572239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8" name="object 13138"/>
            <p:cNvSpPr/>
            <p:nvPr/>
          </p:nvSpPr>
          <p:spPr>
            <a:xfrm>
              <a:off x="572264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9" name="object 13139"/>
            <p:cNvSpPr/>
            <p:nvPr/>
          </p:nvSpPr>
          <p:spPr>
            <a:xfrm>
              <a:off x="5722390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0" name="object 13140"/>
            <p:cNvSpPr/>
            <p:nvPr/>
          </p:nvSpPr>
          <p:spPr>
            <a:xfrm>
              <a:off x="572365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1" name="object 13141"/>
            <p:cNvSpPr/>
            <p:nvPr/>
          </p:nvSpPr>
          <p:spPr>
            <a:xfrm>
              <a:off x="572378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2" name="object 13142"/>
            <p:cNvSpPr/>
            <p:nvPr/>
          </p:nvSpPr>
          <p:spPr>
            <a:xfrm>
              <a:off x="572378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3" name="object 13143"/>
            <p:cNvSpPr/>
            <p:nvPr/>
          </p:nvSpPr>
          <p:spPr>
            <a:xfrm>
              <a:off x="5723911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4" name="object 13144"/>
            <p:cNvSpPr/>
            <p:nvPr/>
          </p:nvSpPr>
          <p:spPr>
            <a:xfrm>
              <a:off x="5724038" y="410451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96"/>
                  </a:moveTo>
                  <a:lnTo>
                    <a:pt x="887" y="69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5" name="object 13145"/>
            <p:cNvSpPr/>
            <p:nvPr/>
          </p:nvSpPr>
          <p:spPr>
            <a:xfrm>
              <a:off x="5724038" y="410523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6" name="object 13146"/>
            <p:cNvSpPr/>
            <p:nvPr/>
          </p:nvSpPr>
          <p:spPr>
            <a:xfrm>
              <a:off x="5724164" y="410555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7" name="object 13147"/>
            <p:cNvSpPr/>
            <p:nvPr/>
          </p:nvSpPr>
          <p:spPr>
            <a:xfrm>
              <a:off x="572429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8" name="object 13148"/>
            <p:cNvSpPr/>
            <p:nvPr/>
          </p:nvSpPr>
          <p:spPr>
            <a:xfrm>
              <a:off x="572479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9" name="object 13149"/>
            <p:cNvSpPr/>
            <p:nvPr/>
          </p:nvSpPr>
          <p:spPr>
            <a:xfrm>
              <a:off x="572517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0" name="object 13150"/>
            <p:cNvSpPr/>
            <p:nvPr/>
          </p:nvSpPr>
          <p:spPr>
            <a:xfrm>
              <a:off x="57255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1" name="object 13151"/>
            <p:cNvSpPr/>
            <p:nvPr/>
          </p:nvSpPr>
          <p:spPr>
            <a:xfrm>
              <a:off x="572593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2" name="object 13152"/>
            <p:cNvSpPr/>
            <p:nvPr/>
          </p:nvSpPr>
          <p:spPr>
            <a:xfrm>
              <a:off x="57263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3" name="object 13153"/>
            <p:cNvSpPr/>
            <p:nvPr/>
          </p:nvSpPr>
          <p:spPr>
            <a:xfrm>
              <a:off x="5725432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4" name="object 13154"/>
            <p:cNvSpPr/>
            <p:nvPr/>
          </p:nvSpPr>
          <p:spPr>
            <a:xfrm>
              <a:off x="5726572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5" name="object 13155"/>
            <p:cNvSpPr/>
            <p:nvPr/>
          </p:nvSpPr>
          <p:spPr>
            <a:xfrm>
              <a:off x="5726699" y="4105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6" name="object 13156"/>
            <p:cNvSpPr/>
            <p:nvPr/>
          </p:nvSpPr>
          <p:spPr>
            <a:xfrm>
              <a:off x="5726699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7" name="object 13157"/>
            <p:cNvSpPr/>
            <p:nvPr/>
          </p:nvSpPr>
          <p:spPr>
            <a:xfrm>
              <a:off x="5726826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8" name="object 13158"/>
            <p:cNvSpPr/>
            <p:nvPr/>
          </p:nvSpPr>
          <p:spPr>
            <a:xfrm>
              <a:off x="5728600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9" name="object 13159"/>
            <p:cNvSpPr/>
            <p:nvPr/>
          </p:nvSpPr>
          <p:spPr>
            <a:xfrm>
              <a:off x="572860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0" name="object 13160"/>
            <p:cNvSpPr/>
            <p:nvPr/>
          </p:nvSpPr>
          <p:spPr>
            <a:xfrm>
              <a:off x="57289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1" name="object 13161"/>
            <p:cNvSpPr/>
            <p:nvPr/>
          </p:nvSpPr>
          <p:spPr>
            <a:xfrm>
              <a:off x="572898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2" name="object 13162"/>
            <p:cNvSpPr/>
            <p:nvPr/>
          </p:nvSpPr>
          <p:spPr>
            <a:xfrm>
              <a:off x="572910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3" name="object 13163"/>
            <p:cNvSpPr/>
            <p:nvPr/>
          </p:nvSpPr>
          <p:spPr>
            <a:xfrm>
              <a:off x="5729233" y="4094345"/>
              <a:ext cx="0" cy="12065"/>
            </a:xfrm>
            <a:custGeom>
              <a:avLst/>
              <a:gdLst/>
              <a:ahLst/>
              <a:cxnLst/>
              <a:rect l="l" t="t" r="r" b="b"/>
              <a:pathLst>
                <a:path h="12064">
                  <a:moveTo>
                    <a:pt x="0" y="11562"/>
                  </a:moveTo>
                  <a:lnTo>
                    <a:pt x="0" y="0"/>
                  </a:lnTo>
                </a:path>
                <a:path h="12064">
                  <a:moveTo>
                    <a:pt x="0" y="11562"/>
                  </a:moveTo>
                  <a:lnTo>
                    <a:pt x="0" y="658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4" name="object 13164"/>
            <p:cNvSpPr/>
            <p:nvPr/>
          </p:nvSpPr>
          <p:spPr>
            <a:xfrm>
              <a:off x="572948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5" name="object 13165"/>
            <p:cNvSpPr/>
            <p:nvPr/>
          </p:nvSpPr>
          <p:spPr>
            <a:xfrm>
              <a:off x="572999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6" name="object 13166"/>
            <p:cNvSpPr/>
            <p:nvPr/>
          </p:nvSpPr>
          <p:spPr>
            <a:xfrm>
              <a:off x="573024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7" name="object 13167"/>
            <p:cNvSpPr/>
            <p:nvPr/>
          </p:nvSpPr>
          <p:spPr>
            <a:xfrm>
              <a:off x="573075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8" name="object 13168"/>
            <p:cNvSpPr/>
            <p:nvPr/>
          </p:nvSpPr>
          <p:spPr>
            <a:xfrm>
              <a:off x="573113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9" name="object 13169"/>
            <p:cNvSpPr/>
            <p:nvPr/>
          </p:nvSpPr>
          <p:spPr>
            <a:xfrm>
              <a:off x="573113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0" name="object 13170"/>
            <p:cNvSpPr/>
            <p:nvPr/>
          </p:nvSpPr>
          <p:spPr>
            <a:xfrm>
              <a:off x="573126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1" name="object 13171"/>
            <p:cNvSpPr/>
            <p:nvPr/>
          </p:nvSpPr>
          <p:spPr>
            <a:xfrm>
              <a:off x="5730501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2" name="object 13172"/>
            <p:cNvSpPr/>
            <p:nvPr/>
          </p:nvSpPr>
          <p:spPr>
            <a:xfrm>
              <a:off x="573151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3" name="object 13173"/>
            <p:cNvSpPr/>
            <p:nvPr/>
          </p:nvSpPr>
          <p:spPr>
            <a:xfrm>
              <a:off x="573164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4" name="object 13174"/>
            <p:cNvSpPr/>
            <p:nvPr/>
          </p:nvSpPr>
          <p:spPr>
            <a:xfrm>
              <a:off x="5731768" y="4103779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63"/>
                  </a:moveTo>
                  <a:lnTo>
                    <a:pt x="887" y="10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5" name="object 13175"/>
            <p:cNvSpPr/>
            <p:nvPr/>
          </p:nvSpPr>
          <p:spPr>
            <a:xfrm>
              <a:off x="573189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6" name="object 13176"/>
            <p:cNvSpPr/>
            <p:nvPr/>
          </p:nvSpPr>
          <p:spPr>
            <a:xfrm>
              <a:off x="5732021" y="410512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7" name="object 13177"/>
            <p:cNvSpPr/>
            <p:nvPr/>
          </p:nvSpPr>
          <p:spPr>
            <a:xfrm>
              <a:off x="573202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8" name="object 13178"/>
            <p:cNvSpPr/>
            <p:nvPr/>
          </p:nvSpPr>
          <p:spPr>
            <a:xfrm>
              <a:off x="573227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9" name="object 13179"/>
            <p:cNvSpPr/>
            <p:nvPr/>
          </p:nvSpPr>
          <p:spPr>
            <a:xfrm>
              <a:off x="573265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0" name="object 13180"/>
            <p:cNvSpPr/>
            <p:nvPr/>
          </p:nvSpPr>
          <p:spPr>
            <a:xfrm>
              <a:off x="573303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1" name="object 13181"/>
            <p:cNvSpPr/>
            <p:nvPr/>
          </p:nvSpPr>
          <p:spPr>
            <a:xfrm>
              <a:off x="573328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2" name="object 13182"/>
            <p:cNvSpPr/>
            <p:nvPr/>
          </p:nvSpPr>
          <p:spPr>
            <a:xfrm>
              <a:off x="57339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3" name="object 13183"/>
            <p:cNvSpPr/>
            <p:nvPr/>
          </p:nvSpPr>
          <p:spPr>
            <a:xfrm>
              <a:off x="573404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4" name="object 13184"/>
            <p:cNvSpPr/>
            <p:nvPr/>
          </p:nvSpPr>
          <p:spPr>
            <a:xfrm>
              <a:off x="5734176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5" name="object 13185"/>
            <p:cNvSpPr/>
            <p:nvPr/>
          </p:nvSpPr>
          <p:spPr>
            <a:xfrm>
              <a:off x="5734429" y="410523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6" name="object 13186"/>
            <p:cNvSpPr/>
            <p:nvPr/>
          </p:nvSpPr>
          <p:spPr>
            <a:xfrm>
              <a:off x="5734429" y="410490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0"/>
                  </a:moveTo>
                  <a:lnTo>
                    <a:pt x="887" y="50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7" name="object 13187"/>
            <p:cNvSpPr/>
            <p:nvPr/>
          </p:nvSpPr>
          <p:spPr>
            <a:xfrm>
              <a:off x="5734556" y="4105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8" name="object 13188"/>
            <p:cNvSpPr/>
            <p:nvPr/>
          </p:nvSpPr>
          <p:spPr>
            <a:xfrm>
              <a:off x="573468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9" name="object 13189"/>
            <p:cNvSpPr/>
            <p:nvPr/>
          </p:nvSpPr>
          <p:spPr>
            <a:xfrm>
              <a:off x="573506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0" name="object 13190"/>
            <p:cNvSpPr/>
            <p:nvPr/>
          </p:nvSpPr>
          <p:spPr>
            <a:xfrm>
              <a:off x="573531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1" name="object 13191"/>
            <p:cNvSpPr/>
            <p:nvPr/>
          </p:nvSpPr>
          <p:spPr>
            <a:xfrm>
              <a:off x="573569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2" name="object 13192"/>
            <p:cNvSpPr/>
            <p:nvPr/>
          </p:nvSpPr>
          <p:spPr>
            <a:xfrm>
              <a:off x="573658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3" name="object 13193"/>
            <p:cNvSpPr/>
            <p:nvPr/>
          </p:nvSpPr>
          <p:spPr>
            <a:xfrm>
              <a:off x="573683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4" name="object 13194"/>
            <p:cNvSpPr/>
            <p:nvPr/>
          </p:nvSpPr>
          <p:spPr>
            <a:xfrm>
              <a:off x="573683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5" name="object 13195"/>
            <p:cNvSpPr/>
            <p:nvPr/>
          </p:nvSpPr>
          <p:spPr>
            <a:xfrm>
              <a:off x="573696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6" name="object 13196"/>
            <p:cNvSpPr/>
            <p:nvPr/>
          </p:nvSpPr>
          <p:spPr>
            <a:xfrm>
              <a:off x="5736964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7" name="object 13197"/>
            <p:cNvSpPr/>
            <p:nvPr/>
          </p:nvSpPr>
          <p:spPr>
            <a:xfrm>
              <a:off x="5737091" y="410507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7"/>
                  </a:moveTo>
                  <a:lnTo>
                    <a:pt x="887" y="41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8" name="object 13198"/>
            <p:cNvSpPr/>
            <p:nvPr/>
          </p:nvSpPr>
          <p:spPr>
            <a:xfrm>
              <a:off x="5736330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9" name="object 13199"/>
            <p:cNvSpPr/>
            <p:nvPr/>
          </p:nvSpPr>
          <p:spPr>
            <a:xfrm>
              <a:off x="573759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0" name="object 13200"/>
            <p:cNvSpPr/>
            <p:nvPr/>
          </p:nvSpPr>
          <p:spPr>
            <a:xfrm>
              <a:off x="573873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1" name="object 13201"/>
            <p:cNvSpPr/>
            <p:nvPr/>
          </p:nvSpPr>
          <p:spPr>
            <a:xfrm>
              <a:off x="573899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2" name="object 13202"/>
            <p:cNvSpPr/>
            <p:nvPr/>
          </p:nvSpPr>
          <p:spPr>
            <a:xfrm>
              <a:off x="573937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3" name="object 13203"/>
            <p:cNvSpPr/>
            <p:nvPr/>
          </p:nvSpPr>
          <p:spPr>
            <a:xfrm>
              <a:off x="5739498" y="41053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4" name="object 13204"/>
            <p:cNvSpPr/>
            <p:nvPr/>
          </p:nvSpPr>
          <p:spPr>
            <a:xfrm>
              <a:off x="573949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5" name="object 13205"/>
            <p:cNvSpPr/>
            <p:nvPr/>
          </p:nvSpPr>
          <p:spPr>
            <a:xfrm>
              <a:off x="573962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6" name="object 13206"/>
            <p:cNvSpPr/>
            <p:nvPr/>
          </p:nvSpPr>
          <p:spPr>
            <a:xfrm>
              <a:off x="5739625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7" name="object 13207"/>
            <p:cNvSpPr/>
            <p:nvPr/>
          </p:nvSpPr>
          <p:spPr>
            <a:xfrm>
              <a:off x="5739752" y="4101095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8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8" name="object 13208"/>
            <p:cNvSpPr/>
            <p:nvPr/>
          </p:nvSpPr>
          <p:spPr>
            <a:xfrm>
              <a:off x="573987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9" name="object 13209"/>
            <p:cNvSpPr/>
            <p:nvPr/>
          </p:nvSpPr>
          <p:spPr>
            <a:xfrm>
              <a:off x="57411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0" name="object 13210"/>
            <p:cNvSpPr/>
            <p:nvPr/>
          </p:nvSpPr>
          <p:spPr>
            <a:xfrm>
              <a:off x="574190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1" name="object 13211"/>
            <p:cNvSpPr/>
            <p:nvPr/>
          </p:nvSpPr>
          <p:spPr>
            <a:xfrm>
              <a:off x="5742033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2" name="object 13212"/>
            <p:cNvSpPr/>
            <p:nvPr/>
          </p:nvSpPr>
          <p:spPr>
            <a:xfrm>
              <a:off x="574216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3" name="object 13213"/>
            <p:cNvSpPr/>
            <p:nvPr/>
          </p:nvSpPr>
          <p:spPr>
            <a:xfrm>
              <a:off x="5742286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4" name="object 13214"/>
            <p:cNvSpPr/>
            <p:nvPr/>
          </p:nvSpPr>
          <p:spPr>
            <a:xfrm>
              <a:off x="574228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5" name="object 13215"/>
            <p:cNvSpPr/>
            <p:nvPr/>
          </p:nvSpPr>
          <p:spPr>
            <a:xfrm>
              <a:off x="5742413" y="410498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2"/>
                  </a:moveTo>
                  <a:lnTo>
                    <a:pt x="887" y="46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6" name="object 13216"/>
            <p:cNvSpPr/>
            <p:nvPr/>
          </p:nvSpPr>
          <p:spPr>
            <a:xfrm>
              <a:off x="574266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7" name="object 13217"/>
            <p:cNvSpPr/>
            <p:nvPr/>
          </p:nvSpPr>
          <p:spPr>
            <a:xfrm>
              <a:off x="574266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8" name="object 13218"/>
            <p:cNvSpPr/>
            <p:nvPr/>
          </p:nvSpPr>
          <p:spPr>
            <a:xfrm>
              <a:off x="574317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9" name="object 13219"/>
            <p:cNvSpPr/>
            <p:nvPr/>
          </p:nvSpPr>
          <p:spPr>
            <a:xfrm>
              <a:off x="574342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0" name="object 13220"/>
            <p:cNvSpPr/>
            <p:nvPr/>
          </p:nvSpPr>
          <p:spPr>
            <a:xfrm>
              <a:off x="574406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1" name="object 13221"/>
            <p:cNvSpPr/>
            <p:nvPr/>
          </p:nvSpPr>
          <p:spPr>
            <a:xfrm>
              <a:off x="574444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2" name="object 13222"/>
            <p:cNvSpPr/>
            <p:nvPr/>
          </p:nvSpPr>
          <p:spPr>
            <a:xfrm>
              <a:off x="574456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3" name="object 13223"/>
            <p:cNvSpPr/>
            <p:nvPr/>
          </p:nvSpPr>
          <p:spPr>
            <a:xfrm>
              <a:off x="5744694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4" name="object 13224"/>
            <p:cNvSpPr/>
            <p:nvPr/>
          </p:nvSpPr>
          <p:spPr>
            <a:xfrm>
              <a:off x="574482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5" name="object 13225"/>
            <p:cNvSpPr/>
            <p:nvPr/>
          </p:nvSpPr>
          <p:spPr>
            <a:xfrm>
              <a:off x="574494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6" name="object 13226"/>
            <p:cNvSpPr/>
            <p:nvPr/>
          </p:nvSpPr>
          <p:spPr>
            <a:xfrm>
              <a:off x="5744948" y="410447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15"/>
                  </a:moveTo>
                  <a:lnTo>
                    <a:pt x="887" y="71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7" name="object 13227"/>
            <p:cNvSpPr/>
            <p:nvPr/>
          </p:nvSpPr>
          <p:spPr>
            <a:xfrm>
              <a:off x="5745075" y="410426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23"/>
                  </a:moveTo>
                  <a:lnTo>
                    <a:pt x="887" y="82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8" name="object 13228"/>
            <p:cNvSpPr/>
            <p:nvPr/>
          </p:nvSpPr>
          <p:spPr>
            <a:xfrm>
              <a:off x="574520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9" name="object 13229"/>
            <p:cNvSpPr/>
            <p:nvPr/>
          </p:nvSpPr>
          <p:spPr>
            <a:xfrm>
              <a:off x="574583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0" name="object 13230"/>
            <p:cNvSpPr/>
            <p:nvPr/>
          </p:nvSpPr>
          <p:spPr>
            <a:xfrm>
              <a:off x="57467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1" name="object 13231"/>
            <p:cNvSpPr/>
            <p:nvPr/>
          </p:nvSpPr>
          <p:spPr>
            <a:xfrm>
              <a:off x="574697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2" name="object 13232"/>
            <p:cNvSpPr/>
            <p:nvPr/>
          </p:nvSpPr>
          <p:spPr>
            <a:xfrm>
              <a:off x="574722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3" name="object 13233"/>
            <p:cNvSpPr/>
            <p:nvPr/>
          </p:nvSpPr>
          <p:spPr>
            <a:xfrm>
              <a:off x="574735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4" name="object 13234"/>
            <p:cNvSpPr/>
            <p:nvPr/>
          </p:nvSpPr>
          <p:spPr>
            <a:xfrm>
              <a:off x="574748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5" name="object 13235"/>
            <p:cNvSpPr/>
            <p:nvPr/>
          </p:nvSpPr>
          <p:spPr>
            <a:xfrm>
              <a:off x="5747609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6" name="object 13236"/>
            <p:cNvSpPr/>
            <p:nvPr/>
          </p:nvSpPr>
          <p:spPr>
            <a:xfrm>
              <a:off x="5747609" y="41055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7" name="object 13237"/>
            <p:cNvSpPr/>
            <p:nvPr/>
          </p:nvSpPr>
          <p:spPr>
            <a:xfrm>
              <a:off x="5747736" y="410555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8" name="object 13238"/>
            <p:cNvSpPr/>
            <p:nvPr/>
          </p:nvSpPr>
          <p:spPr>
            <a:xfrm>
              <a:off x="574786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9" name="object 13239"/>
            <p:cNvSpPr/>
            <p:nvPr/>
          </p:nvSpPr>
          <p:spPr>
            <a:xfrm>
              <a:off x="574811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0" name="object 13240"/>
            <p:cNvSpPr/>
            <p:nvPr/>
          </p:nvSpPr>
          <p:spPr>
            <a:xfrm>
              <a:off x="57484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1" name="object 13241"/>
            <p:cNvSpPr/>
            <p:nvPr/>
          </p:nvSpPr>
          <p:spPr>
            <a:xfrm>
              <a:off x="574887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2" name="object 13242"/>
            <p:cNvSpPr/>
            <p:nvPr/>
          </p:nvSpPr>
          <p:spPr>
            <a:xfrm>
              <a:off x="574925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3" name="object 13243"/>
            <p:cNvSpPr/>
            <p:nvPr/>
          </p:nvSpPr>
          <p:spPr>
            <a:xfrm>
              <a:off x="574989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4" name="object 13244"/>
            <p:cNvSpPr/>
            <p:nvPr/>
          </p:nvSpPr>
          <p:spPr>
            <a:xfrm>
              <a:off x="5749130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5" name="object 13245"/>
            <p:cNvSpPr/>
            <p:nvPr/>
          </p:nvSpPr>
          <p:spPr>
            <a:xfrm>
              <a:off x="575014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6" name="object 13246"/>
            <p:cNvSpPr/>
            <p:nvPr/>
          </p:nvSpPr>
          <p:spPr>
            <a:xfrm>
              <a:off x="5750270" y="4101538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369"/>
                  </a:moveTo>
                  <a:lnTo>
                    <a:pt x="0" y="0"/>
                  </a:lnTo>
                </a:path>
                <a:path h="4445">
                  <a:moveTo>
                    <a:pt x="0" y="4369"/>
                  </a:moveTo>
                  <a:lnTo>
                    <a:pt x="0" y="55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7" name="object 13247"/>
            <p:cNvSpPr/>
            <p:nvPr/>
          </p:nvSpPr>
          <p:spPr>
            <a:xfrm>
              <a:off x="575052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8" name="object 13248"/>
            <p:cNvSpPr/>
            <p:nvPr/>
          </p:nvSpPr>
          <p:spPr>
            <a:xfrm>
              <a:off x="575065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9" name="object 13249"/>
            <p:cNvSpPr/>
            <p:nvPr/>
          </p:nvSpPr>
          <p:spPr>
            <a:xfrm>
              <a:off x="575090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0" name="object 13250"/>
            <p:cNvSpPr/>
            <p:nvPr/>
          </p:nvSpPr>
          <p:spPr>
            <a:xfrm>
              <a:off x="575115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1" name="object 13251"/>
            <p:cNvSpPr/>
            <p:nvPr/>
          </p:nvSpPr>
          <p:spPr>
            <a:xfrm>
              <a:off x="575141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2" name="object 13252"/>
            <p:cNvSpPr/>
            <p:nvPr/>
          </p:nvSpPr>
          <p:spPr>
            <a:xfrm>
              <a:off x="575166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3" name="object 13253"/>
            <p:cNvSpPr/>
            <p:nvPr/>
          </p:nvSpPr>
          <p:spPr>
            <a:xfrm>
              <a:off x="57521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4" name="object 13254"/>
            <p:cNvSpPr/>
            <p:nvPr/>
          </p:nvSpPr>
          <p:spPr>
            <a:xfrm>
              <a:off x="575229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5" name="object 13255"/>
            <p:cNvSpPr/>
            <p:nvPr/>
          </p:nvSpPr>
          <p:spPr>
            <a:xfrm>
              <a:off x="57525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6" name="object 13256"/>
            <p:cNvSpPr/>
            <p:nvPr/>
          </p:nvSpPr>
          <p:spPr>
            <a:xfrm>
              <a:off x="575280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7" name="object 13257"/>
            <p:cNvSpPr/>
            <p:nvPr/>
          </p:nvSpPr>
          <p:spPr>
            <a:xfrm>
              <a:off x="5752932" y="410500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9"/>
                  </a:moveTo>
                  <a:lnTo>
                    <a:pt x="887" y="44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8" name="object 13258"/>
            <p:cNvSpPr/>
            <p:nvPr/>
          </p:nvSpPr>
          <p:spPr>
            <a:xfrm>
              <a:off x="5753058" y="410504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9" name="object 13259"/>
            <p:cNvSpPr/>
            <p:nvPr/>
          </p:nvSpPr>
          <p:spPr>
            <a:xfrm>
              <a:off x="57531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0" name="object 13260"/>
            <p:cNvSpPr/>
            <p:nvPr/>
          </p:nvSpPr>
          <p:spPr>
            <a:xfrm>
              <a:off x="575369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1" name="object 13261"/>
            <p:cNvSpPr/>
            <p:nvPr/>
          </p:nvSpPr>
          <p:spPr>
            <a:xfrm>
              <a:off x="575407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2" name="object 13262"/>
            <p:cNvSpPr/>
            <p:nvPr/>
          </p:nvSpPr>
          <p:spPr>
            <a:xfrm>
              <a:off x="57543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3" name="object 13263"/>
            <p:cNvSpPr/>
            <p:nvPr/>
          </p:nvSpPr>
          <p:spPr>
            <a:xfrm>
              <a:off x="575470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4" name="object 13264"/>
            <p:cNvSpPr/>
            <p:nvPr/>
          </p:nvSpPr>
          <p:spPr>
            <a:xfrm>
              <a:off x="5754959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5" name="object 13265"/>
            <p:cNvSpPr/>
            <p:nvPr/>
          </p:nvSpPr>
          <p:spPr>
            <a:xfrm>
              <a:off x="575508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6" name="object 13266"/>
            <p:cNvSpPr/>
            <p:nvPr/>
          </p:nvSpPr>
          <p:spPr>
            <a:xfrm>
              <a:off x="57552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7" name="object 13267"/>
            <p:cNvSpPr/>
            <p:nvPr/>
          </p:nvSpPr>
          <p:spPr>
            <a:xfrm>
              <a:off x="575534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8" name="object 13268"/>
            <p:cNvSpPr/>
            <p:nvPr/>
          </p:nvSpPr>
          <p:spPr>
            <a:xfrm>
              <a:off x="5755340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9" name="object 13269"/>
            <p:cNvSpPr/>
            <p:nvPr/>
          </p:nvSpPr>
          <p:spPr>
            <a:xfrm>
              <a:off x="5755466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0" name="object 13270"/>
            <p:cNvSpPr/>
            <p:nvPr/>
          </p:nvSpPr>
          <p:spPr>
            <a:xfrm>
              <a:off x="5755593" y="410474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82"/>
                  </a:moveTo>
                  <a:lnTo>
                    <a:pt x="887" y="5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1" name="object 13271"/>
            <p:cNvSpPr/>
            <p:nvPr/>
          </p:nvSpPr>
          <p:spPr>
            <a:xfrm>
              <a:off x="5755720" y="4102348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558"/>
                  </a:moveTo>
                  <a:lnTo>
                    <a:pt x="0" y="0"/>
                  </a:lnTo>
                </a:path>
                <a:path h="3810">
                  <a:moveTo>
                    <a:pt x="0" y="3558"/>
                  </a:moveTo>
                  <a:lnTo>
                    <a:pt x="0" y="354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2" name="object 13272"/>
            <p:cNvSpPr/>
            <p:nvPr/>
          </p:nvSpPr>
          <p:spPr>
            <a:xfrm>
              <a:off x="575610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3" name="object 13273"/>
            <p:cNvSpPr/>
            <p:nvPr/>
          </p:nvSpPr>
          <p:spPr>
            <a:xfrm>
              <a:off x="575724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4" name="object 13274"/>
            <p:cNvSpPr/>
            <p:nvPr/>
          </p:nvSpPr>
          <p:spPr>
            <a:xfrm>
              <a:off x="575736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5" name="object 13275"/>
            <p:cNvSpPr/>
            <p:nvPr/>
          </p:nvSpPr>
          <p:spPr>
            <a:xfrm>
              <a:off x="575762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6" name="object 13276"/>
            <p:cNvSpPr/>
            <p:nvPr/>
          </p:nvSpPr>
          <p:spPr>
            <a:xfrm>
              <a:off x="575774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7" name="object 13277"/>
            <p:cNvSpPr/>
            <p:nvPr/>
          </p:nvSpPr>
          <p:spPr>
            <a:xfrm>
              <a:off x="575787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8" name="object 13278"/>
            <p:cNvSpPr/>
            <p:nvPr/>
          </p:nvSpPr>
          <p:spPr>
            <a:xfrm>
              <a:off x="575812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9" name="object 13279"/>
            <p:cNvSpPr/>
            <p:nvPr/>
          </p:nvSpPr>
          <p:spPr>
            <a:xfrm>
              <a:off x="575812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0" name="object 13280"/>
            <p:cNvSpPr/>
            <p:nvPr/>
          </p:nvSpPr>
          <p:spPr>
            <a:xfrm>
              <a:off x="5758254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1" name="object 13281"/>
            <p:cNvSpPr/>
            <p:nvPr/>
          </p:nvSpPr>
          <p:spPr>
            <a:xfrm>
              <a:off x="5758381" y="410517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2" name="object 13282"/>
            <p:cNvSpPr/>
            <p:nvPr/>
          </p:nvSpPr>
          <p:spPr>
            <a:xfrm>
              <a:off x="576028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3" name="object 13283"/>
            <p:cNvSpPr/>
            <p:nvPr/>
          </p:nvSpPr>
          <p:spPr>
            <a:xfrm>
              <a:off x="576053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4" name="object 13284"/>
            <p:cNvSpPr/>
            <p:nvPr/>
          </p:nvSpPr>
          <p:spPr>
            <a:xfrm>
              <a:off x="576053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5" name="object 13285"/>
            <p:cNvSpPr/>
            <p:nvPr/>
          </p:nvSpPr>
          <p:spPr>
            <a:xfrm>
              <a:off x="5760662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6" name="object 13286"/>
            <p:cNvSpPr/>
            <p:nvPr/>
          </p:nvSpPr>
          <p:spPr>
            <a:xfrm>
              <a:off x="5760789" y="41055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7" name="object 13287"/>
            <p:cNvSpPr/>
            <p:nvPr/>
          </p:nvSpPr>
          <p:spPr>
            <a:xfrm>
              <a:off x="5760916" y="410464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33"/>
                  </a:moveTo>
                  <a:lnTo>
                    <a:pt x="887" y="63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8" name="object 13288"/>
            <p:cNvSpPr/>
            <p:nvPr/>
          </p:nvSpPr>
          <p:spPr>
            <a:xfrm>
              <a:off x="5761042" y="410389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06"/>
                  </a:moveTo>
                  <a:lnTo>
                    <a:pt x="887" y="100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9" name="object 13289"/>
            <p:cNvSpPr/>
            <p:nvPr/>
          </p:nvSpPr>
          <p:spPr>
            <a:xfrm>
              <a:off x="576116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0" name="object 13290"/>
            <p:cNvSpPr/>
            <p:nvPr/>
          </p:nvSpPr>
          <p:spPr>
            <a:xfrm>
              <a:off x="576205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1" name="object 13291"/>
            <p:cNvSpPr/>
            <p:nvPr/>
          </p:nvSpPr>
          <p:spPr>
            <a:xfrm>
              <a:off x="57623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2" name="object 13292"/>
            <p:cNvSpPr/>
            <p:nvPr/>
          </p:nvSpPr>
          <p:spPr>
            <a:xfrm>
              <a:off x="57628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3" name="object 13293"/>
            <p:cNvSpPr/>
            <p:nvPr/>
          </p:nvSpPr>
          <p:spPr>
            <a:xfrm>
              <a:off x="576307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4" name="object 13294"/>
            <p:cNvSpPr/>
            <p:nvPr/>
          </p:nvSpPr>
          <p:spPr>
            <a:xfrm>
              <a:off x="576319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5" name="object 13295"/>
            <p:cNvSpPr/>
            <p:nvPr/>
          </p:nvSpPr>
          <p:spPr>
            <a:xfrm>
              <a:off x="5762436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6" name="object 13296"/>
            <p:cNvSpPr/>
            <p:nvPr/>
          </p:nvSpPr>
          <p:spPr>
            <a:xfrm>
              <a:off x="5763450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7" name="object 13297"/>
            <p:cNvSpPr/>
            <p:nvPr/>
          </p:nvSpPr>
          <p:spPr>
            <a:xfrm>
              <a:off x="5763577" y="41056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8" name="object 13298"/>
            <p:cNvSpPr/>
            <p:nvPr/>
          </p:nvSpPr>
          <p:spPr>
            <a:xfrm>
              <a:off x="5763704" y="41054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9" name="object 13299"/>
            <p:cNvSpPr/>
            <p:nvPr/>
          </p:nvSpPr>
          <p:spPr>
            <a:xfrm>
              <a:off x="576383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0" name="object 13300"/>
            <p:cNvSpPr/>
            <p:nvPr/>
          </p:nvSpPr>
          <p:spPr>
            <a:xfrm>
              <a:off x="576421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1" name="object 13301"/>
            <p:cNvSpPr/>
            <p:nvPr/>
          </p:nvSpPr>
          <p:spPr>
            <a:xfrm>
              <a:off x="576459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2" name="object 13302"/>
            <p:cNvSpPr/>
            <p:nvPr/>
          </p:nvSpPr>
          <p:spPr>
            <a:xfrm>
              <a:off x="57649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3" name="object 13303"/>
            <p:cNvSpPr/>
            <p:nvPr/>
          </p:nvSpPr>
          <p:spPr>
            <a:xfrm>
              <a:off x="576585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4" name="object 13304"/>
            <p:cNvSpPr/>
            <p:nvPr/>
          </p:nvSpPr>
          <p:spPr>
            <a:xfrm>
              <a:off x="5765985" y="41056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5" name="object 13305"/>
            <p:cNvSpPr/>
            <p:nvPr/>
          </p:nvSpPr>
          <p:spPr>
            <a:xfrm>
              <a:off x="5766111" y="410493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7"/>
                  </a:moveTo>
                  <a:lnTo>
                    <a:pt x="887" y="48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6" name="object 13306"/>
            <p:cNvSpPr/>
            <p:nvPr/>
          </p:nvSpPr>
          <p:spPr>
            <a:xfrm>
              <a:off x="5766238" y="4100854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505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7" name="object 13307"/>
            <p:cNvSpPr/>
            <p:nvPr/>
          </p:nvSpPr>
          <p:spPr>
            <a:xfrm>
              <a:off x="5766365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8" name="object 13308"/>
            <p:cNvSpPr/>
            <p:nvPr/>
          </p:nvSpPr>
          <p:spPr>
            <a:xfrm>
              <a:off x="576661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9" name="object 13309"/>
            <p:cNvSpPr/>
            <p:nvPr/>
          </p:nvSpPr>
          <p:spPr>
            <a:xfrm>
              <a:off x="576699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0" name="object 13310"/>
            <p:cNvSpPr/>
            <p:nvPr/>
          </p:nvSpPr>
          <p:spPr>
            <a:xfrm>
              <a:off x="57672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1" name="object 13311"/>
            <p:cNvSpPr/>
            <p:nvPr/>
          </p:nvSpPr>
          <p:spPr>
            <a:xfrm>
              <a:off x="57676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2" name="object 13312"/>
            <p:cNvSpPr/>
            <p:nvPr/>
          </p:nvSpPr>
          <p:spPr>
            <a:xfrm>
              <a:off x="57681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3" name="object 13313"/>
            <p:cNvSpPr/>
            <p:nvPr/>
          </p:nvSpPr>
          <p:spPr>
            <a:xfrm>
              <a:off x="576839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4" name="object 13314"/>
            <p:cNvSpPr/>
            <p:nvPr/>
          </p:nvSpPr>
          <p:spPr>
            <a:xfrm>
              <a:off x="576851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5" name="object 13315"/>
            <p:cNvSpPr/>
            <p:nvPr/>
          </p:nvSpPr>
          <p:spPr>
            <a:xfrm>
              <a:off x="5768646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6" name="object 13316"/>
            <p:cNvSpPr/>
            <p:nvPr/>
          </p:nvSpPr>
          <p:spPr>
            <a:xfrm>
              <a:off x="5768773" y="410555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7" name="object 13317"/>
            <p:cNvSpPr/>
            <p:nvPr/>
          </p:nvSpPr>
          <p:spPr>
            <a:xfrm>
              <a:off x="57687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8" name="object 13318"/>
            <p:cNvSpPr/>
            <p:nvPr/>
          </p:nvSpPr>
          <p:spPr>
            <a:xfrm>
              <a:off x="5768900" y="410499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55"/>
                  </a:moveTo>
                  <a:lnTo>
                    <a:pt x="887" y="45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9" name="object 13319"/>
            <p:cNvSpPr/>
            <p:nvPr/>
          </p:nvSpPr>
          <p:spPr>
            <a:xfrm>
              <a:off x="5768012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0" name="object 13320"/>
            <p:cNvSpPr/>
            <p:nvPr/>
          </p:nvSpPr>
          <p:spPr>
            <a:xfrm>
              <a:off x="576940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1" name="object 13321"/>
            <p:cNvSpPr/>
            <p:nvPr/>
          </p:nvSpPr>
          <p:spPr>
            <a:xfrm>
              <a:off x="576966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2" name="object 13322"/>
            <p:cNvSpPr/>
            <p:nvPr/>
          </p:nvSpPr>
          <p:spPr>
            <a:xfrm>
              <a:off x="577092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3" name="object 13323"/>
            <p:cNvSpPr/>
            <p:nvPr/>
          </p:nvSpPr>
          <p:spPr>
            <a:xfrm>
              <a:off x="577105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4" name="object 13324"/>
            <p:cNvSpPr/>
            <p:nvPr/>
          </p:nvSpPr>
          <p:spPr>
            <a:xfrm>
              <a:off x="577118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5" name="object 13325"/>
            <p:cNvSpPr/>
            <p:nvPr/>
          </p:nvSpPr>
          <p:spPr>
            <a:xfrm>
              <a:off x="5771307" y="4105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6" name="object 13326"/>
            <p:cNvSpPr/>
            <p:nvPr/>
          </p:nvSpPr>
          <p:spPr>
            <a:xfrm>
              <a:off x="5771434" y="41053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7" name="object 13327"/>
            <p:cNvSpPr/>
            <p:nvPr/>
          </p:nvSpPr>
          <p:spPr>
            <a:xfrm>
              <a:off x="5771434" y="4105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8" name="object 13328"/>
            <p:cNvSpPr/>
            <p:nvPr/>
          </p:nvSpPr>
          <p:spPr>
            <a:xfrm>
              <a:off x="5771561" y="4103995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56"/>
                  </a:moveTo>
                  <a:lnTo>
                    <a:pt x="887" y="9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9" name="object 13329"/>
            <p:cNvSpPr/>
            <p:nvPr/>
          </p:nvSpPr>
          <p:spPr>
            <a:xfrm>
              <a:off x="577168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0" name="object 13330"/>
            <p:cNvSpPr/>
            <p:nvPr/>
          </p:nvSpPr>
          <p:spPr>
            <a:xfrm>
              <a:off x="577257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1" name="object 13331"/>
            <p:cNvSpPr/>
            <p:nvPr/>
          </p:nvSpPr>
          <p:spPr>
            <a:xfrm>
              <a:off x="577282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2" name="object 13332"/>
            <p:cNvSpPr/>
            <p:nvPr/>
          </p:nvSpPr>
          <p:spPr>
            <a:xfrm>
              <a:off x="577358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3" name="object 13333"/>
            <p:cNvSpPr/>
            <p:nvPr/>
          </p:nvSpPr>
          <p:spPr>
            <a:xfrm>
              <a:off x="577384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4" name="object 13334"/>
            <p:cNvSpPr/>
            <p:nvPr/>
          </p:nvSpPr>
          <p:spPr>
            <a:xfrm>
              <a:off x="5773969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5" name="object 13335"/>
            <p:cNvSpPr/>
            <p:nvPr/>
          </p:nvSpPr>
          <p:spPr>
            <a:xfrm>
              <a:off x="577396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6" name="object 13336"/>
            <p:cNvSpPr/>
            <p:nvPr/>
          </p:nvSpPr>
          <p:spPr>
            <a:xfrm>
              <a:off x="5774095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7" name="object 13337"/>
            <p:cNvSpPr/>
            <p:nvPr/>
          </p:nvSpPr>
          <p:spPr>
            <a:xfrm>
              <a:off x="5774095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8" name="object 13338"/>
            <p:cNvSpPr/>
            <p:nvPr/>
          </p:nvSpPr>
          <p:spPr>
            <a:xfrm>
              <a:off x="5774222" y="410555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9" name="object 13339"/>
            <p:cNvSpPr/>
            <p:nvPr/>
          </p:nvSpPr>
          <p:spPr>
            <a:xfrm>
              <a:off x="57742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0" name="object 13340"/>
            <p:cNvSpPr/>
            <p:nvPr/>
          </p:nvSpPr>
          <p:spPr>
            <a:xfrm>
              <a:off x="577523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1" name="object 13341"/>
            <p:cNvSpPr/>
            <p:nvPr/>
          </p:nvSpPr>
          <p:spPr>
            <a:xfrm>
              <a:off x="577561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2" name="object 13342"/>
            <p:cNvSpPr/>
            <p:nvPr/>
          </p:nvSpPr>
          <p:spPr>
            <a:xfrm>
              <a:off x="57759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3" name="object 13343"/>
            <p:cNvSpPr/>
            <p:nvPr/>
          </p:nvSpPr>
          <p:spPr>
            <a:xfrm>
              <a:off x="577625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4" name="object 13344"/>
            <p:cNvSpPr/>
            <p:nvPr/>
          </p:nvSpPr>
          <p:spPr>
            <a:xfrm>
              <a:off x="577625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5" name="object 13345"/>
            <p:cNvSpPr/>
            <p:nvPr/>
          </p:nvSpPr>
          <p:spPr>
            <a:xfrm>
              <a:off x="577637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6" name="object 13346"/>
            <p:cNvSpPr/>
            <p:nvPr/>
          </p:nvSpPr>
          <p:spPr>
            <a:xfrm>
              <a:off x="5776503" y="4105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7" name="object 13347"/>
            <p:cNvSpPr/>
            <p:nvPr/>
          </p:nvSpPr>
          <p:spPr>
            <a:xfrm>
              <a:off x="5776630" y="410500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9"/>
                  </a:moveTo>
                  <a:lnTo>
                    <a:pt x="887" y="44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8" name="object 13348"/>
            <p:cNvSpPr/>
            <p:nvPr/>
          </p:nvSpPr>
          <p:spPr>
            <a:xfrm>
              <a:off x="5776630" y="41056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9" name="object 13349"/>
            <p:cNvSpPr/>
            <p:nvPr/>
          </p:nvSpPr>
          <p:spPr>
            <a:xfrm>
              <a:off x="5776757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0" name="object 13350"/>
            <p:cNvSpPr/>
            <p:nvPr/>
          </p:nvSpPr>
          <p:spPr>
            <a:xfrm>
              <a:off x="577688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1" name="object 13351"/>
            <p:cNvSpPr/>
            <p:nvPr/>
          </p:nvSpPr>
          <p:spPr>
            <a:xfrm>
              <a:off x="577713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2" name="object 13352"/>
            <p:cNvSpPr/>
            <p:nvPr/>
          </p:nvSpPr>
          <p:spPr>
            <a:xfrm>
              <a:off x="577891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3" name="object 13353"/>
            <p:cNvSpPr/>
            <p:nvPr/>
          </p:nvSpPr>
          <p:spPr>
            <a:xfrm>
              <a:off x="5779038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4" name="object 13354"/>
            <p:cNvSpPr/>
            <p:nvPr/>
          </p:nvSpPr>
          <p:spPr>
            <a:xfrm>
              <a:off x="577916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5" name="object 13355"/>
            <p:cNvSpPr/>
            <p:nvPr/>
          </p:nvSpPr>
          <p:spPr>
            <a:xfrm>
              <a:off x="5779291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6" name="object 13356"/>
            <p:cNvSpPr/>
            <p:nvPr/>
          </p:nvSpPr>
          <p:spPr>
            <a:xfrm>
              <a:off x="5779291" y="41053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7" name="object 13357"/>
            <p:cNvSpPr/>
            <p:nvPr/>
          </p:nvSpPr>
          <p:spPr>
            <a:xfrm>
              <a:off x="577941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8" name="object 13358"/>
            <p:cNvSpPr/>
            <p:nvPr/>
          </p:nvSpPr>
          <p:spPr>
            <a:xfrm>
              <a:off x="577941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9" name="object 13359"/>
            <p:cNvSpPr/>
            <p:nvPr/>
          </p:nvSpPr>
          <p:spPr>
            <a:xfrm>
              <a:off x="57796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0" name="object 13360"/>
            <p:cNvSpPr/>
            <p:nvPr/>
          </p:nvSpPr>
          <p:spPr>
            <a:xfrm>
              <a:off x="5778911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1" name="object 13361"/>
            <p:cNvSpPr/>
            <p:nvPr/>
          </p:nvSpPr>
          <p:spPr>
            <a:xfrm>
              <a:off x="578017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2" name="object 13362"/>
            <p:cNvSpPr/>
            <p:nvPr/>
          </p:nvSpPr>
          <p:spPr>
            <a:xfrm>
              <a:off x="57804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3" name="object 13363"/>
            <p:cNvSpPr/>
            <p:nvPr/>
          </p:nvSpPr>
          <p:spPr>
            <a:xfrm>
              <a:off x="57806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4" name="object 13364"/>
            <p:cNvSpPr/>
            <p:nvPr/>
          </p:nvSpPr>
          <p:spPr>
            <a:xfrm>
              <a:off x="578157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5" name="object 13365"/>
            <p:cNvSpPr/>
            <p:nvPr/>
          </p:nvSpPr>
          <p:spPr>
            <a:xfrm>
              <a:off x="578169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6" name="object 13366"/>
            <p:cNvSpPr/>
            <p:nvPr/>
          </p:nvSpPr>
          <p:spPr>
            <a:xfrm>
              <a:off x="578169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7" name="object 13367"/>
            <p:cNvSpPr/>
            <p:nvPr/>
          </p:nvSpPr>
          <p:spPr>
            <a:xfrm>
              <a:off x="5781826" y="4103260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23"/>
                  </a:moveTo>
                  <a:lnTo>
                    <a:pt x="887" y="132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8" name="object 13368"/>
            <p:cNvSpPr/>
            <p:nvPr/>
          </p:nvSpPr>
          <p:spPr>
            <a:xfrm>
              <a:off x="5781953" y="4099043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86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9" name="object 13369"/>
            <p:cNvSpPr/>
            <p:nvPr/>
          </p:nvSpPr>
          <p:spPr>
            <a:xfrm>
              <a:off x="578207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0" name="object 13370"/>
            <p:cNvSpPr/>
            <p:nvPr/>
          </p:nvSpPr>
          <p:spPr>
            <a:xfrm>
              <a:off x="578246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1" name="object 13371"/>
            <p:cNvSpPr/>
            <p:nvPr/>
          </p:nvSpPr>
          <p:spPr>
            <a:xfrm>
              <a:off x="57827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2" name="object 13372"/>
            <p:cNvSpPr/>
            <p:nvPr/>
          </p:nvSpPr>
          <p:spPr>
            <a:xfrm>
              <a:off x="578296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3" name="object 13373"/>
            <p:cNvSpPr/>
            <p:nvPr/>
          </p:nvSpPr>
          <p:spPr>
            <a:xfrm>
              <a:off x="578360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4" name="object 13374"/>
            <p:cNvSpPr/>
            <p:nvPr/>
          </p:nvSpPr>
          <p:spPr>
            <a:xfrm>
              <a:off x="578410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5" name="object 13375"/>
            <p:cNvSpPr/>
            <p:nvPr/>
          </p:nvSpPr>
          <p:spPr>
            <a:xfrm>
              <a:off x="5784234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6" name="object 13376"/>
            <p:cNvSpPr/>
            <p:nvPr/>
          </p:nvSpPr>
          <p:spPr>
            <a:xfrm>
              <a:off x="578436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7" name="object 13377"/>
            <p:cNvSpPr/>
            <p:nvPr/>
          </p:nvSpPr>
          <p:spPr>
            <a:xfrm>
              <a:off x="5784487" y="41054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8" name="object 13378"/>
            <p:cNvSpPr/>
            <p:nvPr/>
          </p:nvSpPr>
          <p:spPr>
            <a:xfrm>
              <a:off x="5784487" y="410451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96"/>
                  </a:moveTo>
                  <a:lnTo>
                    <a:pt x="887" y="69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9" name="object 13379"/>
            <p:cNvSpPr/>
            <p:nvPr/>
          </p:nvSpPr>
          <p:spPr>
            <a:xfrm>
              <a:off x="5784741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0" name="object 13380"/>
            <p:cNvSpPr/>
            <p:nvPr/>
          </p:nvSpPr>
          <p:spPr>
            <a:xfrm>
              <a:off x="578499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1" name="object 13381"/>
            <p:cNvSpPr/>
            <p:nvPr/>
          </p:nvSpPr>
          <p:spPr>
            <a:xfrm>
              <a:off x="5784234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2" name="object 13382"/>
            <p:cNvSpPr/>
            <p:nvPr/>
          </p:nvSpPr>
          <p:spPr>
            <a:xfrm>
              <a:off x="578524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3" name="object 13383"/>
            <p:cNvSpPr/>
            <p:nvPr/>
          </p:nvSpPr>
          <p:spPr>
            <a:xfrm>
              <a:off x="5785374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4" name="object 13384"/>
            <p:cNvSpPr/>
            <p:nvPr/>
          </p:nvSpPr>
          <p:spPr>
            <a:xfrm>
              <a:off x="578550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5" name="object 13385"/>
            <p:cNvSpPr/>
            <p:nvPr/>
          </p:nvSpPr>
          <p:spPr>
            <a:xfrm>
              <a:off x="578550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6" name="object 13386"/>
            <p:cNvSpPr/>
            <p:nvPr/>
          </p:nvSpPr>
          <p:spPr>
            <a:xfrm>
              <a:off x="578562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7" name="object 13387"/>
            <p:cNvSpPr/>
            <p:nvPr/>
          </p:nvSpPr>
          <p:spPr>
            <a:xfrm>
              <a:off x="5785754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8" name="object 13388"/>
            <p:cNvSpPr/>
            <p:nvPr/>
          </p:nvSpPr>
          <p:spPr>
            <a:xfrm>
              <a:off x="5784867" y="410588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9" name="object 13389"/>
            <p:cNvSpPr/>
            <p:nvPr/>
          </p:nvSpPr>
          <p:spPr>
            <a:xfrm>
              <a:off x="578600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0" name="object 13390"/>
            <p:cNvSpPr/>
            <p:nvPr/>
          </p:nvSpPr>
          <p:spPr>
            <a:xfrm>
              <a:off x="578613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1" name="object 13391"/>
            <p:cNvSpPr/>
            <p:nvPr/>
          </p:nvSpPr>
          <p:spPr>
            <a:xfrm>
              <a:off x="578613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2" name="object 13392"/>
            <p:cNvSpPr/>
            <p:nvPr/>
          </p:nvSpPr>
          <p:spPr>
            <a:xfrm>
              <a:off x="5785374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3" name="object 13393"/>
            <p:cNvSpPr/>
            <p:nvPr/>
          </p:nvSpPr>
          <p:spPr>
            <a:xfrm>
              <a:off x="578638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4" name="object 13394"/>
            <p:cNvSpPr/>
            <p:nvPr/>
          </p:nvSpPr>
          <p:spPr>
            <a:xfrm>
              <a:off x="5785628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5" name="object 13395"/>
            <p:cNvSpPr/>
            <p:nvPr/>
          </p:nvSpPr>
          <p:spPr>
            <a:xfrm>
              <a:off x="578676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6" name="object 13396"/>
            <p:cNvSpPr/>
            <p:nvPr/>
          </p:nvSpPr>
          <p:spPr>
            <a:xfrm>
              <a:off x="5786895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7" name="object 13397"/>
            <p:cNvSpPr/>
            <p:nvPr/>
          </p:nvSpPr>
          <p:spPr>
            <a:xfrm>
              <a:off x="578689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8" name="object 13398"/>
            <p:cNvSpPr/>
            <p:nvPr/>
          </p:nvSpPr>
          <p:spPr>
            <a:xfrm>
              <a:off x="578702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9" name="object 13399"/>
            <p:cNvSpPr/>
            <p:nvPr/>
          </p:nvSpPr>
          <p:spPr>
            <a:xfrm>
              <a:off x="5787148" y="41056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0" name="object 13400"/>
            <p:cNvSpPr/>
            <p:nvPr/>
          </p:nvSpPr>
          <p:spPr>
            <a:xfrm>
              <a:off x="5787275" y="4085948"/>
              <a:ext cx="0" cy="20320"/>
            </a:xfrm>
            <a:custGeom>
              <a:avLst/>
              <a:gdLst/>
              <a:ahLst/>
              <a:cxnLst/>
              <a:rect l="l" t="t" r="r" b="b"/>
              <a:pathLst>
                <a:path h="20320">
                  <a:moveTo>
                    <a:pt x="0" y="1995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1" name="object 13401"/>
            <p:cNvSpPr/>
            <p:nvPr/>
          </p:nvSpPr>
          <p:spPr>
            <a:xfrm>
              <a:off x="5787275" y="410514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2" name="object 13402"/>
            <p:cNvSpPr/>
            <p:nvPr/>
          </p:nvSpPr>
          <p:spPr>
            <a:xfrm>
              <a:off x="578752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3" name="object 13403"/>
            <p:cNvSpPr/>
            <p:nvPr/>
          </p:nvSpPr>
          <p:spPr>
            <a:xfrm>
              <a:off x="5786895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4" name="object 13404"/>
            <p:cNvSpPr/>
            <p:nvPr/>
          </p:nvSpPr>
          <p:spPr>
            <a:xfrm>
              <a:off x="578803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5" name="object 13405"/>
            <p:cNvSpPr/>
            <p:nvPr/>
          </p:nvSpPr>
          <p:spPr>
            <a:xfrm>
              <a:off x="578841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6" name="object 13406"/>
            <p:cNvSpPr/>
            <p:nvPr/>
          </p:nvSpPr>
          <p:spPr>
            <a:xfrm>
              <a:off x="578866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7" name="object 13407"/>
            <p:cNvSpPr/>
            <p:nvPr/>
          </p:nvSpPr>
          <p:spPr>
            <a:xfrm>
              <a:off x="57887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8" name="object 13408"/>
            <p:cNvSpPr/>
            <p:nvPr/>
          </p:nvSpPr>
          <p:spPr>
            <a:xfrm>
              <a:off x="578917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9" name="object 13409"/>
            <p:cNvSpPr/>
            <p:nvPr/>
          </p:nvSpPr>
          <p:spPr>
            <a:xfrm>
              <a:off x="5788542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0" name="object 13410"/>
            <p:cNvSpPr/>
            <p:nvPr/>
          </p:nvSpPr>
          <p:spPr>
            <a:xfrm>
              <a:off x="5789683" y="41052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1" name="object 13411"/>
            <p:cNvSpPr/>
            <p:nvPr/>
          </p:nvSpPr>
          <p:spPr>
            <a:xfrm>
              <a:off x="5789810" y="4102209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69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2" name="object 13412"/>
            <p:cNvSpPr/>
            <p:nvPr/>
          </p:nvSpPr>
          <p:spPr>
            <a:xfrm>
              <a:off x="5789936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3" name="object 13413"/>
            <p:cNvSpPr/>
            <p:nvPr/>
          </p:nvSpPr>
          <p:spPr>
            <a:xfrm>
              <a:off x="579006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4" name="object 13414"/>
            <p:cNvSpPr/>
            <p:nvPr/>
          </p:nvSpPr>
          <p:spPr>
            <a:xfrm>
              <a:off x="579006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5" name="object 13415"/>
            <p:cNvSpPr/>
            <p:nvPr/>
          </p:nvSpPr>
          <p:spPr>
            <a:xfrm>
              <a:off x="57903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6" name="object 13416"/>
            <p:cNvSpPr/>
            <p:nvPr/>
          </p:nvSpPr>
          <p:spPr>
            <a:xfrm>
              <a:off x="579057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7" name="object 13417"/>
            <p:cNvSpPr/>
            <p:nvPr/>
          </p:nvSpPr>
          <p:spPr>
            <a:xfrm>
              <a:off x="57908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8" name="object 13418"/>
            <p:cNvSpPr/>
            <p:nvPr/>
          </p:nvSpPr>
          <p:spPr>
            <a:xfrm>
              <a:off x="579095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9" name="object 13419"/>
            <p:cNvSpPr/>
            <p:nvPr/>
          </p:nvSpPr>
          <p:spPr>
            <a:xfrm>
              <a:off x="57910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0" name="object 13420"/>
            <p:cNvSpPr/>
            <p:nvPr/>
          </p:nvSpPr>
          <p:spPr>
            <a:xfrm>
              <a:off x="579158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1" name="object 13421"/>
            <p:cNvSpPr/>
            <p:nvPr/>
          </p:nvSpPr>
          <p:spPr>
            <a:xfrm>
              <a:off x="579183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2" name="object 13422"/>
            <p:cNvSpPr/>
            <p:nvPr/>
          </p:nvSpPr>
          <p:spPr>
            <a:xfrm>
              <a:off x="579196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3" name="object 13423"/>
            <p:cNvSpPr/>
            <p:nvPr/>
          </p:nvSpPr>
          <p:spPr>
            <a:xfrm>
              <a:off x="579209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4" name="object 13424"/>
            <p:cNvSpPr/>
            <p:nvPr/>
          </p:nvSpPr>
          <p:spPr>
            <a:xfrm>
              <a:off x="5792344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5" name="object 13425"/>
            <p:cNvSpPr/>
            <p:nvPr/>
          </p:nvSpPr>
          <p:spPr>
            <a:xfrm>
              <a:off x="5792344" y="41055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6" name="object 13426"/>
            <p:cNvSpPr/>
            <p:nvPr/>
          </p:nvSpPr>
          <p:spPr>
            <a:xfrm>
              <a:off x="5792471" y="4103767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70"/>
                  </a:moveTo>
                  <a:lnTo>
                    <a:pt x="887" y="107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7" name="object 13427"/>
            <p:cNvSpPr/>
            <p:nvPr/>
          </p:nvSpPr>
          <p:spPr>
            <a:xfrm>
              <a:off x="5792598" y="3906290"/>
              <a:ext cx="0" cy="200025"/>
            </a:xfrm>
            <a:custGeom>
              <a:avLst/>
              <a:gdLst/>
              <a:ahLst/>
              <a:cxnLst/>
              <a:rect l="l" t="t" r="r" b="b"/>
              <a:pathLst>
                <a:path h="200025">
                  <a:moveTo>
                    <a:pt x="0" y="199616"/>
                  </a:moveTo>
                  <a:lnTo>
                    <a:pt x="0" y="0"/>
                  </a:lnTo>
                </a:path>
                <a:path h="200025">
                  <a:moveTo>
                    <a:pt x="0" y="199616"/>
                  </a:moveTo>
                  <a:lnTo>
                    <a:pt x="0" y="19960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8" name="object 13428"/>
            <p:cNvSpPr/>
            <p:nvPr/>
          </p:nvSpPr>
          <p:spPr>
            <a:xfrm>
              <a:off x="57941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9" name="object 13429"/>
            <p:cNvSpPr/>
            <p:nvPr/>
          </p:nvSpPr>
          <p:spPr>
            <a:xfrm>
              <a:off x="5793358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0" name="object 13430"/>
            <p:cNvSpPr/>
            <p:nvPr/>
          </p:nvSpPr>
          <p:spPr>
            <a:xfrm>
              <a:off x="579437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1" name="object 13431"/>
            <p:cNvSpPr/>
            <p:nvPr/>
          </p:nvSpPr>
          <p:spPr>
            <a:xfrm>
              <a:off x="579449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2" name="object 13432"/>
            <p:cNvSpPr/>
            <p:nvPr/>
          </p:nvSpPr>
          <p:spPr>
            <a:xfrm>
              <a:off x="579462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3" name="object 13433"/>
            <p:cNvSpPr/>
            <p:nvPr/>
          </p:nvSpPr>
          <p:spPr>
            <a:xfrm>
              <a:off x="57946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4" name="object 13434"/>
            <p:cNvSpPr/>
            <p:nvPr/>
          </p:nvSpPr>
          <p:spPr>
            <a:xfrm>
              <a:off x="579475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5" name="object 13435"/>
            <p:cNvSpPr/>
            <p:nvPr/>
          </p:nvSpPr>
          <p:spPr>
            <a:xfrm>
              <a:off x="57947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6" name="object 13436"/>
            <p:cNvSpPr/>
            <p:nvPr/>
          </p:nvSpPr>
          <p:spPr>
            <a:xfrm>
              <a:off x="579487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7" name="object 13437"/>
            <p:cNvSpPr/>
            <p:nvPr/>
          </p:nvSpPr>
          <p:spPr>
            <a:xfrm>
              <a:off x="5795006" y="410555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8" name="object 13438"/>
            <p:cNvSpPr/>
            <p:nvPr/>
          </p:nvSpPr>
          <p:spPr>
            <a:xfrm>
              <a:off x="5795132" y="41054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9" name="object 13439"/>
            <p:cNvSpPr/>
            <p:nvPr/>
          </p:nvSpPr>
          <p:spPr>
            <a:xfrm>
              <a:off x="5795259" y="4068534"/>
              <a:ext cx="0" cy="37465"/>
            </a:xfrm>
            <a:custGeom>
              <a:avLst/>
              <a:gdLst/>
              <a:ahLst/>
              <a:cxnLst/>
              <a:rect l="l" t="t" r="r" b="b"/>
              <a:pathLst>
                <a:path h="37464">
                  <a:moveTo>
                    <a:pt x="0" y="37372"/>
                  </a:moveTo>
                  <a:lnTo>
                    <a:pt x="0" y="0"/>
                  </a:lnTo>
                </a:path>
                <a:path h="37464">
                  <a:moveTo>
                    <a:pt x="0" y="37372"/>
                  </a:moveTo>
                  <a:lnTo>
                    <a:pt x="0" y="3736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0" name="object 13440"/>
            <p:cNvSpPr/>
            <p:nvPr/>
          </p:nvSpPr>
          <p:spPr>
            <a:xfrm>
              <a:off x="57955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1" name="object 13441"/>
            <p:cNvSpPr/>
            <p:nvPr/>
          </p:nvSpPr>
          <p:spPr>
            <a:xfrm>
              <a:off x="57960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2" name="object 13442"/>
            <p:cNvSpPr/>
            <p:nvPr/>
          </p:nvSpPr>
          <p:spPr>
            <a:xfrm>
              <a:off x="57962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3" name="object 13443"/>
            <p:cNvSpPr/>
            <p:nvPr/>
          </p:nvSpPr>
          <p:spPr>
            <a:xfrm>
              <a:off x="57965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4" name="object 13444"/>
            <p:cNvSpPr/>
            <p:nvPr/>
          </p:nvSpPr>
          <p:spPr>
            <a:xfrm>
              <a:off x="57967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5" name="object 13445"/>
            <p:cNvSpPr/>
            <p:nvPr/>
          </p:nvSpPr>
          <p:spPr>
            <a:xfrm>
              <a:off x="579690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6" name="object 13446"/>
            <p:cNvSpPr/>
            <p:nvPr/>
          </p:nvSpPr>
          <p:spPr>
            <a:xfrm>
              <a:off x="579703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7" name="object 13447"/>
            <p:cNvSpPr/>
            <p:nvPr/>
          </p:nvSpPr>
          <p:spPr>
            <a:xfrm>
              <a:off x="579728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8" name="object 13448"/>
            <p:cNvSpPr/>
            <p:nvPr/>
          </p:nvSpPr>
          <p:spPr>
            <a:xfrm>
              <a:off x="579728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9" name="object 13449"/>
            <p:cNvSpPr/>
            <p:nvPr/>
          </p:nvSpPr>
          <p:spPr>
            <a:xfrm>
              <a:off x="579741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0" name="object 13450"/>
            <p:cNvSpPr/>
            <p:nvPr/>
          </p:nvSpPr>
          <p:spPr>
            <a:xfrm>
              <a:off x="57974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1" name="object 13451"/>
            <p:cNvSpPr/>
            <p:nvPr/>
          </p:nvSpPr>
          <p:spPr>
            <a:xfrm>
              <a:off x="5797540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2" name="object 13452"/>
            <p:cNvSpPr/>
            <p:nvPr/>
          </p:nvSpPr>
          <p:spPr>
            <a:xfrm>
              <a:off x="5797667" y="410497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8"/>
                  </a:moveTo>
                  <a:lnTo>
                    <a:pt x="887" y="46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3" name="object 13453"/>
            <p:cNvSpPr/>
            <p:nvPr/>
          </p:nvSpPr>
          <p:spPr>
            <a:xfrm>
              <a:off x="5797794" y="4102361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773"/>
                  </a:moveTo>
                  <a:lnTo>
                    <a:pt x="887" y="1773"/>
                  </a:lnTo>
                </a:path>
              </a:pathLst>
            </a:custGeom>
            <a:ln w="3546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4" name="object 13454"/>
            <p:cNvSpPr/>
            <p:nvPr/>
          </p:nvSpPr>
          <p:spPr>
            <a:xfrm>
              <a:off x="5797794" y="4103691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08"/>
                  </a:moveTo>
                  <a:lnTo>
                    <a:pt x="887" y="110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5" name="object 13455"/>
            <p:cNvSpPr/>
            <p:nvPr/>
          </p:nvSpPr>
          <p:spPr>
            <a:xfrm>
              <a:off x="5797920" y="4097979"/>
              <a:ext cx="0" cy="8255"/>
            </a:xfrm>
            <a:custGeom>
              <a:avLst/>
              <a:gdLst/>
              <a:ahLst/>
              <a:cxnLst/>
              <a:rect l="l" t="t" r="r" b="b"/>
              <a:pathLst>
                <a:path h="8254">
                  <a:moveTo>
                    <a:pt x="0" y="792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6" name="object 13456"/>
            <p:cNvSpPr/>
            <p:nvPr/>
          </p:nvSpPr>
          <p:spPr>
            <a:xfrm>
              <a:off x="579817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7" name="object 13457"/>
            <p:cNvSpPr/>
            <p:nvPr/>
          </p:nvSpPr>
          <p:spPr>
            <a:xfrm>
              <a:off x="579855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8" name="object 13458"/>
            <p:cNvSpPr/>
            <p:nvPr/>
          </p:nvSpPr>
          <p:spPr>
            <a:xfrm>
              <a:off x="579893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9" name="object 13459"/>
            <p:cNvSpPr/>
            <p:nvPr/>
          </p:nvSpPr>
          <p:spPr>
            <a:xfrm>
              <a:off x="579918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0" name="object 13460"/>
            <p:cNvSpPr/>
            <p:nvPr/>
          </p:nvSpPr>
          <p:spPr>
            <a:xfrm>
              <a:off x="57994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1" name="object 13461"/>
            <p:cNvSpPr/>
            <p:nvPr/>
          </p:nvSpPr>
          <p:spPr>
            <a:xfrm>
              <a:off x="57996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2" name="object 13462"/>
            <p:cNvSpPr/>
            <p:nvPr/>
          </p:nvSpPr>
          <p:spPr>
            <a:xfrm>
              <a:off x="579994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3" name="object 13463"/>
            <p:cNvSpPr/>
            <p:nvPr/>
          </p:nvSpPr>
          <p:spPr>
            <a:xfrm>
              <a:off x="580020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4" name="object 13464"/>
            <p:cNvSpPr/>
            <p:nvPr/>
          </p:nvSpPr>
          <p:spPr>
            <a:xfrm>
              <a:off x="580020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5" name="object 13465"/>
            <p:cNvSpPr/>
            <p:nvPr/>
          </p:nvSpPr>
          <p:spPr>
            <a:xfrm>
              <a:off x="5800328" y="4105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6" name="object 13466"/>
            <p:cNvSpPr/>
            <p:nvPr/>
          </p:nvSpPr>
          <p:spPr>
            <a:xfrm>
              <a:off x="5800455" y="410512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7" name="object 13467"/>
            <p:cNvSpPr/>
            <p:nvPr/>
          </p:nvSpPr>
          <p:spPr>
            <a:xfrm>
              <a:off x="5800455" y="41053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8" name="object 13468"/>
            <p:cNvSpPr/>
            <p:nvPr/>
          </p:nvSpPr>
          <p:spPr>
            <a:xfrm>
              <a:off x="5800582" y="410484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1"/>
                  </a:moveTo>
                  <a:lnTo>
                    <a:pt x="887" y="5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9" name="object 13469"/>
            <p:cNvSpPr/>
            <p:nvPr/>
          </p:nvSpPr>
          <p:spPr>
            <a:xfrm>
              <a:off x="580070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0" name="object 13470"/>
            <p:cNvSpPr/>
            <p:nvPr/>
          </p:nvSpPr>
          <p:spPr>
            <a:xfrm>
              <a:off x="580096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1" name="object 13471"/>
            <p:cNvSpPr/>
            <p:nvPr/>
          </p:nvSpPr>
          <p:spPr>
            <a:xfrm>
              <a:off x="580134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2" name="object 13472"/>
            <p:cNvSpPr/>
            <p:nvPr/>
          </p:nvSpPr>
          <p:spPr>
            <a:xfrm>
              <a:off x="580235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3" name="object 13473"/>
            <p:cNvSpPr/>
            <p:nvPr/>
          </p:nvSpPr>
          <p:spPr>
            <a:xfrm>
              <a:off x="58026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4" name="object 13474"/>
            <p:cNvSpPr/>
            <p:nvPr/>
          </p:nvSpPr>
          <p:spPr>
            <a:xfrm>
              <a:off x="5802736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5" name="object 13475"/>
            <p:cNvSpPr/>
            <p:nvPr/>
          </p:nvSpPr>
          <p:spPr>
            <a:xfrm>
              <a:off x="5802863" y="4105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6" name="object 13476"/>
            <p:cNvSpPr/>
            <p:nvPr/>
          </p:nvSpPr>
          <p:spPr>
            <a:xfrm>
              <a:off x="5802990" y="410500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9"/>
                  </a:moveTo>
                  <a:lnTo>
                    <a:pt x="887" y="44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7" name="object 13477"/>
            <p:cNvSpPr/>
            <p:nvPr/>
          </p:nvSpPr>
          <p:spPr>
            <a:xfrm>
              <a:off x="5803116" y="4103311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298"/>
                  </a:moveTo>
                  <a:lnTo>
                    <a:pt x="887" y="129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8" name="object 13478"/>
            <p:cNvSpPr/>
            <p:nvPr/>
          </p:nvSpPr>
          <p:spPr>
            <a:xfrm>
              <a:off x="580337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9" name="object 13479"/>
            <p:cNvSpPr/>
            <p:nvPr/>
          </p:nvSpPr>
          <p:spPr>
            <a:xfrm>
              <a:off x="58040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0" name="object 13480"/>
            <p:cNvSpPr/>
            <p:nvPr/>
          </p:nvSpPr>
          <p:spPr>
            <a:xfrm>
              <a:off x="580438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1" name="object 13481"/>
            <p:cNvSpPr/>
            <p:nvPr/>
          </p:nvSpPr>
          <p:spPr>
            <a:xfrm>
              <a:off x="580527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2" name="object 13482"/>
            <p:cNvSpPr/>
            <p:nvPr/>
          </p:nvSpPr>
          <p:spPr>
            <a:xfrm>
              <a:off x="580539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3" name="object 13483"/>
            <p:cNvSpPr/>
            <p:nvPr/>
          </p:nvSpPr>
          <p:spPr>
            <a:xfrm>
              <a:off x="580552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4" name="object 13484"/>
            <p:cNvSpPr/>
            <p:nvPr/>
          </p:nvSpPr>
          <p:spPr>
            <a:xfrm>
              <a:off x="5805524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5" name="object 13485"/>
            <p:cNvSpPr/>
            <p:nvPr/>
          </p:nvSpPr>
          <p:spPr>
            <a:xfrm>
              <a:off x="5805651" y="4105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6" name="object 13486"/>
            <p:cNvSpPr/>
            <p:nvPr/>
          </p:nvSpPr>
          <p:spPr>
            <a:xfrm>
              <a:off x="5805778" y="41054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7" name="object 13487"/>
            <p:cNvSpPr/>
            <p:nvPr/>
          </p:nvSpPr>
          <p:spPr>
            <a:xfrm>
              <a:off x="58060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8" name="object 13488"/>
            <p:cNvSpPr/>
            <p:nvPr/>
          </p:nvSpPr>
          <p:spPr>
            <a:xfrm>
              <a:off x="580691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9" name="object 13489"/>
            <p:cNvSpPr/>
            <p:nvPr/>
          </p:nvSpPr>
          <p:spPr>
            <a:xfrm>
              <a:off x="58076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0" name="object 13490"/>
            <p:cNvSpPr/>
            <p:nvPr/>
          </p:nvSpPr>
          <p:spPr>
            <a:xfrm>
              <a:off x="5807932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1" name="object 13491"/>
            <p:cNvSpPr/>
            <p:nvPr/>
          </p:nvSpPr>
          <p:spPr>
            <a:xfrm>
              <a:off x="580805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2" name="object 13492"/>
            <p:cNvSpPr/>
            <p:nvPr/>
          </p:nvSpPr>
          <p:spPr>
            <a:xfrm>
              <a:off x="5808059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3" name="object 13493"/>
            <p:cNvSpPr/>
            <p:nvPr/>
          </p:nvSpPr>
          <p:spPr>
            <a:xfrm>
              <a:off x="5808185" y="41056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4" name="object 13494"/>
            <p:cNvSpPr/>
            <p:nvPr/>
          </p:nvSpPr>
          <p:spPr>
            <a:xfrm>
              <a:off x="5808312" y="410476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9"/>
                  </a:moveTo>
                  <a:lnTo>
                    <a:pt x="887" y="5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5" name="object 13495"/>
            <p:cNvSpPr/>
            <p:nvPr/>
          </p:nvSpPr>
          <p:spPr>
            <a:xfrm>
              <a:off x="5808439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6" name="object 13496"/>
            <p:cNvSpPr/>
            <p:nvPr/>
          </p:nvSpPr>
          <p:spPr>
            <a:xfrm>
              <a:off x="5808566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7" name="object 13497"/>
            <p:cNvSpPr/>
            <p:nvPr/>
          </p:nvSpPr>
          <p:spPr>
            <a:xfrm>
              <a:off x="580869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8" name="object 13498"/>
            <p:cNvSpPr/>
            <p:nvPr/>
          </p:nvSpPr>
          <p:spPr>
            <a:xfrm>
              <a:off x="580945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9" name="object 13499"/>
            <p:cNvSpPr/>
            <p:nvPr/>
          </p:nvSpPr>
          <p:spPr>
            <a:xfrm>
              <a:off x="580983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0" name="object 13500"/>
            <p:cNvSpPr/>
            <p:nvPr/>
          </p:nvSpPr>
          <p:spPr>
            <a:xfrm>
              <a:off x="5809706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1" name="object 13501"/>
            <p:cNvSpPr/>
            <p:nvPr/>
          </p:nvSpPr>
          <p:spPr>
            <a:xfrm>
              <a:off x="5810847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2" name="object 13502"/>
            <p:cNvSpPr/>
            <p:nvPr/>
          </p:nvSpPr>
          <p:spPr>
            <a:xfrm>
              <a:off x="5810973" y="410491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93"/>
                  </a:moveTo>
                  <a:lnTo>
                    <a:pt x="887" y="49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3" name="object 13503"/>
            <p:cNvSpPr/>
            <p:nvPr/>
          </p:nvSpPr>
          <p:spPr>
            <a:xfrm>
              <a:off x="581122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4" name="object 13504"/>
            <p:cNvSpPr/>
            <p:nvPr/>
          </p:nvSpPr>
          <p:spPr>
            <a:xfrm>
              <a:off x="581135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5" name="object 13505"/>
            <p:cNvSpPr/>
            <p:nvPr/>
          </p:nvSpPr>
          <p:spPr>
            <a:xfrm>
              <a:off x="58121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6" name="object 13506"/>
            <p:cNvSpPr/>
            <p:nvPr/>
          </p:nvSpPr>
          <p:spPr>
            <a:xfrm>
              <a:off x="581287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7" name="object 13507"/>
            <p:cNvSpPr/>
            <p:nvPr/>
          </p:nvSpPr>
          <p:spPr>
            <a:xfrm>
              <a:off x="5813001" y="410457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64"/>
                  </a:moveTo>
                  <a:lnTo>
                    <a:pt x="887" y="66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8" name="object 13508"/>
            <p:cNvSpPr/>
            <p:nvPr/>
          </p:nvSpPr>
          <p:spPr>
            <a:xfrm>
              <a:off x="581312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9" name="object 13509"/>
            <p:cNvSpPr/>
            <p:nvPr/>
          </p:nvSpPr>
          <p:spPr>
            <a:xfrm>
              <a:off x="581325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0" name="object 13510"/>
            <p:cNvSpPr/>
            <p:nvPr/>
          </p:nvSpPr>
          <p:spPr>
            <a:xfrm>
              <a:off x="5813381" y="41056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1" name="object 13511"/>
            <p:cNvSpPr/>
            <p:nvPr/>
          </p:nvSpPr>
          <p:spPr>
            <a:xfrm>
              <a:off x="5813508" y="410509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05"/>
                  </a:moveTo>
                  <a:lnTo>
                    <a:pt x="887" y="40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2" name="object 13512"/>
            <p:cNvSpPr/>
            <p:nvPr/>
          </p:nvSpPr>
          <p:spPr>
            <a:xfrm>
              <a:off x="5813635" y="41052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3" name="object 13513"/>
            <p:cNvSpPr/>
            <p:nvPr/>
          </p:nvSpPr>
          <p:spPr>
            <a:xfrm>
              <a:off x="581376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4" name="object 13514"/>
            <p:cNvSpPr/>
            <p:nvPr/>
          </p:nvSpPr>
          <p:spPr>
            <a:xfrm>
              <a:off x="581388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5" name="object 13515"/>
            <p:cNvSpPr/>
            <p:nvPr/>
          </p:nvSpPr>
          <p:spPr>
            <a:xfrm>
              <a:off x="581426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6" name="object 13516"/>
            <p:cNvSpPr/>
            <p:nvPr/>
          </p:nvSpPr>
          <p:spPr>
            <a:xfrm>
              <a:off x="5815662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7" name="object 13517"/>
            <p:cNvSpPr/>
            <p:nvPr/>
          </p:nvSpPr>
          <p:spPr>
            <a:xfrm>
              <a:off x="581578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8" name="object 13518"/>
            <p:cNvSpPr/>
            <p:nvPr/>
          </p:nvSpPr>
          <p:spPr>
            <a:xfrm>
              <a:off x="5815029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9" name="object 13519"/>
            <p:cNvSpPr/>
            <p:nvPr/>
          </p:nvSpPr>
          <p:spPr>
            <a:xfrm>
              <a:off x="581604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0" name="object 13520"/>
            <p:cNvSpPr/>
            <p:nvPr/>
          </p:nvSpPr>
          <p:spPr>
            <a:xfrm>
              <a:off x="5816169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1" name="object 13521"/>
            <p:cNvSpPr/>
            <p:nvPr/>
          </p:nvSpPr>
          <p:spPr>
            <a:xfrm>
              <a:off x="5816296" y="4105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2" name="object 13522"/>
            <p:cNvSpPr/>
            <p:nvPr/>
          </p:nvSpPr>
          <p:spPr>
            <a:xfrm>
              <a:off x="58162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3" name="object 13523"/>
            <p:cNvSpPr/>
            <p:nvPr/>
          </p:nvSpPr>
          <p:spPr>
            <a:xfrm>
              <a:off x="581655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4" name="object 13524"/>
            <p:cNvSpPr/>
            <p:nvPr/>
          </p:nvSpPr>
          <p:spPr>
            <a:xfrm>
              <a:off x="581667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5" name="object 13525"/>
            <p:cNvSpPr/>
            <p:nvPr/>
          </p:nvSpPr>
          <p:spPr>
            <a:xfrm>
              <a:off x="581667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6" name="object 13526"/>
            <p:cNvSpPr/>
            <p:nvPr/>
          </p:nvSpPr>
          <p:spPr>
            <a:xfrm>
              <a:off x="581693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7" name="object 13527"/>
            <p:cNvSpPr/>
            <p:nvPr/>
          </p:nvSpPr>
          <p:spPr>
            <a:xfrm>
              <a:off x="58173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8" name="object 13528"/>
            <p:cNvSpPr/>
            <p:nvPr/>
          </p:nvSpPr>
          <p:spPr>
            <a:xfrm>
              <a:off x="581756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9" name="object 13529"/>
            <p:cNvSpPr/>
            <p:nvPr/>
          </p:nvSpPr>
          <p:spPr>
            <a:xfrm>
              <a:off x="581807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0" name="object 13530"/>
            <p:cNvSpPr/>
            <p:nvPr/>
          </p:nvSpPr>
          <p:spPr>
            <a:xfrm>
              <a:off x="58183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1" name="object 13531"/>
            <p:cNvSpPr/>
            <p:nvPr/>
          </p:nvSpPr>
          <p:spPr>
            <a:xfrm>
              <a:off x="581857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2" name="object 13532"/>
            <p:cNvSpPr/>
            <p:nvPr/>
          </p:nvSpPr>
          <p:spPr>
            <a:xfrm>
              <a:off x="5818704" y="41052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3" name="object 13533"/>
            <p:cNvSpPr/>
            <p:nvPr/>
          </p:nvSpPr>
          <p:spPr>
            <a:xfrm>
              <a:off x="5818831" y="410384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32"/>
                  </a:moveTo>
                  <a:lnTo>
                    <a:pt x="887" y="103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4" name="object 13534"/>
            <p:cNvSpPr/>
            <p:nvPr/>
          </p:nvSpPr>
          <p:spPr>
            <a:xfrm>
              <a:off x="5818957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5" name="object 13535"/>
            <p:cNvSpPr/>
            <p:nvPr/>
          </p:nvSpPr>
          <p:spPr>
            <a:xfrm>
              <a:off x="581895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6" name="object 13536"/>
            <p:cNvSpPr/>
            <p:nvPr/>
          </p:nvSpPr>
          <p:spPr>
            <a:xfrm>
              <a:off x="581908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7" name="object 13537"/>
            <p:cNvSpPr/>
            <p:nvPr/>
          </p:nvSpPr>
          <p:spPr>
            <a:xfrm>
              <a:off x="582009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8" name="object 13538"/>
            <p:cNvSpPr/>
            <p:nvPr/>
          </p:nvSpPr>
          <p:spPr>
            <a:xfrm>
              <a:off x="5820098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9" name="object 13539"/>
            <p:cNvSpPr/>
            <p:nvPr/>
          </p:nvSpPr>
          <p:spPr>
            <a:xfrm>
              <a:off x="5821365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0" name="object 13540"/>
            <p:cNvSpPr/>
            <p:nvPr/>
          </p:nvSpPr>
          <p:spPr>
            <a:xfrm>
              <a:off x="5821492" y="41054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1" name="object 13541"/>
            <p:cNvSpPr/>
            <p:nvPr/>
          </p:nvSpPr>
          <p:spPr>
            <a:xfrm>
              <a:off x="5821492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2" name="object 13542"/>
            <p:cNvSpPr/>
            <p:nvPr/>
          </p:nvSpPr>
          <p:spPr>
            <a:xfrm>
              <a:off x="582161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3" name="object 13543"/>
            <p:cNvSpPr/>
            <p:nvPr/>
          </p:nvSpPr>
          <p:spPr>
            <a:xfrm>
              <a:off x="582174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4" name="object 13544"/>
            <p:cNvSpPr/>
            <p:nvPr/>
          </p:nvSpPr>
          <p:spPr>
            <a:xfrm>
              <a:off x="58222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5" name="object 13545"/>
            <p:cNvSpPr/>
            <p:nvPr/>
          </p:nvSpPr>
          <p:spPr>
            <a:xfrm>
              <a:off x="582250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6" name="object 13546"/>
            <p:cNvSpPr/>
            <p:nvPr/>
          </p:nvSpPr>
          <p:spPr>
            <a:xfrm>
              <a:off x="582288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7" name="object 13547"/>
            <p:cNvSpPr/>
            <p:nvPr/>
          </p:nvSpPr>
          <p:spPr>
            <a:xfrm>
              <a:off x="58231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8" name="object 13548"/>
            <p:cNvSpPr/>
            <p:nvPr/>
          </p:nvSpPr>
          <p:spPr>
            <a:xfrm>
              <a:off x="58233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9" name="object 13549"/>
            <p:cNvSpPr/>
            <p:nvPr/>
          </p:nvSpPr>
          <p:spPr>
            <a:xfrm>
              <a:off x="582377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0" name="object 13550"/>
            <p:cNvSpPr/>
            <p:nvPr/>
          </p:nvSpPr>
          <p:spPr>
            <a:xfrm>
              <a:off x="582390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1" name="object 13551"/>
            <p:cNvSpPr/>
            <p:nvPr/>
          </p:nvSpPr>
          <p:spPr>
            <a:xfrm>
              <a:off x="5824026" y="41053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2" name="object 13552"/>
            <p:cNvSpPr/>
            <p:nvPr/>
          </p:nvSpPr>
          <p:spPr>
            <a:xfrm>
              <a:off x="5824153" y="4080122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5">
                  <a:moveTo>
                    <a:pt x="0" y="25784"/>
                  </a:moveTo>
                  <a:lnTo>
                    <a:pt x="0" y="0"/>
                  </a:lnTo>
                </a:path>
                <a:path h="26035">
                  <a:moveTo>
                    <a:pt x="0" y="25784"/>
                  </a:moveTo>
                  <a:lnTo>
                    <a:pt x="0" y="2577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3" name="object 13553"/>
            <p:cNvSpPr/>
            <p:nvPr/>
          </p:nvSpPr>
          <p:spPr>
            <a:xfrm>
              <a:off x="582453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4" name="object 13554"/>
            <p:cNvSpPr/>
            <p:nvPr/>
          </p:nvSpPr>
          <p:spPr>
            <a:xfrm>
              <a:off x="582567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5" name="object 13555"/>
            <p:cNvSpPr/>
            <p:nvPr/>
          </p:nvSpPr>
          <p:spPr>
            <a:xfrm>
              <a:off x="582580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6" name="object 13556"/>
            <p:cNvSpPr/>
            <p:nvPr/>
          </p:nvSpPr>
          <p:spPr>
            <a:xfrm>
              <a:off x="582630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7" name="object 13557"/>
            <p:cNvSpPr/>
            <p:nvPr/>
          </p:nvSpPr>
          <p:spPr>
            <a:xfrm>
              <a:off x="5826561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8" name="object 13558"/>
            <p:cNvSpPr/>
            <p:nvPr/>
          </p:nvSpPr>
          <p:spPr>
            <a:xfrm>
              <a:off x="5826688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9" name="object 13559"/>
            <p:cNvSpPr/>
            <p:nvPr/>
          </p:nvSpPr>
          <p:spPr>
            <a:xfrm>
              <a:off x="5826815" y="4100778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12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0" name="object 13560"/>
            <p:cNvSpPr/>
            <p:nvPr/>
          </p:nvSpPr>
          <p:spPr>
            <a:xfrm>
              <a:off x="5826941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1" name="object 13561"/>
            <p:cNvSpPr/>
            <p:nvPr/>
          </p:nvSpPr>
          <p:spPr>
            <a:xfrm>
              <a:off x="582706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2" name="object 13562"/>
            <p:cNvSpPr/>
            <p:nvPr/>
          </p:nvSpPr>
          <p:spPr>
            <a:xfrm>
              <a:off x="5827068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3" name="object 13563"/>
            <p:cNvSpPr/>
            <p:nvPr/>
          </p:nvSpPr>
          <p:spPr>
            <a:xfrm>
              <a:off x="5826308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4" name="object 13564"/>
            <p:cNvSpPr/>
            <p:nvPr/>
          </p:nvSpPr>
          <p:spPr>
            <a:xfrm>
              <a:off x="582732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5" name="object 13565"/>
            <p:cNvSpPr/>
            <p:nvPr/>
          </p:nvSpPr>
          <p:spPr>
            <a:xfrm>
              <a:off x="582744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6" name="object 13566"/>
            <p:cNvSpPr/>
            <p:nvPr/>
          </p:nvSpPr>
          <p:spPr>
            <a:xfrm>
              <a:off x="582757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7" name="object 13567"/>
            <p:cNvSpPr/>
            <p:nvPr/>
          </p:nvSpPr>
          <p:spPr>
            <a:xfrm>
              <a:off x="582782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8" name="object 13568"/>
            <p:cNvSpPr/>
            <p:nvPr/>
          </p:nvSpPr>
          <p:spPr>
            <a:xfrm>
              <a:off x="582795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9" name="object 13569"/>
            <p:cNvSpPr/>
            <p:nvPr/>
          </p:nvSpPr>
          <p:spPr>
            <a:xfrm>
              <a:off x="582795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0" name="object 13570"/>
            <p:cNvSpPr/>
            <p:nvPr/>
          </p:nvSpPr>
          <p:spPr>
            <a:xfrm>
              <a:off x="582820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1" name="object 13571"/>
            <p:cNvSpPr/>
            <p:nvPr/>
          </p:nvSpPr>
          <p:spPr>
            <a:xfrm>
              <a:off x="582846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2" name="object 13572"/>
            <p:cNvSpPr/>
            <p:nvPr/>
          </p:nvSpPr>
          <p:spPr>
            <a:xfrm>
              <a:off x="5828715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3" name="object 13573"/>
            <p:cNvSpPr/>
            <p:nvPr/>
          </p:nvSpPr>
          <p:spPr>
            <a:xfrm>
              <a:off x="5828969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4" name="object 13574"/>
            <p:cNvSpPr/>
            <p:nvPr/>
          </p:nvSpPr>
          <p:spPr>
            <a:xfrm>
              <a:off x="582896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5" name="object 13575"/>
            <p:cNvSpPr/>
            <p:nvPr/>
          </p:nvSpPr>
          <p:spPr>
            <a:xfrm>
              <a:off x="58290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6" name="object 13576"/>
            <p:cNvSpPr/>
            <p:nvPr/>
          </p:nvSpPr>
          <p:spPr>
            <a:xfrm>
              <a:off x="5829222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7" name="object 13577"/>
            <p:cNvSpPr/>
            <p:nvPr/>
          </p:nvSpPr>
          <p:spPr>
            <a:xfrm>
              <a:off x="5829349" y="410476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9"/>
                  </a:moveTo>
                  <a:lnTo>
                    <a:pt x="887" y="5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8" name="object 13578"/>
            <p:cNvSpPr/>
            <p:nvPr/>
          </p:nvSpPr>
          <p:spPr>
            <a:xfrm>
              <a:off x="5829349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9" name="object 13579"/>
            <p:cNvSpPr/>
            <p:nvPr/>
          </p:nvSpPr>
          <p:spPr>
            <a:xfrm>
              <a:off x="5829476" y="4092318"/>
              <a:ext cx="0" cy="13970"/>
            </a:xfrm>
            <a:custGeom>
              <a:avLst/>
              <a:gdLst/>
              <a:ahLst/>
              <a:cxnLst/>
              <a:rect l="l" t="t" r="r" b="b"/>
              <a:pathLst>
                <a:path h="13970">
                  <a:moveTo>
                    <a:pt x="0" y="1358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0" name="object 13580"/>
            <p:cNvSpPr/>
            <p:nvPr/>
          </p:nvSpPr>
          <p:spPr>
            <a:xfrm>
              <a:off x="582972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1" name="object 13581"/>
            <p:cNvSpPr/>
            <p:nvPr/>
          </p:nvSpPr>
          <p:spPr>
            <a:xfrm>
              <a:off x="582998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2" name="object 13582"/>
            <p:cNvSpPr/>
            <p:nvPr/>
          </p:nvSpPr>
          <p:spPr>
            <a:xfrm>
              <a:off x="583023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3" name="object 13583"/>
            <p:cNvSpPr/>
            <p:nvPr/>
          </p:nvSpPr>
          <p:spPr>
            <a:xfrm>
              <a:off x="583049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4" name="object 13584"/>
            <p:cNvSpPr/>
            <p:nvPr/>
          </p:nvSpPr>
          <p:spPr>
            <a:xfrm>
              <a:off x="5829856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5" name="object 13585"/>
            <p:cNvSpPr/>
            <p:nvPr/>
          </p:nvSpPr>
          <p:spPr>
            <a:xfrm>
              <a:off x="583125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6" name="object 13586"/>
            <p:cNvSpPr/>
            <p:nvPr/>
          </p:nvSpPr>
          <p:spPr>
            <a:xfrm>
              <a:off x="583150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7" name="object 13587"/>
            <p:cNvSpPr/>
            <p:nvPr/>
          </p:nvSpPr>
          <p:spPr>
            <a:xfrm>
              <a:off x="5830870" y="410582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8" name="object 13588"/>
            <p:cNvSpPr/>
            <p:nvPr/>
          </p:nvSpPr>
          <p:spPr>
            <a:xfrm>
              <a:off x="5832010" y="410502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3"/>
                  </a:moveTo>
                  <a:lnTo>
                    <a:pt x="887" y="44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9" name="object 13589"/>
            <p:cNvSpPr/>
            <p:nvPr/>
          </p:nvSpPr>
          <p:spPr>
            <a:xfrm>
              <a:off x="5832137" y="4103260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23"/>
                  </a:moveTo>
                  <a:lnTo>
                    <a:pt x="887" y="132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0" name="object 13590"/>
            <p:cNvSpPr/>
            <p:nvPr/>
          </p:nvSpPr>
          <p:spPr>
            <a:xfrm>
              <a:off x="5832264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1" name="object 13591"/>
            <p:cNvSpPr/>
            <p:nvPr/>
          </p:nvSpPr>
          <p:spPr>
            <a:xfrm>
              <a:off x="583239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2" name="object 13592"/>
            <p:cNvSpPr/>
            <p:nvPr/>
          </p:nvSpPr>
          <p:spPr>
            <a:xfrm>
              <a:off x="583416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3" name="object 13593"/>
            <p:cNvSpPr/>
            <p:nvPr/>
          </p:nvSpPr>
          <p:spPr>
            <a:xfrm>
              <a:off x="5834418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4" name="object 13594"/>
            <p:cNvSpPr/>
            <p:nvPr/>
          </p:nvSpPr>
          <p:spPr>
            <a:xfrm>
              <a:off x="583454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5" name="object 13595"/>
            <p:cNvSpPr/>
            <p:nvPr/>
          </p:nvSpPr>
          <p:spPr>
            <a:xfrm>
              <a:off x="5834545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6" name="object 13596"/>
            <p:cNvSpPr/>
            <p:nvPr/>
          </p:nvSpPr>
          <p:spPr>
            <a:xfrm>
              <a:off x="5834672" y="410518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7" name="object 13597"/>
            <p:cNvSpPr/>
            <p:nvPr/>
          </p:nvSpPr>
          <p:spPr>
            <a:xfrm>
              <a:off x="5834798" y="4018915"/>
              <a:ext cx="0" cy="86995"/>
            </a:xfrm>
            <a:custGeom>
              <a:avLst/>
              <a:gdLst/>
              <a:ahLst/>
              <a:cxnLst/>
              <a:rect l="l" t="t" r="r" b="b"/>
              <a:pathLst>
                <a:path h="86995">
                  <a:moveTo>
                    <a:pt x="0" y="8699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8" name="object 13598"/>
            <p:cNvSpPr/>
            <p:nvPr/>
          </p:nvSpPr>
          <p:spPr>
            <a:xfrm>
              <a:off x="583631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9" name="object 13599"/>
            <p:cNvSpPr/>
            <p:nvPr/>
          </p:nvSpPr>
          <p:spPr>
            <a:xfrm>
              <a:off x="58363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0" name="object 13600"/>
            <p:cNvSpPr/>
            <p:nvPr/>
          </p:nvSpPr>
          <p:spPr>
            <a:xfrm>
              <a:off x="583644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1" name="object 13601"/>
            <p:cNvSpPr/>
            <p:nvPr/>
          </p:nvSpPr>
          <p:spPr>
            <a:xfrm>
              <a:off x="58365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2" name="object 13602"/>
            <p:cNvSpPr/>
            <p:nvPr/>
          </p:nvSpPr>
          <p:spPr>
            <a:xfrm>
              <a:off x="58368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3" name="object 13603"/>
            <p:cNvSpPr/>
            <p:nvPr/>
          </p:nvSpPr>
          <p:spPr>
            <a:xfrm>
              <a:off x="583695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4" name="object 13604"/>
            <p:cNvSpPr/>
            <p:nvPr/>
          </p:nvSpPr>
          <p:spPr>
            <a:xfrm>
              <a:off x="583708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5" name="object 13605"/>
            <p:cNvSpPr/>
            <p:nvPr/>
          </p:nvSpPr>
          <p:spPr>
            <a:xfrm>
              <a:off x="5837206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6" name="object 13606"/>
            <p:cNvSpPr/>
            <p:nvPr/>
          </p:nvSpPr>
          <p:spPr>
            <a:xfrm>
              <a:off x="5837333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7" name="object 13607"/>
            <p:cNvSpPr/>
            <p:nvPr/>
          </p:nvSpPr>
          <p:spPr>
            <a:xfrm>
              <a:off x="5837333" y="4085657"/>
              <a:ext cx="0" cy="20320"/>
            </a:xfrm>
            <a:custGeom>
              <a:avLst/>
              <a:gdLst/>
              <a:ahLst/>
              <a:cxnLst/>
              <a:rect l="l" t="t" r="r" b="b"/>
              <a:pathLst>
                <a:path h="20320">
                  <a:moveTo>
                    <a:pt x="0" y="2025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8" name="object 13608"/>
            <p:cNvSpPr/>
            <p:nvPr/>
          </p:nvSpPr>
          <p:spPr>
            <a:xfrm>
              <a:off x="58382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9" name="object 13609"/>
            <p:cNvSpPr/>
            <p:nvPr/>
          </p:nvSpPr>
          <p:spPr>
            <a:xfrm>
              <a:off x="583860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0" name="object 13610"/>
            <p:cNvSpPr/>
            <p:nvPr/>
          </p:nvSpPr>
          <p:spPr>
            <a:xfrm>
              <a:off x="583885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1" name="object 13611"/>
            <p:cNvSpPr/>
            <p:nvPr/>
          </p:nvSpPr>
          <p:spPr>
            <a:xfrm>
              <a:off x="583910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2" name="object 13612"/>
            <p:cNvSpPr/>
            <p:nvPr/>
          </p:nvSpPr>
          <p:spPr>
            <a:xfrm>
              <a:off x="583936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3" name="object 13613"/>
            <p:cNvSpPr/>
            <p:nvPr/>
          </p:nvSpPr>
          <p:spPr>
            <a:xfrm>
              <a:off x="583948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4" name="object 13614"/>
            <p:cNvSpPr/>
            <p:nvPr/>
          </p:nvSpPr>
          <p:spPr>
            <a:xfrm>
              <a:off x="5839741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5" name="object 13615"/>
            <p:cNvSpPr/>
            <p:nvPr/>
          </p:nvSpPr>
          <p:spPr>
            <a:xfrm>
              <a:off x="5839868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6" name="object 13616"/>
            <p:cNvSpPr/>
            <p:nvPr/>
          </p:nvSpPr>
          <p:spPr>
            <a:xfrm>
              <a:off x="5839994" y="410481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44"/>
                  </a:moveTo>
                  <a:lnTo>
                    <a:pt x="887" y="5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7" name="object 13617"/>
            <p:cNvSpPr/>
            <p:nvPr/>
          </p:nvSpPr>
          <p:spPr>
            <a:xfrm>
              <a:off x="5839994" y="4099056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85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8" name="object 13618"/>
            <p:cNvSpPr/>
            <p:nvPr/>
          </p:nvSpPr>
          <p:spPr>
            <a:xfrm>
              <a:off x="584024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9" name="object 13619"/>
            <p:cNvSpPr/>
            <p:nvPr/>
          </p:nvSpPr>
          <p:spPr>
            <a:xfrm>
              <a:off x="584050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0" name="object 13620"/>
            <p:cNvSpPr/>
            <p:nvPr/>
          </p:nvSpPr>
          <p:spPr>
            <a:xfrm>
              <a:off x="584088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1" name="object 13621"/>
            <p:cNvSpPr/>
            <p:nvPr/>
          </p:nvSpPr>
          <p:spPr>
            <a:xfrm>
              <a:off x="584138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2" name="object 13622"/>
            <p:cNvSpPr/>
            <p:nvPr/>
          </p:nvSpPr>
          <p:spPr>
            <a:xfrm>
              <a:off x="584164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3" name="object 13623"/>
            <p:cNvSpPr/>
            <p:nvPr/>
          </p:nvSpPr>
          <p:spPr>
            <a:xfrm>
              <a:off x="584214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4" name="object 13624"/>
            <p:cNvSpPr/>
            <p:nvPr/>
          </p:nvSpPr>
          <p:spPr>
            <a:xfrm>
              <a:off x="584227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5" name="object 13625"/>
            <p:cNvSpPr/>
            <p:nvPr/>
          </p:nvSpPr>
          <p:spPr>
            <a:xfrm>
              <a:off x="584240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6" name="object 13626"/>
            <p:cNvSpPr/>
            <p:nvPr/>
          </p:nvSpPr>
          <p:spPr>
            <a:xfrm>
              <a:off x="5842529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7" name="object 13627"/>
            <p:cNvSpPr/>
            <p:nvPr/>
          </p:nvSpPr>
          <p:spPr>
            <a:xfrm>
              <a:off x="5842656" y="4105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8" name="object 13628"/>
            <p:cNvSpPr/>
            <p:nvPr/>
          </p:nvSpPr>
          <p:spPr>
            <a:xfrm>
              <a:off x="5842656" y="410457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64"/>
                  </a:moveTo>
                  <a:lnTo>
                    <a:pt x="887" y="66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9" name="object 13629"/>
            <p:cNvSpPr/>
            <p:nvPr/>
          </p:nvSpPr>
          <p:spPr>
            <a:xfrm>
              <a:off x="58429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0" name="object 13630"/>
            <p:cNvSpPr/>
            <p:nvPr/>
          </p:nvSpPr>
          <p:spPr>
            <a:xfrm>
              <a:off x="584328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1" name="object 13631"/>
            <p:cNvSpPr/>
            <p:nvPr/>
          </p:nvSpPr>
          <p:spPr>
            <a:xfrm>
              <a:off x="584366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2" name="object 13632"/>
            <p:cNvSpPr/>
            <p:nvPr/>
          </p:nvSpPr>
          <p:spPr>
            <a:xfrm>
              <a:off x="584417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3" name="object 13633"/>
            <p:cNvSpPr/>
            <p:nvPr/>
          </p:nvSpPr>
          <p:spPr>
            <a:xfrm>
              <a:off x="584443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4" name="object 13634"/>
            <p:cNvSpPr/>
            <p:nvPr/>
          </p:nvSpPr>
          <p:spPr>
            <a:xfrm>
              <a:off x="5843923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5" name="object 13635"/>
            <p:cNvSpPr/>
            <p:nvPr/>
          </p:nvSpPr>
          <p:spPr>
            <a:xfrm>
              <a:off x="5845063" y="4105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6" name="object 13636"/>
            <p:cNvSpPr/>
            <p:nvPr/>
          </p:nvSpPr>
          <p:spPr>
            <a:xfrm>
              <a:off x="5845063" y="41054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7" name="object 13637"/>
            <p:cNvSpPr/>
            <p:nvPr/>
          </p:nvSpPr>
          <p:spPr>
            <a:xfrm>
              <a:off x="584519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8" name="object 13638"/>
            <p:cNvSpPr/>
            <p:nvPr/>
          </p:nvSpPr>
          <p:spPr>
            <a:xfrm>
              <a:off x="5845317" y="41053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9" name="object 13639"/>
            <p:cNvSpPr/>
            <p:nvPr/>
          </p:nvSpPr>
          <p:spPr>
            <a:xfrm>
              <a:off x="5845317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0" name="object 13640"/>
            <p:cNvSpPr/>
            <p:nvPr/>
          </p:nvSpPr>
          <p:spPr>
            <a:xfrm>
              <a:off x="584557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1" name="object 13641"/>
            <p:cNvSpPr/>
            <p:nvPr/>
          </p:nvSpPr>
          <p:spPr>
            <a:xfrm>
              <a:off x="58460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2" name="object 13642"/>
            <p:cNvSpPr/>
            <p:nvPr/>
          </p:nvSpPr>
          <p:spPr>
            <a:xfrm>
              <a:off x="584683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3" name="object 13643"/>
            <p:cNvSpPr/>
            <p:nvPr/>
          </p:nvSpPr>
          <p:spPr>
            <a:xfrm>
              <a:off x="58474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4" name="object 13644"/>
            <p:cNvSpPr/>
            <p:nvPr/>
          </p:nvSpPr>
          <p:spPr>
            <a:xfrm>
              <a:off x="5847471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5" name="object 13645"/>
            <p:cNvSpPr/>
            <p:nvPr/>
          </p:nvSpPr>
          <p:spPr>
            <a:xfrm>
              <a:off x="5847598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6" name="object 13646"/>
            <p:cNvSpPr/>
            <p:nvPr/>
          </p:nvSpPr>
          <p:spPr>
            <a:xfrm>
              <a:off x="5847725" y="4105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7" name="object 13647"/>
            <p:cNvSpPr/>
            <p:nvPr/>
          </p:nvSpPr>
          <p:spPr>
            <a:xfrm>
              <a:off x="5847851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8" name="object 13648"/>
            <p:cNvSpPr/>
            <p:nvPr/>
          </p:nvSpPr>
          <p:spPr>
            <a:xfrm>
              <a:off x="584797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9" name="object 13649"/>
            <p:cNvSpPr/>
            <p:nvPr/>
          </p:nvSpPr>
          <p:spPr>
            <a:xfrm>
              <a:off x="58483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0" name="object 13650"/>
            <p:cNvSpPr/>
            <p:nvPr/>
          </p:nvSpPr>
          <p:spPr>
            <a:xfrm>
              <a:off x="58496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1" name="object 13651"/>
            <p:cNvSpPr/>
            <p:nvPr/>
          </p:nvSpPr>
          <p:spPr>
            <a:xfrm>
              <a:off x="58498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2" name="object 13652"/>
            <p:cNvSpPr/>
            <p:nvPr/>
          </p:nvSpPr>
          <p:spPr>
            <a:xfrm>
              <a:off x="585013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3" name="object 13653"/>
            <p:cNvSpPr/>
            <p:nvPr/>
          </p:nvSpPr>
          <p:spPr>
            <a:xfrm>
              <a:off x="585025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4" name="object 13654"/>
            <p:cNvSpPr/>
            <p:nvPr/>
          </p:nvSpPr>
          <p:spPr>
            <a:xfrm>
              <a:off x="5850386" y="41053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5" name="object 13655"/>
            <p:cNvSpPr/>
            <p:nvPr/>
          </p:nvSpPr>
          <p:spPr>
            <a:xfrm>
              <a:off x="5850386" y="410484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1"/>
                  </a:moveTo>
                  <a:lnTo>
                    <a:pt x="887" y="5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6" name="object 13656"/>
            <p:cNvSpPr/>
            <p:nvPr/>
          </p:nvSpPr>
          <p:spPr>
            <a:xfrm>
              <a:off x="5850513" y="410518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7" name="object 13657"/>
            <p:cNvSpPr/>
            <p:nvPr/>
          </p:nvSpPr>
          <p:spPr>
            <a:xfrm>
              <a:off x="585064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8" name="object 13658"/>
            <p:cNvSpPr/>
            <p:nvPr/>
          </p:nvSpPr>
          <p:spPr>
            <a:xfrm>
              <a:off x="58508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9" name="object 13659"/>
            <p:cNvSpPr/>
            <p:nvPr/>
          </p:nvSpPr>
          <p:spPr>
            <a:xfrm>
              <a:off x="58512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0" name="object 13660"/>
            <p:cNvSpPr/>
            <p:nvPr/>
          </p:nvSpPr>
          <p:spPr>
            <a:xfrm>
              <a:off x="585228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1" name="object 13661"/>
            <p:cNvSpPr/>
            <p:nvPr/>
          </p:nvSpPr>
          <p:spPr>
            <a:xfrm>
              <a:off x="585254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2" name="object 13662"/>
            <p:cNvSpPr/>
            <p:nvPr/>
          </p:nvSpPr>
          <p:spPr>
            <a:xfrm>
              <a:off x="585266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3" name="object 13663"/>
            <p:cNvSpPr/>
            <p:nvPr/>
          </p:nvSpPr>
          <p:spPr>
            <a:xfrm>
              <a:off x="5852034" y="410586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4" name="object 13664"/>
            <p:cNvSpPr/>
            <p:nvPr/>
          </p:nvSpPr>
          <p:spPr>
            <a:xfrm>
              <a:off x="5853047" y="41055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5" name="object 13665"/>
            <p:cNvSpPr/>
            <p:nvPr/>
          </p:nvSpPr>
          <p:spPr>
            <a:xfrm>
              <a:off x="5853174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6" name="object 13666"/>
            <p:cNvSpPr/>
            <p:nvPr/>
          </p:nvSpPr>
          <p:spPr>
            <a:xfrm>
              <a:off x="5853301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7" name="object 13667"/>
            <p:cNvSpPr/>
            <p:nvPr/>
          </p:nvSpPr>
          <p:spPr>
            <a:xfrm>
              <a:off x="585342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8" name="object 13668"/>
            <p:cNvSpPr/>
            <p:nvPr/>
          </p:nvSpPr>
          <p:spPr>
            <a:xfrm>
              <a:off x="585406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9" name="object 13669"/>
            <p:cNvSpPr/>
            <p:nvPr/>
          </p:nvSpPr>
          <p:spPr>
            <a:xfrm>
              <a:off x="585520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0" name="object 13670"/>
            <p:cNvSpPr/>
            <p:nvPr/>
          </p:nvSpPr>
          <p:spPr>
            <a:xfrm>
              <a:off x="585532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1" name="object 13671"/>
            <p:cNvSpPr/>
            <p:nvPr/>
          </p:nvSpPr>
          <p:spPr>
            <a:xfrm>
              <a:off x="5855582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2" name="object 13672"/>
            <p:cNvSpPr/>
            <p:nvPr/>
          </p:nvSpPr>
          <p:spPr>
            <a:xfrm>
              <a:off x="5855582" y="41052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3" name="object 13673"/>
            <p:cNvSpPr/>
            <p:nvPr/>
          </p:nvSpPr>
          <p:spPr>
            <a:xfrm>
              <a:off x="5855709" y="410504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4" name="object 13674"/>
            <p:cNvSpPr/>
            <p:nvPr/>
          </p:nvSpPr>
          <p:spPr>
            <a:xfrm>
              <a:off x="5855835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5" name="object 13675"/>
            <p:cNvSpPr/>
            <p:nvPr/>
          </p:nvSpPr>
          <p:spPr>
            <a:xfrm>
              <a:off x="585596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6" name="object 13676"/>
            <p:cNvSpPr/>
            <p:nvPr/>
          </p:nvSpPr>
          <p:spPr>
            <a:xfrm>
              <a:off x="585684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7" name="object 13677"/>
            <p:cNvSpPr/>
            <p:nvPr/>
          </p:nvSpPr>
          <p:spPr>
            <a:xfrm>
              <a:off x="585722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8" name="object 13678"/>
            <p:cNvSpPr/>
            <p:nvPr/>
          </p:nvSpPr>
          <p:spPr>
            <a:xfrm>
              <a:off x="58576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9" name="object 13679"/>
            <p:cNvSpPr/>
            <p:nvPr/>
          </p:nvSpPr>
          <p:spPr>
            <a:xfrm>
              <a:off x="5857990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0" name="object 13680"/>
            <p:cNvSpPr/>
            <p:nvPr/>
          </p:nvSpPr>
          <p:spPr>
            <a:xfrm>
              <a:off x="58581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1" name="object 13681"/>
            <p:cNvSpPr/>
            <p:nvPr/>
          </p:nvSpPr>
          <p:spPr>
            <a:xfrm>
              <a:off x="585811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2" name="object 13682"/>
            <p:cNvSpPr/>
            <p:nvPr/>
          </p:nvSpPr>
          <p:spPr>
            <a:xfrm>
              <a:off x="5858243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3" name="object 13683"/>
            <p:cNvSpPr/>
            <p:nvPr/>
          </p:nvSpPr>
          <p:spPr>
            <a:xfrm>
              <a:off x="5858370" y="41054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4" name="object 13684"/>
            <p:cNvSpPr/>
            <p:nvPr/>
          </p:nvSpPr>
          <p:spPr>
            <a:xfrm>
              <a:off x="585849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5" name="object 13685"/>
            <p:cNvSpPr/>
            <p:nvPr/>
          </p:nvSpPr>
          <p:spPr>
            <a:xfrm>
              <a:off x="585849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6" name="object 13686"/>
            <p:cNvSpPr/>
            <p:nvPr/>
          </p:nvSpPr>
          <p:spPr>
            <a:xfrm>
              <a:off x="585875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7" name="object 13687"/>
            <p:cNvSpPr/>
            <p:nvPr/>
          </p:nvSpPr>
          <p:spPr>
            <a:xfrm>
              <a:off x="585976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8" name="object 13688"/>
            <p:cNvSpPr/>
            <p:nvPr/>
          </p:nvSpPr>
          <p:spPr>
            <a:xfrm>
              <a:off x="58600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9" name="object 13689"/>
            <p:cNvSpPr/>
            <p:nvPr/>
          </p:nvSpPr>
          <p:spPr>
            <a:xfrm>
              <a:off x="586039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0" name="object 13690"/>
            <p:cNvSpPr/>
            <p:nvPr/>
          </p:nvSpPr>
          <p:spPr>
            <a:xfrm>
              <a:off x="5860651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1" name="object 13691"/>
            <p:cNvSpPr/>
            <p:nvPr/>
          </p:nvSpPr>
          <p:spPr>
            <a:xfrm>
              <a:off x="586065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2" name="object 13692"/>
            <p:cNvSpPr/>
            <p:nvPr/>
          </p:nvSpPr>
          <p:spPr>
            <a:xfrm>
              <a:off x="586077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3" name="object 13693"/>
            <p:cNvSpPr/>
            <p:nvPr/>
          </p:nvSpPr>
          <p:spPr>
            <a:xfrm>
              <a:off x="5860905" y="4105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4" name="object 13694"/>
            <p:cNvSpPr/>
            <p:nvPr/>
          </p:nvSpPr>
          <p:spPr>
            <a:xfrm>
              <a:off x="5860905" y="4099929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597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5" name="object 13695"/>
            <p:cNvSpPr/>
            <p:nvPr/>
          </p:nvSpPr>
          <p:spPr>
            <a:xfrm>
              <a:off x="5861031" y="410517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6" name="object 13696"/>
            <p:cNvSpPr/>
            <p:nvPr/>
          </p:nvSpPr>
          <p:spPr>
            <a:xfrm>
              <a:off x="586115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7" name="object 13697"/>
            <p:cNvSpPr/>
            <p:nvPr/>
          </p:nvSpPr>
          <p:spPr>
            <a:xfrm>
              <a:off x="586115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8" name="object 13698"/>
            <p:cNvSpPr/>
            <p:nvPr/>
          </p:nvSpPr>
          <p:spPr>
            <a:xfrm>
              <a:off x="58612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9" name="object 13699"/>
            <p:cNvSpPr/>
            <p:nvPr/>
          </p:nvSpPr>
          <p:spPr>
            <a:xfrm>
              <a:off x="586166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0" name="object 13700"/>
            <p:cNvSpPr/>
            <p:nvPr/>
          </p:nvSpPr>
          <p:spPr>
            <a:xfrm>
              <a:off x="586229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1" name="object 13701"/>
            <p:cNvSpPr/>
            <p:nvPr/>
          </p:nvSpPr>
          <p:spPr>
            <a:xfrm>
              <a:off x="58626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2" name="object 13702"/>
            <p:cNvSpPr/>
            <p:nvPr/>
          </p:nvSpPr>
          <p:spPr>
            <a:xfrm>
              <a:off x="586318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3" name="object 13703"/>
            <p:cNvSpPr/>
            <p:nvPr/>
          </p:nvSpPr>
          <p:spPr>
            <a:xfrm>
              <a:off x="5863312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4" name="object 13704"/>
            <p:cNvSpPr/>
            <p:nvPr/>
          </p:nvSpPr>
          <p:spPr>
            <a:xfrm>
              <a:off x="5863439" y="410519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5" name="object 13705"/>
            <p:cNvSpPr/>
            <p:nvPr/>
          </p:nvSpPr>
          <p:spPr>
            <a:xfrm>
              <a:off x="5863566" y="410462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39"/>
                  </a:moveTo>
                  <a:lnTo>
                    <a:pt x="887" y="63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6" name="object 13706"/>
            <p:cNvSpPr/>
            <p:nvPr/>
          </p:nvSpPr>
          <p:spPr>
            <a:xfrm>
              <a:off x="5863693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7" name="object 13707"/>
            <p:cNvSpPr/>
            <p:nvPr/>
          </p:nvSpPr>
          <p:spPr>
            <a:xfrm>
              <a:off x="586381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8" name="object 13708"/>
            <p:cNvSpPr/>
            <p:nvPr/>
          </p:nvSpPr>
          <p:spPr>
            <a:xfrm>
              <a:off x="58638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9" name="object 13709"/>
            <p:cNvSpPr/>
            <p:nvPr/>
          </p:nvSpPr>
          <p:spPr>
            <a:xfrm>
              <a:off x="58643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0" name="object 13710"/>
            <p:cNvSpPr/>
            <p:nvPr/>
          </p:nvSpPr>
          <p:spPr>
            <a:xfrm>
              <a:off x="58645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1" name="object 13711"/>
            <p:cNvSpPr/>
            <p:nvPr/>
          </p:nvSpPr>
          <p:spPr>
            <a:xfrm>
              <a:off x="586483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2" name="object 13712"/>
            <p:cNvSpPr/>
            <p:nvPr/>
          </p:nvSpPr>
          <p:spPr>
            <a:xfrm>
              <a:off x="586559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3" name="object 13713"/>
            <p:cNvSpPr/>
            <p:nvPr/>
          </p:nvSpPr>
          <p:spPr>
            <a:xfrm>
              <a:off x="586584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4" name="object 13714"/>
            <p:cNvSpPr/>
            <p:nvPr/>
          </p:nvSpPr>
          <p:spPr>
            <a:xfrm>
              <a:off x="5865974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5" name="object 13715"/>
            <p:cNvSpPr/>
            <p:nvPr/>
          </p:nvSpPr>
          <p:spPr>
            <a:xfrm>
              <a:off x="5866100" y="4102880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13"/>
                  </a:moveTo>
                  <a:lnTo>
                    <a:pt x="887" y="15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6" name="object 13716"/>
            <p:cNvSpPr/>
            <p:nvPr/>
          </p:nvSpPr>
          <p:spPr>
            <a:xfrm>
              <a:off x="5866227" y="4103501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03"/>
                  </a:moveTo>
                  <a:lnTo>
                    <a:pt x="887" y="120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7" name="object 13717"/>
            <p:cNvSpPr/>
            <p:nvPr/>
          </p:nvSpPr>
          <p:spPr>
            <a:xfrm>
              <a:off x="5866354" y="41054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8" name="object 13718"/>
            <p:cNvSpPr/>
            <p:nvPr/>
          </p:nvSpPr>
          <p:spPr>
            <a:xfrm>
              <a:off x="5866481" y="410514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9" name="object 13719"/>
            <p:cNvSpPr/>
            <p:nvPr/>
          </p:nvSpPr>
          <p:spPr>
            <a:xfrm>
              <a:off x="586648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0" name="object 13720"/>
            <p:cNvSpPr/>
            <p:nvPr/>
          </p:nvSpPr>
          <p:spPr>
            <a:xfrm>
              <a:off x="586673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1" name="object 13721"/>
            <p:cNvSpPr/>
            <p:nvPr/>
          </p:nvSpPr>
          <p:spPr>
            <a:xfrm>
              <a:off x="586686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2" name="object 13722"/>
            <p:cNvSpPr/>
            <p:nvPr/>
          </p:nvSpPr>
          <p:spPr>
            <a:xfrm>
              <a:off x="586698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3" name="object 13723"/>
            <p:cNvSpPr/>
            <p:nvPr/>
          </p:nvSpPr>
          <p:spPr>
            <a:xfrm>
              <a:off x="58672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4" name="object 13724"/>
            <p:cNvSpPr/>
            <p:nvPr/>
          </p:nvSpPr>
          <p:spPr>
            <a:xfrm>
              <a:off x="586787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5" name="object 13725"/>
            <p:cNvSpPr/>
            <p:nvPr/>
          </p:nvSpPr>
          <p:spPr>
            <a:xfrm>
              <a:off x="586850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6" name="object 13726"/>
            <p:cNvSpPr/>
            <p:nvPr/>
          </p:nvSpPr>
          <p:spPr>
            <a:xfrm>
              <a:off x="586850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7" name="object 13727"/>
            <p:cNvSpPr/>
            <p:nvPr/>
          </p:nvSpPr>
          <p:spPr>
            <a:xfrm>
              <a:off x="5868635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8" name="object 13728"/>
            <p:cNvSpPr/>
            <p:nvPr/>
          </p:nvSpPr>
          <p:spPr>
            <a:xfrm>
              <a:off x="5868762" y="410508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1"/>
                  </a:moveTo>
                  <a:lnTo>
                    <a:pt x="887" y="41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9" name="object 13729"/>
            <p:cNvSpPr/>
            <p:nvPr/>
          </p:nvSpPr>
          <p:spPr>
            <a:xfrm>
              <a:off x="5868888" y="410355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77"/>
                  </a:moveTo>
                  <a:lnTo>
                    <a:pt x="887" y="117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0" name="object 13730"/>
            <p:cNvSpPr/>
            <p:nvPr/>
          </p:nvSpPr>
          <p:spPr>
            <a:xfrm>
              <a:off x="586901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1" name="object 13731"/>
            <p:cNvSpPr/>
            <p:nvPr/>
          </p:nvSpPr>
          <p:spPr>
            <a:xfrm>
              <a:off x="5869142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2" name="object 13732"/>
            <p:cNvSpPr/>
            <p:nvPr/>
          </p:nvSpPr>
          <p:spPr>
            <a:xfrm>
              <a:off x="586926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3" name="object 13733"/>
            <p:cNvSpPr/>
            <p:nvPr/>
          </p:nvSpPr>
          <p:spPr>
            <a:xfrm>
              <a:off x="58695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4" name="object 13734"/>
            <p:cNvSpPr/>
            <p:nvPr/>
          </p:nvSpPr>
          <p:spPr>
            <a:xfrm>
              <a:off x="586977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5" name="object 13735"/>
            <p:cNvSpPr/>
            <p:nvPr/>
          </p:nvSpPr>
          <p:spPr>
            <a:xfrm>
              <a:off x="587015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6" name="object 13736"/>
            <p:cNvSpPr/>
            <p:nvPr/>
          </p:nvSpPr>
          <p:spPr>
            <a:xfrm>
              <a:off x="587053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7" name="object 13737"/>
            <p:cNvSpPr/>
            <p:nvPr/>
          </p:nvSpPr>
          <p:spPr>
            <a:xfrm>
              <a:off x="587078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8" name="object 13738"/>
            <p:cNvSpPr/>
            <p:nvPr/>
          </p:nvSpPr>
          <p:spPr>
            <a:xfrm>
              <a:off x="587104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9" name="object 13739"/>
            <p:cNvSpPr/>
            <p:nvPr/>
          </p:nvSpPr>
          <p:spPr>
            <a:xfrm>
              <a:off x="587117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0" name="object 13740"/>
            <p:cNvSpPr/>
            <p:nvPr/>
          </p:nvSpPr>
          <p:spPr>
            <a:xfrm>
              <a:off x="587117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1" name="object 13741"/>
            <p:cNvSpPr/>
            <p:nvPr/>
          </p:nvSpPr>
          <p:spPr>
            <a:xfrm>
              <a:off x="5871296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2" name="object 13742"/>
            <p:cNvSpPr/>
            <p:nvPr/>
          </p:nvSpPr>
          <p:spPr>
            <a:xfrm>
              <a:off x="5871423" y="410497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8"/>
                  </a:moveTo>
                  <a:lnTo>
                    <a:pt x="887" y="46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3" name="object 13743"/>
            <p:cNvSpPr/>
            <p:nvPr/>
          </p:nvSpPr>
          <p:spPr>
            <a:xfrm>
              <a:off x="5871550" y="4100031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587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4" name="object 13744"/>
            <p:cNvSpPr/>
            <p:nvPr/>
          </p:nvSpPr>
          <p:spPr>
            <a:xfrm>
              <a:off x="587180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5" name="object 13745"/>
            <p:cNvSpPr/>
            <p:nvPr/>
          </p:nvSpPr>
          <p:spPr>
            <a:xfrm>
              <a:off x="587205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6" name="object 13746"/>
            <p:cNvSpPr/>
            <p:nvPr/>
          </p:nvSpPr>
          <p:spPr>
            <a:xfrm>
              <a:off x="58723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7" name="object 13747"/>
            <p:cNvSpPr/>
            <p:nvPr/>
          </p:nvSpPr>
          <p:spPr>
            <a:xfrm>
              <a:off x="587256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8" name="object 13748"/>
            <p:cNvSpPr/>
            <p:nvPr/>
          </p:nvSpPr>
          <p:spPr>
            <a:xfrm>
              <a:off x="587269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9" name="object 13749"/>
            <p:cNvSpPr/>
            <p:nvPr/>
          </p:nvSpPr>
          <p:spPr>
            <a:xfrm>
              <a:off x="587307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0" name="object 13750"/>
            <p:cNvSpPr/>
            <p:nvPr/>
          </p:nvSpPr>
          <p:spPr>
            <a:xfrm>
              <a:off x="58733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1" name="object 13751"/>
            <p:cNvSpPr/>
            <p:nvPr/>
          </p:nvSpPr>
          <p:spPr>
            <a:xfrm>
              <a:off x="587357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2" name="object 13752"/>
            <p:cNvSpPr/>
            <p:nvPr/>
          </p:nvSpPr>
          <p:spPr>
            <a:xfrm>
              <a:off x="587370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3" name="object 13753"/>
            <p:cNvSpPr/>
            <p:nvPr/>
          </p:nvSpPr>
          <p:spPr>
            <a:xfrm>
              <a:off x="5872944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4" name="object 13754"/>
            <p:cNvSpPr/>
            <p:nvPr/>
          </p:nvSpPr>
          <p:spPr>
            <a:xfrm>
              <a:off x="5874084" y="41053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5" name="object 13755"/>
            <p:cNvSpPr/>
            <p:nvPr/>
          </p:nvSpPr>
          <p:spPr>
            <a:xfrm>
              <a:off x="5874211" y="4103539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84"/>
                  </a:moveTo>
                  <a:lnTo>
                    <a:pt x="887" y="118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6" name="object 13756"/>
            <p:cNvSpPr/>
            <p:nvPr/>
          </p:nvSpPr>
          <p:spPr>
            <a:xfrm>
              <a:off x="587433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7" name="object 13757"/>
            <p:cNvSpPr/>
            <p:nvPr/>
          </p:nvSpPr>
          <p:spPr>
            <a:xfrm>
              <a:off x="587446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8" name="object 13758"/>
            <p:cNvSpPr/>
            <p:nvPr/>
          </p:nvSpPr>
          <p:spPr>
            <a:xfrm>
              <a:off x="587471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9" name="object 13759"/>
            <p:cNvSpPr/>
            <p:nvPr/>
          </p:nvSpPr>
          <p:spPr>
            <a:xfrm>
              <a:off x="58753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0" name="object 13760"/>
            <p:cNvSpPr/>
            <p:nvPr/>
          </p:nvSpPr>
          <p:spPr>
            <a:xfrm>
              <a:off x="58757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1" name="object 13761"/>
            <p:cNvSpPr/>
            <p:nvPr/>
          </p:nvSpPr>
          <p:spPr>
            <a:xfrm>
              <a:off x="58759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2" name="object 13762"/>
            <p:cNvSpPr/>
            <p:nvPr/>
          </p:nvSpPr>
          <p:spPr>
            <a:xfrm>
              <a:off x="587636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3" name="object 13763"/>
            <p:cNvSpPr/>
            <p:nvPr/>
          </p:nvSpPr>
          <p:spPr>
            <a:xfrm>
              <a:off x="5876492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4" name="object 13764"/>
            <p:cNvSpPr/>
            <p:nvPr/>
          </p:nvSpPr>
          <p:spPr>
            <a:xfrm>
              <a:off x="5876619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5" name="object 13765"/>
            <p:cNvSpPr/>
            <p:nvPr/>
          </p:nvSpPr>
          <p:spPr>
            <a:xfrm>
              <a:off x="587674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6" name="object 13766"/>
            <p:cNvSpPr/>
            <p:nvPr/>
          </p:nvSpPr>
          <p:spPr>
            <a:xfrm>
              <a:off x="5876872" y="4086797"/>
              <a:ext cx="0" cy="19685"/>
            </a:xfrm>
            <a:custGeom>
              <a:avLst/>
              <a:gdLst/>
              <a:ahLst/>
              <a:cxnLst/>
              <a:rect l="l" t="t" r="r" b="b"/>
              <a:pathLst>
                <a:path h="19685">
                  <a:moveTo>
                    <a:pt x="0" y="1911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7" name="object 13767"/>
            <p:cNvSpPr/>
            <p:nvPr/>
          </p:nvSpPr>
          <p:spPr>
            <a:xfrm>
              <a:off x="587725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8" name="object 13768"/>
            <p:cNvSpPr/>
            <p:nvPr/>
          </p:nvSpPr>
          <p:spPr>
            <a:xfrm>
              <a:off x="587763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9" name="object 13769"/>
            <p:cNvSpPr/>
            <p:nvPr/>
          </p:nvSpPr>
          <p:spPr>
            <a:xfrm>
              <a:off x="587788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0" name="object 13770"/>
            <p:cNvSpPr/>
            <p:nvPr/>
          </p:nvSpPr>
          <p:spPr>
            <a:xfrm>
              <a:off x="587814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1" name="object 13771"/>
            <p:cNvSpPr/>
            <p:nvPr/>
          </p:nvSpPr>
          <p:spPr>
            <a:xfrm>
              <a:off x="58783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2" name="object 13772"/>
            <p:cNvSpPr/>
            <p:nvPr/>
          </p:nvSpPr>
          <p:spPr>
            <a:xfrm>
              <a:off x="587864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3" name="object 13773"/>
            <p:cNvSpPr/>
            <p:nvPr/>
          </p:nvSpPr>
          <p:spPr>
            <a:xfrm>
              <a:off x="587890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4" name="object 13774"/>
            <p:cNvSpPr/>
            <p:nvPr/>
          </p:nvSpPr>
          <p:spPr>
            <a:xfrm>
              <a:off x="5879154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5" name="object 13775"/>
            <p:cNvSpPr/>
            <p:nvPr/>
          </p:nvSpPr>
          <p:spPr>
            <a:xfrm>
              <a:off x="58792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6" name="object 13776"/>
            <p:cNvSpPr/>
            <p:nvPr/>
          </p:nvSpPr>
          <p:spPr>
            <a:xfrm>
              <a:off x="5879280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7" name="object 13777"/>
            <p:cNvSpPr/>
            <p:nvPr/>
          </p:nvSpPr>
          <p:spPr>
            <a:xfrm>
              <a:off x="5879407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8" name="object 13778"/>
            <p:cNvSpPr/>
            <p:nvPr/>
          </p:nvSpPr>
          <p:spPr>
            <a:xfrm>
              <a:off x="5879534" y="4096143"/>
              <a:ext cx="0" cy="10160"/>
            </a:xfrm>
            <a:custGeom>
              <a:avLst/>
              <a:gdLst/>
              <a:ahLst/>
              <a:cxnLst/>
              <a:rect l="l" t="t" r="r" b="b"/>
              <a:pathLst>
                <a:path h="10160">
                  <a:moveTo>
                    <a:pt x="0" y="976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9" name="object 13779"/>
            <p:cNvSpPr/>
            <p:nvPr/>
          </p:nvSpPr>
          <p:spPr>
            <a:xfrm>
              <a:off x="587978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0" name="object 13780"/>
            <p:cNvSpPr/>
            <p:nvPr/>
          </p:nvSpPr>
          <p:spPr>
            <a:xfrm>
              <a:off x="58800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1" name="object 13781"/>
            <p:cNvSpPr/>
            <p:nvPr/>
          </p:nvSpPr>
          <p:spPr>
            <a:xfrm>
              <a:off x="588029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2" name="object 13782"/>
            <p:cNvSpPr/>
            <p:nvPr/>
          </p:nvSpPr>
          <p:spPr>
            <a:xfrm>
              <a:off x="588067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3" name="object 13783"/>
            <p:cNvSpPr/>
            <p:nvPr/>
          </p:nvSpPr>
          <p:spPr>
            <a:xfrm>
              <a:off x="588105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4" name="object 13784"/>
            <p:cNvSpPr/>
            <p:nvPr/>
          </p:nvSpPr>
          <p:spPr>
            <a:xfrm>
              <a:off x="588143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5" name="object 13785"/>
            <p:cNvSpPr/>
            <p:nvPr/>
          </p:nvSpPr>
          <p:spPr>
            <a:xfrm>
              <a:off x="588168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6" name="object 13786"/>
            <p:cNvSpPr/>
            <p:nvPr/>
          </p:nvSpPr>
          <p:spPr>
            <a:xfrm>
              <a:off x="5881815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7" name="object 13787"/>
            <p:cNvSpPr/>
            <p:nvPr/>
          </p:nvSpPr>
          <p:spPr>
            <a:xfrm>
              <a:off x="5881942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8" name="object 13788"/>
            <p:cNvSpPr/>
            <p:nvPr/>
          </p:nvSpPr>
          <p:spPr>
            <a:xfrm>
              <a:off x="5882068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9" name="object 13789"/>
            <p:cNvSpPr/>
            <p:nvPr/>
          </p:nvSpPr>
          <p:spPr>
            <a:xfrm>
              <a:off x="5882195" y="4101234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67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0" name="object 13790"/>
            <p:cNvSpPr/>
            <p:nvPr/>
          </p:nvSpPr>
          <p:spPr>
            <a:xfrm>
              <a:off x="588244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1" name="object 13791"/>
            <p:cNvSpPr/>
            <p:nvPr/>
          </p:nvSpPr>
          <p:spPr>
            <a:xfrm>
              <a:off x="588308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2" name="object 13792"/>
            <p:cNvSpPr/>
            <p:nvPr/>
          </p:nvSpPr>
          <p:spPr>
            <a:xfrm>
              <a:off x="588346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3" name="object 13793"/>
            <p:cNvSpPr/>
            <p:nvPr/>
          </p:nvSpPr>
          <p:spPr>
            <a:xfrm>
              <a:off x="588422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4" name="object 13794"/>
            <p:cNvSpPr/>
            <p:nvPr/>
          </p:nvSpPr>
          <p:spPr>
            <a:xfrm>
              <a:off x="5884349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5" name="object 13795"/>
            <p:cNvSpPr/>
            <p:nvPr/>
          </p:nvSpPr>
          <p:spPr>
            <a:xfrm>
              <a:off x="5883589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6" name="object 13796"/>
            <p:cNvSpPr/>
            <p:nvPr/>
          </p:nvSpPr>
          <p:spPr>
            <a:xfrm>
              <a:off x="588460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7" name="object 13797"/>
            <p:cNvSpPr/>
            <p:nvPr/>
          </p:nvSpPr>
          <p:spPr>
            <a:xfrm>
              <a:off x="5884730" y="410517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8" name="object 13798"/>
            <p:cNvSpPr/>
            <p:nvPr/>
          </p:nvSpPr>
          <p:spPr>
            <a:xfrm>
              <a:off x="5884856" y="410476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9"/>
                  </a:moveTo>
                  <a:lnTo>
                    <a:pt x="887" y="5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9" name="object 13799"/>
            <p:cNvSpPr/>
            <p:nvPr/>
          </p:nvSpPr>
          <p:spPr>
            <a:xfrm>
              <a:off x="588498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0" name="object 13800"/>
            <p:cNvSpPr/>
            <p:nvPr/>
          </p:nvSpPr>
          <p:spPr>
            <a:xfrm>
              <a:off x="588536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1" name="object 13801"/>
            <p:cNvSpPr/>
            <p:nvPr/>
          </p:nvSpPr>
          <p:spPr>
            <a:xfrm>
              <a:off x="58856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2" name="object 13802"/>
            <p:cNvSpPr/>
            <p:nvPr/>
          </p:nvSpPr>
          <p:spPr>
            <a:xfrm>
              <a:off x="588587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3" name="object 13803"/>
            <p:cNvSpPr/>
            <p:nvPr/>
          </p:nvSpPr>
          <p:spPr>
            <a:xfrm>
              <a:off x="588625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4" name="object 13804"/>
            <p:cNvSpPr/>
            <p:nvPr/>
          </p:nvSpPr>
          <p:spPr>
            <a:xfrm>
              <a:off x="588675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5" name="object 13805"/>
            <p:cNvSpPr/>
            <p:nvPr/>
          </p:nvSpPr>
          <p:spPr>
            <a:xfrm>
              <a:off x="588688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6" name="object 13806"/>
            <p:cNvSpPr/>
            <p:nvPr/>
          </p:nvSpPr>
          <p:spPr>
            <a:xfrm>
              <a:off x="5887011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7" name="object 13807"/>
            <p:cNvSpPr/>
            <p:nvPr/>
          </p:nvSpPr>
          <p:spPr>
            <a:xfrm>
              <a:off x="5887137" y="41055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8" name="object 13808"/>
            <p:cNvSpPr/>
            <p:nvPr/>
          </p:nvSpPr>
          <p:spPr>
            <a:xfrm>
              <a:off x="5887264" y="410517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9" name="object 13809"/>
            <p:cNvSpPr/>
            <p:nvPr/>
          </p:nvSpPr>
          <p:spPr>
            <a:xfrm>
              <a:off x="5887391" y="41054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0" name="object 13810"/>
            <p:cNvSpPr/>
            <p:nvPr/>
          </p:nvSpPr>
          <p:spPr>
            <a:xfrm>
              <a:off x="5887518" y="410500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9"/>
                  </a:moveTo>
                  <a:lnTo>
                    <a:pt x="887" y="44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1" name="object 13811"/>
            <p:cNvSpPr/>
            <p:nvPr/>
          </p:nvSpPr>
          <p:spPr>
            <a:xfrm>
              <a:off x="588764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2" name="object 13812"/>
            <p:cNvSpPr/>
            <p:nvPr/>
          </p:nvSpPr>
          <p:spPr>
            <a:xfrm>
              <a:off x="588764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3" name="object 13813"/>
            <p:cNvSpPr/>
            <p:nvPr/>
          </p:nvSpPr>
          <p:spPr>
            <a:xfrm>
              <a:off x="588815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4" name="object 13814"/>
            <p:cNvSpPr/>
            <p:nvPr/>
          </p:nvSpPr>
          <p:spPr>
            <a:xfrm>
              <a:off x="588840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5" name="object 13815"/>
            <p:cNvSpPr/>
            <p:nvPr/>
          </p:nvSpPr>
          <p:spPr>
            <a:xfrm>
              <a:off x="588903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6" name="object 13816"/>
            <p:cNvSpPr/>
            <p:nvPr/>
          </p:nvSpPr>
          <p:spPr>
            <a:xfrm>
              <a:off x="588929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7" name="object 13817"/>
            <p:cNvSpPr/>
            <p:nvPr/>
          </p:nvSpPr>
          <p:spPr>
            <a:xfrm>
              <a:off x="588954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8" name="object 13818"/>
            <p:cNvSpPr/>
            <p:nvPr/>
          </p:nvSpPr>
          <p:spPr>
            <a:xfrm>
              <a:off x="5889672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9" name="object 13819"/>
            <p:cNvSpPr/>
            <p:nvPr/>
          </p:nvSpPr>
          <p:spPr>
            <a:xfrm>
              <a:off x="5889799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0" name="object 13820"/>
            <p:cNvSpPr/>
            <p:nvPr/>
          </p:nvSpPr>
          <p:spPr>
            <a:xfrm>
              <a:off x="5889038" y="4105818"/>
              <a:ext cx="1905" cy="635"/>
            </a:xfrm>
            <a:custGeom>
              <a:avLst/>
              <a:gdLst/>
              <a:ahLst/>
              <a:cxnLst/>
              <a:rect l="l" t="t" r="r" b="b"/>
              <a:pathLst>
                <a:path w="1904" h="635">
                  <a:moveTo>
                    <a:pt x="0" y="18"/>
                  </a:moveTo>
                  <a:lnTo>
                    <a:pt x="1774" y="18"/>
                  </a:lnTo>
                </a:path>
                <a:path w="1904" h="63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1" name="object 13821"/>
            <p:cNvSpPr/>
            <p:nvPr/>
          </p:nvSpPr>
          <p:spPr>
            <a:xfrm>
              <a:off x="589005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2" name="object 13822"/>
            <p:cNvSpPr/>
            <p:nvPr/>
          </p:nvSpPr>
          <p:spPr>
            <a:xfrm>
              <a:off x="5890179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3" name="object 13823"/>
            <p:cNvSpPr/>
            <p:nvPr/>
          </p:nvSpPr>
          <p:spPr>
            <a:xfrm>
              <a:off x="58901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4" name="object 13824"/>
            <p:cNvSpPr/>
            <p:nvPr/>
          </p:nvSpPr>
          <p:spPr>
            <a:xfrm>
              <a:off x="589068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5" name="object 13825"/>
            <p:cNvSpPr/>
            <p:nvPr/>
          </p:nvSpPr>
          <p:spPr>
            <a:xfrm>
              <a:off x="589106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6" name="object 13826"/>
            <p:cNvSpPr/>
            <p:nvPr/>
          </p:nvSpPr>
          <p:spPr>
            <a:xfrm>
              <a:off x="58918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7" name="object 13827"/>
            <p:cNvSpPr/>
            <p:nvPr/>
          </p:nvSpPr>
          <p:spPr>
            <a:xfrm>
              <a:off x="589195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8" name="object 13828"/>
            <p:cNvSpPr/>
            <p:nvPr/>
          </p:nvSpPr>
          <p:spPr>
            <a:xfrm>
              <a:off x="589220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9" name="object 13829"/>
            <p:cNvSpPr/>
            <p:nvPr/>
          </p:nvSpPr>
          <p:spPr>
            <a:xfrm>
              <a:off x="5892333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0" name="object 13830"/>
            <p:cNvSpPr/>
            <p:nvPr/>
          </p:nvSpPr>
          <p:spPr>
            <a:xfrm>
              <a:off x="589233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1" name="object 13831"/>
            <p:cNvSpPr/>
            <p:nvPr/>
          </p:nvSpPr>
          <p:spPr>
            <a:xfrm>
              <a:off x="5892460" y="410498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2"/>
                  </a:moveTo>
                  <a:lnTo>
                    <a:pt x="887" y="46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2" name="object 13832"/>
            <p:cNvSpPr/>
            <p:nvPr/>
          </p:nvSpPr>
          <p:spPr>
            <a:xfrm>
              <a:off x="5892587" y="4102792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57"/>
                  </a:moveTo>
                  <a:lnTo>
                    <a:pt x="887" y="155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3" name="object 13833"/>
            <p:cNvSpPr/>
            <p:nvPr/>
          </p:nvSpPr>
          <p:spPr>
            <a:xfrm>
              <a:off x="5892587" y="410518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4" name="object 13834"/>
            <p:cNvSpPr/>
            <p:nvPr/>
          </p:nvSpPr>
          <p:spPr>
            <a:xfrm>
              <a:off x="589284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5" name="object 13835"/>
            <p:cNvSpPr/>
            <p:nvPr/>
          </p:nvSpPr>
          <p:spPr>
            <a:xfrm>
              <a:off x="58932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6" name="object 13836"/>
            <p:cNvSpPr/>
            <p:nvPr/>
          </p:nvSpPr>
          <p:spPr>
            <a:xfrm>
              <a:off x="589347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7" name="object 13837"/>
            <p:cNvSpPr/>
            <p:nvPr/>
          </p:nvSpPr>
          <p:spPr>
            <a:xfrm>
              <a:off x="589372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8" name="object 13838"/>
            <p:cNvSpPr/>
            <p:nvPr/>
          </p:nvSpPr>
          <p:spPr>
            <a:xfrm>
              <a:off x="589410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9" name="object 13839"/>
            <p:cNvSpPr/>
            <p:nvPr/>
          </p:nvSpPr>
          <p:spPr>
            <a:xfrm>
              <a:off x="589423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0" name="object 13840"/>
            <p:cNvSpPr/>
            <p:nvPr/>
          </p:nvSpPr>
          <p:spPr>
            <a:xfrm>
              <a:off x="589448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1" name="object 13841"/>
            <p:cNvSpPr/>
            <p:nvPr/>
          </p:nvSpPr>
          <p:spPr>
            <a:xfrm>
              <a:off x="589461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2" name="object 13842"/>
            <p:cNvSpPr/>
            <p:nvPr/>
          </p:nvSpPr>
          <p:spPr>
            <a:xfrm>
              <a:off x="589486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3" name="object 13843"/>
            <p:cNvSpPr/>
            <p:nvPr/>
          </p:nvSpPr>
          <p:spPr>
            <a:xfrm>
              <a:off x="589486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4" name="object 13844"/>
            <p:cNvSpPr/>
            <p:nvPr/>
          </p:nvSpPr>
          <p:spPr>
            <a:xfrm>
              <a:off x="58949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5" name="object 13845"/>
            <p:cNvSpPr/>
            <p:nvPr/>
          </p:nvSpPr>
          <p:spPr>
            <a:xfrm>
              <a:off x="5895121" y="41053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6" name="object 13846"/>
            <p:cNvSpPr/>
            <p:nvPr/>
          </p:nvSpPr>
          <p:spPr>
            <a:xfrm>
              <a:off x="5895248" y="410512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7" name="object 13847"/>
            <p:cNvSpPr/>
            <p:nvPr/>
          </p:nvSpPr>
          <p:spPr>
            <a:xfrm>
              <a:off x="5895248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8" name="object 13848"/>
            <p:cNvSpPr/>
            <p:nvPr/>
          </p:nvSpPr>
          <p:spPr>
            <a:xfrm>
              <a:off x="589537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9" name="object 13849"/>
            <p:cNvSpPr/>
            <p:nvPr/>
          </p:nvSpPr>
          <p:spPr>
            <a:xfrm>
              <a:off x="589562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0" name="object 13850"/>
            <p:cNvSpPr/>
            <p:nvPr/>
          </p:nvSpPr>
          <p:spPr>
            <a:xfrm>
              <a:off x="589588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1" name="object 13851"/>
            <p:cNvSpPr/>
            <p:nvPr/>
          </p:nvSpPr>
          <p:spPr>
            <a:xfrm>
              <a:off x="589600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2" name="object 13852"/>
            <p:cNvSpPr/>
            <p:nvPr/>
          </p:nvSpPr>
          <p:spPr>
            <a:xfrm>
              <a:off x="589664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3" name="object 13853"/>
            <p:cNvSpPr/>
            <p:nvPr/>
          </p:nvSpPr>
          <p:spPr>
            <a:xfrm>
              <a:off x="58968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4" name="object 13854"/>
            <p:cNvSpPr/>
            <p:nvPr/>
          </p:nvSpPr>
          <p:spPr>
            <a:xfrm>
              <a:off x="589727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5" name="object 13855"/>
            <p:cNvSpPr/>
            <p:nvPr/>
          </p:nvSpPr>
          <p:spPr>
            <a:xfrm>
              <a:off x="589752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6" name="object 13856"/>
            <p:cNvSpPr/>
            <p:nvPr/>
          </p:nvSpPr>
          <p:spPr>
            <a:xfrm>
              <a:off x="5897656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7" name="object 13857"/>
            <p:cNvSpPr/>
            <p:nvPr/>
          </p:nvSpPr>
          <p:spPr>
            <a:xfrm>
              <a:off x="5897783" y="410413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86"/>
                  </a:moveTo>
                  <a:lnTo>
                    <a:pt x="887" y="88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8" name="object 13858"/>
            <p:cNvSpPr/>
            <p:nvPr/>
          </p:nvSpPr>
          <p:spPr>
            <a:xfrm>
              <a:off x="5897909" y="4103247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29"/>
                  </a:moveTo>
                  <a:lnTo>
                    <a:pt x="887" y="132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9" name="object 13859"/>
            <p:cNvSpPr/>
            <p:nvPr/>
          </p:nvSpPr>
          <p:spPr>
            <a:xfrm>
              <a:off x="5897909" y="41056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0" name="object 13860"/>
            <p:cNvSpPr/>
            <p:nvPr/>
          </p:nvSpPr>
          <p:spPr>
            <a:xfrm>
              <a:off x="589803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1" name="object 13861"/>
            <p:cNvSpPr/>
            <p:nvPr/>
          </p:nvSpPr>
          <p:spPr>
            <a:xfrm>
              <a:off x="589816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2" name="object 13862"/>
            <p:cNvSpPr/>
            <p:nvPr/>
          </p:nvSpPr>
          <p:spPr>
            <a:xfrm>
              <a:off x="589816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3" name="object 13863"/>
            <p:cNvSpPr/>
            <p:nvPr/>
          </p:nvSpPr>
          <p:spPr>
            <a:xfrm>
              <a:off x="589841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4" name="object 13864"/>
            <p:cNvSpPr/>
            <p:nvPr/>
          </p:nvSpPr>
          <p:spPr>
            <a:xfrm>
              <a:off x="589867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5" name="object 13865"/>
            <p:cNvSpPr/>
            <p:nvPr/>
          </p:nvSpPr>
          <p:spPr>
            <a:xfrm>
              <a:off x="589905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6" name="object 13866"/>
            <p:cNvSpPr/>
            <p:nvPr/>
          </p:nvSpPr>
          <p:spPr>
            <a:xfrm>
              <a:off x="58993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7" name="object 13867"/>
            <p:cNvSpPr/>
            <p:nvPr/>
          </p:nvSpPr>
          <p:spPr>
            <a:xfrm>
              <a:off x="589968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8" name="object 13868"/>
            <p:cNvSpPr/>
            <p:nvPr/>
          </p:nvSpPr>
          <p:spPr>
            <a:xfrm>
              <a:off x="589993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9" name="object 13869"/>
            <p:cNvSpPr/>
            <p:nvPr/>
          </p:nvSpPr>
          <p:spPr>
            <a:xfrm>
              <a:off x="5900190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0" name="object 13870"/>
            <p:cNvSpPr/>
            <p:nvPr/>
          </p:nvSpPr>
          <p:spPr>
            <a:xfrm>
              <a:off x="5900317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1" name="object 13871"/>
            <p:cNvSpPr/>
            <p:nvPr/>
          </p:nvSpPr>
          <p:spPr>
            <a:xfrm>
              <a:off x="5900444" y="41054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2" name="object 13872"/>
            <p:cNvSpPr/>
            <p:nvPr/>
          </p:nvSpPr>
          <p:spPr>
            <a:xfrm>
              <a:off x="5900444" y="41052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3" name="object 13873"/>
            <p:cNvSpPr/>
            <p:nvPr/>
          </p:nvSpPr>
          <p:spPr>
            <a:xfrm>
              <a:off x="5900571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4" name="object 13874"/>
            <p:cNvSpPr/>
            <p:nvPr/>
          </p:nvSpPr>
          <p:spPr>
            <a:xfrm>
              <a:off x="590069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5" name="object 13875"/>
            <p:cNvSpPr/>
            <p:nvPr/>
          </p:nvSpPr>
          <p:spPr>
            <a:xfrm>
              <a:off x="590069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6" name="object 13876"/>
            <p:cNvSpPr/>
            <p:nvPr/>
          </p:nvSpPr>
          <p:spPr>
            <a:xfrm>
              <a:off x="590107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7" name="object 13877"/>
            <p:cNvSpPr/>
            <p:nvPr/>
          </p:nvSpPr>
          <p:spPr>
            <a:xfrm>
              <a:off x="590120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8" name="object 13878"/>
            <p:cNvSpPr/>
            <p:nvPr/>
          </p:nvSpPr>
          <p:spPr>
            <a:xfrm>
              <a:off x="59013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9" name="object 13879"/>
            <p:cNvSpPr/>
            <p:nvPr/>
          </p:nvSpPr>
          <p:spPr>
            <a:xfrm>
              <a:off x="590158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0" name="object 13880"/>
            <p:cNvSpPr/>
            <p:nvPr/>
          </p:nvSpPr>
          <p:spPr>
            <a:xfrm>
              <a:off x="590171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1" name="object 13881"/>
            <p:cNvSpPr/>
            <p:nvPr/>
          </p:nvSpPr>
          <p:spPr>
            <a:xfrm>
              <a:off x="590196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2" name="object 13882"/>
            <p:cNvSpPr/>
            <p:nvPr/>
          </p:nvSpPr>
          <p:spPr>
            <a:xfrm>
              <a:off x="590221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3" name="object 13883"/>
            <p:cNvSpPr/>
            <p:nvPr/>
          </p:nvSpPr>
          <p:spPr>
            <a:xfrm>
              <a:off x="590247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4" name="object 13884"/>
            <p:cNvSpPr/>
            <p:nvPr/>
          </p:nvSpPr>
          <p:spPr>
            <a:xfrm>
              <a:off x="59027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5" name="object 13885"/>
            <p:cNvSpPr/>
            <p:nvPr/>
          </p:nvSpPr>
          <p:spPr>
            <a:xfrm>
              <a:off x="590272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6" name="object 13886"/>
            <p:cNvSpPr/>
            <p:nvPr/>
          </p:nvSpPr>
          <p:spPr>
            <a:xfrm>
              <a:off x="59028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7" name="object 13887"/>
            <p:cNvSpPr/>
            <p:nvPr/>
          </p:nvSpPr>
          <p:spPr>
            <a:xfrm>
              <a:off x="5902852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8" name="object 13888"/>
            <p:cNvSpPr/>
            <p:nvPr/>
          </p:nvSpPr>
          <p:spPr>
            <a:xfrm>
              <a:off x="5902978" y="410461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45"/>
                  </a:moveTo>
                  <a:lnTo>
                    <a:pt x="887" y="64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9" name="object 13889"/>
            <p:cNvSpPr/>
            <p:nvPr/>
          </p:nvSpPr>
          <p:spPr>
            <a:xfrm>
              <a:off x="5903105" y="410469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07"/>
                  </a:moveTo>
                  <a:lnTo>
                    <a:pt x="887" y="6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0" name="object 13890"/>
            <p:cNvSpPr/>
            <p:nvPr/>
          </p:nvSpPr>
          <p:spPr>
            <a:xfrm>
              <a:off x="5903232" y="410519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1" name="object 13891"/>
            <p:cNvSpPr/>
            <p:nvPr/>
          </p:nvSpPr>
          <p:spPr>
            <a:xfrm>
              <a:off x="590361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2" name="object 13892"/>
            <p:cNvSpPr/>
            <p:nvPr/>
          </p:nvSpPr>
          <p:spPr>
            <a:xfrm>
              <a:off x="5902978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3" name="object 13893"/>
            <p:cNvSpPr/>
            <p:nvPr/>
          </p:nvSpPr>
          <p:spPr>
            <a:xfrm>
              <a:off x="59041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4" name="object 13894"/>
            <p:cNvSpPr/>
            <p:nvPr/>
          </p:nvSpPr>
          <p:spPr>
            <a:xfrm>
              <a:off x="590475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5" name="object 13895"/>
            <p:cNvSpPr/>
            <p:nvPr/>
          </p:nvSpPr>
          <p:spPr>
            <a:xfrm>
              <a:off x="590500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6" name="object 13896"/>
            <p:cNvSpPr/>
            <p:nvPr/>
          </p:nvSpPr>
          <p:spPr>
            <a:xfrm>
              <a:off x="590538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7" name="object 13897"/>
            <p:cNvSpPr/>
            <p:nvPr/>
          </p:nvSpPr>
          <p:spPr>
            <a:xfrm>
              <a:off x="590551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8" name="object 13898"/>
            <p:cNvSpPr/>
            <p:nvPr/>
          </p:nvSpPr>
          <p:spPr>
            <a:xfrm>
              <a:off x="5905513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9" name="object 13899"/>
            <p:cNvSpPr/>
            <p:nvPr/>
          </p:nvSpPr>
          <p:spPr>
            <a:xfrm>
              <a:off x="5905640" y="410522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1"/>
                  </a:moveTo>
                  <a:lnTo>
                    <a:pt x="887" y="34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0" name="object 13900"/>
            <p:cNvSpPr/>
            <p:nvPr/>
          </p:nvSpPr>
          <p:spPr>
            <a:xfrm>
              <a:off x="5905767" y="41055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1" name="object 13901"/>
            <p:cNvSpPr/>
            <p:nvPr/>
          </p:nvSpPr>
          <p:spPr>
            <a:xfrm>
              <a:off x="5905893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2" name="object 13902"/>
            <p:cNvSpPr/>
            <p:nvPr/>
          </p:nvSpPr>
          <p:spPr>
            <a:xfrm>
              <a:off x="5906020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3" name="object 13903"/>
            <p:cNvSpPr/>
            <p:nvPr/>
          </p:nvSpPr>
          <p:spPr>
            <a:xfrm>
              <a:off x="590614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4" name="object 13904"/>
            <p:cNvSpPr/>
            <p:nvPr/>
          </p:nvSpPr>
          <p:spPr>
            <a:xfrm>
              <a:off x="590627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5" name="object 13905"/>
            <p:cNvSpPr/>
            <p:nvPr/>
          </p:nvSpPr>
          <p:spPr>
            <a:xfrm>
              <a:off x="590665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6" name="object 13906"/>
            <p:cNvSpPr/>
            <p:nvPr/>
          </p:nvSpPr>
          <p:spPr>
            <a:xfrm>
              <a:off x="590690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7" name="object 13907"/>
            <p:cNvSpPr/>
            <p:nvPr/>
          </p:nvSpPr>
          <p:spPr>
            <a:xfrm>
              <a:off x="590716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8" name="object 13908"/>
            <p:cNvSpPr/>
            <p:nvPr/>
          </p:nvSpPr>
          <p:spPr>
            <a:xfrm>
              <a:off x="590716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9" name="object 13909"/>
            <p:cNvSpPr/>
            <p:nvPr/>
          </p:nvSpPr>
          <p:spPr>
            <a:xfrm>
              <a:off x="59075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0" name="object 13910"/>
            <p:cNvSpPr/>
            <p:nvPr/>
          </p:nvSpPr>
          <p:spPr>
            <a:xfrm>
              <a:off x="590779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1" name="object 13911"/>
            <p:cNvSpPr/>
            <p:nvPr/>
          </p:nvSpPr>
          <p:spPr>
            <a:xfrm>
              <a:off x="590804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2" name="object 13912"/>
            <p:cNvSpPr/>
            <p:nvPr/>
          </p:nvSpPr>
          <p:spPr>
            <a:xfrm>
              <a:off x="5908174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3" name="object 13913"/>
            <p:cNvSpPr/>
            <p:nvPr/>
          </p:nvSpPr>
          <p:spPr>
            <a:xfrm>
              <a:off x="5908301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4" name="object 13914"/>
            <p:cNvSpPr/>
            <p:nvPr/>
          </p:nvSpPr>
          <p:spPr>
            <a:xfrm>
              <a:off x="5908428" y="410512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5" name="object 13915"/>
            <p:cNvSpPr/>
            <p:nvPr/>
          </p:nvSpPr>
          <p:spPr>
            <a:xfrm>
              <a:off x="5908428" y="410471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95"/>
                  </a:moveTo>
                  <a:lnTo>
                    <a:pt x="887" y="59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6" name="object 13916"/>
            <p:cNvSpPr/>
            <p:nvPr/>
          </p:nvSpPr>
          <p:spPr>
            <a:xfrm>
              <a:off x="5908555" y="410504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7" name="object 13917"/>
            <p:cNvSpPr/>
            <p:nvPr/>
          </p:nvSpPr>
          <p:spPr>
            <a:xfrm>
              <a:off x="590880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8" name="object 13918"/>
            <p:cNvSpPr/>
            <p:nvPr/>
          </p:nvSpPr>
          <p:spPr>
            <a:xfrm>
              <a:off x="590880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9" name="object 13919"/>
            <p:cNvSpPr/>
            <p:nvPr/>
          </p:nvSpPr>
          <p:spPr>
            <a:xfrm>
              <a:off x="590918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0" name="object 13920"/>
            <p:cNvSpPr/>
            <p:nvPr/>
          </p:nvSpPr>
          <p:spPr>
            <a:xfrm>
              <a:off x="5908681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1" name="object 13921"/>
            <p:cNvSpPr/>
            <p:nvPr/>
          </p:nvSpPr>
          <p:spPr>
            <a:xfrm>
              <a:off x="59098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2" name="object 13922"/>
            <p:cNvSpPr/>
            <p:nvPr/>
          </p:nvSpPr>
          <p:spPr>
            <a:xfrm>
              <a:off x="590994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3" name="object 13923"/>
            <p:cNvSpPr/>
            <p:nvPr/>
          </p:nvSpPr>
          <p:spPr>
            <a:xfrm>
              <a:off x="591032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4" name="object 13924"/>
            <p:cNvSpPr/>
            <p:nvPr/>
          </p:nvSpPr>
          <p:spPr>
            <a:xfrm>
              <a:off x="591070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5" name="object 13925"/>
            <p:cNvSpPr/>
            <p:nvPr/>
          </p:nvSpPr>
          <p:spPr>
            <a:xfrm>
              <a:off x="591070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6" name="object 13926"/>
            <p:cNvSpPr/>
            <p:nvPr/>
          </p:nvSpPr>
          <p:spPr>
            <a:xfrm>
              <a:off x="5910836" y="4105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7" name="object 13927"/>
            <p:cNvSpPr/>
            <p:nvPr/>
          </p:nvSpPr>
          <p:spPr>
            <a:xfrm>
              <a:off x="5910836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8" name="object 13928"/>
            <p:cNvSpPr/>
            <p:nvPr/>
          </p:nvSpPr>
          <p:spPr>
            <a:xfrm>
              <a:off x="5910962" y="410524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9" name="object 13929"/>
            <p:cNvSpPr/>
            <p:nvPr/>
          </p:nvSpPr>
          <p:spPr>
            <a:xfrm>
              <a:off x="5910202" y="410576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0" name="object 13930"/>
            <p:cNvSpPr/>
            <p:nvPr/>
          </p:nvSpPr>
          <p:spPr>
            <a:xfrm>
              <a:off x="591134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1" name="object 13931"/>
            <p:cNvSpPr/>
            <p:nvPr/>
          </p:nvSpPr>
          <p:spPr>
            <a:xfrm>
              <a:off x="591146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2" name="object 13932"/>
            <p:cNvSpPr/>
            <p:nvPr/>
          </p:nvSpPr>
          <p:spPr>
            <a:xfrm>
              <a:off x="591185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3" name="object 13933"/>
            <p:cNvSpPr/>
            <p:nvPr/>
          </p:nvSpPr>
          <p:spPr>
            <a:xfrm>
              <a:off x="591223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4" name="object 13934"/>
            <p:cNvSpPr/>
            <p:nvPr/>
          </p:nvSpPr>
          <p:spPr>
            <a:xfrm>
              <a:off x="591248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5" name="object 13935"/>
            <p:cNvSpPr/>
            <p:nvPr/>
          </p:nvSpPr>
          <p:spPr>
            <a:xfrm>
              <a:off x="591286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6" name="object 13936"/>
            <p:cNvSpPr/>
            <p:nvPr/>
          </p:nvSpPr>
          <p:spPr>
            <a:xfrm>
              <a:off x="591337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7" name="object 13937"/>
            <p:cNvSpPr/>
            <p:nvPr/>
          </p:nvSpPr>
          <p:spPr>
            <a:xfrm>
              <a:off x="5913497" y="4105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8" name="object 13938"/>
            <p:cNvSpPr/>
            <p:nvPr/>
          </p:nvSpPr>
          <p:spPr>
            <a:xfrm>
              <a:off x="5913497" y="410522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1"/>
                  </a:moveTo>
                  <a:lnTo>
                    <a:pt x="887" y="34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9" name="object 13939"/>
            <p:cNvSpPr/>
            <p:nvPr/>
          </p:nvSpPr>
          <p:spPr>
            <a:xfrm>
              <a:off x="5913624" y="410494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1"/>
                  </a:moveTo>
                  <a:lnTo>
                    <a:pt x="887" y="48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0" name="object 13940"/>
            <p:cNvSpPr/>
            <p:nvPr/>
          </p:nvSpPr>
          <p:spPr>
            <a:xfrm>
              <a:off x="5913750" y="410478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3"/>
                  </a:moveTo>
                  <a:lnTo>
                    <a:pt x="887" y="5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1" name="object 13941"/>
            <p:cNvSpPr/>
            <p:nvPr/>
          </p:nvSpPr>
          <p:spPr>
            <a:xfrm>
              <a:off x="591387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2" name="object 13942"/>
            <p:cNvSpPr/>
            <p:nvPr/>
          </p:nvSpPr>
          <p:spPr>
            <a:xfrm>
              <a:off x="591400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3" name="object 13943"/>
            <p:cNvSpPr/>
            <p:nvPr/>
          </p:nvSpPr>
          <p:spPr>
            <a:xfrm>
              <a:off x="5913244" y="410589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253" y="0"/>
                  </a:moveTo>
                  <a:lnTo>
                    <a:pt x="2027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4" name="object 13944"/>
            <p:cNvSpPr/>
            <p:nvPr/>
          </p:nvSpPr>
          <p:spPr>
            <a:xfrm>
              <a:off x="591514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5" name="object 13945"/>
            <p:cNvSpPr/>
            <p:nvPr/>
          </p:nvSpPr>
          <p:spPr>
            <a:xfrm>
              <a:off x="591527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6" name="object 13946"/>
            <p:cNvSpPr/>
            <p:nvPr/>
          </p:nvSpPr>
          <p:spPr>
            <a:xfrm>
              <a:off x="59155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7" name="object 13947"/>
            <p:cNvSpPr/>
            <p:nvPr/>
          </p:nvSpPr>
          <p:spPr>
            <a:xfrm>
              <a:off x="591577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8" name="object 13948"/>
            <p:cNvSpPr/>
            <p:nvPr/>
          </p:nvSpPr>
          <p:spPr>
            <a:xfrm>
              <a:off x="591590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9" name="object 13949"/>
            <p:cNvSpPr/>
            <p:nvPr/>
          </p:nvSpPr>
          <p:spPr>
            <a:xfrm>
              <a:off x="591603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0" name="object 13950"/>
            <p:cNvSpPr/>
            <p:nvPr/>
          </p:nvSpPr>
          <p:spPr>
            <a:xfrm>
              <a:off x="5916158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1" name="object 13951"/>
            <p:cNvSpPr/>
            <p:nvPr/>
          </p:nvSpPr>
          <p:spPr>
            <a:xfrm>
              <a:off x="5916158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2" name="object 13952"/>
            <p:cNvSpPr/>
            <p:nvPr/>
          </p:nvSpPr>
          <p:spPr>
            <a:xfrm>
              <a:off x="5916285" y="410400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49"/>
                  </a:moveTo>
                  <a:lnTo>
                    <a:pt x="887" y="94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3" name="object 13953"/>
            <p:cNvSpPr/>
            <p:nvPr/>
          </p:nvSpPr>
          <p:spPr>
            <a:xfrm>
              <a:off x="5916412" y="4105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4" name="object 13954"/>
            <p:cNvSpPr/>
            <p:nvPr/>
          </p:nvSpPr>
          <p:spPr>
            <a:xfrm>
              <a:off x="591653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5" name="object 13955"/>
            <p:cNvSpPr/>
            <p:nvPr/>
          </p:nvSpPr>
          <p:spPr>
            <a:xfrm>
              <a:off x="591653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6" name="object 13956"/>
            <p:cNvSpPr/>
            <p:nvPr/>
          </p:nvSpPr>
          <p:spPr>
            <a:xfrm>
              <a:off x="591666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7" name="object 13957"/>
            <p:cNvSpPr/>
            <p:nvPr/>
          </p:nvSpPr>
          <p:spPr>
            <a:xfrm>
              <a:off x="591679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8" name="object 13958"/>
            <p:cNvSpPr/>
            <p:nvPr/>
          </p:nvSpPr>
          <p:spPr>
            <a:xfrm>
              <a:off x="59169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9" name="object 13959"/>
            <p:cNvSpPr/>
            <p:nvPr/>
          </p:nvSpPr>
          <p:spPr>
            <a:xfrm>
              <a:off x="591717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0" name="object 13960"/>
            <p:cNvSpPr/>
            <p:nvPr/>
          </p:nvSpPr>
          <p:spPr>
            <a:xfrm>
              <a:off x="59174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1" name="object 13961"/>
            <p:cNvSpPr/>
            <p:nvPr/>
          </p:nvSpPr>
          <p:spPr>
            <a:xfrm>
              <a:off x="5916538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2" name="object 13962"/>
            <p:cNvSpPr/>
            <p:nvPr/>
          </p:nvSpPr>
          <p:spPr>
            <a:xfrm>
              <a:off x="591780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3" name="object 13963"/>
            <p:cNvSpPr/>
            <p:nvPr/>
          </p:nvSpPr>
          <p:spPr>
            <a:xfrm>
              <a:off x="591818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4" name="object 13964"/>
            <p:cNvSpPr/>
            <p:nvPr/>
          </p:nvSpPr>
          <p:spPr>
            <a:xfrm>
              <a:off x="59184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5" name="object 13965"/>
            <p:cNvSpPr/>
            <p:nvPr/>
          </p:nvSpPr>
          <p:spPr>
            <a:xfrm>
              <a:off x="591856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6" name="object 13966"/>
            <p:cNvSpPr/>
            <p:nvPr/>
          </p:nvSpPr>
          <p:spPr>
            <a:xfrm>
              <a:off x="591856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7" name="object 13967"/>
            <p:cNvSpPr/>
            <p:nvPr/>
          </p:nvSpPr>
          <p:spPr>
            <a:xfrm>
              <a:off x="5918693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8" name="object 13968"/>
            <p:cNvSpPr/>
            <p:nvPr/>
          </p:nvSpPr>
          <p:spPr>
            <a:xfrm>
              <a:off x="5918820" y="4105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9" name="object 13969"/>
            <p:cNvSpPr/>
            <p:nvPr/>
          </p:nvSpPr>
          <p:spPr>
            <a:xfrm>
              <a:off x="5918946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0" name="object 13970"/>
            <p:cNvSpPr/>
            <p:nvPr/>
          </p:nvSpPr>
          <p:spPr>
            <a:xfrm>
              <a:off x="5918946" y="410397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68"/>
                  </a:moveTo>
                  <a:lnTo>
                    <a:pt x="887" y="96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1" name="object 13971"/>
            <p:cNvSpPr/>
            <p:nvPr/>
          </p:nvSpPr>
          <p:spPr>
            <a:xfrm>
              <a:off x="5919073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2" name="object 13972"/>
            <p:cNvSpPr/>
            <p:nvPr/>
          </p:nvSpPr>
          <p:spPr>
            <a:xfrm>
              <a:off x="591920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3" name="object 13973"/>
            <p:cNvSpPr/>
            <p:nvPr/>
          </p:nvSpPr>
          <p:spPr>
            <a:xfrm>
              <a:off x="5918566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4" name="object 13974"/>
            <p:cNvSpPr/>
            <p:nvPr/>
          </p:nvSpPr>
          <p:spPr>
            <a:xfrm>
              <a:off x="591970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5" name="object 13975"/>
            <p:cNvSpPr/>
            <p:nvPr/>
          </p:nvSpPr>
          <p:spPr>
            <a:xfrm>
              <a:off x="591996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6" name="object 13976"/>
            <p:cNvSpPr/>
            <p:nvPr/>
          </p:nvSpPr>
          <p:spPr>
            <a:xfrm>
              <a:off x="592008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7" name="object 13977"/>
            <p:cNvSpPr/>
            <p:nvPr/>
          </p:nvSpPr>
          <p:spPr>
            <a:xfrm>
              <a:off x="592034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8" name="object 13978"/>
            <p:cNvSpPr/>
            <p:nvPr/>
          </p:nvSpPr>
          <p:spPr>
            <a:xfrm>
              <a:off x="592059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9" name="object 13979"/>
            <p:cNvSpPr/>
            <p:nvPr/>
          </p:nvSpPr>
          <p:spPr>
            <a:xfrm>
              <a:off x="59207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0" name="object 13980"/>
            <p:cNvSpPr/>
            <p:nvPr/>
          </p:nvSpPr>
          <p:spPr>
            <a:xfrm>
              <a:off x="592097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1" name="object 13981"/>
            <p:cNvSpPr/>
            <p:nvPr/>
          </p:nvSpPr>
          <p:spPr>
            <a:xfrm>
              <a:off x="592110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2" name="object 13982"/>
            <p:cNvSpPr/>
            <p:nvPr/>
          </p:nvSpPr>
          <p:spPr>
            <a:xfrm>
              <a:off x="5921227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3" name="object 13983"/>
            <p:cNvSpPr/>
            <p:nvPr/>
          </p:nvSpPr>
          <p:spPr>
            <a:xfrm>
              <a:off x="592135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4" name="object 13984"/>
            <p:cNvSpPr/>
            <p:nvPr/>
          </p:nvSpPr>
          <p:spPr>
            <a:xfrm>
              <a:off x="5921481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5" name="object 13985"/>
            <p:cNvSpPr/>
            <p:nvPr/>
          </p:nvSpPr>
          <p:spPr>
            <a:xfrm>
              <a:off x="5921608" y="4103235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36"/>
                  </a:moveTo>
                  <a:lnTo>
                    <a:pt x="887" y="133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6" name="object 13986"/>
            <p:cNvSpPr/>
            <p:nvPr/>
          </p:nvSpPr>
          <p:spPr>
            <a:xfrm>
              <a:off x="592186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7" name="object 13987"/>
            <p:cNvSpPr/>
            <p:nvPr/>
          </p:nvSpPr>
          <p:spPr>
            <a:xfrm>
              <a:off x="592211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8" name="object 13988"/>
            <p:cNvSpPr/>
            <p:nvPr/>
          </p:nvSpPr>
          <p:spPr>
            <a:xfrm>
              <a:off x="59222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9" name="object 13989"/>
            <p:cNvSpPr/>
            <p:nvPr/>
          </p:nvSpPr>
          <p:spPr>
            <a:xfrm>
              <a:off x="59224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0" name="object 13990"/>
            <p:cNvSpPr/>
            <p:nvPr/>
          </p:nvSpPr>
          <p:spPr>
            <a:xfrm>
              <a:off x="592274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1" name="object 13991"/>
            <p:cNvSpPr/>
            <p:nvPr/>
          </p:nvSpPr>
          <p:spPr>
            <a:xfrm>
              <a:off x="592287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2" name="object 13992"/>
            <p:cNvSpPr/>
            <p:nvPr/>
          </p:nvSpPr>
          <p:spPr>
            <a:xfrm>
              <a:off x="592312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3" name="object 13993"/>
            <p:cNvSpPr/>
            <p:nvPr/>
          </p:nvSpPr>
          <p:spPr>
            <a:xfrm>
              <a:off x="592338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4" name="object 13994"/>
            <p:cNvSpPr/>
            <p:nvPr/>
          </p:nvSpPr>
          <p:spPr>
            <a:xfrm>
              <a:off x="5923635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5" name="object 13995"/>
            <p:cNvSpPr/>
            <p:nvPr/>
          </p:nvSpPr>
          <p:spPr>
            <a:xfrm>
              <a:off x="592388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6" name="object 13996"/>
            <p:cNvSpPr/>
            <p:nvPr/>
          </p:nvSpPr>
          <p:spPr>
            <a:xfrm>
              <a:off x="592401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7" name="object 13997"/>
            <p:cNvSpPr/>
            <p:nvPr/>
          </p:nvSpPr>
          <p:spPr>
            <a:xfrm>
              <a:off x="5924015" y="41056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8" name="object 13998"/>
            <p:cNvSpPr/>
            <p:nvPr/>
          </p:nvSpPr>
          <p:spPr>
            <a:xfrm>
              <a:off x="5924142" y="410518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9" name="object 13999"/>
            <p:cNvSpPr/>
            <p:nvPr/>
          </p:nvSpPr>
          <p:spPr>
            <a:xfrm>
              <a:off x="5924269" y="410507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7"/>
                  </a:moveTo>
                  <a:lnTo>
                    <a:pt x="887" y="41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0" name="object 14000"/>
            <p:cNvSpPr/>
            <p:nvPr/>
          </p:nvSpPr>
          <p:spPr>
            <a:xfrm>
              <a:off x="592439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1" name="object 14001"/>
            <p:cNvSpPr/>
            <p:nvPr/>
          </p:nvSpPr>
          <p:spPr>
            <a:xfrm>
              <a:off x="59243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2" name="object 14002"/>
            <p:cNvSpPr/>
            <p:nvPr/>
          </p:nvSpPr>
          <p:spPr>
            <a:xfrm>
              <a:off x="592464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3" name="object 14003"/>
            <p:cNvSpPr/>
            <p:nvPr/>
          </p:nvSpPr>
          <p:spPr>
            <a:xfrm>
              <a:off x="592515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4" name="object 14004"/>
            <p:cNvSpPr/>
            <p:nvPr/>
          </p:nvSpPr>
          <p:spPr>
            <a:xfrm>
              <a:off x="59254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5" name="object 14005"/>
            <p:cNvSpPr/>
            <p:nvPr/>
          </p:nvSpPr>
          <p:spPr>
            <a:xfrm>
              <a:off x="592566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6" name="object 14006"/>
            <p:cNvSpPr/>
            <p:nvPr/>
          </p:nvSpPr>
          <p:spPr>
            <a:xfrm>
              <a:off x="592604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7" name="object 14007"/>
            <p:cNvSpPr/>
            <p:nvPr/>
          </p:nvSpPr>
          <p:spPr>
            <a:xfrm>
              <a:off x="592629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8" name="object 14008"/>
            <p:cNvSpPr/>
            <p:nvPr/>
          </p:nvSpPr>
          <p:spPr>
            <a:xfrm>
              <a:off x="592642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9" name="object 14009"/>
            <p:cNvSpPr/>
            <p:nvPr/>
          </p:nvSpPr>
          <p:spPr>
            <a:xfrm>
              <a:off x="5926550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0" name="object 14010"/>
            <p:cNvSpPr/>
            <p:nvPr/>
          </p:nvSpPr>
          <p:spPr>
            <a:xfrm>
              <a:off x="5926677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1" name="object 14011"/>
            <p:cNvSpPr/>
            <p:nvPr/>
          </p:nvSpPr>
          <p:spPr>
            <a:xfrm>
              <a:off x="5926803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2" name="object 14012"/>
            <p:cNvSpPr/>
            <p:nvPr/>
          </p:nvSpPr>
          <p:spPr>
            <a:xfrm>
              <a:off x="5926930" y="410472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88"/>
                  </a:moveTo>
                  <a:lnTo>
                    <a:pt x="887" y="5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3" name="object 14013"/>
            <p:cNvSpPr/>
            <p:nvPr/>
          </p:nvSpPr>
          <p:spPr>
            <a:xfrm>
              <a:off x="592705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4" name="object 14014"/>
            <p:cNvSpPr/>
            <p:nvPr/>
          </p:nvSpPr>
          <p:spPr>
            <a:xfrm>
              <a:off x="592743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5" name="object 14015"/>
            <p:cNvSpPr/>
            <p:nvPr/>
          </p:nvSpPr>
          <p:spPr>
            <a:xfrm>
              <a:off x="59278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6" name="object 14016"/>
            <p:cNvSpPr/>
            <p:nvPr/>
          </p:nvSpPr>
          <p:spPr>
            <a:xfrm>
              <a:off x="592794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7" name="object 14017"/>
            <p:cNvSpPr/>
            <p:nvPr/>
          </p:nvSpPr>
          <p:spPr>
            <a:xfrm>
              <a:off x="59280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8" name="object 14018"/>
            <p:cNvSpPr/>
            <p:nvPr/>
          </p:nvSpPr>
          <p:spPr>
            <a:xfrm>
              <a:off x="592870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9" name="object 14019"/>
            <p:cNvSpPr/>
            <p:nvPr/>
          </p:nvSpPr>
          <p:spPr>
            <a:xfrm>
              <a:off x="592895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0" name="object 14020"/>
            <p:cNvSpPr/>
            <p:nvPr/>
          </p:nvSpPr>
          <p:spPr>
            <a:xfrm>
              <a:off x="592908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1" name="object 14021"/>
            <p:cNvSpPr/>
            <p:nvPr/>
          </p:nvSpPr>
          <p:spPr>
            <a:xfrm>
              <a:off x="5929211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2" name="object 14022"/>
            <p:cNvSpPr/>
            <p:nvPr/>
          </p:nvSpPr>
          <p:spPr>
            <a:xfrm>
              <a:off x="5929338" y="41054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3" name="object 14023"/>
            <p:cNvSpPr/>
            <p:nvPr/>
          </p:nvSpPr>
          <p:spPr>
            <a:xfrm>
              <a:off x="5929465" y="410360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52"/>
                  </a:moveTo>
                  <a:lnTo>
                    <a:pt x="887" y="115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4" name="object 14024"/>
            <p:cNvSpPr/>
            <p:nvPr/>
          </p:nvSpPr>
          <p:spPr>
            <a:xfrm>
              <a:off x="5929592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5" name="object 14025"/>
            <p:cNvSpPr/>
            <p:nvPr/>
          </p:nvSpPr>
          <p:spPr>
            <a:xfrm>
              <a:off x="592971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6" name="object 14026"/>
            <p:cNvSpPr/>
            <p:nvPr/>
          </p:nvSpPr>
          <p:spPr>
            <a:xfrm>
              <a:off x="592971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7" name="object 14027"/>
            <p:cNvSpPr/>
            <p:nvPr/>
          </p:nvSpPr>
          <p:spPr>
            <a:xfrm>
              <a:off x="592997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8" name="object 14028"/>
            <p:cNvSpPr/>
            <p:nvPr/>
          </p:nvSpPr>
          <p:spPr>
            <a:xfrm>
              <a:off x="59302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9" name="object 14029"/>
            <p:cNvSpPr/>
            <p:nvPr/>
          </p:nvSpPr>
          <p:spPr>
            <a:xfrm>
              <a:off x="593035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0" name="object 14030"/>
            <p:cNvSpPr/>
            <p:nvPr/>
          </p:nvSpPr>
          <p:spPr>
            <a:xfrm>
              <a:off x="593060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1" name="object 14031"/>
            <p:cNvSpPr/>
            <p:nvPr/>
          </p:nvSpPr>
          <p:spPr>
            <a:xfrm>
              <a:off x="593085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2" name="object 14032"/>
            <p:cNvSpPr/>
            <p:nvPr/>
          </p:nvSpPr>
          <p:spPr>
            <a:xfrm>
              <a:off x="593111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3" name="object 14033"/>
            <p:cNvSpPr/>
            <p:nvPr/>
          </p:nvSpPr>
          <p:spPr>
            <a:xfrm>
              <a:off x="5930352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4" name="object 14034"/>
            <p:cNvSpPr/>
            <p:nvPr/>
          </p:nvSpPr>
          <p:spPr>
            <a:xfrm>
              <a:off x="593149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5" name="object 14035"/>
            <p:cNvSpPr/>
            <p:nvPr/>
          </p:nvSpPr>
          <p:spPr>
            <a:xfrm>
              <a:off x="593161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6" name="object 14036"/>
            <p:cNvSpPr/>
            <p:nvPr/>
          </p:nvSpPr>
          <p:spPr>
            <a:xfrm>
              <a:off x="59317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7" name="object 14037"/>
            <p:cNvSpPr/>
            <p:nvPr/>
          </p:nvSpPr>
          <p:spPr>
            <a:xfrm>
              <a:off x="5931746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8" name="object 14038"/>
            <p:cNvSpPr/>
            <p:nvPr/>
          </p:nvSpPr>
          <p:spPr>
            <a:xfrm>
              <a:off x="59318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9" name="object 14039"/>
            <p:cNvSpPr/>
            <p:nvPr/>
          </p:nvSpPr>
          <p:spPr>
            <a:xfrm>
              <a:off x="5931999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0" name="object 14040"/>
            <p:cNvSpPr/>
            <p:nvPr/>
          </p:nvSpPr>
          <p:spPr>
            <a:xfrm>
              <a:off x="5932126" y="41052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1" name="object 14041"/>
            <p:cNvSpPr/>
            <p:nvPr/>
          </p:nvSpPr>
          <p:spPr>
            <a:xfrm>
              <a:off x="5932253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2" name="object 14042"/>
            <p:cNvSpPr/>
            <p:nvPr/>
          </p:nvSpPr>
          <p:spPr>
            <a:xfrm>
              <a:off x="59323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3" name="object 14043"/>
            <p:cNvSpPr/>
            <p:nvPr/>
          </p:nvSpPr>
          <p:spPr>
            <a:xfrm>
              <a:off x="593288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4" name="object 14044"/>
            <p:cNvSpPr/>
            <p:nvPr/>
          </p:nvSpPr>
          <p:spPr>
            <a:xfrm>
              <a:off x="593314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5" name="object 14045"/>
            <p:cNvSpPr/>
            <p:nvPr/>
          </p:nvSpPr>
          <p:spPr>
            <a:xfrm>
              <a:off x="593364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6" name="object 14046"/>
            <p:cNvSpPr/>
            <p:nvPr/>
          </p:nvSpPr>
          <p:spPr>
            <a:xfrm>
              <a:off x="593390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7" name="object 14047"/>
            <p:cNvSpPr/>
            <p:nvPr/>
          </p:nvSpPr>
          <p:spPr>
            <a:xfrm>
              <a:off x="593415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8" name="object 14048"/>
            <p:cNvSpPr/>
            <p:nvPr/>
          </p:nvSpPr>
          <p:spPr>
            <a:xfrm>
              <a:off x="593440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9" name="object 14049"/>
            <p:cNvSpPr/>
            <p:nvPr/>
          </p:nvSpPr>
          <p:spPr>
            <a:xfrm>
              <a:off x="593453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0" name="object 14050"/>
            <p:cNvSpPr/>
            <p:nvPr/>
          </p:nvSpPr>
          <p:spPr>
            <a:xfrm>
              <a:off x="5934661" y="410497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8"/>
                  </a:moveTo>
                  <a:lnTo>
                    <a:pt x="887" y="46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1" name="object 14051"/>
            <p:cNvSpPr/>
            <p:nvPr/>
          </p:nvSpPr>
          <p:spPr>
            <a:xfrm>
              <a:off x="5934787" y="410448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09"/>
                  </a:moveTo>
                  <a:lnTo>
                    <a:pt x="887" y="70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2" name="object 14052"/>
            <p:cNvSpPr/>
            <p:nvPr/>
          </p:nvSpPr>
          <p:spPr>
            <a:xfrm>
              <a:off x="5934914" y="41056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3" name="object 14053"/>
            <p:cNvSpPr/>
            <p:nvPr/>
          </p:nvSpPr>
          <p:spPr>
            <a:xfrm>
              <a:off x="5934914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4" name="object 14054"/>
            <p:cNvSpPr/>
            <p:nvPr/>
          </p:nvSpPr>
          <p:spPr>
            <a:xfrm>
              <a:off x="593529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5" name="object 14055"/>
            <p:cNvSpPr/>
            <p:nvPr/>
          </p:nvSpPr>
          <p:spPr>
            <a:xfrm>
              <a:off x="593580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6" name="object 14056"/>
            <p:cNvSpPr/>
            <p:nvPr/>
          </p:nvSpPr>
          <p:spPr>
            <a:xfrm>
              <a:off x="593592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7" name="object 14057"/>
            <p:cNvSpPr/>
            <p:nvPr/>
          </p:nvSpPr>
          <p:spPr>
            <a:xfrm>
              <a:off x="593605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8" name="object 14058"/>
            <p:cNvSpPr/>
            <p:nvPr/>
          </p:nvSpPr>
          <p:spPr>
            <a:xfrm>
              <a:off x="593618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9" name="object 14059"/>
            <p:cNvSpPr/>
            <p:nvPr/>
          </p:nvSpPr>
          <p:spPr>
            <a:xfrm>
              <a:off x="593618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0" name="object 14060"/>
            <p:cNvSpPr/>
            <p:nvPr/>
          </p:nvSpPr>
          <p:spPr>
            <a:xfrm>
              <a:off x="593643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1" name="object 14061"/>
            <p:cNvSpPr/>
            <p:nvPr/>
          </p:nvSpPr>
          <p:spPr>
            <a:xfrm>
              <a:off x="593681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2" name="object 14062"/>
            <p:cNvSpPr/>
            <p:nvPr/>
          </p:nvSpPr>
          <p:spPr>
            <a:xfrm>
              <a:off x="593681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3" name="object 14063"/>
            <p:cNvSpPr/>
            <p:nvPr/>
          </p:nvSpPr>
          <p:spPr>
            <a:xfrm>
              <a:off x="5936055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4" name="object 14064"/>
            <p:cNvSpPr/>
            <p:nvPr/>
          </p:nvSpPr>
          <p:spPr>
            <a:xfrm>
              <a:off x="5936181" y="41058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5" name="object 14065"/>
            <p:cNvSpPr/>
            <p:nvPr/>
          </p:nvSpPr>
          <p:spPr>
            <a:xfrm>
              <a:off x="5937322" y="4105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6" name="object 14066"/>
            <p:cNvSpPr/>
            <p:nvPr/>
          </p:nvSpPr>
          <p:spPr>
            <a:xfrm>
              <a:off x="5937449" y="41055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7" name="object 14067"/>
            <p:cNvSpPr/>
            <p:nvPr/>
          </p:nvSpPr>
          <p:spPr>
            <a:xfrm>
              <a:off x="5937575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8" name="object 14068"/>
            <p:cNvSpPr/>
            <p:nvPr/>
          </p:nvSpPr>
          <p:spPr>
            <a:xfrm>
              <a:off x="593757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9" name="object 14069"/>
            <p:cNvSpPr/>
            <p:nvPr/>
          </p:nvSpPr>
          <p:spPr>
            <a:xfrm>
              <a:off x="593795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0" name="object 14070"/>
            <p:cNvSpPr/>
            <p:nvPr/>
          </p:nvSpPr>
          <p:spPr>
            <a:xfrm>
              <a:off x="593833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1" name="object 14071"/>
            <p:cNvSpPr/>
            <p:nvPr/>
          </p:nvSpPr>
          <p:spPr>
            <a:xfrm>
              <a:off x="593858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2" name="object 14072"/>
            <p:cNvSpPr/>
            <p:nvPr/>
          </p:nvSpPr>
          <p:spPr>
            <a:xfrm>
              <a:off x="593871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3" name="object 14073"/>
            <p:cNvSpPr/>
            <p:nvPr/>
          </p:nvSpPr>
          <p:spPr>
            <a:xfrm>
              <a:off x="59390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4" name="object 14074"/>
            <p:cNvSpPr/>
            <p:nvPr/>
          </p:nvSpPr>
          <p:spPr>
            <a:xfrm>
              <a:off x="593947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5" name="object 14075"/>
            <p:cNvSpPr/>
            <p:nvPr/>
          </p:nvSpPr>
          <p:spPr>
            <a:xfrm>
              <a:off x="5938589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6" name="object 14076"/>
            <p:cNvSpPr/>
            <p:nvPr/>
          </p:nvSpPr>
          <p:spPr>
            <a:xfrm>
              <a:off x="593973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7" name="object 14077"/>
            <p:cNvSpPr/>
            <p:nvPr/>
          </p:nvSpPr>
          <p:spPr>
            <a:xfrm>
              <a:off x="5939857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8" name="object 14078"/>
            <p:cNvSpPr/>
            <p:nvPr/>
          </p:nvSpPr>
          <p:spPr>
            <a:xfrm>
              <a:off x="5939983" y="410462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39"/>
                  </a:moveTo>
                  <a:lnTo>
                    <a:pt x="887" y="63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9" name="object 14079"/>
            <p:cNvSpPr/>
            <p:nvPr/>
          </p:nvSpPr>
          <p:spPr>
            <a:xfrm>
              <a:off x="5940110" y="410504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0" name="object 14080"/>
            <p:cNvSpPr/>
            <p:nvPr/>
          </p:nvSpPr>
          <p:spPr>
            <a:xfrm>
              <a:off x="5940110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1" name="object 14081"/>
            <p:cNvSpPr/>
            <p:nvPr/>
          </p:nvSpPr>
          <p:spPr>
            <a:xfrm>
              <a:off x="594023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2" name="object 14082"/>
            <p:cNvSpPr/>
            <p:nvPr/>
          </p:nvSpPr>
          <p:spPr>
            <a:xfrm>
              <a:off x="594049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3" name="object 14083"/>
            <p:cNvSpPr/>
            <p:nvPr/>
          </p:nvSpPr>
          <p:spPr>
            <a:xfrm>
              <a:off x="594087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4" name="object 14084"/>
            <p:cNvSpPr/>
            <p:nvPr/>
          </p:nvSpPr>
          <p:spPr>
            <a:xfrm>
              <a:off x="594099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5" name="object 14085"/>
            <p:cNvSpPr/>
            <p:nvPr/>
          </p:nvSpPr>
          <p:spPr>
            <a:xfrm>
              <a:off x="594112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6" name="object 14086"/>
            <p:cNvSpPr/>
            <p:nvPr/>
          </p:nvSpPr>
          <p:spPr>
            <a:xfrm>
              <a:off x="59413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7" name="object 14087"/>
            <p:cNvSpPr/>
            <p:nvPr/>
          </p:nvSpPr>
          <p:spPr>
            <a:xfrm>
              <a:off x="59416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8" name="object 14088"/>
            <p:cNvSpPr/>
            <p:nvPr/>
          </p:nvSpPr>
          <p:spPr>
            <a:xfrm>
              <a:off x="594213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9" name="object 14089"/>
            <p:cNvSpPr/>
            <p:nvPr/>
          </p:nvSpPr>
          <p:spPr>
            <a:xfrm>
              <a:off x="594239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0" name="object 14090"/>
            <p:cNvSpPr/>
            <p:nvPr/>
          </p:nvSpPr>
          <p:spPr>
            <a:xfrm>
              <a:off x="5942391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1" name="object 14091"/>
            <p:cNvSpPr/>
            <p:nvPr/>
          </p:nvSpPr>
          <p:spPr>
            <a:xfrm>
              <a:off x="5942518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2" name="object 14092"/>
            <p:cNvSpPr/>
            <p:nvPr/>
          </p:nvSpPr>
          <p:spPr>
            <a:xfrm>
              <a:off x="5942645" y="41055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3" name="object 14093"/>
            <p:cNvSpPr/>
            <p:nvPr/>
          </p:nvSpPr>
          <p:spPr>
            <a:xfrm>
              <a:off x="5942771" y="41056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4" name="object 14094"/>
            <p:cNvSpPr/>
            <p:nvPr/>
          </p:nvSpPr>
          <p:spPr>
            <a:xfrm>
              <a:off x="5942771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5" name="object 14095"/>
            <p:cNvSpPr/>
            <p:nvPr/>
          </p:nvSpPr>
          <p:spPr>
            <a:xfrm>
              <a:off x="594289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6" name="object 14096"/>
            <p:cNvSpPr/>
            <p:nvPr/>
          </p:nvSpPr>
          <p:spPr>
            <a:xfrm>
              <a:off x="59436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7" name="object 14097"/>
            <p:cNvSpPr/>
            <p:nvPr/>
          </p:nvSpPr>
          <p:spPr>
            <a:xfrm>
              <a:off x="594416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8" name="object 14098"/>
            <p:cNvSpPr/>
            <p:nvPr/>
          </p:nvSpPr>
          <p:spPr>
            <a:xfrm>
              <a:off x="59444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9" name="object 14099"/>
            <p:cNvSpPr/>
            <p:nvPr/>
          </p:nvSpPr>
          <p:spPr>
            <a:xfrm>
              <a:off x="594467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0" name="object 14100"/>
            <p:cNvSpPr/>
            <p:nvPr/>
          </p:nvSpPr>
          <p:spPr>
            <a:xfrm>
              <a:off x="59449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1" name="object 14101"/>
            <p:cNvSpPr/>
            <p:nvPr/>
          </p:nvSpPr>
          <p:spPr>
            <a:xfrm>
              <a:off x="5945052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2" name="object 14102"/>
            <p:cNvSpPr/>
            <p:nvPr/>
          </p:nvSpPr>
          <p:spPr>
            <a:xfrm>
              <a:off x="5945179" y="4105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3" name="object 14103"/>
            <p:cNvSpPr/>
            <p:nvPr/>
          </p:nvSpPr>
          <p:spPr>
            <a:xfrm>
              <a:off x="5945306" y="4100854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505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4" name="object 14104"/>
            <p:cNvSpPr/>
            <p:nvPr/>
          </p:nvSpPr>
          <p:spPr>
            <a:xfrm>
              <a:off x="5945433" y="41053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5" name="object 14105"/>
            <p:cNvSpPr/>
            <p:nvPr/>
          </p:nvSpPr>
          <p:spPr>
            <a:xfrm>
              <a:off x="5945433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6" name="object 14106"/>
            <p:cNvSpPr/>
            <p:nvPr/>
          </p:nvSpPr>
          <p:spPr>
            <a:xfrm>
              <a:off x="59458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7" name="object 14107"/>
            <p:cNvSpPr/>
            <p:nvPr/>
          </p:nvSpPr>
          <p:spPr>
            <a:xfrm>
              <a:off x="59461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8" name="object 14108"/>
            <p:cNvSpPr/>
            <p:nvPr/>
          </p:nvSpPr>
          <p:spPr>
            <a:xfrm>
              <a:off x="59464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9" name="object 14109"/>
            <p:cNvSpPr/>
            <p:nvPr/>
          </p:nvSpPr>
          <p:spPr>
            <a:xfrm>
              <a:off x="594670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0" name="object 14110"/>
            <p:cNvSpPr/>
            <p:nvPr/>
          </p:nvSpPr>
          <p:spPr>
            <a:xfrm>
              <a:off x="594695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1" name="object 14111"/>
            <p:cNvSpPr/>
            <p:nvPr/>
          </p:nvSpPr>
          <p:spPr>
            <a:xfrm>
              <a:off x="59470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2" name="object 14112"/>
            <p:cNvSpPr/>
            <p:nvPr/>
          </p:nvSpPr>
          <p:spPr>
            <a:xfrm>
              <a:off x="594733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3" name="object 14113"/>
            <p:cNvSpPr/>
            <p:nvPr/>
          </p:nvSpPr>
          <p:spPr>
            <a:xfrm>
              <a:off x="594746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4" name="object 14114"/>
            <p:cNvSpPr/>
            <p:nvPr/>
          </p:nvSpPr>
          <p:spPr>
            <a:xfrm>
              <a:off x="594758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5" name="object 14115"/>
            <p:cNvSpPr/>
            <p:nvPr/>
          </p:nvSpPr>
          <p:spPr>
            <a:xfrm>
              <a:off x="5947714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6" name="object 14116"/>
            <p:cNvSpPr/>
            <p:nvPr/>
          </p:nvSpPr>
          <p:spPr>
            <a:xfrm>
              <a:off x="5947840" y="41054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7" name="object 14117"/>
            <p:cNvSpPr/>
            <p:nvPr/>
          </p:nvSpPr>
          <p:spPr>
            <a:xfrm>
              <a:off x="5947967" y="410471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95"/>
                  </a:moveTo>
                  <a:lnTo>
                    <a:pt x="887" y="59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8" name="object 14118"/>
            <p:cNvSpPr/>
            <p:nvPr/>
          </p:nvSpPr>
          <p:spPr>
            <a:xfrm>
              <a:off x="5947967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9" name="object 14119"/>
            <p:cNvSpPr/>
            <p:nvPr/>
          </p:nvSpPr>
          <p:spPr>
            <a:xfrm>
              <a:off x="5948094" y="4105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0" name="object 14120"/>
            <p:cNvSpPr/>
            <p:nvPr/>
          </p:nvSpPr>
          <p:spPr>
            <a:xfrm>
              <a:off x="594822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1" name="object 14121"/>
            <p:cNvSpPr/>
            <p:nvPr/>
          </p:nvSpPr>
          <p:spPr>
            <a:xfrm>
              <a:off x="594847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2" name="object 14122"/>
            <p:cNvSpPr/>
            <p:nvPr/>
          </p:nvSpPr>
          <p:spPr>
            <a:xfrm>
              <a:off x="594885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3" name="object 14123"/>
            <p:cNvSpPr/>
            <p:nvPr/>
          </p:nvSpPr>
          <p:spPr>
            <a:xfrm>
              <a:off x="594910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4" name="object 14124"/>
            <p:cNvSpPr/>
            <p:nvPr/>
          </p:nvSpPr>
          <p:spPr>
            <a:xfrm>
              <a:off x="594936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5" name="object 14125"/>
            <p:cNvSpPr/>
            <p:nvPr/>
          </p:nvSpPr>
          <p:spPr>
            <a:xfrm>
              <a:off x="594986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6" name="object 14126"/>
            <p:cNvSpPr/>
            <p:nvPr/>
          </p:nvSpPr>
          <p:spPr>
            <a:xfrm>
              <a:off x="59501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7" name="object 14127"/>
            <p:cNvSpPr/>
            <p:nvPr/>
          </p:nvSpPr>
          <p:spPr>
            <a:xfrm>
              <a:off x="5950375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8" name="object 14128"/>
            <p:cNvSpPr/>
            <p:nvPr/>
          </p:nvSpPr>
          <p:spPr>
            <a:xfrm>
              <a:off x="595037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9" name="object 14129"/>
            <p:cNvSpPr/>
            <p:nvPr/>
          </p:nvSpPr>
          <p:spPr>
            <a:xfrm>
              <a:off x="5950502" y="41054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0" name="object 14130"/>
            <p:cNvSpPr/>
            <p:nvPr/>
          </p:nvSpPr>
          <p:spPr>
            <a:xfrm>
              <a:off x="5950628" y="410451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96"/>
                  </a:moveTo>
                  <a:lnTo>
                    <a:pt x="887" y="69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1" name="object 14131"/>
            <p:cNvSpPr/>
            <p:nvPr/>
          </p:nvSpPr>
          <p:spPr>
            <a:xfrm>
              <a:off x="5950755" y="41052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2" name="object 14132"/>
            <p:cNvSpPr/>
            <p:nvPr/>
          </p:nvSpPr>
          <p:spPr>
            <a:xfrm>
              <a:off x="595075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3" name="object 14133"/>
            <p:cNvSpPr/>
            <p:nvPr/>
          </p:nvSpPr>
          <p:spPr>
            <a:xfrm>
              <a:off x="595113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4" name="object 14134"/>
            <p:cNvSpPr/>
            <p:nvPr/>
          </p:nvSpPr>
          <p:spPr>
            <a:xfrm>
              <a:off x="595151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5" name="object 14135"/>
            <p:cNvSpPr/>
            <p:nvPr/>
          </p:nvSpPr>
          <p:spPr>
            <a:xfrm>
              <a:off x="595176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6" name="object 14136"/>
            <p:cNvSpPr/>
            <p:nvPr/>
          </p:nvSpPr>
          <p:spPr>
            <a:xfrm>
              <a:off x="595176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7" name="object 14137"/>
            <p:cNvSpPr/>
            <p:nvPr/>
          </p:nvSpPr>
          <p:spPr>
            <a:xfrm>
              <a:off x="595202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8" name="object 14138"/>
            <p:cNvSpPr/>
            <p:nvPr/>
          </p:nvSpPr>
          <p:spPr>
            <a:xfrm>
              <a:off x="59524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9" name="object 14139"/>
            <p:cNvSpPr/>
            <p:nvPr/>
          </p:nvSpPr>
          <p:spPr>
            <a:xfrm>
              <a:off x="595265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0" name="object 14140"/>
            <p:cNvSpPr/>
            <p:nvPr/>
          </p:nvSpPr>
          <p:spPr>
            <a:xfrm>
              <a:off x="5951896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1" name="object 14141"/>
            <p:cNvSpPr/>
            <p:nvPr/>
          </p:nvSpPr>
          <p:spPr>
            <a:xfrm>
              <a:off x="5953036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2" name="object 14142"/>
            <p:cNvSpPr/>
            <p:nvPr/>
          </p:nvSpPr>
          <p:spPr>
            <a:xfrm>
              <a:off x="5953163" y="41055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3" name="object 14143"/>
            <p:cNvSpPr/>
            <p:nvPr/>
          </p:nvSpPr>
          <p:spPr>
            <a:xfrm>
              <a:off x="5953290" y="41054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4" name="object 14144"/>
            <p:cNvSpPr/>
            <p:nvPr/>
          </p:nvSpPr>
          <p:spPr>
            <a:xfrm>
              <a:off x="5953290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5" name="object 14145"/>
            <p:cNvSpPr/>
            <p:nvPr/>
          </p:nvSpPr>
          <p:spPr>
            <a:xfrm>
              <a:off x="595341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6" name="object 14146"/>
            <p:cNvSpPr/>
            <p:nvPr/>
          </p:nvSpPr>
          <p:spPr>
            <a:xfrm>
              <a:off x="595354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7" name="object 14147"/>
            <p:cNvSpPr/>
            <p:nvPr/>
          </p:nvSpPr>
          <p:spPr>
            <a:xfrm>
              <a:off x="595392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8" name="object 14148"/>
            <p:cNvSpPr/>
            <p:nvPr/>
          </p:nvSpPr>
          <p:spPr>
            <a:xfrm>
              <a:off x="595430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9" name="object 14149"/>
            <p:cNvSpPr/>
            <p:nvPr/>
          </p:nvSpPr>
          <p:spPr>
            <a:xfrm>
              <a:off x="595443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0" name="object 14150"/>
            <p:cNvSpPr/>
            <p:nvPr/>
          </p:nvSpPr>
          <p:spPr>
            <a:xfrm>
              <a:off x="595481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1" name="object 14151"/>
            <p:cNvSpPr/>
            <p:nvPr/>
          </p:nvSpPr>
          <p:spPr>
            <a:xfrm>
              <a:off x="595544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2" name="object 14152"/>
            <p:cNvSpPr/>
            <p:nvPr/>
          </p:nvSpPr>
          <p:spPr>
            <a:xfrm>
              <a:off x="5955571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3" name="object 14153"/>
            <p:cNvSpPr/>
            <p:nvPr/>
          </p:nvSpPr>
          <p:spPr>
            <a:xfrm>
              <a:off x="595557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4" name="object 14154"/>
            <p:cNvSpPr/>
            <p:nvPr/>
          </p:nvSpPr>
          <p:spPr>
            <a:xfrm>
              <a:off x="5955824" y="410555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5" name="object 14155"/>
            <p:cNvSpPr/>
            <p:nvPr/>
          </p:nvSpPr>
          <p:spPr>
            <a:xfrm>
              <a:off x="5955951" y="410481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44"/>
                  </a:moveTo>
                  <a:lnTo>
                    <a:pt x="887" y="5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6" name="object 14156"/>
            <p:cNvSpPr/>
            <p:nvPr/>
          </p:nvSpPr>
          <p:spPr>
            <a:xfrm>
              <a:off x="595620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7" name="object 14157"/>
            <p:cNvSpPr/>
            <p:nvPr/>
          </p:nvSpPr>
          <p:spPr>
            <a:xfrm>
              <a:off x="59565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8" name="object 14158"/>
            <p:cNvSpPr/>
            <p:nvPr/>
          </p:nvSpPr>
          <p:spPr>
            <a:xfrm>
              <a:off x="595696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9" name="object 14159"/>
            <p:cNvSpPr/>
            <p:nvPr/>
          </p:nvSpPr>
          <p:spPr>
            <a:xfrm>
              <a:off x="595721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0" name="object 14160"/>
            <p:cNvSpPr/>
            <p:nvPr/>
          </p:nvSpPr>
          <p:spPr>
            <a:xfrm>
              <a:off x="595734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1" name="object 14161"/>
            <p:cNvSpPr/>
            <p:nvPr/>
          </p:nvSpPr>
          <p:spPr>
            <a:xfrm>
              <a:off x="595747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2" name="object 14162"/>
            <p:cNvSpPr/>
            <p:nvPr/>
          </p:nvSpPr>
          <p:spPr>
            <a:xfrm>
              <a:off x="59577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3" name="object 14163"/>
            <p:cNvSpPr/>
            <p:nvPr/>
          </p:nvSpPr>
          <p:spPr>
            <a:xfrm>
              <a:off x="595797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4" name="object 14164"/>
            <p:cNvSpPr/>
            <p:nvPr/>
          </p:nvSpPr>
          <p:spPr>
            <a:xfrm>
              <a:off x="595810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5" name="object 14165"/>
            <p:cNvSpPr/>
            <p:nvPr/>
          </p:nvSpPr>
          <p:spPr>
            <a:xfrm>
              <a:off x="5958232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6" name="object 14166"/>
            <p:cNvSpPr/>
            <p:nvPr/>
          </p:nvSpPr>
          <p:spPr>
            <a:xfrm>
              <a:off x="5958232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7" name="object 14167"/>
            <p:cNvSpPr/>
            <p:nvPr/>
          </p:nvSpPr>
          <p:spPr>
            <a:xfrm>
              <a:off x="5958486" y="41054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8" name="object 14168"/>
            <p:cNvSpPr/>
            <p:nvPr/>
          </p:nvSpPr>
          <p:spPr>
            <a:xfrm>
              <a:off x="5958486" y="41055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9" name="object 14169"/>
            <p:cNvSpPr/>
            <p:nvPr/>
          </p:nvSpPr>
          <p:spPr>
            <a:xfrm>
              <a:off x="595873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0" name="object 14170"/>
            <p:cNvSpPr/>
            <p:nvPr/>
          </p:nvSpPr>
          <p:spPr>
            <a:xfrm>
              <a:off x="59589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1" name="object 14171"/>
            <p:cNvSpPr/>
            <p:nvPr/>
          </p:nvSpPr>
          <p:spPr>
            <a:xfrm>
              <a:off x="595937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2" name="object 14172"/>
            <p:cNvSpPr/>
            <p:nvPr/>
          </p:nvSpPr>
          <p:spPr>
            <a:xfrm>
              <a:off x="59593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3" name="object 14173"/>
            <p:cNvSpPr/>
            <p:nvPr/>
          </p:nvSpPr>
          <p:spPr>
            <a:xfrm>
              <a:off x="595962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4" name="object 14174"/>
            <p:cNvSpPr/>
            <p:nvPr/>
          </p:nvSpPr>
          <p:spPr>
            <a:xfrm>
              <a:off x="595975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5" name="object 14175"/>
            <p:cNvSpPr/>
            <p:nvPr/>
          </p:nvSpPr>
          <p:spPr>
            <a:xfrm>
              <a:off x="596000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6" name="object 14176"/>
            <p:cNvSpPr/>
            <p:nvPr/>
          </p:nvSpPr>
          <p:spPr>
            <a:xfrm>
              <a:off x="596038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7" name="object 14177"/>
            <p:cNvSpPr/>
            <p:nvPr/>
          </p:nvSpPr>
          <p:spPr>
            <a:xfrm>
              <a:off x="596051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8" name="object 14178"/>
            <p:cNvSpPr/>
            <p:nvPr/>
          </p:nvSpPr>
          <p:spPr>
            <a:xfrm>
              <a:off x="596064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9" name="object 14179"/>
            <p:cNvSpPr/>
            <p:nvPr/>
          </p:nvSpPr>
          <p:spPr>
            <a:xfrm>
              <a:off x="5960767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0" name="object 14180"/>
            <p:cNvSpPr/>
            <p:nvPr/>
          </p:nvSpPr>
          <p:spPr>
            <a:xfrm>
              <a:off x="5960894" y="41052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1" name="object 14181"/>
            <p:cNvSpPr/>
            <p:nvPr/>
          </p:nvSpPr>
          <p:spPr>
            <a:xfrm>
              <a:off x="5961020" y="4101462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44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2" name="object 14182"/>
            <p:cNvSpPr/>
            <p:nvPr/>
          </p:nvSpPr>
          <p:spPr>
            <a:xfrm>
              <a:off x="5961020" y="410526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3" name="object 14183"/>
            <p:cNvSpPr/>
            <p:nvPr/>
          </p:nvSpPr>
          <p:spPr>
            <a:xfrm>
              <a:off x="5961147" y="41053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4" name="object 14184"/>
            <p:cNvSpPr/>
            <p:nvPr/>
          </p:nvSpPr>
          <p:spPr>
            <a:xfrm>
              <a:off x="596152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5" name="object 14185"/>
            <p:cNvSpPr/>
            <p:nvPr/>
          </p:nvSpPr>
          <p:spPr>
            <a:xfrm>
              <a:off x="596190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6" name="object 14186"/>
            <p:cNvSpPr/>
            <p:nvPr/>
          </p:nvSpPr>
          <p:spPr>
            <a:xfrm>
              <a:off x="596203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7" name="object 14187"/>
            <p:cNvSpPr/>
            <p:nvPr/>
          </p:nvSpPr>
          <p:spPr>
            <a:xfrm>
              <a:off x="596216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8" name="object 14188"/>
            <p:cNvSpPr/>
            <p:nvPr/>
          </p:nvSpPr>
          <p:spPr>
            <a:xfrm>
              <a:off x="596228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9" name="object 14189"/>
            <p:cNvSpPr/>
            <p:nvPr/>
          </p:nvSpPr>
          <p:spPr>
            <a:xfrm>
              <a:off x="596266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0" name="object 14190"/>
            <p:cNvSpPr/>
            <p:nvPr/>
          </p:nvSpPr>
          <p:spPr>
            <a:xfrm>
              <a:off x="596292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1" name="object 14191"/>
            <p:cNvSpPr/>
            <p:nvPr/>
          </p:nvSpPr>
          <p:spPr>
            <a:xfrm>
              <a:off x="596304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2" name="object 14192"/>
            <p:cNvSpPr/>
            <p:nvPr/>
          </p:nvSpPr>
          <p:spPr>
            <a:xfrm>
              <a:off x="596304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3" name="object 14193"/>
            <p:cNvSpPr/>
            <p:nvPr/>
          </p:nvSpPr>
          <p:spPr>
            <a:xfrm>
              <a:off x="596317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4" name="object 14194"/>
            <p:cNvSpPr/>
            <p:nvPr/>
          </p:nvSpPr>
          <p:spPr>
            <a:xfrm>
              <a:off x="5962414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5" name="object 14195"/>
            <p:cNvSpPr/>
            <p:nvPr/>
          </p:nvSpPr>
          <p:spPr>
            <a:xfrm>
              <a:off x="5963428" y="41054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6" name="object 14196"/>
            <p:cNvSpPr/>
            <p:nvPr/>
          </p:nvSpPr>
          <p:spPr>
            <a:xfrm>
              <a:off x="5963682" y="410495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74"/>
                  </a:moveTo>
                  <a:lnTo>
                    <a:pt x="887" y="47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7" name="object 14197"/>
            <p:cNvSpPr/>
            <p:nvPr/>
          </p:nvSpPr>
          <p:spPr>
            <a:xfrm>
              <a:off x="5963682" y="410512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8" name="object 14198"/>
            <p:cNvSpPr/>
            <p:nvPr/>
          </p:nvSpPr>
          <p:spPr>
            <a:xfrm>
              <a:off x="5963808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9" name="object 14199"/>
            <p:cNvSpPr/>
            <p:nvPr/>
          </p:nvSpPr>
          <p:spPr>
            <a:xfrm>
              <a:off x="596393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0" name="object 14200"/>
            <p:cNvSpPr/>
            <p:nvPr/>
          </p:nvSpPr>
          <p:spPr>
            <a:xfrm>
              <a:off x="596406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1" name="object 14201"/>
            <p:cNvSpPr/>
            <p:nvPr/>
          </p:nvSpPr>
          <p:spPr>
            <a:xfrm>
              <a:off x="596431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2" name="object 14202"/>
            <p:cNvSpPr/>
            <p:nvPr/>
          </p:nvSpPr>
          <p:spPr>
            <a:xfrm>
              <a:off x="596456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3" name="object 14203"/>
            <p:cNvSpPr/>
            <p:nvPr/>
          </p:nvSpPr>
          <p:spPr>
            <a:xfrm>
              <a:off x="5963808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4" name="object 14204"/>
            <p:cNvSpPr/>
            <p:nvPr/>
          </p:nvSpPr>
          <p:spPr>
            <a:xfrm>
              <a:off x="596507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5" name="object 14205"/>
            <p:cNvSpPr/>
            <p:nvPr/>
          </p:nvSpPr>
          <p:spPr>
            <a:xfrm>
              <a:off x="596532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6" name="object 14206"/>
            <p:cNvSpPr/>
            <p:nvPr/>
          </p:nvSpPr>
          <p:spPr>
            <a:xfrm>
              <a:off x="596545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7" name="object 14207"/>
            <p:cNvSpPr/>
            <p:nvPr/>
          </p:nvSpPr>
          <p:spPr>
            <a:xfrm>
              <a:off x="596558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8" name="object 14208"/>
            <p:cNvSpPr/>
            <p:nvPr/>
          </p:nvSpPr>
          <p:spPr>
            <a:xfrm>
              <a:off x="5965709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9" name="object 14209"/>
            <p:cNvSpPr/>
            <p:nvPr/>
          </p:nvSpPr>
          <p:spPr>
            <a:xfrm>
              <a:off x="596583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0" name="object 14210"/>
            <p:cNvSpPr/>
            <p:nvPr/>
          </p:nvSpPr>
          <p:spPr>
            <a:xfrm>
              <a:off x="596596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1" name="object 14211"/>
            <p:cNvSpPr/>
            <p:nvPr/>
          </p:nvSpPr>
          <p:spPr>
            <a:xfrm>
              <a:off x="596608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2" name="object 14212"/>
            <p:cNvSpPr/>
            <p:nvPr/>
          </p:nvSpPr>
          <p:spPr>
            <a:xfrm>
              <a:off x="5966089" y="41055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3" name="object 14213"/>
            <p:cNvSpPr/>
            <p:nvPr/>
          </p:nvSpPr>
          <p:spPr>
            <a:xfrm>
              <a:off x="5966343" y="410500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9"/>
                  </a:moveTo>
                  <a:lnTo>
                    <a:pt x="887" y="44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4" name="object 14214"/>
            <p:cNvSpPr/>
            <p:nvPr/>
          </p:nvSpPr>
          <p:spPr>
            <a:xfrm>
              <a:off x="5966343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5" name="object 14215"/>
            <p:cNvSpPr/>
            <p:nvPr/>
          </p:nvSpPr>
          <p:spPr>
            <a:xfrm>
              <a:off x="5966470" y="410485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25"/>
                  </a:moveTo>
                  <a:lnTo>
                    <a:pt x="887" y="5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6" name="object 14216"/>
            <p:cNvSpPr/>
            <p:nvPr/>
          </p:nvSpPr>
          <p:spPr>
            <a:xfrm>
              <a:off x="59665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7" name="object 14217"/>
            <p:cNvSpPr/>
            <p:nvPr/>
          </p:nvSpPr>
          <p:spPr>
            <a:xfrm>
              <a:off x="596685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8" name="object 14218"/>
            <p:cNvSpPr/>
            <p:nvPr/>
          </p:nvSpPr>
          <p:spPr>
            <a:xfrm>
              <a:off x="596697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9" name="object 14219"/>
            <p:cNvSpPr/>
            <p:nvPr/>
          </p:nvSpPr>
          <p:spPr>
            <a:xfrm>
              <a:off x="596723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0" name="object 14220"/>
            <p:cNvSpPr/>
            <p:nvPr/>
          </p:nvSpPr>
          <p:spPr>
            <a:xfrm>
              <a:off x="596735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1" name="object 14221"/>
            <p:cNvSpPr/>
            <p:nvPr/>
          </p:nvSpPr>
          <p:spPr>
            <a:xfrm>
              <a:off x="596748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2" name="object 14222"/>
            <p:cNvSpPr/>
            <p:nvPr/>
          </p:nvSpPr>
          <p:spPr>
            <a:xfrm>
              <a:off x="596761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3" name="object 14223"/>
            <p:cNvSpPr/>
            <p:nvPr/>
          </p:nvSpPr>
          <p:spPr>
            <a:xfrm>
              <a:off x="596773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4" name="object 14224"/>
            <p:cNvSpPr/>
            <p:nvPr/>
          </p:nvSpPr>
          <p:spPr>
            <a:xfrm>
              <a:off x="596786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5" name="object 14225"/>
            <p:cNvSpPr/>
            <p:nvPr/>
          </p:nvSpPr>
          <p:spPr>
            <a:xfrm>
              <a:off x="596799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6" name="object 14226"/>
            <p:cNvSpPr/>
            <p:nvPr/>
          </p:nvSpPr>
          <p:spPr>
            <a:xfrm>
              <a:off x="596811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7" name="object 14227"/>
            <p:cNvSpPr/>
            <p:nvPr/>
          </p:nvSpPr>
          <p:spPr>
            <a:xfrm>
              <a:off x="59681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8" name="object 14228"/>
            <p:cNvSpPr/>
            <p:nvPr/>
          </p:nvSpPr>
          <p:spPr>
            <a:xfrm>
              <a:off x="5967357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9" name="object 14229"/>
            <p:cNvSpPr/>
            <p:nvPr/>
          </p:nvSpPr>
          <p:spPr>
            <a:xfrm>
              <a:off x="5967737" y="4105863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0" name="object 14230"/>
            <p:cNvSpPr/>
            <p:nvPr/>
          </p:nvSpPr>
          <p:spPr>
            <a:xfrm>
              <a:off x="5968751" y="4105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1" name="object 14231"/>
            <p:cNvSpPr/>
            <p:nvPr/>
          </p:nvSpPr>
          <p:spPr>
            <a:xfrm>
              <a:off x="5968877" y="4105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2" name="object 14232"/>
            <p:cNvSpPr/>
            <p:nvPr/>
          </p:nvSpPr>
          <p:spPr>
            <a:xfrm>
              <a:off x="5969004" y="41056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3" name="object 14233"/>
            <p:cNvSpPr/>
            <p:nvPr/>
          </p:nvSpPr>
          <p:spPr>
            <a:xfrm>
              <a:off x="5969131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4" name="object 14234"/>
            <p:cNvSpPr/>
            <p:nvPr/>
          </p:nvSpPr>
          <p:spPr>
            <a:xfrm>
              <a:off x="596925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5" name="object 14235"/>
            <p:cNvSpPr/>
            <p:nvPr/>
          </p:nvSpPr>
          <p:spPr>
            <a:xfrm>
              <a:off x="596925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6" name="object 14236"/>
            <p:cNvSpPr/>
            <p:nvPr/>
          </p:nvSpPr>
          <p:spPr>
            <a:xfrm>
              <a:off x="59692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7" name="object 14237"/>
            <p:cNvSpPr/>
            <p:nvPr/>
          </p:nvSpPr>
          <p:spPr>
            <a:xfrm>
              <a:off x="5968497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8" name="object 14238"/>
            <p:cNvSpPr/>
            <p:nvPr/>
          </p:nvSpPr>
          <p:spPr>
            <a:xfrm>
              <a:off x="596963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9" name="object 14239"/>
            <p:cNvSpPr/>
            <p:nvPr/>
          </p:nvSpPr>
          <p:spPr>
            <a:xfrm>
              <a:off x="596976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0" name="object 14240"/>
            <p:cNvSpPr/>
            <p:nvPr/>
          </p:nvSpPr>
          <p:spPr>
            <a:xfrm>
              <a:off x="596989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1" name="object 14241"/>
            <p:cNvSpPr/>
            <p:nvPr/>
          </p:nvSpPr>
          <p:spPr>
            <a:xfrm>
              <a:off x="5969131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2" name="object 14242"/>
            <p:cNvSpPr/>
            <p:nvPr/>
          </p:nvSpPr>
          <p:spPr>
            <a:xfrm>
              <a:off x="59702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3" name="object 14243"/>
            <p:cNvSpPr/>
            <p:nvPr/>
          </p:nvSpPr>
          <p:spPr>
            <a:xfrm>
              <a:off x="597039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4" name="object 14244"/>
            <p:cNvSpPr/>
            <p:nvPr/>
          </p:nvSpPr>
          <p:spPr>
            <a:xfrm>
              <a:off x="59705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5" name="object 14245"/>
            <p:cNvSpPr/>
            <p:nvPr/>
          </p:nvSpPr>
          <p:spPr>
            <a:xfrm>
              <a:off x="5969764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6" name="object 14246"/>
            <p:cNvSpPr/>
            <p:nvPr/>
          </p:nvSpPr>
          <p:spPr>
            <a:xfrm>
              <a:off x="5970145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7" name="object 14247"/>
            <p:cNvSpPr/>
            <p:nvPr/>
          </p:nvSpPr>
          <p:spPr>
            <a:xfrm>
              <a:off x="597115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8" name="object 14248"/>
            <p:cNvSpPr/>
            <p:nvPr/>
          </p:nvSpPr>
          <p:spPr>
            <a:xfrm>
              <a:off x="5971285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9" name="object 14249"/>
            <p:cNvSpPr/>
            <p:nvPr/>
          </p:nvSpPr>
          <p:spPr>
            <a:xfrm>
              <a:off x="597141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0" name="object 14250"/>
            <p:cNvSpPr/>
            <p:nvPr/>
          </p:nvSpPr>
          <p:spPr>
            <a:xfrm>
              <a:off x="5971412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1" name="object 14251"/>
            <p:cNvSpPr/>
            <p:nvPr/>
          </p:nvSpPr>
          <p:spPr>
            <a:xfrm>
              <a:off x="5971539" y="410442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40"/>
                  </a:moveTo>
                  <a:lnTo>
                    <a:pt x="887" y="74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2" name="object 14252"/>
            <p:cNvSpPr/>
            <p:nvPr/>
          </p:nvSpPr>
          <p:spPr>
            <a:xfrm>
              <a:off x="5971665" y="410481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44"/>
                  </a:moveTo>
                  <a:lnTo>
                    <a:pt x="887" y="5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3" name="object 14253"/>
            <p:cNvSpPr/>
            <p:nvPr/>
          </p:nvSpPr>
          <p:spPr>
            <a:xfrm>
              <a:off x="5971792" y="41054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4" name="object 14254"/>
            <p:cNvSpPr/>
            <p:nvPr/>
          </p:nvSpPr>
          <p:spPr>
            <a:xfrm>
              <a:off x="59719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5" name="object 14255"/>
            <p:cNvSpPr/>
            <p:nvPr/>
          </p:nvSpPr>
          <p:spPr>
            <a:xfrm>
              <a:off x="5971032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6" name="object 14256"/>
            <p:cNvSpPr/>
            <p:nvPr/>
          </p:nvSpPr>
          <p:spPr>
            <a:xfrm>
              <a:off x="597217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7" name="object 14257"/>
            <p:cNvSpPr/>
            <p:nvPr/>
          </p:nvSpPr>
          <p:spPr>
            <a:xfrm>
              <a:off x="5971412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8" name="object 14258"/>
            <p:cNvSpPr/>
            <p:nvPr/>
          </p:nvSpPr>
          <p:spPr>
            <a:xfrm>
              <a:off x="59726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9" name="object 14259"/>
            <p:cNvSpPr/>
            <p:nvPr/>
          </p:nvSpPr>
          <p:spPr>
            <a:xfrm>
              <a:off x="5971919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0" name="object 14260"/>
            <p:cNvSpPr/>
            <p:nvPr/>
          </p:nvSpPr>
          <p:spPr>
            <a:xfrm>
              <a:off x="597305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1" name="object 14261"/>
            <p:cNvSpPr/>
            <p:nvPr/>
          </p:nvSpPr>
          <p:spPr>
            <a:xfrm>
              <a:off x="597305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2" name="object 14262"/>
            <p:cNvSpPr/>
            <p:nvPr/>
          </p:nvSpPr>
          <p:spPr>
            <a:xfrm>
              <a:off x="597318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3" name="object 14263"/>
            <p:cNvSpPr/>
            <p:nvPr/>
          </p:nvSpPr>
          <p:spPr>
            <a:xfrm>
              <a:off x="597331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4" name="object 14264"/>
            <p:cNvSpPr/>
            <p:nvPr/>
          </p:nvSpPr>
          <p:spPr>
            <a:xfrm>
              <a:off x="597331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5" name="object 14265"/>
            <p:cNvSpPr/>
            <p:nvPr/>
          </p:nvSpPr>
          <p:spPr>
            <a:xfrm>
              <a:off x="597344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6" name="object 14266"/>
            <p:cNvSpPr/>
            <p:nvPr/>
          </p:nvSpPr>
          <p:spPr>
            <a:xfrm>
              <a:off x="5972679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7" name="object 14267"/>
            <p:cNvSpPr/>
            <p:nvPr/>
          </p:nvSpPr>
          <p:spPr>
            <a:xfrm>
              <a:off x="5973693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8" name="object 14268"/>
            <p:cNvSpPr/>
            <p:nvPr/>
          </p:nvSpPr>
          <p:spPr>
            <a:xfrm>
              <a:off x="597382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9" name="object 14269"/>
            <p:cNvSpPr/>
            <p:nvPr/>
          </p:nvSpPr>
          <p:spPr>
            <a:xfrm>
              <a:off x="5973947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0" name="object 14270"/>
            <p:cNvSpPr/>
            <p:nvPr/>
          </p:nvSpPr>
          <p:spPr>
            <a:xfrm>
              <a:off x="5973947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1" name="object 14271"/>
            <p:cNvSpPr/>
            <p:nvPr/>
          </p:nvSpPr>
          <p:spPr>
            <a:xfrm>
              <a:off x="5974073" y="41055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2" name="object 14272"/>
            <p:cNvSpPr/>
            <p:nvPr/>
          </p:nvSpPr>
          <p:spPr>
            <a:xfrm>
              <a:off x="5974200" y="41054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3" name="object 14273"/>
            <p:cNvSpPr/>
            <p:nvPr/>
          </p:nvSpPr>
          <p:spPr>
            <a:xfrm>
              <a:off x="5974327" y="41056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4" name="object 14274"/>
            <p:cNvSpPr/>
            <p:nvPr/>
          </p:nvSpPr>
          <p:spPr>
            <a:xfrm>
              <a:off x="5974453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5" name="object 14275"/>
            <p:cNvSpPr/>
            <p:nvPr/>
          </p:nvSpPr>
          <p:spPr>
            <a:xfrm>
              <a:off x="597458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6" name="object 14276"/>
            <p:cNvSpPr/>
            <p:nvPr/>
          </p:nvSpPr>
          <p:spPr>
            <a:xfrm>
              <a:off x="597470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7" name="object 14277"/>
            <p:cNvSpPr/>
            <p:nvPr/>
          </p:nvSpPr>
          <p:spPr>
            <a:xfrm>
              <a:off x="597483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8" name="object 14278"/>
            <p:cNvSpPr/>
            <p:nvPr/>
          </p:nvSpPr>
          <p:spPr>
            <a:xfrm>
              <a:off x="597483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9" name="object 14279"/>
            <p:cNvSpPr/>
            <p:nvPr/>
          </p:nvSpPr>
          <p:spPr>
            <a:xfrm>
              <a:off x="597496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0" name="object 14280"/>
            <p:cNvSpPr/>
            <p:nvPr/>
          </p:nvSpPr>
          <p:spPr>
            <a:xfrm>
              <a:off x="597508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1" name="object 14281"/>
            <p:cNvSpPr/>
            <p:nvPr/>
          </p:nvSpPr>
          <p:spPr>
            <a:xfrm>
              <a:off x="59752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2" name="object 14282"/>
            <p:cNvSpPr/>
            <p:nvPr/>
          </p:nvSpPr>
          <p:spPr>
            <a:xfrm>
              <a:off x="597534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3" name="object 14283"/>
            <p:cNvSpPr/>
            <p:nvPr/>
          </p:nvSpPr>
          <p:spPr>
            <a:xfrm>
              <a:off x="597534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4" name="object 14284"/>
            <p:cNvSpPr/>
            <p:nvPr/>
          </p:nvSpPr>
          <p:spPr>
            <a:xfrm>
              <a:off x="597546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5" name="object 14285"/>
            <p:cNvSpPr/>
            <p:nvPr/>
          </p:nvSpPr>
          <p:spPr>
            <a:xfrm>
              <a:off x="5974707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6" name="object 14286"/>
            <p:cNvSpPr/>
            <p:nvPr/>
          </p:nvSpPr>
          <p:spPr>
            <a:xfrm>
              <a:off x="597584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7" name="object 14287"/>
            <p:cNvSpPr/>
            <p:nvPr/>
          </p:nvSpPr>
          <p:spPr>
            <a:xfrm>
              <a:off x="5975974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8" name="object 14288"/>
            <p:cNvSpPr/>
            <p:nvPr/>
          </p:nvSpPr>
          <p:spPr>
            <a:xfrm>
              <a:off x="597597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9" name="object 14289"/>
            <p:cNvSpPr/>
            <p:nvPr/>
          </p:nvSpPr>
          <p:spPr>
            <a:xfrm>
              <a:off x="597610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0" name="object 14290"/>
            <p:cNvSpPr/>
            <p:nvPr/>
          </p:nvSpPr>
          <p:spPr>
            <a:xfrm>
              <a:off x="5975341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1" name="object 14291"/>
            <p:cNvSpPr/>
            <p:nvPr/>
          </p:nvSpPr>
          <p:spPr>
            <a:xfrm>
              <a:off x="597648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2" name="object 14292"/>
            <p:cNvSpPr/>
            <p:nvPr/>
          </p:nvSpPr>
          <p:spPr>
            <a:xfrm>
              <a:off x="5976608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3" name="object 14293"/>
            <p:cNvSpPr/>
            <p:nvPr/>
          </p:nvSpPr>
          <p:spPr>
            <a:xfrm>
              <a:off x="597660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4" name="object 14294"/>
            <p:cNvSpPr/>
            <p:nvPr/>
          </p:nvSpPr>
          <p:spPr>
            <a:xfrm>
              <a:off x="5976861" y="4091571"/>
              <a:ext cx="0" cy="14604"/>
            </a:xfrm>
            <a:custGeom>
              <a:avLst/>
              <a:gdLst/>
              <a:ahLst/>
              <a:cxnLst/>
              <a:rect l="l" t="t" r="r" b="b"/>
              <a:pathLst>
                <a:path h="14604">
                  <a:moveTo>
                    <a:pt x="0" y="1433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5" name="object 14295"/>
            <p:cNvSpPr/>
            <p:nvPr/>
          </p:nvSpPr>
          <p:spPr>
            <a:xfrm>
              <a:off x="5976861" y="410471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95"/>
                  </a:moveTo>
                  <a:lnTo>
                    <a:pt x="887" y="59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6" name="object 14296"/>
            <p:cNvSpPr/>
            <p:nvPr/>
          </p:nvSpPr>
          <p:spPr>
            <a:xfrm>
              <a:off x="5976988" y="410346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22"/>
                  </a:moveTo>
                  <a:lnTo>
                    <a:pt x="887" y="122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7" name="object 14297"/>
            <p:cNvSpPr/>
            <p:nvPr/>
          </p:nvSpPr>
          <p:spPr>
            <a:xfrm>
              <a:off x="597711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8" name="object 14298"/>
            <p:cNvSpPr/>
            <p:nvPr/>
          </p:nvSpPr>
          <p:spPr>
            <a:xfrm>
              <a:off x="597724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9" name="object 14299"/>
            <p:cNvSpPr/>
            <p:nvPr/>
          </p:nvSpPr>
          <p:spPr>
            <a:xfrm>
              <a:off x="59774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0" name="object 14300"/>
            <p:cNvSpPr/>
            <p:nvPr/>
          </p:nvSpPr>
          <p:spPr>
            <a:xfrm>
              <a:off x="597762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1" name="object 14301"/>
            <p:cNvSpPr/>
            <p:nvPr/>
          </p:nvSpPr>
          <p:spPr>
            <a:xfrm>
              <a:off x="597774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2" name="object 14302"/>
            <p:cNvSpPr/>
            <p:nvPr/>
          </p:nvSpPr>
          <p:spPr>
            <a:xfrm>
              <a:off x="597800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3" name="object 14303"/>
            <p:cNvSpPr/>
            <p:nvPr/>
          </p:nvSpPr>
          <p:spPr>
            <a:xfrm>
              <a:off x="597812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4" name="object 14304"/>
            <p:cNvSpPr/>
            <p:nvPr/>
          </p:nvSpPr>
          <p:spPr>
            <a:xfrm>
              <a:off x="5977242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5" name="object 14305"/>
            <p:cNvSpPr/>
            <p:nvPr/>
          </p:nvSpPr>
          <p:spPr>
            <a:xfrm>
              <a:off x="597838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6" name="object 14306"/>
            <p:cNvSpPr/>
            <p:nvPr/>
          </p:nvSpPr>
          <p:spPr>
            <a:xfrm>
              <a:off x="597850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7" name="object 14307"/>
            <p:cNvSpPr/>
            <p:nvPr/>
          </p:nvSpPr>
          <p:spPr>
            <a:xfrm>
              <a:off x="597863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8" name="object 14308"/>
            <p:cNvSpPr/>
            <p:nvPr/>
          </p:nvSpPr>
          <p:spPr>
            <a:xfrm>
              <a:off x="597876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9" name="object 14309"/>
            <p:cNvSpPr/>
            <p:nvPr/>
          </p:nvSpPr>
          <p:spPr>
            <a:xfrm>
              <a:off x="5978002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0" name="object 14310"/>
            <p:cNvSpPr/>
            <p:nvPr/>
          </p:nvSpPr>
          <p:spPr>
            <a:xfrm>
              <a:off x="597901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1" name="object 14311"/>
            <p:cNvSpPr/>
            <p:nvPr/>
          </p:nvSpPr>
          <p:spPr>
            <a:xfrm>
              <a:off x="5979142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2" name="object 14312"/>
            <p:cNvSpPr/>
            <p:nvPr/>
          </p:nvSpPr>
          <p:spPr>
            <a:xfrm>
              <a:off x="5979269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3" name="object 14313"/>
            <p:cNvSpPr/>
            <p:nvPr/>
          </p:nvSpPr>
          <p:spPr>
            <a:xfrm>
              <a:off x="5979396" y="4102792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57"/>
                  </a:moveTo>
                  <a:lnTo>
                    <a:pt x="887" y="155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4" name="object 14314"/>
            <p:cNvSpPr/>
            <p:nvPr/>
          </p:nvSpPr>
          <p:spPr>
            <a:xfrm>
              <a:off x="5979523" y="4105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5" name="object 14315"/>
            <p:cNvSpPr/>
            <p:nvPr/>
          </p:nvSpPr>
          <p:spPr>
            <a:xfrm>
              <a:off x="5979649" y="410516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6" name="object 14316"/>
            <p:cNvSpPr/>
            <p:nvPr/>
          </p:nvSpPr>
          <p:spPr>
            <a:xfrm>
              <a:off x="5979776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7" name="object 14317"/>
            <p:cNvSpPr/>
            <p:nvPr/>
          </p:nvSpPr>
          <p:spPr>
            <a:xfrm>
              <a:off x="5979016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8" name="object 14318"/>
            <p:cNvSpPr/>
            <p:nvPr/>
          </p:nvSpPr>
          <p:spPr>
            <a:xfrm>
              <a:off x="598003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9" name="object 14319"/>
            <p:cNvSpPr/>
            <p:nvPr/>
          </p:nvSpPr>
          <p:spPr>
            <a:xfrm>
              <a:off x="598015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0" name="object 14320"/>
            <p:cNvSpPr/>
            <p:nvPr/>
          </p:nvSpPr>
          <p:spPr>
            <a:xfrm>
              <a:off x="598015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1" name="object 14321"/>
            <p:cNvSpPr/>
            <p:nvPr/>
          </p:nvSpPr>
          <p:spPr>
            <a:xfrm>
              <a:off x="598028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2" name="object 14322"/>
            <p:cNvSpPr/>
            <p:nvPr/>
          </p:nvSpPr>
          <p:spPr>
            <a:xfrm>
              <a:off x="598041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3" name="object 14323"/>
            <p:cNvSpPr/>
            <p:nvPr/>
          </p:nvSpPr>
          <p:spPr>
            <a:xfrm>
              <a:off x="598053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4" name="object 14324"/>
            <p:cNvSpPr/>
            <p:nvPr/>
          </p:nvSpPr>
          <p:spPr>
            <a:xfrm>
              <a:off x="598053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5" name="object 14325"/>
            <p:cNvSpPr/>
            <p:nvPr/>
          </p:nvSpPr>
          <p:spPr>
            <a:xfrm>
              <a:off x="598066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6" name="object 14326"/>
            <p:cNvSpPr/>
            <p:nvPr/>
          </p:nvSpPr>
          <p:spPr>
            <a:xfrm>
              <a:off x="598066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7" name="object 14327"/>
            <p:cNvSpPr/>
            <p:nvPr/>
          </p:nvSpPr>
          <p:spPr>
            <a:xfrm>
              <a:off x="5980790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8" name="object 14328"/>
            <p:cNvSpPr/>
            <p:nvPr/>
          </p:nvSpPr>
          <p:spPr>
            <a:xfrm>
              <a:off x="59809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9" name="object 14329"/>
            <p:cNvSpPr/>
            <p:nvPr/>
          </p:nvSpPr>
          <p:spPr>
            <a:xfrm>
              <a:off x="598104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0" name="object 14330"/>
            <p:cNvSpPr/>
            <p:nvPr/>
          </p:nvSpPr>
          <p:spPr>
            <a:xfrm>
              <a:off x="598117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1" name="object 14331"/>
            <p:cNvSpPr/>
            <p:nvPr/>
          </p:nvSpPr>
          <p:spPr>
            <a:xfrm>
              <a:off x="598117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2" name="object 14332"/>
            <p:cNvSpPr/>
            <p:nvPr/>
          </p:nvSpPr>
          <p:spPr>
            <a:xfrm>
              <a:off x="598129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3" name="object 14333"/>
            <p:cNvSpPr/>
            <p:nvPr/>
          </p:nvSpPr>
          <p:spPr>
            <a:xfrm>
              <a:off x="598142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4" name="object 14334"/>
            <p:cNvSpPr/>
            <p:nvPr/>
          </p:nvSpPr>
          <p:spPr>
            <a:xfrm>
              <a:off x="5980663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5" name="object 14335"/>
            <p:cNvSpPr/>
            <p:nvPr/>
          </p:nvSpPr>
          <p:spPr>
            <a:xfrm>
              <a:off x="598167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6" name="object 14336"/>
            <p:cNvSpPr/>
            <p:nvPr/>
          </p:nvSpPr>
          <p:spPr>
            <a:xfrm>
              <a:off x="598167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7" name="object 14337"/>
            <p:cNvSpPr/>
            <p:nvPr/>
          </p:nvSpPr>
          <p:spPr>
            <a:xfrm>
              <a:off x="5980917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8" name="object 14338"/>
            <p:cNvSpPr/>
            <p:nvPr/>
          </p:nvSpPr>
          <p:spPr>
            <a:xfrm>
              <a:off x="5982057" y="410452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90"/>
                  </a:moveTo>
                  <a:lnTo>
                    <a:pt x="887" y="69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9" name="object 14339"/>
            <p:cNvSpPr/>
            <p:nvPr/>
          </p:nvSpPr>
          <p:spPr>
            <a:xfrm>
              <a:off x="5982184" y="410490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0"/>
                  </a:moveTo>
                  <a:lnTo>
                    <a:pt x="887" y="50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0" name="object 14340"/>
            <p:cNvSpPr/>
            <p:nvPr/>
          </p:nvSpPr>
          <p:spPr>
            <a:xfrm>
              <a:off x="5982311" y="4099790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611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1" name="object 14341"/>
            <p:cNvSpPr/>
            <p:nvPr/>
          </p:nvSpPr>
          <p:spPr>
            <a:xfrm>
              <a:off x="598256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2" name="object 14342"/>
            <p:cNvSpPr/>
            <p:nvPr/>
          </p:nvSpPr>
          <p:spPr>
            <a:xfrm>
              <a:off x="598269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3" name="object 14343"/>
            <p:cNvSpPr/>
            <p:nvPr/>
          </p:nvSpPr>
          <p:spPr>
            <a:xfrm>
              <a:off x="598269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4" name="object 14344"/>
            <p:cNvSpPr/>
            <p:nvPr/>
          </p:nvSpPr>
          <p:spPr>
            <a:xfrm>
              <a:off x="598281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5" name="object 14345"/>
            <p:cNvSpPr/>
            <p:nvPr/>
          </p:nvSpPr>
          <p:spPr>
            <a:xfrm>
              <a:off x="598294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6" name="object 14346"/>
            <p:cNvSpPr/>
            <p:nvPr/>
          </p:nvSpPr>
          <p:spPr>
            <a:xfrm>
              <a:off x="598294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7" name="object 14347"/>
            <p:cNvSpPr/>
            <p:nvPr/>
          </p:nvSpPr>
          <p:spPr>
            <a:xfrm>
              <a:off x="598307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8" name="object 14348"/>
            <p:cNvSpPr/>
            <p:nvPr/>
          </p:nvSpPr>
          <p:spPr>
            <a:xfrm>
              <a:off x="5982311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9" name="object 14349"/>
            <p:cNvSpPr/>
            <p:nvPr/>
          </p:nvSpPr>
          <p:spPr>
            <a:xfrm>
              <a:off x="598332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0" name="object 14350"/>
            <p:cNvSpPr/>
            <p:nvPr/>
          </p:nvSpPr>
          <p:spPr>
            <a:xfrm>
              <a:off x="598345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1" name="object 14351"/>
            <p:cNvSpPr/>
            <p:nvPr/>
          </p:nvSpPr>
          <p:spPr>
            <a:xfrm>
              <a:off x="598357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2" name="object 14352"/>
            <p:cNvSpPr/>
            <p:nvPr/>
          </p:nvSpPr>
          <p:spPr>
            <a:xfrm>
              <a:off x="5983705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3" name="object 14353"/>
            <p:cNvSpPr/>
            <p:nvPr/>
          </p:nvSpPr>
          <p:spPr>
            <a:xfrm>
              <a:off x="598383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4" name="object 14354"/>
            <p:cNvSpPr/>
            <p:nvPr/>
          </p:nvSpPr>
          <p:spPr>
            <a:xfrm>
              <a:off x="598395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5" name="object 14355"/>
            <p:cNvSpPr/>
            <p:nvPr/>
          </p:nvSpPr>
          <p:spPr>
            <a:xfrm>
              <a:off x="5983198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6" name="object 14356"/>
            <p:cNvSpPr/>
            <p:nvPr/>
          </p:nvSpPr>
          <p:spPr>
            <a:xfrm>
              <a:off x="598421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7" name="object 14357"/>
            <p:cNvSpPr/>
            <p:nvPr/>
          </p:nvSpPr>
          <p:spPr>
            <a:xfrm>
              <a:off x="5984338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8" name="object 14358"/>
            <p:cNvSpPr/>
            <p:nvPr/>
          </p:nvSpPr>
          <p:spPr>
            <a:xfrm>
              <a:off x="5984465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9" name="object 14359"/>
            <p:cNvSpPr/>
            <p:nvPr/>
          </p:nvSpPr>
          <p:spPr>
            <a:xfrm>
              <a:off x="5984592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0" name="object 14360"/>
            <p:cNvSpPr/>
            <p:nvPr/>
          </p:nvSpPr>
          <p:spPr>
            <a:xfrm>
              <a:off x="598459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1" name="object 14361"/>
            <p:cNvSpPr/>
            <p:nvPr/>
          </p:nvSpPr>
          <p:spPr>
            <a:xfrm>
              <a:off x="5984719" y="41054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2" name="object 14362"/>
            <p:cNvSpPr/>
            <p:nvPr/>
          </p:nvSpPr>
          <p:spPr>
            <a:xfrm>
              <a:off x="5984845" y="41056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3" name="object 14363"/>
            <p:cNvSpPr/>
            <p:nvPr/>
          </p:nvSpPr>
          <p:spPr>
            <a:xfrm>
              <a:off x="5984972" y="410453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83"/>
                  </a:moveTo>
                  <a:lnTo>
                    <a:pt x="887" y="68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4" name="object 14364"/>
            <p:cNvSpPr/>
            <p:nvPr/>
          </p:nvSpPr>
          <p:spPr>
            <a:xfrm>
              <a:off x="598509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5" name="object 14365"/>
            <p:cNvSpPr/>
            <p:nvPr/>
          </p:nvSpPr>
          <p:spPr>
            <a:xfrm>
              <a:off x="5984338" y="410588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6" name="object 14366"/>
            <p:cNvSpPr/>
            <p:nvPr/>
          </p:nvSpPr>
          <p:spPr>
            <a:xfrm>
              <a:off x="5984719" y="41058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7" name="object 14367"/>
            <p:cNvSpPr/>
            <p:nvPr/>
          </p:nvSpPr>
          <p:spPr>
            <a:xfrm>
              <a:off x="598585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8" name="object 14368"/>
            <p:cNvSpPr/>
            <p:nvPr/>
          </p:nvSpPr>
          <p:spPr>
            <a:xfrm>
              <a:off x="5985099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9" name="object 14369"/>
            <p:cNvSpPr/>
            <p:nvPr/>
          </p:nvSpPr>
          <p:spPr>
            <a:xfrm>
              <a:off x="5985352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0" name="object 14370"/>
            <p:cNvSpPr/>
            <p:nvPr/>
          </p:nvSpPr>
          <p:spPr>
            <a:xfrm>
              <a:off x="5985606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1" name="object 14371"/>
            <p:cNvSpPr/>
            <p:nvPr/>
          </p:nvSpPr>
          <p:spPr>
            <a:xfrm>
              <a:off x="59867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2" name="object 14372"/>
            <p:cNvSpPr/>
            <p:nvPr/>
          </p:nvSpPr>
          <p:spPr>
            <a:xfrm>
              <a:off x="598674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3" name="object 14373"/>
            <p:cNvSpPr/>
            <p:nvPr/>
          </p:nvSpPr>
          <p:spPr>
            <a:xfrm>
              <a:off x="59868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4" name="object 14374"/>
            <p:cNvSpPr/>
            <p:nvPr/>
          </p:nvSpPr>
          <p:spPr>
            <a:xfrm>
              <a:off x="598700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5" name="object 14375"/>
            <p:cNvSpPr/>
            <p:nvPr/>
          </p:nvSpPr>
          <p:spPr>
            <a:xfrm>
              <a:off x="598700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6" name="object 14376"/>
            <p:cNvSpPr/>
            <p:nvPr/>
          </p:nvSpPr>
          <p:spPr>
            <a:xfrm>
              <a:off x="5987126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7" name="object 14377"/>
            <p:cNvSpPr/>
            <p:nvPr/>
          </p:nvSpPr>
          <p:spPr>
            <a:xfrm>
              <a:off x="59871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8" name="object 14378"/>
            <p:cNvSpPr/>
            <p:nvPr/>
          </p:nvSpPr>
          <p:spPr>
            <a:xfrm>
              <a:off x="5987253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9" name="object 14379"/>
            <p:cNvSpPr/>
            <p:nvPr/>
          </p:nvSpPr>
          <p:spPr>
            <a:xfrm>
              <a:off x="5987380" y="410456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71"/>
                  </a:moveTo>
                  <a:lnTo>
                    <a:pt x="887" y="67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0" name="object 14380"/>
            <p:cNvSpPr/>
            <p:nvPr/>
          </p:nvSpPr>
          <p:spPr>
            <a:xfrm>
              <a:off x="5987507" y="410517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1" name="object 14381"/>
            <p:cNvSpPr/>
            <p:nvPr/>
          </p:nvSpPr>
          <p:spPr>
            <a:xfrm>
              <a:off x="5987633" y="4092154"/>
              <a:ext cx="0" cy="13970"/>
            </a:xfrm>
            <a:custGeom>
              <a:avLst/>
              <a:gdLst/>
              <a:ahLst/>
              <a:cxnLst/>
              <a:rect l="l" t="t" r="r" b="b"/>
              <a:pathLst>
                <a:path h="13970">
                  <a:moveTo>
                    <a:pt x="0" y="1375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2" name="object 14382"/>
            <p:cNvSpPr/>
            <p:nvPr/>
          </p:nvSpPr>
          <p:spPr>
            <a:xfrm>
              <a:off x="5987000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3" name="object 14383"/>
            <p:cNvSpPr/>
            <p:nvPr/>
          </p:nvSpPr>
          <p:spPr>
            <a:xfrm>
              <a:off x="598826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4" name="object 14384"/>
            <p:cNvSpPr/>
            <p:nvPr/>
          </p:nvSpPr>
          <p:spPr>
            <a:xfrm>
              <a:off x="5987380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5" name="object 14385"/>
            <p:cNvSpPr/>
            <p:nvPr/>
          </p:nvSpPr>
          <p:spPr>
            <a:xfrm>
              <a:off x="598864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6" name="object 14386"/>
            <p:cNvSpPr/>
            <p:nvPr/>
          </p:nvSpPr>
          <p:spPr>
            <a:xfrm>
              <a:off x="5987760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7" name="object 14387"/>
            <p:cNvSpPr/>
            <p:nvPr/>
          </p:nvSpPr>
          <p:spPr>
            <a:xfrm>
              <a:off x="598877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8" name="object 14388"/>
            <p:cNvSpPr/>
            <p:nvPr/>
          </p:nvSpPr>
          <p:spPr>
            <a:xfrm>
              <a:off x="598890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9" name="object 14389"/>
            <p:cNvSpPr/>
            <p:nvPr/>
          </p:nvSpPr>
          <p:spPr>
            <a:xfrm>
              <a:off x="598915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0" name="object 14390"/>
            <p:cNvSpPr/>
            <p:nvPr/>
          </p:nvSpPr>
          <p:spPr>
            <a:xfrm>
              <a:off x="5988394" y="410588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1" name="object 14391"/>
            <p:cNvSpPr/>
            <p:nvPr/>
          </p:nvSpPr>
          <p:spPr>
            <a:xfrm>
              <a:off x="598953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2" name="object 14392"/>
            <p:cNvSpPr/>
            <p:nvPr/>
          </p:nvSpPr>
          <p:spPr>
            <a:xfrm>
              <a:off x="5989534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3" name="object 14393"/>
            <p:cNvSpPr/>
            <p:nvPr/>
          </p:nvSpPr>
          <p:spPr>
            <a:xfrm>
              <a:off x="5989661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4" name="object 14394"/>
            <p:cNvSpPr/>
            <p:nvPr/>
          </p:nvSpPr>
          <p:spPr>
            <a:xfrm>
              <a:off x="5989788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5" name="object 14395"/>
            <p:cNvSpPr/>
            <p:nvPr/>
          </p:nvSpPr>
          <p:spPr>
            <a:xfrm>
              <a:off x="598991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6" name="object 14396"/>
            <p:cNvSpPr/>
            <p:nvPr/>
          </p:nvSpPr>
          <p:spPr>
            <a:xfrm>
              <a:off x="5990041" y="410446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21"/>
                  </a:moveTo>
                  <a:lnTo>
                    <a:pt x="887" y="72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7" name="object 14397"/>
            <p:cNvSpPr/>
            <p:nvPr/>
          </p:nvSpPr>
          <p:spPr>
            <a:xfrm>
              <a:off x="5990168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8" name="object 14398"/>
            <p:cNvSpPr/>
            <p:nvPr/>
          </p:nvSpPr>
          <p:spPr>
            <a:xfrm>
              <a:off x="5990295" y="4102906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00"/>
                  </a:moveTo>
                  <a:lnTo>
                    <a:pt x="887" y="150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9" name="object 14399"/>
            <p:cNvSpPr/>
            <p:nvPr/>
          </p:nvSpPr>
          <p:spPr>
            <a:xfrm>
              <a:off x="599042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0" name="object 14400"/>
            <p:cNvSpPr/>
            <p:nvPr/>
          </p:nvSpPr>
          <p:spPr>
            <a:xfrm>
              <a:off x="599054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1" name="object 14401"/>
            <p:cNvSpPr/>
            <p:nvPr/>
          </p:nvSpPr>
          <p:spPr>
            <a:xfrm>
              <a:off x="599054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2" name="object 14402"/>
            <p:cNvSpPr/>
            <p:nvPr/>
          </p:nvSpPr>
          <p:spPr>
            <a:xfrm>
              <a:off x="599067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3" name="object 14403"/>
            <p:cNvSpPr/>
            <p:nvPr/>
          </p:nvSpPr>
          <p:spPr>
            <a:xfrm>
              <a:off x="599080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4" name="object 14404"/>
            <p:cNvSpPr/>
            <p:nvPr/>
          </p:nvSpPr>
          <p:spPr>
            <a:xfrm>
              <a:off x="599092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5" name="object 14405"/>
            <p:cNvSpPr/>
            <p:nvPr/>
          </p:nvSpPr>
          <p:spPr>
            <a:xfrm>
              <a:off x="5990041" y="410588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6" name="object 14406"/>
            <p:cNvSpPr/>
            <p:nvPr/>
          </p:nvSpPr>
          <p:spPr>
            <a:xfrm>
              <a:off x="599118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7" name="object 14407"/>
            <p:cNvSpPr/>
            <p:nvPr/>
          </p:nvSpPr>
          <p:spPr>
            <a:xfrm>
              <a:off x="5991308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8" name="object 14408"/>
            <p:cNvSpPr/>
            <p:nvPr/>
          </p:nvSpPr>
          <p:spPr>
            <a:xfrm>
              <a:off x="5990548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9" name="object 14409"/>
            <p:cNvSpPr/>
            <p:nvPr/>
          </p:nvSpPr>
          <p:spPr>
            <a:xfrm>
              <a:off x="599168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10" name="object 14410"/>
            <p:cNvSpPr/>
            <p:nvPr/>
          </p:nvSpPr>
          <p:spPr>
            <a:xfrm>
              <a:off x="599168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11" name="object 14411"/>
            <p:cNvSpPr/>
            <p:nvPr/>
          </p:nvSpPr>
          <p:spPr>
            <a:xfrm>
              <a:off x="5991815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12" name="object 14412"/>
            <p:cNvSpPr/>
            <p:nvPr/>
          </p:nvSpPr>
          <p:spPr>
            <a:xfrm>
              <a:off x="599194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13" name="object 14413"/>
            <p:cNvSpPr/>
            <p:nvPr/>
          </p:nvSpPr>
          <p:spPr>
            <a:xfrm>
              <a:off x="599194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14" name="object 14414"/>
            <p:cNvSpPr/>
            <p:nvPr/>
          </p:nvSpPr>
          <p:spPr>
            <a:xfrm>
              <a:off x="5992069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15" name="object 14415"/>
            <p:cNvSpPr/>
            <p:nvPr/>
          </p:nvSpPr>
          <p:spPr>
            <a:xfrm>
              <a:off x="599219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16" name="object 14416"/>
            <p:cNvSpPr/>
            <p:nvPr/>
          </p:nvSpPr>
          <p:spPr>
            <a:xfrm>
              <a:off x="5992322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17" name="object 14417"/>
            <p:cNvSpPr/>
            <p:nvPr/>
          </p:nvSpPr>
          <p:spPr>
            <a:xfrm>
              <a:off x="599244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18" name="object 14418"/>
            <p:cNvSpPr/>
            <p:nvPr/>
          </p:nvSpPr>
          <p:spPr>
            <a:xfrm>
              <a:off x="5992576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19" name="object 14419"/>
            <p:cNvSpPr/>
            <p:nvPr/>
          </p:nvSpPr>
          <p:spPr>
            <a:xfrm>
              <a:off x="5992702" y="410447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15"/>
                  </a:moveTo>
                  <a:lnTo>
                    <a:pt x="887" y="71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20" name="object 14420"/>
            <p:cNvSpPr/>
            <p:nvPr/>
          </p:nvSpPr>
          <p:spPr>
            <a:xfrm>
              <a:off x="5992829" y="410555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21" name="object 14421"/>
            <p:cNvSpPr/>
            <p:nvPr/>
          </p:nvSpPr>
          <p:spPr>
            <a:xfrm>
              <a:off x="5992829" y="410470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01"/>
                  </a:moveTo>
                  <a:lnTo>
                    <a:pt x="887" y="6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22" name="object 14422"/>
            <p:cNvSpPr/>
            <p:nvPr/>
          </p:nvSpPr>
          <p:spPr>
            <a:xfrm>
              <a:off x="5992195" y="410588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23" name="object 14423"/>
            <p:cNvSpPr/>
            <p:nvPr/>
          </p:nvSpPr>
          <p:spPr>
            <a:xfrm>
              <a:off x="599346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24" name="object 14424"/>
            <p:cNvSpPr/>
            <p:nvPr/>
          </p:nvSpPr>
          <p:spPr>
            <a:xfrm>
              <a:off x="599346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25" name="object 14425"/>
            <p:cNvSpPr/>
            <p:nvPr/>
          </p:nvSpPr>
          <p:spPr>
            <a:xfrm>
              <a:off x="599358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26" name="object 14426"/>
            <p:cNvSpPr/>
            <p:nvPr/>
          </p:nvSpPr>
          <p:spPr>
            <a:xfrm>
              <a:off x="599358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27" name="object 14427"/>
            <p:cNvSpPr/>
            <p:nvPr/>
          </p:nvSpPr>
          <p:spPr>
            <a:xfrm>
              <a:off x="5993843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28" name="object 14428"/>
            <p:cNvSpPr/>
            <p:nvPr/>
          </p:nvSpPr>
          <p:spPr>
            <a:xfrm>
              <a:off x="599397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29" name="object 14429"/>
            <p:cNvSpPr/>
            <p:nvPr/>
          </p:nvSpPr>
          <p:spPr>
            <a:xfrm>
              <a:off x="599397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0" name="object 14430"/>
            <p:cNvSpPr/>
            <p:nvPr/>
          </p:nvSpPr>
          <p:spPr>
            <a:xfrm>
              <a:off x="599409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1" name="object 14431"/>
            <p:cNvSpPr/>
            <p:nvPr/>
          </p:nvSpPr>
          <p:spPr>
            <a:xfrm>
              <a:off x="599422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2" name="object 14432"/>
            <p:cNvSpPr/>
            <p:nvPr/>
          </p:nvSpPr>
          <p:spPr>
            <a:xfrm>
              <a:off x="599422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3" name="object 14433"/>
            <p:cNvSpPr/>
            <p:nvPr/>
          </p:nvSpPr>
          <p:spPr>
            <a:xfrm>
              <a:off x="599435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4" name="object 14434"/>
            <p:cNvSpPr/>
            <p:nvPr/>
          </p:nvSpPr>
          <p:spPr>
            <a:xfrm>
              <a:off x="599447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5" name="object 14435"/>
            <p:cNvSpPr/>
            <p:nvPr/>
          </p:nvSpPr>
          <p:spPr>
            <a:xfrm>
              <a:off x="599447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6" name="object 14436"/>
            <p:cNvSpPr/>
            <p:nvPr/>
          </p:nvSpPr>
          <p:spPr>
            <a:xfrm>
              <a:off x="599460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7" name="object 14437"/>
            <p:cNvSpPr/>
            <p:nvPr/>
          </p:nvSpPr>
          <p:spPr>
            <a:xfrm>
              <a:off x="599473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8" name="object 14438"/>
            <p:cNvSpPr/>
            <p:nvPr/>
          </p:nvSpPr>
          <p:spPr>
            <a:xfrm>
              <a:off x="599485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9" name="object 14439"/>
            <p:cNvSpPr/>
            <p:nvPr/>
          </p:nvSpPr>
          <p:spPr>
            <a:xfrm>
              <a:off x="5994983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0" name="object 14440"/>
            <p:cNvSpPr/>
            <p:nvPr/>
          </p:nvSpPr>
          <p:spPr>
            <a:xfrm>
              <a:off x="5994223" y="410588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1" name="object 14441"/>
            <p:cNvSpPr/>
            <p:nvPr/>
          </p:nvSpPr>
          <p:spPr>
            <a:xfrm>
              <a:off x="599523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2" name="object 14442"/>
            <p:cNvSpPr/>
            <p:nvPr/>
          </p:nvSpPr>
          <p:spPr>
            <a:xfrm>
              <a:off x="5995364" y="410523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3" name="object 14443"/>
            <p:cNvSpPr/>
            <p:nvPr/>
          </p:nvSpPr>
          <p:spPr>
            <a:xfrm>
              <a:off x="5995490" y="410551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4" name="object 14444"/>
            <p:cNvSpPr/>
            <p:nvPr/>
          </p:nvSpPr>
          <p:spPr>
            <a:xfrm>
              <a:off x="599561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5" name="object 14445"/>
            <p:cNvSpPr/>
            <p:nvPr/>
          </p:nvSpPr>
          <p:spPr>
            <a:xfrm>
              <a:off x="59956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6" name="object 14446"/>
            <p:cNvSpPr/>
            <p:nvPr/>
          </p:nvSpPr>
          <p:spPr>
            <a:xfrm>
              <a:off x="599574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7" name="object 14447"/>
            <p:cNvSpPr/>
            <p:nvPr/>
          </p:nvSpPr>
          <p:spPr>
            <a:xfrm>
              <a:off x="59958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8" name="object 14448"/>
            <p:cNvSpPr/>
            <p:nvPr/>
          </p:nvSpPr>
          <p:spPr>
            <a:xfrm>
              <a:off x="5994983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9" name="object 14449"/>
            <p:cNvSpPr/>
            <p:nvPr/>
          </p:nvSpPr>
          <p:spPr>
            <a:xfrm>
              <a:off x="599612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0" name="object 14450"/>
            <p:cNvSpPr/>
            <p:nvPr/>
          </p:nvSpPr>
          <p:spPr>
            <a:xfrm>
              <a:off x="599612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1" name="object 14451"/>
            <p:cNvSpPr/>
            <p:nvPr/>
          </p:nvSpPr>
          <p:spPr>
            <a:xfrm>
              <a:off x="599625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2" name="object 14452"/>
            <p:cNvSpPr/>
            <p:nvPr/>
          </p:nvSpPr>
          <p:spPr>
            <a:xfrm>
              <a:off x="59963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3" name="object 14453"/>
            <p:cNvSpPr/>
            <p:nvPr/>
          </p:nvSpPr>
          <p:spPr>
            <a:xfrm>
              <a:off x="5995490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4" name="object 14454"/>
            <p:cNvSpPr/>
            <p:nvPr/>
          </p:nvSpPr>
          <p:spPr>
            <a:xfrm>
              <a:off x="599663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5" name="object 14455"/>
            <p:cNvSpPr/>
            <p:nvPr/>
          </p:nvSpPr>
          <p:spPr>
            <a:xfrm>
              <a:off x="59967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6" name="object 14456"/>
            <p:cNvSpPr/>
            <p:nvPr/>
          </p:nvSpPr>
          <p:spPr>
            <a:xfrm>
              <a:off x="599675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7" name="object 14457"/>
            <p:cNvSpPr/>
            <p:nvPr/>
          </p:nvSpPr>
          <p:spPr>
            <a:xfrm>
              <a:off x="599688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8" name="object 14458"/>
            <p:cNvSpPr/>
            <p:nvPr/>
          </p:nvSpPr>
          <p:spPr>
            <a:xfrm>
              <a:off x="5997011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9" name="object 14459"/>
            <p:cNvSpPr/>
            <p:nvPr/>
          </p:nvSpPr>
          <p:spPr>
            <a:xfrm>
              <a:off x="599713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0" name="object 14460"/>
            <p:cNvSpPr/>
            <p:nvPr/>
          </p:nvSpPr>
          <p:spPr>
            <a:xfrm>
              <a:off x="5996377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1" name="object 14461"/>
            <p:cNvSpPr/>
            <p:nvPr/>
          </p:nvSpPr>
          <p:spPr>
            <a:xfrm>
              <a:off x="599739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2" name="object 14462"/>
            <p:cNvSpPr/>
            <p:nvPr/>
          </p:nvSpPr>
          <p:spPr>
            <a:xfrm>
              <a:off x="599751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3" name="object 14463"/>
            <p:cNvSpPr/>
            <p:nvPr/>
          </p:nvSpPr>
          <p:spPr>
            <a:xfrm>
              <a:off x="5997645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4" name="object 14464"/>
            <p:cNvSpPr/>
            <p:nvPr/>
          </p:nvSpPr>
          <p:spPr>
            <a:xfrm>
              <a:off x="5997898" y="410470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01"/>
                  </a:moveTo>
                  <a:lnTo>
                    <a:pt x="887" y="6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5" name="object 14465"/>
            <p:cNvSpPr/>
            <p:nvPr/>
          </p:nvSpPr>
          <p:spPr>
            <a:xfrm>
              <a:off x="599802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6" name="object 14466"/>
            <p:cNvSpPr/>
            <p:nvPr/>
          </p:nvSpPr>
          <p:spPr>
            <a:xfrm>
              <a:off x="5998025" y="410424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29"/>
                  </a:moveTo>
                  <a:lnTo>
                    <a:pt x="887" y="82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7" name="object 14467"/>
            <p:cNvSpPr/>
            <p:nvPr/>
          </p:nvSpPr>
          <p:spPr>
            <a:xfrm>
              <a:off x="5998152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8" name="object 14468"/>
            <p:cNvSpPr/>
            <p:nvPr/>
          </p:nvSpPr>
          <p:spPr>
            <a:xfrm>
              <a:off x="5997391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9" name="object 14469"/>
            <p:cNvSpPr/>
            <p:nvPr/>
          </p:nvSpPr>
          <p:spPr>
            <a:xfrm>
              <a:off x="599853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0" name="object 14470"/>
            <p:cNvSpPr/>
            <p:nvPr/>
          </p:nvSpPr>
          <p:spPr>
            <a:xfrm>
              <a:off x="59985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1" name="object 14471"/>
            <p:cNvSpPr/>
            <p:nvPr/>
          </p:nvSpPr>
          <p:spPr>
            <a:xfrm>
              <a:off x="599865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2" name="object 14472"/>
            <p:cNvSpPr/>
            <p:nvPr/>
          </p:nvSpPr>
          <p:spPr>
            <a:xfrm>
              <a:off x="599878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3" name="object 14473"/>
            <p:cNvSpPr/>
            <p:nvPr/>
          </p:nvSpPr>
          <p:spPr>
            <a:xfrm>
              <a:off x="599891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4" name="object 14474"/>
            <p:cNvSpPr/>
            <p:nvPr/>
          </p:nvSpPr>
          <p:spPr>
            <a:xfrm>
              <a:off x="599891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5" name="object 14475"/>
            <p:cNvSpPr/>
            <p:nvPr/>
          </p:nvSpPr>
          <p:spPr>
            <a:xfrm>
              <a:off x="599903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6" name="object 14476"/>
            <p:cNvSpPr/>
            <p:nvPr/>
          </p:nvSpPr>
          <p:spPr>
            <a:xfrm>
              <a:off x="599916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7" name="object 14477"/>
            <p:cNvSpPr/>
            <p:nvPr/>
          </p:nvSpPr>
          <p:spPr>
            <a:xfrm>
              <a:off x="599916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8" name="object 14478"/>
            <p:cNvSpPr/>
            <p:nvPr/>
          </p:nvSpPr>
          <p:spPr>
            <a:xfrm>
              <a:off x="59994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9" name="object 14479"/>
            <p:cNvSpPr/>
            <p:nvPr/>
          </p:nvSpPr>
          <p:spPr>
            <a:xfrm>
              <a:off x="599954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0" name="object 14480"/>
            <p:cNvSpPr/>
            <p:nvPr/>
          </p:nvSpPr>
          <p:spPr>
            <a:xfrm>
              <a:off x="5998785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1" name="object 14481"/>
            <p:cNvSpPr/>
            <p:nvPr/>
          </p:nvSpPr>
          <p:spPr>
            <a:xfrm>
              <a:off x="59999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2" name="object 14482"/>
            <p:cNvSpPr/>
            <p:nvPr/>
          </p:nvSpPr>
          <p:spPr>
            <a:xfrm>
              <a:off x="5999166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3" name="object 14483"/>
            <p:cNvSpPr/>
            <p:nvPr/>
          </p:nvSpPr>
          <p:spPr>
            <a:xfrm>
              <a:off x="6000179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4" name="object 14484"/>
            <p:cNvSpPr/>
            <p:nvPr/>
          </p:nvSpPr>
          <p:spPr>
            <a:xfrm>
              <a:off x="6000306" y="41056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5" name="object 14485"/>
            <p:cNvSpPr/>
            <p:nvPr/>
          </p:nvSpPr>
          <p:spPr>
            <a:xfrm>
              <a:off x="6000560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6" name="object 14486"/>
            <p:cNvSpPr/>
            <p:nvPr/>
          </p:nvSpPr>
          <p:spPr>
            <a:xfrm>
              <a:off x="6000560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7" name="object 14487"/>
            <p:cNvSpPr/>
            <p:nvPr/>
          </p:nvSpPr>
          <p:spPr>
            <a:xfrm>
              <a:off x="6000686" y="41054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8" name="object 14488"/>
            <p:cNvSpPr/>
            <p:nvPr/>
          </p:nvSpPr>
          <p:spPr>
            <a:xfrm>
              <a:off x="600081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9" name="object 14489"/>
            <p:cNvSpPr/>
            <p:nvPr/>
          </p:nvSpPr>
          <p:spPr>
            <a:xfrm>
              <a:off x="600094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0" name="object 14490"/>
            <p:cNvSpPr/>
            <p:nvPr/>
          </p:nvSpPr>
          <p:spPr>
            <a:xfrm>
              <a:off x="600094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1" name="object 14491"/>
            <p:cNvSpPr/>
            <p:nvPr/>
          </p:nvSpPr>
          <p:spPr>
            <a:xfrm>
              <a:off x="600106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2" name="object 14492"/>
            <p:cNvSpPr/>
            <p:nvPr/>
          </p:nvSpPr>
          <p:spPr>
            <a:xfrm>
              <a:off x="600106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3" name="object 14493"/>
            <p:cNvSpPr/>
            <p:nvPr/>
          </p:nvSpPr>
          <p:spPr>
            <a:xfrm>
              <a:off x="600119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4" name="object 14494"/>
            <p:cNvSpPr/>
            <p:nvPr/>
          </p:nvSpPr>
          <p:spPr>
            <a:xfrm>
              <a:off x="600132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5" name="object 14495"/>
            <p:cNvSpPr/>
            <p:nvPr/>
          </p:nvSpPr>
          <p:spPr>
            <a:xfrm>
              <a:off x="600144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6" name="object 14496"/>
            <p:cNvSpPr/>
            <p:nvPr/>
          </p:nvSpPr>
          <p:spPr>
            <a:xfrm>
              <a:off x="6000686" y="410588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7" name="object 14497"/>
            <p:cNvSpPr/>
            <p:nvPr/>
          </p:nvSpPr>
          <p:spPr>
            <a:xfrm>
              <a:off x="600182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8" name="object 14498"/>
            <p:cNvSpPr/>
            <p:nvPr/>
          </p:nvSpPr>
          <p:spPr>
            <a:xfrm>
              <a:off x="600195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9" name="object 14499"/>
            <p:cNvSpPr/>
            <p:nvPr/>
          </p:nvSpPr>
          <p:spPr>
            <a:xfrm>
              <a:off x="6001193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0" name="object 14500"/>
            <p:cNvSpPr/>
            <p:nvPr/>
          </p:nvSpPr>
          <p:spPr>
            <a:xfrm>
              <a:off x="600233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1" name="object 14501"/>
            <p:cNvSpPr/>
            <p:nvPr/>
          </p:nvSpPr>
          <p:spPr>
            <a:xfrm>
              <a:off x="600258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2" name="object 14502"/>
            <p:cNvSpPr/>
            <p:nvPr/>
          </p:nvSpPr>
          <p:spPr>
            <a:xfrm>
              <a:off x="600271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3" name="object 14503"/>
            <p:cNvSpPr/>
            <p:nvPr/>
          </p:nvSpPr>
          <p:spPr>
            <a:xfrm>
              <a:off x="6002841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4" name="object 14504"/>
            <p:cNvSpPr/>
            <p:nvPr/>
          </p:nvSpPr>
          <p:spPr>
            <a:xfrm>
              <a:off x="6002080" y="4105818"/>
              <a:ext cx="1905" cy="635"/>
            </a:xfrm>
            <a:custGeom>
              <a:avLst/>
              <a:gdLst/>
              <a:ahLst/>
              <a:cxnLst/>
              <a:rect l="l" t="t" r="r" b="b"/>
              <a:pathLst>
                <a:path w="1904" h="635">
                  <a:moveTo>
                    <a:pt x="0" y="18"/>
                  </a:moveTo>
                  <a:lnTo>
                    <a:pt x="1774" y="18"/>
                  </a:lnTo>
                </a:path>
                <a:path w="1904" h="63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5" name="object 14505"/>
            <p:cNvSpPr/>
            <p:nvPr/>
          </p:nvSpPr>
          <p:spPr>
            <a:xfrm>
              <a:off x="6003221" y="410457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64"/>
                  </a:moveTo>
                  <a:lnTo>
                    <a:pt x="887" y="66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6" name="object 14506"/>
            <p:cNvSpPr/>
            <p:nvPr/>
          </p:nvSpPr>
          <p:spPr>
            <a:xfrm>
              <a:off x="6003348" y="410453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83"/>
                  </a:moveTo>
                  <a:lnTo>
                    <a:pt x="887" y="68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7" name="object 14507"/>
            <p:cNvSpPr/>
            <p:nvPr/>
          </p:nvSpPr>
          <p:spPr>
            <a:xfrm>
              <a:off x="600347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8" name="object 14508"/>
            <p:cNvSpPr/>
            <p:nvPr/>
          </p:nvSpPr>
          <p:spPr>
            <a:xfrm>
              <a:off x="600372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9" name="object 14509"/>
            <p:cNvSpPr/>
            <p:nvPr/>
          </p:nvSpPr>
          <p:spPr>
            <a:xfrm>
              <a:off x="600372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0" name="object 14510"/>
            <p:cNvSpPr/>
            <p:nvPr/>
          </p:nvSpPr>
          <p:spPr>
            <a:xfrm>
              <a:off x="600398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1" name="object 14511"/>
            <p:cNvSpPr/>
            <p:nvPr/>
          </p:nvSpPr>
          <p:spPr>
            <a:xfrm>
              <a:off x="600410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2" name="object 14512"/>
            <p:cNvSpPr/>
            <p:nvPr/>
          </p:nvSpPr>
          <p:spPr>
            <a:xfrm>
              <a:off x="600423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3" name="object 14513"/>
            <p:cNvSpPr/>
            <p:nvPr/>
          </p:nvSpPr>
          <p:spPr>
            <a:xfrm>
              <a:off x="600436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4" name="object 14514"/>
            <p:cNvSpPr/>
            <p:nvPr/>
          </p:nvSpPr>
          <p:spPr>
            <a:xfrm>
              <a:off x="600448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5" name="object 14515"/>
            <p:cNvSpPr/>
            <p:nvPr/>
          </p:nvSpPr>
          <p:spPr>
            <a:xfrm>
              <a:off x="600448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6" name="object 14516"/>
            <p:cNvSpPr/>
            <p:nvPr/>
          </p:nvSpPr>
          <p:spPr>
            <a:xfrm>
              <a:off x="600461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7" name="object 14517"/>
            <p:cNvSpPr/>
            <p:nvPr/>
          </p:nvSpPr>
          <p:spPr>
            <a:xfrm>
              <a:off x="600474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8" name="object 14518"/>
            <p:cNvSpPr/>
            <p:nvPr/>
          </p:nvSpPr>
          <p:spPr>
            <a:xfrm>
              <a:off x="600474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9" name="object 14519"/>
            <p:cNvSpPr/>
            <p:nvPr/>
          </p:nvSpPr>
          <p:spPr>
            <a:xfrm>
              <a:off x="6004995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0" name="object 14520"/>
            <p:cNvSpPr/>
            <p:nvPr/>
          </p:nvSpPr>
          <p:spPr>
            <a:xfrm>
              <a:off x="60049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1" name="object 14521"/>
            <p:cNvSpPr/>
            <p:nvPr/>
          </p:nvSpPr>
          <p:spPr>
            <a:xfrm>
              <a:off x="6004235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2" name="object 14522"/>
            <p:cNvSpPr/>
            <p:nvPr/>
          </p:nvSpPr>
          <p:spPr>
            <a:xfrm>
              <a:off x="600524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3" name="object 14523"/>
            <p:cNvSpPr/>
            <p:nvPr/>
          </p:nvSpPr>
          <p:spPr>
            <a:xfrm>
              <a:off x="6005502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4" name="object 14524"/>
            <p:cNvSpPr/>
            <p:nvPr/>
          </p:nvSpPr>
          <p:spPr>
            <a:xfrm>
              <a:off x="6005629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5" name="object 14525"/>
            <p:cNvSpPr/>
            <p:nvPr/>
          </p:nvSpPr>
          <p:spPr>
            <a:xfrm>
              <a:off x="600562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6" name="object 14526"/>
            <p:cNvSpPr/>
            <p:nvPr/>
          </p:nvSpPr>
          <p:spPr>
            <a:xfrm>
              <a:off x="600575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7" name="object 14527"/>
            <p:cNvSpPr/>
            <p:nvPr/>
          </p:nvSpPr>
          <p:spPr>
            <a:xfrm>
              <a:off x="6005882" y="41054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8" name="object 14528"/>
            <p:cNvSpPr/>
            <p:nvPr/>
          </p:nvSpPr>
          <p:spPr>
            <a:xfrm>
              <a:off x="6006009" y="4105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9" name="object 14529"/>
            <p:cNvSpPr/>
            <p:nvPr/>
          </p:nvSpPr>
          <p:spPr>
            <a:xfrm>
              <a:off x="600613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0" name="object 14530"/>
            <p:cNvSpPr/>
            <p:nvPr/>
          </p:nvSpPr>
          <p:spPr>
            <a:xfrm>
              <a:off x="600613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1" name="object 14531"/>
            <p:cNvSpPr/>
            <p:nvPr/>
          </p:nvSpPr>
          <p:spPr>
            <a:xfrm>
              <a:off x="600626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2" name="object 14532"/>
            <p:cNvSpPr/>
            <p:nvPr/>
          </p:nvSpPr>
          <p:spPr>
            <a:xfrm>
              <a:off x="600626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3" name="object 14533"/>
            <p:cNvSpPr/>
            <p:nvPr/>
          </p:nvSpPr>
          <p:spPr>
            <a:xfrm>
              <a:off x="600638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4" name="object 14534"/>
            <p:cNvSpPr/>
            <p:nvPr/>
          </p:nvSpPr>
          <p:spPr>
            <a:xfrm>
              <a:off x="600651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5" name="object 14535"/>
            <p:cNvSpPr/>
            <p:nvPr/>
          </p:nvSpPr>
          <p:spPr>
            <a:xfrm>
              <a:off x="600664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6" name="object 14536"/>
            <p:cNvSpPr/>
            <p:nvPr/>
          </p:nvSpPr>
          <p:spPr>
            <a:xfrm>
              <a:off x="6005755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7" name="object 14537"/>
            <p:cNvSpPr/>
            <p:nvPr/>
          </p:nvSpPr>
          <p:spPr>
            <a:xfrm>
              <a:off x="600702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8" name="object 14538"/>
            <p:cNvSpPr/>
            <p:nvPr/>
          </p:nvSpPr>
          <p:spPr>
            <a:xfrm>
              <a:off x="600727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9" name="object 14539"/>
            <p:cNvSpPr/>
            <p:nvPr/>
          </p:nvSpPr>
          <p:spPr>
            <a:xfrm>
              <a:off x="600727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0" name="object 14540"/>
            <p:cNvSpPr/>
            <p:nvPr/>
          </p:nvSpPr>
          <p:spPr>
            <a:xfrm>
              <a:off x="60074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1" name="object 14541"/>
            <p:cNvSpPr/>
            <p:nvPr/>
          </p:nvSpPr>
          <p:spPr>
            <a:xfrm>
              <a:off x="6006769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2" name="object 14542"/>
            <p:cNvSpPr/>
            <p:nvPr/>
          </p:nvSpPr>
          <p:spPr>
            <a:xfrm>
              <a:off x="60079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3" name="object 14543"/>
            <p:cNvSpPr/>
            <p:nvPr/>
          </p:nvSpPr>
          <p:spPr>
            <a:xfrm>
              <a:off x="6007276" y="410586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4" name="object 14544"/>
            <p:cNvSpPr/>
            <p:nvPr/>
          </p:nvSpPr>
          <p:spPr>
            <a:xfrm>
              <a:off x="6008417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5" name="object 14545"/>
            <p:cNvSpPr/>
            <p:nvPr/>
          </p:nvSpPr>
          <p:spPr>
            <a:xfrm>
              <a:off x="6008544" y="410398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62"/>
                  </a:moveTo>
                  <a:lnTo>
                    <a:pt x="887" y="96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6" name="object 14546"/>
            <p:cNvSpPr/>
            <p:nvPr/>
          </p:nvSpPr>
          <p:spPr>
            <a:xfrm>
              <a:off x="6008544" y="41054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7" name="object 14547"/>
            <p:cNvSpPr/>
            <p:nvPr/>
          </p:nvSpPr>
          <p:spPr>
            <a:xfrm>
              <a:off x="6007783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8" name="object 14548"/>
            <p:cNvSpPr/>
            <p:nvPr/>
          </p:nvSpPr>
          <p:spPr>
            <a:xfrm>
              <a:off x="600917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9" name="object 14549"/>
            <p:cNvSpPr/>
            <p:nvPr/>
          </p:nvSpPr>
          <p:spPr>
            <a:xfrm>
              <a:off x="600930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0" name="object 14550"/>
            <p:cNvSpPr/>
            <p:nvPr/>
          </p:nvSpPr>
          <p:spPr>
            <a:xfrm>
              <a:off x="600943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1" name="object 14551"/>
            <p:cNvSpPr/>
            <p:nvPr/>
          </p:nvSpPr>
          <p:spPr>
            <a:xfrm>
              <a:off x="600968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2" name="object 14552"/>
            <p:cNvSpPr/>
            <p:nvPr/>
          </p:nvSpPr>
          <p:spPr>
            <a:xfrm>
              <a:off x="600968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3" name="object 14553"/>
            <p:cNvSpPr/>
            <p:nvPr/>
          </p:nvSpPr>
          <p:spPr>
            <a:xfrm>
              <a:off x="600981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4" name="object 14554"/>
            <p:cNvSpPr/>
            <p:nvPr/>
          </p:nvSpPr>
          <p:spPr>
            <a:xfrm>
              <a:off x="600993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5" name="object 14555"/>
            <p:cNvSpPr/>
            <p:nvPr/>
          </p:nvSpPr>
          <p:spPr>
            <a:xfrm>
              <a:off x="601006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6" name="object 14556"/>
            <p:cNvSpPr/>
            <p:nvPr/>
          </p:nvSpPr>
          <p:spPr>
            <a:xfrm>
              <a:off x="601019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7" name="object 14557"/>
            <p:cNvSpPr/>
            <p:nvPr/>
          </p:nvSpPr>
          <p:spPr>
            <a:xfrm>
              <a:off x="601031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8" name="object 14558"/>
            <p:cNvSpPr/>
            <p:nvPr/>
          </p:nvSpPr>
          <p:spPr>
            <a:xfrm>
              <a:off x="6009684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9" name="object 14559"/>
            <p:cNvSpPr/>
            <p:nvPr/>
          </p:nvSpPr>
          <p:spPr>
            <a:xfrm>
              <a:off x="6010825" y="4105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0" name="object 14560"/>
            <p:cNvSpPr/>
            <p:nvPr/>
          </p:nvSpPr>
          <p:spPr>
            <a:xfrm>
              <a:off x="6010951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1" name="object 14561"/>
            <p:cNvSpPr/>
            <p:nvPr/>
          </p:nvSpPr>
          <p:spPr>
            <a:xfrm>
              <a:off x="6011078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2" name="object 14562"/>
            <p:cNvSpPr/>
            <p:nvPr/>
          </p:nvSpPr>
          <p:spPr>
            <a:xfrm>
              <a:off x="6011205" y="41053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3" name="object 14563"/>
            <p:cNvSpPr/>
            <p:nvPr/>
          </p:nvSpPr>
          <p:spPr>
            <a:xfrm>
              <a:off x="6011205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4" name="object 14564"/>
            <p:cNvSpPr/>
            <p:nvPr/>
          </p:nvSpPr>
          <p:spPr>
            <a:xfrm>
              <a:off x="6011332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5" name="object 14565"/>
            <p:cNvSpPr/>
            <p:nvPr/>
          </p:nvSpPr>
          <p:spPr>
            <a:xfrm>
              <a:off x="601145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6" name="object 14566"/>
            <p:cNvSpPr/>
            <p:nvPr/>
          </p:nvSpPr>
          <p:spPr>
            <a:xfrm>
              <a:off x="601158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7" name="object 14567"/>
            <p:cNvSpPr/>
            <p:nvPr/>
          </p:nvSpPr>
          <p:spPr>
            <a:xfrm>
              <a:off x="60115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8" name="object 14568"/>
            <p:cNvSpPr/>
            <p:nvPr/>
          </p:nvSpPr>
          <p:spPr>
            <a:xfrm>
              <a:off x="6010825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9" name="object 14569"/>
            <p:cNvSpPr/>
            <p:nvPr/>
          </p:nvSpPr>
          <p:spPr>
            <a:xfrm>
              <a:off x="601196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0" name="object 14570"/>
            <p:cNvSpPr/>
            <p:nvPr/>
          </p:nvSpPr>
          <p:spPr>
            <a:xfrm>
              <a:off x="601221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1" name="object 14571"/>
            <p:cNvSpPr/>
            <p:nvPr/>
          </p:nvSpPr>
          <p:spPr>
            <a:xfrm>
              <a:off x="601234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2" name="object 14572"/>
            <p:cNvSpPr/>
            <p:nvPr/>
          </p:nvSpPr>
          <p:spPr>
            <a:xfrm>
              <a:off x="6011458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3" name="object 14573"/>
            <p:cNvSpPr/>
            <p:nvPr/>
          </p:nvSpPr>
          <p:spPr>
            <a:xfrm>
              <a:off x="601272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4" name="object 14574"/>
            <p:cNvSpPr/>
            <p:nvPr/>
          </p:nvSpPr>
          <p:spPr>
            <a:xfrm>
              <a:off x="6011838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5" name="object 14575"/>
            <p:cNvSpPr/>
            <p:nvPr/>
          </p:nvSpPr>
          <p:spPr>
            <a:xfrm>
              <a:off x="60129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6" name="object 14576"/>
            <p:cNvSpPr/>
            <p:nvPr/>
          </p:nvSpPr>
          <p:spPr>
            <a:xfrm>
              <a:off x="601323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7" name="object 14577"/>
            <p:cNvSpPr/>
            <p:nvPr/>
          </p:nvSpPr>
          <p:spPr>
            <a:xfrm>
              <a:off x="60132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8" name="object 14578"/>
            <p:cNvSpPr/>
            <p:nvPr/>
          </p:nvSpPr>
          <p:spPr>
            <a:xfrm>
              <a:off x="601335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9" name="object 14579"/>
            <p:cNvSpPr/>
            <p:nvPr/>
          </p:nvSpPr>
          <p:spPr>
            <a:xfrm>
              <a:off x="6012599" y="410582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0" name="object 14580"/>
            <p:cNvSpPr/>
            <p:nvPr/>
          </p:nvSpPr>
          <p:spPr>
            <a:xfrm>
              <a:off x="6013739" y="4095244"/>
              <a:ext cx="0" cy="10795"/>
            </a:xfrm>
            <a:custGeom>
              <a:avLst/>
              <a:gdLst/>
              <a:ahLst/>
              <a:cxnLst/>
              <a:rect l="l" t="t" r="r" b="b"/>
              <a:pathLst>
                <a:path h="10795">
                  <a:moveTo>
                    <a:pt x="0" y="10663"/>
                  </a:moveTo>
                  <a:lnTo>
                    <a:pt x="0" y="2684"/>
                  </a:lnTo>
                </a:path>
                <a:path h="10795">
                  <a:moveTo>
                    <a:pt x="0" y="1066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1" name="object 14581"/>
            <p:cNvSpPr/>
            <p:nvPr/>
          </p:nvSpPr>
          <p:spPr>
            <a:xfrm>
              <a:off x="6013866" y="41054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2" name="object 14582"/>
            <p:cNvSpPr/>
            <p:nvPr/>
          </p:nvSpPr>
          <p:spPr>
            <a:xfrm>
              <a:off x="6013993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3" name="object 14583"/>
            <p:cNvSpPr/>
            <p:nvPr/>
          </p:nvSpPr>
          <p:spPr>
            <a:xfrm>
              <a:off x="60142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4" name="object 14584"/>
            <p:cNvSpPr/>
            <p:nvPr/>
          </p:nvSpPr>
          <p:spPr>
            <a:xfrm>
              <a:off x="601450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5" name="object 14585"/>
            <p:cNvSpPr/>
            <p:nvPr/>
          </p:nvSpPr>
          <p:spPr>
            <a:xfrm>
              <a:off x="601475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6" name="object 14586"/>
            <p:cNvSpPr/>
            <p:nvPr/>
          </p:nvSpPr>
          <p:spPr>
            <a:xfrm>
              <a:off x="601488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7" name="object 14587"/>
            <p:cNvSpPr/>
            <p:nvPr/>
          </p:nvSpPr>
          <p:spPr>
            <a:xfrm>
              <a:off x="601500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8" name="object 14588"/>
            <p:cNvSpPr/>
            <p:nvPr/>
          </p:nvSpPr>
          <p:spPr>
            <a:xfrm>
              <a:off x="6014373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9" name="object 14589"/>
            <p:cNvSpPr/>
            <p:nvPr/>
          </p:nvSpPr>
          <p:spPr>
            <a:xfrm>
              <a:off x="60155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0" name="object 14590"/>
            <p:cNvSpPr/>
            <p:nvPr/>
          </p:nvSpPr>
          <p:spPr>
            <a:xfrm>
              <a:off x="6014753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1" name="object 14591"/>
            <p:cNvSpPr/>
            <p:nvPr/>
          </p:nvSpPr>
          <p:spPr>
            <a:xfrm>
              <a:off x="601589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2" name="object 14592"/>
            <p:cNvSpPr/>
            <p:nvPr/>
          </p:nvSpPr>
          <p:spPr>
            <a:xfrm>
              <a:off x="6015133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3" name="object 14593"/>
            <p:cNvSpPr/>
            <p:nvPr/>
          </p:nvSpPr>
          <p:spPr>
            <a:xfrm>
              <a:off x="601614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4" name="object 14594"/>
            <p:cNvSpPr/>
            <p:nvPr/>
          </p:nvSpPr>
          <p:spPr>
            <a:xfrm>
              <a:off x="6016274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5" name="object 14595"/>
            <p:cNvSpPr/>
            <p:nvPr/>
          </p:nvSpPr>
          <p:spPr>
            <a:xfrm>
              <a:off x="6016401" y="4103957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75"/>
                  </a:moveTo>
                  <a:lnTo>
                    <a:pt x="887" y="9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6" name="object 14596"/>
            <p:cNvSpPr/>
            <p:nvPr/>
          </p:nvSpPr>
          <p:spPr>
            <a:xfrm>
              <a:off x="6016401" y="410341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47"/>
                  </a:moveTo>
                  <a:lnTo>
                    <a:pt x="887" y="124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7" name="object 14597"/>
            <p:cNvSpPr/>
            <p:nvPr/>
          </p:nvSpPr>
          <p:spPr>
            <a:xfrm>
              <a:off x="6016527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8" name="object 14598"/>
            <p:cNvSpPr/>
            <p:nvPr/>
          </p:nvSpPr>
          <p:spPr>
            <a:xfrm>
              <a:off x="6016654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9" name="object 14599"/>
            <p:cNvSpPr/>
            <p:nvPr/>
          </p:nvSpPr>
          <p:spPr>
            <a:xfrm>
              <a:off x="601678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0" name="object 14600"/>
            <p:cNvSpPr/>
            <p:nvPr/>
          </p:nvSpPr>
          <p:spPr>
            <a:xfrm>
              <a:off x="6016020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1" name="object 14601"/>
            <p:cNvSpPr/>
            <p:nvPr/>
          </p:nvSpPr>
          <p:spPr>
            <a:xfrm>
              <a:off x="601716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2" name="object 14602"/>
            <p:cNvSpPr/>
            <p:nvPr/>
          </p:nvSpPr>
          <p:spPr>
            <a:xfrm>
              <a:off x="6016401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3" name="object 14603"/>
            <p:cNvSpPr/>
            <p:nvPr/>
          </p:nvSpPr>
          <p:spPr>
            <a:xfrm>
              <a:off x="601766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4" name="object 14604"/>
            <p:cNvSpPr/>
            <p:nvPr/>
          </p:nvSpPr>
          <p:spPr>
            <a:xfrm>
              <a:off x="601766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5" name="object 14605"/>
            <p:cNvSpPr/>
            <p:nvPr/>
          </p:nvSpPr>
          <p:spPr>
            <a:xfrm>
              <a:off x="60177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6" name="object 14606"/>
            <p:cNvSpPr/>
            <p:nvPr/>
          </p:nvSpPr>
          <p:spPr>
            <a:xfrm>
              <a:off x="601804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7" name="object 14607"/>
            <p:cNvSpPr/>
            <p:nvPr/>
          </p:nvSpPr>
          <p:spPr>
            <a:xfrm>
              <a:off x="601830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8" name="object 14608"/>
            <p:cNvSpPr/>
            <p:nvPr/>
          </p:nvSpPr>
          <p:spPr>
            <a:xfrm>
              <a:off x="601855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9" name="object 14609"/>
            <p:cNvSpPr/>
            <p:nvPr/>
          </p:nvSpPr>
          <p:spPr>
            <a:xfrm>
              <a:off x="601868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0" name="object 14610"/>
            <p:cNvSpPr/>
            <p:nvPr/>
          </p:nvSpPr>
          <p:spPr>
            <a:xfrm>
              <a:off x="601880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1" name="object 14611"/>
            <p:cNvSpPr/>
            <p:nvPr/>
          </p:nvSpPr>
          <p:spPr>
            <a:xfrm>
              <a:off x="6018935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2" name="object 14612"/>
            <p:cNvSpPr/>
            <p:nvPr/>
          </p:nvSpPr>
          <p:spPr>
            <a:xfrm>
              <a:off x="6019062" y="410476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9"/>
                  </a:moveTo>
                  <a:lnTo>
                    <a:pt x="887" y="5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3" name="object 14613"/>
            <p:cNvSpPr/>
            <p:nvPr/>
          </p:nvSpPr>
          <p:spPr>
            <a:xfrm>
              <a:off x="6019062" y="410508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1"/>
                  </a:moveTo>
                  <a:lnTo>
                    <a:pt x="887" y="41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4" name="object 14614"/>
            <p:cNvSpPr/>
            <p:nvPr/>
          </p:nvSpPr>
          <p:spPr>
            <a:xfrm>
              <a:off x="6019189" y="410455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77"/>
                  </a:moveTo>
                  <a:lnTo>
                    <a:pt x="887" y="67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5" name="object 14615"/>
            <p:cNvSpPr/>
            <p:nvPr/>
          </p:nvSpPr>
          <p:spPr>
            <a:xfrm>
              <a:off x="601931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6" name="object 14616"/>
            <p:cNvSpPr/>
            <p:nvPr/>
          </p:nvSpPr>
          <p:spPr>
            <a:xfrm>
              <a:off x="601944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7" name="object 14617"/>
            <p:cNvSpPr/>
            <p:nvPr/>
          </p:nvSpPr>
          <p:spPr>
            <a:xfrm>
              <a:off x="60198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8" name="object 14618"/>
            <p:cNvSpPr/>
            <p:nvPr/>
          </p:nvSpPr>
          <p:spPr>
            <a:xfrm>
              <a:off x="602020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9" name="object 14619"/>
            <p:cNvSpPr/>
            <p:nvPr/>
          </p:nvSpPr>
          <p:spPr>
            <a:xfrm>
              <a:off x="602020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0" name="object 14620"/>
            <p:cNvSpPr/>
            <p:nvPr/>
          </p:nvSpPr>
          <p:spPr>
            <a:xfrm>
              <a:off x="602058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1" name="object 14621"/>
            <p:cNvSpPr/>
            <p:nvPr/>
          </p:nvSpPr>
          <p:spPr>
            <a:xfrm>
              <a:off x="602058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2" name="object 14622"/>
            <p:cNvSpPr/>
            <p:nvPr/>
          </p:nvSpPr>
          <p:spPr>
            <a:xfrm>
              <a:off x="60207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3" name="object 14623"/>
            <p:cNvSpPr/>
            <p:nvPr/>
          </p:nvSpPr>
          <p:spPr>
            <a:xfrm>
              <a:off x="602096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4" name="object 14624"/>
            <p:cNvSpPr/>
            <p:nvPr/>
          </p:nvSpPr>
          <p:spPr>
            <a:xfrm>
              <a:off x="602121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5" name="object 14625"/>
            <p:cNvSpPr/>
            <p:nvPr/>
          </p:nvSpPr>
          <p:spPr>
            <a:xfrm>
              <a:off x="602121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6" name="object 14626"/>
            <p:cNvSpPr/>
            <p:nvPr/>
          </p:nvSpPr>
          <p:spPr>
            <a:xfrm>
              <a:off x="602134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7" name="object 14627"/>
            <p:cNvSpPr/>
            <p:nvPr/>
          </p:nvSpPr>
          <p:spPr>
            <a:xfrm>
              <a:off x="602147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8" name="object 14628"/>
            <p:cNvSpPr/>
            <p:nvPr/>
          </p:nvSpPr>
          <p:spPr>
            <a:xfrm>
              <a:off x="6021597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9" name="object 14629"/>
            <p:cNvSpPr/>
            <p:nvPr/>
          </p:nvSpPr>
          <p:spPr>
            <a:xfrm>
              <a:off x="6021597" y="41054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0" name="object 14630"/>
            <p:cNvSpPr/>
            <p:nvPr/>
          </p:nvSpPr>
          <p:spPr>
            <a:xfrm>
              <a:off x="6021723" y="410462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39"/>
                  </a:moveTo>
                  <a:lnTo>
                    <a:pt x="887" y="63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1" name="object 14631"/>
            <p:cNvSpPr/>
            <p:nvPr/>
          </p:nvSpPr>
          <p:spPr>
            <a:xfrm>
              <a:off x="6021850" y="4105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2" name="object 14632"/>
            <p:cNvSpPr/>
            <p:nvPr/>
          </p:nvSpPr>
          <p:spPr>
            <a:xfrm>
              <a:off x="6021977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3" name="object 14633"/>
            <p:cNvSpPr/>
            <p:nvPr/>
          </p:nvSpPr>
          <p:spPr>
            <a:xfrm>
              <a:off x="602210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4" name="object 14634"/>
            <p:cNvSpPr/>
            <p:nvPr/>
          </p:nvSpPr>
          <p:spPr>
            <a:xfrm>
              <a:off x="6021343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5" name="object 14635"/>
            <p:cNvSpPr/>
            <p:nvPr/>
          </p:nvSpPr>
          <p:spPr>
            <a:xfrm>
              <a:off x="602248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6" name="object 14636"/>
            <p:cNvSpPr/>
            <p:nvPr/>
          </p:nvSpPr>
          <p:spPr>
            <a:xfrm>
              <a:off x="6021723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7" name="object 14637"/>
            <p:cNvSpPr/>
            <p:nvPr/>
          </p:nvSpPr>
          <p:spPr>
            <a:xfrm>
              <a:off x="602299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8" name="object 14638"/>
            <p:cNvSpPr/>
            <p:nvPr/>
          </p:nvSpPr>
          <p:spPr>
            <a:xfrm>
              <a:off x="602324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9" name="object 14639"/>
            <p:cNvSpPr/>
            <p:nvPr/>
          </p:nvSpPr>
          <p:spPr>
            <a:xfrm>
              <a:off x="602349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0" name="object 14640"/>
            <p:cNvSpPr/>
            <p:nvPr/>
          </p:nvSpPr>
          <p:spPr>
            <a:xfrm>
              <a:off x="60236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1" name="object 14641"/>
            <p:cNvSpPr/>
            <p:nvPr/>
          </p:nvSpPr>
          <p:spPr>
            <a:xfrm>
              <a:off x="602387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2" name="object 14642"/>
            <p:cNvSpPr/>
            <p:nvPr/>
          </p:nvSpPr>
          <p:spPr>
            <a:xfrm>
              <a:off x="602387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3" name="object 14643"/>
            <p:cNvSpPr/>
            <p:nvPr/>
          </p:nvSpPr>
          <p:spPr>
            <a:xfrm>
              <a:off x="6024131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4" name="object 14644"/>
            <p:cNvSpPr/>
            <p:nvPr/>
          </p:nvSpPr>
          <p:spPr>
            <a:xfrm>
              <a:off x="6024131" y="41055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5" name="object 14645"/>
            <p:cNvSpPr/>
            <p:nvPr/>
          </p:nvSpPr>
          <p:spPr>
            <a:xfrm>
              <a:off x="6024258" y="410507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7"/>
                  </a:moveTo>
                  <a:lnTo>
                    <a:pt x="887" y="41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6" name="object 14646"/>
            <p:cNvSpPr/>
            <p:nvPr/>
          </p:nvSpPr>
          <p:spPr>
            <a:xfrm>
              <a:off x="6024385" y="4103628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39"/>
                  </a:moveTo>
                  <a:lnTo>
                    <a:pt x="887" y="113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7" name="object 14647"/>
            <p:cNvSpPr/>
            <p:nvPr/>
          </p:nvSpPr>
          <p:spPr>
            <a:xfrm>
              <a:off x="6024511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8" name="object 14648"/>
            <p:cNvSpPr/>
            <p:nvPr/>
          </p:nvSpPr>
          <p:spPr>
            <a:xfrm>
              <a:off x="602463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9" name="object 14649"/>
            <p:cNvSpPr/>
            <p:nvPr/>
          </p:nvSpPr>
          <p:spPr>
            <a:xfrm>
              <a:off x="602501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0" name="object 14650"/>
            <p:cNvSpPr/>
            <p:nvPr/>
          </p:nvSpPr>
          <p:spPr>
            <a:xfrm>
              <a:off x="602514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1" name="object 14651"/>
            <p:cNvSpPr/>
            <p:nvPr/>
          </p:nvSpPr>
          <p:spPr>
            <a:xfrm>
              <a:off x="602514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2" name="object 14652"/>
            <p:cNvSpPr/>
            <p:nvPr/>
          </p:nvSpPr>
          <p:spPr>
            <a:xfrm>
              <a:off x="6024385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3" name="object 14653"/>
            <p:cNvSpPr/>
            <p:nvPr/>
          </p:nvSpPr>
          <p:spPr>
            <a:xfrm>
              <a:off x="602552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4" name="object 14654"/>
            <p:cNvSpPr/>
            <p:nvPr/>
          </p:nvSpPr>
          <p:spPr>
            <a:xfrm>
              <a:off x="60255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5" name="object 14655"/>
            <p:cNvSpPr/>
            <p:nvPr/>
          </p:nvSpPr>
          <p:spPr>
            <a:xfrm>
              <a:off x="60257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6" name="object 14656"/>
            <p:cNvSpPr/>
            <p:nvPr/>
          </p:nvSpPr>
          <p:spPr>
            <a:xfrm>
              <a:off x="60260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7" name="object 14657"/>
            <p:cNvSpPr/>
            <p:nvPr/>
          </p:nvSpPr>
          <p:spPr>
            <a:xfrm>
              <a:off x="6025398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8" name="object 14658"/>
            <p:cNvSpPr/>
            <p:nvPr/>
          </p:nvSpPr>
          <p:spPr>
            <a:xfrm>
              <a:off x="602653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9" name="object 14659"/>
            <p:cNvSpPr/>
            <p:nvPr/>
          </p:nvSpPr>
          <p:spPr>
            <a:xfrm>
              <a:off x="602666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0" name="object 14660"/>
            <p:cNvSpPr/>
            <p:nvPr/>
          </p:nvSpPr>
          <p:spPr>
            <a:xfrm>
              <a:off x="6026792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1" name="object 14661"/>
            <p:cNvSpPr/>
            <p:nvPr/>
          </p:nvSpPr>
          <p:spPr>
            <a:xfrm>
              <a:off x="6026919" y="4105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2" name="object 14662"/>
            <p:cNvSpPr/>
            <p:nvPr/>
          </p:nvSpPr>
          <p:spPr>
            <a:xfrm>
              <a:off x="6026919" y="41054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3" name="object 14663"/>
            <p:cNvSpPr/>
            <p:nvPr/>
          </p:nvSpPr>
          <p:spPr>
            <a:xfrm>
              <a:off x="6027046" y="410485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25"/>
                  </a:moveTo>
                  <a:lnTo>
                    <a:pt x="887" y="5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4" name="object 14664"/>
            <p:cNvSpPr/>
            <p:nvPr/>
          </p:nvSpPr>
          <p:spPr>
            <a:xfrm>
              <a:off x="602717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5" name="object 14665"/>
            <p:cNvSpPr/>
            <p:nvPr/>
          </p:nvSpPr>
          <p:spPr>
            <a:xfrm>
              <a:off x="6027299" y="4105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6" name="object 14666"/>
            <p:cNvSpPr/>
            <p:nvPr/>
          </p:nvSpPr>
          <p:spPr>
            <a:xfrm>
              <a:off x="602742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7" name="object 14667"/>
            <p:cNvSpPr/>
            <p:nvPr/>
          </p:nvSpPr>
          <p:spPr>
            <a:xfrm>
              <a:off x="60276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8" name="object 14668"/>
            <p:cNvSpPr/>
            <p:nvPr/>
          </p:nvSpPr>
          <p:spPr>
            <a:xfrm>
              <a:off x="602793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9" name="object 14669"/>
            <p:cNvSpPr/>
            <p:nvPr/>
          </p:nvSpPr>
          <p:spPr>
            <a:xfrm>
              <a:off x="602806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0" name="object 14670"/>
            <p:cNvSpPr/>
            <p:nvPr/>
          </p:nvSpPr>
          <p:spPr>
            <a:xfrm>
              <a:off x="60283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1" name="object 14671"/>
            <p:cNvSpPr/>
            <p:nvPr/>
          </p:nvSpPr>
          <p:spPr>
            <a:xfrm>
              <a:off x="602856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2" name="object 14672"/>
            <p:cNvSpPr/>
            <p:nvPr/>
          </p:nvSpPr>
          <p:spPr>
            <a:xfrm>
              <a:off x="6027806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3" name="object 14673"/>
            <p:cNvSpPr/>
            <p:nvPr/>
          </p:nvSpPr>
          <p:spPr>
            <a:xfrm>
              <a:off x="602907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4" name="object 14674"/>
            <p:cNvSpPr/>
            <p:nvPr/>
          </p:nvSpPr>
          <p:spPr>
            <a:xfrm>
              <a:off x="602920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5" name="object 14675"/>
            <p:cNvSpPr/>
            <p:nvPr/>
          </p:nvSpPr>
          <p:spPr>
            <a:xfrm>
              <a:off x="602932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6" name="object 14676"/>
            <p:cNvSpPr/>
            <p:nvPr/>
          </p:nvSpPr>
          <p:spPr>
            <a:xfrm>
              <a:off x="6029327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7" name="object 14677"/>
            <p:cNvSpPr/>
            <p:nvPr/>
          </p:nvSpPr>
          <p:spPr>
            <a:xfrm>
              <a:off x="6029454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8" name="object 14678"/>
            <p:cNvSpPr/>
            <p:nvPr/>
          </p:nvSpPr>
          <p:spPr>
            <a:xfrm>
              <a:off x="6029580" y="4103045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31"/>
                  </a:moveTo>
                  <a:lnTo>
                    <a:pt x="887" y="14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9" name="object 14679"/>
            <p:cNvSpPr/>
            <p:nvPr/>
          </p:nvSpPr>
          <p:spPr>
            <a:xfrm>
              <a:off x="6029707" y="410345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28"/>
                  </a:moveTo>
                  <a:lnTo>
                    <a:pt x="887" y="122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0" name="object 14680"/>
            <p:cNvSpPr/>
            <p:nvPr/>
          </p:nvSpPr>
          <p:spPr>
            <a:xfrm>
              <a:off x="6029834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1" name="object 14681"/>
            <p:cNvSpPr/>
            <p:nvPr/>
          </p:nvSpPr>
          <p:spPr>
            <a:xfrm>
              <a:off x="602996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2" name="object 14682"/>
            <p:cNvSpPr/>
            <p:nvPr/>
          </p:nvSpPr>
          <p:spPr>
            <a:xfrm>
              <a:off x="6029200" y="410588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3" name="object 14683"/>
            <p:cNvSpPr/>
            <p:nvPr/>
          </p:nvSpPr>
          <p:spPr>
            <a:xfrm>
              <a:off x="6029580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4" name="object 14684"/>
            <p:cNvSpPr/>
            <p:nvPr/>
          </p:nvSpPr>
          <p:spPr>
            <a:xfrm>
              <a:off x="603072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5" name="object 14685"/>
            <p:cNvSpPr/>
            <p:nvPr/>
          </p:nvSpPr>
          <p:spPr>
            <a:xfrm>
              <a:off x="603072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6" name="object 14686"/>
            <p:cNvSpPr/>
            <p:nvPr/>
          </p:nvSpPr>
          <p:spPr>
            <a:xfrm>
              <a:off x="603084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7" name="object 14687"/>
            <p:cNvSpPr/>
            <p:nvPr/>
          </p:nvSpPr>
          <p:spPr>
            <a:xfrm>
              <a:off x="603110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8" name="object 14688"/>
            <p:cNvSpPr/>
            <p:nvPr/>
          </p:nvSpPr>
          <p:spPr>
            <a:xfrm>
              <a:off x="603122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9" name="object 14689"/>
            <p:cNvSpPr/>
            <p:nvPr/>
          </p:nvSpPr>
          <p:spPr>
            <a:xfrm>
              <a:off x="603148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0" name="object 14690"/>
            <p:cNvSpPr/>
            <p:nvPr/>
          </p:nvSpPr>
          <p:spPr>
            <a:xfrm>
              <a:off x="603160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1" name="object 14691"/>
            <p:cNvSpPr/>
            <p:nvPr/>
          </p:nvSpPr>
          <p:spPr>
            <a:xfrm>
              <a:off x="603160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2" name="object 14692"/>
            <p:cNvSpPr/>
            <p:nvPr/>
          </p:nvSpPr>
          <p:spPr>
            <a:xfrm>
              <a:off x="6030974" y="410588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3" name="object 14693"/>
            <p:cNvSpPr/>
            <p:nvPr/>
          </p:nvSpPr>
          <p:spPr>
            <a:xfrm>
              <a:off x="6031988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4" name="object 14694"/>
            <p:cNvSpPr/>
            <p:nvPr/>
          </p:nvSpPr>
          <p:spPr>
            <a:xfrm>
              <a:off x="603211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5" name="object 14695"/>
            <p:cNvSpPr/>
            <p:nvPr/>
          </p:nvSpPr>
          <p:spPr>
            <a:xfrm>
              <a:off x="6032242" y="410514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6" name="object 14696"/>
            <p:cNvSpPr/>
            <p:nvPr/>
          </p:nvSpPr>
          <p:spPr>
            <a:xfrm>
              <a:off x="6032369" y="4103108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99"/>
                  </a:moveTo>
                  <a:lnTo>
                    <a:pt x="887" y="139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7" name="object 14697"/>
            <p:cNvSpPr/>
            <p:nvPr/>
          </p:nvSpPr>
          <p:spPr>
            <a:xfrm>
              <a:off x="6032495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8" name="object 14698"/>
            <p:cNvSpPr/>
            <p:nvPr/>
          </p:nvSpPr>
          <p:spPr>
            <a:xfrm>
              <a:off x="60326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9" name="object 14699"/>
            <p:cNvSpPr/>
            <p:nvPr/>
          </p:nvSpPr>
          <p:spPr>
            <a:xfrm>
              <a:off x="603287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00" name="object 14700"/>
            <p:cNvSpPr/>
            <p:nvPr/>
          </p:nvSpPr>
          <p:spPr>
            <a:xfrm>
              <a:off x="603287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01" name="object 14701"/>
            <p:cNvSpPr/>
            <p:nvPr/>
          </p:nvSpPr>
          <p:spPr>
            <a:xfrm>
              <a:off x="603312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02" name="object 14702"/>
            <p:cNvSpPr/>
            <p:nvPr/>
          </p:nvSpPr>
          <p:spPr>
            <a:xfrm>
              <a:off x="603338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03" name="object 14703"/>
            <p:cNvSpPr/>
            <p:nvPr/>
          </p:nvSpPr>
          <p:spPr>
            <a:xfrm>
              <a:off x="603338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04" name="object 14704"/>
            <p:cNvSpPr/>
            <p:nvPr/>
          </p:nvSpPr>
          <p:spPr>
            <a:xfrm>
              <a:off x="60335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05" name="object 14705"/>
            <p:cNvSpPr/>
            <p:nvPr/>
          </p:nvSpPr>
          <p:spPr>
            <a:xfrm>
              <a:off x="603376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06" name="object 14706"/>
            <p:cNvSpPr/>
            <p:nvPr/>
          </p:nvSpPr>
          <p:spPr>
            <a:xfrm>
              <a:off x="603376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07" name="object 14707"/>
            <p:cNvSpPr/>
            <p:nvPr/>
          </p:nvSpPr>
          <p:spPr>
            <a:xfrm>
              <a:off x="603401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08" name="object 14708"/>
            <p:cNvSpPr/>
            <p:nvPr/>
          </p:nvSpPr>
          <p:spPr>
            <a:xfrm>
              <a:off x="603426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09" name="object 14709"/>
            <p:cNvSpPr/>
            <p:nvPr/>
          </p:nvSpPr>
          <p:spPr>
            <a:xfrm>
              <a:off x="603439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10" name="object 14710"/>
            <p:cNvSpPr/>
            <p:nvPr/>
          </p:nvSpPr>
          <p:spPr>
            <a:xfrm>
              <a:off x="603452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11" name="object 14711"/>
            <p:cNvSpPr/>
            <p:nvPr/>
          </p:nvSpPr>
          <p:spPr>
            <a:xfrm>
              <a:off x="603465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12" name="object 14712"/>
            <p:cNvSpPr/>
            <p:nvPr/>
          </p:nvSpPr>
          <p:spPr>
            <a:xfrm>
              <a:off x="6034650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13" name="object 14713"/>
            <p:cNvSpPr/>
            <p:nvPr/>
          </p:nvSpPr>
          <p:spPr>
            <a:xfrm>
              <a:off x="6034776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14" name="object 14714"/>
            <p:cNvSpPr/>
            <p:nvPr/>
          </p:nvSpPr>
          <p:spPr>
            <a:xfrm>
              <a:off x="6034903" y="410513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15" name="object 14715"/>
            <p:cNvSpPr/>
            <p:nvPr/>
          </p:nvSpPr>
          <p:spPr>
            <a:xfrm>
              <a:off x="6035030" y="410514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16" name="object 14716"/>
            <p:cNvSpPr/>
            <p:nvPr/>
          </p:nvSpPr>
          <p:spPr>
            <a:xfrm>
              <a:off x="603515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17" name="object 14717"/>
            <p:cNvSpPr/>
            <p:nvPr/>
          </p:nvSpPr>
          <p:spPr>
            <a:xfrm>
              <a:off x="603528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18" name="object 14718"/>
            <p:cNvSpPr/>
            <p:nvPr/>
          </p:nvSpPr>
          <p:spPr>
            <a:xfrm>
              <a:off x="603541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19" name="object 14719"/>
            <p:cNvSpPr/>
            <p:nvPr/>
          </p:nvSpPr>
          <p:spPr>
            <a:xfrm>
              <a:off x="603553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0" name="object 14720"/>
            <p:cNvSpPr/>
            <p:nvPr/>
          </p:nvSpPr>
          <p:spPr>
            <a:xfrm>
              <a:off x="6034776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1" name="object 14721"/>
            <p:cNvSpPr/>
            <p:nvPr/>
          </p:nvSpPr>
          <p:spPr>
            <a:xfrm>
              <a:off x="603617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2" name="object 14722"/>
            <p:cNvSpPr/>
            <p:nvPr/>
          </p:nvSpPr>
          <p:spPr>
            <a:xfrm>
              <a:off x="603617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3" name="object 14723"/>
            <p:cNvSpPr/>
            <p:nvPr/>
          </p:nvSpPr>
          <p:spPr>
            <a:xfrm>
              <a:off x="60364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4" name="object 14724"/>
            <p:cNvSpPr/>
            <p:nvPr/>
          </p:nvSpPr>
          <p:spPr>
            <a:xfrm>
              <a:off x="60366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5" name="object 14725"/>
            <p:cNvSpPr/>
            <p:nvPr/>
          </p:nvSpPr>
          <p:spPr>
            <a:xfrm>
              <a:off x="6036804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6" name="object 14726"/>
            <p:cNvSpPr/>
            <p:nvPr/>
          </p:nvSpPr>
          <p:spPr>
            <a:xfrm>
              <a:off x="60369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7" name="object 14727"/>
            <p:cNvSpPr/>
            <p:nvPr/>
          </p:nvSpPr>
          <p:spPr>
            <a:xfrm>
              <a:off x="6037057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8" name="object 14728"/>
            <p:cNvSpPr/>
            <p:nvPr/>
          </p:nvSpPr>
          <p:spPr>
            <a:xfrm>
              <a:off x="6037184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9" name="object 14729"/>
            <p:cNvSpPr/>
            <p:nvPr/>
          </p:nvSpPr>
          <p:spPr>
            <a:xfrm>
              <a:off x="6037311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0" name="object 14730"/>
            <p:cNvSpPr/>
            <p:nvPr/>
          </p:nvSpPr>
          <p:spPr>
            <a:xfrm>
              <a:off x="6037438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1" name="object 14731"/>
            <p:cNvSpPr/>
            <p:nvPr/>
          </p:nvSpPr>
          <p:spPr>
            <a:xfrm>
              <a:off x="6037564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2" name="object 14732"/>
            <p:cNvSpPr/>
            <p:nvPr/>
          </p:nvSpPr>
          <p:spPr>
            <a:xfrm>
              <a:off x="6037564" y="4105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3" name="object 14733"/>
            <p:cNvSpPr/>
            <p:nvPr/>
          </p:nvSpPr>
          <p:spPr>
            <a:xfrm>
              <a:off x="6037691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4" name="object 14734"/>
            <p:cNvSpPr/>
            <p:nvPr/>
          </p:nvSpPr>
          <p:spPr>
            <a:xfrm>
              <a:off x="603781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5" name="object 14735"/>
            <p:cNvSpPr/>
            <p:nvPr/>
          </p:nvSpPr>
          <p:spPr>
            <a:xfrm>
              <a:off x="60380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6" name="object 14736"/>
            <p:cNvSpPr/>
            <p:nvPr/>
          </p:nvSpPr>
          <p:spPr>
            <a:xfrm>
              <a:off x="60383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7" name="object 14737"/>
            <p:cNvSpPr/>
            <p:nvPr/>
          </p:nvSpPr>
          <p:spPr>
            <a:xfrm>
              <a:off x="603845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8" name="object 14738"/>
            <p:cNvSpPr/>
            <p:nvPr/>
          </p:nvSpPr>
          <p:spPr>
            <a:xfrm>
              <a:off x="603857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9" name="object 14739"/>
            <p:cNvSpPr/>
            <p:nvPr/>
          </p:nvSpPr>
          <p:spPr>
            <a:xfrm>
              <a:off x="60388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0" name="object 14740"/>
            <p:cNvSpPr/>
            <p:nvPr/>
          </p:nvSpPr>
          <p:spPr>
            <a:xfrm>
              <a:off x="60390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1" name="object 14741"/>
            <p:cNvSpPr/>
            <p:nvPr/>
          </p:nvSpPr>
          <p:spPr>
            <a:xfrm>
              <a:off x="60393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2" name="object 14742"/>
            <p:cNvSpPr/>
            <p:nvPr/>
          </p:nvSpPr>
          <p:spPr>
            <a:xfrm>
              <a:off x="6038578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3" name="object 14743"/>
            <p:cNvSpPr/>
            <p:nvPr/>
          </p:nvSpPr>
          <p:spPr>
            <a:xfrm>
              <a:off x="603971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4" name="object 14744"/>
            <p:cNvSpPr/>
            <p:nvPr/>
          </p:nvSpPr>
          <p:spPr>
            <a:xfrm>
              <a:off x="6039845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5" name="object 14745"/>
            <p:cNvSpPr/>
            <p:nvPr/>
          </p:nvSpPr>
          <p:spPr>
            <a:xfrm>
              <a:off x="6039972" y="410479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7"/>
                  </a:moveTo>
                  <a:lnTo>
                    <a:pt x="887" y="55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6" name="object 14746"/>
            <p:cNvSpPr/>
            <p:nvPr/>
          </p:nvSpPr>
          <p:spPr>
            <a:xfrm>
              <a:off x="6040099" y="41054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7" name="object 14747"/>
            <p:cNvSpPr/>
            <p:nvPr/>
          </p:nvSpPr>
          <p:spPr>
            <a:xfrm>
              <a:off x="6040226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8" name="object 14748"/>
            <p:cNvSpPr/>
            <p:nvPr/>
          </p:nvSpPr>
          <p:spPr>
            <a:xfrm>
              <a:off x="6039465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9" name="object 14749"/>
            <p:cNvSpPr/>
            <p:nvPr/>
          </p:nvSpPr>
          <p:spPr>
            <a:xfrm>
              <a:off x="604047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0" name="object 14750"/>
            <p:cNvSpPr/>
            <p:nvPr/>
          </p:nvSpPr>
          <p:spPr>
            <a:xfrm>
              <a:off x="604060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1" name="object 14751"/>
            <p:cNvSpPr/>
            <p:nvPr/>
          </p:nvSpPr>
          <p:spPr>
            <a:xfrm>
              <a:off x="604073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2" name="object 14752"/>
            <p:cNvSpPr/>
            <p:nvPr/>
          </p:nvSpPr>
          <p:spPr>
            <a:xfrm>
              <a:off x="6039972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3" name="object 14753"/>
            <p:cNvSpPr/>
            <p:nvPr/>
          </p:nvSpPr>
          <p:spPr>
            <a:xfrm>
              <a:off x="604136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4" name="object 14754"/>
            <p:cNvSpPr/>
            <p:nvPr/>
          </p:nvSpPr>
          <p:spPr>
            <a:xfrm>
              <a:off x="60414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5" name="object 14755"/>
            <p:cNvSpPr/>
            <p:nvPr/>
          </p:nvSpPr>
          <p:spPr>
            <a:xfrm>
              <a:off x="60417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6" name="object 14756"/>
            <p:cNvSpPr/>
            <p:nvPr/>
          </p:nvSpPr>
          <p:spPr>
            <a:xfrm>
              <a:off x="604200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7" name="object 14757"/>
            <p:cNvSpPr/>
            <p:nvPr/>
          </p:nvSpPr>
          <p:spPr>
            <a:xfrm>
              <a:off x="604212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8" name="object 14758"/>
            <p:cNvSpPr/>
            <p:nvPr/>
          </p:nvSpPr>
          <p:spPr>
            <a:xfrm>
              <a:off x="604225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9" name="object 14759"/>
            <p:cNvSpPr/>
            <p:nvPr/>
          </p:nvSpPr>
          <p:spPr>
            <a:xfrm>
              <a:off x="6042507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0" name="object 14760"/>
            <p:cNvSpPr/>
            <p:nvPr/>
          </p:nvSpPr>
          <p:spPr>
            <a:xfrm>
              <a:off x="6042633" y="41054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1" name="object 14761"/>
            <p:cNvSpPr/>
            <p:nvPr/>
          </p:nvSpPr>
          <p:spPr>
            <a:xfrm>
              <a:off x="6042760" y="410433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85"/>
                  </a:moveTo>
                  <a:lnTo>
                    <a:pt x="887" y="78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2" name="object 14762"/>
            <p:cNvSpPr/>
            <p:nvPr/>
          </p:nvSpPr>
          <p:spPr>
            <a:xfrm>
              <a:off x="6042000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3" name="object 14763"/>
            <p:cNvSpPr/>
            <p:nvPr/>
          </p:nvSpPr>
          <p:spPr>
            <a:xfrm>
              <a:off x="604314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4" name="object 14764"/>
            <p:cNvSpPr/>
            <p:nvPr/>
          </p:nvSpPr>
          <p:spPr>
            <a:xfrm>
              <a:off x="604339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5" name="object 14765"/>
            <p:cNvSpPr/>
            <p:nvPr/>
          </p:nvSpPr>
          <p:spPr>
            <a:xfrm>
              <a:off x="604352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6" name="object 14766"/>
            <p:cNvSpPr/>
            <p:nvPr/>
          </p:nvSpPr>
          <p:spPr>
            <a:xfrm>
              <a:off x="604377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7" name="object 14767"/>
            <p:cNvSpPr/>
            <p:nvPr/>
          </p:nvSpPr>
          <p:spPr>
            <a:xfrm>
              <a:off x="604390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8" name="object 14768"/>
            <p:cNvSpPr/>
            <p:nvPr/>
          </p:nvSpPr>
          <p:spPr>
            <a:xfrm>
              <a:off x="604415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9" name="object 14769"/>
            <p:cNvSpPr/>
            <p:nvPr/>
          </p:nvSpPr>
          <p:spPr>
            <a:xfrm>
              <a:off x="604440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0" name="object 14770"/>
            <p:cNvSpPr/>
            <p:nvPr/>
          </p:nvSpPr>
          <p:spPr>
            <a:xfrm>
              <a:off x="604466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1" name="object 14771"/>
            <p:cNvSpPr/>
            <p:nvPr/>
          </p:nvSpPr>
          <p:spPr>
            <a:xfrm>
              <a:off x="604478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2" name="object 14772"/>
            <p:cNvSpPr/>
            <p:nvPr/>
          </p:nvSpPr>
          <p:spPr>
            <a:xfrm>
              <a:off x="6045041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3" name="object 14773"/>
            <p:cNvSpPr/>
            <p:nvPr/>
          </p:nvSpPr>
          <p:spPr>
            <a:xfrm>
              <a:off x="604516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4" name="object 14774"/>
            <p:cNvSpPr/>
            <p:nvPr/>
          </p:nvSpPr>
          <p:spPr>
            <a:xfrm>
              <a:off x="6045295" y="410526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5" name="object 14775"/>
            <p:cNvSpPr/>
            <p:nvPr/>
          </p:nvSpPr>
          <p:spPr>
            <a:xfrm>
              <a:off x="6045421" y="4103855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25"/>
                  </a:moveTo>
                  <a:lnTo>
                    <a:pt x="887" y="10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6" name="object 14776"/>
            <p:cNvSpPr/>
            <p:nvPr/>
          </p:nvSpPr>
          <p:spPr>
            <a:xfrm>
              <a:off x="6044788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7" name="object 14777"/>
            <p:cNvSpPr/>
            <p:nvPr/>
          </p:nvSpPr>
          <p:spPr>
            <a:xfrm>
              <a:off x="604605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8" name="object 14778"/>
            <p:cNvSpPr/>
            <p:nvPr/>
          </p:nvSpPr>
          <p:spPr>
            <a:xfrm>
              <a:off x="604605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9" name="object 14779"/>
            <p:cNvSpPr/>
            <p:nvPr/>
          </p:nvSpPr>
          <p:spPr>
            <a:xfrm>
              <a:off x="604643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0" name="object 14780"/>
            <p:cNvSpPr/>
            <p:nvPr/>
          </p:nvSpPr>
          <p:spPr>
            <a:xfrm>
              <a:off x="604668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1" name="object 14781"/>
            <p:cNvSpPr/>
            <p:nvPr/>
          </p:nvSpPr>
          <p:spPr>
            <a:xfrm>
              <a:off x="604694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2" name="object 14782"/>
            <p:cNvSpPr/>
            <p:nvPr/>
          </p:nvSpPr>
          <p:spPr>
            <a:xfrm>
              <a:off x="604706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3" name="object 14783"/>
            <p:cNvSpPr/>
            <p:nvPr/>
          </p:nvSpPr>
          <p:spPr>
            <a:xfrm>
              <a:off x="604719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4" name="object 14784"/>
            <p:cNvSpPr/>
            <p:nvPr/>
          </p:nvSpPr>
          <p:spPr>
            <a:xfrm>
              <a:off x="604744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5" name="object 14785"/>
            <p:cNvSpPr/>
            <p:nvPr/>
          </p:nvSpPr>
          <p:spPr>
            <a:xfrm>
              <a:off x="604744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6" name="object 14786"/>
            <p:cNvSpPr/>
            <p:nvPr/>
          </p:nvSpPr>
          <p:spPr>
            <a:xfrm>
              <a:off x="6047703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7" name="object 14787"/>
            <p:cNvSpPr/>
            <p:nvPr/>
          </p:nvSpPr>
          <p:spPr>
            <a:xfrm>
              <a:off x="6047703" y="41053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8" name="object 14788"/>
            <p:cNvSpPr/>
            <p:nvPr/>
          </p:nvSpPr>
          <p:spPr>
            <a:xfrm>
              <a:off x="6047829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9" name="object 14789"/>
            <p:cNvSpPr/>
            <p:nvPr/>
          </p:nvSpPr>
          <p:spPr>
            <a:xfrm>
              <a:off x="6047956" y="41055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0" name="object 14790"/>
            <p:cNvSpPr/>
            <p:nvPr/>
          </p:nvSpPr>
          <p:spPr>
            <a:xfrm>
              <a:off x="6048083" y="410521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1" name="object 14791"/>
            <p:cNvSpPr/>
            <p:nvPr/>
          </p:nvSpPr>
          <p:spPr>
            <a:xfrm>
              <a:off x="604821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2" name="object 14792"/>
            <p:cNvSpPr/>
            <p:nvPr/>
          </p:nvSpPr>
          <p:spPr>
            <a:xfrm>
              <a:off x="60482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3" name="object 14793"/>
            <p:cNvSpPr/>
            <p:nvPr/>
          </p:nvSpPr>
          <p:spPr>
            <a:xfrm>
              <a:off x="604833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4" name="object 14794"/>
            <p:cNvSpPr/>
            <p:nvPr/>
          </p:nvSpPr>
          <p:spPr>
            <a:xfrm>
              <a:off x="604833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5" name="object 14795"/>
            <p:cNvSpPr/>
            <p:nvPr/>
          </p:nvSpPr>
          <p:spPr>
            <a:xfrm>
              <a:off x="604859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6" name="object 14796"/>
            <p:cNvSpPr/>
            <p:nvPr/>
          </p:nvSpPr>
          <p:spPr>
            <a:xfrm>
              <a:off x="604871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7" name="object 14797"/>
            <p:cNvSpPr/>
            <p:nvPr/>
          </p:nvSpPr>
          <p:spPr>
            <a:xfrm>
              <a:off x="604897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8" name="object 14798"/>
            <p:cNvSpPr/>
            <p:nvPr/>
          </p:nvSpPr>
          <p:spPr>
            <a:xfrm>
              <a:off x="604922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9" name="object 14799"/>
            <p:cNvSpPr/>
            <p:nvPr/>
          </p:nvSpPr>
          <p:spPr>
            <a:xfrm>
              <a:off x="604935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0" name="object 14800"/>
            <p:cNvSpPr/>
            <p:nvPr/>
          </p:nvSpPr>
          <p:spPr>
            <a:xfrm>
              <a:off x="6048716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1" name="object 14801"/>
            <p:cNvSpPr/>
            <p:nvPr/>
          </p:nvSpPr>
          <p:spPr>
            <a:xfrm>
              <a:off x="604985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2" name="object 14802"/>
            <p:cNvSpPr/>
            <p:nvPr/>
          </p:nvSpPr>
          <p:spPr>
            <a:xfrm>
              <a:off x="604998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3" name="object 14803"/>
            <p:cNvSpPr/>
            <p:nvPr/>
          </p:nvSpPr>
          <p:spPr>
            <a:xfrm>
              <a:off x="605011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4" name="object 14804"/>
            <p:cNvSpPr/>
            <p:nvPr/>
          </p:nvSpPr>
          <p:spPr>
            <a:xfrm>
              <a:off x="6050237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5" name="object 14805"/>
            <p:cNvSpPr/>
            <p:nvPr/>
          </p:nvSpPr>
          <p:spPr>
            <a:xfrm>
              <a:off x="6050364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6" name="object 14806"/>
            <p:cNvSpPr/>
            <p:nvPr/>
          </p:nvSpPr>
          <p:spPr>
            <a:xfrm>
              <a:off x="6050491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7" name="object 14807"/>
            <p:cNvSpPr/>
            <p:nvPr/>
          </p:nvSpPr>
          <p:spPr>
            <a:xfrm>
              <a:off x="6050617" y="4101664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242"/>
                  </a:moveTo>
                  <a:lnTo>
                    <a:pt x="0" y="0"/>
                  </a:lnTo>
                </a:path>
                <a:path h="4445">
                  <a:moveTo>
                    <a:pt x="0" y="4242"/>
                  </a:moveTo>
                  <a:lnTo>
                    <a:pt x="0" y="49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8" name="object 14808"/>
            <p:cNvSpPr/>
            <p:nvPr/>
          </p:nvSpPr>
          <p:spPr>
            <a:xfrm>
              <a:off x="6050871" y="41053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9" name="object 14809"/>
            <p:cNvSpPr/>
            <p:nvPr/>
          </p:nvSpPr>
          <p:spPr>
            <a:xfrm>
              <a:off x="605099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0" name="object 14810"/>
            <p:cNvSpPr/>
            <p:nvPr/>
          </p:nvSpPr>
          <p:spPr>
            <a:xfrm>
              <a:off x="605125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1" name="object 14811"/>
            <p:cNvSpPr/>
            <p:nvPr/>
          </p:nvSpPr>
          <p:spPr>
            <a:xfrm>
              <a:off x="605150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2" name="object 14812"/>
            <p:cNvSpPr/>
            <p:nvPr/>
          </p:nvSpPr>
          <p:spPr>
            <a:xfrm>
              <a:off x="60516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3" name="object 14813"/>
            <p:cNvSpPr/>
            <p:nvPr/>
          </p:nvSpPr>
          <p:spPr>
            <a:xfrm>
              <a:off x="605175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4" name="object 14814"/>
            <p:cNvSpPr/>
            <p:nvPr/>
          </p:nvSpPr>
          <p:spPr>
            <a:xfrm>
              <a:off x="605188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5" name="object 14815"/>
            <p:cNvSpPr/>
            <p:nvPr/>
          </p:nvSpPr>
          <p:spPr>
            <a:xfrm>
              <a:off x="605201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6" name="object 14816"/>
            <p:cNvSpPr/>
            <p:nvPr/>
          </p:nvSpPr>
          <p:spPr>
            <a:xfrm>
              <a:off x="605213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7" name="object 14817"/>
            <p:cNvSpPr/>
            <p:nvPr/>
          </p:nvSpPr>
          <p:spPr>
            <a:xfrm>
              <a:off x="605226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8" name="object 14818"/>
            <p:cNvSpPr/>
            <p:nvPr/>
          </p:nvSpPr>
          <p:spPr>
            <a:xfrm>
              <a:off x="6052392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9" name="object 14819"/>
            <p:cNvSpPr/>
            <p:nvPr/>
          </p:nvSpPr>
          <p:spPr>
            <a:xfrm>
              <a:off x="605264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0" name="object 14820"/>
            <p:cNvSpPr/>
            <p:nvPr/>
          </p:nvSpPr>
          <p:spPr>
            <a:xfrm>
              <a:off x="605277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1" name="object 14821"/>
            <p:cNvSpPr/>
            <p:nvPr/>
          </p:nvSpPr>
          <p:spPr>
            <a:xfrm>
              <a:off x="605302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2" name="object 14822"/>
            <p:cNvSpPr/>
            <p:nvPr/>
          </p:nvSpPr>
          <p:spPr>
            <a:xfrm>
              <a:off x="6053152" y="4102108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79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3" name="object 14823"/>
            <p:cNvSpPr/>
            <p:nvPr/>
          </p:nvSpPr>
          <p:spPr>
            <a:xfrm>
              <a:off x="6053279" y="410494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1"/>
                  </a:moveTo>
                  <a:lnTo>
                    <a:pt x="887" y="48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4" name="object 14824"/>
            <p:cNvSpPr/>
            <p:nvPr/>
          </p:nvSpPr>
          <p:spPr>
            <a:xfrm>
              <a:off x="6053405" y="410498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2"/>
                  </a:moveTo>
                  <a:lnTo>
                    <a:pt x="887" y="46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5" name="object 14825"/>
            <p:cNvSpPr/>
            <p:nvPr/>
          </p:nvSpPr>
          <p:spPr>
            <a:xfrm>
              <a:off x="6053405" y="4105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6" name="object 14826"/>
            <p:cNvSpPr/>
            <p:nvPr/>
          </p:nvSpPr>
          <p:spPr>
            <a:xfrm>
              <a:off x="605365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7" name="object 14827"/>
            <p:cNvSpPr/>
            <p:nvPr/>
          </p:nvSpPr>
          <p:spPr>
            <a:xfrm>
              <a:off x="605391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8" name="object 14828"/>
            <p:cNvSpPr/>
            <p:nvPr/>
          </p:nvSpPr>
          <p:spPr>
            <a:xfrm>
              <a:off x="6053405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9" name="object 14829"/>
            <p:cNvSpPr/>
            <p:nvPr/>
          </p:nvSpPr>
          <p:spPr>
            <a:xfrm>
              <a:off x="60545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0" name="object 14830"/>
            <p:cNvSpPr/>
            <p:nvPr/>
          </p:nvSpPr>
          <p:spPr>
            <a:xfrm>
              <a:off x="605467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1" name="object 14831"/>
            <p:cNvSpPr/>
            <p:nvPr/>
          </p:nvSpPr>
          <p:spPr>
            <a:xfrm>
              <a:off x="605479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2" name="object 14832"/>
            <p:cNvSpPr/>
            <p:nvPr/>
          </p:nvSpPr>
          <p:spPr>
            <a:xfrm>
              <a:off x="605505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3" name="object 14833"/>
            <p:cNvSpPr/>
            <p:nvPr/>
          </p:nvSpPr>
          <p:spPr>
            <a:xfrm>
              <a:off x="60551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4" name="object 14834"/>
            <p:cNvSpPr/>
            <p:nvPr/>
          </p:nvSpPr>
          <p:spPr>
            <a:xfrm>
              <a:off x="605543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5" name="object 14835"/>
            <p:cNvSpPr/>
            <p:nvPr/>
          </p:nvSpPr>
          <p:spPr>
            <a:xfrm>
              <a:off x="605556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6" name="object 14836"/>
            <p:cNvSpPr/>
            <p:nvPr/>
          </p:nvSpPr>
          <p:spPr>
            <a:xfrm>
              <a:off x="6055687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7" name="object 14837"/>
            <p:cNvSpPr/>
            <p:nvPr/>
          </p:nvSpPr>
          <p:spPr>
            <a:xfrm>
              <a:off x="6055813" y="410403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37"/>
                  </a:moveTo>
                  <a:lnTo>
                    <a:pt x="887" y="9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8" name="object 14838"/>
            <p:cNvSpPr/>
            <p:nvPr/>
          </p:nvSpPr>
          <p:spPr>
            <a:xfrm>
              <a:off x="6055940" y="410426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23"/>
                  </a:moveTo>
                  <a:lnTo>
                    <a:pt x="887" y="82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9" name="object 14839"/>
            <p:cNvSpPr/>
            <p:nvPr/>
          </p:nvSpPr>
          <p:spPr>
            <a:xfrm>
              <a:off x="6056067" y="41054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0" name="object 14840"/>
            <p:cNvSpPr/>
            <p:nvPr/>
          </p:nvSpPr>
          <p:spPr>
            <a:xfrm>
              <a:off x="6056193" y="410379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57"/>
                  </a:moveTo>
                  <a:lnTo>
                    <a:pt x="887" y="105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1" name="object 14841"/>
            <p:cNvSpPr/>
            <p:nvPr/>
          </p:nvSpPr>
          <p:spPr>
            <a:xfrm>
              <a:off x="60563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2" name="object 14842"/>
            <p:cNvSpPr/>
            <p:nvPr/>
          </p:nvSpPr>
          <p:spPr>
            <a:xfrm>
              <a:off x="605632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3" name="object 14843"/>
            <p:cNvSpPr/>
            <p:nvPr/>
          </p:nvSpPr>
          <p:spPr>
            <a:xfrm>
              <a:off x="605644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4" name="object 14844"/>
            <p:cNvSpPr/>
            <p:nvPr/>
          </p:nvSpPr>
          <p:spPr>
            <a:xfrm>
              <a:off x="6055813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5" name="object 14845"/>
            <p:cNvSpPr/>
            <p:nvPr/>
          </p:nvSpPr>
          <p:spPr>
            <a:xfrm>
              <a:off x="6056067" y="410588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6" name="object 14846"/>
            <p:cNvSpPr/>
            <p:nvPr/>
          </p:nvSpPr>
          <p:spPr>
            <a:xfrm>
              <a:off x="605746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7" name="object 14847"/>
            <p:cNvSpPr/>
            <p:nvPr/>
          </p:nvSpPr>
          <p:spPr>
            <a:xfrm>
              <a:off x="60577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8" name="object 14848"/>
            <p:cNvSpPr/>
            <p:nvPr/>
          </p:nvSpPr>
          <p:spPr>
            <a:xfrm>
              <a:off x="605796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9" name="object 14849"/>
            <p:cNvSpPr/>
            <p:nvPr/>
          </p:nvSpPr>
          <p:spPr>
            <a:xfrm>
              <a:off x="6058221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0" name="object 14850"/>
            <p:cNvSpPr/>
            <p:nvPr/>
          </p:nvSpPr>
          <p:spPr>
            <a:xfrm>
              <a:off x="605834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1" name="object 14851"/>
            <p:cNvSpPr/>
            <p:nvPr/>
          </p:nvSpPr>
          <p:spPr>
            <a:xfrm>
              <a:off x="6058475" y="4103944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81"/>
                  </a:moveTo>
                  <a:lnTo>
                    <a:pt x="887" y="98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2" name="object 14852"/>
            <p:cNvSpPr/>
            <p:nvPr/>
          </p:nvSpPr>
          <p:spPr>
            <a:xfrm>
              <a:off x="6058601" y="410397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68"/>
                  </a:moveTo>
                  <a:lnTo>
                    <a:pt x="887" y="96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3" name="object 14853"/>
            <p:cNvSpPr/>
            <p:nvPr/>
          </p:nvSpPr>
          <p:spPr>
            <a:xfrm>
              <a:off x="6058601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4" name="object 14854"/>
            <p:cNvSpPr/>
            <p:nvPr/>
          </p:nvSpPr>
          <p:spPr>
            <a:xfrm>
              <a:off x="6058728" y="41052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5" name="object 14855"/>
            <p:cNvSpPr/>
            <p:nvPr/>
          </p:nvSpPr>
          <p:spPr>
            <a:xfrm>
              <a:off x="605885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6" name="object 14856"/>
            <p:cNvSpPr/>
            <p:nvPr/>
          </p:nvSpPr>
          <p:spPr>
            <a:xfrm>
              <a:off x="605898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7" name="object 14857"/>
            <p:cNvSpPr/>
            <p:nvPr/>
          </p:nvSpPr>
          <p:spPr>
            <a:xfrm>
              <a:off x="6058348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8" name="object 14858"/>
            <p:cNvSpPr/>
            <p:nvPr/>
          </p:nvSpPr>
          <p:spPr>
            <a:xfrm>
              <a:off x="605986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9" name="object 14859"/>
            <p:cNvSpPr/>
            <p:nvPr/>
          </p:nvSpPr>
          <p:spPr>
            <a:xfrm>
              <a:off x="60601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0" name="object 14860"/>
            <p:cNvSpPr/>
            <p:nvPr/>
          </p:nvSpPr>
          <p:spPr>
            <a:xfrm>
              <a:off x="606037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1" name="object 14861"/>
            <p:cNvSpPr/>
            <p:nvPr/>
          </p:nvSpPr>
          <p:spPr>
            <a:xfrm>
              <a:off x="606037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2" name="object 14862"/>
            <p:cNvSpPr/>
            <p:nvPr/>
          </p:nvSpPr>
          <p:spPr>
            <a:xfrm>
              <a:off x="606050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3" name="object 14863"/>
            <p:cNvSpPr/>
            <p:nvPr/>
          </p:nvSpPr>
          <p:spPr>
            <a:xfrm>
              <a:off x="606062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4" name="object 14864"/>
            <p:cNvSpPr/>
            <p:nvPr/>
          </p:nvSpPr>
          <p:spPr>
            <a:xfrm>
              <a:off x="606088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5" name="object 14865"/>
            <p:cNvSpPr/>
            <p:nvPr/>
          </p:nvSpPr>
          <p:spPr>
            <a:xfrm>
              <a:off x="606100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6" name="object 14866"/>
            <p:cNvSpPr/>
            <p:nvPr/>
          </p:nvSpPr>
          <p:spPr>
            <a:xfrm>
              <a:off x="606100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7" name="object 14867"/>
            <p:cNvSpPr/>
            <p:nvPr/>
          </p:nvSpPr>
          <p:spPr>
            <a:xfrm>
              <a:off x="6061136" y="4105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8" name="object 14868"/>
            <p:cNvSpPr/>
            <p:nvPr/>
          </p:nvSpPr>
          <p:spPr>
            <a:xfrm>
              <a:off x="6061263" y="4103032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37"/>
                  </a:moveTo>
                  <a:lnTo>
                    <a:pt x="887" y="14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9" name="object 14869"/>
            <p:cNvSpPr/>
            <p:nvPr/>
          </p:nvSpPr>
          <p:spPr>
            <a:xfrm>
              <a:off x="6061389" y="41053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0" name="object 14870"/>
            <p:cNvSpPr/>
            <p:nvPr/>
          </p:nvSpPr>
          <p:spPr>
            <a:xfrm>
              <a:off x="6061389" y="410352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90"/>
                  </a:moveTo>
                  <a:lnTo>
                    <a:pt x="887" y="119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1" name="object 14871"/>
            <p:cNvSpPr/>
            <p:nvPr/>
          </p:nvSpPr>
          <p:spPr>
            <a:xfrm>
              <a:off x="606164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2" name="object 14872"/>
            <p:cNvSpPr/>
            <p:nvPr/>
          </p:nvSpPr>
          <p:spPr>
            <a:xfrm>
              <a:off x="60618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3" name="object 14873"/>
            <p:cNvSpPr/>
            <p:nvPr/>
          </p:nvSpPr>
          <p:spPr>
            <a:xfrm>
              <a:off x="606189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4" name="object 14874"/>
            <p:cNvSpPr/>
            <p:nvPr/>
          </p:nvSpPr>
          <p:spPr>
            <a:xfrm>
              <a:off x="606202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5" name="object 14875"/>
            <p:cNvSpPr/>
            <p:nvPr/>
          </p:nvSpPr>
          <p:spPr>
            <a:xfrm>
              <a:off x="606215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6" name="object 14876"/>
            <p:cNvSpPr/>
            <p:nvPr/>
          </p:nvSpPr>
          <p:spPr>
            <a:xfrm>
              <a:off x="606227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7" name="object 14877"/>
            <p:cNvSpPr/>
            <p:nvPr/>
          </p:nvSpPr>
          <p:spPr>
            <a:xfrm>
              <a:off x="606240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8" name="object 14878"/>
            <p:cNvSpPr/>
            <p:nvPr/>
          </p:nvSpPr>
          <p:spPr>
            <a:xfrm>
              <a:off x="6061643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9" name="object 14879"/>
            <p:cNvSpPr/>
            <p:nvPr/>
          </p:nvSpPr>
          <p:spPr>
            <a:xfrm>
              <a:off x="60629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0" name="object 14880"/>
            <p:cNvSpPr/>
            <p:nvPr/>
          </p:nvSpPr>
          <p:spPr>
            <a:xfrm>
              <a:off x="606316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1" name="object 14881"/>
            <p:cNvSpPr/>
            <p:nvPr/>
          </p:nvSpPr>
          <p:spPr>
            <a:xfrm>
              <a:off x="6062276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2" name="object 14882"/>
            <p:cNvSpPr/>
            <p:nvPr/>
          </p:nvSpPr>
          <p:spPr>
            <a:xfrm>
              <a:off x="6063544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3" name="object 14883"/>
            <p:cNvSpPr/>
            <p:nvPr/>
          </p:nvSpPr>
          <p:spPr>
            <a:xfrm>
              <a:off x="606367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4" name="object 14884"/>
            <p:cNvSpPr/>
            <p:nvPr/>
          </p:nvSpPr>
          <p:spPr>
            <a:xfrm>
              <a:off x="6063797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5" name="object 14885"/>
            <p:cNvSpPr/>
            <p:nvPr/>
          </p:nvSpPr>
          <p:spPr>
            <a:xfrm>
              <a:off x="6063924" y="410503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6"/>
                  </a:moveTo>
                  <a:lnTo>
                    <a:pt x="887" y="43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6" name="object 14886"/>
            <p:cNvSpPr/>
            <p:nvPr/>
          </p:nvSpPr>
          <p:spPr>
            <a:xfrm>
              <a:off x="6063924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7" name="object 14887"/>
            <p:cNvSpPr/>
            <p:nvPr/>
          </p:nvSpPr>
          <p:spPr>
            <a:xfrm>
              <a:off x="6064051" y="41052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8" name="object 14888"/>
            <p:cNvSpPr/>
            <p:nvPr/>
          </p:nvSpPr>
          <p:spPr>
            <a:xfrm>
              <a:off x="60641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9" name="object 14889"/>
            <p:cNvSpPr/>
            <p:nvPr/>
          </p:nvSpPr>
          <p:spPr>
            <a:xfrm>
              <a:off x="606430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0" name="object 14890"/>
            <p:cNvSpPr/>
            <p:nvPr/>
          </p:nvSpPr>
          <p:spPr>
            <a:xfrm>
              <a:off x="60644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1" name="object 14891"/>
            <p:cNvSpPr/>
            <p:nvPr/>
          </p:nvSpPr>
          <p:spPr>
            <a:xfrm>
              <a:off x="606481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2" name="object 14892"/>
            <p:cNvSpPr/>
            <p:nvPr/>
          </p:nvSpPr>
          <p:spPr>
            <a:xfrm>
              <a:off x="606506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3" name="object 14893"/>
            <p:cNvSpPr/>
            <p:nvPr/>
          </p:nvSpPr>
          <p:spPr>
            <a:xfrm>
              <a:off x="606519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4" name="object 14894"/>
            <p:cNvSpPr/>
            <p:nvPr/>
          </p:nvSpPr>
          <p:spPr>
            <a:xfrm>
              <a:off x="606531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5" name="object 14895"/>
            <p:cNvSpPr/>
            <p:nvPr/>
          </p:nvSpPr>
          <p:spPr>
            <a:xfrm>
              <a:off x="606544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6" name="object 14896"/>
            <p:cNvSpPr/>
            <p:nvPr/>
          </p:nvSpPr>
          <p:spPr>
            <a:xfrm>
              <a:off x="606569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7" name="object 14897"/>
            <p:cNvSpPr/>
            <p:nvPr/>
          </p:nvSpPr>
          <p:spPr>
            <a:xfrm>
              <a:off x="6066078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8" name="object 14898"/>
            <p:cNvSpPr/>
            <p:nvPr/>
          </p:nvSpPr>
          <p:spPr>
            <a:xfrm>
              <a:off x="606620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9" name="object 14899"/>
            <p:cNvSpPr/>
            <p:nvPr/>
          </p:nvSpPr>
          <p:spPr>
            <a:xfrm>
              <a:off x="6066332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0" name="object 14900"/>
            <p:cNvSpPr/>
            <p:nvPr/>
          </p:nvSpPr>
          <p:spPr>
            <a:xfrm>
              <a:off x="6066458" y="41053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1" name="object 14901"/>
            <p:cNvSpPr/>
            <p:nvPr/>
          </p:nvSpPr>
          <p:spPr>
            <a:xfrm>
              <a:off x="6066458" y="4088823"/>
              <a:ext cx="0" cy="17145"/>
            </a:xfrm>
            <a:custGeom>
              <a:avLst/>
              <a:gdLst/>
              <a:ahLst/>
              <a:cxnLst/>
              <a:rect l="l" t="t" r="r" b="b"/>
              <a:pathLst>
                <a:path h="17145">
                  <a:moveTo>
                    <a:pt x="0" y="1708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2" name="object 14902"/>
            <p:cNvSpPr/>
            <p:nvPr/>
          </p:nvSpPr>
          <p:spPr>
            <a:xfrm>
              <a:off x="6066712" y="4105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3" name="object 14903"/>
            <p:cNvSpPr/>
            <p:nvPr/>
          </p:nvSpPr>
          <p:spPr>
            <a:xfrm>
              <a:off x="6066712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4" name="object 14904"/>
            <p:cNvSpPr/>
            <p:nvPr/>
          </p:nvSpPr>
          <p:spPr>
            <a:xfrm>
              <a:off x="606709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5" name="object 14905"/>
            <p:cNvSpPr/>
            <p:nvPr/>
          </p:nvSpPr>
          <p:spPr>
            <a:xfrm>
              <a:off x="60673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6" name="object 14906"/>
            <p:cNvSpPr/>
            <p:nvPr/>
          </p:nvSpPr>
          <p:spPr>
            <a:xfrm>
              <a:off x="606759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7" name="object 14907"/>
            <p:cNvSpPr/>
            <p:nvPr/>
          </p:nvSpPr>
          <p:spPr>
            <a:xfrm>
              <a:off x="60677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8" name="object 14908"/>
            <p:cNvSpPr/>
            <p:nvPr/>
          </p:nvSpPr>
          <p:spPr>
            <a:xfrm>
              <a:off x="606810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9" name="object 14909"/>
            <p:cNvSpPr/>
            <p:nvPr/>
          </p:nvSpPr>
          <p:spPr>
            <a:xfrm>
              <a:off x="6067472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0" name="object 14910"/>
            <p:cNvSpPr/>
            <p:nvPr/>
          </p:nvSpPr>
          <p:spPr>
            <a:xfrm>
              <a:off x="6068866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1" name="object 14911"/>
            <p:cNvSpPr/>
            <p:nvPr/>
          </p:nvSpPr>
          <p:spPr>
            <a:xfrm>
              <a:off x="6068993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2" name="object 14912"/>
            <p:cNvSpPr/>
            <p:nvPr/>
          </p:nvSpPr>
          <p:spPr>
            <a:xfrm>
              <a:off x="6068993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3" name="object 14913"/>
            <p:cNvSpPr/>
            <p:nvPr/>
          </p:nvSpPr>
          <p:spPr>
            <a:xfrm>
              <a:off x="6069120" y="4101310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59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4" name="object 14914"/>
            <p:cNvSpPr/>
            <p:nvPr/>
          </p:nvSpPr>
          <p:spPr>
            <a:xfrm>
              <a:off x="6069246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5" name="object 14915"/>
            <p:cNvSpPr/>
            <p:nvPr/>
          </p:nvSpPr>
          <p:spPr>
            <a:xfrm>
              <a:off x="60693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6" name="object 14916"/>
            <p:cNvSpPr/>
            <p:nvPr/>
          </p:nvSpPr>
          <p:spPr>
            <a:xfrm>
              <a:off x="606962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7" name="object 14917"/>
            <p:cNvSpPr/>
            <p:nvPr/>
          </p:nvSpPr>
          <p:spPr>
            <a:xfrm>
              <a:off x="60698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8" name="object 14918"/>
            <p:cNvSpPr/>
            <p:nvPr/>
          </p:nvSpPr>
          <p:spPr>
            <a:xfrm>
              <a:off x="607026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9" name="object 14919"/>
            <p:cNvSpPr/>
            <p:nvPr/>
          </p:nvSpPr>
          <p:spPr>
            <a:xfrm>
              <a:off x="607076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0" name="object 14920"/>
            <p:cNvSpPr/>
            <p:nvPr/>
          </p:nvSpPr>
          <p:spPr>
            <a:xfrm>
              <a:off x="607114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1" name="object 14921"/>
            <p:cNvSpPr/>
            <p:nvPr/>
          </p:nvSpPr>
          <p:spPr>
            <a:xfrm>
              <a:off x="607140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2" name="object 14922"/>
            <p:cNvSpPr/>
            <p:nvPr/>
          </p:nvSpPr>
          <p:spPr>
            <a:xfrm>
              <a:off x="6071528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3" name="object 14923"/>
            <p:cNvSpPr/>
            <p:nvPr/>
          </p:nvSpPr>
          <p:spPr>
            <a:xfrm>
              <a:off x="6071654" y="4105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4" name="object 14924"/>
            <p:cNvSpPr/>
            <p:nvPr/>
          </p:nvSpPr>
          <p:spPr>
            <a:xfrm>
              <a:off x="6071781" y="410491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93"/>
                  </a:moveTo>
                  <a:lnTo>
                    <a:pt x="887" y="49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5" name="object 14925"/>
            <p:cNvSpPr/>
            <p:nvPr/>
          </p:nvSpPr>
          <p:spPr>
            <a:xfrm>
              <a:off x="6071781" y="410410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99"/>
                  </a:moveTo>
                  <a:lnTo>
                    <a:pt x="887" y="89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6" name="object 14926"/>
            <p:cNvSpPr/>
            <p:nvPr/>
          </p:nvSpPr>
          <p:spPr>
            <a:xfrm>
              <a:off x="6072035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7" name="object 14927"/>
            <p:cNvSpPr/>
            <p:nvPr/>
          </p:nvSpPr>
          <p:spPr>
            <a:xfrm>
              <a:off x="607203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8" name="object 14928"/>
            <p:cNvSpPr/>
            <p:nvPr/>
          </p:nvSpPr>
          <p:spPr>
            <a:xfrm>
              <a:off x="607216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9" name="object 14929"/>
            <p:cNvSpPr/>
            <p:nvPr/>
          </p:nvSpPr>
          <p:spPr>
            <a:xfrm>
              <a:off x="607241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0" name="object 14930"/>
            <p:cNvSpPr/>
            <p:nvPr/>
          </p:nvSpPr>
          <p:spPr>
            <a:xfrm>
              <a:off x="60727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1" name="object 14931"/>
            <p:cNvSpPr/>
            <p:nvPr/>
          </p:nvSpPr>
          <p:spPr>
            <a:xfrm>
              <a:off x="607304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2" name="object 14932"/>
            <p:cNvSpPr/>
            <p:nvPr/>
          </p:nvSpPr>
          <p:spPr>
            <a:xfrm>
              <a:off x="607330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3" name="object 14933"/>
            <p:cNvSpPr/>
            <p:nvPr/>
          </p:nvSpPr>
          <p:spPr>
            <a:xfrm>
              <a:off x="607342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4" name="object 14934"/>
            <p:cNvSpPr/>
            <p:nvPr/>
          </p:nvSpPr>
          <p:spPr>
            <a:xfrm>
              <a:off x="607380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5" name="object 14935"/>
            <p:cNvSpPr/>
            <p:nvPr/>
          </p:nvSpPr>
          <p:spPr>
            <a:xfrm>
              <a:off x="607393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6" name="object 14936"/>
            <p:cNvSpPr/>
            <p:nvPr/>
          </p:nvSpPr>
          <p:spPr>
            <a:xfrm>
              <a:off x="6074189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7" name="object 14937"/>
            <p:cNvSpPr/>
            <p:nvPr/>
          </p:nvSpPr>
          <p:spPr>
            <a:xfrm>
              <a:off x="6074189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8" name="object 14938"/>
            <p:cNvSpPr/>
            <p:nvPr/>
          </p:nvSpPr>
          <p:spPr>
            <a:xfrm>
              <a:off x="6074442" y="41056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9" name="object 14939"/>
            <p:cNvSpPr/>
            <p:nvPr/>
          </p:nvSpPr>
          <p:spPr>
            <a:xfrm>
              <a:off x="6074442" y="410505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0" name="object 14940"/>
            <p:cNvSpPr/>
            <p:nvPr/>
          </p:nvSpPr>
          <p:spPr>
            <a:xfrm>
              <a:off x="6074569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1" name="object 14941"/>
            <p:cNvSpPr/>
            <p:nvPr/>
          </p:nvSpPr>
          <p:spPr>
            <a:xfrm>
              <a:off x="607469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2" name="object 14942"/>
            <p:cNvSpPr/>
            <p:nvPr/>
          </p:nvSpPr>
          <p:spPr>
            <a:xfrm>
              <a:off x="607482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3" name="object 14943"/>
            <p:cNvSpPr/>
            <p:nvPr/>
          </p:nvSpPr>
          <p:spPr>
            <a:xfrm>
              <a:off x="6074316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4" name="object 14944"/>
            <p:cNvSpPr/>
            <p:nvPr/>
          </p:nvSpPr>
          <p:spPr>
            <a:xfrm>
              <a:off x="607545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5" name="object 14945"/>
            <p:cNvSpPr/>
            <p:nvPr/>
          </p:nvSpPr>
          <p:spPr>
            <a:xfrm>
              <a:off x="60757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6" name="object 14946"/>
            <p:cNvSpPr/>
            <p:nvPr/>
          </p:nvSpPr>
          <p:spPr>
            <a:xfrm>
              <a:off x="60762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7" name="object 14947"/>
            <p:cNvSpPr/>
            <p:nvPr/>
          </p:nvSpPr>
          <p:spPr>
            <a:xfrm>
              <a:off x="607659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8" name="object 14948"/>
            <p:cNvSpPr/>
            <p:nvPr/>
          </p:nvSpPr>
          <p:spPr>
            <a:xfrm>
              <a:off x="607672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9" name="object 14949"/>
            <p:cNvSpPr/>
            <p:nvPr/>
          </p:nvSpPr>
          <p:spPr>
            <a:xfrm>
              <a:off x="6076850" y="410507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7"/>
                  </a:moveTo>
                  <a:lnTo>
                    <a:pt x="887" y="41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0" name="object 14950"/>
            <p:cNvSpPr/>
            <p:nvPr/>
          </p:nvSpPr>
          <p:spPr>
            <a:xfrm>
              <a:off x="6076977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1" name="object 14951"/>
            <p:cNvSpPr/>
            <p:nvPr/>
          </p:nvSpPr>
          <p:spPr>
            <a:xfrm>
              <a:off x="6077104" y="410507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7"/>
                  </a:moveTo>
                  <a:lnTo>
                    <a:pt x="887" y="41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2" name="object 14952"/>
            <p:cNvSpPr/>
            <p:nvPr/>
          </p:nvSpPr>
          <p:spPr>
            <a:xfrm>
              <a:off x="607723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3" name="object 14953"/>
            <p:cNvSpPr/>
            <p:nvPr/>
          </p:nvSpPr>
          <p:spPr>
            <a:xfrm>
              <a:off x="607723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4" name="object 14954"/>
            <p:cNvSpPr/>
            <p:nvPr/>
          </p:nvSpPr>
          <p:spPr>
            <a:xfrm>
              <a:off x="607761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5" name="object 14955"/>
            <p:cNvSpPr/>
            <p:nvPr/>
          </p:nvSpPr>
          <p:spPr>
            <a:xfrm>
              <a:off x="607773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6" name="object 14956"/>
            <p:cNvSpPr/>
            <p:nvPr/>
          </p:nvSpPr>
          <p:spPr>
            <a:xfrm>
              <a:off x="607786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7" name="object 14957"/>
            <p:cNvSpPr/>
            <p:nvPr/>
          </p:nvSpPr>
          <p:spPr>
            <a:xfrm>
              <a:off x="607799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8" name="object 14958"/>
            <p:cNvSpPr/>
            <p:nvPr/>
          </p:nvSpPr>
          <p:spPr>
            <a:xfrm>
              <a:off x="607811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9" name="object 14959"/>
            <p:cNvSpPr/>
            <p:nvPr/>
          </p:nvSpPr>
          <p:spPr>
            <a:xfrm>
              <a:off x="60783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0" name="object 14960"/>
            <p:cNvSpPr/>
            <p:nvPr/>
          </p:nvSpPr>
          <p:spPr>
            <a:xfrm>
              <a:off x="60786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1" name="object 14961"/>
            <p:cNvSpPr/>
            <p:nvPr/>
          </p:nvSpPr>
          <p:spPr>
            <a:xfrm>
              <a:off x="607887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2" name="object 14962"/>
            <p:cNvSpPr/>
            <p:nvPr/>
          </p:nvSpPr>
          <p:spPr>
            <a:xfrm>
              <a:off x="60791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3" name="object 14963"/>
            <p:cNvSpPr/>
            <p:nvPr/>
          </p:nvSpPr>
          <p:spPr>
            <a:xfrm>
              <a:off x="607913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4" name="object 14964"/>
            <p:cNvSpPr/>
            <p:nvPr/>
          </p:nvSpPr>
          <p:spPr>
            <a:xfrm>
              <a:off x="6079258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5" name="object 14965"/>
            <p:cNvSpPr/>
            <p:nvPr/>
          </p:nvSpPr>
          <p:spPr>
            <a:xfrm>
              <a:off x="6079385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6" name="object 14966"/>
            <p:cNvSpPr/>
            <p:nvPr/>
          </p:nvSpPr>
          <p:spPr>
            <a:xfrm>
              <a:off x="607951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7" name="object 14967"/>
            <p:cNvSpPr/>
            <p:nvPr/>
          </p:nvSpPr>
          <p:spPr>
            <a:xfrm>
              <a:off x="6079638" y="4105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8" name="object 14968"/>
            <p:cNvSpPr/>
            <p:nvPr/>
          </p:nvSpPr>
          <p:spPr>
            <a:xfrm>
              <a:off x="6079638" y="410555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9" name="object 14969"/>
            <p:cNvSpPr/>
            <p:nvPr/>
          </p:nvSpPr>
          <p:spPr>
            <a:xfrm>
              <a:off x="6079765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0" name="object 14970"/>
            <p:cNvSpPr/>
            <p:nvPr/>
          </p:nvSpPr>
          <p:spPr>
            <a:xfrm>
              <a:off x="607989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1" name="object 14971"/>
            <p:cNvSpPr/>
            <p:nvPr/>
          </p:nvSpPr>
          <p:spPr>
            <a:xfrm>
              <a:off x="608001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2" name="object 14972"/>
            <p:cNvSpPr/>
            <p:nvPr/>
          </p:nvSpPr>
          <p:spPr>
            <a:xfrm>
              <a:off x="60806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3" name="object 14973"/>
            <p:cNvSpPr/>
            <p:nvPr/>
          </p:nvSpPr>
          <p:spPr>
            <a:xfrm>
              <a:off x="608090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4" name="object 14974"/>
            <p:cNvSpPr/>
            <p:nvPr/>
          </p:nvSpPr>
          <p:spPr>
            <a:xfrm>
              <a:off x="608166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5" name="object 14975"/>
            <p:cNvSpPr/>
            <p:nvPr/>
          </p:nvSpPr>
          <p:spPr>
            <a:xfrm>
              <a:off x="60817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6" name="object 14976"/>
            <p:cNvSpPr/>
            <p:nvPr/>
          </p:nvSpPr>
          <p:spPr>
            <a:xfrm>
              <a:off x="608191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7" name="object 14977"/>
            <p:cNvSpPr/>
            <p:nvPr/>
          </p:nvSpPr>
          <p:spPr>
            <a:xfrm>
              <a:off x="6081919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8" name="object 14978"/>
            <p:cNvSpPr/>
            <p:nvPr/>
          </p:nvSpPr>
          <p:spPr>
            <a:xfrm>
              <a:off x="60820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9" name="object 14979"/>
            <p:cNvSpPr/>
            <p:nvPr/>
          </p:nvSpPr>
          <p:spPr>
            <a:xfrm>
              <a:off x="6082173" y="4102842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32"/>
                  </a:moveTo>
                  <a:lnTo>
                    <a:pt x="887" y="153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0" name="object 14980"/>
            <p:cNvSpPr/>
            <p:nvPr/>
          </p:nvSpPr>
          <p:spPr>
            <a:xfrm>
              <a:off x="6082300" y="410397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68"/>
                  </a:moveTo>
                  <a:lnTo>
                    <a:pt x="887" y="96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1" name="object 14981"/>
            <p:cNvSpPr/>
            <p:nvPr/>
          </p:nvSpPr>
          <p:spPr>
            <a:xfrm>
              <a:off x="6082426" y="41053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2" name="object 14982"/>
            <p:cNvSpPr/>
            <p:nvPr/>
          </p:nvSpPr>
          <p:spPr>
            <a:xfrm>
              <a:off x="60824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3" name="object 14983"/>
            <p:cNvSpPr/>
            <p:nvPr/>
          </p:nvSpPr>
          <p:spPr>
            <a:xfrm>
              <a:off x="608280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4" name="object 14984"/>
            <p:cNvSpPr/>
            <p:nvPr/>
          </p:nvSpPr>
          <p:spPr>
            <a:xfrm>
              <a:off x="608306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5" name="object 14985"/>
            <p:cNvSpPr/>
            <p:nvPr/>
          </p:nvSpPr>
          <p:spPr>
            <a:xfrm>
              <a:off x="608318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6" name="object 14986"/>
            <p:cNvSpPr/>
            <p:nvPr/>
          </p:nvSpPr>
          <p:spPr>
            <a:xfrm>
              <a:off x="608344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7" name="object 14987"/>
            <p:cNvSpPr/>
            <p:nvPr/>
          </p:nvSpPr>
          <p:spPr>
            <a:xfrm>
              <a:off x="608356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8" name="object 14988"/>
            <p:cNvSpPr/>
            <p:nvPr/>
          </p:nvSpPr>
          <p:spPr>
            <a:xfrm>
              <a:off x="60838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9" name="object 14989"/>
            <p:cNvSpPr/>
            <p:nvPr/>
          </p:nvSpPr>
          <p:spPr>
            <a:xfrm>
              <a:off x="608407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0" name="object 14990"/>
            <p:cNvSpPr/>
            <p:nvPr/>
          </p:nvSpPr>
          <p:spPr>
            <a:xfrm>
              <a:off x="608407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1" name="object 14991"/>
            <p:cNvSpPr/>
            <p:nvPr/>
          </p:nvSpPr>
          <p:spPr>
            <a:xfrm>
              <a:off x="6083440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2" name="object 14992"/>
            <p:cNvSpPr/>
            <p:nvPr/>
          </p:nvSpPr>
          <p:spPr>
            <a:xfrm>
              <a:off x="6084581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3" name="object 14993"/>
            <p:cNvSpPr/>
            <p:nvPr/>
          </p:nvSpPr>
          <p:spPr>
            <a:xfrm>
              <a:off x="6084707" y="41055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4" name="object 14994"/>
            <p:cNvSpPr/>
            <p:nvPr/>
          </p:nvSpPr>
          <p:spPr>
            <a:xfrm>
              <a:off x="6084834" y="410502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3"/>
                  </a:moveTo>
                  <a:lnTo>
                    <a:pt x="887" y="44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5" name="object 14995"/>
            <p:cNvSpPr/>
            <p:nvPr/>
          </p:nvSpPr>
          <p:spPr>
            <a:xfrm>
              <a:off x="6084834" y="41053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6" name="object 14996"/>
            <p:cNvSpPr/>
            <p:nvPr/>
          </p:nvSpPr>
          <p:spPr>
            <a:xfrm>
              <a:off x="6084961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7" name="object 14997"/>
            <p:cNvSpPr/>
            <p:nvPr/>
          </p:nvSpPr>
          <p:spPr>
            <a:xfrm>
              <a:off x="608508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8" name="object 14998"/>
            <p:cNvSpPr/>
            <p:nvPr/>
          </p:nvSpPr>
          <p:spPr>
            <a:xfrm>
              <a:off x="60852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9" name="object 14999"/>
            <p:cNvSpPr/>
            <p:nvPr/>
          </p:nvSpPr>
          <p:spPr>
            <a:xfrm>
              <a:off x="608546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0" name="object 15000"/>
            <p:cNvSpPr/>
            <p:nvPr/>
          </p:nvSpPr>
          <p:spPr>
            <a:xfrm>
              <a:off x="608572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1" name="object 15001"/>
            <p:cNvSpPr/>
            <p:nvPr/>
          </p:nvSpPr>
          <p:spPr>
            <a:xfrm>
              <a:off x="608584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2" name="object 15002"/>
            <p:cNvSpPr/>
            <p:nvPr/>
          </p:nvSpPr>
          <p:spPr>
            <a:xfrm>
              <a:off x="608597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3" name="object 15003"/>
            <p:cNvSpPr/>
            <p:nvPr/>
          </p:nvSpPr>
          <p:spPr>
            <a:xfrm>
              <a:off x="608610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4" name="object 15004"/>
            <p:cNvSpPr/>
            <p:nvPr/>
          </p:nvSpPr>
          <p:spPr>
            <a:xfrm>
              <a:off x="608635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5" name="object 15005"/>
            <p:cNvSpPr/>
            <p:nvPr/>
          </p:nvSpPr>
          <p:spPr>
            <a:xfrm>
              <a:off x="608711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6" name="object 15006"/>
            <p:cNvSpPr/>
            <p:nvPr/>
          </p:nvSpPr>
          <p:spPr>
            <a:xfrm>
              <a:off x="6087242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7" name="object 15007"/>
            <p:cNvSpPr/>
            <p:nvPr/>
          </p:nvSpPr>
          <p:spPr>
            <a:xfrm>
              <a:off x="6087495" y="41055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8" name="object 15008"/>
            <p:cNvSpPr/>
            <p:nvPr/>
          </p:nvSpPr>
          <p:spPr>
            <a:xfrm>
              <a:off x="6087495" y="410456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71"/>
                  </a:moveTo>
                  <a:lnTo>
                    <a:pt x="887" y="67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9" name="object 15009"/>
            <p:cNvSpPr/>
            <p:nvPr/>
          </p:nvSpPr>
          <p:spPr>
            <a:xfrm>
              <a:off x="6087622" y="41053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0" name="object 15010"/>
            <p:cNvSpPr/>
            <p:nvPr/>
          </p:nvSpPr>
          <p:spPr>
            <a:xfrm>
              <a:off x="6087749" y="41055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1" name="object 15011"/>
            <p:cNvSpPr/>
            <p:nvPr/>
          </p:nvSpPr>
          <p:spPr>
            <a:xfrm>
              <a:off x="608787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2" name="object 15012"/>
            <p:cNvSpPr/>
            <p:nvPr/>
          </p:nvSpPr>
          <p:spPr>
            <a:xfrm>
              <a:off x="608800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3" name="object 15013"/>
            <p:cNvSpPr/>
            <p:nvPr/>
          </p:nvSpPr>
          <p:spPr>
            <a:xfrm>
              <a:off x="608838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4" name="object 15014"/>
            <p:cNvSpPr/>
            <p:nvPr/>
          </p:nvSpPr>
          <p:spPr>
            <a:xfrm>
              <a:off x="60885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5" name="object 15015"/>
            <p:cNvSpPr/>
            <p:nvPr/>
          </p:nvSpPr>
          <p:spPr>
            <a:xfrm>
              <a:off x="608876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6" name="object 15016"/>
            <p:cNvSpPr/>
            <p:nvPr/>
          </p:nvSpPr>
          <p:spPr>
            <a:xfrm>
              <a:off x="608927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7" name="object 15017"/>
            <p:cNvSpPr/>
            <p:nvPr/>
          </p:nvSpPr>
          <p:spPr>
            <a:xfrm>
              <a:off x="6088763" y="4105882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8" name="object 15018"/>
            <p:cNvSpPr/>
            <p:nvPr/>
          </p:nvSpPr>
          <p:spPr>
            <a:xfrm>
              <a:off x="6089903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9" name="object 15019"/>
            <p:cNvSpPr/>
            <p:nvPr/>
          </p:nvSpPr>
          <p:spPr>
            <a:xfrm>
              <a:off x="6090030" y="4105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0" name="object 15020"/>
            <p:cNvSpPr/>
            <p:nvPr/>
          </p:nvSpPr>
          <p:spPr>
            <a:xfrm>
              <a:off x="6090157" y="410551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1" name="object 15021"/>
            <p:cNvSpPr/>
            <p:nvPr/>
          </p:nvSpPr>
          <p:spPr>
            <a:xfrm>
              <a:off x="6089396" y="4105818"/>
              <a:ext cx="1905" cy="635"/>
            </a:xfrm>
            <a:custGeom>
              <a:avLst/>
              <a:gdLst/>
              <a:ahLst/>
              <a:cxnLst/>
              <a:rect l="l" t="t" r="r" b="b"/>
              <a:pathLst>
                <a:path w="1904" h="635">
                  <a:moveTo>
                    <a:pt x="0" y="0"/>
                  </a:moveTo>
                  <a:lnTo>
                    <a:pt x="1774" y="0"/>
                  </a:lnTo>
                </a:path>
                <a:path w="1904" h="635">
                  <a:moveTo>
                    <a:pt x="126" y="12"/>
                  </a:moveTo>
                  <a:lnTo>
                    <a:pt x="1900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2" name="object 15022"/>
            <p:cNvSpPr/>
            <p:nvPr/>
          </p:nvSpPr>
          <p:spPr>
            <a:xfrm>
              <a:off x="609079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3" name="object 15023"/>
            <p:cNvSpPr/>
            <p:nvPr/>
          </p:nvSpPr>
          <p:spPr>
            <a:xfrm>
              <a:off x="609104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4" name="object 15024"/>
            <p:cNvSpPr/>
            <p:nvPr/>
          </p:nvSpPr>
          <p:spPr>
            <a:xfrm>
              <a:off x="609142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5" name="object 15025"/>
            <p:cNvSpPr/>
            <p:nvPr/>
          </p:nvSpPr>
          <p:spPr>
            <a:xfrm>
              <a:off x="60914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6" name="object 15026"/>
            <p:cNvSpPr/>
            <p:nvPr/>
          </p:nvSpPr>
          <p:spPr>
            <a:xfrm>
              <a:off x="60916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7" name="object 15027"/>
            <p:cNvSpPr/>
            <p:nvPr/>
          </p:nvSpPr>
          <p:spPr>
            <a:xfrm>
              <a:off x="60919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8" name="object 15028"/>
            <p:cNvSpPr/>
            <p:nvPr/>
          </p:nvSpPr>
          <p:spPr>
            <a:xfrm>
              <a:off x="609218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9" name="object 15029"/>
            <p:cNvSpPr/>
            <p:nvPr/>
          </p:nvSpPr>
          <p:spPr>
            <a:xfrm>
              <a:off x="609243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0" name="object 15030"/>
            <p:cNvSpPr/>
            <p:nvPr/>
          </p:nvSpPr>
          <p:spPr>
            <a:xfrm>
              <a:off x="6092438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1" name="object 15031"/>
            <p:cNvSpPr/>
            <p:nvPr/>
          </p:nvSpPr>
          <p:spPr>
            <a:xfrm>
              <a:off x="6092565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2" name="object 15032"/>
            <p:cNvSpPr/>
            <p:nvPr/>
          </p:nvSpPr>
          <p:spPr>
            <a:xfrm>
              <a:off x="6092691" y="410499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55"/>
                  </a:moveTo>
                  <a:lnTo>
                    <a:pt x="887" y="45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3" name="object 15033"/>
            <p:cNvSpPr/>
            <p:nvPr/>
          </p:nvSpPr>
          <p:spPr>
            <a:xfrm>
              <a:off x="6092818" y="4099740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616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4" name="object 15034"/>
            <p:cNvSpPr/>
            <p:nvPr/>
          </p:nvSpPr>
          <p:spPr>
            <a:xfrm>
              <a:off x="6092945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5" name="object 15035"/>
            <p:cNvSpPr/>
            <p:nvPr/>
          </p:nvSpPr>
          <p:spPr>
            <a:xfrm>
              <a:off x="609370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6" name="object 15036"/>
            <p:cNvSpPr/>
            <p:nvPr/>
          </p:nvSpPr>
          <p:spPr>
            <a:xfrm>
              <a:off x="6092945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7" name="object 15037"/>
            <p:cNvSpPr/>
            <p:nvPr/>
          </p:nvSpPr>
          <p:spPr>
            <a:xfrm>
              <a:off x="609421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8" name="object 15038"/>
            <p:cNvSpPr/>
            <p:nvPr/>
          </p:nvSpPr>
          <p:spPr>
            <a:xfrm>
              <a:off x="609446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9" name="object 15039"/>
            <p:cNvSpPr/>
            <p:nvPr/>
          </p:nvSpPr>
          <p:spPr>
            <a:xfrm>
              <a:off x="60947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0" name="object 15040"/>
            <p:cNvSpPr/>
            <p:nvPr/>
          </p:nvSpPr>
          <p:spPr>
            <a:xfrm>
              <a:off x="609497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1" name="object 15041"/>
            <p:cNvSpPr/>
            <p:nvPr/>
          </p:nvSpPr>
          <p:spPr>
            <a:xfrm>
              <a:off x="6095099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2" name="object 15042"/>
            <p:cNvSpPr/>
            <p:nvPr/>
          </p:nvSpPr>
          <p:spPr>
            <a:xfrm>
              <a:off x="6095226" y="410460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52"/>
                  </a:moveTo>
                  <a:lnTo>
                    <a:pt x="887" y="65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3" name="object 15043"/>
            <p:cNvSpPr/>
            <p:nvPr/>
          </p:nvSpPr>
          <p:spPr>
            <a:xfrm>
              <a:off x="6095353" y="410519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4" name="object 15044"/>
            <p:cNvSpPr/>
            <p:nvPr/>
          </p:nvSpPr>
          <p:spPr>
            <a:xfrm>
              <a:off x="6095479" y="410433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85"/>
                  </a:moveTo>
                  <a:lnTo>
                    <a:pt x="887" y="78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5" name="object 15045"/>
            <p:cNvSpPr/>
            <p:nvPr/>
          </p:nvSpPr>
          <p:spPr>
            <a:xfrm>
              <a:off x="6095606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6" name="object 15046"/>
            <p:cNvSpPr/>
            <p:nvPr/>
          </p:nvSpPr>
          <p:spPr>
            <a:xfrm>
              <a:off x="609573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7" name="object 15047"/>
            <p:cNvSpPr/>
            <p:nvPr/>
          </p:nvSpPr>
          <p:spPr>
            <a:xfrm>
              <a:off x="609586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8" name="object 15048"/>
            <p:cNvSpPr/>
            <p:nvPr/>
          </p:nvSpPr>
          <p:spPr>
            <a:xfrm>
              <a:off x="60961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9" name="object 15049"/>
            <p:cNvSpPr/>
            <p:nvPr/>
          </p:nvSpPr>
          <p:spPr>
            <a:xfrm>
              <a:off x="609636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0" name="object 15050"/>
            <p:cNvSpPr/>
            <p:nvPr/>
          </p:nvSpPr>
          <p:spPr>
            <a:xfrm>
              <a:off x="609662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1" name="object 15051"/>
            <p:cNvSpPr/>
            <p:nvPr/>
          </p:nvSpPr>
          <p:spPr>
            <a:xfrm>
              <a:off x="60966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2" name="object 15052"/>
            <p:cNvSpPr/>
            <p:nvPr/>
          </p:nvSpPr>
          <p:spPr>
            <a:xfrm>
              <a:off x="60968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3" name="object 15053"/>
            <p:cNvSpPr/>
            <p:nvPr/>
          </p:nvSpPr>
          <p:spPr>
            <a:xfrm>
              <a:off x="6096620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4" name="object 15054"/>
            <p:cNvSpPr/>
            <p:nvPr/>
          </p:nvSpPr>
          <p:spPr>
            <a:xfrm>
              <a:off x="6097887" y="410521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5" name="object 15055"/>
            <p:cNvSpPr/>
            <p:nvPr/>
          </p:nvSpPr>
          <p:spPr>
            <a:xfrm>
              <a:off x="609801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6" name="object 15056"/>
            <p:cNvSpPr/>
            <p:nvPr/>
          </p:nvSpPr>
          <p:spPr>
            <a:xfrm>
              <a:off x="6098141" y="41054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7" name="object 15057"/>
            <p:cNvSpPr/>
            <p:nvPr/>
          </p:nvSpPr>
          <p:spPr>
            <a:xfrm>
              <a:off x="6098141" y="41054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8" name="object 15058"/>
            <p:cNvSpPr/>
            <p:nvPr/>
          </p:nvSpPr>
          <p:spPr>
            <a:xfrm>
              <a:off x="6098267" y="410424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29"/>
                  </a:moveTo>
                  <a:lnTo>
                    <a:pt x="887" y="82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9" name="object 15059"/>
            <p:cNvSpPr/>
            <p:nvPr/>
          </p:nvSpPr>
          <p:spPr>
            <a:xfrm>
              <a:off x="609839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0" name="object 15060"/>
            <p:cNvSpPr/>
            <p:nvPr/>
          </p:nvSpPr>
          <p:spPr>
            <a:xfrm>
              <a:off x="609864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1" name="object 15061"/>
            <p:cNvSpPr/>
            <p:nvPr/>
          </p:nvSpPr>
          <p:spPr>
            <a:xfrm>
              <a:off x="609890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2" name="object 15062"/>
            <p:cNvSpPr/>
            <p:nvPr/>
          </p:nvSpPr>
          <p:spPr>
            <a:xfrm>
              <a:off x="609915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3" name="object 15063"/>
            <p:cNvSpPr/>
            <p:nvPr/>
          </p:nvSpPr>
          <p:spPr>
            <a:xfrm>
              <a:off x="609928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4" name="object 15064"/>
            <p:cNvSpPr/>
            <p:nvPr/>
          </p:nvSpPr>
          <p:spPr>
            <a:xfrm>
              <a:off x="609953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5" name="object 15065"/>
            <p:cNvSpPr/>
            <p:nvPr/>
          </p:nvSpPr>
          <p:spPr>
            <a:xfrm>
              <a:off x="609978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6" name="object 15066"/>
            <p:cNvSpPr/>
            <p:nvPr/>
          </p:nvSpPr>
          <p:spPr>
            <a:xfrm>
              <a:off x="609991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7" name="object 15067"/>
            <p:cNvSpPr/>
            <p:nvPr/>
          </p:nvSpPr>
          <p:spPr>
            <a:xfrm>
              <a:off x="610016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8" name="object 15068"/>
            <p:cNvSpPr/>
            <p:nvPr/>
          </p:nvSpPr>
          <p:spPr>
            <a:xfrm>
              <a:off x="6100295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9" name="object 15069"/>
            <p:cNvSpPr/>
            <p:nvPr/>
          </p:nvSpPr>
          <p:spPr>
            <a:xfrm>
              <a:off x="6100422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0" name="object 15070"/>
            <p:cNvSpPr/>
            <p:nvPr/>
          </p:nvSpPr>
          <p:spPr>
            <a:xfrm>
              <a:off x="6100549" y="41056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1" name="object 15071"/>
            <p:cNvSpPr/>
            <p:nvPr/>
          </p:nvSpPr>
          <p:spPr>
            <a:xfrm>
              <a:off x="6100675" y="41055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2" name="object 15072"/>
            <p:cNvSpPr/>
            <p:nvPr/>
          </p:nvSpPr>
          <p:spPr>
            <a:xfrm>
              <a:off x="6100802" y="410526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3" name="object 15073"/>
            <p:cNvSpPr/>
            <p:nvPr/>
          </p:nvSpPr>
          <p:spPr>
            <a:xfrm>
              <a:off x="6100929" y="410518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4" name="object 15074"/>
            <p:cNvSpPr/>
            <p:nvPr/>
          </p:nvSpPr>
          <p:spPr>
            <a:xfrm>
              <a:off x="610118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5" name="object 15075"/>
            <p:cNvSpPr/>
            <p:nvPr/>
          </p:nvSpPr>
          <p:spPr>
            <a:xfrm>
              <a:off x="6100549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6" name="object 15076"/>
            <p:cNvSpPr/>
            <p:nvPr/>
          </p:nvSpPr>
          <p:spPr>
            <a:xfrm>
              <a:off x="61021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7" name="object 15077"/>
            <p:cNvSpPr/>
            <p:nvPr/>
          </p:nvSpPr>
          <p:spPr>
            <a:xfrm>
              <a:off x="610257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8" name="object 15078"/>
            <p:cNvSpPr/>
            <p:nvPr/>
          </p:nvSpPr>
          <p:spPr>
            <a:xfrm>
              <a:off x="610283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9" name="object 15079"/>
            <p:cNvSpPr/>
            <p:nvPr/>
          </p:nvSpPr>
          <p:spPr>
            <a:xfrm>
              <a:off x="6102956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0" name="object 15080"/>
            <p:cNvSpPr/>
            <p:nvPr/>
          </p:nvSpPr>
          <p:spPr>
            <a:xfrm>
              <a:off x="6103083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1" name="object 15081"/>
            <p:cNvSpPr/>
            <p:nvPr/>
          </p:nvSpPr>
          <p:spPr>
            <a:xfrm>
              <a:off x="6103210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2" name="object 15082"/>
            <p:cNvSpPr/>
            <p:nvPr/>
          </p:nvSpPr>
          <p:spPr>
            <a:xfrm>
              <a:off x="6103337" y="410500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9"/>
                  </a:moveTo>
                  <a:lnTo>
                    <a:pt x="887" y="44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3" name="object 15083"/>
            <p:cNvSpPr/>
            <p:nvPr/>
          </p:nvSpPr>
          <p:spPr>
            <a:xfrm>
              <a:off x="6103337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4" name="object 15084"/>
            <p:cNvSpPr/>
            <p:nvPr/>
          </p:nvSpPr>
          <p:spPr>
            <a:xfrm>
              <a:off x="6103463" y="41053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5" name="object 15085"/>
            <p:cNvSpPr/>
            <p:nvPr/>
          </p:nvSpPr>
          <p:spPr>
            <a:xfrm>
              <a:off x="6103590" y="410464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33"/>
                  </a:moveTo>
                  <a:lnTo>
                    <a:pt x="887" y="63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6" name="object 15086"/>
            <p:cNvSpPr/>
            <p:nvPr/>
          </p:nvSpPr>
          <p:spPr>
            <a:xfrm>
              <a:off x="610397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7" name="object 15087"/>
            <p:cNvSpPr/>
            <p:nvPr/>
          </p:nvSpPr>
          <p:spPr>
            <a:xfrm>
              <a:off x="610422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8" name="object 15088"/>
            <p:cNvSpPr/>
            <p:nvPr/>
          </p:nvSpPr>
          <p:spPr>
            <a:xfrm>
              <a:off x="610435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9" name="object 15089"/>
            <p:cNvSpPr/>
            <p:nvPr/>
          </p:nvSpPr>
          <p:spPr>
            <a:xfrm>
              <a:off x="610447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0" name="object 15090"/>
            <p:cNvSpPr/>
            <p:nvPr/>
          </p:nvSpPr>
          <p:spPr>
            <a:xfrm>
              <a:off x="610485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1" name="object 15091"/>
            <p:cNvSpPr/>
            <p:nvPr/>
          </p:nvSpPr>
          <p:spPr>
            <a:xfrm>
              <a:off x="6104224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2" name="object 15092"/>
            <p:cNvSpPr/>
            <p:nvPr/>
          </p:nvSpPr>
          <p:spPr>
            <a:xfrm>
              <a:off x="610536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3" name="object 15093"/>
            <p:cNvSpPr/>
            <p:nvPr/>
          </p:nvSpPr>
          <p:spPr>
            <a:xfrm>
              <a:off x="6105618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4" name="object 15094"/>
            <p:cNvSpPr/>
            <p:nvPr/>
          </p:nvSpPr>
          <p:spPr>
            <a:xfrm>
              <a:off x="610561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5" name="object 15095"/>
            <p:cNvSpPr/>
            <p:nvPr/>
          </p:nvSpPr>
          <p:spPr>
            <a:xfrm>
              <a:off x="610574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6" name="object 15096"/>
            <p:cNvSpPr/>
            <p:nvPr/>
          </p:nvSpPr>
          <p:spPr>
            <a:xfrm>
              <a:off x="6105998" y="410432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91"/>
                  </a:moveTo>
                  <a:lnTo>
                    <a:pt x="887" y="79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7" name="object 15097"/>
            <p:cNvSpPr/>
            <p:nvPr/>
          </p:nvSpPr>
          <p:spPr>
            <a:xfrm>
              <a:off x="6106125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8" name="object 15098"/>
            <p:cNvSpPr/>
            <p:nvPr/>
          </p:nvSpPr>
          <p:spPr>
            <a:xfrm>
              <a:off x="6106251" y="410524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9" name="object 15099"/>
            <p:cNvSpPr/>
            <p:nvPr/>
          </p:nvSpPr>
          <p:spPr>
            <a:xfrm>
              <a:off x="610650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0" name="object 15100"/>
            <p:cNvSpPr/>
            <p:nvPr/>
          </p:nvSpPr>
          <p:spPr>
            <a:xfrm>
              <a:off x="610688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1" name="object 15101"/>
            <p:cNvSpPr/>
            <p:nvPr/>
          </p:nvSpPr>
          <p:spPr>
            <a:xfrm>
              <a:off x="610713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2" name="object 15102"/>
            <p:cNvSpPr/>
            <p:nvPr/>
          </p:nvSpPr>
          <p:spPr>
            <a:xfrm>
              <a:off x="610751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3" name="object 15103"/>
            <p:cNvSpPr/>
            <p:nvPr/>
          </p:nvSpPr>
          <p:spPr>
            <a:xfrm>
              <a:off x="61075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4" name="object 15104"/>
            <p:cNvSpPr/>
            <p:nvPr/>
          </p:nvSpPr>
          <p:spPr>
            <a:xfrm>
              <a:off x="610777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5" name="object 15105"/>
            <p:cNvSpPr/>
            <p:nvPr/>
          </p:nvSpPr>
          <p:spPr>
            <a:xfrm>
              <a:off x="61081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6" name="object 15106"/>
            <p:cNvSpPr/>
            <p:nvPr/>
          </p:nvSpPr>
          <p:spPr>
            <a:xfrm>
              <a:off x="6108279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7" name="object 15107"/>
            <p:cNvSpPr/>
            <p:nvPr/>
          </p:nvSpPr>
          <p:spPr>
            <a:xfrm>
              <a:off x="610840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8" name="object 15108"/>
            <p:cNvSpPr/>
            <p:nvPr/>
          </p:nvSpPr>
          <p:spPr>
            <a:xfrm>
              <a:off x="610853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9" name="object 15109"/>
            <p:cNvSpPr/>
            <p:nvPr/>
          </p:nvSpPr>
          <p:spPr>
            <a:xfrm>
              <a:off x="6108659" y="4096257"/>
              <a:ext cx="0" cy="10160"/>
            </a:xfrm>
            <a:custGeom>
              <a:avLst/>
              <a:gdLst/>
              <a:ahLst/>
              <a:cxnLst/>
              <a:rect l="l" t="t" r="r" b="b"/>
              <a:pathLst>
                <a:path h="10160">
                  <a:moveTo>
                    <a:pt x="0" y="965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0" name="object 15110"/>
            <p:cNvSpPr/>
            <p:nvPr/>
          </p:nvSpPr>
          <p:spPr>
            <a:xfrm>
              <a:off x="6108786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1" name="object 15111"/>
            <p:cNvSpPr/>
            <p:nvPr/>
          </p:nvSpPr>
          <p:spPr>
            <a:xfrm>
              <a:off x="6108913" y="4105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2" name="object 15112"/>
            <p:cNvSpPr/>
            <p:nvPr/>
          </p:nvSpPr>
          <p:spPr>
            <a:xfrm>
              <a:off x="610916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3" name="object 15113"/>
            <p:cNvSpPr/>
            <p:nvPr/>
          </p:nvSpPr>
          <p:spPr>
            <a:xfrm>
              <a:off x="61094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4" name="object 15114"/>
            <p:cNvSpPr/>
            <p:nvPr/>
          </p:nvSpPr>
          <p:spPr>
            <a:xfrm>
              <a:off x="610980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5" name="object 15115"/>
            <p:cNvSpPr/>
            <p:nvPr/>
          </p:nvSpPr>
          <p:spPr>
            <a:xfrm>
              <a:off x="61099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6" name="object 15116"/>
            <p:cNvSpPr/>
            <p:nvPr/>
          </p:nvSpPr>
          <p:spPr>
            <a:xfrm>
              <a:off x="611043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7" name="object 15117"/>
            <p:cNvSpPr/>
            <p:nvPr/>
          </p:nvSpPr>
          <p:spPr>
            <a:xfrm>
              <a:off x="611043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8" name="object 15118"/>
            <p:cNvSpPr/>
            <p:nvPr/>
          </p:nvSpPr>
          <p:spPr>
            <a:xfrm>
              <a:off x="611068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9" name="object 15119"/>
            <p:cNvSpPr/>
            <p:nvPr/>
          </p:nvSpPr>
          <p:spPr>
            <a:xfrm>
              <a:off x="611081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0" name="object 15120"/>
            <p:cNvSpPr/>
            <p:nvPr/>
          </p:nvSpPr>
          <p:spPr>
            <a:xfrm>
              <a:off x="6110940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1" name="object 15121"/>
            <p:cNvSpPr/>
            <p:nvPr/>
          </p:nvSpPr>
          <p:spPr>
            <a:xfrm>
              <a:off x="6111067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2" name="object 15122"/>
            <p:cNvSpPr/>
            <p:nvPr/>
          </p:nvSpPr>
          <p:spPr>
            <a:xfrm>
              <a:off x="6111194" y="41053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3" name="object 15123"/>
            <p:cNvSpPr/>
            <p:nvPr/>
          </p:nvSpPr>
          <p:spPr>
            <a:xfrm>
              <a:off x="6111320" y="4103159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74"/>
                  </a:moveTo>
                  <a:lnTo>
                    <a:pt x="887" y="137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4" name="object 15124"/>
            <p:cNvSpPr/>
            <p:nvPr/>
          </p:nvSpPr>
          <p:spPr>
            <a:xfrm>
              <a:off x="611144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5" name="object 15125"/>
            <p:cNvSpPr/>
            <p:nvPr/>
          </p:nvSpPr>
          <p:spPr>
            <a:xfrm>
              <a:off x="6111574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6" name="object 15126"/>
            <p:cNvSpPr/>
            <p:nvPr/>
          </p:nvSpPr>
          <p:spPr>
            <a:xfrm>
              <a:off x="611170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7" name="object 15127"/>
            <p:cNvSpPr/>
            <p:nvPr/>
          </p:nvSpPr>
          <p:spPr>
            <a:xfrm>
              <a:off x="611220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8" name="object 15128"/>
            <p:cNvSpPr/>
            <p:nvPr/>
          </p:nvSpPr>
          <p:spPr>
            <a:xfrm>
              <a:off x="611246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9" name="object 15129"/>
            <p:cNvSpPr/>
            <p:nvPr/>
          </p:nvSpPr>
          <p:spPr>
            <a:xfrm>
              <a:off x="611309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0" name="object 15130"/>
            <p:cNvSpPr/>
            <p:nvPr/>
          </p:nvSpPr>
          <p:spPr>
            <a:xfrm>
              <a:off x="611322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1" name="object 15131"/>
            <p:cNvSpPr/>
            <p:nvPr/>
          </p:nvSpPr>
          <p:spPr>
            <a:xfrm>
              <a:off x="611334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2" name="object 15132"/>
            <p:cNvSpPr/>
            <p:nvPr/>
          </p:nvSpPr>
          <p:spPr>
            <a:xfrm>
              <a:off x="611347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3" name="object 15133"/>
            <p:cNvSpPr/>
            <p:nvPr/>
          </p:nvSpPr>
          <p:spPr>
            <a:xfrm>
              <a:off x="611360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4" name="object 15134"/>
            <p:cNvSpPr/>
            <p:nvPr/>
          </p:nvSpPr>
          <p:spPr>
            <a:xfrm>
              <a:off x="6113728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5" name="object 15135"/>
            <p:cNvSpPr/>
            <p:nvPr/>
          </p:nvSpPr>
          <p:spPr>
            <a:xfrm>
              <a:off x="6113855" y="4094560"/>
              <a:ext cx="0" cy="11430"/>
            </a:xfrm>
            <a:custGeom>
              <a:avLst/>
              <a:gdLst/>
              <a:ahLst/>
              <a:cxnLst/>
              <a:rect l="l" t="t" r="r" b="b"/>
              <a:pathLst>
                <a:path h="11429">
                  <a:moveTo>
                    <a:pt x="0" y="1134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6" name="object 15136"/>
            <p:cNvSpPr/>
            <p:nvPr/>
          </p:nvSpPr>
          <p:spPr>
            <a:xfrm>
              <a:off x="6113982" y="410476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9"/>
                  </a:moveTo>
                  <a:lnTo>
                    <a:pt x="887" y="5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7" name="object 15137"/>
            <p:cNvSpPr/>
            <p:nvPr/>
          </p:nvSpPr>
          <p:spPr>
            <a:xfrm>
              <a:off x="6114235" y="41056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8" name="object 15138"/>
            <p:cNvSpPr/>
            <p:nvPr/>
          </p:nvSpPr>
          <p:spPr>
            <a:xfrm>
              <a:off x="611448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9" name="object 15139"/>
            <p:cNvSpPr/>
            <p:nvPr/>
          </p:nvSpPr>
          <p:spPr>
            <a:xfrm>
              <a:off x="611486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0" name="object 15140"/>
            <p:cNvSpPr/>
            <p:nvPr/>
          </p:nvSpPr>
          <p:spPr>
            <a:xfrm>
              <a:off x="61151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1" name="object 15141"/>
            <p:cNvSpPr/>
            <p:nvPr/>
          </p:nvSpPr>
          <p:spPr>
            <a:xfrm>
              <a:off x="611537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2" name="object 15142"/>
            <p:cNvSpPr/>
            <p:nvPr/>
          </p:nvSpPr>
          <p:spPr>
            <a:xfrm>
              <a:off x="61160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3" name="object 15143"/>
            <p:cNvSpPr/>
            <p:nvPr/>
          </p:nvSpPr>
          <p:spPr>
            <a:xfrm>
              <a:off x="6115249" y="4105818"/>
              <a:ext cx="2540" cy="635"/>
            </a:xfrm>
            <a:custGeom>
              <a:avLst/>
              <a:gdLst/>
              <a:ahLst/>
              <a:cxnLst/>
              <a:rect l="l" t="t" r="r" b="b"/>
              <a:pathLst>
                <a:path w="2539" h="635">
                  <a:moveTo>
                    <a:pt x="0" y="0"/>
                  </a:moveTo>
                  <a:lnTo>
                    <a:pt x="1774" y="0"/>
                  </a:lnTo>
                </a:path>
                <a:path w="2539" h="635">
                  <a:moveTo>
                    <a:pt x="253" y="18"/>
                  </a:moveTo>
                  <a:lnTo>
                    <a:pt x="202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4" name="object 15144"/>
            <p:cNvSpPr/>
            <p:nvPr/>
          </p:nvSpPr>
          <p:spPr>
            <a:xfrm>
              <a:off x="6116516" y="4103096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05"/>
                  </a:moveTo>
                  <a:lnTo>
                    <a:pt x="887" y="140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5" name="object 15145"/>
            <p:cNvSpPr/>
            <p:nvPr/>
          </p:nvSpPr>
          <p:spPr>
            <a:xfrm>
              <a:off x="6116643" y="41055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6" name="object 15146"/>
            <p:cNvSpPr/>
            <p:nvPr/>
          </p:nvSpPr>
          <p:spPr>
            <a:xfrm>
              <a:off x="611677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7" name="object 15147"/>
            <p:cNvSpPr/>
            <p:nvPr/>
          </p:nvSpPr>
          <p:spPr>
            <a:xfrm>
              <a:off x="6116770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8" name="object 15148"/>
            <p:cNvSpPr/>
            <p:nvPr/>
          </p:nvSpPr>
          <p:spPr>
            <a:xfrm>
              <a:off x="611702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9" name="object 15149"/>
            <p:cNvSpPr/>
            <p:nvPr/>
          </p:nvSpPr>
          <p:spPr>
            <a:xfrm>
              <a:off x="611715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0" name="object 15150"/>
            <p:cNvSpPr/>
            <p:nvPr/>
          </p:nvSpPr>
          <p:spPr>
            <a:xfrm>
              <a:off x="611715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1" name="object 15151"/>
            <p:cNvSpPr/>
            <p:nvPr/>
          </p:nvSpPr>
          <p:spPr>
            <a:xfrm>
              <a:off x="611753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2" name="object 15152"/>
            <p:cNvSpPr/>
            <p:nvPr/>
          </p:nvSpPr>
          <p:spPr>
            <a:xfrm>
              <a:off x="611753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3" name="object 15153"/>
            <p:cNvSpPr/>
            <p:nvPr/>
          </p:nvSpPr>
          <p:spPr>
            <a:xfrm>
              <a:off x="611765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4" name="object 15154"/>
            <p:cNvSpPr/>
            <p:nvPr/>
          </p:nvSpPr>
          <p:spPr>
            <a:xfrm>
              <a:off x="611803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5" name="object 15155"/>
            <p:cNvSpPr/>
            <p:nvPr/>
          </p:nvSpPr>
          <p:spPr>
            <a:xfrm>
              <a:off x="611854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6" name="object 15156"/>
            <p:cNvSpPr/>
            <p:nvPr/>
          </p:nvSpPr>
          <p:spPr>
            <a:xfrm>
              <a:off x="6118797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7" name="object 15157"/>
            <p:cNvSpPr/>
            <p:nvPr/>
          </p:nvSpPr>
          <p:spPr>
            <a:xfrm>
              <a:off x="611892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8" name="object 15158"/>
            <p:cNvSpPr/>
            <p:nvPr/>
          </p:nvSpPr>
          <p:spPr>
            <a:xfrm>
              <a:off x="6119051" y="410521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9" name="object 15159"/>
            <p:cNvSpPr/>
            <p:nvPr/>
          </p:nvSpPr>
          <p:spPr>
            <a:xfrm>
              <a:off x="6119178" y="410456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71"/>
                  </a:moveTo>
                  <a:lnTo>
                    <a:pt x="887" y="67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0" name="object 15160"/>
            <p:cNvSpPr/>
            <p:nvPr/>
          </p:nvSpPr>
          <p:spPr>
            <a:xfrm>
              <a:off x="6119304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1" name="object 15161"/>
            <p:cNvSpPr/>
            <p:nvPr/>
          </p:nvSpPr>
          <p:spPr>
            <a:xfrm>
              <a:off x="61194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2" name="object 15162"/>
            <p:cNvSpPr/>
            <p:nvPr/>
          </p:nvSpPr>
          <p:spPr>
            <a:xfrm>
              <a:off x="611993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3" name="object 15163"/>
            <p:cNvSpPr/>
            <p:nvPr/>
          </p:nvSpPr>
          <p:spPr>
            <a:xfrm>
              <a:off x="61213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4" name="object 15164"/>
            <p:cNvSpPr/>
            <p:nvPr/>
          </p:nvSpPr>
          <p:spPr>
            <a:xfrm>
              <a:off x="6121459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5" name="object 15165"/>
            <p:cNvSpPr/>
            <p:nvPr/>
          </p:nvSpPr>
          <p:spPr>
            <a:xfrm>
              <a:off x="612158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6" name="object 15166"/>
            <p:cNvSpPr/>
            <p:nvPr/>
          </p:nvSpPr>
          <p:spPr>
            <a:xfrm>
              <a:off x="61215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7" name="object 15167"/>
            <p:cNvSpPr/>
            <p:nvPr/>
          </p:nvSpPr>
          <p:spPr>
            <a:xfrm>
              <a:off x="6121712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8" name="object 15168"/>
            <p:cNvSpPr/>
            <p:nvPr/>
          </p:nvSpPr>
          <p:spPr>
            <a:xfrm>
              <a:off x="6121839" y="41054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9" name="object 15169"/>
            <p:cNvSpPr/>
            <p:nvPr/>
          </p:nvSpPr>
          <p:spPr>
            <a:xfrm>
              <a:off x="6121966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0" name="object 15170"/>
            <p:cNvSpPr/>
            <p:nvPr/>
          </p:nvSpPr>
          <p:spPr>
            <a:xfrm>
              <a:off x="612196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1" name="object 15171"/>
            <p:cNvSpPr/>
            <p:nvPr/>
          </p:nvSpPr>
          <p:spPr>
            <a:xfrm>
              <a:off x="61223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2" name="object 15172"/>
            <p:cNvSpPr/>
            <p:nvPr/>
          </p:nvSpPr>
          <p:spPr>
            <a:xfrm>
              <a:off x="612259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3" name="object 15173"/>
            <p:cNvSpPr/>
            <p:nvPr/>
          </p:nvSpPr>
          <p:spPr>
            <a:xfrm>
              <a:off x="61229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4" name="object 15174"/>
            <p:cNvSpPr/>
            <p:nvPr/>
          </p:nvSpPr>
          <p:spPr>
            <a:xfrm>
              <a:off x="61239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5" name="object 15175"/>
            <p:cNvSpPr/>
            <p:nvPr/>
          </p:nvSpPr>
          <p:spPr>
            <a:xfrm>
              <a:off x="6124120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6" name="object 15176"/>
            <p:cNvSpPr/>
            <p:nvPr/>
          </p:nvSpPr>
          <p:spPr>
            <a:xfrm>
              <a:off x="6124247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7" name="object 15177"/>
            <p:cNvSpPr/>
            <p:nvPr/>
          </p:nvSpPr>
          <p:spPr>
            <a:xfrm>
              <a:off x="6124374" y="410365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27"/>
                  </a:moveTo>
                  <a:lnTo>
                    <a:pt x="887" y="112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8" name="object 15178"/>
            <p:cNvSpPr/>
            <p:nvPr/>
          </p:nvSpPr>
          <p:spPr>
            <a:xfrm>
              <a:off x="6124500" y="4103931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87"/>
                  </a:moveTo>
                  <a:lnTo>
                    <a:pt x="887" y="98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9" name="object 15179"/>
            <p:cNvSpPr/>
            <p:nvPr/>
          </p:nvSpPr>
          <p:spPr>
            <a:xfrm>
              <a:off x="6124500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0" name="object 15180"/>
            <p:cNvSpPr/>
            <p:nvPr/>
          </p:nvSpPr>
          <p:spPr>
            <a:xfrm>
              <a:off x="612462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1" name="object 15181"/>
            <p:cNvSpPr/>
            <p:nvPr/>
          </p:nvSpPr>
          <p:spPr>
            <a:xfrm>
              <a:off x="612475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2" name="object 15182"/>
            <p:cNvSpPr/>
            <p:nvPr/>
          </p:nvSpPr>
          <p:spPr>
            <a:xfrm>
              <a:off x="612513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3" name="object 15183"/>
            <p:cNvSpPr/>
            <p:nvPr/>
          </p:nvSpPr>
          <p:spPr>
            <a:xfrm>
              <a:off x="612538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4" name="object 15184"/>
            <p:cNvSpPr/>
            <p:nvPr/>
          </p:nvSpPr>
          <p:spPr>
            <a:xfrm>
              <a:off x="612551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5" name="object 15185"/>
            <p:cNvSpPr/>
            <p:nvPr/>
          </p:nvSpPr>
          <p:spPr>
            <a:xfrm>
              <a:off x="61256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6" name="object 15186"/>
            <p:cNvSpPr/>
            <p:nvPr/>
          </p:nvSpPr>
          <p:spPr>
            <a:xfrm>
              <a:off x="612614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7" name="object 15187"/>
            <p:cNvSpPr/>
            <p:nvPr/>
          </p:nvSpPr>
          <p:spPr>
            <a:xfrm>
              <a:off x="612614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8" name="object 15188"/>
            <p:cNvSpPr/>
            <p:nvPr/>
          </p:nvSpPr>
          <p:spPr>
            <a:xfrm>
              <a:off x="6125641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9" name="object 15189"/>
            <p:cNvSpPr/>
            <p:nvPr/>
          </p:nvSpPr>
          <p:spPr>
            <a:xfrm>
              <a:off x="6126781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0" name="object 15190"/>
            <p:cNvSpPr/>
            <p:nvPr/>
          </p:nvSpPr>
          <p:spPr>
            <a:xfrm>
              <a:off x="6126908" y="4105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1" name="object 15191"/>
            <p:cNvSpPr/>
            <p:nvPr/>
          </p:nvSpPr>
          <p:spPr>
            <a:xfrm>
              <a:off x="6127035" y="410502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3"/>
                  </a:moveTo>
                  <a:lnTo>
                    <a:pt x="887" y="44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2" name="object 15192"/>
            <p:cNvSpPr/>
            <p:nvPr/>
          </p:nvSpPr>
          <p:spPr>
            <a:xfrm>
              <a:off x="6127162" y="41052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3" name="object 15193"/>
            <p:cNvSpPr/>
            <p:nvPr/>
          </p:nvSpPr>
          <p:spPr>
            <a:xfrm>
              <a:off x="612716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4" name="object 15194"/>
            <p:cNvSpPr/>
            <p:nvPr/>
          </p:nvSpPr>
          <p:spPr>
            <a:xfrm>
              <a:off x="612728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5" name="object 15195"/>
            <p:cNvSpPr/>
            <p:nvPr/>
          </p:nvSpPr>
          <p:spPr>
            <a:xfrm>
              <a:off x="612754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6" name="object 15196"/>
            <p:cNvSpPr/>
            <p:nvPr/>
          </p:nvSpPr>
          <p:spPr>
            <a:xfrm>
              <a:off x="612804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7" name="object 15197"/>
            <p:cNvSpPr/>
            <p:nvPr/>
          </p:nvSpPr>
          <p:spPr>
            <a:xfrm>
              <a:off x="612817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8" name="object 15198"/>
            <p:cNvSpPr/>
            <p:nvPr/>
          </p:nvSpPr>
          <p:spPr>
            <a:xfrm>
              <a:off x="612842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9" name="object 15199"/>
            <p:cNvSpPr/>
            <p:nvPr/>
          </p:nvSpPr>
          <p:spPr>
            <a:xfrm>
              <a:off x="612868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0" name="object 15200"/>
            <p:cNvSpPr/>
            <p:nvPr/>
          </p:nvSpPr>
          <p:spPr>
            <a:xfrm>
              <a:off x="612906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1" name="object 15201"/>
            <p:cNvSpPr/>
            <p:nvPr/>
          </p:nvSpPr>
          <p:spPr>
            <a:xfrm>
              <a:off x="612906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2" name="object 15202"/>
            <p:cNvSpPr/>
            <p:nvPr/>
          </p:nvSpPr>
          <p:spPr>
            <a:xfrm>
              <a:off x="612931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3" name="object 15203"/>
            <p:cNvSpPr/>
            <p:nvPr/>
          </p:nvSpPr>
          <p:spPr>
            <a:xfrm>
              <a:off x="6129443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4" name="object 15204"/>
            <p:cNvSpPr/>
            <p:nvPr/>
          </p:nvSpPr>
          <p:spPr>
            <a:xfrm>
              <a:off x="612944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5" name="object 15205"/>
            <p:cNvSpPr/>
            <p:nvPr/>
          </p:nvSpPr>
          <p:spPr>
            <a:xfrm>
              <a:off x="612956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6" name="object 15206"/>
            <p:cNvSpPr/>
            <p:nvPr/>
          </p:nvSpPr>
          <p:spPr>
            <a:xfrm>
              <a:off x="6129696" y="4103539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84"/>
                  </a:moveTo>
                  <a:lnTo>
                    <a:pt x="887" y="118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7" name="object 15207"/>
            <p:cNvSpPr/>
            <p:nvPr/>
          </p:nvSpPr>
          <p:spPr>
            <a:xfrm>
              <a:off x="6129696" y="410516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8" name="object 15208"/>
            <p:cNvSpPr/>
            <p:nvPr/>
          </p:nvSpPr>
          <p:spPr>
            <a:xfrm>
              <a:off x="6129823" y="41054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9" name="object 15209"/>
            <p:cNvSpPr/>
            <p:nvPr/>
          </p:nvSpPr>
          <p:spPr>
            <a:xfrm>
              <a:off x="6129950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0" name="object 15210"/>
            <p:cNvSpPr/>
            <p:nvPr/>
          </p:nvSpPr>
          <p:spPr>
            <a:xfrm>
              <a:off x="613007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1" name="object 15211"/>
            <p:cNvSpPr/>
            <p:nvPr/>
          </p:nvSpPr>
          <p:spPr>
            <a:xfrm>
              <a:off x="613033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2" name="object 15212"/>
            <p:cNvSpPr/>
            <p:nvPr/>
          </p:nvSpPr>
          <p:spPr>
            <a:xfrm>
              <a:off x="61307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3" name="object 15213"/>
            <p:cNvSpPr/>
            <p:nvPr/>
          </p:nvSpPr>
          <p:spPr>
            <a:xfrm>
              <a:off x="613083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4" name="object 15214"/>
            <p:cNvSpPr/>
            <p:nvPr/>
          </p:nvSpPr>
          <p:spPr>
            <a:xfrm>
              <a:off x="613096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5" name="object 15215"/>
            <p:cNvSpPr/>
            <p:nvPr/>
          </p:nvSpPr>
          <p:spPr>
            <a:xfrm>
              <a:off x="61319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6" name="object 15216"/>
            <p:cNvSpPr/>
            <p:nvPr/>
          </p:nvSpPr>
          <p:spPr>
            <a:xfrm>
              <a:off x="6132104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7" name="object 15217"/>
            <p:cNvSpPr/>
            <p:nvPr/>
          </p:nvSpPr>
          <p:spPr>
            <a:xfrm>
              <a:off x="6132104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8" name="object 15218"/>
            <p:cNvSpPr/>
            <p:nvPr/>
          </p:nvSpPr>
          <p:spPr>
            <a:xfrm>
              <a:off x="6132357" y="410521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9" name="object 15219"/>
            <p:cNvSpPr/>
            <p:nvPr/>
          </p:nvSpPr>
          <p:spPr>
            <a:xfrm>
              <a:off x="6132357" y="41055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0" name="object 15220"/>
            <p:cNvSpPr/>
            <p:nvPr/>
          </p:nvSpPr>
          <p:spPr>
            <a:xfrm>
              <a:off x="6132484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1" name="object 15221"/>
            <p:cNvSpPr/>
            <p:nvPr/>
          </p:nvSpPr>
          <p:spPr>
            <a:xfrm>
              <a:off x="613261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2" name="object 15222"/>
            <p:cNvSpPr/>
            <p:nvPr/>
          </p:nvSpPr>
          <p:spPr>
            <a:xfrm>
              <a:off x="61333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3" name="object 15223"/>
            <p:cNvSpPr/>
            <p:nvPr/>
          </p:nvSpPr>
          <p:spPr>
            <a:xfrm>
              <a:off x="61343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4" name="object 15224"/>
            <p:cNvSpPr/>
            <p:nvPr/>
          </p:nvSpPr>
          <p:spPr>
            <a:xfrm>
              <a:off x="6134639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5" name="object 15225"/>
            <p:cNvSpPr/>
            <p:nvPr/>
          </p:nvSpPr>
          <p:spPr>
            <a:xfrm>
              <a:off x="6134765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6" name="object 15226"/>
            <p:cNvSpPr/>
            <p:nvPr/>
          </p:nvSpPr>
          <p:spPr>
            <a:xfrm>
              <a:off x="6134892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7" name="object 15227"/>
            <p:cNvSpPr/>
            <p:nvPr/>
          </p:nvSpPr>
          <p:spPr>
            <a:xfrm>
              <a:off x="6135019" y="410466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20"/>
                  </a:moveTo>
                  <a:lnTo>
                    <a:pt x="887" y="6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8" name="object 15228"/>
            <p:cNvSpPr/>
            <p:nvPr/>
          </p:nvSpPr>
          <p:spPr>
            <a:xfrm>
              <a:off x="6135019" y="410484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1"/>
                  </a:moveTo>
                  <a:lnTo>
                    <a:pt x="887" y="5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9" name="object 15229"/>
            <p:cNvSpPr/>
            <p:nvPr/>
          </p:nvSpPr>
          <p:spPr>
            <a:xfrm>
              <a:off x="613514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0" name="object 15230"/>
            <p:cNvSpPr/>
            <p:nvPr/>
          </p:nvSpPr>
          <p:spPr>
            <a:xfrm>
              <a:off x="613527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1" name="object 15231"/>
            <p:cNvSpPr/>
            <p:nvPr/>
          </p:nvSpPr>
          <p:spPr>
            <a:xfrm>
              <a:off x="61356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2" name="object 15232"/>
            <p:cNvSpPr/>
            <p:nvPr/>
          </p:nvSpPr>
          <p:spPr>
            <a:xfrm>
              <a:off x="613590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3" name="object 15233"/>
            <p:cNvSpPr/>
            <p:nvPr/>
          </p:nvSpPr>
          <p:spPr>
            <a:xfrm>
              <a:off x="613615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4" name="object 15234"/>
            <p:cNvSpPr/>
            <p:nvPr/>
          </p:nvSpPr>
          <p:spPr>
            <a:xfrm>
              <a:off x="613615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5" name="object 15235"/>
            <p:cNvSpPr/>
            <p:nvPr/>
          </p:nvSpPr>
          <p:spPr>
            <a:xfrm>
              <a:off x="61365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6" name="object 15236"/>
            <p:cNvSpPr/>
            <p:nvPr/>
          </p:nvSpPr>
          <p:spPr>
            <a:xfrm>
              <a:off x="61371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7" name="object 15237"/>
            <p:cNvSpPr/>
            <p:nvPr/>
          </p:nvSpPr>
          <p:spPr>
            <a:xfrm>
              <a:off x="6137300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8" name="object 15238"/>
            <p:cNvSpPr/>
            <p:nvPr/>
          </p:nvSpPr>
          <p:spPr>
            <a:xfrm>
              <a:off x="6137300" y="4105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9" name="object 15239"/>
            <p:cNvSpPr/>
            <p:nvPr/>
          </p:nvSpPr>
          <p:spPr>
            <a:xfrm>
              <a:off x="6137553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0" name="object 15240"/>
            <p:cNvSpPr/>
            <p:nvPr/>
          </p:nvSpPr>
          <p:spPr>
            <a:xfrm>
              <a:off x="6137553" y="410475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76"/>
                  </a:moveTo>
                  <a:lnTo>
                    <a:pt x="887" y="57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1" name="object 15241"/>
            <p:cNvSpPr/>
            <p:nvPr/>
          </p:nvSpPr>
          <p:spPr>
            <a:xfrm>
              <a:off x="6137680" y="4105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2" name="object 15242"/>
            <p:cNvSpPr/>
            <p:nvPr/>
          </p:nvSpPr>
          <p:spPr>
            <a:xfrm>
              <a:off x="613780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3" name="object 15243"/>
            <p:cNvSpPr/>
            <p:nvPr/>
          </p:nvSpPr>
          <p:spPr>
            <a:xfrm>
              <a:off x="613806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4" name="object 15244"/>
            <p:cNvSpPr/>
            <p:nvPr/>
          </p:nvSpPr>
          <p:spPr>
            <a:xfrm>
              <a:off x="613856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5" name="object 15245"/>
            <p:cNvSpPr/>
            <p:nvPr/>
          </p:nvSpPr>
          <p:spPr>
            <a:xfrm>
              <a:off x="613945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6" name="object 15246"/>
            <p:cNvSpPr/>
            <p:nvPr/>
          </p:nvSpPr>
          <p:spPr>
            <a:xfrm>
              <a:off x="6138821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7" name="object 15247"/>
            <p:cNvSpPr/>
            <p:nvPr/>
          </p:nvSpPr>
          <p:spPr>
            <a:xfrm>
              <a:off x="613996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8" name="object 15248"/>
            <p:cNvSpPr/>
            <p:nvPr/>
          </p:nvSpPr>
          <p:spPr>
            <a:xfrm>
              <a:off x="6140088" y="41054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9" name="object 15249"/>
            <p:cNvSpPr/>
            <p:nvPr/>
          </p:nvSpPr>
          <p:spPr>
            <a:xfrm>
              <a:off x="6140088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0" name="object 15250"/>
            <p:cNvSpPr/>
            <p:nvPr/>
          </p:nvSpPr>
          <p:spPr>
            <a:xfrm>
              <a:off x="6140215" y="410462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39"/>
                  </a:moveTo>
                  <a:lnTo>
                    <a:pt x="887" y="63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1" name="object 15251"/>
            <p:cNvSpPr/>
            <p:nvPr/>
          </p:nvSpPr>
          <p:spPr>
            <a:xfrm>
              <a:off x="6140341" y="4100322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58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2" name="object 15252"/>
            <p:cNvSpPr/>
            <p:nvPr/>
          </p:nvSpPr>
          <p:spPr>
            <a:xfrm>
              <a:off x="614046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3" name="object 15253"/>
            <p:cNvSpPr/>
            <p:nvPr/>
          </p:nvSpPr>
          <p:spPr>
            <a:xfrm>
              <a:off x="614084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4" name="object 15254"/>
            <p:cNvSpPr/>
            <p:nvPr/>
          </p:nvSpPr>
          <p:spPr>
            <a:xfrm>
              <a:off x="614186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5" name="object 15255"/>
            <p:cNvSpPr/>
            <p:nvPr/>
          </p:nvSpPr>
          <p:spPr>
            <a:xfrm>
              <a:off x="614224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6" name="object 15256"/>
            <p:cNvSpPr/>
            <p:nvPr/>
          </p:nvSpPr>
          <p:spPr>
            <a:xfrm>
              <a:off x="614249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7" name="object 15257"/>
            <p:cNvSpPr/>
            <p:nvPr/>
          </p:nvSpPr>
          <p:spPr>
            <a:xfrm>
              <a:off x="614249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8" name="object 15258"/>
            <p:cNvSpPr/>
            <p:nvPr/>
          </p:nvSpPr>
          <p:spPr>
            <a:xfrm>
              <a:off x="6142622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9" name="object 15259"/>
            <p:cNvSpPr/>
            <p:nvPr/>
          </p:nvSpPr>
          <p:spPr>
            <a:xfrm>
              <a:off x="6142749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0" name="object 15260"/>
            <p:cNvSpPr/>
            <p:nvPr/>
          </p:nvSpPr>
          <p:spPr>
            <a:xfrm>
              <a:off x="6142876" y="41054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1" name="object 15261"/>
            <p:cNvSpPr/>
            <p:nvPr/>
          </p:nvSpPr>
          <p:spPr>
            <a:xfrm>
              <a:off x="6143003" y="410424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29"/>
                  </a:moveTo>
                  <a:lnTo>
                    <a:pt x="887" y="82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2" name="object 15262"/>
            <p:cNvSpPr/>
            <p:nvPr/>
          </p:nvSpPr>
          <p:spPr>
            <a:xfrm>
              <a:off x="6142749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3" name="object 15263"/>
            <p:cNvSpPr/>
            <p:nvPr/>
          </p:nvSpPr>
          <p:spPr>
            <a:xfrm>
              <a:off x="614414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4" name="object 15264"/>
            <p:cNvSpPr/>
            <p:nvPr/>
          </p:nvSpPr>
          <p:spPr>
            <a:xfrm>
              <a:off x="614452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5" name="object 15265"/>
            <p:cNvSpPr/>
            <p:nvPr/>
          </p:nvSpPr>
          <p:spPr>
            <a:xfrm>
              <a:off x="61447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6" name="object 15266"/>
            <p:cNvSpPr/>
            <p:nvPr/>
          </p:nvSpPr>
          <p:spPr>
            <a:xfrm>
              <a:off x="6144143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7" name="object 15267"/>
            <p:cNvSpPr/>
            <p:nvPr/>
          </p:nvSpPr>
          <p:spPr>
            <a:xfrm>
              <a:off x="6145284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8" name="object 15268"/>
            <p:cNvSpPr/>
            <p:nvPr/>
          </p:nvSpPr>
          <p:spPr>
            <a:xfrm>
              <a:off x="614541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9" name="object 15269"/>
            <p:cNvSpPr/>
            <p:nvPr/>
          </p:nvSpPr>
          <p:spPr>
            <a:xfrm>
              <a:off x="6145537" y="410461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45"/>
                  </a:moveTo>
                  <a:lnTo>
                    <a:pt x="887" y="64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0" name="object 15270"/>
            <p:cNvSpPr/>
            <p:nvPr/>
          </p:nvSpPr>
          <p:spPr>
            <a:xfrm>
              <a:off x="6145664" y="410504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1" name="object 15271"/>
            <p:cNvSpPr/>
            <p:nvPr/>
          </p:nvSpPr>
          <p:spPr>
            <a:xfrm>
              <a:off x="614579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2" name="object 15272"/>
            <p:cNvSpPr/>
            <p:nvPr/>
          </p:nvSpPr>
          <p:spPr>
            <a:xfrm>
              <a:off x="61464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3" name="object 15273"/>
            <p:cNvSpPr/>
            <p:nvPr/>
          </p:nvSpPr>
          <p:spPr>
            <a:xfrm>
              <a:off x="614667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4" name="object 15274"/>
            <p:cNvSpPr/>
            <p:nvPr/>
          </p:nvSpPr>
          <p:spPr>
            <a:xfrm>
              <a:off x="61469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5" name="object 15275"/>
            <p:cNvSpPr/>
            <p:nvPr/>
          </p:nvSpPr>
          <p:spPr>
            <a:xfrm>
              <a:off x="61471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6" name="object 15276"/>
            <p:cNvSpPr/>
            <p:nvPr/>
          </p:nvSpPr>
          <p:spPr>
            <a:xfrm>
              <a:off x="614743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7" name="object 15277"/>
            <p:cNvSpPr/>
            <p:nvPr/>
          </p:nvSpPr>
          <p:spPr>
            <a:xfrm>
              <a:off x="614781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8" name="object 15278"/>
            <p:cNvSpPr/>
            <p:nvPr/>
          </p:nvSpPr>
          <p:spPr>
            <a:xfrm>
              <a:off x="614781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9" name="object 15279"/>
            <p:cNvSpPr/>
            <p:nvPr/>
          </p:nvSpPr>
          <p:spPr>
            <a:xfrm>
              <a:off x="6147945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0" name="object 15280"/>
            <p:cNvSpPr/>
            <p:nvPr/>
          </p:nvSpPr>
          <p:spPr>
            <a:xfrm>
              <a:off x="6148072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1" name="object 15281"/>
            <p:cNvSpPr/>
            <p:nvPr/>
          </p:nvSpPr>
          <p:spPr>
            <a:xfrm>
              <a:off x="6148199" y="41054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2" name="object 15282"/>
            <p:cNvSpPr/>
            <p:nvPr/>
          </p:nvSpPr>
          <p:spPr>
            <a:xfrm>
              <a:off x="6148325" y="41054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3" name="object 15283"/>
            <p:cNvSpPr/>
            <p:nvPr/>
          </p:nvSpPr>
          <p:spPr>
            <a:xfrm>
              <a:off x="61485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4" name="object 15284"/>
            <p:cNvSpPr/>
            <p:nvPr/>
          </p:nvSpPr>
          <p:spPr>
            <a:xfrm>
              <a:off x="614921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5" name="object 15285"/>
            <p:cNvSpPr/>
            <p:nvPr/>
          </p:nvSpPr>
          <p:spPr>
            <a:xfrm>
              <a:off x="614946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6" name="object 15286"/>
            <p:cNvSpPr/>
            <p:nvPr/>
          </p:nvSpPr>
          <p:spPr>
            <a:xfrm>
              <a:off x="615035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7" name="object 15287"/>
            <p:cNvSpPr/>
            <p:nvPr/>
          </p:nvSpPr>
          <p:spPr>
            <a:xfrm>
              <a:off x="615048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8" name="object 15288"/>
            <p:cNvSpPr/>
            <p:nvPr/>
          </p:nvSpPr>
          <p:spPr>
            <a:xfrm>
              <a:off x="615060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9" name="object 15289"/>
            <p:cNvSpPr/>
            <p:nvPr/>
          </p:nvSpPr>
          <p:spPr>
            <a:xfrm>
              <a:off x="6150733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0" name="object 15290"/>
            <p:cNvSpPr/>
            <p:nvPr/>
          </p:nvSpPr>
          <p:spPr>
            <a:xfrm>
              <a:off x="6150733" y="410455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77"/>
                  </a:moveTo>
                  <a:lnTo>
                    <a:pt x="887" y="67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1" name="object 15291"/>
            <p:cNvSpPr/>
            <p:nvPr/>
          </p:nvSpPr>
          <p:spPr>
            <a:xfrm>
              <a:off x="6150860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2" name="object 15292"/>
            <p:cNvSpPr/>
            <p:nvPr/>
          </p:nvSpPr>
          <p:spPr>
            <a:xfrm>
              <a:off x="6150987" y="41054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3" name="object 15293"/>
            <p:cNvSpPr/>
            <p:nvPr/>
          </p:nvSpPr>
          <p:spPr>
            <a:xfrm>
              <a:off x="615124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4" name="object 15294"/>
            <p:cNvSpPr/>
            <p:nvPr/>
          </p:nvSpPr>
          <p:spPr>
            <a:xfrm>
              <a:off x="61514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5" name="object 15295"/>
            <p:cNvSpPr/>
            <p:nvPr/>
          </p:nvSpPr>
          <p:spPr>
            <a:xfrm>
              <a:off x="615174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6" name="object 15296"/>
            <p:cNvSpPr/>
            <p:nvPr/>
          </p:nvSpPr>
          <p:spPr>
            <a:xfrm>
              <a:off x="615187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7" name="object 15297"/>
            <p:cNvSpPr/>
            <p:nvPr/>
          </p:nvSpPr>
          <p:spPr>
            <a:xfrm>
              <a:off x="615225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8" name="object 15298"/>
            <p:cNvSpPr/>
            <p:nvPr/>
          </p:nvSpPr>
          <p:spPr>
            <a:xfrm>
              <a:off x="615263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9" name="object 15299"/>
            <p:cNvSpPr/>
            <p:nvPr/>
          </p:nvSpPr>
          <p:spPr>
            <a:xfrm>
              <a:off x="6153014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0" name="object 15300"/>
            <p:cNvSpPr/>
            <p:nvPr/>
          </p:nvSpPr>
          <p:spPr>
            <a:xfrm>
              <a:off x="6153141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1" name="object 15301"/>
            <p:cNvSpPr/>
            <p:nvPr/>
          </p:nvSpPr>
          <p:spPr>
            <a:xfrm>
              <a:off x="615326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2" name="object 15302"/>
            <p:cNvSpPr/>
            <p:nvPr/>
          </p:nvSpPr>
          <p:spPr>
            <a:xfrm>
              <a:off x="6153268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3" name="object 15303"/>
            <p:cNvSpPr/>
            <p:nvPr/>
          </p:nvSpPr>
          <p:spPr>
            <a:xfrm>
              <a:off x="6153394" y="41054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4" name="object 15304"/>
            <p:cNvSpPr/>
            <p:nvPr/>
          </p:nvSpPr>
          <p:spPr>
            <a:xfrm>
              <a:off x="6153521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5" name="object 15305"/>
            <p:cNvSpPr/>
            <p:nvPr/>
          </p:nvSpPr>
          <p:spPr>
            <a:xfrm>
              <a:off x="6153648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6" name="object 15306"/>
            <p:cNvSpPr/>
            <p:nvPr/>
          </p:nvSpPr>
          <p:spPr>
            <a:xfrm>
              <a:off x="615377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7" name="object 15307"/>
            <p:cNvSpPr/>
            <p:nvPr/>
          </p:nvSpPr>
          <p:spPr>
            <a:xfrm>
              <a:off x="615415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8" name="object 15308"/>
            <p:cNvSpPr/>
            <p:nvPr/>
          </p:nvSpPr>
          <p:spPr>
            <a:xfrm>
              <a:off x="615453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9" name="object 15309"/>
            <p:cNvSpPr/>
            <p:nvPr/>
          </p:nvSpPr>
          <p:spPr>
            <a:xfrm>
              <a:off x="615453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0" name="object 15310"/>
            <p:cNvSpPr/>
            <p:nvPr/>
          </p:nvSpPr>
          <p:spPr>
            <a:xfrm>
              <a:off x="61552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1" name="object 15311"/>
            <p:cNvSpPr/>
            <p:nvPr/>
          </p:nvSpPr>
          <p:spPr>
            <a:xfrm>
              <a:off x="6154662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2" name="object 15312"/>
            <p:cNvSpPr/>
            <p:nvPr/>
          </p:nvSpPr>
          <p:spPr>
            <a:xfrm>
              <a:off x="6154788" y="4104957"/>
              <a:ext cx="2540" cy="1270"/>
            </a:xfrm>
            <a:custGeom>
              <a:avLst/>
              <a:gdLst/>
              <a:ahLst/>
              <a:cxnLst/>
              <a:rect l="l" t="t" r="r" b="b"/>
              <a:pathLst>
                <a:path w="2539" h="1270">
                  <a:moveTo>
                    <a:pt x="0" y="886"/>
                  </a:moveTo>
                  <a:lnTo>
                    <a:pt x="1774" y="886"/>
                  </a:lnTo>
                </a:path>
                <a:path w="2539" h="1270">
                  <a:moveTo>
                    <a:pt x="126" y="886"/>
                  </a:moveTo>
                  <a:lnTo>
                    <a:pt x="1900" y="886"/>
                  </a:lnTo>
                </a:path>
                <a:path w="2539" h="127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3" name="object 15313"/>
            <p:cNvSpPr/>
            <p:nvPr/>
          </p:nvSpPr>
          <p:spPr>
            <a:xfrm>
              <a:off x="6156056" y="410555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4" name="object 15314"/>
            <p:cNvSpPr/>
            <p:nvPr/>
          </p:nvSpPr>
          <p:spPr>
            <a:xfrm>
              <a:off x="6156182" y="41053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5" name="object 15315"/>
            <p:cNvSpPr/>
            <p:nvPr/>
          </p:nvSpPr>
          <p:spPr>
            <a:xfrm>
              <a:off x="61563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6" name="object 15316"/>
            <p:cNvSpPr/>
            <p:nvPr/>
          </p:nvSpPr>
          <p:spPr>
            <a:xfrm>
              <a:off x="615656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7" name="object 15317"/>
            <p:cNvSpPr/>
            <p:nvPr/>
          </p:nvSpPr>
          <p:spPr>
            <a:xfrm>
              <a:off x="615681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8" name="object 15318"/>
            <p:cNvSpPr/>
            <p:nvPr/>
          </p:nvSpPr>
          <p:spPr>
            <a:xfrm>
              <a:off x="615732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9" name="object 15319"/>
            <p:cNvSpPr/>
            <p:nvPr/>
          </p:nvSpPr>
          <p:spPr>
            <a:xfrm>
              <a:off x="615808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0" name="object 15320"/>
            <p:cNvSpPr/>
            <p:nvPr/>
          </p:nvSpPr>
          <p:spPr>
            <a:xfrm>
              <a:off x="61582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1" name="object 15321"/>
            <p:cNvSpPr/>
            <p:nvPr/>
          </p:nvSpPr>
          <p:spPr>
            <a:xfrm>
              <a:off x="615833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2" name="object 15322"/>
            <p:cNvSpPr/>
            <p:nvPr/>
          </p:nvSpPr>
          <p:spPr>
            <a:xfrm>
              <a:off x="6158337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3" name="object 15323"/>
            <p:cNvSpPr/>
            <p:nvPr/>
          </p:nvSpPr>
          <p:spPr>
            <a:xfrm>
              <a:off x="615846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4" name="object 15324"/>
            <p:cNvSpPr/>
            <p:nvPr/>
          </p:nvSpPr>
          <p:spPr>
            <a:xfrm>
              <a:off x="6158590" y="4105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5" name="object 15325"/>
            <p:cNvSpPr/>
            <p:nvPr/>
          </p:nvSpPr>
          <p:spPr>
            <a:xfrm>
              <a:off x="6158717" y="41053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6" name="object 15326"/>
            <p:cNvSpPr/>
            <p:nvPr/>
          </p:nvSpPr>
          <p:spPr>
            <a:xfrm>
              <a:off x="6158844" y="41054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7" name="object 15327"/>
            <p:cNvSpPr/>
            <p:nvPr/>
          </p:nvSpPr>
          <p:spPr>
            <a:xfrm>
              <a:off x="615897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8" name="object 15328"/>
            <p:cNvSpPr/>
            <p:nvPr/>
          </p:nvSpPr>
          <p:spPr>
            <a:xfrm>
              <a:off x="61594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9" name="object 15329"/>
            <p:cNvSpPr/>
            <p:nvPr/>
          </p:nvSpPr>
          <p:spPr>
            <a:xfrm>
              <a:off x="61597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0" name="object 15330"/>
            <p:cNvSpPr/>
            <p:nvPr/>
          </p:nvSpPr>
          <p:spPr>
            <a:xfrm>
              <a:off x="616036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1" name="object 15331"/>
            <p:cNvSpPr/>
            <p:nvPr/>
          </p:nvSpPr>
          <p:spPr>
            <a:xfrm>
              <a:off x="616074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2" name="object 15332"/>
            <p:cNvSpPr/>
            <p:nvPr/>
          </p:nvSpPr>
          <p:spPr>
            <a:xfrm>
              <a:off x="616087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3" name="object 15333"/>
            <p:cNvSpPr/>
            <p:nvPr/>
          </p:nvSpPr>
          <p:spPr>
            <a:xfrm>
              <a:off x="6160998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4" name="object 15334"/>
            <p:cNvSpPr/>
            <p:nvPr/>
          </p:nvSpPr>
          <p:spPr>
            <a:xfrm>
              <a:off x="6161125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5" name="object 15335"/>
            <p:cNvSpPr/>
            <p:nvPr/>
          </p:nvSpPr>
          <p:spPr>
            <a:xfrm>
              <a:off x="6161252" y="4101931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397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6" name="object 15336"/>
            <p:cNvSpPr/>
            <p:nvPr/>
          </p:nvSpPr>
          <p:spPr>
            <a:xfrm>
              <a:off x="6161378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7" name="object 15337"/>
            <p:cNvSpPr/>
            <p:nvPr/>
          </p:nvSpPr>
          <p:spPr>
            <a:xfrm>
              <a:off x="6161505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8" name="object 15338"/>
            <p:cNvSpPr/>
            <p:nvPr/>
          </p:nvSpPr>
          <p:spPr>
            <a:xfrm>
              <a:off x="6161505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9" name="object 15339"/>
            <p:cNvSpPr/>
            <p:nvPr/>
          </p:nvSpPr>
          <p:spPr>
            <a:xfrm>
              <a:off x="6160745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0" name="object 15340"/>
            <p:cNvSpPr/>
            <p:nvPr/>
          </p:nvSpPr>
          <p:spPr>
            <a:xfrm>
              <a:off x="61618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1" name="object 15341"/>
            <p:cNvSpPr/>
            <p:nvPr/>
          </p:nvSpPr>
          <p:spPr>
            <a:xfrm>
              <a:off x="616213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2" name="object 15342"/>
            <p:cNvSpPr/>
            <p:nvPr/>
          </p:nvSpPr>
          <p:spPr>
            <a:xfrm>
              <a:off x="61625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3" name="object 15343"/>
            <p:cNvSpPr/>
            <p:nvPr/>
          </p:nvSpPr>
          <p:spPr>
            <a:xfrm>
              <a:off x="61632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4" name="object 15344"/>
            <p:cNvSpPr/>
            <p:nvPr/>
          </p:nvSpPr>
          <p:spPr>
            <a:xfrm>
              <a:off x="616353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5" name="object 15345"/>
            <p:cNvSpPr/>
            <p:nvPr/>
          </p:nvSpPr>
          <p:spPr>
            <a:xfrm>
              <a:off x="6163533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6" name="object 15346"/>
            <p:cNvSpPr/>
            <p:nvPr/>
          </p:nvSpPr>
          <p:spPr>
            <a:xfrm>
              <a:off x="616365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7" name="object 15347"/>
            <p:cNvSpPr/>
            <p:nvPr/>
          </p:nvSpPr>
          <p:spPr>
            <a:xfrm>
              <a:off x="6163786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8" name="object 15348"/>
            <p:cNvSpPr/>
            <p:nvPr/>
          </p:nvSpPr>
          <p:spPr>
            <a:xfrm>
              <a:off x="6163913" y="410462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39"/>
                  </a:moveTo>
                  <a:lnTo>
                    <a:pt x="887" y="63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9" name="object 15349"/>
            <p:cNvSpPr/>
            <p:nvPr/>
          </p:nvSpPr>
          <p:spPr>
            <a:xfrm>
              <a:off x="6164040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0" name="object 15350"/>
            <p:cNvSpPr/>
            <p:nvPr/>
          </p:nvSpPr>
          <p:spPr>
            <a:xfrm>
              <a:off x="6164166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1" name="object 15351"/>
            <p:cNvSpPr/>
            <p:nvPr/>
          </p:nvSpPr>
          <p:spPr>
            <a:xfrm>
              <a:off x="616416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2" name="object 15352"/>
            <p:cNvSpPr/>
            <p:nvPr/>
          </p:nvSpPr>
          <p:spPr>
            <a:xfrm>
              <a:off x="61645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3" name="object 15353"/>
            <p:cNvSpPr/>
            <p:nvPr/>
          </p:nvSpPr>
          <p:spPr>
            <a:xfrm>
              <a:off x="616492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4" name="object 15354"/>
            <p:cNvSpPr/>
            <p:nvPr/>
          </p:nvSpPr>
          <p:spPr>
            <a:xfrm>
              <a:off x="61651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5" name="object 15355"/>
            <p:cNvSpPr/>
            <p:nvPr/>
          </p:nvSpPr>
          <p:spPr>
            <a:xfrm>
              <a:off x="616556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6" name="object 15356"/>
            <p:cNvSpPr/>
            <p:nvPr/>
          </p:nvSpPr>
          <p:spPr>
            <a:xfrm>
              <a:off x="61658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7" name="object 15357"/>
            <p:cNvSpPr/>
            <p:nvPr/>
          </p:nvSpPr>
          <p:spPr>
            <a:xfrm>
              <a:off x="616606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8" name="object 15358"/>
            <p:cNvSpPr/>
            <p:nvPr/>
          </p:nvSpPr>
          <p:spPr>
            <a:xfrm>
              <a:off x="6166194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9" name="object 15359"/>
            <p:cNvSpPr/>
            <p:nvPr/>
          </p:nvSpPr>
          <p:spPr>
            <a:xfrm>
              <a:off x="616632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0" name="object 15360"/>
            <p:cNvSpPr/>
            <p:nvPr/>
          </p:nvSpPr>
          <p:spPr>
            <a:xfrm>
              <a:off x="6166574" y="4102627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40"/>
                  </a:moveTo>
                  <a:lnTo>
                    <a:pt x="887" y="1640"/>
                  </a:lnTo>
                </a:path>
              </a:pathLst>
            </a:custGeom>
            <a:ln w="3280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1" name="object 15361"/>
            <p:cNvSpPr/>
            <p:nvPr/>
          </p:nvSpPr>
          <p:spPr>
            <a:xfrm>
              <a:off x="6166701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2" name="object 15362"/>
            <p:cNvSpPr/>
            <p:nvPr/>
          </p:nvSpPr>
          <p:spPr>
            <a:xfrm>
              <a:off x="616682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3" name="object 15363"/>
            <p:cNvSpPr/>
            <p:nvPr/>
          </p:nvSpPr>
          <p:spPr>
            <a:xfrm>
              <a:off x="6166828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4" name="object 15364"/>
            <p:cNvSpPr/>
            <p:nvPr/>
          </p:nvSpPr>
          <p:spPr>
            <a:xfrm>
              <a:off x="616746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5" name="object 15365"/>
            <p:cNvSpPr/>
            <p:nvPr/>
          </p:nvSpPr>
          <p:spPr>
            <a:xfrm>
              <a:off x="616771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6" name="object 15366"/>
            <p:cNvSpPr/>
            <p:nvPr/>
          </p:nvSpPr>
          <p:spPr>
            <a:xfrm>
              <a:off x="616796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7" name="object 15367"/>
            <p:cNvSpPr/>
            <p:nvPr/>
          </p:nvSpPr>
          <p:spPr>
            <a:xfrm>
              <a:off x="616847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8" name="object 15368"/>
            <p:cNvSpPr/>
            <p:nvPr/>
          </p:nvSpPr>
          <p:spPr>
            <a:xfrm>
              <a:off x="616885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9" name="object 15369"/>
            <p:cNvSpPr/>
            <p:nvPr/>
          </p:nvSpPr>
          <p:spPr>
            <a:xfrm>
              <a:off x="6168982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0" name="object 15370"/>
            <p:cNvSpPr/>
            <p:nvPr/>
          </p:nvSpPr>
          <p:spPr>
            <a:xfrm>
              <a:off x="6169109" y="41053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1" name="object 15371"/>
            <p:cNvSpPr/>
            <p:nvPr/>
          </p:nvSpPr>
          <p:spPr>
            <a:xfrm>
              <a:off x="6169235" y="410488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2"/>
                  </a:moveTo>
                  <a:lnTo>
                    <a:pt x="887" y="5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2" name="object 15372"/>
            <p:cNvSpPr/>
            <p:nvPr/>
          </p:nvSpPr>
          <p:spPr>
            <a:xfrm>
              <a:off x="6169362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3" name="object 15373"/>
            <p:cNvSpPr/>
            <p:nvPr/>
          </p:nvSpPr>
          <p:spPr>
            <a:xfrm>
              <a:off x="616936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4" name="object 15374"/>
            <p:cNvSpPr/>
            <p:nvPr/>
          </p:nvSpPr>
          <p:spPr>
            <a:xfrm>
              <a:off x="616961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5" name="object 15375"/>
            <p:cNvSpPr/>
            <p:nvPr/>
          </p:nvSpPr>
          <p:spPr>
            <a:xfrm>
              <a:off x="61699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6" name="object 15376"/>
            <p:cNvSpPr/>
            <p:nvPr/>
          </p:nvSpPr>
          <p:spPr>
            <a:xfrm>
              <a:off x="617062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7" name="object 15377"/>
            <p:cNvSpPr/>
            <p:nvPr/>
          </p:nvSpPr>
          <p:spPr>
            <a:xfrm>
              <a:off x="617088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8" name="object 15378"/>
            <p:cNvSpPr/>
            <p:nvPr/>
          </p:nvSpPr>
          <p:spPr>
            <a:xfrm>
              <a:off x="6171136" y="4101943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396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9" name="object 15379"/>
            <p:cNvSpPr/>
            <p:nvPr/>
          </p:nvSpPr>
          <p:spPr>
            <a:xfrm>
              <a:off x="6170503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0" name="object 15380"/>
            <p:cNvSpPr/>
            <p:nvPr/>
          </p:nvSpPr>
          <p:spPr>
            <a:xfrm>
              <a:off x="6171643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1" name="object 15381"/>
            <p:cNvSpPr/>
            <p:nvPr/>
          </p:nvSpPr>
          <p:spPr>
            <a:xfrm>
              <a:off x="6171770" y="41052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2" name="object 15382"/>
            <p:cNvSpPr/>
            <p:nvPr/>
          </p:nvSpPr>
          <p:spPr>
            <a:xfrm>
              <a:off x="6171897" y="4094952"/>
              <a:ext cx="0" cy="11430"/>
            </a:xfrm>
            <a:custGeom>
              <a:avLst/>
              <a:gdLst/>
              <a:ahLst/>
              <a:cxnLst/>
              <a:rect l="l" t="t" r="r" b="b"/>
              <a:pathLst>
                <a:path h="11429">
                  <a:moveTo>
                    <a:pt x="0" y="10954"/>
                  </a:moveTo>
                  <a:lnTo>
                    <a:pt x="0" y="0"/>
                  </a:lnTo>
                </a:path>
                <a:path h="11429">
                  <a:moveTo>
                    <a:pt x="0" y="10954"/>
                  </a:moveTo>
                  <a:lnTo>
                    <a:pt x="0" y="1094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3" name="object 15383"/>
            <p:cNvSpPr/>
            <p:nvPr/>
          </p:nvSpPr>
          <p:spPr>
            <a:xfrm>
              <a:off x="617215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4" name="object 15384"/>
            <p:cNvSpPr/>
            <p:nvPr/>
          </p:nvSpPr>
          <p:spPr>
            <a:xfrm>
              <a:off x="617240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5" name="object 15385"/>
            <p:cNvSpPr/>
            <p:nvPr/>
          </p:nvSpPr>
          <p:spPr>
            <a:xfrm>
              <a:off x="617253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6" name="object 15386"/>
            <p:cNvSpPr/>
            <p:nvPr/>
          </p:nvSpPr>
          <p:spPr>
            <a:xfrm>
              <a:off x="617265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7" name="object 15387"/>
            <p:cNvSpPr/>
            <p:nvPr/>
          </p:nvSpPr>
          <p:spPr>
            <a:xfrm>
              <a:off x="617291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8" name="object 15388"/>
            <p:cNvSpPr/>
            <p:nvPr/>
          </p:nvSpPr>
          <p:spPr>
            <a:xfrm>
              <a:off x="617303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9" name="object 15389"/>
            <p:cNvSpPr/>
            <p:nvPr/>
          </p:nvSpPr>
          <p:spPr>
            <a:xfrm>
              <a:off x="617316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0" name="object 15390"/>
            <p:cNvSpPr/>
            <p:nvPr/>
          </p:nvSpPr>
          <p:spPr>
            <a:xfrm>
              <a:off x="617354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1" name="object 15391"/>
            <p:cNvSpPr/>
            <p:nvPr/>
          </p:nvSpPr>
          <p:spPr>
            <a:xfrm>
              <a:off x="6173798" y="41054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2" name="object 15392"/>
            <p:cNvSpPr/>
            <p:nvPr/>
          </p:nvSpPr>
          <p:spPr>
            <a:xfrm>
              <a:off x="61739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3" name="object 15393"/>
            <p:cNvSpPr/>
            <p:nvPr/>
          </p:nvSpPr>
          <p:spPr>
            <a:xfrm>
              <a:off x="617405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4" name="object 15394"/>
            <p:cNvSpPr/>
            <p:nvPr/>
          </p:nvSpPr>
          <p:spPr>
            <a:xfrm>
              <a:off x="6174178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5" name="object 15395"/>
            <p:cNvSpPr/>
            <p:nvPr/>
          </p:nvSpPr>
          <p:spPr>
            <a:xfrm>
              <a:off x="6174431" y="410517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6" name="object 15396"/>
            <p:cNvSpPr/>
            <p:nvPr/>
          </p:nvSpPr>
          <p:spPr>
            <a:xfrm>
              <a:off x="6174558" y="4103096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05"/>
                  </a:moveTo>
                  <a:lnTo>
                    <a:pt x="887" y="140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7" name="object 15397"/>
            <p:cNvSpPr/>
            <p:nvPr/>
          </p:nvSpPr>
          <p:spPr>
            <a:xfrm>
              <a:off x="617481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8" name="object 15398"/>
            <p:cNvSpPr/>
            <p:nvPr/>
          </p:nvSpPr>
          <p:spPr>
            <a:xfrm>
              <a:off x="617506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9" name="object 15399"/>
            <p:cNvSpPr/>
            <p:nvPr/>
          </p:nvSpPr>
          <p:spPr>
            <a:xfrm>
              <a:off x="617531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0" name="object 15400"/>
            <p:cNvSpPr/>
            <p:nvPr/>
          </p:nvSpPr>
          <p:spPr>
            <a:xfrm>
              <a:off x="61758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1" name="object 15401"/>
            <p:cNvSpPr/>
            <p:nvPr/>
          </p:nvSpPr>
          <p:spPr>
            <a:xfrm>
              <a:off x="61760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2" name="object 15402"/>
            <p:cNvSpPr/>
            <p:nvPr/>
          </p:nvSpPr>
          <p:spPr>
            <a:xfrm>
              <a:off x="6176459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3" name="object 15403"/>
            <p:cNvSpPr/>
            <p:nvPr/>
          </p:nvSpPr>
          <p:spPr>
            <a:xfrm>
              <a:off x="617671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4" name="object 15404"/>
            <p:cNvSpPr/>
            <p:nvPr/>
          </p:nvSpPr>
          <p:spPr>
            <a:xfrm>
              <a:off x="6176839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5" name="object 15405"/>
            <p:cNvSpPr/>
            <p:nvPr/>
          </p:nvSpPr>
          <p:spPr>
            <a:xfrm>
              <a:off x="6176966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6" name="object 15406"/>
            <p:cNvSpPr/>
            <p:nvPr/>
          </p:nvSpPr>
          <p:spPr>
            <a:xfrm>
              <a:off x="6176966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7" name="object 15407"/>
            <p:cNvSpPr/>
            <p:nvPr/>
          </p:nvSpPr>
          <p:spPr>
            <a:xfrm>
              <a:off x="6177219" y="410434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78"/>
                  </a:moveTo>
                  <a:lnTo>
                    <a:pt x="887" y="77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8" name="object 15408"/>
            <p:cNvSpPr/>
            <p:nvPr/>
          </p:nvSpPr>
          <p:spPr>
            <a:xfrm>
              <a:off x="6177346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9" name="object 15409"/>
            <p:cNvSpPr/>
            <p:nvPr/>
          </p:nvSpPr>
          <p:spPr>
            <a:xfrm>
              <a:off x="6177346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0" name="object 15410"/>
            <p:cNvSpPr/>
            <p:nvPr/>
          </p:nvSpPr>
          <p:spPr>
            <a:xfrm>
              <a:off x="617760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1" name="object 15411"/>
            <p:cNvSpPr/>
            <p:nvPr/>
          </p:nvSpPr>
          <p:spPr>
            <a:xfrm>
              <a:off x="6177219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2" name="object 15412"/>
            <p:cNvSpPr/>
            <p:nvPr/>
          </p:nvSpPr>
          <p:spPr>
            <a:xfrm>
              <a:off x="617848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3" name="object 15413"/>
            <p:cNvSpPr/>
            <p:nvPr/>
          </p:nvSpPr>
          <p:spPr>
            <a:xfrm>
              <a:off x="61791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4" name="object 15414"/>
            <p:cNvSpPr/>
            <p:nvPr/>
          </p:nvSpPr>
          <p:spPr>
            <a:xfrm>
              <a:off x="617924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5" name="object 15415"/>
            <p:cNvSpPr/>
            <p:nvPr/>
          </p:nvSpPr>
          <p:spPr>
            <a:xfrm>
              <a:off x="617937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6" name="object 15416"/>
            <p:cNvSpPr/>
            <p:nvPr/>
          </p:nvSpPr>
          <p:spPr>
            <a:xfrm>
              <a:off x="6179501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7" name="object 15417"/>
            <p:cNvSpPr/>
            <p:nvPr/>
          </p:nvSpPr>
          <p:spPr>
            <a:xfrm>
              <a:off x="6179627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8" name="object 15418"/>
            <p:cNvSpPr/>
            <p:nvPr/>
          </p:nvSpPr>
          <p:spPr>
            <a:xfrm>
              <a:off x="6179754" y="410513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9" name="object 15419"/>
            <p:cNvSpPr/>
            <p:nvPr/>
          </p:nvSpPr>
          <p:spPr>
            <a:xfrm>
              <a:off x="617988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0" name="object 15420"/>
            <p:cNvSpPr/>
            <p:nvPr/>
          </p:nvSpPr>
          <p:spPr>
            <a:xfrm>
              <a:off x="618013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1" name="object 15421"/>
            <p:cNvSpPr/>
            <p:nvPr/>
          </p:nvSpPr>
          <p:spPr>
            <a:xfrm>
              <a:off x="61806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2" name="object 15422"/>
            <p:cNvSpPr/>
            <p:nvPr/>
          </p:nvSpPr>
          <p:spPr>
            <a:xfrm>
              <a:off x="61808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3" name="object 15423"/>
            <p:cNvSpPr/>
            <p:nvPr/>
          </p:nvSpPr>
          <p:spPr>
            <a:xfrm>
              <a:off x="618140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4" name="object 15424"/>
            <p:cNvSpPr/>
            <p:nvPr/>
          </p:nvSpPr>
          <p:spPr>
            <a:xfrm>
              <a:off x="618165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5" name="object 15425"/>
            <p:cNvSpPr/>
            <p:nvPr/>
          </p:nvSpPr>
          <p:spPr>
            <a:xfrm>
              <a:off x="618190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6" name="object 15426"/>
            <p:cNvSpPr/>
            <p:nvPr/>
          </p:nvSpPr>
          <p:spPr>
            <a:xfrm>
              <a:off x="618203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7" name="object 15427"/>
            <p:cNvSpPr/>
            <p:nvPr/>
          </p:nvSpPr>
          <p:spPr>
            <a:xfrm>
              <a:off x="6182162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8" name="object 15428"/>
            <p:cNvSpPr/>
            <p:nvPr/>
          </p:nvSpPr>
          <p:spPr>
            <a:xfrm>
              <a:off x="6182289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9" name="object 15429"/>
            <p:cNvSpPr/>
            <p:nvPr/>
          </p:nvSpPr>
          <p:spPr>
            <a:xfrm>
              <a:off x="6182415" y="410466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20"/>
                  </a:moveTo>
                  <a:lnTo>
                    <a:pt x="887" y="6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0" name="object 15430"/>
            <p:cNvSpPr/>
            <p:nvPr/>
          </p:nvSpPr>
          <p:spPr>
            <a:xfrm>
              <a:off x="6182542" y="410355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77"/>
                  </a:moveTo>
                  <a:lnTo>
                    <a:pt x="887" y="117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1" name="object 15431"/>
            <p:cNvSpPr/>
            <p:nvPr/>
          </p:nvSpPr>
          <p:spPr>
            <a:xfrm>
              <a:off x="61827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2" name="object 15432"/>
            <p:cNvSpPr/>
            <p:nvPr/>
          </p:nvSpPr>
          <p:spPr>
            <a:xfrm>
              <a:off x="618304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3" name="object 15433"/>
            <p:cNvSpPr/>
            <p:nvPr/>
          </p:nvSpPr>
          <p:spPr>
            <a:xfrm>
              <a:off x="61838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4" name="object 15434"/>
            <p:cNvSpPr/>
            <p:nvPr/>
          </p:nvSpPr>
          <p:spPr>
            <a:xfrm>
              <a:off x="618418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5" name="object 15435"/>
            <p:cNvSpPr/>
            <p:nvPr/>
          </p:nvSpPr>
          <p:spPr>
            <a:xfrm>
              <a:off x="618444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6" name="object 15436"/>
            <p:cNvSpPr/>
            <p:nvPr/>
          </p:nvSpPr>
          <p:spPr>
            <a:xfrm>
              <a:off x="6184823" y="41055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7" name="object 15437"/>
            <p:cNvSpPr/>
            <p:nvPr/>
          </p:nvSpPr>
          <p:spPr>
            <a:xfrm>
              <a:off x="6184950" y="41054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8" name="object 15438"/>
            <p:cNvSpPr/>
            <p:nvPr/>
          </p:nvSpPr>
          <p:spPr>
            <a:xfrm>
              <a:off x="6185077" y="410341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47"/>
                  </a:moveTo>
                  <a:lnTo>
                    <a:pt x="887" y="124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9" name="object 15439"/>
            <p:cNvSpPr/>
            <p:nvPr/>
          </p:nvSpPr>
          <p:spPr>
            <a:xfrm>
              <a:off x="618533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0" name="object 15440"/>
            <p:cNvSpPr/>
            <p:nvPr/>
          </p:nvSpPr>
          <p:spPr>
            <a:xfrm>
              <a:off x="61857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1" name="object 15441"/>
            <p:cNvSpPr/>
            <p:nvPr/>
          </p:nvSpPr>
          <p:spPr>
            <a:xfrm>
              <a:off x="618583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2" name="object 15442"/>
            <p:cNvSpPr/>
            <p:nvPr/>
          </p:nvSpPr>
          <p:spPr>
            <a:xfrm>
              <a:off x="618596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3" name="object 15443"/>
            <p:cNvSpPr/>
            <p:nvPr/>
          </p:nvSpPr>
          <p:spPr>
            <a:xfrm>
              <a:off x="6185330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4" name="object 15444"/>
            <p:cNvSpPr/>
            <p:nvPr/>
          </p:nvSpPr>
          <p:spPr>
            <a:xfrm>
              <a:off x="618685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5" name="object 15445"/>
            <p:cNvSpPr/>
            <p:nvPr/>
          </p:nvSpPr>
          <p:spPr>
            <a:xfrm>
              <a:off x="6187231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6" name="object 15446"/>
            <p:cNvSpPr/>
            <p:nvPr/>
          </p:nvSpPr>
          <p:spPr>
            <a:xfrm>
              <a:off x="6187484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7" name="object 15447"/>
            <p:cNvSpPr/>
            <p:nvPr/>
          </p:nvSpPr>
          <p:spPr>
            <a:xfrm>
              <a:off x="618761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8" name="object 15448"/>
            <p:cNvSpPr/>
            <p:nvPr/>
          </p:nvSpPr>
          <p:spPr>
            <a:xfrm>
              <a:off x="6187611" y="4102285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62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9" name="object 15449"/>
            <p:cNvSpPr/>
            <p:nvPr/>
          </p:nvSpPr>
          <p:spPr>
            <a:xfrm>
              <a:off x="6187865" y="4100803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10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0" name="object 15450"/>
            <p:cNvSpPr/>
            <p:nvPr/>
          </p:nvSpPr>
          <p:spPr>
            <a:xfrm>
              <a:off x="618811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1" name="object 15451"/>
            <p:cNvSpPr/>
            <p:nvPr/>
          </p:nvSpPr>
          <p:spPr>
            <a:xfrm>
              <a:off x="6187611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2" name="object 15452"/>
            <p:cNvSpPr/>
            <p:nvPr/>
          </p:nvSpPr>
          <p:spPr>
            <a:xfrm>
              <a:off x="618925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3" name="object 15453"/>
            <p:cNvSpPr/>
            <p:nvPr/>
          </p:nvSpPr>
          <p:spPr>
            <a:xfrm>
              <a:off x="6188625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4" name="object 15454"/>
            <p:cNvSpPr/>
            <p:nvPr/>
          </p:nvSpPr>
          <p:spPr>
            <a:xfrm>
              <a:off x="618989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5" name="object 15455"/>
            <p:cNvSpPr/>
            <p:nvPr/>
          </p:nvSpPr>
          <p:spPr>
            <a:xfrm>
              <a:off x="6190019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6" name="object 15456"/>
            <p:cNvSpPr/>
            <p:nvPr/>
          </p:nvSpPr>
          <p:spPr>
            <a:xfrm>
              <a:off x="6190019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7" name="object 15457"/>
            <p:cNvSpPr/>
            <p:nvPr/>
          </p:nvSpPr>
          <p:spPr>
            <a:xfrm>
              <a:off x="6190146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8" name="object 15458"/>
            <p:cNvSpPr/>
            <p:nvPr/>
          </p:nvSpPr>
          <p:spPr>
            <a:xfrm>
              <a:off x="6190272" y="410479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7"/>
                  </a:moveTo>
                  <a:lnTo>
                    <a:pt x="887" y="55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9" name="object 15459"/>
            <p:cNvSpPr/>
            <p:nvPr/>
          </p:nvSpPr>
          <p:spPr>
            <a:xfrm>
              <a:off x="6190399" y="410459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58"/>
                  </a:moveTo>
                  <a:lnTo>
                    <a:pt x="887" y="65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0" name="object 15460"/>
            <p:cNvSpPr/>
            <p:nvPr/>
          </p:nvSpPr>
          <p:spPr>
            <a:xfrm>
              <a:off x="61905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1" name="object 15461"/>
            <p:cNvSpPr/>
            <p:nvPr/>
          </p:nvSpPr>
          <p:spPr>
            <a:xfrm>
              <a:off x="619115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2" name="object 15462"/>
            <p:cNvSpPr/>
            <p:nvPr/>
          </p:nvSpPr>
          <p:spPr>
            <a:xfrm>
              <a:off x="61914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3" name="object 15463"/>
            <p:cNvSpPr/>
            <p:nvPr/>
          </p:nvSpPr>
          <p:spPr>
            <a:xfrm>
              <a:off x="61919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4" name="object 15464"/>
            <p:cNvSpPr/>
            <p:nvPr/>
          </p:nvSpPr>
          <p:spPr>
            <a:xfrm>
              <a:off x="619255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5" name="object 15465"/>
            <p:cNvSpPr/>
            <p:nvPr/>
          </p:nvSpPr>
          <p:spPr>
            <a:xfrm>
              <a:off x="6192680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6" name="object 15466"/>
            <p:cNvSpPr/>
            <p:nvPr/>
          </p:nvSpPr>
          <p:spPr>
            <a:xfrm>
              <a:off x="6192807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7" name="object 15467"/>
            <p:cNvSpPr/>
            <p:nvPr/>
          </p:nvSpPr>
          <p:spPr>
            <a:xfrm>
              <a:off x="6192934" y="410516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8" name="object 15468"/>
            <p:cNvSpPr/>
            <p:nvPr/>
          </p:nvSpPr>
          <p:spPr>
            <a:xfrm>
              <a:off x="6192934" y="4103374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66"/>
                  </a:moveTo>
                  <a:lnTo>
                    <a:pt x="887" y="126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9" name="object 15469"/>
            <p:cNvSpPr/>
            <p:nvPr/>
          </p:nvSpPr>
          <p:spPr>
            <a:xfrm>
              <a:off x="6193060" y="4105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0" name="object 15470"/>
            <p:cNvSpPr/>
            <p:nvPr/>
          </p:nvSpPr>
          <p:spPr>
            <a:xfrm>
              <a:off x="61933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1" name="object 15471"/>
            <p:cNvSpPr/>
            <p:nvPr/>
          </p:nvSpPr>
          <p:spPr>
            <a:xfrm>
              <a:off x="619356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2" name="object 15472"/>
            <p:cNvSpPr/>
            <p:nvPr/>
          </p:nvSpPr>
          <p:spPr>
            <a:xfrm>
              <a:off x="619394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3" name="object 15473"/>
            <p:cNvSpPr/>
            <p:nvPr/>
          </p:nvSpPr>
          <p:spPr>
            <a:xfrm>
              <a:off x="619407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4" name="object 15474"/>
            <p:cNvSpPr/>
            <p:nvPr/>
          </p:nvSpPr>
          <p:spPr>
            <a:xfrm>
              <a:off x="619420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5" name="object 15475"/>
            <p:cNvSpPr/>
            <p:nvPr/>
          </p:nvSpPr>
          <p:spPr>
            <a:xfrm>
              <a:off x="619458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6" name="object 15476"/>
            <p:cNvSpPr/>
            <p:nvPr/>
          </p:nvSpPr>
          <p:spPr>
            <a:xfrm>
              <a:off x="619496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7" name="object 15477"/>
            <p:cNvSpPr/>
            <p:nvPr/>
          </p:nvSpPr>
          <p:spPr>
            <a:xfrm>
              <a:off x="619508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8" name="object 15478"/>
            <p:cNvSpPr/>
            <p:nvPr/>
          </p:nvSpPr>
          <p:spPr>
            <a:xfrm>
              <a:off x="619521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9" name="object 15479"/>
            <p:cNvSpPr/>
            <p:nvPr/>
          </p:nvSpPr>
          <p:spPr>
            <a:xfrm>
              <a:off x="6195342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0" name="object 15480"/>
            <p:cNvSpPr/>
            <p:nvPr/>
          </p:nvSpPr>
          <p:spPr>
            <a:xfrm>
              <a:off x="6195342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1" name="object 15481"/>
            <p:cNvSpPr/>
            <p:nvPr/>
          </p:nvSpPr>
          <p:spPr>
            <a:xfrm>
              <a:off x="6195595" y="410551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2" name="object 15482"/>
            <p:cNvSpPr/>
            <p:nvPr/>
          </p:nvSpPr>
          <p:spPr>
            <a:xfrm>
              <a:off x="6195595" y="410504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3" name="object 15483"/>
            <p:cNvSpPr/>
            <p:nvPr/>
          </p:nvSpPr>
          <p:spPr>
            <a:xfrm>
              <a:off x="6195722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4" name="object 15484"/>
            <p:cNvSpPr/>
            <p:nvPr/>
          </p:nvSpPr>
          <p:spPr>
            <a:xfrm>
              <a:off x="619584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5" name="object 15485"/>
            <p:cNvSpPr/>
            <p:nvPr/>
          </p:nvSpPr>
          <p:spPr>
            <a:xfrm>
              <a:off x="619610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6" name="object 15486"/>
            <p:cNvSpPr/>
            <p:nvPr/>
          </p:nvSpPr>
          <p:spPr>
            <a:xfrm>
              <a:off x="619635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7" name="object 15487"/>
            <p:cNvSpPr/>
            <p:nvPr/>
          </p:nvSpPr>
          <p:spPr>
            <a:xfrm>
              <a:off x="619673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8" name="object 15488"/>
            <p:cNvSpPr/>
            <p:nvPr/>
          </p:nvSpPr>
          <p:spPr>
            <a:xfrm>
              <a:off x="619698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9" name="object 15489"/>
            <p:cNvSpPr/>
            <p:nvPr/>
          </p:nvSpPr>
          <p:spPr>
            <a:xfrm>
              <a:off x="6196862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0" name="object 15490"/>
            <p:cNvSpPr/>
            <p:nvPr/>
          </p:nvSpPr>
          <p:spPr>
            <a:xfrm>
              <a:off x="6198003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1" name="object 15491"/>
            <p:cNvSpPr/>
            <p:nvPr/>
          </p:nvSpPr>
          <p:spPr>
            <a:xfrm>
              <a:off x="6198130" y="4102792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57"/>
                  </a:moveTo>
                  <a:lnTo>
                    <a:pt x="887" y="155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2" name="object 15492"/>
            <p:cNvSpPr/>
            <p:nvPr/>
          </p:nvSpPr>
          <p:spPr>
            <a:xfrm>
              <a:off x="6198130" y="410452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90"/>
                  </a:moveTo>
                  <a:lnTo>
                    <a:pt x="887" y="69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3" name="object 15493"/>
            <p:cNvSpPr/>
            <p:nvPr/>
          </p:nvSpPr>
          <p:spPr>
            <a:xfrm>
              <a:off x="6198256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4" name="object 15494"/>
            <p:cNvSpPr/>
            <p:nvPr/>
          </p:nvSpPr>
          <p:spPr>
            <a:xfrm>
              <a:off x="6198383" y="41055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5" name="object 15495"/>
            <p:cNvSpPr/>
            <p:nvPr/>
          </p:nvSpPr>
          <p:spPr>
            <a:xfrm>
              <a:off x="619863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6" name="object 15496"/>
            <p:cNvSpPr/>
            <p:nvPr/>
          </p:nvSpPr>
          <p:spPr>
            <a:xfrm>
              <a:off x="61990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7" name="object 15497"/>
            <p:cNvSpPr/>
            <p:nvPr/>
          </p:nvSpPr>
          <p:spPr>
            <a:xfrm>
              <a:off x="619927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8" name="object 15498"/>
            <p:cNvSpPr/>
            <p:nvPr/>
          </p:nvSpPr>
          <p:spPr>
            <a:xfrm>
              <a:off x="619939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9" name="object 15499"/>
            <p:cNvSpPr/>
            <p:nvPr/>
          </p:nvSpPr>
          <p:spPr>
            <a:xfrm>
              <a:off x="619990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0" name="object 15500"/>
            <p:cNvSpPr/>
            <p:nvPr/>
          </p:nvSpPr>
          <p:spPr>
            <a:xfrm>
              <a:off x="620041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1" name="object 15501"/>
            <p:cNvSpPr/>
            <p:nvPr/>
          </p:nvSpPr>
          <p:spPr>
            <a:xfrm>
              <a:off x="620041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2" name="object 15502"/>
            <p:cNvSpPr/>
            <p:nvPr/>
          </p:nvSpPr>
          <p:spPr>
            <a:xfrm>
              <a:off x="620053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3" name="object 15503"/>
            <p:cNvSpPr/>
            <p:nvPr/>
          </p:nvSpPr>
          <p:spPr>
            <a:xfrm>
              <a:off x="6200537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4" name="object 15504"/>
            <p:cNvSpPr/>
            <p:nvPr/>
          </p:nvSpPr>
          <p:spPr>
            <a:xfrm>
              <a:off x="6200791" y="410507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7"/>
                  </a:moveTo>
                  <a:lnTo>
                    <a:pt x="887" y="41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5" name="object 15505"/>
            <p:cNvSpPr/>
            <p:nvPr/>
          </p:nvSpPr>
          <p:spPr>
            <a:xfrm>
              <a:off x="6200791" y="410526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6" name="object 15506"/>
            <p:cNvSpPr/>
            <p:nvPr/>
          </p:nvSpPr>
          <p:spPr>
            <a:xfrm>
              <a:off x="6201044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7" name="object 15507"/>
            <p:cNvSpPr/>
            <p:nvPr/>
          </p:nvSpPr>
          <p:spPr>
            <a:xfrm>
              <a:off x="620155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8" name="object 15508"/>
            <p:cNvSpPr/>
            <p:nvPr/>
          </p:nvSpPr>
          <p:spPr>
            <a:xfrm>
              <a:off x="620180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9" name="object 15509"/>
            <p:cNvSpPr/>
            <p:nvPr/>
          </p:nvSpPr>
          <p:spPr>
            <a:xfrm>
              <a:off x="62020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0" name="object 15510"/>
            <p:cNvSpPr/>
            <p:nvPr/>
          </p:nvSpPr>
          <p:spPr>
            <a:xfrm>
              <a:off x="620231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1" name="object 15511"/>
            <p:cNvSpPr/>
            <p:nvPr/>
          </p:nvSpPr>
          <p:spPr>
            <a:xfrm>
              <a:off x="620307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2" name="object 15512"/>
            <p:cNvSpPr/>
            <p:nvPr/>
          </p:nvSpPr>
          <p:spPr>
            <a:xfrm>
              <a:off x="6203199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3" name="object 15513"/>
            <p:cNvSpPr/>
            <p:nvPr/>
          </p:nvSpPr>
          <p:spPr>
            <a:xfrm>
              <a:off x="6203326" y="4099486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42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4" name="object 15514"/>
            <p:cNvSpPr/>
            <p:nvPr/>
          </p:nvSpPr>
          <p:spPr>
            <a:xfrm>
              <a:off x="6203452" y="4103285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10"/>
                  </a:moveTo>
                  <a:lnTo>
                    <a:pt x="887" y="131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5" name="object 15515"/>
            <p:cNvSpPr/>
            <p:nvPr/>
          </p:nvSpPr>
          <p:spPr>
            <a:xfrm>
              <a:off x="6203452" y="41053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6" name="object 15516"/>
            <p:cNvSpPr/>
            <p:nvPr/>
          </p:nvSpPr>
          <p:spPr>
            <a:xfrm>
              <a:off x="6203579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7" name="object 15517"/>
            <p:cNvSpPr/>
            <p:nvPr/>
          </p:nvSpPr>
          <p:spPr>
            <a:xfrm>
              <a:off x="6203706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8" name="object 15518"/>
            <p:cNvSpPr/>
            <p:nvPr/>
          </p:nvSpPr>
          <p:spPr>
            <a:xfrm>
              <a:off x="62038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9" name="object 15519"/>
            <p:cNvSpPr/>
            <p:nvPr/>
          </p:nvSpPr>
          <p:spPr>
            <a:xfrm>
              <a:off x="62042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0" name="object 15520"/>
            <p:cNvSpPr/>
            <p:nvPr/>
          </p:nvSpPr>
          <p:spPr>
            <a:xfrm>
              <a:off x="6203452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1" name="object 15521"/>
            <p:cNvSpPr/>
            <p:nvPr/>
          </p:nvSpPr>
          <p:spPr>
            <a:xfrm>
              <a:off x="62047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2" name="object 15522"/>
            <p:cNvSpPr/>
            <p:nvPr/>
          </p:nvSpPr>
          <p:spPr>
            <a:xfrm>
              <a:off x="62049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3" name="object 15523"/>
            <p:cNvSpPr/>
            <p:nvPr/>
          </p:nvSpPr>
          <p:spPr>
            <a:xfrm>
              <a:off x="620535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4" name="object 15524"/>
            <p:cNvSpPr/>
            <p:nvPr/>
          </p:nvSpPr>
          <p:spPr>
            <a:xfrm>
              <a:off x="620548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5" name="object 15525"/>
            <p:cNvSpPr/>
            <p:nvPr/>
          </p:nvSpPr>
          <p:spPr>
            <a:xfrm>
              <a:off x="620560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6" name="object 15526"/>
            <p:cNvSpPr/>
            <p:nvPr/>
          </p:nvSpPr>
          <p:spPr>
            <a:xfrm>
              <a:off x="6205860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7" name="object 15527"/>
            <p:cNvSpPr/>
            <p:nvPr/>
          </p:nvSpPr>
          <p:spPr>
            <a:xfrm>
              <a:off x="6205987" y="410442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40"/>
                  </a:moveTo>
                  <a:lnTo>
                    <a:pt x="887" y="74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8" name="object 15528"/>
            <p:cNvSpPr/>
            <p:nvPr/>
          </p:nvSpPr>
          <p:spPr>
            <a:xfrm>
              <a:off x="6205987" y="410518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9" name="object 15529"/>
            <p:cNvSpPr/>
            <p:nvPr/>
          </p:nvSpPr>
          <p:spPr>
            <a:xfrm>
              <a:off x="6206114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0" name="object 15530"/>
            <p:cNvSpPr/>
            <p:nvPr/>
          </p:nvSpPr>
          <p:spPr>
            <a:xfrm>
              <a:off x="620624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1" name="object 15531"/>
            <p:cNvSpPr/>
            <p:nvPr/>
          </p:nvSpPr>
          <p:spPr>
            <a:xfrm>
              <a:off x="620636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2" name="object 15532"/>
            <p:cNvSpPr/>
            <p:nvPr/>
          </p:nvSpPr>
          <p:spPr>
            <a:xfrm>
              <a:off x="620674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3" name="object 15533"/>
            <p:cNvSpPr/>
            <p:nvPr/>
          </p:nvSpPr>
          <p:spPr>
            <a:xfrm>
              <a:off x="620725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4" name="object 15534"/>
            <p:cNvSpPr/>
            <p:nvPr/>
          </p:nvSpPr>
          <p:spPr>
            <a:xfrm>
              <a:off x="620763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5" name="object 15535"/>
            <p:cNvSpPr/>
            <p:nvPr/>
          </p:nvSpPr>
          <p:spPr>
            <a:xfrm>
              <a:off x="62081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6" name="object 15536"/>
            <p:cNvSpPr/>
            <p:nvPr/>
          </p:nvSpPr>
          <p:spPr>
            <a:xfrm>
              <a:off x="620839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7" name="object 15537"/>
            <p:cNvSpPr/>
            <p:nvPr/>
          </p:nvSpPr>
          <p:spPr>
            <a:xfrm>
              <a:off x="6208648" y="41055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8" name="object 15538"/>
            <p:cNvSpPr/>
            <p:nvPr/>
          </p:nvSpPr>
          <p:spPr>
            <a:xfrm>
              <a:off x="6208648" y="4103564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71"/>
                  </a:moveTo>
                  <a:lnTo>
                    <a:pt x="887" y="117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9" name="object 15539"/>
            <p:cNvSpPr/>
            <p:nvPr/>
          </p:nvSpPr>
          <p:spPr>
            <a:xfrm>
              <a:off x="6208775" y="410370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01"/>
                  </a:moveTo>
                  <a:lnTo>
                    <a:pt x="887" y="1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0" name="object 15540"/>
            <p:cNvSpPr/>
            <p:nvPr/>
          </p:nvSpPr>
          <p:spPr>
            <a:xfrm>
              <a:off x="620902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1" name="object 15541"/>
            <p:cNvSpPr/>
            <p:nvPr/>
          </p:nvSpPr>
          <p:spPr>
            <a:xfrm>
              <a:off x="620928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2" name="object 15542"/>
            <p:cNvSpPr/>
            <p:nvPr/>
          </p:nvSpPr>
          <p:spPr>
            <a:xfrm>
              <a:off x="620978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3" name="object 15543"/>
            <p:cNvSpPr/>
            <p:nvPr/>
          </p:nvSpPr>
          <p:spPr>
            <a:xfrm>
              <a:off x="621004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4" name="object 15544"/>
            <p:cNvSpPr/>
            <p:nvPr/>
          </p:nvSpPr>
          <p:spPr>
            <a:xfrm>
              <a:off x="62102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5" name="object 15545"/>
            <p:cNvSpPr/>
            <p:nvPr/>
          </p:nvSpPr>
          <p:spPr>
            <a:xfrm>
              <a:off x="621067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6" name="object 15546"/>
            <p:cNvSpPr/>
            <p:nvPr/>
          </p:nvSpPr>
          <p:spPr>
            <a:xfrm>
              <a:off x="6210929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7" name="object 15547"/>
            <p:cNvSpPr/>
            <p:nvPr/>
          </p:nvSpPr>
          <p:spPr>
            <a:xfrm>
              <a:off x="621105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8" name="object 15548"/>
            <p:cNvSpPr/>
            <p:nvPr/>
          </p:nvSpPr>
          <p:spPr>
            <a:xfrm>
              <a:off x="621118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9" name="object 15549"/>
            <p:cNvSpPr/>
            <p:nvPr/>
          </p:nvSpPr>
          <p:spPr>
            <a:xfrm>
              <a:off x="6211183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0" name="object 15550"/>
            <p:cNvSpPr/>
            <p:nvPr/>
          </p:nvSpPr>
          <p:spPr>
            <a:xfrm>
              <a:off x="6211309" y="410464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33"/>
                  </a:moveTo>
                  <a:lnTo>
                    <a:pt x="887" y="63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1" name="object 15551"/>
            <p:cNvSpPr/>
            <p:nvPr/>
          </p:nvSpPr>
          <p:spPr>
            <a:xfrm>
              <a:off x="6211436" y="410516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2" name="object 15552"/>
            <p:cNvSpPr/>
            <p:nvPr/>
          </p:nvSpPr>
          <p:spPr>
            <a:xfrm>
              <a:off x="621156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3" name="object 15553"/>
            <p:cNvSpPr/>
            <p:nvPr/>
          </p:nvSpPr>
          <p:spPr>
            <a:xfrm>
              <a:off x="621169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4" name="object 15554"/>
            <p:cNvSpPr/>
            <p:nvPr/>
          </p:nvSpPr>
          <p:spPr>
            <a:xfrm>
              <a:off x="621232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5" name="object 15555"/>
            <p:cNvSpPr/>
            <p:nvPr/>
          </p:nvSpPr>
          <p:spPr>
            <a:xfrm>
              <a:off x="62125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6" name="object 15556"/>
            <p:cNvSpPr/>
            <p:nvPr/>
          </p:nvSpPr>
          <p:spPr>
            <a:xfrm>
              <a:off x="621295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7" name="object 15557"/>
            <p:cNvSpPr/>
            <p:nvPr/>
          </p:nvSpPr>
          <p:spPr>
            <a:xfrm>
              <a:off x="62132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8" name="object 15558"/>
            <p:cNvSpPr/>
            <p:nvPr/>
          </p:nvSpPr>
          <p:spPr>
            <a:xfrm>
              <a:off x="6212577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9" name="object 15559"/>
            <p:cNvSpPr/>
            <p:nvPr/>
          </p:nvSpPr>
          <p:spPr>
            <a:xfrm>
              <a:off x="6213844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0" name="object 15560"/>
            <p:cNvSpPr/>
            <p:nvPr/>
          </p:nvSpPr>
          <p:spPr>
            <a:xfrm>
              <a:off x="6213971" y="41056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1" name="object 15561"/>
            <p:cNvSpPr/>
            <p:nvPr/>
          </p:nvSpPr>
          <p:spPr>
            <a:xfrm>
              <a:off x="6213971" y="410510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2" name="object 15562"/>
            <p:cNvSpPr/>
            <p:nvPr/>
          </p:nvSpPr>
          <p:spPr>
            <a:xfrm>
              <a:off x="6214097" y="410457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64"/>
                  </a:moveTo>
                  <a:lnTo>
                    <a:pt x="887" y="66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3" name="object 15563"/>
            <p:cNvSpPr/>
            <p:nvPr/>
          </p:nvSpPr>
          <p:spPr>
            <a:xfrm>
              <a:off x="62142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4" name="object 15564"/>
            <p:cNvSpPr/>
            <p:nvPr/>
          </p:nvSpPr>
          <p:spPr>
            <a:xfrm>
              <a:off x="621435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5" name="object 15565"/>
            <p:cNvSpPr/>
            <p:nvPr/>
          </p:nvSpPr>
          <p:spPr>
            <a:xfrm>
              <a:off x="621460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6" name="object 15566"/>
            <p:cNvSpPr/>
            <p:nvPr/>
          </p:nvSpPr>
          <p:spPr>
            <a:xfrm>
              <a:off x="621498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7" name="object 15567"/>
            <p:cNvSpPr/>
            <p:nvPr/>
          </p:nvSpPr>
          <p:spPr>
            <a:xfrm>
              <a:off x="621511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8" name="object 15568"/>
            <p:cNvSpPr/>
            <p:nvPr/>
          </p:nvSpPr>
          <p:spPr>
            <a:xfrm>
              <a:off x="621536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9" name="object 15569"/>
            <p:cNvSpPr/>
            <p:nvPr/>
          </p:nvSpPr>
          <p:spPr>
            <a:xfrm>
              <a:off x="621561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0" name="object 15570"/>
            <p:cNvSpPr/>
            <p:nvPr/>
          </p:nvSpPr>
          <p:spPr>
            <a:xfrm>
              <a:off x="621599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1" name="object 15571"/>
            <p:cNvSpPr/>
            <p:nvPr/>
          </p:nvSpPr>
          <p:spPr>
            <a:xfrm>
              <a:off x="6216252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2" name="object 15572"/>
            <p:cNvSpPr/>
            <p:nvPr/>
          </p:nvSpPr>
          <p:spPr>
            <a:xfrm>
              <a:off x="6215491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3" name="object 15573"/>
            <p:cNvSpPr/>
            <p:nvPr/>
          </p:nvSpPr>
          <p:spPr>
            <a:xfrm>
              <a:off x="6216632" y="4102450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728"/>
                  </a:moveTo>
                  <a:lnTo>
                    <a:pt x="887" y="1728"/>
                  </a:lnTo>
                </a:path>
              </a:pathLst>
            </a:custGeom>
            <a:ln w="3457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4" name="object 15574"/>
            <p:cNvSpPr/>
            <p:nvPr/>
          </p:nvSpPr>
          <p:spPr>
            <a:xfrm>
              <a:off x="621688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5" name="object 15575"/>
            <p:cNvSpPr/>
            <p:nvPr/>
          </p:nvSpPr>
          <p:spPr>
            <a:xfrm>
              <a:off x="621701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6" name="object 15576"/>
            <p:cNvSpPr/>
            <p:nvPr/>
          </p:nvSpPr>
          <p:spPr>
            <a:xfrm>
              <a:off x="62175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7" name="object 15577"/>
            <p:cNvSpPr/>
            <p:nvPr/>
          </p:nvSpPr>
          <p:spPr>
            <a:xfrm>
              <a:off x="62177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8" name="object 15578"/>
            <p:cNvSpPr/>
            <p:nvPr/>
          </p:nvSpPr>
          <p:spPr>
            <a:xfrm>
              <a:off x="621815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9" name="object 15579"/>
            <p:cNvSpPr/>
            <p:nvPr/>
          </p:nvSpPr>
          <p:spPr>
            <a:xfrm>
              <a:off x="621840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0" name="object 15580"/>
            <p:cNvSpPr/>
            <p:nvPr/>
          </p:nvSpPr>
          <p:spPr>
            <a:xfrm>
              <a:off x="621866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1" name="object 15581"/>
            <p:cNvSpPr/>
            <p:nvPr/>
          </p:nvSpPr>
          <p:spPr>
            <a:xfrm>
              <a:off x="621891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2" name="object 15582"/>
            <p:cNvSpPr/>
            <p:nvPr/>
          </p:nvSpPr>
          <p:spPr>
            <a:xfrm>
              <a:off x="621904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3" name="object 15583"/>
            <p:cNvSpPr/>
            <p:nvPr/>
          </p:nvSpPr>
          <p:spPr>
            <a:xfrm>
              <a:off x="6219040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4" name="object 15584"/>
            <p:cNvSpPr/>
            <p:nvPr/>
          </p:nvSpPr>
          <p:spPr>
            <a:xfrm>
              <a:off x="6219167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5" name="object 15585"/>
            <p:cNvSpPr/>
            <p:nvPr/>
          </p:nvSpPr>
          <p:spPr>
            <a:xfrm>
              <a:off x="6219293" y="410412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92"/>
                  </a:moveTo>
                  <a:lnTo>
                    <a:pt x="887" y="89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6" name="object 15586"/>
            <p:cNvSpPr/>
            <p:nvPr/>
          </p:nvSpPr>
          <p:spPr>
            <a:xfrm>
              <a:off x="6219420" y="4103628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39"/>
                  </a:moveTo>
                  <a:lnTo>
                    <a:pt x="887" y="113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7" name="object 15587"/>
            <p:cNvSpPr/>
            <p:nvPr/>
          </p:nvSpPr>
          <p:spPr>
            <a:xfrm>
              <a:off x="621992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8" name="object 15588"/>
            <p:cNvSpPr/>
            <p:nvPr/>
          </p:nvSpPr>
          <p:spPr>
            <a:xfrm>
              <a:off x="622043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9" name="object 15589"/>
            <p:cNvSpPr/>
            <p:nvPr/>
          </p:nvSpPr>
          <p:spPr>
            <a:xfrm>
              <a:off x="622056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0" name="object 15590"/>
            <p:cNvSpPr/>
            <p:nvPr/>
          </p:nvSpPr>
          <p:spPr>
            <a:xfrm>
              <a:off x="62209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1" name="object 15591"/>
            <p:cNvSpPr/>
            <p:nvPr/>
          </p:nvSpPr>
          <p:spPr>
            <a:xfrm>
              <a:off x="622119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2" name="object 15592"/>
            <p:cNvSpPr/>
            <p:nvPr/>
          </p:nvSpPr>
          <p:spPr>
            <a:xfrm>
              <a:off x="6221448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3" name="object 15593"/>
            <p:cNvSpPr/>
            <p:nvPr/>
          </p:nvSpPr>
          <p:spPr>
            <a:xfrm>
              <a:off x="6221574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4" name="object 15594"/>
            <p:cNvSpPr/>
            <p:nvPr/>
          </p:nvSpPr>
          <p:spPr>
            <a:xfrm>
              <a:off x="6221701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5" name="object 15595"/>
            <p:cNvSpPr/>
            <p:nvPr/>
          </p:nvSpPr>
          <p:spPr>
            <a:xfrm>
              <a:off x="6221068" y="410559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6" name="object 15596"/>
            <p:cNvSpPr/>
            <p:nvPr/>
          </p:nvSpPr>
          <p:spPr>
            <a:xfrm>
              <a:off x="622284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7" name="object 15597"/>
            <p:cNvSpPr/>
            <p:nvPr/>
          </p:nvSpPr>
          <p:spPr>
            <a:xfrm>
              <a:off x="62230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8" name="object 15598"/>
            <p:cNvSpPr/>
            <p:nvPr/>
          </p:nvSpPr>
          <p:spPr>
            <a:xfrm>
              <a:off x="622385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9" name="object 15599"/>
            <p:cNvSpPr/>
            <p:nvPr/>
          </p:nvSpPr>
          <p:spPr>
            <a:xfrm>
              <a:off x="62241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0" name="object 15600"/>
            <p:cNvSpPr/>
            <p:nvPr/>
          </p:nvSpPr>
          <p:spPr>
            <a:xfrm>
              <a:off x="6223222" y="4105863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1" name="object 15601"/>
            <p:cNvSpPr/>
            <p:nvPr/>
          </p:nvSpPr>
          <p:spPr>
            <a:xfrm>
              <a:off x="6224362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2" name="object 15602"/>
            <p:cNvSpPr/>
            <p:nvPr/>
          </p:nvSpPr>
          <p:spPr>
            <a:xfrm>
              <a:off x="6224616" y="4088367"/>
              <a:ext cx="0" cy="17780"/>
            </a:xfrm>
            <a:custGeom>
              <a:avLst/>
              <a:gdLst/>
              <a:ahLst/>
              <a:cxnLst/>
              <a:rect l="l" t="t" r="r" b="b"/>
              <a:pathLst>
                <a:path h="17779">
                  <a:moveTo>
                    <a:pt x="0" y="1754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3" name="object 15603"/>
            <p:cNvSpPr/>
            <p:nvPr/>
          </p:nvSpPr>
          <p:spPr>
            <a:xfrm>
              <a:off x="622512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4" name="object 15604"/>
            <p:cNvSpPr/>
            <p:nvPr/>
          </p:nvSpPr>
          <p:spPr>
            <a:xfrm>
              <a:off x="622550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5" name="object 15605"/>
            <p:cNvSpPr/>
            <p:nvPr/>
          </p:nvSpPr>
          <p:spPr>
            <a:xfrm>
              <a:off x="622575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6" name="object 15606"/>
            <p:cNvSpPr/>
            <p:nvPr/>
          </p:nvSpPr>
          <p:spPr>
            <a:xfrm>
              <a:off x="62265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7" name="object 15607"/>
            <p:cNvSpPr/>
            <p:nvPr/>
          </p:nvSpPr>
          <p:spPr>
            <a:xfrm>
              <a:off x="6226770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8" name="object 15608"/>
            <p:cNvSpPr/>
            <p:nvPr/>
          </p:nvSpPr>
          <p:spPr>
            <a:xfrm>
              <a:off x="6226897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9" name="object 15609"/>
            <p:cNvSpPr/>
            <p:nvPr/>
          </p:nvSpPr>
          <p:spPr>
            <a:xfrm>
              <a:off x="6227024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0" name="object 15610"/>
            <p:cNvSpPr/>
            <p:nvPr/>
          </p:nvSpPr>
          <p:spPr>
            <a:xfrm>
              <a:off x="6227277" y="4100740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167"/>
                  </a:moveTo>
                  <a:lnTo>
                    <a:pt x="0" y="0"/>
                  </a:lnTo>
                </a:path>
                <a:path h="5714">
                  <a:moveTo>
                    <a:pt x="0" y="5167"/>
                  </a:moveTo>
                  <a:lnTo>
                    <a:pt x="0" y="515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1" name="object 15611"/>
            <p:cNvSpPr/>
            <p:nvPr/>
          </p:nvSpPr>
          <p:spPr>
            <a:xfrm>
              <a:off x="622778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2" name="object 15612"/>
            <p:cNvSpPr/>
            <p:nvPr/>
          </p:nvSpPr>
          <p:spPr>
            <a:xfrm>
              <a:off x="622791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3" name="object 15613"/>
            <p:cNvSpPr/>
            <p:nvPr/>
          </p:nvSpPr>
          <p:spPr>
            <a:xfrm>
              <a:off x="622829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4" name="object 15614"/>
            <p:cNvSpPr/>
            <p:nvPr/>
          </p:nvSpPr>
          <p:spPr>
            <a:xfrm>
              <a:off x="622867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5" name="object 15615"/>
            <p:cNvSpPr/>
            <p:nvPr/>
          </p:nvSpPr>
          <p:spPr>
            <a:xfrm>
              <a:off x="62289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6" name="object 15616"/>
            <p:cNvSpPr/>
            <p:nvPr/>
          </p:nvSpPr>
          <p:spPr>
            <a:xfrm>
              <a:off x="622917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7" name="object 15617"/>
            <p:cNvSpPr/>
            <p:nvPr/>
          </p:nvSpPr>
          <p:spPr>
            <a:xfrm>
              <a:off x="622943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8" name="object 15618"/>
            <p:cNvSpPr/>
            <p:nvPr/>
          </p:nvSpPr>
          <p:spPr>
            <a:xfrm>
              <a:off x="6229558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9" name="object 15619"/>
            <p:cNvSpPr/>
            <p:nvPr/>
          </p:nvSpPr>
          <p:spPr>
            <a:xfrm>
              <a:off x="6229685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0" name="object 15620"/>
            <p:cNvSpPr/>
            <p:nvPr/>
          </p:nvSpPr>
          <p:spPr>
            <a:xfrm>
              <a:off x="6229812" y="410446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21"/>
                  </a:moveTo>
                  <a:lnTo>
                    <a:pt x="887" y="72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1" name="object 15621"/>
            <p:cNvSpPr/>
            <p:nvPr/>
          </p:nvSpPr>
          <p:spPr>
            <a:xfrm>
              <a:off x="6229939" y="41054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2" name="object 15622"/>
            <p:cNvSpPr/>
            <p:nvPr/>
          </p:nvSpPr>
          <p:spPr>
            <a:xfrm>
              <a:off x="623006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3" name="object 15623"/>
            <p:cNvSpPr/>
            <p:nvPr/>
          </p:nvSpPr>
          <p:spPr>
            <a:xfrm>
              <a:off x="623057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4" name="object 15624"/>
            <p:cNvSpPr/>
            <p:nvPr/>
          </p:nvSpPr>
          <p:spPr>
            <a:xfrm>
              <a:off x="62310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5" name="object 15625"/>
            <p:cNvSpPr/>
            <p:nvPr/>
          </p:nvSpPr>
          <p:spPr>
            <a:xfrm>
              <a:off x="6230699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6" name="object 15626"/>
            <p:cNvSpPr/>
            <p:nvPr/>
          </p:nvSpPr>
          <p:spPr>
            <a:xfrm>
              <a:off x="623196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7" name="object 15627"/>
            <p:cNvSpPr/>
            <p:nvPr/>
          </p:nvSpPr>
          <p:spPr>
            <a:xfrm>
              <a:off x="623209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8" name="object 15628"/>
            <p:cNvSpPr/>
            <p:nvPr/>
          </p:nvSpPr>
          <p:spPr>
            <a:xfrm>
              <a:off x="6232220" y="4105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9" name="object 15629"/>
            <p:cNvSpPr/>
            <p:nvPr/>
          </p:nvSpPr>
          <p:spPr>
            <a:xfrm>
              <a:off x="6232346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0" name="object 15630"/>
            <p:cNvSpPr/>
            <p:nvPr/>
          </p:nvSpPr>
          <p:spPr>
            <a:xfrm>
              <a:off x="6232473" y="4103539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84"/>
                  </a:moveTo>
                  <a:lnTo>
                    <a:pt x="887" y="118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1" name="object 15631"/>
            <p:cNvSpPr/>
            <p:nvPr/>
          </p:nvSpPr>
          <p:spPr>
            <a:xfrm>
              <a:off x="6232600" y="410517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2" name="object 15632"/>
            <p:cNvSpPr/>
            <p:nvPr/>
          </p:nvSpPr>
          <p:spPr>
            <a:xfrm>
              <a:off x="623272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3" name="object 15633"/>
            <p:cNvSpPr/>
            <p:nvPr/>
          </p:nvSpPr>
          <p:spPr>
            <a:xfrm>
              <a:off x="62329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4" name="object 15634"/>
            <p:cNvSpPr/>
            <p:nvPr/>
          </p:nvSpPr>
          <p:spPr>
            <a:xfrm>
              <a:off x="623336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5" name="object 15635"/>
            <p:cNvSpPr/>
            <p:nvPr/>
          </p:nvSpPr>
          <p:spPr>
            <a:xfrm>
              <a:off x="623374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6" name="object 15636"/>
            <p:cNvSpPr/>
            <p:nvPr/>
          </p:nvSpPr>
          <p:spPr>
            <a:xfrm>
              <a:off x="623399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7" name="object 15637"/>
            <p:cNvSpPr/>
            <p:nvPr/>
          </p:nvSpPr>
          <p:spPr>
            <a:xfrm>
              <a:off x="623450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8" name="object 15638"/>
            <p:cNvSpPr/>
            <p:nvPr/>
          </p:nvSpPr>
          <p:spPr>
            <a:xfrm>
              <a:off x="623462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9" name="object 15639"/>
            <p:cNvSpPr/>
            <p:nvPr/>
          </p:nvSpPr>
          <p:spPr>
            <a:xfrm>
              <a:off x="6234754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0" name="object 15640"/>
            <p:cNvSpPr/>
            <p:nvPr/>
          </p:nvSpPr>
          <p:spPr>
            <a:xfrm>
              <a:off x="6234881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1" name="object 15641"/>
            <p:cNvSpPr/>
            <p:nvPr/>
          </p:nvSpPr>
          <p:spPr>
            <a:xfrm>
              <a:off x="6235008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2" name="object 15642"/>
            <p:cNvSpPr/>
            <p:nvPr/>
          </p:nvSpPr>
          <p:spPr>
            <a:xfrm>
              <a:off x="6235008" y="410495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74"/>
                  </a:moveTo>
                  <a:lnTo>
                    <a:pt x="887" y="47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3" name="object 15643"/>
            <p:cNvSpPr/>
            <p:nvPr/>
          </p:nvSpPr>
          <p:spPr>
            <a:xfrm>
              <a:off x="6235134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4" name="object 15644"/>
            <p:cNvSpPr/>
            <p:nvPr/>
          </p:nvSpPr>
          <p:spPr>
            <a:xfrm>
              <a:off x="6235261" y="4105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5" name="object 15645"/>
            <p:cNvSpPr/>
            <p:nvPr/>
          </p:nvSpPr>
          <p:spPr>
            <a:xfrm>
              <a:off x="6235388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6" name="object 15646"/>
            <p:cNvSpPr/>
            <p:nvPr/>
          </p:nvSpPr>
          <p:spPr>
            <a:xfrm>
              <a:off x="623538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7" name="object 15647"/>
            <p:cNvSpPr/>
            <p:nvPr/>
          </p:nvSpPr>
          <p:spPr>
            <a:xfrm>
              <a:off x="623576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8" name="object 15648"/>
            <p:cNvSpPr/>
            <p:nvPr/>
          </p:nvSpPr>
          <p:spPr>
            <a:xfrm>
              <a:off x="623627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9" name="object 15649"/>
            <p:cNvSpPr/>
            <p:nvPr/>
          </p:nvSpPr>
          <p:spPr>
            <a:xfrm>
              <a:off x="623652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0" name="object 15650"/>
            <p:cNvSpPr/>
            <p:nvPr/>
          </p:nvSpPr>
          <p:spPr>
            <a:xfrm>
              <a:off x="623716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1" name="object 15651"/>
            <p:cNvSpPr/>
            <p:nvPr/>
          </p:nvSpPr>
          <p:spPr>
            <a:xfrm>
              <a:off x="6237289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2" name="object 15652"/>
            <p:cNvSpPr/>
            <p:nvPr/>
          </p:nvSpPr>
          <p:spPr>
            <a:xfrm>
              <a:off x="623741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3" name="object 15653"/>
            <p:cNvSpPr/>
            <p:nvPr/>
          </p:nvSpPr>
          <p:spPr>
            <a:xfrm>
              <a:off x="6237542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4" name="object 15654"/>
            <p:cNvSpPr/>
            <p:nvPr/>
          </p:nvSpPr>
          <p:spPr>
            <a:xfrm>
              <a:off x="623766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5" name="object 15655"/>
            <p:cNvSpPr/>
            <p:nvPr/>
          </p:nvSpPr>
          <p:spPr>
            <a:xfrm>
              <a:off x="6237669" y="410512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6" name="object 15656"/>
            <p:cNvSpPr/>
            <p:nvPr/>
          </p:nvSpPr>
          <p:spPr>
            <a:xfrm>
              <a:off x="6237796" y="410455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77"/>
                  </a:moveTo>
                  <a:lnTo>
                    <a:pt x="887" y="67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7" name="object 15657"/>
            <p:cNvSpPr/>
            <p:nvPr/>
          </p:nvSpPr>
          <p:spPr>
            <a:xfrm>
              <a:off x="623792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8" name="object 15658"/>
            <p:cNvSpPr/>
            <p:nvPr/>
          </p:nvSpPr>
          <p:spPr>
            <a:xfrm>
              <a:off x="623804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9" name="object 15659"/>
            <p:cNvSpPr/>
            <p:nvPr/>
          </p:nvSpPr>
          <p:spPr>
            <a:xfrm>
              <a:off x="623842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0" name="object 15660"/>
            <p:cNvSpPr/>
            <p:nvPr/>
          </p:nvSpPr>
          <p:spPr>
            <a:xfrm>
              <a:off x="623931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1" name="object 15661"/>
            <p:cNvSpPr/>
            <p:nvPr/>
          </p:nvSpPr>
          <p:spPr>
            <a:xfrm>
              <a:off x="623957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2" name="object 15662"/>
            <p:cNvSpPr/>
            <p:nvPr/>
          </p:nvSpPr>
          <p:spPr>
            <a:xfrm>
              <a:off x="6239950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3" name="object 15663"/>
            <p:cNvSpPr/>
            <p:nvPr/>
          </p:nvSpPr>
          <p:spPr>
            <a:xfrm>
              <a:off x="624007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4" name="object 15664"/>
            <p:cNvSpPr/>
            <p:nvPr/>
          </p:nvSpPr>
          <p:spPr>
            <a:xfrm>
              <a:off x="6240203" y="410434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78"/>
                  </a:moveTo>
                  <a:lnTo>
                    <a:pt x="887" y="77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5" name="object 15665"/>
            <p:cNvSpPr/>
            <p:nvPr/>
          </p:nvSpPr>
          <p:spPr>
            <a:xfrm>
              <a:off x="6240330" y="410436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72"/>
                  </a:moveTo>
                  <a:lnTo>
                    <a:pt x="887" y="77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6" name="object 15666"/>
            <p:cNvSpPr/>
            <p:nvPr/>
          </p:nvSpPr>
          <p:spPr>
            <a:xfrm>
              <a:off x="6240457" y="41054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7" name="object 15667"/>
            <p:cNvSpPr/>
            <p:nvPr/>
          </p:nvSpPr>
          <p:spPr>
            <a:xfrm>
              <a:off x="6240584" y="410505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8" name="object 15668"/>
            <p:cNvSpPr/>
            <p:nvPr/>
          </p:nvSpPr>
          <p:spPr>
            <a:xfrm>
              <a:off x="62407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9" name="object 15669"/>
            <p:cNvSpPr/>
            <p:nvPr/>
          </p:nvSpPr>
          <p:spPr>
            <a:xfrm>
              <a:off x="624109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0" name="object 15670"/>
            <p:cNvSpPr/>
            <p:nvPr/>
          </p:nvSpPr>
          <p:spPr>
            <a:xfrm>
              <a:off x="62414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1" name="object 15671"/>
            <p:cNvSpPr/>
            <p:nvPr/>
          </p:nvSpPr>
          <p:spPr>
            <a:xfrm>
              <a:off x="624210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2" name="object 15672"/>
            <p:cNvSpPr/>
            <p:nvPr/>
          </p:nvSpPr>
          <p:spPr>
            <a:xfrm>
              <a:off x="6241598" y="41058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3" name="object 15673"/>
            <p:cNvSpPr/>
            <p:nvPr/>
          </p:nvSpPr>
          <p:spPr>
            <a:xfrm>
              <a:off x="6242865" y="410497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8"/>
                  </a:moveTo>
                  <a:lnTo>
                    <a:pt x="887" y="46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4" name="object 15674"/>
            <p:cNvSpPr/>
            <p:nvPr/>
          </p:nvSpPr>
          <p:spPr>
            <a:xfrm>
              <a:off x="6242992" y="41054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5" name="object 15675"/>
            <p:cNvSpPr/>
            <p:nvPr/>
          </p:nvSpPr>
          <p:spPr>
            <a:xfrm>
              <a:off x="6242992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6" name="object 15676"/>
            <p:cNvSpPr/>
            <p:nvPr/>
          </p:nvSpPr>
          <p:spPr>
            <a:xfrm>
              <a:off x="6243118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7" name="object 15677"/>
            <p:cNvSpPr/>
            <p:nvPr/>
          </p:nvSpPr>
          <p:spPr>
            <a:xfrm>
              <a:off x="6243245" y="41056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8" name="object 15678"/>
            <p:cNvSpPr/>
            <p:nvPr/>
          </p:nvSpPr>
          <p:spPr>
            <a:xfrm>
              <a:off x="624337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9" name="object 15679"/>
            <p:cNvSpPr/>
            <p:nvPr/>
          </p:nvSpPr>
          <p:spPr>
            <a:xfrm>
              <a:off x="62437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0" name="object 15680"/>
            <p:cNvSpPr/>
            <p:nvPr/>
          </p:nvSpPr>
          <p:spPr>
            <a:xfrm>
              <a:off x="62441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1" name="object 15681"/>
            <p:cNvSpPr/>
            <p:nvPr/>
          </p:nvSpPr>
          <p:spPr>
            <a:xfrm>
              <a:off x="624438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2" name="object 15682"/>
            <p:cNvSpPr/>
            <p:nvPr/>
          </p:nvSpPr>
          <p:spPr>
            <a:xfrm>
              <a:off x="62446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3" name="object 15683"/>
            <p:cNvSpPr/>
            <p:nvPr/>
          </p:nvSpPr>
          <p:spPr>
            <a:xfrm>
              <a:off x="62450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4" name="object 15684"/>
            <p:cNvSpPr/>
            <p:nvPr/>
          </p:nvSpPr>
          <p:spPr>
            <a:xfrm>
              <a:off x="6245273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5" name="object 15685"/>
            <p:cNvSpPr/>
            <p:nvPr/>
          </p:nvSpPr>
          <p:spPr>
            <a:xfrm>
              <a:off x="624539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6" name="object 15686"/>
            <p:cNvSpPr/>
            <p:nvPr/>
          </p:nvSpPr>
          <p:spPr>
            <a:xfrm>
              <a:off x="6245526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7" name="object 15687"/>
            <p:cNvSpPr/>
            <p:nvPr/>
          </p:nvSpPr>
          <p:spPr>
            <a:xfrm>
              <a:off x="6245653" y="4098321"/>
              <a:ext cx="0" cy="7620"/>
            </a:xfrm>
            <a:custGeom>
              <a:avLst/>
              <a:gdLst/>
              <a:ahLst/>
              <a:cxnLst/>
              <a:rect l="l" t="t" r="r" b="b"/>
              <a:pathLst>
                <a:path h="7620">
                  <a:moveTo>
                    <a:pt x="0" y="758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8" name="object 15688"/>
            <p:cNvSpPr/>
            <p:nvPr/>
          </p:nvSpPr>
          <p:spPr>
            <a:xfrm>
              <a:off x="624578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9" name="object 15689"/>
            <p:cNvSpPr/>
            <p:nvPr/>
          </p:nvSpPr>
          <p:spPr>
            <a:xfrm>
              <a:off x="6245780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0" name="object 15690"/>
            <p:cNvSpPr/>
            <p:nvPr/>
          </p:nvSpPr>
          <p:spPr>
            <a:xfrm>
              <a:off x="6245906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1" name="object 15691"/>
            <p:cNvSpPr/>
            <p:nvPr/>
          </p:nvSpPr>
          <p:spPr>
            <a:xfrm>
              <a:off x="624654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2" name="object 15692"/>
            <p:cNvSpPr/>
            <p:nvPr/>
          </p:nvSpPr>
          <p:spPr>
            <a:xfrm>
              <a:off x="62467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3" name="object 15693"/>
            <p:cNvSpPr/>
            <p:nvPr/>
          </p:nvSpPr>
          <p:spPr>
            <a:xfrm>
              <a:off x="624704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4" name="object 15694"/>
            <p:cNvSpPr/>
            <p:nvPr/>
          </p:nvSpPr>
          <p:spPr>
            <a:xfrm>
              <a:off x="624742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5" name="object 15695"/>
            <p:cNvSpPr/>
            <p:nvPr/>
          </p:nvSpPr>
          <p:spPr>
            <a:xfrm>
              <a:off x="624768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6" name="object 15696"/>
            <p:cNvSpPr/>
            <p:nvPr/>
          </p:nvSpPr>
          <p:spPr>
            <a:xfrm>
              <a:off x="624780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7" name="object 15697"/>
            <p:cNvSpPr/>
            <p:nvPr/>
          </p:nvSpPr>
          <p:spPr>
            <a:xfrm>
              <a:off x="6247934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8" name="object 15698"/>
            <p:cNvSpPr/>
            <p:nvPr/>
          </p:nvSpPr>
          <p:spPr>
            <a:xfrm>
              <a:off x="6248061" y="4103488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09"/>
                  </a:moveTo>
                  <a:lnTo>
                    <a:pt x="887" y="120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9" name="object 15699"/>
            <p:cNvSpPr/>
            <p:nvPr/>
          </p:nvSpPr>
          <p:spPr>
            <a:xfrm>
              <a:off x="6248187" y="410459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58"/>
                  </a:moveTo>
                  <a:lnTo>
                    <a:pt x="887" y="65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0" name="object 15700"/>
            <p:cNvSpPr/>
            <p:nvPr/>
          </p:nvSpPr>
          <p:spPr>
            <a:xfrm>
              <a:off x="6248314" y="410403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37"/>
                  </a:moveTo>
                  <a:lnTo>
                    <a:pt x="887" y="9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1" name="object 15701"/>
            <p:cNvSpPr/>
            <p:nvPr/>
          </p:nvSpPr>
          <p:spPr>
            <a:xfrm>
              <a:off x="62483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2" name="object 15702"/>
            <p:cNvSpPr/>
            <p:nvPr/>
          </p:nvSpPr>
          <p:spPr>
            <a:xfrm>
              <a:off x="6248441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3" name="object 15703"/>
            <p:cNvSpPr/>
            <p:nvPr/>
          </p:nvSpPr>
          <p:spPr>
            <a:xfrm>
              <a:off x="624856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4" name="object 15704"/>
            <p:cNvSpPr/>
            <p:nvPr/>
          </p:nvSpPr>
          <p:spPr>
            <a:xfrm>
              <a:off x="624932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5" name="object 15705"/>
            <p:cNvSpPr/>
            <p:nvPr/>
          </p:nvSpPr>
          <p:spPr>
            <a:xfrm>
              <a:off x="624983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6" name="object 15706"/>
            <p:cNvSpPr/>
            <p:nvPr/>
          </p:nvSpPr>
          <p:spPr>
            <a:xfrm>
              <a:off x="625046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7" name="object 15707"/>
            <p:cNvSpPr/>
            <p:nvPr/>
          </p:nvSpPr>
          <p:spPr>
            <a:xfrm>
              <a:off x="625059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8" name="object 15708"/>
            <p:cNvSpPr/>
            <p:nvPr/>
          </p:nvSpPr>
          <p:spPr>
            <a:xfrm>
              <a:off x="6250722" y="410524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9" name="object 15709"/>
            <p:cNvSpPr/>
            <p:nvPr/>
          </p:nvSpPr>
          <p:spPr>
            <a:xfrm>
              <a:off x="6250849" y="41055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0" name="object 15710"/>
            <p:cNvSpPr/>
            <p:nvPr/>
          </p:nvSpPr>
          <p:spPr>
            <a:xfrm>
              <a:off x="6250976" y="410417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67"/>
                  </a:moveTo>
                  <a:lnTo>
                    <a:pt x="887" y="86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1" name="object 15711"/>
            <p:cNvSpPr/>
            <p:nvPr/>
          </p:nvSpPr>
          <p:spPr>
            <a:xfrm>
              <a:off x="6251102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2" name="object 15712"/>
            <p:cNvSpPr/>
            <p:nvPr/>
          </p:nvSpPr>
          <p:spPr>
            <a:xfrm>
              <a:off x="625122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3" name="object 15713"/>
            <p:cNvSpPr/>
            <p:nvPr/>
          </p:nvSpPr>
          <p:spPr>
            <a:xfrm>
              <a:off x="62516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4" name="object 15714"/>
            <p:cNvSpPr/>
            <p:nvPr/>
          </p:nvSpPr>
          <p:spPr>
            <a:xfrm>
              <a:off x="625224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5" name="object 15715"/>
            <p:cNvSpPr/>
            <p:nvPr/>
          </p:nvSpPr>
          <p:spPr>
            <a:xfrm>
              <a:off x="625262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6" name="object 15716"/>
            <p:cNvSpPr/>
            <p:nvPr/>
          </p:nvSpPr>
          <p:spPr>
            <a:xfrm>
              <a:off x="625287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7" name="object 15717"/>
            <p:cNvSpPr/>
            <p:nvPr/>
          </p:nvSpPr>
          <p:spPr>
            <a:xfrm>
              <a:off x="625300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8" name="object 15718"/>
            <p:cNvSpPr/>
            <p:nvPr/>
          </p:nvSpPr>
          <p:spPr>
            <a:xfrm>
              <a:off x="625313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9" name="object 15719"/>
            <p:cNvSpPr/>
            <p:nvPr/>
          </p:nvSpPr>
          <p:spPr>
            <a:xfrm>
              <a:off x="6253257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0" name="object 15720"/>
            <p:cNvSpPr/>
            <p:nvPr/>
          </p:nvSpPr>
          <p:spPr>
            <a:xfrm>
              <a:off x="6253383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1" name="object 15721"/>
            <p:cNvSpPr/>
            <p:nvPr/>
          </p:nvSpPr>
          <p:spPr>
            <a:xfrm>
              <a:off x="6253510" y="41055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2" name="object 15722"/>
            <p:cNvSpPr/>
            <p:nvPr/>
          </p:nvSpPr>
          <p:spPr>
            <a:xfrm>
              <a:off x="6253510" y="410499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55"/>
                  </a:moveTo>
                  <a:lnTo>
                    <a:pt x="887" y="45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3" name="object 15723"/>
            <p:cNvSpPr/>
            <p:nvPr/>
          </p:nvSpPr>
          <p:spPr>
            <a:xfrm>
              <a:off x="625363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4" name="object 15724"/>
            <p:cNvSpPr/>
            <p:nvPr/>
          </p:nvSpPr>
          <p:spPr>
            <a:xfrm>
              <a:off x="625376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5" name="object 15725"/>
            <p:cNvSpPr/>
            <p:nvPr/>
          </p:nvSpPr>
          <p:spPr>
            <a:xfrm>
              <a:off x="625414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6" name="object 15726"/>
            <p:cNvSpPr/>
            <p:nvPr/>
          </p:nvSpPr>
          <p:spPr>
            <a:xfrm>
              <a:off x="625465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7" name="object 15727"/>
            <p:cNvSpPr/>
            <p:nvPr/>
          </p:nvSpPr>
          <p:spPr>
            <a:xfrm>
              <a:off x="625490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8" name="object 15728"/>
            <p:cNvSpPr/>
            <p:nvPr/>
          </p:nvSpPr>
          <p:spPr>
            <a:xfrm>
              <a:off x="625528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9" name="object 15729"/>
            <p:cNvSpPr/>
            <p:nvPr/>
          </p:nvSpPr>
          <p:spPr>
            <a:xfrm>
              <a:off x="625579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0" name="object 15730"/>
            <p:cNvSpPr/>
            <p:nvPr/>
          </p:nvSpPr>
          <p:spPr>
            <a:xfrm>
              <a:off x="6255031" y="4105825"/>
              <a:ext cx="1905" cy="635"/>
            </a:xfrm>
            <a:custGeom>
              <a:avLst/>
              <a:gdLst/>
              <a:ahLst/>
              <a:cxnLst/>
              <a:rect l="l" t="t" r="r" b="b"/>
              <a:pathLst>
                <a:path w="1904" h="635">
                  <a:moveTo>
                    <a:pt x="0" y="12"/>
                  </a:moveTo>
                  <a:lnTo>
                    <a:pt x="1774" y="12"/>
                  </a:lnTo>
                </a:path>
                <a:path w="1904" h="63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1" name="object 15731"/>
            <p:cNvSpPr/>
            <p:nvPr/>
          </p:nvSpPr>
          <p:spPr>
            <a:xfrm>
              <a:off x="6256045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2" name="object 15732"/>
            <p:cNvSpPr/>
            <p:nvPr/>
          </p:nvSpPr>
          <p:spPr>
            <a:xfrm>
              <a:off x="6256171" y="4103235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36"/>
                  </a:moveTo>
                  <a:lnTo>
                    <a:pt x="887" y="133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3" name="object 15733"/>
            <p:cNvSpPr/>
            <p:nvPr/>
          </p:nvSpPr>
          <p:spPr>
            <a:xfrm>
              <a:off x="62565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4" name="object 15734"/>
            <p:cNvSpPr/>
            <p:nvPr/>
          </p:nvSpPr>
          <p:spPr>
            <a:xfrm>
              <a:off x="625680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5" name="object 15735"/>
            <p:cNvSpPr/>
            <p:nvPr/>
          </p:nvSpPr>
          <p:spPr>
            <a:xfrm>
              <a:off x="625731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6" name="object 15736"/>
            <p:cNvSpPr/>
            <p:nvPr/>
          </p:nvSpPr>
          <p:spPr>
            <a:xfrm>
              <a:off x="62579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7" name="object 15737"/>
            <p:cNvSpPr/>
            <p:nvPr/>
          </p:nvSpPr>
          <p:spPr>
            <a:xfrm>
              <a:off x="62583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8" name="object 15738"/>
            <p:cNvSpPr/>
            <p:nvPr/>
          </p:nvSpPr>
          <p:spPr>
            <a:xfrm>
              <a:off x="625845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9" name="object 15739"/>
            <p:cNvSpPr/>
            <p:nvPr/>
          </p:nvSpPr>
          <p:spPr>
            <a:xfrm>
              <a:off x="6258452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0" name="object 15740"/>
            <p:cNvSpPr/>
            <p:nvPr/>
          </p:nvSpPr>
          <p:spPr>
            <a:xfrm>
              <a:off x="6258706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1" name="object 15741"/>
            <p:cNvSpPr/>
            <p:nvPr/>
          </p:nvSpPr>
          <p:spPr>
            <a:xfrm>
              <a:off x="6258833" y="410500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9"/>
                  </a:moveTo>
                  <a:lnTo>
                    <a:pt x="887" y="44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2" name="object 15742"/>
            <p:cNvSpPr/>
            <p:nvPr/>
          </p:nvSpPr>
          <p:spPr>
            <a:xfrm>
              <a:off x="6258833" y="410509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05"/>
                  </a:moveTo>
                  <a:lnTo>
                    <a:pt x="887" y="40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3" name="object 15743"/>
            <p:cNvSpPr/>
            <p:nvPr/>
          </p:nvSpPr>
          <p:spPr>
            <a:xfrm>
              <a:off x="625908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4" name="object 15744"/>
            <p:cNvSpPr/>
            <p:nvPr/>
          </p:nvSpPr>
          <p:spPr>
            <a:xfrm>
              <a:off x="625934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5" name="object 15745"/>
            <p:cNvSpPr/>
            <p:nvPr/>
          </p:nvSpPr>
          <p:spPr>
            <a:xfrm>
              <a:off x="6259086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6" name="object 15746"/>
            <p:cNvSpPr/>
            <p:nvPr/>
          </p:nvSpPr>
          <p:spPr>
            <a:xfrm>
              <a:off x="62604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7" name="object 15747"/>
            <p:cNvSpPr/>
            <p:nvPr/>
          </p:nvSpPr>
          <p:spPr>
            <a:xfrm>
              <a:off x="626060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8" name="object 15748"/>
            <p:cNvSpPr/>
            <p:nvPr/>
          </p:nvSpPr>
          <p:spPr>
            <a:xfrm>
              <a:off x="626086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9" name="object 15749"/>
            <p:cNvSpPr/>
            <p:nvPr/>
          </p:nvSpPr>
          <p:spPr>
            <a:xfrm>
              <a:off x="626098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0" name="object 15750"/>
            <p:cNvSpPr/>
            <p:nvPr/>
          </p:nvSpPr>
          <p:spPr>
            <a:xfrm>
              <a:off x="626111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1" name="object 15751"/>
            <p:cNvSpPr/>
            <p:nvPr/>
          </p:nvSpPr>
          <p:spPr>
            <a:xfrm>
              <a:off x="6261240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2" name="object 15752"/>
            <p:cNvSpPr/>
            <p:nvPr/>
          </p:nvSpPr>
          <p:spPr>
            <a:xfrm>
              <a:off x="626136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3" name="object 15753"/>
            <p:cNvSpPr/>
            <p:nvPr/>
          </p:nvSpPr>
          <p:spPr>
            <a:xfrm>
              <a:off x="6261367" y="410465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26"/>
                  </a:moveTo>
                  <a:lnTo>
                    <a:pt x="887" y="6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4" name="object 15754"/>
            <p:cNvSpPr/>
            <p:nvPr/>
          </p:nvSpPr>
          <p:spPr>
            <a:xfrm>
              <a:off x="6261494" y="4102158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74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5" name="object 15755"/>
            <p:cNvSpPr/>
            <p:nvPr/>
          </p:nvSpPr>
          <p:spPr>
            <a:xfrm>
              <a:off x="626174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6" name="object 15756"/>
            <p:cNvSpPr/>
            <p:nvPr/>
          </p:nvSpPr>
          <p:spPr>
            <a:xfrm>
              <a:off x="626212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7" name="object 15757"/>
            <p:cNvSpPr/>
            <p:nvPr/>
          </p:nvSpPr>
          <p:spPr>
            <a:xfrm>
              <a:off x="626238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8" name="object 15758"/>
            <p:cNvSpPr/>
            <p:nvPr/>
          </p:nvSpPr>
          <p:spPr>
            <a:xfrm>
              <a:off x="6261621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9" name="object 15759"/>
            <p:cNvSpPr/>
            <p:nvPr/>
          </p:nvSpPr>
          <p:spPr>
            <a:xfrm>
              <a:off x="626301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0" name="object 15760"/>
            <p:cNvSpPr/>
            <p:nvPr/>
          </p:nvSpPr>
          <p:spPr>
            <a:xfrm>
              <a:off x="62635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1" name="object 15761"/>
            <p:cNvSpPr/>
            <p:nvPr/>
          </p:nvSpPr>
          <p:spPr>
            <a:xfrm>
              <a:off x="626352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2" name="object 15762"/>
            <p:cNvSpPr/>
            <p:nvPr/>
          </p:nvSpPr>
          <p:spPr>
            <a:xfrm>
              <a:off x="6263775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3" name="object 15763"/>
            <p:cNvSpPr/>
            <p:nvPr/>
          </p:nvSpPr>
          <p:spPr>
            <a:xfrm>
              <a:off x="6263775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4" name="object 15764"/>
            <p:cNvSpPr/>
            <p:nvPr/>
          </p:nvSpPr>
          <p:spPr>
            <a:xfrm>
              <a:off x="6264028" y="41054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5" name="object 15765"/>
            <p:cNvSpPr/>
            <p:nvPr/>
          </p:nvSpPr>
          <p:spPr>
            <a:xfrm>
              <a:off x="6264155" y="410457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64"/>
                  </a:moveTo>
                  <a:lnTo>
                    <a:pt x="887" y="66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6" name="object 15766"/>
            <p:cNvSpPr/>
            <p:nvPr/>
          </p:nvSpPr>
          <p:spPr>
            <a:xfrm>
              <a:off x="6264282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7" name="object 15767"/>
            <p:cNvSpPr/>
            <p:nvPr/>
          </p:nvSpPr>
          <p:spPr>
            <a:xfrm>
              <a:off x="626478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8" name="object 15768"/>
            <p:cNvSpPr/>
            <p:nvPr/>
          </p:nvSpPr>
          <p:spPr>
            <a:xfrm>
              <a:off x="626491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9" name="object 15769"/>
            <p:cNvSpPr/>
            <p:nvPr/>
          </p:nvSpPr>
          <p:spPr>
            <a:xfrm>
              <a:off x="626516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0" name="object 15770"/>
            <p:cNvSpPr/>
            <p:nvPr/>
          </p:nvSpPr>
          <p:spPr>
            <a:xfrm>
              <a:off x="626592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1" name="object 15771"/>
            <p:cNvSpPr/>
            <p:nvPr/>
          </p:nvSpPr>
          <p:spPr>
            <a:xfrm>
              <a:off x="6265169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2" name="object 15772"/>
            <p:cNvSpPr/>
            <p:nvPr/>
          </p:nvSpPr>
          <p:spPr>
            <a:xfrm>
              <a:off x="626631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3" name="object 15773"/>
            <p:cNvSpPr/>
            <p:nvPr/>
          </p:nvSpPr>
          <p:spPr>
            <a:xfrm>
              <a:off x="6266436" y="4105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4" name="object 15774"/>
            <p:cNvSpPr/>
            <p:nvPr/>
          </p:nvSpPr>
          <p:spPr>
            <a:xfrm>
              <a:off x="626656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5" name="object 15775"/>
            <p:cNvSpPr/>
            <p:nvPr/>
          </p:nvSpPr>
          <p:spPr>
            <a:xfrm>
              <a:off x="6266690" y="4103665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20"/>
                  </a:moveTo>
                  <a:lnTo>
                    <a:pt x="887" y="1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6" name="object 15776"/>
            <p:cNvSpPr/>
            <p:nvPr/>
          </p:nvSpPr>
          <p:spPr>
            <a:xfrm>
              <a:off x="6266817" y="410448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09"/>
                  </a:moveTo>
                  <a:lnTo>
                    <a:pt x="887" y="70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7" name="object 15777"/>
            <p:cNvSpPr/>
            <p:nvPr/>
          </p:nvSpPr>
          <p:spPr>
            <a:xfrm>
              <a:off x="626732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8" name="object 15778"/>
            <p:cNvSpPr/>
            <p:nvPr/>
          </p:nvSpPr>
          <p:spPr>
            <a:xfrm>
              <a:off x="626770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9" name="object 15779"/>
            <p:cNvSpPr/>
            <p:nvPr/>
          </p:nvSpPr>
          <p:spPr>
            <a:xfrm>
              <a:off x="626795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0" name="object 15780"/>
            <p:cNvSpPr/>
            <p:nvPr/>
          </p:nvSpPr>
          <p:spPr>
            <a:xfrm>
              <a:off x="626821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1" name="object 15781"/>
            <p:cNvSpPr/>
            <p:nvPr/>
          </p:nvSpPr>
          <p:spPr>
            <a:xfrm>
              <a:off x="62687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2" name="object 15782"/>
            <p:cNvSpPr/>
            <p:nvPr/>
          </p:nvSpPr>
          <p:spPr>
            <a:xfrm>
              <a:off x="6268084" y="4105850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3" name="object 15783"/>
            <p:cNvSpPr/>
            <p:nvPr/>
          </p:nvSpPr>
          <p:spPr>
            <a:xfrm>
              <a:off x="626922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4" name="object 15784"/>
            <p:cNvSpPr/>
            <p:nvPr/>
          </p:nvSpPr>
          <p:spPr>
            <a:xfrm>
              <a:off x="6269351" y="410508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1"/>
                  </a:moveTo>
                  <a:lnTo>
                    <a:pt x="887" y="41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5" name="object 15785"/>
            <p:cNvSpPr/>
            <p:nvPr/>
          </p:nvSpPr>
          <p:spPr>
            <a:xfrm>
              <a:off x="6269478" y="41055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6" name="object 15786"/>
            <p:cNvSpPr/>
            <p:nvPr/>
          </p:nvSpPr>
          <p:spPr>
            <a:xfrm>
              <a:off x="626960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7" name="object 15787"/>
            <p:cNvSpPr/>
            <p:nvPr/>
          </p:nvSpPr>
          <p:spPr>
            <a:xfrm>
              <a:off x="627023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8" name="object 15788"/>
            <p:cNvSpPr/>
            <p:nvPr/>
          </p:nvSpPr>
          <p:spPr>
            <a:xfrm>
              <a:off x="62711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9" name="object 15789"/>
            <p:cNvSpPr/>
            <p:nvPr/>
          </p:nvSpPr>
          <p:spPr>
            <a:xfrm>
              <a:off x="62713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0" name="object 15790"/>
            <p:cNvSpPr/>
            <p:nvPr/>
          </p:nvSpPr>
          <p:spPr>
            <a:xfrm>
              <a:off x="627150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1" name="object 15791"/>
            <p:cNvSpPr/>
            <p:nvPr/>
          </p:nvSpPr>
          <p:spPr>
            <a:xfrm>
              <a:off x="6271632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2" name="object 15792"/>
            <p:cNvSpPr/>
            <p:nvPr/>
          </p:nvSpPr>
          <p:spPr>
            <a:xfrm>
              <a:off x="627175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3" name="object 15793"/>
            <p:cNvSpPr/>
            <p:nvPr/>
          </p:nvSpPr>
          <p:spPr>
            <a:xfrm>
              <a:off x="6271886" y="410379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57"/>
                  </a:moveTo>
                  <a:lnTo>
                    <a:pt x="887" y="105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4" name="object 15794"/>
            <p:cNvSpPr/>
            <p:nvPr/>
          </p:nvSpPr>
          <p:spPr>
            <a:xfrm>
              <a:off x="6272012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5" name="object 15795"/>
            <p:cNvSpPr/>
            <p:nvPr/>
          </p:nvSpPr>
          <p:spPr>
            <a:xfrm>
              <a:off x="6272139" y="41054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6" name="object 15796"/>
            <p:cNvSpPr/>
            <p:nvPr/>
          </p:nvSpPr>
          <p:spPr>
            <a:xfrm>
              <a:off x="627226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7" name="object 15797"/>
            <p:cNvSpPr/>
            <p:nvPr/>
          </p:nvSpPr>
          <p:spPr>
            <a:xfrm>
              <a:off x="62723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8" name="object 15798"/>
            <p:cNvSpPr/>
            <p:nvPr/>
          </p:nvSpPr>
          <p:spPr>
            <a:xfrm>
              <a:off x="62727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9" name="object 15799"/>
            <p:cNvSpPr/>
            <p:nvPr/>
          </p:nvSpPr>
          <p:spPr>
            <a:xfrm>
              <a:off x="6273153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0" name="object 15800"/>
            <p:cNvSpPr/>
            <p:nvPr/>
          </p:nvSpPr>
          <p:spPr>
            <a:xfrm>
              <a:off x="6274294" y="4105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1" name="object 15801"/>
            <p:cNvSpPr/>
            <p:nvPr/>
          </p:nvSpPr>
          <p:spPr>
            <a:xfrm>
              <a:off x="627442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2" name="object 15802"/>
            <p:cNvSpPr/>
            <p:nvPr/>
          </p:nvSpPr>
          <p:spPr>
            <a:xfrm>
              <a:off x="6274547" y="410450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02"/>
                  </a:moveTo>
                  <a:lnTo>
                    <a:pt x="887" y="70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3" name="object 15803"/>
            <p:cNvSpPr/>
            <p:nvPr/>
          </p:nvSpPr>
          <p:spPr>
            <a:xfrm>
              <a:off x="6274674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4" name="object 15804"/>
            <p:cNvSpPr/>
            <p:nvPr/>
          </p:nvSpPr>
          <p:spPr>
            <a:xfrm>
              <a:off x="627480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5" name="object 15805"/>
            <p:cNvSpPr/>
            <p:nvPr/>
          </p:nvSpPr>
          <p:spPr>
            <a:xfrm>
              <a:off x="627492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6" name="object 15806"/>
            <p:cNvSpPr/>
            <p:nvPr/>
          </p:nvSpPr>
          <p:spPr>
            <a:xfrm>
              <a:off x="62758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7" name="object 15807"/>
            <p:cNvSpPr/>
            <p:nvPr/>
          </p:nvSpPr>
          <p:spPr>
            <a:xfrm>
              <a:off x="6275434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8" name="object 15808"/>
            <p:cNvSpPr/>
            <p:nvPr/>
          </p:nvSpPr>
          <p:spPr>
            <a:xfrm>
              <a:off x="627682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9" name="object 15809"/>
            <p:cNvSpPr/>
            <p:nvPr/>
          </p:nvSpPr>
          <p:spPr>
            <a:xfrm>
              <a:off x="6276955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0" name="object 15810"/>
            <p:cNvSpPr/>
            <p:nvPr/>
          </p:nvSpPr>
          <p:spPr>
            <a:xfrm>
              <a:off x="627708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1" name="object 15811"/>
            <p:cNvSpPr/>
            <p:nvPr/>
          </p:nvSpPr>
          <p:spPr>
            <a:xfrm>
              <a:off x="6277208" y="410446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21"/>
                  </a:moveTo>
                  <a:lnTo>
                    <a:pt x="887" y="72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2" name="object 15812"/>
            <p:cNvSpPr/>
            <p:nvPr/>
          </p:nvSpPr>
          <p:spPr>
            <a:xfrm>
              <a:off x="6277335" y="4105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3" name="object 15813"/>
            <p:cNvSpPr/>
            <p:nvPr/>
          </p:nvSpPr>
          <p:spPr>
            <a:xfrm>
              <a:off x="6277462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4" name="object 15814"/>
            <p:cNvSpPr/>
            <p:nvPr/>
          </p:nvSpPr>
          <p:spPr>
            <a:xfrm>
              <a:off x="6277462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5" name="object 15815"/>
            <p:cNvSpPr/>
            <p:nvPr/>
          </p:nvSpPr>
          <p:spPr>
            <a:xfrm>
              <a:off x="62780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6" name="object 15816"/>
            <p:cNvSpPr/>
            <p:nvPr/>
          </p:nvSpPr>
          <p:spPr>
            <a:xfrm>
              <a:off x="627834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7" name="object 15817"/>
            <p:cNvSpPr/>
            <p:nvPr/>
          </p:nvSpPr>
          <p:spPr>
            <a:xfrm>
              <a:off x="627860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8" name="object 15818"/>
            <p:cNvSpPr/>
            <p:nvPr/>
          </p:nvSpPr>
          <p:spPr>
            <a:xfrm>
              <a:off x="627923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9" name="object 15819"/>
            <p:cNvSpPr/>
            <p:nvPr/>
          </p:nvSpPr>
          <p:spPr>
            <a:xfrm>
              <a:off x="6278602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0" name="object 15820"/>
            <p:cNvSpPr/>
            <p:nvPr/>
          </p:nvSpPr>
          <p:spPr>
            <a:xfrm>
              <a:off x="6279743" y="41055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1" name="object 15821"/>
            <p:cNvSpPr/>
            <p:nvPr/>
          </p:nvSpPr>
          <p:spPr>
            <a:xfrm>
              <a:off x="6279870" y="41053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2" name="object 15822"/>
            <p:cNvSpPr/>
            <p:nvPr/>
          </p:nvSpPr>
          <p:spPr>
            <a:xfrm>
              <a:off x="6279996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3" name="object 15823"/>
            <p:cNvSpPr/>
            <p:nvPr/>
          </p:nvSpPr>
          <p:spPr>
            <a:xfrm>
              <a:off x="6280123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4" name="object 15824"/>
            <p:cNvSpPr/>
            <p:nvPr/>
          </p:nvSpPr>
          <p:spPr>
            <a:xfrm>
              <a:off x="62803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5" name="object 15825"/>
            <p:cNvSpPr/>
            <p:nvPr/>
          </p:nvSpPr>
          <p:spPr>
            <a:xfrm>
              <a:off x="628075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6" name="object 15826"/>
            <p:cNvSpPr/>
            <p:nvPr/>
          </p:nvSpPr>
          <p:spPr>
            <a:xfrm>
              <a:off x="62810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7" name="object 15827"/>
            <p:cNvSpPr/>
            <p:nvPr/>
          </p:nvSpPr>
          <p:spPr>
            <a:xfrm>
              <a:off x="628101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8" name="object 15828"/>
            <p:cNvSpPr/>
            <p:nvPr/>
          </p:nvSpPr>
          <p:spPr>
            <a:xfrm>
              <a:off x="628126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9" name="object 15829"/>
            <p:cNvSpPr/>
            <p:nvPr/>
          </p:nvSpPr>
          <p:spPr>
            <a:xfrm>
              <a:off x="62815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0" name="object 15830"/>
            <p:cNvSpPr/>
            <p:nvPr/>
          </p:nvSpPr>
          <p:spPr>
            <a:xfrm>
              <a:off x="62817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1" name="object 15831"/>
            <p:cNvSpPr/>
            <p:nvPr/>
          </p:nvSpPr>
          <p:spPr>
            <a:xfrm>
              <a:off x="6281137" y="410588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2" name="object 15832"/>
            <p:cNvSpPr/>
            <p:nvPr/>
          </p:nvSpPr>
          <p:spPr>
            <a:xfrm>
              <a:off x="6282277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3" name="object 15833"/>
            <p:cNvSpPr/>
            <p:nvPr/>
          </p:nvSpPr>
          <p:spPr>
            <a:xfrm>
              <a:off x="6282404" y="410403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37"/>
                  </a:moveTo>
                  <a:lnTo>
                    <a:pt x="887" y="9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4" name="object 15834"/>
            <p:cNvSpPr/>
            <p:nvPr/>
          </p:nvSpPr>
          <p:spPr>
            <a:xfrm>
              <a:off x="6282531" y="410447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15"/>
                  </a:moveTo>
                  <a:lnTo>
                    <a:pt x="887" y="71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5" name="object 15835"/>
            <p:cNvSpPr/>
            <p:nvPr/>
          </p:nvSpPr>
          <p:spPr>
            <a:xfrm>
              <a:off x="6282784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6" name="object 15836"/>
            <p:cNvSpPr/>
            <p:nvPr/>
          </p:nvSpPr>
          <p:spPr>
            <a:xfrm>
              <a:off x="628278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7" name="object 15837"/>
            <p:cNvSpPr/>
            <p:nvPr/>
          </p:nvSpPr>
          <p:spPr>
            <a:xfrm>
              <a:off x="628316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8" name="object 15838"/>
            <p:cNvSpPr/>
            <p:nvPr/>
          </p:nvSpPr>
          <p:spPr>
            <a:xfrm>
              <a:off x="628354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9" name="object 15839"/>
            <p:cNvSpPr/>
            <p:nvPr/>
          </p:nvSpPr>
          <p:spPr>
            <a:xfrm>
              <a:off x="628367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0" name="object 15840"/>
            <p:cNvSpPr/>
            <p:nvPr/>
          </p:nvSpPr>
          <p:spPr>
            <a:xfrm>
              <a:off x="62839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1" name="object 15841"/>
            <p:cNvSpPr/>
            <p:nvPr/>
          </p:nvSpPr>
          <p:spPr>
            <a:xfrm>
              <a:off x="628455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2" name="object 15842"/>
            <p:cNvSpPr/>
            <p:nvPr/>
          </p:nvSpPr>
          <p:spPr>
            <a:xfrm>
              <a:off x="6284685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3" name="object 15843"/>
            <p:cNvSpPr/>
            <p:nvPr/>
          </p:nvSpPr>
          <p:spPr>
            <a:xfrm>
              <a:off x="628481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4" name="object 15844"/>
            <p:cNvSpPr/>
            <p:nvPr/>
          </p:nvSpPr>
          <p:spPr>
            <a:xfrm>
              <a:off x="6284939" y="410512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5" name="object 15845"/>
            <p:cNvSpPr/>
            <p:nvPr/>
          </p:nvSpPr>
          <p:spPr>
            <a:xfrm>
              <a:off x="6285065" y="410513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6" name="object 15846"/>
            <p:cNvSpPr/>
            <p:nvPr/>
          </p:nvSpPr>
          <p:spPr>
            <a:xfrm>
              <a:off x="6285192" y="41054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7" name="object 15847"/>
            <p:cNvSpPr/>
            <p:nvPr/>
          </p:nvSpPr>
          <p:spPr>
            <a:xfrm>
              <a:off x="62853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8" name="object 15848"/>
            <p:cNvSpPr/>
            <p:nvPr/>
          </p:nvSpPr>
          <p:spPr>
            <a:xfrm>
              <a:off x="6285319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9" name="object 15849"/>
            <p:cNvSpPr/>
            <p:nvPr/>
          </p:nvSpPr>
          <p:spPr>
            <a:xfrm>
              <a:off x="628569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0" name="object 15850"/>
            <p:cNvSpPr/>
            <p:nvPr/>
          </p:nvSpPr>
          <p:spPr>
            <a:xfrm>
              <a:off x="628633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1" name="object 15851"/>
            <p:cNvSpPr/>
            <p:nvPr/>
          </p:nvSpPr>
          <p:spPr>
            <a:xfrm>
              <a:off x="62867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2" name="object 15852"/>
            <p:cNvSpPr/>
            <p:nvPr/>
          </p:nvSpPr>
          <p:spPr>
            <a:xfrm>
              <a:off x="6286333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3" name="object 15853"/>
            <p:cNvSpPr/>
            <p:nvPr/>
          </p:nvSpPr>
          <p:spPr>
            <a:xfrm>
              <a:off x="628747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4" name="object 15854"/>
            <p:cNvSpPr/>
            <p:nvPr/>
          </p:nvSpPr>
          <p:spPr>
            <a:xfrm>
              <a:off x="6287600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5" name="object 15855"/>
            <p:cNvSpPr/>
            <p:nvPr/>
          </p:nvSpPr>
          <p:spPr>
            <a:xfrm>
              <a:off x="6287727" y="410440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53"/>
                  </a:moveTo>
                  <a:lnTo>
                    <a:pt x="887" y="75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6" name="object 15856"/>
            <p:cNvSpPr/>
            <p:nvPr/>
          </p:nvSpPr>
          <p:spPr>
            <a:xfrm>
              <a:off x="6287853" y="4102057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384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7" name="object 15857"/>
            <p:cNvSpPr/>
            <p:nvPr/>
          </p:nvSpPr>
          <p:spPr>
            <a:xfrm>
              <a:off x="628798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8" name="object 15858"/>
            <p:cNvSpPr/>
            <p:nvPr/>
          </p:nvSpPr>
          <p:spPr>
            <a:xfrm>
              <a:off x="628823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9" name="object 15859"/>
            <p:cNvSpPr/>
            <p:nvPr/>
          </p:nvSpPr>
          <p:spPr>
            <a:xfrm>
              <a:off x="628848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0" name="object 15860"/>
            <p:cNvSpPr/>
            <p:nvPr/>
          </p:nvSpPr>
          <p:spPr>
            <a:xfrm>
              <a:off x="628886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1" name="object 15861"/>
            <p:cNvSpPr/>
            <p:nvPr/>
          </p:nvSpPr>
          <p:spPr>
            <a:xfrm>
              <a:off x="628899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2" name="object 15862"/>
            <p:cNvSpPr/>
            <p:nvPr/>
          </p:nvSpPr>
          <p:spPr>
            <a:xfrm>
              <a:off x="628937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3" name="object 15863"/>
            <p:cNvSpPr/>
            <p:nvPr/>
          </p:nvSpPr>
          <p:spPr>
            <a:xfrm>
              <a:off x="628962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4" name="object 15864"/>
            <p:cNvSpPr/>
            <p:nvPr/>
          </p:nvSpPr>
          <p:spPr>
            <a:xfrm>
              <a:off x="628988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5" name="object 15865"/>
            <p:cNvSpPr/>
            <p:nvPr/>
          </p:nvSpPr>
          <p:spPr>
            <a:xfrm>
              <a:off x="629000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6" name="object 15866"/>
            <p:cNvSpPr/>
            <p:nvPr/>
          </p:nvSpPr>
          <p:spPr>
            <a:xfrm>
              <a:off x="6290135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7" name="object 15867"/>
            <p:cNvSpPr/>
            <p:nvPr/>
          </p:nvSpPr>
          <p:spPr>
            <a:xfrm>
              <a:off x="629013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8" name="object 15868"/>
            <p:cNvSpPr/>
            <p:nvPr/>
          </p:nvSpPr>
          <p:spPr>
            <a:xfrm>
              <a:off x="6290261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9" name="object 15869"/>
            <p:cNvSpPr/>
            <p:nvPr/>
          </p:nvSpPr>
          <p:spPr>
            <a:xfrm>
              <a:off x="6290388" y="410440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53"/>
                  </a:moveTo>
                  <a:lnTo>
                    <a:pt x="887" y="75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0" name="object 15870"/>
            <p:cNvSpPr/>
            <p:nvPr/>
          </p:nvSpPr>
          <p:spPr>
            <a:xfrm>
              <a:off x="6290515" y="410495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74"/>
                  </a:moveTo>
                  <a:lnTo>
                    <a:pt x="887" y="47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1" name="object 15871"/>
            <p:cNvSpPr/>
            <p:nvPr/>
          </p:nvSpPr>
          <p:spPr>
            <a:xfrm>
              <a:off x="629064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2" name="object 15872"/>
            <p:cNvSpPr/>
            <p:nvPr/>
          </p:nvSpPr>
          <p:spPr>
            <a:xfrm>
              <a:off x="629127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3" name="object 15873"/>
            <p:cNvSpPr/>
            <p:nvPr/>
          </p:nvSpPr>
          <p:spPr>
            <a:xfrm>
              <a:off x="629165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4" name="object 15874"/>
            <p:cNvSpPr/>
            <p:nvPr/>
          </p:nvSpPr>
          <p:spPr>
            <a:xfrm>
              <a:off x="62919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5" name="object 15875"/>
            <p:cNvSpPr/>
            <p:nvPr/>
          </p:nvSpPr>
          <p:spPr>
            <a:xfrm>
              <a:off x="629241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6" name="object 15876"/>
            <p:cNvSpPr/>
            <p:nvPr/>
          </p:nvSpPr>
          <p:spPr>
            <a:xfrm>
              <a:off x="6291655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7" name="object 15877"/>
            <p:cNvSpPr/>
            <p:nvPr/>
          </p:nvSpPr>
          <p:spPr>
            <a:xfrm>
              <a:off x="6292796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8" name="object 15878"/>
            <p:cNvSpPr/>
            <p:nvPr/>
          </p:nvSpPr>
          <p:spPr>
            <a:xfrm>
              <a:off x="6292923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9" name="object 15879"/>
            <p:cNvSpPr/>
            <p:nvPr/>
          </p:nvSpPr>
          <p:spPr>
            <a:xfrm>
              <a:off x="6293049" y="410472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88"/>
                  </a:moveTo>
                  <a:lnTo>
                    <a:pt x="887" y="5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0" name="object 15880"/>
            <p:cNvSpPr/>
            <p:nvPr/>
          </p:nvSpPr>
          <p:spPr>
            <a:xfrm>
              <a:off x="6293303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1" name="object 15881"/>
            <p:cNvSpPr/>
            <p:nvPr/>
          </p:nvSpPr>
          <p:spPr>
            <a:xfrm>
              <a:off x="62933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2" name="object 15882"/>
            <p:cNvSpPr/>
            <p:nvPr/>
          </p:nvSpPr>
          <p:spPr>
            <a:xfrm>
              <a:off x="629355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3" name="object 15883"/>
            <p:cNvSpPr/>
            <p:nvPr/>
          </p:nvSpPr>
          <p:spPr>
            <a:xfrm>
              <a:off x="629419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4" name="object 15884"/>
            <p:cNvSpPr/>
            <p:nvPr/>
          </p:nvSpPr>
          <p:spPr>
            <a:xfrm>
              <a:off x="62948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5" name="object 15885"/>
            <p:cNvSpPr/>
            <p:nvPr/>
          </p:nvSpPr>
          <p:spPr>
            <a:xfrm>
              <a:off x="629507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6" name="object 15886"/>
            <p:cNvSpPr/>
            <p:nvPr/>
          </p:nvSpPr>
          <p:spPr>
            <a:xfrm>
              <a:off x="6295331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7" name="object 15887"/>
            <p:cNvSpPr/>
            <p:nvPr/>
          </p:nvSpPr>
          <p:spPr>
            <a:xfrm>
              <a:off x="629545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8" name="object 15888"/>
            <p:cNvSpPr/>
            <p:nvPr/>
          </p:nvSpPr>
          <p:spPr>
            <a:xfrm>
              <a:off x="629558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9" name="object 15889"/>
            <p:cNvSpPr/>
            <p:nvPr/>
          </p:nvSpPr>
          <p:spPr>
            <a:xfrm>
              <a:off x="6295584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0" name="object 15890"/>
            <p:cNvSpPr/>
            <p:nvPr/>
          </p:nvSpPr>
          <p:spPr>
            <a:xfrm>
              <a:off x="6295711" y="41053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1" name="object 15891"/>
            <p:cNvSpPr/>
            <p:nvPr/>
          </p:nvSpPr>
          <p:spPr>
            <a:xfrm>
              <a:off x="6295711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2" name="object 15892"/>
            <p:cNvSpPr/>
            <p:nvPr/>
          </p:nvSpPr>
          <p:spPr>
            <a:xfrm>
              <a:off x="6295837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3" name="object 15893"/>
            <p:cNvSpPr/>
            <p:nvPr/>
          </p:nvSpPr>
          <p:spPr>
            <a:xfrm>
              <a:off x="629621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4" name="object 15894"/>
            <p:cNvSpPr/>
            <p:nvPr/>
          </p:nvSpPr>
          <p:spPr>
            <a:xfrm>
              <a:off x="629685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5" name="object 15895"/>
            <p:cNvSpPr/>
            <p:nvPr/>
          </p:nvSpPr>
          <p:spPr>
            <a:xfrm>
              <a:off x="629710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6" name="object 15896"/>
            <p:cNvSpPr/>
            <p:nvPr/>
          </p:nvSpPr>
          <p:spPr>
            <a:xfrm>
              <a:off x="629761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7" name="object 15897"/>
            <p:cNvSpPr/>
            <p:nvPr/>
          </p:nvSpPr>
          <p:spPr>
            <a:xfrm>
              <a:off x="6297992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8" name="object 15898"/>
            <p:cNvSpPr/>
            <p:nvPr/>
          </p:nvSpPr>
          <p:spPr>
            <a:xfrm>
              <a:off x="6298119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9" name="object 15899"/>
            <p:cNvSpPr/>
            <p:nvPr/>
          </p:nvSpPr>
          <p:spPr>
            <a:xfrm>
              <a:off x="6298372" y="4100145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576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0" name="object 15900"/>
            <p:cNvSpPr/>
            <p:nvPr/>
          </p:nvSpPr>
          <p:spPr>
            <a:xfrm>
              <a:off x="629862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1" name="object 15901"/>
            <p:cNvSpPr/>
            <p:nvPr/>
          </p:nvSpPr>
          <p:spPr>
            <a:xfrm>
              <a:off x="62991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2" name="object 15902"/>
            <p:cNvSpPr/>
            <p:nvPr/>
          </p:nvSpPr>
          <p:spPr>
            <a:xfrm>
              <a:off x="6299513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3" name="object 15903"/>
            <p:cNvSpPr/>
            <p:nvPr/>
          </p:nvSpPr>
          <p:spPr>
            <a:xfrm>
              <a:off x="62998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4" name="object 15904"/>
            <p:cNvSpPr/>
            <p:nvPr/>
          </p:nvSpPr>
          <p:spPr>
            <a:xfrm>
              <a:off x="6299513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5" name="object 15905"/>
            <p:cNvSpPr/>
            <p:nvPr/>
          </p:nvSpPr>
          <p:spPr>
            <a:xfrm>
              <a:off x="6300653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6" name="object 15906"/>
            <p:cNvSpPr/>
            <p:nvPr/>
          </p:nvSpPr>
          <p:spPr>
            <a:xfrm>
              <a:off x="630078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7" name="object 15907"/>
            <p:cNvSpPr/>
            <p:nvPr/>
          </p:nvSpPr>
          <p:spPr>
            <a:xfrm>
              <a:off x="6299893" y="4104995"/>
              <a:ext cx="1905" cy="1270"/>
            </a:xfrm>
            <a:custGeom>
              <a:avLst/>
              <a:gdLst/>
              <a:ahLst/>
              <a:cxnLst/>
              <a:rect l="l" t="t" r="r" b="b"/>
              <a:pathLst>
                <a:path w="1904" h="1270">
                  <a:moveTo>
                    <a:pt x="0" y="886"/>
                  </a:moveTo>
                  <a:lnTo>
                    <a:pt x="1774" y="886"/>
                  </a:lnTo>
                </a:path>
                <a:path w="1904" h="1270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8" name="object 15908"/>
            <p:cNvSpPr/>
            <p:nvPr/>
          </p:nvSpPr>
          <p:spPr>
            <a:xfrm>
              <a:off x="6301160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9" name="object 15909"/>
            <p:cNvSpPr/>
            <p:nvPr/>
          </p:nvSpPr>
          <p:spPr>
            <a:xfrm>
              <a:off x="630154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0" name="object 15910"/>
            <p:cNvSpPr/>
            <p:nvPr/>
          </p:nvSpPr>
          <p:spPr>
            <a:xfrm>
              <a:off x="6302174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1" name="object 15911"/>
            <p:cNvSpPr/>
            <p:nvPr/>
          </p:nvSpPr>
          <p:spPr>
            <a:xfrm>
              <a:off x="630242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2" name="object 15912"/>
            <p:cNvSpPr/>
            <p:nvPr/>
          </p:nvSpPr>
          <p:spPr>
            <a:xfrm>
              <a:off x="630306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3" name="object 15913"/>
            <p:cNvSpPr/>
            <p:nvPr/>
          </p:nvSpPr>
          <p:spPr>
            <a:xfrm>
              <a:off x="630306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4" name="object 15914"/>
            <p:cNvSpPr/>
            <p:nvPr/>
          </p:nvSpPr>
          <p:spPr>
            <a:xfrm>
              <a:off x="6303314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5" name="object 15915"/>
            <p:cNvSpPr/>
            <p:nvPr/>
          </p:nvSpPr>
          <p:spPr>
            <a:xfrm>
              <a:off x="630344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6" name="object 15916"/>
            <p:cNvSpPr/>
            <p:nvPr/>
          </p:nvSpPr>
          <p:spPr>
            <a:xfrm>
              <a:off x="6303568" y="4105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7" name="object 15917"/>
            <p:cNvSpPr/>
            <p:nvPr/>
          </p:nvSpPr>
          <p:spPr>
            <a:xfrm>
              <a:off x="6303568" y="4101791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11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8" name="object 15918"/>
            <p:cNvSpPr/>
            <p:nvPr/>
          </p:nvSpPr>
          <p:spPr>
            <a:xfrm>
              <a:off x="630394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9" name="object 15919"/>
            <p:cNvSpPr/>
            <p:nvPr/>
          </p:nvSpPr>
          <p:spPr>
            <a:xfrm>
              <a:off x="630470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0" name="object 15920"/>
            <p:cNvSpPr/>
            <p:nvPr/>
          </p:nvSpPr>
          <p:spPr>
            <a:xfrm>
              <a:off x="630521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1" name="object 15921"/>
            <p:cNvSpPr/>
            <p:nvPr/>
          </p:nvSpPr>
          <p:spPr>
            <a:xfrm>
              <a:off x="63057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2" name="object 15922"/>
            <p:cNvSpPr/>
            <p:nvPr/>
          </p:nvSpPr>
          <p:spPr>
            <a:xfrm>
              <a:off x="630584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3" name="object 15923"/>
            <p:cNvSpPr/>
            <p:nvPr/>
          </p:nvSpPr>
          <p:spPr>
            <a:xfrm>
              <a:off x="6305976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4" name="object 15924"/>
            <p:cNvSpPr/>
            <p:nvPr/>
          </p:nvSpPr>
          <p:spPr>
            <a:xfrm>
              <a:off x="6305976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5" name="object 15925"/>
            <p:cNvSpPr/>
            <p:nvPr/>
          </p:nvSpPr>
          <p:spPr>
            <a:xfrm>
              <a:off x="6306229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6" name="object 15926"/>
            <p:cNvSpPr/>
            <p:nvPr/>
          </p:nvSpPr>
          <p:spPr>
            <a:xfrm>
              <a:off x="6306229" y="410442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40"/>
                  </a:moveTo>
                  <a:lnTo>
                    <a:pt x="887" y="74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7" name="object 15927"/>
            <p:cNvSpPr/>
            <p:nvPr/>
          </p:nvSpPr>
          <p:spPr>
            <a:xfrm>
              <a:off x="630648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8" name="object 15928"/>
            <p:cNvSpPr/>
            <p:nvPr/>
          </p:nvSpPr>
          <p:spPr>
            <a:xfrm>
              <a:off x="6307496" y="410588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9" name="object 15929"/>
            <p:cNvSpPr/>
            <p:nvPr/>
          </p:nvSpPr>
          <p:spPr>
            <a:xfrm>
              <a:off x="6308637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0" name="object 15930"/>
            <p:cNvSpPr/>
            <p:nvPr/>
          </p:nvSpPr>
          <p:spPr>
            <a:xfrm>
              <a:off x="630876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1" name="object 15931"/>
            <p:cNvSpPr/>
            <p:nvPr/>
          </p:nvSpPr>
          <p:spPr>
            <a:xfrm>
              <a:off x="6308890" y="410465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26"/>
                  </a:moveTo>
                  <a:lnTo>
                    <a:pt x="887" y="6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2" name="object 15932"/>
            <p:cNvSpPr/>
            <p:nvPr/>
          </p:nvSpPr>
          <p:spPr>
            <a:xfrm>
              <a:off x="6308890" y="410475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76"/>
                  </a:moveTo>
                  <a:lnTo>
                    <a:pt x="887" y="57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3" name="object 15933"/>
            <p:cNvSpPr/>
            <p:nvPr/>
          </p:nvSpPr>
          <p:spPr>
            <a:xfrm>
              <a:off x="630914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4" name="object 15934"/>
            <p:cNvSpPr/>
            <p:nvPr/>
          </p:nvSpPr>
          <p:spPr>
            <a:xfrm>
              <a:off x="63092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5" name="object 15935"/>
            <p:cNvSpPr/>
            <p:nvPr/>
          </p:nvSpPr>
          <p:spPr>
            <a:xfrm>
              <a:off x="630990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6" name="object 15936"/>
            <p:cNvSpPr/>
            <p:nvPr/>
          </p:nvSpPr>
          <p:spPr>
            <a:xfrm>
              <a:off x="631079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7" name="object 15937"/>
            <p:cNvSpPr/>
            <p:nvPr/>
          </p:nvSpPr>
          <p:spPr>
            <a:xfrm>
              <a:off x="631104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8" name="object 15938"/>
            <p:cNvSpPr/>
            <p:nvPr/>
          </p:nvSpPr>
          <p:spPr>
            <a:xfrm>
              <a:off x="631117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9" name="object 15939"/>
            <p:cNvSpPr/>
            <p:nvPr/>
          </p:nvSpPr>
          <p:spPr>
            <a:xfrm>
              <a:off x="6311298" y="4105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0" name="object 15940"/>
            <p:cNvSpPr/>
            <p:nvPr/>
          </p:nvSpPr>
          <p:spPr>
            <a:xfrm>
              <a:off x="6311425" y="41052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1" name="object 15941"/>
            <p:cNvSpPr/>
            <p:nvPr/>
          </p:nvSpPr>
          <p:spPr>
            <a:xfrm>
              <a:off x="6311552" y="41054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2" name="object 15942"/>
            <p:cNvSpPr/>
            <p:nvPr/>
          </p:nvSpPr>
          <p:spPr>
            <a:xfrm>
              <a:off x="631180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3" name="object 15943"/>
            <p:cNvSpPr/>
            <p:nvPr/>
          </p:nvSpPr>
          <p:spPr>
            <a:xfrm>
              <a:off x="631180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4" name="object 15944"/>
            <p:cNvSpPr/>
            <p:nvPr/>
          </p:nvSpPr>
          <p:spPr>
            <a:xfrm>
              <a:off x="63124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5" name="object 15945"/>
            <p:cNvSpPr/>
            <p:nvPr/>
          </p:nvSpPr>
          <p:spPr>
            <a:xfrm>
              <a:off x="631256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6" name="object 15946"/>
            <p:cNvSpPr/>
            <p:nvPr/>
          </p:nvSpPr>
          <p:spPr>
            <a:xfrm>
              <a:off x="63133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7" name="object 15947"/>
            <p:cNvSpPr/>
            <p:nvPr/>
          </p:nvSpPr>
          <p:spPr>
            <a:xfrm>
              <a:off x="63135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8" name="object 15948"/>
            <p:cNvSpPr/>
            <p:nvPr/>
          </p:nvSpPr>
          <p:spPr>
            <a:xfrm>
              <a:off x="6313706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9" name="object 15949"/>
            <p:cNvSpPr/>
            <p:nvPr/>
          </p:nvSpPr>
          <p:spPr>
            <a:xfrm>
              <a:off x="631383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0" name="object 15950"/>
            <p:cNvSpPr/>
            <p:nvPr/>
          </p:nvSpPr>
          <p:spPr>
            <a:xfrm>
              <a:off x="6313960" y="41052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1" name="object 15951"/>
            <p:cNvSpPr/>
            <p:nvPr/>
          </p:nvSpPr>
          <p:spPr>
            <a:xfrm>
              <a:off x="6314086" y="4103919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94"/>
                  </a:moveTo>
                  <a:lnTo>
                    <a:pt x="887" y="9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2" name="object 15952"/>
            <p:cNvSpPr/>
            <p:nvPr/>
          </p:nvSpPr>
          <p:spPr>
            <a:xfrm>
              <a:off x="6314213" y="410526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3" name="object 15953"/>
            <p:cNvSpPr/>
            <p:nvPr/>
          </p:nvSpPr>
          <p:spPr>
            <a:xfrm>
              <a:off x="6314340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4" name="object 15954"/>
            <p:cNvSpPr/>
            <p:nvPr/>
          </p:nvSpPr>
          <p:spPr>
            <a:xfrm>
              <a:off x="631446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5" name="object 15955"/>
            <p:cNvSpPr/>
            <p:nvPr/>
          </p:nvSpPr>
          <p:spPr>
            <a:xfrm>
              <a:off x="631484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6" name="object 15956"/>
            <p:cNvSpPr/>
            <p:nvPr/>
          </p:nvSpPr>
          <p:spPr>
            <a:xfrm>
              <a:off x="631510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7" name="object 15957"/>
            <p:cNvSpPr/>
            <p:nvPr/>
          </p:nvSpPr>
          <p:spPr>
            <a:xfrm>
              <a:off x="6315227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8" name="object 15958"/>
            <p:cNvSpPr/>
            <p:nvPr/>
          </p:nvSpPr>
          <p:spPr>
            <a:xfrm>
              <a:off x="631535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9" name="object 15959"/>
            <p:cNvSpPr/>
            <p:nvPr/>
          </p:nvSpPr>
          <p:spPr>
            <a:xfrm>
              <a:off x="631560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0" name="object 15960"/>
            <p:cNvSpPr/>
            <p:nvPr/>
          </p:nvSpPr>
          <p:spPr>
            <a:xfrm>
              <a:off x="631586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1" name="object 15961"/>
            <p:cNvSpPr/>
            <p:nvPr/>
          </p:nvSpPr>
          <p:spPr>
            <a:xfrm>
              <a:off x="631624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2" name="object 15962"/>
            <p:cNvSpPr/>
            <p:nvPr/>
          </p:nvSpPr>
          <p:spPr>
            <a:xfrm>
              <a:off x="6316367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3" name="object 15963"/>
            <p:cNvSpPr/>
            <p:nvPr/>
          </p:nvSpPr>
          <p:spPr>
            <a:xfrm>
              <a:off x="6316621" y="4105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4" name="object 15964"/>
            <p:cNvSpPr/>
            <p:nvPr/>
          </p:nvSpPr>
          <p:spPr>
            <a:xfrm>
              <a:off x="6316621" y="410524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5" name="object 15965"/>
            <p:cNvSpPr/>
            <p:nvPr/>
          </p:nvSpPr>
          <p:spPr>
            <a:xfrm>
              <a:off x="6316748" y="4105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6" name="object 15966"/>
            <p:cNvSpPr/>
            <p:nvPr/>
          </p:nvSpPr>
          <p:spPr>
            <a:xfrm>
              <a:off x="6316874" y="41056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7" name="object 15967"/>
            <p:cNvSpPr/>
            <p:nvPr/>
          </p:nvSpPr>
          <p:spPr>
            <a:xfrm>
              <a:off x="6317001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8" name="object 15968"/>
            <p:cNvSpPr/>
            <p:nvPr/>
          </p:nvSpPr>
          <p:spPr>
            <a:xfrm>
              <a:off x="631712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9" name="object 15969"/>
            <p:cNvSpPr/>
            <p:nvPr/>
          </p:nvSpPr>
          <p:spPr>
            <a:xfrm>
              <a:off x="631750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0" name="object 15970"/>
            <p:cNvSpPr/>
            <p:nvPr/>
          </p:nvSpPr>
          <p:spPr>
            <a:xfrm>
              <a:off x="6317888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1" name="object 15971"/>
            <p:cNvSpPr/>
            <p:nvPr/>
          </p:nvSpPr>
          <p:spPr>
            <a:xfrm>
              <a:off x="631801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2" name="object 15972"/>
            <p:cNvSpPr/>
            <p:nvPr/>
          </p:nvSpPr>
          <p:spPr>
            <a:xfrm>
              <a:off x="631814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3" name="object 15973"/>
            <p:cNvSpPr/>
            <p:nvPr/>
          </p:nvSpPr>
          <p:spPr>
            <a:xfrm>
              <a:off x="63185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4" name="object 15974"/>
            <p:cNvSpPr/>
            <p:nvPr/>
          </p:nvSpPr>
          <p:spPr>
            <a:xfrm>
              <a:off x="631877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5" name="object 15975"/>
            <p:cNvSpPr/>
            <p:nvPr/>
          </p:nvSpPr>
          <p:spPr>
            <a:xfrm>
              <a:off x="6319029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6" name="object 15976"/>
            <p:cNvSpPr/>
            <p:nvPr/>
          </p:nvSpPr>
          <p:spPr>
            <a:xfrm>
              <a:off x="631902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7" name="object 15977"/>
            <p:cNvSpPr/>
            <p:nvPr/>
          </p:nvSpPr>
          <p:spPr>
            <a:xfrm>
              <a:off x="6319156" y="41053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8" name="object 15978"/>
            <p:cNvSpPr/>
            <p:nvPr/>
          </p:nvSpPr>
          <p:spPr>
            <a:xfrm>
              <a:off x="6319409" y="4101538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36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9" name="object 15979"/>
            <p:cNvSpPr/>
            <p:nvPr/>
          </p:nvSpPr>
          <p:spPr>
            <a:xfrm>
              <a:off x="6319409" y="4102944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81"/>
                  </a:moveTo>
                  <a:lnTo>
                    <a:pt x="887" y="148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0" name="object 15980"/>
            <p:cNvSpPr/>
            <p:nvPr/>
          </p:nvSpPr>
          <p:spPr>
            <a:xfrm>
              <a:off x="6319662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1" name="object 15981"/>
            <p:cNvSpPr/>
            <p:nvPr/>
          </p:nvSpPr>
          <p:spPr>
            <a:xfrm>
              <a:off x="631978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2" name="object 15982"/>
            <p:cNvSpPr/>
            <p:nvPr/>
          </p:nvSpPr>
          <p:spPr>
            <a:xfrm>
              <a:off x="631991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3" name="object 15983"/>
            <p:cNvSpPr/>
            <p:nvPr/>
          </p:nvSpPr>
          <p:spPr>
            <a:xfrm>
              <a:off x="632016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4" name="object 15984"/>
            <p:cNvSpPr/>
            <p:nvPr/>
          </p:nvSpPr>
          <p:spPr>
            <a:xfrm>
              <a:off x="632042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5" name="object 15985"/>
            <p:cNvSpPr/>
            <p:nvPr/>
          </p:nvSpPr>
          <p:spPr>
            <a:xfrm>
              <a:off x="632055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6" name="object 15986"/>
            <p:cNvSpPr/>
            <p:nvPr/>
          </p:nvSpPr>
          <p:spPr>
            <a:xfrm>
              <a:off x="632067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7" name="object 15987"/>
            <p:cNvSpPr/>
            <p:nvPr/>
          </p:nvSpPr>
          <p:spPr>
            <a:xfrm>
              <a:off x="63208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8" name="object 15988"/>
            <p:cNvSpPr/>
            <p:nvPr/>
          </p:nvSpPr>
          <p:spPr>
            <a:xfrm>
              <a:off x="632118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9" name="object 15989"/>
            <p:cNvSpPr/>
            <p:nvPr/>
          </p:nvSpPr>
          <p:spPr>
            <a:xfrm>
              <a:off x="632156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0" name="object 15990"/>
            <p:cNvSpPr/>
            <p:nvPr/>
          </p:nvSpPr>
          <p:spPr>
            <a:xfrm>
              <a:off x="6321563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1" name="object 15991"/>
            <p:cNvSpPr/>
            <p:nvPr/>
          </p:nvSpPr>
          <p:spPr>
            <a:xfrm>
              <a:off x="6321817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2" name="object 15992"/>
            <p:cNvSpPr/>
            <p:nvPr/>
          </p:nvSpPr>
          <p:spPr>
            <a:xfrm>
              <a:off x="6321817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3" name="object 15993"/>
            <p:cNvSpPr/>
            <p:nvPr/>
          </p:nvSpPr>
          <p:spPr>
            <a:xfrm>
              <a:off x="6321944" y="410446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21"/>
                  </a:moveTo>
                  <a:lnTo>
                    <a:pt x="887" y="72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4" name="object 15994"/>
            <p:cNvSpPr/>
            <p:nvPr/>
          </p:nvSpPr>
          <p:spPr>
            <a:xfrm>
              <a:off x="6322070" y="410497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8"/>
                  </a:moveTo>
                  <a:lnTo>
                    <a:pt x="887" y="46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5" name="object 15995"/>
            <p:cNvSpPr/>
            <p:nvPr/>
          </p:nvSpPr>
          <p:spPr>
            <a:xfrm>
              <a:off x="6322324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6" name="object 15996"/>
            <p:cNvSpPr/>
            <p:nvPr/>
          </p:nvSpPr>
          <p:spPr>
            <a:xfrm>
              <a:off x="632245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7" name="object 15997"/>
            <p:cNvSpPr/>
            <p:nvPr/>
          </p:nvSpPr>
          <p:spPr>
            <a:xfrm>
              <a:off x="632308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8" name="object 15998"/>
            <p:cNvSpPr/>
            <p:nvPr/>
          </p:nvSpPr>
          <p:spPr>
            <a:xfrm>
              <a:off x="632321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9" name="object 15999"/>
            <p:cNvSpPr/>
            <p:nvPr/>
          </p:nvSpPr>
          <p:spPr>
            <a:xfrm>
              <a:off x="632333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0" name="object 16000"/>
            <p:cNvSpPr/>
            <p:nvPr/>
          </p:nvSpPr>
          <p:spPr>
            <a:xfrm>
              <a:off x="632359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1" name="object 16001"/>
            <p:cNvSpPr/>
            <p:nvPr/>
          </p:nvSpPr>
          <p:spPr>
            <a:xfrm>
              <a:off x="6323845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2" name="object 16002"/>
            <p:cNvSpPr/>
            <p:nvPr/>
          </p:nvSpPr>
          <p:spPr>
            <a:xfrm>
              <a:off x="632409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3" name="object 16003"/>
            <p:cNvSpPr/>
            <p:nvPr/>
          </p:nvSpPr>
          <p:spPr>
            <a:xfrm>
              <a:off x="632435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4" name="object 16004"/>
            <p:cNvSpPr/>
            <p:nvPr/>
          </p:nvSpPr>
          <p:spPr>
            <a:xfrm>
              <a:off x="6324478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5" name="object 16005"/>
            <p:cNvSpPr/>
            <p:nvPr/>
          </p:nvSpPr>
          <p:spPr>
            <a:xfrm>
              <a:off x="6324605" y="410461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45"/>
                  </a:moveTo>
                  <a:lnTo>
                    <a:pt x="887" y="64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6" name="object 16006"/>
            <p:cNvSpPr/>
            <p:nvPr/>
          </p:nvSpPr>
          <p:spPr>
            <a:xfrm>
              <a:off x="6324732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7" name="object 16007"/>
            <p:cNvSpPr/>
            <p:nvPr/>
          </p:nvSpPr>
          <p:spPr>
            <a:xfrm>
              <a:off x="632485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8" name="object 16008"/>
            <p:cNvSpPr/>
            <p:nvPr/>
          </p:nvSpPr>
          <p:spPr>
            <a:xfrm>
              <a:off x="6324985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9" name="object 16009"/>
            <p:cNvSpPr/>
            <p:nvPr/>
          </p:nvSpPr>
          <p:spPr>
            <a:xfrm>
              <a:off x="63249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0" name="object 16010"/>
            <p:cNvSpPr/>
            <p:nvPr/>
          </p:nvSpPr>
          <p:spPr>
            <a:xfrm>
              <a:off x="632536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1" name="object 16011"/>
            <p:cNvSpPr/>
            <p:nvPr/>
          </p:nvSpPr>
          <p:spPr>
            <a:xfrm>
              <a:off x="632574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2" name="object 16012"/>
            <p:cNvSpPr/>
            <p:nvPr/>
          </p:nvSpPr>
          <p:spPr>
            <a:xfrm>
              <a:off x="632599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3" name="object 16013"/>
            <p:cNvSpPr/>
            <p:nvPr/>
          </p:nvSpPr>
          <p:spPr>
            <a:xfrm>
              <a:off x="632650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4" name="object 16014"/>
            <p:cNvSpPr/>
            <p:nvPr/>
          </p:nvSpPr>
          <p:spPr>
            <a:xfrm>
              <a:off x="6325872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5" name="object 16015"/>
            <p:cNvSpPr/>
            <p:nvPr/>
          </p:nvSpPr>
          <p:spPr>
            <a:xfrm>
              <a:off x="6327013" y="41056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6" name="object 16016"/>
            <p:cNvSpPr/>
            <p:nvPr/>
          </p:nvSpPr>
          <p:spPr>
            <a:xfrm>
              <a:off x="6327139" y="41054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7" name="object 16017"/>
            <p:cNvSpPr/>
            <p:nvPr/>
          </p:nvSpPr>
          <p:spPr>
            <a:xfrm>
              <a:off x="6327266" y="41053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8" name="object 16018"/>
            <p:cNvSpPr/>
            <p:nvPr/>
          </p:nvSpPr>
          <p:spPr>
            <a:xfrm>
              <a:off x="6327393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9" name="object 16019"/>
            <p:cNvSpPr/>
            <p:nvPr/>
          </p:nvSpPr>
          <p:spPr>
            <a:xfrm>
              <a:off x="63275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0" name="object 16020"/>
            <p:cNvSpPr/>
            <p:nvPr/>
          </p:nvSpPr>
          <p:spPr>
            <a:xfrm>
              <a:off x="632752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1" name="object 16021"/>
            <p:cNvSpPr/>
            <p:nvPr/>
          </p:nvSpPr>
          <p:spPr>
            <a:xfrm>
              <a:off x="63276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2" name="object 16022"/>
            <p:cNvSpPr/>
            <p:nvPr/>
          </p:nvSpPr>
          <p:spPr>
            <a:xfrm>
              <a:off x="632802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3" name="object 16023"/>
            <p:cNvSpPr/>
            <p:nvPr/>
          </p:nvSpPr>
          <p:spPr>
            <a:xfrm>
              <a:off x="63282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4" name="object 16024"/>
            <p:cNvSpPr/>
            <p:nvPr/>
          </p:nvSpPr>
          <p:spPr>
            <a:xfrm>
              <a:off x="6327520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5" name="object 16025"/>
            <p:cNvSpPr/>
            <p:nvPr/>
          </p:nvSpPr>
          <p:spPr>
            <a:xfrm>
              <a:off x="632904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6" name="object 16026"/>
            <p:cNvSpPr/>
            <p:nvPr/>
          </p:nvSpPr>
          <p:spPr>
            <a:xfrm>
              <a:off x="632929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7" name="object 16027"/>
            <p:cNvSpPr/>
            <p:nvPr/>
          </p:nvSpPr>
          <p:spPr>
            <a:xfrm>
              <a:off x="632954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8" name="object 16028"/>
            <p:cNvSpPr/>
            <p:nvPr/>
          </p:nvSpPr>
          <p:spPr>
            <a:xfrm>
              <a:off x="6329674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9" name="object 16029"/>
            <p:cNvSpPr/>
            <p:nvPr/>
          </p:nvSpPr>
          <p:spPr>
            <a:xfrm>
              <a:off x="6329801" y="41056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0" name="object 16030"/>
            <p:cNvSpPr/>
            <p:nvPr/>
          </p:nvSpPr>
          <p:spPr>
            <a:xfrm>
              <a:off x="6329927" y="410522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1"/>
                  </a:moveTo>
                  <a:lnTo>
                    <a:pt x="887" y="34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1" name="object 16031"/>
            <p:cNvSpPr/>
            <p:nvPr/>
          </p:nvSpPr>
          <p:spPr>
            <a:xfrm>
              <a:off x="6330054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2" name="object 16032"/>
            <p:cNvSpPr/>
            <p:nvPr/>
          </p:nvSpPr>
          <p:spPr>
            <a:xfrm>
              <a:off x="633018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3" name="object 16033"/>
            <p:cNvSpPr/>
            <p:nvPr/>
          </p:nvSpPr>
          <p:spPr>
            <a:xfrm>
              <a:off x="633106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4" name="object 16034"/>
            <p:cNvSpPr/>
            <p:nvPr/>
          </p:nvSpPr>
          <p:spPr>
            <a:xfrm>
              <a:off x="633132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5" name="object 16035"/>
            <p:cNvSpPr/>
            <p:nvPr/>
          </p:nvSpPr>
          <p:spPr>
            <a:xfrm>
              <a:off x="633157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6" name="object 16036"/>
            <p:cNvSpPr/>
            <p:nvPr/>
          </p:nvSpPr>
          <p:spPr>
            <a:xfrm>
              <a:off x="633182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7" name="object 16037"/>
            <p:cNvSpPr/>
            <p:nvPr/>
          </p:nvSpPr>
          <p:spPr>
            <a:xfrm>
              <a:off x="633208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8" name="object 16038"/>
            <p:cNvSpPr/>
            <p:nvPr/>
          </p:nvSpPr>
          <p:spPr>
            <a:xfrm>
              <a:off x="633220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9" name="object 16039"/>
            <p:cNvSpPr/>
            <p:nvPr/>
          </p:nvSpPr>
          <p:spPr>
            <a:xfrm>
              <a:off x="6332335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0" name="object 16040"/>
            <p:cNvSpPr/>
            <p:nvPr/>
          </p:nvSpPr>
          <p:spPr>
            <a:xfrm>
              <a:off x="6332462" y="41056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1" name="object 16041"/>
            <p:cNvSpPr/>
            <p:nvPr/>
          </p:nvSpPr>
          <p:spPr>
            <a:xfrm>
              <a:off x="6332589" y="410522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1"/>
                  </a:moveTo>
                  <a:lnTo>
                    <a:pt x="887" y="34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2" name="object 16042"/>
            <p:cNvSpPr/>
            <p:nvPr/>
          </p:nvSpPr>
          <p:spPr>
            <a:xfrm>
              <a:off x="633271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3" name="object 16043"/>
            <p:cNvSpPr/>
            <p:nvPr/>
          </p:nvSpPr>
          <p:spPr>
            <a:xfrm>
              <a:off x="63330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4" name="object 16044"/>
            <p:cNvSpPr/>
            <p:nvPr/>
          </p:nvSpPr>
          <p:spPr>
            <a:xfrm>
              <a:off x="633372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5" name="object 16045"/>
            <p:cNvSpPr/>
            <p:nvPr/>
          </p:nvSpPr>
          <p:spPr>
            <a:xfrm>
              <a:off x="633474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6" name="object 16046"/>
            <p:cNvSpPr/>
            <p:nvPr/>
          </p:nvSpPr>
          <p:spPr>
            <a:xfrm>
              <a:off x="6334870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7" name="object 16047"/>
            <p:cNvSpPr/>
            <p:nvPr/>
          </p:nvSpPr>
          <p:spPr>
            <a:xfrm>
              <a:off x="6334997" y="41055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8" name="object 16048"/>
            <p:cNvSpPr/>
            <p:nvPr/>
          </p:nvSpPr>
          <p:spPr>
            <a:xfrm>
              <a:off x="6335123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9" name="object 16049"/>
            <p:cNvSpPr/>
            <p:nvPr/>
          </p:nvSpPr>
          <p:spPr>
            <a:xfrm>
              <a:off x="6335250" y="41053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0" name="object 16050"/>
            <p:cNvSpPr/>
            <p:nvPr/>
          </p:nvSpPr>
          <p:spPr>
            <a:xfrm>
              <a:off x="6335377" y="4105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1" name="object 16051"/>
            <p:cNvSpPr/>
            <p:nvPr/>
          </p:nvSpPr>
          <p:spPr>
            <a:xfrm>
              <a:off x="63355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2" name="object 16052"/>
            <p:cNvSpPr/>
            <p:nvPr/>
          </p:nvSpPr>
          <p:spPr>
            <a:xfrm>
              <a:off x="633575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3" name="object 16053"/>
            <p:cNvSpPr/>
            <p:nvPr/>
          </p:nvSpPr>
          <p:spPr>
            <a:xfrm>
              <a:off x="633613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4" name="object 16054"/>
            <p:cNvSpPr/>
            <p:nvPr/>
          </p:nvSpPr>
          <p:spPr>
            <a:xfrm>
              <a:off x="6336264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5" name="object 16055"/>
            <p:cNvSpPr/>
            <p:nvPr/>
          </p:nvSpPr>
          <p:spPr>
            <a:xfrm>
              <a:off x="63365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6" name="object 16056"/>
            <p:cNvSpPr/>
            <p:nvPr/>
          </p:nvSpPr>
          <p:spPr>
            <a:xfrm>
              <a:off x="63367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7" name="object 16057"/>
            <p:cNvSpPr/>
            <p:nvPr/>
          </p:nvSpPr>
          <p:spPr>
            <a:xfrm>
              <a:off x="633727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8" name="object 16058"/>
            <p:cNvSpPr/>
            <p:nvPr/>
          </p:nvSpPr>
          <p:spPr>
            <a:xfrm>
              <a:off x="6337404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9" name="object 16059"/>
            <p:cNvSpPr/>
            <p:nvPr/>
          </p:nvSpPr>
          <p:spPr>
            <a:xfrm>
              <a:off x="63375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0" name="object 16060"/>
            <p:cNvSpPr/>
            <p:nvPr/>
          </p:nvSpPr>
          <p:spPr>
            <a:xfrm>
              <a:off x="6337658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1" name="object 16061"/>
            <p:cNvSpPr/>
            <p:nvPr/>
          </p:nvSpPr>
          <p:spPr>
            <a:xfrm>
              <a:off x="6337785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2" name="object 16062"/>
            <p:cNvSpPr/>
            <p:nvPr/>
          </p:nvSpPr>
          <p:spPr>
            <a:xfrm>
              <a:off x="6337911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3" name="object 16063"/>
            <p:cNvSpPr/>
            <p:nvPr/>
          </p:nvSpPr>
          <p:spPr>
            <a:xfrm>
              <a:off x="6338038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4" name="object 16064"/>
            <p:cNvSpPr/>
            <p:nvPr/>
          </p:nvSpPr>
          <p:spPr>
            <a:xfrm>
              <a:off x="633829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5" name="object 16065"/>
            <p:cNvSpPr/>
            <p:nvPr/>
          </p:nvSpPr>
          <p:spPr>
            <a:xfrm>
              <a:off x="6338925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6" name="object 16066"/>
            <p:cNvSpPr/>
            <p:nvPr/>
          </p:nvSpPr>
          <p:spPr>
            <a:xfrm>
              <a:off x="63399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7" name="object 16067"/>
            <p:cNvSpPr/>
            <p:nvPr/>
          </p:nvSpPr>
          <p:spPr>
            <a:xfrm>
              <a:off x="6340192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8" name="object 16068"/>
            <p:cNvSpPr/>
            <p:nvPr/>
          </p:nvSpPr>
          <p:spPr>
            <a:xfrm>
              <a:off x="6340192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9" name="object 16069"/>
            <p:cNvSpPr/>
            <p:nvPr/>
          </p:nvSpPr>
          <p:spPr>
            <a:xfrm>
              <a:off x="6340319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0" name="object 16070"/>
            <p:cNvSpPr/>
            <p:nvPr/>
          </p:nvSpPr>
          <p:spPr>
            <a:xfrm>
              <a:off x="6340446" y="410495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74"/>
                  </a:moveTo>
                  <a:lnTo>
                    <a:pt x="887" y="47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1" name="object 16071"/>
            <p:cNvSpPr/>
            <p:nvPr/>
          </p:nvSpPr>
          <p:spPr>
            <a:xfrm>
              <a:off x="6340573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2" name="object 16072"/>
            <p:cNvSpPr/>
            <p:nvPr/>
          </p:nvSpPr>
          <p:spPr>
            <a:xfrm>
              <a:off x="634069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3" name="object 16073"/>
            <p:cNvSpPr/>
            <p:nvPr/>
          </p:nvSpPr>
          <p:spPr>
            <a:xfrm>
              <a:off x="634158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4" name="object 16074"/>
            <p:cNvSpPr/>
            <p:nvPr/>
          </p:nvSpPr>
          <p:spPr>
            <a:xfrm>
              <a:off x="63417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5" name="object 16075"/>
            <p:cNvSpPr/>
            <p:nvPr/>
          </p:nvSpPr>
          <p:spPr>
            <a:xfrm>
              <a:off x="63420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6" name="object 16076"/>
            <p:cNvSpPr/>
            <p:nvPr/>
          </p:nvSpPr>
          <p:spPr>
            <a:xfrm>
              <a:off x="634247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7" name="object 16077"/>
            <p:cNvSpPr/>
            <p:nvPr/>
          </p:nvSpPr>
          <p:spPr>
            <a:xfrm>
              <a:off x="6342727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8" name="object 16078"/>
            <p:cNvSpPr/>
            <p:nvPr/>
          </p:nvSpPr>
          <p:spPr>
            <a:xfrm>
              <a:off x="6342854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9" name="object 16079"/>
            <p:cNvSpPr/>
            <p:nvPr/>
          </p:nvSpPr>
          <p:spPr>
            <a:xfrm>
              <a:off x="6342981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0" name="object 16080"/>
            <p:cNvSpPr/>
            <p:nvPr/>
          </p:nvSpPr>
          <p:spPr>
            <a:xfrm>
              <a:off x="6343107" y="41053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1" name="object 16081"/>
            <p:cNvSpPr/>
            <p:nvPr/>
          </p:nvSpPr>
          <p:spPr>
            <a:xfrm>
              <a:off x="634323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2" name="object 16082"/>
            <p:cNvSpPr/>
            <p:nvPr/>
          </p:nvSpPr>
          <p:spPr>
            <a:xfrm>
              <a:off x="634336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3" name="object 16083"/>
            <p:cNvSpPr/>
            <p:nvPr/>
          </p:nvSpPr>
          <p:spPr>
            <a:xfrm>
              <a:off x="634412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4" name="object 16084"/>
            <p:cNvSpPr/>
            <p:nvPr/>
          </p:nvSpPr>
          <p:spPr>
            <a:xfrm>
              <a:off x="634424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5" name="object 16085"/>
            <p:cNvSpPr/>
            <p:nvPr/>
          </p:nvSpPr>
          <p:spPr>
            <a:xfrm>
              <a:off x="634526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6" name="object 16086"/>
            <p:cNvSpPr/>
            <p:nvPr/>
          </p:nvSpPr>
          <p:spPr>
            <a:xfrm>
              <a:off x="6345262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7" name="object 16087"/>
            <p:cNvSpPr/>
            <p:nvPr/>
          </p:nvSpPr>
          <p:spPr>
            <a:xfrm>
              <a:off x="634538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8" name="object 16088"/>
            <p:cNvSpPr/>
            <p:nvPr/>
          </p:nvSpPr>
          <p:spPr>
            <a:xfrm>
              <a:off x="6345515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9" name="object 16089"/>
            <p:cNvSpPr/>
            <p:nvPr/>
          </p:nvSpPr>
          <p:spPr>
            <a:xfrm>
              <a:off x="6345642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0" name="object 16090"/>
            <p:cNvSpPr/>
            <p:nvPr/>
          </p:nvSpPr>
          <p:spPr>
            <a:xfrm>
              <a:off x="6345769" y="410436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72"/>
                  </a:moveTo>
                  <a:lnTo>
                    <a:pt x="887" y="77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1" name="object 16091"/>
            <p:cNvSpPr/>
            <p:nvPr/>
          </p:nvSpPr>
          <p:spPr>
            <a:xfrm>
              <a:off x="6345008" y="410588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2" name="object 16092"/>
            <p:cNvSpPr/>
            <p:nvPr/>
          </p:nvSpPr>
          <p:spPr>
            <a:xfrm>
              <a:off x="634690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3" name="object 16093"/>
            <p:cNvSpPr/>
            <p:nvPr/>
          </p:nvSpPr>
          <p:spPr>
            <a:xfrm>
              <a:off x="634767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4" name="object 16094"/>
            <p:cNvSpPr/>
            <p:nvPr/>
          </p:nvSpPr>
          <p:spPr>
            <a:xfrm>
              <a:off x="6348050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5" name="object 16095"/>
            <p:cNvSpPr/>
            <p:nvPr/>
          </p:nvSpPr>
          <p:spPr>
            <a:xfrm>
              <a:off x="6348176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6" name="object 16096"/>
            <p:cNvSpPr/>
            <p:nvPr/>
          </p:nvSpPr>
          <p:spPr>
            <a:xfrm>
              <a:off x="6348303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7" name="object 16097"/>
            <p:cNvSpPr/>
            <p:nvPr/>
          </p:nvSpPr>
          <p:spPr>
            <a:xfrm>
              <a:off x="6348430" y="410526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8" name="object 16098"/>
            <p:cNvSpPr/>
            <p:nvPr/>
          </p:nvSpPr>
          <p:spPr>
            <a:xfrm>
              <a:off x="634855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9" name="object 16099"/>
            <p:cNvSpPr/>
            <p:nvPr/>
          </p:nvSpPr>
          <p:spPr>
            <a:xfrm>
              <a:off x="63493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0" name="object 16100"/>
            <p:cNvSpPr/>
            <p:nvPr/>
          </p:nvSpPr>
          <p:spPr>
            <a:xfrm>
              <a:off x="634969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1" name="object 16101"/>
            <p:cNvSpPr/>
            <p:nvPr/>
          </p:nvSpPr>
          <p:spPr>
            <a:xfrm>
              <a:off x="634995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2" name="object 16102"/>
            <p:cNvSpPr/>
            <p:nvPr/>
          </p:nvSpPr>
          <p:spPr>
            <a:xfrm>
              <a:off x="635020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3" name="object 16103"/>
            <p:cNvSpPr/>
            <p:nvPr/>
          </p:nvSpPr>
          <p:spPr>
            <a:xfrm>
              <a:off x="63503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4" name="object 16104"/>
            <p:cNvSpPr/>
            <p:nvPr/>
          </p:nvSpPr>
          <p:spPr>
            <a:xfrm>
              <a:off x="635058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5" name="object 16105"/>
            <p:cNvSpPr/>
            <p:nvPr/>
          </p:nvSpPr>
          <p:spPr>
            <a:xfrm>
              <a:off x="635071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6" name="object 16106"/>
            <p:cNvSpPr/>
            <p:nvPr/>
          </p:nvSpPr>
          <p:spPr>
            <a:xfrm>
              <a:off x="6350838" y="410491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93"/>
                  </a:moveTo>
                  <a:lnTo>
                    <a:pt x="887" y="49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7" name="object 16107"/>
            <p:cNvSpPr/>
            <p:nvPr/>
          </p:nvSpPr>
          <p:spPr>
            <a:xfrm>
              <a:off x="6350964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8" name="object 16108"/>
            <p:cNvSpPr/>
            <p:nvPr/>
          </p:nvSpPr>
          <p:spPr>
            <a:xfrm>
              <a:off x="6350964" y="410474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82"/>
                  </a:moveTo>
                  <a:lnTo>
                    <a:pt x="887" y="5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9" name="object 16109"/>
            <p:cNvSpPr/>
            <p:nvPr/>
          </p:nvSpPr>
          <p:spPr>
            <a:xfrm>
              <a:off x="6351091" y="4105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0" name="object 16110"/>
            <p:cNvSpPr/>
            <p:nvPr/>
          </p:nvSpPr>
          <p:spPr>
            <a:xfrm>
              <a:off x="635121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1" name="object 16111"/>
            <p:cNvSpPr/>
            <p:nvPr/>
          </p:nvSpPr>
          <p:spPr>
            <a:xfrm>
              <a:off x="63514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2" name="object 16112"/>
            <p:cNvSpPr/>
            <p:nvPr/>
          </p:nvSpPr>
          <p:spPr>
            <a:xfrm>
              <a:off x="635210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3" name="object 16113"/>
            <p:cNvSpPr/>
            <p:nvPr/>
          </p:nvSpPr>
          <p:spPr>
            <a:xfrm>
              <a:off x="63523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4" name="object 16114"/>
            <p:cNvSpPr/>
            <p:nvPr/>
          </p:nvSpPr>
          <p:spPr>
            <a:xfrm>
              <a:off x="63527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5" name="object 16115"/>
            <p:cNvSpPr/>
            <p:nvPr/>
          </p:nvSpPr>
          <p:spPr>
            <a:xfrm>
              <a:off x="6352232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6" name="object 16116"/>
            <p:cNvSpPr/>
            <p:nvPr/>
          </p:nvSpPr>
          <p:spPr>
            <a:xfrm>
              <a:off x="6353372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7" name="object 16117"/>
            <p:cNvSpPr/>
            <p:nvPr/>
          </p:nvSpPr>
          <p:spPr>
            <a:xfrm>
              <a:off x="6353499" y="4105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8" name="object 16118"/>
            <p:cNvSpPr/>
            <p:nvPr/>
          </p:nvSpPr>
          <p:spPr>
            <a:xfrm>
              <a:off x="6353626" y="410516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9" name="object 16119"/>
            <p:cNvSpPr/>
            <p:nvPr/>
          </p:nvSpPr>
          <p:spPr>
            <a:xfrm>
              <a:off x="6353752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0" name="object 16120"/>
            <p:cNvSpPr/>
            <p:nvPr/>
          </p:nvSpPr>
          <p:spPr>
            <a:xfrm>
              <a:off x="6353879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1" name="object 16121"/>
            <p:cNvSpPr/>
            <p:nvPr/>
          </p:nvSpPr>
          <p:spPr>
            <a:xfrm>
              <a:off x="63545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2" name="object 16122"/>
            <p:cNvSpPr/>
            <p:nvPr/>
          </p:nvSpPr>
          <p:spPr>
            <a:xfrm>
              <a:off x="635476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3" name="object 16123"/>
            <p:cNvSpPr/>
            <p:nvPr/>
          </p:nvSpPr>
          <p:spPr>
            <a:xfrm>
              <a:off x="635565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4" name="object 16124"/>
            <p:cNvSpPr/>
            <p:nvPr/>
          </p:nvSpPr>
          <p:spPr>
            <a:xfrm>
              <a:off x="635578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5" name="object 16125"/>
            <p:cNvSpPr/>
            <p:nvPr/>
          </p:nvSpPr>
          <p:spPr>
            <a:xfrm>
              <a:off x="635590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6" name="object 16126"/>
            <p:cNvSpPr/>
            <p:nvPr/>
          </p:nvSpPr>
          <p:spPr>
            <a:xfrm>
              <a:off x="6356034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7" name="object 16127"/>
            <p:cNvSpPr/>
            <p:nvPr/>
          </p:nvSpPr>
          <p:spPr>
            <a:xfrm>
              <a:off x="6356287" y="410500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9"/>
                  </a:moveTo>
                  <a:lnTo>
                    <a:pt x="887" y="44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8" name="object 16128"/>
            <p:cNvSpPr/>
            <p:nvPr/>
          </p:nvSpPr>
          <p:spPr>
            <a:xfrm>
              <a:off x="6356414" y="41055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9" name="object 16129"/>
            <p:cNvSpPr/>
            <p:nvPr/>
          </p:nvSpPr>
          <p:spPr>
            <a:xfrm>
              <a:off x="635641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0" name="object 16130"/>
            <p:cNvSpPr/>
            <p:nvPr/>
          </p:nvSpPr>
          <p:spPr>
            <a:xfrm>
              <a:off x="635654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1" name="object 16131"/>
            <p:cNvSpPr/>
            <p:nvPr/>
          </p:nvSpPr>
          <p:spPr>
            <a:xfrm>
              <a:off x="635679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2" name="object 16132"/>
            <p:cNvSpPr/>
            <p:nvPr/>
          </p:nvSpPr>
          <p:spPr>
            <a:xfrm>
              <a:off x="635730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3" name="object 16133"/>
            <p:cNvSpPr/>
            <p:nvPr/>
          </p:nvSpPr>
          <p:spPr>
            <a:xfrm>
              <a:off x="635780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4" name="object 16134"/>
            <p:cNvSpPr/>
            <p:nvPr/>
          </p:nvSpPr>
          <p:spPr>
            <a:xfrm>
              <a:off x="635818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5" name="object 16135"/>
            <p:cNvSpPr/>
            <p:nvPr/>
          </p:nvSpPr>
          <p:spPr>
            <a:xfrm>
              <a:off x="635844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6" name="object 16136"/>
            <p:cNvSpPr/>
            <p:nvPr/>
          </p:nvSpPr>
          <p:spPr>
            <a:xfrm>
              <a:off x="6358695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7" name="object 16137"/>
            <p:cNvSpPr/>
            <p:nvPr/>
          </p:nvSpPr>
          <p:spPr>
            <a:xfrm>
              <a:off x="6358822" y="41054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8" name="object 16138"/>
            <p:cNvSpPr/>
            <p:nvPr/>
          </p:nvSpPr>
          <p:spPr>
            <a:xfrm>
              <a:off x="6358948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9" name="object 16139"/>
            <p:cNvSpPr/>
            <p:nvPr/>
          </p:nvSpPr>
          <p:spPr>
            <a:xfrm>
              <a:off x="6358948" y="410478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3"/>
                  </a:moveTo>
                  <a:lnTo>
                    <a:pt x="887" y="5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0" name="object 16140"/>
            <p:cNvSpPr/>
            <p:nvPr/>
          </p:nvSpPr>
          <p:spPr>
            <a:xfrm>
              <a:off x="635920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1" name="object 16141"/>
            <p:cNvSpPr/>
            <p:nvPr/>
          </p:nvSpPr>
          <p:spPr>
            <a:xfrm>
              <a:off x="635996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2" name="object 16142"/>
            <p:cNvSpPr/>
            <p:nvPr/>
          </p:nvSpPr>
          <p:spPr>
            <a:xfrm>
              <a:off x="636008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3" name="object 16143"/>
            <p:cNvSpPr/>
            <p:nvPr/>
          </p:nvSpPr>
          <p:spPr>
            <a:xfrm>
              <a:off x="63607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4" name="object 16144"/>
            <p:cNvSpPr/>
            <p:nvPr/>
          </p:nvSpPr>
          <p:spPr>
            <a:xfrm>
              <a:off x="636097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5" name="object 16145"/>
            <p:cNvSpPr/>
            <p:nvPr/>
          </p:nvSpPr>
          <p:spPr>
            <a:xfrm>
              <a:off x="6361103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6" name="object 16146"/>
            <p:cNvSpPr/>
            <p:nvPr/>
          </p:nvSpPr>
          <p:spPr>
            <a:xfrm>
              <a:off x="636122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7" name="object 16147"/>
            <p:cNvSpPr/>
            <p:nvPr/>
          </p:nvSpPr>
          <p:spPr>
            <a:xfrm>
              <a:off x="6361356" y="410500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9"/>
                  </a:moveTo>
                  <a:lnTo>
                    <a:pt x="887" y="44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8" name="object 16148"/>
            <p:cNvSpPr/>
            <p:nvPr/>
          </p:nvSpPr>
          <p:spPr>
            <a:xfrm>
              <a:off x="6361610" y="410551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9" name="object 16149"/>
            <p:cNvSpPr/>
            <p:nvPr/>
          </p:nvSpPr>
          <p:spPr>
            <a:xfrm>
              <a:off x="6361610" y="410555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0" name="object 16150"/>
            <p:cNvSpPr/>
            <p:nvPr/>
          </p:nvSpPr>
          <p:spPr>
            <a:xfrm>
              <a:off x="6361736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1" name="object 16151"/>
            <p:cNvSpPr/>
            <p:nvPr/>
          </p:nvSpPr>
          <p:spPr>
            <a:xfrm>
              <a:off x="636186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2" name="object 16152"/>
            <p:cNvSpPr/>
            <p:nvPr/>
          </p:nvSpPr>
          <p:spPr>
            <a:xfrm>
              <a:off x="636262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3" name="object 16153"/>
            <p:cNvSpPr/>
            <p:nvPr/>
          </p:nvSpPr>
          <p:spPr>
            <a:xfrm>
              <a:off x="636275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4" name="object 16154"/>
            <p:cNvSpPr/>
            <p:nvPr/>
          </p:nvSpPr>
          <p:spPr>
            <a:xfrm>
              <a:off x="636325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5" name="object 16155"/>
            <p:cNvSpPr/>
            <p:nvPr/>
          </p:nvSpPr>
          <p:spPr>
            <a:xfrm>
              <a:off x="636363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6" name="object 16156"/>
            <p:cNvSpPr/>
            <p:nvPr/>
          </p:nvSpPr>
          <p:spPr>
            <a:xfrm>
              <a:off x="636376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7" name="object 16157"/>
            <p:cNvSpPr/>
            <p:nvPr/>
          </p:nvSpPr>
          <p:spPr>
            <a:xfrm>
              <a:off x="6363891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8" name="object 16158"/>
            <p:cNvSpPr/>
            <p:nvPr/>
          </p:nvSpPr>
          <p:spPr>
            <a:xfrm>
              <a:off x="6364017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9" name="object 16159"/>
            <p:cNvSpPr/>
            <p:nvPr/>
          </p:nvSpPr>
          <p:spPr>
            <a:xfrm>
              <a:off x="6364144" y="410502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3"/>
                  </a:moveTo>
                  <a:lnTo>
                    <a:pt x="887" y="44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0" name="object 16160"/>
            <p:cNvSpPr/>
            <p:nvPr/>
          </p:nvSpPr>
          <p:spPr>
            <a:xfrm>
              <a:off x="6364271" y="41053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1" name="object 16161"/>
            <p:cNvSpPr/>
            <p:nvPr/>
          </p:nvSpPr>
          <p:spPr>
            <a:xfrm>
              <a:off x="636439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2" name="object 16162"/>
            <p:cNvSpPr/>
            <p:nvPr/>
          </p:nvSpPr>
          <p:spPr>
            <a:xfrm>
              <a:off x="636439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3" name="object 16163"/>
            <p:cNvSpPr/>
            <p:nvPr/>
          </p:nvSpPr>
          <p:spPr>
            <a:xfrm>
              <a:off x="636528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4" name="object 16164"/>
            <p:cNvSpPr/>
            <p:nvPr/>
          </p:nvSpPr>
          <p:spPr>
            <a:xfrm>
              <a:off x="636553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5" name="object 16165"/>
            <p:cNvSpPr/>
            <p:nvPr/>
          </p:nvSpPr>
          <p:spPr>
            <a:xfrm>
              <a:off x="636617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6" name="object 16166"/>
            <p:cNvSpPr/>
            <p:nvPr/>
          </p:nvSpPr>
          <p:spPr>
            <a:xfrm>
              <a:off x="63664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7" name="object 16167"/>
            <p:cNvSpPr/>
            <p:nvPr/>
          </p:nvSpPr>
          <p:spPr>
            <a:xfrm>
              <a:off x="636655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8" name="object 16168"/>
            <p:cNvSpPr/>
            <p:nvPr/>
          </p:nvSpPr>
          <p:spPr>
            <a:xfrm>
              <a:off x="6366679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9" name="object 16169"/>
            <p:cNvSpPr/>
            <p:nvPr/>
          </p:nvSpPr>
          <p:spPr>
            <a:xfrm>
              <a:off x="6366805" y="410524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0" name="object 16170"/>
            <p:cNvSpPr/>
            <p:nvPr/>
          </p:nvSpPr>
          <p:spPr>
            <a:xfrm>
              <a:off x="6366805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1" name="object 16171"/>
            <p:cNvSpPr/>
            <p:nvPr/>
          </p:nvSpPr>
          <p:spPr>
            <a:xfrm>
              <a:off x="6366932" y="41054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2" name="object 16172"/>
            <p:cNvSpPr/>
            <p:nvPr/>
          </p:nvSpPr>
          <p:spPr>
            <a:xfrm>
              <a:off x="636705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3" name="object 16173"/>
            <p:cNvSpPr/>
            <p:nvPr/>
          </p:nvSpPr>
          <p:spPr>
            <a:xfrm>
              <a:off x="636718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4" name="object 16174"/>
            <p:cNvSpPr/>
            <p:nvPr/>
          </p:nvSpPr>
          <p:spPr>
            <a:xfrm>
              <a:off x="63678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5" name="object 16175"/>
            <p:cNvSpPr/>
            <p:nvPr/>
          </p:nvSpPr>
          <p:spPr>
            <a:xfrm>
              <a:off x="6367186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6" name="object 16176"/>
            <p:cNvSpPr/>
            <p:nvPr/>
          </p:nvSpPr>
          <p:spPr>
            <a:xfrm>
              <a:off x="636908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7" name="object 16177"/>
            <p:cNvSpPr/>
            <p:nvPr/>
          </p:nvSpPr>
          <p:spPr>
            <a:xfrm>
              <a:off x="6369213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8" name="object 16178"/>
            <p:cNvSpPr/>
            <p:nvPr/>
          </p:nvSpPr>
          <p:spPr>
            <a:xfrm>
              <a:off x="6369340" y="41055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9" name="object 16179"/>
            <p:cNvSpPr/>
            <p:nvPr/>
          </p:nvSpPr>
          <p:spPr>
            <a:xfrm>
              <a:off x="6368580" y="4105818"/>
              <a:ext cx="1905" cy="635"/>
            </a:xfrm>
            <a:custGeom>
              <a:avLst/>
              <a:gdLst/>
              <a:ahLst/>
              <a:cxnLst/>
              <a:rect l="l" t="t" r="r" b="b"/>
              <a:pathLst>
                <a:path w="1904" h="635">
                  <a:moveTo>
                    <a:pt x="0" y="0"/>
                  </a:moveTo>
                  <a:lnTo>
                    <a:pt x="1774" y="0"/>
                  </a:lnTo>
                </a:path>
                <a:path w="1904" h="635">
                  <a:moveTo>
                    <a:pt x="126" y="18"/>
                  </a:moveTo>
                  <a:lnTo>
                    <a:pt x="1900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0" name="object 16180"/>
            <p:cNvSpPr/>
            <p:nvPr/>
          </p:nvSpPr>
          <p:spPr>
            <a:xfrm>
              <a:off x="636972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1" name="object 16181"/>
            <p:cNvSpPr/>
            <p:nvPr/>
          </p:nvSpPr>
          <p:spPr>
            <a:xfrm>
              <a:off x="637060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2" name="object 16182"/>
            <p:cNvSpPr/>
            <p:nvPr/>
          </p:nvSpPr>
          <p:spPr>
            <a:xfrm>
              <a:off x="637098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3" name="object 16183"/>
            <p:cNvSpPr/>
            <p:nvPr/>
          </p:nvSpPr>
          <p:spPr>
            <a:xfrm>
              <a:off x="637162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4" name="object 16184"/>
            <p:cNvSpPr/>
            <p:nvPr/>
          </p:nvSpPr>
          <p:spPr>
            <a:xfrm>
              <a:off x="6371748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5" name="object 16185"/>
            <p:cNvSpPr/>
            <p:nvPr/>
          </p:nvSpPr>
          <p:spPr>
            <a:xfrm>
              <a:off x="6372001" y="41054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6" name="object 16186"/>
            <p:cNvSpPr/>
            <p:nvPr/>
          </p:nvSpPr>
          <p:spPr>
            <a:xfrm>
              <a:off x="6372001" y="410551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7" name="object 16187"/>
            <p:cNvSpPr/>
            <p:nvPr/>
          </p:nvSpPr>
          <p:spPr>
            <a:xfrm>
              <a:off x="6372128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8" name="object 16188"/>
            <p:cNvSpPr/>
            <p:nvPr/>
          </p:nvSpPr>
          <p:spPr>
            <a:xfrm>
              <a:off x="6372255" y="410497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8"/>
                  </a:moveTo>
                  <a:lnTo>
                    <a:pt x="887" y="46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9" name="object 16189"/>
            <p:cNvSpPr/>
            <p:nvPr/>
          </p:nvSpPr>
          <p:spPr>
            <a:xfrm>
              <a:off x="637263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0" name="object 16190"/>
            <p:cNvSpPr/>
            <p:nvPr/>
          </p:nvSpPr>
          <p:spPr>
            <a:xfrm>
              <a:off x="637288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1" name="object 16191"/>
            <p:cNvSpPr/>
            <p:nvPr/>
          </p:nvSpPr>
          <p:spPr>
            <a:xfrm>
              <a:off x="637326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2" name="object 16192"/>
            <p:cNvSpPr/>
            <p:nvPr/>
          </p:nvSpPr>
          <p:spPr>
            <a:xfrm>
              <a:off x="637415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3" name="object 16193"/>
            <p:cNvSpPr/>
            <p:nvPr/>
          </p:nvSpPr>
          <p:spPr>
            <a:xfrm>
              <a:off x="637428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4" name="object 16194"/>
            <p:cNvSpPr/>
            <p:nvPr/>
          </p:nvSpPr>
          <p:spPr>
            <a:xfrm>
              <a:off x="6374409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5" name="object 16195"/>
            <p:cNvSpPr/>
            <p:nvPr/>
          </p:nvSpPr>
          <p:spPr>
            <a:xfrm>
              <a:off x="637453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6" name="object 16196"/>
            <p:cNvSpPr/>
            <p:nvPr/>
          </p:nvSpPr>
          <p:spPr>
            <a:xfrm>
              <a:off x="6374663" y="4105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7" name="object 16197"/>
            <p:cNvSpPr/>
            <p:nvPr/>
          </p:nvSpPr>
          <p:spPr>
            <a:xfrm>
              <a:off x="6374663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8" name="object 16198"/>
            <p:cNvSpPr/>
            <p:nvPr/>
          </p:nvSpPr>
          <p:spPr>
            <a:xfrm>
              <a:off x="6374916" y="41054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9" name="object 16199"/>
            <p:cNvSpPr/>
            <p:nvPr/>
          </p:nvSpPr>
          <p:spPr>
            <a:xfrm>
              <a:off x="63758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0" name="object 16200"/>
            <p:cNvSpPr/>
            <p:nvPr/>
          </p:nvSpPr>
          <p:spPr>
            <a:xfrm>
              <a:off x="637681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1" name="object 16201"/>
            <p:cNvSpPr/>
            <p:nvPr/>
          </p:nvSpPr>
          <p:spPr>
            <a:xfrm>
              <a:off x="6377071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2" name="object 16202"/>
            <p:cNvSpPr/>
            <p:nvPr/>
          </p:nvSpPr>
          <p:spPr>
            <a:xfrm>
              <a:off x="6377197" y="41056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3" name="object 16203"/>
            <p:cNvSpPr/>
            <p:nvPr/>
          </p:nvSpPr>
          <p:spPr>
            <a:xfrm>
              <a:off x="6377197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4" name="object 16204"/>
            <p:cNvSpPr/>
            <p:nvPr/>
          </p:nvSpPr>
          <p:spPr>
            <a:xfrm>
              <a:off x="6377324" y="410352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90"/>
                  </a:moveTo>
                  <a:lnTo>
                    <a:pt x="887" y="119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5" name="object 16205"/>
            <p:cNvSpPr/>
            <p:nvPr/>
          </p:nvSpPr>
          <p:spPr>
            <a:xfrm>
              <a:off x="6377577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6" name="object 16206"/>
            <p:cNvSpPr/>
            <p:nvPr/>
          </p:nvSpPr>
          <p:spPr>
            <a:xfrm>
              <a:off x="637770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7" name="object 16207"/>
            <p:cNvSpPr/>
            <p:nvPr/>
          </p:nvSpPr>
          <p:spPr>
            <a:xfrm>
              <a:off x="637846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8" name="object 16208"/>
            <p:cNvSpPr/>
            <p:nvPr/>
          </p:nvSpPr>
          <p:spPr>
            <a:xfrm>
              <a:off x="637884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9" name="object 16209"/>
            <p:cNvSpPr/>
            <p:nvPr/>
          </p:nvSpPr>
          <p:spPr>
            <a:xfrm>
              <a:off x="637909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0" name="object 16210"/>
            <p:cNvSpPr/>
            <p:nvPr/>
          </p:nvSpPr>
          <p:spPr>
            <a:xfrm>
              <a:off x="63793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1" name="object 16211"/>
            <p:cNvSpPr/>
            <p:nvPr/>
          </p:nvSpPr>
          <p:spPr>
            <a:xfrm>
              <a:off x="637960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2" name="object 16212"/>
            <p:cNvSpPr/>
            <p:nvPr/>
          </p:nvSpPr>
          <p:spPr>
            <a:xfrm>
              <a:off x="637960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3" name="object 16213"/>
            <p:cNvSpPr/>
            <p:nvPr/>
          </p:nvSpPr>
          <p:spPr>
            <a:xfrm>
              <a:off x="6379732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4" name="object 16214"/>
            <p:cNvSpPr/>
            <p:nvPr/>
          </p:nvSpPr>
          <p:spPr>
            <a:xfrm>
              <a:off x="6379859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5" name="object 16215"/>
            <p:cNvSpPr/>
            <p:nvPr/>
          </p:nvSpPr>
          <p:spPr>
            <a:xfrm>
              <a:off x="6379985" y="410510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6" name="object 16216"/>
            <p:cNvSpPr/>
            <p:nvPr/>
          </p:nvSpPr>
          <p:spPr>
            <a:xfrm>
              <a:off x="6380112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7" name="object 16217"/>
            <p:cNvSpPr/>
            <p:nvPr/>
          </p:nvSpPr>
          <p:spPr>
            <a:xfrm>
              <a:off x="6380239" y="4103134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86"/>
                  </a:moveTo>
                  <a:lnTo>
                    <a:pt x="887" y="138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8" name="object 16218"/>
            <p:cNvSpPr/>
            <p:nvPr/>
          </p:nvSpPr>
          <p:spPr>
            <a:xfrm>
              <a:off x="63807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9" name="object 16219"/>
            <p:cNvSpPr/>
            <p:nvPr/>
          </p:nvSpPr>
          <p:spPr>
            <a:xfrm>
              <a:off x="638112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0" name="object 16220"/>
            <p:cNvSpPr/>
            <p:nvPr/>
          </p:nvSpPr>
          <p:spPr>
            <a:xfrm>
              <a:off x="638163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1" name="object 16221"/>
            <p:cNvSpPr/>
            <p:nvPr/>
          </p:nvSpPr>
          <p:spPr>
            <a:xfrm>
              <a:off x="638188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2" name="object 16222"/>
            <p:cNvSpPr/>
            <p:nvPr/>
          </p:nvSpPr>
          <p:spPr>
            <a:xfrm>
              <a:off x="6381253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3" name="object 16223"/>
            <p:cNvSpPr/>
            <p:nvPr/>
          </p:nvSpPr>
          <p:spPr>
            <a:xfrm>
              <a:off x="6382393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4" name="object 16224"/>
            <p:cNvSpPr/>
            <p:nvPr/>
          </p:nvSpPr>
          <p:spPr>
            <a:xfrm>
              <a:off x="6382520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5" name="object 16225"/>
            <p:cNvSpPr/>
            <p:nvPr/>
          </p:nvSpPr>
          <p:spPr>
            <a:xfrm>
              <a:off x="6382647" y="4102741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83"/>
                  </a:moveTo>
                  <a:lnTo>
                    <a:pt x="887" y="158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6" name="object 16226"/>
            <p:cNvSpPr/>
            <p:nvPr/>
          </p:nvSpPr>
          <p:spPr>
            <a:xfrm>
              <a:off x="6382900" y="410490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0"/>
                  </a:moveTo>
                  <a:lnTo>
                    <a:pt x="887" y="50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7" name="object 16227"/>
            <p:cNvSpPr/>
            <p:nvPr/>
          </p:nvSpPr>
          <p:spPr>
            <a:xfrm>
              <a:off x="638378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8" name="object 16228"/>
            <p:cNvSpPr/>
            <p:nvPr/>
          </p:nvSpPr>
          <p:spPr>
            <a:xfrm>
              <a:off x="63840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9" name="object 16229"/>
            <p:cNvSpPr/>
            <p:nvPr/>
          </p:nvSpPr>
          <p:spPr>
            <a:xfrm>
              <a:off x="638467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0" name="object 16230"/>
            <p:cNvSpPr/>
            <p:nvPr/>
          </p:nvSpPr>
          <p:spPr>
            <a:xfrm>
              <a:off x="6384801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1" name="object 16231"/>
            <p:cNvSpPr/>
            <p:nvPr/>
          </p:nvSpPr>
          <p:spPr>
            <a:xfrm>
              <a:off x="6385054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2" name="object 16232"/>
            <p:cNvSpPr/>
            <p:nvPr/>
          </p:nvSpPr>
          <p:spPr>
            <a:xfrm>
              <a:off x="638505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3" name="object 16233"/>
            <p:cNvSpPr/>
            <p:nvPr/>
          </p:nvSpPr>
          <p:spPr>
            <a:xfrm>
              <a:off x="6385181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4" name="object 16234"/>
            <p:cNvSpPr/>
            <p:nvPr/>
          </p:nvSpPr>
          <p:spPr>
            <a:xfrm>
              <a:off x="6385308" y="410494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1"/>
                  </a:moveTo>
                  <a:lnTo>
                    <a:pt x="887" y="48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5" name="object 16235"/>
            <p:cNvSpPr/>
            <p:nvPr/>
          </p:nvSpPr>
          <p:spPr>
            <a:xfrm>
              <a:off x="6385561" y="4105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6" name="object 16236"/>
            <p:cNvSpPr/>
            <p:nvPr/>
          </p:nvSpPr>
          <p:spPr>
            <a:xfrm>
              <a:off x="63863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7" name="object 16237"/>
            <p:cNvSpPr/>
            <p:nvPr/>
          </p:nvSpPr>
          <p:spPr>
            <a:xfrm>
              <a:off x="638644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8" name="object 16238"/>
            <p:cNvSpPr/>
            <p:nvPr/>
          </p:nvSpPr>
          <p:spPr>
            <a:xfrm>
              <a:off x="638644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9" name="object 16239"/>
            <p:cNvSpPr/>
            <p:nvPr/>
          </p:nvSpPr>
          <p:spPr>
            <a:xfrm>
              <a:off x="638657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0" name="object 16240"/>
            <p:cNvSpPr/>
            <p:nvPr/>
          </p:nvSpPr>
          <p:spPr>
            <a:xfrm>
              <a:off x="638733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1" name="object 16241"/>
            <p:cNvSpPr/>
            <p:nvPr/>
          </p:nvSpPr>
          <p:spPr>
            <a:xfrm>
              <a:off x="638746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2" name="object 16242"/>
            <p:cNvSpPr/>
            <p:nvPr/>
          </p:nvSpPr>
          <p:spPr>
            <a:xfrm>
              <a:off x="6387589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3" name="object 16243"/>
            <p:cNvSpPr/>
            <p:nvPr/>
          </p:nvSpPr>
          <p:spPr>
            <a:xfrm>
              <a:off x="6387716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4" name="object 16244"/>
            <p:cNvSpPr/>
            <p:nvPr/>
          </p:nvSpPr>
          <p:spPr>
            <a:xfrm>
              <a:off x="6387843" y="41055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5" name="object 16245"/>
            <p:cNvSpPr/>
            <p:nvPr/>
          </p:nvSpPr>
          <p:spPr>
            <a:xfrm>
              <a:off x="6387969" y="41055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6" name="object 16246"/>
            <p:cNvSpPr/>
            <p:nvPr/>
          </p:nvSpPr>
          <p:spPr>
            <a:xfrm>
              <a:off x="638809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7" name="object 16247"/>
            <p:cNvSpPr/>
            <p:nvPr/>
          </p:nvSpPr>
          <p:spPr>
            <a:xfrm>
              <a:off x="638822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8" name="object 16248"/>
            <p:cNvSpPr/>
            <p:nvPr/>
          </p:nvSpPr>
          <p:spPr>
            <a:xfrm>
              <a:off x="638834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9" name="object 16249"/>
            <p:cNvSpPr/>
            <p:nvPr/>
          </p:nvSpPr>
          <p:spPr>
            <a:xfrm>
              <a:off x="63886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0" name="object 16250"/>
            <p:cNvSpPr/>
            <p:nvPr/>
          </p:nvSpPr>
          <p:spPr>
            <a:xfrm>
              <a:off x="638873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1" name="object 16251"/>
            <p:cNvSpPr/>
            <p:nvPr/>
          </p:nvSpPr>
          <p:spPr>
            <a:xfrm>
              <a:off x="638885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2" name="object 16252"/>
            <p:cNvSpPr/>
            <p:nvPr/>
          </p:nvSpPr>
          <p:spPr>
            <a:xfrm>
              <a:off x="638974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3" name="object 16253"/>
            <p:cNvSpPr/>
            <p:nvPr/>
          </p:nvSpPr>
          <p:spPr>
            <a:xfrm>
              <a:off x="638999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4" name="object 16254"/>
            <p:cNvSpPr/>
            <p:nvPr/>
          </p:nvSpPr>
          <p:spPr>
            <a:xfrm>
              <a:off x="639012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5" name="object 16255"/>
            <p:cNvSpPr/>
            <p:nvPr/>
          </p:nvSpPr>
          <p:spPr>
            <a:xfrm>
              <a:off x="6390250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6" name="object 16256"/>
            <p:cNvSpPr/>
            <p:nvPr/>
          </p:nvSpPr>
          <p:spPr>
            <a:xfrm>
              <a:off x="6390504" y="410352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90"/>
                  </a:moveTo>
                  <a:lnTo>
                    <a:pt x="887" y="119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7" name="object 16257"/>
            <p:cNvSpPr/>
            <p:nvPr/>
          </p:nvSpPr>
          <p:spPr>
            <a:xfrm>
              <a:off x="63906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8" name="object 16258"/>
            <p:cNvSpPr/>
            <p:nvPr/>
          </p:nvSpPr>
          <p:spPr>
            <a:xfrm>
              <a:off x="639075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9" name="object 16259"/>
            <p:cNvSpPr/>
            <p:nvPr/>
          </p:nvSpPr>
          <p:spPr>
            <a:xfrm>
              <a:off x="639126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0" name="object 16260"/>
            <p:cNvSpPr/>
            <p:nvPr/>
          </p:nvSpPr>
          <p:spPr>
            <a:xfrm>
              <a:off x="639164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1" name="object 16261"/>
            <p:cNvSpPr/>
            <p:nvPr/>
          </p:nvSpPr>
          <p:spPr>
            <a:xfrm>
              <a:off x="639189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2" name="object 16262"/>
            <p:cNvSpPr/>
            <p:nvPr/>
          </p:nvSpPr>
          <p:spPr>
            <a:xfrm>
              <a:off x="639215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3" name="object 16263"/>
            <p:cNvSpPr/>
            <p:nvPr/>
          </p:nvSpPr>
          <p:spPr>
            <a:xfrm>
              <a:off x="639240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4" name="object 16264"/>
            <p:cNvSpPr/>
            <p:nvPr/>
          </p:nvSpPr>
          <p:spPr>
            <a:xfrm>
              <a:off x="639253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5" name="object 16265"/>
            <p:cNvSpPr/>
            <p:nvPr/>
          </p:nvSpPr>
          <p:spPr>
            <a:xfrm>
              <a:off x="6392785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6" name="object 16266"/>
            <p:cNvSpPr/>
            <p:nvPr/>
          </p:nvSpPr>
          <p:spPr>
            <a:xfrm>
              <a:off x="6392912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7" name="object 16267"/>
            <p:cNvSpPr/>
            <p:nvPr/>
          </p:nvSpPr>
          <p:spPr>
            <a:xfrm>
              <a:off x="639291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8" name="object 16268"/>
            <p:cNvSpPr/>
            <p:nvPr/>
          </p:nvSpPr>
          <p:spPr>
            <a:xfrm>
              <a:off x="6393165" y="410483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8"/>
                  </a:moveTo>
                  <a:lnTo>
                    <a:pt x="887" y="53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9" name="object 16269"/>
            <p:cNvSpPr/>
            <p:nvPr/>
          </p:nvSpPr>
          <p:spPr>
            <a:xfrm>
              <a:off x="6393292" y="410446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21"/>
                  </a:moveTo>
                  <a:lnTo>
                    <a:pt x="887" y="72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0" name="object 16270"/>
            <p:cNvSpPr/>
            <p:nvPr/>
          </p:nvSpPr>
          <p:spPr>
            <a:xfrm>
              <a:off x="639379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1" name="object 16271"/>
            <p:cNvSpPr/>
            <p:nvPr/>
          </p:nvSpPr>
          <p:spPr>
            <a:xfrm>
              <a:off x="6393165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2" name="object 16272"/>
            <p:cNvSpPr/>
            <p:nvPr/>
          </p:nvSpPr>
          <p:spPr>
            <a:xfrm>
              <a:off x="63944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3" name="object 16273"/>
            <p:cNvSpPr/>
            <p:nvPr/>
          </p:nvSpPr>
          <p:spPr>
            <a:xfrm>
              <a:off x="6394939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4" name="object 16274"/>
            <p:cNvSpPr/>
            <p:nvPr/>
          </p:nvSpPr>
          <p:spPr>
            <a:xfrm>
              <a:off x="63953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5" name="object 16275"/>
            <p:cNvSpPr/>
            <p:nvPr/>
          </p:nvSpPr>
          <p:spPr>
            <a:xfrm>
              <a:off x="6395446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6" name="object 16276"/>
            <p:cNvSpPr/>
            <p:nvPr/>
          </p:nvSpPr>
          <p:spPr>
            <a:xfrm>
              <a:off x="6394559" y="410588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7" name="object 16277"/>
            <p:cNvSpPr/>
            <p:nvPr/>
          </p:nvSpPr>
          <p:spPr>
            <a:xfrm>
              <a:off x="6395700" y="41053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8" name="object 16278"/>
            <p:cNvSpPr/>
            <p:nvPr/>
          </p:nvSpPr>
          <p:spPr>
            <a:xfrm>
              <a:off x="6395953" y="41054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9" name="object 16279"/>
            <p:cNvSpPr/>
            <p:nvPr/>
          </p:nvSpPr>
          <p:spPr>
            <a:xfrm>
              <a:off x="639608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0" name="object 16280"/>
            <p:cNvSpPr/>
            <p:nvPr/>
          </p:nvSpPr>
          <p:spPr>
            <a:xfrm>
              <a:off x="639633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1" name="object 16281"/>
            <p:cNvSpPr/>
            <p:nvPr/>
          </p:nvSpPr>
          <p:spPr>
            <a:xfrm>
              <a:off x="63967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2" name="object 16282"/>
            <p:cNvSpPr/>
            <p:nvPr/>
          </p:nvSpPr>
          <p:spPr>
            <a:xfrm>
              <a:off x="639785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3" name="object 16283"/>
            <p:cNvSpPr/>
            <p:nvPr/>
          </p:nvSpPr>
          <p:spPr>
            <a:xfrm>
              <a:off x="639810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4" name="object 16284"/>
            <p:cNvSpPr/>
            <p:nvPr/>
          </p:nvSpPr>
          <p:spPr>
            <a:xfrm>
              <a:off x="6398234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5" name="object 16285"/>
            <p:cNvSpPr/>
            <p:nvPr/>
          </p:nvSpPr>
          <p:spPr>
            <a:xfrm>
              <a:off x="639823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6" name="object 16286"/>
            <p:cNvSpPr/>
            <p:nvPr/>
          </p:nvSpPr>
          <p:spPr>
            <a:xfrm>
              <a:off x="6398361" y="410474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82"/>
                  </a:moveTo>
                  <a:lnTo>
                    <a:pt x="887" y="5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7" name="object 16287"/>
            <p:cNvSpPr/>
            <p:nvPr/>
          </p:nvSpPr>
          <p:spPr>
            <a:xfrm>
              <a:off x="6398488" y="4105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8" name="object 16288"/>
            <p:cNvSpPr/>
            <p:nvPr/>
          </p:nvSpPr>
          <p:spPr>
            <a:xfrm>
              <a:off x="6398614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9" name="object 16289"/>
            <p:cNvSpPr/>
            <p:nvPr/>
          </p:nvSpPr>
          <p:spPr>
            <a:xfrm>
              <a:off x="639874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0" name="object 16290"/>
            <p:cNvSpPr/>
            <p:nvPr/>
          </p:nvSpPr>
          <p:spPr>
            <a:xfrm>
              <a:off x="639950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1" name="object 16291"/>
            <p:cNvSpPr/>
            <p:nvPr/>
          </p:nvSpPr>
          <p:spPr>
            <a:xfrm>
              <a:off x="640013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2" name="object 16292"/>
            <p:cNvSpPr/>
            <p:nvPr/>
          </p:nvSpPr>
          <p:spPr>
            <a:xfrm>
              <a:off x="640051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3" name="object 16293"/>
            <p:cNvSpPr/>
            <p:nvPr/>
          </p:nvSpPr>
          <p:spPr>
            <a:xfrm>
              <a:off x="6399755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4" name="object 16294"/>
            <p:cNvSpPr/>
            <p:nvPr/>
          </p:nvSpPr>
          <p:spPr>
            <a:xfrm>
              <a:off x="6400895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5" name="object 16295"/>
            <p:cNvSpPr/>
            <p:nvPr/>
          </p:nvSpPr>
          <p:spPr>
            <a:xfrm>
              <a:off x="6401022" y="410551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6" name="object 16296"/>
            <p:cNvSpPr/>
            <p:nvPr/>
          </p:nvSpPr>
          <p:spPr>
            <a:xfrm>
              <a:off x="6401149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7" name="object 16297"/>
            <p:cNvSpPr/>
            <p:nvPr/>
          </p:nvSpPr>
          <p:spPr>
            <a:xfrm>
              <a:off x="640127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8" name="object 16298"/>
            <p:cNvSpPr/>
            <p:nvPr/>
          </p:nvSpPr>
          <p:spPr>
            <a:xfrm>
              <a:off x="640152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9" name="object 16299"/>
            <p:cNvSpPr/>
            <p:nvPr/>
          </p:nvSpPr>
          <p:spPr>
            <a:xfrm>
              <a:off x="640216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0" name="object 16300"/>
            <p:cNvSpPr/>
            <p:nvPr/>
          </p:nvSpPr>
          <p:spPr>
            <a:xfrm>
              <a:off x="640229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1" name="object 16301"/>
            <p:cNvSpPr/>
            <p:nvPr/>
          </p:nvSpPr>
          <p:spPr>
            <a:xfrm>
              <a:off x="6403177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2" name="object 16302"/>
            <p:cNvSpPr/>
            <p:nvPr/>
          </p:nvSpPr>
          <p:spPr>
            <a:xfrm>
              <a:off x="640343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3" name="object 16303"/>
            <p:cNvSpPr/>
            <p:nvPr/>
          </p:nvSpPr>
          <p:spPr>
            <a:xfrm>
              <a:off x="6403557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4" name="object 16304"/>
            <p:cNvSpPr/>
            <p:nvPr/>
          </p:nvSpPr>
          <p:spPr>
            <a:xfrm>
              <a:off x="6403557" y="410524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5" name="object 16305"/>
            <p:cNvSpPr/>
            <p:nvPr/>
          </p:nvSpPr>
          <p:spPr>
            <a:xfrm>
              <a:off x="6403684" y="410453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83"/>
                  </a:moveTo>
                  <a:lnTo>
                    <a:pt x="887" y="68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6" name="object 16306"/>
            <p:cNvSpPr/>
            <p:nvPr/>
          </p:nvSpPr>
          <p:spPr>
            <a:xfrm>
              <a:off x="64048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7" name="object 16307"/>
            <p:cNvSpPr/>
            <p:nvPr/>
          </p:nvSpPr>
          <p:spPr>
            <a:xfrm>
              <a:off x="640482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8" name="object 16308"/>
            <p:cNvSpPr/>
            <p:nvPr/>
          </p:nvSpPr>
          <p:spPr>
            <a:xfrm>
              <a:off x="640495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9" name="object 16309"/>
            <p:cNvSpPr/>
            <p:nvPr/>
          </p:nvSpPr>
          <p:spPr>
            <a:xfrm>
              <a:off x="64053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0" name="object 16310"/>
            <p:cNvSpPr/>
            <p:nvPr/>
          </p:nvSpPr>
          <p:spPr>
            <a:xfrm>
              <a:off x="640571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1" name="object 16311"/>
            <p:cNvSpPr/>
            <p:nvPr/>
          </p:nvSpPr>
          <p:spPr>
            <a:xfrm>
              <a:off x="640596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2" name="object 16312"/>
            <p:cNvSpPr/>
            <p:nvPr/>
          </p:nvSpPr>
          <p:spPr>
            <a:xfrm>
              <a:off x="6406091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3" name="object 16313"/>
            <p:cNvSpPr/>
            <p:nvPr/>
          </p:nvSpPr>
          <p:spPr>
            <a:xfrm>
              <a:off x="6406218" y="4105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4" name="object 16314"/>
            <p:cNvSpPr/>
            <p:nvPr/>
          </p:nvSpPr>
          <p:spPr>
            <a:xfrm>
              <a:off x="6406345" y="410555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5" name="object 16315"/>
            <p:cNvSpPr/>
            <p:nvPr/>
          </p:nvSpPr>
          <p:spPr>
            <a:xfrm>
              <a:off x="6406472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6" name="object 16316"/>
            <p:cNvSpPr/>
            <p:nvPr/>
          </p:nvSpPr>
          <p:spPr>
            <a:xfrm>
              <a:off x="640659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7" name="object 16317"/>
            <p:cNvSpPr/>
            <p:nvPr/>
          </p:nvSpPr>
          <p:spPr>
            <a:xfrm>
              <a:off x="64069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8" name="object 16318"/>
            <p:cNvSpPr/>
            <p:nvPr/>
          </p:nvSpPr>
          <p:spPr>
            <a:xfrm>
              <a:off x="64077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9" name="object 16319"/>
            <p:cNvSpPr/>
            <p:nvPr/>
          </p:nvSpPr>
          <p:spPr>
            <a:xfrm>
              <a:off x="640837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0" name="object 16320"/>
            <p:cNvSpPr/>
            <p:nvPr/>
          </p:nvSpPr>
          <p:spPr>
            <a:xfrm>
              <a:off x="640862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1" name="object 16321"/>
            <p:cNvSpPr/>
            <p:nvPr/>
          </p:nvSpPr>
          <p:spPr>
            <a:xfrm>
              <a:off x="6408879" y="41056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2" name="object 16322"/>
            <p:cNvSpPr/>
            <p:nvPr/>
          </p:nvSpPr>
          <p:spPr>
            <a:xfrm>
              <a:off x="6408879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3" name="object 16323"/>
            <p:cNvSpPr/>
            <p:nvPr/>
          </p:nvSpPr>
          <p:spPr>
            <a:xfrm>
              <a:off x="6409006" y="4102640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33"/>
                  </a:moveTo>
                  <a:lnTo>
                    <a:pt x="887" y="1633"/>
                  </a:lnTo>
                </a:path>
              </a:pathLst>
            </a:custGeom>
            <a:ln w="3267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4" name="object 16324"/>
            <p:cNvSpPr/>
            <p:nvPr/>
          </p:nvSpPr>
          <p:spPr>
            <a:xfrm>
              <a:off x="6409133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5" name="object 16325"/>
            <p:cNvSpPr/>
            <p:nvPr/>
          </p:nvSpPr>
          <p:spPr>
            <a:xfrm>
              <a:off x="640976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6" name="object 16326"/>
            <p:cNvSpPr/>
            <p:nvPr/>
          </p:nvSpPr>
          <p:spPr>
            <a:xfrm>
              <a:off x="64100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7" name="object 16327"/>
            <p:cNvSpPr/>
            <p:nvPr/>
          </p:nvSpPr>
          <p:spPr>
            <a:xfrm>
              <a:off x="6409260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8" name="object 16328"/>
            <p:cNvSpPr/>
            <p:nvPr/>
          </p:nvSpPr>
          <p:spPr>
            <a:xfrm>
              <a:off x="641052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9" name="object 16329"/>
            <p:cNvSpPr/>
            <p:nvPr/>
          </p:nvSpPr>
          <p:spPr>
            <a:xfrm>
              <a:off x="64107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0" name="object 16330"/>
            <p:cNvSpPr/>
            <p:nvPr/>
          </p:nvSpPr>
          <p:spPr>
            <a:xfrm>
              <a:off x="641103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1" name="object 16331"/>
            <p:cNvSpPr/>
            <p:nvPr/>
          </p:nvSpPr>
          <p:spPr>
            <a:xfrm>
              <a:off x="641116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2" name="object 16332"/>
            <p:cNvSpPr/>
            <p:nvPr/>
          </p:nvSpPr>
          <p:spPr>
            <a:xfrm>
              <a:off x="6411287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3" name="object 16333"/>
            <p:cNvSpPr/>
            <p:nvPr/>
          </p:nvSpPr>
          <p:spPr>
            <a:xfrm>
              <a:off x="6411414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4" name="object 16334"/>
            <p:cNvSpPr/>
            <p:nvPr/>
          </p:nvSpPr>
          <p:spPr>
            <a:xfrm>
              <a:off x="6411541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5" name="object 16335"/>
            <p:cNvSpPr/>
            <p:nvPr/>
          </p:nvSpPr>
          <p:spPr>
            <a:xfrm>
              <a:off x="6411667" y="410489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6"/>
                  </a:moveTo>
                  <a:lnTo>
                    <a:pt x="887" y="50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6" name="object 16336"/>
            <p:cNvSpPr/>
            <p:nvPr/>
          </p:nvSpPr>
          <p:spPr>
            <a:xfrm>
              <a:off x="6411794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7" name="object 16337"/>
            <p:cNvSpPr/>
            <p:nvPr/>
          </p:nvSpPr>
          <p:spPr>
            <a:xfrm>
              <a:off x="641192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8" name="object 16338"/>
            <p:cNvSpPr/>
            <p:nvPr/>
          </p:nvSpPr>
          <p:spPr>
            <a:xfrm>
              <a:off x="641217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9" name="object 16339"/>
            <p:cNvSpPr/>
            <p:nvPr/>
          </p:nvSpPr>
          <p:spPr>
            <a:xfrm>
              <a:off x="641242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0" name="object 16340"/>
            <p:cNvSpPr/>
            <p:nvPr/>
          </p:nvSpPr>
          <p:spPr>
            <a:xfrm>
              <a:off x="641268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1" name="object 16341"/>
            <p:cNvSpPr/>
            <p:nvPr/>
          </p:nvSpPr>
          <p:spPr>
            <a:xfrm>
              <a:off x="641293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2" name="object 16342"/>
            <p:cNvSpPr/>
            <p:nvPr/>
          </p:nvSpPr>
          <p:spPr>
            <a:xfrm>
              <a:off x="641331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3" name="object 16343"/>
            <p:cNvSpPr/>
            <p:nvPr/>
          </p:nvSpPr>
          <p:spPr>
            <a:xfrm>
              <a:off x="64138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4" name="object 16344"/>
            <p:cNvSpPr/>
            <p:nvPr/>
          </p:nvSpPr>
          <p:spPr>
            <a:xfrm>
              <a:off x="641394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5" name="object 16345"/>
            <p:cNvSpPr/>
            <p:nvPr/>
          </p:nvSpPr>
          <p:spPr>
            <a:xfrm>
              <a:off x="6414075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6" name="object 16346"/>
            <p:cNvSpPr/>
            <p:nvPr/>
          </p:nvSpPr>
          <p:spPr>
            <a:xfrm>
              <a:off x="6414202" y="41053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7" name="object 16347"/>
            <p:cNvSpPr/>
            <p:nvPr/>
          </p:nvSpPr>
          <p:spPr>
            <a:xfrm>
              <a:off x="6414329" y="410504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8" name="object 16348"/>
            <p:cNvSpPr/>
            <p:nvPr/>
          </p:nvSpPr>
          <p:spPr>
            <a:xfrm>
              <a:off x="6414455" y="410479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7"/>
                  </a:moveTo>
                  <a:lnTo>
                    <a:pt x="887" y="55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9" name="object 16349"/>
            <p:cNvSpPr/>
            <p:nvPr/>
          </p:nvSpPr>
          <p:spPr>
            <a:xfrm>
              <a:off x="64147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0" name="object 16350"/>
            <p:cNvSpPr/>
            <p:nvPr/>
          </p:nvSpPr>
          <p:spPr>
            <a:xfrm>
              <a:off x="641496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1" name="object 16351"/>
            <p:cNvSpPr/>
            <p:nvPr/>
          </p:nvSpPr>
          <p:spPr>
            <a:xfrm>
              <a:off x="641534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2" name="object 16352"/>
            <p:cNvSpPr/>
            <p:nvPr/>
          </p:nvSpPr>
          <p:spPr>
            <a:xfrm>
              <a:off x="64155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3" name="object 16353"/>
            <p:cNvSpPr/>
            <p:nvPr/>
          </p:nvSpPr>
          <p:spPr>
            <a:xfrm>
              <a:off x="641635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4" name="object 16354"/>
            <p:cNvSpPr/>
            <p:nvPr/>
          </p:nvSpPr>
          <p:spPr>
            <a:xfrm>
              <a:off x="641648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5" name="object 16355"/>
            <p:cNvSpPr/>
            <p:nvPr/>
          </p:nvSpPr>
          <p:spPr>
            <a:xfrm>
              <a:off x="641661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6" name="object 16356"/>
            <p:cNvSpPr/>
            <p:nvPr/>
          </p:nvSpPr>
          <p:spPr>
            <a:xfrm>
              <a:off x="6416737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7" name="object 16357"/>
            <p:cNvSpPr/>
            <p:nvPr/>
          </p:nvSpPr>
          <p:spPr>
            <a:xfrm>
              <a:off x="6416737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8" name="object 16358"/>
            <p:cNvSpPr/>
            <p:nvPr/>
          </p:nvSpPr>
          <p:spPr>
            <a:xfrm>
              <a:off x="6416863" y="4105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9" name="object 16359"/>
            <p:cNvSpPr/>
            <p:nvPr/>
          </p:nvSpPr>
          <p:spPr>
            <a:xfrm>
              <a:off x="6417117" y="41053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0" name="object 16360"/>
            <p:cNvSpPr/>
            <p:nvPr/>
          </p:nvSpPr>
          <p:spPr>
            <a:xfrm>
              <a:off x="641724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1" name="object 16361"/>
            <p:cNvSpPr/>
            <p:nvPr/>
          </p:nvSpPr>
          <p:spPr>
            <a:xfrm>
              <a:off x="641775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2" name="object 16362"/>
            <p:cNvSpPr/>
            <p:nvPr/>
          </p:nvSpPr>
          <p:spPr>
            <a:xfrm>
              <a:off x="641800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3" name="object 16363"/>
            <p:cNvSpPr/>
            <p:nvPr/>
          </p:nvSpPr>
          <p:spPr>
            <a:xfrm>
              <a:off x="641800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4" name="object 16364"/>
            <p:cNvSpPr/>
            <p:nvPr/>
          </p:nvSpPr>
          <p:spPr>
            <a:xfrm>
              <a:off x="641825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5" name="object 16365"/>
            <p:cNvSpPr/>
            <p:nvPr/>
          </p:nvSpPr>
          <p:spPr>
            <a:xfrm>
              <a:off x="641851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6" name="object 16366"/>
            <p:cNvSpPr/>
            <p:nvPr/>
          </p:nvSpPr>
          <p:spPr>
            <a:xfrm>
              <a:off x="641901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7" name="object 16367"/>
            <p:cNvSpPr/>
            <p:nvPr/>
          </p:nvSpPr>
          <p:spPr>
            <a:xfrm>
              <a:off x="641914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8" name="object 16368"/>
            <p:cNvSpPr/>
            <p:nvPr/>
          </p:nvSpPr>
          <p:spPr>
            <a:xfrm>
              <a:off x="6419271" y="410519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9" name="object 16369"/>
            <p:cNvSpPr/>
            <p:nvPr/>
          </p:nvSpPr>
          <p:spPr>
            <a:xfrm>
              <a:off x="6419525" y="410495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74"/>
                  </a:moveTo>
                  <a:lnTo>
                    <a:pt x="887" y="47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0" name="object 16370"/>
            <p:cNvSpPr/>
            <p:nvPr/>
          </p:nvSpPr>
          <p:spPr>
            <a:xfrm>
              <a:off x="6419525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1" name="object 16371"/>
            <p:cNvSpPr/>
            <p:nvPr/>
          </p:nvSpPr>
          <p:spPr>
            <a:xfrm>
              <a:off x="6419651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2" name="object 16372"/>
            <p:cNvSpPr/>
            <p:nvPr/>
          </p:nvSpPr>
          <p:spPr>
            <a:xfrm>
              <a:off x="6419778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3" name="object 16373"/>
            <p:cNvSpPr/>
            <p:nvPr/>
          </p:nvSpPr>
          <p:spPr>
            <a:xfrm>
              <a:off x="642053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4" name="object 16374"/>
            <p:cNvSpPr/>
            <p:nvPr/>
          </p:nvSpPr>
          <p:spPr>
            <a:xfrm>
              <a:off x="642079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5" name="object 16375"/>
            <p:cNvSpPr/>
            <p:nvPr/>
          </p:nvSpPr>
          <p:spPr>
            <a:xfrm>
              <a:off x="642117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6" name="object 16376"/>
            <p:cNvSpPr/>
            <p:nvPr/>
          </p:nvSpPr>
          <p:spPr>
            <a:xfrm>
              <a:off x="64215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7" name="object 16377"/>
            <p:cNvSpPr/>
            <p:nvPr/>
          </p:nvSpPr>
          <p:spPr>
            <a:xfrm>
              <a:off x="642167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8" name="object 16378"/>
            <p:cNvSpPr/>
            <p:nvPr/>
          </p:nvSpPr>
          <p:spPr>
            <a:xfrm>
              <a:off x="6421806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9" name="object 16379"/>
            <p:cNvSpPr/>
            <p:nvPr/>
          </p:nvSpPr>
          <p:spPr>
            <a:xfrm>
              <a:off x="6421933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0" name="object 16380"/>
            <p:cNvSpPr/>
            <p:nvPr/>
          </p:nvSpPr>
          <p:spPr>
            <a:xfrm>
              <a:off x="6422059" y="410526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1" name="object 16381"/>
            <p:cNvSpPr/>
            <p:nvPr/>
          </p:nvSpPr>
          <p:spPr>
            <a:xfrm>
              <a:off x="642218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2" name="object 16382"/>
            <p:cNvSpPr/>
            <p:nvPr/>
          </p:nvSpPr>
          <p:spPr>
            <a:xfrm>
              <a:off x="6422313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3" name="object 16383"/>
            <p:cNvSpPr/>
            <p:nvPr/>
          </p:nvSpPr>
          <p:spPr>
            <a:xfrm>
              <a:off x="642256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4" name="object 16384"/>
            <p:cNvSpPr/>
            <p:nvPr/>
          </p:nvSpPr>
          <p:spPr>
            <a:xfrm>
              <a:off x="64228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5" name="object 16385"/>
            <p:cNvSpPr/>
            <p:nvPr/>
          </p:nvSpPr>
          <p:spPr>
            <a:xfrm>
              <a:off x="642320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6" name="object 16386"/>
            <p:cNvSpPr/>
            <p:nvPr/>
          </p:nvSpPr>
          <p:spPr>
            <a:xfrm>
              <a:off x="642345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7" name="object 16387"/>
            <p:cNvSpPr/>
            <p:nvPr/>
          </p:nvSpPr>
          <p:spPr>
            <a:xfrm>
              <a:off x="642396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8" name="object 16388"/>
            <p:cNvSpPr/>
            <p:nvPr/>
          </p:nvSpPr>
          <p:spPr>
            <a:xfrm>
              <a:off x="642434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9" name="object 16389"/>
            <p:cNvSpPr/>
            <p:nvPr/>
          </p:nvSpPr>
          <p:spPr>
            <a:xfrm>
              <a:off x="6424467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0" name="object 16390"/>
            <p:cNvSpPr/>
            <p:nvPr/>
          </p:nvSpPr>
          <p:spPr>
            <a:xfrm>
              <a:off x="6424594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1" name="object 16391"/>
            <p:cNvSpPr/>
            <p:nvPr/>
          </p:nvSpPr>
          <p:spPr>
            <a:xfrm>
              <a:off x="6424721" y="41054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2" name="object 16392"/>
            <p:cNvSpPr/>
            <p:nvPr/>
          </p:nvSpPr>
          <p:spPr>
            <a:xfrm>
              <a:off x="6424721" y="410479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7"/>
                  </a:moveTo>
                  <a:lnTo>
                    <a:pt x="887" y="55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3" name="object 16393"/>
            <p:cNvSpPr/>
            <p:nvPr/>
          </p:nvSpPr>
          <p:spPr>
            <a:xfrm>
              <a:off x="6424974" y="41055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4" name="object 16394"/>
            <p:cNvSpPr/>
            <p:nvPr/>
          </p:nvSpPr>
          <p:spPr>
            <a:xfrm>
              <a:off x="642535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5" name="object 16395"/>
            <p:cNvSpPr/>
            <p:nvPr/>
          </p:nvSpPr>
          <p:spPr>
            <a:xfrm>
              <a:off x="642573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6" name="object 16396"/>
            <p:cNvSpPr/>
            <p:nvPr/>
          </p:nvSpPr>
          <p:spPr>
            <a:xfrm>
              <a:off x="642586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7" name="object 16397"/>
            <p:cNvSpPr/>
            <p:nvPr/>
          </p:nvSpPr>
          <p:spPr>
            <a:xfrm>
              <a:off x="64264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8" name="object 16398"/>
            <p:cNvSpPr/>
            <p:nvPr/>
          </p:nvSpPr>
          <p:spPr>
            <a:xfrm>
              <a:off x="642674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9" name="object 16399"/>
            <p:cNvSpPr/>
            <p:nvPr/>
          </p:nvSpPr>
          <p:spPr>
            <a:xfrm>
              <a:off x="642700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0" name="object 16400"/>
            <p:cNvSpPr/>
            <p:nvPr/>
          </p:nvSpPr>
          <p:spPr>
            <a:xfrm>
              <a:off x="6427128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1" name="object 16401"/>
            <p:cNvSpPr/>
            <p:nvPr/>
          </p:nvSpPr>
          <p:spPr>
            <a:xfrm>
              <a:off x="6427255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2" name="object 16402"/>
            <p:cNvSpPr/>
            <p:nvPr/>
          </p:nvSpPr>
          <p:spPr>
            <a:xfrm>
              <a:off x="642725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3" name="object 16403"/>
            <p:cNvSpPr/>
            <p:nvPr/>
          </p:nvSpPr>
          <p:spPr>
            <a:xfrm>
              <a:off x="6427382" y="410490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0"/>
                  </a:moveTo>
                  <a:lnTo>
                    <a:pt x="887" y="50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4" name="object 16404"/>
            <p:cNvSpPr/>
            <p:nvPr/>
          </p:nvSpPr>
          <p:spPr>
            <a:xfrm>
              <a:off x="6427635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5" name="object 16405"/>
            <p:cNvSpPr/>
            <p:nvPr/>
          </p:nvSpPr>
          <p:spPr>
            <a:xfrm>
              <a:off x="642763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6" name="object 16406"/>
            <p:cNvSpPr/>
            <p:nvPr/>
          </p:nvSpPr>
          <p:spPr>
            <a:xfrm>
              <a:off x="642788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7" name="object 16407"/>
            <p:cNvSpPr/>
            <p:nvPr/>
          </p:nvSpPr>
          <p:spPr>
            <a:xfrm>
              <a:off x="64285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8" name="object 16408"/>
            <p:cNvSpPr/>
            <p:nvPr/>
          </p:nvSpPr>
          <p:spPr>
            <a:xfrm>
              <a:off x="642915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9" name="object 16409"/>
            <p:cNvSpPr/>
            <p:nvPr/>
          </p:nvSpPr>
          <p:spPr>
            <a:xfrm>
              <a:off x="642940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0" name="object 16410"/>
            <p:cNvSpPr/>
            <p:nvPr/>
          </p:nvSpPr>
          <p:spPr>
            <a:xfrm>
              <a:off x="642966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1" name="object 16411"/>
            <p:cNvSpPr/>
            <p:nvPr/>
          </p:nvSpPr>
          <p:spPr>
            <a:xfrm>
              <a:off x="642966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2" name="object 16412"/>
            <p:cNvSpPr/>
            <p:nvPr/>
          </p:nvSpPr>
          <p:spPr>
            <a:xfrm>
              <a:off x="6429916" y="410405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24"/>
                  </a:moveTo>
                  <a:lnTo>
                    <a:pt x="887" y="92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3" name="object 16413"/>
            <p:cNvSpPr/>
            <p:nvPr/>
          </p:nvSpPr>
          <p:spPr>
            <a:xfrm>
              <a:off x="6430043" y="410481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44"/>
                  </a:moveTo>
                  <a:lnTo>
                    <a:pt x="887" y="5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4" name="object 16414"/>
            <p:cNvSpPr/>
            <p:nvPr/>
          </p:nvSpPr>
          <p:spPr>
            <a:xfrm>
              <a:off x="6430170" y="410504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5" name="object 16415"/>
            <p:cNvSpPr/>
            <p:nvPr/>
          </p:nvSpPr>
          <p:spPr>
            <a:xfrm>
              <a:off x="643029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6" name="object 16416"/>
            <p:cNvSpPr/>
            <p:nvPr/>
          </p:nvSpPr>
          <p:spPr>
            <a:xfrm>
              <a:off x="64306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7" name="object 16417"/>
            <p:cNvSpPr/>
            <p:nvPr/>
          </p:nvSpPr>
          <p:spPr>
            <a:xfrm>
              <a:off x="643118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8" name="object 16418"/>
            <p:cNvSpPr/>
            <p:nvPr/>
          </p:nvSpPr>
          <p:spPr>
            <a:xfrm>
              <a:off x="643169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9" name="object 16419"/>
            <p:cNvSpPr/>
            <p:nvPr/>
          </p:nvSpPr>
          <p:spPr>
            <a:xfrm>
              <a:off x="643194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0" name="object 16420"/>
            <p:cNvSpPr/>
            <p:nvPr/>
          </p:nvSpPr>
          <p:spPr>
            <a:xfrm>
              <a:off x="643219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1" name="object 16421"/>
            <p:cNvSpPr/>
            <p:nvPr/>
          </p:nvSpPr>
          <p:spPr>
            <a:xfrm>
              <a:off x="64323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2" name="object 16422"/>
            <p:cNvSpPr/>
            <p:nvPr/>
          </p:nvSpPr>
          <p:spPr>
            <a:xfrm>
              <a:off x="6432451" y="41053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3" name="object 16423"/>
            <p:cNvSpPr/>
            <p:nvPr/>
          </p:nvSpPr>
          <p:spPr>
            <a:xfrm>
              <a:off x="6432578" y="4103070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18"/>
                  </a:moveTo>
                  <a:lnTo>
                    <a:pt x="887" y="14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4" name="object 16424"/>
            <p:cNvSpPr/>
            <p:nvPr/>
          </p:nvSpPr>
          <p:spPr>
            <a:xfrm>
              <a:off x="6432831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5" name="object 16425"/>
            <p:cNvSpPr/>
            <p:nvPr/>
          </p:nvSpPr>
          <p:spPr>
            <a:xfrm>
              <a:off x="643295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6" name="object 16426"/>
            <p:cNvSpPr/>
            <p:nvPr/>
          </p:nvSpPr>
          <p:spPr>
            <a:xfrm>
              <a:off x="643321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7" name="object 16427"/>
            <p:cNvSpPr/>
            <p:nvPr/>
          </p:nvSpPr>
          <p:spPr>
            <a:xfrm>
              <a:off x="6432831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8" name="object 16428"/>
            <p:cNvSpPr/>
            <p:nvPr/>
          </p:nvSpPr>
          <p:spPr>
            <a:xfrm>
              <a:off x="643397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9" name="object 16429"/>
            <p:cNvSpPr/>
            <p:nvPr/>
          </p:nvSpPr>
          <p:spPr>
            <a:xfrm>
              <a:off x="643460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0" name="object 16430"/>
            <p:cNvSpPr/>
            <p:nvPr/>
          </p:nvSpPr>
          <p:spPr>
            <a:xfrm>
              <a:off x="643473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1" name="object 16431"/>
            <p:cNvSpPr/>
            <p:nvPr/>
          </p:nvSpPr>
          <p:spPr>
            <a:xfrm>
              <a:off x="643498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2" name="object 16432"/>
            <p:cNvSpPr/>
            <p:nvPr/>
          </p:nvSpPr>
          <p:spPr>
            <a:xfrm>
              <a:off x="643498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3" name="object 16433"/>
            <p:cNvSpPr/>
            <p:nvPr/>
          </p:nvSpPr>
          <p:spPr>
            <a:xfrm>
              <a:off x="6435239" y="410467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14"/>
                  </a:moveTo>
                  <a:lnTo>
                    <a:pt x="887" y="61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4" name="object 16434"/>
            <p:cNvSpPr/>
            <p:nvPr/>
          </p:nvSpPr>
          <p:spPr>
            <a:xfrm>
              <a:off x="6435366" y="41055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5" name="object 16435"/>
            <p:cNvSpPr/>
            <p:nvPr/>
          </p:nvSpPr>
          <p:spPr>
            <a:xfrm>
              <a:off x="6435366" y="41054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6" name="object 16436"/>
            <p:cNvSpPr/>
            <p:nvPr/>
          </p:nvSpPr>
          <p:spPr>
            <a:xfrm>
              <a:off x="643549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7" name="object 16437"/>
            <p:cNvSpPr/>
            <p:nvPr/>
          </p:nvSpPr>
          <p:spPr>
            <a:xfrm>
              <a:off x="64361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8" name="object 16438"/>
            <p:cNvSpPr/>
            <p:nvPr/>
          </p:nvSpPr>
          <p:spPr>
            <a:xfrm>
              <a:off x="643650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9" name="object 16439"/>
            <p:cNvSpPr/>
            <p:nvPr/>
          </p:nvSpPr>
          <p:spPr>
            <a:xfrm>
              <a:off x="643650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0" name="object 16440"/>
            <p:cNvSpPr/>
            <p:nvPr/>
          </p:nvSpPr>
          <p:spPr>
            <a:xfrm>
              <a:off x="643688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1" name="object 16441"/>
            <p:cNvSpPr/>
            <p:nvPr/>
          </p:nvSpPr>
          <p:spPr>
            <a:xfrm>
              <a:off x="643726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2" name="object 16442"/>
            <p:cNvSpPr/>
            <p:nvPr/>
          </p:nvSpPr>
          <p:spPr>
            <a:xfrm>
              <a:off x="643752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3" name="object 16443"/>
            <p:cNvSpPr/>
            <p:nvPr/>
          </p:nvSpPr>
          <p:spPr>
            <a:xfrm>
              <a:off x="6437647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4" name="object 16444"/>
            <p:cNvSpPr/>
            <p:nvPr/>
          </p:nvSpPr>
          <p:spPr>
            <a:xfrm>
              <a:off x="643777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5" name="object 16445"/>
            <p:cNvSpPr/>
            <p:nvPr/>
          </p:nvSpPr>
          <p:spPr>
            <a:xfrm>
              <a:off x="6437900" y="41054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6" name="object 16446"/>
            <p:cNvSpPr/>
            <p:nvPr/>
          </p:nvSpPr>
          <p:spPr>
            <a:xfrm>
              <a:off x="6438027" y="410555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7" name="object 16447"/>
            <p:cNvSpPr/>
            <p:nvPr/>
          </p:nvSpPr>
          <p:spPr>
            <a:xfrm>
              <a:off x="643815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8" name="object 16448"/>
            <p:cNvSpPr/>
            <p:nvPr/>
          </p:nvSpPr>
          <p:spPr>
            <a:xfrm>
              <a:off x="643866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9" name="object 16449"/>
            <p:cNvSpPr/>
            <p:nvPr/>
          </p:nvSpPr>
          <p:spPr>
            <a:xfrm>
              <a:off x="64389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0" name="object 16450"/>
            <p:cNvSpPr/>
            <p:nvPr/>
          </p:nvSpPr>
          <p:spPr>
            <a:xfrm>
              <a:off x="643891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1" name="object 16451"/>
            <p:cNvSpPr/>
            <p:nvPr/>
          </p:nvSpPr>
          <p:spPr>
            <a:xfrm>
              <a:off x="64390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2" name="object 16452"/>
            <p:cNvSpPr/>
            <p:nvPr/>
          </p:nvSpPr>
          <p:spPr>
            <a:xfrm>
              <a:off x="643929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3" name="object 16453"/>
            <p:cNvSpPr/>
            <p:nvPr/>
          </p:nvSpPr>
          <p:spPr>
            <a:xfrm>
              <a:off x="644005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4" name="object 16454"/>
            <p:cNvSpPr/>
            <p:nvPr/>
          </p:nvSpPr>
          <p:spPr>
            <a:xfrm>
              <a:off x="644018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5" name="object 16455"/>
            <p:cNvSpPr/>
            <p:nvPr/>
          </p:nvSpPr>
          <p:spPr>
            <a:xfrm>
              <a:off x="6440308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6" name="object 16456"/>
            <p:cNvSpPr/>
            <p:nvPr/>
          </p:nvSpPr>
          <p:spPr>
            <a:xfrm>
              <a:off x="6440562" y="4102095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81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7" name="object 16457"/>
            <p:cNvSpPr/>
            <p:nvPr/>
          </p:nvSpPr>
          <p:spPr>
            <a:xfrm>
              <a:off x="6440562" y="41054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8" name="object 16458"/>
            <p:cNvSpPr/>
            <p:nvPr/>
          </p:nvSpPr>
          <p:spPr>
            <a:xfrm>
              <a:off x="6440688" y="41056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9" name="object 16459"/>
            <p:cNvSpPr/>
            <p:nvPr/>
          </p:nvSpPr>
          <p:spPr>
            <a:xfrm>
              <a:off x="6440815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0" name="object 16460"/>
            <p:cNvSpPr/>
            <p:nvPr/>
          </p:nvSpPr>
          <p:spPr>
            <a:xfrm>
              <a:off x="64411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1" name="object 16461"/>
            <p:cNvSpPr/>
            <p:nvPr/>
          </p:nvSpPr>
          <p:spPr>
            <a:xfrm>
              <a:off x="644144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2" name="object 16462"/>
            <p:cNvSpPr/>
            <p:nvPr/>
          </p:nvSpPr>
          <p:spPr>
            <a:xfrm>
              <a:off x="644157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3" name="object 16463"/>
            <p:cNvSpPr/>
            <p:nvPr/>
          </p:nvSpPr>
          <p:spPr>
            <a:xfrm>
              <a:off x="644170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4" name="object 16464"/>
            <p:cNvSpPr/>
            <p:nvPr/>
          </p:nvSpPr>
          <p:spPr>
            <a:xfrm>
              <a:off x="64422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5" name="object 16465"/>
            <p:cNvSpPr/>
            <p:nvPr/>
          </p:nvSpPr>
          <p:spPr>
            <a:xfrm>
              <a:off x="644258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6" name="object 16466"/>
            <p:cNvSpPr/>
            <p:nvPr/>
          </p:nvSpPr>
          <p:spPr>
            <a:xfrm>
              <a:off x="644271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7" name="object 16467"/>
            <p:cNvSpPr/>
            <p:nvPr/>
          </p:nvSpPr>
          <p:spPr>
            <a:xfrm>
              <a:off x="644284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8" name="object 16468"/>
            <p:cNvSpPr/>
            <p:nvPr/>
          </p:nvSpPr>
          <p:spPr>
            <a:xfrm>
              <a:off x="6442969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9" name="object 16469"/>
            <p:cNvSpPr/>
            <p:nvPr/>
          </p:nvSpPr>
          <p:spPr>
            <a:xfrm>
              <a:off x="6443223" y="410478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3"/>
                  </a:moveTo>
                  <a:lnTo>
                    <a:pt x="887" y="5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0" name="object 16470"/>
            <p:cNvSpPr/>
            <p:nvPr/>
          </p:nvSpPr>
          <p:spPr>
            <a:xfrm>
              <a:off x="6443223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1" name="object 16471"/>
            <p:cNvSpPr/>
            <p:nvPr/>
          </p:nvSpPr>
          <p:spPr>
            <a:xfrm>
              <a:off x="6443350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2" name="object 16472"/>
            <p:cNvSpPr/>
            <p:nvPr/>
          </p:nvSpPr>
          <p:spPr>
            <a:xfrm>
              <a:off x="644347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3" name="object 16473"/>
            <p:cNvSpPr/>
            <p:nvPr/>
          </p:nvSpPr>
          <p:spPr>
            <a:xfrm>
              <a:off x="644423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4" name="object 16474"/>
            <p:cNvSpPr/>
            <p:nvPr/>
          </p:nvSpPr>
          <p:spPr>
            <a:xfrm>
              <a:off x="64446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5" name="object 16475"/>
            <p:cNvSpPr/>
            <p:nvPr/>
          </p:nvSpPr>
          <p:spPr>
            <a:xfrm>
              <a:off x="644525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6" name="object 16476"/>
            <p:cNvSpPr/>
            <p:nvPr/>
          </p:nvSpPr>
          <p:spPr>
            <a:xfrm>
              <a:off x="6444490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7" name="object 16477"/>
            <p:cNvSpPr/>
            <p:nvPr/>
          </p:nvSpPr>
          <p:spPr>
            <a:xfrm>
              <a:off x="6445631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8" name="object 16478"/>
            <p:cNvSpPr/>
            <p:nvPr/>
          </p:nvSpPr>
          <p:spPr>
            <a:xfrm>
              <a:off x="6445757" y="41053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9" name="object 16479"/>
            <p:cNvSpPr/>
            <p:nvPr/>
          </p:nvSpPr>
          <p:spPr>
            <a:xfrm>
              <a:off x="6445884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0" name="object 16480"/>
            <p:cNvSpPr/>
            <p:nvPr/>
          </p:nvSpPr>
          <p:spPr>
            <a:xfrm>
              <a:off x="6446011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1" name="object 16481"/>
            <p:cNvSpPr/>
            <p:nvPr/>
          </p:nvSpPr>
          <p:spPr>
            <a:xfrm>
              <a:off x="6446138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2" name="object 16482"/>
            <p:cNvSpPr/>
            <p:nvPr/>
          </p:nvSpPr>
          <p:spPr>
            <a:xfrm>
              <a:off x="644689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3" name="object 16483"/>
            <p:cNvSpPr/>
            <p:nvPr/>
          </p:nvSpPr>
          <p:spPr>
            <a:xfrm>
              <a:off x="644803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4" name="object 16484"/>
            <p:cNvSpPr/>
            <p:nvPr/>
          </p:nvSpPr>
          <p:spPr>
            <a:xfrm>
              <a:off x="6448165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5" name="object 16485"/>
            <p:cNvSpPr/>
            <p:nvPr/>
          </p:nvSpPr>
          <p:spPr>
            <a:xfrm>
              <a:off x="6448292" y="4105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6" name="object 16486"/>
            <p:cNvSpPr/>
            <p:nvPr/>
          </p:nvSpPr>
          <p:spPr>
            <a:xfrm>
              <a:off x="6448419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7" name="object 16487"/>
            <p:cNvSpPr/>
            <p:nvPr/>
          </p:nvSpPr>
          <p:spPr>
            <a:xfrm>
              <a:off x="6448545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8" name="object 16488"/>
            <p:cNvSpPr/>
            <p:nvPr/>
          </p:nvSpPr>
          <p:spPr>
            <a:xfrm>
              <a:off x="6447785" y="410586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9" name="object 16489"/>
            <p:cNvSpPr/>
            <p:nvPr/>
          </p:nvSpPr>
          <p:spPr>
            <a:xfrm>
              <a:off x="644930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0" name="object 16490"/>
            <p:cNvSpPr/>
            <p:nvPr/>
          </p:nvSpPr>
          <p:spPr>
            <a:xfrm>
              <a:off x="644968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1" name="object 16491"/>
            <p:cNvSpPr/>
            <p:nvPr/>
          </p:nvSpPr>
          <p:spPr>
            <a:xfrm>
              <a:off x="644994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2" name="object 16492"/>
            <p:cNvSpPr/>
            <p:nvPr/>
          </p:nvSpPr>
          <p:spPr>
            <a:xfrm>
              <a:off x="64505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3" name="object 16493"/>
            <p:cNvSpPr/>
            <p:nvPr/>
          </p:nvSpPr>
          <p:spPr>
            <a:xfrm>
              <a:off x="645070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4" name="object 16494"/>
            <p:cNvSpPr/>
            <p:nvPr/>
          </p:nvSpPr>
          <p:spPr>
            <a:xfrm>
              <a:off x="6450827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5" name="object 16495"/>
            <p:cNvSpPr/>
            <p:nvPr/>
          </p:nvSpPr>
          <p:spPr>
            <a:xfrm>
              <a:off x="6450953" y="4102678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14"/>
                  </a:moveTo>
                  <a:lnTo>
                    <a:pt x="887" y="1614"/>
                  </a:lnTo>
                </a:path>
              </a:pathLst>
            </a:custGeom>
            <a:ln w="3229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6" name="object 16496"/>
            <p:cNvSpPr/>
            <p:nvPr/>
          </p:nvSpPr>
          <p:spPr>
            <a:xfrm>
              <a:off x="6451080" y="4103855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25"/>
                  </a:moveTo>
                  <a:lnTo>
                    <a:pt x="887" y="10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7" name="object 16497"/>
            <p:cNvSpPr/>
            <p:nvPr/>
          </p:nvSpPr>
          <p:spPr>
            <a:xfrm>
              <a:off x="6451207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8" name="object 16498"/>
            <p:cNvSpPr/>
            <p:nvPr/>
          </p:nvSpPr>
          <p:spPr>
            <a:xfrm>
              <a:off x="645133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9" name="object 16499"/>
            <p:cNvSpPr/>
            <p:nvPr/>
          </p:nvSpPr>
          <p:spPr>
            <a:xfrm>
              <a:off x="645196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0" name="object 16500"/>
            <p:cNvSpPr/>
            <p:nvPr/>
          </p:nvSpPr>
          <p:spPr>
            <a:xfrm>
              <a:off x="645222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1" name="object 16501"/>
            <p:cNvSpPr/>
            <p:nvPr/>
          </p:nvSpPr>
          <p:spPr>
            <a:xfrm>
              <a:off x="645247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2" name="object 16502"/>
            <p:cNvSpPr/>
            <p:nvPr/>
          </p:nvSpPr>
          <p:spPr>
            <a:xfrm>
              <a:off x="645298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3" name="object 16503"/>
            <p:cNvSpPr/>
            <p:nvPr/>
          </p:nvSpPr>
          <p:spPr>
            <a:xfrm>
              <a:off x="645310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4" name="object 16504"/>
            <p:cNvSpPr/>
            <p:nvPr/>
          </p:nvSpPr>
          <p:spPr>
            <a:xfrm>
              <a:off x="6453361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5" name="object 16505"/>
            <p:cNvSpPr/>
            <p:nvPr/>
          </p:nvSpPr>
          <p:spPr>
            <a:xfrm>
              <a:off x="645348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6" name="object 16506"/>
            <p:cNvSpPr/>
            <p:nvPr/>
          </p:nvSpPr>
          <p:spPr>
            <a:xfrm>
              <a:off x="6453615" y="410491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93"/>
                  </a:moveTo>
                  <a:lnTo>
                    <a:pt x="887" y="49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7" name="object 16507"/>
            <p:cNvSpPr/>
            <p:nvPr/>
          </p:nvSpPr>
          <p:spPr>
            <a:xfrm>
              <a:off x="6453741" y="410453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83"/>
                  </a:moveTo>
                  <a:lnTo>
                    <a:pt x="887" y="68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8" name="object 16508"/>
            <p:cNvSpPr/>
            <p:nvPr/>
          </p:nvSpPr>
          <p:spPr>
            <a:xfrm>
              <a:off x="6453995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9" name="object 16509"/>
            <p:cNvSpPr/>
            <p:nvPr/>
          </p:nvSpPr>
          <p:spPr>
            <a:xfrm>
              <a:off x="64539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0" name="object 16510"/>
            <p:cNvSpPr/>
            <p:nvPr/>
          </p:nvSpPr>
          <p:spPr>
            <a:xfrm>
              <a:off x="645475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1" name="object 16511"/>
            <p:cNvSpPr/>
            <p:nvPr/>
          </p:nvSpPr>
          <p:spPr>
            <a:xfrm>
              <a:off x="64550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2" name="object 16512"/>
            <p:cNvSpPr/>
            <p:nvPr/>
          </p:nvSpPr>
          <p:spPr>
            <a:xfrm>
              <a:off x="6454248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3" name="object 16513"/>
            <p:cNvSpPr/>
            <p:nvPr/>
          </p:nvSpPr>
          <p:spPr>
            <a:xfrm>
              <a:off x="645589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4" name="object 16514"/>
            <p:cNvSpPr/>
            <p:nvPr/>
          </p:nvSpPr>
          <p:spPr>
            <a:xfrm>
              <a:off x="645614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5" name="object 16515"/>
            <p:cNvSpPr/>
            <p:nvPr/>
          </p:nvSpPr>
          <p:spPr>
            <a:xfrm>
              <a:off x="6456276" y="410551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6" name="object 16516"/>
            <p:cNvSpPr/>
            <p:nvPr/>
          </p:nvSpPr>
          <p:spPr>
            <a:xfrm>
              <a:off x="6456403" y="410491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93"/>
                  </a:moveTo>
                  <a:lnTo>
                    <a:pt x="887" y="49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7" name="object 16517"/>
            <p:cNvSpPr/>
            <p:nvPr/>
          </p:nvSpPr>
          <p:spPr>
            <a:xfrm>
              <a:off x="6456529" y="41055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8" name="object 16518"/>
            <p:cNvSpPr/>
            <p:nvPr/>
          </p:nvSpPr>
          <p:spPr>
            <a:xfrm>
              <a:off x="645665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9" name="object 16519"/>
            <p:cNvSpPr/>
            <p:nvPr/>
          </p:nvSpPr>
          <p:spPr>
            <a:xfrm>
              <a:off x="645703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0" name="object 16520"/>
            <p:cNvSpPr/>
            <p:nvPr/>
          </p:nvSpPr>
          <p:spPr>
            <a:xfrm>
              <a:off x="645754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1" name="object 16521"/>
            <p:cNvSpPr/>
            <p:nvPr/>
          </p:nvSpPr>
          <p:spPr>
            <a:xfrm>
              <a:off x="645767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2" name="object 16522"/>
            <p:cNvSpPr/>
            <p:nvPr/>
          </p:nvSpPr>
          <p:spPr>
            <a:xfrm>
              <a:off x="645843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3" name="object 16523"/>
            <p:cNvSpPr/>
            <p:nvPr/>
          </p:nvSpPr>
          <p:spPr>
            <a:xfrm>
              <a:off x="645855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4" name="object 16524"/>
            <p:cNvSpPr/>
            <p:nvPr/>
          </p:nvSpPr>
          <p:spPr>
            <a:xfrm>
              <a:off x="6458684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5" name="object 16525"/>
            <p:cNvSpPr/>
            <p:nvPr/>
          </p:nvSpPr>
          <p:spPr>
            <a:xfrm>
              <a:off x="6458937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6" name="object 16526"/>
            <p:cNvSpPr/>
            <p:nvPr/>
          </p:nvSpPr>
          <p:spPr>
            <a:xfrm>
              <a:off x="6459064" y="4105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7" name="object 16527"/>
            <p:cNvSpPr/>
            <p:nvPr/>
          </p:nvSpPr>
          <p:spPr>
            <a:xfrm>
              <a:off x="6459191" y="4105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8" name="object 16528"/>
            <p:cNvSpPr/>
            <p:nvPr/>
          </p:nvSpPr>
          <p:spPr>
            <a:xfrm>
              <a:off x="64593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9" name="object 16529"/>
            <p:cNvSpPr/>
            <p:nvPr/>
          </p:nvSpPr>
          <p:spPr>
            <a:xfrm>
              <a:off x="646007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0" name="object 16530"/>
            <p:cNvSpPr/>
            <p:nvPr/>
          </p:nvSpPr>
          <p:spPr>
            <a:xfrm>
              <a:off x="64603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1" name="object 16531"/>
            <p:cNvSpPr/>
            <p:nvPr/>
          </p:nvSpPr>
          <p:spPr>
            <a:xfrm>
              <a:off x="646083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2" name="object 16532"/>
            <p:cNvSpPr/>
            <p:nvPr/>
          </p:nvSpPr>
          <p:spPr>
            <a:xfrm>
              <a:off x="646121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3" name="object 16533"/>
            <p:cNvSpPr/>
            <p:nvPr/>
          </p:nvSpPr>
          <p:spPr>
            <a:xfrm>
              <a:off x="646134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4" name="object 16534"/>
            <p:cNvSpPr/>
            <p:nvPr/>
          </p:nvSpPr>
          <p:spPr>
            <a:xfrm>
              <a:off x="6461472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5" name="object 16535"/>
            <p:cNvSpPr/>
            <p:nvPr/>
          </p:nvSpPr>
          <p:spPr>
            <a:xfrm>
              <a:off x="6461599" y="410510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6" name="object 16536"/>
            <p:cNvSpPr/>
            <p:nvPr/>
          </p:nvSpPr>
          <p:spPr>
            <a:xfrm>
              <a:off x="6461725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7" name="object 16537"/>
            <p:cNvSpPr/>
            <p:nvPr/>
          </p:nvSpPr>
          <p:spPr>
            <a:xfrm>
              <a:off x="6461852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8" name="object 16538"/>
            <p:cNvSpPr/>
            <p:nvPr/>
          </p:nvSpPr>
          <p:spPr>
            <a:xfrm>
              <a:off x="64619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9" name="object 16539"/>
            <p:cNvSpPr/>
            <p:nvPr/>
          </p:nvSpPr>
          <p:spPr>
            <a:xfrm>
              <a:off x="646248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0" name="object 16540"/>
            <p:cNvSpPr/>
            <p:nvPr/>
          </p:nvSpPr>
          <p:spPr>
            <a:xfrm>
              <a:off x="646273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1" name="object 16541"/>
            <p:cNvSpPr/>
            <p:nvPr/>
          </p:nvSpPr>
          <p:spPr>
            <a:xfrm>
              <a:off x="646286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2" name="object 16542"/>
            <p:cNvSpPr/>
            <p:nvPr/>
          </p:nvSpPr>
          <p:spPr>
            <a:xfrm>
              <a:off x="64633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3" name="object 16543"/>
            <p:cNvSpPr/>
            <p:nvPr/>
          </p:nvSpPr>
          <p:spPr>
            <a:xfrm>
              <a:off x="64636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4" name="object 16544"/>
            <p:cNvSpPr/>
            <p:nvPr/>
          </p:nvSpPr>
          <p:spPr>
            <a:xfrm>
              <a:off x="6463880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5" name="object 16545"/>
            <p:cNvSpPr/>
            <p:nvPr/>
          </p:nvSpPr>
          <p:spPr>
            <a:xfrm>
              <a:off x="646400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6" name="object 16546"/>
            <p:cNvSpPr/>
            <p:nvPr/>
          </p:nvSpPr>
          <p:spPr>
            <a:xfrm>
              <a:off x="6463246" y="4105818"/>
              <a:ext cx="1905" cy="635"/>
            </a:xfrm>
            <a:custGeom>
              <a:avLst/>
              <a:gdLst/>
              <a:ahLst/>
              <a:cxnLst/>
              <a:rect l="l" t="t" r="r" b="b"/>
              <a:pathLst>
                <a:path w="1904" h="635">
                  <a:moveTo>
                    <a:pt x="0" y="18"/>
                  </a:moveTo>
                  <a:lnTo>
                    <a:pt x="1774" y="18"/>
                  </a:lnTo>
                </a:path>
                <a:path w="1904" h="63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7" name="object 16547"/>
            <p:cNvSpPr/>
            <p:nvPr/>
          </p:nvSpPr>
          <p:spPr>
            <a:xfrm>
              <a:off x="6464260" y="41055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8" name="object 16548"/>
            <p:cNvSpPr/>
            <p:nvPr/>
          </p:nvSpPr>
          <p:spPr>
            <a:xfrm>
              <a:off x="6464513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9" name="object 16549"/>
            <p:cNvSpPr/>
            <p:nvPr/>
          </p:nvSpPr>
          <p:spPr>
            <a:xfrm>
              <a:off x="646464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0" name="object 16550"/>
            <p:cNvSpPr/>
            <p:nvPr/>
          </p:nvSpPr>
          <p:spPr>
            <a:xfrm>
              <a:off x="646527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1" name="object 16551"/>
            <p:cNvSpPr/>
            <p:nvPr/>
          </p:nvSpPr>
          <p:spPr>
            <a:xfrm>
              <a:off x="646616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2" name="object 16552"/>
            <p:cNvSpPr/>
            <p:nvPr/>
          </p:nvSpPr>
          <p:spPr>
            <a:xfrm>
              <a:off x="6466541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3" name="object 16553"/>
            <p:cNvSpPr/>
            <p:nvPr/>
          </p:nvSpPr>
          <p:spPr>
            <a:xfrm>
              <a:off x="64665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4" name="object 16554"/>
            <p:cNvSpPr/>
            <p:nvPr/>
          </p:nvSpPr>
          <p:spPr>
            <a:xfrm>
              <a:off x="6466668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5" name="object 16555"/>
            <p:cNvSpPr/>
            <p:nvPr/>
          </p:nvSpPr>
          <p:spPr>
            <a:xfrm>
              <a:off x="6466921" y="410502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3"/>
                  </a:moveTo>
                  <a:lnTo>
                    <a:pt x="887" y="44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6" name="object 16556"/>
            <p:cNvSpPr/>
            <p:nvPr/>
          </p:nvSpPr>
          <p:spPr>
            <a:xfrm>
              <a:off x="646704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7" name="object 16557"/>
            <p:cNvSpPr/>
            <p:nvPr/>
          </p:nvSpPr>
          <p:spPr>
            <a:xfrm>
              <a:off x="6467175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8" name="object 16558"/>
            <p:cNvSpPr/>
            <p:nvPr/>
          </p:nvSpPr>
          <p:spPr>
            <a:xfrm>
              <a:off x="646730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9" name="object 16559"/>
            <p:cNvSpPr/>
            <p:nvPr/>
          </p:nvSpPr>
          <p:spPr>
            <a:xfrm>
              <a:off x="646793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0" name="object 16560"/>
            <p:cNvSpPr/>
            <p:nvPr/>
          </p:nvSpPr>
          <p:spPr>
            <a:xfrm>
              <a:off x="646894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1" name="object 16561"/>
            <p:cNvSpPr/>
            <p:nvPr/>
          </p:nvSpPr>
          <p:spPr>
            <a:xfrm>
              <a:off x="646907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2" name="object 16562"/>
            <p:cNvSpPr/>
            <p:nvPr/>
          </p:nvSpPr>
          <p:spPr>
            <a:xfrm>
              <a:off x="646920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3" name="object 16563"/>
            <p:cNvSpPr/>
            <p:nvPr/>
          </p:nvSpPr>
          <p:spPr>
            <a:xfrm>
              <a:off x="6469456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4" name="object 16564"/>
            <p:cNvSpPr/>
            <p:nvPr/>
          </p:nvSpPr>
          <p:spPr>
            <a:xfrm>
              <a:off x="6469583" y="410494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1"/>
                  </a:moveTo>
                  <a:lnTo>
                    <a:pt x="887" y="48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5" name="object 16565"/>
            <p:cNvSpPr/>
            <p:nvPr/>
          </p:nvSpPr>
          <p:spPr>
            <a:xfrm>
              <a:off x="6468695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6" name="object 16566"/>
            <p:cNvSpPr/>
            <p:nvPr/>
          </p:nvSpPr>
          <p:spPr>
            <a:xfrm>
              <a:off x="647046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7" name="object 16567"/>
            <p:cNvSpPr/>
            <p:nvPr/>
          </p:nvSpPr>
          <p:spPr>
            <a:xfrm>
              <a:off x="647072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8" name="object 16568"/>
            <p:cNvSpPr/>
            <p:nvPr/>
          </p:nvSpPr>
          <p:spPr>
            <a:xfrm>
              <a:off x="64711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9" name="object 16569"/>
            <p:cNvSpPr/>
            <p:nvPr/>
          </p:nvSpPr>
          <p:spPr>
            <a:xfrm>
              <a:off x="647148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0" name="object 16570"/>
            <p:cNvSpPr/>
            <p:nvPr/>
          </p:nvSpPr>
          <p:spPr>
            <a:xfrm>
              <a:off x="647173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1" name="object 16571"/>
            <p:cNvSpPr/>
            <p:nvPr/>
          </p:nvSpPr>
          <p:spPr>
            <a:xfrm>
              <a:off x="647186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2" name="object 16572"/>
            <p:cNvSpPr/>
            <p:nvPr/>
          </p:nvSpPr>
          <p:spPr>
            <a:xfrm>
              <a:off x="6471990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3" name="object 16573"/>
            <p:cNvSpPr/>
            <p:nvPr/>
          </p:nvSpPr>
          <p:spPr>
            <a:xfrm>
              <a:off x="6472244" y="410498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2"/>
                  </a:moveTo>
                  <a:lnTo>
                    <a:pt x="887" y="46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4" name="object 16574"/>
            <p:cNvSpPr/>
            <p:nvPr/>
          </p:nvSpPr>
          <p:spPr>
            <a:xfrm>
              <a:off x="6472371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5" name="object 16575"/>
            <p:cNvSpPr/>
            <p:nvPr/>
          </p:nvSpPr>
          <p:spPr>
            <a:xfrm>
              <a:off x="64723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6" name="object 16576"/>
            <p:cNvSpPr/>
            <p:nvPr/>
          </p:nvSpPr>
          <p:spPr>
            <a:xfrm>
              <a:off x="64726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7" name="object 16577"/>
            <p:cNvSpPr/>
            <p:nvPr/>
          </p:nvSpPr>
          <p:spPr>
            <a:xfrm>
              <a:off x="64728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8" name="object 16578"/>
            <p:cNvSpPr/>
            <p:nvPr/>
          </p:nvSpPr>
          <p:spPr>
            <a:xfrm>
              <a:off x="647338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9" name="object 16579"/>
            <p:cNvSpPr/>
            <p:nvPr/>
          </p:nvSpPr>
          <p:spPr>
            <a:xfrm>
              <a:off x="647363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0" name="object 16580"/>
            <p:cNvSpPr/>
            <p:nvPr/>
          </p:nvSpPr>
          <p:spPr>
            <a:xfrm>
              <a:off x="647414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1" name="object 16581"/>
            <p:cNvSpPr/>
            <p:nvPr/>
          </p:nvSpPr>
          <p:spPr>
            <a:xfrm>
              <a:off x="6473511" y="410588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2" name="object 16582"/>
            <p:cNvSpPr/>
            <p:nvPr/>
          </p:nvSpPr>
          <p:spPr>
            <a:xfrm>
              <a:off x="6474778" y="410551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3" name="object 16583"/>
            <p:cNvSpPr/>
            <p:nvPr/>
          </p:nvSpPr>
          <p:spPr>
            <a:xfrm>
              <a:off x="6474905" y="41054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4" name="object 16584"/>
            <p:cNvSpPr/>
            <p:nvPr/>
          </p:nvSpPr>
          <p:spPr>
            <a:xfrm>
              <a:off x="647490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5" name="object 16585"/>
            <p:cNvSpPr/>
            <p:nvPr/>
          </p:nvSpPr>
          <p:spPr>
            <a:xfrm>
              <a:off x="647515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6" name="object 16586"/>
            <p:cNvSpPr/>
            <p:nvPr/>
          </p:nvSpPr>
          <p:spPr>
            <a:xfrm>
              <a:off x="64759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7" name="object 16587"/>
            <p:cNvSpPr/>
            <p:nvPr/>
          </p:nvSpPr>
          <p:spPr>
            <a:xfrm>
              <a:off x="647617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8" name="object 16588"/>
            <p:cNvSpPr/>
            <p:nvPr/>
          </p:nvSpPr>
          <p:spPr>
            <a:xfrm>
              <a:off x="647705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9" name="object 16589"/>
            <p:cNvSpPr/>
            <p:nvPr/>
          </p:nvSpPr>
          <p:spPr>
            <a:xfrm>
              <a:off x="647718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0" name="object 16590"/>
            <p:cNvSpPr/>
            <p:nvPr/>
          </p:nvSpPr>
          <p:spPr>
            <a:xfrm>
              <a:off x="6477440" y="41054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1" name="object 16591"/>
            <p:cNvSpPr/>
            <p:nvPr/>
          </p:nvSpPr>
          <p:spPr>
            <a:xfrm>
              <a:off x="6477566" y="410510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2" name="object 16592"/>
            <p:cNvSpPr/>
            <p:nvPr/>
          </p:nvSpPr>
          <p:spPr>
            <a:xfrm>
              <a:off x="6477566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3" name="object 16593"/>
            <p:cNvSpPr/>
            <p:nvPr/>
          </p:nvSpPr>
          <p:spPr>
            <a:xfrm>
              <a:off x="6477693" y="41055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4" name="object 16594"/>
            <p:cNvSpPr/>
            <p:nvPr/>
          </p:nvSpPr>
          <p:spPr>
            <a:xfrm>
              <a:off x="64780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5" name="object 16595"/>
            <p:cNvSpPr/>
            <p:nvPr/>
          </p:nvSpPr>
          <p:spPr>
            <a:xfrm>
              <a:off x="647832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6" name="object 16596"/>
            <p:cNvSpPr/>
            <p:nvPr/>
          </p:nvSpPr>
          <p:spPr>
            <a:xfrm>
              <a:off x="64785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7" name="object 16597"/>
            <p:cNvSpPr/>
            <p:nvPr/>
          </p:nvSpPr>
          <p:spPr>
            <a:xfrm>
              <a:off x="647972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8" name="object 16598"/>
            <p:cNvSpPr/>
            <p:nvPr/>
          </p:nvSpPr>
          <p:spPr>
            <a:xfrm>
              <a:off x="647984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9" name="object 16599"/>
            <p:cNvSpPr/>
            <p:nvPr/>
          </p:nvSpPr>
          <p:spPr>
            <a:xfrm>
              <a:off x="6479974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0" name="object 16600"/>
            <p:cNvSpPr/>
            <p:nvPr/>
          </p:nvSpPr>
          <p:spPr>
            <a:xfrm>
              <a:off x="6480101" y="4105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1" name="object 16601"/>
            <p:cNvSpPr/>
            <p:nvPr/>
          </p:nvSpPr>
          <p:spPr>
            <a:xfrm>
              <a:off x="6480101" y="410555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2" name="object 16602"/>
            <p:cNvSpPr/>
            <p:nvPr/>
          </p:nvSpPr>
          <p:spPr>
            <a:xfrm>
              <a:off x="6480228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3" name="object 16603"/>
            <p:cNvSpPr/>
            <p:nvPr/>
          </p:nvSpPr>
          <p:spPr>
            <a:xfrm>
              <a:off x="6480354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4" name="object 16604"/>
            <p:cNvSpPr/>
            <p:nvPr/>
          </p:nvSpPr>
          <p:spPr>
            <a:xfrm>
              <a:off x="648060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5" name="object 16605"/>
            <p:cNvSpPr/>
            <p:nvPr/>
          </p:nvSpPr>
          <p:spPr>
            <a:xfrm>
              <a:off x="64814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6" name="object 16606"/>
            <p:cNvSpPr/>
            <p:nvPr/>
          </p:nvSpPr>
          <p:spPr>
            <a:xfrm>
              <a:off x="648212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7" name="object 16607"/>
            <p:cNvSpPr/>
            <p:nvPr/>
          </p:nvSpPr>
          <p:spPr>
            <a:xfrm>
              <a:off x="6481368" y="410588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8" name="object 16608"/>
            <p:cNvSpPr/>
            <p:nvPr/>
          </p:nvSpPr>
          <p:spPr>
            <a:xfrm>
              <a:off x="6482636" y="41056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9" name="object 16609"/>
            <p:cNvSpPr/>
            <p:nvPr/>
          </p:nvSpPr>
          <p:spPr>
            <a:xfrm>
              <a:off x="6482762" y="41054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0" name="object 16610"/>
            <p:cNvSpPr/>
            <p:nvPr/>
          </p:nvSpPr>
          <p:spPr>
            <a:xfrm>
              <a:off x="6482889" y="4105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1" name="object 16611"/>
            <p:cNvSpPr/>
            <p:nvPr/>
          </p:nvSpPr>
          <p:spPr>
            <a:xfrm>
              <a:off x="648326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2" name="object 16612"/>
            <p:cNvSpPr/>
            <p:nvPr/>
          </p:nvSpPr>
          <p:spPr>
            <a:xfrm>
              <a:off x="648377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3" name="object 16613"/>
            <p:cNvSpPr/>
            <p:nvPr/>
          </p:nvSpPr>
          <p:spPr>
            <a:xfrm>
              <a:off x="64849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4" name="object 16614"/>
            <p:cNvSpPr/>
            <p:nvPr/>
          </p:nvSpPr>
          <p:spPr>
            <a:xfrm>
              <a:off x="648504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5" name="object 16615"/>
            <p:cNvSpPr/>
            <p:nvPr/>
          </p:nvSpPr>
          <p:spPr>
            <a:xfrm>
              <a:off x="6485170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6" name="object 16616"/>
            <p:cNvSpPr/>
            <p:nvPr/>
          </p:nvSpPr>
          <p:spPr>
            <a:xfrm>
              <a:off x="6485297" y="41054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7" name="object 16617"/>
            <p:cNvSpPr/>
            <p:nvPr/>
          </p:nvSpPr>
          <p:spPr>
            <a:xfrm>
              <a:off x="6485297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8" name="object 16618"/>
            <p:cNvSpPr/>
            <p:nvPr/>
          </p:nvSpPr>
          <p:spPr>
            <a:xfrm>
              <a:off x="648542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9" name="object 16619"/>
            <p:cNvSpPr/>
            <p:nvPr/>
          </p:nvSpPr>
          <p:spPr>
            <a:xfrm>
              <a:off x="6485550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0" name="object 16620"/>
            <p:cNvSpPr/>
            <p:nvPr/>
          </p:nvSpPr>
          <p:spPr>
            <a:xfrm>
              <a:off x="64856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1" name="object 16621"/>
            <p:cNvSpPr/>
            <p:nvPr/>
          </p:nvSpPr>
          <p:spPr>
            <a:xfrm>
              <a:off x="648656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2" name="object 16622"/>
            <p:cNvSpPr/>
            <p:nvPr/>
          </p:nvSpPr>
          <p:spPr>
            <a:xfrm>
              <a:off x="648681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3" name="object 16623"/>
            <p:cNvSpPr/>
            <p:nvPr/>
          </p:nvSpPr>
          <p:spPr>
            <a:xfrm>
              <a:off x="64870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4" name="object 16624"/>
            <p:cNvSpPr/>
            <p:nvPr/>
          </p:nvSpPr>
          <p:spPr>
            <a:xfrm>
              <a:off x="64873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5" name="object 16625"/>
            <p:cNvSpPr/>
            <p:nvPr/>
          </p:nvSpPr>
          <p:spPr>
            <a:xfrm>
              <a:off x="648757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6" name="object 16626"/>
            <p:cNvSpPr/>
            <p:nvPr/>
          </p:nvSpPr>
          <p:spPr>
            <a:xfrm>
              <a:off x="6487831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7" name="object 16627"/>
            <p:cNvSpPr/>
            <p:nvPr/>
          </p:nvSpPr>
          <p:spPr>
            <a:xfrm>
              <a:off x="6487958" y="41055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8" name="object 16628"/>
            <p:cNvSpPr/>
            <p:nvPr/>
          </p:nvSpPr>
          <p:spPr>
            <a:xfrm>
              <a:off x="6488085" y="4105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9" name="object 16629"/>
            <p:cNvSpPr/>
            <p:nvPr/>
          </p:nvSpPr>
          <p:spPr>
            <a:xfrm>
              <a:off x="648821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0" name="object 16630"/>
            <p:cNvSpPr/>
            <p:nvPr/>
          </p:nvSpPr>
          <p:spPr>
            <a:xfrm>
              <a:off x="6488212" y="41053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1" name="object 16631"/>
            <p:cNvSpPr/>
            <p:nvPr/>
          </p:nvSpPr>
          <p:spPr>
            <a:xfrm>
              <a:off x="648846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2" name="object 16632"/>
            <p:cNvSpPr/>
            <p:nvPr/>
          </p:nvSpPr>
          <p:spPr>
            <a:xfrm>
              <a:off x="64892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3" name="object 16633"/>
            <p:cNvSpPr/>
            <p:nvPr/>
          </p:nvSpPr>
          <p:spPr>
            <a:xfrm>
              <a:off x="649011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4" name="object 16634"/>
            <p:cNvSpPr/>
            <p:nvPr/>
          </p:nvSpPr>
          <p:spPr>
            <a:xfrm>
              <a:off x="6489352" y="410588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5" name="object 16635"/>
            <p:cNvSpPr/>
            <p:nvPr/>
          </p:nvSpPr>
          <p:spPr>
            <a:xfrm>
              <a:off x="6490493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6" name="object 16636"/>
            <p:cNvSpPr/>
            <p:nvPr/>
          </p:nvSpPr>
          <p:spPr>
            <a:xfrm>
              <a:off x="6490619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7" name="object 16637"/>
            <p:cNvSpPr/>
            <p:nvPr/>
          </p:nvSpPr>
          <p:spPr>
            <a:xfrm>
              <a:off x="649074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8" name="object 16638"/>
            <p:cNvSpPr/>
            <p:nvPr/>
          </p:nvSpPr>
          <p:spPr>
            <a:xfrm>
              <a:off x="6490873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9" name="object 16639"/>
            <p:cNvSpPr/>
            <p:nvPr/>
          </p:nvSpPr>
          <p:spPr>
            <a:xfrm>
              <a:off x="649125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0" name="object 16640"/>
            <p:cNvSpPr/>
            <p:nvPr/>
          </p:nvSpPr>
          <p:spPr>
            <a:xfrm>
              <a:off x="649176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1" name="object 16641"/>
            <p:cNvSpPr/>
            <p:nvPr/>
          </p:nvSpPr>
          <p:spPr>
            <a:xfrm>
              <a:off x="64925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2" name="object 16642"/>
            <p:cNvSpPr/>
            <p:nvPr/>
          </p:nvSpPr>
          <p:spPr>
            <a:xfrm>
              <a:off x="649277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3" name="object 16643"/>
            <p:cNvSpPr/>
            <p:nvPr/>
          </p:nvSpPr>
          <p:spPr>
            <a:xfrm>
              <a:off x="649290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4" name="object 16644"/>
            <p:cNvSpPr/>
            <p:nvPr/>
          </p:nvSpPr>
          <p:spPr>
            <a:xfrm>
              <a:off x="6493027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5" name="object 16645"/>
            <p:cNvSpPr/>
            <p:nvPr/>
          </p:nvSpPr>
          <p:spPr>
            <a:xfrm>
              <a:off x="6493281" y="410452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90"/>
                  </a:moveTo>
                  <a:lnTo>
                    <a:pt x="887" y="69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6" name="object 16646"/>
            <p:cNvSpPr/>
            <p:nvPr/>
          </p:nvSpPr>
          <p:spPr>
            <a:xfrm>
              <a:off x="649340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7" name="object 16647"/>
            <p:cNvSpPr/>
            <p:nvPr/>
          </p:nvSpPr>
          <p:spPr>
            <a:xfrm>
              <a:off x="6493534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8" name="object 16648"/>
            <p:cNvSpPr/>
            <p:nvPr/>
          </p:nvSpPr>
          <p:spPr>
            <a:xfrm>
              <a:off x="649366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9" name="object 16649"/>
            <p:cNvSpPr/>
            <p:nvPr/>
          </p:nvSpPr>
          <p:spPr>
            <a:xfrm>
              <a:off x="649442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0" name="object 16650"/>
            <p:cNvSpPr/>
            <p:nvPr/>
          </p:nvSpPr>
          <p:spPr>
            <a:xfrm>
              <a:off x="649467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1" name="object 16651"/>
            <p:cNvSpPr/>
            <p:nvPr/>
          </p:nvSpPr>
          <p:spPr>
            <a:xfrm>
              <a:off x="649543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2" name="object 16652"/>
            <p:cNvSpPr/>
            <p:nvPr/>
          </p:nvSpPr>
          <p:spPr>
            <a:xfrm>
              <a:off x="6494802" y="410586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3" name="object 16653"/>
            <p:cNvSpPr/>
            <p:nvPr/>
          </p:nvSpPr>
          <p:spPr>
            <a:xfrm>
              <a:off x="6495942" y="41054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4" name="object 16654"/>
            <p:cNvSpPr/>
            <p:nvPr/>
          </p:nvSpPr>
          <p:spPr>
            <a:xfrm>
              <a:off x="649606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5" name="object 16655"/>
            <p:cNvSpPr/>
            <p:nvPr/>
          </p:nvSpPr>
          <p:spPr>
            <a:xfrm>
              <a:off x="6496195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6" name="object 16656"/>
            <p:cNvSpPr/>
            <p:nvPr/>
          </p:nvSpPr>
          <p:spPr>
            <a:xfrm>
              <a:off x="64963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7" name="object 16657"/>
            <p:cNvSpPr/>
            <p:nvPr/>
          </p:nvSpPr>
          <p:spPr>
            <a:xfrm>
              <a:off x="6496069" y="410589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140" y="0"/>
                  </a:moveTo>
                  <a:lnTo>
                    <a:pt x="291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8" name="object 16658"/>
            <p:cNvSpPr/>
            <p:nvPr/>
          </p:nvSpPr>
          <p:spPr>
            <a:xfrm>
              <a:off x="6498223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9" name="object 16659"/>
            <p:cNvSpPr/>
            <p:nvPr/>
          </p:nvSpPr>
          <p:spPr>
            <a:xfrm>
              <a:off x="6498477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0" name="object 16660"/>
            <p:cNvSpPr/>
            <p:nvPr/>
          </p:nvSpPr>
          <p:spPr>
            <a:xfrm>
              <a:off x="6498477" y="41052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1" name="object 16661"/>
            <p:cNvSpPr/>
            <p:nvPr/>
          </p:nvSpPr>
          <p:spPr>
            <a:xfrm>
              <a:off x="6498603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2" name="object 16662"/>
            <p:cNvSpPr/>
            <p:nvPr/>
          </p:nvSpPr>
          <p:spPr>
            <a:xfrm>
              <a:off x="649873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3" name="object 16663"/>
            <p:cNvSpPr/>
            <p:nvPr/>
          </p:nvSpPr>
          <p:spPr>
            <a:xfrm>
              <a:off x="64996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4" name="object 16664"/>
            <p:cNvSpPr/>
            <p:nvPr/>
          </p:nvSpPr>
          <p:spPr>
            <a:xfrm>
              <a:off x="65001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5" name="object 16665"/>
            <p:cNvSpPr/>
            <p:nvPr/>
          </p:nvSpPr>
          <p:spPr>
            <a:xfrm>
              <a:off x="65006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6" name="object 16666"/>
            <p:cNvSpPr/>
            <p:nvPr/>
          </p:nvSpPr>
          <p:spPr>
            <a:xfrm>
              <a:off x="650075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7" name="object 16667"/>
            <p:cNvSpPr/>
            <p:nvPr/>
          </p:nvSpPr>
          <p:spPr>
            <a:xfrm>
              <a:off x="6500884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8" name="object 16668"/>
            <p:cNvSpPr/>
            <p:nvPr/>
          </p:nvSpPr>
          <p:spPr>
            <a:xfrm>
              <a:off x="6501011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9" name="object 16669"/>
            <p:cNvSpPr/>
            <p:nvPr/>
          </p:nvSpPr>
          <p:spPr>
            <a:xfrm>
              <a:off x="6501138" y="4105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0" name="object 16670"/>
            <p:cNvSpPr/>
            <p:nvPr/>
          </p:nvSpPr>
          <p:spPr>
            <a:xfrm>
              <a:off x="6501265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1" name="object 16671"/>
            <p:cNvSpPr/>
            <p:nvPr/>
          </p:nvSpPr>
          <p:spPr>
            <a:xfrm>
              <a:off x="6501391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2" name="object 16672"/>
            <p:cNvSpPr/>
            <p:nvPr/>
          </p:nvSpPr>
          <p:spPr>
            <a:xfrm>
              <a:off x="650227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3" name="object 16673"/>
            <p:cNvSpPr/>
            <p:nvPr/>
          </p:nvSpPr>
          <p:spPr>
            <a:xfrm>
              <a:off x="650240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4" name="object 16674"/>
            <p:cNvSpPr/>
            <p:nvPr/>
          </p:nvSpPr>
          <p:spPr>
            <a:xfrm>
              <a:off x="650265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5" name="object 16675"/>
            <p:cNvSpPr/>
            <p:nvPr/>
          </p:nvSpPr>
          <p:spPr>
            <a:xfrm>
              <a:off x="650329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6" name="object 16676"/>
            <p:cNvSpPr/>
            <p:nvPr/>
          </p:nvSpPr>
          <p:spPr>
            <a:xfrm>
              <a:off x="650341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7" name="object 16677"/>
            <p:cNvSpPr/>
            <p:nvPr/>
          </p:nvSpPr>
          <p:spPr>
            <a:xfrm>
              <a:off x="6503546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8" name="object 16678"/>
            <p:cNvSpPr/>
            <p:nvPr/>
          </p:nvSpPr>
          <p:spPr>
            <a:xfrm>
              <a:off x="6503672" y="4105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9" name="object 16679"/>
            <p:cNvSpPr/>
            <p:nvPr/>
          </p:nvSpPr>
          <p:spPr>
            <a:xfrm>
              <a:off x="6503799" y="4105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0" name="object 16680"/>
            <p:cNvSpPr/>
            <p:nvPr/>
          </p:nvSpPr>
          <p:spPr>
            <a:xfrm>
              <a:off x="6503926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1" name="object 16681"/>
            <p:cNvSpPr/>
            <p:nvPr/>
          </p:nvSpPr>
          <p:spPr>
            <a:xfrm>
              <a:off x="6503926" y="410493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7"/>
                  </a:moveTo>
                  <a:lnTo>
                    <a:pt x="887" y="48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2" name="object 16682"/>
            <p:cNvSpPr/>
            <p:nvPr/>
          </p:nvSpPr>
          <p:spPr>
            <a:xfrm>
              <a:off x="650405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3" name="object 16683"/>
            <p:cNvSpPr/>
            <p:nvPr/>
          </p:nvSpPr>
          <p:spPr>
            <a:xfrm>
              <a:off x="650430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4" name="object 16684"/>
            <p:cNvSpPr/>
            <p:nvPr/>
          </p:nvSpPr>
          <p:spPr>
            <a:xfrm>
              <a:off x="650468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5" name="object 16685"/>
            <p:cNvSpPr/>
            <p:nvPr/>
          </p:nvSpPr>
          <p:spPr>
            <a:xfrm>
              <a:off x="650494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6" name="object 16686"/>
            <p:cNvSpPr/>
            <p:nvPr/>
          </p:nvSpPr>
          <p:spPr>
            <a:xfrm>
              <a:off x="650582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7" name="object 16687"/>
            <p:cNvSpPr/>
            <p:nvPr/>
          </p:nvSpPr>
          <p:spPr>
            <a:xfrm>
              <a:off x="650608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8" name="object 16688"/>
            <p:cNvSpPr/>
            <p:nvPr/>
          </p:nvSpPr>
          <p:spPr>
            <a:xfrm>
              <a:off x="6506207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9" name="object 16689"/>
            <p:cNvSpPr/>
            <p:nvPr/>
          </p:nvSpPr>
          <p:spPr>
            <a:xfrm>
              <a:off x="6506460" y="41055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0" name="object 16690"/>
            <p:cNvSpPr/>
            <p:nvPr/>
          </p:nvSpPr>
          <p:spPr>
            <a:xfrm>
              <a:off x="650658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1" name="object 16691"/>
            <p:cNvSpPr/>
            <p:nvPr/>
          </p:nvSpPr>
          <p:spPr>
            <a:xfrm>
              <a:off x="6506587" y="41056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2" name="object 16692"/>
            <p:cNvSpPr/>
            <p:nvPr/>
          </p:nvSpPr>
          <p:spPr>
            <a:xfrm>
              <a:off x="650760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3" name="object 16693"/>
            <p:cNvSpPr/>
            <p:nvPr/>
          </p:nvSpPr>
          <p:spPr>
            <a:xfrm>
              <a:off x="650772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4" name="object 16694"/>
            <p:cNvSpPr/>
            <p:nvPr/>
          </p:nvSpPr>
          <p:spPr>
            <a:xfrm>
              <a:off x="650823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5" name="object 16695"/>
            <p:cNvSpPr/>
            <p:nvPr/>
          </p:nvSpPr>
          <p:spPr>
            <a:xfrm>
              <a:off x="650861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6" name="object 16696"/>
            <p:cNvSpPr/>
            <p:nvPr/>
          </p:nvSpPr>
          <p:spPr>
            <a:xfrm>
              <a:off x="6508868" y="410512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7" name="object 16697"/>
            <p:cNvSpPr/>
            <p:nvPr/>
          </p:nvSpPr>
          <p:spPr>
            <a:xfrm>
              <a:off x="6508995" y="410503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6"/>
                  </a:moveTo>
                  <a:lnTo>
                    <a:pt x="887" y="43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8" name="object 16698"/>
            <p:cNvSpPr/>
            <p:nvPr/>
          </p:nvSpPr>
          <p:spPr>
            <a:xfrm>
              <a:off x="6509249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9" name="object 16699"/>
            <p:cNvSpPr/>
            <p:nvPr/>
          </p:nvSpPr>
          <p:spPr>
            <a:xfrm>
              <a:off x="65100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0" name="object 16700"/>
            <p:cNvSpPr/>
            <p:nvPr/>
          </p:nvSpPr>
          <p:spPr>
            <a:xfrm>
              <a:off x="6510262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1" name="object 16701"/>
            <p:cNvSpPr/>
            <p:nvPr/>
          </p:nvSpPr>
          <p:spPr>
            <a:xfrm>
              <a:off x="651038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2" name="object 16702"/>
            <p:cNvSpPr/>
            <p:nvPr/>
          </p:nvSpPr>
          <p:spPr>
            <a:xfrm>
              <a:off x="651127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3" name="object 16703"/>
            <p:cNvSpPr/>
            <p:nvPr/>
          </p:nvSpPr>
          <p:spPr>
            <a:xfrm>
              <a:off x="6511530" y="4105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4" name="object 16704"/>
            <p:cNvSpPr/>
            <p:nvPr/>
          </p:nvSpPr>
          <p:spPr>
            <a:xfrm>
              <a:off x="6511656" y="41053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5" name="object 16705"/>
            <p:cNvSpPr/>
            <p:nvPr/>
          </p:nvSpPr>
          <p:spPr>
            <a:xfrm>
              <a:off x="6511783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6" name="object 16706"/>
            <p:cNvSpPr/>
            <p:nvPr/>
          </p:nvSpPr>
          <p:spPr>
            <a:xfrm>
              <a:off x="651203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7" name="object 16707"/>
            <p:cNvSpPr/>
            <p:nvPr/>
          </p:nvSpPr>
          <p:spPr>
            <a:xfrm>
              <a:off x="65124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8" name="object 16708"/>
            <p:cNvSpPr/>
            <p:nvPr/>
          </p:nvSpPr>
          <p:spPr>
            <a:xfrm>
              <a:off x="651279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9" name="object 16709"/>
            <p:cNvSpPr/>
            <p:nvPr/>
          </p:nvSpPr>
          <p:spPr>
            <a:xfrm>
              <a:off x="65129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0" name="object 16710"/>
            <p:cNvSpPr/>
            <p:nvPr/>
          </p:nvSpPr>
          <p:spPr>
            <a:xfrm>
              <a:off x="651381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1" name="object 16711"/>
            <p:cNvSpPr/>
            <p:nvPr/>
          </p:nvSpPr>
          <p:spPr>
            <a:xfrm>
              <a:off x="651393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2" name="object 16712"/>
            <p:cNvSpPr/>
            <p:nvPr/>
          </p:nvSpPr>
          <p:spPr>
            <a:xfrm>
              <a:off x="6514191" y="4105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3" name="object 16713"/>
            <p:cNvSpPr/>
            <p:nvPr/>
          </p:nvSpPr>
          <p:spPr>
            <a:xfrm>
              <a:off x="6514318" y="41053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4" name="object 16714"/>
            <p:cNvSpPr/>
            <p:nvPr/>
          </p:nvSpPr>
          <p:spPr>
            <a:xfrm>
              <a:off x="6514445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5" name="object 16715"/>
            <p:cNvSpPr/>
            <p:nvPr/>
          </p:nvSpPr>
          <p:spPr>
            <a:xfrm>
              <a:off x="6514571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6" name="object 16716"/>
            <p:cNvSpPr/>
            <p:nvPr/>
          </p:nvSpPr>
          <p:spPr>
            <a:xfrm>
              <a:off x="65145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7" name="object 16717"/>
            <p:cNvSpPr/>
            <p:nvPr/>
          </p:nvSpPr>
          <p:spPr>
            <a:xfrm>
              <a:off x="65148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8" name="object 16718"/>
            <p:cNvSpPr/>
            <p:nvPr/>
          </p:nvSpPr>
          <p:spPr>
            <a:xfrm>
              <a:off x="65154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9" name="object 16719"/>
            <p:cNvSpPr/>
            <p:nvPr/>
          </p:nvSpPr>
          <p:spPr>
            <a:xfrm>
              <a:off x="65162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0" name="object 16720"/>
            <p:cNvSpPr/>
            <p:nvPr/>
          </p:nvSpPr>
          <p:spPr>
            <a:xfrm>
              <a:off x="651647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1" name="object 16721"/>
            <p:cNvSpPr/>
            <p:nvPr/>
          </p:nvSpPr>
          <p:spPr>
            <a:xfrm>
              <a:off x="6516726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2" name="object 16722"/>
            <p:cNvSpPr/>
            <p:nvPr/>
          </p:nvSpPr>
          <p:spPr>
            <a:xfrm>
              <a:off x="6516852" y="4105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3" name="object 16723"/>
            <p:cNvSpPr/>
            <p:nvPr/>
          </p:nvSpPr>
          <p:spPr>
            <a:xfrm>
              <a:off x="6516979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4" name="object 16724"/>
            <p:cNvSpPr/>
            <p:nvPr/>
          </p:nvSpPr>
          <p:spPr>
            <a:xfrm>
              <a:off x="6517106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5" name="object 16725"/>
            <p:cNvSpPr/>
            <p:nvPr/>
          </p:nvSpPr>
          <p:spPr>
            <a:xfrm>
              <a:off x="651723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6" name="object 16726"/>
            <p:cNvSpPr/>
            <p:nvPr/>
          </p:nvSpPr>
          <p:spPr>
            <a:xfrm>
              <a:off x="651735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7" name="object 16727"/>
            <p:cNvSpPr/>
            <p:nvPr/>
          </p:nvSpPr>
          <p:spPr>
            <a:xfrm>
              <a:off x="651786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8" name="object 16728"/>
            <p:cNvSpPr/>
            <p:nvPr/>
          </p:nvSpPr>
          <p:spPr>
            <a:xfrm>
              <a:off x="651799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9" name="object 16729"/>
            <p:cNvSpPr/>
            <p:nvPr/>
          </p:nvSpPr>
          <p:spPr>
            <a:xfrm>
              <a:off x="65181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0" name="object 16730"/>
            <p:cNvSpPr/>
            <p:nvPr/>
          </p:nvSpPr>
          <p:spPr>
            <a:xfrm>
              <a:off x="651913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1" name="object 16731"/>
            <p:cNvSpPr/>
            <p:nvPr/>
          </p:nvSpPr>
          <p:spPr>
            <a:xfrm>
              <a:off x="651926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2" name="object 16732"/>
            <p:cNvSpPr/>
            <p:nvPr/>
          </p:nvSpPr>
          <p:spPr>
            <a:xfrm>
              <a:off x="6519387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3" name="object 16733"/>
            <p:cNvSpPr/>
            <p:nvPr/>
          </p:nvSpPr>
          <p:spPr>
            <a:xfrm>
              <a:off x="651951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4" name="object 16734"/>
            <p:cNvSpPr/>
            <p:nvPr/>
          </p:nvSpPr>
          <p:spPr>
            <a:xfrm>
              <a:off x="6519640" y="410502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3"/>
                  </a:moveTo>
                  <a:lnTo>
                    <a:pt x="887" y="44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5" name="object 16735"/>
            <p:cNvSpPr/>
            <p:nvPr/>
          </p:nvSpPr>
          <p:spPr>
            <a:xfrm>
              <a:off x="651976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6" name="object 16736"/>
            <p:cNvSpPr/>
            <p:nvPr/>
          </p:nvSpPr>
          <p:spPr>
            <a:xfrm>
              <a:off x="6519894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7" name="object 16737"/>
            <p:cNvSpPr/>
            <p:nvPr/>
          </p:nvSpPr>
          <p:spPr>
            <a:xfrm>
              <a:off x="652027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8" name="object 16738"/>
            <p:cNvSpPr/>
            <p:nvPr/>
          </p:nvSpPr>
          <p:spPr>
            <a:xfrm>
              <a:off x="652078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9" name="object 16739"/>
            <p:cNvSpPr/>
            <p:nvPr/>
          </p:nvSpPr>
          <p:spPr>
            <a:xfrm>
              <a:off x="6521921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0" name="object 16740"/>
            <p:cNvSpPr/>
            <p:nvPr/>
          </p:nvSpPr>
          <p:spPr>
            <a:xfrm>
              <a:off x="6522048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1" name="object 16741"/>
            <p:cNvSpPr/>
            <p:nvPr/>
          </p:nvSpPr>
          <p:spPr>
            <a:xfrm>
              <a:off x="652217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2" name="object 16742"/>
            <p:cNvSpPr/>
            <p:nvPr/>
          </p:nvSpPr>
          <p:spPr>
            <a:xfrm>
              <a:off x="6521414" y="410581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3" name="object 16743"/>
            <p:cNvSpPr/>
            <p:nvPr/>
          </p:nvSpPr>
          <p:spPr>
            <a:xfrm>
              <a:off x="6521541" y="410589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4" name="object 16744"/>
            <p:cNvSpPr/>
            <p:nvPr/>
          </p:nvSpPr>
          <p:spPr>
            <a:xfrm>
              <a:off x="652344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5" name="object 16745"/>
            <p:cNvSpPr/>
            <p:nvPr/>
          </p:nvSpPr>
          <p:spPr>
            <a:xfrm>
              <a:off x="65242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6" name="object 16746"/>
            <p:cNvSpPr/>
            <p:nvPr/>
          </p:nvSpPr>
          <p:spPr>
            <a:xfrm>
              <a:off x="6523569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26" y="0"/>
                  </a:moveTo>
                  <a:lnTo>
                    <a:pt x="1900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7" name="object 16747"/>
            <p:cNvSpPr/>
            <p:nvPr/>
          </p:nvSpPr>
          <p:spPr>
            <a:xfrm>
              <a:off x="6524836" y="41055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8" name="object 16748"/>
            <p:cNvSpPr/>
            <p:nvPr/>
          </p:nvSpPr>
          <p:spPr>
            <a:xfrm>
              <a:off x="6524963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9" name="object 16749"/>
            <p:cNvSpPr/>
            <p:nvPr/>
          </p:nvSpPr>
          <p:spPr>
            <a:xfrm>
              <a:off x="6525090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0" name="object 16750"/>
            <p:cNvSpPr/>
            <p:nvPr/>
          </p:nvSpPr>
          <p:spPr>
            <a:xfrm>
              <a:off x="652509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1" name="object 16751"/>
            <p:cNvSpPr/>
            <p:nvPr/>
          </p:nvSpPr>
          <p:spPr>
            <a:xfrm>
              <a:off x="652597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2" name="object 16752"/>
            <p:cNvSpPr/>
            <p:nvPr/>
          </p:nvSpPr>
          <p:spPr>
            <a:xfrm>
              <a:off x="65266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3" name="object 16753"/>
            <p:cNvSpPr/>
            <p:nvPr/>
          </p:nvSpPr>
          <p:spPr>
            <a:xfrm>
              <a:off x="652711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4" name="object 16754"/>
            <p:cNvSpPr/>
            <p:nvPr/>
          </p:nvSpPr>
          <p:spPr>
            <a:xfrm>
              <a:off x="65271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5" name="object 16755"/>
            <p:cNvSpPr/>
            <p:nvPr/>
          </p:nvSpPr>
          <p:spPr>
            <a:xfrm>
              <a:off x="6527244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6" name="object 16756"/>
            <p:cNvSpPr/>
            <p:nvPr/>
          </p:nvSpPr>
          <p:spPr>
            <a:xfrm>
              <a:off x="6527371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7" name="object 16757"/>
            <p:cNvSpPr/>
            <p:nvPr/>
          </p:nvSpPr>
          <p:spPr>
            <a:xfrm>
              <a:off x="6527624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8" name="object 16758"/>
            <p:cNvSpPr/>
            <p:nvPr/>
          </p:nvSpPr>
          <p:spPr>
            <a:xfrm>
              <a:off x="6527751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9" name="object 16759"/>
            <p:cNvSpPr/>
            <p:nvPr/>
          </p:nvSpPr>
          <p:spPr>
            <a:xfrm>
              <a:off x="652775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0" name="object 16760"/>
            <p:cNvSpPr/>
            <p:nvPr/>
          </p:nvSpPr>
          <p:spPr>
            <a:xfrm>
              <a:off x="652863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1" name="object 16761"/>
            <p:cNvSpPr/>
            <p:nvPr/>
          </p:nvSpPr>
          <p:spPr>
            <a:xfrm>
              <a:off x="6529272" y="4102817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45"/>
                  </a:moveTo>
                  <a:lnTo>
                    <a:pt x="887" y="154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2" name="object 16762"/>
            <p:cNvSpPr/>
            <p:nvPr/>
          </p:nvSpPr>
          <p:spPr>
            <a:xfrm>
              <a:off x="65295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3" name="object 16763"/>
            <p:cNvSpPr/>
            <p:nvPr/>
          </p:nvSpPr>
          <p:spPr>
            <a:xfrm>
              <a:off x="652965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4" name="object 16764"/>
            <p:cNvSpPr/>
            <p:nvPr/>
          </p:nvSpPr>
          <p:spPr>
            <a:xfrm>
              <a:off x="6529905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5" name="object 16765"/>
            <p:cNvSpPr/>
            <p:nvPr/>
          </p:nvSpPr>
          <p:spPr>
            <a:xfrm>
              <a:off x="6530032" y="4105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6" name="object 16766"/>
            <p:cNvSpPr/>
            <p:nvPr/>
          </p:nvSpPr>
          <p:spPr>
            <a:xfrm>
              <a:off x="6530159" y="41054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7" name="object 16767"/>
            <p:cNvSpPr/>
            <p:nvPr/>
          </p:nvSpPr>
          <p:spPr>
            <a:xfrm>
              <a:off x="6529398" y="410583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6"/>
                  </a:moveTo>
                  <a:lnTo>
                    <a:pt x="1774" y="6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8" name="object 16768"/>
            <p:cNvSpPr/>
            <p:nvPr/>
          </p:nvSpPr>
          <p:spPr>
            <a:xfrm>
              <a:off x="65305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9" name="object 16769"/>
            <p:cNvSpPr/>
            <p:nvPr/>
          </p:nvSpPr>
          <p:spPr>
            <a:xfrm>
              <a:off x="653079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0" name="object 16770"/>
            <p:cNvSpPr/>
            <p:nvPr/>
          </p:nvSpPr>
          <p:spPr>
            <a:xfrm>
              <a:off x="65310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1" name="object 16771"/>
            <p:cNvSpPr/>
            <p:nvPr/>
          </p:nvSpPr>
          <p:spPr>
            <a:xfrm>
              <a:off x="653129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2" name="object 16772"/>
            <p:cNvSpPr/>
            <p:nvPr/>
          </p:nvSpPr>
          <p:spPr>
            <a:xfrm>
              <a:off x="6531933" y="410555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3" name="object 16773"/>
            <p:cNvSpPr/>
            <p:nvPr/>
          </p:nvSpPr>
          <p:spPr>
            <a:xfrm>
              <a:off x="6531426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4" name="object 16774"/>
            <p:cNvSpPr/>
            <p:nvPr/>
          </p:nvSpPr>
          <p:spPr>
            <a:xfrm>
              <a:off x="6532567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5" name="object 16775"/>
            <p:cNvSpPr/>
            <p:nvPr/>
          </p:nvSpPr>
          <p:spPr>
            <a:xfrm>
              <a:off x="6532693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6" name="object 16776"/>
            <p:cNvSpPr/>
            <p:nvPr/>
          </p:nvSpPr>
          <p:spPr>
            <a:xfrm>
              <a:off x="6532820" y="4105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7" name="object 16777"/>
            <p:cNvSpPr/>
            <p:nvPr/>
          </p:nvSpPr>
          <p:spPr>
            <a:xfrm>
              <a:off x="653294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8" name="object 16778"/>
            <p:cNvSpPr/>
            <p:nvPr/>
          </p:nvSpPr>
          <p:spPr>
            <a:xfrm>
              <a:off x="6532186" y="4105888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9" name="object 16779"/>
            <p:cNvSpPr/>
            <p:nvPr/>
          </p:nvSpPr>
          <p:spPr>
            <a:xfrm>
              <a:off x="65343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0" name="object 16780"/>
            <p:cNvSpPr/>
            <p:nvPr/>
          </p:nvSpPr>
          <p:spPr>
            <a:xfrm>
              <a:off x="6534594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1" name="object 16781"/>
            <p:cNvSpPr/>
            <p:nvPr/>
          </p:nvSpPr>
          <p:spPr>
            <a:xfrm>
              <a:off x="653484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2" name="object 16782"/>
            <p:cNvSpPr/>
            <p:nvPr/>
          </p:nvSpPr>
          <p:spPr>
            <a:xfrm>
              <a:off x="653497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3" name="object 16783"/>
            <p:cNvSpPr/>
            <p:nvPr/>
          </p:nvSpPr>
          <p:spPr>
            <a:xfrm>
              <a:off x="653510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4" name="object 16784"/>
            <p:cNvSpPr/>
            <p:nvPr/>
          </p:nvSpPr>
          <p:spPr>
            <a:xfrm>
              <a:off x="6535228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5" name="object 16785"/>
            <p:cNvSpPr/>
            <p:nvPr/>
          </p:nvSpPr>
          <p:spPr>
            <a:xfrm>
              <a:off x="6535355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6" name="object 16786"/>
            <p:cNvSpPr/>
            <p:nvPr/>
          </p:nvSpPr>
          <p:spPr>
            <a:xfrm>
              <a:off x="6535355" y="410467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14"/>
                  </a:moveTo>
                  <a:lnTo>
                    <a:pt x="887" y="61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7" name="object 16787"/>
            <p:cNvSpPr/>
            <p:nvPr/>
          </p:nvSpPr>
          <p:spPr>
            <a:xfrm>
              <a:off x="6535608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8" name="object 16788"/>
            <p:cNvSpPr/>
            <p:nvPr/>
          </p:nvSpPr>
          <p:spPr>
            <a:xfrm>
              <a:off x="653573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9" name="object 16789"/>
            <p:cNvSpPr/>
            <p:nvPr/>
          </p:nvSpPr>
          <p:spPr>
            <a:xfrm>
              <a:off x="65364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0" name="object 16790"/>
            <p:cNvSpPr/>
            <p:nvPr/>
          </p:nvSpPr>
          <p:spPr>
            <a:xfrm>
              <a:off x="653674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1" name="object 16791"/>
            <p:cNvSpPr/>
            <p:nvPr/>
          </p:nvSpPr>
          <p:spPr>
            <a:xfrm>
              <a:off x="653725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2" name="object 16792"/>
            <p:cNvSpPr/>
            <p:nvPr/>
          </p:nvSpPr>
          <p:spPr>
            <a:xfrm>
              <a:off x="65375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3" name="object 16793"/>
            <p:cNvSpPr/>
            <p:nvPr/>
          </p:nvSpPr>
          <p:spPr>
            <a:xfrm>
              <a:off x="653776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4" name="object 16794"/>
            <p:cNvSpPr/>
            <p:nvPr/>
          </p:nvSpPr>
          <p:spPr>
            <a:xfrm>
              <a:off x="6537889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5" name="object 16795"/>
            <p:cNvSpPr/>
            <p:nvPr/>
          </p:nvSpPr>
          <p:spPr>
            <a:xfrm>
              <a:off x="6538016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6" name="object 16796"/>
            <p:cNvSpPr/>
            <p:nvPr/>
          </p:nvSpPr>
          <p:spPr>
            <a:xfrm>
              <a:off x="6538016" y="41055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7" name="object 16797"/>
            <p:cNvSpPr/>
            <p:nvPr/>
          </p:nvSpPr>
          <p:spPr>
            <a:xfrm>
              <a:off x="6538143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8" name="object 16798"/>
            <p:cNvSpPr/>
            <p:nvPr/>
          </p:nvSpPr>
          <p:spPr>
            <a:xfrm>
              <a:off x="653826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9" name="object 16799"/>
            <p:cNvSpPr/>
            <p:nvPr/>
          </p:nvSpPr>
          <p:spPr>
            <a:xfrm>
              <a:off x="653928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0" name="object 16800"/>
            <p:cNvSpPr/>
            <p:nvPr/>
          </p:nvSpPr>
          <p:spPr>
            <a:xfrm>
              <a:off x="654017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1" name="object 16801"/>
            <p:cNvSpPr/>
            <p:nvPr/>
          </p:nvSpPr>
          <p:spPr>
            <a:xfrm>
              <a:off x="654029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2" name="object 16802"/>
            <p:cNvSpPr/>
            <p:nvPr/>
          </p:nvSpPr>
          <p:spPr>
            <a:xfrm>
              <a:off x="6540550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3" name="object 16803"/>
            <p:cNvSpPr/>
            <p:nvPr/>
          </p:nvSpPr>
          <p:spPr>
            <a:xfrm>
              <a:off x="6540677" y="410512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4" name="object 16804"/>
            <p:cNvSpPr/>
            <p:nvPr/>
          </p:nvSpPr>
          <p:spPr>
            <a:xfrm>
              <a:off x="6540804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5" name="object 16805"/>
            <p:cNvSpPr/>
            <p:nvPr/>
          </p:nvSpPr>
          <p:spPr>
            <a:xfrm>
              <a:off x="65409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6" name="object 16806"/>
            <p:cNvSpPr/>
            <p:nvPr/>
          </p:nvSpPr>
          <p:spPr>
            <a:xfrm>
              <a:off x="654131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7" name="object 16807"/>
            <p:cNvSpPr/>
            <p:nvPr/>
          </p:nvSpPr>
          <p:spPr>
            <a:xfrm>
              <a:off x="654156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8" name="object 16808"/>
            <p:cNvSpPr/>
            <p:nvPr/>
          </p:nvSpPr>
          <p:spPr>
            <a:xfrm>
              <a:off x="654194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9" name="object 16809"/>
            <p:cNvSpPr/>
            <p:nvPr/>
          </p:nvSpPr>
          <p:spPr>
            <a:xfrm>
              <a:off x="65423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0" name="object 16810"/>
            <p:cNvSpPr/>
            <p:nvPr/>
          </p:nvSpPr>
          <p:spPr>
            <a:xfrm>
              <a:off x="65428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1" name="object 16811"/>
            <p:cNvSpPr/>
            <p:nvPr/>
          </p:nvSpPr>
          <p:spPr>
            <a:xfrm>
              <a:off x="654295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2" name="object 16812"/>
            <p:cNvSpPr/>
            <p:nvPr/>
          </p:nvSpPr>
          <p:spPr>
            <a:xfrm>
              <a:off x="6543085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3" name="object 16813"/>
            <p:cNvSpPr/>
            <p:nvPr/>
          </p:nvSpPr>
          <p:spPr>
            <a:xfrm>
              <a:off x="6543338" y="41055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4" name="object 16814"/>
            <p:cNvSpPr/>
            <p:nvPr/>
          </p:nvSpPr>
          <p:spPr>
            <a:xfrm>
              <a:off x="6543465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5" name="object 16815"/>
            <p:cNvSpPr/>
            <p:nvPr/>
          </p:nvSpPr>
          <p:spPr>
            <a:xfrm>
              <a:off x="654359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6" name="object 16816"/>
            <p:cNvSpPr/>
            <p:nvPr/>
          </p:nvSpPr>
          <p:spPr>
            <a:xfrm>
              <a:off x="65437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7" name="object 16817"/>
            <p:cNvSpPr/>
            <p:nvPr/>
          </p:nvSpPr>
          <p:spPr>
            <a:xfrm>
              <a:off x="65444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8" name="object 16818"/>
            <p:cNvSpPr/>
            <p:nvPr/>
          </p:nvSpPr>
          <p:spPr>
            <a:xfrm>
              <a:off x="654498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9" name="object 16819"/>
            <p:cNvSpPr/>
            <p:nvPr/>
          </p:nvSpPr>
          <p:spPr>
            <a:xfrm>
              <a:off x="65451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0" name="object 16820"/>
            <p:cNvSpPr/>
            <p:nvPr/>
          </p:nvSpPr>
          <p:spPr>
            <a:xfrm>
              <a:off x="654549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1" name="object 16821"/>
            <p:cNvSpPr/>
            <p:nvPr/>
          </p:nvSpPr>
          <p:spPr>
            <a:xfrm>
              <a:off x="6545620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2" name="object 16822"/>
            <p:cNvSpPr/>
            <p:nvPr/>
          </p:nvSpPr>
          <p:spPr>
            <a:xfrm>
              <a:off x="6545746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3" name="object 16823"/>
            <p:cNvSpPr/>
            <p:nvPr/>
          </p:nvSpPr>
          <p:spPr>
            <a:xfrm>
              <a:off x="6545873" y="41054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4" name="object 16824"/>
            <p:cNvSpPr/>
            <p:nvPr/>
          </p:nvSpPr>
          <p:spPr>
            <a:xfrm>
              <a:off x="6546127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5" name="object 16825"/>
            <p:cNvSpPr/>
            <p:nvPr/>
          </p:nvSpPr>
          <p:spPr>
            <a:xfrm>
              <a:off x="654612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6" name="object 16826"/>
            <p:cNvSpPr/>
            <p:nvPr/>
          </p:nvSpPr>
          <p:spPr>
            <a:xfrm>
              <a:off x="6545493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7" name="object 16827"/>
            <p:cNvSpPr/>
            <p:nvPr/>
          </p:nvSpPr>
          <p:spPr>
            <a:xfrm>
              <a:off x="654764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8" name="object 16828"/>
            <p:cNvSpPr/>
            <p:nvPr/>
          </p:nvSpPr>
          <p:spPr>
            <a:xfrm>
              <a:off x="654802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9" name="object 16829"/>
            <p:cNvSpPr/>
            <p:nvPr/>
          </p:nvSpPr>
          <p:spPr>
            <a:xfrm>
              <a:off x="654815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0" name="object 16830"/>
            <p:cNvSpPr/>
            <p:nvPr/>
          </p:nvSpPr>
          <p:spPr>
            <a:xfrm>
              <a:off x="6548408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1" name="object 16831"/>
            <p:cNvSpPr/>
            <p:nvPr/>
          </p:nvSpPr>
          <p:spPr>
            <a:xfrm>
              <a:off x="6548534" y="4103779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63"/>
                  </a:moveTo>
                  <a:lnTo>
                    <a:pt x="887" y="10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2" name="object 16832"/>
            <p:cNvSpPr/>
            <p:nvPr/>
          </p:nvSpPr>
          <p:spPr>
            <a:xfrm>
              <a:off x="654866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3" name="object 16833"/>
            <p:cNvSpPr/>
            <p:nvPr/>
          </p:nvSpPr>
          <p:spPr>
            <a:xfrm>
              <a:off x="654878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4" name="object 16834"/>
            <p:cNvSpPr/>
            <p:nvPr/>
          </p:nvSpPr>
          <p:spPr>
            <a:xfrm>
              <a:off x="654916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5" name="object 16835"/>
            <p:cNvSpPr/>
            <p:nvPr/>
          </p:nvSpPr>
          <p:spPr>
            <a:xfrm>
              <a:off x="65494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6" name="object 16836"/>
            <p:cNvSpPr/>
            <p:nvPr/>
          </p:nvSpPr>
          <p:spPr>
            <a:xfrm>
              <a:off x="654967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7" name="object 16837"/>
            <p:cNvSpPr/>
            <p:nvPr/>
          </p:nvSpPr>
          <p:spPr>
            <a:xfrm>
              <a:off x="654980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8" name="object 16838"/>
            <p:cNvSpPr/>
            <p:nvPr/>
          </p:nvSpPr>
          <p:spPr>
            <a:xfrm>
              <a:off x="655056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9" name="object 16839"/>
            <p:cNvSpPr/>
            <p:nvPr/>
          </p:nvSpPr>
          <p:spPr>
            <a:xfrm>
              <a:off x="6550942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0" name="object 16840"/>
            <p:cNvSpPr/>
            <p:nvPr/>
          </p:nvSpPr>
          <p:spPr>
            <a:xfrm>
              <a:off x="6551196" y="4103881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13"/>
                  </a:moveTo>
                  <a:lnTo>
                    <a:pt x="887" y="10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1" name="object 16841"/>
            <p:cNvSpPr/>
            <p:nvPr/>
          </p:nvSpPr>
          <p:spPr>
            <a:xfrm>
              <a:off x="655157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2" name="object 16842"/>
            <p:cNvSpPr/>
            <p:nvPr/>
          </p:nvSpPr>
          <p:spPr>
            <a:xfrm>
              <a:off x="655233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3" name="object 16843"/>
            <p:cNvSpPr/>
            <p:nvPr/>
          </p:nvSpPr>
          <p:spPr>
            <a:xfrm>
              <a:off x="655284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4" name="object 16844"/>
            <p:cNvSpPr/>
            <p:nvPr/>
          </p:nvSpPr>
          <p:spPr>
            <a:xfrm>
              <a:off x="655322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5" name="object 16845"/>
            <p:cNvSpPr/>
            <p:nvPr/>
          </p:nvSpPr>
          <p:spPr>
            <a:xfrm>
              <a:off x="655347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6" name="object 16846"/>
            <p:cNvSpPr/>
            <p:nvPr/>
          </p:nvSpPr>
          <p:spPr>
            <a:xfrm>
              <a:off x="655360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7" name="object 16847"/>
            <p:cNvSpPr/>
            <p:nvPr/>
          </p:nvSpPr>
          <p:spPr>
            <a:xfrm>
              <a:off x="6553604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8" name="object 16848"/>
            <p:cNvSpPr/>
            <p:nvPr/>
          </p:nvSpPr>
          <p:spPr>
            <a:xfrm>
              <a:off x="6553857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9" name="object 16849"/>
            <p:cNvSpPr/>
            <p:nvPr/>
          </p:nvSpPr>
          <p:spPr>
            <a:xfrm>
              <a:off x="6553857" y="410523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0" name="object 16850"/>
            <p:cNvSpPr/>
            <p:nvPr/>
          </p:nvSpPr>
          <p:spPr>
            <a:xfrm>
              <a:off x="65541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1" name="object 16851"/>
            <p:cNvSpPr/>
            <p:nvPr/>
          </p:nvSpPr>
          <p:spPr>
            <a:xfrm>
              <a:off x="65548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2" name="object 16852"/>
            <p:cNvSpPr/>
            <p:nvPr/>
          </p:nvSpPr>
          <p:spPr>
            <a:xfrm>
              <a:off x="655550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3" name="object 16853"/>
            <p:cNvSpPr/>
            <p:nvPr/>
          </p:nvSpPr>
          <p:spPr>
            <a:xfrm>
              <a:off x="65557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4" name="object 16854"/>
            <p:cNvSpPr/>
            <p:nvPr/>
          </p:nvSpPr>
          <p:spPr>
            <a:xfrm>
              <a:off x="655601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5" name="object 16855"/>
            <p:cNvSpPr/>
            <p:nvPr/>
          </p:nvSpPr>
          <p:spPr>
            <a:xfrm>
              <a:off x="655613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6" name="object 16856"/>
            <p:cNvSpPr/>
            <p:nvPr/>
          </p:nvSpPr>
          <p:spPr>
            <a:xfrm>
              <a:off x="6556518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7" name="object 16857"/>
            <p:cNvSpPr/>
            <p:nvPr/>
          </p:nvSpPr>
          <p:spPr>
            <a:xfrm>
              <a:off x="6556518" y="41053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8" name="object 16858"/>
            <p:cNvSpPr/>
            <p:nvPr/>
          </p:nvSpPr>
          <p:spPr>
            <a:xfrm>
              <a:off x="655677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9" name="object 16859"/>
            <p:cNvSpPr/>
            <p:nvPr/>
          </p:nvSpPr>
          <p:spPr>
            <a:xfrm>
              <a:off x="65572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0" name="object 16860"/>
            <p:cNvSpPr/>
            <p:nvPr/>
          </p:nvSpPr>
          <p:spPr>
            <a:xfrm>
              <a:off x="655765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1" name="object 16861"/>
            <p:cNvSpPr/>
            <p:nvPr/>
          </p:nvSpPr>
          <p:spPr>
            <a:xfrm>
              <a:off x="655791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2" name="object 16862"/>
            <p:cNvSpPr/>
            <p:nvPr/>
          </p:nvSpPr>
          <p:spPr>
            <a:xfrm>
              <a:off x="65582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3" name="object 16863"/>
            <p:cNvSpPr/>
            <p:nvPr/>
          </p:nvSpPr>
          <p:spPr>
            <a:xfrm>
              <a:off x="65585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4" name="object 16864"/>
            <p:cNvSpPr/>
            <p:nvPr/>
          </p:nvSpPr>
          <p:spPr>
            <a:xfrm>
              <a:off x="655867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5" name="object 16865"/>
            <p:cNvSpPr/>
            <p:nvPr/>
          </p:nvSpPr>
          <p:spPr>
            <a:xfrm>
              <a:off x="655880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6" name="object 16866"/>
            <p:cNvSpPr/>
            <p:nvPr/>
          </p:nvSpPr>
          <p:spPr>
            <a:xfrm>
              <a:off x="6558926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7" name="object 16867"/>
            <p:cNvSpPr/>
            <p:nvPr/>
          </p:nvSpPr>
          <p:spPr>
            <a:xfrm>
              <a:off x="6559053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8" name="object 16868"/>
            <p:cNvSpPr/>
            <p:nvPr/>
          </p:nvSpPr>
          <p:spPr>
            <a:xfrm>
              <a:off x="6559180" y="4105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9" name="object 16869"/>
            <p:cNvSpPr/>
            <p:nvPr/>
          </p:nvSpPr>
          <p:spPr>
            <a:xfrm>
              <a:off x="6559306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0" name="object 16870"/>
            <p:cNvSpPr/>
            <p:nvPr/>
          </p:nvSpPr>
          <p:spPr>
            <a:xfrm>
              <a:off x="656006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1" name="object 16871"/>
            <p:cNvSpPr/>
            <p:nvPr/>
          </p:nvSpPr>
          <p:spPr>
            <a:xfrm>
              <a:off x="656032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2" name="object 16872"/>
            <p:cNvSpPr/>
            <p:nvPr/>
          </p:nvSpPr>
          <p:spPr>
            <a:xfrm>
              <a:off x="656095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3" name="object 16873"/>
            <p:cNvSpPr/>
            <p:nvPr/>
          </p:nvSpPr>
          <p:spPr>
            <a:xfrm>
              <a:off x="656133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4" name="object 16874"/>
            <p:cNvSpPr/>
            <p:nvPr/>
          </p:nvSpPr>
          <p:spPr>
            <a:xfrm>
              <a:off x="6561588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5" name="object 16875"/>
            <p:cNvSpPr/>
            <p:nvPr/>
          </p:nvSpPr>
          <p:spPr>
            <a:xfrm>
              <a:off x="6560827" y="410565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6" name="object 16876"/>
            <p:cNvSpPr/>
            <p:nvPr/>
          </p:nvSpPr>
          <p:spPr>
            <a:xfrm>
              <a:off x="6561968" y="4105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7" name="object 16877"/>
            <p:cNvSpPr/>
            <p:nvPr/>
          </p:nvSpPr>
          <p:spPr>
            <a:xfrm>
              <a:off x="656247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8" name="object 16878"/>
            <p:cNvSpPr/>
            <p:nvPr/>
          </p:nvSpPr>
          <p:spPr>
            <a:xfrm>
              <a:off x="656285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9" name="object 16879"/>
            <p:cNvSpPr/>
            <p:nvPr/>
          </p:nvSpPr>
          <p:spPr>
            <a:xfrm>
              <a:off x="656348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0" name="object 16880"/>
            <p:cNvSpPr/>
            <p:nvPr/>
          </p:nvSpPr>
          <p:spPr>
            <a:xfrm>
              <a:off x="656399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1" name="object 16881"/>
            <p:cNvSpPr/>
            <p:nvPr/>
          </p:nvSpPr>
          <p:spPr>
            <a:xfrm>
              <a:off x="6564122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2" name="object 16882"/>
            <p:cNvSpPr/>
            <p:nvPr/>
          </p:nvSpPr>
          <p:spPr>
            <a:xfrm>
              <a:off x="656424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3" name="object 16883"/>
            <p:cNvSpPr/>
            <p:nvPr/>
          </p:nvSpPr>
          <p:spPr>
            <a:xfrm>
              <a:off x="6564376" y="410555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4" name="object 16884"/>
            <p:cNvSpPr/>
            <p:nvPr/>
          </p:nvSpPr>
          <p:spPr>
            <a:xfrm>
              <a:off x="6564502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5" name="object 16885"/>
            <p:cNvSpPr/>
            <p:nvPr/>
          </p:nvSpPr>
          <p:spPr>
            <a:xfrm>
              <a:off x="6564629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6" name="object 16886"/>
            <p:cNvSpPr/>
            <p:nvPr/>
          </p:nvSpPr>
          <p:spPr>
            <a:xfrm>
              <a:off x="656653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7" name="object 16887"/>
            <p:cNvSpPr/>
            <p:nvPr/>
          </p:nvSpPr>
          <p:spPr>
            <a:xfrm>
              <a:off x="6566910" y="4105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8" name="object 16888"/>
            <p:cNvSpPr/>
            <p:nvPr/>
          </p:nvSpPr>
          <p:spPr>
            <a:xfrm>
              <a:off x="6567037" y="4105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9" name="object 16889"/>
            <p:cNvSpPr/>
            <p:nvPr/>
          </p:nvSpPr>
          <p:spPr>
            <a:xfrm>
              <a:off x="6567164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0" name="object 16890"/>
            <p:cNvSpPr/>
            <p:nvPr/>
          </p:nvSpPr>
          <p:spPr>
            <a:xfrm>
              <a:off x="6567290" y="41054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1" name="object 16891"/>
            <p:cNvSpPr/>
            <p:nvPr/>
          </p:nvSpPr>
          <p:spPr>
            <a:xfrm>
              <a:off x="65679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2" name="object 16892"/>
            <p:cNvSpPr/>
            <p:nvPr/>
          </p:nvSpPr>
          <p:spPr>
            <a:xfrm>
              <a:off x="656817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3" name="object 16893"/>
            <p:cNvSpPr/>
            <p:nvPr/>
          </p:nvSpPr>
          <p:spPr>
            <a:xfrm>
              <a:off x="65685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4" name="object 16894"/>
            <p:cNvSpPr/>
            <p:nvPr/>
          </p:nvSpPr>
          <p:spPr>
            <a:xfrm>
              <a:off x="6567924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5" name="object 16895"/>
            <p:cNvSpPr/>
            <p:nvPr/>
          </p:nvSpPr>
          <p:spPr>
            <a:xfrm>
              <a:off x="6569445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6" name="object 16896"/>
            <p:cNvSpPr/>
            <p:nvPr/>
          </p:nvSpPr>
          <p:spPr>
            <a:xfrm>
              <a:off x="6569571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7" name="object 16897"/>
            <p:cNvSpPr/>
            <p:nvPr/>
          </p:nvSpPr>
          <p:spPr>
            <a:xfrm>
              <a:off x="6569698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8" name="object 16898"/>
            <p:cNvSpPr/>
            <p:nvPr/>
          </p:nvSpPr>
          <p:spPr>
            <a:xfrm>
              <a:off x="6569825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9" name="object 16899"/>
            <p:cNvSpPr/>
            <p:nvPr/>
          </p:nvSpPr>
          <p:spPr>
            <a:xfrm>
              <a:off x="6569952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0" name="object 16900"/>
            <p:cNvSpPr/>
            <p:nvPr/>
          </p:nvSpPr>
          <p:spPr>
            <a:xfrm>
              <a:off x="657007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1" name="object 16901"/>
            <p:cNvSpPr/>
            <p:nvPr/>
          </p:nvSpPr>
          <p:spPr>
            <a:xfrm>
              <a:off x="657083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2" name="object 16902"/>
            <p:cNvSpPr/>
            <p:nvPr/>
          </p:nvSpPr>
          <p:spPr>
            <a:xfrm>
              <a:off x="657096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3" name="object 16903"/>
            <p:cNvSpPr/>
            <p:nvPr/>
          </p:nvSpPr>
          <p:spPr>
            <a:xfrm>
              <a:off x="657134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4" name="object 16904"/>
            <p:cNvSpPr/>
            <p:nvPr/>
          </p:nvSpPr>
          <p:spPr>
            <a:xfrm>
              <a:off x="657159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5" name="object 16905"/>
            <p:cNvSpPr/>
            <p:nvPr/>
          </p:nvSpPr>
          <p:spPr>
            <a:xfrm>
              <a:off x="6570965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6" name="object 16906"/>
            <p:cNvSpPr/>
            <p:nvPr/>
          </p:nvSpPr>
          <p:spPr>
            <a:xfrm>
              <a:off x="6572106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7" name="object 16907"/>
            <p:cNvSpPr/>
            <p:nvPr/>
          </p:nvSpPr>
          <p:spPr>
            <a:xfrm>
              <a:off x="6572233" y="410465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26"/>
                  </a:moveTo>
                  <a:lnTo>
                    <a:pt x="887" y="6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8" name="object 16908"/>
            <p:cNvSpPr/>
            <p:nvPr/>
          </p:nvSpPr>
          <p:spPr>
            <a:xfrm>
              <a:off x="657248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9" name="object 16909"/>
            <p:cNvSpPr/>
            <p:nvPr/>
          </p:nvSpPr>
          <p:spPr>
            <a:xfrm>
              <a:off x="6572613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0" name="object 16910"/>
            <p:cNvSpPr/>
            <p:nvPr/>
          </p:nvSpPr>
          <p:spPr>
            <a:xfrm>
              <a:off x="657337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1" name="object 16911"/>
            <p:cNvSpPr/>
            <p:nvPr/>
          </p:nvSpPr>
          <p:spPr>
            <a:xfrm>
              <a:off x="657362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2" name="object 16912"/>
            <p:cNvSpPr/>
            <p:nvPr/>
          </p:nvSpPr>
          <p:spPr>
            <a:xfrm>
              <a:off x="657438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3" name="object 16913"/>
            <p:cNvSpPr/>
            <p:nvPr/>
          </p:nvSpPr>
          <p:spPr>
            <a:xfrm>
              <a:off x="657451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4" name="object 16914"/>
            <p:cNvSpPr/>
            <p:nvPr/>
          </p:nvSpPr>
          <p:spPr>
            <a:xfrm>
              <a:off x="6574641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5" name="object 16915"/>
            <p:cNvSpPr/>
            <p:nvPr/>
          </p:nvSpPr>
          <p:spPr>
            <a:xfrm>
              <a:off x="657476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6" name="object 16916"/>
            <p:cNvSpPr/>
            <p:nvPr/>
          </p:nvSpPr>
          <p:spPr>
            <a:xfrm>
              <a:off x="6574894" y="41053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7" name="object 16917"/>
            <p:cNvSpPr/>
            <p:nvPr/>
          </p:nvSpPr>
          <p:spPr>
            <a:xfrm>
              <a:off x="6574260" y="410588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8" name="object 16918"/>
            <p:cNvSpPr/>
            <p:nvPr/>
          </p:nvSpPr>
          <p:spPr>
            <a:xfrm>
              <a:off x="657540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9" name="object 16919"/>
            <p:cNvSpPr/>
            <p:nvPr/>
          </p:nvSpPr>
          <p:spPr>
            <a:xfrm>
              <a:off x="657603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0" name="object 16920"/>
            <p:cNvSpPr/>
            <p:nvPr/>
          </p:nvSpPr>
          <p:spPr>
            <a:xfrm>
              <a:off x="65769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1" name="object 16921"/>
            <p:cNvSpPr/>
            <p:nvPr/>
          </p:nvSpPr>
          <p:spPr>
            <a:xfrm>
              <a:off x="657717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2" name="object 16922"/>
            <p:cNvSpPr/>
            <p:nvPr/>
          </p:nvSpPr>
          <p:spPr>
            <a:xfrm>
              <a:off x="6577302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3" name="object 16923"/>
            <p:cNvSpPr/>
            <p:nvPr/>
          </p:nvSpPr>
          <p:spPr>
            <a:xfrm>
              <a:off x="6577555" y="41053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4" name="object 16924"/>
            <p:cNvSpPr/>
            <p:nvPr/>
          </p:nvSpPr>
          <p:spPr>
            <a:xfrm>
              <a:off x="6577809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5" name="object 16925"/>
            <p:cNvSpPr/>
            <p:nvPr/>
          </p:nvSpPr>
          <p:spPr>
            <a:xfrm>
              <a:off x="657818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6" name="object 16926"/>
            <p:cNvSpPr/>
            <p:nvPr/>
          </p:nvSpPr>
          <p:spPr>
            <a:xfrm>
              <a:off x="65786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7" name="object 16927"/>
            <p:cNvSpPr/>
            <p:nvPr/>
          </p:nvSpPr>
          <p:spPr>
            <a:xfrm>
              <a:off x="65797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8" name="object 16928"/>
            <p:cNvSpPr/>
            <p:nvPr/>
          </p:nvSpPr>
          <p:spPr>
            <a:xfrm>
              <a:off x="6579836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9" name="object 16929"/>
            <p:cNvSpPr/>
            <p:nvPr/>
          </p:nvSpPr>
          <p:spPr>
            <a:xfrm>
              <a:off x="6579076" y="410588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0" name="object 16930"/>
            <p:cNvSpPr/>
            <p:nvPr/>
          </p:nvSpPr>
          <p:spPr>
            <a:xfrm>
              <a:off x="6580217" y="41056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1" name="object 16931"/>
            <p:cNvSpPr/>
            <p:nvPr/>
          </p:nvSpPr>
          <p:spPr>
            <a:xfrm>
              <a:off x="6580343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2" name="object 16932"/>
            <p:cNvSpPr/>
            <p:nvPr/>
          </p:nvSpPr>
          <p:spPr>
            <a:xfrm>
              <a:off x="658047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3" name="object 16933"/>
            <p:cNvSpPr/>
            <p:nvPr/>
          </p:nvSpPr>
          <p:spPr>
            <a:xfrm>
              <a:off x="658135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4" name="object 16934"/>
            <p:cNvSpPr/>
            <p:nvPr/>
          </p:nvSpPr>
          <p:spPr>
            <a:xfrm>
              <a:off x="658161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5" name="object 16935"/>
            <p:cNvSpPr/>
            <p:nvPr/>
          </p:nvSpPr>
          <p:spPr>
            <a:xfrm>
              <a:off x="65823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6" name="object 16936"/>
            <p:cNvSpPr/>
            <p:nvPr/>
          </p:nvSpPr>
          <p:spPr>
            <a:xfrm>
              <a:off x="658249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7" name="object 16937"/>
            <p:cNvSpPr/>
            <p:nvPr/>
          </p:nvSpPr>
          <p:spPr>
            <a:xfrm>
              <a:off x="6582624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8" name="object 16938"/>
            <p:cNvSpPr/>
            <p:nvPr/>
          </p:nvSpPr>
          <p:spPr>
            <a:xfrm>
              <a:off x="6582751" y="4105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9" name="object 16939"/>
            <p:cNvSpPr/>
            <p:nvPr/>
          </p:nvSpPr>
          <p:spPr>
            <a:xfrm>
              <a:off x="6582878" y="410524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0" name="object 16940"/>
            <p:cNvSpPr/>
            <p:nvPr/>
          </p:nvSpPr>
          <p:spPr>
            <a:xfrm>
              <a:off x="658313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1" name="object 16941"/>
            <p:cNvSpPr/>
            <p:nvPr/>
          </p:nvSpPr>
          <p:spPr>
            <a:xfrm>
              <a:off x="65832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2" name="object 16942"/>
            <p:cNvSpPr/>
            <p:nvPr/>
          </p:nvSpPr>
          <p:spPr>
            <a:xfrm>
              <a:off x="65840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3" name="object 16943"/>
            <p:cNvSpPr/>
            <p:nvPr/>
          </p:nvSpPr>
          <p:spPr>
            <a:xfrm>
              <a:off x="65845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4" name="object 16944"/>
            <p:cNvSpPr/>
            <p:nvPr/>
          </p:nvSpPr>
          <p:spPr>
            <a:xfrm>
              <a:off x="65847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5" name="object 16945"/>
            <p:cNvSpPr/>
            <p:nvPr/>
          </p:nvSpPr>
          <p:spPr>
            <a:xfrm>
              <a:off x="658515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6" name="object 16946"/>
            <p:cNvSpPr/>
            <p:nvPr/>
          </p:nvSpPr>
          <p:spPr>
            <a:xfrm>
              <a:off x="6585286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7" name="object 16947"/>
            <p:cNvSpPr/>
            <p:nvPr/>
          </p:nvSpPr>
          <p:spPr>
            <a:xfrm>
              <a:off x="6585412" y="4105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8" name="object 16948"/>
            <p:cNvSpPr/>
            <p:nvPr/>
          </p:nvSpPr>
          <p:spPr>
            <a:xfrm>
              <a:off x="6585539" y="4105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9" name="object 16949"/>
            <p:cNvSpPr/>
            <p:nvPr/>
          </p:nvSpPr>
          <p:spPr>
            <a:xfrm>
              <a:off x="658655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0" name="object 16950"/>
            <p:cNvSpPr/>
            <p:nvPr/>
          </p:nvSpPr>
          <p:spPr>
            <a:xfrm>
              <a:off x="65866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1" name="object 16951"/>
            <p:cNvSpPr/>
            <p:nvPr/>
          </p:nvSpPr>
          <p:spPr>
            <a:xfrm>
              <a:off x="65873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2" name="object 16952"/>
            <p:cNvSpPr/>
            <p:nvPr/>
          </p:nvSpPr>
          <p:spPr>
            <a:xfrm>
              <a:off x="658769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3" name="object 16953"/>
            <p:cNvSpPr/>
            <p:nvPr/>
          </p:nvSpPr>
          <p:spPr>
            <a:xfrm>
              <a:off x="658782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4" name="object 16954"/>
            <p:cNvSpPr/>
            <p:nvPr/>
          </p:nvSpPr>
          <p:spPr>
            <a:xfrm>
              <a:off x="6587947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5" name="object 16955"/>
            <p:cNvSpPr/>
            <p:nvPr/>
          </p:nvSpPr>
          <p:spPr>
            <a:xfrm>
              <a:off x="6588074" y="410467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14"/>
                  </a:moveTo>
                  <a:lnTo>
                    <a:pt x="887" y="61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6" name="object 16956"/>
            <p:cNvSpPr/>
            <p:nvPr/>
          </p:nvSpPr>
          <p:spPr>
            <a:xfrm>
              <a:off x="6588200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7" name="object 16957"/>
            <p:cNvSpPr/>
            <p:nvPr/>
          </p:nvSpPr>
          <p:spPr>
            <a:xfrm>
              <a:off x="658845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8" name="object 16958"/>
            <p:cNvSpPr/>
            <p:nvPr/>
          </p:nvSpPr>
          <p:spPr>
            <a:xfrm>
              <a:off x="658946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9" name="object 16959"/>
            <p:cNvSpPr/>
            <p:nvPr/>
          </p:nvSpPr>
          <p:spPr>
            <a:xfrm>
              <a:off x="658997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0" name="object 16960"/>
            <p:cNvSpPr/>
            <p:nvPr/>
          </p:nvSpPr>
          <p:spPr>
            <a:xfrm>
              <a:off x="659022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1" name="object 16961"/>
            <p:cNvSpPr/>
            <p:nvPr/>
          </p:nvSpPr>
          <p:spPr>
            <a:xfrm>
              <a:off x="659035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2" name="object 16962"/>
            <p:cNvSpPr/>
            <p:nvPr/>
          </p:nvSpPr>
          <p:spPr>
            <a:xfrm>
              <a:off x="6590482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3" name="object 16963"/>
            <p:cNvSpPr/>
            <p:nvPr/>
          </p:nvSpPr>
          <p:spPr>
            <a:xfrm>
              <a:off x="6590735" y="41052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4" name="object 16964"/>
            <p:cNvSpPr/>
            <p:nvPr/>
          </p:nvSpPr>
          <p:spPr>
            <a:xfrm>
              <a:off x="6590862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5" name="object 16965"/>
            <p:cNvSpPr/>
            <p:nvPr/>
          </p:nvSpPr>
          <p:spPr>
            <a:xfrm>
              <a:off x="6590988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6" name="object 16966"/>
            <p:cNvSpPr/>
            <p:nvPr/>
          </p:nvSpPr>
          <p:spPr>
            <a:xfrm>
              <a:off x="659276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7" name="object 16967"/>
            <p:cNvSpPr/>
            <p:nvPr/>
          </p:nvSpPr>
          <p:spPr>
            <a:xfrm>
              <a:off x="659301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8" name="object 16968"/>
            <p:cNvSpPr/>
            <p:nvPr/>
          </p:nvSpPr>
          <p:spPr>
            <a:xfrm>
              <a:off x="6593143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9" name="object 16969"/>
            <p:cNvSpPr/>
            <p:nvPr/>
          </p:nvSpPr>
          <p:spPr>
            <a:xfrm>
              <a:off x="659327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0" name="object 16970"/>
            <p:cNvSpPr/>
            <p:nvPr/>
          </p:nvSpPr>
          <p:spPr>
            <a:xfrm>
              <a:off x="6593396" y="410476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9"/>
                  </a:moveTo>
                  <a:lnTo>
                    <a:pt x="887" y="5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1" name="object 16971"/>
            <p:cNvSpPr/>
            <p:nvPr/>
          </p:nvSpPr>
          <p:spPr>
            <a:xfrm>
              <a:off x="6593523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2" name="object 16972"/>
            <p:cNvSpPr/>
            <p:nvPr/>
          </p:nvSpPr>
          <p:spPr>
            <a:xfrm>
              <a:off x="659352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3" name="object 16973"/>
            <p:cNvSpPr/>
            <p:nvPr/>
          </p:nvSpPr>
          <p:spPr>
            <a:xfrm>
              <a:off x="65937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4" name="object 16974"/>
            <p:cNvSpPr/>
            <p:nvPr/>
          </p:nvSpPr>
          <p:spPr>
            <a:xfrm>
              <a:off x="659441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5" name="object 16975"/>
            <p:cNvSpPr/>
            <p:nvPr/>
          </p:nvSpPr>
          <p:spPr>
            <a:xfrm>
              <a:off x="659466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6" name="object 16976"/>
            <p:cNvSpPr/>
            <p:nvPr/>
          </p:nvSpPr>
          <p:spPr>
            <a:xfrm>
              <a:off x="659542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7" name="object 16977"/>
            <p:cNvSpPr/>
            <p:nvPr/>
          </p:nvSpPr>
          <p:spPr>
            <a:xfrm>
              <a:off x="659555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8" name="object 16978"/>
            <p:cNvSpPr/>
            <p:nvPr/>
          </p:nvSpPr>
          <p:spPr>
            <a:xfrm>
              <a:off x="6595804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9" name="object 16979"/>
            <p:cNvSpPr/>
            <p:nvPr/>
          </p:nvSpPr>
          <p:spPr>
            <a:xfrm>
              <a:off x="659580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0" name="object 16980"/>
            <p:cNvSpPr/>
            <p:nvPr/>
          </p:nvSpPr>
          <p:spPr>
            <a:xfrm>
              <a:off x="6595931" y="41054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1" name="object 16981"/>
            <p:cNvSpPr/>
            <p:nvPr/>
          </p:nvSpPr>
          <p:spPr>
            <a:xfrm>
              <a:off x="6596058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2" name="object 16982"/>
            <p:cNvSpPr/>
            <p:nvPr/>
          </p:nvSpPr>
          <p:spPr>
            <a:xfrm>
              <a:off x="659618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3" name="object 16983"/>
            <p:cNvSpPr/>
            <p:nvPr/>
          </p:nvSpPr>
          <p:spPr>
            <a:xfrm>
              <a:off x="65973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4" name="object 16984"/>
            <p:cNvSpPr/>
            <p:nvPr/>
          </p:nvSpPr>
          <p:spPr>
            <a:xfrm>
              <a:off x="65980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5" name="object 16985"/>
            <p:cNvSpPr/>
            <p:nvPr/>
          </p:nvSpPr>
          <p:spPr>
            <a:xfrm>
              <a:off x="659833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6" name="object 16986"/>
            <p:cNvSpPr/>
            <p:nvPr/>
          </p:nvSpPr>
          <p:spPr>
            <a:xfrm>
              <a:off x="6598592" y="41055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7" name="object 16987"/>
            <p:cNvSpPr/>
            <p:nvPr/>
          </p:nvSpPr>
          <p:spPr>
            <a:xfrm>
              <a:off x="6598719" y="410452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90"/>
                  </a:moveTo>
                  <a:lnTo>
                    <a:pt x="887" y="69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8" name="object 16988"/>
            <p:cNvSpPr/>
            <p:nvPr/>
          </p:nvSpPr>
          <p:spPr>
            <a:xfrm>
              <a:off x="659884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9" name="object 16989"/>
            <p:cNvSpPr/>
            <p:nvPr/>
          </p:nvSpPr>
          <p:spPr>
            <a:xfrm>
              <a:off x="659960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0" name="object 16990"/>
            <p:cNvSpPr/>
            <p:nvPr/>
          </p:nvSpPr>
          <p:spPr>
            <a:xfrm>
              <a:off x="66001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1" name="object 16991"/>
            <p:cNvSpPr/>
            <p:nvPr/>
          </p:nvSpPr>
          <p:spPr>
            <a:xfrm>
              <a:off x="6599986" y="410588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2" name="object 16992"/>
            <p:cNvSpPr/>
            <p:nvPr/>
          </p:nvSpPr>
          <p:spPr>
            <a:xfrm>
              <a:off x="6601127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3" name="object 16993"/>
            <p:cNvSpPr/>
            <p:nvPr/>
          </p:nvSpPr>
          <p:spPr>
            <a:xfrm>
              <a:off x="6601380" y="41054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4" name="object 16994"/>
            <p:cNvSpPr/>
            <p:nvPr/>
          </p:nvSpPr>
          <p:spPr>
            <a:xfrm>
              <a:off x="660138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5" name="object 16995"/>
            <p:cNvSpPr/>
            <p:nvPr/>
          </p:nvSpPr>
          <p:spPr>
            <a:xfrm>
              <a:off x="660176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6" name="object 16996"/>
            <p:cNvSpPr/>
            <p:nvPr/>
          </p:nvSpPr>
          <p:spPr>
            <a:xfrm>
              <a:off x="66020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7" name="object 16997"/>
            <p:cNvSpPr/>
            <p:nvPr/>
          </p:nvSpPr>
          <p:spPr>
            <a:xfrm>
              <a:off x="660226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8" name="object 16998"/>
            <p:cNvSpPr/>
            <p:nvPr/>
          </p:nvSpPr>
          <p:spPr>
            <a:xfrm>
              <a:off x="660328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9" name="object 16999"/>
            <p:cNvSpPr/>
            <p:nvPr/>
          </p:nvSpPr>
          <p:spPr>
            <a:xfrm>
              <a:off x="660353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0" name="object 17000"/>
            <p:cNvSpPr/>
            <p:nvPr/>
          </p:nvSpPr>
          <p:spPr>
            <a:xfrm>
              <a:off x="6603661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1" name="object 17001"/>
            <p:cNvSpPr/>
            <p:nvPr/>
          </p:nvSpPr>
          <p:spPr>
            <a:xfrm>
              <a:off x="6603788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2" name="object 17002"/>
            <p:cNvSpPr/>
            <p:nvPr/>
          </p:nvSpPr>
          <p:spPr>
            <a:xfrm>
              <a:off x="6603915" y="41054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3" name="object 17003"/>
            <p:cNvSpPr/>
            <p:nvPr/>
          </p:nvSpPr>
          <p:spPr>
            <a:xfrm>
              <a:off x="6604042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4" name="object 17004"/>
            <p:cNvSpPr/>
            <p:nvPr/>
          </p:nvSpPr>
          <p:spPr>
            <a:xfrm>
              <a:off x="660416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5" name="object 17005"/>
            <p:cNvSpPr/>
            <p:nvPr/>
          </p:nvSpPr>
          <p:spPr>
            <a:xfrm>
              <a:off x="66044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6" name="object 17006"/>
            <p:cNvSpPr/>
            <p:nvPr/>
          </p:nvSpPr>
          <p:spPr>
            <a:xfrm>
              <a:off x="660505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7" name="object 17007"/>
            <p:cNvSpPr/>
            <p:nvPr/>
          </p:nvSpPr>
          <p:spPr>
            <a:xfrm>
              <a:off x="660606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8" name="object 17008"/>
            <p:cNvSpPr/>
            <p:nvPr/>
          </p:nvSpPr>
          <p:spPr>
            <a:xfrm>
              <a:off x="6605309" y="410588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9" name="object 17009"/>
            <p:cNvSpPr/>
            <p:nvPr/>
          </p:nvSpPr>
          <p:spPr>
            <a:xfrm>
              <a:off x="6605562" y="4105818"/>
              <a:ext cx="1905" cy="635"/>
            </a:xfrm>
            <a:custGeom>
              <a:avLst/>
              <a:gdLst/>
              <a:ahLst/>
              <a:cxnLst/>
              <a:rect l="l" t="t" r="r" b="b"/>
              <a:pathLst>
                <a:path w="1904" h="635">
                  <a:moveTo>
                    <a:pt x="0" y="12"/>
                  </a:moveTo>
                  <a:lnTo>
                    <a:pt x="1774" y="12"/>
                  </a:lnTo>
                </a:path>
                <a:path w="1904" h="63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0" name="object 17010"/>
            <p:cNvSpPr/>
            <p:nvPr/>
          </p:nvSpPr>
          <p:spPr>
            <a:xfrm>
              <a:off x="6606703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1" name="object 17011"/>
            <p:cNvSpPr/>
            <p:nvPr/>
          </p:nvSpPr>
          <p:spPr>
            <a:xfrm>
              <a:off x="660683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2" name="object 17012"/>
            <p:cNvSpPr/>
            <p:nvPr/>
          </p:nvSpPr>
          <p:spPr>
            <a:xfrm>
              <a:off x="660759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3" name="object 17013"/>
            <p:cNvSpPr/>
            <p:nvPr/>
          </p:nvSpPr>
          <p:spPr>
            <a:xfrm>
              <a:off x="660885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4" name="object 17014"/>
            <p:cNvSpPr/>
            <p:nvPr/>
          </p:nvSpPr>
          <p:spPr>
            <a:xfrm>
              <a:off x="6608984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5" name="object 17015"/>
            <p:cNvSpPr/>
            <p:nvPr/>
          </p:nvSpPr>
          <p:spPr>
            <a:xfrm>
              <a:off x="6609238" y="410460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52"/>
                  </a:moveTo>
                  <a:lnTo>
                    <a:pt x="887" y="65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6" name="object 17016"/>
            <p:cNvSpPr/>
            <p:nvPr/>
          </p:nvSpPr>
          <p:spPr>
            <a:xfrm>
              <a:off x="6609364" y="4105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7" name="object 17017"/>
            <p:cNvSpPr/>
            <p:nvPr/>
          </p:nvSpPr>
          <p:spPr>
            <a:xfrm>
              <a:off x="661025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8" name="object 17018"/>
            <p:cNvSpPr/>
            <p:nvPr/>
          </p:nvSpPr>
          <p:spPr>
            <a:xfrm>
              <a:off x="66106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9" name="object 17019"/>
            <p:cNvSpPr/>
            <p:nvPr/>
          </p:nvSpPr>
          <p:spPr>
            <a:xfrm>
              <a:off x="661139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0" name="object 17020"/>
            <p:cNvSpPr/>
            <p:nvPr/>
          </p:nvSpPr>
          <p:spPr>
            <a:xfrm>
              <a:off x="661151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1" name="object 17021"/>
            <p:cNvSpPr/>
            <p:nvPr/>
          </p:nvSpPr>
          <p:spPr>
            <a:xfrm>
              <a:off x="6611645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2" name="object 17022"/>
            <p:cNvSpPr/>
            <p:nvPr/>
          </p:nvSpPr>
          <p:spPr>
            <a:xfrm>
              <a:off x="6611772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3" name="object 17023"/>
            <p:cNvSpPr/>
            <p:nvPr/>
          </p:nvSpPr>
          <p:spPr>
            <a:xfrm>
              <a:off x="6611899" y="4105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4" name="object 17024"/>
            <p:cNvSpPr/>
            <p:nvPr/>
          </p:nvSpPr>
          <p:spPr>
            <a:xfrm>
              <a:off x="6612026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5" name="object 17025"/>
            <p:cNvSpPr/>
            <p:nvPr/>
          </p:nvSpPr>
          <p:spPr>
            <a:xfrm>
              <a:off x="661278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6" name="object 17026"/>
            <p:cNvSpPr/>
            <p:nvPr/>
          </p:nvSpPr>
          <p:spPr>
            <a:xfrm>
              <a:off x="66132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7" name="object 17027"/>
            <p:cNvSpPr/>
            <p:nvPr/>
          </p:nvSpPr>
          <p:spPr>
            <a:xfrm>
              <a:off x="6613039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8" name="object 17028"/>
            <p:cNvSpPr/>
            <p:nvPr/>
          </p:nvSpPr>
          <p:spPr>
            <a:xfrm>
              <a:off x="661418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9" name="object 17029"/>
            <p:cNvSpPr/>
            <p:nvPr/>
          </p:nvSpPr>
          <p:spPr>
            <a:xfrm>
              <a:off x="6614307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0" name="object 17030"/>
            <p:cNvSpPr/>
            <p:nvPr/>
          </p:nvSpPr>
          <p:spPr>
            <a:xfrm>
              <a:off x="6614433" y="41053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1" name="object 17031"/>
            <p:cNvSpPr/>
            <p:nvPr/>
          </p:nvSpPr>
          <p:spPr>
            <a:xfrm>
              <a:off x="6614560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2" name="object 17032"/>
            <p:cNvSpPr/>
            <p:nvPr/>
          </p:nvSpPr>
          <p:spPr>
            <a:xfrm>
              <a:off x="6614687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3" name="object 17033"/>
            <p:cNvSpPr/>
            <p:nvPr/>
          </p:nvSpPr>
          <p:spPr>
            <a:xfrm>
              <a:off x="661620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4" name="object 17034"/>
            <p:cNvSpPr/>
            <p:nvPr/>
          </p:nvSpPr>
          <p:spPr>
            <a:xfrm>
              <a:off x="6615701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5" name="object 17035"/>
            <p:cNvSpPr/>
            <p:nvPr/>
          </p:nvSpPr>
          <p:spPr>
            <a:xfrm>
              <a:off x="6616968" y="41055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6" name="object 17036"/>
            <p:cNvSpPr/>
            <p:nvPr/>
          </p:nvSpPr>
          <p:spPr>
            <a:xfrm>
              <a:off x="6617095" y="410521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7" name="object 17037"/>
            <p:cNvSpPr/>
            <p:nvPr/>
          </p:nvSpPr>
          <p:spPr>
            <a:xfrm>
              <a:off x="6617221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8" name="object 17038"/>
            <p:cNvSpPr/>
            <p:nvPr/>
          </p:nvSpPr>
          <p:spPr>
            <a:xfrm>
              <a:off x="661734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9" name="object 17039"/>
            <p:cNvSpPr/>
            <p:nvPr/>
          </p:nvSpPr>
          <p:spPr>
            <a:xfrm>
              <a:off x="661747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0" name="object 17040"/>
            <p:cNvSpPr/>
            <p:nvPr/>
          </p:nvSpPr>
          <p:spPr>
            <a:xfrm>
              <a:off x="661785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1" name="object 17041"/>
            <p:cNvSpPr/>
            <p:nvPr/>
          </p:nvSpPr>
          <p:spPr>
            <a:xfrm>
              <a:off x="661823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2" name="object 17042"/>
            <p:cNvSpPr/>
            <p:nvPr/>
          </p:nvSpPr>
          <p:spPr>
            <a:xfrm>
              <a:off x="66189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3" name="object 17043"/>
            <p:cNvSpPr/>
            <p:nvPr/>
          </p:nvSpPr>
          <p:spPr>
            <a:xfrm>
              <a:off x="6618235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4" name="object 17044"/>
            <p:cNvSpPr/>
            <p:nvPr/>
          </p:nvSpPr>
          <p:spPr>
            <a:xfrm>
              <a:off x="6619502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5" name="object 17045"/>
            <p:cNvSpPr/>
            <p:nvPr/>
          </p:nvSpPr>
          <p:spPr>
            <a:xfrm>
              <a:off x="6619629" y="41054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6" name="object 17046"/>
            <p:cNvSpPr/>
            <p:nvPr/>
          </p:nvSpPr>
          <p:spPr>
            <a:xfrm>
              <a:off x="6619883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7" name="object 17047"/>
            <p:cNvSpPr/>
            <p:nvPr/>
          </p:nvSpPr>
          <p:spPr>
            <a:xfrm>
              <a:off x="6620009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8" name="object 17048"/>
            <p:cNvSpPr/>
            <p:nvPr/>
          </p:nvSpPr>
          <p:spPr>
            <a:xfrm>
              <a:off x="662051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9" name="object 17049"/>
            <p:cNvSpPr/>
            <p:nvPr/>
          </p:nvSpPr>
          <p:spPr>
            <a:xfrm>
              <a:off x="662115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0" name="object 17050"/>
            <p:cNvSpPr/>
            <p:nvPr/>
          </p:nvSpPr>
          <p:spPr>
            <a:xfrm>
              <a:off x="662153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1" name="object 17051"/>
            <p:cNvSpPr/>
            <p:nvPr/>
          </p:nvSpPr>
          <p:spPr>
            <a:xfrm>
              <a:off x="6620897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2" name="object 17052"/>
            <p:cNvSpPr/>
            <p:nvPr/>
          </p:nvSpPr>
          <p:spPr>
            <a:xfrm>
              <a:off x="6621150" y="410588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3" name="object 17053"/>
            <p:cNvSpPr/>
            <p:nvPr/>
          </p:nvSpPr>
          <p:spPr>
            <a:xfrm>
              <a:off x="6622291" y="4105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4" name="object 17054"/>
            <p:cNvSpPr/>
            <p:nvPr/>
          </p:nvSpPr>
          <p:spPr>
            <a:xfrm>
              <a:off x="6622417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5" name="object 17055"/>
            <p:cNvSpPr/>
            <p:nvPr/>
          </p:nvSpPr>
          <p:spPr>
            <a:xfrm>
              <a:off x="662254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6" name="object 17056"/>
            <p:cNvSpPr/>
            <p:nvPr/>
          </p:nvSpPr>
          <p:spPr>
            <a:xfrm>
              <a:off x="662279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7" name="object 17057"/>
            <p:cNvSpPr/>
            <p:nvPr/>
          </p:nvSpPr>
          <p:spPr>
            <a:xfrm>
              <a:off x="66236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8" name="object 17058"/>
            <p:cNvSpPr/>
            <p:nvPr/>
          </p:nvSpPr>
          <p:spPr>
            <a:xfrm>
              <a:off x="662419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9" name="object 17059"/>
            <p:cNvSpPr/>
            <p:nvPr/>
          </p:nvSpPr>
          <p:spPr>
            <a:xfrm>
              <a:off x="662457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0" name="object 17060"/>
            <p:cNvSpPr/>
            <p:nvPr/>
          </p:nvSpPr>
          <p:spPr>
            <a:xfrm>
              <a:off x="6624825" y="410555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1" name="object 17061"/>
            <p:cNvSpPr/>
            <p:nvPr/>
          </p:nvSpPr>
          <p:spPr>
            <a:xfrm>
              <a:off x="6624952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2" name="object 17062"/>
            <p:cNvSpPr/>
            <p:nvPr/>
          </p:nvSpPr>
          <p:spPr>
            <a:xfrm>
              <a:off x="6624952" y="41055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3" name="object 17063"/>
            <p:cNvSpPr/>
            <p:nvPr/>
          </p:nvSpPr>
          <p:spPr>
            <a:xfrm>
              <a:off x="6625205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4" name="object 17064"/>
            <p:cNvSpPr/>
            <p:nvPr/>
          </p:nvSpPr>
          <p:spPr>
            <a:xfrm>
              <a:off x="662596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5" name="object 17065"/>
            <p:cNvSpPr/>
            <p:nvPr/>
          </p:nvSpPr>
          <p:spPr>
            <a:xfrm>
              <a:off x="662723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6" name="object 17066"/>
            <p:cNvSpPr/>
            <p:nvPr/>
          </p:nvSpPr>
          <p:spPr>
            <a:xfrm>
              <a:off x="6626599" y="410583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26" y="0"/>
                  </a:moveTo>
                  <a:lnTo>
                    <a:pt x="1900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7" name="object 17067"/>
            <p:cNvSpPr/>
            <p:nvPr/>
          </p:nvSpPr>
          <p:spPr>
            <a:xfrm>
              <a:off x="6627867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8" name="object 17068"/>
            <p:cNvSpPr/>
            <p:nvPr/>
          </p:nvSpPr>
          <p:spPr>
            <a:xfrm>
              <a:off x="662786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9" name="object 17069"/>
            <p:cNvSpPr/>
            <p:nvPr/>
          </p:nvSpPr>
          <p:spPr>
            <a:xfrm>
              <a:off x="662837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0" name="object 17070"/>
            <p:cNvSpPr/>
            <p:nvPr/>
          </p:nvSpPr>
          <p:spPr>
            <a:xfrm>
              <a:off x="662862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1" name="object 17071"/>
            <p:cNvSpPr/>
            <p:nvPr/>
          </p:nvSpPr>
          <p:spPr>
            <a:xfrm>
              <a:off x="66296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2" name="object 17072"/>
            <p:cNvSpPr/>
            <p:nvPr/>
          </p:nvSpPr>
          <p:spPr>
            <a:xfrm>
              <a:off x="662989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3" name="object 17073"/>
            <p:cNvSpPr/>
            <p:nvPr/>
          </p:nvSpPr>
          <p:spPr>
            <a:xfrm>
              <a:off x="6630021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4" name="object 17074"/>
            <p:cNvSpPr/>
            <p:nvPr/>
          </p:nvSpPr>
          <p:spPr>
            <a:xfrm>
              <a:off x="6630274" y="41054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5" name="object 17075"/>
            <p:cNvSpPr/>
            <p:nvPr/>
          </p:nvSpPr>
          <p:spPr>
            <a:xfrm>
              <a:off x="6630401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6" name="object 17076"/>
            <p:cNvSpPr/>
            <p:nvPr/>
          </p:nvSpPr>
          <p:spPr>
            <a:xfrm>
              <a:off x="6629641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7" name="object 17077"/>
            <p:cNvSpPr/>
            <p:nvPr/>
          </p:nvSpPr>
          <p:spPr>
            <a:xfrm>
              <a:off x="663065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8" name="object 17078"/>
            <p:cNvSpPr/>
            <p:nvPr/>
          </p:nvSpPr>
          <p:spPr>
            <a:xfrm>
              <a:off x="663141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9" name="object 17079"/>
            <p:cNvSpPr/>
            <p:nvPr/>
          </p:nvSpPr>
          <p:spPr>
            <a:xfrm>
              <a:off x="663204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0" name="object 17080"/>
            <p:cNvSpPr/>
            <p:nvPr/>
          </p:nvSpPr>
          <p:spPr>
            <a:xfrm>
              <a:off x="663255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1" name="object 17081"/>
            <p:cNvSpPr/>
            <p:nvPr/>
          </p:nvSpPr>
          <p:spPr>
            <a:xfrm>
              <a:off x="6632682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2" name="object 17082"/>
            <p:cNvSpPr/>
            <p:nvPr/>
          </p:nvSpPr>
          <p:spPr>
            <a:xfrm>
              <a:off x="6632809" y="4105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3" name="object 17083"/>
            <p:cNvSpPr/>
            <p:nvPr/>
          </p:nvSpPr>
          <p:spPr>
            <a:xfrm>
              <a:off x="663293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4" name="object 17084"/>
            <p:cNvSpPr/>
            <p:nvPr/>
          </p:nvSpPr>
          <p:spPr>
            <a:xfrm>
              <a:off x="6633062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5" name="object 17085"/>
            <p:cNvSpPr/>
            <p:nvPr/>
          </p:nvSpPr>
          <p:spPr>
            <a:xfrm>
              <a:off x="663318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6" name="object 17086"/>
            <p:cNvSpPr/>
            <p:nvPr/>
          </p:nvSpPr>
          <p:spPr>
            <a:xfrm>
              <a:off x="663382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7" name="object 17087"/>
            <p:cNvSpPr/>
            <p:nvPr/>
          </p:nvSpPr>
          <p:spPr>
            <a:xfrm>
              <a:off x="663407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8" name="object 17088"/>
            <p:cNvSpPr/>
            <p:nvPr/>
          </p:nvSpPr>
          <p:spPr>
            <a:xfrm>
              <a:off x="663445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9" name="object 17089"/>
            <p:cNvSpPr/>
            <p:nvPr/>
          </p:nvSpPr>
          <p:spPr>
            <a:xfrm>
              <a:off x="663496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0" name="object 17090"/>
            <p:cNvSpPr/>
            <p:nvPr/>
          </p:nvSpPr>
          <p:spPr>
            <a:xfrm>
              <a:off x="6635344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1" name="object 17091"/>
            <p:cNvSpPr/>
            <p:nvPr/>
          </p:nvSpPr>
          <p:spPr>
            <a:xfrm>
              <a:off x="6635470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2" name="object 17092"/>
            <p:cNvSpPr/>
            <p:nvPr/>
          </p:nvSpPr>
          <p:spPr>
            <a:xfrm>
              <a:off x="6635597" y="4105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3" name="object 17093"/>
            <p:cNvSpPr/>
            <p:nvPr/>
          </p:nvSpPr>
          <p:spPr>
            <a:xfrm>
              <a:off x="6635724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4" name="object 17094"/>
            <p:cNvSpPr/>
            <p:nvPr/>
          </p:nvSpPr>
          <p:spPr>
            <a:xfrm>
              <a:off x="663585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5" name="object 17095"/>
            <p:cNvSpPr/>
            <p:nvPr/>
          </p:nvSpPr>
          <p:spPr>
            <a:xfrm>
              <a:off x="663661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6" name="object 17096"/>
            <p:cNvSpPr/>
            <p:nvPr/>
          </p:nvSpPr>
          <p:spPr>
            <a:xfrm>
              <a:off x="663762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7" name="object 17097"/>
            <p:cNvSpPr/>
            <p:nvPr/>
          </p:nvSpPr>
          <p:spPr>
            <a:xfrm>
              <a:off x="6637878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8" name="object 17098"/>
            <p:cNvSpPr/>
            <p:nvPr/>
          </p:nvSpPr>
          <p:spPr>
            <a:xfrm>
              <a:off x="663787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9" name="object 17099"/>
            <p:cNvSpPr/>
            <p:nvPr/>
          </p:nvSpPr>
          <p:spPr>
            <a:xfrm>
              <a:off x="6638132" y="41055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0" name="object 17100"/>
            <p:cNvSpPr/>
            <p:nvPr/>
          </p:nvSpPr>
          <p:spPr>
            <a:xfrm>
              <a:off x="6637371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1" name="object 17101"/>
            <p:cNvSpPr/>
            <p:nvPr/>
          </p:nvSpPr>
          <p:spPr>
            <a:xfrm>
              <a:off x="663851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2" name="object 17102"/>
            <p:cNvSpPr/>
            <p:nvPr/>
          </p:nvSpPr>
          <p:spPr>
            <a:xfrm>
              <a:off x="663990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3" name="object 17103"/>
            <p:cNvSpPr/>
            <p:nvPr/>
          </p:nvSpPr>
          <p:spPr>
            <a:xfrm>
              <a:off x="664041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4" name="object 17104"/>
            <p:cNvSpPr/>
            <p:nvPr/>
          </p:nvSpPr>
          <p:spPr>
            <a:xfrm>
              <a:off x="6640540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5" name="object 17105"/>
            <p:cNvSpPr/>
            <p:nvPr/>
          </p:nvSpPr>
          <p:spPr>
            <a:xfrm>
              <a:off x="6640666" y="4105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6" name="object 17106"/>
            <p:cNvSpPr/>
            <p:nvPr/>
          </p:nvSpPr>
          <p:spPr>
            <a:xfrm>
              <a:off x="6640920" y="4103931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87"/>
                  </a:moveTo>
                  <a:lnTo>
                    <a:pt x="887" y="98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7" name="object 17107"/>
            <p:cNvSpPr/>
            <p:nvPr/>
          </p:nvSpPr>
          <p:spPr>
            <a:xfrm>
              <a:off x="664092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8" name="object 17108"/>
            <p:cNvSpPr/>
            <p:nvPr/>
          </p:nvSpPr>
          <p:spPr>
            <a:xfrm>
              <a:off x="6641046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9" name="object 17109"/>
            <p:cNvSpPr/>
            <p:nvPr/>
          </p:nvSpPr>
          <p:spPr>
            <a:xfrm>
              <a:off x="664180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0" name="object 17110"/>
            <p:cNvSpPr/>
            <p:nvPr/>
          </p:nvSpPr>
          <p:spPr>
            <a:xfrm>
              <a:off x="664282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1" name="object 17111"/>
            <p:cNvSpPr/>
            <p:nvPr/>
          </p:nvSpPr>
          <p:spPr>
            <a:xfrm>
              <a:off x="664294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2" name="object 17112"/>
            <p:cNvSpPr/>
            <p:nvPr/>
          </p:nvSpPr>
          <p:spPr>
            <a:xfrm>
              <a:off x="664307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3" name="object 17113"/>
            <p:cNvSpPr/>
            <p:nvPr/>
          </p:nvSpPr>
          <p:spPr>
            <a:xfrm>
              <a:off x="6643328" y="4105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4" name="object 17114"/>
            <p:cNvSpPr/>
            <p:nvPr/>
          </p:nvSpPr>
          <p:spPr>
            <a:xfrm>
              <a:off x="6643454" y="410495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74"/>
                  </a:moveTo>
                  <a:lnTo>
                    <a:pt x="887" y="47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5" name="object 17115"/>
            <p:cNvSpPr/>
            <p:nvPr/>
          </p:nvSpPr>
          <p:spPr>
            <a:xfrm>
              <a:off x="664358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6" name="object 17116"/>
            <p:cNvSpPr/>
            <p:nvPr/>
          </p:nvSpPr>
          <p:spPr>
            <a:xfrm>
              <a:off x="6642821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7" name="object 17117"/>
            <p:cNvSpPr/>
            <p:nvPr/>
          </p:nvSpPr>
          <p:spPr>
            <a:xfrm>
              <a:off x="664522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8" name="object 17118"/>
            <p:cNvSpPr/>
            <p:nvPr/>
          </p:nvSpPr>
          <p:spPr>
            <a:xfrm>
              <a:off x="664548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9" name="object 17119"/>
            <p:cNvSpPr/>
            <p:nvPr/>
          </p:nvSpPr>
          <p:spPr>
            <a:xfrm>
              <a:off x="6644721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0" name="object 17120"/>
            <p:cNvSpPr/>
            <p:nvPr/>
          </p:nvSpPr>
          <p:spPr>
            <a:xfrm>
              <a:off x="6645862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1" name="object 17121"/>
            <p:cNvSpPr/>
            <p:nvPr/>
          </p:nvSpPr>
          <p:spPr>
            <a:xfrm>
              <a:off x="6646116" y="410518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2" name="object 17122"/>
            <p:cNvSpPr/>
            <p:nvPr/>
          </p:nvSpPr>
          <p:spPr>
            <a:xfrm>
              <a:off x="6646242" y="41056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3" name="object 17123"/>
            <p:cNvSpPr/>
            <p:nvPr/>
          </p:nvSpPr>
          <p:spPr>
            <a:xfrm>
              <a:off x="664636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4" name="object 17124"/>
            <p:cNvSpPr/>
            <p:nvPr/>
          </p:nvSpPr>
          <p:spPr>
            <a:xfrm>
              <a:off x="664700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5" name="object 17125"/>
            <p:cNvSpPr/>
            <p:nvPr/>
          </p:nvSpPr>
          <p:spPr>
            <a:xfrm>
              <a:off x="664712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6" name="object 17126"/>
            <p:cNvSpPr/>
            <p:nvPr/>
          </p:nvSpPr>
          <p:spPr>
            <a:xfrm>
              <a:off x="664776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7" name="object 17127"/>
            <p:cNvSpPr/>
            <p:nvPr/>
          </p:nvSpPr>
          <p:spPr>
            <a:xfrm>
              <a:off x="6648397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8" name="object 17128"/>
            <p:cNvSpPr/>
            <p:nvPr/>
          </p:nvSpPr>
          <p:spPr>
            <a:xfrm>
              <a:off x="6648523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9" name="object 17129"/>
            <p:cNvSpPr/>
            <p:nvPr/>
          </p:nvSpPr>
          <p:spPr>
            <a:xfrm>
              <a:off x="6648777" y="41056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0" name="object 17130"/>
            <p:cNvSpPr/>
            <p:nvPr/>
          </p:nvSpPr>
          <p:spPr>
            <a:xfrm>
              <a:off x="6648904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1" name="object 17131"/>
            <p:cNvSpPr/>
            <p:nvPr/>
          </p:nvSpPr>
          <p:spPr>
            <a:xfrm>
              <a:off x="664903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2" name="object 17132"/>
            <p:cNvSpPr/>
            <p:nvPr/>
          </p:nvSpPr>
          <p:spPr>
            <a:xfrm>
              <a:off x="66499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3" name="object 17133"/>
            <p:cNvSpPr/>
            <p:nvPr/>
          </p:nvSpPr>
          <p:spPr>
            <a:xfrm>
              <a:off x="66509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4" name="object 17134"/>
            <p:cNvSpPr/>
            <p:nvPr/>
          </p:nvSpPr>
          <p:spPr>
            <a:xfrm>
              <a:off x="6651058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5" name="object 17135"/>
            <p:cNvSpPr/>
            <p:nvPr/>
          </p:nvSpPr>
          <p:spPr>
            <a:xfrm>
              <a:off x="665118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6" name="object 17136"/>
            <p:cNvSpPr/>
            <p:nvPr/>
          </p:nvSpPr>
          <p:spPr>
            <a:xfrm>
              <a:off x="6651311" y="410452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90"/>
                  </a:moveTo>
                  <a:lnTo>
                    <a:pt x="887" y="69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7" name="object 17137"/>
            <p:cNvSpPr/>
            <p:nvPr/>
          </p:nvSpPr>
          <p:spPr>
            <a:xfrm>
              <a:off x="6651438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8" name="object 17138"/>
            <p:cNvSpPr/>
            <p:nvPr/>
          </p:nvSpPr>
          <p:spPr>
            <a:xfrm>
              <a:off x="665156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9" name="object 17139"/>
            <p:cNvSpPr/>
            <p:nvPr/>
          </p:nvSpPr>
          <p:spPr>
            <a:xfrm>
              <a:off x="665194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0" name="object 17140"/>
            <p:cNvSpPr/>
            <p:nvPr/>
          </p:nvSpPr>
          <p:spPr>
            <a:xfrm>
              <a:off x="665245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1" name="object 17141"/>
            <p:cNvSpPr/>
            <p:nvPr/>
          </p:nvSpPr>
          <p:spPr>
            <a:xfrm>
              <a:off x="665321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2" name="object 17142"/>
            <p:cNvSpPr/>
            <p:nvPr/>
          </p:nvSpPr>
          <p:spPr>
            <a:xfrm>
              <a:off x="665346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3" name="object 17143"/>
            <p:cNvSpPr/>
            <p:nvPr/>
          </p:nvSpPr>
          <p:spPr>
            <a:xfrm>
              <a:off x="665359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4" name="object 17144"/>
            <p:cNvSpPr/>
            <p:nvPr/>
          </p:nvSpPr>
          <p:spPr>
            <a:xfrm>
              <a:off x="6653719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5" name="object 17145"/>
            <p:cNvSpPr/>
            <p:nvPr/>
          </p:nvSpPr>
          <p:spPr>
            <a:xfrm>
              <a:off x="66538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6" name="object 17146"/>
            <p:cNvSpPr/>
            <p:nvPr/>
          </p:nvSpPr>
          <p:spPr>
            <a:xfrm>
              <a:off x="6653973" y="41053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7" name="object 17147"/>
            <p:cNvSpPr/>
            <p:nvPr/>
          </p:nvSpPr>
          <p:spPr>
            <a:xfrm>
              <a:off x="665409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8" name="object 17148"/>
            <p:cNvSpPr/>
            <p:nvPr/>
          </p:nvSpPr>
          <p:spPr>
            <a:xfrm>
              <a:off x="665435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9" name="object 17149"/>
            <p:cNvSpPr/>
            <p:nvPr/>
          </p:nvSpPr>
          <p:spPr>
            <a:xfrm>
              <a:off x="66551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0" name="object 17150"/>
            <p:cNvSpPr/>
            <p:nvPr/>
          </p:nvSpPr>
          <p:spPr>
            <a:xfrm>
              <a:off x="665587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1" name="object 17151"/>
            <p:cNvSpPr/>
            <p:nvPr/>
          </p:nvSpPr>
          <p:spPr>
            <a:xfrm>
              <a:off x="665612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2" name="object 17152"/>
            <p:cNvSpPr/>
            <p:nvPr/>
          </p:nvSpPr>
          <p:spPr>
            <a:xfrm>
              <a:off x="665625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3" name="object 17153"/>
            <p:cNvSpPr/>
            <p:nvPr/>
          </p:nvSpPr>
          <p:spPr>
            <a:xfrm>
              <a:off x="6656381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4" name="object 17154"/>
            <p:cNvSpPr/>
            <p:nvPr/>
          </p:nvSpPr>
          <p:spPr>
            <a:xfrm>
              <a:off x="6656634" y="410519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5" name="object 17155"/>
            <p:cNvSpPr/>
            <p:nvPr/>
          </p:nvSpPr>
          <p:spPr>
            <a:xfrm>
              <a:off x="6656761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6" name="object 17156"/>
            <p:cNvSpPr/>
            <p:nvPr/>
          </p:nvSpPr>
          <p:spPr>
            <a:xfrm>
              <a:off x="665688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7" name="object 17157"/>
            <p:cNvSpPr/>
            <p:nvPr/>
          </p:nvSpPr>
          <p:spPr>
            <a:xfrm>
              <a:off x="665777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8" name="object 17158"/>
            <p:cNvSpPr/>
            <p:nvPr/>
          </p:nvSpPr>
          <p:spPr>
            <a:xfrm>
              <a:off x="665866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9" name="object 17159"/>
            <p:cNvSpPr/>
            <p:nvPr/>
          </p:nvSpPr>
          <p:spPr>
            <a:xfrm>
              <a:off x="6658788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0" name="object 17160"/>
            <p:cNvSpPr/>
            <p:nvPr/>
          </p:nvSpPr>
          <p:spPr>
            <a:xfrm>
              <a:off x="6659042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1" name="object 17161"/>
            <p:cNvSpPr/>
            <p:nvPr/>
          </p:nvSpPr>
          <p:spPr>
            <a:xfrm>
              <a:off x="6659169" y="41054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2" name="object 17162"/>
            <p:cNvSpPr/>
            <p:nvPr/>
          </p:nvSpPr>
          <p:spPr>
            <a:xfrm>
              <a:off x="6659422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3" name="object 17163"/>
            <p:cNvSpPr/>
            <p:nvPr/>
          </p:nvSpPr>
          <p:spPr>
            <a:xfrm>
              <a:off x="666018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4" name="object 17164"/>
            <p:cNvSpPr/>
            <p:nvPr/>
          </p:nvSpPr>
          <p:spPr>
            <a:xfrm>
              <a:off x="666056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5" name="object 17165"/>
            <p:cNvSpPr/>
            <p:nvPr/>
          </p:nvSpPr>
          <p:spPr>
            <a:xfrm>
              <a:off x="66611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6" name="object 17166"/>
            <p:cNvSpPr/>
            <p:nvPr/>
          </p:nvSpPr>
          <p:spPr>
            <a:xfrm>
              <a:off x="666145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7" name="object 17167"/>
            <p:cNvSpPr/>
            <p:nvPr/>
          </p:nvSpPr>
          <p:spPr>
            <a:xfrm>
              <a:off x="666157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8" name="object 17168"/>
            <p:cNvSpPr/>
            <p:nvPr/>
          </p:nvSpPr>
          <p:spPr>
            <a:xfrm>
              <a:off x="6661703" y="410514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9" name="object 17169"/>
            <p:cNvSpPr/>
            <p:nvPr/>
          </p:nvSpPr>
          <p:spPr>
            <a:xfrm>
              <a:off x="6661830" y="41053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0" name="object 17170"/>
            <p:cNvSpPr/>
            <p:nvPr/>
          </p:nvSpPr>
          <p:spPr>
            <a:xfrm>
              <a:off x="6662083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1" name="object 17171"/>
            <p:cNvSpPr/>
            <p:nvPr/>
          </p:nvSpPr>
          <p:spPr>
            <a:xfrm>
              <a:off x="666246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2" name="object 17172"/>
            <p:cNvSpPr/>
            <p:nvPr/>
          </p:nvSpPr>
          <p:spPr>
            <a:xfrm>
              <a:off x="666309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3" name="object 17173"/>
            <p:cNvSpPr/>
            <p:nvPr/>
          </p:nvSpPr>
          <p:spPr>
            <a:xfrm>
              <a:off x="66632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4" name="object 17174"/>
            <p:cNvSpPr/>
            <p:nvPr/>
          </p:nvSpPr>
          <p:spPr>
            <a:xfrm>
              <a:off x="66634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5" name="object 17175"/>
            <p:cNvSpPr/>
            <p:nvPr/>
          </p:nvSpPr>
          <p:spPr>
            <a:xfrm>
              <a:off x="666398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6" name="object 17176"/>
            <p:cNvSpPr/>
            <p:nvPr/>
          </p:nvSpPr>
          <p:spPr>
            <a:xfrm>
              <a:off x="6663097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7" name="object 17177"/>
            <p:cNvSpPr/>
            <p:nvPr/>
          </p:nvSpPr>
          <p:spPr>
            <a:xfrm>
              <a:off x="6664364" y="41055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8" name="object 17178"/>
            <p:cNvSpPr/>
            <p:nvPr/>
          </p:nvSpPr>
          <p:spPr>
            <a:xfrm>
              <a:off x="6664491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9" name="object 17179"/>
            <p:cNvSpPr/>
            <p:nvPr/>
          </p:nvSpPr>
          <p:spPr>
            <a:xfrm>
              <a:off x="6664618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0" name="object 17180"/>
            <p:cNvSpPr/>
            <p:nvPr/>
          </p:nvSpPr>
          <p:spPr>
            <a:xfrm>
              <a:off x="666474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1" name="object 17181"/>
            <p:cNvSpPr/>
            <p:nvPr/>
          </p:nvSpPr>
          <p:spPr>
            <a:xfrm>
              <a:off x="66665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2" name="object 17182"/>
            <p:cNvSpPr/>
            <p:nvPr/>
          </p:nvSpPr>
          <p:spPr>
            <a:xfrm>
              <a:off x="6666772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3" name="object 17183"/>
            <p:cNvSpPr/>
            <p:nvPr/>
          </p:nvSpPr>
          <p:spPr>
            <a:xfrm>
              <a:off x="6667026" y="410426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23"/>
                  </a:moveTo>
                  <a:lnTo>
                    <a:pt x="887" y="82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4" name="object 17184"/>
            <p:cNvSpPr/>
            <p:nvPr/>
          </p:nvSpPr>
          <p:spPr>
            <a:xfrm>
              <a:off x="6667152" y="410516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5" name="object 17185"/>
            <p:cNvSpPr/>
            <p:nvPr/>
          </p:nvSpPr>
          <p:spPr>
            <a:xfrm>
              <a:off x="6667406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6" name="object 17186"/>
            <p:cNvSpPr/>
            <p:nvPr/>
          </p:nvSpPr>
          <p:spPr>
            <a:xfrm>
              <a:off x="66684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7" name="object 17187"/>
            <p:cNvSpPr/>
            <p:nvPr/>
          </p:nvSpPr>
          <p:spPr>
            <a:xfrm>
              <a:off x="66686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8" name="object 17188"/>
            <p:cNvSpPr/>
            <p:nvPr/>
          </p:nvSpPr>
          <p:spPr>
            <a:xfrm>
              <a:off x="666930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9" name="object 17189"/>
            <p:cNvSpPr/>
            <p:nvPr/>
          </p:nvSpPr>
          <p:spPr>
            <a:xfrm>
              <a:off x="666943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0" name="object 17190"/>
            <p:cNvSpPr/>
            <p:nvPr/>
          </p:nvSpPr>
          <p:spPr>
            <a:xfrm>
              <a:off x="6669560" y="410523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1" name="object 17191"/>
            <p:cNvSpPr/>
            <p:nvPr/>
          </p:nvSpPr>
          <p:spPr>
            <a:xfrm>
              <a:off x="6669814" y="4105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2" name="object 17192"/>
            <p:cNvSpPr/>
            <p:nvPr/>
          </p:nvSpPr>
          <p:spPr>
            <a:xfrm>
              <a:off x="6669053" y="41058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3" name="object 17193"/>
            <p:cNvSpPr/>
            <p:nvPr/>
          </p:nvSpPr>
          <p:spPr>
            <a:xfrm>
              <a:off x="667120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4" name="object 17194"/>
            <p:cNvSpPr/>
            <p:nvPr/>
          </p:nvSpPr>
          <p:spPr>
            <a:xfrm>
              <a:off x="667158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5" name="object 17195"/>
            <p:cNvSpPr/>
            <p:nvPr/>
          </p:nvSpPr>
          <p:spPr>
            <a:xfrm>
              <a:off x="667209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6" name="object 17196"/>
            <p:cNvSpPr/>
            <p:nvPr/>
          </p:nvSpPr>
          <p:spPr>
            <a:xfrm>
              <a:off x="6672222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7" name="object 17197"/>
            <p:cNvSpPr/>
            <p:nvPr/>
          </p:nvSpPr>
          <p:spPr>
            <a:xfrm>
              <a:off x="6672348" y="410478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3"/>
                  </a:moveTo>
                  <a:lnTo>
                    <a:pt x="887" y="5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8" name="object 17198"/>
            <p:cNvSpPr/>
            <p:nvPr/>
          </p:nvSpPr>
          <p:spPr>
            <a:xfrm>
              <a:off x="667247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9" name="object 17199"/>
            <p:cNvSpPr/>
            <p:nvPr/>
          </p:nvSpPr>
          <p:spPr>
            <a:xfrm>
              <a:off x="6672729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0" name="object 17200"/>
            <p:cNvSpPr/>
            <p:nvPr/>
          </p:nvSpPr>
          <p:spPr>
            <a:xfrm>
              <a:off x="667298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1" name="object 17201"/>
            <p:cNvSpPr/>
            <p:nvPr/>
          </p:nvSpPr>
          <p:spPr>
            <a:xfrm>
              <a:off x="667336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2" name="object 17202"/>
            <p:cNvSpPr/>
            <p:nvPr/>
          </p:nvSpPr>
          <p:spPr>
            <a:xfrm>
              <a:off x="667348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3" name="object 17203"/>
            <p:cNvSpPr/>
            <p:nvPr/>
          </p:nvSpPr>
          <p:spPr>
            <a:xfrm>
              <a:off x="667424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4" name="object 17204"/>
            <p:cNvSpPr/>
            <p:nvPr/>
          </p:nvSpPr>
          <p:spPr>
            <a:xfrm>
              <a:off x="667462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5" name="object 17205"/>
            <p:cNvSpPr/>
            <p:nvPr/>
          </p:nvSpPr>
          <p:spPr>
            <a:xfrm>
              <a:off x="667475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6" name="object 17206"/>
            <p:cNvSpPr/>
            <p:nvPr/>
          </p:nvSpPr>
          <p:spPr>
            <a:xfrm>
              <a:off x="667488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7" name="object 17207"/>
            <p:cNvSpPr/>
            <p:nvPr/>
          </p:nvSpPr>
          <p:spPr>
            <a:xfrm>
              <a:off x="6675010" y="41054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8" name="object 17208"/>
            <p:cNvSpPr/>
            <p:nvPr/>
          </p:nvSpPr>
          <p:spPr>
            <a:xfrm>
              <a:off x="667513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9" name="object 17209"/>
            <p:cNvSpPr/>
            <p:nvPr/>
          </p:nvSpPr>
          <p:spPr>
            <a:xfrm>
              <a:off x="667539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0" name="object 17210"/>
            <p:cNvSpPr/>
            <p:nvPr/>
          </p:nvSpPr>
          <p:spPr>
            <a:xfrm>
              <a:off x="667615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1" name="object 17211"/>
            <p:cNvSpPr/>
            <p:nvPr/>
          </p:nvSpPr>
          <p:spPr>
            <a:xfrm>
              <a:off x="667729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2" name="object 17212"/>
            <p:cNvSpPr/>
            <p:nvPr/>
          </p:nvSpPr>
          <p:spPr>
            <a:xfrm>
              <a:off x="6677417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3" name="object 17213"/>
            <p:cNvSpPr/>
            <p:nvPr/>
          </p:nvSpPr>
          <p:spPr>
            <a:xfrm>
              <a:off x="6677544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4" name="object 17214"/>
            <p:cNvSpPr/>
            <p:nvPr/>
          </p:nvSpPr>
          <p:spPr>
            <a:xfrm>
              <a:off x="6677671" y="41054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5" name="object 17215"/>
            <p:cNvSpPr/>
            <p:nvPr/>
          </p:nvSpPr>
          <p:spPr>
            <a:xfrm>
              <a:off x="667779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6" name="object 17216"/>
            <p:cNvSpPr/>
            <p:nvPr/>
          </p:nvSpPr>
          <p:spPr>
            <a:xfrm>
              <a:off x="667792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7" name="object 17217"/>
            <p:cNvSpPr/>
            <p:nvPr/>
          </p:nvSpPr>
          <p:spPr>
            <a:xfrm>
              <a:off x="66786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8" name="object 17218"/>
            <p:cNvSpPr/>
            <p:nvPr/>
          </p:nvSpPr>
          <p:spPr>
            <a:xfrm>
              <a:off x="667881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9" name="object 17219"/>
            <p:cNvSpPr/>
            <p:nvPr/>
          </p:nvSpPr>
          <p:spPr>
            <a:xfrm>
              <a:off x="667919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0" name="object 17220"/>
            <p:cNvSpPr/>
            <p:nvPr/>
          </p:nvSpPr>
          <p:spPr>
            <a:xfrm>
              <a:off x="667944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1" name="object 17221"/>
            <p:cNvSpPr/>
            <p:nvPr/>
          </p:nvSpPr>
          <p:spPr>
            <a:xfrm>
              <a:off x="667969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2" name="object 17222"/>
            <p:cNvSpPr/>
            <p:nvPr/>
          </p:nvSpPr>
          <p:spPr>
            <a:xfrm>
              <a:off x="667995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3" name="object 17223"/>
            <p:cNvSpPr/>
            <p:nvPr/>
          </p:nvSpPr>
          <p:spPr>
            <a:xfrm>
              <a:off x="668007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4" name="object 17224"/>
            <p:cNvSpPr/>
            <p:nvPr/>
          </p:nvSpPr>
          <p:spPr>
            <a:xfrm>
              <a:off x="6680206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5" name="object 17225"/>
            <p:cNvSpPr/>
            <p:nvPr/>
          </p:nvSpPr>
          <p:spPr>
            <a:xfrm>
              <a:off x="6680332" y="41056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6" name="object 17226"/>
            <p:cNvSpPr/>
            <p:nvPr/>
          </p:nvSpPr>
          <p:spPr>
            <a:xfrm>
              <a:off x="6680459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7" name="object 17227"/>
            <p:cNvSpPr/>
            <p:nvPr/>
          </p:nvSpPr>
          <p:spPr>
            <a:xfrm>
              <a:off x="668058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8" name="object 17228"/>
            <p:cNvSpPr/>
            <p:nvPr/>
          </p:nvSpPr>
          <p:spPr>
            <a:xfrm>
              <a:off x="66814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9" name="object 17229"/>
            <p:cNvSpPr/>
            <p:nvPr/>
          </p:nvSpPr>
          <p:spPr>
            <a:xfrm>
              <a:off x="6681980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0" name="object 17230"/>
            <p:cNvSpPr/>
            <p:nvPr/>
          </p:nvSpPr>
          <p:spPr>
            <a:xfrm>
              <a:off x="668248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1" name="object 17231"/>
            <p:cNvSpPr/>
            <p:nvPr/>
          </p:nvSpPr>
          <p:spPr>
            <a:xfrm>
              <a:off x="6682740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2" name="object 17232"/>
            <p:cNvSpPr/>
            <p:nvPr/>
          </p:nvSpPr>
          <p:spPr>
            <a:xfrm>
              <a:off x="668274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3" name="object 17233"/>
            <p:cNvSpPr/>
            <p:nvPr/>
          </p:nvSpPr>
          <p:spPr>
            <a:xfrm>
              <a:off x="6682867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4" name="object 17234"/>
            <p:cNvSpPr/>
            <p:nvPr/>
          </p:nvSpPr>
          <p:spPr>
            <a:xfrm>
              <a:off x="6682994" y="4105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5" name="object 17235"/>
            <p:cNvSpPr/>
            <p:nvPr/>
          </p:nvSpPr>
          <p:spPr>
            <a:xfrm>
              <a:off x="66831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6" name="object 17236"/>
            <p:cNvSpPr/>
            <p:nvPr/>
          </p:nvSpPr>
          <p:spPr>
            <a:xfrm>
              <a:off x="668324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7" name="object 17237"/>
            <p:cNvSpPr/>
            <p:nvPr/>
          </p:nvSpPr>
          <p:spPr>
            <a:xfrm>
              <a:off x="668413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8" name="object 17238"/>
            <p:cNvSpPr/>
            <p:nvPr/>
          </p:nvSpPr>
          <p:spPr>
            <a:xfrm>
              <a:off x="668426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9" name="object 17239"/>
            <p:cNvSpPr/>
            <p:nvPr/>
          </p:nvSpPr>
          <p:spPr>
            <a:xfrm>
              <a:off x="668502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0" name="object 17240"/>
            <p:cNvSpPr/>
            <p:nvPr/>
          </p:nvSpPr>
          <p:spPr>
            <a:xfrm>
              <a:off x="668527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1" name="object 17241"/>
            <p:cNvSpPr/>
            <p:nvPr/>
          </p:nvSpPr>
          <p:spPr>
            <a:xfrm>
              <a:off x="668540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2" name="object 17242"/>
            <p:cNvSpPr/>
            <p:nvPr/>
          </p:nvSpPr>
          <p:spPr>
            <a:xfrm>
              <a:off x="6685528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3" name="object 17243"/>
            <p:cNvSpPr/>
            <p:nvPr/>
          </p:nvSpPr>
          <p:spPr>
            <a:xfrm>
              <a:off x="6685655" y="410512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4" name="object 17244"/>
            <p:cNvSpPr/>
            <p:nvPr/>
          </p:nvSpPr>
          <p:spPr>
            <a:xfrm>
              <a:off x="668578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5" name="object 17245"/>
            <p:cNvSpPr/>
            <p:nvPr/>
          </p:nvSpPr>
          <p:spPr>
            <a:xfrm>
              <a:off x="668654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6" name="object 17246"/>
            <p:cNvSpPr/>
            <p:nvPr/>
          </p:nvSpPr>
          <p:spPr>
            <a:xfrm>
              <a:off x="6685782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7" name="object 17247"/>
            <p:cNvSpPr/>
            <p:nvPr/>
          </p:nvSpPr>
          <p:spPr>
            <a:xfrm>
              <a:off x="668768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8" name="object 17248"/>
            <p:cNvSpPr/>
            <p:nvPr/>
          </p:nvSpPr>
          <p:spPr>
            <a:xfrm>
              <a:off x="668780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9" name="object 17249"/>
            <p:cNvSpPr/>
            <p:nvPr/>
          </p:nvSpPr>
          <p:spPr>
            <a:xfrm>
              <a:off x="6688063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0" name="object 17250"/>
            <p:cNvSpPr/>
            <p:nvPr/>
          </p:nvSpPr>
          <p:spPr>
            <a:xfrm>
              <a:off x="6688316" y="410500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9"/>
                  </a:moveTo>
                  <a:lnTo>
                    <a:pt x="887" y="44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1" name="object 17251"/>
            <p:cNvSpPr/>
            <p:nvPr/>
          </p:nvSpPr>
          <p:spPr>
            <a:xfrm>
              <a:off x="668844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2" name="object 17252"/>
            <p:cNvSpPr/>
            <p:nvPr/>
          </p:nvSpPr>
          <p:spPr>
            <a:xfrm>
              <a:off x="668895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3" name="object 17253"/>
            <p:cNvSpPr/>
            <p:nvPr/>
          </p:nvSpPr>
          <p:spPr>
            <a:xfrm>
              <a:off x="668933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4" name="object 17254"/>
            <p:cNvSpPr/>
            <p:nvPr/>
          </p:nvSpPr>
          <p:spPr>
            <a:xfrm>
              <a:off x="668958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5" name="object 17255"/>
            <p:cNvSpPr/>
            <p:nvPr/>
          </p:nvSpPr>
          <p:spPr>
            <a:xfrm>
              <a:off x="668996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6" name="object 17256"/>
            <p:cNvSpPr/>
            <p:nvPr/>
          </p:nvSpPr>
          <p:spPr>
            <a:xfrm>
              <a:off x="66904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7" name="object 17257"/>
            <p:cNvSpPr/>
            <p:nvPr/>
          </p:nvSpPr>
          <p:spPr>
            <a:xfrm>
              <a:off x="669059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8" name="object 17258"/>
            <p:cNvSpPr/>
            <p:nvPr/>
          </p:nvSpPr>
          <p:spPr>
            <a:xfrm>
              <a:off x="6689837" y="4105818"/>
              <a:ext cx="1905" cy="635"/>
            </a:xfrm>
            <a:custGeom>
              <a:avLst/>
              <a:gdLst/>
              <a:ahLst/>
              <a:cxnLst/>
              <a:rect l="l" t="t" r="r" b="b"/>
              <a:pathLst>
                <a:path w="1904" h="635">
                  <a:moveTo>
                    <a:pt x="0" y="12"/>
                  </a:moveTo>
                  <a:lnTo>
                    <a:pt x="1774" y="12"/>
                  </a:lnTo>
                </a:path>
                <a:path w="1904" h="63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9" name="object 17259"/>
            <p:cNvSpPr/>
            <p:nvPr/>
          </p:nvSpPr>
          <p:spPr>
            <a:xfrm>
              <a:off x="6690978" y="4105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0" name="object 17260"/>
            <p:cNvSpPr/>
            <p:nvPr/>
          </p:nvSpPr>
          <p:spPr>
            <a:xfrm>
              <a:off x="669110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1" name="object 17261"/>
            <p:cNvSpPr/>
            <p:nvPr/>
          </p:nvSpPr>
          <p:spPr>
            <a:xfrm>
              <a:off x="66912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2" name="object 17262"/>
            <p:cNvSpPr/>
            <p:nvPr/>
          </p:nvSpPr>
          <p:spPr>
            <a:xfrm>
              <a:off x="6691104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3" name="object 17263"/>
            <p:cNvSpPr/>
            <p:nvPr/>
          </p:nvSpPr>
          <p:spPr>
            <a:xfrm>
              <a:off x="669224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4" name="object 17264"/>
            <p:cNvSpPr/>
            <p:nvPr/>
          </p:nvSpPr>
          <p:spPr>
            <a:xfrm>
              <a:off x="669300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5" name="object 17265"/>
            <p:cNvSpPr/>
            <p:nvPr/>
          </p:nvSpPr>
          <p:spPr>
            <a:xfrm>
              <a:off x="669313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6" name="object 17266"/>
            <p:cNvSpPr/>
            <p:nvPr/>
          </p:nvSpPr>
          <p:spPr>
            <a:xfrm>
              <a:off x="6693259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7" name="object 17267"/>
            <p:cNvSpPr/>
            <p:nvPr/>
          </p:nvSpPr>
          <p:spPr>
            <a:xfrm>
              <a:off x="6693385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8" name="object 17268"/>
            <p:cNvSpPr/>
            <p:nvPr/>
          </p:nvSpPr>
          <p:spPr>
            <a:xfrm>
              <a:off x="6693512" y="41053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9" name="object 17269"/>
            <p:cNvSpPr/>
            <p:nvPr/>
          </p:nvSpPr>
          <p:spPr>
            <a:xfrm>
              <a:off x="6693639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0" name="object 17270"/>
            <p:cNvSpPr/>
            <p:nvPr/>
          </p:nvSpPr>
          <p:spPr>
            <a:xfrm>
              <a:off x="6693639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1" name="object 17271"/>
            <p:cNvSpPr/>
            <p:nvPr/>
          </p:nvSpPr>
          <p:spPr>
            <a:xfrm>
              <a:off x="669439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2" name="object 17272"/>
            <p:cNvSpPr/>
            <p:nvPr/>
          </p:nvSpPr>
          <p:spPr>
            <a:xfrm>
              <a:off x="669465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3" name="object 17273"/>
            <p:cNvSpPr/>
            <p:nvPr/>
          </p:nvSpPr>
          <p:spPr>
            <a:xfrm>
              <a:off x="669554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4" name="object 17274"/>
            <p:cNvSpPr/>
            <p:nvPr/>
          </p:nvSpPr>
          <p:spPr>
            <a:xfrm>
              <a:off x="669579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5" name="object 17275"/>
            <p:cNvSpPr/>
            <p:nvPr/>
          </p:nvSpPr>
          <p:spPr>
            <a:xfrm>
              <a:off x="6695920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6" name="object 17276"/>
            <p:cNvSpPr/>
            <p:nvPr/>
          </p:nvSpPr>
          <p:spPr>
            <a:xfrm>
              <a:off x="6696047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7" name="object 17277"/>
            <p:cNvSpPr/>
            <p:nvPr/>
          </p:nvSpPr>
          <p:spPr>
            <a:xfrm>
              <a:off x="6696173" y="4105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8" name="object 17278"/>
            <p:cNvSpPr/>
            <p:nvPr/>
          </p:nvSpPr>
          <p:spPr>
            <a:xfrm>
              <a:off x="6696300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9" name="object 17279"/>
            <p:cNvSpPr/>
            <p:nvPr/>
          </p:nvSpPr>
          <p:spPr>
            <a:xfrm>
              <a:off x="669642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0" name="object 17280"/>
            <p:cNvSpPr/>
            <p:nvPr/>
          </p:nvSpPr>
          <p:spPr>
            <a:xfrm>
              <a:off x="669718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1" name="object 17281"/>
            <p:cNvSpPr/>
            <p:nvPr/>
          </p:nvSpPr>
          <p:spPr>
            <a:xfrm>
              <a:off x="66973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2" name="object 17282"/>
            <p:cNvSpPr/>
            <p:nvPr/>
          </p:nvSpPr>
          <p:spPr>
            <a:xfrm>
              <a:off x="669756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3" name="object 17283"/>
            <p:cNvSpPr/>
            <p:nvPr/>
          </p:nvSpPr>
          <p:spPr>
            <a:xfrm>
              <a:off x="669794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4" name="object 17284"/>
            <p:cNvSpPr/>
            <p:nvPr/>
          </p:nvSpPr>
          <p:spPr>
            <a:xfrm>
              <a:off x="669820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5" name="object 17285"/>
            <p:cNvSpPr/>
            <p:nvPr/>
          </p:nvSpPr>
          <p:spPr>
            <a:xfrm>
              <a:off x="6698581" y="41056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6" name="object 17286"/>
            <p:cNvSpPr/>
            <p:nvPr/>
          </p:nvSpPr>
          <p:spPr>
            <a:xfrm>
              <a:off x="6698708" y="41056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7" name="object 17287"/>
            <p:cNvSpPr/>
            <p:nvPr/>
          </p:nvSpPr>
          <p:spPr>
            <a:xfrm>
              <a:off x="6698835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8" name="object 17288"/>
            <p:cNvSpPr/>
            <p:nvPr/>
          </p:nvSpPr>
          <p:spPr>
            <a:xfrm>
              <a:off x="6698961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9" name="object 17289"/>
            <p:cNvSpPr/>
            <p:nvPr/>
          </p:nvSpPr>
          <p:spPr>
            <a:xfrm>
              <a:off x="669934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0" name="object 17290"/>
            <p:cNvSpPr/>
            <p:nvPr/>
          </p:nvSpPr>
          <p:spPr>
            <a:xfrm>
              <a:off x="669984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1" name="object 17291"/>
            <p:cNvSpPr/>
            <p:nvPr/>
          </p:nvSpPr>
          <p:spPr>
            <a:xfrm>
              <a:off x="670010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2" name="object 17292"/>
            <p:cNvSpPr/>
            <p:nvPr/>
          </p:nvSpPr>
          <p:spPr>
            <a:xfrm>
              <a:off x="670086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3" name="object 17293"/>
            <p:cNvSpPr/>
            <p:nvPr/>
          </p:nvSpPr>
          <p:spPr>
            <a:xfrm>
              <a:off x="6700989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4" name="object 17294"/>
            <p:cNvSpPr/>
            <p:nvPr/>
          </p:nvSpPr>
          <p:spPr>
            <a:xfrm>
              <a:off x="6701116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5" name="object 17295"/>
            <p:cNvSpPr/>
            <p:nvPr/>
          </p:nvSpPr>
          <p:spPr>
            <a:xfrm>
              <a:off x="6701369" y="41056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6" name="object 17296"/>
            <p:cNvSpPr/>
            <p:nvPr/>
          </p:nvSpPr>
          <p:spPr>
            <a:xfrm>
              <a:off x="6701496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7" name="object 17297"/>
            <p:cNvSpPr/>
            <p:nvPr/>
          </p:nvSpPr>
          <p:spPr>
            <a:xfrm>
              <a:off x="67020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8" name="object 17298"/>
            <p:cNvSpPr/>
            <p:nvPr/>
          </p:nvSpPr>
          <p:spPr>
            <a:xfrm>
              <a:off x="6701749" y="410589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9" name="object 17299"/>
            <p:cNvSpPr/>
            <p:nvPr/>
          </p:nvSpPr>
          <p:spPr>
            <a:xfrm>
              <a:off x="6703777" y="410465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26"/>
                  </a:moveTo>
                  <a:lnTo>
                    <a:pt x="887" y="6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0" name="object 17300"/>
            <p:cNvSpPr/>
            <p:nvPr/>
          </p:nvSpPr>
          <p:spPr>
            <a:xfrm>
              <a:off x="6704031" y="4105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1" name="object 17301"/>
            <p:cNvSpPr/>
            <p:nvPr/>
          </p:nvSpPr>
          <p:spPr>
            <a:xfrm>
              <a:off x="6704157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2" name="object 17302"/>
            <p:cNvSpPr/>
            <p:nvPr/>
          </p:nvSpPr>
          <p:spPr>
            <a:xfrm>
              <a:off x="670428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3" name="object 17303"/>
            <p:cNvSpPr/>
            <p:nvPr/>
          </p:nvSpPr>
          <p:spPr>
            <a:xfrm>
              <a:off x="670453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4" name="object 17304"/>
            <p:cNvSpPr/>
            <p:nvPr/>
          </p:nvSpPr>
          <p:spPr>
            <a:xfrm>
              <a:off x="670491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5" name="object 17305"/>
            <p:cNvSpPr/>
            <p:nvPr/>
          </p:nvSpPr>
          <p:spPr>
            <a:xfrm>
              <a:off x="67054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6" name="object 17306"/>
            <p:cNvSpPr/>
            <p:nvPr/>
          </p:nvSpPr>
          <p:spPr>
            <a:xfrm>
              <a:off x="670618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7" name="object 17307"/>
            <p:cNvSpPr/>
            <p:nvPr/>
          </p:nvSpPr>
          <p:spPr>
            <a:xfrm>
              <a:off x="6706312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8" name="object 17308"/>
            <p:cNvSpPr/>
            <p:nvPr/>
          </p:nvSpPr>
          <p:spPr>
            <a:xfrm>
              <a:off x="6706438" y="41053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9" name="object 17309"/>
            <p:cNvSpPr/>
            <p:nvPr/>
          </p:nvSpPr>
          <p:spPr>
            <a:xfrm>
              <a:off x="6706692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0" name="object 17310"/>
            <p:cNvSpPr/>
            <p:nvPr/>
          </p:nvSpPr>
          <p:spPr>
            <a:xfrm>
              <a:off x="6706819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1" name="object 17311"/>
            <p:cNvSpPr/>
            <p:nvPr/>
          </p:nvSpPr>
          <p:spPr>
            <a:xfrm>
              <a:off x="670694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2" name="object 17312"/>
            <p:cNvSpPr/>
            <p:nvPr/>
          </p:nvSpPr>
          <p:spPr>
            <a:xfrm>
              <a:off x="670770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3" name="object 17313"/>
            <p:cNvSpPr/>
            <p:nvPr/>
          </p:nvSpPr>
          <p:spPr>
            <a:xfrm>
              <a:off x="670795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4" name="object 17314"/>
            <p:cNvSpPr/>
            <p:nvPr/>
          </p:nvSpPr>
          <p:spPr>
            <a:xfrm>
              <a:off x="67083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5" name="object 17315"/>
            <p:cNvSpPr/>
            <p:nvPr/>
          </p:nvSpPr>
          <p:spPr>
            <a:xfrm>
              <a:off x="67085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6" name="object 17316"/>
            <p:cNvSpPr/>
            <p:nvPr/>
          </p:nvSpPr>
          <p:spPr>
            <a:xfrm>
              <a:off x="670884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7" name="object 17317"/>
            <p:cNvSpPr/>
            <p:nvPr/>
          </p:nvSpPr>
          <p:spPr>
            <a:xfrm>
              <a:off x="6709100" y="410555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8" name="object 17318"/>
            <p:cNvSpPr/>
            <p:nvPr/>
          </p:nvSpPr>
          <p:spPr>
            <a:xfrm>
              <a:off x="6709226" y="41054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9" name="object 17319"/>
            <p:cNvSpPr/>
            <p:nvPr/>
          </p:nvSpPr>
          <p:spPr>
            <a:xfrm>
              <a:off x="6709353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0" name="object 17320"/>
            <p:cNvSpPr/>
            <p:nvPr/>
          </p:nvSpPr>
          <p:spPr>
            <a:xfrm>
              <a:off x="6709480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1" name="object 17321"/>
            <p:cNvSpPr/>
            <p:nvPr/>
          </p:nvSpPr>
          <p:spPr>
            <a:xfrm>
              <a:off x="670973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2" name="object 17322"/>
            <p:cNvSpPr/>
            <p:nvPr/>
          </p:nvSpPr>
          <p:spPr>
            <a:xfrm>
              <a:off x="67101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3" name="object 17323"/>
            <p:cNvSpPr/>
            <p:nvPr/>
          </p:nvSpPr>
          <p:spPr>
            <a:xfrm>
              <a:off x="671125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4" name="object 17324"/>
            <p:cNvSpPr/>
            <p:nvPr/>
          </p:nvSpPr>
          <p:spPr>
            <a:xfrm>
              <a:off x="6711507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5" name="object 17325"/>
            <p:cNvSpPr/>
            <p:nvPr/>
          </p:nvSpPr>
          <p:spPr>
            <a:xfrm>
              <a:off x="671163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6" name="object 17326"/>
            <p:cNvSpPr/>
            <p:nvPr/>
          </p:nvSpPr>
          <p:spPr>
            <a:xfrm>
              <a:off x="6711761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7" name="object 17327"/>
            <p:cNvSpPr/>
            <p:nvPr/>
          </p:nvSpPr>
          <p:spPr>
            <a:xfrm>
              <a:off x="6711888" y="4105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8" name="object 17328"/>
            <p:cNvSpPr/>
            <p:nvPr/>
          </p:nvSpPr>
          <p:spPr>
            <a:xfrm>
              <a:off x="6712014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9" name="object 17329"/>
            <p:cNvSpPr/>
            <p:nvPr/>
          </p:nvSpPr>
          <p:spPr>
            <a:xfrm>
              <a:off x="6712141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0" name="object 17330"/>
            <p:cNvSpPr/>
            <p:nvPr/>
          </p:nvSpPr>
          <p:spPr>
            <a:xfrm>
              <a:off x="67123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1" name="object 17331"/>
            <p:cNvSpPr/>
            <p:nvPr/>
          </p:nvSpPr>
          <p:spPr>
            <a:xfrm>
              <a:off x="671302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2" name="object 17332"/>
            <p:cNvSpPr/>
            <p:nvPr/>
          </p:nvSpPr>
          <p:spPr>
            <a:xfrm>
              <a:off x="67134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3" name="object 17333"/>
            <p:cNvSpPr/>
            <p:nvPr/>
          </p:nvSpPr>
          <p:spPr>
            <a:xfrm>
              <a:off x="671378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4" name="object 17334"/>
            <p:cNvSpPr/>
            <p:nvPr/>
          </p:nvSpPr>
          <p:spPr>
            <a:xfrm>
              <a:off x="671416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5" name="object 17335"/>
            <p:cNvSpPr/>
            <p:nvPr/>
          </p:nvSpPr>
          <p:spPr>
            <a:xfrm>
              <a:off x="6714295" y="4098967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940"/>
                  </a:moveTo>
                  <a:lnTo>
                    <a:pt x="0" y="6927"/>
                  </a:lnTo>
                </a:path>
                <a:path h="6985">
                  <a:moveTo>
                    <a:pt x="0" y="694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6" name="object 17336"/>
            <p:cNvSpPr/>
            <p:nvPr/>
          </p:nvSpPr>
          <p:spPr>
            <a:xfrm>
              <a:off x="6714676" y="41054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7" name="object 17337"/>
            <p:cNvSpPr/>
            <p:nvPr/>
          </p:nvSpPr>
          <p:spPr>
            <a:xfrm>
              <a:off x="6714802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8" name="object 17338"/>
            <p:cNvSpPr/>
            <p:nvPr/>
          </p:nvSpPr>
          <p:spPr>
            <a:xfrm>
              <a:off x="671569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9" name="object 17339"/>
            <p:cNvSpPr/>
            <p:nvPr/>
          </p:nvSpPr>
          <p:spPr>
            <a:xfrm>
              <a:off x="671594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0" name="object 17340"/>
            <p:cNvSpPr/>
            <p:nvPr/>
          </p:nvSpPr>
          <p:spPr>
            <a:xfrm>
              <a:off x="67165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1" name="object 17341"/>
            <p:cNvSpPr/>
            <p:nvPr/>
          </p:nvSpPr>
          <p:spPr>
            <a:xfrm>
              <a:off x="6715943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2" name="object 17342"/>
            <p:cNvSpPr/>
            <p:nvPr/>
          </p:nvSpPr>
          <p:spPr>
            <a:xfrm>
              <a:off x="6717084" y="410359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58"/>
                  </a:moveTo>
                  <a:lnTo>
                    <a:pt x="887" y="115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3" name="object 17343"/>
            <p:cNvSpPr/>
            <p:nvPr/>
          </p:nvSpPr>
          <p:spPr>
            <a:xfrm>
              <a:off x="6717337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4" name="object 17344"/>
            <p:cNvSpPr/>
            <p:nvPr/>
          </p:nvSpPr>
          <p:spPr>
            <a:xfrm>
              <a:off x="671746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5" name="object 17345"/>
            <p:cNvSpPr/>
            <p:nvPr/>
          </p:nvSpPr>
          <p:spPr>
            <a:xfrm>
              <a:off x="671759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6" name="object 17346"/>
            <p:cNvSpPr/>
            <p:nvPr/>
          </p:nvSpPr>
          <p:spPr>
            <a:xfrm>
              <a:off x="67179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7" name="object 17347"/>
            <p:cNvSpPr/>
            <p:nvPr/>
          </p:nvSpPr>
          <p:spPr>
            <a:xfrm>
              <a:off x="671835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8" name="object 17348"/>
            <p:cNvSpPr/>
            <p:nvPr/>
          </p:nvSpPr>
          <p:spPr>
            <a:xfrm>
              <a:off x="671847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9" name="object 17349"/>
            <p:cNvSpPr/>
            <p:nvPr/>
          </p:nvSpPr>
          <p:spPr>
            <a:xfrm>
              <a:off x="67187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0" name="object 17350"/>
            <p:cNvSpPr/>
            <p:nvPr/>
          </p:nvSpPr>
          <p:spPr>
            <a:xfrm>
              <a:off x="671911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1" name="object 17351"/>
            <p:cNvSpPr/>
            <p:nvPr/>
          </p:nvSpPr>
          <p:spPr>
            <a:xfrm>
              <a:off x="671936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2" name="object 17352"/>
            <p:cNvSpPr/>
            <p:nvPr/>
          </p:nvSpPr>
          <p:spPr>
            <a:xfrm>
              <a:off x="6719491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3" name="object 17353"/>
            <p:cNvSpPr/>
            <p:nvPr/>
          </p:nvSpPr>
          <p:spPr>
            <a:xfrm>
              <a:off x="6719618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4" name="object 17354"/>
            <p:cNvSpPr/>
            <p:nvPr/>
          </p:nvSpPr>
          <p:spPr>
            <a:xfrm>
              <a:off x="6719745" y="410502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3"/>
                  </a:moveTo>
                  <a:lnTo>
                    <a:pt x="887" y="44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5" name="object 17355"/>
            <p:cNvSpPr/>
            <p:nvPr/>
          </p:nvSpPr>
          <p:spPr>
            <a:xfrm>
              <a:off x="6719872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6" name="object 17356"/>
            <p:cNvSpPr/>
            <p:nvPr/>
          </p:nvSpPr>
          <p:spPr>
            <a:xfrm>
              <a:off x="671999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7" name="object 17357"/>
            <p:cNvSpPr/>
            <p:nvPr/>
          </p:nvSpPr>
          <p:spPr>
            <a:xfrm>
              <a:off x="6720125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8" name="object 17358"/>
            <p:cNvSpPr/>
            <p:nvPr/>
          </p:nvSpPr>
          <p:spPr>
            <a:xfrm>
              <a:off x="67208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9" name="object 17359"/>
            <p:cNvSpPr/>
            <p:nvPr/>
          </p:nvSpPr>
          <p:spPr>
            <a:xfrm>
              <a:off x="672101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0" name="object 17360"/>
            <p:cNvSpPr/>
            <p:nvPr/>
          </p:nvSpPr>
          <p:spPr>
            <a:xfrm>
              <a:off x="67220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1" name="object 17361"/>
            <p:cNvSpPr/>
            <p:nvPr/>
          </p:nvSpPr>
          <p:spPr>
            <a:xfrm>
              <a:off x="672215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2" name="object 17362"/>
            <p:cNvSpPr/>
            <p:nvPr/>
          </p:nvSpPr>
          <p:spPr>
            <a:xfrm>
              <a:off x="6722279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3" name="object 17363"/>
            <p:cNvSpPr/>
            <p:nvPr/>
          </p:nvSpPr>
          <p:spPr>
            <a:xfrm>
              <a:off x="6722406" y="410555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4" name="object 17364"/>
            <p:cNvSpPr/>
            <p:nvPr/>
          </p:nvSpPr>
          <p:spPr>
            <a:xfrm>
              <a:off x="672266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5" name="object 17365"/>
            <p:cNvSpPr/>
            <p:nvPr/>
          </p:nvSpPr>
          <p:spPr>
            <a:xfrm>
              <a:off x="672278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6" name="object 17366"/>
            <p:cNvSpPr/>
            <p:nvPr/>
          </p:nvSpPr>
          <p:spPr>
            <a:xfrm>
              <a:off x="672304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7" name="object 17367"/>
            <p:cNvSpPr/>
            <p:nvPr/>
          </p:nvSpPr>
          <p:spPr>
            <a:xfrm>
              <a:off x="672354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8" name="object 17368"/>
            <p:cNvSpPr/>
            <p:nvPr/>
          </p:nvSpPr>
          <p:spPr>
            <a:xfrm>
              <a:off x="672380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9" name="object 17369"/>
            <p:cNvSpPr/>
            <p:nvPr/>
          </p:nvSpPr>
          <p:spPr>
            <a:xfrm>
              <a:off x="672456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0" name="object 17370"/>
            <p:cNvSpPr/>
            <p:nvPr/>
          </p:nvSpPr>
          <p:spPr>
            <a:xfrm>
              <a:off x="672468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1" name="object 17371"/>
            <p:cNvSpPr/>
            <p:nvPr/>
          </p:nvSpPr>
          <p:spPr>
            <a:xfrm>
              <a:off x="6724941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2" name="object 17372"/>
            <p:cNvSpPr/>
            <p:nvPr/>
          </p:nvSpPr>
          <p:spPr>
            <a:xfrm>
              <a:off x="6724941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3" name="object 17373"/>
            <p:cNvSpPr/>
            <p:nvPr/>
          </p:nvSpPr>
          <p:spPr>
            <a:xfrm>
              <a:off x="6725067" y="41053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4" name="object 17374"/>
            <p:cNvSpPr/>
            <p:nvPr/>
          </p:nvSpPr>
          <p:spPr>
            <a:xfrm>
              <a:off x="672519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5" name="object 17375"/>
            <p:cNvSpPr/>
            <p:nvPr/>
          </p:nvSpPr>
          <p:spPr>
            <a:xfrm>
              <a:off x="6725321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6" name="object 17376"/>
            <p:cNvSpPr/>
            <p:nvPr/>
          </p:nvSpPr>
          <p:spPr>
            <a:xfrm>
              <a:off x="672544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7" name="object 17377"/>
            <p:cNvSpPr/>
            <p:nvPr/>
          </p:nvSpPr>
          <p:spPr>
            <a:xfrm>
              <a:off x="672608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8" name="object 17378"/>
            <p:cNvSpPr/>
            <p:nvPr/>
          </p:nvSpPr>
          <p:spPr>
            <a:xfrm>
              <a:off x="672620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9" name="object 17379"/>
            <p:cNvSpPr/>
            <p:nvPr/>
          </p:nvSpPr>
          <p:spPr>
            <a:xfrm>
              <a:off x="672633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0" name="object 17380"/>
            <p:cNvSpPr/>
            <p:nvPr/>
          </p:nvSpPr>
          <p:spPr>
            <a:xfrm>
              <a:off x="672734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1" name="object 17381"/>
            <p:cNvSpPr/>
            <p:nvPr/>
          </p:nvSpPr>
          <p:spPr>
            <a:xfrm>
              <a:off x="6727475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2" name="object 17382"/>
            <p:cNvSpPr/>
            <p:nvPr/>
          </p:nvSpPr>
          <p:spPr>
            <a:xfrm>
              <a:off x="672760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3" name="object 17383"/>
            <p:cNvSpPr/>
            <p:nvPr/>
          </p:nvSpPr>
          <p:spPr>
            <a:xfrm>
              <a:off x="6727729" y="410555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4" name="object 17384"/>
            <p:cNvSpPr/>
            <p:nvPr/>
          </p:nvSpPr>
          <p:spPr>
            <a:xfrm>
              <a:off x="672785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5" name="object 17385"/>
            <p:cNvSpPr/>
            <p:nvPr/>
          </p:nvSpPr>
          <p:spPr>
            <a:xfrm>
              <a:off x="672798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6" name="object 17386"/>
            <p:cNvSpPr/>
            <p:nvPr/>
          </p:nvSpPr>
          <p:spPr>
            <a:xfrm>
              <a:off x="672823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7" name="object 17387"/>
            <p:cNvSpPr/>
            <p:nvPr/>
          </p:nvSpPr>
          <p:spPr>
            <a:xfrm>
              <a:off x="672886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8" name="object 17388"/>
            <p:cNvSpPr/>
            <p:nvPr/>
          </p:nvSpPr>
          <p:spPr>
            <a:xfrm>
              <a:off x="672912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9" name="object 17389"/>
            <p:cNvSpPr/>
            <p:nvPr/>
          </p:nvSpPr>
          <p:spPr>
            <a:xfrm>
              <a:off x="672963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0" name="object 17390"/>
            <p:cNvSpPr/>
            <p:nvPr/>
          </p:nvSpPr>
          <p:spPr>
            <a:xfrm>
              <a:off x="672988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1" name="object 17391"/>
            <p:cNvSpPr/>
            <p:nvPr/>
          </p:nvSpPr>
          <p:spPr>
            <a:xfrm>
              <a:off x="6730137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2" name="object 17392"/>
            <p:cNvSpPr/>
            <p:nvPr/>
          </p:nvSpPr>
          <p:spPr>
            <a:xfrm>
              <a:off x="6730263" y="41056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3" name="object 17393"/>
            <p:cNvSpPr/>
            <p:nvPr/>
          </p:nvSpPr>
          <p:spPr>
            <a:xfrm>
              <a:off x="6730390" y="410524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4" name="object 17394"/>
            <p:cNvSpPr/>
            <p:nvPr/>
          </p:nvSpPr>
          <p:spPr>
            <a:xfrm>
              <a:off x="6730517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5" name="object 17395"/>
            <p:cNvSpPr/>
            <p:nvPr/>
          </p:nvSpPr>
          <p:spPr>
            <a:xfrm>
              <a:off x="673089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6" name="object 17396"/>
            <p:cNvSpPr/>
            <p:nvPr/>
          </p:nvSpPr>
          <p:spPr>
            <a:xfrm>
              <a:off x="67312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7" name="object 17397"/>
            <p:cNvSpPr/>
            <p:nvPr/>
          </p:nvSpPr>
          <p:spPr>
            <a:xfrm>
              <a:off x="673153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8" name="object 17398"/>
            <p:cNvSpPr/>
            <p:nvPr/>
          </p:nvSpPr>
          <p:spPr>
            <a:xfrm>
              <a:off x="673216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9" name="object 17399"/>
            <p:cNvSpPr/>
            <p:nvPr/>
          </p:nvSpPr>
          <p:spPr>
            <a:xfrm>
              <a:off x="673241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0" name="object 17400"/>
            <p:cNvSpPr/>
            <p:nvPr/>
          </p:nvSpPr>
          <p:spPr>
            <a:xfrm>
              <a:off x="673254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1" name="object 17401"/>
            <p:cNvSpPr/>
            <p:nvPr/>
          </p:nvSpPr>
          <p:spPr>
            <a:xfrm>
              <a:off x="6732671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2" name="object 17402"/>
            <p:cNvSpPr/>
            <p:nvPr/>
          </p:nvSpPr>
          <p:spPr>
            <a:xfrm>
              <a:off x="6732798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3" name="object 17403"/>
            <p:cNvSpPr/>
            <p:nvPr/>
          </p:nvSpPr>
          <p:spPr>
            <a:xfrm>
              <a:off x="6733052" y="41055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4" name="object 17404"/>
            <p:cNvSpPr/>
            <p:nvPr/>
          </p:nvSpPr>
          <p:spPr>
            <a:xfrm>
              <a:off x="6733178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5" name="object 17405"/>
            <p:cNvSpPr/>
            <p:nvPr/>
          </p:nvSpPr>
          <p:spPr>
            <a:xfrm>
              <a:off x="673330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6" name="object 17406"/>
            <p:cNvSpPr/>
            <p:nvPr/>
          </p:nvSpPr>
          <p:spPr>
            <a:xfrm>
              <a:off x="673406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7" name="object 17407"/>
            <p:cNvSpPr/>
            <p:nvPr/>
          </p:nvSpPr>
          <p:spPr>
            <a:xfrm>
              <a:off x="67349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8" name="object 17408"/>
            <p:cNvSpPr/>
            <p:nvPr/>
          </p:nvSpPr>
          <p:spPr>
            <a:xfrm>
              <a:off x="673520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9" name="object 17409"/>
            <p:cNvSpPr/>
            <p:nvPr/>
          </p:nvSpPr>
          <p:spPr>
            <a:xfrm>
              <a:off x="6735459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0" name="object 17410"/>
            <p:cNvSpPr/>
            <p:nvPr/>
          </p:nvSpPr>
          <p:spPr>
            <a:xfrm>
              <a:off x="6735586" y="41054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1" name="object 17411"/>
            <p:cNvSpPr/>
            <p:nvPr/>
          </p:nvSpPr>
          <p:spPr>
            <a:xfrm>
              <a:off x="6735713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2" name="object 17412"/>
            <p:cNvSpPr/>
            <p:nvPr/>
          </p:nvSpPr>
          <p:spPr>
            <a:xfrm>
              <a:off x="6735840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3" name="object 17413"/>
            <p:cNvSpPr/>
            <p:nvPr/>
          </p:nvSpPr>
          <p:spPr>
            <a:xfrm>
              <a:off x="673672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4" name="object 17414"/>
            <p:cNvSpPr/>
            <p:nvPr/>
          </p:nvSpPr>
          <p:spPr>
            <a:xfrm>
              <a:off x="673736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5" name="object 17415"/>
            <p:cNvSpPr/>
            <p:nvPr/>
          </p:nvSpPr>
          <p:spPr>
            <a:xfrm>
              <a:off x="673786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6" name="object 17416"/>
            <p:cNvSpPr/>
            <p:nvPr/>
          </p:nvSpPr>
          <p:spPr>
            <a:xfrm>
              <a:off x="6737994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7" name="object 17417"/>
            <p:cNvSpPr/>
            <p:nvPr/>
          </p:nvSpPr>
          <p:spPr>
            <a:xfrm>
              <a:off x="6738247" y="4105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8" name="object 17418"/>
            <p:cNvSpPr/>
            <p:nvPr/>
          </p:nvSpPr>
          <p:spPr>
            <a:xfrm>
              <a:off x="673837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9" name="object 17419"/>
            <p:cNvSpPr/>
            <p:nvPr/>
          </p:nvSpPr>
          <p:spPr>
            <a:xfrm>
              <a:off x="6738501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0" name="object 17420"/>
            <p:cNvSpPr/>
            <p:nvPr/>
          </p:nvSpPr>
          <p:spPr>
            <a:xfrm>
              <a:off x="673926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1" name="object 17421"/>
            <p:cNvSpPr/>
            <p:nvPr/>
          </p:nvSpPr>
          <p:spPr>
            <a:xfrm>
              <a:off x="673938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2" name="object 17422"/>
            <p:cNvSpPr/>
            <p:nvPr/>
          </p:nvSpPr>
          <p:spPr>
            <a:xfrm>
              <a:off x="674002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3" name="object 17423"/>
            <p:cNvSpPr/>
            <p:nvPr/>
          </p:nvSpPr>
          <p:spPr>
            <a:xfrm>
              <a:off x="674052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4" name="object 17424"/>
            <p:cNvSpPr/>
            <p:nvPr/>
          </p:nvSpPr>
          <p:spPr>
            <a:xfrm>
              <a:off x="674065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5" name="object 17425"/>
            <p:cNvSpPr/>
            <p:nvPr/>
          </p:nvSpPr>
          <p:spPr>
            <a:xfrm>
              <a:off x="6740782" y="4105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6" name="object 17426"/>
            <p:cNvSpPr/>
            <p:nvPr/>
          </p:nvSpPr>
          <p:spPr>
            <a:xfrm>
              <a:off x="6740909" y="410555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7" name="object 17427"/>
            <p:cNvSpPr/>
            <p:nvPr/>
          </p:nvSpPr>
          <p:spPr>
            <a:xfrm>
              <a:off x="6741035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8" name="object 17428"/>
            <p:cNvSpPr/>
            <p:nvPr/>
          </p:nvSpPr>
          <p:spPr>
            <a:xfrm>
              <a:off x="674116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9" name="object 17429"/>
            <p:cNvSpPr/>
            <p:nvPr/>
          </p:nvSpPr>
          <p:spPr>
            <a:xfrm>
              <a:off x="674204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0" name="object 17430"/>
            <p:cNvSpPr/>
            <p:nvPr/>
          </p:nvSpPr>
          <p:spPr>
            <a:xfrm>
              <a:off x="674268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1" name="object 17431"/>
            <p:cNvSpPr/>
            <p:nvPr/>
          </p:nvSpPr>
          <p:spPr>
            <a:xfrm>
              <a:off x="674293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2" name="object 17432"/>
            <p:cNvSpPr/>
            <p:nvPr/>
          </p:nvSpPr>
          <p:spPr>
            <a:xfrm>
              <a:off x="674319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3" name="object 17433"/>
            <p:cNvSpPr/>
            <p:nvPr/>
          </p:nvSpPr>
          <p:spPr>
            <a:xfrm>
              <a:off x="6743316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4" name="object 17434"/>
            <p:cNvSpPr/>
            <p:nvPr/>
          </p:nvSpPr>
          <p:spPr>
            <a:xfrm>
              <a:off x="6743443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5" name="object 17435"/>
            <p:cNvSpPr/>
            <p:nvPr/>
          </p:nvSpPr>
          <p:spPr>
            <a:xfrm>
              <a:off x="674369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6" name="object 17436"/>
            <p:cNvSpPr/>
            <p:nvPr/>
          </p:nvSpPr>
          <p:spPr>
            <a:xfrm>
              <a:off x="6743697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7" name="object 17437"/>
            <p:cNvSpPr/>
            <p:nvPr/>
          </p:nvSpPr>
          <p:spPr>
            <a:xfrm>
              <a:off x="674420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8" name="object 17438"/>
            <p:cNvSpPr/>
            <p:nvPr/>
          </p:nvSpPr>
          <p:spPr>
            <a:xfrm>
              <a:off x="67447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9" name="object 17439"/>
            <p:cNvSpPr/>
            <p:nvPr/>
          </p:nvSpPr>
          <p:spPr>
            <a:xfrm>
              <a:off x="674496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0" name="object 17440"/>
            <p:cNvSpPr/>
            <p:nvPr/>
          </p:nvSpPr>
          <p:spPr>
            <a:xfrm>
              <a:off x="67454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1" name="object 17441"/>
            <p:cNvSpPr/>
            <p:nvPr/>
          </p:nvSpPr>
          <p:spPr>
            <a:xfrm>
              <a:off x="674572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2" name="object 17442"/>
            <p:cNvSpPr/>
            <p:nvPr/>
          </p:nvSpPr>
          <p:spPr>
            <a:xfrm>
              <a:off x="6745978" y="4105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3" name="object 17443"/>
            <p:cNvSpPr/>
            <p:nvPr/>
          </p:nvSpPr>
          <p:spPr>
            <a:xfrm>
              <a:off x="6746104" y="410407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18"/>
                  </a:moveTo>
                  <a:lnTo>
                    <a:pt x="887" y="9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4" name="object 17444"/>
            <p:cNvSpPr/>
            <p:nvPr/>
          </p:nvSpPr>
          <p:spPr>
            <a:xfrm>
              <a:off x="6746231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5" name="object 17445"/>
            <p:cNvSpPr/>
            <p:nvPr/>
          </p:nvSpPr>
          <p:spPr>
            <a:xfrm>
              <a:off x="6746358" y="41055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6" name="object 17446"/>
            <p:cNvSpPr/>
            <p:nvPr/>
          </p:nvSpPr>
          <p:spPr>
            <a:xfrm>
              <a:off x="6746485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7" name="object 17447"/>
            <p:cNvSpPr/>
            <p:nvPr/>
          </p:nvSpPr>
          <p:spPr>
            <a:xfrm>
              <a:off x="674699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8" name="object 17448"/>
            <p:cNvSpPr/>
            <p:nvPr/>
          </p:nvSpPr>
          <p:spPr>
            <a:xfrm>
              <a:off x="674711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9" name="object 17449"/>
            <p:cNvSpPr/>
            <p:nvPr/>
          </p:nvSpPr>
          <p:spPr>
            <a:xfrm>
              <a:off x="674737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0" name="object 17450"/>
            <p:cNvSpPr/>
            <p:nvPr/>
          </p:nvSpPr>
          <p:spPr>
            <a:xfrm>
              <a:off x="674800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1" name="object 17451"/>
            <p:cNvSpPr/>
            <p:nvPr/>
          </p:nvSpPr>
          <p:spPr>
            <a:xfrm>
              <a:off x="674838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2" name="object 17452"/>
            <p:cNvSpPr/>
            <p:nvPr/>
          </p:nvSpPr>
          <p:spPr>
            <a:xfrm>
              <a:off x="674851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3" name="object 17453"/>
            <p:cNvSpPr/>
            <p:nvPr/>
          </p:nvSpPr>
          <p:spPr>
            <a:xfrm>
              <a:off x="6748639" y="410517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4" name="object 17454"/>
            <p:cNvSpPr/>
            <p:nvPr/>
          </p:nvSpPr>
          <p:spPr>
            <a:xfrm>
              <a:off x="6748893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5" name="object 17455"/>
            <p:cNvSpPr/>
            <p:nvPr/>
          </p:nvSpPr>
          <p:spPr>
            <a:xfrm>
              <a:off x="6749019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6" name="object 17456"/>
            <p:cNvSpPr/>
            <p:nvPr/>
          </p:nvSpPr>
          <p:spPr>
            <a:xfrm>
              <a:off x="674914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7" name="object 17457"/>
            <p:cNvSpPr/>
            <p:nvPr/>
          </p:nvSpPr>
          <p:spPr>
            <a:xfrm>
              <a:off x="67495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8" name="object 17458"/>
            <p:cNvSpPr/>
            <p:nvPr/>
          </p:nvSpPr>
          <p:spPr>
            <a:xfrm>
              <a:off x="674990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9" name="object 17459"/>
            <p:cNvSpPr/>
            <p:nvPr/>
          </p:nvSpPr>
          <p:spPr>
            <a:xfrm>
              <a:off x="675028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0" name="object 17460"/>
            <p:cNvSpPr/>
            <p:nvPr/>
          </p:nvSpPr>
          <p:spPr>
            <a:xfrm>
              <a:off x="6750033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1" name="object 17461"/>
            <p:cNvSpPr/>
            <p:nvPr/>
          </p:nvSpPr>
          <p:spPr>
            <a:xfrm>
              <a:off x="675104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2" name="object 17462"/>
            <p:cNvSpPr/>
            <p:nvPr/>
          </p:nvSpPr>
          <p:spPr>
            <a:xfrm>
              <a:off x="6751300" y="41056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3" name="object 17463"/>
            <p:cNvSpPr/>
            <p:nvPr/>
          </p:nvSpPr>
          <p:spPr>
            <a:xfrm>
              <a:off x="6751427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4" name="object 17464"/>
            <p:cNvSpPr/>
            <p:nvPr/>
          </p:nvSpPr>
          <p:spPr>
            <a:xfrm>
              <a:off x="675142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5" name="object 17465"/>
            <p:cNvSpPr/>
            <p:nvPr/>
          </p:nvSpPr>
          <p:spPr>
            <a:xfrm>
              <a:off x="6751554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6" name="object 17466"/>
            <p:cNvSpPr/>
            <p:nvPr/>
          </p:nvSpPr>
          <p:spPr>
            <a:xfrm>
              <a:off x="675168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7" name="object 17467"/>
            <p:cNvSpPr/>
            <p:nvPr/>
          </p:nvSpPr>
          <p:spPr>
            <a:xfrm>
              <a:off x="675256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8" name="object 17468"/>
            <p:cNvSpPr/>
            <p:nvPr/>
          </p:nvSpPr>
          <p:spPr>
            <a:xfrm>
              <a:off x="675294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9" name="object 17469"/>
            <p:cNvSpPr/>
            <p:nvPr/>
          </p:nvSpPr>
          <p:spPr>
            <a:xfrm>
              <a:off x="6753075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0" name="object 17470"/>
            <p:cNvSpPr/>
            <p:nvPr/>
          </p:nvSpPr>
          <p:spPr>
            <a:xfrm>
              <a:off x="6753835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1" name="object 17471"/>
            <p:cNvSpPr/>
            <p:nvPr/>
          </p:nvSpPr>
          <p:spPr>
            <a:xfrm>
              <a:off x="6753962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2" name="object 17472"/>
            <p:cNvSpPr/>
            <p:nvPr/>
          </p:nvSpPr>
          <p:spPr>
            <a:xfrm>
              <a:off x="6753962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3" name="object 17473"/>
            <p:cNvSpPr/>
            <p:nvPr/>
          </p:nvSpPr>
          <p:spPr>
            <a:xfrm>
              <a:off x="6754215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4" name="object 17474"/>
            <p:cNvSpPr/>
            <p:nvPr/>
          </p:nvSpPr>
          <p:spPr>
            <a:xfrm>
              <a:off x="675434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5" name="object 17475"/>
            <p:cNvSpPr/>
            <p:nvPr/>
          </p:nvSpPr>
          <p:spPr>
            <a:xfrm>
              <a:off x="675446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6" name="object 17476"/>
            <p:cNvSpPr/>
            <p:nvPr/>
          </p:nvSpPr>
          <p:spPr>
            <a:xfrm>
              <a:off x="675522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7" name="object 17477"/>
            <p:cNvSpPr/>
            <p:nvPr/>
          </p:nvSpPr>
          <p:spPr>
            <a:xfrm>
              <a:off x="675573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8" name="object 17478"/>
            <p:cNvSpPr/>
            <p:nvPr/>
          </p:nvSpPr>
          <p:spPr>
            <a:xfrm>
              <a:off x="675624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9" name="object 17479"/>
            <p:cNvSpPr/>
            <p:nvPr/>
          </p:nvSpPr>
          <p:spPr>
            <a:xfrm>
              <a:off x="6756496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0" name="object 17480"/>
            <p:cNvSpPr/>
            <p:nvPr/>
          </p:nvSpPr>
          <p:spPr>
            <a:xfrm>
              <a:off x="6756623" y="4105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1" name="object 17481"/>
            <p:cNvSpPr/>
            <p:nvPr/>
          </p:nvSpPr>
          <p:spPr>
            <a:xfrm>
              <a:off x="6756750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2" name="object 17482"/>
            <p:cNvSpPr/>
            <p:nvPr/>
          </p:nvSpPr>
          <p:spPr>
            <a:xfrm>
              <a:off x="6757003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3" name="object 17483"/>
            <p:cNvSpPr/>
            <p:nvPr/>
          </p:nvSpPr>
          <p:spPr>
            <a:xfrm>
              <a:off x="67575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4" name="object 17484"/>
            <p:cNvSpPr/>
            <p:nvPr/>
          </p:nvSpPr>
          <p:spPr>
            <a:xfrm>
              <a:off x="675776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5" name="object 17485"/>
            <p:cNvSpPr/>
            <p:nvPr/>
          </p:nvSpPr>
          <p:spPr>
            <a:xfrm>
              <a:off x="67587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6" name="object 17486"/>
            <p:cNvSpPr/>
            <p:nvPr/>
          </p:nvSpPr>
          <p:spPr>
            <a:xfrm>
              <a:off x="6758144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7" name="object 17487"/>
            <p:cNvSpPr/>
            <p:nvPr/>
          </p:nvSpPr>
          <p:spPr>
            <a:xfrm>
              <a:off x="6759157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8" name="object 17488"/>
            <p:cNvSpPr/>
            <p:nvPr/>
          </p:nvSpPr>
          <p:spPr>
            <a:xfrm>
              <a:off x="6759411" y="4105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9" name="object 17489"/>
            <p:cNvSpPr/>
            <p:nvPr/>
          </p:nvSpPr>
          <p:spPr>
            <a:xfrm>
              <a:off x="6759538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0" name="object 17490"/>
            <p:cNvSpPr/>
            <p:nvPr/>
          </p:nvSpPr>
          <p:spPr>
            <a:xfrm>
              <a:off x="67605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1" name="object 17491"/>
            <p:cNvSpPr/>
            <p:nvPr/>
          </p:nvSpPr>
          <p:spPr>
            <a:xfrm>
              <a:off x="676156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2" name="object 17492"/>
            <p:cNvSpPr/>
            <p:nvPr/>
          </p:nvSpPr>
          <p:spPr>
            <a:xfrm>
              <a:off x="6761692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3" name="object 17493"/>
            <p:cNvSpPr/>
            <p:nvPr/>
          </p:nvSpPr>
          <p:spPr>
            <a:xfrm>
              <a:off x="6762072" y="4091786"/>
              <a:ext cx="0" cy="14604"/>
            </a:xfrm>
            <a:custGeom>
              <a:avLst/>
              <a:gdLst/>
              <a:ahLst/>
              <a:cxnLst/>
              <a:rect l="l" t="t" r="r" b="b"/>
              <a:pathLst>
                <a:path h="14604">
                  <a:moveTo>
                    <a:pt x="0" y="14120"/>
                  </a:moveTo>
                  <a:lnTo>
                    <a:pt x="0" y="0"/>
                  </a:lnTo>
                </a:path>
                <a:path h="14604">
                  <a:moveTo>
                    <a:pt x="0" y="14120"/>
                  </a:moveTo>
                  <a:lnTo>
                    <a:pt x="0" y="1410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4" name="object 17494"/>
            <p:cNvSpPr/>
            <p:nvPr/>
          </p:nvSpPr>
          <p:spPr>
            <a:xfrm>
              <a:off x="676232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5" name="object 17495"/>
            <p:cNvSpPr/>
            <p:nvPr/>
          </p:nvSpPr>
          <p:spPr>
            <a:xfrm>
              <a:off x="67623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6" name="object 17496"/>
            <p:cNvSpPr/>
            <p:nvPr/>
          </p:nvSpPr>
          <p:spPr>
            <a:xfrm>
              <a:off x="67632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7" name="object 17497"/>
            <p:cNvSpPr/>
            <p:nvPr/>
          </p:nvSpPr>
          <p:spPr>
            <a:xfrm>
              <a:off x="676410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8" name="object 17498"/>
            <p:cNvSpPr/>
            <p:nvPr/>
          </p:nvSpPr>
          <p:spPr>
            <a:xfrm>
              <a:off x="676422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9" name="object 17499"/>
            <p:cNvSpPr/>
            <p:nvPr/>
          </p:nvSpPr>
          <p:spPr>
            <a:xfrm>
              <a:off x="6764353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0" name="object 17500"/>
            <p:cNvSpPr/>
            <p:nvPr/>
          </p:nvSpPr>
          <p:spPr>
            <a:xfrm>
              <a:off x="676448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1" name="object 17501"/>
            <p:cNvSpPr/>
            <p:nvPr/>
          </p:nvSpPr>
          <p:spPr>
            <a:xfrm>
              <a:off x="6764734" y="4100563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34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2" name="object 17502"/>
            <p:cNvSpPr/>
            <p:nvPr/>
          </p:nvSpPr>
          <p:spPr>
            <a:xfrm>
              <a:off x="676498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3" name="object 17503"/>
            <p:cNvSpPr/>
            <p:nvPr/>
          </p:nvSpPr>
          <p:spPr>
            <a:xfrm>
              <a:off x="676587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4" name="object 17504"/>
            <p:cNvSpPr/>
            <p:nvPr/>
          </p:nvSpPr>
          <p:spPr>
            <a:xfrm>
              <a:off x="676612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5" name="object 17505"/>
            <p:cNvSpPr/>
            <p:nvPr/>
          </p:nvSpPr>
          <p:spPr>
            <a:xfrm>
              <a:off x="676638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6" name="object 17506"/>
            <p:cNvSpPr/>
            <p:nvPr/>
          </p:nvSpPr>
          <p:spPr>
            <a:xfrm>
              <a:off x="676663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7" name="object 17507"/>
            <p:cNvSpPr/>
            <p:nvPr/>
          </p:nvSpPr>
          <p:spPr>
            <a:xfrm>
              <a:off x="6766888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8" name="object 17508"/>
            <p:cNvSpPr/>
            <p:nvPr/>
          </p:nvSpPr>
          <p:spPr>
            <a:xfrm>
              <a:off x="676701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9" name="object 17509"/>
            <p:cNvSpPr/>
            <p:nvPr/>
          </p:nvSpPr>
          <p:spPr>
            <a:xfrm>
              <a:off x="6767268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0" name="object 17510"/>
            <p:cNvSpPr/>
            <p:nvPr/>
          </p:nvSpPr>
          <p:spPr>
            <a:xfrm>
              <a:off x="6767268" y="410409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05"/>
                  </a:moveTo>
                  <a:lnTo>
                    <a:pt x="887" y="90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1" name="object 17511"/>
            <p:cNvSpPr/>
            <p:nvPr/>
          </p:nvSpPr>
          <p:spPr>
            <a:xfrm>
              <a:off x="67675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2" name="object 17512"/>
            <p:cNvSpPr/>
            <p:nvPr/>
          </p:nvSpPr>
          <p:spPr>
            <a:xfrm>
              <a:off x="676764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3" name="object 17513"/>
            <p:cNvSpPr/>
            <p:nvPr/>
          </p:nvSpPr>
          <p:spPr>
            <a:xfrm>
              <a:off x="676815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4" name="object 17514"/>
            <p:cNvSpPr/>
            <p:nvPr/>
          </p:nvSpPr>
          <p:spPr>
            <a:xfrm>
              <a:off x="676840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5" name="object 17515"/>
            <p:cNvSpPr/>
            <p:nvPr/>
          </p:nvSpPr>
          <p:spPr>
            <a:xfrm>
              <a:off x="676866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6" name="object 17516"/>
            <p:cNvSpPr/>
            <p:nvPr/>
          </p:nvSpPr>
          <p:spPr>
            <a:xfrm>
              <a:off x="676954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7" name="object 17517"/>
            <p:cNvSpPr/>
            <p:nvPr/>
          </p:nvSpPr>
          <p:spPr>
            <a:xfrm>
              <a:off x="6769676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8" name="object 17518"/>
            <p:cNvSpPr/>
            <p:nvPr/>
          </p:nvSpPr>
          <p:spPr>
            <a:xfrm>
              <a:off x="6769929" y="41053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9" name="object 17519"/>
            <p:cNvSpPr/>
            <p:nvPr/>
          </p:nvSpPr>
          <p:spPr>
            <a:xfrm>
              <a:off x="677018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0" name="object 17520"/>
            <p:cNvSpPr/>
            <p:nvPr/>
          </p:nvSpPr>
          <p:spPr>
            <a:xfrm>
              <a:off x="677069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1" name="object 17521"/>
            <p:cNvSpPr/>
            <p:nvPr/>
          </p:nvSpPr>
          <p:spPr>
            <a:xfrm>
              <a:off x="677183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2" name="object 17522"/>
            <p:cNvSpPr/>
            <p:nvPr/>
          </p:nvSpPr>
          <p:spPr>
            <a:xfrm>
              <a:off x="677208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3" name="object 17523"/>
            <p:cNvSpPr/>
            <p:nvPr/>
          </p:nvSpPr>
          <p:spPr>
            <a:xfrm>
              <a:off x="6772337" y="4105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4" name="object 17524"/>
            <p:cNvSpPr/>
            <p:nvPr/>
          </p:nvSpPr>
          <p:spPr>
            <a:xfrm>
              <a:off x="6772464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5" name="object 17525"/>
            <p:cNvSpPr/>
            <p:nvPr/>
          </p:nvSpPr>
          <p:spPr>
            <a:xfrm>
              <a:off x="6772591" y="41055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6" name="object 17526"/>
            <p:cNvSpPr/>
            <p:nvPr/>
          </p:nvSpPr>
          <p:spPr>
            <a:xfrm>
              <a:off x="677271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7" name="object 17527"/>
            <p:cNvSpPr/>
            <p:nvPr/>
          </p:nvSpPr>
          <p:spPr>
            <a:xfrm>
              <a:off x="677360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8" name="object 17528"/>
            <p:cNvSpPr/>
            <p:nvPr/>
          </p:nvSpPr>
          <p:spPr>
            <a:xfrm>
              <a:off x="677411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9" name="object 17529"/>
            <p:cNvSpPr/>
            <p:nvPr/>
          </p:nvSpPr>
          <p:spPr>
            <a:xfrm>
              <a:off x="677461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0" name="object 17530"/>
            <p:cNvSpPr/>
            <p:nvPr/>
          </p:nvSpPr>
          <p:spPr>
            <a:xfrm>
              <a:off x="6774872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1" name="object 17531"/>
            <p:cNvSpPr/>
            <p:nvPr/>
          </p:nvSpPr>
          <p:spPr>
            <a:xfrm>
              <a:off x="6774999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2" name="object 17532"/>
            <p:cNvSpPr/>
            <p:nvPr/>
          </p:nvSpPr>
          <p:spPr>
            <a:xfrm>
              <a:off x="6775125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3" name="object 17533"/>
            <p:cNvSpPr/>
            <p:nvPr/>
          </p:nvSpPr>
          <p:spPr>
            <a:xfrm>
              <a:off x="6775125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4" name="object 17534"/>
            <p:cNvSpPr/>
            <p:nvPr/>
          </p:nvSpPr>
          <p:spPr>
            <a:xfrm>
              <a:off x="6775379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5" name="object 17535"/>
            <p:cNvSpPr/>
            <p:nvPr/>
          </p:nvSpPr>
          <p:spPr>
            <a:xfrm>
              <a:off x="677588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6" name="object 17536"/>
            <p:cNvSpPr/>
            <p:nvPr/>
          </p:nvSpPr>
          <p:spPr>
            <a:xfrm>
              <a:off x="677626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7" name="object 17537"/>
            <p:cNvSpPr/>
            <p:nvPr/>
          </p:nvSpPr>
          <p:spPr>
            <a:xfrm>
              <a:off x="677690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8" name="object 17538"/>
            <p:cNvSpPr/>
            <p:nvPr/>
          </p:nvSpPr>
          <p:spPr>
            <a:xfrm>
              <a:off x="677728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9" name="object 17539"/>
            <p:cNvSpPr/>
            <p:nvPr/>
          </p:nvSpPr>
          <p:spPr>
            <a:xfrm>
              <a:off x="677740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0" name="object 17540"/>
            <p:cNvSpPr/>
            <p:nvPr/>
          </p:nvSpPr>
          <p:spPr>
            <a:xfrm>
              <a:off x="6777533" y="4103919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94"/>
                  </a:moveTo>
                  <a:lnTo>
                    <a:pt x="887" y="9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1" name="object 17541"/>
            <p:cNvSpPr/>
            <p:nvPr/>
          </p:nvSpPr>
          <p:spPr>
            <a:xfrm>
              <a:off x="6776900" y="410578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2" name="object 17542"/>
            <p:cNvSpPr/>
            <p:nvPr/>
          </p:nvSpPr>
          <p:spPr>
            <a:xfrm>
              <a:off x="677867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3" name="object 17543"/>
            <p:cNvSpPr/>
            <p:nvPr/>
          </p:nvSpPr>
          <p:spPr>
            <a:xfrm>
              <a:off x="677892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4" name="object 17544"/>
            <p:cNvSpPr/>
            <p:nvPr/>
          </p:nvSpPr>
          <p:spPr>
            <a:xfrm>
              <a:off x="677918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5" name="object 17545"/>
            <p:cNvSpPr/>
            <p:nvPr/>
          </p:nvSpPr>
          <p:spPr>
            <a:xfrm>
              <a:off x="677943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6" name="object 17546"/>
            <p:cNvSpPr/>
            <p:nvPr/>
          </p:nvSpPr>
          <p:spPr>
            <a:xfrm>
              <a:off x="67798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7" name="object 17547"/>
            <p:cNvSpPr/>
            <p:nvPr/>
          </p:nvSpPr>
          <p:spPr>
            <a:xfrm>
              <a:off x="678006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8" name="object 17548"/>
            <p:cNvSpPr/>
            <p:nvPr/>
          </p:nvSpPr>
          <p:spPr>
            <a:xfrm>
              <a:off x="6780195" y="410489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6"/>
                  </a:moveTo>
                  <a:lnTo>
                    <a:pt x="887" y="50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9" name="object 17549"/>
            <p:cNvSpPr/>
            <p:nvPr/>
          </p:nvSpPr>
          <p:spPr>
            <a:xfrm>
              <a:off x="6780448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0" name="object 17550"/>
            <p:cNvSpPr/>
            <p:nvPr/>
          </p:nvSpPr>
          <p:spPr>
            <a:xfrm>
              <a:off x="6780575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1" name="object 17551"/>
            <p:cNvSpPr/>
            <p:nvPr/>
          </p:nvSpPr>
          <p:spPr>
            <a:xfrm>
              <a:off x="678070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2" name="object 17552"/>
            <p:cNvSpPr/>
            <p:nvPr/>
          </p:nvSpPr>
          <p:spPr>
            <a:xfrm>
              <a:off x="678133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3" name="object 17553"/>
            <p:cNvSpPr/>
            <p:nvPr/>
          </p:nvSpPr>
          <p:spPr>
            <a:xfrm>
              <a:off x="678158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4" name="object 17554"/>
            <p:cNvSpPr/>
            <p:nvPr/>
          </p:nvSpPr>
          <p:spPr>
            <a:xfrm>
              <a:off x="678272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5" name="object 17555"/>
            <p:cNvSpPr/>
            <p:nvPr/>
          </p:nvSpPr>
          <p:spPr>
            <a:xfrm>
              <a:off x="6782856" y="410516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6" name="object 17556"/>
            <p:cNvSpPr/>
            <p:nvPr/>
          </p:nvSpPr>
          <p:spPr>
            <a:xfrm>
              <a:off x="6783109" y="410533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7" name="object 17557"/>
            <p:cNvSpPr/>
            <p:nvPr/>
          </p:nvSpPr>
          <p:spPr>
            <a:xfrm>
              <a:off x="678323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8" name="object 17558"/>
            <p:cNvSpPr/>
            <p:nvPr/>
          </p:nvSpPr>
          <p:spPr>
            <a:xfrm>
              <a:off x="6782476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9" name="object 17559"/>
            <p:cNvSpPr/>
            <p:nvPr/>
          </p:nvSpPr>
          <p:spPr>
            <a:xfrm>
              <a:off x="678437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0" name="object 17560"/>
            <p:cNvSpPr/>
            <p:nvPr/>
          </p:nvSpPr>
          <p:spPr>
            <a:xfrm>
              <a:off x="678475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1" name="object 17561"/>
            <p:cNvSpPr/>
            <p:nvPr/>
          </p:nvSpPr>
          <p:spPr>
            <a:xfrm>
              <a:off x="67850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2" name="object 17562"/>
            <p:cNvSpPr/>
            <p:nvPr/>
          </p:nvSpPr>
          <p:spPr>
            <a:xfrm>
              <a:off x="678539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3" name="object 17563"/>
            <p:cNvSpPr/>
            <p:nvPr/>
          </p:nvSpPr>
          <p:spPr>
            <a:xfrm>
              <a:off x="6785517" y="4105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4" name="object 17564"/>
            <p:cNvSpPr/>
            <p:nvPr/>
          </p:nvSpPr>
          <p:spPr>
            <a:xfrm>
              <a:off x="6785771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5" name="object 17565"/>
            <p:cNvSpPr/>
            <p:nvPr/>
          </p:nvSpPr>
          <p:spPr>
            <a:xfrm>
              <a:off x="6785771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6" name="object 17566"/>
            <p:cNvSpPr/>
            <p:nvPr/>
          </p:nvSpPr>
          <p:spPr>
            <a:xfrm>
              <a:off x="678678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7" name="object 17567"/>
            <p:cNvSpPr/>
            <p:nvPr/>
          </p:nvSpPr>
          <p:spPr>
            <a:xfrm>
              <a:off x="678779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8" name="object 17568"/>
            <p:cNvSpPr/>
            <p:nvPr/>
          </p:nvSpPr>
          <p:spPr>
            <a:xfrm>
              <a:off x="67879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9" name="object 17569"/>
            <p:cNvSpPr/>
            <p:nvPr/>
          </p:nvSpPr>
          <p:spPr>
            <a:xfrm>
              <a:off x="678805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0" name="object 17570"/>
            <p:cNvSpPr/>
            <p:nvPr/>
          </p:nvSpPr>
          <p:spPr>
            <a:xfrm>
              <a:off x="6788178" y="41054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1" name="object 17571"/>
            <p:cNvSpPr/>
            <p:nvPr/>
          </p:nvSpPr>
          <p:spPr>
            <a:xfrm>
              <a:off x="6787418" y="4105818"/>
              <a:ext cx="1905" cy="635"/>
            </a:xfrm>
            <a:custGeom>
              <a:avLst/>
              <a:gdLst/>
              <a:ahLst/>
              <a:cxnLst/>
              <a:rect l="l" t="t" r="r" b="b"/>
              <a:pathLst>
                <a:path w="1904" h="635">
                  <a:moveTo>
                    <a:pt x="0" y="18"/>
                  </a:moveTo>
                  <a:lnTo>
                    <a:pt x="1774" y="18"/>
                  </a:lnTo>
                </a:path>
                <a:path w="1904" h="63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2" name="object 17572"/>
            <p:cNvSpPr/>
            <p:nvPr/>
          </p:nvSpPr>
          <p:spPr>
            <a:xfrm>
              <a:off x="678868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3" name="object 17573"/>
            <p:cNvSpPr/>
            <p:nvPr/>
          </p:nvSpPr>
          <p:spPr>
            <a:xfrm>
              <a:off x="678919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4" name="object 17574"/>
            <p:cNvSpPr/>
            <p:nvPr/>
          </p:nvSpPr>
          <p:spPr>
            <a:xfrm>
              <a:off x="679058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5" name="object 17575"/>
            <p:cNvSpPr/>
            <p:nvPr/>
          </p:nvSpPr>
          <p:spPr>
            <a:xfrm>
              <a:off x="6790840" y="4105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6" name="object 17576"/>
            <p:cNvSpPr/>
            <p:nvPr/>
          </p:nvSpPr>
          <p:spPr>
            <a:xfrm>
              <a:off x="6790966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7" name="object 17577"/>
            <p:cNvSpPr/>
            <p:nvPr/>
          </p:nvSpPr>
          <p:spPr>
            <a:xfrm>
              <a:off x="679109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8" name="object 17578"/>
            <p:cNvSpPr/>
            <p:nvPr/>
          </p:nvSpPr>
          <p:spPr>
            <a:xfrm>
              <a:off x="679134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9" name="object 17579"/>
            <p:cNvSpPr/>
            <p:nvPr/>
          </p:nvSpPr>
          <p:spPr>
            <a:xfrm>
              <a:off x="679223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0" name="object 17580"/>
            <p:cNvSpPr/>
            <p:nvPr/>
          </p:nvSpPr>
          <p:spPr>
            <a:xfrm>
              <a:off x="67927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1" name="object 17581"/>
            <p:cNvSpPr/>
            <p:nvPr/>
          </p:nvSpPr>
          <p:spPr>
            <a:xfrm>
              <a:off x="679299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2" name="object 17582"/>
            <p:cNvSpPr/>
            <p:nvPr/>
          </p:nvSpPr>
          <p:spPr>
            <a:xfrm>
              <a:off x="679312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3" name="object 17583"/>
            <p:cNvSpPr/>
            <p:nvPr/>
          </p:nvSpPr>
          <p:spPr>
            <a:xfrm>
              <a:off x="6793374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4" name="object 17584"/>
            <p:cNvSpPr/>
            <p:nvPr/>
          </p:nvSpPr>
          <p:spPr>
            <a:xfrm>
              <a:off x="6793501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5" name="object 17585"/>
            <p:cNvSpPr/>
            <p:nvPr/>
          </p:nvSpPr>
          <p:spPr>
            <a:xfrm>
              <a:off x="6793628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6" name="object 17586"/>
            <p:cNvSpPr/>
            <p:nvPr/>
          </p:nvSpPr>
          <p:spPr>
            <a:xfrm>
              <a:off x="6793754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7" name="object 17587"/>
            <p:cNvSpPr/>
            <p:nvPr/>
          </p:nvSpPr>
          <p:spPr>
            <a:xfrm>
              <a:off x="679400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8" name="object 17588"/>
            <p:cNvSpPr/>
            <p:nvPr/>
          </p:nvSpPr>
          <p:spPr>
            <a:xfrm>
              <a:off x="679438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9" name="object 17589"/>
            <p:cNvSpPr/>
            <p:nvPr/>
          </p:nvSpPr>
          <p:spPr>
            <a:xfrm>
              <a:off x="67948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0" name="object 17590"/>
            <p:cNvSpPr/>
            <p:nvPr/>
          </p:nvSpPr>
          <p:spPr>
            <a:xfrm>
              <a:off x="679527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1" name="object 17591"/>
            <p:cNvSpPr/>
            <p:nvPr/>
          </p:nvSpPr>
          <p:spPr>
            <a:xfrm>
              <a:off x="679552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2" name="object 17592"/>
            <p:cNvSpPr/>
            <p:nvPr/>
          </p:nvSpPr>
          <p:spPr>
            <a:xfrm>
              <a:off x="679578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3" name="object 17593"/>
            <p:cNvSpPr/>
            <p:nvPr/>
          </p:nvSpPr>
          <p:spPr>
            <a:xfrm>
              <a:off x="679603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4" name="object 17594"/>
            <p:cNvSpPr/>
            <p:nvPr/>
          </p:nvSpPr>
          <p:spPr>
            <a:xfrm>
              <a:off x="6796036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5" name="object 17595"/>
            <p:cNvSpPr/>
            <p:nvPr/>
          </p:nvSpPr>
          <p:spPr>
            <a:xfrm>
              <a:off x="6796162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6" name="object 17596"/>
            <p:cNvSpPr/>
            <p:nvPr/>
          </p:nvSpPr>
          <p:spPr>
            <a:xfrm>
              <a:off x="6796289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7" name="object 17597"/>
            <p:cNvSpPr/>
            <p:nvPr/>
          </p:nvSpPr>
          <p:spPr>
            <a:xfrm>
              <a:off x="679641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8" name="object 17598"/>
            <p:cNvSpPr/>
            <p:nvPr/>
          </p:nvSpPr>
          <p:spPr>
            <a:xfrm>
              <a:off x="679666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9" name="object 17599"/>
            <p:cNvSpPr/>
            <p:nvPr/>
          </p:nvSpPr>
          <p:spPr>
            <a:xfrm>
              <a:off x="679819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0" name="object 17600"/>
            <p:cNvSpPr/>
            <p:nvPr/>
          </p:nvSpPr>
          <p:spPr>
            <a:xfrm>
              <a:off x="679857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1" name="object 17601"/>
            <p:cNvSpPr/>
            <p:nvPr/>
          </p:nvSpPr>
          <p:spPr>
            <a:xfrm>
              <a:off x="6798824" y="41053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2" name="object 17602"/>
            <p:cNvSpPr/>
            <p:nvPr/>
          </p:nvSpPr>
          <p:spPr>
            <a:xfrm>
              <a:off x="6798950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3" name="object 17603"/>
            <p:cNvSpPr/>
            <p:nvPr/>
          </p:nvSpPr>
          <p:spPr>
            <a:xfrm>
              <a:off x="679907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4" name="object 17604"/>
            <p:cNvSpPr/>
            <p:nvPr/>
          </p:nvSpPr>
          <p:spPr>
            <a:xfrm>
              <a:off x="679920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5" name="object 17605"/>
            <p:cNvSpPr/>
            <p:nvPr/>
          </p:nvSpPr>
          <p:spPr>
            <a:xfrm>
              <a:off x="680059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6" name="object 17606"/>
            <p:cNvSpPr/>
            <p:nvPr/>
          </p:nvSpPr>
          <p:spPr>
            <a:xfrm>
              <a:off x="680110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7" name="object 17607"/>
            <p:cNvSpPr/>
            <p:nvPr/>
          </p:nvSpPr>
          <p:spPr>
            <a:xfrm>
              <a:off x="6801231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8" name="object 17608"/>
            <p:cNvSpPr/>
            <p:nvPr/>
          </p:nvSpPr>
          <p:spPr>
            <a:xfrm>
              <a:off x="6801485" y="4105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9" name="object 17609"/>
            <p:cNvSpPr/>
            <p:nvPr/>
          </p:nvSpPr>
          <p:spPr>
            <a:xfrm>
              <a:off x="6801612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0" name="object 17610"/>
            <p:cNvSpPr/>
            <p:nvPr/>
          </p:nvSpPr>
          <p:spPr>
            <a:xfrm>
              <a:off x="680173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1" name="object 17611"/>
            <p:cNvSpPr/>
            <p:nvPr/>
          </p:nvSpPr>
          <p:spPr>
            <a:xfrm>
              <a:off x="680376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2" name="object 17612"/>
            <p:cNvSpPr/>
            <p:nvPr/>
          </p:nvSpPr>
          <p:spPr>
            <a:xfrm>
              <a:off x="680389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3" name="object 17613"/>
            <p:cNvSpPr/>
            <p:nvPr/>
          </p:nvSpPr>
          <p:spPr>
            <a:xfrm>
              <a:off x="6804019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4" name="object 17614"/>
            <p:cNvSpPr/>
            <p:nvPr/>
          </p:nvSpPr>
          <p:spPr>
            <a:xfrm>
              <a:off x="6804146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5" name="object 17615"/>
            <p:cNvSpPr/>
            <p:nvPr/>
          </p:nvSpPr>
          <p:spPr>
            <a:xfrm>
              <a:off x="6804146" y="4105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6" name="object 17616"/>
            <p:cNvSpPr/>
            <p:nvPr/>
          </p:nvSpPr>
          <p:spPr>
            <a:xfrm>
              <a:off x="6804273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7" name="object 17617"/>
            <p:cNvSpPr/>
            <p:nvPr/>
          </p:nvSpPr>
          <p:spPr>
            <a:xfrm>
              <a:off x="680528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8" name="object 17618"/>
            <p:cNvSpPr/>
            <p:nvPr/>
          </p:nvSpPr>
          <p:spPr>
            <a:xfrm>
              <a:off x="680541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9" name="object 17619"/>
            <p:cNvSpPr/>
            <p:nvPr/>
          </p:nvSpPr>
          <p:spPr>
            <a:xfrm>
              <a:off x="680604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0" name="object 17620"/>
            <p:cNvSpPr/>
            <p:nvPr/>
          </p:nvSpPr>
          <p:spPr>
            <a:xfrm>
              <a:off x="680630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1" name="object 17621"/>
            <p:cNvSpPr/>
            <p:nvPr/>
          </p:nvSpPr>
          <p:spPr>
            <a:xfrm>
              <a:off x="6805667" y="4105863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2" name="object 17622"/>
            <p:cNvSpPr/>
            <p:nvPr/>
          </p:nvSpPr>
          <p:spPr>
            <a:xfrm>
              <a:off x="6806807" y="410429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04"/>
                  </a:moveTo>
                  <a:lnTo>
                    <a:pt x="887" y="80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3" name="object 17623"/>
            <p:cNvSpPr/>
            <p:nvPr/>
          </p:nvSpPr>
          <p:spPr>
            <a:xfrm>
              <a:off x="6806934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4" name="object 17624"/>
            <p:cNvSpPr/>
            <p:nvPr/>
          </p:nvSpPr>
          <p:spPr>
            <a:xfrm>
              <a:off x="68076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5" name="object 17625"/>
            <p:cNvSpPr/>
            <p:nvPr/>
          </p:nvSpPr>
          <p:spPr>
            <a:xfrm>
              <a:off x="680782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6" name="object 17626"/>
            <p:cNvSpPr/>
            <p:nvPr/>
          </p:nvSpPr>
          <p:spPr>
            <a:xfrm>
              <a:off x="680896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7" name="object 17627"/>
            <p:cNvSpPr/>
            <p:nvPr/>
          </p:nvSpPr>
          <p:spPr>
            <a:xfrm>
              <a:off x="6809089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8" name="object 17628"/>
            <p:cNvSpPr/>
            <p:nvPr/>
          </p:nvSpPr>
          <p:spPr>
            <a:xfrm>
              <a:off x="6809215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9" name="object 17629"/>
            <p:cNvSpPr/>
            <p:nvPr/>
          </p:nvSpPr>
          <p:spPr>
            <a:xfrm>
              <a:off x="6809469" y="410495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74"/>
                  </a:moveTo>
                  <a:lnTo>
                    <a:pt x="887" y="47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0" name="object 17630"/>
            <p:cNvSpPr/>
            <p:nvPr/>
          </p:nvSpPr>
          <p:spPr>
            <a:xfrm>
              <a:off x="6809595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1" name="object 17631"/>
            <p:cNvSpPr/>
            <p:nvPr/>
          </p:nvSpPr>
          <p:spPr>
            <a:xfrm>
              <a:off x="680972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2" name="object 17632"/>
            <p:cNvSpPr/>
            <p:nvPr/>
          </p:nvSpPr>
          <p:spPr>
            <a:xfrm>
              <a:off x="681048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3" name="object 17633"/>
            <p:cNvSpPr/>
            <p:nvPr/>
          </p:nvSpPr>
          <p:spPr>
            <a:xfrm>
              <a:off x="681111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4" name="object 17634"/>
            <p:cNvSpPr/>
            <p:nvPr/>
          </p:nvSpPr>
          <p:spPr>
            <a:xfrm>
              <a:off x="681137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5" name="object 17635"/>
            <p:cNvSpPr/>
            <p:nvPr/>
          </p:nvSpPr>
          <p:spPr>
            <a:xfrm>
              <a:off x="681175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6" name="object 17636"/>
            <p:cNvSpPr/>
            <p:nvPr/>
          </p:nvSpPr>
          <p:spPr>
            <a:xfrm>
              <a:off x="6811877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7" name="object 17637"/>
            <p:cNvSpPr/>
            <p:nvPr/>
          </p:nvSpPr>
          <p:spPr>
            <a:xfrm>
              <a:off x="68120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8" name="object 17638"/>
            <p:cNvSpPr/>
            <p:nvPr/>
          </p:nvSpPr>
          <p:spPr>
            <a:xfrm>
              <a:off x="6812003" y="41054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9" name="object 17639"/>
            <p:cNvSpPr/>
            <p:nvPr/>
          </p:nvSpPr>
          <p:spPr>
            <a:xfrm>
              <a:off x="681225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0" name="object 17640"/>
            <p:cNvSpPr/>
            <p:nvPr/>
          </p:nvSpPr>
          <p:spPr>
            <a:xfrm>
              <a:off x="681289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1" name="object 17641"/>
            <p:cNvSpPr/>
            <p:nvPr/>
          </p:nvSpPr>
          <p:spPr>
            <a:xfrm>
              <a:off x="681314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2" name="object 17642"/>
            <p:cNvSpPr/>
            <p:nvPr/>
          </p:nvSpPr>
          <p:spPr>
            <a:xfrm>
              <a:off x="681339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3" name="object 17643"/>
            <p:cNvSpPr/>
            <p:nvPr/>
          </p:nvSpPr>
          <p:spPr>
            <a:xfrm>
              <a:off x="681390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4" name="object 17644"/>
            <p:cNvSpPr/>
            <p:nvPr/>
          </p:nvSpPr>
          <p:spPr>
            <a:xfrm>
              <a:off x="68141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5" name="object 17645"/>
            <p:cNvSpPr/>
            <p:nvPr/>
          </p:nvSpPr>
          <p:spPr>
            <a:xfrm>
              <a:off x="6814411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6" name="object 17646"/>
            <p:cNvSpPr/>
            <p:nvPr/>
          </p:nvSpPr>
          <p:spPr>
            <a:xfrm>
              <a:off x="6814411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7" name="object 17647"/>
            <p:cNvSpPr/>
            <p:nvPr/>
          </p:nvSpPr>
          <p:spPr>
            <a:xfrm>
              <a:off x="6813778" y="4105818"/>
              <a:ext cx="1905" cy="635"/>
            </a:xfrm>
            <a:custGeom>
              <a:avLst/>
              <a:gdLst/>
              <a:ahLst/>
              <a:cxnLst/>
              <a:rect l="l" t="t" r="r" b="b"/>
              <a:pathLst>
                <a:path w="1904" h="635">
                  <a:moveTo>
                    <a:pt x="0" y="12"/>
                  </a:moveTo>
                  <a:lnTo>
                    <a:pt x="1774" y="12"/>
                  </a:lnTo>
                </a:path>
                <a:path w="1904" h="63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8" name="object 17648"/>
            <p:cNvSpPr/>
            <p:nvPr/>
          </p:nvSpPr>
          <p:spPr>
            <a:xfrm>
              <a:off x="681491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9" name="object 17649"/>
            <p:cNvSpPr/>
            <p:nvPr/>
          </p:nvSpPr>
          <p:spPr>
            <a:xfrm>
              <a:off x="681504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0" name="object 17650"/>
            <p:cNvSpPr/>
            <p:nvPr/>
          </p:nvSpPr>
          <p:spPr>
            <a:xfrm>
              <a:off x="681681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1" name="object 17651"/>
            <p:cNvSpPr/>
            <p:nvPr/>
          </p:nvSpPr>
          <p:spPr>
            <a:xfrm>
              <a:off x="681707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2" name="object 17652"/>
            <p:cNvSpPr/>
            <p:nvPr/>
          </p:nvSpPr>
          <p:spPr>
            <a:xfrm>
              <a:off x="6817073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3" name="object 17653"/>
            <p:cNvSpPr/>
            <p:nvPr/>
          </p:nvSpPr>
          <p:spPr>
            <a:xfrm>
              <a:off x="681719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4" name="object 17654"/>
            <p:cNvSpPr/>
            <p:nvPr/>
          </p:nvSpPr>
          <p:spPr>
            <a:xfrm>
              <a:off x="6817326" y="4105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5" name="object 17655"/>
            <p:cNvSpPr/>
            <p:nvPr/>
          </p:nvSpPr>
          <p:spPr>
            <a:xfrm>
              <a:off x="68175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6" name="object 17656"/>
            <p:cNvSpPr/>
            <p:nvPr/>
          </p:nvSpPr>
          <p:spPr>
            <a:xfrm>
              <a:off x="681846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7" name="object 17657"/>
            <p:cNvSpPr/>
            <p:nvPr/>
          </p:nvSpPr>
          <p:spPr>
            <a:xfrm>
              <a:off x="681960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8" name="object 17658"/>
            <p:cNvSpPr/>
            <p:nvPr/>
          </p:nvSpPr>
          <p:spPr>
            <a:xfrm>
              <a:off x="6819734" y="41056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9" name="object 17659"/>
            <p:cNvSpPr/>
            <p:nvPr/>
          </p:nvSpPr>
          <p:spPr>
            <a:xfrm>
              <a:off x="6819861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0" name="object 17660"/>
            <p:cNvSpPr/>
            <p:nvPr/>
          </p:nvSpPr>
          <p:spPr>
            <a:xfrm>
              <a:off x="6819987" y="41055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1" name="object 17661"/>
            <p:cNvSpPr/>
            <p:nvPr/>
          </p:nvSpPr>
          <p:spPr>
            <a:xfrm>
              <a:off x="682024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2" name="object 17662"/>
            <p:cNvSpPr/>
            <p:nvPr/>
          </p:nvSpPr>
          <p:spPr>
            <a:xfrm>
              <a:off x="682062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3" name="object 17663"/>
            <p:cNvSpPr/>
            <p:nvPr/>
          </p:nvSpPr>
          <p:spPr>
            <a:xfrm>
              <a:off x="682112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4" name="object 17664"/>
            <p:cNvSpPr/>
            <p:nvPr/>
          </p:nvSpPr>
          <p:spPr>
            <a:xfrm>
              <a:off x="682163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5" name="object 17665"/>
            <p:cNvSpPr/>
            <p:nvPr/>
          </p:nvSpPr>
          <p:spPr>
            <a:xfrm>
              <a:off x="682214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6" name="object 17666"/>
            <p:cNvSpPr/>
            <p:nvPr/>
          </p:nvSpPr>
          <p:spPr>
            <a:xfrm>
              <a:off x="6822268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7" name="object 17667"/>
            <p:cNvSpPr/>
            <p:nvPr/>
          </p:nvSpPr>
          <p:spPr>
            <a:xfrm>
              <a:off x="6822522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8" name="object 17668"/>
            <p:cNvSpPr/>
            <p:nvPr/>
          </p:nvSpPr>
          <p:spPr>
            <a:xfrm>
              <a:off x="6822649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9" name="object 17669"/>
            <p:cNvSpPr/>
            <p:nvPr/>
          </p:nvSpPr>
          <p:spPr>
            <a:xfrm>
              <a:off x="682277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0" name="object 17670"/>
            <p:cNvSpPr/>
            <p:nvPr/>
          </p:nvSpPr>
          <p:spPr>
            <a:xfrm>
              <a:off x="682467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1" name="object 17671"/>
            <p:cNvSpPr/>
            <p:nvPr/>
          </p:nvSpPr>
          <p:spPr>
            <a:xfrm>
              <a:off x="6824930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2" name="object 17672"/>
            <p:cNvSpPr/>
            <p:nvPr/>
          </p:nvSpPr>
          <p:spPr>
            <a:xfrm>
              <a:off x="6825056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3" name="object 17673"/>
            <p:cNvSpPr/>
            <p:nvPr/>
          </p:nvSpPr>
          <p:spPr>
            <a:xfrm>
              <a:off x="6825183" y="41054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4" name="object 17674"/>
            <p:cNvSpPr/>
            <p:nvPr/>
          </p:nvSpPr>
          <p:spPr>
            <a:xfrm>
              <a:off x="6825437" y="4105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5" name="object 17675"/>
            <p:cNvSpPr/>
            <p:nvPr/>
          </p:nvSpPr>
          <p:spPr>
            <a:xfrm>
              <a:off x="682556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6" name="object 17676"/>
            <p:cNvSpPr/>
            <p:nvPr/>
          </p:nvSpPr>
          <p:spPr>
            <a:xfrm>
              <a:off x="682607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7" name="object 17677"/>
            <p:cNvSpPr/>
            <p:nvPr/>
          </p:nvSpPr>
          <p:spPr>
            <a:xfrm>
              <a:off x="68263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8" name="object 17678"/>
            <p:cNvSpPr/>
            <p:nvPr/>
          </p:nvSpPr>
          <p:spPr>
            <a:xfrm>
              <a:off x="682695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9" name="object 17679"/>
            <p:cNvSpPr/>
            <p:nvPr/>
          </p:nvSpPr>
          <p:spPr>
            <a:xfrm>
              <a:off x="682733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0" name="object 17680"/>
            <p:cNvSpPr/>
            <p:nvPr/>
          </p:nvSpPr>
          <p:spPr>
            <a:xfrm>
              <a:off x="6827591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1" name="object 17681"/>
            <p:cNvSpPr/>
            <p:nvPr/>
          </p:nvSpPr>
          <p:spPr>
            <a:xfrm>
              <a:off x="6827845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2" name="object 17682"/>
            <p:cNvSpPr/>
            <p:nvPr/>
          </p:nvSpPr>
          <p:spPr>
            <a:xfrm>
              <a:off x="6828098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3" name="object 17683"/>
            <p:cNvSpPr/>
            <p:nvPr/>
          </p:nvSpPr>
          <p:spPr>
            <a:xfrm>
              <a:off x="682911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4" name="object 17684"/>
            <p:cNvSpPr/>
            <p:nvPr/>
          </p:nvSpPr>
          <p:spPr>
            <a:xfrm>
              <a:off x="682974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5" name="object 17685"/>
            <p:cNvSpPr/>
            <p:nvPr/>
          </p:nvSpPr>
          <p:spPr>
            <a:xfrm>
              <a:off x="682999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6" name="object 17686"/>
            <p:cNvSpPr/>
            <p:nvPr/>
          </p:nvSpPr>
          <p:spPr>
            <a:xfrm>
              <a:off x="6830252" y="41055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7" name="object 17687"/>
            <p:cNvSpPr/>
            <p:nvPr/>
          </p:nvSpPr>
          <p:spPr>
            <a:xfrm>
              <a:off x="6830506" y="4105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8" name="object 17688"/>
            <p:cNvSpPr/>
            <p:nvPr/>
          </p:nvSpPr>
          <p:spPr>
            <a:xfrm>
              <a:off x="6830633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9" name="object 17689"/>
            <p:cNvSpPr/>
            <p:nvPr/>
          </p:nvSpPr>
          <p:spPr>
            <a:xfrm>
              <a:off x="683075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0" name="object 17690"/>
            <p:cNvSpPr/>
            <p:nvPr/>
          </p:nvSpPr>
          <p:spPr>
            <a:xfrm>
              <a:off x="68310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1" name="object 17691"/>
            <p:cNvSpPr/>
            <p:nvPr/>
          </p:nvSpPr>
          <p:spPr>
            <a:xfrm>
              <a:off x="68316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2" name="object 17692"/>
            <p:cNvSpPr/>
            <p:nvPr/>
          </p:nvSpPr>
          <p:spPr>
            <a:xfrm>
              <a:off x="683266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3" name="object 17693"/>
            <p:cNvSpPr/>
            <p:nvPr/>
          </p:nvSpPr>
          <p:spPr>
            <a:xfrm>
              <a:off x="6832914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4" name="object 17694"/>
            <p:cNvSpPr/>
            <p:nvPr/>
          </p:nvSpPr>
          <p:spPr>
            <a:xfrm>
              <a:off x="6833040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5" name="object 17695"/>
            <p:cNvSpPr/>
            <p:nvPr/>
          </p:nvSpPr>
          <p:spPr>
            <a:xfrm>
              <a:off x="6832280" y="410588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6" name="object 17696"/>
            <p:cNvSpPr/>
            <p:nvPr/>
          </p:nvSpPr>
          <p:spPr>
            <a:xfrm>
              <a:off x="683342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7" name="object 17697"/>
            <p:cNvSpPr/>
            <p:nvPr/>
          </p:nvSpPr>
          <p:spPr>
            <a:xfrm>
              <a:off x="68351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8" name="object 17698"/>
            <p:cNvSpPr/>
            <p:nvPr/>
          </p:nvSpPr>
          <p:spPr>
            <a:xfrm>
              <a:off x="683544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9" name="object 17699"/>
            <p:cNvSpPr/>
            <p:nvPr/>
          </p:nvSpPr>
          <p:spPr>
            <a:xfrm>
              <a:off x="6835575" y="41054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0" name="object 17700"/>
            <p:cNvSpPr/>
            <p:nvPr/>
          </p:nvSpPr>
          <p:spPr>
            <a:xfrm>
              <a:off x="6835702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1" name="object 17701"/>
            <p:cNvSpPr/>
            <p:nvPr/>
          </p:nvSpPr>
          <p:spPr>
            <a:xfrm>
              <a:off x="6835828" y="4105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2" name="object 17702"/>
            <p:cNvSpPr/>
            <p:nvPr/>
          </p:nvSpPr>
          <p:spPr>
            <a:xfrm>
              <a:off x="6835955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3" name="object 17703"/>
            <p:cNvSpPr/>
            <p:nvPr/>
          </p:nvSpPr>
          <p:spPr>
            <a:xfrm>
              <a:off x="6835195" y="4105894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09">
                  <a:moveTo>
                    <a:pt x="0" y="0"/>
                  </a:moveTo>
                  <a:lnTo>
                    <a:pt x="1774" y="0"/>
                  </a:lnTo>
                </a:path>
                <a:path w="3809">
                  <a:moveTo>
                    <a:pt x="1774" y="0"/>
                  </a:moveTo>
                  <a:lnTo>
                    <a:pt x="3548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4" name="object 17704"/>
            <p:cNvSpPr/>
            <p:nvPr/>
          </p:nvSpPr>
          <p:spPr>
            <a:xfrm>
              <a:off x="683798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5" name="object 17705"/>
            <p:cNvSpPr/>
            <p:nvPr/>
          </p:nvSpPr>
          <p:spPr>
            <a:xfrm>
              <a:off x="683810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6" name="object 17706"/>
            <p:cNvSpPr/>
            <p:nvPr/>
          </p:nvSpPr>
          <p:spPr>
            <a:xfrm>
              <a:off x="6838236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7" name="object 17707"/>
            <p:cNvSpPr/>
            <p:nvPr/>
          </p:nvSpPr>
          <p:spPr>
            <a:xfrm>
              <a:off x="683823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8" name="object 17708"/>
            <p:cNvSpPr/>
            <p:nvPr/>
          </p:nvSpPr>
          <p:spPr>
            <a:xfrm>
              <a:off x="6838363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9" name="object 17709"/>
            <p:cNvSpPr/>
            <p:nvPr/>
          </p:nvSpPr>
          <p:spPr>
            <a:xfrm>
              <a:off x="6837603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0" name="object 17710"/>
            <p:cNvSpPr/>
            <p:nvPr/>
          </p:nvSpPr>
          <p:spPr>
            <a:xfrm>
              <a:off x="683975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1" name="object 17711"/>
            <p:cNvSpPr/>
            <p:nvPr/>
          </p:nvSpPr>
          <p:spPr>
            <a:xfrm>
              <a:off x="68405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2" name="object 17712"/>
            <p:cNvSpPr/>
            <p:nvPr/>
          </p:nvSpPr>
          <p:spPr>
            <a:xfrm>
              <a:off x="6840771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3" name="object 17713"/>
            <p:cNvSpPr/>
            <p:nvPr/>
          </p:nvSpPr>
          <p:spPr>
            <a:xfrm>
              <a:off x="6841024" y="4105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4" name="object 17714"/>
            <p:cNvSpPr/>
            <p:nvPr/>
          </p:nvSpPr>
          <p:spPr>
            <a:xfrm>
              <a:off x="6841151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5" name="object 17715"/>
            <p:cNvSpPr/>
            <p:nvPr/>
          </p:nvSpPr>
          <p:spPr>
            <a:xfrm>
              <a:off x="684127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6" name="object 17716"/>
            <p:cNvSpPr/>
            <p:nvPr/>
          </p:nvSpPr>
          <p:spPr>
            <a:xfrm>
              <a:off x="68415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7" name="object 17717"/>
            <p:cNvSpPr/>
            <p:nvPr/>
          </p:nvSpPr>
          <p:spPr>
            <a:xfrm>
              <a:off x="684203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8" name="object 17718"/>
            <p:cNvSpPr/>
            <p:nvPr/>
          </p:nvSpPr>
          <p:spPr>
            <a:xfrm>
              <a:off x="684229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9" name="object 17719"/>
            <p:cNvSpPr/>
            <p:nvPr/>
          </p:nvSpPr>
          <p:spPr>
            <a:xfrm>
              <a:off x="68431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0" name="object 17720"/>
            <p:cNvSpPr/>
            <p:nvPr/>
          </p:nvSpPr>
          <p:spPr>
            <a:xfrm>
              <a:off x="684330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1" name="object 17721"/>
            <p:cNvSpPr/>
            <p:nvPr/>
          </p:nvSpPr>
          <p:spPr>
            <a:xfrm>
              <a:off x="6843432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2" name="object 17722"/>
            <p:cNvSpPr/>
            <p:nvPr/>
          </p:nvSpPr>
          <p:spPr>
            <a:xfrm>
              <a:off x="6843686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3" name="object 17723"/>
            <p:cNvSpPr/>
            <p:nvPr/>
          </p:nvSpPr>
          <p:spPr>
            <a:xfrm>
              <a:off x="6843812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4" name="object 17724"/>
            <p:cNvSpPr/>
            <p:nvPr/>
          </p:nvSpPr>
          <p:spPr>
            <a:xfrm>
              <a:off x="684393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5" name="object 17725"/>
            <p:cNvSpPr/>
            <p:nvPr/>
          </p:nvSpPr>
          <p:spPr>
            <a:xfrm>
              <a:off x="684406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6" name="object 17726"/>
            <p:cNvSpPr/>
            <p:nvPr/>
          </p:nvSpPr>
          <p:spPr>
            <a:xfrm>
              <a:off x="68448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7" name="object 17727"/>
            <p:cNvSpPr/>
            <p:nvPr/>
          </p:nvSpPr>
          <p:spPr>
            <a:xfrm>
              <a:off x="684533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8" name="object 17728"/>
            <p:cNvSpPr/>
            <p:nvPr/>
          </p:nvSpPr>
          <p:spPr>
            <a:xfrm>
              <a:off x="684584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9" name="object 17729"/>
            <p:cNvSpPr/>
            <p:nvPr/>
          </p:nvSpPr>
          <p:spPr>
            <a:xfrm>
              <a:off x="6846093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0" name="object 17730"/>
            <p:cNvSpPr/>
            <p:nvPr/>
          </p:nvSpPr>
          <p:spPr>
            <a:xfrm>
              <a:off x="6846220" y="410551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1" name="object 17731"/>
            <p:cNvSpPr/>
            <p:nvPr/>
          </p:nvSpPr>
          <p:spPr>
            <a:xfrm>
              <a:off x="6846474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2" name="object 17732"/>
            <p:cNvSpPr/>
            <p:nvPr/>
          </p:nvSpPr>
          <p:spPr>
            <a:xfrm>
              <a:off x="684660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3" name="object 17733"/>
            <p:cNvSpPr/>
            <p:nvPr/>
          </p:nvSpPr>
          <p:spPr>
            <a:xfrm>
              <a:off x="684685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4" name="object 17734"/>
            <p:cNvSpPr/>
            <p:nvPr/>
          </p:nvSpPr>
          <p:spPr>
            <a:xfrm>
              <a:off x="684736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5" name="object 17735"/>
            <p:cNvSpPr/>
            <p:nvPr/>
          </p:nvSpPr>
          <p:spPr>
            <a:xfrm>
              <a:off x="684786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6" name="object 17736"/>
            <p:cNvSpPr/>
            <p:nvPr/>
          </p:nvSpPr>
          <p:spPr>
            <a:xfrm>
              <a:off x="684850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7" name="object 17737"/>
            <p:cNvSpPr/>
            <p:nvPr/>
          </p:nvSpPr>
          <p:spPr>
            <a:xfrm>
              <a:off x="684862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8" name="object 17738"/>
            <p:cNvSpPr/>
            <p:nvPr/>
          </p:nvSpPr>
          <p:spPr>
            <a:xfrm>
              <a:off x="6848755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9" name="object 17739"/>
            <p:cNvSpPr/>
            <p:nvPr/>
          </p:nvSpPr>
          <p:spPr>
            <a:xfrm>
              <a:off x="6848881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0" name="object 17740"/>
            <p:cNvSpPr/>
            <p:nvPr/>
          </p:nvSpPr>
          <p:spPr>
            <a:xfrm>
              <a:off x="6849008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1" name="object 17741"/>
            <p:cNvSpPr/>
            <p:nvPr/>
          </p:nvSpPr>
          <p:spPr>
            <a:xfrm>
              <a:off x="684913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2" name="object 17742"/>
            <p:cNvSpPr/>
            <p:nvPr/>
          </p:nvSpPr>
          <p:spPr>
            <a:xfrm>
              <a:off x="68498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3" name="object 17743"/>
            <p:cNvSpPr/>
            <p:nvPr/>
          </p:nvSpPr>
          <p:spPr>
            <a:xfrm>
              <a:off x="6851289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4" name="object 17744"/>
            <p:cNvSpPr/>
            <p:nvPr/>
          </p:nvSpPr>
          <p:spPr>
            <a:xfrm>
              <a:off x="6851416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5" name="object 17745"/>
            <p:cNvSpPr/>
            <p:nvPr/>
          </p:nvSpPr>
          <p:spPr>
            <a:xfrm>
              <a:off x="6851543" y="41056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6" name="object 17746"/>
            <p:cNvSpPr/>
            <p:nvPr/>
          </p:nvSpPr>
          <p:spPr>
            <a:xfrm>
              <a:off x="6851669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7" name="object 17747"/>
            <p:cNvSpPr/>
            <p:nvPr/>
          </p:nvSpPr>
          <p:spPr>
            <a:xfrm>
              <a:off x="6851796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8" name="object 17748"/>
            <p:cNvSpPr/>
            <p:nvPr/>
          </p:nvSpPr>
          <p:spPr>
            <a:xfrm>
              <a:off x="685243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9" name="object 17749"/>
            <p:cNvSpPr/>
            <p:nvPr/>
          </p:nvSpPr>
          <p:spPr>
            <a:xfrm>
              <a:off x="685293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0" name="object 17750"/>
            <p:cNvSpPr/>
            <p:nvPr/>
          </p:nvSpPr>
          <p:spPr>
            <a:xfrm>
              <a:off x="6853824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1" name="object 17751"/>
            <p:cNvSpPr/>
            <p:nvPr/>
          </p:nvSpPr>
          <p:spPr>
            <a:xfrm>
              <a:off x="685395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2" name="object 17752"/>
            <p:cNvSpPr/>
            <p:nvPr/>
          </p:nvSpPr>
          <p:spPr>
            <a:xfrm>
              <a:off x="6854077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3" name="object 17753"/>
            <p:cNvSpPr/>
            <p:nvPr/>
          </p:nvSpPr>
          <p:spPr>
            <a:xfrm>
              <a:off x="6854204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4" name="object 17754"/>
            <p:cNvSpPr/>
            <p:nvPr/>
          </p:nvSpPr>
          <p:spPr>
            <a:xfrm>
              <a:off x="685445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5" name="object 17755"/>
            <p:cNvSpPr/>
            <p:nvPr/>
          </p:nvSpPr>
          <p:spPr>
            <a:xfrm>
              <a:off x="685509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6" name="object 17756"/>
            <p:cNvSpPr/>
            <p:nvPr/>
          </p:nvSpPr>
          <p:spPr>
            <a:xfrm>
              <a:off x="685610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7" name="object 17757"/>
            <p:cNvSpPr/>
            <p:nvPr/>
          </p:nvSpPr>
          <p:spPr>
            <a:xfrm>
              <a:off x="6856485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8" name="object 17758"/>
            <p:cNvSpPr/>
            <p:nvPr/>
          </p:nvSpPr>
          <p:spPr>
            <a:xfrm>
              <a:off x="685661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9" name="object 17759"/>
            <p:cNvSpPr/>
            <p:nvPr/>
          </p:nvSpPr>
          <p:spPr>
            <a:xfrm>
              <a:off x="6856865" y="41054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0" name="object 17760"/>
            <p:cNvSpPr/>
            <p:nvPr/>
          </p:nvSpPr>
          <p:spPr>
            <a:xfrm>
              <a:off x="6856992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1" name="object 17761"/>
            <p:cNvSpPr/>
            <p:nvPr/>
          </p:nvSpPr>
          <p:spPr>
            <a:xfrm>
              <a:off x="685724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2" name="object 17762"/>
            <p:cNvSpPr/>
            <p:nvPr/>
          </p:nvSpPr>
          <p:spPr>
            <a:xfrm>
              <a:off x="68578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3" name="object 17763"/>
            <p:cNvSpPr/>
            <p:nvPr/>
          </p:nvSpPr>
          <p:spPr>
            <a:xfrm>
              <a:off x="685864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4" name="object 17764"/>
            <p:cNvSpPr/>
            <p:nvPr/>
          </p:nvSpPr>
          <p:spPr>
            <a:xfrm>
              <a:off x="68588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5" name="object 17765"/>
            <p:cNvSpPr/>
            <p:nvPr/>
          </p:nvSpPr>
          <p:spPr>
            <a:xfrm>
              <a:off x="685914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6" name="object 17766"/>
            <p:cNvSpPr/>
            <p:nvPr/>
          </p:nvSpPr>
          <p:spPr>
            <a:xfrm>
              <a:off x="6859273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7" name="object 17767"/>
            <p:cNvSpPr/>
            <p:nvPr/>
          </p:nvSpPr>
          <p:spPr>
            <a:xfrm>
              <a:off x="6859400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8" name="object 17768"/>
            <p:cNvSpPr/>
            <p:nvPr/>
          </p:nvSpPr>
          <p:spPr>
            <a:xfrm>
              <a:off x="685952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9" name="object 17769"/>
            <p:cNvSpPr/>
            <p:nvPr/>
          </p:nvSpPr>
          <p:spPr>
            <a:xfrm>
              <a:off x="685965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0" name="object 17770"/>
            <p:cNvSpPr/>
            <p:nvPr/>
          </p:nvSpPr>
          <p:spPr>
            <a:xfrm>
              <a:off x="686003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1" name="object 17771"/>
            <p:cNvSpPr/>
            <p:nvPr/>
          </p:nvSpPr>
          <p:spPr>
            <a:xfrm>
              <a:off x="686054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2" name="object 17772"/>
            <p:cNvSpPr/>
            <p:nvPr/>
          </p:nvSpPr>
          <p:spPr>
            <a:xfrm>
              <a:off x="6861808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3" name="object 17773"/>
            <p:cNvSpPr/>
            <p:nvPr/>
          </p:nvSpPr>
          <p:spPr>
            <a:xfrm>
              <a:off x="686193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4" name="object 17774"/>
            <p:cNvSpPr/>
            <p:nvPr/>
          </p:nvSpPr>
          <p:spPr>
            <a:xfrm>
              <a:off x="6862061" y="410555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5" name="object 17775"/>
            <p:cNvSpPr/>
            <p:nvPr/>
          </p:nvSpPr>
          <p:spPr>
            <a:xfrm>
              <a:off x="6862315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6" name="object 17776"/>
            <p:cNvSpPr/>
            <p:nvPr/>
          </p:nvSpPr>
          <p:spPr>
            <a:xfrm>
              <a:off x="68637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7" name="object 17777"/>
            <p:cNvSpPr/>
            <p:nvPr/>
          </p:nvSpPr>
          <p:spPr>
            <a:xfrm>
              <a:off x="686396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8" name="object 17778"/>
            <p:cNvSpPr/>
            <p:nvPr/>
          </p:nvSpPr>
          <p:spPr>
            <a:xfrm>
              <a:off x="686434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9" name="object 17779"/>
            <p:cNvSpPr/>
            <p:nvPr/>
          </p:nvSpPr>
          <p:spPr>
            <a:xfrm>
              <a:off x="6864469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0" name="object 17780"/>
            <p:cNvSpPr/>
            <p:nvPr/>
          </p:nvSpPr>
          <p:spPr>
            <a:xfrm>
              <a:off x="6864723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1" name="object 17781"/>
            <p:cNvSpPr/>
            <p:nvPr/>
          </p:nvSpPr>
          <p:spPr>
            <a:xfrm>
              <a:off x="6864723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2" name="object 17782"/>
            <p:cNvSpPr/>
            <p:nvPr/>
          </p:nvSpPr>
          <p:spPr>
            <a:xfrm>
              <a:off x="686497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3" name="object 17783"/>
            <p:cNvSpPr/>
            <p:nvPr/>
          </p:nvSpPr>
          <p:spPr>
            <a:xfrm>
              <a:off x="686548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4" name="object 17784"/>
            <p:cNvSpPr/>
            <p:nvPr/>
          </p:nvSpPr>
          <p:spPr>
            <a:xfrm>
              <a:off x="686573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5" name="object 17785"/>
            <p:cNvSpPr/>
            <p:nvPr/>
          </p:nvSpPr>
          <p:spPr>
            <a:xfrm>
              <a:off x="686649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6" name="object 17786"/>
            <p:cNvSpPr/>
            <p:nvPr/>
          </p:nvSpPr>
          <p:spPr>
            <a:xfrm>
              <a:off x="686675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7" name="object 17787"/>
            <p:cNvSpPr/>
            <p:nvPr/>
          </p:nvSpPr>
          <p:spPr>
            <a:xfrm>
              <a:off x="686687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8" name="object 17788"/>
            <p:cNvSpPr/>
            <p:nvPr/>
          </p:nvSpPr>
          <p:spPr>
            <a:xfrm>
              <a:off x="6867130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9" name="object 17789"/>
            <p:cNvSpPr/>
            <p:nvPr/>
          </p:nvSpPr>
          <p:spPr>
            <a:xfrm>
              <a:off x="686725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0" name="object 17790"/>
            <p:cNvSpPr/>
            <p:nvPr/>
          </p:nvSpPr>
          <p:spPr>
            <a:xfrm>
              <a:off x="6867384" y="4105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1" name="object 17791"/>
            <p:cNvSpPr/>
            <p:nvPr/>
          </p:nvSpPr>
          <p:spPr>
            <a:xfrm>
              <a:off x="6867511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2" name="object 17792"/>
            <p:cNvSpPr/>
            <p:nvPr/>
          </p:nvSpPr>
          <p:spPr>
            <a:xfrm>
              <a:off x="686763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3" name="object 17793"/>
            <p:cNvSpPr/>
            <p:nvPr/>
          </p:nvSpPr>
          <p:spPr>
            <a:xfrm>
              <a:off x="686789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4" name="object 17794"/>
            <p:cNvSpPr/>
            <p:nvPr/>
          </p:nvSpPr>
          <p:spPr>
            <a:xfrm>
              <a:off x="686839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5" name="object 17795"/>
            <p:cNvSpPr/>
            <p:nvPr/>
          </p:nvSpPr>
          <p:spPr>
            <a:xfrm>
              <a:off x="686852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6" name="object 17796"/>
            <p:cNvSpPr/>
            <p:nvPr/>
          </p:nvSpPr>
          <p:spPr>
            <a:xfrm>
              <a:off x="686941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7" name="object 17797"/>
            <p:cNvSpPr/>
            <p:nvPr/>
          </p:nvSpPr>
          <p:spPr>
            <a:xfrm>
              <a:off x="6868905" y="410583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6"/>
                  </a:moveTo>
                  <a:lnTo>
                    <a:pt x="1774" y="6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8" name="object 17798"/>
            <p:cNvSpPr/>
            <p:nvPr/>
          </p:nvSpPr>
          <p:spPr>
            <a:xfrm>
              <a:off x="687017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9" name="object 17799"/>
            <p:cNvSpPr/>
            <p:nvPr/>
          </p:nvSpPr>
          <p:spPr>
            <a:xfrm>
              <a:off x="68719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0" name="object 17800"/>
            <p:cNvSpPr/>
            <p:nvPr/>
          </p:nvSpPr>
          <p:spPr>
            <a:xfrm>
              <a:off x="687220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1" name="object 17801"/>
            <p:cNvSpPr/>
            <p:nvPr/>
          </p:nvSpPr>
          <p:spPr>
            <a:xfrm>
              <a:off x="6872453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2" name="object 17802"/>
            <p:cNvSpPr/>
            <p:nvPr/>
          </p:nvSpPr>
          <p:spPr>
            <a:xfrm>
              <a:off x="6872580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3" name="object 17803"/>
            <p:cNvSpPr/>
            <p:nvPr/>
          </p:nvSpPr>
          <p:spPr>
            <a:xfrm>
              <a:off x="6872706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4" name="object 17804"/>
            <p:cNvSpPr/>
            <p:nvPr/>
          </p:nvSpPr>
          <p:spPr>
            <a:xfrm>
              <a:off x="6872960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5" name="object 17805"/>
            <p:cNvSpPr/>
            <p:nvPr/>
          </p:nvSpPr>
          <p:spPr>
            <a:xfrm>
              <a:off x="687296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6" name="object 17806"/>
            <p:cNvSpPr/>
            <p:nvPr/>
          </p:nvSpPr>
          <p:spPr>
            <a:xfrm>
              <a:off x="687372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7" name="object 17807"/>
            <p:cNvSpPr/>
            <p:nvPr/>
          </p:nvSpPr>
          <p:spPr>
            <a:xfrm>
              <a:off x="687448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8" name="object 17808"/>
            <p:cNvSpPr/>
            <p:nvPr/>
          </p:nvSpPr>
          <p:spPr>
            <a:xfrm>
              <a:off x="687486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9" name="object 17809"/>
            <p:cNvSpPr/>
            <p:nvPr/>
          </p:nvSpPr>
          <p:spPr>
            <a:xfrm>
              <a:off x="687498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0" name="object 17810"/>
            <p:cNvSpPr/>
            <p:nvPr/>
          </p:nvSpPr>
          <p:spPr>
            <a:xfrm>
              <a:off x="6874227" y="4105818"/>
              <a:ext cx="1905" cy="635"/>
            </a:xfrm>
            <a:custGeom>
              <a:avLst/>
              <a:gdLst/>
              <a:ahLst/>
              <a:cxnLst/>
              <a:rect l="l" t="t" r="r" b="b"/>
              <a:pathLst>
                <a:path w="1904" h="635">
                  <a:moveTo>
                    <a:pt x="0" y="18"/>
                  </a:moveTo>
                  <a:lnTo>
                    <a:pt x="1774" y="18"/>
                  </a:lnTo>
                </a:path>
                <a:path w="1904" h="63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1" name="object 17811"/>
            <p:cNvSpPr/>
            <p:nvPr/>
          </p:nvSpPr>
          <p:spPr>
            <a:xfrm>
              <a:off x="687549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2" name="object 17812"/>
            <p:cNvSpPr/>
            <p:nvPr/>
          </p:nvSpPr>
          <p:spPr>
            <a:xfrm>
              <a:off x="6875621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3" name="object 17813"/>
            <p:cNvSpPr/>
            <p:nvPr/>
          </p:nvSpPr>
          <p:spPr>
            <a:xfrm>
              <a:off x="68775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4" name="object 17814"/>
            <p:cNvSpPr/>
            <p:nvPr/>
          </p:nvSpPr>
          <p:spPr>
            <a:xfrm>
              <a:off x="687764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5" name="object 17815"/>
            <p:cNvSpPr/>
            <p:nvPr/>
          </p:nvSpPr>
          <p:spPr>
            <a:xfrm>
              <a:off x="6877776" y="41055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6" name="object 17816"/>
            <p:cNvSpPr/>
            <p:nvPr/>
          </p:nvSpPr>
          <p:spPr>
            <a:xfrm>
              <a:off x="6877902" y="4105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7" name="object 17817"/>
            <p:cNvSpPr/>
            <p:nvPr/>
          </p:nvSpPr>
          <p:spPr>
            <a:xfrm>
              <a:off x="687802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8" name="object 17818"/>
            <p:cNvSpPr/>
            <p:nvPr/>
          </p:nvSpPr>
          <p:spPr>
            <a:xfrm>
              <a:off x="6878156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9" name="object 17819"/>
            <p:cNvSpPr/>
            <p:nvPr/>
          </p:nvSpPr>
          <p:spPr>
            <a:xfrm>
              <a:off x="687879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0" name="object 17820"/>
            <p:cNvSpPr/>
            <p:nvPr/>
          </p:nvSpPr>
          <p:spPr>
            <a:xfrm>
              <a:off x="688005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1" name="object 17821"/>
            <p:cNvSpPr/>
            <p:nvPr/>
          </p:nvSpPr>
          <p:spPr>
            <a:xfrm>
              <a:off x="6880310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2" name="object 17822"/>
            <p:cNvSpPr/>
            <p:nvPr/>
          </p:nvSpPr>
          <p:spPr>
            <a:xfrm>
              <a:off x="6879550" y="4105818"/>
              <a:ext cx="1905" cy="635"/>
            </a:xfrm>
            <a:custGeom>
              <a:avLst/>
              <a:gdLst/>
              <a:ahLst/>
              <a:cxnLst/>
              <a:rect l="l" t="t" r="r" b="b"/>
              <a:pathLst>
                <a:path w="1904" h="635">
                  <a:moveTo>
                    <a:pt x="0" y="12"/>
                  </a:moveTo>
                  <a:lnTo>
                    <a:pt x="1774" y="12"/>
                  </a:lnTo>
                </a:path>
                <a:path w="1904" h="63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3" name="object 17823"/>
            <p:cNvSpPr/>
            <p:nvPr/>
          </p:nvSpPr>
          <p:spPr>
            <a:xfrm>
              <a:off x="688069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4" name="object 17824"/>
            <p:cNvSpPr/>
            <p:nvPr/>
          </p:nvSpPr>
          <p:spPr>
            <a:xfrm>
              <a:off x="68808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5" name="object 17825"/>
            <p:cNvSpPr/>
            <p:nvPr/>
          </p:nvSpPr>
          <p:spPr>
            <a:xfrm>
              <a:off x="688170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6" name="object 17826"/>
            <p:cNvSpPr/>
            <p:nvPr/>
          </p:nvSpPr>
          <p:spPr>
            <a:xfrm>
              <a:off x="688271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7" name="object 17827"/>
            <p:cNvSpPr/>
            <p:nvPr/>
          </p:nvSpPr>
          <p:spPr>
            <a:xfrm>
              <a:off x="6882845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8" name="object 17828"/>
            <p:cNvSpPr/>
            <p:nvPr/>
          </p:nvSpPr>
          <p:spPr>
            <a:xfrm>
              <a:off x="6882971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9" name="object 17829"/>
            <p:cNvSpPr/>
            <p:nvPr/>
          </p:nvSpPr>
          <p:spPr>
            <a:xfrm>
              <a:off x="6883225" y="41054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0" name="object 17830"/>
            <p:cNvSpPr/>
            <p:nvPr/>
          </p:nvSpPr>
          <p:spPr>
            <a:xfrm>
              <a:off x="6883352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1" name="object 17831"/>
            <p:cNvSpPr/>
            <p:nvPr/>
          </p:nvSpPr>
          <p:spPr>
            <a:xfrm>
              <a:off x="688347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2" name="object 17832"/>
            <p:cNvSpPr/>
            <p:nvPr/>
          </p:nvSpPr>
          <p:spPr>
            <a:xfrm>
              <a:off x="6885252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3" name="object 17833"/>
            <p:cNvSpPr/>
            <p:nvPr/>
          </p:nvSpPr>
          <p:spPr>
            <a:xfrm>
              <a:off x="688537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4" name="object 17834"/>
            <p:cNvSpPr/>
            <p:nvPr/>
          </p:nvSpPr>
          <p:spPr>
            <a:xfrm>
              <a:off x="6885633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5" name="object 17835"/>
            <p:cNvSpPr/>
            <p:nvPr/>
          </p:nvSpPr>
          <p:spPr>
            <a:xfrm>
              <a:off x="6885759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6" name="object 17836"/>
            <p:cNvSpPr/>
            <p:nvPr/>
          </p:nvSpPr>
          <p:spPr>
            <a:xfrm>
              <a:off x="6885886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7" name="object 17837"/>
            <p:cNvSpPr/>
            <p:nvPr/>
          </p:nvSpPr>
          <p:spPr>
            <a:xfrm>
              <a:off x="6886013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8" name="object 17838"/>
            <p:cNvSpPr/>
            <p:nvPr/>
          </p:nvSpPr>
          <p:spPr>
            <a:xfrm>
              <a:off x="688690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9" name="object 17839"/>
            <p:cNvSpPr/>
            <p:nvPr/>
          </p:nvSpPr>
          <p:spPr>
            <a:xfrm>
              <a:off x="6887407" y="4101994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391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0" name="object 17840"/>
            <p:cNvSpPr/>
            <p:nvPr/>
          </p:nvSpPr>
          <p:spPr>
            <a:xfrm>
              <a:off x="68880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1" name="object 17841"/>
            <p:cNvSpPr/>
            <p:nvPr/>
          </p:nvSpPr>
          <p:spPr>
            <a:xfrm>
              <a:off x="6888294" y="4105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2" name="object 17842"/>
            <p:cNvSpPr/>
            <p:nvPr/>
          </p:nvSpPr>
          <p:spPr>
            <a:xfrm>
              <a:off x="6887534" y="410582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3" name="object 17843"/>
            <p:cNvSpPr/>
            <p:nvPr/>
          </p:nvSpPr>
          <p:spPr>
            <a:xfrm>
              <a:off x="688880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4" name="object 17844"/>
            <p:cNvSpPr/>
            <p:nvPr/>
          </p:nvSpPr>
          <p:spPr>
            <a:xfrm>
              <a:off x="688956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5" name="object 17845"/>
            <p:cNvSpPr/>
            <p:nvPr/>
          </p:nvSpPr>
          <p:spPr>
            <a:xfrm>
              <a:off x="688968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6" name="object 17846"/>
            <p:cNvSpPr/>
            <p:nvPr/>
          </p:nvSpPr>
          <p:spPr>
            <a:xfrm>
              <a:off x="6890068" y="41053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7" name="object 17847"/>
            <p:cNvSpPr/>
            <p:nvPr/>
          </p:nvSpPr>
          <p:spPr>
            <a:xfrm>
              <a:off x="68903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8" name="object 17848"/>
            <p:cNvSpPr/>
            <p:nvPr/>
          </p:nvSpPr>
          <p:spPr>
            <a:xfrm>
              <a:off x="689070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9" name="object 17849"/>
            <p:cNvSpPr/>
            <p:nvPr/>
          </p:nvSpPr>
          <p:spPr>
            <a:xfrm>
              <a:off x="6890829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0" name="object 17850"/>
            <p:cNvSpPr/>
            <p:nvPr/>
          </p:nvSpPr>
          <p:spPr>
            <a:xfrm>
              <a:off x="6891082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1" name="object 17851"/>
            <p:cNvSpPr/>
            <p:nvPr/>
          </p:nvSpPr>
          <p:spPr>
            <a:xfrm>
              <a:off x="6891209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2" name="object 17852"/>
            <p:cNvSpPr/>
            <p:nvPr/>
          </p:nvSpPr>
          <p:spPr>
            <a:xfrm>
              <a:off x="689133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3" name="object 17853"/>
            <p:cNvSpPr/>
            <p:nvPr/>
          </p:nvSpPr>
          <p:spPr>
            <a:xfrm>
              <a:off x="689146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4" name="object 17854"/>
            <p:cNvSpPr/>
            <p:nvPr/>
          </p:nvSpPr>
          <p:spPr>
            <a:xfrm>
              <a:off x="689196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5" name="object 17855"/>
            <p:cNvSpPr/>
            <p:nvPr/>
          </p:nvSpPr>
          <p:spPr>
            <a:xfrm>
              <a:off x="689222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6" name="object 17856"/>
            <p:cNvSpPr/>
            <p:nvPr/>
          </p:nvSpPr>
          <p:spPr>
            <a:xfrm>
              <a:off x="6892730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7" name="object 17857"/>
            <p:cNvSpPr/>
            <p:nvPr/>
          </p:nvSpPr>
          <p:spPr>
            <a:xfrm>
              <a:off x="6892349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8" name="object 17858"/>
            <p:cNvSpPr/>
            <p:nvPr/>
          </p:nvSpPr>
          <p:spPr>
            <a:xfrm>
              <a:off x="6892603" y="4105818"/>
              <a:ext cx="2540" cy="635"/>
            </a:xfrm>
            <a:custGeom>
              <a:avLst/>
              <a:gdLst/>
              <a:ahLst/>
              <a:cxnLst/>
              <a:rect l="l" t="t" r="r" b="b"/>
              <a:pathLst>
                <a:path w="2540" h="635">
                  <a:moveTo>
                    <a:pt x="0" y="12"/>
                  </a:moveTo>
                  <a:lnTo>
                    <a:pt x="1774" y="12"/>
                  </a:lnTo>
                </a:path>
                <a:path w="2540" h="635">
                  <a:moveTo>
                    <a:pt x="253" y="0"/>
                  </a:moveTo>
                  <a:lnTo>
                    <a:pt x="2027" y="0"/>
                  </a:lnTo>
                </a:path>
                <a:path w="2540" h="635">
                  <a:moveTo>
                    <a:pt x="253" y="18"/>
                  </a:moveTo>
                  <a:lnTo>
                    <a:pt x="202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9" name="object 17859"/>
            <p:cNvSpPr/>
            <p:nvPr/>
          </p:nvSpPr>
          <p:spPr>
            <a:xfrm>
              <a:off x="689399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0" name="object 17860"/>
            <p:cNvSpPr/>
            <p:nvPr/>
          </p:nvSpPr>
          <p:spPr>
            <a:xfrm>
              <a:off x="689425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1" name="object 17861"/>
            <p:cNvSpPr/>
            <p:nvPr/>
          </p:nvSpPr>
          <p:spPr>
            <a:xfrm>
              <a:off x="689488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2" name="object 17862"/>
            <p:cNvSpPr/>
            <p:nvPr/>
          </p:nvSpPr>
          <p:spPr>
            <a:xfrm>
              <a:off x="689513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3" name="object 17863"/>
            <p:cNvSpPr/>
            <p:nvPr/>
          </p:nvSpPr>
          <p:spPr>
            <a:xfrm>
              <a:off x="689589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4" name="object 17864"/>
            <p:cNvSpPr/>
            <p:nvPr/>
          </p:nvSpPr>
          <p:spPr>
            <a:xfrm>
              <a:off x="68960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5" name="object 17865"/>
            <p:cNvSpPr/>
            <p:nvPr/>
          </p:nvSpPr>
          <p:spPr>
            <a:xfrm>
              <a:off x="6896151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6" name="object 17866"/>
            <p:cNvSpPr/>
            <p:nvPr/>
          </p:nvSpPr>
          <p:spPr>
            <a:xfrm>
              <a:off x="6896278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7" name="object 17867"/>
            <p:cNvSpPr/>
            <p:nvPr/>
          </p:nvSpPr>
          <p:spPr>
            <a:xfrm>
              <a:off x="6896405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8" name="object 17868"/>
            <p:cNvSpPr/>
            <p:nvPr/>
          </p:nvSpPr>
          <p:spPr>
            <a:xfrm>
              <a:off x="68966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9" name="object 17869"/>
            <p:cNvSpPr/>
            <p:nvPr/>
          </p:nvSpPr>
          <p:spPr>
            <a:xfrm>
              <a:off x="689729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0" name="object 17870"/>
            <p:cNvSpPr/>
            <p:nvPr/>
          </p:nvSpPr>
          <p:spPr>
            <a:xfrm>
              <a:off x="689754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1" name="object 17871"/>
            <p:cNvSpPr/>
            <p:nvPr/>
          </p:nvSpPr>
          <p:spPr>
            <a:xfrm>
              <a:off x="689855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2" name="object 17872"/>
            <p:cNvSpPr/>
            <p:nvPr/>
          </p:nvSpPr>
          <p:spPr>
            <a:xfrm>
              <a:off x="6898686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3" name="object 17873"/>
            <p:cNvSpPr/>
            <p:nvPr/>
          </p:nvSpPr>
          <p:spPr>
            <a:xfrm>
              <a:off x="689881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4" name="object 17874"/>
            <p:cNvSpPr/>
            <p:nvPr/>
          </p:nvSpPr>
          <p:spPr>
            <a:xfrm>
              <a:off x="6898939" y="41056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5" name="object 17875"/>
            <p:cNvSpPr/>
            <p:nvPr/>
          </p:nvSpPr>
          <p:spPr>
            <a:xfrm>
              <a:off x="6899066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6" name="object 17876"/>
            <p:cNvSpPr/>
            <p:nvPr/>
          </p:nvSpPr>
          <p:spPr>
            <a:xfrm>
              <a:off x="68993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7" name="object 17877"/>
            <p:cNvSpPr/>
            <p:nvPr/>
          </p:nvSpPr>
          <p:spPr>
            <a:xfrm>
              <a:off x="6899319" y="410589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8" name="object 17878"/>
            <p:cNvSpPr/>
            <p:nvPr/>
          </p:nvSpPr>
          <p:spPr>
            <a:xfrm>
              <a:off x="690134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9" name="object 17879"/>
            <p:cNvSpPr/>
            <p:nvPr/>
          </p:nvSpPr>
          <p:spPr>
            <a:xfrm>
              <a:off x="6900460" y="410583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0" name="object 17880"/>
            <p:cNvSpPr/>
            <p:nvPr/>
          </p:nvSpPr>
          <p:spPr>
            <a:xfrm>
              <a:off x="6901727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1" name="object 17881"/>
            <p:cNvSpPr/>
            <p:nvPr/>
          </p:nvSpPr>
          <p:spPr>
            <a:xfrm>
              <a:off x="690185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2" name="object 17882"/>
            <p:cNvSpPr/>
            <p:nvPr/>
          </p:nvSpPr>
          <p:spPr>
            <a:xfrm>
              <a:off x="690274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3" name="object 17883"/>
            <p:cNvSpPr/>
            <p:nvPr/>
          </p:nvSpPr>
          <p:spPr>
            <a:xfrm>
              <a:off x="690312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4" name="object 17884"/>
            <p:cNvSpPr/>
            <p:nvPr/>
          </p:nvSpPr>
          <p:spPr>
            <a:xfrm>
              <a:off x="690337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5" name="object 17885"/>
            <p:cNvSpPr/>
            <p:nvPr/>
          </p:nvSpPr>
          <p:spPr>
            <a:xfrm>
              <a:off x="690362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6" name="object 17886"/>
            <p:cNvSpPr/>
            <p:nvPr/>
          </p:nvSpPr>
          <p:spPr>
            <a:xfrm>
              <a:off x="690388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7" name="object 17887"/>
            <p:cNvSpPr/>
            <p:nvPr/>
          </p:nvSpPr>
          <p:spPr>
            <a:xfrm>
              <a:off x="6903248" y="4105818"/>
              <a:ext cx="2540" cy="635"/>
            </a:xfrm>
            <a:custGeom>
              <a:avLst/>
              <a:gdLst/>
              <a:ahLst/>
              <a:cxnLst/>
              <a:rect l="l" t="t" r="r" b="b"/>
              <a:pathLst>
                <a:path w="2540" h="635">
                  <a:moveTo>
                    <a:pt x="0" y="18"/>
                  </a:moveTo>
                  <a:lnTo>
                    <a:pt x="1774" y="18"/>
                  </a:lnTo>
                </a:path>
                <a:path w="2540" h="635">
                  <a:moveTo>
                    <a:pt x="126" y="12"/>
                  </a:moveTo>
                  <a:lnTo>
                    <a:pt x="1900" y="12"/>
                  </a:lnTo>
                </a:path>
                <a:path w="2540" h="635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8" name="object 17888"/>
            <p:cNvSpPr/>
            <p:nvPr/>
          </p:nvSpPr>
          <p:spPr>
            <a:xfrm>
              <a:off x="6903628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9" name="object 17889"/>
            <p:cNvSpPr/>
            <p:nvPr/>
          </p:nvSpPr>
          <p:spPr>
            <a:xfrm>
              <a:off x="690540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0" name="object 17890"/>
            <p:cNvSpPr/>
            <p:nvPr/>
          </p:nvSpPr>
          <p:spPr>
            <a:xfrm>
              <a:off x="690578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1" name="object 17891"/>
            <p:cNvSpPr/>
            <p:nvPr/>
          </p:nvSpPr>
          <p:spPr>
            <a:xfrm>
              <a:off x="690654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2" name="object 17892"/>
            <p:cNvSpPr/>
            <p:nvPr/>
          </p:nvSpPr>
          <p:spPr>
            <a:xfrm>
              <a:off x="6906670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3" name="object 17893"/>
            <p:cNvSpPr/>
            <p:nvPr/>
          </p:nvSpPr>
          <p:spPr>
            <a:xfrm>
              <a:off x="6906923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4" name="object 17894"/>
            <p:cNvSpPr/>
            <p:nvPr/>
          </p:nvSpPr>
          <p:spPr>
            <a:xfrm>
              <a:off x="6907050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5" name="object 17895"/>
            <p:cNvSpPr/>
            <p:nvPr/>
          </p:nvSpPr>
          <p:spPr>
            <a:xfrm>
              <a:off x="690920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6" name="object 17896"/>
            <p:cNvSpPr/>
            <p:nvPr/>
          </p:nvSpPr>
          <p:spPr>
            <a:xfrm>
              <a:off x="6909331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7" name="object 17897"/>
            <p:cNvSpPr/>
            <p:nvPr/>
          </p:nvSpPr>
          <p:spPr>
            <a:xfrm>
              <a:off x="6909458" y="4105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8" name="object 17898"/>
            <p:cNvSpPr/>
            <p:nvPr/>
          </p:nvSpPr>
          <p:spPr>
            <a:xfrm>
              <a:off x="690958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9" name="object 17899"/>
            <p:cNvSpPr/>
            <p:nvPr/>
          </p:nvSpPr>
          <p:spPr>
            <a:xfrm>
              <a:off x="6909711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0" name="object 17900"/>
            <p:cNvSpPr/>
            <p:nvPr/>
          </p:nvSpPr>
          <p:spPr>
            <a:xfrm>
              <a:off x="691059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1" name="object 17901"/>
            <p:cNvSpPr/>
            <p:nvPr/>
          </p:nvSpPr>
          <p:spPr>
            <a:xfrm>
              <a:off x="6911992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2" name="object 17902"/>
            <p:cNvSpPr/>
            <p:nvPr/>
          </p:nvSpPr>
          <p:spPr>
            <a:xfrm>
              <a:off x="6912119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3" name="object 17903"/>
            <p:cNvSpPr/>
            <p:nvPr/>
          </p:nvSpPr>
          <p:spPr>
            <a:xfrm>
              <a:off x="6912119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4" name="object 17904"/>
            <p:cNvSpPr/>
            <p:nvPr/>
          </p:nvSpPr>
          <p:spPr>
            <a:xfrm>
              <a:off x="691237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5" name="object 17905"/>
            <p:cNvSpPr/>
            <p:nvPr/>
          </p:nvSpPr>
          <p:spPr>
            <a:xfrm>
              <a:off x="691249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6" name="object 17906"/>
            <p:cNvSpPr/>
            <p:nvPr/>
          </p:nvSpPr>
          <p:spPr>
            <a:xfrm>
              <a:off x="691313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7" name="object 17907"/>
            <p:cNvSpPr/>
            <p:nvPr/>
          </p:nvSpPr>
          <p:spPr>
            <a:xfrm>
              <a:off x="69142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8" name="object 17908"/>
            <p:cNvSpPr/>
            <p:nvPr/>
          </p:nvSpPr>
          <p:spPr>
            <a:xfrm>
              <a:off x="691452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9" name="object 17909"/>
            <p:cNvSpPr/>
            <p:nvPr/>
          </p:nvSpPr>
          <p:spPr>
            <a:xfrm>
              <a:off x="691452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0" name="object 17910"/>
            <p:cNvSpPr/>
            <p:nvPr/>
          </p:nvSpPr>
          <p:spPr>
            <a:xfrm>
              <a:off x="6914654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1" name="object 17911"/>
            <p:cNvSpPr/>
            <p:nvPr/>
          </p:nvSpPr>
          <p:spPr>
            <a:xfrm>
              <a:off x="6914907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2" name="object 17912"/>
            <p:cNvSpPr/>
            <p:nvPr/>
          </p:nvSpPr>
          <p:spPr>
            <a:xfrm>
              <a:off x="6915034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3" name="object 17913"/>
            <p:cNvSpPr/>
            <p:nvPr/>
          </p:nvSpPr>
          <p:spPr>
            <a:xfrm>
              <a:off x="691503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4" name="object 17914"/>
            <p:cNvSpPr/>
            <p:nvPr/>
          </p:nvSpPr>
          <p:spPr>
            <a:xfrm>
              <a:off x="691579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5" name="object 17915"/>
            <p:cNvSpPr/>
            <p:nvPr/>
          </p:nvSpPr>
          <p:spPr>
            <a:xfrm>
              <a:off x="691693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6" name="object 17916"/>
            <p:cNvSpPr/>
            <p:nvPr/>
          </p:nvSpPr>
          <p:spPr>
            <a:xfrm>
              <a:off x="6916301" y="4105863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7" name="object 17917"/>
            <p:cNvSpPr/>
            <p:nvPr/>
          </p:nvSpPr>
          <p:spPr>
            <a:xfrm>
              <a:off x="6917442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8" name="object 17918"/>
            <p:cNvSpPr/>
            <p:nvPr/>
          </p:nvSpPr>
          <p:spPr>
            <a:xfrm>
              <a:off x="691769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9" name="object 17919"/>
            <p:cNvSpPr/>
            <p:nvPr/>
          </p:nvSpPr>
          <p:spPr>
            <a:xfrm>
              <a:off x="691820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0" name="object 17920"/>
            <p:cNvSpPr/>
            <p:nvPr/>
          </p:nvSpPr>
          <p:spPr>
            <a:xfrm>
              <a:off x="691845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1" name="object 17921"/>
            <p:cNvSpPr/>
            <p:nvPr/>
          </p:nvSpPr>
          <p:spPr>
            <a:xfrm>
              <a:off x="69195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2" name="object 17922"/>
            <p:cNvSpPr/>
            <p:nvPr/>
          </p:nvSpPr>
          <p:spPr>
            <a:xfrm>
              <a:off x="6919850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3" name="object 17923"/>
            <p:cNvSpPr/>
            <p:nvPr/>
          </p:nvSpPr>
          <p:spPr>
            <a:xfrm>
              <a:off x="691997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4" name="object 17924"/>
            <p:cNvSpPr/>
            <p:nvPr/>
          </p:nvSpPr>
          <p:spPr>
            <a:xfrm>
              <a:off x="6920103" y="410555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5" name="object 17925"/>
            <p:cNvSpPr/>
            <p:nvPr/>
          </p:nvSpPr>
          <p:spPr>
            <a:xfrm>
              <a:off x="692023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6" name="object 17926"/>
            <p:cNvSpPr/>
            <p:nvPr/>
          </p:nvSpPr>
          <p:spPr>
            <a:xfrm>
              <a:off x="6920356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7" name="object 17927"/>
            <p:cNvSpPr/>
            <p:nvPr/>
          </p:nvSpPr>
          <p:spPr>
            <a:xfrm>
              <a:off x="692124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8" name="object 17928"/>
            <p:cNvSpPr/>
            <p:nvPr/>
          </p:nvSpPr>
          <p:spPr>
            <a:xfrm>
              <a:off x="69216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9" name="object 17929"/>
            <p:cNvSpPr/>
            <p:nvPr/>
          </p:nvSpPr>
          <p:spPr>
            <a:xfrm>
              <a:off x="6922004" y="41055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0" name="object 17930"/>
            <p:cNvSpPr/>
            <p:nvPr/>
          </p:nvSpPr>
          <p:spPr>
            <a:xfrm>
              <a:off x="692225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1" name="object 17931"/>
            <p:cNvSpPr/>
            <p:nvPr/>
          </p:nvSpPr>
          <p:spPr>
            <a:xfrm>
              <a:off x="6921624" y="410586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2" name="object 17932"/>
            <p:cNvSpPr/>
            <p:nvPr/>
          </p:nvSpPr>
          <p:spPr>
            <a:xfrm>
              <a:off x="6922764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3" name="object 17933"/>
            <p:cNvSpPr/>
            <p:nvPr/>
          </p:nvSpPr>
          <p:spPr>
            <a:xfrm>
              <a:off x="6923018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4" name="object 17934"/>
            <p:cNvSpPr/>
            <p:nvPr/>
          </p:nvSpPr>
          <p:spPr>
            <a:xfrm>
              <a:off x="69235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5" name="object 17935"/>
            <p:cNvSpPr/>
            <p:nvPr/>
          </p:nvSpPr>
          <p:spPr>
            <a:xfrm>
              <a:off x="692466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6" name="object 17936"/>
            <p:cNvSpPr/>
            <p:nvPr/>
          </p:nvSpPr>
          <p:spPr>
            <a:xfrm>
              <a:off x="692479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7" name="object 17937"/>
            <p:cNvSpPr/>
            <p:nvPr/>
          </p:nvSpPr>
          <p:spPr>
            <a:xfrm>
              <a:off x="692491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8" name="object 17938"/>
            <p:cNvSpPr/>
            <p:nvPr/>
          </p:nvSpPr>
          <p:spPr>
            <a:xfrm>
              <a:off x="692504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9" name="object 17939"/>
            <p:cNvSpPr/>
            <p:nvPr/>
          </p:nvSpPr>
          <p:spPr>
            <a:xfrm>
              <a:off x="6925172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0" name="object 17940"/>
            <p:cNvSpPr/>
            <p:nvPr/>
          </p:nvSpPr>
          <p:spPr>
            <a:xfrm>
              <a:off x="6925299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1" name="object 17941"/>
            <p:cNvSpPr/>
            <p:nvPr/>
          </p:nvSpPr>
          <p:spPr>
            <a:xfrm>
              <a:off x="6925552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2" name="object 17942"/>
            <p:cNvSpPr/>
            <p:nvPr/>
          </p:nvSpPr>
          <p:spPr>
            <a:xfrm>
              <a:off x="692567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3" name="object 17943"/>
            <p:cNvSpPr/>
            <p:nvPr/>
          </p:nvSpPr>
          <p:spPr>
            <a:xfrm>
              <a:off x="692605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4" name="object 17944"/>
            <p:cNvSpPr/>
            <p:nvPr/>
          </p:nvSpPr>
          <p:spPr>
            <a:xfrm>
              <a:off x="69264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5" name="object 17945"/>
            <p:cNvSpPr/>
            <p:nvPr/>
          </p:nvSpPr>
          <p:spPr>
            <a:xfrm>
              <a:off x="692745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6" name="object 17946"/>
            <p:cNvSpPr/>
            <p:nvPr/>
          </p:nvSpPr>
          <p:spPr>
            <a:xfrm>
              <a:off x="692770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7" name="object 17947"/>
            <p:cNvSpPr/>
            <p:nvPr/>
          </p:nvSpPr>
          <p:spPr>
            <a:xfrm>
              <a:off x="6927833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8" name="object 17948"/>
            <p:cNvSpPr/>
            <p:nvPr/>
          </p:nvSpPr>
          <p:spPr>
            <a:xfrm>
              <a:off x="6927960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9" name="object 17949"/>
            <p:cNvSpPr/>
            <p:nvPr/>
          </p:nvSpPr>
          <p:spPr>
            <a:xfrm>
              <a:off x="6928087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0" name="object 17950"/>
            <p:cNvSpPr/>
            <p:nvPr/>
          </p:nvSpPr>
          <p:spPr>
            <a:xfrm>
              <a:off x="692834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1" name="object 17951"/>
            <p:cNvSpPr/>
            <p:nvPr/>
          </p:nvSpPr>
          <p:spPr>
            <a:xfrm>
              <a:off x="692910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2" name="object 17952"/>
            <p:cNvSpPr/>
            <p:nvPr/>
          </p:nvSpPr>
          <p:spPr>
            <a:xfrm>
              <a:off x="6929481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3" name="object 17953"/>
            <p:cNvSpPr/>
            <p:nvPr/>
          </p:nvSpPr>
          <p:spPr>
            <a:xfrm>
              <a:off x="692998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4" name="object 17954"/>
            <p:cNvSpPr/>
            <p:nvPr/>
          </p:nvSpPr>
          <p:spPr>
            <a:xfrm>
              <a:off x="693011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5" name="object 17955"/>
            <p:cNvSpPr/>
            <p:nvPr/>
          </p:nvSpPr>
          <p:spPr>
            <a:xfrm>
              <a:off x="6930368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6" name="object 17956"/>
            <p:cNvSpPr/>
            <p:nvPr/>
          </p:nvSpPr>
          <p:spPr>
            <a:xfrm>
              <a:off x="6930621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7" name="object 17957"/>
            <p:cNvSpPr/>
            <p:nvPr/>
          </p:nvSpPr>
          <p:spPr>
            <a:xfrm>
              <a:off x="6930621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8" name="object 17958"/>
            <p:cNvSpPr/>
            <p:nvPr/>
          </p:nvSpPr>
          <p:spPr>
            <a:xfrm>
              <a:off x="6930875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9" name="object 17959"/>
            <p:cNvSpPr/>
            <p:nvPr/>
          </p:nvSpPr>
          <p:spPr>
            <a:xfrm>
              <a:off x="693112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0" name="object 17960"/>
            <p:cNvSpPr/>
            <p:nvPr/>
          </p:nvSpPr>
          <p:spPr>
            <a:xfrm>
              <a:off x="693163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1" name="object 17961"/>
            <p:cNvSpPr/>
            <p:nvPr/>
          </p:nvSpPr>
          <p:spPr>
            <a:xfrm>
              <a:off x="693188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2" name="object 17962"/>
            <p:cNvSpPr/>
            <p:nvPr/>
          </p:nvSpPr>
          <p:spPr>
            <a:xfrm>
              <a:off x="69325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3" name="object 17963"/>
            <p:cNvSpPr/>
            <p:nvPr/>
          </p:nvSpPr>
          <p:spPr>
            <a:xfrm>
              <a:off x="693290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4" name="object 17964"/>
            <p:cNvSpPr/>
            <p:nvPr/>
          </p:nvSpPr>
          <p:spPr>
            <a:xfrm>
              <a:off x="6933029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5" name="object 17965"/>
            <p:cNvSpPr/>
            <p:nvPr/>
          </p:nvSpPr>
          <p:spPr>
            <a:xfrm>
              <a:off x="6933156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6" name="object 17966"/>
            <p:cNvSpPr/>
            <p:nvPr/>
          </p:nvSpPr>
          <p:spPr>
            <a:xfrm>
              <a:off x="6933283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7" name="object 17967"/>
            <p:cNvSpPr/>
            <p:nvPr/>
          </p:nvSpPr>
          <p:spPr>
            <a:xfrm>
              <a:off x="693353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8" name="object 17968"/>
            <p:cNvSpPr/>
            <p:nvPr/>
          </p:nvSpPr>
          <p:spPr>
            <a:xfrm>
              <a:off x="693429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9" name="object 17969"/>
            <p:cNvSpPr/>
            <p:nvPr/>
          </p:nvSpPr>
          <p:spPr>
            <a:xfrm>
              <a:off x="693455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0" name="object 17970"/>
            <p:cNvSpPr/>
            <p:nvPr/>
          </p:nvSpPr>
          <p:spPr>
            <a:xfrm>
              <a:off x="693543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1" name="object 17971"/>
            <p:cNvSpPr/>
            <p:nvPr/>
          </p:nvSpPr>
          <p:spPr>
            <a:xfrm>
              <a:off x="6935691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2" name="object 17972"/>
            <p:cNvSpPr/>
            <p:nvPr/>
          </p:nvSpPr>
          <p:spPr>
            <a:xfrm>
              <a:off x="6935817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3" name="object 17973"/>
            <p:cNvSpPr/>
            <p:nvPr/>
          </p:nvSpPr>
          <p:spPr>
            <a:xfrm>
              <a:off x="6935944" y="4105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4" name="object 17974"/>
            <p:cNvSpPr/>
            <p:nvPr/>
          </p:nvSpPr>
          <p:spPr>
            <a:xfrm>
              <a:off x="6935184" y="4105888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09">
                  <a:moveTo>
                    <a:pt x="0" y="0"/>
                  </a:moveTo>
                  <a:lnTo>
                    <a:pt x="1774" y="0"/>
                  </a:lnTo>
                </a:path>
                <a:path w="3809">
                  <a:moveTo>
                    <a:pt x="2027" y="0"/>
                  </a:moveTo>
                  <a:lnTo>
                    <a:pt x="3801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5" name="object 17975"/>
            <p:cNvSpPr/>
            <p:nvPr/>
          </p:nvSpPr>
          <p:spPr>
            <a:xfrm>
              <a:off x="6938225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6" name="object 17976"/>
            <p:cNvSpPr/>
            <p:nvPr/>
          </p:nvSpPr>
          <p:spPr>
            <a:xfrm>
              <a:off x="6938352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7" name="object 17977"/>
            <p:cNvSpPr/>
            <p:nvPr/>
          </p:nvSpPr>
          <p:spPr>
            <a:xfrm>
              <a:off x="6938479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8" name="object 17978"/>
            <p:cNvSpPr/>
            <p:nvPr/>
          </p:nvSpPr>
          <p:spPr>
            <a:xfrm>
              <a:off x="693873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9" name="object 17979"/>
            <p:cNvSpPr/>
            <p:nvPr/>
          </p:nvSpPr>
          <p:spPr>
            <a:xfrm>
              <a:off x="694063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0" name="object 17980"/>
            <p:cNvSpPr/>
            <p:nvPr/>
          </p:nvSpPr>
          <p:spPr>
            <a:xfrm>
              <a:off x="6940886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1" name="object 17981"/>
            <p:cNvSpPr/>
            <p:nvPr/>
          </p:nvSpPr>
          <p:spPr>
            <a:xfrm>
              <a:off x="694101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2" name="object 17982"/>
            <p:cNvSpPr/>
            <p:nvPr/>
          </p:nvSpPr>
          <p:spPr>
            <a:xfrm>
              <a:off x="6941140" y="41054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3" name="object 17983"/>
            <p:cNvSpPr/>
            <p:nvPr/>
          </p:nvSpPr>
          <p:spPr>
            <a:xfrm>
              <a:off x="694139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4" name="object 17984"/>
            <p:cNvSpPr/>
            <p:nvPr/>
          </p:nvSpPr>
          <p:spPr>
            <a:xfrm>
              <a:off x="694139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5" name="object 17985"/>
            <p:cNvSpPr/>
            <p:nvPr/>
          </p:nvSpPr>
          <p:spPr>
            <a:xfrm>
              <a:off x="694177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6" name="object 17986"/>
            <p:cNvSpPr/>
            <p:nvPr/>
          </p:nvSpPr>
          <p:spPr>
            <a:xfrm>
              <a:off x="694329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7" name="object 17987"/>
            <p:cNvSpPr/>
            <p:nvPr/>
          </p:nvSpPr>
          <p:spPr>
            <a:xfrm>
              <a:off x="6943548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8" name="object 17988"/>
            <p:cNvSpPr/>
            <p:nvPr/>
          </p:nvSpPr>
          <p:spPr>
            <a:xfrm>
              <a:off x="6943675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9" name="object 17989"/>
            <p:cNvSpPr/>
            <p:nvPr/>
          </p:nvSpPr>
          <p:spPr>
            <a:xfrm>
              <a:off x="6943801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0" name="object 17990"/>
            <p:cNvSpPr/>
            <p:nvPr/>
          </p:nvSpPr>
          <p:spPr>
            <a:xfrm>
              <a:off x="694392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1" name="object 17991"/>
            <p:cNvSpPr/>
            <p:nvPr/>
          </p:nvSpPr>
          <p:spPr>
            <a:xfrm>
              <a:off x="694405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2" name="object 17992"/>
            <p:cNvSpPr/>
            <p:nvPr/>
          </p:nvSpPr>
          <p:spPr>
            <a:xfrm>
              <a:off x="6946082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3" name="object 17993"/>
            <p:cNvSpPr/>
            <p:nvPr/>
          </p:nvSpPr>
          <p:spPr>
            <a:xfrm>
              <a:off x="6946336" y="4105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4" name="object 17994"/>
            <p:cNvSpPr/>
            <p:nvPr/>
          </p:nvSpPr>
          <p:spPr>
            <a:xfrm>
              <a:off x="6946589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5" name="object 17995"/>
            <p:cNvSpPr/>
            <p:nvPr/>
          </p:nvSpPr>
          <p:spPr>
            <a:xfrm>
              <a:off x="694684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6" name="object 17996"/>
            <p:cNvSpPr/>
            <p:nvPr/>
          </p:nvSpPr>
          <p:spPr>
            <a:xfrm>
              <a:off x="694735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7" name="object 17997"/>
            <p:cNvSpPr/>
            <p:nvPr/>
          </p:nvSpPr>
          <p:spPr>
            <a:xfrm>
              <a:off x="694773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8" name="object 17998"/>
            <p:cNvSpPr/>
            <p:nvPr/>
          </p:nvSpPr>
          <p:spPr>
            <a:xfrm>
              <a:off x="69481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9" name="object 17999"/>
            <p:cNvSpPr/>
            <p:nvPr/>
          </p:nvSpPr>
          <p:spPr>
            <a:xfrm>
              <a:off x="6947857" y="410586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0" name="object 18000"/>
            <p:cNvSpPr/>
            <p:nvPr/>
          </p:nvSpPr>
          <p:spPr>
            <a:xfrm>
              <a:off x="6948110" y="4105856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1" name="object 18001"/>
            <p:cNvSpPr/>
            <p:nvPr/>
          </p:nvSpPr>
          <p:spPr>
            <a:xfrm>
              <a:off x="6949251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2" name="object 18002"/>
            <p:cNvSpPr/>
            <p:nvPr/>
          </p:nvSpPr>
          <p:spPr>
            <a:xfrm>
              <a:off x="694975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3" name="object 18003"/>
            <p:cNvSpPr/>
            <p:nvPr/>
          </p:nvSpPr>
          <p:spPr>
            <a:xfrm>
              <a:off x="69511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4" name="object 18004"/>
            <p:cNvSpPr/>
            <p:nvPr/>
          </p:nvSpPr>
          <p:spPr>
            <a:xfrm>
              <a:off x="6951532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5" name="object 18005"/>
            <p:cNvSpPr/>
            <p:nvPr/>
          </p:nvSpPr>
          <p:spPr>
            <a:xfrm>
              <a:off x="6951532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6" name="object 18006"/>
            <p:cNvSpPr/>
            <p:nvPr/>
          </p:nvSpPr>
          <p:spPr>
            <a:xfrm>
              <a:off x="6951658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7" name="object 18007"/>
            <p:cNvSpPr/>
            <p:nvPr/>
          </p:nvSpPr>
          <p:spPr>
            <a:xfrm>
              <a:off x="6951785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8" name="object 18008"/>
            <p:cNvSpPr/>
            <p:nvPr/>
          </p:nvSpPr>
          <p:spPr>
            <a:xfrm>
              <a:off x="6951912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9" name="object 18009"/>
            <p:cNvSpPr/>
            <p:nvPr/>
          </p:nvSpPr>
          <p:spPr>
            <a:xfrm>
              <a:off x="695229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0" name="object 18010"/>
            <p:cNvSpPr/>
            <p:nvPr/>
          </p:nvSpPr>
          <p:spPr>
            <a:xfrm>
              <a:off x="695368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1" name="object 18011"/>
            <p:cNvSpPr/>
            <p:nvPr/>
          </p:nvSpPr>
          <p:spPr>
            <a:xfrm>
              <a:off x="695394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2" name="object 18012"/>
            <p:cNvSpPr/>
            <p:nvPr/>
          </p:nvSpPr>
          <p:spPr>
            <a:xfrm>
              <a:off x="6954193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3" name="object 18013"/>
            <p:cNvSpPr/>
            <p:nvPr/>
          </p:nvSpPr>
          <p:spPr>
            <a:xfrm>
              <a:off x="6954320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4" name="object 18014"/>
            <p:cNvSpPr/>
            <p:nvPr/>
          </p:nvSpPr>
          <p:spPr>
            <a:xfrm>
              <a:off x="6954447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5" name="object 18015"/>
            <p:cNvSpPr/>
            <p:nvPr/>
          </p:nvSpPr>
          <p:spPr>
            <a:xfrm>
              <a:off x="695457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6" name="object 18016"/>
            <p:cNvSpPr/>
            <p:nvPr/>
          </p:nvSpPr>
          <p:spPr>
            <a:xfrm>
              <a:off x="695470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7" name="object 18017"/>
            <p:cNvSpPr/>
            <p:nvPr/>
          </p:nvSpPr>
          <p:spPr>
            <a:xfrm>
              <a:off x="695609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8" name="object 18018"/>
            <p:cNvSpPr/>
            <p:nvPr/>
          </p:nvSpPr>
          <p:spPr>
            <a:xfrm>
              <a:off x="6955714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9" name="object 18019"/>
            <p:cNvSpPr/>
            <p:nvPr/>
          </p:nvSpPr>
          <p:spPr>
            <a:xfrm>
              <a:off x="6956728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0" name="object 18020"/>
            <p:cNvSpPr/>
            <p:nvPr/>
          </p:nvSpPr>
          <p:spPr>
            <a:xfrm>
              <a:off x="6956981" y="410541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1" name="object 18021"/>
            <p:cNvSpPr/>
            <p:nvPr/>
          </p:nvSpPr>
          <p:spPr>
            <a:xfrm>
              <a:off x="695710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2" name="object 18022"/>
            <p:cNvSpPr/>
            <p:nvPr/>
          </p:nvSpPr>
          <p:spPr>
            <a:xfrm>
              <a:off x="695723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3" name="object 18023"/>
            <p:cNvSpPr/>
            <p:nvPr/>
          </p:nvSpPr>
          <p:spPr>
            <a:xfrm>
              <a:off x="695812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4" name="object 18024"/>
            <p:cNvSpPr/>
            <p:nvPr/>
          </p:nvSpPr>
          <p:spPr>
            <a:xfrm>
              <a:off x="695926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5" name="object 18025"/>
            <p:cNvSpPr/>
            <p:nvPr/>
          </p:nvSpPr>
          <p:spPr>
            <a:xfrm>
              <a:off x="695938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6" name="object 18026"/>
            <p:cNvSpPr/>
            <p:nvPr/>
          </p:nvSpPr>
          <p:spPr>
            <a:xfrm>
              <a:off x="6959516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7" name="object 18027"/>
            <p:cNvSpPr/>
            <p:nvPr/>
          </p:nvSpPr>
          <p:spPr>
            <a:xfrm>
              <a:off x="6959769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8" name="object 18028"/>
            <p:cNvSpPr/>
            <p:nvPr/>
          </p:nvSpPr>
          <p:spPr>
            <a:xfrm>
              <a:off x="6961923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9" name="object 18029"/>
            <p:cNvSpPr/>
            <p:nvPr/>
          </p:nvSpPr>
          <p:spPr>
            <a:xfrm>
              <a:off x="6962177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0" name="object 18030"/>
            <p:cNvSpPr/>
            <p:nvPr/>
          </p:nvSpPr>
          <p:spPr>
            <a:xfrm>
              <a:off x="6962304" y="41054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1" name="object 18031"/>
            <p:cNvSpPr/>
            <p:nvPr/>
          </p:nvSpPr>
          <p:spPr>
            <a:xfrm>
              <a:off x="6962430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2" name="object 18032"/>
            <p:cNvSpPr/>
            <p:nvPr/>
          </p:nvSpPr>
          <p:spPr>
            <a:xfrm>
              <a:off x="696319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3" name="object 18033"/>
            <p:cNvSpPr/>
            <p:nvPr/>
          </p:nvSpPr>
          <p:spPr>
            <a:xfrm>
              <a:off x="69643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4" name="object 18034"/>
            <p:cNvSpPr/>
            <p:nvPr/>
          </p:nvSpPr>
          <p:spPr>
            <a:xfrm>
              <a:off x="696445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5" name="object 18035"/>
            <p:cNvSpPr/>
            <p:nvPr/>
          </p:nvSpPr>
          <p:spPr>
            <a:xfrm>
              <a:off x="6964711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6" name="object 18036"/>
            <p:cNvSpPr/>
            <p:nvPr/>
          </p:nvSpPr>
          <p:spPr>
            <a:xfrm>
              <a:off x="6964838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7" name="object 18037"/>
            <p:cNvSpPr/>
            <p:nvPr/>
          </p:nvSpPr>
          <p:spPr>
            <a:xfrm>
              <a:off x="6964965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8" name="object 18038"/>
            <p:cNvSpPr/>
            <p:nvPr/>
          </p:nvSpPr>
          <p:spPr>
            <a:xfrm>
              <a:off x="696509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9" name="object 18039"/>
            <p:cNvSpPr/>
            <p:nvPr/>
          </p:nvSpPr>
          <p:spPr>
            <a:xfrm>
              <a:off x="696686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0" name="object 18040"/>
            <p:cNvSpPr/>
            <p:nvPr/>
          </p:nvSpPr>
          <p:spPr>
            <a:xfrm>
              <a:off x="696699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1" name="object 18041"/>
            <p:cNvSpPr/>
            <p:nvPr/>
          </p:nvSpPr>
          <p:spPr>
            <a:xfrm>
              <a:off x="696711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2" name="object 18042"/>
            <p:cNvSpPr/>
            <p:nvPr/>
          </p:nvSpPr>
          <p:spPr>
            <a:xfrm>
              <a:off x="6967246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3" name="object 18043"/>
            <p:cNvSpPr/>
            <p:nvPr/>
          </p:nvSpPr>
          <p:spPr>
            <a:xfrm>
              <a:off x="6967499" y="410542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4" name="object 18044"/>
            <p:cNvSpPr/>
            <p:nvPr/>
          </p:nvSpPr>
          <p:spPr>
            <a:xfrm>
              <a:off x="6967626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5" name="object 18045"/>
            <p:cNvSpPr/>
            <p:nvPr/>
          </p:nvSpPr>
          <p:spPr>
            <a:xfrm>
              <a:off x="696775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6" name="object 18046"/>
            <p:cNvSpPr/>
            <p:nvPr/>
          </p:nvSpPr>
          <p:spPr>
            <a:xfrm>
              <a:off x="696864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7" name="object 18047"/>
            <p:cNvSpPr/>
            <p:nvPr/>
          </p:nvSpPr>
          <p:spPr>
            <a:xfrm>
              <a:off x="696952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8" name="object 18048"/>
            <p:cNvSpPr/>
            <p:nvPr/>
          </p:nvSpPr>
          <p:spPr>
            <a:xfrm>
              <a:off x="6969781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9" name="object 18049"/>
            <p:cNvSpPr/>
            <p:nvPr/>
          </p:nvSpPr>
          <p:spPr>
            <a:xfrm>
              <a:off x="6970034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0" name="object 18050"/>
            <p:cNvSpPr/>
            <p:nvPr/>
          </p:nvSpPr>
          <p:spPr>
            <a:xfrm>
              <a:off x="6970161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1" name="object 18051"/>
            <p:cNvSpPr/>
            <p:nvPr/>
          </p:nvSpPr>
          <p:spPr>
            <a:xfrm>
              <a:off x="697028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2" name="object 18052"/>
            <p:cNvSpPr/>
            <p:nvPr/>
          </p:nvSpPr>
          <p:spPr>
            <a:xfrm>
              <a:off x="697218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3" name="object 18053"/>
            <p:cNvSpPr/>
            <p:nvPr/>
          </p:nvSpPr>
          <p:spPr>
            <a:xfrm>
              <a:off x="6972569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4" name="object 18054"/>
            <p:cNvSpPr/>
            <p:nvPr/>
          </p:nvSpPr>
          <p:spPr>
            <a:xfrm>
              <a:off x="697269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5" name="object 18055"/>
            <p:cNvSpPr/>
            <p:nvPr/>
          </p:nvSpPr>
          <p:spPr>
            <a:xfrm>
              <a:off x="6972822" y="4105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6" name="object 18056"/>
            <p:cNvSpPr/>
            <p:nvPr/>
          </p:nvSpPr>
          <p:spPr>
            <a:xfrm>
              <a:off x="6972949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7" name="object 18057"/>
            <p:cNvSpPr/>
            <p:nvPr/>
          </p:nvSpPr>
          <p:spPr>
            <a:xfrm>
              <a:off x="697383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8" name="object 18058"/>
            <p:cNvSpPr/>
            <p:nvPr/>
          </p:nvSpPr>
          <p:spPr>
            <a:xfrm>
              <a:off x="697497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9" name="object 18059"/>
            <p:cNvSpPr/>
            <p:nvPr/>
          </p:nvSpPr>
          <p:spPr>
            <a:xfrm>
              <a:off x="6975103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0" name="object 18060"/>
            <p:cNvSpPr/>
            <p:nvPr/>
          </p:nvSpPr>
          <p:spPr>
            <a:xfrm>
              <a:off x="6975357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1" name="object 18061"/>
            <p:cNvSpPr/>
            <p:nvPr/>
          </p:nvSpPr>
          <p:spPr>
            <a:xfrm>
              <a:off x="697561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2" name="object 18062"/>
            <p:cNvSpPr/>
            <p:nvPr/>
          </p:nvSpPr>
          <p:spPr>
            <a:xfrm>
              <a:off x="697573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3" name="object 18063"/>
            <p:cNvSpPr/>
            <p:nvPr/>
          </p:nvSpPr>
          <p:spPr>
            <a:xfrm>
              <a:off x="69766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4" name="object 18064"/>
            <p:cNvSpPr/>
            <p:nvPr/>
          </p:nvSpPr>
          <p:spPr>
            <a:xfrm>
              <a:off x="697687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5" name="object 18065"/>
            <p:cNvSpPr/>
            <p:nvPr/>
          </p:nvSpPr>
          <p:spPr>
            <a:xfrm>
              <a:off x="6976751" y="4105863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6" name="object 18066"/>
            <p:cNvSpPr/>
            <p:nvPr/>
          </p:nvSpPr>
          <p:spPr>
            <a:xfrm>
              <a:off x="6978018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7" name="object 18067"/>
            <p:cNvSpPr/>
            <p:nvPr/>
          </p:nvSpPr>
          <p:spPr>
            <a:xfrm>
              <a:off x="6978145" y="41054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8" name="object 18068"/>
            <p:cNvSpPr/>
            <p:nvPr/>
          </p:nvSpPr>
          <p:spPr>
            <a:xfrm>
              <a:off x="69782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9" name="object 18069"/>
            <p:cNvSpPr/>
            <p:nvPr/>
          </p:nvSpPr>
          <p:spPr>
            <a:xfrm>
              <a:off x="697890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0" name="object 18070"/>
            <p:cNvSpPr/>
            <p:nvPr/>
          </p:nvSpPr>
          <p:spPr>
            <a:xfrm>
              <a:off x="697915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1" name="object 18071"/>
            <p:cNvSpPr/>
            <p:nvPr/>
          </p:nvSpPr>
          <p:spPr>
            <a:xfrm>
              <a:off x="698017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2" name="object 18072"/>
            <p:cNvSpPr/>
            <p:nvPr/>
          </p:nvSpPr>
          <p:spPr>
            <a:xfrm>
              <a:off x="698029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3" name="object 18073"/>
            <p:cNvSpPr/>
            <p:nvPr/>
          </p:nvSpPr>
          <p:spPr>
            <a:xfrm>
              <a:off x="6979539" y="4105856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4" name="object 18074"/>
            <p:cNvSpPr/>
            <p:nvPr/>
          </p:nvSpPr>
          <p:spPr>
            <a:xfrm>
              <a:off x="6980806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5" name="object 18075"/>
            <p:cNvSpPr/>
            <p:nvPr/>
          </p:nvSpPr>
          <p:spPr>
            <a:xfrm>
              <a:off x="698093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6" name="object 18076"/>
            <p:cNvSpPr/>
            <p:nvPr/>
          </p:nvSpPr>
          <p:spPr>
            <a:xfrm>
              <a:off x="698169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7" name="object 18077"/>
            <p:cNvSpPr/>
            <p:nvPr/>
          </p:nvSpPr>
          <p:spPr>
            <a:xfrm>
              <a:off x="698283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8" name="object 18078"/>
            <p:cNvSpPr/>
            <p:nvPr/>
          </p:nvSpPr>
          <p:spPr>
            <a:xfrm>
              <a:off x="698308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9" name="object 18079"/>
            <p:cNvSpPr/>
            <p:nvPr/>
          </p:nvSpPr>
          <p:spPr>
            <a:xfrm>
              <a:off x="6982327" y="4105818"/>
              <a:ext cx="1905" cy="635"/>
            </a:xfrm>
            <a:custGeom>
              <a:avLst/>
              <a:gdLst/>
              <a:ahLst/>
              <a:cxnLst/>
              <a:rect l="l" t="t" r="r" b="b"/>
              <a:pathLst>
                <a:path w="1904" h="635">
                  <a:moveTo>
                    <a:pt x="0" y="0"/>
                  </a:moveTo>
                  <a:lnTo>
                    <a:pt x="1774" y="0"/>
                  </a:lnTo>
                </a:path>
                <a:path w="1904" h="635">
                  <a:moveTo>
                    <a:pt x="126" y="12"/>
                  </a:moveTo>
                  <a:lnTo>
                    <a:pt x="1900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0" name="object 18080"/>
            <p:cNvSpPr/>
            <p:nvPr/>
          </p:nvSpPr>
          <p:spPr>
            <a:xfrm>
              <a:off x="6983467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1" name="object 18081"/>
            <p:cNvSpPr/>
            <p:nvPr/>
          </p:nvSpPr>
          <p:spPr>
            <a:xfrm>
              <a:off x="698359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2" name="object 18082"/>
            <p:cNvSpPr/>
            <p:nvPr/>
          </p:nvSpPr>
          <p:spPr>
            <a:xfrm>
              <a:off x="69854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3" name="object 18083"/>
            <p:cNvSpPr/>
            <p:nvPr/>
          </p:nvSpPr>
          <p:spPr>
            <a:xfrm>
              <a:off x="698562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4" name="object 18084"/>
            <p:cNvSpPr/>
            <p:nvPr/>
          </p:nvSpPr>
          <p:spPr>
            <a:xfrm>
              <a:off x="698574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5" name="object 18085"/>
            <p:cNvSpPr/>
            <p:nvPr/>
          </p:nvSpPr>
          <p:spPr>
            <a:xfrm>
              <a:off x="6985875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6" name="object 18086"/>
            <p:cNvSpPr/>
            <p:nvPr/>
          </p:nvSpPr>
          <p:spPr>
            <a:xfrm>
              <a:off x="6986002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7" name="object 18087"/>
            <p:cNvSpPr/>
            <p:nvPr/>
          </p:nvSpPr>
          <p:spPr>
            <a:xfrm>
              <a:off x="698612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8" name="object 18088"/>
            <p:cNvSpPr/>
            <p:nvPr/>
          </p:nvSpPr>
          <p:spPr>
            <a:xfrm>
              <a:off x="698815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9" name="object 18089"/>
            <p:cNvSpPr/>
            <p:nvPr/>
          </p:nvSpPr>
          <p:spPr>
            <a:xfrm>
              <a:off x="698828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0" name="object 18090"/>
            <p:cNvSpPr/>
            <p:nvPr/>
          </p:nvSpPr>
          <p:spPr>
            <a:xfrm>
              <a:off x="6988536" y="41056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1" name="object 18091"/>
            <p:cNvSpPr/>
            <p:nvPr/>
          </p:nvSpPr>
          <p:spPr>
            <a:xfrm>
              <a:off x="6987776" y="4105850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2" name="object 18092"/>
            <p:cNvSpPr/>
            <p:nvPr/>
          </p:nvSpPr>
          <p:spPr>
            <a:xfrm>
              <a:off x="69889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3" name="object 18093"/>
            <p:cNvSpPr/>
            <p:nvPr/>
          </p:nvSpPr>
          <p:spPr>
            <a:xfrm>
              <a:off x="698917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4" name="object 18094"/>
            <p:cNvSpPr/>
            <p:nvPr/>
          </p:nvSpPr>
          <p:spPr>
            <a:xfrm>
              <a:off x="69896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5" name="object 18095"/>
            <p:cNvSpPr/>
            <p:nvPr/>
          </p:nvSpPr>
          <p:spPr>
            <a:xfrm>
              <a:off x="699056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6" name="object 18096"/>
            <p:cNvSpPr/>
            <p:nvPr/>
          </p:nvSpPr>
          <p:spPr>
            <a:xfrm>
              <a:off x="6990944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7" name="object 18097"/>
            <p:cNvSpPr/>
            <p:nvPr/>
          </p:nvSpPr>
          <p:spPr>
            <a:xfrm>
              <a:off x="6991198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8" name="object 18098"/>
            <p:cNvSpPr/>
            <p:nvPr/>
          </p:nvSpPr>
          <p:spPr>
            <a:xfrm>
              <a:off x="6991198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9" name="object 18099"/>
            <p:cNvSpPr/>
            <p:nvPr/>
          </p:nvSpPr>
          <p:spPr>
            <a:xfrm>
              <a:off x="699132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0" name="object 18100"/>
            <p:cNvSpPr/>
            <p:nvPr/>
          </p:nvSpPr>
          <p:spPr>
            <a:xfrm>
              <a:off x="699145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1" name="object 18101"/>
            <p:cNvSpPr/>
            <p:nvPr/>
          </p:nvSpPr>
          <p:spPr>
            <a:xfrm>
              <a:off x="69932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2" name="object 18102"/>
            <p:cNvSpPr/>
            <p:nvPr/>
          </p:nvSpPr>
          <p:spPr>
            <a:xfrm>
              <a:off x="699347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3" name="object 18103"/>
            <p:cNvSpPr/>
            <p:nvPr/>
          </p:nvSpPr>
          <p:spPr>
            <a:xfrm>
              <a:off x="6993606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4" name="object 18104"/>
            <p:cNvSpPr/>
            <p:nvPr/>
          </p:nvSpPr>
          <p:spPr>
            <a:xfrm>
              <a:off x="699373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5" name="object 18105"/>
            <p:cNvSpPr/>
            <p:nvPr/>
          </p:nvSpPr>
          <p:spPr>
            <a:xfrm>
              <a:off x="6993859" y="4105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6" name="object 18106"/>
            <p:cNvSpPr/>
            <p:nvPr/>
          </p:nvSpPr>
          <p:spPr>
            <a:xfrm>
              <a:off x="6993986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7" name="object 18107"/>
            <p:cNvSpPr/>
            <p:nvPr/>
          </p:nvSpPr>
          <p:spPr>
            <a:xfrm>
              <a:off x="6994113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8" name="object 18108"/>
            <p:cNvSpPr/>
            <p:nvPr/>
          </p:nvSpPr>
          <p:spPr>
            <a:xfrm>
              <a:off x="69942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9" name="object 18109"/>
            <p:cNvSpPr/>
            <p:nvPr/>
          </p:nvSpPr>
          <p:spPr>
            <a:xfrm>
              <a:off x="69948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0" name="object 18110"/>
            <p:cNvSpPr/>
            <p:nvPr/>
          </p:nvSpPr>
          <p:spPr>
            <a:xfrm>
              <a:off x="69960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1" name="object 18111"/>
            <p:cNvSpPr/>
            <p:nvPr/>
          </p:nvSpPr>
          <p:spPr>
            <a:xfrm>
              <a:off x="6996267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2" name="object 18112"/>
            <p:cNvSpPr/>
            <p:nvPr/>
          </p:nvSpPr>
          <p:spPr>
            <a:xfrm>
              <a:off x="6996394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3" name="object 18113"/>
            <p:cNvSpPr/>
            <p:nvPr/>
          </p:nvSpPr>
          <p:spPr>
            <a:xfrm>
              <a:off x="6996647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4" name="object 18114"/>
            <p:cNvSpPr/>
            <p:nvPr/>
          </p:nvSpPr>
          <p:spPr>
            <a:xfrm>
              <a:off x="699677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5" name="object 18115"/>
            <p:cNvSpPr/>
            <p:nvPr/>
          </p:nvSpPr>
          <p:spPr>
            <a:xfrm>
              <a:off x="699728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6" name="object 18116"/>
            <p:cNvSpPr/>
            <p:nvPr/>
          </p:nvSpPr>
          <p:spPr>
            <a:xfrm>
              <a:off x="699753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7" name="object 18117"/>
            <p:cNvSpPr/>
            <p:nvPr/>
          </p:nvSpPr>
          <p:spPr>
            <a:xfrm>
              <a:off x="69982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8" name="object 18118"/>
            <p:cNvSpPr/>
            <p:nvPr/>
          </p:nvSpPr>
          <p:spPr>
            <a:xfrm>
              <a:off x="699854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9" name="object 18119"/>
            <p:cNvSpPr/>
            <p:nvPr/>
          </p:nvSpPr>
          <p:spPr>
            <a:xfrm>
              <a:off x="6997914" y="410588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0" name="object 18120"/>
            <p:cNvSpPr/>
            <p:nvPr/>
          </p:nvSpPr>
          <p:spPr>
            <a:xfrm>
              <a:off x="6999182" y="4105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1" name="object 18121"/>
            <p:cNvSpPr/>
            <p:nvPr/>
          </p:nvSpPr>
          <p:spPr>
            <a:xfrm>
              <a:off x="6999308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2" name="object 18122"/>
            <p:cNvSpPr/>
            <p:nvPr/>
          </p:nvSpPr>
          <p:spPr>
            <a:xfrm>
              <a:off x="699943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3" name="object 18123"/>
            <p:cNvSpPr/>
            <p:nvPr/>
          </p:nvSpPr>
          <p:spPr>
            <a:xfrm>
              <a:off x="700057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4" name="object 18124"/>
            <p:cNvSpPr/>
            <p:nvPr/>
          </p:nvSpPr>
          <p:spPr>
            <a:xfrm>
              <a:off x="70012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5" name="object 18125"/>
            <p:cNvSpPr/>
            <p:nvPr/>
          </p:nvSpPr>
          <p:spPr>
            <a:xfrm>
              <a:off x="7001463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6" name="object 18126"/>
            <p:cNvSpPr/>
            <p:nvPr/>
          </p:nvSpPr>
          <p:spPr>
            <a:xfrm>
              <a:off x="7001590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7" name="object 18127"/>
            <p:cNvSpPr/>
            <p:nvPr/>
          </p:nvSpPr>
          <p:spPr>
            <a:xfrm>
              <a:off x="7001843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8" name="object 18128"/>
            <p:cNvSpPr/>
            <p:nvPr/>
          </p:nvSpPr>
          <p:spPr>
            <a:xfrm>
              <a:off x="700197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9" name="object 18129"/>
            <p:cNvSpPr/>
            <p:nvPr/>
          </p:nvSpPr>
          <p:spPr>
            <a:xfrm>
              <a:off x="700273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0" name="object 18130"/>
            <p:cNvSpPr/>
            <p:nvPr/>
          </p:nvSpPr>
          <p:spPr>
            <a:xfrm>
              <a:off x="70038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1" name="object 18131"/>
            <p:cNvSpPr/>
            <p:nvPr/>
          </p:nvSpPr>
          <p:spPr>
            <a:xfrm>
              <a:off x="7004124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2" name="object 18132"/>
            <p:cNvSpPr/>
            <p:nvPr/>
          </p:nvSpPr>
          <p:spPr>
            <a:xfrm>
              <a:off x="7004378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3" name="object 18133"/>
            <p:cNvSpPr/>
            <p:nvPr/>
          </p:nvSpPr>
          <p:spPr>
            <a:xfrm>
              <a:off x="7004504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4" name="object 18134"/>
            <p:cNvSpPr/>
            <p:nvPr/>
          </p:nvSpPr>
          <p:spPr>
            <a:xfrm>
              <a:off x="700564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5" name="object 18135"/>
            <p:cNvSpPr/>
            <p:nvPr/>
          </p:nvSpPr>
          <p:spPr>
            <a:xfrm>
              <a:off x="700653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6" name="object 18136"/>
            <p:cNvSpPr/>
            <p:nvPr/>
          </p:nvSpPr>
          <p:spPr>
            <a:xfrm>
              <a:off x="700665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7" name="object 18137"/>
            <p:cNvSpPr/>
            <p:nvPr/>
          </p:nvSpPr>
          <p:spPr>
            <a:xfrm>
              <a:off x="7006025" y="410586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8" name="object 18138"/>
            <p:cNvSpPr/>
            <p:nvPr/>
          </p:nvSpPr>
          <p:spPr>
            <a:xfrm>
              <a:off x="7007166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9" name="object 18139"/>
            <p:cNvSpPr/>
            <p:nvPr/>
          </p:nvSpPr>
          <p:spPr>
            <a:xfrm>
              <a:off x="70081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0" name="object 18140"/>
            <p:cNvSpPr/>
            <p:nvPr/>
          </p:nvSpPr>
          <p:spPr>
            <a:xfrm>
              <a:off x="700932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1" name="object 18141"/>
            <p:cNvSpPr/>
            <p:nvPr/>
          </p:nvSpPr>
          <p:spPr>
            <a:xfrm>
              <a:off x="7009573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2" name="object 18142"/>
            <p:cNvSpPr/>
            <p:nvPr/>
          </p:nvSpPr>
          <p:spPr>
            <a:xfrm>
              <a:off x="7009700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3" name="object 18143"/>
            <p:cNvSpPr/>
            <p:nvPr/>
          </p:nvSpPr>
          <p:spPr>
            <a:xfrm>
              <a:off x="7009827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4" name="object 18144"/>
            <p:cNvSpPr/>
            <p:nvPr/>
          </p:nvSpPr>
          <p:spPr>
            <a:xfrm>
              <a:off x="701058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5" name="object 18145"/>
            <p:cNvSpPr/>
            <p:nvPr/>
          </p:nvSpPr>
          <p:spPr>
            <a:xfrm>
              <a:off x="701172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6" name="object 18146"/>
            <p:cNvSpPr/>
            <p:nvPr/>
          </p:nvSpPr>
          <p:spPr>
            <a:xfrm>
              <a:off x="701185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7" name="object 18147"/>
            <p:cNvSpPr/>
            <p:nvPr/>
          </p:nvSpPr>
          <p:spPr>
            <a:xfrm>
              <a:off x="7011981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8" name="object 18148"/>
            <p:cNvSpPr/>
            <p:nvPr/>
          </p:nvSpPr>
          <p:spPr>
            <a:xfrm>
              <a:off x="7012108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9" name="object 18149"/>
            <p:cNvSpPr/>
            <p:nvPr/>
          </p:nvSpPr>
          <p:spPr>
            <a:xfrm>
              <a:off x="7012361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0" name="object 18150"/>
            <p:cNvSpPr/>
            <p:nvPr/>
          </p:nvSpPr>
          <p:spPr>
            <a:xfrm>
              <a:off x="701248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1" name="object 18151"/>
            <p:cNvSpPr/>
            <p:nvPr/>
          </p:nvSpPr>
          <p:spPr>
            <a:xfrm>
              <a:off x="70131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2" name="object 18152"/>
            <p:cNvSpPr/>
            <p:nvPr/>
          </p:nvSpPr>
          <p:spPr>
            <a:xfrm>
              <a:off x="701337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3" name="object 18153"/>
            <p:cNvSpPr/>
            <p:nvPr/>
          </p:nvSpPr>
          <p:spPr>
            <a:xfrm>
              <a:off x="701438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4" name="object 18154"/>
            <p:cNvSpPr/>
            <p:nvPr/>
          </p:nvSpPr>
          <p:spPr>
            <a:xfrm>
              <a:off x="7013755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5" name="object 18155"/>
            <p:cNvSpPr/>
            <p:nvPr/>
          </p:nvSpPr>
          <p:spPr>
            <a:xfrm>
              <a:off x="7014896" y="410551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6" name="object 18156"/>
            <p:cNvSpPr/>
            <p:nvPr/>
          </p:nvSpPr>
          <p:spPr>
            <a:xfrm>
              <a:off x="7015023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7" name="object 18157"/>
            <p:cNvSpPr/>
            <p:nvPr/>
          </p:nvSpPr>
          <p:spPr>
            <a:xfrm>
              <a:off x="701527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8" name="object 18158"/>
            <p:cNvSpPr/>
            <p:nvPr/>
          </p:nvSpPr>
          <p:spPr>
            <a:xfrm>
              <a:off x="701578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9" name="object 18159"/>
            <p:cNvSpPr/>
            <p:nvPr/>
          </p:nvSpPr>
          <p:spPr>
            <a:xfrm>
              <a:off x="70169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0" name="object 18160"/>
            <p:cNvSpPr/>
            <p:nvPr/>
          </p:nvSpPr>
          <p:spPr>
            <a:xfrm>
              <a:off x="701717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1" name="object 18161"/>
            <p:cNvSpPr/>
            <p:nvPr/>
          </p:nvSpPr>
          <p:spPr>
            <a:xfrm>
              <a:off x="701743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2" name="object 18162"/>
            <p:cNvSpPr/>
            <p:nvPr/>
          </p:nvSpPr>
          <p:spPr>
            <a:xfrm>
              <a:off x="7017557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3" name="object 18163"/>
            <p:cNvSpPr/>
            <p:nvPr/>
          </p:nvSpPr>
          <p:spPr>
            <a:xfrm>
              <a:off x="7017684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4" name="object 18164"/>
            <p:cNvSpPr/>
            <p:nvPr/>
          </p:nvSpPr>
          <p:spPr>
            <a:xfrm>
              <a:off x="701869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5" name="object 18165"/>
            <p:cNvSpPr/>
            <p:nvPr/>
          </p:nvSpPr>
          <p:spPr>
            <a:xfrm>
              <a:off x="70193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6" name="object 18166"/>
            <p:cNvSpPr/>
            <p:nvPr/>
          </p:nvSpPr>
          <p:spPr>
            <a:xfrm>
              <a:off x="7018825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7" name="object 18167"/>
            <p:cNvSpPr/>
            <p:nvPr/>
          </p:nvSpPr>
          <p:spPr>
            <a:xfrm>
              <a:off x="7019965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8" name="object 18168"/>
            <p:cNvSpPr/>
            <p:nvPr/>
          </p:nvSpPr>
          <p:spPr>
            <a:xfrm>
              <a:off x="702009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9" name="object 18169"/>
            <p:cNvSpPr/>
            <p:nvPr/>
          </p:nvSpPr>
          <p:spPr>
            <a:xfrm>
              <a:off x="7020219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0" name="object 18170"/>
            <p:cNvSpPr/>
            <p:nvPr/>
          </p:nvSpPr>
          <p:spPr>
            <a:xfrm>
              <a:off x="7020345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1" name="object 18171"/>
            <p:cNvSpPr/>
            <p:nvPr/>
          </p:nvSpPr>
          <p:spPr>
            <a:xfrm>
              <a:off x="702047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2" name="object 18172"/>
            <p:cNvSpPr/>
            <p:nvPr/>
          </p:nvSpPr>
          <p:spPr>
            <a:xfrm>
              <a:off x="702135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3" name="object 18173"/>
            <p:cNvSpPr/>
            <p:nvPr/>
          </p:nvSpPr>
          <p:spPr>
            <a:xfrm>
              <a:off x="702237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4" name="object 18174"/>
            <p:cNvSpPr/>
            <p:nvPr/>
          </p:nvSpPr>
          <p:spPr>
            <a:xfrm>
              <a:off x="7022626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5" name="object 18175"/>
            <p:cNvSpPr/>
            <p:nvPr/>
          </p:nvSpPr>
          <p:spPr>
            <a:xfrm>
              <a:off x="7022753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6" name="object 18176"/>
            <p:cNvSpPr/>
            <p:nvPr/>
          </p:nvSpPr>
          <p:spPr>
            <a:xfrm>
              <a:off x="7022880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7" name="object 18177"/>
            <p:cNvSpPr/>
            <p:nvPr/>
          </p:nvSpPr>
          <p:spPr>
            <a:xfrm>
              <a:off x="702300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8" name="object 18178"/>
            <p:cNvSpPr/>
            <p:nvPr/>
          </p:nvSpPr>
          <p:spPr>
            <a:xfrm>
              <a:off x="702376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9" name="object 18179"/>
            <p:cNvSpPr/>
            <p:nvPr/>
          </p:nvSpPr>
          <p:spPr>
            <a:xfrm>
              <a:off x="702490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0" name="object 18180"/>
            <p:cNvSpPr/>
            <p:nvPr/>
          </p:nvSpPr>
          <p:spPr>
            <a:xfrm>
              <a:off x="702503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1" name="object 18181"/>
            <p:cNvSpPr/>
            <p:nvPr/>
          </p:nvSpPr>
          <p:spPr>
            <a:xfrm>
              <a:off x="7024274" y="41058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2" name="object 18182"/>
            <p:cNvSpPr/>
            <p:nvPr/>
          </p:nvSpPr>
          <p:spPr>
            <a:xfrm>
              <a:off x="7025414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3" name="object 18183"/>
            <p:cNvSpPr/>
            <p:nvPr/>
          </p:nvSpPr>
          <p:spPr>
            <a:xfrm>
              <a:off x="7025668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4" name="object 18184"/>
            <p:cNvSpPr/>
            <p:nvPr/>
          </p:nvSpPr>
          <p:spPr>
            <a:xfrm>
              <a:off x="70257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5" name="object 18185"/>
            <p:cNvSpPr/>
            <p:nvPr/>
          </p:nvSpPr>
          <p:spPr>
            <a:xfrm>
              <a:off x="702630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6" name="object 18186"/>
            <p:cNvSpPr/>
            <p:nvPr/>
          </p:nvSpPr>
          <p:spPr>
            <a:xfrm>
              <a:off x="7025795" y="410589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7" name="object 18187"/>
            <p:cNvSpPr/>
            <p:nvPr/>
          </p:nvSpPr>
          <p:spPr>
            <a:xfrm>
              <a:off x="702769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8" name="object 18188"/>
            <p:cNvSpPr/>
            <p:nvPr/>
          </p:nvSpPr>
          <p:spPr>
            <a:xfrm>
              <a:off x="702782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9" name="object 18189"/>
            <p:cNvSpPr/>
            <p:nvPr/>
          </p:nvSpPr>
          <p:spPr>
            <a:xfrm>
              <a:off x="7027949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0" name="object 18190"/>
            <p:cNvSpPr/>
            <p:nvPr/>
          </p:nvSpPr>
          <p:spPr>
            <a:xfrm>
              <a:off x="7028076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1" name="object 18191"/>
            <p:cNvSpPr/>
            <p:nvPr/>
          </p:nvSpPr>
          <p:spPr>
            <a:xfrm>
              <a:off x="702832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2" name="object 18192"/>
            <p:cNvSpPr/>
            <p:nvPr/>
          </p:nvSpPr>
          <p:spPr>
            <a:xfrm>
              <a:off x="702921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3" name="object 18193"/>
            <p:cNvSpPr/>
            <p:nvPr/>
          </p:nvSpPr>
          <p:spPr>
            <a:xfrm>
              <a:off x="703035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4" name="object 18194"/>
            <p:cNvSpPr/>
            <p:nvPr/>
          </p:nvSpPr>
          <p:spPr>
            <a:xfrm>
              <a:off x="7030484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5" name="object 18195"/>
            <p:cNvSpPr/>
            <p:nvPr/>
          </p:nvSpPr>
          <p:spPr>
            <a:xfrm>
              <a:off x="7030737" y="4105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6" name="object 18196"/>
            <p:cNvSpPr/>
            <p:nvPr/>
          </p:nvSpPr>
          <p:spPr>
            <a:xfrm>
              <a:off x="7030864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7" name="object 18197"/>
            <p:cNvSpPr/>
            <p:nvPr/>
          </p:nvSpPr>
          <p:spPr>
            <a:xfrm>
              <a:off x="703099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8" name="object 18198"/>
            <p:cNvSpPr/>
            <p:nvPr/>
          </p:nvSpPr>
          <p:spPr>
            <a:xfrm>
              <a:off x="703149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9" name="object 18199"/>
            <p:cNvSpPr/>
            <p:nvPr/>
          </p:nvSpPr>
          <p:spPr>
            <a:xfrm>
              <a:off x="703187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0" name="object 18200"/>
            <p:cNvSpPr/>
            <p:nvPr/>
          </p:nvSpPr>
          <p:spPr>
            <a:xfrm>
              <a:off x="703289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1" name="object 18201"/>
            <p:cNvSpPr/>
            <p:nvPr/>
          </p:nvSpPr>
          <p:spPr>
            <a:xfrm>
              <a:off x="7033145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2" name="object 18202"/>
            <p:cNvSpPr/>
            <p:nvPr/>
          </p:nvSpPr>
          <p:spPr>
            <a:xfrm>
              <a:off x="7033272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3" name="object 18203"/>
            <p:cNvSpPr/>
            <p:nvPr/>
          </p:nvSpPr>
          <p:spPr>
            <a:xfrm>
              <a:off x="7033398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4" name="object 18204"/>
            <p:cNvSpPr/>
            <p:nvPr/>
          </p:nvSpPr>
          <p:spPr>
            <a:xfrm>
              <a:off x="70336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5" name="object 18205"/>
            <p:cNvSpPr/>
            <p:nvPr/>
          </p:nvSpPr>
          <p:spPr>
            <a:xfrm>
              <a:off x="70354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6" name="object 18206"/>
            <p:cNvSpPr/>
            <p:nvPr/>
          </p:nvSpPr>
          <p:spPr>
            <a:xfrm>
              <a:off x="7034666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7" name="object 18207"/>
            <p:cNvSpPr/>
            <p:nvPr/>
          </p:nvSpPr>
          <p:spPr>
            <a:xfrm>
              <a:off x="7035806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8" name="object 18208"/>
            <p:cNvSpPr/>
            <p:nvPr/>
          </p:nvSpPr>
          <p:spPr>
            <a:xfrm>
              <a:off x="7035933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9" name="object 18209"/>
            <p:cNvSpPr/>
            <p:nvPr/>
          </p:nvSpPr>
          <p:spPr>
            <a:xfrm>
              <a:off x="7036060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0" name="object 18210"/>
            <p:cNvSpPr/>
            <p:nvPr/>
          </p:nvSpPr>
          <p:spPr>
            <a:xfrm>
              <a:off x="703618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1" name="object 18211"/>
            <p:cNvSpPr/>
            <p:nvPr/>
          </p:nvSpPr>
          <p:spPr>
            <a:xfrm>
              <a:off x="703644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2" name="object 18212"/>
            <p:cNvSpPr/>
            <p:nvPr/>
          </p:nvSpPr>
          <p:spPr>
            <a:xfrm>
              <a:off x="70366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3" name="object 18213"/>
            <p:cNvSpPr/>
            <p:nvPr/>
          </p:nvSpPr>
          <p:spPr>
            <a:xfrm>
              <a:off x="703694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4" name="object 18214"/>
            <p:cNvSpPr/>
            <p:nvPr/>
          </p:nvSpPr>
          <p:spPr>
            <a:xfrm>
              <a:off x="703720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5" name="object 18215"/>
            <p:cNvSpPr/>
            <p:nvPr/>
          </p:nvSpPr>
          <p:spPr>
            <a:xfrm>
              <a:off x="703808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6" name="object 18216"/>
            <p:cNvSpPr/>
            <p:nvPr/>
          </p:nvSpPr>
          <p:spPr>
            <a:xfrm>
              <a:off x="7038341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7" name="object 18217"/>
            <p:cNvSpPr/>
            <p:nvPr/>
          </p:nvSpPr>
          <p:spPr>
            <a:xfrm>
              <a:off x="7038468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8" name="object 18218"/>
            <p:cNvSpPr/>
            <p:nvPr/>
          </p:nvSpPr>
          <p:spPr>
            <a:xfrm>
              <a:off x="7038594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9" name="object 18219"/>
            <p:cNvSpPr/>
            <p:nvPr/>
          </p:nvSpPr>
          <p:spPr>
            <a:xfrm>
              <a:off x="7038721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0" name="object 18220"/>
            <p:cNvSpPr/>
            <p:nvPr/>
          </p:nvSpPr>
          <p:spPr>
            <a:xfrm>
              <a:off x="703948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1" name="object 18221"/>
            <p:cNvSpPr/>
            <p:nvPr/>
          </p:nvSpPr>
          <p:spPr>
            <a:xfrm>
              <a:off x="7040115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2" name="object 18222"/>
            <p:cNvSpPr/>
            <p:nvPr/>
          </p:nvSpPr>
          <p:spPr>
            <a:xfrm>
              <a:off x="704087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3" name="object 18223"/>
            <p:cNvSpPr/>
            <p:nvPr/>
          </p:nvSpPr>
          <p:spPr>
            <a:xfrm>
              <a:off x="7041129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4" name="object 18224"/>
            <p:cNvSpPr/>
            <p:nvPr/>
          </p:nvSpPr>
          <p:spPr>
            <a:xfrm>
              <a:off x="7041256" y="41055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5" name="object 18225"/>
            <p:cNvSpPr/>
            <p:nvPr/>
          </p:nvSpPr>
          <p:spPr>
            <a:xfrm>
              <a:off x="704150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6" name="object 18226"/>
            <p:cNvSpPr/>
            <p:nvPr/>
          </p:nvSpPr>
          <p:spPr>
            <a:xfrm>
              <a:off x="704214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7" name="object 18227"/>
            <p:cNvSpPr/>
            <p:nvPr/>
          </p:nvSpPr>
          <p:spPr>
            <a:xfrm>
              <a:off x="704239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8" name="object 18228"/>
            <p:cNvSpPr/>
            <p:nvPr/>
          </p:nvSpPr>
          <p:spPr>
            <a:xfrm>
              <a:off x="704265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9" name="object 18229"/>
            <p:cNvSpPr/>
            <p:nvPr/>
          </p:nvSpPr>
          <p:spPr>
            <a:xfrm>
              <a:off x="704315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0" name="object 18230"/>
            <p:cNvSpPr/>
            <p:nvPr/>
          </p:nvSpPr>
          <p:spPr>
            <a:xfrm>
              <a:off x="70434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1" name="object 18231"/>
            <p:cNvSpPr/>
            <p:nvPr/>
          </p:nvSpPr>
          <p:spPr>
            <a:xfrm>
              <a:off x="7042776" y="4105850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2" name="object 18232"/>
            <p:cNvSpPr/>
            <p:nvPr/>
          </p:nvSpPr>
          <p:spPr>
            <a:xfrm>
              <a:off x="7044044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3" name="object 18233"/>
            <p:cNvSpPr/>
            <p:nvPr/>
          </p:nvSpPr>
          <p:spPr>
            <a:xfrm>
              <a:off x="704417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4" name="object 18234"/>
            <p:cNvSpPr/>
            <p:nvPr/>
          </p:nvSpPr>
          <p:spPr>
            <a:xfrm>
              <a:off x="7045311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5" name="object 18235"/>
            <p:cNvSpPr/>
            <p:nvPr/>
          </p:nvSpPr>
          <p:spPr>
            <a:xfrm>
              <a:off x="704543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6" name="object 18236"/>
            <p:cNvSpPr/>
            <p:nvPr/>
          </p:nvSpPr>
          <p:spPr>
            <a:xfrm>
              <a:off x="704619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7" name="object 18237"/>
            <p:cNvSpPr/>
            <p:nvPr/>
          </p:nvSpPr>
          <p:spPr>
            <a:xfrm>
              <a:off x="7046325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8" name="object 18238"/>
            <p:cNvSpPr/>
            <p:nvPr/>
          </p:nvSpPr>
          <p:spPr>
            <a:xfrm>
              <a:off x="7046452" y="4105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9" name="object 18239"/>
            <p:cNvSpPr/>
            <p:nvPr/>
          </p:nvSpPr>
          <p:spPr>
            <a:xfrm>
              <a:off x="7046705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0" name="object 18240"/>
            <p:cNvSpPr/>
            <p:nvPr/>
          </p:nvSpPr>
          <p:spPr>
            <a:xfrm>
              <a:off x="704759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1" name="object 18241"/>
            <p:cNvSpPr/>
            <p:nvPr/>
          </p:nvSpPr>
          <p:spPr>
            <a:xfrm>
              <a:off x="704873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2" name="object 18242"/>
            <p:cNvSpPr/>
            <p:nvPr/>
          </p:nvSpPr>
          <p:spPr>
            <a:xfrm>
              <a:off x="704885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3" name="object 18243"/>
            <p:cNvSpPr/>
            <p:nvPr/>
          </p:nvSpPr>
          <p:spPr>
            <a:xfrm>
              <a:off x="7048226" y="4105863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4" name="object 18244"/>
            <p:cNvSpPr/>
            <p:nvPr/>
          </p:nvSpPr>
          <p:spPr>
            <a:xfrm>
              <a:off x="704936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5" name="object 18245"/>
            <p:cNvSpPr/>
            <p:nvPr/>
          </p:nvSpPr>
          <p:spPr>
            <a:xfrm>
              <a:off x="70494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6" name="object 18246"/>
            <p:cNvSpPr/>
            <p:nvPr/>
          </p:nvSpPr>
          <p:spPr>
            <a:xfrm>
              <a:off x="705012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7" name="object 18247"/>
            <p:cNvSpPr/>
            <p:nvPr/>
          </p:nvSpPr>
          <p:spPr>
            <a:xfrm>
              <a:off x="70510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8" name="object 18248"/>
            <p:cNvSpPr/>
            <p:nvPr/>
          </p:nvSpPr>
          <p:spPr>
            <a:xfrm>
              <a:off x="705139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9" name="object 18249"/>
            <p:cNvSpPr/>
            <p:nvPr/>
          </p:nvSpPr>
          <p:spPr>
            <a:xfrm>
              <a:off x="705152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0" name="object 18250"/>
            <p:cNvSpPr/>
            <p:nvPr/>
          </p:nvSpPr>
          <p:spPr>
            <a:xfrm>
              <a:off x="7051647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1" name="object 18251"/>
            <p:cNvSpPr/>
            <p:nvPr/>
          </p:nvSpPr>
          <p:spPr>
            <a:xfrm>
              <a:off x="7051774" y="410551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2" name="object 18252"/>
            <p:cNvSpPr/>
            <p:nvPr/>
          </p:nvSpPr>
          <p:spPr>
            <a:xfrm>
              <a:off x="705202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3" name="object 18253"/>
            <p:cNvSpPr/>
            <p:nvPr/>
          </p:nvSpPr>
          <p:spPr>
            <a:xfrm>
              <a:off x="705278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4" name="object 18254"/>
            <p:cNvSpPr/>
            <p:nvPr/>
          </p:nvSpPr>
          <p:spPr>
            <a:xfrm>
              <a:off x="705380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5" name="object 18255"/>
            <p:cNvSpPr/>
            <p:nvPr/>
          </p:nvSpPr>
          <p:spPr>
            <a:xfrm>
              <a:off x="7053168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6" name="object 18256"/>
            <p:cNvSpPr/>
            <p:nvPr/>
          </p:nvSpPr>
          <p:spPr>
            <a:xfrm>
              <a:off x="705430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7" name="object 18257"/>
            <p:cNvSpPr/>
            <p:nvPr/>
          </p:nvSpPr>
          <p:spPr>
            <a:xfrm>
              <a:off x="7054435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8" name="object 18258"/>
            <p:cNvSpPr/>
            <p:nvPr/>
          </p:nvSpPr>
          <p:spPr>
            <a:xfrm>
              <a:off x="7053802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9" name="object 18259"/>
            <p:cNvSpPr/>
            <p:nvPr/>
          </p:nvSpPr>
          <p:spPr>
            <a:xfrm>
              <a:off x="705544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0" name="object 18260"/>
            <p:cNvSpPr/>
            <p:nvPr/>
          </p:nvSpPr>
          <p:spPr>
            <a:xfrm>
              <a:off x="705671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1" name="object 18261"/>
            <p:cNvSpPr/>
            <p:nvPr/>
          </p:nvSpPr>
          <p:spPr>
            <a:xfrm>
              <a:off x="7056843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2" name="object 18262"/>
            <p:cNvSpPr/>
            <p:nvPr/>
          </p:nvSpPr>
          <p:spPr>
            <a:xfrm>
              <a:off x="705697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3" name="object 18263"/>
            <p:cNvSpPr/>
            <p:nvPr/>
          </p:nvSpPr>
          <p:spPr>
            <a:xfrm>
              <a:off x="7057097" y="4105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4" name="object 18264"/>
            <p:cNvSpPr/>
            <p:nvPr/>
          </p:nvSpPr>
          <p:spPr>
            <a:xfrm>
              <a:off x="705722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5" name="object 18265"/>
            <p:cNvSpPr/>
            <p:nvPr/>
          </p:nvSpPr>
          <p:spPr>
            <a:xfrm>
              <a:off x="705874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6" name="object 18266"/>
            <p:cNvSpPr/>
            <p:nvPr/>
          </p:nvSpPr>
          <p:spPr>
            <a:xfrm>
              <a:off x="705899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7" name="object 18267"/>
            <p:cNvSpPr/>
            <p:nvPr/>
          </p:nvSpPr>
          <p:spPr>
            <a:xfrm>
              <a:off x="7059504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8" name="object 18268"/>
            <p:cNvSpPr/>
            <p:nvPr/>
          </p:nvSpPr>
          <p:spPr>
            <a:xfrm>
              <a:off x="7059631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9" name="object 18269"/>
            <p:cNvSpPr/>
            <p:nvPr/>
          </p:nvSpPr>
          <p:spPr>
            <a:xfrm>
              <a:off x="7059758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0" name="object 18270"/>
            <p:cNvSpPr/>
            <p:nvPr/>
          </p:nvSpPr>
          <p:spPr>
            <a:xfrm>
              <a:off x="706064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1" name="object 18271"/>
            <p:cNvSpPr/>
            <p:nvPr/>
          </p:nvSpPr>
          <p:spPr>
            <a:xfrm>
              <a:off x="70611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2" name="object 18272"/>
            <p:cNvSpPr/>
            <p:nvPr/>
          </p:nvSpPr>
          <p:spPr>
            <a:xfrm>
              <a:off x="706191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3" name="object 18273"/>
            <p:cNvSpPr/>
            <p:nvPr/>
          </p:nvSpPr>
          <p:spPr>
            <a:xfrm>
              <a:off x="7061152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4" name="object 18274"/>
            <p:cNvSpPr/>
            <p:nvPr/>
          </p:nvSpPr>
          <p:spPr>
            <a:xfrm>
              <a:off x="7062293" y="4105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5" name="object 18275"/>
            <p:cNvSpPr/>
            <p:nvPr/>
          </p:nvSpPr>
          <p:spPr>
            <a:xfrm>
              <a:off x="7062419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6" name="object 18276"/>
            <p:cNvSpPr/>
            <p:nvPr/>
          </p:nvSpPr>
          <p:spPr>
            <a:xfrm>
              <a:off x="70626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7" name="object 18277"/>
            <p:cNvSpPr/>
            <p:nvPr/>
          </p:nvSpPr>
          <p:spPr>
            <a:xfrm>
              <a:off x="706343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8" name="object 18278"/>
            <p:cNvSpPr/>
            <p:nvPr/>
          </p:nvSpPr>
          <p:spPr>
            <a:xfrm>
              <a:off x="70643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9" name="object 18279"/>
            <p:cNvSpPr/>
            <p:nvPr/>
          </p:nvSpPr>
          <p:spPr>
            <a:xfrm>
              <a:off x="706457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0" name="object 18280"/>
            <p:cNvSpPr/>
            <p:nvPr/>
          </p:nvSpPr>
          <p:spPr>
            <a:xfrm>
              <a:off x="7064827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1" name="object 18281"/>
            <p:cNvSpPr/>
            <p:nvPr/>
          </p:nvSpPr>
          <p:spPr>
            <a:xfrm>
              <a:off x="7064954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2" name="object 18282"/>
            <p:cNvSpPr/>
            <p:nvPr/>
          </p:nvSpPr>
          <p:spPr>
            <a:xfrm>
              <a:off x="706596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3" name="object 18283"/>
            <p:cNvSpPr/>
            <p:nvPr/>
          </p:nvSpPr>
          <p:spPr>
            <a:xfrm>
              <a:off x="706622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4" name="object 18284"/>
            <p:cNvSpPr/>
            <p:nvPr/>
          </p:nvSpPr>
          <p:spPr>
            <a:xfrm>
              <a:off x="706647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5" name="object 18285"/>
            <p:cNvSpPr/>
            <p:nvPr/>
          </p:nvSpPr>
          <p:spPr>
            <a:xfrm>
              <a:off x="706710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6" name="object 18286"/>
            <p:cNvSpPr/>
            <p:nvPr/>
          </p:nvSpPr>
          <p:spPr>
            <a:xfrm>
              <a:off x="706723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7" name="object 18287"/>
            <p:cNvSpPr/>
            <p:nvPr/>
          </p:nvSpPr>
          <p:spPr>
            <a:xfrm>
              <a:off x="7067362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8" name="object 18288"/>
            <p:cNvSpPr/>
            <p:nvPr/>
          </p:nvSpPr>
          <p:spPr>
            <a:xfrm>
              <a:off x="7066601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9" name="object 18289"/>
            <p:cNvSpPr/>
            <p:nvPr/>
          </p:nvSpPr>
          <p:spPr>
            <a:xfrm>
              <a:off x="7067615" y="41055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0" name="object 18290"/>
            <p:cNvSpPr/>
            <p:nvPr/>
          </p:nvSpPr>
          <p:spPr>
            <a:xfrm>
              <a:off x="706786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1" name="object 18291"/>
            <p:cNvSpPr/>
            <p:nvPr/>
          </p:nvSpPr>
          <p:spPr>
            <a:xfrm>
              <a:off x="706862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2" name="object 18292"/>
            <p:cNvSpPr/>
            <p:nvPr/>
          </p:nvSpPr>
          <p:spPr>
            <a:xfrm>
              <a:off x="706977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3" name="object 18293"/>
            <p:cNvSpPr/>
            <p:nvPr/>
          </p:nvSpPr>
          <p:spPr>
            <a:xfrm>
              <a:off x="7070023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4" name="object 18294"/>
            <p:cNvSpPr/>
            <p:nvPr/>
          </p:nvSpPr>
          <p:spPr>
            <a:xfrm>
              <a:off x="707015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5" name="object 18295"/>
            <p:cNvSpPr/>
            <p:nvPr/>
          </p:nvSpPr>
          <p:spPr>
            <a:xfrm>
              <a:off x="7070276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6" name="object 18296"/>
            <p:cNvSpPr/>
            <p:nvPr/>
          </p:nvSpPr>
          <p:spPr>
            <a:xfrm>
              <a:off x="707129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7" name="object 18297"/>
            <p:cNvSpPr/>
            <p:nvPr/>
          </p:nvSpPr>
          <p:spPr>
            <a:xfrm>
              <a:off x="707243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8" name="object 18298"/>
            <p:cNvSpPr/>
            <p:nvPr/>
          </p:nvSpPr>
          <p:spPr>
            <a:xfrm>
              <a:off x="7072684" y="4105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9" name="object 18299"/>
            <p:cNvSpPr/>
            <p:nvPr/>
          </p:nvSpPr>
          <p:spPr>
            <a:xfrm>
              <a:off x="7072938" y="4105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0" name="object 18300"/>
            <p:cNvSpPr/>
            <p:nvPr/>
          </p:nvSpPr>
          <p:spPr>
            <a:xfrm>
              <a:off x="707306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1" name="object 18301"/>
            <p:cNvSpPr/>
            <p:nvPr/>
          </p:nvSpPr>
          <p:spPr>
            <a:xfrm>
              <a:off x="707319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2" name="object 18302"/>
            <p:cNvSpPr/>
            <p:nvPr/>
          </p:nvSpPr>
          <p:spPr>
            <a:xfrm>
              <a:off x="707369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3" name="object 18303"/>
            <p:cNvSpPr/>
            <p:nvPr/>
          </p:nvSpPr>
          <p:spPr>
            <a:xfrm>
              <a:off x="70739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4" name="object 18304"/>
            <p:cNvSpPr/>
            <p:nvPr/>
          </p:nvSpPr>
          <p:spPr>
            <a:xfrm>
              <a:off x="707509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5" name="object 18305"/>
            <p:cNvSpPr/>
            <p:nvPr/>
          </p:nvSpPr>
          <p:spPr>
            <a:xfrm>
              <a:off x="7075219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6" name="object 18306"/>
            <p:cNvSpPr/>
            <p:nvPr/>
          </p:nvSpPr>
          <p:spPr>
            <a:xfrm>
              <a:off x="7075472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7" name="object 18307"/>
            <p:cNvSpPr/>
            <p:nvPr/>
          </p:nvSpPr>
          <p:spPr>
            <a:xfrm>
              <a:off x="7075599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8" name="object 18308"/>
            <p:cNvSpPr/>
            <p:nvPr/>
          </p:nvSpPr>
          <p:spPr>
            <a:xfrm>
              <a:off x="707661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9" name="object 18309"/>
            <p:cNvSpPr/>
            <p:nvPr/>
          </p:nvSpPr>
          <p:spPr>
            <a:xfrm>
              <a:off x="70769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0" name="object 18310"/>
            <p:cNvSpPr/>
            <p:nvPr/>
          </p:nvSpPr>
          <p:spPr>
            <a:xfrm>
              <a:off x="70773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1" name="object 18311"/>
            <p:cNvSpPr/>
            <p:nvPr/>
          </p:nvSpPr>
          <p:spPr>
            <a:xfrm>
              <a:off x="707775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2" name="object 18312"/>
            <p:cNvSpPr/>
            <p:nvPr/>
          </p:nvSpPr>
          <p:spPr>
            <a:xfrm>
              <a:off x="7077880" y="41054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3" name="object 18313"/>
            <p:cNvSpPr/>
            <p:nvPr/>
          </p:nvSpPr>
          <p:spPr>
            <a:xfrm>
              <a:off x="7078134" y="4105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4" name="object 18314"/>
            <p:cNvSpPr/>
            <p:nvPr/>
          </p:nvSpPr>
          <p:spPr>
            <a:xfrm>
              <a:off x="7078260" y="410523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5" name="object 18315"/>
            <p:cNvSpPr/>
            <p:nvPr/>
          </p:nvSpPr>
          <p:spPr>
            <a:xfrm>
              <a:off x="70785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6" name="object 18316"/>
            <p:cNvSpPr/>
            <p:nvPr/>
          </p:nvSpPr>
          <p:spPr>
            <a:xfrm>
              <a:off x="7078387" y="410589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140" y="0"/>
                  </a:moveTo>
                  <a:lnTo>
                    <a:pt x="291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7" name="object 18317"/>
            <p:cNvSpPr/>
            <p:nvPr/>
          </p:nvSpPr>
          <p:spPr>
            <a:xfrm>
              <a:off x="7080542" y="4105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8" name="object 18318"/>
            <p:cNvSpPr/>
            <p:nvPr/>
          </p:nvSpPr>
          <p:spPr>
            <a:xfrm>
              <a:off x="7080795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9" name="object 18319"/>
            <p:cNvSpPr/>
            <p:nvPr/>
          </p:nvSpPr>
          <p:spPr>
            <a:xfrm>
              <a:off x="7080922" y="4105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0" name="object 18320"/>
            <p:cNvSpPr/>
            <p:nvPr/>
          </p:nvSpPr>
          <p:spPr>
            <a:xfrm>
              <a:off x="708282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1" name="object 18321"/>
            <p:cNvSpPr/>
            <p:nvPr/>
          </p:nvSpPr>
          <p:spPr>
            <a:xfrm>
              <a:off x="708307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2" name="object 18322"/>
            <p:cNvSpPr/>
            <p:nvPr/>
          </p:nvSpPr>
          <p:spPr>
            <a:xfrm>
              <a:off x="7083203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3" name="object 18323"/>
            <p:cNvSpPr/>
            <p:nvPr/>
          </p:nvSpPr>
          <p:spPr>
            <a:xfrm>
              <a:off x="7083456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4" name="object 18324"/>
            <p:cNvSpPr/>
            <p:nvPr/>
          </p:nvSpPr>
          <p:spPr>
            <a:xfrm>
              <a:off x="7083583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5" name="object 18325"/>
            <p:cNvSpPr/>
            <p:nvPr/>
          </p:nvSpPr>
          <p:spPr>
            <a:xfrm>
              <a:off x="708459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6" name="object 18326"/>
            <p:cNvSpPr/>
            <p:nvPr/>
          </p:nvSpPr>
          <p:spPr>
            <a:xfrm>
              <a:off x="708548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7" name="object 18327"/>
            <p:cNvSpPr/>
            <p:nvPr/>
          </p:nvSpPr>
          <p:spPr>
            <a:xfrm>
              <a:off x="708561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8" name="object 18328"/>
            <p:cNvSpPr/>
            <p:nvPr/>
          </p:nvSpPr>
          <p:spPr>
            <a:xfrm>
              <a:off x="7084977" y="4105850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9" name="object 18329"/>
            <p:cNvSpPr/>
            <p:nvPr/>
          </p:nvSpPr>
          <p:spPr>
            <a:xfrm>
              <a:off x="7086244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0" name="object 18330"/>
            <p:cNvSpPr/>
            <p:nvPr/>
          </p:nvSpPr>
          <p:spPr>
            <a:xfrm>
              <a:off x="70863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1" name="object 18331"/>
            <p:cNvSpPr/>
            <p:nvPr/>
          </p:nvSpPr>
          <p:spPr>
            <a:xfrm>
              <a:off x="708700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2" name="object 18332"/>
            <p:cNvSpPr/>
            <p:nvPr/>
          </p:nvSpPr>
          <p:spPr>
            <a:xfrm>
              <a:off x="708814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3" name="object 18333"/>
            <p:cNvSpPr/>
            <p:nvPr/>
          </p:nvSpPr>
          <p:spPr>
            <a:xfrm>
              <a:off x="708827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4" name="object 18334"/>
            <p:cNvSpPr/>
            <p:nvPr/>
          </p:nvSpPr>
          <p:spPr>
            <a:xfrm>
              <a:off x="7088525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5" name="object 18335"/>
            <p:cNvSpPr/>
            <p:nvPr/>
          </p:nvSpPr>
          <p:spPr>
            <a:xfrm>
              <a:off x="7088652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6" name="object 18336"/>
            <p:cNvSpPr/>
            <p:nvPr/>
          </p:nvSpPr>
          <p:spPr>
            <a:xfrm>
              <a:off x="7088779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7" name="object 18337"/>
            <p:cNvSpPr/>
            <p:nvPr/>
          </p:nvSpPr>
          <p:spPr>
            <a:xfrm>
              <a:off x="709030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8" name="object 18338"/>
            <p:cNvSpPr/>
            <p:nvPr/>
          </p:nvSpPr>
          <p:spPr>
            <a:xfrm>
              <a:off x="709080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9" name="object 18339"/>
            <p:cNvSpPr/>
            <p:nvPr/>
          </p:nvSpPr>
          <p:spPr>
            <a:xfrm>
              <a:off x="709093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0" name="object 18340"/>
            <p:cNvSpPr/>
            <p:nvPr/>
          </p:nvSpPr>
          <p:spPr>
            <a:xfrm>
              <a:off x="7091060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1" name="object 18341"/>
            <p:cNvSpPr/>
            <p:nvPr/>
          </p:nvSpPr>
          <p:spPr>
            <a:xfrm>
              <a:off x="7091187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2" name="object 18342"/>
            <p:cNvSpPr/>
            <p:nvPr/>
          </p:nvSpPr>
          <p:spPr>
            <a:xfrm>
              <a:off x="7091313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3" name="object 18343"/>
            <p:cNvSpPr/>
            <p:nvPr/>
          </p:nvSpPr>
          <p:spPr>
            <a:xfrm>
              <a:off x="7091567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4" name="object 18344"/>
            <p:cNvSpPr/>
            <p:nvPr/>
          </p:nvSpPr>
          <p:spPr>
            <a:xfrm>
              <a:off x="709220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5" name="object 18345"/>
            <p:cNvSpPr/>
            <p:nvPr/>
          </p:nvSpPr>
          <p:spPr>
            <a:xfrm>
              <a:off x="709283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6" name="object 18346"/>
            <p:cNvSpPr/>
            <p:nvPr/>
          </p:nvSpPr>
          <p:spPr>
            <a:xfrm>
              <a:off x="709308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7" name="object 18347"/>
            <p:cNvSpPr/>
            <p:nvPr/>
          </p:nvSpPr>
          <p:spPr>
            <a:xfrm>
              <a:off x="709359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8" name="object 18348"/>
            <p:cNvSpPr/>
            <p:nvPr/>
          </p:nvSpPr>
          <p:spPr>
            <a:xfrm>
              <a:off x="7093848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9" name="object 18349"/>
            <p:cNvSpPr/>
            <p:nvPr/>
          </p:nvSpPr>
          <p:spPr>
            <a:xfrm>
              <a:off x="7093975" y="4105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0" name="object 18350"/>
            <p:cNvSpPr/>
            <p:nvPr/>
          </p:nvSpPr>
          <p:spPr>
            <a:xfrm>
              <a:off x="7094101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1" name="object 18351"/>
            <p:cNvSpPr/>
            <p:nvPr/>
          </p:nvSpPr>
          <p:spPr>
            <a:xfrm>
              <a:off x="709473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2" name="object 18352"/>
            <p:cNvSpPr/>
            <p:nvPr/>
          </p:nvSpPr>
          <p:spPr>
            <a:xfrm>
              <a:off x="709511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3" name="object 18353"/>
            <p:cNvSpPr/>
            <p:nvPr/>
          </p:nvSpPr>
          <p:spPr>
            <a:xfrm>
              <a:off x="709600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4" name="object 18354"/>
            <p:cNvSpPr/>
            <p:nvPr/>
          </p:nvSpPr>
          <p:spPr>
            <a:xfrm>
              <a:off x="7096256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5" name="object 18355"/>
            <p:cNvSpPr/>
            <p:nvPr/>
          </p:nvSpPr>
          <p:spPr>
            <a:xfrm>
              <a:off x="7095622" y="4105856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6" name="object 18356"/>
            <p:cNvSpPr/>
            <p:nvPr/>
          </p:nvSpPr>
          <p:spPr>
            <a:xfrm>
              <a:off x="709879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7" name="object 18357"/>
            <p:cNvSpPr/>
            <p:nvPr/>
          </p:nvSpPr>
          <p:spPr>
            <a:xfrm>
              <a:off x="7098030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8" name="object 18358"/>
            <p:cNvSpPr/>
            <p:nvPr/>
          </p:nvSpPr>
          <p:spPr>
            <a:xfrm>
              <a:off x="7099171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9" name="object 18359"/>
            <p:cNvSpPr/>
            <p:nvPr/>
          </p:nvSpPr>
          <p:spPr>
            <a:xfrm>
              <a:off x="7099297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0" name="object 18360"/>
            <p:cNvSpPr/>
            <p:nvPr/>
          </p:nvSpPr>
          <p:spPr>
            <a:xfrm>
              <a:off x="7099424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1" name="object 18361"/>
            <p:cNvSpPr/>
            <p:nvPr/>
          </p:nvSpPr>
          <p:spPr>
            <a:xfrm>
              <a:off x="709955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2" name="object 18362"/>
            <p:cNvSpPr/>
            <p:nvPr/>
          </p:nvSpPr>
          <p:spPr>
            <a:xfrm>
              <a:off x="71001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3" name="object 18363"/>
            <p:cNvSpPr/>
            <p:nvPr/>
          </p:nvSpPr>
          <p:spPr>
            <a:xfrm>
              <a:off x="710094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4" name="object 18364"/>
            <p:cNvSpPr/>
            <p:nvPr/>
          </p:nvSpPr>
          <p:spPr>
            <a:xfrm>
              <a:off x="710145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5" name="object 18365"/>
            <p:cNvSpPr/>
            <p:nvPr/>
          </p:nvSpPr>
          <p:spPr>
            <a:xfrm>
              <a:off x="710157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6" name="object 18366"/>
            <p:cNvSpPr/>
            <p:nvPr/>
          </p:nvSpPr>
          <p:spPr>
            <a:xfrm>
              <a:off x="7101705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7" name="object 18367"/>
            <p:cNvSpPr/>
            <p:nvPr/>
          </p:nvSpPr>
          <p:spPr>
            <a:xfrm>
              <a:off x="7101832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8" name="object 18368"/>
            <p:cNvSpPr/>
            <p:nvPr/>
          </p:nvSpPr>
          <p:spPr>
            <a:xfrm>
              <a:off x="710195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9" name="object 18369"/>
            <p:cNvSpPr/>
            <p:nvPr/>
          </p:nvSpPr>
          <p:spPr>
            <a:xfrm>
              <a:off x="71034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0" name="object 18370"/>
            <p:cNvSpPr/>
            <p:nvPr/>
          </p:nvSpPr>
          <p:spPr>
            <a:xfrm>
              <a:off x="710398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1" name="object 18371"/>
            <p:cNvSpPr/>
            <p:nvPr/>
          </p:nvSpPr>
          <p:spPr>
            <a:xfrm>
              <a:off x="710411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2" name="object 18372"/>
            <p:cNvSpPr/>
            <p:nvPr/>
          </p:nvSpPr>
          <p:spPr>
            <a:xfrm>
              <a:off x="7104240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3" name="object 18373"/>
            <p:cNvSpPr/>
            <p:nvPr/>
          </p:nvSpPr>
          <p:spPr>
            <a:xfrm>
              <a:off x="7104493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4" name="object 18374"/>
            <p:cNvSpPr/>
            <p:nvPr/>
          </p:nvSpPr>
          <p:spPr>
            <a:xfrm>
              <a:off x="7104620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5" name="object 18375"/>
            <p:cNvSpPr/>
            <p:nvPr/>
          </p:nvSpPr>
          <p:spPr>
            <a:xfrm>
              <a:off x="710474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6" name="object 18376"/>
            <p:cNvSpPr/>
            <p:nvPr/>
          </p:nvSpPr>
          <p:spPr>
            <a:xfrm>
              <a:off x="710550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7" name="object 18377"/>
            <p:cNvSpPr/>
            <p:nvPr/>
          </p:nvSpPr>
          <p:spPr>
            <a:xfrm>
              <a:off x="710677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8" name="object 18378"/>
            <p:cNvSpPr/>
            <p:nvPr/>
          </p:nvSpPr>
          <p:spPr>
            <a:xfrm>
              <a:off x="7106901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9" name="object 18379"/>
            <p:cNvSpPr/>
            <p:nvPr/>
          </p:nvSpPr>
          <p:spPr>
            <a:xfrm>
              <a:off x="7107154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0" name="object 18380"/>
            <p:cNvSpPr/>
            <p:nvPr/>
          </p:nvSpPr>
          <p:spPr>
            <a:xfrm>
              <a:off x="710728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1" name="object 18381"/>
            <p:cNvSpPr/>
            <p:nvPr/>
          </p:nvSpPr>
          <p:spPr>
            <a:xfrm>
              <a:off x="710740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2" name="object 18382"/>
            <p:cNvSpPr/>
            <p:nvPr/>
          </p:nvSpPr>
          <p:spPr>
            <a:xfrm>
              <a:off x="7109436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3" name="object 18383"/>
            <p:cNvSpPr/>
            <p:nvPr/>
          </p:nvSpPr>
          <p:spPr>
            <a:xfrm>
              <a:off x="710968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4" name="object 18384"/>
            <p:cNvSpPr/>
            <p:nvPr/>
          </p:nvSpPr>
          <p:spPr>
            <a:xfrm>
              <a:off x="7109816" y="4105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5" name="object 18385"/>
            <p:cNvSpPr/>
            <p:nvPr/>
          </p:nvSpPr>
          <p:spPr>
            <a:xfrm>
              <a:off x="7111210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6" name="object 18386"/>
            <p:cNvSpPr/>
            <p:nvPr/>
          </p:nvSpPr>
          <p:spPr>
            <a:xfrm>
              <a:off x="7111210" y="4105850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7" name="object 18387"/>
            <p:cNvSpPr/>
            <p:nvPr/>
          </p:nvSpPr>
          <p:spPr>
            <a:xfrm>
              <a:off x="7111590" y="4105818"/>
              <a:ext cx="2540" cy="635"/>
            </a:xfrm>
            <a:custGeom>
              <a:avLst/>
              <a:gdLst/>
              <a:ahLst/>
              <a:cxnLst/>
              <a:rect l="l" t="t" r="r" b="b"/>
              <a:pathLst>
                <a:path w="2540" h="635">
                  <a:moveTo>
                    <a:pt x="0" y="18"/>
                  </a:moveTo>
                  <a:lnTo>
                    <a:pt x="1774" y="18"/>
                  </a:lnTo>
                </a:path>
                <a:path w="2540" h="635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8" name="object 18388"/>
            <p:cNvSpPr/>
            <p:nvPr/>
          </p:nvSpPr>
          <p:spPr>
            <a:xfrm>
              <a:off x="711298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9" name="object 18389"/>
            <p:cNvSpPr/>
            <p:nvPr/>
          </p:nvSpPr>
          <p:spPr>
            <a:xfrm>
              <a:off x="711349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0" name="object 18390"/>
            <p:cNvSpPr/>
            <p:nvPr/>
          </p:nvSpPr>
          <p:spPr>
            <a:xfrm>
              <a:off x="71138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1" name="object 18391"/>
            <p:cNvSpPr/>
            <p:nvPr/>
          </p:nvSpPr>
          <p:spPr>
            <a:xfrm>
              <a:off x="711437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2" name="object 18392"/>
            <p:cNvSpPr/>
            <p:nvPr/>
          </p:nvSpPr>
          <p:spPr>
            <a:xfrm>
              <a:off x="711463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3" name="object 18393"/>
            <p:cNvSpPr/>
            <p:nvPr/>
          </p:nvSpPr>
          <p:spPr>
            <a:xfrm>
              <a:off x="7114758" y="41055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4" name="object 18394"/>
            <p:cNvSpPr/>
            <p:nvPr/>
          </p:nvSpPr>
          <p:spPr>
            <a:xfrm>
              <a:off x="7115012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5" name="object 18395"/>
            <p:cNvSpPr/>
            <p:nvPr/>
          </p:nvSpPr>
          <p:spPr>
            <a:xfrm>
              <a:off x="7115138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6" name="object 18396"/>
            <p:cNvSpPr/>
            <p:nvPr/>
          </p:nvSpPr>
          <p:spPr>
            <a:xfrm>
              <a:off x="7115392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7" name="object 18397"/>
            <p:cNvSpPr/>
            <p:nvPr/>
          </p:nvSpPr>
          <p:spPr>
            <a:xfrm>
              <a:off x="71161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8" name="object 18398"/>
            <p:cNvSpPr/>
            <p:nvPr/>
          </p:nvSpPr>
          <p:spPr>
            <a:xfrm>
              <a:off x="71169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9" name="object 18399"/>
            <p:cNvSpPr/>
            <p:nvPr/>
          </p:nvSpPr>
          <p:spPr>
            <a:xfrm>
              <a:off x="7117420" y="4105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0" name="object 18400"/>
            <p:cNvSpPr/>
            <p:nvPr/>
          </p:nvSpPr>
          <p:spPr>
            <a:xfrm>
              <a:off x="7117673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1" name="object 18401"/>
            <p:cNvSpPr/>
            <p:nvPr/>
          </p:nvSpPr>
          <p:spPr>
            <a:xfrm>
              <a:off x="7117800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2" name="object 18402"/>
            <p:cNvSpPr/>
            <p:nvPr/>
          </p:nvSpPr>
          <p:spPr>
            <a:xfrm>
              <a:off x="71179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3" name="object 18403"/>
            <p:cNvSpPr/>
            <p:nvPr/>
          </p:nvSpPr>
          <p:spPr>
            <a:xfrm>
              <a:off x="7117166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4" name="object 18404"/>
            <p:cNvSpPr/>
            <p:nvPr/>
          </p:nvSpPr>
          <p:spPr>
            <a:xfrm>
              <a:off x="711970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5" name="object 18405"/>
            <p:cNvSpPr/>
            <p:nvPr/>
          </p:nvSpPr>
          <p:spPr>
            <a:xfrm>
              <a:off x="7120081" y="410505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6" name="object 18406"/>
            <p:cNvSpPr/>
            <p:nvPr/>
          </p:nvSpPr>
          <p:spPr>
            <a:xfrm>
              <a:off x="7120334" y="4105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7" name="object 18407"/>
            <p:cNvSpPr/>
            <p:nvPr/>
          </p:nvSpPr>
          <p:spPr>
            <a:xfrm>
              <a:off x="712046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8" name="object 18408"/>
            <p:cNvSpPr/>
            <p:nvPr/>
          </p:nvSpPr>
          <p:spPr>
            <a:xfrm>
              <a:off x="71207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9" name="object 18409"/>
            <p:cNvSpPr/>
            <p:nvPr/>
          </p:nvSpPr>
          <p:spPr>
            <a:xfrm>
              <a:off x="712134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0" name="object 18410"/>
            <p:cNvSpPr/>
            <p:nvPr/>
          </p:nvSpPr>
          <p:spPr>
            <a:xfrm>
              <a:off x="7122742" y="41054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1" name="object 18411"/>
            <p:cNvSpPr/>
            <p:nvPr/>
          </p:nvSpPr>
          <p:spPr>
            <a:xfrm>
              <a:off x="7122869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2" name="object 18412"/>
            <p:cNvSpPr/>
            <p:nvPr/>
          </p:nvSpPr>
          <p:spPr>
            <a:xfrm>
              <a:off x="7122996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3" name="object 18413"/>
            <p:cNvSpPr/>
            <p:nvPr/>
          </p:nvSpPr>
          <p:spPr>
            <a:xfrm>
              <a:off x="712312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4" name="object 18414"/>
            <p:cNvSpPr/>
            <p:nvPr/>
          </p:nvSpPr>
          <p:spPr>
            <a:xfrm>
              <a:off x="71240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5" name="object 18415"/>
            <p:cNvSpPr/>
            <p:nvPr/>
          </p:nvSpPr>
          <p:spPr>
            <a:xfrm>
              <a:off x="712515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6" name="object 18416"/>
            <p:cNvSpPr/>
            <p:nvPr/>
          </p:nvSpPr>
          <p:spPr>
            <a:xfrm>
              <a:off x="7125277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7" name="object 18417"/>
            <p:cNvSpPr/>
            <p:nvPr/>
          </p:nvSpPr>
          <p:spPr>
            <a:xfrm>
              <a:off x="7124643" y="4105825"/>
              <a:ext cx="1905" cy="635"/>
            </a:xfrm>
            <a:custGeom>
              <a:avLst/>
              <a:gdLst/>
              <a:ahLst/>
              <a:cxnLst/>
              <a:rect l="l" t="t" r="r" b="b"/>
              <a:pathLst>
                <a:path w="1904" h="635">
                  <a:moveTo>
                    <a:pt x="0" y="0"/>
                  </a:moveTo>
                  <a:lnTo>
                    <a:pt x="1774" y="0"/>
                  </a:lnTo>
                </a:path>
                <a:path w="1904" h="635">
                  <a:moveTo>
                    <a:pt x="126" y="12"/>
                  </a:moveTo>
                  <a:lnTo>
                    <a:pt x="1900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8" name="object 18418"/>
            <p:cNvSpPr/>
            <p:nvPr/>
          </p:nvSpPr>
          <p:spPr>
            <a:xfrm>
              <a:off x="712654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9" name="object 18419"/>
            <p:cNvSpPr/>
            <p:nvPr/>
          </p:nvSpPr>
          <p:spPr>
            <a:xfrm>
              <a:off x="712667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0" name="object 18420"/>
            <p:cNvSpPr/>
            <p:nvPr/>
          </p:nvSpPr>
          <p:spPr>
            <a:xfrm>
              <a:off x="7127811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1" name="object 18421"/>
            <p:cNvSpPr/>
            <p:nvPr/>
          </p:nvSpPr>
          <p:spPr>
            <a:xfrm>
              <a:off x="7127938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2" name="object 18422"/>
            <p:cNvSpPr/>
            <p:nvPr/>
          </p:nvSpPr>
          <p:spPr>
            <a:xfrm>
              <a:off x="7128192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3" name="object 18423"/>
            <p:cNvSpPr/>
            <p:nvPr/>
          </p:nvSpPr>
          <p:spPr>
            <a:xfrm>
              <a:off x="7128318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4" name="object 18424"/>
            <p:cNvSpPr/>
            <p:nvPr/>
          </p:nvSpPr>
          <p:spPr>
            <a:xfrm>
              <a:off x="712844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5" name="object 18425"/>
            <p:cNvSpPr/>
            <p:nvPr/>
          </p:nvSpPr>
          <p:spPr>
            <a:xfrm>
              <a:off x="712920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6" name="object 18426"/>
            <p:cNvSpPr/>
            <p:nvPr/>
          </p:nvSpPr>
          <p:spPr>
            <a:xfrm>
              <a:off x="713021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7" name="object 18427"/>
            <p:cNvSpPr/>
            <p:nvPr/>
          </p:nvSpPr>
          <p:spPr>
            <a:xfrm>
              <a:off x="7130599" y="41056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8" name="object 18428"/>
            <p:cNvSpPr/>
            <p:nvPr/>
          </p:nvSpPr>
          <p:spPr>
            <a:xfrm>
              <a:off x="7130853" y="410554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9" name="object 18429"/>
            <p:cNvSpPr/>
            <p:nvPr/>
          </p:nvSpPr>
          <p:spPr>
            <a:xfrm>
              <a:off x="713098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0" name="object 18430"/>
            <p:cNvSpPr/>
            <p:nvPr/>
          </p:nvSpPr>
          <p:spPr>
            <a:xfrm>
              <a:off x="713110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1" name="object 18431"/>
            <p:cNvSpPr/>
            <p:nvPr/>
          </p:nvSpPr>
          <p:spPr>
            <a:xfrm>
              <a:off x="713186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2" name="object 18432"/>
            <p:cNvSpPr/>
            <p:nvPr/>
          </p:nvSpPr>
          <p:spPr>
            <a:xfrm>
              <a:off x="71321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3" name="object 18433"/>
            <p:cNvSpPr/>
            <p:nvPr/>
          </p:nvSpPr>
          <p:spPr>
            <a:xfrm>
              <a:off x="713275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4" name="object 18434"/>
            <p:cNvSpPr/>
            <p:nvPr/>
          </p:nvSpPr>
          <p:spPr>
            <a:xfrm>
              <a:off x="713313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5" name="object 18435"/>
            <p:cNvSpPr/>
            <p:nvPr/>
          </p:nvSpPr>
          <p:spPr>
            <a:xfrm>
              <a:off x="7133261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6" name="object 18436"/>
            <p:cNvSpPr/>
            <p:nvPr/>
          </p:nvSpPr>
          <p:spPr>
            <a:xfrm>
              <a:off x="713338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7" name="object 18437"/>
            <p:cNvSpPr/>
            <p:nvPr/>
          </p:nvSpPr>
          <p:spPr>
            <a:xfrm>
              <a:off x="7133514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8" name="object 18438"/>
            <p:cNvSpPr/>
            <p:nvPr/>
          </p:nvSpPr>
          <p:spPr>
            <a:xfrm>
              <a:off x="713364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9" name="object 18439"/>
            <p:cNvSpPr/>
            <p:nvPr/>
          </p:nvSpPr>
          <p:spPr>
            <a:xfrm>
              <a:off x="713402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0" name="object 18440"/>
            <p:cNvSpPr/>
            <p:nvPr/>
          </p:nvSpPr>
          <p:spPr>
            <a:xfrm>
              <a:off x="713452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1" name="object 18441"/>
            <p:cNvSpPr/>
            <p:nvPr/>
          </p:nvSpPr>
          <p:spPr>
            <a:xfrm>
              <a:off x="713478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2" name="object 18442"/>
            <p:cNvSpPr/>
            <p:nvPr/>
          </p:nvSpPr>
          <p:spPr>
            <a:xfrm>
              <a:off x="713566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3" name="object 18443"/>
            <p:cNvSpPr/>
            <p:nvPr/>
          </p:nvSpPr>
          <p:spPr>
            <a:xfrm>
              <a:off x="713579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4" name="object 18444"/>
            <p:cNvSpPr/>
            <p:nvPr/>
          </p:nvSpPr>
          <p:spPr>
            <a:xfrm>
              <a:off x="7135922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5" name="object 18445"/>
            <p:cNvSpPr/>
            <p:nvPr/>
          </p:nvSpPr>
          <p:spPr>
            <a:xfrm>
              <a:off x="7136175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6" name="object 18446"/>
            <p:cNvSpPr/>
            <p:nvPr/>
          </p:nvSpPr>
          <p:spPr>
            <a:xfrm>
              <a:off x="713630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7" name="object 18447"/>
            <p:cNvSpPr/>
            <p:nvPr/>
          </p:nvSpPr>
          <p:spPr>
            <a:xfrm>
              <a:off x="713655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8" name="object 18448"/>
            <p:cNvSpPr/>
            <p:nvPr/>
          </p:nvSpPr>
          <p:spPr>
            <a:xfrm>
              <a:off x="713693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9" name="object 18449"/>
            <p:cNvSpPr/>
            <p:nvPr/>
          </p:nvSpPr>
          <p:spPr>
            <a:xfrm>
              <a:off x="713718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0" name="object 18450"/>
            <p:cNvSpPr/>
            <p:nvPr/>
          </p:nvSpPr>
          <p:spPr>
            <a:xfrm>
              <a:off x="713820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1" name="object 18451"/>
            <p:cNvSpPr/>
            <p:nvPr/>
          </p:nvSpPr>
          <p:spPr>
            <a:xfrm>
              <a:off x="713845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2" name="object 18452"/>
            <p:cNvSpPr/>
            <p:nvPr/>
          </p:nvSpPr>
          <p:spPr>
            <a:xfrm>
              <a:off x="7138583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3" name="object 18453"/>
            <p:cNvSpPr/>
            <p:nvPr/>
          </p:nvSpPr>
          <p:spPr>
            <a:xfrm>
              <a:off x="7138710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4" name="object 18454"/>
            <p:cNvSpPr/>
            <p:nvPr/>
          </p:nvSpPr>
          <p:spPr>
            <a:xfrm>
              <a:off x="713896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5" name="object 18455"/>
            <p:cNvSpPr/>
            <p:nvPr/>
          </p:nvSpPr>
          <p:spPr>
            <a:xfrm>
              <a:off x="713985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6" name="object 18456"/>
            <p:cNvSpPr/>
            <p:nvPr/>
          </p:nvSpPr>
          <p:spPr>
            <a:xfrm>
              <a:off x="714086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7" name="object 18457"/>
            <p:cNvSpPr/>
            <p:nvPr/>
          </p:nvSpPr>
          <p:spPr>
            <a:xfrm>
              <a:off x="7140231" y="4105806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8" name="object 18458"/>
            <p:cNvSpPr/>
            <p:nvPr/>
          </p:nvSpPr>
          <p:spPr>
            <a:xfrm>
              <a:off x="714149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9" name="object 18459"/>
            <p:cNvSpPr/>
            <p:nvPr/>
          </p:nvSpPr>
          <p:spPr>
            <a:xfrm>
              <a:off x="714238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0" name="object 18460"/>
            <p:cNvSpPr/>
            <p:nvPr/>
          </p:nvSpPr>
          <p:spPr>
            <a:xfrm>
              <a:off x="71430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1" name="object 18461"/>
            <p:cNvSpPr/>
            <p:nvPr/>
          </p:nvSpPr>
          <p:spPr>
            <a:xfrm>
              <a:off x="71435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2" name="object 18462"/>
            <p:cNvSpPr/>
            <p:nvPr/>
          </p:nvSpPr>
          <p:spPr>
            <a:xfrm>
              <a:off x="7143779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3" name="object 18463"/>
            <p:cNvSpPr/>
            <p:nvPr/>
          </p:nvSpPr>
          <p:spPr>
            <a:xfrm>
              <a:off x="7143906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4" name="object 18464"/>
            <p:cNvSpPr/>
            <p:nvPr/>
          </p:nvSpPr>
          <p:spPr>
            <a:xfrm>
              <a:off x="7144033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5" name="object 18465"/>
            <p:cNvSpPr/>
            <p:nvPr/>
          </p:nvSpPr>
          <p:spPr>
            <a:xfrm>
              <a:off x="714428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6" name="object 18466"/>
            <p:cNvSpPr/>
            <p:nvPr/>
          </p:nvSpPr>
          <p:spPr>
            <a:xfrm>
              <a:off x="714466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7" name="object 18467"/>
            <p:cNvSpPr/>
            <p:nvPr/>
          </p:nvSpPr>
          <p:spPr>
            <a:xfrm>
              <a:off x="714504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8" name="object 18468"/>
            <p:cNvSpPr/>
            <p:nvPr/>
          </p:nvSpPr>
          <p:spPr>
            <a:xfrm>
              <a:off x="71451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9" name="object 18469"/>
            <p:cNvSpPr/>
            <p:nvPr/>
          </p:nvSpPr>
          <p:spPr>
            <a:xfrm>
              <a:off x="714618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0" name="object 18470"/>
            <p:cNvSpPr/>
            <p:nvPr/>
          </p:nvSpPr>
          <p:spPr>
            <a:xfrm>
              <a:off x="7146314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1" name="object 18471"/>
            <p:cNvSpPr/>
            <p:nvPr/>
          </p:nvSpPr>
          <p:spPr>
            <a:xfrm>
              <a:off x="7146567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2" name="object 18472"/>
            <p:cNvSpPr/>
            <p:nvPr/>
          </p:nvSpPr>
          <p:spPr>
            <a:xfrm>
              <a:off x="7146694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3" name="object 18473"/>
            <p:cNvSpPr/>
            <p:nvPr/>
          </p:nvSpPr>
          <p:spPr>
            <a:xfrm>
              <a:off x="714694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4" name="object 18474"/>
            <p:cNvSpPr/>
            <p:nvPr/>
          </p:nvSpPr>
          <p:spPr>
            <a:xfrm>
              <a:off x="714707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5" name="object 18475"/>
            <p:cNvSpPr/>
            <p:nvPr/>
          </p:nvSpPr>
          <p:spPr>
            <a:xfrm>
              <a:off x="7148595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6" name="object 18476"/>
            <p:cNvSpPr/>
            <p:nvPr/>
          </p:nvSpPr>
          <p:spPr>
            <a:xfrm>
              <a:off x="7148088" y="41058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7" name="object 18477"/>
            <p:cNvSpPr/>
            <p:nvPr/>
          </p:nvSpPr>
          <p:spPr>
            <a:xfrm>
              <a:off x="7149228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8" name="object 18478"/>
            <p:cNvSpPr/>
            <p:nvPr/>
          </p:nvSpPr>
          <p:spPr>
            <a:xfrm>
              <a:off x="7149355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9" name="object 18479"/>
            <p:cNvSpPr/>
            <p:nvPr/>
          </p:nvSpPr>
          <p:spPr>
            <a:xfrm>
              <a:off x="715036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0" name="object 18480"/>
            <p:cNvSpPr/>
            <p:nvPr/>
          </p:nvSpPr>
          <p:spPr>
            <a:xfrm>
              <a:off x="715138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1" name="object 18481"/>
            <p:cNvSpPr/>
            <p:nvPr/>
          </p:nvSpPr>
          <p:spPr>
            <a:xfrm>
              <a:off x="7151636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2" name="object 18482"/>
            <p:cNvSpPr/>
            <p:nvPr/>
          </p:nvSpPr>
          <p:spPr>
            <a:xfrm>
              <a:off x="7151890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3" name="object 18483"/>
            <p:cNvSpPr/>
            <p:nvPr/>
          </p:nvSpPr>
          <p:spPr>
            <a:xfrm>
              <a:off x="7152016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4" name="object 18484"/>
            <p:cNvSpPr/>
            <p:nvPr/>
          </p:nvSpPr>
          <p:spPr>
            <a:xfrm>
              <a:off x="715227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5" name="object 18485"/>
            <p:cNvSpPr/>
            <p:nvPr/>
          </p:nvSpPr>
          <p:spPr>
            <a:xfrm>
              <a:off x="715290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6" name="object 18486"/>
            <p:cNvSpPr/>
            <p:nvPr/>
          </p:nvSpPr>
          <p:spPr>
            <a:xfrm>
              <a:off x="7154297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7" name="object 18487"/>
            <p:cNvSpPr/>
            <p:nvPr/>
          </p:nvSpPr>
          <p:spPr>
            <a:xfrm>
              <a:off x="7154424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8" name="object 18488"/>
            <p:cNvSpPr/>
            <p:nvPr/>
          </p:nvSpPr>
          <p:spPr>
            <a:xfrm>
              <a:off x="7154551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9" name="object 18489"/>
            <p:cNvSpPr/>
            <p:nvPr/>
          </p:nvSpPr>
          <p:spPr>
            <a:xfrm>
              <a:off x="715480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0" name="object 18490"/>
            <p:cNvSpPr/>
            <p:nvPr/>
          </p:nvSpPr>
          <p:spPr>
            <a:xfrm>
              <a:off x="715556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1" name="object 18491"/>
            <p:cNvSpPr/>
            <p:nvPr/>
          </p:nvSpPr>
          <p:spPr>
            <a:xfrm>
              <a:off x="715594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2" name="object 18492"/>
            <p:cNvSpPr/>
            <p:nvPr/>
          </p:nvSpPr>
          <p:spPr>
            <a:xfrm>
              <a:off x="7156832" y="41056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3" name="object 18493"/>
            <p:cNvSpPr/>
            <p:nvPr/>
          </p:nvSpPr>
          <p:spPr>
            <a:xfrm>
              <a:off x="7156959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4" name="object 18494"/>
            <p:cNvSpPr/>
            <p:nvPr/>
          </p:nvSpPr>
          <p:spPr>
            <a:xfrm>
              <a:off x="7157212" y="41055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5" name="object 18495"/>
            <p:cNvSpPr/>
            <p:nvPr/>
          </p:nvSpPr>
          <p:spPr>
            <a:xfrm>
              <a:off x="7157339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6" name="object 18496"/>
            <p:cNvSpPr/>
            <p:nvPr/>
          </p:nvSpPr>
          <p:spPr>
            <a:xfrm>
              <a:off x="71584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7" name="object 18497"/>
            <p:cNvSpPr/>
            <p:nvPr/>
          </p:nvSpPr>
          <p:spPr>
            <a:xfrm>
              <a:off x="71591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8" name="object 18498"/>
            <p:cNvSpPr/>
            <p:nvPr/>
          </p:nvSpPr>
          <p:spPr>
            <a:xfrm>
              <a:off x="715936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9" name="object 18499"/>
            <p:cNvSpPr/>
            <p:nvPr/>
          </p:nvSpPr>
          <p:spPr>
            <a:xfrm>
              <a:off x="7159494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0" name="object 18500"/>
            <p:cNvSpPr/>
            <p:nvPr/>
          </p:nvSpPr>
          <p:spPr>
            <a:xfrm>
              <a:off x="7159874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1" name="object 18501"/>
            <p:cNvSpPr/>
            <p:nvPr/>
          </p:nvSpPr>
          <p:spPr>
            <a:xfrm>
              <a:off x="7159113" y="410588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2" name="object 18502"/>
            <p:cNvSpPr/>
            <p:nvPr/>
          </p:nvSpPr>
          <p:spPr>
            <a:xfrm>
              <a:off x="716025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3" name="object 18503"/>
            <p:cNvSpPr/>
            <p:nvPr/>
          </p:nvSpPr>
          <p:spPr>
            <a:xfrm>
              <a:off x="716164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4" name="object 18504"/>
            <p:cNvSpPr/>
            <p:nvPr/>
          </p:nvSpPr>
          <p:spPr>
            <a:xfrm>
              <a:off x="7162155" y="4105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5" name="object 18505"/>
            <p:cNvSpPr/>
            <p:nvPr/>
          </p:nvSpPr>
          <p:spPr>
            <a:xfrm>
              <a:off x="716240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6" name="object 18506"/>
            <p:cNvSpPr/>
            <p:nvPr/>
          </p:nvSpPr>
          <p:spPr>
            <a:xfrm>
              <a:off x="7162535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7" name="object 18507"/>
            <p:cNvSpPr/>
            <p:nvPr/>
          </p:nvSpPr>
          <p:spPr>
            <a:xfrm>
              <a:off x="7162662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8" name="object 18508"/>
            <p:cNvSpPr/>
            <p:nvPr/>
          </p:nvSpPr>
          <p:spPr>
            <a:xfrm>
              <a:off x="716468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9" name="object 18509"/>
            <p:cNvSpPr/>
            <p:nvPr/>
          </p:nvSpPr>
          <p:spPr>
            <a:xfrm>
              <a:off x="7164816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0" name="object 18510"/>
            <p:cNvSpPr/>
            <p:nvPr/>
          </p:nvSpPr>
          <p:spPr>
            <a:xfrm>
              <a:off x="7164943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1" name="object 18511"/>
            <p:cNvSpPr/>
            <p:nvPr/>
          </p:nvSpPr>
          <p:spPr>
            <a:xfrm>
              <a:off x="7165196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2" name="object 18512"/>
            <p:cNvSpPr/>
            <p:nvPr/>
          </p:nvSpPr>
          <p:spPr>
            <a:xfrm>
              <a:off x="716545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3" name="object 18513"/>
            <p:cNvSpPr/>
            <p:nvPr/>
          </p:nvSpPr>
          <p:spPr>
            <a:xfrm>
              <a:off x="7167351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4" name="object 18514"/>
            <p:cNvSpPr/>
            <p:nvPr/>
          </p:nvSpPr>
          <p:spPr>
            <a:xfrm>
              <a:off x="7167477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5" name="object 18515"/>
            <p:cNvSpPr/>
            <p:nvPr/>
          </p:nvSpPr>
          <p:spPr>
            <a:xfrm>
              <a:off x="7167731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6" name="object 18516"/>
            <p:cNvSpPr/>
            <p:nvPr/>
          </p:nvSpPr>
          <p:spPr>
            <a:xfrm>
              <a:off x="7167858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7" name="object 18517"/>
            <p:cNvSpPr/>
            <p:nvPr/>
          </p:nvSpPr>
          <p:spPr>
            <a:xfrm>
              <a:off x="716798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8" name="object 18518"/>
            <p:cNvSpPr/>
            <p:nvPr/>
          </p:nvSpPr>
          <p:spPr>
            <a:xfrm>
              <a:off x="716849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9" name="object 18519"/>
            <p:cNvSpPr/>
            <p:nvPr/>
          </p:nvSpPr>
          <p:spPr>
            <a:xfrm>
              <a:off x="716874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0" name="object 18520"/>
            <p:cNvSpPr/>
            <p:nvPr/>
          </p:nvSpPr>
          <p:spPr>
            <a:xfrm>
              <a:off x="71698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1" name="object 18521"/>
            <p:cNvSpPr/>
            <p:nvPr/>
          </p:nvSpPr>
          <p:spPr>
            <a:xfrm>
              <a:off x="7170139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2" name="object 18522"/>
            <p:cNvSpPr/>
            <p:nvPr/>
          </p:nvSpPr>
          <p:spPr>
            <a:xfrm>
              <a:off x="717026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3" name="object 18523"/>
            <p:cNvSpPr/>
            <p:nvPr/>
          </p:nvSpPr>
          <p:spPr>
            <a:xfrm>
              <a:off x="7170392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4" name="object 18524"/>
            <p:cNvSpPr/>
            <p:nvPr/>
          </p:nvSpPr>
          <p:spPr>
            <a:xfrm>
              <a:off x="71705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5" name="object 18525"/>
            <p:cNvSpPr/>
            <p:nvPr/>
          </p:nvSpPr>
          <p:spPr>
            <a:xfrm>
              <a:off x="717140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6" name="object 18526"/>
            <p:cNvSpPr/>
            <p:nvPr/>
          </p:nvSpPr>
          <p:spPr>
            <a:xfrm>
              <a:off x="71722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7" name="object 18527"/>
            <p:cNvSpPr/>
            <p:nvPr/>
          </p:nvSpPr>
          <p:spPr>
            <a:xfrm>
              <a:off x="717254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8" name="object 18528"/>
            <p:cNvSpPr/>
            <p:nvPr/>
          </p:nvSpPr>
          <p:spPr>
            <a:xfrm>
              <a:off x="717267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9" name="object 18529"/>
            <p:cNvSpPr/>
            <p:nvPr/>
          </p:nvSpPr>
          <p:spPr>
            <a:xfrm>
              <a:off x="7172800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0" name="object 18530"/>
            <p:cNvSpPr/>
            <p:nvPr/>
          </p:nvSpPr>
          <p:spPr>
            <a:xfrm>
              <a:off x="7173054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1" name="object 18531"/>
            <p:cNvSpPr/>
            <p:nvPr/>
          </p:nvSpPr>
          <p:spPr>
            <a:xfrm>
              <a:off x="717318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2" name="object 18532"/>
            <p:cNvSpPr/>
            <p:nvPr/>
          </p:nvSpPr>
          <p:spPr>
            <a:xfrm>
              <a:off x="717330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3" name="object 18533"/>
            <p:cNvSpPr/>
            <p:nvPr/>
          </p:nvSpPr>
          <p:spPr>
            <a:xfrm>
              <a:off x="71738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4" name="object 18534"/>
            <p:cNvSpPr/>
            <p:nvPr/>
          </p:nvSpPr>
          <p:spPr>
            <a:xfrm>
              <a:off x="717406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5" name="object 18535"/>
            <p:cNvSpPr/>
            <p:nvPr/>
          </p:nvSpPr>
          <p:spPr>
            <a:xfrm>
              <a:off x="717533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6" name="object 18536"/>
            <p:cNvSpPr/>
            <p:nvPr/>
          </p:nvSpPr>
          <p:spPr>
            <a:xfrm>
              <a:off x="7175461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7" name="object 18537"/>
            <p:cNvSpPr/>
            <p:nvPr/>
          </p:nvSpPr>
          <p:spPr>
            <a:xfrm>
              <a:off x="7174701" y="4105863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8" name="object 18538"/>
            <p:cNvSpPr/>
            <p:nvPr/>
          </p:nvSpPr>
          <p:spPr>
            <a:xfrm>
              <a:off x="717584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9" name="object 18539"/>
            <p:cNvSpPr/>
            <p:nvPr/>
          </p:nvSpPr>
          <p:spPr>
            <a:xfrm>
              <a:off x="71762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0" name="object 18540"/>
            <p:cNvSpPr/>
            <p:nvPr/>
          </p:nvSpPr>
          <p:spPr>
            <a:xfrm>
              <a:off x="717672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1" name="object 18541"/>
            <p:cNvSpPr/>
            <p:nvPr/>
          </p:nvSpPr>
          <p:spPr>
            <a:xfrm>
              <a:off x="717736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2" name="object 18542"/>
            <p:cNvSpPr/>
            <p:nvPr/>
          </p:nvSpPr>
          <p:spPr>
            <a:xfrm>
              <a:off x="717786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3" name="object 18543"/>
            <p:cNvSpPr/>
            <p:nvPr/>
          </p:nvSpPr>
          <p:spPr>
            <a:xfrm>
              <a:off x="7177996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4" name="object 18544"/>
            <p:cNvSpPr/>
            <p:nvPr/>
          </p:nvSpPr>
          <p:spPr>
            <a:xfrm>
              <a:off x="7178249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5" name="object 18545"/>
            <p:cNvSpPr/>
            <p:nvPr/>
          </p:nvSpPr>
          <p:spPr>
            <a:xfrm>
              <a:off x="7178376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6" name="object 18546"/>
            <p:cNvSpPr/>
            <p:nvPr/>
          </p:nvSpPr>
          <p:spPr>
            <a:xfrm>
              <a:off x="71785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7" name="object 18547"/>
            <p:cNvSpPr/>
            <p:nvPr/>
          </p:nvSpPr>
          <p:spPr>
            <a:xfrm>
              <a:off x="718040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8" name="object 18548"/>
            <p:cNvSpPr/>
            <p:nvPr/>
          </p:nvSpPr>
          <p:spPr>
            <a:xfrm>
              <a:off x="7180657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9" name="object 18549"/>
            <p:cNvSpPr/>
            <p:nvPr/>
          </p:nvSpPr>
          <p:spPr>
            <a:xfrm>
              <a:off x="7180784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0" name="object 18550"/>
            <p:cNvSpPr/>
            <p:nvPr/>
          </p:nvSpPr>
          <p:spPr>
            <a:xfrm>
              <a:off x="718103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1" name="object 18551"/>
            <p:cNvSpPr/>
            <p:nvPr/>
          </p:nvSpPr>
          <p:spPr>
            <a:xfrm>
              <a:off x="71819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2" name="object 18552"/>
            <p:cNvSpPr/>
            <p:nvPr/>
          </p:nvSpPr>
          <p:spPr>
            <a:xfrm>
              <a:off x="71825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3" name="object 18553"/>
            <p:cNvSpPr/>
            <p:nvPr/>
          </p:nvSpPr>
          <p:spPr>
            <a:xfrm>
              <a:off x="718306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4" name="object 18554"/>
            <p:cNvSpPr/>
            <p:nvPr/>
          </p:nvSpPr>
          <p:spPr>
            <a:xfrm>
              <a:off x="7183318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5" name="object 18555"/>
            <p:cNvSpPr/>
            <p:nvPr/>
          </p:nvSpPr>
          <p:spPr>
            <a:xfrm>
              <a:off x="7183445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6" name="object 18556"/>
            <p:cNvSpPr/>
            <p:nvPr/>
          </p:nvSpPr>
          <p:spPr>
            <a:xfrm>
              <a:off x="7183699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7" name="object 18557"/>
            <p:cNvSpPr/>
            <p:nvPr/>
          </p:nvSpPr>
          <p:spPr>
            <a:xfrm>
              <a:off x="718458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8" name="object 18558"/>
            <p:cNvSpPr/>
            <p:nvPr/>
          </p:nvSpPr>
          <p:spPr>
            <a:xfrm>
              <a:off x="7184206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9" name="object 18559"/>
            <p:cNvSpPr/>
            <p:nvPr/>
          </p:nvSpPr>
          <p:spPr>
            <a:xfrm>
              <a:off x="7185980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0" name="object 18560"/>
            <p:cNvSpPr/>
            <p:nvPr/>
          </p:nvSpPr>
          <p:spPr>
            <a:xfrm>
              <a:off x="7186106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1" name="object 18561"/>
            <p:cNvSpPr/>
            <p:nvPr/>
          </p:nvSpPr>
          <p:spPr>
            <a:xfrm>
              <a:off x="718623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2" name="object 18562"/>
            <p:cNvSpPr/>
            <p:nvPr/>
          </p:nvSpPr>
          <p:spPr>
            <a:xfrm>
              <a:off x="718724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3" name="object 18563"/>
            <p:cNvSpPr/>
            <p:nvPr/>
          </p:nvSpPr>
          <p:spPr>
            <a:xfrm>
              <a:off x="718750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4" name="object 18564"/>
            <p:cNvSpPr/>
            <p:nvPr/>
          </p:nvSpPr>
          <p:spPr>
            <a:xfrm>
              <a:off x="718838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5" name="object 18565"/>
            <p:cNvSpPr/>
            <p:nvPr/>
          </p:nvSpPr>
          <p:spPr>
            <a:xfrm>
              <a:off x="7188641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6" name="object 18566"/>
            <p:cNvSpPr/>
            <p:nvPr/>
          </p:nvSpPr>
          <p:spPr>
            <a:xfrm>
              <a:off x="718864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7" name="object 18567"/>
            <p:cNvSpPr/>
            <p:nvPr/>
          </p:nvSpPr>
          <p:spPr>
            <a:xfrm>
              <a:off x="7188895" y="41054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8" name="object 18568"/>
            <p:cNvSpPr/>
            <p:nvPr/>
          </p:nvSpPr>
          <p:spPr>
            <a:xfrm>
              <a:off x="718902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9" name="object 18569"/>
            <p:cNvSpPr/>
            <p:nvPr/>
          </p:nvSpPr>
          <p:spPr>
            <a:xfrm>
              <a:off x="719016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0" name="object 18570"/>
            <p:cNvSpPr/>
            <p:nvPr/>
          </p:nvSpPr>
          <p:spPr>
            <a:xfrm>
              <a:off x="719104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1" name="object 18571"/>
            <p:cNvSpPr/>
            <p:nvPr/>
          </p:nvSpPr>
          <p:spPr>
            <a:xfrm>
              <a:off x="7191302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2" name="object 18572"/>
            <p:cNvSpPr/>
            <p:nvPr/>
          </p:nvSpPr>
          <p:spPr>
            <a:xfrm>
              <a:off x="7191429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3" name="object 18573"/>
            <p:cNvSpPr/>
            <p:nvPr/>
          </p:nvSpPr>
          <p:spPr>
            <a:xfrm>
              <a:off x="7191683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4" name="object 18574"/>
            <p:cNvSpPr/>
            <p:nvPr/>
          </p:nvSpPr>
          <p:spPr>
            <a:xfrm>
              <a:off x="719231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5" name="object 18575"/>
            <p:cNvSpPr/>
            <p:nvPr/>
          </p:nvSpPr>
          <p:spPr>
            <a:xfrm>
              <a:off x="719333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6" name="object 18576"/>
            <p:cNvSpPr/>
            <p:nvPr/>
          </p:nvSpPr>
          <p:spPr>
            <a:xfrm>
              <a:off x="719371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7" name="object 18577"/>
            <p:cNvSpPr/>
            <p:nvPr/>
          </p:nvSpPr>
          <p:spPr>
            <a:xfrm>
              <a:off x="7193837" y="4105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8" name="object 18578"/>
            <p:cNvSpPr/>
            <p:nvPr/>
          </p:nvSpPr>
          <p:spPr>
            <a:xfrm>
              <a:off x="7194090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9" name="object 18579"/>
            <p:cNvSpPr/>
            <p:nvPr/>
          </p:nvSpPr>
          <p:spPr>
            <a:xfrm>
              <a:off x="719421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80" name="object 18580"/>
            <p:cNvSpPr/>
            <p:nvPr/>
          </p:nvSpPr>
          <p:spPr>
            <a:xfrm>
              <a:off x="719434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81" name="object 18581"/>
            <p:cNvSpPr/>
            <p:nvPr/>
          </p:nvSpPr>
          <p:spPr>
            <a:xfrm>
              <a:off x="719497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82" name="object 18582"/>
            <p:cNvSpPr/>
            <p:nvPr/>
          </p:nvSpPr>
          <p:spPr>
            <a:xfrm>
              <a:off x="719637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83" name="object 18583"/>
            <p:cNvSpPr/>
            <p:nvPr/>
          </p:nvSpPr>
          <p:spPr>
            <a:xfrm>
              <a:off x="7196498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84" name="object 18584"/>
            <p:cNvSpPr/>
            <p:nvPr/>
          </p:nvSpPr>
          <p:spPr>
            <a:xfrm>
              <a:off x="7196752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85" name="object 18585"/>
            <p:cNvSpPr/>
            <p:nvPr/>
          </p:nvSpPr>
          <p:spPr>
            <a:xfrm>
              <a:off x="719687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86" name="object 18586"/>
            <p:cNvSpPr/>
            <p:nvPr/>
          </p:nvSpPr>
          <p:spPr>
            <a:xfrm>
              <a:off x="719789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87" name="object 18587"/>
            <p:cNvSpPr/>
            <p:nvPr/>
          </p:nvSpPr>
          <p:spPr>
            <a:xfrm>
              <a:off x="719890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88" name="object 18588"/>
            <p:cNvSpPr/>
            <p:nvPr/>
          </p:nvSpPr>
          <p:spPr>
            <a:xfrm>
              <a:off x="7199033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89" name="object 18589"/>
            <p:cNvSpPr/>
            <p:nvPr/>
          </p:nvSpPr>
          <p:spPr>
            <a:xfrm>
              <a:off x="719915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90" name="object 18590"/>
            <p:cNvSpPr/>
            <p:nvPr/>
          </p:nvSpPr>
          <p:spPr>
            <a:xfrm>
              <a:off x="7199286" y="410555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91" name="object 18591"/>
            <p:cNvSpPr/>
            <p:nvPr/>
          </p:nvSpPr>
          <p:spPr>
            <a:xfrm>
              <a:off x="7199413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92" name="object 18592"/>
            <p:cNvSpPr/>
            <p:nvPr/>
          </p:nvSpPr>
          <p:spPr>
            <a:xfrm>
              <a:off x="720004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93" name="object 18593"/>
            <p:cNvSpPr/>
            <p:nvPr/>
          </p:nvSpPr>
          <p:spPr>
            <a:xfrm>
              <a:off x="72014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94" name="object 18594"/>
            <p:cNvSpPr/>
            <p:nvPr/>
          </p:nvSpPr>
          <p:spPr>
            <a:xfrm>
              <a:off x="7201694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95" name="object 18595"/>
            <p:cNvSpPr/>
            <p:nvPr/>
          </p:nvSpPr>
          <p:spPr>
            <a:xfrm>
              <a:off x="7201947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96" name="object 18596"/>
            <p:cNvSpPr/>
            <p:nvPr/>
          </p:nvSpPr>
          <p:spPr>
            <a:xfrm>
              <a:off x="720207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97" name="object 18597"/>
            <p:cNvSpPr/>
            <p:nvPr/>
          </p:nvSpPr>
          <p:spPr>
            <a:xfrm>
              <a:off x="720232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98" name="object 18598"/>
            <p:cNvSpPr/>
            <p:nvPr/>
          </p:nvSpPr>
          <p:spPr>
            <a:xfrm>
              <a:off x="720308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99" name="object 18599"/>
            <p:cNvSpPr/>
            <p:nvPr/>
          </p:nvSpPr>
          <p:spPr>
            <a:xfrm>
              <a:off x="72037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00" name="object 18600"/>
            <p:cNvSpPr/>
            <p:nvPr/>
          </p:nvSpPr>
          <p:spPr>
            <a:xfrm>
              <a:off x="720397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01" name="object 18601"/>
            <p:cNvSpPr/>
            <p:nvPr/>
          </p:nvSpPr>
          <p:spPr>
            <a:xfrm>
              <a:off x="7204355" y="4105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02" name="object 18602"/>
            <p:cNvSpPr/>
            <p:nvPr/>
          </p:nvSpPr>
          <p:spPr>
            <a:xfrm>
              <a:off x="7204609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03" name="object 18603"/>
            <p:cNvSpPr/>
            <p:nvPr/>
          </p:nvSpPr>
          <p:spPr>
            <a:xfrm>
              <a:off x="720486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04" name="object 18604"/>
            <p:cNvSpPr/>
            <p:nvPr/>
          </p:nvSpPr>
          <p:spPr>
            <a:xfrm>
              <a:off x="720574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05" name="object 18605"/>
            <p:cNvSpPr/>
            <p:nvPr/>
          </p:nvSpPr>
          <p:spPr>
            <a:xfrm>
              <a:off x="72065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06" name="object 18606"/>
            <p:cNvSpPr/>
            <p:nvPr/>
          </p:nvSpPr>
          <p:spPr>
            <a:xfrm>
              <a:off x="720676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07" name="object 18607"/>
            <p:cNvSpPr/>
            <p:nvPr/>
          </p:nvSpPr>
          <p:spPr>
            <a:xfrm>
              <a:off x="7207017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08" name="object 18608"/>
            <p:cNvSpPr/>
            <p:nvPr/>
          </p:nvSpPr>
          <p:spPr>
            <a:xfrm>
              <a:off x="7207270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09" name="object 18609"/>
            <p:cNvSpPr/>
            <p:nvPr/>
          </p:nvSpPr>
          <p:spPr>
            <a:xfrm>
              <a:off x="720739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10" name="object 18610"/>
            <p:cNvSpPr/>
            <p:nvPr/>
          </p:nvSpPr>
          <p:spPr>
            <a:xfrm>
              <a:off x="72075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11" name="object 18611"/>
            <p:cNvSpPr/>
            <p:nvPr/>
          </p:nvSpPr>
          <p:spPr>
            <a:xfrm>
              <a:off x="720828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12" name="object 18612"/>
            <p:cNvSpPr/>
            <p:nvPr/>
          </p:nvSpPr>
          <p:spPr>
            <a:xfrm>
              <a:off x="720841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13" name="object 18613"/>
            <p:cNvSpPr/>
            <p:nvPr/>
          </p:nvSpPr>
          <p:spPr>
            <a:xfrm>
              <a:off x="7209678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14" name="object 18614"/>
            <p:cNvSpPr/>
            <p:nvPr/>
          </p:nvSpPr>
          <p:spPr>
            <a:xfrm>
              <a:off x="7209932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15" name="object 18615"/>
            <p:cNvSpPr/>
            <p:nvPr/>
          </p:nvSpPr>
          <p:spPr>
            <a:xfrm>
              <a:off x="721005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16" name="object 18616"/>
            <p:cNvSpPr/>
            <p:nvPr/>
          </p:nvSpPr>
          <p:spPr>
            <a:xfrm>
              <a:off x="72118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17" name="object 18617"/>
            <p:cNvSpPr/>
            <p:nvPr/>
          </p:nvSpPr>
          <p:spPr>
            <a:xfrm>
              <a:off x="721221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18" name="object 18618"/>
            <p:cNvSpPr/>
            <p:nvPr/>
          </p:nvSpPr>
          <p:spPr>
            <a:xfrm>
              <a:off x="7211452" y="4105856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19" name="object 18619"/>
            <p:cNvSpPr/>
            <p:nvPr/>
          </p:nvSpPr>
          <p:spPr>
            <a:xfrm>
              <a:off x="721272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20" name="object 18620"/>
            <p:cNvSpPr/>
            <p:nvPr/>
          </p:nvSpPr>
          <p:spPr>
            <a:xfrm>
              <a:off x="721310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21" name="object 18621"/>
            <p:cNvSpPr/>
            <p:nvPr/>
          </p:nvSpPr>
          <p:spPr>
            <a:xfrm>
              <a:off x="721348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22" name="object 18622"/>
            <p:cNvSpPr/>
            <p:nvPr/>
          </p:nvSpPr>
          <p:spPr>
            <a:xfrm>
              <a:off x="721487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23" name="object 18623"/>
            <p:cNvSpPr/>
            <p:nvPr/>
          </p:nvSpPr>
          <p:spPr>
            <a:xfrm>
              <a:off x="7215001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24" name="object 18624"/>
            <p:cNvSpPr/>
            <p:nvPr/>
          </p:nvSpPr>
          <p:spPr>
            <a:xfrm>
              <a:off x="7215127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25" name="object 18625"/>
            <p:cNvSpPr/>
            <p:nvPr/>
          </p:nvSpPr>
          <p:spPr>
            <a:xfrm>
              <a:off x="7215381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26" name="object 18626"/>
            <p:cNvSpPr/>
            <p:nvPr/>
          </p:nvSpPr>
          <p:spPr>
            <a:xfrm>
              <a:off x="721728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27" name="object 18627"/>
            <p:cNvSpPr/>
            <p:nvPr/>
          </p:nvSpPr>
          <p:spPr>
            <a:xfrm>
              <a:off x="7217662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28" name="object 18628"/>
            <p:cNvSpPr/>
            <p:nvPr/>
          </p:nvSpPr>
          <p:spPr>
            <a:xfrm>
              <a:off x="7217789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29" name="object 18629"/>
            <p:cNvSpPr/>
            <p:nvPr/>
          </p:nvSpPr>
          <p:spPr>
            <a:xfrm>
              <a:off x="721791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30" name="object 18630"/>
            <p:cNvSpPr/>
            <p:nvPr/>
          </p:nvSpPr>
          <p:spPr>
            <a:xfrm>
              <a:off x="721816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31" name="object 18631"/>
            <p:cNvSpPr/>
            <p:nvPr/>
          </p:nvSpPr>
          <p:spPr>
            <a:xfrm>
              <a:off x="721892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32" name="object 18632"/>
            <p:cNvSpPr/>
            <p:nvPr/>
          </p:nvSpPr>
          <p:spPr>
            <a:xfrm>
              <a:off x="7220197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33" name="object 18633"/>
            <p:cNvSpPr/>
            <p:nvPr/>
          </p:nvSpPr>
          <p:spPr>
            <a:xfrm>
              <a:off x="7220323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34" name="object 18634"/>
            <p:cNvSpPr/>
            <p:nvPr/>
          </p:nvSpPr>
          <p:spPr>
            <a:xfrm>
              <a:off x="7220577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35" name="object 18635"/>
            <p:cNvSpPr/>
            <p:nvPr/>
          </p:nvSpPr>
          <p:spPr>
            <a:xfrm>
              <a:off x="722260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36" name="object 18636"/>
            <p:cNvSpPr/>
            <p:nvPr/>
          </p:nvSpPr>
          <p:spPr>
            <a:xfrm>
              <a:off x="722273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37" name="object 18637"/>
            <p:cNvSpPr/>
            <p:nvPr/>
          </p:nvSpPr>
          <p:spPr>
            <a:xfrm>
              <a:off x="7221971" y="4105856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38" name="object 18638"/>
            <p:cNvSpPr/>
            <p:nvPr/>
          </p:nvSpPr>
          <p:spPr>
            <a:xfrm>
              <a:off x="722323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39" name="object 18639"/>
            <p:cNvSpPr/>
            <p:nvPr/>
          </p:nvSpPr>
          <p:spPr>
            <a:xfrm>
              <a:off x="72241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40" name="object 18640"/>
            <p:cNvSpPr/>
            <p:nvPr/>
          </p:nvSpPr>
          <p:spPr>
            <a:xfrm>
              <a:off x="722526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41" name="object 18641"/>
            <p:cNvSpPr/>
            <p:nvPr/>
          </p:nvSpPr>
          <p:spPr>
            <a:xfrm>
              <a:off x="7225392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42" name="object 18642"/>
            <p:cNvSpPr/>
            <p:nvPr/>
          </p:nvSpPr>
          <p:spPr>
            <a:xfrm>
              <a:off x="7225646" y="4105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43" name="object 18643"/>
            <p:cNvSpPr/>
            <p:nvPr/>
          </p:nvSpPr>
          <p:spPr>
            <a:xfrm>
              <a:off x="722577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44" name="object 18644"/>
            <p:cNvSpPr/>
            <p:nvPr/>
          </p:nvSpPr>
          <p:spPr>
            <a:xfrm>
              <a:off x="722589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45" name="object 18645"/>
            <p:cNvSpPr/>
            <p:nvPr/>
          </p:nvSpPr>
          <p:spPr>
            <a:xfrm>
              <a:off x="722666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46" name="object 18646"/>
            <p:cNvSpPr/>
            <p:nvPr/>
          </p:nvSpPr>
          <p:spPr>
            <a:xfrm>
              <a:off x="72269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47" name="object 18647"/>
            <p:cNvSpPr/>
            <p:nvPr/>
          </p:nvSpPr>
          <p:spPr>
            <a:xfrm>
              <a:off x="7227040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48" name="object 18648"/>
            <p:cNvSpPr/>
            <p:nvPr/>
          </p:nvSpPr>
          <p:spPr>
            <a:xfrm>
              <a:off x="7228180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49" name="object 18649"/>
            <p:cNvSpPr/>
            <p:nvPr/>
          </p:nvSpPr>
          <p:spPr>
            <a:xfrm>
              <a:off x="7228307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50" name="object 18650"/>
            <p:cNvSpPr/>
            <p:nvPr/>
          </p:nvSpPr>
          <p:spPr>
            <a:xfrm>
              <a:off x="722856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51" name="object 18651"/>
            <p:cNvSpPr/>
            <p:nvPr/>
          </p:nvSpPr>
          <p:spPr>
            <a:xfrm>
              <a:off x="7228561" y="410589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52" name="object 18652"/>
            <p:cNvSpPr/>
            <p:nvPr/>
          </p:nvSpPr>
          <p:spPr>
            <a:xfrm>
              <a:off x="7229828" y="4105818"/>
              <a:ext cx="2540" cy="635"/>
            </a:xfrm>
            <a:custGeom>
              <a:avLst/>
              <a:gdLst/>
              <a:ahLst/>
              <a:cxnLst/>
              <a:rect l="l" t="t" r="r" b="b"/>
              <a:pathLst>
                <a:path w="2540" h="635">
                  <a:moveTo>
                    <a:pt x="0" y="18"/>
                  </a:moveTo>
                  <a:lnTo>
                    <a:pt x="1774" y="18"/>
                  </a:lnTo>
                </a:path>
                <a:path w="2540" h="635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53" name="object 18653"/>
            <p:cNvSpPr/>
            <p:nvPr/>
          </p:nvSpPr>
          <p:spPr>
            <a:xfrm>
              <a:off x="7231095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54" name="object 18654"/>
            <p:cNvSpPr/>
            <p:nvPr/>
          </p:nvSpPr>
          <p:spPr>
            <a:xfrm>
              <a:off x="72312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55" name="object 18655"/>
            <p:cNvSpPr/>
            <p:nvPr/>
          </p:nvSpPr>
          <p:spPr>
            <a:xfrm>
              <a:off x="723198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56" name="object 18656"/>
            <p:cNvSpPr/>
            <p:nvPr/>
          </p:nvSpPr>
          <p:spPr>
            <a:xfrm>
              <a:off x="723325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57" name="object 18657"/>
            <p:cNvSpPr/>
            <p:nvPr/>
          </p:nvSpPr>
          <p:spPr>
            <a:xfrm>
              <a:off x="7233376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58" name="object 18658"/>
            <p:cNvSpPr/>
            <p:nvPr/>
          </p:nvSpPr>
          <p:spPr>
            <a:xfrm>
              <a:off x="7233503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59" name="object 18659"/>
            <p:cNvSpPr/>
            <p:nvPr/>
          </p:nvSpPr>
          <p:spPr>
            <a:xfrm>
              <a:off x="723363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60" name="object 18660"/>
            <p:cNvSpPr/>
            <p:nvPr/>
          </p:nvSpPr>
          <p:spPr>
            <a:xfrm>
              <a:off x="723375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61" name="object 18661"/>
            <p:cNvSpPr/>
            <p:nvPr/>
          </p:nvSpPr>
          <p:spPr>
            <a:xfrm>
              <a:off x="723477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62" name="object 18662"/>
            <p:cNvSpPr/>
            <p:nvPr/>
          </p:nvSpPr>
          <p:spPr>
            <a:xfrm>
              <a:off x="72355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63" name="object 18663"/>
            <p:cNvSpPr/>
            <p:nvPr/>
          </p:nvSpPr>
          <p:spPr>
            <a:xfrm>
              <a:off x="723578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64" name="object 18664"/>
            <p:cNvSpPr/>
            <p:nvPr/>
          </p:nvSpPr>
          <p:spPr>
            <a:xfrm>
              <a:off x="7236038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65" name="object 18665"/>
            <p:cNvSpPr/>
            <p:nvPr/>
          </p:nvSpPr>
          <p:spPr>
            <a:xfrm>
              <a:off x="7236164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66" name="object 18666"/>
            <p:cNvSpPr/>
            <p:nvPr/>
          </p:nvSpPr>
          <p:spPr>
            <a:xfrm>
              <a:off x="723641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67" name="object 18667"/>
            <p:cNvSpPr/>
            <p:nvPr/>
          </p:nvSpPr>
          <p:spPr>
            <a:xfrm>
              <a:off x="723730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68" name="object 18668"/>
            <p:cNvSpPr/>
            <p:nvPr/>
          </p:nvSpPr>
          <p:spPr>
            <a:xfrm>
              <a:off x="723844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69" name="object 18669"/>
            <p:cNvSpPr/>
            <p:nvPr/>
          </p:nvSpPr>
          <p:spPr>
            <a:xfrm>
              <a:off x="7238826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70" name="object 18670"/>
            <p:cNvSpPr/>
            <p:nvPr/>
          </p:nvSpPr>
          <p:spPr>
            <a:xfrm>
              <a:off x="7238952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71" name="object 18671"/>
            <p:cNvSpPr/>
            <p:nvPr/>
          </p:nvSpPr>
          <p:spPr>
            <a:xfrm>
              <a:off x="723958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72" name="object 18672"/>
            <p:cNvSpPr/>
            <p:nvPr/>
          </p:nvSpPr>
          <p:spPr>
            <a:xfrm>
              <a:off x="72409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73" name="object 18673"/>
            <p:cNvSpPr/>
            <p:nvPr/>
          </p:nvSpPr>
          <p:spPr>
            <a:xfrm>
              <a:off x="7241233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74" name="object 18674"/>
            <p:cNvSpPr/>
            <p:nvPr/>
          </p:nvSpPr>
          <p:spPr>
            <a:xfrm>
              <a:off x="724148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75" name="object 18675"/>
            <p:cNvSpPr/>
            <p:nvPr/>
          </p:nvSpPr>
          <p:spPr>
            <a:xfrm>
              <a:off x="7241487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76" name="object 18676"/>
            <p:cNvSpPr/>
            <p:nvPr/>
          </p:nvSpPr>
          <p:spPr>
            <a:xfrm>
              <a:off x="724174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77" name="object 18677"/>
            <p:cNvSpPr/>
            <p:nvPr/>
          </p:nvSpPr>
          <p:spPr>
            <a:xfrm>
              <a:off x="724262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78" name="object 18678"/>
            <p:cNvSpPr/>
            <p:nvPr/>
          </p:nvSpPr>
          <p:spPr>
            <a:xfrm>
              <a:off x="7243768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79" name="object 18679"/>
            <p:cNvSpPr/>
            <p:nvPr/>
          </p:nvSpPr>
          <p:spPr>
            <a:xfrm>
              <a:off x="724389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80" name="object 18680"/>
            <p:cNvSpPr/>
            <p:nvPr/>
          </p:nvSpPr>
          <p:spPr>
            <a:xfrm>
              <a:off x="7244148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81" name="object 18681"/>
            <p:cNvSpPr/>
            <p:nvPr/>
          </p:nvSpPr>
          <p:spPr>
            <a:xfrm>
              <a:off x="724427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82" name="object 18682"/>
            <p:cNvSpPr/>
            <p:nvPr/>
          </p:nvSpPr>
          <p:spPr>
            <a:xfrm>
              <a:off x="724440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83" name="object 18683"/>
            <p:cNvSpPr/>
            <p:nvPr/>
          </p:nvSpPr>
          <p:spPr>
            <a:xfrm>
              <a:off x="724516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84" name="object 18684"/>
            <p:cNvSpPr/>
            <p:nvPr/>
          </p:nvSpPr>
          <p:spPr>
            <a:xfrm>
              <a:off x="7245542" y="4103919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94"/>
                  </a:moveTo>
                  <a:lnTo>
                    <a:pt x="887" y="9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85" name="object 18685"/>
            <p:cNvSpPr/>
            <p:nvPr/>
          </p:nvSpPr>
          <p:spPr>
            <a:xfrm>
              <a:off x="724617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86" name="object 18686"/>
            <p:cNvSpPr/>
            <p:nvPr/>
          </p:nvSpPr>
          <p:spPr>
            <a:xfrm>
              <a:off x="7246556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87" name="object 18687"/>
            <p:cNvSpPr/>
            <p:nvPr/>
          </p:nvSpPr>
          <p:spPr>
            <a:xfrm>
              <a:off x="724668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88" name="object 18688"/>
            <p:cNvSpPr/>
            <p:nvPr/>
          </p:nvSpPr>
          <p:spPr>
            <a:xfrm>
              <a:off x="7246809" y="4105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89" name="object 18689"/>
            <p:cNvSpPr/>
            <p:nvPr/>
          </p:nvSpPr>
          <p:spPr>
            <a:xfrm>
              <a:off x="7246049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90" name="object 18690"/>
            <p:cNvSpPr/>
            <p:nvPr/>
          </p:nvSpPr>
          <p:spPr>
            <a:xfrm>
              <a:off x="724782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91" name="object 18691"/>
            <p:cNvSpPr/>
            <p:nvPr/>
          </p:nvSpPr>
          <p:spPr>
            <a:xfrm>
              <a:off x="7248204" y="4105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92" name="object 18692"/>
            <p:cNvSpPr/>
            <p:nvPr/>
          </p:nvSpPr>
          <p:spPr>
            <a:xfrm>
              <a:off x="724896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93" name="object 18693"/>
            <p:cNvSpPr/>
            <p:nvPr/>
          </p:nvSpPr>
          <p:spPr>
            <a:xfrm>
              <a:off x="7249217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94" name="object 18694"/>
            <p:cNvSpPr/>
            <p:nvPr/>
          </p:nvSpPr>
          <p:spPr>
            <a:xfrm>
              <a:off x="7249471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95" name="object 18695"/>
            <p:cNvSpPr/>
            <p:nvPr/>
          </p:nvSpPr>
          <p:spPr>
            <a:xfrm>
              <a:off x="724997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96" name="object 18696"/>
            <p:cNvSpPr/>
            <p:nvPr/>
          </p:nvSpPr>
          <p:spPr>
            <a:xfrm>
              <a:off x="7250865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97" name="object 18697"/>
            <p:cNvSpPr/>
            <p:nvPr/>
          </p:nvSpPr>
          <p:spPr>
            <a:xfrm>
              <a:off x="725137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98" name="object 18698"/>
            <p:cNvSpPr/>
            <p:nvPr/>
          </p:nvSpPr>
          <p:spPr>
            <a:xfrm>
              <a:off x="725162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99" name="object 18699"/>
            <p:cNvSpPr/>
            <p:nvPr/>
          </p:nvSpPr>
          <p:spPr>
            <a:xfrm>
              <a:off x="7251752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00" name="object 18700"/>
            <p:cNvSpPr/>
            <p:nvPr/>
          </p:nvSpPr>
          <p:spPr>
            <a:xfrm>
              <a:off x="7251879" y="4105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01" name="object 18701"/>
            <p:cNvSpPr/>
            <p:nvPr/>
          </p:nvSpPr>
          <p:spPr>
            <a:xfrm>
              <a:off x="7252132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02" name="object 18702"/>
            <p:cNvSpPr/>
            <p:nvPr/>
          </p:nvSpPr>
          <p:spPr>
            <a:xfrm>
              <a:off x="725225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03" name="object 18703"/>
            <p:cNvSpPr/>
            <p:nvPr/>
          </p:nvSpPr>
          <p:spPr>
            <a:xfrm>
              <a:off x="725339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04" name="object 18704"/>
            <p:cNvSpPr/>
            <p:nvPr/>
          </p:nvSpPr>
          <p:spPr>
            <a:xfrm>
              <a:off x="725403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05" name="object 18705"/>
            <p:cNvSpPr/>
            <p:nvPr/>
          </p:nvSpPr>
          <p:spPr>
            <a:xfrm>
              <a:off x="725428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06" name="object 18706"/>
            <p:cNvSpPr/>
            <p:nvPr/>
          </p:nvSpPr>
          <p:spPr>
            <a:xfrm>
              <a:off x="725441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07" name="object 18707"/>
            <p:cNvSpPr/>
            <p:nvPr/>
          </p:nvSpPr>
          <p:spPr>
            <a:xfrm>
              <a:off x="7253653" y="410584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08" name="object 18708"/>
            <p:cNvSpPr/>
            <p:nvPr/>
          </p:nvSpPr>
          <p:spPr>
            <a:xfrm>
              <a:off x="725504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09" name="object 18709"/>
            <p:cNvSpPr/>
            <p:nvPr/>
          </p:nvSpPr>
          <p:spPr>
            <a:xfrm>
              <a:off x="725542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10" name="object 18710"/>
            <p:cNvSpPr/>
            <p:nvPr/>
          </p:nvSpPr>
          <p:spPr>
            <a:xfrm>
              <a:off x="725606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11" name="object 18711"/>
            <p:cNvSpPr/>
            <p:nvPr/>
          </p:nvSpPr>
          <p:spPr>
            <a:xfrm>
              <a:off x="725669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12" name="object 18712"/>
            <p:cNvSpPr/>
            <p:nvPr/>
          </p:nvSpPr>
          <p:spPr>
            <a:xfrm>
              <a:off x="725694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13" name="object 18713"/>
            <p:cNvSpPr/>
            <p:nvPr/>
          </p:nvSpPr>
          <p:spPr>
            <a:xfrm>
              <a:off x="725707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14" name="object 18714"/>
            <p:cNvSpPr/>
            <p:nvPr/>
          </p:nvSpPr>
          <p:spPr>
            <a:xfrm>
              <a:off x="7256314" y="4105818"/>
              <a:ext cx="1905" cy="635"/>
            </a:xfrm>
            <a:custGeom>
              <a:avLst/>
              <a:gdLst/>
              <a:ahLst/>
              <a:cxnLst/>
              <a:rect l="l" t="t" r="r" b="b"/>
              <a:pathLst>
                <a:path w="1904" h="635">
                  <a:moveTo>
                    <a:pt x="0" y="12"/>
                  </a:moveTo>
                  <a:lnTo>
                    <a:pt x="1774" y="12"/>
                  </a:lnTo>
                </a:path>
                <a:path w="1904" h="63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15" name="object 18715"/>
            <p:cNvSpPr/>
            <p:nvPr/>
          </p:nvSpPr>
          <p:spPr>
            <a:xfrm>
              <a:off x="72585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16" name="object 18716"/>
            <p:cNvSpPr/>
            <p:nvPr/>
          </p:nvSpPr>
          <p:spPr>
            <a:xfrm>
              <a:off x="725910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17" name="object 18717"/>
            <p:cNvSpPr/>
            <p:nvPr/>
          </p:nvSpPr>
          <p:spPr>
            <a:xfrm>
              <a:off x="725935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18" name="object 18718"/>
            <p:cNvSpPr/>
            <p:nvPr/>
          </p:nvSpPr>
          <p:spPr>
            <a:xfrm>
              <a:off x="725960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19" name="object 18719"/>
            <p:cNvSpPr/>
            <p:nvPr/>
          </p:nvSpPr>
          <p:spPr>
            <a:xfrm>
              <a:off x="7259863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20" name="object 18720"/>
            <p:cNvSpPr/>
            <p:nvPr/>
          </p:nvSpPr>
          <p:spPr>
            <a:xfrm>
              <a:off x="7259989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21" name="object 18721"/>
            <p:cNvSpPr/>
            <p:nvPr/>
          </p:nvSpPr>
          <p:spPr>
            <a:xfrm>
              <a:off x="7259229" y="410589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22" name="object 18722"/>
            <p:cNvSpPr/>
            <p:nvPr/>
          </p:nvSpPr>
          <p:spPr>
            <a:xfrm>
              <a:off x="726125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23" name="object 18723"/>
            <p:cNvSpPr/>
            <p:nvPr/>
          </p:nvSpPr>
          <p:spPr>
            <a:xfrm>
              <a:off x="726227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24" name="object 18724"/>
            <p:cNvSpPr/>
            <p:nvPr/>
          </p:nvSpPr>
          <p:spPr>
            <a:xfrm>
              <a:off x="7262524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25" name="object 18725"/>
            <p:cNvSpPr/>
            <p:nvPr/>
          </p:nvSpPr>
          <p:spPr>
            <a:xfrm>
              <a:off x="7262651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26" name="object 18726"/>
            <p:cNvSpPr/>
            <p:nvPr/>
          </p:nvSpPr>
          <p:spPr>
            <a:xfrm>
              <a:off x="726277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27" name="object 18727"/>
            <p:cNvSpPr/>
            <p:nvPr/>
          </p:nvSpPr>
          <p:spPr>
            <a:xfrm>
              <a:off x="726353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28" name="object 18728"/>
            <p:cNvSpPr/>
            <p:nvPr/>
          </p:nvSpPr>
          <p:spPr>
            <a:xfrm>
              <a:off x="726391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29" name="object 18729"/>
            <p:cNvSpPr/>
            <p:nvPr/>
          </p:nvSpPr>
          <p:spPr>
            <a:xfrm>
              <a:off x="726429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30" name="object 18730"/>
            <p:cNvSpPr/>
            <p:nvPr/>
          </p:nvSpPr>
          <p:spPr>
            <a:xfrm>
              <a:off x="726480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31" name="object 18731"/>
            <p:cNvSpPr/>
            <p:nvPr/>
          </p:nvSpPr>
          <p:spPr>
            <a:xfrm>
              <a:off x="7264932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32" name="object 18732"/>
            <p:cNvSpPr/>
            <p:nvPr/>
          </p:nvSpPr>
          <p:spPr>
            <a:xfrm>
              <a:off x="7265058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33" name="object 18733"/>
            <p:cNvSpPr/>
            <p:nvPr/>
          </p:nvSpPr>
          <p:spPr>
            <a:xfrm>
              <a:off x="7265312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34" name="object 18734"/>
            <p:cNvSpPr/>
            <p:nvPr/>
          </p:nvSpPr>
          <p:spPr>
            <a:xfrm>
              <a:off x="726607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35" name="object 18735"/>
            <p:cNvSpPr/>
            <p:nvPr/>
          </p:nvSpPr>
          <p:spPr>
            <a:xfrm>
              <a:off x="72663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36" name="object 18736"/>
            <p:cNvSpPr/>
            <p:nvPr/>
          </p:nvSpPr>
          <p:spPr>
            <a:xfrm>
              <a:off x="726746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37" name="object 18737"/>
            <p:cNvSpPr/>
            <p:nvPr/>
          </p:nvSpPr>
          <p:spPr>
            <a:xfrm>
              <a:off x="7267593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38" name="object 18738"/>
            <p:cNvSpPr/>
            <p:nvPr/>
          </p:nvSpPr>
          <p:spPr>
            <a:xfrm>
              <a:off x="7267720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39" name="object 18739"/>
            <p:cNvSpPr/>
            <p:nvPr/>
          </p:nvSpPr>
          <p:spPr>
            <a:xfrm>
              <a:off x="7267973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40" name="object 18740"/>
            <p:cNvSpPr/>
            <p:nvPr/>
          </p:nvSpPr>
          <p:spPr>
            <a:xfrm>
              <a:off x="7270254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41" name="object 18741"/>
            <p:cNvSpPr/>
            <p:nvPr/>
          </p:nvSpPr>
          <p:spPr>
            <a:xfrm>
              <a:off x="7270381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42" name="object 18742"/>
            <p:cNvSpPr/>
            <p:nvPr/>
          </p:nvSpPr>
          <p:spPr>
            <a:xfrm>
              <a:off x="727050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43" name="object 18743"/>
            <p:cNvSpPr/>
            <p:nvPr/>
          </p:nvSpPr>
          <p:spPr>
            <a:xfrm>
              <a:off x="727076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44" name="object 18744"/>
            <p:cNvSpPr/>
            <p:nvPr/>
          </p:nvSpPr>
          <p:spPr>
            <a:xfrm>
              <a:off x="72715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45" name="object 18745"/>
            <p:cNvSpPr/>
            <p:nvPr/>
          </p:nvSpPr>
          <p:spPr>
            <a:xfrm>
              <a:off x="727266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46" name="object 18746"/>
            <p:cNvSpPr/>
            <p:nvPr/>
          </p:nvSpPr>
          <p:spPr>
            <a:xfrm>
              <a:off x="727278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47" name="object 18747"/>
            <p:cNvSpPr/>
            <p:nvPr/>
          </p:nvSpPr>
          <p:spPr>
            <a:xfrm>
              <a:off x="7272916" y="41056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48" name="object 18748"/>
            <p:cNvSpPr/>
            <p:nvPr/>
          </p:nvSpPr>
          <p:spPr>
            <a:xfrm>
              <a:off x="7273042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49" name="object 18749"/>
            <p:cNvSpPr/>
            <p:nvPr/>
          </p:nvSpPr>
          <p:spPr>
            <a:xfrm>
              <a:off x="7273296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50" name="object 18750"/>
            <p:cNvSpPr/>
            <p:nvPr/>
          </p:nvSpPr>
          <p:spPr>
            <a:xfrm>
              <a:off x="72743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51" name="object 18751"/>
            <p:cNvSpPr/>
            <p:nvPr/>
          </p:nvSpPr>
          <p:spPr>
            <a:xfrm>
              <a:off x="727532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52" name="object 18752"/>
            <p:cNvSpPr/>
            <p:nvPr/>
          </p:nvSpPr>
          <p:spPr>
            <a:xfrm>
              <a:off x="7275577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53" name="object 18753"/>
            <p:cNvSpPr/>
            <p:nvPr/>
          </p:nvSpPr>
          <p:spPr>
            <a:xfrm>
              <a:off x="7275704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54" name="object 18754"/>
            <p:cNvSpPr/>
            <p:nvPr/>
          </p:nvSpPr>
          <p:spPr>
            <a:xfrm>
              <a:off x="7274943" y="410589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140" y="0"/>
                  </a:moveTo>
                  <a:lnTo>
                    <a:pt x="291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55" name="object 18755"/>
            <p:cNvSpPr/>
            <p:nvPr/>
          </p:nvSpPr>
          <p:spPr>
            <a:xfrm>
              <a:off x="727735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56" name="object 18756"/>
            <p:cNvSpPr/>
            <p:nvPr/>
          </p:nvSpPr>
          <p:spPr>
            <a:xfrm>
              <a:off x="7278111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57" name="object 18757"/>
            <p:cNvSpPr/>
            <p:nvPr/>
          </p:nvSpPr>
          <p:spPr>
            <a:xfrm>
              <a:off x="7278365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58" name="object 18758"/>
            <p:cNvSpPr/>
            <p:nvPr/>
          </p:nvSpPr>
          <p:spPr>
            <a:xfrm>
              <a:off x="727861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59" name="object 18759"/>
            <p:cNvSpPr/>
            <p:nvPr/>
          </p:nvSpPr>
          <p:spPr>
            <a:xfrm>
              <a:off x="727988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60" name="object 18760"/>
            <p:cNvSpPr/>
            <p:nvPr/>
          </p:nvSpPr>
          <p:spPr>
            <a:xfrm>
              <a:off x="728064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61" name="object 18761"/>
            <p:cNvSpPr/>
            <p:nvPr/>
          </p:nvSpPr>
          <p:spPr>
            <a:xfrm>
              <a:off x="7280773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62" name="object 18762"/>
            <p:cNvSpPr/>
            <p:nvPr/>
          </p:nvSpPr>
          <p:spPr>
            <a:xfrm>
              <a:off x="7281026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63" name="object 18763"/>
            <p:cNvSpPr/>
            <p:nvPr/>
          </p:nvSpPr>
          <p:spPr>
            <a:xfrm>
              <a:off x="728115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64" name="object 18764"/>
            <p:cNvSpPr/>
            <p:nvPr/>
          </p:nvSpPr>
          <p:spPr>
            <a:xfrm>
              <a:off x="728204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65" name="object 18765"/>
            <p:cNvSpPr/>
            <p:nvPr/>
          </p:nvSpPr>
          <p:spPr>
            <a:xfrm>
              <a:off x="728254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66" name="object 18766"/>
            <p:cNvSpPr/>
            <p:nvPr/>
          </p:nvSpPr>
          <p:spPr>
            <a:xfrm>
              <a:off x="728330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67" name="object 18767"/>
            <p:cNvSpPr/>
            <p:nvPr/>
          </p:nvSpPr>
          <p:spPr>
            <a:xfrm>
              <a:off x="7283434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68" name="object 18768"/>
            <p:cNvSpPr/>
            <p:nvPr/>
          </p:nvSpPr>
          <p:spPr>
            <a:xfrm>
              <a:off x="7283688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69" name="object 18769"/>
            <p:cNvSpPr/>
            <p:nvPr/>
          </p:nvSpPr>
          <p:spPr>
            <a:xfrm>
              <a:off x="728381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70" name="object 18770"/>
            <p:cNvSpPr/>
            <p:nvPr/>
          </p:nvSpPr>
          <p:spPr>
            <a:xfrm>
              <a:off x="728470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71" name="object 18771"/>
            <p:cNvSpPr/>
            <p:nvPr/>
          </p:nvSpPr>
          <p:spPr>
            <a:xfrm>
              <a:off x="728584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72" name="object 18772"/>
            <p:cNvSpPr/>
            <p:nvPr/>
          </p:nvSpPr>
          <p:spPr>
            <a:xfrm>
              <a:off x="7285969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73" name="object 18773"/>
            <p:cNvSpPr/>
            <p:nvPr/>
          </p:nvSpPr>
          <p:spPr>
            <a:xfrm>
              <a:off x="728609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74" name="object 18774"/>
            <p:cNvSpPr/>
            <p:nvPr/>
          </p:nvSpPr>
          <p:spPr>
            <a:xfrm>
              <a:off x="7286222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75" name="object 18775"/>
            <p:cNvSpPr/>
            <p:nvPr/>
          </p:nvSpPr>
          <p:spPr>
            <a:xfrm>
              <a:off x="728634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76" name="object 18776"/>
            <p:cNvSpPr/>
            <p:nvPr/>
          </p:nvSpPr>
          <p:spPr>
            <a:xfrm>
              <a:off x="728647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77" name="object 18777"/>
            <p:cNvSpPr/>
            <p:nvPr/>
          </p:nvSpPr>
          <p:spPr>
            <a:xfrm>
              <a:off x="728736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78" name="object 18778"/>
            <p:cNvSpPr/>
            <p:nvPr/>
          </p:nvSpPr>
          <p:spPr>
            <a:xfrm>
              <a:off x="728761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79" name="object 18779"/>
            <p:cNvSpPr/>
            <p:nvPr/>
          </p:nvSpPr>
          <p:spPr>
            <a:xfrm>
              <a:off x="728787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80" name="object 18780"/>
            <p:cNvSpPr/>
            <p:nvPr/>
          </p:nvSpPr>
          <p:spPr>
            <a:xfrm>
              <a:off x="7288630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81" name="object 18781"/>
            <p:cNvSpPr/>
            <p:nvPr/>
          </p:nvSpPr>
          <p:spPr>
            <a:xfrm>
              <a:off x="728875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82" name="object 18782"/>
            <p:cNvSpPr/>
            <p:nvPr/>
          </p:nvSpPr>
          <p:spPr>
            <a:xfrm>
              <a:off x="7288883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83" name="object 18783"/>
            <p:cNvSpPr/>
            <p:nvPr/>
          </p:nvSpPr>
          <p:spPr>
            <a:xfrm>
              <a:off x="728913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84" name="object 18784"/>
            <p:cNvSpPr/>
            <p:nvPr/>
          </p:nvSpPr>
          <p:spPr>
            <a:xfrm>
              <a:off x="728964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85" name="object 18785"/>
            <p:cNvSpPr/>
            <p:nvPr/>
          </p:nvSpPr>
          <p:spPr>
            <a:xfrm>
              <a:off x="729015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86" name="object 18786"/>
            <p:cNvSpPr/>
            <p:nvPr/>
          </p:nvSpPr>
          <p:spPr>
            <a:xfrm>
              <a:off x="729078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87" name="object 18787"/>
            <p:cNvSpPr/>
            <p:nvPr/>
          </p:nvSpPr>
          <p:spPr>
            <a:xfrm>
              <a:off x="7291291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88" name="object 18788"/>
            <p:cNvSpPr/>
            <p:nvPr/>
          </p:nvSpPr>
          <p:spPr>
            <a:xfrm>
              <a:off x="7291545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89" name="object 18789"/>
            <p:cNvSpPr/>
            <p:nvPr/>
          </p:nvSpPr>
          <p:spPr>
            <a:xfrm>
              <a:off x="729167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90" name="object 18790"/>
            <p:cNvSpPr/>
            <p:nvPr/>
          </p:nvSpPr>
          <p:spPr>
            <a:xfrm>
              <a:off x="729217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91" name="object 18791"/>
            <p:cNvSpPr/>
            <p:nvPr/>
          </p:nvSpPr>
          <p:spPr>
            <a:xfrm>
              <a:off x="729344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92" name="object 18792"/>
            <p:cNvSpPr/>
            <p:nvPr/>
          </p:nvSpPr>
          <p:spPr>
            <a:xfrm>
              <a:off x="729357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93" name="object 18793"/>
            <p:cNvSpPr/>
            <p:nvPr/>
          </p:nvSpPr>
          <p:spPr>
            <a:xfrm>
              <a:off x="72938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94" name="object 18794"/>
            <p:cNvSpPr/>
            <p:nvPr/>
          </p:nvSpPr>
          <p:spPr>
            <a:xfrm>
              <a:off x="729395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95" name="object 18795"/>
            <p:cNvSpPr/>
            <p:nvPr/>
          </p:nvSpPr>
          <p:spPr>
            <a:xfrm>
              <a:off x="7293192" y="4105850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96" name="object 18796"/>
            <p:cNvSpPr/>
            <p:nvPr/>
          </p:nvSpPr>
          <p:spPr>
            <a:xfrm>
              <a:off x="729433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97" name="object 18797"/>
            <p:cNvSpPr/>
            <p:nvPr/>
          </p:nvSpPr>
          <p:spPr>
            <a:xfrm>
              <a:off x="72950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98" name="object 18798"/>
            <p:cNvSpPr/>
            <p:nvPr/>
          </p:nvSpPr>
          <p:spPr>
            <a:xfrm>
              <a:off x="72954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99" name="object 18799"/>
            <p:cNvSpPr/>
            <p:nvPr/>
          </p:nvSpPr>
          <p:spPr>
            <a:xfrm>
              <a:off x="7295980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00" name="object 18800"/>
            <p:cNvSpPr/>
            <p:nvPr/>
          </p:nvSpPr>
          <p:spPr>
            <a:xfrm>
              <a:off x="729623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01" name="object 18801"/>
            <p:cNvSpPr/>
            <p:nvPr/>
          </p:nvSpPr>
          <p:spPr>
            <a:xfrm>
              <a:off x="729648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02" name="object 18802"/>
            <p:cNvSpPr/>
            <p:nvPr/>
          </p:nvSpPr>
          <p:spPr>
            <a:xfrm>
              <a:off x="7296614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03" name="object 18803"/>
            <p:cNvSpPr/>
            <p:nvPr/>
          </p:nvSpPr>
          <p:spPr>
            <a:xfrm>
              <a:off x="7296741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04" name="object 18804"/>
            <p:cNvSpPr/>
            <p:nvPr/>
          </p:nvSpPr>
          <p:spPr>
            <a:xfrm>
              <a:off x="729699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05" name="object 18805"/>
            <p:cNvSpPr/>
            <p:nvPr/>
          </p:nvSpPr>
          <p:spPr>
            <a:xfrm>
              <a:off x="729788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06" name="object 18806"/>
            <p:cNvSpPr/>
            <p:nvPr/>
          </p:nvSpPr>
          <p:spPr>
            <a:xfrm>
              <a:off x="729813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07" name="object 18807"/>
            <p:cNvSpPr/>
            <p:nvPr/>
          </p:nvSpPr>
          <p:spPr>
            <a:xfrm>
              <a:off x="729864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08" name="object 18808"/>
            <p:cNvSpPr/>
            <p:nvPr/>
          </p:nvSpPr>
          <p:spPr>
            <a:xfrm>
              <a:off x="729889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09" name="object 18809"/>
            <p:cNvSpPr/>
            <p:nvPr/>
          </p:nvSpPr>
          <p:spPr>
            <a:xfrm>
              <a:off x="729914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10" name="object 18810"/>
            <p:cNvSpPr/>
            <p:nvPr/>
          </p:nvSpPr>
          <p:spPr>
            <a:xfrm>
              <a:off x="7299275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11" name="object 18811"/>
            <p:cNvSpPr/>
            <p:nvPr/>
          </p:nvSpPr>
          <p:spPr>
            <a:xfrm>
              <a:off x="7299529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12" name="object 18812"/>
            <p:cNvSpPr/>
            <p:nvPr/>
          </p:nvSpPr>
          <p:spPr>
            <a:xfrm>
              <a:off x="729965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13" name="object 18813"/>
            <p:cNvSpPr/>
            <p:nvPr/>
          </p:nvSpPr>
          <p:spPr>
            <a:xfrm>
              <a:off x="730054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14" name="object 18814"/>
            <p:cNvSpPr/>
            <p:nvPr/>
          </p:nvSpPr>
          <p:spPr>
            <a:xfrm>
              <a:off x="730181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15" name="object 18815"/>
            <p:cNvSpPr/>
            <p:nvPr/>
          </p:nvSpPr>
          <p:spPr>
            <a:xfrm>
              <a:off x="7301937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16" name="object 18816"/>
            <p:cNvSpPr/>
            <p:nvPr/>
          </p:nvSpPr>
          <p:spPr>
            <a:xfrm>
              <a:off x="7302190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17" name="object 18817"/>
            <p:cNvSpPr/>
            <p:nvPr/>
          </p:nvSpPr>
          <p:spPr>
            <a:xfrm>
              <a:off x="730320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18" name="object 18818"/>
            <p:cNvSpPr/>
            <p:nvPr/>
          </p:nvSpPr>
          <p:spPr>
            <a:xfrm>
              <a:off x="730409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19" name="object 18819"/>
            <p:cNvSpPr/>
            <p:nvPr/>
          </p:nvSpPr>
          <p:spPr>
            <a:xfrm>
              <a:off x="730434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20" name="object 18820"/>
            <p:cNvSpPr/>
            <p:nvPr/>
          </p:nvSpPr>
          <p:spPr>
            <a:xfrm>
              <a:off x="7304471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21" name="object 18821"/>
            <p:cNvSpPr/>
            <p:nvPr/>
          </p:nvSpPr>
          <p:spPr>
            <a:xfrm>
              <a:off x="7304598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22" name="object 18822"/>
            <p:cNvSpPr/>
            <p:nvPr/>
          </p:nvSpPr>
          <p:spPr>
            <a:xfrm>
              <a:off x="7304725" y="41054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23" name="object 18823"/>
            <p:cNvSpPr/>
            <p:nvPr/>
          </p:nvSpPr>
          <p:spPr>
            <a:xfrm>
              <a:off x="7304091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24" name="object 18824"/>
            <p:cNvSpPr/>
            <p:nvPr/>
          </p:nvSpPr>
          <p:spPr>
            <a:xfrm>
              <a:off x="730573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25" name="object 18825"/>
            <p:cNvSpPr/>
            <p:nvPr/>
          </p:nvSpPr>
          <p:spPr>
            <a:xfrm>
              <a:off x="73067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26" name="object 18826"/>
            <p:cNvSpPr/>
            <p:nvPr/>
          </p:nvSpPr>
          <p:spPr>
            <a:xfrm>
              <a:off x="7307132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27" name="object 18827"/>
            <p:cNvSpPr/>
            <p:nvPr/>
          </p:nvSpPr>
          <p:spPr>
            <a:xfrm>
              <a:off x="7307259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28" name="object 18828"/>
            <p:cNvSpPr/>
            <p:nvPr/>
          </p:nvSpPr>
          <p:spPr>
            <a:xfrm>
              <a:off x="7307386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29" name="object 18829"/>
            <p:cNvSpPr/>
            <p:nvPr/>
          </p:nvSpPr>
          <p:spPr>
            <a:xfrm>
              <a:off x="73076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30" name="object 18830"/>
            <p:cNvSpPr/>
            <p:nvPr/>
          </p:nvSpPr>
          <p:spPr>
            <a:xfrm>
              <a:off x="73082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31" name="object 18831"/>
            <p:cNvSpPr/>
            <p:nvPr/>
          </p:nvSpPr>
          <p:spPr>
            <a:xfrm>
              <a:off x="730865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32" name="object 18832"/>
            <p:cNvSpPr/>
            <p:nvPr/>
          </p:nvSpPr>
          <p:spPr>
            <a:xfrm>
              <a:off x="73094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33" name="object 18833"/>
            <p:cNvSpPr/>
            <p:nvPr/>
          </p:nvSpPr>
          <p:spPr>
            <a:xfrm>
              <a:off x="7309667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34" name="object 18834"/>
            <p:cNvSpPr/>
            <p:nvPr/>
          </p:nvSpPr>
          <p:spPr>
            <a:xfrm>
              <a:off x="7309920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35" name="object 18835"/>
            <p:cNvSpPr/>
            <p:nvPr/>
          </p:nvSpPr>
          <p:spPr>
            <a:xfrm>
              <a:off x="7310047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36" name="object 18836"/>
            <p:cNvSpPr/>
            <p:nvPr/>
          </p:nvSpPr>
          <p:spPr>
            <a:xfrm>
              <a:off x="731068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37" name="object 18837"/>
            <p:cNvSpPr/>
            <p:nvPr/>
          </p:nvSpPr>
          <p:spPr>
            <a:xfrm>
              <a:off x="731106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38" name="object 18838"/>
            <p:cNvSpPr/>
            <p:nvPr/>
          </p:nvSpPr>
          <p:spPr>
            <a:xfrm>
              <a:off x="731207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39" name="object 18839"/>
            <p:cNvSpPr/>
            <p:nvPr/>
          </p:nvSpPr>
          <p:spPr>
            <a:xfrm>
              <a:off x="731232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40" name="object 18840"/>
            <p:cNvSpPr/>
            <p:nvPr/>
          </p:nvSpPr>
          <p:spPr>
            <a:xfrm>
              <a:off x="7312455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41" name="object 18841"/>
            <p:cNvSpPr/>
            <p:nvPr/>
          </p:nvSpPr>
          <p:spPr>
            <a:xfrm>
              <a:off x="7312708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42" name="object 18842"/>
            <p:cNvSpPr/>
            <p:nvPr/>
          </p:nvSpPr>
          <p:spPr>
            <a:xfrm>
              <a:off x="731296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43" name="object 18843"/>
            <p:cNvSpPr/>
            <p:nvPr/>
          </p:nvSpPr>
          <p:spPr>
            <a:xfrm>
              <a:off x="731334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44" name="object 18844"/>
            <p:cNvSpPr/>
            <p:nvPr/>
          </p:nvSpPr>
          <p:spPr>
            <a:xfrm>
              <a:off x="73135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45" name="object 18845"/>
            <p:cNvSpPr/>
            <p:nvPr/>
          </p:nvSpPr>
          <p:spPr>
            <a:xfrm>
              <a:off x="731397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46" name="object 18846"/>
            <p:cNvSpPr/>
            <p:nvPr/>
          </p:nvSpPr>
          <p:spPr>
            <a:xfrm>
              <a:off x="731486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47" name="object 18847"/>
            <p:cNvSpPr/>
            <p:nvPr/>
          </p:nvSpPr>
          <p:spPr>
            <a:xfrm>
              <a:off x="7314990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48" name="object 18848"/>
            <p:cNvSpPr/>
            <p:nvPr/>
          </p:nvSpPr>
          <p:spPr>
            <a:xfrm>
              <a:off x="7315243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49" name="object 18849"/>
            <p:cNvSpPr/>
            <p:nvPr/>
          </p:nvSpPr>
          <p:spPr>
            <a:xfrm>
              <a:off x="731537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50" name="object 18850"/>
            <p:cNvSpPr/>
            <p:nvPr/>
          </p:nvSpPr>
          <p:spPr>
            <a:xfrm>
              <a:off x="731625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51" name="object 18851"/>
            <p:cNvSpPr/>
            <p:nvPr/>
          </p:nvSpPr>
          <p:spPr>
            <a:xfrm>
              <a:off x="7317017" y="4101500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40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52" name="object 18852"/>
            <p:cNvSpPr/>
            <p:nvPr/>
          </p:nvSpPr>
          <p:spPr>
            <a:xfrm>
              <a:off x="73172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53" name="object 18853"/>
            <p:cNvSpPr/>
            <p:nvPr/>
          </p:nvSpPr>
          <p:spPr>
            <a:xfrm>
              <a:off x="7317651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54" name="object 18854"/>
            <p:cNvSpPr/>
            <p:nvPr/>
          </p:nvSpPr>
          <p:spPr>
            <a:xfrm>
              <a:off x="7317904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55" name="object 18855"/>
            <p:cNvSpPr/>
            <p:nvPr/>
          </p:nvSpPr>
          <p:spPr>
            <a:xfrm>
              <a:off x="731803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56" name="object 18856"/>
            <p:cNvSpPr/>
            <p:nvPr/>
          </p:nvSpPr>
          <p:spPr>
            <a:xfrm>
              <a:off x="731828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57" name="object 18857"/>
            <p:cNvSpPr/>
            <p:nvPr/>
          </p:nvSpPr>
          <p:spPr>
            <a:xfrm>
              <a:off x="731853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58" name="object 18858"/>
            <p:cNvSpPr/>
            <p:nvPr/>
          </p:nvSpPr>
          <p:spPr>
            <a:xfrm>
              <a:off x="731879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59" name="object 18859"/>
            <p:cNvSpPr/>
            <p:nvPr/>
          </p:nvSpPr>
          <p:spPr>
            <a:xfrm>
              <a:off x="7319678" y="410491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93"/>
                  </a:moveTo>
                  <a:lnTo>
                    <a:pt x="887" y="49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60" name="object 18860"/>
            <p:cNvSpPr/>
            <p:nvPr/>
          </p:nvSpPr>
          <p:spPr>
            <a:xfrm>
              <a:off x="73199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61" name="object 18861"/>
            <p:cNvSpPr/>
            <p:nvPr/>
          </p:nvSpPr>
          <p:spPr>
            <a:xfrm>
              <a:off x="732018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62" name="object 18862"/>
            <p:cNvSpPr/>
            <p:nvPr/>
          </p:nvSpPr>
          <p:spPr>
            <a:xfrm>
              <a:off x="7320312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63" name="object 18863"/>
            <p:cNvSpPr/>
            <p:nvPr/>
          </p:nvSpPr>
          <p:spPr>
            <a:xfrm>
              <a:off x="7320566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64" name="object 18864"/>
            <p:cNvSpPr/>
            <p:nvPr/>
          </p:nvSpPr>
          <p:spPr>
            <a:xfrm>
              <a:off x="7320692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65" name="object 18865"/>
            <p:cNvSpPr/>
            <p:nvPr/>
          </p:nvSpPr>
          <p:spPr>
            <a:xfrm>
              <a:off x="732145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66" name="object 18866"/>
            <p:cNvSpPr/>
            <p:nvPr/>
          </p:nvSpPr>
          <p:spPr>
            <a:xfrm>
              <a:off x="7322213" y="410436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72"/>
                  </a:moveTo>
                  <a:lnTo>
                    <a:pt x="887" y="77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67" name="object 18867"/>
            <p:cNvSpPr/>
            <p:nvPr/>
          </p:nvSpPr>
          <p:spPr>
            <a:xfrm>
              <a:off x="7322847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68" name="object 18868"/>
            <p:cNvSpPr/>
            <p:nvPr/>
          </p:nvSpPr>
          <p:spPr>
            <a:xfrm>
              <a:off x="732310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69" name="object 18869"/>
            <p:cNvSpPr/>
            <p:nvPr/>
          </p:nvSpPr>
          <p:spPr>
            <a:xfrm>
              <a:off x="7323227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70" name="object 18870"/>
            <p:cNvSpPr/>
            <p:nvPr/>
          </p:nvSpPr>
          <p:spPr>
            <a:xfrm>
              <a:off x="7323354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71" name="object 18871"/>
            <p:cNvSpPr/>
            <p:nvPr/>
          </p:nvSpPr>
          <p:spPr>
            <a:xfrm>
              <a:off x="7323480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72" name="object 18872"/>
            <p:cNvSpPr/>
            <p:nvPr/>
          </p:nvSpPr>
          <p:spPr>
            <a:xfrm>
              <a:off x="7323734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73" name="object 18873"/>
            <p:cNvSpPr/>
            <p:nvPr/>
          </p:nvSpPr>
          <p:spPr>
            <a:xfrm>
              <a:off x="732386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74" name="object 18874"/>
            <p:cNvSpPr/>
            <p:nvPr/>
          </p:nvSpPr>
          <p:spPr>
            <a:xfrm>
              <a:off x="7323987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75" name="object 18875"/>
            <p:cNvSpPr/>
            <p:nvPr/>
          </p:nvSpPr>
          <p:spPr>
            <a:xfrm>
              <a:off x="7324241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76" name="object 18876"/>
            <p:cNvSpPr/>
            <p:nvPr/>
          </p:nvSpPr>
          <p:spPr>
            <a:xfrm>
              <a:off x="732436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77" name="object 18877"/>
            <p:cNvSpPr/>
            <p:nvPr/>
          </p:nvSpPr>
          <p:spPr>
            <a:xfrm>
              <a:off x="732449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78" name="object 18878"/>
            <p:cNvSpPr/>
            <p:nvPr/>
          </p:nvSpPr>
          <p:spPr>
            <a:xfrm>
              <a:off x="7324874" y="41054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79" name="object 18879"/>
            <p:cNvSpPr/>
            <p:nvPr/>
          </p:nvSpPr>
          <p:spPr>
            <a:xfrm>
              <a:off x="732525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80" name="object 18880"/>
            <p:cNvSpPr/>
            <p:nvPr/>
          </p:nvSpPr>
          <p:spPr>
            <a:xfrm>
              <a:off x="732538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81" name="object 18881"/>
            <p:cNvSpPr/>
            <p:nvPr/>
          </p:nvSpPr>
          <p:spPr>
            <a:xfrm>
              <a:off x="7325508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82" name="object 18882"/>
            <p:cNvSpPr/>
            <p:nvPr/>
          </p:nvSpPr>
          <p:spPr>
            <a:xfrm>
              <a:off x="7325761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83" name="object 18883"/>
            <p:cNvSpPr/>
            <p:nvPr/>
          </p:nvSpPr>
          <p:spPr>
            <a:xfrm>
              <a:off x="7325888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84" name="object 18884"/>
            <p:cNvSpPr/>
            <p:nvPr/>
          </p:nvSpPr>
          <p:spPr>
            <a:xfrm>
              <a:off x="7326142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85" name="object 18885"/>
            <p:cNvSpPr/>
            <p:nvPr/>
          </p:nvSpPr>
          <p:spPr>
            <a:xfrm>
              <a:off x="732626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86" name="object 18886"/>
            <p:cNvSpPr/>
            <p:nvPr/>
          </p:nvSpPr>
          <p:spPr>
            <a:xfrm>
              <a:off x="7325508" y="4105882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87" name="object 18887"/>
            <p:cNvSpPr/>
            <p:nvPr/>
          </p:nvSpPr>
          <p:spPr>
            <a:xfrm>
              <a:off x="732677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88" name="object 18888"/>
            <p:cNvSpPr/>
            <p:nvPr/>
          </p:nvSpPr>
          <p:spPr>
            <a:xfrm>
              <a:off x="732702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89" name="object 18889"/>
            <p:cNvSpPr/>
            <p:nvPr/>
          </p:nvSpPr>
          <p:spPr>
            <a:xfrm>
              <a:off x="732728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90" name="object 18890"/>
            <p:cNvSpPr/>
            <p:nvPr/>
          </p:nvSpPr>
          <p:spPr>
            <a:xfrm>
              <a:off x="7327662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91" name="object 18891"/>
            <p:cNvSpPr/>
            <p:nvPr/>
          </p:nvSpPr>
          <p:spPr>
            <a:xfrm>
              <a:off x="732791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92" name="object 18892"/>
            <p:cNvSpPr/>
            <p:nvPr/>
          </p:nvSpPr>
          <p:spPr>
            <a:xfrm>
              <a:off x="7328043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93" name="object 18893"/>
            <p:cNvSpPr/>
            <p:nvPr/>
          </p:nvSpPr>
          <p:spPr>
            <a:xfrm>
              <a:off x="732816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94" name="object 18894"/>
            <p:cNvSpPr/>
            <p:nvPr/>
          </p:nvSpPr>
          <p:spPr>
            <a:xfrm>
              <a:off x="7328423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95" name="object 18895"/>
            <p:cNvSpPr/>
            <p:nvPr/>
          </p:nvSpPr>
          <p:spPr>
            <a:xfrm>
              <a:off x="7328549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96" name="object 18896"/>
            <p:cNvSpPr/>
            <p:nvPr/>
          </p:nvSpPr>
          <p:spPr>
            <a:xfrm>
              <a:off x="7327789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97" name="object 18897"/>
            <p:cNvSpPr/>
            <p:nvPr/>
          </p:nvSpPr>
          <p:spPr>
            <a:xfrm>
              <a:off x="732918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98" name="object 18898"/>
            <p:cNvSpPr/>
            <p:nvPr/>
          </p:nvSpPr>
          <p:spPr>
            <a:xfrm>
              <a:off x="732943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99" name="object 18899"/>
            <p:cNvSpPr/>
            <p:nvPr/>
          </p:nvSpPr>
          <p:spPr>
            <a:xfrm>
              <a:off x="7328803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00" name="object 18900"/>
            <p:cNvSpPr/>
            <p:nvPr/>
          </p:nvSpPr>
          <p:spPr>
            <a:xfrm>
              <a:off x="733057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01" name="object 18901"/>
            <p:cNvSpPr/>
            <p:nvPr/>
          </p:nvSpPr>
          <p:spPr>
            <a:xfrm>
              <a:off x="7330831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02" name="object 18902"/>
            <p:cNvSpPr/>
            <p:nvPr/>
          </p:nvSpPr>
          <p:spPr>
            <a:xfrm>
              <a:off x="7331084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03" name="object 18903"/>
            <p:cNvSpPr/>
            <p:nvPr/>
          </p:nvSpPr>
          <p:spPr>
            <a:xfrm>
              <a:off x="7331211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04" name="object 18904"/>
            <p:cNvSpPr/>
            <p:nvPr/>
          </p:nvSpPr>
          <p:spPr>
            <a:xfrm>
              <a:off x="733133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05" name="object 18905"/>
            <p:cNvSpPr/>
            <p:nvPr/>
          </p:nvSpPr>
          <p:spPr>
            <a:xfrm>
              <a:off x="733146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06" name="object 18906"/>
            <p:cNvSpPr/>
            <p:nvPr/>
          </p:nvSpPr>
          <p:spPr>
            <a:xfrm>
              <a:off x="73319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07" name="object 18907"/>
            <p:cNvSpPr/>
            <p:nvPr/>
          </p:nvSpPr>
          <p:spPr>
            <a:xfrm>
              <a:off x="73322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08" name="object 18908"/>
            <p:cNvSpPr/>
            <p:nvPr/>
          </p:nvSpPr>
          <p:spPr>
            <a:xfrm>
              <a:off x="733311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09" name="object 18909"/>
            <p:cNvSpPr/>
            <p:nvPr/>
          </p:nvSpPr>
          <p:spPr>
            <a:xfrm>
              <a:off x="7333365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10" name="object 18910"/>
            <p:cNvSpPr/>
            <p:nvPr/>
          </p:nvSpPr>
          <p:spPr>
            <a:xfrm>
              <a:off x="733349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11" name="object 18911"/>
            <p:cNvSpPr/>
            <p:nvPr/>
          </p:nvSpPr>
          <p:spPr>
            <a:xfrm>
              <a:off x="7333619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12" name="object 18912"/>
            <p:cNvSpPr/>
            <p:nvPr/>
          </p:nvSpPr>
          <p:spPr>
            <a:xfrm>
              <a:off x="733374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13" name="object 18913"/>
            <p:cNvSpPr/>
            <p:nvPr/>
          </p:nvSpPr>
          <p:spPr>
            <a:xfrm>
              <a:off x="733387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14" name="object 18914"/>
            <p:cNvSpPr/>
            <p:nvPr/>
          </p:nvSpPr>
          <p:spPr>
            <a:xfrm>
              <a:off x="733463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15" name="object 18915"/>
            <p:cNvSpPr/>
            <p:nvPr/>
          </p:nvSpPr>
          <p:spPr>
            <a:xfrm>
              <a:off x="733488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16" name="object 18916"/>
            <p:cNvSpPr/>
            <p:nvPr/>
          </p:nvSpPr>
          <p:spPr>
            <a:xfrm>
              <a:off x="733552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17" name="object 18917"/>
            <p:cNvSpPr/>
            <p:nvPr/>
          </p:nvSpPr>
          <p:spPr>
            <a:xfrm>
              <a:off x="733590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18" name="object 18918"/>
            <p:cNvSpPr/>
            <p:nvPr/>
          </p:nvSpPr>
          <p:spPr>
            <a:xfrm>
              <a:off x="7336153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19" name="object 18919"/>
            <p:cNvSpPr/>
            <p:nvPr/>
          </p:nvSpPr>
          <p:spPr>
            <a:xfrm>
              <a:off x="7335393" y="4105856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20" name="object 18920"/>
            <p:cNvSpPr/>
            <p:nvPr/>
          </p:nvSpPr>
          <p:spPr>
            <a:xfrm>
              <a:off x="733666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21" name="object 18921"/>
            <p:cNvSpPr/>
            <p:nvPr/>
          </p:nvSpPr>
          <p:spPr>
            <a:xfrm>
              <a:off x="733742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22" name="object 18922"/>
            <p:cNvSpPr/>
            <p:nvPr/>
          </p:nvSpPr>
          <p:spPr>
            <a:xfrm>
              <a:off x="733780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23" name="object 18923"/>
            <p:cNvSpPr/>
            <p:nvPr/>
          </p:nvSpPr>
          <p:spPr>
            <a:xfrm>
              <a:off x="733805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24" name="object 18924"/>
            <p:cNvSpPr/>
            <p:nvPr/>
          </p:nvSpPr>
          <p:spPr>
            <a:xfrm>
              <a:off x="733856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25" name="object 18925"/>
            <p:cNvSpPr/>
            <p:nvPr/>
          </p:nvSpPr>
          <p:spPr>
            <a:xfrm>
              <a:off x="7338688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26" name="object 18926"/>
            <p:cNvSpPr/>
            <p:nvPr/>
          </p:nvSpPr>
          <p:spPr>
            <a:xfrm>
              <a:off x="7338054" y="41058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27" name="object 18927"/>
            <p:cNvSpPr/>
            <p:nvPr/>
          </p:nvSpPr>
          <p:spPr>
            <a:xfrm>
              <a:off x="73391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28" name="object 18928"/>
            <p:cNvSpPr/>
            <p:nvPr/>
          </p:nvSpPr>
          <p:spPr>
            <a:xfrm>
              <a:off x="73402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29" name="object 18929"/>
            <p:cNvSpPr/>
            <p:nvPr/>
          </p:nvSpPr>
          <p:spPr>
            <a:xfrm>
              <a:off x="734046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30" name="object 18930"/>
            <p:cNvSpPr/>
            <p:nvPr/>
          </p:nvSpPr>
          <p:spPr>
            <a:xfrm>
              <a:off x="734084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31" name="object 18931"/>
            <p:cNvSpPr/>
            <p:nvPr/>
          </p:nvSpPr>
          <p:spPr>
            <a:xfrm>
              <a:off x="734122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32" name="object 18932"/>
            <p:cNvSpPr/>
            <p:nvPr/>
          </p:nvSpPr>
          <p:spPr>
            <a:xfrm>
              <a:off x="7341349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33" name="object 18933"/>
            <p:cNvSpPr/>
            <p:nvPr/>
          </p:nvSpPr>
          <p:spPr>
            <a:xfrm>
              <a:off x="734147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34" name="object 18934"/>
            <p:cNvSpPr/>
            <p:nvPr/>
          </p:nvSpPr>
          <p:spPr>
            <a:xfrm>
              <a:off x="7341603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35" name="object 18935"/>
            <p:cNvSpPr/>
            <p:nvPr/>
          </p:nvSpPr>
          <p:spPr>
            <a:xfrm>
              <a:off x="734185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36" name="object 18936"/>
            <p:cNvSpPr/>
            <p:nvPr/>
          </p:nvSpPr>
          <p:spPr>
            <a:xfrm>
              <a:off x="734261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37" name="object 18937"/>
            <p:cNvSpPr/>
            <p:nvPr/>
          </p:nvSpPr>
          <p:spPr>
            <a:xfrm>
              <a:off x="734299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38" name="object 18938"/>
            <p:cNvSpPr/>
            <p:nvPr/>
          </p:nvSpPr>
          <p:spPr>
            <a:xfrm>
              <a:off x="7343377" y="3895336"/>
              <a:ext cx="0" cy="210820"/>
            </a:xfrm>
            <a:custGeom>
              <a:avLst/>
              <a:gdLst/>
              <a:ahLst/>
              <a:cxnLst/>
              <a:rect l="l" t="t" r="r" b="b"/>
              <a:pathLst>
                <a:path h="210820">
                  <a:moveTo>
                    <a:pt x="0" y="21057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39" name="object 18939"/>
            <p:cNvSpPr/>
            <p:nvPr/>
          </p:nvSpPr>
          <p:spPr>
            <a:xfrm>
              <a:off x="7346038" y="4063051"/>
              <a:ext cx="0" cy="43180"/>
            </a:xfrm>
            <a:custGeom>
              <a:avLst/>
              <a:gdLst/>
              <a:ahLst/>
              <a:cxnLst/>
              <a:rect l="l" t="t" r="r" b="b"/>
              <a:pathLst>
                <a:path h="43179">
                  <a:moveTo>
                    <a:pt x="0" y="4285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40" name="object 18940"/>
            <p:cNvSpPr/>
            <p:nvPr/>
          </p:nvSpPr>
          <p:spPr>
            <a:xfrm>
              <a:off x="734844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41" name="object 18941"/>
            <p:cNvSpPr/>
            <p:nvPr/>
          </p:nvSpPr>
          <p:spPr>
            <a:xfrm>
              <a:off x="7348699" y="4098296"/>
              <a:ext cx="0" cy="7620"/>
            </a:xfrm>
            <a:custGeom>
              <a:avLst/>
              <a:gdLst/>
              <a:ahLst/>
              <a:cxnLst/>
              <a:rect l="l" t="t" r="r" b="b"/>
              <a:pathLst>
                <a:path h="7620">
                  <a:moveTo>
                    <a:pt x="0" y="761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42" name="object 18942"/>
            <p:cNvSpPr/>
            <p:nvPr/>
          </p:nvSpPr>
          <p:spPr>
            <a:xfrm>
              <a:off x="734895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43" name="object 18943"/>
            <p:cNvSpPr/>
            <p:nvPr/>
          </p:nvSpPr>
          <p:spPr>
            <a:xfrm>
              <a:off x="7349080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44" name="object 18944"/>
            <p:cNvSpPr/>
            <p:nvPr/>
          </p:nvSpPr>
          <p:spPr>
            <a:xfrm>
              <a:off x="7349206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45" name="object 18945"/>
            <p:cNvSpPr/>
            <p:nvPr/>
          </p:nvSpPr>
          <p:spPr>
            <a:xfrm>
              <a:off x="7348573" y="4105869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26" y="0"/>
                  </a:moveTo>
                  <a:lnTo>
                    <a:pt x="1900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46" name="object 18946"/>
            <p:cNvSpPr/>
            <p:nvPr/>
          </p:nvSpPr>
          <p:spPr>
            <a:xfrm>
              <a:off x="734984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47" name="object 18947"/>
            <p:cNvSpPr/>
            <p:nvPr/>
          </p:nvSpPr>
          <p:spPr>
            <a:xfrm>
              <a:off x="735009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48" name="object 18948"/>
            <p:cNvSpPr/>
            <p:nvPr/>
          </p:nvSpPr>
          <p:spPr>
            <a:xfrm>
              <a:off x="735034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49" name="object 18949"/>
            <p:cNvSpPr/>
            <p:nvPr/>
          </p:nvSpPr>
          <p:spPr>
            <a:xfrm>
              <a:off x="735047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50" name="object 18950"/>
            <p:cNvSpPr/>
            <p:nvPr/>
          </p:nvSpPr>
          <p:spPr>
            <a:xfrm>
              <a:off x="7349840" y="410588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51" name="object 18951"/>
            <p:cNvSpPr/>
            <p:nvPr/>
          </p:nvSpPr>
          <p:spPr>
            <a:xfrm>
              <a:off x="7351361" y="410488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2"/>
                  </a:moveTo>
                  <a:lnTo>
                    <a:pt x="887" y="5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52" name="object 18952"/>
            <p:cNvSpPr/>
            <p:nvPr/>
          </p:nvSpPr>
          <p:spPr>
            <a:xfrm>
              <a:off x="73516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53" name="object 18953"/>
            <p:cNvSpPr/>
            <p:nvPr/>
          </p:nvSpPr>
          <p:spPr>
            <a:xfrm>
              <a:off x="7351868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54" name="object 18954"/>
            <p:cNvSpPr/>
            <p:nvPr/>
          </p:nvSpPr>
          <p:spPr>
            <a:xfrm>
              <a:off x="735199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55" name="object 18955"/>
            <p:cNvSpPr/>
            <p:nvPr/>
          </p:nvSpPr>
          <p:spPr>
            <a:xfrm>
              <a:off x="7352121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56" name="object 18956"/>
            <p:cNvSpPr/>
            <p:nvPr/>
          </p:nvSpPr>
          <p:spPr>
            <a:xfrm>
              <a:off x="7352375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57" name="object 18957"/>
            <p:cNvSpPr/>
            <p:nvPr/>
          </p:nvSpPr>
          <p:spPr>
            <a:xfrm>
              <a:off x="735250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58" name="object 18958"/>
            <p:cNvSpPr/>
            <p:nvPr/>
          </p:nvSpPr>
          <p:spPr>
            <a:xfrm>
              <a:off x="735300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59" name="object 18959"/>
            <p:cNvSpPr/>
            <p:nvPr/>
          </p:nvSpPr>
          <p:spPr>
            <a:xfrm>
              <a:off x="735326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60" name="object 18960"/>
            <p:cNvSpPr/>
            <p:nvPr/>
          </p:nvSpPr>
          <p:spPr>
            <a:xfrm>
              <a:off x="735338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61" name="object 18961"/>
            <p:cNvSpPr/>
            <p:nvPr/>
          </p:nvSpPr>
          <p:spPr>
            <a:xfrm>
              <a:off x="7354022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62" name="object 18962"/>
            <p:cNvSpPr/>
            <p:nvPr/>
          </p:nvSpPr>
          <p:spPr>
            <a:xfrm>
              <a:off x="7354402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63" name="object 18963"/>
            <p:cNvSpPr/>
            <p:nvPr/>
          </p:nvSpPr>
          <p:spPr>
            <a:xfrm>
              <a:off x="7354529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64" name="object 18964"/>
            <p:cNvSpPr/>
            <p:nvPr/>
          </p:nvSpPr>
          <p:spPr>
            <a:xfrm>
              <a:off x="7354782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65" name="object 18965"/>
            <p:cNvSpPr/>
            <p:nvPr/>
          </p:nvSpPr>
          <p:spPr>
            <a:xfrm>
              <a:off x="73549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66" name="object 18966"/>
            <p:cNvSpPr/>
            <p:nvPr/>
          </p:nvSpPr>
          <p:spPr>
            <a:xfrm>
              <a:off x="735528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67" name="object 18967"/>
            <p:cNvSpPr/>
            <p:nvPr/>
          </p:nvSpPr>
          <p:spPr>
            <a:xfrm>
              <a:off x="735567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68" name="object 18968"/>
            <p:cNvSpPr/>
            <p:nvPr/>
          </p:nvSpPr>
          <p:spPr>
            <a:xfrm>
              <a:off x="735605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69" name="object 18969"/>
            <p:cNvSpPr/>
            <p:nvPr/>
          </p:nvSpPr>
          <p:spPr>
            <a:xfrm>
              <a:off x="735643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70" name="object 18970"/>
            <p:cNvSpPr/>
            <p:nvPr/>
          </p:nvSpPr>
          <p:spPr>
            <a:xfrm>
              <a:off x="7357063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71" name="object 18971"/>
            <p:cNvSpPr/>
            <p:nvPr/>
          </p:nvSpPr>
          <p:spPr>
            <a:xfrm>
              <a:off x="735719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72" name="object 18972"/>
            <p:cNvSpPr/>
            <p:nvPr/>
          </p:nvSpPr>
          <p:spPr>
            <a:xfrm>
              <a:off x="7357444" y="4105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73" name="object 18973"/>
            <p:cNvSpPr/>
            <p:nvPr/>
          </p:nvSpPr>
          <p:spPr>
            <a:xfrm>
              <a:off x="735757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74" name="object 18974"/>
            <p:cNvSpPr/>
            <p:nvPr/>
          </p:nvSpPr>
          <p:spPr>
            <a:xfrm>
              <a:off x="73583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75" name="object 18975"/>
            <p:cNvSpPr/>
            <p:nvPr/>
          </p:nvSpPr>
          <p:spPr>
            <a:xfrm>
              <a:off x="735858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76" name="object 18976"/>
            <p:cNvSpPr/>
            <p:nvPr/>
          </p:nvSpPr>
          <p:spPr>
            <a:xfrm>
              <a:off x="735959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77" name="object 18977"/>
            <p:cNvSpPr/>
            <p:nvPr/>
          </p:nvSpPr>
          <p:spPr>
            <a:xfrm>
              <a:off x="7359852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78" name="object 18978"/>
            <p:cNvSpPr/>
            <p:nvPr/>
          </p:nvSpPr>
          <p:spPr>
            <a:xfrm>
              <a:off x="7360105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79" name="object 18979"/>
            <p:cNvSpPr/>
            <p:nvPr/>
          </p:nvSpPr>
          <p:spPr>
            <a:xfrm>
              <a:off x="73602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80" name="object 18980"/>
            <p:cNvSpPr/>
            <p:nvPr/>
          </p:nvSpPr>
          <p:spPr>
            <a:xfrm>
              <a:off x="736086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81" name="object 18981"/>
            <p:cNvSpPr/>
            <p:nvPr/>
          </p:nvSpPr>
          <p:spPr>
            <a:xfrm>
              <a:off x="736111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82" name="object 18982"/>
            <p:cNvSpPr/>
            <p:nvPr/>
          </p:nvSpPr>
          <p:spPr>
            <a:xfrm>
              <a:off x="736149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83" name="object 18983"/>
            <p:cNvSpPr/>
            <p:nvPr/>
          </p:nvSpPr>
          <p:spPr>
            <a:xfrm>
              <a:off x="736213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84" name="object 18984"/>
            <p:cNvSpPr/>
            <p:nvPr/>
          </p:nvSpPr>
          <p:spPr>
            <a:xfrm>
              <a:off x="736225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85" name="object 18985"/>
            <p:cNvSpPr/>
            <p:nvPr/>
          </p:nvSpPr>
          <p:spPr>
            <a:xfrm>
              <a:off x="7362386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86" name="object 18986"/>
            <p:cNvSpPr/>
            <p:nvPr/>
          </p:nvSpPr>
          <p:spPr>
            <a:xfrm>
              <a:off x="7362640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87" name="object 18987"/>
            <p:cNvSpPr/>
            <p:nvPr/>
          </p:nvSpPr>
          <p:spPr>
            <a:xfrm>
              <a:off x="7362766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88" name="object 18988"/>
            <p:cNvSpPr/>
            <p:nvPr/>
          </p:nvSpPr>
          <p:spPr>
            <a:xfrm>
              <a:off x="73628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89" name="object 18989"/>
            <p:cNvSpPr/>
            <p:nvPr/>
          </p:nvSpPr>
          <p:spPr>
            <a:xfrm>
              <a:off x="73632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90" name="object 18990"/>
            <p:cNvSpPr/>
            <p:nvPr/>
          </p:nvSpPr>
          <p:spPr>
            <a:xfrm>
              <a:off x="736365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91" name="object 18991"/>
            <p:cNvSpPr/>
            <p:nvPr/>
          </p:nvSpPr>
          <p:spPr>
            <a:xfrm>
              <a:off x="736492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92" name="object 18992"/>
            <p:cNvSpPr/>
            <p:nvPr/>
          </p:nvSpPr>
          <p:spPr>
            <a:xfrm>
              <a:off x="7365047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93" name="object 18993"/>
            <p:cNvSpPr/>
            <p:nvPr/>
          </p:nvSpPr>
          <p:spPr>
            <a:xfrm>
              <a:off x="7365301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94" name="object 18994"/>
            <p:cNvSpPr/>
            <p:nvPr/>
          </p:nvSpPr>
          <p:spPr>
            <a:xfrm>
              <a:off x="736542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95" name="object 18995"/>
            <p:cNvSpPr/>
            <p:nvPr/>
          </p:nvSpPr>
          <p:spPr>
            <a:xfrm>
              <a:off x="736542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96" name="object 18996"/>
            <p:cNvSpPr/>
            <p:nvPr/>
          </p:nvSpPr>
          <p:spPr>
            <a:xfrm>
              <a:off x="736707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97" name="object 18997"/>
            <p:cNvSpPr/>
            <p:nvPr/>
          </p:nvSpPr>
          <p:spPr>
            <a:xfrm>
              <a:off x="736732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98" name="object 18998"/>
            <p:cNvSpPr/>
            <p:nvPr/>
          </p:nvSpPr>
          <p:spPr>
            <a:xfrm>
              <a:off x="7367582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99" name="object 18999"/>
            <p:cNvSpPr/>
            <p:nvPr/>
          </p:nvSpPr>
          <p:spPr>
            <a:xfrm>
              <a:off x="7367709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00" name="object 19000"/>
            <p:cNvSpPr/>
            <p:nvPr/>
          </p:nvSpPr>
          <p:spPr>
            <a:xfrm>
              <a:off x="7367962" y="4105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01" name="object 19001"/>
            <p:cNvSpPr/>
            <p:nvPr/>
          </p:nvSpPr>
          <p:spPr>
            <a:xfrm>
              <a:off x="7368089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02" name="object 19002"/>
            <p:cNvSpPr/>
            <p:nvPr/>
          </p:nvSpPr>
          <p:spPr>
            <a:xfrm>
              <a:off x="736834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03" name="object 19003"/>
            <p:cNvSpPr/>
            <p:nvPr/>
          </p:nvSpPr>
          <p:spPr>
            <a:xfrm>
              <a:off x="73685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04" name="object 19004"/>
            <p:cNvSpPr/>
            <p:nvPr/>
          </p:nvSpPr>
          <p:spPr>
            <a:xfrm>
              <a:off x="7367962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05" name="object 19005"/>
            <p:cNvSpPr/>
            <p:nvPr/>
          </p:nvSpPr>
          <p:spPr>
            <a:xfrm>
              <a:off x="736923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06" name="object 19006"/>
            <p:cNvSpPr/>
            <p:nvPr/>
          </p:nvSpPr>
          <p:spPr>
            <a:xfrm>
              <a:off x="736935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07" name="object 19007"/>
            <p:cNvSpPr/>
            <p:nvPr/>
          </p:nvSpPr>
          <p:spPr>
            <a:xfrm>
              <a:off x="73696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08" name="object 19008"/>
            <p:cNvSpPr/>
            <p:nvPr/>
          </p:nvSpPr>
          <p:spPr>
            <a:xfrm>
              <a:off x="736986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09" name="object 19009"/>
            <p:cNvSpPr/>
            <p:nvPr/>
          </p:nvSpPr>
          <p:spPr>
            <a:xfrm>
              <a:off x="737011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10" name="object 19010"/>
            <p:cNvSpPr/>
            <p:nvPr/>
          </p:nvSpPr>
          <p:spPr>
            <a:xfrm>
              <a:off x="7369356" y="4105869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11" name="object 19011"/>
            <p:cNvSpPr/>
            <p:nvPr/>
          </p:nvSpPr>
          <p:spPr>
            <a:xfrm>
              <a:off x="7370623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12" name="object 19012"/>
            <p:cNvSpPr/>
            <p:nvPr/>
          </p:nvSpPr>
          <p:spPr>
            <a:xfrm>
              <a:off x="737075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13" name="object 19013"/>
            <p:cNvSpPr/>
            <p:nvPr/>
          </p:nvSpPr>
          <p:spPr>
            <a:xfrm>
              <a:off x="7370116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26" y="0"/>
                  </a:moveTo>
                  <a:lnTo>
                    <a:pt x="1900" y="0"/>
                  </a:lnTo>
                </a:path>
                <a:path w="2540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14" name="object 19014"/>
            <p:cNvSpPr/>
            <p:nvPr/>
          </p:nvSpPr>
          <p:spPr>
            <a:xfrm>
              <a:off x="737176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15" name="object 19015"/>
            <p:cNvSpPr/>
            <p:nvPr/>
          </p:nvSpPr>
          <p:spPr>
            <a:xfrm>
              <a:off x="737239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16" name="object 19016"/>
            <p:cNvSpPr/>
            <p:nvPr/>
          </p:nvSpPr>
          <p:spPr>
            <a:xfrm>
              <a:off x="737277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17" name="object 19017"/>
            <p:cNvSpPr/>
            <p:nvPr/>
          </p:nvSpPr>
          <p:spPr>
            <a:xfrm>
              <a:off x="7372905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18" name="object 19018"/>
            <p:cNvSpPr/>
            <p:nvPr/>
          </p:nvSpPr>
          <p:spPr>
            <a:xfrm>
              <a:off x="7373158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19" name="object 19019"/>
            <p:cNvSpPr/>
            <p:nvPr/>
          </p:nvSpPr>
          <p:spPr>
            <a:xfrm>
              <a:off x="737341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20" name="object 19020"/>
            <p:cNvSpPr/>
            <p:nvPr/>
          </p:nvSpPr>
          <p:spPr>
            <a:xfrm>
              <a:off x="737404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21" name="object 19021"/>
            <p:cNvSpPr/>
            <p:nvPr/>
          </p:nvSpPr>
          <p:spPr>
            <a:xfrm>
              <a:off x="737480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22" name="object 19022"/>
            <p:cNvSpPr/>
            <p:nvPr/>
          </p:nvSpPr>
          <p:spPr>
            <a:xfrm>
              <a:off x="737505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23" name="object 19023"/>
            <p:cNvSpPr/>
            <p:nvPr/>
          </p:nvSpPr>
          <p:spPr>
            <a:xfrm>
              <a:off x="737531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24" name="object 19024"/>
            <p:cNvSpPr/>
            <p:nvPr/>
          </p:nvSpPr>
          <p:spPr>
            <a:xfrm>
              <a:off x="737556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25" name="object 19025"/>
            <p:cNvSpPr/>
            <p:nvPr/>
          </p:nvSpPr>
          <p:spPr>
            <a:xfrm>
              <a:off x="737569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26" name="object 19026"/>
            <p:cNvSpPr/>
            <p:nvPr/>
          </p:nvSpPr>
          <p:spPr>
            <a:xfrm>
              <a:off x="7375819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27" name="object 19027"/>
            <p:cNvSpPr/>
            <p:nvPr/>
          </p:nvSpPr>
          <p:spPr>
            <a:xfrm>
              <a:off x="73760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28" name="object 19028"/>
            <p:cNvSpPr/>
            <p:nvPr/>
          </p:nvSpPr>
          <p:spPr>
            <a:xfrm>
              <a:off x="7377594" y="41054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29" name="object 19029"/>
            <p:cNvSpPr/>
            <p:nvPr/>
          </p:nvSpPr>
          <p:spPr>
            <a:xfrm>
              <a:off x="737797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30" name="object 19030"/>
            <p:cNvSpPr/>
            <p:nvPr/>
          </p:nvSpPr>
          <p:spPr>
            <a:xfrm>
              <a:off x="737822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31" name="object 19031"/>
            <p:cNvSpPr/>
            <p:nvPr/>
          </p:nvSpPr>
          <p:spPr>
            <a:xfrm>
              <a:off x="7378481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32" name="object 19032"/>
            <p:cNvSpPr/>
            <p:nvPr/>
          </p:nvSpPr>
          <p:spPr>
            <a:xfrm>
              <a:off x="7378607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33" name="object 19033"/>
            <p:cNvSpPr/>
            <p:nvPr/>
          </p:nvSpPr>
          <p:spPr>
            <a:xfrm>
              <a:off x="737962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34" name="object 19034"/>
            <p:cNvSpPr/>
            <p:nvPr/>
          </p:nvSpPr>
          <p:spPr>
            <a:xfrm>
              <a:off x="7380255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35" name="object 19035"/>
            <p:cNvSpPr/>
            <p:nvPr/>
          </p:nvSpPr>
          <p:spPr>
            <a:xfrm>
              <a:off x="7380889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36" name="object 19036"/>
            <p:cNvSpPr/>
            <p:nvPr/>
          </p:nvSpPr>
          <p:spPr>
            <a:xfrm>
              <a:off x="738101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37" name="object 19037"/>
            <p:cNvSpPr/>
            <p:nvPr/>
          </p:nvSpPr>
          <p:spPr>
            <a:xfrm>
              <a:off x="7381142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38" name="object 19038"/>
            <p:cNvSpPr/>
            <p:nvPr/>
          </p:nvSpPr>
          <p:spPr>
            <a:xfrm>
              <a:off x="73824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39" name="object 19039"/>
            <p:cNvSpPr/>
            <p:nvPr/>
          </p:nvSpPr>
          <p:spPr>
            <a:xfrm>
              <a:off x="738291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40" name="object 19040"/>
            <p:cNvSpPr/>
            <p:nvPr/>
          </p:nvSpPr>
          <p:spPr>
            <a:xfrm>
              <a:off x="73832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41" name="object 19041"/>
            <p:cNvSpPr/>
            <p:nvPr/>
          </p:nvSpPr>
          <p:spPr>
            <a:xfrm>
              <a:off x="7383550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42" name="object 19042"/>
            <p:cNvSpPr/>
            <p:nvPr/>
          </p:nvSpPr>
          <p:spPr>
            <a:xfrm>
              <a:off x="7383803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43" name="object 19043"/>
            <p:cNvSpPr/>
            <p:nvPr/>
          </p:nvSpPr>
          <p:spPr>
            <a:xfrm>
              <a:off x="738393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44" name="object 19044"/>
            <p:cNvSpPr/>
            <p:nvPr/>
          </p:nvSpPr>
          <p:spPr>
            <a:xfrm>
              <a:off x="738469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45" name="object 19045"/>
            <p:cNvSpPr/>
            <p:nvPr/>
          </p:nvSpPr>
          <p:spPr>
            <a:xfrm>
              <a:off x="738481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46" name="object 19046"/>
            <p:cNvSpPr/>
            <p:nvPr/>
          </p:nvSpPr>
          <p:spPr>
            <a:xfrm>
              <a:off x="7385577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47" name="object 19047"/>
            <p:cNvSpPr/>
            <p:nvPr/>
          </p:nvSpPr>
          <p:spPr>
            <a:xfrm>
              <a:off x="7386211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48" name="object 19048"/>
            <p:cNvSpPr/>
            <p:nvPr/>
          </p:nvSpPr>
          <p:spPr>
            <a:xfrm>
              <a:off x="7386338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49" name="object 19049"/>
            <p:cNvSpPr/>
            <p:nvPr/>
          </p:nvSpPr>
          <p:spPr>
            <a:xfrm>
              <a:off x="73872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50" name="object 19050"/>
            <p:cNvSpPr/>
            <p:nvPr/>
          </p:nvSpPr>
          <p:spPr>
            <a:xfrm>
              <a:off x="738760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51" name="object 19051"/>
            <p:cNvSpPr/>
            <p:nvPr/>
          </p:nvSpPr>
          <p:spPr>
            <a:xfrm>
              <a:off x="7388112" y="4029730"/>
              <a:ext cx="0" cy="76200"/>
            </a:xfrm>
            <a:custGeom>
              <a:avLst/>
              <a:gdLst/>
              <a:ahLst/>
              <a:cxnLst/>
              <a:rect l="l" t="t" r="r" b="b"/>
              <a:pathLst>
                <a:path h="76200">
                  <a:moveTo>
                    <a:pt x="0" y="7617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52" name="object 19052"/>
            <p:cNvSpPr/>
            <p:nvPr/>
          </p:nvSpPr>
          <p:spPr>
            <a:xfrm>
              <a:off x="7390773" y="4091470"/>
              <a:ext cx="0" cy="14604"/>
            </a:xfrm>
            <a:custGeom>
              <a:avLst/>
              <a:gdLst/>
              <a:ahLst/>
              <a:cxnLst/>
              <a:rect l="l" t="t" r="r" b="b"/>
              <a:pathLst>
                <a:path h="14604">
                  <a:moveTo>
                    <a:pt x="0" y="1443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53" name="object 19053"/>
            <p:cNvSpPr/>
            <p:nvPr/>
          </p:nvSpPr>
          <p:spPr>
            <a:xfrm>
              <a:off x="739140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54" name="object 19054"/>
            <p:cNvSpPr/>
            <p:nvPr/>
          </p:nvSpPr>
          <p:spPr>
            <a:xfrm>
              <a:off x="7391661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55" name="object 19055"/>
            <p:cNvSpPr/>
            <p:nvPr/>
          </p:nvSpPr>
          <p:spPr>
            <a:xfrm>
              <a:off x="7391027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56" name="object 19056"/>
            <p:cNvSpPr/>
            <p:nvPr/>
          </p:nvSpPr>
          <p:spPr>
            <a:xfrm>
              <a:off x="739216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57" name="object 19057"/>
            <p:cNvSpPr/>
            <p:nvPr/>
          </p:nvSpPr>
          <p:spPr>
            <a:xfrm>
              <a:off x="739242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58" name="object 19058"/>
            <p:cNvSpPr/>
            <p:nvPr/>
          </p:nvSpPr>
          <p:spPr>
            <a:xfrm>
              <a:off x="739254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59" name="object 19059"/>
            <p:cNvSpPr/>
            <p:nvPr/>
          </p:nvSpPr>
          <p:spPr>
            <a:xfrm>
              <a:off x="739267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60" name="object 19060"/>
            <p:cNvSpPr/>
            <p:nvPr/>
          </p:nvSpPr>
          <p:spPr>
            <a:xfrm>
              <a:off x="739280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61" name="object 19061"/>
            <p:cNvSpPr/>
            <p:nvPr/>
          </p:nvSpPr>
          <p:spPr>
            <a:xfrm>
              <a:off x="739305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62" name="object 19062"/>
            <p:cNvSpPr/>
            <p:nvPr/>
          </p:nvSpPr>
          <p:spPr>
            <a:xfrm>
              <a:off x="739318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63" name="object 19063"/>
            <p:cNvSpPr/>
            <p:nvPr/>
          </p:nvSpPr>
          <p:spPr>
            <a:xfrm>
              <a:off x="7393435" y="4103070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18"/>
                  </a:moveTo>
                  <a:lnTo>
                    <a:pt x="887" y="14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64" name="object 19064"/>
            <p:cNvSpPr/>
            <p:nvPr/>
          </p:nvSpPr>
          <p:spPr>
            <a:xfrm>
              <a:off x="739368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65" name="object 19065"/>
            <p:cNvSpPr/>
            <p:nvPr/>
          </p:nvSpPr>
          <p:spPr>
            <a:xfrm>
              <a:off x="7393942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66" name="object 19066"/>
            <p:cNvSpPr/>
            <p:nvPr/>
          </p:nvSpPr>
          <p:spPr>
            <a:xfrm>
              <a:off x="7394068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67" name="object 19067"/>
            <p:cNvSpPr/>
            <p:nvPr/>
          </p:nvSpPr>
          <p:spPr>
            <a:xfrm>
              <a:off x="7394322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68" name="object 19068"/>
            <p:cNvSpPr/>
            <p:nvPr/>
          </p:nvSpPr>
          <p:spPr>
            <a:xfrm>
              <a:off x="739444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69" name="object 19069"/>
            <p:cNvSpPr/>
            <p:nvPr/>
          </p:nvSpPr>
          <p:spPr>
            <a:xfrm>
              <a:off x="739495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70" name="object 19070"/>
            <p:cNvSpPr/>
            <p:nvPr/>
          </p:nvSpPr>
          <p:spPr>
            <a:xfrm>
              <a:off x="73952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71" name="object 19071"/>
            <p:cNvSpPr/>
            <p:nvPr/>
          </p:nvSpPr>
          <p:spPr>
            <a:xfrm>
              <a:off x="739533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72" name="object 19072"/>
            <p:cNvSpPr/>
            <p:nvPr/>
          </p:nvSpPr>
          <p:spPr>
            <a:xfrm>
              <a:off x="739571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73" name="object 19073"/>
            <p:cNvSpPr/>
            <p:nvPr/>
          </p:nvSpPr>
          <p:spPr>
            <a:xfrm>
              <a:off x="7396096" y="41054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74" name="object 19074"/>
            <p:cNvSpPr/>
            <p:nvPr/>
          </p:nvSpPr>
          <p:spPr>
            <a:xfrm>
              <a:off x="739634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75" name="object 19075"/>
            <p:cNvSpPr/>
            <p:nvPr/>
          </p:nvSpPr>
          <p:spPr>
            <a:xfrm>
              <a:off x="739660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76" name="object 19076"/>
            <p:cNvSpPr/>
            <p:nvPr/>
          </p:nvSpPr>
          <p:spPr>
            <a:xfrm>
              <a:off x="7396730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77" name="object 19077"/>
            <p:cNvSpPr/>
            <p:nvPr/>
          </p:nvSpPr>
          <p:spPr>
            <a:xfrm>
              <a:off x="7396856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78" name="object 19078"/>
            <p:cNvSpPr/>
            <p:nvPr/>
          </p:nvSpPr>
          <p:spPr>
            <a:xfrm>
              <a:off x="739698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79" name="object 19079"/>
            <p:cNvSpPr/>
            <p:nvPr/>
          </p:nvSpPr>
          <p:spPr>
            <a:xfrm>
              <a:off x="739749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80" name="object 19080"/>
            <p:cNvSpPr/>
            <p:nvPr/>
          </p:nvSpPr>
          <p:spPr>
            <a:xfrm>
              <a:off x="739799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81" name="object 19081"/>
            <p:cNvSpPr/>
            <p:nvPr/>
          </p:nvSpPr>
          <p:spPr>
            <a:xfrm>
              <a:off x="7398124" y="4105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82" name="object 19082"/>
            <p:cNvSpPr/>
            <p:nvPr/>
          </p:nvSpPr>
          <p:spPr>
            <a:xfrm>
              <a:off x="7397870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83" name="object 19083"/>
            <p:cNvSpPr/>
            <p:nvPr/>
          </p:nvSpPr>
          <p:spPr>
            <a:xfrm>
              <a:off x="7399264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84" name="object 19084"/>
            <p:cNvSpPr/>
            <p:nvPr/>
          </p:nvSpPr>
          <p:spPr>
            <a:xfrm>
              <a:off x="7399518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85" name="object 19085"/>
            <p:cNvSpPr/>
            <p:nvPr/>
          </p:nvSpPr>
          <p:spPr>
            <a:xfrm>
              <a:off x="7399644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86" name="object 19086"/>
            <p:cNvSpPr/>
            <p:nvPr/>
          </p:nvSpPr>
          <p:spPr>
            <a:xfrm>
              <a:off x="73997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87" name="object 19087"/>
            <p:cNvSpPr/>
            <p:nvPr/>
          </p:nvSpPr>
          <p:spPr>
            <a:xfrm>
              <a:off x="740040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88" name="object 19088"/>
            <p:cNvSpPr/>
            <p:nvPr/>
          </p:nvSpPr>
          <p:spPr>
            <a:xfrm>
              <a:off x="74007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89" name="object 19089"/>
            <p:cNvSpPr/>
            <p:nvPr/>
          </p:nvSpPr>
          <p:spPr>
            <a:xfrm>
              <a:off x="740103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90" name="object 19090"/>
            <p:cNvSpPr/>
            <p:nvPr/>
          </p:nvSpPr>
          <p:spPr>
            <a:xfrm>
              <a:off x="740179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91" name="object 19091"/>
            <p:cNvSpPr/>
            <p:nvPr/>
          </p:nvSpPr>
          <p:spPr>
            <a:xfrm>
              <a:off x="7402052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92" name="object 19092"/>
            <p:cNvSpPr/>
            <p:nvPr/>
          </p:nvSpPr>
          <p:spPr>
            <a:xfrm>
              <a:off x="7402179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93" name="object 19093"/>
            <p:cNvSpPr/>
            <p:nvPr/>
          </p:nvSpPr>
          <p:spPr>
            <a:xfrm>
              <a:off x="74024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94" name="object 19094"/>
            <p:cNvSpPr/>
            <p:nvPr/>
          </p:nvSpPr>
          <p:spPr>
            <a:xfrm>
              <a:off x="74033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95" name="object 19095"/>
            <p:cNvSpPr/>
            <p:nvPr/>
          </p:nvSpPr>
          <p:spPr>
            <a:xfrm>
              <a:off x="7403446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96" name="object 19096"/>
            <p:cNvSpPr/>
            <p:nvPr/>
          </p:nvSpPr>
          <p:spPr>
            <a:xfrm>
              <a:off x="740446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97" name="object 19097"/>
            <p:cNvSpPr/>
            <p:nvPr/>
          </p:nvSpPr>
          <p:spPr>
            <a:xfrm>
              <a:off x="7404587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98" name="object 19098"/>
            <p:cNvSpPr/>
            <p:nvPr/>
          </p:nvSpPr>
          <p:spPr>
            <a:xfrm>
              <a:off x="7404840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99" name="object 19099"/>
            <p:cNvSpPr/>
            <p:nvPr/>
          </p:nvSpPr>
          <p:spPr>
            <a:xfrm>
              <a:off x="7404080" y="4105894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154" y="0"/>
                  </a:moveTo>
                  <a:lnTo>
                    <a:pt x="3928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00" name="object 19100"/>
            <p:cNvSpPr/>
            <p:nvPr/>
          </p:nvSpPr>
          <p:spPr>
            <a:xfrm>
              <a:off x="740724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01" name="object 19101"/>
            <p:cNvSpPr/>
            <p:nvPr/>
          </p:nvSpPr>
          <p:spPr>
            <a:xfrm>
              <a:off x="7407502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02" name="object 19102"/>
            <p:cNvSpPr/>
            <p:nvPr/>
          </p:nvSpPr>
          <p:spPr>
            <a:xfrm>
              <a:off x="740762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03" name="object 19103"/>
            <p:cNvSpPr/>
            <p:nvPr/>
          </p:nvSpPr>
          <p:spPr>
            <a:xfrm>
              <a:off x="740838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04" name="object 19104"/>
            <p:cNvSpPr/>
            <p:nvPr/>
          </p:nvSpPr>
          <p:spPr>
            <a:xfrm>
              <a:off x="740876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05" name="object 19105"/>
            <p:cNvSpPr/>
            <p:nvPr/>
          </p:nvSpPr>
          <p:spPr>
            <a:xfrm>
              <a:off x="740940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06" name="object 19106"/>
            <p:cNvSpPr/>
            <p:nvPr/>
          </p:nvSpPr>
          <p:spPr>
            <a:xfrm>
              <a:off x="740965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07" name="object 19107"/>
            <p:cNvSpPr/>
            <p:nvPr/>
          </p:nvSpPr>
          <p:spPr>
            <a:xfrm>
              <a:off x="7409783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08" name="object 19108"/>
            <p:cNvSpPr/>
            <p:nvPr/>
          </p:nvSpPr>
          <p:spPr>
            <a:xfrm>
              <a:off x="7410163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09" name="object 19109"/>
            <p:cNvSpPr/>
            <p:nvPr/>
          </p:nvSpPr>
          <p:spPr>
            <a:xfrm>
              <a:off x="741029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10" name="object 19110"/>
            <p:cNvSpPr/>
            <p:nvPr/>
          </p:nvSpPr>
          <p:spPr>
            <a:xfrm>
              <a:off x="741105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11" name="object 19111"/>
            <p:cNvSpPr/>
            <p:nvPr/>
          </p:nvSpPr>
          <p:spPr>
            <a:xfrm>
              <a:off x="741143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12" name="object 19112"/>
            <p:cNvSpPr/>
            <p:nvPr/>
          </p:nvSpPr>
          <p:spPr>
            <a:xfrm>
              <a:off x="74118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13" name="object 19113"/>
            <p:cNvSpPr/>
            <p:nvPr/>
          </p:nvSpPr>
          <p:spPr>
            <a:xfrm>
              <a:off x="741244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14" name="object 19114"/>
            <p:cNvSpPr/>
            <p:nvPr/>
          </p:nvSpPr>
          <p:spPr>
            <a:xfrm>
              <a:off x="7412571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15" name="object 19115"/>
            <p:cNvSpPr/>
            <p:nvPr/>
          </p:nvSpPr>
          <p:spPr>
            <a:xfrm>
              <a:off x="7412697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16" name="object 19116"/>
            <p:cNvSpPr/>
            <p:nvPr/>
          </p:nvSpPr>
          <p:spPr>
            <a:xfrm>
              <a:off x="741295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17" name="object 19117"/>
            <p:cNvSpPr/>
            <p:nvPr/>
          </p:nvSpPr>
          <p:spPr>
            <a:xfrm>
              <a:off x="741371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18" name="object 19118"/>
            <p:cNvSpPr/>
            <p:nvPr/>
          </p:nvSpPr>
          <p:spPr>
            <a:xfrm>
              <a:off x="741434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19" name="object 19119"/>
            <p:cNvSpPr/>
            <p:nvPr/>
          </p:nvSpPr>
          <p:spPr>
            <a:xfrm>
              <a:off x="74148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20" name="object 19120"/>
            <p:cNvSpPr/>
            <p:nvPr/>
          </p:nvSpPr>
          <p:spPr>
            <a:xfrm>
              <a:off x="7415105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21" name="object 19121"/>
            <p:cNvSpPr/>
            <p:nvPr/>
          </p:nvSpPr>
          <p:spPr>
            <a:xfrm>
              <a:off x="7415359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22" name="object 19122"/>
            <p:cNvSpPr/>
            <p:nvPr/>
          </p:nvSpPr>
          <p:spPr>
            <a:xfrm>
              <a:off x="7415485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23" name="object 19123"/>
            <p:cNvSpPr/>
            <p:nvPr/>
          </p:nvSpPr>
          <p:spPr>
            <a:xfrm>
              <a:off x="74162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24" name="object 19124"/>
            <p:cNvSpPr/>
            <p:nvPr/>
          </p:nvSpPr>
          <p:spPr>
            <a:xfrm>
              <a:off x="74168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25" name="object 19125"/>
            <p:cNvSpPr/>
            <p:nvPr/>
          </p:nvSpPr>
          <p:spPr>
            <a:xfrm>
              <a:off x="7417133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26" name="object 19126"/>
            <p:cNvSpPr/>
            <p:nvPr/>
          </p:nvSpPr>
          <p:spPr>
            <a:xfrm>
              <a:off x="741764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27" name="object 19127"/>
            <p:cNvSpPr/>
            <p:nvPr/>
          </p:nvSpPr>
          <p:spPr>
            <a:xfrm>
              <a:off x="7417766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28" name="object 19128"/>
            <p:cNvSpPr/>
            <p:nvPr/>
          </p:nvSpPr>
          <p:spPr>
            <a:xfrm>
              <a:off x="741789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29" name="object 19129"/>
            <p:cNvSpPr/>
            <p:nvPr/>
          </p:nvSpPr>
          <p:spPr>
            <a:xfrm>
              <a:off x="7418020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30" name="object 19130"/>
            <p:cNvSpPr/>
            <p:nvPr/>
          </p:nvSpPr>
          <p:spPr>
            <a:xfrm>
              <a:off x="74187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31" name="object 19131"/>
            <p:cNvSpPr/>
            <p:nvPr/>
          </p:nvSpPr>
          <p:spPr>
            <a:xfrm>
              <a:off x="741903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32" name="object 19132"/>
            <p:cNvSpPr/>
            <p:nvPr/>
          </p:nvSpPr>
          <p:spPr>
            <a:xfrm>
              <a:off x="741979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33" name="object 19133"/>
            <p:cNvSpPr/>
            <p:nvPr/>
          </p:nvSpPr>
          <p:spPr>
            <a:xfrm>
              <a:off x="742004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34" name="object 19134"/>
            <p:cNvSpPr/>
            <p:nvPr/>
          </p:nvSpPr>
          <p:spPr>
            <a:xfrm>
              <a:off x="7420428" y="4105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35" name="object 19135"/>
            <p:cNvSpPr/>
            <p:nvPr/>
          </p:nvSpPr>
          <p:spPr>
            <a:xfrm>
              <a:off x="7419794" y="410586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36" name="object 19136"/>
            <p:cNvSpPr/>
            <p:nvPr/>
          </p:nvSpPr>
          <p:spPr>
            <a:xfrm>
              <a:off x="74216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37" name="object 19137"/>
            <p:cNvSpPr/>
            <p:nvPr/>
          </p:nvSpPr>
          <p:spPr>
            <a:xfrm>
              <a:off x="742207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38" name="object 19138"/>
            <p:cNvSpPr/>
            <p:nvPr/>
          </p:nvSpPr>
          <p:spPr>
            <a:xfrm>
              <a:off x="742245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39" name="object 19139"/>
            <p:cNvSpPr/>
            <p:nvPr/>
          </p:nvSpPr>
          <p:spPr>
            <a:xfrm>
              <a:off x="742283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40" name="object 19140"/>
            <p:cNvSpPr/>
            <p:nvPr/>
          </p:nvSpPr>
          <p:spPr>
            <a:xfrm>
              <a:off x="7423089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41" name="object 19141"/>
            <p:cNvSpPr/>
            <p:nvPr/>
          </p:nvSpPr>
          <p:spPr>
            <a:xfrm>
              <a:off x="742321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42" name="object 19142"/>
            <p:cNvSpPr/>
            <p:nvPr/>
          </p:nvSpPr>
          <p:spPr>
            <a:xfrm>
              <a:off x="7423343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43" name="object 19143"/>
            <p:cNvSpPr/>
            <p:nvPr/>
          </p:nvSpPr>
          <p:spPr>
            <a:xfrm>
              <a:off x="74246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44" name="object 19144"/>
            <p:cNvSpPr/>
            <p:nvPr/>
          </p:nvSpPr>
          <p:spPr>
            <a:xfrm>
              <a:off x="74251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45" name="object 19145"/>
            <p:cNvSpPr/>
            <p:nvPr/>
          </p:nvSpPr>
          <p:spPr>
            <a:xfrm>
              <a:off x="742537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46" name="object 19146"/>
            <p:cNvSpPr/>
            <p:nvPr/>
          </p:nvSpPr>
          <p:spPr>
            <a:xfrm>
              <a:off x="7425624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47" name="object 19147"/>
            <p:cNvSpPr/>
            <p:nvPr/>
          </p:nvSpPr>
          <p:spPr>
            <a:xfrm>
              <a:off x="7425751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48" name="object 19148"/>
            <p:cNvSpPr/>
            <p:nvPr/>
          </p:nvSpPr>
          <p:spPr>
            <a:xfrm>
              <a:off x="7426004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49" name="object 19149"/>
            <p:cNvSpPr/>
            <p:nvPr/>
          </p:nvSpPr>
          <p:spPr>
            <a:xfrm>
              <a:off x="74261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50" name="object 19150"/>
            <p:cNvSpPr/>
            <p:nvPr/>
          </p:nvSpPr>
          <p:spPr>
            <a:xfrm>
              <a:off x="742663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51" name="object 19151"/>
            <p:cNvSpPr/>
            <p:nvPr/>
          </p:nvSpPr>
          <p:spPr>
            <a:xfrm>
              <a:off x="742689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52" name="object 19152"/>
            <p:cNvSpPr/>
            <p:nvPr/>
          </p:nvSpPr>
          <p:spPr>
            <a:xfrm>
              <a:off x="742701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53" name="object 19153"/>
            <p:cNvSpPr/>
            <p:nvPr/>
          </p:nvSpPr>
          <p:spPr>
            <a:xfrm>
              <a:off x="74280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54" name="object 19154"/>
            <p:cNvSpPr/>
            <p:nvPr/>
          </p:nvSpPr>
          <p:spPr>
            <a:xfrm>
              <a:off x="7428285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55" name="object 19155"/>
            <p:cNvSpPr/>
            <p:nvPr/>
          </p:nvSpPr>
          <p:spPr>
            <a:xfrm>
              <a:off x="7428539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56" name="object 19156"/>
            <p:cNvSpPr/>
            <p:nvPr/>
          </p:nvSpPr>
          <p:spPr>
            <a:xfrm>
              <a:off x="742866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57" name="object 19157"/>
            <p:cNvSpPr/>
            <p:nvPr/>
          </p:nvSpPr>
          <p:spPr>
            <a:xfrm>
              <a:off x="74295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58" name="object 19158"/>
            <p:cNvSpPr/>
            <p:nvPr/>
          </p:nvSpPr>
          <p:spPr>
            <a:xfrm>
              <a:off x="74306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59" name="object 19159"/>
            <p:cNvSpPr/>
            <p:nvPr/>
          </p:nvSpPr>
          <p:spPr>
            <a:xfrm>
              <a:off x="743082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60" name="object 19160"/>
            <p:cNvSpPr/>
            <p:nvPr/>
          </p:nvSpPr>
          <p:spPr>
            <a:xfrm>
              <a:off x="7431073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61" name="object 19161"/>
            <p:cNvSpPr/>
            <p:nvPr/>
          </p:nvSpPr>
          <p:spPr>
            <a:xfrm>
              <a:off x="7431200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62" name="object 19162"/>
            <p:cNvSpPr/>
            <p:nvPr/>
          </p:nvSpPr>
          <p:spPr>
            <a:xfrm>
              <a:off x="743196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63" name="object 19163"/>
            <p:cNvSpPr/>
            <p:nvPr/>
          </p:nvSpPr>
          <p:spPr>
            <a:xfrm>
              <a:off x="7432721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64" name="object 19164"/>
            <p:cNvSpPr/>
            <p:nvPr/>
          </p:nvSpPr>
          <p:spPr>
            <a:xfrm>
              <a:off x="743335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65" name="object 19165"/>
            <p:cNvSpPr/>
            <p:nvPr/>
          </p:nvSpPr>
          <p:spPr>
            <a:xfrm>
              <a:off x="7433481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66" name="object 19166"/>
            <p:cNvSpPr/>
            <p:nvPr/>
          </p:nvSpPr>
          <p:spPr>
            <a:xfrm>
              <a:off x="743360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67" name="object 19167"/>
            <p:cNvSpPr/>
            <p:nvPr/>
          </p:nvSpPr>
          <p:spPr>
            <a:xfrm>
              <a:off x="7433734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68" name="object 19168"/>
            <p:cNvSpPr/>
            <p:nvPr/>
          </p:nvSpPr>
          <p:spPr>
            <a:xfrm>
              <a:off x="743386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69" name="object 19169"/>
            <p:cNvSpPr/>
            <p:nvPr/>
          </p:nvSpPr>
          <p:spPr>
            <a:xfrm>
              <a:off x="743411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70" name="object 19170"/>
            <p:cNvSpPr/>
            <p:nvPr/>
          </p:nvSpPr>
          <p:spPr>
            <a:xfrm>
              <a:off x="743474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71" name="object 19171"/>
            <p:cNvSpPr/>
            <p:nvPr/>
          </p:nvSpPr>
          <p:spPr>
            <a:xfrm>
              <a:off x="743601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72" name="object 19172"/>
            <p:cNvSpPr/>
            <p:nvPr/>
          </p:nvSpPr>
          <p:spPr>
            <a:xfrm>
              <a:off x="7436142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73" name="object 19173"/>
            <p:cNvSpPr/>
            <p:nvPr/>
          </p:nvSpPr>
          <p:spPr>
            <a:xfrm>
              <a:off x="74363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74" name="object 19174"/>
            <p:cNvSpPr/>
            <p:nvPr/>
          </p:nvSpPr>
          <p:spPr>
            <a:xfrm>
              <a:off x="7436522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75" name="object 19175"/>
            <p:cNvSpPr/>
            <p:nvPr/>
          </p:nvSpPr>
          <p:spPr>
            <a:xfrm>
              <a:off x="743715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76" name="object 19176"/>
            <p:cNvSpPr/>
            <p:nvPr/>
          </p:nvSpPr>
          <p:spPr>
            <a:xfrm>
              <a:off x="74374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77" name="object 19177"/>
            <p:cNvSpPr/>
            <p:nvPr/>
          </p:nvSpPr>
          <p:spPr>
            <a:xfrm>
              <a:off x="7438043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78" name="object 19178"/>
            <p:cNvSpPr/>
            <p:nvPr/>
          </p:nvSpPr>
          <p:spPr>
            <a:xfrm>
              <a:off x="74386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79" name="object 19179"/>
            <p:cNvSpPr/>
            <p:nvPr/>
          </p:nvSpPr>
          <p:spPr>
            <a:xfrm>
              <a:off x="743880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80" name="object 19180"/>
            <p:cNvSpPr/>
            <p:nvPr/>
          </p:nvSpPr>
          <p:spPr>
            <a:xfrm>
              <a:off x="743893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81" name="object 19181"/>
            <p:cNvSpPr/>
            <p:nvPr/>
          </p:nvSpPr>
          <p:spPr>
            <a:xfrm>
              <a:off x="7439057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82" name="object 19182"/>
            <p:cNvSpPr/>
            <p:nvPr/>
          </p:nvSpPr>
          <p:spPr>
            <a:xfrm>
              <a:off x="74393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83" name="object 19183"/>
            <p:cNvSpPr/>
            <p:nvPr/>
          </p:nvSpPr>
          <p:spPr>
            <a:xfrm>
              <a:off x="74403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84" name="object 19184"/>
            <p:cNvSpPr/>
            <p:nvPr/>
          </p:nvSpPr>
          <p:spPr>
            <a:xfrm>
              <a:off x="744057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85" name="object 19185"/>
            <p:cNvSpPr/>
            <p:nvPr/>
          </p:nvSpPr>
          <p:spPr>
            <a:xfrm>
              <a:off x="744133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86" name="object 19186"/>
            <p:cNvSpPr/>
            <p:nvPr/>
          </p:nvSpPr>
          <p:spPr>
            <a:xfrm>
              <a:off x="7441465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87" name="object 19187"/>
            <p:cNvSpPr/>
            <p:nvPr/>
          </p:nvSpPr>
          <p:spPr>
            <a:xfrm>
              <a:off x="7441718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88" name="object 19188"/>
            <p:cNvSpPr/>
            <p:nvPr/>
          </p:nvSpPr>
          <p:spPr>
            <a:xfrm>
              <a:off x="7440958" y="410589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89" name="object 19189"/>
            <p:cNvSpPr/>
            <p:nvPr/>
          </p:nvSpPr>
          <p:spPr>
            <a:xfrm>
              <a:off x="74429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90" name="object 19190"/>
            <p:cNvSpPr/>
            <p:nvPr/>
          </p:nvSpPr>
          <p:spPr>
            <a:xfrm>
              <a:off x="744399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91" name="object 19191"/>
            <p:cNvSpPr/>
            <p:nvPr/>
          </p:nvSpPr>
          <p:spPr>
            <a:xfrm>
              <a:off x="7444126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92" name="object 19192"/>
            <p:cNvSpPr/>
            <p:nvPr/>
          </p:nvSpPr>
          <p:spPr>
            <a:xfrm>
              <a:off x="744438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93" name="object 19193"/>
            <p:cNvSpPr/>
            <p:nvPr/>
          </p:nvSpPr>
          <p:spPr>
            <a:xfrm>
              <a:off x="744450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94" name="object 19194"/>
            <p:cNvSpPr/>
            <p:nvPr/>
          </p:nvSpPr>
          <p:spPr>
            <a:xfrm>
              <a:off x="744488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95" name="object 19195"/>
            <p:cNvSpPr/>
            <p:nvPr/>
          </p:nvSpPr>
          <p:spPr>
            <a:xfrm>
              <a:off x="744526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96" name="object 19196"/>
            <p:cNvSpPr/>
            <p:nvPr/>
          </p:nvSpPr>
          <p:spPr>
            <a:xfrm>
              <a:off x="7446154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97" name="object 19197"/>
            <p:cNvSpPr/>
            <p:nvPr/>
          </p:nvSpPr>
          <p:spPr>
            <a:xfrm>
              <a:off x="744653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98" name="object 19198"/>
            <p:cNvSpPr/>
            <p:nvPr/>
          </p:nvSpPr>
          <p:spPr>
            <a:xfrm>
              <a:off x="7445774" y="4105882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99" name="object 19199"/>
            <p:cNvSpPr/>
            <p:nvPr/>
          </p:nvSpPr>
          <p:spPr>
            <a:xfrm>
              <a:off x="7447041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00" name="object 19200"/>
            <p:cNvSpPr/>
            <p:nvPr/>
          </p:nvSpPr>
          <p:spPr>
            <a:xfrm>
              <a:off x="744716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01" name="object 19201"/>
            <p:cNvSpPr/>
            <p:nvPr/>
          </p:nvSpPr>
          <p:spPr>
            <a:xfrm>
              <a:off x="744805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02" name="object 19202"/>
            <p:cNvSpPr/>
            <p:nvPr/>
          </p:nvSpPr>
          <p:spPr>
            <a:xfrm>
              <a:off x="744881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03" name="object 19203"/>
            <p:cNvSpPr/>
            <p:nvPr/>
          </p:nvSpPr>
          <p:spPr>
            <a:xfrm>
              <a:off x="7449322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04" name="object 19204"/>
            <p:cNvSpPr/>
            <p:nvPr/>
          </p:nvSpPr>
          <p:spPr>
            <a:xfrm>
              <a:off x="7449449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05" name="object 19205"/>
            <p:cNvSpPr/>
            <p:nvPr/>
          </p:nvSpPr>
          <p:spPr>
            <a:xfrm>
              <a:off x="7449829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06" name="object 19206"/>
            <p:cNvSpPr/>
            <p:nvPr/>
          </p:nvSpPr>
          <p:spPr>
            <a:xfrm>
              <a:off x="745071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07" name="object 19207"/>
            <p:cNvSpPr/>
            <p:nvPr/>
          </p:nvSpPr>
          <p:spPr>
            <a:xfrm>
              <a:off x="7451476" y="410498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2"/>
                  </a:moveTo>
                  <a:lnTo>
                    <a:pt x="887" y="46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08" name="object 19208"/>
            <p:cNvSpPr/>
            <p:nvPr/>
          </p:nvSpPr>
          <p:spPr>
            <a:xfrm>
              <a:off x="7451983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09" name="object 19209"/>
            <p:cNvSpPr/>
            <p:nvPr/>
          </p:nvSpPr>
          <p:spPr>
            <a:xfrm>
              <a:off x="745211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10" name="object 19210"/>
            <p:cNvSpPr/>
            <p:nvPr/>
          </p:nvSpPr>
          <p:spPr>
            <a:xfrm>
              <a:off x="7452363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11" name="object 19211"/>
            <p:cNvSpPr/>
            <p:nvPr/>
          </p:nvSpPr>
          <p:spPr>
            <a:xfrm>
              <a:off x="74531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12" name="object 19212"/>
            <p:cNvSpPr/>
            <p:nvPr/>
          </p:nvSpPr>
          <p:spPr>
            <a:xfrm>
              <a:off x="745337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13" name="object 19213"/>
            <p:cNvSpPr/>
            <p:nvPr/>
          </p:nvSpPr>
          <p:spPr>
            <a:xfrm>
              <a:off x="7453884" y="4101702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204"/>
                  </a:moveTo>
                  <a:lnTo>
                    <a:pt x="0" y="4191"/>
                  </a:lnTo>
                </a:path>
                <a:path h="4445">
                  <a:moveTo>
                    <a:pt x="0" y="420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14" name="object 19214"/>
            <p:cNvSpPr/>
            <p:nvPr/>
          </p:nvSpPr>
          <p:spPr>
            <a:xfrm>
              <a:off x="7454518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15" name="object 19215"/>
            <p:cNvSpPr/>
            <p:nvPr/>
          </p:nvSpPr>
          <p:spPr>
            <a:xfrm>
              <a:off x="7454771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16" name="object 19216"/>
            <p:cNvSpPr/>
            <p:nvPr/>
          </p:nvSpPr>
          <p:spPr>
            <a:xfrm>
              <a:off x="7454898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17" name="object 19217"/>
            <p:cNvSpPr/>
            <p:nvPr/>
          </p:nvSpPr>
          <p:spPr>
            <a:xfrm>
              <a:off x="745502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18" name="object 19218"/>
            <p:cNvSpPr/>
            <p:nvPr/>
          </p:nvSpPr>
          <p:spPr>
            <a:xfrm>
              <a:off x="745515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19" name="object 19219"/>
            <p:cNvSpPr/>
            <p:nvPr/>
          </p:nvSpPr>
          <p:spPr>
            <a:xfrm>
              <a:off x="74556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20" name="object 19220"/>
            <p:cNvSpPr/>
            <p:nvPr/>
          </p:nvSpPr>
          <p:spPr>
            <a:xfrm>
              <a:off x="745591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21" name="object 19221"/>
            <p:cNvSpPr/>
            <p:nvPr/>
          </p:nvSpPr>
          <p:spPr>
            <a:xfrm>
              <a:off x="7456672" y="410498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2"/>
                  </a:moveTo>
                  <a:lnTo>
                    <a:pt x="887" y="46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22" name="object 19222"/>
            <p:cNvSpPr/>
            <p:nvPr/>
          </p:nvSpPr>
          <p:spPr>
            <a:xfrm>
              <a:off x="74570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23" name="object 19223"/>
            <p:cNvSpPr/>
            <p:nvPr/>
          </p:nvSpPr>
          <p:spPr>
            <a:xfrm>
              <a:off x="7457179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24" name="object 19224"/>
            <p:cNvSpPr/>
            <p:nvPr/>
          </p:nvSpPr>
          <p:spPr>
            <a:xfrm>
              <a:off x="745743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25" name="object 19225"/>
            <p:cNvSpPr/>
            <p:nvPr/>
          </p:nvSpPr>
          <p:spPr>
            <a:xfrm>
              <a:off x="7457559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26" name="object 19226"/>
            <p:cNvSpPr/>
            <p:nvPr/>
          </p:nvSpPr>
          <p:spPr>
            <a:xfrm>
              <a:off x="745768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27" name="object 19227"/>
            <p:cNvSpPr/>
            <p:nvPr/>
          </p:nvSpPr>
          <p:spPr>
            <a:xfrm>
              <a:off x="74585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28" name="object 19228"/>
            <p:cNvSpPr/>
            <p:nvPr/>
          </p:nvSpPr>
          <p:spPr>
            <a:xfrm>
              <a:off x="7459334" y="4105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29" name="object 19229"/>
            <p:cNvSpPr/>
            <p:nvPr/>
          </p:nvSpPr>
          <p:spPr>
            <a:xfrm>
              <a:off x="74597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30" name="object 19230"/>
            <p:cNvSpPr/>
            <p:nvPr/>
          </p:nvSpPr>
          <p:spPr>
            <a:xfrm>
              <a:off x="7459840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31" name="object 19231"/>
            <p:cNvSpPr/>
            <p:nvPr/>
          </p:nvSpPr>
          <p:spPr>
            <a:xfrm>
              <a:off x="7459967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32" name="object 19232"/>
            <p:cNvSpPr/>
            <p:nvPr/>
          </p:nvSpPr>
          <p:spPr>
            <a:xfrm>
              <a:off x="7460221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33" name="object 19233"/>
            <p:cNvSpPr/>
            <p:nvPr/>
          </p:nvSpPr>
          <p:spPr>
            <a:xfrm>
              <a:off x="746034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34" name="object 19234"/>
            <p:cNvSpPr/>
            <p:nvPr/>
          </p:nvSpPr>
          <p:spPr>
            <a:xfrm>
              <a:off x="746110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35" name="object 19235"/>
            <p:cNvSpPr/>
            <p:nvPr/>
          </p:nvSpPr>
          <p:spPr>
            <a:xfrm>
              <a:off x="746123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36" name="object 19236"/>
            <p:cNvSpPr/>
            <p:nvPr/>
          </p:nvSpPr>
          <p:spPr>
            <a:xfrm>
              <a:off x="746199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37" name="object 19237"/>
            <p:cNvSpPr/>
            <p:nvPr/>
          </p:nvSpPr>
          <p:spPr>
            <a:xfrm>
              <a:off x="746224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38" name="object 19238"/>
            <p:cNvSpPr/>
            <p:nvPr/>
          </p:nvSpPr>
          <p:spPr>
            <a:xfrm>
              <a:off x="7462502" y="41056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39" name="object 19239"/>
            <p:cNvSpPr/>
            <p:nvPr/>
          </p:nvSpPr>
          <p:spPr>
            <a:xfrm>
              <a:off x="7462755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40" name="object 19240"/>
            <p:cNvSpPr/>
            <p:nvPr/>
          </p:nvSpPr>
          <p:spPr>
            <a:xfrm>
              <a:off x="7462882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41" name="object 19241"/>
            <p:cNvSpPr/>
            <p:nvPr/>
          </p:nvSpPr>
          <p:spPr>
            <a:xfrm>
              <a:off x="74630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42" name="object 19242"/>
            <p:cNvSpPr/>
            <p:nvPr/>
          </p:nvSpPr>
          <p:spPr>
            <a:xfrm>
              <a:off x="746402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43" name="object 19243"/>
            <p:cNvSpPr/>
            <p:nvPr/>
          </p:nvSpPr>
          <p:spPr>
            <a:xfrm>
              <a:off x="7464529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44" name="object 19244"/>
            <p:cNvSpPr/>
            <p:nvPr/>
          </p:nvSpPr>
          <p:spPr>
            <a:xfrm>
              <a:off x="7465163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45" name="object 19245"/>
            <p:cNvSpPr/>
            <p:nvPr/>
          </p:nvSpPr>
          <p:spPr>
            <a:xfrm>
              <a:off x="746529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46" name="object 19246"/>
            <p:cNvSpPr/>
            <p:nvPr/>
          </p:nvSpPr>
          <p:spPr>
            <a:xfrm>
              <a:off x="7465543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47" name="object 19247"/>
            <p:cNvSpPr/>
            <p:nvPr/>
          </p:nvSpPr>
          <p:spPr>
            <a:xfrm>
              <a:off x="746579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48" name="object 19248"/>
            <p:cNvSpPr/>
            <p:nvPr/>
          </p:nvSpPr>
          <p:spPr>
            <a:xfrm>
              <a:off x="746655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49" name="object 19249"/>
            <p:cNvSpPr/>
            <p:nvPr/>
          </p:nvSpPr>
          <p:spPr>
            <a:xfrm>
              <a:off x="746719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50" name="object 19250"/>
            <p:cNvSpPr/>
            <p:nvPr/>
          </p:nvSpPr>
          <p:spPr>
            <a:xfrm>
              <a:off x="746744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51" name="object 19251"/>
            <p:cNvSpPr/>
            <p:nvPr/>
          </p:nvSpPr>
          <p:spPr>
            <a:xfrm>
              <a:off x="7467824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52" name="object 19252"/>
            <p:cNvSpPr/>
            <p:nvPr/>
          </p:nvSpPr>
          <p:spPr>
            <a:xfrm>
              <a:off x="7468078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53" name="object 19253"/>
            <p:cNvSpPr/>
            <p:nvPr/>
          </p:nvSpPr>
          <p:spPr>
            <a:xfrm>
              <a:off x="746820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54" name="object 19254"/>
            <p:cNvSpPr/>
            <p:nvPr/>
          </p:nvSpPr>
          <p:spPr>
            <a:xfrm>
              <a:off x="746909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55" name="object 19255"/>
            <p:cNvSpPr/>
            <p:nvPr/>
          </p:nvSpPr>
          <p:spPr>
            <a:xfrm>
              <a:off x="7469345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56" name="object 19256"/>
            <p:cNvSpPr/>
            <p:nvPr/>
          </p:nvSpPr>
          <p:spPr>
            <a:xfrm>
              <a:off x="74702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57" name="object 19257"/>
            <p:cNvSpPr/>
            <p:nvPr/>
          </p:nvSpPr>
          <p:spPr>
            <a:xfrm>
              <a:off x="7470359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58" name="object 19258"/>
            <p:cNvSpPr/>
            <p:nvPr/>
          </p:nvSpPr>
          <p:spPr>
            <a:xfrm>
              <a:off x="7470612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59" name="object 19259"/>
            <p:cNvSpPr/>
            <p:nvPr/>
          </p:nvSpPr>
          <p:spPr>
            <a:xfrm>
              <a:off x="7470739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60" name="object 19260"/>
            <p:cNvSpPr/>
            <p:nvPr/>
          </p:nvSpPr>
          <p:spPr>
            <a:xfrm>
              <a:off x="74711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61" name="object 19261"/>
            <p:cNvSpPr/>
            <p:nvPr/>
          </p:nvSpPr>
          <p:spPr>
            <a:xfrm>
              <a:off x="74716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62" name="object 19262"/>
            <p:cNvSpPr/>
            <p:nvPr/>
          </p:nvSpPr>
          <p:spPr>
            <a:xfrm>
              <a:off x="747213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63" name="object 19263"/>
            <p:cNvSpPr/>
            <p:nvPr/>
          </p:nvSpPr>
          <p:spPr>
            <a:xfrm>
              <a:off x="747289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64" name="object 19264"/>
            <p:cNvSpPr/>
            <p:nvPr/>
          </p:nvSpPr>
          <p:spPr>
            <a:xfrm>
              <a:off x="747302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65" name="object 19265"/>
            <p:cNvSpPr/>
            <p:nvPr/>
          </p:nvSpPr>
          <p:spPr>
            <a:xfrm>
              <a:off x="7473274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66" name="object 19266"/>
            <p:cNvSpPr/>
            <p:nvPr/>
          </p:nvSpPr>
          <p:spPr>
            <a:xfrm>
              <a:off x="7473401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67" name="object 19267"/>
            <p:cNvSpPr/>
            <p:nvPr/>
          </p:nvSpPr>
          <p:spPr>
            <a:xfrm>
              <a:off x="74744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68" name="object 19268"/>
            <p:cNvSpPr/>
            <p:nvPr/>
          </p:nvSpPr>
          <p:spPr>
            <a:xfrm>
              <a:off x="7475048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69" name="object 19269"/>
            <p:cNvSpPr/>
            <p:nvPr/>
          </p:nvSpPr>
          <p:spPr>
            <a:xfrm>
              <a:off x="7475682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70" name="object 19270"/>
            <p:cNvSpPr/>
            <p:nvPr/>
          </p:nvSpPr>
          <p:spPr>
            <a:xfrm>
              <a:off x="7475808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71" name="object 19271"/>
            <p:cNvSpPr/>
            <p:nvPr/>
          </p:nvSpPr>
          <p:spPr>
            <a:xfrm>
              <a:off x="747593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72" name="object 19272"/>
            <p:cNvSpPr/>
            <p:nvPr/>
          </p:nvSpPr>
          <p:spPr>
            <a:xfrm>
              <a:off x="747618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73" name="object 19273"/>
            <p:cNvSpPr/>
            <p:nvPr/>
          </p:nvSpPr>
          <p:spPr>
            <a:xfrm>
              <a:off x="747707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74" name="object 19274"/>
            <p:cNvSpPr/>
            <p:nvPr/>
          </p:nvSpPr>
          <p:spPr>
            <a:xfrm>
              <a:off x="747758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75" name="object 19275"/>
            <p:cNvSpPr/>
            <p:nvPr/>
          </p:nvSpPr>
          <p:spPr>
            <a:xfrm>
              <a:off x="747821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76" name="object 19276"/>
            <p:cNvSpPr/>
            <p:nvPr/>
          </p:nvSpPr>
          <p:spPr>
            <a:xfrm>
              <a:off x="7478470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77" name="object 19277"/>
            <p:cNvSpPr/>
            <p:nvPr/>
          </p:nvSpPr>
          <p:spPr>
            <a:xfrm>
              <a:off x="7478596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78" name="object 19278"/>
            <p:cNvSpPr/>
            <p:nvPr/>
          </p:nvSpPr>
          <p:spPr>
            <a:xfrm>
              <a:off x="747872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79" name="object 19279"/>
            <p:cNvSpPr/>
            <p:nvPr/>
          </p:nvSpPr>
          <p:spPr>
            <a:xfrm>
              <a:off x="74796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80" name="object 19280"/>
            <p:cNvSpPr/>
            <p:nvPr/>
          </p:nvSpPr>
          <p:spPr>
            <a:xfrm>
              <a:off x="7480244" y="41056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81" name="object 19281"/>
            <p:cNvSpPr/>
            <p:nvPr/>
          </p:nvSpPr>
          <p:spPr>
            <a:xfrm>
              <a:off x="748087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82" name="object 19282"/>
            <p:cNvSpPr/>
            <p:nvPr/>
          </p:nvSpPr>
          <p:spPr>
            <a:xfrm>
              <a:off x="7481004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83" name="object 19283"/>
            <p:cNvSpPr/>
            <p:nvPr/>
          </p:nvSpPr>
          <p:spPr>
            <a:xfrm>
              <a:off x="7481258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84" name="object 19284"/>
            <p:cNvSpPr/>
            <p:nvPr/>
          </p:nvSpPr>
          <p:spPr>
            <a:xfrm>
              <a:off x="748138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85" name="object 19285"/>
            <p:cNvSpPr/>
            <p:nvPr/>
          </p:nvSpPr>
          <p:spPr>
            <a:xfrm>
              <a:off x="748290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86" name="object 19286"/>
            <p:cNvSpPr/>
            <p:nvPr/>
          </p:nvSpPr>
          <p:spPr>
            <a:xfrm>
              <a:off x="7482652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87" name="object 19287"/>
            <p:cNvSpPr/>
            <p:nvPr/>
          </p:nvSpPr>
          <p:spPr>
            <a:xfrm>
              <a:off x="7483919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88" name="object 19288"/>
            <p:cNvSpPr/>
            <p:nvPr/>
          </p:nvSpPr>
          <p:spPr>
            <a:xfrm>
              <a:off x="748480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89" name="object 19289"/>
            <p:cNvSpPr/>
            <p:nvPr/>
          </p:nvSpPr>
          <p:spPr>
            <a:xfrm>
              <a:off x="748505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90" name="object 19290"/>
            <p:cNvSpPr/>
            <p:nvPr/>
          </p:nvSpPr>
          <p:spPr>
            <a:xfrm>
              <a:off x="7485566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91" name="object 19291"/>
            <p:cNvSpPr/>
            <p:nvPr/>
          </p:nvSpPr>
          <p:spPr>
            <a:xfrm>
              <a:off x="74858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92" name="object 19292"/>
            <p:cNvSpPr/>
            <p:nvPr/>
          </p:nvSpPr>
          <p:spPr>
            <a:xfrm>
              <a:off x="748607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93" name="object 19293"/>
            <p:cNvSpPr/>
            <p:nvPr/>
          </p:nvSpPr>
          <p:spPr>
            <a:xfrm>
              <a:off x="7486327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94" name="object 19294"/>
            <p:cNvSpPr/>
            <p:nvPr/>
          </p:nvSpPr>
          <p:spPr>
            <a:xfrm>
              <a:off x="748645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95" name="object 19295"/>
            <p:cNvSpPr/>
            <p:nvPr/>
          </p:nvSpPr>
          <p:spPr>
            <a:xfrm>
              <a:off x="748670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96" name="object 19296"/>
            <p:cNvSpPr/>
            <p:nvPr/>
          </p:nvSpPr>
          <p:spPr>
            <a:xfrm>
              <a:off x="748759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97" name="object 19297"/>
            <p:cNvSpPr/>
            <p:nvPr/>
          </p:nvSpPr>
          <p:spPr>
            <a:xfrm>
              <a:off x="748822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98" name="object 19298"/>
            <p:cNvSpPr/>
            <p:nvPr/>
          </p:nvSpPr>
          <p:spPr>
            <a:xfrm>
              <a:off x="748873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99" name="object 19299"/>
            <p:cNvSpPr/>
            <p:nvPr/>
          </p:nvSpPr>
          <p:spPr>
            <a:xfrm>
              <a:off x="7488988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00" name="object 19300"/>
            <p:cNvSpPr/>
            <p:nvPr/>
          </p:nvSpPr>
          <p:spPr>
            <a:xfrm>
              <a:off x="7489115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01" name="object 19301"/>
            <p:cNvSpPr/>
            <p:nvPr/>
          </p:nvSpPr>
          <p:spPr>
            <a:xfrm>
              <a:off x="748936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02" name="object 19302"/>
            <p:cNvSpPr/>
            <p:nvPr/>
          </p:nvSpPr>
          <p:spPr>
            <a:xfrm>
              <a:off x="749076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03" name="object 19303"/>
            <p:cNvSpPr/>
            <p:nvPr/>
          </p:nvSpPr>
          <p:spPr>
            <a:xfrm>
              <a:off x="749114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04" name="object 19304"/>
            <p:cNvSpPr/>
            <p:nvPr/>
          </p:nvSpPr>
          <p:spPr>
            <a:xfrm>
              <a:off x="749139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05" name="object 19305"/>
            <p:cNvSpPr/>
            <p:nvPr/>
          </p:nvSpPr>
          <p:spPr>
            <a:xfrm>
              <a:off x="7490635" y="41058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06" name="object 19306"/>
            <p:cNvSpPr/>
            <p:nvPr/>
          </p:nvSpPr>
          <p:spPr>
            <a:xfrm>
              <a:off x="74919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07" name="object 19307"/>
            <p:cNvSpPr/>
            <p:nvPr/>
          </p:nvSpPr>
          <p:spPr>
            <a:xfrm>
              <a:off x="749215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08" name="object 19308"/>
            <p:cNvSpPr/>
            <p:nvPr/>
          </p:nvSpPr>
          <p:spPr>
            <a:xfrm>
              <a:off x="74929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09" name="object 19309"/>
            <p:cNvSpPr/>
            <p:nvPr/>
          </p:nvSpPr>
          <p:spPr>
            <a:xfrm>
              <a:off x="749405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10" name="object 19310"/>
            <p:cNvSpPr/>
            <p:nvPr/>
          </p:nvSpPr>
          <p:spPr>
            <a:xfrm>
              <a:off x="7494184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11" name="object 19311"/>
            <p:cNvSpPr/>
            <p:nvPr/>
          </p:nvSpPr>
          <p:spPr>
            <a:xfrm>
              <a:off x="7494437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12" name="object 19312"/>
            <p:cNvSpPr/>
            <p:nvPr/>
          </p:nvSpPr>
          <p:spPr>
            <a:xfrm>
              <a:off x="749456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13" name="object 19313"/>
            <p:cNvSpPr/>
            <p:nvPr/>
          </p:nvSpPr>
          <p:spPr>
            <a:xfrm>
              <a:off x="74950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14" name="object 19314"/>
            <p:cNvSpPr/>
            <p:nvPr/>
          </p:nvSpPr>
          <p:spPr>
            <a:xfrm>
              <a:off x="749532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15" name="object 19315"/>
            <p:cNvSpPr/>
            <p:nvPr/>
          </p:nvSpPr>
          <p:spPr>
            <a:xfrm>
              <a:off x="7496085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16" name="object 19316"/>
            <p:cNvSpPr/>
            <p:nvPr/>
          </p:nvSpPr>
          <p:spPr>
            <a:xfrm>
              <a:off x="749621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17" name="object 19317"/>
            <p:cNvSpPr/>
            <p:nvPr/>
          </p:nvSpPr>
          <p:spPr>
            <a:xfrm>
              <a:off x="749659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18" name="object 19318"/>
            <p:cNvSpPr/>
            <p:nvPr/>
          </p:nvSpPr>
          <p:spPr>
            <a:xfrm>
              <a:off x="749671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19" name="object 19319"/>
            <p:cNvSpPr/>
            <p:nvPr/>
          </p:nvSpPr>
          <p:spPr>
            <a:xfrm>
              <a:off x="7496972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20" name="object 19320"/>
            <p:cNvSpPr/>
            <p:nvPr/>
          </p:nvSpPr>
          <p:spPr>
            <a:xfrm>
              <a:off x="749709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21" name="object 19321"/>
            <p:cNvSpPr/>
            <p:nvPr/>
          </p:nvSpPr>
          <p:spPr>
            <a:xfrm>
              <a:off x="749798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22" name="object 19322"/>
            <p:cNvSpPr/>
            <p:nvPr/>
          </p:nvSpPr>
          <p:spPr>
            <a:xfrm>
              <a:off x="749874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23" name="object 19323"/>
            <p:cNvSpPr/>
            <p:nvPr/>
          </p:nvSpPr>
          <p:spPr>
            <a:xfrm>
              <a:off x="74988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24" name="object 19324"/>
            <p:cNvSpPr/>
            <p:nvPr/>
          </p:nvSpPr>
          <p:spPr>
            <a:xfrm>
              <a:off x="749925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25" name="object 19325"/>
            <p:cNvSpPr/>
            <p:nvPr/>
          </p:nvSpPr>
          <p:spPr>
            <a:xfrm>
              <a:off x="7499380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26" name="object 19326"/>
            <p:cNvSpPr/>
            <p:nvPr/>
          </p:nvSpPr>
          <p:spPr>
            <a:xfrm>
              <a:off x="7499633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27" name="object 19327"/>
            <p:cNvSpPr/>
            <p:nvPr/>
          </p:nvSpPr>
          <p:spPr>
            <a:xfrm>
              <a:off x="7499760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28" name="object 19328"/>
            <p:cNvSpPr/>
            <p:nvPr/>
          </p:nvSpPr>
          <p:spPr>
            <a:xfrm>
              <a:off x="750014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29" name="object 19329"/>
            <p:cNvSpPr/>
            <p:nvPr/>
          </p:nvSpPr>
          <p:spPr>
            <a:xfrm>
              <a:off x="750039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30" name="object 19330"/>
            <p:cNvSpPr/>
            <p:nvPr/>
          </p:nvSpPr>
          <p:spPr>
            <a:xfrm>
              <a:off x="7501154" y="410508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1"/>
                  </a:moveTo>
                  <a:lnTo>
                    <a:pt x="887" y="41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31" name="object 19331"/>
            <p:cNvSpPr/>
            <p:nvPr/>
          </p:nvSpPr>
          <p:spPr>
            <a:xfrm>
              <a:off x="750128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32" name="object 19332"/>
            <p:cNvSpPr/>
            <p:nvPr/>
          </p:nvSpPr>
          <p:spPr>
            <a:xfrm>
              <a:off x="7501534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33" name="object 19333"/>
            <p:cNvSpPr/>
            <p:nvPr/>
          </p:nvSpPr>
          <p:spPr>
            <a:xfrm>
              <a:off x="7501661" y="4105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34" name="object 19334"/>
            <p:cNvSpPr/>
            <p:nvPr/>
          </p:nvSpPr>
          <p:spPr>
            <a:xfrm>
              <a:off x="7501914" y="41055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35" name="object 19335"/>
            <p:cNvSpPr/>
            <p:nvPr/>
          </p:nvSpPr>
          <p:spPr>
            <a:xfrm>
              <a:off x="7502041" y="410551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36" name="object 19336"/>
            <p:cNvSpPr/>
            <p:nvPr/>
          </p:nvSpPr>
          <p:spPr>
            <a:xfrm>
              <a:off x="7502295" y="41055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37" name="object 19337"/>
            <p:cNvSpPr/>
            <p:nvPr/>
          </p:nvSpPr>
          <p:spPr>
            <a:xfrm>
              <a:off x="7502421" y="4105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38" name="object 19338"/>
            <p:cNvSpPr/>
            <p:nvPr/>
          </p:nvSpPr>
          <p:spPr>
            <a:xfrm>
              <a:off x="7502675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39" name="object 19339"/>
            <p:cNvSpPr/>
            <p:nvPr/>
          </p:nvSpPr>
          <p:spPr>
            <a:xfrm>
              <a:off x="7502928" y="41056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40" name="object 19340"/>
            <p:cNvSpPr/>
            <p:nvPr/>
          </p:nvSpPr>
          <p:spPr>
            <a:xfrm>
              <a:off x="7502295" y="4105825"/>
              <a:ext cx="1905" cy="635"/>
            </a:xfrm>
            <a:custGeom>
              <a:avLst/>
              <a:gdLst/>
              <a:ahLst/>
              <a:cxnLst/>
              <a:rect l="l" t="t" r="r" b="b"/>
              <a:pathLst>
                <a:path w="1904" h="635">
                  <a:moveTo>
                    <a:pt x="0" y="0"/>
                  </a:moveTo>
                  <a:lnTo>
                    <a:pt x="1774" y="0"/>
                  </a:lnTo>
                </a:path>
                <a:path w="1904" h="635">
                  <a:moveTo>
                    <a:pt x="126" y="12"/>
                  </a:moveTo>
                  <a:lnTo>
                    <a:pt x="1900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41" name="object 19341"/>
            <p:cNvSpPr/>
            <p:nvPr/>
          </p:nvSpPr>
          <p:spPr>
            <a:xfrm>
              <a:off x="7503562" y="410551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42" name="object 19342"/>
            <p:cNvSpPr/>
            <p:nvPr/>
          </p:nvSpPr>
          <p:spPr>
            <a:xfrm>
              <a:off x="7503689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43" name="object 19343"/>
            <p:cNvSpPr/>
            <p:nvPr/>
          </p:nvSpPr>
          <p:spPr>
            <a:xfrm>
              <a:off x="7503942" y="41056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44" name="object 19344"/>
            <p:cNvSpPr/>
            <p:nvPr/>
          </p:nvSpPr>
          <p:spPr>
            <a:xfrm>
              <a:off x="7504069" y="41055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45" name="object 19345"/>
            <p:cNvSpPr/>
            <p:nvPr/>
          </p:nvSpPr>
          <p:spPr>
            <a:xfrm>
              <a:off x="7504322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46" name="object 19346"/>
            <p:cNvSpPr/>
            <p:nvPr/>
          </p:nvSpPr>
          <p:spPr>
            <a:xfrm>
              <a:off x="750444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47" name="object 19347"/>
            <p:cNvSpPr/>
            <p:nvPr/>
          </p:nvSpPr>
          <p:spPr>
            <a:xfrm>
              <a:off x="7504576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48" name="object 19348"/>
            <p:cNvSpPr/>
            <p:nvPr/>
          </p:nvSpPr>
          <p:spPr>
            <a:xfrm>
              <a:off x="7504702" y="41056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49" name="object 19349"/>
            <p:cNvSpPr/>
            <p:nvPr/>
          </p:nvSpPr>
          <p:spPr>
            <a:xfrm>
              <a:off x="7504956" y="4105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50" name="object 19350"/>
            <p:cNvSpPr/>
            <p:nvPr/>
          </p:nvSpPr>
          <p:spPr>
            <a:xfrm>
              <a:off x="7505083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51" name="object 19351"/>
            <p:cNvSpPr/>
            <p:nvPr/>
          </p:nvSpPr>
          <p:spPr>
            <a:xfrm>
              <a:off x="750533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52" name="object 19352"/>
            <p:cNvSpPr/>
            <p:nvPr/>
          </p:nvSpPr>
          <p:spPr>
            <a:xfrm>
              <a:off x="7505463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53" name="object 19353"/>
            <p:cNvSpPr/>
            <p:nvPr/>
          </p:nvSpPr>
          <p:spPr>
            <a:xfrm>
              <a:off x="7505590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54" name="object 19354"/>
            <p:cNvSpPr/>
            <p:nvPr/>
          </p:nvSpPr>
          <p:spPr>
            <a:xfrm>
              <a:off x="750584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55" name="object 19355"/>
            <p:cNvSpPr/>
            <p:nvPr/>
          </p:nvSpPr>
          <p:spPr>
            <a:xfrm>
              <a:off x="7505970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56" name="object 19356"/>
            <p:cNvSpPr/>
            <p:nvPr/>
          </p:nvSpPr>
          <p:spPr>
            <a:xfrm>
              <a:off x="7505209" y="410588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57" name="object 19357"/>
            <p:cNvSpPr/>
            <p:nvPr/>
          </p:nvSpPr>
          <p:spPr>
            <a:xfrm>
              <a:off x="7506603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58" name="object 19358"/>
            <p:cNvSpPr/>
            <p:nvPr/>
          </p:nvSpPr>
          <p:spPr>
            <a:xfrm>
              <a:off x="750673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59" name="object 19359"/>
            <p:cNvSpPr/>
            <p:nvPr/>
          </p:nvSpPr>
          <p:spPr>
            <a:xfrm>
              <a:off x="7506096" y="4105882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60" name="object 19360"/>
            <p:cNvSpPr/>
            <p:nvPr/>
          </p:nvSpPr>
          <p:spPr>
            <a:xfrm>
              <a:off x="7506477" y="410583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6"/>
                  </a:moveTo>
                  <a:lnTo>
                    <a:pt x="2027" y="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61" name="object 19361"/>
            <p:cNvSpPr/>
            <p:nvPr/>
          </p:nvSpPr>
          <p:spPr>
            <a:xfrm>
              <a:off x="7507744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62" name="object 19362"/>
            <p:cNvSpPr/>
            <p:nvPr/>
          </p:nvSpPr>
          <p:spPr>
            <a:xfrm>
              <a:off x="750812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63" name="object 19363"/>
            <p:cNvSpPr/>
            <p:nvPr/>
          </p:nvSpPr>
          <p:spPr>
            <a:xfrm>
              <a:off x="750825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64" name="object 19364"/>
            <p:cNvSpPr/>
            <p:nvPr/>
          </p:nvSpPr>
          <p:spPr>
            <a:xfrm>
              <a:off x="7508631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65" name="object 19365"/>
            <p:cNvSpPr/>
            <p:nvPr/>
          </p:nvSpPr>
          <p:spPr>
            <a:xfrm>
              <a:off x="7507871" y="410588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  <a:path w="2540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66" name="object 19366"/>
            <p:cNvSpPr/>
            <p:nvPr/>
          </p:nvSpPr>
          <p:spPr>
            <a:xfrm>
              <a:off x="7509391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67" name="object 19367"/>
            <p:cNvSpPr/>
            <p:nvPr/>
          </p:nvSpPr>
          <p:spPr>
            <a:xfrm>
              <a:off x="750977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68" name="object 19368"/>
            <p:cNvSpPr/>
            <p:nvPr/>
          </p:nvSpPr>
          <p:spPr>
            <a:xfrm>
              <a:off x="7509898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69" name="object 19369"/>
            <p:cNvSpPr/>
            <p:nvPr/>
          </p:nvSpPr>
          <p:spPr>
            <a:xfrm>
              <a:off x="7510152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70" name="object 19370"/>
            <p:cNvSpPr/>
            <p:nvPr/>
          </p:nvSpPr>
          <p:spPr>
            <a:xfrm>
              <a:off x="7510278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71" name="object 19371"/>
            <p:cNvSpPr/>
            <p:nvPr/>
          </p:nvSpPr>
          <p:spPr>
            <a:xfrm>
              <a:off x="751053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72" name="object 19372"/>
            <p:cNvSpPr/>
            <p:nvPr/>
          </p:nvSpPr>
          <p:spPr>
            <a:xfrm>
              <a:off x="751078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73" name="object 19373"/>
            <p:cNvSpPr/>
            <p:nvPr/>
          </p:nvSpPr>
          <p:spPr>
            <a:xfrm>
              <a:off x="751103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74" name="object 19374"/>
            <p:cNvSpPr/>
            <p:nvPr/>
          </p:nvSpPr>
          <p:spPr>
            <a:xfrm>
              <a:off x="751141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75" name="object 19375"/>
            <p:cNvSpPr/>
            <p:nvPr/>
          </p:nvSpPr>
          <p:spPr>
            <a:xfrm>
              <a:off x="751179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76" name="object 19376"/>
            <p:cNvSpPr/>
            <p:nvPr/>
          </p:nvSpPr>
          <p:spPr>
            <a:xfrm>
              <a:off x="751230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77" name="object 19377"/>
            <p:cNvSpPr/>
            <p:nvPr/>
          </p:nvSpPr>
          <p:spPr>
            <a:xfrm>
              <a:off x="7512560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78" name="object 19378"/>
            <p:cNvSpPr/>
            <p:nvPr/>
          </p:nvSpPr>
          <p:spPr>
            <a:xfrm>
              <a:off x="751268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79" name="object 19379"/>
            <p:cNvSpPr/>
            <p:nvPr/>
          </p:nvSpPr>
          <p:spPr>
            <a:xfrm>
              <a:off x="751281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80" name="object 19380"/>
            <p:cNvSpPr/>
            <p:nvPr/>
          </p:nvSpPr>
          <p:spPr>
            <a:xfrm>
              <a:off x="7512940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81" name="object 19381"/>
            <p:cNvSpPr/>
            <p:nvPr/>
          </p:nvSpPr>
          <p:spPr>
            <a:xfrm>
              <a:off x="75135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82" name="object 19382"/>
            <p:cNvSpPr/>
            <p:nvPr/>
          </p:nvSpPr>
          <p:spPr>
            <a:xfrm>
              <a:off x="751382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83" name="object 19383"/>
            <p:cNvSpPr/>
            <p:nvPr/>
          </p:nvSpPr>
          <p:spPr>
            <a:xfrm>
              <a:off x="75140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84" name="object 19384"/>
            <p:cNvSpPr/>
            <p:nvPr/>
          </p:nvSpPr>
          <p:spPr>
            <a:xfrm>
              <a:off x="75147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85" name="object 19385"/>
            <p:cNvSpPr/>
            <p:nvPr/>
          </p:nvSpPr>
          <p:spPr>
            <a:xfrm>
              <a:off x="751496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86" name="object 19386"/>
            <p:cNvSpPr/>
            <p:nvPr/>
          </p:nvSpPr>
          <p:spPr>
            <a:xfrm>
              <a:off x="751522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87" name="object 19387"/>
            <p:cNvSpPr/>
            <p:nvPr/>
          </p:nvSpPr>
          <p:spPr>
            <a:xfrm>
              <a:off x="7515348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88" name="object 19388"/>
            <p:cNvSpPr/>
            <p:nvPr/>
          </p:nvSpPr>
          <p:spPr>
            <a:xfrm>
              <a:off x="7515474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89" name="object 19389"/>
            <p:cNvSpPr/>
            <p:nvPr/>
          </p:nvSpPr>
          <p:spPr>
            <a:xfrm>
              <a:off x="751572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90" name="object 19390"/>
            <p:cNvSpPr/>
            <p:nvPr/>
          </p:nvSpPr>
          <p:spPr>
            <a:xfrm>
              <a:off x="751648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91" name="object 19391"/>
            <p:cNvSpPr/>
            <p:nvPr/>
          </p:nvSpPr>
          <p:spPr>
            <a:xfrm>
              <a:off x="751686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92" name="object 19392"/>
            <p:cNvSpPr/>
            <p:nvPr/>
          </p:nvSpPr>
          <p:spPr>
            <a:xfrm>
              <a:off x="7517249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93" name="object 19393"/>
            <p:cNvSpPr/>
            <p:nvPr/>
          </p:nvSpPr>
          <p:spPr>
            <a:xfrm>
              <a:off x="751762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94" name="object 19394"/>
            <p:cNvSpPr/>
            <p:nvPr/>
          </p:nvSpPr>
          <p:spPr>
            <a:xfrm>
              <a:off x="7517882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95" name="object 19395"/>
            <p:cNvSpPr/>
            <p:nvPr/>
          </p:nvSpPr>
          <p:spPr>
            <a:xfrm>
              <a:off x="7518136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96" name="object 19396"/>
            <p:cNvSpPr/>
            <p:nvPr/>
          </p:nvSpPr>
          <p:spPr>
            <a:xfrm>
              <a:off x="751826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97" name="object 19397"/>
            <p:cNvSpPr/>
            <p:nvPr/>
          </p:nvSpPr>
          <p:spPr>
            <a:xfrm>
              <a:off x="7518389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98" name="object 19398"/>
            <p:cNvSpPr/>
            <p:nvPr/>
          </p:nvSpPr>
          <p:spPr>
            <a:xfrm>
              <a:off x="752016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99" name="object 19399"/>
            <p:cNvSpPr/>
            <p:nvPr/>
          </p:nvSpPr>
          <p:spPr>
            <a:xfrm>
              <a:off x="752041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00" name="object 19400"/>
            <p:cNvSpPr/>
            <p:nvPr/>
          </p:nvSpPr>
          <p:spPr>
            <a:xfrm>
              <a:off x="7520797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01" name="object 19401"/>
            <p:cNvSpPr/>
            <p:nvPr/>
          </p:nvSpPr>
          <p:spPr>
            <a:xfrm>
              <a:off x="752092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02" name="object 19402"/>
            <p:cNvSpPr/>
            <p:nvPr/>
          </p:nvSpPr>
          <p:spPr>
            <a:xfrm>
              <a:off x="75214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03" name="object 19403"/>
            <p:cNvSpPr/>
            <p:nvPr/>
          </p:nvSpPr>
          <p:spPr>
            <a:xfrm>
              <a:off x="752155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04" name="object 19404"/>
            <p:cNvSpPr/>
            <p:nvPr/>
          </p:nvSpPr>
          <p:spPr>
            <a:xfrm>
              <a:off x="7521811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05" name="object 19405"/>
            <p:cNvSpPr/>
            <p:nvPr/>
          </p:nvSpPr>
          <p:spPr>
            <a:xfrm>
              <a:off x="752206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06" name="object 19406"/>
            <p:cNvSpPr/>
            <p:nvPr/>
          </p:nvSpPr>
          <p:spPr>
            <a:xfrm>
              <a:off x="7522444" y="3205593"/>
              <a:ext cx="0" cy="900430"/>
            </a:xfrm>
            <a:custGeom>
              <a:avLst/>
              <a:gdLst/>
              <a:ahLst/>
              <a:cxnLst/>
              <a:rect l="l" t="t" r="r" b="b"/>
              <a:pathLst>
                <a:path h="900429">
                  <a:moveTo>
                    <a:pt x="0" y="90031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07" name="object 19407"/>
            <p:cNvSpPr/>
            <p:nvPr/>
          </p:nvSpPr>
          <p:spPr>
            <a:xfrm>
              <a:off x="7525106" y="3916093"/>
              <a:ext cx="0" cy="189865"/>
            </a:xfrm>
            <a:custGeom>
              <a:avLst/>
              <a:gdLst/>
              <a:ahLst/>
              <a:cxnLst/>
              <a:rect l="l" t="t" r="r" b="b"/>
              <a:pathLst>
                <a:path h="189864">
                  <a:moveTo>
                    <a:pt x="0" y="18981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08" name="object 19408"/>
            <p:cNvSpPr/>
            <p:nvPr/>
          </p:nvSpPr>
          <p:spPr>
            <a:xfrm>
              <a:off x="7527767" y="4074411"/>
              <a:ext cx="0" cy="31750"/>
            </a:xfrm>
            <a:custGeom>
              <a:avLst/>
              <a:gdLst/>
              <a:ahLst/>
              <a:cxnLst/>
              <a:rect l="l" t="t" r="r" b="b"/>
              <a:pathLst>
                <a:path h="31750">
                  <a:moveTo>
                    <a:pt x="0" y="3149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09" name="object 19409"/>
            <p:cNvSpPr/>
            <p:nvPr/>
          </p:nvSpPr>
          <p:spPr>
            <a:xfrm>
              <a:off x="75297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10" name="object 19410"/>
            <p:cNvSpPr/>
            <p:nvPr/>
          </p:nvSpPr>
          <p:spPr>
            <a:xfrm>
              <a:off x="7529921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11" name="object 19411"/>
            <p:cNvSpPr/>
            <p:nvPr/>
          </p:nvSpPr>
          <p:spPr>
            <a:xfrm>
              <a:off x="753017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12" name="object 19412"/>
            <p:cNvSpPr/>
            <p:nvPr/>
          </p:nvSpPr>
          <p:spPr>
            <a:xfrm>
              <a:off x="7530428" y="4101766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14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13" name="object 19413"/>
            <p:cNvSpPr/>
            <p:nvPr/>
          </p:nvSpPr>
          <p:spPr>
            <a:xfrm>
              <a:off x="7530682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14" name="object 19414"/>
            <p:cNvSpPr/>
            <p:nvPr/>
          </p:nvSpPr>
          <p:spPr>
            <a:xfrm>
              <a:off x="7531062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15" name="object 19415"/>
            <p:cNvSpPr/>
            <p:nvPr/>
          </p:nvSpPr>
          <p:spPr>
            <a:xfrm>
              <a:off x="7531315" y="41056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16" name="object 19416"/>
            <p:cNvSpPr/>
            <p:nvPr/>
          </p:nvSpPr>
          <p:spPr>
            <a:xfrm>
              <a:off x="7530682" y="4105863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17" name="object 19417"/>
            <p:cNvSpPr/>
            <p:nvPr/>
          </p:nvSpPr>
          <p:spPr>
            <a:xfrm>
              <a:off x="7532076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18" name="object 19418"/>
            <p:cNvSpPr/>
            <p:nvPr/>
          </p:nvSpPr>
          <p:spPr>
            <a:xfrm>
              <a:off x="753220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19" name="object 19419"/>
            <p:cNvSpPr/>
            <p:nvPr/>
          </p:nvSpPr>
          <p:spPr>
            <a:xfrm>
              <a:off x="7532456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20" name="object 19420"/>
            <p:cNvSpPr/>
            <p:nvPr/>
          </p:nvSpPr>
          <p:spPr>
            <a:xfrm>
              <a:off x="753245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21" name="object 19421"/>
            <p:cNvSpPr/>
            <p:nvPr/>
          </p:nvSpPr>
          <p:spPr>
            <a:xfrm>
              <a:off x="7532836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22" name="object 19422"/>
            <p:cNvSpPr/>
            <p:nvPr/>
          </p:nvSpPr>
          <p:spPr>
            <a:xfrm>
              <a:off x="7533090" y="41054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23" name="object 19423"/>
            <p:cNvSpPr/>
            <p:nvPr/>
          </p:nvSpPr>
          <p:spPr>
            <a:xfrm>
              <a:off x="7533216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24" name="object 19424"/>
            <p:cNvSpPr/>
            <p:nvPr/>
          </p:nvSpPr>
          <p:spPr>
            <a:xfrm>
              <a:off x="7533597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25" name="object 19425"/>
            <p:cNvSpPr/>
            <p:nvPr/>
          </p:nvSpPr>
          <p:spPr>
            <a:xfrm>
              <a:off x="7533723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26" name="object 19426"/>
            <p:cNvSpPr/>
            <p:nvPr/>
          </p:nvSpPr>
          <p:spPr>
            <a:xfrm>
              <a:off x="7533977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27" name="object 19427"/>
            <p:cNvSpPr/>
            <p:nvPr/>
          </p:nvSpPr>
          <p:spPr>
            <a:xfrm>
              <a:off x="753410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28" name="object 19428"/>
            <p:cNvSpPr/>
            <p:nvPr/>
          </p:nvSpPr>
          <p:spPr>
            <a:xfrm>
              <a:off x="753423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29" name="object 19429"/>
            <p:cNvSpPr/>
            <p:nvPr/>
          </p:nvSpPr>
          <p:spPr>
            <a:xfrm>
              <a:off x="753448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30" name="object 19430"/>
            <p:cNvSpPr/>
            <p:nvPr/>
          </p:nvSpPr>
          <p:spPr>
            <a:xfrm>
              <a:off x="753499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31" name="object 19431"/>
            <p:cNvSpPr/>
            <p:nvPr/>
          </p:nvSpPr>
          <p:spPr>
            <a:xfrm>
              <a:off x="75351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32" name="object 19432"/>
            <p:cNvSpPr/>
            <p:nvPr/>
          </p:nvSpPr>
          <p:spPr>
            <a:xfrm>
              <a:off x="753549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33" name="object 19433"/>
            <p:cNvSpPr/>
            <p:nvPr/>
          </p:nvSpPr>
          <p:spPr>
            <a:xfrm>
              <a:off x="753562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34" name="object 19434"/>
            <p:cNvSpPr/>
            <p:nvPr/>
          </p:nvSpPr>
          <p:spPr>
            <a:xfrm>
              <a:off x="753587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35" name="object 19435"/>
            <p:cNvSpPr/>
            <p:nvPr/>
          </p:nvSpPr>
          <p:spPr>
            <a:xfrm>
              <a:off x="753600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36" name="object 19436"/>
            <p:cNvSpPr/>
            <p:nvPr/>
          </p:nvSpPr>
          <p:spPr>
            <a:xfrm>
              <a:off x="7536258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37" name="object 19437"/>
            <p:cNvSpPr/>
            <p:nvPr/>
          </p:nvSpPr>
          <p:spPr>
            <a:xfrm>
              <a:off x="7536511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38" name="object 19438"/>
            <p:cNvSpPr/>
            <p:nvPr/>
          </p:nvSpPr>
          <p:spPr>
            <a:xfrm>
              <a:off x="7536638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39" name="object 19439"/>
            <p:cNvSpPr/>
            <p:nvPr/>
          </p:nvSpPr>
          <p:spPr>
            <a:xfrm>
              <a:off x="753689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40" name="object 19440"/>
            <p:cNvSpPr/>
            <p:nvPr/>
          </p:nvSpPr>
          <p:spPr>
            <a:xfrm>
              <a:off x="753714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41" name="object 19441"/>
            <p:cNvSpPr/>
            <p:nvPr/>
          </p:nvSpPr>
          <p:spPr>
            <a:xfrm>
              <a:off x="753739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42" name="object 19442"/>
            <p:cNvSpPr/>
            <p:nvPr/>
          </p:nvSpPr>
          <p:spPr>
            <a:xfrm>
              <a:off x="753815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43" name="object 19443"/>
            <p:cNvSpPr/>
            <p:nvPr/>
          </p:nvSpPr>
          <p:spPr>
            <a:xfrm>
              <a:off x="7538412" y="41054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44" name="object 19444"/>
            <p:cNvSpPr/>
            <p:nvPr/>
          </p:nvSpPr>
          <p:spPr>
            <a:xfrm>
              <a:off x="753866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45" name="object 19445"/>
            <p:cNvSpPr/>
            <p:nvPr/>
          </p:nvSpPr>
          <p:spPr>
            <a:xfrm>
              <a:off x="7538919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46" name="object 19446"/>
            <p:cNvSpPr/>
            <p:nvPr/>
          </p:nvSpPr>
          <p:spPr>
            <a:xfrm>
              <a:off x="7539173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47" name="object 19447"/>
            <p:cNvSpPr/>
            <p:nvPr/>
          </p:nvSpPr>
          <p:spPr>
            <a:xfrm>
              <a:off x="7539299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48" name="object 19448"/>
            <p:cNvSpPr/>
            <p:nvPr/>
          </p:nvSpPr>
          <p:spPr>
            <a:xfrm>
              <a:off x="754018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49" name="object 19449"/>
            <p:cNvSpPr/>
            <p:nvPr/>
          </p:nvSpPr>
          <p:spPr>
            <a:xfrm>
              <a:off x="75406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50" name="object 19450"/>
            <p:cNvSpPr/>
            <p:nvPr/>
          </p:nvSpPr>
          <p:spPr>
            <a:xfrm>
              <a:off x="7541074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51" name="object 19451"/>
            <p:cNvSpPr/>
            <p:nvPr/>
          </p:nvSpPr>
          <p:spPr>
            <a:xfrm>
              <a:off x="754120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52" name="object 19452"/>
            <p:cNvSpPr/>
            <p:nvPr/>
          </p:nvSpPr>
          <p:spPr>
            <a:xfrm>
              <a:off x="7541580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53" name="object 19453"/>
            <p:cNvSpPr/>
            <p:nvPr/>
          </p:nvSpPr>
          <p:spPr>
            <a:xfrm>
              <a:off x="7541834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54" name="object 19454"/>
            <p:cNvSpPr/>
            <p:nvPr/>
          </p:nvSpPr>
          <p:spPr>
            <a:xfrm>
              <a:off x="7541834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55" name="object 19455"/>
            <p:cNvSpPr/>
            <p:nvPr/>
          </p:nvSpPr>
          <p:spPr>
            <a:xfrm>
              <a:off x="754208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56" name="object 19456"/>
            <p:cNvSpPr/>
            <p:nvPr/>
          </p:nvSpPr>
          <p:spPr>
            <a:xfrm>
              <a:off x="754272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57" name="object 19457"/>
            <p:cNvSpPr/>
            <p:nvPr/>
          </p:nvSpPr>
          <p:spPr>
            <a:xfrm>
              <a:off x="754297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58" name="object 19458"/>
            <p:cNvSpPr/>
            <p:nvPr/>
          </p:nvSpPr>
          <p:spPr>
            <a:xfrm>
              <a:off x="754360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59" name="object 19459"/>
            <p:cNvSpPr/>
            <p:nvPr/>
          </p:nvSpPr>
          <p:spPr>
            <a:xfrm>
              <a:off x="754411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60" name="object 19460"/>
            <p:cNvSpPr/>
            <p:nvPr/>
          </p:nvSpPr>
          <p:spPr>
            <a:xfrm>
              <a:off x="7544242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61" name="object 19461"/>
            <p:cNvSpPr/>
            <p:nvPr/>
          </p:nvSpPr>
          <p:spPr>
            <a:xfrm>
              <a:off x="7544368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62" name="object 19462"/>
            <p:cNvSpPr/>
            <p:nvPr/>
          </p:nvSpPr>
          <p:spPr>
            <a:xfrm>
              <a:off x="7544495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63" name="object 19463"/>
            <p:cNvSpPr/>
            <p:nvPr/>
          </p:nvSpPr>
          <p:spPr>
            <a:xfrm>
              <a:off x="754474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64" name="object 19464"/>
            <p:cNvSpPr/>
            <p:nvPr/>
          </p:nvSpPr>
          <p:spPr>
            <a:xfrm>
              <a:off x="754512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65" name="object 19465"/>
            <p:cNvSpPr/>
            <p:nvPr/>
          </p:nvSpPr>
          <p:spPr>
            <a:xfrm>
              <a:off x="754563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66" name="object 19466"/>
            <p:cNvSpPr/>
            <p:nvPr/>
          </p:nvSpPr>
          <p:spPr>
            <a:xfrm>
              <a:off x="754627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67" name="object 19467"/>
            <p:cNvSpPr/>
            <p:nvPr/>
          </p:nvSpPr>
          <p:spPr>
            <a:xfrm>
              <a:off x="754652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68" name="object 19468"/>
            <p:cNvSpPr/>
            <p:nvPr/>
          </p:nvSpPr>
          <p:spPr>
            <a:xfrm>
              <a:off x="754665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69" name="object 19469"/>
            <p:cNvSpPr/>
            <p:nvPr/>
          </p:nvSpPr>
          <p:spPr>
            <a:xfrm>
              <a:off x="7546903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70" name="object 19470"/>
            <p:cNvSpPr/>
            <p:nvPr/>
          </p:nvSpPr>
          <p:spPr>
            <a:xfrm>
              <a:off x="7547156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71" name="object 19471"/>
            <p:cNvSpPr/>
            <p:nvPr/>
          </p:nvSpPr>
          <p:spPr>
            <a:xfrm>
              <a:off x="754728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72" name="object 19472"/>
            <p:cNvSpPr/>
            <p:nvPr/>
          </p:nvSpPr>
          <p:spPr>
            <a:xfrm>
              <a:off x="754766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73" name="object 19473"/>
            <p:cNvSpPr/>
            <p:nvPr/>
          </p:nvSpPr>
          <p:spPr>
            <a:xfrm>
              <a:off x="754855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74" name="object 19474"/>
            <p:cNvSpPr/>
            <p:nvPr/>
          </p:nvSpPr>
          <p:spPr>
            <a:xfrm>
              <a:off x="75490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75" name="object 19475"/>
            <p:cNvSpPr/>
            <p:nvPr/>
          </p:nvSpPr>
          <p:spPr>
            <a:xfrm>
              <a:off x="754931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76" name="object 19476"/>
            <p:cNvSpPr/>
            <p:nvPr/>
          </p:nvSpPr>
          <p:spPr>
            <a:xfrm>
              <a:off x="7549564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77" name="object 19477"/>
            <p:cNvSpPr/>
            <p:nvPr/>
          </p:nvSpPr>
          <p:spPr>
            <a:xfrm>
              <a:off x="7549818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78" name="object 19478"/>
            <p:cNvSpPr/>
            <p:nvPr/>
          </p:nvSpPr>
          <p:spPr>
            <a:xfrm>
              <a:off x="755070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79" name="object 19479"/>
            <p:cNvSpPr/>
            <p:nvPr/>
          </p:nvSpPr>
          <p:spPr>
            <a:xfrm>
              <a:off x="755083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80" name="object 19480"/>
            <p:cNvSpPr/>
            <p:nvPr/>
          </p:nvSpPr>
          <p:spPr>
            <a:xfrm>
              <a:off x="755159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81" name="object 19481"/>
            <p:cNvSpPr/>
            <p:nvPr/>
          </p:nvSpPr>
          <p:spPr>
            <a:xfrm>
              <a:off x="7552099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82" name="object 19482"/>
            <p:cNvSpPr/>
            <p:nvPr/>
          </p:nvSpPr>
          <p:spPr>
            <a:xfrm>
              <a:off x="755222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83" name="object 19483"/>
            <p:cNvSpPr/>
            <p:nvPr/>
          </p:nvSpPr>
          <p:spPr>
            <a:xfrm>
              <a:off x="7552352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84" name="object 19484"/>
            <p:cNvSpPr/>
            <p:nvPr/>
          </p:nvSpPr>
          <p:spPr>
            <a:xfrm>
              <a:off x="755247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85" name="object 19485"/>
            <p:cNvSpPr/>
            <p:nvPr/>
          </p:nvSpPr>
          <p:spPr>
            <a:xfrm>
              <a:off x="75532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86" name="object 19486"/>
            <p:cNvSpPr/>
            <p:nvPr/>
          </p:nvSpPr>
          <p:spPr>
            <a:xfrm>
              <a:off x="755400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87" name="object 19487"/>
            <p:cNvSpPr/>
            <p:nvPr/>
          </p:nvSpPr>
          <p:spPr>
            <a:xfrm>
              <a:off x="755425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88" name="object 19488"/>
            <p:cNvSpPr/>
            <p:nvPr/>
          </p:nvSpPr>
          <p:spPr>
            <a:xfrm>
              <a:off x="755450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89" name="object 19489"/>
            <p:cNvSpPr/>
            <p:nvPr/>
          </p:nvSpPr>
          <p:spPr>
            <a:xfrm>
              <a:off x="755463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90" name="object 19490"/>
            <p:cNvSpPr/>
            <p:nvPr/>
          </p:nvSpPr>
          <p:spPr>
            <a:xfrm>
              <a:off x="7554760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91" name="object 19491"/>
            <p:cNvSpPr/>
            <p:nvPr/>
          </p:nvSpPr>
          <p:spPr>
            <a:xfrm>
              <a:off x="7555014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92" name="object 19492"/>
            <p:cNvSpPr/>
            <p:nvPr/>
          </p:nvSpPr>
          <p:spPr>
            <a:xfrm>
              <a:off x="755514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93" name="object 19493"/>
            <p:cNvSpPr/>
            <p:nvPr/>
          </p:nvSpPr>
          <p:spPr>
            <a:xfrm>
              <a:off x="7555014" y="410589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267" y="0"/>
                  </a:moveTo>
                  <a:lnTo>
                    <a:pt x="3041" y="0"/>
                  </a:lnTo>
                </a:path>
                <a:path w="3175">
                  <a:moveTo>
                    <a:pt x="1394" y="0"/>
                  </a:moveTo>
                  <a:lnTo>
                    <a:pt x="3168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94" name="object 19494"/>
            <p:cNvSpPr/>
            <p:nvPr/>
          </p:nvSpPr>
          <p:spPr>
            <a:xfrm>
              <a:off x="7556534" y="4105850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95" name="object 19495"/>
            <p:cNvSpPr/>
            <p:nvPr/>
          </p:nvSpPr>
          <p:spPr>
            <a:xfrm>
              <a:off x="7557802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96" name="object 19496"/>
            <p:cNvSpPr/>
            <p:nvPr/>
          </p:nvSpPr>
          <p:spPr>
            <a:xfrm>
              <a:off x="75583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97" name="object 19497"/>
            <p:cNvSpPr/>
            <p:nvPr/>
          </p:nvSpPr>
          <p:spPr>
            <a:xfrm>
              <a:off x="755868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98" name="object 19498"/>
            <p:cNvSpPr/>
            <p:nvPr/>
          </p:nvSpPr>
          <p:spPr>
            <a:xfrm>
              <a:off x="755906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99" name="object 19499"/>
            <p:cNvSpPr/>
            <p:nvPr/>
          </p:nvSpPr>
          <p:spPr>
            <a:xfrm>
              <a:off x="7559323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00" name="object 19500"/>
            <p:cNvSpPr/>
            <p:nvPr/>
          </p:nvSpPr>
          <p:spPr>
            <a:xfrm>
              <a:off x="75597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01" name="object 19501"/>
            <p:cNvSpPr/>
            <p:nvPr/>
          </p:nvSpPr>
          <p:spPr>
            <a:xfrm>
              <a:off x="755995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02" name="object 19502"/>
            <p:cNvSpPr/>
            <p:nvPr/>
          </p:nvSpPr>
          <p:spPr>
            <a:xfrm>
              <a:off x="7560083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03" name="object 19503"/>
            <p:cNvSpPr/>
            <p:nvPr/>
          </p:nvSpPr>
          <p:spPr>
            <a:xfrm>
              <a:off x="7560336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04" name="object 19504"/>
            <p:cNvSpPr/>
            <p:nvPr/>
          </p:nvSpPr>
          <p:spPr>
            <a:xfrm>
              <a:off x="756109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05" name="object 19505"/>
            <p:cNvSpPr/>
            <p:nvPr/>
          </p:nvSpPr>
          <p:spPr>
            <a:xfrm>
              <a:off x="756135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06" name="object 19506"/>
            <p:cNvSpPr/>
            <p:nvPr/>
          </p:nvSpPr>
          <p:spPr>
            <a:xfrm>
              <a:off x="756160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07" name="object 19507"/>
            <p:cNvSpPr/>
            <p:nvPr/>
          </p:nvSpPr>
          <p:spPr>
            <a:xfrm>
              <a:off x="756211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08" name="object 19508"/>
            <p:cNvSpPr/>
            <p:nvPr/>
          </p:nvSpPr>
          <p:spPr>
            <a:xfrm>
              <a:off x="7561604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09" name="object 19509"/>
            <p:cNvSpPr/>
            <p:nvPr/>
          </p:nvSpPr>
          <p:spPr>
            <a:xfrm>
              <a:off x="7562871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10" name="object 19510"/>
            <p:cNvSpPr/>
            <p:nvPr/>
          </p:nvSpPr>
          <p:spPr>
            <a:xfrm>
              <a:off x="756299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11" name="object 19511"/>
            <p:cNvSpPr/>
            <p:nvPr/>
          </p:nvSpPr>
          <p:spPr>
            <a:xfrm>
              <a:off x="756350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12" name="object 19512"/>
            <p:cNvSpPr/>
            <p:nvPr/>
          </p:nvSpPr>
          <p:spPr>
            <a:xfrm>
              <a:off x="75638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13" name="object 19513"/>
            <p:cNvSpPr/>
            <p:nvPr/>
          </p:nvSpPr>
          <p:spPr>
            <a:xfrm>
              <a:off x="756451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14" name="object 19514"/>
            <p:cNvSpPr/>
            <p:nvPr/>
          </p:nvSpPr>
          <p:spPr>
            <a:xfrm>
              <a:off x="7563885" y="4105882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15" name="object 19515"/>
            <p:cNvSpPr/>
            <p:nvPr/>
          </p:nvSpPr>
          <p:spPr>
            <a:xfrm>
              <a:off x="7565406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16" name="object 19516"/>
            <p:cNvSpPr/>
            <p:nvPr/>
          </p:nvSpPr>
          <p:spPr>
            <a:xfrm>
              <a:off x="756565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17" name="object 19517"/>
            <p:cNvSpPr/>
            <p:nvPr/>
          </p:nvSpPr>
          <p:spPr>
            <a:xfrm>
              <a:off x="75660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18" name="object 19518"/>
            <p:cNvSpPr/>
            <p:nvPr/>
          </p:nvSpPr>
          <p:spPr>
            <a:xfrm>
              <a:off x="75665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19" name="object 19519"/>
            <p:cNvSpPr/>
            <p:nvPr/>
          </p:nvSpPr>
          <p:spPr>
            <a:xfrm>
              <a:off x="75671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20" name="object 19520"/>
            <p:cNvSpPr/>
            <p:nvPr/>
          </p:nvSpPr>
          <p:spPr>
            <a:xfrm>
              <a:off x="756768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21" name="object 19521"/>
            <p:cNvSpPr/>
            <p:nvPr/>
          </p:nvSpPr>
          <p:spPr>
            <a:xfrm>
              <a:off x="7567813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22" name="object 19522"/>
            <p:cNvSpPr/>
            <p:nvPr/>
          </p:nvSpPr>
          <p:spPr>
            <a:xfrm>
              <a:off x="7568194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23" name="object 19523"/>
            <p:cNvSpPr/>
            <p:nvPr/>
          </p:nvSpPr>
          <p:spPr>
            <a:xfrm>
              <a:off x="75683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24" name="object 19524"/>
            <p:cNvSpPr/>
            <p:nvPr/>
          </p:nvSpPr>
          <p:spPr>
            <a:xfrm>
              <a:off x="756920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25" name="object 19525"/>
            <p:cNvSpPr/>
            <p:nvPr/>
          </p:nvSpPr>
          <p:spPr>
            <a:xfrm>
              <a:off x="756946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26" name="object 19526"/>
            <p:cNvSpPr/>
            <p:nvPr/>
          </p:nvSpPr>
          <p:spPr>
            <a:xfrm>
              <a:off x="756996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27" name="object 19527"/>
            <p:cNvSpPr/>
            <p:nvPr/>
          </p:nvSpPr>
          <p:spPr>
            <a:xfrm>
              <a:off x="7570475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28" name="object 19528"/>
            <p:cNvSpPr/>
            <p:nvPr/>
          </p:nvSpPr>
          <p:spPr>
            <a:xfrm>
              <a:off x="757072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29" name="object 19529"/>
            <p:cNvSpPr/>
            <p:nvPr/>
          </p:nvSpPr>
          <p:spPr>
            <a:xfrm>
              <a:off x="7570855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30" name="object 19530"/>
            <p:cNvSpPr/>
            <p:nvPr/>
          </p:nvSpPr>
          <p:spPr>
            <a:xfrm>
              <a:off x="757110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31" name="object 19531"/>
            <p:cNvSpPr/>
            <p:nvPr/>
          </p:nvSpPr>
          <p:spPr>
            <a:xfrm>
              <a:off x="757186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32" name="object 19532"/>
            <p:cNvSpPr/>
            <p:nvPr/>
          </p:nvSpPr>
          <p:spPr>
            <a:xfrm>
              <a:off x="757300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33" name="object 19533"/>
            <p:cNvSpPr/>
            <p:nvPr/>
          </p:nvSpPr>
          <p:spPr>
            <a:xfrm>
              <a:off x="7573136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34" name="object 19534"/>
            <p:cNvSpPr/>
            <p:nvPr/>
          </p:nvSpPr>
          <p:spPr>
            <a:xfrm>
              <a:off x="7573389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35" name="object 19535"/>
            <p:cNvSpPr/>
            <p:nvPr/>
          </p:nvSpPr>
          <p:spPr>
            <a:xfrm>
              <a:off x="757364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36" name="object 19536"/>
            <p:cNvSpPr/>
            <p:nvPr/>
          </p:nvSpPr>
          <p:spPr>
            <a:xfrm>
              <a:off x="757377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37" name="object 19537"/>
            <p:cNvSpPr/>
            <p:nvPr/>
          </p:nvSpPr>
          <p:spPr>
            <a:xfrm>
              <a:off x="757453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38" name="object 19538"/>
            <p:cNvSpPr/>
            <p:nvPr/>
          </p:nvSpPr>
          <p:spPr>
            <a:xfrm>
              <a:off x="757478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39" name="object 19539"/>
            <p:cNvSpPr/>
            <p:nvPr/>
          </p:nvSpPr>
          <p:spPr>
            <a:xfrm>
              <a:off x="757554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40" name="object 19540"/>
            <p:cNvSpPr/>
            <p:nvPr/>
          </p:nvSpPr>
          <p:spPr>
            <a:xfrm>
              <a:off x="757579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41" name="object 19541"/>
            <p:cNvSpPr/>
            <p:nvPr/>
          </p:nvSpPr>
          <p:spPr>
            <a:xfrm>
              <a:off x="7575037" y="41058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42" name="object 19542"/>
            <p:cNvSpPr/>
            <p:nvPr/>
          </p:nvSpPr>
          <p:spPr>
            <a:xfrm>
              <a:off x="757643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43" name="object 19543"/>
            <p:cNvSpPr/>
            <p:nvPr/>
          </p:nvSpPr>
          <p:spPr>
            <a:xfrm>
              <a:off x="7576177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44" name="object 19544"/>
            <p:cNvSpPr/>
            <p:nvPr/>
          </p:nvSpPr>
          <p:spPr>
            <a:xfrm>
              <a:off x="7578332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45" name="object 19545"/>
            <p:cNvSpPr/>
            <p:nvPr/>
          </p:nvSpPr>
          <p:spPr>
            <a:xfrm>
              <a:off x="757858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46" name="object 19546"/>
            <p:cNvSpPr/>
            <p:nvPr/>
          </p:nvSpPr>
          <p:spPr>
            <a:xfrm>
              <a:off x="7578712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47" name="object 19547"/>
            <p:cNvSpPr/>
            <p:nvPr/>
          </p:nvSpPr>
          <p:spPr>
            <a:xfrm>
              <a:off x="757896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48" name="object 19548"/>
            <p:cNvSpPr/>
            <p:nvPr/>
          </p:nvSpPr>
          <p:spPr>
            <a:xfrm>
              <a:off x="757959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49" name="object 19549"/>
            <p:cNvSpPr/>
            <p:nvPr/>
          </p:nvSpPr>
          <p:spPr>
            <a:xfrm>
              <a:off x="757985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50" name="object 19550"/>
            <p:cNvSpPr/>
            <p:nvPr/>
          </p:nvSpPr>
          <p:spPr>
            <a:xfrm>
              <a:off x="7580106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51" name="object 19551"/>
            <p:cNvSpPr/>
            <p:nvPr/>
          </p:nvSpPr>
          <p:spPr>
            <a:xfrm>
              <a:off x="758074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52" name="object 19552"/>
            <p:cNvSpPr/>
            <p:nvPr/>
          </p:nvSpPr>
          <p:spPr>
            <a:xfrm>
              <a:off x="758099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53" name="object 19553"/>
            <p:cNvSpPr/>
            <p:nvPr/>
          </p:nvSpPr>
          <p:spPr>
            <a:xfrm>
              <a:off x="758124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54" name="object 19554"/>
            <p:cNvSpPr/>
            <p:nvPr/>
          </p:nvSpPr>
          <p:spPr>
            <a:xfrm>
              <a:off x="7581373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55" name="object 19555"/>
            <p:cNvSpPr/>
            <p:nvPr/>
          </p:nvSpPr>
          <p:spPr>
            <a:xfrm>
              <a:off x="758162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56" name="object 19556"/>
            <p:cNvSpPr/>
            <p:nvPr/>
          </p:nvSpPr>
          <p:spPr>
            <a:xfrm>
              <a:off x="758238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57" name="object 19557"/>
            <p:cNvSpPr/>
            <p:nvPr/>
          </p:nvSpPr>
          <p:spPr>
            <a:xfrm>
              <a:off x="75826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58" name="object 19558"/>
            <p:cNvSpPr/>
            <p:nvPr/>
          </p:nvSpPr>
          <p:spPr>
            <a:xfrm>
              <a:off x="7583654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59" name="object 19559"/>
            <p:cNvSpPr/>
            <p:nvPr/>
          </p:nvSpPr>
          <p:spPr>
            <a:xfrm>
              <a:off x="7583908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60" name="object 19560"/>
            <p:cNvSpPr/>
            <p:nvPr/>
          </p:nvSpPr>
          <p:spPr>
            <a:xfrm>
              <a:off x="758403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61" name="object 19561"/>
            <p:cNvSpPr/>
            <p:nvPr/>
          </p:nvSpPr>
          <p:spPr>
            <a:xfrm>
              <a:off x="758504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62" name="object 19562"/>
            <p:cNvSpPr/>
            <p:nvPr/>
          </p:nvSpPr>
          <p:spPr>
            <a:xfrm>
              <a:off x="758542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63" name="object 19563"/>
            <p:cNvSpPr/>
            <p:nvPr/>
          </p:nvSpPr>
          <p:spPr>
            <a:xfrm>
              <a:off x="75858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64" name="object 19564"/>
            <p:cNvSpPr/>
            <p:nvPr/>
          </p:nvSpPr>
          <p:spPr>
            <a:xfrm>
              <a:off x="7586316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65" name="object 19565"/>
            <p:cNvSpPr/>
            <p:nvPr/>
          </p:nvSpPr>
          <p:spPr>
            <a:xfrm>
              <a:off x="7586442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66" name="object 19566"/>
            <p:cNvSpPr/>
            <p:nvPr/>
          </p:nvSpPr>
          <p:spPr>
            <a:xfrm>
              <a:off x="758669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67" name="object 19567"/>
            <p:cNvSpPr/>
            <p:nvPr/>
          </p:nvSpPr>
          <p:spPr>
            <a:xfrm>
              <a:off x="758682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68" name="object 19568"/>
            <p:cNvSpPr/>
            <p:nvPr/>
          </p:nvSpPr>
          <p:spPr>
            <a:xfrm>
              <a:off x="758707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69" name="object 19569"/>
            <p:cNvSpPr/>
            <p:nvPr/>
          </p:nvSpPr>
          <p:spPr>
            <a:xfrm>
              <a:off x="758745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70" name="object 19570"/>
            <p:cNvSpPr/>
            <p:nvPr/>
          </p:nvSpPr>
          <p:spPr>
            <a:xfrm>
              <a:off x="758783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71" name="object 19571"/>
            <p:cNvSpPr/>
            <p:nvPr/>
          </p:nvSpPr>
          <p:spPr>
            <a:xfrm>
              <a:off x="7588977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72" name="object 19572"/>
            <p:cNvSpPr/>
            <p:nvPr/>
          </p:nvSpPr>
          <p:spPr>
            <a:xfrm>
              <a:off x="758910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73" name="object 19573"/>
            <p:cNvSpPr/>
            <p:nvPr/>
          </p:nvSpPr>
          <p:spPr>
            <a:xfrm>
              <a:off x="7589230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74" name="object 19574"/>
            <p:cNvSpPr/>
            <p:nvPr/>
          </p:nvSpPr>
          <p:spPr>
            <a:xfrm>
              <a:off x="759024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75" name="object 19575"/>
            <p:cNvSpPr/>
            <p:nvPr/>
          </p:nvSpPr>
          <p:spPr>
            <a:xfrm>
              <a:off x="759075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76" name="object 19576"/>
            <p:cNvSpPr/>
            <p:nvPr/>
          </p:nvSpPr>
          <p:spPr>
            <a:xfrm>
              <a:off x="75911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77" name="object 19577"/>
            <p:cNvSpPr/>
            <p:nvPr/>
          </p:nvSpPr>
          <p:spPr>
            <a:xfrm>
              <a:off x="759138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78" name="object 19578"/>
            <p:cNvSpPr/>
            <p:nvPr/>
          </p:nvSpPr>
          <p:spPr>
            <a:xfrm>
              <a:off x="7591638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79" name="object 19579"/>
            <p:cNvSpPr/>
            <p:nvPr/>
          </p:nvSpPr>
          <p:spPr>
            <a:xfrm>
              <a:off x="7591892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80" name="object 19580"/>
            <p:cNvSpPr/>
            <p:nvPr/>
          </p:nvSpPr>
          <p:spPr>
            <a:xfrm>
              <a:off x="759201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81" name="object 19581"/>
            <p:cNvSpPr/>
            <p:nvPr/>
          </p:nvSpPr>
          <p:spPr>
            <a:xfrm>
              <a:off x="759227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82" name="object 19582"/>
            <p:cNvSpPr/>
            <p:nvPr/>
          </p:nvSpPr>
          <p:spPr>
            <a:xfrm>
              <a:off x="75930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83" name="object 19583"/>
            <p:cNvSpPr/>
            <p:nvPr/>
          </p:nvSpPr>
          <p:spPr>
            <a:xfrm>
              <a:off x="75939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84" name="object 19584"/>
            <p:cNvSpPr/>
            <p:nvPr/>
          </p:nvSpPr>
          <p:spPr>
            <a:xfrm>
              <a:off x="75941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85" name="object 19585"/>
            <p:cNvSpPr/>
            <p:nvPr/>
          </p:nvSpPr>
          <p:spPr>
            <a:xfrm>
              <a:off x="7594300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86" name="object 19586"/>
            <p:cNvSpPr/>
            <p:nvPr/>
          </p:nvSpPr>
          <p:spPr>
            <a:xfrm>
              <a:off x="7594553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87" name="object 19587"/>
            <p:cNvSpPr/>
            <p:nvPr/>
          </p:nvSpPr>
          <p:spPr>
            <a:xfrm>
              <a:off x="759468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88" name="object 19588"/>
            <p:cNvSpPr/>
            <p:nvPr/>
          </p:nvSpPr>
          <p:spPr>
            <a:xfrm>
              <a:off x="75953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89" name="object 19589"/>
            <p:cNvSpPr/>
            <p:nvPr/>
          </p:nvSpPr>
          <p:spPr>
            <a:xfrm>
              <a:off x="759683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90" name="object 19590"/>
            <p:cNvSpPr/>
            <p:nvPr/>
          </p:nvSpPr>
          <p:spPr>
            <a:xfrm>
              <a:off x="7596961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91" name="object 19591"/>
            <p:cNvSpPr/>
            <p:nvPr/>
          </p:nvSpPr>
          <p:spPr>
            <a:xfrm>
              <a:off x="759721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92" name="object 19592"/>
            <p:cNvSpPr/>
            <p:nvPr/>
          </p:nvSpPr>
          <p:spPr>
            <a:xfrm>
              <a:off x="75973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93" name="object 19593"/>
            <p:cNvSpPr/>
            <p:nvPr/>
          </p:nvSpPr>
          <p:spPr>
            <a:xfrm>
              <a:off x="759810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94" name="object 19594"/>
            <p:cNvSpPr/>
            <p:nvPr/>
          </p:nvSpPr>
          <p:spPr>
            <a:xfrm>
              <a:off x="759860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95" name="object 19595"/>
            <p:cNvSpPr/>
            <p:nvPr/>
          </p:nvSpPr>
          <p:spPr>
            <a:xfrm>
              <a:off x="759936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96" name="object 19596"/>
            <p:cNvSpPr/>
            <p:nvPr/>
          </p:nvSpPr>
          <p:spPr>
            <a:xfrm>
              <a:off x="7599622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97" name="object 19597"/>
            <p:cNvSpPr/>
            <p:nvPr/>
          </p:nvSpPr>
          <p:spPr>
            <a:xfrm>
              <a:off x="7599749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98" name="object 19598"/>
            <p:cNvSpPr/>
            <p:nvPr/>
          </p:nvSpPr>
          <p:spPr>
            <a:xfrm>
              <a:off x="760000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99" name="object 19599"/>
            <p:cNvSpPr/>
            <p:nvPr/>
          </p:nvSpPr>
          <p:spPr>
            <a:xfrm>
              <a:off x="7600002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00" name="object 19600"/>
            <p:cNvSpPr/>
            <p:nvPr/>
          </p:nvSpPr>
          <p:spPr>
            <a:xfrm>
              <a:off x="760165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01" name="object 19601"/>
            <p:cNvSpPr/>
            <p:nvPr/>
          </p:nvSpPr>
          <p:spPr>
            <a:xfrm>
              <a:off x="76019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02" name="object 19602"/>
            <p:cNvSpPr/>
            <p:nvPr/>
          </p:nvSpPr>
          <p:spPr>
            <a:xfrm>
              <a:off x="7602157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03" name="object 19603"/>
            <p:cNvSpPr/>
            <p:nvPr/>
          </p:nvSpPr>
          <p:spPr>
            <a:xfrm>
              <a:off x="7602410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04" name="object 19604"/>
            <p:cNvSpPr/>
            <p:nvPr/>
          </p:nvSpPr>
          <p:spPr>
            <a:xfrm>
              <a:off x="760266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05" name="object 19605"/>
            <p:cNvSpPr/>
            <p:nvPr/>
          </p:nvSpPr>
          <p:spPr>
            <a:xfrm>
              <a:off x="760329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06" name="object 19606"/>
            <p:cNvSpPr/>
            <p:nvPr/>
          </p:nvSpPr>
          <p:spPr>
            <a:xfrm>
              <a:off x="7603678" y="410415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73"/>
                  </a:moveTo>
                  <a:lnTo>
                    <a:pt x="887" y="87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07" name="object 19607"/>
            <p:cNvSpPr/>
            <p:nvPr/>
          </p:nvSpPr>
          <p:spPr>
            <a:xfrm>
              <a:off x="760443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08" name="object 19608"/>
            <p:cNvSpPr/>
            <p:nvPr/>
          </p:nvSpPr>
          <p:spPr>
            <a:xfrm>
              <a:off x="760456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09" name="object 19609"/>
            <p:cNvSpPr/>
            <p:nvPr/>
          </p:nvSpPr>
          <p:spPr>
            <a:xfrm>
              <a:off x="760469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10" name="object 19610"/>
            <p:cNvSpPr/>
            <p:nvPr/>
          </p:nvSpPr>
          <p:spPr>
            <a:xfrm>
              <a:off x="7604945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11" name="object 19611"/>
            <p:cNvSpPr/>
            <p:nvPr/>
          </p:nvSpPr>
          <p:spPr>
            <a:xfrm>
              <a:off x="7605072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12" name="object 19612"/>
            <p:cNvSpPr/>
            <p:nvPr/>
          </p:nvSpPr>
          <p:spPr>
            <a:xfrm>
              <a:off x="760532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13" name="object 19613"/>
            <p:cNvSpPr/>
            <p:nvPr/>
          </p:nvSpPr>
          <p:spPr>
            <a:xfrm>
              <a:off x="76060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14" name="object 19614"/>
            <p:cNvSpPr/>
            <p:nvPr/>
          </p:nvSpPr>
          <p:spPr>
            <a:xfrm>
              <a:off x="7606339" y="410557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15" name="object 19615"/>
            <p:cNvSpPr/>
            <p:nvPr/>
          </p:nvSpPr>
          <p:spPr>
            <a:xfrm>
              <a:off x="7606592" y="410524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16" name="object 19616"/>
            <p:cNvSpPr/>
            <p:nvPr/>
          </p:nvSpPr>
          <p:spPr>
            <a:xfrm>
              <a:off x="76067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17" name="object 19617"/>
            <p:cNvSpPr/>
            <p:nvPr/>
          </p:nvSpPr>
          <p:spPr>
            <a:xfrm>
              <a:off x="760684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18" name="object 19618"/>
            <p:cNvSpPr/>
            <p:nvPr/>
          </p:nvSpPr>
          <p:spPr>
            <a:xfrm>
              <a:off x="760709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19" name="object 19619"/>
            <p:cNvSpPr/>
            <p:nvPr/>
          </p:nvSpPr>
          <p:spPr>
            <a:xfrm>
              <a:off x="760735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20" name="object 19620"/>
            <p:cNvSpPr/>
            <p:nvPr/>
          </p:nvSpPr>
          <p:spPr>
            <a:xfrm>
              <a:off x="7607479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21" name="object 19621"/>
            <p:cNvSpPr/>
            <p:nvPr/>
          </p:nvSpPr>
          <p:spPr>
            <a:xfrm>
              <a:off x="760760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22" name="object 19622"/>
            <p:cNvSpPr/>
            <p:nvPr/>
          </p:nvSpPr>
          <p:spPr>
            <a:xfrm>
              <a:off x="760773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23" name="object 19623"/>
            <p:cNvSpPr/>
            <p:nvPr/>
          </p:nvSpPr>
          <p:spPr>
            <a:xfrm>
              <a:off x="760824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24" name="object 19624"/>
            <p:cNvSpPr/>
            <p:nvPr/>
          </p:nvSpPr>
          <p:spPr>
            <a:xfrm>
              <a:off x="76086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25" name="object 19625"/>
            <p:cNvSpPr/>
            <p:nvPr/>
          </p:nvSpPr>
          <p:spPr>
            <a:xfrm>
              <a:off x="7608873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26" name="object 19626"/>
            <p:cNvSpPr/>
            <p:nvPr/>
          </p:nvSpPr>
          <p:spPr>
            <a:xfrm>
              <a:off x="7609254" y="41056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27" name="object 19627"/>
            <p:cNvSpPr/>
            <p:nvPr/>
          </p:nvSpPr>
          <p:spPr>
            <a:xfrm>
              <a:off x="76093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28" name="object 19628"/>
            <p:cNvSpPr/>
            <p:nvPr/>
          </p:nvSpPr>
          <p:spPr>
            <a:xfrm>
              <a:off x="760963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29" name="object 19629"/>
            <p:cNvSpPr/>
            <p:nvPr/>
          </p:nvSpPr>
          <p:spPr>
            <a:xfrm>
              <a:off x="760988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30" name="object 19630"/>
            <p:cNvSpPr/>
            <p:nvPr/>
          </p:nvSpPr>
          <p:spPr>
            <a:xfrm>
              <a:off x="7610014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31" name="object 19631"/>
            <p:cNvSpPr/>
            <p:nvPr/>
          </p:nvSpPr>
          <p:spPr>
            <a:xfrm>
              <a:off x="7610267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32" name="object 19632"/>
            <p:cNvSpPr/>
            <p:nvPr/>
          </p:nvSpPr>
          <p:spPr>
            <a:xfrm>
              <a:off x="761039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33" name="object 19633"/>
            <p:cNvSpPr/>
            <p:nvPr/>
          </p:nvSpPr>
          <p:spPr>
            <a:xfrm>
              <a:off x="761128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34" name="object 19634"/>
            <p:cNvSpPr/>
            <p:nvPr/>
          </p:nvSpPr>
          <p:spPr>
            <a:xfrm>
              <a:off x="761140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35" name="object 19635"/>
            <p:cNvSpPr/>
            <p:nvPr/>
          </p:nvSpPr>
          <p:spPr>
            <a:xfrm>
              <a:off x="7611915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36" name="object 19636"/>
            <p:cNvSpPr/>
            <p:nvPr/>
          </p:nvSpPr>
          <p:spPr>
            <a:xfrm>
              <a:off x="761216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37" name="object 19637"/>
            <p:cNvSpPr/>
            <p:nvPr/>
          </p:nvSpPr>
          <p:spPr>
            <a:xfrm>
              <a:off x="761242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38" name="object 19638"/>
            <p:cNvSpPr/>
            <p:nvPr/>
          </p:nvSpPr>
          <p:spPr>
            <a:xfrm>
              <a:off x="761267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39" name="object 19639"/>
            <p:cNvSpPr/>
            <p:nvPr/>
          </p:nvSpPr>
          <p:spPr>
            <a:xfrm>
              <a:off x="7612802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40" name="object 19640"/>
            <p:cNvSpPr/>
            <p:nvPr/>
          </p:nvSpPr>
          <p:spPr>
            <a:xfrm>
              <a:off x="761305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41" name="object 19641"/>
            <p:cNvSpPr/>
            <p:nvPr/>
          </p:nvSpPr>
          <p:spPr>
            <a:xfrm>
              <a:off x="761318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42" name="object 19642"/>
            <p:cNvSpPr/>
            <p:nvPr/>
          </p:nvSpPr>
          <p:spPr>
            <a:xfrm>
              <a:off x="761394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43" name="object 19643"/>
            <p:cNvSpPr/>
            <p:nvPr/>
          </p:nvSpPr>
          <p:spPr>
            <a:xfrm>
              <a:off x="76141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44" name="object 19644"/>
            <p:cNvSpPr/>
            <p:nvPr/>
          </p:nvSpPr>
          <p:spPr>
            <a:xfrm>
              <a:off x="761444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45" name="object 19645"/>
            <p:cNvSpPr/>
            <p:nvPr/>
          </p:nvSpPr>
          <p:spPr>
            <a:xfrm>
              <a:off x="76147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46" name="object 19646"/>
            <p:cNvSpPr/>
            <p:nvPr/>
          </p:nvSpPr>
          <p:spPr>
            <a:xfrm>
              <a:off x="761508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47" name="object 19647"/>
            <p:cNvSpPr/>
            <p:nvPr/>
          </p:nvSpPr>
          <p:spPr>
            <a:xfrm>
              <a:off x="761521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48" name="object 19648"/>
            <p:cNvSpPr/>
            <p:nvPr/>
          </p:nvSpPr>
          <p:spPr>
            <a:xfrm>
              <a:off x="7615337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49" name="object 19649"/>
            <p:cNvSpPr/>
            <p:nvPr/>
          </p:nvSpPr>
          <p:spPr>
            <a:xfrm>
              <a:off x="7615590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50" name="object 19650"/>
            <p:cNvSpPr/>
            <p:nvPr/>
          </p:nvSpPr>
          <p:spPr>
            <a:xfrm>
              <a:off x="761660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51" name="object 19651"/>
            <p:cNvSpPr/>
            <p:nvPr/>
          </p:nvSpPr>
          <p:spPr>
            <a:xfrm>
              <a:off x="76167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52" name="object 19652"/>
            <p:cNvSpPr/>
            <p:nvPr/>
          </p:nvSpPr>
          <p:spPr>
            <a:xfrm>
              <a:off x="761774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53" name="object 19653"/>
            <p:cNvSpPr/>
            <p:nvPr/>
          </p:nvSpPr>
          <p:spPr>
            <a:xfrm>
              <a:off x="7617998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54" name="object 19654"/>
            <p:cNvSpPr/>
            <p:nvPr/>
          </p:nvSpPr>
          <p:spPr>
            <a:xfrm>
              <a:off x="7618251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55" name="object 19655"/>
            <p:cNvSpPr/>
            <p:nvPr/>
          </p:nvSpPr>
          <p:spPr>
            <a:xfrm>
              <a:off x="762040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56" name="object 19656"/>
            <p:cNvSpPr/>
            <p:nvPr/>
          </p:nvSpPr>
          <p:spPr>
            <a:xfrm>
              <a:off x="762065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57" name="object 19657"/>
            <p:cNvSpPr/>
            <p:nvPr/>
          </p:nvSpPr>
          <p:spPr>
            <a:xfrm>
              <a:off x="7619899" y="4105863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58" name="object 19658"/>
            <p:cNvSpPr/>
            <p:nvPr/>
          </p:nvSpPr>
          <p:spPr>
            <a:xfrm>
              <a:off x="762180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59" name="object 19659"/>
            <p:cNvSpPr/>
            <p:nvPr/>
          </p:nvSpPr>
          <p:spPr>
            <a:xfrm>
              <a:off x="7621166" y="4105882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140" y="0"/>
                  </a:moveTo>
                  <a:lnTo>
                    <a:pt x="291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60" name="object 19660"/>
            <p:cNvSpPr/>
            <p:nvPr/>
          </p:nvSpPr>
          <p:spPr>
            <a:xfrm>
              <a:off x="7623320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61" name="object 19661"/>
            <p:cNvSpPr/>
            <p:nvPr/>
          </p:nvSpPr>
          <p:spPr>
            <a:xfrm>
              <a:off x="762357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62" name="object 19662"/>
            <p:cNvSpPr/>
            <p:nvPr/>
          </p:nvSpPr>
          <p:spPr>
            <a:xfrm>
              <a:off x="762458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63" name="object 19663"/>
            <p:cNvSpPr/>
            <p:nvPr/>
          </p:nvSpPr>
          <p:spPr>
            <a:xfrm>
              <a:off x="762560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64" name="object 19664"/>
            <p:cNvSpPr/>
            <p:nvPr/>
          </p:nvSpPr>
          <p:spPr>
            <a:xfrm>
              <a:off x="762572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65" name="object 19665"/>
            <p:cNvSpPr/>
            <p:nvPr/>
          </p:nvSpPr>
          <p:spPr>
            <a:xfrm>
              <a:off x="762585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66" name="object 19666"/>
            <p:cNvSpPr/>
            <p:nvPr/>
          </p:nvSpPr>
          <p:spPr>
            <a:xfrm>
              <a:off x="7626108" y="41057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67" name="object 19667"/>
            <p:cNvSpPr/>
            <p:nvPr/>
          </p:nvSpPr>
          <p:spPr>
            <a:xfrm>
              <a:off x="762636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68" name="object 19668"/>
            <p:cNvSpPr/>
            <p:nvPr/>
          </p:nvSpPr>
          <p:spPr>
            <a:xfrm>
              <a:off x="76271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69" name="object 19669"/>
            <p:cNvSpPr/>
            <p:nvPr/>
          </p:nvSpPr>
          <p:spPr>
            <a:xfrm>
              <a:off x="7627376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70" name="object 19670"/>
            <p:cNvSpPr/>
            <p:nvPr/>
          </p:nvSpPr>
          <p:spPr>
            <a:xfrm>
              <a:off x="7628770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71" name="object 19671"/>
            <p:cNvSpPr/>
            <p:nvPr/>
          </p:nvSpPr>
          <p:spPr>
            <a:xfrm>
              <a:off x="762889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72" name="object 19672"/>
            <p:cNvSpPr/>
            <p:nvPr/>
          </p:nvSpPr>
          <p:spPr>
            <a:xfrm>
              <a:off x="76294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73" name="object 19673"/>
            <p:cNvSpPr/>
            <p:nvPr/>
          </p:nvSpPr>
          <p:spPr>
            <a:xfrm>
              <a:off x="762978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74" name="object 19674"/>
            <p:cNvSpPr/>
            <p:nvPr/>
          </p:nvSpPr>
          <p:spPr>
            <a:xfrm>
              <a:off x="7631051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75" name="object 19675"/>
            <p:cNvSpPr/>
            <p:nvPr/>
          </p:nvSpPr>
          <p:spPr>
            <a:xfrm>
              <a:off x="763117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76" name="object 19676"/>
            <p:cNvSpPr/>
            <p:nvPr/>
          </p:nvSpPr>
          <p:spPr>
            <a:xfrm>
              <a:off x="7631431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77" name="object 19677"/>
            <p:cNvSpPr/>
            <p:nvPr/>
          </p:nvSpPr>
          <p:spPr>
            <a:xfrm>
              <a:off x="763257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78" name="object 19678"/>
            <p:cNvSpPr/>
            <p:nvPr/>
          </p:nvSpPr>
          <p:spPr>
            <a:xfrm>
              <a:off x="763345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79" name="object 19679"/>
            <p:cNvSpPr/>
            <p:nvPr/>
          </p:nvSpPr>
          <p:spPr>
            <a:xfrm>
              <a:off x="76335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80" name="object 19680"/>
            <p:cNvSpPr/>
            <p:nvPr/>
          </p:nvSpPr>
          <p:spPr>
            <a:xfrm>
              <a:off x="7633839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81" name="object 19681"/>
            <p:cNvSpPr/>
            <p:nvPr/>
          </p:nvSpPr>
          <p:spPr>
            <a:xfrm>
              <a:off x="7634092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82" name="object 19682"/>
            <p:cNvSpPr/>
            <p:nvPr/>
          </p:nvSpPr>
          <p:spPr>
            <a:xfrm>
              <a:off x="763548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83" name="object 19683"/>
            <p:cNvSpPr/>
            <p:nvPr/>
          </p:nvSpPr>
          <p:spPr>
            <a:xfrm>
              <a:off x="763624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84" name="object 19684"/>
            <p:cNvSpPr/>
            <p:nvPr/>
          </p:nvSpPr>
          <p:spPr>
            <a:xfrm>
              <a:off x="763637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85" name="object 19685"/>
            <p:cNvSpPr/>
            <p:nvPr/>
          </p:nvSpPr>
          <p:spPr>
            <a:xfrm>
              <a:off x="7636627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86" name="object 19686"/>
            <p:cNvSpPr/>
            <p:nvPr/>
          </p:nvSpPr>
          <p:spPr>
            <a:xfrm>
              <a:off x="7635867" y="410589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253" y="0"/>
                  </a:moveTo>
                  <a:lnTo>
                    <a:pt x="2027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87" name="object 19687"/>
            <p:cNvSpPr/>
            <p:nvPr/>
          </p:nvSpPr>
          <p:spPr>
            <a:xfrm>
              <a:off x="7638528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88" name="object 19688"/>
            <p:cNvSpPr/>
            <p:nvPr/>
          </p:nvSpPr>
          <p:spPr>
            <a:xfrm>
              <a:off x="763890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89" name="object 19689"/>
            <p:cNvSpPr/>
            <p:nvPr/>
          </p:nvSpPr>
          <p:spPr>
            <a:xfrm>
              <a:off x="7639035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90" name="object 19690"/>
            <p:cNvSpPr/>
            <p:nvPr/>
          </p:nvSpPr>
          <p:spPr>
            <a:xfrm>
              <a:off x="763928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91" name="object 19691"/>
            <p:cNvSpPr/>
            <p:nvPr/>
          </p:nvSpPr>
          <p:spPr>
            <a:xfrm>
              <a:off x="763941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92" name="object 19692"/>
            <p:cNvSpPr/>
            <p:nvPr/>
          </p:nvSpPr>
          <p:spPr>
            <a:xfrm>
              <a:off x="76397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93" name="object 19693"/>
            <p:cNvSpPr/>
            <p:nvPr/>
          </p:nvSpPr>
          <p:spPr>
            <a:xfrm>
              <a:off x="764030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94" name="object 19694"/>
            <p:cNvSpPr/>
            <p:nvPr/>
          </p:nvSpPr>
          <p:spPr>
            <a:xfrm>
              <a:off x="7640302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95" name="object 19695"/>
            <p:cNvSpPr/>
            <p:nvPr/>
          </p:nvSpPr>
          <p:spPr>
            <a:xfrm>
              <a:off x="7641696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96" name="object 19696"/>
            <p:cNvSpPr/>
            <p:nvPr/>
          </p:nvSpPr>
          <p:spPr>
            <a:xfrm>
              <a:off x="764195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97" name="object 19697"/>
            <p:cNvSpPr/>
            <p:nvPr/>
          </p:nvSpPr>
          <p:spPr>
            <a:xfrm>
              <a:off x="764207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98" name="object 19698"/>
            <p:cNvSpPr/>
            <p:nvPr/>
          </p:nvSpPr>
          <p:spPr>
            <a:xfrm>
              <a:off x="764309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99" name="object 19699"/>
            <p:cNvSpPr/>
            <p:nvPr/>
          </p:nvSpPr>
          <p:spPr>
            <a:xfrm>
              <a:off x="764347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00" name="object 19700"/>
            <p:cNvSpPr/>
            <p:nvPr/>
          </p:nvSpPr>
          <p:spPr>
            <a:xfrm>
              <a:off x="76439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01" name="object 19701"/>
            <p:cNvSpPr/>
            <p:nvPr/>
          </p:nvSpPr>
          <p:spPr>
            <a:xfrm>
              <a:off x="764423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02" name="object 19702"/>
            <p:cNvSpPr/>
            <p:nvPr/>
          </p:nvSpPr>
          <p:spPr>
            <a:xfrm>
              <a:off x="7644484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03" name="object 19703"/>
            <p:cNvSpPr/>
            <p:nvPr/>
          </p:nvSpPr>
          <p:spPr>
            <a:xfrm>
              <a:off x="764461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04" name="object 19704"/>
            <p:cNvSpPr/>
            <p:nvPr/>
          </p:nvSpPr>
          <p:spPr>
            <a:xfrm>
              <a:off x="764524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05" name="object 19705"/>
            <p:cNvSpPr/>
            <p:nvPr/>
          </p:nvSpPr>
          <p:spPr>
            <a:xfrm>
              <a:off x="7645751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06" name="object 19706"/>
            <p:cNvSpPr/>
            <p:nvPr/>
          </p:nvSpPr>
          <p:spPr>
            <a:xfrm>
              <a:off x="76462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07" name="object 19707"/>
            <p:cNvSpPr/>
            <p:nvPr/>
          </p:nvSpPr>
          <p:spPr>
            <a:xfrm>
              <a:off x="764676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08" name="object 19708"/>
            <p:cNvSpPr/>
            <p:nvPr/>
          </p:nvSpPr>
          <p:spPr>
            <a:xfrm>
              <a:off x="764689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09" name="object 19709"/>
            <p:cNvSpPr/>
            <p:nvPr/>
          </p:nvSpPr>
          <p:spPr>
            <a:xfrm>
              <a:off x="7646132" y="41058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10" name="object 19710"/>
            <p:cNvSpPr/>
            <p:nvPr/>
          </p:nvSpPr>
          <p:spPr>
            <a:xfrm>
              <a:off x="7649173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11" name="object 19711"/>
            <p:cNvSpPr/>
            <p:nvPr/>
          </p:nvSpPr>
          <p:spPr>
            <a:xfrm>
              <a:off x="764942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12" name="object 19712"/>
            <p:cNvSpPr/>
            <p:nvPr/>
          </p:nvSpPr>
          <p:spPr>
            <a:xfrm>
              <a:off x="764955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13" name="object 19713"/>
            <p:cNvSpPr/>
            <p:nvPr/>
          </p:nvSpPr>
          <p:spPr>
            <a:xfrm>
              <a:off x="7649807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14" name="object 19714"/>
            <p:cNvSpPr/>
            <p:nvPr/>
          </p:nvSpPr>
          <p:spPr>
            <a:xfrm>
              <a:off x="764993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15" name="object 19715"/>
            <p:cNvSpPr/>
            <p:nvPr/>
          </p:nvSpPr>
          <p:spPr>
            <a:xfrm>
              <a:off x="765094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16" name="object 19716"/>
            <p:cNvSpPr/>
            <p:nvPr/>
          </p:nvSpPr>
          <p:spPr>
            <a:xfrm>
              <a:off x="765170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17" name="object 19717"/>
            <p:cNvSpPr/>
            <p:nvPr/>
          </p:nvSpPr>
          <p:spPr>
            <a:xfrm>
              <a:off x="765221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18" name="object 19718"/>
            <p:cNvSpPr/>
            <p:nvPr/>
          </p:nvSpPr>
          <p:spPr>
            <a:xfrm>
              <a:off x="7652468" y="410570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19" name="object 19719"/>
            <p:cNvSpPr/>
            <p:nvPr/>
          </p:nvSpPr>
          <p:spPr>
            <a:xfrm>
              <a:off x="765474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20" name="object 19720"/>
            <p:cNvSpPr/>
            <p:nvPr/>
          </p:nvSpPr>
          <p:spPr>
            <a:xfrm>
              <a:off x="765487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21" name="object 19721"/>
            <p:cNvSpPr/>
            <p:nvPr/>
          </p:nvSpPr>
          <p:spPr>
            <a:xfrm>
              <a:off x="7655129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22" name="object 19722"/>
            <p:cNvSpPr/>
            <p:nvPr/>
          </p:nvSpPr>
          <p:spPr>
            <a:xfrm>
              <a:off x="765538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23" name="object 19723"/>
            <p:cNvSpPr/>
            <p:nvPr/>
          </p:nvSpPr>
          <p:spPr>
            <a:xfrm>
              <a:off x="765614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24" name="object 19724"/>
            <p:cNvSpPr/>
            <p:nvPr/>
          </p:nvSpPr>
          <p:spPr>
            <a:xfrm>
              <a:off x="765690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25" name="object 19725"/>
            <p:cNvSpPr/>
            <p:nvPr/>
          </p:nvSpPr>
          <p:spPr>
            <a:xfrm>
              <a:off x="765728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26" name="object 19726"/>
            <p:cNvSpPr/>
            <p:nvPr/>
          </p:nvSpPr>
          <p:spPr>
            <a:xfrm>
              <a:off x="7656650" y="4105863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27" name="object 19727"/>
            <p:cNvSpPr/>
            <p:nvPr/>
          </p:nvSpPr>
          <p:spPr>
            <a:xfrm>
              <a:off x="76579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28" name="object 19728"/>
            <p:cNvSpPr/>
            <p:nvPr/>
          </p:nvSpPr>
          <p:spPr>
            <a:xfrm>
              <a:off x="76581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29" name="object 19729"/>
            <p:cNvSpPr/>
            <p:nvPr/>
          </p:nvSpPr>
          <p:spPr>
            <a:xfrm>
              <a:off x="765956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30" name="object 19730"/>
            <p:cNvSpPr/>
            <p:nvPr/>
          </p:nvSpPr>
          <p:spPr>
            <a:xfrm>
              <a:off x="765981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31" name="object 19731"/>
            <p:cNvSpPr/>
            <p:nvPr/>
          </p:nvSpPr>
          <p:spPr>
            <a:xfrm>
              <a:off x="766019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32" name="object 19732"/>
            <p:cNvSpPr/>
            <p:nvPr/>
          </p:nvSpPr>
          <p:spPr>
            <a:xfrm>
              <a:off x="766032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33" name="object 19733"/>
            <p:cNvSpPr/>
            <p:nvPr/>
          </p:nvSpPr>
          <p:spPr>
            <a:xfrm>
              <a:off x="766045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34" name="object 19734"/>
            <p:cNvSpPr/>
            <p:nvPr/>
          </p:nvSpPr>
          <p:spPr>
            <a:xfrm>
              <a:off x="766133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35" name="object 19735"/>
            <p:cNvSpPr/>
            <p:nvPr/>
          </p:nvSpPr>
          <p:spPr>
            <a:xfrm>
              <a:off x="766260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36" name="object 19736"/>
            <p:cNvSpPr/>
            <p:nvPr/>
          </p:nvSpPr>
          <p:spPr>
            <a:xfrm>
              <a:off x="7661973" y="4105882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26" y="0"/>
                  </a:moveTo>
                  <a:lnTo>
                    <a:pt x="1900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37" name="object 19737"/>
            <p:cNvSpPr/>
            <p:nvPr/>
          </p:nvSpPr>
          <p:spPr>
            <a:xfrm>
              <a:off x="766324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38" name="object 19738"/>
            <p:cNvSpPr/>
            <p:nvPr/>
          </p:nvSpPr>
          <p:spPr>
            <a:xfrm>
              <a:off x="766400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39" name="object 19739"/>
            <p:cNvSpPr/>
            <p:nvPr/>
          </p:nvSpPr>
          <p:spPr>
            <a:xfrm>
              <a:off x="766488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40" name="object 19740"/>
            <p:cNvSpPr/>
            <p:nvPr/>
          </p:nvSpPr>
          <p:spPr>
            <a:xfrm>
              <a:off x="766526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41" name="object 19741"/>
            <p:cNvSpPr/>
            <p:nvPr/>
          </p:nvSpPr>
          <p:spPr>
            <a:xfrm>
              <a:off x="7664634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42" name="object 19742"/>
            <p:cNvSpPr/>
            <p:nvPr/>
          </p:nvSpPr>
          <p:spPr>
            <a:xfrm>
              <a:off x="766590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43" name="object 19743"/>
            <p:cNvSpPr/>
            <p:nvPr/>
          </p:nvSpPr>
          <p:spPr>
            <a:xfrm>
              <a:off x="766653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44" name="object 19744"/>
            <p:cNvSpPr/>
            <p:nvPr/>
          </p:nvSpPr>
          <p:spPr>
            <a:xfrm>
              <a:off x="766678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45" name="object 19745"/>
            <p:cNvSpPr/>
            <p:nvPr/>
          </p:nvSpPr>
          <p:spPr>
            <a:xfrm>
              <a:off x="766780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46" name="object 19746"/>
            <p:cNvSpPr/>
            <p:nvPr/>
          </p:nvSpPr>
          <p:spPr>
            <a:xfrm>
              <a:off x="766792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47" name="object 19747"/>
            <p:cNvSpPr/>
            <p:nvPr/>
          </p:nvSpPr>
          <p:spPr>
            <a:xfrm>
              <a:off x="7668182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48" name="object 19748"/>
            <p:cNvSpPr/>
            <p:nvPr/>
          </p:nvSpPr>
          <p:spPr>
            <a:xfrm>
              <a:off x="766830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49" name="object 19749"/>
            <p:cNvSpPr/>
            <p:nvPr/>
          </p:nvSpPr>
          <p:spPr>
            <a:xfrm>
              <a:off x="7667675" y="4105894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09">
                  <a:moveTo>
                    <a:pt x="0" y="0"/>
                  </a:moveTo>
                  <a:lnTo>
                    <a:pt x="1774" y="0"/>
                  </a:lnTo>
                </a:path>
                <a:path w="3809">
                  <a:moveTo>
                    <a:pt x="2027" y="0"/>
                  </a:moveTo>
                  <a:lnTo>
                    <a:pt x="3801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50" name="object 19750"/>
            <p:cNvSpPr/>
            <p:nvPr/>
          </p:nvSpPr>
          <p:spPr>
            <a:xfrm>
              <a:off x="767071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51" name="object 19751"/>
            <p:cNvSpPr/>
            <p:nvPr/>
          </p:nvSpPr>
          <p:spPr>
            <a:xfrm>
              <a:off x="767084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52" name="object 19752"/>
            <p:cNvSpPr/>
            <p:nvPr/>
          </p:nvSpPr>
          <p:spPr>
            <a:xfrm>
              <a:off x="767097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53" name="object 19753"/>
            <p:cNvSpPr/>
            <p:nvPr/>
          </p:nvSpPr>
          <p:spPr>
            <a:xfrm>
              <a:off x="767160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54" name="object 19754"/>
            <p:cNvSpPr/>
            <p:nvPr/>
          </p:nvSpPr>
          <p:spPr>
            <a:xfrm>
              <a:off x="76718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55" name="object 19755"/>
            <p:cNvSpPr/>
            <p:nvPr/>
          </p:nvSpPr>
          <p:spPr>
            <a:xfrm>
              <a:off x="7673252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56" name="object 19756"/>
            <p:cNvSpPr/>
            <p:nvPr/>
          </p:nvSpPr>
          <p:spPr>
            <a:xfrm>
              <a:off x="7673505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57" name="object 19757"/>
            <p:cNvSpPr/>
            <p:nvPr/>
          </p:nvSpPr>
          <p:spPr>
            <a:xfrm>
              <a:off x="7673632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58" name="object 19758"/>
            <p:cNvSpPr/>
            <p:nvPr/>
          </p:nvSpPr>
          <p:spPr>
            <a:xfrm>
              <a:off x="7675153" y="41056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59" name="object 19759"/>
            <p:cNvSpPr/>
            <p:nvPr/>
          </p:nvSpPr>
          <p:spPr>
            <a:xfrm>
              <a:off x="767553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60" name="object 19760"/>
            <p:cNvSpPr/>
            <p:nvPr/>
          </p:nvSpPr>
          <p:spPr>
            <a:xfrm>
              <a:off x="7675026" y="410588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61" name="object 19761"/>
            <p:cNvSpPr/>
            <p:nvPr/>
          </p:nvSpPr>
          <p:spPr>
            <a:xfrm>
              <a:off x="767616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62" name="object 19762"/>
            <p:cNvSpPr/>
            <p:nvPr/>
          </p:nvSpPr>
          <p:spPr>
            <a:xfrm>
              <a:off x="7675406" y="410589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633" y="0"/>
                  </a:moveTo>
                  <a:lnTo>
                    <a:pt x="2407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63" name="object 19763"/>
            <p:cNvSpPr/>
            <p:nvPr/>
          </p:nvSpPr>
          <p:spPr>
            <a:xfrm>
              <a:off x="767730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64" name="object 19764"/>
            <p:cNvSpPr/>
            <p:nvPr/>
          </p:nvSpPr>
          <p:spPr>
            <a:xfrm>
              <a:off x="76778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65" name="object 19765"/>
            <p:cNvSpPr/>
            <p:nvPr/>
          </p:nvSpPr>
          <p:spPr>
            <a:xfrm>
              <a:off x="767844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66" name="object 19766"/>
            <p:cNvSpPr/>
            <p:nvPr/>
          </p:nvSpPr>
          <p:spPr>
            <a:xfrm>
              <a:off x="7678701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67" name="object 19767"/>
            <p:cNvSpPr/>
            <p:nvPr/>
          </p:nvSpPr>
          <p:spPr>
            <a:xfrm>
              <a:off x="7678954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68" name="object 19768"/>
            <p:cNvSpPr/>
            <p:nvPr/>
          </p:nvSpPr>
          <p:spPr>
            <a:xfrm>
              <a:off x="767908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69" name="object 19769"/>
            <p:cNvSpPr/>
            <p:nvPr/>
          </p:nvSpPr>
          <p:spPr>
            <a:xfrm>
              <a:off x="767996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70" name="object 19770"/>
            <p:cNvSpPr/>
            <p:nvPr/>
          </p:nvSpPr>
          <p:spPr>
            <a:xfrm>
              <a:off x="7680348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71" name="object 19771"/>
            <p:cNvSpPr/>
            <p:nvPr/>
          </p:nvSpPr>
          <p:spPr>
            <a:xfrm>
              <a:off x="768110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72" name="object 19772"/>
            <p:cNvSpPr/>
            <p:nvPr/>
          </p:nvSpPr>
          <p:spPr>
            <a:xfrm>
              <a:off x="7681235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73" name="object 19773"/>
            <p:cNvSpPr/>
            <p:nvPr/>
          </p:nvSpPr>
          <p:spPr>
            <a:xfrm>
              <a:off x="768148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74" name="object 19774"/>
            <p:cNvSpPr/>
            <p:nvPr/>
          </p:nvSpPr>
          <p:spPr>
            <a:xfrm>
              <a:off x="768161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75" name="object 19775"/>
            <p:cNvSpPr/>
            <p:nvPr/>
          </p:nvSpPr>
          <p:spPr>
            <a:xfrm>
              <a:off x="768186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76" name="object 19776"/>
            <p:cNvSpPr/>
            <p:nvPr/>
          </p:nvSpPr>
          <p:spPr>
            <a:xfrm>
              <a:off x="768237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77" name="object 19777"/>
            <p:cNvSpPr/>
            <p:nvPr/>
          </p:nvSpPr>
          <p:spPr>
            <a:xfrm>
              <a:off x="768301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78" name="object 19778"/>
            <p:cNvSpPr/>
            <p:nvPr/>
          </p:nvSpPr>
          <p:spPr>
            <a:xfrm>
              <a:off x="768313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79" name="object 19779"/>
            <p:cNvSpPr/>
            <p:nvPr/>
          </p:nvSpPr>
          <p:spPr>
            <a:xfrm>
              <a:off x="7683770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80" name="object 19780"/>
            <p:cNvSpPr/>
            <p:nvPr/>
          </p:nvSpPr>
          <p:spPr>
            <a:xfrm>
              <a:off x="7683897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81" name="object 19781"/>
            <p:cNvSpPr/>
            <p:nvPr/>
          </p:nvSpPr>
          <p:spPr>
            <a:xfrm>
              <a:off x="768402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82" name="object 19782"/>
            <p:cNvSpPr/>
            <p:nvPr/>
          </p:nvSpPr>
          <p:spPr>
            <a:xfrm>
              <a:off x="768415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83" name="object 19783"/>
            <p:cNvSpPr/>
            <p:nvPr/>
          </p:nvSpPr>
          <p:spPr>
            <a:xfrm>
              <a:off x="768453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84" name="object 19784"/>
            <p:cNvSpPr/>
            <p:nvPr/>
          </p:nvSpPr>
          <p:spPr>
            <a:xfrm>
              <a:off x="768478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85" name="object 19785"/>
            <p:cNvSpPr/>
            <p:nvPr/>
          </p:nvSpPr>
          <p:spPr>
            <a:xfrm>
              <a:off x="7685544" y="41058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86" name="object 19786"/>
            <p:cNvSpPr/>
            <p:nvPr/>
          </p:nvSpPr>
          <p:spPr>
            <a:xfrm>
              <a:off x="768681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87" name="object 19787"/>
            <p:cNvSpPr/>
            <p:nvPr/>
          </p:nvSpPr>
          <p:spPr>
            <a:xfrm>
              <a:off x="768706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88" name="object 19788"/>
            <p:cNvSpPr/>
            <p:nvPr/>
          </p:nvSpPr>
          <p:spPr>
            <a:xfrm>
              <a:off x="76878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89" name="object 19789"/>
            <p:cNvSpPr/>
            <p:nvPr/>
          </p:nvSpPr>
          <p:spPr>
            <a:xfrm>
              <a:off x="768896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90" name="object 19790"/>
            <p:cNvSpPr/>
            <p:nvPr/>
          </p:nvSpPr>
          <p:spPr>
            <a:xfrm>
              <a:off x="7689219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91" name="object 19791"/>
            <p:cNvSpPr/>
            <p:nvPr/>
          </p:nvSpPr>
          <p:spPr>
            <a:xfrm>
              <a:off x="7689346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92" name="object 19792"/>
            <p:cNvSpPr/>
            <p:nvPr/>
          </p:nvSpPr>
          <p:spPr>
            <a:xfrm>
              <a:off x="768972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93" name="object 19793"/>
            <p:cNvSpPr/>
            <p:nvPr/>
          </p:nvSpPr>
          <p:spPr>
            <a:xfrm>
              <a:off x="769023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94" name="object 19794"/>
            <p:cNvSpPr/>
            <p:nvPr/>
          </p:nvSpPr>
          <p:spPr>
            <a:xfrm>
              <a:off x="769048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95" name="object 19795"/>
            <p:cNvSpPr/>
            <p:nvPr/>
          </p:nvSpPr>
          <p:spPr>
            <a:xfrm>
              <a:off x="7691754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96" name="object 19796"/>
            <p:cNvSpPr/>
            <p:nvPr/>
          </p:nvSpPr>
          <p:spPr>
            <a:xfrm>
              <a:off x="769188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97" name="object 19797"/>
            <p:cNvSpPr/>
            <p:nvPr/>
          </p:nvSpPr>
          <p:spPr>
            <a:xfrm>
              <a:off x="7692008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98" name="object 19798"/>
            <p:cNvSpPr/>
            <p:nvPr/>
          </p:nvSpPr>
          <p:spPr>
            <a:xfrm>
              <a:off x="769416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99" name="object 19799"/>
            <p:cNvSpPr/>
            <p:nvPr/>
          </p:nvSpPr>
          <p:spPr>
            <a:xfrm>
              <a:off x="7693528" y="4105869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00" name="object 19800"/>
            <p:cNvSpPr/>
            <p:nvPr/>
          </p:nvSpPr>
          <p:spPr>
            <a:xfrm>
              <a:off x="769479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01" name="object 19801"/>
            <p:cNvSpPr/>
            <p:nvPr/>
          </p:nvSpPr>
          <p:spPr>
            <a:xfrm>
              <a:off x="769568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02" name="object 19802"/>
            <p:cNvSpPr/>
            <p:nvPr/>
          </p:nvSpPr>
          <p:spPr>
            <a:xfrm>
              <a:off x="769631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03" name="object 19803"/>
            <p:cNvSpPr/>
            <p:nvPr/>
          </p:nvSpPr>
          <p:spPr>
            <a:xfrm>
              <a:off x="769682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04" name="object 19804"/>
            <p:cNvSpPr/>
            <p:nvPr/>
          </p:nvSpPr>
          <p:spPr>
            <a:xfrm>
              <a:off x="7696189" y="4105869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05" name="object 19805"/>
            <p:cNvSpPr/>
            <p:nvPr/>
          </p:nvSpPr>
          <p:spPr>
            <a:xfrm>
              <a:off x="769758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06" name="object 19806"/>
            <p:cNvSpPr/>
            <p:nvPr/>
          </p:nvSpPr>
          <p:spPr>
            <a:xfrm>
              <a:off x="769809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07" name="object 19807"/>
            <p:cNvSpPr/>
            <p:nvPr/>
          </p:nvSpPr>
          <p:spPr>
            <a:xfrm>
              <a:off x="769834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08" name="object 19808"/>
            <p:cNvSpPr/>
            <p:nvPr/>
          </p:nvSpPr>
          <p:spPr>
            <a:xfrm>
              <a:off x="76993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09" name="object 19809"/>
            <p:cNvSpPr/>
            <p:nvPr/>
          </p:nvSpPr>
          <p:spPr>
            <a:xfrm>
              <a:off x="769961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10" name="object 19810"/>
            <p:cNvSpPr/>
            <p:nvPr/>
          </p:nvSpPr>
          <p:spPr>
            <a:xfrm>
              <a:off x="7699738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11" name="object 19811"/>
            <p:cNvSpPr/>
            <p:nvPr/>
          </p:nvSpPr>
          <p:spPr>
            <a:xfrm>
              <a:off x="769986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12" name="object 19812"/>
            <p:cNvSpPr/>
            <p:nvPr/>
          </p:nvSpPr>
          <p:spPr>
            <a:xfrm>
              <a:off x="770087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13" name="object 19813"/>
            <p:cNvSpPr/>
            <p:nvPr/>
          </p:nvSpPr>
          <p:spPr>
            <a:xfrm>
              <a:off x="7701512" y="41053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14" name="object 19814"/>
            <p:cNvSpPr/>
            <p:nvPr/>
          </p:nvSpPr>
          <p:spPr>
            <a:xfrm>
              <a:off x="7701259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15" name="object 19815"/>
            <p:cNvSpPr/>
            <p:nvPr/>
          </p:nvSpPr>
          <p:spPr>
            <a:xfrm>
              <a:off x="770239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16" name="object 19816"/>
            <p:cNvSpPr/>
            <p:nvPr/>
          </p:nvSpPr>
          <p:spPr>
            <a:xfrm>
              <a:off x="77025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17" name="object 19817"/>
            <p:cNvSpPr/>
            <p:nvPr/>
          </p:nvSpPr>
          <p:spPr>
            <a:xfrm>
              <a:off x="770354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18" name="object 19818"/>
            <p:cNvSpPr/>
            <p:nvPr/>
          </p:nvSpPr>
          <p:spPr>
            <a:xfrm>
              <a:off x="7704173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19" name="object 19819"/>
            <p:cNvSpPr/>
            <p:nvPr/>
          </p:nvSpPr>
          <p:spPr>
            <a:xfrm>
              <a:off x="770468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20" name="object 19820"/>
            <p:cNvSpPr/>
            <p:nvPr/>
          </p:nvSpPr>
          <p:spPr>
            <a:xfrm>
              <a:off x="770493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21" name="object 19821"/>
            <p:cNvSpPr/>
            <p:nvPr/>
          </p:nvSpPr>
          <p:spPr>
            <a:xfrm>
              <a:off x="7705187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22" name="object 19822"/>
            <p:cNvSpPr/>
            <p:nvPr/>
          </p:nvSpPr>
          <p:spPr>
            <a:xfrm>
              <a:off x="77053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23" name="object 19823"/>
            <p:cNvSpPr/>
            <p:nvPr/>
          </p:nvSpPr>
          <p:spPr>
            <a:xfrm>
              <a:off x="770620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24" name="object 19824"/>
            <p:cNvSpPr/>
            <p:nvPr/>
          </p:nvSpPr>
          <p:spPr>
            <a:xfrm>
              <a:off x="7705948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25" name="object 19825"/>
            <p:cNvSpPr/>
            <p:nvPr/>
          </p:nvSpPr>
          <p:spPr>
            <a:xfrm>
              <a:off x="7707468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26" name="object 19826"/>
            <p:cNvSpPr/>
            <p:nvPr/>
          </p:nvSpPr>
          <p:spPr>
            <a:xfrm>
              <a:off x="770772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27" name="object 19827"/>
            <p:cNvSpPr/>
            <p:nvPr/>
          </p:nvSpPr>
          <p:spPr>
            <a:xfrm>
              <a:off x="770784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28" name="object 19828"/>
            <p:cNvSpPr/>
            <p:nvPr/>
          </p:nvSpPr>
          <p:spPr>
            <a:xfrm>
              <a:off x="770886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29" name="object 19829"/>
            <p:cNvSpPr/>
            <p:nvPr/>
          </p:nvSpPr>
          <p:spPr>
            <a:xfrm>
              <a:off x="7710130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30" name="object 19830"/>
            <p:cNvSpPr/>
            <p:nvPr/>
          </p:nvSpPr>
          <p:spPr>
            <a:xfrm>
              <a:off x="7710383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31" name="object 19831"/>
            <p:cNvSpPr/>
            <p:nvPr/>
          </p:nvSpPr>
          <p:spPr>
            <a:xfrm>
              <a:off x="771139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32" name="object 19832"/>
            <p:cNvSpPr/>
            <p:nvPr/>
          </p:nvSpPr>
          <p:spPr>
            <a:xfrm>
              <a:off x="77117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33" name="object 19833"/>
            <p:cNvSpPr/>
            <p:nvPr/>
          </p:nvSpPr>
          <p:spPr>
            <a:xfrm>
              <a:off x="771266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34" name="object 19834"/>
            <p:cNvSpPr/>
            <p:nvPr/>
          </p:nvSpPr>
          <p:spPr>
            <a:xfrm>
              <a:off x="7713044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35" name="object 19835"/>
            <p:cNvSpPr/>
            <p:nvPr/>
          </p:nvSpPr>
          <p:spPr>
            <a:xfrm>
              <a:off x="77131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36" name="object 19836"/>
            <p:cNvSpPr/>
            <p:nvPr/>
          </p:nvSpPr>
          <p:spPr>
            <a:xfrm>
              <a:off x="77141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37" name="object 19837"/>
            <p:cNvSpPr/>
            <p:nvPr/>
          </p:nvSpPr>
          <p:spPr>
            <a:xfrm>
              <a:off x="77148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38" name="object 19838"/>
            <p:cNvSpPr/>
            <p:nvPr/>
          </p:nvSpPr>
          <p:spPr>
            <a:xfrm>
              <a:off x="771507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39" name="object 19839"/>
            <p:cNvSpPr/>
            <p:nvPr/>
          </p:nvSpPr>
          <p:spPr>
            <a:xfrm>
              <a:off x="7715452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40" name="object 19840"/>
            <p:cNvSpPr/>
            <p:nvPr/>
          </p:nvSpPr>
          <p:spPr>
            <a:xfrm>
              <a:off x="7715706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41" name="object 19841"/>
            <p:cNvSpPr/>
            <p:nvPr/>
          </p:nvSpPr>
          <p:spPr>
            <a:xfrm>
              <a:off x="77165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42" name="object 19842"/>
            <p:cNvSpPr/>
            <p:nvPr/>
          </p:nvSpPr>
          <p:spPr>
            <a:xfrm>
              <a:off x="77168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43" name="object 19843"/>
            <p:cNvSpPr/>
            <p:nvPr/>
          </p:nvSpPr>
          <p:spPr>
            <a:xfrm>
              <a:off x="771760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44" name="object 19844"/>
            <p:cNvSpPr/>
            <p:nvPr/>
          </p:nvSpPr>
          <p:spPr>
            <a:xfrm>
              <a:off x="771798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45" name="object 19845"/>
            <p:cNvSpPr/>
            <p:nvPr/>
          </p:nvSpPr>
          <p:spPr>
            <a:xfrm>
              <a:off x="771811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46" name="object 19846"/>
            <p:cNvSpPr/>
            <p:nvPr/>
          </p:nvSpPr>
          <p:spPr>
            <a:xfrm>
              <a:off x="7718367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47" name="object 19847"/>
            <p:cNvSpPr/>
            <p:nvPr/>
          </p:nvSpPr>
          <p:spPr>
            <a:xfrm>
              <a:off x="77201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48" name="object 19848"/>
            <p:cNvSpPr/>
            <p:nvPr/>
          </p:nvSpPr>
          <p:spPr>
            <a:xfrm>
              <a:off x="772052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49" name="object 19849"/>
            <p:cNvSpPr/>
            <p:nvPr/>
          </p:nvSpPr>
          <p:spPr>
            <a:xfrm>
              <a:off x="7720775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50" name="object 19850"/>
            <p:cNvSpPr/>
            <p:nvPr/>
          </p:nvSpPr>
          <p:spPr>
            <a:xfrm>
              <a:off x="7721028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51" name="object 19851"/>
            <p:cNvSpPr/>
            <p:nvPr/>
          </p:nvSpPr>
          <p:spPr>
            <a:xfrm>
              <a:off x="772191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52" name="object 19852"/>
            <p:cNvSpPr/>
            <p:nvPr/>
          </p:nvSpPr>
          <p:spPr>
            <a:xfrm>
              <a:off x="77222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53" name="object 19853"/>
            <p:cNvSpPr/>
            <p:nvPr/>
          </p:nvSpPr>
          <p:spPr>
            <a:xfrm>
              <a:off x="772305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54" name="object 19854"/>
            <p:cNvSpPr/>
            <p:nvPr/>
          </p:nvSpPr>
          <p:spPr>
            <a:xfrm>
              <a:off x="772330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55" name="object 19855"/>
            <p:cNvSpPr/>
            <p:nvPr/>
          </p:nvSpPr>
          <p:spPr>
            <a:xfrm>
              <a:off x="772343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56" name="object 19856"/>
            <p:cNvSpPr/>
            <p:nvPr/>
          </p:nvSpPr>
          <p:spPr>
            <a:xfrm>
              <a:off x="772445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57" name="object 19857"/>
            <p:cNvSpPr/>
            <p:nvPr/>
          </p:nvSpPr>
          <p:spPr>
            <a:xfrm>
              <a:off x="772483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58" name="object 19858"/>
            <p:cNvSpPr/>
            <p:nvPr/>
          </p:nvSpPr>
          <p:spPr>
            <a:xfrm>
              <a:off x="772508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59" name="object 19859"/>
            <p:cNvSpPr/>
            <p:nvPr/>
          </p:nvSpPr>
          <p:spPr>
            <a:xfrm>
              <a:off x="772559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60" name="object 19860"/>
            <p:cNvSpPr/>
            <p:nvPr/>
          </p:nvSpPr>
          <p:spPr>
            <a:xfrm>
              <a:off x="772584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61" name="object 19861"/>
            <p:cNvSpPr/>
            <p:nvPr/>
          </p:nvSpPr>
          <p:spPr>
            <a:xfrm>
              <a:off x="7725210" y="41058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62" name="object 19862"/>
            <p:cNvSpPr/>
            <p:nvPr/>
          </p:nvSpPr>
          <p:spPr>
            <a:xfrm>
              <a:off x="772761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63" name="object 19863"/>
            <p:cNvSpPr/>
            <p:nvPr/>
          </p:nvSpPr>
          <p:spPr>
            <a:xfrm>
              <a:off x="77281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64" name="object 19864"/>
            <p:cNvSpPr/>
            <p:nvPr/>
          </p:nvSpPr>
          <p:spPr>
            <a:xfrm>
              <a:off x="7728632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65" name="object 19865"/>
            <p:cNvSpPr/>
            <p:nvPr/>
          </p:nvSpPr>
          <p:spPr>
            <a:xfrm>
              <a:off x="772888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66" name="object 19866"/>
            <p:cNvSpPr/>
            <p:nvPr/>
          </p:nvSpPr>
          <p:spPr>
            <a:xfrm>
              <a:off x="77291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67" name="object 19867"/>
            <p:cNvSpPr/>
            <p:nvPr/>
          </p:nvSpPr>
          <p:spPr>
            <a:xfrm>
              <a:off x="77296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68" name="object 19868"/>
            <p:cNvSpPr/>
            <p:nvPr/>
          </p:nvSpPr>
          <p:spPr>
            <a:xfrm>
              <a:off x="77300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69" name="object 19869"/>
            <p:cNvSpPr/>
            <p:nvPr/>
          </p:nvSpPr>
          <p:spPr>
            <a:xfrm>
              <a:off x="773104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70" name="object 19870"/>
            <p:cNvSpPr/>
            <p:nvPr/>
          </p:nvSpPr>
          <p:spPr>
            <a:xfrm>
              <a:off x="7731293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71" name="object 19871"/>
            <p:cNvSpPr/>
            <p:nvPr/>
          </p:nvSpPr>
          <p:spPr>
            <a:xfrm>
              <a:off x="773142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72" name="object 19872"/>
            <p:cNvSpPr/>
            <p:nvPr/>
          </p:nvSpPr>
          <p:spPr>
            <a:xfrm>
              <a:off x="773154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73" name="object 19873"/>
            <p:cNvSpPr/>
            <p:nvPr/>
          </p:nvSpPr>
          <p:spPr>
            <a:xfrm>
              <a:off x="773180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74" name="object 19874"/>
            <p:cNvSpPr/>
            <p:nvPr/>
          </p:nvSpPr>
          <p:spPr>
            <a:xfrm>
              <a:off x="77321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75" name="object 19875"/>
            <p:cNvSpPr/>
            <p:nvPr/>
          </p:nvSpPr>
          <p:spPr>
            <a:xfrm>
              <a:off x="773332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76" name="object 19876"/>
            <p:cNvSpPr/>
            <p:nvPr/>
          </p:nvSpPr>
          <p:spPr>
            <a:xfrm>
              <a:off x="773382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77" name="object 19877"/>
            <p:cNvSpPr/>
            <p:nvPr/>
          </p:nvSpPr>
          <p:spPr>
            <a:xfrm>
              <a:off x="773395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78" name="object 19878"/>
            <p:cNvSpPr/>
            <p:nvPr/>
          </p:nvSpPr>
          <p:spPr>
            <a:xfrm>
              <a:off x="773408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79" name="object 19879"/>
            <p:cNvSpPr/>
            <p:nvPr/>
          </p:nvSpPr>
          <p:spPr>
            <a:xfrm>
              <a:off x="77350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80" name="object 19880"/>
            <p:cNvSpPr/>
            <p:nvPr/>
          </p:nvSpPr>
          <p:spPr>
            <a:xfrm>
              <a:off x="773636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81" name="object 19881"/>
            <p:cNvSpPr/>
            <p:nvPr/>
          </p:nvSpPr>
          <p:spPr>
            <a:xfrm>
              <a:off x="773648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82" name="object 19882"/>
            <p:cNvSpPr/>
            <p:nvPr/>
          </p:nvSpPr>
          <p:spPr>
            <a:xfrm>
              <a:off x="773661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83" name="object 19883"/>
            <p:cNvSpPr/>
            <p:nvPr/>
          </p:nvSpPr>
          <p:spPr>
            <a:xfrm>
              <a:off x="773674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84" name="object 19884"/>
            <p:cNvSpPr/>
            <p:nvPr/>
          </p:nvSpPr>
          <p:spPr>
            <a:xfrm>
              <a:off x="7736869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85" name="object 19885"/>
            <p:cNvSpPr/>
            <p:nvPr/>
          </p:nvSpPr>
          <p:spPr>
            <a:xfrm>
              <a:off x="773763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86" name="object 19886"/>
            <p:cNvSpPr/>
            <p:nvPr/>
          </p:nvSpPr>
          <p:spPr>
            <a:xfrm>
              <a:off x="77380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87" name="object 19887"/>
            <p:cNvSpPr/>
            <p:nvPr/>
          </p:nvSpPr>
          <p:spPr>
            <a:xfrm>
              <a:off x="773902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88" name="object 19888"/>
            <p:cNvSpPr/>
            <p:nvPr/>
          </p:nvSpPr>
          <p:spPr>
            <a:xfrm>
              <a:off x="7739151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89" name="object 19889"/>
            <p:cNvSpPr/>
            <p:nvPr/>
          </p:nvSpPr>
          <p:spPr>
            <a:xfrm>
              <a:off x="773940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90" name="object 19890"/>
            <p:cNvSpPr/>
            <p:nvPr/>
          </p:nvSpPr>
          <p:spPr>
            <a:xfrm>
              <a:off x="77396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91" name="object 19891"/>
            <p:cNvSpPr/>
            <p:nvPr/>
          </p:nvSpPr>
          <p:spPr>
            <a:xfrm>
              <a:off x="774041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92" name="object 19892"/>
            <p:cNvSpPr/>
            <p:nvPr/>
          </p:nvSpPr>
          <p:spPr>
            <a:xfrm>
              <a:off x="77415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93" name="object 19893"/>
            <p:cNvSpPr/>
            <p:nvPr/>
          </p:nvSpPr>
          <p:spPr>
            <a:xfrm>
              <a:off x="7741812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94" name="object 19894"/>
            <p:cNvSpPr/>
            <p:nvPr/>
          </p:nvSpPr>
          <p:spPr>
            <a:xfrm>
              <a:off x="7742065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95" name="object 19895"/>
            <p:cNvSpPr/>
            <p:nvPr/>
          </p:nvSpPr>
          <p:spPr>
            <a:xfrm>
              <a:off x="774422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96" name="object 19896"/>
            <p:cNvSpPr/>
            <p:nvPr/>
          </p:nvSpPr>
          <p:spPr>
            <a:xfrm>
              <a:off x="7743586" y="410588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97" name="object 19897"/>
            <p:cNvSpPr/>
            <p:nvPr/>
          </p:nvSpPr>
          <p:spPr>
            <a:xfrm>
              <a:off x="774548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98" name="object 19898"/>
            <p:cNvSpPr/>
            <p:nvPr/>
          </p:nvSpPr>
          <p:spPr>
            <a:xfrm>
              <a:off x="774713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99" name="object 19899"/>
            <p:cNvSpPr/>
            <p:nvPr/>
          </p:nvSpPr>
          <p:spPr>
            <a:xfrm>
              <a:off x="7747388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00" name="object 19900"/>
            <p:cNvSpPr/>
            <p:nvPr/>
          </p:nvSpPr>
          <p:spPr>
            <a:xfrm>
              <a:off x="774852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01" name="object 19901"/>
            <p:cNvSpPr/>
            <p:nvPr/>
          </p:nvSpPr>
          <p:spPr>
            <a:xfrm>
              <a:off x="774954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02" name="object 19902"/>
            <p:cNvSpPr/>
            <p:nvPr/>
          </p:nvSpPr>
          <p:spPr>
            <a:xfrm>
              <a:off x="7749922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03" name="object 19903"/>
            <p:cNvSpPr/>
            <p:nvPr/>
          </p:nvSpPr>
          <p:spPr>
            <a:xfrm>
              <a:off x="775119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04" name="object 19904"/>
            <p:cNvSpPr/>
            <p:nvPr/>
          </p:nvSpPr>
          <p:spPr>
            <a:xfrm>
              <a:off x="775144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05" name="object 19905"/>
            <p:cNvSpPr/>
            <p:nvPr/>
          </p:nvSpPr>
          <p:spPr>
            <a:xfrm>
              <a:off x="7751950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06" name="object 19906"/>
            <p:cNvSpPr/>
            <p:nvPr/>
          </p:nvSpPr>
          <p:spPr>
            <a:xfrm>
              <a:off x="775220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07" name="object 19907"/>
            <p:cNvSpPr/>
            <p:nvPr/>
          </p:nvSpPr>
          <p:spPr>
            <a:xfrm>
              <a:off x="7752457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08" name="object 19908"/>
            <p:cNvSpPr/>
            <p:nvPr/>
          </p:nvSpPr>
          <p:spPr>
            <a:xfrm>
              <a:off x="775258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09" name="object 19909"/>
            <p:cNvSpPr/>
            <p:nvPr/>
          </p:nvSpPr>
          <p:spPr>
            <a:xfrm>
              <a:off x="77527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10" name="object 19910"/>
            <p:cNvSpPr/>
            <p:nvPr/>
          </p:nvSpPr>
          <p:spPr>
            <a:xfrm>
              <a:off x="775359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11" name="object 19911"/>
            <p:cNvSpPr/>
            <p:nvPr/>
          </p:nvSpPr>
          <p:spPr>
            <a:xfrm>
              <a:off x="7753724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12" name="object 19912"/>
            <p:cNvSpPr/>
            <p:nvPr/>
          </p:nvSpPr>
          <p:spPr>
            <a:xfrm>
              <a:off x="775511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13" name="object 19913"/>
            <p:cNvSpPr/>
            <p:nvPr/>
          </p:nvSpPr>
          <p:spPr>
            <a:xfrm>
              <a:off x="775524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14" name="object 19914"/>
            <p:cNvSpPr/>
            <p:nvPr/>
          </p:nvSpPr>
          <p:spPr>
            <a:xfrm>
              <a:off x="775549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15" name="object 19915"/>
            <p:cNvSpPr/>
            <p:nvPr/>
          </p:nvSpPr>
          <p:spPr>
            <a:xfrm>
              <a:off x="7756259" y="41056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16" name="object 19916"/>
            <p:cNvSpPr/>
            <p:nvPr/>
          </p:nvSpPr>
          <p:spPr>
            <a:xfrm>
              <a:off x="775676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17" name="object 19917"/>
            <p:cNvSpPr/>
            <p:nvPr/>
          </p:nvSpPr>
          <p:spPr>
            <a:xfrm>
              <a:off x="77571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18" name="object 19918"/>
            <p:cNvSpPr/>
            <p:nvPr/>
          </p:nvSpPr>
          <p:spPr>
            <a:xfrm>
              <a:off x="775739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19" name="object 19919"/>
            <p:cNvSpPr/>
            <p:nvPr/>
          </p:nvSpPr>
          <p:spPr>
            <a:xfrm>
              <a:off x="7756766" y="41058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20" name="object 19920"/>
            <p:cNvSpPr/>
            <p:nvPr/>
          </p:nvSpPr>
          <p:spPr>
            <a:xfrm>
              <a:off x="775803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21" name="object 19921"/>
            <p:cNvSpPr/>
            <p:nvPr/>
          </p:nvSpPr>
          <p:spPr>
            <a:xfrm>
              <a:off x="775892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22" name="object 19922"/>
            <p:cNvSpPr/>
            <p:nvPr/>
          </p:nvSpPr>
          <p:spPr>
            <a:xfrm>
              <a:off x="775930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23" name="object 19923"/>
            <p:cNvSpPr/>
            <p:nvPr/>
          </p:nvSpPr>
          <p:spPr>
            <a:xfrm>
              <a:off x="776018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24" name="object 19924"/>
            <p:cNvSpPr/>
            <p:nvPr/>
          </p:nvSpPr>
          <p:spPr>
            <a:xfrm>
              <a:off x="776031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25" name="object 19925"/>
            <p:cNvSpPr/>
            <p:nvPr/>
          </p:nvSpPr>
          <p:spPr>
            <a:xfrm>
              <a:off x="776044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26" name="object 19926"/>
            <p:cNvSpPr/>
            <p:nvPr/>
          </p:nvSpPr>
          <p:spPr>
            <a:xfrm>
              <a:off x="776082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27" name="object 19927"/>
            <p:cNvSpPr/>
            <p:nvPr/>
          </p:nvSpPr>
          <p:spPr>
            <a:xfrm>
              <a:off x="7761582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28" name="object 19928"/>
            <p:cNvSpPr/>
            <p:nvPr/>
          </p:nvSpPr>
          <p:spPr>
            <a:xfrm>
              <a:off x="7762849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29" name="object 19929"/>
            <p:cNvSpPr/>
            <p:nvPr/>
          </p:nvSpPr>
          <p:spPr>
            <a:xfrm>
              <a:off x="776297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30" name="object 19930"/>
            <p:cNvSpPr/>
            <p:nvPr/>
          </p:nvSpPr>
          <p:spPr>
            <a:xfrm>
              <a:off x="776335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31" name="object 19931"/>
            <p:cNvSpPr/>
            <p:nvPr/>
          </p:nvSpPr>
          <p:spPr>
            <a:xfrm>
              <a:off x="77636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32" name="object 19932"/>
            <p:cNvSpPr/>
            <p:nvPr/>
          </p:nvSpPr>
          <p:spPr>
            <a:xfrm>
              <a:off x="776411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33" name="object 19933"/>
            <p:cNvSpPr/>
            <p:nvPr/>
          </p:nvSpPr>
          <p:spPr>
            <a:xfrm>
              <a:off x="776525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34" name="object 19934"/>
            <p:cNvSpPr/>
            <p:nvPr/>
          </p:nvSpPr>
          <p:spPr>
            <a:xfrm>
              <a:off x="7765510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35" name="object 19935"/>
            <p:cNvSpPr/>
            <p:nvPr/>
          </p:nvSpPr>
          <p:spPr>
            <a:xfrm>
              <a:off x="776576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36" name="object 19936"/>
            <p:cNvSpPr/>
            <p:nvPr/>
          </p:nvSpPr>
          <p:spPr>
            <a:xfrm>
              <a:off x="776589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37" name="object 19937"/>
            <p:cNvSpPr/>
            <p:nvPr/>
          </p:nvSpPr>
          <p:spPr>
            <a:xfrm>
              <a:off x="77665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38" name="object 19938"/>
            <p:cNvSpPr/>
            <p:nvPr/>
          </p:nvSpPr>
          <p:spPr>
            <a:xfrm>
              <a:off x="7768171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39" name="object 19939"/>
            <p:cNvSpPr/>
            <p:nvPr/>
          </p:nvSpPr>
          <p:spPr>
            <a:xfrm>
              <a:off x="7768425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40" name="object 19940"/>
            <p:cNvSpPr/>
            <p:nvPr/>
          </p:nvSpPr>
          <p:spPr>
            <a:xfrm>
              <a:off x="7768298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41" name="object 19941"/>
            <p:cNvSpPr/>
            <p:nvPr/>
          </p:nvSpPr>
          <p:spPr>
            <a:xfrm>
              <a:off x="77703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42" name="object 19942"/>
            <p:cNvSpPr/>
            <p:nvPr/>
          </p:nvSpPr>
          <p:spPr>
            <a:xfrm>
              <a:off x="777057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43" name="object 19943"/>
            <p:cNvSpPr/>
            <p:nvPr/>
          </p:nvSpPr>
          <p:spPr>
            <a:xfrm>
              <a:off x="7770833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44" name="object 19944"/>
            <p:cNvSpPr/>
            <p:nvPr/>
          </p:nvSpPr>
          <p:spPr>
            <a:xfrm>
              <a:off x="777108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45" name="object 19945"/>
            <p:cNvSpPr/>
            <p:nvPr/>
          </p:nvSpPr>
          <p:spPr>
            <a:xfrm>
              <a:off x="77719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46" name="object 19946"/>
            <p:cNvSpPr/>
            <p:nvPr/>
          </p:nvSpPr>
          <p:spPr>
            <a:xfrm>
              <a:off x="77731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47" name="object 19947"/>
            <p:cNvSpPr/>
            <p:nvPr/>
          </p:nvSpPr>
          <p:spPr>
            <a:xfrm>
              <a:off x="777336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48" name="object 19948"/>
            <p:cNvSpPr/>
            <p:nvPr/>
          </p:nvSpPr>
          <p:spPr>
            <a:xfrm>
              <a:off x="7772607" y="410588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49" name="object 19949"/>
            <p:cNvSpPr/>
            <p:nvPr/>
          </p:nvSpPr>
          <p:spPr>
            <a:xfrm>
              <a:off x="777387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50" name="object 19950"/>
            <p:cNvSpPr/>
            <p:nvPr/>
          </p:nvSpPr>
          <p:spPr>
            <a:xfrm>
              <a:off x="777501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51" name="object 19951"/>
            <p:cNvSpPr/>
            <p:nvPr/>
          </p:nvSpPr>
          <p:spPr>
            <a:xfrm>
              <a:off x="77755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52" name="object 19952"/>
            <p:cNvSpPr/>
            <p:nvPr/>
          </p:nvSpPr>
          <p:spPr>
            <a:xfrm>
              <a:off x="7775141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53" name="object 19953"/>
            <p:cNvSpPr/>
            <p:nvPr/>
          </p:nvSpPr>
          <p:spPr>
            <a:xfrm>
              <a:off x="777742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54" name="object 19954"/>
            <p:cNvSpPr/>
            <p:nvPr/>
          </p:nvSpPr>
          <p:spPr>
            <a:xfrm>
              <a:off x="77783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55" name="object 19955"/>
            <p:cNvSpPr/>
            <p:nvPr/>
          </p:nvSpPr>
          <p:spPr>
            <a:xfrm>
              <a:off x="777869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56" name="object 19956"/>
            <p:cNvSpPr/>
            <p:nvPr/>
          </p:nvSpPr>
          <p:spPr>
            <a:xfrm>
              <a:off x="777881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57" name="object 19957"/>
            <p:cNvSpPr/>
            <p:nvPr/>
          </p:nvSpPr>
          <p:spPr>
            <a:xfrm>
              <a:off x="777907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58" name="object 19958"/>
            <p:cNvSpPr/>
            <p:nvPr/>
          </p:nvSpPr>
          <p:spPr>
            <a:xfrm>
              <a:off x="777983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59" name="object 19959"/>
            <p:cNvSpPr/>
            <p:nvPr/>
          </p:nvSpPr>
          <p:spPr>
            <a:xfrm>
              <a:off x="778084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60" name="object 19960"/>
            <p:cNvSpPr/>
            <p:nvPr/>
          </p:nvSpPr>
          <p:spPr>
            <a:xfrm>
              <a:off x="778109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61" name="object 19961"/>
            <p:cNvSpPr/>
            <p:nvPr/>
          </p:nvSpPr>
          <p:spPr>
            <a:xfrm>
              <a:off x="7781351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62" name="object 19962"/>
            <p:cNvSpPr/>
            <p:nvPr/>
          </p:nvSpPr>
          <p:spPr>
            <a:xfrm>
              <a:off x="778160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63" name="object 19963"/>
            <p:cNvSpPr/>
            <p:nvPr/>
          </p:nvSpPr>
          <p:spPr>
            <a:xfrm>
              <a:off x="778249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64" name="object 19964"/>
            <p:cNvSpPr/>
            <p:nvPr/>
          </p:nvSpPr>
          <p:spPr>
            <a:xfrm>
              <a:off x="7782745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65" name="object 19965"/>
            <p:cNvSpPr/>
            <p:nvPr/>
          </p:nvSpPr>
          <p:spPr>
            <a:xfrm>
              <a:off x="7784013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66" name="object 19966"/>
            <p:cNvSpPr/>
            <p:nvPr/>
          </p:nvSpPr>
          <p:spPr>
            <a:xfrm>
              <a:off x="7783252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67" name="object 19967"/>
            <p:cNvSpPr/>
            <p:nvPr/>
          </p:nvSpPr>
          <p:spPr>
            <a:xfrm>
              <a:off x="77846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68" name="object 19968"/>
            <p:cNvSpPr/>
            <p:nvPr/>
          </p:nvSpPr>
          <p:spPr>
            <a:xfrm>
              <a:off x="7785787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69" name="object 19969"/>
            <p:cNvSpPr/>
            <p:nvPr/>
          </p:nvSpPr>
          <p:spPr>
            <a:xfrm>
              <a:off x="778629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70" name="object 19970"/>
            <p:cNvSpPr/>
            <p:nvPr/>
          </p:nvSpPr>
          <p:spPr>
            <a:xfrm>
              <a:off x="778654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71" name="object 19971"/>
            <p:cNvSpPr/>
            <p:nvPr/>
          </p:nvSpPr>
          <p:spPr>
            <a:xfrm>
              <a:off x="778680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72" name="object 19972"/>
            <p:cNvSpPr/>
            <p:nvPr/>
          </p:nvSpPr>
          <p:spPr>
            <a:xfrm>
              <a:off x="778692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73" name="object 19973"/>
            <p:cNvSpPr/>
            <p:nvPr/>
          </p:nvSpPr>
          <p:spPr>
            <a:xfrm>
              <a:off x="778781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74" name="object 19974"/>
            <p:cNvSpPr/>
            <p:nvPr/>
          </p:nvSpPr>
          <p:spPr>
            <a:xfrm>
              <a:off x="778806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75" name="object 19975"/>
            <p:cNvSpPr/>
            <p:nvPr/>
          </p:nvSpPr>
          <p:spPr>
            <a:xfrm>
              <a:off x="778844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76" name="object 19976"/>
            <p:cNvSpPr/>
            <p:nvPr/>
          </p:nvSpPr>
          <p:spPr>
            <a:xfrm>
              <a:off x="778870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77" name="object 19977"/>
            <p:cNvSpPr/>
            <p:nvPr/>
          </p:nvSpPr>
          <p:spPr>
            <a:xfrm>
              <a:off x="778908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78" name="object 19978"/>
            <p:cNvSpPr/>
            <p:nvPr/>
          </p:nvSpPr>
          <p:spPr>
            <a:xfrm>
              <a:off x="7788448" y="410587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79" name="object 19979"/>
            <p:cNvSpPr/>
            <p:nvPr/>
          </p:nvSpPr>
          <p:spPr>
            <a:xfrm>
              <a:off x="779047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80" name="object 19980"/>
            <p:cNvSpPr/>
            <p:nvPr/>
          </p:nvSpPr>
          <p:spPr>
            <a:xfrm>
              <a:off x="779136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81" name="object 19981"/>
            <p:cNvSpPr/>
            <p:nvPr/>
          </p:nvSpPr>
          <p:spPr>
            <a:xfrm>
              <a:off x="779161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82" name="object 19982"/>
            <p:cNvSpPr/>
            <p:nvPr/>
          </p:nvSpPr>
          <p:spPr>
            <a:xfrm>
              <a:off x="779187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83" name="object 19983"/>
            <p:cNvSpPr/>
            <p:nvPr/>
          </p:nvSpPr>
          <p:spPr>
            <a:xfrm>
              <a:off x="779212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84" name="object 19984"/>
            <p:cNvSpPr/>
            <p:nvPr/>
          </p:nvSpPr>
          <p:spPr>
            <a:xfrm>
              <a:off x="77923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85" name="object 19985"/>
            <p:cNvSpPr/>
            <p:nvPr/>
          </p:nvSpPr>
          <p:spPr>
            <a:xfrm>
              <a:off x="779301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86" name="object 19986"/>
            <p:cNvSpPr/>
            <p:nvPr/>
          </p:nvSpPr>
          <p:spPr>
            <a:xfrm>
              <a:off x="779313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87" name="object 19987"/>
            <p:cNvSpPr/>
            <p:nvPr/>
          </p:nvSpPr>
          <p:spPr>
            <a:xfrm>
              <a:off x="779415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88" name="object 19988"/>
            <p:cNvSpPr/>
            <p:nvPr/>
          </p:nvSpPr>
          <p:spPr>
            <a:xfrm>
              <a:off x="779440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89" name="object 19989"/>
            <p:cNvSpPr/>
            <p:nvPr/>
          </p:nvSpPr>
          <p:spPr>
            <a:xfrm>
              <a:off x="7794531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90" name="object 19990"/>
            <p:cNvSpPr/>
            <p:nvPr/>
          </p:nvSpPr>
          <p:spPr>
            <a:xfrm>
              <a:off x="779478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91" name="object 19991"/>
            <p:cNvSpPr/>
            <p:nvPr/>
          </p:nvSpPr>
          <p:spPr>
            <a:xfrm>
              <a:off x="779579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92" name="object 19992"/>
            <p:cNvSpPr/>
            <p:nvPr/>
          </p:nvSpPr>
          <p:spPr>
            <a:xfrm>
              <a:off x="779681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93" name="object 19993"/>
            <p:cNvSpPr/>
            <p:nvPr/>
          </p:nvSpPr>
          <p:spPr>
            <a:xfrm>
              <a:off x="7797192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94" name="object 19994"/>
            <p:cNvSpPr/>
            <p:nvPr/>
          </p:nvSpPr>
          <p:spPr>
            <a:xfrm>
              <a:off x="7796432" y="4105888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95" name="object 19995"/>
            <p:cNvSpPr/>
            <p:nvPr/>
          </p:nvSpPr>
          <p:spPr>
            <a:xfrm>
              <a:off x="779846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96" name="object 19996"/>
            <p:cNvSpPr/>
            <p:nvPr/>
          </p:nvSpPr>
          <p:spPr>
            <a:xfrm>
              <a:off x="779972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97" name="object 19997"/>
            <p:cNvSpPr/>
            <p:nvPr/>
          </p:nvSpPr>
          <p:spPr>
            <a:xfrm>
              <a:off x="7799727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98" name="object 19998"/>
            <p:cNvSpPr/>
            <p:nvPr/>
          </p:nvSpPr>
          <p:spPr>
            <a:xfrm>
              <a:off x="779998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99" name="object 19999"/>
            <p:cNvSpPr/>
            <p:nvPr/>
          </p:nvSpPr>
          <p:spPr>
            <a:xfrm>
              <a:off x="780074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00" name="object 20000"/>
            <p:cNvSpPr/>
            <p:nvPr/>
          </p:nvSpPr>
          <p:spPr>
            <a:xfrm>
              <a:off x="780213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01" name="object 20001"/>
            <p:cNvSpPr/>
            <p:nvPr/>
          </p:nvSpPr>
          <p:spPr>
            <a:xfrm>
              <a:off x="780226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02" name="object 20002"/>
            <p:cNvSpPr/>
            <p:nvPr/>
          </p:nvSpPr>
          <p:spPr>
            <a:xfrm>
              <a:off x="7802388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03" name="object 20003"/>
            <p:cNvSpPr/>
            <p:nvPr/>
          </p:nvSpPr>
          <p:spPr>
            <a:xfrm>
              <a:off x="780264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04" name="object 20004"/>
            <p:cNvSpPr/>
            <p:nvPr/>
          </p:nvSpPr>
          <p:spPr>
            <a:xfrm>
              <a:off x="780352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05" name="object 20005"/>
            <p:cNvSpPr/>
            <p:nvPr/>
          </p:nvSpPr>
          <p:spPr>
            <a:xfrm>
              <a:off x="7804162" y="4105863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06" name="object 20006"/>
            <p:cNvSpPr/>
            <p:nvPr/>
          </p:nvSpPr>
          <p:spPr>
            <a:xfrm>
              <a:off x="780543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07" name="object 20007"/>
            <p:cNvSpPr/>
            <p:nvPr/>
          </p:nvSpPr>
          <p:spPr>
            <a:xfrm>
              <a:off x="780619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08" name="object 20008"/>
            <p:cNvSpPr/>
            <p:nvPr/>
          </p:nvSpPr>
          <p:spPr>
            <a:xfrm>
              <a:off x="780644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09" name="object 20009"/>
            <p:cNvSpPr/>
            <p:nvPr/>
          </p:nvSpPr>
          <p:spPr>
            <a:xfrm>
              <a:off x="78070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10" name="object 20010"/>
            <p:cNvSpPr/>
            <p:nvPr/>
          </p:nvSpPr>
          <p:spPr>
            <a:xfrm>
              <a:off x="780745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11" name="object 20011"/>
            <p:cNvSpPr/>
            <p:nvPr/>
          </p:nvSpPr>
          <p:spPr>
            <a:xfrm>
              <a:off x="7807711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12" name="object 20012"/>
            <p:cNvSpPr/>
            <p:nvPr/>
          </p:nvSpPr>
          <p:spPr>
            <a:xfrm>
              <a:off x="780796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13" name="object 20013"/>
            <p:cNvSpPr/>
            <p:nvPr/>
          </p:nvSpPr>
          <p:spPr>
            <a:xfrm>
              <a:off x="78087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14" name="object 20014"/>
            <p:cNvSpPr/>
            <p:nvPr/>
          </p:nvSpPr>
          <p:spPr>
            <a:xfrm>
              <a:off x="780885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15" name="object 20015"/>
            <p:cNvSpPr/>
            <p:nvPr/>
          </p:nvSpPr>
          <p:spPr>
            <a:xfrm>
              <a:off x="781024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16" name="object 20016"/>
            <p:cNvSpPr/>
            <p:nvPr/>
          </p:nvSpPr>
          <p:spPr>
            <a:xfrm>
              <a:off x="7810372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17" name="object 20017"/>
            <p:cNvSpPr/>
            <p:nvPr/>
          </p:nvSpPr>
          <p:spPr>
            <a:xfrm>
              <a:off x="781062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18" name="object 20018"/>
            <p:cNvSpPr/>
            <p:nvPr/>
          </p:nvSpPr>
          <p:spPr>
            <a:xfrm>
              <a:off x="781138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19" name="object 20019"/>
            <p:cNvSpPr/>
            <p:nvPr/>
          </p:nvSpPr>
          <p:spPr>
            <a:xfrm>
              <a:off x="78127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20" name="object 20020"/>
            <p:cNvSpPr/>
            <p:nvPr/>
          </p:nvSpPr>
          <p:spPr>
            <a:xfrm>
              <a:off x="7813033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21" name="object 20021"/>
            <p:cNvSpPr/>
            <p:nvPr/>
          </p:nvSpPr>
          <p:spPr>
            <a:xfrm>
              <a:off x="781316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22" name="object 20022"/>
            <p:cNvSpPr/>
            <p:nvPr/>
          </p:nvSpPr>
          <p:spPr>
            <a:xfrm>
              <a:off x="781341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23" name="object 20023"/>
            <p:cNvSpPr/>
            <p:nvPr/>
          </p:nvSpPr>
          <p:spPr>
            <a:xfrm>
              <a:off x="781430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24" name="object 20024"/>
            <p:cNvSpPr/>
            <p:nvPr/>
          </p:nvSpPr>
          <p:spPr>
            <a:xfrm>
              <a:off x="7814681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25" name="object 20025"/>
            <p:cNvSpPr/>
            <p:nvPr/>
          </p:nvSpPr>
          <p:spPr>
            <a:xfrm>
              <a:off x="781734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26" name="object 20026"/>
            <p:cNvSpPr/>
            <p:nvPr/>
          </p:nvSpPr>
          <p:spPr>
            <a:xfrm>
              <a:off x="78177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27" name="object 20027"/>
            <p:cNvSpPr/>
            <p:nvPr/>
          </p:nvSpPr>
          <p:spPr>
            <a:xfrm>
              <a:off x="781810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28" name="object 20028"/>
            <p:cNvSpPr/>
            <p:nvPr/>
          </p:nvSpPr>
          <p:spPr>
            <a:xfrm>
              <a:off x="7818356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29" name="object 20029"/>
            <p:cNvSpPr/>
            <p:nvPr/>
          </p:nvSpPr>
          <p:spPr>
            <a:xfrm>
              <a:off x="7817596" y="410589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30" name="object 20030"/>
            <p:cNvSpPr/>
            <p:nvPr/>
          </p:nvSpPr>
          <p:spPr>
            <a:xfrm>
              <a:off x="78205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31" name="object 20031"/>
            <p:cNvSpPr/>
            <p:nvPr/>
          </p:nvSpPr>
          <p:spPr>
            <a:xfrm>
              <a:off x="7820891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32" name="object 20032"/>
            <p:cNvSpPr/>
            <p:nvPr/>
          </p:nvSpPr>
          <p:spPr>
            <a:xfrm>
              <a:off x="7821144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33" name="object 20033"/>
            <p:cNvSpPr/>
            <p:nvPr/>
          </p:nvSpPr>
          <p:spPr>
            <a:xfrm>
              <a:off x="78212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34" name="object 20034"/>
            <p:cNvSpPr/>
            <p:nvPr/>
          </p:nvSpPr>
          <p:spPr>
            <a:xfrm>
              <a:off x="782190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35" name="object 20035"/>
            <p:cNvSpPr/>
            <p:nvPr/>
          </p:nvSpPr>
          <p:spPr>
            <a:xfrm>
              <a:off x="782253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36" name="object 20036"/>
            <p:cNvSpPr/>
            <p:nvPr/>
          </p:nvSpPr>
          <p:spPr>
            <a:xfrm>
              <a:off x="7822284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37" name="object 20037"/>
            <p:cNvSpPr/>
            <p:nvPr/>
          </p:nvSpPr>
          <p:spPr>
            <a:xfrm>
              <a:off x="7823679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38" name="object 20038"/>
            <p:cNvSpPr/>
            <p:nvPr/>
          </p:nvSpPr>
          <p:spPr>
            <a:xfrm>
              <a:off x="782469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39" name="object 20039"/>
            <p:cNvSpPr/>
            <p:nvPr/>
          </p:nvSpPr>
          <p:spPr>
            <a:xfrm>
              <a:off x="78255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40" name="object 20040"/>
            <p:cNvSpPr/>
            <p:nvPr/>
          </p:nvSpPr>
          <p:spPr>
            <a:xfrm>
              <a:off x="782608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41" name="object 20041"/>
            <p:cNvSpPr/>
            <p:nvPr/>
          </p:nvSpPr>
          <p:spPr>
            <a:xfrm>
              <a:off x="7826213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42" name="object 20042"/>
            <p:cNvSpPr/>
            <p:nvPr/>
          </p:nvSpPr>
          <p:spPr>
            <a:xfrm>
              <a:off x="782634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43" name="object 20043"/>
            <p:cNvSpPr/>
            <p:nvPr/>
          </p:nvSpPr>
          <p:spPr>
            <a:xfrm>
              <a:off x="7827480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44" name="object 20044"/>
            <p:cNvSpPr/>
            <p:nvPr/>
          </p:nvSpPr>
          <p:spPr>
            <a:xfrm>
              <a:off x="782786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45" name="object 20045"/>
            <p:cNvSpPr/>
            <p:nvPr/>
          </p:nvSpPr>
          <p:spPr>
            <a:xfrm>
              <a:off x="782862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46" name="object 20046"/>
            <p:cNvSpPr/>
            <p:nvPr/>
          </p:nvSpPr>
          <p:spPr>
            <a:xfrm>
              <a:off x="7828748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47" name="object 20047"/>
            <p:cNvSpPr/>
            <p:nvPr/>
          </p:nvSpPr>
          <p:spPr>
            <a:xfrm>
              <a:off x="782887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48" name="object 20048"/>
            <p:cNvSpPr/>
            <p:nvPr/>
          </p:nvSpPr>
          <p:spPr>
            <a:xfrm>
              <a:off x="782912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49" name="object 20049"/>
            <p:cNvSpPr/>
            <p:nvPr/>
          </p:nvSpPr>
          <p:spPr>
            <a:xfrm>
              <a:off x="783001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50" name="object 20050"/>
            <p:cNvSpPr/>
            <p:nvPr/>
          </p:nvSpPr>
          <p:spPr>
            <a:xfrm>
              <a:off x="7831282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51" name="object 20051"/>
            <p:cNvSpPr/>
            <p:nvPr/>
          </p:nvSpPr>
          <p:spPr>
            <a:xfrm>
              <a:off x="7830522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52" name="object 20052"/>
            <p:cNvSpPr/>
            <p:nvPr/>
          </p:nvSpPr>
          <p:spPr>
            <a:xfrm>
              <a:off x="783255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53" name="object 20053"/>
            <p:cNvSpPr/>
            <p:nvPr/>
          </p:nvSpPr>
          <p:spPr>
            <a:xfrm>
              <a:off x="783331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54" name="object 20054"/>
            <p:cNvSpPr/>
            <p:nvPr/>
          </p:nvSpPr>
          <p:spPr>
            <a:xfrm>
              <a:off x="783343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55" name="object 20055"/>
            <p:cNvSpPr/>
            <p:nvPr/>
          </p:nvSpPr>
          <p:spPr>
            <a:xfrm>
              <a:off x="78338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56" name="object 20056"/>
            <p:cNvSpPr/>
            <p:nvPr/>
          </p:nvSpPr>
          <p:spPr>
            <a:xfrm>
              <a:off x="7833944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57" name="object 20057"/>
            <p:cNvSpPr/>
            <p:nvPr/>
          </p:nvSpPr>
          <p:spPr>
            <a:xfrm>
              <a:off x="783419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58" name="object 20058"/>
            <p:cNvSpPr/>
            <p:nvPr/>
          </p:nvSpPr>
          <p:spPr>
            <a:xfrm>
              <a:off x="783432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59" name="object 20059"/>
            <p:cNvSpPr/>
            <p:nvPr/>
          </p:nvSpPr>
          <p:spPr>
            <a:xfrm>
              <a:off x="783533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60" name="object 20060"/>
            <p:cNvSpPr/>
            <p:nvPr/>
          </p:nvSpPr>
          <p:spPr>
            <a:xfrm>
              <a:off x="783647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61" name="object 20061"/>
            <p:cNvSpPr/>
            <p:nvPr/>
          </p:nvSpPr>
          <p:spPr>
            <a:xfrm>
              <a:off x="7836605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62" name="object 20062"/>
            <p:cNvSpPr/>
            <p:nvPr/>
          </p:nvSpPr>
          <p:spPr>
            <a:xfrm>
              <a:off x="783685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63" name="object 20063"/>
            <p:cNvSpPr/>
            <p:nvPr/>
          </p:nvSpPr>
          <p:spPr>
            <a:xfrm>
              <a:off x="78376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64" name="object 20064"/>
            <p:cNvSpPr/>
            <p:nvPr/>
          </p:nvSpPr>
          <p:spPr>
            <a:xfrm>
              <a:off x="783799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65" name="object 20065"/>
            <p:cNvSpPr/>
            <p:nvPr/>
          </p:nvSpPr>
          <p:spPr>
            <a:xfrm>
              <a:off x="78383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66" name="object 20066"/>
            <p:cNvSpPr/>
            <p:nvPr/>
          </p:nvSpPr>
          <p:spPr>
            <a:xfrm>
              <a:off x="78390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67" name="object 20067"/>
            <p:cNvSpPr/>
            <p:nvPr/>
          </p:nvSpPr>
          <p:spPr>
            <a:xfrm>
              <a:off x="7839266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68" name="object 20068"/>
            <p:cNvSpPr/>
            <p:nvPr/>
          </p:nvSpPr>
          <p:spPr>
            <a:xfrm>
              <a:off x="78395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69" name="object 20069"/>
            <p:cNvSpPr/>
            <p:nvPr/>
          </p:nvSpPr>
          <p:spPr>
            <a:xfrm>
              <a:off x="78414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70" name="object 20070"/>
            <p:cNvSpPr/>
            <p:nvPr/>
          </p:nvSpPr>
          <p:spPr>
            <a:xfrm>
              <a:off x="784167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71" name="object 20071"/>
            <p:cNvSpPr/>
            <p:nvPr/>
          </p:nvSpPr>
          <p:spPr>
            <a:xfrm>
              <a:off x="7841927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72" name="object 20072"/>
            <p:cNvSpPr/>
            <p:nvPr/>
          </p:nvSpPr>
          <p:spPr>
            <a:xfrm>
              <a:off x="784205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73" name="object 20073"/>
            <p:cNvSpPr/>
            <p:nvPr/>
          </p:nvSpPr>
          <p:spPr>
            <a:xfrm>
              <a:off x="784306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74" name="object 20074"/>
            <p:cNvSpPr/>
            <p:nvPr/>
          </p:nvSpPr>
          <p:spPr>
            <a:xfrm>
              <a:off x="784433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75" name="object 20075"/>
            <p:cNvSpPr/>
            <p:nvPr/>
          </p:nvSpPr>
          <p:spPr>
            <a:xfrm>
              <a:off x="7844589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76" name="object 20076"/>
            <p:cNvSpPr/>
            <p:nvPr/>
          </p:nvSpPr>
          <p:spPr>
            <a:xfrm>
              <a:off x="784471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77" name="object 20077"/>
            <p:cNvSpPr/>
            <p:nvPr/>
          </p:nvSpPr>
          <p:spPr>
            <a:xfrm>
              <a:off x="784572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78" name="object 20078"/>
            <p:cNvSpPr/>
            <p:nvPr/>
          </p:nvSpPr>
          <p:spPr>
            <a:xfrm>
              <a:off x="784699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79" name="object 20079"/>
            <p:cNvSpPr/>
            <p:nvPr/>
          </p:nvSpPr>
          <p:spPr>
            <a:xfrm>
              <a:off x="7847123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80" name="object 20080"/>
            <p:cNvSpPr/>
            <p:nvPr/>
          </p:nvSpPr>
          <p:spPr>
            <a:xfrm>
              <a:off x="784750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81" name="object 20081"/>
            <p:cNvSpPr/>
            <p:nvPr/>
          </p:nvSpPr>
          <p:spPr>
            <a:xfrm>
              <a:off x="784864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82" name="object 20082"/>
            <p:cNvSpPr/>
            <p:nvPr/>
          </p:nvSpPr>
          <p:spPr>
            <a:xfrm>
              <a:off x="784927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83" name="object 20083"/>
            <p:cNvSpPr/>
            <p:nvPr/>
          </p:nvSpPr>
          <p:spPr>
            <a:xfrm>
              <a:off x="7849785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84" name="object 20084"/>
            <p:cNvSpPr/>
            <p:nvPr/>
          </p:nvSpPr>
          <p:spPr>
            <a:xfrm>
              <a:off x="785003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85" name="object 20085"/>
            <p:cNvSpPr/>
            <p:nvPr/>
          </p:nvSpPr>
          <p:spPr>
            <a:xfrm>
              <a:off x="785079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86" name="object 20086"/>
            <p:cNvSpPr/>
            <p:nvPr/>
          </p:nvSpPr>
          <p:spPr>
            <a:xfrm>
              <a:off x="785219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87" name="object 20087"/>
            <p:cNvSpPr/>
            <p:nvPr/>
          </p:nvSpPr>
          <p:spPr>
            <a:xfrm>
              <a:off x="785244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88" name="object 20088"/>
            <p:cNvSpPr/>
            <p:nvPr/>
          </p:nvSpPr>
          <p:spPr>
            <a:xfrm>
              <a:off x="785269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89" name="object 20089"/>
            <p:cNvSpPr/>
            <p:nvPr/>
          </p:nvSpPr>
          <p:spPr>
            <a:xfrm>
              <a:off x="785384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90" name="object 20090"/>
            <p:cNvSpPr/>
            <p:nvPr/>
          </p:nvSpPr>
          <p:spPr>
            <a:xfrm>
              <a:off x="78542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91" name="object 20091"/>
            <p:cNvSpPr/>
            <p:nvPr/>
          </p:nvSpPr>
          <p:spPr>
            <a:xfrm>
              <a:off x="785498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92" name="object 20092"/>
            <p:cNvSpPr/>
            <p:nvPr/>
          </p:nvSpPr>
          <p:spPr>
            <a:xfrm>
              <a:off x="7855107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93" name="object 20093"/>
            <p:cNvSpPr/>
            <p:nvPr/>
          </p:nvSpPr>
          <p:spPr>
            <a:xfrm>
              <a:off x="785536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94" name="object 20094"/>
            <p:cNvSpPr/>
            <p:nvPr/>
          </p:nvSpPr>
          <p:spPr>
            <a:xfrm>
              <a:off x="785624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95" name="object 20095"/>
            <p:cNvSpPr/>
            <p:nvPr/>
          </p:nvSpPr>
          <p:spPr>
            <a:xfrm>
              <a:off x="785738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96" name="object 20096"/>
            <p:cNvSpPr/>
            <p:nvPr/>
          </p:nvSpPr>
          <p:spPr>
            <a:xfrm>
              <a:off x="785764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97" name="object 20097"/>
            <p:cNvSpPr/>
            <p:nvPr/>
          </p:nvSpPr>
          <p:spPr>
            <a:xfrm>
              <a:off x="785789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98" name="object 20098"/>
            <p:cNvSpPr/>
            <p:nvPr/>
          </p:nvSpPr>
          <p:spPr>
            <a:xfrm>
              <a:off x="78580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99" name="object 20099"/>
            <p:cNvSpPr/>
            <p:nvPr/>
          </p:nvSpPr>
          <p:spPr>
            <a:xfrm>
              <a:off x="7857895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00" name="object 20100"/>
            <p:cNvSpPr/>
            <p:nvPr/>
          </p:nvSpPr>
          <p:spPr>
            <a:xfrm>
              <a:off x="786005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01" name="object 20101"/>
            <p:cNvSpPr/>
            <p:nvPr/>
          </p:nvSpPr>
          <p:spPr>
            <a:xfrm>
              <a:off x="7860303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02" name="object 20102"/>
            <p:cNvSpPr/>
            <p:nvPr/>
          </p:nvSpPr>
          <p:spPr>
            <a:xfrm>
              <a:off x="786055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03" name="object 20103"/>
            <p:cNvSpPr/>
            <p:nvPr/>
          </p:nvSpPr>
          <p:spPr>
            <a:xfrm>
              <a:off x="786169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04" name="object 20104"/>
            <p:cNvSpPr/>
            <p:nvPr/>
          </p:nvSpPr>
          <p:spPr>
            <a:xfrm>
              <a:off x="7862077" y="410588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05" name="object 20105"/>
            <p:cNvSpPr/>
            <p:nvPr/>
          </p:nvSpPr>
          <p:spPr>
            <a:xfrm>
              <a:off x="786334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06" name="object 20106"/>
            <p:cNvSpPr/>
            <p:nvPr/>
          </p:nvSpPr>
          <p:spPr>
            <a:xfrm>
              <a:off x="78643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07" name="object 20107"/>
            <p:cNvSpPr/>
            <p:nvPr/>
          </p:nvSpPr>
          <p:spPr>
            <a:xfrm>
              <a:off x="78652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08" name="object 20108"/>
            <p:cNvSpPr/>
            <p:nvPr/>
          </p:nvSpPr>
          <p:spPr>
            <a:xfrm>
              <a:off x="786549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09" name="object 20109"/>
            <p:cNvSpPr/>
            <p:nvPr/>
          </p:nvSpPr>
          <p:spPr>
            <a:xfrm>
              <a:off x="786562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10" name="object 20110"/>
            <p:cNvSpPr/>
            <p:nvPr/>
          </p:nvSpPr>
          <p:spPr>
            <a:xfrm>
              <a:off x="786575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11" name="object 20111"/>
            <p:cNvSpPr/>
            <p:nvPr/>
          </p:nvSpPr>
          <p:spPr>
            <a:xfrm>
              <a:off x="786600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12" name="object 20112"/>
            <p:cNvSpPr/>
            <p:nvPr/>
          </p:nvSpPr>
          <p:spPr>
            <a:xfrm>
              <a:off x="786676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13" name="object 20113"/>
            <p:cNvSpPr/>
            <p:nvPr/>
          </p:nvSpPr>
          <p:spPr>
            <a:xfrm>
              <a:off x="78671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14" name="object 20114"/>
            <p:cNvSpPr/>
            <p:nvPr/>
          </p:nvSpPr>
          <p:spPr>
            <a:xfrm>
              <a:off x="786778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15" name="object 20115"/>
            <p:cNvSpPr/>
            <p:nvPr/>
          </p:nvSpPr>
          <p:spPr>
            <a:xfrm>
              <a:off x="786816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16" name="object 20116"/>
            <p:cNvSpPr/>
            <p:nvPr/>
          </p:nvSpPr>
          <p:spPr>
            <a:xfrm>
              <a:off x="786828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17" name="object 20117"/>
            <p:cNvSpPr/>
            <p:nvPr/>
          </p:nvSpPr>
          <p:spPr>
            <a:xfrm>
              <a:off x="7868541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18" name="object 20118"/>
            <p:cNvSpPr/>
            <p:nvPr/>
          </p:nvSpPr>
          <p:spPr>
            <a:xfrm>
              <a:off x="786955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19" name="object 20119"/>
            <p:cNvSpPr/>
            <p:nvPr/>
          </p:nvSpPr>
          <p:spPr>
            <a:xfrm>
              <a:off x="787056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20" name="object 20120"/>
            <p:cNvSpPr/>
            <p:nvPr/>
          </p:nvSpPr>
          <p:spPr>
            <a:xfrm>
              <a:off x="7870822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21" name="object 20121"/>
            <p:cNvSpPr/>
            <p:nvPr/>
          </p:nvSpPr>
          <p:spPr>
            <a:xfrm>
              <a:off x="7870948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22" name="object 20122"/>
            <p:cNvSpPr/>
            <p:nvPr/>
          </p:nvSpPr>
          <p:spPr>
            <a:xfrm>
              <a:off x="787120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23" name="object 20123"/>
            <p:cNvSpPr/>
            <p:nvPr/>
          </p:nvSpPr>
          <p:spPr>
            <a:xfrm>
              <a:off x="787208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24" name="object 20124"/>
            <p:cNvSpPr/>
            <p:nvPr/>
          </p:nvSpPr>
          <p:spPr>
            <a:xfrm>
              <a:off x="787234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25" name="object 20125"/>
            <p:cNvSpPr/>
            <p:nvPr/>
          </p:nvSpPr>
          <p:spPr>
            <a:xfrm>
              <a:off x="78725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26" name="object 20126"/>
            <p:cNvSpPr/>
            <p:nvPr/>
          </p:nvSpPr>
          <p:spPr>
            <a:xfrm>
              <a:off x="7873483" y="41057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27" name="object 20127"/>
            <p:cNvSpPr/>
            <p:nvPr/>
          </p:nvSpPr>
          <p:spPr>
            <a:xfrm>
              <a:off x="7872723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28" name="object 20128"/>
            <p:cNvSpPr/>
            <p:nvPr/>
          </p:nvSpPr>
          <p:spPr>
            <a:xfrm>
              <a:off x="787475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29" name="object 20129"/>
            <p:cNvSpPr/>
            <p:nvPr/>
          </p:nvSpPr>
          <p:spPr>
            <a:xfrm>
              <a:off x="787500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30" name="object 20130"/>
            <p:cNvSpPr/>
            <p:nvPr/>
          </p:nvSpPr>
          <p:spPr>
            <a:xfrm>
              <a:off x="787551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31" name="object 20131"/>
            <p:cNvSpPr/>
            <p:nvPr/>
          </p:nvSpPr>
          <p:spPr>
            <a:xfrm>
              <a:off x="787589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32" name="object 20132"/>
            <p:cNvSpPr/>
            <p:nvPr/>
          </p:nvSpPr>
          <p:spPr>
            <a:xfrm>
              <a:off x="7876018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33" name="object 20133"/>
            <p:cNvSpPr/>
            <p:nvPr/>
          </p:nvSpPr>
          <p:spPr>
            <a:xfrm>
              <a:off x="787627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34" name="object 20134"/>
            <p:cNvSpPr/>
            <p:nvPr/>
          </p:nvSpPr>
          <p:spPr>
            <a:xfrm>
              <a:off x="787665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35" name="object 20135"/>
            <p:cNvSpPr/>
            <p:nvPr/>
          </p:nvSpPr>
          <p:spPr>
            <a:xfrm>
              <a:off x="787741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36" name="object 20136"/>
            <p:cNvSpPr/>
            <p:nvPr/>
          </p:nvSpPr>
          <p:spPr>
            <a:xfrm>
              <a:off x="787817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37" name="object 20137"/>
            <p:cNvSpPr/>
            <p:nvPr/>
          </p:nvSpPr>
          <p:spPr>
            <a:xfrm>
              <a:off x="787855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38" name="object 20138"/>
            <p:cNvSpPr/>
            <p:nvPr/>
          </p:nvSpPr>
          <p:spPr>
            <a:xfrm>
              <a:off x="7877792" y="4105869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39" name="object 20139"/>
            <p:cNvSpPr/>
            <p:nvPr/>
          </p:nvSpPr>
          <p:spPr>
            <a:xfrm>
              <a:off x="787918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40" name="object 20140"/>
            <p:cNvSpPr/>
            <p:nvPr/>
          </p:nvSpPr>
          <p:spPr>
            <a:xfrm>
              <a:off x="788020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41" name="object 20141"/>
            <p:cNvSpPr/>
            <p:nvPr/>
          </p:nvSpPr>
          <p:spPr>
            <a:xfrm>
              <a:off x="788108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42" name="object 20142"/>
            <p:cNvSpPr/>
            <p:nvPr/>
          </p:nvSpPr>
          <p:spPr>
            <a:xfrm>
              <a:off x="788134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43" name="object 20143"/>
            <p:cNvSpPr/>
            <p:nvPr/>
          </p:nvSpPr>
          <p:spPr>
            <a:xfrm>
              <a:off x="7881340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44" name="object 20144"/>
            <p:cNvSpPr/>
            <p:nvPr/>
          </p:nvSpPr>
          <p:spPr>
            <a:xfrm>
              <a:off x="78817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45" name="object 20145"/>
            <p:cNvSpPr/>
            <p:nvPr/>
          </p:nvSpPr>
          <p:spPr>
            <a:xfrm>
              <a:off x="788222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46" name="object 20146"/>
            <p:cNvSpPr/>
            <p:nvPr/>
          </p:nvSpPr>
          <p:spPr>
            <a:xfrm>
              <a:off x="788273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47" name="object 20147"/>
            <p:cNvSpPr/>
            <p:nvPr/>
          </p:nvSpPr>
          <p:spPr>
            <a:xfrm>
              <a:off x="78831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48" name="object 20148"/>
            <p:cNvSpPr/>
            <p:nvPr/>
          </p:nvSpPr>
          <p:spPr>
            <a:xfrm>
              <a:off x="788374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49" name="object 20149"/>
            <p:cNvSpPr/>
            <p:nvPr/>
          </p:nvSpPr>
          <p:spPr>
            <a:xfrm>
              <a:off x="7883114" y="4105882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50" name="object 20150"/>
            <p:cNvSpPr/>
            <p:nvPr/>
          </p:nvSpPr>
          <p:spPr>
            <a:xfrm>
              <a:off x="78853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51" name="object 20151"/>
            <p:cNvSpPr/>
            <p:nvPr/>
          </p:nvSpPr>
          <p:spPr>
            <a:xfrm>
              <a:off x="7885776" y="410588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52" name="object 20152"/>
            <p:cNvSpPr/>
            <p:nvPr/>
          </p:nvSpPr>
          <p:spPr>
            <a:xfrm>
              <a:off x="788704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53" name="object 20153"/>
            <p:cNvSpPr/>
            <p:nvPr/>
          </p:nvSpPr>
          <p:spPr>
            <a:xfrm>
              <a:off x="78878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54" name="object 20154"/>
            <p:cNvSpPr/>
            <p:nvPr/>
          </p:nvSpPr>
          <p:spPr>
            <a:xfrm>
              <a:off x="7888437" y="410587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55" name="object 20155"/>
            <p:cNvSpPr/>
            <p:nvPr/>
          </p:nvSpPr>
          <p:spPr>
            <a:xfrm>
              <a:off x="78898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56" name="object 20156"/>
            <p:cNvSpPr/>
            <p:nvPr/>
          </p:nvSpPr>
          <p:spPr>
            <a:xfrm>
              <a:off x="789059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57" name="object 20157"/>
            <p:cNvSpPr/>
            <p:nvPr/>
          </p:nvSpPr>
          <p:spPr>
            <a:xfrm>
              <a:off x="789084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58" name="object 20158"/>
            <p:cNvSpPr/>
            <p:nvPr/>
          </p:nvSpPr>
          <p:spPr>
            <a:xfrm>
              <a:off x="7891985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59" name="object 20159"/>
            <p:cNvSpPr/>
            <p:nvPr/>
          </p:nvSpPr>
          <p:spPr>
            <a:xfrm>
              <a:off x="7892112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60" name="object 20160"/>
            <p:cNvSpPr/>
            <p:nvPr/>
          </p:nvSpPr>
          <p:spPr>
            <a:xfrm>
              <a:off x="789426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61" name="object 20161"/>
            <p:cNvSpPr/>
            <p:nvPr/>
          </p:nvSpPr>
          <p:spPr>
            <a:xfrm>
              <a:off x="789464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62" name="object 20162"/>
            <p:cNvSpPr/>
            <p:nvPr/>
          </p:nvSpPr>
          <p:spPr>
            <a:xfrm>
              <a:off x="7894773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63" name="object 20163"/>
            <p:cNvSpPr/>
            <p:nvPr/>
          </p:nvSpPr>
          <p:spPr>
            <a:xfrm>
              <a:off x="789490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64" name="object 20164"/>
            <p:cNvSpPr/>
            <p:nvPr/>
          </p:nvSpPr>
          <p:spPr>
            <a:xfrm>
              <a:off x="78959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65" name="object 20165"/>
            <p:cNvSpPr/>
            <p:nvPr/>
          </p:nvSpPr>
          <p:spPr>
            <a:xfrm>
              <a:off x="789629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66" name="object 20166"/>
            <p:cNvSpPr/>
            <p:nvPr/>
          </p:nvSpPr>
          <p:spPr>
            <a:xfrm>
              <a:off x="7897181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67" name="object 20167"/>
            <p:cNvSpPr/>
            <p:nvPr/>
          </p:nvSpPr>
          <p:spPr>
            <a:xfrm>
              <a:off x="789743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68" name="object 20168"/>
            <p:cNvSpPr/>
            <p:nvPr/>
          </p:nvSpPr>
          <p:spPr>
            <a:xfrm>
              <a:off x="78983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69" name="object 20169"/>
            <p:cNvSpPr/>
            <p:nvPr/>
          </p:nvSpPr>
          <p:spPr>
            <a:xfrm>
              <a:off x="789933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70" name="object 20170"/>
            <p:cNvSpPr/>
            <p:nvPr/>
          </p:nvSpPr>
          <p:spPr>
            <a:xfrm>
              <a:off x="7899842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71" name="object 20171"/>
            <p:cNvSpPr/>
            <p:nvPr/>
          </p:nvSpPr>
          <p:spPr>
            <a:xfrm>
              <a:off x="790022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72" name="object 20172"/>
            <p:cNvSpPr/>
            <p:nvPr/>
          </p:nvSpPr>
          <p:spPr>
            <a:xfrm>
              <a:off x="790085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73" name="object 20173"/>
            <p:cNvSpPr/>
            <p:nvPr/>
          </p:nvSpPr>
          <p:spPr>
            <a:xfrm>
              <a:off x="790123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74" name="object 20174"/>
            <p:cNvSpPr/>
            <p:nvPr/>
          </p:nvSpPr>
          <p:spPr>
            <a:xfrm>
              <a:off x="790187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75" name="object 20175"/>
            <p:cNvSpPr/>
            <p:nvPr/>
          </p:nvSpPr>
          <p:spPr>
            <a:xfrm>
              <a:off x="79021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76" name="object 20176"/>
            <p:cNvSpPr/>
            <p:nvPr/>
          </p:nvSpPr>
          <p:spPr>
            <a:xfrm>
              <a:off x="79023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77" name="object 20177"/>
            <p:cNvSpPr/>
            <p:nvPr/>
          </p:nvSpPr>
          <p:spPr>
            <a:xfrm>
              <a:off x="7901617" y="410588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78" name="object 20178"/>
            <p:cNvSpPr/>
            <p:nvPr/>
          </p:nvSpPr>
          <p:spPr>
            <a:xfrm>
              <a:off x="790377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79" name="object 20179"/>
            <p:cNvSpPr/>
            <p:nvPr/>
          </p:nvSpPr>
          <p:spPr>
            <a:xfrm>
              <a:off x="79047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80" name="object 20180"/>
            <p:cNvSpPr/>
            <p:nvPr/>
          </p:nvSpPr>
          <p:spPr>
            <a:xfrm>
              <a:off x="7905165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81" name="object 20181"/>
            <p:cNvSpPr/>
            <p:nvPr/>
          </p:nvSpPr>
          <p:spPr>
            <a:xfrm>
              <a:off x="790529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82" name="object 20182"/>
            <p:cNvSpPr/>
            <p:nvPr/>
          </p:nvSpPr>
          <p:spPr>
            <a:xfrm>
              <a:off x="79054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83" name="object 20183"/>
            <p:cNvSpPr/>
            <p:nvPr/>
          </p:nvSpPr>
          <p:spPr>
            <a:xfrm>
              <a:off x="790630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84" name="object 20184"/>
            <p:cNvSpPr/>
            <p:nvPr/>
          </p:nvSpPr>
          <p:spPr>
            <a:xfrm>
              <a:off x="790757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85" name="object 20185"/>
            <p:cNvSpPr/>
            <p:nvPr/>
          </p:nvSpPr>
          <p:spPr>
            <a:xfrm>
              <a:off x="790782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86" name="object 20186"/>
            <p:cNvSpPr/>
            <p:nvPr/>
          </p:nvSpPr>
          <p:spPr>
            <a:xfrm>
              <a:off x="79080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87" name="object 20187"/>
            <p:cNvSpPr/>
            <p:nvPr/>
          </p:nvSpPr>
          <p:spPr>
            <a:xfrm>
              <a:off x="790896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88" name="object 20188"/>
            <p:cNvSpPr/>
            <p:nvPr/>
          </p:nvSpPr>
          <p:spPr>
            <a:xfrm>
              <a:off x="79092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89" name="object 20189"/>
            <p:cNvSpPr/>
            <p:nvPr/>
          </p:nvSpPr>
          <p:spPr>
            <a:xfrm>
              <a:off x="791010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90" name="object 20190"/>
            <p:cNvSpPr/>
            <p:nvPr/>
          </p:nvSpPr>
          <p:spPr>
            <a:xfrm>
              <a:off x="791023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91" name="object 20191"/>
            <p:cNvSpPr/>
            <p:nvPr/>
          </p:nvSpPr>
          <p:spPr>
            <a:xfrm>
              <a:off x="7909601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92" name="object 20192"/>
            <p:cNvSpPr/>
            <p:nvPr/>
          </p:nvSpPr>
          <p:spPr>
            <a:xfrm>
              <a:off x="791124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93" name="object 20193"/>
            <p:cNvSpPr/>
            <p:nvPr/>
          </p:nvSpPr>
          <p:spPr>
            <a:xfrm>
              <a:off x="791150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94" name="object 20194"/>
            <p:cNvSpPr/>
            <p:nvPr/>
          </p:nvSpPr>
          <p:spPr>
            <a:xfrm>
              <a:off x="791238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95" name="object 20195"/>
            <p:cNvSpPr/>
            <p:nvPr/>
          </p:nvSpPr>
          <p:spPr>
            <a:xfrm>
              <a:off x="7912008" y="410588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96" name="object 20196"/>
            <p:cNvSpPr/>
            <p:nvPr/>
          </p:nvSpPr>
          <p:spPr>
            <a:xfrm>
              <a:off x="79134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97" name="object 20197"/>
            <p:cNvSpPr/>
            <p:nvPr/>
          </p:nvSpPr>
          <p:spPr>
            <a:xfrm>
              <a:off x="791416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98" name="object 20198"/>
            <p:cNvSpPr/>
            <p:nvPr/>
          </p:nvSpPr>
          <p:spPr>
            <a:xfrm>
              <a:off x="791543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99" name="object 20199"/>
            <p:cNvSpPr/>
            <p:nvPr/>
          </p:nvSpPr>
          <p:spPr>
            <a:xfrm>
              <a:off x="7915557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00" name="object 20200"/>
            <p:cNvSpPr/>
            <p:nvPr/>
          </p:nvSpPr>
          <p:spPr>
            <a:xfrm>
              <a:off x="791593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01" name="object 20201"/>
            <p:cNvSpPr/>
            <p:nvPr/>
          </p:nvSpPr>
          <p:spPr>
            <a:xfrm>
              <a:off x="791669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02" name="object 20202"/>
            <p:cNvSpPr/>
            <p:nvPr/>
          </p:nvSpPr>
          <p:spPr>
            <a:xfrm>
              <a:off x="791758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03" name="object 20203"/>
            <p:cNvSpPr/>
            <p:nvPr/>
          </p:nvSpPr>
          <p:spPr>
            <a:xfrm>
              <a:off x="791809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04" name="object 20204"/>
            <p:cNvSpPr/>
            <p:nvPr/>
          </p:nvSpPr>
          <p:spPr>
            <a:xfrm>
              <a:off x="791847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05" name="object 20205"/>
            <p:cNvSpPr/>
            <p:nvPr/>
          </p:nvSpPr>
          <p:spPr>
            <a:xfrm>
              <a:off x="791859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06" name="object 20206"/>
            <p:cNvSpPr/>
            <p:nvPr/>
          </p:nvSpPr>
          <p:spPr>
            <a:xfrm>
              <a:off x="79194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07" name="object 20207"/>
            <p:cNvSpPr/>
            <p:nvPr/>
          </p:nvSpPr>
          <p:spPr>
            <a:xfrm>
              <a:off x="791973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08" name="object 20208"/>
            <p:cNvSpPr/>
            <p:nvPr/>
          </p:nvSpPr>
          <p:spPr>
            <a:xfrm>
              <a:off x="791986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09" name="object 20209"/>
            <p:cNvSpPr/>
            <p:nvPr/>
          </p:nvSpPr>
          <p:spPr>
            <a:xfrm>
              <a:off x="7920879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10" name="object 20210"/>
            <p:cNvSpPr/>
            <p:nvPr/>
          </p:nvSpPr>
          <p:spPr>
            <a:xfrm>
              <a:off x="7920246" y="410589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253" y="0"/>
                  </a:moveTo>
                  <a:lnTo>
                    <a:pt x="2027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11" name="object 20211"/>
            <p:cNvSpPr/>
            <p:nvPr/>
          </p:nvSpPr>
          <p:spPr>
            <a:xfrm>
              <a:off x="79227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12" name="object 20212"/>
            <p:cNvSpPr/>
            <p:nvPr/>
          </p:nvSpPr>
          <p:spPr>
            <a:xfrm>
              <a:off x="7923541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13" name="object 20213"/>
            <p:cNvSpPr/>
            <p:nvPr/>
          </p:nvSpPr>
          <p:spPr>
            <a:xfrm>
              <a:off x="792366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14" name="object 20214"/>
            <p:cNvSpPr/>
            <p:nvPr/>
          </p:nvSpPr>
          <p:spPr>
            <a:xfrm>
              <a:off x="792392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15" name="object 20215"/>
            <p:cNvSpPr/>
            <p:nvPr/>
          </p:nvSpPr>
          <p:spPr>
            <a:xfrm>
              <a:off x="792404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16" name="object 20216"/>
            <p:cNvSpPr/>
            <p:nvPr/>
          </p:nvSpPr>
          <p:spPr>
            <a:xfrm>
              <a:off x="792480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17" name="object 20217"/>
            <p:cNvSpPr/>
            <p:nvPr/>
          </p:nvSpPr>
          <p:spPr>
            <a:xfrm>
              <a:off x="792518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18" name="object 20218"/>
            <p:cNvSpPr/>
            <p:nvPr/>
          </p:nvSpPr>
          <p:spPr>
            <a:xfrm>
              <a:off x="7926202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19" name="object 20219"/>
            <p:cNvSpPr/>
            <p:nvPr/>
          </p:nvSpPr>
          <p:spPr>
            <a:xfrm>
              <a:off x="792645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20" name="object 20220"/>
            <p:cNvSpPr/>
            <p:nvPr/>
          </p:nvSpPr>
          <p:spPr>
            <a:xfrm>
              <a:off x="792658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21" name="object 20221"/>
            <p:cNvSpPr/>
            <p:nvPr/>
          </p:nvSpPr>
          <p:spPr>
            <a:xfrm>
              <a:off x="7926709" y="410589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140" y="0"/>
                  </a:moveTo>
                  <a:lnTo>
                    <a:pt x="291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22" name="object 20222"/>
            <p:cNvSpPr/>
            <p:nvPr/>
          </p:nvSpPr>
          <p:spPr>
            <a:xfrm>
              <a:off x="792899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23" name="object 20223"/>
            <p:cNvSpPr/>
            <p:nvPr/>
          </p:nvSpPr>
          <p:spPr>
            <a:xfrm>
              <a:off x="792911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24" name="object 20224"/>
            <p:cNvSpPr/>
            <p:nvPr/>
          </p:nvSpPr>
          <p:spPr>
            <a:xfrm>
              <a:off x="793000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25" name="object 20225"/>
            <p:cNvSpPr/>
            <p:nvPr/>
          </p:nvSpPr>
          <p:spPr>
            <a:xfrm>
              <a:off x="7931525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26" name="object 20226"/>
            <p:cNvSpPr/>
            <p:nvPr/>
          </p:nvSpPr>
          <p:spPr>
            <a:xfrm>
              <a:off x="793165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27" name="object 20227"/>
            <p:cNvSpPr/>
            <p:nvPr/>
          </p:nvSpPr>
          <p:spPr>
            <a:xfrm>
              <a:off x="793279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28" name="object 20228"/>
            <p:cNvSpPr/>
            <p:nvPr/>
          </p:nvSpPr>
          <p:spPr>
            <a:xfrm>
              <a:off x="79335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29" name="object 20229"/>
            <p:cNvSpPr/>
            <p:nvPr/>
          </p:nvSpPr>
          <p:spPr>
            <a:xfrm>
              <a:off x="793380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30" name="object 20230"/>
            <p:cNvSpPr/>
            <p:nvPr/>
          </p:nvSpPr>
          <p:spPr>
            <a:xfrm>
              <a:off x="793405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31" name="object 20231"/>
            <p:cNvSpPr/>
            <p:nvPr/>
          </p:nvSpPr>
          <p:spPr>
            <a:xfrm>
              <a:off x="793431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32" name="object 20232"/>
            <p:cNvSpPr/>
            <p:nvPr/>
          </p:nvSpPr>
          <p:spPr>
            <a:xfrm>
              <a:off x="793532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33" name="object 20233"/>
            <p:cNvSpPr/>
            <p:nvPr/>
          </p:nvSpPr>
          <p:spPr>
            <a:xfrm>
              <a:off x="793583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34" name="object 20234"/>
            <p:cNvSpPr/>
            <p:nvPr/>
          </p:nvSpPr>
          <p:spPr>
            <a:xfrm>
              <a:off x="7935834" y="410588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35" name="object 20235"/>
            <p:cNvSpPr/>
            <p:nvPr/>
          </p:nvSpPr>
          <p:spPr>
            <a:xfrm>
              <a:off x="793710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36" name="object 20236"/>
            <p:cNvSpPr/>
            <p:nvPr/>
          </p:nvSpPr>
          <p:spPr>
            <a:xfrm>
              <a:off x="793798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37" name="object 20237"/>
            <p:cNvSpPr/>
            <p:nvPr/>
          </p:nvSpPr>
          <p:spPr>
            <a:xfrm>
              <a:off x="7939382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38" name="object 20238"/>
            <p:cNvSpPr/>
            <p:nvPr/>
          </p:nvSpPr>
          <p:spPr>
            <a:xfrm>
              <a:off x="793963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39" name="object 20239"/>
            <p:cNvSpPr/>
            <p:nvPr/>
          </p:nvSpPr>
          <p:spPr>
            <a:xfrm>
              <a:off x="793988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40" name="object 20240"/>
            <p:cNvSpPr/>
            <p:nvPr/>
          </p:nvSpPr>
          <p:spPr>
            <a:xfrm>
              <a:off x="794026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41" name="object 20241"/>
            <p:cNvSpPr/>
            <p:nvPr/>
          </p:nvSpPr>
          <p:spPr>
            <a:xfrm>
              <a:off x="794191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42" name="object 20242"/>
            <p:cNvSpPr/>
            <p:nvPr/>
          </p:nvSpPr>
          <p:spPr>
            <a:xfrm>
              <a:off x="794217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43" name="object 20243"/>
            <p:cNvSpPr/>
            <p:nvPr/>
          </p:nvSpPr>
          <p:spPr>
            <a:xfrm>
              <a:off x="794229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44" name="object 20244"/>
            <p:cNvSpPr/>
            <p:nvPr/>
          </p:nvSpPr>
          <p:spPr>
            <a:xfrm>
              <a:off x="79426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45" name="object 20245"/>
            <p:cNvSpPr/>
            <p:nvPr/>
          </p:nvSpPr>
          <p:spPr>
            <a:xfrm>
              <a:off x="794318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46" name="object 20246"/>
            <p:cNvSpPr/>
            <p:nvPr/>
          </p:nvSpPr>
          <p:spPr>
            <a:xfrm>
              <a:off x="794369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47" name="object 20247"/>
            <p:cNvSpPr/>
            <p:nvPr/>
          </p:nvSpPr>
          <p:spPr>
            <a:xfrm>
              <a:off x="794394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48" name="object 20248"/>
            <p:cNvSpPr/>
            <p:nvPr/>
          </p:nvSpPr>
          <p:spPr>
            <a:xfrm>
              <a:off x="79443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49" name="object 20249"/>
            <p:cNvSpPr/>
            <p:nvPr/>
          </p:nvSpPr>
          <p:spPr>
            <a:xfrm>
              <a:off x="7944704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50" name="object 20250"/>
            <p:cNvSpPr/>
            <p:nvPr/>
          </p:nvSpPr>
          <p:spPr>
            <a:xfrm>
              <a:off x="79449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51" name="object 20251"/>
            <p:cNvSpPr/>
            <p:nvPr/>
          </p:nvSpPr>
          <p:spPr>
            <a:xfrm>
              <a:off x="794609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52" name="object 20252"/>
            <p:cNvSpPr/>
            <p:nvPr/>
          </p:nvSpPr>
          <p:spPr>
            <a:xfrm>
              <a:off x="794711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53" name="object 20253"/>
            <p:cNvSpPr/>
            <p:nvPr/>
          </p:nvSpPr>
          <p:spPr>
            <a:xfrm>
              <a:off x="7947239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54" name="object 20254"/>
            <p:cNvSpPr/>
            <p:nvPr/>
          </p:nvSpPr>
          <p:spPr>
            <a:xfrm>
              <a:off x="794761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55" name="object 20255"/>
            <p:cNvSpPr/>
            <p:nvPr/>
          </p:nvSpPr>
          <p:spPr>
            <a:xfrm>
              <a:off x="794863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56" name="object 20256"/>
            <p:cNvSpPr/>
            <p:nvPr/>
          </p:nvSpPr>
          <p:spPr>
            <a:xfrm>
              <a:off x="794977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57" name="object 20257"/>
            <p:cNvSpPr/>
            <p:nvPr/>
          </p:nvSpPr>
          <p:spPr>
            <a:xfrm>
              <a:off x="794990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58" name="object 20258"/>
            <p:cNvSpPr/>
            <p:nvPr/>
          </p:nvSpPr>
          <p:spPr>
            <a:xfrm>
              <a:off x="795028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59" name="object 20259"/>
            <p:cNvSpPr/>
            <p:nvPr/>
          </p:nvSpPr>
          <p:spPr>
            <a:xfrm>
              <a:off x="795116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60" name="object 20260"/>
            <p:cNvSpPr/>
            <p:nvPr/>
          </p:nvSpPr>
          <p:spPr>
            <a:xfrm>
              <a:off x="795230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61" name="object 20261"/>
            <p:cNvSpPr/>
            <p:nvPr/>
          </p:nvSpPr>
          <p:spPr>
            <a:xfrm>
              <a:off x="7951675" y="4105882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62" name="object 20262"/>
            <p:cNvSpPr/>
            <p:nvPr/>
          </p:nvSpPr>
          <p:spPr>
            <a:xfrm>
              <a:off x="795458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63" name="object 20263"/>
            <p:cNvSpPr/>
            <p:nvPr/>
          </p:nvSpPr>
          <p:spPr>
            <a:xfrm>
              <a:off x="795497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64" name="object 20264"/>
            <p:cNvSpPr/>
            <p:nvPr/>
          </p:nvSpPr>
          <p:spPr>
            <a:xfrm>
              <a:off x="795522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65" name="object 20265"/>
            <p:cNvSpPr/>
            <p:nvPr/>
          </p:nvSpPr>
          <p:spPr>
            <a:xfrm>
              <a:off x="795547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66" name="object 20266"/>
            <p:cNvSpPr/>
            <p:nvPr/>
          </p:nvSpPr>
          <p:spPr>
            <a:xfrm>
              <a:off x="795649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67" name="object 20267"/>
            <p:cNvSpPr/>
            <p:nvPr/>
          </p:nvSpPr>
          <p:spPr>
            <a:xfrm>
              <a:off x="7956870" y="4105882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  <a:path w="2540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68" name="object 20268"/>
            <p:cNvSpPr/>
            <p:nvPr/>
          </p:nvSpPr>
          <p:spPr>
            <a:xfrm>
              <a:off x="795915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69" name="object 20269"/>
            <p:cNvSpPr/>
            <p:nvPr/>
          </p:nvSpPr>
          <p:spPr>
            <a:xfrm>
              <a:off x="79600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70" name="object 20270"/>
            <p:cNvSpPr/>
            <p:nvPr/>
          </p:nvSpPr>
          <p:spPr>
            <a:xfrm>
              <a:off x="796041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71" name="object 20271"/>
            <p:cNvSpPr/>
            <p:nvPr/>
          </p:nvSpPr>
          <p:spPr>
            <a:xfrm>
              <a:off x="796079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72" name="object 20272"/>
            <p:cNvSpPr/>
            <p:nvPr/>
          </p:nvSpPr>
          <p:spPr>
            <a:xfrm>
              <a:off x="7961813" y="410453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83"/>
                  </a:moveTo>
                  <a:lnTo>
                    <a:pt x="887" y="68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73" name="object 20273"/>
            <p:cNvSpPr/>
            <p:nvPr/>
          </p:nvSpPr>
          <p:spPr>
            <a:xfrm>
              <a:off x="79623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74" name="object 20274"/>
            <p:cNvSpPr/>
            <p:nvPr/>
          </p:nvSpPr>
          <p:spPr>
            <a:xfrm>
              <a:off x="796295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75" name="object 20275"/>
            <p:cNvSpPr/>
            <p:nvPr/>
          </p:nvSpPr>
          <p:spPr>
            <a:xfrm>
              <a:off x="7963080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76" name="object 20276"/>
            <p:cNvSpPr/>
            <p:nvPr/>
          </p:nvSpPr>
          <p:spPr>
            <a:xfrm>
              <a:off x="796346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77" name="object 20277"/>
            <p:cNvSpPr/>
            <p:nvPr/>
          </p:nvSpPr>
          <p:spPr>
            <a:xfrm>
              <a:off x="796422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78" name="object 20278"/>
            <p:cNvSpPr/>
            <p:nvPr/>
          </p:nvSpPr>
          <p:spPr>
            <a:xfrm>
              <a:off x="7964474" y="41056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79" name="object 20279"/>
            <p:cNvSpPr/>
            <p:nvPr/>
          </p:nvSpPr>
          <p:spPr>
            <a:xfrm>
              <a:off x="796548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80" name="object 20280"/>
            <p:cNvSpPr/>
            <p:nvPr/>
          </p:nvSpPr>
          <p:spPr>
            <a:xfrm>
              <a:off x="7965741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81" name="object 20281"/>
            <p:cNvSpPr/>
            <p:nvPr/>
          </p:nvSpPr>
          <p:spPr>
            <a:xfrm>
              <a:off x="796599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82" name="object 20282"/>
            <p:cNvSpPr/>
            <p:nvPr/>
          </p:nvSpPr>
          <p:spPr>
            <a:xfrm>
              <a:off x="796688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83" name="object 20283"/>
            <p:cNvSpPr/>
            <p:nvPr/>
          </p:nvSpPr>
          <p:spPr>
            <a:xfrm>
              <a:off x="7967009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84" name="object 20284"/>
            <p:cNvSpPr/>
            <p:nvPr/>
          </p:nvSpPr>
          <p:spPr>
            <a:xfrm>
              <a:off x="7968276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85" name="object 20285"/>
            <p:cNvSpPr/>
            <p:nvPr/>
          </p:nvSpPr>
          <p:spPr>
            <a:xfrm>
              <a:off x="7968656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86" name="object 20286"/>
            <p:cNvSpPr/>
            <p:nvPr/>
          </p:nvSpPr>
          <p:spPr>
            <a:xfrm>
              <a:off x="796878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87" name="object 20287"/>
            <p:cNvSpPr/>
            <p:nvPr/>
          </p:nvSpPr>
          <p:spPr>
            <a:xfrm>
              <a:off x="796954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88" name="object 20288"/>
            <p:cNvSpPr/>
            <p:nvPr/>
          </p:nvSpPr>
          <p:spPr>
            <a:xfrm>
              <a:off x="797093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89" name="object 20289"/>
            <p:cNvSpPr/>
            <p:nvPr/>
          </p:nvSpPr>
          <p:spPr>
            <a:xfrm>
              <a:off x="7971191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90" name="object 20290"/>
            <p:cNvSpPr/>
            <p:nvPr/>
          </p:nvSpPr>
          <p:spPr>
            <a:xfrm>
              <a:off x="7971317" y="4105888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394" y="0"/>
                  </a:moveTo>
                  <a:lnTo>
                    <a:pt x="3168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91" name="object 20291"/>
            <p:cNvSpPr/>
            <p:nvPr/>
          </p:nvSpPr>
          <p:spPr>
            <a:xfrm>
              <a:off x="7973852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92" name="object 20292"/>
            <p:cNvSpPr/>
            <p:nvPr/>
          </p:nvSpPr>
          <p:spPr>
            <a:xfrm>
              <a:off x="79749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93" name="object 20293"/>
            <p:cNvSpPr/>
            <p:nvPr/>
          </p:nvSpPr>
          <p:spPr>
            <a:xfrm>
              <a:off x="79752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94" name="object 20294"/>
            <p:cNvSpPr/>
            <p:nvPr/>
          </p:nvSpPr>
          <p:spPr>
            <a:xfrm>
              <a:off x="79756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95" name="object 20295"/>
            <p:cNvSpPr/>
            <p:nvPr/>
          </p:nvSpPr>
          <p:spPr>
            <a:xfrm>
              <a:off x="797613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96" name="object 20296"/>
            <p:cNvSpPr/>
            <p:nvPr/>
          </p:nvSpPr>
          <p:spPr>
            <a:xfrm>
              <a:off x="7975626" y="4105888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97" name="object 20297"/>
            <p:cNvSpPr/>
            <p:nvPr/>
          </p:nvSpPr>
          <p:spPr>
            <a:xfrm>
              <a:off x="797765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98" name="object 20298"/>
            <p:cNvSpPr/>
            <p:nvPr/>
          </p:nvSpPr>
          <p:spPr>
            <a:xfrm>
              <a:off x="797879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99" name="object 20299"/>
            <p:cNvSpPr/>
            <p:nvPr/>
          </p:nvSpPr>
          <p:spPr>
            <a:xfrm>
              <a:off x="797904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00" name="object 20300"/>
            <p:cNvSpPr/>
            <p:nvPr/>
          </p:nvSpPr>
          <p:spPr>
            <a:xfrm>
              <a:off x="797917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01" name="object 20301"/>
            <p:cNvSpPr/>
            <p:nvPr/>
          </p:nvSpPr>
          <p:spPr>
            <a:xfrm>
              <a:off x="7980062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02" name="object 20302"/>
            <p:cNvSpPr/>
            <p:nvPr/>
          </p:nvSpPr>
          <p:spPr>
            <a:xfrm>
              <a:off x="798031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03" name="object 20303"/>
            <p:cNvSpPr/>
            <p:nvPr/>
          </p:nvSpPr>
          <p:spPr>
            <a:xfrm>
              <a:off x="798145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04" name="object 20304"/>
            <p:cNvSpPr/>
            <p:nvPr/>
          </p:nvSpPr>
          <p:spPr>
            <a:xfrm>
              <a:off x="798170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05" name="object 20305"/>
            <p:cNvSpPr/>
            <p:nvPr/>
          </p:nvSpPr>
          <p:spPr>
            <a:xfrm>
              <a:off x="798399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06" name="object 20306"/>
            <p:cNvSpPr/>
            <p:nvPr/>
          </p:nvSpPr>
          <p:spPr>
            <a:xfrm>
              <a:off x="798424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07" name="object 20307"/>
            <p:cNvSpPr/>
            <p:nvPr/>
          </p:nvSpPr>
          <p:spPr>
            <a:xfrm>
              <a:off x="798449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08" name="object 20308"/>
            <p:cNvSpPr/>
            <p:nvPr/>
          </p:nvSpPr>
          <p:spPr>
            <a:xfrm>
              <a:off x="798627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09" name="object 20309"/>
            <p:cNvSpPr/>
            <p:nvPr/>
          </p:nvSpPr>
          <p:spPr>
            <a:xfrm>
              <a:off x="798665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10" name="object 20310"/>
            <p:cNvSpPr/>
            <p:nvPr/>
          </p:nvSpPr>
          <p:spPr>
            <a:xfrm>
              <a:off x="798677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11" name="object 20311"/>
            <p:cNvSpPr/>
            <p:nvPr/>
          </p:nvSpPr>
          <p:spPr>
            <a:xfrm>
              <a:off x="798715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12" name="object 20312"/>
            <p:cNvSpPr/>
            <p:nvPr/>
          </p:nvSpPr>
          <p:spPr>
            <a:xfrm>
              <a:off x="79893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13" name="object 20313"/>
            <p:cNvSpPr/>
            <p:nvPr/>
          </p:nvSpPr>
          <p:spPr>
            <a:xfrm>
              <a:off x="7989693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14" name="object 20314"/>
            <p:cNvSpPr/>
            <p:nvPr/>
          </p:nvSpPr>
          <p:spPr>
            <a:xfrm>
              <a:off x="799070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15" name="object 20315"/>
            <p:cNvSpPr/>
            <p:nvPr/>
          </p:nvSpPr>
          <p:spPr>
            <a:xfrm>
              <a:off x="799096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16" name="object 20316"/>
            <p:cNvSpPr/>
            <p:nvPr/>
          </p:nvSpPr>
          <p:spPr>
            <a:xfrm>
              <a:off x="799172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17" name="object 20317"/>
            <p:cNvSpPr/>
            <p:nvPr/>
          </p:nvSpPr>
          <p:spPr>
            <a:xfrm>
              <a:off x="7991087" y="410588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18" name="object 20318"/>
            <p:cNvSpPr/>
            <p:nvPr/>
          </p:nvSpPr>
          <p:spPr>
            <a:xfrm>
              <a:off x="799248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19" name="object 20319"/>
            <p:cNvSpPr/>
            <p:nvPr/>
          </p:nvSpPr>
          <p:spPr>
            <a:xfrm>
              <a:off x="7992481" y="410589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20" name="object 20320"/>
            <p:cNvSpPr/>
            <p:nvPr/>
          </p:nvSpPr>
          <p:spPr>
            <a:xfrm>
              <a:off x="799476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21" name="object 20321"/>
            <p:cNvSpPr/>
            <p:nvPr/>
          </p:nvSpPr>
          <p:spPr>
            <a:xfrm>
              <a:off x="7994129" y="410589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22" name="object 20322"/>
            <p:cNvSpPr/>
            <p:nvPr/>
          </p:nvSpPr>
          <p:spPr>
            <a:xfrm>
              <a:off x="799603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23" name="object 20323"/>
            <p:cNvSpPr/>
            <p:nvPr/>
          </p:nvSpPr>
          <p:spPr>
            <a:xfrm>
              <a:off x="799704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24" name="object 20324"/>
            <p:cNvSpPr/>
            <p:nvPr/>
          </p:nvSpPr>
          <p:spPr>
            <a:xfrm>
              <a:off x="799729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25" name="object 20325"/>
            <p:cNvSpPr/>
            <p:nvPr/>
          </p:nvSpPr>
          <p:spPr>
            <a:xfrm>
              <a:off x="799742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26" name="object 20326"/>
            <p:cNvSpPr/>
            <p:nvPr/>
          </p:nvSpPr>
          <p:spPr>
            <a:xfrm>
              <a:off x="79976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27" name="object 20327"/>
            <p:cNvSpPr/>
            <p:nvPr/>
          </p:nvSpPr>
          <p:spPr>
            <a:xfrm>
              <a:off x="799869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28" name="object 20328"/>
            <p:cNvSpPr/>
            <p:nvPr/>
          </p:nvSpPr>
          <p:spPr>
            <a:xfrm>
              <a:off x="799957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29" name="object 20329"/>
            <p:cNvSpPr/>
            <p:nvPr/>
          </p:nvSpPr>
          <p:spPr>
            <a:xfrm>
              <a:off x="799983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30" name="object 20330"/>
            <p:cNvSpPr/>
            <p:nvPr/>
          </p:nvSpPr>
          <p:spPr>
            <a:xfrm>
              <a:off x="800008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31" name="object 20331"/>
            <p:cNvSpPr/>
            <p:nvPr/>
          </p:nvSpPr>
          <p:spPr>
            <a:xfrm>
              <a:off x="800033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32" name="object 20332"/>
            <p:cNvSpPr/>
            <p:nvPr/>
          </p:nvSpPr>
          <p:spPr>
            <a:xfrm>
              <a:off x="80014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33" name="object 20333"/>
            <p:cNvSpPr/>
            <p:nvPr/>
          </p:nvSpPr>
          <p:spPr>
            <a:xfrm>
              <a:off x="800198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34" name="object 20334"/>
            <p:cNvSpPr/>
            <p:nvPr/>
          </p:nvSpPr>
          <p:spPr>
            <a:xfrm>
              <a:off x="800223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35" name="object 20335"/>
            <p:cNvSpPr/>
            <p:nvPr/>
          </p:nvSpPr>
          <p:spPr>
            <a:xfrm>
              <a:off x="8001606" y="410588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26" y="0"/>
                  </a:moveTo>
                  <a:lnTo>
                    <a:pt x="1900" y="0"/>
                  </a:lnTo>
                </a:path>
                <a:path w="2540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36" name="object 20336"/>
            <p:cNvSpPr/>
            <p:nvPr/>
          </p:nvSpPr>
          <p:spPr>
            <a:xfrm>
              <a:off x="80033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37" name="object 20337"/>
            <p:cNvSpPr/>
            <p:nvPr/>
          </p:nvSpPr>
          <p:spPr>
            <a:xfrm>
              <a:off x="800388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38" name="object 20338"/>
            <p:cNvSpPr/>
            <p:nvPr/>
          </p:nvSpPr>
          <p:spPr>
            <a:xfrm>
              <a:off x="800426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39" name="object 20339"/>
            <p:cNvSpPr/>
            <p:nvPr/>
          </p:nvSpPr>
          <p:spPr>
            <a:xfrm>
              <a:off x="8005281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40" name="object 20340"/>
            <p:cNvSpPr/>
            <p:nvPr/>
          </p:nvSpPr>
          <p:spPr>
            <a:xfrm>
              <a:off x="800553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41" name="object 20341"/>
            <p:cNvSpPr/>
            <p:nvPr/>
          </p:nvSpPr>
          <p:spPr>
            <a:xfrm>
              <a:off x="800654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42" name="object 20342"/>
            <p:cNvSpPr/>
            <p:nvPr/>
          </p:nvSpPr>
          <p:spPr>
            <a:xfrm>
              <a:off x="800743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43" name="object 20343"/>
            <p:cNvSpPr/>
            <p:nvPr/>
          </p:nvSpPr>
          <p:spPr>
            <a:xfrm>
              <a:off x="8006928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44" name="object 20344"/>
            <p:cNvSpPr/>
            <p:nvPr/>
          </p:nvSpPr>
          <p:spPr>
            <a:xfrm>
              <a:off x="80081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45" name="object 20345"/>
            <p:cNvSpPr/>
            <p:nvPr/>
          </p:nvSpPr>
          <p:spPr>
            <a:xfrm>
              <a:off x="801009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46" name="object 20346"/>
            <p:cNvSpPr/>
            <p:nvPr/>
          </p:nvSpPr>
          <p:spPr>
            <a:xfrm>
              <a:off x="801047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47" name="object 20347"/>
            <p:cNvSpPr/>
            <p:nvPr/>
          </p:nvSpPr>
          <p:spPr>
            <a:xfrm>
              <a:off x="801073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48" name="object 20348"/>
            <p:cNvSpPr/>
            <p:nvPr/>
          </p:nvSpPr>
          <p:spPr>
            <a:xfrm>
              <a:off x="801174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49" name="object 20349"/>
            <p:cNvSpPr/>
            <p:nvPr/>
          </p:nvSpPr>
          <p:spPr>
            <a:xfrm>
              <a:off x="801301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50" name="object 20350"/>
            <p:cNvSpPr/>
            <p:nvPr/>
          </p:nvSpPr>
          <p:spPr>
            <a:xfrm>
              <a:off x="801313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51" name="object 20351"/>
            <p:cNvSpPr/>
            <p:nvPr/>
          </p:nvSpPr>
          <p:spPr>
            <a:xfrm>
              <a:off x="801339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52" name="object 20352"/>
            <p:cNvSpPr/>
            <p:nvPr/>
          </p:nvSpPr>
          <p:spPr>
            <a:xfrm>
              <a:off x="80140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53" name="object 20353"/>
            <p:cNvSpPr/>
            <p:nvPr/>
          </p:nvSpPr>
          <p:spPr>
            <a:xfrm>
              <a:off x="801465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54" name="object 20354"/>
            <p:cNvSpPr/>
            <p:nvPr/>
          </p:nvSpPr>
          <p:spPr>
            <a:xfrm>
              <a:off x="801554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55" name="object 20355"/>
            <p:cNvSpPr/>
            <p:nvPr/>
          </p:nvSpPr>
          <p:spPr>
            <a:xfrm>
              <a:off x="8015799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56" name="object 20356"/>
            <p:cNvSpPr/>
            <p:nvPr/>
          </p:nvSpPr>
          <p:spPr>
            <a:xfrm>
              <a:off x="801605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57" name="object 20357"/>
            <p:cNvSpPr/>
            <p:nvPr/>
          </p:nvSpPr>
          <p:spPr>
            <a:xfrm>
              <a:off x="80168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58" name="object 20358"/>
            <p:cNvSpPr/>
            <p:nvPr/>
          </p:nvSpPr>
          <p:spPr>
            <a:xfrm>
              <a:off x="801808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59" name="object 20359"/>
            <p:cNvSpPr/>
            <p:nvPr/>
          </p:nvSpPr>
          <p:spPr>
            <a:xfrm>
              <a:off x="8018460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60" name="object 20360"/>
            <p:cNvSpPr/>
            <p:nvPr/>
          </p:nvSpPr>
          <p:spPr>
            <a:xfrm>
              <a:off x="80187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61" name="object 20361"/>
            <p:cNvSpPr/>
            <p:nvPr/>
          </p:nvSpPr>
          <p:spPr>
            <a:xfrm>
              <a:off x="802074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62" name="object 20362"/>
            <p:cNvSpPr/>
            <p:nvPr/>
          </p:nvSpPr>
          <p:spPr>
            <a:xfrm>
              <a:off x="802086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63" name="object 20363"/>
            <p:cNvSpPr/>
            <p:nvPr/>
          </p:nvSpPr>
          <p:spPr>
            <a:xfrm>
              <a:off x="8021122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64" name="object 20364"/>
            <p:cNvSpPr/>
            <p:nvPr/>
          </p:nvSpPr>
          <p:spPr>
            <a:xfrm>
              <a:off x="802137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65" name="object 20365"/>
            <p:cNvSpPr/>
            <p:nvPr/>
          </p:nvSpPr>
          <p:spPr>
            <a:xfrm>
              <a:off x="802238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66" name="object 20366"/>
            <p:cNvSpPr/>
            <p:nvPr/>
          </p:nvSpPr>
          <p:spPr>
            <a:xfrm>
              <a:off x="802264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67" name="object 20367"/>
            <p:cNvSpPr/>
            <p:nvPr/>
          </p:nvSpPr>
          <p:spPr>
            <a:xfrm>
              <a:off x="802315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68" name="object 20368"/>
            <p:cNvSpPr/>
            <p:nvPr/>
          </p:nvSpPr>
          <p:spPr>
            <a:xfrm>
              <a:off x="8022643" y="410589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253" y="0"/>
                  </a:moveTo>
                  <a:lnTo>
                    <a:pt x="2027" y="0"/>
                  </a:lnTo>
                </a:path>
                <a:path w="3175">
                  <a:moveTo>
                    <a:pt x="1394" y="0"/>
                  </a:moveTo>
                  <a:lnTo>
                    <a:pt x="3168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69" name="object 20369"/>
            <p:cNvSpPr/>
            <p:nvPr/>
          </p:nvSpPr>
          <p:spPr>
            <a:xfrm>
              <a:off x="80251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70" name="object 20370"/>
            <p:cNvSpPr/>
            <p:nvPr/>
          </p:nvSpPr>
          <p:spPr>
            <a:xfrm>
              <a:off x="802619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71" name="object 20371"/>
            <p:cNvSpPr/>
            <p:nvPr/>
          </p:nvSpPr>
          <p:spPr>
            <a:xfrm>
              <a:off x="8026318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72" name="object 20372"/>
            <p:cNvSpPr/>
            <p:nvPr/>
          </p:nvSpPr>
          <p:spPr>
            <a:xfrm>
              <a:off x="802682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73" name="object 20373"/>
            <p:cNvSpPr/>
            <p:nvPr/>
          </p:nvSpPr>
          <p:spPr>
            <a:xfrm>
              <a:off x="80275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74" name="object 20374"/>
            <p:cNvSpPr/>
            <p:nvPr/>
          </p:nvSpPr>
          <p:spPr>
            <a:xfrm>
              <a:off x="802847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75" name="object 20375"/>
            <p:cNvSpPr/>
            <p:nvPr/>
          </p:nvSpPr>
          <p:spPr>
            <a:xfrm>
              <a:off x="802897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76" name="object 20376"/>
            <p:cNvSpPr/>
            <p:nvPr/>
          </p:nvSpPr>
          <p:spPr>
            <a:xfrm>
              <a:off x="802923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77" name="object 20377"/>
            <p:cNvSpPr/>
            <p:nvPr/>
          </p:nvSpPr>
          <p:spPr>
            <a:xfrm>
              <a:off x="803011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78" name="object 20378"/>
            <p:cNvSpPr/>
            <p:nvPr/>
          </p:nvSpPr>
          <p:spPr>
            <a:xfrm>
              <a:off x="80302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79" name="object 20379"/>
            <p:cNvSpPr/>
            <p:nvPr/>
          </p:nvSpPr>
          <p:spPr>
            <a:xfrm>
              <a:off x="803151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80" name="object 20380"/>
            <p:cNvSpPr/>
            <p:nvPr/>
          </p:nvSpPr>
          <p:spPr>
            <a:xfrm>
              <a:off x="8030880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81" name="object 20381"/>
            <p:cNvSpPr/>
            <p:nvPr/>
          </p:nvSpPr>
          <p:spPr>
            <a:xfrm>
              <a:off x="803316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82" name="object 20382"/>
            <p:cNvSpPr/>
            <p:nvPr/>
          </p:nvSpPr>
          <p:spPr>
            <a:xfrm>
              <a:off x="8034302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83" name="object 20383"/>
            <p:cNvSpPr/>
            <p:nvPr/>
          </p:nvSpPr>
          <p:spPr>
            <a:xfrm>
              <a:off x="803455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84" name="object 20384"/>
            <p:cNvSpPr/>
            <p:nvPr/>
          </p:nvSpPr>
          <p:spPr>
            <a:xfrm>
              <a:off x="803506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85" name="object 20385"/>
            <p:cNvSpPr/>
            <p:nvPr/>
          </p:nvSpPr>
          <p:spPr>
            <a:xfrm>
              <a:off x="803531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86" name="object 20386"/>
            <p:cNvSpPr/>
            <p:nvPr/>
          </p:nvSpPr>
          <p:spPr>
            <a:xfrm>
              <a:off x="80356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87" name="object 20387"/>
            <p:cNvSpPr/>
            <p:nvPr/>
          </p:nvSpPr>
          <p:spPr>
            <a:xfrm>
              <a:off x="803658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88" name="object 20388"/>
            <p:cNvSpPr/>
            <p:nvPr/>
          </p:nvSpPr>
          <p:spPr>
            <a:xfrm>
              <a:off x="803683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89" name="object 20389"/>
            <p:cNvSpPr/>
            <p:nvPr/>
          </p:nvSpPr>
          <p:spPr>
            <a:xfrm>
              <a:off x="803696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90" name="object 20390"/>
            <p:cNvSpPr/>
            <p:nvPr/>
          </p:nvSpPr>
          <p:spPr>
            <a:xfrm>
              <a:off x="803721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91" name="object 20391"/>
            <p:cNvSpPr/>
            <p:nvPr/>
          </p:nvSpPr>
          <p:spPr>
            <a:xfrm>
              <a:off x="80379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92" name="object 20392"/>
            <p:cNvSpPr/>
            <p:nvPr/>
          </p:nvSpPr>
          <p:spPr>
            <a:xfrm>
              <a:off x="803810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93" name="object 20393"/>
            <p:cNvSpPr/>
            <p:nvPr/>
          </p:nvSpPr>
          <p:spPr>
            <a:xfrm>
              <a:off x="803924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94" name="object 20394"/>
            <p:cNvSpPr/>
            <p:nvPr/>
          </p:nvSpPr>
          <p:spPr>
            <a:xfrm>
              <a:off x="8039371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95" name="object 20395"/>
            <p:cNvSpPr/>
            <p:nvPr/>
          </p:nvSpPr>
          <p:spPr>
            <a:xfrm>
              <a:off x="80396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96" name="object 20396"/>
            <p:cNvSpPr/>
            <p:nvPr/>
          </p:nvSpPr>
          <p:spPr>
            <a:xfrm>
              <a:off x="803987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97" name="object 20397"/>
            <p:cNvSpPr/>
            <p:nvPr/>
          </p:nvSpPr>
          <p:spPr>
            <a:xfrm>
              <a:off x="804076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98" name="object 20398"/>
            <p:cNvSpPr/>
            <p:nvPr/>
          </p:nvSpPr>
          <p:spPr>
            <a:xfrm>
              <a:off x="80417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99" name="object 20399"/>
            <p:cNvSpPr/>
            <p:nvPr/>
          </p:nvSpPr>
          <p:spPr>
            <a:xfrm>
              <a:off x="804215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00" name="object 20400"/>
            <p:cNvSpPr/>
            <p:nvPr/>
          </p:nvSpPr>
          <p:spPr>
            <a:xfrm>
              <a:off x="804241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01" name="object 20401"/>
            <p:cNvSpPr/>
            <p:nvPr/>
          </p:nvSpPr>
          <p:spPr>
            <a:xfrm>
              <a:off x="80434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02" name="object 20402"/>
            <p:cNvSpPr/>
            <p:nvPr/>
          </p:nvSpPr>
          <p:spPr>
            <a:xfrm>
              <a:off x="804444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03" name="object 20403"/>
            <p:cNvSpPr/>
            <p:nvPr/>
          </p:nvSpPr>
          <p:spPr>
            <a:xfrm>
              <a:off x="804469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04" name="object 20404"/>
            <p:cNvSpPr/>
            <p:nvPr/>
          </p:nvSpPr>
          <p:spPr>
            <a:xfrm>
              <a:off x="804494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05" name="object 20405"/>
            <p:cNvSpPr/>
            <p:nvPr/>
          </p:nvSpPr>
          <p:spPr>
            <a:xfrm>
              <a:off x="804608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06" name="object 20406"/>
            <p:cNvSpPr/>
            <p:nvPr/>
          </p:nvSpPr>
          <p:spPr>
            <a:xfrm>
              <a:off x="804659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07" name="object 20407"/>
            <p:cNvSpPr/>
            <p:nvPr/>
          </p:nvSpPr>
          <p:spPr>
            <a:xfrm>
              <a:off x="804710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08" name="object 20408"/>
            <p:cNvSpPr/>
            <p:nvPr/>
          </p:nvSpPr>
          <p:spPr>
            <a:xfrm>
              <a:off x="8047355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09" name="object 20409"/>
            <p:cNvSpPr/>
            <p:nvPr/>
          </p:nvSpPr>
          <p:spPr>
            <a:xfrm>
              <a:off x="804760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10" name="object 20410"/>
            <p:cNvSpPr/>
            <p:nvPr/>
          </p:nvSpPr>
          <p:spPr>
            <a:xfrm>
              <a:off x="80484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11" name="object 20411"/>
            <p:cNvSpPr/>
            <p:nvPr/>
          </p:nvSpPr>
          <p:spPr>
            <a:xfrm>
              <a:off x="805001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12" name="object 20412"/>
            <p:cNvSpPr/>
            <p:nvPr/>
          </p:nvSpPr>
          <p:spPr>
            <a:xfrm>
              <a:off x="805014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13" name="object 20413"/>
            <p:cNvSpPr/>
            <p:nvPr/>
          </p:nvSpPr>
          <p:spPr>
            <a:xfrm>
              <a:off x="8050269" y="410589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267" y="0"/>
                  </a:moveTo>
                  <a:lnTo>
                    <a:pt x="3041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14" name="object 20414"/>
            <p:cNvSpPr/>
            <p:nvPr/>
          </p:nvSpPr>
          <p:spPr>
            <a:xfrm>
              <a:off x="8052677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15" name="object 20415"/>
            <p:cNvSpPr/>
            <p:nvPr/>
          </p:nvSpPr>
          <p:spPr>
            <a:xfrm>
              <a:off x="80529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16" name="object 20416"/>
            <p:cNvSpPr/>
            <p:nvPr/>
          </p:nvSpPr>
          <p:spPr>
            <a:xfrm>
              <a:off x="805381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17" name="object 20417"/>
            <p:cNvSpPr/>
            <p:nvPr/>
          </p:nvSpPr>
          <p:spPr>
            <a:xfrm>
              <a:off x="805521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18" name="object 20418"/>
            <p:cNvSpPr/>
            <p:nvPr/>
          </p:nvSpPr>
          <p:spPr>
            <a:xfrm>
              <a:off x="805546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19" name="object 20419"/>
            <p:cNvSpPr/>
            <p:nvPr/>
          </p:nvSpPr>
          <p:spPr>
            <a:xfrm>
              <a:off x="80557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20" name="object 20420"/>
            <p:cNvSpPr/>
            <p:nvPr/>
          </p:nvSpPr>
          <p:spPr>
            <a:xfrm>
              <a:off x="80564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21" name="object 20421"/>
            <p:cNvSpPr/>
            <p:nvPr/>
          </p:nvSpPr>
          <p:spPr>
            <a:xfrm>
              <a:off x="80576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22" name="object 20422"/>
            <p:cNvSpPr/>
            <p:nvPr/>
          </p:nvSpPr>
          <p:spPr>
            <a:xfrm>
              <a:off x="805774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23" name="object 20423"/>
            <p:cNvSpPr/>
            <p:nvPr/>
          </p:nvSpPr>
          <p:spPr>
            <a:xfrm>
              <a:off x="805800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24" name="object 20424"/>
            <p:cNvSpPr/>
            <p:nvPr/>
          </p:nvSpPr>
          <p:spPr>
            <a:xfrm>
              <a:off x="805926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25" name="object 20425"/>
            <p:cNvSpPr/>
            <p:nvPr/>
          </p:nvSpPr>
          <p:spPr>
            <a:xfrm>
              <a:off x="806053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26" name="object 20426"/>
            <p:cNvSpPr/>
            <p:nvPr/>
          </p:nvSpPr>
          <p:spPr>
            <a:xfrm>
              <a:off x="806078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27" name="object 20427"/>
            <p:cNvSpPr/>
            <p:nvPr/>
          </p:nvSpPr>
          <p:spPr>
            <a:xfrm>
              <a:off x="806167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28" name="object 20428"/>
            <p:cNvSpPr/>
            <p:nvPr/>
          </p:nvSpPr>
          <p:spPr>
            <a:xfrm>
              <a:off x="806192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29" name="object 20429"/>
            <p:cNvSpPr/>
            <p:nvPr/>
          </p:nvSpPr>
          <p:spPr>
            <a:xfrm>
              <a:off x="80623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30" name="object 20430"/>
            <p:cNvSpPr/>
            <p:nvPr/>
          </p:nvSpPr>
          <p:spPr>
            <a:xfrm>
              <a:off x="806294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31" name="object 20431"/>
            <p:cNvSpPr/>
            <p:nvPr/>
          </p:nvSpPr>
          <p:spPr>
            <a:xfrm>
              <a:off x="806306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32" name="object 20432"/>
            <p:cNvSpPr/>
            <p:nvPr/>
          </p:nvSpPr>
          <p:spPr>
            <a:xfrm>
              <a:off x="8063322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33" name="object 20433"/>
            <p:cNvSpPr/>
            <p:nvPr/>
          </p:nvSpPr>
          <p:spPr>
            <a:xfrm>
              <a:off x="8065097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34" name="object 20434"/>
            <p:cNvSpPr/>
            <p:nvPr/>
          </p:nvSpPr>
          <p:spPr>
            <a:xfrm>
              <a:off x="806560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35" name="object 20435"/>
            <p:cNvSpPr/>
            <p:nvPr/>
          </p:nvSpPr>
          <p:spPr>
            <a:xfrm>
              <a:off x="806585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36" name="object 20436"/>
            <p:cNvSpPr/>
            <p:nvPr/>
          </p:nvSpPr>
          <p:spPr>
            <a:xfrm>
              <a:off x="806611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37" name="object 20437"/>
            <p:cNvSpPr/>
            <p:nvPr/>
          </p:nvSpPr>
          <p:spPr>
            <a:xfrm>
              <a:off x="80668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38" name="object 20438"/>
            <p:cNvSpPr/>
            <p:nvPr/>
          </p:nvSpPr>
          <p:spPr>
            <a:xfrm>
              <a:off x="8066237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39" name="object 20439"/>
            <p:cNvSpPr/>
            <p:nvPr/>
          </p:nvSpPr>
          <p:spPr>
            <a:xfrm>
              <a:off x="806801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40" name="object 20440"/>
            <p:cNvSpPr/>
            <p:nvPr/>
          </p:nvSpPr>
          <p:spPr>
            <a:xfrm>
              <a:off x="806839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41" name="object 20441"/>
            <p:cNvSpPr/>
            <p:nvPr/>
          </p:nvSpPr>
          <p:spPr>
            <a:xfrm>
              <a:off x="8067631" y="4105882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42" name="object 20442"/>
            <p:cNvSpPr/>
            <p:nvPr/>
          </p:nvSpPr>
          <p:spPr>
            <a:xfrm>
              <a:off x="806965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43" name="object 20443"/>
            <p:cNvSpPr/>
            <p:nvPr/>
          </p:nvSpPr>
          <p:spPr>
            <a:xfrm>
              <a:off x="80706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44" name="object 20444"/>
            <p:cNvSpPr/>
            <p:nvPr/>
          </p:nvSpPr>
          <p:spPr>
            <a:xfrm>
              <a:off x="807118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45" name="object 20445"/>
            <p:cNvSpPr/>
            <p:nvPr/>
          </p:nvSpPr>
          <p:spPr>
            <a:xfrm>
              <a:off x="807143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46" name="object 20446"/>
            <p:cNvSpPr/>
            <p:nvPr/>
          </p:nvSpPr>
          <p:spPr>
            <a:xfrm>
              <a:off x="807232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47" name="object 20447"/>
            <p:cNvSpPr/>
            <p:nvPr/>
          </p:nvSpPr>
          <p:spPr>
            <a:xfrm>
              <a:off x="807358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48" name="object 20448"/>
            <p:cNvSpPr/>
            <p:nvPr/>
          </p:nvSpPr>
          <p:spPr>
            <a:xfrm>
              <a:off x="8073714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49" name="object 20449"/>
            <p:cNvSpPr/>
            <p:nvPr/>
          </p:nvSpPr>
          <p:spPr>
            <a:xfrm>
              <a:off x="807396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50" name="object 20450"/>
            <p:cNvSpPr/>
            <p:nvPr/>
          </p:nvSpPr>
          <p:spPr>
            <a:xfrm>
              <a:off x="807498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51" name="object 20451"/>
            <p:cNvSpPr/>
            <p:nvPr/>
          </p:nvSpPr>
          <p:spPr>
            <a:xfrm>
              <a:off x="8075995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52" name="object 20452"/>
            <p:cNvSpPr/>
            <p:nvPr/>
          </p:nvSpPr>
          <p:spPr>
            <a:xfrm>
              <a:off x="807637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53" name="object 20453"/>
            <p:cNvSpPr/>
            <p:nvPr/>
          </p:nvSpPr>
          <p:spPr>
            <a:xfrm>
              <a:off x="807688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54" name="object 20454"/>
            <p:cNvSpPr/>
            <p:nvPr/>
          </p:nvSpPr>
          <p:spPr>
            <a:xfrm>
              <a:off x="80778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55" name="object 20455"/>
            <p:cNvSpPr/>
            <p:nvPr/>
          </p:nvSpPr>
          <p:spPr>
            <a:xfrm>
              <a:off x="8077770" y="410588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  <a:path w="2540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56" name="object 20456"/>
            <p:cNvSpPr/>
            <p:nvPr/>
          </p:nvSpPr>
          <p:spPr>
            <a:xfrm>
              <a:off x="80794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57" name="object 20457"/>
            <p:cNvSpPr/>
            <p:nvPr/>
          </p:nvSpPr>
          <p:spPr>
            <a:xfrm>
              <a:off x="80799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58" name="object 20458"/>
            <p:cNvSpPr/>
            <p:nvPr/>
          </p:nvSpPr>
          <p:spPr>
            <a:xfrm>
              <a:off x="808131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59" name="object 20459"/>
            <p:cNvSpPr/>
            <p:nvPr/>
          </p:nvSpPr>
          <p:spPr>
            <a:xfrm>
              <a:off x="808157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60" name="object 20460"/>
            <p:cNvSpPr/>
            <p:nvPr/>
          </p:nvSpPr>
          <p:spPr>
            <a:xfrm>
              <a:off x="80818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61" name="object 20461"/>
            <p:cNvSpPr/>
            <p:nvPr/>
          </p:nvSpPr>
          <p:spPr>
            <a:xfrm>
              <a:off x="808220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62" name="object 20462"/>
            <p:cNvSpPr/>
            <p:nvPr/>
          </p:nvSpPr>
          <p:spPr>
            <a:xfrm>
              <a:off x="808271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63" name="object 20463"/>
            <p:cNvSpPr/>
            <p:nvPr/>
          </p:nvSpPr>
          <p:spPr>
            <a:xfrm>
              <a:off x="808296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64" name="object 20464"/>
            <p:cNvSpPr/>
            <p:nvPr/>
          </p:nvSpPr>
          <p:spPr>
            <a:xfrm>
              <a:off x="808397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65" name="object 20465"/>
            <p:cNvSpPr/>
            <p:nvPr/>
          </p:nvSpPr>
          <p:spPr>
            <a:xfrm>
              <a:off x="808423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66" name="object 20466"/>
            <p:cNvSpPr/>
            <p:nvPr/>
          </p:nvSpPr>
          <p:spPr>
            <a:xfrm>
              <a:off x="808448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67" name="object 20467"/>
            <p:cNvSpPr/>
            <p:nvPr/>
          </p:nvSpPr>
          <p:spPr>
            <a:xfrm>
              <a:off x="808550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68" name="object 20468"/>
            <p:cNvSpPr/>
            <p:nvPr/>
          </p:nvSpPr>
          <p:spPr>
            <a:xfrm>
              <a:off x="808664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69" name="object 20469"/>
            <p:cNvSpPr/>
            <p:nvPr/>
          </p:nvSpPr>
          <p:spPr>
            <a:xfrm>
              <a:off x="808689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70" name="object 20470"/>
            <p:cNvSpPr/>
            <p:nvPr/>
          </p:nvSpPr>
          <p:spPr>
            <a:xfrm>
              <a:off x="808714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71" name="object 20471"/>
            <p:cNvSpPr/>
            <p:nvPr/>
          </p:nvSpPr>
          <p:spPr>
            <a:xfrm>
              <a:off x="808803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72" name="object 20472"/>
            <p:cNvSpPr/>
            <p:nvPr/>
          </p:nvSpPr>
          <p:spPr>
            <a:xfrm>
              <a:off x="808942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73" name="object 20473"/>
            <p:cNvSpPr/>
            <p:nvPr/>
          </p:nvSpPr>
          <p:spPr>
            <a:xfrm>
              <a:off x="808968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74" name="object 20474"/>
            <p:cNvSpPr/>
            <p:nvPr/>
          </p:nvSpPr>
          <p:spPr>
            <a:xfrm>
              <a:off x="80898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75" name="object 20475"/>
            <p:cNvSpPr/>
            <p:nvPr/>
          </p:nvSpPr>
          <p:spPr>
            <a:xfrm>
              <a:off x="80906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76" name="object 20476"/>
            <p:cNvSpPr/>
            <p:nvPr/>
          </p:nvSpPr>
          <p:spPr>
            <a:xfrm>
              <a:off x="809094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77" name="object 20477"/>
            <p:cNvSpPr/>
            <p:nvPr/>
          </p:nvSpPr>
          <p:spPr>
            <a:xfrm>
              <a:off x="80912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78" name="object 20478"/>
            <p:cNvSpPr/>
            <p:nvPr/>
          </p:nvSpPr>
          <p:spPr>
            <a:xfrm>
              <a:off x="80917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79" name="object 20479"/>
            <p:cNvSpPr/>
            <p:nvPr/>
          </p:nvSpPr>
          <p:spPr>
            <a:xfrm>
              <a:off x="809209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80" name="object 20480"/>
            <p:cNvSpPr/>
            <p:nvPr/>
          </p:nvSpPr>
          <p:spPr>
            <a:xfrm>
              <a:off x="8091330" y="410589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253" y="0"/>
                  </a:moveTo>
                  <a:lnTo>
                    <a:pt x="2027" y="0"/>
                  </a:lnTo>
                </a:path>
                <a:path w="3175">
                  <a:moveTo>
                    <a:pt x="1394" y="0"/>
                  </a:moveTo>
                  <a:lnTo>
                    <a:pt x="3168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81" name="object 20481"/>
            <p:cNvSpPr/>
            <p:nvPr/>
          </p:nvSpPr>
          <p:spPr>
            <a:xfrm>
              <a:off x="809373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82" name="object 20482"/>
            <p:cNvSpPr/>
            <p:nvPr/>
          </p:nvSpPr>
          <p:spPr>
            <a:xfrm>
              <a:off x="80941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83" name="object 20483"/>
            <p:cNvSpPr/>
            <p:nvPr/>
          </p:nvSpPr>
          <p:spPr>
            <a:xfrm>
              <a:off x="809449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84" name="object 20484"/>
            <p:cNvSpPr/>
            <p:nvPr/>
          </p:nvSpPr>
          <p:spPr>
            <a:xfrm>
              <a:off x="809487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85" name="object 20485"/>
            <p:cNvSpPr/>
            <p:nvPr/>
          </p:nvSpPr>
          <p:spPr>
            <a:xfrm>
              <a:off x="809500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86" name="object 20486"/>
            <p:cNvSpPr/>
            <p:nvPr/>
          </p:nvSpPr>
          <p:spPr>
            <a:xfrm>
              <a:off x="80952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87" name="object 20487"/>
            <p:cNvSpPr/>
            <p:nvPr/>
          </p:nvSpPr>
          <p:spPr>
            <a:xfrm>
              <a:off x="809639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88" name="object 20488"/>
            <p:cNvSpPr/>
            <p:nvPr/>
          </p:nvSpPr>
          <p:spPr>
            <a:xfrm>
              <a:off x="80967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89" name="object 20489"/>
            <p:cNvSpPr/>
            <p:nvPr/>
          </p:nvSpPr>
          <p:spPr>
            <a:xfrm>
              <a:off x="80970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90" name="object 20490"/>
            <p:cNvSpPr/>
            <p:nvPr/>
          </p:nvSpPr>
          <p:spPr>
            <a:xfrm>
              <a:off x="809741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91" name="object 20491"/>
            <p:cNvSpPr/>
            <p:nvPr/>
          </p:nvSpPr>
          <p:spPr>
            <a:xfrm>
              <a:off x="80975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92" name="object 20492"/>
            <p:cNvSpPr/>
            <p:nvPr/>
          </p:nvSpPr>
          <p:spPr>
            <a:xfrm>
              <a:off x="810007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93" name="object 20493"/>
            <p:cNvSpPr/>
            <p:nvPr/>
          </p:nvSpPr>
          <p:spPr>
            <a:xfrm>
              <a:off x="810032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94" name="object 20494"/>
            <p:cNvSpPr/>
            <p:nvPr/>
          </p:nvSpPr>
          <p:spPr>
            <a:xfrm>
              <a:off x="810146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95" name="object 20495"/>
            <p:cNvSpPr/>
            <p:nvPr/>
          </p:nvSpPr>
          <p:spPr>
            <a:xfrm>
              <a:off x="810260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96" name="object 20496"/>
            <p:cNvSpPr/>
            <p:nvPr/>
          </p:nvSpPr>
          <p:spPr>
            <a:xfrm>
              <a:off x="810298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97" name="object 20497"/>
            <p:cNvSpPr/>
            <p:nvPr/>
          </p:nvSpPr>
          <p:spPr>
            <a:xfrm>
              <a:off x="81040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98" name="object 20498"/>
            <p:cNvSpPr/>
            <p:nvPr/>
          </p:nvSpPr>
          <p:spPr>
            <a:xfrm>
              <a:off x="810514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99" name="object 20499"/>
            <p:cNvSpPr/>
            <p:nvPr/>
          </p:nvSpPr>
          <p:spPr>
            <a:xfrm>
              <a:off x="810539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00" name="object 20500"/>
            <p:cNvSpPr/>
            <p:nvPr/>
          </p:nvSpPr>
          <p:spPr>
            <a:xfrm>
              <a:off x="810565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01" name="object 20501"/>
            <p:cNvSpPr/>
            <p:nvPr/>
          </p:nvSpPr>
          <p:spPr>
            <a:xfrm>
              <a:off x="810653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02" name="object 20502"/>
            <p:cNvSpPr/>
            <p:nvPr/>
          </p:nvSpPr>
          <p:spPr>
            <a:xfrm>
              <a:off x="810679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03" name="object 20503"/>
            <p:cNvSpPr/>
            <p:nvPr/>
          </p:nvSpPr>
          <p:spPr>
            <a:xfrm>
              <a:off x="8107931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04" name="object 20504"/>
            <p:cNvSpPr/>
            <p:nvPr/>
          </p:nvSpPr>
          <p:spPr>
            <a:xfrm>
              <a:off x="810818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05" name="object 20505"/>
            <p:cNvSpPr/>
            <p:nvPr/>
          </p:nvSpPr>
          <p:spPr>
            <a:xfrm>
              <a:off x="810894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06" name="object 20506"/>
            <p:cNvSpPr/>
            <p:nvPr/>
          </p:nvSpPr>
          <p:spPr>
            <a:xfrm>
              <a:off x="81093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07" name="object 20507"/>
            <p:cNvSpPr/>
            <p:nvPr/>
          </p:nvSpPr>
          <p:spPr>
            <a:xfrm>
              <a:off x="811046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08" name="object 20508"/>
            <p:cNvSpPr/>
            <p:nvPr/>
          </p:nvSpPr>
          <p:spPr>
            <a:xfrm>
              <a:off x="811071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09" name="object 20509"/>
            <p:cNvSpPr/>
            <p:nvPr/>
          </p:nvSpPr>
          <p:spPr>
            <a:xfrm>
              <a:off x="81109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10" name="object 20510"/>
            <p:cNvSpPr/>
            <p:nvPr/>
          </p:nvSpPr>
          <p:spPr>
            <a:xfrm>
              <a:off x="811173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11" name="object 20511"/>
            <p:cNvSpPr/>
            <p:nvPr/>
          </p:nvSpPr>
          <p:spPr>
            <a:xfrm>
              <a:off x="811198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12" name="object 20512"/>
            <p:cNvSpPr/>
            <p:nvPr/>
          </p:nvSpPr>
          <p:spPr>
            <a:xfrm>
              <a:off x="81126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13" name="object 20513"/>
            <p:cNvSpPr/>
            <p:nvPr/>
          </p:nvSpPr>
          <p:spPr>
            <a:xfrm>
              <a:off x="811287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14" name="object 20514"/>
            <p:cNvSpPr/>
            <p:nvPr/>
          </p:nvSpPr>
          <p:spPr>
            <a:xfrm>
              <a:off x="811325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15" name="object 20515"/>
            <p:cNvSpPr/>
            <p:nvPr/>
          </p:nvSpPr>
          <p:spPr>
            <a:xfrm>
              <a:off x="811350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16" name="object 20516"/>
            <p:cNvSpPr/>
            <p:nvPr/>
          </p:nvSpPr>
          <p:spPr>
            <a:xfrm>
              <a:off x="8114394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17" name="object 20517"/>
            <p:cNvSpPr/>
            <p:nvPr/>
          </p:nvSpPr>
          <p:spPr>
            <a:xfrm>
              <a:off x="811464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18" name="object 20518"/>
            <p:cNvSpPr/>
            <p:nvPr/>
          </p:nvSpPr>
          <p:spPr>
            <a:xfrm>
              <a:off x="811515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19" name="object 20519"/>
            <p:cNvSpPr/>
            <p:nvPr/>
          </p:nvSpPr>
          <p:spPr>
            <a:xfrm>
              <a:off x="811540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20" name="object 20520"/>
            <p:cNvSpPr/>
            <p:nvPr/>
          </p:nvSpPr>
          <p:spPr>
            <a:xfrm>
              <a:off x="811578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21" name="object 20521"/>
            <p:cNvSpPr/>
            <p:nvPr/>
          </p:nvSpPr>
          <p:spPr>
            <a:xfrm>
              <a:off x="8115155" y="4105888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22" name="object 20522"/>
            <p:cNvSpPr/>
            <p:nvPr/>
          </p:nvSpPr>
          <p:spPr>
            <a:xfrm>
              <a:off x="811718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23" name="object 20523"/>
            <p:cNvSpPr/>
            <p:nvPr/>
          </p:nvSpPr>
          <p:spPr>
            <a:xfrm>
              <a:off x="811756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24" name="object 20524"/>
            <p:cNvSpPr/>
            <p:nvPr/>
          </p:nvSpPr>
          <p:spPr>
            <a:xfrm>
              <a:off x="811819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25" name="object 20525"/>
            <p:cNvSpPr/>
            <p:nvPr/>
          </p:nvSpPr>
          <p:spPr>
            <a:xfrm>
              <a:off x="8118449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26" name="object 20526"/>
            <p:cNvSpPr/>
            <p:nvPr/>
          </p:nvSpPr>
          <p:spPr>
            <a:xfrm>
              <a:off x="811870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27" name="object 20527"/>
            <p:cNvSpPr/>
            <p:nvPr/>
          </p:nvSpPr>
          <p:spPr>
            <a:xfrm>
              <a:off x="811933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28" name="object 20528"/>
            <p:cNvSpPr/>
            <p:nvPr/>
          </p:nvSpPr>
          <p:spPr>
            <a:xfrm>
              <a:off x="811971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29" name="object 20529"/>
            <p:cNvSpPr/>
            <p:nvPr/>
          </p:nvSpPr>
          <p:spPr>
            <a:xfrm>
              <a:off x="811997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30" name="object 20530"/>
            <p:cNvSpPr/>
            <p:nvPr/>
          </p:nvSpPr>
          <p:spPr>
            <a:xfrm>
              <a:off x="812085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31" name="object 20531"/>
            <p:cNvSpPr/>
            <p:nvPr/>
          </p:nvSpPr>
          <p:spPr>
            <a:xfrm>
              <a:off x="812111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32" name="object 20532"/>
            <p:cNvSpPr/>
            <p:nvPr/>
          </p:nvSpPr>
          <p:spPr>
            <a:xfrm>
              <a:off x="812136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33" name="object 20533"/>
            <p:cNvSpPr/>
            <p:nvPr/>
          </p:nvSpPr>
          <p:spPr>
            <a:xfrm>
              <a:off x="812225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34" name="object 20534"/>
            <p:cNvSpPr/>
            <p:nvPr/>
          </p:nvSpPr>
          <p:spPr>
            <a:xfrm>
              <a:off x="81231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35" name="object 20535"/>
            <p:cNvSpPr/>
            <p:nvPr/>
          </p:nvSpPr>
          <p:spPr>
            <a:xfrm>
              <a:off x="81235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36" name="object 20536"/>
            <p:cNvSpPr/>
            <p:nvPr/>
          </p:nvSpPr>
          <p:spPr>
            <a:xfrm>
              <a:off x="812364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37" name="object 20537"/>
            <p:cNvSpPr/>
            <p:nvPr/>
          </p:nvSpPr>
          <p:spPr>
            <a:xfrm>
              <a:off x="81240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38" name="object 20538"/>
            <p:cNvSpPr/>
            <p:nvPr/>
          </p:nvSpPr>
          <p:spPr>
            <a:xfrm>
              <a:off x="81252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39" name="object 20539"/>
            <p:cNvSpPr/>
            <p:nvPr/>
          </p:nvSpPr>
          <p:spPr>
            <a:xfrm>
              <a:off x="812630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40" name="object 20540"/>
            <p:cNvSpPr/>
            <p:nvPr/>
          </p:nvSpPr>
          <p:spPr>
            <a:xfrm>
              <a:off x="812668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41" name="object 20541"/>
            <p:cNvSpPr/>
            <p:nvPr/>
          </p:nvSpPr>
          <p:spPr>
            <a:xfrm>
              <a:off x="81268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42" name="object 20542"/>
            <p:cNvSpPr/>
            <p:nvPr/>
          </p:nvSpPr>
          <p:spPr>
            <a:xfrm>
              <a:off x="812757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43" name="object 20543"/>
            <p:cNvSpPr/>
            <p:nvPr/>
          </p:nvSpPr>
          <p:spPr>
            <a:xfrm>
              <a:off x="812795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44" name="object 20544"/>
            <p:cNvSpPr/>
            <p:nvPr/>
          </p:nvSpPr>
          <p:spPr>
            <a:xfrm>
              <a:off x="812820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45" name="object 20545"/>
            <p:cNvSpPr/>
            <p:nvPr/>
          </p:nvSpPr>
          <p:spPr>
            <a:xfrm>
              <a:off x="812896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46" name="object 20546"/>
            <p:cNvSpPr/>
            <p:nvPr/>
          </p:nvSpPr>
          <p:spPr>
            <a:xfrm>
              <a:off x="812909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47" name="object 20547"/>
            <p:cNvSpPr/>
            <p:nvPr/>
          </p:nvSpPr>
          <p:spPr>
            <a:xfrm>
              <a:off x="812947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48" name="object 20548"/>
            <p:cNvSpPr/>
            <p:nvPr/>
          </p:nvSpPr>
          <p:spPr>
            <a:xfrm>
              <a:off x="812960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49" name="object 20549"/>
            <p:cNvSpPr/>
            <p:nvPr/>
          </p:nvSpPr>
          <p:spPr>
            <a:xfrm>
              <a:off x="81301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50" name="object 20550"/>
            <p:cNvSpPr/>
            <p:nvPr/>
          </p:nvSpPr>
          <p:spPr>
            <a:xfrm>
              <a:off x="813137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51" name="object 20551"/>
            <p:cNvSpPr/>
            <p:nvPr/>
          </p:nvSpPr>
          <p:spPr>
            <a:xfrm>
              <a:off x="813162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52" name="object 20552"/>
            <p:cNvSpPr/>
            <p:nvPr/>
          </p:nvSpPr>
          <p:spPr>
            <a:xfrm>
              <a:off x="8130995" y="4105894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281" y="0"/>
                  </a:moveTo>
                  <a:lnTo>
                    <a:pt x="4055" y="0"/>
                  </a:lnTo>
                </a:path>
                <a:path w="4445">
                  <a:moveTo>
                    <a:pt x="2661" y="0"/>
                  </a:moveTo>
                  <a:lnTo>
                    <a:pt x="4435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53" name="object 20553"/>
            <p:cNvSpPr/>
            <p:nvPr/>
          </p:nvSpPr>
          <p:spPr>
            <a:xfrm>
              <a:off x="813657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54" name="object 20554"/>
            <p:cNvSpPr/>
            <p:nvPr/>
          </p:nvSpPr>
          <p:spPr>
            <a:xfrm>
              <a:off x="813682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55" name="object 20555"/>
            <p:cNvSpPr/>
            <p:nvPr/>
          </p:nvSpPr>
          <p:spPr>
            <a:xfrm>
              <a:off x="81369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56" name="object 20556"/>
            <p:cNvSpPr/>
            <p:nvPr/>
          </p:nvSpPr>
          <p:spPr>
            <a:xfrm>
              <a:off x="813720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57" name="object 20557"/>
            <p:cNvSpPr/>
            <p:nvPr/>
          </p:nvSpPr>
          <p:spPr>
            <a:xfrm>
              <a:off x="81382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58" name="object 20558"/>
            <p:cNvSpPr/>
            <p:nvPr/>
          </p:nvSpPr>
          <p:spPr>
            <a:xfrm>
              <a:off x="8138599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59" name="object 20559"/>
            <p:cNvSpPr/>
            <p:nvPr/>
          </p:nvSpPr>
          <p:spPr>
            <a:xfrm>
              <a:off x="8140880" y="41057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60" name="object 20560"/>
            <p:cNvSpPr/>
            <p:nvPr/>
          </p:nvSpPr>
          <p:spPr>
            <a:xfrm>
              <a:off x="814100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61" name="object 20561"/>
            <p:cNvSpPr/>
            <p:nvPr/>
          </p:nvSpPr>
          <p:spPr>
            <a:xfrm>
              <a:off x="8142148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62" name="object 20562"/>
            <p:cNvSpPr/>
            <p:nvPr/>
          </p:nvSpPr>
          <p:spPr>
            <a:xfrm>
              <a:off x="8141641" y="4105888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63" name="object 20563"/>
            <p:cNvSpPr/>
            <p:nvPr/>
          </p:nvSpPr>
          <p:spPr>
            <a:xfrm>
              <a:off x="814480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64" name="object 20564"/>
            <p:cNvSpPr/>
            <p:nvPr/>
          </p:nvSpPr>
          <p:spPr>
            <a:xfrm>
              <a:off x="814493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65" name="object 20565"/>
            <p:cNvSpPr/>
            <p:nvPr/>
          </p:nvSpPr>
          <p:spPr>
            <a:xfrm>
              <a:off x="814518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66" name="object 20566"/>
            <p:cNvSpPr/>
            <p:nvPr/>
          </p:nvSpPr>
          <p:spPr>
            <a:xfrm>
              <a:off x="814544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67" name="object 20567"/>
            <p:cNvSpPr/>
            <p:nvPr/>
          </p:nvSpPr>
          <p:spPr>
            <a:xfrm>
              <a:off x="814582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68" name="object 20568"/>
            <p:cNvSpPr/>
            <p:nvPr/>
          </p:nvSpPr>
          <p:spPr>
            <a:xfrm>
              <a:off x="814607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69" name="object 20569"/>
            <p:cNvSpPr/>
            <p:nvPr/>
          </p:nvSpPr>
          <p:spPr>
            <a:xfrm>
              <a:off x="814709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70" name="object 20570"/>
            <p:cNvSpPr/>
            <p:nvPr/>
          </p:nvSpPr>
          <p:spPr>
            <a:xfrm>
              <a:off x="814747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71" name="object 20571"/>
            <p:cNvSpPr/>
            <p:nvPr/>
          </p:nvSpPr>
          <p:spPr>
            <a:xfrm>
              <a:off x="814785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72" name="object 20572"/>
            <p:cNvSpPr/>
            <p:nvPr/>
          </p:nvSpPr>
          <p:spPr>
            <a:xfrm>
              <a:off x="814886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73" name="object 20573"/>
            <p:cNvSpPr/>
            <p:nvPr/>
          </p:nvSpPr>
          <p:spPr>
            <a:xfrm>
              <a:off x="814987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74" name="object 20574"/>
            <p:cNvSpPr/>
            <p:nvPr/>
          </p:nvSpPr>
          <p:spPr>
            <a:xfrm>
              <a:off x="8150005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75" name="object 20575"/>
            <p:cNvSpPr/>
            <p:nvPr/>
          </p:nvSpPr>
          <p:spPr>
            <a:xfrm>
              <a:off x="81502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76" name="object 20576"/>
            <p:cNvSpPr/>
            <p:nvPr/>
          </p:nvSpPr>
          <p:spPr>
            <a:xfrm>
              <a:off x="815063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77" name="object 20577"/>
            <p:cNvSpPr/>
            <p:nvPr/>
          </p:nvSpPr>
          <p:spPr>
            <a:xfrm>
              <a:off x="815127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78" name="object 20578"/>
            <p:cNvSpPr/>
            <p:nvPr/>
          </p:nvSpPr>
          <p:spPr>
            <a:xfrm>
              <a:off x="81515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79" name="object 20579"/>
            <p:cNvSpPr/>
            <p:nvPr/>
          </p:nvSpPr>
          <p:spPr>
            <a:xfrm>
              <a:off x="815203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80" name="object 20580"/>
            <p:cNvSpPr/>
            <p:nvPr/>
          </p:nvSpPr>
          <p:spPr>
            <a:xfrm>
              <a:off x="815266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81" name="object 20581"/>
            <p:cNvSpPr/>
            <p:nvPr/>
          </p:nvSpPr>
          <p:spPr>
            <a:xfrm>
              <a:off x="815292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82" name="object 20582"/>
            <p:cNvSpPr/>
            <p:nvPr/>
          </p:nvSpPr>
          <p:spPr>
            <a:xfrm>
              <a:off x="8153046" y="410589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83" name="object 20583"/>
            <p:cNvSpPr/>
            <p:nvPr/>
          </p:nvSpPr>
          <p:spPr>
            <a:xfrm>
              <a:off x="815532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84" name="object 20584"/>
            <p:cNvSpPr/>
            <p:nvPr/>
          </p:nvSpPr>
          <p:spPr>
            <a:xfrm>
              <a:off x="815558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85" name="object 20585"/>
            <p:cNvSpPr/>
            <p:nvPr/>
          </p:nvSpPr>
          <p:spPr>
            <a:xfrm>
              <a:off x="81563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86" name="object 20586"/>
            <p:cNvSpPr/>
            <p:nvPr/>
          </p:nvSpPr>
          <p:spPr>
            <a:xfrm>
              <a:off x="81565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87" name="object 20587"/>
            <p:cNvSpPr/>
            <p:nvPr/>
          </p:nvSpPr>
          <p:spPr>
            <a:xfrm>
              <a:off x="815684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88" name="object 20588"/>
            <p:cNvSpPr/>
            <p:nvPr/>
          </p:nvSpPr>
          <p:spPr>
            <a:xfrm>
              <a:off x="81576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89" name="object 20589"/>
            <p:cNvSpPr/>
            <p:nvPr/>
          </p:nvSpPr>
          <p:spPr>
            <a:xfrm>
              <a:off x="815798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90" name="object 20590"/>
            <p:cNvSpPr/>
            <p:nvPr/>
          </p:nvSpPr>
          <p:spPr>
            <a:xfrm>
              <a:off x="815824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91" name="object 20591"/>
            <p:cNvSpPr/>
            <p:nvPr/>
          </p:nvSpPr>
          <p:spPr>
            <a:xfrm>
              <a:off x="81584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92" name="object 20592"/>
            <p:cNvSpPr/>
            <p:nvPr/>
          </p:nvSpPr>
          <p:spPr>
            <a:xfrm>
              <a:off x="815938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93" name="object 20593"/>
            <p:cNvSpPr/>
            <p:nvPr/>
          </p:nvSpPr>
          <p:spPr>
            <a:xfrm>
              <a:off x="8159636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94" name="object 20594"/>
            <p:cNvSpPr/>
            <p:nvPr/>
          </p:nvSpPr>
          <p:spPr>
            <a:xfrm>
              <a:off x="816090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95" name="object 20595"/>
            <p:cNvSpPr/>
            <p:nvPr/>
          </p:nvSpPr>
          <p:spPr>
            <a:xfrm>
              <a:off x="8161030" y="410589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267" y="0"/>
                  </a:moveTo>
                  <a:lnTo>
                    <a:pt x="3041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96" name="object 20596"/>
            <p:cNvSpPr/>
            <p:nvPr/>
          </p:nvSpPr>
          <p:spPr>
            <a:xfrm>
              <a:off x="8163311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97" name="object 20597"/>
            <p:cNvSpPr/>
            <p:nvPr/>
          </p:nvSpPr>
          <p:spPr>
            <a:xfrm>
              <a:off x="816369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98" name="object 20598"/>
            <p:cNvSpPr/>
            <p:nvPr/>
          </p:nvSpPr>
          <p:spPr>
            <a:xfrm>
              <a:off x="816419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99" name="object 20599"/>
            <p:cNvSpPr/>
            <p:nvPr/>
          </p:nvSpPr>
          <p:spPr>
            <a:xfrm>
              <a:off x="81644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00" name="object 20600"/>
            <p:cNvSpPr/>
            <p:nvPr/>
          </p:nvSpPr>
          <p:spPr>
            <a:xfrm>
              <a:off x="816546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01" name="object 20601"/>
            <p:cNvSpPr/>
            <p:nvPr/>
          </p:nvSpPr>
          <p:spPr>
            <a:xfrm>
              <a:off x="816571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02" name="object 20602"/>
            <p:cNvSpPr/>
            <p:nvPr/>
          </p:nvSpPr>
          <p:spPr>
            <a:xfrm>
              <a:off x="816597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03" name="object 20603"/>
            <p:cNvSpPr/>
            <p:nvPr/>
          </p:nvSpPr>
          <p:spPr>
            <a:xfrm>
              <a:off x="81662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04" name="object 20604"/>
            <p:cNvSpPr/>
            <p:nvPr/>
          </p:nvSpPr>
          <p:spPr>
            <a:xfrm>
              <a:off x="81671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05" name="object 20605"/>
            <p:cNvSpPr/>
            <p:nvPr/>
          </p:nvSpPr>
          <p:spPr>
            <a:xfrm>
              <a:off x="816825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06" name="object 20606"/>
            <p:cNvSpPr/>
            <p:nvPr/>
          </p:nvSpPr>
          <p:spPr>
            <a:xfrm>
              <a:off x="816850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07" name="object 20607"/>
            <p:cNvSpPr/>
            <p:nvPr/>
          </p:nvSpPr>
          <p:spPr>
            <a:xfrm>
              <a:off x="816863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08" name="object 20608"/>
            <p:cNvSpPr/>
            <p:nvPr/>
          </p:nvSpPr>
          <p:spPr>
            <a:xfrm>
              <a:off x="816964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09" name="object 20609"/>
            <p:cNvSpPr/>
            <p:nvPr/>
          </p:nvSpPr>
          <p:spPr>
            <a:xfrm>
              <a:off x="817028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10" name="object 20610"/>
            <p:cNvSpPr/>
            <p:nvPr/>
          </p:nvSpPr>
          <p:spPr>
            <a:xfrm>
              <a:off x="817116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11" name="object 20611"/>
            <p:cNvSpPr/>
            <p:nvPr/>
          </p:nvSpPr>
          <p:spPr>
            <a:xfrm>
              <a:off x="817142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12" name="object 20612"/>
            <p:cNvSpPr/>
            <p:nvPr/>
          </p:nvSpPr>
          <p:spPr>
            <a:xfrm>
              <a:off x="817180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13" name="object 20613"/>
            <p:cNvSpPr/>
            <p:nvPr/>
          </p:nvSpPr>
          <p:spPr>
            <a:xfrm>
              <a:off x="817243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14" name="object 20614"/>
            <p:cNvSpPr/>
            <p:nvPr/>
          </p:nvSpPr>
          <p:spPr>
            <a:xfrm>
              <a:off x="817307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15" name="object 20615"/>
            <p:cNvSpPr/>
            <p:nvPr/>
          </p:nvSpPr>
          <p:spPr>
            <a:xfrm>
              <a:off x="817370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16" name="object 20616"/>
            <p:cNvSpPr/>
            <p:nvPr/>
          </p:nvSpPr>
          <p:spPr>
            <a:xfrm>
              <a:off x="817383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17" name="object 20617"/>
            <p:cNvSpPr/>
            <p:nvPr/>
          </p:nvSpPr>
          <p:spPr>
            <a:xfrm>
              <a:off x="817421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18" name="object 20618"/>
            <p:cNvSpPr/>
            <p:nvPr/>
          </p:nvSpPr>
          <p:spPr>
            <a:xfrm>
              <a:off x="817509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19" name="object 20619"/>
            <p:cNvSpPr/>
            <p:nvPr/>
          </p:nvSpPr>
          <p:spPr>
            <a:xfrm>
              <a:off x="8175477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20" name="object 20620"/>
            <p:cNvSpPr/>
            <p:nvPr/>
          </p:nvSpPr>
          <p:spPr>
            <a:xfrm>
              <a:off x="817877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21" name="object 20621"/>
            <p:cNvSpPr/>
            <p:nvPr/>
          </p:nvSpPr>
          <p:spPr>
            <a:xfrm>
              <a:off x="817902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22" name="object 20622"/>
            <p:cNvSpPr/>
            <p:nvPr/>
          </p:nvSpPr>
          <p:spPr>
            <a:xfrm>
              <a:off x="8178392" y="410589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23" name="object 20623"/>
            <p:cNvSpPr/>
            <p:nvPr/>
          </p:nvSpPr>
          <p:spPr>
            <a:xfrm>
              <a:off x="81804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24" name="object 20624"/>
            <p:cNvSpPr/>
            <p:nvPr/>
          </p:nvSpPr>
          <p:spPr>
            <a:xfrm>
              <a:off x="818130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25" name="object 20625"/>
            <p:cNvSpPr/>
            <p:nvPr/>
          </p:nvSpPr>
          <p:spPr>
            <a:xfrm>
              <a:off x="818168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26" name="object 20626"/>
            <p:cNvSpPr/>
            <p:nvPr/>
          </p:nvSpPr>
          <p:spPr>
            <a:xfrm>
              <a:off x="818206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27" name="object 20627"/>
            <p:cNvSpPr/>
            <p:nvPr/>
          </p:nvSpPr>
          <p:spPr>
            <a:xfrm>
              <a:off x="818282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28" name="object 20628"/>
            <p:cNvSpPr/>
            <p:nvPr/>
          </p:nvSpPr>
          <p:spPr>
            <a:xfrm>
              <a:off x="818422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29" name="object 20629"/>
            <p:cNvSpPr/>
            <p:nvPr/>
          </p:nvSpPr>
          <p:spPr>
            <a:xfrm>
              <a:off x="818434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30" name="object 20630"/>
            <p:cNvSpPr/>
            <p:nvPr/>
          </p:nvSpPr>
          <p:spPr>
            <a:xfrm>
              <a:off x="818460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31" name="object 20631"/>
            <p:cNvSpPr/>
            <p:nvPr/>
          </p:nvSpPr>
          <p:spPr>
            <a:xfrm>
              <a:off x="818498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32" name="object 20632"/>
            <p:cNvSpPr/>
            <p:nvPr/>
          </p:nvSpPr>
          <p:spPr>
            <a:xfrm>
              <a:off x="8185616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33" name="object 20633"/>
            <p:cNvSpPr/>
            <p:nvPr/>
          </p:nvSpPr>
          <p:spPr>
            <a:xfrm>
              <a:off x="818574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34" name="object 20634"/>
            <p:cNvSpPr/>
            <p:nvPr/>
          </p:nvSpPr>
          <p:spPr>
            <a:xfrm>
              <a:off x="818612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35" name="object 20635"/>
            <p:cNvSpPr/>
            <p:nvPr/>
          </p:nvSpPr>
          <p:spPr>
            <a:xfrm>
              <a:off x="818701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36" name="object 20636"/>
            <p:cNvSpPr/>
            <p:nvPr/>
          </p:nvSpPr>
          <p:spPr>
            <a:xfrm>
              <a:off x="818726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37" name="object 20637"/>
            <p:cNvSpPr/>
            <p:nvPr/>
          </p:nvSpPr>
          <p:spPr>
            <a:xfrm>
              <a:off x="81882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38" name="object 20638"/>
            <p:cNvSpPr/>
            <p:nvPr/>
          </p:nvSpPr>
          <p:spPr>
            <a:xfrm>
              <a:off x="8187770" y="410589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39" name="object 20639"/>
            <p:cNvSpPr/>
            <p:nvPr/>
          </p:nvSpPr>
          <p:spPr>
            <a:xfrm>
              <a:off x="818979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40" name="object 20640"/>
            <p:cNvSpPr/>
            <p:nvPr/>
          </p:nvSpPr>
          <p:spPr>
            <a:xfrm>
              <a:off x="819005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41" name="object 20641"/>
            <p:cNvSpPr/>
            <p:nvPr/>
          </p:nvSpPr>
          <p:spPr>
            <a:xfrm>
              <a:off x="819106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42" name="object 20642"/>
            <p:cNvSpPr/>
            <p:nvPr/>
          </p:nvSpPr>
          <p:spPr>
            <a:xfrm>
              <a:off x="819220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43" name="object 20643"/>
            <p:cNvSpPr/>
            <p:nvPr/>
          </p:nvSpPr>
          <p:spPr>
            <a:xfrm>
              <a:off x="81923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44" name="object 20644"/>
            <p:cNvSpPr/>
            <p:nvPr/>
          </p:nvSpPr>
          <p:spPr>
            <a:xfrm>
              <a:off x="819258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45" name="object 20645"/>
            <p:cNvSpPr/>
            <p:nvPr/>
          </p:nvSpPr>
          <p:spPr>
            <a:xfrm>
              <a:off x="81933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46" name="object 20646"/>
            <p:cNvSpPr/>
            <p:nvPr/>
          </p:nvSpPr>
          <p:spPr>
            <a:xfrm>
              <a:off x="81937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47" name="object 20647"/>
            <p:cNvSpPr/>
            <p:nvPr/>
          </p:nvSpPr>
          <p:spPr>
            <a:xfrm>
              <a:off x="8193473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48" name="object 20648"/>
            <p:cNvSpPr/>
            <p:nvPr/>
          </p:nvSpPr>
          <p:spPr>
            <a:xfrm>
              <a:off x="81951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49" name="object 20649"/>
            <p:cNvSpPr/>
            <p:nvPr/>
          </p:nvSpPr>
          <p:spPr>
            <a:xfrm>
              <a:off x="819575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50" name="object 20650"/>
            <p:cNvSpPr/>
            <p:nvPr/>
          </p:nvSpPr>
          <p:spPr>
            <a:xfrm>
              <a:off x="819626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51" name="object 20651"/>
            <p:cNvSpPr/>
            <p:nvPr/>
          </p:nvSpPr>
          <p:spPr>
            <a:xfrm>
              <a:off x="81965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52" name="object 20652"/>
            <p:cNvSpPr/>
            <p:nvPr/>
          </p:nvSpPr>
          <p:spPr>
            <a:xfrm>
              <a:off x="819727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53" name="object 20653"/>
            <p:cNvSpPr/>
            <p:nvPr/>
          </p:nvSpPr>
          <p:spPr>
            <a:xfrm>
              <a:off x="819752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54" name="object 20654"/>
            <p:cNvSpPr/>
            <p:nvPr/>
          </p:nvSpPr>
          <p:spPr>
            <a:xfrm>
              <a:off x="819803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55" name="object 20655"/>
            <p:cNvSpPr/>
            <p:nvPr/>
          </p:nvSpPr>
          <p:spPr>
            <a:xfrm>
              <a:off x="819866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56" name="object 20656"/>
            <p:cNvSpPr/>
            <p:nvPr/>
          </p:nvSpPr>
          <p:spPr>
            <a:xfrm>
              <a:off x="81989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57" name="object 20657"/>
            <p:cNvSpPr/>
            <p:nvPr/>
          </p:nvSpPr>
          <p:spPr>
            <a:xfrm>
              <a:off x="820019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58" name="object 20658"/>
            <p:cNvSpPr/>
            <p:nvPr/>
          </p:nvSpPr>
          <p:spPr>
            <a:xfrm>
              <a:off x="820044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59" name="object 20659"/>
            <p:cNvSpPr/>
            <p:nvPr/>
          </p:nvSpPr>
          <p:spPr>
            <a:xfrm>
              <a:off x="820107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60" name="object 20660"/>
            <p:cNvSpPr/>
            <p:nvPr/>
          </p:nvSpPr>
          <p:spPr>
            <a:xfrm>
              <a:off x="820145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61" name="object 20661"/>
            <p:cNvSpPr/>
            <p:nvPr/>
          </p:nvSpPr>
          <p:spPr>
            <a:xfrm>
              <a:off x="82017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62" name="object 20662"/>
            <p:cNvSpPr/>
            <p:nvPr/>
          </p:nvSpPr>
          <p:spPr>
            <a:xfrm>
              <a:off x="820259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63" name="object 20663"/>
            <p:cNvSpPr/>
            <p:nvPr/>
          </p:nvSpPr>
          <p:spPr>
            <a:xfrm>
              <a:off x="8202851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64" name="object 20664"/>
            <p:cNvSpPr/>
            <p:nvPr/>
          </p:nvSpPr>
          <p:spPr>
            <a:xfrm>
              <a:off x="820411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65" name="object 20665"/>
            <p:cNvSpPr/>
            <p:nvPr/>
          </p:nvSpPr>
          <p:spPr>
            <a:xfrm>
              <a:off x="820525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66" name="object 20666"/>
            <p:cNvSpPr/>
            <p:nvPr/>
          </p:nvSpPr>
          <p:spPr>
            <a:xfrm>
              <a:off x="820538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67" name="object 20667"/>
            <p:cNvSpPr/>
            <p:nvPr/>
          </p:nvSpPr>
          <p:spPr>
            <a:xfrm>
              <a:off x="820576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68" name="object 20668"/>
            <p:cNvSpPr/>
            <p:nvPr/>
          </p:nvSpPr>
          <p:spPr>
            <a:xfrm>
              <a:off x="820690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69" name="object 20669"/>
            <p:cNvSpPr/>
            <p:nvPr/>
          </p:nvSpPr>
          <p:spPr>
            <a:xfrm>
              <a:off x="820804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70" name="object 20670"/>
            <p:cNvSpPr/>
            <p:nvPr/>
          </p:nvSpPr>
          <p:spPr>
            <a:xfrm>
              <a:off x="820830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71" name="object 20671"/>
            <p:cNvSpPr/>
            <p:nvPr/>
          </p:nvSpPr>
          <p:spPr>
            <a:xfrm>
              <a:off x="82094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72" name="object 20672"/>
            <p:cNvSpPr/>
            <p:nvPr/>
          </p:nvSpPr>
          <p:spPr>
            <a:xfrm>
              <a:off x="821020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73" name="object 20673"/>
            <p:cNvSpPr/>
            <p:nvPr/>
          </p:nvSpPr>
          <p:spPr>
            <a:xfrm>
              <a:off x="821058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74" name="object 20674"/>
            <p:cNvSpPr/>
            <p:nvPr/>
          </p:nvSpPr>
          <p:spPr>
            <a:xfrm>
              <a:off x="821083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75" name="object 20675"/>
            <p:cNvSpPr/>
            <p:nvPr/>
          </p:nvSpPr>
          <p:spPr>
            <a:xfrm>
              <a:off x="821108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76" name="object 20676"/>
            <p:cNvSpPr/>
            <p:nvPr/>
          </p:nvSpPr>
          <p:spPr>
            <a:xfrm>
              <a:off x="8211215" y="410589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  <a:path w="3175">
                  <a:moveTo>
                    <a:pt x="1394" y="0"/>
                  </a:moveTo>
                  <a:lnTo>
                    <a:pt x="3168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77" name="object 20677"/>
            <p:cNvSpPr/>
            <p:nvPr/>
          </p:nvSpPr>
          <p:spPr>
            <a:xfrm>
              <a:off x="821413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78" name="object 20678"/>
            <p:cNvSpPr/>
            <p:nvPr/>
          </p:nvSpPr>
          <p:spPr>
            <a:xfrm>
              <a:off x="82145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79" name="object 20679"/>
            <p:cNvSpPr/>
            <p:nvPr/>
          </p:nvSpPr>
          <p:spPr>
            <a:xfrm>
              <a:off x="821476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80" name="object 20680"/>
            <p:cNvSpPr/>
            <p:nvPr/>
          </p:nvSpPr>
          <p:spPr>
            <a:xfrm>
              <a:off x="821514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81" name="object 20681"/>
            <p:cNvSpPr/>
            <p:nvPr/>
          </p:nvSpPr>
          <p:spPr>
            <a:xfrm>
              <a:off x="82155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82" name="object 20682"/>
            <p:cNvSpPr/>
            <p:nvPr/>
          </p:nvSpPr>
          <p:spPr>
            <a:xfrm>
              <a:off x="82157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83" name="object 20683"/>
            <p:cNvSpPr/>
            <p:nvPr/>
          </p:nvSpPr>
          <p:spPr>
            <a:xfrm>
              <a:off x="82160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84" name="object 20684"/>
            <p:cNvSpPr/>
            <p:nvPr/>
          </p:nvSpPr>
          <p:spPr>
            <a:xfrm>
              <a:off x="821628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85" name="object 20685"/>
            <p:cNvSpPr/>
            <p:nvPr/>
          </p:nvSpPr>
          <p:spPr>
            <a:xfrm>
              <a:off x="8217171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86" name="object 20686"/>
            <p:cNvSpPr/>
            <p:nvPr/>
          </p:nvSpPr>
          <p:spPr>
            <a:xfrm>
              <a:off x="82174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87" name="object 20687"/>
            <p:cNvSpPr/>
            <p:nvPr/>
          </p:nvSpPr>
          <p:spPr>
            <a:xfrm>
              <a:off x="821843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88" name="object 20688"/>
            <p:cNvSpPr/>
            <p:nvPr/>
          </p:nvSpPr>
          <p:spPr>
            <a:xfrm>
              <a:off x="821869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89" name="object 20689"/>
            <p:cNvSpPr/>
            <p:nvPr/>
          </p:nvSpPr>
          <p:spPr>
            <a:xfrm>
              <a:off x="82193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90" name="object 20690"/>
            <p:cNvSpPr/>
            <p:nvPr/>
          </p:nvSpPr>
          <p:spPr>
            <a:xfrm>
              <a:off x="821983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91" name="object 20691"/>
            <p:cNvSpPr/>
            <p:nvPr/>
          </p:nvSpPr>
          <p:spPr>
            <a:xfrm>
              <a:off x="822021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92" name="object 20692"/>
            <p:cNvSpPr/>
            <p:nvPr/>
          </p:nvSpPr>
          <p:spPr>
            <a:xfrm>
              <a:off x="82209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93" name="object 20693"/>
            <p:cNvSpPr/>
            <p:nvPr/>
          </p:nvSpPr>
          <p:spPr>
            <a:xfrm>
              <a:off x="8221226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94" name="object 20694"/>
            <p:cNvSpPr/>
            <p:nvPr/>
          </p:nvSpPr>
          <p:spPr>
            <a:xfrm>
              <a:off x="822148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95" name="object 20695"/>
            <p:cNvSpPr/>
            <p:nvPr/>
          </p:nvSpPr>
          <p:spPr>
            <a:xfrm>
              <a:off x="822249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96" name="object 20696"/>
            <p:cNvSpPr/>
            <p:nvPr/>
          </p:nvSpPr>
          <p:spPr>
            <a:xfrm>
              <a:off x="82226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97" name="object 20697"/>
            <p:cNvSpPr/>
            <p:nvPr/>
          </p:nvSpPr>
          <p:spPr>
            <a:xfrm>
              <a:off x="822363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98" name="object 20698"/>
            <p:cNvSpPr/>
            <p:nvPr/>
          </p:nvSpPr>
          <p:spPr>
            <a:xfrm>
              <a:off x="822376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99" name="object 20699"/>
            <p:cNvSpPr/>
            <p:nvPr/>
          </p:nvSpPr>
          <p:spPr>
            <a:xfrm>
              <a:off x="822401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00" name="object 20700"/>
            <p:cNvSpPr/>
            <p:nvPr/>
          </p:nvSpPr>
          <p:spPr>
            <a:xfrm>
              <a:off x="8224141" y="410589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267" y="0"/>
                  </a:moveTo>
                  <a:lnTo>
                    <a:pt x="3041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01" name="object 20701"/>
            <p:cNvSpPr/>
            <p:nvPr/>
          </p:nvSpPr>
          <p:spPr>
            <a:xfrm>
              <a:off x="822654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02" name="object 20702"/>
            <p:cNvSpPr/>
            <p:nvPr/>
          </p:nvSpPr>
          <p:spPr>
            <a:xfrm>
              <a:off x="822908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03" name="object 20703"/>
            <p:cNvSpPr/>
            <p:nvPr/>
          </p:nvSpPr>
          <p:spPr>
            <a:xfrm>
              <a:off x="822921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04" name="object 20704"/>
            <p:cNvSpPr/>
            <p:nvPr/>
          </p:nvSpPr>
          <p:spPr>
            <a:xfrm>
              <a:off x="82302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05" name="object 20705"/>
            <p:cNvSpPr/>
            <p:nvPr/>
          </p:nvSpPr>
          <p:spPr>
            <a:xfrm>
              <a:off x="823161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06" name="object 20706"/>
            <p:cNvSpPr/>
            <p:nvPr/>
          </p:nvSpPr>
          <p:spPr>
            <a:xfrm>
              <a:off x="823212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07" name="object 20707"/>
            <p:cNvSpPr/>
            <p:nvPr/>
          </p:nvSpPr>
          <p:spPr>
            <a:xfrm>
              <a:off x="823301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08" name="object 20708"/>
            <p:cNvSpPr/>
            <p:nvPr/>
          </p:nvSpPr>
          <p:spPr>
            <a:xfrm>
              <a:off x="823415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09" name="object 20709"/>
            <p:cNvSpPr/>
            <p:nvPr/>
          </p:nvSpPr>
          <p:spPr>
            <a:xfrm>
              <a:off x="8234279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10" name="object 20710"/>
            <p:cNvSpPr/>
            <p:nvPr/>
          </p:nvSpPr>
          <p:spPr>
            <a:xfrm>
              <a:off x="823466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11" name="object 20711"/>
            <p:cNvSpPr/>
            <p:nvPr/>
          </p:nvSpPr>
          <p:spPr>
            <a:xfrm>
              <a:off x="82349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12" name="object 20712"/>
            <p:cNvSpPr/>
            <p:nvPr/>
          </p:nvSpPr>
          <p:spPr>
            <a:xfrm>
              <a:off x="823580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13" name="object 20713"/>
            <p:cNvSpPr/>
            <p:nvPr/>
          </p:nvSpPr>
          <p:spPr>
            <a:xfrm>
              <a:off x="823630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14" name="object 20714"/>
            <p:cNvSpPr/>
            <p:nvPr/>
          </p:nvSpPr>
          <p:spPr>
            <a:xfrm>
              <a:off x="823656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15" name="object 20715"/>
            <p:cNvSpPr/>
            <p:nvPr/>
          </p:nvSpPr>
          <p:spPr>
            <a:xfrm>
              <a:off x="823706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16" name="object 20716"/>
            <p:cNvSpPr/>
            <p:nvPr/>
          </p:nvSpPr>
          <p:spPr>
            <a:xfrm>
              <a:off x="823744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17" name="object 20717"/>
            <p:cNvSpPr/>
            <p:nvPr/>
          </p:nvSpPr>
          <p:spPr>
            <a:xfrm>
              <a:off x="823820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18" name="object 20718"/>
            <p:cNvSpPr/>
            <p:nvPr/>
          </p:nvSpPr>
          <p:spPr>
            <a:xfrm>
              <a:off x="823846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19" name="object 20719"/>
            <p:cNvSpPr/>
            <p:nvPr/>
          </p:nvSpPr>
          <p:spPr>
            <a:xfrm>
              <a:off x="823934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20" name="object 20720"/>
            <p:cNvSpPr/>
            <p:nvPr/>
          </p:nvSpPr>
          <p:spPr>
            <a:xfrm>
              <a:off x="8238715" y="410588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21" name="object 20721"/>
            <p:cNvSpPr/>
            <p:nvPr/>
          </p:nvSpPr>
          <p:spPr>
            <a:xfrm>
              <a:off x="82401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22" name="object 20722"/>
            <p:cNvSpPr/>
            <p:nvPr/>
          </p:nvSpPr>
          <p:spPr>
            <a:xfrm>
              <a:off x="824099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23" name="object 20723"/>
            <p:cNvSpPr/>
            <p:nvPr/>
          </p:nvSpPr>
          <p:spPr>
            <a:xfrm>
              <a:off x="82420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24" name="object 20724"/>
            <p:cNvSpPr/>
            <p:nvPr/>
          </p:nvSpPr>
          <p:spPr>
            <a:xfrm>
              <a:off x="824213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25" name="object 20725"/>
            <p:cNvSpPr/>
            <p:nvPr/>
          </p:nvSpPr>
          <p:spPr>
            <a:xfrm>
              <a:off x="824251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26" name="object 20726"/>
            <p:cNvSpPr/>
            <p:nvPr/>
          </p:nvSpPr>
          <p:spPr>
            <a:xfrm>
              <a:off x="824264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27" name="object 20727"/>
            <p:cNvSpPr/>
            <p:nvPr/>
          </p:nvSpPr>
          <p:spPr>
            <a:xfrm>
              <a:off x="8242644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28" name="object 20728"/>
            <p:cNvSpPr/>
            <p:nvPr/>
          </p:nvSpPr>
          <p:spPr>
            <a:xfrm>
              <a:off x="824429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29" name="object 20729"/>
            <p:cNvSpPr/>
            <p:nvPr/>
          </p:nvSpPr>
          <p:spPr>
            <a:xfrm>
              <a:off x="824479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30" name="object 20730"/>
            <p:cNvSpPr/>
            <p:nvPr/>
          </p:nvSpPr>
          <p:spPr>
            <a:xfrm>
              <a:off x="824492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31" name="object 20731"/>
            <p:cNvSpPr/>
            <p:nvPr/>
          </p:nvSpPr>
          <p:spPr>
            <a:xfrm>
              <a:off x="824517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32" name="object 20732"/>
            <p:cNvSpPr/>
            <p:nvPr/>
          </p:nvSpPr>
          <p:spPr>
            <a:xfrm>
              <a:off x="824593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33" name="object 20733"/>
            <p:cNvSpPr/>
            <p:nvPr/>
          </p:nvSpPr>
          <p:spPr>
            <a:xfrm>
              <a:off x="82463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34" name="object 20734"/>
            <p:cNvSpPr/>
            <p:nvPr/>
          </p:nvSpPr>
          <p:spPr>
            <a:xfrm>
              <a:off x="824733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35" name="object 20735"/>
            <p:cNvSpPr/>
            <p:nvPr/>
          </p:nvSpPr>
          <p:spPr>
            <a:xfrm>
              <a:off x="82478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36" name="object 20736"/>
            <p:cNvSpPr/>
            <p:nvPr/>
          </p:nvSpPr>
          <p:spPr>
            <a:xfrm>
              <a:off x="824796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37" name="object 20737"/>
            <p:cNvSpPr/>
            <p:nvPr/>
          </p:nvSpPr>
          <p:spPr>
            <a:xfrm>
              <a:off x="824872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38" name="object 20738"/>
            <p:cNvSpPr/>
            <p:nvPr/>
          </p:nvSpPr>
          <p:spPr>
            <a:xfrm>
              <a:off x="824885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39" name="object 20739"/>
            <p:cNvSpPr/>
            <p:nvPr/>
          </p:nvSpPr>
          <p:spPr>
            <a:xfrm>
              <a:off x="824948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40" name="object 20740"/>
            <p:cNvSpPr/>
            <p:nvPr/>
          </p:nvSpPr>
          <p:spPr>
            <a:xfrm>
              <a:off x="825012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41" name="object 20741"/>
            <p:cNvSpPr/>
            <p:nvPr/>
          </p:nvSpPr>
          <p:spPr>
            <a:xfrm>
              <a:off x="825037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42" name="object 20742"/>
            <p:cNvSpPr/>
            <p:nvPr/>
          </p:nvSpPr>
          <p:spPr>
            <a:xfrm>
              <a:off x="825151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43" name="object 20743"/>
            <p:cNvSpPr/>
            <p:nvPr/>
          </p:nvSpPr>
          <p:spPr>
            <a:xfrm>
              <a:off x="8252782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44" name="object 20744"/>
            <p:cNvSpPr/>
            <p:nvPr/>
          </p:nvSpPr>
          <p:spPr>
            <a:xfrm>
              <a:off x="8252275" y="410589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  <a:path w="3175">
                  <a:moveTo>
                    <a:pt x="1140" y="0"/>
                  </a:moveTo>
                  <a:lnTo>
                    <a:pt x="291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45" name="object 20745"/>
            <p:cNvSpPr/>
            <p:nvPr/>
          </p:nvSpPr>
          <p:spPr>
            <a:xfrm>
              <a:off x="825531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46" name="object 20746"/>
            <p:cNvSpPr/>
            <p:nvPr/>
          </p:nvSpPr>
          <p:spPr>
            <a:xfrm>
              <a:off x="825557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47" name="object 20747"/>
            <p:cNvSpPr/>
            <p:nvPr/>
          </p:nvSpPr>
          <p:spPr>
            <a:xfrm>
              <a:off x="825671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48" name="object 20748"/>
            <p:cNvSpPr/>
            <p:nvPr/>
          </p:nvSpPr>
          <p:spPr>
            <a:xfrm>
              <a:off x="825683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49" name="object 20749"/>
            <p:cNvSpPr/>
            <p:nvPr/>
          </p:nvSpPr>
          <p:spPr>
            <a:xfrm>
              <a:off x="82577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50" name="object 20750"/>
            <p:cNvSpPr/>
            <p:nvPr/>
          </p:nvSpPr>
          <p:spPr>
            <a:xfrm>
              <a:off x="825810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51" name="object 20751"/>
            <p:cNvSpPr/>
            <p:nvPr/>
          </p:nvSpPr>
          <p:spPr>
            <a:xfrm>
              <a:off x="82582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52" name="object 20752"/>
            <p:cNvSpPr/>
            <p:nvPr/>
          </p:nvSpPr>
          <p:spPr>
            <a:xfrm>
              <a:off x="825835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53" name="object 20753"/>
            <p:cNvSpPr/>
            <p:nvPr/>
          </p:nvSpPr>
          <p:spPr>
            <a:xfrm>
              <a:off x="825899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54" name="object 20754"/>
            <p:cNvSpPr/>
            <p:nvPr/>
          </p:nvSpPr>
          <p:spPr>
            <a:xfrm>
              <a:off x="825924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55" name="object 20755"/>
            <p:cNvSpPr/>
            <p:nvPr/>
          </p:nvSpPr>
          <p:spPr>
            <a:xfrm>
              <a:off x="825937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56" name="object 20756"/>
            <p:cNvSpPr/>
            <p:nvPr/>
          </p:nvSpPr>
          <p:spPr>
            <a:xfrm>
              <a:off x="826000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57" name="object 20757"/>
            <p:cNvSpPr/>
            <p:nvPr/>
          </p:nvSpPr>
          <p:spPr>
            <a:xfrm>
              <a:off x="826038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58" name="object 20758"/>
            <p:cNvSpPr/>
            <p:nvPr/>
          </p:nvSpPr>
          <p:spPr>
            <a:xfrm>
              <a:off x="826076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59" name="object 20759"/>
            <p:cNvSpPr/>
            <p:nvPr/>
          </p:nvSpPr>
          <p:spPr>
            <a:xfrm>
              <a:off x="82611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60" name="object 20760"/>
            <p:cNvSpPr/>
            <p:nvPr/>
          </p:nvSpPr>
          <p:spPr>
            <a:xfrm>
              <a:off x="82615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61" name="object 20761"/>
            <p:cNvSpPr/>
            <p:nvPr/>
          </p:nvSpPr>
          <p:spPr>
            <a:xfrm>
              <a:off x="826190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62" name="object 20762"/>
            <p:cNvSpPr/>
            <p:nvPr/>
          </p:nvSpPr>
          <p:spPr>
            <a:xfrm>
              <a:off x="826330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63" name="object 20763"/>
            <p:cNvSpPr/>
            <p:nvPr/>
          </p:nvSpPr>
          <p:spPr>
            <a:xfrm>
              <a:off x="826342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64" name="object 20764"/>
            <p:cNvSpPr/>
            <p:nvPr/>
          </p:nvSpPr>
          <p:spPr>
            <a:xfrm>
              <a:off x="826482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65" name="object 20765"/>
            <p:cNvSpPr/>
            <p:nvPr/>
          </p:nvSpPr>
          <p:spPr>
            <a:xfrm>
              <a:off x="826532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66" name="object 20766"/>
            <p:cNvSpPr/>
            <p:nvPr/>
          </p:nvSpPr>
          <p:spPr>
            <a:xfrm>
              <a:off x="826608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67" name="object 20767"/>
            <p:cNvSpPr/>
            <p:nvPr/>
          </p:nvSpPr>
          <p:spPr>
            <a:xfrm>
              <a:off x="826621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68" name="object 20768"/>
            <p:cNvSpPr/>
            <p:nvPr/>
          </p:nvSpPr>
          <p:spPr>
            <a:xfrm>
              <a:off x="826697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69" name="object 20769"/>
            <p:cNvSpPr/>
            <p:nvPr/>
          </p:nvSpPr>
          <p:spPr>
            <a:xfrm>
              <a:off x="826735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70" name="object 20770"/>
            <p:cNvSpPr/>
            <p:nvPr/>
          </p:nvSpPr>
          <p:spPr>
            <a:xfrm>
              <a:off x="826837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71" name="object 20771"/>
            <p:cNvSpPr/>
            <p:nvPr/>
          </p:nvSpPr>
          <p:spPr>
            <a:xfrm>
              <a:off x="826875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72" name="object 20772"/>
            <p:cNvSpPr/>
            <p:nvPr/>
          </p:nvSpPr>
          <p:spPr>
            <a:xfrm>
              <a:off x="827027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73" name="object 20773"/>
            <p:cNvSpPr/>
            <p:nvPr/>
          </p:nvSpPr>
          <p:spPr>
            <a:xfrm>
              <a:off x="82710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74" name="object 20774"/>
            <p:cNvSpPr/>
            <p:nvPr/>
          </p:nvSpPr>
          <p:spPr>
            <a:xfrm>
              <a:off x="8270270" y="410588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75" name="object 20775"/>
            <p:cNvSpPr/>
            <p:nvPr/>
          </p:nvSpPr>
          <p:spPr>
            <a:xfrm>
              <a:off x="827191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76" name="object 20776"/>
            <p:cNvSpPr/>
            <p:nvPr/>
          </p:nvSpPr>
          <p:spPr>
            <a:xfrm>
              <a:off x="827242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77" name="object 20777"/>
            <p:cNvSpPr/>
            <p:nvPr/>
          </p:nvSpPr>
          <p:spPr>
            <a:xfrm>
              <a:off x="827369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78" name="object 20778"/>
            <p:cNvSpPr/>
            <p:nvPr/>
          </p:nvSpPr>
          <p:spPr>
            <a:xfrm>
              <a:off x="827394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79" name="object 20779"/>
            <p:cNvSpPr/>
            <p:nvPr/>
          </p:nvSpPr>
          <p:spPr>
            <a:xfrm>
              <a:off x="827419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80" name="object 20780"/>
            <p:cNvSpPr/>
            <p:nvPr/>
          </p:nvSpPr>
          <p:spPr>
            <a:xfrm>
              <a:off x="827534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81" name="object 20781"/>
            <p:cNvSpPr/>
            <p:nvPr/>
          </p:nvSpPr>
          <p:spPr>
            <a:xfrm>
              <a:off x="82764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82" name="object 20782"/>
            <p:cNvSpPr/>
            <p:nvPr/>
          </p:nvSpPr>
          <p:spPr>
            <a:xfrm>
              <a:off x="827660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83" name="object 20783"/>
            <p:cNvSpPr/>
            <p:nvPr/>
          </p:nvSpPr>
          <p:spPr>
            <a:xfrm>
              <a:off x="827686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84" name="object 20784"/>
            <p:cNvSpPr/>
            <p:nvPr/>
          </p:nvSpPr>
          <p:spPr>
            <a:xfrm>
              <a:off x="82771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85" name="object 20785"/>
            <p:cNvSpPr/>
            <p:nvPr/>
          </p:nvSpPr>
          <p:spPr>
            <a:xfrm>
              <a:off x="827787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86" name="object 20786"/>
            <p:cNvSpPr/>
            <p:nvPr/>
          </p:nvSpPr>
          <p:spPr>
            <a:xfrm>
              <a:off x="82791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87" name="object 20787"/>
            <p:cNvSpPr/>
            <p:nvPr/>
          </p:nvSpPr>
          <p:spPr>
            <a:xfrm>
              <a:off x="827926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88" name="object 20788"/>
            <p:cNvSpPr/>
            <p:nvPr/>
          </p:nvSpPr>
          <p:spPr>
            <a:xfrm>
              <a:off x="82795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89" name="object 20789"/>
            <p:cNvSpPr/>
            <p:nvPr/>
          </p:nvSpPr>
          <p:spPr>
            <a:xfrm>
              <a:off x="828180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90" name="object 20790"/>
            <p:cNvSpPr/>
            <p:nvPr/>
          </p:nvSpPr>
          <p:spPr>
            <a:xfrm>
              <a:off x="828205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91" name="object 20791"/>
            <p:cNvSpPr/>
            <p:nvPr/>
          </p:nvSpPr>
          <p:spPr>
            <a:xfrm>
              <a:off x="82823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92" name="object 20792"/>
            <p:cNvSpPr/>
            <p:nvPr/>
          </p:nvSpPr>
          <p:spPr>
            <a:xfrm>
              <a:off x="828294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93" name="object 20793"/>
            <p:cNvSpPr/>
            <p:nvPr/>
          </p:nvSpPr>
          <p:spPr>
            <a:xfrm>
              <a:off x="828319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94" name="object 20794"/>
            <p:cNvSpPr/>
            <p:nvPr/>
          </p:nvSpPr>
          <p:spPr>
            <a:xfrm>
              <a:off x="8283323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95" name="object 20795"/>
            <p:cNvSpPr/>
            <p:nvPr/>
          </p:nvSpPr>
          <p:spPr>
            <a:xfrm>
              <a:off x="828471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96" name="object 20796"/>
            <p:cNvSpPr/>
            <p:nvPr/>
          </p:nvSpPr>
          <p:spPr>
            <a:xfrm>
              <a:off x="82849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97" name="object 20797"/>
            <p:cNvSpPr/>
            <p:nvPr/>
          </p:nvSpPr>
          <p:spPr>
            <a:xfrm>
              <a:off x="828535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98" name="object 20798"/>
            <p:cNvSpPr/>
            <p:nvPr/>
          </p:nvSpPr>
          <p:spPr>
            <a:xfrm>
              <a:off x="8284971" y="410589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140" y="0"/>
                  </a:moveTo>
                  <a:lnTo>
                    <a:pt x="291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99" name="object 20799"/>
            <p:cNvSpPr/>
            <p:nvPr/>
          </p:nvSpPr>
          <p:spPr>
            <a:xfrm>
              <a:off x="82871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00" name="object 20800"/>
            <p:cNvSpPr/>
            <p:nvPr/>
          </p:nvSpPr>
          <p:spPr>
            <a:xfrm>
              <a:off x="82881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01" name="object 20801"/>
            <p:cNvSpPr/>
            <p:nvPr/>
          </p:nvSpPr>
          <p:spPr>
            <a:xfrm>
              <a:off x="82883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02" name="object 20802"/>
            <p:cNvSpPr/>
            <p:nvPr/>
          </p:nvSpPr>
          <p:spPr>
            <a:xfrm>
              <a:off x="82886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03" name="object 20803"/>
            <p:cNvSpPr/>
            <p:nvPr/>
          </p:nvSpPr>
          <p:spPr>
            <a:xfrm>
              <a:off x="8288773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04" name="object 20804"/>
            <p:cNvSpPr/>
            <p:nvPr/>
          </p:nvSpPr>
          <p:spPr>
            <a:xfrm>
              <a:off x="829004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05" name="object 20805"/>
            <p:cNvSpPr/>
            <p:nvPr/>
          </p:nvSpPr>
          <p:spPr>
            <a:xfrm>
              <a:off x="829219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06" name="object 20806"/>
            <p:cNvSpPr/>
            <p:nvPr/>
          </p:nvSpPr>
          <p:spPr>
            <a:xfrm>
              <a:off x="829244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07" name="object 20807"/>
            <p:cNvSpPr/>
            <p:nvPr/>
          </p:nvSpPr>
          <p:spPr>
            <a:xfrm>
              <a:off x="829346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08" name="object 20808"/>
            <p:cNvSpPr/>
            <p:nvPr/>
          </p:nvSpPr>
          <p:spPr>
            <a:xfrm>
              <a:off x="829498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09" name="object 20809"/>
            <p:cNvSpPr/>
            <p:nvPr/>
          </p:nvSpPr>
          <p:spPr>
            <a:xfrm>
              <a:off x="829536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10" name="object 20810"/>
            <p:cNvSpPr/>
            <p:nvPr/>
          </p:nvSpPr>
          <p:spPr>
            <a:xfrm>
              <a:off x="829625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11" name="object 20811"/>
            <p:cNvSpPr/>
            <p:nvPr/>
          </p:nvSpPr>
          <p:spPr>
            <a:xfrm>
              <a:off x="829663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12" name="object 20812"/>
            <p:cNvSpPr/>
            <p:nvPr/>
          </p:nvSpPr>
          <p:spPr>
            <a:xfrm>
              <a:off x="82975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13" name="object 20813"/>
            <p:cNvSpPr/>
            <p:nvPr/>
          </p:nvSpPr>
          <p:spPr>
            <a:xfrm>
              <a:off x="829764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14" name="object 20814"/>
            <p:cNvSpPr/>
            <p:nvPr/>
          </p:nvSpPr>
          <p:spPr>
            <a:xfrm>
              <a:off x="829840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15" name="object 20815"/>
            <p:cNvSpPr/>
            <p:nvPr/>
          </p:nvSpPr>
          <p:spPr>
            <a:xfrm>
              <a:off x="82999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16" name="object 20816"/>
            <p:cNvSpPr/>
            <p:nvPr/>
          </p:nvSpPr>
          <p:spPr>
            <a:xfrm>
              <a:off x="8300179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17" name="object 20817"/>
            <p:cNvSpPr/>
            <p:nvPr/>
          </p:nvSpPr>
          <p:spPr>
            <a:xfrm>
              <a:off x="830043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18" name="object 20818"/>
            <p:cNvSpPr/>
            <p:nvPr/>
          </p:nvSpPr>
          <p:spPr>
            <a:xfrm>
              <a:off x="83013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19" name="object 20819"/>
            <p:cNvSpPr/>
            <p:nvPr/>
          </p:nvSpPr>
          <p:spPr>
            <a:xfrm>
              <a:off x="830157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20" name="object 20820"/>
            <p:cNvSpPr/>
            <p:nvPr/>
          </p:nvSpPr>
          <p:spPr>
            <a:xfrm>
              <a:off x="830296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21" name="object 20821"/>
            <p:cNvSpPr/>
            <p:nvPr/>
          </p:nvSpPr>
          <p:spPr>
            <a:xfrm>
              <a:off x="83030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22" name="object 20822"/>
            <p:cNvSpPr/>
            <p:nvPr/>
          </p:nvSpPr>
          <p:spPr>
            <a:xfrm>
              <a:off x="830410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23" name="object 20823"/>
            <p:cNvSpPr/>
            <p:nvPr/>
          </p:nvSpPr>
          <p:spPr>
            <a:xfrm>
              <a:off x="830499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24" name="object 20824"/>
            <p:cNvSpPr/>
            <p:nvPr/>
          </p:nvSpPr>
          <p:spPr>
            <a:xfrm>
              <a:off x="830562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25" name="object 20825"/>
            <p:cNvSpPr/>
            <p:nvPr/>
          </p:nvSpPr>
          <p:spPr>
            <a:xfrm>
              <a:off x="830664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26" name="object 20826"/>
            <p:cNvSpPr/>
            <p:nvPr/>
          </p:nvSpPr>
          <p:spPr>
            <a:xfrm>
              <a:off x="830727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27" name="object 20827"/>
            <p:cNvSpPr/>
            <p:nvPr/>
          </p:nvSpPr>
          <p:spPr>
            <a:xfrm>
              <a:off x="830752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28" name="object 20828"/>
            <p:cNvSpPr/>
            <p:nvPr/>
          </p:nvSpPr>
          <p:spPr>
            <a:xfrm>
              <a:off x="83079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29" name="object 20829"/>
            <p:cNvSpPr/>
            <p:nvPr/>
          </p:nvSpPr>
          <p:spPr>
            <a:xfrm>
              <a:off x="830816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30" name="object 20830"/>
            <p:cNvSpPr/>
            <p:nvPr/>
          </p:nvSpPr>
          <p:spPr>
            <a:xfrm>
              <a:off x="830841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31" name="object 20831"/>
            <p:cNvSpPr/>
            <p:nvPr/>
          </p:nvSpPr>
          <p:spPr>
            <a:xfrm>
              <a:off x="830955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32" name="object 20832"/>
            <p:cNvSpPr/>
            <p:nvPr/>
          </p:nvSpPr>
          <p:spPr>
            <a:xfrm>
              <a:off x="831069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33" name="object 20833"/>
            <p:cNvSpPr/>
            <p:nvPr/>
          </p:nvSpPr>
          <p:spPr>
            <a:xfrm>
              <a:off x="83108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34" name="object 20834"/>
            <p:cNvSpPr/>
            <p:nvPr/>
          </p:nvSpPr>
          <p:spPr>
            <a:xfrm>
              <a:off x="83113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35" name="object 20835"/>
            <p:cNvSpPr/>
            <p:nvPr/>
          </p:nvSpPr>
          <p:spPr>
            <a:xfrm>
              <a:off x="83132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36" name="object 20836"/>
            <p:cNvSpPr/>
            <p:nvPr/>
          </p:nvSpPr>
          <p:spPr>
            <a:xfrm>
              <a:off x="831348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37" name="object 20837"/>
            <p:cNvSpPr/>
            <p:nvPr/>
          </p:nvSpPr>
          <p:spPr>
            <a:xfrm>
              <a:off x="83137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38" name="object 20838"/>
            <p:cNvSpPr/>
            <p:nvPr/>
          </p:nvSpPr>
          <p:spPr>
            <a:xfrm>
              <a:off x="83146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39" name="object 20839"/>
            <p:cNvSpPr/>
            <p:nvPr/>
          </p:nvSpPr>
          <p:spPr>
            <a:xfrm>
              <a:off x="83148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40" name="object 20840"/>
            <p:cNvSpPr/>
            <p:nvPr/>
          </p:nvSpPr>
          <p:spPr>
            <a:xfrm>
              <a:off x="831576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41" name="object 20841"/>
            <p:cNvSpPr/>
            <p:nvPr/>
          </p:nvSpPr>
          <p:spPr>
            <a:xfrm>
              <a:off x="831614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42" name="object 20842"/>
            <p:cNvSpPr/>
            <p:nvPr/>
          </p:nvSpPr>
          <p:spPr>
            <a:xfrm>
              <a:off x="831640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43" name="object 20843"/>
            <p:cNvSpPr/>
            <p:nvPr/>
          </p:nvSpPr>
          <p:spPr>
            <a:xfrm>
              <a:off x="831855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44" name="object 20844"/>
            <p:cNvSpPr/>
            <p:nvPr/>
          </p:nvSpPr>
          <p:spPr>
            <a:xfrm>
              <a:off x="831893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45" name="object 20845"/>
            <p:cNvSpPr/>
            <p:nvPr/>
          </p:nvSpPr>
          <p:spPr>
            <a:xfrm>
              <a:off x="831944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46" name="object 20846"/>
            <p:cNvSpPr/>
            <p:nvPr/>
          </p:nvSpPr>
          <p:spPr>
            <a:xfrm>
              <a:off x="8319948" y="410484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1"/>
                  </a:moveTo>
                  <a:lnTo>
                    <a:pt x="887" y="5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47" name="object 20847"/>
            <p:cNvSpPr/>
            <p:nvPr/>
          </p:nvSpPr>
          <p:spPr>
            <a:xfrm>
              <a:off x="832032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48" name="object 20848"/>
            <p:cNvSpPr/>
            <p:nvPr/>
          </p:nvSpPr>
          <p:spPr>
            <a:xfrm>
              <a:off x="832096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49" name="object 20849"/>
            <p:cNvSpPr/>
            <p:nvPr/>
          </p:nvSpPr>
          <p:spPr>
            <a:xfrm>
              <a:off x="8321215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50" name="object 20850"/>
            <p:cNvSpPr/>
            <p:nvPr/>
          </p:nvSpPr>
          <p:spPr>
            <a:xfrm>
              <a:off x="832134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51" name="object 20851"/>
            <p:cNvSpPr/>
            <p:nvPr/>
          </p:nvSpPr>
          <p:spPr>
            <a:xfrm>
              <a:off x="832172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52" name="object 20852"/>
            <p:cNvSpPr/>
            <p:nvPr/>
          </p:nvSpPr>
          <p:spPr>
            <a:xfrm>
              <a:off x="8322483" y="41056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53" name="object 20853"/>
            <p:cNvSpPr/>
            <p:nvPr/>
          </p:nvSpPr>
          <p:spPr>
            <a:xfrm>
              <a:off x="832273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54" name="object 20854"/>
            <p:cNvSpPr/>
            <p:nvPr/>
          </p:nvSpPr>
          <p:spPr>
            <a:xfrm>
              <a:off x="832375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55" name="object 20855"/>
            <p:cNvSpPr/>
            <p:nvPr/>
          </p:nvSpPr>
          <p:spPr>
            <a:xfrm>
              <a:off x="832400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56" name="object 20856"/>
            <p:cNvSpPr/>
            <p:nvPr/>
          </p:nvSpPr>
          <p:spPr>
            <a:xfrm>
              <a:off x="832425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57" name="object 20857"/>
            <p:cNvSpPr/>
            <p:nvPr/>
          </p:nvSpPr>
          <p:spPr>
            <a:xfrm>
              <a:off x="8325144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58" name="object 20858"/>
            <p:cNvSpPr/>
            <p:nvPr/>
          </p:nvSpPr>
          <p:spPr>
            <a:xfrm>
              <a:off x="832653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59" name="object 20859"/>
            <p:cNvSpPr/>
            <p:nvPr/>
          </p:nvSpPr>
          <p:spPr>
            <a:xfrm>
              <a:off x="832666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60" name="object 20860"/>
            <p:cNvSpPr/>
            <p:nvPr/>
          </p:nvSpPr>
          <p:spPr>
            <a:xfrm>
              <a:off x="832780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61" name="object 20861"/>
            <p:cNvSpPr/>
            <p:nvPr/>
          </p:nvSpPr>
          <p:spPr>
            <a:xfrm>
              <a:off x="8328185" y="410588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62" name="object 20862"/>
            <p:cNvSpPr/>
            <p:nvPr/>
          </p:nvSpPr>
          <p:spPr>
            <a:xfrm>
              <a:off x="833046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63" name="object 20863"/>
            <p:cNvSpPr/>
            <p:nvPr/>
          </p:nvSpPr>
          <p:spPr>
            <a:xfrm>
              <a:off x="8330974" y="41053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64" name="object 20864"/>
            <p:cNvSpPr/>
            <p:nvPr/>
          </p:nvSpPr>
          <p:spPr>
            <a:xfrm>
              <a:off x="833198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65" name="object 20865"/>
            <p:cNvSpPr/>
            <p:nvPr/>
          </p:nvSpPr>
          <p:spPr>
            <a:xfrm>
              <a:off x="833262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66" name="object 20866"/>
            <p:cNvSpPr/>
            <p:nvPr/>
          </p:nvSpPr>
          <p:spPr>
            <a:xfrm>
              <a:off x="833325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67" name="object 20867"/>
            <p:cNvSpPr/>
            <p:nvPr/>
          </p:nvSpPr>
          <p:spPr>
            <a:xfrm>
              <a:off x="8333635" y="41057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68" name="object 20868"/>
            <p:cNvSpPr/>
            <p:nvPr/>
          </p:nvSpPr>
          <p:spPr>
            <a:xfrm>
              <a:off x="833426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69" name="object 20869"/>
            <p:cNvSpPr/>
            <p:nvPr/>
          </p:nvSpPr>
          <p:spPr>
            <a:xfrm>
              <a:off x="833452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70" name="object 20870"/>
            <p:cNvSpPr/>
            <p:nvPr/>
          </p:nvSpPr>
          <p:spPr>
            <a:xfrm>
              <a:off x="833490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71" name="object 20871"/>
            <p:cNvSpPr/>
            <p:nvPr/>
          </p:nvSpPr>
          <p:spPr>
            <a:xfrm>
              <a:off x="833604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72" name="object 20872"/>
            <p:cNvSpPr/>
            <p:nvPr/>
          </p:nvSpPr>
          <p:spPr>
            <a:xfrm>
              <a:off x="833629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73" name="object 20873"/>
            <p:cNvSpPr/>
            <p:nvPr/>
          </p:nvSpPr>
          <p:spPr>
            <a:xfrm>
              <a:off x="833655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74" name="object 20874"/>
            <p:cNvSpPr/>
            <p:nvPr/>
          </p:nvSpPr>
          <p:spPr>
            <a:xfrm>
              <a:off x="83368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75" name="object 20875"/>
            <p:cNvSpPr/>
            <p:nvPr/>
          </p:nvSpPr>
          <p:spPr>
            <a:xfrm>
              <a:off x="833705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76" name="object 20876"/>
            <p:cNvSpPr/>
            <p:nvPr/>
          </p:nvSpPr>
          <p:spPr>
            <a:xfrm>
              <a:off x="833731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77" name="object 20877"/>
            <p:cNvSpPr/>
            <p:nvPr/>
          </p:nvSpPr>
          <p:spPr>
            <a:xfrm>
              <a:off x="833756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78" name="object 20878"/>
            <p:cNvSpPr/>
            <p:nvPr/>
          </p:nvSpPr>
          <p:spPr>
            <a:xfrm>
              <a:off x="833819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79" name="object 20879"/>
            <p:cNvSpPr/>
            <p:nvPr/>
          </p:nvSpPr>
          <p:spPr>
            <a:xfrm>
              <a:off x="833870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80" name="object 20880"/>
            <p:cNvSpPr/>
            <p:nvPr/>
          </p:nvSpPr>
          <p:spPr>
            <a:xfrm>
              <a:off x="833959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81" name="object 20881"/>
            <p:cNvSpPr/>
            <p:nvPr/>
          </p:nvSpPr>
          <p:spPr>
            <a:xfrm>
              <a:off x="833984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82" name="object 20882"/>
            <p:cNvSpPr/>
            <p:nvPr/>
          </p:nvSpPr>
          <p:spPr>
            <a:xfrm>
              <a:off x="834022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83" name="object 20883"/>
            <p:cNvSpPr/>
            <p:nvPr/>
          </p:nvSpPr>
          <p:spPr>
            <a:xfrm>
              <a:off x="83408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84" name="object 20884"/>
            <p:cNvSpPr/>
            <p:nvPr/>
          </p:nvSpPr>
          <p:spPr>
            <a:xfrm>
              <a:off x="834237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85" name="object 20885"/>
            <p:cNvSpPr/>
            <p:nvPr/>
          </p:nvSpPr>
          <p:spPr>
            <a:xfrm>
              <a:off x="834263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86" name="object 20886"/>
            <p:cNvSpPr/>
            <p:nvPr/>
          </p:nvSpPr>
          <p:spPr>
            <a:xfrm>
              <a:off x="83430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87" name="object 20887"/>
            <p:cNvSpPr/>
            <p:nvPr/>
          </p:nvSpPr>
          <p:spPr>
            <a:xfrm>
              <a:off x="83437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88" name="object 20888"/>
            <p:cNvSpPr/>
            <p:nvPr/>
          </p:nvSpPr>
          <p:spPr>
            <a:xfrm>
              <a:off x="834491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89" name="object 20889"/>
            <p:cNvSpPr/>
            <p:nvPr/>
          </p:nvSpPr>
          <p:spPr>
            <a:xfrm>
              <a:off x="834516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90" name="object 20890"/>
            <p:cNvSpPr/>
            <p:nvPr/>
          </p:nvSpPr>
          <p:spPr>
            <a:xfrm>
              <a:off x="834630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91" name="object 20891"/>
            <p:cNvSpPr/>
            <p:nvPr/>
          </p:nvSpPr>
          <p:spPr>
            <a:xfrm>
              <a:off x="834656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92" name="object 20892"/>
            <p:cNvSpPr/>
            <p:nvPr/>
          </p:nvSpPr>
          <p:spPr>
            <a:xfrm>
              <a:off x="834795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93" name="object 20893"/>
            <p:cNvSpPr/>
            <p:nvPr/>
          </p:nvSpPr>
          <p:spPr>
            <a:xfrm>
              <a:off x="8350236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94" name="object 20894"/>
            <p:cNvSpPr/>
            <p:nvPr/>
          </p:nvSpPr>
          <p:spPr>
            <a:xfrm>
              <a:off x="835049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95" name="object 20895"/>
            <p:cNvSpPr/>
            <p:nvPr/>
          </p:nvSpPr>
          <p:spPr>
            <a:xfrm>
              <a:off x="835150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96" name="object 20896"/>
            <p:cNvSpPr/>
            <p:nvPr/>
          </p:nvSpPr>
          <p:spPr>
            <a:xfrm>
              <a:off x="835175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97" name="object 20897"/>
            <p:cNvSpPr/>
            <p:nvPr/>
          </p:nvSpPr>
          <p:spPr>
            <a:xfrm>
              <a:off x="83525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98" name="object 20898"/>
            <p:cNvSpPr/>
            <p:nvPr/>
          </p:nvSpPr>
          <p:spPr>
            <a:xfrm>
              <a:off x="835327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99" name="object 20899"/>
            <p:cNvSpPr/>
            <p:nvPr/>
          </p:nvSpPr>
          <p:spPr>
            <a:xfrm>
              <a:off x="835403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00" name="object 20900"/>
            <p:cNvSpPr/>
            <p:nvPr/>
          </p:nvSpPr>
          <p:spPr>
            <a:xfrm>
              <a:off x="835429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01" name="object 20901"/>
            <p:cNvSpPr/>
            <p:nvPr/>
          </p:nvSpPr>
          <p:spPr>
            <a:xfrm>
              <a:off x="835454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02" name="object 20902"/>
            <p:cNvSpPr/>
            <p:nvPr/>
          </p:nvSpPr>
          <p:spPr>
            <a:xfrm>
              <a:off x="835543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03" name="object 20903"/>
            <p:cNvSpPr/>
            <p:nvPr/>
          </p:nvSpPr>
          <p:spPr>
            <a:xfrm>
              <a:off x="835568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04" name="object 20904"/>
            <p:cNvSpPr/>
            <p:nvPr/>
          </p:nvSpPr>
          <p:spPr>
            <a:xfrm>
              <a:off x="83559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05" name="object 20905"/>
            <p:cNvSpPr/>
            <p:nvPr/>
          </p:nvSpPr>
          <p:spPr>
            <a:xfrm>
              <a:off x="835720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06" name="object 20906"/>
            <p:cNvSpPr/>
            <p:nvPr/>
          </p:nvSpPr>
          <p:spPr>
            <a:xfrm>
              <a:off x="835784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07" name="object 20907"/>
            <p:cNvSpPr/>
            <p:nvPr/>
          </p:nvSpPr>
          <p:spPr>
            <a:xfrm>
              <a:off x="835822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08" name="object 20908"/>
            <p:cNvSpPr/>
            <p:nvPr/>
          </p:nvSpPr>
          <p:spPr>
            <a:xfrm>
              <a:off x="835834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09" name="object 20909"/>
            <p:cNvSpPr/>
            <p:nvPr/>
          </p:nvSpPr>
          <p:spPr>
            <a:xfrm>
              <a:off x="836062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10" name="object 20910"/>
            <p:cNvSpPr/>
            <p:nvPr/>
          </p:nvSpPr>
          <p:spPr>
            <a:xfrm>
              <a:off x="836075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11" name="object 20911"/>
            <p:cNvSpPr/>
            <p:nvPr/>
          </p:nvSpPr>
          <p:spPr>
            <a:xfrm>
              <a:off x="836100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12" name="object 20912"/>
            <p:cNvSpPr/>
            <p:nvPr/>
          </p:nvSpPr>
          <p:spPr>
            <a:xfrm>
              <a:off x="8362022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13" name="object 20913"/>
            <p:cNvSpPr/>
            <p:nvPr/>
          </p:nvSpPr>
          <p:spPr>
            <a:xfrm>
              <a:off x="836227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14" name="object 20914"/>
            <p:cNvSpPr/>
            <p:nvPr/>
          </p:nvSpPr>
          <p:spPr>
            <a:xfrm>
              <a:off x="836265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15" name="object 20915"/>
            <p:cNvSpPr/>
            <p:nvPr/>
          </p:nvSpPr>
          <p:spPr>
            <a:xfrm>
              <a:off x="836341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16" name="object 20916"/>
            <p:cNvSpPr/>
            <p:nvPr/>
          </p:nvSpPr>
          <p:spPr>
            <a:xfrm>
              <a:off x="836367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17" name="object 20917"/>
            <p:cNvSpPr/>
            <p:nvPr/>
          </p:nvSpPr>
          <p:spPr>
            <a:xfrm>
              <a:off x="836468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18" name="object 20918"/>
            <p:cNvSpPr/>
            <p:nvPr/>
          </p:nvSpPr>
          <p:spPr>
            <a:xfrm>
              <a:off x="836557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19" name="object 20919"/>
            <p:cNvSpPr/>
            <p:nvPr/>
          </p:nvSpPr>
          <p:spPr>
            <a:xfrm>
              <a:off x="836582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20" name="object 20920"/>
            <p:cNvSpPr/>
            <p:nvPr/>
          </p:nvSpPr>
          <p:spPr>
            <a:xfrm>
              <a:off x="836607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21" name="object 20921"/>
            <p:cNvSpPr/>
            <p:nvPr/>
          </p:nvSpPr>
          <p:spPr>
            <a:xfrm>
              <a:off x="83663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22" name="object 20922"/>
            <p:cNvSpPr/>
            <p:nvPr/>
          </p:nvSpPr>
          <p:spPr>
            <a:xfrm>
              <a:off x="836658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23" name="object 20923"/>
            <p:cNvSpPr/>
            <p:nvPr/>
          </p:nvSpPr>
          <p:spPr>
            <a:xfrm>
              <a:off x="83674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24" name="object 20924"/>
            <p:cNvSpPr/>
            <p:nvPr/>
          </p:nvSpPr>
          <p:spPr>
            <a:xfrm>
              <a:off x="83678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25" name="object 20925"/>
            <p:cNvSpPr/>
            <p:nvPr/>
          </p:nvSpPr>
          <p:spPr>
            <a:xfrm>
              <a:off x="8367725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26" name="object 20926"/>
            <p:cNvSpPr/>
            <p:nvPr/>
          </p:nvSpPr>
          <p:spPr>
            <a:xfrm>
              <a:off x="83691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27" name="object 20927"/>
            <p:cNvSpPr/>
            <p:nvPr/>
          </p:nvSpPr>
          <p:spPr>
            <a:xfrm>
              <a:off x="836949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28" name="object 20928"/>
            <p:cNvSpPr/>
            <p:nvPr/>
          </p:nvSpPr>
          <p:spPr>
            <a:xfrm>
              <a:off x="837038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29" name="object 20929"/>
            <p:cNvSpPr/>
            <p:nvPr/>
          </p:nvSpPr>
          <p:spPr>
            <a:xfrm>
              <a:off x="837076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30" name="object 20930"/>
            <p:cNvSpPr/>
            <p:nvPr/>
          </p:nvSpPr>
          <p:spPr>
            <a:xfrm>
              <a:off x="837114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31" name="object 20931"/>
            <p:cNvSpPr/>
            <p:nvPr/>
          </p:nvSpPr>
          <p:spPr>
            <a:xfrm>
              <a:off x="837140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32" name="object 20932"/>
            <p:cNvSpPr/>
            <p:nvPr/>
          </p:nvSpPr>
          <p:spPr>
            <a:xfrm>
              <a:off x="837254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33" name="object 20933"/>
            <p:cNvSpPr/>
            <p:nvPr/>
          </p:nvSpPr>
          <p:spPr>
            <a:xfrm>
              <a:off x="837393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34" name="object 20934"/>
            <p:cNvSpPr/>
            <p:nvPr/>
          </p:nvSpPr>
          <p:spPr>
            <a:xfrm>
              <a:off x="8373174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35" name="object 20935"/>
            <p:cNvSpPr/>
            <p:nvPr/>
          </p:nvSpPr>
          <p:spPr>
            <a:xfrm>
              <a:off x="837532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36" name="object 20936"/>
            <p:cNvSpPr/>
            <p:nvPr/>
          </p:nvSpPr>
          <p:spPr>
            <a:xfrm>
              <a:off x="837659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37" name="object 20937"/>
            <p:cNvSpPr/>
            <p:nvPr/>
          </p:nvSpPr>
          <p:spPr>
            <a:xfrm>
              <a:off x="837672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38" name="object 20938"/>
            <p:cNvSpPr/>
            <p:nvPr/>
          </p:nvSpPr>
          <p:spPr>
            <a:xfrm>
              <a:off x="837799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39" name="object 20939"/>
            <p:cNvSpPr/>
            <p:nvPr/>
          </p:nvSpPr>
          <p:spPr>
            <a:xfrm>
              <a:off x="837925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40" name="object 20940"/>
            <p:cNvSpPr/>
            <p:nvPr/>
          </p:nvSpPr>
          <p:spPr>
            <a:xfrm>
              <a:off x="838052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41" name="object 20941"/>
            <p:cNvSpPr/>
            <p:nvPr/>
          </p:nvSpPr>
          <p:spPr>
            <a:xfrm>
              <a:off x="838153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42" name="object 20942"/>
            <p:cNvSpPr/>
            <p:nvPr/>
          </p:nvSpPr>
          <p:spPr>
            <a:xfrm>
              <a:off x="838179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43" name="object 20943"/>
            <p:cNvSpPr/>
            <p:nvPr/>
          </p:nvSpPr>
          <p:spPr>
            <a:xfrm>
              <a:off x="8381158" y="410589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44" name="object 20944"/>
            <p:cNvSpPr/>
            <p:nvPr/>
          </p:nvSpPr>
          <p:spPr>
            <a:xfrm>
              <a:off x="838356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45" name="object 20945"/>
            <p:cNvSpPr/>
            <p:nvPr/>
          </p:nvSpPr>
          <p:spPr>
            <a:xfrm>
              <a:off x="83839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46" name="object 20946"/>
            <p:cNvSpPr/>
            <p:nvPr/>
          </p:nvSpPr>
          <p:spPr>
            <a:xfrm>
              <a:off x="8383566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47" name="object 20947"/>
            <p:cNvSpPr/>
            <p:nvPr/>
          </p:nvSpPr>
          <p:spPr>
            <a:xfrm>
              <a:off x="8385087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48" name="object 20948"/>
            <p:cNvSpPr/>
            <p:nvPr/>
          </p:nvSpPr>
          <p:spPr>
            <a:xfrm>
              <a:off x="838534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49" name="object 20949"/>
            <p:cNvSpPr/>
            <p:nvPr/>
          </p:nvSpPr>
          <p:spPr>
            <a:xfrm>
              <a:off x="83857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50" name="object 20950"/>
            <p:cNvSpPr/>
            <p:nvPr/>
          </p:nvSpPr>
          <p:spPr>
            <a:xfrm>
              <a:off x="838597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51" name="object 20951"/>
            <p:cNvSpPr/>
            <p:nvPr/>
          </p:nvSpPr>
          <p:spPr>
            <a:xfrm>
              <a:off x="83871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52" name="object 20952"/>
            <p:cNvSpPr/>
            <p:nvPr/>
          </p:nvSpPr>
          <p:spPr>
            <a:xfrm>
              <a:off x="838724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53" name="object 20953"/>
            <p:cNvSpPr/>
            <p:nvPr/>
          </p:nvSpPr>
          <p:spPr>
            <a:xfrm>
              <a:off x="8387621" y="41058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54" name="object 20954"/>
            <p:cNvSpPr/>
            <p:nvPr/>
          </p:nvSpPr>
          <p:spPr>
            <a:xfrm>
              <a:off x="838838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55" name="object 20955"/>
            <p:cNvSpPr/>
            <p:nvPr/>
          </p:nvSpPr>
          <p:spPr>
            <a:xfrm>
              <a:off x="838850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56" name="object 20956"/>
            <p:cNvSpPr/>
            <p:nvPr/>
          </p:nvSpPr>
          <p:spPr>
            <a:xfrm>
              <a:off x="83893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57" name="object 20957"/>
            <p:cNvSpPr/>
            <p:nvPr/>
          </p:nvSpPr>
          <p:spPr>
            <a:xfrm>
              <a:off x="838977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58" name="object 20958"/>
            <p:cNvSpPr/>
            <p:nvPr/>
          </p:nvSpPr>
          <p:spPr>
            <a:xfrm>
              <a:off x="839002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59" name="object 20959"/>
            <p:cNvSpPr/>
            <p:nvPr/>
          </p:nvSpPr>
          <p:spPr>
            <a:xfrm>
              <a:off x="839028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60" name="object 20960"/>
            <p:cNvSpPr/>
            <p:nvPr/>
          </p:nvSpPr>
          <p:spPr>
            <a:xfrm>
              <a:off x="839116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61" name="object 20961"/>
            <p:cNvSpPr/>
            <p:nvPr/>
          </p:nvSpPr>
          <p:spPr>
            <a:xfrm>
              <a:off x="8391550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62" name="object 20962"/>
            <p:cNvSpPr/>
            <p:nvPr/>
          </p:nvSpPr>
          <p:spPr>
            <a:xfrm>
              <a:off x="83935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63" name="object 20963"/>
            <p:cNvSpPr/>
            <p:nvPr/>
          </p:nvSpPr>
          <p:spPr>
            <a:xfrm>
              <a:off x="839395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64" name="object 20964"/>
            <p:cNvSpPr/>
            <p:nvPr/>
          </p:nvSpPr>
          <p:spPr>
            <a:xfrm>
              <a:off x="839459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65" name="object 20965"/>
            <p:cNvSpPr/>
            <p:nvPr/>
          </p:nvSpPr>
          <p:spPr>
            <a:xfrm>
              <a:off x="8394084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66" name="object 20966"/>
            <p:cNvSpPr/>
            <p:nvPr/>
          </p:nvSpPr>
          <p:spPr>
            <a:xfrm>
              <a:off x="8396239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67" name="object 20967"/>
            <p:cNvSpPr/>
            <p:nvPr/>
          </p:nvSpPr>
          <p:spPr>
            <a:xfrm>
              <a:off x="83966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68" name="object 20968"/>
            <p:cNvSpPr/>
            <p:nvPr/>
          </p:nvSpPr>
          <p:spPr>
            <a:xfrm>
              <a:off x="839763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69" name="object 20969"/>
            <p:cNvSpPr/>
            <p:nvPr/>
          </p:nvSpPr>
          <p:spPr>
            <a:xfrm>
              <a:off x="839775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70" name="object 20970"/>
            <p:cNvSpPr/>
            <p:nvPr/>
          </p:nvSpPr>
          <p:spPr>
            <a:xfrm>
              <a:off x="839877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71" name="object 20971"/>
            <p:cNvSpPr/>
            <p:nvPr/>
          </p:nvSpPr>
          <p:spPr>
            <a:xfrm>
              <a:off x="839915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72" name="object 20972"/>
            <p:cNvSpPr/>
            <p:nvPr/>
          </p:nvSpPr>
          <p:spPr>
            <a:xfrm>
              <a:off x="840029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73" name="object 20973"/>
            <p:cNvSpPr/>
            <p:nvPr/>
          </p:nvSpPr>
          <p:spPr>
            <a:xfrm>
              <a:off x="840105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74" name="object 20974"/>
            <p:cNvSpPr/>
            <p:nvPr/>
          </p:nvSpPr>
          <p:spPr>
            <a:xfrm>
              <a:off x="840168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75" name="object 20975"/>
            <p:cNvSpPr/>
            <p:nvPr/>
          </p:nvSpPr>
          <p:spPr>
            <a:xfrm>
              <a:off x="840308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76" name="object 20976"/>
            <p:cNvSpPr/>
            <p:nvPr/>
          </p:nvSpPr>
          <p:spPr>
            <a:xfrm>
              <a:off x="840422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77" name="object 20977"/>
            <p:cNvSpPr/>
            <p:nvPr/>
          </p:nvSpPr>
          <p:spPr>
            <a:xfrm>
              <a:off x="840447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78" name="object 20978"/>
            <p:cNvSpPr/>
            <p:nvPr/>
          </p:nvSpPr>
          <p:spPr>
            <a:xfrm>
              <a:off x="840498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79" name="object 20979"/>
            <p:cNvSpPr/>
            <p:nvPr/>
          </p:nvSpPr>
          <p:spPr>
            <a:xfrm>
              <a:off x="8404603" y="410588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80" name="object 20980"/>
            <p:cNvSpPr/>
            <p:nvPr/>
          </p:nvSpPr>
          <p:spPr>
            <a:xfrm>
              <a:off x="840599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81" name="object 20981"/>
            <p:cNvSpPr/>
            <p:nvPr/>
          </p:nvSpPr>
          <p:spPr>
            <a:xfrm>
              <a:off x="840675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82" name="object 20982"/>
            <p:cNvSpPr/>
            <p:nvPr/>
          </p:nvSpPr>
          <p:spPr>
            <a:xfrm>
              <a:off x="840789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83" name="object 20983"/>
            <p:cNvSpPr/>
            <p:nvPr/>
          </p:nvSpPr>
          <p:spPr>
            <a:xfrm>
              <a:off x="840815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84" name="object 20984"/>
            <p:cNvSpPr/>
            <p:nvPr/>
          </p:nvSpPr>
          <p:spPr>
            <a:xfrm>
              <a:off x="840840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85" name="object 20985"/>
            <p:cNvSpPr/>
            <p:nvPr/>
          </p:nvSpPr>
          <p:spPr>
            <a:xfrm>
              <a:off x="84094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86" name="object 20986"/>
            <p:cNvSpPr/>
            <p:nvPr/>
          </p:nvSpPr>
          <p:spPr>
            <a:xfrm>
              <a:off x="840979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87" name="object 20987"/>
            <p:cNvSpPr/>
            <p:nvPr/>
          </p:nvSpPr>
          <p:spPr>
            <a:xfrm>
              <a:off x="841081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88" name="object 20988"/>
            <p:cNvSpPr/>
            <p:nvPr/>
          </p:nvSpPr>
          <p:spPr>
            <a:xfrm>
              <a:off x="84109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89" name="object 20989"/>
            <p:cNvSpPr/>
            <p:nvPr/>
          </p:nvSpPr>
          <p:spPr>
            <a:xfrm>
              <a:off x="84111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90" name="object 20990"/>
            <p:cNvSpPr/>
            <p:nvPr/>
          </p:nvSpPr>
          <p:spPr>
            <a:xfrm>
              <a:off x="84132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91" name="object 20991"/>
            <p:cNvSpPr/>
            <p:nvPr/>
          </p:nvSpPr>
          <p:spPr>
            <a:xfrm>
              <a:off x="841372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92" name="object 20992"/>
            <p:cNvSpPr/>
            <p:nvPr/>
          </p:nvSpPr>
          <p:spPr>
            <a:xfrm>
              <a:off x="841461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93" name="object 20993"/>
            <p:cNvSpPr/>
            <p:nvPr/>
          </p:nvSpPr>
          <p:spPr>
            <a:xfrm>
              <a:off x="841588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94" name="object 20994"/>
            <p:cNvSpPr/>
            <p:nvPr/>
          </p:nvSpPr>
          <p:spPr>
            <a:xfrm>
              <a:off x="841613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95" name="object 20995"/>
            <p:cNvSpPr/>
            <p:nvPr/>
          </p:nvSpPr>
          <p:spPr>
            <a:xfrm>
              <a:off x="841854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96" name="object 20996"/>
            <p:cNvSpPr/>
            <p:nvPr/>
          </p:nvSpPr>
          <p:spPr>
            <a:xfrm>
              <a:off x="841879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97" name="object 20997"/>
            <p:cNvSpPr/>
            <p:nvPr/>
          </p:nvSpPr>
          <p:spPr>
            <a:xfrm>
              <a:off x="841905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98" name="object 20998"/>
            <p:cNvSpPr/>
            <p:nvPr/>
          </p:nvSpPr>
          <p:spPr>
            <a:xfrm>
              <a:off x="84191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99" name="object 20999"/>
            <p:cNvSpPr/>
            <p:nvPr/>
          </p:nvSpPr>
          <p:spPr>
            <a:xfrm>
              <a:off x="842044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00" name="object 21000"/>
            <p:cNvSpPr/>
            <p:nvPr/>
          </p:nvSpPr>
          <p:spPr>
            <a:xfrm>
              <a:off x="842120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01" name="object 21001"/>
            <p:cNvSpPr/>
            <p:nvPr/>
          </p:nvSpPr>
          <p:spPr>
            <a:xfrm>
              <a:off x="842145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02" name="object 21002"/>
            <p:cNvSpPr/>
            <p:nvPr/>
          </p:nvSpPr>
          <p:spPr>
            <a:xfrm>
              <a:off x="842209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03" name="object 21003"/>
            <p:cNvSpPr/>
            <p:nvPr/>
          </p:nvSpPr>
          <p:spPr>
            <a:xfrm>
              <a:off x="8421711" y="4105888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09">
                  <a:moveTo>
                    <a:pt x="0" y="0"/>
                  </a:moveTo>
                  <a:lnTo>
                    <a:pt x="1774" y="0"/>
                  </a:lnTo>
                </a:path>
                <a:path w="3809">
                  <a:moveTo>
                    <a:pt x="1520" y="0"/>
                  </a:moveTo>
                  <a:lnTo>
                    <a:pt x="329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04" name="object 21004"/>
            <p:cNvSpPr/>
            <p:nvPr/>
          </p:nvSpPr>
          <p:spPr>
            <a:xfrm>
              <a:off x="842449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05" name="object 21005"/>
            <p:cNvSpPr/>
            <p:nvPr/>
          </p:nvSpPr>
          <p:spPr>
            <a:xfrm>
              <a:off x="84248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06" name="object 21006"/>
            <p:cNvSpPr/>
            <p:nvPr/>
          </p:nvSpPr>
          <p:spPr>
            <a:xfrm>
              <a:off x="84255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07" name="object 21007"/>
            <p:cNvSpPr/>
            <p:nvPr/>
          </p:nvSpPr>
          <p:spPr>
            <a:xfrm>
              <a:off x="842627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08" name="object 21008"/>
            <p:cNvSpPr/>
            <p:nvPr/>
          </p:nvSpPr>
          <p:spPr>
            <a:xfrm>
              <a:off x="842678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09" name="object 21009"/>
            <p:cNvSpPr/>
            <p:nvPr/>
          </p:nvSpPr>
          <p:spPr>
            <a:xfrm>
              <a:off x="842716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10" name="object 21010"/>
            <p:cNvSpPr/>
            <p:nvPr/>
          </p:nvSpPr>
          <p:spPr>
            <a:xfrm>
              <a:off x="842880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11" name="object 21011"/>
            <p:cNvSpPr/>
            <p:nvPr/>
          </p:nvSpPr>
          <p:spPr>
            <a:xfrm>
              <a:off x="842918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12" name="object 21012"/>
            <p:cNvSpPr/>
            <p:nvPr/>
          </p:nvSpPr>
          <p:spPr>
            <a:xfrm>
              <a:off x="842931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13" name="object 21013"/>
            <p:cNvSpPr/>
            <p:nvPr/>
          </p:nvSpPr>
          <p:spPr>
            <a:xfrm>
              <a:off x="842956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14" name="object 21014"/>
            <p:cNvSpPr/>
            <p:nvPr/>
          </p:nvSpPr>
          <p:spPr>
            <a:xfrm>
              <a:off x="843045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15" name="object 21015"/>
            <p:cNvSpPr/>
            <p:nvPr/>
          </p:nvSpPr>
          <p:spPr>
            <a:xfrm>
              <a:off x="843121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16" name="object 21016"/>
            <p:cNvSpPr/>
            <p:nvPr/>
          </p:nvSpPr>
          <p:spPr>
            <a:xfrm>
              <a:off x="843185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17" name="object 21017"/>
            <p:cNvSpPr/>
            <p:nvPr/>
          </p:nvSpPr>
          <p:spPr>
            <a:xfrm>
              <a:off x="843210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18" name="object 21018"/>
            <p:cNvSpPr/>
            <p:nvPr/>
          </p:nvSpPr>
          <p:spPr>
            <a:xfrm>
              <a:off x="84326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19" name="object 21019"/>
            <p:cNvSpPr/>
            <p:nvPr/>
          </p:nvSpPr>
          <p:spPr>
            <a:xfrm>
              <a:off x="843299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20" name="object 21020"/>
            <p:cNvSpPr/>
            <p:nvPr/>
          </p:nvSpPr>
          <p:spPr>
            <a:xfrm>
              <a:off x="843438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21" name="object 21021"/>
            <p:cNvSpPr/>
            <p:nvPr/>
          </p:nvSpPr>
          <p:spPr>
            <a:xfrm>
              <a:off x="843463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22" name="object 21022"/>
            <p:cNvSpPr/>
            <p:nvPr/>
          </p:nvSpPr>
          <p:spPr>
            <a:xfrm>
              <a:off x="8434004" y="410589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23" name="object 21023"/>
            <p:cNvSpPr/>
            <p:nvPr/>
          </p:nvSpPr>
          <p:spPr>
            <a:xfrm>
              <a:off x="843717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24" name="object 21024"/>
            <p:cNvSpPr/>
            <p:nvPr/>
          </p:nvSpPr>
          <p:spPr>
            <a:xfrm>
              <a:off x="84374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25" name="object 21025"/>
            <p:cNvSpPr/>
            <p:nvPr/>
          </p:nvSpPr>
          <p:spPr>
            <a:xfrm>
              <a:off x="84376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26" name="object 21026"/>
            <p:cNvSpPr/>
            <p:nvPr/>
          </p:nvSpPr>
          <p:spPr>
            <a:xfrm>
              <a:off x="84383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27" name="object 21027"/>
            <p:cNvSpPr/>
            <p:nvPr/>
          </p:nvSpPr>
          <p:spPr>
            <a:xfrm>
              <a:off x="843996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28" name="object 21028"/>
            <p:cNvSpPr/>
            <p:nvPr/>
          </p:nvSpPr>
          <p:spPr>
            <a:xfrm>
              <a:off x="844122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29" name="object 21029"/>
            <p:cNvSpPr/>
            <p:nvPr/>
          </p:nvSpPr>
          <p:spPr>
            <a:xfrm>
              <a:off x="844211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30" name="object 21030"/>
            <p:cNvSpPr/>
            <p:nvPr/>
          </p:nvSpPr>
          <p:spPr>
            <a:xfrm>
              <a:off x="844249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31" name="object 21031"/>
            <p:cNvSpPr/>
            <p:nvPr/>
          </p:nvSpPr>
          <p:spPr>
            <a:xfrm>
              <a:off x="844274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32" name="object 21032"/>
            <p:cNvSpPr/>
            <p:nvPr/>
          </p:nvSpPr>
          <p:spPr>
            <a:xfrm>
              <a:off x="844388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33" name="object 21033"/>
            <p:cNvSpPr/>
            <p:nvPr/>
          </p:nvSpPr>
          <p:spPr>
            <a:xfrm>
              <a:off x="844515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34" name="object 21034"/>
            <p:cNvSpPr/>
            <p:nvPr/>
          </p:nvSpPr>
          <p:spPr>
            <a:xfrm>
              <a:off x="844541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35" name="object 21035"/>
            <p:cNvSpPr/>
            <p:nvPr/>
          </p:nvSpPr>
          <p:spPr>
            <a:xfrm>
              <a:off x="84466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36" name="object 21036"/>
            <p:cNvSpPr/>
            <p:nvPr/>
          </p:nvSpPr>
          <p:spPr>
            <a:xfrm>
              <a:off x="844718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37" name="object 21037"/>
            <p:cNvSpPr/>
            <p:nvPr/>
          </p:nvSpPr>
          <p:spPr>
            <a:xfrm>
              <a:off x="84478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38" name="object 21038"/>
            <p:cNvSpPr/>
            <p:nvPr/>
          </p:nvSpPr>
          <p:spPr>
            <a:xfrm>
              <a:off x="84488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39" name="object 21039"/>
            <p:cNvSpPr/>
            <p:nvPr/>
          </p:nvSpPr>
          <p:spPr>
            <a:xfrm>
              <a:off x="84490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40" name="object 21040"/>
            <p:cNvSpPr/>
            <p:nvPr/>
          </p:nvSpPr>
          <p:spPr>
            <a:xfrm>
              <a:off x="844959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41" name="object 21041"/>
            <p:cNvSpPr/>
            <p:nvPr/>
          </p:nvSpPr>
          <p:spPr>
            <a:xfrm>
              <a:off x="845047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42" name="object 21042"/>
            <p:cNvSpPr/>
            <p:nvPr/>
          </p:nvSpPr>
          <p:spPr>
            <a:xfrm>
              <a:off x="845136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43" name="object 21043"/>
            <p:cNvSpPr/>
            <p:nvPr/>
          </p:nvSpPr>
          <p:spPr>
            <a:xfrm>
              <a:off x="84517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44" name="object 21044"/>
            <p:cNvSpPr/>
            <p:nvPr/>
          </p:nvSpPr>
          <p:spPr>
            <a:xfrm>
              <a:off x="845263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45" name="object 21045"/>
            <p:cNvSpPr/>
            <p:nvPr/>
          </p:nvSpPr>
          <p:spPr>
            <a:xfrm>
              <a:off x="845314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46" name="object 21046"/>
            <p:cNvSpPr/>
            <p:nvPr/>
          </p:nvSpPr>
          <p:spPr>
            <a:xfrm>
              <a:off x="845364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47" name="object 21047"/>
            <p:cNvSpPr/>
            <p:nvPr/>
          </p:nvSpPr>
          <p:spPr>
            <a:xfrm>
              <a:off x="845415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48" name="object 21048"/>
            <p:cNvSpPr/>
            <p:nvPr/>
          </p:nvSpPr>
          <p:spPr>
            <a:xfrm>
              <a:off x="845516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49" name="object 21049"/>
            <p:cNvSpPr/>
            <p:nvPr/>
          </p:nvSpPr>
          <p:spPr>
            <a:xfrm>
              <a:off x="845580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50" name="object 21050"/>
            <p:cNvSpPr/>
            <p:nvPr/>
          </p:nvSpPr>
          <p:spPr>
            <a:xfrm>
              <a:off x="845681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51" name="object 21051"/>
            <p:cNvSpPr/>
            <p:nvPr/>
          </p:nvSpPr>
          <p:spPr>
            <a:xfrm>
              <a:off x="845808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52" name="object 21052"/>
            <p:cNvSpPr/>
            <p:nvPr/>
          </p:nvSpPr>
          <p:spPr>
            <a:xfrm>
              <a:off x="8458336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53" name="object 21053"/>
            <p:cNvSpPr/>
            <p:nvPr/>
          </p:nvSpPr>
          <p:spPr>
            <a:xfrm>
              <a:off x="845871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54" name="object 21054"/>
            <p:cNvSpPr/>
            <p:nvPr/>
          </p:nvSpPr>
          <p:spPr>
            <a:xfrm>
              <a:off x="846074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55" name="object 21055"/>
            <p:cNvSpPr/>
            <p:nvPr/>
          </p:nvSpPr>
          <p:spPr>
            <a:xfrm>
              <a:off x="846099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56" name="object 21056"/>
            <p:cNvSpPr/>
            <p:nvPr/>
          </p:nvSpPr>
          <p:spPr>
            <a:xfrm>
              <a:off x="84613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57" name="object 21057"/>
            <p:cNvSpPr/>
            <p:nvPr/>
          </p:nvSpPr>
          <p:spPr>
            <a:xfrm>
              <a:off x="846213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58" name="object 21058"/>
            <p:cNvSpPr/>
            <p:nvPr/>
          </p:nvSpPr>
          <p:spPr>
            <a:xfrm>
              <a:off x="846365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59" name="object 21059"/>
            <p:cNvSpPr/>
            <p:nvPr/>
          </p:nvSpPr>
          <p:spPr>
            <a:xfrm>
              <a:off x="84637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60" name="object 21060"/>
            <p:cNvSpPr/>
            <p:nvPr/>
          </p:nvSpPr>
          <p:spPr>
            <a:xfrm>
              <a:off x="84649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61" name="object 21061"/>
            <p:cNvSpPr/>
            <p:nvPr/>
          </p:nvSpPr>
          <p:spPr>
            <a:xfrm>
              <a:off x="84661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62" name="object 21062"/>
            <p:cNvSpPr/>
            <p:nvPr/>
          </p:nvSpPr>
          <p:spPr>
            <a:xfrm>
              <a:off x="846632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63" name="object 21063"/>
            <p:cNvSpPr/>
            <p:nvPr/>
          </p:nvSpPr>
          <p:spPr>
            <a:xfrm>
              <a:off x="84677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64" name="object 21064"/>
            <p:cNvSpPr/>
            <p:nvPr/>
          </p:nvSpPr>
          <p:spPr>
            <a:xfrm>
              <a:off x="846885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65" name="object 21065"/>
            <p:cNvSpPr/>
            <p:nvPr/>
          </p:nvSpPr>
          <p:spPr>
            <a:xfrm>
              <a:off x="846910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66" name="object 21066"/>
            <p:cNvSpPr/>
            <p:nvPr/>
          </p:nvSpPr>
          <p:spPr>
            <a:xfrm>
              <a:off x="84699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67" name="object 21067"/>
            <p:cNvSpPr/>
            <p:nvPr/>
          </p:nvSpPr>
          <p:spPr>
            <a:xfrm>
              <a:off x="847113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68" name="object 21068"/>
            <p:cNvSpPr/>
            <p:nvPr/>
          </p:nvSpPr>
          <p:spPr>
            <a:xfrm>
              <a:off x="8470502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69" name="object 21069"/>
            <p:cNvSpPr/>
            <p:nvPr/>
          </p:nvSpPr>
          <p:spPr>
            <a:xfrm>
              <a:off x="8472530" y="41058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70" name="object 21070"/>
            <p:cNvSpPr/>
            <p:nvPr/>
          </p:nvSpPr>
          <p:spPr>
            <a:xfrm>
              <a:off x="8474050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71" name="object 21071"/>
            <p:cNvSpPr/>
            <p:nvPr/>
          </p:nvSpPr>
          <p:spPr>
            <a:xfrm>
              <a:off x="8473290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72" name="object 21072"/>
            <p:cNvSpPr/>
            <p:nvPr/>
          </p:nvSpPr>
          <p:spPr>
            <a:xfrm>
              <a:off x="847519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73" name="object 21073"/>
            <p:cNvSpPr/>
            <p:nvPr/>
          </p:nvSpPr>
          <p:spPr>
            <a:xfrm>
              <a:off x="8474557" y="410589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267" y="0"/>
                  </a:moveTo>
                  <a:lnTo>
                    <a:pt x="3041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74" name="object 21074"/>
            <p:cNvSpPr/>
            <p:nvPr/>
          </p:nvSpPr>
          <p:spPr>
            <a:xfrm>
              <a:off x="847696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75" name="object 21075"/>
            <p:cNvSpPr/>
            <p:nvPr/>
          </p:nvSpPr>
          <p:spPr>
            <a:xfrm>
              <a:off x="847721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76" name="object 21076"/>
            <p:cNvSpPr/>
            <p:nvPr/>
          </p:nvSpPr>
          <p:spPr>
            <a:xfrm>
              <a:off x="847785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77" name="object 21077"/>
            <p:cNvSpPr/>
            <p:nvPr/>
          </p:nvSpPr>
          <p:spPr>
            <a:xfrm>
              <a:off x="847835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78" name="object 21078"/>
            <p:cNvSpPr/>
            <p:nvPr/>
          </p:nvSpPr>
          <p:spPr>
            <a:xfrm>
              <a:off x="847937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79" name="object 21079"/>
            <p:cNvSpPr/>
            <p:nvPr/>
          </p:nvSpPr>
          <p:spPr>
            <a:xfrm>
              <a:off x="84798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80" name="object 21080"/>
            <p:cNvSpPr/>
            <p:nvPr/>
          </p:nvSpPr>
          <p:spPr>
            <a:xfrm>
              <a:off x="84805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81" name="object 21081"/>
            <p:cNvSpPr/>
            <p:nvPr/>
          </p:nvSpPr>
          <p:spPr>
            <a:xfrm>
              <a:off x="848203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82" name="object 21082"/>
            <p:cNvSpPr/>
            <p:nvPr/>
          </p:nvSpPr>
          <p:spPr>
            <a:xfrm>
              <a:off x="84824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83" name="object 21083"/>
            <p:cNvSpPr/>
            <p:nvPr/>
          </p:nvSpPr>
          <p:spPr>
            <a:xfrm>
              <a:off x="848330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84" name="object 21084"/>
            <p:cNvSpPr/>
            <p:nvPr/>
          </p:nvSpPr>
          <p:spPr>
            <a:xfrm>
              <a:off x="848444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85" name="object 21085"/>
            <p:cNvSpPr/>
            <p:nvPr/>
          </p:nvSpPr>
          <p:spPr>
            <a:xfrm>
              <a:off x="84846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86" name="object 21086"/>
            <p:cNvSpPr/>
            <p:nvPr/>
          </p:nvSpPr>
          <p:spPr>
            <a:xfrm>
              <a:off x="848520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87" name="object 21087"/>
            <p:cNvSpPr/>
            <p:nvPr/>
          </p:nvSpPr>
          <p:spPr>
            <a:xfrm>
              <a:off x="848596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88" name="object 21088"/>
            <p:cNvSpPr/>
            <p:nvPr/>
          </p:nvSpPr>
          <p:spPr>
            <a:xfrm>
              <a:off x="8487230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89" name="object 21089"/>
            <p:cNvSpPr/>
            <p:nvPr/>
          </p:nvSpPr>
          <p:spPr>
            <a:xfrm>
              <a:off x="848748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90" name="object 21090"/>
            <p:cNvSpPr/>
            <p:nvPr/>
          </p:nvSpPr>
          <p:spPr>
            <a:xfrm>
              <a:off x="848773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91" name="object 21091"/>
            <p:cNvSpPr/>
            <p:nvPr/>
          </p:nvSpPr>
          <p:spPr>
            <a:xfrm>
              <a:off x="848849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92" name="object 21092"/>
            <p:cNvSpPr/>
            <p:nvPr/>
          </p:nvSpPr>
          <p:spPr>
            <a:xfrm>
              <a:off x="849001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93" name="object 21093"/>
            <p:cNvSpPr/>
            <p:nvPr/>
          </p:nvSpPr>
          <p:spPr>
            <a:xfrm>
              <a:off x="849039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94" name="object 21094"/>
            <p:cNvSpPr/>
            <p:nvPr/>
          </p:nvSpPr>
          <p:spPr>
            <a:xfrm>
              <a:off x="849115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95" name="object 21095"/>
            <p:cNvSpPr/>
            <p:nvPr/>
          </p:nvSpPr>
          <p:spPr>
            <a:xfrm>
              <a:off x="849229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96" name="object 21096"/>
            <p:cNvSpPr/>
            <p:nvPr/>
          </p:nvSpPr>
          <p:spPr>
            <a:xfrm>
              <a:off x="8492679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97" name="object 21097"/>
            <p:cNvSpPr/>
            <p:nvPr/>
          </p:nvSpPr>
          <p:spPr>
            <a:xfrm>
              <a:off x="849280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98" name="object 21098"/>
            <p:cNvSpPr/>
            <p:nvPr/>
          </p:nvSpPr>
          <p:spPr>
            <a:xfrm>
              <a:off x="84936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99" name="object 21099"/>
            <p:cNvSpPr/>
            <p:nvPr/>
          </p:nvSpPr>
          <p:spPr>
            <a:xfrm>
              <a:off x="849521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00" name="object 21100"/>
            <p:cNvSpPr/>
            <p:nvPr/>
          </p:nvSpPr>
          <p:spPr>
            <a:xfrm>
              <a:off x="849546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01" name="object 21101"/>
            <p:cNvSpPr/>
            <p:nvPr/>
          </p:nvSpPr>
          <p:spPr>
            <a:xfrm>
              <a:off x="849660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02" name="object 21102"/>
            <p:cNvSpPr/>
            <p:nvPr/>
          </p:nvSpPr>
          <p:spPr>
            <a:xfrm>
              <a:off x="849774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03" name="object 21103"/>
            <p:cNvSpPr/>
            <p:nvPr/>
          </p:nvSpPr>
          <p:spPr>
            <a:xfrm>
              <a:off x="849800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04" name="object 21104"/>
            <p:cNvSpPr/>
            <p:nvPr/>
          </p:nvSpPr>
          <p:spPr>
            <a:xfrm>
              <a:off x="8499016" y="41057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05" name="object 21105"/>
            <p:cNvSpPr/>
            <p:nvPr/>
          </p:nvSpPr>
          <p:spPr>
            <a:xfrm>
              <a:off x="8500283" y="41058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06" name="object 21106"/>
            <p:cNvSpPr/>
            <p:nvPr/>
          </p:nvSpPr>
          <p:spPr>
            <a:xfrm>
              <a:off x="850066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07" name="object 21107"/>
            <p:cNvSpPr/>
            <p:nvPr/>
          </p:nvSpPr>
          <p:spPr>
            <a:xfrm>
              <a:off x="850104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08" name="object 21108"/>
            <p:cNvSpPr/>
            <p:nvPr/>
          </p:nvSpPr>
          <p:spPr>
            <a:xfrm>
              <a:off x="8500663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09" name="object 21109"/>
            <p:cNvSpPr/>
            <p:nvPr/>
          </p:nvSpPr>
          <p:spPr>
            <a:xfrm>
              <a:off x="850294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10" name="object 21110"/>
            <p:cNvSpPr/>
            <p:nvPr/>
          </p:nvSpPr>
          <p:spPr>
            <a:xfrm>
              <a:off x="850307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11" name="object 21111"/>
            <p:cNvSpPr/>
            <p:nvPr/>
          </p:nvSpPr>
          <p:spPr>
            <a:xfrm>
              <a:off x="850446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12" name="object 21112"/>
            <p:cNvSpPr/>
            <p:nvPr/>
          </p:nvSpPr>
          <p:spPr>
            <a:xfrm>
              <a:off x="850547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13" name="object 21113"/>
            <p:cNvSpPr/>
            <p:nvPr/>
          </p:nvSpPr>
          <p:spPr>
            <a:xfrm>
              <a:off x="850573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14" name="object 21114"/>
            <p:cNvSpPr/>
            <p:nvPr/>
          </p:nvSpPr>
          <p:spPr>
            <a:xfrm>
              <a:off x="85064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15" name="object 21115"/>
            <p:cNvSpPr/>
            <p:nvPr/>
          </p:nvSpPr>
          <p:spPr>
            <a:xfrm>
              <a:off x="850700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16" name="object 21116"/>
            <p:cNvSpPr/>
            <p:nvPr/>
          </p:nvSpPr>
          <p:spPr>
            <a:xfrm>
              <a:off x="850725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17" name="object 21117"/>
            <p:cNvSpPr/>
            <p:nvPr/>
          </p:nvSpPr>
          <p:spPr>
            <a:xfrm>
              <a:off x="850826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18" name="object 21118"/>
            <p:cNvSpPr/>
            <p:nvPr/>
          </p:nvSpPr>
          <p:spPr>
            <a:xfrm>
              <a:off x="850902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19" name="object 21119"/>
            <p:cNvSpPr/>
            <p:nvPr/>
          </p:nvSpPr>
          <p:spPr>
            <a:xfrm>
              <a:off x="850953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20" name="object 21120"/>
            <p:cNvSpPr/>
            <p:nvPr/>
          </p:nvSpPr>
          <p:spPr>
            <a:xfrm>
              <a:off x="851080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21" name="object 21121"/>
            <p:cNvSpPr/>
            <p:nvPr/>
          </p:nvSpPr>
          <p:spPr>
            <a:xfrm>
              <a:off x="851105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22" name="object 21122"/>
            <p:cNvSpPr/>
            <p:nvPr/>
          </p:nvSpPr>
          <p:spPr>
            <a:xfrm>
              <a:off x="851143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23" name="object 21123"/>
            <p:cNvSpPr/>
            <p:nvPr/>
          </p:nvSpPr>
          <p:spPr>
            <a:xfrm>
              <a:off x="85121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24" name="object 21124"/>
            <p:cNvSpPr/>
            <p:nvPr/>
          </p:nvSpPr>
          <p:spPr>
            <a:xfrm>
              <a:off x="851257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25" name="object 21125"/>
            <p:cNvSpPr/>
            <p:nvPr/>
          </p:nvSpPr>
          <p:spPr>
            <a:xfrm>
              <a:off x="851359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26" name="object 21126"/>
            <p:cNvSpPr/>
            <p:nvPr/>
          </p:nvSpPr>
          <p:spPr>
            <a:xfrm>
              <a:off x="851397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27" name="object 21127"/>
            <p:cNvSpPr/>
            <p:nvPr/>
          </p:nvSpPr>
          <p:spPr>
            <a:xfrm>
              <a:off x="851498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28" name="object 21128"/>
            <p:cNvSpPr/>
            <p:nvPr/>
          </p:nvSpPr>
          <p:spPr>
            <a:xfrm>
              <a:off x="8516378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29" name="object 21129"/>
            <p:cNvSpPr/>
            <p:nvPr/>
          </p:nvSpPr>
          <p:spPr>
            <a:xfrm>
              <a:off x="851701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30" name="object 21130"/>
            <p:cNvSpPr/>
            <p:nvPr/>
          </p:nvSpPr>
          <p:spPr>
            <a:xfrm>
              <a:off x="851739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31" name="object 21131"/>
            <p:cNvSpPr/>
            <p:nvPr/>
          </p:nvSpPr>
          <p:spPr>
            <a:xfrm>
              <a:off x="85177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32" name="object 21132"/>
            <p:cNvSpPr/>
            <p:nvPr/>
          </p:nvSpPr>
          <p:spPr>
            <a:xfrm>
              <a:off x="85187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33" name="object 21133"/>
            <p:cNvSpPr/>
            <p:nvPr/>
          </p:nvSpPr>
          <p:spPr>
            <a:xfrm>
              <a:off x="85190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34" name="object 21134"/>
            <p:cNvSpPr/>
            <p:nvPr/>
          </p:nvSpPr>
          <p:spPr>
            <a:xfrm>
              <a:off x="85199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35" name="object 21135"/>
            <p:cNvSpPr/>
            <p:nvPr/>
          </p:nvSpPr>
          <p:spPr>
            <a:xfrm>
              <a:off x="85211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36" name="object 21136"/>
            <p:cNvSpPr/>
            <p:nvPr/>
          </p:nvSpPr>
          <p:spPr>
            <a:xfrm>
              <a:off x="852157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37" name="object 21137"/>
            <p:cNvSpPr/>
            <p:nvPr/>
          </p:nvSpPr>
          <p:spPr>
            <a:xfrm>
              <a:off x="852284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38" name="object 21138"/>
            <p:cNvSpPr/>
            <p:nvPr/>
          </p:nvSpPr>
          <p:spPr>
            <a:xfrm>
              <a:off x="852385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39" name="object 21139"/>
            <p:cNvSpPr/>
            <p:nvPr/>
          </p:nvSpPr>
          <p:spPr>
            <a:xfrm>
              <a:off x="8524108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40" name="object 21140"/>
            <p:cNvSpPr/>
            <p:nvPr/>
          </p:nvSpPr>
          <p:spPr>
            <a:xfrm>
              <a:off x="852550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41" name="object 21141"/>
            <p:cNvSpPr/>
            <p:nvPr/>
          </p:nvSpPr>
          <p:spPr>
            <a:xfrm>
              <a:off x="852588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42" name="object 21142"/>
            <p:cNvSpPr/>
            <p:nvPr/>
          </p:nvSpPr>
          <p:spPr>
            <a:xfrm>
              <a:off x="852651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43" name="object 21143"/>
            <p:cNvSpPr/>
            <p:nvPr/>
          </p:nvSpPr>
          <p:spPr>
            <a:xfrm>
              <a:off x="852689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44" name="object 21144"/>
            <p:cNvSpPr/>
            <p:nvPr/>
          </p:nvSpPr>
          <p:spPr>
            <a:xfrm>
              <a:off x="852702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45" name="object 21145"/>
            <p:cNvSpPr/>
            <p:nvPr/>
          </p:nvSpPr>
          <p:spPr>
            <a:xfrm>
              <a:off x="852803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46" name="object 21146"/>
            <p:cNvSpPr/>
            <p:nvPr/>
          </p:nvSpPr>
          <p:spPr>
            <a:xfrm>
              <a:off x="85284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47" name="object 21147"/>
            <p:cNvSpPr/>
            <p:nvPr/>
          </p:nvSpPr>
          <p:spPr>
            <a:xfrm>
              <a:off x="8528290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48" name="object 21148"/>
            <p:cNvSpPr/>
            <p:nvPr/>
          </p:nvSpPr>
          <p:spPr>
            <a:xfrm>
              <a:off x="852981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49" name="object 21149"/>
            <p:cNvSpPr/>
            <p:nvPr/>
          </p:nvSpPr>
          <p:spPr>
            <a:xfrm>
              <a:off x="853069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50" name="object 21150"/>
            <p:cNvSpPr/>
            <p:nvPr/>
          </p:nvSpPr>
          <p:spPr>
            <a:xfrm>
              <a:off x="853107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51" name="object 21151"/>
            <p:cNvSpPr/>
            <p:nvPr/>
          </p:nvSpPr>
          <p:spPr>
            <a:xfrm>
              <a:off x="853209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52" name="object 21152"/>
            <p:cNvSpPr/>
            <p:nvPr/>
          </p:nvSpPr>
          <p:spPr>
            <a:xfrm>
              <a:off x="853335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53" name="object 21153"/>
            <p:cNvSpPr/>
            <p:nvPr/>
          </p:nvSpPr>
          <p:spPr>
            <a:xfrm>
              <a:off x="853386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54" name="object 21154"/>
            <p:cNvSpPr/>
            <p:nvPr/>
          </p:nvSpPr>
          <p:spPr>
            <a:xfrm>
              <a:off x="853450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55" name="object 21155"/>
            <p:cNvSpPr/>
            <p:nvPr/>
          </p:nvSpPr>
          <p:spPr>
            <a:xfrm>
              <a:off x="85348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56" name="object 21156"/>
            <p:cNvSpPr/>
            <p:nvPr/>
          </p:nvSpPr>
          <p:spPr>
            <a:xfrm>
              <a:off x="853602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57" name="object 21157"/>
            <p:cNvSpPr/>
            <p:nvPr/>
          </p:nvSpPr>
          <p:spPr>
            <a:xfrm>
              <a:off x="853627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58" name="object 21158"/>
            <p:cNvSpPr/>
            <p:nvPr/>
          </p:nvSpPr>
          <p:spPr>
            <a:xfrm>
              <a:off x="853690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59" name="object 21159"/>
            <p:cNvSpPr/>
            <p:nvPr/>
          </p:nvSpPr>
          <p:spPr>
            <a:xfrm>
              <a:off x="8536401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60" name="object 21160"/>
            <p:cNvSpPr/>
            <p:nvPr/>
          </p:nvSpPr>
          <p:spPr>
            <a:xfrm>
              <a:off x="853855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61" name="object 21161"/>
            <p:cNvSpPr/>
            <p:nvPr/>
          </p:nvSpPr>
          <p:spPr>
            <a:xfrm>
              <a:off x="85388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62" name="object 21162"/>
            <p:cNvSpPr/>
            <p:nvPr/>
          </p:nvSpPr>
          <p:spPr>
            <a:xfrm>
              <a:off x="853918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63" name="object 21163"/>
            <p:cNvSpPr/>
            <p:nvPr/>
          </p:nvSpPr>
          <p:spPr>
            <a:xfrm>
              <a:off x="853944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64" name="object 21164"/>
            <p:cNvSpPr/>
            <p:nvPr/>
          </p:nvSpPr>
          <p:spPr>
            <a:xfrm>
              <a:off x="85396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65" name="object 21165"/>
            <p:cNvSpPr/>
            <p:nvPr/>
          </p:nvSpPr>
          <p:spPr>
            <a:xfrm>
              <a:off x="854007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66" name="object 21166"/>
            <p:cNvSpPr/>
            <p:nvPr/>
          </p:nvSpPr>
          <p:spPr>
            <a:xfrm>
              <a:off x="854096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67" name="object 21167"/>
            <p:cNvSpPr/>
            <p:nvPr/>
          </p:nvSpPr>
          <p:spPr>
            <a:xfrm>
              <a:off x="854147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68" name="object 21168"/>
            <p:cNvSpPr/>
            <p:nvPr/>
          </p:nvSpPr>
          <p:spPr>
            <a:xfrm>
              <a:off x="854248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69" name="object 21169"/>
            <p:cNvSpPr/>
            <p:nvPr/>
          </p:nvSpPr>
          <p:spPr>
            <a:xfrm>
              <a:off x="854261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70" name="object 21170"/>
            <p:cNvSpPr/>
            <p:nvPr/>
          </p:nvSpPr>
          <p:spPr>
            <a:xfrm>
              <a:off x="854286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71" name="object 21171"/>
            <p:cNvSpPr/>
            <p:nvPr/>
          </p:nvSpPr>
          <p:spPr>
            <a:xfrm>
              <a:off x="85433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72" name="object 21172"/>
            <p:cNvSpPr/>
            <p:nvPr/>
          </p:nvSpPr>
          <p:spPr>
            <a:xfrm>
              <a:off x="854362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73" name="object 21173"/>
            <p:cNvSpPr/>
            <p:nvPr/>
          </p:nvSpPr>
          <p:spPr>
            <a:xfrm>
              <a:off x="854489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74" name="object 21174"/>
            <p:cNvSpPr/>
            <p:nvPr/>
          </p:nvSpPr>
          <p:spPr>
            <a:xfrm>
              <a:off x="854539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75" name="object 21175"/>
            <p:cNvSpPr/>
            <p:nvPr/>
          </p:nvSpPr>
          <p:spPr>
            <a:xfrm>
              <a:off x="854666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76" name="object 21176"/>
            <p:cNvSpPr/>
            <p:nvPr/>
          </p:nvSpPr>
          <p:spPr>
            <a:xfrm>
              <a:off x="854780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77" name="object 21177"/>
            <p:cNvSpPr/>
            <p:nvPr/>
          </p:nvSpPr>
          <p:spPr>
            <a:xfrm>
              <a:off x="854818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78" name="object 21178"/>
            <p:cNvSpPr/>
            <p:nvPr/>
          </p:nvSpPr>
          <p:spPr>
            <a:xfrm>
              <a:off x="854856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79" name="object 21179"/>
            <p:cNvSpPr/>
            <p:nvPr/>
          </p:nvSpPr>
          <p:spPr>
            <a:xfrm>
              <a:off x="854894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80" name="object 21180"/>
            <p:cNvSpPr/>
            <p:nvPr/>
          </p:nvSpPr>
          <p:spPr>
            <a:xfrm>
              <a:off x="854945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81" name="object 21181"/>
            <p:cNvSpPr/>
            <p:nvPr/>
          </p:nvSpPr>
          <p:spPr>
            <a:xfrm>
              <a:off x="855059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82" name="object 21182"/>
            <p:cNvSpPr/>
            <p:nvPr/>
          </p:nvSpPr>
          <p:spPr>
            <a:xfrm>
              <a:off x="855110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83" name="object 21183"/>
            <p:cNvSpPr/>
            <p:nvPr/>
          </p:nvSpPr>
          <p:spPr>
            <a:xfrm>
              <a:off x="855160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84" name="object 21184"/>
            <p:cNvSpPr/>
            <p:nvPr/>
          </p:nvSpPr>
          <p:spPr>
            <a:xfrm>
              <a:off x="85526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85" name="object 21185"/>
            <p:cNvSpPr/>
            <p:nvPr/>
          </p:nvSpPr>
          <p:spPr>
            <a:xfrm>
              <a:off x="855325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86" name="object 21186"/>
            <p:cNvSpPr/>
            <p:nvPr/>
          </p:nvSpPr>
          <p:spPr>
            <a:xfrm>
              <a:off x="855566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87" name="object 21187"/>
            <p:cNvSpPr/>
            <p:nvPr/>
          </p:nvSpPr>
          <p:spPr>
            <a:xfrm>
              <a:off x="8555917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88" name="object 21188"/>
            <p:cNvSpPr/>
            <p:nvPr/>
          </p:nvSpPr>
          <p:spPr>
            <a:xfrm>
              <a:off x="855655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89" name="object 21189"/>
            <p:cNvSpPr/>
            <p:nvPr/>
          </p:nvSpPr>
          <p:spPr>
            <a:xfrm>
              <a:off x="855718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90" name="object 21190"/>
            <p:cNvSpPr/>
            <p:nvPr/>
          </p:nvSpPr>
          <p:spPr>
            <a:xfrm>
              <a:off x="855743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91" name="object 21191"/>
            <p:cNvSpPr/>
            <p:nvPr/>
          </p:nvSpPr>
          <p:spPr>
            <a:xfrm>
              <a:off x="8557564" y="4105894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09">
                  <a:moveTo>
                    <a:pt x="0" y="0"/>
                  </a:moveTo>
                  <a:lnTo>
                    <a:pt x="1774" y="0"/>
                  </a:lnTo>
                </a:path>
                <a:path w="3809">
                  <a:moveTo>
                    <a:pt x="1520" y="0"/>
                  </a:moveTo>
                  <a:lnTo>
                    <a:pt x="329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92" name="object 21192"/>
            <p:cNvSpPr/>
            <p:nvPr/>
          </p:nvSpPr>
          <p:spPr>
            <a:xfrm>
              <a:off x="8560986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93" name="object 21193"/>
            <p:cNvSpPr/>
            <p:nvPr/>
          </p:nvSpPr>
          <p:spPr>
            <a:xfrm>
              <a:off x="856124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94" name="object 21194"/>
            <p:cNvSpPr/>
            <p:nvPr/>
          </p:nvSpPr>
          <p:spPr>
            <a:xfrm>
              <a:off x="856136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95" name="object 21195"/>
            <p:cNvSpPr/>
            <p:nvPr/>
          </p:nvSpPr>
          <p:spPr>
            <a:xfrm>
              <a:off x="856238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96" name="object 21196"/>
            <p:cNvSpPr/>
            <p:nvPr/>
          </p:nvSpPr>
          <p:spPr>
            <a:xfrm>
              <a:off x="856263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97" name="object 21197"/>
            <p:cNvSpPr/>
            <p:nvPr/>
          </p:nvSpPr>
          <p:spPr>
            <a:xfrm>
              <a:off x="856364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98" name="object 21198"/>
            <p:cNvSpPr/>
            <p:nvPr/>
          </p:nvSpPr>
          <p:spPr>
            <a:xfrm>
              <a:off x="856478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99" name="object 21199"/>
            <p:cNvSpPr/>
            <p:nvPr/>
          </p:nvSpPr>
          <p:spPr>
            <a:xfrm>
              <a:off x="85650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00" name="object 21200"/>
            <p:cNvSpPr/>
            <p:nvPr/>
          </p:nvSpPr>
          <p:spPr>
            <a:xfrm>
              <a:off x="85652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01" name="object 21201"/>
            <p:cNvSpPr/>
            <p:nvPr/>
          </p:nvSpPr>
          <p:spPr>
            <a:xfrm>
              <a:off x="856592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02" name="object 21202"/>
            <p:cNvSpPr/>
            <p:nvPr/>
          </p:nvSpPr>
          <p:spPr>
            <a:xfrm>
              <a:off x="856618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03" name="object 21203"/>
            <p:cNvSpPr/>
            <p:nvPr/>
          </p:nvSpPr>
          <p:spPr>
            <a:xfrm>
              <a:off x="856643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04" name="object 21204"/>
            <p:cNvSpPr/>
            <p:nvPr/>
          </p:nvSpPr>
          <p:spPr>
            <a:xfrm>
              <a:off x="856668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05" name="object 21205"/>
            <p:cNvSpPr/>
            <p:nvPr/>
          </p:nvSpPr>
          <p:spPr>
            <a:xfrm>
              <a:off x="856795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06" name="object 21206"/>
            <p:cNvSpPr/>
            <p:nvPr/>
          </p:nvSpPr>
          <p:spPr>
            <a:xfrm>
              <a:off x="8568083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07" name="object 21207"/>
            <p:cNvSpPr/>
            <p:nvPr/>
          </p:nvSpPr>
          <p:spPr>
            <a:xfrm>
              <a:off x="856998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08" name="object 21208"/>
            <p:cNvSpPr/>
            <p:nvPr/>
          </p:nvSpPr>
          <p:spPr>
            <a:xfrm>
              <a:off x="857036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09" name="object 21209"/>
            <p:cNvSpPr/>
            <p:nvPr/>
          </p:nvSpPr>
          <p:spPr>
            <a:xfrm>
              <a:off x="857150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10" name="object 21210"/>
            <p:cNvSpPr/>
            <p:nvPr/>
          </p:nvSpPr>
          <p:spPr>
            <a:xfrm>
              <a:off x="85718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11" name="object 21211"/>
            <p:cNvSpPr/>
            <p:nvPr/>
          </p:nvSpPr>
          <p:spPr>
            <a:xfrm>
              <a:off x="857277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12" name="object 21212"/>
            <p:cNvSpPr/>
            <p:nvPr/>
          </p:nvSpPr>
          <p:spPr>
            <a:xfrm>
              <a:off x="85731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13" name="object 21213"/>
            <p:cNvSpPr/>
            <p:nvPr/>
          </p:nvSpPr>
          <p:spPr>
            <a:xfrm>
              <a:off x="857378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14" name="object 21214"/>
            <p:cNvSpPr/>
            <p:nvPr/>
          </p:nvSpPr>
          <p:spPr>
            <a:xfrm>
              <a:off x="857429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15" name="object 21215"/>
            <p:cNvSpPr/>
            <p:nvPr/>
          </p:nvSpPr>
          <p:spPr>
            <a:xfrm>
              <a:off x="8575306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16" name="object 21216"/>
            <p:cNvSpPr/>
            <p:nvPr/>
          </p:nvSpPr>
          <p:spPr>
            <a:xfrm>
              <a:off x="857657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17" name="object 21217"/>
            <p:cNvSpPr/>
            <p:nvPr/>
          </p:nvSpPr>
          <p:spPr>
            <a:xfrm>
              <a:off x="857695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18" name="object 21218"/>
            <p:cNvSpPr/>
            <p:nvPr/>
          </p:nvSpPr>
          <p:spPr>
            <a:xfrm>
              <a:off x="8576193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19" name="object 21219"/>
            <p:cNvSpPr/>
            <p:nvPr/>
          </p:nvSpPr>
          <p:spPr>
            <a:xfrm>
              <a:off x="857822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20" name="object 21220"/>
            <p:cNvSpPr/>
            <p:nvPr/>
          </p:nvSpPr>
          <p:spPr>
            <a:xfrm>
              <a:off x="8577588" y="410589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140" y="0"/>
                  </a:moveTo>
                  <a:lnTo>
                    <a:pt x="291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21" name="object 21221"/>
            <p:cNvSpPr/>
            <p:nvPr/>
          </p:nvSpPr>
          <p:spPr>
            <a:xfrm>
              <a:off x="857986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22" name="object 21222"/>
            <p:cNvSpPr/>
            <p:nvPr/>
          </p:nvSpPr>
          <p:spPr>
            <a:xfrm>
              <a:off x="858189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23" name="object 21223"/>
            <p:cNvSpPr/>
            <p:nvPr/>
          </p:nvSpPr>
          <p:spPr>
            <a:xfrm>
              <a:off x="858215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24" name="object 21224"/>
            <p:cNvSpPr/>
            <p:nvPr/>
          </p:nvSpPr>
          <p:spPr>
            <a:xfrm>
              <a:off x="858253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25" name="object 21225"/>
            <p:cNvSpPr/>
            <p:nvPr/>
          </p:nvSpPr>
          <p:spPr>
            <a:xfrm>
              <a:off x="858316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26" name="object 21226"/>
            <p:cNvSpPr/>
            <p:nvPr/>
          </p:nvSpPr>
          <p:spPr>
            <a:xfrm>
              <a:off x="858405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27" name="object 21227"/>
            <p:cNvSpPr/>
            <p:nvPr/>
          </p:nvSpPr>
          <p:spPr>
            <a:xfrm>
              <a:off x="858468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28" name="object 21228"/>
            <p:cNvSpPr/>
            <p:nvPr/>
          </p:nvSpPr>
          <p:spPr>
            <a:xfrm>
              <a:off x="858481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29" name="object 21229"/>
            <p:cNvSpPr/>
            <p:nvPr/>
          </p:nvSpPr>
          <p:spPr>
            <a:xfrm>
              <a:off x="858721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30" name="object 21230"/>
            <p:cNvSpPr/>
            <p:nvPr/>
          </p:nvSpPr>
          <p:spPr>
            <a:xfrm>
              <a:off x="858759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31" name="object 21231"/>
            <p:cNvSpPr/>
            <p:nvPr/>
          </p:nvSpPr>
          <p:spPr>
            <a:xfrm>
              <a:off x="8587599" y="4105888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09">
                  <a:moveTo>
                    <a:pt x="0" y="0"/>
                  </a:moveTo>
                  <a:lnTo>
                    <a:pt x="1774" y="0"/>
                  </a:lnTo>
                </a:path>
                <a:path w="3809">
                  <a:moveTo>
                    <a:pt x="1520" y="0"/>
                  </a:moveTo>
                  <a:lnTo>
                    <a:pt x="329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32" name="object 21232"/>
            <p:cNvSpPr/>
            <p:nvPr/>
          </p:nvSpPr>
          <p:spPr>
            <a:xfrm>
              <a:off x="8589373" y="4105894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1140" y="0"/>
                  </a:moveTo>
                  <a:lnTo>
                    <a:pt x="2914" y="0"/>
                  </a:lnTo>
                </a:path>
                <a:path w="4445">
                  <a:moveTo>
                    <a:pt x="2281" y="0"/>
                  </a:moveTo>
                  <a:lnTo>
                    <a:pt x="4055" y="0"/>
                  </a:lnTo>
                </a:path>
                <a:path w="4445">
                  <a:moveTo>
                    <a:pt x="2407" y="0"/>
                  </a:moveTo>
                  <a:lnTo>
                    <a:pt x="4182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33" name="object 21233"/>
            <p:cNvSpPr/>
            <p:nvPr/>
          </p:nvSpPr>
          <p:spPr>
            <a:xfrm>
              <a:off x="859406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34" name="object 21234"/>
            <p:cNvSpPr/>
            <p:nvPr/>
          </p:nvSpPr>
          <p:spPr>
            <a:xfrm>
              <a:off x="859520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35" name="object 21235"/>
            <p:cNvSpPr/>
            <p:nvPr/>
          </p:nvSpPr>
          <p:spPr>
            <a:xfrm>
              <a:off x="85957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36" name="object 21236"/>
            <p:cNvSpPr/>
            <p:nvPr/>
          </p:nvSpPr>
          <p:spPr>
            <a:xfrm>
              <a:off x="859634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37" name="object 21237"/>
            <p:cNvSpPr/>
            <p:nvPr/>
          </p:nvSpPr>
          <p:spPr>
            <a:xfrm>
              <a:off x="859659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38" name="object 21238"/>
            <p:cNvSpPr/>
            <p:nvPr/>
          </p:nvSpPr>
          <p:spPr>
            <a:xfrm>
              <a:off x="85972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39" name="object 21239"/>
            <p:cNvSpPr/>
            <p:nvPr/>
          </p:nvSpPr>
          <p:spPr>
            <a:xfrm>
              <a:off x="859773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40" name="object 21240"/>
            <p:cNvSpPr/>
            <p:nvPr/>
          </p:nvSpPr>
          <p:spPr>
            <a:xfrm>
              <a:off x="859799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41" name="object 21241"/>
            <p:cNvSpPr/>
            <p:nvPr/>
          </p:nvSpPr>
          <p:spPr>
            <a:xfrm>
              <a:off x="85993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42" name="object 21242"/>
            <p:cNvSpPr/>
            <p:nvPr/>
          </p:nvSpPr>
          <p:spPr>
            <a:xfrm>
              <a:off x="860052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43" name="object 21243"/>
            <p:cNvSpPr/>
            <p:nvPr/>
          </p:nvSpPr>
          <p:spPr>
            <a:xfrm>
              <a:off x="860090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44" name="object 21244"/>
            <p:cNvSpPr/>
            <p:nvPr/>
          </p:nvSpPr>
          <p:spPr>
            <a:xfrm>
              <a:off x="86017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45" name="object 21245"/>
            <p:cNvSpPr/>
            <p:nvPr/>
          </p:nvSpPr>
          <p:spPr>
            <a:xfrm>
              <a:off x="8603187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46" name="object 21246"/>
            <p:cNvSpPr/>
            <p:nvPr/>
          </p:nvSpPr>
          <p:spPr>
            <a:xfrm>
              <a:off x="860369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47" name="object 21247"/>
            <p:cNvSpPr/>
            <p:nvPr/>
          </p:nvSpPr>
          <p:spPr>
            <a:xfrm>
              <a:off x="860572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48" name="object 21248"/>
            <p:cNvSpPr/>
            <p:nvPr/>
          </p:nvSpPr>
          <p:spPr>
            <a:xfrm>
              <a:off x="860584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49" name="object 21249"/>
            <p:cNvSpPr/>
            <p:nvPr/>
          </p:nvSpPr>
          <p:spPr>
            <a:xfrm>
              <a:off x="860610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50" name="object 21250"/>
            <p:cNvSpPr/>
            <p:nvPr/>
          </p:nvSpPr>
          <p:spPr>
            <a:xfrm>
              <a:off x="860686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51" name="object 21251"/>
            <p:cNvSpPr/>
            <p:nvPr/>
          </p:nvSpPr>
          <p:spPr>
            <a:xfrm>
              <a:off x="860736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52" name="object 21252"/>
            <p:cNvSpPr/>
            <p:nvPr/>
          </p:nvSpPr>
          <p:spPr>
            <a:xfrm>
              <a:off x="860838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53" name="object 21253"/>
            <p:cNvSpPr/>
            <p:nvPr/>
          </p:nvSpPr>
          <p:spPr>
            <a:xfrm>
              <a:off x="860876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54" name="object 21254"/>
            <p:cNvSpPr/>
            <p:nvPr/>
          </p:nvSpPr>
          <p:spPr>
            <a:xfrm>
              <a:off x="861091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55" name="object 21255"/>
            <p:cNvSpPr/>
            <p:nvPr/>
          </p:nvSpPr>
          <p:spPr>
            <a:xfrm>
              <a:off x="861117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56" name="object 21256"/>
            <p:cNvSpPr/>
            <p:nvPr/>
          </p:nvSpPr>
          <p:spPr>
            <a:xfrm>
              <a:off x="861269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57" name="object 21257"/>
            <p:cNvSpPr/>
            <p:nvPr/>
          </p:nvSpPr>
          <p:spPr>
            <a:xfrm>
              <a:off x="861357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58" name="object 21258"/>
            <p:cNvSpPr/>
            <p:nvPr/>
          </p:nvSpPr>
          <p:spPr>
            <a:xfrm>
              <a:off x="861395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59" name="object 21259"/>
            <p:cNvSpPr/>
            <p:nvPr/>
          </p:nvSpPr>
          <p:spPr>
            <a:xfrm>
              <a:off x="861421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60" name="object 21260"/>
            <p:cNvSpPr/>
            <p:nvPr/>
          </p:nvSpPr>
          <p:spPr>
            <a:xfrm>
              <a:off x="861471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61" name="object 21261"/>
            <p:cNvSpPr/>
            <p:nvPr/>
          </p:nvSpPr>
          <p:spPr>
            <a:xfrm>
              <a:off x="861509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62" name="object 21262"/>
            <p:cNvSpPr/>
            <p:nvPr/>
          </p:nvSpPr>
          <p:spPr>
            <a:xfrm>
              <a:off x="8614592" y="410589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760" y="0"/>
                  </a:moveTo>
                  <a:lnTo>
                    <a:pt x="2534" y="0"/>
                  </a:lnTo>
                </a:path>
                <a:path w="3175">
                  <a:moveTo>
                    <a:pt x="1140" y="0"/>
                  </a:moveTo>
                  <a:lnTo>
                    <a:pt x="291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63" name="object 21263"/>
            <p:cNvSpPr/>
            <p:nvPr/>
          </p:nvSpPr>
          <p:spPr>
            <a:xfrm>
              <a:off x="861776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64" name="object 21264"/>
            <p:cNvSpPr/>
            <p:nvPr/>
          </p:nvSpPr>
          <p:spPr>
            <a:xfrm>
              <a:off x="861902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65" name="object 21265"/>
            <p:cNvSpPr/>
            <p:nvPr/>
          </p:nvSpPr>
          <p:spPr>
            <a:xfrm>
              <a:off x="862004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66" name="object 21266"/>
            <p:cNvSpPr/>
            <p:nvPr/>
          </p:nvSpPr>
          <p:spPr>
            <a:xfrm>
              <a:off x="862029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67" name="object 21267"/>
            <p:cNvSpPr/>
            <p:nvPr/>
          </p:nvSpPr>
          <p:spPr>
            <a:xfrm>
              <a:off x="862118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68" name="object 21268"/>
            <p:cNvSpPr/>
            <p:nvPr/>
          </p:nvSpPr>
          <p:spPr>
            <a:xfrm>
              <a:off x="862156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69" name="object 21269"/>
            <p:cNvSpPr/>
            <p:nvPr/>
          </p:nvSpPr>
          <p:spPr>
            <a:xfrm>
              <a:off x="862168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70" name="object 21270"/>
            <p:cNvSpPr/>
            <p:nvPr/>
          </p:nvSpPr>
          <p:spPr>
            <a:xfrm>
              <a:off x="862295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71" name="object 21271"/>
            <p:cNvSpPr/>
            <p:nvPr/>
          </p:nvSpPr>
          <p:spPr>
            <a:xfrm>
              <a:off x="8624224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72" name="object 21272"/>
            <p:cNvSpPr/>
            <p:nvPr/>
          </p:nvSpPr>
          <p:spPr>
            <a:xfrm>
              <a:off x="8624477" y="41058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73" name="object 21273"/>
            <p:cNvSpPr/>
            <p:nvPr/>
          </p:nvSpPr>
          <p:spPr>
            <a:xfrm>
              <a:off x="862688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74" name="object 21274"/>
            <p:cNvSpPr/>
            <p:nvPr/>
          </p:nvSpPr>
          <p:spPr>
            <a:xfrm>
              <a:off x="862713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75" name="object 21275"/>
            <p:cNvSpPr/>
            <p:nvPr/>
          </p:nvSpPr>
          <p:spPr>
            <a:xfrm>
              <a:off x="862827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76" name="object 21276"/>
            <p:cNvSpPr/>
            <p:nvPr/>
          </p:nvSpPr>
          <p:spPr>
            <a:xfrm>
              <a:off x="86292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77" name="object 21277"/>
            <p:cNvSpPr/>
            <p:nvPr/>
          </p:nvSpPr>
          <p:spPr>
            <a:xfrm>
              <a:off x="8629673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78" name="object 21278"/>
            <p:cNvSpPr/>
            <p:nvPr/>
          </p:nvSpPr>
          <p:spPr>
            <a:xfrm>
              <a:off x="863005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79" name="object 21279"/>
            <p:cNvSpPr/>
            <p:nvPr/>
          </p:nvSpPr>
          <p:spPr>
            <a:xfrm>
              <a:off x="8631194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80" name="object 21280"/>
            <p:cNvSpPr/>
            <p:nvPr/>
          </p:nvSpPr>
          <p:spPr>
            <a:xfrm>
              <a:off x="86328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81" name="object 21281"/>
            <p:cNvSpPr/>
            <p:nvPr/>
          </p:nvSpPr>
          <p:spPr>
            <a:xfrm>
              <a:off x="863334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82" name="object 21282"/>
            <p:cNvSpPr/>
            <p:nvPr/>
          </p:nvSpPr>
          <p:spPr>
            <a:xfrm>
              <a:off x="863372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83" name="object 21283"/>
            <p:cNvSpPr/>
            <p:nvPr/>
          </p:nvSpPr>
          <p:spPr>
            <a:xfrm>
              <a:off x="863474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84" name="object 21284"/>
            <p:cNvSpPr/>
            <p:nvPr/>
          </p:nvSpPr>
          <p:spPr>
            <a:xfrm>
              <a:off x="863524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85" name="object 21285"/>
            <p:cNvSpPr/>
            <p:nvPr/>
          </p:nvSpPr>
          <p:spPr>
            <a:xfrm>
              <a:off x="863613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86" name="object 21286"/>
            <p:cNvSpPr/>
            <p:nvPr/>
          </p:nvSpPr>
          <p:spPr>
            <a:xfrm>
              <a:off x="863727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87" name="object 21287"/>
            <p:cNvSpPr/>
            <p:nvPr/>
          </p:nvSpPr>
          <p:spPr>
            <a:xfrm>
              <a:off x="863765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88" name="object 21288"/>
            <p:cNvSpPr/>
            <p:nvPr/>
          </p:nvSpPr>
          <p:spPr>
            <a:xfrm>
              <a:off x="863829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89" name="object 21289"/>
            <p:cNvSpPr/>
            <p:nvPr/>
          </p:nvSpPr>
          <p:spPr>
            <a:xfrm>
              <a:off x="863854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90" name="object 21290"/>
            <p:cNvSpPr/>
            <p:nvPr/>
          </p:nvSpPr>
          <p:spPr>
            <a:xfrm>
              <a:off x="863879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91" name="object 21291"/>
            <p:cNvSpPr/>
            <p:nvPr/>
          </p:nvSpPr>
          <p:spPr>
            <a:xfrm>
              <a:off x="863968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92" name="object 21292"/>
            <p:cNvSpPr/>
            <p:nvPr/>
          </p:nvSpPr>
          <p:spPr>
            <a:xfrm>
              <a:off x="864031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93" name="object 21293"/>
            <p:cNvSpPr/>
            <p:nvPr/>
          </p:nvSpPr>
          <p:spPr>
            <a:xfrm>
              <a:off x="864120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94" name="object 21294"/>
            <p:cNvSpPr/>
            <p:nvPr/>
          </p:nvSpPr>
          <p:spPr>
            <a:xfrm>
              <a:off x="864171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95" name="object 21295"/>
            <p:cNvSpPr/>
            <p:nvPr/>
          </p:nvSpPr>
          <p:spPr>
            <a:xfrm>
              <a:off x="864196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96" name="object 21296"/>
            <p:cNvSpPr/>
            <p:nvPr/>
          </p:nvSpPr>
          <p:spPr>
            <a:xfrm>
              <a:off x="8641712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97" name="object 21297"/>
            <p:cNvSpPr/>
            <p:nvPr/>
          </p:nvSpPr>
          <p:spPr>
            <a:xfrm>
              <a:off x="864386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98" name="object 21298"/>
            <p:cNvSpPr/>
            <p:nvPr/>
          </p:nvSpPr>
          <p:spPr>
            <a:xfrm>
              <a:off x="864526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99" name="object 21299"/>
            <p:cNvSpPr/>
            <p:nvPr/>
          </p:nvSpPr>
          <p:spPr>
            <a:xfrm>
              <a:off x="86456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00" name="object 21300"/>
            <p:cNvSpPr/>
            <p:nvPr/>
          </p:nvSpPr>
          <p:spPr>
            <a:xfrm>
              <a:off x="8647035" y="410589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01" name="object 21301"/>
            <p:cNvSpPr/>
            <p:nvPr/>
          </p:nvSpPr>
          <p:spPr>
            <a:xfrm>
              <a:off x="864830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02" name="object 21302"/>
            <p:cNvSpPr/>
            <p:nvPr/>
          </p:nvSpPr>
          <p:spPr>
            <a:xfrm>
              <a:off x="864931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03" name="object 21303"/>
            <p:cNvSpPr/>
            <p:nvPr/>
          </p:nvSpPr>
          <p:spPr>
            <a:xfrm>
              <a:off x="865058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04" name="object 21304"/>
            <p:cNvSpPr/>
            <p:nvPr/>
          </p:nvSpPr>
          <p:spPr>
            <a:xfrm>
              <a:off x="865109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05" name="object 21305"/>
            <p:cNvSpPr/>
            <p:nvPr/>
          </p:nvSpPr>
          <p:spPr>
            <a:xfrm>
              <a:off x="8650710" y="410589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380" y="0"/>
                  </a:moveTo>
                  <a:lnTo>
                    <a:pt x="2154" y="0"/>
                  </a:lnTo>
                </a:path>
                <a:path w="3175">
                  <a:moveTo>
                    <a:pt x="1394" y="0"/>
                  </a:moveTo>
                  <a:lnTo>
                    <a:pt x="3168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06" name="object 21306"/>
            <p:cNvSpPr/>
            <p:nvPr/>
          </p:nvSpPr>
          <p:spPr>
            <a:xfrm>
              <a:off x="86533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07" name="object 21307"/>
            <p:cNvSpPr/>
            <p:nvPr/>
          </p:nvSpPr>
          <p:spPr>
            <a:xfrm>
              <a:off x="86542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08" name="object 21308"/>
            <p:cNvSpPr/>
            <p:nvPr/>
          </p:nvSpPr>
          <p:spPr>
            <a:xfrm>
              <a:off x="865565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09" name="object 21309"/>
            <p:cNvSpPr/>
            <p:nvPr/>
          </p:nvSpPr>
          <p:spPr>
            <a:xfrm>
              <a:off x="865603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10" name="object 21310"/>
            <p:cNvSpPr/>
            <p:nvPr/>
          </p:nvSpPr>
          <p:spPr>
            <a:xfrm>
              <a:off x="865755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11" name="object 21311"/>
            <p:cNvSpPr/>
            <p:nvPr/>
          </p:nvSpPr>
          <p:spPr>
            <a:xfrm>
              <a:off x="8658440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12" name="object 21312"/>
            <p:cNvSpPr/>
            <p:nvPr/>
          </p:nvSpPr>
          <p:spPr>
            <a:xfrm>
              <a:off x="865869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13" name="object 21313"/>
            <p:cNvSpPr/>
            <p:nvPr/>
          </p:nvSpPr>
          <p:spPr>
            <a:xfrm>
              <a:off x="865983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14" name="object 21314"/>
            <p:cNvSpPr/>
            <p:nvPr/>
          </p:nvSpPr>
          <p:spPr>
            <a:xfrm>
              <a:off x="8661102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15" name="object 21315"/>
            <p:cNvSpPr/>
            <p:nvPr/>
          </p:nvSpPr>
          <p:spPr>
            <a:xfrm>
              <a:off x="866224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16" name="object 21316"/>
            <p:cNvSpPr/>
            <p:nvPr/>
          </p:nvSpPr>
          <p:spPr>
            <a:xfrm>
              <a:off x="866312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17" name="object 21317"/>
            <p:cNvSpPr/>
            <p:nvPr/>
          </p:nvSpPr>
          <p:spPr>
            <a:xfrm>
              <a:off x="866363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18" name="object 21318"/>
            <p:cNvSpPr/>
            <p:nvPr/>
          </p:nvSpPr>
          <p:spPr>
            <a:xfrm>
              <a:off x="866401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19" name="object 21319"/>
            <p:cNvSpPr/>
            <p:nvPr/>
          </p:nvSpPr>
          <p:spPr>
            <a:xfrm>
              <a:off x="866490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20" name="object 21320"/>
            <p:cNvSpPr/>
            <p:nvPr/>
          </p:nvSpPr>
          <p:spPr>
            <a:xfrm>
              <a:off x="866515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21" name="object 21321"/>
            <p:cNvSpPr/>
            <p:nvPr/>
          </p:nvSpPr>
          <p:spPr>
            <a:xfrm>
              <a:off x="866617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22" name="object 21322"/>
            <p:cNvSpPr/>
            <p:nvPr/>
          </p:nvSpPr>
          <p:spPr>
            <a:xfrm>
              <a:off x="8666424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23" name="object 21323"/>
            <p:cNvSpPr/>
            <p:nvPr/>
          </p:nvSpPr>
          <p:spPr>
            <a:xfrm>
              <a:off x="866680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24" name="object 21324"/>
            <p:cNvSpPr/>
            <p:nvPr/>
          </p:nvSpPr>
          <p:spPr>
            <a:xfrm>
              <a:off x="866731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25" name="object 21325"/>
            <p:cNvSpPr/>
            <p:nvPr/>
          </p:nvSpPr>
          <p:spPr>
            <a:xfrm>
              <a:off x="866794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26" name="object 21326"/>
            <p:cNvSpPr/>
            <p:nvPr/>
          </p:nvSpPr>
          <p:spPr>
            <a:xfrm>
              <a:off x="866895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27" name="object 21327"/>
            <p:cNvSpPr/>
            <p:nvPr/>
          </p:nvSpPr>
          <p:spPr>
            <a:xfrm>
              <a:off x="866921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28" name="object 21328"/>
            <p:cNvSpPr/>
            <p:nvPr/>
          </p:nvSpPr>
          <p:spPr>
            <a:xfrm>
              <a:off x="866933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29" name="object 21329"/>
            <p:cNvSpPr/>
            <p:nvPr/>
          </p:nvSpPr>
          <p:spPr>
            <a:xfrm>
              <a:off x="866997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30" name="object 21330"/>
            <p:cNvSpPr/>
            <p:nvPr/>
          </p:nvSpPr>
          <p:spPr>
            <a:xfrm>
              <a:off x="86704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31" name="object 21331"/>
            <p:cNvSpPr/>
            <p:nvPr/>
          </p:nvSpPr>
          <p:spPr>
            <a:xfrm>
              <a:off x="867212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32" name="object 21332"/>
            <p:cNvSpPr/>
            <p:nvPr/>
          </p:nvSpPr>
          <p:spPr>
            <a:xfrm>
              <a:off x="86731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33" name="object 21333"/>
            <p:cNvSpPr/>
            <p:nvPr/>
          </p:nvSpPr>
          <p:spPr>
            <a:xfrm>
              <a:off x="867402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34" name="object 21334"/>
            <p:cNvSpPr/>
            <p:nvPr/>
          </p:nvSpPr>
          <p:spPr>
            <a:xfrm>
              <a:off x="867428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35" name="object 21335"/>
            <p:cNvSpPr/>
            <p:nvPr/>
          </p:nvSpPr>
          <p:spPr>
            <a:xfrm>
              <a:off x="867516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36" name="object 21336"/>
            <p:cNvSpPr/>
            <p:nvPr/>
          </p:nvSpPr>
          <p:spPr>
            <a:xfrm>
              <a:off x="867567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37" name="object 21337"/>
            <p:cNvSpPr/>
            <p:nvPr/>
          </p:nvSpPr>
          <p:spPr>
            <a:xfrm>
              <a:off x="867630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38" name="object 21338"/>
            <p:cNvSpPr/>
            <p:nvPr/>
          </p:nvSpPr>
          <p:spPr>
            <a:xfrm>
              <a:off x="867656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39" name="object 21339"/>
            <p:cNvSpPr/>
            <p:nvPr/>
          </p:nvSpPr>
          <p:spPr>
            <a:xfrm>
              <a:off x="867694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40" name="object 21340"/>
            <p:cNvSpPr/>
            <p:nvPr/>
          </p:nvSpPr>
          <p:spPr>
            <a:xfrm>
              <a:off x="8677957" y="410512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41" name="object 21341"/>
            <p:cNvSpPr/>
            <p:nvPr/>
          </p:nvSpPr>
          <p:spPr>
            <a:xfrm>
              <a:off x="86782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42" name="object 21342"/>
            <p:cNvSpPr/>
            <p:nvPr/>
          </p:nvSpPr>
          <p:spPr>
            <a:xfrm>
              <a:off x="8679351" y="41057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43" name="object 21343"/>
            <p:cNvSpPr/>
            <p:nvPr/>
          </p:nvSpPr>
          <p:spPr>
            <a:xfrm>
              <a:off x="867973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44" name="object 21344"/>
            <p:cNvSpPr/>
            <p:nvPr/>
          </p:nvSpPr>
          <p:spPr>
            <a:xfrm>
              <a:off x="86798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45" name="object 21345"/>
            <p:cNvSpPr/>
            <p:nvPr/>
          </p:nvSpPr>
          <p:spPr>
            <a:xfrm>
              <a:off x="8680618" y="41057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46" name="object 21346"/>
            <p:cNvSpPr/>
            <p:nvPr/>
          </p:nvSpPr>
          <p:spPr>
            <a:xfrm>
              <a:off x="8682392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47" name="object 21347"/>
            <p:cNvSpPr/>
            <p:nvPr/>
          </p:nvSpPr>
          <p:spPr>
            <a:xfrm>
              <a:off x="868264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48" name="object 21348"/>
            <p:cNvSpPr/>
            <p:nvPr/>
          </p:nvSpPr>
          <p:spPr>
            <a:xfrm>
              <a:off x="868302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49" name="object 21349"/>
            <p:cNvSpPr/>
            <p:nvPr/>
          </p:nvSpPr>
          <p:spPr>
            <a:xfrm>
              <a:off x="8683279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50" name="object 21350"/>
            <p:cNvSpPr/>
            <p:nvPr/>
          </p:nvSpPr>
          <p:spPr>
            <a:xfrm>
              <a:off x="868365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51" name="object 21351"/>
            <p:cNvSpPr/>
            <p:nvPr/>
          </p:nvSpPr>
          <p:spPr>
            <a:xfrm>
              <a:off x="868480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52" name="object 21352"/>
            <p:cNvSpPr/>
            <p:nvPr/>
          </p:nvSpPr>
          <p:spPr>
            <a:xfrm>
              <a:off x="868518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53" name="object 21353"/>
            <p:cNvSpPr/>
            <p:nvPr/>
          </p:nvSpPr>
          <p:spPr>
            <a:xfrm>
              <a:off x="868606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54" name="object 21354"/>
            <p:cNvSpPr/>
            <p:nvPr/>
          </p:nvSpPr>
          <p:spPr>
            <a:xfrm>
              <a:off x="868682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55" name="object 21355"/>
            <p:cNvSpPr/>
            <p:nvPr/>
          </p:nvSpPr>
          <p:spPr>
            <a:xfrm>
              <a:off x="8686321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56" name="object 21356"/>
            <p:cNvSpPr/>
            <p:nvPr/>
          </p:nvSpPr>
          <p:spPr>
            <a:xfrm>
              <a:off x="868784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57" name="object 21357"/>
            <p:cNvSpPr/>
            <p:nvPr/>
          </p:nvSpPr>
          <p:spPr>
            <a:xfrm>
              <a:off x="86880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58" name="object 21358"/>
            <p:cNvSpPr/>
            <p:nvPr/>
          </p:nvSpPr>
          <p:spPr>
            <a:xfrm>
              <a:off x="868860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59" name="object 21359"/>
            <p:cNvSpPr/>
            <p:nvPr/>
          </p:nvSpPr>
          <p:spPr>
            <a:xfrm>
              <a:off x="8688855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60" name="object 21360"/>
            <p:cNvSpPr/>
            <p:nvPr/>
          </p:nvSpPr>
          <p:spPr>
            <a:xfrm>
              <a:off x="869012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61" name="object 21361"/>
            <p:cNvSpPr/>
            <p:nvPr/>
          </p:nvSpPr>
          <p:spPr>
            <a:xfrm>
              <a:off x="869113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62" name="object 21362"/>
            <p:cNvSpPr/>
            <p:nvPr/>
          </p:nvSpPr>
          <p:spPr>
            <a:xfrm>
              <a:off x="869139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63" name="object 21363"/>
            <p:cNvSpPr/>
            <p:nvPr/>
          </p:nvSpPr>
          <p:spPr>
            <a:xfrm>
              <a:off x="869177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64" name="object 21364"/>
            <p:cNvSpPr/>
            <p:nvPr/>
          </p:nvSpPr>
          <p:spPr>
            <a:xfrm>
              <a:off x="869253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65" name="object 21365"/>
            <p:cNvSpPr/>
            <p:nvPr/>
          </p:nvSpPr>
          <p:spPr>
            <a:xfrm>
              <a:off x="8692911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66" name="object 21366"/>
            <p:cNvSpPr/>
            <p:nvPr/>
          </p:nvSpPr>
          <p:spPr>
            <a:xfrm>
              <a:off x="869506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67" name="object 21367"/>
            <p:cNvSpPr/>
            <p:nvPr/>
          </p:nvSpPr>
          <p:spPr>
            <a:xfrm>
              <a:off x="8695318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68" name="object 21368"/>
            <p:cNvSpPr/>
            <p:nvPr/>
          </p:nvSpPr>
          <p:spPr>
            <a:xfrm>
              <a:off x="869569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69" name="object 21369"/>
            <p:cNvSpPr/>
            <p:nvPr/>
          </p:nvSpPr>
          <p:spPr>
            <a:xfrm>
              <a:off x="869785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70" name="object 21370"/>
            <p:cNvSpPr/>
            <p:nvPr/>
          </p:nvSpPr>
          <p:spPr>
            <a:xfrm>
              <a:off x="869810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71" name="object 21371"/>
            <p:cNvSpPr/>
            <p:nvPr/>
          </p:nvSpPr>
          <p:spPr>
            <a:xfrm>
              <a:off x="869836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72" name="object 21372"/>
            <p:cNvSpPr/>
            <p:nvPr/>
          </p:nvSpPr>
          <p:spPr>
            <a:xfrm>
              <a:off x="869886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73" name="object 21373"/>
            <p:cNvSpPr/>
            <p:nvPr/>
          </p:nvSpPr>
          <p:spPr>
            <a:xfrm>
              <a:off x="869924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74" name="object 21374"/>
            <p:cNvSpPr/>
            <p:nvPr/>
          </p:nvSpPr>
          <p:spPr>
            <a:xfrm>
              <a:off x="869950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75" name="object 21375"/>
            <p:cNvSpPr/>
            <p:nvPr/>
          </p:nvSpPr>
          <p:spPr>
            <a:xfrm>
              <a:off x="870038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76" name="object 21376"/>
            <p:cNvSpPr/>
            <p:nvPr/>
          </p:nvSpPr>
          <p:spPr>
            <a:xfrm>
              <a:off x="870089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77" name="object 21377"/>
            <p:cNvSpPr/>
            <p:nvPr/>
          </p:nvSpPr>
          <p:spPr>
            <a:xfrm>
              <a:off x="870165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78" name="object 21378"/>
            <p:cNvSpPr/>
            <p:nvPr/>
          </p:nvSpPr>
          <p:spPr>
            <a:xfrm>
              <a:off x="870190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79" name="object 21379"/>
            <p:cNvSpPr/>
            <p:nvPr/>
          </p:nvSpPr>
          <p:spPr>
            <a:xfrm>
              <a:off x="870330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80" name="object 21380"/>
            <p:cNvSpPr/>
            <p:nvPr/>
          </p:nvSpPr>
          <p:spPr>
            <a:xfrm>
              <a:off x="8705964" y="41058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81" name="object 21381"/>
            <p:cNvSpPr/>
            <p:nvPr/>
          </p:nvSpPr>
          <p:spPr>
            <a:xfrm>
              <a:off x="870735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82" name="object 21382"/>
            <p:cNvSpPr/>
            <p:nvPr/>
          </p:nvSpPr>
          <p:spPr>
            <a:xfrm>
              <a:off x="870849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83" name="object 21383"/>
            <p:cNvSpPr/>
            <p:nvPr/>
          </p:nvSpPr>
          <p:spPr>
            <a:xfrm>
              <a:off x="87087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84" name="object 21384"/>
            <p:cNvSpPr/>
            <p:nvPr/>
          </p:nvSpPr>
          <p:spPr>
            <a:xfrm>
              <a:off x="871014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85" name="object 21385"/>
            <p:cNvSpPr/>
            <p:nvPr/>
          </p:nvSpPr>
          <p:spPr>
            <a:xfrm>
              <a:off x="871116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86" name="object 21386"/>
            <p:cNvSpPr/>
            <p:nvPr/>
          </p:nvSpPr>
          <p:spPr>
            <a:xfrm>
              <a:off x="8710526" y="4105894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281" y="0"/>
                  </a:moveTo>
                  <a:lnTo>
                    <a:pt x="4055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87" name="object 21387"/>
            <p:cNvSpPr/>
            <p:nvPr/>
          </p:nvSpPr>
          <p:spPr>
            <a:xfrm>
              <a:off x="871407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88" name="object 21388"/>
            <p:cNvSpPr/>
            <p:nvPr/>
          </p:nvSpPr>
          <p:spPr>
            <a:xfrm>
              <a:off x="8714708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89" name="object 21389"/>
            <p:cNvSpPr/>
            <p:nvPr/>
          </p:nvSpPr>
          <p:spPr>
            <a:xfrm>
              <a:off x="871496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90" name="object 21390"/>
            <p:cNvSpPr/>
            <p:nvPr/>
          </p:nvSpPr>
          <p:spPr>
            <a:xfrm>
              <a:off x="8715215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91" name="object 21391"/>
            <p:cNvSpPr/>
            <p:nvPr/>
          </p:nvSpPr>
          <p:spPr>
            <a:xfrm>
              <a:off x="871686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92" name="object 21392"/>
            <p:cNvSpPr/>
            <p:nvPr/>
          </p:nvSpPr>
          <p:spPr>
            <a:xfrm>
              <a:off x="871775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93" name="object 21393"/>
            <p:cNvSpPr/>
            <p:nvPr/>
          </p:nvSpPr>
          <p:spPr>
            <a:xfrm>
              <a:off x="871914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94" name="object 21394"/>
            <p:cNvSpPr/>
            <p:nvPr/>
          </p:nvSpPr>
          <p:spPr>
            <a:xfrm>
              <a:off x="872003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95" name="object 21395"/>
            <p:cNvSpPr/>
            <p:nvPr/>
          </p:nvSpPr>
          <p:spPr>
            <a:xfrm>
              <a:off x="872028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96" name="object 21396"/>
            <p:cNvSpPr/>
            <p:nvPr/>
          </p:nvSpPr>
          <p:spPr>
            <a:xfrm>
              <a:off x="872053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97" name="object 21397"/>
            <p:cNvSpPr/>
            <p:nvPr/>
          </p:nvSpPr>
          <p:spPr>
            <a:xfrm>
              <a:off x="872079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98" name="object 21398"/>
            <p:cNvSpPr/>
            <p:nvPr/>
          </p:nvSpPr>
          <p:spPr>
            <a:xfrm>
              <a:off x="872180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99" name="object 21399"/>
            <p:cNvSpPr/>
            <p:nvPr/>
          </p:nvSpPr>
          <p:spPr>
            <a:xfrm>
              <a:off x="872218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00" name="object 21400"/>
            <p:cNvSpPr/>
            <p:nvPr/>
          </p:nvSpPr>
          <p:spPr>
            <a:xfrm>
              <a:off x="87234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01" name="object 21401"/>
            <p:cNvSpPr/>
            <p:nvPr/>
          </p:nvSpPr>
          <p:spPr>
            <a:xfrm>
              <a:off x="872421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02" name="object 21402"/>
            <p:cNvSpPr/>
            <p:nvPr/>
          </p:nvSpPr>
          <p:spPr>
            <a:xfrm>
              <a:off x="8724466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03" name="object 21403"/>
            <p:cNvSpPr/>
            <p:nvPr/>
          </p:nvSpPr>
          <p:spPr>
            <a:xfrm>
              <a:off x="872560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04" name="object 21404"/>
            <p:cNvSpPr/>
            <p:nvPr/>
          </p:nvSpPr>
          <p:spPr>
            <a:xfrm>
              <a:off x="872662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05" name="object 21405"/>
            <p:cNvSpPr/>
            <p:nvPr/>
          </p:nvSpPr>
          <p:spPr>
            <a:xfrm>
              <a:off x="8727127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06" name="object 21406"/>
            <p:cNvSpPr/>
            <p:nvPr/>
          </p:nvSpPr>
          <p:spPr>
            <a:xfrm>
              <a:off x="872801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07" name="object 21407"/>
            <p:cNvSpPr/>
            <p:nvPr/>
          </p:nvSpPr>
          <p:spPr>
            <a:xfrm>
              <a:off x="872839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08" name="object 21408"/>
            <p:cNvSpPr/>
            <p:nvPr/>
          </p:nvSpPr>
          <p:spPr>
            <a:xfrm>
              <a:off x="8729535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09" name="object 21409"/>
            <p:cNvSpPr/>
            <p:nvPr/>
          </p:nvSpPr>
          <p:spPr>
            <a:xfrm>
              <a:off x="873092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10" name="object 21410"/>
            <p:cNvSpPr/>
            <p:nvPr/>
          </p:nvSpPr>
          <p:spPr>
            <a:xfrm>
              <a:off x="8732323" y="41058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11" name="object 21411"/>
            <p:cNvSpPr/>
            <p:nvPr/>
          </p:nvSpPr>
          <p:spPr>
            <a:xfrm>
              <a:off x="8732703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12" name="object 21412"/>
            <p:cNvSpPr/>
            <p:nvPr/>
          </p:nvSpPr>
          <p:spPr>
            <a:xfrm>
              <a:off x="873321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13" name="object 21413"/>
            <p:cNvSpPr/>
            <p:nvPr/>
          </p:nvSpPr>
          <p:spPr>
            <a:xfrm>
              <a:off x="873359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14" name="object 21414"/>
            <p:cNvSpPr/>
            <p:nvPr/>
          </p:nvSpPr>
          <p:spPr>
            <a:xfrm>
              <a:off x="873409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15" name="object 21415"/>
            <p:cNvSpPr/>
            <p:nvPr/>
          </p:nvSpPr>
          <p:spPr>
            <a:xfrm>
              <a:off x="8735111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16" name="object 21416"/>
            <p:cNvSpPr/>
            <p:nvPr/>
          </p:nvSpPr>
          <p:spPr>
            <a:xfrm>
              <a:off x="8735365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17" name="object 21417"/>
            <p:cNvSpPr/>
            <p:nvPr/>
          </p:nvSpPr>
          <p:spPr>
            <a:xfrm>
              <a:off x="873625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18" name="object 21418"/>
            <p:cNvSpPr/>
            <p:nvPr/>
          </p:nvSpPr>
          <p:spPr>
            <a:xfrm>
              <a:off x="873701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19" name="object 21419"/>
            <p:cNvSpPr/>
            <p:nvPr/>
          </p:nvSpPr>
          <p:spPr>
            <a:xfrm>
              <a:off x="873739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20" name="object 21420"/>
            <p:cNvSpPr/>
            <p:nvPr/>
          </p:nvSpPr>
          <p:spPr>
            <a:xfrm>
              <a:off x="8737646" y="41058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21" name="object 21421"/>
            <p:cNvSpPr/>
            <p:nvPr/>
          </p:nvSpPr>
          <p:spPr>
            <a:xfrm>
              <a:off x="873866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22" name="object 21422"/>
            <p:cNvSpPr/>
            <p:nvPr/>
          </p:nvSpPr>
          <p:spPr>
            <a:xfrm>
              <a:off x="873992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23" name="object 21423"/>
            <p:cNvSpPr/>
            <p:nvPr/>
          </p:nvSpPr>
          <p:spPr>
            <a:xfrm>
              <a:off x="8740307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24" name="object 21424"/>
            <p:cNvSpPr/>
            <p:nvPr/>
          </p:nvSpPr>
          <p:spPr>
            <a:xfrm>
              <a:off x="874094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25" name="object 21425"/>
            <p:cNvSpPr/>
            <p:nvPr/>
          </p:nvSpPr>
          <p:spPr>
            <a:xfrm>
              <a:off x="8741321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26" name="object 21426"/>
            <p:cNvSpPr/>
            <p:nvPr/>
          </p:nvSpPr>
          <p:spPr>
            <a:xfrm>
              <a:off x="8741574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27" name="object 21427"/>
            <p:cNvSpPr/>
            <p:nvPr/>
          </p:nvSpPr>
          <p:spPr>
            <a:xfrm>
              <a:off x="8741828" y="410589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28" name="object 21428"/>
            <p:cNvSpPr/>
            <p:nvPr/>
          </p:nvSpPr>
          <p:spPr>
            <a:xfrm>
              <a:off x="874372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29" name="object 21429"/>
            <p:cNvSpPr/>
            <p:nvPr/>
          </p:nvSpPr>
          <p:spPr>
            <a:xfrm>
              <a:off x="8743982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30" name="object 21430"/>
            <p:cNvSpPr/>
            <p:nvPr/>
          </p:nvSpPr>
          <p:spPr>
            <a:xfrm>
              <a:off x="8745249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31" name="object 21431"/>
            <p:cNvSpPr/>
            <p:nvPr/>
          </p:nvSpPr>
          <p:spPr>
            <a:xfrm>
              <a:off x="8745503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32" name="object 21432"/>
            <p:cNvSpPr/>
            <p:nvPr/>
          </p:nvSpPr>
          <p:spPr>
            <a:xfrm>
              <a:off x="8746770" y="41058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33" name="object 21433"/>
            <p:cNvSpPr/>
            <p:nvPr/>
          </p:nvSpPr>
          <p:spPr>
            <a:xfrm>
              <a:off x="5511432" y="3078695"/>
              <a:ext cx="2289175" cy="979805"/>
            </a:xfrm>
            <a:custGeom>
              <a:avLst/>
              <a:gdLst/>
              <a:ahLst/>
              <a:cxnLst/>
              <a:rect l="l" t="t" r="r" b="b"/>
              <a:pathLst>
                <a:path w="2289175" h="979804">
                  <a:moveTo>
                    <a:pt x="49580" y="783729"/>
                  </a:moveTo>
                  <a:lnTo>
                    <a:pt x="13423" y="783729"/>
                  </a:lnTo>
                  <a:lnTo>
                    <a:pt x="13601" y="781558"/>
                  </a:lnTo>
                  <a:lnTo>
                    <a:pt x="18135" y="776757"/>
                  </a:lnTo>
                  <a:lnTo>
                    <a:pt x="35928" y="761923"/>
                  </a:lnTo>
                  <a:lnTo>
                    <a:pt x="41884" y="756132"/>
                  </a:lnTo>
                  <a:lnTo>
                    <a:pt x="47866" y="747801"/>
                  </a:lnTo>
                  <a:lnTo>
                    <a:pt x="49364" y="743000"/>
                  </a:lnTo>
                  <a:lnTo>
                    <a:pt x="49364" y="731545"/>
                  </a:lnTo>
                  <a:lnTo>
                    <a:pt x="47345" y="726528"/>
                  </a:lnTo>
                  <a:lnTo>
                    <a:pt x="44881" y="724090"/>
                  </a:lnTo>
                  <a:lnTo>
                    <a:pt x="39230" y="718540"/>
                  </a:lnTo>
                  <a:lnTo>
                    <a:pt x="33489" y="716546"/>
                  </a:lnTo>
                  <a:lnTo>
                    <a:pt x="19024" y="716546"/>
                  </a:lnTo>
                  <a:lnTo>
                    <a:pt x="13373" y="718515"/>
                  </a:lnTo>
                  <a:lnTo>
                    <a:pt x="4749" y="726363"/>
                  </a:lnTo>
                  <a:lnTo>
                    <a:pt x="2336" y="731608"/>
                  </a:lnTo>
                  <a:lnTo>
                    <a:pt x="1790" y="738174"/>
                  </a:lnTo>
                  <a:lnTo>
                    <a:pt x="11747" y="738174"/>
                  </a:lnTo>
                  <a:lnTo>
                    <a:pt x="12077" y="733539"/>
                  </a:lnTo>
                  <a:lnTo>
                    <a:pt x="13589" y="730046"/>
                  </a:lnTo>
                  <a:lnTo>
                    <a:pt x="18884" y="725284"/>
                  </a:lnTo>
                  <a:lnTo>
                    <a:pt x="22085" y="724090"/>
                  </a:lnTo>
                  <a:lnTo>
                    <a:pt x="30149" y="724090"/>
                  </a:lnTo>
                  <a:lnTo>
                    <a:pt x="33515" y="725284"/>
                  </a:lnTo>
                  <a:lnTo>
                    <a:pt x="38277" y="729996"/>
                  </a:lnTo>
                  <a:lnTo>
                    <a:pt x="39458" y="733234"/>
                  </a:lnTo>
                  <a:lnTo>
                    <a:pt x="39458" y="741946"/>
                  </a:lnTo>
                  <a:lnTo>
                    <a:pt x="38074" y="746048"/>
                  </a:lnTo>
                  <a:lnTo>
                    <a:pt x="32486" y="753300"/>
                  </a:lnTo>
                  <a:lnTo>
                    <a:pt x="27317" y="758151"/>
                  </a:lnTo>
                  <a:lnTo>
                    <a:pt x="12242" y="770280"/>
                  </a:lnTo>
                  <a:lnTo>
                    <a:pt x="7061" y="775398"/>
                  </a:lnTo>
                  <a:lnTo>
                    <a:pt x="1397" y="783729"/>
                  </a:lnTo>
                  <a:lnTo>
                    <a:pt x="0" y="788047"/>
                  </a:lnTo>
                  <a:lnTo>
                    <a:pt x="0" y="792607"/>
                  </a:lnTo>
                  <a:lnTo>
                    <a:pt x="49580" y="792607"/>
                  </a:lnTo>
                  <a:lnTo>
                    <a:pt x="49580" y="783729"/>
                  </a:lnTo>
                  <a:close/>
                </a:path>
                <a:path w="2289175" h="979804">
                  <a:moveTo>
                    <a:pt x="95872" y="716546"/>
                  </a:moveTo>
                  <a:lnTo>
                    <a:pt x="88468" y="716546"/>
                  </a:lnTo>
                  <a:lnTo>
                    <a:pt x="86728" y="725589"/>
                  </a:lnTo>
                  <a:lnTo>
                    <a:pt x="79997" y="730110"/>
                  </a:lnTo>
                  <a:lnTo>
                    <a:pt x="68249" y="730110"/>
                  </a:lnTo>
                  <a:lnTo>
                    <a:pt x="68249" y="737654"/>
                  </a:lnTo>
                  <a:lnTo>
                    <a:pt x="76390" y="737654"/>
                  </a:lnTo>
                  <a:lnTo>
                    <a:pt x="82397" y="736371"/>
                  </a:lnTo>
                  <a:lnTo>
                    <a:pt x="86271" y="733780"/>
                  </a:lnTo>
                  <a:lnTo>
                    <a:pt x="86271" y="792607"/>
                  </a:lnTo>
                  <a:lnTo>
                    <a:pt x="95872" y="792607"/>
                  </a:lnTo>
                  <a:lnTo>
                    <a:pt x="95872" y="733780"/>
                  </a:lnTo>
                  <a:lnTo>
                    <a:pt x="95872" y="716546"/>
                  </a:lnTo>
                  <a:close/>
                </a:path>
                <a:path w="2289175" h="979804">
                  <a:moveTo>
                    <a:pt x="110312" y="647687"/>
                  </a:moveTo>
                  <a:lnTo>
                    <a:pt x="109093" y="643648"/>
                  </a:lnTo>
                  <a:lnTo>
                    <a:pt x="104140" y="636790"/>
                  </a:lnTo>
                  <a:lnTo>
                    <a:pt x="100634" y="634466"/>
                  </a:lnTo>
                  <a:lnTo>
                    <a:pt x="96075" y="633272"/>
                  </a:lnTo>
                  <a:lnTo>
                    <a:pt x="99618" y="631786"/>
                  </a:lnTo>
                  <a:lnTo>
                    <a:pt x="102247" y="629615"/>
                  </a:lnTo>
                  <a:lnTo>
                    <a:pt x="105676" y="623925"/>
                  </a:lnTo>
                  <a:lnTo>
                    <a:pt x="106540" y="620915"/>
                  </a:lnTo>
                  <a:lnTo>
                    <a:pt x="106540" y="612013"/>
                  </a:lnTo>
                  <a:lnTo>
                    <a:pt x="104559" y="607339"/>
                  </a:lnTo>
                  <a:lnTo>
                    <a:pt x="102920" y="605828"/>
                  </a:lnTo>
                  <a:lnTo>
                    <a:pt x="96672" y="600100"/>
                  </a:lnTo>
                  <a:lnTo>
                    <a:pt x="91363" y="598284"/>
                  </a:lnTo>
                  <a:lnTo>
                    <a:pt x="78676" y="598284"/>
                  </a:lnTo>
                  <a:lnTo>
                    <a:pt x="73609" y="599948"/>
                  </a:lnTo>
                  <a:lnTo>
                    <a:pt x="65366" y="606577"/>
                  </a:lnTo>
                  <a:lnTo>
                    <a:pt x="62941" y="611390"/>
                  </a:lnTo>
                  <a:lnTo>
                    <a:pt x="62230" y="617728"/>
                  </a:lnTo>
                  <a:lnTo>
                    <a:pt x="72136" y="617728"/>
                  </a:lnTo>
                  <a:lnTo>
                    <a:pt x="73025" y="609803"/>
                  </a:lnTo>
                  <a:lnTo>
                    <a:pt x="77279" y="605828"/>
                  </a:lnTo>
                  <a:lnTo>
                    <a:pt x="88607" y="605828"/>
                  </a:lnTo>
                  <a:lnTo>
                    <a:pt x="91490" y="606831"/>
                  </a:lnTo>
                  <a:lnTo>
                    <a:pt x="95567" y="610844"/>
                  </a:lnTo>
                  <a:lnTo>
                    <a:pt x="96596" y="613752"/>
                  </a:lnTo>
                  <a:lnTo>
                    <a:pt x="96596" y="626084"/>
                  </a:lnTo>
                  <a:lnTo>
                    <a:pt x="91922" y="630377"/>
                  </a:lnTo>
                  <a:lnTo>
                    <a:pt x="80403" y="630377"/>
                  </a:lnTo>
                  <a:lnTo>
                    <a:pt x="80403" y="637870"/>
                  </a:lnTo>
                  <a:lnTo>
                    <a:pt x="89395" y="637870"/>
                  </a:lnTo>
                  <a:lnTo>
                    <a:pt x="93433" y="639140"/>
                  </a:lnTo>
                  <a:lnTo>
                    <a:pt x="98971" y="644207"/>
                  </a:lnTo>
                  <a:lnTo>
                    <a:pt x="100317" y="647687"/>
                  </a:lnTo>
                  <a:lnTo>
                    <a:pt x="100368" y="657110"/>
                  </a:lnTo>
                  <a:lnTo>
                    <a:pt x="99021" y="660844"/>
                  </a:lnTo>
                  <a:lnTo>
                    <a:pt x="93687" y="666635"/>
                  </a:lnTo>
                  <a:lnTo>
                    <a:pt x="90106" y="668083"/>
                  </a:lnTo>
                  <a:lnTo>
                    <a:pt x="80975" y="668083"/>
                  </a:lnTo>
                  <a:lnTo>
                    <a:pt x="77431" y="666750"/>
                  </a:lnTo>
                  <a:lnTo>
                    <a:pt x="72466" y="661441"/>
                  </a:lnTo>
                  <a:lnTo>
                    <a:pt x="71221" y="658279"/>
                  </a:lnTo>
                  <a:lnTo>
                    <a:pt x="71221" y="654608"/>
                  </a:lnTo>
                  <a:lnTo>
                    <a:pt x="61264" y="654608"/>
                  </a:lnTo>
                  <a:lnTo>
                    <a:pt x="61607" y="660933"/>
                  </a:lnTo>
                  <a:lnTo>
                    <a:pt x="63982" y="666013"/>
                  </a:lnTo>
                  <a:lnTo>
                    <a:pt x="72834" y="673696"/>
                  </a:lnTo>
                  <a:lnTo>
                    <a:pt x="78574" y="675627"/>
                  </a:lnTo>
                  <a:lnTo>
                    <a:pt x="92621" y="675627"/>
                  </a:lnTo>
                  <a:lnTo>
                    <a:pt x="98488" y="673468"/>
                  </a:lnTo>
                  <a:lnTo>
                    <a:pt x="104394" y="668083"/>
                  </a:lnTo>
                  <a:lnTo>
                    <a:pt x="107962" y="664819"/>
                  </a:lnTo>
                  <a:lnTo>
                    <a:pt x="110312" y="659218"/>
                  </a:lnTo>
                  <a:lnTo>
                    <a:pt x="110312" y="647687"/>
                  </a:lnTo>
                  <a:close/>
                </a:path>
                <a:path w="2289175" h="979804">
                  <a:moveTo>
                    <a:pt x="169837" y="766279"/>
                  </a:moveTo>
                  <a:lnTo>
                    <a:pt x="159740" y="766279"/>
                  </a:lnTo>
                  <a:lnTo>
                    <a:pt x="159740" y="732002"/>
                  </a:lnTo>
                  <a:lnTo>
                    <a:pt x="159740" y="716851"/>
                  </a:lnTo>
                  <a:lnTo>
                    <a:pt x="152171" y="716851"/>
                  </a:lnTo>
                  <a:lnTo>
                    <a:pt x="150088" y="719886"/>
                  </a:lnTo>
                  <a:lnTo>
                    <a:pt x="150088" y="732002"/>
                  </a:lnTo>
                  <a:lnTo>
                    <a:pt x="150088" y="766279"/>
                  </a:lnTo>
                  <a:lnTo>
                    <a:pt x="127127" y="766279"/>
                  </a:lnTo>
                  <a:lnTo>
                    <a:pt x="150088" y="732002"/>
                  </a:lnTo>
                  <a:lnTo>
                    <a:pt x="150088" y="719886"/>
                  </a:lnTo>
                  <a:lnTo>
                    <a:pt x="118135" y="766279"/>
                  </a:lnTo>
                  <a:lnTo>
                    <a:pt x="118135" y="774750"/>
                  </a:lnTo>
                  <a:lnTo>
                    <a:pt x="150088" y="774750"/>
                  </a:lnTo>
                  <a:lnTo>
                    <a:pt x="150088" y="792607"/>
                  </a:lnTo>
                  <a:lnTo>
                    <a:pt x="159740" y="792607"/>
                  </a:lnTo>
                  <a:lnTo>
                    <a:pt x="159740" y="774750"/>
                  </a:lnTo>
                  <a:lnTo>
                    <a:pt x="169837" y="774750"/>
                  </a:lnTo>
                  <a:lnTo>
                    <a:pt x="169837" y="766279"/>
                  </a:lnTo>
                  <a:close/>
                </a:path>
                <a:path w="2289175" h="979804">
                  <a:moveTo>
                    <a:pt x="169989" y="599567"/>
                  </a:moveTo>
                  <a:lnTo>
                    <a:pt x="121551" y="599567"/>
                  </a:lnTo>
                  <a:lnTo>
                    <a:pt x="121551" y="608444"/>
                  </a:lnTo>
                  <a:lnTo>
                    <a:pt x="159943" y="608444"/>
                  </a:lnTo>
                  <a:lnTo>
                    <a:pt x="132016" y="674344"/>
                  </a:lnTo>
                  <a:lnTo>
                    <a:pt x="142786" y="674344"/>
                  </a:lnTo>
                  <a:lnTo>
                    <a:pt x="169989" y="606336"/>
                  </a:lnTo>
                  <a:lnTo>
                    <a:pt x="169989" y="599567"/>
                  </a:lnTo>
                  <a:close/>
                </a:path>
                <a:path w="2289175" h="979804">
                  <a:moveTo>
                    <a:pt x="229831" y="599567"/>
                  </a:moveTo>
                  <a:lnTo>
                    <a:pt x="181432" y="599567"/>
                  </a:lnTo>
                  <a:lnTo>
                    <a:pt x="181432" y="608444"/>
                  </a:lnTo>
                  <a:lnTo>
                    <a:pt x="219824" y="608444"/>
                  </a:lnTo>
                  <a:lnTo>
                    <a:pt x="191947" y="674344"/>
                  </a:lnTo>
                  <a:lnTo>
                    <a:pt x="202717" y="674344"/>
                  </a:lnTo>
                  <a:lnTo>
                    <a:pt x="229831" y="606336"/>
                  </a:lnTo>
                  <a:lnTo>
                    <a:pt x="229831" y="599567"/>
                  </a:lnTo>
                  <a:close/>
                </a:path>
                <a:path w="2289175" h="979804">
                  <a:moveTo>
                    <a:pt x="230339" y="759853"/>
                  </a:moveTo>
                  <a:lnTo>
                    <a:pt x="213360" y="742962"/>
                  </a:lnTo>
                  <a:lnTo>
                    <a:pt x="201574" y="742962"/>
                  </a:lnTo>
                  <a:lnTo>
                    <a:pt x="197015" y="744461"/>
                  </a:lnTo>
                  <a:lnTo>
                    <a:pt x="193332" y="747458"/>
                  </a:lnTo>
                  <a:lnTo>
                    <a:pt x="194856" y="726694"/>
                  </a:lnTo>
                  <a:lnTo>
                    <a:pt x="226796" y="726694"/>
                  </a:lnTo>
                  <a:lnTo>
                    <a:pt x="226796" y="717816"/>
                  </a:lnTo>
                  <a:lnTo>
                    <a:pt x="186753" y="717816"/>
                  </a:lnTo>
                  <a:lnTo>
                    <a:pt x="183527" y="757301"/>
                  </a:lnTo>
                  <a:lnTo>
                    <a:pt x="191058" y="757301"/>
                  </a:lnTo>
                  <a:lnTo>
                    <a:pt x="194729" y="753186"/>
                  </a:lnTo>
                  <a:lnTo>
                    <a:pt x="199288" y="751128"/>
                  </a:lnTo>
                  <a:lnTo>
                    <a:pt x="209308" y="751128"/>
                  </a:lnTo>
                  <a:lnTo>
                    <a:pt x="213106" y="752640"/>
                  </a:lnTo>
                  <a:lnTo>
                    <a:pt x="218935" y="758698"/>
                  </a:lnTo>
                  <a:lnTo>
                    <a:pt x="220459" y="762838"/>
                  </a:lnTo>
                  <a:lnTo>
                    <a:pt x="220459" y="773226"/>
                  </a:lnTo>
                  <a:lnTo>
                    <a:pt x="218935" y="777582"/>
                  </a:lnTo>
                  <a:lnTo>
                    <a:pt x="216154" y="781075"/>
                  </a:lnTo>
                  <a:lnTo>
                    <a:pt x="213233" y="784580"/>
                  </a:lnTo>
                  <a:lnTo>
                    <a:pt x="209435" y="786333"/>
                  </a:lnTo>
                  <a:lnTo>
                    <a:pt x="201193" y="786333"/>
                  </a:lnTo>
                  <a:lnTo>
                    <a:pt x="190804" y="772972"/>
                  </a:lnTo>
                  <a:lnTo>
                    <a:pt x="180822" y="772972"/>
                  </a:lnTo>
                  <a:lnTo>
                    <a:pt x="181533" y="779907"/>
                  </a:lnTo>
                  <a:lnTo>
                    <a:pt x="184137" y="785126"/>
                  </a:lnTo>
                  <a:lnTo>
                    <a:pt x="188645" y="788631"/>
                  </a:lnTo>
                  <a:lnTo>
                    <a:pt x="193078" y="792124"/>
                  </a:lnTo>
                  <a:lnTo>
                    <a:pt x="198539" y="793889"/>
                  </a:lnTo>
                  <a:lnTo>
                    <a:pt x="212598" y="793889"/>
                  </a:lnTo>
                  <a:lnTo>
                    <a:pt x="218808" y="791349"/>
                  </a:lnTo>
                  <a:lnTo>
                    <a:pt x="223354" y="786333"/>
                  </a:lnTo>
                  <a:lnTo>
                    <a:pt x="228066" y="781265"/>
                  </a:lnTo>
                  <a:lnTo>
                    <a:pt x="230339" y="774890"/>
                  </a:lnTo>
                  <a:lnTo>
                    <a:pt x="230339" y="759853"/>
                  </a:lnTo>
                  <a:close/>
                </a:path>
                <a:path w="2289175" h="979804">
                  <a:moveTo>
                    <a:pt x="256070" y="663892"/>
                  </a:moveTo>
                  <a:lnTo>
                    <a:pt x="245554" y="663892"/>
                  </a:lnTo>
                  <a:lnTo>
                    <a:pt x="245554" y="674344"/>
                  </a:lnTo>
                  <a:lnTo>
                    <a:pt x="256070" y="674344"/>
                  </a:lnTo>
                  <a:lnTo>
                    <a:pt x="256070" y="663892"/>
                  </a:lnTo>
                  <a:close/>
                </a:path>
                <a:path w="2289175" h="979804">
                  <a:moveTo>
                    <a:pt x="289775" y="717816"/>
                  </a:moveTo>
                  <a:lnTo>
                    <a:pt x="241363" y="717816"/>
                  </a:lnTo>
                  <a:lnTo>
                    <a:pt x="241363" y="726694"/>
                  </a:lnTo>
                  <a:lnTo>
                    <a:pt x="279768" y="726694"/>
                  </a:lnTo>
                  <a:lnTo>
                    <a:pt x="251764" y="792607"/>
                  </a:lnTo>
                  <a:lnTo>
                    <a:pt x="262534" y="792607"/>
                  </a:lnTo>
                  <a:lnTo>
                    <a:pt x="289775" y="724598"/>
                  </a:lnTo>
                  <a:lnTo>
                    <a:pt x="289775" y="717816"/>
                  </a:lnTo>
                  <a:close/>
                </a:path>
                <a:path w="2289175" h="979804">
                  <a:moveTo>
                    <a:pt x="305485" y="598284"/>
                  </a:moveTo>
                  <a:lnTo>
                    <a:pt x="298018" y="598284"/>
                  </a:lnTo>
                  <a:lnTo>
                    <a:pt x="296240" y="607326"/>
                  </a:lnTo>
                  <a:lnTo>
                    <a:pt x="289521" y="611847"/>
                  </a:lnTo>
                  <a:lnTo>
                    <a:pt x="277863" y="611847"/>
                  </a:lnTo>
                  <a:lnTo>
                    <a:pt x="277863" y="619404"/>
                  </a:lnTo>
                  <a:lnTo>
                    <a:pt x="285978" y="619404"/>
                  </a:lnTo>
                  <a:lnTo>
                    <a:pt x="291934" y="618121"/>
                  </a:lnTo>
                  <a:lnTo>
                    <a:pt x="295859" y="615530"/>
                  </a:lnTo>
                  <a:lnTo>
                    <a:pt x="295859" y="674344"/>
                  </a:lnTo>
                  <a:lnTo>
                    <a:pt x="305485" y="674344"/>
                  </a:lnTo>
                  <a:lnTo>
                    <a:pt x="305485" y="615530"/>
                  </a:lnTo>
                  <a:lnTo>
                    <a:pt x="305485" y="598284"/>
                  </a:lnTo>
                  <a:close/>
                </a:path>
                <a:path w="2289175" h="979804">
                  <a:moveTo>
                    <a:pt x="349415" y="749160"/>
                  </a:moveTo>
                  <a:lnTo>
                    <a:pt x="339966" y="721791"/>
                  </a:lnTo>
                  <a:lnTo>
                    <a:pt x="339966" y="750722"/>
                  </a:lnTo>
                  <a:lnTo>
                    <a:pt x="335026" y="756056"/>
                  </a:lnTo>
                  <a:lnTo>
                    <a:pt x="329819" y="758736"/>
                  </a:lnTo>
                  <a:lnTo>
                    <a:pt x="320319" y="758736"/>
                  </a:lnTo>
                  <a:lnTo>
                    <a:pt x="316903" y="757123"/>
                  </a:lnTo>
                  <a:lnTo>
                    <a:pt x="311823" y="750697"/>
                  </a:lnTo>
                  <a:lnTo>
                    <a:pt x="310565" y="746569"/>
                  </a:lnTo>
                  <a:lnTo>
                    <a:pt x="310565" y="736574"/>
                  </a:lnTo>
                  <a:lnTo>
                    <a:pt x="311823" y="732434"/>
                  </a:lnTo>
                  <a:lnTo>
                    <a:pt x="314312" y="728992"/>
                  </a:lnTo>
                  <a:lnTo>
                    <a:pt x="316776" y="725754"/>
                  </a:lnTo>
                  <a:lnTo>
                    <a:pt x="320065" y="724090"/>
                  </a:lnTo>
                  <a:lnTo>
                    <a:pt x="328942" y="724090"/>
                  </a:lnTo>
                  <a:lnTo>
                    <a:pt x="332740" y="726376"/>
                  </a:lnTo>
                  <a:lnTo>
                    <a:pt x="335597" y="731062"/>
                  </a:lnTo>
                  <a:lnTo>
                    <a:pt x="338442" y="735533"/>
                  </a:lnTo>
                  <a:lnTo>
                    <a:pt x="339839" y="742111"/>
                  </a:lnTo>
                  <a:lnTo>
                    <a:pt x="339966" y="750722"/>
                  </a:lnTo>
                  <a:lnTo>
                    <a:pt x="339966" y="721791"/>
                  </a:lnTo>
                  <a:lnTo>
                    <a:pt x="338442" y="719645"/>
                  </a:lnTo>
                  <a:lnTo>
                    <a:pt x="332105" y="716546"/>
                  </a:lnTo>
                  <a:lnTo>
                    <a:pt x="316903" y="716546"/>
                  </a:lnTo>
                  <a:lnTo>
                    <a:pt x="311327" y="719023"/>
                  </a:lnTo>
                  <a:lnTo>
                    <a:pt x="302704" y="728992"/>
                  </a:lnTo>
                  <a:lnTo>
                    <a:pt x="300545" y="735050"/>
                  </a:lnTo>
                  <a:lnTo>
                    <a:pt x="300545" y="749160"/>
                  </a:lnTo>
                  <a:lnTo>
                    <a:pt x="302704" y="754938"/>
                  </a:lnTo>
                  <a:lnTo>
                    <a:pt x="311327" y="764019"/>
                  </a:lnTo>
                  <a:lnTo>
                    <a:pt x="316649" y="766279"/>
                  </a:lnTo>
                  <a:lnTo>
                    <a:pt x="329311" y="766279"/>
                  </a:lnTo>
                  <a:lnTo>
                    <a:pt x="335026" y="763562"/>
                  </a:lnTo>
                  <a:lnTo>
                    <a:pt x="339293" y="758736"/>
                  </a:lnTo>
                  <a:lnTo>
                    <a:pt x="339839" y="758126"/>
                  </a:lnTo>
                  <a:lnTo>
                    <a:pt x="328307" y="786333"/>
                  </a:lnTo>
                  <a:lnTo>
                    <a:pt x="316522" y="786333"/>
                  </a:lnTo>
                  <a:lnTo>
                    <a:pt x="312585" y="782637"/>
                  </a:lnTo>
                  <a:lnTo>
                    <a:pt x="311696" y="775258"/>
                  </a:lnTo>
                  <a:lnTo>
                    <a:pt x="301815" y="775258"/>
                  </a:lnTo>
                  <a:lnTo>
                    <a:pt x="302704" y="781418"/>
                  </a:lnTo>
                  <a:lnTo>
                    <a:pt x="304990" y="786066"/>
                  </a:lnTo>
                  <a:lnTo>
                    <a:pt x="312839" y="792314"/>
                  </a:lnTo>
                  <a:lnTo>
                    <a:pt x="317525" y="793889"/>
                  </a:lnTo>
                  <a:lnTo>
                    <a:pt x="323113" y="793889"/>
                  </a:lnTo>
                  <a:lnTo>
                    <a:pt x="349110" y="758126"/>
                  </a:lnTo>
                  <a:lnTo>
                    <a:pt x="349402" y="754938"/>
                  </a:lnTo>
                  <a:lnTo>
                    <a:pt x="349415" y="749160"/>
                  </a:lnTo>
                  <a:close/>
                </a:path>
                <a:path w="2289175" h="979804">
                  <a:moveTo>
                    <a:pt x="379882" y="646353"/>
                  </a:moveTo>
                  <a:lnTo>
                    <a:pt x="374688" y="639864"/>
                  </a:lnTo>
                  <a:lnTo>
                    <a:pt x="373367" y="639254"/>
                  </a:lnTo>
                  <a:lnTo>
                    <a:pt x="369874" y="637641"/>
                  </a:lnTo>
                  <a:lnTo>
                    <a:pt x="369874" y="651268"/>
                  </a:lnTo>
                  <a:lnTo>
                    <a:pt x="369874" y="658723"/>
                  </a:lnTo>
                  <a:lnTo>
                    <a:pt x="368604" y="662038"/>
                  </a:lnTo>
                  <a:lnTo>
                    <a:pt x="365810" y="664464"/>
                  </a:lnTo>
                  <a:lnTo>
                    <a:pt x="363156" y="666864"/>
                  </a:lnTo>
                  <a:lnTo>
                    <a:pt x="359600" y="668083"/>
                  </a:lnTo>
                  <a:lnTo>
                    <a:pt x="350735" y="668083"/>
                  </a:lnTo>
                  <a:lnTo>
                    <a:pt x="347179" y="666864"/>
                  </a:lnTo>
                  <a:lnTo>
                    <a:pt x="344525" y="664464"/>
                  </a:lnTo>
                  <a:lnTo>
                    <a:pt x="341731" y="662038"/>
                  </a:lnTo>
                  <a:lnTo>
                    <a:pt x="340474" y="658723"/>
                  </a:lnTo>
                  <a:lnTo>
                    <a:pt x="340474" y="651268"/>
                  </a:lnTo>
                  <a:lnTo>
                    <a:pt x="341604" y="648487"/>
                  </a:lnTo>
                  <a:lnTo>
                    <a:pt x="344017" y="646176"/>
                  </a:lnTo>
                  <a:lnTo>
                    <a:pt x="346303" y="643839"/>
                  </a:lnTo>
                  <a:lnTo>
                    <a:pt x="350100" y="641540"/>
                  </a:lnTo>
                  <a:lnTo>
                    <a:pt x="355168" y="639254"/>
                  </a:lnTo>
                  <a:lnTo>
                    <a:pt x="360235" y="641540"/>
                  </a:lnTo>
                  <a:lnTo>
                    <a:pt x="364045" y="643839"/>
                  </a:lnTo>
                  <a:lnTo>
                    <a:pt x="366445" y="646176"/>
                  </a:lnTo>
                  <a:lnTo>
                    <a:pt x="368731" y="648487"/>
                  </a:lnTo>
                  <a:lnTo>
                    <a:pt x="369874" y="651268"/>
                  </a:lnTo>
                  <a:lnTo>
                    <a:pt x="369874" y="637641"/>
                  </a:lnTo>
                  <a:lnTo>
                    <a:pt x="364299" y="635063"/>
                  </a:lnTo>
                  <a:lnTo>
                    <a:pt x="371132" y="631088"/>
                  </a:lnTo>
                  <a:lnTo>
                    <a:pt x="372656" y="630199"/>
                  </a:lnTo>
                  <a:lnTo>
                    <a:pt x="376961" y="624116"/>
                  </a:lnTo>
                  <a:lnTo>
                    <a:pt x="376961" y="611390"/>
                  </a:lnTo>
                  <a:lnTo>
                    <a:pt x="374942" y="606958"/>
                  </a:lnTo>
                  <a:lnTo>
                    <a:pt x="373621" y="605828"/>
                  </a:lnTo>
                  <a:lnTo>
                    <a:pt x="370878" y="603491"/>
                  </a:lnTo>
                  <a:lnTo>
                    <a:pt x="366953" y="600024"/>
                  </a:lnTo>
                  <a:lnTo>
                    <a:pt x="366953" y="613371"/>
                  </a:lnTo>
                  <a:lnTo>
                    <a:pt x="366953" y="622795"/>
                  </a:lnTo>
                  <a:lnTo>
                    <a:pt x="363029" y="627557"/>
                  </a:lnTo>
                  <a:lnTo>
                    <a:pt x="355168" y="631088"/>
                  </a:lnTo>
                  <a:lnTo>
                    <a:pt x="347306" y="627557"/>
                  </a:lnTo>
                  <a:lnTo>
                    <a:pt x="343382" y="622795"/>
                  </a:lnTo>
                  <a:lnTo>
                    <a:pt x="343382" y="613371"/>
                  </a:lnTo>
                  <a:lnTo>
                    <a:pt x="344398" y="610679"/>
                  </a:lnTo>
                  <a:lnTo>
                    <a:pt x="346557" y="608749"/>
                  </a:lnTo>
                  <a:lnTo>
                    <a:pt x="348576" y="606806"/>
                  </a:lnTo>
                  <a:lnTo>
                    <a:pt x="351497" y="605828"/>
                  </a:lnTo>
                  <a:lnTo>
                    <a:pt x="358838" y="605828"/>
                  </a:lnTo>
                  <a:lnTo>
                    <a:pt x="361759" y="606806"/>
                  </a:lnTo>
                  <a:lnTo>
                    <a:pt x="363918" y="608749"/>
                  </a:lnTo>
                  <a:lnTo>
                    <a:pt x="365937" y="610679"/>
                  </a:lnTo>
                  <a:lnTo>
                    <a:pt x="366953" y="613371"/>
                  </a:lnTo>
                  <a:lnTo>
                    <a:pt x="366953" y="600024"/>
                  </a:lnTo>
                  <a:lnTo>
                    <a:pt x="361632" y="598284"/>
                  </a:lnTo>
                  <a:lnTo>
                    <a:pt x="348703" y="598284"/>
                  </a:lnTo>
                  <a:lnTo>
                    <a:pt x="343382" y="600024"/>
                  </a:lnTo>
                  <a:lnTo>
                    <a:pt x="339458" y="603491"/>
                  </a:lnTo>
                  <a:lnTo>
                    <a:pt x="335394" y="606958"/>
                  </a:lnTo>
                  <a:lnTo>
                    <a:pt x="333375" y="611390"/>
                  </a:lnTo>
                  <a:lnTo>
                    <a:pt x="333375" y="624116"/>
                  </a:lnTo>
                  <a:lnTo>
                    <a:pt x="337680" y="630199"/>
                  </a:lnTo>
                  <a:lnTo>
                    <a:pt x="346049" y="635063"/>
                  </a:lnTo>
                  <a:lnTo>
                    <a:pt x="335648" y="639864"/>
                  </a:lnTo>
                  <a:lnTo>
                    <a:pt x="330454" y="646353"/>
                  </a:lnTo>
                  <a:lnTo>
                    <a:pt x="330454" y="660793"/>
                  </a:lnTo>
                  <a:lnTo>
                    <a:pt x="332740" y="665886"/>
                  </a:lnTo>
                  <a:lnTo>
                    <a:pt x="341858" y="673671"/>
                  </a:lnTo>
                  <a:lnTo>
                    <a:pt x="347814" y="675627"/>
                  </a:lnTo>
                  <a:lnTo>
                    <a:pt x="362521" y="675627"/>
                  </a:lnTo>
                  <a:lnTo>
                    <a:pt x="368477" y="673671"/>
                  </a:lnTo>
                  <a:lnTo>
                    <a:pt x="375031" y="668083"/>
                  </a:lnTo>
                  <a:lnTo>
                    <a:pt x="377596" y="665886"/>
                  </a:lnTo>
                  <a:lnTo>
                    <a:pt x="379882" y="660793"/>
                  </a:lnTo>
                  <a:lnTo>
                    <a:pt x="379882" y="646353"/>
                  </a:lnTo>
                  <a:close/>
                </a:path>
                <a:path w="2289175" h="979804">
                  <a:moveTo>
                    <a:pt x="409409" y="766279"/>
                  </a:moveTo>
                  <a:lnTo>
                    <a:pt x="399275" y="766279"/>
                  </a:lnTo>
                  <a:lnTo>
                    <a:pt x="399275" y="732002"/>
                  </a:lnTo>
                  <a:lnTo>
                    <a:pt x="399275" y="716851"/>
                  </a:lnTo>
                  <a:lnTo>
                    <a:pt x="391668" y="716851"/>
                  </a:lnTo>
                  <a:lnTo>
                    <a:pt x="389636" y="719810"/>
                  </a:lnTo>
                  <a:lnTo>
                    <a:pt x="389636" y="732002"/>
                  </a:lnTo>
                  <a:lnTo>
                    <a:pt x="389636" y="766279"/>
                  </a:lnTo>
                  <a:lnTo>
                    <a:pt x="366699" y="766279"/>
                  </a:lnTo>
                  <a:lnTo>
                    <a:pt x="389636" y="732002"/>
                  </a:lnTo>
                  <a:lnTo>
                    <a:pt x="389636" y="719810"/>
                  </a:lnTo>
                  <a:lnTo>
                    <a:pt x="357708" y="766279"/>
                  </a:lnTo>
                  <a:lnTo>
                    <a:pt x="357708" y="774750"/>
                  </a:lnTo>
                  <a:lnTo>
                    <a:pt x="389636" y="774750"/>
                  </a:lnTo>
                  <a:lnTo>
                    <a:pt x="389636" y="792607"/>
                  </a:lnTo>
                  <a:lnTo>
                    <a:pt x="399275" y="792607"/>
                  </a:lnTo>
                  <a:lnTo>
                    <a:pt x="399275" y="774750"/>
                  </a:lnTo>
                  <a:lnTo>
                    <a:pt x="409409" y="774750"/>
                  </a:lnTo>
                  <a:lnTo>
                    <a:pt x="409409" y="766279"/>
                  </a:lnTo>
                  <a:close/>
                </a:path>
                <a:path w="2289175" h="979804">
                  <a:moveTo>
                    <a:pt x="435775" y="782154"/>
                  </a:moveTo>
                  <a:lnTo>
                    <a:pt x="425246" y="782154"/>
                  </a:lnTo>
                  <a:lnTo>
                    <a:pt x="425246" y="792607"/>
                  </a:lnTo>
                  <a:lnTo>
                    <a:pt x="435775" y="792607"/>
                  </a:lnTo>
                  <a:lnTo>
                    <a:pt x="435775" y="782154"/>
                  </a:lnTo>
                  <a:close/>
                </a:path>
                <a:path w="2289175" h="979804">
                  <a:moveTo>
                    <a:pt x="438810" y="665467"/>
                  </a:moveTo>
                  <a:lnTo>
                    <a:pt x="402691" y="665467"/>
                  </a:lnTo>
                  <a:lnTo>
                    <a:pt x="402818" y="663295"/>
                  </a:lnTo>
                  <a:lnTo>
                    <a:pt x="407377" y="658507"/>
                  </a:lnTo>
                  <a:lnTo>
                    <a:pt x="425119" y="643674"/>
                  </a:lnTo>
                  <a:lnTo>
                    <a:pt x="431076" y="637882"/>
                  </a:lnTo>
                  <a:lnTo>
                    <a:pt x="434124" y="633717"/>
                  </a:lnTo>
                  <a:lnTo>
                    <a:pt x="437032" y="629551"/>
                  </a:lnTo>
                  <a:lnTo>
                    <a:pt x="438556" y="624738"/>
                  </a:lnTo>
                  <a:lnTo>
                    <a:pt x="438556" y="613283"/>
                  </a:lnTo>
                  <a:lnTo>
                    <a:pt x="436524" y="608279"/>
                  </a:lnTo>
                  <a:lnTo>
                    <a:pt x="434047" y="605828"/>
                  </a:lnTo>
                  <a:lnTo>
                    <a:pt x="428421" y="600290"/>
                  </a:lnTo>
                  <a:lnTo>
                    <a:pt x="422719" y="598284"/>
                  </a:lnTo>
                  <a:lnTo>
                    <a:pt x="408266" y="598284"/>
                  </a:lnTo>
                  <a:lnTo>
                    <a:pt x="402564" y="600252"/>
                  </a:lnTo>
                  <a:lnTo>
                    <a:pt x="393954" y="608101"/>
                  </a:lnTo>
                  <a:lnTo>
                    <a:pt x="391541" y="613359"/>
                  </a:lnTo>
                  <a:lnTo>
                    <a:pt x="391033" y="619912"/>
                  </a:lnTo>
                  <a:lnTo>
                    <a:pt x="400913" y="619912"/>
                  </a:lnTo>
                  <a:lnTo>
                    <a:pt x="401294" y="615289"/>
                  </a:lnTo>
                  <a:lnTo>
                    <a:pt x="402818" y="611784"/>
                  </a:lnTo>
                  <a:lnTo>
                    <a:pt x="408139" y="607021"/>
                  </a:lnTo>
                  <a:lnTo>
                    <a:pt x="411314" y="605828"/>
                  </a:lnTo>
                  <a:lnTo>
                    <a:pt x="419417" y="605828"/>
                  </a:lnTo>
                  <a:lnTo>
                    <a:pt x="422732" y="607021"/>
                  </a:lnTo>
                  <a:lnTo>
                    <a:pt x="427532" y="611746"/>
                  </a:lnTo>
                  <a:lnTo>
                    <a:pt x="428675" y="614984"/>
                  </a:lnTo>
                  <a:lnTo>
                    <a:pt x="428675" y="623697"/>
                  </a:lnTo>
                  <a:lnTo>
                    <a:pt x="401421" y="652030"/>
                  </a:lnTo>
                  <a:lnTo>
                    <a:pt x="396227" y="657136"/>
                  </a:lnTo>
                  <a:lnTo>
                    <a:pt x="390639" y="665467"/>
                  </a:lnTo>
                  <a:lnTo>
                    <a:pt x="389255" y="669785"/>
                  </a:lnTo>
                  <a:lnTo>
                    <a:pt x="389255" y="674344"/>
                  </a:lnTo>
                  <a:lnTo>
                    <a:pt x="438810" y="674344"/>
                  </a:lnTo>
                  <a:lnTo>
                    <a:pt x="438810" y="665467"/>
                  </a:lnTo>
                  <a:close/>
                </a:path>
                <a:path w="2289175" h="979804">
                  <a:moveTo>
                    <a:pt x="498627" y="783729"/>
                  </a:moveTo>
                  <a:lnTo>
                    <a:pt x="462508" y="783729"/>
                  </a:lnTo>
                  <a:lnTo>
                    <a:pt x="462635" y="781558"/>
                  </a:lnTo>
                  <a:lnTo>
                    <a:pt x="467194" y="776757"/>
                  </a:lnTo>
                  <a:lnTo>
                    <a:pt x="476072" y="769340"/>
                  </a:lnTo>
                  <a:lnTo>
                    <a:pt x="485063" y="761923"/>
                  </a:lnTo>
                  <a:lnTo>
                    <a:pt x="491020" y="756132"/>
                  </a:lnTo>
                  <a:lnTo>
                    <a:pt x="493941" y="751967"/>
                  </a:lnTo>
                  <a:lnTo>
                    <a:pt x="496976" y="747801"/>
                  </a:lnTo>
                  <a:lnTo>
                    <a:pt x="498500" y="743000"/>
                  </a:lnTo>
                  <a:lnTo>
                    <a:pt x="498500" y="731545"/>
                  </a:lnTo>
                  <a:lnTo>
                    <a:pt x="496468" y="726528"/>
                  </a:lnTo>
                  <a:lnTo>
                    <a:pt x="494004" y="724090"/>
                  </a:lnTo>
                  <a:lnTo>
                    <a:pt x="488365" y="718540"/>
                  </a:lnTo>
                  <a:lnTo>
                    <a:pt x="482536" y="716546"/>
                  </a:lnTo>
                  <a:lnTo>
                    <a:pt x="468083" y="716546"/>
                  </a:lnTo>
                  <a:lnTo>
                    <a:pt x="462508" y="718515"/>
                  </a:lnTo>
                  <a:lnTo>
                    <a:pt x="453885" y="726363"/>
                  </a:lnTo>
                  <a:lnTo>
                    <a:pt x="451485" y="731608"/>
                  </a:lnTo>
                  <a:lnTo>
                    <a:pt x="450850" y="738174"/>
                  </a:lnTo>
                  <a:lnTo>
                    <a:pt x="460857" y="738174"/>
                  </a:lnTo>
                  <a:lnTo>
                    <a:pt x="461111" y="733539"/>
                  </a:lnTo>
                  <a:lnTo>
                    <a:pt x="462635" y="730046"/>
                  </a:lnTo>
                  <a:lnTo>
                    <a:pt x="467956" y="725284"/>
                  </a:lnTo>
                  <a:lnTo>
                    <a:pt x="471131" y="724090"/>
                  </a:lnTo>
                  <a:lnTo>
                    <a:pt x="479234" y="724090"/>
                  </a:lnTo>
                  <a:lnTo>
                    <a:pt x="482676" y="725284"/>
                  </a:lnTo>
                  <a:lnTo>
                    <a:pt x="484936" y="727646"/>
                  </a:lnTo>
                  <a:lnTo>
                    <a:pt x="487349" y="729996"/>
                  </a:lnTo>
                  <a:lnTo>
                    <a:pt x="488619" y="733234"/>
                  </a:lnTo>
                  <a:lnTo>
                    <a:pt x="488619" y="741946"/>
                  </a:lnTo>
                  <a:lnTo>
                    <a:pt x="487095" y="746048"/>
                  </a:lnTo>
                  <a:lnTo>
                    <a:pt x="481520" y="753300"/>
                  </a:lnTo>
                  <a:lnTo>
                    <a:pt x="476453" y="758151"/>
                  </a:lnTo>
                  <a:lnTo>
                    <a:pt x="468845" y="764209"/>
                  </a:lnTo>
                  <a:lnTo>
                    <a:pt x="461365" y="770280"/>
                  </a:lnTo>
                  <a:lnTo>
                    <a:pt x="456171" y="775398"/>
                  </a:lnTo>
                  <a:lnTo>
                    <a:pt x="453390" y="779551"/>
                  </a:lnTo>
                  <a:lnTo>
                    <a:pt x="450456" y="783729"/>
                  </a:lnTo>
                  <a:lnTo>
                    <a:pt x="449072" y="788047"/>
                  </a:lnTo>
                  <a:lnTo>
                    <a:pt x="449072" y="792607"/>
                  </a:lnTo>
                  <a:lnTo>
                    <a:pt x="498627" y="792607"/>
                  </a:lnTo>
                  <a:lnTo>
                    <a:pt x="498627" y="783729"/>
                  </a:lnTo>
                  <a:close/>
                </a:path>
                <a:path w="2289175" h="979804">
                  <a:moveTo>
                    <a:pt x="499389" y="637057"/>
                  </a:moveTo>
                  <a:lnTo>
                    <a:pt x="497852" y="620090"/>
                  </a:lnTo>
                  <a:lnTo>
                    <a:pt x="493242" y="607974"/>
                  </a:lnTo>
                  <a:lnTo>
                    <a:pt x="490982" y="605828"/>
                  </a:lnTo>
                  <a:lnTo>
                    <a:pt x="489369" y="604304"/>
                  </a:lnTo>
                  <a:lnTo>
                    <a:pt x="489369" y="625462"/>
                  </a:lnTo>
                  <a:lnTo>
                    <a:pt x="489369" y="648627"/>
                  </a:lnTo>
                  <a:lnTo>
                    <a:pt x="488111" y="656678"/>
                  </a:lnTo>
                  <a:lnTo>
                    <a:pt x="483298" y="665797"/>
                  </a:lnTo>
                  <a:lnTo>
                    <a:pt x="479615" y="668083"/>
                  </a:lnTo>
                  <a:lnTo>
                    <a:pt x="470242" y="668083"/>
                  </a:lnTo>
                  <a:lnTo>
                    <a:pt x="466686" y="665797"/>
                  </a:lnTo>
                  <a:lnTo>
                    <a:pt x="464159" y="661238"/>
                  </a:lnTo>
                  <a:lnTo>
                    <a:pt x="461746" y="656678"/>
                  </a:lnTo>
                  <a:lnTo>
                    <a:pt x="460476" y="648627"/>
                  </a:lnTo>
                  <a:lnTo>
                    <a:pt x="460476" y="625462"/>
                  </a:lnTo>
                  <a:lnTo>
                    <a:pt x="461746" y="617359"/>
                  </a:lnTo>
                  <a:lnTo>
                    <a:pt x="464159" y="612749"/>
                  </a:lnTo>
                  <a:lnTo>
                    <a:pt x="466686" y="608139"/>
                  </a:lnTo>
                  <a:lnTo>
                    <a:pt x="470242" y="605828"/>
                  </a:lnTo>
                  <a:lnTo>
                    <a:pt x="479615" y="605828"/>
                  </a:lnTo>
                  <a:lnTo>
                    <a:pt x="483298" y="608139"/>
                  </a:lnTo>
                  <a:lnTo>
                    <a:pt x="488111" y="617359"/>
                  </a:lnTo>
                  <a:lnTo>
                    <a:pt x="489369" y="625462"/>
                  </a:lnTo>
                  <a:lnTo>
                    <a:pt x="489369" y="604304"/>
                  </a:lnTo>
                  <a:lnTo>
                    <a:pt x="485597" y="600710"/>
                  </a:lnTo>
                  <a:lnTo>
                    <a:pt x="474929" y="598284"/>
                  </a:lnTo>
                  <a:lnTo>
                    <a:pt x="464286" y="600710"/>
                  </a:lnTo>
                  <a:lnTo>
                    <a:pt x="456679" y="607974"/>
                  </a:lnTo>
                  <a:lnTo>
                    <a:pt x="452120" y="620090"/>
                  </a:lnTo>
                  <a:lnTo>
                    <a:pt x="450596" y="637057"/>
                  </a:lnTo>
                  <a:lnTo>
                    <a:pt x="452120" y="653935"/>
                  </a:lnTo>
                  <a:lnTo>
                    <a:pt x="456679" y="665988"/>
                  </a:lnTo>
                  <a:lnTo>
                    <a:pt x="464286" y="673214"/>
                  </a:lnTo>
                  <a:lnTo>
                    <a:pt x="474929" y="675627"/>
                  </a:lnTo>
                  <a:lnTo>
                    <a:pt x="485597" y="673214"/>
                  </a:lnTo>
                  <a:lnTo>
                    <a:pt x="491020" y="668083"/>
                  </a:lnTo>
                  <a:lnTo>
                    <a:pt x="493242" y="665988"/>
                  </a:lnTo>
                  <a:lnTo>
                    <a:pt x="497852" y="653935"/>
                  </a:lnTo>
                  <a:lnTo>
                    <a:pt x="499389" y="637057"/>
                  </a:lnTo>
                  <a:close/>
                </a:path>
                <a:path w="2289175" h="979804">
                  <a:moveTo>
                    <a:pt x="559714" y="759853"/>
                  </a:moveTo>
                  <a:lnTo>
                    <a:pt x="557428" y="753986"/>
                  </a:lnTo>
                  <a:lnTo>
                    <a:pt x="554393" y="751128"/>
                  </a:lnTo>
                  <a:lnTo>
                    <a:pt x="552742" y="749579"/>
                  </a:lnTo>
                  <a:lnTo>
                    <a:pt x="550545" y="747458"/>
                  </a:lnTo>
                  <a:lnTo>
                    <a:pt x="548182" y="745172"/>
                  </a:lnTo>
                  <a:lnTo>
                    <a:pt x="542734" y="742962"/>
                  </a:lnTo>
                  <a:lnTo>
                    <a:pt x="530936" y="742962"/>
                  </a:lnTo>
                  <a:lnTo>
                    <a:pt x="526249" y="744461"/>
                  </a:lnTo>
                  <a:lnTo>
                    <a:pt x="522579" y="747458"/>
                  </a:lnTo>
                  <a:lnTo>
                    <a:pt x="524230" y="726694"/>
                  </a:lnTo>
                  <a:lnTo>
                    <a:pt x="556158" y="726694"/>
                  </a:lnTo>
                  <a:lnTo>
                    <a:pt x="556158" y="717816"/>
                  </a:lnTo>
                  <a:lnTo>
                    <a:pt x="515988" y="717816"/>
                  </a:lnTo>
                  <a:lnTo>
                    <a:pt x="512826" y="757301"/>
                  </a:lnTo>
                  <a:lnTo>
                    <a:pt x="520420" y="757301"/>
                  </a:lnTo>
                  <a:lnTo>
                    <a:pt x="524103" y="753186"/>
                  </a:lnTo>
                  <a:lnTo>
                    <a:pt x="528662" y="751128"/>
                  </a:lnTo>
                  <a:lnTo>
                    <a:pt x="538670" y="751128"/>
                  </a:lnTo>
                  <a:lnTo>
                    <a:pt x="542480" y="752640"/>
                  </a:lnTo>
                  <a:lnTo>
                    <a:pt x="548309" y="758698"/>
                  </a:lnTo>
                  <a:lnTo>
                    <a:pt x="549694" y="762838"/>
                  </a:lnTo>
                  <a:lnTo>
                    <a:pt x="549694" y="773226"/>
                  </a:lnTo>
                  <a:lnTo>
                    <a:pt x="548309" y="777582"/>
                  </a:lnTo>
                  <a:lnTo>
                    <a:pt x="545388" y="781075"/>
                  </a:lnTo>
                  <a:lnTo>
                    <a:pt x="542607" y="784580"/>
                  </a:lnTo>
                  <a:lnTo>
                    <a:pt x="538797" y="786333"/>
                  </a:lnTo>
                  <a:lnTo>
                    <a:pt x="530567" y="786333"/>
                  </a:lnTo>
                  <a:lnTo>
                    <a:pt x="527392" y="785241"/>
                  </a:lnTo>
                  <a:lnTo>
                    <a:pt x="524865" y="783031"/>
                  </a:lnTo>
                  <a:lnTo>
                    <a:pt x="522198" y="780846"/>
                  </a:lnTo>
                  <a:lnTo>
                    <a:pt x="520674" y="777494"/>
                  </a:lnTo>
                  <a:lnTo>
                    <a:pt x="520039" y="772972"/>
                  </a:lnTo>
                  <a:lnTo>
                    <a:pt x="510159" y="772972"/>
                  </a:lnTo>
                  <a:lnTo>
                    <a:pt x="510921" y="779907"/>
                  </a:lnTo>
                  <a:lnTo>
                    <a:pt x="513448" y="785126"/>
                  </a:lnTo>
                  <a:lnTo>
                    <a:pt x="518020" y="788631"/>
                  </a:lnTo>
                  <a:lnTo>
                    <a:pt x="522452" y="792124"/>
                  </a:lnTo>
                  <a:lnTo>
                    <a:pt x="527900" y="793889"/>
                  </a:lnTo>
                  <a:lnTo>
                    <a:pt x="541972" y="793889"/>
                  </a:lnTo>
                  <a:lnTo>
                    <a:pt x="548055" y="791349"/>
                  </a:lnTo>
                  <a:lnTo>
                    <a:pt x="552716" y="786333"/>
                  </a:lnTo>
                  <a:lnTo>
                    <a:pt x="557428" y="781265"/>
                  </a:lnTo>
                  <a:lnTo>
                    <a:pt x="559714" y="774890"/>
                  </a:lnTo>
                  <a:lnTo>
                    <a:pt x="559714" y="759853"/>
                  </a:lnTo>
                  <a:close/>
                </a:path>
                <a:path w="2289175" h="979804">
                  <a:moveTo>
                    <a:pt x="1035316" y="902030"/>
                  </a:moveTo>
                  <a:lnTo>
                    <a:pt x="1027976" y="902030"/>
                  </a:lnTo>
                  <a:lnTo>
                    <a:pt x="1026198" y="911072"/>
                  </a:lnTo>
                  <a:lnTo>
                    <a:pt x="1019479" y="915593"/>
                  </a:lnTo>
                  <a:lnTo>
                    <a:pt x="1007694" y="915593"/>
                  </a:lnTo>
                  <a:lnTo>
                    <a:pt x="1007694" y="923150"/>
                  </a:lnTo>
                  <a:lnTo>
                    <a:pt x="1015809" y="923150"/>
                  </a:lnTo>
                  <a:lnTo>
                    <a:pt x="1021892" y="921854"/>
                  </a:lnTo>
                  <a:lnTo>
                    <a:pt x="1025690" y="919264"/>
                  </a:lnTo>
                  <a:lnTo>
                    <a:pt x="1025690" y="978090"/>
                  </a:lnTo>
                  <a:lnTo>
                    <a:pt x="1035316" y="978090"/>
                  </a:lnTo>
                  <a:lnTo>
                    <a:pt x="1035316" y="919264"/>
                  </a:lnTo>
                  <a:lnTo>
                    <a:pt x="1035316" y="902030"/>
                  </a:lnTo>
                  <a:close/>
                </a:path>
                <a:path w="2289175" h="979804">
                  <a:moveTo>
                    <a:pt x="1079550" y="785050"/>
                  </a:moveTo>
                  <a:lnTo>
                    <a:pt x="1031011" y="785050"/>
                  </a:lnTo>
                  <a:lnTo>
                    <a:pt x="1031011" y="793927"/>
                  </a:lnTo>
                  <a:lnTo>
                    <a:pt x="1069416" y="793927"/>
                  </a:lnTo>
                  <a:lnTo>
                    <a:pt x="1041527" y="859828"/>
                  </a:lnTo>
                  <a:lnTo>
                    <a:pt x="1052309" y="859828"/>
                  </a:lnTo>
                  <a:lnTo>
                    <a:pt x="1079550" y="791832"/>
                  </a:lnTo>
                  <a:lnTo>
                    <a:pt x="1079550" y="785050"/>
                  </a:lnTo>
                  <a:close/>
                </a:path>
                <a:path w="2289175" h="979804">
                  <a:moveTo>
                    <a:pt x="1109967" y="945337"/>
                  </a:moveTo>
                  <a:lnTo>
                    <a:pt x="1107681" y="939469"/>
                  </a:lnTo>
                  <a:lnTo>
                    <a:pt x="1104658" y="936612"/>
                  </a:lnTo>
                  <a:lnTo>
                    <a:pt x="1102995" y="935062"/>
                  </a:lnTo>
                  <a:lnTo>
                    <a:pt x="1100810" y="932942"/>
                  </a:lnTo>
                  <a:lnTo>
                    <a:pt x="1098435" y="930656"/>
                  </a:lnTo>
                  <a:lnTo>
                    <a:pt x="1092987" y="928458"/>
                  </a:lnTo>
                  <a:lnTo>
                    <a:pt x="1081201" y="928458"/>
                  </a:lnTo>
                  <a:lnTo>
                    <a:pt x="1076515" y="929957"/>
                  </a:lnTo>
                  <a:lnTo>
                    <a:pt x="1072832" y="932942"/>
                  </a:lnTo>
                  <a:lnTo>
                    <a:pt x="1074483" y="912177"/>
                  </a:lnTo>
                  <a:lnTo>
                    <a:pt x="1106411" y="912177"/>
                  </a:lnTo>
                  <a:lnTo>
                    <a:pt x="1106411" y="903312"/>
                  </a:lnTo>
                  <a:lnTo>
                    <a:pt x="1066241" y="903312"/>
                  </a:lnTo>
                  <a:lnTo>
                    <a:pt x="1063078" y="942784"/>
                  </a:lnTo>
                  <a:lnTo>
                    <a:pt x="1070686" y="942784"/>
                  </a:lnTo>
                  <a:lnTo>
                    <a:pt x="1074356" y="938669"/>
                  </a:lnTo>
                  <a:lnTo>
                    <a:pt x="1078915" y="936612"/>
                  </a:lnTo>
                  <a:lnTo>
                    <a:pt x="1088923" y="936612"/>
                  </a:lnTo>
                  <a:lnTo>
                    <a:pt x="1092733" y="938136"/>
                  </a:lnTo>
                  <a:lnTo>
                    <a:pt x="1098562" y="944194"/>
                  </a:lnTo>
                  <a:lnTo>
                    <a:pt x="1099959" y="948321"/>
                  </a:lnTo>
                  <a:lnTo>
                    <a:pt x="1099959" y="958723"/>
                  </a:lnTo>
                  <a:lnTo>
                    <a:pt x="1098562" y="963066"/>
                  </a:lnTo>
                  <a:lnTo>
                    <a:pt x="1095641" y="966571"/>
                  </a:lnTo>
                  <a:lnTo>
                    <a:pt x="1092860" y="970064"/>
                  </a:lnTo>
                  <a:lnTo>
                    <a:pt x="1089050" y="971829"/>
                  </a:lnTo>
                  <a:lnTo>
                    <a:pt x="1080820" y="971829"/>
                  </a:lnTo>
                  <a:lnTo>
                    <a:pt x="1077645" y="970724"/>
                  </a:lnTo>
                  <a:lnTo>
                    <a:pt x="1075118" y="968527"/>
                  </a:lnTo>
                  <a:lnTo>
                    <a:pt x="1072451" y="966343"/>
                  </a:lnTo>
                  <a:lnTo>
                    <a:pt x="1070927" y="962977"/>
                  </a:lnTo>
                  <a:lnTo>
                    <a:pt x="1070305" y="958456"/>
                  </a:lnTo>
                  <a:lnTo>
                    <a:pt x="1060411" y="958456"/>
                  </a:lnTo>
                  <a:lnTo>
                    <a:pt x="1078153" y="979373"/>
                  </a:lnTo>
                  <a:lnTo>
                    <a:pt x="1092098" y="979373"/>
                  </a:lnTo>
                  <a:lnTo>
                    <a:pt x="1098308" y="976833"/>
                  </a:lnTo>
                  <a:lnTo>
                    <a:pt x="1102969" y="971829"/>
                  </a:lnTo>
                  <a:lnTo>
                    <a:pt x="1107681" y="966749"/>
                  </a:lnTo>
                  <a:lnTo>
                    <a:pt x="1109967" y="960374"/>
                  </a:lnTo>
                  <a:lnTo>
                    <a:pt x="1109967" y="945337"/>
                  </a:lnTo>
                  <a:close/>
                </a:path>
                <a:path w="2289175" h="979804">
                  <a:moveTo>
                    <a:pt x="1139240" y="833513"/>
                  </a:moveTo>
                  <a:lnTo>
                    <a:pt x="1129106" y="833513"/>
                  </a:lnTo>
                  <a:lnTo>
                    <a:pt x="1129106" y="799236"/>
                  </a:lnTo>
                  <a:lnTo>
                    <a:pt x="1129106" y="784072"/>
                  </a:lnTo>
                  <a:lnTo>
                    <a:pt x="1121625" y="784072"/>
                  </a:lnTo>
                  <a:lnTo>
                    <a:pt x="1119466" y="787209"/>
                  </a:lnTo>
                  <a:lnTo>
                    <a:pt x="1119466" y="799236"/>
                  </a:lnTo>
                  <a:lnTo>
                    <a:pt x="1119466" y="833513"/>
                  </a:lnTo>
                  <a:lnTo>
                    <a:pt x="1096530" y="833513"/>
                  </a:lnTo>
                  <a:lnTo>
                    <a:pt x="1119466" y="799236"/>
                  </a:lnTo>
                  <a:lnTo>
                    <a:pt x="1119466" y="787209"/>
                  </a:lnTo>
                  <a:lnTo>
                    <a:pt x="1087539" y="833513"/>
                  </a:lnTo>
                  <a:lnTo>
                    <a:pt x="1087539" y="841984"/>
                  </a:lnTo>
                  <a:lnTo>
                    <a:pt x="1119466" y="841984"/>
                  </a:lnTo>
                  <a:lnTo>
                    <a:pt x="1119466" y="859828"/>
                  </a:lnTo>
                  <a:lnTo>
                    <a:pt x="1129106" y="859828"/>
                  </a:lnTo>
                  <a:lnTo>
                    <a:pt x="1129106" y="841984"/>
                  </a:lnTo>
                  <a:lnTo>
                    <a:pt x="1139240" y="841984"/>
                  </a:lnTo>
                  <a:lnTo>
                    <a:pt x="1139240" y="833513"/>
                  </a:lnTo>
                  <a:close/>
                </a:path>
                <a:path w="2289175" h="979804">
                  <a:moveTo>
                    <a:pt x="1155077" y="902030"/>
                  </a:moveTo>
                  <a:lnTo>
                    <a:pt x="1147737" y="902030"/>
                  </a:lnTo>
                  <a:lnTo>
                    <a:pt x="1145959" y="911072"/>
                  </a:lnTo>
                  <a:lnTo>
                    <a:pt x="1139240" y="915593"/>
                  </a:lnTo>
                  <a:lnTo>
                    <a:pt x="1127455" y="915593"/>
                  </a:lnTo>
                  <a:lnTo>
                    <a:pt x="1127455" y="923150"/>
                  </a:lnTo>
                  <a:lnTo>
                    <a:pt x="1135570" y="923150"/>
                  </a:lnTo>
                  <a:lnTo>
                    <a:pt x="1141653" y="921854"/>
                  </a:lnTo>
                  <a:lnTo>
                    <a:pt x="1145451" y="919264"/>
                  </a:lnTo>
                  <a:lnTo>
                    <a:pt x="1145451" y="978090"/>
                  </a:lnTo>
                  <a:lnTo>
                    <a:pt x="1155077" y="978090"/>
                  </a:lnTo>
                  <a:lnTo>
                    <a:pt x="1155077" y="919264"/>
                  </a:lnTo>
                  <a:lnTo>
                    <a:pt x="1155077" y="902030"/>
                  </a:lnTo>
                  <a:close/>
                </a:path>
                <a:path w="2289175" h="979804">
                  <a:moveTo>
                    <a:pt x="1199819" y="827087"/>
                  </a:moveTo>
                  <a:lnTo>
                    <a:pt x="1197533" y="821207"/>
                  </a:lnTo>
                  <a:lnTo>
                    <a:pt x="1194498" y="818362"/>
                  </a:lnTo>
                  <a:lnTo>
                    <a:pt x="1192847" y="816813"/>
                  </a:lnTo>
                  <a:lnTo>
                    <a:pt x="1190637" y="814679"/>
                  </a:lnTo>
                  <a:lnTo>
                    <a:pt x="1188288" y="812406"/>
                  </a:lnTo>
                  <a:lnTo>
                    <a:pt x="1182839" y="810196"/>
                  </a:lnTo>
                  <a:lnTo>
                    <a:pt x="1171054" y="810196"/>
                  </a:lnTo>
                  <a:lnTo>
                    <a:pt x="1166355" y="811695"/>
                  </a:lnTo>
                  <a:lnTo>
                    <a:pt x="1162685" y="814679"/>
                  </a:lnTo>
                  <a:lnTo>
                    <a:pt x="1164336" y="793927"/>
                  </a:lnTo>
                  <a:lnTo>
                    <a:pt x="1196263" y="793927"/>
                  </a:lnTo>
                  <a:lnTo>
                    <a:pt x="1196263" y="785050"/>
                  </a:lnTo>
                  <a:lnTo>
                    <a:pt x="1156093" y="785050"/>
                  </a:lnTo>
                  <a:lnTo>
                    <a:pt x="1152931" y="824534"/>
                  </a:lnTo>
                  <a:lnTo>
                    <a:pt x="1160526" y="824534"/>
                  </a:lnTo>
                  <a:lnTo>
                    <a:pt x="1164209" y="820420"/>
                  </a:lnTo>
                  <a:lnTo>
                    <a:pt x="1168768" y="818362"/>
                  </a:lnTo>
                  <a:lnTo>
                    <a:pt x="1178775" y="818362"/>
                  </a:lnTo>
                  <a:lnTo>
                    <a:pt x="1182585" y="819873"/>
                  </a:lnTo>
                  <a:lnTo>
                    <a:pt x="1188415" y="825931"/>
                  </a:lnTo>
                  <a:lnTo>
                    <a:pt x="1189799" y="830059"/>
                  </a:lnTo>
                  <a:lnTo>
                    <a:pt x="1189799" y="840473"/>
                  </a:lnTo>
                  <a:lnTo>
                    <a:pt x="1188415" y="844804"/>
                  </a:lnTo>
                  <a:lnTo>
                    <a:pt x="1185494" y="848309"/>
                  </a:lnTo>
                  <a:lnTo>
                    <a:pt x="1182712" y="851814"/>
                  </a:lnTo>
                  <a:lnTo>
                    <a:pt x="1178902" y="853567"/>
                  </a:lnTo>
                  <a:lnTo>
                    <a:pt x="1170673" y="853567"/>
                  </a:lnTo>
                  <a:lnTo>
                    <a:pt x="1167498" y="852462"/>
                  </a:lnTo>
                  <a:lnTo>
                    <a:pt x="1164971" y="850265"/>
                  </a:lnTo>
                  <a:lnTo>
                    <a:pt x="1162304" y="848080"/>
                  </a:lnTo>
                  <a:lnTo>
                    <a:pt x="1160780" y="844727"/>
                  </a:lnTo>
                  <a:lnTo>
                    <a:pt x="1160145" y="840206"/>
                  </a:lnTo>
                  <a:lnTo>
                    <a:pt x="1150264" y="840206"/>
                  </a:lnTo>
                  <a:lnTo>
                    <a:pt x="1167879" y="861110"/>
                  </a:lnTo>
                  <a:lnTo>
                    <a:pt x="1181950" y="861110"/>
                  </a:lnTo>
                  <a:lnTo>
                    <a:pt x="1188161" y="858596"/>
                  </a:lnTo>
                  <a:lnTo>
                    <a:pt x="1192822" y="853567"/>
                  </a:lnTo>
                  <a:lnTo>
                    <a:pt x="1197533" y="848487"/>
                  </a:lnTo>
                  <a:lnTo>
                    <a:pt x="1199819" y="842111"/>
                  </a:lnTo>
                  <a:lnTo>
                    <a:pt x="1199819" y="827087"/>
                  </a:lnTo>
                  <a:close/>
                </a:path>
                <a:path w="2289175" h="979804">
                  <a:moveTo>
                    <a:pt x="1225410" y="849388"/>
                  </a:moveTo>
                  <a:lnTo>
                    <a:pt x="1215021" y="849388"/>
                  </a:lnTo>
                  <a:lnTo>
                    <a:pt x="1215021" y="859828"/>
                  </a:lnTo>
                  <a:lnTo>
                    <a:pt x="1225410" y="859828"/>
                  </a:lnTo>
                  <a:lnTo>
                    <a:pt x="1225410" y="849388"/>
                  </a:lnTo>
                  <a:close/>
                </a:path>
                <a:path w="2289175" h="979804">
                  <a:moveTo>
                    <a:pt x="1229474" y="950087"/>
                  </a:moveTo>
                  <a:lnTo>
                    <a:pt x="1224280" y="943610"/>
                  </a:lnTo>
                  <a:lnTo>
                    <a:pt x="1222959" y="943000"/>
                  </a:lnTo>
                  <a:lnTo>
                    <a:pt x="1219581" y="941451"/>
                  </a:lnTo>
                  <a:lnTo>
                    <a:pt x="1219581" y="955014"/>
                  </a:lnTo>
                  <a:lnTo>
                    <a:pt x="1219581" y="962469"/>
                  </a:lnTo>
                  <a:lnTo>
                    <a:pt x="1218196" y="965784"/>
                  </a:lnTo>
                  <a:lnTo>
                    <a:pt x="1215529" y="968197"/>
                  </a:lnTo>
                  <a:lnTo>
                    <a:pt x="1212748" y="970610"/>
                  </a:lnTo>
                  <a:lnTo>
                    <a:pt x="1209192" y="971829"/>
                  </a:lnTo>
                  <a:lnTo>
                    <a:pt x="1200327" y="971829"/>
                  </a:lnTo>
                  <a:lnTo>
                    <a:pt x="1196771" y="970610"/>
                  </a:lnTo>
                  <a:lnTo>
                    <a:pt x="1191450" y="965784"/>
                  </a:lnTo>
                  <a:lnTo>
                    <a:pt x="1190053" y="962469"/>
                  </a:lnTo>
                  <a:lnTo>
                    <a:pt x="1190053" y="955014"/>
                  </a:lnTo>
                  <a:lnTo>
                    <a:pt x="1204760" y="943000"/>
                  </a:lnTo>
                  <a:lnTo>
                    <a:pt x="1209954" y="945261"/>
                  </a:lnTo>
                  <a:lnTo>
                    <a:pt x="1213624" y="947572"/>
                  </a:lnTo>
                  <a:lnTo>
                    <a:pt x="1216037" y="949896"/>
                  </a:lnTo>
                  <a:lnTo>
                    <a:pt x="1218323" y="952233"/>
                  </a:lnTo>
                  <a:lnTo>
                    <a:pt x="1219581" y="955014"/>
                  </a:lnTo>
                  <a:lnTo>
                    <a:pt x="1219581" y="941451"/>
                  </a:lnTo>
                  <a:lnTo>
                    <a:pt x="1213878" y="938809"/>
                  </a:lnTo>
                  <a:lnTo>
                    <a:pt x="1220825" y="934834"/>
                  </a:lnTo>
                  <a:lnTo>
                    <a:pt x="1222375" y="933945"/>
                  </a:lnTo>
                  <a:lnTo>
                    <a:pt x="1226553" y="927849"/>
                  </a:lnTo>
                  <a:lnTo>
                    <a:pt x="1226553" y="915136"/>
                  </a:lnTo>
                  <a:lnTo>
                    <a:pt x="1224534" y="910704"/>
                  </a:lnTo>
                  <a:lnTo>
                    <a:pt x="1223251" y="909574"/>
                  </a:lnTo>
                  <a:lnTo>
                    <a:pt x="1220597" y="907237"/>
                  </a:lnTo>
                  <a:lnTo>
                    <a:pt x="1216672" y="903884"/>
                  </a:lnTo>
                  <a:lnTo>
                    <a:pt x="1216672" y="917117"/>
                  </a:lnTo>
                  <a:lnTo>
                    <a:pt x="1216672" y="926541"/>
                  </a:lnTo>
                  <a:lnTo>
                    <a:pt x="1212748" y="931303"/>
                  </a:lnTo>
                  <a:lnTo>
                    <a:pt x="1204760" y="934834"/>
                  </a:lnTo>
                  <a:lnTo>
                    <a:pt x="1196898" y="931303"/>
                  </a:lnTo>
                  <a:lnTo>
                    <a:pt x="1192974" y="926541"/>
                  </a:lnTo>
                  <a:lnTo>
                    <a:pt x="1192974" y="917117"/>
                  </a:lnTo>
                  <a:lnTo>
                    <a:pt x="1194117" y="914425"/>
                  </a:lnTo>
                  <a:lnTo>
                    <a:pt x="1196136" y="912495"/>
                  </a:lnTo>
                  <a:lnTo>
                    <a:pt x="1198295" y="910551"/>
                  </a:lnTo>
                  <a:lnTo>
                    <a:pt x="1201089" y="909574"/>
                  </a:lnTo>
                  <a:lnTo>
                    <a:pt x="1208557" y="909574"/>
                  </a:lnTo>
                  <a:lnTo>
                    <a:pt x="1211351" y="910551"/>
                  </a:lnTo>
                  <a:lnTo>
                    <a:pt x="1215656" y="914425"/>
                  </a:lnTo>
                  <a:lnTo>
                    <a:pt x="1216672" y="917117"/>
                  </a:lnTo>
                  <a:lnTo>
                    <a:pt x="1216672" y="903884"/>
                  </a:lnTo>
                  <a:lnTo>
                    <a:pt x="1216545" y="903770"/>
                  </a:lnTo>
                  <a:lnTo>
                    <a:pt x="1211351" y="902030"/>
                  </a:lnTo>
                  <a:lnTo>
                    <a:pt x="1198295" y="902030"/>
                  </a:lnTo>
                  <a:lnTo>
                    <a:pt x="1193101" y="903770"/>
                  </a:lnTo>
                  <a:lnTo>
                    <a:pt x="1189050" y="907237"/>
                  </a:lnTo>
                  <a:lnTo>
                    <a:pt x="1185113" y="910704"/>
                  </a:lnTo>
                  <a:lnTo>
                    <a:pt x="1183093" y="915136"/>
                  </a:lnTo>
                  <a:lnTo>
                    <a:pt x="1183093" y="927849"/>
                  </a:lnTo>
                  <a:lnTo>
                    <a:pt x="1187272" y="933945"/>
                  </a:lnTo>
                  <a:lnTo>
                    <a:pt x="1195755" y="938809"/>
                  </a:lnTo>
                  <a:lnTo>
                    <a:pt x="1185367" y="943610"/>
                  </a:lnTo>
                  <a:lnTo>
                    <a:pt x="1180172" y="950087"/>
                  </a:lnTo>
                  <a:lnTo>
                    <a:pt x="1180172" y="964539"/>
                  </a:lnTo>
                  <a:lnTo>
                    <a:pt x="1182458" y="969632"/>
                  </a:lnTo>
                  <a:lnTo>
                    <a:pt x="1187018" y="973531"/>
                  </a:lnTo>
                  <a:lnTo>
                    <a:pt x="1191450" y="977417"/>
                  </a:lnTo>
                  <a:lnTo>
                    <a:pt x="1197406" y="979373"/>
                  </a:lnTo>
                  <a:lnTo>
                    <a:pt x="1212240" y="979373"/>
                  </a:lnTo>
                  <a:lnTo>
                    <a:pt x="1229474" y="964539"/>
                  </a:lnTo>
                  <a:lnTo>
                    <a:pt x="1229474" y="950087"/>
                  </a:lnTo>
                  <a:close/>
                </a:path>
                <a:path w="2289175" h="979804">
                  <a:moveTo>
                    <a:pt x="1288402" y="850950"/>
                  </a:moveTo>
                  <a:lnTo>
                    <a:pt x="1252283" y="850950"/>
                  </a:lnTo>
                  <a:lnTo>
                    <a:pt x="1252410" y="848791"/>
                  </a:lnTo>
                  <a:lnTo>
                    <a:pt x="1256969" y="843991"/>
                  </a:lnTo>
                  <a:lnTo>
                    <a:pt x="1265847" y="836574"/>
                  </a:lnTo>
                  <a:lnTo>
                    <a:pt x="1274838" y="829157"/>
                  </a:lnTo>
                  <a:lnTo>
                    <a:pt x="1280668" y="823366"/>
                  </a:lnTo>
                  <a:lnTo>
                    <a:pt x="1286751" y="815035"/>
                  </a:lnTo>
                  <a:lnTo>
                    <a:pt x="1288275" y="810234"/>
                  </a:lnTo>
                  <a:lnTo>
                    <a:pt x="1288275" y="798779"/>
                  </a:lnTo>
                  <a:lnTo>
                    <a:pt x="1286243" y="793762"/>
                  </a:lnTo>
                  <a:lnTo>
                    <a:pt x="1283766" y="791311"/>
                  </a:lnTo>
                  <a:lnTo>
                    <a:pt x="1278140" y="785774"/>
                  </a:lnTo>
                  <a:lnTo>
                    <a:pt x="1272311" y="783767"/>
                  </a:lnTo>
                  <a:lnTo>
                    <a:pt x="1257858" y="783767"/>
                  </a:lnTo>
                  <a:lnTo>
                    <a:pt x="1252156" y="785736"/>
                  </a:lnTo>
                  <a:lnTo>
                    <a:pt x="1247978" y="789660"/>
                  </a:lnTo>
                  <a:lnTo>
                    <a:pt x="1243660" y="793597"/>
                  </a:lnTo>
                  <a:lnTo>
                    <a:pt x="1241132" y="798842"/>
                  </a:lnTo>
                  <a:lnTo>
                    <a:pt x="1240624" y="805395"/>
                  </a:lnTo>
                  <a:lnTo>
                    <a:pt x="1250632" y="805395"/>
                  </a:lnTo>
                  <a:lnTo>
                    <a:pt x="1250886" y="800773"/>
                  </a:lnTo>
                  <a:lnTo>
                    <a:pt x="1252410" y="797267"/>
                  </a:lnTo>
                  <a:lnTo>
                    <a:pt x="1257731" y="792505"/>
                  </a:lnTo>
                  <a:lnTo>
                    <a:pt x="1260894" y="791311"/>
                  </a:lnTo>
                  <a:lnTo>
                    <a:pt x="1269009" y="791311"/>
                  </a:lnTo>
                  <a:lnTo>
                    <a:pt x="1272311" y="792505"/>
                  </a:lnTo>
                  <a:lnTo>
                    <a:pt x="1277124" y="797229"/>
                  </a:lnTo>
                  <a:lnTo>
                    <a:pt x="1278267" y="800468"/>
                  </a:lnTo>
                  <a:lnTo>
                    <a:pt x="1278267" y="809180"/>
                  </a:lnTo>
                  <a:lnTo>
                    <a:pt x="1276870" y="813295"/>
                  </a:lnTo>
                  <a:lnTo>
                    <a:pt x="1271295" y="820534"/>
                  </a:lnTo>
                  <a:lnTo>
                    <a:pt x="1266228" y="825373"/>
                  </a:lnTo>
                  <a:lnTo>
                    <a:pt x="1258620" y="831456"/>
                  </a:lnTo>
                  <a:lnTo>
                    <a:pt x="1251140" y="837514"/>
                  </a:lnTo>
                  <a:lnTo>
                    <a:pt x="1245946" y="842632"/>
                  </a:lnTo>
                  <a:lnTo>
                    <a:pt x="1243025" y="846772"/>
                  </a:lnTo>
                  <a:lnTo>
                    <a:pt x="1240231" y="850950"/>
                  </a:lnTo>
                  <a:lnTo>
                    <a:pt x="1238846" y="855281"/>
                  </a:lnTo>
                  <a:lnTo>
                    <a:pt x="1238846" y="859828"/>
                  </a:lnTo>
                  <a:lnTo>
                    <a:pt x="1288402" y="859828"/>
                  </a:lnTo>
                  <a:lnTo>
                    <a:pt x="1288402" y="850950"/>
                  </a:lnTo>
                  <a:close/>
                </a:path>
                <a:path w="2289175" h="979804">
                  <a:moveTo>
                    <a:pt x="1289418" y="946746"/>
                  </a:moveTo>
                  <a:lnTo>
                    <a:pt x="1287259" y="940968"/>
                  </a:lnTo>
                  <a:lnTo>
                    <a:pt x="1283601" y="937120"/>
                  </a:lnTo>
                  <a:lnTo>
                    <a:pt x="1279398" y="932700"/>
                  </a:lnTo>
                  <a:lnTo>
                    <a:pt x="1279398" y="949337"/>
                  </a:lnTo>
                  <a:lnTo>
                    <a:pt x="1279398" y="959332"/>
                  </a:lnTo>
                  <a:lnTo>
                    <a:pt x="1278140" y="963485"/>
                  </a:lnTo>
                  <a:lnTo>
                    <a:pt x="1275664" y="966914"/>
                  </a:lnTo>
                  <a:lnTo>
                    <a:pt x="1273187" y="970153"/>
                  </a:lnTo>
                  <a:lnTo>
                    <a:pt x="1269898" y="971829"/>
                  </a:lnTo>
                  <a:lnTo>
                    <a:pt x="1261021" y="971829"/>
                  </a:lnTo>
                  <a:lnTo>
                    <a:pt x="1257223" y="969518"/>
                  </a:lnTo>
                  <a:lnTo>
                    <a:pt x="1251648" y="960335"/>
                  </a:lnTo>
                  <a:lnTo>
                    <a:pt x="1250124" y="953770"/>
                  </a:lnTo>
                  <a:lnTo>
                    <a:pt x="1249997" y="945184"/>
                  </a:lnTo>
                  <a:lnTo>
                    <a:pt x="1255064" y="939812"/>
                  </a:lnTo>
                  <a:lnTo>
                    <a:pt x="1258963" y="937742"/>
                  </a:lnTo>
                  <a:lnTo>
                    <a:pt x="1260144" y="937120"/>
                  </a:lnTo>
                  <a:lnTo>
                    <a:pt x="1269644" y="937120"/>
                  </a:lnTo>
                  <a:lnTo>
                    <a:pt x="1273060" y="938745"/>
                  </a:lnTo>
                  <a:lnTo>
                    <a:pt x="1278140" y="945197"/>
                  </a:lnTo>
                  <a:lnTo>
                    <a:pt x="1279398" y="949337"/>
                  </a:lnTo>
                  <a:lnTo>
                    <a:pt x="1279398" y="932700"/>
                  </a:lnTo>
                  <a:lnTo>
                    <a:pt x="1278636" y="931887"/>
                  </a:lnTo>
                  <a:lnTo>
                    <a:pt x="1273314" y="929627"/>
                  </a:lnTo>
                  <a:lnTo>
                    <a:pt x="1260640" y="929627"/>
                  </a:lnTo>
                  <a:lnTo>
                    <a:pt x="1255064" y="932332"/>
                  </a:lnTo>
                  <a:lnTo>
                    <a:pt x="1250124" y="937742"/>
                  </a:lnTo>
                  <a:lnTo>
                    <a:pt x="1250632" y="928662"/>
                  </a:lnTo>
                  <a:lnTo>
                    <a:pt x="1252283" y="921702"/>
                  </a:lnTo>
                  <a:lnTo>
                    <a:pt x="1255064" y="916851"/>
                  </a:lnTo>
                  <a:lnTo>
                    <a:pt x="1257985" y="911999"/>
                  </a:lnTo>
                  <a:lnTo>
                    <a:pt x="1261656" y="909574"/>
                  </a:lnTo>
                  <a:lnTo>
                    <a:pt x="1273314" y="909574"/>
                  </a:lnTo>
                  <a:lnTo>
                    <a:pt x="1277378" y="913269"/>
                  </a:lnTo>
                  <a:lnTo>
                    <a:pt x="1278267" y="920648"/>
                  </a:lnTo>
                  <a:lnTo>
                    <a:pt x="1288148" y="920648"/>
                  </a:lnTo>
                  <a:lnTo>
                    <a:pt x="1272425" y="902030"/>
                  </a:lnTo>
                  <a:lnTo>
                    <a:pt x="1266723" y="902030"/>
                  </a:lnTo>
                  <a:lnTo>
                    <a:pt x="1240561" y="940968"/>
                  </a:lnTo>
                  <a:lnTo>
                    <a:pt x="1240472" y="945184"/>
                  </a:lnTo>
                  <a:lnTo>
                    <a:pt x="1240777" y="951357"/>
                  </a:lnTo>
                  <a:lnTo>
                    <a:pt x="1257858" y="979373"/>
                  </a:lnTo>
                  <a:lnTo>
                    <a:pt x="1273060" y="979373"/>
                  </a:lnTo>
                  <a:lnTo>
                    <a:pt x="1278763" y="976871"/>
                  </a:lnTo>
                  <a:lnTo>
                    <a:pt x="1283017" y="971829"/>
                  </a:lnTo>
                  <a:lnTo>
                    <a:pt x="1287259" y="966914"/>
                  </a:lnTo>
                  <a:lnTo>
                    <a:pt x="1289418" y="960869"/>
                  </a:lnTo>
                  <a:lnTo>
                    <a:pt x="1289418" y="946746"/>
                  </a:lnTo>
                  <a:close/>
                </a:path>
                <a:path w="2289175" h="979804">
                  <a:moveTo>
                    <a:pt x="1349235" y="951433"/>
                  </a:moveTo>
                  <a:lnTo>
                    <a:pt x="1347965" y="947394"/>
                  </a:lnTo>
                  <a:lnTo>
                    <a:pt x="1345425" y="943965"/>
                  </a:lnTo>
                  <a:lnTo>
                    <a:pt x="1343025" y="940523"/>
                  </a:lnTo>
                  <a:lnTo>
                    <a:pt x="1339469" y="938212"/>
                  </a:lnTo>
                  <a:lnTo>
                    <a:pt x="1334909" y="937018"/>
                  </a:lnTo>
                  <a:lnTo>
                    <a:pt x="1338453" y="935532"/>
                  </a:lnTo>
                  <a:lnTo>
                    <a:pt x="1341120" y="933361"/>
                  </a:lnTo>
                  <a:lnTo>
                    <a:pt x="1342771" y="930529"/>
                  </a:lnTo>
                  <a:lnTo>
                    <a:pt x="1344536" y="927671"/>
                  </a:lnTo>
                  <a:lnTo>
                    <a:pt x="1345425" y="924661"/>
                  </a:lnTo>
                  <a:lnTo>
                    <a:pt x="1345425" y="915746"/>
                  </a:lnTo>
                  <a:lnTo>
                    <a:pt x="1343406" y="911085"/>
                  </a:lnTo>
                  <a:lnTo>
                    <a:pt x="1341767" y="909574"/>
                  </a:lnTo>
                  <a:lnTo>
                    <a:pt x="1335544" y="903846"/>
                  </a:lnTo>
                  <a:lnTo>
                    <a:pt x="1330223" y="902030"/>
                  </a:lnTo>
                  <a:lnTo>
                    <a:pt x="1317548" y="902030"/>
                  </a:lnTo>
                  <a:lnTo>
                    <a:pt x="1301076" y="921473"/>
                  </a:lnTo>
                  <a:lnTo>
                    <a:pt x="1310957" y="921473"/>
                  </a:lnTo>
                  <a:lnTo>
                    <a:pt x="1311846" y="913536"/>
                  </a:lnTo>
                  <a:lnTo>
                    <a:pt x="1316151" y="909574"/>
                  </a:lnTo>
                  <a:lnTo>
                    <a:pt x="1327429" y="909574"/>
                  </a:lnTo>
                  <a:lnTo>
                    <a:pt x="1330350" y="910577"/>
                  </a:lnTo>
                  <a:lnTo>
                    <a:pt x="1334401" y="914590"/>
                  </a:lnTo>
                  <a:lnTo>
                    <a:pt x="1335417" y="917486"/>
                  </a:lnTo>
                  <a:lnTo>
                    <a:pt x="1335417" y="929830"/>
                  </a:lnTo>
                  <a:lnTo>
                    <a:pt x="1330731" y="934123"/>
                  </a:lnTo>
                  <a:lnTo>
                    <a:pt x="1319199" y="934123"/>
                  </a:lnTo>
                  <a:lnTo>
                    <a:pt x="1319199" y="941616"/>
                  </a:lnTo>
                  <a:lnTo>
                    <a:pt x="1328191" y="941616"/>
                  </a:lnTo>
                  <a:lnTo>
                    <a:pt x="1332242" y="942886"/>
                  </a:lnTo>
                  <a:lnTo>
                    <a:pt x="1337818" y="947953"/>
                  </a:lnTo>
                  <a:lnTo>
                    <a:pt x="1339164" y="951433"/>
                  </a:lnTo>
                  <a:lnTo>
                    <a:pt x="1339215" y="960843"/>
                  </a:lnTo>
                  <a:lnTo>
                    <a:pt x="1337818" y="964590"/>
                  </a:lnTo>
                  <a:lnTo>
                    <a:pt x="1332496" y="970368"/>
                  </a:lnTo>
                  <a:lnTo>
                    <a:pt x="1328953" y="971829"/>
                  </a:lnTo>
                  <a:lnTo>
                    <a:pt x="1319834" y="971829"/>
                  </a:lnTo>
                  <a:lnTo>
                    <a:pt x="1316278" y="970495"/>
                  </a:lnTo>
                  <a:lnTo>
                    <a:pt x="1313751" y="967828"/>
                  </a:lnTo>
                  <a:lnTo>
                    <a:pt x="1311338" y="965187"/>
                  </a:lnTo>
                  <a:lnTo>
                    <a:pt x="1310068" y="962025"/>
                  </a:lnTo>
                  <a:lnTo>
                    <a:pt x="1310068" y="958354"/>
                  </a:lnTo>
                  <a:lnTo>
                    <a:pt x="1300060" y="958354"/>
                  </a:lnTo>
                  <a:lnTo>
                    <a:pt x="1300441" y="964679"/>
                  </a:lnTo>
                  <a:lnTo>
                    <a:pt x="1302842" y="969759"/>
                  </a:lnTo>
                  <a:lnTo>
                    <a:pt x="1311719" y="977442"/>
                  </a:lnTo>
                  <a:lnTo>
                    <a:pt x="1317421" y="979373"/>
                  </a:lnTo>
                  <a:lnTo>
                    <a:pt x="1331493" y="979373"/>
                  </a:lnTo>
                  <a:lnTo>
                    <a:pt x="1349235" y="962964"/>
                  </a:lnTo>
                  <a:lnTo>
                    <a:pt x="1349235" y="951433"/>
                  </a:lnTo>
                  <a:close/>
                </a:path>
                <a:path w="2289175" h="979804">
                  <a:moveTo>
                    <a:pt x="1349489" y="827087"/>
                  </a:moveTo>
                  <a:lnTo>
                    <a:pt x="1347203" y="821207"/>
                  </a:lnTo>
                  <a:lnTo>
                    <a:pt x="1344155" y="818362"/>
                  </a:lnTo>
                  <a:lnTo>
                    <a:pt x="1342517" y="816813"/>
                  </a:lnTo>
                  <a:lnTo>
                    <a:pt x="1340307" y="814679"/>
                  </a:lnTo>
                  <a:lnTo>
                    <a:pt x="1337945" y="812406"/>
                  </a:lnTo>
                  <a:lnTo>
                    <a:pt x="1332496" y="810196"/>
                  </a:lnTo>
                  <a:lnTo>
                    <a:pt x="1320711" y="810196"/>
                  </a:lnTo>
                  <a:lnTo>
                    <a:pt x="1316024" y="811695"/>
                  </a:lnTo>
                  <a:lnTo>
                    <a:pt x="1312354" y="814679"/>
                  </a:lnTo>
                  <a:lnTo>
                    <a:pt x="1313992" y="793927"/>
                  </a:lnTo>
                  <a:lnTo>
                    <a:pt x="1345933" y="793927"/>
                  </a:lnTo>
                  <a:lnTo>
                    <a:pt x="1345933" y="785050"/>
                  </a:lnTo>
                  <a:lnTo>
                    <a:pt x="1305763" y="785050"/>
                  </a:lnTo>
                  <a:lnTo>
                    <a:pt x="1302588" y="824534"/>
                  </a:lnTo>
                  <a:lnTo>
                    <a:pt x="1310195" y="824534"/>
                  </a:lnTo>
                  <a:lnTo>
                    <a:pt x="1313878" y="820420"/>
                  </a:lnTo>
                  <a:lnTo>
                    <a:pt x="1318437" y="818362"/>
                  </a:lnTo>
                  <a:lnTo>
                    <a:pt x="1328445" y="818362"/>
                  </a:lnTo>
                  <a:lnTo>
                    <a:pt x="1332242" y="819873"/>
                  </a:lnTo>
                  <a:lnTo>
                    <a:pt x="1338072" y="825931"/>
                  </a:lnTo>
                  <a:lnTo>
                    <a:pt x="1339469" y="830059"/>
                  </a:lnTo>
                  <a:lnTo>
                    <a:pt x="1339469" y="840473"/>
                  </a:lnTo>
                  <a:lnTo>
                    <a:pt x="1338072" y="844804"/>
                  </a:lnTo>
                  <a:lnTo>
                    <a:pt x="1335163" y="848309"/>
                  </a:lnTo>
                  <a:lnTo>
                    <a:pt x="1332369" y="851814"/>
                  </a:lnTo>
                  <a:lnTo>
                    <a:pt x="1328572" y="853567"/>
                  </a:lnTo>
                  <a:lnTo>
                    <a:pt x="1320330" y="853567"/>
                  </a:lnTo>
                  <a:lnTo>
                    <a:pt x="1317167" y="852462"/>
                  </a:lnTo>
                  <a:lnTo>
                    <a:pt x="1314627" y="850265"/>
                  </a:lnTo>
                  <a:lnTo>
                    <a:pt x="1311973" y="848080"/>
                  </a:lnTo>
                  <a:lnTo>
                    <a:pt x="1310449" y="844727"/>
                  </a:lnTo>
                  <a:lnTo>
                    <a:pt x="1309814" y="840206"/>
                  </a:lnTo>
                  <a:lnTo>
                    <a:pt x="1299933" y="840206"/>
                  </a:lnTo>
                  <a:lnTo>
                    <a:pt x="1317675" y="861110"/>
                  </a:lnTo>
                  <a:lnTo>
                    <a:pt x="1331734" y="861110"/>
                  </a:lnTo>
                  <a:lnTo>
                    <a:pt x="1337818" y="858596"/>
                  </a:lnTo>
                  <a:lnTo>
                    <a:pt x="1342491" y="853567"/>
                  </a:lnTo>
                  <a:lnTo>
                    <a:pt x="1347203" y="848487"/>
                  </a:lnTo>
                  <a:lnTo>
                    <a:pt x="1349489" y="842111"/>
                  </a:lnTo>
                  <a:lnTo>
                    <a:pt x="1349489" y="827087"/>
                  </a:lnTo>
                  <a:close/>
                </a:path>
                <a:path w="2289175" h="979804">
                  <a:moveTo>
                    <a:pt x="1375206" y="967625"/>
                  </a:moveTo>
                  <a:lnTo>
                    <a:pt x="1364691" y="967625"/>
                  </a:lnTo>
                  <a:lnTo>
                    <a:pt x="1364691" y="978090"/>
                  </a:lnTo>
                  <a:lnTo>
                    <a:pt x="1375206" y="978090"/>
                  </a:lnTo>
                  <a:lnTo>
                    <a:pt x="1375206" y="967625"/>
                  </a:lnTo>
                  <a:close/>
                </a:path>
                <a:path w="2289175" h="979804">
                  <a:moveTo>
                    <a:pt x="1409293" y="827087"/>
                  </a:moveTo>
                  <a:lnTo>
                    <a:pt x="1407020" y="821207"/>
                  </a:lnTo>
                  <a:lnTo>
                    <a:pt x="1404061" y="818362"/>
                  </a:lnTo>
                  <a:lnTo>
                    <a:pt x="1402461" y="816813"/>
                  </a:lnTo>
                  <a:lnTo>
                    <a:pt x="1400187" y="814679"/>
                  </a:lnTo>
                  <a:lnTo>
                    <a:pt x="1397762" y="812406"/>
                  </a:lnTo>
                  <a:lnTo>
                    <a:pt x="1392313" y="810196"/>
                  </a:lnTo>
                  <a:lnTo>
                    <a:pt x="1380528" y="810196"/>
                  </a:lnTo>
                  <a:lnTo>
                    <a:pt x="1375968" y="811695"/>
                  </a:lnTo>
                  <a:lnTo>
                    <a:pt x="1372298" y="814679"/>
                  </a:lnTo>
                  <a:lnTo>
                    <a:pt x="1373936" y="793927"/>
                  </a:lnTo>
                  <a:lnTo>
                    <a:pt x="1405750" y="793927"/>
                  </a:lnTo>
                  <a:lnTo>
                    <a:pt x="1405750" y="785050"/>
                  </a:lnTo>
                  <a:lnTo>
                    <a:pt x="1365707" y="785050"/>
                  </a:lnTo>
                  <a:lnTo>
                    <a:pt x="1362532" y="824534"/>
                  </a:lnTo>
                  <a:lnTo>
                    <a:pt x="1370012" y="824534"/>
                  </a:lnTo>
                  <a:lnTo>
                    <a:pt x="1373809" y="820420"/>
                  </a:lnTo>
                  <a:lnTo>
                    <a:pt x="1378254" y="818362"/>
                  </a:lnTo>
                  <a:lnTo>
                    <a:pt x="1388262" y="818362"/>
                  </a:lnTo>
                  <a:lnTo>
                    <a:pt x="1392059" y="819873"/>
                  </a:lnTo>
                  <a:lnTo>
                    <a:pt x="1397889" y="825931"/>
                  </a:lnTo>
                  <a:lnTo>
                    <a:pt x="1399413" y="830059"/>
                  </a:lnTo>
                  <a:lnTo>
                    <a:pt x="1399413" y="840473"/>
                  </a:lnTo>
                  <a:lnTo>
                    <a:pt x="1398016" y="844804"/>
                  </a:lnTo>
                  <a:lnTo>
                    <a:pt x="1392186" y="851814"/>
                  </a:lnTo>
                  <a:lnTo>
                    <a:pt x="1388516" y="853567"/>
                  </a:lnTo>
                  <a:lnTo>
                    <a:pt x="1380147" y="853567"/>
                  </a:lnTo>
                  <a:lnTo>
                    <a:pt x="1369758" y="840206"/>
                  </a:lnTo>
                  <a:lnTo>
                    <a:pt x="1359750" y="840206"/>
                  </a:lnTo>
                  <a:lnTo>
                    <a:pt x="1360512" y="847128"/>
                  </a:lnTo>
                  <a:lnTo>
                    <a:pt x="1363167" y="852360"/>
                  </a:lnTo>
                  <a:lnTo>
                    <a:pt x="1372044" y="859358"/>
                  </a:lnTo>
                  <a:lnTo>
                    <a:pt x="1377492" y="861110"/>
                  </a:lnTo>
                  <a:lnTo>
                    <a:pt x="1391551" y="861110"/>
                  </a:lnTo>
                  <a:lnTo>
                    <a:pt x="1397762" y="858596"/>
                  </a:lnTo>
                  <a:lnTo>
                    <a:pt x="1402308" y="853567"/>
                  </a:lnTo>
                  <a:lnTo>
                    <a:pt x="1407020" y="848487"/>
                  </a:lnTo>
                  <a:lnTo>
                    <a:pt x="1409293" y="842111"/>
                  </a:lnTo>
                  <a:lnTo>
                    <a:pt x="1409293" y="827087"/>
                  </a:lnTo>
                  <a:close/>
                </a:path>
                <a:path w="2289175" h="979804">
                  <a:moveTo>
                    <a:pt x="1439075" y="950087"/>
                  </a:moveTo>
                  <a:lnTo>
                    <a:pt x="1433880" y="943610"/>
                  </a:lnTo>
                  <a:lnTo>
                    <a:pt x="1432572" y="943000"/>
                  </a:lnTo>
                  <a:lnTo>
                    <a:pt x="1429067" y="941387"/>
                  </a:lnTo>
                  <a:lnTo>
                    <a:pt x="1429067" y="955014"/>
                  </a:lnTo>
                  <a:lnTo>
                    <a:pt x="1429067" y="962469"/>
                  </a:lnTo>
                  <a:lnTo>
                    <a:pt x="1427797" y="965784"/>
                  </a:lnTo>
                  <a:lnTo>
                    <a:pt x="1425016" y="968197"/>
                  </a:lnTo>
                  <a:lnTo>
                    <a:pt x="1422349" y="970610"/>
                  </a:lnTo>
                  <a:lnTo>
                    <a:pt x="1418805" y="971829"/>
                  </a:lnTo>
                  <a:lnTo>
                    <a:pt x="1409928" y="971829"/>
                  </a:lnTo>
                  <a:lnTo>
                    <a:pt x="1406385" y="970610"/>
                  </a:lnTo>
                  <a:lnTo>
                    <a:pt x="1401064" y="965784"/>
                  </a:lnTo>
                  <a:lnTo>
                    <a:pt x="1399667" y="962469"/>
                  </a:lnTo>
                  <a:lnTo>
                    <a:pt x="1399667" y="955014"/>
                  </a:lnTo>
                  <a:lnTo>
                    <a:pt x="1400810" y="952233"/>
                  </a:lnTo>
                  <a:lnTo>
                    <a:pt x="1403210" y="949896"/>
                  </a:lnTo>
                  <a:lnTo>
                    <a:pt x="1405496" y="947572"/>
                  </a:lnTo>
                  <a:lnTo>
                    <a:pt x="1409293" y="945261"/>
                  </a:lnTo>
                  <a:lnTo>
                    <a:pt x="1414373" y="943000"/>
                  </a:lnTo>
                  <a:lnTo>
                    <a:pt x="1419567" y="945261"/>
                  </a:lnTo>
                  <a:lnTo>
                    <a:pt x="1423238" y="947572"/>
                  </a:lnTo>
                  <a:lnTo>
                    <a:pt x="1425651" y="949896"/>
                  </a:lnTo>
                  <a:lnTo>
                    <a:pt x="1427924" y="952233"/>
                  </a:lnTo>
                  <a:lnTo>
                    <a:pt x="1429067" y="955014"/>
                  </a:lnTo>
                  <a:lnTo>
                    <a:pt x="1429067" y="941387"/>
                  </a:lnTo>
                  <a:lnTo>
                    <a:pt x="1423492" y="938809"/>
                  </a:lnTo>
                  <a:lnTo>
                    <a:pt x="1430337" y="934834"/>
                  </a:lnTo>
                  <a:lnTo>
                    <a:pt x="1431861" y="933945"/>
                  </a:lnTo>
                  <a:lnTo>
                    <a:pt x="1436166" y="927849"/>
                  </a:lnTo>
                  <a:lnTo>
                    <a:pt x="1436166" y="915136"/>
                  </a:lnTo>
                  <a:lnTo>
                    <a:pt x="1434134" y="910704"/>
                  </a:lnTo>
                  <a:lnTo>
                    <a:pt x="1432826" y="909574"/>
                  </a:lnTo>
                  <a:lnTo>
                    <a:pt x="1430083" y="907237"/>
                  </a:lnTo>
                  <a:lnTo>
                    <a:pt x="1426159" y="903770"/>
                  </a:lnTo>
                  <a:lnTo>
                    <a:pt x="1426159" y="917117"/>
                  </a:lnTo>
                  <a:lnTo>
                    <a:pt x="1426159" y="926541"/>
                  </a:lnTo>
                  <a:lnTo>
                    <a:pt x="1422222" y="931303"/>
                  </a:lnTo>
                  <a:lnTo>
                    <a:pt x="1414373" y="934834"/>
                  </a:lnTo>
                  <a:lnTo>
                    <a:pt x="1406512" y="931303"/>
                  </a:lnTo>
                  <a:lnTo>
                    <a:pt x="1402588" y="926541"/>
                  </a:lnTo>
                  <a:lnTo>
                    <a:pt x="1402588" y="917117"/>
                  </a:lnTo>
                  <a:lnTo>
                    <a:pt x="1403591" y="914425"/>
                  </a:lnTo>
                  <a:lnTo>
                    <a:pt x="1405750" y="912495"/>
                  </a:lnTo>
                  <a:lnTo>
                    <a:pt x="1407782" y="910551"/>
                  </a:lnTo>
                  <a:lnTo>
                    <a:pt x="1410690" y="909574"/>
                  </a:lnTo>
                  <a:lnTo>
                    <a:pt x="1418043" y="909574"/>
                  </a:lnTo>
                  <a:lnTo>
                    <a:pt x="1420952" y="910551"/>
                  </a:lnTo>
                  <a:lnTo>
                    <a:pt x="1423111" y="912495"/>
                  </a:lnTo>
                  <a:lnTo>
                    <a:pt x="1425143" y="914425"/>
                  </a:lnTo>
                  <a:lnTo>
                    <a:pt x="1426159" y="917117"/>
                  </a:lnTo>
                  <a:lnTo>
                    <a:pt x="1426159" y="903770"/>
                  </a:lnTo>
                  <a:lnTo>
                    <a:pt x="1420952" y="902030"/>
                  </a:lnTo>
                  <a:lnTo>
                    <a:pt x="1407909" y="902030"/>
                  </a:lnTo>
                  <a:lnTo>
                    <a:pt x="1402588" y="903770"/>
                  </a:lnTo>
                  <a:lnTo>
                    <a:pt x="1398651" y="907237"/>
                  </a:lnTo>
                  <a:lnTo>
                    <a:pt x="1394599" y="910704"/>
                  </a:lnTo>
                  <a:lnTo>
                    <a:pt x="1392567" y="915136"/>
                  </a:lnTo>
                  <a:lnTo>
                    <a:pt x="1392567" y="927849"/>
                  </a:lnTo>
                  <a:lnTo>
                    <a:pt x="1396885" y="933945"/>
                  </a:lnTo>
                  <a:lnTo>
                    <a:pt x="1405242" y="938809"/>
                  </a:lnTo>
                  <a:lnTo>
                    <a:pt x="1394853" y="943610"/>
                  </a:lnTo>
                  <a:lnTo>
                    <a:pt x="1389659" y="950087"/>
                  </a:lnTo>
                  <a:lnTo>
                    <a:pt x="1389659" y="964539"/>
                  </a:lnTo>
                  <a:lnTo>
                    <a:pt x="1391932" y="969632"/>
                  </a:lnTo>
                  <a:lnTo>
                    <a:pt x="1401064" y="977417"/>
                  </a:lnTo>
                  <a:lnTo>
                    <a:pt x="1407020" y="979373"/>
                  </a:lnTo>
                  <a:lnTo>
                    <a:pt x="1421714" y="979373"/>
                  </a:lnTo>
                  <a:lnTo>
                    <a:pt x="1427670" y="977417"/>
                  </a:lnTo>
                  <a:lnTo>
                    <a:pt x="1434236" y="971829"/>
                  </a:lnTo>
                  <a:lnTo>
                    <a:pt x="1436801" y="969632"/>
                  </a:lnTo>
                  <a:lnTo>
                    <a:pt x="1439075" y="964539"/>
                  </a:lnTo>
                  <a:lnTo>
                    <a:pt x="1439075" y="950087"/>
                  </a:lnTo>
                  <a:close/>
                </a:path>
                <a:path w="2289175" h="979804">
                  <a:moveTo>
                    <a:pt x="1454543" y="783767"/>
                  </a:moveTo>
                  <a:lnTo>
                    <a:pt x="1447063" y="783767"/>
                  </a:lnTo>
                  <a:lnTo>
                    <a:pt x="1445285" y="792822"/>
                  </a:lnTo>
                  <a:lnTo>
                    <a:pt x="1438567" y="797344"/>
                  </a:lnTo>
                  <a:lnTo>
                    <a:pt x="1426908" y="797344"/>
                  </a:lnTo>
                  <a:lnTo>
                    <a:pt x="1426908" y="804887"/>
                  </a:lnTo>
                  <a:lnTo>
                    <a:pt x="1435023" y="804887"/>
                  </a:lnTo>
                  <a:lnTo>
                    <a:pt x="1440980" y="803605"/>
                  </a:lnTo>
                  <a:lnTo>
                    <a:pt x="1444904" y="801014"/>
                  </a:lnTo>
                  <a:lnTo>
                    <a:pt x="1444904" y="859828"/>
                  </a:lnTo>
                  <a:lnTo>
                    <a:pt x="1454543" y="859828"/>
                  </a:lnTo>
                  <a:lnTo>
                    <a:pt x="1454543" y="801014"/>
                  </a:lnTo>
                  <a:lnTo>
                    <a:pt x="1454543" y="783767"/>
                  </a:lnTo>
                  <a:close/>
                </a:path>
                <a:path w="2289175" h="979804">
                  <a:moveTo>
                    <a:pt x="1498460" y="934643"/>
                  </a:moveTo>
                  <a:lnTo>
                    <a:pt x="1489011" y="907402"/>
                  </a:lnTo>
                  <a:lnTo>
                    <a:pt x="1489011" y="936205"/>
                  </a:lnTo>
                  <a:lnTo>
                    <a:pt x="1483944" y="941539"/>
                  </a:lnTo>
                  <a:lnTo>
                    <a:pt x="1478749" y="944219"/>
                  </a:lnTo>
                  <a:lnTo>
                    <a:pt x="1469237" y="944219"/>
                  </a:lnTo>
                  <a:lnTo>
                    <a:pt x="1465821" y="942606"/>
                  </a:lnTo>
                  <a:lnTo>
                    <a:pt x="1460754" y="936180"/>
                  </a:lnTo>
                  <a:lnTo>
                    <a:pt x="1459484" y="932053"/>
                  </a:lnTo>
                  <a:lnTo>
                    <a:pt x="1459484" y="922070"/>
                  </a:lnTo>
                  <a:lnTo>
                    <a:pt x="1460754" y="917905"/>
                  </a:lnTo>
                  <a:lnTo>
                    <a:pt x="1463357" y="914476"/>
                  </a:lnTo>
                  <a:lnTo>
                    <a:pt x="1465694" y="911250"/>
                  </a:lnTo>
                  <a:lnTo>
                    <a:pt x="1469110" y="909574"/>
                  </a:lnTo>
                  <a:lnTo>
                    <a:pt x="1477987" y="909574"/>
                  </a:lnTo>
                  <a:lnTo>
                    <a:pt x="1481785" y="911872"/>
                  </a:lnTo>
                  <a:lnTo>
                    <a:pt x="1487360" y="921016"/>
                  </a:lnTo>
                  <a:lnTo>
                    <a:pt x="1488884" y="927595"/>
                  </a:lnTo>
                  <a:lnTo>
                    <a:pt x="1489011" y="936205"/>
                  </a:lnTo>
                  <a:lnTo>
                    <a:pt x="1489011" y="907402"/>
                  </a:lnTo>
                  <a:lnTo>
                    <a:pt x="1487360" y="905141"/>
                  </a:lnTo>
                  <a:lnTo>
                    <a:pt x="1481150" y="902030"/>
                  </a:lnTo>
                  <a:lnTo>
                    <a:pt x="1465948" y="902030"/>
                  </a:lnTo>
                  <a:lnTo>
                    <a:pt x="1460246" y="904519"/>
                  </a:lnTo>
                  <a:lnTo>
                    <a:pt x="1455877" y="909574"/>
                  </a:lnTo>
                  <a:lnTo>
                    <a:pt x="1451749" y="914476"/>
                  </a:lnTo>
                  <a:lnTo>
                    <a:pt x="1449603" y="920534"/>
                  </a:lnTo>
                  <a:lnTo>
                    <a:pt x="1449603" y="934643"/>
                  </a:lnTo>
                  <a:lnTo>
                    <a:pt x="1451749" y="940422"/>
                  </a:lnTo>
                  <a:lnTo>
                    <a:pt x="1460373" y="949502"/>
                  </a:lnTo>
                  <a:lnTo>
                    <a:pt x="1465567" y="951763"/>
                  </a:lnTo>
                  <a:lnTo>
                    <a:pt x="1478241" y="951763"/>
                  </a:lnTo>
                  <a:lnTo>
                    <a:pt x="1483944" y="949058"/>
                  </a:lnTo>
                  <a:lnTo>
                    <a:pt x="1488338" y="944219"/>
                  </a:lnTo>
                  <a:lnTo>
                    <a:pt x="1488884" y="943610"/>
                  </a:lnTo>
                  <a:lnTo>
                    <a:pt x="1488376" y="952728"/>
                  </a:lnTo>
                  <a:lnTo>
                    <a:pt x="1486725" y="959700"/>
                  </a:lnTo>
                  <a:lnTo>
                    <a:pt x="1483817" y="964552"/>
                  </a:lnTo>
                  <a:lnTo>
                    <a:pt x="1481023" y="969391"/>
                  </a:lnTo>
                  <a:lnTo>
                    <a:pt x="1477352" y="971829"/>
                  </a:lnTo>
                  <a:lnTo>
                    <a:pt x="1465567" y="971829"/>
                  </a:lnTo>
                  <a:lnTo>
                    <a:pt x="1461643" y="968121"/>
                  </a:lnTo>
                  <a:lnTo>
                    <a:pt x="1460754" y="960742"/>
                  </a:lnTo>
                  <a:lnTo>
                    <a:pt x="1450860" y="960742"/>
                  </a:lnTo>
                  <a:lnTo>
                    <a:pt x="1451622" y="966914"/>
                  </a:lnTo>
                  <a:lnTo>
                    <a:pt x="1454035" y="971550"/>
                  </a:lnTo>
                  <a:lnTo>
                    <a:pt x="1461897" y="977798"/>
                  </a:lnTo>
                  <a:lnTo>
                    <a:pt x="1466583" y="979373"/>
                  </a:lnTo>
                  <a:lnTo>
                    <a:pt x="1472158" y="979373"/>
                  </a:lnTo>
                  <a:lnTo>
                    <a:pt x="1498155" y="943610"/>
                  </a:lnTo>
                  <a:lnTo>
                    <a:pt x="1498447" y="940422"/>
                  </a:lnTo>
                  <a:lnTo>
                    <a:pt x="1498460" y="934643"/>
                  </a:lnTo>
                  <a:close/>
                </a:path>
                <a:path w="2289175" h="979804">
                  <a:moveTo>
                    <a:pt x="1779917" y="150914"/>
                  </a:moveTo>
                  <a:lnTo>
                    <a:pt x="1772069" y="125857"/>
                  </a:lnTo>
                  <a:lnTo>
                    <a:pt x="1770481" y="123710"/>
                  </a:lnTo>
                  <a:lnTo>
                    <a:pt x="1770481" y="152476"/>
                  </a:lnTo>
                  <a:lnTo>
                    <a:pt x="1765401" y="157822"/>
                  </a:lnTo>
                  <a:lnTo>
                    <a:pt x="1760207" y="160489"/>
                  </a:lnTo>
                  <a:lnTo>
                    <a:pt x="1750707" y="160489"/>
                  </a:lnTo>
                  <a:lnTo>
                    <a:pt x="1747278" y="158877"/>
                  </a:lnTo>
                  <a:lnTo>
                    <a:pt x="1742211" y="152450"/>
                  </a:lnTo>
                  <a:lnTo>
                    <a:pt x="1740954" y="148336"/>
                  </a:lnTo>
                  <a:lnTo>
                    <a:pt x="1740954" y="138328"/>
                  </a:lnTo>
                  <a:lnTo>
                    <a:pt x="1742211" y="134175"/>
                  </a:lnTo>
                  <a:lnTo>
                    <a:pt x="1744814" y="130759"/>
                  </a:lnTo>
                  <a:lnTo>
                    <a:pt x="1747151" y="127508"/>
                  </a:lnTo>
                  <a:lnTo>
                    <a:pt x="1750453" y="125857"/>
                  </a:lnTo>
                  <a:lnTo>
                    <a:pt x="1759445" y="125857"/>
                  </a:lnTo>
                  <a:lnTo>
                    <a:pt x="1770481" y="152476"/>
                  </a:lnTo>
                  <a:lnTo>
                    <a:pt x="1770481" y="123710"/>
                  </a:lnTo>
                  <a:lnTo>
                    <a:pt x="1768830" y="121462"/>
                  </a:lnTo>
                  <a:lnTo>
                    <a:pt x="1762620" y="118287"/>
                  </a:lnTo>
                  <a:lnTo>
                    <a:pt x="1747405" y="118287"/>
                  </a:lnTo>
                  <a:lnTo>
                    <a:pt x="1741703" y="120827"/>
                  </a:lnTo>
                  <a:lnTo>
                    <a:pt x="1737321" y="125857"/>
                  </a:lnTo>
                  <a:lnTo>
                    <a:pt x="1733219" y="130759"/>
                  </a:lnTo>
                  <a:lnTo>
                    <a:pt x="1731060" y="136791"/>
                  </a:lnTo>
                  <a:lnTo>
                    <a:pt x="1731060" y="150914"/>
                  </a:lnTo>
                  <a:lnTo>
                    <a:pt x="1733219" y="156692"/>
                  </a:lnTo>
                  <a:lnTo>
                    <a:pt x="1741830" y="165773"/>
                  </a:lnTo>
                  <a:lnTo>
                    <a:pt x="1747024" y="168033"/>
                  </a:lnTo>
                  <a:lnTo>
                    <a:pt x="1759699" y="168033"/>
                  </a:lnTo>
                  <a:lnTo>
                    <a:pt x="1765401" y="165315"/>
                  </a:lnTo>
                  <a:lnTo>
                    <a:pt x="1769783" y="160489"/>
                  </a:lnTo>
                  <a:lnTo>
                    <a:pt x="1770354" y="159867"/>
                  </a:lnTo>
                  <a:lnTo>
                    <a:pt x="1769846" y="168986"/>
                  </a:lnTo>
                  <a:lnTo>
                    <a:pt x="1768068" y="175971"/>
                  </a:lnTo>
                  <a:lnTo>
                    <a:pt x="1762493" y="185661"/>
                  </a:lnTo>
                  <a:lnTo>
                    <a:pt x="1758696" y="188087"/>
                  </a:lnTo>
                  <a:lnTo>
                    <a:pt x="1747024" y="188087"/>
                  </a:lnTo>
                  <a:lnTo>
                    <a:pt x="1742973" y="184404"/>
                  </a:lnTo>
                  <a:lnTo>
                    <a:pt x="1742211" y="177012"/>
                  </a:lnTo>
                  <a:lnTo>
                    <a:pt x="1732330" y="177012"/>
                  </a:lnTo>
                  <a:lnTo>
                    <a:pt x="1733092" y="183172"/>
                  </a:lnTo>
                  <a:lnTo>
                    <a:pt x="1735493" y="187820"/>
                  </a:lnTo>
                  <a:lnTo>
                    <a:pt x="1739430" y="190944"/>
                  </a:lnTo>
                  <a:lnTo>
                    <a:pt x="1743227" y="194081"/>
                  </a:lnTo>
                  <a:lnTo>
                    <a:pt x="1748040" y="195630"/>
                  </a:lnTo>
                  <a:lnTo>
                    <a:pt x="1753616" y="195630"/>
                  </a:lnTo>
                  <a:lnTo>
                    <a:pt x="1779612" y="159867"/>
                  </a:lnTo>
                  <a:lnTo>
                    <a:pt x="1779905" y="156692"/>
                  </a:lnTo>
                  <a:lnTo>
                    <a:pt x="1779917" y="150914"/>
                  </a:lnTo>
                  <a:close/>
                </a:path>
                <a:path w="2289175" h="979804">
                  <a:moveTo>
                    <a:pt x="1795818" y="0"/>
                  </a:moveTo>
                  <a:lnTo>
                    <a:pt x="1788350" y="0"/>
                  </a:lnTo>
                  <a:lnTo>
                    <a:pt x="1786572" y="9118"/>
                  </a:lnTo>
                  <a:lnTo>
                    <a:pt x="1779854" y="13550"/>
                  </a:lnTo>
                  <a:lnTo>
                    <a:pt x="1768195" y="13550"/>
                  </a:lnTo>
                  <a:lnTo>
                    <a:pt x="1768195" y="21158"/>
                  </a:lnTo>
                  <a:lnTo>
                    <a:pt x="1776310" y="21158"/>
                  </a:lnTo>
                  <a:lnTo>
                    <a:pt x="1782267" y="19888"/>
                  </a:lnTo>
                  <a:lnTo>
                    <a:pt x="1786191" y="17233"/>
                  </a:lnTo>
                  <a:lnTo>
                    <a:pt x="1786191" y="76123"/>
                  </a:lnTo>
                  <a:lnTo>
                    <a:pt x="1795818" y="76123"/>
                  </a:lnTo>
                  <a:lnTo>
                    <a:pt x="1795818" y="17233"/>
                  </a:lnTo>
                  <a:lnTo>
                    <a:pt x="1795818" y="0"/>
                  </a:lnTo>
                  <a:close/>
                </a:path>
                <a:path w="2289175" h="979804">
                  <a:moveTo>
                    <a:pt x="1840306" y="163017"/>
                  </a:moveTo>
                  <a:lnTo>
                    <a:pt x="1838147" y="157251"/>
                  </a:lnTo>
                  <a:lnTo>
                    <a:pt x="1834489" y="153403"/>
                  </a:lnTo>
                  <a:lnTo>
                    <a:pt x="1830285" y="148971"/>
                  </a:lnTo>
                  <a:lnTo>
                    <a:pt x="1830285" y="165608"/>
                  </a:lnTo>
                  <a:lnTo>
                    <a:pt x="1830285" y="175602"/>
                  </a:lnTo>
                  <a:lnTo>
                    <a:pt x="1829028" y="179755"/>
                  </a:lnTo>
                  <a:lnTo>
                    <a:pt x="1826539" y="183184"/>
                  </a:lnTo>
                  <a:lnTo>
                    <a:pt x="1824088" y="186410"/>
                  </a:lnTo>
                  <a:lnTo>
                    <a:pt x="1820786" y="188087"/>
                  </a:lnTo>
                  <a:lnTo>
                    <a:pt x="1811921" y="188087"/>
                  </a:lnTo>
                  <a:lnTo>
                    <a:pt x="1808111" y="185788"/>
                  </a:lnTo>
                  <a:lnTo>
                    <a:pt x="1802536" y="176606"/>
                  </a:lnTo>
                  <a:lnTo>
                    <a:pt x="1801012" y="170027"/>
                  </a:lnTo>
                  <a:lnTo>
                    <a:pt x="1800885" y="161455"/>
                  </a:lnTo>
                  <a:lnTo>
                    <a:pt x="1805965" y="156083"/>
                  </a:lnTo>
                  <a:lnTo>
                    <a:pt x="1809877" y="154000"/>
                  </a:lnTo>
                  <a:lnTo>
                    <a:pt x="1811032" y="153403"/>
                  </a:lnTo>
                  <a:lnTo>
                    <a:pt x="1820532" y="153403"/>
                  </a:lnTo>
                  <a:lnTo>
                    <a:pt x="1823961" y="155003"/>
                  </a:lnTo>
                  <a:lnTo>
                    <a:pt x="1829028" y="161480"/>
                  </a:lnTo>
                  <a:lnTo>
                    <a:pt x="1830285" y="165608"/>
                  </a:lnTo>
                  <a:lnTo>
                    <a:pt x="1830285" y="148971"/>
                  </a:lnTo>
                  <a:lnTo>
                    <a:pt x="1829536" y="148170"/>
                  </a:lnTo>
                  <a:lnTo>
                    <a:pt x="1824202" y="145897"/>
                  </a:lnTo>
                  <a:lnTo>
                    <a:pt x="1811540" y="145897"/>
                  </a:lnTo>
                  <a:lnTo>
                    <a:pt x="1805965" y="148602"/>
                  </a:lnTo>
                  <a:lnTo>
                    <a:pt x="1801012" y="154000"/>
                  </a:lnTo>
                  <a:lnTo>
                    <a:pt x="1801520" y="144919"/>
                  </a:lnTo>
                  <a:lnTo>
                    <a:pt x="1803171" y="137960"/>
                  </a:lnTo>
                  <a:lnTo>
                    <a:pt x="1805965" y="133121"/>
                  </a:lnTo>
                  <a:lnTo>
                    <a:pt x="1808873" y="128270"/>
                  </a:lnTo>
                  <a:lnTo>
                    <a:pt x="1812544" y="125857"/>
                  </a:lnTo>
                  <a:lnTo>
                    <a:pt x="1824202" y="125857"/>
                  </a:lnTo>
                  <a:lnTo>
                    <a:pt x="1828266" y="129540"/>
                  </a:lnTo>
                  <a:lnTo>
                    <a:pt x="1829155" y="136918"/>
                  </a:lnTo>
                  <a:lnTo>
                    <a:pt x="1839036" y="136918"/>
                  </a:lnTo>
                  <a:lnTo>
                    <a:pt x="1838147" y="130771"/>
                  </a:lnTo>
                  <a:lnTo>
                    <a:pt x="1835746" y="126123"/>
                  </a:lnTo>
                  <a:lnTo>
                    <a:pt x="1835416" y="125857"/>
                  </a:lnTo>
                  <a:lnTo>
                    <a:pt x="1831936" y="122986"/>
                  </a:lnTo>
                  <a:lnTo>
                    <a:pt x="1828012" y="119811"/>
                  </a:lnTo>
                  <a:lnTo>
                    <a:pt x="1823326" y="118287"/>
                  </a:lnTo>
                  <a:lnTo>
                    <a:pt x="1817624" y="118287"/>
                  </a:lnTo>
                  <a:lnTo>
                    <a:pt x="1791449" y="157251"/>
                  </a:lnTo>
                  <a:lnTo>
                    <a:pt x="1791360" y="161455"/>
                  </a:lnTo>
                  <a:lnTo>
                    <a:pt x="1791665" y="167627"/>
                  </a:lnTo>
                  <a:lnTo>
                    <a:pt x="1808746" y="195630"/>
                  </a:lnTo>
                  <a:lnTo>
                    <a:pt x="1823961" y="195630"/>
                  </a:lnTo>
                  <a:lnTo>
                    <a:pt x="1829663" y="193154"/>
                  </a:lnTo>
                  <a:lnTo>
                    <a:pt x="1833905" y="188087"/>
                  </a:lnTo>
                  <a:lnTo>
                    <a:pt x="1838147" y="183184"/>
                  </a:lnTo>
                  <a:lnTo>
                    <a:pt x="1840306" y="177126"/>
                  </a:lnTo>
                  <a:lnTo>
                    <a:pt x="1840306" y="163017"/>
                  </a:lnTo>
                  <a:close/>
                </a:path>
                <a:path w="2289175" h="979804">
                  <a:moveTo>
                    <a:pt x="1869833" y="38760"/>
                  </a:moveTo>
                  <a:lnTo>
                    <a:pt x="1868309" y="21805"/>
                  </a:lnTo>
                  <a:lnTo>
                    <a:pt x="1863750" y="9690"/>
                  </a:lnTo>
                  <a:lnTo>
                    <a:pt x="1861566" y="7607"/>
                  </a:lnTo>
                  <a:lnTo>
                    <a:pt x="1859940" y="6057"/>
                  </a:lnTo>
                  <a:lnTo>
                    <a:pt x="1859940" y="27228"/>
                  </a:lnTo>
                  <a:lnTo>
                    <a:pt x="1859940" y="50406"/>
                  </a:lnTo>
                  <a:lnTo>
                    <a:pt x="1858683" y="58394"/>
                  </a:lnTo>
                  <a:lnTo>
                    <a:pt x="1853857" y="67513"/>
                  </a:lnTo>
                  <a:lnTo>
                    <a:pt x="1850186" y="69786"/>
                  </a:lnTo>
                  <a:lnTo>
                    <a:pt x="1840814" y="69786"/>
                  </a:lnTo>
                  <a:lnTo>
                    <a:pt x="1837258" y="67513"/>
                  </a:lnTo>
                  <a:lnTo>
                    <a:pt x="1834730" y="62953"/>
                  </a:lnTo>
                  <a:lnTo>
                    <a:pt x="1832317" y="58394"/>
                  </a:lnTo>
                  <a:lnTo>
                    <a:pt x="1831047" y="50406"/>
                  </a:lnTo>
                  <a:lnTo>
                    <a:pt x="1831047" y="27228"/>
                  </a:lnTo>
                  <a:lnTo>
                    <a:pt x="1832317" y="19126"/>
                  </a:lnTo>
                  <a:lnTo>
                    <a:pt x="1834730" y="14439"/>
                  </a:lnTo>
                  <a:lnTo>
                    <a:pt x="1837258" y="9880"/>
                  </a:lnTo>
                  <a:lnTo>
                    <a:pt x="1840814" y="7607"/>
                  </a:lnTo>
                  <a:lnTo>
                    <a:pt x="1850186" y="7607"/>
                  </a:lnTo>
                  <a:lnTo>
                    <a:pt x="1853857" y="9880"/>
                  </a:lnTo>
                  <a:lnTo>
                    <a:pt x="1856270" y="14439"/>
                  </a:lnTo>
                  <a:lnTo>
                    <a:pt x="1858683" y="19126"/>
                  </a:lnTo>
                  <a:lnTo>
                    <a:pt x="1859940" y="27228"/>
                  </a:lnTo>
                  <a:lnTo>
                    <a:pt x="1859940" y="6057"/>
                  </a:lnTo>
                  <a:lnTo>
                    <a:pt x="1856143" y="2425"/>
                  </a:lnTo>
                  <a:lnTo>
                    <a:pt x="1845500" y="0"/>
                  </a:lnTo>
                  <a:lnTo>
                    <a:pt x="1834857" y="2425"/>
                  </a:lnTo>
                  <a:lnTo>
                    <a:pt x="1827250" y="9690"/>
                  </a:lnTo>
                  <a:lnTo>
                    <a:pt x="1822691" y="21805"/>
                  </a:lnTo>
                  <a:lnTo>
                    <a:pt x="1821167" y="38760"/>
                  </a:lnTo>
                  <a:lnTo>
                    <a:pt x="1822691" y="55638"/>
                  </a:lnTo>
                  <a:lnTo>
                    <a:pt x="1827250" y="67716"/>
                  </a:lnTo>
                  <a:lnTo>
                    <a:pt x="1834857" y="74968"/>
                  </a:lnTo>
                  <a:lnTo>
                    <a:pt x="1845500" y="77381"/>
                  </a:lnTo>
                  <a:lnTo>
                    <a:pt x="1856143" y="74968"/>
                  </a:lnTo>
                  <a:lnTo>
                    <a:pt x="1861578" y="69786"/>
                  </a:lnTo>
                  <a:lnTo>
                    <a:pt x="1863750" y="67716"/>
                  </a:lnTo>
                  <a:lnTo>
                    <a:pt x="1868309" y="55638"/>
                  </a:lnTo>
                  <a:lnTo>
                    <a:pt x="1869833" y="38760"/>
                  </a:lnTo>
                  <a:close/>
                </a:path>
                <a:path w="2289175" h="979804">
                  <a:moveTo>
                    <a:pt x="1899869" y="119557"/>
                  </a:moveTo>
                  <a:lnTo>
                    <a:pt x="1851456" y="119557"/>
                  </a:lnTo>
                  <a:lnTo>
                    <a:pt x="1851456" y="128447"/>
                  </a:lnTo>
                  <a:lnTo>
                    <a:pt x="1889848" y="128447"/>
                  </a:lnTo>
                  <a:lnTo>
                    <a:pt x="1861845" y="194360"/>
                  </a:lnTo>
                  <a:lnTo>
                    <a:pt x="1872615" y="194360"/>
                  </a:lnTo>
                  <a:lnTo>
                    <a:pt x="1899869" y="126365"/>
                  </a:lnTo>
                  <a:lnTo>
                    <a:pt x="1899869" y="119557"/>
                  </a:lnTo>
                  <a:close/>
                </a:path>
                <a:path w="2289175" h="979804">
                  <a:moveTo>
                    <a:pt x="1930031" y="49403"/>
                  </a:moveTo>
                  <a:lnTo>
                    <a:pt x="1928761" y="45466"/>
                  </a:lnTo>
                  <a:lnTo>
                    <a:pt x="1926221" y="41922"/>
                  </a:lnTo>
                  <a:lnTo>
                    <a:pt x="1923821" y="38506"/>
                  </a:lnTo>
                  <a:lnTo>
                    <a:pt x="1920265" y="36220"/>
                  </a:lnTo>
                  <a:lnTo>
                    <a:pt x="1915706" y="35090"/>
                  </a:lnTo>
                  <a:lnTo>
                    <a:pt x="1919249" y="33566"/>
                  </a:lnTo>
                  <a:lnTo>
                    <a:pt x="1921916" y="31419"/>
                  </a:lnTo>
                  <a:lnTo>
                    <a:pt x="1923567" y="28498"/>
                  </a:lnTo>
                  <a:lnTo>
                    <a:pt x="1925332" y="25717"/>
                  </a:lnTo>
                  <a:lnTo>
                    <a:pt x="1926221" y="22669"/>
                  </a:lnTo>
                  <a:lnTo>
                    <a:pt x="1926221" y="13804"/>
                  </a:lnTo>
                  <a:lnTo>
                    <a:pt x="1924202" y="9118"/>
                  </a:lnTo>
                  <a:lnTo>
                    <a:pt x="1922576" y="7607"/>
                  </a:lnTo>
                  <a:lnTo>
                    <a:pt x="1920265" y="5448"/>
                  </a:lnTo>
                  <a:lnTo>
                    <a:pt x="1916341" y="1905"/>
                  </a:lnTo>
                  <a:lnTo>
                    <a:pt x="1911019" y="0"/>
                  </a:lnTo>
                  <a:lnTo>
                    <a:pt x="1898345" y="0"/>
                  </a:lnTo>
                  <a:lnTo>
                    <a:pt x="1893277" y="1651"/>
                  </a:lnTo>
                  <a:lnTo>
                    <a:pt x="1885035" y="8369"/>
                  </a:lnTo>
                  <a:lnTo>
                    <a:pt x="1882635" y="13182"/>
                  </a:lnTo>
                  <a:lnTo>
                    <a:pt x="1881873" y="19507"/>
                  </a:lnTo>
                  <a:lnTo>
                    <a:pt x="1891753" y="19507"/>
                  </a:lnTo>
                  <a:lnTo>
                    <a:pt x="1892642" y="11531"/>
                  </a:lnTo>
                  <a:lnTo>
                    <a:pt x="1896948" y="7607"/>
                  </a:lnTo>
                  <a:lnTo>
                    <a:pt x="1908225" y="7607"/>
                  </a:lnTo>
                  <a:lnTo>
                    <a:pt x="1911146" y="8623"/>
                  </a:lnTo>
                  <a:lnTo>
                    <a:pt x="1915198" y="12674"/>
                  </a:lnTo>
                  <a:lnTo>
                    <a:pt x="1916214" y="15455"/>
                  </a:lnTo>
                  <a:lnTo>
                    <a:pt x="1916214" y="27863"/>
                  </a:lnTo>
                  <a:lnTo>
                    <a:pt x="1911527" y="32169"/>
                  </a:lnTo>
                  <a:lnTo>
                    <a:pt x="1900123" y="32169"/>
                  </a:lnTo>
                  <a:lnTo>
                    <a:pt x="1900123" y="39649"/>
                  </a:lnTo>
                  <a:lnTo>
                    <a:pt x="1908987" y="39649"/>
                  </a:lnTo>
                  <a:lnTo>
                    <a:pt x="1913051" y="40906"/>
                  </a:lnTo>
                  <a:lnTo>
                    <a:pt x="1918627" y="45974"/>
                  </a:lnTo>
                  <a:lnTo>
                    <a:pt x="1919960" y="49403"/>
                  </a:lnTo>
                  <a:lnTo>
                    <a:pt x="1920011" y="58889"/>
                  </a:lnTo>
                  <a:lnTo>
                    <a:pt x="1918627" y="62572"/>
                  </a:lnTo>
                  <a:lnTo>
                    <a:pt x="1913293" y="68389"/>
                  </a:lnTo>
                  <a:lnTo>
                    <a:pt x="1909749" y="69786"/>
                  </a:lnTo>
                  <a:lnTo>
                    <a:pt x="1900631" y="69786"/>
                  </a:lnTo>
                  <a:lnTo>
                    <a:pt x="1897075" y="68516"/>
                  </a:lnTo>
                  <a:lnTo>
                    <a:pt x="1894547" y="65862"/>
                  </a:lnTo>
                  <a:lnTo>
                    <a:pt x="1892134" y="63195"/>
                  </a:lnTo>
                  <a:lnTo>
                    <a:pt x="1890864" y="60032"/>
                  </a:lnTo>
                  <a:lnTo>
                    <a:pt x="1890864" y="56362"/>
                  </a:lnTo>
                  <a:lnTo>
                    <a:pt x="1880857" y="56362"/>
                  </a:lnTo>
                  <a:lnTo>
                    <a:pt x="1881238" y="62699"/>
                  </a:lnTo>
                  <a:lnTo>
                    <a:pt x="1883638" y="67754"/>
                  </a:lnTo>
                  <a:lnTo>
                    <a:pt x="1888083" y="71564"/>
                  </a:lnTo>
                  <a:lnTo>
                    <a:pt x="1892515" y="75488"/>
                  </a:lnTo>
                  <a:lnTo>
                    <a:pt x="1898218" y="77381"/>
                  </a:lnTo>
                  <a:lnTo>
                    <a:pt x="1912289" y="77381"/>
                  </a:lnTo>
                  <a:lnTo>
                    <a:pt x="1930031" y="60921"/>
                  </a:lnTo>
                  <a:lnTo>
                    <a:pt x="1930031" y="49403"/>
                  </a:lnTo>
                  <a:close/>
                </a:path>
                <a:path w="2289175" h="979804">
                  <a:moveTo>
                    <a:pt x="1960067" y="166357"/>
                  </a:moveTo>
                  <a:lnTo>
                    <a:pt x="1954860" y="159867"/>
                  </a:lnTo>
                  <a:lnTo>
                    <a:pt x="1953552" y="159258"/>
                  </a:lnTo>
                  <a:lnTo>
                    <a:pt x="1950046" y="157657"/>
                  </a:lnTo>
                  <a:lnTo>
                    <a:pt x="1950046" y="171284"/>
                  </a:lnTo>
                  <a:lnTo>
                    <a:pt x="1950046" y="178739"/>
                  </a:lnTo>
                  <a:lnTo>
                    <a:pt x="1948776" y="182041"/>
                  </a:lnTo>
                  <a:lnTo>
                    <a:pt x="1945995" y="184467"/>
                  </a:lnTo>
                  <a:lnTo>
                    <a:pt x="1943328" y="186880"/>
                  </a:lnTo>
                  <a:lnTo>
                    <a:pt x="1939785" y="188087"/>
                  </a:lnTo>
                  <a:lnTo>
                    <a:pt x="1930908" y="188087"/>
                  </a:lnTo>
                  <a:lnTo>
                    <a:pt x="1927364" y="186880"/>
                  </a:lnTo>
                  <a:lnTo>
                    <a:pt x="1924710" y="184467"/>
                  </a:lnTo>
                  <a:lnTo>
                    <a:pt x="1921916" y="182041"/>
                  </a:lnTo>
                  <a:lnTo>
                    <a:pt x="1920646" y="178739"/>
                  </a:lnTo>
                  <a:lnTo>
                    <a:pt x="1920646" y="171284"/>
                  </a:lnTo>
                  <a:lnTo>
                    <a:pt x="1921789" y="168503"/>
                  </a:lnTo>
                  <a:lnTo>
                    <a:pt x="1924202" y="166179"/>
                  </a:lnTo>
                  <a:lnTo>
                    <a:pt x="1926475" y="163842"/>
                  </a:lnTo>
                  <a:lnTo>
                    <a:pt x="1930285" y="161544"/>
                  </a:lnTo>
                  <a:lnTo>
                    <a:pt x="1935353" y="159258"/>
                  </a:lnTo>
                  <a:lnTo>
                    <a:pt x="1940420" y="161544"/>
                  </a:lnTo>
                  <a:lnTo>
                    <a:pt x="1944217" y="163842"/>
                  </a:lnTo>
                  <a:lnTo>
                    <a:pt x="1946503" y="166179"/>
                  </a:lnTo>
                  <a:lnTo>
                    <a:pt x="1948903" y="168503"/>
                  </a:lnTo>
                  <a:lnTo>
                    <a:pt x="1950046" y="171284"/>
                  </a:lnTo>
                  <a:lnTo>
                    <a:pt x="1950046" y="157657"/>
                  </a:lnTo>
                  <a:lnTo>
                    <a:pt x="1944471" y="155079"/>
                  </a:lnTo>
                  <a:lnTo>
                    <a:pt x="1951316" y="151104"/>
                  </a:lnTo>
                  <a:lnTo>
                    <a:pt x="1952840" y="150215"/>
                  </a:lnTo>
                  <a:lnTo>
                    <a:pt x="1957019" y="144132"/>
                  </a:lnTo>
                  <a:lnTo>
                    <a:pt x="1957019" y="131406"/>
                  </a:lnTo>
                  <a:lnTo>
                    <a:pt x="1955114" y="126961"/>
                  </a:lnTo>
                  <a:lnTo>
                    <a:pt x="1953818" y="125857"/>
                  </a:lnTo>
                  <a:lnTo>
                    <a:pt x="1951062" y="123494"/>
                  </a:lnTo>
                  <a:lnTo>
                    <a:pt x="1947138" y="120065"/>
                  </a:lnTo>
                  <a:lnTo>
                    <a:pt x="1947138" y="133375"/>
                  </a:lnTo>
                  <a:lnTo>
                    <a:pt x="1947138" y="142798"/>
                  </a:lnTo>
                  <a:lnTo>
                    <a:pt x="1943201" y="147561"/>
                  </a:lnTo>
                  <a:lnTo>
                    <a:pt x="1935353" y="151104"/>
                  </a:lnTo>
                  <a:lnTo>
                    <a:pt x="1927491" y="147561"/>
                  </a:lnTo>
                  <a:lnTo>
                    <a:pt x="1923567" y="142798"/>
                  </a:lnTo>
                  <a:lnTo>
                    <a:pt x="1923567" y="133375"/>
                  </a:lnTo>
                  <a:lnTo>
                    <a:pt x="1924583" y="130695"/>
                  </a:lnTo>
                  <a:lnTo>
                    <a:pt x="1926729" y="128752"/>
                  </a:lnTo>
                  <a:lnTo>
                    <a:pt x="1928761" y="126809"/>
                  </a:lnTo>
                  <a:lnTo>
                    <a:pt x="1931670" y="125857"/>
                  </a:lnTo>
                  <a:lnTo>
                    <a:pt x="1939023" y="125857"/>
                  </a:lnTo>
                  <a:lnTo>
                    <a:pt x="1941944" y="126809"/>
                  </a:lnTo>
                  <a:lnTo>
                    <a:pt x="1944090" y="128752"/>
                  </a:lnTo>
                  <a:lnTo>
                    <a:pt x="1946122" y="130695"/>
                  </a:lnTo>
                  <a:lnTo>
                    <a:pt x="1947138" y="133375"/>
                  </a:lnTo>
                  <a:lnTo>
                    <a:pt x="1947138" y="120065"/>
                  </a:lnTo>
                  <a:lnTo>
                    <a:pt x="1941817" y="118287"/>
                  </a:lnTo>
                  <a:lnTo>
                    <a:pt x="1928888" y="118287"/>
                  </a:lnTo>
                  <a:lnTo>
                    <a:pt x="1923567" y="120065"/>
                  </a:lnTo>
                  <a:lnTo>
                    <a:pt x="1919630" y="123494"/>
                  </a:lnTo>
                  <a:lnTo>
                    <a:pt x="1915579" y="126961"/>
                  </a:lnTo>
                  <a:lnTo>
                    <a:pt x="1913547" y="131406"/>
                  </a:lnTo>
                  <a:lnTo>
                    <a:pt x="1913547" y="144132"/>
                  </a:lnTo>
                  <a:lnTo>
                    <a:pt x="1917865" y="150215"/>
                  </a:lnTo>
                  <a:lnTo>
                    <a:pt x="1926221" y="155079"/>
                  </a:lnTo>
                  <a:lnTo>
                    <a:pt x="1915833" y="159867"/>
                  </a:lnTo>
                  <a:lnTo>
                    <a:pt x="1910638" y="166357"/>
                  </a:lnTo>
                  <a:lnTo>
                    <a:pt x="1910638" y="180797"/>
                  </a:lnTo>
                  <a:lnTo>
                    <a:pt x="1912924" y="185902"/>
                  </a:lnTo>
                  <a:lnTo>
                    <a:pt x="1922043" y="193700"/>
                  </a:lnTo>
                  <a:lnTo>
                    <a:pt x="1927999" y="195630"/>
                  </a:lnTo>
                  <a:lnTo>
                    <a:pt x="1942706" y="195630"/>
                  </a:lnTo>
                  <a:lnTo>
                    <a:pt x="1948662" y="193700"/>
                  </a:lnTo>
                  <a:lnTo>
                    <a:pt x="1955228" y="188087"/>
                  </a:lnTo>
                  <a:lnTo>
                    <a:pt x="1957781" y="185902"/>
                  </a:lnTo>
                  <a:lnTo>
                    <a:pt x="1960067" y="180797"/>
                  </a:lnTo>
                  <a:lnTo>
                    <a:pt x="1960067" y="166357"/>
                  </a:lnTo>
                  <a:close/>
                </a:path>
                <a:path w="2289175" h="979804">
                  <a:moveTo>
                    <a:pt x="1989848" y="49403"/>
                  </a:moveTo>
                  <a:lnTo>
                    <a:pt x="1975650" y="35090"/>
                  </a:lnTo>
                  <a:lnTo>
                    <a:pt x="1979193" y="33566"/>
                  </a:lnTo>
                  <a:lnTo>
                    <a:pt x="1981733" y="31419"/>
                  </a:lnTo>
                  <a:lnTo>
                    <a:pt x="1983511" y="28498"/>
                  </a:lnTo>
                  <a:lnTo>
                    <a:pt x="1985149" y="25717"/>
                  </a:lnTo>
                  <a:lnTo>
                    <a:pt x="1986038" y="22669"/>
                  </a:lnTo>
                  <a:lnTo>
                    <a:pt x="1986038" y="13804"/>
                  </a:lnTo>
                  <a:lnTo>
                    <a:pt x="1984146" y="9118"/>
                  </a:lnTo>
                  <a:lnTo>
                    <a:pt x="1982520" y="7607"/>
                  </a:lnTo>
                  <a:lnTo>
                    <a:pt x="1980209" y="5448"/>
                  </a:lnTo>
                  <a:lnTo>
                    <a:pt x="1976158" y="1905"/>
                  </a:lnTo>
                  <a:lnTo>
                    <a:pt x="1970963" y="0"/>
                  </a:lnTo>
                  <a:lnTo>
                    <a:pt x="1958162" y="0"/>
                  </a:lnTo>
                  <a:lnTo>
                    <a:pt x="1953094" y="1651"/>
                  </a:lnTo>
                  <a:lnTo>
                    <a:pt x="1949030" y="5067"/>
                  </a:lnTo>
                  <a:lnTo>
                    <a:pt x="1944852" y="8369"/>
                  </a:lnTo>
                  <a:lnTo>
                    <a:pt x="1942452" y="13182"/>
                  </a:lnTo>
                  <a:lnTo>
                    <a:pt x="1941817" y="19507"/>
                  </a:lnTo>
                  <a:lnTo>
                    <a:pt x="1951697" y="19507"/>
                  </a:lnTo>
                  <a:lnTo>
                    <a:pt x="1952586" y="11531"/>
                  </a:lnTo>
                  <a:lnTo>
                    <a:pt x="1956765" y="7607"/>
                  </a:lnTo>
                  <a:lnTo>
                    <a:pt x="1968169" y="7607"/>
                  </a:lnTo>
                  <a:lnTo>
                    <a:pt x="1970963" y="8623"/>
                  </a:lnTo>
                  <a:lnTo>
                    <a:pt x="1973110" y="10642"/>
                  </a:lnTo>
                  <a:lnTo>
                    <a:pt x="1975142" y="12674"/>
                  </a:lnTo>
                  <a:lnTo>
                    <a:pt x="1976158" y="15455"/>
                  </a:lnTo>
                  <a:lnTo>
                    <a:pt x="1976158" y="27863"/>
                  </a:lnTo>
                  <a:lnTo>
                    <a:pt x="1971471" y="32169"/>
                  </a:lnTo>
                  <a:lnTo>
                    <a:pt x="1959940" y="32169"/>
                  </a:lnTo>
                  <a:lnTo>
                    <a:pt x="1959940" y="39649"/>
                  </a:lnTo>
                  <a:lnTo>
                    <a:pt x="1968931" y="39649"/>
                  </a:lnTo>
                  <a:lnTo>
                    <a:pt x="1972983" y="40906"/>
                  </a:lnTo>
                  <a:lnTo>
                    <a:pt x="1978558" y="45974"/>
                  </a:lnTo>
                  <a:lnTo>
                    <a:pt x="1979904" y="49403"/>
                  </a:lnTo>
                  <a:lnTo>
                    <a:pt x="1979955" y="58889"/>
                  </a:lnTo>
                  <a:lnTo>
                    <a:pt x="1978558" y="62572"/>
                  </a:lnTo>
                  <a:lnTo>
                    <a:pt x="1973237" y="68389"/>
                  </a:lnTo>
                  <a:lnTo>
                    <a:pt x="1969693" y="69786"/>
                  </a:lnTo>
                  <a:lnTo>
                    <a:pt x="1960562" y="69786"/>
                  </a:lnTo>
                  <a:lnTo>
                    <a:pt x="1957019" y="68516"/>
                  </a:lnTo>
                  <a:lnTo>
                    <a:pt x="1951951" y="63195"/>
                  </a:lnTo>
                  <a:lnTo>
                    <a:pt x="1950808" y="60032"/>
                  </a:lnTo>
                  <a:lnTo>
                    <a:pt x="1950808" y="56362"/>
                  </a:lnTo>
                  <a:lnTo>
                    <a:pt x="1940801" y="56362"/>
                  </a:lnTo>
                  <a:lnTo>
                    <a:pt x="1941182" y="62699"/>
                  </a:lnTo>
                  <a:lnTo>
                    <a:pt x="1943455" y="67754"/>
                  </a:lnTo>
                  <a:lnTo>
                    <a:pt x="1947900" y="71564"/>
                  </a:lnTo>
                  <a:lnTo>
                    <a:pt x="1952332" y="75488"/>
                  </a:lnTo>
                  <a:lnTo>
                    <a:pt x="1958162" y="77381"/>
                  </a:lnTo>
                  <a:lnTo>
                    <a:pt x="1972106" y="77381"/>
                  </a:lnTo>
                  <a:lnTo>
                    <a:pt x="1978063" y="75234"/>
                  </a:lnTo>
                  <a:lnTo>
                    <a:pt x="1983981" y="69786"/>
                  </a:lnTo>
                  <a:lnTo>
                    <a:pt x="1987435" y="66624"/>
                  </a:lnTo>
                  <a:lnTo>
                    <a:pt x="1989848" y="60921"/>
                  </a:lnTo>
                  <a:lnTo>
                    <a:pt x="1989848" y="49403"/>
                  </a:lnTo>
                  <a:close/>
                </a:path>
                <a:path w="2289175" h="979804">
                  <a:moveTo>
                    <a:pt x="2005431" y="118287"/>
                  </a:moveTo>
                  <a:lnTo>
                    <a:pt x="1997951" y="118287"/>
                  </a:lnTo>
                  <a:lnTo>
                    <a:pt x="1996173" y="127342"/>
                  </a:lnTo>
                  <a:lnTo>
                    <a:pt x="1989467" y="131864"/>
                  </a:lnTo>
                  <a:lnTo>
                    <a:pt x="1977809" y="131864"/>
                  </a:lnTo>
                  <a:lnTo>
                    <a:pt x="1977809" y="139420"/>
                  </a:lnTo>
                  <a:lnTo>
                    <a:pt x="1985911" y="139420"/>
                  </a:lnTo>
                  <a:lnTo>
                    <a:pt x="1991868" y="138125"/>
                  </a:lnTo>
                  <a:lnTo>
                    <a:pt x="1995805" y="135534"/>
                  </a:lnTo>
                  <a:lnTo>
                    <a:pt x="1995805" y="194360"/>
                  </a:lnTo>
                  <a:lnTo>
                    <a:pt x="2005431" y="194360"/>
                  </a:lnTo>
                  <a:lnTo>
                    <a:pt x="2005431" y="135534"/>
                  </a:lnTo>
                  <a:lnTo>
                    <a:pt x="2005431" y="118287"/>
                  </a:lnTo>
                  <a:close/>
                </a:path>
                <a:path w="2289175" h="979804">
                  <a:moveTo>
                    <a:pt x="2015820" y="65608"/>
                  </a:moveTo>
                  <a:lnTo>
                    <a:pt x="2005431" y="65608"/>
                  </a:lnTo>
                  <a:lnTo>
                    <a:pt x="2005431" y="76123"/>
                  </a:lnTo>
                  <a:lnTo>
                    <a:pt x="2015820" y="76123"/>
                  </a:lnTo>
                  <a:lnTo>
                    <a:pt x="2015820" y="65608"/>
                  </a:lnTo>
                  <a:close/>
                </a:path>
                <a:path w="2289175" h="979804">
                  <a:moveTo>
                    <a:pt x="2079256" y="32677"/>
                  </a:moveTo>
                  <a:lnTo>
                    <a:pt x="2071420" y="7607"/>
                  </a:lnTo>
                  <a:lnTo>
                    <a:pt x="2069807" y="5422"/>
                  </a:lnTo>
                  <a:lnTo>
                    <a:pt x="2069807" y="34201"/>
                  </a:lnTo>
                  <a:lnTo>
                    <a:pt x="2064740" y="39522"/>
                  </a:lnTo>
                  <a:lnTo>
                    <a:pt x="2059546" y="42176"/>
                  </a:lnTo>
                  <a:lnTo>
                    <a:pt x="2050034" y="42176"/>
                  </a:lnTo>
                  <a:lnTo>
                    <a:pt x="2046744" y="40652"/>
                  </a:lnTo>
                  <a:lnTo>
                    <a:pt x="2041550" y="34201"/>
                  </a:lnTo>
                  <a:lnTo>
                    <a:pt x="2040280" y="30022"/>
                  </a:lnTo>
                  <a:lnTo>
                    <a:pt x="2040280" y="20015"/>
                  </a:lnTo>
                  <a:lnTo>
                    <a:pt x="2041550" y="15963"/>
                  </a:lnTo>
                  <a:lnTo>
                    <a:pt x="2044077" y="12547"/>
                  </a:lnTo>
                  <a:lnTo>
                    <a:pt x="2046490" y="9245"/>
                  </a:lnTo>
                  <a:lnTo>
                    <a:pt x="2049907" y="7607"/>
                  </a:lnTo>
                  <a:lnTo>
                    <a:pt x="2058784" y="7607"/>
                  </a:lnTo>
                  <a:lnTo>
                    <a:pt x="2062581" y="9880"/>
                  </a:lnTo>
                  <a:lnTo>
                    <a:pt x="2068156" y="18999"/>
                  </a:lnTo>
                  <a:lnTo>
                    <a:pt x="2069680" y="25590"/>
                  </a:lnTo>
                  <a:lnTo>
                    <a:pt x="2069807" y="34201"/>
                  </a:lnTo>
                  <a:lnTo>
                    <a:pt x="2069807" y="5422"/>
                  </a:lnTo>
                  <a:lnTo>
                    <a:pt x="2068156" y="3175"/>
                  </a:lnTo>
                  <a:lnTo>
                    <a:pt x="2061946" y="0"/>
                  </a:lnTo>
                  <a:lnTo>
                    <a:pt x="2046744" y="0"/>
                  </a:lnTo>
                  <a:lnTo>
                    <a:pt x="2041042" y="2540"/>
                  </a:lnTo>
                  <a:lnTo>
                    <a:pt x="2036622" y="7607"/>
                  </a:lnTo>
                  <a:lnTo>
                    <a:pt x="2032546" y="12547"/>
                  </a:lnTo>
                  <a:lnTo>
                    <a:pt x="2030399" y="18491"/>
                  </a:lnTo>
                  <a:lnTo>
                    <a:pt x="2030399" y="32677"/>
                  </a:lnTo>
                  <a:lnTo>
                    <a:pt x="2032546" y="38379"/>
                  </a:lnTo>
                  <a:lnTo>
                    <a:pt x="2041169" y="47498"/>
                  </a:lnTo>
                  <a:lnTo>
                    <a:pt x="2046363" y="49771"/>
                  </a:lnTo>
                  <a:lnTo>
                    <a:pt x="2059038" y="49771"/>
                  </a:lnTo>
                  <a:lnTo>
                    <a:pt x="2064740" y="47117"/>
                  </a:lnTo>
                  <a:lnTo>
                    <a:pt x="2069223" y="42176"/>
                  </a:lnTo>
                  <a:lnTo>
                    <a:pt x="2069680" y="41668"/>
                  </a:lnTo>
                  <a:lnTo>
                    <a:pt x="2069172" y="50787"/>
                  </a:lnTo>
                  <a:lnTo>
                    <a:pt x="2067521" y="57759"/>
                  </a:lnTo>
                  <a:lnTo>
                    <a:pt x="2064613" y="62572"/>
                  </a:lnTo>
                  <a:lnTo>
                    <a:pt x="2061819" y="67386"/>
                  </a:lnTo>
                  <a:lnTo>
                    <a:pt x="2058149" y="69786"/>
                  </a:lnTo>
                  <a:lnTo>
                    <a:pt x="2046363" y="69786"/>
                  </a:lnTo>
                  <a:lnTo>
                    <a:pt x="2042439" y="66116"/>
                  </a:lnTo>
                  <a:lnTo>
                    <a:pt x="2041550" y="58762"/>
                  </a:lnTo>
                  <a:lnTo>
                    <a:pt x="2031669" y="58762"/>
                  </a:lnTo>
                  <a:lnTo>
                    <a:pt x="2032419" y="64973"/>
                  </a:lnTo>
                  <a:lnTo>
                    <a:pt x="2034832" y="69532"/>
                  </a:lnTo>
                  <a:lnTo>
                    <a:pt x="2042693" y="75869"/>
                  </a:lnTo>
                  <a:lnTo>
                    <a:pt x="2047379" y="77381"/>
                  </a:lnTo>
                  <a:lnTo>
                    <a:pt x="2052955" y="77381"/>
                  </a:lnTo>
                  <a:lnTo>
                    <a:pt x="2064524" y="74815"/>
                  </a:lnTo>
                  <a:lnTo>
                    <a:pt x="2069934" y="69786"/>
                  </a:lnTo>
                  <a:lnTo>
                    <a:pt x="2072805" y="67132"/>
                  </a:lnTo>
                  <a:lnTo>
                    <a:pt x="2077783" y="54305"/>
                  </a:lnTo>
                  <a:lnTo>
                    <a:pt x="2078951" y="41668"/>
                  </a:lnTo>
                  <a:lnTo>
                    <a:pt x="2079256" y="38379"/>
                  </a:lnTo>
                  <a:lnTo>
                    <a:pt x="2079256" y="32677"/>
                  </a:lnTo>
                  <a:close/>
                </a:path>
                <a:path w="2289175" h="979804">
                  <a:moveTo>
                    <a:pt x="2079307" y="168033"/>
                  </a:moveTo>
                  <a:lnTo>
                    <a:pt x="2069172" y="168033"/>
                  </a:lnTo>
                  <a:lnTo>
                    <a:pt x="2069172" y="133756"/>
                  </a:lnTo>
                  <a:lnTo>
                    <a:pt x="2069172" y="118541"/>
                  </a:lnTo>
                  <a:lnTo>
                    <a:pt x="2061692" y="118541"/>
                  </a:lnTo>
                  <a:lnTo>
                    <a:pt x="2059546" y="121666"/>
                  </a:lnTo>
                  <a:lnTo>
                    <a:pt x="2059546" y="133756"/>
                  </a:lnTo>
                  <a:lnTo>
                    <a:pt x="2059546" y="168033"/>
                  </a:lnTo>
                  <a:lnTo>
                    <a:pt x="2036610" y="168033"/>
                  </a:lnTo>
                  <a:lnTo>
                    <a:pt x="2059546" y="133756"/>
                  </a:lnTo>
                  <a:lnTo>
                    <a:pt x="2059546" y="121666"/>
                  </a:lnTo>
                  <a:lnTo>
                    <a:pt x="2027605" y="168033"/>
                  </a:lnTo>
                  <a:lnTo>
                    <a:pt x="2027605" y="176504"/>
                  </a:lnTo>
                  <a:lnTo>
                    <a:pt x="2059546" y="176504"/>
                  </a:lnTo>
                  <a:lnTo>
                    <a:pt x="2059546" y="194360"/>
                  </a:lnTo>
                  <a:lnTo>
                    <a:pt x="2069172" y="194360"/>
                  </a:lnTo>
                  <a:lnTo>
                    <a:pt x="2069172" y="176504"/>
                  </a:lnTo>
                  <a:lnTo>
                    <a:pt x="2079307" y="176504"/>
                  </a:lnTo>
                  <a:lnTo>
                    <a:pt x="2079307" y="168033"/>
                  </a:lnTo>
                  <a:close/>
                </a:path>
                <a:path w="2289175" h="979804">
                  <a:moveTo>
                    <a:pt x="2125192" y="118287"/>
                  </a:moveTo>
                  <a:lnTo>
                    <a:pt x="2117712" y="118287"/>
                  </a:lnTo>
                  <a:lnTo>
                    <a:pt x="2115934" y="127342"/>
                  </a:lnTo>
                  <a:lnTo>
                    <a:pt x="2109216" y="131864"/>
                  </a:lnTo>
                  <a:lnTo>
                    <a:pt x="2097557" y="131864"/>
                  </a:lnTo>
                  <a:lnTo>
                    <a:pt x="2097557" y="139420"/>
                  </a:lnTo>
                  <a:lnTo>
                    <a:pt x="2105672" y="139420"/>
                  </a:lnTo>
                  <a:lnTo>
                    <a:pt x="2111629" y="138125"/>
                  </a:lnTo>
                  <a:lnTo>
                    <a:pt x="2115553" y="135534"/>
                  </a:lnTo>
                  <a:lnTo>
                    <a:pt x="2115553" y="194360"/>
                  </a:lnTo>
                  <a:lnTo>
                    <a:pt x="2125192" y="194360"/>
                  </a:lnTo>
                  <a:lnTo>
                    <a:pt x="2125192" y="135534"/>
                  </a:lnTo>
                  <a:lnTo>
                    <a:pt x="2125192" y="118287"/>
                  </a:lnTo>
                  <a:close/>
                </a:path>
                <a:path w="2289175" h="979804">
                  <a:moveTo>
                    <a:pt x="2139632" y="48133"/>
                  </a:moveTo>
                  <a:lnTo>
                    <a:pt x="2134438" y="41668"/>
                  </a:lnTo>
                  <a:lnTo>
                    <a:pt x="2133079" y="41033"/>
                  </a:lnTo>
                  <a:lnTo>
                    <a:pt x="2129625" y="39446"/>
                  </a:lnTo>
                  <a:lnTo>
                    <a:pt x="2129625" y="53073"/>
                  </a:lnTo>
                  <a:lnTo>
                    <a:pt x="2129625" y="60413"/>
                  </a:lnTo>
                  <a:lnTo>
                    <a:pt x="2128355" y="63830"/>
                  </a:lnTo>
                  <a:lnTo>
                    <a:pt x="2125573" y="66243"/>
                  </a:lnTo>
                  <a:lnTo>
                    <a:pt x="2122906" y="68643"/>
                  </a:lnTo>
                  <a:lnTo>
                    <a:pt x="2119363" y="69786"/>
                  </a:lnTo>
                  <a:lnTo>
                    <a:pt x="2110486" y="69786"/>
                  </a:lnTo>
                  <a:lnTo>
                    <a:pt x="2106942" y="68643"/>
                  </a:lnTo>
                  <a:lnTo>
                    <a:pt x="2101621" y="63830"/>
                  </a:lnTo>
                  <a:lnTo>
                    <a:pt x="2100224" y="60413"/>
                  </a:lnTo>
                  <a:lnTo>
                    <a:pt x="2100224" y="53073"/>
                  </a:lnTo>
                  <a:lnTo>
                    <a:pt x="2101367" y="50279"/>
                  </a:lnTo>
                  <a:lnTo>
                    <a:pt x="2106053" y="45593"/>
                  </a:lnTo>
                  <a:lnTo>
                    <a:pt x="2109851" y="43319"/>
                  </a:lnTo>
                  <a:lnTo>
                    <a:pt x="2114918" y="41033"/>
                  </a:lnTo>
                  <a:lnTo>
                    <a:pt x="2120125" y="43319"/>
                  </a:lnTo>
                  <a:lnTo>
                    <a:pt x="2123795" y="45593"/>
                  </a:lnTo>
                  <a:lnTo>
                    <a:pt x="2126208" y="47879"/>
                  </a:lnTo>
                  <a:lnTo>
                    <a:pt x="2128482" y="50279"/>
                  </a:lnTo>
                  <a:lnTo>
                    <a:pt x="2129625" y="53073"/>
                  </a:lnTo>
                  <a:lnTo>
                    <a:pt x="2129625" y="39446"/>
                  </a:lnTo>
                  <a:lnTo>
                    <a:pt x="2124049" y="36855"/>
                  </a:lnTo>
                  <a:lnTo>
                    <a:pt x="2130907" y="32804"/>
                  </a:lnTo>
                  <a:lnTo>
                    <a:pt x="2132419" y="31915"/>
                  </a:lnTo>
                  <a:lnTo>
                    <a:pt x="2136724" y="25844"/>
                  </a:lnTo>
                  <a:lnTo>
                    <a:pt x="2136724" y="13182"/>
                  </a:lnTo>
                  <a:lnTo>
                    <a:pt x="2134692" y="8750"/>
                  </a:lnTo>
                  <a:lnTo>
                    <a:pt x="2133435" y="7607"/>
                  </a:lnTo>
                  <a:lnTo>
                    <a:pt x="2130768" y="5194"/>
                  </a:lnTo>
                  <a:lnTo>
                    <a:pt x="2126704" y="1778"/>
                  </a:lnTo>
                  <a:lnTo>
                    <a:pt x="2126704" y="15074"/>
                  </a:lnTo>
                  <a:lnTo>
                    <a:pt x="2126704" y="24574"/>
                  </a:lnTo>
                  <a:lnTo>
                    <a:pt x="2122779" y="29260"/>
                  </a:lnTo>
                  <a:lnTo>
                    <a:pt x="2114918" y="32804"/>
                  </a:lnTo>
                  <a:lnTo>
                    <a:pt x="2107069" y="29260"/>
                  </a:lnTo>
                  <a:lnTo>
                    <a:pt x="2103132" y="24574"/>
                  </a:lnTo>
                  <a:lnTo>
                    <a:pt x="2103132" y="15074"/>
                  </a:lnTo>
                  <a:lnTo>
                    <a:pt x="2104148" y="12420"/>
                  </a:lnTo>
                  <a:lnTo>
                    <a:pt x="2106307" y="10515"/>
                  </a:lnTo>
                  <a:lnTo>
                    <a:pt x="2108339" y="8623"/>
                  </a:lnTo>
                  <a:lnTo>
                    <a:pt x="2111248" y="7607"/>
                  </a:lnTo>
                  <a:lnTo>
                    <a:pt x="2118601" y="7607"/>
                  </a:lnTo>
                  <a:lnTo>
                    <a:pt x="2121509" y="8623"/>
                  </a:lnTo>
                  <a:lnTo>
                    <a:pt x="2123668" y="10515"/>
                  </a:lnTo>
                  <a:lnTo>
                    <a:pt x="2125700" y="12420"/>
                  </a:lnTo>
                  <a:lnTo>
                    <a:pt x="2126704" y="15074"/>
                  </a:lnTo>
                  <a:lnTo>
                    <a:pt x="2126704" y="1778"/>
                  </a:lnTo>
                  <a:lnTo>
                    <a:pt x="2121509" y="0"/>
                  </a:lnTo>
                  <a:lnTo>
                    <a:pt x="2108466" y="0"/>
                  </a:lnTo>
                  <a:lnTo>
                    <a:pt x="2103132" y="1778"/>
                  </a:lnTo>
                  <a:lnTo>
                    <a:pt x="2095157" y="8750"/>
                  </a:lnTo>
                  <a:lnTo>
                    <a:pt x="2093125" y="13182"/>
                  </a:lnTo>
                  <a:lnTo>
                    <a:pt x="2093125" y="25844"/>
                  </a:lnTo>
                  <a:lnTo>
                    <a:pt x="2097430" y="31915"/>
                  </a:lnTo>
                  <a:lnTo>
                    <a:pt x="2105799" y="36855"/>
                  </a:lnTo>
                  <a:lnTo>
                    <a:pt x="2095411" y="41668"/>
                  </a:lnTo>
                  <a:lnTo>
                    <a:pt x="2090216" y="48133"/>
                  </a:lnTo>
                  <a:lnTo>
                    <a:pt x="2090216" y="62572"/>
                  </a:lnTo>
                  <a:lnTo>
                    <a:pt x="2092490" y="67640"/>
                  </a:lnTo>
                  <a:lnTo>
                    <a:pt x="2101621" y="75488"/>
                  </a:lnTo>
                  <a:lnTo>
                    <a:pt x="2107577" y="77381"/>
                  </a:lnTo>
                  <a:lnTo>
                    <a:pt x="2122271" y="77381"/>
                  </a:lnTo>
                  <a:lnTo>
                    <a:pt x="2128228" y="75488"/>
                  </a:lnTo>
                  <a:lnTo>
                    <a:pt x="2134857" y="69786"/>
                  </a:lnTo>
                  <a:lnTo>
                    <a:pt x="2137359" y="67640"/>
                  </a:lnTo>
                  <a:lnTo>
                    <a:pt x="2139632" y="62572"/>
                  </a:lnTo>
                  <a:lnTo>
                    <a:pt x="2139632" y="48133"/>
                  </a:lnTo>
                  <a:close/>
                </a:path>
                <a:path w="2289175" h="979804">
                  <a:moveTo>
                    <a:pt x="2165616" y="183908"/>
                  </a:moveTo>
                  <a:lnTo>
                    <a:pt x="2155101" y="183908"/>
                  </a:lnTo>
                  <a:lnTo>
                    <a:pt x="2155101" y="194360"/>
                  </a:lnTo>
                  <a:lnTo>
                    <a:pt x="2165616" y="194360"/>
                  </a:lnTo>
                  <a:lnTo>
                    <a:pt x="2165616" y="183908"/>
                  </a:lnTo>
                  <a:close/>
                </a:path>
                <a:path w="2289175" h="979804">
                  <a:moveTo>
                    <a:pt x="2199576" y="48133"/>
                  </a:moveTo>
                  <a:lnTo>
                    <a:pt x="2194382" y="41668"/>
                  </a:lnTo>
                  <a:lnTo>
                    <a:pt x="2193010" y="41033"/>
                  </a:lnTo>
                  <a:lnTo>
                    <a:pt x="2189569" y="39446"/>
                  </a:lnTo>
                  <a:lnTo>
                    <a:pt x="2189569" y="53073"/>
                  </a:lnTo>
                  <a:lnTo>
                    <a:pt x="2189569" y="60413"/>
                  </a:lnTo>
                  <a:lnTo>
                    <a:pt x="2188172" y="63830"/>
                  </a:lnTo>
                  <a:lnTo>
                    <a:pt x="2182850" y="68643"/>
                  </a:lnTo>
                  <a:lnTo>
                    <a:pt x="2179180" y="69786"/>
                  </a:lnTo>
                  <a:lnTo>
                    <a:pt x="2170430" y="69786"/>
                  </a:lnTo>
                  <a:lnTo>
                    <a:pt x="2166886" y="68643"/>
                  </a:lnTo>
                  <a:lnTo>
                    <a:pt x="2164092" y="66243"/>
                  </a:lnTo>
                  <a:lnTo>
                    <a:pt x="2161438" y="63830"/>
                  </a:lnTo>
                  <a:lnTo>
                    <a:pt x="2160168" y="60413"/>
                  </a:lnTo>
                  <a:lnTo>
                    <a:pt x="2160168" y="53073"/>
                  </a:lnTo>
                  <a:lnTo>
                    <a:pt x="2174862" y="41033"/>
                  </a:lnTo>
                  <a:lnTo>
                    <a:pt x="2179942" y="43319"/>
                  </a:lnTo>
                  <a:lnTo>
                    <a:pt x="2183739" y="45593"/>
                  </a:lnTo>
                  <a:lnTo>
                    <a:pt x="2188426" y="50279"/>
                  </a:lnTo>
                  <a:lnTo>
                    <a:pt x="2189569" y="53073"/>
                  </a:lnTo>
                  <a:lnTo>
                    <a:pt x="2189569" y="39446"/>
                  </a:lnTo>
                  <a:lnTo>
                    <a:pt x="2183993" y="36855"/>
                  </a:lnTo>
                  <a:lnTo>
                    <a:pt x="2190851" y="32804"/>
                  </a:lnTo>
                  <a:lnTo>
                    <a:pt x="2192350" y="31915"/>
                  </a:lnTo>
                  <a:lnTo>
                    <a:pt x="2196541" y="25844"/>
                  </a:lnTo>
                  <a:lnTo>
                    <a:pt x="2196541" y="13182"/>
                  </a:lnTo>
                  <a:lnTo>
                    <a:pt x="2194509" y="8750"/>
                  </a:lnTo>
                  <a:lnTo>
                    <a:pt x="2193252" y="7607"/>
                  </a:lnTo>
                  <a:lnTo>
                    <a:pt x="2190585" y="5194"/>
                  </a:lnTo>
                  <a:lnTo>
                    <a:pt x="2186648" y="1778"/>
                  </a:lnTo>
                  <a:lnTo>
                    <a:pt x="2186648" y="15074"/>
                  </a:lnTo>
                  <a:lnTo>
                    <a:pt x="2186648" y="24574"/>
                  </a:lnTo>
                  <a:lnTo>
                    <a:pt x="2182723" y="29260"/>
                  </a:lnTo>
                  <a:lnTo>
                    <a:pt x="2174862" y="32804"/>
                  </a:lnTo>
                  <a:lnTo>
                    <a:pt x="2167013" y="29260"/>
                  </a:lnTo>
                  <a:lnTo>
                    <a:pt x="2162949" y="24574"/>
                  </a:lnTo>
                  <a:lnTo>
                    <a:pt x="2162949" y="15074"/>
                  </a:lnTo>
                  <a:lnTo>
                    <a:pt x="2164092" y="12420"/>
                  </a:lnTo>
                  <a:lnTo>
                    <a:pt x="2166124" y="10515"/>
                  </a:lnTo>
                  <a:lnTo>
                    <a:pt x="2168271" y="8623"/>
                  </a:lnTo>
                  <a:lnTo>
                    <a:pt x="2171192" y="7607"/>
                  </a:lnTo>
                  <a:lnTo>
                    <a:pt x="2178545" y="7607"/>
                  </a:lnTo>
                  <a:lnTo>
                    <a:pt x="2181453" y="8623"/>
                  </a:lnTo>
                  <a:lnTo>
                    <a:pt x="2183485" y="10515"/>
                  </a:lnTo>
                  <a:lnTo>
                    <a:pt x="2185644" y="12420"/>
                  </a:lnTo>
                  <a:lnTo>
                    <a:pt x="2186648" y="15074"/>
                  </a:lnTo>
                  <a:lnTo>
                    <a:pt x="2186648" y="1778"/>
                  </a:lnTo>
                  <a:lnTo>
                    <a:pt x="2181326" y="0"/>
                  </a:lnTo>
                  <a:lnTo>
                    <a:pt x="2168271" y="0"/>
                  </a:lnTo>
                  <a:lnTo>
                    <a:pt x="2163076" y="1778"/>
                  </a:lnTo>
                  <a:lnTo>
                    <a:pt x="2159025" y="5194"/>
                  </a:lnTo>
                  <a:lnTo>
                    <a:pt x="2155101" y="8750"/>
                  </a:lnTo>
                  <a:lnTo>
                    <a:pt x="2153069" y="13182"/>
                  </a:lnTo>
                  <a:lnTo>
                    <a:pt x="2153069" y="25844"/>
                  </a:lnTo>
                  <a:lnTo>
                    <a:pt x="2157247" y="31915"/>
                  </a:lnTo>
                  <a:lnTo>
                    <a:pt x="2165743" y="36855"/>
                  </a:lnTo>
                  <a:lnTo>
                    <a:pt x="2155355" y="41668"/>
                  </a:lnTo>
                  <a:lnTo>
                    <a:pt x="2150160" y="48133"/>
                  </a:lnTo>
                  <a:lnTo>
                    <a:pt x="2150160" y="62572"/>
                  </a:lnTo>
                  <a:lnTo>
                    <a:pt x="2152434" y="67640"/>
                  </a:lnTo>
                  <a:lnTo>
                    <a:pt x="2161565" y="75488"/>
                  </a:lnTo>
                  <a:lnTo>
                    <a:pt x="2167521" y="77381"/>
                  </a:lnTo>
                  <a:lnTo>
                    <a:pt x="2182215" y="77381"/>
                  </a:lnTo>
                  <a:lnTo>
                    <a:pt x="2188172" y="75488"/>
                  </a:lnTo>
                  <a:lnTo>
                    <a:pt x="2194801" y="69786"/>
                  </a:lnTo>
                  <a:lnTo>
                    <a:pt x="2197303" y="67640"/>
                  </a:lnTo>
                  <a:lnTo>
                    <a:pt x="2199576" y="62572"/>
                  </a:lnTo>
                  <a:lnTo>
                    <a:pt x="2199576" y="48133"/>
                  </a:lnTo>
                  <a:close/>
                </a:path>
                <a:path w="2289175" h="979804">
                  <a:moveTo>
                    <a:pt x="2229231" y="157073"/>
                  </a:moveTo>
                  <a:lnTo>
                    <a:pt x="2227694" y="140106"/>
                  </a:lnTo>
                  <a:lnTo>
                    <a:pt x="2223084" y="127990"/>
                  </a:lnTo>
                  <a:lnTo>
                    <a:pt x="2220836" y="125857"/>
                  </a:lnTo>
                  <a:lnTo>
                    <a:pt x="2219223" y="124320"/>
                  </a:lnTo>
                  <a:lnTo>
                    <a:pt x="2219223" y="145465"/>
                  </a:lnTo>
                  <a:lnTo>
                    <a:pt x="2219223" y="168630"/>
                  </a:lnTo>
                  <a:lnTo>
                    <a:pt x="2217953" y="176682"/>
                  </a:lnTo>
                  <a:lnTo>
                    <a:pt x="2213140" y="185801"/>
                  </a:lnTo>
                  <a:lnTo>
                    <a:pt x="2209469" y="188087"/>
                  </a:lnTo>
                  <a:lnTo>
                    <a:pt x="2200084" y="188087"/>
                  </a:lnTo>
                  <a:lnTo>
                    <a:pt x="2196541" y="185801"/>
                  </a:lnTo>
                  <a:lnTo>
                    <a:pt x="2194001" y="181241"/>
                  </a:lnTo>
                  <a:lnTo>
                    <a:pt x="2191601" y="176682"/>
                  </a:lnTo>
                  <a:lnTo>
                    <a:pt x="2190331" y="168630"/>
                  </a:lnTo>
                  <a:lnTo>
                    <a:pt x="2190331" y="145465"/>
                  </a:lnTo>
                  <a:lnTo>
                    <a:pt x="2191601" y="137363"/>
                  </a:lnTo>
                  <a:lnTo>
                    <a:pt x="2194001" y="132753"/>
                  </a:lnTo>
                  <a:lnTo>
                    <a:pt x="2196541" y="128143"/>
                  </a:lnTo>
                  <a:lnTo>
                    <a:pt x="2200084" y="125857"/>
                  </a:lnTo>
                  <a:lnTo>
                    <a:pt x="2209469" y="125857"/>
                  </a:lnTo>
                  <a:lnTo>
                    <a:pt x="2213140" y="128143"/>
                  </a:lnTo>
                  <a:lnTo>
                    <a:pt x="2217953" y="137363"/>
                  </a:lnTo>
                  <a:lnTo>
                    <a:pt x="2219223" y="145465"/>
                  </a:lnTo>
                  <a:lnTo>
                    <a:pt x="2219223" y="124320"/>
                  </a:lnTo>
                  <a:lnTo>
                    <a:pt x="2215438" y="120713"/>
                  </a:lnTo>
                  <a:lnTo>
                    <a:pt x="2204770" y="118287"/>
                  </a:lnTo>
                  <a:lnTo>
                    <a:pt x="2194128" y="120713"/>
                  </a:lnTo>
                  <a:lnTo>
                    <a:pt x="2186521" y="127990"/>
                  </a:lnTo>
                  <a:lnTo>
                    <a:pt x="2181961" y="140106"/>
                  </a:lnTo>
                  <a:lnTo>
                    <a:pt x="2180437" y="157073"/>
                  </a:lnTo>
                  <a:lnTo>
                    <a:pt x="2181961" y="173939"/>
                  </a:lnTo>
                  <a:lnTo>
                    <a:pt x="2186521" y="185991"/>
                  </a:lnTo>
                  <a:lnTo>
                    <a:pt x="2194128" y="193217"/>
                  </a:lnTo>
                  <a:lnTo>
                    <a:pt x="2204770" y="195630"/>
                  </a:lnTo>
                  <a:lnTo>
                    <a:pt x="2215438" y="193217"/>
                  </a:lnTo>
                  <a:lnTo>
                    <a:pt x="2220874" y="188087"/>
                  </a:lnTo>
                  <a:lnTo>
                    <a:pt x="2223084" y="185991"/>
                  </a:lnTo>
                  <a:lnTo>
                    <a:pt x="2227694" y="173939"/>
                  </a:lnTo>
                  <a:lnTo>
                    <a:pt x="2229231" y="157073"/>
                  </a:lnTo>
                  <a:close/>
                </a:path>
                <a:path w="2289175" h="979804">
                  <a:moveTo>
                    <a:pt x="2258377" y="67259"/>
                  </a:moveTo>
                  <a:lnTo>
                    <a:pt x="2222258" y="67259"/>
                  </a:lnTo>
                  <a:lnTo>
                    <a:pt x="2222512" y="65100"/>
                  </a:lnTo>
                  <a:lnTo>
                    <a:pt x="2226957" y="60286"/>
                  </a:lnTo>
                  <a:lnTo>
                    <a:pt x="2244826" y="45466"/>
                  </a:lnTo>
                  <a:lnTo>
                    <a:pt x="2250783" y="39649"/>
                  </a:lnTo>
                  <a:lnTo>
                    <a:pt x="2253691" y="35471"/>
                  </a:lnTo>
                  <a:lnTo>
                    <a:pt x="2256739" y="31292"/>
                  </a:lnTo>
                  <a:lnTo>
                    <a:pt x="2258250" y="26479"/>
                  </a:lnTo>
                  <a:lnTo>
                    <a:pt x="2258250" y="15074"/>
                  </a:lnTo>
                  <a:lnTo>
                    <a:pt x="2256231" y="10007"/>
                  </a:lnTo>
                  <a:lnTo>
                    <a:pt x="2253742" y="7607"/>
                  </a:lnTo>
                  <a:lnTo>
                    <a:pt x="2252167" y="6083"/>
                  </a:lnTo>
                  <a:lnTo>
                    <a:pt x="2248116" y="2032"/>
                  </a:lnTo>
                  <a:lnTo>
                    <a:pt x="2242286" y="0"/>
                  </a:lnTo>
                  <a:lnTo>
                    <a:pt x="2227834" y="0"/>
                  </a:lnTo>
                  <a:lnTo>
                    <a:pt x="2222258" y="2032"/>
                  </a:lnTo>
                  <a:lnTo>
                    <a:pt x="2213648" y="9880"/>
                  </a:lnTo>
                  <a:lnTo>
                    <a:pt x="2211235" y="15074"/>
                  </a:lnTo>
                  <a:lnTo>
                    <a:pt x="2210600" y="21666"/>
                  </a:lnTo>
                  <a:lnTo>
                    <a:pt x="2220620" y="21666"/>
                  </a:lnTo>
                  <a:lnTo>
                    <a:pt x="2221001" y="17106"/>
                  </a:lnTo>
                  <a:lnTo>
                    <a:pt x="2222385" y="13550"/>
                  </a:lnTo>
                  <a:lnTo>
                    <a:pt x="2227707" y="8750"/>
                  </a:lnTo>
                  <a:lnTo>
                    <a:pt x="2231009" y="7607"/>
                  </a:lnTo>
                  <a:lnTo>
                    <a:pt x="2238997" y="7607"/>
                  </a:lnTo>
                  <a:lnTo>
                    <a:pt x="2242413" y="8750"/>
                  </a:lnTo>
                  <a:lnTo>
                    <a:pt x="2244699" y="11150"/>
                  </a:lnTo>
                  <a:lnTo>
                    <a:pt x="2247100" y="13550"/>
                  </a:lnTo>
                  <a:lnTo>
                    <a:pt x="2248370" y="16725"/>
                  </a:lnTo>
                  <a:lnTo>
                    <a:pt x="2248370" y="25463"/>
                  </a:lnTo>
                  <a:lnTo>
                    <a:pt x="2246973" y="29514"/>
                  </a:lnTo>
                  <a:lnTo>
                    <a:pt x="2241397" y="36855"/>
                  </a:lnTo>
                  <a:lnTo>
                    <a:pt x="2236203" y="41668"/>
                  </a:lnTo>
                  <a:lnTo>
                    <a:pt x="2228596" y="47752"/>
                  </a:lnTo>
                  <a:lnTo>
                    <a:pt x="2221128" y="53835"/>
                  </a:lnTo>
                  <a:lnTo>
                    <a:pt x="2215921" y="58889"/>
                  </a:lnTo>
                  <a:lnTo>
                    <a:pt x="2213140" y="63080"/>
                  </a:lnTo>
                  <a:lnTo>
                    <a:pt x="2210219" y="67259"/>
                  </a:lnTo>
                  <a:lnTo>
                    <a:pt x="2208834" y="71564"/>
                  </a:lnTo>
                  <a:lnTo>
                    <a:pt x="2208834" y="76123"/>
                  </a:lnTo>
                  <a:lnTo>
                    <a:pt x="2258377" y="76123"/>
                  </a:lnTo>
                  <a:lnTo>
                    <a:pt x="2258377" y="67259"/>
                  </a:lnTo>
                  <a:close/>
                </a:path>
                <a:path w="2289175" h="979804">
                  <a:moveTo>
                    <a:pt x="2289048" y="157073"/>
                  </a:moveTo>
                  <a:lnTo>
                    <a:pt x="2287524" y="140106"/>
                  </a:lnTo>
                  <a:lnTo>
                    <a:pt x="2282964" y="127990"/>
                  </a:lnTo>
                  <a:lnTo>
                    <a:pt x="2280729" y="125857"/>
                  </a:lnTo>
                  <a:lnTo>
                    <a:pt x="2279167" y="124371"/>
                  </a:lnTo>
                  <a:lnTo>
                    <a:pt x="2279167" y="145465"/>
                  </a:lnTo>
                  <a:lnTo>
                    <a:pt x="2279167" y="168630"/>
                  </a:lnTo>
                  <a:lnTo>
                    <a:pt x="2277897" y="176682"/>
                  </a:lnTo>
                  <a:lnTo>
                    <a:pt x="2275484" y="181241"/>
                  </a:lnTo>
                  <a:lnTo>
                    <a:pt x="2272957" y="185801"/>
                  </a:lnTo>
                  <a:lnTo>
                    <a:pt x="2269401" y="188087"/>
                  </a:lnTo>
                  <a:lnTo>
                    <a:pt x="2259901" y="188087"/>
                  </a:lnTo>
                  <a:lnTo>
                    <a:pt x="2256358" y="185801"/>
                  </a:lnTo>
                  <a:lnTo>
                    <a:pt x="2251532" y="176682"/>
                  </a:lnTo>
                  <a:lnTo>
                    <a:pt x="2250275" y="168630"/>
                  </a:lnTo>
                  <a:lnTo>
                    <a:pt x="2250275" y="145465"/>
                  </a:lnTo>
                  <a:lnTo>
                    <a:pt x="2251532" y="137363"/>
                  </a:lnTo>
                  <a:lnTo>
                    <a:pt x="2256358" y="128143"/>
                  </a:lnTo>
                  <a:lnTo>
                    <a:pt x="2259901" y="125857"/>
                  </a:lnTo>
                  <a:lnTo>
                    <a:pt x="2269401" y="125857"/>
                  </a:lnTo>
                  <a:lnTo>
                    <a:pt x="2272957" y="128143"/>
                  </a:lnTo>
                  <a:lnTo>
                    <a:pt x="2275484" y="132753"/>
                  </a:lnTo>
                  <a:lnTo>
                    <a:pt x="2277897" y="137363"/>
                  </a:lnTo>
                  <a:lnTo>
                    <a:pt x="2279167" y="145465"/>
                  </a:lnTo>
                  <a:lnTo>
                    <a:pt x="2279167" y="124371"/>
                  </a:lnTo>
                  <a:lnTo>
                    <a:pt x="2275357" y="120713"/>
                  </a:lnTo>
                  <a:lnTo>
                    <a:pt x="2264714" y="118287"/>
                  </a:lnTo>
                  <a:lnTo>
                    <a:pt x="2253996" y="120713"/>
                  </a:lnTo>
                  <a:lnTo>
                    <a:pt x="2246363" y="127990"/>
                  </a:lnTo>
                  <a:lnTo>
                    <a:pt x="2241778" y="140106"/>
                  </a:lnTo>
                  <a:lnTo>
                    <a:pt x="2240254" y="157073"/>
                  </a:lnTo>
                  <a:lnTo>
                    <a:pt x="2241778" y="173939"/>
                  </a:lnTo>
                  <a:lnTo>
                    <a:pt x="2246363" y="185991"/>
                  </a:lnTo>
                  <a:lnTo>
                    <a:pt x="2253996" y="193217"/>
                  </a:lnTo>
                  <a:lnTo>
                    <a:pt x="2264714" y="195630"/>
                  </a:lnTo>
                  <a:lnTo>
                    <a:pt x="2275357" y="193217"/>
                  </a:lnTo>
                  <a:lnTo>
                    <a:pt x="2280767" y="188087"/>
                  </a:lnTo>
                  <a:lnTo>
                    <a:pt x="2282964" y="185991"/>
                  </a:lnTo>
                  <a:lnTo>
                    <a:pt x="2287524" y="173939"/>
                  </a:lnTo>
                  <a:lnTo>
                    <a:pt x="2289048" y="157073"/>
                  </a:lnTo>
                  <a:close/>
                </a:path>
              </a:pathLst>
            </a:custGeom>
            <a:solidFill>
              <a:srgbClr val="FF8B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34" name="object 21434"/>
            <p:cNvSpPr/>
            <p:nvPr/>
          </p:nvSpPr>
          <p:spPr>
            <a:xfrm>
              <a:off x="4951499" y="2814135"/>
              <a:ext cx="3916045" cy="1320800"/>
            </a:xfrm>
            <a:custGeom>
              <a:avLst/>
              <a:gdLst/>
              <a:ahLst/>
              <a:cxnLst/>
              <a:rect l="l" t="t" r="r" b="b"/>
              <a:pathLst>
                <a:path w="3916045" h="1320800">
                  <a:moveTo>
                    <a:pt x="3915916" y="0"/>
                  </a:moveTo>
                  <a:lnTo>
                    <a:pt x="0" y="0"/>
                  </a:lnTo>
                  <a:lnTo>
                    <a:pt x="0" y="1320267"/>
                  </a:lnTo>
                  <a:lnTo>
                    <a:pt x="3915916" y="1320267"/>
                  </a:lnTo>
                  <a:lnTo>
                    <a:pt x="3915916" y="1310768"/>
                  </a:lnTo>
                  <a:lnTo>
                    <a:pt x="19009" y="1310768"/>
                  </a:lnTo>
                  <a:lnTo>
                    <a:pt x="9504" y="1301270"/>
                  </a:lnTo>
                  <a:lnTo>
                    <a:pt x="19009" y="1301270"/>
                  </a:lnTo>
                  <a:lnTo>
                    <a:pt x="19009" y="18996"/>
                  </a:lnTo>
                  <a:lnTo>
                    <a:pt x="9504" y="18996"/>
                  </a:lnTo>
                  <a:lnTo>
                    <a:pt x="19009" y="9498"/>
                  </a:lnTo>
                  <a:lnTo>
                    <a:pt x="3915916" y="9498"/>
                  </a:lnTo>
                  <a:lnTo>
                    <a:pt x="3915916" y="0"/>
                  </a:lnTo>
                  <a:close/>
                </a:path>
                <a:path w="3916045" h="1320800">
                  <a:moveTo>
                    <a:pt x="19009" y="1301270"/>
                  </a:moveTo>
                  <a:lnTo>
                    <a:pt x="9504" y="1301270"/>
                  </a:lnTo>
                  <a:lnTo>
                    <a:pt x="19009" y="1310768"/>
                  </a:lnTo>
                  <a:lnTo>
                    <a:pt x="19009" y="1301270"/>
                  </a:lnTo>
                  <a:close/>
                </a:path>
                <a:path w="3916045" h="1320800">
                  <a:moveTo>
                    <a:pt x="3896907" y="1301270"/>
                  </a:moveTo>
                  <a:lnTo>
                    <a:pt x="19009" y="1301270"/>
                  </a:lnTo>
                  <a:lnTo>
                    <a:pt x="19009" y="1310768"/>
                  </a:lnTo>
                  <a:lnTo>
                    <a:pt x="3896907" y="1310768"/>
                  </a:lnTo>
                  <a:lnTo>
                    <a:pt x="3896907" y="1301270"/>
                  </a:lnTo>
                  <a:close/>
                </a:path>
                <a:path w="3916045" h="1320800">
                  <a:moveTo>
                    <a:pt x="3896907" y="9498"/>
                  </a:moveTo>
                  <a:lnTo>
                    <a:pt x="3896907" y="1310768"/>
                  </a:lnTo>
                  <a:lnTo>
                    <a:pt x="3906411" y="1301270"/>
                  </a:lnTo>
                  <a:lnTo>
                    <a:pt x="3915916" y="1301270"/>
                  </a:lnTo>
                  <a:lnTo>
                    <a:pt x="3915916" y="18996"/>
                  </a:lnTo>
                  <a:lnTo>
                    <a:pt x="3906411" y="18996"/>
                  </a:lnTo>
                  <a:lnTo>
                    <a:pt x="3896907" y="9498"/>
                  </a:lnTo>
                  <a:close/>
                </a:path>
                <a:path w="3916045" h="1320800">
                  <a:moveTo>
                    <a:pt x="3915916" y="1301270"/>
                  </a:moveTo>
                  <a:lnTo>
                    <a:pt x="3906411" y="1301270"/>
                  </a:lnTo>
                  <a:lnTo>
                    <a:pt x="3896907" y="1310768"/>
                  </a:lnTo>
                  <a:lnTo>
                    <a:pt x="3915916" y="1310768"/>
                  </a:lnTo>
                  <a:lnTo>
                    <a:pt x="3915916" y="1301270"/>
                  </a:lnTo>
                  <a:close/>
                </a:path>
                <a:path w="3916045" h="1320800">
                  <a:moveTo>
                    <a:pt x="19009" y="9498"/>
                  </a:moveTo>
                  <a:lnTo>
                    <a:pt x="9504" y="18996"/>
                  </a:lnTo>
                  <a:lnTo>
                    <a:pt x="19009" y="18996"/>
                  </a:lnTo>
                  <a:lnTo>
                    <a:pt x="19009" y="9498"/>
                  </a:lnTo>
                  <a:close/>
                </a:path>
                <a:path w="3916045" h="1320800">
                  <a:moveTo>
                    <a:pt x="3896907" y="9498"/>
                  </a:moveTo>
                  <a:lnTo>
                    <a:pt x="19009" y="9498"/>
                  </a:lnTo>
                  <a:lnTo>
                    <a:pt x="19009" y="18996"/>
                  </a:lnTo>
                  <a:lnTo>
                    <a:pt x="3896907" y="18996"/>
                  </a:lnTo>
                  <a:lnTo>
                    <a:pt x="3896907" y="9498"/>
                  </a:lnTo>
                  <a:close/>
                </a:path>
                <a:path w="3916045" h="1320800">
                  <a:moveTo>
                    <a:pt x="3915916" y="9498"/>
                  </a:moveTo>
                  <a:lnTo>
                    <a:pt x="3896907" y="9498"/>
                  </a:lnTo>
                  <a:lnTo>
                    <a:pt x="3906411" y="18996"/>
                  </a:lnTo>
                  <a:lnTo>
                    <a:pt x="3915916" y="18996"/>
                  </a:lnTo>
                  <a:lnTo>
                    <a:pt x="3915916" y="9498"/>
                  </a:lnTo>
                  <a:close/>
                </a:path>
              </a:pathLst>
            </a:custGeom>
            <a:solidFill>
              <a:srgbClr val="306A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1435" name="object 21435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7470241" y="3184593"/>
              <a:ext cx="788898" cy="769344"/>
            </a:xfrm>
            <a:prstGeom prst="rect">
              <a:avLst/>
            </a:prstGeom>
          </p:spPr>
        </p:pic>
        <p:sp>
          <p:nvSpPr>
            <p:cNvPr id="21436" name="object 21436"/>
            <p:cNvSpPr/>
            <p:nvPr/>
          </p:nvSpPr>
          <p:spPr>
            <a:xfrm>
              <a:off x="4970509" y="4143900"/>
              <a:ext cx="3868420" cy="0"/>
            </a:xfrm>
            <a:custGeom>
              <a:avLst/>
              <a:gdLst/>
              <a:ahLst/>
              <a:cxnLst/>
              <a:rect l="l" t="t" r="r" b="b"/>
              <a:pathLst>
                <a:path w="3868420">
                  <a:moveTo>
                    <a:pt x="0" y="0"/>
                  </a:moveTo>
                  <a:lnTo>
                    <a:pt x="3868393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37" name="object 21437"/>
            <p:cNvSpPr/>
            <p:nvPr/>
          </p:nvSpPr>
          <p:spPr>
            <a:xfrm>
              <a:off x="5322181" y="4143900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9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1438" name="object 21438"/>
            <p:cNvPicPr/>
            <p:nvPr/>
          </p:nvPicPr>
          <p:blipFill>
            <a:blip r:embed="rId26" cstate="print"/>
            <a:stretch>
              <a:fillRect/>
            </a:stretch>
          </p:blipFill>
          <p:spPr>
            <a:xfrm>
              <a:off x="5235600" y="4202144"/>
              <a:ext cx="169993" cy="77341"/>
            </a:xfrm>
            <a:prstGeom prst="rect">
              <a:avLst/>
            </a:prstGeom>
          </p:spPr>
        </p:pic>
        <p:sp>
          <p:nvSpPr>
            <p:cNvPr id="21439" name="object 21439"/>
            <p:cNvSpPr/>
            <p:nvPr/>
          </p:nvSpPr>
          <p:spPr>
            <a:xfrm>
              <a:off x="5854441" y="4143900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9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1440" name="object 21440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5766238" y="4202144"/>
              <a:ext cx="171590" cy="77341"/>
            </a:xfrm>
            <a:prstGeom prst="rect">
              <a:avLst/>
            </a:prstGeom>
          </p:spPr>
        </p:pic>
        <p:sp>
          <p:nvSpPr>
            <p:cNvPr id="21441" name="object 21441"/>
            <p:cNvSpPr/>
            <p:nvPr/>
          </p:nvSpPr>
          <p:spPr>
            <a:xfrm>
              <a:off x="6377197" y="4143900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9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1442" name="object 21442"/>
            <p:cNvPicPr/>
            <p:nvPr/>
          </p:nvPicPr>
          <p:blipFill>
            <a:blip r:embed="rId27" cstate="print"/>
            <a:stretch>
              <a:fillRect/>
            </a:stretch>
          </p:blipFill>
          <p:spPr>
            <a:xfrm>
              <a:off x="6292144" y="4202144"/>
              <a:ext cx="168441" cy="77341"/>
            </a:xfrm>
            <a:prstGeom prst="rect">
              <a:avLst/>
            </a:prstGeom>
          </p:spPr>
        </p:pic>
        <p:sp>
          <p:nvSpPr>
            <p:cNvPr id="21443" name="object 21443"/>
            <p:cNvSpPr/>
            <p:nvPr/>
          </p:nvSpPr>
          <p:spPr>
            <a:xfrm>
              <a:off x="6909458" y="4143900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9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1444" name="object 21444"/>
            <p:cNvPicPr/>
            <p:nvPr/>
          </p:nvPicPr>
          <p:blipFill>
            <a:blip r:embed="rId28" cstate="print"/>
            <a:stretch>
              <a:fillRect/>
            </a:stretch>
          </p:blipFill>
          <p:spPr>
            <a:xfrm>
              <a:off x="6824043" y="4202144"/>
              <a:ext cx="168802" cy="77341"/>
            </a:xfrm>
            <a:prstGeom prst="rect">
              <a:avLst/>
            </a:prstGeom>
          </p:spPr>
        </p:pic>
        <p:sp>
          <p:nvSpPr>
            <p:cNvPr id="21445" name="object 21445"/>
            <p:cNvSpPr/>
            <p:nvPr/>
          </p:nvSpPr>
          <p:spPr>
            <a:xfrm>
              <a:off x="7432214" y="4143900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9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1446" name="object 21446"/>
            <p:cNvPicPr/>
            <p:nvPr/>
          </p:nvPicPr>
          <p:blipFill>
            <a:blip r:embed="rId29" cstate="print"/>
            <a:stretch>
              <a:fillRect/>
            </a:stretch>
          </p:blipFill>
          <p:spPr>
            <a:xfrm>
              <a:off x="7323987" y="4202144"/>
              <a:ext cx="221521" cy="77341"/>
            </a:xfrm>
            <a:prstGeom prst="rect">
              <a:avLst/>
            </a:prstGeom>
          </p:spPr>
        </p:pic>
        <p:sp>
          <p:nvSpPr>
            <p:cNvPr id="21447" name="object 21447"/>
            <p:cNvSpPr/>
            <p:nvPr/>
          </p:nvSpPr>
          <p:spPr>
            <a:xfrm>
              <a:off x="7954970" y="4143900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9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1448" name="object 21448"/>
            <p:cNvPicPr/>
            <p:nvPr/>
          </p:nvPicPr>
          <p:blipFill>
            <a:blip r:embed="rId30" cstate="print"/>
            <a:stretch>
              <a:fillRect/>
            </a:stretch>
          </p:blipFill>
          <p:spPr>
            <a:xfrm>
              <a:off x="7846743" y="4202144"/>
              <a:ext cx="221521" cy="77341"/>
            </a:xfrm>
            <a:prstGeom prst="rect">
              <a:avLst/>
            </a:prstGeom>
          </p:spPr>
        </p:pic>
        <p:sp>
          <p:nvSpPr>
            <p:cNvPr id="21449" name="object 21449"/>
            <p:cNvSpPr/>
            <p:nvPr/>
          </p:nvSpPr>
          <p:spPr>
            <a:xfrm>
              <a:off x="8487230" y="4143900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9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1450" name="object 21450"/>
            <p:cNvPicPr/>
            <p:nvPr/>
          </p:nvPicPr>
          <p:blipFill>
            <a:blip r:embed="rId31" cstate="print"/>
            <a:stretch>
              <a:fillRect/>
            </a:stretch>
          </p:blipFill>
          <p:spPr>
            <a:xfrm>
              <a:off x="8379004" y="4202144"/>
              <a:ext cx="221521" cy="77341"/>
            </a:xfrm>
            <a:prstGeom prst="rect">
              <a:avLst/>
            </a:prstGeom>
          </p:spPr>
        </p:pic>
      </p:grpSp>
      <p:grpSp>
        <p:nvGrpSpPr>
          <p:cNvPr id="21451" name="object 21451"/>
          <p:cNvGrpSpPr/>
          <p:nvPr/>
        </p:nvGrpSpPr>
        <p:grpSpPr>
          <a:xfrm>
            <a:off x="4634741" y="1559343"/>
            <a:ext cx="250190" cy="99060"/>
            <a:chOff x="4634741" y="1559343"/>
            <a:chExt cx="250190" cy="99060"/>
          </a:xfrm>
        </p:grpSpPr>
        <p:sp>
          <p:nvSpPr>
            <p:cNvPr id="21452" name="object 21452"/>
            <p:cNvSpPr/>
            <p:nvPr/>
          </p:nvSpPr>
          <p:spPr>
            <a:xfrm>
              <a:off x="4843222" y="1559343"/>
              <a:ext cx="41910" cy="63500"/>
            </a:xfrm>
            <a:custGeom>
              <a:avLst/>
              <a:gdLst/>
              <a:ahLst/>
              <a:cxnLst/>
              <a:rect l="l" t="t" r="r" b="b"/>
              <a:pathLst>
                <a:path w="41910" h="63500">
                  <a:moveTo>
                    <a:pt x="38335" y="0"/>
                  </a:moveTo>
                  <a:lnTo>
                    <a:pt x="4891" y="0"/>
                  </a:lnTo>
                  <a:lnTo>
                    <a:pt x="2255" y="32800"/>
                  </a:lnTo>
                  <a:lnTo>
                    <a:pt x="8554" y="32800"/>
                  </a:lnTo>
                  <a:lnTo>
                    <a:pt x="11646" y="29381"/>
                  </a:lnTo>
                  <a:lnTo>
                    <a:pt x="15422" y="27735"/>
                  </a:lnTo>
                  <a:lnTo>
                    <a:pt x="23761" y="27735"/>
                  </a:lnTo>
                  <a:lnTo>
                    <a:pt x="26917" y="29001"/>
                  </a:lnTo>
                  <a:lnTo>
                    <a:pt x="31796" y="34067"/>
                  </a:lnTo>
                  <a:lnTo>
                    <a:pt x="33012" y="37486"/>
                  </a:lnTo>
                  <a:lnTo>
                    <a:pt x="33012" y="46098"/>
                  </a:lnTo>
                  <a:lnTo>
                    <a:pt x="31821" y="49771"/>
                  </a:lnTo>
                  <a:lnTo>
                    <a:pt x="27031" y="55596"/>
                  </a:lnTo>
                  <a:lnTo>
                    <a:pt x="23901" y="56989"/>
                  </a:lnTo>
                  <a:lnTo>
                    <a:pt x="17006" y="56989"/>
                  </a:lnTo>
                  <a:lnTo>
                    <a:pt x="14409" y="56103"/>
                  </a:lnTo>
                  <a:lnTo>
                    <a:pt x="10062" y="52430"/>
                  </a:lnTo>
                  <a:lnTo>
                    <a:pt x="8756" y="49644"/>
                  </a:lnTo>
                  <a:lnTo>
                    <a:pt x="8300" y="45971"/>
                  </a:lnTo>
                  <a:lnTo>
                    <a:pt x="0" y="45971"/>
                  </a:lnTo>
                  <a:lnTo>
                    <a:pt x="595" y="51670"/>
                  </a:lnTo>
                  <a:lnTo>
                    <a:pt x="2762" y="56103"/>
                  </a:lnTo>
                  <a:lnTo>
                    <a:pt x="10252" y="61929"/>
                  </a:lnTo>
                  <a:lnTo>
                    <a:pt x="14763" y="63322"/>
                  </a:lnTo>
                  <a:lnTo>
                    <a:pt x="26473" y="63322"/>
                  </a:lnTo>
                  <a:lnTo>
                    <a:pt x="31631" y="61295"/>
                  </a:lnTo>
                  <a:lnTo>
                    <a:pt x="39374" y="52810"/>
                  </a:lnTo>
                  <a:lnTo>
                    <a:pt x="41313" y="47491"/>
                  </a:lnTo>
                  <a:lnTo>
                    <a:pt x="41313" y="34953"/>
                  </a:lnTo>
                  <a:lnTo>
                    <a:pt x="39387" y="30141"/>
                  </a:lnTo>
                  <a:lnTo>
                    <a:pt x="31669" y="22795"/>
                  </a:lnTo>
                  <a:lnTo>
                    <a:pt x="27145" y="20896"/>
                  </a:lnTo>
                  <a:lnTo>
                    <a:pt x="17336" y="20896"/>
                  </a:lnTo>
                  <a:lnTo>
                    <a:pt x="13471" y="22162"/>
                  </a:lnTo>
                  <a:lnTo>
                    <a:pt x="10379" y="24695"/>
                  </a:lnTo>
                  <a:lnTo>
                    <a:pt x="11747" y="7345"/>
                  </a:lnTo>
                  <a:lnTo>
                    <a:pt x="38335" y="7345"/>
                  </a:lnTo>
                  <a:lnTo>
                    <a:pt x="3833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1453" name="object 21453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4634741" y="1580619"/>
              <a:ext cx="166483" cy="77379"/>
            </a:xfrm>
            <a:prstGeom prst="rect">
              <a:avLst/>
            </a:prstGeom>
          </p:spPr>
        </p:pic>
      </p:grpSp>
      <p:grpSp>
        <p:nvGrpSpPr>
          <p:cNvPr id="21454" name="object 21454"/>
          <p:cNvGrpSpPr/>
          <p:nvPr/>
        </p:nvGrpSpPr>
        <p:grpSpPr>
          <a:xfrm>
            <a:off x="4634741" y="2889108"/>
            <a:ext cx="249554" cy="99060"/>
            <a:chOff x="4634741" y="2889108"/>
            <a:chExt cx="249554" cy="99060"/>
          </a:xfrm>
        </p:grpSpPr>
        <p:sp>
          <p:nvSpPr>
            <p:cNvPr id="21455" name="object 21455"/>
            <p:cNvSpPr/>
            <p:nvPr/>
          </p:nvSpPr>
          <p:spPr>
            <a:xfrm>
              <a:off x="4843742" y="2889108"/>
              <a:ext cx="40640" cy="62865"/>
            </a:xfrm>
            <a:custGeom>
              <a:avLst/>
              <a:gdLst/>
              <a:ahLst/>
              <a:cxnLst/>
              <a:rect l="l" t="t" r="r" b="b"/>
              <a:pathLst>
                <a:path w="40639" h="62864">
                  <a:moveTo>
                    <a:pt x="40363" y="0"/>
                  </a:moveTo>
                  <a:lnTo>
                    <a:pt x="0" y="0"/>
                  </a:lnTo>
                  <a:lnTo>
                    <a:pt x="0" y="7345"/>
                  </a:lnTo>
                  <a:lnTo>
                    <a:pt x="31986" y="7345"/>
                  </a:lnTo>
                  <a:lnTo>
                    <a:pt x="8718" y="62309"/>
                  </a:lnTo>
                  <a:lnTo>
                    <a:pt x="17691" y="62309"/>
                  </a:lnTo>
                  <a:lnTo>
                    <a:pt x="40363" y="5572"/>
                  </a:lnTo>
                  <a:lnTo>
                    <a:pt x="4036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1456" name="object 21456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4634741" y="2910385"/>
              <a:ext cx="166483" cy="77379"/>
            </a:xfrm>
            <a:prstGeom prst="rect">
              <a:avLst/>
            </a:prstGeom>
          </p:spPr>
        </p:pic>
      </p:grpSp>
      <p:pic>
        <p:nvPicPr>
          <p:cNvPr id="21457" name="object 21457"/>
          <p:cNvPicPr/>
          <p:nvPr/>
        </p:nvPicPr>
        <p:blipFill>
          <a:blip r:embed="rId32" cstate="print"/>
          <a:stretch>
            <a:fillRect/>
          </a:stretch>
        </p:blipFill>
        <p:spPr>
          <a:xfrm>
            <a:off x="6123613" y="4335123"/>
            <a:ext cx="1569281" cy="97997"/>
          </a:xfrm>
          <a:prstGeom prst="rect">
            <a:avLst/>
          </a:prstGeom>
        </p:spPr>
      </p:pic>
      <p:sp>
        <p:nvSpPr>
          <p:cNvPr id="21458" name="object 21458"/>
          <p:cNvSpPr txBox="1"/>
          <p:nvPr/>
        </p:nvSpPr>
        <p:spPr>
          <a:xfrm>
            <a:off x="37463" y="1469644"/>
            <a:ext cx="12763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latin typeface="Arial MT"/>
                <a:cs typeface="Arial MT"/>
              </a:rPr>
              <a:t>A</a:t>
            </a:r>
            <a:endParaRPr sz="1200">
              <a:latin typeface="Arial MT"/>
              <a:cs typeface="Arial MT"/>
            </a:endParaRPr>
          </a:p>
        </p:txBody>
      </p:sp>
      <p:sp>
        <p:nvSpPr>
          <p:cNvPr id="21459" name="object 21459"/>
          <p:cNvSpPr txBox="1"/>
          <p:nvPr/>
        </p:nvSpPr>
        <p:spPr>
          <a:xfrm>
            <a:off x="73294" y="2874213"/>
            <a:ext cx="12763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latin typeface="Arial MT"/>
                <a:cs typeface="Arial MT"/>
              </a:rPr>
              <a:t>B</a:t>
            </a:r>
            <a:endParaRPr sz="12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97891" y="366776"/>
            <a:ext cx="8541309" cy="28982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dirty="0">
                <a:latin typeface="Malgun Gothic"/>
                <a:cs typeface="Malgun Gothic"/>
              </a:rPr>
              <a:t>2.</a:t>
            </a:r>
            <a:r>
              <a:rPr sz="1800" b="1" spc="-10" dirty="0">
                <a:latin typeface="Malgun Gothic"/>
                <a:cs typeface="Malgun Gothic"/>
              </a:rPr>
              <a:t> </a:t>
            </a:r>
            <a:r>
              <a:rPr sz="1800" b="1" spc="5" dirty="0">
                <a:latin typeface="Malgun Gothic"/>
                <a:cs typeface="Malgun Gothic"/>
              </a:rPr>
              <a:t>Library</a:t>
            </a:r>
            <a:r>
              <a:rPr sz="1800" b="1" spc="15" dirty="0">
                <a:latin typeface="Malgun Gothic"/>
                <a:cs typeface="Malgun Gothic"/>
              </a:rPr>
              <a:t> </a:t>
            </a:r>
            <a:r>
              <a:rPr sz="1800" b="1" spc="-10" dirty="0">
                <a:latin typeface="Malgun Gothic"/>
                <a:cs typeface="Malgun Gothic"/>
              </a:rPr>
              <a:t>searching</a:t>
            </a:r>
            <a:r>
              <a:rPr sz="1800" b="1" spc="35" dirty="0">
                <a:latin typeface="Malgun Gothic"/>
                <a:cs typeface="Malgun Gothic"/>
              </a:rPr>
              <a:t> </a:t>
            </a:r>
            <a:r>
              <a:rPr lang="en-US" b="1" spc="40" dirty="0">
                <a:latin typeface="Malgun Gothic"/>
                <a:cs typeface="Malgun Gothic"/>
              </a:rPr>
              <a:t>A) Standards</a:t>
            </a:r>
            <a:r>
              <a:rPr lang="en-US" sz="1800" b="1" dirty="0">
                <a:latin typeface="Malgun Gothic"/>
                <a:cs typeface="Malgun Gothic"/>
              </a:rPr>
              <a:t>(</a:t>
            </a:r>
            <a:r>
              <a:rPr lang="en-US" sz="1800" b="1" spc="10" dirty="0">
                <a:latin typeface="Malgun Gothic"/>
                <a:cs typeface="Malgun Gothic"/>
              </a:rPr>
              <a:t> </a:t>
            </a:r>
            <a:r>
              <a:rPr lang="en-US" sz="1800" b="1" spc="-5" dirty="0">
                <a:latin typeface="Malgun Gothic"/>
                <a:cs typeface="Malgun Gothic"/>
              </a:rPr>
              <a:t>High</a:t>
            </a:r>
            <a:r>
              <a:rPr lang="en-US" sz="1800" b="1" spc="5" dirty="0">
                <a:latin typeface="Malgun Gothic"/>
                <a:cs typeface="Malgun Gothic"/>
              </a:rPr>
              <a:t> </a:t>
            </a:r>
            <a:r>
              <a:rPr lang="en-US" sz="1800" b="1" spc="-5" dirty="0">
                <a:latin typeface="Malgun Gothic"/>
                <a:cs typeface="Malgun Gothic"/>
              </a:rPr>
              <a:t>Score</a:t>
            </a:r>
            <a:r>
              <a:rPr lang="en-US" sz="1800" b="1" dirty="0">
                <a:latin typeface="Malgun Gothic"/>
                <a:cs typeface="Malgun Gothic"/>
              </a:rPr>
              <a:t> )</a:t>
            </a:r>
            <a:r>
              <a:rPr lang="en-US" dirty="0">
                <a:latin typeface="Malgun Gothic"/>
                <a:cs typeface="Malgun Gothic"/>
              </a:rPr>
              <a:t> </a:t>
            </a:r>
            <a:r>
              <a:rPr lang="en-US" sz="1800" b="1" dirty="0">
                <a:latin typeface="Malgun Gothic"/>
                <a:cs typeface="Malgun Gothic"/>
              </a:rPr>
              <a:t>–</a:t>
            </a:r>
            <a:r>
              <a:rPr lang="en-US" sz="1800" b="1" spc="-15" dirty="0">
                <a:latin typeface="Malgun Gothic"/>
                <a:cs typeface="Malgun Gothic"/>
              </a:rPr>
              <a:t> </a:t>
            </a:r>
            <a:r>
              <a:rPr lang="en-US" sz="1800" b="1" dirty="0">
                <a:latin typeface="Malgun Gothic"/>
                <a:cs typeface="Malgun Gothic"/>
              </a:rPr>
              <a:t>B) ALE</a:t>
            </a:r>
            <a:r>
              <a:rPr lang="ko-KR" altLang="en-US" sz="1800" b="1" spc="-5" dirty="0">
                <a:latin typeface="Malgun Gothic"/>
                <a:cs typeface="Malgun Gothic"/>
              </a:rPr>
              <a:t> </a:t>
            </a:r>
            <a:r>
              <a:rPr lang="en-US" sz="1800" b="1" dirty="0">
                <a:latin typeface="Malgun Gothic"/>
                <a:cs typeface="Malgun Gothic"/>
              </a:rPr>
              <a:t>DW</a:t>
            </a:r>
            <a:r>
              <a:rPr lang="en-US" sz="1800" b="1" spc="-15" dirty="0">
                <a:latin typeface="Malgun Gothic"/>
                <a:cs typeface="Malgun Gothic"/>
              </a:rPr>
              <a:t> </a:t>
            </a:r>
            <a:r>
              <a:rPr lang="en-US" sz="1800" b="1" spc="-10" dirty="0">
                <a:latin typeface="Malgun Gothic"/>
                <a:cs typeface="Malgun Gothic"/>
              </a:rPr>
              <a:t>[Negative]</a:t>
            </a:r>
            <a:endParaRPr sz="1800" dirty="0">
              <a:latin typeface="Malgun Gothic"/>
              <a:cs typeface="Malgun Gothic"/>
            </a:endParaRP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603250" y="5238750"/>
          <a:ext cx="7781924" cy="99221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5819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1607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9001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75882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75882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297688"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585"/>
                        </a:spcBef>
                      </a:pPr>
                      <a:r>
                        <a:rPr sz="1100" spc="-5" dirty="0">
                          <a:latin typeface="Malgun Gothic"/>
                          <a:cs typeface="Malgun Gothic"/>
                        </a:rPr>
                        <a:t>Score</a:t>
                      </a:r>
                      <a:endParaRPr sz="1100">
                        <a:latin typeface="Malgun Gothic"/>
                        <a:cs typeface="Malgun Gothic"/>
                      </a:endParaRPr>
                    </a:p>
                  </a:txBody>
                  <a:tcPr marL="0" marR="0" marT="7429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585"/>
                        </a:spcBef>
                      </a:pPr>
                      <a:r>
                        <a:rPr sz="1100" dirty="0">
                          <a:latin typeface="Malgun Gothic"/>
                          <a:cs typeface="Malgun Gothic"/>
                        </a:rPr>
                        <a:t>Name</a:t>
                      </a:r>
                      <a:endParaRPr sz="1100">
                        <a:latin typeface="Malgun Gothic"/>
                        <a:cs typeface="Malgun Gothic"/>
                      </a:endParaRPr>
                    </a:p>
                  </a:txBody>
                  <a:tcPr marL="0" marR="0" marT="7429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85"/>
                        </a:spcBef>
                      </a:pPr>
                      <a:r>
                        <a:rPr sz="1100" dirty="0">
                          <a:latin typeface="Malgun Gothic"/>
                          <a:cs typeface="Malgun Gothic"/>
                        </a:rPr>
                        <a:t>Formula</a:t>
                      </a:r>
                      <a:endParaRPr sz="1100">
                        <a:latin typeface="Malgun Gothic"/>
                        <a:cs typeface="Malgun Gothic"/>
                      </a:endParaRPr>
                    </a:p>
                  </a:txBody>
                  <a:tcPr marL="0" marR="0" marT="7429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L="2540" algn="ctr">
                        <a:lnSpc>
                          <a:spcPct val="100000"/>
                        </a:lnSpc>
                        <a:spcBef>
                          <a:spcPts val="585"/>
                        </a:spcBef>
                      </a:pPr>
                      <a:r>
                        <a:rPr sz="1100" dirty="0">
                          <a:latin typeface="Malgun Gothic"/>
                          <a:cs typeface="Malgun Gothic"/>
                        </a:rPr>
                        <a:t>m/z</a:t>
                      </a:r>
                      <a:endParaRPr sz="1100">
                        <a:latin typeface="Malgun Gothic"/>
                        <a:cs typeface="Malgun Gothic"/>
                      </a:endParaRPr>
                    </a:p>
                  </a:txBody>
                  <a:tcPr marL="0" marR="0" marT="7429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585"/>
                        </a:spcBef>
                      </a:pPr>
                      <a:r>
                        <a:rPr sz="1100" spc="-5" dirty="0">
                          <a:latin typeface="Malgun Gothic"/>
                          <a:cs typeface="Malgun Gothic"/>
                        </a:rPr>
                        <a:t>Height</a:t>
                      </a:r>
                      <a:endParaRPr sz="1100">
                        <a:latin typeface="Malgun Gothic"/>
                        <a:cs typeface="Malgun Gothic"/>
                      </a:endParaRPr>
                    </a:p>
                  </a:txBody>
                  <a:tcPr marL="0" marR="0" marT="7429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97599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90"/>
                        </a:spcBef>
                      </a:pPr>
                      <a:r>
                        <a:rPr sz="1100" spc="-5" dirty="0">
                          <a:latin typeface="Calibri"/>
                          <a:cs typeface="Calibri"/>
                        </a:rPr>
                        <a:t>99.88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622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R="1731645" algn="r">
                        <a:lnSpc>
                          <a:spcPct val="100000"/>
                        </a:lnSpc>
                        <a:spcBef>
                          <a:spcPts val="490"/>
                        </a:spcBef>
                      </a:pPr>
                      <a:r>
                        <a:rPr sz="1100" dirty="0">
                          <a:latin typeface="Calibri"/>
                          <a:cs typeface="Calibri"/>
                        </a:rPr>
                        <a:t>Pimpinellin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622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490"/>
                        </a:spcBef>
                      </a:pPr>
                      <a:r>
                        <a:rPr sz="1100" dirty="0">
                          <a:latin typeface="Calibri"/>
                          <a:cs typeface="Calibri"/>
                        </a:rPr>
                        <a:t>C13</a:t>
                      </a:r>
                      <a:r>
                        <a:rPr sz="1100" spc="-2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100" spc="-5" dirty="0">
                          <a:latin typeface="Calibri"/>
                          <a:cs typeface="Calibri"/>
                        </a:rPr>
                        <a:t>H10</a:t>
                      </a:r>
                      <a:r>
                        <a:rPr sz="1100" spc="-3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100" spc="-5" dirty="0">
                          <a:latin typeface="Calibri"/>
                          <a:cs typeface="Calibri"/>
                        </a:rPr>
                        <a:t>O5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622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490"/>
                        </a:spcBef>
                      </a:pPr>
                      <a:r>
                        <a:rPr sz="1100" dirty="0">
                          <a:latin typeface="Calibri"/>
                          <a:cs typeface="Calibri"/>
                        </a:rPr>
                        <a:t>291.0511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622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490"/>
                        </a:spcBef>
                      </a:pPr>
                      <a:r>
                        <a:rPr sz="1100" dirty="0">
                          <a:latin typeface="Calibri"/>
                          <a:cs typeface="Calibri"/>
                        </a:rPr>
                        <a:t>428399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622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96925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880"/>
                        </a:spcBef>
                      </a:pPr>
                      <a:r>
                        <a:rPr sz="1100" spc="-5" dirty="0">
                          <a:latin typeface="Calibri"/>
                          <a:cs typeface="Calibri"/>
                        </a:rPr>
                        <a:t>99.88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11176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R="1696085" algn="r">
                        <a:lnSpc>
                          <a:spcPct val="100000"/>
                        </a:lnSpc>
                        <a:spcBef>
                          <a:spcPts val="880"/>
                        </a:spcBef>
                      </a:pPr>
                      <a:r>
                        <a:rPr sz="1100" spc="-5" dirty="0">
                          <a:latin typeface="Calibri"/>
                          <a:cs typeface="Calibri"/>
                        </a:rPr>
                        <a:t>Sanleng</a:t>
                      </a:r>
                      <a:r>
                        <a:rPr sz="1100" spc="-5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100" dirty="0">
                          <a:latin typeface="Calibri"/>
                          <a:cs typeface="Calibri"/>
                        </a:rPr>
                        <a:t>acid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11176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880"/>
                        </a:spcBef>
                      </a:pPr>
                      <a:r>
                        <a:rPr sz="1100" dirty="0">
                          <a:latin typeface="Calibri"/>
                          <a:cs typeface="Calibri"/>
                        </a:rPr>
                        <a:t>C18</a:t>
                      </a:r>
                      <a:r>
                        <a:rPr sz="1100" spc="-2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100" spc="-5" dirty="0">
                          <a:latin typeface="Calibri"/>
                          <a:cs typeface="Calibri"/>
                        </a:rPr>
                        <a:t>H34</a:t>
                      </a:r>
                      <a:r>
                        <a:rPr sz="1100" spc="-3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100" spc="-5" dirty="0">
                          <a:latin typeface="Calibri"/>
                          <a:cs typeface="Calibri"/>
                        </a:rPr>
                        <a:t>O5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11176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880"/>
                        </a:spcBef>
                      </a:pPr>
                      <a:r>
                        <a:rPr sz="1100" dirty="0">
                          <a:latin typeface="Calibri"/>
                          <a:cs typeface="Calibri"/>
                        </a:rPr>
                        <a:t>329.2332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11176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880"/>
                        </a:spcBef>
                      </a:pPr>
                      <a:r>
                        <a:rPr sz="1100" dirty="0">
                          <a:latin typeface="Calibri"/>
                          <a:cs typeface="Calibri"/>
                        </a:rPr>
                        <a:t>418008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11176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grpSp>
        <p:nvGrpSpPr>
          <p:cNvPr id="4" name="object 4"/>
          <p:cNvGrpSpPr/>
          <p:nvPr/>
        </p:nvGrpSpPr>
        <p:grpSpPr>
          <a:xfrm>
            <a:off x="192281" y="1557552"/>
            <a:ext cx="4232910" cy="2794000"/>
            <a:chOff x="192281" y="1557552"/>
            <a:chExt cx="4232910" cy="2794000"/>
          </a:xfrm>
        </p:grpSpPr>
        <p:sp>
          <p:nvSpPr>
            <p:cNvPr id="5" name="object 5"/>
            <p:cNvSpPr/>
            <p:nvPr/>
          </p:nvSpPr>
          <p:spPr>
            <a:xfrm>
              <a:off x="461516" y="1804380"/>
              <a:ext cx="38100" cy="1044575"/>
            </a:xfrm>
            <a:custGeom>
              <a:avLst/>
              <a:gdLst/>
              <a:ahLst/>
              <a:cxnLst/>
              <a:rect l="l" t="t" r="r" b="b"/>
              <a:pathLst>
                <a:path w="38100" h="1044575">
                  <a:moveTo>
                    <a:pt x="38018" y="1044271"/>
                  </a:moveTo>
                  <a:lnTo>
                    <a:pt x="38018" y="0"/>
                  </a:lnTo>
                </a:path>
                <a:path w="38100" h="1044575">
                  <a:moveTo>
                    <a:pt x="38018" y="1044271"/>
                  </a:moveTo>
                  <a:lnTo>
                    <a:pt x="0" y="104427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388926" y="2803209"/>
              <a:ext cx="48895" cy="77470"/>
            </a:xfrm>
            <a:custGeom>
              <a:avLst/>
              <a:gdLst/>
              <a:ahLst/>
              <a:cxnLst/>
              <a:rect l="l" t="t" r="r" b="b"/>
              <a:pathLst>
                <a:path w="48895" h="77469">
                  <a:moveTo>
                    <a:pt x="24344" y="0"/>
                  </a:moveTo>
                  <a:lnTo>
                    <a:pt x="13692" y="2440"/>
                  </a:lnTo>
                  <a:lnTo>
                    <a:pt x="6084" y="9746"/>
                  </a:lnTo>
                  <a:lnTo>
                    <a:pt x="1520" y="21894"/>
                  </a:lnTo>
                  <a:lnTo>
                    <a:pt x="0" y="38859"/>
                  </a:lnTo>
                  <a:lnTo>
                    <a:pt x="1520" y="55712"/>
                  </a:lnTo>
                  <a:lnTo>
                    <a:pt x="6084" y="67735"/>
                  </a:lnTo>
                  <a:lnTo>
                    <a:pt x="13692" y="74940"/>
                  </a:lnTo>
                  <a:lnTo>
                    <a:pt x="24344" y="77339"/>
                  </a:lnTo>
                  <a:lnTo>
                    <a:pt x="35023" y="74940"/>
                  </a:lnTo>
                  <a:lnTo>
                    <a:pt x="40389" y="69871"/>
                  </a:lnTo>
                  <a:lnTo>
                    <a:pt x="19655" y="69871"/>
                  </a:lnTo>
                  <a:lnTo>
                    <a:pt x="16081" y="67592"/>
                  </a:lnTo>
                  <a:lnTo>
                    <a:pt x="11177" y="58479"/>
                  </a:lnTo>
                  <a:lnTo>
                    <a:pt x="9948" y="50378"/>
                  </a:lnTo>
                  <a:lnTo>
                    <a:pt x="9948" y="27214"/>
                  </a:lnTo>
                  <a:lnTo>
                    <a:pt x="11177" y="19113"/>
                  </a:lnTo>
                  <a:lnTo>
                    <a:pt x="13623" y="14556"/>
                  </a:lnTo>
                  <a:lnTo>
                    <a:pt x="16081" y="9873"/>
                  </a:lnTo>
                  <a:lnTo>
                    <a:pt x="19655" y="7594"/>
                  </a:lnTo>
                  <a:lnTo>
                    <a:pt x="40404" y="7594"/>
                  </a:lnTo>
                  <a:lnTo>
                    <a:pt x="35023" y="2440"/>
                  </a:lnTo>
                  <a:lnTo>
                    <a:pt x="24344" y="0"/>
                  </a:lnTo>
                  <a:close/>
                </a:path>
                <a:path w="48895" h="77469">
                  <a:moveTo>
                    <a:pt x="40404" y="7594"/>
                  </a:moveTo>
                  <a:lnTo>
                    <a:pt x="29084" y="7594"/>
                  </a:lnTo>
                  <a:lnTo>
                    <a:pt x="32670" y="9873"/>
                  </a:lnTo>
                  <a:lnTo>
                    <a:pt x="35116" y="14556"/>
                  </a:lnTo>
                  <a:lnTo>
                    <a:pt x="37575" y="19113"/>
                  </a:lnTo>
                  <a:lnTo>
                    <a:pt x="38791" y="27214"/>
                  </a:lnTo>
                  <a:lnTo>
                    <a:pt x="38791" y="50378"/>
                  </a:lnTo>
                  <a:lnTo>
                    <a:pt x="37575" y="58479"/>
                  </a:lnTo>
                  <a:lnTo>
                    <a:pt x="32670" y="67592"/>
                  </a:lnTo>
                  <a:lnTo>
                    <a:pt x="29084" y="69871"/>
                  </a:lnTo>
                  <a:lnTo>
                    <a:pt x="40389" y="69871"/>
                  </a:lnTo>
                  <a:lnTo>
                    <a:pt x="42650" y="67735"/>
                  </a:lnTo>
                  <a:lnTo>
                    <a:pt x="47227" y="55712"/>
                  </a:lnTo>
                  <a:lnTo>
                    <a:pt x="48752" y="38859"/>
                  </a:lnTo>
                  <a:lnTo>
                    <a:pt x="47227" y="21894"/>
                  </a:lnTo>
                  <a:lnTo>
                    <a:pt x="42650" y="9746"/>
                  </a:lnTo>
                  <a:lnTo>
                    <a:pt x="40404" y="759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461516" y="2639797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395820" y="2594355"/>
              <a:ext cx="27940" cy="76200"/>
            </a:xfrm>
            <a:custGeom>
              <a:avLst/>
              <a:gdLst/>
              <a:ahLst/>
              <a:cxnLst/>
              <a:rect l="l" t="t" r="r" b="b"/>
              <a:pathLst>
                <a:path w="27940" h="76200">
                  <a:moveTo>
                    <a:pt x="27614" y="0"/>
                  </a:moveTo>
                  <a:lnTo>
                    <a:pt x="20213" y="0"/>
                  </a:lnTo>
                  <a:lnTo>
                    <a:pt x="18477" y="9113"/>
                  </a:lnTo>
                  <a:lnTo>
                    <a:pt x="11735" y="13670"/>
                  </a:lnTo>
                  <a:lnTo>
                    <a:pt x="0" y="13670"/>
                  </a:lnTo>
                  <a:lnTo>
                    <a:pt x="0" y="21138"/>
                  </a:lnTo>
                  <a:lnTo>
                    <a:pt x="8123" y="21138"/>
                  </a:lnTo>
                  <a:lnTo>
                    <a:pt x="14130" y="19872"/>
                  </a:lnTo>
                  <a:lnTo>
                    <a:pt x="18020" y="17341"/>
                  </a:lnTo>
                  <a:lnTo>
                    <a:pt x="18020" y="76073"/>
                  </a:lnTo>
                  <a:lnTo>
                    <a:pt x="27614" y="76073"/>
                  </a:lnTo>
                  <a:lnTo>
                    <a:pt x="2761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461516" y="2430942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387443" y="2385501"/>
              <a:ext cx="50165" cy="76200"/>
            </a:xfrm>
            <a:custGeom>
              <a:avLst/>
              <a:gdLst/>
              <a:ahLst/>
              <a:cxnLst/>
              <a:rect l="l" t="t" r="r" b="b"/>
              <a:pathLst>
                <a:path w="50165" h="76200">
                  <a:moveTo>
                    <a:pt x="33481" y="0"/>
                  </a:moveTo>
                  <a:lnTo>
                    <a:pt x="1786" y="21644"/>
                  </a:lnTo>
                  <a:lnTo>
                    <a:pt x="11735" y="21644"/>
                  </a:lnTo>
                  <a:lnTo>
                    <a:pt x="12077" y="17088"/>
                  </a:lnTo>
                  <a:lnTo>
                    <a:pt x="13572" y="13543"/>
                  </a:lnTo>
                  <a:lnTo>
                    <a:pt x="18882" y="8733"/>
                  </a:lnTo>
                  <a:lnTo>
                    <a:pt x="22088" y="7594"/>
                  </a:lnTo>
                  <a:lnTo>
                    <a:pt x="30148" y="7594"/>
                  </a:lnTo>
                  <a:lnTo>
                    <a:pt x="33507" y="8733"/>
                  </a:lnTo>
                  <a:lnTo>
                    <a:pt x="38272" y="13543"/>
                  </a:lnTo>
                  <a:lnTo>
                    <a:pt x="39463" y="16708"/>
                  </a:lnTo>
                  <a:lnTo>
                    <a:pt x="39463" y="25442"/>
                  </a:lnTo>
                  <a:lnTo>
                    <a:pt x="38069" y="29619"/>
                  </a:lnTo>
                  <a:lnTo>
                    <a:pt x="32480" y="36834"/>
                  </a:lnTo>
                  <a:lnTo>
                    <a:pt x="27322" y="41644"/>
                  </a:lnTo>
                  <a:lnTo>
                    <a:pt x="12241" y="53795"/>
                  </a:lnTo>
                  <a:lnTo>
                    <a:pt x="7058" y="58858"/>
                  </a:lnTo>
                  <a:lnTo>
                    <a:pt x="1406" y="67213"/>
                  </a:lnTo>
                  <a:lnTo>
                    <a:pt x="0" y="71516"/>
                  </a:lnTo>
                  <a:lnTo>
                    <a:pt x="0" y="76073"/>
                  </a:lnTo>
                  <a:lnTo>
                    <a:pt x="49563" y="76073"/>
                  </a:lnTo>
                  <a:lnTo>
                    <a:pt x="49563" y="67213"/>
                  </a:lnTo>
                  <a:lnTo>
                    <a:pt x="13420" y="67213"/>
                  </a:lnTo>
                  <a:lnTo>
                    <a:pt x="13597" y="65061"/>
                  </a:lnTo>
                  <a:lnTo>
                    <a:pt x="18134" y="60251"/>
                  </a:lnTo>
                  <a:lnTo>
                    <a:pt x="35927" y="45441"/>
                  </a:lnTo>
                  <a:lnTo>
                    <a:pt x="41871" y="39619"/>
                  </a:lnTo>
                  <a:lnTo>
                    <a:pt x="47865" y="31264"/>
                  </a:lnTo>
                  <a:lnTo>
                    <a:pt x="49360" y="26454"/>
                  </a:lnTo>
                  <a:lnTo>
                    <a:pt x="49360" y="15062"/>
                  </a:lnTo>
                  <a:lnTo>
                    <a:pt x="47333" y="9999"/>
                  </a:lnTo>
                  <a:lnTo>
                    <a:pt x="39235" y="2025"/>
                  </a:lnTo>
                  <a:lnTo>
                    <a:pt x="3348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461516" y="2212595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388825" y="2167153"/>
              <a:ext cx="49530" cy="77470"/>
            </a:xfrm>
            <a:custGeom>
              <a:avLst/>
              <a:gdLst/>
              <a:ahLst/>
              <a:cxnLst/>
              <a:rect l="l" t="t" r="r" b="b"/>
              <a:pathLst>
                <a:path w="49529" h="77469">
                  <a:moveTo>
                    <a:pt x="30098" y="0"/>
                  </a:moveTo>
                  <a:lnTo>
                    <a:pt x="963" y="19493"/>
                  </a:lnTo>
                  <a:lnTo>
                    <a:pt x="10873" y="19493"/>
                  </a:lnTo>
                  <a:lnTo>
                    <a:pt x="11760" y="11518"/>
                  </a:lnTo>
                  <a:lnTo>
                    <a:pt x="16005" y="7594"/>
                  </a:lnTo>
                  <a:lnTo>
                    <a:pt x="27348" y="7594"/>
                  </a:lnTo>
                  <a:lnTo>
                    <a:pt x="30212" y="8607"/>
                  </a:lnTo>
                  <a:lnTo>
                    <a:pt x="34305" y="12657"/>
                  </a:lnTo>
                  <a:lnTo>
                    <a:pt x="35319" y="15569"/>
                  </a:lnTo>
                  <a:lnTo>
                    <a:pt x="35319" y="27847"/>
                  </a:lnTo>
                  <a:lnTo>
                    <a:pt x="30655" y="32150"/>
                  </a:lnTo>
                  <a:lnTo>
                    <a:pt x="19136" y="32150"/>
                  </a:lnTo>
                  <a:lnTo>
                    <a:pt x="19136" y="39619"/>
                  </a:lnTo>
                  <a:lnTo>
                    <a:pt x="28121" y="39619"/>
                  </a:lnTo>
                  <a:lnTo>
                    <a:pt x="32163" y="40884"/>
                  </a:lnTo>
                  <a:lnTo>
                    <a:pt x="37714" y="45947"/>
                  </a:lnTo>
                  <a:lnTo>
                    <a:pt x="39095" y="49618"/>
                  </a:lnTo>
                  <a:lnTo>
                    <a:pt x="39095" y="58858"/>
                  </a:lnTo>
                  <a:lnTo>
                    <a:pt x="37765" y="62529"/>
                  </a:lnTo>
                  <a:lnTo>
                    <a:pt x="32417" y="68352"/>
                  </a:lnTo>
                  <a:lnTo>
                    <a:pt x="28843" y="69871"/>
                  </a:lnTo>
                  <a:lnTo>
                    <a:pt x="19718" y="69871"/>
                  </a:lnTo>
                  <a:lnTo>
                    <a:pt x="16157" y="68478"/>
                  </a:lnTo>
                  <a:lnTo>
                    <a:pt x="11190" y="63162"/>
                  </a:lnTo>
                  <a:lnTo>
                    <a:pt x="9948" y="59998"/>
                  </a:lnTo>
                  <a:lnTo>
                    <a:pt x="9948" y="56327"/>
                  </a:lnTo>
                  <a:lnTo>
                    <a:pt x="0" y="56327"/>
                  </a:lnTo>
                  <a:lnTo>
                    <a:pt x="31352" y="77339"/>
                  </a:lnTo>
                  <a:lnTo>
                    <a:pt x="37232" y="75187"/>
                  </a:lnTo>
                  <a:lnTo>
                    <a:pt x="46686" y="66580"/>
                  </a:lnTo>
                  <a:lnTo>
                    <a:pt x="49056" y="61010"/>
                  </a:lnTo>
                  <a:lnTo>
                    <a:pt x="49056" y="49492"/>
                  </a:lnTo>
                  <a:lnTo>
                    <a:pt x="47827" y="45441"/>
                  </a:lnTo>
                  <a:lnTo>
                    <a:pt x="42884" y="38479"/>
                  </a:lnTo>
                  <a:lnTo>
                    <a:pt x="39374" y="36201"/>
                  </a:lnTo>
                  <a:lnTo>
                    <a:pt x="34812" y="35062"/>
                  </a:lnTo>
                  <a:lnTo>
                    <a:pt x="38348" y="33543"/>
                  </a:lnTo>
                  <a:lnTo>
                    <a:pt x="40984" y="31391"/>
                  </a:lnTo>
                  <a:lnTo>
                    <a:pt x="44418" y="25695"/>
                  </a:lnTo>
                  <a:lnTo>
                    <a:pt x="45280" y="22657"/>
                  </a:lnTo>
                  <a:lnTo>
                    <a:pt x="45280" y="13797"/>
                  </a:lnTo>
                  <a:lnTo>
                    <a:pt x="43303" y="9113"/>
                  </a:lnTo>
                  <a:lnTo>
                    <a:pt x="35407" y="1898"/>
                  </a:lnTo>
                  <a:lnTo>
                    <a:pt x="3009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461516" y="2003741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385808" y="1958679"/>
              <a:ext cx="52069" cy="76200"/>
            </a:xfrm>
            <a:custGeom>
              <a:avLst/>
              <a:gdLst/>
              <a:ahLst/>
              <a:cxnLst/>
              <a:rect l="l" t="t" r="r" b="b"/>
              <a:pathLst>
                <a:path w="52070" h="76200">
                  <a:moveTo>
                    <a:pt x="41605" y="57846"/>
                  </a:moveTo>
                  <a:lnTo>
                    <a:pt x="31960" y="57846"/>
                  </a:lnTo>
                  <a:lnTo>
                    <a:pt x="31960" y="75693"/>
                  </a:lnTo>
                  <a:lnTo>
                    <a:pt x="41605" y="75693"/>
                  </a:lnTo>
                  <a:lnTo>
                    <a:pt x="41605" y="57846"/>
                  </a:lnTo>
                  <a:close/>
                </a:path>
                <a:path w="52070" h="76200">
                  <a:moveTo>
                    <a:pt x="41605" y="0"/>
                  </a:moveTo>
                  <a:lnTo>
                    <a:pt x="34051" y="0"/>
                  </a:lnTo>
                  <a:lnTo>
                    <a:pt x="0" y="49365"/>
                  </a:lnTo>
                  <a:lnTo>
                    <a:pt x="0" y="57846"/>
                  </a:lnTo>
                  <a:lnTo>
                    <a:pt x="51717" y="57846"/>
                  </a:lnTo>
                  <a:lnTo>
                    <a:pt x="51717" y="49365"/>
                  </a:lnTo>
                  <a:lnTo>
                    <a:pt x="8985" y="49365"/>
                  </a:lnTo>
                  <a:lnTo>
                    <a:pt x="31960" y="15189"/>
                  </a:lnTo>
                  <a:lnTo>
                    <a:pt x="41605" y="15189"/>
                  </a:lnTo>
                  <a:lnTo>
                    <a:pt x="41605" y="0"/>
                  </a:lnTo>
                  <a:close/>
                </a:path>
                <a:path w="52070" h="76200">
                  <a:moveTo>
                    <a:pt x="41605" y="15189"/>
                  </a:moveTo>
                  <a:lnTo>
                    <a:pt x="31960" y="15189"/>
                  </a:lnTo>
                  <a:lnTo>
                    <a:pt x="31960" y="49365"/>
                  </a:lnTo>
                  <a:lnTo>
                    <a:pt x="41605" y="49365"/>
                  </a:lnTo>
                  <a:lnTo>
                    <a:pt x="41605" y="1518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5" name="object 1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550353" y="1640334"/>
              <a:ext cx="3766630" cy="97971"/>
            </a:xfrm>
            <a:prstGeom prst="rect">
              <a:avLst/>
            </a:prstGeom>
          </p:spPr>
        </p:pic>
        <p:sp>
          <p:nvSpPr>
            <p:cNvPr id="16" name="object 16"/>
            <p:cNvSpPr/>
            <p:nvPr/>
          </p:nvSpPr>
          <p:spPr>
            <a:xfrm>
              <a:off x="1123293" y="1945894"/>
              <a:ext cx="0" cy="902969"/>
            </a:xfrm>
            <a:custGeom>
              <a:avLst/>
              <a:gdLst/>
              <a:ahLst/>
              <a:cxnLst/>
              <a:rect l="l" t="t" r="r" b="b"/>
              <a:pathLst>
                <a:path h="902969">
                  <a:moveTo>
                    <a:pt x="0" y="90275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1125929" y="2708022"/>
              <a:ext cx="0" cy="140970"/>
            </a:xfrm>
            <a:custGeom>
              <a:avLst/>
              <a:gdLst/>
              <a:ahLst/>
              <a:cxnLst/>
              <a:rect l="l" t="t" r="r" b="b"/>
              <a:pathLst>
                <a:path h="140969">
                  <a:moveTo>
                    <a:pt x="0" y="14062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1128578" y="2827259"/>
              <a:ext cx="0" cy="21590"/>
            </a:xfrm>
            <a:custGeom>
              <a:avLst/>
              <a:gdLst/>
              <a:ahLst/>
              <a:cxnLst/>
              <a:rect l="l" t="t" r="r" b="b"/>
              <a:pathLst>
                <a:path h="21589">
                  <a:moveTo>
                    <a:pt x="0" y="2139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870394" y="1821974"/>
              <a:ext cx="501015" cy="195580"/>
            </a:xfrm>
            <a:custGeom>
              <a:avLst/>
              <a:gdLst/>
              <a:ahLst/>
              <a:cxnLst/>
              <a:rect l="l" t="t" r="r" b="b"/>
              <a:pathLst>
                <a:path w="501015" h="195580">
                  <a:moveTo>
                    <a:pt x="76453" y="7594"/>
                  </a:moveTo>
                  <a:lnTo>
                    <a:pt x="61742" y="7594"/>
                  </a:lnTo>
                  <a:lnTo>
                    <a:pt x="65100" y="8733"/>
                  </a:lnTo>
                  <a:lnTo>
                    <a:pt x="69865" y="13543"/>
                  </a:lnTo>
                  <a:lnTo>
                    <a:pt x="71056" y="16708"/>
                  </a:lnTo>
                  <a:lnTo>
                    <a:pt x="71056" y="25442"/>
                  </a:lnTo>
                  <a:lnTo>
                    <a:pt x="69662" y="29492"/>
                  </a:lnTo>
                  <a:lnTo>
                    <a:pt x="64074" y="36834"/>
                  </a:lnTo>
                  <a:lnTo>
                    <a:pt x="58916" y="41644"/>
                  </a:lnTo>
                  <a:lnTo>
                    <a:pt x="43835" y="53795"/>
                  </a:lnTo>
                  <a:lnTo>
                    <a:pt x="38652" y="58858"/>
                  </a:lnTo>
                  <a:lnTo>
                    <a:pt x="33012" y="67213"/>
                  </a:lnTo>
                  <a:lnTo>
                    <a:pt x="31593" y="71516"/>
                  </a:lnTo>
                  <a:lnTo>
                    <a:pt x="31593" y="76073"/>
                  </a:lnTo>
                  <a:lnTo>
                    <a:pt x="81169" y="76073"/>
                  </a:lnTo>
                  <a:lnTo>
                    <a:pt x="81169" y="67213"/>
                  </a:lnTo>
                  <a:lnTo>
                    <a:pt x="45026" y="67213"/>
                  </a:lnTo>
                  <a:lnTo>
                    <a:pt x="45191" y="65061"/>
                  </a:lnTo>
                  <a:lnTo>
                    <a:pt x="49728" y="60251"/>
                  </a:lnTo>
                  <a:lnTo>
                    <a:pt x="58624" y="52783"/>
                  </a:lnTo>
                  <a:lnTo>
                    <a:pt x="67521" y="45441"/>
                  </a:lnTo>
                  <a:lnTo>
                    <a:pt x="73477" y="39619"/>
                  </a:lnTo>
                  <a:lnTo>
                    <a:pt x="79458" y="31264"/>
                  </a:lnTo>
                  <a:lnTo>
                    <a:pt x="80954" y="26454"/>
                  </a:lnTo>
                  <a:lnTo>
                    <a:pt x="80954" y="15062"/>
                  </a:lnTo>
                  <a:lnTo>
                    <a:pt x="78939" y="9999"/>
                  </a:lnTo>
                  <a:lnTo>
                    <a:pt x="76453" y="7594"/>
                  </a:lnTo>
                  <a:close/>
                </a:path>
                <a:path w="501015" h="195580">
                  <a:moveTo>
                    <a:pt x="65087" y="0"/>
                  </a:moveTo>
                  <a:lnTo>
                    <a:pt x="33380" y="21644"/>
                  </a:lnTo>
                  <a:lnTo>
                    <a:pt x="43341" y="21644"/>
                  </a:lnTo>
                  <a:lnTo>
                    <a:pt x="43670" y="17088"/>
                  </a:lnTo>
                  <a:lnTo>
                    <a:pt x="45178" y="13543"/>
                  </a:lnTo>
                  <a:lnTo>
                    <a:pt x="50488" y="8733"/>
                  </a:lnTo>
                  <a:lnTo>
                    <a:pt x="53682" y="7594"/>
                  </a:lnTo>
                  <a:lnTo>
                    <a:pt x="76453" y="7594"/>
                  </a:lnTo>
                  <a:lnTo>
                    <a:pt x="74883" y="6075"/>
                  </a:lnTo>
                  <a:lnTo>
                    <a:pt x="70841" y="2025"/>
                  </a:lnTo>
                  <a:lnTo>
                    <a:pt x="65087" y="0"/>
                  </a:lnTo>
                  <a:close/>
                </a:path>
                <a:path w="501015" h="195580">
                  <a:moveTo>
                    <a:pt x="103828" y="58732"/>
                  </a:moveTo>
                  <a:lnTo>
                    <a:pt x="93931" y="58732"/>
                  </a:lnTo>
                  <a:lnTo>
                    <a:pt x="94742" y="64934"/>
                  </a:lnTo>
                  <a:lnTo>
                    <a:pt x="97099" y="69491"/>
                  </a:lnTo>
                  <a:lnTo>
                    <a:pt x="104893" y="75820"/>
                  </a:lnTo>
                  <a:lnTo>
                    <a:pt x="109632" y="77339"/>
                  </a:lnTo>
                  <a:lnTo>
                    <a:pt x="115209" y="77339"/>
                  </a:lnTo>
                  <a:lnTo>
                    <a:pt x="126802" y="74776"/>
                  </a:lnTo>
                  <a:lnTo>
                    <a:pt x="132220" y="69744"/>
                  </a:lnTo>
                  <a:lnTo>
                    <a:pt x="108631" y="69744"/>
                  </a:lnTo>
                  <a:lnTo>
                    <a:pt x="104652" y="66073"/>
                  </a:lnTo>
                  <a:lnTo>
                    <a:pt x="103828" y="58732"/>
                  </a:lnTo>
                  <a:close/>
                </a:path>
                <a:path w="501015" h="195580">
                  <a:moveTo>
                    <a:pt x="141217" y="41644"/>
                  </a:moveTo>
                  <a:lnTo>
                    <a:pt x="131962" y="41644"/>
                  </a:lnTo>
                  <a:lnTo>
                    <a:pt x="131417" y="50757"/>
                  </a:lnTo>
                  <a:lnTo>
                    <a:pt x="129732" y="57719"/>
                  </a:lnTo>
                  <a:lnTo>
                    <a:pt x="124080" y="67339"/>
                  </a:lnTo>
                  <a:lnTo>
                    <a:pt x="120366" y="69744"/>
                  </a:lnTo>
                  <a:lnTo>
                    <a:pt x="132220" y="69744"/>
                  </a:lnTo>
                  <a:lnTo>
                    <a:pt x="135083" y="67086"/>
                  </a:lnTo>
                  <a:lnTo>
                    <a:pt x="140051" y="54270"/>
                  </a:lnTo>
                  <a:lnTo>
                    <a:pt x="141217" y="41644"/>
                  </a:lnTo>
                  <a:close/>
                </a:path>
                <a:path w="501015" h="195580">
                  <a:moveTo>
                    <a:pt x="124181" y="0"/>
                  </a:moveTo>
                  <a:lnTo>
                    <a:pt x="92651" y="18480"/>
                  </a:lnTo>
                  <a:lnTo>
                    <a:pt x="92651" y="32657"/>
                  </a:lnTo>
                  <a:lnTo>
                    <a:pt x="94805" y="38353"/>
                  </a:lnTo>
                  <a:lnTo>
                    <a:pt x="103410" y="47466"/>
                  </a:lnTo>
                  <a:lnTo>
                    <a:pt x="108682" y="49745"/>
                  </a:lnTo>
                  <a:lnTo>
                    <a:pt x="121342" y="49745"/>
                  </a:lnTo>
                  <a:lnTo>
                    <a:pt x="127020" y="47087"/>
                  </a:lnTo>
                  <a:lnTo>
                    <a:pt x="131502" y="42150"/>
                  </a:lnTo>
                  <a:lnTo>
                    <a:pt x="112344" y="42150"/>
                  </a:lnTo>
                  <a:lnTo>
                    <a:pt x="108948" y="40631"/>
                  </a:lnTo>
                  <a:lnTo>
                    <a:pt x="106414" y="37340"/>
                  </a:lnTo>
                  <a:lnTo>
                    <a:pt x="103879" y="34176"/>
                  </a:lnTo>
                  <a:lnTo>
                    <a:pt x="102599" y="29999"/>
                  </a:lnTo>
                  <a:lnTo>
                    <a:pt x="102599" y="19999"/>
                  </a:lnTo>
                  <a:lnTo>
                    <a:pt x="103854" y="15948"/>
                  </a:lnTo>
                  <a:lnTo>
                    <a:pt x="106338" y="12531"/>
                  </a:lnTo>
                  <a:lnTo>
                    <a:pt x="108821" y="9240"/>
                  </a:lnTo>
                  <a:lnTo>
                    <a:pt x="112129" y="7594"/>
                  </a:lnTo>
                  <a:lnTo>
                    <a:pt x="133684" y="7594"/>
                  </a:lnTo>
                  <a:lnTo>
                    <a:pt x="130479" y="3164"/>
                  </a:lnTo>
                  <a:lnTo>
                    <a:pt x="124181" y="0"/>
                  </a:lnTo>
                  <a:close/>
                </a:path>
                <a:path w="501015" h="195580">
                  <a:moveTo>
                    <a:pt x="133684" y="7594"/>
                  </a:moveTo>
                  <a:lnTo>
                    <a:pt x="121013" y="7594"/>
                  </a:lnTo>
                  <a:lnTo>
                    <a:pt x="124789" y="9873"/>
                  </a:lnTo>
                  <a:lnTo>
                    <a:pt x="130441" y="18986"/>
                  </a:lnTo>
                  <a:lnTo>
                    <a:pt x="131924" y="25568"/>
                  </a:lnTo>
                  <a:lnTo>
                    <a:pt x="132063" y="34176"/>
                  </a:lnTo>
                  <a:lnTo>
                    <a:pt x="127020" y="39492"/>
                  </a:lnTo>
                  <a:lnTo>
                    <a:pt x="121874" y="42150"/>
                  </a:lnTo>
                  <a:lnTo>
                    <a:pt x="131502" y="42150"/>
                  </a:lnTo>
                  <a:lnTo>
                    <a:pt x="131962" y="41644"/>
                  </a:lnTo>
                  <a:lnTo>
                    <a:pt x="141217" y="41644"/>
                  </a:lnTo>
                  <a:lnTo>
                    <a:pt x="141614" y="37340"/>
                  </a:lnTo>
                  <a:lnTo>
                    <a:pt x="134966" y="9366"/>
                  </a:lnTo>
                  <a:lnTo>
                    <a:pt x="133684" y="7594"/>
                  </a:lnTo>
                  <a:close/>
                </a:path>
                <a:path w="501015" h="195580">
                  <a:moveTo>
                    <a:pt x="187355" y="17214"/>
                  </a:moveTo>
                  <a:lnTo>
                    <a:pt x="177749" y="17214"/>
                  </a:lnTo>
                  <a:lnTo>
                    <a:pt x="177749" y="76073"/>
                  </a:lnTo>
                  <a:lnTo>
                    <a:pt x="187355" y="76073"/>
                  </a:lnTo>
                  <a:lnTo>
                    <a:pt x="187355" y="17214"/>
                  </a:lnTo>
                  <a:close/>
                </a:path>
                <a:path w="501015" h="195580">
                  <a:moveTo>
                    <a:pt x="187355" y="0"/>
                  </a:moveTo>
                  <a:lnTo>
                    <a:pt x="179942" y="0"/>
                  </a:lnTo>
                  <a:lnTo>
                    <a:pt x="178205" y="9113"/>
                  </a:lnTo>
                  <a:lnTo>
                    <a:pt x="171476" y="13543"/>
                  </a:lnTo>
                  <a:lnTo>
                    <a:pt x="159728" y="13543"/>
                  </a:lnTo>
                  <a:lnTo>
                    <a:pt x="159728" y="21138"/>
                  </a:lnTo>
                  <a:lnTo>
                    <a:pt x="167864" y="21138"/>
                  </a:lnTo>
                  <a:lnTo>
                    <a:pt x="173871" y="19872"/>
                  </a:lnTo>
                  <a:lnTo>
                    <a:pt x="177749" y="17214"/>
                  </a:lnTo>
                  <a:lnTo>
                    <a:pt x="187355" y="17214"/>
                  </a:lnTo>
                  <a:lnTo>
                    <a:pt x="187355" y="0"/>
                  </a:lnTo>
                  <a:close/>
                </a:path>
                <a:path w="501015" h="195580">
                  <a:moveTo>
                    <a:pt x="227782" y="65567"/>
                  </a:moveTo>
                  <a:lnTo>
                    <a:pt x="217314" y="65567"/>
                  </a:lnTo>
                  <a:lnTo>
                    <a:pt x="217314" y="76073"/>
                  </a:lnTo>
                  <a:lnTo>
                    <a:pt x="227782" y="76073"/>
                  </a:lnTo>
                  <a:lnTo>
                    <a:pt x="227782" y="65567"/>
                  </a:lnTo>
                  <a:close/>
                </a:path>
                <a:path w="501015" h="195580">
                  <a:moveTo>
                    <a:pt x="266992" y="0"/>
                  </a:moveTo>
                  <a:lnTo>
                    <a:pt x="256337" y="2420"/>
                  </a:lnTo>
                  <a:lnTo>
                    <a:pt x="248725" y="9683"/>
                  </a:lnTo>
                  <a:lnTo>
                    <a:pt x="244157" y="21787"/>
                  </a:lnTo>
                  <a:lnTo>
                    <a:pt x="242634" y="38732"/>
                  </a:lnTo>
                  <a:lnTo>
                    <a:pt x="244157" y="55605"/>
                  </a:lnTo>
                  <a:lnTo>
                    <a:pt x="248725" y="67671"/>
                  </a:lnTo>
                  <a:lnTo>
                    <a:pt x="256337" y="74920"/>
                  </a:lnTo>
                  <a:lnTo>
                    <a:pt x="266992" y="77339"/>
                  </a:lnTo>
                  <a:lnTo>
                    <a:pt x="277663" y="74920"/>
                  </a:lnTo>
                  <a:lnTo>
                    <a:pt x="283106" y="69744"/>
                  </a:lnTo>
                  <a:lnTo>
                    <a:pt x="262290" y="69744"/>
                  </a:lnTo>
                  <a:lnTo>
                    <a:pt x="258716" y="67466"/>
                  </a:lnTo>
                  <a:lnTo>
                    <a:pt x="253812" y="58352"/>
                  </a:lnTo>
                  <a:lnTo>
                    <a:pt x="252595" y="50378"/>
                  </a:lnTo>
                  <a:lnTo>
                    <a:pt x="252595" y="27214"/>
                  </a:lnTo>
                  <a:lnTo>
                    <a:pt x="253812" y="19113"/>
                  </a:lnTo>
                  <a:lnTo>
                    <a:pt x="256270" y="14429"/>
                  </a:lnTo>
                  <a:lnTo>
                    <a:pt x="258716" y="9873"/>
                  </a:lnTo>
                  <a:lnTo>
                    <a:pt x="262290" y="7594"/>
                  </a:lnTo>
                  <a:lnTo>
                    <a:pt x="283094" y="7594"/>
                  </a:lnTo>
                  <a:lnTo>
                    <a:pt x="277663" y="2420"/>
                  </a:lnTo>
                  <a:lnTo>
                    <a:pt x="266992" y="0"/>
                  </a:lnTo>
                  <a:close/>
                </a:path>
                <a:path w="501015" h="195580">
                  <a:moveTo>
                    <a:pt x="283094" y="7594"/>
                  </a:moveTo>
                  <a:lnTo>
                    <a:pt x="271718" y="7594"/>
                  </a:lnTo>
                  <a:lnTo>
                    <a:pt x="275305" y="9873"/>
                  </a:lnTo>
                  <a:lnTo>
                    <a:pt x="277763" y="14429"/>
                  </a:lnTo>
                  <a:lnTo>
                    <a:pt x="280209" y="19113"/>
                  </a:lnTo>
                  <a:lnTo>
                    <a:pt x="281439" y="27214"/>
                  </a:lnTo>
                  <a:lnTo>
                    <a:pt x="281439" y="50378"/>
                  </a:lnTo>
                  <a:lnTo>
                    <a:pt x="280209" y="58352"/>
                  </a:lnTo>
                  <a:lnTo>
                    <a:pt x="275305" y="67466"/>
                  </a:lnTo>
                  <a:lnTo>
                    <a:pt x="271718" y="69744"/>
                  </a:lnTo>
                  <a:lnTo>
                    <a:pt x="283106" y="69744"/>
                  </a:lnTo>
                  <a:lnTo>
                    <a:pt x="285286" y="67671"/>
                  </a:lnTo>
                  <a:lnTo>
                    <a:pt x="289861" y="55605"/>
                  </a:lnTo>
                  <a:lnTo>
                    <a:pt x="291387" y="38732"/>
                  </a:lnTo>
                  <a:lnTo>
                    <a:pt x="289861" y="21787"/>
                  </a:lnTo>
                  <a:lnTo>
                    <a:pt x="285286" y="9683"/>
                  </a:lnTo>
                  <a:lnTo>
                    <a:pt x="283094" y="7594"/>
                  </a:lnTo>
                  <a:close/>
                </a:path>
                <a:path w="501015" h="195580">
                  <a:moveTo>
                    <a:pt x="312170" y="56453"/>
                  </a:moveTo>
                  <a:lnTo>
                    <a:pt x="302209" y="56453"/>
                  </a:lnTo>
                  <a:lnTo>
                    <a:pt x="302932" y="63415"/>
                  </a:lnTo>
                  <a:lnTo>
                    <a:pt x="305530" y="68605"/>
                  </a:lnTo>
                  <a:lnTo>
                    <a:pt x="310029" y="72023"/>
                  </a:lnTo>
                  <a:lnTo>
                    <a:pt x="314515" y="75567"/>
                  </a:lnTo>
                  <a:lnTo>
                    <a:pt x="319926" y="77339"/>
                  </a:lnTo>
                  <a:lnTo>
                    <a:pt x="333980" y="77339"/>
                  </a:lnTo>
                  <a:lnTo>
                    <a:pt x="340165" y="74807"/>
                  </a:lnTo>
                  <a:lnTo>
                    <a:pt x="344809" y="69744"/>
                  </a:lnTo>
                  <a:lnTo>
                    <a:pt x="322613" y="69744"/>
                  </a:lnTo>
                  <a:lnTo>
                    <a:pt x="319495" y="68732"/>
                  </a:lnTo>
                  <a:lnTo>
                    <a:pt x="316885" y="66453"/>
                  </a:lnTo>
                  <a:lnTo>
                    <a:pt x="314287" y="64301"/>
                  </a:lnTo>
                  <a:lnTo>
                    <a:pt x="312715" y="61010"/>
                  </a:lnTo>
                  <a:lnTo>
                    <a:pt x="312170" y="56453"/>
                  </a:lnTo>
                  <a:close/>
                </a:path>
                <a:path w="501015" h="195580">
                  <a:moveTo>
                    <a:pt x="346427" y="34555"/>
                  </a:moveTo>
                  <a:lnTo>
                    <a:pt x="330711" y="34555"/>
                  </a:lnTo>
                  <a:lnTo>
                    <a:pt x="334513" y="36074"/>
                  </a:lnTo>
                  <a:lnTo>
                    <a:pt x="340367" y="42150"/>
                  </a:lnTo>
                  <a:lnTo>
                    <a:pt x="341825" y="46327"/>
                  </a:lnTo>
                  <a:lnTo>
                    <a:pt x="341825" y="56707"/>
                  </a:lnTo>
                  <a:lnTo>
                    <a:pt x="340393" y="61010"/>
                  </a:lnTo>
                  <a:lnTo>
                    <a:pt x="334639" y="68099"/>
                  </a:lnTo>
                  <a:lnTo>
                    <a:pt x="330888" y="69744"/>
                  </a:lnTo>
                  <a:lnTo>
                    <a:pt x="344809" y="69744"/>
                  </a:lnTo>
                  <a:lnTo>
                    <a:pt x="349454" y="64681"/>
                  </a:lnTo>
                  <a:lnTo>
                    <a:pt x="351786" y="58352"/>
                  </a:lnTo>
                  <a:lnTo>
                    <a:pt x="351786" y="43289"/>
                  </a:lnTo>
                  <a:lnTo>
                    <a:pt x="349467" y="37467"/>
                  </a:lnTo>
                  <a:lnTo>
                    <a:pt x="346427" y="34555"/>
                  </a:lnTo>
                  <a:close/>
                </a:path>
                <a:path w="501015" h="195580">
                  <a:moveTo>
                    <a:pt x="348212" y="1265"/>
                  </a:moveTo>
                  <a:lnTo>
                    <a:pt x="308077" y="1265"/>
                  </a:lnTo>
                  <a:lnTo>
                    <a:pt x="304921" y="40758"/>
                  </a:lnTo>
                  <a:lnTo>
                    <a:pt x="312474" y="40758"/>
                  </a:lnTo>
                  <a:lnTo>
                    <a:pt x="316188" y="36707"/>
                  </a:lnTo>
                  <a:lnTo>
                    <a:pt x="320712" y="34555"/>
                  </a:lnTo>
                  <a:lnTo>
                    <a:pt x="346427" y="34555"/>
                  </a:lnTo>
                  <a:lnTo>
                    <a:pt x="342594" y="30885"/>
                  </a:lnTo>
                  <a:lnTo>
                    <a:pt x="314667" y="30885"/>
                  </a:lnTo>
                  <a:lnTo>
                    <a:pt x="316302" y="10126"/>
                  </a:lnTo>
                  <a:lnTo>
                    <a:pt x="348212" y="10126"/>
                  </a:lnTo>
                  <a:lnTo>
                    <a:pt x="348212" y="1265"/>
                  </a:lnTo>
                  <a:close/>
                </a:path>
                <a:path w="501015" h="195580">
                  <a:moveTo>
                    <a:pt x="334779" y="26454"/>
                  </a:moveTo>
                  <a:lnTo>
                    <a:pt x="323006" y="26454"/>
                  </a:lnTo>
                  <a:lnTo>
                    <a:pt x="318380" y="27973"/>
                  </a:lnTo>
                  <a:lnTo>
                    <a:pt x="314667" y="30885"/>
                  </a:lnTo>
                  <a:lnTo>
                    <a:pt x="342594" y="30885"/>
                  </a:lnTo>
                  <a:lnTo>
                    <a:pt x="340215" y="28606"/>
                  </a:lnTo>
                  <a:lnTo>
                    <a:pt x="334779" y="26454"/>
                  </a:lnTo>
                  <a:close/>
                </a:path>
                <a:path w="501015" h="195580">
                  <a:moveTo>
                    <a:pt x="396863" y="17214"/>
                  </a:moveTo>
                  <a:lnTo>
                    <a:pt x="387358" y="17214"/>
                  </a:lnTo>
                  <a:lnTo>
                    <a:pt x="387358" y="76073"/>
                  </a:lnTo>
                  <a:lnTo>
                    <a:pt x="396863" y="76073"/>
                  </a:lnTo>
                  <a:lnTo>
                    <a:pt x="396863" y="17214"/>
                  </a:lnTo>
                  <a:close/>
                </a:path>
                <a:path w="501015" h="195580">
                  <a:moveTo>
                    <a:pt x="396863" y="0"/>
                  </a:moveTo>
                  <a:lnTo>
                    <a:pt x="389513" y="0"/>
                  </a:lnTo>
                  <a:lnTo>
                    <a:pt x="387739" y="9113"/>
                  </a:lnTo>
                  <a:lnTo>
                    <a:pt x="381035" y="13543"/>
                  </a:lnTo>
                  <a:lnTo>
                    <a:pt x="369287" y="13543"/>
                  </a:lnTo>
                  <a:lnTo>
                    <a:pt x="369287" y="21138"/>
                  </a:lnTo>
                  <a:lnTo>
                    <a:pt x="377423" y="21138"/>
                  </a:lnTo>
                  <a:lnTo>
                    <a:pt x="383430" y="19872"/>
                  </a:lnTo>
                  <a:lnTo>
                    <a:pt x="387358" y="17214"/>
                  </a:lnTo>
                  <a:lnTo>
                    <a:pt x="396863" y="17214"/>
                  </a:lnTo>
                  <a:lnTo>
                    <a:pt x="396863" y="0"/>
                  </a:lnTo>
                  <a:close/>
                </a:path>
                <a:path w="501015" h="195580">
                  <a:moveTo>
                    <a:pt x="456806" y="17214"/>
                  </a:moveTo>
                  <a:lnTo>
                    <a:pt x="447174" y="17214"/>
                  </a:lnTo>
                  <a:lnTo>
                    <a:pt x="447174" y="76073"/>
                  </a:lnTo>
                  <a:lnTo>
                    <a:pt x="456806" y="76073"/>
                  </a:lnTo>
                  <a:lnTo>
                    <a:pt x="456806" y="17214"/>
                  </a:lnTo>
                  <a:close/>
                </a:path>
                <a:path w="501015" h="195580">
                  <a:moveTo>
                    <a:pt x="456806" y="0"/>
                  </a:moveTo>
                  <a:lnTo>
                    <a:pt x="449329" y="0"/>
                  </a:lnTo>
                  <a:lnTo>
                    <a:pt x="447681" y="9113"/>
                  </a:lnTo>
                  <a:lnTo>
                    <a:pt x="440965" y="13543"/>
                  </a:lnTo>
                  <a:lnTo>
                    <a:pt x="429179" y="13543"/>
                  </a:lnTo>
                  <a:lnTo>
                    <a:pt x="429179" y="21138"/>
                  </a:lnTo>
                  <a:lnTo>
                    <a:pt x="437290" y="21138"/>
                  </a:lnTo>
                  <a:lnTo>
                    <a:pt x="443372" y="19872"/>
                  </a:lnTo>
                  <a:lnTo>
                    <a:pt x="447174" y="17214"/>
                  </a:lnTo>
                  <a:lnTo>
                    <a:pt x="456806" y="17214"/>
                  </a:lnTo>
                  <a:lnTo>
                    <a:pt x="456806" y="0"/>
                  </a:lnTo>
                  <a:close/>
                </a:path>
                <a:path w="501015" h="195580">
                  <a:moveTo>
                    <a:pt x="41605" y="176450"/>
                  </a:moveTo>
                  <a:lnTo>
                    <a:pt x="31948" y="176450"/>
                  </a:lnTo>
                  <a:lnTo>
                    <a:pt x="31948" y="194297"/>
                  </a:lnTo>
                  <a:lnTo>
                    <a:pt x="41605" y="194297"/>
                  </a:lnTo>
                  <a:lnTo>
                    <a:pt x="41605" y="176450"/>
                  </a:lnTo>
                  <a:close/>
                </a:path>
                <a:path w="501015" h="195580">
                  <a:moveTo>
                    <a:pt x="41605" y="118477"/>
                  </a:moveTo>
                  <a:lnTo>
                    <a:pt x="34039" y="118477"/>
                  </a:lnTo>
                  <a:lnTo>
                    <a:pt x="0" y="167969"/>
                  </a:lnTo>
                  <a:lnTo>
                    <a:pt x="0" y="176450"/>
                  </a:lnTo>
                  <a:lnTo>
                    <a:pt x="51705" y="176450"/>
                  </a:lnTo>
                  <a:lnTo>
                    <a:pt x="51705" y="167969"/>
                  </a:lnTo>
                  <a:lnTo>
                    <a:pt x="8985" y="167969"/>
                  </a:lnTo>
                  <a:lnTo>
                    <a:pt x="31948" y="133666"/>
                  </a:lnTo>
                  <a:lnTo>
                    <a:pt x="41605" y="133666"/>
                  </a:lnTo>
                  <a:lnTo>
                    <a:pt x="41605" y="118477"/>
                  </a:lnTo>
                  <a:close/>
                </a:path>
                <a:path w="501015" h="195580">
                  <a:moveTo>
                    <a:pt x="41605" y="133666"/>
                  </a:moveTo>
                  <a:lnTo>
                    <a:pt x="31948" y="133666"/>
                  </a:lnTo>
                  <a:lnTo>
                    <a:pt x="31948" y="167969"/>
                  </a:lnTo>
                  <a:lnTo>
                    <a:pt x="41605" y="167969"/>
                  </a:lnTo>
                  <a:lnTo>
                    <a:pt x="41605" y="133666"/>
                  </a:lnTo>
                  <a:close/>
                </a:path>
                <a:path w="501015" h="195580">
                  <a:moveTo>
                    <a:pt x="106446" y="125818"/>
                  </a:moveTo>
                  <a:lnTo>
                    <a:pt x="91662" y="125818"/>
                  </a:lnTo>
                  <a:lnTo>
                    <a:pt x="95021" y="126958"/>
                  </a:lnTo>
                  <a:lnTo>
                    <a:pt x="97403" y="129363"/>
                  </a:lnTo>
                  <a:lnTo>
                    <a:pt x="99786" y="131641"/>
                  </a:lnTo>
                  <a:lnTo>
                    <a:pt x="100977" y="134932"/>
                  </a:lnTo>
                  <a:lnTo>
                    <a:pt x="100977" y="143666"/>
                  </a:lnTo>
                  <a:lnTo>
                    <a:pt x="81296" y="165817"/>
                  </a:lnTo>
                  <a:lnTo>
                    <a:pt x="73756" y="171893"/>
                  </a:lnTo>
                  <a:lnTo>
                    <a:pt x="68572" y="177083"/>
                  </a:lnTo>
                  <a:lnTo>
                    <a:pt x="65746" y="181260"/>
                  </a:lnTo>
                  <a:lnTo>
                    <a:pt x="62920" y="185310"/>
                  </a:lnTo>
                  <a:lnTo>
                    <a:pt x="61514" y="189740"/>
                  </a:lnTo>
                  <a:lnTo>
                    <a:pt x="61514" y="194297"/>
                  </a:lnTo>
                  <a:lnTo>
                    <a:pt x="111077" y="194297"/>
                  </a:lnTo>
                  <a:lnTo>
                    <a:pt x="111077" y="185437"/>
                  </a:lnTo>
                  <a:lnTo>
                    <a:pt x="74934" y="185437"/>
                  </a:lnTo>
                  <a:lnTo>
                    <a:pt x="75112" y="183158"/>
                  </a:lnTo>
                  <a:lnTo>
                    <a:pt x="79636" y="178475"/>
                  </a:lnTo>
                  <a:lnTo>
                    <a:pt x="97441" y="163539"/>
                  </a:lnTo>
                  <a:lnTo>
                    <a:pt x="103385" y="157843"/>
                  </a:lnTo>
                  <a:lnTo>
                    <a:pt x="109379" y="149489"/>
                  </a:lnTo>
                  <a:lnTo>
                    <a:pt x="110874" y="144679"/>
                  </a:lnTo>
                  <a:lnTo>
                    <a:pt x="110874" y="133160"/>
                  </a:lnTo>
                  <a:lnTo>
                    <a:pt x="108847" y="128223"/>
                  </a:lnTo>
                  <a:lnTo>
                    <a:pt x="106446" y="125818"/>
                  </a:lnTo>
                  <a:close/>
                </a:path>
                <a:path w="501015" h="195580">
                  <a:moveTo>
                    <a:pt x="94995" y="118224"/>
                  </a:moveTo>
                  <a:lnTo>
                    <a:pt x="63300" y="139869"/>
                  </a:lnTo>
                  <a:lnTo>
                    <a:pt x="73249" y="139869"/>
                  </a:lnTo>
                  <a:lnTo>
                    <a:pt x="73591" y="135185"/>
                  </a:lnTo>
                  <a:lnTo>
                    <a:pt x="75086" y="131768"/>
                  </a:lnTo>
                  <a:lnTo>
                    <a:pt x="80396" y="126958"/>
                  </a:lnTo>
                  <a:lnTo>
                    <a:pt x="83602" y="125818"/>
                  </a:lnTo>
                  <a:lnTo>
                    <a:pt x="106446" y="125818"/>
                  </a:lnTo>
                  <a:lnTo>
                    <a:pt x="104804" y="124173"/>
                  </a:lnTo>
                  <a:lnTo>
                    <a:pt x="100749" y="120249"/>
                  </a:lnTo>
                  <a:lnTo>
                    <a:pt x="94995" y="118224"/>
                  </a:lnTo>
                  <a:close/>
                </a:path>
                <a:path w="501015" h="195580">
                  <a:moveTo>
                    <a:pt x="153759" y="118224"/>
                  </a:moveTo>
                  <a:lnTo>
                    <a:pt x="125474" y="131388"/>
                  </a:lnTo>
                  <a:lnTo>
                    <a:pt x="125474" y="144046"/>
                  </a:lnTo>
                  <a:lnTo>
                    <a:pt x="129694" y="150121"/>
                  </a:lnTo>
                  <a:lnTo>
                    <a:pt x="138134" y="154931"/>
                  </a:lnTo>
                  <a:lnTo>
                    <a:pt x="127755" y="159741"/>
                  </a:lnTo>
                  <a:lnTo>
                    <a:pt x="122571" y="166323"/>
                  </a:lnTo>
                  <a:lnTo>
                    <a:pt x="122571" y="180753"/>
                  </a:lnTo>
                  <a:lnTo>
                    <a:pt x="154609" y="195563"/>
                  </a:lnTo>
                  <a:lnTo>
                    <a:pt x="160577" y="193538"/>
                  </a:lnTo>
                  <a:lnTo>
                    <a:pt x="165114" y="189740"/>
                  </a:lnTo>
                  <a:lnTo>
                    <a:pt x="167169" y="187968"/>
                  </a:lnTo>
                  <a:lnTo>
                    <a:pt x="142797" y="187968"/>
                  </a:lnTo>
                  <a:lnTo>
                    <a:pt x="139236" y="186829"/>
                  </a:lnTo>
                  <a:lnTo>
                    <a:pt x="136550" y="184424"/>
                  </a:lnTo>
                  <a:lnTo>
                    <a:pt x="133863" y="181893"/>
                  </a:lnTo>
                  <a:lnTo>
                    <a:pt x="132520" y="178602"/>
                  </a:lnTo>
                  <a:lnTo>
                    <a:pt x="132520" y="171133"/>
                  </a:lnTo>
                  <a:lnTo>
                    <a:pt x="133698" y="168349"/>
                  </a:lnTo>
                  <a:lnTo>
                    <a:pt x="138387" y="163792"/>
                  </a:lnTo>
                  <a:lnTo>
                    <a:pt x="142113" y="161513"/>
                  </a:lnTo>
                  <a:lnTo>
                    <a:pt x="147220" y="159235"/>
                  </a:lnTo>
                  <a:lnTo>
                    <a:pt x="165644" y="159235"/>
                  </a:lnTo>
                  <a:lnTo>
                    <a:pt x="156357" y="154931"/>
                  </a:lnTo>
                  <a:lnTo>
                    <a:pt x="163222" y="151007"/>
                  </a:lnTo>
                  <a:lnTo>
                    <a:pt x="147220" y="151007"/>
                  </a:lnTo>
                  <a:lnTo>
                    <a:pt x="139363" y="147463"/>
                  </a:lnTo>
                  <a:lnTo>
                    <a:pt x="135434" y="142780"/>
                  </a:lnTo>
                  <a:lnTo>
                    <a:pt x="135434" y="133286"/>
                  </a:lnTo>
                  <a:lnTo>
                    <a:pt x="136474" y="130628"/>
                  </a:lnTo>
                  <a:lnTo>
                    <a:pt x="138565" y="128730"/>
                  </a:lnTo>
                  <a:lnTo>
                    <a:pt x="140668" y="126704"/>
                  </a:lnTo>
                  <a:lnTo>
                    <a:pt x="143545" y="125818"/>
                  </a:lnTo>
                  <a:lnTo>
                    <a:pt x="165698" y="125818"/>
                  </a:lnTo>
                  <a:lnTo>
                    <a:pt x="162998" y="123413"/>
                  </a:lnTo>
                  <a:lnTo>
                    <a:pt x="159019" y="119996"/>
                  </a:lnTo>
                  <a:lnTo>
                    <a:pt x="153759" y="118224"/>
                  </a:lnTo>
                  <a:close/>
                </a:path>
                <a:path w="501015" h="195580">
                  <a:moveTo>
                    <a:pt x="165644" y="159235"/>
                  </a:moveTo>
                  <a:lnTo>
                    <a:pt x="147220" y="159235"/>
                  </a:lnTo>
                  <a:lnTo>
                    <a:pt x="152365" y="161513"/>
                  </a:lnTo>
                  <a:lnTo>
                    <a:pt x="156104" y="163792"/>
                  </a:lnTo>
                  <a:lnTo>
                    <a:pt x="160806" y="168349"/>
                  </a:lnTo>
                  <a:lnTo>
                    <a:pt x="161971" y="171133"/>
                  </a:lnTo>
                  <a:lnTo>
                    <a:pt x="161971" y="178602"/>
                  </a:lnTo>
                  <a:lnTo>
                    <a:pt x="160628" y="181893"/>
                  </a:lnTo>
                  <a:lnTo>
                    <a:pt x="157916" y="184424"/>
                  </a:lnTo>
                  <a:lnTo>
                    <a:pt x="155217" y="186829"/>
                  </a:lnTo>
                  <a:lnTo>
                    <a:pt x="151643" y="187968"/>
                  </a:lnTo>
                  <a:lnTo>
                    <a:pt x="167169" y="187968"/>
                  </a:lnTo>
                  <a:lnTo>
                    <a:pt x="169664" y="185816"/>
                  </a:lnTo>
                  <a:lnTo>
                    <a:pt x="171932" y="180753"/>
                  </a:lnTo>
                  <a:lnTo>
                    <a:pt x="171932" y="166323"/>
                  </a:lnTo>
                  <a:lnTo>
                    <a:pt x="166736" y="159741"/>
                  </a:lnTo>
                  <a:lnTo>
                    <a:pt x="165644" y="159235"/>
                  </a:lnTo>
                  <a:close/>
                </a:path>
                <a:path w="501015" h="195580">
                  <a:moveTo>
                    <a:pt x="165698" y="125818"/>
                  </a:moveTo>
                  <a:lnTo>
                    <a:pt x="150933" y="125818"/>
                  </a:lnTo>
                  <a:lnTo>
                    <a:pt x="153835" y="126704"/>
                  </a:lnTo>
                  <a:lnTo>
                    <a:pt x="155926" y="128730"/>
                  </a:lnTo>
                  <a:lnTo>
                    <a:pt x="158018" y="130628"/>
                  </a:lnTo>
                  <a:lnTo>
                    <a:pt x="159069" y="133286"/>
                  </a:lnTo>
                  <a:lnTo>
                    <a:pt x="159069" y="142780"/>
                  </a:lnTo>
                  <a:lnTo>
                    <a:pt x="155115" y="147463"/>
                  </a:lnTo>
                  <a:lnTo>
                    <a:pt x="147220" y="151007"/>
                  </a:lnTo>
                  <a:lnTo>
                    <a:pt x="163222" y="151007"/>
                  </a:lnTo>
                  <a:lnTo>
                    <a:pt x="164772" y="150121"/>
                  </a:lnTo>
                  <a:lnTo>
                    <a:pt x="168967" y="144046"/>
                  </a:lnTo>
                  <a:lnTo>
                    <a:pt x="168967" y="131388"/>
                  </a:lnTo>
                  <a:lnTo>
                    <a:pt x="166977" y="126958"/>
                  </a:lnTo>
                  <a:lnTo>
                    <a:pt x="165698" y="125818"/>
                  </a:lnTo>
                  <a:close/>
                </a:path>
                <a:path w="501015" h="195580">
                  <a:moveTo>
                    <a:pt x="192602" y="174551"/>
                  </a:moveTo>
                  <a:lnTo>
                    <a:pt x="182654" y="174551"/>
                  </a:lnTo>
                  <a:lnTo>
                    <a:pt x="182996" y="180880"/>
                  </a:lnTo>
                  <a:lnTo>
                    <a:pt x="185378" y="185943"/>
                  </a:lnTo>
                  <a:lnTo>
                    <a:pt x="189801" y="189740"/>
                  </a:lnTo>
                  <a:lnTo>
                    <a:pt x="194224" y="193664"/>
                  </a:lnTo>
                  <a:lnTo>
                    <a:pt x="199952" y="195563"/>
                  </a:lnTo>
                  <a:lnTo>
                    <a:pt x="214019" y="195563"/>
                  </a:lnTo>
                  <a:lnTo>
                    <a:pt x="219886" y="193411"/>
                  </a:lnTo>
                  <a:lnTo>
                    <a:pt x="224613" y="189108"/>
                  </a:lnTo>
                  <a:lnTo>
                    <a:pt x="225829" y="187968"/>
                  </a:lnTo>
                  <a:lnTo>
                    <a:pt x="202373" y="187968"/>
                  </a:lnTo>
                  <a:lnTo>
                    <a:pt x="198824" y="186703"/>
                  </a:lnTo>
                  <a:lnTo>
                    <a:pt x="193844" y="181386"/>
                  </a:lnTo>
                  <a:lnTo>
                    <a:pt x="192602" y="178222"/>
                  </a:lnTo>
                  <a:lnTo>
                    <a:pt x="192602" y="174551"/>
                  </a:lnTo>
                  <a:close/>
                </a:path>
                <a:path w="501015" h="195580">
                  <a:moveTo>
                    <a:pt x="224323" y="125818"/>
                  </a:moveTo>
                  <a:lnTo>
                    <a:pt x="210002" y="125818"/>
                  </a:lnTo>
                  <a:lnTo>
                    <a:pt x="212878" y="126831"/>
                  </a:lnTo>
                  <a:lnTo>
                    <a:pt x="214919" y="128730"/>
                  </a:lnTo>
                  <a:lnTo>
                    <a:pt x="216959" y="130755"/>
                  </a:lnTo>
                  <a:lnTo>
                    <a:pt x="217973" y="133666"/>
                  </a:lnTo>
                  <a:lnTo>
                    <a:pt x="217973" y="146071"/>
                  </a:lnTo>
                  <a:lnTo>
                    <a:pt x="213322" y="150248"/>
                  </a:lnTo>
                  <a:lnTo>
                    <a:pt x="201802" y="150248"/>
                  </a:lnTo>
                  <a:lnTo>
                    <a:pt x="201802" y="157843"/>
                  </a:lnTo>
                  <a:lnTo>
                    <a:pt x="221762" y="177083"/>
                  </a:lnTo>
                  <a:lnTo>
                    <a:pt x="220419" y="180753"/>
                  </a:lnTo>
                  <a:lnTo>
                    <a:pt x="215083" y="186576"/>
                  </a:lnTo>
                  <a:lnTo>
                    <a:pt x="211497" y="187968"/>
                  </a:lnTo>
                  <a:lnTo>
                    <a:pt x="225829" y="187968"/>
                  </a:lnTo>
                  <a:lnTo>
                    <a:pt x="229340" y="184677"/>
                  </a:lnTo>
                  <a:lnTo>
                    <a:pt x="231710" y="179108"/>
                  </a:lnTo>
                  <a:lnTo>
                    <a:pt x="231710" y="167589"/>
                  </a:lnTo>
                  <a:lnTo>
                    <a:pt x="230481" y="163539"/>
                  </a:lnTo>
                  <a:lnTo>
                    <a:pt x="225539" y="156703"/>
                  </a:lnTo>
                  <a:lnTo>
                    <a:pt x="222028" y="154425"/>
                  </a:lnTo>
                  <a:lnTo>
                    <a:pt x="217466" y="153159"/>
                  </a:lnTo>
                  <a:lnTo>
                    <a:pt x="221014" y="151767"/>
                  </a:lnTo>
                  <a:lnTo>
                    <a:pt x="223638" y="149489"/>
                  </a:lnTo>
                  <a:lnTo>
                    <a:pt x="227072" y="143919"/>
                  </a:lnTo>
                  <a:lnTo>
                    <a:pt x="227934" y="140881"/>
                  </a:lnTo>
                  <a:lnTo>
                    <a:pt x="227934" y="131894"/>
                  </a:lnTo>
                  <a:lnTo>
                    <a:pt x="225957" y="127337"/>
                  </a:lnTo>
                  <a:lnTo>
                    <a:pt x="224323" y="125818"/>
                  </a:lnTo>
                  <a:close/>
                </a:path>
                <a:path w="501015" h="195580">
                  <a:moveTo>
                    <a:pt x="212752" y="118224"/>
                  </a:moveTo>
                  <a:lnTo>
                    <a:pt x="183617" y="137717"/>
                  </a:lnTo>
                  <a:lnTo>
                    <a:pt x="193527" y="137717"/>
                  </a:lnTo>
                  <a:lnTo>
                    <a:pt x="194414" y="129742"/>
                  </a:lnTo>
                  <a:lnTo>
                    <a:pt x="198659" y="125818"/>
                  </a:lnTo>
                  <a:lnTo>
                    <a:pt x="224323" y="125818"/>
                  </a:lnTo>
                  <a:lnTo>
                    <a:pt x="218062" y="119996"/>
                  </a:lnTo>
                  <a:lnTo>
                    <a:pt x="212752" y="118224"/>
                  </a:lnTo>
                  <a:close/>
                </a:path>
                <a:path w="501015" h="195580">
                  <a:moveTo>
                    <a:pt x="253508" y="176956"/>
                  </a:moveTo>
                  <a:lnTo>
                    <a:pt x="243610" y="176956"/>
                  </a:lnTo>
                  <a:lnTo>
                    <a:pt x="244421" y="183032"/>
                  </a:lnTo>
                  <a:lnTo>
                    <a:pt x="246778" y="187715"/>
                  </a:lnTo>
                  <a:lnTo>
                    <a:pt x="250682" y="190880"/>
                  </a:lnTo>
                  <a:lnTo>
                    <a:pt x="254572" y="193918"/>
                  </a:lnTo>
                  <a:lnTo>
                    <a:pt x="259312" y="195563"/>
                  </a:lnTo>
                  <a:lnTo>
                    <a:pt x="264900" y="195563"/>
                  </a:lnTo>
                  <a:lnTo>
                    <a:pt x="276486" y="192998"/>
                  </a:lnTo>
                  <a:lnTo>
                    <a:pt x="281891" y="187968"/>
                  </a:lnTo>
                  <a:lnTo>
                    <a:pt x="258311" y="187968"/>
                  </a:lnTo>
                  <a:lnTo>
                    <a:pt x="254331" y="184298"/>
                  </a:lnTo>
                  <a:lnTo>
                    <a:pt x="253508" y="176956"/>
                  </a:lnTo>
                  <a:close/>
                </a:path>
                <a:path w="501015" h="195580">
                  <a:moveTo>
                    <a:pt x="290898" y="159741"/>
                  </a:moveTo>
                  <a:lnTo>
                    <a:pt x="281641" y="159741"/>
                  </a:lnTo>
                  <a:lnTo>
                    <a:pt x="281096" y="168855"/>
                  </a:lnTo>
                  <a:lnTo>
                    <a:pt x="279411" y="175817"/>
                  </a:lnTo>
                  <a:lnTo>
                    <a:pt x="276585" y="180753"/>
                  </a:lnTo>
                  <a:lnTo>
                    <a:pt x="273759" y="185563"/>
                  </a:lnTo>
                  <a:lnTo>
                    <a:pt x="270046" y="187968"/>
                  </a:lnTo>
                  <a:lnTo>
                    <a:pt x="281891" y="187968"/>
                  </a:lnTo>
                  <a:lnTo>
                    <a:pt x="284764" y="185294"/>
                  </a:lnTo>
                  <a:lnTo>
                    <a:pt x="289731" y="172441"/>
                  </a:lnTo>
                  <a:lnTo>
                    <a:pt x="290898" y="159741"/>
                  </a:lnTo>
                  <a:close/>
                </a:path>
                <a:path w="501015" h="195580">
                  <a:moveTo>
                    <a:pt x="273860" y="118224"/>
                  </a:moveTo>
                  <a:lnTo>
                    <a:pt x="258678" y="118224"/>
                  </a:lnTo>
                  <a:lnTo>
                    <a:pt x="253013" y="120755"/>
                  </a:lnTo>
                  <a:lnTo>
                    <a:pt x="244472" y="130628"/>
                  </a:lnTo>
                  <a:lnTo>
                    <a:pt x="242330" y="136704"/>
                  </a:lnTo>
                  <a:lnTo>
                    <a:pt x="242330" y="150881"/>
                  </a:lnTo>
                  <a:lnTo>
                    <a:pt x="244484" y="156577"/>
                  </a:lnTo>
                  <a:lnTo>
                    <a:pt x="253089" y="165691"/>
                  </a:lnTo>
                  <a:lnTo>
                    <a:pt x="258361" y="167969"/>
                  </a:lnTo>
                  <a:lnTo>
                    <a:pt x="271021" y="167969"/>
                  </a:lnTo>
                  <a:lnTo>
                    <a:pt x="276699" y="165184"/>
                  </a:lnTo>
                  <a:lnTo>
                    <a:pt x="281067" y="160374"/>
                  </a:lnTo>
                  <a:lnTo>
                    <a:pt x="262024" y="160374"/>
                  </a:lnTo>
                  <a:lnTo>
                    <a:pt x="258627" y="158729"/>
                  </a:lnTo>
                  <a:lnTo>
                    <a:pt x="253558" y="152400"/>
                  </a:lnTo>
                  <a:lnTo>
                    <a:pt x="252291" y="148223"/>
                  </a:lnTo>
                  <a:lnTo>
                    <a:pt x="252291" y="138223"/>
                  </a:lnTo>
                  <a:lnTo>
                    <a:pt x="253533" y="134046"/>
                  </a:lnTo>
                  <a:lnTo>
                    <a:pt x="258501" y="127464"/>
                  </a:lnTo>
                  <a:lnTo>
                    <a:pt x="261808" y="125818"/>
                  </a:lnTo>
                  <a:lnTo>
                    <a:pt x="283363" y="125818"/>
                  </a:lnTo>
                  <a:lnTo>
                    <a:pt x="280159" y="121388"/>
                  </a:lnTo>
                  <a:lnTo>
                    <a:pt x="273860" y="118224"/>
                  </a:lnTo>
                  <a:close/>
                </a:path>
                <a:path w="501015" h="195580">
                  <a:moveTo>
                    <a:pt x="283363" y="125818"/>
                  </a:moveTo>
                  <a:lnTo>
                    <a:pt x="270692" y="125818"/>
                  </a:lnTo>
                  <a:lnTo>
                    <a:pt x="274468" y="128097"/>
                  </a:lnTo>
                  <a:lnTo>
                    <a:pt x="280121" y="137210"/>
                  </a:lnTo>
                  <a:lnTo>
                    <a:pt x="281603" y="143792"/>
                  </a:lnTo>
                  <a:lnTo>
                    <a:pt x="281743" y="152400"/>
                  </a:lnTo>
                  <a:lnTo>
                    <a:pt x="276699" y="157716"/>
                  </a:lnTo>
                  <a:lnTo>
                    <a:pt x="271554" y="160374"/>
                  </a:lnTo>
                  <a:lnTo>
                    <a:pt x="281067" y="160374"/>
                  </a:lnTo>
                  <a:lnTo>
                    <a:pt x="281641" y="159741"/>
                  </a:lnTo>
                  <a:lnTo>
                    <a:pt x="290898" y="159741"/>
                  </a:lnTo>
                  <a:lnTo>
                    <a:pt x="291189" y="156577"/>
                  </a:lnTo>
                  <a:lnTo>
                    <a:pt x="284645" y="127590"/>
                  </a:lnTo>
                  <a:lnTo>
                    <a:pt x="283363" y="125818"/>
                  </a:lnTo>
                  <a:close/>
                </a:path>
                <a:path w="501015" h="195580">
                  <a:moveTo>
                    <a:pt x="333410" y="118224"/>
                  </a:moveTo>
                  <a:lnTo>
                    <a:pt x="305124" y="131388"/>
                  </a:lnTo>
                  <a:lnTo>
                    <a:pt x="305124" y="144046"/>
                  </a:lnTo>
                  <a:lnTo>
                    <a:pt x="309344" y="150121"/>
                  </a:lnTo>
                  <a:lnTo>
                    <a:pt x="317784" y="154931"/>
                  </a:lnTo>
                  <a:lnTo>
                    <a:pt x="307405" y="159741"/>
                  </a:lnTo>
                  <a:lnTo>
                    <a:pt x="302209" y="166323"/>
                  </a:lnTo>
                  <a:lnTo>
                    <a:pt x="302209" y="180753"/>
                  </a:lnTo>
                  <a:lnTo>
                    <a:pt x="334259" y="195563"/>
                  </a:lnTo>
                  <a:lnTo>
                    <a:pt x="340215" y="193538"/>
                  </a:lnTo>
                  <a:lnTo>
                    <a:pt x="344765" y="189740"/>
                  </a:lnTo>
                  <a:lnTo>
                    <a:pt x="346814" y="187968"/>
                  </a:lnTo>
                  <a:lnTo>
                    <a:pt x="322448" y="187968"/>
                  </a:lnTo>
                  <a:lnTo>
                    <a:pt x="318887" y="186829"/>
                  </a:lnTo>
                  <a:lnTo>
                    <a:pt x="316200" y="184424"/>
                  </a:lnTo>
                  <a:lnTo>
                    <a:pt x="313514" y="181893"/>
                  </a:lnTo>
                  <a:lnTo>
                    <a:pt x="312170" y="178602"/>
                  </a:lnTo>
                  <a:lnTo>
                    <a:pt x="312170" y="171133"/>
                  </a:lnTo>
                  <a:lnTo>
                    <a:pt x="313336" y="168349"/>
                  </a:lnTo>
                  <a:lnTo>
                    <a:pt x="318038" y="163792"/>
                  </a:lnTo>
                  <a:lnTo>
                    <a:pt x="321764" y="161513"/>
                  </a:lnTo>
                  <a:lnTo>
                    <a:pt x="326871" y="159235"/>
                  </a:lnTo>
                  <a:lnTo>
                    <a:pt x="345294" y="159235"/>
                  </a:lnTo>
                  <a:lnTo>
                    <a:pt x="336008" y="154931"/>
                  </a:lnTo>
                  <a:lnTo>
                    <a:pt x="342862" y="151007"/>
                  </a:lnTo>
                  <a:lnTo>
                    <a:pt x="326871" y="151007"/>
                  </a:lnTo>
                  <a:lnTo>
                    <a:pt x="319014" y="147463"/>
                  </a:lnTo>
                  <a:lnTo>
                    <a:pt x="315072" y="142780"/>
                  </a:lnTo>
                  <a:lnTo>
                    <a:pt x="315072" y="133286"/>
                  </a:lnTo>
                  <a:lnTo>
                    <a:pt x="316124" y="130628"/>
                  </a:lnTo>
                  <a:lnTo>
                    <a:pt x="318215" y="128730"/>
                  </a:lnTo>
                  <a:lnTo>
                    <a:pt x="320306" y="126704"/>
                  </a:lnTo>
                  <a:lnTo>
                    <a:pt x="323196" y="125818"/>
                  </a:lnTo>
                  <a:lnTo>
                    <a:pt x="345349" y="125818"/>
                  </a:lnTo>
                  <a:lnTo>
                    <a:pt x="342649" y="123413"/>
                  </a:lnTo>
                  <a:lnTo>
                    <a:pt x="338657" y="119996"/>
                  </a:lnTo>
                  <a:lnTo>
                    <a:pt x="333410" y="118224"/>
                  </a:lnTo>
                  <a:close/>
                </a:path>
                <a:path w="501015" h="195580">
                  <a:moveTo>
                    <a:pt x="345294" y="159235"/>
                  </a:moveTo>
                  <a:lnTo>
                    <a:pt x="326871" y="159235"/>
                  </a:lnTo>
                  <a:lnTo>
                    <a:pt x="332003" y="161513"/>
                  </a:lnTo>
                  <a:lnTo>
                    <a:pt x="335754" y="163792"/>
                  </a:lnTo>
                  <a:lnTo>
                    <a:pt x="340443" y="168349"/>
                  </a:lnTo>
                  <a:lnTo>
                    <a:pt x="341622" y="171133"/>
                  </a:lnTo>
                  <a:lnTo>
                    <a:pt x="341622" y="178602"/>
                  </a:lnTo>
                  <a:lnTo>
                    <a:pt x="340266" y="181893"/>
                  </a:lnTo>
                  <a:lnTo>
                    <a:pt x="337567" y="184424"/>
                  </a:lnTo>
                  <a:lnTo>
                    <a:pt x="334855" y="186829"/>
                  </a:lnTo>
                  <a:lnTo>
                    <a:pt x="331294" y="187968"/>
                  </a:lnTo>
                  <a:lnTo>
                    <a:pt x="346814" y="187968"/>
                  </a:lnTo>
                  <a:lnTo>
                    <a:pt x="349302" y="185816"/>
                  </a:lnTo>
                  <a:lnTo>
                    <a:pt x="351583" y="180753"/>
                  </a:lnTo>
                  <a:lnTo>
                    <a:pt x="351583" y="166323"/>
                  </a:lnTo>
                  <a:lnTo>
                    <a:pt x="346387" y="159741"/>
                  </a:lnTo>
                  <a:lnTo>
                    <a:pt x="345294" y="159235"/>
                  </a:lnTo>
                  <a:close/>
                </a:path>
                <a:path w="501015" h="195580">
                  <a:moveTo>
                    <a:pt x="345349" y="125818"/>
                  </a:moveTo>
                  <a:lnTo>
                    <a:pt x="330584" y="125818"/>
                  </a:lnTo>
                  <a:lnTo>
                    <a:pt x="333486" y="126704"/>
                  </a:lnTo>
                  <a:lnTo>
                    <a:pt x="335577" y="128730"/>
                  </a:lnTo>
                  <a:lnTo>
                    <a:pt x="337668" y="130628"/>
                  </a:lnTo>
                  <a:lnTo>
                    <a:pt x="338707" y="133286"/>
                  </a:lnTo>
                  <a:lnTo>
                    <a:pt x="338707" y="142780"/>
                  </a:lnTo>
                  <a:lnTo>
                    <a:pt x="334766" y="147463"/>
                  </a:lnTo>
                  <a:lnTo>
                    <a:pt x="326871" y="151007"/>
                  </a:lnTo>
                  <a:lnTo>
                    <a:pt x="342862" y="151007"/>
                  </a:lnTo>
                  <a:lnTo>
                    <a:pt x="344410" y="150121"/>
                  </a:lnTo>
                  <a:lnTo>
                    <a:pt x="348617" y="144046"/>
                  </a:lnTo>
                  <a:lnTo>
                    <a:pt x="348617" y="131388"/>
                  </a:lnTo>
                  <a:lnTo>
                    <a:pt x="346628" y="126958"/>
                  </a:lnTo>
                  <a:lnTo>
                    <a:pt x="345349" y="125818"/>
                  </a:lnTo>
                  <a:close/>
                </a:path>
                <a:path w="501015" h="195580">
                  <a:moveTo>
                    <a:pt x="377461" y="183791"/>
                  </a:moveTo>
                  <a:lnTo>
                    <a:pt x="366993" y="183791"/>
                  </a:lnTo>
                  <a:lnTo>
                    <a:pt x="366993" y="194297"/>
                  </a:lnTo>
                  <a:lnTo>
                    <a:pt x="377461" y="194297"/>
                  </a:lnTo>
                  <a:lnTo>
                    <a:pt x="377461" y="183791"/>
                  </a:lnTo>
                  <a:close/>
                </a:path>
                <a:path w="501015" h="195580">
                  <a:moveTo>
                    <a:pt x="403200" y="176956"/>
                  </a:moveTo>
                  <a:lnTo>
                    <a:pt x="393315" y="176956"/>
                  </a:lnTo>
                  <a:lnTo>
                    <a:pt x="394075" y="183032"/>
                  </a:lnTo>
                  <a:lnTo>
                    <a:pt x="396483" y="187715"/>
                  </a:lnTo>
                  <a:lnTo>
                    <a:pt x="404213" y="193918"/>
                  </a:lnTo>
                  <a:lnTo>
                    <a:pt x="409029" y="195563"/>
                  </a:lnTo>
                  <a:lnTo>
                    <a:pt x="414605" y="195563"/>
                  </a:lnTo>
                  <a:lnTo>
                    <a:pt x="426175" y="192998"/>
                  </a:lnTo>
                  <a:lnTo>
                    <a:pt x="431580" y="187968"/>
                  </a:lnTo>
                  <a:lnTo>
                    <a:pt x="408015" y="187968"/>
                  </a:lnTo>
                  <a:lnTo>
                    <a:pt x="403960" y="184298"/>
                  </a:lnTo>
                  <a:lnTo>
                    <a:pt x="403200" y="176956"/>
                  </a:lnTo>
                  <a:close/>
                </a:path>
                <a:path w="501015" h="195580">
                  <a:moveTo>
                    <a:pt x="440601" y="159741"/>
                  </a:moveTo>
                  <a:lnTo>
                    <a:pt x="431333" y="159741"/>
                  </a:lnTo>
                  <a:lnTo>
                    <a:pt x="430826" y="168855"/>
                  </a:lnTo>
                  <a:lnTo>
                    <a:pt x="429052" y="175817"/>
                  </a:lnTo>
                  <a:lnTo>
                    <a:pt x="426264" y="180753"/>
                  </a:lnTo>
                  <a:lnTo>
                    <a:pt x="423476" y="185563"/>
                  </a:lnTo>
                  <a:lnTo>
                    <a:pt x="419674" y="187968"/>
                  </a:lnTo>
                  <a:lnTo>
                    <a:pt x="431580" y="187968"/>
                  </a:lnTo>
                  <a:lnTo>
                    <a:pt x="434454" y="185294"/>
                  </a:lnTo>
                  <a:lnTo>
                    <a:pt x="439430" y="172441"/>
                  </a:lnTo>
                  <a:lnTo>
                    <a:pt x="440601" y="159741"/>
                  </a:lnTo>
                  <a:close/>
                </a:path>
                <a:path w="501015" h="195580">
                  <a:moveTo>
                    <a:pt x="423603" y="118224"/>
                  </a:moveTo>
                  <a:lnTo>
                    <a:pt x="392047" y="136704"/>
                  </a:lnTo>
                  <a:lnTo>
                    <a:pt x="392047" y="150881"/>
                  </a:lnTo>
                  <a:lnTo>
                    <a:pt x="394202" y="156577"/>
                  </a:lnTo>
                  <a:lnTo>
                    <a:pt x="402819" y="165691"/>
                  </a:lnTo>
                  <a:lnTo>
                    <a:pt x="408015" y="167969"/>
                  </a:lnTo>
                  <a:lnTo>
                    <a:pt x="420688" y="167969"/>
                  </a:lnTo>
                  <a:lnTo>
                    <a:pt x="426391" y="165184"/>
                  </a:lnTo>
                  <a:lnTo>
                    <a:pt x="430759" y="160374"/>
                  </a:lnTo>
                  <a:lnTo>
                    <a:pt x="411690" y="160374"/>
                  </a:lnTo>
                  <a:lnTo>
                    <a:pt x="408269" y="158729"/>
                  </a:lnTo>
                  <a:lnTo>
                    <a:pt x="403200" y="152400"/>
                  </a:lnTo>
                  <a:lnTo>
                    <a:pt x="401932" y="148223"/>
                  </a:lnTo>
                  <a:lnTo>
                    <a:pt x="401932" y="138223"/>
                  </a:lnTo>
                  <a:lnTo>
                    <a:pt x="403200" y="134046"/>
                  </a:lnTo>
                  <a:lnTo>
                    <a:pt x="405827" y="130628"/>
                  </a:lnTo>
                  <a:lnTo>
                    <a:pt x="408142" y="127464"/>
                  </a:lnTo>
                  <a:lnTo>
                    <a:pt x="411437" y="125818"/>
                  </a:lnTo>
                  <a:lnTo>
                    <a:pt x="433071" y="125818"/>
                  </a:lnTo>
                  <a:lnTo>
                    <a:pt x="429813" y="121388"/>
                  </a:lnTo>
                  <a:lnTo>
                    <a:pt x="423603" y="118224"/>
                  </a:lnTo>
                  <a:close/>
                </a:path>
                <a:path w="501015" h="195580">
                  <a:moveTo>
                    <a:pt x="433071" y="125818"/>
                  </a:moveTo>
                  <a:lnTo>
                    <a:pt x="420435" y="125818"/>
                  </a:lnTo>
                  <a:lnTo>
                    <a:pt x="424110" y="128097"/>
                  </a:lnTo>
                  <a:lnTo>
                    <a:pt x="427091" y="132762"/>
                  </a:lnTo>
                  <a:lnTo>
                    <a:pt x="429813" y="137210"/>
                  </a:lnTo>
                  <a:lnTo>
                    <a:pt x="431333" y="143792"/>
                  </a:lnTo>
                  <a:lnTo>
                    <a:pt x="431460" y="152400"/>
                  </a:lnTo>
                  <a:lnTo>
                    <a:pt x="426391" y="157716"/>
                  </a:lnTo>
                  <a:lnTo>
                    <a:pt x="421195" y="160374"/>
                  </a:lnTo>
                  <a:lnTo>
                    <a:pt x="430759" y="160374"/>
                  </a:lnTo>
                  <a:lnTo>
                    <a:pt x="431333" y="159741"/>
                  </a:lnTo>
                  <a:lnTo>
                    <a:pt x="440601" y="159741"/>
                  </a:lnTo>
                  <a:lnTo>
                    <a:pt x="440893" y="156577"/>
                  </a:lnTo>
                  <a:lnTo>
                    <a:pt x="434375" y="127590"/>
                  </a:lnTo>
                  <a:lnTo>
                    <a:pt x="433071" y="125818"/>
                  </a:lnTo>
                  <a:close/>
                </a:path>
                <a:path w="501015" h="195580">
                  <a:moveTo>
                    <a:pt x="500907" y="119489"/>
                  </a:moveTo>
                  <a:lnTo>
                    <a:pt x="452497" y="119489"/>
                  </a:lnTo>
                  <a:lnTo>
                    <a:pt x="452497" y="128350"/>
                  </a:lnTo>
                  <a:lnTo>
                    <a:pt x="490896" y="128350"/>
                  </a:lnTo>
                  <a:lnTo>
                    <a:pt x="463015" y="194297"/>
                  </a:lnTo>
                  <a:lnTo>
                    <a:pt x="473787" y="194297"/>
                  </a:lnTo>
                  <a:lnTo>
                    <a:pt x="500907" y="126325"/>
                  </a:lnTo>
                  <a:lnTo>
                    <a:pt x="500907" y="119489"/>
                  </a:lnTo>
                  <a:close/>
                </a:path>
              </a:pathLst>
            </a:custGeom>
            <a:solidFill>
              <a:srgbClr val="FF8B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509039" y="1557552"/>
              <a:ext cx="3916045" cy="1320165"/>
            </a:xfrm>
            <a:custGeom>
              <a:avLst/>
              <a:gdLst/>
              <a:ahLst/>
              <a:cxnLst/>
              <a:rect l="l" t="t" r="r" b="b"/>
              <a:pathLst>
                <a:path w="3916045" h="1320164">
                  <a:moveTo>
                    <a:pt x="3915916" y="0"/>
                  </a:moveTo>
                  <a:lnTo>
                    <a:pt x="0" y="0"/>
                  </a:lnTo>
                  <a:lnTo>
                    <a:pt x="0" y="1319579"/>
                  </a:lnTo>
                  <a:lnTo>
                    <a:pt x="3915916" y="1319579"/>
                  </a:lnTo>
                  <a:lnTo>
                    <a:pt x="3915916" y="1310085"/>
                  </a:lnTo>
                  <a:lnTo>
                    <a:pt x="19009" y="1310085"/>
                  </a:lnTo>
                  <a:lnTo>
                    <a:pt x="9504" y="1300592"/>
                  </a:lnTo>
                  <a:lnTo>
                    <a:pt x="19009" y="1300592"/>
                  </a:lnTo>
                  <a:lnTo>
                    <a:pt x="19009" y="18986"/>
                  </a:lnTo>
                  <a:lnTo>
                    <a:pt x="9504" y="18986"/>
                  </a:lnTo>
                  <a:lnTo>
                    <a:pt x="19009" y="9493"/>
                  </a:lnTo>
                  <a:lnTo>
                    <a:pt x="3915916" y="9493"/>
                  </a:lnTo>
                  <a:lnTo>
                    <a:pt x="3915916" y="0"/>
                  </a:lnTo>
                  <a:close/>
                </a:path>
                <a:path w="3916045" h="1320164">
                  <a:moveTo>
                    <a:pt x="19009" y="1300592"/>
                  </a:moveTo>
                  <a:lnTo>
                    <a:pt x="9504" y="1300592"/>
                  </a:lnTo>
                  <a:lnTo>
                    <a:pt x="19009" y="1310085"/>
                  </a:lnTo>
                  <a:lnTo>
                    <a:pt x="19009" y="1300592"/>
                  </a:lnTo>
                  <a:close/>
                </a:path>
                <a:path w="3916045" h="1320164">
                  <a:moveTo>
                    <a:pt x="3896907" y="1300592"/>
                  </a:moveTo>
                  <a:lnTo>
                    <a:pt x="19009" y="1300592"/>
                  </a:lnTo>
                  <a:lnTo>
                    <a:pt x="19009" y="1310085"/>
                  </a:lnTo>
                  <a:lnTo>
                    <a:pt x="3896907" y="1310085"/>
                  </a:lnTo>
                  <a:lnTo>
                    <a:pt x="3896907" y="1300592"/>
                  </a:lnTo>
                  <a:close/>
                </a:path>
                <a:path w="3916045" h="1320164">
                  <a:moveTo>
                    <a:pt x="3896907" y="9493"/>
                  </a:moveTo>
                  <a:lnTo>
                    <a:pt x="3896907" y="1310085"/>
                  </a:lnTo>
                  <a:lnTo>
                    <a:pt x="3906411" y="1300592"/>
                  </a:lnTo>
                  <a:lnTo>
                    <a:pt x="3915916" y="1300592"/>
                  </a:lnTo>
                  <a:lnTo>
                    <a:pt x="3915916" y="18986"/>
                  </a:lnTo>
                  <a:lnTo>
                    <a:pt x="3906411" y="18986"/>
                  </a:lnTo>
                  <a:lnTo>
                    <a:pt x="3896907" y="9493"/>
                  </a:lnTo>
                  <a:close/>
                </a:path>
                <a:path w="3916045" h="1320164">
                  <a:moveTo>
                    <a:pt x="3915916" y="1300592"/>
                  </a:moveTo>
                  <a:lnTo>
                    <a:pt x="3906411" y="1300592"/>
                  </a:lnTo>
                  <a:lnTo>
                    <a:pt x="3896907" y="1310085"/>
                  </a:lnTo>
                  <a:lnTo>
                    <a:pt x="3915916" y="1310085"/>
                  </a:lnTo>
                  <a:lnTo>
                    <a:pt x="3915916" y="1300592"/>
                  </a:lnTo>
                  <a:close/>
                </a:path>
                <a:path w="3916045" h="1320164">
                  <a:moveTo>
                    <a:pt x="19009" y="9493"/>
                  </a:moveTo>
                  <a:lnTo>
                    <a:pt x="9504" y="18986"/>
                  </a:lnTo>
                  <a:lnTo>
                    <a:pt x="19009" y="18986"/>
                  </a:lnTo>
                  <a:lnTo>
                    <a:pt x="19009" y="9493"/>
                  </a:lnTo>
                  <a:close/>
                </a:path>
                <a:path w="3916045" h="1320164">
                  <a:moveTo>
                    <a:pt x="3896907" y="9493"/>
                  </a:moveTo>
                  <a:lnTo>
                    <a:pt x="19009" y="9493"/>
                  </a:lnTo>
                  <a:lnTo>
                    <a:pt x="19009" y="18986"/>
                  </a:lnTo>
                  <a:lnTo>
                    <a:pt x="3896907" y="18986"/>
                  </a:lnTo>
                  <a:lnTo>
                    <a:pt x="3896907" y="9493"/>
                  </a:lnTo>
                  <a:close/>
                </a:path>
                <a:path w="3916045" h="1320164">
                  <a:moveTo>
                    <a:pt x="3915916" y="9493"/>
                  </a:moveTo>
                  <a:lnTo>
                    <a:pt x="3896907" y="9493"/>
                  </a:lnTo>
                  <a:lnTo>
                    <a:pt x="3906411" y="18986"/>
                  </a:lnTo>
                  <a:lnTo>
                    <a:pt x="3915916" y="18986"/>
                  </a:lnTo>
                  <a:lnTo>
                    <a:pt x="3915916" y="9493"/>
                  </a:lnTo>
                  <a:close/>
                </a:path>
              </a:pathLst>
            </a:custGeom>
            <a:solidFill>
              <a:srgbClr val="306A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1" name="object 21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084810" y="1889845"/>
              <a:ext cx="674840" cy="806915"/>
            </a:xfrm>
            <a:prstGeom prst="rect">
              <a:avLst/>
            </a:prstGeom>
          </p:spPr>
        </p:pic>
        <p:sp>
          <p:nvSpPr>
            <p:cNvPr id="22" name="object 22"/>
            <p:cNvSpPr/>
            <p:nvPr/>
          </p:nvSpPr>
          <p:spPr>
            <a:xfrm>
              <a:off x="461516" y="3133452"/>
              <a:ext cx="38100" cy="1044575"/>
            </a:xfrm>
            <a:custGeom>
              <a:avLst/>
              <a:gdLst/>
              <a:ahLst/>
              <a:cxnLst/>
              <a:rect l="l" t="t" r="r" b="b"/>
              <a:pathLst>
                <a:path w="38100" h="1044575">
                  <a:moveTo>
                    <a:pt x="38018" y="1044271"/>
                  </a:moveTo>
                  <a:lnTo>
                    <a:pt x="38018" y="0"/>
                  </a:lnTo>
                </a:path>
                <a:path w="38100" h="1044575">
                  <a:moveTo>
                    <a:pt x="38018" y="1044271"/>
                  </a:moveTo>
                  <a:lnTo>
                    <a:pt x="0" y="104427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388926" y="4132345"/>
              <a:ext cx="48895" cy="77470"/>
            </a:xfrm>
            <a:custGeom>
              <a:avLst/>
              <a:gdLst/>
              <a:ahLst/>
              <a:cxnLst/>
              <a:rect l="l" t="t" r="r" b="b"/>
              <a:pathLst>
                <a:path w="48895" h="77470">
                  <a:moveTo>
                    <a:pt x="24344" y="0"/>
                  </a:moveTo>
                  <a:lnTo>
                    <a:pt x="13692" y="2421"/>
                  </a:lnTo>
                  <a:lnTo>
                    <a:pt x="6084" y="9684"/>
                  </a:lnTo>
                  <a:lnTo>
                    <a:pt x="1520" y="21792"/>
                  </a:lnTo>
                  <a:lnTo>
                    <a:pt x="0" y="38745"/>
                  </a:lnTo>
                  <a:lnTo>
                    <a:pt x="1520" y="55615"/>
                  </a:lnTo>
                  <a:lnTo>
                    <a:pt x="6084" y="67664"/>
                  </a:lnTo>
                  <a:lnTo>
                    <a:pt x="13692" y="74892"/>
                  </a:lnTo>
                  <a:lnTo>
                    <a:pt x="24344" y="77301"/>
                  </a:lnTo>
                  <a:lnTo>
                    <a:pt x="35023" y="74892"/>
                  </a:lnTo>
                  <a:lnTo>
                    <a:pt x="40441" y="69757"/>
                  </a:lnTo>
                  <a:lnTo>
                    <a:pt x="19655" y="69757"/>
                  </a:lnTo>
                  <a:lnTo>
                    <a:pt x="16081" y="67478"/>
                  </a:lnTo>
                  <a:lnTo>
                    <a:pt x="11177" y="58365"/>
                  </a:lnTo>
                  <a:lnTo>
                    <a:pt x="9948" y="50302"/>
                  </a:lnTo>
                  <a:lnTo>
                    <a:pt x="9948" y="27163"/>
                  </a:lnTo>
                  <a:lnTo>
                    <a:pt x="11177" y="19062"/>
                  </a:lnTo>
                  <a:lnTo>
                    <a:pt x="16081" y="9847"/>
                  </a:lnTo>
                  <a:lnTo>
                    <a:pt x="19655" y="7544"/>
                  </a:lnTo>
                  <a:lnTo>
                    <a:pt x="40402" y="7544"/>
                  </a:lnTo>
                  <a:lnTo>
                    <a:pt x="35023" y="2421"/>
                  </a:lnTo>
                  <a:lnTo>
                    <a:pt x="24344" y="0"/>
                  </a:lnTo>
                  <a:close/>
                </a:path>
                <a:path w="48895" h="77470">
                  <a:moveTo>
                    <a:pt x="40402" y="7544"/>
                  </a:moveTo>
                  <a:lnTo>
                    <a:pt x="29084" y="7544"/>
                  </a:lnTo>
                  <a:lnTo>
                    <a:pt x="32670" y="9847"/>
                  </a:lnTo>
                  <a:lnTo>
                    <a:pt x="37575" y="19062"/>
                  </a:lnTo>
                  <a:lnTo>
                    <a:pt x="38791" y="27163"/>
                  </a:lnTo>
                  <a:lnTo>
                    <a:pt x="38791" y="50302"/>
                  </a:lnTo>
                  <a:lnTo>
                    <a:pt x="37575" y="58365"/>
                  </a:lnTo>
                  <a:lnTo>
                    <a:pt x="32670" y="67478"/>
                  </a:lnTo>
                  <a:lnTo>
                    <a:pt x="29084" y="69757"/>
                  </a:lnTo>
                  <a:lnTo>
                    <a:pt x="40441" y="69757"/>
                  </a:lnTo>
                  <a:lnTo>
                    <a:pt x="42650" y="67664"/>
                  </a:lnTo>
                  <a:lnTo>
                    <a:pt x="47227" y="55615"/>
                  </a:lnTo>
                  <a:lnTo>
                    <a:pt x="48752" y="38745"/>
                  </a:lnTo>
                  <a:lnTo>
                    <a:pt x="47227" y="21792"/>
                  </a:lnTo>
                  <a:lnTo>
                    <a:pt x="42650" y="9684"/>
                  </a:lnTo>
                  <a:lnTo>
                    <a:pt x="40402" y="754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461516" y="3968869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5" name="object 2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299126" y="3923491"/>
              <a:ext cx="137880" cy="77301"/>
            </a:xfrm>
            <a:prstGeom prst="rect">
              <a:avLst/>
            </a:prstGeom>
          </p:spPr>
        </p:pic>
        <p:sp>
          <p:nvSpPr>
            <p:cNvPr id="26" name="object 26"/>
            <p:cNvSpPr/>
            <p:nvPr/>
          </p:nvSpPr>
          <p:spPr>
            <a:xfrm>
              <a:off x="461516" y="3760015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7" name="object 2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299126" y="3714637"/>
              <a:ext cx="138400" cy="77301"/>
            </a:xfrm>
            <a:prstGeom prst="rect">
              <a:avLst/>
            </a:prstGeom>
          </p:spPr>
        </p:pic>
        <p:sp>
          <p:nvSpPr>
            <p:cNvPr id="28" name="object 28"/>
            <p:cNvSpPr/>
            <p:nvPr/>
          </p:nvSpPr>
          <p:spPr>
            <a:xfrm>
              <a:off x="461516" y="3560654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9" name="object 29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299126" y="3515276"/>
              <a:ext cx="138856" cy="77301"/>
            </a:xfrm>
            <a:prstGeom prst="rect">
              <a:avLst/>
            </a:prstGeom>
          </p:spPr>
        </p:pic>
        <p:sp>
          <p:nvSpPr>
            <p:cNvPr id="30" name="object 30"/>
            <p:cNvSpPr/>
            <p:nvPr/>
          </p:nvSpPr>
          <p:spPr>
            <a:xfrm>
              <a:off x="461516" y="3351800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1" name="object 31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299126" y="3306421"/>
              <a:ext cx="138856" cy="77301"/>
            </a:xfrm>
            <a:prstGeom prst="rect">
              <a:avLst/>
            </a:prstGeom>
          </p:spPr>
        </p:pic>
        <p:sp>
          <p:nvSpPr>
            <p:cNvPr id="32" name="object 32"/>
            <p:cNvSpPr/>
            <p:nvPr/>
          </p:nvSpPr>
          <p:spPr>
            <a:xfrm>
              <a:off x="461516" y="3142945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401282" y="2961559"/>
              <a:ext cx="40640" cy="62865"/>
            </a:xfrm>
            <a:custGeom>
              <a:avLst/>
              <a:gdLst/>
              <a:ahLst/>
              <a:cxnLst/>
              <a:rect l="l" t="t" r="r" b="b"/>
              <a:pathLst>
                <a:path w="40640" h="62864">
                  <a:moveTo>
                    <a:pt x="40363" y="0"/>
                  </a:moveTo>
                  <a:lnTo>
                    <a:pt x="0" y="0"/>
                  </a:lnTo>
                  <a:lnTo>
                    <a:pt x="0" y="7341"/>
                  </a:lnTo>
                  <a:lnTo>
                    <a:pt x="31986" y="7341"/>
                  </a:lnTo>
                  <a:lnTo>
                    <a:pt x="8718" y="62276"/>
                  </a:lnTo>
                  <a:lnTo>
                    <a:pt x="17691" y="62276"/>
                  </a:lnTo>
                  <a:lnTo>
                    <a:pt x="40363" y="5569"/>
                  </a:lnTo>
                  <a:lnTo>
                    <a:pt x="4036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4" name="object 34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92281" y="2982824"/>
              <a:ext cx="166483" cy="77339"/>
            </a:xfrm>
            <a:prstGeom prst="rect">
              <a:avLst/>
            </a:prstGeom>
          </p:spPr>
        </p:pic>
        <p:sp>
          <p:nvSpPr>
            <p:cNvPr id="35" name="object 35"/>
            <p:cNvSpPr/>
            <p:nvPr/>
          </p:nvSpPr>
          <p:spPr>
            <a:xfrm>
              <a:off x="395820" y="3097504"/>
              <a:ext cx="27940" cy="76200"/>
            </a:xfrm>
            <a:custGeom>
              <a:avLst/>
              <a:gdLst/>
              <a:ahLst/>
              <a:cxnLst/>
              <a:rect l="l" t="t" r="r" b="b"/>
              <a:pathLst>
                <a:path w="27940" h="76200">
                  <a:moveTo>
                    <a:pt x="27614" y="0"/>
                  </a:moveTo>
                  <a:lnTo>
                    <a:pt x="20213" y="0"/>
                  </a:lnTo>
                  <a:lnTo>
                    <a:pt x="18477" y="9113"/>
                  </a:lnTo>
                  <a:lnTo>
                    <a:pt x="11735" y="13670"/>
                  </a:lnTo>
                  <a:lnTo>
                    <a:pt x="0" y="13670"/>
                  </a:lnTo>
                  <a:lnTo>
                    <a:pt x="0" y="21138"/>
                  </a:lnTo>
                  <a:lnTo>
                    <a:pt x="8123" y="21138"/>
                  </a:lnTo>
                  <a:lnTo>
                    <a:pt x="14130" y="19872"/>
                  </a:lnTo>
                  <a:lnTo>
                    <a:pt x="18020" y="17341"/>
                  </a:lnTo>
                  <a:lnTo>
                    <a:pt x="18020" y="76073"/>
                  </a:lnTo>
                  <a:lnTo>
                    <a:pt x="27614" y="76073"/>
                  </a:lnTo>
                  <a:lnTo>
                    <a:pt x="2761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6" name="object 36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550353" y="2969407"/>
              <a:ext cx="3797551" cy="97971"/>
            </a:xfrm>
            <a:prstGeom prst="rect">
              <a:avLst/>
            </a:prstGeom>
          </p:spPr>
        </p:pic>
        <p:sp>
          <p:nvSpPr>
            <p:cNvPr id="37" name="object 37"/>
            <p:cNvSpPr/>
            <p:nvPr/>
          </p:nvSpPr>
          <p:spPr>
            <a:xfrm>
              <a:off x="620155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6206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6221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622601" y="41771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1"/>
            <p:cNvSpPr/>
            <p:nvPr/>
          </p:nvSpPr>
          <p:spPr>
            <a:xfrm>
              <a:off x="622664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" name="object 42"/>
            <p:cNvSpPr/>
            <p:nvPr/>
          </p:nvSpPr>
          <p:spPr>
            <a:xfrm>
              <a:off x="6227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" name="object 43"/>
            <p:cNvSpPr/>
            <p:nvPr/>
          </p:nvSpPr>
          <p:spPr>
            <a:xfrm>
              <a:off x="622842" y="41771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" name="object 44"/>
            <p:cNvSpPr/>
            <p:nvPr/>
          </p:nvSpPr>
          <p:spPr>
            <a:xfrm>
              <a:off x="62293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" name="object 45"/>
            <p:cNvSpPr/>
            <p:nvPr/>
          </p:nvSpPr>
          <p:spPr>
            <a:xfrm>
              <a:off x="6236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46"/>
            <p:cNvSpPr/>
            <p:nvPr/>
          </p:nvSpPr>
          <p:spPr>
            <a:xfrm>
              <a:off x="6242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" name="object 47"/>
            <p:cNvSpPr/>
            <p:nvPr/>
          </p:nvSpPr>
          <p:spPr>
            <a:xfrm>
              <a:off x="6245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" name="object 48"/>
            <p:cNvSpPr/>
            <p:nvPr/>
          </p:nvSpPr>
          <p:spPr>
            <a:xfrm>
              <a:off x="6250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" name="object 49"/>
            <p:cNvSpPr/>
            <p:nvPr/>
          </p:nvSpPr>
          <p:spPr>
            <a:xfrm>
              <a:off x="625212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" name="object 50"/>
            <p:cNvSpPr/>
            <p:nvPr/>
          </p:nvSpPr>
          <p:spPr>
            <a:xfrm>
              <a:off x="62523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" name="object 51"/>
            <p:cNvSpPr/>
            <p:nvPr/>
          </p:nvSpPr>
          <p:spPr>
            <a:xfrm>
              <a:off x="6252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" name="object 52"/>
            <p:cNvSpPr/>
            <p:nvPr/>
          </p:nvSpPr>
          <p:spPr>
            <a:xfrm>
              <a:off x="62528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" name="object 53"/>
            <p:cNvSpPr/>
            <p:nvPr/>
          </p:nvSpPr>
          <p:spPr>
            <a:xfrm>
              <a:off x="6254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" name="object 54"/>
            <p:cNvSpPr/>
            <p:nvPr/>
          </p:nvSpPr>
          <p:spPr>
            <a:xfrm>
              <a:off x="6262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" name="object 55"/>
            <p:cNvSpPr/>
            <p:nvPr/>
          </p:nvSpPr>
          <p:spPr>
            <a:xfrm>
              <a:off x="6268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" name="object 56"/>
            <p:cNvSpPr/>
            <p:nvPr/>
          </p:nvSpPr>
          <p:spPr>
            <a:xfrm>
              <a:off x="6276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" name="object 57"/>
            <p:cNvSpPr/>
            <p:nvPr/>
          </p:nvSpPr>
          <p:spPr>
            <a:xfrm>
              <a:off x="6278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" name="object 58"/>
            <p:cNvSpPr/>
            <p:nvPr/>
          </p:nvSpPr>
          <p:spPr>
            <a:xfrm>
              <a:off x="627860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" name="object 59"/>
            <p:cNvSpPr/>
            <p:nvPr/>
          </p:nvSpPr>
          <p:spPr>
            <a:xfrm>
              <a:off x="627911" y="41771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" name="object 60"/>
            <p:cNvSpPr/>
            <p:nvPr/>
          </p:nvSpPr>
          <p:spPr>
            <a:xfrm>
              <a:off x="6279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" name="object 61"/>
            <p:cNvSpPr/>
            <p:nvPr/>
          </p:nvSpPr>
          <p:spPr>
            <a:xfrm>
              <a:off x="62797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" name="object 62"/>
            <p:cNvSpPr/>
            <p:nvPr/>
          </p:nvSpPr>
          <p:spPr>
            <a:xfrm>
              <a:off x="628050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" name="object 63"/>
            <p:cNvSpPr/>
            <p:nvPr/>
          </p:nvSpPr>
          <p:spPr>
            <a:xfrm>
              <a:off x="6281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" name="object 64"/>
            <p:cNvSpPr/>
            <p:nvPr/>
          </p:nvSpPr>
          <p:spPr>
            <a:xfrm>
              <a:off x="62815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" name="object 65"/>
            <p:cNvSpPr/>
            <p:nvPr/>
          </p:nvSpPr>
          <p:spPr>
            <a:xfrm>
              <a:off x="6285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" name="object 66"/>
            <p:cNvSpPr/>
            <p:nvPr/>
          </p:nvSpPr>
          <p:spPr>
            <a:xfrm>
              <a:off x="6287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" name="object 67"/>
            <p:cNvSpPr/>
            <p:nvPr/>
          </p:nvSpPr>
          <p:spPr>
            <a:xfrm>
              <a:off x="62908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" name="object 68"/>
            <p:cNvSpPr/>
            <p:nvPr/>
          </p:nvSpPr>
          <p:spPr>
            <a:xfrm>
              <a:off x="6294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" name="object 69"/>
            <p:cNvSpPr/>
            <p:nvPr/>
          </p:nvSpPr>
          <p:spPr>
            <a:xfrm>
              <a:off x="6295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" name="object 70"/>
            <p:cNvSpPr/>
            <p:nvPr/>
          </p:nvSpPr>
          <p:spPr>
            <a:xfrm>
              <a:off x="6300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" name="object 71"/>
            <p:cNvSpPr/>
            <p:nvPr/>
          </p:nvSpPr>
          <p:spPr>
            <a:xfrm>
              <a:off x="6304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" name="object 72"/>
            <p:cNvSpPr/>
            <p:nvPr/>
          </p:nvSpPr>
          <p:spPr>
            <a:xfrm>
              <a:off x="630471" y="417681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55"/>
                  </a:moveTo>
                  <a:lnTo>
                    <a:pt x="887" y="45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" name="object 73"/>
            <p:cNvSpPr/>
            <p:nvPr/>
          </p:nvSpPr>
          <p:spPr>
            <a:xfrm>
              <a:off x="6305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" name="object 74"/>
            <p:cNvSpPr/>
            <p:nvPr/>
          </p:nvSpPr>
          <p:spPr>
            <a:xfrm>
              <a:off x="63061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" name="object 75"/>
            <p:cNvSpPr/>
            <p:nvPr/>
          </p:nvSpPr>
          <p:spPr>
            <a:xfrm>
              <a:off x="6306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" name="object 76"/>
            <p:cNvSpPr/>
            <p:nvPr/>
          </p:nvSpPr>
          <p:spPr>
            <a:xfrm>
              <a:off x="63077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" name="object 77"/>
            <p:cNvSpPr/>
            <p:nvPr/>
          </p:nvSpPr>
          <p:spPr>
            <a:xfrm>
              <a:off x="6311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" name="object 78"/>
            <p:cNvSpPr/>
            <p:nvPr/>
          </p:nvSpPr>
          <p:spPr>
            <a:xfrm>
              <a:off x="6314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" name="object 79"/>
            <p:cNvSpPr/>
            <p:nvPr/>
          </p:nvSpPr>
          <p:spPr>
            <a:xfrm>
              <a:off x="6318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" name="object 80"/>
            <p:cNvSpPr/>
            <p:nvPr/>
          </p:nvSpPr>
          <p:spPr>
            <a:xfrm>
              <a:off x="6322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" name="object 81"/>
            <p:cNvSpPr/>
            <p:nvPr/>
          </p:nvSpPr>
          <p:spPr>
            <a:xfrm>
              <a:off x="6330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" name="object 82"/>
            <p:cNvSpPr/>
            <p:nvPr/>
          </p:nvSpPr>
          <p:spPr>
            <a:xfrm>
              <a:off x="633119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" name="object 83"/>
            <p:cNvSpPr/>
            <p:nvPr/>
          </p:nvSpPr>
          <p:spPr>
            <a:xfrm>
              <a:off x="6331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" name="object 84"/>
            <p:cNvSpPr/>
            <p:nvPr/>
          </p:nvSpPr>
          <p:spPr>
            <a:xfrm>
              <a:off x="6333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" name="object 85"/>
            <p:cNvSpPr/>
            <p:nvPr/>
          </p:nvSpPr>
          <p:spPr>
            <a:xfrm>
              <a:off x="633360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" name="object 86"/>
            <p:cNvSpPr/>
            <p:nvPr/>
          </p:nvSpPr>
          <p:spPr>
            <a:xfrm>
              <a:off x="633398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" name="object 87"/>
            <p:cNvSpPr/>
            <p:nvPr/>
          </p:nvSpPr>
          <p:spPr>
            <a:xfrm>
              <a:off x="6334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" name="object 88"/>
            <p:cNvSpPr/>
            <p:nvPr/>
          </p:nvSpPr>
          <p:spPr>
            <a:xfrm>
              <a:off x="63350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" name="object 89"/>
            <p:cNvSpPr/>
            <p:nvPr/>
          </p:nvSpPr>
          <p:spPr>
            <a:xfrm>
              <a:off x="6339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" name="object 90"/>
            <p:cNvSpPr/>
            <p:nvPr/>
          </p:nvSpPr>
          <p:spPr>
            <a:xfrm>
              <a:off x="6348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" name="object 91"/>
            <p:cNvSpPr/>
            <p:nvPr/>
          </p:nvSpPr>
          <p:spPr>
            <a:xfrm>
              <a:off x="6351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" name="object 92"/>
            <p:cNvSpPr/>
            <p:nvPr/>
          </p:nvSpPr>
          <p:spPr>
            <a:xfrm>
              <a:off x="6353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" name="object 93"/>
            <p:cNvSpPr/>
            <p:nvPr/>
          </p:nvSpPr>
          <p:spPr>
            <a:xfrm>
              <a:off x="63550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" name="object 94"/>
            <p:cNvSpPr/>
            <p:nvPr/>
          </p:nvSpPr>
          <p:spPr>
            <a:xfrm>
              <a:off x="6358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" name="object 95"/>
            <p:cNvSpPr/>
            <p:nvPr/>
          </p:nvSpPr>
          <p:spPr>
            <a:xfrm>
              <a:off x="63604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" name="object 96"/>
            <p:cNvSpPr/>
            <p:nvPr/>
          </p:nvSpPr>
          <p:spPr>
            <a:xfrm>
              <a:off x="6367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" name="object 97"/>
            <p:cNvSpPr/>
            <p:nvPr/>
          </p:nvSpPr>
          <p:spPr>
            <a:xfrm>
              <a:off x="63701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" name="object 98"/>
            <p:cNvSpPr/>
            <p:nvPr/>
          </p:nvSpPr>
          <p:spPr>
            <a:xfrm>
              <a:off x="6377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" name="object 99"/>
            <p:cNvSpPr/>
            <p:nvPr/>
          </p:nvSpPr>
          <p:spPr>
            <a:xfrm>
              <a:off x="6379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" name="object 100"/>
            <p:cNvSpPr/>
            <p:nvPr/>
          </p:nvSpPr>
          <p:spPr>
            <a:xfrm>
              <a:off x="6381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" name="object 101"/>
            <p:cNvSpPr/>
            <p:nvPr/>
          </p:nvSpPr>
          <p:spPr>
            <a:xfrm>
              <a:off x="6384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" name="object 102"/>
            <p:cNvSpPr/>
            <p:nvPr/>
          </p:nvSpPr>
          <p:spPr>
            <a:xfrm>
              <a:off x="63855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" name="object 103"/>
            <p:cNvSpPr/>
            <p:nvPr/>
          </p:nvSpPr>
          <p:spPr>
            <a:xfrm>
              <a:off x="63860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" name="object 104"/>
            <p:cNvSpPr/>
            <p:nvPr/>
          </p:nvSpPr>
          <p:spPr>
            <a:xfrm>
              <a:off x="6386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" name="object 105"/>
            <p:cNvSpPr/>
            <p:nvPr/>
          </p:nvSpPr>
          <p:spPr>
            <a:xfrm>
              <a:off x="638708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" name="object 106"/>
            <p:cNvSpPr/>
            <p:nvPr/>
          </p:nvSpPr>
          <p:spPr>
            <a:xfrm>
              <a:off x="6392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" name="object 107"/>
            <p:cNvSpPr/>
            <p:nvPr/>
          </p:nvSpPr>
          <p:spPr>
            <a:xfrm>
              <a:off x="6394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" name="object 108"/>
            <p:cNvSpPr/>
            <p:nvPr/>
          </p:nvSpPr>
          <p:spPr>
            <a:xfrm>
              <a:off x="6397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" name="object 109"/>
            <p:cNvSpPr/>
            <p:nvPr/>
          </p:nvSpPr>
          <p:spPr>
            <a:xfrm>
              <a:off x="6407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" name="object 110"/>
            <p:cNvSpPr/>
            <p:nvPr/>
          </p:nvSpPr>
          <p:spPr>
            <a:xfrm>
              <a:off x="6409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" name="object 111"/>
            <p:cNvSpPr/>
            <p:nvPr/>
          </p:nvSpPr>
          <p:spPr>
            <a:xfrm>
              <a:off x="6410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" name="object 112"/>
            <p:cNvSpPr/>
            <p:nvPr/>
          </p:nvSpPr>
          <p:spPr>
            <a:xfrm>
              <a:off x="641268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" name="object 113"/>
            <p:cNvSpPr/>
            <p:nvPr/>
          </p:nvSpPr>
          <p:spPr>
            <a:xfrm>
              <a:off x="6413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" name="object 114"/>
            <p:cNvSpPr/>
            <p:nvPr/>
          </p:nvSpPr>
          <p:spPr>
            <a:xfrm>
              <a:off x="6417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" name="object 115"/>
            <p:cNvSpPr/>
            <p:nvPr/>
          </p:nvSpPr>
          <p:spPr>
            <a:xfrm>
              <a:off x="6421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" name="object 116"/>
            <p:cNvSpPr/>
            <p:nvPr/>
          </p:nvSpPr>
          <p:spPr>
            <a:xfrm>
              <a:off x="6436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" name="object 117"/>
            <p:cNvSpPr/>
            <p:nvPr/>
          </p:nvSpPr>
          <p:spPr>
            <a:xfrm>
              <a:off x="642928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50" y="0"/>
                  </a:moveTo>
                  <a:lnTo>
                    <a:pt x="182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" name="object 118"/>
            <p:cNvSpPr/>
            <p:nvPr/>
          </p:nvSpPr>
          <p:spPr>
            <a:xfrm>
              <a:off x="643917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" name="object 119"/>
            <p:cNvSpPr/>
            <p:nvPr/>
          </p:nvSpPr>
          <p:spPr>
            <a:xfrm>
              <a:off x="64401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" name="object 120"/>
            <p:cNvSpPr/>
            <p:nvPr/>
          </p:nvSpPr>
          <p:spPr>
            <a:xfrm>
              <a:off x="6445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" name="object 121"/>
            <p:cNvSpPr/>
            <p:nvPr/>
          </p:nvSpPr>
          <p:spPr>
            <a:xfrm>
              <a:off x="6459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" name="object 122"/>
            <p:cNvSpPr/>
            <p:nvPr/>
          </p:nvSpPr>
          <p:spPr>
            <a:xfrm>
              <a:off x="6460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" name="object 123"/>
            <p:cNvSpPr/>
            <p:nvPr/>
          </p:nvSpPr>
          <p:spPr>
            <a:xfrm>
              <a:off x="64648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" name="object 124"/>
            <p:cNvSpPr/>
            <p:nvPr/>
          </p:nvSpPr>
          <p:spPr>
            <a:xfrm>
              <a:off x="64656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" name="object 125"/>
            <p:cNvSpPr/>
            <p:nvPr/>
          </p:nvSpPr>
          <p:spPr>
            <a:xfrm>
              <a:off x="64671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" name="object 126"/>
            <p:cNvSpPr/>
            <p:nvPr/>
          </p:nvSpPr>
          <p:spPr>
            <a:xfrm>
              <a:off x="6474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" name="object 127"/>
            <p:cNvSpPr/>
            <p:nvPr/>
          </p:nvSpPr>
          <p:spPr>
            <a:xfrm>
              <a:off x="6477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" name="object 128"/>
            <p:cNvSpPr/>
            <p:nvPr/>
          </p:nvSpPr>
          <p:spPr>
            <a:xfrm>
              <a:off x="64828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" name="object 129"/>
            <p:cNvSpPr/>
            <p:nvPr/>
          </p:nvSpPr>
          <p:spPr>
            <a:xfrm>
              <a:off x="6489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" name="object 130"/>
            <p:cNvSpPr/>
            <p:nvPr/>
          </p:nvSpPr>
          <p:spPr>
            <a:xfrm>
              <a:off x="649062" y="41771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" name="object 131"/>
            <p:cNvSpPr/>
            <p:nvPr/>
          </p:nvSpPr>
          <p:spPr>
            <a:xfrm>
              <a:off x="649138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" name="object 132"/>
            <p:cNvSpPr/>
            <p:nvPr/>
          </p:nvSpPr>
          <p:spPr>
            <a:xfrm>
              <a:off x="648340" y="417769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01" y="0"/>
                  </a:moveTo>
                  <a:lnTo>
                    <a:pt x="1875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" name="object 133"/>
            <p:cNvSpPr/>
            <p:nvPr/>
          </p:nvSpPr>
          <p:spPr>
            <a:xfrm>
              <a:off x="6500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" name="object 134"/>
            <p:cNvSpPr/>
            <p:nvPr/>
          </p:nvSpPr>
          <p:spPr>
            <a:xfrm>
              <a:off x="65020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" name="object 135"/>
            <p:cNvSpPr/>
            <p:nvPr/>
          </p:nvSpPr>
          <p:spPr>
            <a:xfrm>
              <a:off x="6509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" name="object 136"/>
            <p:cNvSpPr/>
            <p:nvPr/>
          </p:nvSpPr>
          <p:spPr>
            <a:xfrm>
              <a:off x="6517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" name="object 137"/>
            <p:cNvSpPr/>
            <p:nvPr/>
          </p:nvSpPr>
          <p:spPr>
            <a:xfrm>
              <a:off x="65174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" name="object 138"/>
            <p:cNvSpPr/>
            <p:nvPr/>
          </p:nvSpPr>
          <p:spPr>
            <a:xfrm>
              <a:off x="6517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" name="object 139"/>
            <p:cNvSpPr/>
            <p:nvPr/>
          </p:nvSpPr>
          <p:spPr>
            <a:xfrm>
              <a:off x="6519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" name="object 140"/>
            <p:cNvSpPr/>
            <p:nvPr/>
          </p:nvSpPr>
          <p:spPr>
            <a:xfrm>
              <a:off x="6526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" name="object 141"/>
            <p:cNvSpPr/>
            <p:nvPr/>
          </p:nvSpPr>
          <p:spPr>
            <a:xfrm>
              <a:off x="6529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" name="object 142"/>
            <p:cNvSpPr/>
            <p:nvPr/>
          </p:nvSpPr>
          <p:spPr>
            <a:xfrm>
              <a:off x="6535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" name="object 143"/>
            <p:cNvSpPr/>
            <p:nvPr/>
          </p:nvSpPr>
          <p:spPr>
            <a:xfrm>
              <a:off x="65425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" name="object 144"/>
            <p:cNvSpPr/>
            <p:nvPr/>
          </p:nvSpPr>
          <p:spPr>
            <a:xfrm>
              <a:off x="654334" y="4165053"/>
              <a:ext cx="0" cy="12700"/>
            </a:xfrm>
            <a:custGeom>
              <a:avLst/>
              <a:gdLst/>
              <a:ahLst/>
              <a:cxnLst/>
              <a:rect l="l" t="t" r="r" b="b"/>
              <a:pathLst>
                <a:path h="12700">
                  <a:moveTo>
                    <a:pt x="0" y="1267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" name="object 145"/>
            <p:cNvSpPr/>
            <p:nvPr/>
          </p:nvSpPr>
          <p:spPr>
            <a:xfrm>
              <a:off x="654448" y="417707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" name="object 146"/>
            <p:cNvSpPr/>
            <p:nvPr/>
          </p:nvSpPr>
          <p:spPr>
            <a:xfrm>
              <a:off x="6544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" name="object 147"/>
            <p:cNvSpPr/>
            <p:nvPr/>
          </p:nvSpPr>
          <p:spPr>
            <a:xfrm>
              <a:off x="6547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" name="object 148"/>
            <p:cNvSpPr/>
            <p:nvPr/>
          </p:nvSpPr>
          <p:spPr>
            <a:xfrm>
              <a:off x="6550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" name="object 149"/>
            <p:cNvSpPr/>
            <p:nvPr/>
          </p:nvSpPr>
          <p:spPr>
            <a:xfrm>
              <a:off x="6566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" name="object 150"/>
            <p:cNvSpPr/>
            <p:nvPr/>
          </p:nvSpPr>
          <p:spPr>
            <a:xfrm>
              <a:off x="655931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38" y="0"/>
                  </a:moveTo>
                  <a:lnTo>
                    <a:pt x="1812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" name="object 151"/>
            <p:cNvSpPr/>
            <p:nvPr/>
          </p:nvSpPr>
          <p:spPr>
            <a:xfrm>
              <a:off x="656982" y="417740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" name="object 152"/>
            <p:cNvSpPr/>
            <p:nvPr/>
          </p:nvSpPr>
          <p:spPr>
            <a:xfrm>
              <a:off x="6570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" name="object 153"/>
            <p:cNvSpPr/>
            <p:nvPr/>
          </p:nvSpPr>
          <p:spPr>
            <a:xfrm>
              <a:off x="6571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" name="object 154"/>
            <p:cNvSpPr/>
            <p:nvPr/>
          </p:nvSpPr>
          <p:spPr>
            <a:xfrm>
              <a:off x="6573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" name="object 155"/>
            <p:cNvSpPr/>
            <p:nvPr/>
          </p:nvSpPr>
          <p:spPr>
            <a:xfrm>
              <a:off x="6576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" name="object 156"/>
            <p:cNvSpPr/>
            <p:nvPr/>
          </p:nvSpPr>
          <p:spPr>
            <a:xfrm>
              <a:off x="6589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" name="object 157"/>
            <p:cNvSpPr/>
            <p:nvPr/>
          </p:nvSpPr>
          <p:spPr>
            <a:xfrm>
              <a:off x="65932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" name="object 158"/>
            <p:cNvSpPr/>
            <p:nvPr/>
          </p:nvSpPr>
          <p:spPr>
            <a:xfrm>
              <a:off x="659479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" name="object 159"/>
            <p:cNvSpPr/>
            <p:nvPr/>
          </p:nvSpPr>
          <p:spPr>
            <a:xfrm>
              <a:off x="65950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" name="object 160"/>
            <p:cNvSpPr/>
            <p:nvPr/>
          </p:nvSpPr>
          <p:spPr>
            <a:xfrm>
              <a:off x="659618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" name="object 161"/>
            <p:cNvSpPr/>
            <p:nvPr/>
          </p:nvSpPr>
          <p:spPr>
            <a:xfrm>
              <a:off x="659656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" name="object 162"/>
            <p:cNvSpPr/>
            <p:nvPr/>
          </p:nvSpPr>
          <p:spPr>
            <a:xfrm>
              <a:off x="659745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" name="object 163"/>
            <p:cNvSpPr/>
            <p:nvPr/>
          </p:nvSpPr>
          <p:spPr>
            <a:xfrm>
              <a:off x="6598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" name="object 164"/>
            <p:cNvSpPr/>
            <p:nvPr/>
          </p:nvSpPr>
          <p:spPr>
            <a:xfrm>
              <a:off x="6611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" name="object 165"/>
            <p:cNvSpPr/>
            <p:nvPr/>
          </p:nvSpPr>
          <p:spPr>
            <a:xfrm>
              <a:off x="662064" y="417740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" name="object 166"/>
            <p:cNvSpPr/>
            <p:nvPr/>
          </p:nvSpPr>
          <p:spPr>
            <a:xfrm>
              <a:off x="66214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" name="object 167"/>
            <p:cNvSpPr/>
            <p:nvPr/>
          </p:nvSpPr>
          <p:spPr>
            <a:xfrm>
              <a:off x="66225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" name="object 168"/>
            <p:cNvSpPr/>
            <p:nvPr/>
          </p:nvSpPr>
          <p:spPr>
            <a:xfrm>
              <a:off x="6623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" name="object 169"/>
            <p:cNvSpPr/>
            <p:nvPr/>
          </p:nvSpPr>
          <p:spPr>
            <a:xfrm>
              <a:off x="6624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" name="object 170"/>
            <p:cNvSpPr/>
            <p:nvPr/>
          </p:nvSpPr>
          <p:spPr>
            <a:xfrm>
              <a:off x="6637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" name="object 171"/>
            <p:cNvSpPr/>
            <p:nvPr/>
          </p:nvSpPr>
          <p:spPr>
            <a:xfrm>
              <a:off x="664624" y="4174116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607"/>
                  </a:moveTo>
                  <a:lnTo>
                    <a:pt x="0" y="3594"/>
                  </a:lnTo>
                </a:path>
                <a:path h="3810">
                  <a:moveTo>
                    <a:pt x="0" y="3607"/>
                  </a:moveTo>
                  <a:lnTo>
                    <a:pt x="0" y="3594"/>
                  </a:lnTo>
                </a:path>
                <a:path h="3810">
                  <a:moveTo>
                    <a:pt x="0" y="360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" name="object 172"/>
            <p:cNvSpPr/>
            <p:nvPr/>
          </p:nvSpPr>
          <p:spPr>
            <a:xfrm>
              <a:off x="6648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" name="object 173"/>
            <p:cNvSpPr/>
            <p:nvPr/>
          </p:nvSpPr>
          <p:spPr>
            <a:xfrm>
              <a:off x="66487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" name="object 174"/>
            <p:cNvSpPr/>
            <p:nvPr/>
          </p:nvSpPr>
          <p:spPr>
            <a:xfrm>
              <a:off x="6649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" name="object 175"/>
            <p:cNvSpPr/>
            <p:nvPr/>
          </p:nvSpPr>
          <p:spPr>
            <a:xfrm>
              <a:off x="66496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" name="object 176"/>
            <p:cNvSpPr/>
            <p:nvPr/>
          </p:nvSpPr>
          <p:spPr>
            <a:xfrm>
              <a:off x="6649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" name="object 177"/>
            <p:cNvSpPr/>
            <p:nvPr/>
          </p:nvSpPr>
          <p:spPr>
            <a:xfrm>
              <a:off x="665004" y="41773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" name="object 178"/>
            <p:cNvSpPr/>
            <p:nvPr/>
          </p:nvSpPr>
          <p:spPr>
            <a:xfrm>
              <a:off x="66505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" name="object 179"/>
            <p:cNvSpPr/>
            <p:nvPr/>
          </p:nvSpPr>
          <p:spPr>
            <a:xfrm>
              <a:off x="66510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" name="object 180"/>
            <p:cNvSpPr/>
            <p:nvPr/>
          </p:nvSpPr>
          <p:spPr>
            <a:xfrm>
              <a:off x="6659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" name="object 181"/>
            <p:cNvSpPr/>
            <p:nvPr/>
          </p:nvSpPr>
          <p:spPr>
            <a:xfrm>
              <a:off x="6665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" name="object 182"/>
            <p:cNvSpPr/>
            <p:nvPr/>
          </p:nvSpPr>
          <p:spPr>
            <a:xfrm>
              <a:off x="6669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" name="object 183"/>
            <p:cNvSpPr/>
            <p:nvPr/>
          </p:nvSpPr>
          <p:spPr>
            <a:xfrm>
              <a:off x="667362" y="41772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" name="object 184"/>
            <p:cNvSpPr/>
            <p:nvPr/>
          </p:nvSpPr>
          <p:spPr>
            <a:xfrm>
              <a:off x="6674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" name="object 185"/>
            <p:cNvSpPr/>
            <p:nvPr/>
          </p:nvSpPr>
          <p:spPr>
            <a:xfrm>
              <a:off x="66764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" name="object 186"/>
            <p:cNvSpPr/>
            <p:nvPr/>
          </p:nvSpPr>
          <p:spPr>
            <a:xfrm>
              <a:off x="6677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" name="object 187"/>
            <p:cNvSpPr/>
            <p:nvPr/>
          </p:nvSpPr>
          <p:spPr>
            <a:xfrm>
              <a:off x="6683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" name="object 188"/>
            <p:cNvSpPr/>
            <p:nvPr/>
          </p:nvSpPr>
          <p:spPr>
            <a:xfrm>
              <a:off x="6691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" name="object 189"/>
            <p:cNvSpPr/>
            <p:nvPr/>
          </p:nvSpPr>
          <p:spPr>
            <a:xfrm>
              <a:off x="6693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" name="object 190"/>
            <p:cNvSpPr/>
            <p:nvPr/>
          </p:nvSpPr>
          <p:spPr>
            <a:xfrm>
              <a:off x="669985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" name="object 191"/>
            <p:cNvSpPr/>
            <p:nvPr/>
          </p:nvSpPr>
          <p:spPr>
            <a:xfrm>
              <a:off x="670023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" name="object 192"/>
            <p:cNvSpPr/>
            <p:nvPr/>
          </p:nvSpPr>
          <p:spPr>
            <a:xfrm>
              <a:off x="67003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" name="object 193"/>
            <p:cNvSpPr/>
            <p:nvPr/>
          </p:nvSpPr>
          <p:spPr>
            <a:xfrm>
              <a:off x="6700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" name="object 194"/>
            <p:cNvSpPr/>
            <p:nvPr/>
          </p:nvSpPr>
          <p:spPr>
            <a:xfrm>
              <a:off x="670162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" name="object 195"/>
            <p:cNvSpPr/>
            <p:nvPr/>
          </p:nvSpPr>
          <p:spPr>
            <a:xfrm>
              <a:off x="670213" y="4167724"/>
              <a:ext cx="0" cy="10160"/>
            </a:xfrm>
            <a:custGeom>
              <a:avLst/>
              <a:gdLst/>
              <a:ahLst/>
              <a:cxnLst/>
              <a:rect l="l" t="t" r="r" b="b"/>
              <a:pathLst>
                <a:path h="10160">
                  <a:moveTo>
                    <a:pt x="0" y="9999"/>
                  </a:moveTo>
                  <a:lnTo>
                    <a:pt x="0" y="9987"/>
                  </a:lnTo>
                </a:path>
                <a:path h="10160">
                  <a:moveTo>
                    <a:pt x="0" y="999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" name="object 196"/>
            <p:cNvSpPr/>
            <p:nvPr/>
          </p:nvSpPr>
          <p:spPr>
            <a:xfrm>
              <a:off x="670403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" name="object 197"/>
            <p:cNvSpPr/>
            <p:nvPr/>
          </p:nvSpPr>
          <p:spPr>
            <a:xfrm>
              <a:off x="6704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" name="object 198"/>
            <p:cNvSpPr/>
            <p:nvPr/>
          </p:nvSpPr>
          <p:spPr>
            <a:xfrm>
              <a:off x="6709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" name="object 199"/>
            <p:cNvSpPr/>
            <p:nvPr/>
          </p:nvSpPr>
          <p:spPr>
            <a:xfrm>
              <a:off x="6711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" name="object 200"/>
            <p:cNvSpPr/>
            <p:nvPr/>
          </p:nvSpPr>
          <p:spPr>
            <a:xfrm>
              <a:off x="6713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" name="object 201"/>
            <p:cNvSpPr/>
            <p:nvPr/>
          </p:nvSpPr>
          <p:spPr>
            <a:xfrm>
              <a:off x="6718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" name="object 202"/>
            <p:cNvSpPr/>
            <p:nvPr/>
          </p:nvSpPr>
          <p:spPr>
            <a:xfrm>
              <a:off x="6721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" name="object 203"/>
            <p:cNvSpPr/>
            <p:nvPr/>
          </p:nvSpPr>
          <p:spPr>
            <a:xfrm>
              <a:off x="6723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" name="object 204"/>
            <p:cNvSpPr/>
            <p:nvPr/>
          </p:nvSpPr>
          <p:spPr>
            <a:xfrm>
              <a:off x="672595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" name="object 205"/>
            <p:cNvSpPr/>
            <p:nvPr/>
          </p:nvSpPr>
          <p:spPr>
            <a:xfrm>
              <a:off x="6726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" name="object 206"/>
            <p:cNvSpPr/>
            <p:nvPr/>
          </p:nvSpPr>
          <p:spPr>
            <a:xfrm>
              <a:off x="67267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" name="object 207"/>
            <p:cNvSpPr/>
            <p:nvPr/>
          </p:nvSpPr>
          <p:spPr>
            <a:xfrm>
              <a:off x="6728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" name="object 208"/>
            <p:cNvSpPr/>
            <p:nvPr/>
          </p:nvSpPr>
          <p:spPr>
            <a:xfrm>
              <a:off x="672912" y="41771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" name="object 209"/>
            <p:cNvSpPr/>
            <p:nvPr/>
          </p:nvSpPr>
          <p:spPr>
            <a:xfrm>
              <a:off x="6729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" name="object 210"/>
            <p:cNvSpPr/>
            <p:nvPr/>
          </p:nvSpPr>
          <p:spPr>
            <a:xfrm>
              <a:off x="6736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" name="object 211"/>
            <p:cNvSpPr/>
            <p:nvPr/>
          </p:nvSpPr>
          <p:spPr>
            <a:xfrm>
              <a:off x="6748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" name="object 212"/>
            <p:cNvSpPr/>
            <p:nvPr/>
          </p:nvSpPr>
          <p:spPr>
            <a:xfrm>
              <a:off x="6750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" name="object 213"/>
            <p:cNvSpPr/>
            <p:nvPr/>
          </p:nvSpPr>
          <p:spPr>
            <a:xfrm>
              <a:off x="6752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" name="object 214"/>
            <p:cNvSpPr/>
            <p:nvPr/>
          </p:nvSpPr>
          <p:spPr>
            <a:xfrm>
              <a:off x="6754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" name="object 215"/>
            <p:cNvSpPr/>
            <p:nvPr/>
          </p:nvSpPr>
          <p:spPr>
            <a:xfrm>
              <a:off x="675523" y="417625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34"/>
                  </a:moveTo>
                  <a:lnTo>
                    <a:pt x="887" y="73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" name="object 216"/>
            <p:cNvSpPr/>
            <p:nvPr/>
          </p:nvSpPr>
          <p:spPr>
            <a:xfrm>
              <a:off x="67562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" name="object 217"/>
            <p:cNvSpPr/>
            <p:nvPr/>
          </p:nvSpPr>
          <p:spPr>
            <a:xfrm>
              <a:off x="6756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" name="object 218"/>
            <p:cNvSpPr/>
            <p:nvPr/>
          </p:nvSpPr>
          <p:spPr>
            <a:xfrm>
              <a:off x="6761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" name="object 219"/>
            <p:cNvSpPr/>
            <p:nvPr/>
          </p:nvSpPr>
          <p:spPr>
            <a:xfrm>
              <a:off x="6768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" name="object 220"/>
            <p:cNvSpPr/>
            <p:nvPr/>
          </p:nvSpPr>
          <p:spPr>
            <a:xfrm>
              <a:off x="6775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" name="object 221"/>
            <p:cNvSpPr/>
            <p:nvPr/>
          </p:nvSpPr>
          <p:spPr>
            <a:xfrm>
              <a:off x="6779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" name="object 222"/>
            <p:cNvSpPr/>
            <p:nvPr/>
          </p:nvSpPr>
          <p:spPr>
            <a:xfrm>
              <a:off x="678171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" name="object 223"/>
            <p:cNvSpPr/>
            <p:nvPr/>
          </p:nvSpPr>
          <p:spPr>
            <a:xfrm>
              <a:off x="6800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" name="object 224"/>
            <p:cNvSpPr/>
            <p:nvPr/>
          </p:nvSpPr>
          <p:spPr>
            <a:xfrm>
              <a:off x="680440" y="417744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" name="object 225"/>
            <p:cNvSpPr/>
            <p:nvPr/>
          </p:nvSpPr>
          <p:spPr>
            <a:xfrm>
              <a:off x="6804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" name="object 226"/>
            <p:cNvSpPr/>
            <p:nvPr/>
          </p:nvSpPr>
          <p:spPr>
            <a:xfrm>
              <a:off x="6806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" name="object 227"/>
            <p:cNvSpPr/>
            <p:nvPr/>
          </p:nvSpPr>
          <p:spPr>
            <a:xfrm>
              <a:off x="680731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" name="object 228"/>
            <p:cNvSpPr/>
            <p:nvPr/>
          </p:nvSpPr>
          <p:spPr>
            <a:xfrm>
              <a:off x="680833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" name="object 229"/>
            <p:cNvSpPr/>
            <p:nvPr/>
          </p:nvSpPr>
          <p:spPr>
            <a:xfrm>
              <a:off x="6808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" name="object 230"/>
            <p:cNvSpPr/>
            <p:nvPr/>
          </p:nvSpPr>
          <p:spPr>
            <a:xfrm>
              <a:off x="680934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" name="object 231"/>
            <p:cNvSpPr/>
            <p:nvPr/>
          </p:nvSpPr>
          <p:spPr>
            <a:xfrm>
              <a:off x="68218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" name="object 232"/>
            <p:cNvSpPr/>
            <p:nvPr/>
          </p:nvSpPr>
          <p:spPr>
            <a:xfrm>
              <a:off x="6828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" name="object 233"/>
            <p:cNvSpPr/>
            <p:nvPr/>
          </p:nvSpPr>
          <p:spPr>
            <a:xfrm>
              <a:off x="68308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" name="object 234"/>
            <p:cNvSpPr/>
            <p:nvPr/>
          </p:nvSpPr>
          <p:spPr>
            <a:xfrm>
              <a:off x="68339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" name="object 235"/>
            <p:cNvSpPr/>
            <p:nvPr/>
          </p:nvSpPr>
          <p:spPr>
            <a:xfrm>
              <a:off x="6840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" name="object 236"/>
            <p:cNvSpPr/>
            <p:nvPr/>
          </p:nvSpPr>
          <p:spPr>
            <a:xfrm>
              <a:off x="6845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" name="object 237"/>
            <p:cNvSpPr/>
            <p:nvPr/>
          </p:nvSpPr>
          <p:spPr>
            <a:xfrm>
              <a:off x="685699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" name="object 238"/>
            <p:cNvSpPr/>
            <p:nvPr/>
          </p:nvSpPr>
          <p:spPr>
            <a:xfrm>
              <a:off x="685813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" name="object 239"/>
            <p:cNvSpPr/>
            <p:nvPr/>
          </p:nvSpPr>
          <p:spPr>
            <a:xfrm>
              <a:off x="68586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" name="object 240"/>
            <p:cNvSpPr/>
            <p:nvPr/>
          </p:nvSpPr>
          <p:spPr>
            <a:xfrm>
              <a:off x="6859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" name="object 241"/>
            <p:cNvSpPr/>
            <p:nvPr/>
          </p:nvSpPr>
          <p:spPr>
            <a:xfrm>
              <a:off x="686041" y="41772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" name="object 242"/>
            <p:cNvSpPr/>
            <p:nvPr/>
          </p:nvSpPr>
          <p:spPr>
            <a:xfrm>
              <a:off x="68614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" name="object 243"/>
            <p:cNvSpPr/>
            <p:nvPr/>
          </p:nvSpPr>
          <p:spPr>
            <a:xfrm>
              <a:off x="686231" y="4170268"/>
              <a:ext cx="0" cy="7620"/>
            </a:xfrm>
            <a:custGeom>
              <a:avLst/>
              <a:gdLst/>
              <a:ahLst/>
              <a:cxnLst/>
              <a:rect l="l" t="t" r="r" b="b"/>
              <a:pathLst>
                <a:path h="7620">
                  <a:moveTo>
                    <a:pt x="0" y="745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" name="object 244"/>
            <p:cNvSpPr/>
            <p:nvPr/>
          </p:nvSpPr>
          <p:spPr>
            <a:xfrm>
              <a:off x="6864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" name="object 245"/>
            <p:cNvSpPr/>
            <p:nvPr/>
          </p:nvSpPr>
          <p:spPr>
            <a:xfrm>
              <a:off x="6866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" name="object 246"/>
            <p:cNvSpPr/>
            <p:nvPr/>
          </p:nvSpPr>
          <p:spPr>
            <a:xfrm>
              <a:off x="68708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" name="object 247"/>
            <p:cNvSpPr/>
            <p:nvPr/>
          </p:nvSpPr>
          <p:spPr>
            <a:xfrm>
              <a:off x="6873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" name="object 248"/>
            <p:cNvSpPr/>
            <p:nvPr/>
          </p:nvSpPr>
          <p:spPr>
            <a:xfrm>
              <a:off x="6875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" name="object 249"/>
            <p:cNvSpPr/>
            <p:nvPr/>
          </p:nvSpPr>
          <p:spPr>
            <a:xfrm>
              <a:off x="68834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" name="object 250"/>
            <p:cNvSpPr/>
            <p:nvPr/>
          </p:nvSpPr>
          <p:spPr>
            <a:xfrm>
              <a:off x="6886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" name="object 251"/>
            <p:cNvSpPr/>
            <p:nvPr/>
          </p:nvSpPr>
          <p:spPr>
            <a:xfrm>
              <a:off x="68869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" name="object 252"/>
            <p:cNvSpPr/>
            <p:nvPr/>
          </p:nvSpPr>
          <p:spPr>
            <a:xfrm>
              <a:off x="6887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" name="object 253"/>
            <p:cNvSpPr/>
            <p:nvPr/>
          </p:nvSpPr>
          <p:spPr>
            <a:xfrm>
              <a:off x="688880" y="41771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" name="object 254"/>
            <p:cNvSpPr/>
            <p:nvPr/>
          </p:nvSpPr>
          <p:spPr>
            <a:xfrm>
              <a:off x="68899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" name="object 255"/>
            <p:cNvSpPr/>
            <p:nvPr/>
          </p:nvSpPr>
          <p:spPr>
            <a:xfrm>
              <a:off x="6892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" name="object 256"/>
            <p:cNvSpPr/>
            <p:nvPr/>
          </p:nvSpPr>
          <p:spPr>
            <a:xfrm>
              <a:off x="6898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" name="object 257"/>
            <p:cNvSpPr/>
            <p:nvPr/>
          </p:nvSpPr>
          <p:spPr>
            <a:xfrm>
              <a:off x="6899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" name="object 258"/>
            <p:cNvSpPr/>
            <p:nvPr/>
          </p:nvSpPr>
          <p:spPr>
            <a:xfrm>
              <a:off x="6909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" name="object 259"/>
            <p:cNvSpPr/>
            <p:nvPr/>
          </p:nvSpPr>
          <p:spPr>
            <a:xfrm>
              <a:off x="69112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" name="object 260"/>
            <p:cNvSpPr/>
            <p:nvPr/>
          </p:nvSpPr>
          <p:spPr>
            <a:xfrm>
              <a:off x="691263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" name="object 261"/>
            <p:cNvSpPr/>
            <p:nvPr/>
          </p:nvSpPr>
          <p:spPr>
            <a:xfrm>
              <a:off x="6912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" name="object 262"/>
            <p:cNvSpPr/>
            <p:nvPr/>
          </p:nvSpPr>
          <p:spPr>
            <a:xfrm>
              <a:off x="69135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" name="object 263"/>
            <p:cNvSpPr/>
            <p:nvPr/>
          </p:nvSpPr>
          <p:spPr>
            <a:xfrm>
              <a:off x="691453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" name="object 264"/>
            <p:cNvSpPr/>
            <p:nvPr/>
          </p:nvSpPr>
          <p:spPr>
            <a:xfrm>
              <a:off x="69151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" name="object 265"/>
            <p:cNvSpPr/>
            <p:nvPr/>
          </p:nvSpPr>
          <p:spPr>
            <a:xfrm>
              <a:off x="6915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" name="object 266"/>
            <p:cNvSpPr/>
            <p:nvPr/>
          </p:nvSpPr>
          <p:spPr>
            <a:xfrm>
              <a:off x="6922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" name="object 267"/>
            <p:cNvSpPr/>
            <p:nvPr/>
          </p:nvSpPr>
          <p:spPr>
            <a:xfrm>
              <a:off x="6928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" name="object 268"/>
            <p:cNvSpPr/>
            <p:nvPr/>
          </p:nvSpPr>
          <p:spPr>
            <a:xfrm>
              <a:off x="6929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" name="object 269"/>
            <p:cNvSpPr/>
            <p:nvPr/>
          </p:nvSpPr>
          <p:spPr>
            <a:xfrm>
              <a:off x="6932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" name="object 270"/>
            <p:cNvSpPr/>
            <p:nvPr/>
          </p:nvSpPr>
          <p:spPr>
            <a:xfrm>
              <a:off x="6933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" name="object 271"/>
            <p:cNvSpPr/>
            <p:nvPr/>
          </p:nvSpPr>
          <p:spPr>
            <a:xfrm>
              <a:off x="69373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" name="object 272"/>
            <p:cNvSpPr/>
            <p:nvPr/>
          </p:nvSpPr>
          <p:spPr>
            <a:xfrm>
              <a:off x="693975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" name="object 273"/>
            <p:cNvSpPr/>
            <p:nvPr/>
          </p:nvSpPr>
          <p:spPr>
            <a:xfrm>
              <a:off x="6941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" name="object 274"/>
            <p:cNvSpPr/>
            <p:nvPr/>
          </p:nvSpPr>
          <p:spPr>
            <a:xfrm>
              <a:off x="6947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" name="object 275"/>
            <p:cNvSpPr/>
            <p:nvPr/>
          </p:nvSpPr>
          <p:spPr>
            <a:xfrm>
              <a:off x="6950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" name="object 276"/>
            <p:cNvSpPr/>
            <p:nvPr/>
          </p:nvSpPr>
          <p:spPr>
            <a:xfrm>
              <a:off x="6957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" name="object 277"/>
            <p:cNvSpPr/>
            <p:nvPr/>
          </p:nvSpPr>
          <p:spPr>
            <a:xfrm>
              <a:off x="69633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" name="object 278"/>
            <p:cNvSpPr/>
            <p:nvPr/>
          </p:nvSpPr>
          <p:spPr>
            <a:xfrm>
              <a:off x="696408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" name="object 279"/>
            <p:cNvSpPr/>
            <p:nvPr/>
          </p:nvSpPr>
          <p:spPr>
            <a:xfrm>
              <a:off x="69643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" name="object 280"/>
            <p:cNvSpPr/>
            <p:nvPr/>
          </p:nvSpPr>
          <p:spPr>
            <a:xfrm>
              <a:off x="6965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" name="object 281"/>
            <p:cNvSpPr/>
            <p:nvPr/>
          </p:nvSpPr>
          <p:spPr>
            <a:xfrm>
              <a:off x="696572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" name="object 282"/>
            <p:cNvSpPr/>
            <p:nvPr/>
          </p:nvSpPr>
          <p:spPr>
            <a:xfrm>
              <a:off x="6966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" name="object 283"/>
            <p:cNvSpPr/>
            <p:nvPr/>
          </p:nvSpPr>
          <p:spPr>
            <a:xfrm>
              <a:off x="696661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" name="object 284"/>
            <p:cNvSpPr/>
            <p:nvPr/>
          </p:nvSpPr>
          <p:spPr>
            <a:xfrm>
              <a:off x="6967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" name="object 285"/>
            <p:cNvSpPr/>
            <p:nvPr/>
          </p:nvSpPr>
          <p:spPr>
            <a:xfrm>
              <a:off x="6977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" name="object 286"/>
            <p:cNvSpPr/>
            <p:nvPr/>
          </p:nvSpPr>
          <p:spPr>
            <a:xfrm>
              <a:off x="6984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" name="object 287"/>
            <p:cNvSpPr/>
            <p:nvPr/>
          </p:nvSpPr>
          <p:spPr>
            <a:xfrm>
              <a:off x="6986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" name="object 288"/>
            <p:cNvSpPr/>
            <p:nvPr/>
          </p:nvSpPr>
          <p:spPr>
            <a:xfrm>
              <a:off x="698980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" name="object 289"/>
            <p:cNvSpPr/>
            <p:nvPr/>
          </p:nvSpPr>
          <p:spPr>
            <a:xfrm>
              <a:off x="699082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" name="object 290"/>
            <p:cNvSpPr/>
            <p:nvPr/>
          </p:nvSpPr>
          <p:spPr>
            <a:xfrm>
              <a:off x="6991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" name="object 291"/>
            <p:cNvSpPr/>
            <p:nvPr/>
          </p:nvSpPr>
          <p:spPr>
            <a:xfrm>
              <a:off x="6994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" name="object 292"/>
            <p:cNvSpPr/>
            <p:nvPr/>
          </p:nvSpPr>
          <p:spPr>
            <a:xfrm>
              <a:off x="6996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" name="object 293"/>
            <p:cNvSpPr/>
            <p:nvPr/>
          </p:nvSpPr>
          <p:spPr>
            <a:xfrm>
              <a:off x="7003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" name="object 294"/>
            <p:cNvSpPr/>
            <p:nvPr/>
          </p:nvSpPr>
          <p:spPr>
            <a:xfrm>
              <a:off x="70150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" name="object 295"/>
            <p:cNvSpPr/>
            <p:nvPr/>
          </p:nvSpPr>
          <p:spPr>
            <a:xfrm>
              <a:off x="70162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" name="object 296"/>
            <p:cNvSpPr/>
            <p:nvPr/>
          </p:nvSpPr>
          <p:spPr>
            <a:xfrm>
              <a:off x="701692" y="41771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" name="object 297"/>
            <p:cNvSpPr/>
            <p:nvPr/>
          </p:nvSpPr>
          <p:spPr>
            <a:xfrm>
              <a:off x="70176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" name="object 298"/>
            <p:cNvSpPr/>
            <p:nvPr/>
          </p:nvSpPr>
          <p:spPr>
            <a:xfrm>
              <a:off x="701870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" name="object 299"/>
            <p:cNvSpPr/>
            <p:nvPr/>
          </p:nvSpPr>
          <p:spPr>
            <a:xfrm>
              <a:off x="70190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" name="object 300"/>
            <p:cNvSpPr/>
            <p:nvPr/>
          </p:nvSpPr>
          <p:spPr>
            <a:xfrm>
              <a:off x="701971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" name="object 301"/>
            <p:cNvSpPr/>
            <p:nvPr/>
          </p:nvSpPr>
          <p:spPr>
            <a:xfrm>
              <a:off x="70199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" name="object 302"/>
            <p:cNvSpPr/>
            <p:nvPr/>
          </p:nvSpPr>
          <p:spPr>
            <a:xfrm>
              <a:off x="7022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" name="object 303"/>
            <p:cNvSpPr/>
            <p:nvPr/>
          </p:nvSpPr>
          <p:spPr>
            <a:xfrm>
              <a:off x="7028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" name="object 304"/>
            <p:cNvSpPr/>
            <p:nvPr/>
          </p:nvSpPr>
          <p:spPr>
            <a:xfrm>
              <a:off x="7031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" name="object 305"/>
            <p:cNvSpPr/>
            <p:nvPr/>
          </p:nvSpPr>
          <p:spPr>
            <a:xfrm>
              <a:off x="7033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" name="object 306"/>
            <p:cNvSpPr/>
            <p:nvPr/>
          </p:nvSpPr>
          <p:spPr>
            <a:xfrm>
              <a:off x="70418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" name="object 307"/>
            <p:cNvSpPr/>
            <p:nvPr/>
          </p:nvSpPr>
          <p:spPr>
            <a:xfrm>
              <a:off x="70449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" name="object 308"/>
            <p:cNvSpPr/>
            <p:nvPr/>
          </p:nvSpPr>
          <p:spPr>
            <a:xfrm>
              <a:off x="7045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" name="object 309"/>
            <p:cNvSpPr/>
            <p:nvPr/>
          </p:nvSpPr>
          <p:spPr>
            <a:xfrm>
              <a:off x="70610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" name="object 310"/>
            <p:cNvSpPr/>
            <p:nvPr/>
          </p:nvSpPr>
          <p:spPr>
            <a:xfrm>
              <a:off x="7064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" name="object 311"/>
            <p:cNvSpPr/>
            <p:nvPr/>
          </p:nvSpPr>
          <p:spPr>
            <a:xfrm>
              <a:off x="706698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" name="object 312"/>
            <p:cNvSpPr/>
            <p:nvPr/>
          </p:nvSpPr>
          <p:spPr>
            <a:xfrm>
              <a:off x="7067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" name="object 313"/>
            <p:cNvSpPr/>
            <p:nvPr/>
          </p:nvSpPr>
          <p:spPr>
            <a:xfrm>
              <a:off x="706850" y="41773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" name="object 314"/>
            <p:cNvSpPr/>
            <p:nvPr/>
          </p:nvSpPr>
          <p:spPr>
            <a:xfrm>
              <a:off x="70702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" name="object 315"/>
            <p:cNvSpPr/>
            <p:nvPr/>
          </p:nvSpPr>
          <p:spPr>
            <a:xfrm>
              <a:off x="70707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" name="object 316"/>
            <p:cNvSpPr/>
            <p:nvPr/>
          </p:nvSpPr>
          <p:spPr>
            <a:xfrm>
              <a:off x="707129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" name="object 317"/>
            <p:cNvSpPr/>
            <p:nvPr/>
          </p:nvSpPr>
          <p:spPr>
            <a:xfrm>
              <a:off x="7071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" name="object 318"/>
            <p:cNvSpPr/>
            <p:nvPr/>
          </p:nvSpPr>
          <p:spPr>
            <a:xfrm>
              <a:off x="707230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" name="object 319"/>
            <p:cNvSpPr/>
            <p:nvPr/>
          </p:nvSpPr>
          <p:spPr>
            <a:xfrm>
              <a:off x="7085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" name="object 320"/>
            <p:cNvSpPr/>
            <p:nvPr/>
          </p:nvSpPr>
          <p:spPr>
            <a:xfrm>
              <a:off x="7087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" name="object 321"/>
            <p:cNvSpPr/>
            <p:nvPr/>
          </p:nvSpPr>
          <p:spPr>
            <a:xfrm>
              <a:off x="7089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" name="object 322"/>
            <p:cNvSpPr/>
            <p:nvPr/>
          </p:nvSpPr>
          <p:spPr>
            <a:xfrm>
              <a:off x="7092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" name="object 323"/>
            <p:cNvSpPr/>
            <p:nvPr/>
          </p:nvSpPr>
          <p:spPr>
            <a:xfrm>
              <a:off x="70948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" name="object 324"/>
            <p:cNvSpPr/>
            <p:nvPr/>
          </p:nvSpPr>
          <p:spPr>
            <a:xfrm>
              <a:off x="7096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" name="object 325"/>
            <p:cNvSpPr/>
            <p:nvPr/>
          </p:nvSpPr>
          <p:spPr>
            <a:xfrm>
              <a:off x="709778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" name="object 326"/>
            <p:cNvSpPr/>
            <p:nvPr/>
          </p:nvSpPr>
          <p:spPr>
            <a:xfrm>
              <a:off x="70994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" name="object 327"/>
            <p:cNvSpPr/>
            <p:nvPr/>
          </p:nvSpPr>
          <p:spPr>
            <a:xfrm>
              <a:off x="7101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" name="object 328"/>
            <p:cNvSpPr/>
            <p:nvPr/>
          </p:nvSpPr>
          <p:spPr>
            <a:xfrm>
              <a:off x="7106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" name="object 329"/>
            <p:cNvSpPr/>
            <p:nvPr/>
          </p:nvSpPr>
          <p:spPr>
            <a:xfrm>
              <a:off x="7115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" name="object 330"/>
            <p:cNvSpPr/>
            <p:nvPr/>
          </p:nvSpPr>
          <p:spPr>
            <a:xfrm>
              <a:off x="711970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" name="object 331"/>
            <p:cNvSpPr/>
            <p:nvPr/>
          </p:nvSpPr>
          <p:spPr>
            <a:xfrm>
              <a:off x="71203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" name="object 332"/>
            <p:cNvSpPr/>
            <p:nvPr/>
          </p:nvSpPr>
          <p:spPr>
            <a:xfrm>
              <a:off x="7121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" name="object 333"/>
            <p:cNvSpPr/>
            <p:nvPr/>
          </p:nvSpPr>
          <p:spPr>
            <a:xfrm>
              <a:off x="712287" y="41772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" name="object 334"/>
            <p:cNvSpPr/>
            <p:nvPr/>
          </p:nvSpPr>
          <p:spPr>
            <a:xfrm>
              <a:off x="71233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" name="object 335"/>
            <p:cNvSpPr/>
            <p:nvPr/>
          </p:nvSpPr>
          <p:spPr>
            <a:xfrm>
              <a:off x="7123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" name="object 336"/>
            <p:cNvSpPr/>
            <p:nvPr/>
          </p:nvSpPr>
          <p:spPr>
            <a:xfrm>
              <a:off x="712439" y="41774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" name="object 337"/>
            <p:cNvSpPr/>
            <p:nvPr/>
          </p:nvSpPr>
          <p:spPr>
            <a:xfrm>
              <a:off x="712528" y="41773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" name="object 338"/>
            <p:cNvSpPr/>
            <p:nvPr/>
          </p:nvSpPr>
          <p:spPr>
            <a:xfrm>
              <a:off x="7137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" name="object 339"/>
            <p:cNvSpPr/>
            <p:nvPr/>
          </p:nvSpPr>
          <p:spPr>
            <a:xfrm>
              <a:off x="7140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" name="object 340"/>
            <p:cNvSpPr/>
            <p:nvPr/>
          </p:nvSpPr>
          <p:spPr>
            <a:xfrm>
              <a:off x="714872" y="41774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" name="object 341"/>
            <p:cNvSpPr/>
            <p:nvPr/>
          </p:nvSpPr>
          <p:spPr>
            <a:xfrm>
              <a:off x="71491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" name="object 342"/>
            <p:cNvSpPr/>
            <p:nvPr/>
          </p:nvSpPr>
          <p:spPr>
            <a:xfrm>
              <a:off x="714999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" name="object 343"/>
            <p:cNvSpPr/>
            <p:nvPr/>
          </p:nvSpPr>
          <p:spPr>
            <a:xfrm>
              <a:off x="7150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" name="object 344"/>
            <p:cNvSpPr/>
            <p:nvPr/>
          </p:nvSpPr>
          <p:spPr>
            <a:xfrm>
              <a:off x="71508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" name="object 345"/>
            <p:cNvSpPr/>
            <p:nvPr/>
          </p:nvSpPr>
          <p:spPr>
            <a:xfrm>
              <a:off x="715176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" name="object 346"/>
            <p:cNvSpPr/>
            <p:nvPr/>
          </p:nvSpPr>
          <p:spPr>
            <a:xfrm>
              <a:off x="7156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" name="object 347"/>
            <p:cNvSpPr/>
            <p:nvPr/>
          </p:nvSpPr>
          <p:spPr>
            <a:xfrm>
              <a:off x="7158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" name="object 348"/>
            <p:cNvSpPr/>
            <p:nvPr/>
          </p:nvSpPr>
          <p:spPr>
            <a:xfrm>
              <a:off x="7162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" name="object 349"/>
            <p:cNvSpPr/>
            <p:nvPr/>
          </p:nvSpPr>
          <p:spPr>
            <a:xfrm>
              <a:off x="7167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" name="object 350"/>
            <p:cNvSpPr/>
            <p:nvPr/>
          </p:nvSpPr>
          <p:spPr>
            <a:xfrm>
              <a:off x="71721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" name="object 351"/>
            <p:cNvSpPr/>
            <p:nvPr/>
          </p:nvSpPr>
          <p:spPr>
            <a:xfrm>
              <a:off x="71741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" name="object 352"/>
            <p:cNvSpPr/>
            <p:nvPr/>
          </p:nvSpPr>
          <p:spPr>
            <a:xfrm>
              <a:off x="717546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" name="object 353"/>
            <p:cNvSpPr/>
            <p:nvPr/>
          </p:nvSpPr>
          <p:spPr>
            <a:xfrm>
              <a:off x="7175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" name="object 354"/>
            <p:cNvSpPr/>
            <p:nvPr/>
          </p:nvSpPr>
          <p:spPr>
            <a:xfrm>
              <a:off x="717647" y="41773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" name="object 355"/>
            <p:cNvSpPr/>
            <p:nvPr/>
          </p:nvSpPr>
          <p:spPr>
            <a:xfrm>
              <a:off x="717749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" name="object 356"/>
            <p:cNvSpPr/>
            <p:nvPr/>
          </p:nvSpPr>
          <p:spPr>
            <a:xfrm>
              <a:off x="717838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" name="object 357"/>
            <p:cNvSpPr/>
            <p:nvPr/>
          </p:nvSpPr>
          <p:spPr>
            <a:xfrm>
              <a:off x="7180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" name="object 358"/>
            <p:cNvSpPr/>
            <p:nvPr/>
          </p:nvSpPr>
          <p:spPr>
            <a:xfrm>
              <a:off x="7192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" name="object 359"/>
            <p:cNvSpPr/>
            <p:nvPr/>
          </p:nvSpPr>
          <p:spPr>
            <a:xfrm>
              <a:off x="7195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" name="object 360"/>
            <p:cNvSpPr/>
            <p:nvPr/>
          </p:nvSpPr>
          <p:spPr>
            <a:xfrm>
              <a:off x="72013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" name="object 361"/>
            <p:cNvSpPr/>
            <p:nvPr/>
          </p:nvSpPr>
          <p:spPr>
            <a:xfrm>
              <a:off x="7202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" name="object 362"/>
            <p:cNvSpPr/>
            <p:nvPr/>
          </p:nvSpPr>
          <p:spPr>
            <a:xfrm>
              <a:off x="720283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" name="object 363"/>
            <p:cNvSpPr/>
            <p:nvPr/>
          </p:nvSpPr>
          <p:spPr>
            <a:xfrm>
              <a:off x="72030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" name="object 364"/>
            <p:cNvSpPr/>
            <p:nvPr/>
          </p:nvSpPr>
          <p:spPr>
            <a:xfrm>
              <a:off x="72127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" name="object 365"/>
            <p:cNvSpPr/>
            <p:nvPr/>
          </p:nvSpPr>
          <p:spPr>
            <a:xfrm>
              <a:off x="7216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" name="object 366"/>
            <p:cNvSpPr/>
            <p:nvPr/>
          </p:nvSpPr>
          <p:spPr>
            <a:xfrm>
              <a:off x="7220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" name="object 367"/>
            <p:cNvSpPr/>
            <p:nvPr/>
          </p:nvSpPr>
          <p:spPr>
            <a:xfrm>
              <a:off x="7224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" name="object 368"/>
            <p:cNvSpPr/>
            <p:nvPr/>
          </p:nvSpPr>
          <p:spPr>
            <a:xfrm>
              <a:off x="721804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76" y="0"/>
                  </a:moveTo>
                  <a:lnTo>
                    <a:pt x="185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" name="object 369"/>
            <p:cNvSpPr/>
            <p:nvPr/>
          </p:nvSpPr>
          <p:spPr>
            <a:xfrm>
              <a:off x="7228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" name="object 370"/>
            <p:cNvSpPr/>
            <p:nvPr/>
          </p:nvSpPr>
          <p:spPr>
            <a:xfrm>
              <a:off x="722856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" name="object 371"/>
            <p:cNvSpPr/>
            <p:nvPr/>
          </p:nvSpPr>
          <p:spPr>
            <a:xfrm>
              <a:off x="722957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" name="object 372"/>
            <p:cNvSpPr/>
            <p:nvPr/>
          </p:nvSpPr>
          <p:spPr>
            <a:xfrm>
              <a:off x="723046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" name="object 373"/>
            <p:cNvSpPr/>
            <p:nvPr/>
          </p:nvSpPr>
          <p:spPr>
            <a:xfrm>
              <a:off x="723147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" name="object 374"/>
            <p:cNvSpPr/>
            <p:nvPr/>
          </p:nvSpPr>
          <p:spPr>
            <a:xfrm>
              <a:off x="7240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" name="object 375"/>
            <p:cNvSpPr/>
            <p:nvPr/>
          </p:nvSpPr>
          <p:spPr>
            <a:xfrm>
              <a:off x="7250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" name="object 376"/>
            <p:cNvSpPr/>
            <p:nvPr/>
          </p:nvSpPr>
          <p:spPr>
            <a:xfrm>
              <a:off x="7252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" name="object 377"/>
            <p:cNvSpPr/>
            <p:nvPr/>
          </p:nvSpPr>
          <p:spPr>
            <a:xfrm>
              <a:off x="7255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" name="object 378"/>
            <p:cNvSpPr/>
            <p:nvPr/>
          </p:nvSpPr>
          <p:spPr>
            <a:xfrm>
              <a:off x="7259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" name="object 379"/>
            <p:cNvSpPr/>
            <p:nvPr/>
          </p:nvSpPr>
          <p:spPr>
            <a:xfrm>
              <a:off x="7276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" name="object 380"/>
            <p:cNvSpPr/>
            <p:nvPr/>
          </p:nvSpPr>
          <p:spPr>
            <a:xfrm>
              <a:off x="72784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" name="object 381"/>
            <p:cNvSpPr/>
            <p:nvPr/>
          </p:nvSpPr>
          <p:spPr>
            <a:xfrm>
              <a:off x="7278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" name="object 382"/>
            <p:cNvSpPr/>
            <p:nvPr/>
          </p:nvSpPr>
          <p:spPr>
            <a:xfrm>
              <a:off x="72793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" name="object 383"/>
            <p:cNvSpPr/>
            <p:nvPr/>
          </p:nvSpPr>
          <p:spPr>
            <a:xfrm>
              <a:off x="7280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" name="object 384"/>
            <p:cNvSpPr/>
            <p:nvPr/>
          </p:nvSpPr>
          <p:spPr>
            <a:xfrm>
              <a:off x="72806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" name="object 385"/>
            <p:cNvSpPr/>
            <p:nvPr/>
          </p:nvSpPr>
          <p:spPr>
            <a:xfrm>
              <a:off x="727279" y="4177673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01" y="0"/>
                  </a:moveTo>
                  <a:lnTo>
                    <a:pt x="1875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" name="object 386"/>
            <p:cNvSpPr/>
            <p:nvPr/>
          </p:nvSpPr>
          <p:spPr>
            <a:xfrm>
              <a:off x="728356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" name="object 387"/>
            <p:cNvSpPr/>
            <p:nvPr/>
          </p:nvSpPr>
          <p:spPr>
            <a:xfrm>
              <a:off x="72882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" name="object 388"/>
            <p:cNvSpPr/>
            <p:nvPr/>
          </p:nvSpPr>
          <p:spPr>
            <a:xfrm>
              <a:off x="7296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" name="object 389"/>
            <p:cNvSpPr/>
            <p:nvPr/>
          </p:nvSpPr>
          <p:spPr>
            <a:xfrm>
              <a:off x="7297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" name="object 390"/>
            <p:cNvSpPr/>
            <p:nvPr/>
          </p:nvSpPr>
          <p:spPr>
            <a:xfrm>
              <a:off x="73040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" name="object 391"/>
            <p:cNvSpPr/>
            <p:nvPr/>
          </p:nvSpPr>
          <p:spPr>
            <a:xfrm>
              <a:off x="7304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" name="object 392"/>
            <p:cNvSpPr/>
            <p:nvPr/>
          </p:nvSpPr>
          <p:spPr>
            <a:xfrm>
              <a:off x="73058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" name="object 393"/>
            <p:cNvSpPr/>
            <p:nvPr/>
          </p:nvSpPr>
          <p:spPr>
            <a:xfrm>
              <a:off x="7308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" name="object 394"/>
            <p:cNvSpPr/>
            <p:nvPr/>
          </p:nvSpPr>
          <p:spPr>
            <a:xfrm>
              <a:off x="73110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" name="object 395"/>
            <p:cNvSpPr/>
            <p:nvPr/>
          </p:nvSpPr>
          <p:spPr>
            <a:xfrm>
              <a:off x="7321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" name="object 396"/>
            <p:cNvSpPr/>
            <p:nvPr/>
          </p:nvSpPr>
          <p:spPr>
            <a:xfrm>
              <a:off x="7327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" name="object 397"/>
            <p:cNvSpPr/>
            <p:nvPr/>
          </p:nvSpPr>
          <p:spPr>
            <a:xfrm>
              <a:off x="73312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" name="object 398"/>
            <p:cNvSpPr/>
            <p:nvPr/>
          </p:nvSpPr>
          <p:spPr>
            <a:xfrm>
              <a:off x="733235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" name="object 399"/>
            <p:cNvSpPr/>
            <p:nvPr/>
          </p:nvSpPr>
          <p:spPr>
            <a:xfrm>
              <a:off x="7332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" name="object 400"/>
            <p:cNvSpPr/>
            <p:nvPr/>
          </p:nvSpPr>
          <p:spPr>
            <a:xfrm>
              <a:off x="733476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" name="object 401"/>
            <p:cNvSpPr/>
            <p:nvPr/>
          </p:nvSpPr>
          <p:spPr>
            <a:xfrm>
              <a:off x="73351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" name="object 402"/>
            <p:cNvSpPr/>
            <p:nvPr/>
          </p:nvSpPr>
          <p:spPr>
            <a:xfrm>
              <a:off x="733577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" name="object 403"/>
            <p:cNvSpPr/>
            <p:nvPr/>
          </p:nvSpPr>
          <p:spPr>
            <a:xfrm>
              <a:off x="7335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" name="object 404"/>
            <p:cNvSpPr/>
            <p:nvPr/>
          </p:nvSpPr>
          <p:spPr>
            <a:xfrm>
              <a:off x="733666" y="41772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" name="object 405"/>
            <p:cNvSpPr/>
            <p:nvPr/>
          </p:nvSpPr>
          <p:spPr>
            <a:xfrm>
              <a:off x="7356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" name="object 406"/>
            <p:cNvSpPr/>
            <p:nvPr/>
          </p:nvSpPr>
          <p:spPr>
            <a:xfrm>
              <a:off x="73575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" name="object 407"/>
            <p:cNvSpPr/>
            <p:nvPr/>
          </p:nvSpPr>
          <p:spPr>
            <a:xfrm>
              <a:off x="7358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" name="object 408"/>
            <p:cNvSpPr/>
            <p:nvPr/>
          </p:nvSpPr>
          <p:spPr>
            <a:xfrm>
              <a:off x="73598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" name="object 409"/>
            <p:cNvSpPr/>
            <p:nvPr/>
          </p:nvSpPr>
          <p:spPr>
            <a:xfrm>
              <a:off x="736137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" name="object 410"/>
            <p:cNvSpPr/>
            <p:nvPr/>
          </p:nvSpPr>
          <p:spPr>
            <a:xfrm>
              <a:off x="7361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" name="object 411"/>
            <p:cNvSpPr/>
            <p:nvPr/>
          </p:nvSpPr>
          <p:spPr>
            <a:xfrm>
              <a:off x="73620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" name="object 412"/>
            <p:cNvSpPr/>
            <p:nvPr/>
          </p:nvSpPr>
          <p:spPr>
            <a:xfrm>
              <a:off x="73631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" name="object 413"/>
            <p:cNvSpPr/>
            <p:nvPr/>
          </p:nvSpPr>
          <p:spPr>
            <a:xfrm>
              <a:off x="7368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" name="object 414"/>
            <p:cNvSpPr/>
            <p:nvPr/>
          </p:nvSpPr>
          <p:spPr>
            <a:xfrm>
              <a:off x="7376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" name="object 415"/>
            <p:cNvSpPr/>
            <p:nvPr/>
          </p:nvSpPr>
          <p:spPr>
            <a:xfrm>
              <a:off x="73838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" name="object 416"/>
            <p:cNvSpPr/>
            <p:nvPr/>
          </p:nvSpPr>
          <p:spPr>
            <a:xfrm>
              <a:off x="738456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" name="object 417"/>
            <p:cNvSpPr/>
            <p:nvPr/>
          </p:nvSpPr>
          <p:spPr>
            <a:xfrm>
              <a:off x="73849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" name="object 418"/>
            <p:cNvSpPr/>
            <p:nvPr/>
          </p:nvSpPr>
          <p:spPr>
            <a:xfrm>
              <a:off x="73854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" name="object 419"/>
            <p:cNvSpPr/>
            <p:nvPr/>
          </p:nvSpPr>
          <p:spPr>
            <a:xfrm>
              <a:off x="7386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" name="object 420"/>
            <p:cNvSpPr/>
            <p:nvPr/>
          </p:nvSpPr>
          <p:spPr>
            <a:xfrm>
              <a:off x="738735" y="417630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08"/>
                  </a:moveTo>
                  <a:lnTo>
                    <a:pt x="887" y="70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" name="object 421"/>
            <p:cNvSpPr/>
            <p:nvPr/>
          </p:nvSpPr>
          <p:spPr>
            <a:xfrm>
              <a:off x="73878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" name="object 422"/>
            <p:cNvSpPr/>
            <p:nvPr/>
          </p:nvSpPr>
          <p:spPr>
            <a:xfrm>
              <a:off x="738887" y="41774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" name="object 423"/>
            <p:cNvSpPr/>
            <p:nvPr/>
          </p:nvSpPr>
          <p:spPr>
            <a:xfrm>
              <a:off x="7389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" name="object 424"/>
            <p:cNvSpPr/>
            <p:nvPr/>
          </p:nvSpPr>
          <p:spPr>
            <a:xfrm>
              <a:off x="74101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" name="object 425"/>
            <p:cNvSpPr/>
            <p:nvPr/>
          </p:nvSpPr>
          <p:spPr>
            <a:xfrm>
              <a:off x="741105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" name="object 426"/>
            <p:cNvSpPr/>
            <p:nvPr/>
          </p:nvSpPr>
          <p:spPr>
            <a:xfrm>
              <a:off x="74115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" name="object 427"/>
            <p:cNvSpPr/>
            <p:nvPr/>
          </p:nvSpPr>
          <p:spPr>
            <a:xfrm>
              <a:off x="741371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" name="object 428"/>
            <p:cNvSpPr/>
            <p:nvPr/>
          </p:nvSpPr>
          <p:spPr>
            <a:xfrm>
              <a:off x="7414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" name="object 429"/>
            <p:cNvSpPr/>
            <p:nvPr/>
          </p:nvSpPr>
          <p:spPr>
            <a:xfrm>
              <a:off x="74152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" name="object 430"/>
            <p:cNvSpPr/>
            <p:nvPr/>
          </p:nvSpPr>
          <p:spPr>
            <a:xfrm>
              <a:off x="7417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" name="object 431"/>
            <p:cNvSpPr/>
            <p:nvPr/>
          </p:nvSpPr>
          <p:spPr>
            <a:xfrm>
              <a:off x="7422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" name="object 432"/>
            <p:cNvSpPr/>
            <p:nvPr/>
          </p:nvSpPr>
          <p:spPr>
            <a:xfrm>
              <a:off x="7424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" name="object 433"/>
            <p:cNvSpPr/>
            <p:nvPr/>
          </p:nvSpPr>
          <p:spPr>
            <a:xfrm>
              <a:off x="743652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" name="object 434"/>
            <p:cNvSpPr/>
            <p:nvPr/>
          </p:nvSpPr>
          <p:spPr>
            <a:xfrm>
              <a:off x="7437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" name="object 435"/>
            <p:cNvSpPr/>
            <p:nvPr/>
          </p:nvSpPr>
          <p:spPr>
            <a:xfrm>
              <a:off x="743754" y="41773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" name="object 436"/>
            <p:cNvSpPr/>
            <p:nvPr/>
          </p:nvSpPr>
          <p:spPr>
            <a:xfrm>
              <a:off x="743830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" name="object 437"/>
            <p:cNvSpPr/>
            <p:nvPr/>
          </p:nvSpPr>
          <p:spPr>
            <a:xfrm>
              <a:off x="7439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" name="object 438"/>
            <p:cNvSpPr/>
            <p:nvPr/>
          </p:nvSpPr>
          <p:spPr>
            <a:xfrm>
              <a:off x="74400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" name="object 439"/>
            <p:cNvSpPr/>
            <p:nvPr/>
          </p:nvSpPr>
          <p:spPr>
            <a:xfrm>
              <a:off x="744032" y="41774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" name="object 440"/>
            <p:cNvSpPr/>
            <p:nvPr/>
          </p:nvSpPr>
          <p:spPr>
            <a:xfrm>
              <a:off x="7440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" name="object 441"/>
            <p:cNvSpPr/>
            <p:nvPr/>
          </p:nvSpPr>
          <p:spPr>
            <a:xfrm>
              <a:off x="74413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" name="object 442"/>
            <p:cNvSpPr/>
            <p:nvPr/>
          </p:nvSpPr>
          <p:spPr>
            <a:xfrm>
              <a:off x="74507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" name="object 443"/>
            <p:cNvSpPr/>
            <p:nvPr/>
          </p:nvSpPr>
          <p:spPr>
            <a:xfrm>
              <a:off x="7458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" name="object 444"/>
            <p:cNvSpPr/>
            <p:nvPr/>
          </p:nvSpPr>
          <p:spPr>
            <a:xfrm>
              <a:off x="746263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" name="object 445"/>
            <p:cNvSpPr/>
            <p:nvPr/>
          </p:nvSpPr>
          <p:spPr>
            <a:xfrm>
              <a:off x="74640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" name="object 446"/>
            <p:cNvSpPr/>
            <p:nvPr/>
          </p:nvSpPr>
          <p:spPr>
            <a:xfrm>
              <a:off x="7465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" name="object 447"/>
            <p:cNvSpPr/>
            <p:nvPr/>
          </p:nvSpPr>
          <p:spPr>
            <a:xfrm>
              <a:off x="746694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" name="object 448"/>
            <p:cNvSpPr/>
            <p:nvPr/>
          </p:nvSpPr>
          <p:spPr>
            <a:xfrm>
              <a:off x="7477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" name="object 449"/>
            <p:cNvSpPr/>
            <p:nvPr/>
          </p:nvSpPr>
          <p:spPr>
            <a:xfrm>
              <a:off x="7483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" name="object 450"/>
            <p:cNvSpPr/>
            <p:nvPr/>
          </p:nvSpPr>
          <p:spPr>
            <a:xfrm>
              <a:off x="7484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" name="object 451"/>
            <p:cNvSpPr/>
            <p:nvPr/>
          </p:nvSpPr>
          <p:spPr>
            <a:xfrm>
              <a:off x="7488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" name="object 452"/>
            <p:cNvSpPr/>
            <p:nvPr/>
          </p:nvSpPr>
          <p:spPr>
            <a:xfrm>
              <a:off x="748924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" name="object 453"/>
            <p:cNvSpPr/>
            <p:nvPr/>
          </p:nvSpPr>
          <p:spPr>
            <a:xfrm>
              <a:off x="7490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" name="object 454"/>
            <p:cNvSpPr/>
            <p:nvPr/>
          </p:nvSpPr>
          <p:spPr>
            <a:xfrm>
              <a:off x="749254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" name="object 455"/>
            <p:cNvSpPr/>
            <p:nvPr/>
          </p:nvSpPr>
          <p:spPr>
            <a:xfrm>
              <a:off x="749304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" name="object 456"/>
            <p:cNvSpPr/>
            <p:nvPr/>
          </p:nvSpPr>
          <p:spPr>
            <a:xfrm>
              <a:off x="749342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" name="object 457"/>
            <p:cNvSpPr/>
            <p:nvPr/>
          </p:nvSpPr>
          <p:spPr>
            <a:xfrm>
              <a:off x="74944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" name="object 458"/>
            <p:cNvSpPr/>
            <p:nvPr/>
          </p:nvSpPr>
          <p:spPr>
            <a:xfrm>
              <a:off x="7507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" name="object 459"/>
            <p:cNvSpPr/>
            <p:nvPr/>
          </p:nvSpPr>
          <p:spPr>
            <a:xfrm>
              <a:off x="7512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" name="object 460"/>
            <p:cNvSpPr/>
            <p:nvPr/>
          </p:nvSpPr>
          <p:spPr>
            <a:xfrm>
              <a:off x="7514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" name="object 461"/>
            <p:cNvSpPr/>
            <p:nvPr/>
          </p:nvSpPr>
          <p:spPr>
            <a:xfrm>
              <a:off x="751814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" name="object 462"/>
            <p:cNvSpPr/>
            <p:nvPr/>
          </p:nvSpPr>
          <p:spPr>
            <a:xfrm>
              <a:off x="751902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" name="object 463"/>
            <p:cNvSpPr/>
            <p:nvPr/>
          </p:nvSpPr>
          <p:spPr>
            <a:xfrm>
              <a:off x="75195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" name="object 464"/>
            <p:cNvSpPr/>
            <p:nvPr/>
          </p:nvSpPr>
          <p:spPr>
            <a:xfrm>
              <a:off x="7520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" name="object 465"/>
            <p:cNvSpPr/>
            <p:nvPr/>
          </p:nvSpPr>
          <p:spPr>
            <a:xfrm>
              <a:off x="7531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" name="object 466"/>
            <p:cNvSpPr/>
            <p:nvPr/>
          </p:nvSpPr>
          <p:spPr>
            <a:xfrm>
              <a:off x="7535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" name="object 467"/>
            <p:cNvSpPr/>
            <p:nvPr/>
          </p:nvSpPr>
          <p:spPr>
            <a:xfrm>
              <a:off x="7540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" name="object 468"/>
            <p:cNvSpPr/>
            <p:nvPr/>
          </p:nvSpPr>
          <p:spPr>
            <a:xfrm>
              <a:off x="7541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" name="object 469"/>
            <p:cNvSpPr/>
            <p:nvPr/>
          </p:nvSpPr>
          <p:spPr>
            <a:xfrm>
              <a:off x="75423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" name="object 470"/>
            <p:cNvSpPr/>
            <p:nvPr/>
          </p:nvSpPr>
          <p:spPr>
            <a:xfrm>
              <a:off x="75431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" name="object 471"/>
            <p:cNvSpPr/>
            <p:nvPr/>
          </p:nvSpPr>
          <p:spPr>
            <a:xfrm>
              <a:off x="75441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" name="object 472"/>
            <p:cNvSpPr/>
            <p:nvPr/>
          </p:nvSpPr>
          <p:spPr>
            <a:xfrm>
              <a:off x="753575" y="4177546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01" y="0"/>
                  </a:moveTo>
                  <a:lnTo>
                    <a:pt x="1875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" name="object 473"/>
            <p:cNvSpPr/>
            <p:nvPr/>
          </p:nvSpPr>
          <p:spPr>
            <a:xfrm>
              <a:off x="754652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" name="object 474"/>
            <p:cNvSpPr/>
            <p:nvPr/>
          </p:nvSpPr>
          <p:spPr>
            <a:xfrm>
              <a:off x="7546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" name="object 475"/>
            <p:cNvSpPr/>
            <p:nvPr/>
          </p:nvSpPr>
          <p:spPr>
            <a:xfrm>
              <a:off x="75475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" name="object 476"/>
            <p:cNvSpPr/>
            <p:nvPr/>
          </p:nvSpPr>
          <p:spPr>
            <a:xfrm>
              <a:off x="7559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" name="object 477"/>
            <p:cNvSpPr/>
            <p:nvPr/>
          </p:nvSpPr>
          <p:spPr>
            <a:xfrm>
              <a:off x="7563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" name="object 478"/>
            <p:cNvSpPr/>
            <p:nvPr/>
          </p:nvSpPr>
          <p:spPr>
            <a:xfrm>
              <a:off x="75681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" name="object 479"/>
            <p:cNvSpPr/>
            <p:nvPr/>
          </p:nvSpPr>
          <p:spPr>
            <a:xfrm>
              <a:off x="757111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" name="object 480"/>
            <p:cNvSpPr/>
            <p:nvPr/>
          </p:nvSpPr>
          <p:spPr>
            <a:xfrm>
              <a:off x="756300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01" y="0"/>
                  </a:moveTo>
                  <a:lnTo>
                    <a:pt x="1875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" name="object 481"/>
            <p:cNvSpPr/>
            <p:nvPr/>
          </p:nvSpPr>
          <p:spPr>
            <a:xfrm>
              <a:off x="7576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2" name="object 482"/>
            <p:cNvSpPr/>
            <p:nvPr/>
          </p:nvSpPr>
          <p:spPr>
            <a:xfrm>
              <a:off x="7577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" name="object 483"/>
            <p:cNvSpPr/>
            <p:nvPr/>
          </p:nvSpPr>
          <p:spPr>
            <a:xfrm>
              <a:off x="7588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" name="object 484"/>
            <p:cNvSpPr/>
            <p:nvPr/>
          </p:nvSpPr>
          <p:spPr>
            <a:xfrm>
              <a:off x="7594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" name="object 485"/>
            <p:cNvSpPr/>
            <p:nvPr/>
          </p:nvSpPr>
          <p:spPr>
            <a:xfrm>
              <a:off x="7595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" name="object 486"/>
            <p:cNvSpPr/>
            <p:nvPr/>
          </p:nvSpPr>
          <p:spPr>
            <a:xfrm>
              <a:off x="75965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" name="object 487"/>
            <p:cNvSpPr/>
            <p:nvPr/>
          </p:nvSpPr>
          <p:spPr>
            <a:xfrm>
              <a:off x="75968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" name="object 488"/>
            <p:cNvSpPr/>
            <p:nvPr/>
          </p:nvSpPr>
          <p:spPr>
            <a:xfrm>
              <a:off x="7597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" name="object 489"/>
            <p:cNvSpPr/>
            <p:nvPr/>
          </p:nvSpPr>
          <p:spPr>
            <a:xfrm>
              <a:off x="759772" y="41773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" name="object 490"/>
            <p:cNvSpPr/>
            <p:nvPr/>
          </p:nvSpPr>
          <p:spPr>
            <a:xfrm>
              <a:off x="75987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" name="object 491"/>
            <p:cNvSpPr/>
            <p:nvPr/>
          </p:nvSpPr>
          <p:spPr>
            <a:xfrm>
              <a:off x="759962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" name="object 492"/>
            <p:cNvSpPr/>
            <p:nvPr/>
          </p:nvSpPr>
          <p:spPr>
            <a:xfrm>
              <a:off x="7600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" name="object 493"/>
            <p:cNvSpPr/>
            <p:nvPr/>
          </p:nvSpPr>
          <p:spPr>
            <a:xfrm>
              <a:off x="7605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" name="object 494"/>
            <p:cNvSpPr/>
            <p:nvPr/>
          </p:nvSpPr>
          <p:spPr>
            <a:xfrm>
              <a:off x="7611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" name="object 495"/>
            <p:cNvSpPr/>
            <p:nvPr/>
          </p:nvSpPr>
          <p:spPr>
            <a:xfrm>
              <a:off x="76233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" name="object 496"/>
            <p:cNvSpPr/>
            <p:nvPr/>
          </p:nvSpPr>
          <p:spPr>
            <a:xfrm>
              <a:off x="76239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" name="object 497"/>
            <p:cNvSpPr/>
            <p:nvPr/>
          </p:nvSpPr>
          <p:spPr>
            <a:xfrm>
              <a:off x="7625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" name="object 498"/>
            <p:cNvSpPr/>
            <p:nvPr/>
          </p:nvSpPr>
          <p:spPr>
            <a:xfrm>
              <a:off x="7640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" name="object 499"/>
            <p:cNvSpPr/>
            <p:nvPr/>
          </p:nvSpPr>
          <p:spPr>
            <a:xfrm>
              <a:off x="7642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" name="object 500"/>
            <p:cNvSpPr/>
            <p:nvPr/>
          </p:nvSpPr>
          <p:spPr>
            <a:xfrm>
              <a:off x="7645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" name="object 501"/>
            <p:cNvSpPr/>
            <p:nvPr/>
          </p:nvSpPr>
          <p:spPr>
            <a:xfrm>
              <a:off x="764854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" name="object 502"/>
            <p:cNvSpPr/>
            <p:nvPr/>
          </p:nvSpPr>
          <p:spPr>
            <a:xfrm>
              <a:off x="764917" y="4174926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98"/>
                  </a:moveTo>
                  <a:lnTo>
                    <a:pt x="887" y="139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" name="object 503"/>
            <p:cNvSpPr/>
            <p:nvPr/>
          </p:nvSpPr>
          <p:spPr>
            <a:xfrm>
              <a:off x="76498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" name="object 504"/>
            <p:cNvSpPr/>
            <p:nvPr/>
          </p:nvSpPr>
          <p:spPr>
            <a:xfrm>
              <a:off x="76508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" name="object 505"/>
            <p:cNvSpPr/>
            <p:nvPr/>
          </p:nvSpPr>
          <p:spPr>
            <a:xfrm>
              <a:off x="765183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" name="object 506"/>
            <p:cNvSpPr/>
            <p:nvPr/>
          </p:nvSpPr>
          <p:spPr>
            <a:xfrm>
              <a:off x="765272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" name="object 507"/>
            <p:cNvSpPr/>
            <p:nvPr/>
          </p:nvSpPr>
          <p:spPr>
            <a:xfrm>
              <a:off x="7653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" name="object 508"/>
            <p:cNvSpPr/>
            <p:nvPr/>
          </p:nvSpPr>
          <p:spPr>
            <a:xfrm>
              <a:off x="7656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" name="object 509"/>
            <p:cNvSpPr/>
            <p:nvPr/>
          </p:nvSpPr>
          <p:spPr>
            <a:xfrm>
              <a:off x="7658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" name="object 510"/>
            <p:cNvSpPr/>
            <p:nvPr/>
          </p:nvSpPr>
          <p:spPr>
            <a:xfrm>
              <a:off x="7665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" name="object 511"/>
            <p:cNvSpPr/>
            <p:nvPr/>
          </p:nvSpPr>
          <p:spPr>
            <a:xfrm>
              <a:off x="7673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" name="object 512"/>
            <p:cNvSpPr/>
            <p:nvPr/>
          </p:nvSpPr>
          <p:spPr>
            <a:xfrm>
              <a:off x="7674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" name="object 513"/>
            <p:cNvSpPr/>
            <p:nvPr/>
          </p:nvSpPr>
          <p:spPr>
            <a:xfrm>
              <a:off x="76756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" name="object 514"/>
            <p:cNvSpPr/>
            <p:nvPr/>
          </p:nvSpPr>
          <p:spPr>
            <a:xfrm>
              <a:off x="76759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" name="object 515"/>
            <p:cNvSpPr/>
            <p:nvPr/>
          </p:nvSpPr>
          <p:spPr>
            <a:xfrm>
              <a:off x="7676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" name="object 516"/>
            <p:cNvSpPr/>
            <p:nvPr/>
          </p:nvSpPr>
          <p:spPr>
            <a:xfrm>
              <a:off x="767895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" name="object 517"/>
            <p:cNvSpPr/>
            <p:nvPr/>
          </p:nvSpPr>
          <p:spPr>
            <a:xfrm>
              <a:off x="769974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" name="object 518"/>
            <p:cNvSpPr/>
            <p:nvPr/>
          </p:nvSpPr>
          <p:spPr>
            <a:xfrm>
              <a:off x="7700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" name="object 519"/>
            <p:cNvSpPr/>
            <p:nvPr/>
          </p:nvSpPr>
          <p:spPr>
            <a:xfrm>
              <a:off x="77013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" name="object 520"/>
            <p:cNvSpPr/>
            <p:nvPr/>
          </p:nvSpPr>
          <p:spPr>
            <a:xfrm>
              <a:off x="77018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" name="object 521"/>
            <p:cNvSpPr/>
            <p:nvPr/>
          </p:nvSpPr>
          <p:spPr>
            <a:xfrm>
              <a:off x="7702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" name="object 522"/>
            <p:cNvSpPr/>
            <p:nvPr/>
          </p:nvSpPr>
          <p:spPr>
            <a:xfrm>
              <a:off x="77029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" name="object 523"/>
            <p:cNvSpPr/>
            <p:nvPr/>
          </p:nvSpPr>
          <p:spPr>
            <a:xfrm>
              <a:off x="770392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" name="object 524"/>
            <p:cNvSpPr/>
            <p:nvPr/>
          </p:nvSpPr>
          <p:spPr>
            <a:xfrm>
              <a:off x="770481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" name="object 525"/>
            <p:cNvSpPr/>
            <p:nvPr/>
          </p:nvSpPr>
          <p:spPr>
            <a:xfrm>
              <a:off x="77054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" name="object 526"/>
            <p:cNvSpPr/>
            <p:nvPr/>
          </p:nvSpPr>
          <p:spPr>
            <a:xfrm>
              <a:off x="7705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" name="object 527"/>
            <p:cNvSpPr/>
            <p:nvPr/>
          </p:nvSpPr>
          <p:spPr>
            <a:xfrm>
              <a:off x="77171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" name="object 528"/>
            <p:cNvSpPr/>
            <p:nvPr/>
          </p:nvSpPr>
          <p:spPr>
            <a:xfrm>
              <a:off x="7725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" name="object 529"/>
            <p:cNvSpPr/>
            <p:nvPr/>
          </p:nvSpPr>
          <p:spPr>
            <a:xfrm>
              <a:off x="77271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" name="object 530"/>
            <p:cNvSpPr/>
            <p:nvPr/>
          </p:nvSpPr>
          <p:spPr>
            <a:xfrm>
              <a:off x="7728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" name="object 531"/>
            <p:cNvSpPr/>
            <p:nvPr/>
          </p:nvSpPr>
          <p:spPr>
            <a:xfrm>
              <a:off x="7730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" name="object 532"/>
            <p:cNvSpPr/>
            <p:nvPr/>
          </p:nvSpPr>
          <p:spPr>
            <a:xfrm>
              <a:off x="7736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" name="object 533"/>
            <p:cNvSpPr/>
            <p:nvPr/>
          </p:nvSpPr>
          <p:spPr>
            <a:xfrm>
              <a:off x="77408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" name="object 534"/>
            <p:cNvSpPr/>
            <p:nvPr/>
          </p:nvSpPr>
          <p:spPr>
            <a:xfrm>
              <a:off x="77524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" name="object 535"/>
            <p:cNvSpPr/>
            <p:nvPr/>
          </p:nvSpPr>
          <p:spPr>
            <a:xfrm>
              <a:off x="7752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" name="object 536"/>
            <p:cNvSpPr/>
            <p:nvPr/>
          </p:nvSpPr>
          <p:spPr>
            <a:xfrm>
              <a:off x="775360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" name="object 537"/>
            <p:cNvSpPr/>
            <p:nvPr/>
          </p:nvSpPr>
          <p:spPr>
            <a:xfrm>
              <a:off x="77538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" name="object 538"/>
            <p:cNvSpPr/>
            <p:nvPr/>
          </p:nvSpPr>
          <p:spPr>
            <a:xfrm>
              <a:off x="775461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" name="object 539"/>
            <p:cNvSpPr/>
            <p:nvPr/>
          </p:nvSpPr>
          <p:spPr>
            <a:xfrm>
              <a:off x="77549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" name="object 540"/>
            <p:cNvSpPr/>
            <p:nvPr/>
          </p:nvSpPr>
          <p:spPr>
            <a:xfrm>
              <a:off x="775600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" name="object 541"/>
            <p:cNvSpPr/>
            <p:nvPr/>
          </p:nvSpPr>
          <p:spPr>
            <a:xfrm>
              <a:off x="77570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" name="object 542"/>
            <p:cNvSpPr/>
            <p:nvPr/>
          </p:nvSpPr>
          <p:spPr>
            <a:xfrm>
              <a:off x="77579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3" name="object 543"/>
            <p:cNvSpPr/>
            <p:nvPr/>
          </p:nvSpPr>
          <p:spPr>
            <a:xfrm>
              <a:off x="7765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4" name="object 544"/>
            <p:cNvSpPr/>
            <p:nvPr/>
          </p:nvSpPr>
          <p:spPr>
            <a:xfrm>
              <a:off x="77771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5" name="object 545"/>
            <p:cNvSpPr/>
            <p:nvPr/>
          </p:nvSpPr>
          <p:spPr>
            <a:xfrm>
              <a:off x="777869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6" name="object 546"/>
            <p:cNvSpPr/>
            <p:nvPr/>
          </p:nvSpPr>
          <p:spPr>
            <a:xfrm>
              <a:off x="7779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7" name="object 547"/>
            <p:cNvSpPr/>
            <p:nvPr/>
          </p:nvSpPr>
          <p:spPr>
            <a:xfrm>
              <a:off x="778110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" name="object 548"/>
            <p:cNvSpPr/>
            <p:nvPr/>
          </p:nvSpPr>
          <p:spPr>
            <a:xfrm>
              <a:off x="7796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" name="object 549"/>
            <p:cNvSpPr/>
            <p:nvPr/>
          </p:nvSpPr>
          <p:spPr>
            <a:xfrm>
              <a:off x="7798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" name="object 550"/>
            <p:cNvSpPr/>
            <p:nvPr/>
          </p:nvSpPr>
          <p:spPr>
            <a:xfrm>
              <a:off x="780505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" name="object 551"/>
            <p:cNvSpPr/>
            <p:nvPr/>
          </p:nvSpPr>
          <p:spPr>
            <a:xfrm>
              <a:off x="7805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" name="object 552"/>
            <p:cNvSpPr/>
            <p:nvPr/>
          </p:nvSpPr>
          <p:spPr>
            <a:xfrm>
              <a:off x="780860" y="417647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26"/>
                  </a:moveTo>
                  <a:lnTo>
                    <a:pt x="887" y="6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" name="object 553"/>
            <p:cNvSpPr/>
            <p:nvPr/>
          </p:nvSpPr>
          <p:spPr>
            <a:xfrm>
              <a:off x="780910" y="41772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" name="object 554"/>
            <p:cNvSpPr/>
            <p:nvPr/>
          </p:nvSpPr>
          <p:spPr>
            <a:xfrm>
              <a:off x="780948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" name="object 555"/>
            <p:cNvSpPr/>
            <p:nvPr/>
          </p:nvSpPr>
          <p:spPr>
            <a:xfrm>
              <a:off x="78101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" name="object 556"/>
            <p:cNvSpPr/>
            <p:nvPr/>
          </p:nvSpPr>
          <p:spPr>
            <a:xfrm>
              <a:off x="7810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" name="object 557"/>
            <p:cNvSpPr/>
            <p:nvPr/>
          </p:nvSpPr>
          <p:spPr>
            <a:xfrm>
              <a:off x="78112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" name="object 558"/>
            <p:cNvSpPr/>
            <p:nvPr/>
          </p:nvSpPr>
          <p:spPr>
            <a:xfrm>
              <a:off x="7812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" name="object 559"/>
            <p:cNvSpPr/>
            <p:nvPr/>
          </p:nvSpPr>
          <p:spPr>
            <a:xfrm>
              <a:off x="78141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" name="object 560"/>
            <p:cNvSpPr/>
            <p:nvPr/>
          </p:nvSpPr>
          <p:spPr>
            <a:xfrm>
              <a:off x="7821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" name="object 561"/>
            <p:cNvSpPr/>
            <p:nvPr/>
          </p:nvSpPr>
          <p:spPr>
            <a:xfrm>
              <a:off x="78314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" name="object 562"/>
            <p:cNvSpPr/>
            <p:nvPr/>
          </p:nvSpPr>
          <p:spPr>
            <a:xfrm>
              <a:off x="7832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" name="object 563"/>
            <p:cNvSpPr/>
            <p:nvPr/>
          </p:nvSpPr>
          <p:spPr>
            <a:xfrm>
              <a:off x="78336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" name="object 564"/>
            <p:cNvSpPr/>
            <p:nvPr/>
          </p:nvSpPr>
          <p:spPr>
            <a:xfrm>
              <a:off x="783508" y="417600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60"/>
                  </a:moveTo>
                  <a:lnTo>
                    <a:pt x="887" y="86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" name="object 565"/>
            <p:cNvSpPr/>
            <p:nvPr/>
          </p:nvSpPr>
          <p:spPr>
            <a:xfrm>
              <a:off x="7835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" name="object 566"/>
            <p:cNvSpPr/>
            <p:nvPr/>
          </p:nvSpPr>
          <p:spPr>
            <a:xfrm>
              <a:off x="78358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" name="object 567"/>
            <p:cNvSpPr/>
            <p:nvPr/>
          </p:nvSpPr>
          <p:spPr>
            <a:xfrm>
              <a:off x="7836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" name="object 568"/>
            <p:cNvSpPr/>
            <p:nvPr/>
          </p:nvSpPr>
          <p:spPr>
            <a:xfrm>
              <a:off x="7847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" name="object 569"/>
            <p:cNvSpPr/>
            <p:nvPr/>
          </p:nvSpPr>
          <p:spPr>
            <a:xfrm>
              <a:off x="78508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" name="object 570"/>
            <p:cNvSpPr/>
            <p:nvPr/>
          </p:nvSpPr>
          <p:spPr>
            <a:xfrm>
              <a:off x="7856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" name="object 571"/>
            <p:cNvSpPr/>
            <p:nvPr/>
          </p:nvSpPr>
          <p:spPr>
            <a:xfrm>
              <a:off x="785777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" name="object 572"/>
            <p:cNvSpPr/>
            <p:nvPr/>
          </p:nvSpPr>
          <p:spPr>
            <a:xfrm>
              <a:off x="7858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" name="object 573"/>
            <p:cNvSpPr/>
            <p:nvPr/>
          </p:nvSpPr>
          <p:spPr>
            <a:xfrm>
              <a:off x="78589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" name="object 574"/>
            <p:cNvSpPr/>
            <p:nvPr/>
          </p:nvSpPr>
          <p:spPr>
            <a:xfrm>
              <a:off x="786018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" name="object 575"/>
            <p:cNvSpPr/>
            <p:nvPr/>
          </p:nvSpPr>
          <p:spPr>
            <a:xfrm>
              <a:off x="78606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" name="object 576"/>
            <p:cNvSpPr/>
            <p:nvPr/>
          </p:nvSpPr>
          <p:spPr>
            <a:xfrm>
              <a:off x="786157" y="41772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" name="object 577"/>
            <p:cNvSpPr/>
            <p:nvPr/>
          </p:nvSpPr>
          <p:spPr>
            <a:xfrm>
              <a:off x="786220" y="41771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" name="object 578"/>
            <p:cNvSpPr/>
            <p:nvPr/>
          </p:nvSpPr>
          <p:spPr>
            <a:xfrm>
              <a:off x="786258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" name="object 579"/>
            <p:cNvSpPr/>
            <p:nvPr/>
          </p:nvSpPr>
          <p:spPr>
            <a:xfrm>
              <a:off x="7863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" name="object 580"/>
            <p:cNvSpPr/>
            <p:nvPr/>
          </p:nvSpPr>
          <p:spPr>
            <a:xfrm>
              <a:off x="7865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" name="object 581"/>
            <p:cNvSpPr/>
            <p:nvPr/>
          </p:nvSpPr>
          <p:spPr>
            <a:xfrm>
              <a:off x="78840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" name="object 582"/>
            <p:cNvSpPr/>
            <p:nvPr/>
          </p:nvSpPr>
          <p:spPr>
            <a:xfrm>
              <a:off x="7885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" name="object 583"/>
            <p:cNvSpPr/>
            <p:nvPr/>
          </p:nvSpPr>
          <p:spPr>
            <a:xfrm>
              <a:off x="78873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" name="object 584"/>
            <p:cNvSpPr/>
            <p:nvPr/>
          </p:nvSpPr>
          <p:spPr>
            <a:xfrm>
              <a:off x="788806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" name="object 585"/>
            <p:cNvSpPr/>
            <p:nvPr/>
          </p:nvSpPr>
          <p:spPr>
            <a:xfrm>
              <a:off x="787969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38" y="0"/>
                  </a:moveTo>
                  <a:lnTo>
                    <a:pt x="1812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" name="object 586"/>
            <p:cNvSpPr/>
            <p:nvPr/>
          </p:nvSpPr>
          <p:spPr>
            <a:xfrm>
              <a:off x="7892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" name="object 587"/>
            <p:cNvSpPr/>
            <p:nvPr/>
          </p:nvSpPr>
          <p:spPr>
            <a:xfrm>
              <a:off x="7908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" name="object 588"/>
            <p:cNvSpPr/>
            <p:nvPr/>
          </p:nvSpPr>
          <p:spPr>
            <a:xfrm>
              <a:off x="791049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" name="object 589"/>
            <p:cNvSpPr/>
            <p:nvPr/>
          </p:nvSpPr>
          <p:spPr>
            <a:xfrm>
              <a:off x="79115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" name="object 590"/>
            <p:cNvSpPr/>
            <p:nvPr/>
          </p:nvSpPr>
          <p:spPr>
            <a:xfrm>
              <a:off x="7911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" name="object 591"/>
            <p:cNvSpPr/>
            <p:nvPr/>
          </p:nvSpPr>
          <p:spPr>
            <a:xfrm>
              <a:off x="791378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" name="object 592"/>
            <p:cNvSpPr/>
            <p:nvPr/>
          </p:nvSpPr>
          <p:spPr>
            <a:xfrm>
              <a:off x="7914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" name="object 593"/>
            <p:cNvSpPr/>
            <p:nvPr/>
          </p:nvSpPr>
          <p:spPr>
            <a:xfrm>
              <a:off x="791467" y="417744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" name="object 594"/>
            <p:cNvSpPr/>
            <p:nvPr/>
          </p:nvSpPr>
          <p:spPr>
            <a:xfrm>
              <a:off x="791568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" name="object 595"/>
            <p:cNvSpPr/>
            <p:nvPr/>
          </p:nvSpPr>
          <p:spPr>
            <a:xfrm>
              <a:off x="7916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" name="object 596"/>
            <p:cNvSpPr/>
            <p:nvPr/>
          </p:nvSpPr>
          <p:spPr>
            <a:xfrm>
              <a:off x="7919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" name="object 597"/>
            <p:cNvSpPr/>
            <p:nvPr/>
          </p:nvSpPr>
          <p:spPr>
            <a:xfrm>
              <a:off x="7925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" name="object 598"/>
            <p:cNvSpPr/>
            <p:nvPr/>
          </p:nvSpPr>
          <p:spPr>
            <a:xfrm>
              <a:off x="7931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" name="object 599"/>
            <p:cNvSpPr/>
            <p:nvPr/>
          </p:nvSpPr>
          <p:spPr>
            <a:xfrm>
              <a:off x="79367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" name="object 600"/>
            <p:cNvSpPr/>
            <p:nvPr/>
          </p:nvSpPr>
          <p:spPr>
            <a:xfrm>
              <a:off x="79369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" name="object 601"/>
            <p:cNvSpPr/>
            <p:nvPr/>
          </p:nvSpPr>
          <p:spPr>
            <a:xfrm>
              <a:off x="7937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" name="object 602"/>
            <p:cNvSpPr/>
            <p:nvPr/>
          </p:nvSpPr>
          <p:spPr>
            <a:xfrm>
              <a:off x="79402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" name="object 603"/>
            <p:cNvSpPr/>
            <p:nvPr/>
          </p:nvSpPr>
          <p:spPr>
            <a:xfrm>
              <a:off x="794116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" name="object 604"/>
            <p:cNvSpPr/>
            <p:nvPr/>
          </p:nvSpPr>
          <p:spPr>
            <a:xfrm>
              <a:off x="79428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" name="object 605"/>
            <p:cNvSpPr/>
            <p:nvPr/>
          </p:nvSpPr>
          <p:spPr>
            <a:xfrm>
              <a:off x="7945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" name="object 606"/>
            <p:cNvSpPr/>
            <p:nvPr/>
          </p:nvSpPr>
          <p:spPr>
            <a:xfrm>
              <a:off x="79511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" name="object 607"/>
            <p:cNvSpPr/>
            <p:nvPr/>
          </p:nvSpPr>
          <p:spPr>
            <a:xfrm>
              <a:off x="7953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" name="object 608"/>
            <p:cNvSpPr/>
            <p:nvPr/>
          </p:nvSpPr>
          <p:spPr>
            <a:xfrm>
              <a:off x="7956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" name="object 609"/>
            <p:cNvSpPr/>
            <p:nvPr/>
          </p:nvSpPr>
          <p:spPr>
            <a:xfrm>
              <a:off x="7958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" name="object 610"/>
            <p:cNvSpPr/>
            <p:nvPr/>
          </p:nvSpPr>
          <p:spPr>
            <a:xfrm>
              <a:off x="7962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" name="object 611"/>
            <p:cNvSpPr/>
            <p:nvPr/>
          </p:nvSpPr>
          <p:spPr>
            <a:xfrm>
              <a:off x="7964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" name="object 612"/>
            <p:cNvSpPr/>
            <p:nvPr/>
          </p:nvSpPr>
          <p:spPr>
            <a:xfrm>
              <a:off x="79658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" name="object 613"/>
            <p:cNvSpPr/>
            <p:nvPr/>
          </p:nvSpPr>
          <p:spPr>
            <a:xfrm>
              <a:off x="796688" y="417740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" name="object 614"/>
            <p:cNvSpPr/>
            <p:nvPr/>
          </p:nvSpPr>
          <p:spPr>
            <a:xfrm>
              <a:off x="796777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" name="object 615"/>
            <p:cNvSpPr/>
            <p:nvPr/>
          </p:nvSpPr>
          <p:spPr>
            <a:xfrm>
              <a:off x="796878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" name="object 616"/>
            <p:cNvSpPr/>
            <p:nvPr/>
          </p:nvSpPr>
          <p:spPr>
            <a:xfrm>
              <a:off x="7972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" name="object 617"/>
            <p:cNvSpPr/>
            <p:nvPr/>
          </p:nvSpPr>
          <p:spPr>
            <a:xfrm>
              <a:off x="7976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" name="object 618"/>
            <p:cNvSpPr/>
            <p:nvPr/>
          </p:nvSpPr>
          <p:spPr>
            <a:xfrm>
              <a:off x="79932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" name="object 619"/>
            <p:cNvSpPr/>
            <p:nvPr/>
          </p:nvSpPr>
          <p:spPr>
            <a:xfrm>
              <a:off x="7994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" name="object 620"/>
            <p:cNvSpPr/>
            <p:nvPr/>
          </p:nvSpPr>
          <p:spPr>
            <a:xfrm>
              <a:off x="79950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" name="object 621"/>
            <p:cNvSpPr/>
            <p:nvPr/>
          </p:nvSpPr>
          <p:spPr>
            <a:xfrm>
              <a:off x="7998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" name="object 622"/>
            <p:cNvSpPr/>
            <p:nvPr/>
          </p:nvSpPr>
          <p:spPr>
            <a:xfrm>
              <a:off x="8012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" name="object 623"/>
            <p:cNvSpPr/>
            <p:nvPr/>
          </p:nvSpPr>
          <p:spPr>
            <a:xfrm>
              <a:off x="80142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" name="object 624"/>
            <p:cNvSpPr/>
            <p:nvPr/>
          </p:nvSpPr>
          <p:spPr>
            <a:xfrm>
              <a:off x="801567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" name="object 625"/>
            <p:cNvSpPr/>
            <p:nvPr/>
          </p:nvSpPr>
          <p:spPr>
            <a:xfrm>
              <a:off x="8018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" name="object 626"/>
            <p:cNvSpPr/>
            <p:nvPr/>
          </p:nvSpPr>
          <p:spPr>
            <a:xfrm>
              <a:off x="801897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" name="object 627"/>
            <p:cNvSpPr/>
            <p:nvPr/>
          </p:nvSpPr>
          <p:spPr>
            <a:xfrm>
              <a:off x="8019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" name="object 628"/>
            <p:cNvSpPr/>
            <p:nvPr/>
          </p:nvSpPr>
          <p:spPr>
            <a:xfrm>
              <a:off x="802087" y="417706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" name="object 629"/>
            <p:cNvSpPr/>
            <p:nvPr/>
          </p:nvSpPr>
          <p:spPr>
            <a:xfrm>
              <a:off x="80218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" name="object 630"/>
            <p:cNvSpPr/>
            <p:nvPr/>
          </p:nvSpPr>
          <p:spPr>
            <a:xfrm>
              <a:off x="8022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" name="object 631"/>
            <p:cNvSpPr/>
            <p:nvPr/>
          </p:nvSpPr>
          <p:spPr>
            <a:xfrm>
              <a:off x="80377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" name="object 632"/>
            <p:cNvSpPr/>
            <p:nvPr/>
          </p:nvSpPr>
          <p:spPr>
            <a:xfrm>
              <a:off x="8043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" name="object 633"/>
            <p:cNvSpPr/>
            <p:nvPr/>
          </p:nvSpPr>
          <p:spPr>
            <a:xfrm>
              <a:off x="8045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" name="object 634"/>
            <p:cNvSpPr/>
            <p:nvPr/>
          </p:nvSpPr>
          <p:spPr>
            <a:xfrm>
              <a:off x="804735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" name="object 635"/>
            <p:cNvSpPr/>
            <p:nvPr/>
          </p:nvSpPr>
          <p:spPr>
            <a:xfrm>
              <a:off x="8047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" name="object 636"/>
            <p:cNvSpPr/>
            <p:nvPr/>
          </p:nvSpPr>
          <p:spPr>
            <a:xfrm>
              <a:off x="8056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" name="object 637"/>
            <p:cNvSpPr/>
            <p:nvPr/>
          </p:nvSpPr>
          <p:spPr>
            <a:xfrm>
              <a:off x="8066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" name="object 638"/>
            <p:cNvSpPr/>
            <p:nvPr/>
          </p:nvSpPr>
          <p:spPr>
            <a:xfrm>
              <a:off x="8068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" name="object 639"/>
            <p:cNvSpPr/>
            <p:nvPr/>
          </p:nvSpPr>
          <p:spPr>
            <a:xfrm>
              <a:off x="806979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" name="object 640"/>
            <p:cNvSpPr/>
            <p:nvPr/>
          </p:nvSpPr>
          <p:spPr>
            <a:xfrm>
              <a:off x="80708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" name="object 641"/>
            <p:cNvSpPr/>
            <p:nvPr/>
          </p:nvSpPr>
          <p:spPr>
            <a:xfrm>
              <a:off x="806218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01" y="0"/>
                  </a:moveTo>
                  <a:lnTo>
                    <a:pt x="1875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" name="object 642"/>
            <p:cNvSpPr/>
            <p:nvPr/>
          </p:nvSpPr>
          <p:spPr>
            <a:xfrm>
              <a:off x="8072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" name="object 643"/>
            <p:cNvSpPr/>
            <p:nvPr/>
          </p:nvSpPr>
          <p:spPr>
            <a:xfrm>
              <a:off x="807295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" name="object 644"/>
            <p:cNvSpPr/>
            <p:nvPr/>
          </p:nvSpPr>
          <p:spPr>
            <a:xfrm>
              <a:off x="807397" y="417690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1"/>
                  </a:moveTo>
                  <a:lnTo>
                    <a:pt x="887" y="41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" name="object 645"/>
            <p:cNvSpPr/>
            <p:nvPr/>
          </p:nvSpPr>
          <p:spPr>
            <a:xfrm>
              <a:off x="8074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" name="object 646"/>
            <p:cNvSpPr/>
            <p:nvPr/>
          </p:nvSpPr>
          <p:spPr>
            <a:xfrm>
              <a:off x="8079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" name="object 647"/>
            <p:cNvSpPr/>
            <p:nvPr/>
          </p:nvSpPr>
          <p:spPr>
            <a:xfrm>
              <a:off x="8088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" name="object 648"/>
            <p:cNvSpPr/>
            <p:nvPr/>
          </p:nvSpPr>
          <p:spPr>
            <a:xfrm>
              <a:off x="8090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" name="object 649"/>
            <p:cNvSpPr/>
            <p:nvPr/>
          </p:nvSpPr>
          <p:spPr>
            <a:xfrm>
              <a:off x="80958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" name="object 650"/>
            <p:cNvSpPr/>
            <p:nvPr/>
          </p:nvSpPr>
          <p:spPr>
            <a:xfrm>
              <a:off x="8097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" name="object 651"/>
            <p:cNvSpPr/>
            <p:nvPr/>
          </p:nvSpPr>
          <p:spPr>
            <a:xfrm>
              <a:off x="8099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" name="object 652"/>
            <p:cNvSpPr/>
            <p:nvPr/>
          </p:nvSpPr>
          <p:spPr>
            <a:xfrm>
              <a:off x="810033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" name="object 653"/>
            <p:cNvSpPr/>
            <p:nvPr/>
          </p:nvSpPr>
          <p:spPr>
            <a:xfrm>
              <a:off x="8102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" name="object 654"/>
            <p:cNvSpPr/>
            <p:nvPr/>
          </p:nvSpPr>
          <p:spPr>
            <a:xfrm>
              <a:off x="8118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" name="object 655"/>
            <p:cNvSpPr/>
            <p:nvPr/>
          </p:nvSpPr>
          <p:spPr>
            <a:xfrm>
              <a:off x="8121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" name="object 656"/>
            <p:cNvSpPr/>
            <p:nvPr/>
          </p:nvSpPr>
          <p:spPr>
            <a:xfrm>
              <a:off x="81223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" name="object 657"/>
            <p:cNvSpPr/>
            <p:nvPr/>
          </p:nvSpPr>
          <p:spPr>
            <a:xfrm>
              <a:off x="812288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" name="object 658"/>
            <p:cNvSpPr/>
            <p:nvPr/>
          </p:nvSpPr>
          <p:spPr>
            <a:xfrm>
              <a:off x="811528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01" y="0"/>
                  </a:moveTo>
                  <a:lnTo>
                    <a:pt x="1875" y="0"/>
                  </a:lnTo>
                </a:path>
                <a:path w="2540">
                  <a:moveTo>
                    <a:pt x="139" y="0"/>
                  </a:moveTo>
                  <a:lnTo>
                    <a:pt x="1913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" name="object 659"/>
            <p:cNvSpPr/>
            <p:nvPr/>
          </p:nvSpPr>
          <p:spPr>
            <a:xfrm>
              <a:off x="812605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" name="object 660"/>
            <p:cNvSpPr/>
            <p:nvPr/>
          </p:nvSpPr>
          <p:spPr>
            <a:xfrm>
              <a:off x="812707" y="417677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74"/>
                  </a:moveTo>
                  <a:lnTo>
                    <a:pt x="887" y="47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" name="object 661"/>
            <p:cNvSpPr/>
            <p:nvPr/>
          </p:nvSpPr>
          <p:spPr>
            <a:xfrm>
              <a:off x="8147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" name="object 662"/>
            <p:cNvSpPr/>
            <p:nvPr/>
          </p:nvSpPr>
          <p:spPr>
            <a:xfrm>
              <a:off x="8149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" name="object 663"/>
            <p:cNvSpPr/>
            <p:nvPr/>
          </p:nvSpPr>
          <p:spPr>
            <a:xfrm>
              <a:off x="814227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63" y="0"/>
                  </a:moveTo>
                  <a:lnTo>
                    <a:pt x="183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" name="object 664"/>
            <p:cNvSpPr/>
            <p:nvPr/>
          </p:nvSpPr>
          <p:spPr>
            <a:xfrm>
              <a:off x="8152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" name="object 665"/>
            <p:cNvSpPr/>
            <p:nvPr/>
          </p:nvSpPr>
          <p:spPr>
            <a:xfrm>
              <a:off x="815343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" name="object 666"/>
            <p:cNvSpPr/>
            <p:nvPr/>
          </p:nvSpPr>
          <p:spPr>
            <a:xfrm>
              <a:off x="8160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" name="object 667"/>
            <p:cNvSpPr/>
            <p:nvPr/>
          </p:nvSpPr>
          <p:spPr>
            <a:xfrm>
              <a:off x="8163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" name="object 668"/>
            <p:cNvSpPr/>
            <p:nvPr/>
          </p:nvSpPr>
          <p:spPr>
            <a:xfrm>
              <a:off x="8166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" name="object 669"/>
            <p:cNvSpPr/>
            <p:nvPr/>
          </p:nvSpPr>
          <p:spPr>
            <a:xfrm>
              <a:off x="8168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" name="object 670"/>
            <p:cNvSpPr/>
            <p:nvPr/>
          </p:nvSpPr>
          <p:spPr>
            <a:xfrm>
              <a:off x="8173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" name="object 671"/>
            <p:cNvSpPr/>
            <p:nvPr/>
          </p:nvSpPr>
          <p:spPr>
            <a:xfrm>
              <a:off x="817548" y="41772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" name="object 672"/>
            <p:cNvSpPr/>
            <p:nvPr/>
          </p:nvSpPr>
          <p:spPr>
            <a:xfrm>
              <a:off x="8176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" name="object 673"/>
            <p:cNvSpPr/>
            <p:nvPr/>
          </p:nvSpPr>
          <p:spPr>
            <a:xfrm>
              <a:off x="817763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" name="object 674"/>
            <p:cNvSpPr/>
            <p:nvPr/>
          </p:nvSpPr>
          <p:spPr>
            <a:xfrm>
              <a:off x="81786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" name="object 675"/>
            <p:cNvSpPr/>
            <p:nvPr/>
          </p:nvSpPr>
          <p:spPr>
            <a:xfrm>
              <a:off x="81799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" name="object 676"/>
            <p:cNvSpPr/>
            <p:nvPr/>
          </p:nvSpPr>
          <p:spPr>
            <a:xfrm>
              <a:off x="81862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" name="object 677"/>
            <p:cNvSpPr/>
            <p:nvPr/>
          </p:nvSpPr>
          <p:spPr>
            <a:xfrm>
              <a:off x="8192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" name="object 678"/>
            <p:cNvSpPr/>
            <p:nvPr/>
          </p:nvSpPr>
          <p:spPr>
            <a:xfrm>
              <a:off x="8198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" name="object 679"/>
            <p:cNvSpPr/>
            <p:nvPr/>
          </p:nvSpPr>
          <p:spPr>
            <a:xfrm>
              <a:off x="8199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" name="object 680"/>
            <p:cNvSpPr/>
            <p:nvPr/>
          </p:nvSpPr>
          <p:spPr>
            <a:xfrm>
              <a:off x="8201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" name="object 681"/>
            <p:cNvSpPr/>
            <p:nvPr/>
          </p:nvSpPr>
          <p:spPr>
            <a:xfrm>
              <a:off x="8203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" name="object 682"/>
            <p:cNvSpPr/>
            <p:nvPr/>
          </p:nvSpPr>
          <p:spPr>
            <a:xfrm>
              <a:off x="820538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" name="object 683"/>
            <p:cNvSpPr/>
            <p:nvPr/>
          </p:nvSpPr>
          <p:spPr>
            <a:xfrm>
              <a:off x="8206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" name="object 684"/>
            <p:cNvSpPr/>
            <p:nvPr/>
          </p:nvSpPr>
          <p:spPr>
            <a:xfrm>
              <a:off x="8207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" name="object 685"/>
            <p:cNvSpPr/>
            <p:nvPr/>
          </p:nvSpPr>
          <p:spPr>
            <a:xfrm>
              <a:off x="8213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" name="object 686"/>
            <p:cNvSpPr/>
            <p:nvPr/>
          </p:nvSpPr>
          <p:spPr>
            <a:xfrm>
              <a:off x="8218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" name="object 687"/>
            <p:cNvSpPr/>
            <p:nvPr/>
          </p:nvSpPr>
          <p:spPr>
            <a:xfrm>
              <a:off x="8223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" name="object 688"/>
            <p:cNvSpPr/>
            <p:nvPr/>
          </p:nvSpPr>
          <p:spPr>
            <a:xfrm>
              <a:off x="82283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" name="object 689"/>
            <p:cNvSpPr/>
            <p:nvPr/>
          </p:nvSpPr>
          <p:spPr>
            <a:xfrm>
              <a:off x="8228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" name="object 690"/>
            <p:cNvSpPr/>
            <p:nvPr/>
          </p:nvSpPr>
          <p:spPr>
            <a:xfrm>
              <a:off x="822984" y="417669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2"/>
                  </a:moveTo>
                  <a:lnTo>
                    <a:pt x="887" y="5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" name="object 691"/>
            <p:cNvSpPr/>
            <p:nvPr/>
          </p:nvSpPr>
          <p:spPr>
            <a:xfrm>
              <a:off x="82303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" name="object 692"/>
            <p:cNvSpPr/>
            <p:nvPr/>
          </p:nvSpPr>
          <p:spPr>
            <a:xfrm>
              <a:off x="823073" y="417623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46"/>
                  </a:moveTo>
                  <a:lnTo>
                    <a:pt x="887" y="74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" name="object 693"/>
            <p:cNvSpPr/>
            <p:nvPr/>
          </p:nvSpPr>
          <p:spPr>
            <a:xfrm>
              <a:off x="823174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" name="object 694"/>
            <p:cNvSpPr/>
            <p:nvPr/>
          </p:nvSpPr>
          <p:spPr>
            <a:xfrm>
              <a:off x="8232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" name="object 695"/>
            <p:cNvSpPr/>
            <p:nvPr/>
          </p:nvSpPr>
          <p:spPr>
            <a:xfrm>
              <a:off x="8234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" name="object 696"/>
            <p:cNvSpPr/>
            <p:nvPr/>
          </p:nvSpPr>
          <p:spPr>
            <a:xfrm>
              <a:off x="8239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" name="object 697"/>
            <p:cNvSpPr/>
            <p:nvPr/>
          </p:nvSpPr>
          <p:spPr>
            <a:xfrm>
              <a:off x="8246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" name="object 698"/>
            <p:cNvSpPr/>
            <p:nvPr/>
          </p:nvSpPr>
          <p:spPr>
            <a:xfrm>
              <a:off x="8249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" name="object 699"/>
            <p:cNvSpPr/>
            <p:nvPr/>
          </p:nvSpPr>
          <p:spPr>
            <a:xfrm>
              <a:off x="8252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" name="object 700"/>
            <p:cNvSpPr/>
            <p:nvPr/>
          </p:nvSpPr>
          <p:spPr>
            <a:xfrm>
              <a:off x="8253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" name="object 701"/>
            <p:cNvSpPr/>
            <p:nvPr/>
          </p:nvSpPr>
          <p:spPr>
            <a:xfrm>
              <a:off x="8255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" name="object 702"/>
            <p:cNvSpPr/>
            <p:nvPr/>
          </p:nvSpPr>
          <p:spPr>
            <a:xfrm>
              <a:off x="825633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" name="object 703"/>
            <p:cNvSpPr/>
            <p:nvPr/>
          </p:nvSpPr>
          <p:spPr>
            <a:xfrm>
              <a:off x="825722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" name="object 704"/>
            <p:cNvSpPr/>
            <p:nvPr/>
          </p:nvSpPr>
          <p:spPr>
            <a:xfrm>
              <a:off x="8257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" name="object 705"/>
            <p:cNvSpPr/>
            <p:nvPr/>
          </p:nvSpPr>
          <p:spPr>
            <a:xfrm>
              <a:off x="82579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" name="object 706"/>
            <p:cNvSpPr/>
            <p:nvPr/>
          </p:nvSpPr>
          <p:spPr>
            <a:xfrm>
              <a:off x="8267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" name="object 707"/>
            <p:cNvSpPr/>
            <p:nvPr/>
          </p:nvSpPr>
          <p:spPr>
            <a:xfrm>
              <a:off x="8272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" name="object 708"/>
            <p:cNvSpPr/>
            <p:nvPr/>
          </p:nvSpPr>
          <p:spPr>
            <a:xfrm>
              <a:off x="8274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" name="object 709"/>
            <p:cNvSpPr/>
            <p:nvPr/>
          </p:nvSpPr>
          <p:spPr>
            <a:xfrm>
              <a:off x="8279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" name="object 710"/>
            <p:cNvSpPr/>
            <p:nvPr/>
          </p:nvSpPr>
          <p:spPr>
            <a:xfrm>
              <a:off x="8280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" name="object 711"/>
            <p:cNvSpPr/>
            <p:nvPr/>
          </p:nvSpPr>
          <p:spPr>
            <a:xfrm>
              <a:off x="828130" y="417690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1"/>
                  </a:moveTo>
                  <a:lnTo>
                    <a:pt x="887" y="41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" name="object 712"/>
            <p:cNvSpPr/>
            <p:nvPr/>
          </p:nvSpPr>
          <p:spPr>
            <a:xfrm>
              <a:off x="828180" y="41773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" name="object 713"/>
            <p:cNvSpPr/>
            <p:nvPr/>
          </p:nvSpPr>
          <p:spPr>
            <a:xfrm>
              <a:off x="828282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" name="object 714"/>
            <p:cNvSpPr/>
            <p:nvPr/>
          </p:nvSpPr>
          <p:spPr>
            <a:xfrm>
              <a:off x="828345" y="417655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82"/>
                  </a:moveTo>
                  <a:lnTo>
                    <a:pt x="887" y="5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" name="object 715"/>
            <p:cNvSpPr/>
            <p:nvPr/>
          </p:nvSpPr>
          <p:spPr>
            <a:xfrm>
              <a:off x="828383" y="417671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6"/>
                  </a:moveTo>
                  <a:lnTo>
                    <a:pt x="887" y="50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" name="object 716"/>
            <p:cNvSpPr/>
            <p:nvPr/>
          </p:nvSpPr>
          <p:spPr>
            <a:xfrm>
              <a:off x="82848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" name="object 717"/>
            <p:cNvSpPr/>
            <p:nvPr/>
          </p:nvSpPr>
          <p:spPr>
            <a:xfrm>
              <a:off x="8288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" name="object 718"/>
            <p:cNvSpPr/>
            <p:nvPr/>
          </p:nvSpPr>
          <p:spPr>
            <a:xfrm>
              <a:off x="8293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" name="object 719"/>
            <p:cNvSpPr/>
            <p:nvPr/>
          </p:nvSpPr>
          <p:spPr>
            <a:xfrm>
              <a:off x="8297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" name="object 720"/>
            <p:cNvSpPr/>
            <p:nvPr/>
          </p:nvSpPr>
          <p:spPr>
            <a:xfrm>
              <a:off x="8302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" name="object 721"/>
            <p:cNvSpPr/>
            <p:nvPr/>
          </p:nvSpPr>
          <p:spPr>
            <a:xfrm>
              <a:off x="8304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" name="object 722"/>
            <p:cNvSpPr/>
            <p:nvPr/>
          </p:nvSpPr>
          <p:spPr>
            <a:xfrm>
              <a:off x="83068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" name="object 723"/>
            <p:cNvSpPr/>
            <p:nvPr/>
          </p:nvSpPr>
          <p:spPr>
            <a:xfrm>
              <a:off x="829891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50" y="0"/>
                  </a:moveTo>
                  <a:lnTo>
                    <a:pt x="182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" name="object 724"/>
            <p:cNvSpPr/>
            <p:nvPr/>
          </p:nvSpPr>
          <p:spPr>
            <a:xfrm>
              <a:off x="8308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" name="object 725"/>
            <p:cNvSpPr/>
            <p:nvPr/>
          </p:nvSpPr>
          <p:spPr>
            <a:xfrm>
              <a:off x="830918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" name="object 726"/>
            <p:cNvSpPr/>
            <p:nvPr/>
          </p:nvSpPr>
          <p:spPr>
            <a:xfrm>
              <a:off x="8309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" name="object 727"/>
            <p:cNvSpPr/>
            <p:nvPr/>
          </p:nvSpPr>
          <p:spPr>
            <a:xfrm>
              <a:off x="83099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" name="object 728"/>
            <p:cNvSpPr/>
            <p:nvPr/>
          </p:nvSpPr>
          <p:spPr>
            <a:xfrm>
              <a:off x="831019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" name="object 729"/>
            <p:cNvSpPr/>
            <p:nvPr/>
          </p:nvSpPr>
          <p:spPr>
            <a:xfrm>
              <a:off x="8311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" name="object 730"/>
            <p:cNvSpPr/>
            <p:nvPr/>
          </p:nvSpPr>
          <p:spPr>
            <a:xfrm>
              <a:off x="8319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" name="object 731"/>
            <p:cNvSpPr/>
            <p:nvPr/>
          </p:nvSpPr>
          <p:spPr>
            <a:xfrm>
              <a:off x="8330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" name="object 732"/>
            <p:cNvSpPr/>
            <p:nvPr/>
          </p:nvSpPr>
          <p:spPr>
            <a:xfrm>
              <a:off x="833389" y="417644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39"/>
                  </a:moveTo>
                  <a:lnTo>
                    <a:pt x="887" y="6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" name="object 733"/>
            <p:cNvSpPr/>
            <p:nvPr/>
          </p:nvSpPr>
          <p:spPr>
            <a:xfrm>
              <a:off x="833503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" name="object 734"/>
            <p:cNvSpPr/>
            <p:nvPr/>
          </p:nvSpPr>
          <p:spPr>
            <a:xfrm>
              <a:off x="833592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" name="object 735"/>
            <p:cNvSpPr/>
            <p:nvPr/>
          </p:nvSpPr>
          <p:spPr>
            <a:xfrm>
              <a:off x="83364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" name="object 736"/>
            <p:cNvSpPr/>
            <p:nvPr/>
          </p:nvSpPr>
          <p:spPr>
            <a:xfrm>
              <a:off x="833693" y="41773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" name="object 737"/>
            <p:cNvSpPr/>
            <p:nvPr/>
          </p:nvSpPr>
          <p:spPr>
            <a:xfrm>
              <a:off x="833782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" name="object 738"/>
            <p:cNvSpPr/>
            <p:nvPr/>
          </p:nvSpPr>
          <p:spPr>
            <a:xfrm>
              <a:off x="83428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" name="object 739"/>
            <p:cNvSpPr/>
            <p:nvPr/>
          </p:nvSpPr>
          <p:spPr>
            <a:xfrm>
              <a:off x="8347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" name="object 740"/>
            <p:cNvSpPr/>
            <p:nvPr/>
          </p:nvSpPr>
          <p:spPr>
            <a:xfrm>
              <a:off x="8349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" name="object 741"/>
            <p:cNvSpPr/>
            <p:nvPr/>
          </p:nvSpPr>
          <p:spPr>
            <a:xfrm>
              <a:off x="8352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" name="object 742"/>
            <p:cNvSpPr/>
            <p:nvPr/>
          </p:nvSpPr>
          <p:spPr>
            <a:xfrm>
              <a:off x="83603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" name="object 743"/>
            <p:cNvSpPr/>
            <p:nvPr/>
          </p:nvSpPr>
          <p:spPr>
            <a:xfrm>
              <a:off x="8360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" name="object 744"/>
            <p:cNvSpPr/>
            <p:nvPr/>
          </p:nvSpPr>
          <p:spPr>
            <a:xfrm>
              <a:off x="83612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" name="object 745"/>
            <p:cNvSpPr/>
            <p:nvPr/>
          </p:nvSpPr>
          <p:spPr>
            <a:xfrm>
              <a:off x="83621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" name="object 746"/>
            <p:cNvSpPr/>
            <p:nvPr/>
          </p:nvSpPr>
          <p:spPr>
            <a:xfrm>
              <a:off x="83624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" name="object 747"/>
            <p:cNvSpPr/>
            <p:nvPr/>
          </p:nvSpPr>
          <p:spPr>
            <a:xfrm>
              <a:off x="83630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" name="object 748"/>
            <p:cNvSpPr/>
            <p:nvPr/>
          </p:nvSpPr>
          <p:spPr>
            <a:xfrm>
              <a:off x="8363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" name="object 749"/>
            <p:cNvSpPr/>
            <p:nvPr/>
          </p:nvSpPr>
          <p:spPr>
            <a:xfrm>
              <a:off x="8373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" name="object 750"/>
            <p:cNvSpPr/>
            <p:nvPr/>
          </p:nvSpPr>
          <p:spPr>
            <a:xfrm>
              <a:off x="83798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" name="object 751"/>
            <p:cNvSpPr/>
            <p:nvPr/>
          </p:nvSpPr>
          <p:spPr>
            <a:xfrm>
              <a:off x="8384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" name="object 752"/>
            <p:cNvSpPr/>
            <p:nvPr/>
          </p:nvSpPr>
          <p:spPr>
            <a:xfrm>
              <a:off x="838610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" name="object 753"/>
            <p:cNvSpPr/>
            <p:nvPr/>
          </p:nvSpPr>
          <p:spPr>
            <a:xfrm>
              <a:off x="838699" y="41773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" name="object 754"/>
            <p:cNvSpPr/>
            <p:nvPr/>
          </p:nvSpPr>
          <p:spPr>
            <a:xfrm>
              <a:off x="8388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" name="object 755"/>
            <p:cNvSpPr/>
            <p:nvPr/>
          </p:nvSpPr>
          <p:spPr>
            <a:xfrm>
              <a:off x="83890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" name="object 756"/>
            <p:cNvSpPr/>
            <p:nvPr/>
          </p:nvSpPr>
          <p:spPr>
            <a:xfrm>
              <a:off x="839003" y="417707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" name="object 757"/>
            <p:cNvSpPr/>
            <p:nvPr/>
          </p:nvSpPr>
          <p:spPr>
            <a:xfrm>
              <a:off x="84008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" name="object 758"/>
            <p:cNvSpPr/>
            <p:nvPr/>
          </p:nvSpPr>
          <p:spPr>
            <a:xfrm>
              <a:off x="8406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" name="object 759"/>
            <p:cNvSpPr/>
            <p:nvPr/>
          </p:nvSpPr>
          <p:spPr>
            <a:xfrm>
              <a:off x="8408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" name="object 760"/>
            <p:cNvSpPr/>
            <p:nvPr/>
          </p:nvSpPr>
          <p:spPr>
            <a:xfrm>
              <a:off x="84101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" name="object 761"/>
            <p:cNvSpPr/>
            <p:nvPr/>
          </p:nvSpPr>
          <p:spPr>
            <a:xfrm>
              <a:off x="8414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" name="object 762"/>
            <p:cNvSpPr/>
            <p:nvPr/>
          </p:nvSpPr>
          <p:spPr>
            <a:xfrm>
              <a:off x="841639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" name="object 763"/>
            <p:cNvSpPr/>
            <p:nvPr/>
          </p:nvSpPr>
          <p:spPr>
            <a:xfrm>
              <a:off x="8417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" name="object 764"/>
            <p:cNvSpPr/>
            <p:nvPr/>
          </p:nvSpPr>
          <p:spPr>
            <a:xfrm>
              <a:off x="8432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" name="object 765"/>
            <p:cNvSpPr/>
            <p:nvPr/>
          </p:nvSpPr>
          <p:spPr>
            <a:xfrm>
              <a:off x="84378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" name="object 766"/>
            <p:cNvSpPr/>
            <p:nvPr/>
          </p:nvSpPr>
          <p:spPr>
            <a:xfrm>
              <a:off x="84385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" name="object 767"/>
            <p:cNvSpPr/>
            <p:nvPr/>
          </p:nvSpPr>
          <p:spPr>
            <a:xfrm>
              <a:off x="8439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" name="object 768"/>
            <p:cNvSpPr/>
            <p:nvPr/>
          </p:nvSpPr>
          <p:spPr>
            <a:xfrm>
              <a:off x="84411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" name="object 769"/>
            <p:cNvSpPr/>
            <p:nvPr/>
          </p:nvSpPr>
          <p:spPr>
            <a:xfrm>
              <a:off x="8441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" name="object 770"/>
            <p:cNvSpPr/>
            <p:nvPr/>
          </p:nvSpPr>
          <p:spPr>
            <a:xfrm>
              <a:off x="844199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" name="object 771"/>
            <p:cNvSpPr/>
            <p:nvPr/>
          </p:nvSpPr>
          <p:spPr>
            <a:xfrm>
              <a:off x="844313" y="41773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" name="object 772"/>
            <p:cNvSpPr/>
            <p:nvPr/>
          </p:nvSpPr>
          <p:spPr>
            <a:xfrm>
              <a:off x="8444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" name="object 773"/>
            <p:cNvSpPr/>
            <p:nvPr/>
          </p:nvSpPr>
          <p:spPr>
            <a:xfrm>
              <a:off x="8448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" name="object 774"/>
            <p:cNvSpPr/>
            <p:nvPr/>
          </p:nvSpPr>
          <p:spPr>
            <a:xfrm>
              <a:off x="8453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" name="object 775"/>
            <p:cNvSpPr/>
            <p:nvPr/>
          </p:nvSpPr>
          <p:spPr>
            <a:xfrm>
              <a:off x="84551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" name="object 776"/>
            <p:cNvSpPr/>
            <p:nvPr/>
          </p:nvSpPr>
          <p:spPr>
            <a:xfrm>
              <a:off x="8459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" name="object 777"/>
            <p:cNvSpPr/>
            <p:nvPr/>
          </p:nvSpPr>
          <p:spPr>
            <a:xfrm>
              <a:off x="84610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" name="object 778"/>
            <p:cNvSpPr/>
            <p:nvPr/>
          </p:nvSpPr>
          <p:spPr>
            <a:xfrm>
              <a:off x="8461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" name="object 779"/>
            <p:cNvSpPr/>
            <p:nvPr/>
          </p:nvSpPr>
          <p:spPr>
            <a:xfrm>
              <a:off x="8463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" name="object 780"/>
            <p:cNvSpPr/>
            <p:nvPr/>
          </p:nvSpPr>
          <p:spPr>
            <a:xfrm>
              <a:off x="84637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" name="object 781"/>
            <p:cNvSpPr/>
            <p:nvPr/>
          </p:nvSpPr>
          <p:spPr>
            <a:xfrm>
              <a:off x="8464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" name="object 782"/>
            <p:cNvSpPr/>
            <p:nvPr/>
          </p:nvSpPr>
          <p:spPr>
            <a:xfrm>
              <a:off x="84649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" name="object 783"/>
            <p:cNvSpPr/>
            <p:nvPr/>
          </p:nvSpPr>
          <p:spPr>
            <a:xfrm>
              <a:off x="8465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" name="object 784"/>
            <p:cNvSpPr/>
            <p:nvPr/>
          </p:nvSpPr>
          <p:spPr>
            <a:xfrm>
              <a:off x="8468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" name="object 785"/>
            <p:cNvSpPr/>
            <p:nvPr/>
          </p:nvSpPr>
          <p:spPr>
            <a:xfrm>
              <a:off x="84684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" name="object 786"/>
            <p:cNvSpPr/>
            <p:nvPr/>
          </p:nvSpPr>
          <p:spPr>
            <a:xfrm>
              <a:off x="846936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" name="object 787"/>
            <p:cNvSpPr/>
            <p:nvPr/>
          </p:nvSpPr>
          <p:spPr>
            <a:xfrm>
              <a:off x="8470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" name="object 788"/>
            <p:cNvSpPr/>
            <p:nvPr/>
          </p:nvSpPr>
          <p:spPr>
            <a:xfrm>
              <a:off x="8477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" name="object 789"/>
            <p:cNvSpPr/>
            <p:nvPr/>
          </p:nvSpPr>
          <p:spPr>
            <a:xfrm>
              <a:off x="8479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" name="object 790"/>
            <p:cNvSpPr/>
            <p:nvPr/>
          </p:nvSpPr>
          <p:spPr>
            <a:xfrm>
              <a:off x="8484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" name="object 791"/>
            <p:cNvSpPr/>
            <p:nvPr/>
          </p:nvSpPr>
          <p:spPr>
            <a:xfrm>
              <a:off x="84898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" name="object 792"/>
            <p:cNvSpPr/>
            <p:nvPr/>
          </p:nvSpPr>
          <p:spPr>
            <a:xfrm>
              <a:off x="849090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" name="object 793"/>
            <p:cNvSpPr/>
            <p:nvPr/>
          </p:nvSpPr>
          <p:spPr>
            <a:xfrm>
              <a:off x="84911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" name="object 794"/>
            <p:cNvSpPr/>
            <p:nvPr/>
          </p:nvSpPr>
          <p:spPr>
            <a:xfrm>
              <a:off x="8491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" name="object 795"/>
            <p:cNvSpPr/>
            <p:nvPr/>
          </p:nvSpPr>
          <p:spPr>
            <a:xfrm>
              <a:off x="849369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" name="object 796"/>
            <p:cNvSpPr/>
            <p:nvPr/>
          </p:nvSpPr>
          <p:spPr>
            <a:xfrm>
              <a:off x="849420" y="4141054"/>
              <a:ext cx="0" cy="36830"/>
            </a:xfrm>
            <a:custGeom>
              <a:avLst/>
              <a:gdLst/>
              <a:ahLst/>
              <a:cxnLst/>
              <a:rect l="l" t="t" r="r" b="b"/>
              <a:pathLst>
                <a:path h="36829">
                  <a:moveTo>
                    <a:pt x="0" y="36669"/>
                  </a:moveTo>
                  <a:lnTo>
                    <a:pt x="0" y="36657"/>
                  </a:lnTo>
                </a:path>
                <a:path h="36829">
                  <a:moveTo>
                    <a:pt x="0" y="3666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" name="object 797"/>
            <p:cNvSpPr/>
            <p:nvPr/>
          </p:nvSpPr>
          <p:spPr>
            <a:xfrm>
              <a:off x="84961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" name="object 798"/>
            <p:cNvSpPr/>
            <p:nvPr/>
          </p:nvSpPr>
          <p:spPr>
            <a:xfrm>
              <a:off x="8505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" name="object 799"/>
            <p:cNvSpPr/>
            <p:nvPr/>
          </p:nvSpPr>
          <p:spPr>
            <a:xfrm>
              <a:off x="8506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" name="object 800"/>
            <p:cNvSpPr/>
            <p:nvPr/>
          </p:nvSpPr>
          <p:spPr>
            <a:xfrm>
              <a:off x="8508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" name="object 801"/>
            <p:cNvSpPr/>
            <p:nvPr/>
          </p:nvSpPr>
          <p:spPr>
            <a:xfrm>
              <a:off x="8510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" name="object 802"/>
            <p:cNvSpPr/>
            <p:nvPr/>
          </p:nvSpPr>
          <p:spPr>
            <a:xfrm>
              <a:off x="8514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" name="object 803"/>
            <p:cNvSpPr/>
            <p:nvPr/>
          </p:nvSpPr>
          <p:spPr>
            <a:xfrm>
              <a:off x="8516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" name="object 804"/>
            <p:cNvSpPr/>
            <p:nvPr/>
          </p:nvSpPr>
          <p:spPr>
            <a:xfrm>
              <a:off x="851739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" name="object 805"/>
            <p:cNvSpPr/>
            <p:nvPr/>
          </p:nvSpPr>
          <p:spPr>
            <a:xfrm>
              <a:off x="8517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" name="object 806"/>
            <p:cNvSpPr/>
            <p:nvPr/>
          </p:nvSpPr>
          <p:spPr>
            <a:xfrm>
              <a:off x="851840" y="41774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" name="object 807"/>
            <p:cNvSpPr/>
            <p:nvPr/>
          </p:nvSpPr>
          <p:spPr>
            <a:xfrm>
              <a:off x="85201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" name="object 808"/>
            <p:cNvSpPr/>
            <p:nvPr/>
          </p:nvSpPr>
          <p:spPr>
            <a:xfrm>
              <a:off x="852081" y="4174052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670"/>
                  </a:moveTo>
                  <a:lnTo>
                    <a:pt x="0" y="3658"/>
                  </a:lnTo>
                </a:path>
                <a:path h="3810">
                  <a:moveTo>
                    <a:pt x="0" y="367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" name="object 809"/>
            <p:cNvSpPr/>
            <p:nvPr/>
          </p:nvSpPr>
          <p:spPr>
            <a:xfrm>
              <a:off x="85230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" name="object 810"/>
            <p:cNvSpPr/>
            <p:nvPr/>
          </p:nvSpPr>
          <p:spPr>
            <a:xfrm>
              <a:off x="8526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" name="object 811"/>
            <p:cNvSpPr/>
            <p:nvPr/>
          </p:nvSpPr>
          <p:spPr>
            <a:xfrm>
              <a:off x="8529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" name="object 812"/>
            <p:cNvSpPr/>
            <p:nvPr/>
          </p:nvSpPr>
          <p:spPr>
            <a:xfrm>
              <a:off x="8530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" name="object 813"/>
            <p:cNvSpPr/>
            <p:nvPr/>
          </p:nvSpPr>
          <p:spPr>
            <a:xfrm>
              <a:off x="8538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" name="object 814"/>
            <p:cNvSpPr/>
            <p:nvPr/>
          </p:nvSpPr>
          <p:spPr>
            <a:xfrm>
              <a:off x="8540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" name="object 815"/>
            <p:cNvSpPr/>
            <p:nvPr/>
          </p:nvSpPr>
          <p:spPr>
            <a:xfrm>
              <a:off x="8542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" name="object 816"/>
            <p:cNvSpPr/>
            <p:nvPr/>
          </p:nvSpPr>
          <p:spPr>
            <a:xfrm>
              <a:off x="85436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" name="object 817"/>
            <p:cNvSpPr/>
            <p:nvPr/>
          </p:nvSpPr>
          <p:spPr>
            <a:xfrm>
              <a:off x="8544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" name="object 818"/>
            <p:cNvSpPr/>
            <p:nvPr/>
          </p:nvSpPr>
          <p:spPr>
            <a:xfrm>
              <a:off x="854578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" name="object 819"/>
            <p:cNvSpPr/>
            <p:nvPr/>
          </p:nvSpPr>
          <p:spPr>
            <a:xfrm>
              <a:off x="85467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" name="object 820"/>
            <p:cNvSpPr/>
            <p:nvPr/>
          </p:nvSpPr>
          <p:spPr>
            <a:xfrm>
              <a:off x="85473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" name="object 821"/>
            <p:cNvSpPr/>
            <p:nvPr/>
          </p:nvSpPr>
          <p:spPr>
            <a:xfrm>
              <a:off x="854806" y="41772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" name="object 822"/>
            <p:cNvSpPr/>
            <p:nvPr/>
          </p:nvSpPr>
          <p:spPr>
            <a:xfrm>
              <a:off x="85486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" name="object 823"/>
            <p:cNvSpPr/>
            <p:nvPr/>
          </p:nvSpPr>
          <p:spPr>
            <a:xfrm>
              <a:off x="8548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" name="object 824"/>
            <p:cNvSpPr/>
            <p:nvPr/>
          </p:nvSpPr>
          <p:spPr>
            <a:xfrm>
              <a:off x="8554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" name="object 825"/>
            <p:cNvSpPr/>
            <p:nvPr/>
          </p:nvSpPr>
          <p:spPr>
            <a:xfrm>
              <a:off x="85661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" name="object 826"/>
            <p:cNvSpPr/>
            <p:nvPr/>
          </p:nvSpPr>
          <p:spPr>
            <a:xfrm>
              <a:off x="8567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" name="object 827"/>
            <p:cNvSpPr/>
            <p:nvPr/>
          </p:nvSpPr>
          <p:spPr>
            <a:xfrm>
              <a:off x="8569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" name="object 828"/>
            <p:cNvSpPr/>
            <p:nvPr/>
          </p:nvSpPr>
          <p:spPr>
            <a:xfrm>
              <a:off x="8572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" name="object 829"/>
            <p:cNvSpPr/>
            <p:nvPr/>
          </p:nvSpPr>
          <p:spPr>
            <a:xfrm>
              <a:off x="857239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" name="object 830"/>
            <p:cNvSpPr/>
            <p:nvPr/>
          </p:nvSpPr>
          <p:spPr>
            <a:xfrm>
              <a:off x="8573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" name="object 831"/>
            <p:cNvSpPr/>
            <p:nvPr/>
          </p:nvSpPr>
          <p:spPr>
            <a:xfrm>
              <a:off x="85744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" name="object 832"/>
            <p:cNvSpPr/>
            <p:nvPr/>
          </p:nvSpPr>
          <p:spPr>
            <a:xfrm>
              <a:off x="8577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" name="object 833"/>
            <p:cNvSpPr/>
            <p:nvPr/>
          </p:nvSpPr>
          <p:spPr>
            <a:xfrm>
              <a:off x="85835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" name="object 834"/>
            <p:cNvSpPr/>
            <p:nvPr/>
          </p:nvSpPr>
          <p:spPr>
            <a:xfrm>
              <a:off x="8587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" name="object 835"/>
            <p:cNvSpPr/>
            <p:nvPr/>
          </p:nvSpPr>
          <p:spPr>
            <a:xfrm>
              <a:off x="8590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" name="object 836"/>
            <p:cNvSpPr/>
            <p:nvPr/>
          </p:nvSpPr>
          <p:spPr>
            <a:xfrm>
              <a:off x="8594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" name="object 837"/>
            <p:cNvSpPr/>
            <p:nvPr/>
          </p:nvSpPr>
          <p:spPr>
            <a:xfrm>
              <a:off x="859609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" name="object 838"/>
            <p:cNvSpPr/>
            <p:nvPr/>
          </p:nvSpPr>
          <p:spPr>
            <a:xfrm>
              <a:off x="859850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" name="object 839"/>
            <p:cNvSpPr/>
            <p:nvPr/>
          </p:nvSpPr>
          <p:spPr>
            <a:xfrm>
              <a:off x="859888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" name="object 840"/>
            <p:cNvSpPr/>
            <p:nvPr/>
          </p:nvSpPr>
          <p:spPr>
            <a:xfrm>
              <a:off x="859938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" name="object 841"/>
            <p:cNvSpPr/>
            <p:nvPr/>
          </p:nvSpPr>
          <p:spPr>
            <a:xfrm>
              <a:off x="859989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" name="object 842"/>
            <p:cNvSpPr/>
            <p:nvPr/>
          </p:nvSpPr>
          <p:spPr>
            <a:xfrm>
              <a:off x="8600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" name="object 843"/>
            <p:cNvSpPr/>
            <p:nvPr/>
          </p:nvSpPr>
          <p:spPr>
            <a:xfrm>
              <a:off x="8602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" name="object 844"/>
            <p:cNvSpPr/>
            <p:nvPr/>
          </p:nvSpPr>
          <p:spPr>
            <a:xfrm>
              <a:off x="8603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" name="object 845"/>
            <p:cNvSpPr/>
            <p:nvPr/>
          </p:nvSpPr>
          <p:spPr>
            <a:xfrm>
              <a:off x="8605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" name="object 846"/>
            <p:cNvSpPr/>
            <p:nvPr/>
          </p:nvSpPr>
          <p:spPr>
            <a:xfrm>
              <a:off x="8609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" name="object 847"/>
            <p:cNvSpPr/>
            <p:nvPr/>
          </p:nvSpPr>
          <p:spPr>
            <a:xfrm>
              <a:off x="8612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" name="object 848"/>
            <p:cNvSpPr/>
            <p:nvPr/>
          </p:nvSpPr>
          <p:spPr>
            <a:xfrm>
              <a:off x="8614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" name="object 849"/>
            <p:cNvSpPr/>
            <p:nvPr/>
          </p:nvSpPr>
          <p:spPr>
            <a:xfrm>
              <a:off x="8617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" name="object 850"/>
            <p:cNvSpPr/>
            <p:nvPr/>
          </p:nvSpPr>
          <p:spPr>
            <a:xfrm>
              <a:off x="8622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" name="object 851"/>
            <p:cNvSpPr/>
            <p:nvPr/>
          </p:nvSpPr>
          <p:spPr>
            <a:xfrm>
              <a:off x="862308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" name="object 852"/>
            <p:cNvSpPr/>
            <p:nvPr/>
          </p:nvSpPr>
          <p:spPr>
            <a:xfrm>
              <a:off x="8624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" name="object 853"/>
            <p:cNvSpPr/>
            <p:nvPr/>
          </p:nvSpPr>
          <p:spPr>
            <a:xfrm>
              <a:off x="86254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" name="object 854"/>
            <p:cNvSpPr/>
            <p:nvPr/>
          </p:nvSpPr>
          <p:spPr>
            <a:xfrm>
              <a:off x="86262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" name="object 855"/>
            <p:cNvSpPr/>
            <p:nvPr/>
          </p:nvSpPr>
          <p:spPr>
            <a:xfrm>
              <a:off x="8626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" name="object 856"/>
            <p:cNvSpPr/>
            <p:nvPr/>
          </p:nvSpPr>
          <p:spPr>
            <a:xfrm>
              <a:off x="86291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" name="object 857"/>
            <p:cNvSpPr/>
            <p:nvPr/>
          </p:nvSpPr>
          <p:spPr>
            <a:xfrm>
              <a:off x="8630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" name="object 858"/>
            <p:cNvSpPr/>
            <p:nvPr/>
          </p:nvSpPr>
          <p:spPr>
            <a:xfrm>
              <a:off x="8632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" name="object 859"/>
            <p:cNvSpPr/>
            <p:nvPr/>
          </p:nvSpPr>
          <p:spPr>
            <a:xfrm>
              <a:off x="8637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" name="object 860"/>
            <p:cNvSpPr/>
            <p:nvPr/>
          </p:nvSpPr>
          <p:spPr>
            <a:xfrm>
              <a:off x="8641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" name="object 861"/>
            <p:cNvSpPr/>
            <p:nvPr/>
          </p:nvSpPr>
          <p:spPr>
            <a:xfrm>
              <a:off x="8647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" name="object 862"/>
            <p:cNvSpPr/>
            <p:nvPr/>
          </p:nvSpPr>
          <p:spPr>
            <a:xfrm>
              <a:off x="8649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" name="object 863"/>
            <p:cNvSpPr/>
            <p:nvPr/>
          </p:nvSpPr>
          <p:spPr>
            <a:xfrm>
              <a:off x="865096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" name="object 864"/>
            <p:cNvSpPr/>
            <p:nvPr/>
          </p:nvSpPr>
          <p:spPr>
            <a:xfrm>
              <a:off x="865198" y="41772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" name="object 865"/>
            <p:cNvSpPr/>
            <p:nvPr/>
          </p:nvSpPr>
          <p:spPr>
            <a:xfrm>
              <a:off x="864361" y="417768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38" y="0"/>
                  </a:moveTo>
                  <a:lnTo>
                    <a:pt x="1812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" name="object 866"/>
            <p:cNvSpPr/>
            <p:nvPr/>
          </p:nvSpPr>
          <p:spPr>
            <a:xfrm>
              <a:off x="86532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" name="object 867"/>
            <p:cNvSpPr/>
            <p:nvPr/>
          </p:nvSpPr>
          <p:spPr>
            <a:xfrm>
              <a:off x="86538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" name="object 868"/>
            <p:cNvSpPr/>
            <p:nvPr/>
          </p:nvSpPr>
          <p:spPr>
            <a:xfrm>
              <a:off x="8658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" name="object 869"/>
            <p:cNvSpPr/>
            <p:nvPr/>
          </p:nvSpPr>
          <p:spPr>
            <a:xfrm>
              <a:off x="86644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" name="object 870"/>
            <p:cNvSpPr/>
            <p:nvPr/>
          </p:nvSpPr>
          <p:spPr>
            <a:xfrm>
              <a:off x="8666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" name="object 871"/>
            <p:cNvSpPr/>
            <p:nvPr/>
          </p:nvSpPr>
          <p:spPr>
            <a:xfrm>
              <a:off x="8675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" name="object 872"/>
            <p:cNvSpPr/>
            <p:nvPr/>
          </p:nvSpPr>
          <p:spPr>
            <a:xfrm>
              <a:off x="867846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" name="object 873"/>
            <p:cNvSpPr/>
            <p:nvPr/>
          </p:nvSpPr>
          <p:spPr>
            <a:xfrm>
              <a:off x="8678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" name="object 874"/>
            <p:cNvSpPr/>
            <p:nvPr/>
          </p:nvSpPr>
          <p:spPr>
            <a:xfrm>
              <a:off x="8680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" name="object 875"/>
            <p:cNvSpPr/>
            <p:nvPr/>
          </p:nvSpPr>
          <p:spPr>
            <a:xfrm>
              <a:off x="8681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" name="object 876"/>
            <p:cNvSpPr/>
            <p:nvPr/>
          </p:nvSpPr>
          <p:spPr>
            <a:xfrm>
              <a:off x="8687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" name="object 877"/>
            <p:cNvSpPr/>
            <p:nvPr/>
          </p:nvSpPr>
          <p:spPr>
            <a:xfrm>
              <a:off x="8689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" name="object 878"/>
            <p:cNvSpPr/>
            <p:nvPr/>
          </p:nvSpPr>
          <p:spPr>
            <a:xfrm>
              <a:off x="8693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" name="object 879"/>
            <p:cNvSpPr/>
            <p:nvPr/>
          </p:nvSpPr>
          <p:spPr>
            <a:xfrm>
              <a:off x="8697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" name="object 880"/>
            <p:cNvSpPr/>
            <p:nvPr/>
          </p:nvSpPr>
          <p:spPr>
            <a:xfrm>
              <a:off x="8699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" name="object 881"/>
            <p:cNvSpPr/>
            <p:nvPr/>
          </p:nvSpPr>
          <p:spPr>
            <a:xfrm>
              <a:off x="87008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" name="object 882"/>
            <p:cNvSpPr/>
            <p:nvPr/>
          </p:nvSpPr>
          <p:spPr>
            <a:xfrm>
              <a:off x="87014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" name="object 883"/>
            <p:cNvSpPr/>
            <p:nvPr/>
          </p:nvSpPr>
          <p:spPr>
            <a:xfrm>
              <a:off x="870406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" name="object 884"/>
            <p:cNvSpPr/>
            <p:nvPr/>
          </p:nvSpPr>
          <p:spPr>
            <a:xfrm>
              <a:off x="870470" y="41773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" name="object 885"/>
            <p:cNvSpPr/>
            <p:nvPr/>
          </p:nvSpPr>
          <p:spPr>
            <a:xfrm>
              <a:off x="870508" y="417744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" name="object 886"/>
            <p:cNvSpPr/>
            <p:nvPr/>
          </p:nvSpPr>
          <p:spPr>
            <a:xfrm>
              <a:off x="870596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" name="object 887"/>
            <p:cNvSpPr/>
            <p:nvPr/>
          </p:nvSpPr>
          <p:spPr>
            <a:xfrm>
              <a:off x="87071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" name="object 888"/>
            <p:cNvSpPr/>
            <p:nvPr/>
          </p:nvSpPr>
          <p:spPr>
            <a:xfrm>
              <a:off x="8708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" name="object 889"/>
            <p:cNvSpPr/>
            <p:nvPr/>
          </p:nvSpPr>
          <p:spPr>
            <a:xfrm>
              <a:off x="87100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" name="object 890"/>
            <p:cNvSpPr/>
            <p:nvPr/>
          </p:nvSpPr>
          <p:spPr>
            <a:xfrm>
              <a:off x="87131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" name="object 891"/>
            <p:cNvSpPr/>
            <p:nvPr/>
          </p:nvSpPr>
          <p:spPr>
            <a:xfrm>
              <a:off x="8714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" name="object 892"/>
            <p:cNvSpPr/>
            <p:nvPr/>
          </p:nvSpPr>
          <p:spPr>
            <a:xfrm>
              <a:off x="8716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" name="object 893"/>
            <p:cNvSpPr/>
            <p:nvPr/>
          </p:nvSpPr>
          <p:spPr>
            <a:xfrm>
              <a:off x="8722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" name="object 894"/>
            <p:cNvSpPr/>
            <p:nvPr/>
          </p:nvSpPr>
          <p:spPr>
            <a:xfrm>
              <a:off x="8725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" name="object 895"/>
            <p:cNvSpPr/>
            <p:nvPr/>
          </p:nvSpPr>
          <p:spPr>
            <a:xfrm>
              <a:off x="872725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" name="object 896"/>
            <p:cNvSpPr/>
            <p:nvPr/>
          </p:nvSpPr>
          <p:spPr>
            <a:xfrm>
              <a:off x="8728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" name="object 897"/>
            <p:cNvSpPr/>
            <p:nvPr/>
          </p:nvSpPr>
          <p:spPr>
            <a:xfrm>
              <a:off x="8729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" name="object 898"/>
            <p:cNvSpPr/>
            <p:nvPr/>
          </p:nvSpPr>
          <p:spPr>
            <a:xfrm>
              <a:off x="872991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" name="object 899"/>
            <p:cNvSpPr/>
            <p:nvPr/>
          </p:nvSpPr>
          <p:spPr>
            <a:xfrm>
              <a:off x="87304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" name="object 900"/>
            <p:cNvSpPr/>
            <p:nvPr/>
          </p:nvSpPr>
          <p:spPr>
            <a:xfrm>
              <a:off x="87314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" name="object 901"/>
            <p:cNvSpPr/>
            <p:nvPr/>
          </p:nvSpPr>
          <p:spPr>
            <a:xfrm>
              <a:off x="8732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" name="object 902"/>
            <p:cNvSpPr/>
            <p:nvPr/>
          </p:nvSpPr>
          <p:spPr>
            <a:xfrm>
              <a:off x="8738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" name="object 903"/>
            <p:cNvSpPr/>
            <p:nvPr/>
          </p:nvSpPr>
          <p:spPr>
            <a:xfrm>
              <a:off x="8744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" name="object 904"/>
            <p:cNvSpPr/>
            <p:nvPr/>
          </p:nvSpPr>
          <p:spPr>
            <a:xfrm>
              <a:off x="8750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" name="object 905"/>
            <p:cNvSpPr/>
            <p:nvPr/>
          </p:nvSpPr>
          <p:spPr>
            <a:xfrm>
              <a:off x="8752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" name="object 906"/>
            <p:cNvSpPr/>
            <p:nvPr/>
          </p:nvSpPr>
          <p:spPr>
            <a:xfrm>
              <a:off x="8754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" name="object 907"/>
            <p:cNvSpPr/>
            <p:nvPr/>
          </p:nvSpPr>
          <p:spPr>
            <a:xfrm>
              <a:off x="875627" y="41774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" name="object 908"/>
            <p:cNvSpPr/>
            <p:nvPr/>
          </p:nvSpPr>
          <p:spPr>
            <a:xfrm>
              <a:off x="87571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" name="object 909"/>
            <p:cNvSpPr/>
            <p:nvPr/>
          </p:nvSpPr>
          <p:spPr>
            <a:xfrm>
              <a:off x="875818" y="41774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" name="object 910"/>
            <p:cNvSpPr/>
            <p:nvPr/>
          </p:nvSpPr>
          <p:spPr>
            <a:xfrm>
              <a:off x="875906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" name="object 911"/>
            <p:cNvSpPr/>
            <p:nvPr/>
          </p:nvSpPr>
          <p:spPr>
            <a:xfrm>
              <a:off x="8759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" name="object 912"/>
            <p:cNvSpPr/>
            <p:nvPr/>
          </p:nvSpPr>
          <p:spPr>
            <a:xfrm>
              <a:off x="8761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" name="object 913"/>
            <p:cNvSpPr/>
            <p:nvPr/>
          </p:nvSpPr>
          <p:spPr>
            <a:xfrm>
              <a:off x="8768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" name="object 914"/>
            <p:cNvSpPr/>
            <p:nvPr/>
          </p:nvSpPr>
          <p:spPr>
            <a:xfrm>
              <a:off x="8770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" name="object 915"/>
            <p:cNvSpPr/>
            <p:nvPr/>
          </p:nvSpPr>
          <p:spPr>
            <a:xfrm>
              <a:off x="8772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" name="object 916"/>
            <p:cNvSpPr/>
            <p:nvPr/>
          </p:nvSpPr>
          <p:spPr>
            <a:xfrm>
              <a:off x="87783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" name="object 917"/>
            <p:cNvSpPr/>
            <p:nvPr/>
          </p:nvSpPr>
          <p:spPr>
            <a:xfrm>
              <a:off x="8779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" name="object 918"/>
            <p:cNvSpPr/>
            <p:nvPr/>
          </p:nvSpPr>
          <p:spPr>
            <a:xfrm>
              <a:off x="87799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" name="object 919"/>
            <p:cNvSpPr/>
            <p:nvPr/>
          </p:nvSpPr>
          <p:spPr>
            <a:xfrm>
              <a:off x="8780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" name="object 920"/>
            <p:cNvSpPr/>
            <p:nvPr/>
          </p:nvSpPr>
          <p:spPr>
            <a:xfrm>
              <a:off x="87813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" name="object 921"/>
            <p:cNvSpPr/>
            <p:nvPr/>
          </p:nvSpPr>
          <p:spPr>
            <a:xfrm>
              <a:off x="8781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" name="object 922"/>
            <p:cNvSpPr/>
            <p:nvPr/>
          </p:nvSpPr>
          <p:spPr>
            <a:xfrm>
              <a:off x="877376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02" y="0"/>
                  </a:moveTo>
                  <a:lnTo>
                    <a:pt x="1976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" name="object 923"/>
            <p:cNvSpPr/>
            <p:nvPr/>
          </p:nvSpPr>
          <p:spPr>
            <a:xfrm>
              <a:off x="8785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" name="object 924"/>
            <p:cNvSpPr/>
            <p:nvPr/>
          </p:nvSpPr>
          <p:spPr>
            <a:xfrm>
              <a:off x="8791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" name="object 925"/>
            <p:cNvSpPr/>
            <p:nvPr/>
          </p:nvSpPr>
          <p:spPr>
            <a:xfrm>
              <a:off x="87961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" name="object 926"/>
            <p:cNvSpPr/>
            <p:nvPr/>
          </p:nvSpPr>
          <p:spPr>
            <a:xfrm>
              <a:off x="8799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" name="object 927"/>
            <p:cNvSpPr/>
            <p:nvPr/>
          </p:nvSpPr>
          <p:spPr>
            <a:xfrm>
              <a:off x="8806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" name="object 928"/>
            <p:cNvSpPr/>
            <p:nvPr/>
          </p:nvSpPr>
          <p:spPr>
            <a:xfrm>
              <a:off x="88084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9" name="object 929"/>
            <p:cNvSpPr/>
            <p:nvPr/>
          </p:nvSpPr>
          <p:spPr>
            <a:xfrm>
              <a:off x="8808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0" name="object 930"/>
            <p:cNvSpPr/>
            <p:nvPr/>
          </p:nvSpPr>
          <p:spPr>
            <a:xfrm>
              <a:off x="88092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" name="object 931"/>
            <p:cNvSpPr/>
            <p:nvPr/>
          </p:nvSpPr>
          <p:spPr>
            <a:xfrm>
              <a:off x="8809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" name="object 932"/>
            <p:cNvSpPr/>
            <p:nvPr/>
          </p:nvSpPr>
          <p:spPr>
            <a:xfrm>
              <a:off x="881127" y="41774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" name="object 933"/>
            <p:cNvSpPr/>
            <p:nvPr/>
          </p:nvSpPr>
          <p:spPr>
            <a:xfrm>
              <a:off x="8811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" name="object 934"/>
            <p:cNvSpPr/>
            <p:nvPr/>
          </p:nvSpPr>
          <p:spPr>
            <a:xfrm>
              <a:off x="881216" y="417740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" name="object 935"/>
            <p:cNvSpPr/>
            <p:nvPr/>
          </p:nvSpPr>
          <p:spPr>
            <a:xfrm>
              <a:off x="88128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" name="object 936"/>
            <p:cNvSpPr/>
            <p:nvPr/>
          </p:nvSpPr>
          <p:spPr>
            <a:xfrm>
              <a:off x="8822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" name="object 937"/>
            <p:cNvSpPr/>
            <p:nvPr/>
          </p:nvSpPr>
          <p:spPr>
            <a:xfrm>
              <a:off x="8826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" name="object 938"/>
            <p:cNvSpPr/>
            <p:nvPr/>
          </p:nvSpPr>
          <p:spPr>
            <a:xfrm>
              <a:off x="8831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" name="object 939"/>
            <p:cNvSpPr/>
            <p:nvPr/>
          </p:nvSpPr>
          <p:spPr>
            <a:xfrm>
              <a:off x="8832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" name="object 940"/>
            <p:cNvSpPr/>
            <p:nvPr/>
          </p:nvSpPr>
          <p:spPr>
            <a:xfrm>
              <a:off x="8835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" name="object 941"/>
            <p:cNvSpPr/>
            <p:nvPr/>
          </p:nvSpPr>
          <p:spPr>
            <a:xfrm>
              <a:off x="883751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" name="object 942"/>
            <p:cNvSpPr/>
            <p:nvPr/>
          </p:nvSpPr>
          <p:spPr>
            <a:xfrm>
              <a:off x="88381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" name="object 943"/>
            <p:cNvSpPr/>
            <p:nvPr/>
          </p:nvSpPr>
          <p:spPr>
            <a:xfrm>
              <a:off x="88386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" name="object 944"/>
            <p:cNvSpPr/>
            <p:nvPr/>
          </p:nvSpPr>
          <p:spPr>
            <a:xfrm>
              <a:off x="88419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" name="object 945"/>
            <p:cNvSpPr/>
            <p:nvPr/>
          </p:nvSpPr>
          <p:spPr>
            <a:xfrm>
              <a:off x="8843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" name="object 946"/>
            <p:cNvSpPr/>
            <p:nvPr/>
          </p:nvSpPr>
          <p:spPr>
            <a:xfrm>
              <a:off x="8848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" name="object 947"/>
            <p:cNvSpPr/>
            <p:nvPr/>
          </p:nvSpPr>
          <p:spPr>
            <a:xfrm>
              <a:off x="8850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" name="object 948"/>
            <p:cNvSpPr/>
            <p:nvPr/>
          </p:nvSpPr>
          <p:spPr>
            <a:xfrm>
              <a:off x="8853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" name="object 949"/>
            <p:cNvSpPr/>
            <p:nvPr/>
          </p:nvSpPr>
          <p:spPr>
            <a:xfrm>
              <a:off x="8855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" name="object 950"/>
            <p:cNvSpPr/>
            <p:nvPr/>
          </p:nvSpPr>
          <p:spPr>
            <a:xfrm>
              <a:off x="8858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" name="object 951"/>
            <p:cNvSpPr/>
            <p:nvPr/>
          </p:nvSpPr>
          <p:spPr>
            <a:xfrm>
              <a:off x="8859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" name="object 952"/>
            <p:cNvSpPr/>
            <p:nvPr/>
          </p:nvSpPr>
          <p:spPr>
            <a:xfrm>
              <a:off x="8861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" name="object 953"/>
            <p:cNvSpPr/>
            <p:nvPr/>
          </p:nvSpPr>
          <p:spPr>
            <a:xfrm>
              <a:off x="88628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" name="object 954"/>
            <p:cNvSpPr/>
            <p:nvPr/>
          </p:nvSpPr>
          <p:spPr>
            <a:xfrm>
              <a:off x="88633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" name="object 955"/>
            <p:cNvSpPr/>
            <p:nvPr/>
          </p:nvSpPr>
          <p:spPr>
            <a:xfrm>
              <a:off x="886437" y="41773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" name="object 956"/>
            <p:cNvSpPr/>
            <p:nvPr/>
          </p:nvSpPr>
          <p:spPr>
            <a:xfrm>
              <a:off x="886463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" name="object 957"/>
            <p:cNvSpPr/>
            <p:nvPr/>
          </p:nvSpPr>
          <p:spPr>
            <a:xfrm>
              <a:off x="88652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" name="object 958"/>
            <p:cNvSpPr/>
            <p:nvPr/>
          </p:nvSpPr>
          <p:spPr>
            <a:xfrm>
              <a:off x="8868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" name="object 959"/>
            <p:cNvSpPr/>
            <p:nvPr/>
          </p:nvSpPr>
          <p:spPr>
            <a:xfrm>
              <a:off x="8871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" name="object 960"/>
            <p:cNvSpPr/>
            <p:nvPr/>
          </p:nvSpPr>
          <p:spPr>
            <a:xfrm>
              <a:off x="8873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" name="object 961"/>
            <p:cNvSpPr/>
            <p:nvPr/>
          </p:nvSpPr>
          <p:spPr>
            <a:xfrm>
              <a:off x="8882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" name="object 962"/>
            <p:cNvSpPr/>
            <p:nvPr/>
          </p:nvSpPr>
          <p:spPr>
            <a:xfrm>
              <a:off x="8884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" name="object 963"/>
            <p:cNvSpPr/>
            <p:nvPr/>
          </p:nvSpPr>
          <p:spPr>
            <a:xfrm>
              <a:off x="8885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" name="object 964"/>
            <p:cNvSpPr/>
            <p:nvPr/>
          </p:nvSpPr>
          <p:spPr>
            <a:xfrm>
              <a:off x="88865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" name="object 965"/>
            <p:cNvSpPr/>
            <p:nvPr/>
          </p:nvSpPr>
          <p:spPr>
            <a:xfrm>
              <a:off x="8888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" name="object 966"/>
            <p:cNvSpPr/>
            <p:nvPr/>
          </p:nvSpPr>
          <p:spPr>
            <a:xfrm>
              <a:off x="8890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" name="object 967"/>
            <p:cNvSpPr/>
            <p:nvPr/>
          </p:nvSpPr>
          <p:spPr>
            <a:xfrm>
              <a:off x="88908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" name="object 968"/>
            <p:cNvSpPr/>
            <p:nvPr/>
          </p:nvSpPr>
          <p:spPr>
            <a:xfrm>
              <a:off x="88912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" name="object 969"/>
            <p:cNvSpPr/>
            <p:nvPr/>
          </p:nvSpPr>
          <p:spPr>
            <a:xfrm>
              <a:off x="8893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" name="object 970"/>
            <p:cNvSpPr/>
            <p:nvPr/>
          </p:nvSpPr>
          <p:spPr>
            <a:xfrm>
              <a:off x="8897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" name="object 971"/>
            <p:cNvSpPr/>
            <p:nvPr/>
          </p:nvSpPr>
          <p:spPr>
            <a:xfrm>
              <a:off x="8899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" name="object 972"/>
            <p:cNvSpPr/>
            <p:nvPr/>
          </p:nvSpPr>
          <p:spPr>
            <a:xfrm>
              <a:off x="8906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" name="object 973"/>
            <p:cNvSpPr/>
            <p:nvPr/>
          </p:nvSpPr>
          <p:spPr>
            <a:xfrm>
              <a:off x="8911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" name="object 974"/>
            <p:cNvSpPr/>
            <p:nvPr/>
          </p:nvSpPr>
          <p:spPr>
            <a:xfrm>
              <a:off x="89121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" name="object 975"/>
            <p:cNvSpPr/>
            <p:nvPr/>
          </p:nvSpPr>
          <p:spPr>
            <a:xfrm>
              <a:off x="8912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" name="object 976"/>
            <p:cNvSpPr/>
            <p:nvPr/>
          </p:nvSpPr>
          <p:spPr>
            <a:xfrm>
              <a:off x="891494" y="417681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55"/>
                  </a:moveTo>
                  <a:lnTo>
                    <a:pt x="887" y="45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" name="object 977"/>
            <p:cNvSpPr/>
            <p:nvPr/>
          </p:nvSpPr>
          <p:spPr>
            <a:xfrm>
              <a:off x="8915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" name="object 978"/>
            <p:cNvSpPr/>
            <p:nvPr/>
          </p:nvSpPr>
          <p:spPr>
            <a:xfrm>
              <a:off x="891583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" name="object 979"/>
            <p:cNvSpPr/>
            <p:nvPr/>
          </p:nvSpPr>
          <p:spPr>
            <a:xfrm>
              <a:off x="890759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38" y="0"/>
                  </a:moveTo>
                  <a:lnTo>
                    <a:pt x="1812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" name="object 980"/>
            <p:cNvSpPr/>
            <p:nvPr/>
          </p:nvSpPr>
          <p:spPr>
            <a:xfrm>
              <a:off x="891747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" name="object 981"/>
            <p:cNvSpPr/>
            <p:nvPr/>
          </p:nvSpPr>
          <p:spPr>
            <a:xfrm>
              <a:off x="8918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" name="object 982"/>
            <p:cNvSpPr/>
            <p:nvPr/>
          </p:nvSpPr>
          <p:spPr>
            <a:xfrm>
              <a:off x="89282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" name="object 983"/>
            <p:cNvSpPr/>
            <p:nvPr/>
          </p:nvSpPr>
          <p:spPr>
            <a:xfrm>
              <a:off x="8931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" name="object 984"/>
            <p:cNvSpPr/>
            <p:nvPr/>
          </p:nvSpPr>
          <p:spPr>
            <a:xfrm>
              <a:off x="8932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" name="object 985"/>
            <p:cNvSpPr/>
            <p:nvPr/>
          </p:nvSpPr>
          <p:spPr>
            <a:xfrm>
              <a:off x="89372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" name="object 986"/>
            <p:cNvSpPr/>
            <p:nvPr/>
          </p:nvSpPr>
          <p:spPr>
            <a:xfrm>
              <a:off x="8938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" name="object 987"/>
            <p:cNvSpPr/>
            <p:nvPr/>
          </p:nvSpPr>
          <p:spPr>
            <a:xfrm>
              <a:off x="8939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" name="object 988"/>
            <p:cNvSpPr/>
            <p:nvPr/>
          </p:nvSpPr>
          <p:spPr>
            <a:xfrm>
              <a:off x="894143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" name="object 989"/>
            <p:cNvSpPr/>
            <p:nvPr/>
          </p:nvSpPr>
          <p:spPr>
            <a:xfrm>
              <a:off x="89426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" name="object 990"/>
            <p:cNvSpPr/>
            <p:nvPr/>
          </p:nvSpPr>
          <p:spPr>
            <a:xfrm>
              <a:off x="8943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" name="object 991"/>
            <p:cNvSpPr/>
            <p:nvPr/>
          </p:nvSpPr>
          <p:spPr>
            <a:xfrm>
              <a:off x="89451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" name="object 992"/>
            <p:cNvSpPr/>
            <p:nvPr/>
          </p:nvSpPr>
          <p:spPr>
            <a:xfrm>
              <a:off x="8951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" name="object 993"/>
            <p:cNvSpPr/>
            <p:nvPr/>
          </p:nvSpPr>
          <p:spPr>
            <a:xfrm>
              <a:off x="8960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" name="object 994"/>
            <p:cNvSpPr/>
            <p:nvPr/>
          </p:nvSpPr>
          <p:spPr>
            <a:xfrm>
              <a:off x="89631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" name="object 995"/>
            <p:cNvSpPr/>
            <p:nvPr/>
          </p:nvSpPr>
          <p:spPr>
            <a:xfrm>
              <a:off x="896588" y="41774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" name="object 996"/>
            <p:cNvSpPr/>
            <p:nvPr/>
          </p:nvSpPr>
          <p:spPr>
            <a:xfrm>
              <a:off x="89663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" name="object 997"/>
            <p:cNvSpPr/>
            <p:nvPr/>
          </p:nvSpPr>
          <p:spPr>
            <a:xfrm>
              <a:off x="89670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" name="object 998"/>
            <p:cNvSpPr/>
            <p:nvPr/>
          </p:nvSpPr>
          <p:spPr>
            <a:xfrm>
              <a:off x="896804" y="417549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13"/>
                  </a:moveTo>
                  <a:lnTo>
                    <a:pt x="887" y="1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" name="object 999"/>
            <p:cNvSpPr/>
            <p:nvPr/>
          </p:nvSpPr>
          <p:spPr>
            <a:xfrm>
              <a:off x="896893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" name="object 1000"/>
            <p:cNvSpPr/>
            <p:nvPr/>
          </p:nvSpPr>
          <p:spPr>
            <a:xfrm>
              <a:off x="896994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" name="object 1001"/>
            <p:cNvSpPr/>
            <p:nvPr/>
          </p:nvSpPr>
          <p:spPr>
            <a:xfrm>
              <a:off x="8970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" name="object 1002"/>
            <p:cNvSpPr/>
            <p:nvPr/>
          </p:nvSpPr>
          <p:spPr>
            <a:xfrm>
              <a:off x="8973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" name="object 1003"/>
            <p:cNvSpPr/>
            <p:nvPr/>
          </p:nvSpPr>
          <p:spPr>
            <a:xfrm>
              <a:off x="8975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4" name="object 1004"/>
            <p:cNvSpPr/>
            <p:nvPr/>
          </p:nvSpPr>
          <p:spPr>
            <a:xfrm>
              <a:off x="8976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5" name="object 1005"/>
            <p:cNvSpPr/>
            <p:nvPr/>
          </p:nvSpPr>
          <p:spPr>
            <a:xfrm>
              <a:off x="8979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6" name="object 1006"/>
            <p:cNvSpPr/>
            <p:nvPr/>
          </p:nvSpPr>
          <p:spPr>
            <a:xfrm>
              <a:off x="89807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7" name="object 1007"/>
            <p:cNvSpPr/>
            <p:nvPr/>
          </p:nvSpPr>
          <p:spPr>
            <a:xfrm>
              <a:off x="8981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" name="object 1008"/>
            <p:cNvSpPr/>
            <p:nvPr/>
          </p:nvSpPr>
          <p:spPr>
            <a:xfrm>
              <a:off x="89822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" name="object 1009"/>
            <p:cNvSpPr/>
            <p:nvPr/>
          </p:nvSpPr>
          <p:spPr>
            <a:xfrm>
              <a:off x="8985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" name="object 1010"/>
            <p:cNvSpPr/>
            <p:nvPr/>
          </p:nvSpPr>
          <p:spPr>
            <a:xfrm>
              <a:off x="89871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" name="object 1011"/>
            <p:cNvSpPr/>
            <p:nvPr/>
          </p:nvSpPr>
          <p:spPr>
            <a:xfrm>
              <a:off x="8989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" name="object 1012"/>
            <p:cNvSpPr/>
            <p:nvPr/>
          </p:nvSpPr>
          <p:spPr>
            <a:xfrm>
              <a:off x="8991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" name="object 1013"/>
            <p:cNvSpPr/>
            <p:nvPr/>
          </p:nvSpPr>
          <p:spPr>
            <a:xfrm>
              <a:off x="89922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" name="object 1014"/>
            <p:cNvSpPr/>
            <p:nvPr/>
          </p:nvSpPr>
          <p:spPr>
            <a:xfrm>
              <a:off x="8993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" name="object 1015"/>
            <p:cNvSpPr/>
            <p:nvPr/>
          </p:nvSpPr>
          <p:spPr>
            <a:xfrm>
              <a:off x="89936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" name="object 1016"/>
            <p:cNvSpPr/>
            <p:nvPr/>
          </p:nvSpPr>
          <p:spPr>
            <a:xfrm>
              <a:off x="899440" y="41774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" name="object 1017"/>
            <p:cNvSpPr/>
            <p:nvPr/>
          </p:nvSpPr>
          <p:spPr>
            <a:xfrm>
              <a:off x="899516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" name="object 1018"/>
            <p:cNvSpPr/>
            <p:nvPr/>
          </p:nvSpPr>
          <p:spPr>
            <a:xfrm>
              <a:off x="8997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" name="object 1019"/>
            <p:cNvSpPr/>
            <p:nvPr/>
          </p:nvSpPr>
          <p:spPr>
            <a:xfrm>
              <a:off x="9004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" name="object 1020"/>
            <p:cNvSpPr/>
            <p:nvPr/>
          </p:nvSpPr>
          <p:spPr>
            <a:xfrm>
              <a:off x="90061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" name="object 1021"/>
            <p:cNvSpPr/>
            <p:nvPr/>
          </p:nvSpPr>
          <p:spPr>
            <a:xfrm>
              <a:off x="9008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" name="object 1022"/>
            <p:cNvSpPr/>
            <p:nvPr/>
          </p:nvSpPr>
          <p:spPr>
            <a:xfrm>
              <a:off x="9010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" name="object 1023"/>
            <p:cNvSpPr/>
            <p:nvPr/>
          </p:nvSpPr>
          <p:spPr>
            <a:xfrm>
              <a:off x="9012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4" name="object 1024"/>
            <p:cNvSpPr/>
            <p:nvPr/>
          </p:nvSpPr>
          <p:spPr>
            <a:xfrm>
              <a:off x="9015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5" name="object 1025"/>
            <p:cNvSpPr/>
            <p:nvPr/>
          </p:nvSpPr>
          <p:spPr>
            <a:xfrm>
              <a:off x="9017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6" name="object 1026"/>
            <p:cNvSpPr/>
            <p:nvPr/>
          </p:nvSpPr>
          <p:spPr>
            <a:xfrm>
              <a:off x="901860" y="41771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" name="object 1027"/>
            <p:cNvSpPr/>
            <p:nvPr/>
          </p:nvSpPr>
          <p:spPr>
            <a:xfrm>
              <a:off x="90191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" name="object 1028"/>
            <p:cNvSpPr/>
            <p:nvPr/>
          </p:nvSpPr>
          <p:spPr>
            <a:xfrm>
              <a:off x="901075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50" y="0"/>
                  </a:moveTo>
                  <a:lnTo>
                    <a:pt x="182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" name="object 1029"/>
            <p:cNvSpPr/>
            <p:nvPr/>
          </p:nvSpPr>
          <p:spPr>
            <a:xfrm>
              <a:off x="9020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" name="object 1030"/>
            <p:cNvSpPr/>
            <p:nvPr/>
          </p:nvSpPr>
          <p:spPr>
            <a:xfrm>
              <a:off x="902101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" name="object 1031"/>
            <p:cNvSpPr/>
            <p:nvPr/>
          </p:nvSpPr>
          <p:spPr>
            <a:xfrm>
              <a:off x="90216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" name="object 1032"/>
            <p:cNvSpPr/>
            <p:nvPr/>
          </p:nvSpPr>
          <p:spPr>
            <a:xfrm>
              <a:off x="902202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" name="object 1033"/>
            <p:cNvSpPr/>
            <p:nvPr/>
          </p:nvSpPr>
          <p:spPr>
            <a:xfrm>
              <a:off x="90230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" name="object 1034"/>
            <p:cNvSpPr/>
            <p:nvPr/>
          </p:nvSpPr>
          <p:spPr>
            <a:xfrm>
              <a:off x="9024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" name="object 1035"/>
            <p:cNvSpPr/>
            <p:nvPr/>
          </p:nvSpPr>
          <p:spPr>
            <a:xfrm>
              <a:off x="9026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" name="object 1036"/>
            <p:cNvSpPr/>
            <p:nvPr/>
          </p:nvSpPr>
          <p:spPr>
            <a:xfrm>
              <a:off x="9032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" name="object 1037"/>
            <p:cNvSpPr/>
            <p:nvPr/>
          </p:nvSpPr>
          <p:spPr>
            <a:xfrm>
              <a:off x="9035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" name="object 1038"/>
            <p:cNvSpPr/>
            <p:nvPr/>
          </p:nvSpPr>
          <p:spPr>
            <a:xfrm>
              <a:off x="904382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" name="object 1039"/>
            <p:cNvSpPr/>
            <p:nvPr/>
          </p:nvSpPr>
          <p:spPr>
            <a:xfrm>
              <a:off x="90449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" name="object 1040"/>
            <p:cNvSpPr/>
            <p:nvPr/>
          </p:nvSpPr>
          <p:spPr>
            <a:xfrm>
              <a:off x="9046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" name="object 1041"/>
            <p:cNvSpPr/>
            <p:nvPr/>
          </p:nvSpPr>
          <p:spPr>
            <a:xfrm>
              <a:off x="90475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" name="object 1042"/>
            <p:cNvSpPr/>
            <p:nvPr/>
          </p:nvSpPr>
          <p:spPr>
            <a:xfrm>
              <a:off x="904826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" name="object 1043"/>
            <p:cNvSpPr/>
            <p:nvPr/>
          </p:nvSpPr>
          <p:spPr>
            <a:xfrm>
              <a:off x="9059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" name="object 1044"/>
            <p:cNvSpPr/>
            <p:nvPr/>
          </p:nvSpPr>
          <p:spPr>
            <a:xfrm>
              <a:off x="90619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" name="object 1045"/>
            <p:cNvSpPr/>
            <p:nvPr/>
          </p:nvSpPr>
          <p:spPr>
            <a:xfrm>
              <a:off x="9064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" name="object 1046"/>
            <p:cNvSpPr/>
            <p:nvPr/>
          </p:nvSpPr>
          <p:spPr>
            <a:xfrm>
              <a:off x="9066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" name="object 1047"/>
            <p:cNvSpPr/>
            <p:nvPr/>
          </p:nvSpPr>
          <p:spPr>
            <a:xfrm>
              <a:off x="9069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" name="object 1048"/>
            <p:cNvSpPr/>
            <p:nvPr/>
          </p:nvSpPr>
          <p:spPr>
            <a:xfrm>
              <a:off x="90712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" name="object 1049"/>
            <p:cNvSpPr/>
            <p:nvPr/>
          </p:nvSpPr>
          <p:spPr>
            <a:xfrm>
              <a:off x="9071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" name="object 1050"/>
            <p:cNvSpPr/>
            <p:nvPr/>
          </p:nvSpPr>
          <p:spPr>
            <a:xfrm>
              <a:off x="90723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" name="object 1051"/>
            <p:cNvSpPr/>
            <p:nvPr/>
          </p:nvSpPr>
          <p:spPr>
            <a:xfrm>
              <a:off x="907322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" name="object 1052"/>
            <p:cNvSpPr/>
            <p:nvPr/>
          </p:nvSpPr>
          <p:spPr>
            <a:xfrm>
              <a:off x="9073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" name="object 1053"/>
            <p:cNvSpPr/>
            <p:nvPr/>
          </p:nvSpPr>
          <p:spPr>
            <a:xfrm>
              <a:off x="907411" y="417664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7"/>
                  </a:moveTo>
                  <a:lnTo>
                    <a:pt x="887" y="5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" name="object 1054"/>
            <p:cNvSpPr/>
            <p:nvPr/>
          </p:nvSpPr>
          <p:spPr>
            <a:xfrm>
              <a:off x="9074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" name="object 1055"/>
            <p:cNvSpPr/>
            <p:nvPr/>
          </p:nvSpPr>
          <p:spPr>
            <a:xfrm>
              <a:off x="907512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" name="object 1056"/>
            <p:cNvSpPr/>
            <p:nvPr/>
          </p:nvSpPr>
          <p:spPr>
            <a:xfrm>
              <a:off x="9075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" name="object 1057"/>
            <p:cNvSpPr/>
            <p:nvPr/>
          </p:nvSpPr>
          <p:spPr>
            <a:xfrm>
              <a:off x="9080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" name="object 1058"/>
            <p:cNvSpPr/>
            <p:nvPr/>
          </p:nvSpPr>
          <p:spPr>
            <a:xfrm>
              <a:off x="90889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" name="object 1059"/>
            <p:cNvSpPr/>
            <p:nvPr/>
          </p:nvSpPr>
          <p:spPr>
            <a:xfrm>
              <a:off x="9090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" name="object 1060"/>
            <p:cNvSpPr/>
            <p:nvPr/>
          </p:nvSpPr>
          <p:spPr>
            <a:xfrm>
              <a:off x="9095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" name="object 1061"/>
            <p:cNvSpPr/>
            <p:nvPr/>
          </p:nvSpPr>
          <p:spPr>
            <a:xfrm>
              <a:off x="90970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" name="object 1062"/>
            <p:cNvSpPr/>
            <p:nvPr/>
          </p:nvSpPr>
          <p:spPr>
            <a:xfrm>
              <a:off x="9098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" name="object 1063"/>
            <p:cNvSpPr/>
            <p:nvPr/>
          </p:nvSpPr>
          <p:spPr>
            <a:xfrm>
              <a:off x="9099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" name="object 1064"/>
            <p:cNvSpPr/>
            <p:nvPr/>
          </p:nvSpPr>
          <p:spPr>
            <a:xfrm>
              <a:off x="910060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" name="object 1065"/>
            <p:cNvSpPr/>
            <p:nvPr/>
          </p:nvSpPr>
          <p:spPr>
            <a:xfrm>
              <a:off x="9101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" name="object 1066"/>
            <p:cNvSpPr/>
            <p:nvPr/>
          </p:nvSpPr>
          <p:spPr>
            <a:xfrm>
              <a:off x="9103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" name="object 1067"/>
            <p:cNvSpPr/>
            <p:nvPr/>
          </p:nvSpPr>
          <p:spPr>
            <a:xfrm>
              <a:off x="9110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" name="object 1068"/>
            <p:cNvSpPr/>
            <p:nvPr/>
          </p:nvSpPr>
          <p:spPr>
            <a:xfrm>
              <a:off x="912341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" name="object 1069"/>
            <p:cNvSpPr/>
            <p:nvPr/>
          </p:nvSpPr>
          <p:spPr>
            <a:xfrm>
              <a:off x="91246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" name="object 1070"/>
            <p:cNvSpPr/>
            <p:nvPr/>
          </p:nvSpPr>
          <p:spPr>
            <a:xfrm>
              <a:off x="91254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" name="object 1071"/>
            <p:cNvSpPr/>
            <p:nvPr/>
          </p:nvSpPr>
          <p:spPr>
            <a:xfrm>
              <a:off x="912632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" name="object 1072"/>
            <p:cNvSpPr/>
            <p:nvPr/>
          </p:nvSpPr>
          <p:spPr>
            <a:xfrm>
              <a:off x="912721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" name="object 1073"/>
            <p:cNvSpPr/>
            <p:nvPr/>
          </p:nvSpPr>
          <p:spPr>
            <a:xfrm>
              <a:off x="912822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" name="object 1074"/>
            <p:cNvSpPr/>
            <p:nvPr/>
          </p:nvSpPr>
          <p:spPr>
            <a:xfrm>
              <a:off x="9129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" name="object 1075"/>
            <p:cNvSpPr/>
            <p:nvPr/>
          </p:nvSpPr>
          <p:spPr>
            <a:xfrm>
              <a:off x="9137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" name="object 1076"/>
            <p:cNvSpPr/>
            <p:nvPr/>
          </p:nvSpPr>
          <p:spPr>
            <a:xfrm>
              <a:off x="9144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" name="object 1077"/>
            <p:cNvSpPr/>
            <p:nvPr/>
          </p:nvSpPr>
          <p:spPr>
            <a:xfrm>
              <a:off x="913709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66" y="0"/>
                  </a:moveTo>
                  <a:lnTo>
                    <a:pt x="2040" y="0"/>
                  </a:lnTo>
                </a:path>
                <a:path w="2540">
                  <a:moveTo>
                    <a:pt x="367" y="0"/>
                  </a:moveTo>
                  <a:lnTo>
                    <a:pt x="2141" y="0"/>
                  </a:lnTo>
                </a:path>
                <a:path w="2540">
                  <a:moveTo>
                    <a:pt x="532" y="0"/>
                  </a:moveTo>
                  <a:lnTo>
                    <a:pt x="2306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" name="object 1078"/>
            <p:cNvSpPr/>
            <p:nvPr/>
          </p:nvSpPr>
          <p:spPr>
            <a:xfrm>
              <a:off x="9152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" name="object 1079"/>
            <p:cNvSpPr/>
            <p:nvPr/>
          </p:nvSpPr>
          <p:spPr>
            <a:xfrm>
              <a:off x="91537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" name="object 1080"/>
            <p:cNvSpPr/>
            <p:nvPr/>
          </p:nvSpPr>
          <p:spPr>
            <a:xfrm>
              <a:off x="9154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" name="object 1081"/>
            <p:cNvSpPr/>
            <p:nvPr/>
          </p:nvSpPr>
          <p:spPr>
            <a:xfrm>
              <a:off x="9156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" name="object 1082"/>
            <p:cNvSpPr/>
            <p:nvPr/>
          </p:nvSpPr>
          <p:spPr>
            <a:xfrm>
              <a:off x="91590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" name="object 1083"/>
            <p:cNvSpPr/>
            <p:nvPr/>
          </p:nvSpPr>
          <p:spPr>
            <a:xfrm>
              <a:off x="9160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" name="object 1084"/>
            <p:cNvSpPr/>
            <p:nvPr/>
          </p:nvSpPr>
          <p:spPr>
            <a:xfrm>
              <a:off x="91680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" name="object 1085"/>
            <p:cNvSpPr/>
            <p:nvPr/>
          </p:nvSpPr>
          <p:spPr>
            <a:xfrm>
              <a:off x="9170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" name="object 1086"/>
            <p:cNvSpPr/>
            <p:nvPr/>
          </p:nvSpPr>
          <p:spPr>
            <a:xfrm>
              <a:off x="9171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" name="object 1087"/>
            <p:cNvSpPr/>
            <p:nvPr/>
          </p:nvSpPr>
          <p:spPr>
            <a:xfrm>
              <a:off x="9173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" name="object 1088"/>
            <p:cNvSpPr/>
            <p:nvPr/>
          </p:nvSpPr>
          <p:spPr>
            <a:xfrm>
              <a:off x="91749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" name="object 1089"/>
            <p:cNvSpPr/>
            <p:nvPr/>
          </p:nvSpPr>
          <p:spPr>
            <a:xfrm>
              <a:off x="91762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" name="object 1090"/>
            <p:cNvSpPr/>
            <p:nvPr/>
          </p:nvSpPr>
          <p:spPr>
            <a:xfrm>
              <a:off x="91777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" name="object 1091"/>
            <p:cNvSpPr/>
            <p:nvPr/>
          </p:nvSpPr>
          <p:spPr>
            <a:xfrm>
              <a:off x="917879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" name="object 1092"/>
            <p:cNvSpPr/>
            <p:nvPr/>
          </p:nvSpPr>
          <p:spPr>
            <a:xfrm>
              <a:off x="917942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" name="object 1093"/>
            <p:cNvSpPr/>
            <p:nvPr/>
          </p:nvSpPr>
          <p:spPr>
            <a:xfrm>
              <a:off x="918031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" name="object 1094"/>
            <p:cNvSpPr/>
            <p:nvPr/>
          </p:nvSpPr>
          <p:spPr>
            <a:xfrm>
              <a:off x="9180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" name="object 1095"/>
            <p:cNvSpPr/>
            <p:nvPr/>
          </p:nvSpPr>
          <p:spPr>
            <a:xfrm>
              <a:off x="91813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" name="object 1096"/>
            <p:cNvSpPr/>
            <p:nvPr/>
          </p:nvSpPr>
          <p:spPr>
            <a:xfrm>
              <a:off x="91834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" name="object 1097"/>
            <p:cNvSpPr/>
            <p:nvPr/>
          </p:nvSpPr>
          <p:spPr>
            <a:xfrm>
              <a:off x="9184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" name="object 1098"/>
            <p:cNvSpPr/>
            <p:nvPr/>
          </p:nvSpPr>
          <p:spPr>
            <a:xfrm>
              <a:off x="9195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" name="object 1099"/>
            <p:cNvSpPr/>
            <p:nvPr/>
          </p:nvSpPr>
          <p:spPr>
            <a:xfrm>
              <a:off x="9198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" name="object 1100"/>
            <p:cNvSpPr/>
            <p:nvPr/>
          </p:nvSpPr>
          <p:spPr>
            <a:xfrm>
              <a:off x="9200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" name="object 1101"/>
            <p:cNvSpPr/>
            <p:nvPr/>
          </p:nvSpPr>
          <p:spPr>
            <a:xfrm>
              <a:off x="9202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" name="object 1102"/>
            <p:cNvSpPr/>
            <p:nvPr/>
          </p:nvSpPr>
          <p:spPr>
            <a:xfrm>
              <a:off x="9205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" name="object 1103"/>
            <p:cNvSpPr/>
            <p:nvPr/>
          </p:nvSpPr>
          <p:spPr>
            <a:xfrm>
              <a:off x="92068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" name="object 1104"/>
            <p:cNvSpPr/>
            <p:nvPr/>
          </p:nvSpPr>
          <p:spPr>
            <a:xfrm>
              <a:off x="9210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" name="object 1105"/>
            <p:cNvSpPr/>
            <p:nvPr/>
          </p:nvSpPr>
          <p:spPr>
            <a:xfrm>
              <a:off x="9211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" name="object 1106"/>
            <p:cNvSpPr/>
            <p:nvPr/>
          </p:nvSpPr>
          <p:spPr>
            <a:xfrm>
              <a:off x="9214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" name="object 1107"/>
            <p:cNvSpPr/>
            <p:nvPr/>
          </p:nvSpPr>
          <p:spPr>
            <a:xfrm>
              <a:off x="9220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" name="object 1108"/>
            <p:cNvSpPr/>
            <p:nvPr/>
          </p:nvSpPr>
          <p:spPr>
            <a:xfrm>
              <a:off x="9222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" name="object 1109"/>
            <p:cNvSpPr/>
            <p:nvPr/>
          </p:nvSpPr>
          <p:spPr>
            <a:xfrm>
              <a:off x="9224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" name="object 1110"/>
            <p:cNvSpPr/>
            <p:nvPr/>
          </p:nvSpPr>
          <p:spPr>
            <a:xfrm>
              <a:off x="92269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" name="object 1111"/>
            <p:cNvSpPr/>
            <p:nvPr/>
          </p:nvSpPr>
          <p:spPr>
            <a:xfrm>
              <a:off x="92287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" name="object 1112"/>
            <p:cNvSpPr/>
            <p:nvPr/>
          </p:nvSpPr>
          <p:spPr>
            <a:xfrm>
              <a:off x="92312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" name="object 1113"/>
            <p:cNvSpPr/>
            <p:nvPr/>
          </p:nvSpPr>
          <p:spPr>
            <a:xfrm>
              <a:off x="9231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" name="object 1114"/>
            <p:cNvSpPr/>
            <p:nvPr/>
          </p:nvSpPr>
          <p:spPr>
            <a:xfrm>
              <a:off x="923252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" name="object 1115"/>
            <p:cNvSpPr/>
            <p:nvPr/>
          </p:nvSpPr>
          <p:spPr>
            <a:xfrm>
              <a:off x="9232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" name="object 1116"/>
            <p:cNvSpPr/>
            <p:nvPr/>
          </p:nvSpPr>
          <p:spPr>
            <a:xfrm>
              <a:off x="923341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" name="object 1117"/>
            <p:cNvSpPr/>
            <p:nvPr/>
          </p:nvSpPr>
          <p:spPr>
            <a:xfrm>
              <a:off x="9237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" name="object 1118"/>
            <p:cNvSpPr/>
            <p:nvPr/>
          </p:nvSpPr>
          <p:spPr>
            <a:xfrm>
              <a:off x="9239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" name="object 1119"/>
            <p:cNvSpPr/>
            <p:nvPr/>
          </p:nvSpPr>
          <p:spPr>
            <a:xfrm>
              <a:off x="9242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" name="object 1120"/>
            <p:cNvSpPr/>
            <p:nvPr/>
          </p:nvSpPr>
          <p:spPr>
            <a:xfrm>
              <a:off x="9243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" name="object 1121"/>
            <p:cNvSpPr/>
            <p:nvPr/>
          </p:nvSpPr>
          <p:spPr>
            <a:xfrm>
              <a:off x="9247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" name="object 1122"/>
            <p:cNvSpPr/>
            <p:nvPr/>
          </p:nvSpPr>
          <p:spPr>
            <a:xfrm>
              <a:off x="9249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" name="object 1123"/>
            <p:cNvSpPr/>
            <p:nvPr/>
          </p:nvSpPr>
          <p:spPr>
            <a:xfrm>
              <a:off x="9251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" name="object 1124"/>
            <p:cNvSpPr/>
            <p:nvPr/>
          </p:nvSpPr>
          <p:spPr>
            <a:xfrm>
              <a:off x="9255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" name="object 1125"/>
            <p:cNvSpPr/>
            <p:nvPr/>
          </p:nvSpPr>
          <p:spPr>
            <a:xfrm>
              <a:off x="92571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" name="object 1126"/>
            <p:cNvSpPr/>
            <p:nvPr/>
          </p:nvSpPr>
          <p:spPr>
            <a:xfrm>
              <a:off x="9257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" name="object 1127"/>
            <p:cNvSpPr/>
            <p:nvPr/>
          </p:nvSpPr>
          <p:spPr>
            <a:xfrm>
              <a:off x="92583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" name="object 1128"/>
            <p:cNvSpPr/>
            <p:nvPr/>
          </p:nvSpPr>
          <p:spPr>
            <a:xfrm>
              <a:off x="9259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" name="object 1129"/>
            <p:cNvSpPr/>
            <p:nvPr/>
          </p:nvSpPr>
          <p:spPr>
            <a:xfrm>
              <a:off x="9261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" name="object 1130"/>
            <p:cNvSpPr/>
            <p:nvPr/>
          </p:nvSpPr>
          <p:spPr>
            <a:xfrm>
              <a:off x="9265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" name="object 1131"/>
            <p:cNvSpPr/>
            <p:nvPr/>
          </p:nvSpPr>
          <p:spPr>
            <a:xfrm>
              <a:off x="9268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" name="object 1132"/>
            <p:cNvSpPr/>
            <p:nvPr/>
          </p:nvSpPr>
          <p:spPr>
            <a:xfrm>
              <a:off x="9270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" name="object 1133"/>
            <p:cNvSpPr/>
            <p:nvPr/>
          </p:nvSpPr>
          <p:spPr>
            <a:xfrm>
              <a:off x="9276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" name="object 1134"/>
            <p:cNvSpPr/>
            <p:nvPr/>
          </p:nvSpPr>
          <p:spPr>
            <a:xfrm>
              <a:off x="9278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" name="object 1135"/>
            <p:cNvSpPr/>
            <p:nvPr/>
          </p:nvSpPr>
          <p:spPr>
            <a:xfrm>
              <a:off x="92809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" name="object 1136"/>
            <p:cNvSpPr/>
            <p:nvPr/>
          </p:nvSpPr>
          <p:spPr>
            <a:xfrm>
              <a:off x="92811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" name="object 1137"/>
            <p:cNvSpPr/>
            <p:nvPr/>
          </p:nvSpPr>
          <p:spPr>
            <a:xfrm>
              <a:off x="92818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" name="object 1138"/>
            <p:cNvSpPr/>
            <p:nvPr/>
          </p:nvSpPr>
          <p:spPr>
            <a:xfrm>
              <a:off x="9282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" name="object 1139"/>
            <p:cNvSpPr/>
            <p:nvPr/>
          </p:nvSpPr>
          <p:spPr>
            <a:xfrm>
              <a:off x="928410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" name="object 1140"/>
            <p:cNvSpPr/>
            <p:nvPr/>
          </p:nvSpPr>
          <p:spPr>
            <a:xfrm>
              <a:off x="9284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" name="object 1141"/>
            <p:cNvSpPr/>
            <p:nvPr/>
          </p:nvSpPr>
          <p:spPr>
            <a:xfrm>
              <a:off x="928549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" name="object 1142"/>
            <p:cNvSpPr/>
            <p:nvPr/>
          </p:nvSpPr>
          <p:spPr>
            <a:xfrm>
              <a:off x="928587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" name="object 1143"/>
            <p:cNvSpPr/>
            <p:nvPr/>
          </p:nvSpPr>
          <p:spPr>
            <a:xfrm>
              <a:off x="928651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" name="object 1144"/>
            <p:cNvSpPr/>
            <p:nvPr/>
          </p:nvSpPr>
          <p:spPr>
            <a:xfrm>
              <a:off x="9287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" name="object 1145"/>
            <p:cNvSpPr/>
            <p:nvPr/>
          </p:nvSpPr>
          <p:spPr>
            <a:xfrm>
              <a:off x="9289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" name="object 1146"/>
            <p:cNvSpPr/>
            <p:nvPr/>
          </p:nvSpPr>
          <p:spPr>
            <a:xfrm>
              <a:off x="9291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" name="object 1147"/>
            <p:cNvSpPr/>
            <p:nvPr/>
          </p:nvSpPr>
          <p:spPr>
            <a:xfrm>
              <a:off x="92928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" name="object 1148"/>
            <p:cNvSpPr/>
            <p:nvPr/>
          </p:nvSpPr>
          <p:spPr>
            <a:xfrm>
              <a:off x="9293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" name="object 1149"/>
            <p:cNvSpPr/>
            <p:nvPr/>
          </p:nvSpPr>
          <p:spPr>
            <a:xfrm>
              <a:off x="92952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" name="object 1150"/>
            <p:cNvSpPr/>
            <p:nvPr/>
          </p:nvSpPr>
          <p:spPr>
            <a:xfrm>
              <a:off x="9297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" name="object 1151"/>
            <p:cNvSpPr/>
            <p:nvPr/>
          </p:nvSpPr>
          <p:spPr>
            <a:xfrm>
              <a:off x="9300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" name="object 1152"/>
            <p:cNvSpPr/>
            <p:nvPr/>
          </p:nvSpPr>
          <p:spPr>
            <a:xfrm>
              <a:off x="9302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" name="object 1153"/>
            <p:cNvSpPr/>
            <p:nvPr/>
          </p:nvSpPr>
          <p:spPr>
            <a:xfrm>
              <a:off x="9303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" name="object 1154"/>
            <p:cNvSpPr/>
            <p:nvPr/>
          </p:nvSpPr>
          <p:spPr>
            <a:xfrm>
              <a:off x="9305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" name="object 1155"/>
            <p:cNvSpPr/>
            <p:nvPr/>
          </p:nvSpPr>
          <p:spPr>
            <a:xfrm>
              <a:off x="93078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" name="object 1156"/>
            <p:cNvSpPr/>
            <p:nvPr/>
          </p:nvSpPr>
          <p:spPr>
            <a:xfrm>
              <a:off x="9310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" name="object 1157"/>
            <p:cNvSpPr/>
            <p:nvPr/>
          </p:nvSpPr>
          <p:spPr>
            <a:xfrm>
              <a:off x="93110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" name="object 1158"/>
            <p:cNvSpPr/>
            <p:nvPr/>
          </p:nvSpPr>
          <p:spPr>
            <a:xfrm>
              <a:off x="9311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" name="object 1159"/>
            <p:cNvSpPr/>
            <p:nvPr/>
          </p:nvSpPr>
          <p:spPr>
            <a:xfrm>
              <a:off x="9313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" name="object 1160"/>
            <p:cNvSpPr/>
            <p:nvPr/>
          </p:nvSpPr>
          <p:spPr>
            <a:xfrm>
              <a:off x="93148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" name="object 1161"/>
            <p:cNvSpPr/>
            <p:nvPr/>
          </p:nvSpPr>
          <p:spPr>
            <a:xfrm>
              <a:off x="9318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" name="object 1162"/>
            <p:cNvSpPr/>
            <p:nvPr/>
          </p:nvSpPr>
          <p:spPr>
            <a:xfrm>
              <a:off x="93206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" name="object 1163"/>
            <p:cNvSpPr/>
            <p:nvPr/>
          </p:nvSpPr>
          <p:spPr>
            <a:xfrm>
              <a:off x="9321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" name="object 1164"/>
            <p:cNvSpPr/>
            <p:nvPr/>
          </p:nvSpPr>
          <p:spPr>
            <a:xfrm>
              <a:off x="9331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5" name="object 1165"/>
            <p:cNvSpPr/>
            <p:nvPr/>
          </p:nvSpPr>
          <p:spPr>
            <a:xfrm>
              <a:off x="93335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6" name="object 1166"/>
            <p:cNvSpPr/>
            <p:nvPr/>
          </p:nvSpPr>
          <p:spPr>
            <a:xfrm>
              <a:off x="9334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" name="object 1167"/>
            <p:cNvSpPr/>
            <p:nvPr/>
          </p:nvSpPr>
          <p:spPr>
            <a:xfrm>
              <a:off x="933618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" name="object 1168"/>
            <p:cNvSpPr/>
            <p:nvPr/>
          </p:nvSpPr>
          <p:spPr>
            <a:xfrm>
              <a:off x="933707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" name="object 1169"/>
            <p:cNvSpPr/>
            <p:nvPr/>
          </p:nvSpPr>
          <p:spPr>
            <a:xfrm>
              <a:off x="93380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" name="object 1170"/>
            <p:cNvSpPr/>
            <p:nvPr/>
          </p:nvSpPr>
          <p:spPr>
            <a:xfrm>
              <a:off x="9338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" name="object 1171"/>
            <p:cNvSpPr/>
            <p:nvPr/>
          </p:nvSpPr>
          <p:spPr>
            <a:xfrm>
              <a:off x="933897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" name="object 1172"/>
            <p:cNvSpPr/>
            <p:nvPr/>
          </p:nvSpPr>
          <p:spPr>
            <a:xfrm>
              <a:off x="9340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" name="object 1173"/>
            <p:cNvSpPr/>
            <p:nvPr/>
          </p:nvSpPr>
          <p:spPr>
            <a:xfrm>
              <a:off x="9343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" name="object 1174"/>
            <p:cNvSpPr/>
            <p:nvPr/>
          </p:nvSpPr>
          <p:spPr>
            <a:xfrm>
              <a:off x="9346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" name="object 1175"/>
            <p:cNvSpPr/>
            <p:nvPr/>
          </p:nvSpPr>
          <p:spPr>
            <a:xfrm>
              <a:off x="9350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" name="object 1176"/>
            <p:cNvSpPr/>
            <p:nvPr/>
          </p:nvSpPr>
          <p:spPr>
            <a:xfrm>
              <a:off x="9351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" name="object 1177"/>
            <p:cNvSpPr/>
            <p:nvPr/>
          </p:nvSpPr>
          <p:spPr>
            <a:xfrm>
              <a:off x="9357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" name="object 1178"/>
            <p:cNvSpPr/>
            <p:nvPr/>
          </p:nvSpPr>
          <p:spPr>
            <a:xfrm>
              <a:off x="9359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" name="object 1179"/>
            <p:cNvSpPr/>
            <p:nvPr/>
          </p:nvSpPr>
          <p:spPr>
            <a:xfrm>
              <a:off x="935380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88" y="0"/>
                  </a:moveTo>
                  <a:lnTo>
                    <a:pt x="1862" y="0"/>
                  </a:lnTo>
                </a:path>
                <a:path w="2540">
                  <a:moveTo>
                    <a:pt x="177" y="0"/>
                  </a:moveTo>
                  <a:lnTo>
                    <a:pt x="1951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" name="object 1180"/>
            <p:cNvSpPr/>
            <p:nvPr/>
          </p:nvSpPr>
          <p:spPr>
            <a:xfrm>
              <a:off x="9369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" name="object 1181"/>
            <p:cNvSpPr/>
            <p:nvPr/>
          </p:nvSpPr>
          <p:spPr>
            <a:xfrm>
              <a:off x="9371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" name="object 1182"/>
            <p:cNvSpPr/>
            <p:nvPr/>
          </p:nvSpPr>
          <p:spPr>
            <a:xfrm>
              <a:off x="9372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" name="object 1183"/>
            <p:cNvSpPr/>
            <p:nvPr/>
          </p:nvSpPr>
          <p:spPr>
            <a:xfrm>
              <a:off x="9374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" name="object 1184"/>
            <p:cNvSpPr/>
            <p:nvPr/>
          </p:nvSpPr>
          <p:spPr>
            <a:xfrm>
              <a:off x="9376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" name="object 1185"/>
            <p:cNvSpPr/>
            <p:nvPr/>
          </p:nvSpPr>
          <p:spPr>
            <a:xfrm>
              <a:off x="9378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" name="object 1186"/>
            <p:cNvSpPr/>
            <p:nvPr/>
          </p:nvSpPr>
          <p:spPr>
            <a:xfrm>
              <a:off x="9383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" name="object 1187"/>
            <p:cNvSpPr/>
            <p:nvPr/>
          </p:nvSpPr>
          <p:spPr>
            <a:xfrm>
              <a:off x="93856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" name="object 1188"/>
            <p:cNvSpPr/>
            <p:nvPr/>
          </p:nvSpPr>
          <p:spPr>
            <a:xfrm>
              <a:off x="9386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" name="object 1189"/>
            <p:cNvSpPr/>
            <p:nvPr/>
          </p:nvSpPr>
          <p:spPr>
            <a:xfrm>
              <a:off x="9388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" name="object 1190"/>
            <p:cNvSpPr/>
            <p:nvPr/>
          </p:nvSpPr>
          <p:spPr>
            <a:xfrm>
              <a:off x="938928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" name="object 1191"/>
            <p:cNvSpPr/>
            <p:nvPr/>
          </p:nvSpPr>
          <p:spPr>
            <a:xfrm>
              <a:off x="938979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" name="object 1192"/>
            <p:cNvSpPr/>
            <p:nvPr/>
          </p:nvSpPr>
          <p:spPr>
            <a:xfrm>
              <a:off x="939017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" name="object 1193"/>
            <p:cNvSpPr/>
            <p:nvPr/>
          </p:nvSpPr>
          <p:spPr>
            <a:xfrm>
              <a:off x="939119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" name="object 1194"/>
            <p:cNvSpPr/>
            <p:nvPr/>
          </p:nvSpPr>
          <p:spPr>
            <a:xfrm>
              <a:off x="9391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" name="object 1195"/>
            <p:cNvSpPr/>
            <p:nvPr/>
          </p:nvSpPr>
          <p:spPr>
            <a:xfrm>
              <a:off x="93920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" name="object 1196"/>
            <p:cNvSpPr/>
            <p:nvPr/>
          </p:nvSpPr>
          <p:spPr>
            <a:xfrm>
              <a:off x="9394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" name="object 1197"/>
            <p:cNvSpPr/>
            <p:nvPr/>
          </p:nvSpPr>
          <p:spPr>
            <a:xfrm>
              <a:off x="9396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" name="object 1198"/>
            <p:cNvSpPr/>
            <p:nvPr/>
          </p:nvSpPr>
          <p:spPr>
            <a:xfrm>
              <a:off x="9399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" name="object 1199"/>
            <p:cNvSpPr/>
            <p:nvPr/>
          </p:nvSpPr>
          <p:spPr>
            <a:xfrm>
              <a:off x="9400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" name="object 1200"/>
            <p:cNvSpPr/>
            <p:nvPr/>
          </p:nvSpPr>
          <p:spPr>
            <a:xfrm>
              <a:off x="939233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76" y="0"/>
                  </a:moveTo>
                  <a:lnTo>
                    <a:pt x="185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" name="object 1201"/>
            <p:cNvSpPr/>
            <p:nvPr/>
          </p:nvSpPr>
          <p:spPr>
            <a:xfrm>
              <a:off x="9402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" name="object 1202"/>
            <p:cNvSpPr/>
            <p:nvPr/>
          </p:nvSpPr>
          <p:spPr>
            <a:xfrm>
              <a:off x="9404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" name="object 1203"/>
            <p:cNvSpPr/>
            <p:nvPr/>
          </p:nvSpPr>
          <p:spPr>
            <a:xfrm>
              <a:off x="9406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" name="object 1204"/>
            <p:cNvSpPr/>
            <p:nvPr/>
          </p:nvSpPr>
          <p:spPr>
            <a:xfrm>
              <a:off x="9413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" name="object 1205"/>
            <p:cNvSpPr/>
            <p:nvPr/>
          </p:nvSpPr>
          <p:spPr>
            <a:xfrm>
              <a:off x="94157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" name="object 1206"/>
            <p:cNvSpPr/>
            <p:nvPr/>
          </p:nvSpPr>
          <p:spPr>
            <a:xfrm>
              <a:off x="94164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" name="object 1207"/>
            <p:cNvSpPr/>
            <p:nvPr/>
          </p:nvSpPr>
          <p:spPr>
            <a:xfrm>
              <a:off x="941704" y="41773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" name="object 1208"/>
            <p:cNvSpPr/>
            <p:nvPr/>
          </p:nvSpPr>
          <p:spPr>
            <a:xfrm>
              <a:off x="9426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" name="object 1209"/>
            <p:cNvSpPr/>
            <p:nvPr/>
          </p:nvSpPr>
          <p:spPr>
            <a:xfrm>
              <a:off x="9429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" name="object 1210"/>
            <p:cNvSpPr/>
            <p:nvPr/>
          </p:nvSpPr>
          <p:spPr>
            <a:xfrm>
              <a:off x="94374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" name="object 1211"/>
            <p:cNvSpPr/>
            <p:nvPr/>
          </p:nvSpPr>
          <p:spPr>
            <a:xfrm>
              <a:off x="9438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" name="object 1212"/>
            <p:cNvSpPr/>
            <p:nvPr/>
          </p:nvSpPr>
          <p:spPr>
            <a:xfrm>
              <a:off x="94404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" name="object 1213"/>
            <p:cNvSpPr/>
            <p:nvPr/>
          </p:nvSpPr>
          <p:spPr>
            <a:xfrm>
              <a:off x="9440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" name="object 1214"/>
            <p:cNvSpPr/>
            <p:nvPr/>
          </p:nvSpPr>
          <p:spPr>
            <a:xfrm>
              <a:off x="944137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" name="object 1215"/>
            <p:cNvSpPr/>
            <p:nvPr/>
          </p:nvSpPr>
          <p:spPr>
            <a:xfrm>
              <a:off x="944238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" name="object 1216"/>
            <p:cNvSpPr/>
            <p:nvPr/>
          </p:nvSpPr>
          <p:spPr>
            <a:xfrm>
              <a:off x="9442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" name="object 1217"/>
            <p:cNvSpPr/>
            <p:nvPr/>
          </p:nvSpPr>
          <p:spPr>
            <a:xfrm>
              <a:off x="944327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" name="object 1218"/>
            <p:cNvSpPr/>
            <p:nvPr/>
          </p:nvSpPr>
          <p:spPr>
            <a:xfrm>
              <a:off x="944428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" name="object 1219"/>
            <p:cNvSpPr/>
            <p:nvPr/>
          </p:nvSpPr>
          <p:spPr>
            <a:xfrm>
              <a:off x="94446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" name="object 1220"/>
            <p:cNvSpPr/>
            <p:nvPr/>
          </p:nvSpPr>
          <p:spPr>
            <a:xfrm>
              <a:off x="9446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" name="object 1221"/>
            <p:cNvSpPr/>
            <p:nvPr/>
          </p:nvSpPr>
          <p:spPr>
            <a:xfrm>
              <a:off x="9455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" name="object 1222"/>
            <p:cNvSpPr/>
            <p:nvPr/>
          </p:nvSpPr>
          <p:spPr>
            <a:xfrm>
              <a:off x="9457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" name="object 1223"/>
            <p:cNvSpPr/>
            <p:nvPr/>
          </p:nvSpPr>
          <p:spPr>
            <a:xfrm>
              <a:off x="9461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" name="object 1224"/>
            <p:cNvSpPr/>
            <p:nvPr/>
          </p:nvSpPr>
          <p:spPr>
            <a:xfrm>
              <a:off x="94638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" name="object 1225"/>
            <p:cNvSpPr/>
            <p:nvPr/>
          </p:nvSpPr>
          <p:spPr>
            <a:xfrm>
              <a:off x="94645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" name="object 1226"/>
            <p:cNvSpPr/>
            <p:nvPr/>
          </p:nvSpPr>
          <p:spPr>
            <a:xfrm>
              <a:off x="9466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" name="object 1227"/>
            <p:cNvSpPr/>
            <p:nvPr/>
          </p:nvSpPr>
          <p:spPr>
            <a:xfrm>
              <a:off x="94665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" name="object 1228"/>
            <p:cNvSpPr/>
            <p:nvPr/>
          </p:nvSpPr>
          <p:spPr>
            <a:xfrm>
              <a:off x="9467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" name="object 1229"/>
            <p:cNvSpPr/>
            <p:nvPr/>
          </p:nvSpPr>
          <p:spPr>
            <a:xfrm>
              <a:off x="945975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14" y="0"/>
                  </a:moveTo>
                  <a:lnTo>
                    <a:pt x="1888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" name="object 1230"/>
            <p:cNvSpPr/>
            <p:nvPr/>
          </p:nvSpPr>
          <p:spPr>
            <a:xfrm>
              <a:off x="9470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" name="object 1231"/>
            <p:cNvSpPr/>
            <p:nvPr/>
          </p:nvSpPr>
          <p:spPr>
            <a:xfrm>
              <a:off x="9472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" name="object 1232"/>
            <p:cNvSpPr/>
            <p:nvPr/>
          </p:nvSpPr>
          <p:spPr>
            <a:xfrm>
              <a:off x="9474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" name="object 1233"/>
            <p:cNvSpPr/>
            <p:nvPr/>
          </p:nvSpPr>
          <p:spPr>
            <a:xfrm>
              <a:off x="9475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" name="object 1234"/>
            <p:cNvSpPr/>
            <p:nvPr/>
          </p:nvSpPr>
          <p:spPr>
            <a:xfrm>
              <a:off x="9478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" name="object 1235"/>
            <p:cNvSpPr/>
            <p:nvPr/>
          </p:nvSpPr>
          <p:spPr>
            <a:xfrm>
              <a:off x="94821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" name="object 1236"/>
            <p:cNvSpPr/>
            <p:nvPr/>
          </p:nvSpPr>
          <p:spPr>
            <a:xfrm>
              <a:off x="9484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" name="object 1237"/>
            <p:cNvSpPr/>
            <p:nvPr/>
          </p:nvSpPr>
          <p:spPr>
            <a:xfrm>
              <a:off x="94890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" name="object 1238"/>
            <p:cNvSpPr/>
            <p:nvPr/>
          </p:nvSpPr>
          <p:spPr>
            <a:xfrm>
              <a:off x="9490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" name="object 1239"/>
            <p:cNvSpPr/>
            <p:nvPr/>
          </p:nvSpPr>
          <p:spPr>
            <a:xfrm>
              <a:off x="949358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" name="object 1240"/>
            <p:cNvSpPr/>
            <p:nvPr/>
          </p:nvSpPr>
          <p:spPr>
            <a:xfrm>
              <a:off x="9494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" name="object 1241"/>
            <p:cNvSpPr/>
            <p:nvPr/>
          </p:nvSpPr>
          <p:spPr>
            <a:xfrm>
              <a:off x="949485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" name="object 1242"/>
            <p:cNvSpPr/>
            <p:nvPr/>
          </p:nvSpPr>
          <p:spPr>
            <a:xfrm>
              <a:off x="949536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" name="object 1243"/>
            <p:cNvSpPr/>
            <p:nvPr/>
          </p:nvSpPr>
          <p:spPr>
            <a:xfrm>
              <a:off x="949637" y="417701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" name="object 1244"/>
            <p:cNvSpPr/>
            <p:nvPr/>
          </p:nvSpPr>
          <p:spPr>
            <a:xfrm>
              <a:off x="94972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" name="object 1245"/>
            <p:cNvSpPr/>
            <p:nvPr/>
          </p:nvSpPr>
          <p:spPr>
            <a:xfrm>
              <a:off x="94984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" name="object 1246"/>
            <p:cNvSpPr/>
            <p:nvPr/>
          </p:nvSpPr>
          <p:spPr>
            <a:xfrm>
              <a:off x="9500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" name="object 1247"/>
            <p:cNvSpPr/>
            <p:nvPr/>
          </p:nvSpPr>
          <p:spPr>
            <a:xfrm>
              <a:off x="9502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" name="object 1248"/>
            <p:cNvSpPr/>
            <p:nvPr/>
          </p:nvSpPr>
          <p:spPr>
            <a:xfrm>
              <a:off x="95041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" name="object 1249"/>
            <p:cNvSpPr/>
            <p:nvPr/>
          </p:nvSpPr>
          <p:spPr>
            <a:xfrm>
              <a:off x="9507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" name="object 1250"/>
            <p:cNvSpPr/>
            <p:nvPr/>
          </p:nvSpPr>
          <p:spPr>
            <a:xfrm>
              <a:off x="9508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" name="object 1251"/>
            <p:cNvSpPr/>
            <p:nvPr/>
          </p:nvSpPr>
          <p:spPr>
            <a:xfrm>
              <a:off x="950625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01" y="0"/>
                  </a:moveTo>
                  <a:lnTo>
                    <a:pt x="1875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" name="object 1252"/>
            <p:cNvSpPr/>
            <p:nvPr/>
          </p:nvSpPr>
          <p:spPr>
            <a:xfrm>
              <a:off x="9517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" name="object 1253"/>
            <p:cNvSpPr/>
            <p:nvPr/>
          </p:nvSpPr>
          <p:spPr>
            <a:xfrm>
              <a:off x="9519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" name="object 1254"/>
            <p:cNvSpPr/>
            <p:nvPr/>
          </p:nvSpPr>
          <p:spPr>
            <a:xfrm>
              <a:off x="95207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" name="object 1255"/>
            <p:cNvSpPr/>
            <p:nvPr/>
          </p:nvSpPr>
          <p:spPr>
            <a:xfrm>
              <a:off x="951234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63" y="0"/>
                  </a:moveTo>
                  <a:lnTo>
                    <a:pt x="183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" name="object 1256"/>
            <p:cNvSpPr/>
            <p:nvPr/>
          </p:nvSpPr>
          <p:spPr>
            <a:xfrm>
              <a:off x="952273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" name="object 1257"/>
            <p:cNvSpPr/>
            <p:nvPr/>
          </p:nvSpPr>
          <p:spPr>
            <a:xfrm>
              <a:off x="9531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" name="object 1258"/>
            <p:cNvSpPr/>
            <p:nvPr/>
          </p:nvSpPr>
          <p:spPr>
            <a:xfrm>
              <a:off x="9533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" name="object 1259"/>
            <p:cNvSpPr/>
            <p:nvPr/>
          </p:nvSpPr>
          <p:spPr>
            <a:xfrm>
              <a:off x="95354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" name="object 1260"/>
            <p:cNvSpPr/>
            <p:nvPr/>
          </p:nvSpPr>
          <p:spPr>
            <a:xfrm>
              <a:off x="9542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" name="object 1261"/>
            <p:cNvSpPr/>
            <p:nvPr/>
          </p:nvSpPr>
          <p:spPr>
            <a:xfrm>
              <a:off x="95438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" name="object 1262"/>
            <p:cNvSpPr/>
            <p:nvPr/>
          </p:nvSpPr>
          <p:spPr>
            <a:xfrm>
              <a:off x="9545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" name="object 1263"/>
            <p:cNvSpPr/>
            <p:nvPr/>
          </p:nvSpPr>
          <p:spPr>
            <a:xfrm>
              <a:off x="95466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" name="object 1264"/>
            <p:cNvSpPr/>
            <p:nvPr/>
          </p:nvSpPr>
          <p:spPr>
            <a:xfrm>
              <a:off x="9547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" name="object 1265"/>
            <p:cNvSpPr/>
            <p:nvPr/>
          </p:nvSpPr>
          <p:spPr>
            <a:xfrm>
              <a:off x="95478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" name="object 1266"/>
            <p:cNvSpPr/>
            <p:nvPr/>
          </p:nvSpPr>
          <p:spPr>
            <a:xfrm>
              <a:off x="954846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" name="object 1267"/>
            <p:cNvSpPr/>
            <p:nvPr/>
          </p:nvSpPr>
          <p:spPr>
            <a:xfrm>
              <a:off x="9548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" name="object 1268"/>
            <p:cNvSpPr/>
            <p:nvPr/>
          </p:nvSpPr>
          <p:spPr>
            <a:xfrm>
              <a:off x="954947" y="41773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" name="object 1269"/>
            <p:cNvSpPr/>
            <p:nvPr/>
          </p:nvSpPr>
          <p:spPr>
            <a:xfrm>
              <a:off x="95504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" name="object 1270"/>
            <p:cNvSpPr/>
            <p:nvPr/>
          </p:nvSpPr>
          <p:spPr>
            <a:xfrm>
              <a:off x="9551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" name="object 1271"/>
            <p:cNvSpPr/>
            <p:nvPr/>
          </p:nvSpPr>
          <p:spPr>
            <a:xfrm>
              <a:off x="9553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" name="object 1272"/>
            <p:cNvSpPr/>
            <p:nvPr/>
          </p:nvSpPr>
          <p:spPr>
            <a:xfrm>
              <a:off x="9555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" name="object 1273"/>
            <p:cNvSpPr/>
            <p:nvPr/>
          </p:nvSpPr>
          <p:spPr>
            <a:xfrm>
              <a:off x="9558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" name="object 1274"/>
            <p:cNvSpPr/>
            <p:nvPr/>
          </p:nvSpPr>
          <p:spPr>
            <a:xfrm>
              <a:off x="95601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" name="object 1275"/>
            <p:cNvSpPr/>
            <p:nvPr/>
          </p:nvSpPr>
          <p:spPr>
            <a:xfrm>
              <a:off x="9563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" name="object 1276"/>
            <p:cNvSpPr/>
            <p:nvPr/>
          </p:nvSpPr>
          <p:spPr>
            <a:xfrm>
              <a:off x="9565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" name="object 1277"/>
            <p:cNvSpPr/>
            <p:nvPr/>
          </p:nvSpPr>
          <p:spPr>
            <a:xfrm>
              <a:off x="9566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" name="object 1278"/>
            <p:cNvSpPr/>
            <p:nvPr/>
          </p:nvSpPr>
          <p:spPr>
            <a:xfrm>
              <a:off x="9571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" name="object 1279"/>
            <p:cNvSpPr/>
            <p:nvPr/>
          </p:nvSpPr>
          <p:spPr>
            <a:xfrm>
              <a:off x="9573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" name="object 1280"/>
            <p:cNvSpPr/>
            <p:nvPr/>
          </p:nvSpPr>
          <p:spPr>
            <a:xfrm>
              <a:off x="957583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" name="object 1281"/>
            <p:cNvSpPr/>
            <p:nvPr/>
          </p:nvSpPr>
          <p:spPr>
            <a:xfrm>
              <a:off x="9579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" name="object 1282"/>
            <p:cNvSpPr/>
            <p:nvPr/>
          </p:nvSpPr>
          <p:spPr>
            <a:xfrm>
              <a:off x="9585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" name="object 1283"/>
            <p:cNvSpPr/>
            <p:nvPr/>
          </p:nvSpPr>
          <p:spPr>
            <a:xfrm>
              <a:off x="9587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" name="object 1284"/>
            <p:cNvSpPr/>
            <p:nvPr/>
          </p:nvSpPr>
          <p:spPr>
            <a:xfrm>
              <a:off x="9589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" name="object 1285"/>
            <p:cNvSpPr/>
            <p:nvPr/>
          </p:nvSpPr>
          <p:spPr>
            <a:xfrm>
              <a:off x="95929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" name="object 1286"/>
            <p:cNvSpPr/>
            <p:nvPr/>
          </p:nvSpPr>
          <p:spPr>
            <a:xfrm>
              <a:off x="9594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" name="object 1287"/>
            <p:cNvSpPr/>
            <p:nvPr/>
          </p:nvSpPr>
          <p:spPr>
            <a:xfrm>
              <a:off x="95958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" name="object 1288"/>
            <p:cNvSpPr/>
            <p:nvPr/>
          </p:nvSpPr>
          <p:spPr>
            <a:xfrm>
              <a:off x="95977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" name="object 1289"/>
            <p:cNvSpPr/>
            <p:nvPr/>
          </p:nvSpPr>
          <p:spPr>
            <a:xfrm>
              <a:off x="9598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" name="object 1290"/>
            <p:cNvSpPr/>
            <p:nvPr/>
          </p:nvSpPr>
          <p:spPr>
            <a:xfrm>
              <a:off x="95990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" name="object 1291"/>
            <p:cNvSpPr/>
            <p:nvPr/>
          </p:nvSpPr>
          <p:spPr>
            <a:xfrm>
              <a:off x="960003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" name="object 1292"/>
            <p:cNvSpPr/>
            <p:nvPr/>
          </p:nvSpPr>
          <p:spPr>
            <a:xfrm>
              <a:off x="9600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" name="object 1293"/>
            <p:cNvSpPr/>
            <p:nvPr/>
          </p:nvSpPr>
          <p:spPr>
            <a:xfrm>
              <a:off x="960155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" name="object 1294"/>
            <p:cNvSpPr/>
            <p:nvPr/>
          </p:nvSpPr>
          <p:spPr>
            <a:xfrm>
              <a:off x="960257" y="41773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" name="object 1295"/>
            <p:cNvSpPr/>
            <p:nvPr/>
          </p:nvSpPr>
          <p:spPr>
            <a:xfrm>
              <a:off x="9603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" name="object 1296"/>
            <p:cNvSpPr/>
            <p:nvPr/>
          </p:nvSpPr>
          <p:spPr>
            <a:xfrm>
              <a:off x="9606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" name="object 1297"/>
            <p:cNvSpPr/>
            <p:nvPr/>
          </p:nvSpPr>
          <p:spPr>
            <a:xfrm>
              <a:off x="9609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" name="object 1298"/>
            <p:cNvSpPr/>
            <p:nvPr/>
          </p:nvSpPr>
          <p:spPr>
            <a:xfrm>
              <a:off x="96135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" name="object 1299"/>
            <p:cNvSpPr/>
            <p:nvPr/>
          </p:nvSpPr>
          <p:spPr>
            <a:xfrm>
              <a:off x="9615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" name="object 1300"/>
            <p:cNvSpPr/>
            <p:nvPr/>
          </p:nvSpPr>
          <p:spPr>
            <a:xfrm>
              <a:off x="9619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" name="object 1301"/>
            <p:cNvSpPr/>
            <p:nvPr/>
          </p:nvSpPr>
          <p:spPr>
            <a:xfrm>
              <a:off x="9624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" name="object 1302"/>
            <p:cNvSpPr/>
            <p:nvPr/>
          </p:nvSpPr>
          <p:spPr>
            <a:xfrm>
              <a:off x="9626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" name="object 1303"/>
            <p:cNvSpPr/>
            <p:nvPr/>
          </p:nvSpPr>
          <p:spPr>
            <a:xfrm>
              <a:off x="962779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" name="object 1304"/>
            <p:cNvSpPr/>
            <p:nvPr/>
          </p:nvSpPr>
          <p:spPr>
            <a:xfrm>
              <a:off x="96290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" name="object 1305"/>
            <p:cNvSpPr/>
            <p:nvPr/>
          </p:nvSpPr>
          <p:spPr>
            <a:xfrm>
              <a:off x="9631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6" name="object 1306"/>
            <p:cNvSpPr/>
            <p:nvPr/>
          </p:nvSpPr>
          <p:spPr>
            <a:xfrm>
              <a:off x="9634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7" name="object 1307"/>
            <p:cNvSpPr/>
            <p:nvPr/>
          </p:nvSpPr>
          <p:spPr>
            <a:xfrm>
              <a:off x="96371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" name="object 1308"/>
            <p:cNvSpPr/>
            <p:nvPr/>
          </p:nvSpPr>
          <p:spPr>
            <a:xfrm>
              <a:off x="9639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" name="object 1309"/>
            <p:cNvSpPr/>
            <p:nvPr/>
          </p:nvSpPr>
          <p:spPr>
            <a:xfrm>
              <a:off x="9641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" name="object 1310"/>
            <p:cNvSpPr/>
            <p:nvPr/>
          </p:nvSpPr>
          <p:spPr>
            <a:xfrm>
              <a:off x="9646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" name="object 1311"/>
            <p:cNvSpPr/>
            <p:nvPr/>
          </p:nvSpPr>
          <p:spPr>
            <a:xfrm>
              <a:off x="96502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" name="object 1312"/>
            <p:cNvSpPr/>
            <p:nvPr/>
          </p:nvSpPr>
          <p:spPr>
            <a:xfrm>
              <a:off x="96511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" name="object 1313"/>
            <p:cNvSpPr/>
            <p:nvPr/>
          </p:nvSpPr>
          <p:spPr>
            <a:xfrm>
              <a:off x="9651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" name="object 1314"/>
            <p:cNvSpPr/>
            <p:nvPr/>
          </p:nvSpPr>
          <p:spPr>
            <a:xfrm>
              <a:off x="964338" y="417764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88" y="0"/>
                  </a:moveTo>
                  <a:lnTo>
                    <a:pt x="1862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" name="object 1315"/>
            <p:cNvSpPr/>
            <p:nvPr/>
          </p:nvSpPr>
          <p:spPr>
            <a:xfrm>
              <a:off x="9653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" name="object 1316"/>
            <p:cNvSpPr/>
            <p:nvPr/>
          </p:nvSpPr>
          <p:spPr>
            <a:xfrm>
              <a:off x="965465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" name="object 1317"/>
            <p:cNvSpPr/>
            <p:nvPr/>
          </p:nvSpPr>
          <p:spPr>
            <a:xfrm>
              <a:off x="9655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" name="object 1318"/>
            <p:cNvSpPr/>
            <p:nvPr/>
          </p:nvSpPr>
          <p:spPr>
            <a:xfrm>
              <a:off x="965567" y="417625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34"/>
                  </a:moveTo>
                  <a:lnTo>
                    <a:pt x="887" y="73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" name="object 1319"/>
            <p:cNvSpPr/>
            <p:nvPr/>
          </p:nvSpPr>
          <p:spPr>
            <a:xfrm>
              <a:off x="9661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" name="object 1320"/>
            <p:cNvSpPr/>
            <p:nvPr/>
          </p:nvSpPr>
          <p:spPr>
            <a:xfrm>
              <a:off x="9664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" name="object 1321"/>
            <p:cNvSpPr/>
            <p:nvPr/>
          </p:nvSpPr>
          <p:spPr>
            <a:xfrm>
              <a:off x="9669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" name="object 1322"/>
            <p:cNvSpPr/>
            <p:nvPr/>
          </p:nvSpPr>
          <p:spPr>
            <a:xfrm>
              <a:off x="9671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" name="object 1323"/>
            <p:cNvSpPr/>
            <p:nvPr/>
          </p:nvSpPr>
          <p:spPr>
            <a:xfrm>
              <a:off x="96741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" name="object 1324"/>
            <p:cNvSpPr/>
            <p:nvPr/>
          </p:nvSpPr>
          <p:spPr>
            <a:xfrm>
              <a:off x="96759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" name="object 1325"/>
            <p:cNvSpPr/>
            <p:nvPr/>
          </p:nvSpPr>
          <p:spPr>
            <a:xfrm>
              <a:off x="9676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" name="object 1326"/>
            <p:cNvSpPr/>
            <p:nvPr/>
          </p:nvSpPr>
          <p:spPr>
            <a:xfrm>
              <a:off x="96787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" name="object 1327"/>
            <p:cNvSpPr/>
            <p:nvPr/>
          </p:nvSpPr>
          <p:spPr>
            <a:xfrm>
              <a:off x="96794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" name="object 1328"/>
            <p:cNvSpPr/>
            <p:nvPr/>
          </p:nvSpPr>
          <p:spPr>
            <a:xfrm>
              <a:off x="9680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" name="object 1329"/>
            <p:cNvSpPr/>
            <p:nvPr/>
          </p:nvSpPr>
          <p:spPr>
            <a:xfrm>
              <a:off x="968203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" name="object 1330"/>
            <p:cNvSpPr/>
            <p:nvPr/>
          </p:nvSpPr>
          <p:spPr>
            <a:xfrm>
              <a:off x="9685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" name="object 1331"/>
            <p:cNvSpPr/>
            <p:nvPr/>
          </p:nvSpPr>
          <p:spPr>
            <a:xfrm>
              <a:off x="9692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" name="object 1332"/>
            <p:cNvSpPr/>
            <p:nvPr/>
          </p:nvSpPr>
          <p:spPr>
            <a:xfrm>
              <a:off x="9695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" name="object 1333"/>
            <p:cNvSpPr/>
            <p:nvPr/>
          </p:nvSpPr>
          <p:spPr>
            <a:xfrm>
              <a:off x="96974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" name="object 1334"/>
            <p:cNvSpPr/>
            <p:nvPr/>
          </p:nvSpPr>
          <p:spPr>
            <a:xfrm>
              <a:off x="9698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" name="object 1335"/>
            <p:cNvSpPr/>
            <p:nvPr/>
          </p:nvSpPr>
          <p:spPr>
            <a:xfrm>
              <a:off x="97001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" name="object 1336"/>
            <p:cNvSpPr/>
            <p:nvPr/>
          </p:nvSpPr>
          <p:spPr>
            <a:xfrm>
              <a:off x="9700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" name="object 1337"/>
            <p:cNvSpPr/>
            <p:nvPr/>
          </p:nvSpPr>
          <p:spPr>
            <a:xfrm>
              <a:off x="970218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" name="object 1338"/>
            <p:cNvSpPr/>
            <p:nvPr/>
          </p:nvSpPr>
          <p:spPr>
            <a:xfrm>
              <a:off x="9702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" name="object 1339"/>
            <p:cNvSpPr/>
            <p:nvPr/>
          </p:nvSpPr>
          <p:spPr>
            <a:xfrm>
              <a:off x="9704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" name="object 1340"/>
            <p:cNvSpPr/>
            <p:nvPr/>
          </p:nvSpPr>
          <p:spPr>
            <a:xfrm>
              <a:off x="970535" y="417705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" name="object 1341"/>
            <p:cNvSpPr/>
            <p:nvPr/>
          </p:nvSpPr>
          <p:spPr>
            <a:xfrm>
              <a:off x="97058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" name="object 1342"/>
            <p:cNvSpPr/>
            <p:nvPr/>
          </p:nvSpPr>
          <p:spPr>
            <a:xfrm>
              <a:off x="97062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" name="object 1343"/>
            <p:cNvSpPr/>
            <p:nvPr/>
          </p:nvSpPr>
          <p:spPr>
            <a:xfrm>
              <a:off x="970725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" name="object 1344"/>
            <p:cNvSpPr/>
            <p:nvPr/>
          </p:nvSpPr>
          <p:spPr>
            <a:xfrm>
              <a:off x="97082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" name="object 1345"/>
            <p:cNvSpPr/>
            <p:nvPr/>
          </p:nvSpPr>
          <p:spPr>
            <a:xfrm>
              <a:off x="9709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" name="object 1346"/>
            <p:cNvSpPr/>
            <p:nvPr/>
          </p:nvSpPr>
          <p:spPr>
            <a:xfrm>
              <a:off x="97130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" name="object 1347"/>
            <p:cNvSpPr/>
            <p:nvPr/>
          </p:nvSpPr>
          <p:spPr>
            <a:xfrm>
              <a:off x="9713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" name="object 1348"/>
            <p:cNvSpPr/>
            <p:nvPr/>
          </p:nvSpPr>
          <p:spPr>
            <a:xfrm>
              <a:off x="9715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" name="object 1349"/>
            <p:cNvSpPr/>
            <p:nvPr/>
          </p:nvSpPr>
          <p:spPr>
            <a:xfrm>
              <a:off x="9717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" name="object 1350"/>
            <p:cNvSpPr/>
            <p:nvPr/>
          </p:nvSpPr>
          <p:spPr>
            <a:xfrm>
              <a:off x="9719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" name="object 1351"/>
            <p:cNvSpPr/>
            <p:nvPr/>
          </p:nvSpPr>
          <p:spPr>
            <a:xfrm>
              <a:off x="9721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" name="object 1352"/>
            <p:cNvSpPr/>
            <p:nvPr/>
          </p:nvSpPr>
          <p:spPr>
            <a:xfrm>
              <a:off x="97241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" name="object 1353"/>
            <p:cNvSpPr/>
            <p:nvPr/>
          </p:nvSpPr>
          <p:spPr>
            <a:xfrm>
              <a:off x="9726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" name="object 1354"/>
            <p:cNvSpPr/>
            <p:nvPr/>
          </p:nvSpPr>
          <p:spPr>
            <a:xfrm>
              <a:off x="97285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" name="object 1355"/>
            <p:cNvSpPr/>
            <p:nvPr/>
          </p:nvSpPr>
          <p:spPr>
            <a:xfrm>
              <a:off x="9728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" name="object 1356"/>
            <p:cNvSpPr/>
            <p:nvPr/>
          </p:nvSpPr>
          <p:spPr>
            <a:xfrm>
              <a:off x="97305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" name="object 1357"/>
            <p:cNvSpPr/>
            <p:nvPr/>
          </p:nvSpPr>
          <p:spPr>
            <a:xfrm>
              <a:off x="9731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" name="object 1358"/>
            <p:cNvSpPr/>
            <p:nvPr/>
          </p:nvSpPr>
          <p:spPr>
            <a:xfrm>
              <a:off x="973171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" name="object 1359"/>
            <p:cNvSpPr/>
            <p:nvPr/>
          </p:nvSpPr>
          <p:spPr>
            <a:xfrm>
              <a:off x="97323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" name="object 1360"/>
            <p:cNvSpPr/>
            <p:nvPr/>
          </p:nvSpPr>
          <p:spPr>
            <a:xfrm>
              <a:off x="9732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" name="object 1361"/>
            <p:cNvSpPr/>
            <p:nvPr/>
          </p:nvSpPr>
          <p:spPr>
            <a:xfrm>
              <a:off x="9734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" name="object 1362"/>
            <p:cNvSpPr/>
            <p:nvPr/>
          </p:nvSpPr>
          <p:spPr>
            <a:xfrm>
              <a:off x="9736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" name="object 1363"/>
            <p:cNvSpPr/>
            <p:nvPr/>
          </p:nvSpPr>
          <p:spPr>
            <a:xfrm>
              <a:off x="9740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" name="object 1364"/>
            <p:cNvSpPr/>
            <p:nvPr/>
          </p:nvSpPr>
          <p:spPr>
            <a:xfrm>
              <a:off x="9743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" name="object 1365"/>
            <p:cNvSpPr/>
            <p:nvPr/>
          </p:nvSpPr>
          <p:spPr>
            <a:xfrm>
              <a:off x="97471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" name="object 1366"/>
            <p:cNvSpPr/>
            <p:nvPr/>
          </p:nvSpPr>
          <p:spPr>
            <a:xfrm>
              <a:off x="97498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" name="object 1367"/>
            <p:cNvSpPr/>
            <p:nvPr/>
          </p:nvSpPr>
          <p:spPr>
            <a:xfrm>
              <a:off x="9750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" name="object 1368"/>
            <p:cNvSpPr/>
            <p:nvPr/>
          </p:nvSpPr>
          <p:spPr>
            <a:xfrm>
              <a:off x="9754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" name="object 1369"/>
            <p:cNvSpPr/>
            <p:nvPr/>
          </p:nvSpPr>
          <p:spPr>
            <a:xfrm>
              <a:off x="9756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" name="object 1370"/>
            <p:cNvSpPr/>
            <p:nvPr/>
          </p:nvSpPr>
          <p:spPr>
            <a:xfrm>
              <a:off x="97573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" name="object 1371"/>
            <p:cNvSpPr/>
            <p:nvPr/>
          </p:nvSpPr>
          <p:spPr>
            <a:xfrm>
              <a:off x="975832" y="41772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" name="object 1372"/>
            <p:cNvSpPr/>
            <p:nvPr/>
          </p:nvSpPr>
          <p:spPr>
            <a:xfrm>
              <a:off x="97589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" name="object 1373"/>
            <p:cNvSpPr/>
            <p:nvPr/>
          </p:nvSpPr>
          <p:spPr>
            <a:xfrm>
              <a:off x="975933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" name="object 1374"/>
            <p:cNvSpPr/>
            <p:nvPr/>
          </p:nvSpPr>
          <p:spPr>
            <a:xfrm>
              <a:off x="976022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" name="object 1375"/>
            <p:cNvSpPr/>
            <p:nvPr/>
          </p:nvSpPr>
          <p:spPr>
            <a:xfrm>
              <a:off x="9761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" name="object 1376"/>
            <p:cNvSpPr/>
            <p:nvPr/>
          </p:nvSpPr>
          <p:spPr>
            <a:xfrm>
              <a:off x="9763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" name="object 1377"/>
            <p:cNvSpPr/>
            <p:nvPr/>
          </p:nvSpPr>
          <p:spPr>
            <a:xfrm>
              <a:off x="9767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" name="object 1378"/>
            <p:cNvSpPr/>
            <p:nvPr/>
          </p:nvSpPr>
          <p:spPr>
            <a:xfrm>
              <a:off x="9769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" name="object 1379"/>
            <p:cNvSpPr/>
            <p:nvPr/>
          </p:nvSpPr>
          <p:spPr>
            <a:xfrm>
              <a:off x="9774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" name="object 1380"/>
            <p:cNvSpPr/>
            <p:nvPr/>
          </p:nvSpPr>
          <p:spPr>
            <a:xfrm>
              <a:off x="9775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" name="object 1381"/>
            <p:cNvSpPr/>
            <p:nvPr/>
          </p:nvSpPr>
          <p:spPr>
            <a:xfrm>
              <a:off x="97787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" name="object 1382"/>
            <p:cNvSpPr/>
            <p:nvPr/>
          </p:nvSpPr>
          <p:spPr>
            <a:xfrm>
              <a:off x="978113" y="417740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" name="object 1383"/>
            <p:cNvSpPr/>
            <p:nvPr/>
          </p:nvSpPr>
          <p:spPr>
            <a:xfrm>
              <a:off x="9781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" name="object 1384"/>
            <p:cNvSpPr/>
            <p:nvPr/>
          </p:nvSpPr>
          <p:spPr>
            <a:xfrm>
              <a:off x="9783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" name="object 1385"/>
            <p:cNvSpPr/>
            <p:nvPr/>
          </p:nvSpPr>
          <p:spPr>
            <a:xfrm>
              <a:off x="978480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" name="object 1386"/>
            <p:cNvSpPr/>
            <p:nvPr/>
          </p:nvSpPr>
          <p:spPr>
            <a:xfrm>
              <a:off x="978569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" name="object 1387"/>
            <p:cNvSpPr/>
            <p:nvPr/>
          </p:nvSpPr>
          <p:spPr>
            <a:xfrm>
              <a:off x="97865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" name="object 1388"/>
            <p:cNvSpPr/>
            <p:nvPr/>
          </p:nvSpPr>
          <p:spPr>
            <a:xfrm>
              <a:off x="97873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" name="object 1389"/>
            <p:cNvSpPr/>
            <p:nvPr/>
          </p:nvSpPr>
          <p:spPr>
            <a:xfrm>
              <a:off x="9788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" name="object 1390"/>
            <p:cNvSpPr/>
            <p:nvPr/>
          </p:nvSpPr>
          <p:spPr>
            <a:xfrm>
              <a:off x="9790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" name="object 1391"/>
            <p:cNvSpPr/>
            <p:nvPr/>
          </p:nvSpPr>
          <p:spPr>
            <a:xfrm>
              <a:off x="9799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" name="object 1392"/>
            <p:cNvSpPr/>
            <p:nvPr/>
          </p:nvSpPr>
          <p:spPr>
            <a:xfrm>
              <a:off x="9803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" name="object 1393"/>
            <p:cNvSpPr/>
            <p:nvPr/>
          </p:nvSpPr>
          <p:spPr>
            <a:xfrm>
              <a:off x="979874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63" y="0"/>
                  </a:moveTo>
                  <a:lnTo>
                    <a:pt x="183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" name="object 1394"/>
            <p:cNvSpPr/>
            <p:nvPr/>
          </p:nvSpPr>
          <p:spPr>
            <a:xfrm>
              <a:off x="9809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" name="object 1395"/>
            <p:cNvSpPr/>
            <p:nvPr/>
          </p:nvSpPr>
          <p:spPr>
            <a:xfrm>
              <a:off x="981053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" name="object 1396"/>
            <p:cNvSpPr/>
            <p:nvPr/>
          </p:nvSpPr>
          <p:spPr>
            <a:xfrm>
              <a:off x="9810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" name="object 1397"/>
            <p:cNvSpPr/>
            <p:nvPr/>
          </p:nvSpPr>
          <p:spPr>
            <a:xfrm>
              <a:off x="980255" y="4177660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88" y="0"/>
                  </a:moveTo>
                  <a:lnTo>
                    <a:pt x="1862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" name="object 1398"/>
            <p:cNvSpPr/>
            <p:nvPr/>
          </p:nvSpPr>
          <p:spPr>
            <a:xfrm>
              <a:off x="98133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" name="object 1399"/>
            <p:cNvSpPr/>
            <p:nvPr/>
          </p:nvSpPr>
          <p:spPr>
            <a:xfrm>
              <a:off x="9816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" name="object 1400"/>
            <p:cNvSpPr/>
            <p:nvPr/>
          </p:nvSpPr>
          <p:spPr>
            <a:xfrm>
              <a:off x="9818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" name="object 1401"/>
            <p:cNvSpPr/>
            <p:nvPr/>
          </p:nvSpPr>
          <p:spPr>
            <a:xfrm>
              <a:off x="9820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" name="object 1402"/>
            <p:cNvSpPr/>
            <p:nvPr/>
          </p:nvSpPr>
          <p:spPr>
            <a:xfrm>
              <a:off x="9822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" name="object 1403"/>
            <p:cNvSpPr/>
            <p:nvPr/>
          </p:nvSpPr>
          <p:spPr>
            <a:xfrm>
              <a:off x="9828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" name="object 1404"/>
            <p:cNvSpPr/>
            <p:nvPr/>
          </p:nvSpPr>
          <p:spPr>
            <a:xfrm>
              <a:off x="982105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40" y="0"/>
                  </a:moveTo>
                  <a:lnTo>
                    <a:pt x="201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" name="object 1405"/>
            <p:cNvSpPr/>
            <p:nvPr/>
          </p:nvSpPr>
          <p:spPr>
            <a:xfrm>
              <a:off x="9832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" name="object 1406"/>
            <p:cNvSpPr/>
            <p:nvPr/>
          </p:nvSpPr>
          <p:spPr>
            <a:xfrm>
              <a:off x="98338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" name="object 1407"/>
            <p:cNvSpPr/>
            <p:nvPr/>
          </p:nvSpPr>
          <p:spPr>
            <a:xfrm>
              <a:off x="9834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" name="object 1408"/>
            <p:cNvSpPr/>
            <p:nvPr/>
          </p:nvSpPr>
          <p:spPr>
            <a:xfrm>
              <a:off x="98346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" name="object 1409"/>
            <p:cNvSpPr/>
            <p:nvPr/>
          </p:nvSpPr>
          <p:spPr>
            <a:xfrm>
              <a:off x="98368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" name="object 1410"/>
            <p:cNvSpPr/>
            <p:nvPr/>
          </p:nvSpPr>
          <p:spPr>
            <a:xfrm>
              <a:off x="98374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" name="object 1411"/>
            <p:cNvSpPr/>
            <p:nvPr/>
          </p:nvSpPr>
          <p:spPr>
            <a:xfrm>
              <a:off x="98389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" name="object 1412"/>
            <p:cNvSpPr/>
            <p:nvPr/>
          </p:nvSpPr>
          <p:spPr>
            <a:xfrm>
              <a:off x="9839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" name="object 1413"/>
            <p:cNvSpPr/>
            <p:nvPr/>
          </p:nvSpPr>
          <p:spPr>
            <a:xfrm>
              <a:off x="9840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" name="object 1414"/>
            <p:cNvSpPr/>
            <p:nvPr/>
          </p:nvSpPr>
          <p:spPr>
            <a:xfrm>
              <a:off x="9845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" name="object 1415"/>
            <p:cNvSpPr/>
            <p:nvPr/>
          </p:nvSpPr>
          <p:spPr>
            <a:xfrm>
              <a:off x="98474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" name="object 1416"/>
            <p:cNvSpPr/>
            <p:nvPr/>
          </p:nvSpPr>
          <p:spPr>
            <a:xfrm>
              <a:off x="9847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" name="object 1417"/>
            <p:cNvSpPr/>
            <p:nvPr/>
          </p:nvSpPr>
          <p:spPr>
            <a:xfrm>
              <a:off x="9849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" name="object 1418"/>
            <p:cNvSpPr/>
            <p:nvPr/>
          </p:nvSpPr>
          <p:spPr>
            <a:xfrm>
              <a:off x="985032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01" y="0"/>
                  </a:moveTo>
                  <a:lnTo>
                    <a:pt x="1875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" name="object 1419"/>
            <p:cNvSpPr/>
            <p:nvPr/>
          </p:nvSpPr>
          <p:spPr>
            <a:xfrm>
              <a:off x="9860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" name="object 1420"/>
            <p:cNvSpPr/>
            <p:nvPr/>
          </p:nvSpPr>
          <p:spPr>
            <a:xfrm>
              <a:off x="98624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" name="object 1421"/>
            <p:cNvSpPr/>
            <p:nvPr/>
          </p:nvSpPr>
          <p:spPr>
            <a:xfrm>
              <a:off x="9863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" name="object 1422"/>
            <p:cNvSpPr/>
            <p:nvPr/>
          </p:nvSpPr>
          <p:spPr>
            <a:xfrm>
              <a:off x="986350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" name="object 1423"/>
            <p:cNvSpPr/>
            <p:nvPr/>
          </p:nvSpPr>
          <p:spPr>
            <a:xfrm>
              <a:off x="98640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" name="object 1424"/>
            <p:cNvSpPr/>
            <p:nvPr/>
          </p:nvSpPr>
          <p:spPr>
            <a:xfrm>
              <a:off x="986452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" name="object 1425"/>
            <p:cNvSpPr/>
            <p:nvPr/>
          </p:nvSpPr>
          <p:spPr>
            <a:xfrm>
              <a:off x="986553" y="41774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" name="object 1426"/>
            <p:cNvSpPr/>
            <p:nvPr/>
          </p:nvSpPr>
          <p:spPr>
            <a:xfrm>
              <a:off x="98664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" name="object 1427"/>
            <p:cNvSpPr/>
            <p:nvPr/>
          </p:nvSpPr>
          <p:spPr>
            <a:xfrm>
              <a:off x="98668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" name="object 1428"/>
            <p:cNvSpPr/>
            <p:nvPr/>
          </p:nvSpPr>
          <p:spPr>
            <a:xfrm>
              <a:off x="98698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" name="object 1429"/>
            <p:cNvSpPr/>
            <p:nvPr/>
          </p:nvSpPr>
          <p:spPr>
            <a:xfrm>
              <a:off x="9871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" name="object 1430"/>
            <p:cNvSpPr/>
            <p:nvPr/>
          </p:nvSpPr>
          <p:spPr>
            <a:xfrm>
              <a:off x="9872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" name="object 1431"/>
            <p:cNvSpPr/>
            <p:nvPr/>
          </p:nvSpPr>
          <p:spPr>
            <a:xfrm>
              <a:off x="9877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" name="object 1432"/>
            <p:cNvSpPr/>
            <p:nvPr/>
          </p:nvSpPr>
          <p:spPr>
            <a:xfrm>
              <a:off x="98828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" name="object 1433"/>
            <p:cNvSpPr/>
            <p:nvPr/>
          </p:nvSpPr>
          <p:spPr>
            <a:xfrm>
              <a:off x="988593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" name="object 1434"/>
            <p:cNvSpPr/>
            <p:nvPr/>
          </p:nvSpPr>
          <p:spPr>
            <a:xfrm>
              <a:off x="98873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" name="object 1435"/>
            <p:cNvSpPr/>
            <p:nvPr/>
          </p:nvSpPr>
          <p:spPr>
            <a:xfrm>
              <a:off x="9887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" name="object 1436"/>
            <p:cNvSpPr/>
            <p:nvPr/>
          </p:nvSpPr>
          <p:spPr>
            <a:xfrm>
              <a:off x="9889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" name="object 1437"/>
            <p:cNvSpPr/>
            <p:nvPr/>
          </p:nvSpPr>
          <p:spPr>
            <a:xfrm>
              <a:off x="989202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" name="object 1438"/>
            <p:cNvSpPr/>
            <p:nvPr/>
          </p:nvSpPr>
          <p:spPr>
            <a:xfrm>
              <a:off x="9892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" name="object 1439"/>
            <p:cNvSpPr/>
            <p:nvPr/>
          </p:nvSpPr>
          <p:spPr>
            <a:xfrm>
              <a:off x="9894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" name="object 1440"/>
            <p:cNvSpPr/>
            <p:nvPr/>
          </p:nvSpPr>
          <p:spPr>
            <a:xfrm>
              <a:off x="9896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1" name="object 1441"/>
            <p:cNvSpPr/>
            <p:nvPr/>
          </p:nvSpPr>
          <p:spPr>
            <a:xfrm>
              <a:off x="9901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2" name="object 1442"/>
            <p:cNvSpPr/>
            <p:nvPr/>
          </p:nvSpPr>
          <p:spPr>
            <a:xfrm>
              <a:off x="9903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" name="object 1443"/>
            <p:cNvSpPr/>
            <p:nvPr/>
          </p:nvSpPr>
          <p:spPr>
            <a:xfrm>
              <a:off x="9905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" name="object 1444"/>
            <p:cNvSpPr/>
            <p:nvPr/>
          </p:nvSpPr>
          <p:spPr>
            <a:xfrm>
              <a:off x="9906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" name="object 1445"/>
            <p:cNvSpPr/>
            <p:nvPr/>
          </p:nvSpPr>
          <p:spPr>
            <a:xfrm>
              <a:off x="9908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" name="object 1446"/>
            <p:cNvSpPr/>
            <p:nvPr/>
          </p:nvSpPr>
          <p:spPr>
            <a:xfrm>
              <a:off x="9911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" name="object 1447"/>
            <p:cNvSpPr/>
            <p:nvPr/>
          </p:nvSpPr>
          <p:spPr>
            <a:xfrm>
              <a:off x="99122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" name="object 1448"/>
            <p:cNvSpPr/>
            <p:nvPr/>
          </p:nvSpPr>
          <p:spPr>
            <a:xfrm>
              <a:off x="99128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" name="object 1449"/>
            <p:cNvSpPr/>
            <p:nvPr/>
          </p:nvSpPr>
          <p:spPr>
            <a:xfrm>
              <a:off x="9914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" name="object 1450"/>
            <p:cNvSpPr/>
            <p:nvPr/>
          </p:nvSpPr>
          <p:spPr>
            <a:xfrm>
              <a:off x="99159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" name="object 1451"/>
            <p:cNvSpPr/>
            <p:nvPr/>
          </p:nvSpPr>
          <p:spPr>
            <a:xfrm>
              <a:off x="99164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" name="object 1452"/>
            <p:cNvSpPr/>
            <p:nvPr/>
          </p:nvSpPr>
          <p:spPr>
            <a:xfrm>
              <a:off x="9916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" name="object 1453"/>
            <p:cNvSpPr/>
            <p:nvPr/>
          </p:nvSpPr>
          <p:spPr>
            <a:xfrm>
              <a:off x="991762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" name="object 1454"/>
            <p:cNvSpPr/>
            <p:nvPr/>
          </p:nvSpPr>
          <p:spPr>
            <a:xfrm>
              <a:off x="991863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" name="object 1455"/>
            <p:cNvSpPr/>
            <p:nvPr/>
          </p:nvSpPr>
          <p:spPr>
            <a:xfrm>
              <a:off x="9919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" name="object 1456"/>
            <p:cNvSpPr/>
            <p:nvPr/>
          </p:nvSpPr>
          <p:spPr>
            <a:xfrm>
              <a:off x="9921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" name="object 1457"/>
            <p:cNvSpPr/>
            <p:nvPr/>
          </p:nvSpPr>
          <p:spPr>
            <a:xfrm>
              <a:off x="9922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" name="object 1458"/>
            <p:cNvSpPr/>
            <p:nvPr/>
          </p:nvSpPr>
          <p:spPr>
            <a:xfrm>
              <a:off x="99308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" name="object 1459"/>
            <p:cNvSpPr/>
            <p:nvPr/>
          </p:nvSpPr>
          <p:spPr>
            <a:xfrm>
              <a:off x="9932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" name="object 1460"/>
            <p:cNvSpPr/>
            <p:nvPr/>
          </p:nvSpPr>
          <p:spPr>
            <a:xfrm>
              <a:off x="9935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" name="object 1461"/>
            <p:cNvSpPr/>
            <p:nvPr/>
          </p:nvSpPr>
          <p:spPr>
            <a:xfrm>
              <a:off x="99385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" name="object 1462"/>
            <p:cNvSpPr/>
            <p:nvPr/>
          </p:nvSpPr>
          <p:spPr>
            <a:xfrm>
              <a:off x="9939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" name="object 1463"/>
            <p:cNvSpPr/>
            <p:nvPr/>
          </p:nvSpPr>
          <p:spPr>
            <a:xfrm>
              <a:off x="9941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" name="object 1464"/>
            <p:cNvSpPr/>
            <p:nvPr/>
          </p:nvSpPr>
          <p:spPr>
            <a:xfrm>
              <a:off x="99419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" name="object 1465"/>
            <p:cNvSpPr/>
            <p:nvPr/>
          </p:nvSpPr>
          <p:spPr>
            <a:xfrm>
              <a:off x="9942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" name="object 1466"/>
            <p:cNvSpPr/>
            <p:nvPr/>
          </p:nvSpPr>
          <p:spPr>
            <a:xfrm>
              <a:off x="9943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" name="object 1467"/>
            <p:cNvSpPr/>
            <p:nvPr/>
          </p:nvSpPr>
          <p:spPr>
            <a:xfrm>
              <a:off x="9945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" name="object 1468"/>
            <p:cNvSpPr/>
            <p:nvPr/>
          </p:nvSpPr>
          <p:spPr>
            <a:xfrm>
              <a:off x="9950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" name="object 1469"/>
            <p:cNvSpPr/>
            <p:nvPr/>
          </p:nvSpPr>
          <p:spPr>
            <a:xfrm>
              <a:off x="9951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0" name="object 1470"/>
            <p:cNvSpPr/>
            <p:nvPr/>
          </p:nvSpPr>
          <p:spPr>
            <a:xfrm>
              <a:off x="9953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1" name="object 1471"/>
            <p:cNvSpPr/>
            <p:nvPr/>
          </p:nvSpPr>
          <p:spPr>
            <a:xfrm>
              <a:off x="9955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" name="object 1472"/>
            <p:cNvSpPr/>
            <p:nvPr/>
          </p:nvSpPr>
          <p:spPr>
            <a:xfrm>
              <a:off x="9956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" name="object 1473"/>
            <p:cNvSpPr/>
            <p:nvPr/>
          </p:nvSpPr>
          <p:spPr>
            <a:xfrm>
              <a:off x="99591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" name="object 1474"/>
            <p:cNvSpPr/>
            <p:nvPr/>
          </p:nvSpPr>
          <p:spPr>
            <a:xfrm>
              <a:off x="9961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" name="object 1475"/>
            <p:cNvSpPr/>
            <p:nvPr/>
          </p:nvSpPr>
          <p:spPr>
            <a:xfrm>
              <a:off x="9963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" name="object 1476"/>
            <p:cNvSpPr/>
            <p:nvPr/>
          </p:nvSpPr>
          <p:spPr>
            <a:xfrm>
              <a:off x="99643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" name="object 1477"/>
            <p:cNvSpPr/>
            <p:nvPr/>
          </p:nvSpPr>
          <p:spPr>
            <a:xfrm>
              <a:off x="9965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" name="object 1478"/>
            <p:cNvSpPr/>
            <p:nvPr/>
          </p:nvSpPr>
          <p:spPr>
            <a:xfrm>
              <a:off x="99670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" name="object 1479"/>
            <p:cNvSpPr/>
            <p:nvPr/>
          </p:nvSpPr>
          <p:spPr>
            <a:xfrm>
              <a:off x="996831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" name="object 1480"/>
            <p:cNvSpPr/>
            <p:nvPr/>
          </p:nvSpPr>
          <p:spPr>
            <a:xfrm>
              <a:off x="9968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" name="object 1481"/>
            <p:cNvSpPr/>
            <p:nvPr/>
          </p:nvSpPr>
          <p:spPr>
            <a:xfrm>
              <a:off x="99691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" name="object 1482"/>
            <p:cNvSpPr/>
            <p:nvPr/>
          </p:nvSpPr>
          <p:spPr>
            <a:xfrm>
              <a:off x="99695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" name="object 1483"/>
            <p:cNvSpPr/>
            <p:nvPr/>
          </p:nvSpPr>
          <p:spPr>
            <a:xfrm>
              <a:off x="997008" y="4172673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5050"/>
                  </a:moveTo>
                  <a:lnTo>
                    <a:pt x="0" y="5037"/>
                  </a:lnTo>
                </a:path>
                <a:path h="5079">
                  <a:moveTo>
                    <a:pt x="0" y="505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" name="object 1484"/>
            <p:cNvSpPr/>
            <p:nvPr/>
          </p:nvSpPr>
          <p:spPr>
            <a:xfrm>
              <a:off x="99716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" name="object 1485"/>
            <p:cNvSpPr/>
            <p:nvPr/>
          </p:nvSpPr>
          <p:spPr>
            <a:xfrm>
              <a:off x="9972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" name="object 1486"/>
            <p:cNvSpPr/>
            <p:nvPr/>
          </p:nvSpPr>
          <p:spPr>
            <a:xfrm>
              <a:off x="9974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" name="object 1487"/>
            <p:cNvSpPr/>
            <p:nvPr/>
          </p:nvSpPr>
          <p:spPr>
            <a:xfrm>
              <a:off x="9976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" name="object 1488"/>
            <p:cNvSpPr/>
            <p:nvPr/>
          </p:nvSpPr>
          <p:spPr>
            <a:xfrm>
              <a:off x="9979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" name="object 1489"/>
            <p:cNvSpPr/>
            <p:nvPr/>
          </p:nvSpPr>
          <p:spPr>
            <a:xfrm>
              <a:off x="99822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" name="object 1490"/>
            <p:cNvSpPr/>
            <p:nvPr/>
          </p:nvSpPr>
          <p:spPr>
            <a:xfrm>
              <a:off x="9984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" name="object 1491"/>
            <p:cNvSpPr/>
            <p:nvPr/>
          </p:nvSpPr>
          <p:spPr>
            <a:xfrm>
              <a:off x="9986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" name="object 1492"/>
            <p:cNvSpPr/>
            <p:nvPr/>
          </p:nvSpPr>
          <p:spPr>
            <a:xfrm>
              <a:off x="99883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" name="object 1493"/>
            <p:cNvSpPr/>
            <p:nvPr/>
          </p:nvSpPr>
          <p:spPr>
            <a:xfrm>
              <a:off x="999112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" name="object 1494"/>
            <p:cNvSpPr/>
            <p:nvPr/>
          </p:nvSpPr>
          <p:spPr>
            <a:xfrm>
              <a:off x="9992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" name="object 1495"/>
            <p:cNvSpPr/>
            <p:nvPr/>
          </p:nvSpPr>
          <p:spPr>
            <a:xfrm>
              <a:off x="9993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" name="object 1496"/>
            <p:cNvSpPr/>
            <p:nvPr/>
          </p:nvSpPr>
          <p:spPr>
            <a:xfrm>
              <a:off x="998580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52" y="0"/>
                  </a:moveTo>
                  <a:lnTo>
                    <a:pt x="1926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" name="object 1497"/>
            <p:cNvSpPr/>
            <p:nvPr/>
          </p:nvSpPr>
          <p:spPr>
            <a:xfrm>
              <a:off x="9996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" name="object 1498"/>
            <p:cNvSpPr/>
            <p:nvPr/>
          </p:nvSpPr>
          <p:spPr>
            <a:xfrm>
              <a:off x="999708" y="417702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" name="object 1499"/>
            <p:cNvSpPr/>
            <p:nvPr/>
          </p:nvSpPr>
          <p:spPr>
            <a:xfrm>
              <a:off x="9997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" name="object 1500"/>
            <p:cNvSpPr/>
            <p:nvPr/>
          </p:nvSpPr>
          <p:spPr>
            <a:xfrm>
              <a:off x="10001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" name="object 1501"/>
            <p:cNvSpPr/>
            <p:nvPr/>
          </p:nvSpPr>
          <p:spPr>
            <a:xfrm>
              <a:off x="10002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" name="object 1502"/>
            <p:cNvSpPr/>
            <p:nvPr/>
          </p:nvSpPr>
          <p:spPr>
            <a:xfrm>
              <a:off x="10007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" name="object 1503"/>
            <p:cNvSpPr/>
            <p:nvPr/>
          </p:nvSpPr>
          <p:spPr>
            <a:xfrm>
              <a:off x="10008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" name="object 1504"/>
            <p:cNvSpPr/>
            <p:nvPr/>
          </p:nvSpPr>
          <p:spPr>
            <a:xfrm>
              <a:off x="100102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" name="object 1505"/>
            <p:cNvSpPr/>
            <p:nvPr/>
          </p:nvSpPr>
          <p:spPr>
            <a:xfrm>
              <a:off x="10012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" name="object 1506"/>
            <p:cNvSpPr/>
            <p:nvPr/>
          </p:nvSpPr>
          <p:spPr>
            <a:xfrm>
              <a:off x="10015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" name="object 1507"/>
            <p:cNvSpPr/>
            <p:nvPr/>
          </p:nvSpPr>
          <p:spPr>
            <a:xfrm>
              <a:off x="100169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" name="object 1508"/>
            <p:cNvSpPr/>
            <p:nvPr/>
          </p:nvSpPr>
          <p:spPr>
            <a:xfrm>
              <a:off x="10017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" name="object 1509"/>
            <p:cNvSpPr/>
            <p:nvPr/>
          </p:nvSpPr>
          <p:spPr>
            <a:xfrm>
              <a:off x="10019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" name="object 1510"/>
            <p:cNvSpPr/>
            <p:nvPr/>
          </p:nvSpPr>
          <p:spPr>
            <a:xfrm>
              <a:off x="100202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" name="object 1511"/>
            <p:cNvSpPr/>
            <p:nvPr/>
          </p:nvSpPr>
          <p:spPr>
            <a:xfrm>
              <a:off x="10020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" name="object 1512"/>
            <p:cNvSpPr/>
            <p:nvPr/>
          </p:nvSpPr>
          <p:spPr>
            <a:xfrm>
              <a:off x="1002128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" name="object 1513"/>
            <p:cNvSpPr/>
            <p:nvPr/>
          </p:nvSpPr>
          <p:spPr>
            <a:xfrm>
              <a:off x="100222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" name="object 1514"/>
            <p:cNvSpPr/>
            <p:nvPr/>
          </p:nvSpPr>
          <p:spPr>
            <a:xfrm>
              <a:off x="1002331" y="41772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" name="object 1515"/>
            <p:cNvSpPr/>
            <p:nvPr/>
          </p:nvSpPr>
          <p:spPr>
            <a:xfrm>
              <a:off x="1002369" y="41773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" name="object 1516"/>
            <p:cNvSpPr/>
            <p:nvPr/>
          </p:nvSpPr>
          <p:spPr>
            <a:xfrm>
              <a:off x="100247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" name="object 1517"/>
            <p:cNvSpPr/>
            <p:nvPr/>
          </p:nvSpPr>
          <p:spPr>
            <a:xfrm>
              <a:off x="10025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" name="object 1518"/>
            <p:cNvSpPr/>
            <p:nvPr/>
          </p:nvSpPr>
          <p:spPr>
            <a:xfrm>
              <a:off x="10026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" name="object 1519"/>
            <p:cNvSpPr/>
            <p:nvPr/>
          </p:nvSpPr>
          <p:spPr>
            <a:xfrm>
              <a:off x="10029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" name="object 1520"/>
            <p:cNvSpPr/>
            <p:nvPr/>
          </p:nvSpPr>
          <p:spPr>
            <a:xfrm>
              <a:off x="10032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" name="object 1521"/>
            <p:cNvSpPr/>
            <p:nvPr/>
          </p:nvSpPr>
          <p:spPr>
            <a:xfrm>
              <a:off x="10034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" name="object 1522"/>
            <p:cNvSpPr/>
            <p:nvPr/>
          </p:nvSpPr>
          <p:spPr>
            <a:xfrm>
              <a:off x="10036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" name="object 1523"/>
            <p:cNvSpPr/>
            <p:nvPr/>
          </p:nvSpPr>
          <p:spPr>
            <a:xfrm>
              <a:off x="10040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" name="object 1524"/>
            <p:cNvSpPr/>
            <p:nvPr/>
          </p:nvSpPr>
          <p:spPr>
            <a:xfrm>
              <a:off x="10042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" name="object 1525"/>
            <p:cNvSpPr/>
            <p:nvPr/>
          </p:nvSpPr>
          <p:spPr>
            <a:xfrm>
              <a:off x="100437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" name="object 1526"/>
            <p:cNvSpPr/>
            <p:nvPr/>
          </p:nvSpPr>
          <p:spPr>
            <a:xfrm>
              <a:off x="10043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" name="object 1527"/>
            <p:cNvSpPr/>
            <p:nvPr/>
          </p:nvSpPr>
          <p:spPr>
            <a:xfrm>
              <a:off x="10046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" name="object 1528"/>
            <p:cNvSpPr/>
            <p:nvPr/>
          </p:nvSpPr>
          <p:spPr>
            <a:xfrm>
              <a:off x="100476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" name="object 1529"/>
            <p:cNvSpPr/>
            <p:nvPr/>
          </p:nvSpPr>
          <p:spPr>
            <a:xfrm>
              <a:off x="100484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" name="object 1530"/>
            <p:cNvSpPr/>
            <p:nvPr/>
          </p:nvSpPr>
          <p:spPr>
            <a:xfrm>
              <a:off x="1004967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" name="object 1531"/>
            <p:cNvSpPr/>
            <p:nvPr/>
          </p:nvSpPr>
          <p:spPr>
            <a:xfrm>
              <a:off x="1005030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" name="object 1532"/>
            <p:cNvSpPr/>
            <p:nvPr/>
          </p:nvSpPr>
          <p:spPr>
            <a:xfrm>
              <a:off x="100511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" name="object 1533"/>
            <p:cNvSpPr/>
            <p:nvPr/>
          </p:nvSpPr>
          <p:spPr>
            <a:xfrm>
              <a:off x="10052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" name="object 1534"/>
            <p:cNvSpPr/>
            <p:nvPr/>
          </p:nvSpPr>
          <p:spPr>
            <a:xfrm>
              <a:off x="10058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" name="object 1535"/>
            <p:cNvSpPr/>
            <p:nvPr/>
          </p:nvSpPr>
          <p:spPr>
            <a:xfrm>
              <a:off x="10062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" name="object 1536"/>
            <p:cNvSpPr/>
            <p:nvPr/>
          </p:nvSpPr>
          <p:spPr>
            <a:xfrm>
              <a:off x="10065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" name="object 1537"/>
            <p:cNvSpPr/>
            <p:nvPr/>
          </p:nvSpPr>
          <p:spPr>
            <a:xfrm>
              <a:off x="100677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" name="object 1538"/>
            <p:cNvSpPr/>
            <p:nvPr/>
          </p:nvSpPr>
          <p:spPr>
            <a:xfrm>
              <a:off x="100681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" name="object 1539"/>
            <p:cNvSpPr/>
            <p:nvPr/>
          </p:nvSpPr>
          <p:spPr>
            <a:xfrm>
              <a:off x="10070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" name="object 1540"/>
            <p:cNvSpPr/>
            <p:nvPr/>
          </p:nvSpPr>
          <p:spPr>
            <a:xfrm>
              <a:off x="1007121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" name="object 1541"/>
            <p:cNvSpPr/>
            <p:nvPr/>
          </p:nvSpPr>
          <p:spPr>
            <a:xfrm>
              <a:off x="100726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" name="object 1542"/>
            <p:cNvSpPr/>
            <p:nvPr/>
          </p:nvSpPr>
          <p:spPr>
            <a:xfrm>
              <a:off x="100733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" name="object 1543"/>
            <p:cNvSpPr/>
            <p:nvPr/>
          </p:nvSpPr>
          <p:spPr>
            <a:xfrm>
              <a:off x="1007375" y="4172179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544"/>
                  </a:moveTo>
                  <a:lnTo>
                    <a:pt x="0" y="5531"/>
                  </a:lnTo>
                </a:path>
                <a:path h="5714">
                  <a:moveTo>
                    <a:pt x="0" y="5544"/>
                  </a:moveTo>
                  <a:lnTo>
                    <a:pt x="0" y="0"/>
                  </a:lnTo>
                </a:path>
                <a:path h="5714">
                  <a:moveTo>
                    <a:pt x="0" y="5544"/>
                  </a:moveTo>
                  <a:lnTo>
                    <a:pt x="0" y="55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" name="object 1544"/>
            <p:cNvSpPr/>
            <p:nvPr/>
          </p:nvSpPr>
          <p:spPr>
            <a:xfrm>
              <a:off x="10075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" name="object 1545"/>
            <p:cNvSpPr/>
            <p:nvPr/>
          </p:nvSpPr>
          <p:spPr>
            <a:xfrm>
              <a:off x="1007628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" name="object 1546"/>
            <p:cNvSpPr/>
            <p:nvPr/>
          </p:nvSpPr>
          <p:spPr>
            <a:xfrm>
              <a:off x="100767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" name="object 1547"/>
            <p:cNvSpPr/>
            <p:nvPr/>
          </p:nvSpPr>
          <p:spPr>
            <a:xfrm>
              <a:off x="10079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" name="object 1548"/>
            <p:cNvSpPr/>
            <p:nvPr/>
          </p:nvSpPr>
          <p:spPr>
            <a:xfrm>
              <a:off x="10081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" name="object 1549"/>
            <p:cNvSpPr/>
            <p:nvPr/>
          </p:nvSpPr>
          <p:spPr>
            <a:xfrm>
              <a:off x="10084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" name="object 1550"/>
            <p:cNvSpPr/>
            <p:nvPr/>
          </p:nvSpPr>
          <p:spPr>
            <a:xfrm>
              <a:off x="100846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" name="object 1551"/>
            <p:cNvSpPr/>
            <p:nvPr/>
          </p:nvSpPr>
          <p:spPr>
            <a:xfrm>
              <a:off x="100850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" name="object 1552"/>
            <p:cNvSpPr/>
            <p:nvPr/>
          </p:nvSpPr>
          <p:spPr>
            <a:xfrm>
              <a:off x="100879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" name="object 1553"/>
            <p:cNvSpPr/>
            <p:nvPr/>
          </p:nvSpPr>
          <p:spPr>
            <a:xfrm>
              <a:off x="10090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" name="object 1554"/>
            <p:cNvSpPr/>
            <p:nvPr/>
          </p:nvSpPr>
          <p:spPr>
            <a:xfrm>
              <a:off x="10093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" name="object 1555"/>
            <p:cNvSpPr/>
            <p:nvPr/>
          </p:nvSpPr>
          <p:spPr>
            <a:xfrm>
              <a:off x="10095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" name="object 1556"/>
            <p:cNvSpPr/>
            <p:nvPr/>
          </p:nvSpPr>
          <p:spPr>
            <a:xfrm>
              <a:off x="100971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" name="object 1557"/>
            <p:cNvSpPr/>
            <p:nvPr/>
          </p:nvSpPr>
          <p:spPr>
            <a:xfrm>
              <a:off x="100975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" name="object 1558"/>
            <p:cNvSpPr/>
            <p:nvPr/>
          </p:nvSpPr>
          <p:spPr>
            <a:xfrm>
              <a:off x="10098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" name="object 1559"/>
            <p:cNvSpPr/>
            <p:nvPr/>
          </p:nvSpPr>
          <p:spPr>
            <a:xfrm>
              <a:off x="10099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" name="object 1560"/>
            <p:cNvSpPr/>
            <p:nvPr/>
          </p:nvSpPr>
          <p:spPr>
            <a:xfrm>
              <a:off x="1010087" y="417702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" name="object 1561"/>
            <p:cNvSpPr/>
            <p:nvPr/>
          </p:nvSpPr>
          <p:spPr>
            <a:xfrm>
              <a:off x="10101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" name="object 1562"/>
            <p:cNvSpPr/>
            <p:nvPr/>
          </p:nvSpPr>
          <p:spPr>
            <a:xfrm>
              <a:off x="101027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" name="object 1563"/>
            <p:cNvSpPr/>
            <p:nvPr/>
          </p:nvSpPr>
          <p:spPr>
            <a:xfrm>
              <a:off x="101028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" name="object 1564"/>
            <p:cNvSpPr/>
            <p:nvPr/>
          </p:nvSpPr>
          <p:spPr>
            <a:xfrm>
              <a:off x="10105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" name="object 1565"/>
            <p:cNvSpPr/>
            <p:nvPr/>
          </p:nvSpPr>
          <p:spPr>
            <a:xfrm>
              <a:off x="101077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" name="object 1566"/>
            <p:cNvSpPr/>
            <p:nvPr/>
          </p:nvSpPr>
          <p:spPr>
            <a:xfrm>
              <a:off x="10109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" name="object 1567"/>
            <p:cNvSpPr/>
            <p:nvPr/>
          </p:nvSpPr>
          <p:spPr>
            <a:xfrm>
              <a:off x="10111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" name="object 1568"/>
            <p:cNvSpPr/>
            <p:nvPr/>
          </p:nvSpPr>
          <p:spPr>
            <a:xfrm>
              <a:off x="10113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" name="object 1569"/>
            <p:cNvSpPr/>
            <p:nvPr/>
          </p:nvSpPr>
          <p:spPr>
            <a:xfrm>
              <a:off x="10115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" name="object 1570"/>
            <p:cNvSpPr/>
            <p:nvPr/>
          </p:nvSpPr>
          <p:spPr>
            <a:xfrm>
              <a:off x="10119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" name="object 1571"/>
            <p:cNvSpPr/>
            <p:nvPr/>
          </p:nvSpPr>
          <p:spPr>
            <a:xfrm>
              <a:off x="101238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" name="object 1572"/>
            <p:cNvSpPr/>
            <p:nvPr/>
          </p:nvSpPr>
          <p:spPr>
            <a:xfrm>
              <a:off x="1012444" y="4174065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65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" name="object 1573"/>
            <p:cNvSpPr/>
            <p:nvPr/>
          </p:nvSpPr>
          <p:spPr>
            <a:xfrm>
              <a:off x="101255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" name="object 1574"/>
            <p:cNvSpPr/>
            <p:nvPr/>
          </p:nvSpPr>
          <p:spPr>
            <a:xfrm>
              <a:off x="1012647" y="4173964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75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" name="object 1575"/>
            <p:cNvSpPr/>
            <p:nvPr/>
          </p:nvSpPr>
          <p:spPr>
            <a:xfrm>
              <a:off x="1012748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" name="object 1576"/>
            <p:cNvSpPr/>
            <p:nvPr/>
          </p:nvSpPr>
          <p:spPr>
            <a:xfrm>
              <a:off x="1012849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" name="object 1577"/>
            <p:cNvSpPr/>
            <p:nvPr/>
          </p:nvSpPr>
          <p:spPr>
            <a:xfrm>
              <a:off x="1012938" y="41773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" name="object 1578"/>
            <p:cNvSpPr/>
            <p:nvPr/>
          </p:nvSpPr>
          <p:spPr>
            <a:xfrm>
              <a:off x="10130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" name="object 1579"/>
            <p:cNvSpPr/>
            <p:nvPr/>
          </p:nvSpPr>
          <p:spPr>
            <a:xfrm>
              <a:off x="101320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" name="object 1580"/>
            <p:cNvSpPr/>
            <p:nvPr/>
          </p:nvSpPr>
          <p:spPr>
            <a:xfrm>
              <a:off x="10134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" name="object 1581"/>
            <p:cNvSpPr/>
            <p:nvPr/>
          </p:nvSpPr>
          <p:spPr>
            <a:xfrm>
              <a:off x="101353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" name="object 1582"/>
            <p:cNvSpPr/>
            <p:nvPr/>
          </p:nvSpPr>
          <p:spPr>
            <a:xfrm>
              <a:off x="10135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" name="object 1583"/>
            <p:cNvSpPr/>
            <p:nvPr/>
          </p:nvSpPr>
          <p:spPr>
            <a:xfrm>
              <a:off x="101376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" name="object 1584"/>
            <p:cNvSpPr/>
            <p:nvPr/>
          </p:nvSpPr>
          <p:spPr>
            <a:xfrm>
              <a:off x="10138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" name="object 1585"/>
            <p:cNvSpPr/>
            <p:nvPr/>
          </p:nvSpPr>
          <p:spPr>
            <a:xfrm>
              <a:off x="10139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" name="object 1586"/>
            <p:cNvSpPr/>
            <p:nvPr/>
          </p:nvSpPr>
          <p:spPr>
            <a:xfrm>
              <a:off x="101411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" name="object 1587"/>
            <p:cNvSpPr/>
            <p:nvPr/>
          </p:nvSpPr>
          <p:spPr>
            <a:xfrm>
              <a:off x="10143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" name="object 1588"/>
            <p:cNvSpPr/>
            <p:nvPr/>
          </p:nvSpPr>
          <p:spPr>
            <a:xfrm>
              <a:off x="10145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" name="object 1589"/>
            <p:cNvSpPr/>
            <p:nvPr/>
          </p:nvSpPr>
          <p:spPr>
            <a:xfrm>
              <a:off x="10147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" name="object 1590"/>
            <p:cNvSpPr/>
            <p:nvPr/>
          </p:nvSpPr>
          <p:spPr>
            <a:xfrm>
              <a:off x="1015080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" name="object 1591"/>
            <p:cNvSpPr/>
            <p:nvPr/>
          </p:nvSpPr>
          <p:spPr>
            <a:xfrm>
              <a:off x="1015295" y="41771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" name="object 1592"/>
            <p:cNvSpPr/>
            <p:nvPr/>
          </p:nvSpPr>
          <p:spPr>
            <a:xfrm>
              <a:off x="101539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" name="object 1593"/>
            <p:cNvSpPr/>
            <p:nvPr/>
          </p:nvSpPr>
          <p:spPr>
            <a:xfrm>
              <a:off x="101547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" name="object 1594"/>
            <p:cNvSpPr/>
            <p:nvPr/>
          </p:nvSpPr>
          <p:spPr>
            <a:xfrm>
              <a:off x="1015574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" name="object 1595"/>
            <p:cNvSpPr/>
            <p:nvPr/>
          </p:nvSpPr>
          <p:spPr>
            <a:xfrm>
              <a:off x="10157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" name="object 1596"/>
            <p:cNvSpPr/>
            <p:nvPr/>
          </p:nvSpPr>
          <p:spPr>
            <a:xfrm>
              <a:off x="10159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" name="object 1597"/>
            <p:cNvSpPr/>
            <p:nvPr/>
          </p:nvSpPr>
          <p:spPr>
            <a:xfrm>
              <a:off x="10160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" name="object 1598"/>
            <p:cNvSpPr/>
            <p:nvPr/>
          </p:nvSpPr>
          <p:spPr>
            <a:xfrm>
              <a:off x="10163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" name="object 1599"/>
            <p:cNvSpPr/>
            <p:nvPr/>
          </p:nvSpPr>
          <p:spPr>
            <a:xfrm>
              <a:off x="10166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" name="object 1600"/>
            <p:cNvSpPr/>
            <p:nvPr/>
          </p:nvSpPr>
          <p:spPr>
            <a:xfrm>
              <a:off x="10170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" name="object 1601"/>
            <p:cNvSpPr/>
            <p:nvPr/>
          </p:nvSpPr>
          <p:spPr>
            <a:xfrm>
              <a:off x="10172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" name="object 1602"/>
            <p:cNvSpPr/>
            <p:nvPr/>
          </p:nvSpPr>
          <p:spPr>
            <a:xfrm>
              <a:off x="101758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" name="object 1603"/>
            <p:cNvSpPr/>
            <p:nvPr/>
          </p:nvSpPr>
          <p:spPr>
            <a:xfrm>
              <a:off x="1017665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" name="object 1604"/>
            <p:cNvSpPr/>
            <p:nvPr/>
          </p:nvSpPr>
          <p:spPr>
            <a:xfrm>
              <a:off x="10177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" name="object 1605"/>
            <p:cNvSpPr/>
            <p:nvPr/>
          </p:nvSpPr>
          <p:spPr>
            <a:xfrm>
              <a:off x="1017779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" name="object 1606"/>
            <p:cNvSpPr/>
            <p:nvPr/>
          </p:nvSpPr>
          <p:spPr>
            <a:xfrm>
              <a:off x="1016981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63" y="0"/>
                  </a:moveTo>
                  <a:lnTo>
                    <a:pt x="183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" name="object 1607"/>
            <p:cNvSpPr/>
            <p:nvPr/>
          </p:nvSpPr>
          <p:spPr>
            <a:xfrm>
              <a:off x="1017944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" name="object 1608"/>
            <p:cNvSpPr/>
            <p:nvPr/>
          </p:nvSpPr>
          <p:spPr>
            <a:xfrm>
              <a:off x="10180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" name="object 1609"/>
            <p:cNvSpPr/>
            <p:nvPr/>
          </p:nvSpPr>
          <p:spPr>
            <a:xfrm>
              <a:off x="1018058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" name="object 1610"/>
            <p:cNvSpPr/>
            <p:nvPr/>
          </p:nvSpPr>
          <p:spPr>
            <a:xfrm>
              <a:off x="1018147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" name="object 1611"/>
            <p:cNvSpPr/>
            <p:nvPr/>
          </p:nvSpPr>
          <p:spPr>
            <a:xfrm>
              <a:off x="101823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" name="object 1612"/>
            <p:cNvSpPr/>
            <p:nvPr/>
          </p:nvSpPr>
          <p:spPr>
            <a:xfrm>
              <a:off x="10183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" name="object 1613"/>
            <p:cNvSpPr/>
            <p:nvPr/>
          </p:nvSpPr>
          <p:spPr>
            <a:xfrm>
              <a:off x="10185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" name="object 1614"/>
            <p:cNvSpPr/>
            <p:nvPr/>
          </p:nvSpPr>
          <p:spPr>
            <a:xfrm>
              <a:off x="10186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" name="object 1615"/>
            <p:cNvSpPr/>
            <p:nvPr/>
          </p:nvSpPr>
          <p:spPr>
            <a:xfrm>
              <a:off x="10188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" name="object 1616"/>
            <p:cNvSpPr/>
            <p:nvPr/>
          </p:nvSpPr>
          <p:spPr>
            <a:xfrm>
              <a:off x="10190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" name="object 1617"/>
            <p:cNvSpPr/>
            <p:nvPr/>
          </p:nvSpPr>
          <p:spPr>
            <a:xfrm>
              <a:off x="10192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" name="object 1618"/>
            <p:cNvSpPr/>
            <p:nvPr/>
          </p:nvSpPr>
          <p:spPr>
            <a:xfrm>
              <a:off x="10193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" name="object 1619"/>
            <p:cNvSpPr/>
            <p:nvPr/>
          </p:nvSpPr>
          <p:spPr>
            <a:xfrm>
              <a:off x="10196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" name="object 1620"/>
            <p:cNvSpPr/>
            <p:nvPr/>
          </p:nvSpPr>
          <p:spPr>
            <a:xfrm>
              <a:off x="10199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" name="object 1621"/>
            <p:cNvSpPr/>
            <p:nvPr/>
          </p:nvSpPr>
          <p:spPr>
            <a:xfrm>
              <a:off x="102000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" name="object 1622"/>
            <p:cNvSpPr/>
            <p:nvPr/>
          </p:nvSpPr>
          <p:spPr>
            <a:xfrm>
              <a:off x="10201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" name="object 1623"/>
            <p:cNvSpPr/>
            <p:nvPr/>
          </p:nvSpPr>
          <p:spPr>
            <a:xfrm>
              <a:off x="10202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" name="object 1624"/>
            <p:cNvSpPr/>
            <p:nvPr/>
          </p:nvSpPr>
          <p:spPr>
            <a:xfrm>
              <a:off x="102051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" name="object 1625"/>
            <p:cNvSpPr/>
            <p:nvPr/>
          </p:nvSpPr>
          <p:spPr>
            <a:xfrm>
              <a:off x="1020643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" name="object 1626"/>
            <p:cNvSpPr/>
            <p:nvPr/>
          </p:nvSpPr>
          <p:spPr>
            <a:xfrm>
              <a:off x="10207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" name="object 1627"/>
            <p:cNvSpPr/>
            <p:nvPr/>
          </p:nvSpPr>
          <p:spPr>
            <a:xfrm>
              <a:off x="102079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" name="object 1628"/>
            <p:cNvSpPr/>
            <p:nvPr/>
          </p:nvSpPr>
          <p:spPr>
            <a:xfrm>
              <a:off x="10209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" name="object 1629"/>
            <p:cNvSpPr/>
            <p:nvPr/>
          </p:nvSpPr>
          <p:spPr>
            <a:xfrm>
              <a:off x="10210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" name="object 1630"/>
            <p:cNvSpPr/>
            <p:nvPr/>
          </p:nvSpPr>
          <p:spPr>
            <a:xfrm>
              <a:off x="10212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" name="object 1631"/>
            <p:cNvSpPr/>
            <p:nvPr/>
          </p:nvSpPr>
          <p:spPr>
            <a:xfrm>
              <a:off x="10219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" name="object 1632"/>
            <p:cNvSpPr/>
            <p:nvPr/>
          </p:nvSpPr>
          <p:spPr>
            <a:xfrm>
              <a:off x="102241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" name="object 1633"/>
            <p:cNvSpPr/>
            <p:nvPr/>
          </p:nvSpPr>
          <p:spPr>
            <a:xfrm>
              <a:off x="10226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" name="object 1634"/>
            <p:cNvSpPr/>
            <p:nvPr/>
          </p:nvSpPr>
          <p:spPr>
            <a:xfrm>
              <a:off x="10228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" name="object 1635"/>
            <p:cNvSpPr/>
            <p:nvPr/>
          </p:nvSpPr>
          <p:spPr>
            <a:xfrm>
              <a:off x="102288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" name="object 1636"/>
            <p:cNvSpPr/>
            <p:nvPr/>
          </p:nvSpPr>
          <p:spPr>
            <a:xfrm>
              <a:off x="10230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" name="object 1637"/>
            <p:cNvSpPr/>
            <p:nvPr/>
          </p:nvSpPr>
          <p:spPr>
            <a:xfrm>
              <a:off x="102307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" name="object 1638"/>
            <p:cNvSpPr/>
            <p:nvPr/>
          </p:nvSpPr>
          <p:spPr>
            <a:xfrm>
              <a:off x="102314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" name="object 1639"/>
            <p:cNvSpPr/>
            <p:nvPr/>
          </p:nvSpPr>
          <p:spPr>
            <a:xfrm>
              <a:off x="1023203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" name="object 1640"/>
            <p:cNvSpPr/>
            <p:nvPr/>
          </p:nvSpPr>
          <p:spPr>
            <a:xfrm>
              <a:off x="102329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" name="object 1641"/>
            <p:cNvSpPr/>
            <p:nvPr/>
          </p:nvSpPr>
          <p:spPr>
            <a:xfrm>
              <a:off x="1023368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" name="object 1642"/>
            <p:cNvSpPr/>
            <p:nvPr/>
          </p:nvSpPr>
          <p:spPr>
            <a:xfrm>
              <a:off x="1023456" y="417744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" name="object 1643"/>
            <p:cNvSpPr/>
            <p:nvPr/>
          </p:nvSpPr>
          <p:spPr>
            <a:xfrm>
              <a:off x="10236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" name="object 1644"/>
            <p:cNvSpPr/>
            <p:nvPr/>
          </p:nvSpPr>
          <p:spPr>
            <a:xfrm>
              <a:off x="10241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" name="object 1645"/>
            <p:cNvSpPr/>
            <p:nvPr/>
          </p:nvSpPr>
          <p:spPr>
            <a:xfrm>
              <a:off x="10245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" name="object 1646"/>
            <p:cNvSpPr/>
            <p:nvPr/>
          </p:nvSpPr>
          <p:spPr>
            <a:xfrm>
              <a:off x="10249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" name="object 1647"/>
            <p:cNvSpPr/>
            <p:nvPr/>
          </p:nvSpPr>
          <p:spPr>
            <a:xfrm>
              <a:off x="10251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" name="object 1648"/>
            <p:cNvSpPr/>
            <p:nvPr/>
          </p:nvSpPr>
          <p:spPr>
            <a:xfrm>
              <a:off x="10253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" name="object 1649"/>
            <p:cNvSpPr/>
            <p:nvPr/>
          </p:nvSpPr>
          <p:spPr>
            <a:xfrm>
              <a:off x="10256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" name="object 1650"/>
            <p:cNvSpPr/>
            <p:nvPr/>
          </p:nvSpPr>
          <p:spPr>
            <a:xfrm>
              <a:off x="102575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" name="object 1651"/>
            <p:cNvSpPr/>
            <p:nvPr/>
          </p:nvSpPr>
          <p:spPr>
            <a:xfrm>
              <a:off x="10258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" name="object 1652"/>
            <p:cNvSpPr/>
            <p:nvPr/>
          </p:nvSpPr>
          <p:spPr>
            <a:xfrm>
              <a:off x="102591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" name="object 1653"/>
            <p:cNvSpPr/>
            <p:nvPr/>
          </p:nvSpPr>
          <p:spPr>
            <a:xfrm>
              <a:off x="102599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" name="object 1654"/>
            <p:cNvSpPr/>
            <p:nvPr/>
          </p:nvSpPr>
          <p:spPr>
            <a:xfrm>
              <a:off x="10260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" name="object 1655"/>
            <p:cNvSpPr/>
            <p:nvPr/>
          </p:nvSpPr>
          <p:spPr>
            <a:xfrm>
              <a:off x="102610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" name="object 1656"/>
            <p:cNvSpPr/>
            <p:nvPr/>
          </p:nvSpPr>
          <p:spPr>
            <a:xfrm>
              <a:off x="10263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" name="object 1657"/>
            <p:cNvSpPr/>
            <p:nvPr/>
          </p:nvSpPr>
          <p:spPr>
            <a:xfrm>
              <a:off x="10264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" name="object 1658"/>
            <p:cNvSpPr/>
            <p:nvPr/>
          </p:nvSpPr>
          <p:spPr>
            <a:xfrm>
              <a:off x="10269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" name="object 1659"/>
            <p:cNvSpPr/>
            <p:nvPr/>
          </p:nvSpPr>
          <p:spPr>
            <a:xfrm>
              <a:off x="10271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" name="object 1660"/>
            <p:cNvSpPr/>
            <p:nvPr/>
          </p:nvSpPr>
          <p:spPr>
            <a:xfrm>
              <a:off x="10274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" name="object 1661"/>
            <p:cNvSpPr/>
            <p:nvPr/>
          </p:nvSpPr>
          <p:spPr>
            <a:xfrm>
              <a:off x="10276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" name="object 1662"/>
            <p:cNvSpPr/>
            <p:nvPr/>
          </p:nvSpPr>
          <p:spPr>
            <a:xfrm>
              <a:off x="10280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" name="object 1663"/>
            <p:cNvSpPr/>
            <p:nvPr/>
          </p:nvSpPr>
          <p:spPr>
            <a:xfrm>
              <a:off x="102829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" name="object 1664"/>
            <p:cNvSpPr/>
            <p:nvPr/>
          </p:nvSpPr>
          <p:spPr>
            <a:xfrm>
              <a:off x="1028374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" name="object 1665"/>
            <p:cNvSpPr/>
            <p:nvPr/>
          </p:nvSpPr>
          <p:spPr>
            <a:xfrm>
              <a:off x="102842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" name="object 1666"/>
            <p:cNvSpPr/>
            <p:nvPr/>
          </p:nvSpPr>
          <p:spPr>
            <a:xfrm>
              <a:off x="1028538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" name="object 1667"/>
            <p:cNvSpPr/>
            <p:nvPr/>
          </p:nvSpPr>
          <p:spPr>
            <a:xfrm>
              <a:off x="102857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" name="object 1668"/>
            <p:cNvSpPr/>
            <p:nvPr/>
          </p:nvSpPr>
          <p:spPr>
            <a:xfrm>
              <a:off x="1028678" y="41773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" name="object 1669"/>
            <p:cNvSpPr/>
            <p:nvPr/>
          </p:nvSpPr>
          <p:spPr>
            <a:xfrm>
              <a:off x="1028766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" name="object 1670"/>
            <p:cNvSpPr/>
            <p:nvPr/>
          </p:nvSpPr>
          <p:spPr>
            <a:xfrm>
              <a:off x="10288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" name="object 1671"/>
            <p:cNvSpPr/>
            <p:nvPr/>
          </p:nvSpPr>
          <p:spPr>
            <a:xfrm>
              <a:off x="102895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" name="object 1672"/>
            <p:cNvSpPr/>
            <p:nvPr/>
          </p:nvSpPr>
          <p:spPr>
            <a:xfrm>
              <a:off x="10297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" name="object 1673"/>
            <p:cNvSpPr/>
            <p:nvPr/>
          </p:nvSpPr>
          <p:spPr>
            <a:xfrm>
              <a:off x="10299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" name="object 1674"/>
            <p:cNvSpPr/>
            <p:nvPr/>
          </p:nvSpPr>
          <p:spPr>
            <a:xfrm>
              <a:off x="10306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" name="object 1675"/>
            <p:cNvSpPr/>
            <p:nvPr/>
          </p:nvSpPr>
          <p:spPr>
            <a:xfrm>
              <a:off x="10307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" name="object 1676"/>
            <p:cNvSpPr/>
            <p:nvPr/>
          </p:nvSpPr>
          <p:spPr>
            <a:xfrm>
              <a:off x="10310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" name="object 1677"/>
            <p:cNvSpPr/>
            <p:nvPr/>
          </p:nvSpPr>
          <p:spPr>
            <a:xfrm>
              <a:off x="103107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" name="object 1678"/>
            <p:cNvSpPr/>
            <p:nvPr/>
          </p:nvSpPr>
          <p:spPr>
            <a:xfrm>
              <a:off x="10311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" name="object 1679"/>
            <p:cNvSpPr/>
            <p:nvPr/>
          </p:nvSpPr>
          <p:spPr>
            <a:xfrm>
              <a:off x="103117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" name="object 1680"/>
            <p:cNvSpPr/>
            <p:nvPr/>
          </p:nvSpPr>
          <p:spPr>
            <a:xfrm>
              <a:off x="103122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" name="object 1681"/>
            <p:cNvSpPr/>
            <p:nvPr/>
          </p:nvSpPr>
          <p:spPr>
            <a:xfrm>
              <a:off x="1031314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" name="object 1682"/>
            <p:cNvSpPr/>
            <p:nvPr/>
          </p:nvSpPr>
          <p:spPr>
            <a:xfrm>
              <a:off x="103141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" name="object 1683"/>
            <p:cNvSpPr/>
            <p:nvPr/>
          </p:nvSpPr>
          <p:spPr>
            <a:xfrm>
              <a:off x="10315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" name="object 1684"/>
            <p:cNvSpPr/>
            <p:nvPr/>
          </p:nvSpPr>
          <p:spPr>
            <a:xfrm>
              <a:off x="10317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" name="object 1685"/>
            <p:cNvSpPr/>
            <p:nvPr/>
          </p:nvSpPr>
          <p:spPr>
            <a:xfrm>
              <a:off x="10319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" name="object 1686"/>
            <p:cNvSpPr/>
            <p:nvPr/>
          </p:nvSpPr>
          <p:spPr>
            <a:xfrm>
              <a:off x="10321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" name="object 1687"/>
            <p:cNvSpPr/>
            <p:nvPr/>
          </p:nvSpPr>
          <p:spPr>
            <a:xfrm>
              <a:off x="10324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" name="object 1688"/>
            <p:cNvSpPr/>
            <p:nvPr/>
          </p:nvSpPr>
          <p:spPr>
            <a:xfrm>
              <a:off x="10326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" name="object 1689"/>
            <p:cNvSpPr/>
            <p:nvPr/>
          </p:nvSpPr>
          <p:spPr>
            <a:xfrm>
              <a:off x="10330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" name="object 1690"/>
            <p:cNvSpPr/>
            <p:nvPr/>
          </p:nvSpPr>
          <p:spPr>
            <a:xfrm>
              <a:off x="103336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" name="object 1691"/>
            <p:cNvSpPr/>
            <p:nvPr/>
          </p:nvSpPr>
          <p:spPr>
            <a:xfrm>
              <a:off x="10334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" name="object 1692"/>
            <p:cNvSpPr/>
            <p:nvPr/>
          </p:nvSpPr>
          <p:spPr>
            <a:xfrm>
              <a:off x="1033493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" name="object 1693"/>
            <p:cNvSpPr/>
            <p:nvPr/>
          </p:nvSpPr>
          <p:spPr>
            <a:xfrm>
              <a:off x="10335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" name="object 1694"/>
            <p:cNvSpPr/>
            <p:nvPr/>
          </p:nvSpPr>
          <p:spPr>
            <a:xfrm>
              <a:off x="103373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" name="object 1695"/>
            <p:cNvSpPr/>
            <p:nvPr/>
          </p:nvSpPr>
          <p:spPr>
            <a:xfrm>
              <a:off x="103375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" name="object 1696"/>
            <p:cNvSpPr/>
            <p:nvPr/>
          </p:nvSpPr>
          <p:spPr>
            <a:xfrm>
              <a:off x="103382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" name="object 1697"/>
            <p:cNvSpPr/>
            <p:nvPr/>
          </p:nvSpPr>
          <p:spPr>
            <a:xfrm>
              <a:off x="1033886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" name="object 1698"/>
            <p:cNvSpPr/>
            <p:nvPr/>
          </p:nvSpPr>
          <p:spPr>
            <a:xfrm>
              <a:off x="1033975" y="417740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" name="object 1699"/>
            <p:cNvSpPr/>
            <p:nvPr/>
          </p:nvSpPr>
          <p:spPr>
            <a:xfrm>
              <a:off x="1033189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01" y="0"/>
                  </a:moveTo>
                  <a:lnTo>
                    <a:pt x="1875" y="0"/>
                  </a:lnTo>
                </a:path>
                <a:path w="2540">
                  <a:moveTo>
                    <a:pt x="342" y="0"/>
                  </a:moveTo>
                  <a:lnTo>
                    <a:pt x="2116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" name="object 1700"/>
            <p:cNvSpPr/>
            <p:nvPr/>
          </p:nvSpPr>
          <p:spPr>
            <a:xfrm>
              <a:off x="10345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" name="object 1701"/>
            <p:cNvSpPr/>
            <p:nvPr/>
          </p:nvSpPr>
          <p:spPr>
            <a:xfrm>
              <a:off x="10348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" name="object 1702"/>
            <p:cNvSpPr/>
            <p:nvPr/>
          </p:nvSpPr>
          <p:spPr>
            <a:xfrm>
              <a:off x="10350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" name="object 1703"/>
            <p:cNvSpPr/>
            <p:nvPr/>
          </p:nvSpPr>
          <p:spPr>
            <a:xfrm>
              <a:off x="10352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" name="object 1704"/>
            <p:cNvSpPr/>
            <p:nvPr/>
          </p:nvSpPr>
          <p:spPr>
            <a:xfrm>
              <a:off x="10356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" name="object 1705"/>
            <p:cNvSpPr/>
            <p:nvPr/>
          </p:nvSpPr>
          <p:spPr>
            <a:xfrm>
              <a:off x="10359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" name="object 1706"/>
            <p:cNvSpPr/>
            <p:nvPr/>
          </p:nvSpPr>
          <p:spPr>
            <a:xfrm>
              <a:off x="103616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" name="object 1707"/>
            <p:cNvSpPr/>
            <p:nvPr/>
          </p:nvSpPr>
          <p:spPr>
            <a:xfrm>
              <a:off x="103629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" name="object 1708"/>
            <p:cNvSpPr/>
            <p:nvPr/>
          </p:nvSpPr>
          <p:spPr>
            <a:xfrm>
              <a:off x="103653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" name="object 1709"/>
            <p:cNvSpPr/>
            <p:nvPr/>
          </p:nvSpPr>
          <p:spPr>
            <a:xfrm>
              <a:off x="1036624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" name="object 1710"/>
            <p:cNvSpPr/>
            <p:nvPr/>
          </p:nvSpPr>
          <p:spPr>
            <a:xfrm>
              <a:off x="10367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" name="object 1711"/>
            <p:cNvSpPr/>
            <p:nvPr/>
          </p:nvSpPr>
          <p:spPr>
            <a:xfrm>
              <a:off x="103690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" name="object 1712"/>
            <p:cNvSpPr/>
            <p:nvPr/>
          </p:nvSpPr>
          <p:spPr>
            <a:xfrm>
              <a:off x="10371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" name="object 1713"/>
            <p:cNvSpPr/>
            <p:nvPr/>
          </p:nvSpPr>
          <p:spPr>
            <a:xfrm>
              <a:off x="103762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" name="object 1714"/>
            <p:cNvSpPr/>
            <p:nvPr/>
          </p:nvSpPr>
          <p:spPr>
            <a:xfrm>
              <a:off x="103801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" name="object 1715"/>
            <p:cNvSpPr/>
            <p:nvPr/>
          </p:nvSpPr>
          <p:spPr>
            <a:xfrm>
              <a:off x="10383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" name="object 1716"/>
            <p:cNvSpPr/>
            <p:nvPr/>
          </p:nvSpPr>
          <p:spPr>
            <a:xfrm>
              <a:off x="10385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" name="object 1717"/>
            <p:cNvSpPr/>
            <p:nvPr/>
          </p:nvSpPr>
          <p:spPr>
            <a:xfrm>
              <a:off x="10386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" name="object 1718"/>
            <p:cNvSpPr/>
            <p:nvPr/>
          </p:nvSpPr>
          <p:spPr>
            <a:xfrm>
              <a:off x="103875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" name="object 1719"/>
            <p:cNvSpPr/>
            <p:nvPr/>
          </p:nvSpPr>
          <p:spPr>
            <a:xfrm>
              <a:off x="103895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" name="object 1720"/>
            <p:cNvSpPr/>
            <p:nvPr/>
          </p:nvSpPr>
          <p:spPr>
            <a:xfrm>
              <a:off x="1039044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" name="object 1721"/>
            <p:cNvSpPr/>
            <p:nvPr/>
          </p:nvSpPr>
          <p:spPr>
            <a:xfrm>
              <a:off x="10391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" name="object 1722"/>
            <p:cNvSpPr/>
            <p:nvPr/>
          </p:nvSpPr>
          <p:spPr>
            <a:xfrm>
              <a:off x="1039196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" name="object 1723"/>
            <p:cNvSpPr/>
            <p:nvPr/>
          </p:nvSpPr>
          <p:spPr>
            <a:xfrm>
              <a:off x="103928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" name="object 1724"/>
            <p:cNvSpPr/>
            <p:nvPr/>
          </p:nvSpPr>
          <p:spPr>
            <a:xfrm>
              <a:off x="10393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" name="object 1725"/>
            <p:cNvSpPr/>
            <p:nvPr/>
          </p:nvSpPr>
          <p:spPr>
            <a:xfrm>
              <a:off x="10394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" name="object 1726"/>
            <p:cNvSpPr/>
            <p:nvPr/>
          </p:nvSpPr>
          <p:spPr>
            <a:xfrm>
              <a:off x="10397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" name="object 1727"/>
            <p:cNvSpPr/>
            <p:nvPr/>
          </p:nvSpPr>
          <p:spPr>
            <a:xfrm>
              <a:off x="104004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" name="object 1728"/>
            <p:cNvSpPr/>
            <p:nvPr/>
          </p:nvSpPr>
          <p:spPr>
            <a:xfrm>
              <a:off x="10401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" name="object 1729"/>
            <p:cNvSpPr/>
            <p:nvPr/>
          </p:nvSpPr>
          <p:spPr>
            <a:xfrm>
              <a:off x="10403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" name="object 1730"/>
            <p:cNvSpPr/>
            <p:nvPr/>
          </p:nvSpPr>
          <p:spPr>
            <a:xfrm>
              <a:off x="104067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" name="object 1731"/>
            <p:cNvSpPr/>
            <p:nvPr/>
          </p:nvSpPr>
          <p:spPr>
            <a:xfrm>
              <a:off x="10408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" name="object 1732"/>
            <p:cNvSpPr/>
            <p:nvPr/>
          </p:nvSpPr>
          <p:spPr>
            <a:xfrm>
              <a:off x="104092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" name="object 1733"/>
            <p:cNvSpPr/>
            <p:nvPr/>
          </p:nvSpPr>
          <p:spPr>
            <a:xfrm>
              <a:off x="10410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" name="object 1734"/>
            <p:cNvSpPr/>
            <p:nvPr/>
          </p:nvSpPr>
          <p:spPr>
            <a:xfrm>
              <a:off x="104117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" name="object 1735"/>
            <p:cNvSpPr/>
            <p:nvPr/>
          </p:nvSpPr>
          <p:spPr>
            <a:xfrm>
              <a:off x="10412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" name="object 1736"/>
            <p:cNvSpPr/>
            <p:nvPr/>
          </p:nvSpPr>
          <p:spPr>
            <a:xfrm>
              <a:off x="10414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" name="object 1737"/>
            <p:cNvSpPr/>
            <p:nvPr/>
          </p:nvSpPr>
          <p:spPr>
            <a:xfrm>
              <a:off x="10418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" name="object 1738"/>
            <p:cNvSpPr/>
            <p:nvPr/>
          </p:nvSpPr>
          <p:spPr>
            <a:xfrm>
              <a:off x="10421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" name="object 1739"/>
            <p:cNvSpPr/>
            <p:nvPr/>
          </p:nvSpPr>
          <p:spPr>
            <a:xfrm>
              <a:off x="10428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" name="object 1740"/>
            <p:cNvSpPr/>
            <p:nvPr/>
          </p:nvSpPr>
          <p:spPr>
            <a:xfrm>
              <a:off x="104312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" name="object 1741"/>
            <p:cNvSpPr/>
            <p:nvPr/>
          </p:nvSpPr>
          <p:spPr>
            <a:xfrm>
              <a:off x="10434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" name="object 1742"/>
            <p:cNvSpPr/>
            <p:nvPr/>
          </p:nvSpPr>
          <p:spPr>
            <a:xfrm>
              <a:off x="10436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" name="object 1743"/>
            <p:cNvSpPr/>
            <p:nvPr/>
          </p:nvSpPr>
          <p:spPr>
            <a:xfrm>
              <a:off x="10439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" name="object 1744"/>
            <p:cNvSpPr/>
            <p:nvPr/>
          </p:nvSpPr>
          <p:spPr>
            <a:xfrm>
              <a:off x="104417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" name="object 1745"/>
            <p:cNvSpPr/>
            <p:nvPr/>
          </p:nvSpPr>
          <p:spPr>
            <a:xfrm>
              <a:off x="104425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" name="object 1746"/>
            <p:cNvSpPr/>
            <p:nvPr/>
          </p:nvSpPr>
          <p:spPr>
            <a:xfrm>
              <a:off x="104435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" name="object 1747"/>
            <p:cNvSpPr/>
            <p:nvPr/>
          </p:nvSpPr>
          <p:spPr>
            <a:xfrm>
              <a:off x="1044443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" name="object 1748"/>
            <p:cNvSpPr/>
            <p:nvPr/>
          </p:nvSpPr>
          <p:spPr>
            <a:xfrm>
              <a:off x="10444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" name="object 1749"/>
            <p:cNvSpPr/>
            <p:nvPr/>
          </p:nvSpPr>
          <p:spPr>
            <a:xfrm>
              <a:off x="104454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" name="object 1750"/>
            <p:cNvSpPr/>
            <p:nvPr/>
          </p:nvSpPr>
          <p:spPr>
            <a:xfrm>
              <a:off x="10446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" name="object 1751"/>
            <p:cNvSpPr/>
            <p:nvPr/>
          </p:nvSpPr>
          <p:spPr>
            <a:xfrm>
              <a:off x="104477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" name="object 1752"/>
            <p:cNvSpPr/>
            <p:nvPr/>
          </p:nvSpPr>
          <p:spPr>
            <a:xfrm>
              <a:off x="10449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" name="object 1753"/>
            <p:cNvSpPr/>
            <p:nvPr/>
          </p:nvSpPr>
          <p:spPr>
            <a:xfrm>
              <a:off x="10453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" name="object 1754"/>
            <p:cNvSpPr/>
            <p:nvPr/>
          </p:nvSpPr>
          <p:spPr>
            <a:xfrm>
              <a:off x="10455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" name="object 1755"/>
            <p:cNvSpPr/>
            <p:nvPr/>
          </p:nvSpPr>
          <p:spPr>
            <a:xfrm>
              <a:off x="10458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" name="object 1756"/>
            <p:cNvSpPr/>
            <p:nvPr/>
          </p:nvSpPr>
          <p:spPr>
            <a:xfrm>
              <a:off x="104630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" name="object 1757"/>
            <p:cNvSpPr/>
            <p:nvPr/>
          </p:nvSpPr>
          <p:spPr>
            <a:xfrm>
              <a:off x="10463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" name="object 1758"/>
            <p:cNvSpPr/>
            <p:nvPr/>
          </p:nvSpPr>
          <p:spPr>
            <a:xfrm>
              <a:off x="10465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" name="object 1759"/>
            <p:cNvSpPr/>
            <p:nvPr/>
          </p:nvSpPr>
          <p:spPr>
            <a:xfrm>
              <a:off x="1046724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" name="object 1760"/>
            <p:cNvSpPr/>
            <p:nvPr/>
          </p:nvSpPr>
          <p:spPr>
            <a:xfrm>
              <a:off x="10467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" name="object 1761"/>
            <p:cNvSpPr/>
            <p:nvPr/>
          </p:nvSpPr>
          <p:spPr>
            <a:xfrm>
              <a:off x="10469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" name="object 1762"/>
            <p:cNvSpPr/>
            <p:nvPr/>
          </p:nvSpPr>
          <p:spPr>
            <a:xfrm>
              <a:off x="104706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" name="object 1763"/>
            <p:cNvSpPr/>
            <p:nvPr/>
          </p:nvSpPr>
          <p:spPr>
            <a:xfrm>
              <a:off x="104721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" name="object 1764"/>
            <p:cNvSpPr/>
            <p:nvPr/>
          </p:nvSpPr>
          <p:spPr>
            <a:xfrm>
              <a:off x="10474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" name="object 1765"/>
            <p:cNvSpPr/>
            <p:nvPr/>
          </p:nvSpPr>
          <p:spPr>
            <a:xfrm>
              <a:off x="10476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" name="object 1766"/>
            <p:cNvSpPr/>
            <p:nvPr/>
          </p:nvSpPr>
          <p:spPr>
            <a:xfrm>
              <a:off x="10487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" name="object 1767"/>
            <p:cNvSpPr/>
            <p:nvPr/>
          </p:nvSpPr>
          <p:spPr>
            <a:xfrm>
              <a:off x="10489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" name="object 1768"/>
            <p:cNvSpPr/>
            <p:nvPr/>
          </p:nvSpPr>
          <p:spPr>
            <a:xfrm>
              <a:off x="104905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" name="object 1769"/>
            <p:cNvSpPr/>
            <p:nvPr/>
          </p:nvSpPr>
          <p:spPr>
            <a:xfrm>
              <a:off x="104936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" name="object 1770"/>
            <p:cNvSpPr/>
            <p:nvPr/>
          </p:nvSpPr>
          <p:spPr>
            <a:xfrm>
              <a:off x="104947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" name="object 1771"/>
            <p:cNvSpPr/>
            <p:nvPr/>
          </p:nvSpPr>
          <p:spPr>
            <a:xfrm>
              <a:off x="104956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" name="object 1772"/>
            <p:cNvSpPr/>
            <p:nvPr/>
          </p:nvSpPr>
          <p:spPr>
            <a:xfrm>
              <a:off x="1049664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" name="object 1773"/>
            <p:cNvSpPr/>
            <p:nvPr/>
          </p:nvSpPr>
          <p:spPr>
            <a:xfrm>
              <a:off x="1049753" y="41771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" name="object 1774"/>
            <p:cNvSpPr/>
            <p:nvPr/>
          </p:nvSpPr>
          <p:spPr>
            <a:xfrm>
              <a:off x="10499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" name="object 1775"/>
            <p:cNvSpPr/>
            <p:nvPr/>
          </p:nvSpPr>
          <p:spPr>
            <a:xfrm>
              <a:off x="10501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" name="object 1776"/>
            <p:cNvSpPr/>
            <p:nvPr/>
          </p:nvSpPr>
          <p:spPr>
            <a:xfrm>
              <a:off x="10503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" name="object 1777"/>
            <p:cNvSpPr/>
            <p:nvPr/>
          </p:nvSpPr>
          <p:spPr>
            <a:xfrm>
              <a:off x="10514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" name="object 1778"/>
            <p:cNvSpPr/>
            <p:nvPr/>
          </p:nvSpPr>
          <p:spPr>
            <a:xfrm>
              <a:off x="10518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" name="object 1779"/>
            <p:cNvSpPr/>
            <p:nvPr/>
          </p:nvSpPr>
          <p:spPr>
            <a:xfrm>
              <a:off x="10520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" name="object 1780"/>
            <p:cNvSpPr/>
            <p:nvPr/>
          </p:nvSpPr>
          <p:spPr>
            <a:xfrm>
              <a:off x="105207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" name="object 1781"/>
            <p:cNvSpPr/>
            <p:nvPr/>
          </p:nvSpPr>
          <p:spPr>
            <a:xfrm>
              <a:off x="10521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" name="object 1782"/>
            <p:cNvSpPr/>
            <p:nvPr/>
          </p:nvSpPr>
          <p:spPr>
            <a:xfrm>
              <a:off x="105230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" name="object 1783"/>
            <p:cNvSpPr/>
            <p:nvPr/>
          </p:nvSpPr>
          <p:spPr>
            <a:xfrm>
              <a:off x="1052401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" name="object 1784"/>
            <p:cNvSpPr/>
            <p:nvPr/>
          </p:nvSpPr>
          <p:spPr>
            <a:xfrm>
              <a:off x="105250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" name="object 1785"/>
            <p:cNvSpPr/>
            <p:nvPr/>
          </p:nvSpPr>
          <p:spPr>
            <a:xfrm>
              <a:off x="10527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" name="object 1786"/>
            <p:cNvSpPr/>
            <p:nvPr/>
          </p:nvSpPr>
          <p:spPr>
            <a:xfrm>
              <a:off x="10529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" name="object 1787"/>
            <p:cNvSpPr/>
            <p:nvPr/>
          </p:nvSpPr>
          <p:spPr>
            <a:xfrm>
              <a:off x="10530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" name="object 1788"/>
            <p:cNvSpPr/>
            <p:nvPr/>
          </p:nvSpPr>
          <p:spPr>
            <a:xfrm>
              <a:off x="10532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" name="object 1789"/>
            <p:cNvSpPr/>
            <p:nvPr/>
          </p:nvSpPr>
          <p:spPr>
            <a:xfrm>
              <a:off x="10535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" name="object 1790"/>
            <p:cNvSpPr/>
            <p:nvPr/>
          </p:nvSpPr>
          <p:spPr>
            <a:xfrm>
              <a:off x="10538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" name="object 1791"/>
            <p:cNvSpPr/>
            <p:nvPr/>
          </p:nvSpPr>
          <p:spPr>
            <a:xfrm>
              <a:off x="10542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" name="object 1792"/>
            <p:cNvSpPr/>
            <p:nvPr/>
          </p:nvSpPr>
          <p:spPr>
            <a:xfrm>
              <a:off x="105449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" name="object 1793"/>
            <p:cNvSpPr/>
            <p:nvPr/>
          </p:nvSpPr>
          <p:spPr>
            <a:xfrm>
              <a:off x="10545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" name="object 1794"/>
            <p:cNvSpPr/>
            <p:nvPr/>
          </p:nvSpPr>
          <p:spPr>
            <a:xfrm>
              <a:off x="105477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" name="object 1795"/>
            <p:cNvSpPr/>
            <p:nvPr/>
          </p:nvSpPr>
          <p:spPr>
            <a:xfrm>
              <a:off x="10548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" name="object 1796"/>
            <p:cNvSpPr/>
            <p:nvPr/>
          </p:nvSpPr>
          <p:spPr>
            <a:xfrm>
              <a:off x="1054873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" name="object 1797"/>
            <p:cNvSpPr/>
            <p:nvPr/>
          </p:nvSpPr>
          <p:spPr>
            <a:xfrm>
              <a:off x="1054961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" name="object 1798"/>
            <p:cNvSpPr/>
            <p:nvPr/>
          </p:nvSpPr>
          <p:spPr>
            <a:xfrm>
              <a:off x="1055063" y="417674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7"/>
                  </a:moveTo>
                  <a:lnTo>
                    <a:pt x="887" y="48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" name="object 1799"/>
            <p:cNvSpPr/>
            <p:nvPr/>
          </p:nvSpPr>
          <p:spPr>
            <a:xfrm>
              <a:off x="10555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" name="object 1800"/>
            <p:cNvSpPr/>
            <p:nvPr/>
          </p:nvSpPr>
          <p:spPr>
            <a:xfrm>
              <a:off x="10557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" name="object 1801"/>
            <p:cNvSpPr/>
            <p:nvPr/>
          </p:nvSpPr>
          <p:spPr>
            <a:xfrm>
              <a:off x="10561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" name="object 1802"/>
            <p:cNvSpPr/>
            <p:nvPr/>
          </p:nvSpPr>
          <p:spPr>
            <a:xfrm>
              <a:off x="10564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" name="object 1803"/>
            <p:cNvSpPr/>
            <p:nvPr/>
          </p:nvSpPr>
          <p:spPr>
            <a:xfrm>
              <a:off x="10569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" name="object 1804"/>
            <p:cNvSpPr/>
            <p:nvPr/>
          </p:nvSpPr>
          <p:spPr>
            <a:xfrm>
              <a:off x="105721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" name="object 1805"/>
            <p:cNvSpPr/>
            <p:nvPr/>
          </p:nvSpPr>
          <p:spPr>
            <a:xfrm>
              <a:off x="10574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" name="object 1806"/>
            <p:cNvSpPr/>
            <p:nvPr/>
          </p:nvSpPr>
          <p:spPr>
            <a:xfrm>
              <a:off x="1057610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" name="object 1807"/>
            <p:cNvSpPr/>
            <p:nvPr/>
          </p:nvSpPr>
          <p:spPr>
            <a:xfrm>
              <a:off x="1057711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" name="object 1808"/>
            <p:cNvSpPr/>
            <p:nvPr/>
          </p:nvSpPr>
          <p:spPr>
            <a:xfrm>
              <a:off x="10577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" name="object 1809"/>
            <p:cNvSpPr/>
            <p:nvPr/>
          </p:nvSpPr>
          <p:spPr>
            <a:xfrm>
              <a:off x="10580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" name="object 1810"/>
            <p:cNvSpPr/>
            <p:nvPr/>
          </p:nvSpPr>
          <p:spPr>
            <a:xfrm>
              <a:off x="10582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" name="object 1811"/>
            <p:cNvSpPr/>
            <p:nvPr/>
          </p:nvSpPr>
          <p:spPr>
            <a:xfrm>
              <a:off x="105864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" name="object 1812"/>
            <p:cNvSpPr/>
            <p:nvPr/>
          </p:nvSpPr>
          <p:spPr>
            <a:xfrm>
              <a:off x="10591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" name="object 1813"/>
            <p:cNvSpPr/>
            <p:nvPr/>
          </p:nvSpPr>
          <p:spPr>
            <a:xfrm>
              <a:off x="10593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" name="object 1814"/>
            <p:cNvSpPr/>
            <p:nvPr/>
          </p:nvSpPr>
          <p:spPr>
            <a:xfrm>
              <a:off x="10595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" name="object 1815"/>
            <p:cNvSpPr/>
            <p:nvPr/>
          </p:nvSpPr>
          <p:spPr>
            <a:xfrm>
              <a:off x="105984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" name="object 1816"/>
            <p:cNvSpPr/>
            <p:nvPr/>
          </p:nvSpPr>
          <p:spPr>
            <a:xfrm>
              <a:off x="1058991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15" y="0"/>
                  </a:moveTo>
                  <a:lnTo>
                    <a:pt x="1989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  <a:path w="2540">
                  <a:moveTo>
                    <a:pt x="304" y="0"/>
                  </a:moveTo>
                  <a:lnTo>
                    <a:pt x="2078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" name="object 1817"/>
            <p:cNvSpPr/>
            <p:nvPr/>
          </p:nvSpPr>
          <p:spPr>
            <a:xfrm>
              <a:off x="1060271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" name="object 1818"/>
            <p:cNvSpPr/>
            <p:nvPr/>
          </p:nvSpPr>
          <p:spPr>
            <a:xfrm>
              <a:off x="1060373" y="417619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65"/>
                  </a:moveTo>
                  <a:lnTo>
                    <a:pt x="887" y="76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" name="object 1819"/>
            <p:cNvSpPr/>
            <p:nvPr/>
          </p:nvSpPr>
          <p:spPr>
            <a:xfrm>
              <a:off x="10607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" name="object 1820"/>
            <p:cNvSpPr/>
            <p:nvPr/>
          </p:nvSpPr>
          <p:spPr>
            <a:xfrm>
              <a:off x="106091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" name="object 1821"/>
            <p:cNvSpPr/>
            <p:nvPr/>
          </p:nvSpPr>
          <p:spPr>
            <a:xfrm>
              <a:off x="10617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" name="object 1822"/>
            <p:cNvSpPr/>
            <p:nvPr/>
          </p:nvSpPr>
          <p:spPr>
            <a:xfrm>
              <a:off x="10621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" name="object 1823"/>
            <p:cNvSpPr/>
            <p:nvPr/>
          </p:nvSpPr>
          <p:spPr>
            <a:xfrm>
              <a:off x="10623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" name="object 1824"/>
            <p:cNvSpPr/>
            <p:nvPr/>
          </p:nvSpPr>
          <p:spPr>
            <a:xfrm>
              <a:off x="106254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" name="object 1825"/>
            <p:cNvSpPr/>
            <p:nvPr/>
          </p:nvSpPr>
          <p:spPr>
            <a:xfrm>
              <a:off x="106266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" name="object 1826"/>
            <p:cNvSpPr/>
            <p:nvPr/>
          </p:nvSpPr>
          <p:spPr>
            <a:xfrm>
              <a:off x="106273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" name="object 1827"/>
            <p:cNvSpPr/>
            <p:nvPr/>
          </p:nvSpPr>
          <p:spPr>
            <a:xfrm>
              <a:off x="106279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" name="object 1828"/>
            <p:cNvSpPr/>
            <p:nvPr/>
          </p:nvSpPr>
          <p:spPr>
            <a:xfrm>
              <a:off x="1062907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" name="object 1829"/>
            <p:cNvSpPr/>
            <p:nvPr/>
          </p:nvSpPr>
          <p:spPr>
            <a:xfrm>
              <a:off x="1063008" y="417744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" name="object 1830"/>
            <p:cNvSpPr/>
            <p:nvPr/>
          </p:nvSpPr>
          <p:spPr>
            <a:xfrm>
              <a:off x="106361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" name="object 1831"/>
            <p:cNvSpPr/>
            <p:nvPr/>
          </p:nvSpPr>
          <p:spPr>
            <a:xfrm>
              <a:off x="106401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" name="object 1832"/>
            <p:cNvSpPr/>
            <p:nvPr/>
          </p:nvSpPr>
          <p:spPr>
            <a:xfrm>
              <a:off x="10642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" name="object 1833"/>
            <p:cNvSpPr/>
            <p:nvPr/>
          </p:nvSpPr>
          <p:spPr>
            <a:xfrm>
              <a:off x="10644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" name="object 1834"/>
            <p:cNvSpPr/>
            <p:nvPr/>
          </p:nvSpPr>
          <p:spPr>
            <a:xfrm>
              <a:off x="106480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" name="object 1835"/>
            <p:cNvSpPr/>
            <p:nvPr/>
          </p:nvSpPr>
          <p:spPr>
            <a:xfrm>
              <a:off x="10648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" name="object 1836"/>
            <p:cNvSpPr/>
            <p:nvPr/>
          </p:nvSpPr>
          <p:spPr>
            <a:xfrm>
              <a:off x="10652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" name="object 1837"/>
            <p:cNvSpPr/>
            <p:nvPr/>
          </p:nvSpPr>
          <p:spPr>
            <a:xfrm>
              <a:off x="106534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" name="object 1838"/>
            <p:cNvSpPr/>
            <p:nvPr/>
          </p:nvSpPr>
          <p:spPr>
            <a:xfrm>
              <a:off x="1065429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" name="object 1839"/>
            <p:cNvSpPr/>
            <p:nvPr/>
          </p:nvSpPr>
          <p:spPr>
            <a:xfrm>
              <a:off x="1065480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" name="object 1840"/>
            <p:cNvSpPr/>
            <p:nvPr/>
          </p:nvSpPr>
          <p:spPr>
            <a:xfrm>
              <a:off x="10655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" name="object 1841"/>
            <p:cNvSpPr/>
            <p:nvPr/>
          </p:nvSpPr>
          <p:spPr>
            <a:xfrm>
              <a:off x="1065581" y="41773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" name="object 1842"/>
            <p:cNvSpPr/>
            <p:nvPr/>
          </p:nvSpPr>
          <p:spPr>
            <a:xfrm>
              <a:off x="1065682" y="417696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" name="object 1843"/>
            <p:cNvSpPr/>
            <p:nvPr/>
          </p:nvSpPr>
          <p:spPr>
            <a:xfrm>
              <a:off x="10658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" name="object 1844"/>
            <p:cNvSpPr/>
            <p:nvPr/>
          </p:nvSpPr>
          <p:spPr>
            <a:xfrm>
              <a:off x="10663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" name="object 1845"/>
            <p:cNvSpPr/>
            <p:nvPr/>
          </p:nvSpPr>
          <p:spPr>
            <a:xfrm>
              <a:off x="10664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" name="object 1846"/>
            <p:cNvSpPr/>
            <p:nvPr/>
          </p:nvSpPr>
          <p:spPr>
            <a:xfrm>
              <a:off x="10666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" name="object 1847"/>
            <p:cNvSpPr/>
            <p:nvPr/>
          </p:nvSpPr>
          <p:spPr>
            <a:xfrm>
              <a:off x="10668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" name="object 1848"/>
            <p:cNvSpPr/>
            <p:nvPr/>
          </p:nvSpPr>
          <p:spPr>
            <a:xfrm>
              <a:off x="10670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" name="object 1849"/>
            <p:cNvSpPr/>
            <p:nvPr/>
          </p:nvSpPr>
          <p:spPr>
            <a:xfrm>
              <a:off x="10674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" name="object 1850"/>
            <p:cNvSpPr/>
            <p:nvPr/>
          </p:nvSpPr>
          <p:spPr>
            <a:xfrm>
              <a:off x="10677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" name="object 1851"/>
            <p:cNvSpPr/>
            <p:nvPr/>
          </p:nvSpPr>
          <p:spPr>
            <a:xfrm>
              <a:off x="106791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" name="object 1852"/>
            <p:cNvSpPr/>
            <p:nvPr/>
          </p:nvSpPr>
          <p:spPr>
            <a:xfrm>
              <a:off x="10679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" name="object 1853"/>
            <p:cNvSpPr/>
            <p:nvPr/>
          </p:nvSpPr>
          <p:spPr>
            <a:xfrm>
              <a:off x="1067178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63" y="0"/>
                  </a:moveTo>
                  <a:lnTo>
                    <a:pt x="183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" name="object 1854"/>
            <p:cNvSpPr/>
            <p:nvPr/>
          </p:nvSpPr>
          <p:spPr>
            <a:xfrm>
              <a:off x="1068192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" name="object 1855"/>
            <p:cNvSpPr/>
            <p:nvPr/>
          </p:nvSpPr>
          <p:spPr>
            <a:xfrm>
              <a:off x="106823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" name="object 1856"/>
            <p:cNvSpPr/>
            <p:nvPr/>
          </p:nvSpPr>
          <p:spPr>
            <a:xfrm>
              <a:off x="1068318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" name="object 1857"/>
            <p:cNvSpPr/>
            <p:nvPr/>
          </p:nvSpPr>
          <p:spPr>
            <a:xfrm>
              <a:off x="10684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8" name="object 1858"/>
            <p:cNvSpPr/>
            <p:nvPr/>
          </p:nvSpPr>
          <p:spPr>
            <a:xfrm>
              <a:off x="10689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9" name="object 1859"/>
            <p:cNvSpPr/>
            <p:nvPr/>
          </p:nvSpPr>
          <p:spPr>
            <a:xfrm>
              <a:off x="106918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0" name="object 1860"/>
            <p:cNvSpPr/>
            <p:nvPr/>
          </p:nvSpPr>
          <p:spPr>
            <a:xfrm>
              <a:off x="106964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1" name="object 1861"/>
            <p:cNvSpPr/>
            <p:nvPr/>
          </p:nvSpPr>
          <p:spPr>
            <a:xfrm>
              <a:off x="10698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2" name="object 1862"/>
            <p:cNvSpPr/>
            <p:nvPr/>
          </p:nvSpPr>
          <p:spPr>
            <a:xfrm>
              <a:off x="107011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3" name="object 1863"/>
            <p:cNvSpPr/>
            <p:nvPr/>
          </p:nvSpPr>
          <p:spPr>
            <a:xfrm>
              <a:off x="10704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4" name="object 1864"/>
            <p:cNvSpPr/>
            <p:nvPr/>
          </p:nvSpPr>
          <p:spPr>
            <a:xfrm>
              <a:off x="1070650" y="41773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5" name="object 1865"/>
            <p:cNvSpPr/>
            <p:nvPr/>
          </p:nvSpPr>
          <p:spPr>
            <a:xfrm>
              <a:off x="1069865" y="417765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38" y="0"/>
                  </a:moveTo>
                  <a:lnTo>
                    <a:pt x="1812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6" name="object 1866"/>
            <p:cNvSpPr/>
            <p:nvPr/>
          </p:nvSpPr>
          <p:spPr>
            <a:xfrm>
              <a:off x="1070891" y="417702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7" name="object 1867"/>
            <p:cNvSpPr/>
            <p:nvPr/>
          </p:nvSpPr>
          <p:spPr>
            <a:xfrm>
              <a:off x="107109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8" name="object 1868"/>
            <p:cNvSpPr/>
            <p:nvPr/>
          </p:nvSpPr>
          <p:spPr>
            <a:xfrm>
              <a:off x="10712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9" name="object 1869"/>
            <p:cNvSpPr/>
            <p:nvPr/>
          </p:nvSpPr>
          <p:spPr>
            <a:xfrm>
              <a:off x="107168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0" name="object 1870"/>
            <p:cNvSpPr/>
            <p:nvPr/>
          </p:nvSpPr>
          <p:spPr>
            <a:xfrm>
              <a:off x="10719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1" name="object 1871"/>
            <p:cNvSpPr/>
            <p:nvPr/>
          </p:nvSpPr>
          <p:spPr>
            <a:xfrm>
              <a:off x="10722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2" name="object 1872"/>
            <p:cNvSpPr/>
            <p:nvPr/>
          </p:nvSpPr>
          <p:spPr>
            <a:xfrm>
              <a:off x="10724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3" name="object 1873"/>
            <p:cNvSpPr/>
            <p:nvPr/>
          </p:nvSpPr>
          <p:spPr>
            <a:xfrm>
              <a:off x="10727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4" name="object 1874"/>
            <p:cNvSpPr/>
            <p:nvPr/>
          </p:nvSpPr>
          <p:spPr>
            <a:xfrm>
              <a:off x="107317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5" name="object 1875"/>
            <p:cNvSpPr/>
            <p:nvPr/>
          </p:nvSpPr>
          <p:spPr>
            <a:xfrm>
              <a:off x="1073299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6" name="object 1876"/>
            <p:cNvSpPr/>
            <p:nvPr/>
          </p:nvSpPr>
          <p:spPr>
            <a:xfrm>
              <a:off x="107338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7" name="object 1877"/>
            <p:cNvSpPr/>
            <p:nvPr/>
          </p:nvSpPr>
          <p:spPr>
            <a:xfrm>
              <a:off x="107343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8" name="object 1878"/>
            <p:cNvSpPr/>
            <p:nvPr/>
          </p:nvSpPr>
          <p:spPr>
            <a:xfrm>
              <a:off x="1073527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9" name="object 1879"/>
            <p:cNvSpPr/>
            <p:nvPr/>
          </p:nvSpPr>
          <p:spPr>
            <a:xfrm>
              <a:off x="10736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0" name="object 1880"/>
            <p:cNvSpPr/>
            <p:nvPr/>
          </p:nvSpPr>
          <p:spPr>
            <a:xfrm>
              <a:off x="10744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1" name="object 1881"/>
            <p:cNvSpPr/>
            <p:nvPr/>
          </p:nvSpPr>
          <p:spPr>
            <a:xfrm>
              <a:off x="10746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2" name="object 1882"/>
            <p:cNvSpPr/>
            <p:nvPr/>
          </p:nvSpPr>
          <p:spPr>
            <a:xfrm>
              <a:off x="10748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3" name="object 1883"/>
            <p:cNvSpPr/>
            <p:nvPr/>
          </p:nvSpPr>
          <p:spPr>
            <a:xfrm>
              <a:off x="10750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4" name="object 1884"/>
            <p:cNvSpPr/>
            <p:nvPr/>
          </p:nvSpPr>
          <p:spPr>
            <a:xfrm>
              <a:off x="10753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5" name="object 1885"/>
            <p:cNvSpPr/>
            <p:nvPr/>
          </p:nvSpPr>
          <p:spPr>
            <a:xfrm>
              <a:off x="10754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6" name="object 1886"/>
            <p:cNvSpPr/>
            <p:nvPr/>
          </p:nvSpPr>
          <p:spPr>
            <a:xfrm>
              <a:off x="10756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7" name="object 1887"/>
            <p:cNvSpPr/>
            <p:nvPr/>
          </p:nvSpPr>
          <p:spPr>
            <a:xfrm>
              <a:off x="1075859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8" name="object 1888"/>
            <p:cNvSpPr/>
            <p:nvPr/>
          </p:nvSpPr>
          <p:spPr>
            <a:xfrm>
              <a:off x="1075960" y="417628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21"/>
                  </a:moveTo>
                  <a:lnTo>
                    <a:pt x="887" y="72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9" name="object 1889"/>
            <p:cNvSpPr/>
            <p:nvPr/>
          </p:nvSpPr>
          <p:spPr>
            <a:xfrm>
              <a:off x="10759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0" name="object 1890"/>
            <p:cNvSpPr/>
            <p:nvPr/>
          </p:nvSpPr>
          <p:spPr>
            <a:xfrm>
              <a:off x="1076100" y="41773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1" name="object 1891"/>
            <p:cNvSpPr/>
            <p:nvPr/>
          </p:nvSpPr>
          <p:spPr>
            <a:xfrm>
              <a:off x="1076201" y="41772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2" name="object 1892"/>
            <p:cNvSpPr/>
            <p:nvPr/>
          </p:nvSpPr>
          <p:spPr>
            <a:xfrm>
              <a:off x="10762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3" name="object 1893"/>
            <p:cNvSpPr/>
            <p:nvPr/>
          </p:nvSpPr>
          <p:spPr>
            <a:xfrm>
              <a:off x="10764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4" name="object 1894"/>
            <p:cNvSpPr/>
            <p:nvPr/>
          </p:nvSpPr>
          <p:spPr>
            <a:xfrm>
              <a:off x="107694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5" name="object 1895"/>
            <p:cNvSpPr/>
            <p:nvPr/>
          </p:nvSpPr>
          <p:spPr>
            <a:xfrm>
              <a:off x="10772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6" name="object 1896"/>
            <p:cNvSpPr/>
            <p:nvPr/>
          </p:nvSpPr>
          <p:spPr>
            <a:xfrm>
              <a:off x="107741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7" name="object 1897"/>
            <p:cNvSpPr/>
            <p:nvPr/>
          </p:nvSpPr>
          <p:spPr>
            <a:xfrm>
              <a:off x="10776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8" name="object 1898"/>
            <p:cNvSpPr/>
            <p:nvPr/>
          </p:nvSpPr>
          <p:spPr>
            <a:xfrm>
              <a:off x="10783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9" name="object 1899"/>
            <p:cNvSpPr/>
            <p:nvPr/>
          </p:nvSpPr>
          <p:spPr>
            <a:xfrm>
              <a:off x="107843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0" name="object 1900"/>
            <p:cNvSpPr/>
            <p:nvPr/>
          </p:nvSpPr>
          <p:spPr>
            <a:xfrm>
              <a:off x="10785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1" name="object 1901"/>
            <p:cNvSpPr/>
            <p:nvPr/>
          </p:nvSpPr>
          <p:spPr>
            <a:xfrm>
              <a:off x="1078596" y="41774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2" name="object 1902"/>
            <p:cNvSpPr/>
            <p:nvPr/>
          </p:nvSpPr>
          <p:spPr>
            <a:xfrm>
              <a:off x="107868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3" name="object 1903"/>
            <p:cNvSpPr/>
            <p:nvPr/>
          </p:nvSpPr>
          <p:spPr>
            <a:xfrm>
              <a:off x="107874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4" name="object 1904"/>
            <p:cNvSpPr/>
            <p:nvPr/>
          </p:nvSpPr>
          <p:spPr>
            <a:xfrm>
              <a:off x="10787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5" name="object 1905"/>
            <p:cNvSpPr/>
            <p:nvPr/>
          </p:nvSpPr>
          <p:spPr>
            <a:xfrm>
              <a:off x="1078850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6" name="object 1906"/>
            <p:cNvSpPr/>
            <p:nvPr/>
          </p:nvSpPr>
          <p:spPr>
            <a:xfrm>
              <a:off x="10789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7" name="object 1907"/>
            <p:cNvSpPr/>
            <p:nvPr/>
          </p:nvSpPr>
          <p:spPr>
            <a:xfrm>
              <a:off x="10793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8" name="object 1908"/>
            <p:cNvSpPr/>
            <p:nvPr/>
          </p:nvSpPr>
          <p:spPr>
            <a:xfrm>
              <a:off x="10795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9" name="object 1909"/>
            <p:cNvSpPr/>
            <p:nvPr/>
          </p:nvSpPr>
          <p:spPr>
            <a:xfrm>
              <a:off x="10797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0" name="object 1910"/>
            <p:cNvSpPr/>
            <p:nvPr/>
          </p:nvSpPr>
          <p:spPr>
            <a:xfrm>
              <a:off x="10800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1" name="object 1911"/>
            <p:cNvSpPr/>
            <p:nvPr/>
          </p:nvSpPr>
          <p:spPr>
            <a:xfrm>
              <a:off x="10806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2" name="object 1912"/>
            <p:cNvSpPr/>
            <p:nvPr/>
          </p:nvSpPr>
          <p:spPr>
            <a:xfrm>
              <a:off x="10809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3" name="object 1913"/>
            <p:cNvSpPr/>
            <p:nvPr/>
          </p:nvSpPr>
          <p:spPr>
            <a:xfrm>
              <a:off x="10811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4" name="object 1914"/>
            <p:cNvSpPr/>
            <p:nvPr/>
          </p:nvSpPr>
          <p:spPr>
            <a:xfrm>
              <a:off x="1081219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5" name="object 1915"/>
            <p:cNvSpPr/>
            <p:nvPr/>
          </p:nvSpPr>
          <p:spPr>
            <a:xfrm>
              <a:off x="108125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6" name="object 1916"/>
            <p:cNvSpPr/>
            <p:nvPr/>
          </p:nvSpPr>
          <p:spPr>
            <a:xfrm>
              <a:off x="10812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7" name="object 1917"/>
            <p:cNvSpPr/>
            <p:nvPr/>
          </p:nvSpPr>
          <p:spPr>
            <a:xfrm>
              <a:off x="1081397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8" name="object 1918"/>
            <p:cNvSpPr/>
            <p:nvPr/>
          </p:nvSpPr>
          <p:spPr>
            <a:xfrm>
              <a:off x="108149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9" name="object 1919"/>
            <p:cNvSpPr/>
            <p:nvPr/>
          </p:nvSpPr>
          <p:spPr>
            <a:xfrm>
              <a:off x="108156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0" name="object 1920"/>
            <p:cNvSpPr/>
            <p:nvPr/>
          </p:nvSpPr>
          <p:spPr>
            <a:xfrm>
              <a:off x="108184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1" name="object 1921"/>
            <p:cNvSpPr/>
            <p:nvPr/>
          </p:nvSpPr>
          <p:spPr>
            <a:xfrm>
              <a:off x="10822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2" name="object 1922"/>
            <p:cNvSpPr/>
            <p:nvPr/>
          </p:nvSpPr>
          <p:spPr>
            <a:xfrm>
              <a:off x="10825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3" name="object 1923"/>
            <p:cNvSpPr/>
            <p:nvPr/>
          </p:nvSpPr>
          <p:spPr>
            <a:xfrm>
              <a:off x="10827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4" name="object 1924"/>
            <p:cNvSpPr/>
            <p:nvPr/>
          </p:nvSpPr>
          <p:spPr>
            <a:xfrm>
              <a:off x="10829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5" name="object 1925"/>
            <p:cNvSpPr/>
            <p:nvPr/>
          </p:nvSpPr>
          <p:spPr>
            <a:xfrm>
              <a:off x="10834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6" name="object 1926"/>
            <p:cNvSpPr/>
            <p:nvPr/>
          </p:nvSpPr>
          <p:spPr>
            <a:xfrm>
              <a:off x="108360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7" name="object 1927"/>
            <p:cNvSpPr/>
            <p:nvPr/>
          </p:nvSpPr>
          <p:spPr>
            <a:xfrm>
              <a:off x="10838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8" name="object 1928"/>
            <p:cNvSpPr/>
            <p:nvPr/>
          </p:nvSpPr>
          <p:spPr>
            <a:xfrm>
              <a:off x="108388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9" name="object 1929"/>
            <p:cNvSpPr/>
            <p:nvPr/>
          </p:nvSpPr>
          <p:spPr>
            <a:xfrm>
              <a:off x="10839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0" name="object 1930"/>
            <p:cNvSpPr/>
            <p:nvPr/>
          </p:nvSpPr>
          <p:spPr>
            <a:xfrm>
              <a:off x="10841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1" name="object 1931"/>
            <p:cNvSpPr/>
            <p:nvPr/>
          </p:nvSpPr>
          <p:spPr>
            <a:xfrm>
              <a:off x="10844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2" name="object 1932"/>
            <p:cNvSpPr/>
            <p:nvPr/>
          </p:nvSpPr>
          <p:spPr>
            <a:xfrm>
              <a:off x="10853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3" name="object 1933"/>
            <p:cNvSpPr/>
            <p:nvPr/>
          </p:nvSpPr>
          <p:spPr>
            <a:xfrm>
              <a:off x="10859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4" name="object 1934"/>
            <p:cNvSpPr/>
            <p:nvPr/>
          </p:nvSpPr>
          <p:spPr>
            <a:xfrm>
              <a:off x="10862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5" name="object 1935"/>
            <p:cNvSpPr/>
            <p:nvPr/>
          </p:nvSpPr>
          <p:spPr>
            <a:xfrm>
              <a:off x="108637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6" name="object 1936"/>
            <p:cNvSpPr/>
            <p:nvPr/>
          </p:nvSpPr>
          <p:spPr>
            <a:xfrm>
              <a:off x="1086466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7" name="object 1937"/>
            <p:cNvSpPr/>
            <p:nvPr/>
          </p:nvSpPr>
          <p:spPr>
            <a:xfrm>
              <a:off x="1086567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8" name="object 1938"/>
            <p:cNvSpPr/>
            <p:nvPr/>
          </p:nvSpPr>
          <p:spPr>
            <a:xfrm>
              <a:off x="108660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9" name="object 1939"/>
            <p:cNvSpPr/>
            <p:nvPr/>
          </p:nvSpPr>
          <p:spPr>
            <a:xfrm>
              <a:off x="1086669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0" name="object 1940"/>
            <p:cNvSpPr/>
            <p:nvPr/>
          </p:nvSpPr>
          <p:spPr>
            <a:xfrm>
              <a:off x="108675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1" name="object 1941"/>
            <p:cNvSpPr/>
            <p:nvPr/>
          </p:nvSpPr>
          <p:spPr>
            <a:xfrm>
              <a:off x="10868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2" name="object 1942"/>
            <p:cNvSpPr/>
            <p:nvPr/>
          </p:nvSpPr>
          <p:spPr>
            <a:xfrm>
              <a:off x="10871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3" name="object 1943"/>
            <p:cNvSpPr/>
            <p:nvPr/>
          </p:nvSpPr>
          <p:spPr>
            <a:xfrm>
              <a:off x="10877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4" name="object 1944"/>
            <p:cNvSpPr/>
            <p:nvPr/>
          </p:nvSpPr>
          <p:spPr>
            <a:xfrm>
              <a:off x="10880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5" name="object 1945"/>
            <p:cNvSpPr/>
            <p:nvPr/>
          </p:nvSpPr>
          <p:spPr>
            <a:xfrm>
              <a:off x="10882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6" name="object 1946"/>
            <p:cNvSpPr/>
            <p:nvPr/>
          </p:nvSpPr>
          <p:spPr>
            <a:xfrm>
              <a:off x="10885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7" name="object 1947"/>
            <p:cNvSpPr/>
            <p:nvPr/>
          </p:nvSpPr>
          <p:spPr>
            <a:xfrm>
              <a:off x="10891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8" name="object 1948"/>
            <p:cNvSpPr/>
            <p:nvPr/>
          </p:nvSpPr>
          <p:spPr>
            <a:xfrm>
              <a:off x="10895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9" name="object 1949"/>
            <p:cNvSpPr/>
            <p:nvPr/>
          </p:nvSpPr>
          <p:spPr>
            <a:xfrm>
              <a:off x="10899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0" name="object 1950"/>
            <p:cNvSpPr/>
            <p:nvPr/>
          </p:nvSpPr>
          <p:spPr>
            <a:xfrm>
              <a:off x="10901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1" name="object 1951"/>
            <p:cNvSpPr/>
            <p:nvPr/>
          </p:nvSpPr>
          <p:spPr>
            <a:xfrm>
              <a:off x="10902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2" name="object 1952"/>
            <p:cNvSpPr/>
            <p:nvPr/>
          </p:nvSpPr>
          <p:spPr>
            <a:xfrm>
              <a:off x="10905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3" name="object 1953"/>
            <p:cNvSpPr/>
            <p:nvPr/>
          </p:nvSpPr>
          <p:spPr>
            <a:xfrm>
              <a:off x="10912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4" name="object 1954"/>
            <p:cNvSpPr/>
            <p:nvPr/>
          </p:nvSpPr>
          <p:spPr>
            <a:xfrm>
              <a:off x="109151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5" name="object 1955"/>
            <p:cNvSpPr/>
            <p:nvPr/>
          </p:nvSpPr>
          <p:spPr>
            <a:xfrm>
              <a:off x="10916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6" name="object 1956"/>
            <p:cNvSpPr/>
            <p:nvPr/>
          </p:nvSpPr>
          <p:spPr>
            <a:xfrm>
              <a:off x="109168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7" name="object 1957"/>
            <p:cNvSpPr/>
            <p:nvPr/>
          </p:nvSpPr>
          <p:spPr>
            <a:xfrm>
              <a:off x="10917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8" name="object 1958"/>
            <p:cNvSpPr/>
            <p:nvPr/>
          </p:nvSpPr>
          <p:spPr>
            <a:xfrm>
              <a:off x="109178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9" name="object 1959"/>
            <p:cNvSpPr/>
            <p:nvPr/>
          </p:nvSpPr>
          <p:spPr>
            <a:xfrm>
              <a:off x="1091877" y="417740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0" name="object 1960"/>
            <p:cNvSpPr/>
            <p:nvPr/>
          </p:nvSpPr>
          <p:spPr>
            <a:xfrm>
              <a:off x="109197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1" name="object 1961"/>
            <p:cNvSpPr/>
            <p:nvPr/>
          </p:nvSpPr>
          <p:spPr>
            <a:xfrm>
              <a:off x="109219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2" name="object 1962"/>
            <p:cNvSpPr/>
            <p:nvPr/>
          </p:nvSpPr>
          <p:spPr>
            <a:xfrm>
              <a:off x="10926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3" name="object 1963"/>
            <p:cNvSpPr/>
            <p:nvPr/>
          </p:nvSpPr>
          <p:spPr>
            <a:xfrm>
              <a:off x="109284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4" name="object 1964"/>
            <p:cNvSpPr/>
            <p:nvPr/>
          </p:nvSpPr>
          <p:spPr>
            <a:xfrm>
              <a:off x="10940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5" name="object 1965"/>
            <p:cNvSpPr/>
            <p:nvPr/>
          </p:nvSpPr>
          <p:spPr>
            <a:xfrm>
              <a:off x="109439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6" name="object 1966"/>
            <p:cNvSpPr/>
            <p:nvPr/>
          </p:nvSpPr>
          <p:spPr>
            <a:xfrm>
              <a:off x="1094513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7" name="object 1967"/>
            <p:cNvSpPr/>
            <p:nvPr/>
          </p:nvSpPr>
          <p:spPr>
            <a:xfrm>
              <a:off x="10946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8" name="object 1968"/>
            <p:cNvSpPr/>
            <p:nvPr/>
          </p:nvSpPr>
          <p:spPr>
            <a:xfrm>
              <a:off x="10948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9" name="object 1969"/>
            <p:cNvSpPr/>
            <p:nvPr/>
          </p:nvSpPr>
          <p:spPr>
            <a:xfrm>
              <a:off x="10951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0" name="object 1970"/>
            <p:cNvSpPr/>
            <p:nvPr/>
          </p:nvSpPr>
          <p:spPr>
            <a:xfrm>
              <a:off x="109535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1" name="object 1971"/>
            <p:cNvSpPr/>
            <p:nvPr/>
          </p:nvSpPr>
          <p:spPr>
            <a:xfrm>
              <a:off x="10954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2" name="object 1972"/>
            <p:cNvSpPr/>
            <p:nvPr/>
          </p:nvSpPr>
          <p:spPr>
            <a:xfrm>
              <a:off x="10957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3" name="object 1973"/>
            <p:cNvSpPr/>
            <p:nvPr/>
          </p:nvSpPr>
          <p:spPr>
            <a:xfrm>
              <a:off x="10959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4" name="object 1974"/>
            <p:cNvSpPr/>
            <p:nvPr/>
          </p:nvSpPr>
          <p:spPr>
            <a:xfrm>
              <a:off x="10965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5" name="object 1975"/>
            <p:cNvSpPr/>
            <p:nvPr/>
          </p:nvSpPr>
          <p:spPr>
            <a:xfrm>
              <a:off x="1095882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88" y="0"/>
                  </a:moveTo>
                  <a:lnTo>
                    <a:pt x="1862" y="0"/>
                  </a:lnTo>
                </a:path>
                <a:path w="2540">
                  <a:moveTo>
                    <a:pt x="228" y="0"/>
                  </a:moveTo>
                  <a:lnTo>
                    <a:pt x="2002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6" name="object 1976"/>
            <p:cNvSpPr/>
            <p:nvPr/>
          </p:nvSpPr>
          <p:spPr>
            <a:xfrm>
              <a:off x="109704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7" name="object 1977"/>
            <p:cNvSpPr/>
            <p:nvPr/>
          </p:nvSpPr>
          <p:spPr>
            <a:xfrm>
              <a:off x="1097086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8" name="object 1978"/>
            <p:cNvSpPr/>
            <p:nvPr/>
          </p:nvSpPr>
          <p:spPr>
            <a:xfrm>
              <a:off x="1097187" y="41772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9" name="object 1979"/>
            <p:cNvSpPr/>
            <p:nvPr/>
          </p:nvSpPr>
          <p:spPr>
            <a:xfrm>
              <a:off x="109727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0" name="object 1980"/>
            <p:cNvSpPr/>
            <p:nvPr/>
          </p:nvSpPr>
          <p:spPr>
            <a:xfrm>
              <a:off x="10974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1" name="object 1981"/>
            <p:cNvSpPr/>
            <p:nvPr/>
          </p:nvSpPr>
          <p:spPr>
            <a:xfrm>
              <a:off x="10977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2" name="object 1982"/>
            <p:cNvSpPr/>
            <p:nvPr/>
          </p:nvSpPr>
          <p:spPr>
            <a:xfrm>
              <a:off x="10981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3" name="object 1983"/>
            <p:cNvSpPr/>
            <p:nvPr/>
          </p:nvSpPr>
          <p:spPr>
            <a:xfrm>
              <a:off x="10984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4" name="object 1984"/>
            <p:cNvSpPr/>
            <p:nvPr/>
          </p:nvSpPr>
          <p:spPr>
            <a:xfrm>
              <a:off x="10993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5" name="object 1985"/>
            <p:cNvSpPr/>
            <p:nvPr/>
          </p:nvSpPr>
          <p:spPr>
            <a:xfrm>
              <a:off x="109951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6" name="object 1986"/>
            <p:cNvSpPr/>
            <p:nvPr/>
          </p:nvSpPr>
          <p:spPr>
            <a:xfrm>
              <a:off x="109958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7" name="object 1987"/>
            <p:cNvSpPr/>
            <p:nvPr/>
          </p:nvSpPr>
          <p:spPr>
            <a:xfrm>
              <a:off x="109970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8" name="object 1988"/>
            <p:cNvSpPr/>
            <p:nvPr/>
          </p:nvSpPr>
          <p:spPr>
            <a:xfrm>
              <a:off x="10997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9" name="object 1989"/>
            <p:cNvSpPr/>
            <p:nvPr/>
          </p:nvSpPr>
          <p:spPr>
            <a:xfrm>
              <a:off x="1099836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0" name="object 1990"/>
            <p:cNvSpPr/>
            <p:nvPr/>
          </p:nvSpPr>
          <p:spPr>
            <a:xfrm>
              <a:off x="11000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1" name="object 1991"/>
            <p:cNvSpPr/>
            <p:nvPr/>
          </p:nvSpPr>
          <p:spPr>
            <a:xfrm>
              <a:off x="11007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2" name="object 1992"/>
            <p:cNvSpPr/>
            <p:nvPr/>
          </p:nvSpPr>
          <p:spPr>
            <a:xfrm>
              <a:off x="11010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3" name="object 1993"/>
            <p:cNvSpPr/>
            <p:nvPr/>
          </p:nvSpPr>
          <p:spPr>
            <a:xfrm>
              <a:off x="11014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4" name="object 1994"/>
            <p:cNvSpPr/>
            <p:nvPr/>
          </p:nvSpPr>
          <p:spPr>
            <a:xfrm>
              <a:off x="110209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5" name="object 1995"/>
            <p:cNvSpPr/>
            <p:nvPr/>
          </p:nvSpPr>
          <p:spPr>
            <a:xfrm>
              <a:off x="1102155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6" name="object 1996"/>
            <p:cNvSpPr/>
            <p:nvPr/>
          </p:nvSpPr>
          <p:spPr>
            <a:xfrm>
              <a:off x="110221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7" name="object 1997"/>
            <p:cNvSpPr/>
            <p:nvPr/>
          </p:nvSpPr>
          <p:spPr>
            <a:xfrm>
              <a:off x="110229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8" name="object 1998"/>
            <p:cNvSpPr/>
            <p:nvPr/>
          </p:nvSpPr>
          <p:spPr>
            <a:xfrm>
              <a:off x="110233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9" name="object 1999"/>
            <p:cNvSpPr/>
            <p:nvPr/>
          </p:nvSpPr>
          <p:spPr>
            <a:xfrm>
              <a:off x="1102396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0" name="object 2000"/>
            <p:cNvSpPr/>
            <p:nvPr/>
          </p:nvSpPr>
          <p:spPr>
            <a:xfrm>
              <a:off x="1102497" y="41773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1" name="object 2001"/>
            <p:cNvSpPr/>
            <p:nvPr/>
          </p:nvSpPr>
          <p:spPr>
            <a:xfrm>
              <a:off x="110259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2" name="object 2002"/>
            <p:cNvSpPr/>
            <p:nvPr/>
          </p:nvSpPr>
          <p:spPr>
            <a:xfrm>
              <a:off x="110278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3" name="object 2003"/>
            <p:cNvSpPr/>
            <p:nvPr/>
          </p:nvSpPr>
          <p:spPr>
            <a:xfrm>
              <a:off x="11028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4" name="object 2004"/>
            <p:cNvSpPr/>
            <p:nvPr/>
          </p:nvSpPr>
          <p:spPr>
            <a:xfrm>
              <a:off x="11035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5" name="object 2005"/>
            <p:cNvSpPr/>
            <p:nvPr/>
          </p:nvSpPr>
          <p:spPr>
            <a:xfrm>
              <a:off x="11037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6" name="object 2006"/>
            <p:cNvSpPr/>
            <p:nvPr/>
          </p:nvSpPr>
          <p:spPr>
            <a:xfrm>
              <a:off x="11040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7" name="object 2007"/>
            <p:cNvSpPr/>
            <p:nvPr/>
          </p:nvSpPr>
          <p:spPr>
            <a:xfrm>
              <a:off x="11046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8" name="object 2008"/>
            <p:cNvSpPr/>
            <p:nvPr/>
          </p:nvSpPr>
          <p:spPr>
            <a:xfrm>
              <a:off x="1104804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9" name="object 2009"/>
            <p:cNvSpPr/>
            <p:nvPr/>
          </p:nvSpPr>
          <p:spPr>
            <a:xfrm>
              <a:off x="110490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0" name="object 2010"/>
            <p:cNvSpPr/>
            <p:nvPr/>
          </p:nvSpPr>
          <p:spPr>
            <a:xfrm>
              <a:off x="11049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1" name="object 2011"/>
            <p:cNvSpPr/>
            <p:nvPr/>
          </p:nvSpPr>
          <p:spPr>
            <a:xfrm>
              <a:off x="1105146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2" name="object 2012"/>
            <p:cNvSpPr/>
            <p:nvPr/>
          </p:nvSpPr>
          <p:spPr>
            <a:xfrm>
              <a:off x="11055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3" name="object 2013"/>
            <p:cNvSpPr/>
            <p:nvPr/>
          </p:nvSpPr>
          <p:spPr>
            <a:xfrm>
              <a:off x="11058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4" name="object 2014"/>
            <p:cNvSpPr/>
            <p:nvPr/>
          </p:nvSpPr>
          <p:spPr>
            <a:xfrm>
              <a:off x="11063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5" name="object 2015"/>
            <p:cNvSpPr/>
            <p:nvPr/>
          </p:nvSpPr>
          <p:spPr>
            <a:xfrm>
              <a:off x="11064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6" name="object 2016"/>
            <p:cNvSpPr/>
            <p:nvPr/>
          </p:nvSpPr>
          <p:spPr>
            <a:xfrm>
              <a:off x="11070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7" name="object 2017"/>
            <p:cNvSpPr/>
            <p:nvPr/>
          </p:nvSpPr>
          <p:spPr>
            <a:xfrm>
              <a:off x="11071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8" name="object 2018"/>
            <p:cNvSpPr/>
            <p:nvPr/>
          </p:nvSpPr>
          <p:spPr>
            <a:xfrm>
              <a:off x="11073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9" name="object 2019"/>
            <p:cNvSpPr/>
            <p:nvPr/>
          </p:nvSpPr>
          <p:spPr>
            <a:xfrm>
              <a:off x="1107465" y="417674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7"/>
                  </a:moveTo>
                  <a:lnTo>
                    <a:pt x="887" y="48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0" name="object 2020"/>
            <p:cNvSpPr/>
            <p:nvPr/>
          </p:nvSpPr>
          <p:spPr>
            <a:xfrm>
              <a:off x="1107554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1" name="object 2021"/>
            <p:cNvSpPr/>
            <p:nvPr/>
          </p:nvSpPr>
          <p:spPr>
            <a:xfrm>
              <a:off x="1107617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2" name="object 2022"/>
            <p:cNvSpPr/>
            <p:nvPr/>
          </p:nvSpPr>
          <p:spPr>
            <a:xfrm>
              <a:off x="1107706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3" name="object 2023"/>
            <p:cNvSpPr/>
            <p:nvPr/>
          </p:nvSpPr>
          <p:spPr>
            <a:xfrm>
              <a:off x="1107807" y="41772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4" name="object 2024"/>
            <p:cNvSpPr/>
            <p:nvPr/>
          </p:nvSpPr>
          <p:spPr>
            <a:xfrm>
              <a:off x="110795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5" name="object 2025"/>
            <p:cNvSpPr/>
            <p:nvPr/>
          </p:nvSpPr>
          <p:spPr>
            <a:xfrm>
              <a:off x="11081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6" name="object 2026"/>
            <p:cNvSpPr/>
            <p:nvPr/>
          </p:nvSpPr>
          <p:spPr>
            <a:xfrm>
              <a:off x="11090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7" name="object 2027"/>
            <p:cNvSpPr/>
            <p:nvPr/>
          </p:nvSpPr>
          <p:spPr>
            <a:xfrm>
              <a:off x="11093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8" name="object 2028"/>
            <p:cNvSpPr/>
            <p:nvPr/>
          </p:nvSpPr>
          <p:spPr>
            <a:xfrm>
              <a:off x="110949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9" name="object 2029"/>
            <p:cNvSpPr/>
            <p:nvPr/>
          </p:nvSpPr>
          <p:spPr>
            <a:xfrm>
              <a:off x="11095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0" name="object 2030"/>
            <p:cNvSpPr/>
            <p:nvPr/>
          </p:nvSpPr>
          <p:spPr>
            <a:xfrm>
              <a:off x="11098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1" name="object 2031"/>
            <p:cNvSpPr/>
            <p:nvPr/>
          </p:nvSpPr>
          <p:spPr>
            <a:xfrm>
              <a:off x="1110101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2" name="object 2032"/>
            <p:cNvSpPr/>
            <p:nvPr/>
          </p:nvSpPr>
          <p:spPr>
            <a:xfrm>
              <a:off x="111019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3" name="object 2033"/>
            <p:cNvSpPr/>
            <p:nvPr/>
          </p:nvSpPr>
          <p:spPr>
            <a:xfrm>
              <a:off x="11102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4" name="object 2034"/>
            <p:cNvSpPr/>
            <p:nvPr/>
          </p:nvSpPr>
          <p:spPr>
            <a:xfrm>
              <a:off x="1110342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5" name="object 2035"/>
            <p:cNvSpPr/>
            <p:nvPr/>
          </p:nvSpPr>
          <p:spPr>
            <a:xfrm>
              <a:off x="1110456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6" name="object 2036"/>
            <p:cNvSpPr/>
            <p:nvPr/>
          </p:nvSpPr>
          <p:spPr>
            <a:xfrm>
              <a:off x="111051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7" name="object 2037"/>
            <p:cNvSpPr/>
            <p:nvPr/>
          </p:nvSpPr>
          <p:spPr>
            <a:xfrm>
              <a:off x="11106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8" name="object 2038"/>
            <p:cNvSpPr/>
            <p:nvPr/>
          </p:nvSpPr>
          <p:spPr>
            <a:xfrm>
              <a:off x="11110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9" name="object 2039"/>
            <p:cNvSpPr/>
            <p:nvPr/>
          </p:nvSpPr>
          <p:spPr>
            <a:xfrm>
              <a:off x="11111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0" name="object 2040"/>
            <p:cNvSpPr/>
            <p:nvPr/>
          </p:nvSpPr>
          <p:spPr>
            <a:xfrm>
              <a:off x="11115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1" name="object 2041"/>
            <p:cNvSpPr/>
            <p:nvPr/>
          </p:nvSpPr>
          <p:spPr>
            <a:xfrm>
              <a:off x="111257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2" name="object 2042"/>
            <p:cNvSpPr/>
            <p:nvPr/>
          </p:nvSpPr>
          <p:spPr>
            <a:xfrm>
              <a:off x="1112686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3" name="object 2043"/>
            <p:cNvSpPr/>
            <p:nvPr/>
          </p:nvSpPr>
          <p:spPr>
            <a:xfrm>
              <a:off x="1112775" y="417672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99"/>
                  </a:moveTo>
                  <a:lnTo>
                    <a:pt x="887" y="49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4" name="object 2044"/>
            <p:cNvSpPr/>
            <p:nvPr/>
          </p:nvSpPr>
          <p:spPr>
            <a:xfrm>
              <a:off x="1112864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5" name="object 2045"/>
            <p:cNvSpPr/>
            <p:nvPr/>
          </p:nvSpPr>
          <p:spPr>
            <a:xfrm>
              <a:off x="111291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6" name="object 2046"/>
            <p:cNvSpPr/>
            <p:nvPr/>
          </p:nvSpPr>
          <p:spPr>
            <a:xfrm>
              <a:off x="111296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7" name="object 2047"/>
            <p:cNvSpPr/>
            <p:nvPr/>
          </p:nvSpPr>
          <p:spPr>
            <a:xfrm>
              <a:off x="1113016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8" name="object 2048"/>
            <p:cNvSpPr/>
            <p:nvPr/>
          </p:nvSpPr>
          <p:spPr>
            <a:xfrm>
              <a:off x="1113117" y="41771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9" name="object 2049"/>
            <p:cNvSpPr/>
            <p:nvPr/>
          </p:nvSpPr>
          <p:spPr>
            <a:xfrm>
              <a:off x="11132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0" name="object 2050"/>
            <p:cNvSpPr/>
            <p:nvPr/>
          </p:nvSpPr>
          <p:spPr>
            <a:xfrm>
              <a:off x="11133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1" name="object 2051"/>
            <p:cNvSpPr/>
            <p:nvPr/>
          </p:nvSpPr>
          <p:spPr>
            <a:xfrm>
              <a:off x="11137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2" name="object 2052"/>
            <p:cNvSpPr/>
            <p:nvPr/>
          </p:nvSpPr>
          <p:spPr>
            <a:xfrm>
              <a:off x="11139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3" name="object 2053"/>
            <p:cNvSpPr/>
            <p:nvPr/>
          </p:nvSpPr>
          <p:spPr>
            <a:xfrm>
              <a:off x="11142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4" name="object 2054"/>
            <p:cNvSpPr/>
            <p:nvPr/>
          </p:nvSpPr>
          <p:spPr>
            <a:xfrm>
              <a:off x="111441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5" name="object 2055"/>
            <p:cNvSpPr/>
            <p:nvPr/>
          </p:nvSpPr>
          <p:spPr>
            <a:xfrm>
              <a:off x="11147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6" name="object 2056"/>
            <p:cNvSpPr/>
            <p:nvPr/>
          </p:nvSpPr>
          <p:spPr>
            <a:xfrm>
              <a:off x="11149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7" name="object 2057"/>
            <p:cNvSpPr/>
            <p:nvPr/>
          </p:nvSpPr>
          <p:spPr>
            <a:xfrm>
              <a:off x="11153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8" name="object 2058"/>
            <p:cNvSpPr/>
            <p:nvPr/>
          </p:nvSpPr>
          <p:spPr>
            <a:xfrm>
              <a:off x="1115411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9" name="object 2059"/>
            <p:cNvSpPr/>
            <p:nvPr/>
          </p:nvSpPr>
          <p:spPr>
            <a:xfrm>
              <a:off x="11155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0" name="object 2060"/>
            <p:cNvSpPr/>
            <p:nvPr/>
          </p:nvSpPr>
          <p:spPr>
            <a:xfrm>
              <a:off x="111562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1" name="object 2061"/>
            <p:cNvSpPr/>
            <p:nvPr/>
          </p:nvSpPr>
          <p:spPr>
            <a:xfrm>
              <a:off x="1115753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2" name="object 2062"/>
            <p:cNvSpPr/>
            <p:nvPr/>
          </p:nvSpPr>
          <p:spPr>
            <a:xfrm>
              <a:off x="11158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3" name="object 2063"/>
            <p:cNvSpPr/>
            <p:nvPr/>
          </p:nvSpPr>
          <p:spPr>
            <a:xfrm>
              <a:off x="11159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4" name="object 2064"/>
            <p:cNvSpPr/>
            <p:nvPr/>
          </p:nvSpPr>
          <p:spPr>
            <a:xfrm>
              <a:off x="11163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5" name="object 2065"/>
            <p:cNvSpPr/>
            <p:nvPr/>
          </p:nvSpPr>
          <p:spPr>
            <a:xfrm>
              <a:off x="11165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6" name="object 2066"/>
            <p:cNvSpPr/>
            <p:nvPr/>
          </p:nvSpPr>
          <p:spPr>
            <a:xfrm>
              <a:off x="11170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7" name="object 2067"/>
            <p:cNvSpPr/>
            <p:nvPr/>
          </p:nvSpPr>
          <p:spPr>
            <a:xfrm>
              <a:off x="11173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8" name="object 2068"/>
            <p:cNvSpPr/>
            <p:nvPr/>
          </p:nvSpPr>
          <p:spPr>
            <a:xfrm>
              <a:off x="11175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9" name="object 2069"/>
            <p:cNvSpPr/>
            <p:nvPr/>
          </p:nvSpPr>
          <p:spPr>
            <a:xfrm>
              <a:off x="111766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0" name="object 2070"/>
            <p:cNvSpPr/>
            <p:nvPr/>
          </p:nvSpPr>
          <p:spPr>
            <a:xfrm>
              <a:off x="11177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1" name="object 2071"/>
            <p:cNvSpPr/>
            <p:nvPr/>
          </p:nvSpPr>
          <p:spPr>
            <a:xfrm>
              <a:off x="1116932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88" y="0"/>
                  </a:moveTo>
                  <a:lnTo>
                    <a:pt x="1862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2" name="object 2072"/>
            <p:cNvSpPr/>
            <p:nvPr/>
          </p:nvSpPr>
          <p:spPr>
            <a:xfrm>
              <a:off x="1117971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3" name="object 2073"/>
            <p:cNvSpPr/>
            <p:nvPr/>
          </p:nvSpPr>
          <p:spPr>
            <a:xfrm>
              <a:off x="1118085" y="41773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4" name="object 2074"/>
            <p:cNvSpPr/>
            <p:nvPr/>
          </p:nvSpPr>
          <p:spPr>
            <a:xfrm>
              <a:off x="1118186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5" name="object 2075"/>
            <p:cNvSpPr/>
            <p:nvPr/>
          </p:nvSpPr>
          <p:spPr>
            <a:xfrm>
              <a:off x="111826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6" name="object 2076"/>
            <p:cNvSpPr/>
            <p:nvPr/>
          </p:nvSpPr>
          <p:spPr>
            <a:xfrm>
              <a:off x="1118326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7" name="object 2077"/>
            <p:cNvSpPr/>
            <p:nvPr/>
          </p:nvSpPr>
          <p:spPr>
            <a:xfrm>
              <a:off x="1118427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8" name="object 2078"/>
            <p:cNvSpPr/>
            <p:nvPr/>
          </p:nvSpPr>
          <p:spPr>
            <a:xfrm>
              <a:off x="11184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9" name="object 2079"/>
            <p:cNvSpPr/>
            <p:nvPr/>
          </p:nvSpPr>
          <p:spPr>
            <a:xfrm>
              <a:off x="1117654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01" y="0"/>
                  </a:moveTo>
                  <a:lnTo>
                    <a:pt x="1875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0" name="object 2080"/>
            <p:cNvSpPr/>
            <p:nvPr/>
          </p:nvSpPr>
          <p:spPr>
            <a:xfrm>
              <a:off x="11188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1" name="object 2081"/>
            <p:cNvSpPr/>
            <p:nvPr/>
          </p:nvSpPr>
          <p:spPr>
            <a:xfrm>
              <a:off x="11192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2" name="object 2082"/>
            <p:cNvSpPr/>
            <p:nvPr/>
          </p:nvSpPr>
          <p:spPr>
            <a:xfrm>
              <a:off x="11194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3" name="object 2083"/>
            <p:cNvSpPr/>
            <p:nvPr/>
          </p:nvSpPr>
          <p:spPr>
            <a:xfrm>
              <a:off x="111958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4" name="object 2084"/>
            <p:cNvSpPr/>
            <p:nvPr/>
          </p:nvSpPr>
          <p:spPr>
            <a:xfrm>
              <a:off x="111961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5" name="object 2085"/>
            <p:cNvSpPr/>
            <p:nvPr/>
          </p:nvSpPr>
          <p:spPr>
            <a:xfrm>
              <a:off x="112022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6" name="object 2086"/>
            <p:cNvSpPr/>
            <p:nvPr/>
          </p:nvSpPr>
          <p:spPr>
            <a:xfrm>
              <a:off x="11202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7" name="object 2087"/>
            <p:cNvSpPr/>
            <p:nvPr/>
          </p:nvSpPr>
          <p:spPr>
            <a:xfrm>
              <a:off x="11204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8" name="object 2088"/>
            <p:cNvSpPr/>
            <p:nvPr/>
          </p:nvSpPr>
          <p:spPr>
            <a:xfrm>
              <a:off x="112063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9" name="object 2089"/>
            <p:cNvSpPr/>
            <p:nvPr/>
          </p:nvSpPr>
          <p:spPr>
            <a:xfrm>
              <a:off x="112072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0" name="object 2090"/>
            <p:cNvSpPr/>
            <p:nvPr/>
          </p:nvSpPr>
          <p:spPr>
            <a:xfrm>
              <a:off x="112079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1" name="object 2091"/>
            <p:cNvSpPr/>
            <p:nvPr/>
          </p:nvSpPr>
          <p:spPr>
            <a:xfrm>
              <a:off x="11208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2" name="object 2092"/>
            <p:cNvSpPr/>
            <p:nvPr/>
          </p:nvSpPr>
          <p:spPr>
            <a:xfrm>
              <a:off x="112091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3" name="object 2093"/>
            <p:cNvSpPr/>
            <p:nvPr/>
          </p:nvSpPr>
          <p:spPr>
            <a:xfrm>
              <a:off x="11209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4" name="object 2094"/>
            <p:cNvSpPr/>
            <p:nvPr/>
          </p:nvSpPr>
          <p:spPr>
            <a:xfrm>
              <a:off x="11217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5" name="object 2095"/>
            <p:cNvSpPr/>
            <p:nvPr/>
          </p:nvSpPr>
          <p:spPr>
            <a:xfrm>
              <a:off x="11220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6" name="object 2096"/>
            <p:cNvSpPr/>
            <p:nvPr/>
          </p:nvSpPr>
          <p:spPr>
            <a:xfrm>
              <a:off x="11222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7" name="object 2097"/>
            <p:cNvSpPr/>
            <p:nvPr/>
          </p:nvSpPr>
          <p:spPr>
            <a:xfrm>
              <a:off x="11226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8" name="object 2098"/>
            <p:cNvSpPr/>
            <p:nvPr/>
          </p:nvSpPr>
          <p:spPr>
            <a:xfrm>
              <a:off x="11228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9" name="object 2099"/>
            <p:cNvSpPr/>
            <p:nvPr/>
          </p:nvSpPr>
          <p:spPr>
            <a:xfrm>
              <a:off x="1123027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0" name="object 2100"/>
            <p:cNvSpPr/>
            <p:nvPr/>
          </p:nvSpPr>
          <p:spPr>
            <a:xfrm>
              <a:off x="11230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1" name="object 2101"/>
            <p:cNvSpPr/>
            <p:nvPr/>
          </p:nvSpPr>
          <p:spPr>
            <a:xfrm>
              <a:off x="1123293" y="4133396"/>
              <a:ext cx="0" cy="44450"/>
            </a:xfrm>
            <a:custGeom>
              <a:avLst/>
              <a:gdLst/>
              <a:ahLst/>
              <a:cxnLst/>
              <a:rect l="l" t="t" r="r" b="b"/>
              <a:pathLst>
                <a:path h="44450">
                  <a:moveTo>
                    <a:pt x="0" y="44327"/>
                  </a:moveTo>
                  <a:lnTo>
                    <a:pt x="0" y="0"/>
                  </a:lnTo>
                </a:path>
                <a:path h="44450">
                  <a:moveTo>
                    <a:pt x="0" y="44327"/>
                  </a:moveTo>
                  <a:lnTo>
                    <a:pt x="0" y="4431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2" name="object 2102"/>
            <p:cNvSpPr/>
            <p:nvPr/>
          </p:nvSpPr>
          <p:spPr>
            <a:xfrm>
              <a:off x="11234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3" name="object 2103"/>
            <p:cNvSpPr/>
            <p:nvPr/>
          </p:nvSpPr>
          <p:spPr>
            <a:xfrm>
              <a:off x="1122647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38" y="0"/>
                  </a:moveTo>
                  <a:lnTo>
                    <a:pt x="1812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4" name="object 2104"/>
            <p:cNvSpPr/>
            <p:nvPr/>
          </p:nvSpPr>
          <p:spPr>
            <a:xfrm>
              <a:off x="11244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5" name="object 2105"/>
            <p:cNvSpPr/>
            <p:nvPr/>
          </p:nvSpPr>
          <p:spPr>
            <a:xfrm>
              <a:off x="112478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6" name="object 2106"/>
            <p:cNvSpPr/>
            <p:nvPr/>
          </p:nvSpPr>
          <p:spPr>
            <a:xfrm>
              <a:off x="112489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7" name="object 2107"/>
            <p:cNvSpPr/>
            <p:nvPr/>
          </p:nvSpPr>
          <p:spPr>
            <a:xfrm>
              <a:off x="11251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8" name="object 2108"/>
            <p:cNvSpPr/>
            <p:nvPr/>
          </p:nvSpPr>
          <p:spPr>
            <a:xfrm>
              <a:off x="11254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9" name="object 2109"/>
            <p:cNvSpPr/>
            <p:nvPr/>
          </p:nvSpPr>
          <p:spPr>
            <a:xfrm>
              <a:off x="11257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0" name="object 2110"/>
            <p:cNvSpPr/>
            <p:nvPr/>
          </p:nvSpPr>
          <p:spPr>
            <a:xfrm>
              <a:off x="1125929" y="4170787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93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1" name="object 2111"/>
            <p:cNvSpPr/>
            <p:nvPr/>
          </p:nvSpPr>
          <p:spPr>
            <a:xfrm>
              <a:off x="112611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2" name="object 2112"/>
            <p:cNvSpPr/>
            <p:nvPr/>
          </p:nvSpPr>
          <p:spPr>
            <a:xfrm>
              <a:off x="11267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3" name="object 2113"/>
            <p:cNvSpPr/>
            <p:nvPr/>
          </p:nvSpPr>
          <p:spPr>
            <a:xfrm>
              <a:off x="11269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4" name="object 2114"/>
            <p:cNvSpPr/>
            <p:nvPr/>
          </p:nvSpPr>
          <p:spPr>
            <a:xfrm>
              <a:off x="11272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5" name="object 2115"/>
            <p:cNvSpPr/>
            <p:nvPr/>
          </p:nvSpPr>
          <p:spPr>
            <a:xfrm>
              <a:off x="11274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6" name="object 2116"/>
            <p:cNvSpPr/>
            <p:nvPr/>
          </p:nvSpPr>
          <p:spPr>
            <a:xfrm>
              <a:off x="112760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7" name="object 2117"/>
            <p:cNvSpPr/>
            <p:nvPr/>
          </p:nvSpPr>
          <p:spPr>
            <a:xfrm>
              <a:off x="112790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8" name="object 2118"/>
            <p:cNvSpPr/>
            <p:nvPr/>
          </p:nvSpPr>
          <p:spPr>
            <a:xfrm>
              <a:off x="11281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9" name="object 2119"/>
            <p:cNvSpPr/>
            <p:nvPr/>
          </p:nvSpPr>
          <p:spPr>
            <a:xfrm>
              <a:off x="11284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0" name="object 2120"/>
            <p:cNvSpPr/>
            <p:nvPr/>
          </p:nvSpPr>
          <p:spPr>
            <a:xfrm>
              <a:off x="1128578" y="417667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25"/>
                  </a:moveTo>
                  <a:lnTo>
                    <a:pt x="887" y="5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1" name="object 2121"/>
            <p:cNvSpPr/>
            <p:nvPr/>
          </p:nvSpPr>
          <p:spPr>
            <a:xfrm>
              <a:off x="1128654" y="417681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55"/>
                  </a:moveTo>
                  <a:lnTo>
                    <a:pt x="887" y="45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2" name="object 2122"/>
            <p:cNvSpPr/>
            <p:nvPr/>
          </p:nvSpPr>
          <p:spPr>
            <a:xfrm>
              <a:off x="1128793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3" name="object 2123"/>
            <p:cNvSpPr/>
            <p:nvPr/>
          </p:nvSpPr>
          <p:spPr>
            <a:xfrm>
              <a:off x="1128882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4" name="object 2124"/>
            <p:cNvSpPr/>
            <p:nvPr/>
          </p:nvSpPr>
          <p:spPr>
            <a:xfrm>
              <a:off x="11289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5" name="object 2125"/>
            <p:cNvSpPr/>
            <p:nvPr/>
          </p:nvSpPr>
          <p:spPr>
            <a:xfrm>
              <a:off x="11298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6" name="object 2126"/>
            <p:cNvSpPr/>
            <p:nvPr/>
          </p:nvSpPr>
          <p:spPr>
            <a:xfrm>
              <a:off x="113027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7" name="object 2127"/>
            <p:cNvSpPr/>
            <p:nvPr/>
          </p:nvSpPr>
          <p:spPr>
            <a:xfrm>
              <a:off x="11303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8" name="object 2128"/>
            <p:cNvSpPr/>
            <p:nvPr/>
          </p:nvSpPr>
          <p:spPr>
            <a:xfrm>
              <a:off x="11307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9" name="object 2129"/>
            <p:cNvSpPr/>
            <p:nvPr/>
          </p:nvSpPr>
          <p:spPr>
            <a:xfrm>
              <a:off x="11310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0" name="object 2130"/>
            <p:cNvSpPr/>
            <p:nvPr/>
          </p:nvSpPr>
          <p:spPr>
            <a:xfrm>
              <a:off x="1131214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1" name="object 2131"/>
            <p:cNvSpPr/>
            <p:nvPr/>
          </p:nvSpPr>
          <p:spPr>
            <a:xfrm>
              <a:off x="1131303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2" name="object 2132"/>
            <p:cNvSpPr/>
            <p:nvPr/>
          </p:nvSpPr>
          <p:spPr>
            <a:xfrm>
              <a:off x="113140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3" name="object 2133"/>
            <p:cNvSpPr/>
            <p:nvPr/>
          </p:nvSpPr>
          <p:spPr>
            <a:xfrm>
              <a:off x="11316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4" name="object 2134"/>
            <p:cNvSpPr/>
            <p:nvPr/>
          </p:nvSpPr>
          <p:spPr>
            <a:xfrm>
              <a:off x="11319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5" name="object 2135"/>
            <p:cNvSpPr/>
            <p:nvPr/>
          </p:nvSpPr>
          <p:spPr>
            <a:xfrm>
              <a:off x="11321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6" name="object 2136"/>
            <p:cNvSpPr/>
            <p:nvPr/>
          </p:nvSpPr>
          <p:spPr>
            <a:xfrm>
              <a:off x="11325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7" name="object 2137"/>
            <p:cNvSpPr/>
            <p:nvPr/>
          </p:nvSpPr>
          <p:spPr>
            <a:xfrm>
              <a:off x="11327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8" name="object 2138"/>
            <p:cNvSpPr/>
            <p:nvPr/>
          </p:nvSpPr>
          <p:spPr>
            <a:xfrm>
              <a:off x="11328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9" name="object 2139"/>
            <p:cNvSpPr/>
            <p:nvPr/>
          </p:nvSpPr>
          <p:spPr>
            <a:xfrm>
              <a:off x="113357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0" name="object 2140"/>
            <p:cNvSpPr/>
            <p:nvPr/>
          </p:nvSpPr>
          <p:spPr>
            <a:xfrm>
              <a:off x="11336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1" name="object 2141"/>
            <p:cNvSpPr/>
            <p:nvPr/>
          </p:nvSpPr>
          <p:spPr>
            <a:xfrm>
              <a:off x="11337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2" name="object 2142"/>
            <p:cNvSpPr/>
            <p:nvPr/>
          </p:nvSpPr>
          <p:spPr>
            <a:xfrm>
              <a:off x="113379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3" name="object 2143"/>
            <p:cNvSpPr/>
            <p:nvPr/>
          </p:nvSpPr>
          <p:spPr>
            <a:xfrm>
              <a:off x="11338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4" name="object 2144"/>
            <p:cNvSpPr/>
            <p:nvPr/>
          </p:nvSpPr>
          <p:spPr>
            <a:xfrm>
              <a:off x="1133013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38" y="0"/>
                  </a:moveTo>
                  <a:lnTo>
                    <a:pt x="1812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5" name="object 2145"/>
            <p:cNvSpPr/>
            <p:nvPr/>
          </p:nvSpPr>
          <p:spPr>
            <a:xfrm>
              <a:off x="1134002" y="41773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6" name="object 2146"/>
            <p:cNvSpPr/>
            <p:nvPr/>
          </p:nvSpPr>
          <p:spPr>
            <a:xfrm>
              <a:off x="1134091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7" name="object 2147"/>
            <p:cNvSpPr/>
            <p:nvPr/>
          </p:nvSpPr>
          <p:spPr>
            <a:xfrm>
              <a:off x="113419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8" name="object 2148"/>
            <p:cNvSpPr/>
            <p:nvPr/>
          </p:nvSpPr>
          <p:spPr>
            <a:xfrm>
              <a:off x="11342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9" name="object 2149"/>
            <p:cNvSpPr/>
            <p:nvPr/>
          </p:nvSpPr>
          <p:spPr>
            <a:xfrm>
              <a:off x="113476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0" name="object 2150"/>
            <p:cNvSpPr/>
            <p:nvPr/>
          </p:nvSpPr>
          <p:spPr>
            <a:xfrm>
              <a:off x="11350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1" name="object 2151"/>
            <p:cNvSpPr/>
            <p:nvPr/>
          </p:nvSpPr>
          <p:spPr>
            <a:xfrm>
              <a:off x="11353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2" name="object 2152"/>
            <p:cNvSpPr/>
            <p:nvPr/>
          </p:nvSpPr>
          <p:spPr>
            <a:xfrm>
              <a:off x="11356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3" name="object 2153"/>
            <p:cNvSpPr/>
            <p:nvPr/>
          </p:nvSpPr>
          <p:spPr>
            <a:xfrm>
              <a:off x="11358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4" name="object 2154"/>
            <p:cNvSpPr/>
            <p:nvPr/>
          </p:nvSpPr>
          <p:spPr>
            <a:xfrm>
              <a:off x="113619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5" name="object 2155"/>
            <p:cNvSpPr/>
            <p:nvPr/>
          </p:nvSpPr>
          <p:spPr>
            <a:xfrm>
              <a:off x="11364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6" name="object 2156"/>
            <p:cNvSpPr/>
            <p:nvPr/>
          </p:nvSpPr>
          <p:spPr>
            <a:xfrm>
              <a:off x="11365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7" name="object 2157"/>
            <p:cNvSpPr/>
            <p:nvPr/>
          </p:nvSpPr>
          <p:spPr>
            <a:xfrm>
              <a:off x="113665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8" name="object 2158"/>
            <p:cNvSpPr/>
            <p:nvPr/>
          </p:nvSpPr>
          <p:spPr>
            <a:xfrm>
              <a:off x="11367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9" name="object 2159"/>
            <p:cNvSpPr/>
            <p:nvPr/>
          </p:nvSpPr>
          <p:spPr>
            <a:xfrm>
              <a:off x="113675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0" name="object 2160"/>
            <p:cNvSpPr/>
            <p:nvPr/>
          </p:nvSpPr>
          <p:spPr>
            <a:xfrm>
              <a:off x="113681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1" name="object 2161"/>
            <p:cNvSpPr/>
            <p:nvPr/>
          </p:nvSpPr>
          <p:spPr>
            <a:xfrm>
              <a:off x="113711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2" name="object 2162"/>
            <p:cNvSpPr/>
            <p:nvPr/>
          </p:nvSpPr>
          <p:spPr>
            <a:xfrm>
              <a:off x="11376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3" name="object 2163"/>
            <p:cNvSpPr/>
            <p:nvPr/>
          </p:nvSpPr>
          <p:spPr>
            <a:xfrm>
              <a:off x="11378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4" name="object 2164"/>
            <p:cNvSpPr/>
            <p:nvPr/>
          </p:nvSpPr>
          <p:spPr>
            <a:xfrm>
              <a:off x="11380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5" name="object 2165"/>
            <p:cNvSpPr/>
            <p:nvPr/>
          </p:nvSpPr>
          <p:spPr>
            <a:xfrm>
              <a:off x="11382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6" name="object 2166"/>
            <p:cNvSpPr/>
            <p:nvPr/>
          </p:nvSpPr>
          <p:spPr>
            <a:xfrm>
              <a:off x="11384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7" name="object 2167"/>
            <p:cNvSpPr/>
            <p:nvPr/>
          </p:nvSpPr>
          <p:spPr>
            <a:xfrm>
              <a:off x="11386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8" name="object 2168"/>
            <p:cNvSpPr/>
            <p:nvPr/>
          </p:nvSpPr>
          <p:spPr>
            <a:xfrm>
              <a:off x="113883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9" name="object 2169"/>
            <p:cNvSpPr/>
            <p:nvPr/>
          </p:nvSpPr>
          <p:spPr>
            <a:xfrm>
              <a:off x="11389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0" name="object 2170"/>
            <p:cNvSpPr/>
            <p:nvPr/>
          </p:nvSpPr>
          <p:spPr>
            <a:xfrm>
              <a:off x="1139046" y="41773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1" name="object 2171"/>
            <p:cNvSpPr/>
            <p:nvPr/>
          </p:nvSpPr>
          <p:spPr>
            <a:xfrm>
              <a:off x="1139160" y="41773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2" name="object 2172"/>
            <p:cNvSpPr/>
            <p:nvPr/>
          </p:nvSpPr>
          <p:spPr>
            <a:xfrm>
              <a:off x="11392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3" name="object 2173"/>
            <p:cNvSpPr/>
            <p:nvPr/>
          </p:nvSpPr>
          <p:spPr>
            <a:xfrm>
              <a:off x="1139312" y="41774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4" name="object 2174"/>
            <p:cNvSpPr/>
            <p:nvPr/>
          </p:nvSpPr>
          <p:spPr>
            <a:xfrm>
              <a:off x="1139401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5" name="object 2175"/>
            <p:cNvSpPr/>
            <p:nvPr/>
          </p:nvSpPr>
          <p:spPr>
            <a:xfrm>
              <a:off x="113948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6" name="object 2176"/>
            <p:cNvSpPr/>
            <p:nvPr/>
          </p:nvSpPr>
          <p:spPr>
            <a:xfrm>
              <a:off x="11395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7" name="object 2177"/>
            <p:cNvSpPr/>
            <p:nvPr/>
          </p:nvSpPr>
          <p:spPr>
            <a:xfrm>
              <a:off x="11399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8" name="object 2178"/>
            <p:cNvSpPr/>
            <p:nvPr/>
          </p:nvSpPr>
          <p:spPr>
            <a:xfrm>
              <a:off x="11403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9" name="object 2179"/>
            <p:cNvSpPr/>
            <p:nvPr/>
          </p:nvSpPr>
          <p:spPr>
            <a:xfrm>
              <a:off x="11405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0" name="object 2180"/>
            <p:cNvSpPr/>
            <p:nvPr/>
          </p:nvSpPr>
          <p:spPr>
            <a:xfrm>
              <a:off x="11411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1" name="object 2181"/>
            <p:cNvSpPr/>
            <p:nvPr/>
          </p:nvSpPr>
          <p:spPr>
            <a:xfrm>
              <a:off x="11415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2" name="object 2182"/>
            <p:cNvSpPr/>
            <p:nvPr/>
          </p:nvSpPr>
          <p:spPr>
            <a:xfrm>
              <a:off x="1141694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3" name="object 2183"/>
            <p:cNvSpPr/>
            <p:nvPr/>
          </p:nvSpPr>
          <p:spPr>
            <a:xfrm>
              <a:off x="1141808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4" name="object 2184"/>
            <p:cNvSpPr/>
            <p:nvPr/>
          </p:nvSpPr>
          <p:spPr>
            <a:xfrm>
              <a:off x="1141073" y="417769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88" y="0"/>
                  </a:moveTo>
                  <a:lnTo>
                    <a:pt x="1862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5" name="object 2185"/>
            <p:cNvSpPr/>
            <p:nvPr/>
          </p:nvSpPr>
          <p:spPr>
            <a:xfrm>
              <a:off x="11421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6" name="object 2186"/>
            <p:cNvSpPr/>
            <p:nvPr/>
          </p:nvSpPr>
          <p:spPr>
            <a:xfrm>
              <a:off x="11424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7" name="object 2187"/>
            <p:cNvSpPr/>
            <p:nvPr/>
          </p:nvSpPr>
          <p:spPr>
            <a:xfrm>
              <a:off x="11429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8" name="object 2188"/>
            <p:cNvSpPr/>
            <p:nvPr/>
          </p:nvSpPr>
          <p:spPr>
            <a:xfrm>
              <a:off x="11431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9" name="object 2189"/>
            <p:cNvSpPr/>
            <p:nvPr/>
          </p:nvSpPr>
          <p:spPr>
            <a:xfrm>
              <a:off x="11436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0" name="object 2190"/>
            <p:cNvSpPr/>
            <p:nvPr/>
          </p:nvSpPr>
          <p:spPr>
            <a:xfrm>
              <a:off x="11438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1" name="object 2191"/>
            <p:cNvSpPr/>
            <p:nvPr/>
          </p:nvSpPr>
          <p:spPr>
            <a:xfrm>
              <a:off x="11440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2" name="object 2192"/>
            <p:cNvSpPr/>
            <p:nvPr/>
          </p:nvSpPr>
          <p:spPr>
            <a:xfrm>
              <a:off x="1144280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3" name="object 2193"/>
            <p:cNvSpPr/>
            <p:nvPr/>
          </p:nvSpPr>
          <p:spPr>
            <a:xfrm>
              <a:off x="1144368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4" name="object 2194"/>
            <p:cNvSpPr/>
            <p:nvPr/>
          </p:nvSpPr>
          <p:spPr>
            <a:xfrm>
              <a:off x="1144457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5" name="object 2195"/>
            <p:cNvSpPr/>
            <p:nvPr/>
          </p:nvSpPr>
          <p:spPr>
            <a:xfrm>
              <a:off x="114452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6" name="object 2196"/>
            <p:cNvSpPr/>
            <p:nvPr/>
          </p:nvSpPr>
          <p:spPr>
            <a:xfrm>
              <a:off x="1144622" y="41772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7" name="object 2197"/>
            <p:cNvSpPr/>
            <p:nvPr/>
          </p:nvSpPr>
          <p:spPr>
            <a:xfrm>
              <a:off x="1144710" y="41773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8" name="object 2198"/>
            <p:cNvSpPr/>
            <p:nvPr/>
          </p:nvSpPr>
          <p:spPr>
            <a:xfrm>
              <a:off x="11448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9" name="object 2199"/>
            <p:cNvSpPr/>
            <p:nvPr/>
          </p:nvSpPr>
          <p:spPr>
            <a:xfrm>
              <a:off x="11449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0" name="object 2200"/>
            <p:cNvSpPr/>
            <p:nvPr/>
          </p:nvSpPr>
          <p:spPr>
            <a:xfrm>
              <a:off x="11452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1" name="object 2201"/>
            <p:cNvSpPr/>
            <p:nvPr/>
          </p:nvSpPr>
          <p:spPr>
            <a:xfrm>
              <a:off x="11454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2" name="object 2202"/>
            <p:cNvSpPr/>
            <p:nvPr/>
          </p:nvSpPr>
          <p:spPr>
            <a:xfrm>
              <a:off x="11457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3" name="object 2203"/>
            <p:cNvSpPr/>
            <p:nvPr/>
          </p:nvSpPr>
          <p:spPr>
            <a:xfrm>
              <a:off x="11459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4" name="object 2204"/>
            <p:cNvSpPr/>
            <p:nvPr/>
          </p:nvSpPr>
          <p:spPr>
            <a:xfrm>
              <a:off x="11461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5" name="object 2205"/>
            <p:cNvSpPr/>
            <p:nvPr/>
          </p:nvSpPr>
          <p:spPr>
            <a:xfrm>
              <a:off x="11463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6" name="object 2206"/>
            <p:cNvSpPr/>
            <p:nvPr/>
          </p:nvSpPr>
          <p:spPr>
            <a:xfrm>
              <a:off x="114678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7" name="object 2207"/>
            <p:cNvSpPr/>
            <p:nvPr/>
          </p:nvSpPr>
          <p:spPr>
            <a:xfrm>
              <a:off x="114692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8" name="object 2208"/>
            <p:cNvSpPr/>
            <p:nvPr/>
          </p:nvSpPr>
          <p:spPr>
            <a:xfrm>
              <a:off x="114700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9" name="object 2209"/>
            <p:cNvSpPr/>
            <p:nvPr/>
          </p:nvSpPr>
          <p:spPr>
            <a:xfrm>
              <a:off x="1146193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38" y="0"/>
                  </a:moveTo>
                  <a:lnTo>
                    <a:pt x="1812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0" name="object 2210"/>
            <p:cNvSpPr/>
            <p:nvPr/>
          </p:nvSpPr>
          <p:spPr>
            <a:xfrm>
              <a:off x="11471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1" name="object 2211"/>
            <p:cNvSpPr/>
            <p:nvPr/>
          </p:nvSpPr>
          <p:spPr>
            <a:xfrm>
              <a:off x="1147258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2" name="object 2212"/>
            <p:cNvSpPr/>
            <p:nvPr/>
          </p:nvSpPr>
          <p:spPr>
            <a:xfrm>
              <a:off x="114735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3" name="object 2213"/>
            <p:cNvSpPr/>
            <p:nvPr/>
          </p:nvSpPr>
          <p:spPr>
            <a:xfrm>
              <a:off x="11475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4" name="object 2214"/>
            <p:cNvSpPr/>
            <p:nvPr/>
          </p:nvSpPr>
          <p:spPr>
            <a:xfrm>
              <a:off x="11477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5" name="object 2215"/>
            <p:cNvSpPr/>
            <p:nvPr/>
          </p:nvSpPr>
          <p:spPr>
            <a:xfrm>
              <a:off x="114801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6" name="object 2216"/>
            <p:cNvSpPr/>
            <p:nvPr/>
          </p:nvSpPr>
          <p:spPr>
            <a:xfrm>
              <a:off x="11482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7" name="object 2217"/>
            <p:cNvSpPr/>
            <p:nvPr/>
          </p:nvSpPr>
          <p:spPr>
            <a:xfrm>
              <a:off x="114852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8" name="object 2218"/>
            <p:cNvSpPr/>
            <p:nvPr/>
          </p:nvSpPr>
          <p:spPr>
            <a:xfrm>
              <a:off x="114870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9" name="object 2219"/>
            <p:cNvSpPr/>
            <p:nvPr/>
          </p:nvSpPr>
          <p:spPr>
            <a:xfrm>
              <a:off x="114915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0" name="object 2220"/>
            <p:cNvSpPr/>
            <p:nvPr/>
          </p:nvSpPr>
          <p:spPr>
            <a:xfrm>
              <a:off x="11492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1" name="object 2221"/>
            <p:cNvSpPr/>
            <p:nvPr/>
          </p:nvSpPr>
          <p:spPr>
            <a:xfrm>
              <a:off x="11494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2" name="object 2222"/>
            <p:cNvSpPr/>
            <p:nvPr/>
          </p:nvSpPr>
          <p:spPr>
            <a:xfrm>
              <a:off x="1149590" y="417692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3" name="object 2223"/>
            <p:cNvSpPr/>
            <p:nvPr/>
          </p:nvSpPr>
          <p:spPr>
            <a:xfrm>
              <a:off x="1149678" y="41772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4" name="object 2224"/>
            <p:cNvSpPr/>
            <p:nvPr/>
          </p:nvSpPr>
          <p:spPr>
            <a:xfrm>
              <a:off x="114974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5" name="object 2225"/>
            <p:cNvSpPr/>
            <p:nvPr/>
          </p:nvSpPr>
          <p:spPr>
            <a:xfrm>
              <a:off x="1149780" y="41773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6" name="object 2226"/>
            <p:cNvSpPr/>
            <p:nvPr/>
          </p:nvSpPr>
          <p:spPr>
            <a:xfrm>
              <a:off x="11498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7" name="object 2227"/>
            <p:cNvSpPr/>
            <p:nvPr/>
          </p:nvSpPr>
          <p:spPr>
            <a:xfrm>
              <a:off x="114986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8" name="object 2228"/>
            <p:cNvSpPr/>
            <p:nvPr/>
          </p:nvSpPr>
          <p:spPr>
            <a:xfrm>
              <a:off x="1149932" y="41774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9" name="object 2229"/>
            <p:cNvSpPr/>
            <p:nvPr/>
          </p:nvSpPr>
          <p:spPr>
            <a:xfrm>
              <a:off x="1150020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0" name="object 2230"/>
            <p:cNvSpPr/>
            <p:nvPr/>
          </p:nvSpPr>
          <p:spPr>
            <a:xfrm>
              <a:off x="11501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1" name="object 2231"/>
            <p:cNvSpPr/>
            <p:nvPr/>
          </p:nvSpPr>
          <p:spPr>
            <a:xfrm>
              <a:off x="11504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2" name="object 2232"/>
            <p:cNvSpPr/>
            <p:nvPr/>
          </p:nvSpPr>
          <p:spPr>
            <a:xfrm>
              <a:off x="11506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3" name="object 2233"/>
            <p:cNvSpPr/>
            <p:nvPr/>
          </p:nvSpPr>
          <p:spPr>
            <a:xfrm>
              <a:off x="11508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4" name="object 2234"/>
            <p:cNvSpPr/>
            <p:nvPr/>
          </p:nvSpPr>
          <p:spPr>
            <a:xfrm>
              <a:off x="115113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5" name="object 2235"/>
            <p:cNvSpPr/>
            <p:nvPr/>
          </p:nvSpPr>
          <p:spPr>
            <a:xfrm>
              <a:off x="11512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6" name="object 2236"/>
            <p:cNvSpPr/>
            <p:nvPr/>
          </p:nvSpPr>
          <p:spPr>
            <a:xfrm>
              <a:off x="115138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7" name="object 2237"/>
            <p:cNvSpPr/>
            <p:nvPr/>
          </p:nvSpPr>
          <p:spPr>
            <a:xfrm>
              <a:off x="11516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8" name="object 2238"/>
            <p:cNvSpPr/>
            <p:nvPr/>
          </p:nvSpPr>
          <p:spPr>
            <a:xfrm>
              <a:off x="11518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9" name="object 2239"/>
            <p:cNvSpPr/>
            <p:nvPr/>
          </p:nvSpPr>
          <p:spPr>
            <a:xfrm>
              <a:off x="11519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0" name="object 2240"/>
            <p:cNvSpPr/>
            <p:nvPr/>
          </p:nvSpPr>
          <p:spPr>
            <a:xfrm>
              <a:off x="1152238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1" name="object 2241"/>
            <p:cNvSpPr/>
            <p:nvPr/>
          </p:nvSpPr>
          <p:spPr>
            <a:xfrm>
              <a:off x="1152327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2" name="object 2242"/>
            <p:cNvSpPr/>
            <p:nvPr/>
          </p:nvSpPr>
          <p:spPr>
            <a:xfrm>
              <a:off x="1152403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3" name="object 2243"/>
            <p:cNvSpPr/>
            <p:nvPr/>
          </p:nvSpPr>
          <p:spPr>
            <a:xfrm>
              <a:off x="115244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4" name="object 2244"/>
            <p:cNvSpPr/>
            <p:nvPr/>
          </p:nvSpPr>
          <p:spPr>
            <a:xfrm>
              <a:off x="11524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5" name="object 2245"/>
            <p:cNvSpPr/>
            <p:nvPr/>
          </p:nvSpPr>
          <p:spPr>
            <a:xfrm>
              <a:off x="1152580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6" name="object 2246"/>
            <p:cNvSpPr/>
            <p:nvPr/>
          </p:nvSpPr>
          <p:spPr>
            <a:xfrm>
              <a:off x="115264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7" name="object 2247"/>
            <p:cNvSpPr/>
            <p:nvPr/>
          </p:nvSpPr>
          <p:spPr>
            <a:xfrm>
              <a:off x="11529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8" name="object 2248"/>
            <p:cNvSpPr/>
            <p:nvPr/>
          </p:nvSpPr>
          <p:spPr>
            <a:xfrm>
              <a:off x="115325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9" name="object 2249"/>
            <p:cNvSpPr/>
            <p:nvPr/>
          </p:nvSpPr>
          <p:spPr>
            <a:xfrm>
              <a:off x="11537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0" name="object 2250"/>
            <p:cNvSpPr/>
            <p:nvPr/>
          </p:nvSpPr>
          <p:spPr>
            <a:xfrm>
              <a:off x="11541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1" name="object 2251"/>
            <p:cNvSpPr/>
            <p:nvPr/>
          </p:nvSpPr>
          <p:spPr>
            <a:xfrm>
              <a:off x="1153848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63" y="0"/>
                  </a:moveTo>
                  <a:lnTo>
                    <a:pt x="183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2" name="object 2252"/>
            <p:cNvSpPr/>
            <p:nvPr/>
          </p:nvSpPr>
          <p:spPr>
            <a:xfrm>
              <a:off x="1154899" y="417676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0"/>
                  </a:moveTo>
                  <a:lnTo>
                    <a:pt x="887" y="48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3" name="object 2253"/>
            <p:cNvSpPr/>
            <p:nvPr/>
          </p:nvSpPr>
          <p:spPr>
            <a:xfrm>
              <a:off x="115496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4" name="object 2254"/>
            <p:cNvSpPr/>
            <p:nvPr/>
          </p:nvSpPr>
          <p:spPr>
            <a:xfrm>
              <a:off x="1155077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5" name="object 2255"/>
            <p:cNvSpPr/>
            <p:nvPr/>
          </p:nvSpPr>
          <p:spPr>
            <a:xfrm>
              <a:off x="1155128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6" name="object 2256"/>
            <p:cNvSpPr/>
            <p:nvPr/>
          </p:nvSpPr>
          <p:spPr>
            <a:xfrm>
              <a:off x="1155229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7" name="object 2257"/>
            <p:cNvSpPr/>
            <p:nvPr/>
          </p:nvSpPr>
          <p:spPr>
            <a:xfrm>
              <a:off x="11552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8" name="object 2258"/>
            <p:cNvSpPr/>
            <p:nvPr/>
          </p:nvSpPr>
          <p:spPr>
            <a:xfrm>
              <a:off x="1155330" y="41772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9" name="object 2259"/>
            <p:cNvSpPr/>
            <p:nvPr/>
          </p:nvSpPr>
          <p:spPr>
            <a:xfrm>
              <a:off x="11555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0" name="object 2260"/>
            <p:cNvSpPr/>
            <p:nvPr/>
          </p:nvSpPr>
          <p:spPr>
            <a:xfrm>
              <a:off x="11561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1" name="object 2261"/>
            <p:cNvSpPr/>
            <p:nvPr/>
          </p:nvSpPr>
          <p:spPr>
            <a:xfrm>
              <a:off x="11563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2" name="object 2262"/>
            <p:cNvSpPr/>
            <p:nvPr/>
          </p:nvSpPr>
          <p:spPr>
            <a:xfrm>
              <a:off x="11568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3" name="object 2263"/>
            <p:cNvSpPr/>
            <p:nvPr/>
          </p:nvSpPr>
          <p:spPr>
            <a:xfrm>
              <a:off x="11570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4" name="object 2264"/>
            <p:cNvSpPr/>
            <p:nvPr/>
          </p:nvSpPr>
          <p:spPr>
            <a:xfrm>
              <a:off x="11572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5" name="object 2265"/>
            <p:cNvSpPr/>
            <p:nvPr/>
          </p:nvSpPr>
          <p:spPr>
            <a:xfrm>
              <a:off x="11573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6" name="object 2266"/>
            <p:cNvSpPr/>
            <p:nvPr/>
          </p:nvSpPr>
          <p:spPr>
            <a:xfrm>
              <a:off x="1157447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7" name="object 2267"/>
            <p:cNvSpPr/>
            <p:nvPr/>
          </p:nvSpPr>
          <p:spPr>
            <a:xfrm>
              <a:off x="1157535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8" name="object 2268"/>
            <p:cNvSpPr/>
            <p:nvPr/>
          </p:nvSpPr>
          <p:spPr>
            <a:xfrm>
              <a:off x="11575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9" name="object 2269"/>
            <p:cNvSpPr/>
            <p:nvPr/>
          </p:nvSpPr>
          <p:spPr>
            <a:xfrm>
              <a:off x="115764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0" name="object 2270"/>
            <p:cNvSpPr/>
            <p:nvPr/>
          </p:nvSpPr>
          <p:spPr>
            <a:xfrm>
              <a:off x="11577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1" name="object 2271"/>
            <p:cNvSpPr/>
            <p:nvPr/>
          </p:nvSpPr>
          <p:spPr>
            <a:xfrm>
              <a:off x="115787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2" name="object 2272"/>
            <p:cNvSpPr/>
            <p:nvPr/>
          </p:nvSpPr>
          <p:spPr>
            <a:xfrm>
              <a:off x="1157979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3" name="object 2273"/>
            <p:cNvSpPr/>
            <p:nvPr/>
          </p:nvSpPr>
          <p:spPr>
            <a:xfrm>
              <a:off x="11583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4" name="object 2274"/>
            <p:cNvSpPr/>
            <p:nvPr/>
          </p:nvSpPr>
          <p:spPr>
            <a:xfrm>
              <a:off x="11584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5" name="object 2275"/>
            <p:cNvSpPr/>
            <p:nvPr/>
          </p:nvSpPr>
          <p:spPr>
            <a:xfrm>
              <a:off x="11589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6" name="object 2276"/>
            <p:cNvSpPr/>
            <p:nvPr/>
          </p:nvSpPr>
          <p:spPr>
            <a:xfrm>
              <a:off x="11592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7" name="object 2277"/>
            <p:cNvSpPr/>
            <p:nvPr/>
          </p:nvSpPr>
          <p:spPr>
            <a:xfrm>
              <a:off x="11595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8" name="object 2278"/>
            <p:cNvSpPr/>
            <p:nvPr/>
          </p:nvSpPr>
          <p:spPr>
            <a:xfrm>
              <a:off x="1158689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02" y="0"/>
                  </a:moveTo>
                  <a:lnTo>
                    <a:pt x="1976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9" name="object 2279"/>
            <p:cNvSpPr/>
            <p:nvPr/>
          </p:nvSpPr>
          <p:spPr>
            <a:xfrm>
              <a:off x="116001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0" name="object 2280"/>
            <p:cNvSpPr/>
            <p:nvPr/>
          </p:nvSpPr>
          <p:spPr>
            <a:xfrm>
              <a:off x="116009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1" name="object 2281"/>
            <p:cNvSpPr/>
            <p:nvPr/>
          </p:nvSpPr>
          <p:spPr>
            <a:xfrm>
              <a:off x="1160197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2" name="object 2282"/>
            <p:cNvSpPr/>
            <p:nvPr/>
          </p:nvSpPr>
          <p:spPr>
            <a:xfrm>
              <a:off x="116028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3" name="object 2283"/>
            <p:cNvSpPr/>
            <p:nvPr/>
          </p:nvSpPr>
          <p:spPr>
            <a:xfrm>
              <a:off x="1160323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4" name="object 2284"/>
            <p:cNvSpPr/>
            <p:nvPr/>
          </p:nvSpPr>
          <p:spPr>
            <a:xfrm>
              <a:off x="116038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5" name="object 2285"/>
            <p:cNvSpPr/>
            <p:nvPr/>
          </p:nvSpPr>
          <p:spPr>
            <a:xfrm>
              <a:off x="1160488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6" name="object 2286"/>
            <p:cNvSpPr/>
            <p:nvPr/>
          </p:nvSpPr>
          <p:spPr>
            <a:xfrm>
              <a:off x="116057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7" name="object 2287"/>
            <p:cNvSpPr/>
            <p:nvPr/>
          </p:nvSpPr>
          <p:spPr>
            <a:xfrm>
              <a:off x="11614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8" name="object 2288"/>
            <p:cNvSpPr/>
            <p:nvPr/>
          </p:nvSpPr>
          <p:spPr>
            <a:xfrm>
              <a:off x="11617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9" name="object 2289"/>
            <p:cNvSpPr/>
            <p:nvPr/>
          </p:nvSpPr>
          <p:spPr>
            <a:xfrm>
              <a:off x="11624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0" name="object 2290"/>
            <p:cNvSpPr/>
            <p:nvPr/>
          </p:nvSpPr>
          <p:spPr>
            <a:xfrm>
              <a:off x="116270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1" name="object 2291"/>
            <p:cNvSpPr/>
            <p:nvPr/>
          </p:nvSpPr>
          <p:spPr>
            <a:xfrm>
              <a:off x="116284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2" name="object 2292"/>
            <p:cNvSpPr/>
            <p:nvPr/>
          </p:nvSpPr>
          <p:spPr>
            <a:xfrm>
              <a:off x="1162060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76" y="0"/>
                  </a:moveTo>
                  <a:lnTo>
                    <a:pt x="185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3" name="object 2293"/>
            <p:cNvSpPr/>
            <p:nvPr/>
          </p:nvSpPr>
          <p:spPr>
            <a:xfrm>
              <a:off x="11631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4" name="object 2294"/>
            <p:cNvSpPr/>
            <p:nvPr/>
          </p:nvSpPr>
          <p:spPr>
            <a:xfrm>
              <a:off x="11633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5" name="object 2295"/>
            <p:cNvSpPr/>
            <p:nvPr/>
          </p:nvSpPr>
          <p:spPr>
            <a:xfrm>
              <a:off x="116361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6" name="object 2296"/>
            <p:cNvSpPr/>
            <p:nvPr/>
          </p:nvSpPr>
          <p:spPr>
            <a:xfrm>
              <a:off x="11642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7" name="object 2297"/>
            <p:cNvSpPr/>
            <p:nvPr/>
          </p:nvSpPr>
          <p:spPr>
            <a:xfrm>
              <a:off x="11644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8" name="object 2298"/>
            <p:cNvSpPr/>
            <p:nvPr/>
          </p:nvSpPr>
          <p:spPr>
            <a:xfrm>
              <a:off x="11647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9" name="object 2299"/>
            <p:cNvSpPr/>
            <p:nvPr/>
          </p:nvSpPr>
          <p:spPr>
            <a:xfrm>
              <a:off x="116502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0" name="object 2300"/>
            <p:cNvSpPr/>
            <p:nvPr/>
          </p:nvSpPr>
          <p:spPr>
            <a:xfrm>
              <a:off x="116531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1" name="object 2301"/>
            <p:cNvSpPr/>
            <p:nvPr/>
          </p:nvSpPr>
          <p:spPr>
            <a:xfrm>
              <a:off x="1165418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2" name="object 2302"/>
            <p:cNvSpPr/>
            <p:nvPr/>
          </p:nvSpPr>
          <p:spPr>
            <a:xfrm>
              <a:off x="116550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3" name="object 2303"/>
            <p:cNvSpPr/>
            <p:nvPr/>
          </p:nvSpPr>
          <p:spPr>
            <a:xfrm>
              <a:off x="1165595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4" name="object 2304"/>
            <p:cNvSpPr/>
            <p:nvPr/>
          </p:nvSpPr>
          <p:spPr>
            <a:xfrm>
              <a:off x="1165697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5" name="object 2305"/>
            <p:cNvSpPr/>
            <p:nvPr/>
          </p:nvSpPr>
          <p:spPr>
            <a:xfrm>
              <a:off x="1165785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6" name="object 2306"/>
            <p:cNvSpPr/>
            <p:nvPr/>
          </p:nvSpPr>
          <p:spPr>
            <a:xfrm>
              <a:off x="11658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7" name="object 2307"/>
            <p:cNvSpPr/>
            <p:nvPr/>
          </p:nvSpPr>
          <p:spPr>
            <a:xfrm>
              <a:off x="116612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8" name="object 2308"/>
            <p:cNvSpPr/>
            <p:nvPr/>
          </p:nvSpPr>
          <p:spPr>
            <a:xfrm>
              <a:off x="11662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9" name="object 2309"/>
            <p:cNvSpPr/>
            <p:nvPr/>
          </p:nvSpPr>
          <p:spPr>
            <a:xfrm>
              <a:off x="11663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0" name="object 2310"/>
            <p:cNvSpPr/>
            <p:nvPr/>
          </p:nvSpPr>
          <p:spPr>
            <a:xfrm>
              <a:off x="11669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1" name="object 2311"/>
            <p:cNvSpPr/>
            <p:nvPr/>
          </p:nvSpPr>
          <p:spPr>
            <a:xfrm>
              <a:off x="11671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2" name="object 2312"/>
            <p:cNvSpPr/>
            <p:nvPr/>
          </p:nvSpPr>
          <p:spPr>
            <a:xfrm>
              <a:off x="11673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3" name="object 2313"/>
            <p:cNvSpPr/>
            <p:nvPr/>
          </p:nvSpPr>
          <p:spPr>
            <a:xfrm>
              <a:off x="11675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4" name="object 2314"/>
            <p:cNvSpPr/>
            <p:nvPr/>
          </p:nvSpPr>
          <p:spPr>
            <a:xfrm>
              <a:off x="11676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5" name="object 2315"/>
            <p:cNvSpPr/>
            <p:nvPr/>
          </p:nvSpPr>
          <p:spPr>
            <a:xfrm>
              <a:off x="116788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6" name="object 2316"/>
            <p:cNvSpPr/>
            <p:nvPr/>
          </p:nvSpPr>
          <p:spPr>
            <a:xfrm>
              <a:off x="11680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7" name="object 2317"/>
            <p:cNvSpPr/>
            <p:nvPr/>
          </p:nvSpPr>
          <p:spPr>
            <a:xfrm>
              <a:off x="116815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8" name="object 2318"/>
            <p:cNvSpPr/>
            <p:nvPr/>
          </p:nvSpPr>
          <p:spPr>
            <a:xfrm>
              <a:off x="11682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9" name="object 2319"/>
            <p:cNvSpPr/>
            <p:nvPr/>
          </p:nvSpPr>
          <p:spPr>
            <a:xfrm>
              <a:off x="116833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0" name="object 2320"/>
            <p:cNvSpPr/>
            <p:nvPr/>
          </p:nvSpPr>
          <p:spPr>
            <a:xfrm>
              <a:off x="11684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1" name="object 2321"/>
            <p:cNvSpPr/>
            <p:nvPr/>
          </p:nvSpPr>
          <p:spPr>
            <a:xfrm>
              <a:off x="11690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2" name="object 2322"/>
            <p:cNvSpPr/>
            <p:nvPr/>
          </p:nvSpPr>
          <p:spPr>
            <a:xfrm>
              <a:off x="116937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3" name="object 2323"/>
            <p:cNvSpPr/>
            <p:nvPr/>
          </p:nvSpPr>
          <p:spPr>
            <a:xfrm>
              <a:off x="11695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4" name="object 2324"/>
            <p:cNvSpPr/>
            <p:nvPr/>
          </p:nvSpPr>
          <p:spPr>
            <a:xfrm>
              <a:off x="11697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5" name="object 2325"/>
            <p:cNvSpPr/>
            <p:nvPr/>
          </p:nvSpPr>
          <p:spPr>
            <a:xfrm>
              <a:off x="117047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6" name="object 2326"/>
            <p:cNvSpPr/>
            <p:nvPr/>
          </p:nvSpPr>
          <p:spPr>
            <a:xfrm>
              <a:off x="11705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7" name="object 2327"/>
            <p:cNvSpPr/>
            <p:nvPr/>
          </p:nvSpPr>
          <p:spPr>
            <a:xfrm>
              <a:off x="117058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8" name="object 2328"/>
            <p:cNvSpPr/>
            <p:nvPr/>
          </p:nvSpPr>
          <p:spPr>
            <a:xfrm>
              <a:off x="11706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9" name="object 2329"/>
            <p:cNvSpPr/>
            <p:nvPr/>
          </p:nvSpPr>
          <p:spPr>
            <a:xfrm>
              <a:off x="1170804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0" name="object 2330"/>
            <p:cNvSpPr/>
            <p:nvPr/>
          </p:nvSpPr>
          <p:spPr>
            <a:xfrm>
              <a:off x="1170905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1" name="object 2331"/>
            <p:cNvSpPr/>
            <p:nvPr/>
          </p:nvSpPr>
          <p:spPr>
            <a:xfrm>
              <a:off x="1171007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2" name="object 2332"/>
            <p:cNvSpPr/>
            <p:nvPr/>
          </p:nvSpPr>
          <p:spPr>
            <a:xfrm>
              <a:off x="11710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3" name="object 2333"/>
            <p:cNvSpPr/>
            <p:nvPr/>
          </p:nvSpPr>
          <p:spPr>
            <a:xfrm>
              <a:off x="11714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4" name="object 2334"/>
            <p:cNvSpPr/>
            <p:nvPr/>
          </p:nvSpPr>
          <p:spPr>
            <a:xfrm>
              <a:off x="11715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5" name="object 2335"/>
            <p:cNvSpPr/>
            <p:nvPr/>
          </p:nvSpPr>
          <p:spPr>
            <a:xfrm>
              <a:off x="117191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6" name="object 2336"/>
            <p:cNvSpPr/>
            <p:nvPr/>
          </p:nvSpPr>
          <p:spPr>
            <a:xfrm>
              <a:off x="117217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7" name="object 2337"/>
            <p:cNvSpPr/>
            <p:nvPr/>
          </p:nvSpPr>
          <p:spPr>
            <a:xfrm>
              <a:off x="11723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8" name="object 2338"/>
            <p:cNvSpPr/>
            <p:nvPr/>
          </p:nvSpPr>
          <p:spPr>
            <a:xfrm>
              <a:off x="11731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9" name="object 2339"/>
            <p:cNvSpPr/>
            <p:nvPr/>
          </p:nvSpPr>
          <p:spPr>
            <a:xfrm>
              <a:off x="11733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0" name="object 2340"/>
            <p:cNvSpPr/>
            <p:nvPr/>
          </p:nvSpPr>
          <p:spPr>
            <a:xfrm>
              <a:off x="117355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1" name="object 2341"/>
            <p:cNvSpPr/>
            <p:nvPr/>
          </p:nvSpPr>
          <p:spPr>
            <a:xfrm>
              <a:off x="117365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2" name="object 2342"/>
            <p:cNvSpPr/>
            <p:nvPr/>
          </p:nvSpPr>
          <p:spPr>
            <a:xfrm>
              <a:off x="11738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3" name="object 2343"/>
            <p:cNvSpPr/>
            <p:nvPr/>
          </p:nvSpPr>
          <p:spPr>
            <a:xfrm>
              <a:off x="117401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4" name="object 2344"/>
            <p:cNvSpPr/>
            <p:nvPr/>
          </p:nvSpPr>
          <p:spPr>
            <a:xfrm>
              <a:off x="11743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5" name="object 2345"/>
            <p:cNvSpPr/>
            <p:nvPr/>
          </p:nvSpPr>
          <p:spPr>
            <a:xfrm>
              <a:off x="11750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6" name="object 2346"/>
            <p:cNvSpPr/>
            <p:nvPr/>
          </p:nvSpPr>
          <p:spPr>
            <a:xfrm>
              <a:off x="11752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7" name="object 2347"/>
            <p:cNvSpPr/>
            <p:nvPr/>
          </p:nvSpPr>
          <p:spPr>
            <a:xfrm>
              <a:off x="11757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8" name="object 2348"/>
            <p:cNvSpPr/>
            <p:nvPr/>
          </p:nvSpPr>
          <p:spPr>
            <a:xfrm>
              <a:off x="1175974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9" name="object 2349"/>
            <p:cNvSpPr/>
            <p:nvPr/>
          </p:nvSpPr>
          <p:spPr>
            <a:xfrm>
              <a:off x="1176088" y="41773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0" name="object 2350"/>
            <p:cNvSpPr/>
            <p:nvPr/>
          </p:nvSpPr>
          <p:spPr>
            <a:xfrm>
              <a:off x="1176101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1" name="object 2351"/>
            <p:cNvSpPr/>
            <p:nvPr/>
          </p:nvSpPr>
          <p:spPr>
            <a:xfrm>
              <a:off x="1176228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2" name="object 2352"/>
            <p:cNvSpPr/>
            <p:nvPr/>
          </p:nvSpPr>
          <p:spPr>
            <a:xfrm>
              <a:off x="11762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3" name="object 2353"/>
            <p:cNvSpPr/>
            <p:nvPr/>
          </p:nvSpPr>
          <p:spPr>
            <a:xfrm>
              <a:off x="1176317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4" name="object 2354"/>
            <p:cNvSpPr/>
            <p:nvPr/>
          </p:nvSpPr>
          <p:spPr>
            <a:xfrm>
              <a:off x="11764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5" name="object 2355"/>
            <p:cNvSpPr/>
            <p:nvPr/>
          </p:nvSpPr>
          <p:spPr>
            <a:xfrm>
              <a:off x="11766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6" name="object 2356"/>
            <p:cNvSpPr/>
            <p:nvPr/>
          </p:nvSpPr>
          <p:spPr>
            <a:xfrm>
              <a:off x="11771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7" name="object 2357"/>
            <p:cNvSpPr/>
            <p:nvPr/>
          </p:nvSpPr>
          <p:spPr>
            <a:xfrm>
              <a:off x="117741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8" name="object 2358"/>
            <p:cNvSpPr/>
            <p:nvPr/>
          </p:nvSpPr>
          <p:spPr>
            <a:xfrm>
              <a:off x="117834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9" name="object 2359"/>
            <p:cNvSpPr/>
            <p:nvPr/>
          </p:nvSpPr>
          <p:spPr>
            <a:xfrm>
              <a:off x="11783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0" name="object 2360"/>
            <p:cNvSpPr/>
            <p:nvPr/>
          </p:nvSpPr>
          <p:spPr>
            <a:xfrm>
              <a:off x="117853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1" name="object 2361"/>
            <p:cNvSpPr/>
            <p:nvPr/>
          </p:nvSpPr>
          <p:spPr>
            <a:xfrm>
              <a:off x="11786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2" name="object 2362"/>
            <p:cNvSpPr/>
            <p:nvPr/>
          </p:nvSpPr>
          <p:spPr>
            <a:xfrm>
              <a:off x="117872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3" name="object 2363"/>
            <p:cNvSpPr/>
            <p:nvPr/>
          </p:nvSpPr>
          <p:spPr>
            <a:xfrm>
              <a:off x="117875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4" name="object 2364"/>
            <p:cNvSpPr/>
            <p:nvPr/>
          </p:nvSpPr>
          <p:spPr>
            <a:xfrm>
              <a:off x="11788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5" name="object 2365"/>
            <p:cNvSpPr/>
            <p:nvPr/>
          </p:nvSpPr>
          <p:spPr>
            <a:xfrm>
              <a:off x="117886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6" name="object 2366"/>
            <p:cNvSpPr/>
            <p:nvPr/>
          </p:nvSpPr>
          <p:spPr>
            <a:xfrm>
              <a:off x="117896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7" name="object 2367"/>
            <p:cNvSpPr/>
            <p:nvPr/>
          </p:nvSpPr>
          <p:spPr>
            <a:xfrm>
              <a:off x="11790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8" name="object 2368"/>
            <p:cNvSpPr/>
            <p:nvPr/>
          </p:nvSpPr>
          <p:spPr>
            <a:xfrm>
              <a:off x="11794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9" name="object 2369"/>
            <p:cNvSpPr/>
            <p:nvPr/>
          </p:nvSpPr>
          <p:spPr>
            <a:xfrm>
              <a:off x="11796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0" name="object 2370"/>
            <p:cNvSpPr/>
            <p:nvPr/>
          </p:nvSpPr>
          <p:spPr>
            <a:xfrm>
              <a:off x="11798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1" name="object 2371"/>
            <p:cNvSpPr/>
            <p:nvPr/>
          </p:nvSpPr>
          <p:spPr>
            <a:xfrm>
              <a:off x="11807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2" name="object 2372"/>
            <p:cNvSpPr/>
            <p:nvPr/>
          </p:nvSpPr>
          <p:spPr>
            <a:xfrm>
              <a:off x="1181183" y="417744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3" name="object 2373"/>
            <p:cNvSpPr/>
            <p:nvPr/>
          </p:nvSpPr>
          <p:spPr>
            <a:xfrm>
              <a:off x="1181284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4" name="object 2374"/>
            <p:cNvSpPr/>
            <p:nvPr/>
          </p:nvSpPr>
          <p:spPr>
            <a:xfrm>
              <a:off x="118133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5" name="object 2375"/>
            <p:cNvSpPr/>
            <p:nvPr/>
          </p:nvSpPr>
          <p:spPr>
            <a:xfrm>
              <a:off x="1181373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6" name="object 2376"/>
            <p:cNvSpPr/>
            <p:nvPr/>
          </p:nvSpPr>
          <p:spPr>
            <a:xfrm>
              <a:off x="1181436" y="41773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7" name="object 2377"/>
            <p:cNvSpPr/>
            <p:nvPr/>
          </p:nvSpPr>
          <p:spPr>
            <a:xfrm>
              <a:off x="1181525" y="41773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8" name="object 2378"/>
            <p:cNvSpPr/>
            <p:nvPr/>
          </p:nvSpPr>
          <p:spPr>
            <a:xfrm>
              <a:off x="118162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9" name="object 2379"/>
            <p:cNvSpPr/>
            <p:nvPr/>
          </p:nvSpPr>
          <p:spPr>
            <a:xfrm>
              <a:off x="11817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0" name="object 2380"/>
            <p:cNvSpPr/>
            <p:nvPr/>
          </p:nvSpPr>
          <p:spPr>
            <a:xfrm>
              <a:off x="11819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1" name="object 2381"/>
            <p:cNvSpPr/>
            <p:nvPr/>
          </p:nvSpPr>
          <p:spPr>
            <a:xfrm>
              <a:off x="118215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2" name="object 2382"/>
            <p:cNvSpPr/>
            <p:nvPr/>
          </p:nvSpPr>
          <p:spPr>
            <a:xfrm>
              <a:off x="11825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3" name="object 2383"/>
            <p:cNvSpPr/>
            <p:nvPr/>
          </p:nvSpPr>
          <p:spPr>
            <a:xfrm>
              <a:off x="11833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4" name="object 2384"/>
            <p:cNvSpPr/>
            <p:nvPr/>
          </p:nvSpPr>
          <p:spPr>
            <a:xfrm>
              <a:off x="11835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5" name="object 2385"/>
            <p:cNvSpPr/>
            <p:nvPr/>
          </p:nvSpPr>
          <p:spPr>
            <a:xfrm>
              <a:off x="118380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6" name="object 2386"/>
            <p:cNvSpPr/>
            <p:nvPr/>
          </p:nvSpPr>
          <p:spPr>
            <a:xfrm>
              <a:off x="118384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7" name="object 2387"/>
            <p:cNvSpPr/>
            <p:nvPr/>
          </p:nvSpPr>
          <p:spPr>
            <a:xfrm>
              <a:off x="1183933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8" name="object 2388"/>
            <p:cNvSpPr/>
            <p:nvPr/>
          </p:nvSpPr>
          <p:spPr>
            <a:xfrm>
              <a:off x="118403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9" name="object 2389"/>
            <p:cNvSpPr/>
            <p:nvPr/>
          </p:nvSpPr>
          <p:spPr>
            <a:xfrm>
              <a:off x="1184072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0" name="object 2390"/>
            <p:cNvSpPr/>
            <p:nvPr/>
          </p:nvSpPr>
          <p:spPr>
            <a:xfrm>
              <a:off x="1184174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1" name="object 2391"/>
            <p:cNvSpPr/>
            <p:nvPr/>
          </p:nvSpPr>
          <p:spPr>
            <a:xfrm>
              <a:off x="11842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2" name="object 2392"/>
            <p:cNvSpPr/>
            <p:nvPr/>
          </p:nvSpPr>
          <p:spPr>
            <a:xfrm>
              <a:off x="11849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3" name="object 2393"/>
            <p:cNvSpPr/>
            <p:nvPr/>
          </p:nvSpPr>
          <p:spPr>
            <a:xfrm>
              <a:off x="11850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4" name="object 2394"/>
            <p:cNvSpPr/>
            <p:nvPr/>
          </p:nvSpPr>
          <p:spPr>
            <a:xfrm>
              <a:off x="11854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5" name="object 2395"/>
            <p:cNvSpPr/>
            <p:nvPr/>
          </p:nvSpPr>
          <p:spPr>
            <a:xfrm>
              <a:off x="118546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6" name="object 2396"/>
            <p:cNvSpPr/>
            <p:nvPr/>
          </p:nvSpPr>
          <p:spPr>
            <a:xfrm>
              <a:off x="11855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7" name="object 2397"/>
            <p:cNvSpPr/>
            <p:nvPr/>
          </p:nvSpPr>
          <p:spPr>
            <a:xfrm>
              <a:off x="11860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8" name="object 2398"/>
            <p:cNvSpPr/>
            <p:nvPr/>
          </p:nvSpPr>
          <p:spPr>
            <a:xfrm>
              <a:off x="11861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9" name="object 2399"/>
            <p:cNvSpPr/>
            <p:nvPr/>
          </p:nvSpPr>
          <p:spPr>
            <a:xfrm>
              <a:off x="11863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0" name="object 2400"/>
            <p:cNvSpPr/>
            <p:nvPr/>
          </p:nvSpPr>
          <p:spPr>
            <a:xfrm>
              <a:off x="118639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1" name="object 2401"/>
            <p:cNvSpPr/>
            <p:nvPr/>
          </p:nvSpPr>
          <p:spPr>
            <a:xfrm>
              <a:off x="1186493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2" name="object 2402"/>
            <p:cNvSpPr/>
            <p:nvPr/>
          </p:nvSpPr>
          <p:spPr>
            <a:xfrm>
              <a:off x="1186594" y="41773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3" name="object 2403"/>
            <p:cNvSpPr/>
            <p:nvPr/>
          </p:nvSpPr>
          <p:spPr>
            <a:xfrm>
              <a:off x="1186696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4" name="object 2404"/>
            <p:cNvSpPr/>
            <p:nvPr/>
          </p:nvSpPr>
          <p:spPr>
            <a:xfrm>
              <a:off x="1186734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5" name="object 2405"/>
            <p:cNvSpPr/>
            <p:nvPr/>
          </p:nvSpPr>
          <p:spPr>
            <a:xfrm>
              <a:off x="11867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6" name="object 2406"/>
            <p:cNvSpPr/>
            <p:nvPr/>
          </p:nvSpPr>
          <p:spPr>
            <a:xfrm>
              <a:off x="1186835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7" name="object 2407"/>
            <p:cNvSpPr/>
            <p:nvPr/>
          </p:nvSpPr>
          <p:spPr>
            <a:xfrm>
              <a:off x="11869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8" name="object 2408"/>
            <p:cNvSpPr/>
            <p:nvPr/>
          </p:nvSpPr>
          <p:spPr>
            <a:xfrm>
              <a:off x="11874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9" name="object 2409"/>
            <p:cNvSpPr/>
            <p:nvPr/>
          </p:nvSpPr>
          <p:spPr>
            <a:xfrm>
              <a:off x="118759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0" name="object 2410"/>
            <p:cNvSpPr/>
            <p:nvPr/>
          </p:nvSpPr>
          <p:spPr>
            <a:xfrm>
              <a:off x="11878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1" name="object 2411"/>
            <p:cNvSpPr/>
            <p:nvPr/>
          </p:nvSpPr>
          <p:spPr>
            <a:xfrm>
              <a:off x="11880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2" name="object 2412"/>
            <p:cNvSpPr/>
            <p:nvPr/>
          </p:nvSpPr>
          <p:spPr>
            <a:xfrm>
              <a:off x="11883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3" name="object 2413"/>
            <p:cNvSpPr/>
            <p:nvPr/>
          </p:nvSpPr>
          <p:spPr>
            <a:xfrm>
              <a:off x="11888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4" name="object 2414"/>
            <p:cNvSpPr/>
            <p:nvPr/>
          </p:nvSpPr>
          <p:spPr>
            <a:xfrm>
              <a:off x="11890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5" name="object 2415"/>
            <p:cNvSpPr/>
            <p:nvPr/>
          </p:nvSpPr>
          <p:spPr>
            <a:xfrm>
              <a:off x="1189243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6" name="object 2416"/>
            <p:cNvSpPr/>
            <p:nvPr/>
          </p:nvSpPr>
          <p:spPr>
            <a:xfrm>
              <a:off x="1188445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50" y="0"/>
                  </a:moveTo>
                  <a:lnTo>
                    <a:pt x="182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7" name="object 2417"/>
            <p:cNvSpPr/>
            <p:nvPr/>
          </p:nvSpPr>
          <p:spPr>
            <a:xfrm>
              <a:off x="118947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8" name="object 2418"/>
            <p:cNvSpPr/>
            <p:nvPr/>
          </p:nvSpPr>
          <p:spPr>
            <a:xfrm>
              <a:off x="1189560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9" name="object 2419"/>
            <p:cNvSpPr/>
            <p:nvPr/>
          </p:nvSpPr>
          <p:spPr>
            <a:xfrm>
              <a:off x="11900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0" name="object 2420"/>
            <p:cNvSpPr/>
            <p:nvPr/>
          </p:nvSpPr>
          <p:spPr>
            <a:xfrm>
              <a:off x="119021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1" name="object 2421"/>
            <p:cNvSpPr/>
            <p:nvPr/>
          </p:nvSpPr>
          <p:spPr>
            <a:xfrm>
              <a:off x="11905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2" name="object 2422"/>
            <p:cNvSpPr/>
            <p:nvPr/>
          </p:nvSpPr>
          <p:spPr>
            <a:xfrm>
              <a:off x="1191283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3" name="object 2423"/>
            <p:cNvSpPr/>
            <p:nvPr/>
          </p:nvSpPr>
          <p:spPr>
            <a:xfrm>
              <a:off x="11913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4" name="object 2424"/>
            <p:cNvSpPr/>
            <p:nvPr/>
          </p:nvSpPr>
          <p:spPr>
            <a:xfrm>
              <a:off x="11915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5" name="object 2425"/>
            <p:cNvSpPr/>
            <p:nvPr/>
          </p:nvSpPr>
          <p:spPr>
            <a:xfrm>
              <a:off x="1191714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6" name="object 2426"/>
            <p:cNvSpPr/>
            <p:nvPr/>
          </p:nvSpPr>
          <p:spPr>
            <a:xfrm>
              <a:off x="1191803" y="417543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45"/>
                  </a:moveTo>
                  <a:lnTo>
                    <a:pt x="887" y="114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7" name="object 2427"/>
            <p:cNvSpPr/>
            <p:nvPr/>
          </p:nvSpPr>
          <p:spPr>
            <a:xfrm>
              <a:off x="1191904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8" name="object 2428"/>
            <p:cNvSpPr/>
            <p:nvPr/>
          </p:nvSpPr>
          <p:spPr>
            <a:xfrm>
              <a:off x="119199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9" name="object 2429"/>
            <p:cNvSpPr/>
            <p:nvPr/>
          </p:nvSpPr>
          <p:spPr>
            <a:xfrm>
              <a:off x="1192056" y="41772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0" name="object 2430"/>
            <p:cNvSpPr/>
            <p:nvPr/>
          </p:nvSpPr>
          <p:spPr>
            <a:xfrm>
              <a:off x="1192145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1" name="object 2431"/>
            <p:cNvSpPr/>
            <p:nvPr/>
          </p:nvSpPr>
          <p:spPr>
            <a:xfrm>
              <a:off x="11922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2" name="object 2432"/>
            <p:cNvSpPr/>
            <p:nvPr/>
          </p:nvSpPr>
          <p:spPr>
            <a:xfrm>
              <a:off x="11925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3" name="object 2433"/>
            <p:cNvSpPr/>
            <p:nvPr/>
          </p:nvSpPr>
          <p:spPr>
            <a:xfrm>
              <a:off x="11927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4" name="object 2434"/>
            <p:cNvSpPr/>
            <p:nvPr/>
          </p:nvSpPr>
          <p:spPr>
            <a:xfrm>
              <a:off x="119286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5" name="object 2435"/>
            <p:cNvSpPr/>
            <p:nvPr/>
          </p:nvSpPr>
          <p:spPr>
            <a:xfrm>
              <a:off x="11931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6" name="object 2436"/>
            <p:cNvSpPr/>
            <p:nvPr/>
          </p:nvSpPr>
          <p:spPr>
            <a:xfrm>
              <a:off x="11934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7" name="object 2437"/>
            <p:cNvSpPr/>
            <p:nvPr/>
          </p:nvSpPr>
          <p:spPr>
            <a:xfrm>
              <a:off x="119346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8" name="object 2438"/>
            <p:cNvSpPr/>
            <p:nvPr/>
          </p:nvSpPr>
          <p:spPr>
            <a:xfrm>
              <a:off x="11936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9" name="object 2439"/>
            <p:cNvSpPr/>
            <p:nvPr/>
          </p:nvSpPr>
          <p:spPr>
            <a:xfrm>
              <a:off x="119389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0" name="object 2440"/>
            <p:cNvSpPr/>
            <p:nvPr/>
          </p:nvSpPr>
          <p:spPr>
            <a:xfrm>
              <a:off x="11941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1" name="object 2441"/>
            <p:cNvSpPr/>
            <p:nvPr/>
          </p:nvSpPr>
          <p:spPr>
            <a:xfrm>
              <a:off x="11942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2" name="object 2442"/>
            <p:cNvSpPr/>
            <p:nvPr/>
          </p:nvSpPr>
          <p:spPr>
            <a:xfrm>
              <a:off x="119436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3" name="object 2443"/>
            <p:cNvSpPr/>
            <p:nvPr/>
          </p:nvSpPr>
          <p:spPr>
            <a:xfrm>
              <a:off x="1194452" y="41772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4" name="object 2444"/>
            <p:cNvSpPr/>
            <p:nvPr/>
          </p:nvSpPr>
          <p:spPr>
            <a:xfrm>
              <a:off x="119454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5" name="object 2445"/>
            <p:cNvSpPr/>
            <p:nvPr/>
          </p:nvSpPr>
          <p:spPr>
            <a:xfrm>
              <a:off x="11946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6" name="object 2446"/>
            <p:cNvSpPr/>
            <p:nvPr/>
          </p:nvSpPr>
          <p:spPr>
            <a:xfrm>
              <a:off x="1194692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7" name="object 2447"/>
            <p:cNvSpPr/>
            <p:nvPr/>
          </p:nvSpPr>
          <p:spPr>
            <a:xfrm>
              <a:off x="1193932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304" y="0"/>
                  </a:moveTo>
                  <a:lnTo>
                    <a:pt x="2078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8" name="object 2448"/>
            <p:cNvSpPr/>
            <p:nvPr/>
          </p:nvSpPr>
          <p:spPr>
            <a:xfrm>
              <a:off x="11954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9" name="object 2449"/>
            <p:cNvSpPr/>
            <p:nvPr/>
          </p:nvSpPr>
          <p:spPr>
            <a:xfrm>
              <a:off x="119571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0" name="object 2450"/>
            <p:cNvSpPr/>
            <p:nvPr/>
          </p:nvSpPr>
          <p:spPr>
            <a:xfrm>
              <a:off x="119594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1" name="object 2451"/>
            <p:cNvSpPr/>
            <p:nvPr/>
          </p:nvSpPr>
          <p:spPr>
            <a:xfrm>
              <a:off x="11959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2" name="object 2452"/>
            <p:cNvSpPr/>
            <p:nvPr/>
          </p:nvSpPr>
          <p:spPr>
            <a:xfrm>
              <a:off x="119634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3" name="object 2453"/>
            <p:cNvSpPr/>
            <p:nvPr/>
          </p:nvSpPr>
          <p:spPr>
            <a:xfrm>
              <a:off x="11964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4" name="object 2454"/>
            <p:cNvSpPr/>
            <p:nvPr/>
          </p:nvSpPr>
          <p:spPr>
            <a:xfrm>
              <a:off x="1197024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5" name="object 2455"/>
            <p:cNvSpPr/>
            <p:nvPr/>
          </p:nvSpPr>
          <p:spPr>
            <a:xfrm>
              <a:off x="1197100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6" name="object 2456"/>
            <p:cNvSpPr/>
            <p:nvPr/>
          </p:nvSpPr>
          <p:spPr>
            <a:xfrm>
              <a:off x="11971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7" name="object 2457"/>
            <p:cNvSpPr/>
            <p:nvPr/>
          </p:nvSpPr>
          <p:spPr>
            <a:xfrm>
              <a:off x="1197214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8" name="object 2458"/>
            <p:cNvSpPr/>
            <p:nvPr/>
          </p:nvSpPr>
          <p:spPr>
            <a:xfrm>
              <a:off x="119731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9" name="object 2459"/>
            <p:cNvSpPr/>
            <p:nvPr/>
          </p:nvSpPr>
          <p:spPr>
            <a:xfrm>
              <a:off x="1197366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0" name="object 2460"/>
            <p:cNvSpPr/>
            <p:nvPr/>
          </p:nvSpPr>
          <p:spPr>
            <a:xfrm>
              <a:off x="1197442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1" name="object 2461"/>
            <p:cNvSpPr/>
            <p:nvPr/>
          </p:nvSpPr>
          <p:spPr>
            <a:xfrm>
              <a:off x="11976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2" name="object 2462"/>
            <p:cNvSpPr/>
            <p:nvPr/>
          </p:nvSpPr>
          <p:spPr>
            <a:xfrm>
              <a:off x="11978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3" name="object 2463"/>
            <p:cNvSpPr/>
            <p:nvPr/>
          </p:nvSpPr>
          <p:spPr>
            <a:xfrm>
              <a:off x="11986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4" name="object 2464"/>
            <p:cNvSpPr/>
            <p:nvPr/>
          </p:nvSpPr>
          <p:spPr>
            <a:xfrm>
              <a:off x="119910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5" name="object 2465"/>
            <p:cNvSpPr/>
            <p:nvPr/>
          </p:nvSpPr>
          <p:spPr>
            <a:xfrm>
              <a:off x="11995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6" name="object 2466"/>
            <p:cNvSpPr/>
            <p:nvPr/>
          </p:nvSpPr>
          <p:spPr>
            <a:xfrm>
              <a:off x="119974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7" name="object 2467"/>
            <p:cNvSpPr/>
            <p:nvPr/>
          </p:nvSpPr>
          <p:spPr>
            <a:xfrm>
              <a:off x="1198925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50" y="0"/>
                  </a:moveTo>
                  <a:lnTo>
                    <a:pt x="182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8" name="object 2468"/>
            <p:cNvSpPr/>
            <p:nvPr/>
          </p:nvSpPr>
          <p:spPr>
            <a:xfrm>
              <a:off x="120001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9" name="object 2469"/>
            <p:cNvSpPr/>
            <p:nvPr/>
          </p:nvSpPr>
          <p:spPr>
            <a:xfrm>
              <a:off x="12001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0" name="object 2470"/>
            <p:cNvSpPr/>
            <p:nvPr/>
          </p:nvSpPr>
          <p:spPr>
            <a:xfrm>
              <a:off x="12003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1" name="object 2471"/>
            <p:cNvSpPr/>
            <p:nvPr/>
          </p:nvSpPr>
          <p:spPr>
            <a:xfrm>
              <a:off x="12010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2" name="object 2472"/>
            <p:cNvSpPr/>
            <p:nvPr/>
          </p:nvSpPr>
          <p:spPr>
            <a:xfrm>
              <a:off x="12015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3" name="object 2473"/>
            <p:cNvSpPr/>
            <p:nvPr/>
          </p:nvSpPr>
          <p:spPr>
            <a:xfrm>
              <a:off x="120220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4" name="object 2474"/>
            <p:cNvSpPr/>
            <p:nvPr/>
          </p:nvSpPr>
          <p:spPr>
            <a:xfrm>
              <a:off x="1201447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01" y="0"/>
                  </a:moveTo>
                  <a:lnTo>
                    <a:pt x="1875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5" name="object 2475"/>
            <p:cNvSpPr/>
            <p:nvPr/>
          </p:nvSpPr>
          <p:spPr>
            <a:xfrm>
              <a:off x="1202486" y="4174584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69"/>
                  </a:moveTo>
                  <a:lnTo>
                    <a:pt x="887" y="15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6" name="object 2476"/>
            <p:cNvSpPr/>
            <p:nvPr/>
          </p:nvSpPr>
          <p:spPr>
            <a:xfrm>
              <a:off x="1202613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7" name="object 2477"/>
            <p:cNvSpPr/>
            <p:nvPr/>
          </p:nvSpPr>
          <p:spPr>
            <a:xfrm>
              <a:off x="1202689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8" name="object 2478"/>
            <p:cNvSpPr/>
            <p:nvPr/>
          </p:nvSpPr>
          <p:spPr>
            <a:xfrm>
              <a:off x="120301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9" name="object 2479"/>
            <p:cNvSpPr/>
            <p:nvPr/>
          </p:nvSpPr>
          <p:spPr>
            <a:xfrm>
              <a:off x="12032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0" name="object 2480"/>
            <p:cNvSpPr/>
            <p:nvPr/>
          </p:nvSpPr>
          <p:spPr>
            <a:xfrm>
              <a:off x="120334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1" name="object 2481"/>
            <p:cNvSpPr/>
            <p:nvPr/>
          </p:nvSpPr>
          <p:spPr>
            <a:xfrm>
              <a:off x="12034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2" name="object 2482"/>
            <p:cNvSpPr/>
            <p:nvPr/>
          </p:nvSpPr>
          <p:spPr>
            <a:xfrm>
              <a:off x="12043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3" name="object 2483"/>
            <p:cNvSpPr/>
            <p:nvPr/>
          </p:nvSpPr>
          <p:spPr>
            <a:xfrm>
              <a:off x="12046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4" name="object 2484"/>
            <p:cNvSpPr/>
            <p:nvPr/>
          </p:nvSpPr>
          <p:spPr>
            <a:xfrm>
              <a:off x="12047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5" name="object 2485"/>
            <p:cNvSpPr/>
            <p:nvPr/>
          </p:nvSpPr>
          <p:spPr>
            <a:xfrm>
              <a:off x="120489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6" name="object 2486"/>
            <p:cNvSpPr/>
            <p:nvPr/>
          </p:nvSpPr>
          <p:spPr>
            <a:xfrm>
              <a:off x="120495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7" name="object 2487"/>
            <p:cNvSpPr/>
            <p:nvPr/>
          </p:nvSpPr>
          <p:spPr>
            <a:xfrm>
              <a:off x="12050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8" name="object 2488"/>
            <p:cNvSpPr/>
            <p:nvPr/>
          </p:nvSpPr>
          <p:spPr>
            <a:xfrm>
              <a:off x="1205122" y="41772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9" name="object 2489"/>
            <p:cNvSpPr/>
            <p:nvPr/>
          </p:nvSpPr>
          <p:spPr>
            <a:xfrm>
              <a:off x="1204273" y="417769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88" y="0"/>
                  </a:moveTo>
                  <a:lnTo>
                    <a:pt x="1862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0" name="object 2490"/>
            <p:cNvSpPr/>
            <p:nvPr/>
          </p:nvSpPr>
          <p:spPr>
            <a:xfrm>
              <a:off x="12055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1" name="object 2491"/>
            <p:cNvSpPr/>
            <p:nvPr/>
          </p:nvSpPr>
          <p:spPr>
            <a:xfrm>
              <a:off x="12060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2" name="object 2492"/>
            <p:cNvSpPr/>
            <p:nvPr/>
          </p:nvSpPr>
          <p:spPr>
            <a:xfrm>
              <a:off x="12065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3" name="object 2493"/>
            <p:cNvSpPr/>
            <p:nvPr/>
          </p:nvSpPr>
          <p:spPr>
            <a:xfrm>
              <a:off x="12069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4" name="object 2494"/>
            <p:cNvSpPr/>
            <p:nvPr/>
          </p:nvSpPr>
          <p:spPr>
            <a:xfrm>
              <a:off x="120740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5" name="object 2495"/>
            <p:cNvSpPr/>
            <p:nvPr/>
          </p:nvSpPr>
          <p:spPr>
            <a:xfrm>
              <a:off x="12074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6" name="object 2496"/>
            <p:cNvSpPr/>
            <p:nvPr/>
          </p:nvSpPr>
          <p:spPr>
            <a:xfrm>
              <a:off x="120758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7" name="object 2497"/>
            <p:cNvSpPr/>
            <p:nvPr/>
          </p:nvSpPr>
          <p:spPr>
            <a:xfrm>
              <a:off x="1206770" y="4177641"/>
              <a:ext cx="2540" cy="635"/>
            </a:xfrm>
            <a:custGeom>
              <a:avLst/>
              <a:gdLst/>
              <a:ahLst/>
              <a:cxnLst/>
              <a:rect l="l" t="t" r="r" b="b"/>
              <a:pathLst>
                <a:path w="2540" h="635">
                  <a:moveTo>
                    <a:pt x="0" y="12"/>
                  </a:moveTo>
                  <a:lnTo>
                    <a:pt x="1774" y="12"/>
                  </a:lnTo>
                </a:path>
                <a:path w="2540" h="635">
                  <a:moveTo>
                    <a:pt x="88" y="0"/>
                  </a:moveTo>
                  <a:lnTo>
                    <a:pt x="1862" y="0"/>
                  </a:lnTo>
                </a:path>
                <a:path w="2540" h="635">
                  <a:moveTo>
                    <a:pt x="164" y="12"/>
                  </a:moveTo>
                  <a:lnTo>
                    <a:pt x="1938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8" name="object 2498"/>
            <p:cNvSpPr/>
            <p:nvPr/>
          </p:nvSpPr>
          <p:spPr>
            <a:xfrm>
              <a:off x="1207923" y="41773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9" name="object 2499"/>
            <p:cNvSpPr/>
            <p:nvPr/>
          </p:nvSpPr>
          <p:spPr>
            <a:xfrm>
              <a:off x="120801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0" name="object 2500"/>
            <p:cNvSpPr/>
            <p:nvPr/>
          </p:nvSpPr>
          <p:spPr>
            <a:xfrm>
              <a:off x="12080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1" name="object 2501"/>
            <p:cNvSpPr/>
            <p:nvPr/>
          </p:nvSpPr>
          <p:spPr>
            <a:xfrm>
              <a:off x="12086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2" name="object 2502"/>
            <p:cNvSpPr/>
            <p:nvPr/>
          </p:nvSpPr>
          <p:spPr>
            <a:xfrm>
              <a:off x="12088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3" name="object 2503"/>
            <p:cNvSpPr/>
            <p:nvPr/>
          </p:nvSpPr>
          <p:spPr>
            <a:xfrm>
              <a:off x="12092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4" name="object 2504"/>
            <p:cNvSpPr/>
            <p:nvPr/>
          </p:nvSpPr>
          <p:spPr>
            <a:xfrm>
              <a:off x="12094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5" name="object 2505"/>
            <p:cNvSpPr/>
            <p:nvPr/>
          </p:nvSpPr>
          <p:spPr>
            <a:xfrm>
              <a:off x="12099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6" name="object 2506"/>
            <p:cNvSpPr/>
            <p:nvPr/>
          </p:nvSpPr>
          <p:spPr>
            <a:xfrm>
              <a:off x="121006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7" name="object 2507"/>
            <p:cNvSpPr/>
            <p:nvPr/>
          </p:nvSpPr>
          <p:spPr>
            <a:xfrm>
              <a:off x="12101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8" name="object 2508"/>
            <p:cNvSpPr/>
            <p:nvPr/>
          </p:nvSpPr>
          <p:spPr>
            <a:xfrm>
              <a:off x="121034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9" name="object 2509"/>
            <p:cNvSpPr/>
            <p:nvPr/>
          </p:nvSpPr>
          <p:spPr>
            <a:xfrm>
              <a:off x="12103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0" name="object 2510"/>
            <p:cNvSpPr/>
            <p:nvPr/>
          </p:nvSpPr>
          <p:spPr>
            <a:xfrm>
              <a:off x="121047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1" name="object 2511"/>
            <p:cNvSpPr/>
            <p:nvPr/>
          </p:nvSpPr>
          <p:spPr>
            <a:xfrm>
              <a:off x="1210559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2" name="object 2512"/>
            <p:cNvSpPr/>
            <p:nvPr/>
          </p:nvSpPr>
          <p:spPr>
            <a:xfrm>
              <a:off x="12106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3" name="object 2513"/>
            <p:cNvSpPr/>
            <p:nvPr/>
          </p:nvSpPr>
          <p:spPr>
            <a:xfrm>
              <a:off x="121131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4" name="object 2514"/>
            <p:cNvSpPr/>
            <p:nvPr/>
          </p:nvSpPr>
          <p:spPr>
            <a:xfrm>
              <a:off x="12114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5" name="object 2515"/>
            <p:cNvSpPr/>
            <p:nvPr/>
          </p:nvSpPr>
          <p:spPr>
            <a:xfrm>
              <a:off x="12120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6" name="object 2516"/>
            <p:cNvSpPr/>
            <p:nvPr/>
          </p:nvSpPr>
          <p:spPr>
            <a:xfrm>
              <a:off x="12122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7" name="object 2517"/>
            <p:cNvSpPr/>
            <p:nvPr/>
          </p:nvSpPr>
          <p:spPr>
            <a:xfrm>
              <a:off x="12125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8" name="object 2518"/>
            <p:cNvSpPr/>
            <p:nvPr/>
          </p:nvSpPr>
          <p:spPr>
            <a:xfrm>
              <a:off x="1212853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9" name="object 2519"/>
            <p:cNvSpPr/>
            <p:nvPr/>
          </p:nvSpPr>
          <p:spPr>
            <a:xfrm>
              <a:off x="1212979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0" name="object 2520"/>
            <p:cNvSpPr/>
            <p:nvPr/>
          </p:nvSpPr>
          <p:spPr>
            <a:xfrm>
              <a:off x="1213030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1" name="object 2521"/>
            <p:cNvSpPr/>
            <p:nvPr/>
          </p:nvSpPr>
          <p:spPr>
            <a:xfrm>
              <a:off x="1213131" y="41772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2" name="object 2522"/>
            <p:cNvSpPr/>
            <p:nvPr/>
          </p:nvSpPr>
          <p:spPr>
            <a:xfrm>
              <a:off x="1213233" y="41773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3" name="object 2523"/>
            <p:cNvSpPr/>
            <p:nvPr/>
          </p:nvSpPr>
          <p:spPr>
            <a:xfrm>
              <a:off x="12134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4" name="object 2524"/>
            <p:cNvSpPr/>
            <p:nvPr/>
          </p:nvSpPr>
          <p:spPr>
            <a:xfrm>
              <a:off x="12141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5" name="object 2525"/>
            <p:cNvSpPr/>
            <p:nvPr/>
          </p:nvSpPr>
          <p:spPr>
            <a:xfrm>
              <a:off x="12143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6" name="object 2526"/>
            <p:cNvSpPr/>
            <p:nvPr/>
          </p:nvSpPr>
          <p:spPr>
            <a:xfrm>
              <a:off x="1213752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697" y="0"/>
                  </a:moveTo>
                  <a:lnTo>
                    <a:pt x="2471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7" name="object 2527"/>
            <p:cNvSpPr/>
            <p:nvPr/>
          </p:nvSpPr>
          <p:spPr>
            <a:xfrm>
              <a:off x="12154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8" name="object 2528"/>
            <p:cNvSpPr/>
            <p:nvPr/>
          </p:nvSpPr>
          <p:spPr>
            <a:xfrm>
              <a:off x="121555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9" name="object 2529"/>
            <p:cNvSpPr/>
            <p:nvPr/>
          </p:nvSpPr>
          <p:spPr>
            <a:xfrm>
              <a:off x="12156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0" name="object 2530"/>
            <p:cNvSpPr/>
            <p:nvPr/>
          </p:nvSpPr>
          <p:spPr>
            <a:xfrm>
              <a:off x="1215780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1" name="object 2531"/>
            <p:cNvSpPr/>
            <p:nvPr/>
          </p:nvSpPr>
          <p:spPr>
            <a:xfrm>
              <a:off x="1215869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2" name="object 2532"/>
            <p:cNvSpPr/>
            <p:nvPr/>
          </p:nvSpPr>
          <p:spPr>
            <a:xfrm>
              <a:off x="12168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3" name="object 2533"/>
            <p:cNvSpPr/>
            <p:nvPr/>
          </p:nvSpPr>
          <p:spPr>
            <a:xfrm>
              <a:off x="12170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4" name="object 2534"/>
            <p:cNvSpPr/>
            <p:nvPr/>
          </p:nvSpPr>
          <p:spPr>
            <a:xfrm>
              <a:off x="12173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5" name="object 2535"/>
            <p:cNvSpPr/>
            <p:nvPr/>
          </p:nvSpPr>
          <p:spPr>
            <a:xfrm>
              <a:off x="12175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6" name="object 2536"/>
            <p:cNvSpPr/>
            <p:nvPr/>
          </p:nvSpPr>
          <p:spPr>
            <a:xfrm>
              <a:off x="12179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7" name="object 2537"/>
            <p:cNvSpPr/>
            <p:nvPr/>
          </p:nvSpPr>
          <p:spPr>
            <a:xfrm>
              <a:off x="1217225" y="417769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88" y="0"/>
                  </a:moveTo>
                  <a:lnTo>
                    <a:pt x="1862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8" name="object 2538"/>
            <p:cNvSpPr/>
            <p:nvPr/>
          </p:nvSpPr>
          <p:spPr>
            <a:xfrm>
              <a:off x="1218277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9" name="object 2539"/>
            <p:cNvSpPr/>
            <p:nvPr/>
          </p:nvSpPr>
          <p:spPr>
            <a:xfrm>
              <a:off x="1218353" y="417635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83"/>
                  </a:moveTo>
                  <a:lnTo>
                    <a:pt x="887" y="68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0" name="object 2540"/>
            <p:cNvSpPr/>
            <p:nvPr/>
          </p:nvSpPr>
          <p:spPr>
            <a:xfrm>
              <a:off x="1217554" y="417765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01" y="0"/>
                  </a:moveTo>
                  <a:lnTo>
                    <a:pt x="1875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1" name="object 2541"/>
            <p:cNvSpPr/>
            <p:nvPr/>
          </p:nvSpPr>
          <p:spPr>
            <a:xfrm>
              <a:off x="12187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2" name="object 2542"/>
            <p:cNvSpPr/>
            <p:nvPr/>
          </p:nvSpPr>
          <p:spPr>
            <a:xfrm>
              <a:off x="12194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3" name="object 2543"/>
            <p:cNvSpPr/>
            <p:nvPr/>
          </p:nvSpPr>
          <p:spPr>
            <a:xfrm>
              <a:off x="12202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4" name="object 2544"/>
            <p:cNvSpPr/>
            <p:nvPr/>
          </p:nvSpPr>
          <p:spPr>
            <a:xfrm>
              <a:off x="12204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5" name="object 2545"/>
            <p:cNvSpPr/>
            <p:nvPr/>
          </p:nvSpPr>
          <p:spPr>
            <a:xfrm>
              <a:off x="1220672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6" name="object 2546"/>
            <p:cNvSpPr/>
            <p:nvPr/>
          </p:nvSpPr>
          <p:spPr>
            <a:xfrm>
              <a:off x="122073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7" name="object 2547"/>
            <p:cNvSpPr/>
            <p:nvPr/>
          </p:nvSpPr>
          <p:spPr>
            <a:xfrm>
              <a:off x="12207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8" name="object 2548"/>
            <p:cNvSpPr/>
            <p:nvPr/>
          </p:nvSpPr>
          <p:spPr>
            <a:xfrm>
              <a:off x="122084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9" name="object 2549"/>
            <p:cNvSpPr/>
            <p:nvPr/>
          </p:nvSpPr>
          <p:spPr>
            <a:xfrm>
              <a:off x="1220988" y="41774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0" name="object 2550"/>
            <p:cNvSpPr/>
            <p:nvPr/>
          </p:nvSpPr>
          <p:spPr>
            <a:xfrm>
              <a:off x="12210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1" name="object 2551"/>
            <p:cNvSpPr/>
            <p:nvPr/>
          </p:nvSpPr>
          <p:spPr>
            <a:xfrm>
              <a:off x="122109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2" name="object 2552"/>
            <p:cNvSpPr/>
            <p:nvPr/>
          </p:nvSpPr>
          <p:spPr>
            <a:xfrm>
              <a:off x="12211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3" name="object 2553"/>
            <p:cNvSpPr/>
            <p:nvPr/>
          </p:nvSpPr>
          <p:spPr>
            <a:xfrm>
              <a:off x="12213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4" name="object 2554"/>
            <p:cNvSpPr/>
            <p:nvPr/>
          </p:nvSpPr>
          <p:spPr>
            <a:xfrm>
              <a:off x="12216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5" name="object 2555"/>
            <p:cNvSpPr/>
            <p:nvPr/>
          </p:nvSpPr>
          <p:spPr>
            <a:xfrm>
              <a:off x="12218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6" name="object 2556"/>
            <p:cNvSpPr/>
            <p:nvPr/>
          </p:nvSpPr>
          <p:spPr>
            <a:xfrm>
              <a:off x="122229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7" name="object 2557"/>
            <p:cNvSpPr/>
            <p:nvPr/>
          </p:nvSpPr>
          <p:spPr>
            <a:xfrm>
              <a:off x="1223244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8" name="object 2558"/>
            <p:cNvSpPr/>
            <p:nvPr/>
          </p:nvSpPr>
          <p:spPr>
            <a:xfrm>
              <a:off x="1223308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9" name="object 2559"/>
            <p:cNvSpPr/>
            <p:nvPr/>
          </p:nvSpPr>
          <p:spPr>
            <a:xfrm>
              <a:off x="1223409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0" name="object 2560"/>
            <p:cNvSpPr/>
            <p:nvPr/>
          </p:nvSpPr>
          <p:spPr>
            <a:xfrm>
              <a:off x="122346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1" name="object 2561"/>
            <p:cNvSpPr/>
            <p:nvPr/>
          </p:nvSpPr>
          <p:spPr>
            <a:xfrm>
              <a:off x="1223510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2" name="object 2562"/>
            <p:cNvSpPr/>
            <p:nvPr/>
          </p:nvSpPr>
          <p:spPr>
            <a:xfrm>
              <a:off x="1223586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3" name="object 2563"/>
            <p:cNvSpPr/>
            <p:nvPr/>
          </p:nvSpPr>
          <p:spPr>
            <a:xfrm>
              <a:off x="1223650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4" name="object 2564"/>
            <p:cNvSpPr/>
            <p:nvPr/>
          </p:nvSpPr>
          <p:spPr>
            <a:xfrm>
              <a:off x="12237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5" name="object 2565"/>
            <p:cNvSpPr/>
            <p:nvPr/>
          </p:nvSpPr>
          <p:spPr>
            <a:xfrm>
              <a:off x="1223751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6" name="object 2566"/>
            <p:cNvSpPr/>
            <p:nvPr/>
          </p:nvSpPr>
          <p:spPr>
            <a:xfrm>
              <a:off x="122380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7" name="object 2567"/>
            <p:cNvSpPr/>
            <p:nvPr/>
          </p:nvSpPr>
          <p:spPr>
            <a:xfrm>
              <a:off x="12241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8" name="object 2568"/>
            <p:cNvSpPr/>
            <p:nvPr/>
          </p:nvSpPr>
          <p:spPr>
            <a:xfrm>
              <a:off x="122441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9" name="object 2569"/>
            <p:cNvSpPr/>
            <p:nvPr/>
          </p:nvSpPr>
          <p:spPr>
            <a:xfrm>
              <a:off x="12248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0" name="object 2570"/>
            <p:cNvSpPr/>
            <p:nvPr/>
          </p:nvSpPr>
          <p:spPr>
            <a:xfrm>
              <a:off x="12251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1" name="object 2571"/>
            <p:cNvSpPr/>
            <p:nvPr/>
          </p:nvSpPr>
          <p:spPr>
            <a:xfrm>
              <a:off x="12256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2" name="object 2572"/>
            <p:cNvSpPr/>
            <p:nvPr/>
          </p:nvSpPr>
          <p:spPr>
            <a:xfrm>
              <a:off x="122588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3" name="object 2573"/>
            <p:cNvSpPr/>
            <p:nvPr/>
          </p:nvSpPr>
          <p:spPr>
            <a:xfrm>
              <a:off x="1225057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14" y="0"/>
                  </a:moveTo>
                  <a:lnTo>
                    <a:pt x="1888" y="0"/>
                  </a:lnTo>
                </a:path>
                <a:path w="2540">
                  <a:moveTo>
                    <a:pt x="152" y="0"/>
                  </a:moveTo>
                  <a:lnTo>
                    <a:pt x="1926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4" name="object 2574"/>
            <p:cNvSpPr/>
            <p:nvPr/>
          </p:nvSpPr>
          <p:spPr>
            <a:xfrm>
              <a:off x="1226159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5" name="object 2575"/>
            <p:cNvSpPr/>
            <p:nvPr/>
          </p:nvSpPr>
          <p:spPr>
            <a:xfrm>
              <a:off x="12262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6" name="object 2576"/>
            <p:cNvSpPr/>
            <p:nvPr/>
          </p:nvSpPr>
          <p:spPr>
            <a:xfrm>
              <a:off x="122629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7" name="object 2577"/>
            <p:cNvSpPr/>
            <p:nvPr/>
          </p:nvSpPr>
          <p:spPr>
            <a:xfrm>
              <a:off x="122641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8" name="object 2578"/>
            <p:cNvSpPr/>
            <p:nvPr/>
          </p:nvSpPr>
          <p:spPr>
            <a:xfrm>
              <a:off x="12264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9" name="object 2579"/>
            <p:cNvSpPr/>
            <p:nvPr/>
          </p:nvSpPr>
          <p:spPr>
            <a:xfrm>
              <a:off x="12267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0" name="object 2580"/>
            <p:cNvSpPr/>
            <p:nvPr/>
          </p:nvSpPr>
          <p:spPr>
            <a:xfrm>
              <a:off x="12269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1" name="object 2581"/>
            <p:cNvSpPr/>
            <p:nvPr/>
          </p:nvSpPr>
          <p:spPr>
            <a:xfrm>
              <a:off x="12270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2" name="object 2582"/>
            <p:cNvSpPr/>
            <p:nvPr/>
          </p:nvSpPr>
          <p:spPr>
            <a:xfrm>
              <a:off x="12272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3" name="object 2583"/>
            <p:cNvSpPr/>
            <p:nvPr/>
          </p:nvSpPr>
          <p:spPr>
            <a:xfrm>
              <a:off x="12278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4" name="object 2584"/>
            <p:cNvSpPr/>
            <p:nvPr/>
          </p:nvSpPr>
          <p:spPr>
            <a:xfrm>
              <a:off x="12281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5" name="object 2585"/>
            <p:cNvSpPr/>
            <p:nvPr/>
          </p:nvSpPr>
          <p:spPr>
            <a:xfrm>
              <a:off x="122844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6" name="object 2586"/>
            <p:cNvSpPr/>
            <p:nvPr/>
          </p:nvSpPr>
          <p:spPr>
            <a:xfrm>
              <a:off x="1228618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7" name="object 2587"/>
            <p:cNvSpPr/>
            <p:nvPr/>
          </p:nvSpPr>
          <p:spPr>
            <a:xfrm>
              <a:off x="1228719" y="41773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8" name="object 2588"/>
            <p:cNvSpPr/>
            <p:nvPr/>
          </p:nvSpPr>
          <p:spPr>
            <a:xfrm>
              <a:off x="1227921" y="4177635"/>
              <a:ext cx="1905" cy="635"/>
            </a:xfrm>
            <a:custGeom>
              <a:avLst/>
              <a:gdLst/>
              <a:ahLst/>
              <a:cxnLst/>
              <a:rect l="l" t="t" r="r" b="b"/>
              <a:pathLst>
                <a:path w="1905" h="635">
                  <a:moveTo>
                    <a:pt x="0" y="0"/>
                  </a:moveTo>
                  <a:lnTo>
                    <a:pt x="1774" y="0"/>
                  </a:lnTo>
                </a:path>
                <a:path w="1905" h="635">
                  <a:moveTo>
                    <a:pt x="101" y="18"/>
                  </a:moveTo>
                  <a:lnTo>
                    <a:pt x="1875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9" name="object 2589"/>
            <p:cNvSpPr/>
            <p:nvPr/>
          </p:nvSpPr>
          <p:spPr>
            <a:xfrm>
              <a:off x="1228972" y="41774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0" name="object 2590"/>
            <p:cNvSpPr/>
            <p:nvPr/>
          </p:nvSpPr>
          <p:spPr>
            <a:xfrm>
              <a:off x="122906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1" name="object 2591"/>
            <p:cNvSpPr/>
            <p:nvPr/>
          </p:nvSpPr>
          <p:spPr>
            <a:xfrm>
              <a:off x="12295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2" name="object 2592"/>
            <p:cNvSpPr/>
            <p:nvPr/>
          </p:nvSpPr>
          <p:spPr>
            <a:xfrm>
              <a:off x="12299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3" name="object 2593"/>
            <p:cNvSpPr/>
            <p:nvPr/>
          </p:nvSpPr>
          <p:spPr>
            <a:xfrm>
              <a:off x="12309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4" name="object 2594"/>
            <p:cNvSpPr/>
            <p:nvPr/>
          </p:nvSpPr>
          <p:spPr>
            <a:xfrm>
              <a:off x="1231190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5" name="object 2595"/>
            <p:cNvSpPr/>
            <p:nvPr/>
          </p:nvSpPr>
          <p:spPr>
            <a:xfrm>
              <a:off x="12312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6" name="object 2596"/>
            <p:cNvSpPr/>
            <p:nvPr/>
          </p:nvSpPr>
          <p:spPr>
            <a:xfrm>
              <a:off x="1231368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7" name="object 2597"/>
            <p:cNvSpPr/>
            <p:nvPr/>
          </p:nvSpPr>
          <p:spPr>
            <a:xfrm>
              <a:off x="1230569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88" y="0"/>
                  </a:moveTo>
                  <a:lnTo>
                    <a:pt x="1862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8" name="object 2598"/>
            <p:cNvSpPr/>
            <p:nvPr/>
          </p:nvSpPr>
          <p:spPr>
            <a:xfrm>
              <a:off x="1231608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9" name="object 2599"/>
            <p:cNvSpPr/>
            <p:nvPr/>
          </p:nvSpPr>
          <p:spPr>
            <a:xfrm>
              <a:off x="12316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0" name="object 2600"/>
            <p:cNvSpPr/>
            <p:nvPr/>
          </p:nvSpPr>
          <p:spPr>
            <a:xfrm>
              <a:off x="12325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1" name="object 2601"/>
            <p:cNvSpPr/>
            <p:nvPr/>
          </p:nvSpPr>
          <p:spPr>
            <a:xfrm>
              <a:off x="12328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2" name="object 2602"/>
            <p:cNvSpPr/>
            <p:nvPr/>
          </p:nvSpPr>
          <p:spPr>
            <a:xfrm>
              <a:off x="12330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3" name="object 2603"/>
            <p:cNvSpPr/>
            <p:nvPr/>
          </p:nvSpPr>
          <p:spPr>
            <a:xfrm>
              <a:off x="123372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4" name="object 2604"/>
            <p:cNvSpPr/>
            <p:nvPr/>
          </p:nvSpPr>
          <p:spPr>
            <a:xfrm>
              <a:off x="1232952" y="417762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5" name="object 2605"/>
            <p:cNvSpPr/>
            <p:nvPr/>
          </p:nvSpPr>
          <p:spPr>
            <a:xfrm>
              <a:off x="1234029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6" name="object 2606"/>
            <p:cNvSpPr/>
            <p:nvPr/>
          </p:nvSpPr>
          <p:spPr>
            <a:xfrm>
              <a:off x="1234118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7" name="object 2607"/>
            <p:cNvSpPr/>
            <p:nvPr/>
          </p:nvSpPr>
          <p:spPr>
            <a:xfrm>
              <a:off x="1234181" y="41771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8" name="object 2608"/>
            <p:cNvSpPr/>
            <p:nvPr/>
          </p:nvSpPr>
          <p:spPr>
            <a:xfrm>
              <a:off x="1234295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9" name="object 2609"/>
            <p:cNvSpPr/>
            <p:nvPr/>
          </p:nvSpPr>
          <p:spPr>
            <a:xfrm>
              <a:off x="12343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0" name="object 2610"/>
            <p:cNvSpPr/>
            <p:nvPr/>
          </p:nvSpPr>
          <p:spPr>
            <a:xfrm>
              <a:off x="123568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1" name="object 2611"/>
            <p:cNvSpPr/>
            <p:nvPr/>
          </p:nvSpPr>
          <p:spPr>
            <a:xfrm>
              <a:off x="12360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2" name="object 2612"/>
            <p:cNvSpPr/>
            <p:nvPr/>
          </p:nvSpPr>
          <p:spPr>
            <a:xfrm>
              <a:off x="123624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3" name="object 2613"/>
            <p:cNvSpPr/>
            <p:nvPr/>
          </p:nvSpPr>
          <p:spPr>
            <a:xfrm>
              <a:off x="123648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4" name="object 2614"/>
            <p:cNvSpPr/>
            <p:nvPr/>
          </p:nvSpPr>
          <p:spPr>
            <a:xfrm>
              <a:off x="123658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5" name="object 2615"/>
            <p:cNvSpPr/>
            <p:nvPr/>
          </p:nvSpPr>
          <p:spPr>
            <a:xfrm>
              <a:off x="1235765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01" y="0"/>
                  </a:moveTo>
                  <a:lnTo>
                    <a:pt x="1875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6" name="object 2616"/>
            <p:cNvSpPr/>
            <p:nvPr/>
          </p:nvSpPr>
          <p:spPr>
            <a:xfrm>
              <a:off x="1236817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7" name="object 2617"/>
            <p:cNvSpPr/>
            <p:nvPr/>
          </p:nvSpPr>
          <p:spPr>
            <a:xfrm>
              <a:off x="123694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8" name="object 2618"/>
            <p:cNvSpPr/>
            <p:nvPr/>
          </p:nvSpPr>
          <p:spPr>
            <a:xfrm>
              <a:off x="12374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9" name="object 2619"/>
            <p:cNvSpPr/>
            <p:nvPr/>
          </p:nvSpPr>
          <p:spPr>
            <a:xfrm>
              <a:off x="12376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0" name="object 2620"/>
            <p:cNvSpPr/>
            <p:nvPr/>
          </p:nvSpPr>
          <p:spPr>
            <a:xfrm>
              <a:off x="123854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1" name="object 2621"/>
            <p:cNvSpPr/>
            <p:nvPr/>
          </p:nvSpPr>
          <p:spPr>
            <a:xfrm>
              <a:off x="12389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2" name="object 2622"/>
            <p:cNvSpPr/>
            <p:nvPr/>
          </p:nvSpPr>
          <p:spPr>
            <a:xfrm>
              <a:off x="123916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3" name="object 2623"/>
            <p:cNvSpPr/>
            <p:nvPr/>
          </p:nvSpPr>
          <p:spPr>
            <a:xfrm>
              <a:off x="123922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4" name="object 2624"/>
            <p:cNvSpPr/>
            <p:nvPr/>
          </p:nvSpPr>
          <p:spPr>
            <a:xfrm>
              <a:off x="1239339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5" name="object 2625"/>
            <p:cNvSpPr/>
            <p:nvPr/>
          </p:nvSpPr>
          <p:spPr>
            <a:xfrm>
              <a:off x="1239453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6" name="object 2626"/>
            <p:cNvSpPr/>
            <p:nvPr/>
          </p:nvSpPr>
          <p:spPr>
            <a:xfrm>
              <a:off x="1239516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7" name="object 2627"/>
            <p:cNvSpPr/>
            <p:nvPr/>
          </p:nvSpPr>
          <p:spPr>
            <a:xfrm>
              <a:off x="12395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8" name="object 2628"/>
            <p:cNvSpPr/>
            <p:nvPr/>
          </p:nvSpPr>
          <p:spPr>
            <a:xfrm>
              <a:off x="12400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9" name="object 2629"/>
            <p:cNvSpPr/>
            <p:nvPr/>
          </p:nvSpPr>
          <p:spPr>
            <a:xfrm>
              <a:off x="12403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0" name="object 2630"/>
            <p:cNvSpPr/>
            <p:nvPr/>
          </p:nvSpPr>
          <p:spPr>
            <a:xfrm>
              <a:off x="12405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1" name="object 2631"/>
            <p:cNvSpPr/>
            <p:nvPr/>
          </p:nvSpPr>
          <p:spPr>
            <a:xfrm>
              <a:off x="12412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2" name="object 2632"/>
            <p:cNvSpPr/>
            <p:nvPr/>
          </p:nvSpPr>
          <p:spPr>
            <a:xfrm>
              <a:off x="12414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3" name="object 2633"/>
            <p:cNvSpPr/>
            <p:nvPr/>
          </p:nvSpPr>
          <p:spPr>
            <a:xfrm>
              <a:off x="12416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4" name="object 2634"/>
            <p:cNvSpPr/>
            <p:nvPr/>
          </p:nvSpPr>
          <p:spPr>
            <a:xfrm>
              <a:off x="12418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5" name="object 2635"/>
            <p:cNvSpPr/>
            <p:nvPr/>
          </p:nvSpPr>
          <p:spPr>
            <a:xfrm>
              <a:off x="124202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6" name="object 2636"/>
            <p:cNvSpPr/>
            <p:nvPr/>
          </p:nvSpPr>
          <p:spPr>
            <a:xfrm>
              <a:off x="124215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7" name="object 2637"/>
            <p:cNvSpPr/>
            <p:nvPr/>
          </p:nvSpPr>
          <p:spPr>
            <a:xfrm>
              <a:off x="12422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8" name="object 2638"/>
            <p:cNvSpPr/>
            <p:nvPr/>
          </p:nvSpPr>
          <p:spPr>
            <a:xfrm>
              <a:off x="12425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9" name="object 2639"/>
            <p:cNvSpPr/>
            <p:nvPr/>
          </p:nvSpPr>
          <p:spPr>
            <a:xfrm>
              <a:off x="12427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0" name="object 2640"/>
            <p:cNvSpPr/>
            <p:nvPr/>
          </p:nvSpPr>
          <p:spPr>
            <a:xfrm>
              <a:off x="12433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1" name="object 2641"/>
            <p:cNvSpPr/>
            <p:nvPr/>
          </p:nvSpPr>
          <p:spPr>
            <a:xfrm>
              <a:off x="12438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2" name="object 2642"/>
            <p:cNvSpPr/>
            <p:nvPr/>
          </p:nvSpPr>
          <p:spPr>
            <a:xfrm>
              <a:off x="12441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3" name="object 2643"/>
            <p:cNvSpPr/>
            <p:nvPr/>
          </p:nvSpPr>
          <p:spPr>
            <a:xfrm>
              <a:off x="124444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4" name="object 2644"/>
            <p:cNvSpPr/>
            <p:nvPr/>
          </p:nvSpPr>
          <p:spPr>
            <a:xfrm>
              <a:off x="12444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5" name="object 2645"/>
            <p:cNvSpPr/>
            <p:nvPr/>
          </p:nvSpPr>
          <p:spPr>
            <a:xfrm>
              <a:off x="1244547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6" name="object 2646"/>
            <p:cNvSpPr/>
            <p:nvPr/>
          </p:nvSpPr>
          <p:spPr>
            <a:xfrm>
              <a:off x="1243698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63" y="0"/>
                  </a:moveTo>
                  <a:lnTo>
                    <a:pt x="183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7" name="object 2647"/>
            <p:cNvSpPr/>
            <p:nvPr/>
          </p:nvSpPr>
          <p:spPr>
            <a:xfrm>
              <a:off x="1244725" y="41774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8" name="object 2648"/>
            <p:cNvSpPr/>
            <p:nvPr/>
          </p:nvSpPr>
          <p:spPr>
            <a:xfrm>
              <a:off x="1244839" y="417702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9" name="object 2649"/>
            <p:cNvSpPr/>
            <p:nvPr/>
          </p:nvSpPr>
          <p:spPr>
            <a:xfrm>
              <a:off x="12450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0" name="object 2650"/>
            <p:cNvSpPr/>
            <p:nvPr/>
          </p:nvSpPr>
          <p:spPr>
            <a:xfrm>
              <a:off x="12457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1" name="object 2651"/>
            <p:cNvSpPr/>
            <p:nvPr/>
          </p:nvSpPr>
          <p:spPr>
            <a:xfrm>
              <a:off x="12461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2" name="object 2652"/>
            <p:cNvSpPr/>
            <p:nvPr/>
          </p:nvSpPr>
          <p:spPr>
            <a:xfrm>
              <a:off x="124636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3" name="object 2653"/>
            <p:cNvSpPr/>
            <p:nvPr/>
          </p:nvSpPr>
          <p:spPr>
            <a:xfrm>
              <a:off x="12465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4" name="object 2654"/>
            <p:cNvSpPr/>
            <p:nvPr/>
          </p:nvSpPr>
          <p:spPr>
            <a:xfrm>
              <a:off x="124698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5" name="object 2655"/>
            <p:cNvSpPr/>
            <p:nvPr/>
          </p:nvSpPr>
          <p:spPr>
            <a:xfrm>
              <a:off x="124717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6" name="object 2656"/>
            <p:cNvSpPr/>
            <p:nvPr/>
          </p:nvSpPr>
          <p:spPr>
            <a:xfrm>
              <a:off x="12472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7" name="object 2657"/>
            <p:cNvSpPr/>
            <p:nvPr/>
          </p:nvSpPr>
          <p:spPr>
            <a:xfrm>
              <a:off x="1247361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8" name="object 2658"/>
            <p:cNvSpPr/>
            <p:nvPr/>
          </p:nvSpPr>
          <p:spPr>
            <a:xfrm>
              <a:off x="1247475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9" name="object 2659"/>
            <p:cNvSpPr/>
            <p:nvPr/>
          </p:nvSpPr>
          <p:spPr>
            <a:xfrm>
              <a:off x="12480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0" name="object 2660"/>
            <p:cNvSpPr/>
            <p:nvPr/>
          </p:nvSpPr>
          <p:spPr>
            <a:xfrm>
              <a:off x="12482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1" name="object 2661"/>
            <p:cNvSpPr/>
            <p:nvPr/>
          </p:nvSpPr>
          <p:spPr>
            <a:xfrm>
              <a:off x="12487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2" name="object 2662"/>
            <p:cNvSpPr/>
            <p:nvPr/>
          </p:nvSpPr>
          <p:spPr>
            <a:xfrm>
              <a:off x="124907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3" name="object 2663"/>
            <p:cNvSpPr/>
            <p:nvPr/>
          </p:nvSpPr>
          <p:spPr>
            <a:xfrm>
              <a:off x="124949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4" name="object 2664"/>
            <p:cNvSpPr/>
            <p:nvPr/>
          </p:nvSpPr>
          <p:spPr>
            <a:xfrm>
              <a:off x="12495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5" name="object 2665"/>
            <p:cNvSpPr/>
            <p:nvPr/>
          </p:nvSpPr>
          <p:spPr>
            <a:xfrm>
              <a:off x="124966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6" name="object 2666"/>
            <p:cNvSpPr/>
            <p:nvPr/>
          </p:nvSpPr>
          <p:spPr>
            <a:xfrm>
              <a:off x="124973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7" name="object 2667"/>
            <p:cNvSpPr/>
            <p:nvPr/>
          </p:nvSpPr>
          <p:spPr>
            <a:xfrm>
              <a:off x="1249807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8" name="object 2668"/>
            <p:cNvSpPr/>
            <p:nvPr/>
          </p:nvSpPr>
          <p:spPr>
            <a:xfrm>
              <a:off x="124985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9" name="object 2669"/>
            <p:cNvSpPr/>
            <p:nvPr/>
          </p:nvSpPr>
          <p:spPr>
            <a:xfrm>
              <a:off x="1249034" y="4177533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0" name="object 2670"/>
            <p:cNvSpPr/>
            <p:nvPr/>
          </p:nvSpPr>
          <p:spPr>
            <a:xfrm>
              <a:off x="1250123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1" name="object 2671"/>
            <p:cNvSpPr/>
            <p:nvPr/>
          </p:nvSpPr>
          <p:spPr>
            <a:xfrm>
              <a:off x="12501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2" name="object 2672"/>
            <p:cNvSpPr/>
            <p:nvPr/>
          </p:nvSpPr>
          <p:spPr>
            <a:xfrm>
              <a:off x="12503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3" name="object 2673"/>
            <p:cNvSpPr/>
            <p:nvPr/>
          </p:nvSpPr>
          <p:spPr>
            <a:xfrm>
              <a:off x="125061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4" name="object 2674"/>
            <p:cNvSpPr/>
            <p:nvPr/>
          </p:nvSpPr>
          <p:spPr>
            <a:xfrm>
              <a:off x="12518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5" name="object 2675"/>
            <p:cNvSpPr/>
            <p:nvPr/>
          </p:nvSpPr>
          <p:spPr>
            <a:xfrm>
              <a:off x="12519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6" name="object 2676"/>
            <p:cNvSpPr/>
            <p:nvPr/>
          </p:nvSpPr>
          <p:spPr>
            <a:xfrm>
              <a:off x="12523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7" name="object 2677"/>
            <p:cNvSpPr/>
            <p:nvPr/>
          </p:nvSpPr>
          <p:spPr>
            <a:xfrm>
              <a:off x="125237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8" name="object 2678"/>
            <p:cNvSpPr/>
            <p:nvPr/>
          </p:nvSpPr>
          <p:spPr>
            <a:xfrm>
              <a:off x="1252455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9" name="object 2679"/>
            <p:cNvSpPr/>
            <p:nvPr/>
          </p:nvSpPr>
          <p:spPr>
            <a:xfrm>
              <a:off x="125256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0" name="object 2680"/>
            <p:cNvSpPr/>
            <p:nvPr/>
          </p:nvSpPr>
          <p:spPr>
            <a:xfrm>
              <a:off x="1252683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1" name="object 2681"/>
            <p:cNvSpPr/>
            <p:nvPr/>
          </p:nvSpPr>
          <p:spPr>
            <a:xfrm>
              <a:off x="12527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2" name="object 2682"/>
            <p:cNvSpPr/>
            <p:nvPr/>
          </p:nvSpPr>
          <p:spPr>
            <a:xfrm>
              <a:off x="12529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3" name="object 2683"/>
            <p:cNvSpPr/>
            <p:nvPr/>
          </p:nvSpPr>
          <p:spPr>
            <a:xfrm>
              <a:off x="125314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4" name="object 2684"/>
            <p:cNvSpPr/>
            <p:nvPr/>
          </p:nvSpPr>
          <p:spPr>
            <a:xfrm>
              <a:off x="12532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5" name="object 2685"/>
            <p:cNvSpPr/>
            <p:nvPr/>
          </p:nvSpPr>
          <p:spPr>
            <a:xfrm>
              <a:off x="12534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6" name="object 2686"/>
            <p:cNvSpPr/>
            <p:nvPr/>
          </p:nvSpPr>
          <p:spPr>
            <a:xfrm>
              <a:off x="12540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7" name="object 2687"/>
            <p:cNvSpPr/>
            <p:nvPr/>
          </p:nvSpPr>
          <p:spPr>
            <a:xfrm>
              <a:off x="12543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8" name="object 2688"/>
            <p:cNvSpPr/>
            <p:nvPr/>
          </p:nvSpPr>
          <p:spPr>
            <a:xfrm>
              <a:off x="12545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9" name="object 2689"/>
            <p:cNvSpPr/>
            <p:nvPr/>
          </p:nvSpPr>
          <p:spPr>
            <a:xfrm>
              <a:off x="12549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0" name="object 2690"/>
            <p:cNvSpPr/>
            <p:nvPr/>
          </p:nvSpPr>
          <p:spPr>
            <a:xfrm>
              <a:off x="1254964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1" name="object 2691"/>
            <p:cNvSpPr/>
            <p:nvPr/>
          </p:nvSpPr>
          <p:spPr>
            <a:xfrm>
              <a:off x="125509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2" name="object 2692"/>
            <p:cNvSpPr/>
            <p:nvPr/>
          </p:nvSpPr>
          <p:spPr>
            <a:xfrm>
              <a:off x="1255091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3" name="object 2693"/>
            <p:cNvSpPr/>
            <p:nvPr/>
          </p:nvSpPr>
          <p:spPr>
            <a:xfrm>
              <a:off x="1255218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4" name="object 2694"/>
            <p:cNvSpPr/>
            <p:nvPr/>
          </p:nvSpPr>
          <p:spPr>
            <a:xfrm>
              <a:off x="1255218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5" name="object 2695"/>
            <p:cNvSpPr/>
            <p:nvPr/>
          </p:nvSpPr>
          <p:spPr>
            <a:xfrm>
              <a:off x="1255345" y="417687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6" name="object 2696"/>
            <p:cNvSpPr/>
            <p:nvPr/>
          </p:nvSpPr>
          <p:spPr>
            <a:xfrm>
              <a:off x="12554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7" name="object 2697"/>
            <p:cNvSpPr/>
            <p:nvPr/>
          </p:nvSpPr>
          <p:spPr>
            <a:xfrm>
              <a:off x="125559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8" name="object 2698"/>
            <p:cNvSpPr/>
            <p:nvPr/>
          </p:nvSpPr>
          <p:spPr>
            <a:xfrm>
              <a:off x="12555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9" name="object 2699"/>
            <p:cNvSpPr/>
            <p:nvPr/>
          </p:nvSpPr>
          <p:spPr>
            <a:xfrm>
              <a:off x="12561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0" name="object 2700"/>
            <p:cNvSpPr/>
            <p:nvPr/>
          </p:nvSpPr>
          <p:spPr>
            <a:xfrm>
              <a:off x="12566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1" name="object 2701"/>
            <p:cNvSpPr/>
            <p:nvPr/>
          </p:nvSpPr>
          <p:spPr>
            <a:xfrm>
              <a:off x="1256358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2" name="object 2702"/>
            <p:cNvSpPr/>
            <p:nvPr/>
          </p:nvSpPr>
          <p:spPr>
            <a:xfrm>
              <a:off x="12576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3" name="object 2703"/>
            <p:cNvSpPr/>
            <p:nvPr/>
          </p:nvSpPr>
          <p:spPr>
            <a:xfrm>
              <a:off x="125762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4" name="object 2704"/>
            <p:cNvSpPr/>
            <p:nvPr/>
          </p:nvSpPr>
          <p:spPr>
            <a:xfrm>
              <a:off x="1257752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5" name="object 2705"/>
            <p:cNvSpPr/>
            <p:nvPr/>
          </p:nvSpPr>
          <p:spPr>
            <a:xfrm>
              <a:off x="1257752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6" name="object 2706"/>
            <p:cNvSpPr/>
            <p:nvPr/>
          </p:nvSpPr>
          <p:spPr>
            <a:xfrm>
              <a:off x="12578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7" name="object 2707"/>
            <p:cNvSpPr/>
            <p:nvPr/>
          </p:nvSpPr>
          <p:spPr>
            <a:xfrm>
              <a:off x="1258006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8" name="object 2708"/>
            <p:cNvSpPr/>
            <p:nvPr/>
          </p:nvSpPr>
          <p:spPr>
            <a:xfrm>
              <a:off x="125813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9" name="object 2709"/>
            <p:cNvSpPr/>
            <p:nvPr/>
          </p:nvSpPr>
          <p:spPr>
            <a:xfrm>
              <a:off x="12581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0" name="object 2710"/>
            <p:cNvSpPr/>
            <p:nvPr/>
          </p:nvSpPr>
          <p:spPr>
            <a:xfrm>
              <a:off x="12583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1" name="object 2711"/>
            <p:cNvSpPr/>
            <p:nvPr/>
          </p:nvSpPr>
          <p:spPr>
            <a:xfrm>
              <a:off x="12587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2" name="object 2712"/>
            <p:cNvSpPr/>
            <p:nvPr/>
          </p:nvSpPr>
          <p:spPr>
            <a:xfrm>
              <a:off x="125889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3" name="object 2713"/>
            <p:cNvSpPr/>
            <p:nvPr/>
          </p:nvSpPr>
          <p:spPr>
            <a:xfrm>
              <a:off x="12591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4" name="object 2714"/>
            <p:cNvSpPr/>
            <p:nvPr/>
          </p:nvSpPr>
          <p:spPr>
            <a:xfrm>
              <a:off x="125978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5" name="object 2715"/>
            <p:cNvSpPr/>
            <p:nvPr/>
          </p:nvSpPr>
          <p:spPr>
            <a:xfrm>
              <a:off x="12600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6" name="object 2716"/>
            <p:cNvSpPr/>
            <p:nvPr/>
          </p:nvSpPr>
          <p:spPr>
            <a:xfrm>
              <a:off x="1260287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7" name="object 2717"/>
            <p:cNvSpPr/>
            <p:nvPr/>
          </p:nvSpPr>
          <p:spPr>
            <a:xfrm>
              <a:off x="1260287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8" name="object 2718"/>
            <p:cNvSpPr/>
            <p:nvPr/>
          </p:nvSpPr>
          <p:spPr>
            <a:xfrm>
              <a:off x="1260414" y="41773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9" name="object 2719"/>
            <p:cNvSpPr/>
            <p:nvPr/>
          </p:nvSpPr>
          <p:spPr>
            <a:xfrm>
              <a:off x="1260414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0" name="object 2720"/>
            <p:cNvSpPr/>
            <p:nvPr/>
          </p:nvSpPr>
          <p:spPr>
            <a:xfrm>
              <a:off x="1260540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1" name="object 2721"/>
            <p:cNvSpPr/>
            <p:nvPr/>
          </p:nvSpPr>
          <p:spPr>
            <a:xfrm>
              <a:off x="1260667" y="4153724"/>
              <a:ext cx="0" cy="24130"/>
            </a:xfrm>
            <a:custGeom>
              <a:avLst/>
              <a:gdLst/>
              <a:ahLst/>
              <a:cxnLst/>
              <a:rect l="l" t="t" r="r" b="b"/>
              <a:pathLst>
                <a:path h="24129">
                  <a:moveTo>
                    <a:pt x="0" y="2399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2" name="object 2722"/>
            <p:cNvSpPr/>
            <p:nvPr/>
          </p:nvSpPr>
          <p:spPr>
            <a:xfrm>
              <a:off x="12615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3" name="object 2723"/>
            <p:cNvSpPr/>
            <p:nvPr/>
          </p:nvSpPr>
          <p:spPr>
            <a:xfrm>
              <a:off x="12619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4" name="object 2724"/>
            <p:cNvSpPr/>
            <p:nvPr/>
          </p:nvSpPr>
          <p:spPr>
            <a:xfrm>
              <a:off x="12621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5" name="object 2725"/>
            <p:cNvSpPr/>
            <p:nvPr/>
          </p:nvSpPr>
          <p:spPr>
            <a:xfrm>
              <a:off x="12624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6" name="object 2726"/>
            <p:cNvSpPr/>
            <p:nvPr/>
          </p:nvSpPr>
          <p:spPr>
            <a:xfrm>
              <a:off x="126282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7" name="object 2727"/>
            <p:cNvSpPr/>
            <p:nvPr/>
          </p:nvSpPr>
          <p:spPr>
            <a:xfrm>
              <a:off x="126294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8" name="object 2728"/>
            <p:cNvSpPr/>
            <p:nvPr/>
          </p:nvSpPr>
          <p:spPr>
            <a:xfrm>
              <a:off x="1263075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9" name="object 2729"/>
            <p:cNvSpPr/>
            <p:nvPr/>
          </p:nvSpPr>
          <p:spPr>
            <a:xfrm>
              <a:off x="126307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0" name="object 2730"/>
            <p:cNvSpPr/>
            <p:nvPr/>
          </p:nvSpPr>
          <p:spPr>
            <a:xfrm>
              <a:off x="1263202" y="4173394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328"/>
                  </a:moveTo>
                  <a:lnTo>
                    <a:pt x="0" y="4316"/>
                  </a:lnTo>
                </a:path>
                <a:path h="4445">
                  <a:moveTo>
                    <a:pt x="0" y="432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1" name="object 2731"/>
            <p:cNvSpPr/>
            <p:nvPr/>
          </p:nvSpPr>
          <p:spPr>
            <a:xfrm>
              <a:off x="12635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2" name="object 2732"/>
            <p:cNvSpPr/>
            <p:nvPr/>
          </p:nvSpPr>
          <p:spPr>
            <a:xfrm>
              <a:off x="12638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3" name="object 2733"/>
            <p:cNvSpPr/>
            <p:nvPr/>
          </p:nvSpPr>
          <p:spPr>
            <a:xfrm>
              <a:off x="126421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4" name="object 2734"/>
            <p:cNvSpPr/>
            <p:nvPr/>
          </p:nvSpPr>
          <p:spPr>
            <a:xfrm>
              <a:off x="12643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5" name="object 2735"/>
            <p:cNvSpPr/>
            <p:nvPr/>
          </p:nvSpPr>
          <p:spPr>
            <a:xfrm>
              <a:off x="1263582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6" name="object 2736"/>
            <p:cNvSpPr/>
            <p:nvPr/>
          </p:nvSpPr>
          <p:spPr>
            <a:xfrm>
              <a:off x="12647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7" name="object 2737"/>
            <p:cNvSpPr/>
            <p:nvPr/>
          </p:nvSpPr>
          <p:spPr>
            <a:xfrm>
              <a:off x="1264976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8" name="object 2738"/>
            <p:cNvSpPr/>
            <p:nvPr/>
          </p:nvSpPr>
          <p:spPr>
            <a:xfrm>
              <a:off x="12651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9" name="object 2739"/>
            <p:cNvSpPr/>
            <p:nvPr/>
          </p:nvSpPr>
          <p:spPr>
            <a:xfrm>
              <a:off x="1265483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0" name="object 2740"/>
            <p:cNvSpPr/>
            <p:nvPr/>
          </p:nvSpPr>
          <p:spPr>
            <a:xfrm>
              <a:off x="1265610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1" name="object 2741"/>
            <p:cNvSpPr/>
            <p:nvPr/>
          </p:nvSpPr>
          <p:spPr>
            <a:xfrm>
              <a:off x="1265736" y="41773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2" name="object 2742"/>
            <p:cNvSpPr/>
            <p:nvPr/>
          </p:nvSpPr>
          <p:spPr>
            <a:xfrm>
              <a:off x="1265736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3" name="object 2743"/>
            <p:cNvSpPr/>
            <p:nvPr/>
          </p:nvSpPr>
          <p:spPr>
            <a:xfrm>
              <a:off x="1265863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4" name="object 2744"/>
            <p:cNvSpPr/>
            <p:nvPr/>
          </p:nvSpPr>
          <p:spPr>
            <a:xfrm>
              <a:off x="1265990" y="417658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9"/>
                  </a:moveTo>
                  <a:lnTo>
                    <a:pt x="887" y="5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5" name="object 2745"/>
            <p:cNvSpPr/>
            <p:nvPr/>
          </p:nvSpPr>
          <p:spPr>
            <a:xfrm>
              <a:off x="126611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6" name="object 2746"/>
            <p:cNvSpPr/>
            <p:nvPr/>
          </p:nvSpPr>
          <p:spPr>
            <a:xfrm>
              <a:off x="12663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7" name="object 2747"/>
            <p:cNvSpPr/>
            <p:nvPr/>
          </p:nvSpPr>
          <p:spPr>
            <a:xfrm>
              <a:off x="12666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8" name="object 2748"/>
            <p:cNvSpPr/>
            <p:nvPr/>
          </p:nvSpPr>
          <p:spPr>
            <a:xfrm>
              <a:off x="12668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9" name="object 2749"/>
            <p:cNvSpPr/>
            <p:nvPr/>
          </p:nvSpPr>
          <p:spPr>
            <a:xfrm>
              <a:off x="12671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0" name="object 2750"/>
            <p:cNvSpPr/>
            <p:nvPr/>
          </p:nvSpPr>
          <p:spPr>
            <a:xfrm>
              <a:off x="12673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1" name="object 2751"/>
            <p:cNvSpPr/>
            <p:nvPr/>
          </p:nvSpPr>
          <p:spPr>
            <a:xfrm>
              <a:off x="1267637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2" name="object 2752"/>
            <p:cNvSpPr/>
            <p:nvPr/>
          </p:nvSpPr>
          <p:spPr>
            <a:xfrm>
              <a:off x="12678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3" name="object 2753"/>
            <p:cNvSpPr/>
            <p:nvPr/>
          </p:nvSpPr>
          <p:spPr>
            <a:xfrm>
              <a:off x="126801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4" name="object 2754"/>
            <p:cNvSpPr/>
            <p:nvPr/>
          </p:nvSpPr>
          <p:spPr>
            <a:xfrm>
              <a:off x="12681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5" name="object 2755"/>
            <p:cNvSpPr/>
            <p:nvPr/>
          </p:nvSpPr>
          <p:spPr>
            <a:xfrm>
              <a:off x="126827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6" name="object 2756"/>
            <p:cNvSpPr/>
            <p:nvPr/>
          </p:nvSpPr>
          <p:spPr>
            <a:xfrm>
              <a:off x="1268398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7" name="object 2757"/>
            <p:cNvSpPr/>
            <p:nvPr/>
          </p:nvSpPr>
          <p:spPr>
            <a:xfrm>
              <a:off x="1267511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8" name="object 2758"/>
            <p:cNvSpPr/>
            <p:nvPr/>
          </p:nvSpPr>
          <p:spPr>
            <a:xfrm>
              <a:off x="1268651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9" name="object 2759"/>
            <p:cNvSpPr/>
            <p:nvPr/>
          </p:nvSpPr>
          <p:spPr>
            <a:xfrm>
              <a:off x="12687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0" name="object 2760"/>
            <p:cNvSpPr/>
            <p:nvPr/>
          </p:nvSpPr>
          <p:spPr>
            <a:xfrm>
              <a:off x="12690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1" name="object 2761"/>
            <p:cNvSpPr/>
            <p:nvPr/>
          </p:nvSpPr>
          <p:spPr>
            <a:xfrm>
              <a:off x="12692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2" name="object 2762"/>
            <p:cNvSpPr/>
            <p:nvPr/>
          </p:nvSpPr>
          <p:spPr>
            <a:xfrm>
              <a:off x="12697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3" name="object 2763"/>
            <p:cNvSpPr/>
            <p:nvPr/>
          </p:nvSpPr>
          <p:spPr>
            <a:xfrm>
              <a:off x="12700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4" name="object 2764"/>
            <p:cNvSpPr/>
            <p:nvPr/>
          </p:nvSpPr>
          <p:spPr>
            <a:xfrm>
              <a:off x="12702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5" name="object 2765"/>
            <p:cNvSpPr/>
            <p:nvPr/>
          </p:nvSpPr>
          <p:spPr>
            <a:xfrm>
              <a:off x="12705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6" name="object 2766"/>
            <p:cNvSpPr/>
            <p:nvPr/>
          </p:nvSpPr>
          <p:spPr>
            <a:xfrm>
              <a:off x="127067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7" name="object 2767"/>
            <p:cNvSpPr/>
            <p:nvPr/>
          </p:nvSpPr>
          <p:spPr>
            <a:xfrm>
              <a:off x="127080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8" name="object 2768"/>
            <p:cNvSpPr/>
            <p:nvPr/>
          </p:nvSpPr>
          <p:spPr>
            <a:xfrm>
              <a:off x="1270806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9" name="object 2769"/>
            <p:cNvSpPr/>
            <p:nvPr/>
          </p:nvSpPr>
          <p:spPr>
            <a:xfrm>
              <a:off x="1270932" y="41774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0" name="object 2770"/>
            <p:cNvSpPr/>
            <p:nvPr/>
          </p:nvSpPr>
          <p:spPr>
            <a:xfrm>
              <a:off x="127105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1" name="object 2771"/>
            <p:cNvSpPr/>
            <p:nvPr/>
          </p:nvSpPr>
          <p:spPr>
            <a:xfrm>
              <a:off x="1271059" y="4157927"/>
              <a:ext cx="0" cy="20320"/>
            </a:xfrm>
            <a:custGeom>
              <a:avLst/>
              <a:gdLst/>
              <a:ahLst/>
              <a:cxnLst/>
              <a:rect l="l" t="t" r="r" b="b"/>
              <a:pathLst>
                <a:path h="20320">
                  <a:moveTo>
                    <a:pt x="0" y="1979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2" name="object 2772"/>
            <p:cNvSpPr/>
            <p:nvPr/>
          </p:nvSpPr>
          <p:spPr>
            <a:xfrm>
              <a:off x="127118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3" name="object 2773"/>
            <p:cNvSpPr/>
            <p:nvPr/>
          </p:nvSpPr>
          <p:spPr>
            <a:xfrm>
              <a:off x="127131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4" name="object 2774"/>
            <p:cNvSpPr/>
            <p:nvPr/>
          </p:nvSpPr>
          <p:spPr>
            <a:xfrm>
              <a:off x="12715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5" name="object 2775"/>
            <p:cNvSpPr/>
            <p:nvPr/>
          </p:nvSpPr>
          <p:spPr>
            <a:xfrm>
              <a:off x="12719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6" name="object 2776"/>
            <p:cNvSpPr/>
            <p:nvPr/>
          </p:nvSpPr>
          <p:spPr>
            <a:xfrm>
              <a:off x="127258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7" name="object 2777"/>
            <p:cNvSpPr/>
            <p:nvPr/>
          </p:nvSpPr>
          <p:spPr>
            <a:xfrm>
              <a:off x="127270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8" name="object 2778"/>
            <p:cNvSpPr/>
            <p:nvPr/>
          </p:nvSpPr>
          <p:spPr>
            <a:xfrm>
              <a:off x="12732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9" name="object 2779"/>
            <p:cNvSpPr/>
            <p:nvPr/>
          </p:nvSpPr>
          <p:spPr>
            <a:xfrm>
              <a:off x="127346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0" name="object 2780"/>
            <p:cNvSpPr/>
            <p:nvPr/>
          </p:nvSpPr>
          <p:spPr>
            <a:xfrm>
              <a:off x="127359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1" name="object 2781"/>
            <p:cNvSpPr/>
            <p:nvPr/>
          </p:nvSpPr>
          <p:spPr>
            <a:xfrm>
              <a:off x="127359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2" name="object 2782"/>
            <p:cNvSpPr/>
            <p:nvPr/>
          </p:nvSpPr>
          <p:spPr>
            <a:xfrm>
              <a:off x="1273720" y="4174078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645"/>
                  </a:moveTo>
                  <a:lnTo>
                    <a:pt x="0" y="0"/>
                  </a:lnTo>
                </a:path>
                <a:path h="3810">
                  <a:moveTo>
                    <a:pt x="0" y="3645"/>
                  </a:moveTo>
                  <a:lnTo>
                    <a:pt x="0" y="36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3" name="object 2783"/>
            <p:cNvSpPr/>
            <p:nvPr/>
          </p:nvSpPr>
          <p:spPr>
            <a:xfrm>
              <a:off x="12739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4" name="object 2784"/>
            <p:cNvSpPr/>
            <p:nvPr/>
          </p:nvSpPr>
          <p:spPr>
            <a:xfrm>
              <a:off x="12744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5" name="object 2785"/>
            <p:cNvSpPr/>
            <p:nvPr/>
          </p:nvSpPr>
          <p:spPr>
            <a:xfrm>
              <a:off x="12748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6" name="object 2786"/>
            <p:cNvSpPr/>
            <p:nvPr/>
          </p:nvSpPr>
          <p:spPr>
            <a:xfrm>
              <a:off x="12751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7" name="object 2787"/>
            <p:cNvSpPr/>
            <p:nvPr/>
          </p:nvSpPr>
          <p:spPr>
            <a:xfrm>
              <a:off x="12754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8" name="object 2788"/>
            <p:cNvSpPr/>
            <p:nvPr/>
          </p:nvSpPr>
          <p:spPr>
            <a:xfrm>
              <a:off x="1274734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9" name="object 2789"/>
            <p:cNvSpPr/>
            <p:nvPr/>
          </p:nvSpPr>
          <p:spPr>
            <a:xfrm>
              <a:off x="12760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0" name="object 2790"/>
            <p:cNvSpPr/>
            <p:nvPr/>
          </p:nvSpPr>
          <p:spPr>
            <a:xfrm>
              <a:off x="127612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1" name="object 2791"/>
            <p:cNvSpPr/>
            <p:nvPr/>
          </p:nvSpPr>
          <p:spPr>
            <a:xfrm>
              <a:off x="1276128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2" name="object 2792"/>
            <p:cNvSpPr/>
            <p:nvPr/>
          </p:nvSpPr>
          <p:spPr>
            <a:xfrm>
              <a:off x="1276255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3" name="object 2793"/>
            <p:cNvSpPr/>
            <p:nvPr/>
          </p:nvSpPr>
          <p:spPr>
            <a:xfrm>
              <a:off x="1276382" y="417701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4" name="object 2794"/>
            <p:cNvSpPr/>
            <p:nvPr/>
          </p:nvSpPr>
          <p:spPr>
            <a:xfrm>
              <a:off x="1276382" y="41770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5" name="object 2795"/>
            <p:cNvSpPr/>
            <p:nvPr/>
          </p:nvSpPr>
          <p:spPr>
            <a:xfrm>
              <a:off x="127663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6" name="object 2796"/>
            <p:cNvSpPr/>
            <p:nvPr/>
          </p:nvSpPr>
          <p:spPr>
            <a:xfrm>
              <a:off x="127688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7" name="object 2797"/>
            <p:cNvSpPr/>
            <p:nvPr/>
          </p:nvSpPr>
          <p:spPr>
            <a:xfrm>
              <a:off x="12771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8" name="object 2798"/>
            <p:cNvSpPr/>
            <p:nvPr/>
          </p:nvSpPr>
          <p:spPr>
            <a:xfrm>
              <a:off x="12773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9" name="object 2799"/>
            <p:cNvSpPr/>
            <p:nvPr/>
          </p:nvSpPr>
          <p:spPr>
            <a:xfrm>
              <a:off x="127802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0" name="object 2800"/>
            <p:cNvSpPr/>
            <p:nvPr/>
          </p:nvSpPr>
          <p:spPr>
            <a:xfrm>
              <a:off x="12781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1" name="object 2801"/>
            <p:cNvSpPr/>
            <p:nvPr/>
          </p:nvSpPr>
          <p:spPr>
            <a:xfrm>
              <a:off x="12785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2" name="object 2802"/>
            <p:cNvSpPr/>
            <p:nvPr/>
          </p:nvSpPr>
          <p:spPr>
            <a:xfrm>
              <a:off x="1277902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3" name="object 2803"/>
            <p:cNvSpPr/>
            <p:nvPr/>
          </p:nvSpPr>
          <p:spPr>
            <a:xfrm>
              <a:off x="127891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4" name="object 2804"/>
            <p:cNvSpPr/>
            <p:nvPr/>
          </p:nvSpPr>
          <p:spPr>
            <a:xfrm>
              <a:off x="1279043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5" name="object 2805"/>
            <p:cNvSpPr/>
            <p:nvPr/>
          </p:nvSpPr>
          <p:spPr>
            <a:xfrm>
              <a:off x="1279043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6" name="object 2806"/>
            <p:cNvSpPr/>
            <p:nvPr/>
          </p:nvSpPr>
          <p:spPr>
            <a:xfrm>
              <a:off x="12795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7" name="object 2807"/>
            <p:cNvSpPr/>
            <p:nvPr/>
          </p:nvSpPr>
          <p:spPr>
            <a:xfrm>
              <a:off x="12798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8" name="object 2808"/>
            <p:cNvSpPr/>
            <p:nvPr/>
          </p:nvSpPr>
          <p:spPr>
            <a:xfrm>
              <a:off x="12801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9" name="object 2809"/>
            <p:cNvSpPr/>
            <p:nvPr/>
          </p:nvSpPr>
          <p:spPr>
            <a:xfrm>
              <a:off x="128043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0" name="object 2810"/>
            <p:cNvSpPr/>
            <p:nvPr/>
          </p:nvSpPr>
          <p:spPr>
            <a:xfrm>
              <a:off x="12805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1" name="object 2811"/>
            <p:cNvSpPr/>
            <p:nvPr/>
          </p:nvSpPr>
          <p:spPr>
            <a:xfrm>
              <a:off x="12810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2" name="object 2812"/>
            <p:cNvSpPr/>
            <p:nvPr/>
          </p:nvSpPr>
          <p:spPr>
            <a:xfrm>
              <a:off x="12813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3" name="object 2813"/>
            <p:cNvSpPr/>
            <p:nvPr/>
          </p:nvSpPr>
          <p:spPr>
            <a:xfrm>
              <a:off x="128132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4" name="object 2814"/>
            <p:cNvSpPr/>
            <p:nvPr/>
          </p:nvSpPr>
          <p:spPr>
            <a:xfrm>
              <a:off x="12814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5" name="object 2815"/>
            <p:cNvSpPr/>
            <p:nvPr/>
          </p:nvSpPr>
          <p:spPr>
            <a:xfrm>
              <a:off x="128145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6" name="object 2816"/>
            <p:cNvSpPr/>
            <p:nvPr/>
          </p:nvSpPr>
          <p:spPr>
            <a:xfrm>
              <a:off x="1281577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7" name="object 2817"/>
            <p:cNvSpPr/>
            <p:nvPr/>
          </p:nvSpPr>
          <p:spPr>
            <a:xfrm>
              <a:off x="1281704" y="41772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8" name="object 2818"/>
            <p:cNvSpPr/>
            <p:nvPr/>
          </p:nvSpPr>
          <p:spPr>
            <a:xfrm>
              <a:off x="1281704" y="417700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9" name="object 2819"/>
            <p:cNvSpPr/>
            <p:nvPr/>
          </p:nvSpPr>
          <p:spPr>
            <a:xfrm>
              <a:off x="12820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0" name="object 2820"/>
            <p:cNvSpPr/>
            <p:nvPr/>
          </p:nvSpPr>
          <p:spPr>
            <a:xfrm>
              <a:off x="12828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1" name="object 2821"/>
            <p:cNvSpPr/>
            <p:nvPr/>
          </p:nvSpPr>
          <p:spPr>
            <a:xfrm>
              <a:off x="12830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2" name="object 2822"/>
            <p:cNvSpPr/>
            <p:nvPr/>
          </p:nvSpPr>
          <p:spPr>
            <a:xfrm>
              <a:off x="12838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3" name="object 2823"/>
            <p:cNvSpPr/>
            <p:nvPr/>
          </p:nvSpPr>
          <p:spPr>
            <a:xfrm>
              <a:off x="128385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4" name="object 2824"/>
            <p:cNvSpPr/>
            <p:nvPr/>
          </p:nvSpPr>
          <p:spPr>
            <a:xfrm>
              <a:off x="12839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5" name="object 2825"/>
            <p:cNvSpPr/>
            <p:nvPr/>
          </p:nvSpPr>
          <p:spPr>
            <a:xfrm>
              <a:off x="1283225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6" name="object 2826"/>
            <p:cNvSpPr/>
            <p:nvPr/>
          </p:nvSpPr>
          <p:spPr>
            <a:xfrm>
              <a:off x="1283352" y="4177635"/>
              <a:ext cx="1905" cy="635"/>
            </a:xfrm>
            <a:custGeom>
              <a:avLst/>
              <a:gdLst/>
              <a:ahLst/>
              <a:cxnLst/>
              <a:rect l="l" t="t" r="r" b="b"/>
              <a:pathLst>
                <a:path w="1905" h="635">
                  <a:moveTo>
                    <a:pt x="0" y="18"/>
                  </a:moveTo>
                  <a:lnTo>
                    <a:pt x="1774" y="18"/>
                  </a:lnTo>
                </a:path>
                <a:path w="1905" h="63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7" name="object 2827"/>
            <p:cNvSpPr/>
            <p:nvPr/>
          </p:nvSpPr>
          <p:spPr>
            <a:xfrm>
              <a:off x="12844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8" name="object 2828"/>
            <p:cNvSpPr/>
            <p:nvPr/>
          </p:nvSpPr>
          <p:spPr>
            <a:xfrm>
              <a:off x="128487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9" name="object 2829"/>
            <p:cNvSpPr/>
            <p:nvPr/>
          </p:nvSpPr>
          <p:spPr>
            <a:xfrm>
              <a:off x="12852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0" name="object 2830"/>
            <p:cNvSpPr/>
            <p:nvPr/>
          </p:nvSpPr>
          <p:spPr>
            <a:xfrm>
              <a:off x="1286013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1" name="object 2831"/>
            <p:cNvSpPr/>
            <p:nvPr/>
          </p:nvSpPr>
          <p:spPr>
            <a:xfrm>
              <a:off x="128614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2" name="object 2832"/>
            <p:cNvSpPr/>
            <p:nvPr/>
          </p:nvSpPr>
          <p:spPr>
            <a:xfrm>
              <a:off x="12865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3" name="object 2833"/>
            <p:cNvSpPr/>
            <p:nvPr/>
          </p:nvSpPr>
          <p:spPr>
            <a:xfrm>
              <a:off x="1286520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4" name="object 2834"/>
            <p:cNvSpPr/>
            <p:nvPr/>
          </p:nvSpPr>
          <p:spPr>
            <a:xfrm>
              <a:off x="128664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5" name="object 2835"/>
            <p:cNvSpPr/>
            <p:nvPr/>
          </p:nvSpPr>
          <p:spPr>
            <a:xfrm>
              <a:off x="1286773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6" name="object 2836"/>
            <p:cNvSpPr/>
            <p:nvPr/>
          </p:nvSpPr>
          <p:spPr>
            <a:xfrm>
              <a:off x="1286900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7" name="object 2837"/>
            <p:cNvSpPr/>
            <p:nvPr/>
          </p:nvSpPr>
          <p:spPr>
            <a:xfrm>
              <a:off x="1286900" y="41772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8" name="object 2838"/>
            <p:cNvSpPr/>
            <p:nvPr/>
          </p:nvSpPr>
          <p:spPr>
            <a:xfrm>
              <a:off x="1287027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9" name="object 2839"/>
            <p:cNvSpPr/>
            <p:nvPr/>
          </p:nvSpPr>
          <p:spPr>
            <a:xfrm>
              <a:off x="128728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0" name="object 2840"/>
            <p:cNvSpPr/>
            <p:nvPr/>
          </p:nvSpPr>
          <p:spPr>
            <a:xfrm>
              <a:off x="12877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1" name="object 2841"/>
            <p:cNvSpPr/>
            <p:nvPr/>
          </p:nvSpPr>
          <p:spPr>
            <a:xfrm>
              <a:off x="128804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2" name="object 2842"/>
            <p:cNvSpPr/>
            <p:nvPr/>
          </p:nvSpPr>
          <p:spPr>
            <a:xfrm>
              <a:off x="12886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3" name="object 2843"/>
            <p:cNvSpPr/>
            <p:nvPr/>
          </p:nvSpPr>
          <p:spPr>
            <a:xfrm>
              <a:off x="128918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4" name="object 2844"/>
            <p:cNvSpPr/>
            <p:nvPr/>
          </p:nvSpPr>
          <p:spPr>
            <a:xfrm>
              <a:off x="12893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5" name="object 2845"/>
            <p:cNvSpPr/>
            <p:nvPr/>
          </p:nvSpPr>
          <p:spPr>
            <a:xfrm>
              <a:off x="128943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6" name="object 2846"/>
            <p:cNvSpPr/>
            <p:nvPr/>
          </p:nvSpPr>
          <p:spPr>
            <a:xfrm>
              <a:off x="128943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7" name="object 2847"/>
            <p:cNvSpPr/>
            <p:nvPr/>
          </p:nvSpPr>
          <p:spPr>
            <a:xfrm>
              <a:off x="1289561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8" name="object 2848"/>
            <p:cNvSpPr/>
            <p:nvPr/>
          </p:nvSpPr>
          <p:spPr>
            <a:xfrm>
              <a:off x="12896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9" name="object 2849"/>
            <p:cNvSpPr/>
            <p:nvPr/>
          </p:nvSpPr>
          <p:spPr>
            <a:xfrm>
              <a:off x="12903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0" name="object 2850"/>
            <p:cNvSpPr/>
            <p:nvPr/>
          </p:nvSpPr>
          <p:spPr>
            <a:xfrm>
              <a:off x="129044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1" name="object 2851"/>
            <p:cNvSpPr/>
            <p:nvPr/>
          </p:nvSpPr>
          <p:spPr>
            <a:xfrm>
              <a:off x="129070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2" name="object 2852"/>
            <p:cNvSpPr/>
            <p:nvPr/>
          </p:nvSpPr>
          <p:spPr>
            <a:xfrm>
              <a:off x="12912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3" name="object 2853"/>
            <p:cNvSpPr/>
            <p:nvPr/>
          </p:nvSpPr>
          <p:spPr>
            <a:xfrm>
              <a:off x="129158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4" name="object 2854"/>
            <p:cNvSpPr/>
            <p:nvPr/>
          </p:nvSpPr>
          <p:spPr>
            <a:xfrm>
              <a:off x="129171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5" name="object 2855"/>
            <p:cNvSpPr/>
            <p:nvPr/>
          </p:nvSpPr>
          <p:spPr>
            <a:xfrm>
              <a:off x="12917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6" name="object 2856"/>
            <p:cNvSpPr/>
            <p:nvPr/>
          </p:nvSpPr>
          <p:spPr>
            <a:xfrm>
              <a:off x="129184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7" name="object 2857"/>
            <p:cNvSpPr/>
            <p:nvPr/>
          </p:nvSpPr>
          <p:spPr>
            <a:xfrm>
              <a:off x="1291969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8" name="object 2858"/>
            <p:cNvSpPr/>
            <p:nvPr/>
          </p:nvSpPr>
          <p:spPr>
            <a:xfrm>
              <a:off x="12919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9" name="object 2859"/>
            <p:cNvSpPr/>
            <p:nvPr/>
          </p:nvSpPr>
          <p:spPr>
            <a:xfrm>
              <a:off x="1292096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0" name="object 2860"/>
            <p:cNvSpPr/>
            <p:nvPr/>
          </p:nvSpPr>
          <p:spPr>
            <a:xfrm>
              <a:off x="1292223" y="41773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1" name="object 2861"/>
            <p:cNvSpPr/>
            <p:nvPr/>
          </p:nvSpPr>
          <p:spPr>
            <a:xfrm>
              <a:off x="1292223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2" name="object 2862"/>
            <p:cNvSpPr/>
            <p:nvPr/>
          </p:nvSpPr>
          <p:spPr>
            <a:xfrm>
              <a:off x="1291462" y="417771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3" name="object 2863"/>
            <p:cNvSpPr/>
            <p:nvPr/>
          </p:nvSpPr>
          <p:spPr>
            <a:xfrm>
              <a:off x="12939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4" name="object 2864"/>
            <p:cNvSpPr/>
            <p:nvPr/>
          </p:nvSpPr>
          <p:spPr>
            <a:xfrm>
              <a:off x="129437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5" name="object 2865"/>
            <p:cNvSpPr/>
            <p:nvPr/>
          </p:nvSpPr>
          <p:spPr>
            <a:xfrm>
              <a:off x="12943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6" name="object 2866"/>
            <p:cNvSpPr/>
            <p:nvPr/>
          </p:nvSpPr>
          <p:spPr>
            <a:xfrm>
              <a:off x="1293617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7" name="object 2867"/>
            <p:cNvSpPr/>
            <p:nvPr/>
          </p:nvSpPr>
          <p:spPr>
            <a:xfrm>
              <a:off x="12947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8" name="object 2868"/>
            <p:cNvSpPr/>
            <p:nvPr/>
          </p:nvSpPr>
          <p:spPr>
            <a:xfrm>
              <a:off x="129475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9" name="object 2869"/>
            <p:cNvSpPr/>
            <p:nvPr/>
          </p:nvSpPr>
          <p:spPr>
            <a:xfrm>
              <a:off x="129488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0" name="object 2870"/>
            <p:cNvSpPr/>
            <p:nvPr/>
          </p:nvSpPr>
          <p:spPr>
            <a:xfrm>
              <a:off x="12957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1" name="object 2871"/>
            <p:cNvSpPr/>
            <p:nvPr/>
          </p:nvSpPr>
          <p:spPr>
            <a:xfrm>
              <a:off x="12965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2" name="object 2872"/>
            <p:cNvSpPr/>
            <p:nvPr/>
          </p:nvSpPr>
          <p:spPr>
            <a:xfrm>
              <a:off x="12970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3" name="object 2873"/>
            <p:cNvSpPr/>
            <p:nvPr/>
          </p:nvSpPr>
          <p:spPr>
            <a:xfrm>
              <a:off x="1297165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4" name="object 2874"/>
            <p:cNvSpPr/>
            <p:nvPr/>
          </p:nvSpPr>
          <p:spPr>
            <a:xfrm>
              <a:off x="1297292" y="41771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5" name="object 2875"/>
            <p:cNvSpPr/>
            <p:nvPr/>
          </p:nvSpPr>
          <p:spPr>
            <a:xfrm>
              <a:off x="1297292" y="4167800"/>
              <a:ext cx="0" cy="10160"/>
            </a:xfrm>
            <a:custGeom>
              <a:avLst/>
              <a:gdLst/>
              <a:ahLst/>
              <a:cxnLst/>
              <a:rect l="l" t="t" r="r" b="b"/>
              <a:pathLst>
                <a:path h="10160">
                  <a:moveTo>
                    <a:pt x="0" y="992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6" name="object 2876"/>
            <p:cNvSpPr/>
            <p:nvPr/>
          </p:nvSpPr>
          <p:spPr>
            <a:xfrm>
              <a:off x="1297419" y="417698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7" name="object 2877"/>
            <p:cNvSpPr/>
            <p:nvPr/>
          </p:nvSpPr>
          <p:spPr>
            <a:xfrm>
              <a:off x="12975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8" name="object 2878"/>
            <p:cNvSpPr/>
            <p:nvPr/>
          </p:nvSpPr>
          <p:spPr>
            <a:xfrm>
              <a:off x="129779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9" name="object 2879"/>
            <p:cNvSpPr/>
            <p:nvPr/>
          </p:nvSpPr>
          <p:spPr>
            <a:xfrm>
              <a:off x="12980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0" name="object 2880"/>
            <p:cNvSpPr/>
            <p:nvPr/>
          </p:nvSpPr>
          <p:spPr>
            <a:xfrm>
              <a:off x="12985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1" name="object 2881"/>
            <p:cNvSpPr/>
            <p:nvPr/>
          </p:nvSpPr>
          <p:spPr>
            <a:xfrm>
              <a:off x="12988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2" name="object 2882"/>
            <p:cNvSpPr/>
            <p:nvPr/>
          </p:nvSpPr>
          <p:spPr>
            <a:xfrm>
              <a:off x="12990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3" name="object 2883"/>
            <p:cNvSpPr/>
            <p:nvPr/>
          </p:nvSpPr>
          <p:spPr>
            <a:xfrm>
              <a:off x="12993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4" name="object 2884"/>
            <p:cNvSpPr/>
            <p:nvPr/>
          </p:nvSpPr>
          <p:spPr>
            <a:xfrm>
              <a:off x="12995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5" name="object 2885"/>
            <p:cNvSpPr/>
            <p:nvPr/>
          </p:nvSpPr>
          <p:spPr>
            <a:xfrm>
              <a:off x="12998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6" name="object 2886"/>
            <p:cNvSpPr/>
            <p:nvPr/>
          </p:nvSpPr>
          <p:spPr>
            <a:xfrm>
              <a:off x="1299826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7" name="object 2887"/>
            <p:cNvSpPr/>
            <p:nvPr/>
          </p:nvSpPr>
          <p:spPr>
            <a:xfrm>
              <a:off x="1299953" y="417547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26"/>
                  </a:moveTo>
                  <a:lnTo>
                    <a:pt x="887" y="1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8" name="object 2888"/>
            <p:cNvSpPr/>
            <p:nvPr/>
          </p:nvSpPr>
          <p:spPr>
            <a:xfrm>
              <a:off x="1300080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9" name="object 2889"/>
            <p:cNvSpPr/>
            <p:nvPr/>
          </p:nvSpPr>
          <p:spPr>
            <a:xfrm>
              <a:off x="130020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0" name="object 2890"/>
            <p:cNvSpPr/>
            <p:nvPr/>
          </p:nvSpPr>
          <p:spPr>
            <a:xfrm>
              <a:off x="13002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1" name="object 2891"/>
            <p:cNvSpPr/>
            <p:nvPr/>
          </p:nvSpPr>
          <p:spPr>
            <a:xfrm>
              <a:off x="13004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2" name="object 2892"/>
            <p:cNvSpPr/>
            <p:nvPr/>
          </p:nvSpPr>
          <p:spPr>
            <a:xfrm>
              <a:off x="13009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3" name="object 2893"/>
            <p:cNvSpPr/>
            <p:nvPr/>
          </p:nvSpPr>
          <p:spPr>
            <a:xfrm>
              <a:off x="130096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4" name="object 2894"/>
            <p:cNvSpPr/>
            <p:nvPr/>
          </p:nvSpPr>
          <p:spPr>
            <a:xfrm>
              <a:off x="130109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5" name="object 2895"/>
            <p:cNvSpPr/>
            <p:nvPr/>
          </p:nvSpPr>
          <p:spPr>
            <a:xfrm>
              <a:off x="13013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6" name="object 2896"/>
            <p:cNvSpPr/>
            <p:nvPr/>
          </p:nvSpPr>
          <p:spPr>
            <a:xfrm>
              <a:off x="13016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7" name="object 2897"/>
            <p:cNvSpPr/>
            <p:nvPr/>
          </p:nvSpPr>
          <p:spPr>
            <a:xfrm>
              <a:off x="130172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8" name="object 2898"/>
            <p:cNvSpPr/>
            <p:nvPr/>
          </p:nvSpPr>
          <p:spPr>
            <a:xfrm>
              <a:off x="13018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9" name="object 2899"/>
            <p:cNvSpPr/>
            <p:nvPr/>
          </p:nvSpPr>
          <p:spPr>
            <a:xfrm>
              <a:off x="13021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0" name="object 2900"/>
            <p:cNvSpPr/>
            <p:nvPr/>
          </p:nvSpPr>
          <p:spPr>
            <a:xfrm>
              <a:off x="1302361" y="41774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1" name="object 2901"/>
            <p:cNvSpPr/>
            <p:nvPr/>
          </p:nvSpPr>
          <p:spPr>
            <a:xfrm>
              <a:off x="1302488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2" name="object 2902"/>
            <p:cNvSpPr/>
            <p:nvPr/>
          </p:nvSpPr>
          <p:spPr>
            <a:xfrm>
              <a:off x="1302488" y="41772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3" name="object 2903"/>
            <p:cNvSpPr/>
            <p:nvPr/>
          </p:nvSpPr>
          <p:spPr>
            <a:xfrm>
              <a:off x="1302614" y="41771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4" name="object 2904"/>
            <p:cNvSpPr/>
            <p:nvPr/>
          </p:nvSpPr>
          <p:spPr>
            <a:xfrm>
              <a:off x="1302741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5" name="object 2905"/>
            <p:cNvSpPr/>
            <p:nvPr/>
          </p:nvSpPr>
          <p:spPr>
            <a:xfrm>
              <a:off x="1302741" y="4174888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17"/>
                  </a:moveTo>
                  <a:lnTo>
                    <a:pt x="887" y="141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6" name="object 2906"/>
            <p:cNvSpPr/>
            <p:nvPr/>
          </p:nvSpPr>
          <p:spPr>
            <a:xfrm>
              <a:off x="13029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7" name="object 2907"/>
            <p:cNvSpPr/>
            <p:nvPr/>
          </p:nvSpPr>
          <p:spPr>
            <a:xfrm>
              <a:off x="13033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8" name="object 2908"/>
            <p:cNvSpPr/>
            <p:nvPr/>
          </p:nvSpPr>
          <p:spPr>
            <a:xfrm>
              <a:off x="13037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9" name="object 2909"/>
            <p:cNvSpPr/>
            <p:nvPr/>
          </p:nvSpPr>
          <p:spPr>
            <a:xfrm>
              <a:off x="13040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0" name="object 2910"/>
            <p:cNvSpPr/>
            <p:nvPr/>
          </p:nvSpPr>
          <p:spPr>
            <a:xfrm>
              <a:off x="13042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1" name="object 2911"/>
            <p:cNvSpPr/>
            <p:nvPr/>
          </p:nvSpPr>
          <p:spPr>
            <a:xfrm>
              <a:off x="13047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2" name="object 2912"/>
            <p:cNvSpPr/>
            <p:nvPr/>
          </p:nvSpPr>
          <p:spPr>
            <a:xfrm>
              <a:off x="1305022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3" name="object 2913"/>
            <p:cNvSpPr/>
            <p:nvPr/>
          </p:nvSpPr>
          <p:spPr>
            <a:xfrm>
              <a:off x="130514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4" name="object 2914"/>
            <p:cNvSpPr/>
            <p:nvPr/>
          </p:nvSpPr>
          <p:spPr>
            <a:xfrm>
              <a:off x="1305149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5" name="object 2915"/>
            <p:cNvSpPr/>
            <p:nvPr/>
          </p:nvSpPr>
          <p:spPr>
            <a:xfrm>
              <a:off x="130527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6" name="object 2916"/>
            <p:cNvSpPr/>
            <p:nvPr/>
          </p:nvSpPr>
          <p:spPr>
            <a:xfrm>
              <a:off x="1305276" y="417740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7" name="object 2917"/>
            <p:cNvSpPr/>
            <p:nvPr/>
          </p:nvSpPr>
          <p:spPr>
            <a:xfrm>
              <a:off x="1305402" y="41771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8" name="object 2918"/>
            <p:cNvSpPr/>
            <p:nvPr/>
          </p:nvSpPr>
          <p:spPr>
            <a:xfrm>
              <a:off x="13056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9" name="object 2919"/>
            <p:cNvSpPr/>
            <p:nvPr/>
          </p:nvSpPr>
          <p:spPr>
            <a:xfrm>
              <a:off x="13060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0" name="object 2920"/>
            <p:cNvSpPr/>
            <p:nvPr/>
          </p:nvSpPr>
          <p:spPr>
            <a:xfrm>
              <a:off x="13071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1" name="object 2921"/>
            <p:cNvSpPr/>
            <p:nvPr/>
          </p:nvSpPr>
          <p:spPr>
            <a:xfrm>
              <a:off x="13075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2" name="object 2922"/>
            <p:cNvSpPr/>
            <p:nvPr/>
          </p:nvSpPr>
          <p:spPr>
            <a:xfrm>
              <a:off x="130768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3" name="object 2923"/>
            <p:cNvSpPr/>
            <p:nvPr/>
          </p:nvSpPr>
          <p:spPr>
            <a:xfrm>
              <a:off x="1307810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4" name="object 2924"/>
            <p:cNvSpPr/>
            <p:nvPr/>
          </p:nvSpPr>
          <p:spPr>
            <a:xfrm>
              <a:off x="1307810" y="417744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5" name="object 2925"/>
            <p:cNvSpPr/>
            <p:nvPr/>
          </p:nvSpPr>
          <p:spPr>
            <a:xfrm>
              <a:off x="1307937" y="4152838"/>
              <a:ext cx="0" cy="25400"/>
            </a:xfrm>
            <a:custGeom>
              <a:avLst/>
              <a:gdLst/>
              <a:ahLst/>
              <a:cxnLst/>
              <a:rect l="l" t="t" r="r" b="b"/>
              <a:pathLst>
                <a:path h="25400">
                  <a:moveTo>
                    <a:pt x="0" y="2488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6" name="object 2926"/>
            <p:cNvSpPr/>
            <p:nvPr/>
          </p:nvSpPr>
          <p:spPr>
            <a:xfrm>
              <a:off x="1307937" y="417631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02"/>
                  </a:moveTo>
                  <a:lnTo>
                    <a:pt x="887" y="70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7" name="object 2927"/>
            <p:cNvSpPr/>
            <p:nvPr/>
          </p:nvSpPr>
          <p:spPr>
            <a:xfrm>
              <a:off x="130806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8" name="object 2928"/>
            <p:cNvSpPr/>
            <p:nvPr/>
          </p:nvSpPr>
          <p:spPr>
            <a:xfrm>
              <a:off x="130831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9" name="object 2929"/>
            <p:cNvSpPr/>
            <p:nvPr/>
          </p:nvSpPr>
          <p:spPr>
            <a:xfrm>
              <a:off x="13085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0" name="object 2930"/>
            <p:cNvSpPr/>
            <p:nvPr/>
          </p:nvSpPr>
          <p:spPr>
            <a:xfrm>
              <a:off x="13090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1" name="object 2931"/>
            <p:cNvSpPr/>
            <p:nvPr/>
          </p:nvSpPr>
          <p:spPr>
            <a:xfrm>
              <a:off x="13094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2" name="object 2932"/>
            <p:cNvSpPr/>
            <p:nvPr/>
          </p:nvSpPr>
          <p:spPr>
            <a:xfrm>
              <a:off x="13097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3" name="object 2933"/>
            <p:cNvSpPr/>
            <p:nvPr/>
          </p:nvSpPr>
          <p:spPr>
            <a:xfrm>
              <a:off x="13099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4" name="object 2934"/>
            <p:cNvSpPr/>
            <p:nvPr/>
          </p:nvSpPr>
          <p:spPr>
            <a:xfrm>
              <a:off x="131021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5" name="object 2935"/>
            <p:cNvSpPr/>
            <p:nvPr/>
          </p:nvSpPr>
          <p:spPr>
            <a:xfrm>
              <a:off x="131034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6" name="object 2936"/>
            <p:cNvSpPr/>
            <p:nvPr/>
          </p:nvSpPr>
          <p:spPr>
            <a:xfrm>
              <a:off x="131034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7" name="object 2937"/>
            <p:cNvSpPr/>
            <p:nvPr/>
          </p:nvSpPr>
          <p:spPr>
            <a:xfrm>
              <a:off x="131047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8" name="object 2938"/>
            <p:cNvSpPr/>
            <p:nvPr/>
          </p:nvSpPr>
          <p:spPr>
            <a:xfrm>
              <a:off x="131047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9" name="object 2939"/>
            <p:cNvSpPr/>
            <p:nvPr/>
          </p:nvSpPr>
          <p:spPr>
            <a:xfrm>
              <a:off x="1310598" y="4172331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392"/>
                  </a:moveTo>
                  <a:lnTo>
                    <a:pt x="0" y="5379"/>
                  </a:lnTo>
                </a:path>
                <a:path h="5714">
                  <a:moveTo>
                    <a:pt x="0" y="539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0" name="object 2940"/>
            <p:cNvSpPr/>
            <p:nvPr/>
          </p:nvSpPr>
          <p:spPr>
            <a:xfrm>
              <a:off x="131072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1" name="object 2941"/>
            <p:cNvSpPr/>
            <p:nvPr/>
          </p:nvSpPr>
          <p:spPr>
            <a:xfrm>
              <a:off x="13109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2" name="object 2942"/>
            <p:cNvSpPr/>
            <p:nvPr/>
          </p:nvSpPr>
          <p:spPr>
            <a:xfrm>
              <a:off x="13113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3" name="object 2943"/>
            <p:cNvSpPr/>
            <p:nvPr/>
          </p:nvSpPr>
          <p:spPr>
            <a:xfrm>
              <a:off x="13116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4" name="object 2944"/>
            <p:cNvSpPr/>
            <p:nvPr/>
          </p:nvSpPr>
          <p:spPr>
            <a:xfrm>
              <a:off x="13119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5" name="object 2945"/>
            <p:cNvSpPr/>
            <p:nvPr/>
          </p:nvSpPr>
          <p:spPr>
            <a:xfrm>
              <a:off x="13122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6" name="object 2946"/>
            <p:cNvSpPr/>
            <p:nvPr/>
          </p:nvSpPr>
          <p:spPr>
            <a:xfrm>
              <a:off x="1312499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7" name="object 2947"/>
            <p:cNvSpPr/>
            <p:nvPr/>
          </p:nvSpPr>
          <p:spPr>
            <a:xfrm>
              <a:off x="13128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8" name="object 2948"/>
            <p:cNvSpPr/>
            <p:nvPr/>
          </p:nvSpPr>
          <p:spPr>
            <a:xfrm>
              <a:off x="131300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9" name="object 2949"/>
            <p:cNvSpPr/>
            <p:nvPr/>
          </p:nvSpPr>
          <p:spPr>
            <a:xfrm>
              <a:off x="1313006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0" name="object 2950"/>
            <p:cNvSpPr/>
            <p:nvPr/>
          </p:nvSpPr>
          <p:spPr>
            <a:xfrm>
              <a:off x="131313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1" name="object 2951"/>
            <p:cNvSpPr/>
            <p:nvPr/>
          </p:nvSpPr>
          <p:spPr>
            <a:xfrm>
              <a:off x="1313260" y="417645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32"/>
                  </a:moveTo>
                  <a:lnTo>
                    <a:pt x="887" y="6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2" name="object 2952"/>
            <p:cNvSpPr/>
            <p:nvPr/>
          </p:nvSpPr>
          <p:spPr>
            <a:xfrm>
              <a:off x="13132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3" name="object 2953"/>
            <p:cNvSpPr/>
            <p:nvPr/>
          </p:nvSpPr>
          <p:spPr>
            <a:xfrm>
              <a:off x="131338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4" name="object 2954"/>
            <p:cNvSpPr/>
            <p:nvPr/>
          </p:nvSpPr>
          <p:spPr>
            <a:xfrm>
              <a:off x="13133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5" name="object 2955"/>
            <p:cNvSpPr/>
            <p:nvPr/>
          </p:nvSpPr>
          <p:spPr>
            <a:xfrm>
              <a:off x="13141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6" name="object 2956"/>
            <p:cNvSpPr/>
            <p:nvPr/>
          </p:nvSpPr>
          <p:spPr>
            <a:xfrm>
              <a:off x="13150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7" name="object 2957"/>
            <p:cNvSpPr/>
            <p:nvPr/>
          </p:nvSpPr>
          <p:spPr>
            <a:xfrm>
              <a:off x="13154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8" name="object 2958"/>
            <p:cNvSpPr/>
            <p:nvPr/>
          </p:nvSpPr>
          <p:spPr>
            <a:xfrm>
              <a:off x="131554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9" name="object 2959"/>
            <p:cNvSpPr/>
            <p:nvPr/>
          </p:nvSpPr>
          <p:spPr>
            <a:xfrm>
              <a:off x="13155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0" name="object 2960"/>
            <p:cNvSpPr/>
            <p:nvPr/>
          </p:nvSpPr>
          <p:spPr>
            <a:xfrm>
              <a:off x="131566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1" name="object 2961"/>
            <p:cNvSpPr/>
            <p:nvPr/>
          </p:nvSpPr>
          <p:spPr>
            <a:xfrm>
              <a:off x="131579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2" name="object 2962"/>
            <p:cNvSpPr/>
            <p:nvPr/>
          </p:nvSpPr>
          <p:spPr>
            <a:xfrm>
              <a:off x="1315921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3" name="object 2963"/>
            <p:cNvSpPr/>
            <p:nvPr/>
          </p:nvSpPr>
          <p:spPr>
            <a:xfrm>
              <a:off x="131592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4" name="object 2964"/>
            <p:cNvSpPr/>
            <p:nvPr/>
          </p:nvSpPr>
          <p:spPr>
            <a:xfrm>
              <a:off x="13160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5" name="object 2965"/>
            <p:cNvSpPr/>
            <p:nvPr/>
          </p:nvSpPr>
          <p:spPr>
            <a:xfrm>
              <a:off x="13163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6" name="object 2966"/>
            <p:cNvSpPr/>
            <p:nvPr/>
          </p:nvSpPr>
          <p:spPr>
            <a:xfrm>
              <a:off x="13173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7" name="object 2967"/>
            <p:cNvSpPr/>
            <p:nvPr/>
          </p:nvSpPr>
          <p:spPr>
            <a:xfrm>
              <a:off x="13175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8" name="object 2968"/>
            <p:cNvSpPr/>
            <p:nvPr/>
          </p:nvSpPr>
          <p:spPr>
            <a:xfrm>
              <a:off x="13180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9" name="object 2969"/>
            <p:cNvSpPr/>
            <p:nvPr/>
          </p:nvSpPr>
          <p:spPr>
            <a:xfrm>
              <a:off x="131820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0" name="object 2970"/>
            <p:cNvSpPr/>
            <p:nvPr/>
          </p:nvSpPr>
          <p:spPr>
            <a:xfrm>
              <a:off x="131832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1" name="object 2971"/>
            <p:cNvSpPr/>
            <p:nvPr/>
          </p:nvSpPr>
          <p:spPr>
            <a:xfrm>
              <a:off x="131832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2" name="object 2972"/>
            <p:cNvSpPr/>
            <p:nvPr/>
          </p:nvSpPr>
          <p:spPr>
            <a:xfrm>
              <a:off x="1318456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3" name="object 2973"/>
            <p:cNvSpPr/>
            <p:nvPr/>
          </p:nvSpPr>
          <p:spPr>
            <a:xfrm>
              <a:off x="1318582" y="417679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2"/>
                  </a:moveTo>
                  <a:lnTo>
                    <a:pt x="887" y="46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4" name="object 2974"/>
            <p:cNvSpPr/>
            <p:nvPr/>
          </p:nvSpPr>
          <p:spPr>
            <a:xfrm>
              <a:off x="131870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5" name="object 2975"/>
            <p:cNvSpPr/>
            <p:nvPr/>
          </p:nvSpPr>
          <p:spPr>
            <a:xfrm>
              <a:off x="13187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6" name="object 2976"/>
            <p:cNvSpPr/>
            <p:nvPr/>
          </p:nvSpPr>
          <p:spPr>
            <a:xfrm>
              <a:off x="13189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7" name="object 2977"/>
            <p:cNvSpPr/>
            <p:nvPr/>
          </p:nvSpPr>
          <p:spPr>
            <a:xfrm>
              <a:off x="13193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8" name="object 2978"/>
            <p:cNvSpPr/>
            <p:nvPr/>
          </p:nvSpPr>
          <p:spPr>
            <a:xfrm>
              <a:off x="13203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9" name="object 2979"/>
            <p:cNvSpPr/>
            <p:nvPr/>
          </p:nvSpPr>
          <p:spPr>
            <a:xfrm>
              <a:off x="132061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0" name="object 2980"/>
            <p:cNvSpPr/>
            <p:nvPr/>
          </p:nvSpPr>
          <p:spPr>
            <a:xfrm>
              <a:off x="13208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1" name="object 2981"/>
            <p:cNvSpPr/>
            <p:nvPr/>
          </p:nvSpPr>
          <p:spPr>
            <a:xfrm>
              <a:off x="132086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2" name="object 2982"/>
            <p:cNvSpPr/>
            <p:nvPr/>
          </p:nvSpPr>
          <p:spPr>
            <a:xfrm>
              <a:off x="132099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3" name="object 2983"/>
            <p:cNvSpPr/>
            <p:nvPr/>
          </p:nvSpPr>
          <p:spPr>
            <a:xfrm>
              <a:off x="1321117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4" name="object 2984"/>
            <p:cNvSpPr/>
            <p:nvPr/>
          </p:nvSpPr>
          <p:spPr>
            <a:xfrm>
              <a:off x="1321244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5" name="object 2985"/>
            <p:cNvSpPr/>
            <p:nvPr/>
          </p:nvSpPr>
          <p:spPr>
            <a:xfrm>
              <a:off x="13216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6" name="object 2986"/>
            <p:cNvSpPr/>
            <p:nvPr/>
          </p:nvSpPr>
          <p:spPr>
            <a:xfrm>
              <a:off x="13227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7" name="object 2987"/>
            <p:cNvSpPr/>
            <p:nvPr/>
          </p:nvSpPr>
          <p:spPr>
            <a:xfrm>
              <a:off x="13232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8" name="object 2988"/>
            <p:cNvSpPr/>
            <p:nvPr/>
          </p:nvSpPr>
          <p:spPr>
            <a:xfrm>
              <a:off x="132352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9" name="object 2989"/>
            <p:cNvSpPr/>
            <p:nvPr/>
          </p:nvSpPr>
          <p:spPr>
            <a:xfrm>
              <a:off x="132352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0" name="object 2990"/>
            <p:cNvSpPr/>
            <p:nvPr/>
          </p:nvSpPr>
          <p:spPr>
            <a:xfrm>
              <a:off x="1323651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1" name="object 2991"/>
            <p:cNvSpPr/>
            <p:nvPr/>
          </p:nvSpPr>
          <p:spPr>
            <a:xfrm>
              <a:off x="1323778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2" name="object 2992"/>
            <p:cNvSpPr/>
            <p:nvPr/>
          </p:nvSpPr>
          <p:spPr>
            <a:xfrm>
              <a:off x="1323905" y="417691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05"/>
                  </a:moveTo>
                  <a:lnTo>
                    <a:pt x="887" y="40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3" name="object 2993"/>
            <p:cNvSpPr/>
            <p:nvPr/>
          </p:nvSpPr>
          <p:spPr>
            <a:xfrm>
              <a:off x="13241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4" name="object 2994"/>
            <p:cNvSpPr/>
            <p:nvPr/>
          </p:nvSpPr>
          <p:spPr>
            <a:xfrm>
              <a:off x="13247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5" name="object 2995"/>
            <p:cNvSpPr/>
            <p:nvPr/>
          </p:nvSpPr>
          <p:spPr>
            <a:xfrm>
              <a:off x="13256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6" name="object 2996"/>
            <p:cNvSpPr/>
            <p:nvPr/>
          </p:nvSpPr>
          <p:spPr>
            <a:xfrm>
              <a:off x="13260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7" name="object 2997"/>
            <p:cNvSpPr/>
            <p:nvPr/>
          </p:nvSpPr>
          <p:spPr>
            <a:xfrm>
              <a:off x="132631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8" name="object 2998"/>
            <p:cNvSpPr/>
            <p:nvPr/>
          </p:nvSpPr>
          <p:spPr>
            <a:xfrm>
              <a:off x="1326439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9" name="object 2999"/>
            <p:cNvSpPr/>
            <p:nvPr/>
          </p:nvSpPr>
          <p:spPr>
            <a:xfrm>
              <a:off x="1326439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0" name="object 3000"/>
            <p:cNvSpPr/>
            <p:nvPr/>
          </p:nvSpPr>
          <p:spPr>
            <a:xfrm>
              <a:off x="13265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1" name="object 3001"/>
            <p:cNvSpPr/>
            <p:nvPr/>
          </p:nvSpPr>
          <p:spPr>
            <a:xfrm>
              <a:off x="13268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2" name="object 3002"/>
            <p:cNvSpPr/>
            <p:nvPr/>
          </p:nvSpPr>
          <p:spPr>
            <a:xfrm>
              <a:off x="13272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3" name="object 3003"/>
            <p:cNvSpPr/>
            <p:nvPr/>
          </p:nvSpPr>
          <p:spPr>
            <a:xfrm>
              <a:off x="13274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4" name="object 3004"/>
            <p:cNvSpPr/>
            <p:nvPr/>
          </p:nvSpPr>
          <p:spPr>
            <a:xfrm>
              <a:off x="13282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5" name="object 3005"/>
            <p:cNvSpPr/>
            <p:nvPr/>
          </p:nvSpPr>
          <p:spPr>
            <a:xfrm>
              <a:off x="132859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6" name="object 3006"/>
            <p:cNvSpPr/>
            <p:nvPr/>
          </p:nvSpPr>
          <p:spPr>
            <a:xfrm>
              <a:off x="1328721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7" name="object 3007"/>
            <p:cNvSpPr/>
            <p:nvPr/>
          </p:nvSpPr>
          <p:spPr>
            <a:xfrm>
              <a:off x="1328847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8" name="object 3008"/>
            <p:cNvSpPr/>
            <p:nvPr/>
          </p:nvSpPr>
          <p:spPr>
            <a:xfrm>
              <a:off x="1328974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9" name="object 3009"/>
            <p:cNvSpPr/>
            <p:nvPr/>
          </p:nvSpPr>
          <p:spPr>
            <a:xfrm>
              <a:off x="1329101" y="41773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0" name="object 3010"/>
            <p:cNvSpPr/>
            <p:nvPr/>
          </p:nvSpPr>
          <p:spPr>
            <a:xfrm>
              <a:off x="1329227" y="41774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1" name="object 3011"/>
            <p:cNvSpPr/>
            <p:nvPr/>
          </p:nvSpPr>
          <p:spPr>
            <a:xfrm>
              <a:off x="13292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2" name="object 3012"/>
            <p:cNvSpPr/>
            <p:nvPr/>
          </p:nvSpPr>
          <p:spPr>
            <a:xfrm>
              <a:off x="13297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3" name="object 3013"/>
            <p:cNvSpPr/>
            <p:nvPr/>
          </p:nvSpPr>
          <p:spPr>
            <a:xfrm>
              <a:off x="13299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4" name="object 3014"/>
            <p:cNvSpPr/>
            <p:nvPr/>
          </p:nvSpPr>
          <p:spPr>
            <a:xfrm>
              <a:off x="13303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5" name="object 3015"/>
            <p:cNvSpPr/>
            <p:nvPr/>
          </p:nvSpPr>
          <p:spPr>
            <a:xfrm>
              <a:off x="13313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6" name="object 3016"/>
            <p:cNvSpPr/>
            <p:nvPr/>
          </p:nvSpPr>
          <p:spPr>
            <a:xfrm>
              <a:off x="133138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7" name="object 3017"/>
            <p:cNvSpPr/>
            <p:nvPr/>
          </p:nvSpPr>
          <p:spPr>
            <a:xfrm>
              <a:off x="1331509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8" name="object 3018"/>
            <p:cNvSpPr/>
            <p:nvPr/>
          </p:nvSpPr>
          <p:spPr>
            <a:xfrm>
              <a:off x="133163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9" name="object 3019"/>
            <p:cNvSpPr/>
            <p:nvPr/>
          </p:nvSpPr>
          <p:spPr>
            <a:xfrm>
              <a:off x="1330875" y="417769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0" name="object 3020"/>
            <p:cNvSpPr/>
            <p:nvPr/>
          </p:nvSpPr>
          <p:spPr>
            <a:xfrm>
              <a:off x="13321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1" name="object 3021"/>
            <p:cNvSpPr/>
            <p:nvPr/>
          </p:nvSpPr>
          <p:spPr>
            <a:xfrm>
              <a:off x="13323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2" name="object 3022"/>
            <p:cNvSpPr/>
            <p:nvPr/>
          </p:nvSpPr>
          <p:spPr>
            <a:xfrm>
              <a:off x="13326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3" name="object 3023"/>
            <p:cNvSpPr/>
            <p:nvPr/>
          </p:nvSpPr>
          <p:spPr>
            <a:xfrm>
              <a:off x="13329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4" name="object 3024"/>
            <p:cNvSpPr/>
            <p:nvPr/>
          </p:nvSpPr>
          <p:spPr>
            <a:xfrm>
              <a:off x="13332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5" name="object 3025"/>
            <p:cNvSpPr/>
            <p:nvPr/>
          </p:nvSpPr>
          <p:spPr>
            <a:xfrm>
              <a:off x="13336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6" name="object 3026"/>
            <p:cNvSpPr/>
            <p:nvPr/>
          </p:nvSpPr>
          <p:spPr>
            <a:xfrm>
              <a:off x="133391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7" name="object 3027"/>
            <p:cNvSpPr/>
            <p:nvPr/>
          </p:nvSpPr>
          <p:spPr>
            <a:xfrm>
              <a:off x="1334043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8" name="object 3028"/>
            <p:cNvSpPr/>
            <p:nvPr/>
          </p:nvSpPr>
          <p:spPr>
            <a:xfrm>
              <a:off x="1334170" y="417744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9" name="object 3029"/>
            <p:cNvSpPr/>
            <p:nvPr/>
          </p:nvSpPr>
          <p:spPr>
            <a:xfrm>
              <a:off x="1334297" y="41773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0" name="object 3030"/>
            <p:cNvSpPr/>
            <p:nvPr/>
          </p:nvSpPr>
          <p:spPr>
            <a:xfrm>
              <a:off x="1334423" y="41773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1" name="object 3031"/>
            <p:cNvSpPr/>
            <p:nvPr/>
          </p:nvSpPr>
          <p:spPr>
            <a:xfrm>
              <a:off x="1334423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2" name="object 3032"/>
            <p:cNvSpPr/>
            <p:nvPr/>
          </p:nvSpPr>
          <p:spPr>
            <a:xfrm>
              <a:off x="13346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3" name="object 3033"/>
            <p:cNvSpPr/>
            <p:nvPr/>
          </p:nvSpPr>
          <p:spPr>
            <a:xfrm>
              <a:off x="13350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4" name="object 3034"/>
            <p:cNvSpPr/>
            <p:nvPr/>
          </p:nvSpPr>
          <p:spPr>
            <a:xfrm>
              <a:off x="13355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5" name="object 3035"/>
            <p:cNvSpPr/>
            <p:nvPr/>
          </p:nvSpPr>
          <p:spPr>
            <a:xfrm>
              <a:off x="13364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6" name="object 3036"/>
            <p:cNvSpPr/>
            <p:nvPr/>
          </p:nvSpPr>
          <p:spPr>
            <a:xfrm>
              <a:off x="133670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7" name="object 3037"/>
            <p:cNvSpPr/>
            <p:nvPr/>
          </p:nvSpPr>
          <p:spPr>
            <a:xfrm>
              <a:off x="1336831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8" name="object 3038"/>
            <p:cNvSpPr/>
            <p:nvPr/>
          </p:nvSpPr>
          <p:spPr>
            <a:xfrm>
              <a:off x="133683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9" name="object 3039"/>
            <p:cNvSpPr/>
            <p:nvPr/>
          </p:nvSpPr>
          <p:spPr>
            <a:xfrm>
              <a:off x="1336958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0" name="object 3040"/>
            <p:cNvSpPr/>
            <p:nvPr/>
          </p:nvSpPr>
          <p:spPr>
            <a:xfrm>
              <a:off x="1337085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1" name="object 3041"/>
            <p:cNvSpPr/>
            <p:nvPr/>
          </p:nvSpPr>
          <p:spPr>
            <a:xfrm>
              <a:off x="133708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2" name="object 3042"/>
            <p:cNvSpPr/>
            <p:nvPr/>
          </p:nvSpPr>
          <p:spPr>
            <a:xfrm>
              <a:off x="13372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3" name="object 3043"/>
            <p:cNvSpPr/>
            <p:nvPr/>
          </p:nvSpPr>
          <p:spPr>
            <a:xfrm>
              <a:off x="133771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4" name="object 3044"/>
            <p:cNvSpPr/>
            <p:nvPr/>
          </p:nvSpPr>
          <p:spPr>
            <a:xfrm>
              <a:off x="13380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5" name="object 3045"/>
            <p:cNvSpPr/>
            <p:nvPr/>
          </p:nvSpPr>
          <p:spPr>
            <a:xfrm>
              <a:off x="13383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6" name="object 3046"/>
            <p:cNvSpPr/>
            <p:nvPr/>
          </p:nvSpPr>
          <p:spPr>
            <a:xfrm>
              <a:off x="13389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7" name="object 3047"/>
            <p:cNvSpPr/>
            <p:nvPr/>
          </p:nvSpPr>
          <p:spPr>
            <a:xfrm>
              <a:off x="133911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8" name="object 3048"/>
            <p:cNvSpPr/>
            <p:nvPr/>
          </p:nvSpPr>
          <p:spPr>
            <a:xfrm>
              <a:off x="13392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9" name="object 3049"/>
            <p:cNvSpPr/>
            <p:nvPr/>
          </p:nvSpPr>
          <p:spPr>
            <a:xfrm>
              <a:off x="1339366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0" name="object 3050"/>
            <p:cNvSpPr/>
            <p:nvPr/>
          </p:nvSpPr>
          <p:spPr>
            <a:xfrm>
              <a:off x="1339492" y="4173622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10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1" name="object 3051"/>
            <p:cNvSpPr/>
            <p:nvPr/>
          </p:nvSpPr>
          <p:spPr>
            <a:xfrm>
              <a:off x="1339619" y="4175749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87"/>
                  </a:moveTo>
                  <a:lnTo>
                    <a:pt x="887" y="98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2" name="object 3052"/>
            <p:cNvSpPr/>
            <p:nvPr/>
          </p:nvSpPr>
          <p:spPr>
            <a:xfrm>
              <a:off x="1339746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3" name="object 3053"/>
            <p:cNvSpPr/>
            <p:nvPr/>
          </p:nvSpPr>
          <p:spPr>
            <a:xfrm>
              <a:off x="1339746" y="417624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40"/>
                  </a:moveTo>
                  <a:lnTo>
                    <a:pt x="887" y="74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4" name="object 3054"/>
            <p:cNvSpPr/>
            <p:nvPr/>
          </p:nvSpPr>
          <p:spPr>
            <a:xfrm>
              <a:off x="13399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5" name="object 3055"/>
            <p:cNvSpPr/>
            <p:nvPr/>
          </p:nvSpPr>
          <p:spPr>
            <a:xfrm>
              <a:off x="13402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6" name="object 3056"/>
            <p:cNvSpPr/>
            <p:nvPr/>
          </p:nvSpPr>
          <p:spPr>
            <a:xfrm>
              <a:off x="13405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7" name="object 3057"/>
            <p:cNvSpPr/>
            <p:nvPr/>
          </p:nvSpPr>
          <p:spPr>
            <a:xfrm>
              <a:off x="134063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8" name="object 3058"/>
            <p:cNvSpPr/>
            <p:nvPr/>
          </p:nvSpPr>
          <p:spPr>
            <a:xfrm>
              <a:off x="13407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9" name="object 3059"/>
            <p:cNvSpPr/>
            <p:nvPr/>
          </p:nvSpPr>
          <p:spPr>
            <a:xfrm>
              <a:off x="13410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0" name="object 3060"/>
            <p:cNvSpPr/>
            <p:nvPr/>
          </p:nvSpPr>
          <p:spPr>
            <a:xfrm>
              <a:off x="13412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1" name="object 3061"/>
            <p:cNvSpPr/>
            <p:nvPr/>
          </p:nvSpPr>
          <p:spPr>
            <a:xfrm>
              <a:off x="13415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2" name="object 3062"/>
            <p:cNvSpPr/>
            <p:nvPr/>
          </p:nvSpPr>
          <p:spPr>
            <a:xfrm>
              <a:off x="134164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3" name="object 3063"/>
            <p:cNvSpPr/>
            <p:nvPr/>
          </p:nvSpPr>
          <p:spPr>
            <a:xfrm>
              <a:off x="13417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4" name="object 3064"/>
            <p:cNvSpPr/>
            <p:nvPr/>
          </p:nvSpPr>
          <p:spPr>
            <a:xfrm>
              <a:off x="1341900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5" name="object 3065"/>
            <p:cNvSpPr/>
            <p:nvPr/>
          </p:nvSpPr>
          <p:spPr>
            <a:xfrm>
              <a:off x="134202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6" name="object 3066"/>
            <p:cNvSpPr/>
            <p:nvPr/>
          </p:nvSpPr>
          <p:spPr>
            <a:xfrm>
              <a:off x="1342154" y="417676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0"/>
                  </a:moveTo>
                  <a:lnTo>
                    <a:pt x="887" y="48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7" name="object 3067"/>
            <p:cNvSpPr/>
            <p:nvPr/>
          </p:nvSpPr>
          <p:spPr>
            <a:xfrm>
              <a:off x="1342280" y="41773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8" name="object 3068"/>
            <p:cNvSpPr/>
            <p:nvPr/>
          </p:nvSpPr>
          <p:spPr>
            <a:xfrm>
              <a:off x="134228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9" name="object 3069"/>
            <p:cNvSpPr/>
            <p:nvPr/>
          </p:nvSpPr>
          <p:spPr>
            <a:xfrm>
              <a:off x="1342407" y="41773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0" name="object 3070"/>
            <p:cNvSpPr/>
            <p:nvPr/>
          </p:nvSpPr>
          <p:spPr>
            <a:xfrm>
              <a:off x="13425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1" name="object 3071"/>
            <p:cNvSpPr/>
            <p:nvPr/>
          </p:nvSpPr>
          <p:spPr>
            <a:xfrm>
              <a:off x="134253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2" name="object 3072"/>
            <p:cNvSpPr/>
            <p:nvPr/>
          </p:nvSpPr>
          <p:spPr>
            <a:xfrm>
              <a:off x="13426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3" name="object 3073"/>
            <p:cNvSpPr/>
            <p:nvPr/>
          </p:nvSpPr>
          <p:spPr>
            <a:xfrm>
              <a:off x="13429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4" name="object 3074"/>
            <p:cNvSpPr/>
            <p:nvPr/>
          </p:nvSpPr>
          <p:spPr>
            <a:xfrm>
              <a:off x="13434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5" name="object 3075"/>
            <p:cNvSpPr/>
            <p:nvPr/>
          </p:nvSpPr>
          <p:spPr>
            <a:xfrm>
              <a:off x="13436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6" name="object 3076"/>
            <p:cNvSpPr/>
            <p:nvPr/>
          </p:nvSpPr>
          <p:spPr>
            <a:xfrm>
              <a:off x="13440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7" name="object 3077"/>
            <p:cNvSpPr/>
            <p:nvPr/>
          </p:nvSpPr>
          <p:spPr>
            <a:xfrm>
              <a:off x="134443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8" name="object 3078"/>
            <p:cNvSpPr/>
            <p:nvPr/>
          </p:nvSpPr>
          <p:spPr>
            <a:xfrm>
              <a:off x="134456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9" name="object 3079"/>
            <p:cNvSpPr/>
            <p:nvPr/>
          </p:nvSpPr>
          <p:spPr>
            <a:xfrm>
              <a:off x="1344688" y="41773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0" name="object 3080"/>
            <p:cNvSpPr/>
            <p:nvPr/>
          </p:nvSpPr>
          <p:spPr>
            <a:xfrm>
              <a:off x="1344815" y="417700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1" name="object 3081"/>
            <p:cNvSpPr/>
            <p:nvPr/>
          </p:nvSpPr>
          <p:spPr>
            <a:xfrm>
              <a:off x="1344815" y="417572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99"/>
                  </a:moveTo>
                  <a:lnTo>
                    <a:pt x="887" y="99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2" name="object 3082"/>
            <p:cNvSpPr/>
            <p:nvPr/>
          </p:nvSpPr>
          <p:spPr>
            <a:xfrm>
              <a:off x="134494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3" name="object 3083"/>
            <p:cNvSpPr/>
            <p:nvPr/>
          </p:nvSpPr>
          <p:spPr>
            <a:xfrm>
              <a:off x="134494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4" name="object 3084"/>
            <p:cNvSpPr/>
            <p:nvPr/>
          </p:nvSpPr>
          <p:spPr>
            <a:xfrm>
              <a:off x="1345069" y="41771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5" name="object 3085"/>
            <p:cNvSpPr/>
            <p:nvPr/>
          </p:nvSpPr>
          <p:spPr>
            <a:xfrm>
              <a:off x="13454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6" name="object 3086"/>
            <p:cNvSpPr/>
            <p:nvPr/>
          </p:nvSpPr>
          <p:spPr>
            <a:xfrm>
              <a:off x="13458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7" name="object 3087"/>
            <p:cNvSpPr/>
            <p:nvPr/>
          </p:nvSpPr>
          <p:spPr>
            <a:xfrm>
              <a:off x="13463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8" name="object 3088"/>
            <p:cNvSpPr/>
            <p:nvPr/>
          </p:nvSpPr>
          <p:spPr>
            <a:xfrm>
              <a:off x="13467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9" name="object 3089"/>
            <p:cNvSpPr/>
            <p:nvPr/>
          </p:nvSpPr>
          <p:spPr>
            <a:xfrm>
              <a:off x="1347096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0" name="object 3090"/>
            <p:cNvSpPr/>
            <p:nvPr/>
          </p:nvSpPr>
          <p:spPr>
            <a:xfrm>
              <a:off x="13472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1" name="object 3091"/>
            <p:cNvSpPr/>
            <p:nvPr/>
          </p:nvSpPr>
          <p:spPr>
            <a:xfrm>
              <a:off x="1347350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2" name="object 3092"/>
            <p:cNvSpPr/>
            <p:nvPr/>
          </p:nvSpPr>
          <p:spPr>
            <a:xfrm>
              <a:off x="1347476" y="41771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3" name="object 3093"/>
            <p:cNvSpPr/>
            <p:nvPr/>
          </p:nvSpPr>
          <p:spPr>
            <a:xfrm>
              <a:off x="134760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4" name="object 3094"/>
            <p:cNvSpPr/>
            <p:nvPr/>
          </p:nvSpPr>
          <p:spPr>
            <a:xfrm>
              <a:off x="13476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5" name="object 3095"/>
            <p:cNvSpPr/>
            <p:nvPr/>
          </p:nvSpPr>
          <p:spPr>
            <a:xfrm>
              <a:off x="1347730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6" name="object 3096"/>
            <p:cNvSpPr/>
            <p:nvPr/>
          </p:nvSpPr>
          <p:spPr>
            <a:xfrm>
              <a:off x="134785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7" name="object 3097"/>
            <p:cNvSpPr/>
            <p:nvPr/>
          </p:nvSpPr>
          <p:spPr>
            <a:xfrm>
              <a:off x="134811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8" name="object 3098"/>
            <p:cNvSpPr/>
            <p:nvPr/>
          </p:nvSpPr>
          <p:spPr>
            <a:xfrm>
              <a:off x="13487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9" name="object 3099"/>
            <p:cNvSpPr/>
            <p:nvPr/>
          </p:nvSpPr>
          <p:spPr>
            <a:xfrm>
              <a:off x="13495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0" name="object 3100"/>
            <p:cNvSpPr/>
            <p:nvPr/>
          </p:nvSpPr>
          <p:spPr>
            <a:xfrm>
              <a:off x="134975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1" name="object 3101"/>
            <p:cNvSpPr/>
            <p:nvPr/>
          </p:nvSpPr>
          <p:spPr>
            <a:xfrm>
              <a:off x="134975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2" name="object 3102"/>
            <p:cNvSpPr/>
            <p:nvPr/>
          </p:nvSpPr>
          <p:spPr>
            <a:xfrm>
              <a:off x="1349884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3" name="object 3103"/>
            <p:cNvSpPr/>
            <p:nvPr/>
          </p:nvSpPr>
          <p:spPr>
            <a:xfrm>
              <a:off x="1350011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4" name="object 3104"/>
            <p:cNvSpPr/>
            <p:nvPr/>
          </p:nvSpPr>
          <p:spPr>
            <a:xfrm>
              <a:off x="135001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5" name="object 3105"/>
            <p:cNvSpPr/>
            <p:nvPr/>
          </p:nvSpPr>
          <p:spPr>
            <a:xfrm>
              <a:off x="1350138" y="417621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53"/>
                  </a:moveTo>
                  <a:lnTo>
                    <a:pt x="887" y="75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6" name="object 3106"/>
            <p:cNvSpPr/>
            <p:nvPr/>
          </p:nvSpPr>
          <p:spPr>
            <a:xfrm>
              <a:off x="1350264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7" name="object 3107"/>
            <p:cNvSpPr/>
            <p:nvPr/>
          </p:nvSpPr>
          <p:spPr>
            <a:xfrm>
              <a:off x="13503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8" name="object 3108"/>
            <p:cNvSpPr/>
            <p:nvPr/>
          </p:nvSpPr>
          <p:spPr>
            <a:xfrm>
              <a:off x="13517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9" name="object 3109"/>
            <p:cNvSpPr/>
            <p:nvPr/>
          </p:nvSpPr>
          <p:spPr>
            <a:xfrm>
              <a:off x="13521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0" name="object 3110"/>
            <p:cNvSpPr/>
            <p:nvPr/>
          </p:nvSpPr>
          <p:spPr>
            <a:xfrm>
              <a:off x="135241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1" name="object 3111"/>
            <p:cNvSpPr/>
            <p:nvPr/>
          </p:nvSpPr>
          <p:spPr>
            <a:xfrm>
              <a:off x="135254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2" name="object 3112"/>
            <p:cNvSpPr/>
            <p:nvPr/>
          </p:nvSpPr>
          <p:spPr>
            <a:xfrm>
              <a:off x="13525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3" name="object 3113"/>
            <p:cNvSpPr/>
            <p:nvPr/>
          </p:nvSpPr>
          <p:spPr>
            <a:xfrm>
              <a:off x="1352799" y="41773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4" name="object 3114"/>
            <p:cNvSpPr/>
            <p:nvPr/>
          </p:nvSpPr>
          <p:spPr>
            <a:xfrm>
              <a:off x="135279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5" name="object 3115"/>
            <p:cNvSpPr/>
            <p:nvPr/>
          </p:nvSpPr>
          <p:spPr>
            <a:xfrm>
              <a:off x="13529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6" name="object 3116"/>
            <p:cNvSpPr/>
            <p:nvPr/>
          </p:nvSpPr>
          <p:spPr>
            <a:xfrm>
              <a:off x="13535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7" name="object 3117"/>
            <p:cNvSpPr/>
            <p:nvPr/>
          </p:nvSpPr>
          <p:spPr>
            <a:xfrm>
              <a:off x="13538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8" name="object 3118"/>
            <p:cNvSpPr/>
            <p:nvPr/>
          </p:nvSpPr>
          <p:spPr>
            <a:xfrm>
              <a:off x="13544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9" name="object 3119"/>
            <p:cNvSpPr/>
            <p:nvPr/>
          </p:nvSpPr>
          <p:spPr>
            <a:xfrm>
              <a:off x="13549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0" name="object 3120"/>
            <p:cNvSpPr/>
            <p:nvPr/>
          </p:nvSpPr>
          <p:spPr>
            <a:xfrm>
              <a:off x="135495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1" name="object 3121"/>
            <p:cNvSpPr/>
            <p:nvPr/>
          </p:nvSpPr>
          <p:spPr>
            <a:xfrm>
              <a:off x="135508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2" name="object 3122"/>
            <p:cNvSpPr/>
            <p:nvPr/>
          </p:nvSpPr>
          <p:spPr>
            <a:xfrm>
              <a:off x="1355207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3" name="object 3123"/>
            <p:cNvSpPr/>
            <p:nvPr/>
          </p:nvSpPr>
          <p:spPr>
            <a:xfrm>
              <a:off x="135520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4" name="object 3124"/>
            <p:cNvSpPr/>
            <p:nvPr/>
          </p:nvSpPr>
          <p:spPr>
            <a:xfrm>
              <a:off x="1355334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5" name="object 3125"/>
            <p:cNvSpPr/>
            <p:nvPr/>
          </p:nvSpPr>
          <p:spPr>
            <a:xfrm>
              <a:off x="1355460" y="41772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6" name="object 3126"/>
            <p:cNvSpPr/>
            <p:nvPr/>
          </p:nvSpPr>
          <p:spPr>
            <a:xfrm>
              <a:off x="135558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7" name="object 3127"/>
            <p:cNvSpPr/>
            <p:nvPr/>
          </p:nvSpPr>
          <p:spPr>
            <a:xfrm>
              <a:off x="13557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8" name="object 3128"/>
            <p:cNvSpPr/>
            <p:nvPr/>
          </p:nvSpPr>
          <p:spPr>
            <a:xfrm>
              <a:off x="13559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9" name="object 3129"/>
            <p:cNvSpPr/>
            <p:nvPr/>
          </p:nvSpPr>
          <p:spPr>
            <a:xfrm>
              <a:off x="13564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0" name="object 3130"/>
            <p:cNvSpPr/>
            <p:nvPr/>
          </p:nvSpPr>
          <p:spPr>
            <a:xfrm>
              <a:off x="13572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1" name="object 3131"/>
            <p:cNvSpPr/>
            <p:nvPr/>
          </p:nvSpPr>
          <p:spPr>
            <a:xfrm>
              <a:off x="135748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2" name="object 3132"/>
            <p:cNvSpPr/>
            <p:nvPr/>
          </p:nvSpPr>
          <p:spPr>
            <a:xfrm>
              <a:off x="13576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3" name="object 3133"/>
            <p:cNvSpPr/>
            <p:nvPr/>
          </p:nvSpPr>
          <p:spPr>
            <a:xfrm>
              <a:off x="1357741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4" name="object 3134"/>
            <p:cNvSpPr/>
            <p:nvPr/>
          </p:nvSpPr>
          <p:spPr>
            <a:xfrm>
              <a:off x="1356981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5" name="object 3135"/>
            <p:cNvSpPr/>
            <p:nvPr/>
          </p:nvSpPr>
          <p:spPr>
            <a:xfrm>
              <a:off x="135799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6" name="object 3136"/>
            <p:cNvSpPr/>
            <p:nvPr/>
          </p:nvSpPr>
          <p:spPr>
            <a:xfrm>
              <a:off x="1358122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7" name="object 3137"/>
            <p:cNvSpPr/>
            <p:nvPr/>
          </p:nvSpPr>
          <p:spPr>
            <a:xfrm>
              <a:off x="135812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8" name="object 3138"/>
            <p:cNvSpPr/>
            <p:nvPr/>
          </p:nvSpPr>
          <p:spPr>
            <a:xfrm>
              <a:off x="13583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9" name="object 3139"/>
            <p:cNvSpPr/>
            <p:nvPr/>
          </p:nvSpPr>
          <p:spPr>
            <a:xfrm>
              <a:off x="13587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0" name="object 3140"/>
            <p:cNvSpPr/>
            <p:nvPr/>
          </p:nvSpPr>
          <p:spPr>
            <a:xfrm>
              <a:off x="13590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1" name="object 3141"/>
            <p:cNvSpPr/>
            <p:nvPr/>
          </p:nvSpPr>
          <p:spPr>
            <a:xfrm>
              <a:off x="13592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2" name="object 3142"/>
            <p:cNvSpPr/>
            <p:nvPr/>
          </p:nvSpPr>
          <p:spPr>
            <a:xfrm>
              <a:off x="13596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3" name="object 3143"/>
            <p:cNvSpPr/>
            <p:nvPr/>
          </p:nvSpPr>
          <p:spPr>
            <a:xfrm>
              <a:off x="1360149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4" name="object 3144"/>
            <p:cNvSpPr/>
            <p:nvPr/>
          </p:nvSpPr>
          <p:spPr>
            <a:xfrm>
              <a:off x="136027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5" name="object 3145"/>
            <p:cNvSpPr/>
            <p:nvPr/>
          </p:nvSpPr>
          <p:spPr>
            <a:xfrm>
              <a:off x="1360403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6" name="object 3146"/>
            <p:cNvSpPr/>
            <p:nvPr/>
          </p:nvSpPr>
          <p:spPr>
            <a:xfrm>
              <a:off x="1360529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7" name="object 3147"/>
            <p:cNvSpPr/>
            <p:nvPr/>
          </p:nvSpPr>
          <p:spPr>
            <a:xfrm>
              <a:off x="1360529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8" name="object 3148"/>
            <p:cNvSpPr/>
            <p:nvPr/>
          </p:nvSpPr>
          <p:spPr>
            <a:xfrm>
              <a:off x="1360656" y="41772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9" name="object 3149"/>
            <p:cNvSpPr/>
            <p:nvPr/>
          </p:nvSpPr>
          <p:spPr>
            <a:xfrm>
              <a:off x="1360783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0" name="object 3150"/>
            <p:cNvSpPr/>
            <p:nvPr/>
          </p:nvSpPr>
          <p:spPr>
            <a:xfrm>
              <a:off x="1360783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1" name="object 3151"/>
            <p:cNvSpPr/>
            <p:nvPr/>
          </p:nvSpPr>
          <p:spPr>
            <a:xfrm>
              <a:off x="13611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2" name="object 3152"/>
            <p:cNvSpPr/>
            <p:nvPr/>
          </p:nvSpPr>
          <p:spPr>
            <a:xfrm>
              <a:off x="1360910" y="417771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3" name="object 3153"/>
            <p:cNvSpPr/>
            <p:nvPr/>
          </p:nvSpPr>
          <p:spPr>
            <a:xfrm>
              <a:off x="13628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4" name="object 3154"/>
            <p:cNvSpPr/>
            <p:nvPr/>
          </p:nvSpPr>
          <p:spPr>
            <a:xfrm>
              <a:off x="136306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5" name="object 3155"/>
            <p:cNvSpPr/>
            <p:nvPr/>
          </p:nvSpPr>
          <p:spPr>
            <a:xfrm>
              <a:off x="136306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6" name="object 3156"/>
            <p:cNvSpPr/>
            <p:nvPr/>
          </p:nvSpPr>
          <p:spPr>
            <a:xfrm>
              <a:off x="13631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7" name="object 3157"/>
            <p:cNvSpPr/>
            <p:nvPr/>
          </p:nvSpPr>
          <p:spPr>
            <a:xfrm>
              <a:off x="136331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8" name="object 3158"/>
            <p:cNvSpPr/>
            <p:nvPr/>
          </p:nvSpPr>
          <p:spPr>
            <a:xfrm>
              <a:off x="1363317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9" name="object 3159"/>
            <p:cNvSpPr/>
            <p:nvPr/>
          </p:nvSpPr>
          <p:spPr>
            <a:xfrm>
              <a:off x="136344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0" name="object 3160"/>
            <p:cNvSpPr/>
            <p:nvPr/>
          </p:nvSpPr>
          <p:spPr>
            <a:xfrm>
              <a:off x="13636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1" name="object 3161"/>
            <p:cNvSpPr/>
            <p:nvPr/>
          </p:nvSpPr>
          <p:spPr>
            <a:xfrm>
              <a:off x="136382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2" name="object 3162"/>
            <p:cNvSpPr/>
            <p:nvPr/>
          </p:nvSpPr>
          <p:spPr>
            <a:xfrm>
              <a:off x="13642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3" name="object 3163"/>
            <p:cNvSpPr/>
            <p:nvPr/>
          </p:nvSpPr>
          <p:spPr>
            <a:xfrm>
              <a:off x="13644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4" name="object 3164"/>
            <p:cNvSpPr/>
            <p:nvPr/>
          </p:nvSpPr>
          <p:spPr>
            <a:xfrm>
              <a:off x="13648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5" name="object 3165"/>
            <p:cNvSpPr/>
            <p:nvPr/>
          </p:nvSpPr>
          <p:spPr>
            <a:xfrm>
              <a:off x="13650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6" name="object 3166"/>
            <p:cNvSpPr/>
            <p:nvPr/>
          </p:nvSpPr>
          <p:spPr>
            <a:xfrm>
              <a:off x="13655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7" name="object 3167"/>
            <p:cNvSpPr/>
            <p:nvPr/>
          </p:nvSpPr>
          <p:spPr>
            <a:xfrm>
              <a:off x="1364711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8" name="object 3168"/>
            <p:cNvSpPr/>
            <p:nvPr/>
          </p:nvSpPr>
          <p:spPr>
            <a:xfrm>
              <a:off x="1365852" y="41774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9" name="object 3169"/>
            <p:cNvSpPr/>
            <p:nvPr/>
          </p:nvSpPr>
          <p:spPr>
            <a:xfrm>
              <a:off x="1365852" y="41774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0" name="object 3170"/>
            <p:cNvSpPr/>
            <p:nvPr/>
          </p:nvSpPr>
          <p:spPr>
            <a:xfrm>
              <a:off x="1365979" y="41772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1" name="object 3171"/>
            <p:cNvSpPr/>
            <p:nvPr/>
          </p:nvSpPr>
          <p:spPr>
            <a:xfrm>
              <a:off x="13661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2" name="object 3172"/>
            <p:cNvSpPr/>
            <p:nvPr/>
          </p:nvSpPr>
          <p:spPr>
            <a:xfrm>
              <a:off x="13667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3" name="object 3173"/>
            <p:cNvSpPr/>
            <p:nvPr/>
          </p:nvSpPr>
          <p:spPr>
            <a:xfrm>
              <a:off x="136724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4" name="object 3174"/>
            <p:cNvSpPr/>
            <p:nvPr/>
          </p:nvSpPr>
          <p:spPr>
            <a:xfrm>
              <a:off x="13675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5" name="object 3175"/>
            <p:cNvSpPr/>
            <p:nvPr/>
          </p:nvSpPr>
          <p:spPr>
            <a:xfrm>
              <a:off x="13677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6" name="object 3176"/>
            <p:cNvSpPr/>
            <p:nvPr/>
          </p:nvSpPr>
          <p:spPr>
            <a:xfrm>
              <a:off x="13681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7" name="object 3177"/>
            <p:cNvSpPr/>
            <p:nvPr/>
          </p:nvSpPr>
          <p:spPr>
            <a:xfrm>
              <a:off x="136826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8" name="object 3178"/>
            <p:cNvSpPr/>
            <p:nvPr/>
          </p:nvSpPr>
          <p:spPr>
            <a:xfrm>
              <a:off x="13682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9" name="object 3179"/>
            <p:cNvSpPr/>
            <p:nvPr/>
          </p:nvSpPr>
          <p:spPr>
            <a:xfrm>
              <a:off x="1368387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0" name="object 3180"/>
            <p:cNvSpPr/>
            <p:nvPr/>
          </p:nvSpPr>
          <p:spPr>
            <a:xfrm>
              <a:off x="136838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1" name="object 3181"/>
            <p:cNvSpPr/>
            <p:nvPr/>
          </p:nvSpPr>
          <p:spPr>
            <a:xfrm>
              <a:off x="136851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2" name="object 3182"/>
            <p:cNvSpPr/>
            <p:nvPr/>
          </p:nvSpPr>
          <p:spPr>
            <a:xfrm>
              <a:off x="1368640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3" name="object 3183"/>
            <p:cNvSpPr/>
            <p:nvPr/>
          </p:nvSpPr>
          <p:spPr>
            <a:xfrm>
              <a:off x="136876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4" name="object 3184"/>
            <p:cNvSpPr/>
            <p:nvPr/>
          </p:nvSpPr>
          <p:spPr>
            <a:xfrm>
              <a:off x="13691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5" name="object 3185"/>
            <p:cNvSpPr/>
            <p:nvPr/>
          </p:nvSpPr>
          <p:spPr>
            <a:xfrm>
              <a:off x="13694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6" name="object 3186"/>
            <p:cNvSpPr/>
            <p:nvPr/>
          </p:nvSpPr>
          <p:spPr>
            <a:xfrm>
              <a:off x="13696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7" name="object 3187"/>
            <p:cNvSpPr/>
            <p:nvPr/>
          </p:nvSpPr>
          <p:spPr>
            <a:xfrm>
              <a:off x="13699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8" name="object 3188"/>
            <p:cNvSpPr/>
            <p:nvPr/>
          </p:nvSpPr>
          <p:spPr>
            <a:xfrm>
              <a:off x="13701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9" name="object 3189"/>
            <p:cNvSpPr/>
            <p:nvPr/>
          </p:nvSpPr>
          <p:spPr>
            <a:xfrm>
              <a:off x="1370541" y="417629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15"/>
                  </a:moveTo>
                  <a:lnTo>
                    <a:pt x="887" y="71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0" name="object 3190"/>
            <p:cNvSpPr/>
            <p:nvPr/>
          </p:nvSpPr>
          <p:spPr>
            <a:xfrm>
              <a:off x="137079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1" name="object 3191"/>
            <p:cNvSpPr/>
            <p:nvPr/>
          </p:nvSpPr>
          <p:spPr>
            <a:xfrm>
              <a:off x="1370794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2" name="object 3192"/>
            <p:cNvSpPr/>
            <p:nvPr/>
          </p:nvSpPr>
          <p:spPr>
            <a:xfrm>
              <a:off x="137092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3" name="object 3193"/>
            <p:cNvSpPr/>
            <p:nvPr/>
          </p:nvSpPr>
          <p:spPr>
            <a:xfrm>
              <a:off x="1371048" y="41772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4" name="object 3194"/>
            <p:cNvSpPr/>
            <p:nvPr/>
          </p:nvSpPr>
          <p:spPr>
            <a:xfrm>
              <a:off x="1370288" y="4177540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5" name="object 3195"/>
            <p:cNvSpPr/>
            <p:nvPr/>
          </p:nvSpPr>
          <p:spPr>
            <a:xfrm>
              <a:off x="13713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6" name="object 3196"/>
            <p:cNvSpPr/>
            <p:nvPr/>
          </p:nvSpPr>
          <p:spPr>
            <a:xfrm>
              <a:off x="13718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7" name="object 3197"/>
            <p:cNvSpPr/>
            <p:nvPr/>
          </p:nvSpPr>
          <p:spPr>
            <a:xfrm>
              <a:off x="13720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8" name="object 3198"/>
            <p:cNvSpPr/>
            <p:nvPr/>
          </p:nvSpPr>
          <p:spPr>
            <a:xfrm>
              <a:off x="13723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9" name="object 3199"/>
            <p:cNvSpPr/>
            <p:nvPr/>
          </p:nvSpPr>
          <p:spPr>
            <a:xfrm>
              <a:off x="13726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0" name="object 3200"/>
            <p:cNvSpPr/>
            <p:nvPr/>
          </p:nvSpPr>
          <p:spPr>
            <a:xfrm>
              <a:off x="1373202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1" name="object 3201"/>
            <p:cNvSpPr/>
            <p:nvPr/>
          </p:nvSpPr>
          <p:spPr>
            <a:xfrm>
              <a:off x="137345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2" name="object 3202"/>
            <p:cNvSpPr/>
            <p:nvPr/>
          </p:nvSpPr>
          <p:spPr>
            <a:xfrm>
              <a:off x="137358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3" name="object 3203"/>
            <p:cNvSpPr/>
            <p:nvPr/>
          </p:nvSpPr>
          <p:spPr>
            <a:xfrm>
              <a:off x="1373709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4" name="object 3204"/>
            <p:cNvSpPr/>
            <p:nvPr/>
          </p:nvSpPr>
          <p:spPr>
            <a:xfrm>
              <a:off x="1373836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5" name="object 3205"/>
            <p:cNvSpPr/>
            <p:nvPr/>
          </p:nvSpPr>
          <p:spPr>
            <a:xfrm>
              <a:off x="1373963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6" name="object 3206"/>
            <p:cNvSpPr/>
            <p:nvPr/>
          </p:nvSpPr>
          <p:spPr>
            <a:xfrm>
              <a:off x="13739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7" name="object 3207"/>
            <p:cNvSpPr/>
            <p:nvPr/>
          </p:nvSpPr>
          <p:spPr>
            <a:xfrm>
              <a:off x="13742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8" name="object 3208"/>
            <p:cNvSpPr/>
            <p:nvPr/>
          </p:nvSpPr>
          <p:spPr>
            <a:xfrm>
              <a:off x="13748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9" name="object 3209"/>
            <p:cNvSpPr/>
            <p:nvPr/>
          </p:nvSpPr>
          <p:spPr>
            <a:xfrm>
              <a:off x="13751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0" name="object 3210"/>
            <p:cNvSpPr/>
            <p:nvPr/>
          </p:nvSpPr>
          <p:spPr>
            <a:xfrm>
              <a:off x="13753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1" name="object 3211"/>
            <p:cNvSpPr/>
            <p:nvPr/>
          </p:nvSpPr>
          <p:spPr>
            <a:xfrm>
              <a:off x="137586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2" name="object 3212"/>
            <p:cNvSpPr/>
            <p:nvPr/>
          </p:nvSpPr>
          <p:spPr>
            <a:xfrm>
              <a:off x="137611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3" name="object 3213"/>
            <p:cNvSpPr/>
            <p:nvPr/>
          </p:nvSpPr>
          <p:spPr>
            <a:xfrm>
              <a:off x="1376117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4" name="object 3214"/>
            <p:cNvSpPr/>
            <p:nvPr/>
          </p:nvSpPr>
          <p:spPr>
            <a:xfrm>
              <a:off x="1376244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5" name="object 3215"/>
            <p:cNvSpPr/>
            <p:nvPr/>
          </p:nvSpPr>
          <p:spPr>
            <a:xfrm>
              <a:off x="1376371" y="417663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44"/>
                  </a:moveTo>
                  <a:lnTo>
                    <a:pt x="887" y="5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6" name="object 3216"/>
            <p:cNvSpPr/>
            <p:nvPr/>
          </p:nvSpPr>
          <p:spPr>
            <a:xfrm>
              <a:off x="1376371" y="417744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7" name="object 3217"/>
            <p:cNvSpPr/>
            <p:nvPr/>
          </p:nvSpPr>
          <p:spPr>
            <a:xfrm>
              <a:off x="1376497" y="41773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8" name="object 3218"/>
            <p:cNvSpPr/>
            <p:nvPr/>
          </p:nvSpPr>
          <p:spPr>
            <a:xfrm>
              <a:off x="1376624" y="41772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9" name="object 3219"/>
            <p:cNvSpPr/>
            <p:nvPr/>
          </p:nvSpPr>
          <p:spPr>
            <a:xfrm>
              <a:off x="13767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0" name="object 3220"/>
            <p:cNvSpPr/>
            <p:nvPr/>
          </p:nvSpPr>
          <p:spPr>
            <a:xfrm>
              <a:off x="13770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1" name="object 3221"/>
            <p:cNvSpPr/>
            <p:nvPr/>
          </p:nvSpPr>
          <p:spPr>
            <a:xfrm>
              <a:off x="13773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2" name="object 3222"/>
            <p:cNvSpPr/>
            <p:nvPr/>
          </p:nvSpPr>
          <p:spPr>
            <a:xfrm>
              <a:off x="13782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3" name="object 3223"/>
            <p:cNvSpPr/>
            <p:nvPr/>
          </p:nvSpPr>
          <p:spPr>
            <a:xfrm>
              <a:off x="137852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4" name="object 3224"/>
            <p:cNvSpPr/>
            <p:nvPr/>
          </p:nvSpPr>
          <p:spPr>
            <a:xfrm>
              <a:off x="137877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5" name="object 3225"/>
            <p:cNvSpPr/>
            <p:nvPr/>
          </p:nvSpPr>
          <p:spPr>
            <a:xfrm>
              <a:off x="1378778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6" name="object 3226"/>
            <p:cNvSpPr/>
            <p:nvPr/>
          </p:nvSpPr>
          <p:spPr>
            <a:xfrm>
              <a:off x="1378905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7" name="object 3227"/>
            <p:cNvSpPr/>
            <p:nvPr/>
          </p:nvSpPr>
          <p:spPr>
            <a:xfrm>
              <a:off x="1379032" y="41773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8" name="object 3228"/>
            <p:cNvSpPr/>
            <p:nvPr/>
          </p:nvSpPr>
          <p:spPr>
            <a:xfrm>
              <a:off x="137903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9" name="object 3229"/>
            <p:cNvSpPr/>
            <p:nvPr/>
          </p:nvSpPr>
          <p:spPr>
            <a:xfrm>
              <a:off x="137915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0" name="object 3230"/>
            <p:cNvSpPr/>
            <p:nvPr/>
          </p:nvSpPr>
          <p:spPr>
            <a:xfrm>
              <a:off x="1379285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1" name="object 3231"/>
            <p:cNvSpPr/>
            <p:nvPr/>
          </p:nvSpPr>
          <p:spPr>
            <a:xfrm>
              <a:off x="13796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2" name="object 3232"/>
            <p:cNvSpPr/>
            <p:nvPr/>
          </p:nvSpPr>
          <p:spPr>
            <a:xfrm>
              <a:off x="138017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3" name="object 3233"/>
            <p:cNvSpPr/>
            <p:nvPr/>
          </p:nvSpPr>
          <p:spPr>
            <a:xfrm>
              <a:off x="138017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4" name="object 3234"/>
            <p:cNvSpPr/>
            <p:nvPr/>
          </p:nvSpPr>
          <p:spPr>
            <a:xfrm>
              <a:off x="13804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5" name="object 3235"/>
            <p:cNvSpPr/>
            <p:nvPr/>
          </p:nvSpPr>
          <p:spPr>
            <a:xfrm>
              <a:off x="138093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6" name="object 3236"/>
            <p:cNvSpPr/>
            <p:nvPr/>
          </p:nvSpPr>
          <p:spPr>
            <a:xfrm>
              <a:off x="13810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7" name="object 3237"/>
            <p:cNvSpPr/>
            <p:nvPr/>
          </p:nvSpPr>
          <p:spPr>
            <a:xfrm>
              <a:off x="138118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8" name="object 3238"/>
            <p:cNvSpPr/>
            <p:nvPr/>
          </p:nvSpPr>
          <p:spPr>
            <a:xfrm>
              <a:off x="138131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9" name="object 3239"/>
            <p:cNvSpPr/>
            <p:nvPr/>
          </p:nvSpPr>
          <p:spPr>
            <a:xfrm>
              <a:off x="1381440" y="417740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0" name="object 3240"/>
            <p:cNvSpPr/>
            <p:nvPr/>
          </p:nvSpPr>
          <p:spPr>
            <a:xfrm>
              <a:off x="1381566" y="4163483"/>
              <a:ext cx="0" cy="14604"/>
            </a:xfrm>
            <a:custGeom>
              <a:avLst/>
              <a:gdLst/>
              <a:ahLst/>
              <a:cxnLst/>
              <a:rect l="l" t="t" r="r" b="b"/>
              <a:pathLst>
                <a:path h="14604">
                  <a:moveTo>
                    <a:pt x="0" y="1424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1" name="object 3241"/>
            <p:cNvSpPr/>
            <p:nvPr/>
          </p:nvSpPr>
          <p:spPr>
            <a:xfrm>
              <a:off x="138169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2" name="object 3242"/>
            <p:cNvSpPr/>
            <p:nvPr/>
          </p:nvSpPr>
          <p:spPr>
            <a:xfrm>
              <a:off x="1381693" y="41773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3" name="object 3243"/>
            <p:cNvSpPr/>
            <p:nvPr/>
          </p:nvSpPr>
          <p:spPr>
            <a:xfrm>
              <a:off x="1381820" y="41773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4" name="object 3244"/>
            <p:cNvSpPr/>
            <p:nvPr/>
          </p:nvSpPr>
          <p:spPr>
            <a:xfrm>
              <a:off x="1381947" y="417633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96"/>
                  </a:moveTo>
                  <a:lnTo>
                    <a:pt x="887" y="69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5" name="object 3245"/>
            <p:cNvSpPr/>
            <p:nvPr/>
          </p:nvSpPr>
          <p:spPr>
            <a:xfrm>
              <a:off x="138207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6" name="object 3246"/>
            <p:cNvSpPr/>
            <p:nvPr/>
          </p:nvSpPr>
          <p:spPr>
            <a:xfrm>
              <a:off x="13822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7" name="object 3247"/>
            <p:cNvSpPr/>
            <p:nvPr/>
          </p:nvSpPr>
          <p:spPr>
            <a:xfrm>
              <a:off x="13824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8" name="object 3248"/>
            <p:cNvSpPr/>
            <p:nvPr/>
          </p:nvSpPr>
          <p:spPr>
            <a:xfrm>
              <a:off x="13829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9" name="object 3249"/>
            <p:cNvSpPr/>
            <p:nvPr/>
          </p:nvSpPr>
          <p:spPr>
            <a:xfrm>
              <a:off x="13832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0" name="object 3250"/>
            <p:cNvSpPr/>
            <p:nvPr/>
          </p:nvSpPr>
          <p:spPr>
            <a:xfrm>
              <a:off x="13834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1" name="object 3251"/>
            <p:cNvSpPr/>
            <p:nvPr/>
          </p:nvSpPr>
          <p:spPr>
            <a:xfrm>
              <a:off x="13839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2" name="object 3252"/>
            <p:cNvSpPr/>
            <p:nvPr/>
          </p:nvSpPr>
          <p:spPr>
            <a:xfrm>
              <a:off x="138410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3" name="object 3253"/>
            <p:cNvSpPr/>
            <p:nvPr/>
          </p:nvSpPr>
          <p:spPr>
            <a:xfrm>
              <a:off x="1384101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4" name="object 3254"/>
            <p:cNvSpPr/>
            <p:nvPr/>
          </p:nvSpPr>
          <p:spPr>
            <a:xfrm>
              <a:off x="1384228" y="4174458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32"/>
                  </a:moveTo>
                  <a:lnTo>
                    <a:pt x="887" y="1632"/>
                  </a:lnTo>
                </a:path>
              </a:pathLst>
            </a:custGeom>
            <a:ln w="326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5" name="object 3255"/>
            <p:cNvSpPr/>
            <p:nvPr/>
          </p:nvSpPr>
          <p:spPr>
            <a:xfrm>
              <a:off x="13843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6" name="object 3256"/>
            <p:cNvSpPr/>
            <p:nvPr/>
          </p:nvSpPr>
          <p:spPr>
            <a:xfrm>
              <a:off x="1384354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7" name="object 3257"/>
            <p:cNvSpPr/>
            <p:nvPr/>
          </p:nvSpPr>
          <p:spPr>
            <a:xfrm>
              <a:off x="1384481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8" name="object 3258"/>
            <p:cNvSpPr/>
            <p:nvPr/>
          </p:nvSpPr>
          <p:spPr>
            <a:xfrm>
              <a:off x="1384608" y="41773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9" name="object 3259"/>
            <p:cNvSpPr/>
            <p:nvPr/>
          </p:nvSpPr>
          <p:spPr>
            <a:xfrm>
              <a:off x="13847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0" name="object 3260"/>
            <p:cNvSpPr/>
            <p:nvPr/>
          </p:nvSpPr>
          <p:spPr>
            <a:xfrm>
              <a:off x="13852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1" name="object 3261"/>
            <p:cNvSpPr/>
            <p:nvPr/>
          </p:nvSpPr>
          <p:spPr>
            <a:xfrm>
              <a:off x="13856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2" name="object 3262"/>
            <p:cNvSpPr/>
            <p:nvPr/>
          </p:nvSpPr>
          <p:spPr>
            <a:xfrm>
              <a:off x="1386129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3" name="object 3263"/>
            <p:cNvSpPr/>
            <p:nvPr/>
          </p:nvSpPr>
          <p:spPr>
            <a:xfrm>
              <a:off x="13862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4" name="object 3264"/>
            <p:cNvSpPr/>
            <p:nvPr/>
          </p:nvSpPr>
          <p:spPr>
            <a:xfrm>
              <a:off x="1386509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5" name="object 3265"/>
            <p:cNvSpPr/>
            <p:nvPr/>
          </p:nvSpPr>
          <p:spPr>
            <a:xfrm>
              <a:off x="13865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6" name="object 3266"/>
            <p:cNvSpPr/>
            <p:nvPr/>
          </p:nvSpPr>
          <p:spPr>
            <a:xfrm>
              <a:off x="1386762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7" name="object 3267"/>
            <p:cNvSpPr/>
            <p:nvPr/>
          </p:nvSpPr>
          <p:spPr>
            <a:xfrm>
              <a:off x="1386889" y="417638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70"/>
                  </a:moveTo>
                  <a:lnTo>
                    <a:pt x="887" y="67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8" name="object 3268"/>
            <p:cNvSpPr/>
            <p:nvPr/>
          </p:nvSpPr>
          <p:spPr>
            <a:xfrm>
              <a:off x="1387016" y="41771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9" name="object 3269"/>
            <p:cNvSpPr/>
            <p:nvPr/>
          </p:nvSpPr>
          <p:spPr>
            <a:xfrm>
              <a:off x="1387142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0" name="object 3270"/>
            <p:cNvSpPr/>
            <p:nvPr/>
          </p:nvSpPr>
          <p:spPr>
            <a:xfrm>
              <a:off x="1387269" y="41772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1" name="object 3271"/>
            <p:cNvSpPr/>
            <p:nvPr/>
          </p:nvSpPr>
          <p:spPr>
            <a:xfrm>
              <a:off x="13879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2" name="object 3272"/>
            <p:cNvSpPr/>
            <p:nvPr/>
          </p:nvSpPr>
          <p:spPr>
            <a:xfrm>
              <a:off x="13881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3" name="object 3273"/>
            <p:cNvSpPr/>
            <p:nvPr/>
          </p:nvSpPr>
          <p:spPr>
            <a:xfrm>
              <a:off x="13887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4" name="object 3274"/>
            <p:cNvSpPr/>
            <p:nvPr/>
          </p:nvSpPr>
          <p:spPr>
            <a:xfrm>
              <a:off x="138904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5" name="object 3275"/>
            <p:cNvSpPr/>
            <p:nvPr/>
          </p:nvSpPr>
          <p:spPr>
            <a:xfrm>
              <a:off x="1388283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6" name="object 3276"/>
            <p:cNvSpPr/>
            <p:nvPr/>
          </p:nvSpPr>
          <p:spPr>
            <a:xfrm>
              <a:off x="138942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7" name="object 3277"/>
            <p:cNvSpPr/>
            <p:nvPr/>
          </p:nvSpPr>
          <p:spPr>
            <a:xfrm>
              <a:off x="1389550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8" name="object 3278"/>
            <p:cNvSpPr/>
            <p:nvPr/>
          </p:nvSpPr>
          <p:spPr>
            <a:xfrm>
              <a:off x="1389550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9" name="object 3279"/>
            <p:cNvSpPr/>
            <p:nvPr/>
          </p:nvSpPr>
          <p:spPr>
            <a:xfrm>
              <a:off x="13895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0" name="object 3280"/>
            <p:cNvSpPr/>
            <p:nvPr/>
          </p:nvSpPr>
          <p:spPr>
            <a:xfrm>
              <a:off x="1389677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1" name="object 3281"/>
            <p:cNvSpPr/>
            <p:nvPr/>
          </p:nvSpPr>
          <p:spPr>
            <a:xfrm>
              <a:off x="13896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2" name="object 3282"/>
            <p:cNvSpPr/>
            <p:nvPr/>
          </p:nvSpPr>
          <p:spPr>
            <a:xfrm>
              <a:off x="1389804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3" name="object 3283"/>
            <p:cNvSpPr/>
            <p:nvPr/>
          </p:nvSpPr>
          <p:spPr>
            <a:xfrm>
              <a:off x="13901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4" name="object 3284"/>
            <p:cNvSpPr/>
            <p:nvPr/>
          </p:nvSpPr>
          <p:spPr>
            <a:xfrm>
              <a:off x="13911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5" name="object 3285"/>
            <p:cNvSpPr/>
            <p:nvPr/>
          </p:nvSpPr>
          <p:spPr>
            <a:xfrm>
              <a:off x="1390564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6" name="object 3286"/>
            <p:cNvSpPr/>
            <p:nvPr/>
          </p:nvSpPr>
          <p:spPr>
            <a:xfrm>
              <a:off x="13919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7" name="object 3287"/>
            <p:cNvSpPr/>
            <p:nvPr/>
          </p:nvSpPr>
          <p:spPr>
            <a:xfrm>
              <a:off x="1391958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8" name="object 3288"/>
            <p:cNvSpPr/>
            <p:nvPr/>
          </p:nvSpPr>
          <p:spPr>
            <a:xfrm>
              <a:off x="139208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9" name="object 3289"/>
            <p:cNvSpPr/>
            <p:nvPr/>
          </p:nvSpPr>
          <p:spPr>
            <a:xfrm>
              <a:off x="1392212" y="41772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0" name="object 3290"/>
            <p:cNvSpPr/>
            <p:nvPr/>
          </p:nvSpPr>
          <p:spPr>
            <a:xfrm>
              <a:off x="1392212" y="41773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1" name="object 3291"/>
            <p:cNvSpPr/>
            <p:nvPr/>
          </p:nvSpPr>
          <p:spPr>
            <a:xfrm>
              <a:off x="1392338" y="417652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01"/>
                  </a:moveTo>
                  <a:lnTo>
                    <a:pt x="887" y="6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2" name="object 3292"/>
            <p:cNvSpPr/>
            <p:nvPr/>
          </p:nvSpPr>
          <p:spPr>
            <a:xfrm>
              <a:off x="13924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3" name="object 3293"/>
            <p:cNvSpPr/>
            <p:nvPr/>
          </p:nvSpPr>
          <p:spPr>
            <a:xfrm>
              <a:off x="139271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4" name="object 3294"/>
            <p:cNvSpPr/>
            <p:nvPr/>
          </p:nvSpPr>
          <p:spPr>
            <a:xfrm>
              <a:off x="13933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5" name="object 3295"/>
            <p:cNvSpPr/>
            <p:nvPr/>
          </p:nvSpPr>
          <p:spPr>
            <a:xfrm>
              <a:off x="13938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6" name="object 3296"/>
            <p:cNvSpPr/>
            <p:nvPr/>
          </p:nvSpPr>
          <p:spPr>
            <a:xfrm>
              <a:off x="13943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7" name="object 3297"/>
            <p:cNvSpPr/>
            <p:nvPr/>
          </p:nvSpPr>
          <p:spPr>
            <a:xfrm>
              <a:off x="1393732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8" name="object 3298"/>
            <p:cNvSpPr/>
            <p:nvPr/>
          </p:nvSpPr>
          <p:spPr>
            <a:xfrm>
              <a:off x="1394873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9" name="object 3299"/>
            <p:cNvSpPr/>
            <p:nvPr/>
          </p:nvSpPr>
          <p:spPr>
            <a:xfrm>
              <a:off x="1394873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0" name="object 3300"/>
            <p:cNvSpPr/>
            <p:nvPr/>
          </p:nvSpPr>
          <p:spPr>
            <a:xfrm>
              <a:off x="1395000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1" name="object 3301"/>
            <p:cNvSpPr/>
            <p:nvPr/>
          </p:nvSpPr>
          <p:spPr>
            <a:xfrm>
              <a:off x="13951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2" name="object 3302"/>
            <p:cNvSpPr/>
            <p:nvPr/>
          </p:nvSpPr>
          <p:spPr>
            <a:xfrm>
              <a:off x="139538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3" name="object 3303"/>
            <p:cNvSpPr/>
            <p:nvPr/>
          </p:nvSpPr>
          <p:spPr>
            <a:xfrm>
              <a:off x="13956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4" name="object 3304"/>
            <p:cNvSpPr/>
            <p:nvPr/>
          </p:nvSpPr>
          <p:spPr>
            <a:xfrm>
              <a:off x="139702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5" name="object 3305"/>
            <p:cNvSpPr/>
            <p:nvPr/>
          </p:nvSpPr>
          <p:spPr>
            <a:xfrm>
              <a:off x="1397154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6" name="object 3306"/>
            <p:cNvSpPr/>
            <p:nvPr/>
          </p:nvSpPr>
          <p:spPr>
            <a:xfrm>
              <a:off x="139728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7" name="object 3307"/>
            <p:cNvSpPr/>
            <p:nvPr/>
          </p:nvSpPr>
          <p:spPr>
            <a:xfrm>
              <a:off x="1397408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8" name="object 3308"/>
            <p:cNvSpPr/>
            <p:nvPr/>
          </p:nvSpPr>
          <p:spPr>
            <a:xfrm>
              <a:off x="1397534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9" name="object 3309"/>
            <p:cNvSpPr/>
            <p:nvPr/>
          </p:nvSpPr>
          <p:spPr>
            <a:xfrm>
              <a:off x="1396647" y="4177635"/>
              <a:ext cx="1905" cy="635"/>
            </a:xfrm>
            <a:custGeom>
              <a:avLst/>
              <a:gdLst/>
              <a:ahLst/>
              <a:cxnLst/>
              <a:rect l="l" t="t" r="r" b="b"/>
              <a:pathLst>
                <a:path w="1905" h="635">
                  <a:moveTo>
                    <a:pt x="0" y="18"/>
                  </a:moveTo>
                  <a:lnTo>
                    <a:pt x="1774" y="18"/>
                  </a:lnTo>
                </a:path>
                <a:path w="1905" h="63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0" name="object 3310"/>
            <p:cNvSpPr/>
            <p:nvPr/>
          </p:nvSpPr>
          <p:spPr>
            <a:xfrm>
              <a:off x="139766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1" name="object 3311"/>
            <p:cNvSpPr/>
            <p:nvPr/>
          </p:nvSpPr>
          <p:spPr>
            <a:xfrm>
              <a:off x="13977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2" name="object 3312"/>
            <p:cNvSpPr/>
            <p:nvPr/>
          </p:nvSpPr>
          <p:spPr>
            <a:xfrm>
              <a:off x="13980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3" name="object 3313"/>
            <p:cNvSpPr/>
            <p:nvPr/>
          </p:nvSpPr>
          <p:spPr>
            <a:xfrm>
              <a:off x="13982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4" name="object 3314"/>
            <p:cNvSpPr/>
            <p:nvPr/>
          </p:nvSpPr>
          <p:spPr>
            <a:xfrm>
              <a:off x="139867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5" name="object 3315"/>
            <p:cNvSpPr/>
            <p:nvPr/>
          </p:nvSpPr>
          <p:spPr>
            <a:xfrm>
              <a:off x="13989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6" name="object 3316"/>
            <p:cNvSpPr/>
            <p:nvPr/>
          </p:nvSpPr>
          <p:spPr>
            <a:xfrm>
              <a:off x="13994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7" name="object 3317"/>
            <p:cNvSpPr/>
            <p:nvPr/>
          </p:nvSpPr>
          <p:spPr>
            <a:xfrm>
              <a:off x="139956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8" name="object 3318"/>
            <p:cNvSpPr/>
            <p:nvPr/>
          </p:nvSpPr>
          <p:spPr>
            <a:xfrm>
              <a:off x="139981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9" name="object 3319"/>
            <p:cNvSpPr/>
            <p:nvPr/>
          </p:nvSpPr>
          <p:spPr>
            <a:xfrm>
              <a:off x="139994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0" name="object 3320"/>
            <p:cNvSpPr/>
            <p:nvPr/>
          </p:nvSpPr>
          <p:spPr>
            <a:xfrm>
              <a:off x="1400069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1" name="object 3321"/>
            <p:cNvSpPr/>
            <p:nvPr/>
          </p:nvSpPr>
          <p:spPr>
            <a:xfrm>
              <a:off x="1400196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2" name="object 3322"/>
            <p:cNvSpPr/>
            <p:nvPr/>
          </p:nvSpPr>
          <p:spPr>
            <a:xfrm>
              <a:off x="1399308" y="417769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3" name="object 3323"/>
            <p:cNvSpPr/>
            <p:nvPr/>
          </p:nvSpPr>
          <p:spPr>
            <a:xfrm>
              <a:off x="14009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4" name="object 3324"/>
            <p:cNvSpPr/>
            <p:nvPr/>
          </p:nvSpPr>
          <p:spPr>
            <a:xfrm>
              <a:off x="14012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5" name="object 3325"/>
            <p:cNvSpPr/>
            <p:nvPr/>
          </p:nvSpPr>
          <p:spPr>
            <a:xfrm>
              <a:off x="14018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6" name="object 3326"/>
            <p:cNvSpPr/>
            <p:nvPr/>
          </p:nvSpPr>
          <p:spPr>
            <a:xfrm>
              <a:off x="140235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7" name="object 3327"/>
            <p:cNvSpPr/>
            <p:nvPr/>
          </p:nvSpPr>
          <p:spPr>
            <a:xfrm>
              <a:off x="140247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8" name="object 3328"/>
            <p:cNvSpPr/>
            <p:nvPr/>
          </p:nvSpPr>
          <p:spPr>
            <a:xfrm>
              <a:off x="140247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9" name="object 3329"/>
            <p:cNvSpPr/>
            <p:nvPr/>
          </p:nvSpPr>
          <p:spPr>
            <a:xfrm>
              <a:off x="1402603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0" name="object 3330"/>
            <p:cNvSpPr/>
            <p:nvPr/>
          </p:nvSpPr>
          <p:spPr>
            <a:xfrm>
              <a:off x="1402730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1" name="object 3331"/>
            <p:cNvSpPr/>
            <p:nvPr/>
          </p:nvSpPr>
          <p:spPr>
            <a:xfrm>
              <a:off x="1402857" y="41773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2" name="object 3332"/>
            <p:cNvSpPr/>
            <p:nvPr/>
          </p:nvSpPr>
          <p:spPr>
            <a:xfrm>
              <a:off x="1402857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3" name="object 3333"/>
            <p:cNvSpPr/>
            <p:nvPr/>
          </p:nvSpPr>
          <p:spPr>
            <a:xfrm>
              <a:off x="14029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4" name="object 3334"/>
            <p:cNvSpPr/>
            <p:nvPr/>
          </p:nvSpPr>
          <p:spPr>
            <a:xfrm>
              <a:off x="140501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5" name="object 3335"/>
            <p:cNvSpPr/>
            <p:nvPr/>
          </p:nvSpPr>
          <p:spPr>
            <a:xfrm>
              <a:off x="140513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6" name="object 3336"/>
            <p:cNvSpPr/>
            <p:nvPr/>
          </p:nvSpPr>
          <p:spPr>
            <a:xfrm>
              <a:off x="14051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7" name="object 3337"/>
            <p:cNvSpPr/>
            <p:nvPr/>
          </p:nvSpPr>
          <p:spPr>
            <a:xfrm>
              <a:off x="140526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8" name="object 3338"/>
            <p:cNvSpPr/>
            <p:nvPr/>
          </p:nvSpPr>
          <p:spPr>
            <a:xfrm>
              <a:off x="140526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9" name="object 3339"/>
            <p:cNvSpPr/>
            <p:nvPr/>
          </p:nvSpPr>
          <p:spPr>
            <a:xfrm>
              <a:off x="1405391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0" name="object 3340"/>
            <p:cNvSpPr/>
            <p:nvPr/>
          </p:nvSpPr>
          <p:spPr>
            <a:xfrm>
              <a:off x="140551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1" name="object 3341"/>
            <p:cNvSpPr/>
            <p:nvPr/>
          </p:nvSpPr>
          <p:spPr>
            <a:xfrm>
              <a:off x="14056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2" name="object 3342"/>
            <p:cNvSpPr/>
            <p:nvPr/>
          </p:nvSpPr>
          <p:spPr>
            <a:xfrm>
              <a:off x="14062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3" name="object 3343"/>
            <p:cNvSpPr/>
            <p:nvPr/>
          </p:nvSpPr>
          <p:spPr>
            <a:xfrm>
              <a:off x="14069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4" name="object 3344"/>
            <p:cNvSpPr/>
            <p:nvPr/>
          </p:nvSpPr>
          <p:spPr>
            <a:xfrm>
              <a:off x="14071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5" name="object 3345"/>
            <p:cNvSpPr/>
            <p:nvPr/>
          </p:nvSpPr>
          <p:spPr>
            <a:xfrm>
              <a:off x="140767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6" name="object 3346"/>
            <p:cNvSpPr/>
            <p:nvPr/>
          </p:nvSpPr>
          <p:spPr>
            <a:xfrm>
              <a:off x="1407799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7" name="object 3347"/>
            <p:cNvSpPr/>
            <p:nvPr/>
          </p:nvSpPr>
          <p:spPr>
            <a:xfrm>
              <a:off x="140792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8" name="object 3348"/>
            <p:cNvSpPr/>
            <p:nvPr/>
          </p:nvSpPr>
          <p:spPr>
            <a:xfrm>
              <a:off x="1407926" y="41773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9" name="object 3349"/>
            <p:cNvSpPr/>
            <p:nvPr/>
          </p:nvSpPr>
          <p:spPr>
            <a:xfrm>
              <a:off x="1408053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0" name="object 3350"/>
            <p:cNvSpPr/>
            <p:nvPr/>
          </p:nvSpPr>
          <p:spPr>
            <a:xfrm>
              <a:off x="1408053" y="41773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1" name="object 3351"/>
            <p:cNvSpPr/>
            <p:nvPr/>
          </p:nvSpPr>
          <p:spPr>
            <a:xfrm>
              <a:off x="1408179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2" name="object 3352"/>
            <p:cNvSpPr/>
            <p:nvPr/>
          </p:nvSpPr>
          <p:spPr>
            <a:xfrm>
              <a:off x="14084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3" name="object 3353"/>
            <p:cNvSpPr/>
            <p:nvPr/>
          </p:nvSpPr>
          <p:spPr>
            <a:xfrm>
              <a:off x="14090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4" name="object 3354"/>
            <p:cNvSpPr/>
            <p:nvPr/>
          </p:nvSpPr>
          <p:spPr>
            <a:xfrm>
              <a:off x="1409067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5" name="object 3355"/>
            <p:cNvSpPr/>
            <p:nvPr/>
          </p:nvSpPr>
          <p:spPr>
            <a:xfrm>
              <a:off x="140919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6" name="object 3356"/>
            <p:cNvSpPr/>
            <p:nvPr/>
          </p:nvSpPr>
          <p:spPr>
            <a:xfrm>
              <a:off x="14093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7" name="object 3357"/>
            <p:cNvSpPr/>
            <p:nvPr/>
          </p:nvSpPr>
          <p:spPr>
            <a:xfrm>
              <a:off x="141033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8" name="object 3358"/>
            <p:cNvSpPr/>
            <p:nvPr/>
          </p:nvSpPr>
          <p:spPr>
            <a:xfrm>
              <a:off x="141046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9" name="object 3359"/>
            <p:cNvSpPr/>
            <p:nvPr/>
          </p:nvSpPr>
          <p:spPr>
            <a:xfrm>
              <a:off x="1410587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0" name="object 3360"/>
            <p:cNvSpPr/>
            <p:nvPr/>
          </p:nvSpPr>
          <p:spPr>
            <a:xfrm>
              <a:off x="1409700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1" name="object 3361"/>
            <p:cNvSpPr/>
            <p:nvPr/>
          </p:nvSpPr>
          <p:spPr>
            <a:xfrm>
              <a:off x="1410714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2" name="object 3362"/>
            <p:cNvSpPr/>
            <p:nvPr/>
          </p:nvSpPr>
          <p:spPr>
            <a:xfrm>
              <a:off x="141084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3" name="object 3363"/>
            <p:cNvSpPr/>
            <p:nvPr/>
          </p:nvSpPr>
          <p:spPr>
            <a:xfrm>
              <a:off x="14109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4" name="object 3364"/>
            <p:cNvSpPr/>
            <p:nvPr/>
          </p:nvSpPr>
          <p:spPr>
            <a:xfrm>
              <a:off x="14117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5" name="object 3365"/>
            <p:cNvSpPr/>
            <p:nvPr/>
          </p:nvSpPr>
          <p:spPr>
            <a:xfrm>
              <a:off x="14124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6" name="object 3366"/>
            <p:cNvSpPr/>
            <p:nvPr/>
          </p:nvSpPr>
          <p:spPr>
            <a:xfrm>
              <a:off x="141274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7" name="object 3367"/>
            <p:cNvSpPr/>
            <p:nvPr/>
          </p:nvSpPr>
          <p:spPr>
            <a:xfrm>
              <a:off x="14128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8" name="object 3368"/>
            <p:cNvSpPr/>
            <p:nvPr/>
          </p:nvSpPr>
          <p:spPr>
            <a:xfrm>
              <a:off x="141299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9" name="object 3369"/>
            <p:cNvSpPr/>
            <p:nvPr/>
          </p:nvSpPr>
          <p:spPr>
            <a:xfrm>
              <a:off x="1413122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0" name="object 3370"/>
            <p:cNvSpPr/>
            <p:nvPr/>
          </p:nvSpPr>
          <p:spPr>
            <a:xfrm>
              <a:off x="1413122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1" name="object 3371"/>
            <p:cNvSpPr/>
            <p:nvPr/>
          </p:nvSpPr>
          <p:spPr>
            <a:xfrm>
              <a:off x="1412361" y="4177616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2" name="object 3372"/>
            <p:cNvSpPr/>
            <p:nvPr/>
          </p:nvSpPr>
          <p:spPr>
            <a:xfrm>
              <a:off x="1412488" y="417762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3" name="object 3373"/>
            <p:cNvSpPr/>
            <p:nvPr/>
          </p:nvSpPr>
          <p:spPr>
            <a:xfrm>
              <a:off x="14137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4" name="object 3374"/>
            <p:cNvSpPr/>
            <p:nvPr/>
          </p:nvSpPr>
          <p:spPr>
            <a:xfrm>
              <a:off x="14142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5" name="object 3375"/>
            <p:cNvSpPr/>
            <p:nvPr/>
          </p:nvSpPr>
          <p:spPr>
            <a:xfrm>
              <a:off x="14147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6" name="object 3376"/>
            <p:cNvSpPr/>
            <p:nvPr/>
          </p:nvSpPr>
          <p:spPr>
            <a:xfrm>
              <a:off x="14150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7" name="object 3377"/>
            <p:cNvSpPr/>
            <p:nvPr/>
          </p:nvSpPr>
          <p:spPr>
            <a:xfrm>
              <a:off x="14152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8" name="object 3378"/>
            <p:cNvSpPr/>
            <p:nvPr/>
          </p:nvSpPr>
          <p:spPr>
            <a:xfrm>
              <a:off x="14155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9" name="object 3379"/>
            <p:cNvSpPr/>
            <p:nvPr/>
          </p:nvSpPr>
          <p:spPr>
            <a:xfrm>
              <a:off x="1415656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0" name="object 3380"/>
            <p:cNvSpPr/>
            <p:nvPr/>
          </p:nvSpPr>
          <p:spPr>
            <a:xfrm>
              <a:off x="1415783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1" name="object 3381"/>
            <p:cNvSpPr/>
            <p:nvPr/>
          </p:nvSpPr>
          <p:spPr>
            <a:xfrm>
              <a:off x="1415910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2" name="object 3382"/>
            <p:cNvSpPr/>
            <p:nvPr/>
          </p:nvSpPr>
          <p:spPr>
            <a:xfrm>
              <a:off x="141603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3" name="object 3383"/>
            <p:cNvSpPr/>
            <p:nvPr/>
          </p:nvSpPr>
          <p:spPr>
            <a:xfrm>
              <a:off x="141616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4" name="object 3384"/>
            <p:cNvSpPr/>
            <p:nvPr/>
          </p:nvSpPr>
          <p:spPr>
            <a:xfrm>
              <a:off x="14171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5" name="object 3385"/>
            <p:cNvSpPr/>
            <p:nvPr/>
          </p:nvSpPr>
          <p:spPr>
            <a:xfrm>
              <a:off x="14178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6" name="object 3386"/>
            <p:cNvSpPr/>
            <p:nvPr/>
          </p:nvSpPr>
          <p:spPr>
            <a:xfrm>
              <a:off x="14180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7" name="object 3387"/>
            <p:cNvSpPr/>
            <p:nvPr/>
          </p:nvSpPr>
          <p:spPr>
            <a:xfrm>
              <a:off x="141831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8" name="object 3388"/>
            <p:cNvSpPr/>
            <p:nvPr/>
          </p:nvSpPr>
          <p:spPr>
            <a:xfrm>
              <a:off x="1418444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9" name="object 3389"/>
            <p:cNvSpPr/>
            <p:nvPr/>
          </p:nvSpPr>
          <p:spPr>
            <a:xfrm>
              <a:off x="1418571" y="41774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0" name="object 3390"/>
            <p:cNvSpPr/>
            <p:nvPr/>
          </p:nvSpPr>
          <p:spPr>
            <a:xfrm>
              <a:off x="1418571" y="41772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1" name="object 3391"/>
            <p:cNvSpPr/>
            <p:nvPr/>
          </p:nvSpPr>
          <p:spPr>
            <a:xfrm>
              <a:off x="1418698" y="41774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2" name="object 3392"/>
            <p:cNvSpPr/>
            <p:nvPr/>
          </p:nvSpPr>
          <p:spPr>
            <a:xfrm>
              <a:off x="141882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3" name="object 3393"/>
            <p:cNvSpPr/>
            <p:nvPr/>
          </p:nvSpPr>
          <p:spPr>
            <a:xfrm>
              <a:off x="14195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4" name="object 3394"/>
            <p:cNvSpPr/>
            <p:nvPr/>
          </p:nvSpPr>
          <p:spPr>
            <a:xfrm>
              <a:off x="142021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5" name="object 3395"/>
            <p:cNvSpPr/>
            <p:nvPr/>
          </p:nvSpPr>
          <p:spPr>
            <a:xfrm>
              <a:off x="14207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6" name="object 3396"/>
            <p:cNvSpPr/>
            <p:nvPr/>
          </p:nvSpPr>
          <p:spPr>
            <a:xfrm>
              <a:off x="142097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7" name="object 3397"/>
            <p:cNvSpPr/>
            <p:nvPr/>
          </p:nvSpPr>
          <p:spPr>
            <a:xfrm>
              <a:off x="1421106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8" name="object 3398"/>
            <p:cNvSpPr/>
            <p:nvPr/>
          </p:nvSpPr>
          <p:spPr>
            <a:xfrm>
              <a:off x="142110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9" name="object 3399"/>
            <p:cNvSpPr/>
            <p:nvPr/>
          </p:nvSpPr>
          <p:spPr>
            <a:xfrm>
              <a:off x="1420345" y="417768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0" name="object 3400"/>
            <p:cNvSpPr/>
            <p:nvPr/>
          </p:nvSpPr>
          <p:spPr>
            <a:xfrm>
              <a:off x="142148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1" name="object 3401"/>
            <p:cNvSpPr/>
            <p:nvPr/>
          </p:nvSpPr>
          <p:spPr>
            <a:xfrm>
              <a:off x="14216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2" name="object 3402"/>
            <p:cNvSpPr/>
            <p:nvPr/>
          </p:nvSpPr>
          <p:spPr>
            <a:xfrm>
              <a:off x="14218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3" name="object 3403"/>
            <p:cNvSpPr/>
            <p:nvPr/>
          </p:nvSpPr>
          <p:spPr>
            <a:xfrm>
              <a:off x="14223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4" name="object 3404"/>
            <p:cNvSpPr/>
            <p:nvPr/>
          </p:nvSpPr>
          <p:spPr>
            <a:xfrm>
              <a:off x="142237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5" name="object 3405"/>
            <p:cNvSpPr/>
            <p:nvPr/>
          </p:nvSpPr>
          <p:spPr>
            <a:xfrm>
              <a:off x="14225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6" name="object 3406"/>
            <p:cNvSpPr/>
            <p:nvPr/>
          </p:nvSpPr>
          <p:spPr>
            <a:xfrm>
              <a:off x="142300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7" name="object 3407"/>
            <p:cNvSpPr/>
            <p:nvPr/>
          </p:nvSpPr>
          <p:spPr>
            <a:xfrm>
              <a:off x="14231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8" name="object 3408"/>
            <p:cNvSpPr/>
            <p:nvPr/>
          </p:nvSpPr>
          <p:spPr>
            <a:xfrm>
              <a:off x="1423514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9" name="object 3409"/>
            <p:cNvSpPr/>
            <p:nvPr/>
          </p:nvSpPr>
          <p:spPr>
            <a:xfrm>
              <a:off x="142364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0" name="object 3410"/>
            <p:cNvSpPr/>
            <p:nvPr/>
          </p:nvSpPr>
          <p:spPr>
            <a:xfrm>
              <a:off x="1423640" y="417683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3"/>
                  </a:moveTo>
                  <a:lnTo>
                    <a:pt x="887" y="44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1" name="object 3411"/>
            <p:cNvSpPr/>
            <p:nvPr/>
          </p:nvSpPr>
          <p:spPr>
            <a:xfrm>
              <a:off x="1423894" y="417666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1"/>
                  </a:moveTo>
                  <a:lnTo>
                    <a:pt x="887" y="5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2" name="object 3412"/>
            <p:cNvSpPr/>
            <p:nvPr/>
          </p:nvSpPr>
          <p:spPr>
            <a:xfrm>
              <a:off x="1423894" y="417692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3" name="object 3413"/>
            <p:cNvSpPr/>
            <p:nvPr/>
          </p:nvSpPr>
          <p:spPr>
            <a:xfrm>
              <a:off x="1424021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4" name="object 3414"/>
            <p:cNvSpPr/>
            <p:nvPr/>
          </p:nvSpPr>
          <p:spPr>
            <a:xfrm>
              <a:off x="142414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5" name="object 3415"/>
            <p:cNvSpPr/>
            <p:nvPr/>
          </p:nvSpPr>
          <p:spPr>
            <a:xfrm>
              <a:off x="14244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6" name="object 3416"/>
            <p:cNvSpPr/>
            <p:nvPr/>
          </p:nvSpPr>
          <p:spPr>
            <a:xfrm>
              <a:off x="14256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7" name="object 3417"/>
            <p:cNvSpPr/>
            <p:nvPr/>
          </p:nvSpPr>
          <p:spPr>
            <a:xfrm>
              <a:off x="142617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8" name="object 3418"/>
            <p:cNvSpPr/>
            <p:nvPr/>
          </p:nvSpPr>
          <p:spPr>
            <a:xfrm>
              <a:off x="142630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9" name="object 3419"/>
            <p:cNvSpPr/>
            <p:nvPr/>
          </p:nvSpPr>
          <p:spPr>
            <a:xfrm>
              <a:off x="1426302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0" name="object 3420"/>
            <p:cNvSpPr/>
            <p:nvPr/>
          </p:nvSpPr>
          <p:spPr>
            <a:xfrm>
              <a:off x="1425541" y="417764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6"/>
                  </a:moveTo>
                  <a:lnTo>
                    <a:pt x="1774" y="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1" name="object 3421"/>
            <p:cNvSpPr/>
            <p:nvPr/>
          </p:nvSpPr>
          <p:spPr>
            <a:xfrm>
              <a:off x="1426555" y="41771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2" name="object 3422"/>
            <p:cNvSpPr/>
            <p:nvPr/>
          </p:nvSpPr>
          <p:spPr>
            <a:xfrm>
              <a:off x="1425795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3" name="object 3423"/>
            <p:cNvSpPr/>
            <p:nvPr/>
          </p:nvSpPr>
          <p:spPr>
            <a:xfrm>
              <a:off x="14270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4" name="object 3424"/>
            <p:cNvSpPr/>
            <p:nvPr/>
          </p:nvSpPr>
          <p:spPr>
            <a:xfrm>
              <a:off x="14273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5" name="object 3425"/>
            <p:cNvSpPr/>
            <p:nvPr/>
          </p:nvSpPr>
          <p:spPr>
            <a:xfrm>
              <a:off x="14275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6" name="object 3426"/>
            <p:cNvSpPr/>
            <p:nvPr/>
          </p:nvSpPr>
          <p:spPr>
            <a:xfrm>
              <a:off x="142782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7" name="object 3427"/>
            <p:cNvSpPr/>
            <p:nvPr/>
          </p:nvSpPr>
          <p:spPr>
            <a:xfrm>
              <a:off x="14283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8" name="object 3428"/>
            <p:cNvSpPr/>
            <p:nvPr/>
          </p:nvSpPr>
          <p:spPr>
            <a:xfrm>
              <a:off x="14285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9" name="object 3429"/>
            <p:cNvSpPr/>
            <p:nvPr/>
          </p:nvSpPr>
          <p:spPr>
            <a:xfrm>
              <a:off x="1427822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0" name="object 3430"/>
            <p:cNvSpPr/>
            <p:nvPr/>
          </p:nvSpPr>
          <p:spPr>
            <a:xfrm>
              <a:off x="1428836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1" name="object 3431"/>
            <p:cNvSpPr/>
            <p:nvPr/>
          </p:nvSpPr>
          <p:spPr>
            <a:xfrm>
              <a:off x="1428963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2" name="object 3432"/>
            <p:cNvSpPr/>
            <p:nvPr/>
          </p:nvSpPr>
          <p:spPr>
            <a:xfrm>
              <a:off x="1429090" y="4173660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06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3" name="object 3433"/>
            <p:cNvSpPr/>
            <p:nvPr/>
          </p:nvSpPr>
          <p:spPr>
            <a:xfrm>
              <a:off x="142921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4" name="object 3434"/>
            <p:cNvSpPr/>
            <p:nvPr/>
          </p:nvSpPr>
          <p:spPr>
            <a:xfrm>
              <a:off x="1429343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5" name="object 3435"/>
            <p:cNvSpPr/>
            <p:nvPr/>
          </p:nvSpPr>
          <p:spPr>
            <a:xfrm>
              <a:off x="142947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6" name="object 3436"/>
            <p:cNvSpPr/>
            <p:nvPr/>
          </p:nvSpPr>
          <p:spPr>
            <a:xfrm>
              <a:off x="14299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7" name="object 3437"/>
            <p:cNvSpPr/>
            <p:nvPr/>
          </p:nvSpPr>
          <p:spPr>
            <a:xfrm>
              <a:off x="14302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8" name="object 3438"/>
            <p:cNvSpPr/>
            <p:nvPr/>
          </p:nvSpPr>
          <p:spPr>
            <a:xfrm>
              <a:off x="14307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9" name="object 3439"/>
            <p:cNvSpPr/>
            <p:nvPr/>
          </p:nvSpPr>
          <p:spPr>
            <a:xfrm>
              <a:off x="143124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0" name="object 3440"/>
            <p:cNvSpPr/>
            <p:nvPr/>
          </p:nvSpPr>
          <p:spPr>
            <a:xfrm>
              <a:off x="14313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1" name="object 3441"/>
            <p:cNvSpPr/>
            <p:nvPr/>
          </p:nvSpPr>
          <p:spPr>
            <a:xfrm>
              <a:off x="143149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2" name="object 3442"/>
            <p:cNvSpPr/>
            <p:nvPr/>
          </p:nvSpPr>
          <p:spPr>
            <a:xfrm>
              <a:off x="143149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3" name="object 3443"/>
            <p:cNvSpPr/>
            <p:nvPr/>
          </p:nvSpPr>
          <p:spPr>
            <a:xfrm>
              <a:off x="143162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4" name="object 3444"/>
            <p:cNvSpPr/>
            <p:nvPr/>
          </p:nvSpPr>
          <p:spPr>
            <a:xfrm>
              <a:off x="1431751" y="417671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6"/>
                  </a:moveTo>
                  <a:lnTo>
                    <a:pt x="887" y="50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5" name="object 3445"/>
            <p:cNvSpPr/>
            <p:nvPr/>
          </p:nvSpPr>
          <p:spPr>
            <a:xfrm>
              <a:off x="1430991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6" name="object 3446"/>
            <p:cNvSpPr/>
            <p:nvPr/>
          </p:nvSpPr>
          <p:spPr>
            <a:xfrm>
              <a:off x="14321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7" name="object 3447"/>
            <p:cNvSpPr/>
            <p:nvPr/>
          </p:nvSpPr>
          <p:spPr>
            <a:xfrm>
              <a:off x="14323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8" name="object 3448"/>
            <p:cNvSpPr/>
            <p:nvPr/>
          </p:nvSpPr>
          <p:spPr>
            <a:xfrm>
              <a:off x="14328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9" name="object 3449"/>
            <p:cNvSpPr/>
            <p:nvPr/>
          </p:nvSpPr>
          <p:spPr>
            <a:xfrm>
              <a:off x="14331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0" name="object 3450"/>
            <p:cNvSpPr/>
            <p:nvPr/>
          </p:nvSpPr>
          <p:spPr>
            <a:xfrm>
              <a:off x="143352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1" name="object 3451"/>
            <p:cNvSpPr/>
            <p:nvPr/>
          </p:nvSpPr>
          <p:spPr>
            <a:xfrm>
              <a:off x="14337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2" name="object 3452"/>
            <p:cNvSpPr/>
            <p:nvPr/>
          </p:nvSpPr>
          <p:spPr>
            <a:xfrm>
              <a:off x="143377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3" name="object 3453"/>
            <p:cNvSpPr/>
            <p:nvPr/>
          </p:nvSpPr>
          <p:spPr>
            <a:xfrm>
              <a:off x="1434032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4" name="object 3454"/>
            <p:cNvSpPr/>
            <p:nvPr/>
          </p:nvSpPr>
          <p:spPr>
            <a:xfrm>
              <a:off x="1434159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5" name="object 3455"/>
            <p:cNvSpPr/>
            <p:nvPr/>
          </p:nvSpPr>
          <p:spPr>
            <a:xfrm>
              <a:off x="1434286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6" name="object 3456"/>
            <p:cNvSpPr/>
            <p:nvPr/>
          </p:nvSpPr>
          <p:spPr>
            <a:xfrm>
              <a:off x="1434412" y="417705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7" name="object 3457"/>
            <p:cNvSpPr/>
            <p:nvPr/>
          </p:nvSpPr>
          <p:spPr>
            <a:xfrm>
              <a:off x="1434539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8" name="object 3458"/>
            <p:cNvSpPr/>
            <p:nvPr/>
          </p:nvSpPr>
          <p:spPr>
            <a:xfrm>
              <a:off x="14347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9" name="object 3459"/>
            <p:cNvSpPr/>
            <p:nvPr/>
          </p:nvSpPr>
          <p:spPr>
            <a:xfrm>
              <a:off x="14350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0" name="object 3460"/>
            <p:cNvSpPr/>
            <p:nvPr/>
          </p:nvSpPr>
          <p:spPr>
            <a:xfrm>
              <a:off x="143542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1" name="object 3461"/>
            <p:cNvSpPr/>
            <p:nvPr/>
          </p:nvSpPr>
          <p:spPr>
            <a:xfrm>
              <a:off x="14365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2" name="object 3462"/>
            <p:cNvSpPr/>
            <p:nvPr/>
          </p:nvSpPr>
          <p:spPr>
            <a:xfrm>
              <a:off x="143669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3" name="object 3463"/>
            <p:cNvSpPr/>
            <p:nvPr/>
          </p:nvSpPr>
          <p:spPr>
            <a:xfrm>
              <a:off x="143682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4" name="object 3464"/>
            <p:cNvSpPr/>
            <p:nvPr/>
          </p:nvSpPr>
          <p:spPr>
            <a:xfrm>
              <a:off x="14369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5" name="object 3465"/>
            <p:cNvSpPr/>
            <p:nvPr/>
          </p:nvSpPr>
          <p:spPr>
            <a:xfrm>
              <a:off x="1436947" y="417686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6" name="object 3466"/>
            <p:cNvSpPr/>
            <p:nvPr/>
          </p:nvSpPr>
          <p:spPr>
            <a:xfrm>
              <a:off x="143707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7" name="object 3467"/>
            <p:cNvSpPr/>
            <p:nvPr/>
          </p:nvSpPr>
          <p:spPr>
            <a:xfrm>
              <a:off x="1437200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8" name="object 3468"/>
            <p:cNvSpPr/>
            <p:nvPr/>
          </p:nvSpPr>
          <p:spPr>
            <a:xfrm>
              <a:off x="14373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9" name="object 3469"/>
            <p:cNvSpPr/>
            <p:nvPr/>
          </p:nvSpPr>
          <p:spPr>
            <a:xfrm>
              <a:off x="143758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0" name="object 3470"/>
            <p:cNvSpPr/>
            <p:nvPr/>
          </p:nvSpPr>
          <p:spPr>
            <a:xfrm>
              <a:off x="14378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1" name="object 3471"/>
            <p:cNvSpPr/>
            <p:nvPr/>
          </p:nvSpPr>
          <p:spPr>
            <a:xfrm>
              <a:off x="14380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2" name="object 3472"/>
            <p:cNvSpPr/>
            <p:nvPr/>
          </p:nvSpPr>
          <p:spPr>
            <a:xfrm>
              <a:off x="14383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3" name="object 3473"/>
            <p:cNvSpPr/>
            <p:nvPr/>
          </p:nvSpPr>
          <p:spPr>
            <a:xfrm>
              <a:off x="14388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4" name="object 3474"/>
            <p:cNvSpPr/>
            <p:nvPr/>
          </p:nvSpPr>
          <p:spPr>
            <a:xfrm>
              <a:off x="143910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5" name="object 3475"/>
            <p:cNvSpPr/>
            <p:nvPr/>
          </p:nvSpPr>
          <p:spPr>
            <a:xfrm>
              <a:off x="14391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6" name="object 3476"/>
            <p:cNvSpPr/>
            <p:nvPr/>
          </p:nvSpPr>
          <p:spPr>
            <a:xfrm>
              <a:off x="14393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7" name="object 3477"/>
            <p:cNvSpPr/>
            <p:nvPr/>
          </p:nvSpPr>
          <p:spPr>
            <a:xfrm>
              <a:off x="143935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8" name="object 3478"/>
            <p:cNvSpPr/>
            <p:nvPr/>
          </p:nvSpPr>
          <p:spPr>
            <a:xfrm>
              <a:off x="1439481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9" name="object 3479"/>
            <p:cNvSpPr/>
            <p:nvPr/>
          </p:nvSpPr>
          <p:spPr>
            <a:xfrm>
              <a:off x="1439608" y="41773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0" name="object 3480"/>
            <p:cNvSpPr/>
            <p:nvPr/>
          </p:nvSpPr>
          <p:spPr>
            <a:xfrm>
              <a:off x="1439735" y="4162521"/>
              <a:ext cx="0" cy="15240"/>
            </a:xfrm>
            <a:custGeom>
              <a:avLst/>
              <a:gdLst/>
              <a:ahLst/>
              <a:cxnLst/>
              <a:rect l="l" t="t" r="r" b="b"/>
              <a:pathLst>
                <a:path h="15239">
                  <a:moveTo>
                    <a:pt x="0" y="1520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1" name="object 3481"/>
            <p:cNvSpPr/>
            <p:nvPr/>
          </p:nvSpPr>
          <p:spPr>
            <a:xfrm>
              <a:off x="14402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2" name="object 3482"/>
            <p:cNvSpPr/>
            <p:nvPr/>
          </p:nvSpPr>
          <p:spPr>
            <a:xfrm>
              <a:off x="14411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3" name="object 3483"/>
            <p:cNvSpPr/>
            <p:nvPr/>
          </p:nvSpPr>
          <p:spPr>
            <a:xfrm>
              <a:off x="14413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4" name="object 3484"/>
            <p:cNvSpPr/>
            <p:nvPr/>
          </p:nvSpPr>
          <p:spPr>
            <a:xfrm>
              <a:off x="14417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5" name="object 3485"/>
            <p:cNvSpPr/>
            <p:nvPr/>
          </p:nvSpPr>
          <p:spPr>
            <a:xfrm>
              <a:off x="144188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6" name="object 3486"/>
            <p:cNvSpPr/>
            <p:nvPr/>
          </p:nvSpPr>
          <p:spPr>
            <a:xfrm>
              <a:off x="144201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7" name="object 3487"/>
            <p:cNvSpPr/>
            <p:nvPr/>
          </p:nvSpPr>
          <p:spPr>
            <a:xfrm>
              <a:off x="144214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8" name="object 3488"/>
            <p:cNvSpPr/>
            <p:nvPr/>
          </p:nvSpPr>
          <p:spPr>
            <a:xfrm>
              <a:off x="1442143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9" name="object 3489"/>
            <p:cNvSpPr/>
            <p:nvPr/>
          </p:nvSpPr>
          <p:spPr>
            <a:xfrm>
              <a:off x="144226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0" name="object 3490"/>
            <p:cNvSpPr/>
            <p:nvPr/>
          </p:nvSpPr>
          <p:spPr>
            <a:xfrm>
              <a:off x="1442396" y="4174078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645"/>
                  </a:moveTo>
                  <a:lnTo>
                    <a:pt x="0" y="0"/>
                  </a:lnTo>
                </a:path>
                <a:path h="3810">
                  <a:moveTo>
                    <a:pt x="0" y="3645"/>
                  </a:moveTo>
                  <a:lnTo>
                    <a:pt x="0" y="3632"/>
                  </a:lnTo>
                </a:path>
                <a:path h="3810">
                  <a:moveTo>
                    <a:pt x="0" y="3645"/>
                  </a:moveTo>
                  <a:lnTo>
                    <a:pt x="0" y="36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1" name="object 3491"/>
            <p:cNvSpPr/>
            <p:nvPr/>
          </p:nvSpPr>
          <p:spPr>
            <a:xfrm>
              <a:off x="144303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2" name="object 3492"/>
            <p:cNvSpPr/>
            <p:nvPr/>
          </p:nvSpPr>
          <p:spPr>
            <a:xfrm>
              <a:off x="14430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3" name="object 3493"/>
            <p:cNvSpPr/>
            <p:nvPr/>
          </p:nvSpPr>
          <p:spPr>
            <a:xfrm>
              <a:off x="144341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4" name="object 3494"/>
            <p:cNvSpPr/>
            <p:nvPr/>
          </p:nvSpPr>
          <p:spPr>
            <a:xfrm>
              <a:off x="14436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5" name="object 3495"/>
            <p:cNvSpPr/>
            <p:nvPr/>
          </p:nvSpPr>
          <p:spPr>
            <a:xfrm>
              <a:off x="14440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6" name="object 3496"/>
            <p:cNvSpPr/>
            <p:nvPr/>
          </p:nvSpPr>
          <p:spPr>
            <a:xfrm>
              <a:off x="14444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7" name="object 3497"/>
            <p:cNvSpPr/>
            <p:nvPr/>
          </p:nvSpPr>
          <p:spPr>
            <a:xfrm>
              <a:off x="144467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8" name="object 3498"/>
            <p:cNvSpPr/>
            <p:nvPr/>
          </p:nvSpPr>
          <p:spPr>
            <a:xfrm>
              <a:off x="14448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9" name="object 3499"/>
            <p:cNvSpPr/>
            <p:nvPr/>
          </p:nvSpPr>
          <p:spPr>
            <a:xfrm>
              <a:off x="1444804" y="417681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55"/>
                  </a:moveTo>
                  <a:lnTo>
                    <a:pt x="887" y="45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0" name="object 3500"/>
            <p:cNvSpPr/>
            <p:nvPr/>
          </p:nvSpPr>
          <p:spPr>
            <a:xfrm>
              <a:off x="1444931" y="417702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1" name="object 3501"/>
            <p:cNvSpPr/>
            <p:nvPr/>
          </p:nvSpPr>
          <p:spPr>
            <a:xfrm>
              <a:off x="1445058" y="4175597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63"/>
                  </a:moveTo>
                  <a:lnTo>
                    <a:pt x="887" y="10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2" name="object 3502"/>
            <p:cNvSpPr/>
            <p:nvPr/>
          </p:nvSpPr>
          <p:spPr>
            <a:xfrm>
              <a:off x="14453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3" name="object 3503"/>
            <p:cNvSpPr/>
            <p:nvPr/>
          </p:nvSpPr>
          <p:spPr>
            <a:xfrm>
              <a:off x="144581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4" name="object 3504"/>
            <p:cNvSpPr/>
            <p:nvPr/>
          </p:nvSpPr>
          <p:spPr>
            <a:xfrm>
              <a:off x="144632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5" name="object 3505"/>
            <p:cNvSpPr/>
            <p:nvPr/>
          </p:nvSpPr>
          <p:spPr>
            <a:xfrm>
              <a:off x="14467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6" name="object 3506"/>
            <p:cNvSpPr/>
            <p:nvPr/>
          </p:nvSpPr>
          <p:spPr>
            <a:xfrm>
              <a:off x="1446071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7" name="object 3507"/>
            <p:cNvSpPr/>
            <p:nvPr/>
          </p:nvSpPr>
          <p:spPr>
            <a:xfrm>
              <a:off x="1446325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8" name="object 3508"/>
            <p:cNvSpPr/>
            <p:nvPr/>
          </p:nvSpPr>
          <p:spPr>
            <a:xfrm>
              <a:off x="14474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9" name="object 3509"/>
            <p:cNvSpPr/>
            <p:nvPr/>
          </p:nvSpPr>
          <p:spPr>
            <a:xfrm>
              <a:off x="1447465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0" name="object 3510"/>
            <p:cNvSpPr/>
            <p:nvPr/>
          </p:nvSpPr>
          <p:spPr>
            <a:xfrm>
              <a:off x="1447592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1" name="object 3511"/>
            <p:cNvSpPr/>
            <p:nvPr/>
          </p:nvSpPr>
          <p:spPr>
            <a:xfrm>
              <a:off x="1447719" y="41772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2" name="object 3512"/>
            <p:cNvSpPr/>
            <p:nvPr/>
          </p:nvSpPr>
          <p:spPr>
            <a:xfrm>
              <a:off x="14478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3" name="object 3513"/>
            <p:cNvSpPr/>
            <p:nvPr/>
          </p:nvSpPr>
          <p:spPr>
            <a:xfrm>
              <a:off x="14480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4" name="object 3514"/>
            <p:cNvSpPr/>
            <p:nvPr/>
          </p:nvSpPr>
          <p:spPr>
            <a:xfrm>
              <a:off x="144822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5" name="object 3515"/>
            <p:cNvSpPr/>
            <p:nvPr/>
          </p:nvSpPr>
          <p:spPr>
            <a:xfrm>
              <a:off x="14483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6" name="object 3516"/>
            <p:cNvSpPr/>
            <p:nvPr/>
          </p:nvSpPr>
          <p:spPr>
            <a:xfrm>
              <a:off x="14486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7" name="object 3517"/>
            <p:cNvSpPr/>
            <p:nvPr/>
          </p:nvSpPr>
          <p:spPr>
            <a:xfrm>
              <a:off x="14488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8" name="object 3518"/>
            <p:cNvSpPr/>
            <p:nvPr/>
          </p:nvSpPr>
          <p:spPr>
            <a:xfrm>
              <a:off x="14491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9" name="object 3519"/>
            <p:cNvSpPr/>
            <p:nvPr/>
          </p:nvSpPr>
          <p:spPr>
            <a:xfrm>
              <a:off x="14493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0" name="object 3520"/>
            <p:cNvSpPr/>
            <p:nvPr/>
          </p:nvSpPr>
          <p:spPr>
            <a:xfrm>
              <a:off x="144974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1" name="object 3521"/>
            <p:cNvSpPr/>
            <p:nvPr/>
          </p:nvSpPr>
          <p:spPr>
            <a:xfrm>
              <a:off x="1449873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2" name="object 3522"/>
            <p:cNvSpPr/>
            <p:nvPr/>
          </p:nvSpPr>
          <p:spPr>
            <a:xfrm>
              <a:off x="145000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3" name="object 3523"/>
            <p:cNvSpPr/>
            <p:nvPr/>
          </p:nvSpPr>
          <p:spPr>
            <a:xfrm>
              <a:off x="1450127" y="41771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4" name="object 3524"/>
            <p:cNvSpPr/>
            <p:nvPr/>
          </p:nvSpPr>
          <p:spPr>
            <a:xfrm>
              <a:off x="1450253" y="4175597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63"/>
                  </a:moveTo>
                  <a:lnTo>
                    <a:pt x="887" y="10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5" name="object 3525"/>
            <p:cNvSpPr/>
            <p:nvPr/>
          </p:nvSpPr>
          <p:spPr>
            <a:xfrm>
              <a:off x="1450380" y="417648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20"/>
                  </a:moveTo>
                  <a:lnTo>
                    <a:pt x="887" y="6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6" name="object 3526"/>
            <p:cNvSpPr/>
            <p:nvPr/>
          </p:nvSpPr>
          <p:spPr>
            <a:xfrm>
              <a:off x="145050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7" name="object 3527"/>
            <p:cNvSpPr/>
            <p:nvPr/>
          </p:nvSpPr>
          <p:spPr>
            <a:xfrm>
              <a:off x="14506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8" name="object 3528"/>
            <p:cNvSpPr/>
            <p:nvPr/>
          </p:nvSpPr>
          <p:spPr>
            <a:xfrm>
              <a:off x="145088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9" name="object 3529"/>
            <p:cNvSpPr/>
            <p:nvPr/>
          </p:nvSpPr>
          <p:spPr>
            <a:xfrm>
              <a:off x="145114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0" name="object 3530"/>
            <p:cNvSpPr/>
            <p:nvPr/>
          </p:nvSpPr>
          <p:spPr>
            <a:xfrm>
              <a:off x="145126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1" name="object 3531"/>
            <p:cNvSpPr/>
            <p:nvPr/>
          </p:nvSpPr>
          <p:spPr>
            <a:xfrm>
              <a:off x="14515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2" name="object 3532"/>
            <p:cNvSpPr/>
            <p:nvPr/>
          </p:nvSpPr>
          <p:spPr>
            <a:xfrm>
              <a:off x="14517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3" name="object 3533"/>
            <p:cNvSpPr/>
            <p:nvPr/>
          </p:nvSpPr>
          <p:spPr>
            <a:xfrm>
              <a:off x="14520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4" name="object 3534"/>
            <p:cNvSpPr/>
            <p:nvPr/>
          </p:nvSpPr>
          <p:spPr>
            <a:xfrm>
              <a:off x="145228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5" name="object 3535"/>
            <p:cNvSpPr/>
            <p:nvPr/>
          </p:nvSpPr>
          <p:spPr>
            <a:xfrm>
              <a:off x="14525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6" name="object 3536"/>
            <p:cNvSpPr/>
            <p:nvPr/>
          </p:nvSpPr>
          <p:spPr>
            <a:xfrm>
              <a:off x="1452534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7" name="object 3537"/>
            <p:cNvSpPr/>
            <p:nvPr/>
          </p:nvSpPr>
          <p:spPr>
            <a:xfrm>
              <a:off x="145266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8" name="object 3538"/>
            <p:cNvSpPr/>
            <p:nvPr/>
          </p:nvSpPr>
          <p:spPr>
            <a:xfrm>
              <a:off x="145266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9" name="object 3539"/>
            <p:cNvSpPr/>
            <p:nvPr/>
          </p:nvSpPr>
          <p:spPr>
            <a:xfrm>
              <a:off x="1452788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0" name="object 3540"/>
            <p:cNvSpPr/>
            <p:nvPr/>
          </p:nvSpPr>
          <p:spPr>
            <a:xfrm>
              <a:off x="1452915" y="41772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1" name="object 3541"/>
            <p:cNvSpPr/>
            <p:nvPr/>
          </p:nvSpPr>
          <p:spPr>
            <a:xfrm>
              <a:off x="1452915" y="41773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2" name="object 3542"/>
            <p:cNvSpPr/>
            <p:nvPr/>
          </p:nvSpPr>
          <p:spPr>
            <a:xfrm>
              <a:off x="14530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3" name="object 3543"/>
            <p:cNvSpPr/>
            <p:nvPr/>
          </p:nvSpPr>
          <p:spPr>
            <a:xfrm>
              <a:off x="14534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4" name="object 3544"/>
            <p:cNvSpPr/>
            <p:nvPr/>
          </p:nvSpPr>
          <p:spPr>
            <a:xfrm>
              <a:off x="145380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5" name="object 3545"/>
            <p:cNvSpPr/>
            <p:nvPr/>
          </p:nvSpPr>
          <p:spPr>
            <a:xfrm>
              <a:off x="1453168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6" name="object 3546"/>
            <p:cNvSpPr/>
            <p:nvPr/>
          </p:nvSpPr>
          <p:spPr>
            <a:xfrm>
              <a:off x="14543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7" name="object 3547"/>
            <p:cNvSpPr/>
            <p:nvPr/>
          </p:nvSpPr>
          <p:spPr>
            <a:xfrm>
              <a:off x="145456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8" name="object 3548"/>
            <p:cNvSpPr/>
            <p:nvPr/>
          </p:nvSpPr>
          <p:spPr>
            <a:xfrm>
              <a:off x="14548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9" name="object 3549"/>
            <p:cNvSpPr/>
            <p:nvPr/>
          </p:nvSpPr>
          <p:spPr>
            <a:xfrm>
              <a:off x="145494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0" name="object 3550"/>
            <p:cNvSpPr/>
            <p:nvPr/>
          </p:nvSpPr>
          <p:spPr>
            <a:xfrm>
              <a:off x="14550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1" name="object 3551"/>
            <p:cNvSpPr/>
            <p:nvPr/>
          </p:nvSpPr>
          <p:spPr>
            <a:xfrm>
              <a:off x="1455196" y="4174989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67"/>
                  </a:moveTo>
                  <a:lnTo>
                    <a:pt x="887" y="136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2" name="object 3552"/>
            <p:cNvSpPr/>
            <p:nvPr/>
          </p:nvSpPr>
          <p:spPr>
            <a:xfrm>
              <a:off x="1455323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3" name="object 3553"/>
            <p:cNvSpPr/>
            <p:nvPr/>
          </p:nvSpPr>
          <p:spPr>
            <a:xfrm>
              <a:off x="1455449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4" name="object 3554"/>
            <p:cNvSpPr/>
            <p:nvPr/>
          </p:nvSpPr>
          <p:spPr>
            <a:xfrm>
              <a:off x="1455576" y="4154509"/>
              <a:ext cx="0" cy="23495"/>
            </a:xfrm>
            <a:custGeom>
              <a:avLst/>
              <a:gdLst/>
              <a:ahLst/>
              <a:cxnLst/>
              <a:rect l="l" t="t" r="r" b="b"/>
              <a:pathLst>
                <a:path h="23495">
                  <a:moveTo>
                    <a:pt x="0" y="2321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5" name="object 3555"/>
            <p:cNvSpPr/>
            <p:nvPr/>
          </p:nvSpPr>
          <p:spPr>
            <a:xfrm>
              <a:off x="1455576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6" name="object 3556"/>
            <p:cNvSpPr/>
            <p:nvPr/>
          </p:nvSpPr>
          <p:spPr>
            <a:xfrm>
              <a:off x="14559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7" name="object 3557"/>
            <p:cNvSpPr/>
            <p:nvPr/>
          </p:nvSpPr>
          <p:spPr>
            <a:xfrm>
              <a:off x="145621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8" name="object 3558"/>
            <p:cNvSpPr/>
            <p:nvPr/>
          </p:nvSpPr>
          <p:spPr>
            <a:xfrm>
              <a:off x="14564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9" name="object 3559"/>
            <p:cNvSpPr/>
            <p:nvPr/>
          </p:nvSpPr>
          <p:spPr>
            <a:xfrm>
              <a:off x="145671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0" name="object 3560"/>
            <p:cNvSpPr/>
            <p:nvPr/>
          </p:nvSpPr>
          <p:spPr>
            <a:xfrm>
              <a:off x="14570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1" name="object 3561"/>
            <p:cNvSpPr/>
            <p:nvPr/>
          </p:nvSpPr>
          <p:spPr>
            <a:xfrm>
              <a:off x="145722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2" name="object 3562"/>
            <p:cNvSpPr/>
            <p:nvPr/>
          </p:nvSpPr>
          <p:spPr>
            <a:xfrm>
              <a:off x="14573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3" name="object 3563"/>
            <p:cNvSpPr/>
            <p:nvPr/>
          </p:nvSpPr>
          <p:spPr>
            <a:xfrm>
              <a:off x="14576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4" name="object 3564"/>
            <p:cNvSpPr/>
            <p:nvPr/>
          </p:nvSpPr>
          <p:spPr>
            <a:xfrm>
              <a:off x="1457857" y="41771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5" name="object 3565"/>
            <p:cNvSpPr/>
            <p:nvPr/>
          </p:nvSpPr>
          <p:spPr>
            <a:xfrm>
              <a:off x="145798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6" name="object 3566"/>
            <p:cNvSpPr/>
            <p:nvPr/>
          </p:nvSpPr>
          <p:spPr>
            <a:xfrm>
              <a:off x="145798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7" name="object 3567"/>
            <p:cNvSpPr/>
            <p:nvPr/>
          </p:nvSpPr>
          <p:spPr>
            <a:xfrm>
              <a:off x="145811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8" name="object 3568"/>
            <p:cNvSpPr/>
            <p:nvPr/>
          </p:nvSpPr>
          <p:spPr>
            <a:xfrm>
              <a:off x="1458237" y="4172584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13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9" name="object 3569"/>
            <p:cNvSpPr/>
            <p:nvPr/>
          </p:nvSpPr>
          <p:spPr>
            <a:xfrm>
              <a:off x="145823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0" name="object 3570"/>
            <p:cNvSpPr/>
            <p:nvPr/>
          </p:nvSpPr>
          <p:spPr>
            <a:xfrm>
              <a:off x="14583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1" name="object 3571"/>
            <p:cNvSpPr/>
            <p:nvPr/>
          </p:nvSpPr>
          <p:spPr>
            <a:xfrm>
              <a:off x="145887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2" name="object 3572"/>
            <p:cNvSpPr/>
            <p:nvPr/>
          </p:nvSpPr>
          <p:spPr>
            <a:xfrm>
              <a:off x="14588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3" name="object 3573"/>
            <p:cNvSpPr/>
            <p:nvPr/>
          </p:nvSpPr>
          <p:spPr>
            <a:xfrm>
              <a:off x="14591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4" name="object 3574"/>
            <p:cNvSpPr/>
            <p:nvPr/>
          </p:nvSpPr>
          <p:spPr>
            <a:xfrm>
              <a:off x="145937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5" name="object 3575"/>
            <p:cNvSpPr/>
            <p:nvPr/>
          </p:nvSpPr>
          <p:spPr>
            <a:xfrm>
              <a:off x="14595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6" name="object 3576"/>
            <p:cNvSpPr/>
            <p:nvPr/>
          </p:nvSpPr>
          <p:spPr>
            <a:xfrm>
              <a:off x="14597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7" name="object 3577"/>
            <p:cNvSpPr/>
            <p:nvPr/>
          </p:nvSpPr>
          <p:spPr>
            <a:xfrm>
              <a:off x="146001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8" name="object 3578"/>
            <p:cNvSpPr/>
            <p:nvPr/>
          </p:nvSpPr>
          <p:spPr>
            <a:xfrm>
              <a:off x="14601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9" name="object 3579"/>
            <p:cNvSpPr/>
            <p:nvPr/>
          </p:nvSpPr>
          <p:spPr>
            <a:xfrm>
              <a:off x="146039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0" name="object 3580"/>
            <p:cNvSpPr/>
            <p:nvPr/>
          </p:nvSpPr>
          <p:spPr>
            <a:xfrm>
              <a:off x="1460518" y="41772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1" name="object 3581"/>
            <p:cNvSpPr/>
            <p:nvPr/>
          </p:nvSpPr>
          <p:spPr>
            <a:xfrm>
              <a:off x="1460645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2" name="object 3582"/>
            <p:cNvSpPr/>
            <p:nvPr/>
          </p:nvSpPr>
          <p:spPr>
            <a:xfrm>
              <a:off x="1460772" y="4174622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50"/>
                  </a:moveTo>
                  <a:lnTo>
                    <a:pt x="887" y="15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3" name="object 3583"/>
            <p:cNvSpPr/>
            <p:nvPr/>
          </p:nvSpPr>
          <p:spPr>
            <a:xfrm>
              <a:off x="1460899" y="4170622"/>
              <a:ext cx="0" cy="7620"/>
            </a:xfrm>
            <a:custGeom>
              <a:avLst/>
              <a:gdLst/>
              <a:ahLst/>
              <a:cxnLst/>
              <a:rect l="l" t="t" r="r" b="b"/>
              <a:pathLst>
                <a:path h="7620">
                  <a:moveTo>
                    <a:pt x="0" y="7101"/>
                  </a:moveTo>
                  <a:lnTo>
                    <a:pt x="0" y="0"/>
                  </a:lnTo>
                </a:path>
                <a:path h="7620">
                  <a:moveTo>
                    <a:pt x="0" y="7101"/>
                  </a:moveTo>
                  <a:lnTo>
                    <a:pt x="0" y="287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4" name="object 3584"/>
            <p:cNvSpPr/>
            <p:nvPr/>
          </p:nvSpPr>
          <p:spPr>
            <a:xfrm>
              <a:off x="146115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5" name="object 3585"/>
            <p:cNvSpPr/>
            <p:nvPr/>
          </p:nvSpPr>
          <p:spPr>
            <a:xfrm>
              <a:off x="14614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6" name="object 3586"/>
            <p:cNvSpPr/>
            <p:nvPr/>
          </p:nvSpPr>
          <p:spPr>
            <a:xfrm>
              <a:off x="14616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7" name="object 3587"/>
            <p:cNvSpPr/>
            <p:nvPr/>
          </p:nvSpPr>
          <p:spPr>
            <a:xfrm>
              <a:off x="146178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8" name="object 3588"/>
            <p:cNvSpPr/>
            <p:nvPr/>
          </p:nvSpPr>
          <p:spPr>
            <a:xfrm>
              <a:off x="14619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9" name="object 3589"/>
            <p:cNvSpPr/>
            <p:nvPr/>
          </p:nvSpPr>
          <p:spPr>
            <a:xfrm>
              <a:off x="146216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0" name="object 3590"/>
            <p:cNvSpPr/>
            <p:nvPr/>
          </p:nvSpPr>
          <p:spPr>
            <a:xfrm>
              <a:off x="14621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1" name="object 3591"/>
            <p:cNvSpPr/>
            <p:nvPr/>
          </p:nvSpPr>
          <p:spPr>
            <a:xfrm>
              <a:off x="146241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2" name="object 3592"/>
            <p:cNvSpPr/>
            <p:nvPr/>
          </p:nvSpPr>
          <p:spPr>
            <a:xfrm>
              <a:off x="14626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3" name="object 3593"/>
            <p:cNvSpPr/>
            <p:nvPr/>
          </p:nvSpPr>
          <p:spPr>
            <a:xfrm>
              <a:off x="146279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4" name="object 3594"/>
            <p:cNvSpPr/>
            <p:nvPr/>
          </p:nvSpPr>
          <p:spPr>
            <a:xfrm>
              <a:off x="146292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5" name="object 3595"/>
            <p:cNvSpPr/>
            <p:nvPr/>
          </p:nvSpPr>
          <p:spPr>
            <a:xfrm>
              <a:off x="14630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6" name="object 3596"/>
            <p:cNvSpPr/>
            <p:nvPr/>
          </p:nvSpPr>
          <p:spPr>
            <a:xfrm>
              <a:off x="1463180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7" name="object 3597"/>
            <p:cNvSpPr/>
            <p:nvPr/>
          </p:nvSpPr>
          <p:spPr>
            <a:xfrm>
              <a:off x="1463180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8" name="object 3598"/>
            <p:cNvSpPr/>
            <p:nvPr/>
          </p:nvSpPr>
          <p:spPr>
            <a:xfrm>
              <a:off x="146330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9" name="object 3599"/>
            <p:cNvSpPr/>
            <p:nvPr/>
          </p:nvSpPr>
          <p:spPr>
            <a:xfrm>
              <a:off x="1463433" y="417705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0" name="object 3600"/>
            <p:cNvSpPr/>
            <p:nvPr/>
          </p:nvSpPr>
          <p:spPr>
            <a:xfrm>
              <a:off x="1463560" y="417615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84"/>
                  </a:moveTo>
                  <a:lnTo>
                    <a:pt x="887" y="78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1" name="object 3601"/>
            <p:cNvSpPr/>
            <p:nvPr/>
          </p:nvSpPr>
          <p:spPr>
            <a:xfrm>
              <a:off x="1463560" y="417666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1"/>
                  </a:moveTo>
                  <a:lnTo>
                    <a:pt x="887" y="5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2" name="object 3602"/>
            <p:cNvSpPr/>
            <p:nvPr/>
          </p:nvSpPr>
          <p:spPr>
            <a:xfrm>
              <a:off x="14636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3" name="object 3603"/>
            <p:cNvSpPr/>
            <p:nvPr/>
          </p:nvSpPr>
          <p:spPr>
            <a:xfrm>
              <a:off x="1462926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26" y="0"/>
                  </a:moveTo>
                  <a:lnTo>
                    <a:pt x="1900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4" name="object 3604"/>
            <p:cNvSpPr/>
            <p:nvPr/>
          </p:nvSpPr>
          <p:spPr>
            <a:xfrm>
              <a:off x="14641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5" name="object 3605"/>
            <p:cNvSpPr/>
            <p:nvPr/>
          </p:nvSpPr>
          <p:spPr>
            <a:xfrm>
              <a:off x="14644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6" name="object 3606"/>
            <p:cNvSpPr/>
            <p:nvPr/>
          </p:nvSpPr>
          <p:spPr>
            <a:xfrm>
              <a:off x="146457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7" name="object 3607"/>
            <p:cNvSpPr/>
            <p:nvPr/>
          </p:nvSpPr>
          <p:spPr>
            <a:xfrm>
              <a:off x="146470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8" name="object 3608"/>
            <p:cNvSpPr/>
            <p:nvPr/>
          </p:nvSpPr>
          <p:spPr>
            <a:xfrm>
              <a:off x="14648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9" name="object 3609"/>
            <p:cNvSpPr/>
            <p:nvPr/>
          </p:nvSpPr>
          <p:spPr>
            <a:xfrm>
              <a:off x="146495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0" name="object 3610"/>
            <p:cNvSpPr/>
            <p:nvPr/>
          </p:nvSpPr>
          <p:spPr>
            <a:xfrm>
              <a:off x="14652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1" name="object 3611"/>
            <p:cNvSpPr/>
            <p:nvPr/>
          </p:nvSpPr>
          <p:spPr>
            <a:xfrm>
              <a:off x="146520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2" name="object 3612"/>
            <p:cNvSpPr/>
            <p:nvPr/>
          </p:nvSpPr>
          <p:spPr>
            <a:xfrm>
              <a:off x="14654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3" name="object 3613"/>
            <p:cNvSpPr/>
            <p:nvPr/>
          </p:nvSpPr>
          <p:spPr>
            <a:xfrm>
              <a:off x="1465588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4" name="object 3614"/>
            <p:cNvSpPr/>
            <p:nvPr/>
          </p:nvSpPr>
          <p:spPr>
            <a:xfrm>
              <a:off x="146558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5" name="object 3615"/>
            <p:cNvSpPr/>
            <p:nvPr/>
          </p:nvSpPr>
          <p:spPr>
            <a:xfrm>
              <a:off x="146571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6" name="object 3616"/>
            <p:cNvSpPr/>
            <p:nvPr/>
          </p:nvSpPr>
          <p:spPr>
            <a:xfrm>
              <a:off x="1465841" y="41773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7" name="object 3617"/>
            <p:cNvSpPr/>
            <p:nvPr/>
          </p:nvSpPr>
          <p:spPr>
            <a:xfrm>
              <a:off x="1465968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8" name="object 3618"/>
            <p:cNvSpPr/>
            <p:nvPr/>
          </p:nvSpPr>
          <p:spPr>
            <a:xfrm>
              <a:off x="1466094" y="417701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9" name="object 3619"/>
            <p:cNvSpPr/>
            <p:nvPr/>
          </p:nvSpPr>
          <p:spPr>
            <a:xfrm>
              <a:off x="1466221" y="417652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01"/>
                  </a:moveTo>
                  <a:lnTo>
                    <a:pt x="887" y="6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0" name="object 3620"/>
            <p:cNvSpPr/>
            <p:nvPr/>
          </p:nvSpPr>
          <p:spPr>
            <a:xfrm>
              <a:off x="1466221" y="4174597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63"/>
                  </a:moveTo>
                  <a:lnTo>
                    <a:pt x="887" y="15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1" name="object 3621"/>
            <p:cNvSpPr/>
            <p:nvPr/>
          </p:nvSpPr>
          <p:spPr>
            <a:xfrm>
              <a:off x="14664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2" name="object 3622"/>
            <p:cNvSpPr/>
            <p:nvPr/>
          </p:nvSpPr>
          <p:spPr>
            <a:xfrm>
              <a:off x="146647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3" name="object 3623"/>
            <p:cNvSpPr/>
            <p:nvPr/>
          </p:nvSpPr>
          <p:spPr>
            <a:xfrm>
              <a:off x="14666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4" name="object 3624"/>
            <p:cNvSpPr/>
            <p:nvPr/>
          </p:nvSpPr>
          <p:spPr>
            <a:xfrm>
              <a:off x="146685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5" name="object 3625"/>
            <p:cNvSpPr/>
            <p:nvPr/>
          </p:nvSpPr>
          <p:spPr>
            <a:xfrm>
              <a:off x="146698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6" name="object 3626"/>
            <p:cNvSpPr/>
            <p:nvPr/>
          </p:nvSpPr>
          <p:spPr>
            <a:xfrm>
              <a:off x="14671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7" name="object 3627"/>
            <p:cNvSpPr/>
            <p:nvPr/>
          </p:nvSpPr>
          <p:spPr>
            <a:xfrm>
              <a:off x="146723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8" name="object 3628"/>
            <p:cNvSpPr/>
            <p:nvPr/>
          </p:nvSpPr>
          <p:spPr>
            <a:xfrm>
              <a:off x="146736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9" name="object 3629"/>
            <p:cNvSpPr/>
            <p:nvPr/>
          </p:nvSpPr>
          <p:spPr>
            <a:xfrm>
              <a:off x="14674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0" name="object 3630"/>
            <p:cNvSpPr/>
            <p:nvPr/>
          </p:nvSpPr>
          <p:spPr>
            <a:xfrm>
              <a:off x="1466982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1" name="object 3631"/>
            <p:cNvSpPr/>
            <p:nvPr/>
          </p:nvSpPr>
          <p:spPr>
            <a:xfrm>
              <a:off x="14681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2" name="object 3632"/>
            <p:cNvSpPr/>
            <p:nvPr/>
          </p:nvSpPr>
          <p:spPr>
            <a:xfrm>
              <a:off x="146824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3" name="object 3633"/>
            <p:cNvSpPr/>
            <p:nvPr/>
          </p:nvSpPr>
          <p:spPr>
            <a:xfrm>
              <a:off x="146824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4" name="object 3634"/>
            <p:cNvSpPr/>
            <p:nvPr/>
          </p:nvSpPr>
          <p:spPr>
            <a:xfrm>
              <a:off x="14683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5" name="object 3635"/>
            <p:cNvSpPr/>
            <p:nvPr/>
          </p:nvSpPr>
          <p:spPr>
            <a:xfrm>
              <a:off x="1468502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6" name="object 3636"/>
            <p:cNvSpPr/>
            <p:nvPr/>
          </p:nvSpPr>
          <p:spPr>
            <a:xfrm>
              <a:off x="146850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7" name="object 3637"/>
            <p:cNvSpPr/>
            <p:nvPr/>
          </p:nvSpPr>
          <p:spPr>
            <a:xfrm>
              <a:off x="14686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8" name="object 3638"/>
            <p:cNvSpPr/>
            <p:nvPr/>
          </p:nvSpPr>
          <p:spPr>
            <a:xfrm>
              <a:off x="1468756" y="41774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9" name="object 3639"/>
            <p:cNvSpPr/>
            <p:nvPr/>
          </p:nvSpPr>
          <p:spPr>
            <a:xfrm>
              <a:off x="1468756" y="41774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0" name="object 3640"/>
            <p:cNvSpPr/>
            <p:nvPr/>
          </p:nvSpPr>
          <p:spPr>
            <a:xfrm>
              <a:off x="1468882" y="417691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05"/>
                  </a:moveTo>
                  <a:lnTo>
                    <a:pt x="887" y="40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1" name="object 3641"/>
            <p:cNvSpPr/>
            <p:nvPr/>
          </p:nvSpPr>
          <p:spPr>
            <a:xfrm>
              <a:off x="14690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2" name="object 3642"/>
            <p:cNvSpPr/>
            <p:nvPr/>
          </p:nvSpPr>
          <p:spPr>
            <a:xfrm>
              <a:off x="1468249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26" y="0"/>
                  </a:moveTo>
                  <a:lnTo>
                    <a:pt x="1900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3" name="object 3643"/>
            <p:cNvSpPr/>
            <p:nvPr/>
          </p:nvSpPr>
          <p:spPr>
            <a:xfrm>
              <a:off x="14696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4" name="object 3644"/>
            <p:cNvSpPr/>
            <p:nvPr/>
          </p:nvSpPr>
          <p:spPr>
            <a:xfrm>
              <a:off x="1468882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5" name="object 3645"/>
            <p:cNvSpPr/>
            <p:nvPr/>
          </p:nvSpPr>
          <p:spPr>
            <a:xfrm>
              <a:off x="147002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6" name="object 3646"/>
            <p:cNvSpPr/>
            <p:nvPr/>
          </p:nvSpPr>
          <p:spPr>
            <a:xfrm>
              <a:off x="14701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7" name="object 3647"/>
            <p:cNvSpPr/>
            <p:nvPr/>
          </p:nvSpPr>
          <p:spPr>
            <a:xfrm>
              <a:off x="14704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8" name="object 3648"/>
            <p:cNvSpPr/>
            <p:nvPr/>
          </p:nvSpPr>
          <p:spPr>
            <a:xfrm>
              <a:off x="147078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9" name="object 3649"/>
            <p:cNvSpPr/>
            <p:nvPr/>
          </p:nvSpPr>
          <p:spPr>
            <a:xfrm>
              <a:off x="14707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0" name="object 3650"/>
            <p:cNvSpPr/>
            <p:nvPr/>
          </p:nvSpPr>
          <p:spPr>
            <a:xfrm>
              <a:off x="1471037" y="417744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1" name="object 3651"/>
            <p:cNvSpPr/>
            <p:nvPr/>
          </p:nvSpPr>
          <p:spPr>
            <a:xfrm>
              <a:off x="1471164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2" name="object 3652"/>
            <p:cNvSpPr/>
            <p:nvPr/>
          </p:nvSpPr>
          <p:spPr>
            <a:xfrm>
              <a:off x="1471164" y="41774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3" name="object 3653"/>
            <p:cNvSpPr/>
            <p:nvPr/>
          </p:nvSpPr>
          <p:spPr>
            <a:xfrm>
              <a:off x="14712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4" name="object 3654"/>
            <p:cNvSpPr/>
            <p:nvPr/>
          </p:nvSpPr>
          <p:spPr>
            <a:xfrm>
              <a:off x="1471417" y="417698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5" name="object 3655"/>
            <p:cNvSpPr/>
            <p:nvPr/>
          </p:nvSpPr>
          <p:spPr>
            <a:xfrm>
              <a:off x="147141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6" name="object 3656"/>
            <p:cNvSpPr/>
            <p:nvPr/>
          </p:nvSpPr>
          <p:spPr>
            <a:xfrm>
              <a:off x="1471544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7" name="object 3657"/>
            <p:cNvSpPr/>
            <p:nvPr/>
          </p:nvSpPr>
          <p:spPr>
            <a:xfrm>
              <a:off x="14716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8" name="object 3658"/>
            <p:cNvSpPr/>
            <p:nvPr/>
          </p:nvSpPr>
          <p:spPr>
            <a:xfrm>
              <a:off x="14719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9" name="object 3659"/>
            <p:cNvSpPr/>
            <p:nvPr/>
          </p:nvSpPr>
          <p:spPr>
            <a:xfrm>
              <a:off x="147205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0" name="object 3660"/>
            <p:cNvSpPr/>
            <p:nvPr/>
          </p:nvSpPr>
          <p:spPr>
            <a:xfrm>
              <a:off x="14721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1" name="object 3661"/>
            <p:cNvSpPr/>
            <p:nvPr/>
          </p:nvSpPr>
          <p:spPr>
            <a:xfrm>
              <a:off x="147230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2" name="object 3662"/>
            <p:cNvSpPr/>
            <p:nvPr/>
          </p:nvSpPr>
          <p:spPr>
            <a:xfrm>
              <a:off x="14724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3" name="object 3663"/>
            <p:cNvSpPr/>
            <p:nvPr/>
          </p:nvSpPr>
          <p:spPr>
            <a:xfrm>
              <a:off x="14726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4" name="object 3664"/>
            <p:cNvSpPr/>
            <p:nvPr/>
          </p:nvSpPr>
          <p:spPr>
            <a:xfrm>
              <a:off x="1471924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5" name="object 3665"/>
            <p:cNvSpPr/>
            <p:nvPr/>
          </p:nvSpPr>
          <p:spPr>
            <a:xfrm>
              <a:off x="147331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6" name="object 3666"/>
            <p:cNvSpPr/>
            <p:nvPr/>
          </p:nvSpPr>
          <p:spPr>
            <a:xfrm>
              <a:off x="1472558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7" name="object 3667"/>
            <p:cNvSpPr/>
            <p:nvPr/>
          </p:nvSpPr>
          <p:spPr>
            <a:xfrm>
              <a:off x="1473571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8" name="object 3668"/>
            <p:cNvSpPr/>
            <p:nvPr/>
          </p:nvSpPr>
          <p:spPr>
            <a:xfrm>
              <a:off x="147369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9" name="object 3669"/>
            <p:cNvSpPr/>
            <p:nvPr/>
          </p:nvSpPr>
          <p:spPr>
            <a:xfrm>
              <a:off x="147369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0" name="object 3670"/>
            <p:cNvSpPr/>
            <p:nvPr/>
          </p:nvSpPr>
          <p:spPr>
            <a:xfrm>
              <a:off x="1473825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1" name="object 3671"/>
            <p:cNvSpPr/>
            <p:nvPr/>
          </p:nvSpPr>
          <p:spPr>
            <a:xfrm>
              <a:off x="1473952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2" name="object 3672"/>
            <p:cNvSpPr/>
            <p:nvPr/>
          </p:nvSpPr>
          <p:spPr>
            <a:xfrm>
              <a:off x="1474078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3" name="object 3673"/>
            <p:cNvSpPr/>
            <p:nvPr/>
          </p:nvSpPr>
          <p:spPr>
            <a:xfrm>
              <a:off x="14740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4" name="object 3674"/>
            <p:cNvSpPr/>
            <p:nvPr/>
          </p:nvSpPr>
          <p:spPr>
            <a:xfrm>
              <a:off x="147420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5" name="object 3675"/>
            <p:cNvSpPr/>
            <p:nvPr/>
          </p:nvSpPr>
          <p:spPr>
            <a:xfrm>
              <a:off x="147420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6" name="object 3676"/>
            <p:cNvSpPr/>
            <p:nvPr/>
          </p:nvSpPr>
          <p:spPr>
            <a:xfrm>
              <a:off x="14743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7" name="object 3677"/>
            <p:cNvSpPr/>
            <p:nvPr/>
          </p:nvSpPr>
          <p:spPr>
            <a:xfrm>
              <a:off x="147458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8" name="object 3678"/>
            <p:cNvSpPr/>
            <p:nvPr/>
          </p:nvSpPr>
          <p:spPr>
            <a:xfrm>
              <a:off x="14747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9" name="object 3679"/>
            <p:cNvSpPr/>
            <p:nvPr/>
          </p:nvSpPr>
          <p:spPr>
            <a:xfrm>
              <a:off x="1474078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26" y="0"/>
                  </a:moveTo>
                  <a:lnTo>
                    <a:pt x="1900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0" name="object 3680"/>
            <p:cNvSpPr/>
            <p:nvPr/>
          </p:nvSpPr>
          <p:spPr>
            <a:xfrm>
              <a:off x="147547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1" name="object 3681"/>
            <p:cNvSpPr/>
            <p:nvPr/>
          </p:nvSpPr>
          <p:spPr>
            <a:xfrm>
              <a:off x="147559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2" name="object 3682"/>
            <p:cNvSpPr/>
            <p:nvPr/>
          </p:nvSpPr>
          <p:spPr>
            <a:xfrm>
              <a:off x="14757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3" name="object 3683"/>
            <p:cNvSpPr/>
            <p:nvPr/>
          </p:nvSpPr>
          <p:spPr>
            <a:xfrm>
              <a:off x="14759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4" name="object 3684"/>
            <p:cNvSpPr/>
            <p:nvPr/>
          </p:nvSpPr>
          <p:spPr>
            <a:xfrm>
              <a:off x="1476106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5" name="object 3685"/>
            <p:cNvSpPr/>
            <p:nvPr/>
          </p:nvSpPr>
          <p:spPr>
            <a:xfrm>
              <a:off x="14762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6" name="object 3686"/>
            <p:cNvSpPr/>
            <p:nvPr/>
          </p:nvSpPr>
          <p:spPr>
            <a:xfrm>
              <a:off x="1476359" y="41773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7" name="object 3687"/>
            <p:cNvSpPr/>
            <p:nvPr/>
          </p:nvSpPr>
          <p:spPr>
            <a:xfrm>
              <a:off x="1476359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8" name="object 3688"/>
            <p:cNvSpPr/>
            <p:nvPr/>
          </p:nvSpPr>
          <p:spPr>
            <a:xfrm>
              <a:off x="1476486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9" name="object 3689"/>
            <p:cNvSpPr/>
            <p:nvPr/>
          </p:nvSpPr>
          <p:spPr>
            <a:xfrm>
              <a:off x="1476486" y="417674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7"/>
                  </a:moveTo>
                  <a:lnTo>
                    <a:pt x="887" y="48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0" name="object 3690"/>
            <p:cNvSpPr/>
            <p:nvPr/>
          </p:nvSpPr>
          <p:spPr>
            <a:xfrm>
              <a:off x="1476740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1" name="object 3691"/>
            <p:cNvSpPr/>
            <p:nvPr/>
          </p:nvSpPr>
          <p:spPr>
            <a:xfrm>
              <a:off x="147699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2" name="object 3692"/>
            <p:cNvSpPr/>
            <p:nvPr/>
          </p:nvSpPr>
          <p:spPr>
            <a:xfrm>
              <a:off x="14771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3" name="object 3693"/>
            <p:cNvSpPr/>
            <p:nvPr/>
          </p:nvSpPr>
          <p:spPr>
            <a:xfrm>
              <a:off x="147724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4" name="object 3694"/>
            <p:cNvSpPr/>
            <p:nvPr/>
          </p:nvSpPr>
          <p:spPr>
            <a:xfrm>
              <a:off x="14772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5" name="object 3695"/>
            <p:cNvSpPr/>
            <p:nvPr/>
          </p:nvSpPr>
          <p:spPr>
            <a:xfrm>
              <a:off x="14775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6" name="object 3696"/>
            <p:cNvSpPr/>
            <p:nvPr/>
          </p:nvSpPr>
          <p:spPr>
            <a:xfrm>
              <a:off x="147762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7" name="object 3697"/>
            <p:cNvSpPr/>
            <p:nvPr/>
          </p:nvSpPr>
          <p:spPr>
            <a:xfrm>
              <a:off x="14777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8" name="object 3698"/>
            <p:cNvSpPr/>
            <p:nvPr/>
          </p:nvSpPr>
          <p:spPr>
            <a:xfrm>
              <a:off x="147800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9" name="object 3699"/>
            <p:cNvSpPr/>
            <p:nvPr/>
          </p:nvSpPr>
          <p:spPr>
            <a:xfrm>
              <a:off x="14780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0" name="object 3700"/>
            <p:cNvSpPr/>
            <p:nvPr/>
          </p:nvSpPr>
          <p:spPr>
            <a:xfrm>
              <a:off x="147826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1" name="object 3701"/>
            <p:cNvSpPr/>
            <p:nvPr/>
          </p:nvSpPr>
          <p:spPr>
            <a:xfrm>
              <a:off x="14782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2" name="object 3702"/>
            <p:cNvSpPr/>
            <p:nvPr/>
          </p:nvSpPr>
          <p:spPr>
            <a:xfrm>
              <a:off x="1477500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26" y="0"/>
                  </a:moveTo>
                  <a:lnTo>
                    <a:pt x="1900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  <a:path w="2540">
                  <a:moveTo>
                    <a:pt x="380" y="0"/>
                  </a:moveTo>
                  <a:lnTo>
                    <a:pt x="2154" y="0"/>
                  </a:lnTo>
                </a:path>
                <a:path w="2540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3" name="object 3703"/>
            <p:cNvSpPr/>
            <p:nvPr/>
          </p:nvSpPr>
          <p:spPr>
            <a:xfrm>
              <a:off x="1479021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4" name="object 3704"/>
            <p:cNvSpPr/>
            <p:nvPr/>
          </p:nvSpPr>
          <p:spPr>
            <a:xfrm>
              <a:off x="147902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5" name="object 3705"/>
            <p:cNvSpPr/>
            <p:nvPr/>
          </p:nvSpPr>
          <p:spPr>
            <a:xfrm>
              <a:off x="1479148" y="41773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6" name="object 3706"/>
            <p:cNvSpPr/>
            <p:nvPr/>
          </p:nvSpPr>
          <p:spPr>
            <a:xfrm>
              <a:off x="147927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7" name="object 3707"/>
            <p:cNvSpPr/>
            <p:nvPr/>
          </p:nvSpPr>
          <p:spPr>
            <a:xfrm>
              <a:off x="147927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8" name="object 3708"/>
            <p:cNvSpPr/>
            <p:nvPr/>
          </p:nvSpPr>
          <p:spPr>
            <a:xfrm>
              <a:off x="14794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9" name="object 3709"/>
            <p:cNvSpPr/>
            <p:nvPr/>
          </p:nvSpPr>
          <p:spPr>
            <a:xfrm>
              <a:off x="147952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0" name="object 3710"/>
            <p:cNvSpPr/>
            <p:nvPr/>
          </p:nvSpPr>
          <p:spPr>
            <a:xfrm>
              <a:off x="14796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1" name="object 3711"/>
            <p:cNvSpPr/>
            <p:nvPr/>
          </p:nvSpPr>
          <p:spPr>
            <a:xfrm>
              <a:off x="14800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2" name="object 3712"/>
            <p:cNvSpPr/>
            <p:nvPr/>
          </p:nvSpPr>
          <p:spPr>
            <a:xfrm>
              <a:off x="1479401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3" name="object 3713"/>
            <p:cNvSpPr/>
            <p:nvPr/>
          </p:nvSpPr>
          <p:spPr>
            <a:xfrm>
              <a:off x="14805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4" name="object 3714"/>
            <p:cNvSpPr/>
            <p:nvPr/>
          </p:nvSpPr>
          <p:spPr>
            <a:xfrm>
              <a:off x="148054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5" name="object 3715"/>
            <p:cNvSpPr/>
            <p:nvPr/>
          </p:nvSpPr>
          <p:spPr>
            <a:xfrm>
              <a:off x="14806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6" name="object 3716"/>
            <p:cNvSpPr/>
            <p:nvPr/>
          </p:nvSpPr>
          <p:spPr>
            <a:xfrm>
              <a:off x="14809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7" name="object 3717"/>
            <p:cNvSpPr/>
            <p:nvPr/>
          </p:nvSpPr>
          <p:spPr>
            <a:xfrm>
              <a:off x="1481175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8" name="object 3718"/>
            <p:cNvSpPr/>
            <p:nvPr/>
          </p:nvSpPr>
          <p:spPr>
            <a:xfrm>
              <a:off x="148142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9" name="object 3719"/>
            <p:cNvSpPr/>
            <p:nvPr/>
          </p:nvSpPr>
          <p:spPr>
            <a:xfrm>
              <a:off x="148142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0" name="object 3720"/>
            <p:cNvSpPr/>
            <p:nvPr/>
          </p:nvSpPr>
          <p:spPr>
            <a:xfrm>
              <a:off x="1481555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1" name="object 3721"/>
            <p:cNvSpPr/>
            <p:nvPr/>
          </p:nvSpPr>
          <p:spPr>
            <a:xfrm>
              <a:off x="14816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2" name="object 3722"/>
            <p:cNvSpPr/>
            <p:nvPr/>
          </p:nvSpPr>
          <p:spPr>
            <a:xfrm>
              <a:off x="1481809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3" name="object 3723"/>
            <p:cNvSpPr/>
            <p:nvPr/>
          </p:nvSpPr>
          <p:spPr>
            <a:xfrm>
              <a:off x="1481809" y="4172850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87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4" name="object 3724"/>
            <p:cNvSpPr/>
            <p:nvPr/>
          </p:nvSpPr>
          <p:spPr>
            <a:xfrm>
              <a:off x="14820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5" name="object 3725"/>
            <p:cNvSpPr/>
            <p:nvPr/>
          </p:nvSpPr>
          <p:spPr>
            <a:xfrm>
              <a:off x="148206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6" name="object 3726"/>
            <p:cNvSpPr/>
            <p:nvPr/>
          </p:nvSpPr>
          <p:spPr>
            <a:xfrm>
              <a:off x="14823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7" name="object 3727"/>
            <p:cNvSpPr/>
            <p:nvPr/>
          </p:nvSpPr>
          <p:spPr>
            <a:xfrm>
              <a:off x="14825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8" name="object 3728"/>
            <p:cNvSpPr/>
            <p:nvPr/>
          </p:nvSpPr>
          <p:spPr>
            <a:xfrm>
              <a:off x="148269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9" name="object 3729"/>
            <p:cNvSpPr/>
            <p:nvPr/>
          </p:nvSpPr>
          <p:spPr>
            <a:xfrm>
              <a:off x="148282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0" name="object 3730"/>
            <p:cNvSpPr/>
            <p:nvPr/>
          </p:nvSpPr>
          <p:spPr>
            <a:xfrm>
              <a:off x="14829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1" name="object 3731"/>
            <p:cNvSpPr/>
            <p:nvPr/>
          </p:nvSpPr>
          <p:spPr>
            <a:xfrm>
              <a:off x="14832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2" name="object 3732"/>
            <p:cNvSpPr/>
            <p:nvPr/>
          </p:nvSpPr>
          <p:spPr>
            <a:xfrm>
              <a:off x="1482442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3" name="object 3733"/>
            <p:cNvSpPr/>
            <p:nvPr/>
          </p:nvSpPr>
          <p:spPr>
            <a:xfrm>
              <a:off x="1482696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4" name="object 3734"/>
            <p:cNvSpPr/>
            <p:nvPr/>
          </p:nvSpPr>
          <p:spPr>
            <a:xfrm>
              <a:off x="148383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5" name="object 3735"/>
            <p:cNvSpPr/>
            <p:nvPr/>
          </p:nvSpPr>
          <p:spPr>
            <a:xfrm>
              <a:off x="148396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6" name="object 3736"/>
            <p:cNvSpPr/>
            <p:nvPr/>
          </p:nvSpPr>
          <p:spPr>
            <a:xfrm>
              <a:off x="14840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7" name="object 3737"/>
            <p:cNvSpPr/>
            <p:nvPr/>
          </p:nvSpPr>
          <p:spPr>
            <a:xfrm>
              <a:off x="1483203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8" name="object 3738"/>
            <p:cNvSpPr/>
            <p:nvPr/>
          </p:nvSpPr>
          <p:spPr>
            <a:xfrm>
              <a:off x="1484217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9" name="object 3739"/>
            <p:cNvSpPr/>
            <p:nvPr/>
          </p:nvSpPr>
          <p:spPr>
            <a:xfrm>
              <a:off x="148434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0" name="object 3740"/>
            <p:cNvSpPr/>
            <p:nvPr/>
          </p:nvSpPr>
          <p:spPr>
            <a:xfrm>
              <a:off x="1484470" y="417645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32"/>
                  </a:moveTo>
                  <a:lnTo>
                    <a:pt x="887" y="6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1" name="object 3741"/>
            <p:cNvSpPr/>
            <p:nvPr/>
          </p:nvSpPr>
          <p:spPr>
            <a:xfrm>
              <a:off x="14847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2" name="object 3742"/>
            <p:cNvSpPr/>
            <p:nvPr/>
          </p:nvSpPr>
          <p:spPr>
            <a:xfrm>
              <a:off x="1483963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26" y="0"/>
                  </a:moveTo>
                  <a:lnTo>
                    <a:pt x="1900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3" name="object 3743"/>
            <p:cNvSpPr/>
            <p:nvPr/>
          </p:nvSpPr>
          <p:spPr>
            <a:xfrm>
              <a:off x="148523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4" name="object 3744"/>
            <p:cNvSpPr/>
            <p:nvPr/>
          </p:nvSpPr>
          <p:spPr>
            <a:xfrm>
              <a:off x="14853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5" name="object 3745"/>
            <p:cNvSpPr/>
            <p:nvPr/>
          </p:nvSpPr>
          <p:spPr>
            <a:xfrm>
              <a:off x="148548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6" name="object 3746"/>
            <p:cNvSpPr/>
            <p:nvPr/>
          </p:nvSpPr>
          <p:spPr>
            <a:xfrm>
              <a:off x="14854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7" name="object 3747"/>
            <p:cNvSpPr/>
            <p:nvPr/>
          </p:nvSpPr>
          <p:spPr>
            <a:xfrm>
              <a:off x="14857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8" name="object 3748"/>
            <p:cNvSpPr/>
            <p:nvPr/>
          </p:nvSpPr>
          <p:spPr>
            <a:xfrm>
              <a:off x="148586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9" name="object 3749"/>
            <p:cNvSpPr/>
            <p:nvPr/>
          </p:nvSpPr>
          <p:spPr>
            <a:xfrm>
              <a:off x="14859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0" name="object 3750"/>
            <p:cNvSpPr/>
            <p:nvPr/>
          </p:nvSpPr>
          <p:spPr>
            <a:xfrm>
              <a:off x="148624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1" name="object 3751"/>
            <p:cNvSpPr/>
            <p:nvPr/>
          </p:nvSpPr>
          <p:spPr>
            <a:xfrm>
              <a:off x="14864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2" name="object 3752"/>
            <p:cNvSpPr/>
            <p:nvPr/>
          </p:nvSpPr>
          <p:spPr>
            <a:xfrm>
              <a:off x="148662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3" name="object 3753"/>
            <p:cNvSpPr/>
            <p:nvPr/>
          </p:nvSpPr>
          <p:spPr>
            <a:xfrm>
              <a:off x="14867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4" name="object 3754"/>
            <p:cNvSpPr/>
            <p:nvPr/>
          </p:nvSpPr>
          <p:spPr>
            <a:xfrm>
              <a:off x="1486751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5" name="object 3755"/>
            <p:cNvSpPr/>
            <p:nvPr/>
          </p:nvSpPr>
          <p:spPr>
            <a:xfrm>
              <a:off x="1486878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6" name="object 3756"/>
            <p:cNvSpPr/>
            <p:nvPr/>
          </p:nvSpPr>
          <p:spPr>
            <a:xfrm>
              <a:off x="148700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7" name="object 3757"/>
            <p:cNvSpPr/>
            <p:nvPr/>
          </p:nvSpPr>
          <p:spPr>
            <a:xfrm>
              <a:off x="1487005" y="417705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8" name="object 3758"/>
            <p:cNvSpPr/>
            <p:nvPr/>
          </p:nvSpPr>
          <p:spPr>
            <a:xfrm>
              <a:off x="1487131" y="4173306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41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9" name="object 3759"/>
            <p:cNvSpPr/>
            <p:nvPr/>
          </p:nvSpPr>
          <p:spPr>
            <a:xfrm>
              <a:off x="14873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0" name="object 3760"/>
            <p:cNvSpPr/>
            <p:nvPr/>
          </p:nvSpPr>
          <p:spPr>
            <a:xfrm>
              <a:off x="14877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1" name="object 3761"/>
            <p:cNvSpPr/>
            <p:nvPr/>
          </p:nvSpPr>
          <p:spPr>
            <a:xfrm>
              <a:off x="1487005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2" name="object 3762"/>
            <p:cNvSpPr/>
            <p:nvPr/>
          </p:nvSpPr>
          <p:spPr>
            <a:xfrm>
              <a:off x="148801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3" name="object 3763"/>
            <p:cNvSpPr/>
            <p:nvPr/>
          </p:nvSpPr>
          <p:spPr>
            <a:xfrm>
              <a:off x="148827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4" name="object 3764"/>
            <p:cNvSpPr/>
            <p:nvPr/>
          </p:nvSpPr>
          <p:spPr>
            <a:xfrm>
              <a:off x="148827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5" name="object 3765"/>
            <p:cNvSpPr/>
            <p:nvPr/>
          </p:nvSpPr>
          <p:spPr>
            <a:xfrm>
              <a:off x="14883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6" name="object 3766"/>
            <p:cNvSpPr/>
            <p:nvPr/>
          </p:nvSpPr>
          <p:spPr>
            <a:xfrm>
              <a:off x="148852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7" name="object 3767"/>
            <p:cNvSpPr/>
            <p:nvPr/>
          </p:nvSpPr>
          <p:spPr>
            <a:xfrm>
              <a:off x="14886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8" name="object 3768"/>
            <p:cNvSpPr/>
            <p:nvPr/>
          </p:nvSpPr>
          <p:spPr>
            <a:xfrm>
              <a:off x="1487892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9" name="object 3769"/>
            <p:cNvSpPr/>
            <p:nvPr/>
          </p:nvSpPr>
          <p:spPr>
            <a:xfrm>
              <a:off x="14889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0" name="object 3770"/>
            <p:cNvSpPr/>
            <p:nvPr/>
          </p:nvSpPr>
          <p:spPr>
            <a:xfrm>
              <a:off x="1488145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1" name="object 3771"/>
            <p:cNvSpPr/>
            <p:nvPr/>
          </p:nvSpPr>
          <p:spPr>
            <a:xfrm>
              <a:off x="14891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2" name="object 3772"/>
            <p:cNvSpPr/>
            <p:nvPr/>
          </p:nvSpPr>
          <p:spPr>
            <a:xfrm>
              <a:off x="148928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3" name="object 3773"/>
            <p:cNvSpPr/>
            <p:nvPr/>
          </p:nvSpPr>
          <p:spPr>
            <a:xfrm>
              <a:off x="1489413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4" name="object 3774"/>
            <p:cNvSpPr/>
            <p:nvPr/>
          </p:nvSpPr>
          <p:spPr>
            <a:xfrm>
              <a:off x="1489539" y="41773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5" name="object 3775"/>
            <p:cNvSpPr/>
            <p:nvPr/>
          </p:nvSpPr>
          <p:spPr>
            <a:xfrm>
              <a:off x="14896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6" name="object 3776"/>
            <p:cNvSpPr/>
            <p:nvPr/>
          </p:nvSpPr>
          <p:spPr>
            <a:xfrm>
              <a:off x="1489666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7" name="object 3777"/>
            <p:cNvSpPr/>
            <p:nvPr/>
          </p:nvSpPr>
          <p:spPr>
            <a:xfrm>
              <a:off x="1489793" y="417666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1"/>
                  </a:moveTo>
                  <a:lnTo>
                    <a:pt x="887" y="5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8" name="object 3778"/>
            <p:cNvSpPr/>
            <p:nvPr/>
          </p:nvSpPr>
          <p:spPr>
            <a:xfrm>
              <a:off x="148991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9" name="object 3779"/>
            <p:cNvSpPr/>
            <p:nvPr/>
          </p:nvSpPr>
          <p:spPr>
            <a:xfrm>
              <a:off x="14901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0" name="object 3780"/>
            <p:cNvSpPr/>
            <p:nvPr/>
          </p:nvSpPr>
          <p:spPr>
            <a:xfrm>
              <a:off x="149030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1" name="object 3781"/>
            <p:cNvSpPr/>
            <p:nvPr/>
          </p:nvSpPr>
          <p:spPr>
            <a:xfrm>
              <a:off x="14905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2" name="object 3782"/>
            <p:cNvSpPr/>
            <p:nvPr/>
          </p:nvSpPr>
          <p:spPr>
            <a:xfrm>
              <a:off x="149080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3" name="object 3783"/>
            <p:cNvSpPr/>
            <p:nvPr/>
          </p:nvSpPr>
          <p:spPr>
            <a:xfrm>
              <a:off x="14909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4" name="object 3784"/>
            <p:cNvSpPr/>
            <p:nvPr/>
          </p:nvSpPr>
          <p:spPr>
            <a:xfrm>
              <a:off x="14911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5" name="object 3785"/>
            <p:cNvSpPr/>
            <p:nvPr/>
          </p:nvSpPr>
          <p:spPr>
            <a:xfrm>
              <a:off x="149144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6" name="object 3786"/>
            <p:cNvSpPr/>
            <p:nvPr/>
          </p:nvSpPr>
          <p:spPr>
            <a:xfrm>
              <a:off x="149169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7" name="object 3787"/>
            <p:cNvSpPr/>
            <p:nvPr/>
          </p:nvSpPr>
          <p:spPr>
            <a:xfrm>
              <a:off x="14919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8" name="object 3788"/>
            <p:cNvSpPr/>
            <p:nvPr/>
          </p:nvSpPr>
          <p:spPr>
            <a:xfrm>
              <a:off x="1492074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9" name="object 3789"/>
            <p:cNvSpPr/>
            <p:nvPr/>
          </p:nvSpPr>
          <p:spPr>
            <a:xfrm>
              <a:off x="1492074" y="4127016"/>
              <a:ext cx="0" cy="50800"/>
            </a:xfrm>
            <a:custGeom>
              <a:avLst/>
              <a:gdLst/>
              <a:ahLst/>
              <a:cxnLst/>
              <a:rect l="l" t="t" r="r" b="b"/>
              <a:pathLst>
                <a:path h="50800">
                  <a:moveTo>
                    <a:pt x="0" y="5070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0" name="object 3790"/>
            <p:cNvSpPr/>
            <p:nvPr/>
          </p:nvSpPr>
          <p:spPr>
            <a:xfrm>
              <a:off x="1492201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1" name="object 3791"/>
            <p:cNvSpPr/>
            <p:nvPr/>
          </p:nvSpPr>
          <p:spPr>
            <a:xfrm>
              <a:off x="14923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2" name="object 3792"/>
            <p:cNvSpPr/>
            <p:nvPr/>
          </p:nvSpPr>
          <p:spPr>
            <a:xfrm>
              <a:off x="1492327" y="417701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3" name="object 3793"/>
            <p:cNvSpPr/>
            <p:nvPr/>
          </p:nvSpPr>
          <p:spPr>
            <a:xfrm>
              <a:off x="1492454" y="4173622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10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4" name="object 3794"/>
            <p:cNvSpPr/>
            <p:nvPr/>
          </p:nvSpPr>
          <p:spPr>
            <a:xfrm>
              <a:off x="14927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5" name="object 3795"/>
            <p:cNvSpPr/>
            <p:nvPr/>
          </p:nvSpPr>
          <p:spPr>
            <a:xfrm>
              <a:off x="14929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6" name="object 3796"/>
            <p:cNvSpPr/>
            <p:nvPr/>
          </p:nvSpPr>
          <p:spPr>
            <a:xfrm>
              <a:off x="149321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7" name="object 3797"/>
            <p:cNvSpPr/>
            <p:nvPr/>
          </p:nvSpPr>
          <p:spPr>
            <a:xfrm>
              <a:off x="14933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8" name="object 3798"/>
            <p:cNvSpPr/>
            <p:nvPr/>
          </p:nvSpPr>
          <p:spPr>
            <a:xfrm>
              <a:off x="14935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9" name="object 3799"/>
            <p:cNvSpPr/>
            <p:nvPr/>
          </p:nvSpPr>
          <p:spPr>
            <a:xfrm>
              <a:off x="14938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0" name="object 3800"/>
            <p:cNvSpPr/>
            <p:nvPr/>
          </p:nvSpPr>
          <p:spPr>
            <a:xfrm>
              <a:off x="149397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1" name="object 3801"/>
            <p:cNvSpPr/>
            <p:nvPr/>
          </p:nvSpPr>
          <p:spPr>
            <a:xfrm>
              <a:off x="149397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2" name="object 3802"/>
            <p:cNvSpPr/>
            <p:nvPr/>
          </p:nvSpPr>
          <p:spPr>
            <a:xfrm>
              <a:off x="149410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3" name="object 3803"/>
            <p:cNvSpPr/>
            <p:nvPr/>
          </p:nvSpPr>
          <p:spPr>
            <a:xfrm>
              <a:off x="14942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4" name="object 3804"/>
            <p:cNvSpPr/>
            <p:nvPr/>
          </p:nvSpPr>
          <p:spPr>
            <a:xfrm>
              <a:off x="149448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5" name="object 3805"/>
            <p:cNvSpPr/>
            <p:nvPr/>
          </p:nvSpPr>
          <p:spPr>
            <a:xfrm>
              <a:off x="149448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6" name="object 3806"/>
            <p:cNvSpPr/>
            <p:nvPr/>
          </p:nvSpPr>
          <p:spPr>
            <a:xfrm>
              <a:off x="149460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7" name="object 3807"/>
            <p:cNvSpPr/>
            <p:nvPr/>
          </p:nvSpPr>
          <p:spPr>
            <a:xfrm>
              <a:off x="1494735" y="4166458"/>
              <a:ext cx="0" cy="11430"/>
            </a:xfrm>
            <a:custGeom>
              <a:avLst/>
              <a:gdLst/>
              <a:ahLst/>
              <a:cxnLst/>
              <a:rect l="l" t="t" r="r" b="b"/>
              <a:pathLst>
                <a:path h="11429">
                  <a:moveTo>
                    <a:pt x="0" y="1126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8" name="object 3808"/>
            <p:cNvSpPr/>
            <p:nvPr/>
          </p:nvSpPr>
          <p:spPr>
            <a:xfrm>
              <a:off x="1494862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9" name="object 3809"/>
            <p:cNvSpPr/>
            <p:nvPr/>
          </p:nvSpPr>
          <p:spPr>
            <a:xfrm>
              <a:off x="1494989" y="41774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0" name="object 3810"/>
            <p:cNvSpPr/>
            <p:nvPr/>
          </p:nvSpPr>
          <p:spPr>
            <a:xfrm>
              <a:off x="1495115" y="417672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99"/>
                  </a:moveTo>
                  <a:lnTo>
                    <a:pt x="887" y="49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1" name="object 3811"/>
            <p:cNvSpPr/>
            <p:nvPr/>
          </p:nvSpPr>
          <p:spPr>
            <a:xfrm>
              <a:off x="149524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2" name="object 3812"/>
            <p:cNvSpPr/>
            <p:nvPr/>
          </p:nvSpPr>
          <p:spPr>
            <a:xfrm>
              <a:off x="14953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3" name="object 3813"/>
            <p:cNvSpPr/>
            <p:nvPr/>
          </p:nvSpPr>
          <p:spPr>
            <a:xfrm>
              <a:off x="149549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4" name="object 3814"/>
            <p:cNvSpPr/>
            <p:nvPr/>
          </p:nvSpPr>
          <p:spPr>
            <a:xfrm>
              <a:off x="14956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5" name="object 3815"/>
            <p:cNvSpPr/>
            <p:nvPr/>
          </p:nvSpPr>
          <p:spPr>
            <a:xfrm>
              <a:off x="149574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6" name="object 3816"/>
            <p:cNvSpPr/>
            <p:nvPr/>
          </p:nvSpPr>
          <p:spPr>
            <a:xfrm>
              <a:off x="14958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7" name="object 3817"/>
            <p:cNvSpPr/>
            <p:nvPr/>
          </p:nvSpPr>
          <p:spPr>
            <a:xfrm>
              <a:off x="149600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8" name="object 3818"/>
            <p:cNvSpPr/>
            <p:nvPr/>
          </p:nvSpPr>
          <p:spPr>
            <a:xfrm>
              <a:off x="14961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9" name="object 3819"/>
            <p:cNvSpPr/>
            <p:nvPr/>
          </p:nvSpPr>
          <p:spPr>
            <a:xfrm>
              <a:off x="149638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0" name="object 3820"/>
            <p:cNvSpPr/>
            <p:nvPr/>
          </p:nvSpPr>
          <p:spPr>
            <a:xfrm>
              <a:off x="14963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1" name="object 3821"/>
            <p:cNvSpPr/>
            <p:nvPr/>
          </p:nvSpPr>
          <p:spPr>
            <a:xfrm>
              <a:off x="149663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2" name="object 3822"/>
            <p:cNvSpPr/>
            <p:nvPr/>
          </p:nvSpPr>
          <p:spPr>
            <a:xfrm>
              <a:off x="1495876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3" name="object 3823"/>
            <p:cNvSpPr/>
            <p:nvPr/>
          </p:nvSpPr>
          <p:spPr>
            <a:xfrm>
              <a:off x="149714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4" name="object 3824"/>
            <p:cNvSpPr/>
            <p:nvPr/>
          </p:nvSpPr>
          <p:spPr>
            <a:xfrm>
              <a:off x="1497270" y="41771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5" name="object 3825"/>
            <p:cNvSpPr/>
            <p:nvPr/>
          </p:nvSpPr>
          <p:spPr>
            <a:xfrm>
              <a:off x="1497396" y="4169584"/>
              <a:ext cx="0" cy="8255"/>
            </a:xfrm>
            <a:custGeom>
              <a:avLst/>
              <a:gdLst/>
              <a:ahLst/>
              <a:cxnLst/>
              <a:rect l="l" t="t" r="r" b="b"/>
              <a:pathLst>
                <a:path h="8254">
                  <a:moveTo>
                    <a:pt x="0" y="813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6" name="object 3826"/>
            <p:cNvSpPr/>
            <p:nvPr/>
          </p:nvSpPr>
          <p:spPr>
            <a:xfrm>
              <a:off x="1497523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7" name="object 3827"/>
            <p:cNvSpPr/>
            <p:nvPr/>
          </p:nvSpPr>
          <p:spPr>
            <a:xfrm>
              <a:off x="1497650" y="417554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88"/>
                  </a:moveTo>
                  <a:lnTo>
                    <a:pt x="887" y="10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8" name="object 3828"/>
            <p:cNvSpPr/>
            <p:nvPr/>
          </p:nvSpPr>
          <p:spPr>
            <a:xfrm>
              <a:off x="1497777" y="41772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9" name="object 3829"/>
            <p:cNvSpPr/>
            <p:nvPr/>
          </p:nvSpPr>
          <p:spPr>
            <a:xfrm>
              <a:off x="14980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0" name="object 3830"/>
            <p:cNvSpPr/>
            <p:nvPr/>
          </p:nvSpPr>
          <p:spPr>
            <a:xfrm>
              <a:off x="14982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1" name="object 3831"/>
            <p:cNvSpPr/>
            <p:nvPr/>
          </p:nvSpPr>
          <p:spPr>
            <a:xfrm>
              <a:off x="1497523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2" name="object 3832"/>
            <p:cNvSpPr/>
            <p:nvPr/>
          </p:nvSpPr>
          <p:spPr>
            <a:xfrm>
              <a:off x="14986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3" name="object 3833"/>
            <p:cNvSpPr/>
            <p:nvPr/>
          </p:nvSpPr>
          <p:spPr>
            <a:xfrm>
              <a:off x="1497903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4" name="object 3834"/>
            <p:cNvSpPr/>
            <p:nvPr/>
          </p:nvSpPr>
          <p:spPr>
            <a:xfrm>
              <a:off x="14990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5" name="object 3835"/>
            <p:cNvSpPr/>
            <p:nvPr/>
          </p:nvSpPr>
          <p:spPr>
            <a:xfrm>
              <a:off x="149917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6" name="object 3836"/>
            <p:cNvSpPr/>
            <p:nvPr/>
          </p:nvSpPr>
          <p:spPr>
            <a:xfrm>
              <a:off x="14992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7" name="object 3837"/>
            <p:cNvSpPr/>
            <p:nvPr/>
          </p:nvSpPr>
          <p:spPr>
            <a:xfrm>
              <a:off x="14996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8" name="object 3838"/>
            <p:cNvSpPr/>
            <p:nvPr/>
          </p:nvSpPr>
          <p:spPr>
            <a:xfrm>
              <a:off x="149980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9" name="object 3839"/>
            <p:cNvSpPr/>
            <p:nvPr/>
          </p:nvSpPr>
          <p:spPr>
            <a:xfrm>
              <a:off x="1499931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0" name="object 3840"/>
            <p:cNvSpPr/>
            <p:nvPr/>
          </p:nvSpPr>
          <p:spPr>
            <a:xfrm>
              <a:off x="1500058" y="417595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86"/>
                  </a:moveTo>
                  <a:lnTo>
                    <a:pt x="887" y="88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1" name="object 3841"/>
            <p:cNvSpPr/>
            <p:nvPr/>
          </p:nvSpPr>
          <p:spPr>
            <a:xfrm>
              <a:off x="1500184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2" name="object 3842"/>
            <p:cNvSpPr/>
            <p:nvPr/>
          </p:nvSpPr>
          <p:spPr>
            <a:xfrm>
              <a:off x="1500311" y="417652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01"/>
                  </a:moveTo>
                  <a:lnTo>
                    <a:pt x="887" y="6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3" name="object 3843"/>
            <p:cNvSpPr/>
            <p:nvPr/>
          </p:nvSpPr>
          <p:spPr>
            <a:xfrm>
              <a:off x="1500438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4" name="object 3844"/>
            <p:cNvSpPr/>
            <p:nvPr/>
          </p:nvSpPr>
          <p:spPr>
            <a:xfrm>
              <a:off x="150043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5" name="object 3845"/>
            <p:cNvSpPr/>
            <p:nvPr/>
          </p:nvSpPr>
          <p:spPr>
            <a:xfrm>
              <a:off x="15005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6" name="object 3846"/>
            <p:cNvSpPr/>
            <p:nvPr/>
          </p:nvSpPr>
          <p:spPr>
            <a:xfrm>
              <a:off x="150069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7" name="object 3847"/>
            <p:cNvSpPr/>
            <p:nvPr/>
          </p:nvSpPr>
          <p:spPr>
            <a:xfrm>
              <a:off x="150081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8" name="object 3848"/>
            <p:cNvSpPr/>
            <p:nvPr/>
          </p:nvSpPr>
          <p:spPr>
            <a:xfrm>
              <a:off x="1500311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9" name="object 3849"/>
            <p:cNvSpPr/>
            <p:nvPr/>
          </p:nvSpPr>
          <p:spPr>
            <a:xfrm>
              <a:off x="15015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0" name="object 3850"/>
            <p:cNvSpPr/>
            <p:nvPr/>
          </p:nvSpPr>
          <p:spPr>
            <a:xfrm>
              <a:off x="1500818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1" name="object 3851"/>
            <p:cNvSpPr/>
            <p:nvPr/>
          </p:nvSpPr>
          <p:spPr>
            <a:xfrm>
              <a:off x="15020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2" name="object 3852"/>
            <p:cNvSpPr/>
            <p:nvPr/>
          </p:nvSpPr>
          <p:spPr>
            <a:xfrm>
              <a:off x="150233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3" name="object 3853"/>
            <p:cNvSpPr/>
            <p:nvPr/>
          </p:nvSpPr>
          <p:spPr>
            <a:xfrm>
              <a:off x="150246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4" name="object 3854"/>
            <p:cNvSpPr/>
            <p:nvPr/>
          </p:nvSpPr>
          <p:spPr>
            <a:xfrm>
              <a:off x="15025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5" name="object 3855"/>
            <p:cNvSpPr/>
            <p:nvPr/>
          </p:nvSpPr>
          <p:spPr>
            <a:xfrm>
              <a:off x="1502592" y="417647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26"/>
                  </a:moveTo>
                  <a:lnTo>
                    <a:pt x="887" y="6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6" name="object 3856"/>
            <p:cNvSpPr/>
            <p:nvPr/>
          </p:nvSpPr>
          <p:spPr>
            <a:xfrm>
              <a:off x="1502719" y="4154813"/>
              <a:ext cx="0" cy="23495"/>
            </a:xfrm>
            <a:custGeom>
              <a:avLst/>
              <a:gdLst/>
              <a:ahLst/>
              <a:cxnLst/>
              <a:rect l="l" t="t" r="r" b="b"/>
              <a:pathLst>
                <a:path h="23495">
                  <a:moveTo>
                    <a:pt x="0" y="2291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7" name="object 3857"/>
            <p:cNvSpPr/>
            <p:nvPr/>
          </p:nvSpPr>
          <p:spPr>
            <a:xfrm>
              <a:off x="1502846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8" name="object 3858"/>
            <p:cNvSpPr/>
            <p:nvPr/>
          </p:nvSpPr>
          <p:spPr>
            <a:xfrm>
              <a:off x="1502973" y="4173812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391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9" name="object 3859"/>
            <p:cNvSpPr/>
            <p:nvPr/>
          </p:nvSpPr>
          <p:spPr>
            <a:xfrm>
              <a:off x="15032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0" name="object 3860"/>
            <p:cNvSpPr/>
            <p:nvPr/>
          </p:nvSpPr>
          <p:spPr>
            <a:xfrm>
              <a:off x="15036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1" name="object 3861"/>
            <p:cNvSpPr/>
            <p:nvPr/>
          </p:nvSpPr>
          <p:spPr>
            <a:xfrm>
              <a:off x="15038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2" name="object 3862"/>
            <p:cNvSpPr/>
            <p:nvPr/>
          </p:nvSpPr>
          <p:spPr>
            <a:xfrm>
              <a:off x="150398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3" name="object 3863"/>
            <p:cNvSpPr/>
            <p:nvPr/>
          </p:nvSpPr>
          <p:spPr>
            <a:xfrm>
              <a:off x="150424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4" name="object 3864"/>
            <p:cNvSpPr/>
            <p:nvPr/>
          </p:nvSpPr>
          <p:spPr>
            <a:xfrm>
              <a:off x="1503479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5" name="object 3865"/>
            <p:cNvSpPr/>
            <p:nvPr/>
          </p:nvSpPr>
          <p:spPr>
            <a:xfrm>
              <a:off x="150462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6" name="object 3866"/>
            <p:cNvSpPr/>
            <p:nvPr/>
          </p:nvSpPr>
          <p:spPr>
            <a:xfrm>
              <a:off x="15047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7" name="object 3867"/>
            <p:cNvSpPr/>
            <p:nvPr/>
          </p:nvSpPr>
          <p:spPr>
            <a:xfrm>
              <a:off x="150487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8" name="object 3868"/>
            <p:cNvSpPr/>
            <p:nvPr/>
          </p:nvSpPr>
          <p:spPr>
            <a:xfrm>
              <a:off x="150500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9" name="object 3869"/>
            <p:cNvSpPr/>
            <p:nvPr/>
          </p:nvSpPr>
          <p:spPr>
            <a:xfrm>
              <a:off x="150512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0" name="object 3870"/>
            <p:cNvSpPr/>
            <p:nvPr/>
          </p:nvSpPr>
          <p:spPr>
            <a:xfrm>
              <a:off x="1505254" y="41774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1" name="object 3871"/>
            <p:cNvSpPr/>
            <p:nvPr/>
          </p:nvSpPr>
          <p:spPr>
            <a:xfrm>
              <a:off x="1505380" y="4172318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40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2" name="object 3872"/>
            <p:cNvSpPr/>
            <p:nvPr/>
          </p:nvSpPr>
          <p:spPr>
            <a:xfrm>
              <a:off x="1505507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3" name="object 3873"/>
            <p:cNvSpPr/>
            <p:nvPr/>
          </p:nvSpPr>
          <p:spPr>
            <a:xfrm>
              <a:off x="1505634" y="417664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7"/>
                  </a:moveTo>
                  <a:lnTo>
                    <a:pt x="887" y="5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4" name="object 3874"/>
            <p:cNvSpPr/>
            <p:nvPr/>
          </p:nvSpPr>
          <p:spPr>
            <a:xfrm>
              <a:off x="1505761" y="417528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21"/>
                  </a:moveTo>
                  <a:lnTo>
                    <a:pt x="887" y="122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5" name="object 3875"/>
            <p:cNvSpPr/>
            <p:nvPr/>
          </p:nvSpPr>
          <p:spPr>
            <a:xfrm>
              <a:off x="15058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6" name="object 3876"/>
            <p:cNvSpPr/>
            <p:nvPr/>
          </p:nvSpPr>
          <p:spPr>
            <a:xfrm>
              <a:off x="15062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7" name="object 3877"/>
            <p:cNvSpPr/>
            <p:nvPr/>
          </p:nvSpPr>
          <p:spPr>
            <a:xfrm>
              <a:off x="15065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8" name="object 3878"/>
            <p:cNvSpPr/>
            <p:nvPr/>
          </p:nvSpPr>
          <p:spPr>
            <a:xfrm>
              <a:off x="15067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9" name="object 3879"/>
            <p:cNvSpPr/>
            <p:nvPr/>
          </p:nvSpPr>
          <p:spPr>
            <a:xfrm>
              <a:off x="1506267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26" y="0"/>
                  </a:moveTo>
                  <a:lnTo>
                    <a:pt x="1900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0" name="object 3880"/>
            <p:cNvSpPr/>
            <p:nvPr/>
          </p:nvSpPr>
          <p:spPr>
            <a:xfrm>
              <a:off x="1507661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1" name="object 3881"/>
            <p:cNvSpPr/>
            <p:nvPr/>
          </p:nvSpPr>
          <p:spPr>
            <a:xfrm>
              <a:off x="150778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2" name="object 3882"/>
            <p:cNvSpPr/>
            <p:nvPr/>
          </p:nvSpPr>
          <p:spPr>
            <a:xfrm>
              <a:off x="1507915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3" name="object 3883"/>
            <p:cNvSpPr/>
            <p:nvPr/>
          </p:nvSpPr>
          <p:spPr>
            <a:xfrm>
              <a:off x="1508042" y="417645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32"/>
                  </a:moveTo>
                  <a:lnTo>
                    <a:pt x="887" y="6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4" name="object 3884"/>
            <p:cNvSpPr/>
            <p:nvPr/>
          </p:nvSpPr>
          <p:spPr>
            <a:xfrm>
              <a:off x="1508168" y="41771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5" name="object 3885"/>
            <p:cNvSpPr/>
            <p:nvPr/>
          </p:nvSpPr>
          <p:spPr>
            <a:xfrm>
              <a:off x="150829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6" name="object 3886"/>
            <p:cNvSpPr/>
            <p:nvPr/>
          </p:nvSpPr>
          <p:spPr>
            <a:xfrm>
              <a:off x="1508295" y="417686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7" name="object 3887"/>
            <p:cNvSpPr/>
            <p:nvPr/>
          </p:nvSpPr>
          <p:spPr>
            <a:xfrm>
              <a:off x="1507535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8" name="object 3888"/>
            <p:cNvSpPr/>
            <p:nvPr/>
          </p:nvSpPr>
          <p:spPr>
            <a:xfrm>
              <a:off x="15090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9" name="object 3889"/>
            <p:cNvSpPr/>
            <p:nvPr/>
          </p:nvSpPr>
          <p:spPr>
            <a:xfrm>
              <a:off x="150905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0" name="object 3890"/>
            <p:cNvSpPr/>
            <p:nvPr/>
          </p:nvSpPr>
          <p:spPr>
            <a:xfrm>
              <a:off x="15091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1" name="object 3891"/>
            <p:cNvSpPr/>
            <p:nvPr/>
          </p:nvSpPr>
          <p:spPr>
            <a:xfrm>
              <a:off x="15095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2" name="object 3892"/>
            <p:cNvSpPr/>
            <p:nvPr/>
          </p:nvSpPr>
          <p:spPr>
            <a:xfrm>
              <a:off x="15098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3" name="object 3893"/>
            <p:cNvSpPr/>
            <p:nvPr/>
          </p:nvSpPr>
          <p:spPr>
            <a:xfrm>
              <a:off x="15101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4" name="object 3894"/>
            <p:cNvSpPr/>
            <p:nvPr/>
          </p:nvSpPr>
          <p:spPr>
            <a:xfrm>
              <a:off x="151019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5" name="object 3895"/>
            <p:cNvSpPr/>
            <p:nvPr/>
          </p:nvSpPr>
          <p:spPr>
            <a:xfrm>
              <a:off x="15103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6" name="object 3896"/>
            <p:cNvSpPr/>
            <p:nvPr/>
          </p:nvSpPr>
          <p:spPr>
            <a:xfrm>
              <a:off x="151044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7" name="object 3897"/>
            <p:cNvSpPr/>
            <p:nvPr/>
          </p:nvSpPr>
          <p:spPr>
            <a:xfrm>
              <a:off x="1510576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8" name="object 3898"/>
            <p:cNvSpPr/>
            <p:nvPr/>
          </p:nvSpPr>
          <p:spPr>
            <a:xfrm>
              <a:off x="1510703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9" name="object 3899"/>
            <p:cNvSpPr/>
            <p:nvPr/>
          </p:nvSpPr>
          <p:spPr>
            <a:xfrm>
              <a:off x="1510830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0" name="object 3900"/>
            <p:cNvSpPr/>
            <p:nvPr/>
          </p:nvSpPr>
          <p:spPr>
            <a:xfrm>
              <a:off x="1510830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1" name="object 3901"/>
            <p:cNvSpPr/>
            <p:nvPr/>
          </p:nvSpPr>
          <p:spPr>
            <a:xfrm>
              <a:off x="151083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2" name="object 3902"/>
            <p:cNvSpPr/>
            <p:nvPr/>
          </p:nvSpPr>
          <p:spPr>
            <a:xfrm>
              <a:off x="1510956" y="417683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3"/>
                  </a:moveTo>
                  <a:lnTo>
                    <a:pt x="887" y="44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3" name="object 3903"/>
            <p:cNvSpPr/>
            <p:nvPr/>
          </p:nvSpPr>
          <p:spPr>
            <a:xfrm>
              <a:off x="151121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4" name="object 3904"/>
            <p:cNvSpPr/>
            <p:nvPr/>
          </p:nvSpPr>
          <p:spPr>
            <a:xfrm>
              <a:off x="151171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5" name="object 3905"/>
            <p:cNvSpPr/>
            <p:nvPr/>
          </p:nvSpPr>
          <p:spPr>
            <a:xfrm>
              <a:off x="1511083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  <a:path w="2540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6" name="object 3906"/>
            <p:cNvSpPr/>
            <p:nvPr/>
          </p:nvSpPr>
          <p:spPr>
            <a:xfrm>
              <a:off x="15126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7" name="object 3907"/>
            <p:cNvSpPr/>
            <p:nvPr/>
          </p:nvSpPr>
          <p:spPr>
            <a:xfrm>
              <a:off x="1511970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26" y="0"/>
                  </a:moveTo>
                  <a:lnTo>
                    <a:pt x="1900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8" name="object 3908"/>
            <p:cNvSpPr/>
            <p:nvPr/>
          </p:nvSpPr>
          <p:spPr>
            <a:xfrm>
              <a:off x="1512350" y="417769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9" name="object 3909"/>
            <p:cNvSpPr/>
            <p:nvPr/>
          </p:nvSpPr>
          <p:spPr>
            <a:xfrm>
              <a:off x="1513364" y="417619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65"/>
                  </a:moveTo>
                  <a:lnTo>
                    <a:pt x="887" y="76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0" name="object 3910"/>
            <p:cNvSpPr/>
            <p:nvPr/>
          </p:nvSpPr>
          <p:spPr>
            <a:xfrm>
              <a:off x="1513491" y="4160838"/>
              <a:ext cx="0" cy="17145"/>
            </a:xfrm>
            <a:custGeom>
              <a:avLst/>
              <a:gdLst/>
              <a:ahLst/>
              <a:cxnLst/>
              <a:rect l="l" t="t" r="r" b="b"/>
              <a:pathLst>
                <a:path h="17145">
                  <a:moveTo>
                    <a:pt x="0" y="1688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1" name="object 3911"/>
            <p:cNvSpPr/>
            <p:nvPr/>
          </p:nvSpPr>
          <p:spPr>
            <a:xfrm>
              <a:off x="1513618" y="41773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2" name="object 3912"/>
            <p:cNvSpPr/>
            <p:nvPr/>
          </p:nvSpPr>
          <p:spPr>
            <a:xfrm>
              <a:off x="15137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3" name="object 3913"/>
            <p:cNvSpPr/>
            <p:nvPr/>
          </p:nvSpPr>
          <p:spPr>
            <a:xfrm>
              <a:off x="15139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4" name="object 3914"/>
            <p:cNvSpPr/>
            <p:nvPr/>
          </p:nvSpPr>
          <p:spPr>
            <a:xfrm>
              <a:off x="15142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5" name="object 3915"/>
            <p:cNvSpPr/>
            <p:nvPr/>
          </p:nvSpPr>
          <p:spPr>
            <a:xfrm>
              <a:off x="151437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6" name="object 3916"/>
            <p:cNvSpPr/>
            <p:nvPr/>
          </p:nvSpPr>
          <p:spPr>
            <a:xfrm>
              <a:off x="15145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7" name="object 3917"/>
            <p:cNvSpPr/>
            <p:nvPr/>
          </p:nvSpPr>
          <p:spPr>
            <a:xfrm>
              <a:off x="15148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8" name="object 3918"/>
            <p:cNvSpPr/>
            <p:nvPr/>
          </p:nvSpPr>
          <p:spPr>
            <a:xfrm>
              <a:off x="1514251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9" name="object 3919"/>
            <p:cNvSpPr/>
            <p:nvPr/>
          </p:nvSpPr>
          <p:spPr>
            <a:xfrm>
              <a:off x="151526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0" name="object 3920"/>
            <p:cNvSpPr/>
            <p:nvPr/>
          </p:nvSpPr>
          <p:spPr>
            <a:xfrm>
              <a:off x="151539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1" name="object 3921"/>
            <p:cNvSpPr/>
            <p:nvPr/>
          </p:nvSpPr>
          <p:spPr>
            <a:xfrm>
              <a:off x="1515519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2" name="object 3922"/>
            <p:cNvSpPr/>
            <p:nvPr/>
          </p:nvSpPr>
          <p:spPr>
            <a:xfrm>
              <a:off x="15156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3" name="object 3923"/>
            <p:cNvSpPr/>
            <p:nvPr/>
          </p:nvSpPr>
          <p:spPr>
            <a:xfrm>
              <a:off x="1515772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4" name="object 3924"/>
            <p:cNvSpPr/>
            <p:nvPr/>
          </p:nvSpPr>
          <p:spPr>
            <a:xfrm>
              <a:off x="151589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5" name="object 3925"/>
            <p:cNvSpPr/>
            <p:nvPr/>
          </p:nvSpPr>
          <p:spPr>
            <a:xfrm>
              <a:off x="1516026" y="41773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6" name="object 3926"/>
            <p:cNvSpPr/>
            <p:nvPr/>
          </p:nvSpPr>
          <p:spPr>
            <a:xfrm>
              <a:off x="1516152" y="4173774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394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7" name="object 3927"/>
            <p:cNvSpPr/>
            <p:nvPr/>
          </p:nvSpPr>
          <p:spPr>
            <a:xfrm>
              <a:off x="1516279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8" name="object 3928"/>
            <p:cNvSpPr/>
            <p:nvPr/>
          </p:nvSpPr>
          <p:spPr>
            <a:xfrm>
              <a:off x="15165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9" name="object 3929"/>
            <p:cNvSpPr/>
            <p:nvPr/>
          </p:nvSpPr>
          <p:spPr>
            <a:xfrm>
              <a:off x="151653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0" name="object 3930"/>
            <p:cNvSpPr/>
            <p:nvPr/>
          </p:nvSpPr>
          <p:spPr>
            <a:xfrm>
              <a:off x="151665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1" name="object 3931"/>
            <p:cNvSpPr/>
            <p:nvPr/>
          </p:nvSpPr>
          <p:spPr>
            <a:xfrm>
              <a:off x="15167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2" name="object 3932"/>
            <p:cNvSpPr/>
            <p:nvPr/>
          </p:nvSpPr>
          <p:spPr>
            <a:xfrm>
              <a:off x="151703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3" name="object 3933"/>
            <p:cNvSpPr/>
            <p:nvPr/>
          </p:nvSpPr>
          <p:spPr>
            <a:xfrm>
              <a:off x="15171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4" name="object 3934"/>
            <p:cNvSpPr/>
            <p:nvPr/>
          </p:nvSpPr>
          <p:spPr>
            <a:xfrm>
              <a:off x="151716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5" name="object 3935"/>
            <p:cNvSpPr/>
            <p:nvPr/>
          </p:nvSpPr>
          <p:spPr>
            <a:xfrm>
              <a:off x="15172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6" name="object 3936"/>
            <p:cNvSpPr/>
            <p:nvPr/>
          </p:nvSpPr>
          <p:spPr>
            <a:xfrm>
              <a:off x="1516532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7" name="object 3937"/>
            <p:cNvSpPr/>
            <p:nvPr/>
          </p:nvSpPr>
          <p:spPr>
            <a:xfrm>
              <a:off x="15176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8" name="object 3938"/>
            <p:cNvSpPr/>
            <p:nvPr/>
          </p:nvSpPr>
          <p:spPr>
            <a:xfrm>
              <a:off x="151805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9" name="object 3939"/>
            <p:cNvSpPr/>
            <p:nvPr/>
          </p:nvSpPr>
          <p:spPr>
            <a:xfrm>
              <a:off x="151818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0" name="object 3940"/>
            <p:cNvSpPr/>
            <p:nvPr/>
          </p:nvSpPr>
          <p:spPr>
            <a:xfrm>
              <a:off x="151818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1" name="object 3941"/>
            <p:cNvSpPr/>
            <p:nvPr/>
          </p:nvSpPr>
          <p:spPr>
            <a:xfrm>
              <a:off x="1518433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2" name="object 3942"/>
            <p:cNvSpPr/>
            <p:nvPr/>
          </p:nvSpPr>
          <p:spPr>
            <a:xfrm>
              <a:off x="151843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3" name="object 3943"/>
            <p:cNvSpPr/>
            <p:nvPr/>
          </p:nvSpPr>
          <p:spPr>
            <a:xfrm>
              <a:off x="1518560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4" name="object 3944"/>
            <p:cNvSpPr/>
            <p:nvPr/>
          </p:nvSpPr>
          <p:spPr>
            <a:xfrm>
              <a:off x="1518687" y="417700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5" name="object 3945"/>
            <p:cNvSpPr/>
            <p:nvPr/>
          </p:nvSpPr>
          <p:spPr>
            <a:xfrm>
              <a:off x="1518814" y="4170027"/>
              <a:ext cx="0" cy="8255"/>
            </a:xfrm>
            <a:custGeom>
              <a:avLst/>
              <a:gdLst/>
              <a:ahLst/>
              <a:cxnLst/>
              <a:rect l="l" t="t" r="r" b="b"/>
              <a:pathLst>
                <a:path h="8254">
                  <a:moveTo>
                    <a:pt x="0" y="769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6" name="object 3946"/>
            <p:cNvSpPr/>
            <p:nvPr/>
          </p:nvSpPr>
          <p:spPr>
            <a:xfrm>
              <a:off x="151894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7" name="object 3947"/>
            <p:cNvSpPr/>
            <p:nvPr/>
          </p:nvSpPr>
          <p:spPr>
            <a:xfrm>
              <a:off x="15190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8" name="object 3948"/>
            <p:cNvSpPr/>
            <p:nvPr/>
          </p:nvSpPr>
          <p:spPr>
            <a:xfrm>
              <a:off x="151932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9" name="object 3949"/>
            <p:cNvSpPr/>
            <p:nvPr/>
          </p:nvSpPr>
          <p:spPr>
            <a:xfrm>
              <a:off x="15194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0" name="object 3950"/>
            <p:cNvSpPr/>
            <p:nvPr/>
          </p:nvSpPr>
          <p:spPr>
            <a:xfrm>
              <a:off x="1518687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1" name="object 3951"/>
            <p:cNvSpPr/>
            <p:nvPr/>
          </p:nvSpPr>
          <p:spPr>
            <a:xfrm>
              <a:off x="151970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2" name="object 3952"/>
            <p:cNvSpPr/>
            <p:nvPr/>
          </p:nvSpPr>
          <p:spPr>
            <a:xfrm>
              <a:off x="15198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3" name="object 3953"/>
            <p:cNvSpPr/>
            <p:nvPr/>
          </p:nvSpPr>
          <p:spPr>
            <a:xfrm>
              <a:off x="152008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4" name="object 3954"/>
            <p:cNvSpPr/>
            <p:nvPr/>
          </p:nvSpPr>
          <p:spPr>
            <a:xfrm>
              <a:off x="152020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5" name="object 3955"/>
            <p:cNvSpPr/>
            <p:nvPr/>
          </p:nvSpPr>
          <p:spPr>
            <a:xfrm>
              <a:off x="152020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6" name="object 3956"/>
            <p:cNvSpPr/>
            <p:nvPr/>
          </p:nvSpPr>
          <p:spPr>
            <a:xfrm>
              <a:off x="152033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7" name="object 3957"/>
            <p:cNvSpPr/>
            <p:nvPr/>
          </p:nvSpPr>
          <p:spPr>
            <a:xfrm>
              <a:off x="15204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8" name="object 3958"/>
            <p:cNvSpPr/>
            <p:nvPr/>
          </p:nvSpPr>
          <p:spPr>
            <a:xfrm>
              <a:off x="152058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9" name="object 3959"/>
            <p:cNvSpPr/>
            <p:nvPr/>
          </p:nvSpPr>
          <p:spPr>
            <a:xfrm>
              <a:off x="152071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0" name="object 3960"/>
            <p:cNvSpPr/>
            <p:nvPr/>
          </p:nvSpPr>
          <p:spPr>
            <a:xfrm>
              <a:off x="1519827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1" name="object 3961"/>
            <p:cNvSpPr/>
            <p:nvPr/>
          </p:nvSpPr>
          <p:spPr>
            <a:xfrm>
              <a:off x="152096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2" name="object 3962"/>
            <p:cNvSpPr/>
            <p:nvPr/>
          </p:nvSpPr>
          <p:spPr>
            <a:xfrm>
              <a:off x="152109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3" name="object 3963"/>
            <p:cNvSpPr/>
            <p:nvPr/>
          </p:nvSpPr>
          <p:spPr>
            <a:xfrm>
              <a:off x="1521221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4" name="object 3964"/>
            <p:cNvSpPr/>
            <p:nvPr/>
          </p:nvSpPr>
          <p:spPr>
            <a:xfrm>
              <a:off x="1521221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5" name="object 3965"/>
            <p:cNvSpPr/>
            <p:nvPr/>
          </p:nvSpPr>
          <p:spPr>
            <a:xfrm>
              <a:off x="1521348" y="417582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49"/>
                  </a:moveTo>
                  <a:lnTo>
                    <a:pt x="887" y="94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6" name="object 3966"/>
            <p:cNvSpPr/>
            <p:nvPr/>
          </p:nvSpPr>
          <p:spPr>
            <a:xfrm>
              <a:off x="15214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7" name="object 3967"/>
            <p:cNvSpPr/>
            <p:nvPr/>
          </p:nvSpPr>
          <p:spPr>
            <a:xfrm>
              <a:off x="1521602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8" name="object 3968"/>
            <p:cNvSpPr/>
            <p:nvPr/>
          </p:nvSpPr>
          <p:spPr>
            <a:xfrm>
              <a:off x="152172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9" name="object 3969"/>
            <p:cNvSpPr/>
            <p:nvPr/>
          </p:nvSpPr>
          <p:spPr>
            <a:xfrm>
              <a:off x="152185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0" name="object 3970"/>
            <p:cNvSpPr/>
            <p:nvPr/>
          </p:nvSpPr>
          <p:spPr>
            <a:xfrm>
              <a:off x="15218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1" name="object 3971"/>
            <p:cNvSpPr/>
            <p:nvPr/>
          </p:nvSpPr>
          <p:spPr>
            <a:xfrm>
              <a:off x="152210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2" name="object 3972"/>
            <p:cNvSpPr/>
            <p:nvPr/>
          </p:nvSpPr>
          <p:spPr>
            <a:xfrm>
              <a:off x="152210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3" name="object 3973"/>
            <p:cNvSpPr/>
            <p:nvPr/>
          </p:nvSpPr>
          <p:spPr>
            <a:xfrm>
              <a:off x="152223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4" name="object 3974"/>
            <p:cNvSpPr/>
            <p:nvPr/>
          </p:nvSpPr>
          <p:spPr>
            <a:xfrm>
              <a:off x="1521475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5" name="object 3975"/>
            <p:cNvSpPr/>
            <p:nvPr/>
          </p:nvSpPr>
          <p:spPr>
            <a:xfrm>
              <a:off x="1521602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26" y="0"/>
                  </a:moveTo>
                  <a:lnTo>
                    <a:pt x="1900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  <a:path w="2540">
                  <a:moveTo>
                    <a:pt x="380" y="0"/>
                  </a:moveTo>
                  <a:lnTo>
                    <a:pt x="2154" y="0"/>
                  </a:lnTo>
                </a:path>
                <a:path w="2540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6" name="object 3976"/>
            <p:cNvSpPr/>
            <p:nvPr/>
          </p:nvSpPr>
          <p:spPr>
            <a:xfrm>
              <a:off x="15229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7" name="object 3977"/>
            <p:cNvSpPr/>
            <p:nvPr/>
          </p:nvSpPr>
          <p:spPr>
            <a:xfrm>
              <a:off x="1523122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8" name="object 3978"/>
            <p:cNvSpPr/>
            <p:nvPr/>
          </p:nvSpPr>
          <p:spPr>
            <a:xfrm>
              <a:off x="1522362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9" name="object 3979"/>
            <p:cNvSpPr/>
            <p:nvPr/>
          </p:nvSpPr>
          <p:spPr>
            <a:xfrm>
              <a:off x="1522615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0" name="object 3980"/>
            <p:cNvSpPr/>
            <p:nvPr/>
          </p:nvSpPr>
          <p:spPr>
            <a:xfrm>
              <a:off x="152362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1" name="object 3981"/>
            <p:cNvSpPr/>
            <p:nvPr/>
          </p:nvSpPr>
          <p:spPr>
            <a:xfrm>
              <a:off x="1523756" y="41771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2" name="object 3982"/>
            <p:cNvSpPr/>
            <p:nvPr/>
          </p:nvSpPr>
          <p:spPr>
            <a:xfrm>
              <a:off x="1523883" y="417698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3" name="object 3983"/>
            <p:cNvSpPr/>
            <p:nvPr/>
          </p:nvSpPr>
          <p:spPr>
            <a:xfrm>
              <a:off x="1524009" y="4169698"/>
              <a:ext cx="0" cy="8255"/>
            </a:xfrm>
            <a:custGeom>
              <a:avLst/>
              <a:gdLst/>
              <a:ahLst/>
              <a:cxnLst/>
              <a:rect l="l" t="t" r="r" b="b"/>
              <a:pathLst>
                <a:path h="8254">
                  <a:moveTo>
                    <a:pt x="0" y="8025"/>
                  </a:moveTo>
                  <a:lnTo>
                    <a:pt x="0" y="0"/>
                  </a:lnTo>
                </a:path>
                <a:path h="8254">
                  <a:moveTo>
                    <a:pt x="0" y="8025"/>
                  </a:moveTo>
                  <a:lnTo>
                    <a:pt x="0" y="432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4" name="object 3984"/>
            <p:cNvSpPr/>
            <p:nvPr/>
          </p:nvSpPr>
          <p:spPr>
            <a:xfrm>
              <a:off x="15242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5" name="object 3985"/>
            <p:cNvSpPr/>
            <p:nvPr/>
          </p:nvSpPr>
          <p:spPr>
            <a:xfrm>
              <a:off x="152426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6" name="object 3986"/>
            <p:cNvSpPr/>
            <p:nvPr/>
          </p:nvSpPr>
          <p:spPr>
            <a:xfrm>
              <a:off x="15243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7" name="object 3987"/>
            <p:cNvSpPr/>
            <p:nvPr/>
          </p:nvSpPr>
          <p:spPr>
            <a:xfrm>
              <a:off x="152451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8" name="object 3988"/>
            <p:cNvSpPr/>
            <p:nvPr/>
          </p:nvSpPr>
          <p:spPr>
            <a:xfrm>
              <a:off x="152464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9" name="object 3989"/>
            <p:cNvSpPr/>
            <p:nvPr/>
          </p:nvSpPr>
          <p:spPr>
            <a:xfrm>
              <a:off x="152477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0" name="object 3990"/>
            <p:cNvSpPr/>
            <p:nvPr/>
          </p:nvSpPr>
          <p:spPr>
            <a:xfrm>
              <a:off x="152489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1" name="object 3991"/>
            <p:cNvSpPr/>
            <p:nvPr/>
          </p:nvSpPr>
          <p:spPr>
            <a:xfrm>
              <a:off x="152502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2" name="object 3992"/>
            <p:cNvSpPr/>
            <p:nvPr/>
          </p:nvSpPr>
          <p:spPr>
            <a:xfrm>
              <a:off x="152515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3" name="object 3993"/>
            <p:cNvSpPr/>
            <p:nvPr/>
          </p:nvSpPr>
          <p:spPr>
            <a:xfrm>
              <a:off x="152515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4" name="object 3994"/>
            <p:cNvSpPr/>
            <p:nvPr/>
          </p:nvSpPr>
          <p:spPr>
            <a:xfrm>
              <a:off x="152527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5" name="object 3995"/>
            <p:cNvSpPr/>
            <p:nvPr/>
          </p:nvSpPr>
          <p:spPr>
            <a:xfrm>
              <a:off x="152540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6" name="object 3996"/>
            <p:cNvSpPr/>
            <p:nvPr/>
          </p:nvSpPr>
          <p:spPr>
            <a:xfrm>
              <a:off x="1525530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7" name="object 3997"/>
            <p:cNvSpPr/>
            <p:nvPr/>
          </p:nvSpPr>
          <p:spPr>
            <a:xfrm>
              <a:off x="152553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8" name="object 3998"/>
            <p:cNvSpPr/>
            <p:nvPr/>
          </p:nvSpPr>
          <p:spPr>
            <a:xfrm>
              <a:off x="152578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9" name="object 3999"/>
            <p:cNvSpPr/>
            <p:nvPr/>
          </p:nvSpPr>
          <p:spPr>
            <a:xfrm>
              <a:off x="1524897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0" name="object 4000"/>
            <p:cNvSpPr/>
            <p:nvPr/>
          </p:nvSpPr>
          <p:spPr>
            <a:xfrm>
              <a:off x="152603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1" name="object 4001"/>
            <p:cNvSpPr/>
            <p:nvPr/>
          </p:nvSpPr>
          <p:spPr>
            <a:xfrm>
              <a:off x="152616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2" name="object 4002"/>
            <p:cNvSpPr/>
            <p:nvPr/>
          </p:nvSpPr>
          <p:spPr>
            <a:xfrm>
              <a:off x="152629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3" name="object 4003"/>
            <p:cNvSpPr/>
            <p:nvPr/>
          </p:nvSpPr>
          <p:spPr>
            <a:xfrm>
              <a:off x="1526417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4" name="object 4004"/>
            <p:cNvSpPr/>
            <p:nvPr/>
          </p:nvSpPr>
          <p:spPr>
            <a:xfrm>
              <a:off x="1526544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5" name="object 4005"/>
            <p:cNvSpPr/>
            <p:nvPr/>
          </p:nvSpPr>
          <p:spPr>
            <a:xfrm>
              <a:off x="1526671" y="4175761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80"/>
                  </a:moveTo>
                  <a:lnTo>
                    <a:pt x="887" y="98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6" name="object 4006"/>
            <p:cNvSpPr/>
            <p:nvPr/>
          </p:nvSpPr>
          <p:spPr>
            <a:xfrm>
              <a:off x="1526671" y="417681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55"/>
                  </a:moveTo>
                  <a:lnTo>
                    <a:pt x="887" y="45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7" name="object 4007"/>
            <p:cNvSpPr/>
            <p:nvPr/>
          </p:nvSpPr>
          <p:spPr>
            <a:xfrm>
              <a:off x="152692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8" name="object 4008"/>
            <p:cNvSpPr/>
            <p:nvPr/>
          </p:nvSpPr>
          <p:spPr>
            <a:xfrm>
              <a:off x="152692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9" name="object 4009"/>
            <p:cNvSpPr/>
            <p:nvPr/>
          </p:nvSpPr>
          <p:spPr>
            <a:xfrm>
              <a:off x="152705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0" name="object 4010"/>
            <p:cNvSpPr/>
            <p:nvPr/>
          </p:nvSpPr>
          <p:spPr>
            <a:xfrm>
              <a:off x="15271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1" name="object 4011"/>
            <p:cNvSpPr/>
            <p:nvPr/>
          </p:nvSpPr>
          <p:spPr>
            <a:xfrm>
              <a:off x="152717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2" name="object 4012"/>
            <p:cNvSpPr/>
            <p:nvPr/>
          </p:nvSpPr>
          <p:spPr>
            <a:xfrm>
              <a:off x="15273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3" name="object 4013"/>
            <p:cNvSpPr/>
            <p:nvPr/>
          </p:nvSpPr>
          <p:spPr>
            <a:xfrm>
              <a:off x="152743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4" name="object 4014"/>
            <p:cNvSpPr/>
            <p:nvPr/>
          </p:nvSpPr>
          <p:spPr>
            <a:xfrm>
              <a:off x="15274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5" name="object 4015"/>
            <p:cNvSpPr/>
            <p:nvPr/>
          </p:nvSpPr>
          <p:spPr>
            <a:xfrm>
              <a:off x="1526671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6" name="object 4016"/>
            <p:cNvSpPr/>
            <p:nvPr/>
          </p:nvSpPr>
          <p:spPr>
            <a:xfrm>
              <a:off x="152768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7" name="object 4017"/>
            <p:cNvSpPr/>
            <p:nvPr/>
          </p:nvSpPr>
          <p:spPr>
            <a:xfrm>
              <a:off x="152781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8" name="object 4018"/>
            <p:cNvSpPr/>
            <p:nvPr/>
          </p:nvSpPr>
          <p:spPr>
            <a:xfrm>
              <a:off x="15279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9" name="object 4019"/>
            <p:cNvSpPr/>
            <p:nvPr/>
          </p:nvSpPr>
          <p:spPr>
            <a:xfrm>
              <a:off x="152806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0" name="object 4020"/>
            <p:cNvSpPr/>
            <p:nvPr/>
          </p:nvSpPr>
          <p:spPr>
            <a:xfrm>
              <a:off x="15281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1" name="object 4021"/>
            <p:cNvSpPr/>
            <p:nvPr/>
          </p:nvSpPr>
          <p:spPr>
            <a:xfrm>
              <a:off x="1527304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2" name="object 4022"/>
            <p:cNvSpPr/>
            <p:nvPr/>
          </p:nvSpPr>
          <p:spPr>
            <a:xfrm>
              <a:off x="152844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3" name="object 4023"/>
            <p:cNvSpPr/>
            <p:nvPr/>
          </p:nvSpPr>
          <p:spPr>
            <a:xfrm>
              <a:off x="152857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4" name="object 4024"/>
            <p:cNvSpPr/>
            <p:nvPr/>
          </p:nvSpPr>
          <p:spPr>
            <a:xfrm>
              <a:off x="1527811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5" name="object 4025"/>
            <p:cNvSpPr/>
            <p:nvPr/>
          </p:nvSpPr>
          <p:spPr>
            <a:xfrm>
              <a:off x="1528952" y="41774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6" name="object 4026"/>
            <p:cNvSpPr/>
            <p:nvPr/>
          </p:nvSpPr>
          <p:spPr>
            <a:xfrm>
              <a:off x="1529079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7" name="object 4027"/>
            <p:cNvSpPr/>
            <p:nvPr/>
          </p:nvSpPr>
          <p:spPr>
            <a:xfrm>
              <a:off x="15290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8" name="object 4028"/>
            <p:cNvSpPr/>
            <p:nvPr/>
          </p:nvSpPr>
          <p:spPr>
            <a:xfrm>
              <a:off x="1529205" y="41772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9" name="object 4029"/>
            <p:cNvSpPr/>
            <p:nvPr/>
          </p:nvSpPr>
          <p:spPr>
            <a:xfrm>
              <a:off x="1529332" y="4147851"/>
              <a:ext cx="0" cy="30480"/>
            </a:xfrm>
            <a:custGeom>
              <a:avLst/>
              <a:gdLst/>
              <a:ahLst/>
              <a:cxnLst/>
              <a:rect l="l" t="t" r="r" b="b"/>
              <a:pathLst>
                <a:path h="30479">
                  <a:moveTo>
                    <a:pt x="0" y="29872"/>
                  </a:moveTo>
                  <a:lnTo>
                    <a:pt x="0" y="0"/>
                  </a:lnTo>
                </a:path>
                <a:path h="30479">
                  <a:moveTo>
                    <a:pt x="0" y="29872"/>
                  </a:moveTo>
                  <a:lnTo>
                    <a:pt x="0" y="1344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0" name="object 4030"/>
            <p:cNvSpPr/>
            <p:nvPr/>
          </p:nvSpPr>
          <p:spPr>
            <a:xfrm>
              <a:off x="15299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1" name="object 4031"/>
            <p:cNvSpPr/>
            <p:nvPr/>
          </p:nvSpPr>
          <p:spPr>
            <a:xfrm>
              <a:off x="153021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2" name="object 4032"/>
            <p:cNvSpPr/>
            <p:nvPr/>
          </p:nvSpPr>
          <p:spPr>
            <a:xfrm>
              <a:off x="153034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3" name="object 4033"/>
            <p:cNvSpPr/>
            <p:nvPr/>
          </p:nvSpPr>
          <p:spPr>
            <a:xfrm>
              <a:off x="15305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4" name="object 4034"/>
            <p:cNvSpPr/>
            <p:nvPr/>
          </p:nvSpPr>
          <p:spPr>
            <a:xfrm>
              <a:off x="153072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5" name="object 4035"/>
            <p:cNvSpPr/>
            <p:nvPr/>
          </p:nvSpPr>
          <p:spPr>
            <a:xfrm>
              <a:off x="15308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6" name="object 4036"/>
            <p:cNvSpPr/>
            <p:nvPr/>
          </p:nvSpPr>
          <p:spPr>
            <a:xfrm>
              <a:off x="153098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7" name="object 4037"/>
            <p:cNvSpPr/>
            <p:nvPr/>
          </p:nvSpPr>
          <p:spPr>
            <a:xfrm>
              <a:off x="153098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8" name="object 4038"/>
            <p:cNvSpPr/>
            <p:nvPr/>
          </p:nvSpPr>
          <p:spPr>
            <a:xfrm>
              <a:off x="15311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9" name="object 4039"/>
            <p:cNvSpPr/>
            <p:nvPr/>
          </p:nvSpPr>
          <p:spPr>
            <a:xfrm>
              <a:off x="153123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0" name="object 4040"/>
            <p:cNvSpPr/>
            <p:nvPr/>
          </p:nvSpPr>
          <p:spPr>
            <a:xfrm>
              <a:off x="15312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1" name="object 4041"/>
            <p:cNvSpPr/>
            <p:nvPr/>
          </p:nvSpPr>
          <p:spPr>
            <a:xfrm>
              <a:off x="153136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2" name="object 4042"/>
            <p:cNvSpPr/>
            <p:nvPr/>
          </p:nvSpPr>
          <p:spPr>
            <a:xfrm>
              <a:off x="1531613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3" name="object 4043"/>
            <p:cNvSpPr/>
            <p:nvPr/>
          </p:nvSpPr>
          <p:spPr>
            <a:xfrm>
              <a:off x="1531613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4" name="object 4044"/>
            <p:cNvSpPr/>
            <p:nvPr/>
          </p:nvSpPr>
          <p:spPr>
            <a:xfrm>
              <a:off x="1531740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5" name="object 4045"/>
            <p:cNvSpPr/>
            <p:nvPr/>
          </p:nvSpPr>
          <p:spPr>
            <a:xfrm>
              <a:off x="1531867" y="4170749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974"/>
                  </a:moveTo>
                  <a:lnTo>
                    <a:pt x="0" y="0"/>
                  </a:lnTo>
                </a:path>
                <a:path h="6985">
                  <a:moveTo>
                    <a:pt x="0" y="6974"/>
                  </a:moveTo>
                  <a:lnTo>
                    <a:pt x="0" y="292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6" name="object 4046"/>
            <p:cNvSpPr/>
            <p:nvPr/>
          </p:nvSpPr>
          <p:spPr>
            <a:xfrm>
              <a:off x="153224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7" name="object 4047"/>
            <p:cNvSpPr/>
            <p:nvPr/>
          </p:nvSpPr>
          <p:spPr>
            <a:xfrm>
              <a:off x="153237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8" name="object 4048"/>
            <p:cNvSpPr/>
            <p:nvPr/>
          </p:nvSpPr>
          <p:spPr>
            <a:xfrm>
              <a:off x="15325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9" name="object 4049"/>
            <p:cNvSpPr/>
            <p:nvPr/>
          </p:nvSpPr>
          <p:spPr>
            <a:xfrm>
              <a:off x="153262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0" name="object 4050"/>
            <p:cNvSpPr/>
            <p:nvPr/>
          </p:nvSpPr>
          <p:spPr>
            <a:xfrm>
              <a:off x="15327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1" name="object 4051"/>
            <p:cNvSpPr/>
            <p:nvPr/>
          </p:nvSpPr>
          <p:spPr>
            <a:xfrm>
              <a:off x="153288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2" name="object 4052"/>
            <p:cNvSpPr/>
            <p:nvPr/>
          </p:nvSpPr>
          <p:spPr>
            <a:xfrm>
              <a:off x="1533007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3" name="object 4053"/>
            <p:cNvSpPr/>
            <p:nvPr/>
          </p:nvSpPr>
          <p:spPr>
            <a:xfrm>
              <a:off x="153313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4" name="object 4054"/>
            <p:cNvSpPr/>
            <p:nvPr/>
          </p:nvSpPr>
          <p:spPr>
            <a:xfrm>
              <a:off x="15331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5" name="object 4055"/>
            <p:cNvSpPr/>
            <p:nvPr/>
          </p:nvSpPr>
          <p:spPr>
            <a:xfrm>
              <a:off x="153326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6" name="object 4056"/>
            <p:cNvSpPr/>
            <p:nvPr/>
          </p:nvSpPr>
          <p:spPr>
            <a:xfrm>
              <a:off x="15333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7" name="object 4057"/>
            <p:cNvSpPr/>
            <p:nvPr/>
          </p:nvSpPr>
          <p:spPr>
            <a:xfrm>
              <a:off x="153351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8" name="object 4058"/>
            <p:cNvSpPr/>
            <p:nvPr/>
          </p:nvSpPr>
          <p:spPr>
            <a:xfrm>
              <a:off x="1532754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26" y="0"/>
                  </a:moveTo>
                  <a:lnTo>
                    <a:pt x="1900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9" name="object 4059"/>
            <p:cNvSpPr/>
            <p:nvPr/>
          </p:nvSpPr>
          <p:spPr>
            <a:xfrm>
              <a:off x="15340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0" name="object 4060"/>
            <p:cNvSpPr/>
            <p:nvPr/>
          </p:nvSpPr>
          <p:spPr>
            <a:xfrm>
              <a:off x="153402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1" name="object 4061"/>
            <p:cNvSpPr/>
            <p:nvPr/>
          </p:nvSpPr>
          <p:spPr>
            <a:xfrm>
              <a:off x="1534274" y="4140319"/>
              <a:ext cx="0" cy="37465"/>
            </a:xfrm>
            <a:custGeom>
              <a:avLst/>
              <a:gdLst/>
              <a:ahLst/>
              <a:cxnLst/>
              <a:rect l="l" t="t" r="r" b="b"/>
              <a:pathLst>
                <a:path h="37464">
                  <a:moveTo>
                    <a:pt x="0" y="3740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2" name="object 4062"/>
            <p:cNvSpPr/>
            <p:nvPr/>
          </p:nvSpPr>
          <p:spPr>
            <a:xfrm>
              <a:off x="1534528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3" name="object 4063"/>
            <p:cNvSpPr/>
            <p:nvPr/>
          </p:nvSpPr>
          <p:spPr>
            <a:xfrm>
              <a:off x="1534528" y="417590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11"/>
                  </a:moveTo>
                  <a:lnTo>
                    <a:pt x="887" y="91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4" name="object 4064"/>
            <p:cNvSpPr/>
            <p:nvPr/>
          </p:nvSpPr>
          <p:spPr>
            <a:xfrm>
              <a:off x="1534655" y="417617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72"/>
                  </a:moveTo>
                  <a:lnTo>
                    <a:pt x="887" y="77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5" name="object 4065"/>
            <p:cNvSpPr/>
            <p:nvPr/>
          </p:nvSpPr>
          <p:spPr>
            <a:xfrm>
              <a:off x="153490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6" name="object 4066"/>
            <p:cNvSpPr/>
            <p:nvPr/>
          </p:nvSpPr>
          <p:spPr>
            <a:xfrm>
              <a:off x="15349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7" name="object 4067"/>
            <p:cNvSpPr/>
            <p:nvPr/>
          </p:nvSpPr>
          <p:spPr>
            <a:xfrm>
              <a:off x="15351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8" name="object 4068"/>
            <p:cNvSpPr/>
            <p:nvPr/>
          </p:nvSpPr>
          <p:spPr>
            <a:xfrm>
              <a:off x="1534274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9" name="object 4069"/>
            <p:cNvSpPr/>
            <p:nvPr/>
          </p:nvSpPr>
          <p:spPr>
            <a:xfrm>
              <a:off x="15354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0" name="object 4070"/>
            <p:cNvSpPr/>
            <p:nvPr/>
          </p:nvSpPr>
          <p:spPr>
            <a:xfrm>
              <a:off x="153554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1" name="object 4071"/>
            <p:cNvSpPr/>
            <p:nvPr/>
          </p:nvSpPr>
          <p:spPr>
            <a:xfrm>
              <a:off x="153579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2" name="object 4072"/>
            <p:cNvSpPr/>
            <p:nvPr/>
          </p:nvSpPr>
          <p:spPr>
            <a:xfrm>
              <a:off x="1534908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3" name="object 4073"/>
            <p:cNvSpPr/>
            <p:nvPr/>
          </p:nvSpPr>
          <p:spPr>
            <a:xfrm>
              <a:off x="153604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4" name="object 4074"/>
            <p:cNvSpPr/>
            <p:nvPr/>
          </p:nvSpPr>
          <p:spPr>
            <a:xfrm>
              <a:off x="153617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5" name="object 4075"/>
            <p:cNvSpPr/>
            <p:nvPr/>
          </p:nvSpPr>
          <p:spPr>
            <a:xfrm>
              <a:off x="153617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6" name="object 4076"/>
            <p:cNvSpPr/>
            <p:nvPr/>
          </p:nvSpPr>
          <p:spPr>
            <a:xfrm>
              <a:off x="1535415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7" name="object 4077"/>
            <p:cNvSpPr/>
            <p:nvPr/>
          </p:nvSpPr>
          <p:spPr>
            <a:xfrm>
              <a:off x="1535542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8" name="object 4078"/>
            <p:cNvSpPr/>
            <p:nvPr/>
          </p:nvSpPr>
          <p:spPr>
            <a:xfrm>
              <a:off x="153655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9" name="object 4079"/>
            <p:cNvSpPr/>
            <p:nvPr/>
          </p:nvSpPr>
          <p:spPr>
            <a:xfrm>
              <a:off x="153668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0" name="object 4080"/>
            <p:cNvSpPr/>
            <p:nvPr/>
          </p:nvSpPr>
          <p:spPr>
            <a:xfrm>
              <a:off x="1536936" y="4168686"/>
              <a:ext cx="0" cy="9525"/>
            </a:xfrm>
            <a:custGeom>
              <a:avLst/>
              <a:gdLst/>
              <a:ahLst/>
              <a:cxnLst/>
              <a:rect l="l" t="t" r="r" b="b"/>
              <a:pathLst>
                <a:path h="9525">
                  <a:moveTo>
                    <a:pt x="0" y="903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1" name="object 4081"/>
            <p:cNvSpPr/>
            <p:nvPr/>
          </p:nvSpPr>
          <p:spPr>
            <a:xfrm>
              <a:off x="1537062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2" name="object 4082"/>
            <p:cNvSpPr/>
            <p:nvPr/>
          </p:nvSpPr>
          <p:spPr>
            <a:xfrm>
              <a:off x="1537189" y="41772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3" name="object 4083"/>
            <p:cNvSpPr/>
            <p:nvPr/>
          </p:nvSpPr>
          <p:spPr>
            <a:xfrm>
              <a:off x="1537316" y="41773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4" name="object 4084"/>
            <p:cNvSpPr/>
            <p:nvPr/>
          </p:nvSpPr>
          <p:spPr>
            <a:xfrm>
              <a:off x="1536556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26" y="0"/>
                  </a:moveTo>
                  <a:lnTo>
                    <a:pt x="1900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5" name="object 4085"/>
            <p:cNvSpPr/>
            <p:nvPr/>
          </p:nvSpPr>
          <p:spPr>
            <a:xfrm>
              <a:off x="15378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6" name="object 4086"/>
            <p:cNvSpPr/>
            <p:nvPr/>
          </p:nvSpPr>
          <p:spPr>
            <a:xfrm>
              <a:off x="1537062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7" name="object 4087"/>
            <p:cNvSpPr/>
            <p:nvPr/>
          </p:nvSpPr>
          <p:spPr>
            <a:xfrm>
              <a:off x="15380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8" name="object 4088"/>
            <p:cNvSpPr/>
            <p:nvPr/>
          </p:nvSpPr>
          <p:spPr>
            <a:xfrm>
              <a:off x="153807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9" name="object 4089"/>
            <p:cNvSpPr/>
            <p:nvPr/>
          </p:nvSpPr>
          <p:spPr>
            <a:xfrm>
              <a:off x="1538203" y="41773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0" name="object 4090"/>
            <p:cNvSpPr/>
            <p:nvPr/>
          </p:nvSpPr>
          <p:spPr>
            <a:xfrm>
              <a:off x="153833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1" name="object 4091"/>
            <p:cNvSpPr/>
            <p:nvPr/>
          </p:nvSpPr>
          <p:spPr>
            <a:xfrm>
              <a:off x="15384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2" name="object 4092"/>
            <p:cNvSpPr/>
            <p:nvPr/>
          </p:nvSpPr>
          <p:spPr>
            <a:xfrm>
              <a:off x="1537823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26" y="0"/>
                  </a:moveTo>
                  <a:lnTo>
                    <a:pt x="1900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3" name="object 4093"/>
            <p:cNvSpPr/>
            <p:nvPr/>
          </p:nvSpPr>
          <p:spPr>
            <a:xfrm>
              <a:off x="15390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4" name="object 4094"/>
            <p:cNvSpPr/>
            <p:nvPr/>
          </p:nvSpPr>
          <p:spPr>
            <a:xfrm>
              <a:off x="153921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5" name="object 4095"/>
            <p:cNvSpPr/>
            <p:nvPr/>
          </p:nvSpPr>
          <p:spPr>
            <a:xfrm>
              <a:off x="153934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6" name="object 4096"/>
            <p:cNvSpPr/>
            <p:nvPr/>
          </p:nvSpPr>
          <p:spPr>
            <a:xfrm>
              <a:off x="15393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7" name="object 4097"/>
            <p:cNvSpPr/>
            <p:nvPr/>
          </p:nvSpPr>
          <p:spPr>
            <a:xfrm>
              <a:off x="1539597" y="4170736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98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8" name="object 4098"/>
            <p:cNvSpPr/>
            <p:nvPr/>
          </p:nvSpPr>
          <p:spPr>
            <a:xfrm>
              <a:off x="153959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9" name="object 4099"/>
            <p:cNvSpPr/>
            <p:nvPr/>
          </p:nvSpPr>
          <p:spPr>
            <a:xfrm>
              <a:off x="15397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0" name="object 4100"/>
            <p:cNvSpPr/>
            <p:nvPr/>
          </p:nvSpPr>
          <p:spPr>
            <a:xfrm>
              <a:off x="1539851" y="417707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1" name="object 4101"/>
            <p:cNvSpPr/>
            <p:nvPr/>
          </p:nvSpPr>
          <p:spPr>
            <a:xfrm>
              <a:off x="1539851" y="417706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2" name="object 4102"/>
            <p:cNvSpPr/>
            <p:nvPr/>
          </p:nvSpPr>
          <p:spPr>
            <a:xfrm>
              <a:off x="1539977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3" name="object 4103"/>
            <p:cNvSpPr/>
            <p:nvPr/>
          </p:nvSpPr>
          <p:spPr>
            <a:xfrm>
              <a:off x="15401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4" name="object 4104"/>
            <p:cNvSpPr/>
            <p:nvPr/>
          </p:nvSpPr>
          <p:spPr>
            <a:xfrm>
              <a:off x="154023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5" name="object 4105"/>
            <p:cNvSpPr/>
            <p:nvPr/>
          </p:nvSpPr>
          <p:spPr>
            <a:xfrm>
              <a:off x="154035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6" name="object 4106"/>
            <p:cNvSpPr/>
            <p:nvPr/>
          </p:nvSpPr>
          <p:spPr>
            <a:xfrm>
              <a:off x="154048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7" name="object 4107"/>
            <p:cNvSpPr/>
            <p:nvPr/>
          </p:nvSpPr>
          <p:spPr>
            <a:xfrm>
              <a:off x="1540484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8" name="object 4108"/>
            <p:cNvSpPr/>
            <p:nvPr/>
          </p:nvSpPr>
          <p:spPr>
            <a:xfrm>
              <a:off x="154061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9" name="object 4109"/>
            <p:cNvSpPr/>
            <p:nvPr/>
          </p:nvSpPr>
          <p:spPr>
            <a:xfrm>
              <a:off x="154073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0" name="object 4110"/>
            <p:cNvSpPr/>
            <p:nvPr/>
          </p:nvSpPr>
          <p:spPr>
            <a:xfrm>
              <a:off x="154086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1" name="object 4111"/>
            <p:cNvSpPr/>
            <p:nvPr/>
          </p:nvSpPr>
          <p:spPr>
            <a:xfrm>
              <a:off x="154086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2" name="object 4112"/>
            <p:cNvSpPr/>
            <p:nvPr/>
          </p:nvSpPr>
          <p:spPr>
            <a:xfrm>
              <a:off x="1540104" y="417769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3" name="object 4113"/>
            <p:cNvSpPr/>
            <p:nvPr/>
          </p:nvSpPr>
          <p:spPr>
            <a:xfrm>
              <a:off x="1540357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4" name="object 4114"/>
            <p:cNvSpPr/>
            <p:nvPr/>
          </p:nvSpPr>
          <p:spPr>
            <a:xfrm>
              <a:off x="154137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5" name="object 4115"/>
            <p:cNvSpPr/>
            <p:nvPr/>
          </p:nvSpPr>
          <p:spPr>
            <a:xfrm>
              <a:off x="154149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6" name="object 4116"/>
            <p:cNvSpPr/>
            <p:nvPr/>
          </p:nvSpPr>
          <p:spPr>
            <a:xfrm>
              <a:off x="154149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7" name="object 4117"/>
            <p:cNvSpPr/>
            <p:nvPr/>
          </p:nvSpPr>
          <p:spPr>
            <a:xfrm>
              <a:off x="154162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8" name="object 4118"/>
            <p:cNvSpPr/>
            <p:nvPr/>
          </p:nvSpPr>
          <p:spPr>
            <a:xfrm>
              <a:off x="15417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9" name="object 4119"/>
            <p:cNvSpPr/>
            <p:nvPr/>
          </p:nvSpPr>
          <p:spPr>
            <a:xfrm>
              <a:off x="154175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0" name="object 4120"/>
            <p:cNvSpPr/>
            <p:nvPr/>
          </p:nvSpPr>
          <p:spPr>
            <a:xfrm>
              <a:off x="15418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1" name="object 4121"/>
            <p:cNvSpPr/>
            <p:nvPr/>
          </p:nvSpPr>
          <p:spPr>
            <a:xfrm>
              <a:off x="154187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2" name="object 4122"/>
            <p:cNvSpPr/>
            <p:nvPr/>
          </p:nvSpPr>
          <p:spPr>
            <a:xfrm>
              <a:off x="154200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3" name="object 4123"/>
            <p:cNvSpPr/>
            <p:nvPr/>
          </p:nvSpPr>
          <p:spPr>
            <a:xfrm>
              <a:off x="154200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4" name="object 4124"/>
            <p:cNvSpPr/>
            <p:nvPr/>
          </p:nvSpPr>
          <p:spPr>
            <a:xfrm>
              <a:off x="1542132" y="417614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91"/>
                  </a:moveTo>
                  <a:lnTo>
                    <a:pt x="887" y="79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5" name="object 4125"/>
            <p:cNvSpPr/>
            <p:nvPr/>
          </p:nvSpPr>
          <p:spPr>
            <a:xfrm>
              <a:off x="154238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6" name="object 4126"/>
            <p:cNvSpPr/>
            <p:nvPr/>
          </p:nvSpPr>
          <p:spPr>
            <a:xfrm>
              <a:off x="1542385" y="41773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7" name="object 4127"/>
            <p:cNvSpPr/>
            <p:nvPr/>
          </p:nvSpPr>
          <p:spPr>
            <a:xfrm>
              <a:off x="1542512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8" name="object 4128"/>
            <p:cNvSpPr/>
            <p:nvPr/>
          </p:nvSpPr>
          <p:spPr>
            <a:xfrm>
              <a:off x="1542639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9" name="object 4129"/>
            <p:cNvSpPr/>
            <p:nvPr/>
          </p:nvSpPr>
          <p:spPr>
            <a:xfrm>
              <a:off x="154276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0" name="object 4130"/>
            <p:cNvSpPr/>
            <p:nvPr/>
          </p:nvSpPr>
          <p:spPr>
            <a:xfrm>
              <a:off x="15427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1" name="object 4131"/>
            <p:cNvSpPr/>
            <p:nvPr/>
          </p:nvSpPr>
          <p:spPr>
            <a:xfrm>
              <a:off x="154289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2" name="object 4132"/>
            <p:cNvSpPr/>
            <p:nvPr/>
          </p:nvSpPr>
          <p:spPr>
            <a:xfrm>
              <a:off x="154301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3" name="object 4133"/>
            <p:cNvSpPr/>
            <p:nvPr/>
          </p:nvSpPr>
          <p:spPr>
            <a:xfrm>
              <a:off x="1542132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4" name="object 4134"/>
            <p:cNvSpPr/>
            <p:nvPr/>
          </p:nvSpPr>
          <p:spPr>
            <a:xfrm>
              <a:off x="15431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5" name="object 4135"/>
            <p:cNvSpPr/>
            <p:nvPr/>
          </p:nvSpPr>
          <p:spPr>
            <a:xfrm>
              <a:off x="154327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6" name="object 4136"/>
            <p:cNvSpPr/>
            <p:nvPr/>
          </p:nvSpPr>
          <p:spPr>
            <a:xfrm>
              <a:off x="154339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7" name="object 4137"/>
            <p:cNvSpPr/>
            <p:nvPr/>
          </p:nvSpPr>
          <p:spPr>
            <a:xfrm>
              <a:off x="154339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8" name="object 4138"/>
            <p:cNvSpPr/>
            <p:nvPr/>
          </p:nvSpPr>
          <p:spPr>
            <a:xfrm>
              <a:off x="154352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9" name="object 4139"/>
            <p:cNvSpPr/>
            <p:nvPr/>
          </p:nvSpPr>
          <p:spPr>
            <a:xfrm>
              <a:off x="154365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0" name="object 4140"/>
            <p:cNvSpPr/>
            <p:nvPr/>
          </p:nvSpPr>
          <p:spPr>
            <a:xfrm>
              <a:off x="154365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1" name="object 4141"/>
            <p:cNvSpPr/>
            <p:nvPr/>
          </p:nvSpPr>
          <p:spPr>
            <a:xfrm>
              <a:off x="154390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2" name="object 4142"/>
            <p:cNvSpPr/>
            <p:nvPr/>
          </p:nvSpPr>
          <p:spPr>
            <a:xfrm>
              <a:off x="1544033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3" name="object 4143"/>
            <p:cNvSpPr/>
            <p:nvPr/>
          </p:nvSpPr>
          <p:spPr>
            <a:xfrm>
              <a:off x="15440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4" name="object 4144"/>
            <p:cNvSpPr/>
            <p:nvPr/>
          </p:nvSpPr>
          <p:spPr>
            <a:xfrm>
              <a:off x="154428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5" name="object 4145"/>
            <p:cNvSpPr/>
            <p:nvPr/>
          </p:nvSpPr>
          <p:spPr>
            <a:xfrm>
              <a:off x="1543526" y="417769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6" name="object 4146"/>
            <p:cNvSpPr/>
            <p:nvPr/>
          </p:nvSpPr>
          <p:spPr>
            <a:xfrm>
              <a:off x="154466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7" name="object 4147"/>
            <p:cNvSpPr/>
            <p:nvPr/>
          </p:nvSpPr>
          <p:spPr>
            <a:xfrm>
              <a:off x="1544793" y="41770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8" name="object 4148"/>
            <p:cNvSpPr/>
            <p:nvPr/>
          </p:nvSpPr>
          <p:spPr>
            <a:xfrm>
              <a:off x="1544920" y="41772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9" name="object 4149"/>
            <p:cNvSpPr/>
            <p:nvPr/>
          </p:nvSpPr>
          <p:spPr>
            <a:xfrm>
              <a:off x="1545046" y="41771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0" name="object 4150"/>
            <p:cNvSpPr/>
            <p:nvPr/>
          </p:nvSpPr>
          <p:spPr>
            <a:xfrm>
              <a:off x="154517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1" name="object 4151"/>
            <p:cNvSpPr/>
            <p:nvPr/>
          </p:nvSpPr>
          <p:spPr>
            <a:xfrm>
              <a:off x="1545300" y="417647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26"/>
                  </a:moveTo>
                  <a:lnTo>
                    <a:pt x="887" y="6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2" name="object 4152"/>
            <p:cNvSpPr/>
            <p:nvPr/>
          </p:nvSpPr>
          <p:spPr>
            <a:xfrm>
              <a:off x="154530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3" name="object 4153"/>
            <p:cNvSpPr/>
            <p:nvPr/>
          </p:nvSpPr>
          <p:spPr>
            <a:xfrm>
              <a:off x="154542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4" name="object 4154"/>
            <p:cNvSpPr/>
            <p:nvPr/>
          </p:nvSpPr>
          <p:spPr>
            <a:xfrm>
              <a:off x="154555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5" name="object 4155"/>
            <p:cNvSpPr/>
            <p:nvPr/>
          </p:nvSpPr>
          <p:spPr>
            <a:xfrm>
              <a:off x="154568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6" name="object 4156"/>
            <p:cNvSpPr/>
            <p:nvPr/>
          </p:nvSpPr>
          <p:spPr>
            <a:xfrm>
              <a:off x="154568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7" name="object 4157"/>
            <p:cNvSpPr/>
            <p:nvPr/>
          </p:nvSpPr>
          <p:spPr>
            <a:xfrm>
              <a:off x="1544920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8" name="object 4158"/>
            <p:cNvSpPr/>
            <p:nvPr/>
          </p:nvSpPr>
          <p:spPr>
            <a:xfrm>
              <a:off x="1545934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9" name="object 4159"/>
            <p:cNvSpPr/>
            <p:nvPr/>
          </p:nvSpPr>
          <p:spPr>
            <a:xfrm>
              <a:off x="15460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0" name="object 4160"/>
            <p:cNvSpPr/>
            <p:nvPr/>
          </p:nvSpPr>
          <p:spPr>
            <a:xfrm>
              <a:off x="154618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1" name="object 4161"/>
            <p:cNvSpPr/>
            <p:nvPr/>
          </p:nvSpPr>
          <p:spPr>
            <a:xfrm>
              <a:off x="154631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2" name="object 4162"/>
            <p:cNvSpPr/>
            <p:nvPr/>
          </p:nvSpPr>
          <p:spPr>
            <a:xfrm>
              <a:off x="1545427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26" y="0"/>
                  </a:moveTo>
                  <a:lnTo>
                    <a:pt x="1900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3" name="object 4163"/>
            <p:cNvSpPr/>
            <p:nvPr/>
          </p:nvSpPr>
          <p:spPr>
            <a:xfrm>
              <a:off x="1545807" y="417769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4" name="object 4164"/>
            <p:cNvSpPr/>
            <p:nvPr/>
          </p:nvSpPr>
          <p:spPr>
            <a:xfrm>
              <a:off x="15468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5" name="object 4165"/>
            <p:cNvSpPr/>
            <p:nvPr/>
          </p:nvSpPr>
          <p:spPr>
            <a:xfrm>
              <a:off x="1545934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6" name="object 4166"/>
            <p:cNvSpPr/>
            <p:nvPr/>
          </p:nvSpPr>
          <p:spPr>
            <a:xfrm>
              <a:off x="154707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7" name="object 4167"/>
            <p:cNvSpPr/>
            <p:nvPr/>
          </p:nvSpPr>
          <p:spPr>
            <a:xfrm>
              <a:off x="154720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8" name="object 4168"/>
            <p:cNvSpPr/>
            <p:nvPr/>
          </p:nvSpPr>
          <p:spPr>
            <a:xfrm>
              <a:off x="15472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9" name="object 4169"/>
            <p:cNvSpPr/>
            <p:nvPr/>
          </p:nvSpPr>
          <p:spPr>
            <a:xfrm>
              <a:off x="154732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0" name="object 4170"/>
            <p:cNvSpPr/>
            <p:nvPr/>
          </p:nvSpPr>
          <p:spPr>
            <a:xfrm>
              <a:off x="1547454" y="4175205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59"/>
                  </a:moveTo>
                  <a:lnTo>
                    <a:pt x="887" y="125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1" name="object 4171"/>
            <p:cNvSpPr/>
            <p:nvPr/>
          </p:nvSpPr>
          <p:spPr>
            <a:xfrm>
              <a:off x="1547581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2" name="object 4172"/>
            <p:cNvSpPr/>
            <p:nvPr/>
          </p:nvSpPr>
          <p:spPr>
            <a:xfrm>
              <a:off x="154770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3" name="object 4173"/>
            <p:cNvSpPr/>
            <p:nvPr/>
          </p:nvSpPr>
          <p:spPr>
            <a:xfrm>
              <a:off x="1547708" y="41773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4" name="object 4174"/>
            <p:cNvSpPr/>
            <p:nvPr/>
          </p:nvSpPr>
          <p:spPr>
            <a:xfrm>
              <a:off x="154783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5" name="object 4175"/>
            <p:cNvSpPr/>
            <p:nvPr/>
          </p:nvSpPr>
          <p:spPr>
            <a:xfrm>
              <a:off x="1547834" y="41773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6" name="object 4176"/>
            <p:cNvSpPr/>
            <p:nvPr/>
          </p:nvSpPr>
          <p:spPr>
            <a:xfrm>
              <a:off x="15480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7" name="object 4177"/>
            <p:cNvSpPr/>
            <p:nvPr/>
          </p:nvSpPr>
          <p:spPr>
            <a:xfrm>
              <a:off x="1547201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8" name="object 4178"/>
            <p:cNvSpPr/>
            <p:nvPr/>
          </p:nvSpPr>
          <p:spPr>
            <a:xfrm>
              <a:off x="154821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9" name="object 4179"/>
            <p:cNvSpPr/>
            <p:nvPr/>
          </p:nvSpPr>
          <p:spPr>
            <a:xfrm>
              <a:off x="154834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0" name="object 4180"/>
            <p:cNvSpPr/>
            <p:nvPr/>
          </p:nvSpPr>
          <p:spPr>
            <a:xfrm>
              <a:off x="154846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1" name="object 4181"/>
            <p:cNvSpPr/>
            <p:nvPr/>
          </p:nvSpPr>
          <p:spPr>
            <a:xfrm>
              <a:off x="154859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2" name="object 4182"/>
            <p:cNvSpPr/>
            <p:nvPr/>
          </p:nvSpPr>
          <p:spPr>
            <a:xfrm>
              <a:off x="15487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3" name="object 4183"/>
            <p:cNvSpPr/>
            <p:nvPr/>
          </p:nvSpPr>
          <p:spPr>
            <a:xfrm>
              <a:off x="1548722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4" name="object 4184"/>
            <p:cNvSpPr/>
            <p:nvPr/>
          </p:nvSpPr>
          <p:spPr>
            <a:xfrm>
              <a:off x="15488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5" name="object 4185"/>
            <p:cNvSpPr/>
            <p:nvPr/>
          </p:nvSpPr>
          <p:spPr>
            <a:xfrm>
              <a:off x="154884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6" name="object 4186"/>
            <p:cNvSpPr/>
            <p:nvPr/>
          </p:nvSpPr>
          <p:spPr>
            <a:xfrm>
              <a:off x="154897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7" name="object 4187"/>
            <p:cNvSpPr/>
            <p:nvPr/>
          </p:nvSpPr>
          <p:spPr>
            <a:xfrm>
              <a:off x="154910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8" name="object 4188"/>
            <p:cNvSpPr/>
            <p:nvPr/>
          </p:nvSpPr>
          <p:spPr>
            <a:xfrm>
              <a:off x="154922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9" name="object 4189"/>
            <p:cNvSpPr/>
            <p:nvPr/>
          </p:nvSpPr>
          <p:spPr>
            <a:xfrm>
              <a:off x="154922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0" name="object 4190"/>
            <p:cNvSpPr/>
            <p:nvPr/>
          </p:nvSpPr>
          <p:spPr>
            <a:xfrm>
              <a:off x="15493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1" name="object 4191"/>
            <p:cNvSpPr/>
            <p:nvPr/>
          </p:nvSpPr>
          <p:spPr>
            <a:xfrm>
              <a:off x="154948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2" name="object 4192"/>
            <p:cNvSpPr/>
            <p:nvPr/>
          </p:nvSpPr>
          <p:spPr>
            <a:xfrm>
              <a:off x="1549609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3" name="object 4193"/>
            <p:cNvSpPr/>
            <p:nvPr/>
          </p:nvSpPr>
          <p:spPr>
            <a:xfrm>
              <a:off x="15497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4" name="object 4194"/>
            <p:cNvSpPr/>
            <p:nvPr/>
          </p:nvSpPr>
          <p:spPr>
            <a:xfrm>
              <a:off x="1549862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5" name="object 4195"/>
            <p:cNvSpPr/>
            <p:nvPr/>
          </p:nvSpPr>
          <p:spPr>
            <a:xfrm>
              <a:off x="154986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6" name="object 4196"/>
            <p:cNvSpPr/>
            <p:nvPr/>
          </p:nvSpPr>
          <p:spPr>
            <a:xfrm>
              <a:off x="1550116" y="417686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7" name="object 4197"/>
            <p:cNvSpPr/>
            <p:nvPr/>
          </p:nvSpPr>
          <p:spPr>
            <a:xfrm>
              <a:off x="1550242" y="4174432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45"/>
                  </a:moveTo>
                  <a:lnTo>
                    <a:pt x="887" y="1645"/>
                  </a:lnTo>
                </a:path>
              </a:pathLst>
            </a:custGeom>
            <a:ln w="3291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8" name="object 4198"/>
            <p:cNvSpPr/>
            <p:nvPr/>
          </p:nvSpPr>
          <p:spPr>
            <a:xfrm>
              <a:off x="155036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9" name="object 4199"/>
            <p:cNvSpPr/>
            <p:nvPr/>
          </p:nvSpPr>
          <p:spPr>
            <a:xfrm>
              <a:off x="1550496" y="417620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59"/>
                  </a:moveTo>
                  <a:lnTo>
                    <a:pt x="887" y="75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0" name="object 4200"/>
            <p:cNvSpPr/>
            <p:nvPr/>
          </p:nvSpPr>
          <p:spPr>
            <a:xfrm>
              <a:off x="155062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1" name="object 4201"/>
            <p:cNvSpPr/>
            <p:nvPr/>
          </p:nvSpPr>
          <p:spPr>
            <a:xfrm>
              <a:off x="155074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2" name="object 4202"/>
            <p:cNvSpPr/>
            <p:nvPr/>
          </p:nvSpPr>
          <p:spPr>
            <a:xfrm>
              <a:off x="1550876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3" name="object 4203"/>
            <p:cNvSpPr/>
            <p:nvPr/>
          </p:nvSpPr>
          <p:spPr>
            <a:xfrm>
              <a:off x="155100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4" name="object 4204"/>
            <p:cNvSpPr/>
            <p:nvPr/>
          </p:nvSpPr>
          <p:spPr>
            <a:xfrm>
              <a:off x="155112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5" name="object 4205"/>
            <p:cNvSpPr/>
            <p:nvPr/>
          </p:nvSpPr>
          <p:spPr>
            <a:xfrm>
              <a:off x="15511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6" name="object 4206"/>
            <p:cNvSpPr/>
            <p:nvPr/>
          </p:nvSpPr>
          <p:spPr>
            <a:xfrm>
              <a:off x="1550369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7" name="object 4207"/>
            <p:cNvSpPr/>
            <p:nvPr/>
          </p:nvSpPr>
          <p:spPr>
            <a:xfrm>
              <a:off x="1551383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8" name="object 4208"/>
            <p:cNvSpPr/>
            <p:nvPr/>
          </p:nvSpPr>
          <p:spPr>
            <a:xfrm>
              <a:off x="155151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9" name="object 4209"/>
            <p:cNvSpPr/>
            <p:nvPr/>
          </p:nvSpPr>
          <p:spPr>
            <a:xfrm>
              <a:off x="155151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0" name="object 4210"/>
            <p:cNvSpPr/>
            <p:nvPr/>
          </p:nvSpPr>
          <p:spPr>
            <a:xfrm>
              <a:off x="155163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1" name="object 4211"/>
            <p:cNvSpPr/>
            <p:nvPr/>
          </p:nvSpPr>
          <p:spPr>
            <a:xfrm>
              <a:off x="1550749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2" name="object 4212"/>
            <p:cNvSpPr/>
            <p:nvPr/>
          </p:nvSpPr>
          <p:spPr>
            <a:xfrm>
              <a:off x="155189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3" name="object 4213"/>
            <p:cNvSpPr/>
            <p:nvPr/>
          </p:nvSpPr>
          <p:spPr>
            <a:xfrm>
              <a:off x="155201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4" name="object 4214"/>
            <p:cNvSpPr/>
            <p:nvPr/>
          </p:nvSpPr>
          <p:spPr>
            <a:xfrm>
              <a:off x="155201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5" name="object 4215"/>
            <p:cNvSpPr/>
            <p:nvPr/>
          </p:nvSpPr>
          <p:spPr>
            <a:xfrm>
              <a:off x="1551256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6" name="object 4216"/>
            <p:cNvSpPr/>
            <p:nvPr/>
          </p:nvSpPr>
          <p:spPr>
            <a:xfrm>
              <a:off x="15522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7" name="object 4217"/>
            <p:cNvSpPr/>
            <p:nvPr/>
          </p:nvSpPr>
          <p:spPr>
            <a:xfrm>
              <a:off x="1552397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8" name="object 4218"/>
            <p:cNvSpPr/>
            <p:nvPr/>
          </p:nvSpPr>
          <p:spPr>
            <a:xfrm>
              <a:off x="1552523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9" name="object 4219"/>
            <p:cNvSpPr/>
            <p:nvPr/>
          </p:nvSpPr>
          <p:spPr>
            <a:xfrm>
              <a:off x="1552650" y="417692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0" name="object 4220"/>
            <p:cNvSpPr/>
            <p:nvPr/>
          </p:nvSpPr>
          <p:spPr>
            <a:xfrm>
              <a:off x="15527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1" name="object 4221"/>
            <p:cNvSpPr/>
            <p:nvPr/>
          </p:nvSpPr>
          <p:spPr>
            <a:xfrm>
              <a:off x="1552904" y="417655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82"/>
                  </a:moveTo>
                  <a:lnTo>
                    <a:pt x="887" y="5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2" name="object 4222"/>
            <p:cNvSpPr/>
            <p:nvPr/>
          </p:nvSpPr>
          <p:spPr>
            <a:xfrm>
              <a:off x="155303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3" name="object 4223"/>
            <p:cNvSpPr/>
            <p:nvPr/>
          </p:nvSpPr>
          <p:spPr>
            <a:xfrm>
              <a:off x="1553157" y="41772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4" name="object 4224"/>
            <p:cNvSpPr/>
            <p:nvPr/>
          </p:nvSpPr>
          <p:spPr>
            <a:xfrm>
              <a:off x="155328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5" name="object 4225"/>
            <p:cNvSpPr/>
            <p:nvPr/>
          </p:nvSpPr>
          <p:spPr>
            <a:xfrm>
              <a:off x="1552523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6" name="object 4226"/>
            <p:cNvSpPr/>
            <p:nvPr/>
          </p:nvSpPr>
          <p:spPr>
            <a:xfrm>
              <a:off x="155353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7" name="object 4227"/>
            <p:cNvSpPr/>
            <p:nvPr/>
          </p:nvSpPr>
          <p:spPr>
            <a:xfrm>
              <a:off x="155366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8" name="object 4228"/>
            <p:cNvSpPr/>
            <p:nvPr/>
          </p:nvSpPr>
          <p:spPr>
            <a:xfrm>
              <a:off x="1553791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9" name="object 4229"/>
            <p:cNvSpPr/>
            <p:nvPr/>
          </p:nvSpPr>
          <p:spPr>
            <a:xfrm>
              <a:off x="155391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0" name="object 4230"/>
            <p:cNvSpPr/>
            <p:nvPr/>
          </p:nvSpPr>
          <p:spPr>
            <a:xfrm>
              <a:off x="1554044" y="41774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1" name="object 4231"/>
            <p:cNvSpPr/>
            <p:nvPr/>
          </p:nvSpPr>
          <p:spPr>
            <a:xfrm>
              <a:off x="1553157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2" name="object 4232"/>
            <p:cNvSpPr/>
            <p:nvPr/>
          </p:nvSpPr>
          <p:spPr>
            <a:xfrm>
              <a:off x="155429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3" name="object 4233"/>
            <p:cNvSpPr/>
            <p:nvPr/>
          </p:nvSpPr>
          <p:spPr>
            <a:xfrm>
              <a:off x="155429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4" name="object 4234"/>
            <p:cNvSpPr/>
            <p:nvPr/>
          </p:nvSpPr>
          <p:spPr>
            <a:xfrm>
              <a:off x="15544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5" name="object 4235"/>
            <p:cNvSpPr/>
            <p:nvPr/>
          </p:nvSpPr>
          <p:spPr>
            <a:xfrm>
              <a:off x="155442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6" name="object 4236"/>
            <p:cNvSpPr/>
            <p:nvPr/>
          </p:nvSpPr>
          <p:spPr>
            <a:xfrm>
              <a:off x="1554678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7" name="object 4237"/>
            <p:cNvSpPr/>
            <p:nvPr/>
          </p:nvSpPr>
          <p:spPr>
            <a:xfrm>
              <a:off x="155480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8" name="object 4238"/>
            <p:cNvSpPr/>
            <p:nvPr/>
          </p:nvSpPr>
          <p:spPr>
            <a:xfrm>
              <a:off x="155480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9" name="object 4239"/>
            <p:cNvSpPr/>
            <p:nvPr/>
          </p:nvSpPr>
          <p:spPr>
            <a:xfrm>
              <a:off x="1554044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0" name="object 4240"/>
            <p:cNvSpPr/>
            <p:nvPr/>
          </p:nvSpPr>
          <p:spPr>
            <a:xfrm>
              <a:off x="1555058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1" name="object 4241"/>
            <p:cNvSpPr/>
            <p:nvPr/>
          </p:nvSpPr>
          <p:spPr>
            <a:xfrm>
              <a:off x="155518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2" name="object 4242"/>
            <p:cNvSpPr/>
            <p:nvPr/>
          </p:nvSpPr>
          <p:spPr>
            <a:xfrm>
              <a:off x="155518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3" name="object 4243"/>
            <p:cNvSpPr/>
            <p:nvPr/>
          </p:nvSpPr>
          <p:spPr>
            <a:xfrm>
              <a:off x="1555311" y="41773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4" name="object 4244"/>
            <p:cNvSpPr/>
            <p:nvPr/>
          </p:nvSpPr>
          <p:spPr>
            <a:xfrm>
              <a:off x="1555438" y="417687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5" name="object 4245"/>
            <p:cNvSpPr/>
            <p:nvPr/>
          </p:nvSpPr>
          <p:spPr>
            <a:xfrm>
              <a:off x="1555565" y="4175116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03"/>
                  </a:moveTo>
                  <a:lnTo>
                    <a:pt x="887" y="130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6" name="object 4246"/>
            <p:cNvSpPr/>
            <p:nvPr/>
          </p:nvSpPr>
          <p:spPr>
            <a:xfrm>
              <a:off x="155569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7" name="object 4247"/>
            <p:cNvSpPr/>
            <p:nvPr/>
          </p:nvSpPr>
          <p:spPr>
            <a:xfrm>
              <a:off x="1555818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8" name="object 4248"/>
            <p:cNvSpPr/>
            <p:nvPr/>
          </p:nvSpPr>
          <p:spPr>
            <a:xfrm>
              <a:off x="1554931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9" name="object 4249"/>
            <p:cNvSpPr/>
            <p:nvPr/>
          </p:nvSpPr>
          <p:spPr>
            <a:xfrm>
              <a:off x="1555185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26" y="0"/>
                  </a:moveTo>
                  <a:lnTo>
                    <a:pt x="1900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0" name="object 4250"/>
            <p:cNvSpPr/>
            <p:nvPr/>
          </p:nvSpPr>
          <p:spPr>
            <a:xfrm>
              <a:off x="155645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1" name="object 4251"/>
            <p:cNvSpPr/>
            <p:nvPr/>
          </p:nvSpPr>
          <p:spPr>
            <a:xfrm>
              <a:off x="1555565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2" name="object 4252"/>
            <p:cNvSpPr/>
            <p:nvPr/>
          </p:nvSpPr>
          <p:spPr>
            <a:xfrm>
              <a:off x="1556705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3" name="object 4253"/>
            <p:cNvSpPr/>
            <p:nvPr/>
          </p:nvSpPr>
          <p:spPr>
            <a:xfrm>
              <a:off x="155670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4" name="object 4254"/>
            <p:cNvSpPr/>
            <p:nvPr/>
          </p:nvSpPr>
          <p:spPr>
            <a:xfrm>
              <a:off x="155683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5" name="object 4255"/>
            <p:cNvSpPr/>
            <p:nvPr/>
          </p:nvSpPr>
          <p:spPr>
            <a:xfrm>
              <a:off x="1556072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6" name="object 4256"/>
            <p:cNvSpPr/>
            <p:nvPr/>
          </p:nvSpPr>
          <p:spPr>
            <a:xfrm>
              <a:off x="1557086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7" name="object 4257"/>
            <p:cNvSpPr/>
            <p:nvPr/>
          </p:nvSpPr>
          <p:spPr>
            <a:xfrm>
              <a:off x="155721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8" name="object 4258"/>
            <p:cNvSpPr/>
            <p:nvPr/>
          </p:nvSpPr>
          <p:spPr>
            <a:xfrm>
              <a:off x="1557339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9" name="object 4259"/>
            <p:cNvSpPr/>
            <p:nvPr/>
          </p:nvSpPr>
          <p:spPr>
            <a:xfrm>
              <a:off x="155746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0" name="object 4260"/>
            <p:cNvSpPr/>
            <p:nvPr/>
          </p:nvSpPr>
          <p:spPr>
            <a:xfrm>
              <a:off x="155746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1" name="object 4261"/>
            <p:cNvSpPr/>
            <p:nvPr/>
          </p:nvSpPr>
          <p:spPr>
            <a:xfrm>
              <a:off x="155759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2" name="object 4262"/>
            <p:cNvSpPr/>
            <p:nvPr/>
          </p:nvSpPr>
          <p:spPr>
            <a:xfrm>
              <a:off x="1557719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3" name="object 4263"/>
            <p:cNvSpPr/>
            <p:nvPr/>
          </p:nvSpPr>
          <p:spPr>
            <a:xfrm>
              <a:off x="155784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4" name="object 4264"/>
            <p:cNvSpPr/>
            <p:nvPr/>
          </p:nvSpPr>
          <p:spPr>
            <a:xfrm>
              <a:off x="1557973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5" name="object 4265"/>
            <p:cNvSpPr/>
            <p:nvPr/>
          </p:nvSpPr>
          <p:spPr>
            <a:xfrm>
              <a:off x="1558099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6" name="object 4266"/>
            <p:cNvSpPr/>
            <p:nvPr/>
          </p:nvSpPr>
          <p:spPr>
            <a:xfrm>
              <a:off x="1558226" y="417586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30"/>
                  </a:moveTo>
                  <a:lnTo>
                    <a:pt x="887" y="93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7" name="object 4267"/>
            <p:cNvSpPr/>
            <p:nvPr/>
          </p:nvSpPr>
          <p:spPr>
            <a:xfrm>
              <a:off x="155835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8" name="object 4268"/>
            <p:cNvSpPr/>
            <p:nvPr/>
          </p:nvSpPr>
          <p:spPr>
            <a:xfrm>
              <a:off x="1558353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9" name="object 4269"/>
            <p:cNvSpPr/>
            <p:nvPr/>
          </p:nvSpPr>
          <p:spPr>
            <a:xfrm>
              <a:off x="155848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0" name="object 4270"/>
            <p:cNvSpPr/>
            <p:nvPr/>
          </p:nvSpPr>
          <p:spPr>
            <a:xfrm>
              <a:off x="155860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1" name="object 4271"/>
            <p:cNvSpPr/>
            <p:nvPr/>
          </p:nvSpPr>
          <p:spPr>
            <a:xfrm>
              <a:off x="15587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2" name="object 4272"/>
            <p:cNvSpPr/>
            <p:nvPr/>
          </p:nvSpPr>
          <p:spPr>
            <a:xfrm>
              <a:off x="1557973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3" name="object 4273"/>
            <p:cNvSpPr/>
            <p:nvPr/>
          </p:nvSpPr>
          <p:spPr>
            <a:xfrm>
              <a:off x="155911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4" name="object 4274"/>
            <p:cNvSpPr/>
            <p:nvPr/>
          </p:nvSpPr>
          <p:spPr>
            <a:xfrm>
              <a:off x="155924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5" name="object 4275"/>
            <p:cNvSpPr/>
            <p:nvPr/>
          </p:nvSpPr>
          <p:spPr>
            <a:xfrm>
              <a:off x="1559240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6" name="object 4276"/>
            <p:cNvSpPr/>
            <p:nvPr/>
          </p:nvSpPr>
          <p:spPr>
            <a:xfrm>
              <a:off x="155949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7" name="object 4277"/>
            <p:cNvSpPr/>
            <p:nvPr/>
          </p:nvSpPr>
          <p:spPr>
            <a:xfrm>
              <a:off x="155949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8" name="object 4278"/>
            <p:cNvSpPr/>
            <p:nvPr/>
          </p:nvSpPr>
          <p:spPr>
            <a:xfrm>
              <a:off x="1558733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9" name="object 4279"/>
            <p:cNvSpPr/>
            <p:nvPr/>
          </p:nvSpPr>
          <p:spPr>
            <a:xfrm>
              <a:off x="15597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0" name="object 4280"/>
            <p:cNvSpPr/>
            <p:nvPr/>
          </p:nvSpPr>
          <p:spPr>
            <a:xfrm>
              <a:off x="1559113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1" name="object 4281"/>
            <p:cNvSpPr/>
            <p:nvPr/>
          </p:nvSpPr>
          <p:spPr>
            <a:xfrm>
              <a:off x="156012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2" name="object 4282"/>
            <p:cNvSpPr/>
            <p:nvPr/>
          </p:nvSpPr>
          <p:spPr>
            <a:xfrm>
              <a:off x="1559367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3" name="object 4283"/>
            <p:cNvSpPr/>
            <p:nvPr/>
          </p:nvSpPr>
          <p:spPr>
            <a:xfrm>
              <a:off x="15605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4" name="object 4284"/>
            <p:cNvSpPr/>
            <p:nvPr/>
          </p:nvSpPr>
          <p:spPr>
            <a:xfrm>
              <a:off x="1560634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5" name="object 4285"/>
            <p:cNvSpPr/>
            <p:nvPr/>
          </p:nvSpPr>
          <p:spPr>
            <a:xfrm>
              <a:off x="1560761" y="417688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7"/>
                  </a:moveTo>
                  <a:lnTo>
                    <a:pt x="887" y="41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6" name="object 4286"/>
            <p:cNvSpPr/>
            <p:nvPr/>
          </p:nvSpPr>
          <p:spPr>
            <a:xfrm>
              <a:off x="1560887" y="4169078"/>
              <a:ext cx="0" cy="8890"/>
            </a:xfrm>
            <a:custGeom>
              <a:avLst/>
              <a:gdLst/>
              <a:ahLst/>
              <a:cxnLst/>
              <a:rect l="l" t="t" r="r" b="b"/>
              <a:pathLst>
                <a:path h="8889">
                  <a:moveTo>
                    <a:pt x="0" y="864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7" name="object 4287"/>
            <p:cNvSpPr/>
            <p:nvPr/>
          </p:nvSpPr>
          <p:spPr>
            <a:xfrm>
              <a:off x="15611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8" name="object 4288"/>
            <p:cNvSpPr/>
            <p:nvPr/>
          </p:nvSpPr>
          <p:spPr>
            <a:xfrm>
              <a:off x="156126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9" name="object 4289"/>
            <p:cNvSpPr/>
            <p:nvPr/>
          </p:nvSpPr>
          <p:spPr>
            <a:xfrm>
              <a:off x="156139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0" name="object 4290"/>
            <p:cNvSpPr/>
            <p:nvPr/>
          </p:nvSpPr>
          <p:spPr>
            <a:xfrm>
              <a:off x="1560634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1" name="object 4291"/>
            <p:cNvSpPr/>
            <p:nvPr/>
          </p:nvSpPr>
          <p:spPr>
            <a:xfrm>
              <a:off x="156177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2" name="object 4292"/>
            <p:cNvSpPr/>
            <p:nvPr/>
          </p:nvSpPr>
          <p:spPr>
            <a:xfrm>
              <a:off x="156190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3" name="object 4293"/>
            <p:cNvSpPr/>
            <p:nvPr/>
          </p:nvSpPr>
          <p:spPr>
            <a:xfrm>
              <a:off x="156202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4" name="object 4294"/>
            <p:cNvSpPr/>
            <p:nvPr/>
          </p:nvSpPr>
          <p:spPr>
            <a:xfrm>
              <a:off x="1561268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5" name="object 4295"/>
            <p:cNvSpPr/>
            <p:nvPr/>
          </p:nvSpPr>
          <p:spPr>
            <a:xfrm>
              <a:off x="156228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6" name="object 4296"/>
            <p:cNvSpPr/>
            <p:nvPr/>
          </p:nvSpPr>
          <p:spPr>
            <a:xfrm>
              <a:off x="1562408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7" name="object 4297"/>
            <p:cNvSpPr/>
            <p:nvPr/>
          </p:nvSpPr>
          <p:spPr>
            <a:xfrm>
              <a:off x="15625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8" name="object 4298"/>
            <p:cNvSpPr/>
            <p:nvPr/>
          </p:nvSpPr>
          <p:spPr>
            <a:xfrm>
              <a:off x="156266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9" name="object 4299"/>
            <p:cNvSpPr/>
            <p:nvPr/>
          </p:nvSpPr>
          <p:spPr>
            <a:xfrm>
              <a:off x="156278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0" name="object 4300"/>
            <p:cNvSpPr/>
            <p:nvPr/>
          </p:nvSpPr>
          <p:spPr>
            <a:xfrm>
              <a:off x="156278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1" name="object 4301"/>
            <p:cNvSpPr/>
            <p:nvPr/>
          </p:nvSpPr>
          <p:spPr>
            <a:xfrm>
              <a:off x="15630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2" name="object 4302"/>
            <p:cNvSpPr/>
            <p:nvPr/>
          </p:nvSpPr>
          <p:spPr>
            <a:xfrm>
              <a:off x="1563169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3" name="object 4303"/>
            <p:cNvSpPr/>
            <p:nvPr/>
          </p:nvSpPr>
          <p:spPr>
            <a:xfrm>
              <a:off x="156329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4" name="object 4304"/>
            <p:cNvSpPr/>
            <p:nvPr/>
          </p:nvSpPr>
          <p:spPr>
            <a:xfrm>
              <a:off x="1563422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5" name="object 4305"/>
            <p:cNvSpPr/>
            <p:nvPr/>
          </p:nvSpPr>
          <p:spPr>
            <a:xfrm>
              <a:off x="1563549" y="4175255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34"/>
                  </a:moveTo>
                  <a:lnTo>
                    <a:pt x="887" y="123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6" name="object 4306"/>
            <p:cNvSpPr/>
            <p:nvPr/>
          </p:nvSpPr>
          <p:spPr>
            <a:xfrm>
              <a:off x="15636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7" name="object 4307"/>
            <p:cNvSpPr/>
            <p:nvPr/>
          </p:nvSpPr>
          <p:spPr>
            <a:xfrm>
              <a:off x="1563802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8" name="object 4308"/>
            <p:cNvSpPr/>
            <p:nvPr/>
          </p:nvSpPr>
          <p:spPr>
            <a:xfrm>
              <a:off x="15639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9" name="object 4309"/>
            <p:cNvSpPr/>
            <p:nvPr/>
          </p:nvSpPr>
          <p:spPr>
            <a:xfrm>
              <a:off x="1563042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0" name="object 4310"/>
            <p:cNvSpPr/>
            <p:nvPr/>
          </p:nvSpPr>
          <p:spPr>
            <a:xfrm>
              <a:off x="156418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1" name="object 4311"/>
            <p:cNvSpPr/>
            <p:nvPr/>
          </p:nvSpPr>
          <p:spPr>
            <a:xfrm>
              <a:off x="1563422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26" y="0"/>
                  </a:moveTo>
                  <a:lnTo>
                    <a:pt x="1900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2" name="object 4312"/>
            <p:cNvSpPr/>
            <p:nvPr/>
          </p:nvSpPr>
          <p:spPr>
            <a:xfrm>
              <a:off x="156468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3" name="object 4313"/>
            <p:cNvSpPr/>
            <p:nvPr/>
          </p:nvSpPr>
          <p:spPr>
            <a:xfrm>
              <a:off x="15648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4" name="object 4314"/>
            <p:cNvSpPr/>
            <p:nvPr/>
          </p:nvSpPr>
          <p:spPr>
            <a:xfrm>
              <a:off x="156494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5" name="object 4315"/>
            <p:cNvSpPr/>
            <p:nvPr/>
          </p:nvSpPr>
          <p:spPr>
            <a:xfrm>
              <a:off x="156507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6" name="object 4316"/>
            <p:cNvSpPr/>
            <p:nvPr/>
          </p:nvSpPr>
          <p:spPr>
            <a:xfrm>
              <a:off x="156519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7" name="object 4317"/>
            <p:cNvSpPr/>
            <p:nvPr/>
          </p:nvSpPr>
          <p:spPr>
            <a:xfrm>
              <a:off x="156532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8" name="object 4318"/>
            <p:cNvSpPr/>
            <p:nvPr/>
          </p:nvSpPr>
          <p:spPr>
            <a:xfrm>
              <a:off x="156545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9" name="object 4319"/>
            <p:cNvSpPr/>
            <p:nvPr/>
          </p:nvSpPr>
          <p:spPr>
            <a:xfrm>
              <a:off x="156557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0" name="object 4320"/>
            <p:cNvSpPr/>
            <p:nvPr/>
          </p:nvSpPr>
          <p:spPr>
            <a:xfrm>
              <a:off x="15655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1" name="object 4321"/>
            <p:cNvSpPr/>
            <p:nvPr/>
          </p:nvSpPr>
          <p:spPr>
            <a:xfrm>
              <a:off x="1565703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2" name="object 4322"/>
            <p:cNvSpPr/>
            <p:nvPr/>
          </p:nvSpPr>
          <p:spPr>
            <a:xfrm>
              <a:off x="1565830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3" name="object 4323"/>
            <p:cNvSpPr/>
            <p:nvPr/>
          </p:nvSpPr>
          <p:spPr>
            <a:xfrm>
              <a:off x="1565957" y="417634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89"/>
                  </a:moveTo>
                  <a:lnTo>
                    <a:pt x="887" y="68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4" name="object 4324"/>
            <p:cNvSpPr/>
            <p:nvPr/>
          </p:nvSpPr>
          <p:spPr>
            <a:xfrm>
              <a:off x="1566083" y="417664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7"/>
                  </a:moveTo>
                  <a:lnTo>
                    <a:pt x="887" y="5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5" name="object 4325"/>
            <p:cNvSpPr/>
            <p:nvPr/>
          </p:nvSpPr>
          <p:spPr>
            <a:xfrm>
              <a:off x="1566210" y="4167534"/>
              <a:ext cx="0" cy="10795"/>
            </a:xfrm>
            <a:custGeom>
              <a:avLst/>
              <a:gdLst/>
              <a:ahLst/>
              <a:cxnLst/>
              <a:rect l="l" t="t" r="r" b="b"/>
              <a:pathLst>
                <a:path h="10795">
                  <a:moveTo>
                    <a:pt x="0" y="1018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6" name="object 4326"/>
            <p:cNvSpPr/>
            <p:nvPr/>
          </p:nvSpPr>
          <p:spPr>
            <a:xfrm>
              <a:off x="156646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7" name="object 4327"/>
            <p:cNvSpPr/>
            <p:nvPr/>
          </p:nvSpPr>
          <p:spPr>
            <a:xfrm>
              <a:off x="156671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8" name="object 4328"/>
            <p:cNvSpPr/>
            <p:nvPr/>
          </p:nvSpPr>
          <p:spPr>
            <a:xfrm>
              <a:off x="156684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9" name="object 4329"/>
            <p:cNvSpPr/>
            <p:nvPr/>
          </p:nvSpPr>
          <p:spPr>
            <a:xfrm>
              <a:off x="156697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0" name="object 4330"/>
            <p:cNvSpPr/>
            <p:nvPr/>
          </p:nvSpPr>
          <p:spPr>
            <a:xfrm>
              <a:off x="1567097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1" name="object 4331"/>
            <p:cNvSpPr/>
            <p:nvPr/>
          </p:nvSpPr>
          <p:spPr>
            <a:xfrm>
              <a:off x="156722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2" name="object 4332"/>
            <p:cNvSpPr/>
            <p:nvPr/>
          </p:nvSpPr>
          <p:spPr>
            <a:xfrm>
              <a:off x="15672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3" name="object 4333"/>
            <p:cNvSpPr/>
            <p:nvPr/>
          </p:nvSpPr>
          <p:spPr>
            <a:xfrm>
              <a:off x="156735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4" name="object 4334"/>
            <p:cNvSpPr/>
            <p:nvPr/>
          </p:nvSpPr>
          <p:spPr>
            <a:xfrm>
              <a:off x="1566590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5" name="object 4335"/>
            <p:cNvSpPr/>
            <p:nvPr/>
          </p:nvSpPr>
          <p:spPr>
            <a:xfrm>
              <a:off x="156760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6" name="object 4336"/>
            <p:cNvSpPr/>
            <p:nvPr/>
          </p:nvSpPr>
          <p:spPr>
            <a:xfrm>
              <a:off x="156773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7" name="object 4337"/>
            <p:cNvSpPr/>
            <p:nvPr/>
          </p:nvSpPr>
          <p:spPr>
            <a:xfrm>
              <a:off x="15678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8" name="object 4338"/>
            <p:cNvSpPr/>
            <p:nvPr/>
          </p:nvSpPr>
          <p:spPr>
            <a:xfrm>
              <a:off x="156798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9" name="object 4339"/>
            <p:cNvSpPr/>
            <p:nvPr/>
          </p:nvSpPr>
          <p:spPr>
            <a:xfrm>
              <a:off x="15679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0" name="object 4340"/>
            <p:cNvSpPr/>
            <p:nvPr/>
          </p:nvSpPr>
          <p:spPr>
            <a:xfrm>
              <a:off x="156811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1" name="object 4341"/>
            <p:cNvSpPr/>
            <p:nvPr/>
          </p:nvSpPr>
          <p:spPr>
            <a:xfrm>
              <a:off x="156823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2" name="object 4342"/>
            <p:cNvSpPr/>
            <p:nvPr/>
          </p:nvSpPr>
          <p:spPr>
            <a:xfrm>
              <a:off x="15683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3" name="object 4343"/>
            <p:cNvSpPr/>
            <p:nvPr/>
          </p:nvSpPr>
          <p:spPr>
            <a:xfrm>
              <a:off x="1568491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4" name="object 4344"/>
            <p:cNvSpPr/>
            <p:nvPr/>
          </p:nvSpPr>
          <p:spPr>
            <a:xfrm>
              <a:off x="1568618" y="41773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5" name="object 4345"/>
            <p:cNvSpPr/>
            <p:nvPr/>
          </p:nvSpPr>
          <p:spPr>
            <a:xfrm>
              <a:off x="1568745" y="41774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6" name="object 4346"/>
            <p:cNvSpPr/>
            <p:nvPr/>
          </p:nvSpPr>
          <p:spPr>
            <a:xfrm>
              <a:off x="1568871" y="4174901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11"/>
                  </a:moveTo>
                  <a:lnTo>
                    <a:pt x="887" y="141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7" name="object 4347"/>
            <p:cNvSpPr/>
            <p:nvPr/>
          </p:nvSpPr>
          <p:spPr>
            <a:xfrm>
              <a:off x="1568111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26" y="0"/>
                  </a:moveTo>
                  <a:lnTo>
                    <a:pt x="1900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8" name="object 4348"/>
            <p:cNvSpPr/>
            <p:nvPr/>
          </p:nvSpPr>
          <p:spPr>
            <a:xfrm>
              <a:off x="15693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9" name="object 4349"/>
            <p:cNvSpPr/>
            <p:nvPr/>
          </p:nvSpPr>
          <p:spPr>
            <a:xfrm>
              <a:off x="156950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0" name="object 4350"/>
            <p:cNvSpPr/>
            <p:nvPr/>
          </p:nvSpPr>
          <p:spPr>
            <a:xfrm>
              <a:off x="15696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1" name="object 4351"/>
            <p:cNvSpPr/>
            <p:nvPr/>
          </p:nvSpPr>
          <p:spPr>
            <a:xfrm>
              <a:off x="156975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2" name="object 4352"/>
            <p:cNvSpPr/>
            <p:nvPr/>
          </p:nvSpPr>
          <p:spPr>
            <a:xfrm>
              <a:off x="1569759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3" name="object 4353"/>
            <p:cNvSpPr/>
            <p:nvPr/>
          </p:nvSpPr>
          <p:spPr>
            <a:xfrm>
              <a:off x="15698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4" name="object 4354"/>
            <p:cNvSpPr/>
            <p:nvPr/>
          </p:nvSpPr>
          <p:spPr>
            <a:xfrm>
              <a:off x="157001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5" name="object 4355"/>
            <p:cNvSpPr/>
            <p:nvPr/>
          </p:nvSpPr>
          <p:spPr>
            <a:xfrm>
              <a:off x="157013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6" name="object 4356"/>
            <p:cNvSpPr/>
            <p:nvPr/>
          </p:nvSpPr>
          <p:spPr>
            <a:xfrm>
              <a:off x="15702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7" name="object 4357"/>
            <p:cNvSpPr/>
            <p:nvPr/>
          </p:nvSpPr>
          <p:spPr>
            <a:xfrm>
              <a:off x="1569505" y="417769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8" name="object 4358"/>
            <p:cNvSpPr/>
            <p:nvPr/>
          </p:nvSpPr>
          <p:spPr>
            <a:xfrm>
              <a:off x="1569759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9" name="object 4359"/>
            <p:cNvSpPr/>
            <p:nvPr/>
          </p:nvSpPr>
          <p:spPr>
            <a:xfrm>
              <a:off x="157089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0" name="object 4360"/>
            <p:cNvSpPr/>
            <p:nvPr/>
          </p:nvSpPr>
          <p:spPr>
            <a:xfrm>
              <a:off x="15710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1" name="object 4361"/>
            <p:cNvSpPr/>
            <p:nvPr/>
          </p:nvSpPr>
          <p:spPr>
            <a:xfrm>
              <a:off x="1571026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2" name="object 4362"/>
            <p:cNvSpPr/>
            <p:nvPr/>
          </p:nvSpPr>
          <p:spPr>
            <a:xfrm>
              <a:off x="1571153" y="4172635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08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3" name="object 4363"/>
            <p:cNvSpPr/>
            <p:nvPr/>
          </p:nvSpPr>
          <p:spPr>
            <a:xfrm>
              <a:off x="1571279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4" name="object 4364"/>
            <p:cNvSpPr/>
            <p:nvPr/>
          </p:nvSpPr>
          <p:spPr>
            <a:xfrm>
              <a:off x="1571406" y="41774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5" name="object 4365"/>
            <p:cNvSpPr/>
            <p:nvPr/>
          </p:nvSpPr>
          <p:spPr>
            <a:xfrm>
              <a:off x="1571533" y="4152053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5">
                  <a:moveTo>
                    <a:pt x="0" y="25670"/>
                  </a:moveTo>
                  <a:lnTo>
                    <a:pt x="0" y="0"/>
                  </a:lnTo>
                </a:path>
                <a:path h="26035">
                  <a:moveTo>
                    <a:pt x="0" y="25670"/>
                  </a:moveTo>
                  <a:lnTo>
                    <a:pt x="0" y="2565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6" name="object 4366"/>
            <p:cNvSpPr/>
            <p:nvPr/>
          </p:nvSpPr>
          <p:spPr>
            <a:xfrm>
              <a:off x="15721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7" name="object 4367"/>
            <p:cNvSpPr/>
            <p:nvPr/>
          </p:nvSpPr>
          <p:spPr>
            <a:xfrm>
              <a:off x="157216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8" name="object 4368"/>
            <p:cNvSpPr/>
            <p:nvPr/>
          </p:nvSpPr>
          <p:spPr>
            <a:xfrm>
              <a:off x="157242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9" name="object 4369"/>
            <p:cNvSpPr/>
            <p:nvPr/>
          </p:nvSpPr>
          <p:spPr>
            <a:xfrm>
              <a:off x="15728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0" name="object 4370"/>
            <p:cNvSpPr/>
            <p:nvPr/>
          </p:nvSpPr>
          <p:spPr>
            <a:xfrm>
              <a:off x="157292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1" name="object 4371"/>
            <p:cNvSpPr/>
            <p:nvPr/>
          </p:nvSpPr>
          <p:spPr>
            <a:xfrm>
              <a:off x="15730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2" name="object 4372"/>
            <p:cNvSpPr/>
            <p:nvPr/>
          </p:nvSpPr>
          <p:spPr>
            <a:xfrm>
              <a:off x="15733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3" name="object 4373"/>
            <p:cNvSpPr/>
            <p:nvPr/>
          </p:nvSpPr>
          <p:spPr>
            <a:xfrm>
              <a:off x="157343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4" name="object 4374"/>
            <p:cNvSpPr/>
            <p:nvPr/>
          </p:nvSpPr>
          <p:spPr>
            <a:xfrm>
              <a:off x="15735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5" name="object 4375"/>
            <p:cNvSpPr/>
            <p:nvPr/>
          </p:nvSpPr>
          <p:spPr>
            <a:xfrm>
              <a:off x="1573814" y="417638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70"/>
                  </a:moveTo>
                  <a:lnTo>
                    <a:pt x="887" y="67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6" name="object 4376"/>
            <p:cNvSpPr/>
            <p:nvPr/>
          </p:nvSpPr>
          <p:spPr>
            <a:xfrm>
              <a:off x="1573941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7" name="object 4377"/>
            <p:cNvSpPr/>
            <p:nvPr/>
          </p:nvSpPr>
          <p:spPr>
            <a:xfrm>
              <a:off x="1574067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8" name="object 4378"/>
            <p:cNvSpPr/>
            <p:nvPr/>
          </p:nvSpPr>
          <p:spPr>
            <a:xfrm>
              <a:off x="1574194" y="4171129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594"/>
                  </a:moveTo>
                  <a:lnTo>
                    <a:pt x="0" y="0"/>
                  </a:lnTo>
                </a:path>
                <a:path h="6985">
                  <a:moveTo>
                    <a:pt x="0" y="6594"/>
                  </a:moveTo>
                  <a:lnTo>
                    <a:pt x="0" y="65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9" name="object 4379"/>
            <p:cNvSpPr/>
            <p:nvPr/>
          </p:nvSpPr>
          <p:spPr>
            <a:xfrm>
              <a:off x="15744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0" name="object 4380"/>
            <p:cNvSpPr/>
            <p:nvPr/>
          </p:nvSpPr>
          <p:spPr>
            <a:xfrm>
              <a:off x="1573687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1" name="object 4381"/>
            <p:cNvSpPr/>
            <p:nvPr/>
          </p:nvSpPr>
          <p:spPr>
            <a:xfrm>
              <a:off x="157508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2" name="object 4382"/>
            <p:cNvSpPr/>
            <p:nvPr/>
          </p:nvSpPr>
          <p:spPr>
            <a:xfrm>
              <a:off x="157508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3" name="object 4383"/>
            <p:cNvSpPr/>
            <p:nvPr/>
          </p:nvSpPr>
          <p:spPr>
            <a:xfrm>
              <a:off x="15752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4" name="object 4384"/>
            <p:cNvSpPr/>
            <p:nvPr/>
          </p:nvSpPr>
          <p:spPr>
            <a:xfrm>
              <a:off x="157533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5" name="object 4385"/>
            <p:cNvSpPr/>
            <p:nvPr/>
          </p:nvSpPr>
          <p:spPr>
            <a:xfrm>
              <a:off x="157546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6" name="object 4386"/>
            <p:cNvSpPr/>
            <p:nvPr/>
          </p:nvSpPr>
          <p:spPr>
            <a:xfrm>
              <a:off x="157558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7" name="object 4387"/>
            <p:cNvSpPr/>
            <p:nvPr/>
          </p:nvSpPr>
          <p:spPr>
            <a:xfrm>
              <a:off x="15757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8" name="object 4388"/>
            <p:cNvSpPr/>
            <p:nvPr/>
          </p:nvSpPr>
          <p:spPr>
            <a:xfrm>
              <a:off x="15759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9" name="object 4389"/>
            <p:cNvSpPr/>
            <p:nvPr/>
          </p:nvSpPr>
          <p:spPr>
            <a:xfrm>
              <a:off x="1576348" y="4170584"/>
              <a:ext cx="0" cy="7620"/>
            </a:xfrm>
            <a:custGeom>
              <a:avLst/>
              <a:gdLst/>
              <a:ahLst/>
              <a:cxnLst/>
              <a:rect l="l" t="t" r="r" b="b"/>
              <a:pathLst>
                <a:path h="7620">
                  <a:moveTo>
                    <a:pt x="0" y="713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0" name="object 4390"/>
            <p:cNvSpPr/>
            <p:nvPr/>
          </p:nvSpPr>
          <p:spPr>
            <a:xfrm>
              <a:off x="1576475" y="417611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03"/>
                  </a:moveTo>
                  <a:lnTo>
                    <a:pt x="887" y="80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1" name="object 4391"/>
            <p:cNvSpPr/>
            <p:nvPr/>
          </p:nvSpPr>
          <p:spPr>
            <a:xfrm>
              <a:off x="1576602" y="417612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97"/>
                  </a:moveTo>
                  <a:lnTo>
                    <a:pt x="887" y="79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2" name="object 4392"/>
            <p:cNvSpPr/>
            <p:nvPr/>
          </p:nvSpPr>
          <p:spPr>
            <a:xfrm>
              <a:off x="1576729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3" name="object 4393"/>
            <p:cNvSpPr/>
            <p:nvPr/>
          </p:nvSpPr>
          <p:spPr>
            <a:xfrm>
              <a:off x="1576855" y="4163787"/>
              <a:ext cx="0" cy="13970"/>
            </a:xfrm>
            <a:custGeom>
              <a:avLst/>
              <a:gdLst/>
              <a:ahLst/>
              <a:cxnLst/>
              <a:rect l="l" t="t" r="r" b="b"/>
              <a:pathLst>
                <a:path h="13970">
                  <a:moveTo>
                    <a:pt x="0" y="1393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4" name="object 4394"/>
            <p:cNvSpPr/>
            <p:nvPr/>
          </p:nvSpPr>
          <p:spPr>
            <a:xfrm>
              <a:off x="15773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5" name="object 4395"/>
            <p:cNvSpPr/>
            <p:nvPr/>
          </p:nvSpPr>
          <p:spPr>
            <a:xfrm>
              <a:off x="157748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6" name="object 4396"/>
            <p:cNvSpPr/>
            <p:nvPr/>
          </p:nvSpPr>
          <p:spPr>
            <a:xfrm>
              <a:off x="157748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7" name="object 4397"/>
            <p:cNvSpPr/>
            <p:nvPr/>
          </p:nvSpPr>
          <p:spPr>
            <a:xfrm>
              <a:off x="1577742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8" name="object 4398"/>
            <p:cNvSpPr/>
            <p:nvPr/>
          </p:nvSpPr>
          <p:spPr>
            <a:xfrm>
              <a:off x="1576982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9" name="object 4399"/>
            <p:cNvSpPr/>
            <p:nvPr/>
          </p:nvSpPr>
          <p:spPr>
            <a:xfrm>
              <a:off x="157812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0" name="object 4400"/>
            <p:cNvSpPr/>
            <p:nvPr/>
          </p:nvSpPr>
          <p:spPr>
            <a:xfrm>
              <a:off x="15782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1" name="object 4401"/>
            <p:cNvSpPr/>
            <p:nvPr/>
          </p:nvSpPr>
          <p:spPr>
            <a:xfrm>
              <a:off x="157837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2" name="object 4402"/>
            <p:cNvSpPr/>
            <p:nvPr/>
          </p:nvSpPr>
          <p:spPr>
            <a:xfrm>
              <a:off x="15786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3" name="object 4403"/>
            <p:cNvSpPr/>
            <p:nvPr/>
          </p:nvSpPr>
          <p:spPr>
            <a:xfrm>
              <a:off x="1579010" y="417596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79"/>
                  </a:moveTo>
                  <a:lnTo>
                    <a:pt x="887" y="87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4" name="object 4404"/>
            <p:cNvSpPr/>
            <p:nvPr/>
          </p:nvSpPr>
          <p:spPr>
            <a:xfrm>
              <a:off x="1579136" y="41772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5" name="object 4405"/>
            <p:cNvSpPr/>
            <p:nvPr/>
          </p:nvSpPr>
          <p:spPr>
            <a:xfrm>
              <a:off x="1579263" y="41773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6" name="object 4406"/>
            <p:cNvSpPr/>
            <p:nvPr/>
          </p:nvSpPr>
          <p:spPr>
            <a:xfrm>
              <a:off x="1579390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7" name="object 4407"/>
            <p:cNvSpPr/>
            <p:nvPr/>
          </p:nvSpPr>
          <p:spPr>
            <a:xfrm>
              <a:off x="1579390" y="4174268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727"/>
                  </a:moveTo>
                  <a:lnTo>
                    <a:pt x="887" y="1727"/>
                  </a:lnTo>
                </a:path>
              </a:pathLst>
            </a:custGeom>
            <a:ln w="345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8" name="object 4408"/>
            <p:cNvSpPr/>
            <p:nvPr/>
          </p:nvSpPr>
          <p:spPr>
            <a:xfrm>
              <a:off x="1578756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9" name="object 4409"/>
            <p:cNvSpPr/>
            <p:nvPr/>
          </p:nvSpPr>
          <p:spPr>
            <a:xfrm>
              <a:off x="15798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0" name="object 4410"/>
            <p:cNvSpPr/>
            <p:nvPr/>
          </p:nvSpPr>
          <p:spPr>
            <a:xfrm>
              <a:off x="158002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1" name="object 4411"/>
            <p:cNvSpPr/>
            <p:nvPr/>
          </p:nvSpPr>
          <p:spPr>
            <a:xfrm>
              <a:off x="15801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2" name="object 4412"/>
            <p:cNvSpPr/>
            <p:nvPr/>
          </p:nvSpPr>
          <p:spPr>
            <a:xfrm>
              <a:off x="158027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3" name="object 4413"/>
            <p:cNvSpPr/>
            <p:nvPr/>
          </p:nvSpPr>
          <p:spPr>
            <a:xfrm>
              <a:off x="158040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4" name="object 4414"/>
            <p:cNvSpPr/>
            <p:nvPr/>
          </p:nvSpPr>
          <p:spPr>
            <a:xfrm>
              <a:off x="15805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5" name="object 4415"/>
            <p:cNvSpPr/>
            <p:nvPr/>
          </p:nvSpPr>
          <p:spPr>
            <a:xfrm>
              <a:off x="158078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6" name="object 4416"/>
            <p:cNvSpPr/>
            <p:nvPr/>
          </p:nvSpPr>
          <p:spPr>
            <a:xfrm>
              <a:off x="15809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7" name="object 4417"/>
            <p:cNvSpPr/>
            <p:nvPr/>
          </p:nvSpPr>
          <p:spPr>
            <a:xfrm>
              <a:off x="15811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8" name="object 4418"/>
            <p:cNvSpPr/>
            <p:nvPr/>
          </p:nvSpPr>
          <p:spPr>
            <a:xfrm>
              <a:off x="158141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9" name="object 4419"/>
            <p:cNvSpPr/>
            <p:nvPr/>
          </p:nvSpPr>
          <p:spPr>
            <a:xfrm>
              <a:off x="1581671" y="417704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1"/>
                  </a:moveTo>
                  <a:lnTo>
                    <a:pt x="887" y="34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0" name="object 4420"/>
            <p:cNvSpPr/>
            <p:nvPr/>
          </p:nvSpPr>
          <p:spPr>
            <a:xfrm>
              <a:off x="1581798" y="417647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26"/>
                  </a:moveTo>
                  <a:lnTo>
                    <a:pt x="887" y="6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1" name="object 4421"/>
            <p:cNvSpPr/>
            <p:nvPr/>
          </p:nvSpPr>
          <p:spPr>
            <a:xfrm>
              <a:off x="1581924" y="41773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2" name="object 4422"/>
            <p:cNvSpPr/>
            <p:nvPr/>
          </p:nvSpPr>
          <p:spPr>
            <a:xfrm>
              <a:off x="1582051" y="4173901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382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3" name="object 4423"/>
            <p:cNvSpPr/>
            <p:nvPr/>
          </p:nvSpPr>
          <p:spPr>
            <a:xfrm>
              <a:off x="15823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4" name="object 4424"/>
            <p:cNvSpPr/>
            <p:nvPr/>
          </p:nvSpPr>
          <p:spPr>
            <a:xfrm>
              <a:off x="15826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5" name="object 4425"/>
            <p:cNvSpPr/>
            <p:nvPr/>
          </p:nvSpPr>
          <p:spPr>
            <a:xfrm>
              <a:off x="15829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6" name="object 4426"/>
            <p:cNvSpPr/>
            <p:nvPr/>
          </p:nvSpPr>
          <p:spPr>
            <a:xfrm>
              <a:off x="158293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7" name="object 4427"/>
            <p:cNvSpPr/>
            <p:nvPr/>
          </p:nvSpPr>
          <p:spPr>
            <a:xfrm>
              <a:off x="158319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8" name="object 4428"/>
            <p:cNvSpPr/>
            <p:nvPr/>
          </p:nvSpPr>
          <p:spPr>
            <a:xfrm>
              <a:off x="1582305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26" y="0"/>
                  </a:moveTo>
                  <a:lnTo>
                    <a:pt x="1900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9" name="object 4429"/>
            <p:cNvSpPr/>
            <p:nvPr/>
          </p:nvSpPr>
          <p:spPr>
            <a:xfrm>
              <a:off x="158357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0" name="object 4430"/>
            <p:cNvSpPr/>
            <p:nvPr/>
          </p:nvSpPr>
          <p:spPr>
            <a:xfrm>
              <a:off x="158382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1" name="object 4431"/>
            <p:cNvSpPr/>
            <p:nvPr/>
          </p:nvSpPr>
          <p:spPr>
            <a:xfrm>
              <a:off x="158382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2" name="object 4432"/>
            <p:cNvSpPr/>
            <p:nvPr/>
          </p:nvSpPr>
          <p:spPr>
            <a:xfrm>
              <a:off x="1583065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3" name="object 4433"/>
            <p:cNvSpPr/>
            <p:nvPr/>
          </p:nvSpPr>
          <p:spPr>
            <a:xfrm>
              <a:off x="158420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4" name="object 4434"/>
            <p:cNvSpPr/>
            <p:nvPr/>
          </p:nvSpPr>
          <p:spPr>
            <a:xfrm>
              <a:off x="1584332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5" name="object 4435"/>
            <p:cNvSpPr/>
            <p:nvPr/>
          </p:nvSpPr>
          <p:spPr>
            <a:xfrm>
              <a:off x="1584459" y="41773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6" name="object 4436"/>
            <p:cNvSpPr/>
            <p:nvPr/>
          </p:nvSpPr>
          <p:spPr>
            <a:xfrm>
              <a:off x="15844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7" name="object 4437"/>
            <p:cNvSpPr/>
            <p:nvPr/>
          </p:nvSpPr>
          <p:spPr>
            <a:xfrm>
              <a:off x="1584586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8" name="object 4438"/>
            <p:cNvSpPr/>
            <p:nvPr/>
          </p:nvSpPr>
          <p:spPr>
            <a:xfrm>
              <a:off x="15845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9" name="object 4439"/>
            <p:cNvSpPr/>
            <p:nvPr/>
          </p:nvSpPr>
          <p:spPr>
            <a:xfrm>
              <a:off x="1584712" y="417669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2"/>
                  </a:moveTo>
                  <a:lnTo>
                    <a:pt x="887" y="5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0" name="object 4440"/>
            <p:cNvSpPr/>
            <p:nvPr/>
          </p:nvSpPr>
          <p:spPr>
            <a:xfrm>
              <a:off x="1584079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1" name="object 4441"/>
            <p:cNvSpPr/>
            <p:nvPr/>
          </p:nvSpPr>
          <p:spPr>
            <a:xfrm>
              <a:off x="158509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2" name="object 4442"/>
            <p:cNvSpPr/>
            <p:nvPr/>
          </p:nvSpPr>
          <p:spPr>
            <a:xfrm>
              <a:off x="158534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3" name="object 4443"/>
            <p:cNvSpPr/>
            <p:nvPr/>
          </p:nvSpPr>
          <p:spPr>
            <a:xfrm>
              <a:off x="15854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4" name="object 4444"/>
            <p:cNvSpPr/>
            <p:nvPr/>
          </p:nvSpPr>
          <p:spPr>
            <a:xfrm>
              <a:off x="158560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5" name="object 4445"/>
            <p:cNvSpPr/>
            <p:nvPr/>
          </p:nvSpPr>
          <p:spPr>
            <a:xfrm>
              <a:off x="1584712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6" name="object 4446"/>
            <p:cNvSpPr/>
            <p:nvPr/>
          </p:nvSpPr>
          <p:spPr>
            <a:xfrm>
              <a:off x="15858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7" name="object 4447"/>
            <p:cNvSpPr/>
            <p:nvPr/>
          </p:nvSpPr>
          <p:spPr>
            <a:xfrm>
              <a:off x="158598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8" name="object 4448"/>
            <p:cNvSpPr/>
            <p:nvPr/>
          </p:nvSpPr>
          <p:spPr>
            <a:xfrm>
              <a:off x="15861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9" name="object 4449"/>
            <p:cNvSpPr/>
            <p:nvPr/>
          </p:nvSpPr>
          <p:spPr>
            <a:xfrm>
              <a:off x="1585219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0" name="object 4450"/>
            <p:cNvSpPr/>
            <p:nvPr/>
          </p:nvSpPr>
          <p:spPr>
            <a:xfrm>
              <a:off x="15863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1" name="object 4451"/>
            <p:cNvSpPr/>
            <p:nvPr/>
          </p:nvSpPr>
          <p:spPr>
            <a:xfrm>
              <a:off x="158648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2" name="object 4452"/>
            <p:cNvSpPr/>
            <p:nvPr/>
          </p:nvSpPr>
          <p:spPr>
            <a:xfrm>
              <a:off x="15866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3" name="object 4453"/>
            <p:cNvSpPr/>
            <p:nvPr/>
          </p:nvSpPr>
          <p:spPr>
            <a:xfrm>
              <a:off x="158674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4" name="object 4454"/>
            <p:cNvSpPr/>
            <p:nvPr/>
          </p:nvSpPr>
          <p:spPr>
            <a:xfrm>
              <a:off x="1586867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5" name="object 4455"/>
            <p:cNvSpPr/>
            <p:nvPr/>
          </p:nvSpPr>
          <p:spPr>
            <a:xfrm>
              <a:off x="1586994" y="41773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6" name="object 4456"/>
            <p:cNvSpPr/>
            <p:nvPr/>
          </p:nvSpPr>
          <p:spPr>
            <a:xfrm>
              <a:off x="1587120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7" name="object 4457"/>
            <p:cNvSpPr/>
            <p:nvPr/>
          </p:nvSpPr>
          <p:spPr>
            <a:xfrm>
              <a:off x="1587247" y="417635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83"/>
                  </a:moveTo>
                  <a:lnTo>
                    <a:pt x="887" y="68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8" name="object 4458"/>
            <p:cNvSpPr/>
            <p:nvPr/>
          </p:nvSpPr>
          <p:spPr>
            <a:xfrm>
              <a:off x="1587374" y="41772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9" name="object 4459"/>
            <p:cNvSpPr/>
            <p:nvPr/>
          </p:nvSpPr>
          <p:spPr>
            <a:xfrm>
              <a:off x="15873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0" name="object 4460"/>
            <p:cNvSpPr/>
            <p:nvPr/>
          </p:nvSpPr>
          <p:spPr>
            <a:xfrm>
              <a:off x="158750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1" name="object 4461"/>
            <p:cNvSpPr/>
            <p:nvPr/>
          </p:nvSpPr>
          <p:spPr>
            <a:xfrm>
              <a:off x="15876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2" name="object 4462"/>
            <p:cNvSpPr/>
            <p:nvPr/>
          </p:nvSpPr>
          <p:spPr>
            <a:xfrm>
              <a:off x="15878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3" name="object 4463"/>
            <p:cNvSpPr/>
            <p:nvPr/>
          </p:nvSpPr>
          <p:spPr>
            <a:xfrm>
              <a:off x="158788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4" name="object 4464"/>
            <p:cNvSpPr/>
            <p:nvPr/>
          </p:nvSpPr>
          <p:spPr>
            <a:xfrm>
              <a:off x="15880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5" name="object 4465"/>
            <p:cNvSpPr/>
            <p:nvPr/>
          </p:nvSpPr>
          <p:spPr>
            <a:xfrm>
              <a:off x="1587374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6" name="object 4466"/>
            <p:cNvSpPr/>
            <p:nvPr/>
          </p:nvSpPr>
          <p:spPr>
            <a:xfrm>
              <a:off x="15883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7" name="object 4467"/>
            <p:cNvSpPr/>
            <p:nvPr/>
          </p:nvSpPr>
          <p:spPr>
            <a:xfrm>
              <a:off x="15886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8" name="object 4468"/>
            <p:cNvSpPr/>
            <p:nvPr/>
          </p:nvSpPr>
          <p:spPr>
            <a:xfrm>
              <a:off x="158889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9" name="object 4469"/>
            <p:cNvSpPr/>
            <p:nvPr/>
          </p:nvSpPr>
          <p:spPr>
            <a:xfrm>
              <a:off x="15890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0" name="object 4470"/>
            <p:cNvSpPr/>
            <p:nvPr/>
          </p:nvSpPr>
          <p:spPr>
            <a:xfrm>
              <a:off x="158914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1" name="object 4471"/>
            <p:cNvSpPr/>
            <p:nvPr/>
          </p:nvSpPr>
          <p:spPr>
            <a:xfrm>
              <a:off x="1589528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2" name="object 4472"/>
            <p:cNvSpPr/>
            <p:nvPr/>
          </p:nvSpPr>
          <p:spPr>
            <a:xfrm>
              <a:off x="1589655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3" name="object 4473"/>
            <p:cNvSpPr/>
            <p:nvPr/>
          </p:nvSpPr>
          <p:spPr>
            <a:xfrm>
              <a:off x="1589782" y="41771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4" name="object 4474"/>
            <p:cNvSpPr/>
            <p:nvPr/>
          </p:nvSpPr>
          <p:spPr>
            <a:xfrm>
              <a:off x="1589908" y="41773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5" name="object 4475"/>
            <p:cNvSpPr/>
            <p:nvPr/>
          </p:nvSpPr>
          <p:spPr>
            <a:xfrm>
              <a:off x="1590035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6" name="object 4476"/>
            <p:cNvSpPr/>
            <p:nvPr/>
          </p:nvSpPr>
          <p:spPr>
            <a:xfrm>
              <a:off x="159016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7" name="object 4477"/>
            <p:cNvSpPr/>
            <p:nvPr/>
          </p:nvSpPr>
          <p:spPr>
            <a:xfrm>
              <a:off x="159028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8" name="object 4478"/>
            <p:cNvSpPr/>
            <p:nvPr/>
          </p:nvSpPr>
          <p:spPr>
            <a:xfrm>
              <a:off x="159041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9" name="object 4479"/>
            <p:cNvSpPr/>
            <p:nvPr/>
          </p:nvSpPr>
          <p:spPr>
            <a:xfrm>
              <a:off x="159066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0" name="object 4480"/>
            <p:cNvSpPr/>
            <p:nvPr/>
          </p:nvSpPr>
          <p:spPr>
            <a:xfrm>
              <a:off x="159079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1" name="object 4481"/>
            <p:cNvSpPr/>
            <p:nvPr/>
          </p:nvSpPr>
          <p:spPr>
            <a:xfrm>
              <a:off x="15907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2" name="object 4482"/>
            <p:cNvSpPr/>
            <p:nvPr/>
          </p:nvSpPr>
          <p:spPr>
            <a:xfrm>
              <a:off x="159092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3" name="object 4483"/>
            <p:cNvSpPr/>
            <p:nvPr/>
          </p:nvSpPr>
          <p:spPr>
            <a:xfrm>
              <a:off x="15910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4" name="object 4484"/>
            <p:cNvSpPr/>
            <p:nvPr/>
          </p:nvSpPr>
          <p:spPr>
            <a:xfrm>
              <a:off x="15914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5" name="object 4485"/>
            <p:cNvSpPr/>
            <p:nvPr/>
          </p:nvSpPr>
          <p:spPr>
            <a:xfrm>
              <a:off x="15916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6" name="object 4486"/>
            <p:cNvSpPr/>
            <p:nvPr/>
          </p:nvSpPr>
          <p:spPr>
            <a:xfrm>
              <a:off x="159206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7" name="object 4487"/>
            <p:cNvSpPr/>
            <p:nvPr/>
          </p:nvSpPr>
          <p:spPr>
            <a:xfrm>
              <a:off x="159219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8" name="object 4488"/>
            <p:cNvSpPr/>
            <p:nvPr/>
          </p:nvSpPr>
          <p:spPr>
            <a:xfrm>
              <a:off x="1592190" y="41773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9" name="object 4489"/>
            <p:cNvSpPr/>
            <p:nvPr/>
          </p:nvSpPr>
          <p:spPr>
            <a:xfrm>
              <a:off x="1592443" y="41772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0" name="object 4490"/>
            <p:cNvSpPr/>
            <p:nvPr/>
          </p:nvSpPr>
          <p:spPr>
            <a:xfrm>
              <a:off x="1592443" y="41774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1" name="object 4491"/>
            <p:cNvSpPr/>
            <p:nvPr/>
          </p:nvSpPr>
          <p:spPr>
            <a:xfrm>
              <a:off x="1592570" y="4162053"/>
              <a:ext cx="0" cy="15875"/>
            </a:xfrm>
            <a:custGeom>
              <a:avLst/>
              <a:gdLst/>
              <a:ahLst/>
              <a:cxnLst/>
              <a:rect l="l" t="t" r="r" b="b"/>
              <a:pathLst>
                <a:path h="15875">
                  <a:moveTo>
                    <a:pt x="0" y="15670"/>
                  </a:moveTo>
                  <a:lnTo>
                    <a:pt x="0" y="0"/>
                  </a:lnTo>
                </a:path>
                <a:path h="15875">
                  <a:moveTo>
                    <a:pt x="0" y="15670"/>
                  </a:moveTo>
                  <a:lnTo>
                    <a:pt x="0" y="1565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2" name="object 4492"/>
            <p:cNvSpPr/>
            <p:nvPr/>
          </p:nvSpPr>
          <p:spPr>
            <a:xfrm>
              <a:off x="15928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3" name="object 4493"/>
            <p:cNvSpPr/>
            <p:nvPr/>
          </p:nvSpPr>
          <p:spPr>
            <a:xfrm>
              <a:off x="159307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4" name="object 4494"/>
            <p:cNvSpPr/>
            <p:nvPr/>
          </p:nvSpPr>
          <p:spPr>
            <a:xfrm>
              <a:off x="15930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5" name="object 4495"/>
            <p:cNvSpPr/>
            <p:nvPr/>
          </p:nvSpPr>
          <p:spPr>
            <a:xfrm>
              <a:off x="15933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6" name="object 4496"/>
            <p:cNvSpPr/>
            <p:nvPr/>
          </p:nvSpPr>
          <p:spPr>
            <a:xfrm>
              <a:off x="159358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7" name="object 4497"/>
            <p:cNvSpPr/>
            <p:nvPr/>
          </p:nvSpPr>
          <p:spPr>
            <a:xfrm>
              <a:off x="15935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8" name="object 4498"/>
            <p:cNvSpPr/>
            <p:nvPr/>
          </p:nvSpPr>
          <p:spPr>
            <a:xfrm>
              <a:off x="15938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9" name="object 4499"/>
            <p:cNvSpPr/>
            <p:nvPr/>
          </p:nvSpPr>
          <p:spPr>
            <a:xfrm>
              <a:off x="1593077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26" y="0"/>
                  </a:moveTo>
                  <a:lnTo>
                    <a:pt x="1900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0" name="object 4500"/>
            <p:cNvSpPr/>
            <p:nvPr/>
          </p:nvSpPr>
          <p:spPr>
            <a:xfrm>
              <a:off x="159421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1" name="object 4501"/>
            <p:cNvSpPr/>
            <p:nvPr/>
          </p:nvSpPr>
          <p:spPr>
            <a:xfrm>
              <a:off x="1594344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2" name="object 4502"/>
            <p:cNvSpPr/>
            <p:nvPr/>
          </p:nvSpPr>
          <p:spPr>
            <a:xfrm>
              <a:off x="15943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3" name="object 4503"/>
            <p:cNvSpPr/>
            <p:nvPr/>
          </p:nvSpPr>
          <p:spPr>
            <a:xfrm>
              <a:off x="15945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4" name="object 4504"/>
            <p:cNvSpPr/>
            <p:nvPr/>
          </p:nvSpPr>
          <p:spPr>
            <a:xfrm>
              <a:off x="159472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5" name="object 4505"/>
            <p:cNvSpPr/>
            <p:nvPr/>
          </p:nvSpPr>
          <p:spPr>
            <a:xfrm>
              <a:off x="15947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6" name="object 4506"/>
            <p:cNvSpPr/>
            <p:nvPr/>
          </p:nvSpPr>
          <p:spPr>
            <a:xfrm>
              <a:off x="1594851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7" name="object 4507"/>
            <p:cNvSpPr/>
            <p:nvPr/>
          </p:nvSpPr>
          <p:spPr>
            <a:xfrm>
              <a:off x="1594978" y="417693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8" name="object 4508"/>
            <p:cNvSpPr/>
            <p:nvPr/>
          </p:nvSpPr>
          <p:spPr>
            <a:xfrm>
              <a:off x="1595104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9" name="object 4509"/>
            <p:cNvSpPr/>
            <p:nvPr/>
          </p:nvSpPr>
          <p:spPr>
            <a:xfrm>
              <a:off x="1595231" y="4173496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227"/>
                  </a:moveTo>
                  <a:lnTo>
                    <a:pt x="0" y="0"/>
                  </a:lnTo>
                </a:path>
                <a:path h="4445">
                  <a:moveTo>
                    <a:pt x="0" y="4227"/>
                  </a:moveTo>
                  <a:lnTo>
                    <a:pt x="0" y="421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0" name="object 4510"/>
            <p:cNvSpPr/>
            <p:nvPr/>
          </p:nvSpPr>
          <p:spPr>
            <a:xfrm>
              <a:off x="15956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1" name="object 4511"/>
            <p:cNvSpPr/>
            <p:nvPr/>
          </p:nvSpPr>
          <p:spPr>
            <a:xfrm>
              <a:off x="159586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2" name="object 4512"/>
            <p:cNvSpPr/>
            <p:nvPr/>
          </p:nvSpPr>
          <p:spPr>
            <a:xfrm>
              <a:off x="15959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3" name="object 4513"/>
            <p:cNvSpPr/>
            <p:nvPr/>
          </p:nvSpPr>
          <p:spPr>
            <a:xfrm>
              <a:off x="159611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4" name="object 4514"/>
            <p:cNvSpPr/>
            <p:nvPr/>
          </p:nvSpPr>
          <p:spPr>
            <a:xfrm>
              <a:off x="159637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5" name="object 4515"/>
            <p:cNvSpPr/>
            <p:nvPr/>
          </p:nvSpPr>
          <p:spPr>
            <a:xfrm>
              <a:off x="159637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6" name="object 4516"/>
            <p:cNvSpPr/>
            <p:nvPr/>
          </p:nvSpPr>
          <p:spPr>
            <a:xfrm>
              <a:off x="15964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7" name="object 4517"/>
            <p:cNvSpPr/>
            <p:nvPr/>
          </p:nvSpPr>
          <p:spPr>
            <a:xfrm>
              <a:off x="159662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8" name="object 4518"/>
            <p:cNvSpPr/>
            <p:nvPr/>
          </p:nvSpPr>
          <p:spPr>
            <a:xfrm>
              <a:off x="15967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9" name="object 4519"/>
            <p:cNvSpPr/>
            <p:nvPr/>
          </p:nvSpPr>
          <p:spPr>
            <a:xfrm>
              <a:off x="15970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0" name="object 4520"/>
            <p:cNvSpPr/>
            <p:nvPr/>
          </p:nvSpPr>
          <p:spPr>
            <a:xfrm>
              <a:off x="1597132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1" name="object 4521"/>
            <p:cNvSpPr/>
            <p:nvPr/>
          </p:nvSpPr>
          <p:spPr>
            <a:xfrm>
              <a:off x="159713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2" name="object 4522"/>
            <p:cNvSpPr/>
            <p:nvPr/>
          </p:nvSpPr>
          <p:spPr>
            <a:xfrm>
              <a:off x="15972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3" name="object 4523"/>
            <p:cNvSpPr/>
            <p:nvPr/>
          </p:nvSpPr>
          <p:spPr>
            <a:xfrm>
              <a:off x="159738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4" name="object 4524"/>
            <p:cNvSpPr/>
            <p:nvPr/>
          </p:nvSpPr>
          <p:spPr>
            <a:xfrm>
              <a:off x="1597512" y="41774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5" name="object 4525"/>
            <p:cNvSpPr/>
            <p:nvPr/>
          </p:nvSpPr>
          <p:spPr>
            <a:xfrm>
              <a:off x="1597512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6" name="object 4526"/>
            <p:cNvSpPr/>
            <p:nvPr/>
          </p:nvSpPr>
          <p:spPr>
            <a:xfrm>
              <a:off x="1597639" y="417692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7" name="object 4527"/>
            <p:cNvSpPr/>
            <p:nvPr/>
          </p:nvSpPr>
          <p:spPr>
            <a:xfrm>
              <a:off x="1597766" y="417697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8" name="object 4528"/>
            <p:cNvSpPr/>
            <p:nvPr/>
          </p:nvSpPr>
          <p:spPr>
            <a:xfrm>
              <a:off x="1597892" y="417668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8"/>
                  </a:moveTo>
                  <a:lnTo>
                    <a:pt x="887" y="5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9" name="object 4529"/>
            <p:cNvSpPr/>
            <p:nvPr/>
          </p:nvSpPr>
          <p:spPr>
            <a:xfrm>
              <a:off x="159801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0" name="object 4530"/>
            <p:cNvSpPr/>
            <p:nvPr/>
          </p:nvSpPr>
          <p:spPr>
            <a:xfrm>
              <a:off x="15981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1" name="object 4531"/>
            <p:cNvSpPr/>
            <p:nvPr/>
          </p:nvSpPr>
          <p:spPr>
            <a:xfrm>
              <a:off x="159839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2" name="object 4532"/>
            <p:cNvSpPr/>
            <p:nvPr/>
          </p:nvSpPr>
          <p:spPr>
            <a:xfrm>
              <a:off x="15986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3" name="object 4533"/>
            <p:cNvSpPr/>
            <p:nvPr/>
          </p:nvSpPr>
          <p:spPr>
            <a:xfrm>
              <a:off x="159877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4" name="object 4534"/>
            <p:cNvSpPr/>
            <p:nvPr/>
          </p:nvSpPr>
          <p:spPr>
            <a:xfrm>
              <a:off x="15989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5" name="object 4535"/>
            <p:cNvSpPr/>
            <p:nvPr/>
          </p:nvSpPr>
          <p:spPr>
            <a:xfrm>
              <a:off x="1598399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6" name="object 4536"/>
            <p:cNvSpPr/>
            <p:nvPr/>
          </p:nvSpPr>
          <p:spPr>
            <a:xfrm>
              <a:off x="159954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7" name="object 4537"/>
            <p:cNvSpPr/>
            <p:nvPr/>
          </p:nvSpPr>
          <p:spPr>
            <a:xfrm>
              <a:off x="159979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8" name="object 4538"/>
            <p:cNvSpPr/>
            <p:nvPr/>
          </p:nvSpPr>
          <p:spPr>
            <a:xfrm>
              <a:off x="15997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9" name="object 4539"/>
            <p:cNvSpPr/>
            <p:nvPr/>
          </p:nvSpPr>
          <p:spPr>
            <a:xfrm>
              <a:off x="159992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0" name="object 4540"/>
            <p:cNvSpPr/>
            <p:nvPr/>
          </p:nvSpPr>
          <p:spPr>
            <a:xfrm>
              <a:off x="1600047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1" name="object 4541"/>
            <p:cNvSpPr/>
            <p:nvPr/>
          </p:nvSpPr>
          <p:spPr>
            <a:xfrm>
              <a:off x="160017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2" name="object 4542"/>
            <p:cNvSpPr/>
            <p:nvPr/>
          </p:nvSpPr>
          <p:spPr>
            <a:xfrm>
              <a:off x="160017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3" name="object 4543"/>
            <p:cNvSpPr/>
            <p:nvPr/>
          </p:nvSpPr>
          <p:spPr>
            <a:xfrm>
              <a:off x="1600300" y="41771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4" name="object 4544"/>
            <p:cNvSpPr/>
            <p:nvPr/>
          </p:nvSpPr>
          <p:spPr>
            <a:xfrm>
              <a:off x="1600427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5" name="object 4545"/>
            <p:cNvSpPr/>
            <p:nvPr/>
          </p:nvSpPr>
          <p:spPr>
            <a:xfrm>
              <a:off x="1600554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6" name="object 4546"/>
            <p:cNvSpPr/>
            <p:nvPr/>
          </p:nvSpPr>
          <p:spPr>
            <a:xfrm>
              <a:off x="160055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7" name="object 4547"/>
            <p:cNvSpPr/>
            <p:nvPr/>
          </p:nvSpPr>
          <p:spPr>
            <a:xfrm>
              <a:off x="160068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8" name="object 4548"/>
            <p:cNvSpPr/>
            <p:nvPr/>
          </p:nvSpPr>
          <p:spPr>
            <a:xfrm>
              <a:off x="16008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9" name="object 4549"/>
            <p:cNvSpPr/>
            <p:nvPr/>
          </p:nvSpPr>
          <p:spPr>
            <a:xfrm>
              <a:off x="160106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0" name="object 4550"/>
            <p:cNvSpPr/>
            <p:nvPr/>
          </p:nvSpPr>
          <p:spPr>
            <a:xfrm>
              <a:off x="160131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1" name="object 4551"/>
            <p:cNvSpPr/>
            <p:nvPr/>
          </p:nvSpPr>
          <p:spPr>
            <a:xfrm>
              <a:off x="16013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2" name="object 4552"/>
            <p:cNvSpPr/>
            <p:nvPr/>
          </p:nvSpPr>
          <p:spPr>
            <a:xfrm>
              <a:off x="160169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3" name="object 4553"/>
            <p:cNvSpPr/>
            <p:nvPr/>
          </p:nvSpPr>
          <p:spPr>
            <a:xfrm>
              <a:off x="160182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4" name="object 4554"/>
            <p:cNvSpPr/>
            <p:nvPr/>
          </p:nvSpPr>
          <p:spPr>
            <a:xfrm>
              <a:off x="16019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5" name="object 4555"/>
            <p:cNvSpPr/>
            <p:nvPr/>
          </p:nvSpPr>
          <p:spPr>
            <a:xfrm>
              <a:off x="160220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6" name="object 4556"/>
            <p:cNvSpPr/>
            <p:nvPr/>
          </p:nvSpPr>
          <p:spPr>
            <a:xfrm>
              <a:off x="1602328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7" name="object 4557"/>
            <p:cNvSpPr/>
            <p:nvPr/>
          </p:nvSpPr>
          <p:spPr>
            <a:xfrm>
              <a:off x="16025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8" name="object 4558"/>
            <p:cNvSpPr/>
            <p:nvPr/>
          </p:nvSpPr>
          <p:spPr>
            <a:xfrm>
              <a:off x="160258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9" name="object 4559"/>
            <p:cNvSpPr/>
            <p:nvPr/>
          </p:nvSpPr>
          <p:spPr>
            <a:xfrm>
              <a:off x="1602708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0" name="object 4560"/>
            <p:cNvSpPr/>
            <p:nvPr/>
          </p:nvSpPr>
          <p:spPr>
            <a:xfrm>
              <a:off x="160283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1" name="object 4561"/>
            <p:cNvSpPr/>
            <p:nvPr/>
          </p:nvSpPr>
          <p:spPr>
            <a:xfrm>
              <a:off x="160283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2" name="object 4562"/>
            <p:cNvSpPr/>
            <p:nvPr/>
          </p:nvSpPr>
          <p:spPr>
            <a:xfrm>
              <a:off x="1602961" y="417595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86"/>
                  </a:moveTo>
                  <a:lnTo>
                    <a:pt x="887" y="88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3" name="object 4563"/>
            <p:cNvSpPr/>
            <p:nvPr/>
          </p:nvSpPr>
          <p:spPr>
            <a:xfrm>
              <a:off x="1603088" y="417697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4" name="object 4564"/>
            <p:cNvSpPr/>
            <p:nvPr/>
          </p:nvSpPr>
          <p:spPr>
            <a:xfrm>
              <a:off x="160334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5" name="object 4565"/>
            <p:cNvSpPr/>
            <p:nvPr/>
          </p:nvSpPr>
          <p:spPr>
            <a:xfrm>
              <a:off x="16033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6" name="object 4566"/>
            <p:cNvSpPr/>
            <p:nvPr/>
          </p:nvSpPr>
          <p:spPr>
            <a:xfrm>
              <a:off x="1602581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  <a:path w="2540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7" name="object 4567"/>
            <p:cNvSpPr/>
            <p:nvPr/>
          </p:nvSpPr>
          <p:spPr>
            <a:xfrm>
              <a:off x="160397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8" name="object 4568"/>
            <p:cNvSpPr/>
            <p:nvPr/>
          </p:nvSpPr>
          <p:spPr>
            <a:xfrm>
              <a:off x="160397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9" name="object 4569"/>
            <p:cNvSpPr/>
            <p:nvPr/>
          </p:nvSpPr>
          <p:spPr>
            <a:xfrm>
              <a:off x="1603342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0" name="object 4570"/>
            <p:cNvSpPr/>
            <p:nvPr/>
          </p:nvSpPr>
          <p:spPr>
            <a:xfrm>
              <a:off x="16044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1" name="object 4571"/>
            <p:cNvSpPr/>
            <p:nvPr/>
          </p:nvSpPr>
          <p:spPr>
            <a:xfrm>
              <a:off x="160473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2" name="object 4572"/>
            <p:cNvSpPr/>
            <p:nvPr/>
          </p:nvSpPr>
          <p:spPr>
            <a:xfrm>
              <a:off x="16047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3" name="object 4573"/>
            <p:cNvSpPr/>
            <p:nvPr/>
          </p:nvSpPr>
          <p:spPr>
            <a:xfrm>
              <a:off x="160498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4" name="object 4574"/>
            <p:cNvSpPr/>
            <p:nvPr/>
          </p:nvSpPr>
          <p:spPr>
            <a:xfrm>
              <a:off x="16051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5" name="object 4575"/>
            <p:cNvSpPr/>
            <p:nvPr/>
          </p:nvSpPr>
          <p:spPr>
            <a:xfrm>
              <a:off x="160524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6" name="object 4576"/>
            <p:cNvSpPr/>
            <p:nvPr/>
          </p:nvSpPr>
          <p:spPr>
            <a:xfrm>
              <a:off x="1604482" y="417768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7" name="object 4577"/>
            <p:cNvSpPr/>
            <p:nvPr/>
          </p:nvSpPr>
          <p:spPr>
            <a:xfrm>
              <a:off x="160549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8" name="object 4578"/>
            <p:cNvSpPr/>
            <p:nvPr/>
          </p:nvSpPr>
          <p:spPr>
            <a:xfrm>
              <a:off x="1605623" y="417620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59"/>
                  </a:moveTo>
                  <a:lnTo>
                    <a:pt x="887" y="75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9" name="object 4579"/>
            <p:cNvSpPr/>
            <p:nvPr/>
          </p:nvSpPr>
          <p:spPr>
            <a:xfrm>
              <a:off x="1605749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0" name="object 4580"/>
            <p:cNvSpPr/>
            <p:nvPr/>
          </p:nvSpPr>
          <p:spPr>
            <a:xfrm>
              <a:off x="1605876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1" name="object 4581"/>
            <p:cNvSpPr/>
            <p:nvPr/>
          </p:nvSpPr>
          <p:spPr>
            <a:xfrm>
              <a:off x="160600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2" name="object 4582"/>
            <p:cNvSpPr/>
            <p:nvPr/>
          </p:nvSpPr>
          <p:spPr>
            <a:xfrm>
              <a:off x="16060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3" name="object 4583"/>
            <p:cNvSpPr/>
            <p:nvPr/>
          </p:nvSpPr>
          <p:spPr>
            <a:xfrm>
              <a:off x="1605369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4" name="object 4584"/>
            <p:cNvSpPr/>
            <p:nvPr/>
          </p:nvSpPr>
          <p:spPr>
            <a:xfrm>
              <a:off x="16063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5" name="object 4585"/>
            <p:cNvSpPr/>
            <p:nvPr/>
          </p:nvSpPr>
          <p:spPr>
            <a:xfrm>
              <a:off x="160663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6" name="object 4586"/>
            <p:cNvSpPr/>
            <p:nvPr/>
          </p:nvSpPr>
          <p:spPr>
            <a:xfrm>
              <a:off x="1605876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7" name="object 4587"/>
            <p:cNvSpPr/>
            <p:nvPr/>
          </p:nvSpPr>
          <p:spPr>
            <a:xfrm>
              <a:off x="160689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8" name="object 4588"/>
            <p:cNvSpPr/>
            <p:nvPr/>
          </p:nvSpPr>
          <p:spPr>
            <a:xfrm>
              <a:off x="16071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9" name="object 4589"/>
            <p:cNvSpPr/>
            <p:nvPr/>
          </p:nvSpPr>
          <p:spPr>
            <a:xfrm>
              <a:off x="16073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0" name="object 4590"/>
            <p:cNvSpPr/>
            <p:nvPr/>
          </p:nvSpPr>
          <p:spPr>
            <a:xfrm>
              <a:off x="160752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1" name="object 4591"/>
            <p:cNvSpPr/>
            <p:nvPr/>
          </p:nvSpPr>
          <p:spPr>
            <a:xfrm>
              <a:off x="160765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2" name="object 4592"/>
            <p:cNvSpPr/>
            <p:nvPr/>
          </p:nvSpPr>
          <p:spPr>
            <a:xfrm>
              <a:off x="160765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3" name="object 4593"/>
            <p:cNvSpPr/>
            <p:nvPr/>
          </p:nvSpPr>
          <p:spPr>
            <a:xfrm>
              <a:off x="16077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4" name="object 4594"/>
            <p:cNvSpPr/>
            <p:nvPr/>
          </p:nvSpPr>
          <p:spPr>
            <a:xfrm>
              <a:off x="1608031" y="417740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5" name="object 4595"/>
            <p:cNvSpPr/>
            <p:nvPr/>
          </p:nvSpPr>
          <p:spPr>
            <a:xfrm>
              <a:off x="1608031" y="417696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6" name="object 4596"/>
            <p:cNvSpPr/>
            <p:nvPr/>
          </p:nvSpPr>
          <p:spPr>
            <a:xfrm>
              <a:off x="1608157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7" name="object 4597"/>
            <p:cNvSpPr/>
            <p:nvPr/>
          </p:nvSpPr>
          <p:spPr>
            <a:xfrm>
              <a:off x="1608284" y="417529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15"/>
                  </a:moveTo>
                  <a:lnTo>
                    <a:pt x="887" y="121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8" name="object 4598"/>
            <p:cNvSpPr/>
            <p:nvPr/>
          </p:nvSpPr>
          <p:spPr>
            <a:xfrm>
              <a:off x="1608411" y="41773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9" name="object 4599"/>
            <p:cNvSpPr/>
            <p:nvPr/>
          </p:nvSpPr>
          <p:spPr>
            <a:xfrm>
              <a:off x="16086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0" name="object 4600"/>
            <p:cNvSpPr/>
            <p:nvPr/>
          </p:nvSpPr>
          <p:spPr>
            <a:xfrm>
              <a:off x="160866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1" name="object 4601"/>
            <p:cNvSpPr/>
            <p:nvPr/>
          </p:nvSpPr>
          <p:spPr>
            <a:xfrm>
              <a:off x="16087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2" name="object 4602"/>
            <p:cNvSpPr/>
            <p:nvPr/>
          </p:nvSpPr>
          <p:spPr>
            <a:xfrm>
              <a:off x="16090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3" name="object 4603"/>
            <p:cNvSpPr/>
            <p:nvPr/>
          </p:nvSpPr>
          <p:spPr>
            <a:xfrm>
              <a:off x="160904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4" name="object 4604"/>
            <p:cNvSpPr/>
            <p:nvPr/>
          </p:nvSpPr>
          <p:spPr>
            <a:xfrm>
              <a:off x="16091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5" name="object 4605"/>
            <p:cNvSpPr/>
            <p:nvPr/>
          </p:nvSpPr>
          <p:spPr>
            <a:xfrm>
              <a:off x="1608411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6" name="object 4606"/>
            <p:cNvSpPr/>
            <p:nvPr/>
          </p:nvSpPr>
          <p:spPr>
            <a:xfrm>
              <a:off x="1608537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7" name="object 4607"/>
            <p:cNvSpPr/>
            <p:nvPr/>
          </p:nvSpPr>
          <p:spPr>
            <a:xfrm>
              <a:off x="160967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8" name="object 4608"/>
            <p:cNvSpPr/>
            <p:nvPr/>
          </p:nvSpPr>
          <p:spPr>
            <a:xfrm>
              <a:off x="1609805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9" name="object 4609"/>
            <p:cNvSpPr/>
            <p:nvPr/>
          </p:nvSpPr>
          <p:spPr>
            <a:xfrm>
              <a:off x="16100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0" name="object 4610"/>
            <p:cNvSpPr/>
            <p:nvPr/>
          </p:nvSpPr>
          <p:spPr>
            <a:xfrm>
              <a:off x="161018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1" name="object 4611"/>
            <p:cNvSpPr/>
            <p:nvPr/>
          </p:nvSpPr>
          <p:spPr>
            <a:xfrm>
              <a:off x="16103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2" name="object 4612"/>
            <p:cNvSpPr/>
            <p:nvPr/>
          </p:nvSpPr>
          <p:spPr>
            <a:xfrm>
              <a:off x="1610565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3" name="object 4613"/>
            <p:cNvSpPr/>
            <p:nvPr/>
          </p:nvSpPr>
          <p:spPr>
            <a:xfrm>
              <a:off x="1610692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4" name="object 4614"/>
            <p:cNvSpPr/>
            <p:nvPr/>
          </p:nvSpPr>
          <p:spPr>
            <a:xfrm>
              <a:off x="1610819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5" name="object 4615"/>
            <p:cNvSpPr/>
            <p:nvPr/>
          </p:nvSpPr>
          <p:spPr>
            <a:xfrm>
              <a:off x="1610945" y="417652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01"/>
                  </a:moveTo>
                  <a:lnTo>
                    <a:pt x="887" y="6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6" name="object 4616"/>
            <p:cNvSpPr/>
            <p:nvPr/>
          </p:nvSpPr>
          <p:spPr>
            <a:xfrm>
              <a:off x="161107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7" name="object 4617"/>
            <p:cNvSpPr/>
            <p:nvPr/>
          </p:nvSpPr>
          <p:spPr>
            <a:xfrm>
              <a:off x="161119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8" name="object 4618"/>
            <p:cNvSpPr/>
            <p:nvPr/>
          </p:nvSpPr>
          <p:spPr>
            <a:xfrm>
              <a:off x="16113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9" name="object 4619"/>
            <p:cNvSpPr/>
            <p:nvPr/>
          </p:nvSpPr>
          <p:spPr>
            <a:xfrm>
              <a:off x="161170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0" name="object 4620"/>
            <p:cNvSpPr/>
            <p:nvPr/>
          </p:nvSpPr>
          <p:spPr>
            <a:xfrm>
              <a:off x="161183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1" name="object 4621"/>
            <p:cNvSpPr/>
            <p:nvPr/>
          </p:nvSpPr>
          <p:spPr>
            <a:xfrm>
              <a:off x="16119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2" name="object 4622"/>
            <p:cNvSpPr/>
            <p:nvPr/>
          </p:nvSpPr>
          <p:spPr>
            <a:xfrm>
              <a:off x="161208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3" name="object 4623"/>
            <p:cNvSpPr/>
            <p:nvPr/>
          </p:nvSpPr>
          <p:spPr>
            <a:xfrm>
              <a:off x="161221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4" name="object 4624"/>
            <p:cNvSpPr/>
            <p:nvPr/>
          </p:nvSpPr>
          <p:spPr>
            <a:xfrm>
              <a:off x="16123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5" name="object 4625"/>
            <p:cNvSpPr/>
            <p:nvPr/>
          </p:nvSpPr>
          <p:spPr>
            <a:xfrm>
              <a:off x="161246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6" name="object 4626"/>
            <p:cNvSpPr/>
            <p:nvPr/>
          </p:nvSpPr>
          <p:spPr>
            <a:xfrm>
              <a:off x="16125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7" name="object 4627"/>
            <p:cNvSpPr/>
            <p:nvPr/>
          </p:nvSpPr>
          <p:spPr>
            <a:xfrm>
              <a:off x="16128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8" name="object 4628"/>
            <p:cNvSpPr/>
            <p:nvPr/>
          </p:nvSpPr>
          <p:spPr>
            <a:xfrm>
              <a:off x="1612213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9" name="object 4629"/>
            <p:cNvSpPr/>
            <p:nvPr/>
          </p:nvSpPr>
          <p:spPr>
            <a:xfrm>
              <a:off x="1613226" y="417642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51"/>
                  </a:moveTo>
                  <a:lnTo>
                    <a:pt x="887" y="6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0" name="object 4630"/>
            <p:cNvSpPr/>
            <p:nvPr/>
          </p:nvSpPr>
          <p:spPr>
            <a:xfrm>
              <a:off x="1613353" y="4173508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21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1" name="object 4631"/>
            <p:cNvSpPr/>
            <p:nvPr/>
          </p:nvSpPr>
          <p:spPr>
            <a:xfrm>
              <a:off x="1613480" y="417598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67"/>
                  </a:moveTo>
                  <a:lnTo>
                    <a:pt x="887" y="86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2" name="object 4632"/>
            <p:cNvSpPr/>
            <p:nvPr/>
          </p:nvSpPr>
          <p:spPr>
            <a:xfrm>
              <a:off x="1613607" y="4174837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42"/>
                  </a:moveTo>
                  <a:lnTo>
                    <a:pt x="887" y="144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3" name="object 4633"/>
            <p:cNvSpPr/>
            <p:nvPr/>
          </p:nvSpPr>
          <p:spPr>
            <a:xfrm>
              <a:off x="1613733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4" name="object 4634"/>
            <p:cNvSpPr/>
            <p:nvPr/>
          </p:nvSpPr>
          <p:spPr>
            <a:xfrm>
              <a:off x="16138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5" name="object 4635"/>
            <p:cNvSpPr/>
            <p:nvPr/>
          </p:nvSpPr>
          <p:spPr>
            <a:xfrm>
              <a:off x="1612973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6" name="object 4636"/>
            <p:cNvSpPr/>
            <p:nvPr/>
          </p:nvSpPr>
          <p:spPr>
            <a:xfrm>
              <a:off x="161424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7" name="object 4637"/>
            <p:cNvSpPr/>
            <p:nvPr/>
          </p:nvSpPr>
          <p:spPr>
            <a:xfrm>
              <a:off x="16143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8" name="object 4638"/>
            <p:cNvSpPr/>
            <p:nvPr/>
          </p:nvSpPr>
          <p:spPr>
            <a:xfrm>
              <a:off x="1613480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9" name="object 4639"/>
            <p:cNvSpPr/>
            <p:nvPr/>
          </p:nvSpPr>
          <p:spPr>
            <a:xfrm>
              <a:off x="161462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0" name="object 4640"/>
            <p:cNvSpPr/>
            <p:nvPr/>
          </p:nvSpPr>
          <p:spPr>
            <a:xfrm>
              <a:off x="161474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1" name="object 4641"/>
            <p:cNvSpPr/>
            <p:nvPr/>
          </p:nvSpPr>
          <p:spPr>
            <a:xfrm>
              <a:off x="161487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2" name="object 4642"/>
            <p:cNvSpPr/>
            <p:nvPr/>
          </p:nvSpPr>
          <p:spPr>
            <a:xfrm>
              <a:off x="16150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3" name="object 4643"/>
            <p:cNvSpPr/>
            <p:nvPr/>
          </p:nvSpPr>
          <p:spPr>
            <a:xfrm>
              <a:off x="161512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4" name="object 4644"/>
            <p:cNvSpPr/>
            <p:nvPr/>
          </p:nvSpPr>
          <p:spPr>
            <a:xfrm>
              <a:off x="161512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5" name="object 4645"/>
            <p:cNvSpPr/>
            <p:nvPr/>
          </p:nvSpPr>
          <p:spPr>
            <a:xfrm>
              <a:off x="16152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6" name="object 4646"/>
            <p:cNvSpPr/>
            <p:nvPr/>
          </p:nvSpPr>
          <p:spPr>
            <a:xfrm>
              <a:off x="161550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7" name="object 4647"/>
            <p:cNvSpPr/>
            <p:nvPr/>
          </p:nvSpPr>
          <p:spPr>
            <a:xfrm>
              <a:off x="1615634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8" name="object 4648"/>
            <p:cNvSpPr/>
            <p:nvPr/>
          </p:nvSpPr>
          <p:spPr>
            <a:xfrm>
              <a:off x="16157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9" name="object 4649"/>
            <p:cNvSpPr/>
            <p:nvPr/>
          </p:nvSpPr>
          <p:spPr>
            <a:xfrm>
              <a:off x="161576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0" name="object 4650"/>
            <p:cNvSpPr/>
            <p:nvPr/>
          </p:nvSpPr>
          <p:spPr>
            <a:xfrm>
              <a:off x="1615888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1" name="object 4651"/>
            <p:cNvSpPr/>
            <p:nvPr/>
          </p:nvSpPr>
          <p:spPr>
            <a:xfrm>
              <a:off x="1616015" y="417625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34"/>
                  </a:moveTo>
                  <a:lnTo>
                    <a:pt x="887" y="73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2" name="object 4652"/>
            <p:cNvSpPr/>
            <p:nvPr/>
          </p:nvSpPr>
          <p:spPr>
            <a:xfrm>
              <a:off x="1616141" y="41771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3" name="object 4653"/>
            <p:cNvSpPr/>
            <p:nvPr/>
          </p:nvSpPr>
          <p:spPr>
            <a:xfrm>
              <a:off x="1616268" y="4175774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74"/>
                  </a:moveTo>
                  <a:lnTo>
                    <a:pt x="887" y="97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4" name="object 4654"/>
            <p:cNvSpPr/>
            <p:nvPr/>
          </p:nvSpPr>
          <p:spPr>
            <a:xfrm>
              <a:off x="161639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5" name="object 4655"/>
            <p:cNvSpPr/>
            <p:nvPr/>
          </p:nvSpPr>
          <p:spPr>
            <a:xfrm>
              <a:off x="16163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6" name="object 4656"/>
            <p:cNvSpPr/>
            <p:nvPr/>
          </p:nvSpPr>
          <p:spPr>
            <a:xfrm>
              <a:off x="1615634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7" name="object 4657"/>
            <p:cNvSpPr/>
            <p:nvPr/>
          </p:nvSpPr>
          <p:spPr>
            <a:xfrm>
              <a:off x="161690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8" name="object 4658"/>
            <p:cNvSpPr/>
            <p:nvPr/>
          </p:nvSpPr>
          <p:spPr>
            <a:xfrm>
              <a:off x="161702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9" name="object 4659"/>
            <p:cNvSpPr/>
            <p:nvPr/>
          </p:nvSpPr>
          <p:spPr>
            <a:xfrm>
              <a:off x="16171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0" name="object 4660"/>
            <p:cNvSpPr/>
            <p:nvPr/>
          </p:nvSpPr>
          <p:spPr>
            <a:xfrm>
              <a:off x="1616395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26" y="0"/>
                  </a:moveTo>
                  <a:lnTo>
                    <a:pt x="1900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  <a:path w="2540">
                  <a:moveTo>
                    <a:pt x="506" y="0"/>
                  </a:moveTo>
                  <a:lnTo>
                    <a:pt x="2281" y="0"/>
                  </a:lnTo>
                </a:path>
                <a:path w="2540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1" name="object 4661"/>
            <p:cNvSpPr/>
            <p:nvPr/>
          </p:nvSpPr>
          <p:spPr>
            <a:xfrm>
              <a:off x="16180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2" name="object 4662"/>
            <p:cNvSpPr/>
            <p:nvPr/>
          </p:nvSpPr>
          <p:spPr>
            <a:xfrm>
              <a:off x="1617155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3" name="object 4663"/>
            <p:cNvSpPr/>
            <p:nvPr/>
          </p:nvSpPr>
          <p:spPr>
            <a:xfrm>
              <a:off x="16184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4" name="object 4664"/>
            <p:cNvSpPr/>
            <p:nvPr/>
          </p:nvSpPr>
          <p:spPr>
            <a:xfrm>
              <a:off x="1618422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5" name="object 4665"/>
            <p:cNvSpPr/>
            <p:nvPr/>
          </p:nvSpPr>
          <p:spPr>
            <a:xfrm>
              <a:off x="1618549" y="417673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93"/>
                  </a:moveTo>
                  <a:lnTo>
                    <a:pt x="887" y="49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6" name="object 4666"/>
            <p:cNvSpPr/>
            <p:nvPr/>
          </p:nvSpPr>
          <p:spPr>
            <a:xfrm>
              <a:off x="1618676" y="417643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45"/>
                  </a:moveTo>
                  <a:lnTo>
                    <a:pt x="887" y="64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7" name="object 4667"/>
            <p:cNvSpPr/>
            <p:nvPr/>
          </p:nvSpPr>
          <p:spPr>
            <a:xfrm>
              <a:off x="1618803" y="41773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8" name="object 4668"/>
            <p:cNvSpPr/>
            <p:nvPr/>
          </p:nvSpPr>
          <p:spPr>
            <a:xfrm>
              <a:off x="1618803" y="417625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34"/>
                  </a:moveTo>
                  <a:lnTo>
                    <a:pt x="887" y="73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9" name="object 4669"/>
            <p:cNvSpPr/>
            <p:nvPr/>
          </p:nvSpPr>
          <p:spPr>
            <a:xfrm>
              <a:off x="1618929" y="4171255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46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0" name="object 4670"/>
            <p:cNvSpPr/>
            <p:nvPr/>
          </p:nvSpPr>
          <p:spPr>
            <a:xfrm>
              <a:off x="161905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1" name="object 4671"/>
            <p:cNvSpPr/>
            <p:nvPr/>
          </p:nvSpPr>
          <p:spPr>
            <a:xfrm>
              <a:off x="16191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2" name="object 4672"/>
            <p:cNvSpPr/>
            <p:nvPr/>
          </p:nvSpPr>
          <p:spPr>
            <a:xfrm>
              <a:off x="161943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3" name="object 4673"/>
            <p:cNvSpPr/>
            <p:nvPr/>
          </p:nvSpPr>
          <p:spPr>
            <a:xfrm>
              <a:off x="161956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4" name="object 4674"/>
            <p:cNvSpPr/>
            <p:nvPr/>
          </p:nvSpPr>
          <p:spPr>
            <a:xfrm>
              <a:off x="16196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5" name="object 4675"/>
            <p:cNvSpPr/>
            <p:nvPr/>
          </p:nvSpPr>
          <p:spPr>
            <a:xfrm>
              <a:off x="161981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6" name="object 4676"/>
            <p:cNvSpPr/>
            <p:nvPr/>
          </p:nvSpPr>
          <p:spPr>
            <a:xfrm>
              <a:off x="161994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7" name="object 4677"/>
            <p:cNvSpPr/>
            <p:nvPr/>
          </p:nvSpPr>
          <p:spPr>
            <a:xfrm>
              <a:off x="1619056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8" name="object 4678"/>
            <p:cNvSpPr/>
            <p:nvPr/>
          </p:nvSpPr>
          <p:spPr>
            <a:xfrm>
              <a:off x="162019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9" name="object 4679"/>
            <p:cNvSpPr/>
            <p:nvPr/>
          </p:nvSpPr>
          <p:spPr>
            <a:xfrm>
              <a:off x="162032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0" name="object 4680"/>
            <p:cNvSpPr/>
            <p:nvPr/>
          </p:nvSpPr>
          <p:spPr>
            <a:xfrm>
              <a:off x="16203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1" name="object 4681"/>
            <p:cNvSpPr/>
            <p:nvPr/>
          </p:nvSpPr>
          <p:spPr>
            <a:xfrm>
              <a:off x="1619563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2" name="object 4682"/>
            <p:cNvSpPr/>
            <p:nvPr/>
          </p:nvSpPr>
          <p:spPr>
            <a:xfrm>
              <a:off x="16207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3" name="object 4683"/>
            <p:cNvSpPr/>
            <p:nvPr/>
          </p:nvSpPr>
          <p:spPr>
            <a:xfrm>
              <a:off x="162083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4" name="object 4684"/>
            <p:cNvSpPr/>
            <p:nvPr/>
          </p:nvSpPr>
          <p:spPr>
            <a:xfrm>
              <a:off x="16209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5" name="object 4685"/>
            <p:cNvSpPr/>
            <p:nvPr/>
          </p:nvSpPr>
          <p:spPr>
            <a:xfrm>
              <a:off x="1621084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6" name="object 4686"/>
            <p:cNvSpPr/>
            <p:nvPr/>
          </p:nvSpPr>
          <p:spPr>
            <a:xfrm>
              <a:off x="1621210" y="417740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7" name="object 4687"/>
            <p:cNvSpPr/>
            <p:nvPr/>
          </p:nvSpPr>
          <p:spPr>
            <a:xfrm>
              <a:off x="1621337" y="41773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8" name="object 4688"/>
            <p:cNvSpPr/>
            <p:nvPr/>
          </p:nvSpPr>
          <p:spPr>
            <a:xfrm>
              <a:off x="1621464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9" name="object 4689"/>
            <p:cNvSpPr/>
            <p:nvPr/>
          </p:nvSpPr>
          <p:spPr>
            <a:xfrm>
              <a:off x="1621591" y="417691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05"/>
                  </a:moveTo>
                  <a:lnTo>
                    <a:pt x="887" y="40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0" name="object 4690"/>
            <p:cNvSpPr/>
            <p:nvPr/>
          </p:nvSpPr>
          <p:spPr>
            <a:xfrm>
              <a:off x="1621591" y="417604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41"/>
                  </a:moveTo>
                  <a:lnTo>
                    <a:pt x="887" y="84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1" name="object 4691"/>
            <p:cNvSpPr/>
            <p:nvPr/>
          </p:nvSpPr>
          <p:spPr>
            <a:xfrm>
              <a:off x="162171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2" name="object 4692"/>
            <p:cNvSpPr/>
            <p:nvPr/>
          </p:nvSpPr>
          <p:spPr>
            <a:xfrm>
              <a:off x="1620957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3" name="object 4693"/>
            <p:cNvSpPr/>
            <p:nvPr/>
          </p:nvSpPr>
          <p:spPr>
            <a:xfrm>
              <a:off x="16220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4" name="object 4694"/>
            <p:cNvSpPr/>
            <p:nvPr/>
          </p:nvSpPr>
          <p:spPr>
            <a:xfrm>
              <a:off x="162222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5" name="object 4695"/>
            <p:cNvSpPr/>
            <p:nvPr/>
          </p:nvSpPr>
          <p:spPr>
            <a:xfrm>
              <a:off x="16223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6" name="object 4696"/>
            <p:cNvSpPr/>
            <p:nvPr/>
          </p:nvSpPr>
          <p:spPr>
            <a:xfrm>
              <a:off x="1621591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7" name="object 4697"/>
            <p:cNvSpPr/>
            <p:nvPr/>
          </p:nvSpPr>
          <p:spPr>
            <a:xfrm>
              <a:off x="16228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8" name="object 4698"/>
            <p:cNvSpPr/>
            <p:nvPr/>
          </p:nvSpPr>
          <p:spPr>
            <a:xfrm>
              <a:off x="16231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9" name="object 4699"/>
            <p:cNvSpPr/>
            <p:nvPr/>
          </p:nvSpPr>
          <p:spPr>
            <a:xfrm>
              <a:off x="162323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0" name="object 4700"/>
            <p:cNvSpPr/>
            <p:nvPr/>
          </p:nvSpPr>
          <p:spPr>
            <a:xfrm>
              <a:off x="16234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1" name="object 4701"/>
            <p:cNvSpPr/>
            <p:nvPr/>
          </p:nvSpPr>
          <p:spPr>
            <a:xfrm>
              <a:off x="162361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2" name="object 4702"/>
            <p:cNvSpPr/>
            <p:nvPr/>
          </p:nvSpPr>
          <p:spPr>
            <a:xfrm>
              <a:off x="162374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3" name="object 4703"/>
            <p:cNvSpPr/>
            <p:nvPr/>
          </p:nvSpPr>
          <p:spPr>
            <a:xfrm>
              <a:off x="1623872" y="4175584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69"/>
                  </a:moveTo>
                  <a:lnTo>
                    <a:pt x="887" y="10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4" name="object 4704"/>
            <p:cNvSpPr/>
            <p:nvPr/>
          </p:nvSpPr>
          <p:spPr>
            <a:xfrm>
              <a:off x="1623998" y="4163800"/>
              <a:ext cx="0" cy="13970"/>
            </a:xfrm>
            <a:custGeom>
              <a:avLst/>
              <a:gdLst/>
              <a:ahLst/>
              <a:cxnLst/>
              <a:rect l="l" t="t" r="r" b="b"/>
              <a:pathLst>
                <a:path h="13970">
                  <a:moveTo>
                    <a:pt x="0" y="13923"/>
                  </a:moveTo>
                  <a:lnTo>
                    <a:pt x="0" y="3594"/>
                  </a:lnTo>
                </a:path>
                <a:path h="13970">
                  <a:moveTo>
                    <a:pt x="0" y="1392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5" name="object 4705"/>
            <p:cNvSpPr/>
            <p:nvPr/>
          </p:nvSpPr>
          <p:spPr>
            <a:xfrm>
              <a:off x="16243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6" name="object 4706"/>
            <p:cNvSpPr/>
            <p:nvPr/>
          </p:nvSpPr>
          <p:spPr>
            <a:xfrm>
              <a:off x="16247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7" name="object 4707"/>
            <p:cNvSpPr/>
            <p:nvPr/>
          </p:nvSpPr>
          <p:spPr>
            <a:xfrm>
              <a:off x="16250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8" name="object 4708"/>
            <p:cNvSpPr/>
            <p:nvPr/>
          </p:nvSpPr>
          <p:spPr>
            <a:xfrm>
              <a:off x="16252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9" name="object 4709"/>
            <p:cNvSpPr/>
            <p:nvPr/>
          </p:nvSpPr>
          <p:spPr>
            <a:xfrm>
              <a:off x="16256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0" name="object 4710"/>
            <p:cNvSpPr/>
            <p:nvPr/>
          </p:nvSpPr>
          <p:spPr>
            <a:xfrm>
              <a:off x="162577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1" name="object 4711"/>
            <p:cNvSpPr/>
            <p:nvPr/>
          </p:nvSpPr>
          <p:spPr>
            <a:xfrm>
              <a:off x="16258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2" name="object 4712"/>
            <p:cNvSpPr/>
            <p:nvPr/>
          </p:nvSpPr>
          <p:spPr>
            <a:xfrm>
              <a:off x="162602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3" name="object 4713"/>
            <p:cNvSpPr/>
            <p:nvPr/>
          </p:nvSpPr>
          <p:spPr>
            <a:xfrm>
              <a:off x="1626153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4" name="object 4714"/>
            <p:cNvSpPr/>
            <p:nvPr/>
          </p:nvSpPr>
          <p:spPr>
            <a:xfrm>
              <a:off x="162628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5" name="object 4715"/>
            <p:cNvSpPr/>
            <p:nvPr/>
          </p:nvSpPr>
          <p:spPr>
            <a:xfrm>
              <a:off x="162628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6" name="object 4716"/>
            <p:cNvSpPr/>
            <p:nvPr/>
          </p:nvSpPr>
          <p:spPr>
            <a:xfrm>
              <a:off x="1626406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7" name="object 4717"/>
            <p:cNvSpPr/>
            <p:nvPr/>
          </p:nvSpPr>
          <p:spPr>
            <a:xfrm>
              <a:off x="1626533" y="41771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8" name="object 4718"/>
            <p:cNvSpPr/>
            <p:nvPr/>
          </p:nvSpPr>
          <p:spPr>
            <a:xfrm>
              <a:off x="1626660" y="4175027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48"/>
                  </a:moveTo>
                  <a:lnTo>
                    <a:pt x="887" y="134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9" name="object 4719"/>
            <p:cNvSpPr/>
            <p:nvPr/>
          </p:nvSpPr>
          <p:spPr>
            <a:xfrm>
              <a:off x="1626786" y="4174179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772"/>
                  </a:moveTo>
                  <a:lnTo>
                    <a:pt x="887" y="1772"/>
                  </a:lnTo>
                </a:path>
              </a:pathLst>
            </a:custGeom>
            <a:ln w="3544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0" name="object 4720"/>
            <p:cNvSpPr/>
            <p:nvPr/>
          </p:nvSpPr>
          <p:spPr>
            <a:xfrm>
              <a:off x="16269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1" name="object 4721"/>
            <p:cNvSpPr/>
            <p:nvPr/>
          </p:nvSpPr>
          <p:spPr>
            <a:xfrm>
              <a:off x="162704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2" name="object 4722"/>
            <p:cNvSpPr/>
            <p:nvPr/>
          </p:nvSpPr>
          <p:spPr>
            <a:xfrm>
              <a:off x="16271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3" name="object 4723"/>
            <p:cNvSpPr/>
            <p:nvPr/>
          </p:nvSpPr>
          <p:spPr>
            <a:xfrm>
              <a:off x="16274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4" name="object 4724"/>
            <p:cNvSpPr/>
            <p:nvPr/>
          </p:nvSpPr>
          <p:spPr>
            <a:xfrm>
              <a:off x="162780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5" name="object 4725"/>
            <p:cNvSpPr/>
            <p:nvPr/>
          </p:nvSpPr>
          <p:spPr>
            <a:xfrm>
              <a:off x="16279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6" name="object 4726"/>
            <p:cNvSpPr/>
            <p:nvPr/>
          </p:nvSpPr>
          <p:spPr>
            <a:xfrm>
              <a:off x="162818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7" name="object 4727"/>
            <p:cNvSpPr/>
            <p:nvPr/>
          </p:nvSpPr>
          <p:spPr>
            <a:xfrm>
              <a:off x="16283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8" name="object 4728"/>
            <p:cNvSpPr/>
            <p:nvPr/>
          </p:nvSpPr>
          <p:spPr>
            <a:xfrm>
              <a:off x="16286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9" name="object 4729"/>
            <p:cNvSpPr/>
            <p:nvPr/>
          </p:nvSpPr>
          <p:spPr>
            <a:xfrm>
              <a:off x="162881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0" name="object 4730"/>
            <p:cNvSpPr/>
            <p:nvPr/>
          </p:nvSpPr>
          <p:spPr>
            <a:xfrm>
              <a:off x="16288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1" name="object 4731"/>
            <p:cNvSpPr/>
            <p:nvPr/>
          </p:nvSpPr>
          <p:spPr>
            <a:xfrm>
              <a:off x="1628941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2" name="object 4732"/>
            <p:cNvSpPr/>
            <p:nvPr/>
          </p:nvSpPr>
          <p:spPr>
            <a:xfrm>
              <a:off x="162906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3" name="object 4733"/>
            <p:cNvSpPr/>
            <p:nvPr/>
          </p:nvSpPr>
          <p:spPr>
            <a:xfrm>
              <a:off x="162919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4" name="object 4734"/>
            <p:cNvSpPr/>
            <p:nvPr/>
          </p:nvSpPr>
          <p:spPr>
            <a:xfrm>
              <a:off x="1629321" y="417535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83"/>
                  </a:moveTo>
                  <a:lnTo>
                    <a:pt x="887" y="118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5" name="object 4735"/>
            <p:cNvSpPr/>
            <p:nvPr/>
          </p:nvSpPr>
          <p:spPr>
            <a:xfrm>
              <a:off x="1629448" y="417657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75"/>
                  </a:moveTo>
                  <a:lnTo>
                    <a:pt x="887" y="5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6" name="object 4736"/>
            <p:cNvSpPr/>
            <p:nvPr/>
          </p:nvSpPr>
          <p:spPr>
            <a:xfrm>
              <a:off x="1629448" y="417598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67"/>
                  </a:moveTo>
                  <a:lnTo>
                    <a:pt x="887" y="86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7" name="object 4737"/>
            <p:cNvSpPr/>
            <p:nvPr/>
          </p:nvSpPr>
          <p:spPr>
            <a:xfrm>
              <a:off x="16297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8" name="object 4738"/>
            <p:cNvSpPr/>
            <p:nvPr/>
          </p:nvSpPr>
          <p:spPr>
            <a:xfrm>
              <a:off x="163008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9" name="object 4739"/>
            <p:cNvSpPr/>
            <p:nvPr/>
          </p:nvSpPr>
          <p:spPr>
            <a:xfrm>
              <a:off x="16302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0" name="object 4740"/>
            <p:cNvSpPr/>
            <p:nvPr/>
          </p:nvSpPr>
          <p:spPr>
            <a:xfrm>
              <a:off x="163046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1" name="object 4741"/>
            <p:cNvSpPr/>
            <p:nvPr/>
          </p:nvSpPr>
          <p:spPr>
            <a:xfrm>
              <a:off x="16304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2" name="object 4742"/>
            <p:cNvSpPr/>
            <p:nvPr/>
          </p:nvSpPr>
          <p:spPr>
            <a:xfrm>
              <a:off x="16308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3" name="object 4743"/>
            <p:cNvSpPr/>
            <p:nvPr/>
          </p:nvSpPr>
          <p:spPr>
            <a:xfrm>
              <a:off x="16310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4" name="object 4744"/>
            <p:cNvSpPr/>
            <p:nvPr/>
          </p:nvSpPr>
          <p:spPr>
            <a:xfrm>
              <a:off x="16313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5" name="object 4745"/>
            <p:cNvSpPr/>
            <p:nvPr/>
          </p:nvSpPr>
          <p:spPr>
            <a:xfrm>
              <a:off x="163134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6" name="object 4746"/>
            <p:cNvSpPr/>
            <p:nvPr/>
          </p:nvSpPr>
          <p:spPr>
            <a:xfrm>
              <a:off x="163160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7" name="object 4747"/>
            <p:cNvSpPr/>
            <p:nvPr/>
          </p:nvSpPr>
          <p:spPr>
            <a:xfrm>
              <a:off x="1631729" y="417704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1"/>
                  </a:moveTo>
                  <a:lnTo>
                    <a:pt x="887" y="34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8" name="object 4748"/>
            <p:cNvSpPr/>
            <p:nvPr/>
          </p:nvSpPr>
          <p:spPr>
            <a:xfrm>
              <a:off x="1631856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9" name="object 4749"/>
            <p:cNvSpPr/>
            <p:nvPr/>
          </p:nvSpPr>
          <p:spPr>
            <a:xfrm>
              <a:off x="1631982" y="417704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1"/>
                  </a:moveTo>
                  <a:lnTo>
                    <a:pt x="887" y="34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0" name="object 4750"/>
            <p:cNvSpPr/>
            <p:nvPr/>
          </p:nvSpPr>
          <p:spPr>
            <a:xfrm>
              <a:off x="1631982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1" name="object 4751"/>
            <p:cNvSpPr/>
            <p:nvPr/>
          </p:nvSpPr>
          <p:spPr>
            <a:xfrm>
              <a:off x="1632109" y="41771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2" name="object 4752"/>
            <p:cNvSpPr/>
            <p:nvPr/>
          </p:nvSpPr>
          <p:spPr>
            <a:xfrm>
              <a:off x="16322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3" name="object 4753"/>
            <p:cNvSpPr/>
            <p:nvPr/>
          </p:nvSpPr>
          <p:spPr>
            <a:xfrm>
              <a:off x="16328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4" name="object 4754"/>
            <p:cNvSpPr/>
            <p:nvPr/>
          </p:nvSpPr>
          <p:spPr>
            <a:xfrm>
              <a:off x="163299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5" name="object 4755"/>
            <p:cNvSpPr/>
            <p:nvPr/>
          </p:nvSpPr>
          <p:spPr>
            <a:xfrm>
              <a:off x="16329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6" name="object 4756"/>
            <p:cNvSpPr/>
            <p:nvPr/>
          </p:nvSpPr>
          <p:spPr>
            <a:xfrm>
              <a:off x="163312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7" name="object 4757"/>
            <p:cNvSpPr/>
            <p:nvPr/>
          </p:nvSpPr>
          <p:spPr>
            <a:xfrm>
              <a:off x="163325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8" name="object 4758"/>
            <p:cNvSpPr/>
            <p:nvPr/>
          </p:nvSpPr>
          <p:spPr>
            <a:xfrm>
              <a:off x="16333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9" name="object 4759"/>
            <p:cNvSpPr/>
            <p:nvPr/>
          </p:nvSpPr>
          <p:spPr>
            <a:xfrm>
              <a:off x="163350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0" name="object 4760"/>
            <p:cNvSpPr/>
            <p:nvPr/>
          </p:nvSpPr>
          <p:spPr>
            <a:xfrm>
              <a:off x="16337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1" name="object 4761"/>
            <p:cNvSpPr/>
            <p:nvPr/>
          </p:nvSpPr>
          <p:spPr>
            <a:xfrm>
              <a:off x="163375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2" name="object 4762"/>
            <p:cNvSpPr/>
            <p:nvPr/>
          </p:nvSpPr>
          <p:spPr>
            <a:xfrm>
              <a:off x="16338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3" name="object 4763"/>
            <p:cNvSpPr/>
            <p:nvPr/>
          </p:nvSpPr>
          <p:spPr>
            <a:xfrm>
              <a:off x="16341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4" name="object 4764"/>
            <p:cNvSpPr/>
            <p:nvPr/>
          </p:nvSpPr>
          <p:spPr>
            <a:xfrm>
              <a:off x="1634263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5" name="object 4765"/>
            <p:cNvSpPr/>
            <p:nvPr/>
          </p:nvSpPr>
          <p:spPr>
            <a:xfrm>
              <a:off x="1634390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6" name="object 4766"/>
            <p:cNvSpPr/>
            <p:nvPr/>
          </p:nvSpPr>
          <p:spPr>
            <a:xfrm>
              <a:off x="1634517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7" name="object 4767"/>
            <p:cNvSpPr/>
            <p:nvPr/>
          </p:nvSpPr>
          <p:spPr>
            <a:xfrm>
              <a:off x="1634644" y="417679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2"/>
                  </a:moveTo>
                  <a:lnTo>
                    <a:pt x="887" y="46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8" name="object 4768"/>
            <p:cNvSpPr/>
            <p:nvPr/>
          </p:nvSpPr>
          <p:spPr>
            <a:xfrm>
              <a:off x="1634644" y="417678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8"/>
                  </a:moveTo>
                  <a:lnTo>
                    <a:pt x="887" y="46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9" name="object 4769"/>
            <p:cNvSpPr/>
            <p:nvPr/>
          </p:nvSpPr>
          <p:spPr>
            <a:xfrm>
              <a:off x="1634770" y="41774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0" name="object 4770"/>
            <p:cNvSpPr/>
            <p:nvPr/>
          </p:nvSpPr>
          <p:spPr>
            <a:xfrm>
              <a:off x="16348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1" name="object 4771"/>
            <p:cNvSpPr/>
            <p:nvPr/>
          </p:nvSpPr>
          <p:spPr>
            <a:xfrm>
              <a:off x="16351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2" name="object 4772"/>
            <p:cNvSpPr/>
            <p:nvPr/>
          </p:nvSpPr>
          <p:spPr>
            <a:xfrm>
              <a:off x="163527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3" name="object 4773"/>
            <p:cNvSpPr/>
            <p:nvPr/>
          </p:nvSpPr>
          <p:spPr>
            <a:xfrm>
              <a:off x="163540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4" name="object 4774"/>
            <p:cNvSpPr/>
            <p:nvPr/>
          </p:nvSpPr>
          <p:spPr>
            <a:xfrm>
              <a:off x="1635657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5" name="object 4775"/>
            <p:cNvSpPr/>
            <p:nvPr/>
          </p:nvSpPr>
          <p:spPr>
            <a:xfrm>
              <a:off x="1634897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6" name="object 4776"/>
            <p:cNvSpPr/>
            <p:nvPr/>
          </p:nvSpPr>
          <p:spPr>
            <a:xfrm>
              <a:off x="16361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7" name="object 4777"/>
            <p:cNvSpPr/>
            <p:nvPr/>
          </p:nvSpPr>
          <p:spPr>
            <a:xfrm>
              <a:off x="163629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8" name="object 4778"/>
            <p:cNvSpPr/>
            <p:nvPr/>
          </p:nvSpPr>
          <p:spPr>
            <a:xfrm>
              <a:off x="163641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9" name="object 4779"/>
            <p:cNvSpPr/>
            <p:nvPr/>
          </p:nvSpPr>
          <p:spPr>
            <a:xfrm>
              <a:off x="16366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0" name="object 4780"/>
            <p:cNvSpPr/>
            <p:nvPr/>
          </p:nvSpPr>
          <p:spPr>
            <a:xfrm>
              <a:off x="163692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1" name="object 4781"/>
            <p:cNvSpPr/>
            <p:nvPr/>
          </p:nvSpPr>
          <p:spPr>
            <a:xfrm>
              <a:off x="1637051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2" name="object 4782"/>
            <p:cNvSpPr/>
            <p:nvPr/>
          </p:nvSpPr>
          <p:spPr>
            <a:xfrm>
              <a:off x="163717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3" name="object 4783"/>
            <p:cNvSpPr/>
            <p:nvPr/>
          </p:nvSpPr>
          <p:spPr>
            <a:xfrm>
              <a:off x="1637305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4" name="object 4784"/>
            <p:cNvSpPr/>
            <p:nvPr/>
          </p:nvSpPr>
          <p:spPr>
            <a:xfrm>
              <a:off x="1637305" y="41773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5" name="object 4785"/>
            <p:cNvSpPr/>
            <p:nvPr/>
          </p:nvSpPr>
          <p:spPr>
            <a:xfrm>
              <a:off x="163743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6" name="object 4786"/>
            <p:cNvSpPr/>
            <p:nvPr/>
          </p:nvSpPr>
          <p:spPr>
            <a:xfrm>
              <a:off x="16375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7" name="object 4787"/>
            <p:cNvSpPr/>
            <p:nvPr/>
          </p:nvSpPr>
          <p:spPr>
            <a:xfrm>
              <a:off x="163755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8" name="object 4788"/>
            <p:cNvSpPr/>
            <p:nvPr/>
          </p:nvSpPr>
          <p:spPr>
            <a:xfrm>
              <a:off x="16376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9" name="object 4789"/>
            <p:cNvSpPr/>
            <p:nvPr/>
          </p:nvSpPr>
          <p:spPr>
            <a:xfrm>
              <a:off x="16381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0" name="object 4790"/>
            <p:cNvSpPr/>
            <p:nvPr/>
          </p:nvSpPr>
          <p:spPr>
            <a:xfrm>
              <a:off x="163819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1" name="object 4791"/>
            <p:cNvSpPr/>
            <p:nvPr/>
          </p:nvSpPr>
          <p:spPr>
            <a:xfrm>
              <a:off x="163831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2" name="object 4792"/>
            <p:cNvSpPr/>
            <p:nvPr/>
          </p:nvSpPr>
          <p:spPr>
            <a:xfrm>
              <a:off x="163844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3" name="object 4793"/>
            <p:cNvSpPr/>
            <p:nvPr/>
          </p:nvSpPr>
          <p:spPr>
            <a:xfrm>
              <a:off x="163857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4" name="object 4794"/>
            <p:cNvSpPr/>
            <p:nvPr/>
          </p:nvSpPr>
          <p:spPr>
            <a:xfrm>
              <a:off x="16388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5" name="object 4795"/>
            <p:cNvSpPr/>
            <p:nvPr/>
          </p:nvSpPr>
          <p:spPr>
            <a:xfrm>
              <a:off x="16390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6" name="object 4796"/>
            <p:cNvSpPr/>
            <p:nvPr/>
          </p:nvSpPr>
          <p:spPr>
            <a:xfrm>
              <a:off x="16393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7" name="object 4797"/>
            <p:cNvSpPr/>
            <p:nvPr/>
          </p:nvSpPr>
          <p:spPr>
            <a:xfrm>
              <a:off x="163933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8" name="object 4798"/>
            <p:cNvSpPr/>
            <p:nvPr/>
          </p:nvSpPr>
          <p:spPr>
            <a:xfrm>
              <a:off x="1639586" y="41773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9" name="object 4799"/>
            <p:cNvSpPr/>
            <p:nvPr/>
          </p:nvSpPr>
          <p:spPr>
            <a:xfrm>
              <a:off x="1639713" y="417744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0" name="object 4800"/>
            <p:cNvSpPr/>
            <p:nvPr/>
          </p:nvSpPr>
          <p:spPr>
            <a:xfrm>
              <a:off x="1639839" y="41771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1" name="object 4801"/>
            <p:cNvSpPr/>
            <p:nvPr/>
          </p:nvSpPr>
          <p:spPr>
            <a:xfrm>
              <a:off x="1639966" y="417660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6"/>
                  </a:moveTo>
                  <a:lnTo>
                    <a:pt x="887" y="5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2" name="object 4802"/>
            <p:cNvSpPr/>
            <p:nvPr/>
          </p:nvSpPr>
          <p:spPr>
            <a:xfrm>
              <a:off x="1639966" y="417657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75"/>
                  </a:moveTo>
                  <a:lnTo>
                    <a:pt x="887" y="5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3" name="object 4803"/>
            <p:cNvSpPr/>
            <p:nvPr/>
          </p:nvSpPr>
          <p:spPr>
            <a:xfrm>
              <a:off x="16403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4" name="object 4804"/>
            <p:cNvSpPr/>
            <p:nvPr/>
          </p:nvSpPr>
          <p:spPr>
            <a:xfrm>
              <a:off x="164047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5" name="object 4805"/>
            <p:cNvSpPr/>
            <p:nvPr/>
          </p:nvSpPr>
          <p:spPr>
            <a:xfrm>
              <a:off x="164060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6" name="object 4806"/>
            <p:cNvSpPr/>
            <p:nvPr/>
          </p:nvSpPr>
          <p:spPr>
            <a:xfrm>
              <a:off x="1640727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7" name="object 4807"/>
            <p:cNvSpPr/>
            <p:nvPr/>
          </p:nvSpPr>
          <p:spPr>
            <a:xfrm>
              <a:off x="1640853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8" name="object 4808"/>
            <p:cNvSpPr/>
            <p:nvPr/>
          </p:nvSpPr>
          <p:spPr>
            <a:xfrm>
              <a:off x="164098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9" name="object 4809"/>
            <p:cNvSpPr/>
            <p:nvPr/>
          </p:nvSpPr>
          <p:spPr>
            <a:xfrm>
              <a:off x="1641107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0" name="object 4810"/>
            <p:cNvSpPr/>
            <p:nvPr/>
          </p:nvSpPr>
          <p:spPr>
            <a:xfrm>
              <a:off x="164110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1" name="object 4811"/>
            <p:cNvSpPr/>
            <p:nvPr/>
          </p:nvSpPr>
          <p:spPr>
            <a:xfrm>
              <a:off x="16412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2" name="object 4812"/>
            <p:cNvSpPr/>
            <p:nvPr/>
          </p:nvSpPr>
          <p:spPr>
            <a:xfrm>
              <a:off x="1641360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3" name="object 4813"/>
            <p:cNvSpPr/>
            <p:nvPr/>
          </p:nvSpPr>
          <p:spPr>
            <a:xfrm>
              <a:off x="164148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4" name="object 4814"/>
            <p:cNvSpPr/>
            <p:nvPr/>
          </p:nvSpPr>
          <p:spPr>
            <a:xfrm>
              <a:off x="164161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5" name="object 4815"/>
            <p:cNvSpPr/>
            <p:nvPr/>
          </p:nvSpPr>
          <p:spPr>
            <a:xfrm>
              <a:off x="16416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6" name="object 4816"/>
            <p:cNvSpPr/>
            <p:nvPr/>
          </p:nvSpPr>
          <p:spPr>
            <a:xfrm>
              <a:off x="1641740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7" name="object 4817"/>
            <p:cNvSpPr/>
            <p:nvPr/>
          </p:nvSpPr>
          <p:spPr>
            <a:xfrm>
              <a:off x="164186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8" name="object 4818"/>
            <p:cNvSpPr/>
            <p:nvPr/>
          </p:nvSpPr>
          <p:spPr>
            <a:xfrm>
              <a:off x="164212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9" name="object 4819"/>
            <p:cNvSpPr/>
            <p:nvPr/>
          </p:nvSpPr>
          <p:spPr>
            <a:xfrm>
              <a:off x="164212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20" name="object 4820"/>
            <p:cNvSpPr/>
            <p:nvPr/>
          </p:nvSpPr>
          <p:spPr>
            <a:xfrm>
              <a:off x="1642247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21" name="object 4821"/>
            <p:cNvSpPr/>
            <p:nvPr/>
          </p:nvSpPr>
          <p:spPr>
            <a:xfrm>
              <a:off x="1642374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22" name="object 4822"/>
            <p:cNvSpPr/>
            <p:nvPr/>
          </p:nvSpPr>
          <p:spPr>
            <a:xfrm>
              <a:off x="1642501" y="41774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23" name="object 4823"/>
            <p:cNvSpPr/>
            <p:nvPr/>
          </p:nvSpPr>
          <p:spPr>
            <a:xfrm>
              <a:off x="1642501" y="41773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24" name="object 4824"/>
            <p:cNvSpPr/>
            <p:nvPr/>
          </p:nvSpPr>
          <p:spPr>
            <a:xfrm>
              <a:off x="1642628" y="417740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25" name="object 4825"/>
            <p:cNvSpPr/>
            <p:nvPr/>
          </p:nvSpPr>
          <p:spPr>
            <a:xfrm>
              <a:off x="1641867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26" name="object 4826"/>
            <p:cNvSpPr/>
            <p:nvPr/>
          </p:nvSpPr>
          <p:spPr>
            <a:xfrm>
              <a:off x="164313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27" name="object 4827"/>
            <p:cNvSpPr/>
            <p:nvPr/>
          </p:nvSpPr>
          <p:spPr>
            <a:xfrm>
              <a:off x="1642374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28" name="object 4828"/>
            <p:cNvSpPr/>
            <p:nvPr/>
          </p:nvSpPr>
          <p:spPr>
            <a:xfrm>
              <a:off x="1642501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29" name="object 4829"/>
            <p:cNvSpPr/>
            <p:nvPr/>
          </p:nvSpPr>
          <p:spPr>
            <a:xfrm>
              <a:off x="1643641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0" name="object 4830"/>
            <p:cNvSpPr/>
            <p:nvPr/>
          </p:nvSpPr>
          <p:spPr>
            <a:xfrm>
              <a:off x="1643768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1" name="object 4831"/>
            <p:cNvSpPr/>
            <p:nvPr/>
          </p:nvSpPr>
          <p:spPr>
            <a:xfrm>
              <a:off x="164389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2" name="object 4832"/>
            <p:cNvSpPr/>
            <p:nvPr/>
          </p:nvSpPr>
          <p:spPr>
            <a:xfrm>
              <a:off x="16440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3" name="object 4833"/>
            <p:cNvSpPr/>
            <p:nvPr/>
          </p:nvSpPr>
          <p:spPr>
            <a:xfrm>
              <a:off x="164427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4" name="object 4834"/>
            <p:cNvSpPr/>
            <p:nvPr/>
          </p:nvSpPr>
          <p:spPr>
            <a:xfrm>
              <a:off x="164440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5" name="object 4835"/>
            <p:cNvSpPr/>
            <p:nvPr/>
          </p:nvSpPr>
          <p:spPr>
            <a:xfrm>
              <a:off x="1644528" y="41773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6" name="object 4836"/>
            <p:cNvSpPr/>
            <p:nvPr/>
          </p:nvSpPr>
          <p:spPr>
            <a:xfrm>
              <a:off x="16446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7" name="object 4837"/>
            <p:cNvSpPr/>
            <p:nvPr/>
          </p:nvSpPr>
          <p:spPr>
            <a:xfrm>
              <a:off x="1644782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8" name="object 4838"/>
            <p:cNvSpPr/>
            <p:nvPr/>
          </p:nvSpPr>
          <p:spPr>
            <a:xfrm>
              <a:off x="1644909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9" name="object 4839"/>
            <p:cNvSpPr/>
            <p:nvPr/>
          </p:nvSpPr>
          <p:spPr>
            <a:xfrm>
              <a:off x="1644909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0" name="object 4840"/>
            <p:cNvSpPr/>
            <p:nvPr/>
          </p:nvSpPr>
          <p:spPr>
            <a:xfrm>
              <a:off x="1645162" y="4159268"/>
              <a:ext cx="0" cy="19050"/>
            </a:xfrm>
            <a:custGeom>
              <a:avLst/>
              <a:gdLst/>
              <a:ahLst/>
              <a:cxnLst/>
              <a:rect l="l" t="t" r="r" b="b"/>
              <a:pathLst>
                <a:path h="19050">
                  <a:moveTo>
                    <a:pt x="0" y="1845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1" name="object 4841"/>
            <p:cNvSpPr/>
            <p:nvPr/>
          </p:nvSpPr>
          <p:spPr>
            <a:xfrm>
              <a:off x="1645162" y="41773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2" name="object 4842"/>
            <p:cNvSpPr/>
            <p:nvPr/>
          </p:nvSpPr>
          <p:spPr>
            <a:xfrm>
              <a:off x="1645289" y="41772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3" name="object 4843"/>
            <p:cNvSpPr/>
            <p:nvPr/>
          </p:nvSpPr>
          <p:spPr>
            <a:xfrm>
              <a:off x="16459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4" name="object 4844"/>
            <p:cNvSpPr/>
            <p:nvPr/>
          </p:nvSpPr>
          <p:spPr>
            <a:xfrm>
              <a:off x="164604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5" name="object 4845"/>
            <p:cNvSpPr/>
            <p:nvPr/>
          </p:nvSpPr>
          <p:spPr>
            <a:xfrm>
              <a:off x="164617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6" name="object 4846"/>
            <p:cNvSpPr/>
            <p:nvPr/>
          </p:nvSpPr>
          <p:spPr>
            <a:xfrm>
              <a:off x="16463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7" name="object 4847"/>
            <p:cNvSpPr/>
            <p:nvPr/>
          </p:nvSpPr>
          <p:spPr>
            <a:xfrm>
              <a:off x="164642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8" name="object 4848"/>
            <p:cNvSpPr/>
            <p:nvPr/>
          </p:nvSpPr>
          <p:spPr>
            <a:xfrm>
              <a:off x="16464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9" name="object 4849"/>
            <p:cNvSpPr/>
            <p:nvPr/>
          </p:nvSpPr>
          <p:spPr>
            <a:xfrm>
              <a:off x="1645669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0" name="object 4850"/>
            <p:cNvSpPr/>
            <p:nvPr/>
          </p:nvSpPr>
          <p:spPr>
            <a:xfrm>
              <a:off x="16470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1" name="object 4851"/>
            <p:cNvSpPr/>
            <p:nvPr/>
          </p:nvSpPr>
          <p:spPr>
            <a:xfrm>
              <a:off x="164719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2" name="object 4852"/>
            <p:cNvSpPr/>
            <p:nvPr/>
          </p:nvSpPr>
          <p:spPr>
            <a:xfrm>
              <a:off x="16471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3" name="object 4853"/>
            <p:cNvSpPr/>
            <p:nvPr/>
          </p:nvSpPr>
          <p:spPr>
            <a:xfrm>
              <a:off x="1647443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4" name="object 4854"/>
            <p:cNvSpPr/>
            <p:nvPr/>
          </p:nvSpPr>
          <p:spPr>
            <a:xfrm>
              <a:off x="1647443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5" name="object 4855"/>
            <p:cNvSpPr/>
            <p:nvPr/>
          </p:nvSpPr>
          <p:spPr>
            <a:xfrm>
              <a:off x="1647570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6" name="object 4856"/>
            <p:cNvSpPr/>
            <p:nvPr/>
          </p:nvSpPr>
          <p:spPr>
            <a:xfrm>
              <a:off x="1647823" y="4172951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77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7" name="object 4857"/>
            <p:cNvSpPr/>
            <p:nvPr/>
          </p:nvSpPr>
          <p:spPr>
            <a:xfrm>
              <a:off x="1647823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8" name="object 4858"/>
            <p:cNvSpPr/>
            <p:nvPr/>
          </p:nvSpPr>
          <p:spPr>
            <a:xfrm>
              <a:off x="1647950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9" name="object 4859"/>
            <p:cNvSpPr/>
            <p:nvPr/>
          </p:nvSpPr>
          <p:spPr>
            <a:xfrm>
              <a:off x="16482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0" name="object 4860"/>
            <p:cNvSpPr/>
            <p:nvPr/>
          </p:nvSpPr>
          <p:spPr>
            <a:xfrm>
              <a:off x="1647570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1" name="object 4861"/>
            <p:cNvSpPr/>
            <p:nvPr/>
          </p:nvSpPr>
          <p:spPr>
            <a:xfrm>
              <a:off x="16485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2" name="object 4862"/>
            <p:cNvSpPr/>
            <p:nvPr/>
          </p:nvSpPr>
          <p:spPr>
            <a:xfrm>
              <a:off x="164871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3" name="object 4863"/>
            <p:cNvSpPr/>
            <p:nvPr/>
          </p:nvSpPr>
          <p:spPr>
            <a:xfrm>
              <a:off x="164883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4" name="object 4864"/>
            <p:cNvSpPr/>
            <p:nvPr/>
          </p:nvSpPr>
          <p:spPr>
            <a:xfrm>
              <a:off x="16489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5" name="object 4865"/>
            <p:cNvSpPr/>
            <p:nvPr/>
          </p:nvSpPr>
          <p:spPr>
            <a:xfrm>
              <a:off x="1648330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6" name="object 4866"/>
            <p:cNvSpPr/>
            <p:nvPr/>
          </p:nvSpPr>
          <p:spPr>
            <a:xfrm>
              <a:off x="16499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7" name="object 4867"/>
            <p:cNvSpPr/>
            <p:nvPr/>
          </p:nvSpPr>
          <p:spPr>
            <a:xfrm>
              <a:off x="1650105" y="41771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8" name="object 4868"/>
            <p:cNvSpPr/>
            <p:nvPr/>
          </p:nvSpPr>
          <p:spPr>
            <a:xfrm>
              <a:off x="1650231" y="4175761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80"/>
                  </a:moveTo>
                  <a:lnTo>
                    <a:pt x="887" y="98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9" name="object 4869"/>
            <p:cNvSpPr/>
            <p:nvPr/>
          </p:nvSpPr>
          <p:spPr>
            <a:xfrm>
              <a:off x="1650231" y="41772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0" name="object 4870"/>
            <p:cNvSpPr/>
            <p:nvPr/>
          </p:nvSpPr>
          <p:spPr>
            <a:xfrm>
              <a:off x="1650485" y="4037424"/>
              <a:ext cx="0" cy="140335"/>
            </a:xfrm>
            <a:custGeom>
              <a:avLst/>
              <a:gdLst/>
              <a:ahLst/>
              <a:cxnLst/>
              <a:rect l="l" t="t" r="r" b="b"/>
              <a:pathLst>
                <a:path h="140335">
                  <a:moveTo>
                    <a:pt x="0" y="14029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1" name="object 4871"/>
            <p:cNvSpPr/>
            <p:nvPr/>
          </p:nvSpPr>
          <p:spPr>
            <a:xfrm>
              <a:off x="1649724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2" name="object 4872"/>
            <p:cNvSpPr/>
            <p:nvPr/>
          </p:nvSpPr>
          <p:spPr>
            <a:xfrm>
              <a:off x="16509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3" name="object 4873"/>
            <p:cNvSpPr/>
            <p:nvPr/>
          </p:nvSpPr>
          <p:spPr>
            <a:xfrm>
              <a:off x="16512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4" name="object 4874"/>
            <p:cNvSpPr/>
            <p:nvPr/>
          </p:nvSpPr>
          <p:spPr>
            <a:xfrm>
              <a:off x="1650485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5" name="object 4875"/>
            <p:cNvSpPr/>
            <p:nvPr/>
          </p:nvSpPr>
          <p:spPr>
            <a:xfrm>
              <a:off x="16517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6" name="object 4876"/>
            <p:cNvSpPr/>
            <p:nvPr/>
          </p:nvSpPr>
          <p:spPr>
            <a:xfrm>
              <a:off x="165200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7" name="object 4877"/>
            <p:cNvSpPr/>
            <p:nvPr/>
          </p:nvSpPr>
          <p:spPr>
            <a:xfrm>
              <a:off x="16520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8" name="object 4878"/>
            <p:cNvSpPr/>
            <p:nvPr/>
          </p:nvSpPr>
          <p:spPr>
            <a:xfrm>
              <a:off x="1651372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9" name="object 4879"/>
            <p:cNvSpPr/>
            <p:nvPr/>
          </p:nvSpPr>
          <p:spPr>
            <a:xfrm>
              <a:off x="165251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0" name="object 4880"/>
            <p:cNvSpPr/>
            <p:nvPr/>
          </p:nvSpPr>
          <p:spPr>
            <a:xfrm>
              <a:off x="165276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1" name="object 4881"/>
            <p:cNvSpPr/>
            <p:nvPr/>
          </p:nvSpPr>
          <p:spPr>
            <a:xfrm>
              <a:off x="1652766" y="417693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2" name="object 4882"/>
            <p:cNvSpPr/>
            <p:nvPr/>
          </p:nvSpPr>
          <p:spPr>
            <a:xfrm>
              <a:off x="1652893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3" name="object 4883"/>
            <p:cNvSpPr/>
            <p:nvPr/>
          </p:nvSpPr>
          <p:spPr>
            <a:xfrm>
              <a:off x="1653019" y="4145155"/>
              <a:ext cx="0" cy="33020"/>
            </a:xfrm>
            <a:custGeom>
              <a:avLst/>
              <a:gdLst/>
              <a:ahLst/>
              <a:cxnLst/>
              <a:rect l="l" t="t" r="r" b="b"/>
              <a:pathLst>
                <a:path h="33020">
                  <a:moveTo>
                    <a:pt x="0" y="3256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4" name="object 4884"/>
            <p:cNvSpPr/>
            <p:nvPr/>
          </p:nvSpPr>
          <p:spPr>
            <a:xfrm>
              <a:off x="165327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5" name="object 4885"/>
            <p:cNvSpPr/>
            <p:nvPr/>
          </p:nvSpPr>
          <p:spPr>
            <a:xfrm>
              <a:off x="16536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6" name="object 4886"/>
            <p:cNvSpPr/>
            <p:nvPr/>
          </p:nvSpPr>
          <p:spPr>
            <a:xfrm>
              <a:off x="16539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7" name="object 4887"/>
            <p:cNvSpPr/>
            <p:nvPr/>
          </p:nvSpPr>
          <p:spPr>
            <a:xfrm>
              <a:off x="165403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8" name="object 4888"/>
            <p:cNvSpPr/>
            <p:nvPr/>
          </p:nvSpPr>
          <p:spPr>
            <a:xfrm>
              <a:off x="165416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9" name="object 4889"/>
            <p:cNvSpPr/>
            <p:nvPr/>
          </p:nvSpPr>
          <p:spPr>
            <a:xfrm>
              <a:off x="16542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0" name="object 4890"/>
            <p:cNvSpPr/>
            <p:nvPr/>
          </p:nvSpPr>
          <p:spPr>
            <a:xfrm>
              <a:off x="165454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1" name="object 4891"/>
            <p:cNvSpPr/>
            <p:nvPr/>
          </p:nvSpPr>
          <p:spPr>
            <a:xfrm>
              <a:off x="165479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2" name="object 4892"/>
            <p:cNvSpPr/>
            <p:nvPr/>
          </p:nvSpPr>
          <p:spPr>
            <a:xfrm>
              <a:off x="16547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3" name="object 4893"/>
            <p:cNvSpPr/>
            <p:nvPr/>
          </p:nvSpPr>
          <p:spPr>
            <a:xfrm>
              <a:off x="1654033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4" name="object 4894"/>
            <p:cNvSpPr/>
            <p:nvPr/>
          </p:nvSpPr>
          <p:spPr>
            <a:xfrm>
              <a:off x="1655427" y="417681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55"/>
                  </a:moveTo>
                  <a:lnTo>
                    <a:pt x="887" y="45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5" name="object 4895"/>
            <p:cNvSpPr/>
            <p:nvPr/>
          </p:nvSpPr>
          <p:spPr>
            <a:xfrm>
              <a:off x="1655554" y="417604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41"/>
                  </a:moveTo>
                  <a:lnTo>
                    <a:pt x="887" y="84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6" name="object 4896"/>
            <p:cNvSpPr/>
            <p:nvPr/>
          </p:nvSpPr>
          <p:spPr>
            <a:xfrm>
              <a:off x="1655554" y="41772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7" name="object 4897"/>
            <p:cNvSpPr/>
            <p:nvPr/>
          </p:nvSpPr>
          <p:spPr>
            <a:xfrm>
              <a:off x="1655681" y="4165331"/>
              <a:ext cx="0" cy="12700"/>
            </a:xfrm>
            <a:custGeom>
              <a:avLst/>
              <a:gdLst/>
              <a:ahLst/>
              <a:cxnLst/>
              <a:rect l="l" t="t" r="r" b="b"/>
              <a:pathLst>
                <a:path h="12700">
                  <a:moveTo>
                    <a:pt x="0" y="1239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8" name="object 4898"/>
            <p:cNvSpPr/>
            <p:nvPr/>
          </p:nvSpPr>
          <p:spPr>
            <a:xfrm>
              <a:off x="1655047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9" name="object 4899"/>
            <p:cNvSpPr/>
            <p:nvPr/>
          </p:nvSpPr>
          <p:spPr>
            <a:xfrm>
              <a:off x="16563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0" name="object 4900"/>
            <p:cNvSpPr/>
            <p:nvPr/>
          </p:nvSpPr>
          <p:spPr>
            <a:xfrm>
              <a:off x="165644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1" name="object 4901"/>
            <p:cNvSpPr/>
            <p:nvPr/>
          </p:nvSpPr>
          <p:spPr>
            <a:xfrm>
              <a:off x="16564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2" name="object 4902"/>
            <p:cNvSpPr/>
            <p:nvPr/>
          </p:nvSpPr>
          <p:spPr>
            <a:xfrm>
              <a:off x="165669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3" name="object 4903"/>
            <p:cNvSpPr/>
            <p:nvPr/>
          </p:nvSpPr>
          <p:spPr>
            <a:xfrm>
              <a:off x="1655934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4" name="object 4904"/>
            <p:cNvSpPr/>
            <p:nvPr/>
          </p:nvSpPr>
          <p:spPr>
            <a:xfrm>
              <a:off x="16570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5" name="object 4905"/>
            <p:cNvSpPr/>
            <p:nvPr/>
          </p:nvSpPr>
          <p:spPr>
            <a:xfrm>
              <a:off x="1656314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6" name="object 4906"/>
            <p:cNvSpPr/>
            <p:nvPr/>
          </p:nvSpPr>
          <p:spPr>
            <a:xfrm>
              <a:off x="16573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7" name="object 4907"/>
            <p:cNvSpPr/>
            <p:nvPr/>
          </p:nvSpPr>
          <p:spPr>
            <a:xfrm>
              <a:off x="16575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8" name="object 4908"/>
            <p:cNvSpPr/>
            <p:nvPr/>
          </p:nvSpPr>
          <p:spPr>
            <a:xfrm>
              <a:off x="1657835" y="4172179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544"/>
                  </a:moveTo>
                  <a:lnTo>
                    <a:pt x="0" y="5531"/>
                  </a:lnTo>
                </a:path>
                <a:path h="5714">
                  <a:moveTo>
                    <a:pt x="0" y="554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9" name="object 4909"/>
            <p:cNvSpPr/>
            <p:nvPr/>
          </p:nvSpPr>
          <p:spPr>
            <a:xfrm>
              <a:off x="1658088" y="41773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0" name="object 4910"/>
            <p:cNvSpPr/>
            <p:nvPr/>
          </p:nvSpPr>
          <p:spPr>
            <a:xfrm>
              <a:off x="1658215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1" name="object 4911"/>
            <p:cNvSpPr/>
            <p:nvPr/>
          </p:nvSpPr>
          <p:spPr>
            <a:xfrm>
              <a:off x="1658342" y="4174192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765"/>
                  </a:moveTo>
                  <a:lnTo>
                    <a:pt x="887" y="1765"/>
                  </a:lnTo>
                </a:path>
              </a:pathLst>
            </a:custGeom>
            <a:ln w="3531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2" name="object 4912"/>
            <p:cNvSpPr/>
            <p:nvPr/>
          </p:nvSpPr>
          <p:spPr>
            <a:xfrm>
              <a:off x="16585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3" name="object 4913"/>
            <p:cNvSpPr/>
            <p:nvPr/>
          </p:nvSpPr>
          <p:spPr>
            <a:xfrm>
              <a:off x="1657835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4" name="object 4914"/>
            <p:cNvSpPr/>
            <p:nvPr/>
          </p:nvSpPr>
          <p:spPr>
            <a:xfrm>
              <a:off x="16589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5" name="object 4915"/>
            <p:cNvSpPr/>
            <p:nvPr/>
          </p:nvSpPr>
          <p:spPr>
            <a:xfrm>
              <a:off x="165910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6" name="object 4916"/>
            <p:cNvSpPr/>
            <p:nvPr/>
          </p:nvSpPr>
          <p:spPr>
            <a:xfrm>
              <a:off x="16592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7" name="object 4917"/>
            <p:cNvSpPr/>
            <p:nvPr/>
          </p:nvSpPr>
          <p:spPr>
            <a:xfrm>
              <a:off x="1659356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8" name="object 4918"/>
            <p:cNvSpPr/>
            <p:nvPr/>
          </p:nvSpPr>
          <p:spPr>
            <a:xfrm>
              <a:off x="1658595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9" name="object 4919"/>
            <p:cNvSpPr/>
            <p:nvPr/>
          </p:nvSpPr>
          <p:spPr>
            <a:xfrm>
              <a:off x="165998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0" name="object 4920"/>
            <p:cNvSpPr/>
            <p:nvPr/>
          </p:nvSpPr>
          <p:spPr>
            <a:xfrm>
              <a:off x="16601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1" name="object 4921"/>
            <p:cNvSpPr/>
            <p:nvPr/>
          </p:nvSpPr>
          <p:spPr>
            <a:xfrm>
              <a:off x="166011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2" name="object 4922"/>
            <p:cNvSpPr/>
            <p:nvPr/>
          </p:nvSpPr>
          <p:spPr>
            <a:xfrm>
              <a:off x="16602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3" name="object 4923"/>
            <p:cNvSpPr/>
            <p:nvPr/>
          </p:nvSpPr>
          <p:spPr>
            <a:xfrm>
              <a:off x="166049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4" name="object 4924"/>
            <p:cNvSpPr/>
            <p:nvPr/>
          </p:nvSpPr>
          <p:spPr>
            <a:xfrm>
              <a:off x="16604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5" name="object 4925"/>
            <p:cNvSpPr/>
            <p:nvPr/>
          </p:nvSpPr>
          <p:spPr>
            <a:xfrm>
              <a:off x="1660623" y="417643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45"/>
                  </a:moveTo>
                  <a:lnTo>
                    <a:pt x="887" y="64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6" name="object 4926"/>
            <p:cNvSpPr/>
            <p:nvPr/>
          </p:nvSpPr>
          <p:spPr>
            <a:xfrm>
              <a:off x="1660750" y="417602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48"/>
                  </a:moveTo>
                  <a:lnTo>
                    <a:pt x="887" y="84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7" name="object 4927"/>
            <p:cNvSpPr/>
            <p:nvPr/>
          </p:nvSpPr>
          <p:spPr>
            <a:xfrm>
              <a:off x="1660876" y="417614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91"/>
                  </a:moveTo>
                  <a:lnTo>
                    <a:pt x="887" y="79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8" name="object 4928"/>
            <p:cNvSpPr/>
            <p:nvPr/>
          </p:nvSpPr>
          <p:spPr>
            <a:xfrm>
              <a:off x="1661003" y="417693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9" name="object 4929"/>
            <p:cNvSpPr/>
            <p:nvPr/>
          </p:nvSpPr>
          <p:spPr>
            <a:xfrm>
              <a:off x="1661130" y="4173040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683"/>
                  </a:moveTo>
                  <a:lnTo>
                    <a:pt x="0" y="0"/>
                  </a:lnTo>
                </a:path>
                <a:path h="5079">
                  <a:moveTo>
                    <a:pt x="0" y="4683"/>
                  </a:moveTo>
                  <a:lnTo>
                    <a:pt x="0" y="467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0" name="object 4930"/>
            <p:cNvSpPr/>
            <p:nvPr/>
          </p:nvSpPr>
          <p:spPr>
            <a:xfrm>
              <a:off x="16616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1" name="object 4931"/>
            <p:cNvSpPr/>
            <p:nvPr/>
          </p:nvSpPr>
          <p:spPr>
            <a:xfrm>
              <a:off x="166176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2" name="object 4932"/>
            <p:cNvSpPr/>
            <p:nvPr/>
          </p:nvSpPr>
          <p:spPr>
            <a:xfrm>
              <a:off x="16618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3" name="object 4933"/>
            <p:cNvSpPr/>
            <p:nvPr/>
          </p:nvSpPr>
          <p:spPr>
            <a:xfrm>
              <a:off x="166201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4" name="object 4934"/>
            <p:cNvSpPr/>
            <p:nvPr/>
          </p:nvSpPr>
          <p:spPr>
            <a:xfrm>
              <a:off x="166201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5" name="object 4935"/>
            <p:cNvSpPr/>
            <p:nvPr/>
          </p:nvSpPr>
          <p:spPr>
            <a:xfrm>
              <a:off x="1661383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6" name="object 4936"/>
            <p:cNvSpPr/>
            <p:nvPr/>
          </p:nvSpPr>
          <p:spPr>
            <a:xfrm>
              <a:off x="166265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7" name="object 4937"/>
            <p:cNvSpPr/>
            <p:nvPr/>
          </p:nvSpPr>
          <p:spPr>
            <a:xfrm>
              <a:off x="16627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8" name="object 4938"/>
            <p:cNvSpPr/>
            <p:nvPr/>
          </p:nvSpPr>
          <p:spPr>
            <a:xfrm>
              <a:off x="166290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9" name="object 4939"/>
            <p:cNvSpPr/>
            <p:nvPr/>
          </p:nvSpPr>
          <p:spPr>
            <a:xfrm>
              <a:off x="1663284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0" name="object 4940"/>
            <p:cNvSpPr/>
            <p:nvPr/>
          </p:nvSpPr>
          <p:spPr>
            <a:xfrm>
              <a:off x="1663284" y="417693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1" name="object 4941"/>
            <p:cNvSpPr/>
            <p:nvPr/>
          </p:nvSpPr>
          <p:spPr>
            <a:xfrm>
              <a:off x="1663411" y="41772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2" name="object 4942"/>
            <p:cNvSpPr/>
            <p:nvPr/>
          </p:nvSpPr>
          <p:spPr>
            <a:xfrm>
              <a:off x="1663538" y="417702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3" name="object 4943"/>
            <p:cNvSpPr/>
            <p:nvPr/>
          </p:nvSpPr>
          <p:spPr>
            <a:xfrm>
              <a:off x="1663664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4" name="object 4944"/>
            <p:cNvSpPr/>
            <p:nvPr/>
          </p:nvSpPr>
          <p:spPr>
            <a:xfrm>
              <a:off x="1663791" y="417615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84"/>
                  </a:moveTo>
                  <a:lnTo>
                    <a:pt x="887" y="78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5" name="object 4945"/>
            <p:cNvSpPr/>
            <p:nvPr/>
          </p:nvSpPr>
          <p:spPr>
            <a:xfrm>
              <a:off x="166391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6" name="object 4946"/>
            <p:cNvSpPr/>
            <p:nvPr/>
          </p:nvSpPr>
          <p:spPr>
            <a:xfrm>
              <a:off x="16641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7" name="object 4947"/>
            <p:cNvSpPr/>
            <p:nvPr/>
          </p:nvSpPr>
          <p:spPr>
            <a:xfrm>
              <a:off x="166442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8" name="object 4948"/>
            <p:cNvSpPr/>
            <p:nvPr/>
          </p:nvSpPr>
          <p:spPr>
            <a:xfrm>
              <a:off x="166455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9" name="object 4949"/>
            <p:cNvSpPr/>
            <p:nvPr/>
          </p:nvSpPr>
          <p:spPr>
            <a:xfrm>
              <a:off x="16646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0" name="object 4950"/>
            <p:cNvSpPr/>
            <p:nvPr/>
          </p:nvSpPr>
          <p:spPr>
            <a:xfrm>
              <a:off x="16649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1" name="object 4951"/>
            <p:cNvSpPr/>
            <p:nvPr/>
          </p:nvSpPr>
          <p:spPr>
            <a:xfrm>
              <a:off x="166505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2" name="object 4952"/>
            <p:cNvSpPr/>
            <p:nvPr/>
          </p:nvSpPr>
          <p:spPr>
            <a:xfrm>
              <a:off x="16650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3" name="object 4953"/>
            <p:cNvSpPr/>
            <p:nvPr/>
          </p:nvSpPr>
          <p:spPr>
            <a:xfrm>
              <a:off x="16655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4" name="object 4954"/>
            <p:cNvSpPr/>
            <p:nvPr/>
          </p:nvSpPr>
          <p:spPr>
            <a:xfrm>
              <a:off x="166581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5" name="object 4955"/>
            <p:cNvSpPr/>
            <p:nvPr/>
          </p:nvSpPr>
          <p:spPr>
            <a:xfrm>
              <a:off x="1665946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6" name="object 4956"/>
            <p:cNvSpPr/>
            <p:nvPr/>
          </p:nvSpPr>
          <p:spPr>
            <a:xfrm>
              <a:off x="1666072" y="4167445"/>
              <a:ext cx="0" cy="10795"/>
            </a:xfrm>
            <a:custGeom>
              <a:avLst/>
              <a:gdLst/>
              <a:ahLst/>
              <a:cxnLst/>
              <a:rect l="l" t="t" r="r" b="b"/>
              <a:pathLst>
                <a:path h="10795">
                  <a:moveTo>
                    <a:pt x="0" y="1027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7" name="object 4957"/>
            <p:cNvSpPr/>
            <p:nvPr/>
          </p:nvSpPr>
          <p:spPr>
            <a:xfrm>
              <a:off x="166619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8" name="object 4958"/>
            <p:cNvSpPr/>
            <p:nvPr/>
          </p:nvSpPr>
          <p:spPr>
            <a:xfrm>
              <a:off x="1666326" y="417671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6"/>
                  </a:moveTo>
                  <a:lnTo>
                    <a:pt x="887" y="50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9" name="object 4959"/>
            <p:cNvSpPr/>
            <p:nvPr/>
          </p:nvSpPr>
          <p:spPr>
            <a:xfrm>
              <a:off x="1666453" y="4170762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961"/>
                  </a:moveTo>
                  <a:lnTo>
                    <a:pt x="0" y="0"/>
                  </a:lnTo>
                </a:path>
                <a:path h="6985">
                  <a:moveTo>
                    <a:pt x="0" y="6961"/>
                  </a:moveTo>
                  <a:lnTo>
                    <a:pt x="0" y="694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0" name="object 4960"/>
            <p:cNvSpPr/>
            <p:nvPr/>
          </p:nvSpPr>
          <p:spPr>
            <a:xfrm>
              <a:off x="16667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1" name="object 4961"/>
            <p:cNvSpPr/>
            <p:nvPr/>
          </p:nvSpPr>
          <p:spPr>
            <a:xfrm>
              <a:off x="166721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2" name="object 4962"/>
            <p:cNvSpPr/>
            <p:nvPr/>
          </p:nvSpPr>
          <p:spPr>
            <a:xfrm>
              <a:off x="16672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3" name="object 4963"/>
            <p:cNvSpPr/>
            <p:nvPr/>
          </p:nvSpPr>
          <p:spPr>
            <a:xfrm>
              <a:off x="16675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4" name="object 4964"/>
            <p:cNvSpPr/>
            <p:nvPr/>
          </p:nvSpPr>
          <p:spPr>
            <a:xfrm>
              <a:off x="1666833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5" name="object 4965"/>
            <p:cNvSpPr/>
            <p:nvPr/>
          </p:nvSpPr>
          <p:spPr>
            <a:xfrm>
              <a:off x="16679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6" name="object 4966"/>
            <p:cNvSpPr/>
            <p:nvPr/>
          </p:nvSpPr>
          <p:spPr>
            <a:xfrm>
              <a:off x="16682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7" name="object 4967"/>
            <p:cNvSpPr/>
            <p:nvPr/>
          </p:nvSpPr>
          <p:spPr>
            <a:xfrm>
              <a:off x="1668607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8" name="object 4968"/>
            <p:cNvSpPr/>
            <p:nvPr/>
          </p:nvSpPr>
          <p:spPr>
            <a:xfrm>
              <a:off x="1668607" y="4172774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94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9" name="object 4969"/>
            <p:cNvSpPr/>
            <p:nvPr/>
          </p:nvSpPr>
          <p:spPr>
            <a:xfrm>
              <a:off x="1668734" y="4175002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60"/>
                  </a:moveTo>
                  <a:lnTo>
                    <a:pt x="887" y="136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0" name="object 4970"/>
            <p:cNvSpPr/>
            <p:nvPr/>
          </p:nvSpPr>
          <p:spPr>
            <a:xfrm>
              <a:off x="1668860" y="417653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94"/>
                  </a:moveTo>
                  <a:lnTo>
                    <a:pt x="887" y="5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1" name="object 4971"/>
            <p:cNvSpPr/>
            <p:nvPr/>
          </p:nvSpPr>
          <p:spPr>
            <a:xfrm>
              <a:off x="1668987" y="417568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18"/>
                  </a:moveTo>
                  <a:lnTo>
                    <a:pt x="887" y="10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2" name="object 4972"/>
            <p:cNvSpPr/>
            <p:nvPr/>
          </p:nvSpPr>
          <p:spPr>
            <a:xfrm>
              <a:off x="16692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3" name="object 4973"/>
            <p:cNvSpPr/>
            <p:nvPr/>
          </p:nvSpPr>
          <p:spPr>
            <a:xfrm>
              <a:off x="166962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4" name="object 4974"/>
            <p:cNvSpPr/>
            <p:nvPr/>
          </p:nvSpPr>
          <p:spPr>
            <a:xfrm>
              <a:off x="166974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5" name="object 4975"/>
            <p:cNvSpPr/>
            <p:nvPr/>
          </p:nvSpPr>
          <p:spPr>
            <a:xfrm>
              <a:off x="166987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6" name="object 4976"/>
            <p:cNvSpPr/>
            <p:nvPr/>
          </p:nvSpPr>
          <p:spPr>
            <a:xfrm>
              <a:off x="167000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7" name="object 4977"/>
            <p:cNvSpPr/>
            <p:nvPr/>
          </p:nvSpPr>
          <p:spPr>
            <a:xfrm>
              <a:off x="16701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8" name="object 4978"/>
            <p:cNvSpPr/>
            <p:nvPr/>
          </p:nvSpPr>
          <p:spPr>
            <a:xfrm>
              <a:off x="16703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9" name="object 4979"/>
            <p:cNvSpPr/>
            <p:nvPr/>
          </p:nvSpPr>
          <p:spPr>
            <a:xfrm>
              <a:off x="167063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0" name="object 4980"/>
            <p:cNvSpPr/>
            <p:nvPr/>
          </p:nvSpPr>
          <p:spPr>
            <a:xfrm>
              <a:off x="16708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1" name="object 4981"/>
            <p:cNvSpPr/>
            <p:nvPr/>
          </p:nvSpPr>
          <p:spPr>
            <a:xfrm>
              <a:off x="1671141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2" name="object 4982"/>
            <p:cNvSpPr/>
            <p:nvPr/>
          </p:nvSpPr>
          <p:spPr>
            <a:xfrm>
              <a:off x="1671141" y="417682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9"/>
                  </a:moveTo>
                  <a:lnTo>
                    <a:pt x="887" y="44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3" name="object 4983"/>
            <p:cNvSpPr/>
            <p:nvPr/>
          </p:nvSpPr>
          <p:spPr>
            <a:xfrm>
              <a:off x="1670381" y="417712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4" name="object 4984"/>
            <p:cNvSpPr/>
            <p:nvPr/>
          </p:nvSpPr>
          <p:spPr>
            <a:xfrm>
              <a:off x="1671522" y="417667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25"/>
                  </a:moveTo>
                  <a:lnTo>
                    <a:pt x="887" y="5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5" name="object 4985"/>
            <p:cNvSpPr/>
            <p:nvPr/>
          </p:nvSpPr>
          <p:spPr>
            <a:xfrm>
              <a:off x="1671648" y="417542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51"/>
                  </a:moveTo>
                  <a:lnTo>
                    <a:pt x="887" y="11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6" name="object 4986"/>
            <p:cNvSpPr/>
            <p:nvPr/>
          </p:nvSpPr>
          <p:spPr>
            <a:xfrm>
              <a:off x="1671648" y="417657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75"/>
                  </a:moveTo>
                  <a:lnTo>
                    <a:pt x="887" y="5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7" name="object 4987"/>
            <p:cNvSpPr/>
            <p:nvPr/>
          </p:nvSpPr>
          <p:spPr>
            <a:xfrm>
              <a:off x="167190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8" name="object 4988"/>
            <p:cNvSpPr/>
            <p:nvPr/>
          </p:nvSpPr>
          <p:spPr>
            <a:xfrm>
              <a:off x="167202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9" name="object 4989"/>
            <p:cNvSpPr/>
            <p:nvPr/>
          </p:nvSpPr>
          <p:spPr>
            <a:xfrm>
              <a:off x="16721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0" name="object 4990"/>
            <p:cNvSpPr/>
            <p:nvPr/>
          </p:nvSpPr>
          <p:spPr>
            <a:xfrm>
              <a:off x="167228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1" name="object 4991"/>
            <p:cNvSpPr/>
            <p:nvPr/>
          </p:nvSpPr>
          <p:spPr>
            <a:xfrm>
              <a:off x="16722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2" name="object 4992"/>
            <p:cNvSpPr/>
            <p:nvPr/>
          </p:nvSpPr>
          <p:spPr>
            <a:xfrm>
              <a:off x="1672536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3" name="object 4993"/>
            <p:cNvSpPr/>
            <p:nvPr/>
          </p:nvSpPr>
          <p:spPr>
            <a:xfrm>
              <a:off x="1671648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4" name="object 4994"/>
            <p:cNvSpPr/>
            <p:nvPr/>
          </p:nvSpPr>
          <p:spPr>
            <a:xfrm>
              <a:off x="16730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5" name="object 4995"/>
            <p:cNvSpPr/>
            <p:nvPr/>
          </p:nvSpPr>
          <p:spPr>
            <a:xfrm>
              <a:off x="1672282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6" name="object 4996"/>
            <p:cNvSpPr/>
            <p:nvPr/>
          </p:nvSpPr>
          <p:spPr>
            <a:xfrm>
              <a:off x="16734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7" name="object 4997"/>
            <p:cNvSpPr/>
            <p:nvPr/>
          </p:nvSpPr>
          <p:spPr>
            <a:xfrm>
              <a:off x="167367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8" name="object 4998"/>
            <p:cNvSpPr/>
            <p:nvPr/>
          </p:nvSpPr>
          <p:spPr>
            <a:xfrm>
              <a:off x="1672916" y="417755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9" name="object 4999"/>
            <p:cNvSpPr/>
            <p:nvPr/>
          </p:nvSpPr>
          <p:spPr>
            <a:xfrm>
              <a:off x="1674056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0" name="object 5000"/>
            <p:cNvSpPr/>
            <p:nvPr/>
          </p:nvSpPr>
          <p:spPr>
            <a:xfrm>
              <a:off x="1674183" y="41773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1" name="object 5001"/>
            <p:cNvSpPr/>
            <p:nvPr/>
          </p:nvSpPr>
          <p:spPr>
            <a:xfrm>
              <a:off x="1674310" y="417706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2" name="object 5002"/>
            <p:cNvSpPr/>
            <p:nvPr/>
          </p:nvSpPr>
          <p:spPr>
            <a:xfrm>
              <a:off x="1674310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3" name="object 5003"/>
            <p:cNvSpPr/>
            <p:nvPr/>
          </p:nvSpPr>
          <p:spPr>
            <a:xfrm>
              <a:off x="1673676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4" name="object 5004"/>
            <p:cNvSpPr/>
            <p:nvPr/>
          </p:nvSpPr>
          <p:spPr>
            <a:xfrm>
              <a:off x="16749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5" name="object 5005"/>
            <p:cNvSpPr/>
            <p:nvPr/>
          </p:nvSpPr>
          <p:spPr>
            <a:xfrm>
              <a:off x="167519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6" name="object 5006"/>
            <p:cNvSpPr/>
            <p:nvPr/>
          </p:nvSpPr>
          <p:spPr>
            <a:xfrm>
              <a:off x="16751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7" name="object 5007"/>
            <p:cNvSpPr/>
            <p:nvPr/>
          </p:nvSpPr>
          <p:spPr>
            <a:xfrm>
              <a:off x="16754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8" name="object 5008"/>
            <p:cNvSpPr/>
            <p:nvPr/>
          </p:nvSpPr>
          <p:spPr>
            <a:xfrm>
              <a:off x="167557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9" name="object 5009"/>
            <p:cNvSpPr/>
            <p:nvPr/>
          </p:nvSpPr>
          <p:spPr>
            <a:xfrm>
              <a:off x="16758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0" name="object 5010"/>
            <p:cNvSpPr/>
            <p:nvPr/>
          </p:nvSpPr>
          <p:spPr>
            <a:xfrm>
              <a:off x="16760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1" name="object 5011"/>
            <p:cNvSpPr/>
            <p:nvPr/>
          </p:nvSpPr>
          <p:spPr>
            <a:xfrm>
              <a:off x="16763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2" name="object 5012"/>
            <p:cNvSpPr/>
            <p:nvPr/>
          </p:nvSpPr>
          <p:spPr>
            <a:xfrm>
              <a:off x="167633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3" name="object 5013"/>
            <p:cNvSpPr/>
            <p:nvPr/>
          </p:nvSpPr>
          <p:spPr>
            <a:xfrm>
              <a:off x="1676464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4" name="object 5014"/>
            <p:cNvSpPr/>
            <p:nvPr/>
          </p:nvSpPr>
          <p:spPr>
            <a:xfrm>
              <a:off x="1676591" y="417697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5" name="object 5015"/>
            <p:cNvSpPr/>
            <p:nvPr/>
          </p:nvSpPr>
          <p:spPr>
            <a:xfrm>
              <a:off x="1676718" y="417701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6" name="object 5016"/>
            <p:cNvSpPr/>
            <p:nvPr/>
          </p:nvSpPr>
          <p:spPr>
            <a:xfrm>
              <a:off x="1676844" y="417667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25"/>
                  </a:moveTo>
                  <a:lnTo>
                    <a:pt x="887" y="5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7" name="object 5017"/>
            <p:cNvSpPr/>
            <p:nvPr/>
          </p:nvSpPr>
          <p:spPr>
            <a:xfrm>
              <a:off x="1676971" y="417615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84"/>
                  </a:moveTo>
                  <a:lnTo>
                    <a:pt x="887" y="78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8" name="object 5018"/>
            <p:cNvSpPr/>
            <p:nvPr/>
          </p:nvSpPr>
          <p:spPr>
            <a:xfrm>
              <a:off x="167722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9" name="object 5019"/>
            <p:cNvSpPr/>
            <p:nvPr/>
          </p:nvSpPr>
          <p:spPr>
            <a:xfrm>
              <a:off x="16772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0" name="object 5020"/>
            <p:cNvSpPr/>
            <p:nvPr/>
          </p:nvSpPr>
          <p:spPr>
            <a:xfrm>
              <a:off x="1676591" y="417771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26" y="0"/>
                  </a:moveTo>
                  <a:lnTo>
                    <a:pt x="1900" y="0"/>
                  </a:lnTo>
                </a:path>
                <a:path w="3175">
                  <a:moveTo>
                    <a:pt x="253" y="0"/>
                  </a:moveTo>
                  <a:lnTo>
                    <a:pt x="2027" y="0"/>
                  </a:lnTo>
                </a:path>
                <a:path w="3175">
                  <a:moveTo>
                    <a:pt x="380" y="0"/>
                  </a:moveTo>
                  <a:lnTo>
                    <a:pt x="2154" y="0"/>
                  </a:lnTo>
                </a:path>
                <a:path w="3175">
                  <a:moveTo>
                    <a:pt x="506" y="0"/>
                  </a:moveTo>
                  <a:lnTo>
                    <a:pt x="2281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1" name="object 5021"/>
            <p:cNvSpPr/>
            <p:nvPr/>
          </p:nvSpPr>
          <p:spPr>
            <a:xfrm>
              <a:off x="16784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2" name="object 5022"/>
            <p:cNvSpPr/>
            <p:nvPr/>
          </p:nvSpPr>
          <p:spPr>
            <a:xfrm>
              <a:off x="16787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3" name="object 5023"/>
            <p:cNvSpPr/>
            <p:nvPr/>
          </p:nvSpPr>
          <p:spPr>
            <a:xfrm>
              <a:off x="16789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4" name="object 5024"/>
            <p:cNvSpPr/>
            <p:nvPr/>
          </p:nvSpPr>
          <p:spPr>
            <a:xfrm>
              <a:off x="167899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5" name="object 5025"/>
            <p:cNvSpPr/>
            <p:nvPr/>
          </p:nvSpPr>
          <p:spPr>
            <a:xfrm>
              <a:off x="1679125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6" name="object 5026"/>
            <p:cNvSpPr/>
            <p:nvPr/>
          </p:nvSpPr>
          <p:spPr>
            <a:xfrm>
              <a:off x="1679252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7" name="object 5027"/>
            <p:cNvSpPr/>
            <p:nvPr/>
          </p:nvSpPr>
          <p:spPr>
            <a:xfrm>
              <a:off x="1679379" y="41772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8" name="object 5028"/>
            <p:cNvSpPr/>
            <p:nvPr/>
          </p:nvSpPr>
          <p:spPr>
            <a:xfrm>
              <a:off x="1679506" y="41774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9" name="object 5029"/>
            <p:cNvSpPr/>
            <p:nvPr/>
          </p:nvSpPr>
          <p:spPr>
            <a:xfrm>
              <a:off x="1679506" y="41772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0" name="object 5030"/>
            <p:cNvSpPr/>
            <p:nvPr/>
          </p:nvSpPr>
          <p:spPr>
            <a:xfrm>
              <a:off x="16796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1" name="object 5031"/>
            <p:cNvSpPr/>
            <p:nvPr/>
          </p:nvSpPr>
          <p:spPr>
            <a:xfrm>
              <a:off x="167975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2" name="object 5032"/>
            <p:cNvSpPr/>
            <p:nvPr/>
          </p:nvSpPr>
          <p:spPr>
            <a:xfrm>
              <a:off x="16801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3" name="object 5033"/>
            <p:cNvSpPr/>
            <p:nvPr/>
          </p:nvSpPr>
          <p:spPr>
            <a:xfrm>
              <a:off x="168026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4" name="object 5034"/>
            <p:cNvSpPr/>
            <p:nvPr/>
          </p:nvSpPr>
          <p:spPr>
            <a:xfrm>
              <a:off x="16810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5" name="object 5035"/>
            <p:cNvSpPr/>
            <p:nvPr/>
          </p:nvSpPr>
          <p:spPr>
            <a:xfrm>
              <a:off x="1680519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6" name="object 5036"/>
            <p:cNvSpPr/>
            <p:nvPr/>
          </p:nvSpPr>
          <p:spPr>
            <a:xfrm>
              <a:off x="16815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7" name="object 5037"/>
            <p:cNvSpPr/>
            <p:nvPr/>
          </p:nvSpPr>
          <p:spPr>
            <a:xfrm>
              <a:off x="168166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8" name="object 5038"/>
            <p:cNvSpPr/>
            <p:nvPr/>
          </p:nvSpPr>
          <p:spPr>
            <a:xfrm>
              <a:off x="1681787" y="417692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9" name="object 5039"/>
            <p:cNvSpPr/>
            <p:nvPr/>
          </p:nvSpPr>
          <p:spPr>
            <a:xfrm>
              <a:off x="1681913" y="4170648"/>
              <a:ext cx="0" cy="7620"/>
            </a:xfrm>
            <a:custGeom>
              <a:avLst/>
              <a:gdLst/>
              <a:ahLst/>
              <a:cxnLst/>
              <a:rect l="l" t="t" r="r" b="b"/>
              <a:pathLst>
                <a:path h="7620">
                  <a:moveTo>
                    <a:pt x="0" y="7075"/>
                  </a:moveTo>
                  <a:lnTo>
                    <a:pt x="0" y="7063"/>
                  </a:lnTo>
                </a:path>
                <a:path h="7620">
                  <a:moveTo>
                    <a:pt x="0" y="7075"/>
                  </a:moveTo>
                  <a:lnTo>
                    <a:pt x="0" y="2291"/>
                  </a:lnTo>
                </a:path>
                <a:path h="7620">
                  <a:moveTo>
                    <a:pt x="0" y="707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0" name="object 5040"/>
            <p:cNvSpPr/>
            <p:nvPr/>
          </p:nvSpPr>
          <p:spPr>
            <a:xfrm>
              <a:off x="1682167" y="417676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0"/>
                  </a:moveTo>
                  <a:lnTo>
                    <a:pt x="887" y="48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1" name="object 5041"/>
            <p:cNvSpPr/>
            <p:nvPr/>
          </p:nvSpPr>
          <p:spPr>
            <a:xfrm>
              <a:off x="1682167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2" name="object 5042"/>
            <p:cNvSpPr/>
            <p:nvPr/>
          </p:nvSpPr>
          <p:spPr>
            <a:xfrm>
              <a:off x="168229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3" name="object 5043"/>
            <p:cNvSpPr/>
            <p:nvPr/>
          </p:nvSpPr>
          <p:spPr>
            <a:xfrm>
              <a:off x="168254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4" name="object 5044"/>
            <p:cNvSpPr/>
            <p:nvPr/>
          </p:nvSpPr>
          <p:spPr>
            <a:xfrm>
              <a:off x="16825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5" name="object 5045"/>
            <p:cNvSpPr/>
            <p:nvPr/>
          </p:nvSpPr>
          <p:spPr>
            <a:xfrm>
              <a:off x="16828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6" name="object 5046"/>
            <p:cNvSpPr/>
            <p:nvPr/>
          </p:nvSpPr>
          <p:spPr>
            <a:xfrm>
              <a:off x="168305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7" name="object 5047"/>
            <p:cNvSpPr/>
            <p:nvPr/>
          </p:nvSpPr>
          <p:spPr>
            <a:xfrm>
              <a:off x="168318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8" name="object 5048"/>
            <p:cNvSpPr/>
            <p:nvPr/>
          </p:nvSpPr>
          <p:spPr>
            <a:xfrm>
              <a:off x="16831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9" name="object 5049"/>
            <p:cNvSpPr/>
            <p:nvPr/>
          </p:nvSpPr>
          <p:spPr>
            <a:xfrm>
              <a:off x="168343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0" name="object 5050"/>
            <p:cNvSpPr/>
            <p:nvPr/>
          </p:nvSpPr>
          <p:spPr>
            <a:xfrm>
              <a:off x="168356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1" name="object 5051"/>
            <p:cNvSpPr/>
            <p:nvPr/>
          </p:nvSpPr>
          <p:spPr>
            <a:xfrm>
              <a:off x="16836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2" name="object 5052"/>
            <p:cNvSpPr/>
            <p:nvPr/>
          </p:nvSpPr>
          <p:spPr>
            <a:xfrm>
              <a:off x="16839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3" name="object 5053"/>
            <p:cNvSpPr/>
            <p:nvPr/>
          </p:nvSpPr>
          <p:spPr>
            <a:xfrm>
              <a:off x="168432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4" name="object 5054"/>
            <p:cNvSpPr/>
            <p:nvPr/>
          </p:nvSpPr>
          <p:spPr>
            <a:xfrm>
              <a:off x="1684448" y="41774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5" name="object 5055"/>
            <p:cNvSpPr/>
            <p:nvPr/>
          </p:nvSpPr>
          <p:spPr>
            <a:xfrm>
              <a:off x="168457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6" name="object 5056"/>
            <p:cNvSpPr/>
            <p:nvPr/>
          </p:nvSpPr>
          <p:spPr>
            <a:xfrm>
              <a:off x="1684575" y="417644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39"/>
                  </a:moveTo>
                  <a:lnTo>
                    <a:pt x="887" y="6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7" name="object 5057"/>
            <p:cNvSpPr/>
            <p:nvPr/>
          </p:nvSpPr>
          <p:spPr>
            <a:xfrm>
              <a:off x="1684701" y="4175711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06"/>
                  </a:moveTo>
                  <a:lnTo>
                    <a:pt x="887" y="100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8" name="object 5058"/>
            <p:cNvSpPr/>
            <p:nvPr/>
          </p:nvSpPr>
          <p:spPr>
            <a:xfrm>
              <a:off x="1684828" y="41773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9" name="object 5059"/>
            <p:cNvSpPr/>
            <p:nvPr/>
          </p:nvSpPr>
          <p:spPr>
            <a:xfrm>
              <a:off x="1684828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0" name="object 5060"/>
            <p:cNvSpPr/>
            <p:nvPr/>
          </p:nvSpPr>
          <p:spPr>
            <a:xfrm>
              <a:off x="1684068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1" name="object 5061"/>
            <p:cNvSpPr/>
            <p:nvPr/>
          </p:nvSpPr>
          <p:spPr>
            <a:xfrm>
              <a:off x="16854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2" name="object 5062"/>
            <p:cNvSpPr/>
            <p:nvPr/>
          </p:nvSpPr>
          <p:spPr>
            <a:xfrm>
              <a:off x="168571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3" name="object 5063"/>
            <p:cNvSpPr/>
            <p:nvPr/>
          </p:nvSpPr>
          <p:spPr>
            <a:xfrm>
              <a:off x="168584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4" name="object 5064"/>
            <p:cNvSpPr/>
            <p:nvPr/>
          </p:nvSpPr>
          <p:spPr>
            <a:xfrm>
              <a:off x="168596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5" name="object 5065"/>
            <p:cNvSpPr/>
            <p:nvPr/>
          </p:nvSpPr>
          <p:spPr>
            <a:xfrm>
              <a:off x="168609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6" name="object 5066"/>
            <p:cNvSpPr/>
            <p:nvPr/>
          </p:nvSpPr>
          <p:spPr>
            <a:xfrm>
              <a:off x="16862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7" name="object 5067"/>
            <p:cNvSpPr/>
            <p:nvPr/>
          </p:nvSpPr>
          <p:spPr>
            <a:xfrm>
              <a:off x="168647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8" name="object 5068"/>
            <p:cNvSpPr/>
            <p:nvPr/>
          </p:nvSpPr>
          <p:spPr>
            <a:xfrm>
              <a:off x="168660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9" name="object 5069"/>
            <p:cNvSpPr/>
            <p:nvPr/>
          </p:nvSpPr>
          <p:spPr>
            <a:xfrm>
              <a:off x="168672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0" name="object 5070"/>
            <p:cNvSpPr/>
            <p:nvPr/>
          </p:nvSpPr>
          <p:spPr>
            <a:xfrm>
              <a:off x="16868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1" name="object 5071"/>
            <p:cNvSpPr/>
            <p:nvPr/>
          </p:nvSpPr>
          <p:spPr>
            <a:xfrm>
              <a:off x="1686983" y="41773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2" name="object 5072"/>
            <p:cNvSpPr/>
            <p:nvPr/>
          </p:nvSpPr>
          <p:spPr>
            <a:xfrm>
              <a:off x="1687109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3" name="object 5073"/>
            <p:cNvSpPr/>
            <p:nvPr/>
          </p:nvSpPr>
          <p:spPr>
            <a:xfrm>
              <a:off x="1687236" y="4174331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96"/>
                  </a:moveTo>
                  <a:lnTo>
                    <a:pt x="887" y="1696"/>
                  </a:lnTo>
                </a:path>
              </a:pathLst>
            </a:custGeom>
            <a:ln w="3392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4" name="object 5074"/>
            <p:cNvSpPr/>
            <p:nvPr/>
          </p:nvSpPr>
          <p:spPr>
            <a:xfrm>
              <a:off x="1687363" y="4168686"/>
              <a:ext cx="0" cy="9525"/>
            </a:xfrm>
            <a:custGeom>
              <a:avLst/>
              <a:gdLst/>
              <a:ahLst/>
              <a:cxnLst/>
              <a:rect l="l" t="t" r="r" b="b"/>
              <a:pathLst>
                <a:path h="9525">
                  <a:moveTo>
                    <a:pt x="0" y="903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5" name="object 5075"/>
            <p:cNvSpPr/>
            <p:nvPr/>
          </p:nvSpPr>
          <p:spPr>
            <a:xfrm>
              <a:off x="1687489" y="41771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6" name="object 5076"/>
            <p:cNvSpPr/>
            <p:nvPr/>
          </p:nvSpPr>
          <p:spPr>
            <a:xfrm>
              <a:off x="168761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7" name="object 5077"/>
            <p:cNvSpPr/>
            <p:nvPr/>
          </p:nvSpPr>
          <p:spPr>
            <a:xfrm>
              <a:off x="16878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8" name="object 5078"/>
            <p:cNvSpPr/>
            <p:nvPr/>
          </p:nvSpPr>
          <p:spPr>
            <a:xfrm>
              <a:off x="1687109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9" name="object 5079"/>
            <p:cNvSpPr/>
            <p:nvPr/>
          </p:nvSpPr>
          <p:spPr>
            <a:xfrm>
              <a:off x="16882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0" name="object 5080"/>
            <p:cNvSpPr/>
            <p:nvPr/>
          </p:nvSpPr>
          <p:spPr>
            <a:xfrm>
              <a:off x="1687489" y="417771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26" y="0"/>
                  </a:moveTo>
                  <a:lnTo>
                    <a:pt x="1900" y="0"/>
                  </a:lnTo>
                </a:path>
                <a:path w="3175">
                  <a:moveTo>
                    <a:pt x="380" y="0"/>
                  </a:moveTo>
                  <a:lnTo>
                    <a:pt x="2154" y="0"/>
                  </a:lnTo>
                </a:path>
                <a:path w="3175">
                  <a:moveTo>
                    <a:pt x="633" y="0"/>
                  </a:moveTo>
                  <a:lnTo>
                    <a:pt x="2407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  <a:path w="3175">
                  <a:moveTo>
                    <a:pt x="1140" y="0"/>
                  </a:moveTo>
                  <a:lnTo>
                    <a:pt x="291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1" name="object 5081"/>
            <p:cNvSpPr/>
            <p:nvPr/>
          </p:nvSpPr>
          <p:spPr>
            <a:xfrm>
              <a:off x="1689644" y="41772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2" name="object 5082"/>
            <p:cNvSpPr/>
            <p:nvPr/>
          </p:nvSpPr>
          <p:spPr>
            <a:xfrm>
              <a:off x="1689771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3" name="object 5083"/>
            <p:cNvSpPr/>
            <p:nvPr/>
          </p:nvSpPr>
          <p:spPr>
            <a:xfrm>
              <a:off x="1689897" y="4174799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61"/>
                  </a:moveTo>
                  <a:lnTo>
                    <a:pt x="887" y="146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4" name="object 5084"/>
            <p:cNvSpPr/>
            <p:nvPr/>
          </p:nvSpPr>
          <p:spPr>
            <a:xfrm>
              <a:off x="1690024" y="4175318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02"/>
                  </a:moveTo>
                  <a:lnTo>
                    <a:pt x="887" y="120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5" name="object 5085"/>
            <p:cNvSpPr/>
            <p:nvPr/>
          </p:nvSpPr>
          <p:spPr>
            <a:xfrm>
              <a:off x="1690024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6" name="object 5086"/>
            <p:cNvSpPr/>
            <p:nvPr/>
          </p:nvSpPr>
          <p:spPr>
            <a:xfrm>
              <a:off x="1689264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7" name="object 5087"/>
            <p:cNvSpPr/>
            <p:nvPr/>
          </p:nvSpPr>
          <p:spPr>
            <a:xfrm>
              <a:off x="16904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8" name="object 5088"/>
            <p:cNvSpPr/>
            <p:nvPr/>
          </p:nvSpPr>
          <p:spPr>
            <a:xfrm>
              <a:off x="16906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9" name="object 5089"/>
            <p:cNvSpPr/>
            <p:nvPr/>
          </p:nvSpPr>
          <p:spPr>
            <a:xfrm>
              <a:off x="169091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0" name="object 5090"/>
            <p:cNvSpPr/>
            <p:nvPr/>
          </p:nvSpPr>
          <p:spPr>
            <a:xfrm>
              <a:off x="169103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1" name="object 5091"/>
            <p:cNvSpPr/>
            <p:nvPr/>
          </p:nvSpPr>
          <p:spPr>
            <a:xfrm>
              <a:off x="16912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2" name="object 5092"/>
            <p:cNvSpPr/>
            <p:nvPr/>
          </p:nvSpPr>
          <p:spPr>
            <a:xfrm>
              <a:off x="1690404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3" name="object 5093"/>
            <p:cNvSpPr/>
            <p:nvPr/>
          </p:nvSpPr>
          <p:spPr>
            <a:xfrm>
              <a:off x="169167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4" name="object 5094"/>
            <p:cNvSpPr/>
            <p:nvPr/>
          </p:nvSpPr>
          <p:spPr>
            <a:xfrm>
              <a:off x="169192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5" name="object 5095"/>
            <p:cNvSpPr/>
            <p:nvPr/>
          </p:nvSpPr>
          <p:spPr>
            <a:xfrm>
              <a:off x="16920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6" name="object 5096"/>
            <p:cNvSpPr/>
            <p:nvPr/>
          </p:nvSpPr>
          <p:spPr>
            <a:xfrm>
              <a:off x="1692305" y="417619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65"/>
                  </a:moveTo>
                  <a:lnTo>
                    <a:pt x="887" y="76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7" name="object 5097"/>
            <p:cNvSpPr/>
            <p:nvPr/>
          </p:nvSpPr>
          <p:spPr>
            <a:xfrm>
              <a:off x="1692432" y="417740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8" name="object 5098"/>
            <p:cNvSpPr/>
            <p:nvPr/>
          </p:nvSpPr>
          <p:spPr>
            <a:xfrm>
              <a:off x="1692559" y="417567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25"/>
                  </a:moveTo>
                  <a:lnTo>
                    <a:pt x="887" y="10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9" name="object 5099"/>
            <p:cNvSpPr/>
            <p:nvPr/>
          </p:nvSpPr>
          <p:spPr>
            <a:xfrm>
              <a:off x="1692559" y="4166648"/>
              <a:ext cx="0" cy="11430"/>
            </a:xfrm>
            <a:custGeom>
              <a:avLst/>
              <a:gdLst/>
              <a:ahLst/>
              <a:cxnLst/>
              <a:rect l="l" t="t" r="r" b="b"/>
              <a:pathLst>
                <a:path h="11429">
                  <a:moveTo>
                    <a:pt x="0" y="1107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0" name="object 5100"/>
            <p:cNvSpPr/>
            <p:nvPr/>
          </p:nvSpPr>
          <p:spPr>
            <a:xfrm>
              <a:off x="1692685" y="41772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1" name="object 5101"/>
            <p:cNvSpPr/>
            <p:nvPr/>
          </p:nvSpPr>
          <p:spPr>
            <a:xfrm>
              <a:off x="169281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2" name="object 5102"/>
            <p:cNvSpPr/>
            <p:nvPr/>
          </p:nvSpPr>
          <p:spPr>
            <a:xfrm>
              <a:off x="16930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3" name="object 5103"/>
            <p:cNvSpPr/>
            <p:nvPr/>
          </p:nvSpPr>
          <p:spPr>
            <a:xfrm>
              <a:off x="169331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4" name="object 5104"/>
            <p:cNvSpPr/>
            <p:nvPr/>
          </p:nvSpPr>
          <p:spPr>
            <a:xfrm>
              <a:off x="169344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5" name="object 5105"/>
            <p:cNvSpPr/>
            <p:nvPr/>
          </p:nvSpPr>
          <p:spPr>
            <a:xfrm>
              <a:off x="169357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6" name="object 5106"/>
            <p:cNvSpPr/>
            <p:nvPr/>
          </p:nvSpPr>
          <p:spPr>
            <a:xfrm>
              <a:off x="16936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7" name="object 5107"/>
            <p:cNvSpPr/>
            <p:nvPr/>
          </p:nvSpPr>
          <p:spPr>
            <a:xfrm>
              <a:off x="169369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8" name="object 5108"/>
            <p:cNvSpPr/>
            <p:nvPr/>
          </p:nvSpPr>
          <p:spPr>
            <a:xfrm>
              <a:off x="16938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9" name="object 5109"/>
            <p:cNvSpPr/>
            <p:nvPr/>
          </p:nvSpPr>
          <p:spPr>
            <a:xfrm>
              <a:off x="169395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0" name="object 5110"/>
            <p:cNvSpPr/>
            <p:nvPr/>
          </p:nvSpPr>
          <p:spPr>
            <a:xfrm>
              <a:off x="16940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1" name="object 5111"/>
            <p:cNvSpPr/>
            <p:nvPr/>
          </p:nvSpPr>
          <p:spPr>
            <a:xfrm>
              <a:off x="169420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2" name="object 5112"/>
            <p:cNvSpPr/>
            <p:nvPr/>
          </p:nvSpPr>
          <p:spPr>
            <a:xfrm>
              <a:off x="16943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3" name="object 5113"/>
            <p:cNvSpPr/>
            <p:nvPr/>
          </p:nvSpPr>
          <p:spPr>
            <a:xfrm>
              <a:off x="169446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4" name="object 5114"/>
            <p:cNvSpPr/>
            <p:nvPr/>
          </p:nvSpPr>
          <p:spPr>
            <a:xfrm>
              <a:off x="16945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5" name="object 5115"/>
            <p:cNvSpPr/>
            <p:nvPr/>
          </p:nvSpPr>
          <p:spPr>
            <a:xfrm>
              <a:off x="169484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6" name="object 5116"/>
            <p:cNvSpPr/>
            <p:nvPr/>
          </p:nvSpPr>
          <p:spPr>
            <a:xfrm>
              <a:off x="1694966" y="41772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7" name="object 5117"/>
            <p:cNvSpPr/>
            <p:nvPr/>
          </p:nvSpPr>
          <p:spPr>
            <a:xfrm>
              <a:off x="169509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8" name="object 5118"/>
            <p:cNvSpPr/>
            <p:nvPr/>
          </p:nvSpPr>
          <p:spPr>
            <a:xfrm>
              <a:off x="1695220" y="4163686"/>
              <a:ext cx="0" cy="14604"/>
            </a:xfrm>
            <a:custGeom>
              <a:avLst/>
              <a:gdLst/>
              <a:ahLst/>
              <a:cxnLst/>
              <a:rect l="l" t="t" r="r" b="b"/>
              <a:pathLst>
                <a:path h="14604">
                  <a:moveTo>
                    <a:pt x="0" y="1403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9" name="object 5119"/>
            <p:cNvSpPr/>
            <p:nvPr/>
          </p:nvSpPr>
          <p:spPr>
            <a:xfrm>
              <a:off x="1695220" y="4174711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06"/>
                  </a:moveTo>
                  <a:lnTo>
                    <a:pt x="887" y="150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0" name="object 5120"/>
            <p:cNvSpPr/>
            <p:nvPr/>
          </p:nvSpPr>
          <p:spPr>
            <a:xfrm>
              <a:off x="1695347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1" name="object 5121"/>
            <p:cNvSpPr/>
            <p:nvPr/>
          </p:nvSpPr>
          <p:spPr>
            <a:xfrm>
              <a:off x="16954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2" name="object 5122"/>
            <p:cNvSpPr/>
            <p:nvPr/>
          </p:nvSpPr>
          <p:spPr>
            <a:xfrm>
              <a:off x="16958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3" name="object 5123"/>
            <p:cNvSpPr/>
            <p:nvPr/>
          </p:nvSpPr>
          <p:spPr>
            <a:xfrm>
              <a:off x="169610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4" name="object 5124"/>
            <p:cNvSpPr/>
            <p:nvPr/>
          </p:nvSpPr>
          <p:spPr>
            <a:xfrm>
              <a:off x="16962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5" name="object 5125"/>
            <p:cNvSpPr/>
            <p:nvPr/>
          </p:nvSpPr>
          <p:spPr>
            <a:xfrm>
              <a:off x="16964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6" name="object 5126"/>
            <p:cNvSpPr/>
            <p:nvPr/>
          </p:nvSpPr>
          <p:spPr>
            <a:xfrm>
              <a:off x="1695727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7" name="object 5127"/>
            <p:cNvSpPr/>
            <p:nvPr/>
          </p:nvSpPr>
          <p:spPr>
            <a:xfrm>
              <a:off x="16971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8" name="object 5128"/>
            <p:cNvSpPr/>
            <p:nvPr/>
          </p:nvSpPr>
          <p:spPr>
            <a:xfrm>
              <a:off x="16973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9" name="object 5129"/>
            <p:cNvSpPr/>
            <p:nvPr/>
          </p:nvSpPr>
          <p:spPr>
            <a:xfrm>
              <a:off x="1697628" y="417692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0" name="object 5130"/>
            <p:cNvSpPr/>
            <p:nvPr/>
          </p:nvSpPr>
          <p:spPr>
            <a:xfrm>
              <a:off x="1697755" y="417705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1" name="object 5131"/>
            <p:cNvSpPr/>
            <p:nvPr/>
          </p:nvSpPr>
          <p:spPr>
            <a:xfrm>
              <a:off x="1697881" y="4171394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632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2" name="object 5132"/>
            <p:cNvSpPr/>
            <p:nvPr/>
          </p:nvSpPr>
          <p:spPr>
            <a:xfrm>
              <a:off x="169800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3" name="object 5133"/>
            <p:cNvSpPr/>
            <p:nvPr/>
          </p:nvSpPr>
          <p:spPr>
            <a:xfrm>
              <a:off x="169813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4" name="object 5134"/>
            <p:cNvSpPr/>
            <p:nvPr/>
          </p:nvSpPr>
          <p:spPr>
            <a:xfrm>
              <a:off x="16982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5" name="object 5135"/>
            <p:cNvSpPr/>
            <p:nvPr/>
          </p:nvSpPr>
          <p:spPr>
            <a:xfrm>
              <a:off x="1697628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6" name="object 5136"/>
            <p:cNvSpPr/>
            <p:nvPr/>
          </p:nvSpPr>
          <p:spPr>
            <a:xfrm>
              <a:off x="16987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7" name="object 5137"/>
            <p:cNvSpPr/>
            <p:nvPr/>
          </p:nvSpPr>
          <p:spPr>
            <a:xfrm>
              <a:off x="169889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8" name="object 5138"/>
            <p:cNvSpPr/>
            <p:nvPr/>
          </p:nvSpPr>
          <p:spPr>
            <a:xfrm>
              <a:off x="16990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9" name="object 5139"/>
            <p:cNvSpPr/>
            <p:nvPr/>
          </p:nvSpPr>
          <p:spPr>
            <a:xfrm>
              <a:off x="1699149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0" name="object 5140"/>
            <p:cNvSpPr/>
            <p:nvPr/>
          </p:nvSpPr>
          <p:spPr>
            <a:xfrm>
              <a:off x="169927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1" name="object 5141"/>
            <p:cNvSpPr/>
            <p:nvPr/>
          </p:nvSpPr>
          <p:spPr>
            <a:xfrm>
              <a:off x="16992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2" name="object 5142"/>
            <p:cNvSpPr/>
            <p:nvPr/>
          </p:nvSpPr>
          <p:spPr>
            <a:xfrm>
              <a:off x="16995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3" name="object 5143"/>
            <p:cNvSpPr/>
            <p:nvPr/>
          </p:nvSpPr>
          <p:spPr>
            <a:xfrm>
              <a:off x="16997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4" name="object 5144"/>
            <p:cNvSpPr/>
            <p:nvPr/>
          </p:nvSpPr>
          <p:spPr>
            <a:xfrm>
              <a:off x="169990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5" name="object 5145"/>
            <p:cNvSpPr/>
            <p:nvPr/>
          </p:nvSpPr>
          <p:spPr>
            <a:xfrm>
              <a:off x="1700036" y="4173407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316"/>
                  </a:moveTo>
                  <a:lnTo>
                    <a:pt x="0" y="4303"/>
                  </a:lnTo>
                </a:path>
                <a:path h="4445">
                  <a:moveTo>
                    <a:pt x="0" y="431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6" name="object 5146"/>
            <p:cNvSpPr/>
            <p:nvPr/>
          </p:nvSpPr>
          <p:spPr>
            <a:xfrm>
              <a:off x="1700289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7" name="object 5147"/>
            <p:cNvSpPr/>
            <p:nvPr/>
          </p:nvSpPr>
          <p:spPr>
            <a:xfrm>
              <a:off x="1700416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8" name="object 5148"/>
            <p:cNvSpPr/>
            <p:nvPr/>
          </p:nvSpPr>
          <p:spPr>
            <a:xfrm>
              <a:off x="1700543" y="417606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29"/>
                  </a:moveTo>
                  <a:lnTo>
                    <a:pt x="887" y="82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9" name="object 5149"/>
            <p:cNvSpPr/>
            <p:nvPr/>
          </p:nvSpPr>
          <p:spPr>
            <a:xfrm>
              <a:off x="170066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0" name="object 5150"/>
            <p:cNvSpPr/>
            <p:nvPr/>
          </p:nvSpPr>
          <p:spPr>
            <a:xfrm>
              <a:off x="17007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1" name="object 5151"/>
            <p:cNvSpPr/>
            <p:nvPr/>
          </p:nvSpPr>
          <p:spPr>
            <a:xfrm>
              <a:off x="170104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2" name="object 5152"/>
            <p:cNvSpPr/>
            <p:nvPr/>
          </p:nvSpPr>
          <p:spPr>
            <a:xfrm>
              <a:off x="17011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3" name="object 5153"/>
            <p:cNvSpPr/>
            <p:nvPr/>
          </p:nvSpPr>
          <p:spPr>
            <a:xfrm>
              <a:off x="170143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4" name="object 5154"/>
            <p:cNvSpPr/>
            <p:nvPr/>
          </p:nvSpPr>
          <p:spPr>
            <a:xfrm>
              <a:off x="17015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5" name="object 5155"/>
            <p:cNvSpPr/>
            <p:nvPr/>
          </p:nvSpPr>
          <p:spPr>
            <a:xfrm>
              <a:off x="170155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6" name="object 5156"/>
            <p:cNvSpPr/>
            <p:nvPr/>
          </p:nvSpPr>
          <p:spPr>
            <a:xfrm>
              <a:off x="170181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7" name="object 5157"/>
            <p:cNvSpPr/>
            <p:nvPr/>
          </p:nvSpPr>
          <p:spPr>
            <a:xfrm>
              <a:off x="17020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8" name="object 5158"/>
            <p:cNvSpPr/>
            <p:nvPr/>
          </p:nvSpPr>
          <p:spPr>
            <a:xfrm>
              <a:off x="170219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9" name="object 5159"/>
            <p:cNvSpPr/>
            <p:nvPr/>
          </p:nvSpPr>
          <p:spPr>
            <a:xfrm>
              <a:off x="170231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0" name="object 5160"/>
            <p:cNvSpPr/>
            <p:nvPr/>
          </p:nvSpPr>
          <p:spPr>
            <a:xfrm>
              <a:off x="170244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1" name="object 5161"/>
            <p:cNvSpPr/>
            <p:nvPr/>
          </p:nvSpPr>
          <p:spPr>
            <a:xfrm>
              <a:off x="17025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2" name="object 5162"/>
            <p:cNvSpPr/>
            <p:nvPr/>
          </p:nvSpPr>
          <p:spPr>
            <a:xfrm>
              <a:off x="1702824" y="417667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25"/>
                  </a:moveTo>
                  <a:lnTo>
                    <a:pt x="887" y="5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3" name="object 5163"/>
            <p:cNvSpPr/>
            <p:nvPr/>
          </p:nvSpPr>
          <p:spPr>
            <a:xfrm>
              <a:off x="1702824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4" name="object 5164"/>
            <p:cNvSpPr/>
            <p:nvPr/>
          </p:nvSpPr>
          <p:spPr>
            <a:xfrm>
              <a:off x="1702950" y="41773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5" name="object 5165"/>
            <p:cNvSpPr/>
            <p:nvPr/>
          </p:nvSpPr>
          <p:spPr>
            <a:xfrm>
              <a:off x="1703077" y="417649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13"/>
                  </a:moveTo>
                  <a:lnTo>
                    <a:pt x="887" y="6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6" name="object 5166"/>
            <p:cNvSpPr/>
            <p:nvPr/>
          </p:nvSpPr>
          <p:spPr>
            <a:xfrm>
              <a:off x="1703204" y="4171686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6037"/>
                  </a:moveTo>
                  <a:lnTo>
                    <a:pt x="0" y="0"/>
                  </a:lnTo>
                </a:path>
                <a:path h="6350">
                  <a:moveTo>
                    <a:pt x="0" y="6037"/>
                  </a:moveTo>
                  <a:lnTo>
                    <a:pt x="0" y="60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7" name="object 5167"/>
            <p:cNvSpPr/>
            <p:nvPr/>
          </p:nvSpPr>
          <p:spPr>
            <a:xfrm>
              <a:off x="17034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8" name="object 5168"/>
            <p:cNvSpPr/>
            <p:nvPr/>
          </p:nvSpPr>
          <p:spPr>
            <a:xfrm>
              <a:off x="1702824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9" name="object 5169"/>
            <p:cNvSpPr/>
            <p:nvPr/>
          </p:nvSpPr>
          <p:spPr>
            <a:xfrm>
              <a:off x="170409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0" name="object 5170"/>
            <p:cNvSpPr/>
            <p:nvPr/>
          </p:nvSpPr>
          <p:spPr>
            <a:xfrm>
              <a:off x="170421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1" name="object 5171"/>
            <p:cNvSpPr/>
            <p:nvPr/>
          </p:nvSpPr>
          <p:spPr>
            <a:xfrm>
              <a:off x="17043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2" name="object 5172"/>
            <p:cNvSpPr/>
            <p:nvPr/>
          </p:nvSpPr>
          <p:spPr>
            <a:xfrm>
              <a:off x="170447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3" name="object 5173"/>
            <p:cNvSpPr/>
            <p:nvPr/>
          </p:nvSpPr>
          <p:spPr>
            <a:xfrm>
              <a:off x="17045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4" name="object 5174"/>
            <p:cNvSpPr/>
            <p:nvPr/>
          </p:nvSpPr>
          <p:spPr>
            <a:xfrm>
              <a:off x="17049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5" name="object 5175"/>
            <p:cNvSpPr/>
            <p:nvPr/>
          </p:nvSpPr>
          <p:spPr>
            <a:xfrm>
              <a:off x="170523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6" name="object 5176"/>
            <p:cNvSpPr/>
            <p:nvPr/>
          </p:nvSpPr>
          <p:spPr>
            <a:xfrm>
              <a:off x="1705485" y="417669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2"/>
                  </a:moveTo>
                  <a:lnTo>
                    <a:pt x="887" y="5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7" name="object 5177"/>
            <p:cNvSpPr/>
            <p:nvPr/>
          </p:nvSpPr>
          <p:spPr>
            <a:xfrm>
              <a:off x="1705612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8" name="object 5178"/>
            <p:cNvSpPr/>
            <p:nvPr/>
          </p:nvSpPr>
          <p:spPr>
            <a:xfrm>
              <a:off x="1705612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9" name="object 5179"/>
            <p:cNvSpPr/>
            <p:nvPr/>
          </p:nvSpPr>
          <p:spPr>
            <a:xfrm>
              <a:off x="1705738" y="41772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0" name="object 5180"/>
            <p:cNvSpPr/>
            <p:nvPr/>
          </p:nvSpPr>
          <p:spPr>
            <a:xfrm>
              <a:off x="1705865" y="417590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11"/>
                  </a:moveTo>
                  <a:lnTo>
                    <a:pt x="887" y="91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1" name="object 5181"/>
            <p:cNvSpPr/>
            <p:nvPr/>
          </p:nvSpPr>
          <p:spPr>
            <a:xfrm>
              <a:off x="17059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2" name="object 5182"/>
            <p:cNvSpPr/>
            <p:nvPr/>
          </p:nvSpPr>
          <p:spPr>
            <a:xfrm>
              <a:off x="170611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3" name="object 5183"/>
            <p:cNvSpPr/>
            <p:nvPr/>
          </p:nvSpPr>
          <p:spPr>
            <a:xfrm>
              <a:off x="17062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4" name="object 5184"/>
            <p:cNvSpPr/>
            <p:nvPr/>
          </p:nvSpPr>
          <p:spPr>
            <a:xfrm>
              <a:off x="17064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5" name="object 5185"/>
            <p:cNvSpPr/>
            <p:nvPr/>
          </p:nvSpPr>
          <p:spPr>
            <a:xfrm>
              <a:off x="170662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6" name="object 5186"/>
            <p:cNvSpPr/>
            <p:nvPr/>
          </p:nvSpPr>
          <p:spPr>
            <a:xfrm>
              <a:off x="170675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7" name="object 5187"/>
            <p:cNvSpPr/>
            <p:nvPr/>
          </p:nvSpPr>
          <p:spPr>
            <a:xfrm>
              <a:off x="17070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8" name="object 5188"/>
            <p:cNvSpPr/>
            <p:nvPr/>
          </p:nvSpPr>
          <p:spPr>
            <a:xfrm>
              <a:off x="17072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9" name="object 5189"/>
            <p:cNvSpPr/>
            <p:nvPr/>
          </p:nvSpPr>
          <p:spPr>
            <a:xfrm>
              <a:off x="17075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0" name="object 5190"/>
            <p:cNvSpPr/>
            <p:nvPr/>
          </p:nvSpPr>
          <p:spPr>
            <a:xfrm>
              <a:off x="17077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1" name="object 5191"/>
            <p:cNvSpPr/>
            <p:nvPr/>
          </p:nvSpPr>
          <p:spPr>
            <a:xfrm>
              <a:off x="1707006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2" name="object 5192"/>
            <p:cNvSpPr/>
            <p:nvPr/>
          </p:nvSpPr>
          <p:spPr>
            <a:xfrm>
              <a:off x="1708146" y="417740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3" name="object 5193"/>
            <p:cNvSpPr/>
            <p:nvPr/>
          </p:nvSpPr>
          <p:spPr>
            <a:xfrm>
              <a:off x="170814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4" name="object 5194"/>
            <p:cNvSpPr/>
            <p:nvPr/>
          </p:nvSpPr>
          <p:spPr>
            <a:xfrm>
              <a:off x="1708273" y="41772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5" name="object 5195"/>
            <p:cNvSpPr/>
            <p:nvPr/>
          </p:nvSpPr>
          <p:spPr>
            <a:xfrm>
              <a:off x="1708400" y="417588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17"/>
                  </a:moveTo>
                  <a:lnTo>
                    <a:pt x="887" y="91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6" name="object 5196"/>
            <p:cNvSpPr/>
            <p:nvPr/>
          </p:nvSpPr>
          <p:spPr>
            <a:xfrm>
              <a:off x="1708526" y="4172091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632"/>
                  </a:moveTo>
                  <a:lnTo>
                    <a:pt x="0" y="0"/>
                  </a:lnTo>
                </a:path>
                <a:path h="5714">
                  <a:moveTo>
                    <a:pt x="0" y="5632"/>
                  </a:moveTo>
                  <a:lnTo>
                    <a:pt x="0" y="56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7" name="object 5197"/>
            <p:cNvSpPr/>
            <p:nvPr/>
          </p:nvSpPr>
          <p:spPr>
            <a:xfrm>
              <a:off x="170878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8" name="object 5198"/>
            <p:cNvSpPr/>
            <p:nvPr/>
          </p:nvSpPr>
          <p:spPr>
            <a:xfrm>
              <a:off x="170878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9" name="object 5199"/>
            <p:cNvSpPr/>
            <p:nvPr/>
          </p:nvSpPr>
          <p:spPr>
            <a:xfrm>
              <a:off x="17090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0" name="object 5200"/>
            <p:cNvSpPr/>
            <p:nvPr/>
          </p:nvSpPr>
          <p:spPr>
            <a:xfrm>
              <a:off x="170916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1" name="object 5201"/>
            <p:cNvSpPr/>
            <p:nvPr/>
          </p:nvSpPr>
          <p:spPr>
            <a:xfrm>
              <a:off x="17092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2" name="object 5202"/>
            <p:cNvSpPr/>
            <p:nvPr/>
          </p:nvSpPr>
          <p:spPr>
            <a:xfrm>
              <a:off x="170941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3" name="object 5203"/>
            <p:cNvSpPr/>
            <p:nvPr/>
          </p:nvSpPr>
          <p:spPr>
            <a:xfrm>
              <a:off x="170954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4" name="object 5204"/>
            <p:cNvSpPr/>
            <p:nvPr/>
          </p:nvSpPr>
          <p:spPr>
            <a:xfrm>
              <a:off x="170979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5" name="object 5205"/>
            <p:cNvSpPr/>
            <p:nvPr/>
          </p:nvSpPr>
          <p:spPr>
            <a:xfrm>
              <a:off x="17100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6" name="object 5206"/>
            <p:cNvSpPr/>
            <p:nvPr/>
          </p:nvSpPr>
          <p:spPr>
            <a:xfrm>
              <a:off x="17104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7" name="object 5207"/>
            <p:cNvSpPr/>
            <p:nvPr/>
          </p:nvSpPr>
          <p:spPr>
            <a:xfrm>
              <a:off x="171055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8" name="object 5208"/>
            <p:cNvSpPr/>
            <p:nvPr/>
          </p:nvSpPr>
          <p:spPr>
            <a:xfrm>
              <a:off x="17106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9" name="object 5209"/>
            <p:cNvSpPr/>
            <p:nvPr/>
          </p:nvSpPr>
          <p:spPr>
            <a:xfrm>
              <a:off x="1710681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0" name="object 5210"/>
            <p:cNvSpPr/>
            <p:nvPr/>
          </p:nvSpPr>
          <p:spPr>
            <a:xfrm>
              <a:off x="1710808" y="417631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02"/>
                  </a:moveTo>
                  <a:lnTo>
                    <a:pt x="887" y="70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1" name="object 5211"/>
            <p:cNvSpPr/>
            <p:nvPr/>
          </p:nvSpPr>
          <p:spPr>
            <a:xfrm>
              <a:off x="1710934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2" name="object 5212"/>
            <p:cNvSpPr/>
            <p:nvPr/>
          </p:nvSpPr>
          <p:spPr>
            <a:xfrm>
              <a:off x="1711061" y="41771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3" name="object 5213"/>
            <p:cNvSpPr/>
            <p:nvPr/>
          </p:nvSpPr>
          <p:spPr>
            <a:xfrm>
              <a:off x="1711188" y="417605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35"/>
                  </a:moveTo>
                  <a:lnTo>
                    <a:pt x="887" y="83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4" name="object 5214"/>
            <p:cNvSpPr/>
            <p:nvPr/>
          </p:nvSpPr>
          <p:spPr>
            <a:xfrm>
              <a:off x="171131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5" name="object 5215"/>
            <p:cNvSpPr/>
            <p:nvPr/>
          </p:nvSpPr>
          <p:spPr>
            <a:xfrm>
              <a:off x="17114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6" name="object 5216"/>
            <p:cNvSpPr/>
            <p:nvPr/>
          </p:nvSpPr>
          <p:spPr>
            <a:xfrm>
              <a:off x="171194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7" name="object 5217"/>
            <p:cNvSpPr/>
            <p:nvPr/>
          </p:nvSpPr>
          <p:spPr>
            <a:xfrm>
              <a:off x="17120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8" name="object 5218"/>
            <p:cNvSpPr/>
            <p:nvPr/>
          </p:nvSpPr>
          <p:spPr>
            <a:xfrm>
              <a:off x="17123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9" name="object 5219"/>
            <p:cNvSpPr/>
            <p:nvPr/>
          </p:nvSpPr>
          <p:spPr>
            <a:xfrm>
              <a:off x="1711568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0" name="object 5220"/>
            <p:cNvSpPr/>
            <p:nvPr/>
          </p:nvSpPr>
          <p:spPr>
            <a:xfrm>
              <a:off x="17128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1" name="object 5221"/>
            <p:cNvSpPr/>
            <p:nvPr/>
          </p:nvSpPr>
          <p:spPr>
            <a:xfrm>
              <a:off x="171308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2" name="object 5222"/>
            <p:cNvSpPr/>
            <p:nvPr/>
          </p:nvSpPr>
          <p:spPr>
            <a:xfrm>
              <a:off x="171321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3" name="object 5223"/>
            <p:cNvSpPr/>
            <p:nvPr/>
          </p:nvSpPr>
          <p:spPr>
            <a:xfrm>
              <a:off x="1713342" y="41772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4" name="object 5224"/>
            <p:cNvSpPr/>
            <p:nvPr/>
          </p:nvSpPr>
          <p:spPr>
            <a:xfrm>
              <a:off x="1713342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5" name="object 5225"/>
            <p:cNvSpPr/>
            <p:nvPr/>
          </p:nvSpPr>
          <p:spPr>
            <a:xfrm>
              <a:off x="1713469" y="41772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6" name="object 5226"/>
            <p:cNvSpPr/>
            <p:nvPr/>
          </p:nvSpPr>
          <p:spPr>
            <a:xfrm>
              <a:off x="1713596" y="41771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7" name="object 5227"/>
            <p:cNvSpPr/>
            <p:nvPr/>
          </p:nvSpPr>
          <p:spPr>
            <a:xfrm>
              <a:off x="1713722" y="4174217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753"/>
                  </a:moveTo>
                  <a:lnTo>
                    <a:pt x="887" y="1753"/>
                  </a:lnTo>
                </a:path>
              </a:pathLst>
            </a:custGeom>
            <a:ln w="3506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8" name="object 5228"/>
            <p:cNvSpPr/>
            <p:nvPr/>
          </p:nvSpPr>
          <p:spPr>
            <a:xfrm>
              <a:off x="1713849" y="4174015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70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9" name="object 5229"/>
            <p:cNvSpPr/>
            <p:nvPr/>
          </p:nvSpPr>
          <p:spPr>
            <a:xfrm>
              <a:off x="1714103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0" name="object 5230"/>
            <p:cNvSpPr/>
            <p:nvPr/>
          </p:nvSpPr>
          <p:spPr>
            <a:xfrm>
              <a:off x="1714229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1" name="object 5231"/>
            <p:cNvSpPr/>
            <p:nvPr/>
          </p:nvSpPr>
          <p:spPr>
            <a:xfrm>
              <a:off x="171435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2" name="object 5232"/>
            <p:cNvSpPr/>
            <p:nvPr/>
          </p:nvSpPr>
          <p:spPr>
            <a:xfrm>
              <a:off x="1714483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3" name="object 5233"/>
            <p:cNvSpPr/>
            <p:nvPr/>
          </p:nvSpPr>
          <p:spPr>
            <a:xfrm>
              <a:off x="171460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4" name="object 5234"/>
            <p:cNvSpPr/>
            <p:nvPr/>
          </p:nvSpPr>
          <p:spPr>
            <a:xfrm>
              <a:off x="171473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5" name="object 5235"/>
            <p:cNvSpPr/>
            <p:nvPr/>
          </p:nvSpPr>
          <p:spPr>
            <a:xfrm>
              <a:off x="171486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6" name="object 5236"/>
            <p:cNvSpPr/>
            <p:nvPr/>
          </p:nvSpPr>
          <p:spPr>
            <a:xfrm>
              <a:off x="171499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7" name="object 5237"/>
            <p:cNvSpPr/>
            <p:nvPr/>
          </p:nvSpPr>
          <p:spPr>
            <a:xfrm>
              <a:off x="171499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8" name="object 5238"/>
            <p:cNvSpPr/>
            <p:nvPr/>
          </p:nvSpPr>
          <p:spPr>
            <a:xfrm>
              <a:off x="1714229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9" name="object 5239"/>
            <p:cNvSpPr/>
            <p:nvPr/>
          </p:nvSpPr>
          <p:spPr>
            <a:xfrm>
              <a:off x="17154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0" name="object 5240"/>
            <p:cNvSpPr/>
            <p:nvPr/>
          </p:nvSpPr>
          <p:spPr>
            <a:xfrm>
              <a:off x="171549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1" name="object 5241"/>
            <p:cNvSpPr/>
            <p:nvPr/>
          </p:nvSpPr>
          <p:spPr>
            <a:xfrm>
              <a:off x="171562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2" name="object 5242"/>
            <p:cNvSpPr/>
            <p:nvPr/>
          </p:nvSpPr>
          <p:spPr>
            <a:xfrm>
              <a:off x="1714736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3" name="object 5243"/>
            <p:cNvSpPr/>
            <p:nvPr/>
          </p:nvSpPr>
          <p:spPr>
            <a:xfrm>
              <a:off x="1715877" y="41774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4" name="object 5244"/>
            <p:cNvSpPr/>
            <p:nvPr/>
          </p:nvSpPr>
          <p:spPr>
            <a:xfrm>
              <a:off x="1716003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5" name="object 5245"/>
            <p:cNvSpPr/>
            <p:nvPr/>
          </p:nvSpPr>
          <p:spPr>
            <a:xfrm>
              <a:off x="1716130" y="41774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6" name="object 5246"/>
            <p:cNvSpPr/>
            <p:nvPr/>
          </p:nvSpPr>
          <p:spPr>
            <a:xfrm>
              <a:off x="1716257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7" name="object 5247"/>
            <p:cNvSpPr/>
            <p:nvPr/>
          </p:nvSpPr>
          <p:spPr>
            <a:xfrm>
              <a:off x="1716384" y="417660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6"/>
                  </a:moveTo>
                  <a:lnTo>
                    <a:pt x="887" y="5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8" name="object 5248"/>
            <p:cNvSpPr/>
            <p:nvPr/>
          </p:nvSpPr>
          <p:spPr>
            <a:xfrm>
              <a:off x="1716510" y="417666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1"/>
                  </a:moveTo>
                  <a:lnTo>
                    <a:pt x="887" y="5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9" name="object 5249"/>
            <p:cNvSpPr/>
            <p:nvPr/>
          </p:nvSpPr>
          <p:spPr>
            <a:xfrm>
              <a:off x="17166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0" name="object 5250"/>
            <p:cNvSpPr/>
            <p:nvPr/>
          </p:nvSpPr>
          <p:spPr>
            <a:xfrm>
              <a:off x="171676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1" name="object 5251"/>
            <p:cNvSpPr/>
            <p:nvPr/>
          </p:nvSpPr>
          <p:spPr>
            <a:xfrm>
              <a:off x="17168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2" name="object 5252"/>
            <p:cNvSpPr/>
            <p:nvPr/>
          </p:nvSpPr>
          <p:spPr>
            <a:xfrm>
              <a:off x="17171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3" name="object 5253"/>
            <p:cNvSpPr/>
            <p:nvPr/>
          </p:nvSpPr>
          <p:spPr>
            <a:xfrm>
              <a:off x="171727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4" name="object 5254"/>
            <p:cNvSpPr/>
            <p:nvPr/>
          </p:nvSpPr>
          <p:spPr>
            <a:xfrm>
              <a:off x="17173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5" name="object 5255"/>
            <p:cNvSpPr/>
            <p:nvPr/>
          </p:nvSpPr>
          <p:spPr>
            <a:xfrm>
              <a:off x="171752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6" name="object 5256"/>
            <p:cNvSpPr/>
            <p:nvPr/>
          </p:nvSpPr>
          <p:spPr>
            <a:xfrm>
              <a:off x="17177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7" name="object 5257"/>
            <p:cNvSpPr/>
            <p:nvPr/>
          </p:nvSpPr>
          <p:spPr>
            <a:xfrm>
              <a:off x="171790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8" name="object 5258"/>
            <p:cNvSpPr/>
            <p:nvPr/>
          </p:nvSpPr>
          <p:spPr>
            <a:xfrm>
              <a:off x="17180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9" name="object 5259"/>
            <p:cNvSpPr/>
            <p:nvPr/>
          </p:nvSpPr>
          <p:spPr>
            <a:xfrm>
              <a:off x="1717144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0" name="object 5260"/>
            <p:cNvSpPr/>
            <p:nvPr/>
          </p:nvSpPr>
          <p:spPr>
            <a:xfrm>
              <a:off x="1718665" y="41774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1" name="object 5261"/>
            <p:cNvSpPr/>
            <p:nvPr/>
          </p:nvSpPr>
          <p:spPr>
            <a:xfrm>
              <a:off x="1718665" y="41773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2" name="object 5262"/>
            <p:cNvSpPr/>
            <p:nvPr/>
          </p:nvSpPr>
          <p:spPr>
            <a:xfrm>
              <a:off x="1718791" y="417629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15"/>
                  </a:moveTo>
                  <a:lnTo>
                    <a:pt x="887" y="71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3" name="object 5263"/>
            <p:cNvSpPr/>
            <p:nvPr/>
          </p:nvSpPr>
          <p:spPr>
            <a:xfrm>
              <a:off x="1718918" y="41772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4" name="object 5264"/>
            <p:cNvSpPr/>
            <p:nvPr/>
          </p:nvSpPr>
          <p:spPr>
            <a:xfrm>
              <a:off x="1719045" y="4175749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87"/>
                  </a:moveTo>
                  <a:lnTo>
                    <a:pt x="887" y="98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5" name="object 5265"/>
            <p:cNvSpPr/>
            <p:nvPr/>
          </p:nvSpPr>
          <p:spPr>
            <a:xfrm>
              <a:off x="1719172" y="41772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6" name="object 5266"/>
            <p:cNvSpPr/>
            <p:nvPr/>
          </p:nvSpPr>
          <p:spPr>
            <a:xfrm>
              <a:off x="171929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7" name="object 5267"/>
            <p:cNvSpPr/>
            <p:nvPr/>
          </p:nvSpPr>
          <p:spPr>
            <a:xfrm>
              <a:off x="171942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8" name="object 5268"/>
            <p:cNvSpPr/>
            <p:nvPr/>
          </p:nvSpPr>
          <p:spPr>
            <a:xfrm>
              <a:off x="1718791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9" name="object 5269"/>
            <p:cNvSpPr/>
            <p:nvPr/>
          </p:nvSpPr>
          <p:spPr>
            <a:xfrm>
              <a:off x="1719045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0" name="object 5270"/>
            <p:cNvSpPr/>
            <p:nvPr/>
          </p:nvSpPr>
          <p:spPr>
            <a:xfrm>
              <a:off x="172005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1" name="object 5271"/>
            <p:cNvSpPr/>
            <p:nvPr/>
          </p:nvSpPr>
          <p:spPr>
            <a:xfrm>
              <a:off x="17201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2" name="object 5272"/>
            <p:cNvSpPr/>
            <p:nvPr/>
          </p:nvSpPr>
          <p:spPr>
            <a:xfrm>
              <a:off x="1719552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3" name="object 5273"/>
            <p:cNvSpPr/>
            <p:nvPr/>
          </p:nvSpPr>
          <p:spPr>
            <a:xfrm>
              <a:off x="17205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4" name="object 5274"/>
            <p:cNvSpPr/>
            <p:nvPr/>
          </p:nvSpPr>
          <p:spPr>
            <a:xfrm>
              <a:off x="172081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5" name="object 5275"/>
            <p:cNvSpPr/>
            <p:nvPr/>
          </p:nvSpPr>
          <p:spPr>
            <a:xfrm>
              <a:off x="17209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6" name="object 5276"/>
            <p:cNvSpPr/>
            <p:nvPr/>
          </p:nvSpPr>
          <p:spPr>
            <a:xfrm>
              <a:off x="172107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7" name="object 5277"/>
            <p:cNvSpPr/>
            <p:nvPr/>
          </p:nvSpPr>
          <p:spPr>
            <a:xfrm>
              <a:off x="17211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8" name="object 5278"/>
            <p:cNvSpPr/>
            <p:nvPr/>
          </p:nvSpPr>
          <p:spPr>
            <a:xfrm>
              <a:off x="1721326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9" name="object 5279"/>
            <p:cNvSpPr/>
            <p:nvPr/>
          </p:nvSpPr>
          <p:spPr>
            <a:xfrm>
              <a:off x="1721326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0" name="object 5280"/>
            <p:cNvSpPr/>
            <p:nvPr/>
          </p:nvSpPr>
          <p:spPr>
            <a:xfrm>
              <a:off x="1721453" y="41772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1" name="object 5281"/>
            <p:cNvSpPr/>
            <p:nvPr/>
          </p:nvSpPr>
          <p:spPr>
            <a:xfrm>
              <a:off x="1721580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2" name="object 5282"/>
            <p:cNvSpPr/>
            <p:nvPr/>
          </p:nvSpPr>
          <p:spPr>
            <a:xfrm>
              <a:off x="1721706" y="41771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3" name="object 5283"/>
            <p:cNvSpPr/>
            <p:nvPr/>
          </p:nvSpPr>
          <p:spPr>
            <a:xfrm>
              <a:off x="1721833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4" name="object 5284"/>
            <p:cNvSpPr/>
            <p:nvPr/>
          </p:nvSpPr>
          <p:spPr>
            <a:xfrm>
              <a:off x="17218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5" name="object 5285"/>
            <p:cNvSpPr/>
            <p:nvPr/>
          </p:nvSpPr>
          <p:spPr>
            <a:xfrm>
              <a:off x="1721580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6" name="object 5286"/>
            <p:cNvSpPr/>
            <p:nvPr/>
          </p:nvSpPr>
          <p:spPr>
            <a:xfrm>
              <a:off x="172259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7" name="object 5287"/>
            <p:cNvSpPr/>
            <p:nvPr/>
          </p:nvSpPr>
          <p:spPr>
            <a:xfrm>
              <a:off x="172272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8" name="object 5288"/>
            <p:cNvSpPr/>
            <p:nvPr/>
          </p:nvSpPr>
          <p:spPr>
            <a:xfrm>
              <a:off x="17228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9" name="object 5289"/>
            <p:cNvSpPr/>
            <p:nvPr/>
          </p:nvSpPr>
          <p:spPr>
            <a:xfrm>
              <a:off x="17231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0" name="object 5290"/>
            <p:cNvSpPr/>
            <p:nvPr/>
          </p:nvSpPr>
          <p:spPr>
            <a:xfrm>
              <a:off x="17233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1" name="object 5291"/>
            <p:cNvSpPr/>
            <p:nvPr/>
          </p:nvSpPr>
          <p:spPr>
            <a:xfrm>
              <a:off x="172348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2" name="object 5292"/>
            <p:cNvSpPr/>
            <p:nvPr/>
          </p:nvSpPr>
          <p:spPr>
            <a:xfrm>
              <a:off x="17236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3" name="object 5293"/>
            <p:cNvSpPr/>
            <p:nvPr/>
          </p:nvSpPr>
          <p:spPr>
            <a:xfrm>
              <a:off x="172386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4" name="object 5294"/>
            <p:cNvSpPr/>
            <p:nvPr/>
          </p:nvSpPr>
          <p:spPr>
            <a:xfrm>
              <a:off x="1723861" y="41772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5" name="object 5295"/>
            <p:cNvSpPr/>
            <p:nvPr/>
          </p:nvSpPr>
          <p:spPr>
            <a:xfrm>
              <a:off x="1723987" y="41771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6" name="object 5296"/>
            <p:cNvSpPr/>
            <p:nvPr/>
          </p:nvSpPr>
          <p:spPr>
            <a:xfrm>
              <a:off x="1724114" y="4056790"/>
              <a:ext cx="0" cy="121285"/>
            </a:xfrm>
            <a:custGeom>
              <a:avLst/>
              <a:gdLst/>
              <a:ahLst/>
              <a:cxnLst/>
              <a:rect l="l" t="t" r="r" b="b"/>
              <a:pathLst>
                <a:path h="121285">
                  <a:moveTo>
                    <a:pt x="0" y="12093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7" name="object 5297"/>
            <p:cNvSpPr/>
            <p:nvPr/>
          </p:nvSpPr>
          <p:spPr>
            <a:xfrm>
              <a:off x="1724368" y="41773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8" name="object 5298"/>
            <p:cNvSpPr/>
            <p:nvPr/>
          </p:nvSpPr>
          <p:spPr>
            <a:xfrm>
              <a:off x="1724494" y="41771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9" name="object 5299"/>
            <p:cNvSpPr/>
            <p:nvPr/>
          </p:nvSpPr>
          <p:spPr>
            <a:xfrm>
              <a:off x="17246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0" name="object 5300"/>
            <p:cNvSpPr/>
            <p:nvPr/>
          </p:nvSpPr>
          <p:spPr>
            <a:xfrm>
              <a:off x="17250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1" name="object 5301"/>
            <p:cNvSpPr/>
            <p:nvPr/>
          </p:nvSpPr>
          <p:spPr>
            <a:xfrm>
              <a:off x="172525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2" name="object 5302"/>
            <p:cNvSpPr/>
            <p:nvPr/>
          </p:nvSpPr>
          <p:spPr>
            <a:xfrm>
              <a:off x="17256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3" name="object 5303"/>
            <p:cNvSpPr/>
            <p:nvPr/>
          </p:nvSpPr>
          <p:spPr>
            <a:xfrm>
              <a:off x="172588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4" name="object 5304"/>
            <p:cNvSpPr/>
            <p:nvPr/>
          </p:nvSpPr>
          <p:spPr>
            <a:xfrm>
              <a:off x="172601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5" name="object 5305"/>
            <p:cNvSpPr/>
            <p:nvPr/>
          </p:nvSpPr>
          <p:spPr>
            <a:xfrm>
              <a:off x="1725381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6" name="object 5306"/>
            <p:cNvSpPr/>
            <p:nvPr/>
          </p:nvSpPr>
          <p:spPr>
            <a:xfrm>
              <a:off x="172639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7" name="object 5307"/>
            <p:cNvSpPr/>
            <p:nvPr/>
          </p:nvSpPr>
          <p:spPr>
            <a:xfrm>
              <a:off x="1726522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8" name="object 5308"/>
            <p:cNvSpPr/>
            <p:nvPr/>
          </p:nvSpPr>
          <p:spPr>
            <a:xfrm>
              <a:off x="172664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9" name="object 5309"/>
            <p:cNvSpPr/>
            <p:nvPr/>
          </p:nvSpPr>
          <p:spPr>
            <a:xfrm>
              <a:off x="1726775" y="4141547"/>
              <a:ext cx="0" cy="36195"/>
            </a:xfrm>
            <a:custGeom>
              <a:avLst/>
              <a:gdLst/>
              <a:ahLst/>
              <a:cxnLst/>
              <a:rect l="l" t="t" r="r" b="b"/>
              <a:pathLst>
                <a:path h="36195">
                  <a:moveTo>
                    <a:pt x="0" y="3617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0" name="object 5310"/>
            <p:cNvSpPr/>
            <p:nvPr/>
          </p:nvSpPr>
          <p:spPr>
            <a:xfrm>
              <a:off x="172690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1" name="object 5311"/>
            <p:cNvSpPr/>
            <p:nvPr/>
          </p:nvSpPr>
          <p:spPr>
            <a:xfrm>
              <a:off x="1727029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2" name="object 5312"/>
            <p:cNvSpPr/>
            <p:nvPr/>
          </p:nvSpPr>
          <p:spPr>
            <a:xfrm>
              <a:off x="1727029" y="41773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3" name="object 5313"/>
            <p:cNvSpPr/>
            <p:nvPr/>
          </p:nvSpPr>
          <p:spPr>
            <a:xfrm>
              <a:off x="17275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4" name="object 5314"/>
            <p:cNvSpPr/>
            <p:nvPr/>
          </p:nvSpPr>
          <p:spPr>
            <a:xfrm>
              <a:off x="172778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5" name="object 5315"/>
            <p:cNvSpPr/>
            <p:nvPr/>
          </p:nvSpPr>
          <p:spPr>
            <a:xfrm>
              <a:off x="17279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6" name="object 5316"/>
            <p:cNvSpPr/>
            <p:nvPr/>
          </p:nvSpPr>
          <p:spPr>
            <a:xfrm>
              <a:off x="17281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7" name="object 5317"/>
            <p:cNvSpPr/>
            <p:nvPr/>
          </p:nvSpPr>
          <p:spPr>
            <a:xfrm>
              <a:off x="17284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8" name="object 5318"/>
            <p:cNvSpPr/>
            <p:nvPr/>
          </p:nvSpPr>
          <p:spPr>
            <a:xfrm>
              <a:off x="1728676" y="4173445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278"/>
                  </a:moveTo>
                  <a:lnTo>
                    <a:pt x="0" y="0"/>
                  </a:lnTo>
                </a:path>
                <a:path h="4445">
                  <a:moveTo>
                    <a:pt x="0" y="4278"/>
                  </a:moveTo>
                  <a:lnTo>
                    <a:pt x="0" y="426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9" name="object 5319"/>
            <p:cNvSpPr/>
            <p:nvPr/>
          </p:nvSpPr>
          <p:spPr>
            <a:xfrm>
              <a:off x="17289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0" name="object 5320"/>
            <p:cNvSpPr/>
            <p:nvPr/>
          </p:nvSpPr>
          <p:spPr>
            <a:xfrm>
              <a:off x="172918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1" name="object 5321"/>
            <p:cNvSpPr/>
            <p:nvPr/>
          </p:nvSpPr>
          <p:spPr>
            <a:xfrm>
              <a:off x="1729183" y="417663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44"/>
                  </a:moveTo>
                  <a:lnTo>
                    <a:pt x="887" y="5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2" name="object 5322"/>
            <p:cNvSpPr/>
            <p:nvPr/>
          </p:nvSpPr>
          <p:spPr>
            <a:xfrm>
              <a:off x="1729310" y="41771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3" name="object 5323"/>
            <p:cNvSpPr/>
            <p:nvPr/>
          </p:nvSpPr>
          <p:spPr>
            <a:xfrm>
              <a:off x="1729437" y="4159559"/>
              <a:ext cx="0" cy="18415"/>
            </a:xfrm>
            <a:custGeom>
              <a:avLst/>
              <a:gdLst/>
              <a:ahLst/>
              <a:cxnLst/>
              <a:rect l="l" t="t" r="r" b="b"/>
              <a:pathLst>
                <a:path h="18414">
                  <a:moveTo>
                    <a:pt x="0" y="1816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4" name="object 5324"/>
            <p:cNvSpPr/>
            <p:nvPr/>
          </p:nvSpPr>
          <p:spPr>
            <a:xfrm>
              <a:off x="1729690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5" name="object 5325"/>
            <p:cNvSpPr/>
            <p:nvPr/>
          </p:nvSpPr>
          <p:spPr>
            <a:xfrm>
              <a:off x="1729817" y="4169610"/>
              <a:ext cx="0" cy="8255"/>
            </a:xfrm>
            <a:custGeom>
              <a:avLst/>
              <a:gdLst/>
              <a:ahLst/>
              <a:cxnLst/>
              <a:rect l="l" t="t" r="r" b="b"/>
              <a:pathLst>
                <a:path h="8254">
                  <a:moveTo>
                    <a:pt x="0" y="811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6" name="object 5326"/>
            <p:cNvSpPr/>
            <p:nvPr/>
          </p:nvSpPr>
          <p:spPr>
            <a:xfrm>
              <a:off x="17300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7" name="object 5327"/>
            <p:cNvSpPr/>
            <p:nvPr/>
          </p:nvSpPr>
          <p:spPr>
            <a:xfrm>
              <a:off x="17303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8" name="object 5328"/>
            <p:cNvSpPr/>
            <p:nvPr/>
          </p:nvSpPr>
          <p:spPr>
            <a:xfrm>
              <a:off x="1729563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9" name="object 5329"/>
            <p:cNvSpPr/>
            <p:nvPr/>
          </p:nvSpPr>
          <p:spPr>
            <a:xfrm>
              <a:off x="17307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0" name="object 5330"/>
            <p:cNvSpPr/>
            <p:nvPr/>
          </p:nvSpPr>
          <p:spPr>
            <a:xfrm>
              <a:off x="1730070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1" name="object 5331"/>
            <p:cNvSpPr/>
            <p:nvPr/>
          </p:nvSpPr>
          <p:spPr>
            <a:xfrm>
              <a:off x="17310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2" name="object 5332"/>
            <p:cNvSpPr/>
            <p:nvPr/>
          </p:nvSpPr>
          <p:spPr>
            <a:xfrm>
              <a:off x="1731338" y="41773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3" name="object 5333"/>
            <p:cNvSpPr/>
            <p:nvPr/>
          </p:nvSpPr>
          <p:spPr>
            <a:xfrm>
              <a:off x="173146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4" name="object 5334"/>
            <p:cNvSpPr/>
            <p:nvPr/>
          </p:nvSpPr>
          <p:spPr>
            <a:xfrm>
              <a:off x="17315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5" name="object 5335"/>
            <p:cNvSpPr/>
            <p:nvPr/>
          </p:nvSpPr>
          <p:spPr>
            <a:xfrm>
              <a:off x="173171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6" name="object 5336"/>
            <p:cNvSpPr/>
            <p:nvPr/>
          </p:nvSpPr>
          <p:spPr>
            <a:xfrm>
              <a:off x="1731844" y="41773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7" name="object 5337"/>
            <p:cNvSpPr/>
            <p:nvPr/>
          </p:nvSpPr>
          <p:spPr>
            <a:xfrm>
              <a:off x="1731971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8" name="object 5338"/>
            <p:cNvSpPr/>
            <p:nvPr/>
          </p:nvSpPr>
          <p:spPr>
            <a:xfrm>
              <a:off x="1732098" y="4173141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58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9" name="object 5339"/>
            <p:cNvSpPr/>
            <p:nvPr/>
          </p:nvSpPr>
          <p:spPr>
            <a:xfrm>
              <a:off x="1732351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0" name="object 5340"/>
            <p:cNvSpPr/>
            <p:nvPr/>
          </p:nvSpPr>
          <p:spPr>
            <a:xfrm>
              <a:off x="1732351" y="417530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08"/>
                  </a:moveTo>
                  <a:lnTo>
                    <a:pt x="887" y="120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1" name="object 5341"/>
            <p:cNvSpPr/>
            <p:nvPr/>
          </p:nvSpPr>
          <p:spPr>
            <a:xfrm>
              <a:off x="17326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2" name="object 5342"/>
            <p:cNvSpPr/>
            <p:nvPr/>
          </p:nvSpPr>
          <p:spPr>
            <a:xfrm>
              <a:off x="173285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3" name="object 5343"/>
            <p:cNvSpPr/>
            <p:nvPr/>
          </p:nvSpPr>
          <p:spPr>
            <a:xfrm>
              <a:off x="17329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4" name="object 5344"/>
            <p:cNvSpPr/>
            <p:nvPr/>
          </p:nvSpPr>
          <p:spPr>
            <a:xfrm>
              <a:off x="173323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5" name="object 5345"/>
            <p:cNvSpPr/>
            <p:nvPr/>
          </p:nvSpPr>
          <p:spPr>
            <a:xfrm>
              <a:off x="17334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6" name="object 5346"/>
            <p:cNvSpPr/>
            <p:nvPr/>
          </p:nvSpPr>
          <p:spPr>
            <a:xfrm>
              <a:off x="1733872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7" name="object 5347"/>
            <p:cNvSpPr/>
            <p:nvPr/>
          </p:nvSpPr>
          <p:spPr>
            <a:xfrm>
              <a:off x="17341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8" name="object 5348"/>
            <p:cNvSpPr/>
            <p:nvPr/>
          </p:nvSpPr>
          <p:spPr>
            <a:xfrm>
              <a:off x="173437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9" name="object 5349"/>
            <p:cNvSpPr/>
            <p:nvPr/>
          </p:nvSpPr>
          <p:spPr>
            <a:xfrm>
              <a:off x="1734379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0" name="object 5350"/>
            <p:cNvSpPr/>
            <p:nvPr/>
          </p:nvSpPr>
          <p:spPr>
            <a:xfrm>
              <a:off x="1734506" y="41771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1" name="object 5351"/>
            <p:cNvSpPr/>
            <p:nvPr/>
          </p:nvSpPr>
          <p:spPr>
            <a:xfrm>
              <a:off x="1734633" y="4173255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46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2" name="object 5352"/>
            <p:cNvSpPr/>
            <p:nvPr/>
          </p:nvSpPr>
          <p:spPr>
            <a:xfrm>
              <a:off x="1734759" y="4175091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16"/>
                  </a:moveTo>
                  <a:lnTo>
                    <a:pt x="887" y="131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3" name="object 5353"/>
            <p:cNvSpPr/>
            <p:nvPr/>
          </p:nvSpPr>
          <p:spPr>
            <a:xfrm>
              <a:off x="1735013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4" name="object 5354"/>
            <p:cNvSpPr/>
            <p:nvPr/>
          </p:nvSpPr>
          <p:spPr>
            <a:xfrm>
              <a:off x="1735013" y="417566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31"/>
                  </a:moveTo>
                  <a:lnTo>
                    <a:pt x="887" y="10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5" name="object 5355"/>
            <p:cNvSpPr/>
            <p:nvPr/>
          </p:nvSpPr>
          <p:spPr>
            <a:xfrm>
              <a:off x="17352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6" name="object 5356"/>
            <p:cNvSpPr/>
            <p:nvPr/>
          </p:nvSpPr>
          <p:spPr>
            <a:xfrm>
              <a:off x="173552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7" name="object 5357"/>
            <p:cNvSpPr/>
            <p:nvPr/>
          </p:nvSpPr>
          <p:spPr>
            <a:xfrm>
              <a:off x="17356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8" name="object 5358"/>
            <p:cNvSpPr/>
            <p:nvPr/>
          </p:nvSpPr>
          <p:spPr>
            <a:xfrm>
              <a:off x="173577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9" name="object 5359"/>
            <p:cNvSpPr/>
            <p:nvPr/>
          </p:nvSpPr>
          <p:spPr>
            <a:xfrm>
              <a:off x="173590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0" name="object 5360"/>
            <p:cNvSpPr/>
            <p:nvPr/>
          </p:nvSpPr>
          <p:spPr>
            <a:xfrm>
              <a:off x="17359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1" name="object 5361"/>
            <p:cNvSpPr/>
            <p:nvPr/>
          </p:nvSpPr>
          <p:spPr>
            <a:xfrm>
              <a:off x="173615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2" name="object 5362"/>
            <p:cNvSpPr/>
            <p:nvPr/>
          </p:nvSpPr>
          <p:spPr>
            <a:xfrm>
              <a:off x="173628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3" name="object 5363"/>
            <p:cNvSpPr/>
            <p:nvPr/>
          </p:nvSpPr>
          <p:spPr>
            <a:xfrm>
              <a:off x="17365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4" name="object 5364"/>
            <p:cNvSpPr/>
            <p:nvPr/>
          </p:nvSpPr>
          <p:spPr>
            <a:xfrm>
              <a:off x="173678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5" name="object 5365"/>
            <p:cNvSpPr/>
            <p:nvPr/>
          </p:nvSpPr>
          <p:spPr>
            <a:xfrm>
              <a:off x="17369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6" name="object 5366"/>
            <p:cNvSpPr/>
            <p:nvPr/>
          </p:nvSpPr>
          <p:spPr>
            <a:xfrm>
              <a:off x="1737040" y="41773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7" name="object 5367"/>
            <p:cNvSpPr/>
            <p:nvPr/>
          </p:nvSpPr>
          <p:spPr>
            <a:xfrm>
              <a:off x="1737167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8" name="object 5368"/>
            <p:cNvSpPr/>
            <p:nvPr/>
          </p:nvSpPr>
          <p:spPr>
            <a:xfrm>
              <a:off x="1737294" y="417647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26"/>
                  </a:moveTo>
                  <a:lnTo>
                    <a:pt x="887" y="6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9" name="object 5369"/>
            <p:cNvSpPr/>
            <p:nvPr/>
          </p:nvSpPr>
          <p:spPr>
            <a:xfrm>
              <a:off x="1737421" y="417700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0" name="object 5370"/>
            <p:cNvSpPr/>
            <p:nvPr/>
          </p:nvSpPr>
          <p:spPr>
            <a:xfrm>
              <a:off x="1737547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1" name="object 5371"/>
            <p:cNvSpPr/>
            <p:nvPr/>
          </p:nvSpPr>
          <p:spPr>
            <a:xfrm>
              <a:off x="1737674" y="41771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2" name="object 5372"/>
            <p:cNvSpPr/>
            <p:nvPr/>
          </p:nvSpPr>
          <p:spPr>
            <a:xfrm>
              <a:off x="17379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3" name="object 5373"/>
            <p:cNvSpPr/>
            <p:nvPr/>
          </p:nvSpPr>
          <p:spPr>
            <a:xfrm>
              <a:off x="17381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4" name="object 5374"/>
            <p:cNvSpPr/>
            <p:nvPr/>
          </p:nvSpPr>
          <p:spPr>
            <a:xfrm>
              <a:off x="1738434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5" name="object 5375"/>
            <p:cNvSpPr/>
            <p:nvPr/>
          </p:nvSpPr>
          <p:spPr>
            <a:xfrm>
              <a:off x="1737674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6" name="object 5376"/>
            <p:cNvSpPr/>
            <p:nvPr/>
          </p:nvSpPr>
          <p:spPr>
            <a:xfrm>
              <a:off x="17390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7" name="object 5377"/>
            <p:cNvSpPr/>
            <p:nvPr/>
          </p:nvSpPr>
          <p:spPr>
            <a:xfrm>
              <a:off x="1738434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8" name="object 5378"/>
            <p:cNvSpPr/>
            <p:nvPr/>
          </p:nvSpPr>
          <p:spPr>
            <a:xfrm>
              <a:off x="1739702" y="417695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9" name="object 5379"/>
            <p:cNvSpPr/>
            <p:nvPr/>
          </p:nvSpPr>
          <p:spPr>
            <a:xfrm>
              <a:off x="1739828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0" name="object 5380"/>
            <p:cNvSpPr/>
            <p:nvPr/>
          </p:nvSpPr>
          <p:spPr>
            <a:xfrm>
              <a:off x="1739955" y="4174344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89"/>
                  </a:moveTo>
                  <a:lnTo>
                    <a:pt x="887" y="1689"/>
                  </a:lnTo>
                </a:path>
              </a:pathLst>
            </a:custGeom>
            <a:ln w="3379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1" name="object 5381"/>
            <p:cNvSpPr/>
            <p:nvPr/>
          </p:nvSpPr>
          <p:spPr>
            <a:xfrm>
              <a:off x="1740082" y="4171686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603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2" name="object 5382"/>
            <p:cNvSpPr/>
            <p:nvPr/>
          </p:nvSpPr>
          <p:spPr>
            <a:xfrm>
              <a:off x="1740335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3" name="object 5383"/>
            <p:cNvSpPr/>
            <p:nvPr/>
          </p:nvSpPr>
          <p:spPr>
            <a:xfrm>
              <a:off x="174058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4" name="object 5384"/>
            <p:cNvSpPr/>
            <p:nvPr/>
          </p:nvSpPr>
          <p:spPr>
            <a:xfrm>
              <a:off x="17407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5" name="object 5385"/>
            <p:cNvSpPr/>
            <p:nvPr/>
          </p:nvSpPr>
          <p:spPr>
            <a:xfrm>
              <a:off x="17409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6" name="object 5386"/>
            <p:cNvSpPr/>
            <p:nvPr/>
          </p:nvSpPr>
          <p:spPr>
            <a:xfrm>
              <a:off x="174109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7" name="object 5387"/>
            <p:cNvSpPr/>
            <p:nvPr/>
          </p:nvSpPr>
          <p:spPr>
            <a:xfrm>
              <a:off x="174109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8" name="object 5388"/>
            <p:cNvSpPr/>
            <p:nvPr/>
          </p:nvSpPr>
          <p:spPr>
            <a:xfrm>
              <a:off x="17412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9" name="object 5389"/>
            <p:cNvSpPr/>
            <p:nvPr/>
          </p:nvSpPr>
          <p:spPr>
            <a:xfrm>
              <a:off x="17414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0" name="object 5390"/>
            <p:cNvSpPr/>
            <p:nvPr/>
          </p:nvSpPr>
          <p:spPr>
            <a:xfrm>
              <a:off x="1740589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1" name="object 5391"/>
            <p:cNvSpPr/>
            <p:nvPr/>
          </p:nvSpPr>
          <p:spPr>
            <a:xfrm>
              <a:off x="17417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2" name="object 5392"/>
            <p:cNvSpPr/>
            <p:nvPr/>
          </p:nvSpPr>
          <p:spPr>
            <a:xfrm>
              <a:off x="174198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3" name="object 5393"/>
            <p:cNvSpPr/>
            <p:nvPr/>
          </p:nvSpPr>
          <p:spPr>
            <a:xfrm>
              <a:off x="174211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4" name="object 5394"/>
            <p:cNvSpPr/>
            <p:nvPr/>
          </p:nvSpPr>
          <p:spPr>
            <a:xfrm>
              <a:off x="1742236" y="417586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30"/>
                  </a:moveTo>
                  <a:lnTo>
                    <a:pt x="887" y="93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5" name="object 5395"/>
            <p:cNvSpPr/>
            <p:nvPr/>
          </p:nvSpPr>
          <p:spPr>
            <a:xfrm>
              <a:off x="1742363" y="41773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6" name="object 5396"/>
            <p:cNvSpPr/>
            <p:nvPr/>
          </p:nvSpPr>
          <p:spPr>
            <a:xfrm>
              <a:off x="1742490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7" name="object 5397"/>
            <p:cNvSpPr/>
            <p:nvPr/>
          </p:nvSpPr>
          <p:spPr>
            <a:xfrm>
              <a:off x="1742616" y="417693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8" name="object 5398"/>
            <p:cNvSpPr/>
            <p:nvPr/>
          </p:nvSpPr>
          <p:spPr>
            <a:xfrm>
              <a:off x="1742743" y="417566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31"/>
                  </a:moveTo>
                  <a:lnTo>
                    <a:pt x="887" y="10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9" name="object 5399"/>
            <p:cNvSpPr/>
            <p:nvPr/>
          </p:nvSpPr>
          <p:spPr>
            <a:xfrm>
              <a:off x="174299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0" name="object 5400"/>
            <p:cNvSpPr/>
            <p:nvPr/>
          </p:nvSpPr>
          <p:spPr>
            <a:xfrm>
              <a:off x="1742363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1" name="object 5401"/>
            <p:cNvSpPr/>
            <p:nvPr/>
          </p:nvSpPr>
          <p:spPr>
            <a:xfrm>
              <a:off x="17433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2" name="object 5402"/>
            <p:cNvSpPr/>
            <p:nvPr/>
          </p:nvSpPr>
          <p:spPr>
            <a:xfrm>
              <a:off x="174350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3" name="object 5403"/>
            <p:cNvSpPr/>
            <p:nvPr/>
          </p:nvSpPr>
          <p:spPr>
            <a:xfrm>
              <a:off x="174363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4" name="object 5404"/>
            <p:cNvSpPr/>
            <p:nvPr/>
          </p:nvSpPr>
          <p:spPr>
            <a:xfrm>
              <a:off x="174375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5" name="object 5405"/>
            <p:cNvSpPr/>
            <p:nvPr/>
          </p:nvSpPr>
          <p:spPr>
            <a:xfrm>
              <a:off x="174388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6" name="object 5406"/>
            <p:cNvSpPr/>
            <p:nvPr/>
          </p:nvSpPr>
          <p:spPr>
            <a:xfrm>
              <a:off x="17440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7" name="object 5407"/>
            <p:cNvSpPr/>
            <p:nvPr/>
          </p:nvSpPr>
          <p:spPr>
            <a:xfrm>
              <a:off x="174401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8" name="object 5408"/>
            <p:cNvSpPr/>
            <p:nvPr/>
          </p:nvSpPr>
          <p:spPr>
            <a:xfrm>
              <a:off x="174413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9" name="object 5409"/>
            <p:cNvSpPr/>
            <p:nvPr/>
          </p:nvSpPr>
          <p:spPr>
            <a:xfrm>
              <a:off x="174426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0" name="object 5410"/>
            <p:cNvSpPr/>
            <p:nvPr/>
          </p:nvSpPr>
          <p:spPr>
            <a:xfrm>
              <a:off x="17443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1" name="object 5411"/>
            <p:cNvSpPr/>
            <p:nvPr/>
          </p:nvSpPr>
          <p:spPr>
            <a:xfrm>
              <a:off x="174477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2" name="object 5412"/>
            <p:cNvSpPr/>
            <p:nvPr/>
          </p:nvSpPr>
          <p:spPr>
            <a:xfrm>
              <a:off x="1744898" y="41772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3" name="object 5413"/>
            <p:cNvSpPr/>
            <p:nvPr/>
          </p:nvSpPr>
          <p:spPr>
            <a:xfrm>
              <a:off x="1745024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4" name="object 5414"/>
            <p:cNvSpPr/>
            <p:nvPr/>
          </p:nvSpPr>
          <p:spPr>
            <a:xfrm>
              <a:off x="1745278" y="4165420"/>
              <a:ext cx="0" cy="12700"/>
            </a:xfrm>
            <a:custGeom>
              <a:avLst/>
              <a:gdLst/>
              <a:ahLst/>
              <a:cxnLst/>
              <a:rect l="l" t="t" r="r" b="b"/>
              <a:pathLst>
                <a:path h="12700">
                  <a:moveTo>
                    <a:pt x="0" y="12303"/>
                  </a:moveTo>
                  <a:lnTo>
                    <a:pt x="0" y="6189"/>
                  </a:lnTo>
                </a:path>
                <a:path h="12700">
                  <a:moveTo>
                    <a:pt x="0" y="1230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5" name="object 5415"/>
            <p:cNvSpPr/>
            <p:nvPr/>
          </p:nvSpPr>
          <p:spPr>
            <a:xfrm>
              <a:off x="17456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6" name="object 5416"/>
            <p:cNvSpPr/>
            <p:nvPr/>
          </p:nvSpPr>
          <p:spPr>
            <a:xfrm>
              <a:off x="17459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7" name="object 5417"/>
            <p:cNvSpPr/>
            <p:nvPr/>
          </p:nvSpPr>
          <p:spPr>
            <a:xfrm>
              <a:off x="1745151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8" name="object 5418"/>
            <p:cNvSpPr/>
            <p:nvPr/>
          </p:nvSpPr>
          <p:spPr>
            <a:xfrm>
              <a:off x="174629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9" name="object 5419"/>
            <p:cNvSpPr/>
            <p:nvPr/>
          </p:nvSpPr>
          <p:spPr>
            <a:xfrm>
              <a:off x="17465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0" name="object 5420"/>
            <p:cNvSpPr/>
            <p:nvPr/>
          </p:nvSpPr>
          <p:spPr>
            <a:xfrm>
              <a:off x="174692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1" name="object 5421"/>
            <p:cNvSpPr/>
            <p:nvPr/>
          </p:nvSpPr>
          <p:spPr>
            <a:xfrm>
              <a:off x="174705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2" name="object 5422"/>
            <p:cNvSpPr/>
            <p:nvPr/>
          </p:nvSpPr>
          <p:spPr>
            <a:xfrm>
              <a:off x="17471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3" name="object 5423"/>
            <p:cNvSpPr/>
            <p:nvPr/>
          </p:nvSpPr>
          <p:spPr>
            <a:xfrm>
              <a:off x="174743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4" name="object 5424"/>
            <p:cNvSpPr/>
            <p:nvPr/>
          </p:nvSpPr>
          <p:spPr>
            <a:xfrm>
              <a:off x="1747559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5" name="object 5425"/>
            <p:cNvSpPr/>
            <p:nvPr/>
          </p:nvSpPr>
          <p:spPr>
            <a:xfrm>
              <a:off x="1747686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6" name="object 5426"/>
            <p:cNvSpPr/>
            <p:nvPr/>
          </p:nvSpPr>
          <p:spPr>
            <a:xfrm>
              <a:off x="174781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7" name="object 5427"/>
            <p:cNvSpPr/>
            <p:nvPr/>
          </p:nvSpPr>
          <p:spPr>
            <a:xfrm>
              <a:off x="1747939" y="417596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79"/>
                  </a:moveTo>
                  <a:lnTo>
                    <a:pt x="887" y="87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8" name="object 5428"/>
            <p:cNvSpPr/>
            <p:nvPr/>
          </p:nvSpPr>
          <p:spPr>
            <a:xfrm>
              <a:off x="1748066" y="4173888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383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9" name="object 5429"/>
            <p:cNvSpPr/>
            <p:nvPr/>
          </p:nvSpPr>
          <p:spPr>
            <a:xfrm>
              <a:off x="1747432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30" name="object 5430"/>
            <p:cNvSpPr/>
            <p:nvPr/>
          </p:nvSpPr>
          <p:spPr>
            <a:xfrm>
              <a:off x="17488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31" name="object 5431"/>
            <p:cNvSpPr/>
            <p:nvPr/>
          </p:nvSpPr>
          <p:spPr>
            <a:xfrm>
              <a:off x="1748066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32" name="object 5432"/>
            <p:cNvSpPr/>
            <p:nvPr/>
          </p:nvSpPr>
          <p:spPr>
            <a:xfrm>
              <a:off x="17493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33" name="object 5433"/>
            <p:cNvSpPr/>
            <p:nvPr/>
          </p:nvSpPr>
          <p:spPr>
            <a:xfrm>
              <a:off x="1748699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34" name="object 5434"/>
            <p:cNvSpPr/>
            <p:nvPr/>
          </p:nvSpPr>
          <p:spPr>
            <a:xfrm>
              <a:off x="1750220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35" name="object 5435"/>
            <p:cNvSpPr/>
            <p:nvPr/>
          </p:nvSpPr>
          <p:spPr>
            <a:xfrm>
              <a:off x="1750220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36" name="object 5436"/>
            <p:cNvSpPr/>
            <p:nvPr/>
          </p:nvSpPr>
          <p:spPr>
            <a:xfrm>
              <a:off x="1750474" y="417740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37" name="object 5437"/>
            <p:cNvSpPr/>
            <p:nvPr/>
          </p:nvSpPr>
          <p:spPr>
            <a:xfrm>
              <a:off x="1750474" y="417652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01"/>
                  </a:moveTo>
                  <a:lnTo>
                    <a:pt x="887" y="6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38" name="object 5438"/>
            <p:cNvSpPr/>
            <p:nvPr/>
          </p:nvSpPr>
          <p:spPr>
            <a:xfrm>
              <a:off x="1750600" y="4172597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12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39" name="object 5439"/>
            <p:cNvSpPr/>
            <p:nvPr/>
          </p:nvSpPr>
          <p:spPr>
            <a:xfrm>
              <a:off x="1750727" y="417626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27"/>
                  </a:moveTo>
                  <a:lnTo>
                    <a:pt x="887" y="72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40" name="object 5440"/>
            <p:cNvSpPr/>
            <p:nvPr/>
          </p:nvSpPr>
          <p:spPr>
            <a:xfrm>
              <a:off x="17509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41" name="object 5441"/>
            <p:cNvSpPr/>
            <p:nvPr/>
          </p:nvSpPr>
          <p:spPr>
            <a:xfrm>
              <a:off x="1750347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42" name="object 5442"/>
            <p:cNvSpPr/>
            <p:nvPr/>
          </p:nvSpPr>
          <p:spPr>
            <a:xfrm>
              <a:off x="175161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43" name="object 5443"/>
            <p:cNvSpPr/>
            <p:nvPr/>
          </p:nvSpPr>
          <p:spPr>
            <a:xfrm>
              <a:off x="17517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44" name="object 5444"/>
            <p:cNvSpPr/>
            <p:nvPr/>
          </p:nvSpPr>
          <p:spPr>
            <a:xfrm>
              <a:off x="175212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45" name="object 5445"/>
            <p:cNvSpPr/>
            <p:nvPr/>
          </p:nvSpPr>
          <p:spPr>
            <a:xfrm>
              <a:off x="17521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46" name="object 5446"/>
            <p:cNvSpPr/>
            <p:nvPr/>
          </p:nvSpPr>
          <p:spPr>
            <a:xfrm>
              <a:off x="1752628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47" name="object 5447"/>
            <p:cNvSpPr/>
            <p:nvPr/>
          </p:nvSpPr>
          <p:spPr>
            <a:xfrm>
              <a:off x="175275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48" name="object 5448"/>
            <p:cNvSpPr/>
            <p:nvPr/>
          </p:nvSpPr>
          <p:spPr>
            <a:xfrm>
              <a:off x="175288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49" name="object 5449"/>
            <p:cNvSpPr/>
            <p:nvPr/>
          </p:nvSpPr>
          <p:spPr>
            <a:xfrm>
              <a:off x="175288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50" name="object 5450"/>
            <p:cNvSpPr/>
            <p:nvPr/>
          </p:nvSpPr>
          <p:spPr>
            <a:xfrm>
              <a:off x="1753135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51" name="object 5451"/>
            <p:cNvSpPr/>
            <p:nvPr/>
          </p:nvSpPr>
          <p:spPr>
            <a:xfrm>
              <a:off x="1753135" y="41773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52" name="object 5452"/>
            <p:cNvSpPr/>
            <p:nvPr/>
          </p:nvSpPr>
          <p:spPr>
            <a:xfrm>
              <a:off x="1753262" y="417614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91"/>
                  </a:moveTo>
                  <a:lnTo>
                    <a:pt x="887" y="79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53" name="object 5453"/>
            <p:cNvSpPr/>
            <p:nvPr/>
          </p:nvSpPr>
          <p:spPr>
            <a:xfrm>
              <a:off x="1753388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54" name="object 5454"/>
            <p:cNvSpPr/>
            <p:nvPr/>
          </p:nvSpPr>
          <p:spPr>
            <a:xfrm>
              <a:off x="17536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55" name="object 5455"/>
            <p:cNvSpPr/>
            <p:nvPr/>
          </p:nvSpPr>
          <p:spPr>
            <a:xfrm>
              <a:off x="17538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56" name="object 5456"/>
            <p:cNvSpPr/>
            <p:nvPr/>
          </p:nvSpPr>
          <p:spPr>
            <a:xfrm>
              <a:off x="1753135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57" name="object 5457"/>
            <p:cNvSpPr/>
            <p:nvPr/>
          </p:nvSpPr>
          <p:spPr>
            <a:xfrm>
              <a:off x="17542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58" name="object 5458"/>
            <p:cNvSpPr/>
            <p:nvPr/>
          </p:nvSpPr>
          <p:spPr>
            <a:xfrm>
              <a:off x="17545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59" name="object 5459"/>
            <p:cNvSpPr/>
            <p:nvPr/>
          </p:nvSpPr>
          <p:spPr>
            <a:xfrm>
              <a:off x="17549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60" name="object 5460"/>
            <p:cNvSpPr/>
            <p:nvPr/>
          </p:nvSpPr>
          <p:spPr>
            <a:xfrm>
              <a:off x="17551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61" name="object 5461"/>
            <p:cNvSpPr/>
            <p:nvPr/>
          </p:nvSpPr>
          <p:spPr>
            <a:xfrm>
              <a:off x="1755289" y="41774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62" name="object 5462"/>
            <p:cNvSpPr/>
            <p:nvPr/>
          </p:nvSpPr>
          <p:spPr>
            <a:xfrm>
              <a:off x="1755416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63" name="object 5463"/>
            <p:cNvSpPr/>
            <p:nvPr/>
          </p:nvSpPr>
          <p:spPr>
            <a:xfrm>
              <a:off x="1755543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64" name="object 5464"/>
            <p:cNvSpPr/>
            <p:nvPr/>
          </p:nvSpPr>
          <p:spPr>
            <a:xfrm>
              <a:off x="1755669" y="417673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93"/>
                  </a:moveTo>
                  <a:lnTo>
                    <a:pt x="887" y="49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65" name="object 5465"/>
            <p:cNvSpPr/>
            <p:nvPr/>
          </p:nvSpPr>
          <p:spPr>
            <a:xfrm>
              <a:off x="1755796" y="41771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66" name="object 5466"/>
            <p:cNvSpPr/>
            <p:nvPr/>
          </p:nvSpPr>
          <p:spPr>
            <a:xfrm>
              <a:off x="1755796" y="417650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07"/>
                  </a:moveTo>
                  <a:lnTo>
                    <a:pt x="887" y="6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67" name="object 5467"/>
            <p:cNvSpPr/>
            <p:nvPr/>
          </p:nvSpPr>
          <p:spPr>
            <a:xfrm>
              <a:off x="1755923" y="4174394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64"/>
                  </a:moveTo>
                  <a:lnTo>
                    <a:pt x="887" y="1664"/>
                  </a:lnTo>
                </a:path>
              </a:pathLst>
            </a:custGeom>
            <a:ln w="3329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68" name="object 5468"/>
            <p:cNvSpPr/>
            <p:nvPr/>
          </p:nvSpPr>
          <p:spPr>
            <a:xfrm>
              <a:off x="1756050" y="4175711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06"/>
                  </a:moveTo>
                  <a:lnTo>
                    <a:pt x="887" y="100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69" name="object 5469"/>
            <p:cNvSpPr/>
            <p:nvPr/>
          </p:nvSpPr>
          <p:spPr>
            <a:xfrm>
              <a:off x="17561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70" name="object 5470"/>
            <p:cNvSpPr/>
            <p:nvPr/>
          </p:nvSpPr>
          <p:spPr>
            <a:xfrm>
              <a:off x="1755416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71" name="object 5471"/>
            <p:cNvSpPr/>
            <p:nvPr/>
          </p:nvSpPr>
          <p:spPr>
            <a:xfrm>
              <a:off x="175681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72" name="object 5472"/>
            <p:cNvSpPr/>
            <p:nvPr/>
          </p:nvSpPr>
          <p:spPr>
            <a:xfrm>
              <a:off x="175693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73" name="object 5473"/>
            <p:cNvSpPr/>
            <p:nvPr/>
          </p:nvSpPr>
          <p:spPr>
            <a:xfrm>
              <a:off x="175693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74" name="object 5474"/>
            <p:cNvSpPr/>
            <p:nvPr/>
          </p:nvSpPr>
          <p:spPr>
            <a:xfrm>
              <a:off x="17571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75" name="object 5475"/>
            <p:cNvSpPr/>
            <p:nvPr/>
          </p:nvSpPr>
          <p:spPr>
            <a:xfrm>
              <a:off x="1756303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76" name="object 5476"/>
            <p:cNvSpPr/>
            <p:nvPr/>
          </p:nvSpPr>
          <p:spPr>
            <a:xfrm>
              <a:off x="17575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77" name="object 5477"/>
            <p:cNvSpPr/>
            <p:nvPr/>
          </p:nvSpPr>
          <p:spPr>
            <a:xfrm>
              <a:off x="175769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78" name="object 5478"/>
            <p:cNvSpPr/>
            <p:nvPr/>
          </p:nvSpPr>
          <p:spPr>
            <a:xfrm>
              <a:off x="1757951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79" name="object 5479"/>
            <p:cNvSpPr/>
            <p:nvPr/>
          </p:nvSpPr>
          <p:spPr>
            <a:xfrm>
              <a:off x="1758077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0" name="object 5480"/>
            <p:cNvSpPr/>
            <p:nvPr/>
          </p:nvSpPr>
          <p:spPr>
            <a:xfrm>
              <a:off x="1758204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1" name="object 5481"/>
            <p:cNvSpPr/>
            <p:nvPr/>
          </p:nvSpPr>
          <p:spPr>
            <a:xfrm>
              <a:off x="1758204" y="41773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2" name="object 5482"/>
            <p:cNvSpPr/>
            <p:nvPr/>
          </p:nvSpPr>
          <p:spPr>
            <a:xfrm>
              <a:off x="175833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3" name="object 5483"/>
            <p:cNvSpPr/>
            <p:nvPr/>
          </p:nvSpPr>
          <p:spPr>
            <a:xfrm>
              <a:off x="1758458" y="4175799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61"/>
                  </a:moveTo>
                  <a:lnTo>
                    <a:pt x="887" y="96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4" name="object 5484"/>
            <p:cNvSpPr/>
            <p:nvPr/>
          </p:nvSpPr>
          <p:spPr>
            <a:xfrm>
              <a:off x="1758584" y="417653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94"/>
                  </a:moveTo>
                  <a:lnTo>
                    <a:pt x="887" y="5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5" name="object 5485"/>
            <p:cNvSpPr/>
            <p:nvPr/>
          </p:nvSpPr>
          <p:spPr>
            <a:xfrm>
              <a:off x="1758711" y="41772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6" name="object 5486"/>
            <p:cNvSpPr/>
            <p:nvPr/>
          </p:nvSpPr>
          <p:spPr>
            <a:xfrm>
              <a:off x="17588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7" name="object 5487"/>
            <p:cNvSpPr/>
            <p:nvPr/>
          </p:nvSpPr>
          <p:spPr>
            <a:xfrm>
              <a:off x="175896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8" name="object 5488"/>
            <p:cNvSpPr/>
            <p:nvPr/>
          </p:nvSpPr>
          <p:spPr>
            <a:xfrm>
              <a:off x="17590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9" name="object 5489"/>
            <p:cNvSpPr/>
            <p:nvPr/>
          </p:nvSpPr>
          <p:spPr>
            <a:xfrm>
              <a:off x="175921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0" name="object 5490"/>
            <p:cNvSpPr/>
            <p:nvPr/>
          </p:nvSpPr>
          <p:spPr>
            <a:xfrm>
              <a:off x="17593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1" name="object 5491"/>
            <p:cNvSpPr/>
            <p:nvPr/>
          </p:nvSpPr>
          <p:spPr>
            <a:xfrm>
              <a:off x="175947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2" name="object 5492"/>
            <p:cNvSpPr/>
            <p:nvPr/>
          </p:nvSpPr>
          <p:spPr>
            <a:xfrm>
              <a:off x="17595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3" name="object 5493"/>
            <p:cNvSpPr/>
            <p:nvPr/>
          </p:nvSpPr>
          <p:spPr>
            <a:xfrm>
              <a:off x="17598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4" name="object 5494"/>
            <p:cNvSpPr/>
            <p:nvPr/>
          </p:nvSpPr>
          <p:spPr>
            <a:xfrm>
              <a:off x="1759091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5" name="object 5495"/>
            <p:cNvSpPr/>
            <p:nvPr/>
          </p:nvSpPr>
          <p:spPr>
            <a:xfrm>
              <a:off x="17602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6" name="object 5496"/>
            <p:cNvSpPr/>
            <p:nvPr/>
          </p:nvSpPr>
          <p:spPr>
            <a:xfrm>
              <a:off x="17604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7" name="object 5497"/>
            <p:cNvSpPr/>
            <p:nvPr/>
          </p:nvSpPr>
          <p:spPr>
            <a:xfrm>
              <a:off x="1760612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8" name="object 5498"/>
            <p:cNvSpPr/>
            <p:nvPr/>
          </p:nvSpPr>
          <p:spPr>
            <a:xfrm>
              <a:off x="1760739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9" name="object 5499"/>
            <p:cNvSpPr/>
            <p:nvPr/>
          </p:nvSpPr>
          <p:spPr>
            <a:xfrm>
              <a:off x="1760865" y="417700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0" name="object 5500"/>
            <p:cNvSpPr/>
            <p:nvPr/>
          </p:nvSpPr>
          <p:spPr>
            <a:xfrm>
              <a:off x="1760865" y="417590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11"/>
                  </a:moveTo>
                  <a:lnTo>
                    <a:pt x="887" y="91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1" name="object 5501"/>
            <p:cNvSpPr/>
            <p:nvPr/>
          </p:nvSpPr>
          <p:spPr>
            <a:xfrm>
              <a:off x="1761119" y="417677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74"/>
                  </a:moveTo>
                  <a:lnTo>
                    <a:pt x="887" y="47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2" name="object 5502"/>
            <p:cNvSpPr/>
            <p:nvPr/>
          </p:nvSpPr>
          <p:spPr>
            <a:xfrm>
              <a:off x="1761119" y="417674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7"/>
                  </a:moveTo>
                  <a:lnTo>
                    <a:pt x="887" y="48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3" name="object 5503"/>
            <p:cNvSpPr/>
            <p:nvPr/>
          </p:nvSpPr>
          <p:spPr>
            <a:xfrm>
              <a:off x="1761246" y="417605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35"/>
                  </a:moveTo>
                  <a:lnTo>
                    <a:pt x="887" y="83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4" name="object 5504"/>
            <p:cNvSpPr/>
            <p:nvPr/>
          </p:nvSpPr>
          <p:spPr>
            <a:xfrm>
              <a:off x="1760612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5" name="object 5505"/>
            <p:cNvSpPr/>
            <p:nvPr/>
          </p:nvSpPr>
          <p:spPr>
            <a:xfrm>
              <a:off x="17620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6" name="object 5506"/>
            <p:cNvSpPr/>
            <p:nvPr/>
          </p:nvSpPr>
          <p:spPr>
            <a:xfrm>
              <a:off x="176213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7" name="object 5507"/>
            <p:cNvSpPr/>
            <p:nvPr/>
          </p:nvSpPr>
          <p:spPr>
            <a:xfrm>
              <a:off x="1761372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8" name="object 5508"/>
            <p:cNvSpPr/>
            <p:nvPr/>
          </p:nvSpPr>
          <p:spPr>
            <a:xfrm>
              <a:off x="17625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9" name="object 5509"/>
            <p:cNvSpPr/>
            <p:nvPr/>
          </p:nvSpPr>
          <p:spPr>
            <a:xfrm>
              <a:off x="17628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0" name="object 5510"/>
            <p:cNvSpPr/>
            <p:nvPr/>
          </p:nvSpPr>
          <p:spPr>
            <a:xfrm>
              <a:off x="17631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1" name="object 5511"/>
            <p:cNvSpPr/>
            <p:nvPr/>
          </p:nvSpPr>
          <p:spPr>
            <a:xfrm>
              <a:off x="1763273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2" name="object 5512"/>
            <p:cNvSpPr/>
            <p:nvPr/>
          </p:nvSpPr>
          <p:spPr>
            <a:xfrm>
              <a:off x="176327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3" name="object 5513"/>
            <p:cNvSpPr/>
            <p:nvPr/>
          </p:nvSpPr>
          <p:spPr>
            <a:xfrm>
              <a:off x="1763400" y="41774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4" name="object 5514"/>
            <p:cNvSpPr/>
            <p:nvPr/>
          </p:nvSpPr>
          <p:spPr>
            <a:xfrm>
              <a:off x="1763527" y="41770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5" name="object 5515"/>
            <p:cNvSpPr/>
            <p:nvPr/>
          </p:nvSpPr>
          <p:spPr>
            <a:xfrm>
              <a:off x="1763780" y="41773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6" name="object 5516"/>
            <p:cNvSpPr/>
            <p:nvPr/>
          </p:nvSpPr>
          <p:spPr>
            <a:xfrm>
              <a:off x="1763780" y="41773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7" name="object 5517"/>
            <p:cNvSpPr/>
            <p:nvPr/>
          </p:nvSpPr>
          <p:spPr>
            <a:xfrm>
              <a:off x="1763907" y="41772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8" name="object 5518"/>
            <p:cNvSpPr/>
            <p:nvPr/>
          </p:nvSpPr>
          <p:spPr>
            <a:xfrm>
              <a:off x="17640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9" name="object 5519"/>
            <p:cNvSpPr/>
            <p:nvPr/>
          </p:nvSpPr>
          <p:spPr>
            <a:xfrm>
              <a:off x="17642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0" name="object 5520"/>
            <p:cNvSpPr/>
            <p:nvPr/>
          </p:nvSpPr>
          <p:spPr>
            <a:xfrm>
              <a:off x="17645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1" name="object 5521"/>
            <p:cNvSpPr/>
            <p:nvPr/>
          </p:nvSpPr>
          <p:spPr>
            <a:xfrm>
              <a:off x="176479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2" name="object 5522"/>
            <p:cNvSpPr/>
            <p:nvPr/>
          </p:nvSpPr>
          <p:spPr>
            <a:xfrm>
              <a:off x="17653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3" name="object 5523"/>
            <p:cNvSpPr/>
            <p:nvPr/>
          </p:nvSpPr>
          <p:spPr>
            <a:xfrm>
              <a:off x="17656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4" name="object 5524"/>
            <p:cNvSpPr/>
            <p:nvPr/>
          </p:nvSpPr>
          <p:spPr>
            <a:xfrm>
              <a:off x="176580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5" name="object 5525"/>
            <p:cNvSpPr/>
            <p:nvPr/>
          </p:nvSpPr>
          <p:spPr>
            <a:xfrm>
              <a:off x="1765935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6" name="object 5526"/>
            <p:cNvSpPr/>
            <p:nvPr/>
          </p:nvSpPr>
          <p:spPr>
            <a:xfrm>
              <a:off x="1766061" y="41774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7" name="object 5527"/>
            <p:cNvSpPr/>
            <p:nvPr/>
          </p:nvSpPr>
          <p:spPr>
            <a:xfrm>
              <a:off x="1766188" y="417676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0"/>
                  </a:moveTo>
                  <a:lnTo>
                    <a:pt x="887" y="48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8" name="object 5528"/>
            <p:cNvSpPr/>
            <p:nvPr/>
          </p:nvSpPr>
          <p:spPr>
            <a:xfrm>
              <a:off x="1766188" y="4175749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87"/>
                  </a:moveTo>
                  <a:lnTo>
                    <a:pt x="887" y="98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9" name="object 5529"/>
            <p:cNvSpPr/>
            <p:nvPr/>
          </p:nvSpPr>
          <p:spPr>
            <a:xfrm>
              <a:off x="1766315" y="417616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78"/>
                  </a:moveTo>
                  <a:lnTo>
                    <a:pt x="887" y="77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0" name="object 5530"/>
            <p:cNvSpPr/>
            <p:nvPr/>
          </p:nvSpPr>
          <p:spPr>
            <a:xfrm>
              <a:off x="1766441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1" name="object 5531"/>
            <p:cNvSpPr/>
            <p:nvPr/>
          </p:nvSpPr>
          <p:spPr>
            <a:xfrm>
              <a:off x="1766568" y="4175217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53"/>
                  </a:moveTo>
                  <a:lnTo>
                    <a:pt x="887" y="125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2" name="object 5532"/>
            <p:cNvSpPr/>
            <p:nvPr/>
          </p:nvSpPr>
          <p:spPr>
            <a:xfrm>
              <a:off x="17666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3" name="object 5533"/>
            <p:cNvSpPr/>
            <p:nvPr/>
          </p:nvSpPr>
          <p:spPr>
            <a:xfrm>
              <a:off x="17669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4" name="object 5534"/>
            <p:cNvSpPr/>
            <p:nvPr/>
          </p:nvSpPr>
          <p:spPr>
            <a:xfrm>
              <a:off x="176707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5" name="object 5535"/>
            <p:cNvSpPr/>
            <p:nvPr/>
          </p:nvSpPr>
          <p:spPr>
            <a:xfrm>
              <a:off x="176720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6" name="object 5536"/>
            <p:cNvSpPr/>
            <p:nvPr/>
          </p:nvSpPr>
          <p:spPr>
            <a:xfrm>
              <a:off x="176745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7" name="object 5537"/>
            <p:cNvSpPr/>
            <p:nvPr/>
          </p:nvSpPr>
          <p:spPr>
            <a:xfrm>
              <a:off x="176758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8" name="object 5538"/>
            <p:cNvSpPr/>
            <p:nvPr/>
          </p:nvSpPr>
          <p:spPr>
            <a:xfrm>
              <a:off x="17677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9" name="object 5539"/>
            <p:cNvSpPr/>
            <p:nvPr/>
          </p:nvSpPr>
          <p:spPr>
            <a:xfrm>
              <a:off x="176783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0" name="object 5540"/>
            <p:cNvSpPr/>
            <p:nvPr/>
          </p:nvSpPr>
          <p:spPr>
            <a:xfrm>
              <a:off x="176808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1" name="object 5541"/>
            <p:cNvSpPr/>
            <p:nvPr/>
          </p:nvSpPr>
          <p:spPr>
            <a:xfrm>
              <a:off x="176821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2" name="object 5542"/>
            <p:cNvSpPr/>
            <p:nvPr/>
          </p:nvSpPr>
          <p:spPr>
            <a:xfrm>
              <a:off x="17683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3" name="object 5543"/>
            <p:cNvSpPr/>
            <p:nvPr/>
          </p:nvSpPr>
          <p:spPr>
            <a:xfrm>
              <a:off x="1768596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4" name="object 5544"/>
            <p:cNvSpPr/>
            <p:nvPr/>
          </p:nvSpPr>
          <p:spPr>
            <a:xfrm>
              <a:off x="176872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5" name="object 5545"/>
            <p:cNvSpPr/>
            <p:nvPr/>
          </p:nvSpPr>
          <p:spPr>
            <a:xfrm>
              <a:off x="1768723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6" name="object 5546"/>
            <p:cNvSpPr/>
            <p:nvPr/>
          </p:nvSpPr>
          <p:spPr>
            <a:xfrm>
              <a:off x="1768849" y="41771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7" name="object 5547"/>
            <p:cNvSpPr/>
            <p:nvPr/>
          </p:nvSpPr>
          <p:spPr>
            <a:xfrm>
              <a:off x="1768976" y="41773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8" name="object 5548"/>
            <p:cNvSpPr/>
            <p:nvPr/>
          </p:nvSpPr>
          <p:spPr>
            <a:xfrm>
              <a:off x="1769103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9" name="object 5549"/>
            <p:cNvSpPr/>
            <p:nvPr/>
          </p:nvSpPr>
          <p:spPr>
            <a:xfrm>
              <a:off x="1769230" y="417701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0" name="object 5550"/>
            <p:cNvSpPr/>
            <p:nvPr/>
          </p:nvSpPr>
          <p:spPr>
            <a:xfrm>
              <a:off x="17694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1" name="object 5551"/>
            <p:cNvSpPr/>
            <p:nvPr/>
          </p:nvSpPr>
          <p:spPr>
            <a:xfrm>
              <a:off x="176961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2" name="object 5552"/>
            <p:cNvSpPr/>
            <p:nvPr/>
          </p:nvSpPr>
          <p:spPr>
            <a:xfrm>
              <a:off x="17697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3" name="object 5553"/>
            <p:cNvSpPr/>
            <p:nvPr/>
          </p:nvSpPr>
          <p:spPr>
            <a:xfrm>
              <a:off x="17699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4" name="object 5554"/>
            <p:cNvSpPr/>
            <p:nvPr/>
          </p:nvSpPr>
          <p:spPr>
            <a:xfrm>
              <a:off x="177011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5" name="object 5555"/>
            <p:cNvSpPr/>
            <p:nvPr/>
          </p:nvSpPr>
          <p:spPr>
            <a:xfrm>
              <a:off x="177011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6" name="object 5556"/>
            <p:cNvSpPr/>
            <p:nvPr/>
          </p:nvSpPr>
          <p:spPr>
            <a:xfrm>
              <a:off x="177037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7" name="object 5557"/>
            <p:cNvSpPr/>
            <p:nvPr/>
          </p:nvSpPr>
          <p:spPr>
            <a:xfrm>
              <a:off x="17704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8" name="object 5558"/>
            <p:cNvSpPr/>
            <p:nvPr/>
          </p:nvSpPr>
          <p:spPr>
            <a:xfrm>
              <a:off x="177075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9" name="object 5559"/>
            <p:cNvSpPr/>
            <p:nvPr/>
          </p:nvSpPr>
          <p:spPr>
            <a:xfrm>
              <a:off x="17708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0" name="object 5560"/>
            <p:cNvSpPr/>
            <p:nvPr/>
          </p:nvSpPr>
          <p:spPr>
            <a:xfrm>
              <a:off x="177113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1" name="object 5561"/>
            <p:cNvSpPr/>
            <p:nvPr/>
          </p:nvSpPr>
          <p:spPr>
            <a:xfrm>
              <a:off x="177125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2" name="object 5562"/>
            <p:cNvSpPr/>
            <p:nvPr/>
          </p:nvSpPr>
          <p:spPr>
            <a:xfrm>
              <a:off x="1771384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3" name="object 5563"/>
            <p:cNvSpPr/>
            <p:nvPr/>
          </p:nvSpPr>
          <p:spPr>
            <a:xfrm>
              <a:off x="1771384" y="41772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4" name="object 5564"/>
            <p:cNvSpPr/>
            <p:nvPr/>
          </p:nvSpPr>
          <p:spPr>
            <a:xfrm>
              <a:off x="1771511" y="417664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7"/>
                  </a:moveTo>
                  <a:lnTo>
                    <a:pt x="887" y="5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5" name="object 5565"/>
            <p:cNvSpPr/>
            <p:nvPr/>
          </p:nvSpPr>
          <p:spPr>
            <a:xfrm>
              <a:off x="1771637" y="4173926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79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6" name="object 5566"/>
            <p:cNvSpPr/>
            <p:nvPr/>
          </p:nvSpPr>
          <p:spPr>
            <a:xfrm>
              <a:off x="1771637" y="417581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55"/>
                  </a:moveTo>
                  <a:lnTo>
                    <a:pt x="887" y="95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7" name="object 5567"/>
            <p:cNvSpPr/>
            <p:nvPr/>
          </p:nvSpPr>
          <p:spPr>
            <a:xfrm>
              <a:off x="177176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8" name="object 5568"/>
            <p:cNvSpPr/>
            <p:nvPr/>
          </p:nvSpPr>
          <p:spPr>
            <a:xfrm>
              <a:off x="1771891" y="417660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6"/>
                  </a:moveTo>
                  <a:lnTo>
                    <a:pt x="887" y="5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9" name="object 5569"/>
            <p:cNvSpPr/>
            <p:nvPr/>
          </p:nvSpPr>
          <p:spPr>
            <a:xfrm>
              <a:off x="177201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0" name="object 5570"/>
            <p:cNvSpPr/>
            <p:nvPr/>
          </p:nvSpPr>
          <p:spPr>
            <a:xfrm>
              <a:off x="177214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1" name="object 5571"/>
            <p:cNvSpPr/>
            <p:nvPr/>
          </p:nvSpPr>
          <p:spPr>
            <a:xfrm>
              <a:off x="177239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2" name="object 5572"/>
            <p:cNvSpPr/>
            <p:nvPr/>
          </p:nvSpPr>
          <p:spPr>
            <a:xfrm>
              <a:off x="17725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3" name="object 5573"/>
            <p:cNvSpPr/>
            <p:nvPr/>
          </p:nvSpPr>
          <p:spPr>
            <a:xfrm>
              <a:off x="177252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4" name="object 5574"/>
            <p:cNvSpPr/>
            <p:nvPr/>
          </p:nvSpPr>
          <p:spPr>
            <a:xfrm>
              <a:off x="177265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5" name="object 5575"/>
            <p:cNvSpPr/>
            <p:nvPr/>
          </p:nvSpPr>
          <p:spPr>
            <a:xfrm>
              <a:off x="177277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6" name="object 5576"/>
            <p:cNvSpPr/>
            <p:nvPr/>
          </p:nvSpPr>
          <p:spPr>
            <a:xfrm>
              <a:off x="1772018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7" name="object 5577"/>
            <p:cNvSpPr/>
            <p:nvPr/>
          </p:nvSpPr>
          <p:spPr>
            <a:xfrm>
              <a:off x="17731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8" name="object 5578"/>
            <p:cNvSpPr/>
            <p:nvPr/>
          </p:nvSpPr>
          <p:spPr>
            <a:xfrm>
              <a:off x="177328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9" name="object 5579"/>
            <p:cNvSpPr/>
            <p:nvPr/>
          </p:nvSpPr>
          <p:spPr>
            <a:xfrm>
              <a:off x="17735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0" name="object 5580"/>
            <p:cNvSpPr/>
            <p:nvPr/>
          </p:nvSpPr>
          <p:spPr>
            <a:xfrm>
              <a:off x="177366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1" name="object 5581"/>
            <p:cNvSpPr/>
            <p:nvPr/>
          </p:nvSpPr>
          <p:spPr>
            <a:xfrm>
              <a:off x="1773792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2" name="object 5582"/>
            <p:cNvSpPr/>
            <p:nvPr/>
          </p:nvSpPr>
          <p:spPr>
            <a:xfrm>
              <a:off x="1773031" y="417764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6"/>
                  </a:moveTo>
                  <a:lnTo>
                    <a:pt x="1774" y="6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3" name="object 5583"/>
            <p:cNvSpPr/>
            <p:nvPr/>
          </p:nvSpPr>
          <p:spPr>
            <a:xfrm>
              <a:off x="1774172" y="41772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4" name="object 5584"/>
            <p:cNvSpPr/>
            <p:nvPr/>
          </p:nvSpPr>
          <p:spPr>
            <a:xfrm>
              <a:off x="1774299" y="417648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20"/>
                  </a:moveTo>
                  <a:lnTo>
                    <a:pt x="887" y="6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5" name="object 5585"/>
            <p:cNvSpPr/>
            <p:nvPr/>
          </p:nvSpPr>
          <p:spPr>
            <a:xfrm>
              <a:off x="1774299" y="41771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6" name="object 5586"/>
            <p:cNvSpPr/>
            <p:nvPr/>
          </p:nvSpPr>
          <p:spPr>
            <a:xfrm>
              <a:off x="1774552" y="41773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7" name="object 5587"/>
            <p:cNvSpPr/>
            <p:nvPr/>
          </p:nvSpPr>
          <p:spPr>
            <a:xfrm>
              <a:off x="17748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8" name="object 5588"/>
            <p:cNvSpPr/>
            <p:nvPr/>
          </p:nvSpPr>
          <p:spPr>
            <a:xfrm>
              <a:off x="17750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9" name="object 5589"/>
            <p:cNvSpPr/>
            <p:nvPr/>
          </p:nvSpPr>
          <p:spPr>
            <a:xfrm>
              <a:off x="177518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0" name="object 5590"/>
            <p:cNvSpPr/>
            <p:nvPr/>
          </p:nvSpPr>
          <p:spPr>
            <a:xfrm>
              <a:off x="17753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1" name="object 5591"/>
            <p:cNvSpPr/>
            <p:nvPr/>
          </p:nvSpPr>
          <p:spPr>
            <a:xfrm>
              <a:off x="17755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2" name="object 5592"/>
            <p:cNvSpPr/>
            <p:nvPr/>
          </p:nvSpPr>
          <p:spPr>
            <a:xfrm>
              <a:off x="17759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3" name="object 5593"/>
            <p:cNvSpPr/>
            <p:nvPr/>
          </p:nvSpPr>
          <p:spPr>
            <a:xfrm>
              <a:off x="177632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4" name="object 5594"/>
            <p:cNvSpPr/>
            <p:nvPr/>
          </p:nvSpPr>
          <p:spPr>
            <a:xfrm>
              <a:off x="1775566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5" name="object 5595"/>
            <p:cNvSpPr/>
            <p:nvPr/>
          </p:nvSpPr>
          <p:spPr>
            <a:xfrm>
              <a:off x="1776833" y="41772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6" name="object 5596"/>
            <p:cNvSpPr/>
            <p:nvPr/>
          </p:nvSpPr>
          <p:spPr>
            <a:xfrm>
              <a:off x="1776960" y="4157939"/>
              <a:ext cx="0" cy="20320"/>
            </a:xfrm>
            <a:custGeom>
              <a:avLst/>
              <a:gdLst/>
              <a:ahLst/>
              <a:cxnLst/>
              <a:rect l="l" t="t" r="r" b="b"/>
              <a:pathLst>
                <a:path h="20320">
                  <a:moveTo>
                    <a:pt x="0" y="1978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7" name="object 5597"/>
            <p:cNvSpPr/>
            <p:nvPr/>
          </p:nvSpPr>
          <p:spPr>
            <a:xfrm>
              <a:off x="177708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8" name="object 5598"/>
            <p:cNvSpPr/>
            <p:nvPr/>
          </p:nvSpPr>
          <p:spPr>
            <a:xfrm>
              <a:off x="1777213" y="417696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9" name="object 5599"/>
            <p:cNvSpPr/>
            <p:nvPr/>
          </p:nvSpPr>
          <p:spPr>
            <a:xfrm>
              <a:off x="177746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0" name="object 5600"/>
            <p:cNvSpPr/>
            <p:nvPr/>
          </p:nvSpPr>
          <p:spPr>
            <a:xfrm>
              <a:off x="17777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1" name="object 5601"/>
            <p:cNvSpPr/>
            <p:nvPr/>
          </p:nvSpPr>
          <p:spPr>
            <a:xfrm>
              <a:off x="1777087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2" name="object 5602"/>
            <p:cNvSpPr/>
            <p:nvPr/>
          </p:nvSpPr>
          <p:spPr>
            <a:xfrm>
              <a:off x="17781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3" name="object 5603"/>
            <p:cNvSpPr/>
            <p:nvPr/>
          </p:nvSpPr>
          <p:spPr>
            <a:xfrm>
              <a:off x="17784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4" name="object 5604"/>
            <p:cNvSpPr/>
            <p:nvPr/>
          </p:nvSpPr>
          <p:spPr>
            <a:xfrm>
              <a:off x="17787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5" name="object 5605"/>
            <p:cNvSpPr/>
            <p:nvPr/>
          </p:nvSpPr>
          <p:spPr>
            <a:xfrm>
              <a:off x="1777974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6" name="object 5606"/>
            <p:cNvSpPr/>
            <p:nvPr/>
          </p:nvSpPr>
          <p:spPr>
            <a:xfrm>
              <a:off x="17791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7" name="object 5607"/>
            <p:cNvSpPr/>
            <p:nvPr/>
          </p:nvSpPr>
          <p:spPr>
            <a:xfrm>
              <a:off x="1779241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8" name="object 5608"/>
            <p:cNvSpPr/>
            <p:nvPr/>
          </p:nvSpPr>
          <p:spPr>
            <a:xfrm>
              <a:off x="1779368" y="417698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9" name="object 5609"/>
            <p:cNvSpPr/>
            <p:nvPr/>
          </p:nvSpPr>
          <p:spPr>
            <a:xfrm>
              <a:off x="1779621" y="4171698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602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0" name="object 5610"/>
            <p:cNvSpPr/>
            <p:nvPr/>
          </p:nvSpPr>
          <p:spPr>
            <a:xfrm>
              <a:off x="1779875" y="41774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1" name="object 5611"/>
            <p:cNvSpPr/>
            <p:nvPr/>
          </p:nvSpPr>
          <p:spPr>
            <a:xfrm>
              <a:off x="17800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2" name="object 5612"/>
            <p:cNvSpPr/>
            <p:nvPr/>
          </p:nvSpPr>
          <p:spPr>
            <a:xfrm>
              <a:off x="178038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3" name="object 5613"/>
            <p:cNvSpPr/>
            <p:nvPr/>
          </p:nvSpPr>
          <p:spPr>
            <a:xfrm>
              <a:off x="178050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4" name="object 5614"/>
            <p:cNvSpPr/>
            <p:nvPr/>
          </p:nvSpPr>
          <p:spPr>
            <a:xfrm>
              <a:off x="17807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5" name="object 5615"/>
            <p:cNvSpPr/>
            <p:nvPr/>
          </p:nvSpPr>
          <p:spPr>
            <a:xfrm>
              <a:off x="17810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6" name="object 5616"/>
            <p:cNvSpPr/>
            <p:nvPr/>
          </p:nvSpPr>
          <p:spPr>
            <a:xfrm>
              <a:off x="178126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7" name="object 5617"/>
            <p:cNvSpPr/>
            <p:nvPr/>
          </p:nvSpPr>
          <p:spPr>
            <a:xfrm>
              <a:off x="17815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8" name="object 5618"/>
            <p:cNvSpPr/>
            <p:nvPr/>
          </p:nvSpPr>
          <p:spPr>
            <a:xfrm>
              <a:off x="178164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9" name="object 5619"/>
            <p:cNvSpPr/>
            <p:nvPr/>
          </p:nvSpPr>
          <p:spPr>
            <a:xfrm>
              <a:off x="1781776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0" name="object 5620"/>
            <p:cNvSpPr/>
            <p:nvPr/>
          </p:nvSpPr>
          <p:spPr>
            <a:xfrm>
              <a:off x="1782029" y="417667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25"/>
                  </a:moveTo>
                  <a:lnTo>
                    <a:pt x="887" y="5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1" name="object 5621"/>
            <p:cNvSpPr/>
            <p:nvPr/>
          </p:nvSpPr>
          <p:spPr>
            <a:xfrm>
              <a:off x="1782156" y="4174787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68"/>
                  </a:moveTo>
                  <a:lnTo>
                    <a:pt x="887" y="146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2" name="object 5622"/>
            <p:cNvSpPr/>
            <p:nvPr/>
          </p:nvSpPr>
          <p:spPr>
            <a:xfrm>
              <a:off x="1782283" y="4162610"/>
              <a:ext cx="0" cy="15240"/>
            </a:xfrm>
            <a:custGeom>
              <a:avLst/>
              <a:gdLst/>
              <a:ahLst/>
              <a:cxnLst/>
              <a:rect l="l" t="t" r="r" b="b"/>
              <a:pathLst>
                <a:path h="15239">
                  <a:moveTo>
                    <a:pt x="0" y="1511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3" name="object 5623"/>
            <p:cNvSpPr/>
            <p:nvPr/>
          </p:nvSpPr>
          <p:spPr>
            <a:xfrm>
              <a:off x="1782409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4" name="object 5624"/>
            <p:cNvSpPr/>
            <p:nvPr/>
          </p:nvSpPr>
          <p:spPr>
            <a:xfrm>
              <a:off x="1781649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5" name="object 5625"/>
            <p:cNvSpPr/>
            <p:nvPr/>
          </p:nvSpPr>
          <p:spPr>
            <a:xfrm>
              <a:off x="17830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6" name="object 5626"/>
            <p:cNvSpPr/>
            <p:nvPr/>
          </p:nvSpPr>
          <p:spPr>
            <a:xfrm>
              <a:off x="1782283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7" name="object 5627"/>
            <p:cNvSpPr/>
            <p:nvPr/>
          </p:nvSpPr>
          <p:spPr>
            <a:xfrm>
              <a:off x="17832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8" name="object 5628"/>
            <p:cNvSpPr/>
            <p:nvPr/>
          </p:nvSpPr>
          <p:spPr>
            <a:xfrm>
              <a:off x="178342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9" name="object 5629"/>
            <p:cNvSpPr/>
            <p:nvPr/>
          </p:nvSpPr>
          <p:spPr>
            <a:xfrm>
              <a:off x="17835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0" name="object 5630"/>
            <p:cNvSpPr/>
            <p:nvPr/>
          </p:nvSpPr>
          <p:spPr>
            <a:xfrm>
              <a:off x="17838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1" name="object 5631"/>
            <p:cNvSpPr/>
            <p:nvPr/>
          </p:nvSpPr>
          <p:spPr>
            <a:xfrm>
              <a:off x="17841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2" name="object 5632"/>
            <p:cNvSpPr/>
            <p:nvPr/>
          </p:nvSpPr>
          <p:spPr>
            <a:xfrm>
              <a:off x="178431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3" name="object 5633"/>
            <p:cNvSpPr/>
            <p:nvPr/>
          </p:nvSpPr>
          <p:spPr>
            <a:xfrm>
              <a:off x="1784564" y="41773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4" name="object 5634"/>
            <p:cNvSpPr/>
            <p:nvPr/>
          </p:nvSpPr>
          <p:spPr>
            <a:xfrm>
              <a:off x="1784690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5" name="object 5635"/>
            <p:cNvSpPr/>
            <p:nvPr/>
          </p:nvSpPr>
          <p:spPr>
            <a:xfrm>
              <a:off x="1784690" y="417706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6" name="object 5636"/>
            <p:cNvSpPr/>
            <p:nvPr/>
          </p:nvSpPr>
          <p:spPr>
            <a:xfrm>
              <a:off x="1784944" y="4172774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94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7" name="object 5637"/>
            <p:cNvSpPr/>
            <p:nvPr/>
          </p:nvSpPr>
          <p:spPr>
            <a:xfrm>
              <a:off x="178507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8" name="object 5638"/>
            <p:cNvSpPr/>
            <p:nvPr/>
          </p:nvSpPr>
          <p:spPr>
            <a:xfrm>
              <a:off x="17853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9" name="object 5639"/>
            <p:cNvSpPr/>
            <p:nvPr/>
          </p:nvSpPr>
          <p:spPr>
            <a:xfrm>
              <a:off x="17855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0" name="object 5640"/>
            <p:cNvSpPr/>
            <p:nvPr/>
          </p:nvSpPr>
          <p:spPr>
            <a:xfrm>
              <a:off x="178570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1" name="object 5641"/>
            <p:cNvSpPr/>
            <p:nvPr/>
          </p:nvSpPr>
          <p:spPr>
            <a:xfrm>
              <a:off x="178583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2" name="object 5642"/>
            <p:cNvSpPr/>
            <p:nvPr/>
          </p:nvSpPr>
          <p:spPr>
            <a:xfrm>
              <a:off x="178595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3" name="object 5643"/>
            <p:cNvSpPr/>
            <p:nvPr/>
          </p:nvSpPr>
          <p:spPr>
            <a:xfrm>
              <a:off x="178608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4" name="object 5644"/>
            <p:cNvSpPr/>
            <p:nvPr/>
          </p:nvSpPr>
          <p:spPr>
            <a:xfrm>
              <a:off x="17862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5" name="object 5645"/>
            <p:cNvSpPr/>
            <p:nvPr/>
          </p:nvSpPr>
          <p:spPr>
            <a:xfrm>
              <a:off x="178671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6" name="object 5646"/>
            <p:cNvSpPr/>
            <p:nvPr/>
          </p:nvSpPr>
          <p:spPr>
            <a:xfrm>
              <a:off x="178697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7" name="object 5647"/>
            <p:cNvSpPr/>
            <p:nvPr/>
          </p:nvSpPr>
          <p:spPr>
            <a:xfrm>
              <a:off x="1787098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8" name="object 5648"/>
            <p:cNvSpPr/>
            <p:nvPr/>
          </p:nvSpPr>
          <p:spPr>
            <a:xfrm>
              <a:off x="1787352" y="41774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9" name="object 5649"/>
            <p:cNvSpPr/>
            <p:nvPr/>
          </p:nvSpPr>
          <p:spPr>
            <a:xfrm>
              <a:off x="1787478" y="417601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54"/>
                  </a:moveTo>
                  <a:lnTo>
                    <a:pt x="887" y="85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0" name="object 5650"/>
            <p:cNvSpPr/>
            <p:nvPr/>
          </p:nvSpPr>
          <p:spPr>
            <a:xfrm>
              <a:off x="1787605" y="4164243"/>
              <a:ext cx="0" cy="13970"/>
            </a:xfrm>
            <a:custGeom>
              <a:avLst/>
              <a:gdLst/>
              <a:ahLst/>
              <a:cxnLst/>
              <a:rect l="l" t="t" r="r" b="b"/>
              <a:pathLst>
                <a:path h="13970">
                  <a:moveTo>
                    <a:pt x="0" y="1348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1" name="object 5651"/>
            <p:cNvSpPr/>
            <p:nvPr/>
          </p:nvSpPr>
          <p:spPr>
            <a:xfrm>
              <a:off x="178785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2" name="object 5652"/>
            <p:cNvSpPr/>
            <p:nvPr/>
          </p:nvSpPr>
          <p:spPr>
            <a:xfrm>
              <a:off x="1787225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3" name="object 5653"/>
            <p:cNvSpPr/>
            <p:nvPr/>
          </p:nvSpPr>
          <p:spPr>
            <a:xfrm>
              <a:off x="17887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4" name="object 5654"/>
            <p:cNvSpPr/>
            <p:nvPr/>
          </p:nvSpPr>
          <p:spPr>
            <a:xfrm>
              <a:off x="178874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5" name="object 5655"/>
            <p:cNvSpPr/>
            <p:nvPr/>
          </p:nvSpPr>
          <p:spPr>
            <a:xfrm>
              <a:off x="178887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6" name="object 5656"/>
            <p:cNvSpPr/>
            <p:nvPr/>
          </p:nvSpPr>
          <p:spPr>
            <a:xfrm>
              <a:off x="17892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7" name="object 5657"/>
            <p:cNvSpPr/>
            <p:nvPr/>
          </p:nvSpPr>
          <p:spPr>
            <a:xfrm>
              <a:off x="178925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8" name="object 5658"/>
            <p:cNvSpPr/>
            <p:nvPr/>
          </p:nvSpPr>
          <p:spPr>
            <a:xfrm>
              <a:off x="17893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9" name="object 5659"/>
            <p:cNvSpPr/>
            <p:nvPr/>
          </p:nvSpPr>
          <p:spPr>
            <a:xfrm>
              <a:off x="178950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0" name="object 5660"/>
            <p:cNvSpPr/>
            <p:nvPr/>
          </p:nvSpPr>
          <p:spPr>
            <a:xfrm>
              <a:off x="17896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1" name="object 5661"/>
            <p:cNvSpPr/>
            <p:nvPr/>
          </p:nvSpPr>
          <p:spPr>
            <a:xfrm>
              <a:off x="1789760" y="41773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2" name="object 5662"/>
            <p:cNvSpPr/>
            <p:nvPr/>
          </p:nvSpPr>
          <p:spPr>
            <a:xfrm>
              <a:off x="1789886" y="41773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3" name="object 5663"/>
            <p:cNvSpPr/>
            <p:nvPr/>
          </p:nvSpPr>
          <p:spPr>
            <a:xfrm>
              <a:off x="1790140" y="41772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4" name="object 5664"/>
            <p:cNvSpPr/>
            <p:nvPr/>
          </p:nvSpPr>
          <p:spPr>
            <a:xfrm>
              <a:off x="1790140" y="4173154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56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5" name="object 5665"/>
            <p:cNvSpPr/>
            <p:nvPr/>
          </p:nvSpPr>
          <p:spPr>
            <a:xfrm>
              <a:off x="17905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6" name="object 5666"/>
            <p:cNvSpPr/>
            <p:nvPr/>
          </p:nvSpPr>
          <p:spPr>
            <a:xfrm>
              <a:off x="179064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7" name="object 5667"/>
            <p:cNvSpPr/>
            <p:nvPr/>
          </p:nvSpPr>
          <p:spPr>
            <a:xfrm>
              <a:off x="17909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8" name="object 5668"/>
            <p:cNvSpPr/>
            <p:nvPr/>
          </p:nvSpPr>
          <p:spPr>
            <a:xfrm>
              <a:off x="179102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9" name="object 5669"/>
            <p:cNvSpPr/>
            <p:nvPr/>
          </p:nvSpPr>
          <p:spPr>
            <a:xfrm>
              <a:off x="1791154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0" name="object 5670"/>
            <p:cNvSpPr/>
            <p:nvPr/>
          </p:nvSpPr>
          <p:spPr>
            <a:xfrm>
              <a:off x="179115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1" name="object 5671"/>
            <p:cNvSpPr/>
            <p:nvPr/>
          </p:nvSpPr>
          <p:spPr>
            <a:xfrm>
              <a:off x="17914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2" name="object 5672"/>
            <p:cNvSpPr/>
            <p:nvPr/>
          </p:nvSpPr>
          <p:spPr>
            <a:xfrm>
              <a:off x="17916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3" name="object 5673"/>
            <p:cNvSpPr/>
            <p:nvPr/>
          </p:nvSpPr>
          <p:spPr>
            <a:xfrm>
              <a:off x="179191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4" name="object 5674"/>
            <p:cNvSpPr/>
            <p:nvPr/>
          </p:nvSpPr>
          <p:spPr>
            <a:xfrm>
              <a:off x="179216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5" name="object 5675"/>
            <p:cNvSpPr/>
            <p:nvPr/>
          </p:nvSpPr>
          <p:spPr>
            <a:xfrm>
              <a:off x="1792294" y="41773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6" name="object 5676"/>
            <p:cNvSpPr/>
            <p:nvPr/>
          </p:nvSpPr>
          <p:spPr>
            <a:xfrm>
              <a:off x="1792421" y="417700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7" name="object 5677"/>
            <p:cNvSpPr/>
            <p:nvPr/>
          </p:nvSpPr>
          <p:spPr>
            <a:xfrm>
              <a:off x="1792548" y="417638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70"/>
                  </a:moveTo>
                  <a:lnTo>
                    <a:pt x="887" y="67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8" name="object 5678"/>
            <p:cNvSpPr/>
            <p:nvPr/>
          </p:nvSpPr>
          <p:spPr>
            <a:xfrm>
              <a:off x="1792674" y="41773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9" name="object 5679"/>
            <p:cNvSpPr/>
            <p:nvPr/>
          </p:nvSpPr>
          <p:spPr>
            <a:xfrm>
              <a:off x="1792801" y="417644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39"/>
                  </a:moveTo>
                  <a:lnTo>
                    <a:pt x="887" y="6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0" name="object 5680"/>
            <p:cNvSpPr/>
            <p:nvPr/>
          </p:nvSpPr>
          <p:spPr>
            <a:xfrm>
              <a:off x="1792928" y="4167964"/>
              <a:ext cx="0" cy="10160"/>
            </a:xfrm>
            <a:custGeom>
              <a:avLst/>
              <a:gdLst/>
              <a:ahLst/>
              <a:cxnLst/>
              <a:rect l="l" t="t" r="r" b="b"/>
              <a:pathLst>
                <a:path h="10160">
                  <a:moveTo>
                    <a:pt x="0" y="975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1" name="object 5681"/>
            <p:cNvSpPr/>
            <p:nvPr/>
          </p:nvSpPr>
          <p:spPr>
            <a:xfrm>
              <a:off x="1792548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2" name="object 5682"/>
            <p:cNvSpPr/>
            <p:nvPr/>
          </p:nvSpPr>
          <p:spPr>
            <a:xfrm>
              <a:off x="179368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3" name="object 5683"/>
            <p:cNvSpPr/>
            <p:nvPr/>
          </p:nvSpPr>
          <p:spPr>
            <a:xfrm>
              <a:off x="17938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4" name="object 5684"/>
            <p:cNvSpPr/>
            <p:nvPr/>
          </p:nvSpPr>
          <p:spPr>
            <a:xfrm>
              <a:off x="17940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5" name="object 5685"/>
            <p:cNvSpPr/>
            <p:nvPr/>
          </p:nvSpPr>
          <p:spPr>
            <a:xfrm>
              <a:off x="17943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6" name="object 5686"/>
            <p:cNvSpPr/>
            <p:nvPr/>
          </p:nvSpPr>
          <p:spPr>
            <a:xfrm>
              <a:off x="17945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7" name="object 5687"/>
            <p:cNvSpPr/>
            <p:nvPr/>
          </p:nvSpPr>
          <p:spPr>
            <a:xfrm>
              <a:off x="1794702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8" name="object 5688"/>
            <p:cNvSpPr/>
            <p:nvPr/>
          </p:nvSpPr>
          <p:spPr>
            <a:xfrm>
              <a:off x="17949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9" name="object 5689"/>
            <p:cNvSpPr/>
            <p:nvPr/>
          </p:nvSpPr>
          <p:spPr>
            <a:xfrm>
              <a:off x="1794955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0" name="object 5690"/>
            <p:cNvSpPr/>
            <p:nvPr/>
          </p:nvSpPr>
          <p:spPr>
            <a:xfrm>
              <a:off x="1795082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1" name="object 5691"/>
            <p:cNvSpPr/>
            <p:nvPr/>
          </p:nvSpPr>
          <p:spPr>
            <a:xfrm>
              <a:off x="1795209" y="41772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2" name="object 5692"/>
            <p:cNvSpPr/>
            <p:nvPr/>
          </p:nvSpPr>
          <p:spPr>
            <a:xfrm>
              <a:off x="1795336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3" name="object 5693"/>
            <p:cNvSpPr/>
            <p:nvPr/>
          </p:nvSpPr>
          <p:spPr>
            <a:xfrm>
              <a:off x="1795462" y="417704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1"/>
                  </a:moveTo>
                  <a:lnTo>
                    <a:pt x="887" y="34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4" name="object 5694"/>
            <p:cNvSpPr/>
            <p:nvPr/>
          </p:nvSpPr>
          <p:spPr>
            <a:xfrm>
              <a:off x="1795462" y="4174648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37"/>
                  </a:moveTo>
                  <a:lnTo>
                    <a:pt x="887" y="15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5" name="object 5695"/>
            <p:cNvSpPr/>
            <p:nvPr/>
          </p:nvSpPr>
          <p:spPr>
            <a:xfrm>
              <a:off x="179571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6" name="object 5696"/>
            <p:cNvSpPr/>
            <p:nvPr/>
          </p:nvSpPr>
          <p:spPr>
            <a:xfrm>
              <a:off x="17959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7" name="object 5697"/>
            <p:cNvSpPr/>
            <p:nvPr/>
          </p:nvSpPr>
          <p:spPr>
            <a:xfrm>
              <a:off x="1795462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8" name="object 5698"/>
            <p:cNvSpPr/>
            <p:nvPr/>
          </p:nvSpPr>
          <p:spPr>
            <a:xfrm>
              <a:off x="179711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9" name="object 5699"/>
            <p:cNvSpPr/>
            <p:nvPr/>
          </p:nvSpPr>
          <p:spPr>
            <a:xfrm>
              <a:off x="1797363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0" name="object 5700"/>
            <p:cNvSpPr/>
            <p:nvPr/>
          </p:nvSpPr>
          <p:spPr>
            <a:xfrm>
              <a:off x="1797490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1" name="object 5701"/>
            <p:cNvSpPr/>
            <p:nvPr/>
          </p:nvSpPr>
          <p:spPr>
            <a:xfrm>
              <a:off x="1797617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2" name="object 5702"/>
            <p:cNvSpPr/>
            <p:nvPr/>
          </p:nvSpPr>
          <p:spPr>
            <a:xfrm>
              <a:off x="1797743" y="41773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3" name="object 5703"/>
            <p:cNvSpPr/>
            <p:nvPr/>
          </p:nvSpPr>
          <p:spPr>
            <a:xfrm>
              <a:off x="1797870" y="417624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40"/>
                  </a:moveTo>
                  <a:lnTo>
                    <a:pt x="887" y="74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4" name="object 5704"/>
            <p:cNvSpPr/>
            <p:nvPr/>
          </p:nvSpPr>
          <p:spPr>
            <a:xfrm>
              <a:off x="1797997" y="417681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55"/>
                  </a:moveTo>
                  <a:lnTo>
                    <a:pt x="887" y="45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5" name="object 5705"/>
            <p:cNvSpPr/>
            <p:nvPr/>
          </p:nvSpPr>
          <p:spPr>
            <a:xfrm>
              <a:off x="1798124" y="417686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6" name="object 5706"/>
            <p:cNvSpPr/>
            <p:nvPr/>
          </p:nvSpPr>
          <p:spPr>
            <a:xfrm>
              <a:off x="1798124" y="417581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55"/>
                  </a:moveTo>
                  <a:lnTo>
                    <a:pt x="887" y="95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7" name="object 5707"/>
            <p:cNvSpPr/>
            <p:nvPr/>
          </p:nvSpPr>
          <p:spPr>
            <a:xfrm>
              <a:off x="17983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8" name="object 5708"/>
            <p:cNvSpPr/>
            <p:nvPr/>
          </p:nvSpPr>
          <p:spPr>
            <a:xfrm>
              <a:off x="17986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9" name="object 5709"/>
            <p:cNvSpPr/>
            <p:nvPr/>
          </p:nvSpPr>
          <p:spPr>
            <a:xfrm>
              <a:off x="179875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0" name="object 5710"/>
            <p:cNvSpPr/>
            <p:nvPr/>
          </p:nvSpPr>
          <p:spPr>
            <a:xfrm>
              <a:off x="17988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1" name="object 5711"/>
            <p:cNvSpPr/>
            <p:nvPr/>
          </p:nvSpPr>
          <p:spPr>
            <a:xfrm>
              <a:off x="179901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2" name="object 5712"/>
            <p:cNvSpPr/>
            <p:nvPr/>
          </p:nvSpPr>
          <p:spPr>
            <a:xfrm>
              <a:off x="17990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3" name="object 5713"/>
            <p:cNvSpPr/>
            <p:nvPr/>
          </p:nvSpPr>
          <p:spPr>
            <a:xfrm>
              <a:off x="179926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4" name="object 5714"/>
            <p:cNvSpPr/>
            <p:nvPr/>
          </p:nvSpPr>
          <p:spPr>
            <a:xfrm>
              <a:off x="17993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5" name="object 5715"/>
            <p:cNvSpPr/>
            <p:nvPr/>
          </p:nvSpPr>
          <p:spPr>
            <a:xfrm>
              <a:off x="1800025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6" name="object 5716"/>
            <p:cNvSpPr/>
            <p:nvPr/>
          </p:nvSpPr>
          <p:spPr>
            <a:xfrm>
              <a:off x="180015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7" name="object 5717"/>
            <p:cNvSpPr/>
            <p:nvPr/>
          </p:nvSpPr>
          <p:spPr>
            <a:xfrm>
              <a:off x="1799391" y="417769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8" name="object 5718"/>
            <p:cNvSpPr/>
            <p:nvPr/>
          </p:nvSpPr>
          <p:spPr>
            <a:xfrm>
              <a:off x="1800405" y="417707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9" name="object 5719"/>
            <p:cNvSpPr/>
            <p:nvPr/>
          </p:nvSpPr>
          <p:spPr>
            <a:xfrm>
              <a:off x="1800658" y="41772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0" name="object 5720"/>
            <p:cNvSpPr/>
            <p:nvPr/>
          </p:nvSpPr>
          <p:spPr>
            <a:xfrm>
              <a:off x="1800658" y="41773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1" name="object 5721"/>
            <p:cNvSpPr/>
            <p:nvPr/>
          </p:nvSpPr>
          <p:spPr>
            <a:xfrm>
              <a:off x="1800785" y="417705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2" name="object 5722"/>
            <p:cNvSpPr/>
            <p:nvPr/>
          </p:nvSpPr>
          <p:spPr>
            <a:xfrm>
              <a:off x="180103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3" name="object 5723"/>
            <p:cNvSpPr/>
            <p:nvPr/>
          </p:nvSpPr>
          <p:spPr>
            <a:xfrm>
              <a:off x="18011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4" name="object 5724"/>
            <p:cNvSpPr/>
            <p:nvPr/>
          </p:nvSpPr>
          <p:spPr>
            <a:xfrm>
              <a:off x="180129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5" name="object 5725"/>
            <p:cNvSpPr/>
            <p:nvPr/>
          </p:nvSpPr>
          <p:spPr>
            <a:xfrm>
              <a:off x="180141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6" name="object 5726"/>
            <p:cNvSpPr/>
            <p:nvPr/>
          </p:nvSpPr>
          <p:spPr>
            <a:xfrm>
              <a:off x="180167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7" name="object 5727"/>
            <p:cNvSpPr/>
            <p:nvPr/>
          </p:nvSpPr>
          <p:spPr>
            <a:xfrm>
              <a:off x="18017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8" name="object 5728"/>
            <p:cNvSpPr/>
            <p:nvPr/>
          </p:nvSpPr>
          <p:spPr>
            <a:xfrm>
              <a:off x="18023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9" name="object 5729"/>
            <p:cNvSpPr/>
            <p:nvPr/>
          </p:nvSpPr>
          <p:spPr>
            <a:xfrm>
              <a:off x="18025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0" name="object 5730"/>
            <p:cNvSpPr/>
            <p:nvPr/>
          </p:nvSpPr>
          <p:spPr>
            <a:xfrm>
              <a:off x="1802686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1" name="object 5731"/>
            <p:cNvSpPr/>
            <p:nvPr/>
          </p:nvSpPr>
          <p:spPr>
            <a:xfrm>
              <a:off x="180281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2" name="object 5732"/>
            <p:cNvSpPr/>
            <p:nvPr/>
          </p:nvSpPr>
          <p:spPr>
            <a:xfrm>
              <a:off x="1802939" y="41773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3" name="object 5733"/>
            <p:cNvSpPr/>
            <p:nvPr/>
          </p:nvSpPr>
          <p:spPr>
            <a:xfrm>
              <a:off x="1803066" y="417701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4" name="object 5734"/>
            <p:cNvSpPr/>
            <p:nvPr/>
          </p:nvSpPr>
          <p:spPr>
            <a:xfrm>
              <a:off x="1803193" y="4157952"/>
              <a:ext cx="0" cy="20320"/>
            </a:xfrm>
            <a:custGeom>
              <a:avLst/>
              <a:gdLst/>
              <a:ahLst/>
              <a:cxnLst/>
              <a:rect l="l" t="t" r="r" b="b"/>
              <a:pathLst>
                <a:path h="20320">
                  <a:moveTo>
                    <a:pt x="0" y="1977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5" name="object 5735"/>
            <p:cNvSpPr/>
            <p:nvPr/>
          </p:nvSpPr>
          <p:spPr>
            <a:xfrm>
              <a:off x="1803446" y="417549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13"/>
                  </a:moveTo>
                  <a:lnTo>
                    <a:pt x="887" y="1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6" name="object 5736"/>
            <p:cNvSpPr/>
            <p:nvPr/>
          </p:nvSpPr>
          <p:spPr>
            <a:xfrm>
              <a:off x="180395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7" name="object 5737"/>
            <p:cNvSpPr/>
            <p:nvPr/>
          </p:nvSpPr>
          <p:spPr>
            <a:xfrm>
              <a:off x="180420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8" name="object 5738"/>
            <p:cNvSpPr/>
            <p:nvPr/>
          </p:nvSpPr>
          <p:spPr>
            <a:xfrm>
              <a:off x="1803700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9" name="object 5739"/>
            <p:cNvSpPr/>
            <p:nvPr/>
          </p:nvSpPr>
          <p:spPr>
            <a:xfrm>
              <a:off x="18052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0" name="object 5740"/>
            <p:cNvSpPr/>
            <p:nvPr/>
          </p:nvSpPr>
          <p:spPr>
            <a:xfrm>
              <a:off x="180534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1" name="object 5741"/>
            <p:cNvSpPr/>
            <p:nvPr/>
          </p:nvSpPr>
          <p:spPr>
            <a:xfrm>
              <a:off x="1805474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2" name="object 5742"/>
            <p:cNvSpPr/>
            <p:nvPr/>
          </p:nvSpPr>
          <p:spPr>
            <a:xfrm>
              <a:off x="1805601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3" name="object 5743"/>
            <p:cNvSpPr/>
            <p:nvPr/>
          </p:nvSpPr>
          <p:spPr>
            <a:xfrm>
              <a:off x="1805727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4" name="object 5744"/>
            <p:cNvSpPr/>
            <p:nvPr/>
          </p:nvSpPr>
          <p:spPr>
            <a:xfrm>
              <a:off x="1805727" y="4171825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589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5" name="object 5745"/>
            <p:cNvSpPr/>
            <p:nvPr/>
          </p:nvSpPr>
          <p:spPr>
            <a:xfrm>
              <a:off x="1805854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6" name="object 5746"/>
            <p:cNvSpPr/>
            <p:nvPr/>
          </p:nvSpPr>
          <p:spPr>
            <a:xfrm>
              <a:off x="1805981" y="417693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7" name="object 5747"/>
            <p:cNvSpPr/>
            <p:nvPr/>
          </p:nvSpPr>
          <p:spPr>
            <a:xfrm>
              <a:off x="180610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8" name="object 5748"/>
            <p:cNvSpPr/>
            <p:nvPr/>
          </p:nvSpPr>
          <p:spPr>
            <a:xfrm>
              <a:off x="18062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9" name="object 5749"/>
            <p:cNvSpPr/>
            <p:nvPr/>
          </p:nvSpPr>
          <p:spPr>
            <a:xfrm>
              <a:off x="180674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0" name="object 5750"/>
            <p:cNvSpPr/>
            <p:nvPr/>
          </p:nvSpPr>
          <p:spPr>
            <a:xfrm>
              <a:off x="180699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1" name="object 5751"/>
            <p:cNvSpPr/>
            <p:nvPr/>
          </p:nvSpPr>
          <p:spPr>
            <a:xfrm>
              <a:off x="18071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2" name="object 5752"/>
            <p:cNvSpPr/>
            <p:nvPr/>
          </p:nvSpPr>
          <p:spPr>
            <a:xfrm>
              <a:off x="1806488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3" name="object 5753"/>
            <p:cNvSpPr/>
            <p:nvPr/>
          </p:nvSpPr>
          <p:spPr>
            <a:xfrm>
              <a:off x="18078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4" name="object 5754"/>
            <p:cNvSpPr/>
            <p:nvPr/>
          </p:nvSpPr>
          <p:spPr>
            <a:xfrm>
              <a:off x="180800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5" name="object 5755"/>
            <p:cNvSpPr/>
            <p:nvPr/>
          </p:nvSpPr>
          <p:spPr>
            <a:xfrm>
              <a:off x="180813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6" name="object 5756"/>
            <p:cNvSpPr/>
            <p:nvPr/>
          </p:nvSpPr>
          <p:spPr>
            <a:xfrm>
              <a:off x="180826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7" name="object 5757"/>
            <p:cNvSpPr/>
            <p:nvPr/>
          </p:nvSpPr>
          <p:spPr>
            <a:xfrm>
              <a:off x="1808389" y="4172736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98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8" name="object 5758"/>
            <p:cNvSpPr/>
            <p:nvPr/>
          </p:nvSpPr>
          <p:spPr>
            <a:xfrm>
              <a:off x="1808642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9" name="object 5759"/>
            <p:cNvSpPr/>
            <p:nvPr/>
          </p:nvSpPr>
          <p:spPr>
            <a:xfrm>
              <a:off x="1808642" y="417639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64"/>
                  </a:moveTo>
                  <a:lnTo>
                    <a:pt x="887" y="66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0" name="object 5760"/>
            <p:cNvSpPr/>
            <p:nvPr/>
          </p:nvSpPr>
          <p:spPr>
            <a:xfrm>
              <a:off x="18090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1" name="object 5761"/>
            <p:cNvSpPr/>
            <p:nvPr/>
          </p:nvSpPr>
          <p:spPr>
            <a:xfrm>
              <a:off x="180940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2" name="object 5762"/>
            <p:cNvSpPr/>
            <p:nvPr/>
          </p:nvSpPr>
          <p:spPr>
            <a:xfrm>
              <a:off x="180952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3" name="object 5763"/>
            <p:cNvSpPr/>
            <p:nvPr/>
          </p:nvSpPr>
          <p:spPr>
            <a:xfrm>
              <a:off x="18096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4" name="object 5764"/>
            <p:cNvSpPr/>
            <p:nvPr/>
          </p:nvSpPr>
          <p:spPr>
            <a:xfrm>
              <a:off x="18100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5" name="object 5765"/>
            <p:cNvSpPr/>
            <p:nvPr/>
          </p:nvSpPr>
          <p:spPr>
            <a:xfrm>
              <a:off x="18102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6" name="object 5766"/>
            <p:cNvSpPr/>
            <p:nvPr/>
          </p:nvSpPr>
          <p:spPr>
            <a:xfrm>
              <a:off x="181041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7" name="object 5767"/>
            <p:cNvSpPr/>
            <p:nvPr/>
          </p:nvSpPr>
          <p:spPr>
            <a:xfrm>
              <a:off x="181067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8" name="object 5768"/>
            <p:cNvSpPr/>
            <p:nvPr/>
          </p:nvSpPr>
          <p:spPr>
            <a:xfrm>
              <a:off x="18107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9" name="object 5769"/>
            <p:cNvSpPr/>
            <p:nvPr/>
          </p:nvSpPr>
          <p:spPr>
            <a:xfrm>
              <a:off x="1810796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0" name="object 5770"/>
            <p:cNvSpPr/>
            <p:nvPr/>
          </p:nvSpPr>
          <p:spPr>
            <a:xfrm>
              <a:off x="1811050" y="41770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1" name="object 5771"/>
            <p:cNvSpPr/>
            <p:nvPr/>
          </p:nvSpPr>
          <p:spPr>
            <a:xfrm>
              <a:off x="1811050" y="417658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9"/>
                  </a:moveTo>
                  <a:lnTo>
                    <a:pt x="887" y="5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2" name="object 5772"/>
            <p:cNvSpPr/>
            <p:nvPr/>
          </p:nvSpPr>
          <p:spPr>
            <a:xfrm>
              <a:off x="1811177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3" name="object 5773"/>
            <p:cNvSpPr/>
            <p:nvPr/>
          </p:nvSpPr>
          <p:spPr>
            <a:xfrm>
              <a:off x="1811303" y="41773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4" name="object 5774"/>
            <p:cNvSpPr/>
            <p:nvPr/>
          </p:nvSpPr>
          <p:spPr>
            <a:xfrm>
              <a:off x="1810670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5" name="object 5775"/>
            <p:cNvSpPr/>
            <p:nvPr/>
          </p:nvSpPr>
          <p:spPr>
            <a:xfrm>
              <a:off x="18120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6" name="object 5776"/>
            <p:cNvSpPr/>
            <p:nvPr/>
          </p:nvSpPr>
          <p:spPr>
            <a:xfrm>
              <a:off x="181219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7" name="object 5777"/>
            <p:cNvSpPr/>
            <p:nvPr/>
          </p:nvSpPr>
          <p:spPr>
            <a:xfrm>
              <a:off x="181231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8" name="object 5778"/>
            <p:cNvSpPr/>
            <p:nvPr/>
          </p:nvSpPr>
          <p:spPr>
            <a:xfrm>
              <a:off x="18124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9" name="object 5779"/>
            <p:cNvSpPr/>
            <p:nvPr/>
          </p:nvSpPr>
          <p:spPr>
            <a:xfrm>
              <a:off x="18126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0" name="object 5780"/>
            <p:cNvSpPr/>
            <p:nvPr/>
          </p:nvSpPr>
          <p:spPr>
            <a:xfrm>
              <a:off x="181295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1" name="object 5781"/>
            <p:cNvSpPr/>
            <p:nvPr/>
          </p:nvSpPr>
          <p:spPr>
            <a:xfrm>
              <a:off x="1813078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2" name="object 5782"/>
            <p:cNvSpPr/>
            <p:nvPr/>
          </p:nvSpPr>
          <p:spPr>
            <a:xfrm>
              <a:off x="181320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3" name="object 5783"/>
            <p:cNvSpPr/>
            <p:nvPr/>
          </p:nvSpPr>
          <p:spPr>
            <a:xfrm>
              <a:off x="1813331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4" name="object 5784"/>
            <p:cNvSpPr/>
            <p:nvPr/>
          </p:nvSpPr>
          <p:spPr>
            <a:xfrm>
              <a:off x="181345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5" name="object 5785"/>
            <p:cNvSpPr/>
            <p:nvPr/>
          </p:nvSpPr>
          <p:spPr>
            <a:xfrm>
              <a:off x="1813711" y="417538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70"/>
                  </a:moveTo>
                  <a:lnTo>
                    <a:pt x="887" y="117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6" name="object 5786"/>
            <p:cNvSpPr/>
            <p:nvPr/>
          </p:nvSpPr>
          <p:spPr>
            <a:xfrm>
              <a:off x="1813711" y="417698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7" name="object 5787"/>
            <p:cNvSpPr/>
            <p:nvPr/>
          </p:nvSpPr>
          <p:spPr>
            <a:xfrm>
              <a:off x="1813965" y="41773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8" name="object 5788"/>
            <p:cNvSpPr/>
            <p:nvPr/>
          </p:nvSpPr>
          <p:spPr>
            <a:xfrm>
              <a:off x="181434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9" name="object 5789"/>
            <p:cNvSpPr/>
            <p:nvPr/>
          </p:nvSpPr>
          <p:spPr>
            <a:xfrm>
              <a:off x="18143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0" name="object 5790"/>
            <p:cNvSpPr/>
            <p:nvPr/>
          </p:nvSpPr>
          <p:spPr>
            <a:xfrm>
              <a:off x="1813711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1" name="object 5791"/>
            <p:cNvSpPr/>
            <p:nvPr/>
          </p:nvSpPr>
          <p:spPr>
            <a:xfrm>
              <a:off x="1814852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2" name="object 5792"/>
            <p:cNvSpPr/>
            <p:nvPr/>
          </p:nvSpPr>
          <p:spPr>
            <a:xfrm>
              <a:off x="1814091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3" name="object 5793"/>
            <p:cNvSpPr/>
            <p:nvPr/>
          </p:nvSpPr>
          <p:spPr>
            <a:xfrm>
              <a:off x="18154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4" name="object 5794"/>
            <p:cNvSpPr/>
            <p:nvPr/>
          </p:nvSpPr>
          <p:spPr>
            <a:xfrm>
              <a:off x="1814598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5" name="object 5795"/>
            <p:cNvSpPr/>
            <p:nvPr/>
          </p:nvSpPr>
          <p:spPr>
            <a:xfrm>
              <a:off x="18157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6" name="object 5796"/>
            <p:cNvSpPr/>
            <p:nvPr/>
          </p:nvSpPr>
          <p:spPr>
            <a:xfrm>
              <a:off x="181586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7" name="object 5797"/>
            <p:cNvSpPr/>
            <p:nvPr/>
          </p:nvSpPr>
          <p:spPr>
            <a:xfrm>
              <a:off x="1815992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8" name="object 5798"/>
            <p:cNvSpPr/>
            <p:nvPr/>
          </p:nvSpPr>
          <p:spPr>
            <a:xfrm>
              <a:off x="1816119" y="41774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9" name="object 5799"/>
            <p:cNvSpPr/>
            <p:nvPr/>
          </p:nvSpPr>
          <p:spPr>
            <a:xfrm>
              <a:off x="1816373" y="41771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0" name="object 5800"/>
            <p:cNvSpPr/>
            <p:nvPr/>
          </p:nvSpPr>
          <p:spPr>
            <a:xfrm>
              <a:off x="1816373" y="41771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1" name="object 5801"/>
            <p:cNvSpPr/>
            <p:nvPr/>
          </p:nvSpPr>
          <p:spPr>
            <a:xfrm>
              <a:off x="1816499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2" name="object 5802"/>
            <p:cNvSpPr/>
            <p:nvPr/>
          </p:nvSpPr>
          <p:spPr>
            <a:xfrm>
              <a:off x="1816626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3" name="object 5803"/>
            <p:cNvSpPr/>
            <p:nvPr/>
          </p:nvSpPr>
          <p:spPr>
            <a:xfrm>
              <a:off x="181688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4" name="object 5804"/>
            <p:cNvSpPr/>
            <p:nvPr/>
          </p:nvSpPr>
          <p:spPr>
            <a:xfrm>
              <a:off x="18170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5" name="object 5805"/>
            <p:cNvSpPr/>
            <p:nvPr/>
          </p:nvSpPr>
          <p:spPr>
            <a:xfrm>
              <a:off x="1816119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  <a:path w="2539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6" name="object 5806"/>
            <p:cNvSpPr/>
            <p:nvPr/>
          </p:nvSpPr>
          <p:spPr>
            <a:xfrm>
              <a:off x="18177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7" name="object 5807"/>
            <p:cNvSpPr/>
            <p:nvPr/>
          </p:nvSpPr>
          <p:spPr>
            <a:xfrm>
              <a:off x="18180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8" name="object 5808"/>
            <p:cNvSpPr/>
            <p:nvPr/>
          </p:nvSpPr>
          <p:spPr>
            <a:xfrm>
              <a:off x="18182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9" name="object 5809"/>
            <p:cNvSpPr/>
            <p:nvPr/>
          </p:nvSpPr>
          <p:spPr>
            <a:xfrm>
              <a:off x="181840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0" name="object 5810"/>
            <p:cNvSpPr/>
            <p:nvPr/>
          </p:nvSpPr>
          <p:spPr>
            <a:xfrm>
              <a:off x="181852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1" name="object 5811"/>
            <p:cNvSpPr/>
            <p:nvPr/>
          </p:nvSpPr>
          <p:spPr>
            <a:xfrm>
              <a:off x="1818780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2" name="object 5812"/>
            <p:cNvSpPr/>
            <p:nvPr/>
          </p:nvSpPr>
          <p:spPr>
            <a:xfrm>
              <a:off x="1818907" y="41771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3" name="object 5813"/>
            <p:cNvSpPr/>
            <p:nvPr/>
          </p:nvSpPr>
          <p:spPr>
            <a:xfrm>
              <a:off x="1819034" y="4160635"/>
              <a:ext cx="0" cy="17145"/>
            </a:xfrm>
            <a:custGeom>
              <a:avLst/>
              <a:gdLst/>
              <a:ahLst/>
              <a:cxnLst/>
              <a:rect l="l" t="t" r="r" b="b"/>
              <a:pathLst>
                <a:path h="17145">
                  <a:moveTo>
                    <a:pt x="0" y="1708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4" name="object 5814"/>
            <p:cNvSpPr/>
            <p:nvPr/>
          </p:nvSpPr>
          <p:spPr>
            <a:xfrm>
              <a:off x="181928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5" name="object 5815"/>
            <p:cNvSpPr/>
            <p:nvPr/>
          </p:nvSpPr>
          <p:spPr>
            <a:xfrm>
              <a:off x="181954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6" name="object 5816"/>
            <p:cNvSpPr/>
            <p:nvPr/>
          </p:nvSpPr>
          <p:spPr>
            <a:xfrm>
              <a:off x="18196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7" name="object 5817"/>
            <p:cNvSpPr/>
            <p:nvPr/>
          </p:nvSpPr>
          <p:spPr>
            <a:xfrm>
              <a:off x="1818907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8" name="object 5818"/>
            <p:cNvSpPr/>
            <p:nvPr/>
          </p:nvSpPr>
          <p:spPr>
            <a:xfrm>
              <a:off x="18201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9" name="object 5819"/>
            <p:cNvSpPr/>
            <p:nvPr/>
          </p:nvSpPr>
          <p:spPr>
            <a:xfrm>
              <a:off x="182042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0" name="object 5820"/>
            <p:cNvSpPr/>
            <p:nvPr/>
          </p:nvSpPr>
          <p:spPr>
            <a:xfrm>
              <a:off x="18206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1" name="object 5821"/>
            <p:cNvSpPr/>
            <p:nvPr/>
          </p:nvSpPr>
          <p:spPr>
            <a:xfrm>
              <a:off x="182080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2" name="object 5822"/>
            <p:cNvSpPr/>
            <p:nvPr/>
          </p:nvSpPr>
          <p:spPr>
            <a:xfrm>
              <a:off x="1820174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3" name="object 5823"/>
            <p:cNvSpPr/>
            <p:nvPr/>
          </p:nvSpPr>
          <p:spPr>
            <a:xfrm>
              <a:off x="1821315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4" name="object 5824"/>
            <p:cNvSpPr/>
            <p:nvPr/>
          </p:nvSpPr>
          <p:spPr>
            <a:xfrm>
              <a:off x="18214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5" name="object 5825"/>
            <p:cNvSpPr/>
            <p:nvPr/>
          </p:nvSpPr>
          <p:spPr>
            <a:xfrm>
              <a:off x="1821442" y="41773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6" name="object 5826"/>
            <p:cNvSpPr/>
            <p:nvPr/>
          </p:nvSpPr>
          <p:spPr>
            <a:xfrm>
              <a:off x="1821695" y="4171800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592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7" name="object 5827"/>
            <p:cNvSpPr/>
            <p:nvPr/>
          </p:nvSpPr>
          <p:spPr>
            <a:xfrm>
              <a:off x="1821822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8" name="object 5828"/>
            <p:cNvSpPr/>
            <p:nvPr/>
          </p:nvSpPr>
          <p:spPr>
            <a:xfrm>
              <a:off x="182194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9" name="object 5829"/>
            <p:cNvSpPr/>
            <p:nvPr/>
          </p:nvSpPr>
          <p:spPr>
            <a:xfrm>
              <a:off x="18220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0" name="object 5830"/>
            <p:cNvSpPr/>
            <p:nvPr/>
          </p:nvSpPr>
          <p:spPr>
            <a:xfrm>
              <a:off x="18223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1" name="object 5831"/>
            <p:cNvSpPr/>
            <p:nvPr/>
          </p:nvSpPr>
          <p:spPr>
            <a:xfrm>
              <a:off x="1821695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2" name="object 5832"/>
            <p:cNvSpPr/>
            <p:nvPr/>
          </p:nvSpPr>
          <p:spPr>
            <a:xfrm>
              <a:off x="18228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3" name="object 5833"/>
            <p:cNvSpPr/>
            <p:nvPr/>
          </p:nvSpPr>
          <p:spPr>
            <a:xfrm>
              <a:off x="182308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4" name="object 5834"/>
            <p:cNvSpPr/>
            <p:nvPr/>
          </p:nvSpPr>
          <p:spPr>
            <a:xfrm>
              <a:off x="182334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5" name="object 5835"/>
            <p:cNvSpPr/>
            <p:nvPr/>
          </p:nvSpPr>
          <p:spPr>
            <a:xfrm>
              <a:off x="18234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6" name="object 5836"/>
            <p:cNvSpPr/>
            <p:nvPr/>
          </p:nvSpPr>
          <p:spPr>
            <a:xfrm>
              <a:off x="182372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7" name="object 5837"/>
            <p:cNvSpPr/>
            <p:nvPr/>
          </p:nvSpPr>
          <p:spPr>
            <a:xfrm>
              <a:off x="182385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8" name="object 5838"/>
            <p:cNvSpPr/>
            <p:nvPr/>
          </p:nvSpPr>
          <p:spPr>
            <a:xfrm>
              <a:off x="1823976" y="41772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9" name="object 5839"/>
            <p:cNvSpPr/>
            <p:nvPr/>
          </p:nvSpPr>
          <p:spPr>
            <a:xfrm>
              <a:off x="1824103" y="41772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0" name="object 5840"/>
            <p:cNvSpPr/>
            <p:nvPr/>
          </p:nvSpPr>
          <p:spPr>
            <a:xfrm>
              <a:off x="1824356" y="4133953"/>
              <a:ext cx="0" cy="43815"/>
            </a:xfrm>
            <a:custGeom>
              <a:avLst/>
              <a:gdLst/>
              <a:ahLst/>
              <a:cxnLst/>
              <a:rect l="l" t="t" r="r" b="b"/>
              <a:pathLst>
                <a:path h="43814">
                  <a:moveTo>
                    <a:pt x="0" y="4377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1" name="object 5841"/>
            <p:cNvSpPr/>
            <p:nvPr/>
          </p:nvSpPr>
          <p:spPr>
            <a:xfrm>
              <a:off x="1824483" y="417626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27"/>
                  </a:moveTo>
                  <a:lnTo>
                    <a:pt x="887" y="72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2" name="object 5842"/>
            <p:cNvSpPr/>
            <p:nvPr/>
          </p:nvSpPr>
          <p:spPr>
            <a:xfrm>
              <a:off x="18253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3" name="object 5843"/>
            <p:cNvSpPr/>
            <p:nvPr/>
          </p:nvSpPr>
          <p:spPr>
            <a:xfrm>
              <a:off x="182587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4" name="object 5844"/>
            <p:cNvSpPr/>
            <p:nvPr/>
          </p:nvSpPr>
          <p:spPr>
            <a:xfrm>
              <a:off x="18261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5" name="object 5845"/>
            <p:cNvSpPr/>
            <p:nvPr/>
          </p:nvSpPr>
          <p:spPr>
            <a:xfrm>
              <a:off x="1825370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6" name="object 5846"/>
            <p:cNvSpPr/>
            <p:nvPr/>
          </p:nvSpPr>
          <p:spPr>
            <a:xfrm>
              <a:off x="18265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7" name="object 5847"/>
            <p:cNvSpPr/>
            <p:nvPr/>
          </p:nvSpPr>
          <p:spPr>
            <a:xfrm>
              <a:off x="1826638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8" name="object 5848"/>
            <p:cNvSpPr/>
            <p:nvPr/>
          </p:nvSpPr>
          <p:spPr>
            <a:xfrm>
              <a:off x="1826764" y="41774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9" name="object 5849"/>
            <p:cNvSpPr/>
            <p:nvPr/>
          </p:nvSpPr>
          <p:spPr>
            <a:xfrm>
              <a:off x="1827018" y="4162205"/>
              <a:ext cx="0" cy="15875"/>
            </a:xfrm>
            <a:custGeom>
              <a:avLst/>
              <a:gdLst/>
              <a:ahLst/>
              <a:cxnLst/>
              <a:rect l="l" t="t" r="r" b="b"/>
              <a:pathLst>
                <a:path h="15875">
                  <a:moveTo>
                    <a:pt x="0" y="1551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0" name="object 5850"/>
            <p:cNvSpPr/>
            <p:nvPr/>
          </p:nvSpPr>
          <p:spPr>
            <a:xfrm>
              <a:off x="1827145" y="41773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1" name="object 5851"/>
            <p:cNvSpPr/>
            <p:nvPr/>
          </p:nvSpPr>
          <p:spPr>
            <a:xfrm>
              <a:off x="18272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2" name="object 5852"/>
            <p:cNvSpPr/>
            <p:nvPr/>
          </p:nvSpPr>
          <p:spPr>
            <a:xfrm>
              <a:off x="18276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3" name="object 5853"/>
            <p:cNvSpPr/>
            <p:nvPr/>
          </p:nvSpPr>
          <p:spPr>
            <a:xfrm>
              <a:off x="18279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4" name="object 5854"/>
            <p:cNvSpPr/>
            <p:nvPr/>
          </p:nvSpPr>
          <p:spPr>
            <a:xfrm>
              <a:off x="182803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5" name="object 5855"/>
            <p:cNvSpPr/>
            <p:nvPr/>
          </p:nvSpPr>
          <p:spPr>
            <a:xfrm>
              <a:off x="18281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6" name="object 5856"/>
            <p:cNvSpPr/>
            <p:nvPr/>
          </p:nvSpPr>
          <p:spPr>
            <a:xfrm>
              <a:off x="182853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7" name="object 5857"/>
            <p:cNvSpPr/>
            <p:nvPr/>
          </p:nvSpPr>
          <p:spPr>
            <a:xfrm>
              <a:off x="18287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8" name="object 5858"/>
            <p:cNvSpPr/>
            <p:nvPr/>
          </p:nvSpPr>
          <p:spPr>
            <a:xfrm>
              <a:off x="182904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9" name="object 5859"/>
            <p:cNvSpPr/>
            <p:nvPr/>
          </p:nvSpPr>
          <p:spPr>
            <a:xfrm>
              <a:off x="182917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0" name="object 5860"/>
            <p:cNvSpPr/>
            <p:nvPr/>
          </p:nvSpPr>
          <p:spPr>
            <a:xfrm>
              <a:off x="1829299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1" name="object 5861"/>
            <p:cNvSpPr/>
            <p:nvPr/>
          </p:nvSpPr>
          <p:spPr>
            <a:xfrm>
              <a:off x="1829426" y="417572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99"/>
                  </a:moveTo>
                  <a:lnTo>
                    <a:pt x="887" y="99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2" name="object 5862"/>
            <p:cNvSpPr/>
            <p:nvPr/>
          </p:nvSpPr>
          <p:spPr>
            <a:xfrm>
              <a:off x="1829552" y="4175597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63"/>
                  </a:moveTo>
                  <a:lnTo>
                    <a:pt x="887" y="10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3" name="object 5863"/>
            <p:cNvSpPr/>
            <p:nvPr/>
          </p:nvSpPr>
          <p:spPr>
            <a:xfrm>
              <a:off x="1829679" y="4159597"/>
              <a:ext cx="0" cy="18415"/>
            </a:xfrm>
            <a:custGeom>
              <a:avLst/>
              <a:gdLst/>
              <a:ahLst/>
              <a:cxnLst/>
              <a:rect l="l" t="t" r="r" b="b"/>
              <a:pathLst>
                <a:path h="18414">
                  <a:moveTo>
                    <a:pt x="0" y="1812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4" name="object 5864"/>
            <p:cNvSpPr/>
            <p:nvPr/>
          </p:nvSpPr>
          <p:spPr>
            <a:xfrm>
              <a:off x="18300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5" name="object 5865"/>
            <p:cNvSpPr/>
            <p:nvPr/>
          </p:nvSpPr>
          <p:spPr>
            <a:xfrm>
              <a:off x="18303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6" name="object 5866"/>
            <p:cNvSpPr/>
            <p:nvPr/>
          </p:nvSpPr>
          <p:spPr>
            <a:xfrm>
              <a:off x="183056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7" name="object 5867"/>
            <p:cNvSpPr/>
            <p:nvPr/>
          </p:nvSpPr>
          <p:spPr>
            <a:xfrm>
              <a:off x="183069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8" name="object 5868"/>
            <p:cNvSpPr/>
            <p:nvPr/>
          </p:nvSpPr>
          <p:spPr>
            <a:xfrm>
              <a:off x="18309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9" name="object 5869"/>
            <p:cNvSpPr/>
            <p:nvPr/>
          </p:nvSpPr>
          <p:spPr>
            <a:xfrm>
              <a:off x="18313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0" name="object 5870"/>
            <p:cNvSpPr/>
            <p:nvPr/>
          </p:nvSpPr>
          <p:spPr>
            <a:xfrm>
              <a:off x="183158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1" name="object 5871"/>
            <p:cNvSpPr/>
            <p:nvPr/>
          </p:nvSpPr>
          <p:spPr>
            <a:xfrm>
              <a:off x="1830820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2" name="object 5872"/>
            <p:cNvSpPr/>
            <p:nvPr/>
          </p:nvSpPr>
          <p:spPr>
            <a:xfrm>
              <a:off x="1831960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3" name="object 5873"/>
            <p:cNvSpPr/>
            <p:nvPr/>
          </p:nvSpPr>
          <p:spPr>
            <a:xfrm>
              <a:off x="1832087" y="41771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4" name="object 5874"/>
            <p:cNvSpPr/>
            <p:nvPr/>
          </p:nvSpPr>
          <p:spPr>
            <a:xfrm>
              <a:off x="1832340" y="4171724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599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5" name="object 5875"/>
            <p:cNvSpPr/>
            <p:nvPr/>
          </p:nvSpPr>
          <p:spPr>
            <a:xfrm>
              <a:off x="183259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6" name="object 5876"/>
            <p:cNvSpPr/>
            <p:nvPr/>
          </p:nvSpPr>
          <p:spPr>
            <a:xfrm>
              <a:off x="18327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7" name="object 5877"/>
            <p:cNvSpPr/>
            <p:nvPr/>
          </p:nvSpPr>
          <p:spPr>
            <a:xfrm>
              <a:off x="18329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8" name="object 5878"/>
            <p:cNvSpPr/>
            <p:nvPr/>
          </p:nvSpPr>
          <p:spPr>
            <a:xfrm>
              <a:off x="1832340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9" name="object 5879"/>
            <p:cNvSpPr/>
            <p:nvPr/>
          </p:nvSpPr>
          <p:spPr>
            <a:xfrm>
              <a:off x="18334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0" name="object 5880"/>
            <p:cNvSpPr/>
            <p:nvPr/>
          </p:nvSpPr>
          <p:spPr>
            <a:xfrm>
              <a:off x="18337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1" name="object 5881"/>
            <p:cNvSpPr/>
            <p:nvPr/>
          </p:nvSpPr>
          <p:spPr>
            <a:xfrm>
              <a:off x="1832974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2" name="object 5882"/>
            <p:cNvSpPr/>
            <p:nvPr/>
          </p:nvSpPr>
          <p:spPr>
            <a:xfrm>
              <a:off x="1834368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3" name="object 5883"/>
            <p:cNvSpPr/>
            <p:nvPr/>
          </p:nvSpPr>
          <p:spPr>
            <a:xfrm>
              <a:off x="1834495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4" name="object 5884"/>
            <p:cNvSpPr/>
            <p:nvPr/>
          </p:nvSpPr>
          <p:spPr>
            <a:xfrm>
              <a:off x="183449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5" name="object 5885"/>
            <p:cNvSpPr/>
            <p:nvPr/>
          </p:nvSpPr>
          <p:spPr>
            <a:xfrm>
              <a:off x="1834621" y="417597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73"/>
                  </a:moveTo>
                  <a:lnTo>
                    <a:pt x="887" y="87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6" name="object 5886"/>
            <p:cNvSpPr/>
            <p:nvPr/>
          </p:nvSpPr>
          <p:spPr>
            <a:xfrm>
              <a:off x="1834748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7" name="object 5887"/>
            <p:cNvSpPr/>
            <p:nvPr/>
          </p:nvSpPr>
          <p:spPr>
            <a:xfrm>
              <a:off x="183487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8" name="object 5888"/>
            <p:cNvSpPr/>
            <p:nvPr/>
          </p:nvSpPr>
          <p:spPr>
            <a:xfrm>
              <a:off x="1835002" y="4171420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630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9" name="object 5889"/>
            <p:cNvSpPr/>
            <p:nvPr/>
          </p:nvSpPr>
          <p:spPr>
            <a:xfrm>
              <a:off x="1834368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0" name="object 5890"/>
            <p:cNvSpPr/>
            <p:nvPr/>
          </p:nvSpPr>
          <p:spPr>
            <a:xfrm>
              <a:off x="18356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1" name="object 5891"/>
            <p:cNvSpPr/>
            <p:nvPr/>
          </p:nvSpPr>
          <p:spPr>
            <a:xfrm>
              <a:off x="1835002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2" name="object 5892"/>
            <p:cNvSpPr/>
            <p:nvPr/>
          </p:nvSpPr>
          <p:spPr>
            <a:xfrm>
              <a:off x="18360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3" name="object 5893"/>
            <p:cNvSpPr/>
            <p:nvPr/>
          </p:nvSpPr>
          <p:spPr>
            <a:xfrm>
              <a:off x="1835382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4" name="object 5894"/>
            <p:cNvSpPr/>
            <p:nvPr/>
          </p:nvSpPr>
          <p:spPr>
            <a:xfrm>
              <a:off x="18367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5" name="object 5895"/>
            <p:cNvSpPr/>
            <p:nvPr/>
          </p:nvSpPr>
          <p:spPr>
            <a:xfrm>
              <a:off x="183690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6" name="object 5896"/>
            <p:cNvSpPr/>
            <p:nvPr/>
          </p:nvSpPr>
          <p:spPr>
            <a:xfrm>
              <a:off x="1837029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7" name="object 5897"/>
            <p:cNvSpPr/>
            <p:nvPr/>
          </p:nvSpPr>
          <p:spPr>
            <a:xfrm>
              <a:off x="1836269" y="417769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8" name="object 5898"/>
            <p:cNvSpPr/>
            <p:nvPr/>
          </p:nvSpPr>
          <p:spPr>
            <a:xfrm>
              <a:off x="1837283" y="417700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9" name="object 5899"/>
            <p:cNvSpPr/>
            <p:nvPr/>
          </p:nvSpPr>
          <p:spPr>
            <a:xfrm>
              <a:off x="1837409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0" name="object 5900"/>
            <p:cNvSpPr/>
            <p:nvPr/>
          </p:nvSpPr>
          <p:spPr>
            <a:xfrm>
              <a:off x="1837536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1" name="object 5901"/>
            <p:cNvSpPr/>
            <p:nvPr/>
          </p:nvSpPr>
          <p:spPr>
            <a:xfrm>
              <a:off x="1837663" y="417543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45"/>
                  </a:moveTo>
                  <a:lnTo>
                    <a:pt x="887" y="114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2" name="object 5902"/>
            <p:cNvSpPr/>
            <p:nvPr/>
          </p:nvSpPr>
          <p:spPr>
            <a:xfrm>
              <a:off x="18377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3" name="object 5903"/>
            <p:cNvSpPr/>
            <p:nvPr/>
          </p:nvSpPr>
          <p:spPr>
            <a:xfrm>
              <a:off x="18381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4" name="object 5904"/>
            <p:cNvSpPr/>
            <p:nvPr/>
          </p:nvSpPr>
          <p:spPr>
            <a:xfrm>
              <a:off x="18384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5" name="object 5905"/>
            <p:cNvSpPr/>
            <p:nvPr/>
          </p:nvSpPr>
          <p:spPr>
            <a:xfrm>
              <a:off x="183855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6" name="object 5906"/>
            <p:cNvSpPr/>
            <p:nvPr/>
          </p:nvSpPr>
          <p:spPr>
            <a:xfrm>
              <a:off x="18386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7" name="object 5907"/>
            <p:cNvSpPr/>
            <p:nvPr/>
          </p:nvSpPr>
          <p:spPr>
            <a:xfrm>
              <a:off x="183905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8" name="object 5908"/>
            <p:cNvSpPr/>
            <p:nvPr/>
          </p:nvSpPr>
          <p:spPr>
            <a:xfrm>
              <a:off x="183931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9" name="object 5909"/>
            <p:cNvSpPr/>
            <p:nvPr/>
          </p:nvSpPr>
          <p:spPr>
            <a:xfrm>
              <a:off x="183943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0" name="object 5910"/>
            <p:cNvSpPr/>
            <p:nvPr/>
          </p:nvSpPr>
          <p:spPr>
            <a:xfrm>
              <a:off x="1839564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1" name="object 5911"/>
            <p:cNvSpPr/>
            <p:nvPr/>
          </p:nvSpPr>
          <p:spPr>
            <a:xfrm>
              <a:off x="183969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2" name="object 5912"/>
            <p:cNvSpPr/>
            <p:nvPr/>
          </p:nvSpPr>
          <p:spPr>
            <a:xfrm>
              <a:off x="183981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3" name="object 5913"/>
            <p:cNvSpPr/>
            <p:nvPr/>
          </p:nvSpPr>
          <p:spPr>
            <a:xfrm>
              <a:off x="1839817" y="41772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4" name="object 5914"/>
            <p:cNvSpPr/>
            <p:nvPr/>
          </p:nvSpPr>
          <p:spPr>
            <a:xfrm>
              <a:off x="1839944" y="417649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13"/>
                  </a:moveTo>
                  <a:lnTo>
                    <a:pt x="887" y="6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5" name="object 5915"/>
            <p:cNvSpPr/>
            <p:nvPr/>
          </p:nvSpPr>
          <p:spPr>
            <a:xfrm>
              <a:off x="1840071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6" name="object 5916"/>
            <p:cNvSpPr/>
            <p:nvPr/>
          </p:nvSpPr>
          <p:spPr>
            <a:xfrm>
              <a:off x="1840197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7" name="object 5917"/>
            <p:cNvSpPr/>
            <p:nvPr/>
          </p:nvSpPr>
          <p:spPr>
            <a:xfrm>
              <a:off x="1840324" y="417530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08"/>
                  </a:moveTo>
                  <a:lnTo>
                    <a:pt x="887" y="120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8" name="object 5918"/>
            <p:cNvSpPr/>
            <p:nvPr/>
          </p:nvSpPr>
          <p:spPr>
            <a:xfrm>
              <a:off x="184045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9" name="object 5919"/>
            <p:cNvSpPr/>
            <p:nvPr/>
          </p:nvSpPr>
          <p:spPr>
            <a:xfrm>
              <a:off x="18405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0" name="object 5920"/>
            <p:cNvSpPr/>
            <p:nvPr/>
          </p:nvSpPr>
          <p:spPr>
            <a:xfrm>
              <a:off x="184070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1" name="object 5921"/>
            <p:cNvSpPr/>
            <p:nvPr/>
          </p:nvSpPr>
          <p:spPr>
            <a:xfrm>
              <a:off x="1839944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2" name="object 5922"/>
            <p:cNvSpPr/>
            <p:nvPr/>
          </p:nvSpPr>
          <p:spPr>
            <a:xfrm>
              <a:off x="1840324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3" name="object 5923"/>
            <p:cNvSpPr/>
            <p:nvPr/>
          </p:nvSpPr>
          <p:spPr>
            <a:xfrm>
              <a:off x="184146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4" name="object 5924"/>
            <p:cNvSpPr/>
            <p:nvPr/>
          </p:nvSpPr>
          <p:spPr>
            <a:xfrm>
              <a:off x="184171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5" name="object 5925"/>
            <p:cNvSpPr/>
            <p:nvPr/>
          </p:nvSpPr>
          <p:spPr>
            <a:xfrm>
              <a:off x="184197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6" name="object 5926"/>
            <p:cNvSpPr/>
            <p:nvPr/>
          </p:nvSpPr>
          <p:spPr>
            <a:xfrm>
              <a:off x="18420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7" name="object 5927"/>
            <p:cNvSpPr/>
            <p:nvPr/>
          </p:nvSpPr>
          <p:spPr>
            <a:xfrm>
              <a:off x="1841338" y="417769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8" name="object 5928"/>
            <p:cNvSpPr/>
            <p:nvPr/>
          </p:nvSpPr>
          <p:spPr>
            <a:xfrm>
              <a:off x="184235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9" name="object 5929"/>
            <p:cNvSpPr/>
            <p:nvPr/>
          </p:nvSpPr>
          <p:spPr>
            <a:xfrm>
              <a:off x="1842479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0" name="object 5930"/>
            <p:cNvSpPr/>
            <p:nvPr/>
          </p:nvSpPr>
          <p:spPr>
            <a:xfrm>
              <a:off x="1842605" y="41773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1" name="object 5931"/>
            <p:cNvSpPr/>
            <p:nvPr/>
          </p:nvSpPr>
          <p:spPr>
            <a:xfrm>
              <a:off x="1842732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2" name="object 5932"/>
            <p:cNvSpPr/>
            <p:nvPr/>
          </p:nvSpPr>
          <p:spPr>
            <a:xfrm>
              <a:off x="1842859" y="41774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3" name="object 5933"/>
            <p:cNvSpPr/>
            <p:nvPr/>
          </p:nvSpPr>
          <p:spPr>
            <a:xfrm>
              <a:off x="1842986" y="417695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4" name="object 5934"/>
            <p:cNvSpPr/>
            <p:nvPr/>
          </p:nvSpPr>
          <p:spPr>
            <a:xfrm>
              <a:off x="184311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5" name="object 5935"/>
            <p:cNvSpPr/>
            <p:nvPr/>
          </p:nvSpPr>
          <p:spPr>
            <a:xfrm>
              <a:off x="184323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6" name="object 5936"/>
            <p:cNvSpPr/>
            <p:nvPr/>
          </p:nvSpPr>
          <p:spPr>
            <a:xfrm>
              <a:off x="18434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7" name="object 5937"/>
            <p:cNvSpPr/>
            <p:nvPr/>
          </p:nvSpPr>
          <p:spPr>
            <a:xfrm>
              <a:off x="1842859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8" name="object 5938"/>
            <p:cNvSpPr/>
            <p:nvPr/>
          </p:nvSpPr>
          <p:spPr>
            <a:xfrm>
              <a:off x="184438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9" name="object 5939"/>
            <p:cNvSpPr/>
            <p:nvPr/>
          </p:nvSpPr>
          <p:spPr>
            <a:xfrm>
              <a:off x="1843619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0" name="object 5940"/>
            <p:cNvSpPr/>
            <p:nvPr/>
          </p:nvSpPr>
          <p:spPr>
            <a:xfrm>
              <a:off x="18447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1" name="object 5941"/>
            <p:cNvSpPr/>
            <p:nvPr/>
          </p:nvSpPr>
          <p:spPr>
            <a:xfrm>
              <a:off x="1844887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2" name="object 5942"/>
            <p:cNvSpPr/>
            <p:nvPr/>
          </p:nvSpPr>
          <p:spPr>
            <a:xfrm>
              <a:off x="1845013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3" name="object 5943"/>
            <p:cNvSpPr/>
            <p:nvPr/>
          </p:nvSpPr>
          <p:spPr>
            <a:xfrm>
              <a:off x="184501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4" name="object 5944"/>
            <p:cNvSpPr/>
            <p:nvPr/>
          </p:nvSpPr>
          <p:spPr>
            <a:xfrm>
              <a:off x="1845140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5" name="object 5945"/>
            <p:cNvSpPr/>
            <p:nvPr/>
          </p:nvSpPr>
          <p:spPr>
            <a:xfrm>
              <a:off x="1845267" y="4172179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544"/>
                  </a:moveTo>
                  <a:lnTo>
                    <a:pt x="0" y="0"/>
                  </a:lnTo>
                </a:path>
                <a:path h="5714">
                  <a:moveTo>
                    <a:pt x="0" y="5544"/>
                  </a:moveTo>
                  <a:lnTo>
                    <a:pt x="0" y="124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6" name="object 5946"/>
            <p:cNvSpPr/>
            <p:nvPr/>
          </p:nvSpPr>
          <p:spPr>
            <a:xfrm>
              <a:off x="1845520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7" name="object 5947"/>
            <p:cNvSpPr/>
            <p:nvPr/>
          </p:nvSpPr>
          <p:spPr>
            <a:xfrm>
              <a:off x="1845647" y="4173128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59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8" name="object 5948"/>
            <p:cNvSpPr/>
            <p:nvPr/>
          </p:nvSpPr>
          <p:spPr>
            <a:xfrm>
              <a:off x="1845013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9" name="object 5949"/>
            <p:cNvSpPr/>
            <p:nvPr/>
          </p:nvSpPr>
          <p:spPr>
            <a:xfrm>
              <a:off x="184640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0" name="object 5950"/>
            <p:cNvSpPr/>
            <p:nvPr/>
          </p:nvSpPr>
          <p:spPr>
            <a:xfrm>
              <a:off x="18464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1" name="object 5951"/>
            <p:cNvSpPr/>
            <p:nvPr/>
          </p:nvSpPr>
          <p:spPr>
            <a:xfrm>
              <a:off x="184666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2" name="object 5952"/>
            <p:cNvSpPr/>
            <p:nvPr/>
          </p:nvSpPr>
          <p:spPr>
            <a:xfrm>
              <a:off x="18467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3" name="object 5953"/>
            <p:cNvSpPr/>
            <p:nvPr/>
          </p:nvSpPr>
          <p:spPr>
            <a:xfrm>
              <a:off x="184704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4" name="object 5954"/>
            <p:cNvSpPr/>
            <p:nvPr/>
          </p:nvSpPr>
          <p:spPr>
            <a:xfrm>
              <a:off x="18471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5" name="object 5955"/>
            <p:cNvSpPr/>
            <p:nvPr/>
          </p:nvSpPr>
          <p:spPr>
            <a:xfrm>
              <a:off x="1847421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6" name="object 5956"/>
            <p:cNvSpPr/>
            <p:nvPr/>
          </p:nvSpPr>
          <p:spPr>
            <a:xfrm>
              <a:off x="18475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7" name="object 5957"/>
            <p:cNvSpPr/>
            <p:nvPr/>
          </p:nvSpPr>
          <p:spPr>
            <a:xfrm>
              <a:off x="184767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8" name="object 5958"/>
            <p:cNvSpPr/>
            <p:nvPr/>
          </p:nvSpPr>
          <p:spPr>
            <a:xfrm>
              <a:off x="1847928" y="417529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15"/>
                  </a:moveTo>
                  <a:lnTo>
                    <a:pt x="887" y="121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9" name="object 5959"/>
            <p:cNvSpPr/>
            <p:nvPr/>
          </p:nvSpPr>
          <p:spPr>
            <a:xfrm>
              <a:off x="1848055" y="417631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02"/>
                  </a:moveTo>
                  <a:lnTo>
                    <a:pt x="887" y="70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0" name="object 5960"/>
            <p:cNvSpPr/>
            <p:nvPr/>
          </p:nvSpPr>
          <p:spPr>
            <a:xfrm>
              <a:off x="184818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1" name="object 5961"/>
            <p:cNvSpPr/>
            <p:nvPr/>
          </p:nvSpPr>
          <p:spPr>
            <a:xfrm>
              <a:off x="1848308" y="417630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08"/>
                  </a:moveTo>
                  <a:lnTo>
                    <a:pt x="887" y="70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2" name="object 5962"/>
            <p:cNvSpPr/>
            <p:nvPr/>
          </p:nvSpPr>
          <p:spPr>
            <a:xfrm>
              <a:off x="184856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3" name="object 5963"/>
            <p:cNvSpPr/>
            <p:nvPr/>
          </p:nvSpPr>
          <p:spPr>
            <a:xfrm>
              <a:off x="18486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4" name="object 5964"/>
            <p:cNvSpPr/>
            <p:nvPr/>
          </p:nvSpPr>
          <p:spPr>
            <a:xfrm>
              <a:off x="18489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5" name="object 5965"/>
            <p:cNvSpPr/>
            <p:nvPr/>
          </p:nvSpPr>
          <p:spPr>
            <a:xfrm>
              <a:off x="184894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6" name="object 5966"/>
            <p:cNvSpPr/>
            <p:nvPr/>
          </p:nvSpPr>
          <p:spPr>
            <a:xfrm>
              <a:off x="18490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7" name="object 5967"/>
            <p:cNvSpPr/>
            <p:nvPr/>
          </p:nvSpPr>
          <p:spPr>
            <a:xfrm>
              <a:off x="184919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8" name="object 5968"/>
            <p:cNvSpPr/>
            <p:nvPr/>
          </p:nvSpPr>
          <p:spPr>
            <a:xfrm>
              <a:off x="18493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9" name="object 5969"/>
            <p:cNvSpPr/>
            <p:nvPr/>
          </p:nvSpPr>
          <p:spPr>
            <a:xfrm>
              <a:off x="18495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0" name="object 5970"/>
            <p:cNvSpPr/>
            <p:nvPr/>
          </p:nvSpPr>
          <p:spPr>
            <a:xfrm>
              <a:off x="184970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1" name="object 5971"/>
            <p:cNvSpPr/>
            <p:nvPr/>
          </p:nvSpPr>
          <p:spPr>
            <a:xfrm>
              <a:off x="18498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2" name="object 5972"/>
            <p:cNvSpPr/>
            <p:nvPr/>
          </p:nvSpPr>
          <p:spPr>
            <a:xfrm>
              <a:off x="18500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3" name="object 5973"/>
            <p:cNvSpPr/>
            <p:nvPr/>
          </p:nvSpPr>
          <p:spPr>
            <a:xfrm>
              <a:off x="185020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4" name="object 5974"/>
            <p:cNvSpPr/>
            <p:nvPr/>
          </p:nvSpPr>
          <p:spPr>
            <a:xfrm>
              <a:off x="1850336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5" name="object 5975"/>
            <p:cNvSpPr/>
            <p:nvPr/>
          </p:nvSpPr>
          <p:spPr>
            <a:xfrm>
              <a:off x="1850589" y="4171344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37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6" name="object 5976"/>
            <p:cNvSpPr/>
            <p:nvPr/>
          </p:nvSpPr>
          <p:spPr>
            <a:xfrm>
              <a:off x="1850716" y="417609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16"/>
                  </a:moveTo>
                  <a:lnTo>
                    <a:pt x="887" y="81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7" name="object 5977"/>
            <p:cNvSpPr/>
            <p:nvPr/>
          </p:nvSpPr>
          <p:spPr>
            <a:xfrm>
              <a:off x="1850969" y="4134092"/>
              <a:ext cx="0" cy="43815"/>
            </a:xfrm>
            <a:custGeom>
              <a:avLst/>
              <a:gdLst/>
              <a:ahLst/>
              <a:cxnLst/>
              <a:rect l="l" t="t" r="r" b="b"/>
              <a:pathLst>
                <a:path h="43814">
                  <a:moveTo>
                    <a:pt x="0" y="4363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8" name="object 5978"/>
            <p:cNvSpPr/>
            <p:nvPr/>
          </p:nvSpPr>
          <p:spPr>
            <a:xfrm>
              <a:off x="18512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9" name="object 5979"/>
            <p:cNvSpPr/>
            <p:nvPr/>
          </p:nvSpPr>
          <p:spPr>
            <a:xfrm>
              <a:off x="185135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0" name="object 5980"/>
            <p:cNvSpPr/>
            <p:nvPr/>
          </p:nvSpPr>
          <p:spPr>
            <a:xfrm>
              <a:off x="18514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1" name="object 5981"/>
            <p:cNvSpPr/>
            <p:nvPr/>
          </p:nvSpPr>
          <p:spPr>
            <a:xfrm>
              <a:off x="185173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2" name="object 5982"/>
            <p:cNvSpPr/>
            <p:nvPr/>
          </p:nvSpPr>
          <p:spPr>
            <a:xfrm>
              <a:off x="18517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3" name="object 5983"/>
            <p:cNvSpPr/>
            <p:nvPr/>
          </p:nvSpPr>
          <p:spPr>
            <a:xfrm>
              <a:off x="185198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4" name="object 5984"/>
            <p:cNvSpPr/>
            <p:nvPr/>
          </p:nvSpPr>
          <p:spPr>
            <a:xfrm>
              <a:off x="185211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5" name="object 5985"/>
            <p:cNvSpPr/>
            <p:nvPr/>
          </p:nvSpPr>
          <p:spPr>
            <a:xfrm>
              <a:off x="185236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6" name="object 5986"/>
            <p:cNvSpPr/>
            <p:nvPr/>
          </p:nvSpPr>
          <p:spPr>
            <a:xfrm>
              <a:off x="18524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7" name="object 5987"/>
            <p:cNvSpPr/>
            <p:nvPr/>
          </p:nvSpPr>
          <p:spPr>
            <a:xfrm>
              <a:off x="18527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8" name="object 5988"/>
            <p:cNvSpPr/>
            <p:nvPr/>
          </p:nvSpPr>
          <p:spPr>
            <a:xfrm>
              <a:off x="1851983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9" name="object 5989"/>
            <p:cNvSpPr/>
            <p:nvPr/>
          </p:nvSpPr>
          <p:spPr>
            <a:xfrm>
              <a:off x="185299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0" name="object 5990"/>
            <p:cNvSpPr/>
            <p:nvPr/>
          </p:nvSpPr>
          <p:spPr>
            <a:xfrm>
              <a:off x="1853124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1" name="object 5991"/>
            <p:cNvSpPr/>
            <p:nvPr/>
          </p:nvSpPr>
          <p:spPr>
            <a:xfrm>
              <a:off x="1853251" y="417566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31"/>
                  </a:moveTo>
                  <a:lnTo>
                    <a:pt x="887" y="10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2" name="object 5992"/>
            <p:cNvSpPr/>
            <p:nvPr/>
          </p:nvSpPr>
          <p:spPr>
            <a:xfrm>
              <a:off x="1853251" y="41771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3" name="object 5993"/>
            <p:cNvSpPr/>
            <p:nvPr/>
          </p:nvSpPr>
          <p:spPr>
            <a:xfrm>
              <a:off x="1853377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4" name="object 5994"/>
            <p:cNvSpPr/>
            <p:nvPr/>
          </p:nvSpPr>
          <p:spPr>
            <a:xfrm>
              <a:off x="1853504" y="4164179"/>
              <a:ext cx="0" cy="13970"/>
            </a:xfrm>
            <a:custGeom>
              <a:avLst/>
              <a:gdLst/>
              <a:ahLst/>
              <a:cxnLst/>
              <a:rect l="l" t="t" r="r" b="b"/>
              <a:pathLst>
                <a:path h="13970">
                  <a:moveTo>
                    <a:pt x="0" y="1354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5" name="object 5995"/>
            <p:cNvSpPr/>
            <p:nvPr/>
          </p:nvSpPr>
          <p:spPr>
            <a:xfrm>
              <a:off x="18538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6" name="object 5996"/>
            <p:cNvSpPr/>
            <p:nvPr/>
          </p:nvSpPr>
          <p:spPr>
            <a:xfrm>
              <a:off x="185426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7" name="object 5997"/>
            <p:cNvSpPr/>
            <p:nvPr/>
          </p:nvSpPr>
          <p:spPr>
            <a:xfrm>
              <a:off x="185439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8" name="object 5998"/>
            <p:cNvSpPr/>
            <p:nvPr/>
          </p:nvSpPr>
          <p:spPr>
            <a:xfrm>
              <a:off x="185451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9" name="object 5999"/>
            <p:cNvSpPr/>
            <p:nvPr/>
          </p:nvSpPr>
          <p:spPr>
            <a:xfrm>
              <a:off x="185464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0" name="object 6000"/>
            <p:cNvSpPr/>
            <p:nvPr/>
          </p:nvSpPr>
          <p:spPr>
            <a:xfrm>
              <a:off x="18548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1" name="object 6001"/>
            <p:cNvSpPr/>
            <p:nvPr/>
          </p:nvSpPr>
          <p:spPr>
            <a:xfrm>
              <a:off x="18552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2" name="object 6002"/>
            <p:cNvSpPr/>
            <p:nvPr/>
          </p:nvSpPr>
          <p:spPr>
            <a:xfrm>
              <a:off x="185540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3" name="object 6003"/>
            <p:cNvSpPr/>
            <p:nvPr/>
          </p:nvSpPr>
          <p:spPr>
            <a:xfrm>
              <a:off x="1854645" y="417763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6"/>
                  </a:moveTo>
                  <a:lnTo>
                    <a:pt x="1774" y="6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4" name="object 6004"/>
            <p:cNvSpPr/>
            <p:nvPr/>
          </p:nvSpPr>
          <p:spPr>
            <a:xfrm>
              <a:off x="1855785" y="417535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83"/>
                  </a:moveTo>
                  <a:lnTo>
                    <a:pt x="887" y="118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5" name="object 6005"/>
            <p:cNvSpPr/>
            <p:nvPr/>
          </p:nvSpPr>
          <p:spPr>
            <a:xfrm>
              <a:off x="1855912" y="417685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6"/>
                  </a:moveTo>
                  <a:lnTo>
                    <a:pt x="887" y="43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6" name="object 6006"/>
            <p:cNvSpPr/>
            <p:nvPr/>
          </p:nvSpPr>
          <p:spPr>
            <a:xfrm>
              <a:off x="185603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7" name="object 6007"/>
            <p:cNvSpPr/>
            <p:nvPr/>
          </p:nvSpPr>
          <p:spPr>
            <a:xfrm>
              <a:off x="1856165" y="4166698"/>
              <a:ext cx="0" cy="11430"/>
            </a:xfrm>
            <a:custGeom>
              <a:avLst/>
              <a:gdLst/>
              <a:ahLst/>
              <a:cxnLst/>
              <a:rect l="l" t="t" r="r" b="b"/>
              <a:pathLst>
                <a:path h="11429">
                  <a:moveTo>
                    <a:pt x="0" y="1102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8" name="object 6008"/>
            <p:cNvSpPr/>
            <p:nvPr/>
          </p:nvSpPr>
          <p:spPr>
            <a:xfrm>
              <a:off x="185679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9" name="object 6009"/>
            <p:cNvSpPr/>
            <p:nvPr/>
          </p:nvSpPr>
          <p:spPr>
            <a:xfrm>
              <a:off x="18569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0" name="object 6010"/>
            <p:cNvSpPr/>
            <p:nvPr/>
          </p:nvSpPr>
          <p:spPr>
            <a:xfrm>
              <a:off x="18571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1" name="object 6011"/>
            <p:cNvSpPr/>
            <p:nvPr/>
          </p:nvSpPr>
          <p:spPr>
            <a:xfrm>
              <a:off x="1856419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2" name="object 6012"/>
            <p:cNvSpPr/>
            <p:nvPr/>
          </p:nvSpPr>
          <p:spPr>
            <a:xfrm>
              <a:off x="18576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3" name="object 6013"/>
            <p:cNvSpPr/>
            <p:nvPr/>
          </p:nvSpPr>
          <p:spPr>
            <a:xfrm>
              <a:off x="18580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4" name="object 6014"/>
            <p:cNvSpPr/>
            <p:nvPr/>
          </p:nvSpPr>
          <p:spPr>
            <a:xfrm>
              <a:off x="1858193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5" name="object 6015"/>
            <p:cNvSpPr/>
            <p:nvPr/>
          </p:nvSpPr>
          <p:spPr>
            <a:xfrm>
              <a:off x="1858447" y="417607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22"/>
                  </a:moveTo>
                  <a:lnTo>
                    <a:pt x="887" y="82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6" name="object 6016"/>
            <p:cNvSpPr/>
            <p:nvPr/>
          </p:nvSpPr>
          <p:spPr>
            <a:xfrm>
              <a:off x="1858573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7" name="object 6017"/>
            <p:cNvSpPr/>
            <p:nvPr/>
          </p:nvSpPr>
          <p:spPr>
            <a:xfrm>
              <a:off x="1858827" y="4174812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55"/>
                  </a:moveTo>
                  <a:lnTo>
                    <a:pt x="887" y="145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8" name="object 6018"/>
            <p:cNvSpPr/>
            <p:nvPr/>
          </p:nvSpPr>
          <p:spPr>
            <a:xfrm>
              <a:off x="185920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9" name="object 6019"/>
            <p:cNvSpPr/>
            <p:nvPr/>
          </p:nvSpPr>
          <p:spPr>
            <a:xfrm>
              <a:off x="18593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0" name="object 6020"/>
            <p:cNvSpPr/>
            <p:nvPr/>
          </p:nvSpPr>
          <p:spPr>
            <a:xfrm>
              <a:off x="18595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1" name="object 6021"/>
            <p:cNvSpPr/>
            <p:nvPr/>
          </p:nvSpPr>
          <p:spPr>
            <a:xfrm>
              <a:off x="1858827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2" name="object 6022"/>
            <p:cNvSpPr/>
            <p:nvPr/>
          </p:nvSpPr>
          <p:spPr>
            <a:xfrm>
              <a:off x="18603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3" name="object 6023"/>
            <p:cNvSpPr/>
            <p:nvPr/>
          </p:nvSpPr>
          <p:spPr>
            <a:xfrm>
              <a:off x="1859587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4" name="object 6024"/>
            <p:cNvSpPr/>
            <p:nvPr/>
          </p:nvSpPr>
          <p:spPr>
            <a:xfrm>
              <a:off x="1860854" y="41773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5" name="object 6025"/>
            <p:cNvSpPr/>
            <p:nvPr/>
          </p:nvSpPr>
          <p:spPr>
            <a:xfrm>
              <a:off x="186098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6" name="object 6026"/>
            <p:cNvSpPr/>
            <p:nvPr/>
          </p:nvSpPr>
          <p:spPr>
            <a:xfrm>
              <a:off x="186098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7" name="object 6027"/>
            <p:cNvSpPr/>
            <p:nvPr/>
          </p:nvSpPr>
          <p:spPr>
            <a:xfrm>
              <a:off x="1861108" y="4175103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10"/>
                  </a:moveTo>
                  <a:lnTo>
                    <a:pt x="887" y="131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8" name="object 6028"/>
            <p:cNvSpPr/>
            <p:nvPr/>
          </p:nvSpPr>
          <p:spPr>
            <a:xfrm>
              <a:off x="1861235" y="41771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9" name="object 6029"/>
            <p:cNvSpPr/>
            <p:nvPr/>
          </p:nvSpPr>
          <p:spPr>
            <a:xfrm>
              <a:off x="1861488" y="417700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0" name="object 6030"/>
            <p:cNvSpPr/>
            <p:nvPr/>
          </p:nvSpPr>
          <p:spPr>
            <a:xfrm>
              <a:off x="186186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1" name="object 6031"/>
            <p:cNvSpPr/>
            <p:nvPr/>
          </p:nvSpPr>
          <p:spPr>
            <a:xfrm>
              <a:off x="186224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2" name="object 6032"/>
            <p:cNvSpPr/>
            <p:nvPr/>
          </p:nvSpPr>
          <p:spPr>
            <a:xfrm>
              <a:off x="18623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3" name="object 6033"/>
            <p:cNvSpPr/>
            <p:nvPr/>
          </p:nvSpPr>
          <p:spPr>
            <a:xfrm>
              <a:off x="18626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4" name="object 6034"/>
            <p:cNvSpPr/>
            <p:nvPr/>
          </p:nvSpPr>
          <p:spPr>
            <a:xfrm>
              <a:off x="18628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5" name="object 6035"/>
            <p:cNvSpPr/>
            <p:nvPr/>
          </p:nvSpPr>
          <p:spPr>
            <a:xfrm>
              <a:off x="186326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6" name="object 6036"/>
            <p:cNvSpPr/>
            <p:nvPr/>
          </p:nvSpPr>
          <p:spPr>
            <a:xfrm>
              <a:off x="1863516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7" name="object 6037"/>
            <p:cNvSpPr/>
            <p:nvPr/>
          </p:nvSpPr>
          <p:spPr>
            <a:xfrm>
              <a:off x="186351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8" name="object 6038"/>
            <p:cNvSpPr/>
            <p:nvPr/>
          </p:nvSpPr>
          <p:spPr>
            <a:xfrm>
              <a:off x="186376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9" name="object 6039"/>
            <p:cNvSpPr/>
            <p:nvPr/>
          </p:nvSpPr>
          <p:spPr>
            <a:xfrm>
              <a:off x="1863769" y="417648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20"/>
                  </a:moveTo>
                  <a:lnTo>
                    <a:pt x="887" y="6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0" name="object 6040"/>
            <p:cNvSpPr/>
            <p:nvPr/>
          </p:nvSpPr>
          <p:spPr>
            <a:xfrm>
              <a:off x="1863896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1" name="object 6041"/>
            <p:cNvSpPr/>
            <p:nvPr/>
          </p:nvSpPr>
          <p:spPr>
            <a:xfrm>
              <a:off x="186402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2" name="object 6042"/>
            <p:cNvSpPr/>
            <p:nvPr/>
          </p:nvSpPr>
          <p:spPr>
            <a:xfrm>
              <a:off x="1864149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3" name="object 6043"/>
            <p:cNvSpPr/>
            <p:nvPr/>
          </p:nvSpPr>
          <p:spPr>
            <a:xfrm>
              <a:off x="18642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4" name="object 6044"/>
            <p:cNvSpPr/>
            <p:nvPr/>
          </p:nvSpPr>
          <p:spPr>
            <a:xfrm>
              <a:off x="18645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5" name="object 6045"/>
            <p:cNvSpPr/>
            <p:nvPr/>
          </p:nvSpPr>
          <p:spPr>
            <a:xfrm>
              <a:off x="186465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6" name="object 6046"/>
            <p:cNvSpPr/>
            <p:nvPr/>
          </p:nvSpPr>
          <p:spPr>
            <a:xfrm>
              <a:off x="1864783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7" name="object 6047"/>
            <p:cNvSpPr/>
            <p:nvPr/>
          </p:nvSpPr>
          <p:spPr>
            <a:xfrm>
              <a:off x="1864149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8" name="object 6048"/>
            <p:cNvSpPr/>
            <p:nvPr/>
          </p:nvSpPr>
          <p:spPr>
            <a:xfrm>
              <a:off x="18652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9" name="object 6049"/>
            <p:cNvSpPr/>
            <p:nvPr/>
          </p:nvSpPr>
          <p:spPr>
            <a:xfrm>
              <a:off x="186541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0" name="object 6050"/>
            <p:cNvSpPr/>
            <p:nvPr/>
          </p:nvSpPr>
          <p:spPr>
            <a:xfrm>
              <a:off x="1864656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1" name="object 6051"/>
            <p:cNvSpPr/>
            <p:nvPr/>
          </p:nvSpPr>
          <p:spPr>
            <a:xfrm>
              <a:off x="1865923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2" name="object 6052"/>
            <p:cNvSpPr/>
            <p:nvPr/>
          </p:nvSpPr>
          <p:spPr>
            <a:xfrm>
              <a:off x="1866177" y="417673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93"/>
                  </a:moveTo>
                  <a:lnTo>
                    <a:pt x="887" y="49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3" name="object 6053"/>
            <p:cNvSpPr/>
            <p:nvPr/>
          </p:nvSpPr>
          <p:spPr>
            <a:xfrm>
              <a:off x="1866177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4" name="object 6054"/>
            <p:cNvSpPr/>
            <p:nvPr/>
          </p:nvSpPr>
          <p:spPr>
            <a:xfrm>
              <a:off x="1866304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5" name="object 6055"/>
            <p:cNvSpPr/>
            <p:nvPr/>
          </p:nvSpPr>
          <p:spPr>
            <a:xfrm>
              <a:off x="1866557" y="4173394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32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6" name="object 6056"/>
            <p:cNvSpPr/>
            <p:nvPr/>
          </p:nvSpPr>
          <p:spPr>
            <a:xfrm>
              <a:off x="186681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7" name="object 6057"/>
            <p:cNvSpPr/>
            <p:nvPr/>
          </p:nvSpPr>
          <p:spPr>
            <a:xfrm>
              <a:off x="186693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8" name="object 6058"/>
            <p:cNvSpPr/>
            <p:nvPr/>
          </p:nvSpPr>
          <p:spPr>
            <a:xfrm>
              <a:off x="18670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9" name="object 6059"/>
            <p:cNvSpPr/>
            <p:nvPr/>
          </p:nvSpPr>
          <p:spPr>
            <a:xfrm>
              <a:off x="18674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0" name="object 6060"/>
            <p:cNvSpPr/>
            <p:nvPr/>
          </p:nvSpPr>
          <p:spPr>
            <a:xfrm>
              <a:off x="186757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1" name="object 6061"/>
            <p:cNvSpPr/>
            <p:nvPr/>
          </p:nvSpPr>
          <p:spPr>
            <a:xfrm>
              <a:off x="186769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2" name="object 6062"/>
            <p:cNvSpPr/>
            <p:nvPr/>
          </p:nvSpPr>
          <p:spPr>
            <a:xfrm>
              <a:off x="186782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3" name="object 6063"/>
            <p:cNvSpPr/>
            <p:nvPr/>
          </p:nvSpPr>
          <p:spPr>
            <a:xfrm>
              <a:off x="18679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4" name="object 6064"/>
            <p:cNvSpPr/>
            <p:nvPr/>
          </p:nvSpPr>
          <p:spPr>
            <a:xfrm>
              <a:off x="186807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5" name="object 6065"/>
            <p:cNvSpPr/>
            <p:nvPr/>
          </p:nvSpPr>
          <p:spPr>
            <a:xfrm>
              <a:off x="18682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6" name="object 6066"/>
            <p:cNvSpPr/>
            <p:nvPr/>
          </p:nvSpPr>
          <p:spPr>
            <a:xfrm>
              <a:off x="18684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7" name="object 6067"/>
            <p:cNvSpPr/>
            <p:nvPr/>
          </p:nvSpPr>
          <p:spPr>
            <a:xfrm>
              <a:off x="18687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8" name="object 6068"/>
            <p:cNvSpPr/>
            <p:nvPr/>
          </p:nvSpPr>
          <p:spPr>
            <a:xfrm>
              <a:off x="1868711" y="41773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9" name="object 6069"/>
            <p:cNvSpPr/>
            <p:nvPr/>
          </p:nvSpPr>
          <p:spPr>
            <a:xfrm>
              <a:off x="1868838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0" name="object 6070"/>
            <p:cNvSpPr/>
            <p:nvPr/>
          </p:nvSpPr>
          <p:spPr>
            <a:xfrm>
              <a:off x="1868965" y="41772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1" name="object 6071"/>
            <p:cNvSpPr/>
            <p:nvPr/>
          </p:nvSpPr>
          <p:spPr>
            <a:xfrm>
              <a:off x="1869092" y="4175382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70"/>
                  </a:moveTo>
                  <a:lnTo>
                    <a:pt x="887" y="117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2" name="object 6072"/>
            <p:cNvSpPr/>
            <p:nvPr/>
          </p:nvSpPr>
          <p:spPr>
            <a:xfrm>
              <a:off x="1869345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3" name="object 6073"/>
            <p:cNvSpPr/>
            <p:nvPr/>
          </p:nvSpPr>
          <p:spPr>
            <a:xfrm>
              <a:off x="186934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4" name="object 6074"/>
            <p:cNvSpPr/>
            <p:nvPr/>
          </p:nvSpPr>
          <p:spPr>
            <a:xfrm>
              <a:off x="186947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5" name="object 6075"/>
            <p:cNvSpPr/>
            <p:nvPr/>
          </p:nvSpPr>
          <p:spPr>
            <a:xfrm>
              <a:off x="186985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6" name="object 6076"/>
            <p:cNvSpPr/>
            <p:nvPr/>
          </p:nvSpPr>
          <p:spPr>
            <a:xfrm>
              <a:off x="18698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7" name="object 6077"/>
            <p:cNvSpPr/>
            <p:nvPr/>
          </p:nvSpPr>
          <p:spPr>
            <a:xfrm>
              <a:off x="186997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8" name="object 6078"/>
            <p:cNvSpPr/>
            <p:nvPr/>
          </p:nvSpPr>
          <p:spPr>
            <a:xfrm>
              <a:off x="18702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9" name="object 6079"/>
            <p:cNvSpPr/>
            <p:nvPr/>
          </p:nvSpPr>
          <p:spPr>
            <a:xfrm>
              <a:off x="1869472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0" name="object 6080"/>
            <p:cNvSpPr/>
            <p:nvPr/>
          </p:nvSpPr>
          <p:spPr>
            <a:xfrm>
              <a:off x="18707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1" name="object 6081"/>
            <p:cNvSpPr/>
            <p:nvPr/>
          </p:nvSpPr>
          <p:spPr>
            <a:xfrm>
              <a:off x="18709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2" name="object 6082"/>
            <p:cNvSpPr/>
            <p:nvPr/>
          </p:nvSpPr>
          <p:spPr>
            <a:xfrm>
              <a:off x="18712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3" name="object 6083"/>
            <p:cNvSpPr/>
            <p:nvPr/>
          </p:nvSpPr>
          <p:spPr>
            <a:xfrm>
              <a:off x="1871373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4" name="object 6084"/>
            <p:cNvSpPr/>
            <p:nvPr/>
          </p:nvSpPr>
          <p:spPr>
            <a:xfrm>
              <a:off x="1871500" y="4169825"/>
              <a:ext cx="0" cy="8255"/>
            </a:xfrm>
            <a:custGeom>
              <a:avLst/>
              <a:gdLst/>
              <a:ahLst/>
              <a:cxnLst/>
              <a:rect l="l" t="t" r="r" b="b"/>
              <a:pathLst>
                <a:path h="8254">
                  <a:moveTo>
                    <a:pt x="0" y="789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5" name="object 6085"/>
            <p:cNvSpPr/>
            <p:nvPr/>
          </p:nvSpPr>
          <p:spPr>
            <a:xfrm>
              <a:off x="1871626" y="41772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6" name="object 6086"/>
            <p:cNvSpPr/>
            <p:nvPr/>
          </p:nvSpPr>
          <p:spPr>
            <a:xfrm>
              <a:off x="1871753" y="4174787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68"/>
                  </a:moveTo>
                  <a:lnTo>
                    <a:pt x="887" y="146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7" name="object 6087"/>
            <p:cNvSpPr/>
            <p:nvPr/>
          </p:nvSpPr>
          <p:spPr>
            <a:xfrm>
              <a:off x="18721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8" name="object 6088"/>
            <p:cNvSpPr/>
            <p:nvPr/>
          </p:nvSpPr>
          <p:spPr>
            <a:xfrm>
              <a:off x="187226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9" name="object 6089"/>
            <p:cNvSpPr/>
            <p:nvPr/>
          </p:nvSpPr>
          <p:spPr>
            <a:xfrm>
              <a:off x="18723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0" name="object 6090"/>
            <p:cNvSpPr/>
            <p:nvPr/>
          </p:nvSpPr>
          <p:spPr>
            <a:xfrm>
              <a:off x="187264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1" name="object 6091"/>
            <p:cNvSpPr/>
            <p:nvPr/>
          </p:nvSpPr>
          <p:spPr>
            <a:xfrm>
              <a:off x="187289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2" name="object 6092"/>
            <p:cNvSpPr/>
            <p:nvPr/>
          </p:nvSpPr>
          <p:spPr>
            <a:xfrm>
              <a:off x="18730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3" name="object 6093"/>
            <p:cNvSpPr/>
            <p:nvPr/>
          </p:nvSpPr>
          <p:spPr>
            <a:xfrm>
              <a:off x="18735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4" name="object 6094"/>
            <p:cNvSpPr/>
            <p:nvPr/>
          </p:nvSpPr>
          <p:spPr>
            <a:xfrm>
              <a:off x="187352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5" name="object 6095"/>
            <p:cNvSpPr/>
            <p:nvPr/>
          </p:nvSpPr>
          <p:spPr>
            <a:xfrm>
              <a:off x="1873781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6" name="object 6096"/>
            <p:cNvSpPr/>
            <p:nvPr/>
          </p:nvSpPr>
          <p:spPr>
            <a:xfrm>
              <a:off x="187390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7" name="object 6097"/>
            <p:cNvSpPr/>
            <p:nvPr/>
          </p:nvSpPr>
          <p:spPr>
            <a:xfrm>
              <a:off x="1874034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8" name="object 6098"/>
            <p:cNvSpPr/>
            <p:nvPr/>
          </p:nvSpPr>
          <p:spPr>
            <a:xfrm>
              <a:off x="1874161" y="4175065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29"/>
                  </a:moveTo>
                  <a:lnTo>
                    <a:pt x="887" y="132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9" name="object 6099"/>
            <p:cNvSpPr/>
            <p:nvPr/>
          </p:nvSpPr>
          <p:spPr>
            <a:xfrm>
              <a:off x="1874288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0" name="object 6100"/>
            <p:cNvSpPr/>
            <p:nvPr/>
          </p:nvSpPr>
          <p:spPr>
            <a:xfrm>
              <a:off x="1874414" y="4175255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34"/>
                  </a:moveTo>
                  <a:lnTo>
                    <a:pt x="887" y="123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1" name="object 6101"/>
            <p:cNvSpPr/>
            <p:nvPr/>
          </p:nvSpPr>
          <p:spPr>
            <a:xfrm>
              <a:off x="18746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2" name="object 6102"/>
            <p:cNvSpPr/>
            <p:nvPr/>
          </p:nvSpPr>
          <p:spPr>
            <a:xfrm>
              <a:off x="187479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3" name="object 6103"/>
            <p:cNvSpPr/>
            <p:nvPr/>
          </p:nvSpPr>
          <p:spPr>
            <a:xfrm>
              <a:off x="18751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4" name="object 6104"/>
            <p:cNvSpPr/>
            <p:nvPr/>
          </p:nvSpPr>
          <p:spPr>
            <a:xfrm>
              <a:off x="1874414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5" name="object 6105"/>
            <p:cNvSpPr/>
            <p:nvPr/>
          </p:nvSpPr>
          <p:spPr>
            <a:xfrm>
              <a:off x="187555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6" name="object 6106"/>
            <p:cNvSpPr/>
            <p:nvPr/>
          </p:nvSpPr>
          <p:spPr>
            <a:xfrm>
              <a:off x="18758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7" name="object 6107"/>
            <p:cNvSpPr/>
            <p:nvPr/>
          </p:nvSpPr>
          <p:spPr>
            <a:xfrm>
              <a:off x="18760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8" name="object 6108"/>
            <p:cNvSpPr/>
            <p:nvPr/>
          </p:nvSpPr>
          <p:spPr>
            <a:xfrm>
              <a:off x="18763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9" name="object 6109"/>
            <p:cNvSpPr/>
            <p:nvPr/>
          </p:nvSpPr>
          <p:spPr>
            <a:xfrm>
              <a:off x="1875555" y="417767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0" name="object 6110"/>
            <p:cNvSpPr/>
            <p:nvPr/>
          </p:nvSpPr>
          <p:spPr>
            <a:xfrm>
              <a:off x="1875682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1" name="object 6111"/>
            <p:cNvSpPr/>
            <p:nvPr/>
          </p:nvSpPr>
          <p:spPr>
            <a:xfrm>
              <a:off x="1876822" y="4164154"/>
              <a:ext cx="0" cy="13970"/>
            </a:xfrm>
            <a:custGeom>
              <a:avLst/>
              <a:gdLst/>
              <a:ahLst/>
              <a:cxnLst/>
              <a:rect l="l" t="t" r="r" b="b"/>
              <a:pathLst>
                <a:path h="13970">
                  <a:moveTo>
                    <a:pt x="0" y="1356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2" name="object 6112"/>
            <p:cNvSpPr/>
            <p:nvPr/>
          </p:nvSpPr>
          <p:spPr>
            <a:xfrm>
              <a:off x="1876062" y="4176793"/>
              <a:ext cx="1905" cy="1270"/>
            </a:xfrm>
            <a:custGeom>
              <a:avLst/>
              <a:gdLst/>
              <a:ahLst/>
              <a:cxnLst/>
              <a:rect l="l" t="t" r="r" b="b"/>
              <a:pathLst>
                <a:path w="1905" h="1270">
                  <a:moveTo>
                    <a:pt x="0" y="886"/>
                  </a:moveTo>
                  <a:lnTo>
                    <a:pt x="1774" y="886"/>
                  </a:lnTo>
                </a:path>
                <a:path w="1905" h="1270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3" name="object 6113"/>
            <p:cNvSpPr/>
            <p:nvPr/>
          </p:nvSpPr>
          <p:spPr>
            <a:xfrm>
              <a:off x="18774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4" name="object 6114"/>
            <p:cNvSpPr/>
            <p:nvPr/>
          </p:nvSpPr>
          <p:spPr>
            <a:xfrm>
              <a:off x="187770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5" name="object 6115"/>
            <p:cNvSpPr/>
            <p:nvPr/>
          </p:nvSpPr>
          <p:spPr>
            <a:xfrm>
              <a:off x="1877963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6" name="object 6116"/>
            <p:cNvSpPr/>
            <p:nvPr/>
          </p:nvSpPr>
          <p:spPr>
            <a:xfrm>
              <a:off x="187808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7" name="object 6117"/>
            <p:cNvSpPr/>
            <p:nvPr/>
          </p:nvSpPr>
          <p:spPr>
            <a:xfrm>
              <a:off x="18782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8" name="object 6118"/>
            <p:cNvSpPr/>
            <p:nvPr/>
          </p:nvSpPr>
          <p:spPr>
            <a:xfrm>
              <a:off x="187834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9" name="object 6119"/>
            <p:cNvSpPr/>
            <p:nvPr/>
          </p:nvSpPr>
          <p:spPr>
            <a:xfrm>
              <a:off x="18784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0" name="object 6120"/>
            <p:cNvSpPr/>
            <p:nvPr/>
          </p:nvSpPr>
          <p:spPr>
            <a:xfrm>
              <a:off x="187872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1" name="object 6121"/>
            <p:cNvSpPr/>
            <p:nvPr/>
          </p:nvSpPr>
          <p:spPr>
            <a:xfrm>
              <a:off x="18789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2" name="object 6122"/>
            <p:cNvSpPr/>
            <p:nvPr/>
          </p:nvSpPr>
          <p:spPr>
            <a:xfrm>
              <a:off x="187910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3" name="object 6123"/>
            <p:cNvSpPr/>
            <p:nvPr/>
          </p:nvSpPr>
          <p:spPr>
            <a:xfrm>
              <a:off x="1879230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4" name="object 6124"/>
            <p:cNvSpPr/>
            <p:nvPr/>
          </p:nvSpPr>
          <p:spPr>
            <a:xfrm>
              <a:off x="187935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5" name="object 6125"/>
            <p:cNvSpPr/>
            <p:nvPr/>
          </p:nvSpPr>
          <p:spPr>
            <a:xfrm>
              <a:off x="1879483" y="4173597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12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6" name="object 6126"/>
            <p:cNvSpPr/>
            <p:nvPr/>
          </p:nvSpPr>
          <p:spPr>
            <a:xfrm>
              <a:off x="187961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7" name="object 6127"/>
            <p:cNvSpPr/>
            <p:nvPr/>
          </p:nvSpPr>
          <p:spPr>
            <a:xfrm>
              <a:off x="1879737" y="417663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44"/>
                  </a:moveTo>
                  <a:lnTo>
                    <a:pt x="887" y="5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8" name="object 6128"/>
            <p:cNvSpPr/>
            <p:nvPr/>
          </p:nvSpPr>
          <p:spPr>
            <a:xfrm>
              <a:off x="187999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9" name="object 6129"/>
            <p:cNvSpPr/>
            <p:nvPr/>
          </p:nvSpPr>
          <p:spPr>
            <a:xfrm>
              <a:off x="18802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0" name="object 6130"/>
            <p:cNvSpPr/>
            <p:nvPr/>
          </p:nvSpPr>
          <p:spPr>
            <a:xfrm>
              <a:off x="188037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1" name="object 6131"/>
            <p:cNvSpPr/>
            <p:nvPr/>
          </p:nvSpPr>
          <p:spPr>
            <a:xfrm>
              <a:off x="1879737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2" name="object 6132"/>
            <p:cNvSpPr/>
            <p:nvPr/>
          </p:nvSpPr>
          <p:spPr>
            <a:xfrm>
              <a:off x="18808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3" name="object 6133"/>
            <p:cNvSpPr/>
            <p:nvPr/>
          </p:nvSpPr>
          <p:spPr>
            <a:xfrm>
              <a:off x="18811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4" name="object 6134"/>
            <p:cNvSpPr/>
            <p:nvPr/>
          </p:nvSpPr>
          <p:spPr>
            <a:xfrm>
              <a:off x="1881258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5" name="object 6135"/>
            <p:cNvSpPr/>
            <p:nvPr/>
          </p:nvSpPr>
          <p:spPr>
            <a:xfrm>
              <a:off x="18815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6" name="object 6136"/>
            <p:cNvSpPr/>
            <p:nvPr/>
          </p:nvSpPr>
          <p:spPr>
            <a:xfrm>
              <a:off x="1881764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7" name="object 6137"/>
            <p:cNvSpPr/>
            <p:nvPr/>
          </p:nvSpPr>
          <p:spPr>
            <a:xfrm>
              <a:off x="188189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8" name="object 6138"/>
            <p:cNvSpPr/>
            <p:nvPr/>
          </p:nvSpPr>
          <p:spPr>
            <a:xfrm>
              <a:off x="1882145" y="417652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01"/>
                  </a:moveTo>
                  <a:lnTo>
                    <a:pt x="887" y="6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9" name="object 6139"/>
            <p:cNvSpPr/>
            <p:nvPr/>
          </p:nvSpPr>
          <p:spPr>
            <a:xfrm>
              <a:off x="1882145" y="417611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03"/>
                  </a:moveTo>
                  <a:lnTo>
                    <a:pt x="887" y="80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0" name="object 6140"/>
            <p:cNvSpPr/>
            <p:nvPr/>
          </p:nvSpPr>
          <p:spPr>
            <a:xfrm>
              <a:off x="1882271" y="41772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1" name="object 6141"/>
            <p:cNvSpPr/>
            <p:nvPr/>
          </p:nvSpPr>
          <p:spPr>
            <a:xfrm>
              <a:off x="1882398" y="417687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2" name="object 6142"/>
            <p:cNvSpPr/>
            <p:nvPr/>
          </p:nvSpPr>
          <p:spPr>
            <a:xfrm>
              <a:off x="18826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3" name="object 6143"/>
            <p:cNvSpPr/>
            <p:nvPr/>
          </p:nvSpPr>
          <p:spPr>
            <a:xfrm>
              <a:off x="18829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4" name="object 6144"/>
            <p:cNvSpPr/>
            <p:nvPr/>
          </p:nvSpPr>
          <p:spPr>
            <a:xfrm>
              <a:off x="18831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5" name="object 6145"/>
            <p:cNvSpPr/>
            <p:nvPr/>
          </p:nvSpPr>
          <p:spPr>
            <a:xfrm>
              <a:off x="188328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6" name="object 6146"/>
            <p:cNvSpPr/>
            <p:nvPr/>
          </p:nvSpPr>
          <p:spPr>
            <a:xfrm>
              <a:off x="1882525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7" name="object 6147"/>
            <p:cNvSpPr/>
            <p:nvPr/>
          </p:nvSpPr>
          <p:spPr>
            <a:xfrm>
              <a:off x="18837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8" name="object 6148"/>
            <p:cNvSpPr/>
            <p:nvPr/>
          </p:nvSpPr>
          <p:spPr>
            <a:xfrm>
              <a:off x="188391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9" name="object 6149"/>
            <p:cNvSpPr/>
            <p:nvPr/>
          </p:nvSpPr>
          <p:spPr>
            <a:xfrm>
              <a:off x="18840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0" name="object 6150"/>
            <p:cNvSpPr/>
            <p:nvPr/>
          </p:nvSpPr>
          <p:spPr>
            <a:xfrm>
              <a:off x="18842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1" name="object 6151"/>
            <p:cNvSpPr/>
            <p:nvPr/>
          </p:nvSpPr>
          <p:spPr>
            <a:xfrm>
              <a:off x="188442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2" name="object 6152"/>
            <p:cNvSpPr/>
            <p:nvPr/>
          </p:nvSpPr>
          <p:spPr>
            <a:xfrm>
              <a:off x="1884426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3" name="object 6153"/>
            <p:cNvSpPr/>
            <p:nvPr/>
          </p:nvSpPr>
          <p:spPr>
            <a:xfrm>
              <a:off x="188455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4" name="object 6154"/>
            <p:cNvSpPr/>
            <p:nvPr/>
          </p:nvSpPr>
          <p:spPr>
            <a:xfrm>
              <a:off x="188455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5" name="object 6155"/>
            <p:cNvSpPr/>
            <p:nvPr/>
          </p:nvSpPr>
          <p:spPr>
            <a:xfrm>
              <a:off x="1884679" y="41772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6" name="object 6156"/>
            <p:cNvSpPr/>
            <p:nvPr/>
          </p:nvSpPr>
          <p:spPr>
            <a:xfrm>
              <a:off x="1884806" y="41772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7" name="object 6157"/>
            <p:cNvSpPr/>
            <p:nvPr/>
          </p:nvSpPr>
          <p:spPr>
            <a:xfrm>
              <a:off x="1884933" y="41773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8" name="object 6158"/>
            <p:cNvSpPr/>
            <p:nvPr/>
          </p:nvSpPr>
          <p:spPr>
            <a:xfrm>
              <a:off x="1885059" y="41772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9" name="object 6159"/>
            <p:cNvSpPr/>
            <p:nvPr/>
          </p:nvSpPr>
          <p:spPr>
            <a:xfrm>
              <a:off x="18851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0" name="object 6160"/>
            <p:cNvSpPr/>
            <p:nvPr/>
          </p:nvSpPr>
          <p:spPr>
            <a:xfrm>
              <a:off x="188544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1" name="object 6161"/>
            <p:cNvSpPr/>
            <p:nvPr/>
          </p:nvSpPr>
          <p:spPr>
            <a:xfrm>
              <a:off x="188556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2" name="object 6162"/>
            <p:cNvSpPr/>
            <p:nvPr/>
          </p:nvSpPr>
          <p:spPr>
            <a:xfrm>
              <a:off x="18856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3" name="object 6163"/>
            <p:cNvSpPr/>
            <p:nvPr/>
          </p:nvSpPr>
          <p:spPr>
            <a:xfrm>
              <a:off x="1884933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4" name="object 6164"/>
            <p:cNvSpPr/>
            <p:nvPr/>
          </p:nvSpPr>
          <p:spPr>
            <a:xfrm>
              <a:off x="188620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5" name="object 6165"/>
            <p:cNvSpPr/>
            <p:nvPr/>
          </p:nvSpPr>
          <p:spPr>
            <a:xfrm>
              <a:off x="18863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6" name="object 6166"/>
            <p:cNvSpPr/>
            <p:nvPr/>
          </p:nvSpPr>
          <p:spPr>
            <a:xfrm>
              <a:off x="1886580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7" name="object 6167"/>
            <p:cNvSpPr/>
            <p:nvPr/>
          </p:nvSpPr>
          <p:spPr>
            <a:xfrm>
              <a:off x="18868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8" name="object 6168"/>
            <p:cNvSpPr/>
            <p:nvPr/>
          </p:nvSpPr>
          <p:spPr>
            <a:xfrm>
              <a:off x="188683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9" name="object 6169"/>
            <p:cNvSpPr/>
            <p:nvPr/>
          </p:nvSpPr>
          <p:spPr>
            <a:xfrm>
              <a:off x="1886960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0" name="object 6170"/>
            <p:cNvSpPr/>
            <p:nvPr/>
          </p:nvSpPr>
          <p:spPr>
            <a:xfrm>
              <a:off x="1887214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1" name="object 6171"/>
            <p:cNvSpPr/>
            <p:nvPr/>
          </p:nvSpPr>
          <p:spPr>
            <a:xfrm>
              <a:off x="1887341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2" name="object 6172"/>
            <p:cNvSpPr/>
            <p:nvPr/>
          </p:nvSpPr>
          <p:spPr>
            <a:xfrm>
              <a:off x="1887341" y="41772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3" name="object 6173"/>
            <p:cNvSpPr/>
            <p:nvPr/>
          </p:nvSpPr>
          <p:spPr>
            <a:xfrm>
              <a:off x="1887467" y="4175015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54"/>
                  </a:moveTo>
                  <a:lnTo>
                    <a:pt x="887" y="135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4" name="object 6174"/>
            <p:cNvSpPr/>
            <p:nvPr/>
          </p:nvSpPr>
          <p:spPr>
            <a:xfrm>
              <a:off x="1887594" y="417693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5" name="object 6175"/>
            <p:cNvSpPr/>
            <p:nvPr/>
          </p:nvSpPr>
          <p:spPr>
            <a:xfrm>
              <a:off x="1887721" y="41773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6" name="object 6176"/>
            <p:cNvSpPr/>
            <p:nvPr/>
          </p:nvSpPr>
          <p:spPr>
            <a:xfrm>
              <a:off x="1886960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7" name="object 6177"/>
            <p:cNvSpPr/>
            <p:nvPr/>
          </p:nvSpPr>
          <p:spPr>
            <a:xfrm>
              <a:off x="18882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8" name="object 6178"/>
            <p:cNvSpPr/>
            <p:nvPr/>
          </p:nvSpPr>
          <p:spPr>
            <a:xfrm>
              <a:off x="1887594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9" name="object 6179"/>
            <p:cNvSpPr/>
            <p:nvPr/>
          </p:nvSpPr>
          <p:spPr>
            <a:xfrm>
              <a:off x="18891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0" name="object 6180"/>
            <p:cNvSpPr/>
            <p:nvPr/>
          </p:nvSpPr>
          <p:spPr>
            <a:xfrm>
              <a:off x="1888354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1" name="object 6181"/>
            <p:cNvSpPr/>
            <p:nvPr/>
          </p:nvSpPr>
          <p:spPr>
            <a:xfrm>
              <a:off x="188962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2" name="object 6182"/>
            <p:cNvSpPr/>
            <p:nvPr/>
          </p:nvSpPr>
          <p:spPr>
            <a:xfrm>
              <a:off x="188987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3" name="object 6183"/>
            <p:cNvSpPr/>
            <p:nvPr/>
          </p:nvSpPr>
          <p:spPr>
            <a:xfrm>
              <a:off x="1890002" y="4163825"/>
              <a:ext cx="0" cy="13970"/>
            </a:xfrm>
            <a:custGeom>
              <a:avLst/>
              <a:gdLst/>
              <a:ahLst/>
              <a:cxnLst/>
              <a:rect l="l" t="t" r="r" b="b"/>
              <a:pathLst>
                <a:path h="13970">
                  <a:moveTo>
                    <a:pt x="0" y="1389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4" name="object 6184"/>
            <p:cNvSpPr/>
            <p:nvPr/>
          </p:nvSpPr>
          <p:spPr>
            <a:xfrm>
              <a:off x="1890129" y="41774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5" name="object 6185"/>
            <p:cNvSpPr/>
            <p:nvPr/>
          </p:nvSpPr>
          <p:spPr>
            <a:xfrm>
              <a:off x="18902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6" name="object 6186"/>
            <p:cNvSpPr/>
            <p:nvPr/>
          </p:nvSpPr>
          <p:spPr>
            <a:xfrm>
              <a:off x="1890382" y="417614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91"/>
                  </a:moveTo>
                  <a:lnTo>
                    <a:pt x="887" y="79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7" name="object 6187"/>
            <p:cNvSpPr/>
            <p:nvPr/>
          </p:nvSpPr>
          <p:spPr>
            <a:xfrm>
              <a:off x="1889749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8" name="object 6188"/>
            <p:cNvSpPr/>
            <p:nvPr/>
          </p:nvSpPr>
          <p:spPr>
            <a:xfrm>
              <a:off x="189101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9" name="object 6189"/>
            <p:cNvSpPr/>
            <p:nvPr/>
          </p:nvSpPr>
          <p:spPr>
            <a:xfrm>
              <a:off x="189114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0" name="object 6190"/>
            <p:cNvSpPr/>
            <p:nvPr/>
          </p:nvSpPr>
          <p:spPr>
            <a:xfrm>
              <a:off x="189139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1" name="object 6191"/>
            <p:cNvSpPr/>
            <p:nvPr/>
          </p:nvSpPr>
          <p:spPr>
            <a:xfrm>
              <a:off x="18916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2" name="object 6192"/>
            <p:cNvSpPr/>
            <p:nvPr/>
          </p:nvSpPr>
          <p:spPr>
            <a:xfrm>
              <a:off x="189177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3" name="object 6193"/>
            <p:cNvSpPr/>
            <p:nvPr/>
          </p:nvSpPr>
          <p:spPr>
            <a:xfrm>
              <a:off x="18920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4" name="object 6194"/>
            <p:cNvSpPr/>
            <p:nvPr/>
          </p:nvSpPr>
          <p:spPr>
            <a:xfrm>
              <a:off x="189228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5" name="object 6195"/>
            <p:cNvSpPr/>
            <p:nvPr/>
          </p:nvSpPr>
          <p:spPr>
            <a:xfrm>
              <a:off x="1892410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6" name="object 6196"/>
            <p:cNvSpPr/>
            <p:nvPr/>
          </p:nvSpPr>
          <p:spPr>
            <a:xfrm>
              <a:off x="189253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7" name="object 6197"/>
            <p:cNvSpPr/>
            <p:nvPr/>
          </p:nvSpPr>
          <p:spPr>
            <a:xfrm>
              <a:off x="1892663" y="4172711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5012"/>
                  </a:moveTo>
                  <a:lnTo>
                    <a:pt x="0" y="1050"/>
                  </a:lnTo>
                </a:path>
                <a:path h="5079">
                  <a:moveTo>
                    <a:pt x="0" y="50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8" name="object 6198"/>
            <p:cNvSpPr/>
            <p:nvPr/>
          </p:nvSpPr>
          <p:spPr>
            <a:xfrm>
              <a:off x="1892790" y="4174306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708"/>
                  </a:moveTo>
                  <a:lnTo>
                    <a:pt x="887" y="1708"/>
                  </a:lnTo>
                </a:path>
              </a:pathLst>
            </a:custGeom>
            <a:ln w="3417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9" name="object 6199"/>
            <p:cNvSpPr/>
            <p:nvPr/>
          </p:nvSpPr>
          <p:spPr>
            <a:xfrm>
              <a:off x="1893043" y="417660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6"/>
                  </a:moveTo>
                  <a:lnTo>
                    <a:pt x="887" y="5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0" name="object 6200"/>
            <p:cNvSpPr/>
            <p:nvPr/>
          </p:nvSpPr>
          <p:spPr>
            <a:xfrm>
              <a:off x="18932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1" name="object 6201"/>
            <p:cNvSpPr/>
            <p:nvPr/>
          </p:nvSpPr>
          <p:spPr>
            <a:xfrm>
              <a:off x="189355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2" name="object 6202"/>
            <p:cNvSpPr/>
            <p:nvPr/>
          </p:nvSpPr>
          <p:spPr>
            <a:xfrm>
              <a:off x="18936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3" name="object 6203"/>
            <p:cNvSpPr/>
            <p:nvPr/>
          </p:nvSpPr>
          <p:spPr>
            <a:xfrm>
              <a:off x="1892917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4" name="object 6204"/>
            <p:cNvSpPr/>
            <p:nvPr/>
          </p:nvSpPr>
          <p:spPr>
            <a:xfrm>
              <a:off x="18939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5" name="object 6205"/>
            <p:cNvSpPr/>
            <p:nvPr/>
          </p:nvSpPr>
          <p:spPr>
            <a:xfrm>
              <a:off x="1893170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6" name="object 6206"/>
            <p:cNvSpPr/>
            <p:nvPr/>
          </p:nvSpPr>
          <p:spPr>
            <a:xfrm>
              <a:off x="18945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7" name="object 6207"/>
            <p:cNvSpPr/>
            <p:nvPr/>
          </p:nvSpPr>
          <p:spPr>
            <a:xfrm>
              <a:off x="189481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8" name="object 6208"/>
            <p:cNvSpPr/>
            <p:nvPr/>
          </p:nvSpPr>
          <p:spPr>
            <a:xfrm>
              <a:off x="189494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9" name="object 6209"/>
            <p:cNvSpPr/>
            <p:nvPr/>
          </p:nvSpPr>
          <p:spPr>
            <a:xfrm>
              <a:off x="189507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0" name="object 6210"/>
            <p:cNvSpPr/>
            <p:nvPr/>
          </p:nvSpPr>
          <p:spPr>
            <a:xfrm>
              <a:off x="189519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1" name="object 6211"/>
            <p:cNvSpPr/>
            <p:nvPr/>
          </p:nvSpPr>
          <p:spPr>
            <a:xfrm>
              <a:off x="1895325" y="4174711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06"/>
                  </a:moveTo>
                  <a:lnTo>
                    <a:pt x="887" y="150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2" name="object 6212"/>
            <p:cNvSpPr/>
            <p:nvPr/>
          </p:nvSpPr>
          <p:spPr>
            <a:xfrm>
              <a:off x="1895451" y="417667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25"/>
                  </a:moveTo>
                  <a:lnTo>
                    <a:pt x="887" y="5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3" name="object 6213"/>
            <p:cNvSpPr/>
            <p:nvPr/>
          </p:nvSpPr>
          <p:spPr>
            <a:xfrm>
              <a:off x="1895705" y="4160964"/>
              <a:ext cx="0" cy="17145"/>
            </a:xfrm>
            <a:custGeom>
              <a:avLst/>
              <a:gdLst/>
              <a:ahLst/>
              <a:cxnLst/>
              <a:rect l="l" t="t" r="r" b="b"/>
              <a:pathLst>
                <a:path h="17145">
                  <a:moveTo>
                    <a:pt x="0" y="16758"/>
                  </a:moveTo>
                  <a:lnTo>
                    <a:pt x="0" y="0"/>
                  </a:lnTo>
                </a:path>
                <a:path h="17145">
                  <a:moveTo>
                    <a:pt x="0" y="16758"/>
                  </a:moveTo>
                  <a:lnTo>
                    <a:pt x="0" y="1674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4" name="object 6214"/>
            <p:cNvSpPr/>
            <p:nvPr/>
          </p:nvSpPr>
          <p:spPr>
            <a:xfrm>
              <a:off x="189646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5" name="object 6215"/>
            <p:cNvSpPr/>
            <p:nvPr/>
          </p:nvSpPr>
          <p:spPr>
            <a:xfrm>
              <a:off x="1895578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6" name="object 6216"/>
            <p:cNvSpPr/>
            <p:nvPr/>
          </p:nvSpPr>
          <p:spPr>
            <a:xfrm>
              <a:off x="189671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7" name="object 6217"/>
            <p:cNvSpPr/>
            <p:nvPr/>
          </p:nvSpPr>
          <p:spPr>
            <a:xfrm>
              <a:off x="189697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8" name="object 6218"/>
            <p:cNvSpPr/>
            <p:nvPr/>
          </p:nvSpPr>
          <p:spPr>
            <a:xfrm>
              <a:off x="189722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9" name="object 6219"/>
            <p:cNvSpPr/>
            <p:nvPr/>
          </p:nvSpPr>
          <p:spPr>
            <a:xfrm>
              <a:off x="18976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0" name="object 6220"/>
            <p:cNvSpPr/>
            <p:nvPr/>
          </p:nvSpPr>
          <p:spPr>
            <a:xfrm>
              <a:off x="189773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1" name="object 6221"/>
            <p:cNvSpPr/>
            <p:nvPr/>
          </p:nvSpPr>
          <p:spPr>
            <a:xfrm>
              <a:off x="1897732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2" name="object 6222"/>
            <p:cNvSpPr/>
            <p:nvPr/>
          </p:nvSpPr>
          <p:spPr>
            <a:xfrm>
              <a:off x="1897986" y="4171951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577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3" name="object 6223"/>
            <p:cNvSpPr/>
            <p:nvPr/>
          </p:nvSpPr>
          <p:spPr>
            <a:xfrm>
              <a:off x="1898113" y="41772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4" name="object 6224"/>
            <p:cNvSpPr/>
            <p:nvPr/>
          </p:nvSpPr>
          <p:spPr>
            <a:xfrm>
              <a:off x="1898366" y="4172205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51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5" name="object 6225"/>
            <p:cNvSpPr/>
            <p:nvPr/>
          </p:nvSpPr>
          <p:spPr>
            <a:xfrm>
              <a:off x="189861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6" name="object 6226"/>
            <p:cNvSpPr/>
            <p:nvPr/>
          </p:nvSpPr>
          <p:spPr>
            <a:xfrm>
              <a:off x="18988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7" name="object 6227"/>
            <p:cNvSpPr/>
            <p:nvPr/>
          </p:nvSpPr>
          <p:spPr>
            <a:xfrm>
              <a:off x="189900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8" name="object 6228"/>
            <p:cNvSpPr/>
            <p:nvPr/>
          </p:nvSpPr>
          <p:spPr>
            <a:xfrm>
              <a:off x="189912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9" name="object 6229"/>
            <p:cNvSpPr/>
            <p:nvPr/>
          </p:nvSpPr>
          <p:spPr>
            <a:xfrm>
              <a:off x="1898239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0" name="object 6230"/>
            <p:cNvSpPr/>
            <p:nvPr/>
          </p:nvSpPr>
          <p:spPr>
            <a:xfrm>
              <a:off x="18995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1" name="object 6231"/>
            <p:cNvSpPr/>
            <p:nvPr/>
          </p:nvSpPr>
          <p:spPr>
            <a:xfrm>
              <a:off x="189963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2" name="object 6232"/>
            <p:cNvSpPr/>
            <p:nvPr/>
          </p:nvSpPr>
          <p:spPr>
            <a:xfrm>
              <a:off x="189976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3" name="object 6233"/>
            <p:cNvSpPr/>
            <p:nvPr/>
          </p:nvSpPr>
          <p:spPr>
            <a:xfrm>
              <a:off x="18997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4" name="object 6234"/>
            <p:cNvSpPr/>
            <p:nvPr/>
          </p:nvSpPr>
          <p:spPr>
            <a:xfrm>
              <a:off x="1899126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5" name="object 6235"/>
            <p:cNvSpPr/>
            <p:nvPr/>
          </p:nvSpPr>
          <p:spPr>
            <a:xfrm>
              <a:off x="1900394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6" name="object 6236"/>
            <p:cNvSpPr/>
            <p:nvPr/>
          </p:nvSpPr>
          <p:spPr>
            <a:xfrm>
              <a:off x="1900647" y="417586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30"/>
                  </a:moveTo>
                  <a:lnTo>
                    <a:pt x="887" y="93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7" name="object 6237"/>
            <p:cNvSpPr/>
            <p:nvPr/>
          </p:nvSpPr>
          <p:spPr>
            <a:xfrm>
              <a:off x="1899887" y="4177673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8" name="object 6238"/>
            <p:cNvSpPr/>
            <p:nvPr/>
          </p:nvSpPr>
          <p:spPr>
            <a:xfrm>
              <a:off x="1901027" y="4174698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12"/>
                  </a:moveTo>
                  <a:lnTo>
                    <a:pt x="887" y="15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9" name="object 6239"/>
            <p:cNvSpPr/>
            <p:nvPr/>
          </p:nvSpPr>
          <p:spPr>
            <a:xfrm>
              <a:off x="19011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0" name="object 6240"/>
            <p:cNvSpPr/>
            <p:nvPr/>
          </p:nvSpPr>
          <p:spPr>
            <a:xfrm>
              <a:off x="19014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1" name="object 6241"/>
            <p:cNvSpPr/>
            <p:nvPr/>
          </p:nvSpPr>
          <p:spPr>
            <a:xfrm>
              <a:off x="1900774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2" name="object 6242"/>
            <p:cNvSpPr/>
            <p:nvPr/>
          </p:nvSpPr>
          <p:spPr>
            <a:xfrm>
              <a:off x="190191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3" name="object 6243"/>
            <p:cNvSpPr/>
            <p:nvPr/>
          </p:nvSpPr>
          <p:spPr>
            <a:xfrm>
              <a:off x="190204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4" name="object 6244"/>
            <p:cNvSpPr/>
            <p:nvPr/>
          </p:nvSpPr>
          <p:spPr>
            <a:xfrm>
              <a:off x="19021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5" name="object 6245"/>
            <p:cNvSpPr/>
            <p:nvPr/>
          </p:nvSpPr>
          <p:spPr>
            <a:xfrm>
              <a:off x="190242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6" name="object 6246"/>
            <p:cNvSpPr/>
            <p:nvPr/>
          </p:nvSpPr>
          <p:spPr>
            <a:xfrm>
              <a:off x="19025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7" name="object 6247"/>
            <p:cNvSpPr/>
            <p:nvPr/>
          </p:nvSpPr>
          <p:spPr>
            <a:xfrm>
              <a:off x="190280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8" name="object 6248"/>
            <p:cNvSpPr/>
            <p:nvPr/>
          </p:nvSpPr>
          <p:spPr>
            <a:xfrm>
              <a:off x="190292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9" name="object 6249"/>
            <p:cNvSpPr/>
            <p:nvPr/>
          </p:nvSpPr>
          <p:spPr>
            <a:xfrm>
              <a:off x="190305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0" name="object 6250"/>
            <p:cNvSpPr/>
            <p:nvPr/>
          </p:nvSpPr>
          <p:spPr>
            <a:xfrm>
              <a:off x="1903182" y="417523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46"/>
                  </a:moveTo>
                  <a:lnTo>
                    <a:pt x="887" y="124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1" name="object 6251"/>
            <p:cNvSpPr/>
            <p:nvPr/>
          </p:nvSpPr>
          <p:spPr>
            <a:xfrm>
              <a:off x="1903309" y="417634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89"/>
                  </a:moveTo>
                  <a:lnTo>
                    <a:pt x="887" y="68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2" name="object 6252"/>
            <p:cNvSpPr/>
            <p:nvPr/>
          </p:nvSpPr>
          <p:spPr>
            <a:xfrm>
              <a:off x="1903435" y="417667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25"/>
                  </a:moveTo>
                  <a:lnTo>
                    <a:pt x="887" y="5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3" name="object 6253"/>
            <p:cNvSpPr/>
            <p:nvPr/>
          </p:nvSpPr>
          <p:spPr>
            <a:xfrm>
              <a:off x="1903435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4" name="object 6254"/>
            <p:cNvSpPr/>
            <p:nvPr/>
          </p:nvSpPr>
          <p:spPr>
            <a:xfrm>
              <a:off x="1903562" y="417676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0"/>
                  </a:moveTo>
                  <a:lnTo>
                    <a:pt x="887" y="48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5" name="object 6255"/>
            <p:cNvSpPr/>
            <p:nvPr/>
          </p:nvSpPr>
          <p:spPr>
            <a:xfrm>
              <a:off x="19039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6" name="object 6256"/>
            <p:cNvSpPr/>
            <p:nvPr/>
          </p:nvSpPr>
          <p:spPr>
            <a:xfrm>
              <a:off x="19041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7" name="object 6257"/>
            <p:cNvSpPr/>
            <p:nvPr/>
          </p:nvSpPr>
          <p:spPr>
            <a:xfrm>
              <a:off x="1903435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8" name="object 6258"/>
            <p:cNvSpPr/>
            <p:nvPr/>
          </p:nvSpPr>
          <p:spPr>
            <a:xfrm>
              <a:off x="190470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9" name="object 6259"/>
            <p:cNvSpPr/>
            <p:nvPr/>
          </p:nvSpPr>
          <p:spPr>
            <a:xfrm>
              <a:off x="190482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0" name="object 6260"/>
            <p:cNvSpPr/>
            <p:nvPr/>
          </p:nvSpPr>
          <p:spPr>
            <a:xfrm>
              <a:off x="19048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1" name="object 6261"/>
            <p:cNvSpPr/>
            <p:nvPr/>
          </p:nvSpPr>
          <p:spPr>
            <a:xfrm>
              <a:off x="190495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2" name="object 6262"/>
            <p:cNvSpPr/>
            <p:nvPr/>
          </p:nvSpPr>
          <p:spPr>
            <a:xfrm>
              <a:off x="19050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3" name="object 6263"/>
            <p:cNvSpPr/>
            <p:nvPr/>
          </p:nvSpPr>
          <p:spPr>
            <a:xfrm>
              <a:off x="1904449" y="417769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4" name="object 6264"/>
            <p:cNvSpPr/>
            <p:nvPr/>
          </p:nvSpPr>
          <p:spPr>
            <a:xfrm>
              <a:off x="1905716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5" name="object 6265"/>
            <p:cNvSpPr/>
            <p:nvPr/>
          </p:nvSpPr>
          <p:spPr>
            <a:xfrm>
              <a:off x="1905843" y="417698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6" name="object 6266"/>
            <p:cNvSpPr/>
            <p:nvPr/>
          </p:nvSpPr>
          <p:spPr>
            <a:xfrm>
              <a:off x="1905970" y="417692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7" name="object 6267"/>
            <p:cNvSpPr/>
            <p:nvPr/>
          </p:nvSpPr>
          <p:spPr>
            <a:xfrm>
              <a:off x="1906097" y="41773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8" name="object 6268"/>
            <p:cNvSpPr/>
            <p:nvPr/>
          </p:nvSpPr>
          <p:spPr>
            <a:xfrm>
              <a:off x="190609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9" name="object 6269"/>
            <p:cNvSpPr/>
            <p:nvPr/>
          </p:nvSpPr>
          <p:spPr>
            <a:xfrm>
              <a:off x="1906223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0" name="object 6270"/>
            <p:cNvSpPr/>
            <p:nvPr/>
          </p:nvSpPr>
          <p:spPr>
            <a:xfrm>
              <a:off x="1905970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1" name="object 6271"/>
            <p:cNvSpPr/>
            <p:nvPr/>
          </p:nvSpPr>
          <p:spPr>
            <a:xfrm>
              <a:off x="19072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2" name="object 6272"/>
            <p:cNvSpPr/>
            <p:nvPr/>
          </p:nvSpPr>
          <p:spPr>
            <a:xfrm>
              <a:off x="190774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3" name="object 6273"/>
            <p:cNvSpPr/>
            <p:nvPr/>
          </p:nvSpPr>
          <p:spPr>
            <a:xfrm>
              <a:off x="19078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4" name="object 6274"/>
            <p:cNvSpPr/>
            <p:nvPr/>
          </p:nvSpPr>
          <p:spPr>
            <a:xfrm>
              <a:off x="190787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5" name="object 6275"/>
            <p:cNvSpPr/>
            <p:nvPr/>
          </p:nvSpPr>
          <p:spPr>
            <a:xfrm>
              <a:off x="190799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6" name="object 6276"/>
            <p:cNvSpPr/>
            <p:nvPr/>
          </p:nvSpPr>
          <p:spPr>
            <a:xfrm>
              <a:off x="19081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7" name="object 6277"/>
            <p:cNvSpPr/>
            <p:nvPr/>
          </p:nvSpPr>
          <p:spPr>
            <a:xfrm>
              <a:off x="190825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8" name="object 6278"/>
            <p:cNvSpPr/>
            <p:nvPr/>
          </p:nvSpPr>
          <p:spPr>
            <a:xfrm>
              <a:off x="1908378" y="417638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70"/>
                  </a:moveTo>
                  <a:lnTo>
                    <a:pt x="887" y="67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9" name="object 6279"/>
            <p:cNvSpPr/>
            <p:nvPr/>
          </p:nvSpPr>
          <p:spPr>
            <a:xfrm>
              <a:off x="1908631" y="4174698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12"/>
                  </a:moveTo>
                  <a:lnTo>
                    <a:pt x="887" y="15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0" name="object 6280"/>
            <p:cNvSpPr/>
            <p:nvPr/>
          </p:nvSpPr>
          <p:spPr>
            <a:xfrm>
              <a:off x="1908758" y="417702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1" name="object 6281"/>
            <p:cNvSpPr/>
            <p:nvPr/>
          </p:nvSpPr>
          <p:spPr>
            <a:xfrm>
              <a:off x="1908758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2" name="object 6282"/>
            <p:cNvSpPr/>
            <p:nvPr/>
          </p:nvSpPr>
          <p:spPr>
            <a:xfrm>
              <a:off x="190888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3" name="object 6283"/>
            <p:cNvSpPr/>
            <p:nvPr/>
          </p:nvSpPr>
          <p:spPr>
            <a:xfrm>
              <a:off x="19090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4" name="object 6284"/>
            <p:cNvSpPr/>
            <p:nvPr/>
          </p:nvSpPr>
          <p:spPr>
            <a:xfrm>
              <a:off x="190939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5" name="object 6285"/>
            <p:cNvSpPr/>
            <p:nvPr/>
          </p:nvSpPr>
          <p:spPr>
            <a:xfrm>
              <a:off x="190951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6" name="object 6286"/>
            <p:cNvSpPr/>
            <p:nvPr/>
          </p:nvSpPr>
          <p:spPr>
            <a:xfrm>
              <a:off x="190964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7" name="object 6287"/>
            <p:cNvSpPr/>
            <p:nvPr/>
          </p:nvSpPr>
          <p:spPr>
            <a:xfrm>
              <a:off x="190977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8" name="object 6288"/>
            <p:cNvSpPr/>
            <p:nvPr/>
          </p:nvSpPr>
          <p:spPr>
            <a:xfrm>
              <a:off x="190989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9" name="object 6289"/>
            <p:cNvSpPr/>
            <p:nvPr/>
          </p:nvSpPr>
          <p:spPr>
            <a:xfrm>
              <a:off x="19104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0" name="object 6290"/>
            <p:cNvSpPr/>
            <p:nvPr/>
          </p:nvSpPr>
          <p:spPr>
            <a:xfrm>
              <a:off x="1909645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1" name="object 6291"/>
            <p:cNvSpPr/>
            <p:nvPr/>
          </p:nvSpPr>
          <p:spPr>
            <a:xfrm>
              <a:off x="191078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2" name="object 6292"/>
            <p:cNvSpPr/>
            <p:nvPr/>
          </p:nvSpPr>
          <p:spPr>
            <a:xfrm>
              <a:off x="1910912" y="41773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3" name="object 6293"/>
            <p:cNvSpPr/>
            <p:nvPr/>
          </p:nvSpPr>
          <p:spPr>
            <a:xfrm>
              <a:off x="1911039" y="41772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4" name="object 6294"/>
            <p:cNvSpPr/>
            <p:nvPr/>
          </p:nvSpPr>
          <p:spPr>
            <a:xfrm>
              <a:off x="1911292" y="417642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51"/>
                  </a:moveTo>
                  <a:lnTo>
                    <a:pt x="887" y="6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5" name="object 6295"/>
            <p:cNvSpPr/>
            <p:nvPr/>
          </p:nvSpPr>
          <p:spPr>
            <a:xfrm>
              <a:off x="1911292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6" name="object 6296"/>
            <p:cNvSpPr/>
            <p:nvPr/>
          </p:nvSpPr>
          <p:spPr>
            <a:xfrm>
              <a:off x="1911419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7" name="object 6297"/>
            <p:cNvSpPr/>
            <p:nvPr/>
          </p:nvSpPr>
          <p:spPr>
            <a:xfrm>
              <a:off x="19115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8" name="object 6298"/>
            <p:cNvSpPr/>
            <p:nvPr/>
          </p:nvSpPr>
          <p:spPr>
            <a:xfrm>
              <a:off x="1910912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9" name="object 6299"/>
            <p:cNvSpPr/>
            <p:nvPr/>
          </p:nvSpPr>
          <p:spPr>
            <a:xfrm>
              <a:off x="191218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0" name="object 6300"/>
            <p:cNvSpPr/>
            <p:nvPr/>
          </p:nvSpPr>
          <p:spPr>
            <a:xfrm>
              <a:off x="1912306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1" name="object 6301"/>
            <p:cNvSpPr/>
            <p:nvPr/>
          </p:nvSpPr>
          <p:spPr>
            <a:xfrm>
              <a:off x="191243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2" name="object 6302"/>
            <p:cNvSpPr/>
            <p:nvPr/>
          </p:nvSpPr>
          <p:spPr>
            <a:xfrm>
              <a:off x="19125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3" name="object 6303"/>
            <p:cNvSpPr/>
            <p:nvPr/>
          </p:nvSpPr>
          <p:spPr>
            <a:xfrm>
              <a:off x="191268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4" name="object 6304"/>
            <p:cNvSpPr/>
            <p:nvPr/>
          </p:nvSpPr>
          <p:spPr>
            <a:xfrm>
              <a:off x="19128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5" name="object 6305"/>
            <p:cNvSpPr/>
            <p:nvPr/>
          </p:nvSpPr>
          <p:spPr>
            <a:xfrm>
              <a:off x="191306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6" name="object 6306"/>
            <p:cNvSpPr/>
            <p:nvPr/>
          </p:nvSpPr>
          <p:spPr>
            <a:xfrm>
              <a:off x="19131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7" name="object 6307"/>
            <p:cNvSpPr/>
            <p:nvPr/>
          </p:nvSpPr>
          <p:spPr>
            <a:xfrm>
              <a:off x="191332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8" name="object 6308"/>
            <p:cNvSpPr/>
            <p:nvPr/>
          </p:nvSpPr>
          <p:spPr>
            <a:xfrm>
              <a:off x="19135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9" name="object 6309"/>
            <p:cNvSpPr/>
            <p:nvPr/>
          </p:nvSpPr>
          <p:spPr>
            <a:xfrm>
              <a:off x="1913700" y="417623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46"/>
                  </a:moveTo>
                  <a:lnTo>
                    <a:pt x="887" y="74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0" name="object 6310"/>
            <p:cNvSpPr/>
            <p:nvPr/>
          </p:nvSpPr>
          <p:spPr>
            <a:xfrm>
              <a:off x="1913827" y="41773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1" name="object 6311"/>
            <p:cNvSpPr/>
            <p:nvPr/>
          </p:nvSpPr>
          <p:spPr>
            <a:xfrm>
              <a:off x="1913954" y="41772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2" name="object 6312"/>
            <p:cNvSpPr/>
            <p:nvPr/>
          </p:nvSpPr>
          <p:spPr>
            <a:xfrm>
              <a:off x="1914080" y="4173128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594"/>
                  </a:moveTo>
                  <a:lnTo>
                    <a:pt x="0" y="0"/>
                  </a:lnTo>
                </a:path>
                <a:path h="5079">
                  <a:moveTo>
                    <a:pt x="0" y="4594"/>
                  </a:moveTo>
                  <a:lnTo>
                    <a:pt x="0" y="4582"/>
                  </a:lnTo>
                </a:path>
                <a:path h="5079">
                  <a:moveTo>
                    <a:pt x="0" y="4594"/>
                  </a:moveTo>
                  <a:lnTo>
                    <a:pt x="0" y="45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3" name="object 6313"/>
            <p:cNvSpPr/>
            <p:nvPr/>
          </p:nvSpPr>
          <p:spPr>
            <a:xfrm>
              <a:off x="191433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4" name="object 6314"/>
            <p:cNvSpPr/>
            <p:nvPr/>
          </p:nvSpPr>
          <p:spPr>
            <a:xfrm>
              <a:off x="19144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5" name="object 6315"/>
            <p:cNvSpPr/>
            <p:nvPr/>
          </p:nvSpPr>
          <p:spPr>
            <a:xfrm>
              <a:off x="1913954" y="417769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6" name="object 6316"/>
            <p:cNvSpPr/>
            <p:nvPr/>
          </p:nvSpPr>
          <p:spPr>
            <a:xfrm>
              <a:off x="191509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7" name="object 6317"/>
            <p:cNvSpPr/>
            <p:nvPr/>
          </p:nvSpPr>
          <p:spPr>
            <a:xfrm>
              <a:off x="191509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8" name="object 6318"/>
            <p:cNvSpPr/>
            <p:nvPr/>
          </p:nvSpPr>
          <p:spPr>
            <a:xfrm>
              <a:off x="191534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9" name="object 6319"/>
            <p:cNvSpPr/>
            <p:nvPr/>
          </p:nvSpPr>
          <p:spPr>
            <a:xfrm>
              <a:off x="19154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0" name="object 6320"/>
            <p:cNvSpPr/>
            <p:nvPr/>
          </p:nvSpPr>
          <p:spPr>
            <a:xfrm>
              <a:off x="19157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1" name="object 6321"/>
            <p:cNvSpPr/>
            <p:nvPr/>
          </p:nvSpPr>
          <p:spPr>
            <a:xfrm>
              <a:off x="1915855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2" name="object 6322"/>
            <p:cNvSpPr/>
            <p:nvPr/>
          </p:nvSpPr>
          <p:spPr>
            <a:xfrm>
              <a:off x="1915094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3" name="object 6323"/>
            <p:cNvSpPr/>
            <p:nvPr/>
          </p:nvSpPr>
          <p:spPr>
            <a:xfrm>
              <a:off x="191623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4" name="object 6324"/>
            <p:cNvSpPr/>
            <p:nvPr/>
          </p:nvSpPr>
          <p:spPr>
            <a:xfrm>
              <a:off x="1916361" y="41771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5" name="object 6325"/>
            <p:cNvSpPr/>
            <p:nvPr/>
          </p:nvSpPr>
          <p:spPr>
            <a:xfrm>
              <a:off x="1916361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6" name="object 6326"/>
            <p:cNvSpPr/>
            <p:nvPr/>
          </p:nvSpPr>
          <p:spPr>
            <a:xfrm>
              <a:off x="1916488" y="417707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7" name="object 6327"/>
            <p:cNvSpPr/>
            <p:nvPr/>
          </p:nvSpPr>
          <p:spPr>
            <a:xfrm>
              <a:off x="1916615" y="417629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15"/>
                  </a:moveTo>
                  <a:lnTo>
                    <a:pt x="887" y="71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8" name="object 6328"/>
            <p:cNvSpPr/>
            <p:nvPr/>
          </p:nvSpPr>
          <p:spPr>
            <a:xfrm>
              <a:off x="1915855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9" name="object 6329"/>
            <p:cNvSpPr/>
            <p:nvPr/>
          </p:nvSpPr>
          <p:spPr>
            <a:xfrm>
              <a:off x="19173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0" name="object 6330"/>
            <p:cNvSpPr/>
            <p:nvPr/>
          </p:nvSpPr>
          <p:spPr>
            <a:xfrm>
              <a:off x="1917502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1" name="object 6331"/>
            <p:cNvSpPr/>
            <p:nvPr/>
          </p:nvSpPr>
          <p:spPr>
            <a:xfrm>
              <a:off x="191762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2" name="object 6332"/>
            <p:cNvSpPr/>
            <p:nvPr/>
          </p:nvSpPr>
          <p:spPr>
            <a:xfrm>
              <a:off x="191800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3" name="object 6333"/>
            <p:cNvSpPr/>
            <p:nvPr/>
          </p:nvSpPr>
          <p:spPr>
            <a:xfrm>
              <a:off x="19182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4" name="object 6334"/>
            <p:cNvSpPr/>
            <p:nvPr/>
          </p:nvSpPr>
          <p:spPr>
            <a:xfrm>
              <a:off x="191838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5" name="object 6335"/>
            <p:cNvSpPr/>
            <p:nvPr/>
          </p:nvSpPr>
          <p:spPr>
            <a:xfrm>
              <a:off x="191851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6" name="object 6336"/>
            <p:cNvSpPr/>
            <p:nvPr/>
          </p:nvSpPr>
          <p:spPr>
            <a:xfrm>
              <a:off x="191864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7" name="object 6337"/>
            <p:cNvSpPr/>
            <p:nvPr/>
          </p:nvSpPr>
          <p:spPr>
            <a:xfrm>
              <a:off x="1918896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8" name="object 6338"/>
            <p:cNvSpPr/>
            <p:nvPr/>
          </p:nvSpPr>
          <p:spPr>
            <a:xfrm>
              <a:off x="1919023" y="417691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05"/>
                  </a:moveTo>
                  <a:lnTo>
                    <a:pt x="887" y="40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9" name="object 6339"/>
            <p:cNvSpPr/>
            <p:nvPr/>
          </p:nvSpPr>
          <p:spPr>
            <a:xfrm>
              <a:off x="1919023" y="417666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1"/>
                  </a:moveTo>
                  <a:lnTo>
                    <a:pt x="887" y="5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0" name="object 6340"/>
            <p:cNvSpPr/>
            <p:nvPr/>
          </p:nvSpPr>
          <p:spPr>
            <a:xfrm>
              <a:off x="1919276" y="417704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1"/>
                  </a:moveTo>
                  <a:lnTo>
                    <a:pt x="887" y="34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1" name="object 6341"/>
            <p:cNvSpPr/>
            <p:nvPr/>
          </p:nvSpPr>
          <p:spPr>
            <a:xfrm>
              <a:off x="1919276" y="41773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2" name="object 6342"/>
            <p:cNvSpPr/>
            <p:nvPr/>
          </p:nvSpPr>
          <p:spPr>
            <a:xfrm>
              <a:off x="19196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3" name="object 6343"/>
            <p:cNvSpPr/>
            <p:nvPr/>
          </p:nvSpPr>
          <p:spPr>
            <a:xfrm>
              <a:off x="191978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4" name="object 6344"/>
            <p:cNvSpPr/>
            <p:nvPr/>
          </p:nvSpPr>
          <p:spPr>
            <a:xfrm>
              <a:off x="192003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5" name="object 6345"/>
            <p:cNvSpPr/>
            <p:nvPr/>
          </p:nvSpPr>
          <p:spPr>
            <a:xfrm>
              <a:off x="192016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6" name="object 6346"/>
            <p:cNvSpPr/>
            <p:nvPr/>
          </p:nvSpPr>
          <p:spPr>
            <a:xfrm>
              <a:off x="192029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7" name="object 6347"/>
            <p:cNvSpPr/>
            <p:nvPr/>
          </p:nvSpPr>
          <p:spPr>
            <a:xfrm>
              <a:off x="19205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8" name="object 6348"/>
            <p:cNvSpPr/>
            <p:nvPr/>
          </p:nvSpPr>
          <p:spPr>
            <a:xfrm>
              <a:off x="19209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9" name="object 6349"/>
            <p:cNvSpPr/>
            <p:nvPr/>
          </p:nvSpPr>
          <p:spPr>
            <a:xfrm>
              <a:off x="192117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0" name="object 6350"/>
            <p:cNvSpPr/>
            <p:nvPr/>
          </p:nvSpPr>
          <p:spPr>
            <a:xfrm>
              <a:off x="19213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1" name="object 6351"/>
            <p:cNvSpPr/>
            <p:nvPr/>
          </p:nvSpPr>
          <p:spPr>
            <a:xfrm>
              <a:off x="1921557" y="41773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2" name="object 6352"/>
            <p:cNvSpPr/>
            <p:nvPr/>
          </p:nvSpPr>
          <p:spPr>
            <a:xfrm>
              <a:off x="1920797" y="417755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3" name="object 6353"/>
            <p:cNvSpPr/>
            <p:nvPr/>
          </p:nvSpPr>
          <p:spPr>
            <a:xfrm>
              <a:off x="1921811" y="41773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4" name="object 6354"/>
            <p:cNvSpPr/>
            <p:nvPr/>
          </p:nvSpPr>
          <p:spPr>
            <a:xfrm>
              <a:off x="1921938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5" name="object 6355"/>
            <p:cNvSpPr/>
            <p:nvPr/>
          </p:nvSpPr>
          <p:spPr>
            <a:xfrm>
              <a:off x="19220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6" name="object 6356"/>
            <p:cNvSpPr/>
            <p:nvPr/>
          </p:nvSpPr>
          <p:spPr>
            <a:xfrm>
              <a:off x="19224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7" name="object 6357"/>
            <p:cNvSpPr/>
            <p:nvPr/>
          </p:nvSpPr>
          <p:spPr>
            <a:xfrm>
              <a:off x="1921938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8" name="object 6358"/>
            <p:cNvSpPr/>
            <p:nvPr/>
          </p:nvSpPr>
          <p:spPr>
            <a:xfrm>
              <a:off x="19230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9" name="object 6359"/>
            <p:cNvSpPr/>
            <p:nvPr/>
          </p:nvSpPr>
          <p:spPr>
            <a:xfrm>
              <a:off x="19237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0" name="object 6360"/>
            <p:cNvSpPr/>
            <p:nvPr/>
          </p:nvSpPr>
          <p:spPr>
            <a:xfrm>
              <a:off x="1923078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1" name="object 6361"/>
            <p:cNvSpPr/>
            <p:nvPr/>
          </p:nvSpPr>
          <p:spPr>
            <a:xfrm>
              <a:off x="1924219" y="4172116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607"/>
                  </a:moveTo>
                  <a:lnTo>
                    <a:pt x="0" y="1240"/>
                  </a:lnTo>
                </a:path>
                <a:path h="5714">
                  <a:moveTo>
                    <a:pt x="0" y="560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2" name="object 6362"/>
            <p:cNvSpPr/>
            <p:nvPr/>
          </p:nvSpPr>
          <p:spPr>
            <a:xfrm>
              <a:off x="1924345" y="41771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3" name="object 6363"/>
            <p:cNvSpPr/>
            <p:nvPr/>
          </p:nvSpPr>
          <p:spPr>
            <a:xfrm>
              <a:off x="1924472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4" name="object 6364"/>
            <p:cNvSpPr/>
            <p:nvPr/>
          </p:nvSpPr>
          <p:spPr>
            <a:xfrm>
              <a:off x="1924599" y="41774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5" name="object 6365"/>
            <p:cNvSpPr/>
            <p:nvPr/>
          </p:nvSpPr>
          <p:spPr>
            <a:xfrm>
              <a:off x="19251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6" name="object 6366"/>
            <p:cNvSpPr/>
            <p:nvPr/>
          </p:nvSpPr>
          <p:spPr>
            <a:xfrm>
              <a:off x="1924472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7" name="object 6367"/>
            <p:cNvSpPr/>
            <p:nvPr/>
          </p:nvSpPr>
          <p:spPr>
            <a:xfrm>
              <a:off x="19257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8" name="object 6368"/>
            <p:cNvSpPr/>
            <p:nvPr/>
          </p:nvSpPr>
          <p:spPr>
            <a:xfrm>
              <a:off x="19263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9" name="object 6369"/>
            <p:cNvSpPr/>
            <p:nvPr/>
          </p:nvSpPr>
          <p:spPr>
            <a:xfrm>
              <a:off x="192650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0" name="object 6370"/>
            <p:cNvSpPr/>
            <p:nvPr/>
          </p:nvSpPr>
          <p:spPr>
            <a:xfrm>
              <a:off x="19266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1" name="object 6371"/>
            <p:cNvSpPr/>
            <p:nvPr/>
          </p:nvSpPr>
          <p:spPr>
            <a:xfrm>
              <a:off x="1926753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2" name="object 6372"/>
            <p:cNvSpPr/>
            <p:nvPr/>
          </p:nvSpPr>
          <p:spPr>
            <a:xfrm>
              <a:off x="1926880" y="417624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40"/>
                  </a:moveTo>
                  <a:lnTo>
                    <a:pt x="887" y="74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3" name="object 6373"/>
            <p:cNvSpPr/>
            <p:nvPr/>
          </p:nvSpPr>
          <p:spPr>
            <a:xfrm>
              <a:off x="1927007" y="417588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17"/>
                  </a:moveTo>
                  <a:lnTo>
                    <a:pt x="887" y="91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4" name="object 6374"/>
            <p:cNvSpPr/>
            <p:nvPr/>
          </p:nvSpPr>
          <p:spPr>
            <a:xfrm>
              <a:off x="1927007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5" name="object 6375"/>
            <p:cNvSpPr/>
            <p:nvPr/>
          </p:nvSpPr>
          <p:spPr>
            <a:xfrm>
              <a:off x="1926246" y="417763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6"/>
                  </a:moveTo>
                  <a:lnTo>
                    <a:pt x="1774" y="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6" name="object 6376"/>
            <p:cNvSpPr/>
            <p:nvPr/>
          </p:nvSpPr>
          <p:spPr>
            <a:xfrm>
              <a:off x="1927260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7" name="object 6377"/>
            <p:cNvSpPr/>
            <p:nvPr/>
          </p:nvSpPr>
          <p:spPr>
            <a:xfrm>
              <a:off x="19277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8" name="object 6378"/>
            <p:cNvSpPr/>
            <p:nvPr/>
          </p:nvSpPr>
          <p:spPr>
            <a:xfrm>
              <a:off x="192802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9" name="object 6379"/>
            <p:cNvSpPr/>
            <p:nvPr/>
          </p:nvSpPr>
          <p:spPr>
            <a:xfrm>
              <a:off x="1927387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0" name="object 6380"/>
            <p:cNvSpPr/>
            <p:nvPr/>
          </p:nvSpPr>
          <p:spPr>
            <a:xfrm>
              <a:off x="19284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1" name="object 6381"/>
            <p:cNvSpPr/>
            <p:nvPr/>
          </p:nvSpPr>
          <p:spPr>
            <a:xfrm>
              <a:off x="19287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2" name="object 6382"/>
            <p:cNvSpPr/>
            <p:nvPr/>
          </p:nvSpPr>
          <p:spPr>
            <a:xfrm>
              <a:off x="19291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3" name="object 6383"/>
            <p:cNvSpPr/>
            <p:nvPr/>
          </p:nvSpPr>
          <p:spPr>
            <a:xfrm>
              <a:off x="1929414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4" name="object 6384"/>
            <p:cNvSpPr/>
            <p:nvPr/>
          </p:nvSpPr>
          <p:spPr>
            <a:xfrm>
              <a:off x="1929541" y="417548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20"/>
                  </a:moveTo>
                  <a:lnTo>
                    <a:pt x="887" y="1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5" name="object 6385"/>
            <p:cNvSpPr/>
            <p:nvPr/>
          </p:nvSpPr>
          <p:spPr>
            <a:xfrm>
              <a:off x="1929541" y="417688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7"/>
                  </a:moveTo>
                  <a:lnTo>
                    <a:pt x="887" y="41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6" name="object 6386"/>
            <p:cNvSpPr/>
            <p:nvPr/>
          </p:nvSpPr>
          <p:spPr>
            <a:xfrm>
              <a:off x="1929668" y="417693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7" name="object 6387"/>
            <p:cNvSpPr/>
            <p:nvPr/>
          </p:nvSpPr>
          <p:spPr>
            <a:xfrm>
              <a:off x="192979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8" name="object 6388"/>
            <p:cNvSpPr/>
            <p:nvPr/>
          </p:nvSpPr>
          <p:spPr>
            <a:xfrm>
              <a:off x="1929921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9" name="object 6389"/>
            <p:cNvSpPr/>
            <p:nvPr/>
          </p:nvSpPr>
          <p:spPr>
            <a:xfrm>
              <a:off x="19305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0" name="object 6390"/>
            <p:cNvSpPr/>
            <p:nvPr/>
          </p:nvSpPr>
          <p:spPr>
            <a:xfrm>
              <a:off x="1930682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1" name="object 6391"/>
            <p:cNvSpPr/>
            <p:nvPr/>
          </p:nvSpPr>
          <p:spPr>
            <a:xfrm>
              <a:off x="19308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2" name="object 6392"/>
            <p:cNvSpPr/>
            <p:nvPr/>
          </p:nvSpPr>
          <p:spPr>
            <a:xfrm>
              <a:off x="1930302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  <a:path w="2539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3" name="object 6393"/>
            <p:cNvSpPr/>
            <p:nvPr/>
          </p:nvSpPr>
          <p:spPr>
            <a:xfrm>
              <a:off x="1932076" y="41774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4" name="object 6394"/>
            <p:cNvSpPr/>
            <p:nvPr/>
          </p:nvSpPr>
          <p:spPr>
            <a:xfrm>
              <a:off x="1932203" y="417672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99"/>
                  </a:moveTo>
                  <a:lnTo>
                    <a:pt x="887" y="49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5" name="object 6395"/>
            <p:cNvSpPr/>
            <p:nvPr/>
          </p:nvSpPr>
          <p:spPr>
            <a:xfrm>
              <a:off x="1931316" y="4177641"/>
              <a:ext cx="1905" cy="635"/>
            </a:xfrm>
            <a:custGeom>
              <a:avLst/>
              <a:gdLst/>
              <a:ahLst/>
              <a:cxnLst/>
              <a:rect l="l" t="t" r="r" b="b"/>
              <a:pathLst>
                <a:path w="1905" h="635">
                  <a:moveTo>
                    <a:pt x="0" y="12"/>
                  </a:moveTo>
                  <a:lnTo>
                    <a:pt x="1774" y="12"/>
                  </a:lnTo>
                </a:path>
                <a:path w="1905" h="63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6" name="object 6396"/>
            <p:cNvSpPr/>
            <p:nvPr/>
          </p:nvSpPr>
          <p:spPr>
            <a:xfrm>
              <a:off x="1932456" y="41773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7" name="object 6397"/>
            <p:cNvSpPr/>
            <p:nvPr/>
          </p:nvSpPr>
          <p:spPr>
            <a:xfrm>
              <a:off x="193258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8" name="object 6398"/>
            <p:cNvSpPr/>
            <p:nvPr/>
          </p:nvSpPr>
          <p:spPr>
            <a:xfrm>
              <a:off x="19328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9" name="object 6399"/>
            <p:cNvSpPr/>
            <p:nvPr/>
          </p:nvSpPr>
          <p:spPr>
            <a:xfrm>
              <a:off x="19330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0" name="object 6400"/>
            <p:cNvSpPr/>
            <p:nvPr/>
          </p:nvSpPr>
          <p:spPr>
            <a:xfrm>
              <a:off x="193321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1" name="object 6401"/>
            <p:cNvSpPr/>
            <p:nvPr/>
          </p:nvSpPr>
          <p:spPr>
            <a:xfrm>
              <a:off x="1933343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2" name="object 6402"/>
            <p:cNvSpPr/>
            <p:nvPr/>
          </p:nvSpPr>
          <p:spPr>
            <a:xfrm>
              <a:off x="1932583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3" name="object 6403"/>
            <p:cNvSpPr/>
            <p:nvPr/>
          </p:nvSpPr>
          <p:spPr>
            <a:xfrm>
              <a:off x="19338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4" name="object 6404"/>
            <p:cNvSpPr/>
            <p:nvPr/>
          </p:nvSpPr>
          <p:spPr>
            <a:xfrm>
              <a:off x="193435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5" name="object 6405"/>
            <p:cNvSpPr/>
            <p:nvPr/>
          </p:nvSpPr>
          <p:spPr>
            <a:xfrm>
              <a:off x="19344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6" name="object 6406"/>
            <p:cNvSpPr/>
            <p:nvPr/>
          </p:nvSpPr>
          <p:spPr>
            <a:xfrm>
              <a:off x="1934610" y="417744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7" name="object 6407"/>
            <p:cNvSpPr/>
            <p:nvPr/>
          </p:nvSpPr>
          <p:spPr>
            <a:xfrm>
              <a:off x="1934737" y="41772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8" name="object 6408"/>
            <p:cNvSpPr/>
            <p:nvPr/>
          </p:nvSpPr>
          <p:spPr>
            <a:xfrm>
              <a:off x="1934864" y="417631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02"/>
                  </a:moveTo>
                  <a:lnTo>
                    <a:pt x="887" y="70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9" name="object 6409"/>
            <p:cNvSpPr/>
            <p:nvPr/>
          </p:nvSpPr>
          <p:spPr>
            <a:xfrm>
              <a:off x="1934991" y="41772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0" name="object 6410"/>
            <p:cNvSpPr/>
            <p:nvPr/>
          </p:nvSpPr>
          <p:spPr>
            <a:xfrm>
              <a:off x="1935117" y="41774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1" name="object 6411"/>
            <p:cNvSpPr/>
            <p:nvPr/>
          </p:nvSpPr>
          <p:spPr>
            <a:xfrm>
              <a:off x="19352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2" name="object 6412"/>
            <p:cNvSpPr/>
            <p:nvPr/>
          </p:nvSpPr>
          <p:spPr>
            <a:xfrm>
              <a:off x="193524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3" name="object 6413"/>
            <p:cNvSpPr/>
            <p:nvPr/>
          </p:nvSpPr>
          <p:spPr>
            <a:xfrm>
              <a:off x="19354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4" name="object 6414"/>
            <p:cNvSpPr/>
            <p:nvPr/>
          </p:nvSpPr>
          <p:spPr>
            <a:xfrm>
              <a:off x="193562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5" name="object 6415"/>
            <p:cNvSpPr/>
            <p:nvPr/>
          </p:nvSpPr>
          <p:spPr>
            <a:xfrm>
              <a:off x="193575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6" name="object 6416"/>
            <p:cNvSpPr/>
            <p:nvPr/>
          </p:nvSpPr>
          <p:spPr>
            <a:xfrm>
              <a:off x="193587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7" name="object 6417"/>
            <p:cNvSpPr/>
            <p:nvPr/>
          </p:nvSpPr>
          <p:spPr>
            <a:xfrm>
              <a:off x="1936004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8" name="object 6418"/>
            <p:cNvSpPr/>
            <p:nvPr/>
          </p:nvSpPr>
          <p:spPr>
            <a:xfrm>
              <a:off x="193613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9" name="object 6419"/>
            <p:cNvSpPr/>
            <p:nvPr/>
          </p:nvSpPr>
          <p:spPr>
            <a:xfrm>
              <a:off x="19363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0" name="object 6420"/>
            <p:cNvSpPr/>
            <p:nvPr/>
          </p:nvSpPr>
          <p:spPr>
            <a:xfrm>
              <a:off x="1935751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1" name="object 6421"/>
            <p:cNvSpPr/>
            <p:nvPr/>
          </p:nvSpPr>
          <p:spPr>
            <a:xfrm>
              <a:off x="193727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2" name="object 6422"/>
            <p:cNvSpPr/>
            <p:nvPr/>
          </p:nvSpPr>
          <p:spPr>
            <a:xfrm>
              <a:off x="1937399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3" name="object 6423"/>
            <p:cNvSpPr/>
            <p:nvPr/>
          </p:nvSpPr>
          <p:spPr>
            <a:xfrm>
              <a:off x="1937525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4" name="object 6424"/>
            <p:cNvSpPr/>
            <p:nvPr/>
          </p:nvSpPr>
          <p:spPr>
            <a:xfrm>
              <a:off x="1937525" y="417674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7"/>
                  </a:moveTo>
                  <a:lnTo>
                    <a:pt x="887" y="48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5" name="object 6425"/>
            <p:cNvSpPr/>
            <p:nvPr/>
          </p:nvSpPr>
          <p:spPr>
            <a:xfrm>
              <a:off x="1937652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6" name="object 6426"/>
            <p:cNvSpPr/>
            <p:nvPr/>
          </p:nvSpPr>
          <p:spPr>
            <a:xfrm>
              <a:off x="1937779" y="41773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7" name="object 6427"/>
            <p:cNvSpPr/>
            <p:nvPr/>
          </p:nvSpPr>
          <p:spPr>
            <a:xfrm>
              <a:off x="1937145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8" name="object 6428"/>
            <p:cNvSpPr/>
            <p:nvPr/>
          </p:nvSpPr>
          <p:spPr>
            <a:xfrm>
              <a:off x="19385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9" name="object 6429"/>
            <p:cNvSpPr/>
            <p:nvPr/>
          </p:nvSpPr>
          <p:spPr>
            <a:xfrm>
              <a:off x="193866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0" name="object 6430"/>
            <p:cNvSpPr/>
            <p:nvPr/>
          </p:nvSpPr>
          <p:spPr>
            <a:xfrm>
              <a:off x="193879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1" name="object 6431"/>
            <p:cNvSpPr/>
            <p:nvPr/>
          </p:nvSpPr>
          <p:spPr>
            <a:xfrm>
              <a:off x="193891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2" name="object 6432"/>
            <p:cNvSpPr/>
            <p:nvPr/>
          </p:nvSpPr>
          <p:spPr>
            <a:xfrm>
              <a:off x="19392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3" name="object 6433"/>
            <p:cNvSpPr/>
            <p:nvPr/>
          </p:nvSpPr>
          <p:spPr>
            <a:xfrm>
              <a:off x="1938666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4" name="object 6434"/>
            <p:cNvSpPr/>
            <p:nvPr/>
          </p:nvSpPr>
          <p:spPr>
            <a:xfrm>
              <a:off x="1939933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5" name="object 6435"/>
            <p:cNvSpPr/>
            <p:nvPr/>
          </p:nvSpPr>
          <p:spPr>
            <a:xfrm>
              <a:off x="1940060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6" name="object 6436"/>
            <p:cNvSpPr/>
            <p:nvPr/>
          </p:nvSpPr>
          <p:spPr>
            <a:xfrm>
              <a:off x="1940187" y="417593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92"/>
                  </a:moveTo>
                  <a:lnTo>
                    <a:pt x="887" y="89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7" name="object 6437"/>
            <p:cNvSpPr/>
            <p:nvPr/>
          </p:nvSpPr>
          <p:spPr>
            <a:xfrm>
              <a:off x="1940313" y="417671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6"/>
                  </a:moveTo>
                  <a:lnTo>
                    <a:pt x="887" y="50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8" name="object 6438"/>
            <p:cNvSpPr/>
            <p:nvPr/>
          </p:nvSpPr>
          <p:spPr>
            <a:xfrm>
              <a:off x="194044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9" name="object 6439"/>
            <p:cNvSpPr/>
            <p:nvPr/>
          </p:nvSpPr>
          <p:spPr>
            <a:xfrm>
              <a:off x="19405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0" name="object 6440"/>
            <p:cNvSpPr/>
            <p:nvPr/>
          </p:nvSpPr>
          <p:spPr>
            <a:xfrm>
              <a:off x="19409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1" name="object 6441"/>
            <p:cNvSpPr/>
            <p:nvPr/>
          </p:nvSpPr>
          <p:spPr>
            <a:xfrm>
              <a:off x="194120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2" name="object 6442"/>
            <p:cNvSpPr/>
            <p:nvPr/>
          </p:nvSpPr>
          <p:spPr>
            <a:xfrm>
              <a:off x="194132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3" name="object 6443"/>
            <p:cNvSpPr/>
            <p:nvPr/>
          </p:nvSpPr>
          <p:spPr>
            <a:xfrm>
              <a:off x="194158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4" name="object 6444"/>
            <p:cNvSpPr/>
            <p:nvPr/>
          </p:nvSpPr>
          <p:spPr>
            <a:xfrm>
              <a:off x="19418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5" name="object 6445"/>
            <p:cNvSpPr/>
            <p:nvPr/>
          </p:nvSpPr>
          <p:spPr>
            <a:xfrm>
              <a:off x="19422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6" name="object 6446"/>
            <p:cNvSpPr/>
            <p:nvPr/>
          </p:nvSpPr>
          <p:spPr>
            <a:xfrm>
              <a:off x="1942468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7" name="object 6447"/>
            <p:cNvSpPr/>
            <p:nvPr/>
          </p:nvSpPr>
          <p:spPr>
            <a:xfrm>
              <a:off x="1942594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8" name="object 6448"/>
            <p:cNvSpPr/>
            <p:nvPr/>
          </p:nvSpPr>
          <p:spPr>
            <a:xfrm>
              <a:off x="1942848" y="417681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55"/>
                  </a:moveTo>
                  <a:lnTo>
                    <a:pt x="887" y="45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9" name="object 6449"/>
            <p:cNvSpPr/>
            <p:nvPr/>
          </p:nvSpPr>
          <p:spPr>
            <a:xfrm>
              <a:off x="1942975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0" name="object 6450"/>
            <p:cNvSpPr/>
            <p:nvPr/>
          </p:nvSpPr>
          <p:spPr>
            <a:xfrm>
              <a:off x="1943101" y="41773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1" name="object 6451"/>
            <p:cNvSpPr/>
            <p:nvPr/>
          </p:nvSpPr>
          <p:spPr>
            <a:xfrm>
              <a:off x="19432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2" name="object 6452"/>
            <p:cNvSpPr/>
            <p:nvPr/>
          </p:nvSpPr>
          <p:spPr>
            <a:xfrm>
              <a:off x="194348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3" name="object 6453"/>
            <p:cNvSpPr/>
            <p:nvPr/>
          </p:nvSpPr>
          <p:spPr>
            <a:xfrm>
              <a:off x="19437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4" name="object 6454"/>
            <p:cNvSpPr/>
            <p:nvPr/>
          </p:nvSpPr>
          <p:spPr>
            <a:xfrm>
              <a:off x="1943862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5" name="object 6455"/>
            <p:cNvSpPr/>
            <p:nvPr/>
          </p:nvSpPr>
          <p:spPr>
            <a:xfrm>
              <a:off x="19439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6" name="object 6456"/>
            <p:cNvSpPr/>
            <p:nvPr/>
          </p:nvSpPr>
          <p:spPr>
            <a:xfrm>
              <a:off x="19442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7" name="object 6457"/>
            <p:cNvSpPr/>
            <p:nvPr/>
          </p:nvSpPr>
          <p:spPr>
            <a:xfrm>
              <a:off x="19446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8" name="object 6458"/>
            <p:cNvSpPr/>
            <p:nvPr/>
          </p:nvSpPr>
          <p:spPr>
            <a:xfrm>
              <a:off x="19448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9" name="object 6459"/>
            <p:cNvSpPr/>
            <p:nvPr/>
          </p:nvSpPr>
          <p:spPr>
            <a:xfrm>
              <a:off x="194500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0" name="object 6460"/>
            <p:cNvSpPr/>
            <p:nvPr/>
          </p:nvSpPr>
          <p:spPr>
            <a:xfrm>
              <a:off x="194512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1" name="object 6461"/>
            <p:cNvSpPr/>
            <p:nvPr/>
          </p:nvSpPr>
          <p:spPr>
            <a:xfrm>
              <a:off x="1945256" y="41771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2" name="object 6462"/>
            <p:cNvSpPr/>
            <p:nvPr/>
          </p:nvSpPr>
          <p:spPr>
            <a:xfrm>
              <a:off x="1945382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3" name="object 6463"/>
            <p:cNvSpPr/>
            <p:nvPr/>
          </p:nvSpPr>
          <p:spPr>
            <a:xfrm>
              <a:off x="1945509" y="4175445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39"/>
                  </a:moveTo>
                  <a:lnTo>
                    <a:pt x="887" y="11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4" name="object 6464"/>
            <p:cNvSpPr/>
            <p:nvPr/>
          </p:nvSpPr>
          <p:spPr>
            <a:xfrm>
              <a:off x="1945636" y="41774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5" name="object 6465"/>
            <p:cNvSpPr/>
            <p:nvPr/>
          </p:nvSpPr>
          <p:spPr>
            <a:xfrm>
              <a:off x="1945763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6" name="object 6466"/>
            <p:cNvSpPr/>
            <p:nvPr/>
          </p:nvSpPr>
          <p:spPr>
            <a:xfrm>
              <a:off x="1945002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7" name="object 6467"/>
            <p:cNvSpPr/>
            <p:nvPr/>
          </p:nvSpPr>
          <p:spPr>
            <a:xfrm>
              <a:off x="19461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8" name="object 6468"/>
            <p:cNvSpPr/>
            <p:nvPr/>
          </p:nvSpPr>
          <p:spPr>
            <a:xfrm>
              <a:off x="194639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9" name="object 6469"/>
            <p:cNvSpPr/>
            <p:nvPr/>
          </p:nvSpPr>
          <p:spPr>
            <a:xfrm>
              <a:off x="194652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0" name="object 6470"/>
            <p:cNvSpPr/>
            <p:nvPr/>
          </p:nvSpPr>
          <p:spPr>
            <a:xfrm>
              <a:off x="19466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1" name="object 6471"/>
            <p:cNvSpPr/>
            <p:nvPr/>
          </p:nvSpPr>
          <p:spPr>
            <a:xfrm>
              <a:off x="194677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2" name="object 6472"/>
            <p:cNvSpPr/>
            <p:nvPr/>
          </p:nvSpPr>
          <p:spPr>
            <a:xfrm>
              <a:off x="19470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3" name="object 6473"/>
            <p:cNvSpPr/>
            <p:nvPr/>
          </p:nvSpPr>
          <p:spPr>
            <a:xfrm>
              <a:off x="194715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4" name="object 6474"/>
            <p:cNvSpPr/>
            <p:nvPr/>
          </p:nvSpPr>
          <p:spPr>
            <a:xfrm>
              <a:off x="19475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5" name="object 6475"/>
            <p:cNvSpPr/>
            <p:nvPr/>
          </p:nvSpPr>
          <p:spPr>
            <a:xfrm>
              <a:off x="194753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6" name="object 6476"/>
            <p:cNvSpPr/>
            <p:nvPr/>
          </p:nvSpPr>
          <p:spPr>
            <a:xfrm>
              <a:off x="1946776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7" name="object 6477"/>
            <p:cNvSpPr/>
            <p:nvPr/>
          </p:nvSpPr>
          <p:spPr>
            <a:xfrm>
              <a:off x="1947917" y="41772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8" name="object 6478"/>
            <p:cNvSpPr/>
            <p:nvPr/>
          </p:nvSpPr>
          <p:spPr>
            <a:xfrm>
              <a:off x="1948044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9" name="object 6479"/>
            <p:cNvSpPr/>
            <p:nvPr/>
          </p:nvSpPr>
          <p:spPr>
            <a:xfrm>
              <a:off x="1948170" y="417672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99"/>
                  </a:moveTo>
                  <a:lnTo>
                    <a:pt x="887" y="49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0" name="object 6480"/>
            <p:cNvSpPr/>
            <p:nvPr/>
          </p:nvSpPr>
          <p:spPr>
            <a:xfrm>
              <a:off x="1948297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1" name="object 6481"/>
            <p:cNvSpPr/>
            <p:nvPr/>
          </p:nvSpPr>
          <p:spPr>
            <a:xfrm>
              <a:off x="1948424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2" name="object 6482"/>
            <p:cNvSpPr/>
            <p:nvPr/>
          </p:nvSpPr>
          <p:spPr>
            <a:xfrm>
              <a:off x="19485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3" name="object 6483"/>
            <p:cNvSpPr/>
            <p:nvPr/>
          </p:nvSpPr>
          <p:spPr>
            <a:xfrm>
              <a:off x="1947917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4" name="object 6484"/>
            <p:cNvSpPr/>
            <p:nvPr/>
          </p:nvSpPr>
          <p:spPr>
            <a:xfrm>
              <a:off x="194918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5" name="object 6485"/>
            <p:cNvSpPr/>
            <p:nvPr/>
          </p:nvSpPr>
          <p:spPr>
            <a:xfrm>
              <a:off x="19491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6" name="object 6486"/>
            <p:cNvSpPr/>
            <p:nvPr/>
          </p:nvSpPr>
          <p:spPr>
            <a:xfrm>
              <a:off x="194931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7" name="object 6487"/>
            <p:cNvSpPr/>
            <p:nvPr/>
          </p:nvSpPr>
          <p:spPr>
            <a:xfrm>
              <a:off x="19494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8" name="object 6488"/>
            <p:cNvSpPr/>
            <p:nvPr/>
          </p:nvSpPr>
          <p:spPr>
            <a:xfrm>
              <a:off x="1948931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9" name="object 6489"/>
            <p:cNvSpPr/>
            <p:nvPr/>
          </p:nvSpPr>
          <p:spPr>
            <a:xfrm>
              <a:off x="1950325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0" name="object 6490"/>
            <p:cNvSpPr/>
            <p:nvPr/>
          </p:nvSpPr>
          <p:spPr>
            <a:xfrm>
              <a:off x="1950578" y="417659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3"/>
                  </a:moveTo>
                  <a:lnTo>
                    <a:pt x="887" y="5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1" name="object 6491"/>
            <p:cNvSpPr/>
            <p:nvPr/>
          </p:nvSpPr>
          <p:spPr>
            <a:xfrm>
              <a:off x="1950578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2" name="object 6492"/>
            <p:cNvSpPr/>
            <p:nvPr/>
          </p:nvSpPr>
          <p:spPr>
            <a:xfrm>
              <a:off x="1950705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3" name="object 6493"/>
            <p:cNvSpPr/>
            <p:nvPr/>
          </p:nvSpPr>
          <p:spPr>
            <a:xfrm>
              <a:off x="1950832" y="417593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92"/>
                  </a:moveTo>
                  <a:lnTo>
                    <a:pt x="887" y="89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4" name="object 6494"/>
            <p:cNvSpPr/>
            <p:nvPr/>
          </p:nvSpPr>
          <p:spPr>
            <a:xfrm>
              <a:off x="1950958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5" name="object 6495"/>
            <p:cNvSpPr/>
            <p:nvPr/>
          </p:nvSpPr>
          <p:spPr>
            <a:xfrm>
              <a:off x="1951085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6" name="object 6496"/>
            <p:cNvSpPr/>
            <p:nvPr/>
          </p:nvSpPr>
          <p:spPr>
            <a:xfrm>
              <a:off x="19512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7" name="object 6497"/>
            <p:cNvSpPr/>
            <p:nvPr/>
          </p:nvSpPr>
          <p:spPr>
            <a:xfrm>
              <a:off x="195146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8" name="object 6498"/>
            <p:cNvSpPr/>
            <p:nvPr/>
          </p:nvSpPr>
          <p:spPr>
            <a:xfrm>
              <a:off x="195171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9" name="object 6499"/>
            <p:cNvSpPr/>
            <p:nvPr/>
          </p:nvSpPr>
          <p:spPr>
            <a:xfrm>
              <a:off x="1951845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0" name="object 6500"/>
            <p:cNvSpPr/>
            <p:nvPr/>
          </p:nvSpPr>
          <p:spPr>
            <a:xfrm>
              <a:off x="195197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1" name="object 6501"/>
            <p:cNvSpPr/>
            <p:nvPr/>
          </p:nvSpPr>
          <p:spPr>
            <a:xfrm>
              <a:off x="19520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2" name="object 6502"/>
            <p:cNvSpPr/>
            <p:nvPr/>
          </p:nvSpPr>
          <p:spPr>
            <a:xfrm>
              <a:off x="1952479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3" name="object 6503"/>
            <p:cNvSpPr/>
            <p:nvPr/>
          </p:nvSpPr>
          <p:spPr>
            <a:xfrm>
              <a:off x="195260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4" name="object 6504"/>
            <p:cNvSpPr/>
            <p:nvPr/>
          </p:nvSpPr>
          <p:spPr>
            <a:xfrm>
              <a:off x="1951972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5" name="object 6505"/>
            <p:cNvSpPr/>
            <p:nvPr/>
          </p:nvSpPr>
          <p:spPr>
            <a:xfrm>
              <a:off x="1953113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6" name="object 6506"/>
            <p:cNvSpPr/>
            <p:nvPr/>
          </p:nvSpPr>
          <p:spPr>
            <a:xfrm>
              <a:off x="1953240" y="41773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7" name="object 6507"/>
            <p:cNvSpPr/>
            <p:nvPr/>
          </p:nvSpPr>
          <p:spPr>
            <a:xfrm>
              <a:off x="1953366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8" name="object 6508"/>
            <p:cNvSpPr/>
            <p:nvPr/>
          </p:nvSpPr>
          <p:spPr>
            <a:xfrm>
              <a:off x="1953493" y="417702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9" name="object 6509"/>
            <p:cNvSpPr/>
            <p:nvPr/>
          </p:nvSpPr>
          <p:spPr>
            <a:xfrm>
              <a:off x="195362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0" name="object 6510"/>
            <p:cNvSpPr/>
            <p:nvPr/>
          </p:nvSpPr>
          <p:spPr>
            <a:xfrm>
              <a:off x="1953620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1" name="object 6511"/>
            <p:cNvSpPr/>
            <p:nvPr/>
          </p:nvSpPr>
          <p:spPr>
            <a:xfrm>
              <a:off x="19537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2" name="object 6512"/>
            <p:cNvSpPr/>
            <p:nvPr/>
          </p:nvSpPr>
          <p:spPr>
            <a:xfrm>
              <a:off x="19540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3" name="object 6513"/>
            <p:cNvSpPr/>
            <p:nvPr/>
          </p:nvSpPr>
          <p:spPr>
            <a:xfrm>
              <a:off x="19542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4" name="object 6514"/>
            <p:cNvSpPr/>
            <p:nvPr/>
          </p:nvSpPr>
          <p:spPr>
            <a:xfrm>
              <a:off x="195450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5" name="object 6515"/>
            <p:cNvSpPr/>
            <p:nvPr/>
          </p:nvSpPr>
          <p:spPr>
            <a:xfrm>
              <a:off x="19545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6" name="object 6516"/>
            <p:cNvSpPr/>
            <p:nvPr/>
          </p:nvSpPr>
          <p:spPr>
            <a:xfrm>
              <a:off x="195488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7" name="object 6517"/>
            <p:cNvSpPr/>
            <p:nvPr/>
          </p:nvSpPr>
          <p:spPr>
            <a:xfrm>
              <a:off x="195514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8" name="object 6518"/>
            <p:cNvSpPr/>
            <p:nvPr/>
          </p:nvSpPr>
          <p:spPr>
            <a:xfrm>
              <a:off x="195539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9" name="object 6519"/>
            <p:cNvSpPr/>
            <p:nvPr/>
          </p:nvSpPr>
          <p:spPr>
            <a:xfrm>
              <a:off x="19556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0" name="object 6520"/>
            <p:cNvSpPr/>
            <p:nvPr/>
          </p:nvSpPr>
          <p:spPr>
            <a:xfrm>
              <a:off x="195577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1" name="object 6521"/>
            <p:cNvSpPr/>
            <p:nvPr/>
          </p:nvSpPr>
          <p:spPr>
            <a:xfrm>
              <a:off x="1955901" y="4168711"/>
              <a:ext cx="0" cy="9525"/>
            </a:xfrm>
            <a:custGeom>
              <a:avLst/>
              <a:gdLst/>
              <a:ahLst/>
              <a:cxnLst/>
              <a:rect l="l" t="t" r="r" b="b"/>
              <a:pathLst>
                <a:path h="9525">
                  <a:moveTo>
                    <a:pt x="0" y="90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2" name="object 6522"/>
            <p:cNvSpPr/>
            <p:nvPr/>
          </p:nvSpPr>
          <p:spPr>
            <a:xfrm>
              <a:off x="1956028" y="4175635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44"/>
                  </a:moveTo>
                  <a:lnTo>
                    <a:pt x="887" y="10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3" name="object 6523"/>
            <p:cNvSpPr/>
            <p:nvPr/>
          </p:nvSpPr>
          <p:spPr>
            <a:xfrm>
              <a:off x="1956154" y="4174812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55"/>
                  </a:moveTo>
                  <a:lnTo>
                    <a:pt x="887" y="145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4" name="object 6524"/>
            <p:cNvSpPr/>
            <p:nvPr/>
          </p:nvSpPr>
          <p:spPr>
            <a:xfrm>
              <a:off x="195628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5" name="object 6525"/>
            <p:cNvSpPr/>
            <p:nvPr/>
          </p:nvSpPr>
          <p:spPr>
            <a:xfrm>
              <a:off x="19562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6" name="object 6526"/>
            <p:cNvSpPr/>
            <p:nvPr/>
          </p:nvSpPr>
          <p:spPr>
            <a:xfrm>
              <a:off x="1955774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7" name="object 6527"/>
            <p:cNvSpPr/>
            <p:nvPr/>
          </p:nvSpPr>
          <p:spPr>
            <a:xfrm>
              <a:off x="195691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8" name="object 6528"/>
            <p:cNvSpPr/>
            <p:nvPr/>
          </p:nvSpPr>
          <p:spPr>
            <a:xfrm>
              <a:off x="19570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9" name="object 6529"/>
            <p:cNvSpPr/>
            <p:nvPr/>
          </p:nvSpPr>
          <p:spPr>
            <a:xfrm>
              <a:off x="195704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0" name="object 6530"/>
            <p:cNvSpPr/>
            <p:nvPr/>
          </p:nvSpPr>
          <p:spPr>
            <a:xfrm>
              <a:off x="19572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1" name="object 6531"/>
            <p:cNvSpPr/>
            <p:nvPr/>
          </p:nvSpPr>
          <p:spPr>
            <a:xfrm>
              <a:off x="195729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2" name="object 6532"/>
            <p:cNvSpPr/>
            <p:nvPr/>
          </p:nvSpPr>
          <p:spPr>
            <a:xfrm>
              <a:off x="1956661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3" name="object 6533"/>
            <p:cNvSpPr/>
            <p:nvPr/>
          </p:nvSpPr>
          <p:spPr>
            <a:xfrm>
              <a:off x="195780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4" name="object 6534"/>
            <p:cNvSpPr/>
            <p:nvPr/>
          </p:nvSpPr>
          <p:spPr>
            <a:xfrm>
              <a:off x="1957168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5" name="object 6535"/>
            <p:cNvSpPr/>
            <p:nvPr/>
          </p:nvSpPr>
          <p:spPr>
            <a:xfrm>
              <a:off x="1958435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6" name="object 6536"/>
            <p:cNvSpPr/>
            <p:nvPr/>
          </p:nvSpPr>
          <p:spPr>
            <a:xfrm>
              <a:off x="1958562" y="4174913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05"/>
                  </a:moveTo>
                  <a:lnTo>
                    <a:pt x="887" y="140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7" name="object 6537"/>
            <p:cNvSpPr/>
            <p:nvPr/>
          </p:nvSpPr>
          <p:spPr>
            <a:xfrm>
              <a:off x="1958689" y="417695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8" name="object 6538"/>
            <p:cNvSpPr/>
            <p:nvPr/>
          </p:nvSpPr>
          <p:spPr>
            <a:xfrm>
              <a:off x="1958816" y="417640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58"/>
                  </a:moveTo>
                  <a:lnTo>
                    <a:pt x="887" y="65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9" name="object 6539"/>
            <p:cNvSpPr/>
            <p:nvPr/>
          </p:nvSpPr>
          <p:spPr>
            <a:xfrm>
              <a:off x="1958942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0" name="object 6540"/>
            <p:cNvSpPr/>
            <p:nvPr/>
          </p:nvSpPr>
          <p:spPr>
            <a:xfrm>
              <a:off x="19590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1" name="object 6541"/>
            <p:cNvSpPr/>
            <p:nvPr/>
          </p:nvSpPr>
          <p:spPr>
            <a:xfrm>
              <a:off x="195944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2" name="object 6542"/>
            <p:cNvSpPr/>
            <p:nvPr/>
          </p:nvSpPr>
          <p:spPr>
            <a:xfrm>
              <a:off x="19595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3" name="object 6543"/>
            <p:cNvSpPr/>
            <p:nvPr/>
          </p:nvSpPr>
          <p:spPr>
            <a:xfrm>
              <a:off x="195970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4" name="object 6544"/>
            <p:cNvSpPr/>
            <p:nvPr/>
          </p:nvSpPr>
          <p:spPr>
            <a:xfrm>
              <a:off x="195970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5" name="object 6545"/>
            <p:cNvSpPr/>
            <p:nvPr/>
          </p:nvSpPr>
          <p:spPr>
            <a:xfrm>
              <a:off x="195995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6" name="object 6546"/>
            <p:cNvSpPr/>
            <p:nvPr/>
          </p:nvSpPr>
          <p:spPr>
            <a:xfrm>
              <a:off x="19600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7" name="object 6547"/>
            <p:cNvSpPr/>
            <p:nvPr/>
          </p:nvSpPr>
          <p:spPr>
            <a:xfrm>
              <a:off x="19603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8" name="object 6548"/>
            <p:cNvSpPr/>
            <p:nvPr/>
          </p:nvSpPr>
          <p:spPr>
            <a:xfrm>
              <a:off x="196046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9" name="object 6549"/>
            <p:cNvSpPr/>
            <p:nvPr/>
          </p:nvSpPr>
          <p:spPr>
            <a:xfrm>
              <a:off x="196084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0" name="object 6550"/>
            <p:cNvSpPr/>
            <p:nvPr/>
          </p:nvSpPr>
          <p:spPr>
            <a:xfrm>
              <a:off x="1960970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1" name="object 6551"/>
            <p:cNvSpPr/>
            <p:nvPr/>
          </p:nvSpPr>
          <p:spPr>
            <a:xfrm>
              <a:off x="1961097" y="417697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2" name="object 6552"/>
            <p:cNvSpPr/>
            <p:nvPr/>
          </p:nvSpPr>
          <p:spPr>
            <a:xfrm>
              <a:off x="1961223" y="4175344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89"/>
                  </a:moveTo>
                  <a:lnTo>
                    <a:pt x="887" y="118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3" name="object 6553"/>
            <p:cNvSpPr/>
            <p:nvPr/>
          </p:nvSpPr>
          <p:spPr>
            <a:xfrm>
              <a:off x="1961350" y="417642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51"/>
                  </a:moveTo>
                  <a:lnTo>
                    <a:pt x="887" y="6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4" name="object 6554"/>
            <p:cNvSpPr/>
            <p:nvPr/>
          </p:nvSpPr>
          <p:spPr>
            <a:xfrm>
              <a:off x="1961477" y="41773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5" name="object 6555"/>
            <p:cNvSpPr/>
            <p:nvPr/>
          </p:nvSpPr>
          <p:spPr>
            <a:xfrm>
              <a:off x="1961604" y="417676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0"/>
                  </a:moveTo>
                  <a:lnTo>
                    <a:pt x="887" y="48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6" name="object 6556"/>
            <p:cNvSpPr/>
            <p:nvPr/>
          </p:nvSpPr>
          <p:spPr>
            <a:xfrm>
              <a:off x="196173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7" name="object 6557"/>
            <p:cNvSpPr/>
            <p:nvPr/>
          </p:nvSpPr>
          <p:spPr>
            <a:xfrm>
              <a:off x="19619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8" name="object 6558"/>
            <p:cNvSpPr/>
            <p:nvPr/>
          </p:nvSpPr>
          <p:spPr>
            <a:xfrm>
              <a:off x="1961223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9" name="object 6559"/>
            <p:cNvSpPr/>
            <p:nvPr/>
          </p:nvSpPr>
          <p:spPr>
            <a:xfrm>
              <a:off x="196236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0" name="object 6560"/>
            <p:cNvSpPr/>
            <p:nvPr/>
          </p:nvSpPr>
          <p:spPr>
            <a:xfrm>
              <a:off x="19627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1" name="object 6561"/>
            <p:cNvSpPr/>
            <p:nvPr/>
          </p:nvSpPr>
          <p:spPr>
            <a:xfrm>
              <a:off x="19631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2" name="object 6562"/>
            <p:cNvSpPr/>
            <p:nvPr/>
          </p:nvSpPr>
          <p:spPr>
            <a:xfrm>
              <a:off x="196350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3" name="object 6563"/>
            <p:cNvSpPr/>
            <p:nvPr/>
          </p:nvSpPr>
          <p:spPr>
            <a:xfrm>
              <a:off x="19636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4" name="object 6564"/>
            <p:cNvSpPr/>
            <p:nvPr/>
          </p:nvSpPr>
          <p:spPr>
            <a:xfrm>
              <a:off x="1963758" y="417698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5" name="object 6565"/>
            <p:cNvSpPr/>
            <p:nvPr/>
          </p:nvSpPr>
          <p:spPr>
            <a:xfrm>
              <a:off x="1962998" y="417749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6" name="object 6566"/>
            <p:cNvSpPr/>
            <p:nvPr/>
          </p:nvSpPr>
          <p:spPr>
            <a:xfrm>
              <a:off x="1964138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7" name="object 6567"/>
            <p:cNvSpPr/>
            <p:nvPr/>
          </p:nvSpPr>
          <p:spPr>
            <a:xfrm>
              <a:off x="1964138" y="41773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8" name="object 6568"/>
            <p:cNvSpPr/>
            <p:nvPr/>
          </p:nvSpPr>
          <p:spPr>
            <a:xfrm>
              <a:off x="196439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9" name="object 6569"/>
            <p:cNvSpPr/>
            <p:nvPr/>
          </p:nvSpPr>
          <p:spPr>
            <a:xfrm>
              <a:off x="196451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0" name="object 6570"/>
            <p:cNvSpPr/>
            <p:nvPr/>
          </p:nvSpPr>
          <p:spPr>
            <a:xfrm>
              <a:off x="196477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1" name="object 6571"/>
            <p:cNvSpPr/>
            <p:nvPr/>
          </p:nvSpPr>
          <p:spPr>
            <a:xfrm>
              <a:off x="196502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2" name="object 6572"/>
            <p:cNvSpPr/>
            <p:nvPr/>
          </p:nvSpPr>
          <p:spPr>
            <a:xfrm>
              <a:off x="19651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3" name="object 6573"/>
            <p:cNvSpPr/>
            <p:nvPr/>
          </p:nvSpPr>
          <p:spPr>
            <a:xfrm>
              <a:off x="1964518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4" name="object 6574"/>
            <p:cNvSpPr/>
            <p:nvPr/>
          </p:nvSpPr>
          <p:spPr>
            <a:xfrm>
              <a:off x="19659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5" name="object 6575"/>
            <p:cNvSpPr/>
            <p:nvPr/>
          </p:nvSpPr>
          <p:spPr>
            <a:xfrm>
              <a:off x="196616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6" name="object 6576"/>
            <p:cNvSpPr/>
            <p:nvPr/>
          </p:nvSpPr>
          <p:spPr>
            <a:xfrm>
              <a:off x="196629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7" name="object 6577"/>
            <p:cNvSpPr/>
            <p:nvPr/>
          </p:nvSpPr>
          <p:spPr>
            <a:xfrm>
              <a:off x="1966419" y="417686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8" name="object 6578"/>
            <p:cNvSpPr/>
            <p:nvPr/>
          </p:nvSpPr>
          <p:spPr>
            <a:xfrm>
              <a:off x="1966546" y="417679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2"/>
                  </a:moveTo>
                  <a:lnTo>
                    <a:pt x="887" y="46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9" name="object 6579"/>
            <p:cNvSpPr/>
            <p:nvPr/>
          </p:nvSpPr>
          <p:spPr>
            <a:xfrm>
              <a:off x="1966546" y="417693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0" name="object 6580"/>
            <p:cNvSpPr/>
            <p:nvPr/>
          </p:nvSpPr>
          <p:spPr>
            <a:xfrm>
              <a:off x="1966799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1" name="object 6581"/>
            <p:cNvSpPr/>
            <p:nvPr/>
          </p:nvSpPr>
          <p:spPr>
            <a:xfrm>
              <a:off x="1966799" y="41773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2" name="object 6582"/>
            <p:cNvSpPr/>
            <p:nvPr/>
          </p:nvSpPr>
          <p:spPr>
            <a:xfrm>
              <a:off x="1966166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3" name="object 6583"/>
            <p:cNvSpPr/>
            <p:nvPr/>
          </p:nvSpPr>
          <p:spPr>
            <a:xfrm>
              <a:off x="196756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4" name="object 6584"/>
            <p:cNvSpPr/>
            <p:nvPr/>
          </p:nvSpPr>
          <p:spPr>
            <a:xfrm>
              <a:off x="196768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5" name="object 6585"/>
            <p:cNvSpPr/>
            <p:nvPr/>
          </p:nvSpPr>
          <p:spPr>
            <a:xfrm>
              <a:off x="196781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6" name="object 6586"/>
            <p:cNvSpPr/>
            <p:nvPr/>
          </p:nvSpPr>
          <p:spPr>
            <a:xfrm>
              <a:off x="196806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7" name="object 6587"/>
            <p:cNvSpPr/>
            <p:nvPr/>
          </p:nvSpPr>
          <p:spPr>
            <a:xfrm>
              <a:off x="19683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8" name="object 6588"/>
            <p:cNvSpPr/>
            <p:nvPr/>
          </p:nvSpPr>
          <p:spPr>
            <a:xfrm>
              <a:off x="19685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9" name="object 6589"/>
            <p:cNvSpPr/>
            <p:nvPr/>
          </p:nvSpPr>
          <p:spPr>
            <a:xfrm>
              <a:off x="19688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0" name="object 6590"/>
            <p:cNvSpPr/>
            <p:nvPr/>
          </p:nvSpPr>
          <p:spPr>
            <a:xfrm>
              <a:off x="1968954" y="417705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1" name="object 6591"/>
            <p:cNvSpPr/>
            <p:nvPr/>
          </p:nvSpPr>
          <p:spPr>
            <a:xfrm>
              <a:off x="1969081" y="417619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65"/>
                  </a:moveTo>
                  <a:lnTo>
                    <a:pt x="887" y="76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2" name="object 6592"/>
            <p:cNvSpPr/>
            <p:nvPr/>
          </p:nvSpPr>
          <p:spPr>
            <a:xfrm>
              <a:off x="1969207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3" name="object 6593"/>
            <p:cNvSpPr/>
            <p:nvPr/>
          </p:nvSpPr>
          <p:spPr>
            <a:xfrm>
              <a:off x="1969334" y="41773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4" name="object 6594"/>
            <p:cNvSpPr/>
            <p:nvPr/>
          </p:nvSpPr>
          <p:spPr>
            <a:xfrm>
              <a:off x="1968447" y="417769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5" name="object 6595"/>
            <p:cNvSpPr/>
            <p:nvPr/>
          </p:nvSpPr>
          <p:spPr>
            <a:xfrm>
              <a:off x="19698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6" name="object 6596"/>
            <p:cNvSpPr/>
            <p:nvPr/>
          </p:nvSpPr>
          <p:spPr>
            <a:xfrm>
              <a:off x="197009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7" name="object 6597"/>
            <p:cNvSpPr/>
            <p:nvPr/>
          </p:nvSpPr>
          <p:spPr>
            <a:xfrm>
              <a:off x="197022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8" name="object 6598"/>
            <p:cNvSpPr/>
            <p:nvPr/>
          </p:nvSpPr>
          <p:spPr>
            <a:xfrm>
              <a:off x="197034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9" name="object 6599"/>
            <p:cNvSpPr/>
            <p:nvPr/>
          </p:nvSpPr>
          <p:spPr>
            <a:xfrm>
              <a:off x="19704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0" name="object 6600"/>
            <p:cNvSpPr/>
            <p:nvPr/>
          </p:nvSpPr>
          <p:spPr>
            <a:xfrm>
              <a:off x="1969714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1" name="object 6601"/>
            <p:cNvSpPr/>
            <p:nvPr/>
          </p:nvSpPr>
          <p:spPr>
            <a:xfrm>
              <a:off x="197148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2" name="object 6602"/>
            <p:cNvSpPr/>
            <p:nvPr/>
          </p:nvSpPr>
          <p:spPr>
            <a:xfrm>
              <a:off x="1971615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3" name="object 6603"/>
            <p:cNvSpPr/>
            <p:nvPr/>
          </p:nvSpPr>
          <p:spPr>
            <a:xfrm>
              <a:off x="1971742" y="417604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41"/>
                  </a:moveTo>
                  <a:lnTo>
                    <a:pt x="887" y="84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4" name="object 6604"/>
            <p:cNvSpPr/>
            <p:nvPr/>
          </p:nvSpPr>
          <p:spPr>
            <a:xfrm>
              <a:off x="1971869" y="41773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5" name="object 6605"/>
            <p:cNvSpPr/>
            <p:nvPr/>
          </p:nvSpPr>
          <p:spPr>
            <a:xfrm>
              <a:off x="1971995" y="417666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1"/>
                  </a:moveTo>
                  <a:lnTo>
                    <a:pt x="887" y="5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6" name="object 6606"/>
            <p:cNvSpPr/>
            <p:nvPr/>
          </p:nvSpPr>
          <p:spPr>
            <a:xfrm>
              <a:off x="1972122" y="41772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7" name="object 6607"/>
            <p:cNvSpPr/>
            <p:nvPr/>
          </p:nvSpPr>
          <p:spPr>
            <a:xfrm>
              <a:off x="19722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8" name="object 6608"/>
            <p:cNvSpPr/>
            <p:nvPr/>
          </p:nvSpPr>
          <p:spPr>
            <a:xfrm>
              <a:off x="197262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9" name="object 6609"/>
            <p:cNvSpPr/>
            <p:nvPr/>
          </p:nvSpPr>
          <p:spPr>
            <a:xfrm>
              <a:off x="1971995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0" name="object 6610"/>
            <p:cNvSpPr/>
            <p:nvPr/>
          </p:nvSpPr>
          <p:spPr>
            <a:xfrm>
              <a:off x="197313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1" name="object 6611"/>
            <p:cNvSpPr/>
            <p:nvPr/>
          </p:nvSpPr>
          <p:spPr>
            <a:xfrm>
              <a:off x="197338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2" name="object 6612"/>
            <p:cNvSpPr/>
            <p:nvPr/>
          </p:nvSpPr>
          <p:spPr>
            <a:xfrm>
              <a:off x="19736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3" name="object 6613"/>
            <p:cNvSpPr/>
            <p:nvPr/>
          </p:nvSpPr>
          <p:spPr>
            <a:xfrm>
              <a:off x="19740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4" name="object 6614"/>
            <p:cNvSpPr/>
            <p:nvPr/>
          </p:nvSpPr>
          <p:spPr>
            <a:xfrm>
              <a:off x="1974150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5" name="object 6615"/>
            <p:cNvSpPr/>
            <p:nvPr/>
          </p:nvSpPr>
          <p:spPr>
            <a:xfrm>
              <a:off x="1974276" y="417692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6" name="object 6616"/>
            <p:cNvSpPr/>
            <p:nvPr/>
          </p:nvSpPr>
          <p:spPr>
            <a:xfrm>
              <a:off x="1974403" y="41772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7" name="object 6617"/>
            <p:cNvSpPr/>
            <p:nvPr/>
          </p:nvSpPr>
          <p:spPr>
            <a:xfrm>
              <a:off x="1974403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8" name="object 6618"/>
            <p:cNvSpPr/>
            <p:nvPr/>
          </p:nvSpPr>
          <p:spPr>
            <a:xfrm>
              <a:off x="1974530" y="41771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9" name="object 6619"/>
            <p:cNvSpPr/>
            <p:nvPr/>
          </p:nvSpPr>
          <p:spPr>
            <a:xfrm>
              <a:off x="1974657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0" name="object 6620"/>
            <p:cNvSpPr/>
            <p:nvPr/>
          </p:nvSpPr>
          <p:spPr>
            <a:xfrm>
              <a:off x="197491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1" name="object 6621"/>
            <p:cNvSpPr/>
            <p:nvPr/>
          </p:nvSpPr>
          <p:spPr>
            <a:xfrm>
              <a:off x="19751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2" name="object 6622"/>
            <p:cNvSpPr/>
            <p:nvPr/>
          </p:nvSpPr>
          <p:spPr>
            <a:xfrm>
              <a:off x="197529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3" name="object 6623"/>
            <p:cNvSpPr/>
            <p:nvPr/>
          </p:nvSpPr>
          <p:spPr>
            <a:xfrm>
              <a:off x="1974530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4" name="object 6624"/>
            <p:cNvSpPr/>
            <p:nvPr/>
          </p:nvSpPr>
          <p:spPr>
            <a:xfrm>
              <a:off x="19757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5" name="object 6625"/>
            <p:cNvSpPr/>
            <p:nvPr/>
          </p:nvSpPr>
          <p:spPr>
            <a:xfrm>
              <a:off x="19761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6" name="object 6626"/>
            <p:cNvSpPr/>
            <p:nvPr/>
          </p:nvSpPr>
          <p:spPr>
            <a:xfrm>
              <a:off x="1975544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7" name="object 6627"/>
            <p:cNvSpPr/>
            <p:nvPr/>
          </p:nvSpPr>
          <p:spPr>
            <a:xfrm>
              <a:off x="197681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8" name="object 6628"/>
            <p:cNvSpPr/>
            <p:nvPr/>
          </p:nvSpPr>
          <p:spPr>
            <a:xfrm>
              <a:off x="1976938" y="41774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9" name="object 6629"/>
            <p:cNvSpPr/>
            <p:nvPr/>
          </p:nvSpPr>
          <p:spPr>
            <a:xfrm>
              <a:off x="1977064" y="417629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15"/>
                  </a:moveTo>
                  <a:lnTo>
                    <a:pt x="887" y="71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0" name="object 6630"/>
            <p:cNvSpPr/>
            <p:nvPr/>
          </p:nvSpPr>
          <p:spPr>
            <a:xfrm>
              <a:off x="1977191" y="417676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0"/>
                  </a:moveTo>
                  <a:lnTo>
                    <a:pt x="887" y="48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1" name="object 6631"/>
            <p:cNvSpPr/>
            <p:nvPr/>
          </p:nvSpPr>
          <p:spPr>
            <a:xfrm>
              <a:off x="1977191" y="41773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2" name="object 6632"/>
            <p:cNvSpPr/>
            <p:nvPr/>
          </p:nvSpPr>
          <p:spPr>
            <a:xfrm>
              <a:off x="1977318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3" name="object 6633"/>
            <p:cNvSpPr/>
            <p:nvPr/>
          </p:nvSpPr>
          <p:spPr>
            <a:xfrm>
              <a:off x="19774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4" name="object 6634"/>
            <p:cNvSpPr/>
            <p:nvPr/>
          </p:nvSpPr>
          <p:spPr>
            <a:xfrm>
              <a:off x="19776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5" name="object 6635"/>
            <p:cNvSpPr/>
            <p:nvPr/>
          </p:nvSpPr>
          <p:spPr>
            <a:xfrm>
              <a:off x="19779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6" name="object 6636"/>
            <p:cNvSpPr/>
            <p:nvPr/>
          </p:nvSpPr>
          <p:spPr>
            <a:xfrm>
              <a:off x="197795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7" name="object 6637"/>
            <p:cNvSpPr/>
            <p:nvPr/>
          </p:nvSpPr>
          <p:spPr>
            <a:xfrm>
              <a:off x="197807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8" name="object 6638"/>
            <p:cNvSpPr/>
            <p:nvPr/>
          </p:nvSpPr>
          <p:spPr>
            <a:xfrm>
              <a:off x="197833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9" name="object 6639"/>
            <p:cNvSpPr/>
            <p:nvPr/>
          </p:nvSpPr>
          <p:spPr>
            <a:xfrm>
              <a:off x="19785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0" name="object 6640"/>
            <p:cNvSpPr/>
            <p:nvPr/>
          </p:nvSpPr>
          <p:spPr>
            <a:xfrm>
              <a:off x="19788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1" name="object 6641"/>
            <p:cNvSpPr/>
            <p:nvPr/>
          </p:nvSpPr>
          <p:spPr>
            <a:xfrm>
              <a:off x="19790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2" name="object 6642"/>
            <p:cNvSpPr/>
            <p:nvPr/>
          </p:nvSpPr>
          <p:spPr>
            <a:xfrm>
              <a:off x="197921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3" name="object 6643"/>
            <p:cNvSpPr/>
            <p:nvPr/>
          </p:nvSpPr>
          <p:spPr>
            <a:xfrm>
              <a:off x="1979346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4" name="object 6644"/>
            <p:cNvSpPr/>
            <p:nvPr/>
          </p:nvSpPr>
          <p:spPr>
            <a:xfrm>
              <a:off x="197947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5" name="object 6645"/>
            <p:cNvSpPr/>
            <p:nvPr/>
          </p:nvSpPr>
          <p:spPr>
            <a:xfrm>
              <a:off x="1979599" y="41771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6" name="object 6646"/>
            <p:cNvSpPr/>
            <p:nvPr/>
          </p:nvSpPr>
          <p:spPr>
            <a:xfrm>
              <a:off x="1979726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7" name="object 6647"/>
            <p:cNvSpPr/>
            <p:nvPr/>
          </p:nvSpPr>
          <p:spPr>
            <a:xfrm>
              <a:off x="1979853" y="41774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8" name="object 6648"/>
            <p:cNvSpPr/>
            <p:nvPr/>
          </p:nvSpPr>
          <p:spPr>
            <a:xfrm>
              <a:off x="1979979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9" name="object 6649"/>
            <p:cNvSpPr/>
            <p:nvPr/>
          </p:nvSpPr>
          <p:spPr>
            <a:xfrm>
              <a:off x="19802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0" name="object 6650"/>
            <p:cNvSpPr/>
            <p:nvPr/>
          </p:nvSpPr>
          <p:spPr>
            <a:xfrm>
              <a:off x="1979472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1" name="object 6651"/>
            <p:cNvSpPr/>
            <p:nvPr/>
          </p:nvSpPr>
          <p:spPr>
            <a:xfrm>
              <a:off x="19809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2" name="object 6652"/>
            <p:cNvSpPr/>
            <p:nvPr/>
          </p:nvSpPr>
          <p:spPr>
            <a:xfrm>
              <a:off x="19812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3" name="object 6653"/>
            <p:cNvSpPr/>
            <p:nvPr/>
          </p:nvSpPr>
          <p:spPr>
            <a:xfrm>
              <a:off x="19815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4" name="object 6654"/>
            <p:cNvSpPr/>
            <p:nvPr/>
          </p:nvSpPr>
          <p:spPr>
            <a:xfrm>
              <a:off x="19817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5" name="object 6655"/>
            <p:cNvSpPr/>
            <p:nvPr/>
          </p:nvSpPr>
          <p:spPr>
            <a:xfrm>
              <a:off x="198200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6" name="object 6656"/>
            <p:cNvSpPr/>
            <p:nvPr/>
          </p:nvSpPr>
          <p:spPr>
            <a:xfrm>
              <a:off x="1982134" y="41773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7" name="object 6657"/>
            <p:cNvSpPr/>
            <p:nvPr/>
          </p:nvSpPr>
          <p:spPr>
            <a:xfrm>
              <a:off x="1982260" y="4175179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72"/>
                  </a:moveTo>
                  <a:lnTo>
                    <a:pt x="887" y="127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8" name="object 6658"/>
            <p:cNvSpPr/>
            <p:nvPr/>
          </p:nvSpPr>
          <p:spPr>
            <a:xfrm>
              <a:off x="1982387" y="41774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9" name="object 6659"/>
            <p:cNvSpPr/>
            <p:nvPr/>
          </p:nvSpPr>
          <p:spPr>
            <a:xfrm>
              <a:off x="1982514" y="41773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0" name="object 6660"/>
            <p:cNvSpPr/>
            <p:nvPr/>
          </p:nvSpPr>
          <p:spPr>
            <a:xfrm>
              <a:off x="198264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1" name="object 6661"/>
            <p:cNvSpPr/>
            <p:nvPr/>
          </p:nvSpPr>
          <p:spPr>
            <a:xfrm>
              <a:off x="19827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2" name="object 6662"/>
            <p:cNvSpPr/>
            <p:nvPr/>
          </p:nvSpPr>
          <p:spPr>
            <a:xfrm>
              <a:off x="198289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3" name="object 6663"/>
            <p:cNvSpPr/>
            <p:nvPr/>
          </p:nvSpPr>
          <p:spPr>
            <a:xfrm>
              <a:off x="19831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4" name="object 6664"/>
            <p:cNvSpPr/>
            <p:nvPr/>
          </p:nvSpPr>
          <p:spPr>
            <a:xfrm>
              <a:off x="198340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5" name="object 6665"/>
            <p:cNvSpPr/>
            <p:nvPr/>
          </p:nvSpPr>
          <p:spPr>
            <a:xfrm>
              <a:off x="1982641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6" name="object 6666"/>
            <p:cNvSpPr/>
            <p:nvPr/>
          </p:nvSpPr>
          <p:spPr>
            <a:xfrm>
              <a:off x="19837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7" name="object 6667"/>
            <p:cNvSpPr/>
            <p:nvPr/>
          </p:nvSpPr>
          <p:spPr>
            <a:xfrm>
              <a:off x="198403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8" name="object 6668"/>
            <p:cNvSpPr/>
            <p:nvPr/>
          </p:nvSpPr>
          <p:spPr>
            <a:xfrm>
              <a:off x="198441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9" name="object 6669"/>
            <p:cNvSpPr/>
            <p:nvPr/>
          </p:nvSpPr>
          <p:spPr>
            <a:xfrm>
              <a:off x="19844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0" name="object 6670"/>
            <p:cNvSpPr/>
            <p:nvPr/>
          </p:nvSpPr>
          <p:spPr>
            <a:xfrm>
              <a:off x="1984668" y="417678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8"/>
                  </a:moveTo>
                  <a:lnTo>
                    <a:pt x="887" y="46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1" name="object 6671"/>
            <p:cNvSpPr/>
            <p:nvPr/>
          </p:nvSpPr>
          <p:spPr>
            <a:xfrm>
              <a:off x="1984795" y="41774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2" name="object 6672"/>
            <p:cNvSpPr/>
            <p:nvPr/>
          </p:nvSpPr>
          <p:spPr>
            <a:xfrm>
              <a:off x="1984922" y="417643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45"/>
                  </a:moveTo>
                  <a:lnTo>
                    <a:pt x="887" y="64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3" name="object 6673"/>
            <p:cNvSpPr/>
            <p:nvPr/>
          </p:nvSpPr>
          <p:spPr>
            <a:xfrm>
              <a:off x="1984161" y="417764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6"/>
                  </a:moveTo>
                  <a:lnTo>
                    <a:pt x="1900" y="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4" name="object 6674"/>
            <p:cNvSpPr/>
            <p:nvPr/>
          </p:nvSpPr>
          <p:spPr>
            <a:xfrm>
              <a:off x="198530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5" name="object 6675"/>
            <p:cNvSpPr/>
            <p:nvPr/>
          </p:nvSpPr>
          <p:spPr>
            <a:xfrm>
              <a:off x="198542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6" name="object 6676"/>
            <p:cNvSpPr/>
            <p:nvPr/>
          </p:nvSpPr>
          <p:spPr>
            <a:xfrm>
              <a:off x="198568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7" name="object 6677"/>
            <p:cNvSpPr/>
            <p:nvPr/>
          </p:nvSpPr>
          <p:spPr>
            <a:xfrm>
              <a:off x="19858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8" name="object 6678"/>
            <p:cNvSpPr/>
            <p:nvPr/>
          </p:nvSpPr>
          <p:spPr>
            <a:xfrm>
              <a:off x="198606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9" name="object 6679"/>
            <p:cNvSpPr/>
            <p:nvPr/>
          </p:nvSpPr>
          <p:spPr>
            <a:xfrm>
              <a:off x="198618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0" name="object 6680"/>
            <p:cNvSpPr/>
            <p:nvPr/>
          </p:nvSpPr>
          <p:spPr>
            <a:xfrm>
              <a:off x="19864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1" name="object 6681"/>
            <p:cNvSpPr/>
            <p:nvPr/>
          </p:nvSpPr>
          <p:spPr>
            <a:xfrm>
              <a:off x="19866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2" name="object 6682"/>
            <p:cNvSpPr/>
            <p:nvPr/>
          </p:nvSpPr>
          <p:spPr>
            <a:xfrm>
              <a:off x="19870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3" name="object 6683"/>
            <p:cNvSpPr/>
            <p:nvPr/>
          </p:nvSpPr>
          <p:spPr>
            <a:xfrm>
              <a:off x="1987330" y="417691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05"/>
                  </a:moveTo>
                  <a:lnTo>
                    <a:pt x="887" y="40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4" name="object 6684"/>
            <p:cNvSpPr/>
            <p:nvPr/>
          </p:nvSpPr>
          <p:spPr>
            <a:xfrm>
              <a:off x="1987330" y="417695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5" name="object 6685"/>
            <p:cNvSpPr/>
            <p:nvPr/>
          </p:nvSpPr>
          <p:spPr>
            <a:xfrm>
              <a:off x="1987456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6" name="object 6686"/>
            <p:cNvSpPr/>
            <p:nvPr/>
          </p:nvSpPr>
          <p:spPr>
            <a:xfrm>
              <a:off x="1987583" y="4175458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32"/>
                  </a:moveTo>
                  <a:lnTo>
                    <a:pt x="887" y="1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7" name="object 6687"/>
            <p:cNvSpPr/>
            <p:nvPr/>
          </p:nvSpPr>
          <p:spPr>
            <a:xfrm>
              <a:off x="1987837" y="41772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8" name="object 6688"/>
            <p:cNvSpPr/>
            <p:nvPr/>
          </p:nvSpPr>
          <p:spPr>
            <a:xfrm>
              <a:off x="19879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9" name="object 6689"/>
            <p:cNvSpPr/>
            <p:nvPr/>
          </p:nvSpPr>
          <p:spPr>
            <a:xfrm>
              <a:off x="19883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0" name="object 6690"/>
            <p:cNvSpPr/>
            <p:nvPr/>
          </p:nvSpPr>
          <p:spPr>
            <a:xfrm>
              <a:off x="198859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1" name="object 6691"/>
            <p:cNvSpPr/>
            <p:nvPr/>
          </p:nvSpPr>
          <p:spPr>
            <a:xfrm>
              <a:off x="198859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2" name="object 6692"/>
            <p:cNvSpPr/>
            <p:nvPr/>
          </p:nvSpPr>
          <p:spPr>
            <a:xfrm>
              <a:off x="198872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3" name="object 6693"/>
            <p:cNvSpPr/>
            <p:nvPr/>
          </p:nvSpPr>
          <p:spPr>
            <a:xfrm>
              <a:off x="19889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4" name="object 6694"/>
            <p:cNvSpPr/>
            <p:nvPr/>
          </p:nvSpPr>
          <p:spPr>
            <a:xfrm>
              <a:off x="1988217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5" name="object 6695"/>
            <p:cNvSpPr/>
            <p:nvPr/>
          </p:nvSpPr>
          <p:spPr>
            <a:xfrm>
              <a:off x="19896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6" name="object 6696"/>
            <p:cNvSpPr/>
            <p:nvPr/>
          </p:nvSpPr>
          <p:spPr>
            <a:xfrm>
              <a:off x="19898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7" name="object 6697"/>
            <p:cNvSpPr/>
            <p:nvPr/>
          </p:nvSpPr>
          <p:spPr>
            <a:xfrm>
              <a:off x="1989991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8" name="object 6698"/>
            <p:cNvSpPr/>
            <p:nvPr/>
          </p:nvSpPr>
          <p:spPr>
            <a:xfrm>
              <a:off x="1989991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9" name="object 6699"/>
            <p:cNvSpPr/>
            <p:nvPr/>
          </p:nvSpPr>
          <p:spPr>
            <a:xfrm>
              <a:off x="1990244" y="4174863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30"/>
                  </a:moveTo>
                  <a:lnTo>
                    <a:pt x="887" y="143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0" name="object 6700"/>
            <p:cNvSpPr/>
            <p:nvPr/>
          </p:nvSpPr>
          <p:spPr>
            <a:xfrm>
              <a:off x="199037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1" name="object 6701"/>
            <p:cNvSpPr/>
            <p:nvPr/>
          </p:nvSpPr>
          <p:spPr>
            <a:xfrm>
              <a:off x="1990498" y="41772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2" name="object 6702"/>
            <p:cNvSpPr/>
            <p:nvPr/>
          </p:nvSpPr>
          <p:spPr>
            <a:xfrm>
              <a:off x="19907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3" name="object 6703"/>
            <p:cNvSpPr/>
            <p:nvPr/>
          </p:nvSpPr>
          <p:spPr>
            <a:xfrm>
              <a:off x="199087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4" name="object 6704"/>
            <p:cNvSpPr/>
            <p:nvPr/>
          </p:nvSpPr>
          <p:spPr>
            <a:xfrm>
              <a:off x="19911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5" name="object 6705"/>
            <p:cNvSpPr/>
            <p:nvPr/>
          </p:nvSpPr>
          <p:spPr>
            <a:xfrm>
              <a:off x="199125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6" name="object 6706"/>
            <p:cNvSpPr/>
            <p:nvPr/>
          </p:nvSpPr>
          <p:spPr>
            <a:xfrm>
              <a:off x="199138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7" name="object 6707"/>
            <p:cNvSpPr/>
            <p:nvPr/>
          </p:nvSpPr>
          <p:spPr>
            <a:xfrm>
              <a:off x="199151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8" name="object 6708"/>
            <p:cNvSpPr/>
            <p:nvPr/>
          </p:nvSpPr>
          <p:spPr>
            <a:xfrm>
              <a:off x="19916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9" name="object 6709"/>
            <p:cNvSpPr/>
            <p:nvPr/>
          </p:nvSpPr>
          <p:spPr>
            <a:xfrm>
              <a:off x="19918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0" name="object 6710"/>
            <p:cNvSpPr/>
            <p:nvPr/>
          </p:nvSpPr>
          <p:spPr>
            <a:xfrm>
              <a:off x="19921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1" name="object 6711"/>
            <p:cNvSpPr/>
            <p:nvPr/>
          </p:nvSpPr>
          <p:spPr>
            <a:xfrm>
              <a:off x="19923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2" name="object 6712"/>
            <p:cNvSpPr/>
            <p:nvPr/>
          </p:nvSpPr>
          <p:spPr>
            <a:xfrm>
              <a:off x="1992525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3" name="object 6713"/>
            <p:cNvSpPr/>
            <p:nvPr/>
          </p:nvSpPr>
          <p:spPr>
            <a:xfrm>
              <a:off x="1992652" y="41773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4" name="object 6714"/>
            <p:cNvSpPr/>
            <p:nvPr/>
          </p:nvSpPr>
          <p:spPr>
            <a:xfrm>
              <a:off x="1992906" y="4173977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74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5" name="object 6715"/>
            <p:cNvSpPr/>
            <p:nvPr/>
          </p:nvSpPr>
          <p:spPr>
            <a:xfrm>
              <a:off x="1993159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6" name="object 6716"/>
            <p:cNvSpPr/>
            <p:nvPr/>
          </p:nvSpPr>
          <p:spPr>
            <a:xfrm>
              <a:off x="19932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7" name="object 6717"/>
            <p:cNvSpPr/>
            <p:nvPr/>
          </p:nvSpPr>
          <p:spPr>
            <a:xfrm>
              <a:off x="19937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8" name="object 6718"/>
            <p:cNvSpPr/>
            <p:nvPr/>
          </p:nvSpPr>
          <p:spPr>
            <a:xfrm>
              <a:off x="199391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9" name="object 6719"/>
            <p:cNvSpPr/>
            <p:nvPr/>
          </p:nvSpPr>
          <p:spPr>
            <a:xfrm>
              <a:off x="199404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0" name="object 6720"/>
            <p:cNvSpPr/>
            <p:nvPr/>
          </p:nvSpPr>
          <p:spPr>
            <a:xfrm>
              <a:off x="19941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1" name="object 6721"/>
            <p:cNvSpPr/>
            <p:nvPr/>
          </p:nvSpPr>
          <p:spPr>
            <a:xfrm>
              <a:off x="1993539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  <a:path w="2539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2" name="object 6722"/>
            <p:cNvSpPr/>
            <p:nvPr/>
          </p:nvSpPr>
          <p:spPr>
            <a:xfrm>
              <a:off x="1995187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3" name="object 6723"/>
            <p:cNvSpPr/>
            <p:nvPr/>
          </p:nvSpPr>
          <p:spPr>
            <a:xfrm>
              <a:off x="1995313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4" name="object 6724"/>
            <p:cNvSpPr/>
            <p:nvPr/>
          </p:nvSpPr>
          <p:spPr>
            <a:xfrm>
              <a:off x="199544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5" name="object 6725"/>
            <p:cNvSpPr/>
            <p:nvPr/>
          </p:nvSpPr>
          <p:spPr>
            <a:xfrm>
              <a:off x="1995567" y="417642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51"/>
                  </a:moveTo>
                  <a:lnTo>
                    <a:pt x="887" y="6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6" name="object 6726"/>
            <p:cNvSpPr/>
            <p:nvPr/>
          </p:nvSpPr>
          <p:spPr>
            <a:xfrm>
              <a:off x="1995694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7" name="object 6727"/>
            <p:cNvSpPr/>
            <p:nvPr/>
          </p:nvSpPr>
          <p:spPr>
            <a:xfrm>
              <a:off x="1995820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8" name="object 6728"/>
            <p:cNvSpPr/>
            <p:nvPr/>
          </p:nvSpPr>
          <p:spPr>
            <a:xfrm>
              <a:off x="19960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9" name="object 6729"/>
            <p:cNvSpPr/>
            <p:nvPr/>
          </p:nvSpPr>
          <p:spPr>
            <a:xfrm>
              <a:off x="19964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0" name="object 6730"/>
            <p:cNvSpPr/>
            <p:nvPr/>
          </p:nvSpPr>
          <p:spPr>
            <a:xfrm>
              <a:off x="1996581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1" name="object 6731"/>
            <p:cNvSpPr/>
            <p:nvPr/>
          </p:nvSpPr>
          <p:spPr>
            <a:xfrm>
              <a:off x="199670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2" name="object 6732"/>
            <p:cNvSpPr/>
            <p:nvPr/>
          </p:nvSpPr>
          <p:spPr>
            <a:xfrm>
              <a:off x="19969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3" name="object 6733"/>
            <p:cNvSpPr/>
            <p:nvPr/>
          </p:nvSpPr>
          <p:spPr>
            <a:xfrm>
              <a:off x="1996707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4" name="object 6734"/>
            <p:cNvSpPr/>
            <p:nvPr/>
          </p:nvSpPr>
          <p:spPr>
            <a:xfrm>
              <a:off x="1997975" y="417740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5" name="object 6735"/>
            <p:cNvSpPr/>
            <p:nvPr/>
          </p:nvSpPr>
          <p:spPr>
            <a:xfrm>
              <a:off x="1998102" y="41772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6" name="object 6736"/>
            <p:cNvSpPr/>
            <p:nvPr/>
          </p:nvSpPr>
          <p:spPr>
            <a:xfrm>
              <a:off x="1998228" y="417610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10"/>
                  </a:moveTo>
                  <a:lnTo>
                    <a:pt x="887" y="81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7" name="object 6737"/>
            <p:cNvSpPr/>
            <p:nvPr/>
          </p:nvSpPr>
          <p:spPr>
            <a:xfrm>
              <a:off x="1998355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8" name="object 6738"/>
            <p:cNvSpPr/>
            <p:nvPr/>
          </p:nvSpPr>
          <p:spPr>
            <a:xfrm>
              <a:off x="199848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9" name="object 6739"/>
            <p:cNvSpPr/>
            <p:nvPr/>
          </p:nvSpPr>
          <p:spPr>
            <a:xfrm>
              <a:off x="19986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0" name="object 6740"/>
            <p:cNvSpPr/>
            <p:nvPr/>
          </p:nvSpPr>
          <p:spPr>
            <a:xfrm>
              <a:off x="199898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1" name="object 6741"/>
            <p:cNvSpPr/>
            <p:nvPr/>
          </p:nvSpPr>
          <p:spPr>
            <a:xfrm>
              <a:off x="1998228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2" name="object 6742"/>
            <p:cNvSpPr/>
            <p:nvPr/>
          </p:nvSpPr>
          <p:spPr>
            <a:xfrm>
              <a:off x="1998608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3" name="object 6743"/>
            <p:cNvSpPr/>
            <p:nvPr/>
          </p:nvSpPr>
          <p:spPr>
            <a:xfrm>
              <a:off x="19998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4" name="object 6744"/>
            <p:cNvSpPr/>
            <p:nvPr/>
          </p:nvSpPr>
          <p:spPr>
            <a:xfrm>
              <a:off x="20002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5" name="object 6745"/>
            <p:cNvSpPr/>
            <p:nvPr/>
          </p:nvSpPr>
          <p:spPr>
            <a:xfrm>
              <a:off x="200038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6" name="object 6746"/>
            <p:cNvSpPr/>
            <p:nvPr/>
          </p:nvSpPr>
          <p:spPr>
            <a:xfrm>
              <a:off x="2000509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7" name="object 6747"/>
            <p:cNvSpPr/>
            <p:nvPr/>
          </p:nvSpPr>
          <p:spPr>
            <a:xfrm>
              <a:off x="2000636" y="41771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8" name="object 6748"/>
            <p:cNvSpPr/>
            <p:nvPr/>
          </p:nvSpPr>
          <p:spPr>
            <a:xfrm>
              <a:off x="2000763" y="41773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9" name="object 6749"/>
            <p:cNvSpPr/>
            <p:nvPr/>
          </p:nvSpPr>
          <p:spPr>
            <a:xfrm>
              <a:off x="2000890" y="417707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0" name="object 6750"/>
            <p:cNvSpPr/>
            <p:nvPr/>
          </p:nvSpPr>
          <p:spPr>
            <a:xfrm>
              <a:off x="2001016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1" name="object 6751"/>
            <p:cNvSpPr/>
            <p:nvPr/>
          </p:nvSpPr>
          <p:spPr>
            <a:xfrm>
              <a:off x="20011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2" name="object 6752"/>
            <p:cNvSpPr/>
            <p:nvPr/>
          </p:nvSpPr>
          <p:spPr>
            <a:xfrm>
              <a:off x="20015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3" name="object 6753"/>
            <p:cNvSpPr/>
            <p:nvPr/>
          </p:nvSpPr>
          <p:spPr>
            <a:xfrm>
              <a:off x="200165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4" name="object 6754"/>
            <p:cNvSpPr/>
            <p:nvPr/>
          </p:nvSpPr>
          <p:spPr>
            <a:xfrm>
              <a:off x="2001903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5" name="object 6755"/>
            <p:cNvSpPr/>
            <p:nvPr/>
          </p:nvSpPr>
          <p:spPr>
            <a:xfrm>
              <a:off x="20020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6" name="object 6756"/>
            <p:cNvSpPr/>
            <p:nvPr/>
          </p:nvSpPr>
          <p:spPr>
            <a:xfrm>
              <a:off x="200241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7" name="object 6757"/>
            <p:cNvSpPr/>
            <p:nvPr/>
          </p:nvSpPr>
          <p:spPr>
            <a:xfrm>
              <a:off x="20026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8" name="object 6758"/>
            <p:cNvSpPr/>
            <p:nvPr/>
          </p:nvSpPr>
          <p:spPr>
            <a:xfrm>
              <a:off x="200291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9" name="object 6759"/>
            <p:cNvSpPr/>
            <p:nvPr/>
          </p:nvSpPr>
          <p:spPr>
            <a:xfrm>
              <a:off x="200304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0" name="object 6760"/>
            <p:cNvSpPr/>
            <p:nvPr/>
          </p:nvSpPr>
          <p:spPr>
            <a:xfrm>
              <a:off x="20031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1" name="object 6761"/>
            <p:cNvSpPr/>
            <p:nvPr/>
          </p:nvSpPr>
          <p:spPr>
            <a:xfrm>
              <a:off x="2003424" y="417590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11"/>
                  </a:moveTo>
                  <a:lnTo>
                    <a:pt x="887" y="91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2" name="object 6762"/>
            <p:cNvSpPr/>
            <p:nvPr/>
          </p:nvSpPr>
          <p:spPr>
            <a:xfrm>
              <a:off x="2003551" y="417673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93"/>
                  </a:moveTo>
                  <a:lnTo>
                    <a:pt x="887" y="49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3" name="object 6763"/>
            <p:cNvSpPr/>
            <p:nvPr/>
          </p:nvSpPr>
          <p:spPr>
            <a:xfrm>
              <a:off x="2003678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4" name="object 6764"/>
            <p:cNvSpPr/>
            <p:nvPr/>
          </p:nvSpPr>
          <p:spPr>
            <a:xfrm>
              <a:off x="2003804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5" name="object 6765"/>
            <p:cNvSpPr/>
            <p:nvPr/>
          </p:nvSpPr>
          <p:spPr>
            <a:xfrm>
              <a:off x="2003171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6" name="object 6766"/>
            <p:cNvSpPr/>
            <p:nvPr/>
          </p:nvSpPr>
          <p:spPr>
            <a:xfrm>
              <a:off x="2004438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7" name="object 6767"/>
            <p:cNvSpPr/>
            <p:nvPr/>
          </p:nvSpPr>
          <p:spPr>
            <a:xfrm>
              <a:off x="20045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8" name="object 6768"/>
            <p:cNvSpPr/>
            <p:nvPr/>
          </p:nvSpPr>
          <p:spPr>
            <a:xfrm>
              <a:off x="2004185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  <a:path w="2539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9" name="object 6769"/>
            <p:cNvSpPr/>
            <p:nvPr/>
          </p:nvSpPr>
          <p:spPr>
            <a:xfrm>
              <a:off x="20057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0" name="object 6770"/>
            <p:cNvSpPr/>
            <p:nvPr/>
          </p:nvSpPr>
          <p:spPr>
            <a:xfrm>
              <a:off x="2005832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1" name="object 6771"/>
            <p:cNvSpPr/>
            <p:nvPr/>
          </p:nvSpPr>
          <p:spPr>
            <a:xfrm>
              <a:off x="2005959" y="417698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2" name="object 6772"/>
            <p:cNvSpPr/>
            <p:nvPr/>
          </p:nvSpPr>
          <p:spPr>
            <a:xfrm>
              <a:off x="2006212" y="41772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3" name="object 6773"/>
            <p:cNvSpPr/>
            <p:nvPr/>
          </p:nvSpPr>
          <p:spPr>
            <a:xfrm>
              <a:off x="2006339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4" name="object 6774"/>
            <p:cNvSpPr/>
            <p:nvPr/>
          </p:nvSpPr>
          <p:spPr>
            <a:xfrm>
              <a:off x="200633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5" name="object 6775"/>
            <p:cNvSpPr/>
            <p:nvPr/>
          </p:nvSpPr>
          <p:spPr>
            <a:xfrm>
              <a:off x="20065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6" name="object 6776"/>
            <p:cNvSpPr/>
            <p:nvPr/>
          </p:nvSpPr>
          <p:spPr>
            <a:xfrm>
              <a:off x="200684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7" name="object 6777"/>
            <p:cNvSpPr/>
            <p:nvPr/>
          </p:nvSpPr>
          <p:spPr>
            <a:xfrm>
              <a:off x="200722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8" name="object 6778"/>
            <p:cNvSpPr/>
            <p:nvPr/>
          </p:nvSpPr>
          <p:spPr>
            <a:xfrm>
              <a:off x="20073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9" name="object 6779"/>
            <p:cNvSpPr/>
            <p:nvPr/>
          </p:nvSpPr>
          <p:spPr>
            <a:xfrm>
              <a:off x="20078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0" name="object 6780"/>
            <p:cNvSpPr/>
            <p:nvPr/>
          </p:nvSpPr>
          <p:spPr>
            <a:xfrm>
              <a:off x="200811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1" name="object 6781"/>
            <p:cNvSpPr/>
            <p:nvPr/>
          </p:nvSpPr>
          <p:spPr>
            <a:xfrm>
              <a:off x="2008366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2" name="object 6782"/>
            <p:cNvSpPr/>
            <p:nvPr/>
          </p:nvSpPr>
          <p:spPr>
            <a:xfrm>
              <a:off x="200849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3" name="object 6783"/>
            <p:cNvSpPr/>
            <p:nvPr/>
          </p:nvSpPr>
          <p:spPr>
            <a:xfrm>
              <a:off x="2008620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4" name="object 6784"/>
            <p:cNvSpPr/>
            <p:nvPr/>
          </p:nvSpPr>
          <p:spPr>
            <a:xfrm>
              <a:off x="2008747" y="417619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65"/>
                  </a:moveTo>
                  <a:lnTo>
                    <a:pt x="887" y="76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5" name="object 6785"/>
            <p:cNvSpPr/>
            <p:nvPr/>
          </p:nvSpPr>
          <p:spPr>
            <a:xfrm>
              <a:off x="2008873" y="41773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6" name="object 6786"/>
            <p:cNvSpPr/>
            <p:nvPr/>
          </p:nvSpPr>
          <p:spPr>
            <a:xfrm>
              <a:off x="2009000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7" name="object 6787"/>
            <p:cNvSpPr/>
            <p:nvPr/>
          </p:nvSpPr>
          <p:spPr>
            <a:xfrm>
              <a:off x="20091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8" name="object 6788"/>
            <p:cNvSpPr/>
            <p:nvPr/>
          </p:nvSpPr>
          <p:spPr>
            <a:xfrm>
              <a:off x="200938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9" name="object 6789"/>
            <p:cNvSpPr/>
            <p:nvPr/>
          </p:nvSpPr>
          <p:spPr>
            <a:xfrm>
              <a:off x="20095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0" name="object 6790"/>
            <p:cNvSpPr/>
            <p:nvPr/>
          </p:nvSpPr>
          <p:spPr>
            <a:xfrm>
              <a:off x="200963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1" name="object 6791"/>
            <p:cNvSpPr/>
            <p:nvPr/>
          </p:nvSpPr>
          <p:spPr>
            <a:xfrm>
              <a:off x="200976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2" name="object 6792"/>
            <p:cNvSpPr/>
            <p:nvPr/>
          </p:nvSpPr>
          <p:spPr>
            <a:xfrm>
              <a:off x="2009000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3" name="object 6793"/>
            <p:cNvSpPr/>
            <p:nvPr/>
          </p:nvSpPr>
          <p:spPr>
            <a:xfrm>
              <a:off x="20102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4" name="object 6794"/>
            <p:cNvSpPr/>
            <p:nvPr/>
          </p:nvSpPr>
          <p:spPr>
            <a:xfrm>
              <a:off x="20106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5" name="object 6795"/>
            <p:cNvSpPr/>
            <p:nvPr/>
          </p:nvSpPr>
          <p:spPr>
            <a:xfrm>
              <a:off x="201077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6" name="object 6796"/>
            <p:cNvSpPr/>
            <p:nvPr/>
          </p:nvSpPr>
          <p:spPr>
            <a:xfrm>
              <a:off x="201102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7" name="object 6797"/>
            <p:cNvSpPr/>
            <p:nvPr/>
          </p:nvSpPr>
          <p:spPr>
            <a:xfrm>
              <a:off x="2011154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8" name="object 6798"/>
            <p:cNvSpPr/>
            <p:nvPr/>
          </p:nvSpPr>
          <p:spPr>
            <a:xfrm>
              <a:off x="201128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9" name="object 6799"/>
            <p:cNvSpPr/>
            <p:nvPr/>
          </p:nvSpPr>
          <p:spPr>
            <a:xfrm>
              <a:off x="2011408" y="41771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0" name="object 6800"/>
            <p:cNvSpPr/>
            <p:nvPr/>
          </p:nvSpPr>
          <p:spPr>
            <a:xfrm>
              <a:off x="2011535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1" name="object 6801"/>
            <p:cNvSpPr/>
            <p:nvPr/>
          </p:nvSpPr>
          <p:spPr>
            <a:xfrm>
              <a:off x="201166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2" name="object 6802"/>
            <p:cNvSpPr/>
            <p:nvPr/>
          </p:nvSpPr>
          <p:spPr>
            <a:xfrm>
              <a:off x="201166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3" name="object 6803"/>
            <p:cNvSpPr/>
            <p:nvPr/>
          </p:nvSpPr>
          <p:spPr>
            <a:xfrm>
              <a:off x="201229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4" name="object 6804"/>
            <p:cNvSpPr/>
            <p:nvPr/>
          </p:nvSpPr>
          <p:spPr>
            <a:xfrm>
              <a:off x="20124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5" name="object 6805"/>
            <p:cNvSpPr/>
            <p:nvPr/>
          </p:nvSpPr>
          <p:spPr>
            <a:xfrm>
              <a:off x="20126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6" name="object 6806"/>
            <p:cNvSpPr/>
            <p:nvPr/>
          </p:nvSpPr>
          <p:spPr>
            <a:xfrm>
              <a:off x="20131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7" name="object 6807"/>
            <p:cNvSpPr/>
            <p:nvPr/>
          </p:nvSpPr>
          <p:spPr>
            <a:xfrm>
              <a:off x="201343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8" name="object 6808"/>
            <p:cNvSpPr/>
            <p:nvPr/>
          </p:nvSpPr>
          <p:spPr>
            <a:xfrm>
              <a:off x="2013562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9" name="object 6809"/>
            <p:cNvSpPr/>
            <p:nvPr/>
          </p:nvSpPr>
          <p:spPr>
            <a:xfrm>
              <a:off x="2013689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0" name="object 6810"/>
            <p:cNvSpPr/>
            <p:nvPr/>
          </p:nvSpPr>
          <p:spPr>
            <a:xfrm>
              <a:off x="2013816" y="417706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1" name="object 6811"/>
            <p:cNvSpPr/>
            <p:nvPr/>
          </p:nvSpPr>
          <p:spPr>
            <a:xfrm>
              <a:off x="2014069" y="4170584"/>
              <a:ext cx="0" cy="7620"/>
            </a:xfrm>
            <a:custGeom>
              <a:avLst/>
              <a:gdLst/>
              <a:ahLst/>
              <a:cxnLst/>
              <a:rect l="l" t="t" r="r" b="b"/>
              <a:pathLst>
                <a:path h="7620">
                  <a:moveTo>
                    <a:pt x="0" y="713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2" name="object 6812"/>
            <p:cNvSpPr/>
            <p:nvPr/>
          </p:nvSpPr>
          <p:spPr>
            <a:xfrm>
              <a:off x="2014196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3" name="object 6813"/>
            <p:cNvSpPr/>
            <p:nvPr/>
          </p:nvSpPr>
          <p:spPr>
            <a:xfrm>
              <a:off x="20143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4" name="object 6814"/>
            <p:cNvSpPr/>
            <p:nvPr/>
          </p:nvSpPr>
          <p:spPr>
            <a:xfrm>
              <a:off x="201444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5" name="object 6815"/>
            <p:cNvSpPr/>
            <p:nvPr/>
          </p:nvSpPr>
          <p:spPr>
            <a:xfrm>
              <a:off x="20145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6" name="object 6816"/>
            <p:cNvSpPr/>
            <p:nvPr/>
          </p:nvSpPr>
          <p:spPr>
            <a:xfrm>
              <a:off x="201483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7" name="object 6817"/>
            <p:cNvSpPr/>
            <p:nvPr/>
          </p:nvSpPr>
          <p:spPr>
            <a:xfrm>
              <a:off x="20149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8" name="object 6818"/>
            <p:cNvSpPr/>
            <p:nvPr/>
          </p:nvSpPr>
          <p:spPr>
            <a:xfrm>
              <a:off x="2014196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9" name="object 6819"/>
            <p:cNvSpPr/>
            <p:nvPr/>
          </p:nvSpPr>
          <p:spPr>
            <a:xfrm>
              <a:off x="20154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0" name="object 6820"/>
            <p:cNvSpPr/>
            <p:nvPr/>
          </p:nvSpPr>
          <p:spPr>
            <a:xfrm>
              <a:off x="201571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1" name="object 6821"/>
            <p:cNvSpPr/>
            <p:nvPr/>
          </p:nvSpPr>
          <p:spPr>
            <a:xfrm>
              <a:off x="20159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2" name="object 6822"/>
            <p:cNvSpPr/>
            <p:nvPr/>
          </p:nvSpPr>
          <p:spPr>
            <a:xfrm>
              <a:off x="201622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3" name="object 6823"/>
            <p:cNvSpPr/>
            <p:nvPr/>
          </p:nvSpPr>
          <p:spPr>
            <a:xfrm>
              <a:off x="2016477" y="41774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4" name="object 6824"/>
            <p:cNvSpPr/>
            <p:nvPr/>
          </p:nvSpPr>
          <p:spPr>
            <a:xfrm>
              <a:off x="2016477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5" name="object 6825"/>
            <p:cNvSpPr/>
            <p:nvPr/>
          </p:nvSpPr>
          <p:spPr>
            <a:xfrm>
              <a:off x="2016604" y="4175534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94"/>
                  </a:moveTo>
                  <a:lnTo>
                    <a:pt x="887" y="10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6" name="object 6826"/>
            <p:cNvSpPr/>
            <p:nvPr/>
          </p:nvSpPr>
          <p:spPr>
            <a:xfrm>
              <a:off x="2016857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7" name="object 6827"/>
            <p:cNvSpPr/>
            <p:nvPr/>
          </p:nvSpPr>
          <p:spPr>
            <a:xfrm>
              <a:off x="20169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8" name="object 6828"/>
            <p:cNvSpPr/>
            <p:nvPr/>
          </p:nvSpPr>
          <p:spPr>
            <a:xfrm>
              <a:off x="201723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9" name="object 6829"/>
            <p:cNvSpPr/>
            <p:nvPr/>
          </p:nvSpPr>
          <p:spPr>
            <a:xfrm>
              <a:off x="20173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0" name="object 6830"/>
            <p:cNvSpPr/>
            <p:nvPr/>
          </p:nvSpPr>
          <p:spPr>
            <a:xfrm>
              <a:off x="201761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1" name="object 6831"/>
            <p:cNvSpPr/>
            <p:nvPr/>
          </p:nvSpPr>
          <p:spPr>
            <a:xfrm>
              <a:off x="201761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2" name="object 6832"/>
            <p:cNvSpPr/>
            <p:nvPr/>
          </p:nvSpPr>
          <p:spPr>
            <a:xfrm>
              <a:off x="201774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3" name="object 6833"/>
            <p:cNvSpPr/>
            <p:nvPr/>
          </p:nvSpPr>
          <p:spPr>
            <a:xfrm>
              <a:off x="201787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4" name="object 6834"/>
            <p:cNvSpPr/>
            <p:nvPr/>
          </p:nvSpPr>
          <p:spPr>
            <a:xfrm>
              <a:off x="20179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5" name="object 6835"/>
            <p:cNvSpPr/>
            <p:nvPr/>
          </p:nvSpPr>
          <p:spPr>
            <a:xfrm>
              <a:off x="20182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6" name="object 6836"/>
            <p:cNvSpPr/>
            <p:nvPr/>
          </p:nvSpPr>
          <p:spPr>
            <a:xfrm>
              <a:off x="201850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7" name="object 6837"/>
            <p:cNvSpPr/>
            <p:nvPr/>
          </p:nvSpPr>
          <p:spPr>
            <a:xfrm>
              <a:off x="2018885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8" name="object 6838"/>
            <p:cNvSpPr/>
            <p:nvPr/>
          </p:nvSpPr>
          <p:spPr>
            <a:xfrm>
              <a:off x="2019138" y="417642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51"/>
                  </a:moveTo>
                  <a:lnTo>
                    <a:pt x="887" y="6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9" name="object 6839"/>
            <p:cNvSpPr/>
            <p:nvPr/>
          </p:nvSpPr>
          <p:spPr>
            <a:xfrm>
              <a:off x="2019265" y="417744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0" name="object 6840"/>
            <p:cNvSpPr/>
            <p:nvPr/>
          </p:nvSpPr>
          <p:spPr>
            <a:xfrm>
              <a:off x="2019265" y="417663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44"/>
                  </a:moveTo>
                  <a:lnTo>
                    <a:pt x="887" y="5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1" name="object 6841"/>
            <p:cNvSpPr/>
            <p:nvPr/>
          </p:nvSpPr>
          <p:spPr>
            <a:xfrm>
              <a:off x="2019392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2" name="object 6842"/>
            <p:cNvSpPr/>
            <p:nvPr/>
          </p:nvSpPr>
          <p:spPr>
            <a:xfrm>
              <a:off x="201951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3" name="object 6843"/>
            <p:cNvSpPr/>
            <p:nvPr/>
          </p:nvSpPr>
          <p:spPr>
            <a:xfrm>
              <a:off x="201964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4" name="object 6844"/>
            <p:cNvSpPr/>
            <p:nvPr/>
          </p:nvSpPr>
          <p:spPr>
            <a:xfrm>
              <a:off x="201977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5" name="object 6845"/>
            <p:cNvSpPr/>
            <p:nvPr/>
          </p:nvSpPr>
          <p:spPr>
            <a:xfrm>
              <a:off x="20200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6" name="object 6846"/>
            <p:cNvSpPr/>
            <p:nvPr/>
          </p:nvSpPr>
          <p:spPr>
            <a:xfrm>
              <a:off x="2019392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7" name="object 6847"/>
            <p:cNvSpPr/>
            <p:nvPr/>
          </p:nvSpPr>
          <p:spPr>
            <a:xfrm>
              <a:off x="20206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8" name="object 6848"/>
            <p:cNvSpPr/>
            <p:nvPr/>
          </p:nvSpPr>
          <p:spPr>
            <a:xfrm>
              <a:off x="20209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9" name="object 6849"/>
            <p:cNvSpPr/>
            <p:nvPr/>
          </p:nvSpPr>
          <p:spPr>
            <a:xfrm>
              <a:off x="20212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0" name="object 6850"/>
            <p:cNvSpPr/>
            <p:nvPr/>
          </p:nvSpPr>
          <p:spPr>
            <a:xfrm>
              <a:off x="202142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1" name="object 6851"/>
            <p:cNvSpPr/>
            <p:nvPr/>
          </p:nvSpPr>
          <p:spPr>
            <a:xfrm>
              <a:off x="202167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2" name="object 6852"/>
            <p:cNvSpPr/>
            <p:nvPr/>
          </p:nvSpPr>
          <p:spPr>
            <a:xfrm>
              <a:off x="2021800" y="417702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3" name="object 6853"/>
            <p:cNvSpPr/>
            <p:nvPr/>
          </p:nvSpPr>
          <p:spPr>
            <a:xfrm>
              <a:off x="2021926" y="41773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4" name="object 6854"/>
            <p:cNvSpPr/>
            <p:nvPr/>
          </p:nvSpPr>
          <p:spPr>
            <a:xfrm>
              <a:off x="2021926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5" name="object 6855"/>
            <p:cNvSpPr/>
            <p:nvPr/>
          </p:nvSpPr>
          <p:spPr>
            <a:xfrm>
              <a:off x="202205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6" name="object 6856"/>
            <p:cNvSpPr/>
            <p:nvPr/>
          </p:nvSpPr>
          <p:spPr>
            <a:xfrm>
              <a:off x="20224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7" name="object 6857"/>
            <p:cNvSpPr/>
            <p:nvPr/>
          </p:nvSpPr>
          <p:spPr>
            <a:xfrm>
              <a:off x="20226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8" name="object 6858"/>
            <p:cNvSpPr/>
            <p:nvPr/>
          </p:nvSpPr>
          <p:spPr>
            <a:xfrm>
              <a:off x="2021926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9" name="object 6859"/>
            <p:cNvSpPr/>
            <p:nvPr/>
          </p:nvSpPr>
          <p:spPr>
            <a:xfrm>
              <a:off x="20234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0" name="object 6860"/>
            <p:cNvSpPr/>
            <p:nvPr/>
          </p:nvSpPr>
          <p:spPr>
            <a:xfrm>
              <a:off x="20239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1" name="object 6861"/>
            <p:cNvSpPr/>
            <p:nvPr/>
          </p:nvSpPr>
          <p:spPr>
            <a:xfrm>
              <a:off x="202395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2" name="object 6862"/>
            <p:cNvSpPr/>
            <p:nvPr/>
          </p:nvSpPr>
          <p:spPr>
            <a:xfrm>
              <a:off x="2024208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3" name="object 6863"/>
            <p:cNvSpPr/>
            <p:nvPr/>
          </p:nvSpPr>
          <p:spPr>
            <a:xfrm>
              <a:off x="2024334" y="41772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4" name="object 6864"/>
            <p:cNvSpPr/>
            <p:nvPr/>
          </p:nvSpPr>
          <p:spPr>
            <a:xfrm>
              <a:off x="2024461" y="4175268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27"/>
                  </a:moveTo>
                  <a:lnTo>
                    <a:pt x="887" y="122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5" name="object 6865"/>
            <p:cNvSpPr/>
            <p:nvPr/>
          </p:nvSpPr>
          <p:spPr>
            <a:xfrm>
              <a:off x="2024461" y="417624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40"/>
                  </a:moveTo>
                  <a:lnTo>
                    <a:pt x="887" y="74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6" name="object 6866"/>
            <p:cNvSpPr/>
            <p:nvPr/>
          </p:nvSpPr>
          <p:spPr>
            <a:xfrm>
              <a:off x="2024714" y="41772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7" name="object 6867"/>
            <p:cNvSpPr/>
            <p:nvPr/>
          </p:nvSpPr>
          <p:spPr>
            <a:xfrm>
              <a:off x="202484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8" name="object 6868"/>
            <p:cNvSpPr/>
            <p:nvPr/>
          </p:nvSpPr>
          <p:spPr>
            <a:xfrm>
              <a:off x="202509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9" name="object 6869"/>
            <p:cNvSpPr/>
            <p:nvPr/>
          </p:nvSpPr>
          <p:spPr>
            <a:xfrm>
              <a:off x="20253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0" name="object 6870"/>
            <p:cNvSpPr/>
            <p:nvPr/>
          </p:nvSpPr>
          <p:spPr>
            <a:xfrm>
              <a:off x="202547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1" name="object 6871"/>
            <p:cNvSpPr/>
            <p:nvPr/>
          </p:nvSpPr>
          <p:spPr>
            <a:xfrm>
              <a:off x="202560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2" name="object 6872"/>
            <p:cNvSpPr/>
            <p:nvPr/>
          </p:nvSpPr>
          <p:spPr>
            <a:xfrm>
              <a:off x="20257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3" name="object 6873"/>
            <p:cNvSpPr/>
            <p:nvPr/>
          </p:nvSpPr>
          <p:spPr>
            <a:xfrm>
              <a:off x="20259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4" name="object 6874"/>
            <p:cNvSpPr/>
            <p:nvPr/>
          </p:nvSpPr>
          <p:spPr>
            <a:xfrm>
              <a:off x="20262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5" name="object 6875"/>
            <p:cNvSpPr/>
            <p:nvPr/>
          </p:nvSpPr>
          <p:spPr>
            <a:xfrm>
              <a:off x="202648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6" name="object 6876"/>
            <p:cNvSpPr/>
            <p:nvPr/>
          </p:nvSpPr>
          <p:spPr>
            <a:xfrm>
              <a:off x="2025728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7" name="object 6877"/>
            <p:cNvSpPr/>
            <p:nvPr/>
          </p:nvSpPr>
          <p:spPr>
            <a:xfrm>
              <a:off x="2026869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8" name="object 6878"/>
            <p:cNvSpPr/>
            <p:nvPr/>
          </p:nvSpPr>
          <p:spPr>
            <a:xfrm>
              <a:off x="2026996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9" name="object 6879"/>
            <p:cNvSpPr/>
            <p:nvPr/>
          </p:nvSpPr>
          <p:spPr>
            <a:xfrm>
              <a:off x="2027122" y="417669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2"/>
                  </a:moveTo>
                  <a:lnTo>
                    <a:pt x="887" y="5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0" name="object 6880"/>
            <p:cNvSpPr/>
            <p:nvPr/>
          </p:nvSpPr>
          <p:spPr>
            <a:xfrm>
              <a:off x="2027122" y="41772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1" name="object 6881"/>
            <p:cNvSpPr/>
            <p:nvPr/>
          </p:nvSpPr>
          <p:spPr>
            <a:xfrm>
              <a:off x="2027376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2" name="object 6882"/>
            <p:cNvSpPr/>
            <p:nvPr/>
          </p:nvSpPr>
          <p:spPr>
            <a:xfrm>
              <a:off x="20273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3" name="object 6883"/>
            <p:cNvSpPr/>
            <p:nvPr/>
          </p:nvSpPr>
          <p:spPr>
            <a:xfrm>
              <a:off x="20276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4" name="object 6884"/>
            <p:cNvSpPr/>
            <p:nvPr/>
          </p:nvSpPr>
          <p:spPr>
            <a:xfrm>
              <a:off x="20278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5" name="object 6885"/>
            <p:cNvSpPr/>
            <p:nvPr/>
          </p:nvSpPr>
          <p:spPr>
            <a:xfrm>
              <a:off x="202813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6" name="object 6886"/>
            <p:cNvSpPr/>
            <p:nvPr/>
          </p:nvSpPr>
          <p:spPr>
            <a:xfrm>
              <a:off x="202826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7" name="object 6887"/>
            <p:cNvSpPr/>
            <p:nvPr/>
          </p:nvSpPr>
          <p:spPr>
            <a:xfrm>
              <a:off x="20286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8" name="object 6888"/>
            <p:cNvSpPr/>
            <p:nvPr/>
          </p:nvSpPr>
          <p:spPr>
            <a:xfrm>
              <a:off x="20291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9" name="object 6889"/>
            <p:cNvSpPr/>
            <p:nvPr/>
          </p:nvSpPr>
          <p:spPr>
            <a:xfrm>
              <a:off x="202927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0" name="object 6890"/>
            <p:cNvSpPr/>
            <p:nvPr/>
          </p:nvSpPr>
          <p:spPr>
            <a:xfrm>
              <a:off x="2029404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1" name="object 6891"/>
            <p:cNvSpPr/>
            <p:nvPr/>
          </p:nvSpPr>
          <p:spPr>
            <a:xfrm>
              <a:off x="20294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2" name="object 6892"/>
            <p:cNvSpPr/>
            <p:nvPr/>
          </p:nvSpPr>
          <p:spPr>
            <a:xfrm>
              <a:off x="2029530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3" name="object 6893"/>
            <p:cNvSpPr/>
            <p:nvPr/>
          </p:nvSpPr>
          <p:spPr>
            <a:xfrm>
              <a:off x="2029784" y="4174635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44"/>
                  </a:moveTo>
                  <a:lnTo>
                    <a:pt x="887" y="15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4" name="object 6894"/>
            <p:cNvSpPr/>
            <p:nvPr/>
          </p:nvSpPr>
          <p:spPr>
            <a:xfrm>
              <a:off x="2029784" y="4174116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60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5" name="object 6895"/>
            <p:cNvSpPr/>
            <p:nvPr/>
          </p:nvSpPr>
          <p:spPr>
            <a:xfrm>
              <a:off x="2029910" y="417649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13"/>
                  </a:moveTo>
                  <a:lnTo>
                    <a:pt x="887" y="6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6" name="object 6896"/>
            <p:cNvSpPr/>
            <p:nvPr/>
          </p:nvSpPr>
          <p:spPr>
            <a:xfrm>
              <a:off x="203016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7" name="object 6897"/>
            <p:cNvSpPr/>
            <p:nvPr/>
          </p:nvSpPr>
          <p:spPr>
            <a:xfrm>
              <a:off x="20302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8" name="object 6898"/>
            <p:cNvSpPr/>
            <p:nvPr/>
          </p:nvSpPr>
          <p:spPr>
            <a:xfrm>
              <a:off x="203041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9" name="object 6899"/>
            <p:cNvSpPr/>
            <p:nvPr/>
          </p:nvSpPr>
          <p:spPr>
            <a:xfrm>
              <a:off x="203041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0" name="object 6900"/>
            <p:cNvSpPr/>
            <p:nvPr/>
          </p:nvSpPr>
          <p:spPr>
            <a:xfrm>
              <a:off x="2029657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1" name="object 6901"/>
            <p:cNvSpPr/>
            <p:nvPr/>
          </p:nvSpPr>
          <p:spPr>
            <a:xfrm>
              <a:off x="2029910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2" name="object 6902"/>
            <p:cNvSpPr/>
            <p:nvPr/>
          </p:nvSpPr>
          <p:spPr>
            <a:xfrm>
              <a:off x="203117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3" name="object 6903"/>
            <p:cNvSpPr/>
            <p:nvPr/>
          </p:nvSpPr>
          <p:spPr>
            <a:xfrm>
              <a:off x="203155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4" name="object 6904"/>
            <p:cNvSpPr/>
            <p:nvPr/>
          </p:nvSpPr>
          <p:spPr>
            <a:xfrm>
              <a:off x="20316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5" name="object 6905"/>
            <p:cNvSpPr/>
            <p:nvPr/>
          </p:nvSpPr>
          <p:spPr>
            <a:xfrm>
              <a:off x="2032065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6" name="object 6906"/>
            <p:cNvSpPr/>
            <p:nvPr/>
          </p:nvSpPr>
          <p:spPr>
            <a:xfrm>
              <a:off x="2032192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7" name="object 6907"/>
            <p:cNvSpPr/>
            <p:nvPr/>
          </p:nvSpPr>
          <p:spPr>
            <a:xfrm>
              <a:off x="2032445" y="417687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8" name="object 6908"/>
            <p:cNvSpPr/>
            <p:nvPr/>
          </p:nvSpPr>
          <p:spPr>
            <a:xfrm>
              <a:off x="2032445" y="417642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51"/>
                  </a:moveTo>
                  <a:lnTo>
                    <a:pt x="887" y="6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9" name="object 6909"/>
            <p:cNvSpPr/>
            <p:nvPr/>
          </p:nvSpPr>
          <p:spPr>
            <a:xfrm>
              <a:off x="2032572" y="41773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0" name="object 6910"/>
            <p:cNvSpPr/>
            <p:nvPr/>
          </p:nvSpPr>
          <p:spPr>
            <a:xfrm>
              <a:off x="2032699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1" name="object 6911"/>
            <p:cNvSpPr/>
            <p:nvPr/>
          </p:nvSpPr>
          <p:spPr>
            <a:xfrm>
              <a:off x="20329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2" name="object 6912"/>
            <p:cNvSpPr/>
            <p:nvPr/>
          </p:nvSpPr>
          <p:spPr>
            <a:xfrm>
              <a:off x="203333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3" name="object 6913"/>
            <p:cNvSpPr/>
            <p:nvPr/>
          </p:nvSpPr>
          <p:spPr>
            <a:xfrm>
              <a:off x="203345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4" name="object 6914"/>
            <p:cNvSpPr/>
            <p:nvPr/>
          </p:nvSpPr>
          <p:spPr>
            <a:xfrm>
              <a:off x="20335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5" name="object 6915"/>
            <p:cNvSpPr/>
            <p:nvPr/>
          </p:nvSpPr>
          <p:spPr>
            <a:xfrm>
              <a:off x="203371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6" name="object 6916"/>
            <p:cNvSpPr/>
            <p:nvPr/>
          </p:nvSpPr>
          <p:spPr>
            <a:xfrm>
              <a:off x="20339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7" name="object 6917"/>
            <p:cNvSpPr/>
            <p:nvPr/>
          </p:nvSpPr>
          <p:spPr>
            <a:xfrm>
              <a:off x="203421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8" name="object 6918"/>
            <p:cNvSpPr/>
            <p:nvPr/>
          </p:nvSpPr>
          <p:spPr>
            <a:xfrm>
              <a:off x="203434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9" name="object 6919"/>
            <p:cNvSpPr/>
            <p:nvPr/>
          </p:nvSpPr>
          <p:spPr>
            <a:xfrm>
              <a:off x="203447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0" name="object 6920"/>
            <p:cNvSpPr/>
            <p:nvPr/>
          </p:nvSpPr>
          <p:spPr>
            <a:xfrm>
              <a:off x="2034726" y="41773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1" name="object 6921"/>
            <p:cNvSpPr/>
            <p:nvPr/>
          </p:nvSpPr>
          <p:spPr>
            <a:xfrm>
              <a:off x="2034853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2" name="object 6922"/>
            <p:cNvSpPr/>
            <p:nvPr/>
          </p:nvSpPr>
          <p:spPr>
            <a:xfrm>
              <a:off x="2034980" y="4173711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0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3" name="object 6923"/>
            <p:cNvSpPr/>
            <p:nvPr/>
          </p:nvSpPr>
          <p:spPr>
            <a:xfrm>
              <a:off x="2035233" y="417744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4" name="object 6924"/>
            <p:cNvSpPr/>
            <p:nvPr/>
          </p:nvSpPr>
          <p:spPr>
            <a:xfrm>
              <a:off x="20353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5" name="object 6925"/>
            <p:cNvSpPr/>
            <p:nvPr/>
          </p:nvSpPr>
          <p:spPr>
            <a:xfrm>
              <a:off x="20356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6" name="object 6926"/>
            <p:cNvSpPr/>
            <p:nvPr/>
          </p:nvSpPr>
          <p:spPr>
            <a:xfrm>
              <a:off x="20358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7" name="object 6927"/>
            <p:cNvSpPr/>
            <p:nvPr/>
          </p:nvSpPr>
          <p:spPr>
            <a:xfrm>
              <a:off x="2035106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8" name="object 6928"/>
            <p:cNvSpPr/>
            <p:nvPr/>
          </p:nvSpPr>
          <p:spPr>
            <a:xfrm>
              <a:off x="20362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9" name="object 6929"/>
            <p:cNvSpPr/>
            <p:nvPr/>
          </p:nvSpPr>
          <p:spPr>
            <a:xfrm>
              <a:off x="20365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0" name="object 6930"/>
            <p:cNvSpPr/>
            <p:nvPr/>
          </p:nvSpPr>
          <p:spPr>
            <a:xfrm>
              <a:off x="2036120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1" name="object 6931"/>
            <p:cNvSpPr/>
            <p:nvPr/>
          </p:nvSpPr>
          <p:spPr>
            <a:xfrm>
              <a:off x="2037387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2" name="object 6932"/>
            <p:cNvSpPr/>
            <p:nvPr/>
          </p:nvSpPr>
          <p:spPr>
            <a:xfrm>
              <a:off x="2037514" y="417691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05"/>
                  </a:moveTo>
                  <a:lnTo>
                    <a:pt x="887" y="40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3" name="object 6933"/>
            <p:cNvSpPr/>
            <p:nvPr/>
          </p:nvSpPr>
          <p:spPr>
            <a:xfrm>
              <a:off x="203751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4" name="object 6934"/>
            <p:cNvSpPr/>
            <p:nvPr/>
          </p:nvSpPr>
          <p:spPr>
            <a:xfrm>
              <a:off x="2037641" y="417626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27"/>
                  </a:moveTo>
                  <a:lnTo>
                    <a:pt x="887" y="72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5" name="object 6935"/>
            <p:cNvSpPr/>
            <p:nvPr/>
          </p:nvSpPr>
          <p:spPr>
            <a:xfrm>
              <a:off x="2037894" y="41773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6" name="object 6936"/>
            <p:cNvSpPr/>
            <p:nvPr/>
          </p:nvSpPr>
          <p:spPr>
            <a:xfrm>
              <a:off x="20380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7" name="object 6937"/>
            <p:cNvSpPr/>
            <p:nvPr/>
          </p:nvSpPr>
          <p:spPr>
            <a:xfrm>
              <a:off x="20382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8" name="object 6938"/>
            <p:cNvSpPr/>
            <p:nvPr/>
          </p:nvSpPr>
          <p:spPr>
            <a:xfrm>
              <a:off x="2037768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9" name="object 6939"/>
            <p:cNvSpPr/>
            <p:nvPr/>
          </p:nvSpPr>
          <p:spPr>
            <a:xfrm>
              <a:off x="20389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0" name="object 6940"/>
            <p:cNvSpPr/>
            <p:nvPr/>
          </p:nvSpPr>
          <p:spPr>
            <a:xfrm>
              <a:off x="20391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1" name="object 6941"/>
            <p:cNvSpPr/>
            <p:nvPr/>
          </p:nvSpPr>
          <p:spPr>
            <a:xfrm>
              <a:off x="20395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2" name="object 6942"/>
            <p:cNvSpPr/>
            <p:nvPr/>
          </p:nvSpPr>
          <p:spPr>
            <a:xfrm>
              <a:off x="203966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3" name="object 6943"/>
            <p:cNvSpPr/>
            <p:nvPr/>
          </p:nvSpPr>
          <p:spPr>
            <a:xfrm>
              <a:off x="20397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4" name="object 6944"/>
            <p:cNvSpPr/>
            <p:nvPr/>
          </p:nvSpPr>
          <p:spPr>
            <a:xfrm>
              <a:off x="2039922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5" name="object 6945"/>
            <p:cNvSpPr/>
            <p:nvPr/>
          </p:nvSpPr>
          <p:spPr>
            <a:xfrm>
              <a:off x="2040049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6" name="object 6946"/>
            <p:cNvSpPr/>
            <p:nvPr/>
          </p:nvSpPr>
          <p:spPr>
            <a:xfrm>
              <a:off x="2040175" y="41771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7" name="object 6947"/>
            <p:cNvSpPr/>
            <p:nvPr/>
          </p:nvSpPr>
          <p:spPr>
            <a:xfrm>
              <a:off x="2040302" y="41772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8" name="object 6948"/>
            <p:cNvSpPr/>
            <p:nvPr/>
          </p:nvSpPr>
          <p:spPr>
            <a:xfrm>
              <a:off x="2040302" y="417633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96"/>
                  </a:moveTo>
                  <a:lnTo>
                    <a:pt x="887" y="69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9" name="object 6949"/>
            <p:cNvSpPr/>
            <p:nvPr/>
          </p:nvSpPr>
          <p:spPr>
            <a:xfrm>
              <a:off x="2040429" y="417653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94"/>
                  </a:moveTo>
                  <a:lnTo>
                    <a:pt x="887" y="5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0" name="object 6950"/>
            <p:cNvSpPr/>
            <p:nvPr/>
          </p:nvSpPr>
          <p:spPr>
            <a:xfrm>
              <a:off x="2040556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1" name="object 6951"/>
            <p:cNvSpPr/>
            <p:nvPr/>
          </p:nvSpPr>
          <p:spPr>
            <a:xfrm>
              <a:off x="20408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2" name="object 6952"/>
            <p:cNvSpPr/>
            <p:nvPr/>
          </p:nvSpPr>
          <p:spPr>
            <a:xfrm>
              <a:off x="2040049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3" name="object 6953"/>
            <p:cNvSpPr/>
            <p:nvPr/>
          </p:nvSpPr>
          <p:spPr>
            <a:xfrm>
              <a:off x="20415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4" name="object 6954"/>
            <p:cNvSpPr/>
            <p:nvPr/>
          </p:nvSpPr>
          <p:spPr>
            <a:xfrm>
              <a:off x="20419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5" name="object 6955"/>
            <p:cNvSpPr/>
            <p:nvPr/>
          </p:nvSpPr>
          <p:spPr>
            <a:xfrm>
              <a:off x="2041189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6" name="object 6956"/>
            <p:cNvSpPr/>
            <p:nvPr/>
          </p:nvSpPr>
          <p:spPr>
            <a:xfrm>
              <a:off x="20424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7" name="object 6957"/>
            <p:cNvSpPr/>
            <p:nvPr/>
          </p:nvSpPr>
          <p:spPr>
            <a:xfrm>
              <a:off x="2042583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8" name="object 6958"/>
            <p:cNvSpPr/>
            <p:nvPr/>
          </p:nvSpPr>
          <p:spPr>
            <a:xfrm>
              <a:off x="2042837" y="417643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45"/>
                  </a:moveTo>
                  <a:lnTo>
                    <a:pt x="887" y="64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9" name="object 6959"/>
            <p:cNvSpPr/>
            <p:nvPr/>
          </p:nvSpPr>
          <p:spPr>
            <a:xfrm>
              <a:off x="204296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0" name="object 6960"/>
            <p:cNvSpPr/>
            <p:nvPr/>
          </p:nvSpPr>
          <p:spPr>
            <a:xfrm>
              <a:off x="2042963" y="41771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1" name="object 6961"/>
            <p:cNvSpPr/>
            <p:nvPr/>
          </p:nvSpPr>
          <p:spPr>
            <a:xfrm>
              <a:off x="2043090" y="41772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2" name="object 6962"/>
            <p:cNvSpPr/>
            <p:nvPr/>
          </p:nvSpPr>
          <p:spPr>
            <a:xfrm>
              <a:off x="204321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3" name="object 6963"/>
            <p:cNvSpPr/>
            <p:nvPr/>
          </p:nvSpPr>
          <p:spPr>
            <a:xfrm>
              <a:off x="204397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4" name="object 6964"/>
            <p:cNvSpPr/>
            <p:nvPr/>
          </p:nvSpPr>
          <p:spPr>
            <a:xfrm>
              <a:off x="20439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5" name="object 6965"/>
            <p:cNvSpPr/>
            <p:nvPr/>
          </p:nvSpPr>
          <p:spPr>
            <a:xfrm>
              <a:off x="204410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6" name="object 6966"/>
            <p:cNvSpPr/>
            <p:nvPr/>
          </p:nvSpPr>
          <p:spPr>
            <a:xfrm>
              <a:off x="20442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7" name="object 6967"/>
            <p:cNvSpPr/>
            <p:nvPr/>
          </p:nvSpPr>
          <p:spPr>
            <a:xfrm>
              <a:off x="20444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8" name="object 6968"/>
            <p:cNvSpPr/>
            <p:nvPr/>
          </p:nvSpPr>
          <p:spPr>
            <a:xfrm>
              <a:off x="204461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9" name="object 6969"/>
            <p:cNvSpPr/>
            <p:nvPr/>
          </p:nvSpPr>
          <p:spPr>
            <a:xfrm>
              <a:off x="20449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0" name="object 6970"/>
            <p:cNvSpPr/>
            <p:nvPr/>
          </p:nvSpPr>
          <p:spPr>
            <a:xfrm>
              <a:off x="204524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1" name="object 6971"/>
            <p:cNvSpPr/>
            <p:nvPr/>
          </p:nvSpPr>
          <p:spPr>
            <a:xfrm>
              <a:off x="2045371" y="417687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2" name="object 6972"/>
            <p:cNvSpPr/>
            <p:nvPr/>
          </p:nvSpPr>
          <p:spPr>
            <a:xfrm>
              <a:off x="2045498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3" name="object 6973"/>
            <p:cNvSpPr/>
            <p:nvPr/>
          </p:nvSpPr>
          <p:spPr>
            <a:xfrm>
              <a:off x="2045625" y="417653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94"/>
                  </a:moveTo>
                  <a:lnTo>
                    <a:pt x="887" y="5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4" name="object 6974"/>
            <p:cNvSpPr/>
            <p:nvPr/>
          </p:nvSpPr>
          <p:spPr>
            <a:xfrm>
              <a:off x="2045752" y="41771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5" name="object 6975"/>
            <p:cNvSpPr/>
            <p:nvPr/>
          </p:nvSpPr>
          <p:spPr>
            <a:xfrm>
              <a:off x="2045878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6" name="object 6976"/>
            <p:cNvSpPr/>
            <p:nvPr/>
          </p:nvSpPr>
          <p:spPr>
            <a:xfrm>
              <a:off x="204600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7" name="object 6977"/>
            <p:cNvSpPr/>
            <p:nvPr/>
          </p:nvSpPr>
          <p:spPr>
            <a:xfrm>
              <a:off x="2045752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8" name="object 6978"/>
            <p:cNvSpPr/>
            <p:nvPr/>
          </p:nvSpPr>
          <p:spPr>
            <a:xfrm>
              <a:off x="204689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9" name="object 6979"/>
            <p:cNvSpPr/>
            <p:nvPr/>
          </p:nvSpPr>
          <p:spPr>
            <a:xfrm>
              <a:off x="20471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0" name="object 6980"/>
            <p:cNvSpPr/>
            <p:nvPr/>
          </p:nvSpPr>
          <p:spPr>
            <a:xfrm>
              <a:off x="2046512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1" name="object 6981"/>
            <p:cNvSpPr/>
            <p:nvPr/>
          </p:nvSpPr>
          <p:spPr>
            <a:xfrm>
              <a:off x="204765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2" name="object 6982"/>
            <p:cNvSpPr/>
            <p:nvPr/>
          </p:nvSpPr>
          <p:spPr>
            <a:xfrm>
              <a:off x="204777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3" name="object 6983"/>
            <p:cNvSpPr/>
            <p:nvPr/>
          </p:nvSpPr>
          <p:spPr>
            <a:xfrm>
              <a:off x="20479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4" name="object 6984"/>
            <p:cNvSpPr/>
            <p:nvPr/>
          </p:nvSpPr>
          <p:spPr>
            <a:xfrm>
              <a:off x="2048033" y="41772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5" name="object 6985"/>
            <p:cNvSpPr/>
            <p:nvPr/>
          </p:nvSpPr>
          <p:spPr>
            <a:xfrm>
              <a:off x="2048159" y="41773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6" name="object 6986"/>
            <p:cNvSpPr/>
            <p:nvPr/>
          </p:nvSpPr>
          <p:spPr>
            <a:xfrm>
              <a:off x="2048286" y="41773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7" name="object 6987"/>
            <p:cNvSpPr/>
            <p:nvPr/>
          </p:nvSpPr>
          <p:spPr>
            <a:xfrm>
              <a:off x="2048413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8" name="object 6988"/>
            <p:cNvSpPr/>
            <p:nvPr/>
          </p:nvSpPr>
          <p:spPr>
            <a:xfrm>
              <a:off x="2048540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9" name="object 6989"/>
            <p:cNvSpPr/>
            <p:nvPr/>
          </p:nvSpPr>
          <p:spPr>
            <a:xfrm>
              <a:off x="20487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0" name="object 6990"/>
            <p:cNvSpPr/>
            <p:nvPr/>
          </p:nvSpPr>
          <p:spPr>
            <a:xfrm>
              <a:off x="20490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1" name="object 6991"/>
            <p:cNvSpPr/>
            <p:nvPr/>
          </p:nvSpPr>
          <p:spPr>
            <a:xfrm>
              <a:off x="204930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2" name="object 6992"/>
            <p:cNvSpPr/>
            <p:nvPr/>
          </p:nvSpPr>
          <p:spPr>
            <a:xfrm>
              <a:off x="20494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3" name="object 6993"/>
            <p:cNvSpPr/>
            <p:nvPr/>
          </p:nvSpPr>
          <p:spPr>
            <a:xfrm>
              <a:off x="20498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4" name="object 6994"/>
            <p:cNvSpPr/>
            <p:nvPr/>
          </p:nvSpPr>
          <p:spPr>
            <a:xfrm>
              <a:off x="20501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5" name="object 6995"/>
            <p:cNvSpPr/>
            <p:nvPr/>
          </p:nvSpPr>
          <p:spPr>
            <a:xfrm>
              <a:off x="2049427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6" name="object 6996"/>
            <p:cNvSpPr/>
            <p:nvPr/>
          </p:nvSpPr>
          <p:spPr>
            <a:xfrm>
              <a:off x="2050694" y="417693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7" name="object 6997"/>
            <p:cNvSpPr/>
            <p:nvPr/>
          </p:nvSpPr>
          <p:spPr>
            <a:xfrm>
              <a:off x="2050821" y="417669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2"/>
                  </a:moveTo>
                  <a:lnTo>
                    <a:pt x="887" y="5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8" name="object 6998"/>
            <p:cNvSpPr/>
            <p:nvPr/>
          </p:nvSpPr>
          <p:spPr>
            <a:xfrm>
              <a:off x="2050187" y="417763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6"/>
                  </a:moveTo>
                  <a:lnTo>
                    <a:pt x="1774" y="6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9" name="object 6999"/>
            <p:cNvSpPr/>
            <p:nvPr/>
          </p:nvSpPr>
          <p:spPr>
            <a:xfrm>
              <a:off x="20512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0" name="object 7000"/>
            <p:cNvSpPr/>
            <p:nvPr/>
          </p:nvSpPr>
          <p:spPr>
            <a:xfrm>
              <a:off x="205158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1" name="object 7001"/>
            <p:cNvSpPr/>
            <p:nvPr/>
          </p:nvSpPr>
          <p:spPr>
            <a:xfrm>
              <a:off x="205170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2" name="object 7002"/>
            <p:cNvSpPr/>
            <p:nvPr/>
          </p:nvSpPr>
          <p:spPr>
            <a:xfrm>
              <a:off x="2051074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3" name="object 7003"/>
            <p:cNvSpPr/>
            <p:nvPr/>
          </p:nvSpPr>
          <p:spPr>
            <a:xfrm>
              <a:off x="20523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4" name="object 7004"/>
            <p:cNvSpPr/>
            <p:nvPr/>
          </p:nvSpPr>
          <p:spPr>
            <a:xfrm>
              <a:off x="20525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5" name="object 7005"/>
            <p:cNvSpPr/>
            <p:nvPr/>
          </p:nvSpPr>
          <p:spPr>
            <a:xfrm>
              <a:off x="205297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6" name="object 7006"/>
            <p:cNvSpPr/>
            <p:nvPr/>
          </p:nvSpPr>
          <p:spPr>
            <a:xfrm>
              <a:off x="205310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7" name="object 7007"/>
            <p:cNvSpPr/>
            <p:nvPr/>
          </p:nvSpPr>
          <p:spPr>
            <a:xfrm>
              <a:off x="2053228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8" name="object 7008"/>
            <p:cNvSpPr/>
            <p:nvPr/>
          </p:nvSpPr>
          <p:spPr>
            <a:xfrm>
              <a:off x="2053355" y="41773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9" name="object 7009"/>
            <p:cNvSpPr/>
            <p:nvPr/>
          </p:nvSpPr>
          <p:spPr>
            <a:xfrm>
              <a:off x="2053609" y="41774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0" name="object 7010"/>
            <p:cNvSpPr/>
            <p:nvPr/>
          </p:nvSpPr>
          <p:spPr>
            <a:xfrm>
              <a:off x="205373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1" name="object 7011"/>
            <p:cNvSpPr/>
            <p:nvPr/>
          </p:nvSpPr>
          <p:spPr>
            <a:xfrm>
              <a:off x="2053735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2" name="object 7012"/>
            <p:cNvSpPr/>
            <p:nvPr/>
          </p:nvSpPr>
          <p:spPr>
            <a:xfrm>
              <a:off x="205398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3" name="object 7013"/>
            <p:cNvSpPr/>
            <p:nvPr/>
          </p:nvSpPr>
          <p:spPr>
            <a:xfrm>
              <a:off x="2054496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4" name="object 7014"/>
            <p:cNvSpPr/>
            <p:nvPr/>
          </p:nvSpPr>
          <p:spPr>
            <a:xfrm>
              <a:off x="20546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5" name="object 7015"/>
            <p:cNvSpPr/>
            <p:nvPr/>
          </p:nvSpPr>
          <p:spPr>
            <a:xfrm>
              <a:off x="20548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6" name="object 7016"/>
            <p:cNvSpPr/>
            <p:nvPr/>
          </p:nvSpPr>
          <p:spPr>
            <a:xfrm>
              <a:off x="205551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7" name="object 7017"/>
            <p:cNvSpPr/>
            <p:nvPr/>
          </p:nvSpPr>
          <p:spPr>
            <a:xfrm>
              <a:off x="20556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8" name="object 7018"/>
            <p:cNvSpPr/>
            <p:nvPr/>
          </p:nvSpPr>
          <p:spPr>
            <a:xfrm>
              <a:off x="2055763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9" name="object 7019"/>
            <p:cNvSpPr/>
            <p:nvPr/>
          </p:nvSpPr>
          <p:spPr>
            <a:xfrm>
              <a:off x="2055890" y="41771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0" name="object 7020"/>
            <p:cNvSpPr/>
            <p:nvPr/>
          </p:nvSpPr>
          <p:spPr>
            <a:xfrm>
              <a:off x="2056016" y="41772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1" name="object 7021"/>
            <p:cNvSpPr/>
            <p:nvPr/>
          </p:nvSpPr>
          <p:spPr>
            <a:xfrm>
              <a:off x="2056143" y="41772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2" name="object 7022"/>
            <p:cNvSpPr/>
            <p:nvPr/>
          </p:nvSpPr>
          <p:spPr>
            <a:xfrm>
              <a:off x="2056270" y="41773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3" name="object 7023"/>
            <p:cNvSpPr/>
            <p:nvPr/>
          </p:nvSpPr>
          <p:spPr>
            <a:xfrm>
              <a:off x="205639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4" name="object 7024"/>
            <p:cNvSpPr/>
            <p:nvPr/>
          </p:nvSpPr>
          <p:spPr>
            <a:xfrm>
              <a:off x="205652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5" name="object 7025"/>
            <p:cNvSpPr/>
            <p:nvPr/>
          </p:nvSpPr>
          <p:spPr>
            <a:xfrm>
              <a:off x="20566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6" name="object 7026"/>
            <p:cNvSpPr/>
            <p:nvPr/>
          </p:nvSpPr>
          <p:spPr>
            <a:xfrm>
              <a:off x="205715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7" name="object 7027"/>
            <p:cNvSpPr/>
            <p:nvPr/>
          </p:nvSpPr>
          <p:spPr>
            <a:xfrm>
              <a:off x="20572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8" name="object 7028"/>
            <p:cNvSpPr/>
            <p:nvPr/>
          </p:nvSpPr>
          <p:spPr>
            <a:xfrm>
              <a:off x="20577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9" name="object 7029"/>
            <p:cNvSpPr/>
            <p:nvPr/>
          </p:nvSpPr>
          <p:spPr>
            <a:xfrm>
              <a:off x="20580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0" name="object 7030"/>
            <p:cNvSpPr/>
            <p:nvPr/>
          </p:nvSpPr>
          <p:spPr>
            <a:xfrm>
              <a:off x="205842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1" name="object 7031"/>
            <p:cNvSpPr/>
            <p:nvPr/>
          </p:nvSpPr>
          <p:spPr>
            <a:xfrm>
              <a:off x="20584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2" name="object 7032"/>
            <p:cNvSpPr/>
            <p:nvPr/>
          </p:nvSpPr>
          <p:spPr>
            <a:xfrm>
              <a:off x="2058551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3" name="object 7033"/>
            <p:cNvSpPr/>
            <p:nvPr/>
          </p:nvSpPr>
          <p:spPr>
            <a:xfrm>
              <a:off x="2058804" y="417668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8"/>
                  </a:moveTo>
                  <a:lnTo>
                    <a:pt x="887" y="5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4" name="object 7034"/>
            <p:cNvSpPr/>
            <p:nvPr/>
          </p:nvSpPr>
          <p:spPr>
            <a:xfrm>
              <a:off x="2058931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5" name="object 7035"/>
            <p:cNvSpPr/>
            <p:nvPr/>
          </p:nvSpPr>
          <p:spPr>
            <a:xfrm>
              <a:off x="2058171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6" name="object 7036"/>
            <p:cNvSpPr/>
            <p:nvPr/>
          </p:nvSpPr>
          <p:spPr>
            <a:xfrm>
              <a:off x="20594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7" name="object 7037"/>
            <p:cNvSpPr/>
            <p:nvPr/>
          </p:nvSpPr>
          <p:spPr>
            <a:xfrm>
              <a:off x="205969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8" name="object 7038"/>
            <p:cNvSpPr/>
            <p:nvPr/>
          </p:nvSpPr>
          <p:spPr>
            <a:xfrm>
              <a:off x="20599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9" name="object 7039"/>
            <p:cNvSpPr/>
            <p:nvPr/>
          </p:nvSpPr>
          <p:spPr>
            <a:xfrm>
              <a:off x="206032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0" name="object 7040"/>
            <p:cNvSpPr/>
            <p:nvPr/>
          </p:nvSpPr>
          <p:spPr>
            <a:xfrm>
              <a:off x="20604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1" name="object 7041"/>
            <p:cNvSpPr/>
            <p:nvPr/>
          </p:nvSpPr>
          <p:spPr>
            <a:xfrm>
              <a:off x="206083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2" name="object 7042"/>
            <p:cNvSpPr/>
            <p:nvPr/>
          </p:nvSpPr>
          <p:spPr>
            <a:xfrm>
              <a:off x="206095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3" name="object 7043"/>
            <p:cNvSpPr/>
            <p:nvPr/>
          </p:nvSpPr>
          <p:spPr>
            <a:xfrm>
              <a:off x="2061212" y="417686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4" name="object 7044"/>
            <p:cNvSpPr/>
            <p:nvPr/>
          </p:nvSpPr>
          <p:spPr>
            <a:xfrm>
              <a:off x="2061466" y="417523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46"/>
                  </a:moveTo>
                  <a:lnTo>
                    <a:pt x="887" y="124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5" name="object 7045"/>
            <p:cNvSpPr/>
            <p:nvPr/>
          </p:nvSpPr>
          <p:spPr>
            <a:xfrm>
              <a:off x="2061593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6" name="object 7046"/>
            <p:cNvSpPr/>
            <p:nvPr/>
          </p:nvSpPr>
          <p:spPr>
            <a:xfrm>
              <a:off x="206171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7" name="object 7047"/>
            <p:cNvSpPr/>
            <p:nvPr/>
          </p:nvSpPr>
          <p:spPr>
            <a:xfrm>
              <a:off x="206171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8" name="object 7048"/>
            <p:cNvSpPr/>
            <p:nvPr/>
          </p:nvSpPr>
          <p:spPr>
            <a:xfrm>
              <a:off x="20619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9" name="object 7049"/>
            <p:cNvSpPr/>
            <p:nvPr/>
          </p:nvSpPr>
          <p:spPr>
            <a:xfrm>
              <a:off x="20622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0" name="object 7050"/>
            <p:cNvSpPr/>
            <p:nvPr/>
          </p:nvSpPr>
          <p:spPr>
            <a:xfrm>
              <a:off x="206235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1" name="object 7051"/>
            <p:cNvSpPr/>
            <p:nvPr/>
          </p:nvSpPr>
          <p:spPr>
            <a:xfrm>
              <a:off x="206248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2" name="object 7052"/>
            <p:cNvSpPr/>
            <p:nvPr/>
          </p:nvSpPr>
          <p:spPr>
            <a:xfrm>
              <a:off x="20626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3" name="object 7053"/>
            <p:cNvSpPr/>
            <p:nvPr/>
          </p:nvSpPr>
          <p:spPr>
            <a:xfrm>
              <a:off x="206260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4" name="object 7054"/>
            <p:cNvSpPr/>
            <p:nvPr/>
          </p:nvSpPr>
          <p:spPr>
            <a:xfrm>
              <a:off x="20628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5" name="object 7055"/>
            <p:cNvSpPr/>
            <p:nvPr/>
          </p:nvSpPr>
          <p:spPr>
            <a:xfrm>
              <a:off x="20631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6" name="object 7056"/>
            <p:cNvSpPr/>
            <p:nvPr/>
          </p:nvSpPr>
          <p:spPr>
            <a:xfrm>
              <a:off x="2062480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7" name="object 7057"/>
            <p:cNvSpPr/>
            <p:nvPr/>
          </p:nvSpPr>
          <p:spPr>
            <a:xfrm>
              <a:off x="2063620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8" name="object 7058"/>
            <p:cNvSpPr/>
            <p:nvPr/>
          </p:nvSpPr>
          <p:spPr>
            <a:xfrm>
              <a:off x="206374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9" name="object 7059"/>
            <p:cNvSpPr/>
            <p:nvPr/>
          </p:nvSpPr>
          <p:spPr>
            <a:xfrm>
              <a:off x="2063874" y="417626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27"/>
                  </a:moveTo>
                  <a:lnTo>
                    <a:pt x="887" y="72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0" name="object 7060"/>
            <p:cNvSpPr/>
            <p:nvPr/>
          </p:nvSpPr>
          <p:spPr>
            <a:xfrm>
              <a:off x="20640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1" name="object 7061"/>
            <p:cNvSpPr/>
            <p:nvPr/>
          </p:nvSpPr>
          <p:spPr>
            <a:xfrm>
              <a:off x="2064127" y="417678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8"/>
                  </a:moveTo>
                  <a:lnTo>
                    <a:pt x="887" y="46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2" name="object 7062"/>
            <p:cNvSpPr/>
            <p:nvPr/>
          </p:nvSpPr>
          <p:spPr>
            <a:xfrm>
              <a:off x="2064254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3" name="object 7063"/>
            <p:cNvSpPr/>
            <p:nvPr/>
          </p:nvSpPr>
          <p:spPr>
            <a:xfrm>
              <a:off x="206438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4" name="object 7064"/>
            <p:cNvSpPr/>
            <p:nvPr/>
          </p:nvSpPr>
          <p:spPr>
            <a:xfrm>
              <a:off x="20646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5" name="object 7065"/>
            <p:cNvSpPr/>
            <p:nvPr/>
          </p:nvSpPr>
          <p:spPr>
            <a:xfrm>
              <a:off x="20648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6" name="object 7066"/>
            <p:cNvSpPr/>
            <p:nvPr/>
          </p:nvSpPr>
          <p:spPr>
            <a:xfrm>
              <a:off x="206501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7" name="object 7067"/>
            <p:cNvSpPr/>
            <p:nvPr/>
          </p:nvSpPr>
          <p:spPr>
            <a:xfrm>
              <a:off x="20651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8" name="object 7068"/>
            <p:cNvSpPr/>
            <p:nvPr/>
          </p:nvSpPr>
          <p:spPr>
            <a:xfrm>
              <a:off x="206526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9" name="object 7069"/>
            <p:cNvSpPr/>
            <p:nvPr/>
          </p:nvSpPr>
          <p:spPr>
            <a:xfrm>
              <a:off x="206539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0" name="object 7070"/>
            <p:cNvSpPr/>
            <p:nvPr/>
          </p:nvSpPr>
          <p:spPr>
            <a:xfrm>
              <a:off x="20657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1" name="object 7071"/>
            <p:cNvSpPr/>
            <p:nvPr/>
          </p:nvSpPr>
          <p:spPr>
            <a:xfrm>
              <a:off x="20661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2" name="object 7072"/>
            <p:cNvSpPr/>
            <p:nvPr/>
          </p:nvSpPr>
          <p:spPr>
            <a:xfrm>
              <a:off x="206628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3" name="object 7073"/>
            <p:cNvSpPr/>
            <p:nvPr/>
          </p:nvSpPr>
          <p:spPr>
            <a:xfrm>
              <a:off x="2066408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4" name="object 7074"/>
            <p:cNvSpPr/>
            <p:nvPr/>
          </p:nvSpPr>
          <p:spPr>
            <a:xfrm>
              <a:off x="2066535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5" name="object 7075"/>
            <p:cNvSpPr/>
            <p:nvPr/>
          </p:nvSpPr>
          <p:spPr>
            <a:xfrm>
              <a:off x="2066662" y="4172496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22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6" name="object 7076"/>
            <p:cNvSpPr/>
            <p:nvPr/>
          </p:nvSpPr>
          <p:spPr>
            <a:xfrm>
              <a:off x="2066915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7" name="object 7077"/>
            <p:cNvSpPr/>
            <p:nvPr/>
          </p:nvSpPr>
          <p:spPr>
            <a:xfrm>
              <a:off x="20670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8" name="object 7078"/>
            <p:cNvSpPr/>
            <p:nvPr/>
          </p:nvSpPr>
          <p:spPr>
            <a:xfrm>
              <a:off x="2066282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9" name="object 7079"/>
            <p:cNvSpPr/>
            <p:nvPr/>
          </p:nvSpPr>
          <p:spPr>
            <a:xfrm>
              <a:off x="2066788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0" name="object 7080"/>
            <p:cNvSpPr/>
            <p:nvPr/>
          </p:nvSpPr>
          <p:spPr>
            <a:xfrm>
              <a:off x="2066915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  <a:path w="2539">
                  <a:moveTo>
                    <a:pt x="633" y="0"/>
                  </a:moveTo>
                  <a:lnTo>
                    <a:pt x="2407" y="0"/>
                  </a:lnTo>
                </a:path>
                <a:path w="2539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1" name="object 7081"/>
            <p:cNvSpPr/>
            <p:nvPr/>
          </p:nvSpPr>
          <p:spPr>
            <a:xfrm>
              <a:off x="206881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2" name="object 7082"/>
            <p:cNvSpPr/>
            <p:nvPr/>
          </p:nvSpPr>
          <p:spPr>
            <a:xfrm>
              <a:off x="2068943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3" name="object 7083"/>
            <p:cNvSpPr/>
            <p:nvPr/>
          </p:nvSpPr>
          <p:spPr>
            <a:xfrm>
              <a:off x="2069196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4" name="object 7084"/>
            <p:cNvSpPr/>
            <p:nvPr/>
          </p:nvSpPr>
          <p:spPr>
            <a:xfrm>
              <a:off x="2069323" y="417612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97"/>
                  </a:moveTo>
                  <a:lnTo>
                    <a:pt x="887" y="79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5" name="object 7085"/>
            <p:cNvSpPr/>
            <p:nvPr/>
          </p:nvSpPr>
          <p:spPr>
            <a:xfrm>
              <a:off x="2069323" y="41774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6" name="object 7086"/>
            <p:cNvSpPr/>
            <p:nvPr/>
          </p:nvSpPr>
          <p:spPr>
            <a:xfrm>
              <a:off x="2069576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7" name="object 7087"/>
            <p:cNvSpPr/>
            <p:nvPr/>
          </p:nvSpPr>
          <p:spPr>
            <a:xfrm>
              <a:off x="20695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8" name="object 7088"/>
            <p:cNvSpPr/>
            <p:nvPr/>
          </p:nvSpPr>
          <p:spPr>
            <a:xfrm>
              <a:off x="206983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9" name="object 7089"/>
            <p:cNvSpPr/>
            <p:nvPr/>
          </p:nvSpPr>
          <p:spPr>
            <a:xfrm>
              <a:off x="20700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0" name="object 7090"/>
            <p:cNvSpPr/>
            <p:nvPr/>
          </p:nvSpPr>
          <p:spPr>
            <a:xfrm>
              <a:off x="2070210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1" name="object 7091"/>
            <p:cNvSpPr/>
            <p:nvPr/>
          </p:nvSpPr>
          <p:spPr>
            <a:xfrm>
              <a:off x="207046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2" name="object 7092"/>
            <p:cNvSpPr/>
            <p:nvPr/>
          </p:nvSpPr>
          <p:spPr>
            <a:xfrm>
              <a:off x="207059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3" name="object 7093"/>
            <p:cNvSpPr/>
            <p:nvPr/>
          </p:nvSpPr>
          <p:spPr>
            <a:xfrm>
              <a:off x="20710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4" name="object 7094"/>
            <p:cNvSpPr/>
            <p:nvPr/>
          </p:nvSpPr>
          <p:spPr>
            <a:xfrm>
              <a:off x="207135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5" name="object 7095"/>
            <p:cNvSpPr/>
            <p:nvPr/>
          </p:nvSpPr>
          <p:spPr>
            <a:xfrm>
              <a:off x="2071604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6" name="object 7096"/>
            <p:cNvSpPr/>
            <p:nvPr/>
          </p:nvSpPr>
          <p:spPr>
            <a:xfrm>
              <a:off x="20717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7" name="object 7097"/>
            <p:cNvSpPr/>
            <p:nvPr/>
          </p:nvSpPr>
          <p:spPr>
            <a:xfrm>
              <a:off x="2071858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8" name="object 7098"/>
            <p:cNvSpPr/>
            <p:nvPr/>
          </p:nvSpPr>
          <p:spPr>
            <a:xfrm>
              <a:off x="2071984" y="4171648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607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9" name="object 7099"/>
            <p:cNvSpPr/>
            <p:nvPr/>
          </p:nvSpPr>
          <p:spPr>
            <a:xfrm>
              <a:off x="2072238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0" name="object 7100"/>
            <p:cNvSpPr/>
            <p:nvPr/>
          </p:nvSpPr>
          <p:spPr>
            <a:xfrm>
              <a:off x="207261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1" name="object 7101"/>
            <p:cNvSpPr/>
            <p:nvPr/>
          </p:nvSpPr>
          <p:spPr>
            <a:xfrm>
              <a:off x="20727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2" name="object 7102"/>
            <p:cNvSpPr/>
            <p:nvPr/>
          </p:nvSpPr>
          <p:spPr>
            <a:xfrm>
              <a:off x="207287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3" name="object 7103"/>
            <p:cNvSpPr/>
            <p:nvPr/>
          </p:nvSpPr>
          <p:spPr>
            <a:xfrm>
              <a:off x="207299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4" name="object 7104"/>
            <p:cNvSpPr/>
            <p:nvPr/>
          </p:nvSpPr>
          <p:spPr>
            <a:xfrm>
              <a:off x="207312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5" name="object 7105"/>
            <p:cNvSpPr/>
            <p:nvPr/>
          </p:nvSpPr>
          <p:spPr>
            <a:xfrm>
              <a:off x="20732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6" name="object 7106"/>
            <p:cNvSpPr/>
            <p:nvPr/>
          </p:nvSpPr>
          <p:spPr>
            <a:xfrm>
              <a:off x="2072745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7" name="object 7107"/>
            <p:cNvSpPr/>
            <p:nvPr/>
          </p:nvSpPr>
          <p:spPr>
            <a:xfrm>
              <a:off x="207401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8" name="object 7108"/>
            <p:cNvSpPr/>
            <p:nvPr/>
          </p:nvSpPr>
          <p:spPr>
            <a:xfrm>
              <a:off x="207413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9" name="object 7109"/>
            <p:cNvSpPr/>
            <p:nvPr/>
          </p:nvSpPr>
          <p:spPr>
            <a:xfrm>
              <a:off x="2074266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0" name="object 7110"/>
            <p:cNvSpPr/>
            <p:nvPr/>
          </p:nvSpPr>
          <p:spPr>
            <a:xfrm>
              <a:off x="2074519" y="41772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1" name="object 7111"/>
            <p:cNvSpPr/>
            <p:nvPr/>
          </p:nvSpPr>
          <p:spPr>
            <a:xfrm>
              <a:off x="2074646" y="4175369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77"/>
                  </a:moveTo>
                  <a:lnTo>
                    <a:pt x="887" y="117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2" name="object 7112"/>
            <p:cNvSpPr/>
            <p:nvPr/>
          </p:nvSpPr>
          <p:spPr>
            <a:xfrm>
              <a:off x="2074899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3" name="object 7113"/>
            <p:cNvSpPr/>
            <p:nvPr/>
          </p:nvSpPr>
          <p:spPr>
            <a:xfrm>
              <a:off x="20750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4" name="object 7114"/>
            <p:cNvSpPr/>
            <p:nvPr/>
          </p:nvSpPr>
          <p:spPr>
            <a:xfrm>
              <a:off x="2074392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5" name="object 7115"/>
            <p:cNvSpPr/>
            <p:nvPr/>
          </p:nvSpPr>
          <p:spPr>
            <a:xfrm>
              <a:off x="207565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6" name="object 7116"/>
            <p:cNvSpPr/>
            <p:nvPr/>
          </p:nvSpPr>
          <p:spPr>
            <a:xfrm>
              <a:off x="20757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7" name="object 7117"/>
            <p:cNvSpPr/>
            <p:nvPr/>
          </p:nvSpPr>
          <p:spPr>
            <a:xfrm>
              <a:off x="2075026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  <a:path w="2539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8" name="object 7118"/>
            <p:cNvSpPr/>
            <p:nvPr/>
          </p:nvSpPr>
          <p:spPr>
            <a:xfrm>
              <a:off x="207680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9" name="object 7119"/>
            <p:cNvSpPr/>
            <p:nvPr/>
          </p:nvSpPr>
          <p:spPr>
            <a:xfrm>
              <a:off x="2076927" y="41774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0" name="object 7120"/>
            <p:cNvSpPr/>
            <p:nvPr/>
          </p:nvSpPr>
          <p:spPr>
            <a:xfrm>
              <a:off x="207705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1" name="object 7121"/>
            <p:cNvSpPr/>
            <p:nvPr/>
          </p:nvSpPr>
          <p:spPr>
            <a:xfrm>
              <a:off x="2077180" y="4173192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53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2" name="object 7122"/>
            <p:cNvSpPr/>
            <p:nvPr/>
          </p:nvSpPr>
          <p:spPr>
            <a:xfrm>
              <a:off x="207743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3" name="object 7123"/>
            <p:cNvSpPr/>
            <p:nvPr/>
          </p:nvSpPr>
          <p:spPr>
            <a:xfrm>
              <a:off x="2077434" y="41773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4" name="object 7124"/>
            <p:cNvSpPr/>
            <p:nvPr/>
          </p:nvSpPr>
          <p:spPr>
            <a:xfrm>
              <a:off x="207768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5" name="object 7125"/>
            <p:cNvSpPr/>
            <p:nvPr/>
          </p:nvSpPr>
          <p:spPr>
            <a:xfrm>
              <a:off x="20778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6" name="object 7126"/>
            <p:cNvSpPr/>
            <p:nvPr/>
          </p:nvSpPr>
          <p:spPr>
            <a:xfrm>
              <a:off x="20780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7" name="object 7127"/>
            <p:cNvSpPr/>
            <p:nvPr/>
          </p:nvSpPr>
          <p:spPr>
            <a:xfrm>
              <a:off x="2078194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8" name="object 7128"/>
            <p:cNvSpPr/>
            <p:nvPr/>
          </p:nvSpPr>
          <p:spPr>
            <a:xfrm>
              <a:off x="207844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9" name="object 7129"/>
            <p:cNvSpPr/>
            <p:nvPr/>
          </p:nvSpPr>
          <p:spPr>
            <a:xfrm>
              <a:off x="207857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0" name="object 7130"/>
            <p:cNvSpPr/>
            <p:nvPr/>
          </p:nvSpPr>
          <p:spPr>
            <a:xfrm>
              <a:off x="20788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1" name="object 7131"/>
            <p:cNvSpPr/>
            <p:nvPr/>
          </p:nvSpPr>
          <p:spPr>
            <a:xfrm>
              <a:off x="20790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2" name="object 7132"/>
            <p:cNvSpPr/>
            <p:nvPr/>
          </p:nvSpPr>
          <p:spPr>
            <a:xfrm>
              <a:off x="20793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3" name="object 7133"/>
            <p:cNvSpPr/>
            <p:nvPr/>
          </p:nvSpPr>
          <p:spPr>
            <a:xfrm>
              <a:off x="2078701" y="417764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4" name="object 7134"/>
            <p:cNvSpPr/>
            <p:nvPr/>
          </p:nvSpPr>
          <p:spPr>
            <a:xfrm>
              <a:off x="2079842" y="417678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8"/>
                  </a:moveTo>
                  <a:lnTo>
                    <a:pt x="887" y="46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5" name="object 7135"/>
            <p:cNvSpPr/>
            <p:nvPr/>
          </p:nvSpPr>
          <p:spPr>
            <a:xfrm>
              <a:off x="2079842" y="417698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6" name="object 7136"/>
            <p:cNvSpPr/>
            <p:nvPr/>
          </p:nvSpPr>
          <p:spPr>
            <a:xfrm>
              <a:off x="20799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7" name="object 7137"/>
            <p:cNvSpPr/>
            <p:nvPr/>
          </p:nvSpPr>
          <p:spPr>
            <a:xfrm>
              <a:off x="2080095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8" name="object 7138"/>
            <p:cNvSpPr/>
            <p:nvPr/>
          </p:nvSpPr>
          <p:spPr>
            <a:xfrm>
              <a:off x="20804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9" name="object 7139"/>
            <p:cNvSpPr/>
            <p:nvPr/>
          </p:nvSpPr>
          <p:spPr>
            <a:xfrm>
              <a:off x="208072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0" name="object 7140"/>
            <p:cNvSpPr/>
            <p:nvPr/>
          </p:nvSpPr>
          <p:spPr>
            <a:xfrm>
              <a:off x="208085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1" name="object 7141"/>
            <p:cNvSpPr/>
            <p:nvPr/>
          </p:nvSpPr>
          <p:spPr>
            <a:xfrm>
              <a:off x="208098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2" name="object 7142"/>
            <p:cNvSpPr/>
            <p:nvPr/>
          </p:nvSpPr>
          <p:spPr>
            <a:xfrm>
              <a:off x="20812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3" name="object 7143"/>
            <p:cNvSpPr/>
            <p:nvPr/>
          </p:nvSpPr>
          <p:spPr>
            <a:xfrm>
              <a:off x="20817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4" name="object 7144"/>
            <p:cNvSpPr/>
            <p:nvPr/>
          </p:nvSpPr>
          <p:spPr>
            <a:xfrm>
              <a:off x="208186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5" name="object 7145"/>
            <p:cNvSpPr/>
            <p:nvPr/>
          </p:nvSpPr>
          <p:spPr>
            <a:xfrm>
              <a:off x="20818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6" name="object 7146"/>
            <p:cNvSpPr/>
            <p:nvPr/>
          </p:nvSpPr>
          <p:spPr>
            <a:xfrm>
              <a:off x="208199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7" name="object 7147"/>
            <p:cNvSpPr/>
            <p:nvPr/>
          </p:nvSpPr>
          <p:spPr>
            <a:xfrm>
              <a:off x="2082249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8" name="object 7148"/>
            <p:cNvSpPr/>
            <p:nvPr/>
          </p:nvSpPr>
          <p:spPr>
            <a:xfrm>
              <a:off x="2082376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9" name="object 7149"/>
            <p:cNvSpPr/>
            <p:nvPr/>
          </p:nvSpPr>
          <p:spPr>
            <a:xfrm>
              <a:off x="2082503" y="4172394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32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0" name="object 7150"/>
            <p:cNvSpPr/>
            <p:nvPr/>
          </p:nvSpPr>
          <p:spPr>
            <a:xfrm>
              <a:off x="2082756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1" name="object 7151"/>
            <p:cNvSpPr/>
            <p:nvPr/>
          </p:nvSpPr>
          <p:spPr>
            <a:xfrm>
              <a:off x="208288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2" name="object 7152"/>
            <p:cNvSpPr/>
            <p:nvPr/>
          </p:nvSpPr>
          <p:spPr>
            <a:xfrm>
              <a:off x="208301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3" name="object 7153"/>
            <p:cNvSpPr/>
            <p:nvPr/>
          </p:nvSpPr>
          <p:spPr>
            <a:xfrm>
              <a:off x="208339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4" name="object 7154"/>
            <p:cNvSpPr/>
            <p:nvPr/>
          </p:nvSpPr>
          <p:spPr>
            <a:xfrm>
              <a:off x="208351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5" name="object 7155"/>
            <p:cNvSpPr/>
            <p:nvPr/>
          </p:nvSpPr>
          <p:spPr>
            <a:xfrm>
              <a:off x="208364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6" name="object 7156"/>
            <p:cNvSpPr/>
            <p:nvPr/>
          </p:nvSpPr>
          <p:spPr>
            <a:xfrm>
              <a:off x="20840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7" name="object 7157"/>
            <p:cNvSpPr/>
            <p:nvPr/>
          </p:nvSpPr>
          <p:spPr>
            <a:xfrm>
              <a:off x="208415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8" name="object 7158"/>
            <p:cNvSpPr/>
            <p:nvPr/>
          </p:nvSpPr>
          <p:spPr>
            <a:xfrm>
              <a:off x="20842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9" name="object 7159"/>
            <p:cNvSpPr/>
            <p:nvPr/>
          </p:nvSpPr>
          <p:spPr>
            <a:xfrm>
              <a:off x="208440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0" name="object 7160"/>
            <p:cNvSpPr/>
            <p:nvPr/>
          </p:nvSpPr>
          <p:spPr>
            <a:xfrm>
              <a:off x="208465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1" name="object 7161"/>
            <p:cNvSpPr/>
            <p:nvPr/>
          </p:nvSpPr>
          <p:spPr>
            <a:xfrm>
              <a:off x="2084911" y="41771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2" name="object 7162"/>
            <p:cNvSpPr/>
            <p:nvPr/>
          </p:nvSpPr>
          <p:spPr>
            <a:xfrm>
              <a:off x="2084911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3" name="object 7163"/>
            <p:cNvSpPr/>
            <p:nvPr/>
          </p:nvSpPr>
          <p:spPr>
            <a:xfrm>
              <a:off x="2085164" y="417587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24"/>
                  </a:moveTo>
                  <a:lnTo>
                    <a:pt x="887" y="92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4" name="object 7164"/>
            <p:cNvSpPr/>
            <p:nvPr/>
          </p:nvSpPr>
          <p:spPr>
            <a:xfrm>
              <a:off x="208541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5" name="object 7165"/>
            <p:cNvSpPr/>
            <p:nvPr/>
          </p:nvSpPr>
          <p:spPr>
            <a:xfrm>
              <a:off x="208541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6" name="object 7166"/>
            <p:cNvSpPr/>
            <p:nvPr/>
          </p:nvSpPr>
          <p:spPr>
            <a:xfrm>
              <a:off x="20856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7" name="object 7167"/>
            <p:cNvSpPr/>
            <p:nvPr/>
          </p:nvSpPr>
          <p:spPr>
            <a:xfrm>
              <a:off x="208579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8" name="object 7168"/>
            <p:cNvSpPr/>
            <p:nvPr/>
          </p:nvSpPr>
          <p:spPr>
            <a:xfrm>
              <a:off x="208605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9" name="object 7169"/>
            <p:cNvSpPr/>
            <p:nvPr/>
          </p:nvSpPr>
          <p:spPr>
            <a:xfrm>
              <a:off x="208617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0" name="object 7170"/>
            <p:cNvSpPr/>
            <p:nvPr/>
          </p:nvSpPr>
          <p:spPr>
            <a:xfrm>
              <a:off x="20863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1" name="object 7171"/>
            <p:cNvSpPr/>
            <p:nvPr/>
          </p:nvSpPr>
          <p:spPr>
            <a:xfrm>
              <a:off x="208643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2" name="object 7172"/>
            <p:cNvSpPr/>
            <p:nvPr/>
          </p:nvSpPr>
          <p:spPr>
            <a:xfrm>
              <a:off x="20865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3" name="object 7173"/>
            <p:cNvSpPr/>
            <p:nvPr/>
          </p:nvSpPr>
          <p:spPr>
            <a:xfrm>
              <a:off x="2086685" y="4174432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45"/>
                  </a:moveTo>
                  <a:lnTo>
                    <a:pt x="887" y="1645"/>
                  </a:lnTo>
                </a:path>
              </a:pathLst>
            </a:custGeom>
            <a:ln w="3291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4" name="object 7174"/>
            <p:cNvSpPr/>
            <p:nvPr/>
          </p:nvSpPr>
          <p:spPr>
            <a:xfrm>
              <a:off x="2086051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5" name="object 7175"/>
            <p:cNvSpPr/>
            <p:nvPr/>
          </p:nvSpPr>
          <p:spPr>
            <a:xfrm>
              <a:off x="2087445" y="41772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6" name="object 7176"/>
            <p:cNvSpPr/>
            <p:nvPr/>
          </p:nvSpPr>
          <p:spPr>
            <a:xfrm>
              <a:off x="2087572" y="41773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7" name="object 7177"/>
            <p:cNvSpPr/>
            <p:nvPr/>
          </p:nvSpPr>
          <p:spPr>
            <a:xfrm>
              <a:off x="208769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8" name="object 7178"/>
            <p:cNvSpPr/>
            <p:nvPr/>
          </p:nvSpPr>
          <p:spPr>
            <a:xfrm>
              <a:off x="2087825" y="417620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59"/>
                  </a:moveTo>
                  <a:lnTo>
                    <a:pt x="887" y="75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9" name="object 7179"/>
            <p:cNvSpPr/>
            <p:nvPr/>
          </p:nvSpPr>
          <p:spPr>
            <a:xfrm>
              <a:off x="20880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0" name="object 7180"/>
            <p:cNvSpPr/>
            <p:nvPr/>
          </p:nvSpPr>
          <p:spPr>
            <a:xfrm>
              <a:off x="20883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1" name="object 7181"/>
            <p:cNvSpPr/>
            <p:nvPr/>
          </p:nvSpPr>
          <p:spPr>
            <a:xfrm>
              <a:off x="20885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2" name="object 7182"/>
            <p:cNvSpPr/>
            <p:nvPr/>
          </p:nvSpPr>
          <p:spPr>
            <a:xfrm>
              <a:off x="208871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3" name="object 7183"/>
            <p:cNvSpPr/>
            <p:nvPr/>
          </p:nvSpPr>
          <p:spPr>
            <a:xfrm>
              <a:off x="208896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4" name="object 7184"/>
            <p:cNvSpPr/>
            <p:nvPr/>
          </p:nvSpPr>
          <p:spPr>
            <a:xfrm>
              <a:off x="208909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5" name="object 7185"/>
            <p:cNvSpPr/>
            <p:nvPr/>
          </p:nvSpPr>
          <p:spPr>
            <a:xfrm>
              <a:off x="2089346" y="41773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6" name="object 7186"/>
            <p:cNvSpPr/>
            <p:nvPr/>
          </p:nvSpPr>
          <p:spPr>
            <a:xfrm>
              <a:off x="2088713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7" name="object 7187"/>
            <p:cNvSpPr/>
            <p:nvPr/>
          </p:nvSpPr>
          <p:spPr>
            <a:xfrm>
              <a:off x="2090107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8" name="object 7188"/>
            <p:cNvSpPr/>
            <p:nvPr/>
          </p:nvSpPr>
          <p:spPr>
            <a:xfrm>
              <a:off x="2090233" y="417740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9" name="object 7189"/>
            <p:cNvSpPr/>
            <p:nvPr/>
          </p:nvSpPr>
          <p:spPr>
            <a:xfrm>
              <a:off x="2090360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0" name="object 7190"/>
            <p:cNvSpPr/>
            <p:nvPr/>
          </p:nvSpPr>
          <p:spPr>
            <a:xfrm>
              <a:off x="2090487" y="41773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1" name="object 7191"/>
            <p:cNvSpPr/>
            <p:nvPr/>
          </p:nvSpPr>
          <p:spPr>
            <a:xfrm>
              <a:off x="2090613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2" name="object 7192"/>
            <p:cNvSpPr/>
            <p:nvPr/>
          </p:nvSpPr>
          <p:spPr>
            <a:xfrm>
              <a:off x="209074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3" name="object 7193"/>
            <p:cNvSpPr/>
            <p:nvPr/>
          </p:nvSpPr>
          <p:spPr>
            <a:xfrm>
              <a:off x="20912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4" name="object 7194"/>
            <p:cNvSpPr/>
            <p:nvPr/>
          </p:nvSpPr>
          <p:spPr>
            <a:xfrm>
              <a:off x="209137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5" name="object 7195"/>
            <p:cNvSpPr/>
            <p:nvPr/>
          </p:nvSpPr>
          <p:spPr>
            <a:xfrm>
              <a:off x="209150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6" name="object 7196"/>
            <p:cNvSpPr/>
            <p:nvPr/>
          </p:nvSpPr>
          <p:spPr>
            <a:xfrm>
              <a:off x="2092007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7" name="object 7197"/>
            <p:cNvSpPr/>
            <p:nvPr/>
          </p:nvSpPr>
          <p:spPr>
            <a:xfrm>
              <a:off x="20922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8" name="object 7198"/>
            <p:cNvSpPr/>
            <p:nvPr/>
          </p:nvSpPr>
          <p:spPr>
            <a:xfrm>
              <a:off x="2091627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9" name="object 7199"/>
            <p:cNvSpPr/>
            <p:nvPr/>
          </p:nvSpPr>
          <p:spPr>
            <a:xfrm>
              <a:off x="2092768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0" name="object 7200"/>
            <p:cNvSpPr/>
            <p:nvPr/>
          </p:nvSpPr>
          <p:spPr>
            <a:xfrm>
              <a:off x="209276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1" name="object 7201"/>
            <p:cNvSpPr/>
            <p:nvPr/>
          </p:nvSpPr>
          <p:spPr>
            <a:xfrm>
              <a:off x="2092895" y="417609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16"/>
                  </a:moveTo>
                  <a:lnTo>
                    <a:pt x="887" y="81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2" name="object 7202"/>
            <p:cNvSpPr/>
            <p:nvPr/>
          </p:nvSpPr>
          <p:spPr>
            <a:xfrm>
              <a:off x="209302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3" name="object 7203"/>
            <p:cNvSpPr/>
            <p:nvPr/>
          </p:nvSpPr>
          <p:spPr>
            <a:xfrm>
              <a:off x="2093148" y="417676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0"/>
                  </a:moveTo>
                  <a:lnTo>
                    <a:pt x="887" y="48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4" name="object 7204"/>
            <p:cNvSpPr/>
            <p:nvPr/>
          </p:nvSpPr>
          <p:spPr>
            <a:xfrm>
              <a:off x="209327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5" name="object 7205"/>
            <p:cNvSpPr/>
            <p:nvPr/>
          </p:nvSpPr>
          <p:spPr>
            <a:xfrm>
              <a:off x="20935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6" name="object 7206"/>
            <p:cNvSpPr/>
            <p:nvPr/>
          </p:nvSpPr>
          <p:spPr>
            <a:xfrm>
              <a:off x="20937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7" name="object 7207"/>
            <p:cNvSpPr/>
            <p:nvPr/>
          </p:nvSpPr>
          <p:spPr>
            <a:xfrm>
              <a:off x="2093148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8" name="object 7208"/>
            <p:cNvSpPr/>
            <p:nvPr/>
          </p:nvSpPr>
          <p:spPr>
            <a:xfrm>
              <a:off x="209428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9" name="object 7209"/>
            <p:cNvSpPr/>
            <p:nvPr/>
          </p:nvSpPr>
          <p:spPr>
            <a:xfrm>
              <a:off x="20946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0" name="object 7210"/>
            <p:cNvSpPr/>
            <p:nvPr/>
          </p:nvSpPr>
          <p:spPr>
            <a:xfrm>
              <a:off x="20950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1" name="object 7211"/>
            <p:cNvSpPr/>
            <p:nvPr/>
          </p:nvSpPr>
          <p:spPr>
            <a:xfrm>
              <a:off x="209517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2" name="object 7212"/>
            <p:cNvSpPr/>
            <p:nvPr/>
          </p:nvSpPr>
          <p:spPr>
            <a:xfrm>
              <a:off x="2095302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3" name="object 7213"/>
            <p:cNvSpPr/>
            <p:nvPr/>
          </p:nvSpPr>
          <p:spPr>
            <a:xfrm>
              <a:off x="209542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4" name="object 7214"/>
            <p:cNvSpPr/>
            <p:nvPr/>
          </p:nvSpPr>
          <p:spPr>
            <a:xfrm>
              <a:off x="2095556" y="417702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5" name="object 7215"/>
            <p:cNvSpPr/>
            <p:nvPr/>
          </p:nvSpPr>
          <p:spPr>
            <a:xfrm>
              <a:off x="2095809" y="41773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6" name="object 7216"/>
            <p:cNvSpPr/>
            <p:nvPr/>
          </p:nvSpPr>
          <p:spPr>
            <a:xfrm>
              <a:off x="2095049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7" name="object 7217"/>
            <p:cNvSpPr/>
            <p:nvPr/>
          </p:nvSpPr>
          <p:spPr>
            <a:xfrm>
              <a:off x="20968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8" name="object 7218"/>
            <p:cNvSpPr/>
            <p:nvPr/>
          </p:nvSpPr>
          <p:spPr>
            <a:xfrm>
              <a:off x="20970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9" name="object 7219"/>
            <p:cNvSpPr/>
            <p:nvPr/>
          </p:nvSpPr>
          <p:spPr>
            <a:xfrm>
              <a:off x="20973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0" name="object 7220"/>
            <p:cNvSpPr/>
            <p:nvPr/>
          </p:nvSpPr>
          <p:spPr>
            <a:xfrm>
              <a:off x="209771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1" name="object 7221"/>
            <p:cNvSpPr/>
            <p:nvPr/>
          </p:nvSpPr>
          <p:spPr>
            <a:xfrm>
              <a:off x="209783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2" name="object 7222"/>
            <p:cNvSpPr/>
            <p:nvPr/>
          </p:nvSpPr>
          <p:spPr>
            <a:xfrm>
              <a:off x="209796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3" name="object 7223"/>
            <p:cNvSpPr/>
            <p:nvPr/>
          </p:nvSpPr>
          <p:spPr>
            <a:xfrm>
              <a:off x="2097330" y="417724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4" name="object 7224"/>
            <p:cNvSpPr/>
            <p:nvPr/>
          </p:nvSpPr>
          <p:spPr>
            <a:xfrm>
              <a:off x="2098471" y="417634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89"/>
                  </a:moveTo>
                  <a:lnTo>
                    <a:pt x="887" y="68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5" name="object 7225"/>
            <p:cNvSpPr/>
            <p:nvPr/>
          </p:nvSpPr>
          <p:spPr>
            <a:xfrm>
              <a:off x="209872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6" name="object 7226"/>
            <p:cNvSpPr/>
            <p:nvPr/>
          </p:nvSpPr>
          <p:spPr>
            <a:xfrm>
              <a:off x="20988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7" name="object 7227"/>
            <p:cNvSpPr/>
            <p:nvPr/>
          </p:nvSpPr>
          <p:spPr>
            <a:xfrm>
              <a:off x="2099358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8" name="object 7228"/>
            <p:cNvSpPr/>
            <p:nvPr/>
          </p:nvSpPr>
          <p:spPr>
            <a:xfrm>
              <a:off x="209948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9" name="object 7229"/>
            <p:cNvSpPr/>
            <p:nvPr/>
          </p:nvSpPr>
          <p:spPr>
            <a:xfrm>
              <a:off x="20997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0" name="object 7230"/>
            <p:cNvSpPr/>
            <p:nvPr/>
          </p:nvSpPr>
          <p:spPr>
            <a:xfrm>
              <a:off x="20999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1" name="object 7231"/>
            <p:cNvSpPr/>
            <p:nvPr/>
          </p:nvSpPr>
          <p:spPr>
            <a:xfrm>
              <a:off x="210024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2" name="object 7232"/>
            <p:cNvSpPr/>
            <p:nvPr/>
          </p:nvSpPr>
          <p:spPr>
            <a:xfrm>
              <a:off x="2100498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3" name="object 7233"/>
            <p:cNvSpPr/>
            <p:nvPr/>
          </p:nvSpPr>
          <p:spPr>
            <a:xfrm>
              <a:off x="210062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4" name="object 7234"/>
            <p:cNvSpPr/>
            <p:nvPr/>
          </p:nvSpPr>
          <p:spPr>
            <a:xfrm>
              <a:off x="2100878" y="41773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5" name="object 7235"/>
            <p:cNvSpPr/>
            <p:nvPr/>
          </p:nvSpPr>
          <p:spPr>
            <a:xfrm>
              <a:off x="2100878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6" name="object 7236"/>
            <p:cNvSpPr/>
            <p:nvPr/>
          </p:nvSpPr>
          <p:spPr>
            <a:xfrm>
              <a:off x="2101005" y="41773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7" name="object 7237"/>
            <p:cNvSpPr/>
            <p:nvPr/>
          </p:nvSpPr>
          <p:spPr>
            <a:xfrm>
              <a:off x="2101132" y="41772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8" name="object 7238"/>
            <p:cNvSpPr/>
            <p:nvPr/>
          </p:nvSpPr>
          <p:spPr>
            <a:xfrm>
              <a:off x="2100498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9" name="object 7239"/>
            <p:cNvSpPr/>
            <p:nvPr/>
          </p:nvSpPr>
          <p:spPr>
            <a:xfrm>
              <a:off x="2101892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0" name="object 7240"/>
            <p:cNvSpPr/>
            <p:nvPr/>
          </p:nvSpPr>
          <p:spPr>
            <a:xfrm>
              <a:off x="2101132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1" name="object 7241"/>
            <p:cNvSpPr/>
            <p:nvPr/>
          </p:nvSpPr>
          <p:spPr>
            <a:xfrm>
              <a:off x="21022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2" name="object 7242"/>
            <p:cNvSpPr/>
            <p:nvPr/>
          </p:nvSpPr>
          <p:spPr>
            <a:xfrm>
              <a:off x="210239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3" name="object 7243"/>
            <p:cNvSpPr/>
            <p:nvPr/>
          </p:nvSpPr>
          <p:spPr>
            <a:xfrm>
              <a:off x="21027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4" name="object 7244"/>
            <p:cNvSpPr/>
            <p:nvPr/>
          </p:nvSpPr>
          <p:spPr>
            <a:xfrm>
              <a:off x="2102019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5" name="object 7245"/>
            <p:cNvSpPr/>
            <p:nvPr/>
          </p:nvSpPr>
          <p:spPr>
            <a:xfrm>
              <a:off x="2102399" y="4177635"/>
              <a:ext cx="1905" cy="635"/>
            </a:xfrm>
            <a:custGeom>
              <a:avLst/>
              <a:gdLst/>
              <a:ahLst/>
              <a:cxnLst/>
              <a:rect l="l" t="t" r="r" b="b"/>
              <a:pathLst>
                <a:path w="1905" h="635">
                  <a:moveTo>
                    <a:pt x="0" y="0"/>
                  </a:moveTo>
                  <a:lnTo>
                    <a:pt x="1774" y="0"/>
                  </a:lnTo>
                </a:path>
                <a:path w="1905" h="635">
                  <a:moveTo>
                    <a:pt x="126" y="12"/>
                  </a:moveTo>
                  <a:lnTo>
                    <a:pt x="1900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6" name="object 7246"/>
            <p:cNvSpPr/>
            <p:nvPr/>
          </p:nvSpPr>
          <p:spPr>
            <a:xfrm>
              <a:off x="2103540" y="417644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39"/>
                  </a:moveTo>
                  <a:lnTo>
                    <a:pt x="887" y="6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7" name="object 7247"/>
            <p:cNvSpPr/>
            <p:nvPr/>
          </p:nvSpPr>
          <p:spPr>
            <a:xfrm>
              <a:off x="2103666" y="41772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8" name="object 7248"/>
            <p:cNvSpPr/>
            <p:nvPr/>
          </p:nvSpPr>
          <p:spPr>
            <a:xfrm>
              <a:off x="2103793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9" name="object 7249"/>
            <p:cNvSpPr/>
            <p:nvPr/>
          </p:nvSpPr>
          <p:spPr>
            <a:xfrm>
              <a:off x="21039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0" name="object 7250"/>
            <p:cNvSpPr/>
            <p:nvPr/>
          </p:nvSpPr>
          <p:spPr>
            <a:xfrm>
              <a:off x="21041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1" name="object 7251"/>
            <p:cNvSpPr/>
            <p:nvPr/>
          </p:nvSpPr>
          <p:spPr>
            <a:xfrm>
              <a:off x="210442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2" name="object 7252"/>
            <p:cNvSpPr/>
            <p:nvPr/>
          </p:nvSpPr>
          <p:spPr>
            <a:xfrm>
              <a:off x="2104554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3" name="object 7253"/>
            <p:cNvSpPr/>
            <p:nvPr/>
          </p:nvSpPr>
          <p:spPr>
            <a:xfrm>
              <a:off x="210468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4" name="object 7254"/>
            <p:cNvSpPr/>
            <p:nvPr/>
          </p:nvSpPr>
          <p:spPr>
            <a:xfrm>
              <a:off x="210480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5" name="object 7255"/>
            <p:cNvSpPr/>
            <p:nvPr/>
          </p:nvSpPr>
          <p:spPr>
            <a:xfrm>
              <a:off x="21049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6" name="object 7256"/>
            <p:cNvSpPr/>
            <p:nvPr/>
          </p:nvSpPr>
          <p:spPr>
            <a:xfrm>
              <a:off x="210506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7" name="object 7257"/>
            <p:cNvSpPr/>
            <p:nvPr/>
          </p:nvSpPr>
          <p:spPr>
            <a:xfrm>
              <a:off x="21051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8" name="object 7258"/>
            <p:cNvSpPr/>
            <p:nvPr/>
          </p:nvSpPr>
          <p:spPr>
            <a:xfrm>
              <a:off x="210544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9" name="object 7259"/>
            <p:cNvSpPr/>
            <p:nvPr/>
          </p:nvSpPr>
          <p:spPr>
            <a:xfrm>
              <a:off x="2105821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0" name="object 7260"/>
            <p:cNvSpPr/>
            <p:nvPr/>
          </p:nvSpPr>
          <p:spPr>
            <a:xfrm>
              <a:off x="2105948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1" name="object 7261"/>
            <p:cNvSpPr/>
            <p:nvPr/>
          </p:nvSpPr>
          <p:spPr>
            <a:xfrm>
              <a:off x="2106074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2" name="object 7262"/>
            <p:cNvSpPr/>
            <p:nvPr/>
          </p:nvSpPr>
          <p:spPr>
            <a:xfrm>
              <a:off x="2106201" y="41772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3" name="object 7263"/>
            <p:cNvSpPr/>
            <p:nvPr/>
          </p:nvSpPr>
          <p:spPr>
            <a:xfrm>
              <a:off x="2106328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4" name="object 7264"/>
            <p:cNvSpPr/>
            <p:nvPr/>
          </p:nvSpPr>
          <p:spPr>
            <a:xfrm>
              <a:off x="210645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5" name="object 7265"/>
            <p:cNvSpPr/>
            <p:nvPr/>
          </p:nvSpPr>
          <p:spPr>
            <a:xfrm>
              <a:off x="21065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6" name="object 7266"/>
            <p:cNvSpPr/>
            <p:nvPr/>
          </p:nvSpPr>
          <p:spPr>
            <a:xfrm>
              <a:off x="21070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7" name="object 7267"/>
            <p:cNvSpPr/>
            <p:nvPr/>
          </p:nvSpPr>
          <p:spPr>
            <a:xfrm>
              <a:off x="210721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8" name="object 7268"/>
            <p:cNvSpPr/>
            <p:nvPr/>
          </p:nvSpPr>
          <p:spPr>
            <a:xfrm>
              <a:off x="210734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9" name="object 7269"/>
            <p:cNvSpPr/>
            <p:nvPr/>
          </p:nvSpPr>
          <p:spPr>
            <a:xfrm>
              <a:off x="21075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0" name="object 7270"/>
            <p:cNvSpPr/>
            <p:nvPr/>
          </p:nvSpPr>
          <p:spPr>
            <a:xfrm>
              <a:off x="210810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1" name="object 7271"/>
            <p:cNvSpPr/>
            <p:nvPr/>
          </p:nvSpPr>
          <p:spPr>
            <a:xfrm>
              <a:off x="21083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2" name="object 7272"/>
            <p:cNvSpPr/>
            <p:nvPr/>
          </p:nvSpPr>
          <p:spPr>
            <a:xfrm>
              <a:off x="210835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3" name="object 7273"/>
            <p:cNvSpPr/>
            <p:nvPr/>
          </p:nvSpPr>
          <p:spPr>
            <a:xfrm>
              <a:off x="210860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4" name="object 7274"/>
            <p:cNvSpPr/>
            <p:nvPr/>
          </p:nvSpPr>
          <p:spPr>
            <a:xfrm>
              <a:off x="2108609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5" name="object 7275"/>
            <p:cNvSpPr/>
            <p:nvPr/>
          </p:nvSpPr>
          <p:spPr>
            <a:xfrm>
              <a:off x="2108736" y="417616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78"/>
                  </a:moveTo>
                  <a:lnTo>
                    <a:pt x="887" y="77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6" name="object 7276"/>
            <p:cNvSpPr/>
            <p:nvPr/>
          </p:nvSpPr>
          <p:spPr>
            <a:xfrm>
              <a:off x="2108862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7" name="object 7277"/>
            <p:cNvSpPr/>
            <p:nvPr/>
          </p:nvSpPr>
          <p:spPr>
            <a:xfrm>
              <a:off x="2108989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8" name="object 7278"/>
            <p:cNvSpPr/>
            <p:nvPr/>
          </p:nvSpPr>
          <p:spPr>
            <a:xfrm>
              <a:off x="2109116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9" name="object 7279"/>
            <p:cNvSpPr/>
            <p:nvPr/>
          </p:nvSpPr>
          <p:spPr>
            <a:xfrm>
              <a:off x="21092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0" name="object 7280"/>
            <p:cNvSpPr/>
            <p:nvPr/>
          </p:nvSpPr>
          <p:spPr>
            <a:xfrm>
              <a:off x="21097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1" name="object 7281"/>
            <p:cNvSpPr/>
            <p:nvPr/>
          </p:nvSpPr>
          <p:spPr>
            <a:xfrm>
              <a:off x="2109876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2" name="object 7282"/>
            <p:cNvSpPr/>
            <p:nvPr/>
          </p:nvSpPr>
          <p:spPr>
            <a:xfrm>
              <a:off x="21100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3" name="object 7283"/>
            <p:cNvSpPr/>
            <p:nvPr/>
          </p:nvSpPr>
          <p:spPr>
            <a:xfrm>
              <a:off x="21102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4" name="object 7284"/>
            <p:cNvSpPr/>
            <p:nvPr/>
          </p:nvSpPr>
          <p:spPr>
            <a:xfrm>
              <a:off x="21107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5" name="object 7285"/>
            <p:cNvSpPr/>
            <p:nvPr/>
          </p:nvSpPr>
          <p:spPr>
            <a:xfrm>
              <a:off x="211101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6" name="object 7286"/>
            <p:cNvSpPr/>
            <p:nvPr/>
          </p:nvSpPr>
          <p:spPr>
            <a:xfrm>
              <a:off x="2111144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7" name="object 7287"/>
            <p:cNvSpPr/>
            <p:nvPr/>
          </p:nvSpPr>
          <p:spPr>
            <a:xfrm>
              <a:off x="2111397" y="417695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8" name="object 7288"/>
            <p:cNvSpPr/>
            <p:nvPr/>
          </p:nvSpPr>
          <p:spPr>
            <a:xfrm>
              <a:off x="2111524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9" name="object 7289"/>
            <p:cNvSpPr/>
            <p:nvPr/>
          </p:nvSpPr>
          <p:spPr>
            <a:xfrm>
              <a:off x="2111650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0" name="object 7290"/>
            <p:cNvSpPr/>
            <p:nvPr/>
          </p:nvSpPr>
          <p:spPr>
            <a:xfrm>
              <a:off x="21117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1" name="object 7291"/>
            <p:cNvSpPr/>
            <p:nvPr/>
          </p:nvSpPr>
          <p:spPr>
            <a:xfrm>
              <a:off x="21120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2" name="object 7292"/>
            <p:cNvSpPr/>
            <p:nvPr/>
          </p:nvSpPr>
          <p:spPr>
            <a:xfrm>
              <a:off x="21124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3" name="object 7293"/>
            <p:cNvSpPr/>
            <p:nvPr/>
          </p:nvSpPr>
          <p:spPr>
            <a:xfrm>
              <a:off x="211253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4" name="object 7294"/>
            <p:cNvSpPr/>
            <p:nvPr/>
          </p:nvSpPr>
          <p:spPr>
            <a:xfrm>
              <a:off x="211266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5" name="object 7295"/>
            <p:cNvSpPr/>
            <p:nvPr/>
          </p:nvSpPr>
          <p:spPr>
            <a:xfrm>
              <a:off x="21130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6" name="object 7296"/>
            <p:cNvSpPr/>
            <p:nvPr/>
          </p:nvSpPr>
          <p:spPr>
            <a:xfrm>
              <a:off x="211342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7" name="object 7297"/>
            <p:cNvSpPr/>
            <p:nvPr/>
          </p:nvSpPr>
          <p:spPr>
            <a:xfrm>
              <a:off x="211367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8" name="object 7298"/>
            <p:cNvSpPr/>
            <p:nvPr/>
          </p:nvSpPr>
          <p:spPr>
            <a:xfrm>
              <a:off x="2113805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9" name="object 7299"/>
            <p:cNvSpPr/>
            <p:nvPr/>
          </p:nvSpPr>
          <p:spPr>
            <a:xfrm>
              <a:off x="211393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0" name="object 7300"/>
            <p:cNvSpPr/>
            <p:nvPr/>
          </p:nvSpPr>
          <p:spPr>
            <a:xfrm>
              <a:off x="2114058" y="4174382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70"/>
                  </a:moveTo>
                  <a:lnTo>
                    <a:pt x="887" y="1670"/>
                  </a:lnTo>
                </a:path>
              </a:pathLst>
            </a:custGeom>
            <a:ln w="3341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1" name="object 7301"/>
            <p:cNvSpPr/>
            <p:nvPr/>
          </p:nvSpPr>
          <p:spPr>
            <a:xfrm>
              <a:off x="2114185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2" name="object 7302"/>
            <p:cNvSpPr/>
            <p:nvPr/>
          </p:nvSpPr>
          <p:spPr>
            <a:xfrm>
              <a:off x="2114312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3" name="object 7303"/>
            <p:cNvSpPr/>
            <p:nvPr/>
          </p:nvSpPr>
          <p:spPr>
            <a:xfrm>
              <a:off x="2113805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4" name="object 7304"/>
            <p:cNvSpPr/>
            <p:nvPr/>
          </p:nvSpPr>
          <p:spPr>
            <a:xfrm>
              <a:off x="211507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5" name="object 7305"/>
            <p:cNvSpPr/>
            <p:nvPr/>
          </p:nvSpPr>
          <p:spPr>
            <a:xfrm>
              <a:off x="2114438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6" name="object 7306"/>
            <p:cNvSpPr/>
            <p:nvPr/>
          </p:nvSpPr>
          <p:spPr>
            <a:xfrm>
              <a:off x="21154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7" name="object 7307"/>
            <p:cNvSpPr/>
            <p:nvPr/>
          </p:nvSpPr>
          <p:spPr>
            <a:xfrm>
              <a:off x="211557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8" name="object 7308"/>
            <p:cNvSpPr/>
            <p:nvPr/>
          </p:nvSpPr>
          <p:spPr>
            <a:xfrm>
              <a:off x="21158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9" name="object 7309"/>
            <p:cNvSpPr/>
            <p:nvPr/>
          </p:nvSpPr>
          <p:spPr>
            <a:xfrm>
              <a:off x="211608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0" name="object 7310"/>
            <p:cNvSpPr/>
            <p:nvPr/>
          </p:nvSpPr>
          <p:spPr>
            <a:xfrm>
              <a:off x="2115326" y="4177673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1" name="object 7311"/>
            <p:cNvSpPr/>
            <p:nvPr/>
          </p:nvSpPr>
          <p:spPr>
            <a:xfrm>
              <a:off x="2116720" y="417614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91"/>
                  </a:moveTo>
                  <a:lnTo>
                    <a:pt x="887" y="79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2" name="object 7312"/>
            <p:cNvSpPr/>
            <p:nvPr/>
          </p:nvSpPr>
          <p:spPr>
            <a:xfrm>
              <a:off x="211684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3" name="object 7313"/>
            <p:cNvSpPr/>
            <p:nvPr/>
          </p:nvSpPr>
          <p:spPr>
            <a:xfrm>
              <a:off x="2116973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4" name="object 7314"/>
            <p:cNvSpPr/>
            <p:nvPr/>
          </p:nvSpPr>
          <p:spPr>
            <a:xfrm>
              <a:off x="21173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5" name="object 7315"/>
            <p:cNvSpPr/>
            <p:nvPr/>
          </p:nvSpPr>
          <p:spPr>
            <a:xfrm>
              <a:off x="2117733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6" name="object 7316"/>
            <p:cNvSpPr/>
            <p:nvPr/>
          </p:nvSpPr>
          <p:spPr>
            <a:xfrm>
              <a:off x="2116973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7" name="object 7317"/>
            <p:cNvSpPr/>
            <p:nvPr/>
          </p:nvSpPr>
          <p:spPr>
            <a:xfrm>
              <a:off x="21181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8" name="object 7318"/>
            <p:cNvSpPr/>
            <p:nvPr/>
          </p:nvSpPr>
          <p:spPr>
            <a:xfrm>
              <a:off x="2117480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9" name="object 7319"/>
            <p:cNvSpPr/>
            <p:nvPr/>
          </p:nvSpPr>
          <p:spPr>
            <a:xfrm>
              <a:off x="2119001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0" name="object 7320"/>
            <p:cNvSpPr/>
            <p:nvPr/>
          </p:nvSpPr>
          <p:spPr>
            <a:xfrm>
              <a:off x="2119127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1" name="object 7321"/>
            <p:cNvSpPr/>
            <p:nvPr/>
          </p:nvSpPr>
          <p:spPr>
            <a:xfrm>
              <a:off x="2119381" y="4175040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41"/>
                  </a:moveTo>
                  <a:lnTo>
                    <a:pt x="887" y="134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2" name="object 7322"/>
            <p:cNvSpPr/>
            <p:nvPr/>
          </p:nvSpPr>
          <p:spPr>
            <a:xfrm>
              <a:off x="2119508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3" name="object 7323"/>
            <p:cNvSpPr/>
            <p:nvPr/>
          </p:nvSpPr>
          <p:spPr>
            <a:xfrm>
              <a:off x="2119634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4" name="object 7324"/>
            <p:cNvSpPr/>
            <p:nvPr/>
          </p:nvSpPr>
          <p:spPr>
            <a:xfrm>
              <a:off x="21197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5" name="object 7325"/>
            <p:cNvSpPr/>
            <p:nvPr/>
          </p:nvSpPr>
          <p:spPr>
            <a:xfrm>
              <a:off x="212014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6" name="object 7326"/>
            <p:cNvSpPr/>
            <p:nvPr/>
          </p:nvSpPr>
          <p:spPr>
            <a:xfrm>
              <a:off x="21202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7" name="object 7327"/>
            <p:cNvSpPr/>
            <p:nvPr/>
          </p:nvSpPr>
          <p:spPr>
            <a:xfrm>
              <a:off x="2120395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8" name="object 7328"/>
            <p:cNvSpPr/>
            <p:nvPr/>
          </p:nvSpPr>
          <p:spPr>
            <a:xfrm>
              <a:off x="212052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9" name="object 7329"/>
            <p:cNvSpPr/>
            <p:nvPr/>
          </p:nvSpPr>
          <p:spPr>
            <a:xfrm>
              <a:off x="21205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0" name="object 7330"/>
            <p:cNvSpPr/>
            <p:nvPr/>
          </p:nvSpPr>
          <p:spPr>
            <a:xfrm>
              <a:off x="212077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1" name="object 7331"/>
            <p:cNvSpPr/>
            <p:nvPr/>
          </p:nvSpPr>
          <p:spPr>
            <a:xfrm>
              <a:off x="21210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2" name="object 7332"/>
            <p:cNvSpPr/>
            <p:nvPr/>
          </p:nvSpPr>
          <p:spPr>
            <a:xfrm>
              <a:off x="212153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3" name="object 7333"/>
            <p:cNvSpPr/>
            <p:nvPr/>
          </p:nvSpPr>
          <p:spPr>
            <a:xfrm>
              <a:off x="2121662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4" name="object 7334"/>
            <p:cNvSpPr/>
            <p:nvPr/>
          </p:nvSpPr>
          <p:spPr>
            <a:xfrm>
              <a:off x="212178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5" name="object 7335"/>
            <p:cNvSpPr/>
            <p:nvPr/>
          </p:nvSpPr>
          <p:spPr>
            <a:xfrm>
              <a:off x="2122042" y="417667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25"/>
                  </a:moveTo>
                  <a:lnTo>
                    <a:pt x="887" y="5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6" name="object 7336"/>
            <p:cNvSpPr/>
            <p:nvPr/>
          </p:nvSpPr>
          <p:spPr>
            <a:xfrm>
              <a:off x="2122169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7" name="object 7337"/>
            <p:cNvSpPr/>
            <p:nvPr/>
          </p:nvSpPr>
          <p:spPr>
            <a:xfrm>
              <a:off x="2122296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8" name="object 7338"/>
            <p:cNvSpPr/>
            <p:nvPr/>
          </p:nvSpPr>
          <p:spPr>
            <a:xfrm>
              <a:off x="21225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9" name="object 7339"/>
            <p:cNvSpPr/>
            <p:nvPr/>
          </p:nvSpPr>
          <p:spPr>
            <a:xfrm>
              <a:off x="212280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0" name="object 7340"/>
            <p:cNvSpPr/>
            <p:nvPr/>
          </p:nvSpPr>
          <p:spPr>
            <a:xfrm>
              <a:off x="2123056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1" name="object 7341"/>
            <p:cNvSpPr/>
            <p:nvPr/>
          </p:nvSpPr>
          <p:spPr>
            <a:xfrm>
              <a:off x="212318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2" name="object 7342"/>
            <p:cNvSpPr/>
            <p:nvPr/>
          </p:nvSpPr>
          <p:spPr>
            <a:xfrm>
              <a:off x="2122422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3" name="object 7343"/>
            <p:cNvSpPr/>
            <p:nvPr/>
          </p:nvSpPr>
          <p:spPr>
            <a:xfrm>
              <a:off x="21238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4" name="object 7344"/>
            <p:cNvSpPr/>
            <p:nvPr/>
          </p:nvSpPr>
          <p:spPr>
            <a:xfrm>
              <a:off x="212407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5" name="object 7345"/>
            <p:cNvSpPr/>
            <p:nvPr/>
          </p:nvSpPr>
          <p:spPr>
            <a:xfrm>
              <a:off x="2124323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6" name="object 7346"/>
            <p:cNvSpPr/>
            <p:nvPr/>
          </p:nvSpPr>
          <p:spPr>
            <a:xfrm>
              <a:off x="2124577" y="41772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7" name="object 7347"/>
            <p:cNvSpPr/>
            <p:nvPr/>
          </p:nvSpPr>
          <p:spPr>
            <a:xfrm>
              <a:off x="2124704" y="4175205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59"/>
                  </a:moveTo>
                  <a:lnTo>
                    <a:pt x="887" y="125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8" name="object 7348"/>
            <p:cNvSpPr/>
            <p:nvPr/>
          </p:nvSpPr>
          <p:spPr>
            <a:xfrm>
              <a:off x="2124830" y="41773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9" name="object 7349"/>
            <p:cNvSpPr/>
            <p:nvPr/>
          </p:nvSpPr>
          <p:spPr>
            <a:xfrm>
              <a:off x="212495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0" name="object 7350"/>
            <p:cNvSpPr/>
            <p:nvPr/>
          </p:nvSpPr>
          <p:spPr>
            <a:xfrm>
              <a:off x="212521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1" name="object 7351"/>
            <p:cNvSpPr/>
            <p:nvPr/>
          </p:nvSpPr>
          <p:spPr>
            <a:xfrm>
              <a:off x="21254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2" name="object 7352"/>
            <p:cNvSpPr/>
            <p:nvPr/>
          </p:nvSpPr>
          <p:spPr>
            <a:xfrm>
              <a:off x="2125591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3" name="object 7353"/>
            <p:cNvSpPr/>
            <p:nvPr/>
          </p:nvSpPr>
          <p:spPr>
            <a:xfrm>
              <a:off x="212571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4" name="object 7354"/>
            <p:cNvSpPr/>
            <p:nvPr/>
          </p:nvSpPr>
          <p:spPr>
            <a:xfrm>
              <a:off x="212584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5" name="object 7355"/>
            <p:cNvSpPr/>
            <p:nvPr/>
          </p:nvSpPr>
          <p:spPr>
            <a:xfrm>
              <a:off x="212609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6" name="object 7356"/>
            <p:cNvSpPr/>
            <p:nvPr/>
          </p:nvSpPr>
          <p:spPr>
            <a:xfrm>
              <a:off x="21263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7" name="object 7357"/>
            <p:cNvSpPr/>
            <p:nvPr/>
          </p:nvSpPr>
          <p:spPr>
            <a:xfrm>
              <a:off x="21266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8" name="object 7358"/>
            <p:cNvSpPr/>
            <p:nvPr/>
          </p:nvSpPr>
          <p:spPr>
            <a:xfrm>
              <a:off x="212673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9" name="object 7359"/>
            <p:cNvSpPr/>
            <p:nvPr/>
          </p:nvSpPr>
          <p:spPr>
            <a:xfrm>
              <a:off x="2126985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0" name="object 7360"/>
            <p:cNvSpPr/>
            <p:nvPr/>
          </p:nvSpPr>
          <p:spPr>
            <a:xfrm>
              <a:off x="2127111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1" name="object 7361"/>
            <p:cNvSpPr/>
            <p:nvPr/>
          </p:nvSpPr>
          <p:spPr>
            <a:xfrm>
              <a:off x="2127365" y="417650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07"/>
                  </a:moveTo>
                  <a:lnTo>
                    <a:pt x="887" y="6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2" name="object 7362"/>
            <p:cNvSpPr/>
            <p:nvPr/>
          </p:nvSpPr>
          <p:spPr>
            <a:xfrm>
              <a:off x="2127365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3" name="object 7363"/>
            <p:cNvSpPr/>
            <p:nvPr/>
          </p:nvSpPr>
          <p:spPr>
            <a:xfrm>
              <a:off x="212749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4" name="object 7364"/>
            <p:cNvSpPr/>
            <p:nvPr/>
          </p:nvSpPr>
          <p:spPr>
            <a:xfrm>
              <a:off x="21279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5" name="object 7365"/>
            <p:cNvSpPr/>
            <p:nvPr/>
          </p:nvSpPr>
          <p:spPr>
            <a:xfrm>
              <a:off x="212825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6" name="object 7366"/>
            <p:cNvSpPr/>
            <p:nvPr/>
          </p:nvSpPr>
          <p:spPr>
            <a:xfrm>
              <a:off x="212850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7" name="object 7367"/>
            <p:cNvSpPr/>
            <p:nvPr/>
          </p:nvSpPr>
          <p:spPr>
            <a:xfrm>
              <a:off x="21286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8" name="object 7368"/>
            <p:cNvSpPr/>
            <p:nvPr/>
          </p:nvSpPr>
          <p:spPr>
            <a:xfrm>
              <a:off x="212875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9" name="object 7369"/>
            <p:cNvSpPr/>
            <p:nvPr/>
          </p:nvSpPr>
          <p:spPr>
            <a:xfrm>
              <a:off x="21292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0" name="object 7370"/>
            <p:cNvSpPr/>
            <p:nvPr/>
          </p:nvSpPr>
          <p:spPr>
            <a:xfrm>
              <a:off x="2129519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1" name="object 7371"/>
            <p:cNvSpPr/>
            <p:nvPr/>
          </p:nvSpPr>
          <p:spPr>
            <a:xfrm>
              <a:off x="2128759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2" name="object 7372"/>
            <p:cNvSpPr/>
            <p:nvPr/>
          </p:nvSpPr>
          <p:spPr>
            <a:xfrm>
              <a:off x="2129899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3" name="object 7373"/>
            <p:cNvSpPr/>
            <p:nvPr/>
          </p:nvSpPr>
          <p:spPr>
            <a:xfrm>
              <a:off x="2130026" y="417568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18"/>
                  </a:moveTo>
                  <a:lnTo>
                    <a:pt x="887" y="10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4" name="object 7374"/>
            <p:cNvSpPr/>
            <p:nvPr/>
          </p:nvSpPr>
          <p:spPr>
            <a:xfrm>
              <a:off x="2130026" y="4174888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17"/>
                  </a:moveTo>
                  <a:lnTo>
                    <a:pt x="887" y="141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5" name="object 7375"/>
            <p:cNvSpPr/>
            <p:nvPr/>
          </p:nvSpPr>
          <p:spPr>
            <a:xfrm>
              <a:off x="213028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6" name="object 7376"/>
            <p:cNvSpPr/>
            <p:nvPr/>
          </p:nvSpPr>
          <p:spPr>
            <a:xfrm>
              <a:off x="213028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7" name="object 7377"/>
            <p:cNvSpPr/>
            <p:nvPr/>
          </p:nvSpPr>
          <p:spPr>
            <a:xfrm>
              <a:off x="21304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8" name="object 7378"/>
            <p:cNvSpPr/>
            <p:nvPr/>
          </p:nvSpPr>
          <p:spPr>
            <a:xfrm>
              <a:off x="21306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9" name="object 7379"/>
            <p:cNvSpPr/>
            <p:nvPr/>
          </p:nvSpPr>
          <p:spPr>
            <a:xfrm>
              <a:off x="213091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0" name="object 7380"/>
            <p:cNvSpPr/>
            <p:nvPr/>
          </p:nvSpPr>
          <p:spPr>
            <a:xfrm>
              <a:off x="213104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1" name="object 7381"/>
            <p:cNvSpPr/>
            <p:nvPr/>
          </p:nvSpPr>
          <p:spPr>
            <a:xfrm>
              <a:off x="213104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2" name="object 7382"/>
            <p:cNvSpPr/>
            <p:nvPr/>
          </p:nvSpPr>
          <p:spPr>
            <a:xfrm>
              <a:off x="213129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3" name="object 7383"/>
            <p:cNvSpPr/>
            <p:nvPr/>
          </p:nvSpPr>
          <p:spPr>
            <a:xfrm>
              <a:off x="21314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4" name="object 7384"/>
            <p:cNvSpPr/>
            <p:nvPr/>
          </p:nvSpPr>
          <p:spPr>
            <a:xfrm>
              <a:off x="213167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5" name="object 7385"/>
            <p:cNvSpPr/>
            <p:nvPr/>
          </p:nvSpPr>
          <p:spPr>
            <a:xfrm>
              <a:off x="213192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6" name="object 7386"/>
            <p:cNvSpPr/>
            <p:nvPr/>
          </p:nvSpPr>
          <p:spPr>
            <a:xfrm>
              <a:off x="2131167" y="4177679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7" name="object 7387"/>
            <p:cNvSpPr/>
            <p:nvPr/>
          </p:nvSpPr>
          <p:spPr>
            <a:xfrm>
              <a:off x="2132434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8" name="object 7388"/>
            <p:cNvSpPr/>
            <p:nvPr/>
          </p:nvSpPr>
          <p:spPr>
            <a:xfrm>
              <a:off x="2132561" y="417682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9"/>
                  </a:moveTo>
                  <a:lnTo>
                    <a:pt x="887" y="44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9" name="object 7389"/>
            <p:cNvSpPr/>
            <p:nvPr/>
          </p:nvSpPr>
          <p:spPr>
            <a:xfrm>
              <a:off x="2132687" y="417672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99"/>
                  </a:moveTo>
                  <a:lnTo>
                    <a:pt x="887" y="49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0" name="object 7390"/>
            <p:cNvSpPr/>
            <p:nvPr/>
          </p:nvSpPr>
          <p:spPr>
            <a:xfrm>
              <a:off x="213281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1" name="object 7391"/>
            <p:cNvSpPr/>
            <p:nvPr/>
          </p:nvSpPr>
          <p:spPr>
            <a:xfrm>
              <a:off x="21330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2" name="object 7392"/>
            <p:cNvSpPr/>
            <p:nvPr/>
          </p:nvSpPr>
          <p:spPr>
            <a:xfrm>
              <a:off x="21333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3" name="object 7393"/>
            <p:cNvSpPr/>
            <p:nvPr/>
          </p:nvSpPr>
          <p:spPr>
            <a:xfrm>
              <a:off x="2132687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4" name="object 7394"/>
            <p:cNvSpPr/>
            <p:nvPr/>
          </p:nvSpPr>
          <p:spPr>
            <a:xfrm>
              <a:off x="21342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5" name="object 7395"/>
            <p:cNvSpPr/>
            <p:nvPr/>
          </p:nvSpPr>
          <p:spPr>
            <a:xfrm>
              <a:off x="2133575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6" name="object 7396"/>
            <p:cNvSpPr/>
            <p:nvPr/>
          </p:nvSpPr>
          <p:spPr>
            <a:xfrm>
              <a:off x="21347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7" name="object 7397"/>
            <p:cNvSpPr/>
            <p:nvPr/>
          </p:nvSpPr>
          <p:spPr>
            <a:xfrm>
              <a:off x="213496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8" name="object 7398"/>
            <p:cNvSpPr/>
            <p:nvPr/>
          </p:nvSpPr>
          <p:spPr>
            <a:xfrm>
              <a:off x="2135095" y="417673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93"/>
                  </a:moveTo>
                  <a:lnTo>
                    <a:pt x="887" y="49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9" name="object 7399"/>
            <p:cNvSpPr/>
            <p:nvPr/>
          </p:nvSpPr>
          <p:spPr>
            <a:xfrm>
              <a:off x="2135349" y="417634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89"/>
                  </a:moveTo>
                  <a:lnTo>
                    <a:pt x="887" y="68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0" name="object 7400"/>
            <p:cNvSpPr/>
            <p:nvPr/>
          </p:nvSpPr>
          <p:spPr>
            <a:xfrm>
              <a:off x="21353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1" name="object 7401"/>
            <p:cNvSpPr/>
            <p:nvPr/>
          </p:nvSpPr>
          <p:spPr>
            <a:xfrm>
              <a:off x="21361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2" name="object 7402"/>
            <p:cNvSpPr/>
            <p:nvPr/>
          </p:nvSpPr>
          <p:spPr>
            <a:xfrm>
              <a:off x="2135222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3" name="object 7403"/>
            <p:cNvSpPr/>
            <p:nvPr/>
          </p:nvSpPr>
          <p:spPr>
            <a:xfrm>
              <a:off x="21366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4" name="object 7404"/>
            <p:cNvSpPr/>
            <p:nvPr/>
          </p:nvSpPr>
          <p:spPr>
            <a:xfrm>
              <a:off x="213674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5" name="object 7405"/>
            <p:cNvSpPr/>
            <p:nvPr/>
          </p:nvSpPr>
          <p:spPr>
            <a:xfrm>
              <a:off x="21368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6" name="object 7406"/>
            <p:cNvSpPr/>
            <p:nvPr/>
          </p:nvSpPr>
          <p:spPr>
            <a:xfrm>
              <a:off x="21371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7" name="object 7407"/>
            <p:cNvSpPr/>
            <p:nvPr/>
          </p:nvSpPr>
          <p:spPr>
            <a:xfrm>
              <a:off x="2137376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8" name="object 7408"/>
            <p:cNvSpPr/>
            <p:nvPr/>
          </p:nvSpPr>
          <p:spPr>
            <a:xfrm>
              <a:off x="213750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9" name="object 7409"/>
            <p:cNvSpPr/>
            <p:nvPr/>
          </p:nvSpPr>
          <p:spPr>
            <a:xfrm>
              <a:off x="2137630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0" name="object 7410"/>
            <p:cNvSpPr/>
            <p:nvPr/>
          </p:nvSpPr>
          <p:spPr>
            <a:xfrm>
              <a:off x="2137756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1" name="object 7411"/>
            <p:cNvSpPr/>
            <p:nvPr/>
          </p:nvSpPr>
          <p:spPr>
            <a:xfrm>
              <a:off x="2137756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2" name="object 7412"/>
            <p:cNvSpPr/>
            <p:nvPr/>
          </p:nvSpPr>
          <p:spPr>
            <a:xfrm>
              <a:off x="2137883" y="41771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3" name="object 7413"/>
            <p:cNvSpPr/>
            <p:nvPr/>
          </p:nvSpPr>
          <p:spPr>
            <a:xfrm>
              <a:off x="213801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4" name="object 7414"/>
            <p:cNvSpPr/>
            <p:nvPr/>
          </p:nvSpPr>
          <p:spPr>
            <a:xfrm>
              <a:off x="213813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5" name="object 7415"/>
            <p:cNvSpPr/>
            <p:nvPr/>
          </p:nvSpPr>
          <p:spPr>
            <a:xfrm>
              <a:off x="213851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6" name="object 7416"/>
            <p:cNvSpPr/>
            <p:nvPr/>
          </p:nvSpPr>
          <p:spPr>
            <a:xfrm>
              <a:off x="213877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7" name="object 7417"/>
            <p:cNvSpPr/>
            <p:nvPr/>
          </p:nvSpPr>
          <p:spPr>
            <a:xfrm>
              <a:off x="21388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8" name="object 7418"/>
            <p:cNvSpPr/>
            <p:nvPr/>
          </p:nvSpPr>
          <p:spPr>
            <a:xfrm>
              <a:off x="213902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9" name="object 7419"/>
            <p:cNvSpPr/>
            <p:nvPr/>
          </p:nvSpPr>
          <p:spPr>
            <a:xfrm>
              <a:off x="21392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0" name="object 7420"/>
            <p:cNvSpPr/>
            <p:nvPr/>
          </p:nvSpPr>
          <p:spPr>
            <a:xfrm>
              <a:off x="21396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1" name="object 7421"/>
            <p:cNvSpPr/>
            <p:nvPr/>
          </p:nvSpPr>
          <p:spPr>
            <a:xfrm>
              <a:off x="213991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2" name="object 7422"/>
            <p:cNvSpPr/>
            <p:nvPr/>
          </p:nvSpPr>
          <p:spPr>
            <a:xfrm>
              <a:off x="2140038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3" name="object 7423"/>
            <p:cNvSpPr/>
            <p:nvPr/>
          </p:nvSpPr>
          <p:spPr>
            <a:xfrm>
              <a:off x="2140418" y="417676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0"/>
                  </a:moveTo>
                  <a:lnTo>
                    <a:pt x="887" y="48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4" name="object 7424"/>
            <p:cNvSpPr/>
            <p:nvPr/>
          </p:nvSpPr>
          <p:spPr>
            <a:xfrm>
              <a:off x="2140418" y="41773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5" name="object 7425"/>
            <p:cNvSpPr/>
            <p:nvPr/>
          </p:nvSpPr>
          <p:spPr>
            <a:xfrm>
              <a:off x="2140545" y="417696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6" name="object 7426"/>
            <p:cNvSpPr/>
            <p:nvPr/>
          </p:nvSpPr>
          <p:spPr>
            <a:xfrm>
              <a:off x="21407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7" name="object 7427"/>
            <p:cNvSpPr/>
            <p:nvPr/>
          </p:nvSpPr>
          <p:spPr>
            <a:xfrm>
              <a:off x="214117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8" name="object 7428"/>
            <p:cNvSpPr/>
            <p:nvPr/>
          </p:nvSpPr>
          <p:spPr>
            <a:xfrm>
              <a:off x="2141432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9" name="object 7429"/>
            <p:cNvSpPr/>
            <p:nvPr/>
          </p:nvSpPr>
          <p:spPr>
            <a:xfrm>
              <a:off x="214155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0" name="object 7430"/>
            <p:cNvSpPr/>
            <p:nvPr/>
          </p:nvSpPr>
          <p:spPr>
            <a:xfrm>
              <a:off x="21416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1" name="object 7431"/>
            <p:cNvSpPr/>
            <p:nvPr/>
          </p:nvSpPr>
          <p:spPr>
            <a:xfrm>
              <a:off x="21419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2" name="object 7432"/>
            <p:cNvSpPr/>
            <p:nvPr/>
          </p:nvSpPr>
          <p:spPr>
            <a:xfrm>
              <a:off x="21424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3" name="object 7433"/>
            <p:cNvSpPr/>
            <p:nvPr/>
          </p:nvSpPr>
          <p:spPr>
            <a:xfrm>
              <a:off x="214269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4" name="object 7434"/>
            <p:cNvSpPr/>
            <p:nvPr/>
          </p:nvSpPr>
          <p:spPr>
            <a:xfrm>
              <a:off x="2142699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5" name="object 7435"/>
            <p:cNvSpPr/>
            <p:nvPr/>
          </p:nvSpPr>
          <p:spPr>
            <a:xfrm>
              <a:off x="21428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6" name="object 7436"/>
            <p:cNvSpPr/>
            <p:nvPr/>
          </p:nvSpPr>
          <p:spPr>
            <a:xfrm>
              <a:off x="2142952" y="41773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7" name="object 7437"/>
            <p:cNvSpPr/>
            <p:nvPr/>
          </p:nvSpPr>
          <p:spPr>
            <a:xfrm>
              <a:off x="2143079" y="41773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8" name="object 7438"/>
            <p:cNvSpPr/>
            <p:nvPr/>
          </p:nvSpPr>
          <p:spPr>
            <a:xfrm>
              <a:off x="2143206" y="41774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9" name="object 7439"/>
            <p:cNvSpPr/>
            <p:nvPr/>
          </p:nvSpPr>
          <p:spPr>
            <a:xfrm>
              <a:off x="21433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0" name="object 7440"/>
            <p:cNvSpPr/>
            <p:nvPr/>
          </p:nvSpPr>
          <p:spPr>
            <a:xfrm>
              <a:off x="21439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1" name="object 7441"/>
            <p:cNvSpPr/>
            <p:nvPr/>
          </p:nvSpPr>
          <p:spPr>
            <a:xfrm>
              <a:off x="2144093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2" name="object 7442"/>
            <p:cNvSpPr/>
            <p:nvPr/>
          </p:nvSpPr>
          <p:spPr>
            <a:xfrm>
              <a:off x="21447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3" name="object 7443"/>
            <p:cNvSpPr/>
            <p:nvPr/>
          </p:nvSpPr>
          <p:spPr>
            <a:xfrm>
              <a:off x="214510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4" name="object 7444"/>
            <p:cNvSpPr/>
            <p:nvPr/>
          </p:nvSpPr>
          <p:spPr>
            <a:xfrm>
              <a:off x="2145360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5" name="object 7445"/>
            <p:cNvSpPr/>
            <p:nvPr/>
          </p:nvSpPr>
          <p:spPr>
            <a:xfrm>
              <a:off x="214561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6" name="object 7446"/>
            <p:cNvSpPr/>
            <p:nvPr/>
          </p:nvSpPr>
          <p:spPr>
            <a:xfrm>
              <a:off x="2145614" y="417671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6"/>
                  </a:moveTo>
                  <a:lnTo>
                    <a:pt x="887" y="50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7" name="object 7447"/>
            <p:cNvSpPr/>
            <p:nvPr/>
          </p:nvSpPr>
          <p:spPr>
            <a:xfrm>
              <a:off x="2145740" y="41771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8" name="object 7448"/>
            <p:cNvSpPr/>
            <p:nvPr/>
          </p:nvSpPr>
          <p:spPr>
            <a:xfrm>
              <a:off x="2145867" y="417657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75"/>
                  </a:moveTo>
                  <a:lnTo>
                    <a:pt x="887" y="5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9" name="object 7449"/>
            <p:cNvSpPr/>
            <p:nvPr/>
          </p:nvSpPr>
          <p:spPr>
            <a:xfrm>
              <a:off x="214624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0" name="object 7450"/>
            <p:cNvSpPr/>
            <p:nvPr/>
          </p:nvSpPr>
          <p:spPr>
            <a:xfrm>
              <a:off x="21465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1" name="object 7451"/>
            <p:cNvSpPr/>
            <p:nvPr/>
          </p:nvSpPr>
          <p:spPr>
            <a:xfrm>
              <a:off x="214662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2" name="object 7452"/>
            <p:cNvSpPr/>
            <p:nvPr/>
          </p:nvSpPr>
          <p:spPr>
            <a:xfrm>
              <a:off x="214675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3" name="object 7453"/>
            <p:cNvSpPr/>
            <p:nvPr/>
          </p:nvSpPr>
          <p:spPr>
            <a:xfrm>
              <a:off x="214688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4" name="object 7454"/>
            <p:cNvSpPr/>
            <p:nvPr/>
          </p:nvSpPr>
          <p:spPr>
            <a:xfrm>
              <a:off x="21470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5" name="object 7455"/>
            <p:cNvSpPr/>
            <p:nvPr/>
          </p:nvSpPr>
          <p:spPr>
            <a:xfrm>
              <a:off x="2146374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6" name="object 7456"/>
            <p:cNvSpPr/>
            <p:nvPr/>
          </p:nvSpPr>
          <p:spPr>
            <a:xfrm>
              <a:off x="21476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7" name="object 7457"/>
            <p:cNvSpPr/>
            <p:nvPr/>
          </p:nvSpPr>
          <p:spPr>
            <a:xfrm>
              <a:off x="214789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8" name="object 7458"/>
            <p:cNvSpPr/>
            <p:nvPr/>
          </p:nvSpPr>
          <p:spPr>
            <a:xfrm>
              <a:off x="2148022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9" name="object 7459"/>
            <p:cNvSpPr/>
            <p:nvPr/>
          </p:nvSpPr>
          <p:spPr>
            <a:xfrm>
              <a:off x="2148148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0" name="object 7460"/>
            <p:cNvSpPr/>
            <p:nvPr/>
          </p:nvSpPr>
          <p:spPr>
            <a:xfrm>
              <a:off x="2148275" y="41773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1" name="object 7461"/>
            <p:cNvSpPr/>
            <p:nvPr/>
          </p:nvSpPr>
          <p:spPr>
            <a:xfrm>
              <a:off x="2148402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2" name="object 7462"/>
            <p:cNvSpPr/>
            <p:nvPr/>
          </p:nvSpPr>
          <p:spPr>
            <a:xfrm>
              <a:off x="2148528" y="41772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3" name="object 7463"/>
            <p:cNvSpPr/>
            <p:nvPr/>
          </p:nvSpPr>
          <p:spPr>
            <a:xfrm>
              <a:off x="21486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4" name="object 7464"/>
            <p:cNvSpPr/>
            <p:nvPr/>
          </p:nvSpPr>
          <p:spPr>
            <a:xfrm>
              <a:off x="21489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5" name="object 7465"/>
            <p:cNvSpPr/>
            <p:nvPr/>
          </p:nvSpPr>
          <p:spPr>
            <a:xfrm>
              <a:off x="21491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6" name="object 7466"/>
            <p:cNvSpPr/>
            <p:nvPr/>
          </p:nvSpPr>
          <p:spPr>
            <a:xfrm>
              <a:off x="2149416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7" name="object 7467"/>
            <p:cNvSpPr/>
            <p:nvPr/>
          </p:nvSpPr>
          <p:spPr>
            <a:xfrm>
              <a:off x="21495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8" name="object 7468"/>
            <p:cNvSpPr/>
            <p:nvPr/>
          </p:nvSpPr>
          <p:spPr>
            <a:xfrm>
              <a:off x="21499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9" name="object 7469"/>
            <p:cNvSpPr/>
            <p:nvPr/>
          </p:nvSpPr>
          <p:spPr>
            <a:xfrm>
              <a:off x="21501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0" name="object 7470"/>
            <p:cNvSpPr/>
            <p:nvPr/>
          </p:nvSpPr>
          <p:spPr>
            <a:xfrm>
              <a:off x="215042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1" name="object 7471"/>
            <p:cNvSpPr/>
            <p:nvPr/>
          </p:nvSpPr>
          <p:spPr>
            <a:xfrm>
              <a:off x="215055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2" name="object 7472"/>
            <p:cNvSpPr/>
            <p:nvPr/>
          </p:nvSpPr>
          <p:spPr>
            <a:xfrm>
              <a:off x="215068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3" name="object 7473"/>
            <p:cNvSpPr/>
            <p:nvPr/>
          </p:nvSpPr>
          <p:spPr>
            <a:xfrm>
              <a:off x="2150936" y="417681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55"/>
                  </a:moveTo>
                  <a:lnTo>
                    <a:pt x="887" y="45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4" name="object 7474"/>
            <p:cNvSpPr/>
            <p:nvPr/>
          </p:nvSpPr>
          <p:spPr>
            <a:xfrm>
              <a:off x="2150936" y="417692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5" name="object 7475"/>
            <p:cNvSpPr/>
            <p:nvPr/>
          </p:nvSpPr>
          <p:spPr>
            <a:xfrm>
              <a:off x="21510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6" name="object 7476"/>
            <p:cNvSpPr/>
            <p:nvPr/>
          </p:nvSpPr>
          <p:spPr>
            <a:xfrm>
              <a:off x="2151190" y="417628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21"/>
                  </a:moveTo>
                  <a:lnTo>
                    <a:pt x="887" y="72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7" name="object 7477"/>
            <p:cNvSpPr/>
            <p:nvPr/>
          </p:nvSpPr>
          <p:spPr>
            <a:xfrm>
              <a:off x="21514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8" name="object 7478"/>
            <p:cNvSpPr/>
            <p:nvPr/>
          </p:nvSpPr>
          <p:spPr>
            <a:xfrm>
              <a:off x="21518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9" name="object 7479"/>
            <p:cNvSpPr/>
            <p:nvPr/>
          </p:nvSpPr>
          <p:spPr>
            <a:xfrm>
              <a:off x="215195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0" name="object 7480"/>
            <p:cNvSpPr/>
            <p:nvPr/>
          </p:nvSpPr>
          <p:spPr>
            <a:xfrm>
              <a:off x="215207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1" name="object 7481"/>
            <p:cNvSpPr/>
            <p:nvPr/>
          </p:nvSpPr>
          <p:spPr>
            <a:xfrm>
              <a:off x="215220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2" name="object 7482"/>
            <p:cNvSpPr/>
            <p:nvPr/>
          </p:nvSpPr>
          <p:spPr>
            <a:xfrm>
              <a:off x="21527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3" name="object 7483"/>
            <p:cNvSpPr/>
            <p:nvPr/>
          </p:nvSpPr>
          <p:spPr>
            <a:xfrm>
              <a:off x="215283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4" name="object 7484"/>
            <p:cNvSpPr/>
            <p:nvPr/>
          </p:nvSpPr>
          <p:spPr>
            <a:xfrm>
              <a:off x="21529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5" name="object 7485"/>
            <p:cNvSpPr/>
            <p:nvPr/>
          </p:nvSpPr>
          <p:spPr>
            <a:xfrm>
              <a:off x="215309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6" name="object 7486"/>
            <p:cNvSpPr/>
            <p:nvPr/>
          </p:nvSpPr>
          <p:spPr>
            <a:xfrm>
              <a:off x="2153344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7" name="object 7487"/>
            <p:cNvSpPr/>
            <p:nvPr/>
          </p:nvSpPr>
          <p:spPr>
            <a:xfrm>
              <a:off x="2153344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8" name="object 7488"/>
            <p:cNvSpPr/>
            <p:nvPr/>
          </p:nvSpPr>
          <p:spPr>
            <a:xfrm>
              <a:off x="2153471" y="41772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9" name="object 7489"/>
            <p:cNvSpPr/>
            <p:nvPr/>
          </p:nvSpPr>
          <p:spPr>
            <a:xfrm>
              <a:off x="2153598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0" name="object 7490"/>
            <p:cNvSpPr/>
            <p:nvPr/>
          </p:nvSpPr>
          <p:spPr>
            <a:xfrm>
              <a:off x="21537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1" name="object 7491"/>
            <p:cNvSpPr/>
            <p:nvPr/>
          </p:nvSpPr>
          <p:spPr>
            <a:xfrm>
              <a:off x="2153851" y="41771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2" name="object 7492"/>
            <p:cNvSpPr/>
            <p:nvPr/>
          </p:nvSpPr>
          <p:spPr>
            <a:xfrm>
              <a:off x="215423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3" name="object 7493"/>
            <p:cNvSpPr/>
            <p:nvPr/>
          </p:nvSpPr>
          <p:spPr>
            <a:xfrm>
              <a:off x="215461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4" name="object 7494"/>
            <p:cNvSpPr/>
            <p:nvPr/>
          </p:nvSpPr>
          <p:spPr>
            <a:xfrm>
              <a:off x="215486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5" name="object 7495"/>
            <p:cNvSpPr/>
            <p:nvPr/>
          </p:nvSpPr>
          <p:spPr>
            <a:xfrm>
              <a:off x="215511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6" name="object 7496"/>
            <p:cNvSpPr/>
            <p:nvPr/>
          </p:nvSpPr>
          <p:spPr>
            <a:xfrm>
              <a:off x="215537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7" name="object 7497"/>
            <p:cNvSpPr/>
            <p:nvPr/>
          </p:nvSpPr>
          <p:spPr>
            <a:xfrm>
              <a:off x="215549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8" name="object 7498"/>
            <p:cNvSpPr/>
            <p:nvPr/>
          </p:nvSpPr>
          <p:spPr>
            <a:xfrm>
              <a:off x="215562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9" name="object 7499"/>
            <p:cNvSpPr/>
            <p:nvPr/>
          </p:nvSpPr>
          <p:spPr>
            <a:xfrm>
              <a:off x="215575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0" name="object 7500"/>
            <p:cNvSpPr/>
            <p:nvPr/>
          </p:nvSpPr>
          <p:spPr>
            <a:xfrm>
              <a:off x="21558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1" name="object 7501"/>
            <p:cNvSpPr/>
            <p:nvPr/>
          </p:nvSpPr>
          <p:spPr>
            <a:xfrm>
              <a:off x="2156132" y="417662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0"/>
                  </a:moveTo>
                  <a:lnTo>
                    <a:pt x="887" y="5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2" name="object 7502"/>
            <p:cNvSpPr/>
            <p:nvPr/>
          </p:nvSpPr>
          <p:spPr>
            <a:xfrm>
              <a:off x="2156386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3" name="object 7503"/>
            <p:cNvSpPr/>
            <p:nvPr/>
          </p:nvSpPr>
          <p:spPr>
            <a:xfrm>
              <a:off x="2156512" y="417636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77"/>
                  </a:moveTo>
                  <a:lnTo>
                    <a:pt x="887" y="67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4" name="object 7504"/>
            <p:cNvSpPr/>
            <p:nvPr/>
          </p:nvSpPr>
          <p:spPr>
            <a:xfrm>
              <a:off x="21568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5" name="object 7505"/>
            <p:cNvSpPr/>
            <p:nvPr/>
          </p:nvSpPr>
          <p:spPr>
            <a:xfrm>
              <a:off x="215727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6" name="object 7506"/>
            <p:cNvSpPr/>
            <p:nvPr/>
          </p:nvSpPr>
          <p:spPr>
            <a:xfrm>
              <a:off x="2157399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7" name="object 7507"/>
            <p:cNvSpPr/>
            <p:nvPr/>
          </p:nvSpPr>
          <p:spPr>
            <a:xfrm>
              <a:off x="21575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8" name="object 7508"/>
            <p:cNvSpPr/>
            <p:nvPr/>
          </p:nvSpPr>
          <p:spPr>
            <a:xfrm>
              <a:off x="215778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9" name="object 7509"/>
            <p:cNvSpPr/>
            <p:nvPr/>
          </p:nvSpPr>
          <p:spPr>
            <a:xfrm>
              <a:off x="215790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0" name="object 7510"/>
            <p:cNvSpPr/>
            <p:nvPr/>
          </p:nvSpPr>
          <p:spPr>
            <a:xfrm>
              <a:off x="21581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1" name="object 7511"/>
            <p:cNvSpPr/>
            <p:nvPr/>
          </p:nvSpPr>
          <p:spPr>
            <a:xfrm>
              <a:off x="215841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2" name="object 7512"/>
            <p:cNvSpPr/>
            <p:nvPr/>
          </p:nvSpPr>
          <p:spPr>
            <a:xfrm>
              <a:off x="2158540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3" name="object 7513"/>
            <p:cNvSpPr/>
            <p:nvPr/>
          </p:nvSpPr>
          <p:spPr>
            <a:xfrm>
              <a:off x="215866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4" name="object 7514"/>
            <p:cNvSpPr/>
            <p:nvPr/>
          </p:nvSpPr>
          <p:spPr>
            <a:xfrm>
              <a:off x="2158794" y="41771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5" name="object 7515"/>
            <p:cNvSpPr/>
            <p:nvPr/>
          </p:nvSpPr>
          <p:spPr>
            <a:xfrm>
              <a:off x="215892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6" name="object 7516"/>
            <p:cNvSpPr/>
            <p:nvPr/>
          </p:nvSpPr>
          <p:spPr>
            <a:xfrm>
              <a:off x="215904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7" name="object 7517"/>
            <p:cNvSpPr/>
            <p:nvPr/>
          </p:nvSpPr>
          <p:spPr>
            <a:xfrm>
              <a:off x="2159174" y="41772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8" name="object 7518"/>
            <p:cNvSpPr/>
            <p:nvPr/>
          </p:nvSpPr>
          <p:spPr>
            <a:xfrm>
              <a:off x="21598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9" name="object 7519"/>
            <p:cNvSpPr/>
            <p:nvPr/>
          </p:nvSpPr>
          <p:spPr>
            <a:xfrm>
              <a:off x="215993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0" name="object 7520"/>
            <p:cNvSpPr/>
            <p:nvPr/>
          </p:nvSpPr>
          <p:spPr>
            <a:xfrm>
              <a:off x="2159934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1" name="object 7521"/>
            <p:cNvSpPr/>
            <p:nvPr/>
          </p:nvSpPr>
          <p:spPr>
            <a:xfrm>
              <a:off x="216069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2" name="object 7522"/>
            <p:cNvSpPr/>
            <p:nvPr/>
          </p:nvSpPr>
          <p:spPr>
            <a:xfrm>
              <a:off x="21609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3" name="object 7523"/>
            <p:cNvSpPr/>
            <p:nvPr/>
          </p:nvSpPr>
          <p:spPr>
            <a:xfrm>
              <a:off x="2161201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4" name="object 7524"/>
            <p:cNvSpPr/>
            <p:nvPr/>
          </p:nvSpPr>
          <p:spPr>
            <a:xfrm>
              <a:off x="216120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5" name="object 7525"/>
            <p:cNvSpPr/>
            <p:nvPr/>
          </p:nvSpPr>
          <p:spPr>
            <a:xfrm>
              <a:off x="2161455" y="417643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45"/>
                  </a:moveTo>
                  <a:lnTo>
                    <a:pt x="887" y="64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6" name="object 7526"/>
            <p:cNvSpPr/>
            <p:nvPr/>
          </p:nvSpPr>
          <p:spPr>
            <a:xfrm>
              <a:off x="2161582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7" name="object 7527"/>
            <p:cNvSpPr/>
            <p:nvPr/>
          </p:nvSpPr>
          <p:spPr>
            <a:xfrm>
              <a:off x="216170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8" name="object 7528"/>
            <p:cNvSpPr/>
            <p:nvPr/>
          </p:nvSpPr>
          <p:spPr>
            <a:xfrm>
              <a:off x="2161835" y="41773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9" name="object 7529"/>
            <p:cNvSpPr/>
            <p:nvPr/>
          </p:nvSpPr>
          <p:spPr>
            <a:xfrm>
              <a:off x="21620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0" name="object 7530"/>
            <p:cNvSpPr/>
            <p:nvPr/>
          </p:nvSpPr>
          <p:spPr>
            <a:xfrm>
              <a:off x="216221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1" name="object 7531"/>
            <p:cNvSpPr/>
            <p:nvPr/>
          </p:nvSpPr>
          <p:spPr>
            <a:xfrm>
              <a:off x="21623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2" name="object 7532"/>
            <p:cNvSpPr/>
            <p:nvPr/>
          </p:nvSpPr>
          <p:spPr>
            <a:xfrm>
              <a:off x="216246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3" name="object 7533"/>
            <p:cNvSpPr/>
            <p:nvPr/>
          </p:nvSpPr>
          <p:spPr>
            <a:xfrm>
              <a:off x="216259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4" name="object 7534"/>
            <p:cNvSpPr/>
            <p:nvPr/>
          </p:nvSpPr>
          <p:spPr>
            <a:xfrm>
              <a:off x="216272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5" name="object 7535"/>
            <p:cNvSpPr/>
            <p:nvPr/>
          </p:nvSpPr>
          <p:spPr>
            <a:xfrm>
              <a:off x="21627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6" name="object 7536"/>
            <p:cNvSpPr/>
            <p:nvPr/>
          </p:nvSpPr>
          <p:spPr>
            <a:xfrm>
              <a:off x="21629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7" name="object 7537"/>
            <p:cNvSpPr/>
            <p:nvPr/>
          </p:nvSpPr>
          <p:spPr>
            <a:xfrm>
              <a:off x="216322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8" name="object 7538"/>
            <p:cNvSpPr/>
            <p:nvPr/>
          </p:nvSpPr>
          <p:spPr>
            <a:xfrm>
              <a:off x="21634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9" name="object 7539"/>
            <p:cNvSpPr/>
            <p:nvPr/>
          </p:nvSpPr>
          <p:spPr>
            <a:xfrm>
              <a:off x="216360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0" name="object 7540"/>
            <p:cNvSpPr/>
            <p:nvPr/>
          </p:nvSpPr>
          <p:spPr>
            <a:xfrm>
              <a:off x="2163863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1" name="object 7541"/>
            <p:cNvSpPr/>
            <p:nvPr/>
          </p:nvSpPr>
          <p:spPr>
            <a:xfrm>
              <a:off x="216398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2" name="object 7542"/>
            <p:cNvSpPr/>
            <p:nvPr/>
          </p:nvSpPr>
          <p:spPr>
            <a:xfrm>
              <a:off x="2164116" y="417701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3" name="object 7543"/>
            <p:cNvSpPr/>
            <p:nvPr/>
          </p:nvSpPr>
          <p:spPr>
            <a:xfrm>
              <a:off x="216424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4" name="object 7544"/>
            <p:cNvSpPr/>
            <p:nvPr/>
          </p:nvSpPr>
          <p:spPr>
            <a:xfrm>
              <a:off x="2164496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5" name="object 7545"/>
            <p:cNvSpPr/>
            <p:nvPr/>
          </p:nvSpPr>
          <p:spPr>
            <a:xfrm>
              <a:off x="2163736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6" name="object 7546"/>
            <p:cNvSpPr/>
            <p:nvPr/>
          </p:nvSpPr>
          <p:spPr>
            <a:xfrm>
              <a:off x="2164243" y="417769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7" name="object 7547"/>
            <p:cNvSpPr/>
            <p:nvPr/>
          </p:nvSpPr>
          <p:spPr>
            <a:xfrm>
              <a:off x="21653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8" name="object 7548"/>
            <p:cNvSpPr/>
            <p:nvPr/>
          </p:nvSpPr>
          <p:spPr>
            <a:xfrm>
              <a:off x="21656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9" name="object 7549"/>
            <p:cNvSpPr/>
            <p:nvPr/>
          </p:nvSpPr>
          <p:spPr>
            <a:xfrm>
              <a:off x="21661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0" name="object 7550"/>
            <p:cNvSpPr/>
            <p:nvPr/>
          </p:nvSpPr>
          <p:spPr>
            <a:xfrm>
              <a:off x="2166270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1" name="object 7551"/>
            <p:cNvSpPr/>
            <p:nvPr/>
          </p:nvSpPr>
          <p:spPr>
            <a:xfrm>
              <a:off x="2166397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2" name="object 7552"/>
            <p:cNvSpPr/>
            <p:nvPr/>
          </p:nvSpPr>
          <p:spPr>
            <a:xfrm>
              <a:off x="216652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3" name="object 7553"/>
            <p:cNvSpPr/>
            <p:nvPr/>
          </p:nvSpPr>
          <p:spPr>
            <a:xfrm>
              <a:off x="2166777" y="4174445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39"/>
                  </a:moveTo>
                  <a:lnTo>
                    <a:pt x="887" y="1639"/>
                  </a:lnTo>
                </a:path>
              </a:pathLst>
            </a:custGeom>
            <a:ln w="3278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4" name="object 7554"/>
            <p:cNvSpPr/>
            <p:nvPr/>
          </p:nvSpPr>
          <p:spPr>
            <a:xfrm>
              <a:off x="2166904" y="4170762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96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5" name="object 7555"/>
            <p:cNvSpPr/>
            <p:nvPr/>
          </p:nvSpPr>
          <p:spPr>
            <a:xfrm>
              <a:off x="2166144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6" name="object 7556"/>
            <p:cNvSpPr/>
            <p:nvPr/>
          </p:nvSpPr>
          <p:spPr>
            <a:xfrm>
              <a:off x="21672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7" name="object 7557"/>
            <p:cNvSpPr/>
            <p:nvPr/>
          </p:nvSpPr>
          <p:spPr>
            <a:xfrm>
              <a:off x="21675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8" name="object 7558"/>
            <p:cNvSpPr/>
            <p:nvPr/>
          </p:nvSpPr>
          <p:spPr>
            <a:xfrm>
              <a:off x="216779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9" name="object 7559"/>
            <p:cNvSpPr/>
            <p:nvPr/>
          </p:nvSpPr>
          <p:spPr>
            <a:xfrm>
              <a:off x="216791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0" name="object 7560"/>
            <p:cNvSpPr/>
            <p:nvPr/>
          </p:nvSpPr>
          <p:spPr>
            <a:xfrm>
              <a:off x="21680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1" name="object 7561"/>
            <p:cNvSpPr/>
            <p:nvPr/>
          </p:nvSpPr>
          <p:spPr>
            <a:xfrm>
              <a:off x="216817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2" name="object 7562"/>
            <p:cNvSpPr/>
            <p:nvPr/>
          </p:nvSpPr>
          <p:spPr>
            <a:xfrm>
              <a:off x="216829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3" name="object 7563"/>
            <p:cNvSpPr/>
            <p:nvPr/>
          </p:nvSpPr>
          <p:spPr>
            <a:xfrm>
              <a:off x="216842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4" name="object 7564"/>
            <p:cNvSpPr/>
            <p:nvPr/>
          </p:nvSpPr>
          <p:spPr>
            <a:xfrm>
              <a:off x="21686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5" name="object 7565"/>
            <p:cNvSpPr/>
            <p:nvPr/>
          </p:nvSpPr>
          <p:spPr>
            <a:xfrm>
              <a:off x="216880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6" name="object 7566"/>
            <p:cNvSpPr/>
            <p:nvPr/>
          </p:nvSpPr>
          <p:spPr>
            <a:xfrm>
              <a:off x="2169059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7" name="object 7567"/>
            <p:cNvSpPr/>
            <p:nvPr/>
          </p:nvSpPr>
          <p:spPr>
            <a:xfrm>
              <a:off x="2169185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8" name="object 7568"/>
            <p:cNvSpPr/>
            <p:nvPr/>
          </p:nvSpPr>
          <p:spPr>
            <a:xfrm>
              <a:off x="2169439" y="417634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89"/>
                  </a:moveTo>
                  <a:lnTo>
                    <a:pt x="887" y="68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9" name="object 7569"/>
            <p:cNvSpPr/>
            <p:nvPr/>
          </p:nvSpPr>
          <p:spPr>
            <a:xfrm>
              <a:off x="2169565" y="4175091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16"/>
                  </a:moveTo>
                  <a:lnTo>
                    <a:pt x="887" y="131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0" name="object 7570"/>
            <p:cNvSpPr/>
            <p:nvPr/>
          </p:nvSpPr>
          <p:spPr>
            <a:xfrm>
              <a:off x="2169819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1" name="object 7571"/>
            <p:cNvSpPr/>
            <p:nvPr/>
          </p:nvSpPr>
          <p:spPr>
            <a:xfrm>
              <a:off x="2169059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2" name="object 7572"/>
            <p:cNvSpPr/>
            <p:nvPr/>
          </p:nvSpPr>
          <p:spPr>
            <a:xfrm>
              <a:off x="2170452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3" name="object 7573"/>
            <p:cNvSpPr/>
            <p:nvPr/>
          </p:nvSpPr>
          <p:spPr>
            <a:xfrm>
              <a:off x="2169692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4" name="object 7574"/>
            <p:cNvSpPr/>
            <p:nvPr/>
          </p:nvSpPr>
          <p:spPr>
            <a:xfrm>
              <a:off x="2170072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5" name="object 7575"/>
            <p:cNvSpPr/>
            <p:nvPr/>
          </p:nvSpPr>
          <p:spPr>
            <a:xfrm>
              <a:off x="21714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6" name="object 7576"/>
            <p:cNvSpPr/>
            <p:nvPr/>
          </p:nvSpPr>
          <p:spPr>
            <a:xfrm>
              <a:off x="2171593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7" name="object 7577"/>
            <p:cNvSpPr/>
            <p:nvPr/>
          </p:nvSpPr>
          <p:spPr>
            <a:xfrm>
              <a:off x="2171847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8" name="object 7578"/>
            <p:cNvSpPr/>
            <p:nvPr/>
          </p:nvSpPr>
          <p:spPr>
            <a:xfrm>
              <a:off x="217197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9" name="object 7579"/>
            <p:cNvSpPr/>
            <p:nvPr/>
          </p:nvSpPr>
          <p:spPr>
            <a:xfrm>
              <a:off x="2172100" y="417535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83"/>
                  </a:moveTo>
                  <a:lnTo>
                    <a:pt x="887" y="118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0" name="object 7580"/>
            <p:cNvSpPr/>
            <p:nvPr/>
          </p:nvSpPr>
          <p:spPr>
            <a:xfrm>
              <a:off x="2172227" y="417598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67"/>
                  </a:moveTo>
                  <a:lnTo>
                    <a:pt x="887" y="86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1" name="object 7581"/>
            <p:cNvSpPr/>
            <p:nvPr/>
          </p:nvSpPr>
          <p:spPr>
            <a:xfrm>
              <a:off x="217235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2" name="object 7582"/>
            <p:cNvSpPr/>
            <p:nvPr/>
          </p:nvSpPr>
          <p:spPr>
            <a:xfrm>
              <a:off x="217248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3" name="object 7583"/>
            <p:cNvSpPr/>
            <p:nvPr/>
          </p:nvSpPr>
          <p:spPr>
            <a:xfrm>
              <a:off x="217260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4" name="object 7584"/>
            <p:cNvSpPr/>
            <p:nvPr/>
          </p:nvSpPr>
          <p:spPr>
            <a:xfrm>
              <a:off x="2172100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5" name="object 7585"/>
            <p:cNvSpPr/>
            <p:nvPr/>
          </p:nvSpPr>
          <p:spPr>
            <a:xfrm>
              <a:off x="21732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6" name="object 7586"/>
            <p:cNvSpPr/>
            <p:nvPr/>
          </p:nvSpPr>
          <p:spPr>
            <a:xfrm>
              <a:off x="217349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7" name="object 7587"/>
            <p:cNvSpPr/>
            <p:nvPr/>
          </p:nvSpPr>
          <p:spPr>
            <a:xfrm>
              <a:off x="21738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8" name="object 7588"/>
            <p:cNvSpPr/>
            <p:nvPr/>
          </p:nvSpPr>
          <p:spPr>
            <a:xfrm>
              <a:off x="2173241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9" name="object 7589"/>
            <p:cNvSpPr/>
            <p:nvPr/>
          </p:nvSpPr>
          <p:spPr>
            <a:xfrm>
              <a:off x="217438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0" name="object 7590"/>
            <p:cNvSpPr/>
            <p:nvPr/>
          </p:nvSpPr>
          <p:spPr>
            <a:xfrm>
              <a:off x="2174508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1" name="object 7591"/>
            <p:cNvSpPr/>
            <p:nvPr/>
          </p:nvSpPr>
          <p:spPr>
            <a:xfrm>
              <a:off x="2174761" y="417672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99"/>
                  </a:moveTo>
                  <a:lnTo>
                    <a:pt x="887" y="49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2" name="object 7592"/>
            <p:cNvSpPr/>
            <p:nvPr/>
          </p:nvSpPr>
          <p:spPr>
            <a:xfrm>
              <a:off x="2174888" y="417697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3" name="object 7593"/>
            <p:cNvSpPr/>
            <p:nvPr/>
          </p:nvSpPr>
          <p:spPr>
            <a:xfrm>
              <a:off x="21750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4" name="object 7594"/>
            <p:cNvSpPr/>
            <p:nvPr/>
          </p:nvSpPr>
          <p:spPr>
            <a:xfrm>
              <a:off x="217539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5" name="object 7595"/>
            <p:cNvSpPr/>
            <p:nvPr/>
          </p:nvSpPr>
          <p:spPr>
            <a:xfrm>
              <a:off x="217564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6" name="object 7596"/>
            <p:cNvSpPr/>
            <p:nvPr/>
          </p:nvSpPr>
          <p:spPr>
            <a:xfrm>
              <a:off x="2175775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7" name="object 7597"/>
            <p:cNvSpPr/>
            <p:nvPr/>
          </p:nvSpPr>
          <p:spPr>
            <a:xfrm>
              <a:off x="21760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8" name="object 7598"/>
            <p:cNvSpPr/>
            <p:nvPr/>
          </p:nvSpPr>
          <p:spPr>
            <a:xfrm>
              <a:off x="21762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9" name="object 7599"/>
            <p:cNvSpPr/>
            <p:nvPr/>
          </p:nvSpPr>
          <p:spPr>
            <a:xfrm>
              <a:off x="21765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0" name="object 7600"/>
            <p:cNvSpPr/>
            <p:nvPr/>
          </p:nvSpPr>
          <p:spPr>
            <a:xfrm>
              <a:off x="217678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1" name="object 7601"/>
            <p:cNvSpPr/>
            <p:nvPr/>
          </p:nvSpPr>
          <p:spPr>
            <a:xfrm>
              <a:off x="2176916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2" name="object 7602"/>
            <p:cNvSpPr/>
            <p:nvPr/>
          </p:nvSpPr>
          <p:spPr>
            <a:xfrm>
              <a:off x="2177296" y="41773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3" name="object 7603"/>
            <p:cNvSpPr/>
            <p:nvPr/>
          </p:nvSpPr>
          <p:spPr>
            <a:xfrm>
              <a:off x="2177296" y="4173318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40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4" name="object 7604"/>
            <p:cNvSpPr/>
            <p:nvPr/>
          </p:nvSpPr>
          <p:spPr>
            <a:xfrm>
              <a:off x="2177549" y="417600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60"/>
                  </a:moveTo>
                  <a:lnTo>
                    <a:pt x="887" y="86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5" name="object 7605"/>
            <p:cNvSpPr/>
            <p:nvPr/>
          </p:nvSpPr>
          <p:spPr>
            <a:xfrm>
              <a:off x="2177676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6" name="object 7606"/>
            <p:cNvSpPr/>
            <p:nvPr/>
          </p:nvSpPr>
          <p:spPr>
            <a:xfrm>
              <a:off x="2176789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7" name="object 7607"/>
            <p:cNvSpPr/>
            <p:nvPr/>
          </p:nvSpPr>
          <p:spPr>
            <a:xfrm>
              <a:off x="217831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8" name="object 7608"/>
            <p:cNvSpPr/>
            <p:nvPr/>
          </p:nvSpPr>
          <p:spPr>
            <a:xfrm>
              <a:off x="217831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9" name="object 7609"/>
            <p:cNvSpPr/>
            <p:nvPr/>
          </p:nvSpPr>
          <p:spPr>
            <a:xfrm>
              <a:off x="217843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0" name="object 7610"/>
            <p:cNvSpPr/>
            <p:nvPr/>
          </p:nvSpPr>
          <p:spPr>
            <a:xfrm>
              <a:off x="217869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1" name="object 7611"/>
            <p:cNvSpPr/>
            <p:nvPr/>
          </p:nvSpPr>
          <p:spPr>
            <a:xfrm>
              <a:off x="217881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2" name="object 7612"/>
            <p:cNvSpPr/>
            <p:nvPr/>
          </p:nvSpPr>
          <p:spPr>
            <a:xfrm>
              <a:off x="217907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3" name="object 7613"/>
            <p:cNvSpPr/>
            <p:nvPr/>
          </p:nvSpPr>
          <p:spPr>
            <a:xfrm>
              <a:off x="2178310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4" name="object 7614"/>
            <p:cNvSpPr/>
            <p:nvPr/>
          </p:nvSpPr>
          <p:spPr>
            <a:xfrm>
              <a:off x="2179450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5" name="object 7615"/>
            <p:cNvSpPr/>
            <p:nvPr/>
          </p:nvSpPr>
          <p:spPr>
            <a:xfrm>
              <a:off x="2179704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6" name="object 7616"/>
            <p:cNvSpPr/>
            <p:nvPr/>
          </p:nvSpPr>
          <p:spPr>
            <a:xfrm>
              <a:off x="2179830" y="417740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7" name="object 7617"/>
            <p:cNvSpPr/>
            <p:nvPr/>
          </p:nvSpPr>
          <p:spPr>
            <a:xfrm>
              <a:off x="2179957" y="417617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72"/>
                  </a:moveTo>
                  <a:lnTo>
                    <a:pt x="887" y="77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8" name="object 7618"/>
            <p:cNvSpPr/>
            <p:nvPr/>
          </p:nvSpPr>
          <p:spPr>
            <a:xfrm>
              <a:off x="2180211" y="417706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9" name="object 7619"/>
            <p:cNvSpPr/>
            <p:nvPr/>
          </p:nvSpPr>
          <p:spPr>
            <a:xfrm>
              <a:off x="218046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0" name="object 7620"/>
            <p:cNvSpPr/>
            <p:nvPr/>
          </p:nvSpPr>
          <p:spPr>
            <a:xfrm>
              <a:off x="218071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1" name="object 7621"/>
            <p:cNvSpPr/>
            <p:nvPr/>
          </p:nvSpPr>
          <p:spPr>
            <a:xfrm>
              <a:off x="2180971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2" name="object 7622"/>
            <p:cNvSpPr/>
            <p:nvPr/>
          </p:nvSpPr>
          <p:spPr>
            <a:xfrm>
              <a:off x="218109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3" name="object 7623"/>
            <p:cNvSpPr/>
            <p:nvPr/>
          </p:nvSpPr>
          <p:spPr>
            <a:xfrm>
              <a:off x="21814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4" name="object 7624"/>
            <p:cNvSpPr/>
            <p:nvPr/>
          </p:nvSpPr>
          <p:spPr>
            <a:xfrm>
              <a:off x="21818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5" name="object 7625"/>
            <p:cNvSpPr/>
            <p:nvPr/>
          </p:nvSpPr>
          <p:spPr>
            <a:xfrm>
              <a:off x="218211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6" name="object 7626"/>
            <p:cNvSpPr/>
            <p:nvPr/>
          </p:nvSpPr>
          <p:spPr>
            <a:xfrm>
              <a:off x="218223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7" name="object 7627"/>
            <p:cNvSpPr/>
            <p:nvPr/>
          </p:nvSpPr>
          <p:spPr>
            <a:xfrm>
              <a:off x="2182365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8" name="object 7628"/>
            <p:cNvSpPr/>
            <p:nvPr/>
          </p:nvSpPr>
          <p:spPr>
            <a:xfrm>
              <a:off x="2182618" y="417596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79"/>
                  </a:moveTo>
                  <a:lnTo>
                    <a:pt x="887" y="87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9" name="object 7629"/>
            <p:cNvSpPr/>
            <p:nvPr/>
          </p:nvSpPr>
          <p:spPr>
            <a:xfrm>
              <a:off x="2182745" y="417674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7"/>
                  </a:moveTo>
                  <a:lnTo>
                    <a:pt x="887" y="48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0" name="object 7630"/>
            <p:cNvSpPr/>
            <p:nvPr/>
          </p:nvSpPr>
          <p:spPr>
            <a:xfrm>
              <a:off x="2182745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1" name="object 7631"/>
            <p:cNvSpPr/>
            <p:nvPr/>
          </p:nvSpPr>
          <p:spPr>
            <a:xfrm>
              <a:off x="2181985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2" name="object 7632"/>
            <p:cNvSpPr/>
            <p:nvPr/>
          </p:nvSpPr>
          <p:spPr>
            <a:xfrm>
              <a:off x="21835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3" name="object 7633"/>
            <p:cNvSpPr/>
            <p:nvPr/>
          </p:nvSpPr>
          <p:spPr>
            <a:xfrm>
              <a:off x="2183632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4" name="object 7634"/>
            <p:cNvSpPr/>
            <p:nvPr/>
          </p:nvSpPr>
          <p:spPr>
            <a:xfrm>
              <a:off x="218375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5" name="object 7635"/>
            <p:cNvSpPr/>
            <p:nvPr/>
          </p:nvSpPr>
          <p:spPr>
            <a:xfrm>
              <a:off x="2182999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6" name="object 7636"/>
            <p:cNvSpPr/>
            <p:nvPr/>
          </p:nvSpPr>
          <p:spPr>
            <a:xfrm>
              <a:off x="21841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7" name="object 7637"/>
            <p:cNvSpPr/>
            <p:nvPr/>
          </p:nvSpPr>
          <p:spPr>
            <a:xfrm>
              <a:off x="2183506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8" name="object 7638"/>
            <p:cNvSpPr/>
            <p:nvPr/>
          </p:nvSpPr>
          <p:spPr>
            <a:xfrm>
              <a:off x="218477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9" name="object 7639"/>
            <p:cNvSpPr/>
            <p:nvPr/>
          </p:nvSpPr>
          <p:spPr>
            <a:xfrm>
              <a:off x="218490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0" name="object 7640"/>
            <p:cNvSpPr/>
            <p:nvPr/>
          </p:nvSpPr>
          <p:spPr>
            <a:xfrm>
              <a:off x="2185026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1" name="object 7641"/>
            <p:cNvSpPr/>
            <p:nvPr/>
          </p:nvSpPr>
          <p:spPr>
            <a:xfrm>
              <a:off x="2185153" y="417695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2" name="object 7642"/>
            <p:cNvSpPr/>
            <p:nvPr/>
          </p:nvSpPr>
          <p:spPr>
            <a:xfrm>
              <a:off x="2185406" y="41773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3" name="object 7643"/>
            <p:cNvSpPr/>
            <p:nvPr/>
          </p:nvSpPr>
          <p:spPr>
            <a:xfrm>
              <a:off x="2184773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4" name="object 7644"/>
            <p:cNvSpPr/>
            <p:nvPr/>
          </p:nvSpPr>
          <p:spPr>
            <a:xfrm>
              <a:off x="2186294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5" name="object 7645"/>
            <p:cNvSpPr/>
            <p:nvPr/>
          </p:nvSpPr>
          <p:spPr>
            <a:xfrm>
              <a:off x="218629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6" name="object 7646"/>
            <p:cNvSpPr/>
            <p:nvPr/>
          </p:nvSpPr>
          <p:spPr>
            <a:xfrm>
              <a:off x="218642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7" name="object 7647"/>
            <p:cNvSpPr/>
            <p:nvPr/>
          </p:nvSpPr>
          <p:spPr>
            <a:xfrm>
              <a:off x="21865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8" name="object 7648"/>
            <p:cNvSpPr/>
            <p:nvPr/>
          </p:nvSpPr>
          <p:spPr>
            <a:xfrm>
              <a:off x="21868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9" name="object 7649"/>
            <p:cNvSpPr/>
            <p:nvPr/>
          </p:nvSpPr>
          <p:spPr>
            <a:xfrm>
              <a:off x="218705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0" name="object 7650"/>
            <p:cNvSpPr/>
            <p:nvPr/>
          </p:nvSpPr>
          <p:spPr>
            <a:xfrm>
              <a:off x="218730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1" name="object 7651"/>
            <p:cNvSpPr/>
            <p:nvPr/>
          </p:nvSpPr>
          <p:spPr>
            <a:xfrm>
              <a:off x="218756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2" name="object 7652"/>
            <p:cNvSpPr/>
            <p:nvPr/>
          </p:nvSpPr>
          <p:spPr>
            <a:xfrm>
              <a:off x="21876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3" name="object 7653"/>
            <p:cNvSpPr/>
            <p:nvPr/>
          </p:nvSpPr>
          <p:spPr>
            <a:xfrm>
              <a:off x="2187814" y="417654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88"/>
                  </a:moveTo>
                  <a:lnTo>
                    <a:pt x="887" y="5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4" name="object 7654"/>
            <p:cNvSpPr/>
            <p:nvPr/>
          </p:nvSpPr>
          <p:spPr>
            <a:xfrm>
              <a:off x="2188068" y="417702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5" name="object 7655"/>
            <p:cNvSpPr/>
            <p:nvPr/>
          </p:nvSpPr>
          <p:spPr>
            <a:xfrm>
              <a:off x="2187307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6" name="object 7656"/>
            <p:cNvSpPr/>
            <p:nvPr/>
          </p:nvSpPr>
          <p:spPr>
            <a:xfrm>
              <a:off x="21885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7" name="object 7657"/>
            <p:cNvSpPr/>
            <p:nvPr/>
          </p:nvSpPr>
          <p:spPr>
            <a:xfrm>
              <a:off x="218895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8" name="object 7658"/>
            <p:cNvSpPr/>
            <p:nvPr/>
          </p:nvSpPr>
          <p:spPr>
            <a:xfrm>
              <a:off x="218908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9" name="object 7659"/>
            <p:cNvSpPr/>
            <p:nvPr/>
          </p:nvSpPr>
          <p:spPr>
            <a:xfrm>
              <a:off x="21893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0" name="object 7660"/>
            <p:cNvSpPr/>
            <p:nvPr/>
          </p:nvSpPr>
          <p:spPr>
            <a:xfrm>
              <a:off x="218958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1" name="object 7661"/>
            <p:cNvSpPr/>
            <p:nvPr/>
          </p:nvSpPr>
          <p:spPr>
            <a:xfrm>
              <a:off x="218958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2" name="object 7662"/>
            <p:cNvSpPr/>
            <p:nvPr/>
          </p:nvSpPr>
          <p:spPr>
            <a:xfrm>
              <a:off x="218984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3" name="object 7663"/>
            <p:cNvSpPr/>
            <p:nvPr/>
          </p:nvSpPr>
          <p:spPr>
            <a:xfrm>
              <a:off x="218996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4" name="object 7664"/>
            <p:cNvSpPr/>
            <p:nvPr/>
          </p:nvSpPr>
          <p:spPr>
            <a:xfrm>
              <a:off x="2189208" y="417768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5" name="object 7665"/>
            <p:cNvSpPr/>
            <p:nvPr/>
          </p:nvSpPr>
          <p:spPr>
            <a:xfrm>
              <a:off x="2190476" y="41772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6" name="object 7666"/>
            <p:cNvSpPr/>
            <p:nvPr/>
          </p:nvSpPr>
          <p:spPr>
            <a:xfrm>
              <a:off x="2190729" y="41773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7" name="object 7667"/>
            <p:cNvSpPr/>
            <p:nvPr/>
          </p:nvSpPr>
          <p:spPr>
            <a:xfrm>
              <a:off x="21907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8" name="object 7668"/>
            <p:cNvSpPr/>
            <p:nvPr/>
          </p:nvSpPr>
          <p:spPr>
            <a:xfrm>
              <a:off x="21909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9" name="object 7669"/>
            <p:cNvSpPr/>
            <p:nvPr/>
          </p:nvSpPr>
          <p:spPr>
            <a:xfrm>
              <a:off x="219148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0" name="object 7670"/>
            <p:cNvSpPr/>
            <p:nvPr/>
          </p:nvSpPr>
          <p:spPr>
            <a:xfrm>
              <a:off x="219161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1" name="object 7671"/>
            <p:cNvSpPr/>
            <p:nvPr/>
          </p:nvSpPr>
          <p:spPr>
            <a:xfrm>
              <a:off x="219174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2" name="object 7672"/>
            <p:cNvSpPr/>
            <p:nvPr/>
          </p:nvSpPr>
          <p:spPr>
            <a:xfrm>
              <a:off x="21918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3" name="object 7673"/>
            <p:cNvSpPr/>
            <p:nvPr/>
          </p:nvSpPr>
          <p:spPr>
            <a:xfrm>
              <a:off x="21921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4" name="object 7674"/>
            <p:cNvSpPr/>
            <p:nvPr/>
          </p:nvSpPr>
          <p:spPr>
            <a:xfrm>
              <a:off x="21925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5" name="object 7675"/>
            <p:cNvSpPr/>
            <p:nvPr/>
          </p:nvSpPr>
          <p:spPr>
            <a:xfrm>
              <a:off x="219263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6" name="object 7676"/>
            <p:cNvSpPr/>
            <p:nvPr/>
          </p:nvSpPr>
          <p:spPr>
            <a:xfrm>
              <a:off x="2192883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7" name="object 7677"/>
            <p:cNvSpPr/>
            <p:nvPr/>
          </p:nvSpPr>
          <p:spPr>
            <a:xfrm>
              <a:off x="2193137" y="417657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75"/>
                  </a:moveTo>
                  <a:lnTo>
                    <a:pt x="887" y="5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8" name="object 7678"/>
            <p:cNvSpPr/>
            <p:nvPr/>
          </p:nvSpPr>
          <p:spPr>
            <a:xfrm>
              <a:off x="219313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9" name="object 7679"/>
            <p:cNvSpPr/>
            <p:nvPr/>
          </p:nvSpPr>
          <p:spPr>
            <a:xfrm>
              <a:off x="2193390" y="41772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0" name="object 7680"/>
            <p:cNvSpPr/>
            <p:nvPr/>
          </p:nvSpPr>
          <p:spPr>
            <a:xfrm>
              <a:off x="219351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1" name="object 7681"/>
            <p:cNvSpPr/>
            <p:nvPr/>
          </p:nvSpPr>
          <p:spPr>
            <a:xfrm>
              <a:off x="219364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2" name="object 7682"/>
            <p:cNvSpPr/>
            <p:nvPr/>
          </p:nvSpPr>
          <p:spPr>
            <a:xfrm>
              <a:off x="21937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3" name="object 7683"/>
            <p:cNvSpPr/>
            <p:nvPr/>
          </p:nvSpPr>
          <p:spPr>
            <a:xfrm>
              <a:off x="2193264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4" name="object 7684"/>
            <p:cNvSpPr/>
            <p:nvPr/>
          </p:nvSpPr>
          <p:spPr>
            <a:xfrm>
              <a:off x="21942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5" name="object 7685"/>
            <p:cNvSpPr/>
            <p:nvPr/>
          </p:nvSpPr>
          <p:spPr>
            <a:xfrm>
              <a:off x="219465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6" name="object 7686"/>
            <p:cNvSpPr/>
            <p:nvPr/>
          </p:nvSpPr>
          <p:spPr>
            <a:xfrm>
              <a:off x="219478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7" name="object 7687"/>
            <p:cNvSpPr/>
            <p:nvPr/>
          </p:nvSpPr>
          <p:spPr>
            <a:xfrm>
              <a:off x="219503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8" name="object 7688"/>
            <p:cNvSpPr/>
            <p:nvPr/>
          </p:nvSpPr>
          <p:spPr>
            <a:xfrm>
              <a:off x="219529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9" name="object 7689"/>
            <p:cNvSpPr/>
            <p:nvPr/>
          </p:nvSpPr>
          <p:spPr>
            <a:xfrm>
              <a:off x="2195418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0" name="object 7690"/>
            <p:cNvSpPr/>
            <p:nvPr/>
          </p:nvSpPr>
          <p:spPr>
            <a:xfrm>
              <a:off x="219567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1" name="object 7691"/>
            <p:cNvSpPr/>
            <p:nvPr/>
          </p:nvSpPr>
          <p:spPr>
            <a:xfrm>
              <a:off x="2195671" y="41771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2" name="object 7692"/>
            <p:cNvSpPr/>
            <p:nvPr/>
          </p:nvSpPr>
          <p:spPr>
            <a:xfrm>
              <a:off x="2195798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3" name="object 7693"/>
            <p:cNvSpPr/>
            <p:nvPr/>
          </p:nvSpPr>
          <p:spPr>
            <a:xfrm>
              <a:off x="2196052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4" name="object 7694"/>
            <p:cNvSpPr/>
            <p:nvPr/>
          </p:nvSpPr>
          <p:spPr>
            <a:xfrm>
              <a:off x="219617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5" name="object 7695"/>
            <p:cNvSpPr/>
            <p:nvPr/>
          </p:nvSpPr>
          <p:spPr>
            <a:xfrm>
              <a:off x="21963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6" name="object 7696"/>
            <p:cNvSpPr/>
            <p:nvPr/>
          </p:nvSpPr>
          <p:spPr>
            <a:xfrm>
              <a:off x="21965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7" name="object 7697"/>
            <p:cNvSpPr/>
            <p:nvPr/>
          </p:nvSpPr>
          <p:spPr>
            <a:xfrm>
              <a:off x="219681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8" name="object 7698"/>
            <p:cNvSpPr/>
            <p:nvPr/>
          </p:nvSpPr>
          <p:spPr>
            <a:xfrm>
              <a:off x="219706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9" name="object 7699"/>
            <p:cNvSpPr/>
            <p:nvPr/>
          </p:nvSpPr>
          <p:spPr>
            <a:xfrm>
              <a:off x="21971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0" name="object 7700"/>
            <p:cNvSpPr/>
            <p:nvPr/>
          </p:nvSpPr>
          <p:spPr>
            <a:xfrm>
              <a:off x="219731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1" name="object 7701"/>
            <p:cNvSpPr/>
            <p:nvPr/>
          </p:nvSpPr>
          <p:spPr>
            <a:xfrm>
              <a:off x="21975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2" name="object 7702"/>
            <p:cNvSpPr/>
            <p:nvPr/>
          </p:nvSpPr>
          <p:spPr>
            <a:xfrm>
              <a:off x="219782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3" name="object 7703"/>
            <p:cNvSpPr/>
            <p:nvPr/>
          </p:nvSpPr>
          <p:spPr>
            <a:xfrm>
              <a:off x="2197953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4" name="object 7704"/>
            <p:cNvSpPr/>
            <p:nvPr/>
          </p:nvSpPr>
          <p:spPr>
            <a:xfrm>
              <a:off x="219820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5" name="object 7705"/>
            <p:cNvSpPr/>
            <p:nvPr/>
          </p:nvSpPr>
          <p:spPr>
            <a:xfrm>
              <a:off x="2198333" y="4172407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31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6" name="object 7706"/>
            <p:cNvSpPr/>
            <p:nvPr/>
          </p:nvSpPr>
          <p:spPr>
            <a:xfrm>
              <a:off x="2198460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7" name="object 7707"/>
            <p:cNvSpPr/>
            <p:nvPr/>
          </p:nvSpPr>
          <p:spPr>
            <a:xfrm>
              <a:off x="2198586" y="41772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8" name="object 7708"/>
            <p:cNvSpPr/>
            <p:nvPr/>
          </p:nvSpPr>
          <p:spPr>
            <a:xfrm>
              <a:off x="21989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9" name="object 7709"/>
            <p:cNvSpPr/>
            <p:nvPr/>
          </p:nvSpPr>
          <p:spPr>
            <a:xfrm>
              <a:off x="219922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0" name="object 7710"/>
            <p:cNvSpPr/>
            <p:nvPr/>
          </p:nvSpPr>
          <p:spPr>
            <a:xfrm>
              <a:off x="21993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1" name="object 7711"/>
            <p:cNvSpPr/>
            <p:nvPr/>
          </p:nvSpPr>
          <p:spPr>
            <a:xfrm>
              <a:off x="219947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2" name="object 7712"/>
            <p:cNvSpPr/>
            <p:nvPr/>
          </p:nvSpPr>
          <p:spPr>
            <a:xfrm>
              <a:off x="219960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3" name="object 7713"/>
            <p:cNvSpPr/>
            <p:nvPr/>
          </p:nvSpPr>
          <p:spPr>
            <a:xfrm>
              <a:off x="21998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4" name="object 7714"/>
            <p:cNvSpPr/>
            <p:nvPr/>
          </p:nvSpPr>
          <p:spPr>
            <a:xfrm>
              <a:off x="2199093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5" name="object 7715"/>
            <p:cNvSpPr/>
            <p:nvPr/>
          </p:nvSpPr>
          <p:spPr>
            <a:xfrm>
              <a:off x="22002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6" name="object 7716"/>
            <p:cNvSpPr/>
            <p:nvPr/>
          </p:nvSpPr>
          <p:spPr>
            <a:xfrm>
              <a:off x="2199473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7" name="object 7717"/>
            <p:cNvSpPr/>
            <p:nvPr/>
          </p:nvSpPr>
          <p:spPr>
            <a:xfrm>
              <a:off x="22006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8" name="object 7718"/>
            <p:cNvSpPr/>
            <p:nvPr/>
          </p:nvSpPr>
          <p:spPr>
            <a:xfrm>
              <a:off x="2200741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9" name="object 7719"/>
            <p:cNvSpPr/>
            <p:nvPr/>
          </p:nvSpPr>
          <p:spPr>
            <a:xfrm>
              <a:off x="220074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0" name="object 7720"/>
            <p:cNvSpPr/>
            <p:nvPr/>
          </p:nvSpPr>
          <p:spPr>
            <a:xfrm>
              <a:off x="2200994" y="4175635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44"/>
                  </a:moveTo>
                  <a:lnTo>
                    <a:pt x="887" y="10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1" name="object 7721"/>
            <p:cNvSpPr/>
            <p:nvPr/>
          </p:nvSpPr>
          <p:spPr>
            <a:xfrm>
              <a:off x="220112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2" name="object 7722"/>
            <p:cNvSpPr/>
            <p:nvPr/>
          </p:nvSpPr>
          <p:spPr>
            <a:xfrm>
              <a:off x="2201248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3" name="object 7723"/>
            <p:cNvSpPr/>
            <p:nvPr/>
          </p:nvSpPr>
          <p:spPr>
            <a:xfrm>
              <a:off x="22013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4" name="object 7724"/>
            <p:cNvSpPr/>
            <p:nvPr/>
          </p:nvSpPr>
          <p:spPr>
            <a:xfrm>
              <a:off x="22016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5" name="object 7725"/>
            <p:cNvSpPr/>
            <p:nvPr/>
          </p:nvSpPr>
          <p:spPr>
            <a:xfrm>
              <a:off x="22018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6" name="object 7726"/>
            <p:cNvSpPr/>
            <p:nvPr/>
          </p:nvSpPr>
          <p:spPr>
            <a:xfrm>
              <a:off x="220200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7" name="object 7727"/>
            <p:cNvSpPr/>
            <p:nvPr/>
          </p:nvSpPr>
          <p:spPr>
            <a:xfrm>
              <a:off x="220213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8" name="object 7728"/>
            <p:cNvSpPr/>
            <p:nvPr/>
          </p:nvSpPr>
          <p:spPr>
            <a:xfrm>
              <a:off x="22022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9" name="object 7729"/>
            <p:cNvSpPr/>
            <p:nvPr/>
          </p:nvSpPr>
          <p:spPr>
            <a:xfrm>
              <a:off x="220314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0" name="object 7730"/>
            <p:cNvSpPr/>
            <p:nvPr/>
          </p:nvSpPr>
          <p:spPr>
            <a:xfrm>
              <a:off x="2203402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1" name="object 7731"/>
            <p:cNvSpPr/>
            <p:nvPr/>
          </p:nvSpPr>
          <p:spPr>
            <a:xfrm>
              <a:off x="2203656" y="4174154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56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2" name="object 7732"/>
            <p:cNvSpPr/>
            <p:nvPr/>
          </p:nvSpPr>
          <p:spPr>
            <a:xfrm>
              <a:off x="2203909" y="417687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3" name="object 7733"/>
            <p:cNvSpPr/>
            <p:nvPr/>
          </p:nvSpPr>
          <p:spPr>
            <a:xfrm>
              <a:off x="2203149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  <a:path w="2539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4" name="object 7734"/>
            <p:cNvSpPr/>
            <p:nvPr/>
          </p:nvSpPr>
          <p:spPr>
            <a:xfrm>
              <a:off x="2204796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5" name="object 7735"/>
            <p:cNvSpPr/>
            <p:nvPr/>
          </p:nvSpPr>
          <p:spPr>
            <a:xfrm>
              <a:off x="220492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6" name="object 7736"/>
            <p:cNvSpPr/>
            <p:nvPr/>
          </p:nvSpPr>
          <p:spPr>
            <a:xfrm>
              <a:off x="220517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7" name="object 7737"/>
            <p:cNvSpPr/>
            <p:nvPr/>
          </p:nvSpPr>
          <p:spPr>
            <a:xfrm>
              <a:off x="22055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8" name="object 7738"/>
            <p:cNvSpPr/>
            <p:nvPr/>
          </p:nvSpPr>
          <p:spPr>
            <a:xfrm>
              <a:off x="220568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9" name="object 7739"/>
            <p:cNvSpPr/>
            <p:nvPr/>
          </p:nvSpPr>
          <p:spPr>
            <a:xfrm>
              <a:off x="2205049" y="417767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0" name="object 7740"/>
            <p:cNvSpPr/>
            <p:nvPr/>
          </p:nvSpPr>
          <p:spPr>
            <a:xfrm>
              <a:off x="2206190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1" name="object 7741"/>
            <p:cNvSpPr/>
            <p:nvPr/>
          </p:nvSpPr>
          <p:spPr>
            <a:xfrm>
              <a:off x="2206317" y="417645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32"/>
                  </a:moveTo>
                  <a:lnTo>
                    <a:pt x="887" y="6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2" name="object 7742"/>
            <p:cNvSpPr/>
            <p:nvPr/>
          </p:nvSpPr>
          <p:spPr>
            <a:xfrm>
              <a:off x="2206570" y="417740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3" name="object 7743"/>
            <p:cNvSpPr/>
            <p:nvPr/>
          </p:nvSpPr>
          <p:spPr>
            <a:xfrm>
              <a:off x="2205810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4" name="object 7744"/>
            <p:cNvSpPr/>
            <p:nvPr/>
          </p:nvSpPr>
          <p:spPr>
            <a:xfrm>
              <a:off x="22073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5" name="object 7745"/>
            <p:cNvSpPr/>
            <p:nvPr/>
          </p:nvSpPr>
          <p:spPr>
            <a:xfrm>
              <a:off x="2207457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6" name="object 7746"/>
            <p:cNvSpPr/>
            <p:nvPr/>
          </p:nvSpPr>
          <p:spPr>
            <a:xfrm>
              <a:off x="2206697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7" name="object 7747"/>
            <p:cNvSpPr/>
            <p:nvPr/>
          </p:nvSpPr>
          <p:spPr>
            <a:xfrm>
              <a:off x="22078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8" name="object 7748"/>
            <p:cNvSpPr/>
            <p:nvPr/>
          </p:nvSpPr>
          <p:spPr>
            <a:xfrm>
              <a:off x="22080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9" name="object 7749"/>
            <p:cNvSpPr/>
            <p:nvPr/>
          </p:nvSpPr>
          <p:spPr>
            <a:xfrm>
              <a:off x="220834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0" name="object 7750"/>
            <p:cNvSpPr/>
            <p:nvPr/>
          </p:nvSpPr>
          <p:spPr>
            <a:xfrm>
              <a:off x="220859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1" name="object 7751"/>
            <p:cNvSpPr/>
            <p:nvPr/>
          </p:nvSpPr>
          <p:spPr>
            <a:xfrm>
              <a:off x="220872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2" name="object 7752"/>
            <p:cNvSpPr/>
            <p:nvPr/>
          </p:nvSpPr>
          <p:spPr>
            <a:xfrm>
              <a:off x="2208978" y="4173673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05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3" name="object 7753"/>
            <p:cNvSpPr/>
            <p:nvPr/>
          </p:nvSpPr>
          <p:spPr>
            <a:xfrm>
              <a:off x="2209232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4" name="object 7754"/>
            <p:cNvSpPr/>
            <p:nvPr/>
          </p:nvSpPr>
          <p:spPr>
            <a:xfrm>
              <a:off x="22093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5" name="object 7755"/>
            <p:cNvSpPr/>
            <p:nvPr/>
          </p:nvSpPr>
          <p:spPr>
            <a:xfrm>
              <a:off x="2208598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6" name="object 7756"/>
            <p:cNvSpPr/>
            <p:nvPr/>
          </p:nvSpPr>
          <p:spPr>
            <a:xfrm>
              <a:off x="2209105" y="417769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7" name="object 7757"/>
            <p:cNvSpPr/>
            <p:nvPr/>
          </p:nvSpPr>
          <p:spPr>
            <a:xfrm>
              <a:off x="2209358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8" name="object 7758"/>
            <p:cNvSpPr/>
            <p:nvPr/>
          </p:nvSpPr>
          <p:spPr>
            <a:xfrm>
              <a:off x="221062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9" name="object 7759"/>
            <p:cNvSpPr/>
            <p:nvPr/>
          </p:nvSpPr>
          <p:spPr>
            <a:xfrm>
              <a:off x="22108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0" name="object 7760"/>
            <p:cNvSpPr/>
            <p:nvPr/>
          </p:nvSpPr>
          <p:spPr>
            <a:xfrm>
              <a:off x="221100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1" name="object 7761"/>
            <p:cNvSpPr/>
            <p:nvPr/>
          </p:nvSpPr>
          <p:spPr>
            <a:xfrm>
              <a:off x="221113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2" name="object 7762"/>
            <p:cNvSpPr/>
            <p:nvPr/>
          </p:nvSpPr>
          <p:spPr>
            <a:xfrm>
              <a:off x="221125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3" name="object 7763"/>
            <p:cNvSpPr/>
            <p:nvPr/>
          </p:nvSpPr>
          <p:spPr>
            <a:xfrm>
              <a:off x="221138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4" name="object 7764"/>
            <p:cNvSpPr/>
            <p:nvPr/>
          </p:nvSpPr>
          <p:spPr>
            <a:xfrm>
              <a:off x="2211639" y="417554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88"/>
                  </a:moveTo>
                  <a:lnTo>
                    <a:pt x="887" y="10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5" name="object 7765"/>
            <p:cNvSpPr/>
            <p:nvPr/>
          </p:nvSpPr>
          <p:spPr>
            <a:xfrm>
              <a:off x="2211893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6" name="object 7766"/>
            <p:cNvSpPr/>
            <p:nvPr/>
          </p:nvSpPr>
          <p:spPr>
            <a:xfrm>
              <a:off x="22120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7" name="object 7767"/>
            <p:cNvSpPr/>
            <p:nvPr/>
          </p:nvSpPr>
          <p:spPr>
            <a:xfrm>
              <a:off x="22122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8" name="object 7768"/>
            <p:cNvSpPr/>
            <p:nvPr/>
          </p:nvSpPr>
          <p:spPr>
            <a:xfrm>
              <a:off x="221252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9" name="object 7769"/>
            <p:cNvSpPr/>
            <p:nvPr/>
          </p:nvSpPr>
          <p:spPr>
            <a:xfrm>
              <a:off x="2211766" y="417769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0" name="object 7770"/>
            <p:cNvSpPr/>
            <p:nvPr/>
          </p:nvSpPr>
          <p:spPr>
            <a:xfrm>
              <a:off x="221316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1" name="object 7771"/>
            <p:cNvSpPr/>
            <p:nvPr/>
          </p:nvSpPr>
          <p:spPr>
            <a:xfrm>
              <a:off x="22132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2" name="object 7772"/>
            <p:cNvSpPr/>
            <p:nvPr/>
          </p:nvSpPr>
          <p:spPr>
            <a:xfrm>
              <a:off x="2212526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3" name="object 7773"/>
            <p:cNvSpPr/>
            <p:nvPr/>
          </p:nvSpPr>
          <p:spPr>
            <a:xfrm>
              <a:off x="22136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4" name="object 7774"/>
            <p:cNvSpPr/>
            <p:nvPr/>
          </p:nvSpPr>
          <p:spPr>
            <a:xfrm>
              <a:off x="2213920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5" name="object 7775"/>
            <p:cNvSpPr/>
            <p:nvPr/>
          </p:nvSpPr>
          <p:spPr>
            <a:xfrm>
              <a:off x="2214047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6" name="object 7776"/>
            <p:cNvSpPr/>
            <p:nvPr/>
          </p:nvSpPr>
          <p:spPr>
            <a:xfrm>
              <a:off x="221417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7" name="object 7777"/>
            <p:cNvSpPr/>
            <p:nvPr/>
          </p:nvSpPr>
          <p:spPr>
            <a:xfrm>
              <a:off x="2214301" y="417542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51"/>
                  </a:moveTo>
                  <a:lnTo>
                    <a:pt x="887" y="11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8" name="object 7778"/>
            <p:cNvSpPr/>
            <p:nvPr/>
          </p:nvSpPr>
          <p:spPr>
            <a:xfrm>
              <a:off x="221455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9" name="object 7779"/>
            <p:cNvSpPr/>
            <p:nvPr/>
          </p:nvSpPr>
          <p:spPr>
            <a:xfrm>
              <a:off x="221468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0" name="object 7780"/>
            <p:cNvSpPr/>
            <p:nvPr/>
          </p:nvSpPr>
          <p:spPr>
            <a:xfrm>
              <a:off x="22148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1" name="object 7781"/>
            <p:cNvSpPr/>
            <p:nvPr/>
          </p:nvSpPr>
          <p:spPr>
            <a:xfrm>
              <a:off x="221518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2" name="object 7782"/>
            <p:cNvSpPr/>
            <p:nvPr/>
          </p:nvSpPr>
          <p:spPr>
            <a:xfrm>
              <a:off x="2215314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3" name="object 7783"/>
            <p:cNvSpPr/>
            <p:nvPr/>
          </p:nvSpPr>
          <p:spPr>
            <a:xfrm>
              <a:off x="2214554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4" name="object 7784"/>
            <p:cNvSpPr/>
            <p:nvPr/>
          </p:nvSpPr>
          <p:spPr>
            <a:xfrm>
              <a:off x="22159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5" name="object 7785"/>
            <p:cNvSpPr/>
            <p:nvPr/>
          </p:nvSpPr>
          <p:spPr>
            <a:xfrm>
              <a:off x="221620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6" name="object 7786"/>
            <p:cNvSpPr/>
            <p:nvPr/>
          </p:nvSpPr>
          <p:spPr>
            <a:xfrm>
              <a:off x="2216455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7" name="object 7787"/>
            <p:cNvSpPr/>
            <p:nvPr/>
          </p:nvSpPr>
          <p:spPr>
            <a:xfrm>
              <a:off x="2216582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8" name="object 7788"/>
            <p:cNvSpPr/>
            <p:nvPr/>
          </p:nvSpPr>
          <p:spPr>
            <a:xfrm>
              <a:off x="221670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9" name="object 7789"/>
            <p:cNvSpPr/>
            <p:nvPr/>
          </p:nvSpPr>
          <p:spPr>
            <a:xfrm>
              <a:off x="2216835" y="417744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0" name="object 7790"/>
            <p:cNvSpPr/>
            <p:nvPr/>
          </p:nvSpPr>
          <p:spPr>
            <a:xfrm>
              <a:off x="2216962" y="417686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1" name="object 7791"/>
            <p:cNvSpPr/>
            <p:nvPr/>
          </p:nvSpPr>
          <p:spPr>
            <a:xfrm>
              <a:off x="221708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2" name="object 7792"/>
            <p:cNvSpPr/>
            <p:nvPr/>
          </p:nvSpPr>
          <p:spPr>
            <a:xfrm>
              <a:off x="2216328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3" name="object 7793"/>
            <p:cNvSpPr/>
            <p:nvPr/>
          </p:nvSpPr>
          <p:spPr>
            <a:xfrm>
              <a:off x="22177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4" name="object 7794"/>
            <p:cNvSpPr/>
            <p:nvPr/>
          </p:nvSpPr>
          <p:spPr>
            <a:xfrm>
              <a:off x="2216962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5" name="object 7795"/>
            <p:cNvSpPr/>
            <p:nvPr/>
          </p:nvSpPr>
          <p:spPr>
            <a:xfrm>
              <a:off x="22183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6" name="object 7796"/>
            <p:cNvSpPr/>
            <p:nvPr/>
          </p:nvSpPr>
          <p:spPr>
            <a:xfrm>
              <a:off x="22187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7" name="object 7797"/>
            <p:cNvSpPr/>
            <p:nvPr/>
          </p:nvSpPr>
          <p:spPr>
            <a:xfrm>
              <a:off x="221899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8" name="object 7798"/>
            <p:cNvSpPr/>
            <p:nvPr/>
          </p:nvSpPr>
          <p:spPr>
            <a:xfrm>
              <a:off x="2219116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9" name="object 7799"/>
            <p:cNvSpPr/>
            <p:nvPr/>
          </p:nvSpPr>
          <p:spPr>
            <a:xfrm>
              <a:off x="22192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0" name="object 7800"/>
            <p:cNvSpPr/>
            <p:nvPr/>
          </p:nvSpPr>
          <p:spPr>
            <a:xfrm>
              <a:off x="2219370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1" name="object 7801"/>
            <p:cNvSpPr/>
            <p:nvPr/>
          </p:nvSpPr>
          <p:spPr>
            <a:xfrm>
              <a:off x="2219497" y="417690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1"/>
                  </a:moveTo>
                  <a:lnTo>
                    <a:pt x="887" y="41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2" name="object 7802"/>
            <p:cNvSpPr/>
            <p:nvPr/>
          </p:nvSpPr>
          <p:spPr>
            <a:xfrm>
              <a:off x="2219623" y="417619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65"/>
                  </a:moveTo>
                  <a:lnTo>
                    <a:pt x="887" y="76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3" name="object 7803"/>
            <p:cNvSpPr/>
            <p:nvPr/>
          </p:nvSpPr>
          <p:spPr>
            <a:xfrm>
              <a:off x="2219877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4" name="object 7804"/>
            <p:cNvSpPr/>
            <p:nvPr/>
          </p:nvSpPr>
          <p:spPr>
            <a:xfrm>
              <a:off x="222000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5" name="object 7805"/>
            <p:cNvSpPr/>
            <p:nvPr/>
          </p:nvSpPr>
          <p:spPr>
            <a:xfrm>
              <a:off x="22201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6" name="object 7806"/>
            <p:cNvSpPr/>
            <p:nvPr/>
          </p:nvSpPr>
          <p:spPr>
            <a:xfrm>
              <a:off x="222038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7" name="object 7807"/>
            <p:cNvSpPr/>
            <p:nvPr/>
          </p:nvSpPr>
          <p:spPr>
            <a:xfrm>
              <a:off x="2220510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8" name="object 7808"/>
            <p:cNvSpPr/>
            <p:nvPr/>
          </p:nvSpPr>
          <p:spPr>
            <a:xfrm>
              <a:off x="222063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9" name="object 7809"/>
            <p:cNvSpPr/>
            <p:nvPr/>
          </p:nvSpPr>
          <p:spPr>
            <a:xfrm>
              <a:off x="222089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0" name="object 7810"/>
            <p:cNvSpPr/>
            <p:nvPr/>
          </p:nvSpPr>
          <p:spPr>
            <a:xfrm>
              <a:off x="22212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1" name="object 7811"/>
            <p:cNvSpPr/>
            <p:nvPr/>
          </p:nvSpPr>
          <p:spPr>
            <a:xfrm>
              <a:off x="222152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2" name="object 7812"/>
            <p:cNvSpPr/>
            <p:nvPr/>
          </p:nvSpPr>
          <p:spPr>
            <a:xfrm>
              <a:off x="2221778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3" name="object 7813"/>
            <p:cNvSpPr/>
            <p:nvPr/>
          </p:nvSpPr>
          <p:spPr>
            <a:xfrm>
              <a:off x="222190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4" name="object 7814"/>
            <p:cNvSpPr/>
            <p:nvPr/>
          </p:nvSpPr>
          <p:spPr>
            <a:xfrm>
              <a:off x="2222031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5" name="object 7815"/>
            <p:cNvSpPr/>
            <p:nvPr/>
          </p:nvSpPr>
          <p:spPr>
            <a:xfrm>
              <a:off x="2222158" y="41773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6" name="object 7816"/>
            <p:cNvSpPr/>
            <p:nvPr/>
          </p:nvSpPr>
          <p:spPr>
            <a:xfrm>
              <a:off x="2222285" y="417707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7" name="object 7817"/>
            <p:cNvSpPr/>
            <p:nvPr/>
          </p:nvSpPr>
          <p:spPr>
            <a:xfrm>
              <a:off x="222253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8" name="object 7818"/>
            <p:cNvSpPr/>
            <p:nvPr/>
          </p:nvSpPr>
          <p:spPr>
            <a:xfrm>
              <a:off x="22226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9" name="object 7819"/>
            <p:cNvSpPr/>
            <p:nvPr/>
          </p:nvSpPr>
          <p:spPr>
            <a:xfrm>
              <a:off x="222291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0" name="object 7820"/>
            <p:cNvSpPr/>
            <p:nvPr/>
          </p:nvSpPr>
          <p:spPr>
            <a:xfrm>
              <a:off x="222317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1" name="object 7821"/>
            <p:cNvSpPr/>
            <p:nvPr/>
          </p:nvSpPr>
          <p:spPr>
            <a:xfrm>
              <a:off x="2223172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2" name="object 7822"/>
            <p:cNvSpPr/>
            <p:nvPr/>
          </p:nvSpPr>
          <p:spPr>
            <a:xfrm>
              <a:off x="2222411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3" name="object 7823"/>
            <p:cNvSpPr/>
            <p:nvPr/>
          </p:nvSpPr>
          <p:spPr>
            <a:xfrm>
              <a:off x="22239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4" name="object 7824"/>
            <p:cNvSpPr/>
            <p:nvPr/>
          </p:nvSpPr>
          <p:spPr>
            <a:xfrm>
              <a:off x="2223298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5" name="object 7825"/>
            <p:cNvSpPr/>
            <p:nvPr/>
          </p:nvSpPr>
          <p:spPr>
            <a:xfrm>
              <a:off x="2224439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6" name="object 7826"/>
            <p:cNvSpPr/>
            <p:nvPr/>
          </p:nvSpPr>
          <p:spPr>
            <a:xfrm>
              <a:off x="2224692" y="417706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7" name="object 7827"/>
            <p:cNvSpPr/>
            <p:nvPr/>
          </p:nvSpPr>
          <p:spPr>
            <a:xfrm>
              <a:off x="2224819" y="41772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8" name="object 7828"/>
            <p:cNvSpPr/>
            <p:nvPr/>
          </p:nvSpPr>
          <p:spPr>
            <a:xfrm>
              <a:off x="2224946" y="41772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9" name="object 7829"/>
            <p:cNvSpPr/>
            <p:nvPr/>
          </p:nvSpPr>
          <p:spPr>
            <a:xfrm>
              <a:off x="2225199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0" name="object 7830"/>
            <p:cNvSpPr/>
            <p:nvPr/>
          </p:nvSpPr>
          <p:spPr>
            <a:xfrm>
              <a:off x="222570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1" name="object 7831"/>
            <p:cNvSpPr/>
            <p:nvPr/>
          </p:nvSpPr>
          <p:spPr>
            <a:xfrm>
              <a:off x="2225833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2" name="object 7832"/>
            <p:cNvSpPr/>
            <p:nvPr/>
          </p:nvSpPr>
          <p:spPr>
            <a:xfrm>
              <a:off x="22262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3" name="object 7833"/>
            <p:cNvSpPr/>
            <p:nvPr/>
          </p:nvSpPr>
          <p:spPr>
            <a:xfrm>
              <a:off x="222646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4" name="object 7834"/>
            <p:cNvSpPr/>
            <p:nvPr/>
          </p:nvSpPr>
          <p:spPr>
            <a:xfrm>
              <a:off x="22265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5" name="object 7835"/>
            <p:cNvSpPr/>
            <p:nvPr/>
          </p:nvSpPr>
          <p:spPr>
            <a:xfrm>
              <a:off x="2226973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6" name="object 7836"/>
            <p:cNvSpPr/>
            <p:nvPr/>
          </p:nvSpPr>
          <p:spPr>
            <a:xfrm>
              <a:off x="2227100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7" name="object 7837"/>
            <p:cNvSpPr/>
            <p:nvPr/>
          </p:nvSpPr>
          <p:spPr>
            <a:xfrm>
              <a:off x="2227354" y="41773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8" name="object 7838"/>
            <p:cNvSpPr/>
            <p:nvPr/>
          </p:nvSpPr>
          <p:spPr>
            <a:xfrm>
              <a:off x="2227480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9" name="object 7839"/>
            <p:cNvSpPr/>
            <p:nvPr/>
          </p:nvSpPr>
          <p:spPr>
            <a:xfrm>
              <a:off x="2227607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0" name="object 7840"/>
            <p:cNvSpPr/>
            <p:nvPr/>
          </p:nvSpPr>
          <p:spPr>
            <a:xfrm>
              <a:off x="222773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1" name="object 7841"/>
            <p:cNvSpPr/>
            <p:nvPr/>
          </p:nvSpPr>
          <p:spPr>
            <a:xfrm>
              <a:off x="22278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2" name="object 7842"/>
            <p:cNvSpPr/>
            <p:nvPr/>
          </p:nvSpPr>
          <p:spPr>
            <a:xfrm>
              <a:off x="222836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3" name="object 7843"/>
            <p:cNvSpPr/>
            <p:nvPr/>
          </p:nvSpPr>
          <p:spPr>
            <a:xfrm>
              <a:off x="2228368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4" name="object 7844"/>
            <p:cNvSpPr/>
            <p:nvPr/>
          </p:nvSpPr>
          <p:spPr>
            <a:xfrm>
              <a:off x="222862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5" name="object 7845"/>
            <p:cNvSpPr/>
            <p:nvPr/>
          </p:nvSpPr>
          <p:spPr>
            <a:xfrm>
              <a:off x="22286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6" name="object 7846"/>
            <p:cNvSpPr/>
            <p:nvPr/>
          </p:nvSpPr>
          <p:spPr>
            <a:xfrm>
              <a:off x="22290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7" name="object 7847"/>
            <p:cNvSpPr/>
            <p:nvPr/>
          </p:nvSpPr>
          <p:spPr>
            <a:xfrm>
              <a:off x="22295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8" name="object 7848"/>
            <p:cNvSpPr/>
            <p:nvPr/>
          </p:nvSpPr>
          <p:spPr>
            <a:xfrm>
              <a:off x="222963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9" name="object 7849"/>
            <p:cNvSpPr/>
            <p:nvPr/>
          </p:nvSpPr>
          <p:spPr>
            <a:xfrm>
              <a:off x="2230015" y="417695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0" name="object 7850"/>
            <p:cNvSpPr/>
            <p:nvPr/>
          </p:nvSpPr>
          <p:spPr>
            <a:xfrm>
              <a:off x="223014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1" name="object 7851"/>
            <p:cNvSpPr/>
            <p:nvPr/>
          </p:nvSpPr>
          <p:spPr>
            <a:xfrm>
              <a:off x="2230268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2" name="object 7852"/>
            <p:cNvSpPr/>
            <p:nvPr/>
          </p:nvSpPr>
          <p:spPr>
            <a:xfrm>
              <a:off x="2230395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3" name="object 7853"/>
            <p:cNvSpPr/>
            <p:nvPr/>
          </p:nvSpPr>
          <p:spPr>
            <a:xfrm>
              <a:off x="223090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4" name="object 7854"/>
            <p:cNvSpPr/>
            <p:nvPr/>
          </p:nvSpPr>
          <p:spPr>
            <a:xfrm>
              <a:off x="2230142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5" name="object 7855"/>
            <p:cNvSpPr/>
            <p:nvPr/>
          </p:nvSpPr>
          <p:spPr>
            <a:xfrm>
              <a:off x="22316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6" name="object 7856"/>
            <p:cNvSpPr/>
            <p:nvPr/>
          </p:nvSpPr>
          <p:spPr>
            <a:xfrm>
              <a:off x="2231029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7" name="object 7857"/>
            <p:cNvSpPr/>
            <p:nvPr/>
          </p:nvSpPr>
          <p:spPr>
            <a:xfrm>
              <a:off x="2232296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8" name="object 7858"/>
            <p:cNvSpPr/>
            <p:nvPr/>
          </p:nvSpPr>
          <p:spPr>
            <a:xfrm>
              <a:off x="2232296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9" name="object 7859"/>
            <p:cNvSpPr/>
            <p:nvPr/>
          </p:nvSpPr>
          <p:spPr>
            <a:xfrm>
              <a:off x="22324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0" name="object 7860"/>
            <p:cNvSpPr/>
            <p:nvPr/>
          </p:nvSpPr>
          <p:spPr>
            <a:xfrm>
              <a:off x="2232550" y="41772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1" name="object 7861"/>
            <p:cNvSpPr/>
            <p:nvPr/>
          </p:nvSpPr>
          <p:spPr>
            <a:xfrm>
              <a:off x="2232803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2" name="object 7862"/>
            <p:cNvSpPr/>
            <p:nvPr/>
          </p:nvSpPr>
          <p:spPr>
            <a:xfrm>
              <a:off x="2231916" y="417768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3" name="object 7863"/>
            <p:cNvSpPr/>
            <p:nvPr/>
          </p:nvSpPr>
          <p:spPr>
            <a:xfrm>
              <a:off x="22335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4" name="object 7864"/>
            <p:cNvSpPr/>
            <p:nvPr/>
          </p:nvSpPr>
          <p:spPr>
            <a:xfrm>
              <a:off x="223381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5" name="object 7865"/>
            <p:cNvSpPr/>
            <p:nvPr/>
          </p:nvSpPr>
          <p:spPr>
            <a:xfrm>
              <a:off x="22340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6" name="object 7866"/>
            <p:cNvSpPr/>
            <p:nvPr/>
          </p:nvSpPr>
          <p:spPr>
            <a:xfrm>
              <a:off x="22344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7" name="object 7867"/>
            <p:cNvSpPr/>
            <p:nvPr/>
          </p:nvSpPr>
          <p:spPr>
            <a:xfrm>
              <a:off x="223483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8" name="object 7868"/>
            <p:cNvSpPr/>
            <p:nvPr/>
          </p:nvSpPr>
          <p:spPr>
            <a:xfrm>
              <a:off x="223495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9" name="object 7869"/>
            <p:cNvSpPr/>
            <p:nvPr/>
          </p:nvSpPr>
          <p:spPr>
            <a:xfrm>
              <a:off x="2235211" y="417677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74"/>
                  </a:moveTo>
                  <a:lnTo>
                    <a:pt x="887" y="47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0" name="object 7870"/>
            <p:cNvSpPr/>
            <p:nvPr/>
          </p:nvSpPr>
          <p:spPr>
            <a:xfrm>
              <a:off x="2235338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1" name="object 7871"/>
            <p:cNvSpPr/>
            <p:nvPr/>
          </p:nvSpPr>
          <p:spPr>
            <a:xfrm>
              <a:off x="2235464" y="41774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2" name="object 7872"/>
            <p:cNvSpPr/>
            <p:nvPr/>
          </p:nvSpPr>
          <p:spPr>
            <a:xfrm>
              <a:off x="223559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3" name="object 7873"/>
            <p:cNvSpPr/>
            <p:nvPr/>
          </p:nvSpPr>
          <p:spPr>
            <a:xfrm>
              <a:off x="22360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4" name="object 7874"/>
            <p:cNvSpPr/>
            <p:nvPr/>
          </p:nvSpPr>
          <p:spPr>
            <a:xfrm>
              <a:off x="223622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5" name="object 7875"/>
            <p:cNvSpPr/>
            <p:nvPr/>
          </p:nvSpPr>
          <p:spPr>
            <a:xfrm>
              <a:off x="223635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6" name="object 7876"/>
            <p:cNvSpPr/>
            <p:nvPr/>
          </p:nvSpPr>
          <p:spPr>
            <a:xfrm>
              <a:off x="223647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7" name="object 7877"/>
            <p:cNvSpPr/>
            <p:nvPr/>
          </p:nvSpPr>
          <p:spPr>
            <a:xfrm>
              <a:off x="22366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8" name="object 7878"/>
            <p:cNvSpPr/>
            <p:nvPr/>
          </p:nvSpPr>
          <p:spPr>
            <a:xfrm>
              <a:off x="22372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9" name="object 7879"/>
            <p:cNvSpPr/>
            <p:nvPr/>
          </p:nvSpPr>
          <p:spPr>
            <a:xfrm>
              <a:off x="2237492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0" name="object 7880"/>
            <p:cNvSpPr/>
            <p:nvPr/>
          </p:nvSpPr>
          <p:spPr>
            <a:xfrm>
              <a:off x="2237619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1" name="object 7881"/>
            <p:cNvSpPr/>
            <p:nvPr/>
          </p:nvSpPr>
          <p:spPr>
            <a:xfrm>
              <a:off x="2237872" y="41772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2" name="object 7882"/>
            <p:cNvSpPr/>
            <p:nvPr/>
          </p:nvSpPr>
          <p:spPr>
            <a:xfrm>
              <a:off x="2237999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3" name="object 7883"/>
            <p:cNvSpPr/>
            <p:nvPr/>
          </p:nvSpPr>
          <p:spPr>
            <a:xfrm>
              <a:off x="2238126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4" name="object 7884"/>
            <p:cNvSpPr/>
            <p:nvPr/>
          </p:nvSpPr>
          <p:spPr>
            <a:xfrm>
              <a:off x="22382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5" name="object 7885"/>
            <p:cNvSpPr/>
            <p:nvPr/>
          </p:nvSpPr>
          <p:spPr>
            <a:xfrm>
              <a:off x="22385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6" name="object 7886"/>
            <p:cNvSpPr/>
            <p:nvPr/>
          </p:nvSpPr>
          <p:spPr>
            <a:xfrm>
              <a:off x="22387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7" name="object 7887"/>
            <p:cNvSpPr/>
            <p:nvPr/>
          </p:nvSpPr>
          <p:spPr>
            <a:xfrm>
              <a:off x="2237999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8" name="object 7888"/>
            <p:cNvSpPr/>
            <p:nvPr/>
          </p:nvSpPr>
          <p:spPr>
            <a:xfrm>
              <a:off x="22391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9" name="object 7889"/>
            <p:cNvSpPr/>
            <p:nvPr/>
          </p:nvSpPr>
          <p:spPr>
            <a:xfrm>
              <a:off x="2239393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0" name="object 7890"/>
            <p:cNvSpPr/>
            <p:nvPr/>
          </p:nvSpPr>
          <p:spPr>
            <a:xfrm>
              <a:off x="22396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1" name="object 7891"/>
            <p:cNvSpPr/>
            <p:nvPr/>
          </p:nvSpPr>
          <p:spPr>
            <a:xfrm>
              <a:off x="22399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2" name="object 7892"/>
            <p:cNvSpPr/>
            <p:nvPr/>
          </p:nvSpPr>
          <p:spPr>
            <a:xfrm>
              <a:off x="224002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3" name="object 7893"/>
            <p:cNvSpPr/>
            <p:nvPr/>
          </p:nvSpPr>
          <p:spPr>
            <a:xfrm>
              <a:off x="2240153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4" name="object 7894"/>
            <p:cNvSpPr/>
            <p:nvPr/>
          </p:nvSpPr>
          <p:spPr>
            <a:xfrm>
              <a:off x="2240533" y="4168243"/>
              <a:ext cx="0" cy="9525"/>
            </a:xfrm>
            <a:custGeom>
              <a:avLst/>
              <a:gdLst/>
              <a:ahLst/>
              <a:cxnLst/>
              <a:rect l="l" t="t" r="r" b="b"/>
              <a:pathLst>
                <a:path h="9525">
                  <a:moveTo>
                    <a:pt x="0" y="948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5" name="object 7895"/>
            <p:cNvSpPr/>
            <p:nvPr/>
          </p:nvSpPr>
          <p:spPr>
            <a:xfrm>
              <a:off x="2240787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6" name="object 7896"/>
            <p:cNvSpPr/>
            <p:nvPr/>
          </p:nvSpPr>
          <p:spPr>
            <a:xfrm>
              <a:off x="2240914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7" name="object 7897"/>
            <p:cNvSpPr/>
            <p:nvPr/>
          </p:nvSpPr>
          <p:spPr>
            <a:xfrm>
              <a:off x="224154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8" name="object 7898"/>
            <p:cNvSpPr/>
            <p:nvPr/>
          </p:nvSpPr>
          <p:spPr>
            <a:xfrm>
              <a:off x="224167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9" name="object 7899"/>
            <p:cNvSpPr/>
            <p:nvPr/>
          </p:nvSpPr>
          <p:spPr>
            <a:xfrm>
              <a:off x="2241040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0" name="object 7900"/>
            <p:cNvSpPr/>
            <p:nvPr/>
          </p:nvSpPr>
          <p:spPr>
            <a:xfrm>
              <a:off x="22423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1" name="object 7901"/>
            <p:cNvSpPr/>
            <p:nvPr/>
          </p:nvSpPr>
          <p:spPr>
            <a:xfrm>
              <a:off x="22426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2" name="object 7902"/>
            <p:cNvSpPr/>
            <p:nvPr/>
          </p:nvSpPr>
          <p:spPr>
            <a:xfrm>
              <a:off x="2242815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3" name="object 7903"/>
            <p:cNvSpPr/>
            <p:nvPr/>
          </p:nvSpPr>
          <p:spPr>
            <a:xfrm>
              <a:off x="2243068" y="4173837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388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4" name="object 7904"/>
            <p:cNvSpPr/>
            <p:nvPr/>
          </p:nvSpPr>
          <p:spPr>
            <a:xfrm>
              <a:off x="2243448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5" name="object 7905"/>
            <p:cNvSpPr/>
            <p:nvPr/>
          </p:nvSpPr>
          <p:spPr>
            <a:xfrm>
              <a:off x="22435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6" name="object 7906"/>
            <p:cNvSpPr/>
            <p:nvPr/>
          </p:nvSpPr>
          <p:spPr>
            <a:xfrm>
              <a:off x="224382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7" name="object 7907"/>
            <p:cNvSpPr/>
            <p:nvPr/>
          </p:nvSpPr>
          <p:spPr>
            <a:xfrm>
              <a:off x="2244082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8" name="object 7908"/>
            <p:cNvSpPr/>
            <p:nvPr/>
          </p:nvSpPr>
          <p:spPr>
            <a:xfrm>
              <a:off x="22440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9" name="object 7909"/>
            <p:cNvSpPr/>
            <p:nvPr/>
          </p:nvSpPr>
          <p:spPr>
            <a:xfrm>
              <a:off x="2244335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0" name="object 7910"/>
            <p:cNvSpPr/>
            <p:nvPr/>
          </p:nvSpPr>
          <p:spPr>
            <a:xfrm>
              <a:off x="224446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1" name="object 7911"/>
            <p:cNvSpPr/>
            <p:nvPr/>
          </p:nvSpPr>
          <p:spPr>
            <a:xfrm>
              <a:off x="2244589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2" name="object 7912"/>
            <p:cNvSpPr/>
            <p:nvPr/>
          </p:nvSpPr>
          <p:spPr>
            <a:xfrm>
              <a:off x="22448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3" name="object 7913"/>
            <p:cNvSpPr/>
            <p:nvPr/>
          </p:nvSpPr>
          <p:spPr>
            <a:xfrm>
              <a:off x="224522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4" name="object 7914"/>
            <p:cNvSpPr/>
            <p:nvPr/>
          </p:nvSpPr>
          <p:spPr>
            <a:xfrm>
              <a:off x="22453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5" name="object 7915"/>
            <p:cNvSpPr/>
            <p:nvPr/>
          </p:nvSpPr>
          <p:spPr>
            <a:xfrm>
              <a:off x="2245476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6" name="object 7916"/>
            <p:cNvSpPr/>
            <p:nvPr/>
          </p:nvSpPr>
          <p:spPr>
            <a:xfrm>
              <a:off x="2245603" y="4173470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253"/>
                  </a:moveTo>
                  <a:lnTo>
                    <a:pt x="0" y="4240"/>
                  </a:lnTo>
                </a:path>
                <a:path h="4445">
                  <a:moveTo>
                    <a:pt x="0" y="425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7" name="object 7917"/>
            <p:cNvSpPr/>
            <p:nvPr/>
          </p:nvSpPr>
          <p:spPr>
            <a:xfrm>
              <a:off x="2245983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8" name="object 7918"/>
            <p:cNvSpPr/>
            <p:nvPr/>
          </p:nvSpPr>
          <p:spPr>
            <a:xfrm>
              <a:off x="2246110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9" name="object 7919"/>
            <p:cNvSpPr/>
            <p:nvPr/>
          </p:nvSpPr>
          <p:spPr>
            <a:xfrm>
              <a:off x="224636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0" name="object 7920"/>
            <p:cNvSpPr/>
            <p:nvPr/>
          </p:nvSpPr>
          <p:spPr>
            <a:xfrm>
              <a:off x="22466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1" name="object 7921"/>
            <p:cNvSpPr/>
            <p:nvPr/>
          </p:nvSpPr>
          <p:spPr>
            <a:xfrm>
              <a:off x="224674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2" name="object 7922"/>
            <p:cNvSpPr/>
            <p:nvPr/>
          </p:nvSpPr>
          <p:spPr>
            <a:xfrm>
              <a:off x="2246870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3" name="object 7923"/>
            <p:cNvSpPr/>
            <p:nvPr/>
          </p:nvSpPr>
          <p:spPr>
            <a:xfrm>
              <a:off x="224699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4" name="object 7924"/>
            <p:cNvSpPr/>
            <p:nvPr/>
          </p:nvSpPr>
          <p:spPr>
            <a:xfrm>
              <a:off x="22472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5" name="object 7925"/>
            <p:cNvSpPr/>
            <p:nvPr/>
          </p:nvSpPr>
          <p:spPr>
            <a:xfrm>
              <a:off x="22476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6" name="object 7926"/>
            <p:cNvSpPr/>
            <p:nvPr/>
          </p:nvSpPr>
          <p:spPr>
            <a:xfrm>
              <a:off x="224788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7" name="object 7927"/>
            <p:cNvSpPr/>
            <p:nvPr/>
          </p:nvSpPr>
          <p:spPr>
            <a:xfrm>
              <a:off x="2248137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8" name="object 7928"/>
            <p:cNvSpPr/>
            <p:nvPr/>
          </p:nvSpPr>
          <p:spPr>
            <a:xfrm>
              <a:off x="224826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9" name="object 7929"/>
            <p:cNvSpPr/>
            <p:nvPr/>
          </p:nvSpPr>
          <p:spPr>
            <a:xfrm>
              <a:off x="2248391" y="417607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22"/>
                  </a:moveTo>
                  <a:lnTo>
                    <a:pt x="887" y="82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0" name="object 7930"/>
            <p:cNvSpPr/>
            <p:nvPr/>
          </p:nvSpPr>
          <p:spPr>
            <a:xfrm>
              <a:off x="2248644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1" name="object 7931"/>
            <p:cNvSpPr/>
            <p:nvPr/>
          </p:nvSpPr>
          <p:spPr>
            <a:xfrm>
              <a:off x="2248771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2" name="object 7932"/>
            <p:cNvSpPr/>
            <p:nvPr/>
          </p:nvSpPr>
          <p:spPr>
            <a:xfrm>
              <a:off x="2248137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3" name="object 7933"/>
            <p:cNvSpPr/>
            <p:nvPr/>
          </p:nvSpPr>
          <p:spPr>
            <a:xfrm>
              <a:off x="224953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4" name="object 7934"/>
            <p:cNvSpPr/>
            <p:nvPr/>
          </p:nvSpPr>
          <p:spPr>
            <a:xfrm>
              <a:off x="2248771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5" name="object 7935"/>
            <p:cNvSpPr/>
            <p:nvPr/>
          </p:nvSpPr>
          <p:spPr>
            <a:xfrm>
              <a:off x="22499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6" name="object 7936"/>
            <p:cNvSpPr/>
            <p:nvPr/>
          </p:nvSpPr>
          <p:spPr>
            <a:xfrm>
              <a:off x="22501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7" name="object 7937"/>
            <p:cNvSpPr/>
            <p:nvPr/>
          </p:nvSpPr>
          <p:spPr>
            <a:xfrm>
              <a:off x="225041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8" name="object 7938"/>
            <p:cNvSpPr/>
            <p:nvPr/>
          </p:nvSpPr>
          <p:spPr>
            <a:xfrm>
              <a:off x="225054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9" name="object 7939"/>
            <p:cNvSpPr/>
            <p:nvPr/>
          </p:nvSpPr>
          <p:spPr>
            <a:xfrm>
              <a:off x="225079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0" name="object 7940"/>
            <p:cNvSpPr/>
            <p:nvPr/>
          </p:nvSpPr>
          <p:spPr>
            <a:xfrm>
              <a:off x="2251179" y="417582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49"/>
                  </a:moveTo>
                  <a:lnTo>
                    <a:pt x="887" y="94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1" name="object 7941"/>
            <p:cNvSpPr/>
            <p:nvPr/>
          </p:nvSpPr>
          <p:spPr>
            <a:xfrm>
              <a:off x="225143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2" name="object 7942"/>
            <p:cNvSpPr/>
            <p:nvPr/>
          </p:nvSpPr>
          <p:spPr>
            <a:xfrm>
              <a:off x="22514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3" name="object 7943"/>
            <p:cNvSpPr/>
            <p:nvPr/>
          </p:nvSpPr>
          <p:spPr>
            <a:xfrm>
              <a:off x="22516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4" name="object 7944"/>
            <p:cNvSpPr/>
            <p:nvPr/>
          </p:nvSpPr>
          <p:spPr>
            <a:xfrm>
              <a:off x="225193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5" name="object 7945"/>
            <p:cNvSpPr/>
            <p:nvPr/>
          </p:nvSpPr>
          <p:spPr>
            <a:xfrm>
              <a:off x="225206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6" name="object 7946"/>
            <p:cNvSpPr/>
            <p:nvPr/>
          </p:nvSpPr>
          <p:spPr>
            <a:xfrm>
              <a:off x="225219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7" name="object 7947"/>
            <p:cNvSpPr/>
            <p:nvPr/>
          </p:nvSpPr>
          <p:spPr>
            <a:xfrm>
              <a:off x="22524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8" name="object 7948"/>
            <p:cNvSpPr/>
            <p:nvPr/>
          </p:nvSpPr>
          <p:spPr>
            <a:xfrm>
              <a:off x="225308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9" name="object 7949"/>
            <p:cNvSpPr/>
            <p:nvPr/>
          </p:nvSpPr>
          <p:spPr>
            <a:xfrm>
              <a:off x="225320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0" name="object 7950"/>
            <p:cNvSpPr/>
            <p:nvPr/>
          </p:nvSpPr>
          <p:spPr>
            <a:xfrm>
              <a:off x="2253333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1" name="object 7951"/>
            <p:cNvSpPr/>
            <p:nvPr/>
          </p:nvSpPr>
          <p:spPr>
            <a:xfrm>
              <a:off x="22534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2" name="object 7952"/>
            <p:cNvSpPr/>
            <p:nvPr/>
          </p:nvSpPr>
          <p:spPr>
            <a:xfrm>
              <a:off x="225358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3" name="object 7953"/>
            <p:cNvSpPr/>
            <p:nvPr/>
          </p:nvSpPr>
          <p:spPr>
            <a:xfrm>
              <a:off x="2253713" y="417682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9"/>
                  </a:moveTo>
                  <a:lnTo>
                    <a:pt x="887" y="44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4" name="object 7954"/>
            <p:cNvSpPr/>
            <p:nvPr/>
          </p:nvSpPr>
          <p:spPr>
            <a:xfrm>
              <a:off x="225396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5" name="object 7955"/>
            <p:cNvSpPr/>
            <p:nvPr/>
          </p:nvSpPr>
          <p:spPr>
            <a:xfrm>
              <a:off x="225409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6" name="object 7956"/>
            <p:cNvSpPr/>
            <p:nvPr/>
          </p:nvSpPr>
          <p:spPr>
            <a:xfrm>
              <a:off x="22543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7" name="object 7957"/>
            <p:cNvSpPr/>
            <p:nvPr/>
          </p:nvSpPr>
          <p:spPr>
            <a:xfrm>
              <a:off x="225447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8" name="object 7958"/>
            <p:cNvSpPr/>
            <p:nvPr/>
          </p:nvSpPr>
          <p:spPr>
            <a:xfrm>
              <a:off x="22546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9" name="object 7959"/>
            <p:cNvSpPr/>
            <p:nvPr/>
          </p:nvSpPr>
          <p:spPr>
            <a:xfrm>
              <a:off x="2253840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0" name="object 7960"/>
            <p:cNvSpPr/>
            <p:nvPr/>
          </p:nvSpPr>
          <p:spPr>
            <a:xfrm>
              <a:off x="22553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1" name="object 7961"/>
            <p:cNvSpPr/>
            <p:nvPr/>
          </p:nvSpPr>
          <p:spPr>
            <a:xfrm>
              <a:off x="225574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2" name="object 7962"/>
            <p:cNvSpPr/>
            <p:nvPr/>
          </p:nvSpPr>
          <p:spPr>
            <a:xfrm>
              <a:off x="22558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3" name="object 7963"/>
            <p:cNvSpPr/>
            <p:nvPr/>
          </p:nvSpPr>
          <p:spPr>
            <a:xfrm>
              <a:off x="2255994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4" name="object 7964"/>
            <p:cNvSpPr/>
            <p:nvPr/>
          </p:nvSpPr>
          <p:spPr>
            <a:xfrm>
              <a:off x="2256121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5" name="object 7965"/>
            <p:cNvSpPr/>
            <p:nvPr/>
          </p:nvSpPr>
          <p:spPr>
            <a:xfrm>
              <a:off x="2256375" y="417643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45"/>
                  </a:moveTo>
                  <a:lnTo>
                    <a:pt x="887" y="64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6" name="object 7966"/>
            <p:cNvSpPr/>
            <p:nvPr/>
          </p:nvSpPr>
          <p:spPr>
            <a:xfrm>
              <a:off x="225662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7" name="object 7967"/>
            <p:cNvSpPr/>
            <p:nvPr/>
          </p:nvSpPr>
          <p:spPr>
            <a:xfrm>
              <a:off x="22568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8" name="object 7968"/>
            <p:cNvSpPr/>
            <p:nvPr/>
          </p:nvSpPr>
          <p:spPr>
            <a:xfrm>
              <a:off x="22571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9" name="object 7969"/>
            <p:cNvSpPr/>
            <p:nvPr/>
          </p:nvSpPr>
          <p:spPr>
            <a:xfrm>
              <a:off x="2256375" y="417769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0" name="object 7970"/>
            <p:cNvSpPr/>
            <p:nvPr/>
          </p:nvSpPr>
          <p:spPr>
            <a:xfrm>
              <a:off x="22578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1" name="object 7971"/>
            <p:cNvSpPr/>
            <p:nvPr/>
          </p:nvSpPr>
          <p:spPr>
            <a:xfrm>
              <a:off x="225852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2" name="object 7972"/>
            <p:cNvSpPr/>
            <p:nvPr/>
          </p:nvSpPr>
          <p:spPr>
            <a:xfrm>
              <a:off x="225852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3" name="object 7973"/>
            <p:cNvSpPr/>
            <p:nvPr/>
          </p:nvSpPr>
          <p:spPr>
            <a:xfrm>
              <a:off x="2258782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4" name="object 7974"/>
            <p:cNvSpPr/>
            <p:nvPr/>
          </p:nvSpPr>
          <p:spPr>
            <a:xfrm>
              <a:off x="2258909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5" name="object 7975"/>
            <p:cNvSpPr/>
            <p:nvPr/>
          </p:nvSpPr>
          <p:spPr>
            <a:xfrm>
              <a:off x="2259036" y="41771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6" name="object 7976"/>
            <p:cNvSpPr/>
            <p:nvPr/>
          </p:nvSpPr>
          <p:spPr>
            <a:xfrm>
              <a:off x="22591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7" name="object 7977"/>
            <p:cNvSpPr/>
            <p:nvPr/>
          </p:nvSpPr>
          <p:spPr>
            <a:xfrm>
              <a:off x="22594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8" name="object 7978"/>
            <p:cNvSpPr/>
            <p:nvPr/>
          </p:nvSpPr>
          <p:spPr>
            <a:xfrm>
              <a:off x="22596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9" name="object 7979"/>
            <p:cNvSpPr/>
            <p:nvPr/>
          </p:nvSpPr>
          <p:spPr>
            <a:xfrm>
              <a:off x="225992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0" name="object 7980"/>
            <p:cNvSpPr/>
            <p:nvPr/>
          </p:nvSpPr>
          <p:spPr>
            <a:xfrm>
              <a:off x="226005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1" name="object 7981"/>
            <p:cNvSpPr/>
            <p:nvPr/>
          </p:nvSpPr>
          <p:spPr>
            <a:xfrm>
              <a:off x="22609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2" name="object 7982"/>
            <p:cNvSpPr/>
            <p:nvPr/>
          </p:nvSpPr>
          <p:spPr>
            <a:xfrm>
              <a:off x="226106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3" name="object 7983"/>
            <p:cNvSpPr/>
            <p:nvPr/>
          </p:nvSpPr>
          <p:spPr>
            <a:xfrm>
              <a:off x="2261317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4" name="object 7984"/>
            <p:cNvSpPr/>
            <p:nvPr/>
          </p:nvSpPr>
          <p:spPr>
            <a:xfrm>
              <a:off x="2261570" y="417647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26"/>
                  </a:moveTo>
                  <a:lnTo>
                    <a:pt x="887" y="6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5" name="object 7985"/>
            <p:cNvSpPr/>
            <p:nvPr/>
          </p:nvSpPr>
          <p:spPr>
            <a:xfrm>
              <a:off x="2261824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6" name="object 7986"/>
            <p:cNvSpPr/>
            <p:nvPr/>
          </p:nvSpPr>
          <p:spPr>
            <a:xfrm>
              <a:off x="226195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7" name="object 7987"/>
            <p:cNvSpPr/>
            <p:nvPr/>
          </p:nvSpPr>
          <p:spPr>
            <a:xfrm>
              <a:off x="226207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8" name="object 7988"/>
            <p:cNvSpPr/>
            <p:nvPr/>
          </p:nvSpPr>
          <p:spPr>
            <a:xfrm>
              <a:off x="226245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9" name="object 7989"/>
            <p:cNvSpPr/>
            <p:nvPr/>
          </p:nvSpPr>
          <p:spPr>
            <a:xfrm>
              <a:off x="226271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0" name="object 7990"/>
            <p:cNvSpPr/>
            <p:nvPr/>
          </p:nvSpPr>
          <p:spPr>
            <a:xfrm>
              <a:off x="22628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1" name="object 7991"/>
            <p:cNvSpPr/>
            <p:nvPr/>
          </p:nvSpPr>
          <p:spPr>
            <a:xfrm>
              <a:off x="22630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2" name="object 7992"/>
            <p:cNvSpPr/>
            <p:nvPr/>
          </p:nvSpPr>
          <p:spPr>
            <a:xfrm>
              <a:off x="22635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3" name="object 7993"/>
            <p:cNvSpPr/>
            <p:nvPr/>
          </p:nvSpPr>
          <p:spPr>
            <a:xfrm>
              <a:off x="2263978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4" name="object 7994"/>
            <p:cNvSpPr/>
            <p:nvPr/>
          </p:nvSpPr>
          <p:spPr>
            <a:xfrm>
              <a:off x="2264232" y="41771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5" name="object 7995"/>
            <p:cNvSpPr/>
            <p:nvPr/>
          </p:nvSpPr>
          <p:spPr>
            <a:xfrm>
              <a:off x="226435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6" name="object 7996"/>
            <p:cNvSpPr/>
            <p:nvPr/>
          </p:nvSpPr>
          <p:spPr>
            <a:xfrm>
              <a:off x="2263598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7" name="object 7997"/>
            <p:cNvSpPr/>
            <p:nvPr/>
          </p:nvSpPr>
          <p:spPr>
            <a:xfrm>
              <a:off x="22652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8" name="object 7998"/>
            <p:cNvSpPr/>
            <p:nvPr/>
          </p:nvSpPr>
          <p:spPr>
            <a:xfrm>
              <a:off x="226524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9" name="object 7999"/>
            <p:cNvSpPr/>
            <p:nvPr/>
          </p:nvSpPr>
          <p:spPr>
            <a:xfrm>
              <a:off x="226537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0" name="object 8000"/>
            <p:cNvSpPr/>
            <p:nvPr/>
          </p:nvSpPr>
          <p:spPr>
            <a:xfrm>
              <a:off x="226562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1" name="object 8001"/>
            <p:cNvSpPr/>
            <p:nvPr/>
          </p:nvSpPr>
          <p:spPr>
            <a:xfrm>
              <a:off x="226575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2" name="object 8002"/>
            <p:cNvSpPr/>
            <p:nvPr/>
          </p:nvSpPr>
          <p:spPr>
            <a:xfrm>
              <a:off x="22662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3" name="object 8003"/>
            <p:cNvSpPr/>
            <p:nvPr/>
          </p:nvSpPr>
          <p:spPr>
            <a:xfrm>
              <a:off x="226651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4" name="object 8004"/>
            <p:cNvSpPr/>
            <p:nvPr/>
          </p:nvSpPr>
          <p:spPr>
            <a:xfrm>
              <a:off x="2266640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5" name="object 8005"/>
            <p:cNvSpPr/>
            <p:nvPr/>
          </p:nvSpPr>
          <p:spPr>
            <a:xfrm>
              <a:off x="2266893" y="41771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6" name="object 8006"/>
            <p:cNvSpPr/>
            <p:nvPr/>
          </p:nvSpPr>
          <p:spPr>
            <a:xfrm>
              <a:off x="2266893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7" name="object 8007"/>
            <p:cNvSpPr/>
            <p:nvPr/>
          </p:nvSpPr>
          <p:spPr>
            <a:xfrm>
              <a:off x="2267020" y="417672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99"/>
                  </a:moveTo>
                  <a:lnTo>
                    <a:pt x="887" y="49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8" name="object 8008"/>
            <p:cNvSpPr/>
            <p:nvPr/>
          </p:nvSpPr>
          <p:spPr>
            <a:xfrm>
              <a:off x="226765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9" name="object 8009"/>
            <p:cNvSpPr/>
            <p:nvPr/>
          </p:nvSpPr>
          <p:spPr>
            <a:xfrm>
              <a:off x="2267907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0" name="object 8010"/>
            <p:cNvSpPr/>
            <p:nvPr/>
          </p:nvSpPr>
          <p:spPr>
            <a:xfrm>
              <a:off x="226803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1" name="object 8011"/>
            <p:cNvSpPr/>
            <p:nvPr/>
          </p:nvSpPr>
          <p:spPr>
            <a:xfrm>
              <a:off x="226816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2" name="object 8012"/>
            <p:cNvSpPr/>
            <p:nvPr/>
          </p:nvSpPr>
          <p:spPr>
            <a:xfrm>
              <a:off x="22682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3" name="object 8013"/>
            <p:cNvSpPr/>
            <p:nvPr/>
          </p:nvSpPr>
          <p:spPr>
            <a:xfrm>
              <a:off x="22686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4" name="object 8014"/>
            <p:cNvSpPr/>
            <p:nvPr/>
          </p:nvSpPr>
          <p:spPr>
            <a:xfrm>
              <a:off x="226904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5" name="object 8015"/>
            <p:cNvSpPr/>
            <p:nvPr/>
          </p:nvSpPr>
          <p:spPr>
            <a:xfrm>
              <a:off x="2269174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6" name="object 8016"/>
            <p:cNvSpPr/>
            <p:nvPr/>
          </p:nvSpPr>
          <p:spPr>
            <a:xfrm>
              <a:off x="2269428" y="41773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7" name="object 8017"/>
            <p:cNvSpPr/>
            <p:nvPr/>
          </p:nvSpPr>
          <p:spPr>
            <a:xfrm>
              <a:off x="2269554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8" name="object 8018"/>
            <p:cNvSpPr/>
            <p:nvPr/>
          </p:nvSpPr>
          <p:spPr>
            <a:xfrm>
              <a:off x="2269681" y="41773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9" name="object 8019"/>
            <p:cNvSpPr/>
            <p:nvPr/>
          </p:nvSpPr>
          <p:spPr>
            <a:xfrm>
              <a:off x="22698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0" name="object 8020"/>
            <p:cNvSpPr/>
            <p:nvPr/>
          </p:nvSpPr>
          <p:spPr>
            <a:xfrm>
              <a:off x="22703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1" name="object 8021"/>
            <p:cNvSpPr/>
            <p:nvPr/>
          </p:nvSpPr>
          <p:spPr>
            <a:xfrm>
              <a:off x="227044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2" name="object 8022"/>
            <p:cNvSpPr/>
            <p:nvPr/>
          </p:nvSpPr>
          <p:spPr>
            <a:xfrm>
              <a:off x="227069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3" name="object 8023"/>
            <p:cNvSpPr/>
            <p:nvPr/>
          </p:nvSpPr>
          <p:spPr>
            <a:xfrm>
              <a:off x="22706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4" name="object 8024"/>
            <p:cNvSpPr/>
            <p:nvPr/>
          </p:nvSpPr>
          <p:spPr>
            <a:xfrm>
              <a:off x="227145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5" name="object 8025"/>
            <p:cNvSpPr/>
            <p:nvPr/>
          </p:nvSpPr>
          <p:spPr>
            <a:xfrm>
              <a:off x="22717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6" name="object 8026"/>
            <p:cNvSpPr/>
            <p:nvPr/>
          </p:nvSpPr>
          <p:spPr>
            <a:xfrm>
              <a:off x="227170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7" name="object 8027"/>
            <p:cNvSpPr/>
            <p:nvPr/>
          </p:nvSpPr>
          <p:spPr>
            <a:xfrm>
              <a:off x="2271835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8" name="object 8028"/>
            <p:cNvSpPr/>
            <p:nvPr/>
          </p:nvSpPr>
          <p:spPr>
            <a:xfrm>
              <a:off x="2272089" y="417698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9" name="object 8029"/>
            <p:cNvSpPr/>
            <p:nvPr/>
          </p:nvSpPr>
          <p:spPr>
            <a:xfrm>
              <a:off x="2272216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0" name="object 8030"/>
            <p:cNvSpPr/>
            <p:nvPr/>
          </p:nvSpPr>
          <p:spPr>
            <a:xfrm>
              <a:off x="2272342" y="41771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1" name="object 8031"/>
            <p:cNvSpPr/>
            <p:nvPr/>
          </p:nvSpPr>
          <p:spPr>
            <a:xfrm>
              <a:off x="227259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2" name="object 8032"/>
            <p:cNvSpPr/>
            <p:nvPr/>
          </p:nvSpPr>
          <p:spPr>
            <a:xfrm>
              <a:off x="22728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3" name="object 8033"/>
            <p:cNvSpPr/>
            <p:nvPr/>
          </p:nvSpPr>
          <p:spPr>
            <a:xfrm>
              <a:off x="2273103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4" name="object 8034"/>
            <p:cNvSpPr/>
            <p:nvPr/>
          </p:nvSpPr>
          <p:spPr>
            <a:xfrm>
              <a:off x="227335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5" name="object 8035"/>
            <p:cNvSpPr/>
            <p:nvPr/>
          </p:nvSpPr>
          <p:spPr>
            <a:xfrm>
              <a:off x="227348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6" name="object 8036"/>
            <p:cNvSpPr/>
            <p:nvPr/>
          </p:nvSpPr>
          <p:spPr>
            <a:xfrm>
              <a:off x="22737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7" name="object 8037"/>
            <p:cNvSpPr/>
            <p:nvPr/>
          </p:nvSpPr>
          <p:spPr>
            <a:xfrm>
              <a:off x="22739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8" name="object 8038"/>
            <p:cNvSpPr/>
            <p:nvPr/>
          </p:nvSpPr>
          <p:spPr>
            <a:xfrm>
              <a:off x="227424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9" name="object 8039"/>
            <p:cNvSpPr/>
            <p:nvPr/>
          </p:nvSpPr>
          <p:spPr>
            <a:xfrm>
              <a:off x="2274497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0" name="object 8040"/>
            <p:cNvSpPr/>
            <p:nvPr/>
          </p:nvSpPr>
          <p:spPr>
            <a:xfrm>
              <a:off x="2274623" y="41773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1" name="object 8041"/>
            <p:cNvSpPr/>
            <p:nvPr/>
          </p:nvSpPr>
          <p:spPr>
            <a:xfrm>
              <a:off x="2274750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2" name="object 8042"/>
            <p:cNvSpPr/>
            <p:nvPr/>
          </p:nvSpPr>
          <p:spPr>
            <a:xfrm>
              <a:off x="2275004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3" name="object 8043"/>
            <p:cNvSpPr/>
            <p:nvPr/>
          </p:nvSpPr>
          <p:spPr>
            <a:xfrm>
              <a:off x="227513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4" name="object 8044"/>
            <p:cNvSpPr/>
            <p:nvPr/>
          </p:nvSpPr>
          <p:spPr>
            <a:xfrm>
              <a:off x="22755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5" name="object 8045"/>
            <p:cNvSpPr/>
            <p:nvPr/>
          </p:nvSpPr>
          <p:spPr>
            <a:xfrm>
              <a:off x="227576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6" name="object 8046"/>
            <p:cNvSpPr/>
            <p:nvPr/>
          </p:nvSpPr>
          <p:spPr>
            <a:xfrm>
              <a:off x="227589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7" name="object 8047"/>
            <p:cNvSpPr/>
            <p:nvPr/>
          </p:nvSpPr>
          <p:spPr>
            <a:xfrm>
              <a:off x="227601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8" name="object 8048"/>
            <p:cNvSpPr/>
            <p:nvPr/>
          </p:nvSpPr>
          <p:spPr>
            <a:xfrm>
              <a:off x="22763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9" name="object 8049"/>
            <p:cNvSpPr/>
            <p:nvPr/>
          </p:nvSpPr>
          <p:spPr>
            <a:xfrm>
              <a:off x="22767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0" name="object 8050"/>
            <p:cNvSpPr/>
            <p:nvPr/>
          </p:nvSpPr>
          <p:spPr>
            <a:xfrm>
              <a:off x="227703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1" name="object 8051"/>
            <p:cNvSpPr/>
            <p:nvPr/>
          </p:nvSpPr>
          <p:spPr>
            <a:xfrm>
              <a:off x="227715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2" name="object 8052"/>
            <p:cNvSpPr/>
            <p:nvPr/>
          </p:nvSpPr>
          <p:spPr>
            <a:xfrm>
              <a:off x="2277411" y="417658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69"/>
                  </a:moveTo>
                  <a:lnTo>
                    <a:pt x="887" y="5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3" name="object 8053"/>
            <p:cNvSpPr/>
            <p:nvPr/>
          </p:nvSpPr>
          <p:spPr>
            <a:xfrm>
              <a:off x="2277538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4" name="object 8054"/>
            <p:cNvSpPr/>
            <p:nvPr/>
          </p:nvSpPr>
          <p:spPr>
            <a:xfrm>
              <a:off x="2277665" y="41771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5" name="object 8055"/>
            <p:cNvSpPr/>
            <p:nvPr/>
          </p:nvSpPr>
          <p:spPr>
            <a:xfrm>
              <a:off x="227842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6" name="object 8056"/>
            <p:cNvSpPr/>
            <p:nvPr/>
          </p:nvSpPr>
          <p:spPr>
            <a:xfrm>
              <a:off x="2277538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7" name="object 8057"/>
            <p:cNvSpPr/>
            <p:nvPr/>
          </p:nvSpPr>
          <p:spPr>
            <a:xfrm>
              <a:off x="22789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8" name="object 8058"/>
            <p:cNvSpPr/>
            <p:nvPr/>
          </p:nvSpPr>
          <p:spPr>
            <a:xfrm>
              <a:off x="22791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9" name="object 8059"/>
            <p:cNvSpPr/>
            <p:nvPr/>
          </p:nvSpPr>
          <p:spPr>
            <a:xfrm>
              <a:off x="227943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0" name="object 8060"/>
            <p:cNvSpPr/>
            <p:nvPr/>
          </p:nvSpPr>
          <p:spPr>
            <a:xfrm>
              <a:off x="22795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1" name="object 8061"/>
            <p:cNvSpPr/>
            <p:nvPr/>
          </p:nvSpPr>
          <p:spPr>
            <a:xfrm>
              <a:off x="2279693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2" name="object 8062"/>
            <p:cNvSpPr/>
            <p:nvPr/>
          </p:nvSpPr>
          <p:spPr>
            <a:xfrm>
              <a:off x="2279946" y="417695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3" name="object 8063"/>
            <p:cNvSpPr/>
            <p:nvPr/>
          </p:nvSpPr>
          <p:spPr>
            <a:xfrm>
              <a:off x="2280199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4" name="object 8064"/>
            <p:cNvSpPr/>
            <p:nvPr/>
          </p:nvSpPr>
          <p:spPr>
            <a:xfrm>
              <a:off x="2280326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5" name="object 8065"/>
            <p:cNvSpPr/>
            <p:nvPr/>
          </p:nvSpPr>
          <p:spPr>
            <a:xfrm>
              <a:off x="228058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6" name="object 8066"/>
            <p:cNvSpPr/>
            <p:nvPr/>
          </p:nvSpPr>
          <p:spPr>
            <a:xfrm>
              <a:off x="228083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7" name="object 8067"/>
            <p:cNvSpPr/>
            <p:nvPr/>
          </p:nvSpPr>
          <p:spPr>
            <a:xfrm>
              <a:off x="228108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8" name="object 8068"/>
            <p:cNvSpPr/>
            <p:nvPr/>
          </p:nvSpPr>
          <p:spPr>
            <a:xfrm>
              <a:off x="228121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9" name="object 8069"/>
            <p:cNvSpPr/>
            <p:nvPr/>
          </p:nvSpPr>
          <p:spPr>
            <a:xfrm>
              <a:off x="22812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0" name="object 8070"/>
            <p:cNvSpPr/>
            <p:nvPr/>
          </p:nvSpPr>
          <p:spPr>
            <a:xfrm>
              <a:off x="22814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1" name="object 8071"/>
            <p:cNvSpPr/>
            <p:nvPr/>
          </p:nvSpPr>
          <p:spPr>
            <a:xfrm>
              <a:off x="22817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2" name="object 8072"/>
            <p:cNvSpPr/>
            <p:nvPr/>
          </p:nvSpPr>
          <p:spPr>
            <a:xfrm>
              <a:off x="22819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3" name="object 8073"/>
            <p:cNvSpPr/>
            <p:nvPr/>
          </p:nvSpPr>
          <p:spPr>
            <a:xfrm>
              <a:off x="228210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4" name="object 8074"/>
            <p:cNvSpPr/>
            <p:nvPr/>
          </p:nvSpPr>
          <p:spPr>
            <a:xfrm>
              <a:off x="2282354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5" name="object 8075"/>
            <p:cNvSpPr/>
            <p:nvPr/>
          </p:nvSpPr>
          <p:spPr>
            <a:xfrm>
              <a:off x="2282607" y="417653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94"/>
                  </a:moveTo>
                  <a:lnTo>
                    <a:pt x="887" y="5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6" name="object 8076"/>
            <p:cNvSpPr/>
            <p:nvPr/>
          </p:nvSpPr>
          <p:spPr>
            <a:xfrm>
              <a:off x="2282861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7" name="object 8077"/>
            <p:cNvSpPr/>
            <p:nvPr/>
          </p:nvSpPr>
          <p:spPr>
            <a:xfrm>
              <a:off x="2282988" y="417744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8" name="object 8078"/>
            <p:cNvSpPr/>
            <p:nvPr/>
          </p:nvSpPr>
          <p:spPr>
            <a:xfrm>
              <a:off x="22831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9" name="object 8079"/>
            <p:cNvSpPr/>
            <p:nvPr/>
          </p:nvSpPr>
          <p:spPr>
            <a:xfrm>
              <a:off x="2282354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0" name="object 8080"/>
            <p:cNvSpPr/>
            <p:nvPr/>
          </p:nvSpPr>
          <p:spPr>
            <a:xfrm>
              <a:off x="228374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1" name="object 8081"/>
            <p:cNvSpPr/>
            <p:nvPr/>
          </p:nvSpPr>
          <p:spPr>
            <a:xfrm>
              <a:off x="228387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2" name="object 8082"/>
            <p:cNvSpPr/>
            <p:nvPr/>
          </p:nvSpPr>
          <p:spPr>
            <a:xfrm>
              <a:off x="22842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3" name="object 8083"/>
            <p:cNvSpPr/>
            <p:nvPr/>
          </p:nvSpPr>
          <p:spPr>
            <a:xfrm>
              <a:off x="228463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4" name="object 8084"/>
            <p:cNvSpPr/>
            <p:nvPr/>
          </p:nvSpPr>
          <p:spPr>
            <a:xfrm>
              <a:off x="228488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5" name="object 8085"/>
            <p:cNvSpPr/>
            <p:nvPr/>
          </p:nvSpPr>
          <p:spPr>
            <a:xfrm>
              <a:off x="2285015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6" name="object 8086"/>
            <p:cNvSpPr/>
            <p:nvPr/>
          </p:nvSpPr>
          <p:spPr>
            <a:xfrm>
              <a:off x="2285269" y="41773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7" name="object 8087"/>
            <p:cNvSpPr/>
            <p:nvPr/>
          </p:nvSpPr>
          <p:spPr>
            <a:xfrm>
              <a:off x="2285269" y="41774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8" name="object 8088"/>
            <p:cNvSpPr/>
            <p:nvPr/>
          </p:nvSpPr>
          <p:spPr>
            <a:xfrm>
              <a:off x="2285522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9" name="object 8089"/>
            <p:cNvSpPr/>
            <p:nvPr/>
          </p:nvSpPr>
          <p:spPr>
            <a:xfrm>
              <a:off x="2285649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0" name="object 8090"/>
            <p:cNvSpPr/>
            <p:nvPr/>
          </p:nvSpPr>
          <p:spPr>
            <a:xfrm>
              <a:off x="228577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1" name="object 8091"/>
            <p:cNvSpPr/>
            <p:nvPr/>
          </p:nvSpPr>
          <p:spPr>
            <a:xfrm>
              <a:off x="22861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2" name="object 8092"/>
            <p:cNvSpPr/>
            <p:nvPr/>
          </p:nvSpPr>
          <p:spPr>
            <a:xfrm>
              <a:off x="228628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3" name="object 8093"/>
            <p:cNvSpPr/>
            <p:nvPr/>
          </p:nvSpPr>
          <p:spPr>
            <a:xfrm>
              <a:off x="228640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4" name="object 8094"/>
            <p:cNvSpPr/>
            <p:nvPr/>
          </p:nvSpPr>
          <p:spPr>
            <a:xfrm>
              <a:off x="228653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5" name="object 8095"/>
            <p:cNvSpPr/>
            <p:nvPr/>
          </p:nvSpPr>
          <p:spPr>
            <a:xfrm>
              <a:off x="22870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6" name="object 8096"/>
            <p:cNvSpPr/>
            <p:nvPr/>
          </p:nvSpPr>
          <p:spPr>
            <a:xfrm>
              <a:off x="2287550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7" name="object 8097"/>
            <p:cNvSpPr/>
            <p:nvPr/>
          </p:nvSpPr>
          <p:spPr>
            <a:xfrm>
              <a:off x="2287677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8" name="object 8098"/>
            <p:cNvSpPr/>
            <p:nvPr/>
          </p:nvSpPr>
          <p:spPr>
            <a:xfrm>
              <a:off x="2287930" y="4175217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53"/>
                  </a:moveTo>
                  <a:lnTo>
                    <a:pt x="887" y="125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9" name="object 8099"/>
            <p:cNvSpPr/>
            <p:nvPr/>
          </p:nvSpPr>
          <p:spPr>
            <a:xfrm>
              <a:off x="22881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0" name="object 8100"/>
            <p:cNvSpPr/>
            <p:nvPr/>
          </p:nvSpPr>
          <p:spPr>
            <a:xfrm>
              <a:off x="2288310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1" name="object 8101"/>
            <p:cNvSpPr/>
            <p:nvPr/>
          </p:nvSpPr>
          <p:spPr>
            <a:xfrm>
              <a:off x="22884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2" name="object 8102"/>
            <p:cNvSpPr/>
            <p:nvPr/>
          </p:nvSpPr>
          <p:spPr>
            <a:xfrm>
              <a:off x="22886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3" name="object 8103"/>
            <p:cNvSpPr/>
            <p:nvPr/>
          </p:nvSpPr>
          <p:spPr>
            <a:xfrm>
              <a:off x="2288057" y="417769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4" name="object 8104"/>
            <p:cNvSpPr/>
            <p:nvPr/>
          </p:nvSpPr>
          <p:spPr>
            <a:xfrm>
              <a:off x="22891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5" name="object 8105"/>
            <p:cNvSpPr/>
            <p:nvPr/>
          </p:nvSpPr>
          <p:spPr>
            <a:xfrm>
              <a:off x="22895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6" name="object 8106"/>
            <p:cNvSpPr/>
            <p:nvPr/>
          </p:nvSpPr>
          <p:spPr>
            <a:xfrm>
              <a:off x="22898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7" name="object 8107"/>
            <p:cNvSpPr/>
            <p:nvPr/>
          </p:nvSpPr>
          <p:spPr>
            <a:xfrm>
              <a:off x="229008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8" name="object 8108"/>
            <p:cNvSpPr/>
            <p:nvPr/>
          </p:nvSpPr>
          <p:spPr>
            <a:xfrm>
              <a:off x="2290338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9" name="object 8109"/>
            <p:cNvSpPr/>
            <p:nvPr/>
          </p:nvSpPr>
          <p:spPr>
            <a:xfrm>
              <a:off x="229046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0" name="object 8110"/>
            <p:cNvSpPr/>
            <p:nvPr/>
          </p:nvSpPr>
          <p:spPr>
            <a:xfrm>
              <a:off x="2290591" y="417663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44"/>
                  </a:moveTo>
                  <a:lnTo>
                    <a:pt x="887" y="5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1" name="object 8111"/>
            <p:cNvSpPr/>
            <p:nvPr/>
          </p:nvSpPr>
          <p:spPr>
            <a:xfrm>
              <a:off x="2290718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2" name="object 8112"/>
            <p:cNvSpPr/>
            <p:nvPr/>
          </p:nvSpPr>
          <p:spPr>
            <a:xfrm>
              <a:off x="2290845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3" name="object 8113"/>
            <p:cNvSpPr/>
            <p:nvPr/>
          </p:nvSpPr>
          <p:spPr>
            <a:xfrm>
              <a:off x="22910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4" name="object 8114"/>
            <p:cNvSpPr/>
            <p:nvPr/>
          </p:nvSpPr>
          <p:spPr>
            <a:xfrm>
              <a:off x="22914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5" name="object 8115"/>
            <p:cNvSpPr/>
            <p:nvPr/>
          </p:nvSpPr>
          <p:spPr>
            <a:xfrm>
              <a:off x="229160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6" name="object 8116"/>
            <p:cNvSpPr/>
            <p:nvPr/>
          </p:nvSpPr>
          <p:spPr>
            <a:xfrm>
              <a:off x="229173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7" name="object 8117"/>
            <p:cNvSpPr/>
            <p:nvPr/>
          </p:nvSpPr>
          <p:spPr>
            <a:xfrm>
              <a:off x="22919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8" name="object 8118"/>
            <p:cNvSpPr/>
            <p:nvPr/>
          </p:nvSpPr>
          <p:spPr>
            <a:xfrm>
              <a:off x="22923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9" name="object 8119"/>
            <p:cNvSpPr/>
            <p:nvPr/>
          </p:nvSpPr>
          <p:spPr>
            <a:xfrm>
              <a:off x="229261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0" name="object 8120"/>
            <p:cNvSpPr/>
            <p:nvPr/>
          </p:nvSpPr>
          <p:spPr>
            <a:xfrm>
              <a:off x="2292746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1" name="object 8121"/>
            <p:cNvSpPr/>
            <p:nvPr/>
          </p:nvSpPr>
          <p:spPr>
            <a:xfrm>
              <a:off x="2292872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2" name="object 8122"/>
            <p:cNvSpPr/>
            <p:nvPr/>
          </p:nvSpPr>
          <p:spPr>
            <a:xfrm>
              <a:off x="2293253" y="417615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84"/>
                  </a:moveTo>
                  <a:lnTo>
                    <a:pt x="887" y="78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3" name="object 8123"/>
            <p:cNvSpPr/>
            <p:nvPr/>
          </p:nvSpPr>
          <p:spPr>
            <a:xfrm>
              <a:off x="229350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4" name="object 8124"/>
            <p:cNvSpPr/>
            <p:nvPr/>
          </p:nvSpPr>
          <p:spPr>
            <a:xfrm>
              <a:off x="2292746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5" name="object 8125"/>
            <p:cNvSpPr/>
            <p:nvPr/>
          </p:nvSpPr>
          <p:spPr>
            <a:xfrm>
              <a:off x="2294266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6" name="object 8126"/>
            <p:cNvSpPr/>
            <p:nvPr/>
          </p:nvSpPr>
          <p:spPr>
            <a:xfrm>
              <a:off x="2293506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7" name="object 8127"/>
            <p:cNvSpPr/>
            <p:nvPr/>
          </p:nvSpPr>
          <p:spPr>
            <a:xfrm>
              <a:off x="22947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8" name="object 8128"/>
            <p:cNvSpPr/>
            <p:nvPr/>
          </p:nvSpPr>
          <p:spPr>
            <a:xfrm>
              <a:off x="229540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9" name="object 8129"/>
            <p:cNvSpPr/>
            <p:nvPr/>
          </p:nvSpPr>
          <p:spPr>
            <a:xfrm>
              <a:off x="2295534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0" name="object 8130"/>
            <p:cNvSpPr/>
            <p:nvPr/>
          </p:nvSpPr>
          <p:spPr>
            <a:xfrm>
              <a:off x="2295661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1" name="object 8131"/>
            <p:cNvSpPr/>
            <p:nvPr/>
          </p:nvSpPr>
          <p:spPr>
            <a:xfrm>
              <a:off x="2295914" y="417695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2" name="object 8132"/>
            <p:cNvSpPr/>
            <p:nvPr/>
          </p:nvSpPr>
          <p:spPr>
            <a:xfrm>
              <a:off x="2295280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3" name="object 8133"/>
            <p:cNvSpPr/>
            <p:nvPr/>
          </p:nvSpPr>
          <p:spPr>
            <a:xfrm>
              <a:off x="2296928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4" name="object 8134"/>
            <p:cNvSpPr/>
            <p:nvPr/>
          </p:nvSpPr>
          <p:spPr>
            <a:xfrm>
              <a:off x="229705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5" name="object 8135"/>
            <p:cNvSpPr/>
            <p:nvPr/>
          </p:nvSpPr>
          <p:spPr>
            <a:xfrm>
              <a:off x="229743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6" name="object 8136"/>
            <p:cNvSpPr/>
            <p:nvPr/>
          </p:nvSpPr>
          <p:spPr>
            <a:xfrm>
              <a:off x="22978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7" name="object 8137"/>
            <p:cNvSpPr/>
            <p:nvPr/>
          </p:nvSpPr>
          <p:spPr>
            <a:xfrm>
              <a:off x="2298195" y="41774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8" name="object 8138"/>
            <p:cNvSpPr/>
            <p:nvPr/>
          </p:nvSpPr>
          <p:spPr>
            <a:xfrm>
              <a:off x="2298449" y="41772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9" name="object 8139"/>
            <p:cNvSpPr/>
            <p:nvPr/>
          </p:nvSpPr>
          <p:spPr>
            <a:xfrm>
              <a:off x="2298449" y="417652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01"/>
                  </a:moveTo>
                  <a:lnTo>
                    <a:pt x="887" y="6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0" name="object 8140"/>
            <p:cNvSpPr/>
            <p:nvPr/>
          </p:nvSpPr>
          <p:spPr>
            <a:xfrm>
              <a:off x="2298702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1" name="object 8141"/>
            <p:cNvSpPr/>
            <p:nvPr/>
          </p:nvSpPr>
          <p:spPr>
            <a:xfrm>
              <a:off x="2298829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2" name="object 8142"/>
            <p:cNvSpPr/>
            <p:nvPr/>
          </p:nvSpPr>
          <p:spPr>
            <a:xfrm>
              <a:off x="229895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3" name="object 8143"/>
            <p:cNvSpPr/>
            <p:nvPr/>
          </p:nvSpPr>
          <p:spPr>
            <a:xfrm>
              <a:off x="22993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4" name="object 8144"/>
            <p:cNvSpPr/>
            <p:nvPr/>
          </p:nvSpPr>
          <p:spPr>
            <a:xfrm>
              <a:off x="229946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5" name="object 8145"/>
            <p:cNvSpPr/>
            <p:nvPr/>
          </p:nvSpPr>
          <p:spPr>
            <a:xfrm>
              <a:off x="2299589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6" name="object 8146"/>
            <p:cNvSpPr/>
            <p:nvPr/>
          </p:nvSpPr>
          <p:spPr>
            <a:xfrm>
              <a:off x="229984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7" name="object 8147"/>
            <p:cNvSpPr/>
            <p:nvPr/>
          </p:nvSpPr>
          <p:spPr>
            <a:xfrm>
              <a:off x="23000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8" name="object 8148"/>
            <p:cNvSpPr/>
            <p:nvPr/>
          </p:nvSpPr>
          <p:spPr>
            <a:xfrm>
              <a:off x="23004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9" name="object 8149"/>
            <p:cNvSpPr/>
            <p:nvPr/>
          </p:nvSpPr>
          <p:spPr>
            <a:xfrm>
              <a:off x="230073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0" name="object 8150"/>
            <p:cNvSpPr/>
            <p:nvPr/>
          </p:nvSpPr>
          <p:spPr>
            <a:xfrm>
              <a:off x="2300856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1" name="object 8151"/>
            <p:cNvSpPr/>
            <p:nvPr/>
          </p:nvSpPr>
          <p:spPr>
            <a:xfrm>
              <a:off x="2301110" y="41772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2" name="object 8152"/>
            <p:cNvSpPr/>
            <p:nvPr/>
          </p:nvSpPr>
          <p:spPr>
            <a:xfrm>
              <a:off x="2301110" y="41773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3" name="object 8153"/>
            <p:cNvSpPr/>
            <p:nvPr/>
          </p:nvSpPr>
          <p:spPr>
            <a:xfrm>
              <a:off x="230123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4" name="object 8154"/>
            <p:cNvSpPr/>
            <p:nvPr/>
          </p:nvSpPr>
          <p:spPr>
            <a:xfrm>
              <a:off x="230149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5" name="object 8155"/>
            <p:cNvSpPr/>
            <p:nvPr/>
          </p:nvSpPr>
          <p:spPr>
            <a:xfrm>
              <a:off x="230161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6" name="object 8156"/>
            <p:cNvSpPr/>
            <p:nvPr/>
          </p:nvSpPr>
          <p:spPr>
            <a:xfrm>
              <a:off x="230199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7" name="object 8157"/>
            <p:cNvSpPr/>
            <p:nvPr/>
          </p:nvSpPr>
          <p:spPr>
            <a:xfrm>
              <a:off x="230225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8" name="object 8158"/>
            <p:cNvSpPr/>
            <p:nvPr/>
          </p:nvSpPr>
          <p:spPr>
            <a:xfrm>
              <a:off x="230237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9" name="object 8159"/>
            <p:cNvSpPr/>
            <p:nvPr/>
          </p:nvSpPr>
          <p:spPr>
            <a:xfrm>
              <a:off x="23028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0" name="object 8160"/>
            <p:cNvSpPr/>
            <p:nvPr/>
          </p:nvSpPr>
          <p:spPr>
            <a:xfrm>
              <a:off x="2303391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1" name="object 8161"/>
            <p:cNvSpPr/>
            <p:nvPr/>
          </p:nvSpPr>
          <p:spPr>
            <a:xfrm>
              <a:off x="230377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2" name="object 8162"/>
            <p:cNvSpPr/>
            <p:nvPr/>
          </p:nvSpPr>
          <p:spPr>
            <a:xfrm>
              <a:off x="2303771" y="417679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2"/>
                  </a:moveTo>
                  <a:lnTo>
                    <a:pt x="887" y="46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3" name="object 8163"/>
            <p:cNvSpPr/>
            <p:nvPr/>
          </p:nvSpPr>
          <p:spPr>
            <a:xfrm>
              <a:off x="23038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4" name="object 8164"/>
            <p:cNvSpPr/>
            <p:nvPr/>
          </p:nvSpPr>
          <p:spPr>
            <a:xfrm>
              <a:off x="2304025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5" name="object 8165"/>
            <p:cNvSpPr/>
            <p:nvPr/>
          </p:nvSpPr>
          <p:spPr>
            <a:xfrm>
              <a:off x="2304151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6" name="object 8166"/>
            <p:cNvSpPr/>
            <p:nvPr/>
          </p:nvSpPr>
          <p:spPr>
            <a:xfrm>
              <a:off x="23044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7" name="object 8167"/>
            <p:cNvSpPr/>
            <p:nvPr/>
          </p:nvSpPr>
          <p:spPr>
            <a:xfrm>
              <a:off x="230465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8" name="object 8168"/>
            <p:cNvSpPr/>
            <p:nvPr/>
          </p:nvSpPr>
          <p:spPr>
            <a:xfrm>
              <a:off x="2303898" y="417769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9" name="object 8169"/>
            <p:cNvSpPr/>
            <p:nvPr/>
          </p:nvSpPr>
          <p:spPr>
            <a:xfrm>
              <a:off x="23055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0" name="object 8170"/>
            <p:cNvSpPr/>
            <p:nvPr/>
          </p:nvSpPr>
          <p:spPr>
            <a:xfrm>
              <a:off x="23057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1" name="object 8171"/>
            <p:cNvSpPr/>
            <p:nvPr/>
          </p:nvSpPr>
          <p:spPr>
            <a:xfrm>
              <a:off x="2306052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2" name="object 8172"/>
            <p:cNvSpPr/>
            <p:nvPr/>
          </p:nvSpPr>
          <p:spPr>
            <a:xfrm>
              <a:off x="23061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3" name="object 8173"/>
            <p:cNvSpPr/>
            <p:nvPr/>
          </p:nvSpPr>
          <p:spPr>
            <a:xfrm>
              <a:off x="2306306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4" name="object 8174"/>
            <p:cNvSpPr/>
            <p:nvPr/>
          </p:nvSpPr>
          <p:spPr>
            <a:xfrm>
              <a:off x="2306432" y="41773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5" name="object 8175"/>
            <p:cNvSpPr/>
            <p:nvPr/>
          </p:nvSpPr>
          <p:spPr>
            <a:xfrm>
              <a:off x="230668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6" name="object 8176"/>
            <p:cNvSpPr/>
            <p:nvPr/>
          </p:nvSpPr>
          <p:spPr>
            <a:xfrm>
              <a:off x="23068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7" name="object 8177"/>
            <p:cNvSpPr/>
            <p:nvPr/>
          </p:nvSpPr>
          <p:spPr>
            <a:xfrm>
              <a:off x="2306432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8" name="object 8178"/>
            <p:cNvSpPr/>
            <p:nvPr/>
          </p:nvSpPr>
          <p:spPr>
            <a:xfrm>
              <a:off x="23077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9" name="object 8179"/>
            <p:cNvSpPr/>
            <p:nvPr/>
          </p:nvSpPr>
          <p:spPr>
            <a:xfrm>
              <a:off x="23082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0" name="object 8180"/>
            <p:cNvSpPr/>
            <p:nvPr/>
          </p:nvSpPr>
          <p:spPr>
            <a:xfrm>
              <a:off x="2308713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1" name="object 8181"/>
            <p:cNvSpPr/>
            <p:nvPr/>
          </p:nvSpPr>
          <p:spPr>
            <a:xfrm>
              <a:off x="2308840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2" name="object 8182"/>
            <p:cNvSpPr/>
            <p:nvPr/>
          </p:nvSpPr>
          <p:spPr>
            <a:xfrm>
              <a:off x="2308967" y="41772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3" name="object 8183"/>
            <p:cNvSpPr/>
            <p:nvPr/>
          </p:nvSpPr>
          <p:spPr>
            <a:xfrm>
              <a:off x="2309094" y="417744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4" name="object 8184"/>
            <p:cNvSpPr/>
            <p:nvPr/>
          </p:nvSpPr>
          <p:spPr>
            <a:xfrm>
              <a:off x="2309220" y="41772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5" name="object 8185"/>
            <p:cNvSpPr/>
            <p:nvPr/>
          </p:nvSpPr>
          <p:spPr>
            <a:xfrm>
              <a:off x="230947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6" name="object 8186"/>
            <p:cNvSpPr/>
            <p:nvPr/>
          </p:nvSpPr>
          <p:spPr>
            <a:xfrm>
              <a:off x="23099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7" name="object 8187"/>
            <p:cNvSpPr/>
            <p:nvPr/>
          </p:nvSpPr>
          <p:spPr>
            <a:xfrm>
              <a:off x="230998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8" name="object 8188"/>
            <p:cNvSpPr/>
            <p:nvPr/>
          </p:nvSpPr>
          <p:spPr>
            <a:xfrm>
              <a:off x="231023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9" name="object 8189"/>
            <p:cNvSpPr/>
            <p:nvPr/>
          </p:nvSpPr>
          <p:spPr>
            <a:xfrm>
              <a:off x="23103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0" name="object 8190"/>
            <p:cNvSpPr/>
            <p:nvPr/>
          </p:nvSpPr>
          <p:spPr>
            <a:xfrm>
              <a:off x="2310488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1" name="object 8191"/>
            <p:cNvSpPr/>
            <p:nvPr/>
          </p:nvSpPr>
          <p:spPr>
            <a:xfrm>
              <a:off x="23109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2" name="object 8192"/>
            <p:cNvSpPr/>
            <p:nvPr/>
          </p:nvSpPr>
          <p:spPr>
            <a:xfrm>
              <a:off x="23112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3" name="object 8193"/>
            <p:cNvSpPr/>
            <p:nvPr/>
          </p:nvSpPr>
          <p:spPr>
            <a:xfrm>
              <a:off x="2311375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4" name="object 8194"/>
            <p:cNvSpPr/>
            <p:nvPr/>
          </p:nvSpPr>
          <p:spPr>
            <a:xfrm>
              <a:off x="231150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5" name="object 8195"/>
            <p:cNvSpPr/>
            <p:nvPr/>
          </p:nvSpPr>
          <p:spPr>
            <a:xfrm>
              <a:off x="2311502" y="41773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6" name="object 8196"/>
            <p:cNvSpPr/>
            <p:nvPr/>
          </p:nvSpPr>
          <p:spPr>
            <a:xfrm>
              <a:off x="2311755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7" name="object 8197"/>
            <p:cNvSpPr/>
            <p:nvPr/>
          </p:nvSpPr>
          <p:spPr>
            <a:xfrm>
              <a:off x="2311882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8" name="object 8198"/>
            <p:cNvSpPr/>
            <p:nvPr/>
          </p:nvSpPr>
          <p:spPr>
            <a:xfrm>
              <a:off x="231200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9" name="object 8199"/>
            <p:cNvSpPr/>
            <p:nvPr/>
          </p:nvSpPr>
          <p:spPr>
            <a:xfrm>
              <a:off x="23122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0" name="object 8200"/>
            <p:cNvSpPr/>
            <p:nvPr/>
          </p:nvSpPr>
          <p:spPr>
            <a:xfrm>
              <a:off x="23125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1" name="object 8201"/>
            <p:cNvSpPr/>
            <p:nvPr/>
          </p:nvSpPr>
          <p:spPr>
            <a:xfrm>
              <a:off x="2312642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2" name="object 8202"/>
            <p:cNvSpPr/>
            <p:nvPr/>
          </p:nvSpPr>
          <p:spPr>
            <a:xfrm>
              <a:off x="231276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3" name="object 8203"/>
            <p:cNvSpPr/>
            <p:nvPr/>
          </p:nvSpPr>
          <p:spPr>
            <a:xfrm>
              <a:off x="23127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4" name="object 8204"/>
            <p:cNvSpPr/>
            <p:nvPr/>
          </p:nvSpPr>
          <p:spPr>
            <a:xfrm>
              <a:off x="23131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5" name="object 8205"/>
            <p:cNvSpPr/>
            <p:nvPr/>
          </p:nvSpPr>
          <p:spPr>
            <a:xfrm>
              <a:off x="231378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6" name="object 8206"/>
            <p:cNvSpPr/>
            <p:nvPr/>
          </p:nvSpPr>
          <p:spPr>
            <a:xfrm>
              <a:off x="23139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7" name="object 8207"/>
            <p:cNvSpPr/>
            <p:nvPr/>
          </p:nvSpPr>
          <p:spPr>
            <a:xfrm>
              <a:off x="231403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8" name="object 8208"/>
            <p:cNvSpPr/>
            <p:nvPr/>
          </p:nvSpPr>
          <p:spPr>
            <a:xfrm>
              <a:off x="2314036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9" name="object 8209"/>
            <p:cNvSpPr/>
            <p:nvPr/>
          </p:nvSpPr>
          <p:spPr>
            <a:xfrm>
              <a:off x="2314163" y="41772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0" name="object 8210"/>
            <p:cNvSpPr/>
            <p:nvPr/>
          </p:nvSpPr>
          <p:spPr>
            <a:xfrm>
              <a:off x="2314416" y="41772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1" name="object 8211"/>
            <p:cNvSpPr/>
            <p:nvPr/>
          </p:nvSpPr>
          <p:spPr>
            <a:xfrm>
              <a:off x="2314543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2" name="object 8212"/>
            <p:cNvSpPr/>
            <p:nvPr/>
          </p:nvSpPr>
          <p:spPr>
            <a:xfrm>
              <a:off x="231479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3" name="object 8213"/>
            <p:cNvSpPr/>
            <p:nvPr/>
          </p:nvSpPr>
          <p:spPr>
            <a:xfrm>
              <a:off x="23151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4" name="object 8214"/>
            <p:cNvSpPr/>
            <p:nvPr/>
          </p:nvSpPr>
          <p:spPr>
            <a:xfrm>
              <a:off x="2315303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5" name="object 8215"/>
            <p:cNvSpPr/>
            <p:nvPr/>
          </p:nvSpPr>
          <p:spPr>
            <a:xfrm>
              <a:off x="231555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6" name="object 8216"/>
            <p:cNvSpPr/>
            <p:nvPr/>
          </p:nvSpPr>
          <p:spPr>
            <a:xfrm>
              <a:off x="231581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7" name="object 8217"/>
            <p:cNvSpPr/>
            <p:nvPr/>
          </p:nvSpPr>
          <p:spPr>
            <a:xfrm>
              <a:off x="231619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8" name="object 8218"/>
            <p:cNvSpPr/>
            <p:nvPr/>
          </p:nvSpPr>
          <p:spPr>
            <a:xfrm>
              <a:off x="231644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9" name="object 8219"/>
            <p:cNvSpPr/>
            <p:nvPr/>
          </p:nvSpPr>
          <p:spPr>
            <a:xfrm>
              <a:off x="2316697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0" name="object 8220"/>
            <p:cNvSpPr/>
            <p:nvPr/>
          </p:nvSpPr>
          <p:spPr>
            <a:xfrm>
              <a:off x="2316824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1" name="object 8221"/>
            <p:cNvSpPr/>
            <p:nvPr/>
          </p:nvSpPr>
          <p:spPr>
            <a:xfrm>
              <a:off x="231695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2" name="object 8222"/>
            <p:cNvSpPr/>
            <p:nvPr/>
          </p:nvSpPr>
          <p:spPr>
            <a:xfrm>
              <a:off x="2317078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3" name="object 8223"/>
            <p:cNvSpPr/>
            <p:nvPr/>
          </p:nvSpPr>
          <p:spPr>
            <a:xfrm>
              <a:off x="2317078" y="41774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4" name="object 8224"/>
            <p:cNvSpPr/>
            <p:nvPr/>
          </p:nvSpPr>
          <p:spPr>
            <a:xfrm>
              <a:off x="231733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5" name="object 8225"/>
            <p:cNvSpPr/>
            <p:nvPr/>
          </p:nvSpPr>
          <p:spPr>
            <a:xfrm>
              <a:off x="231796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6" name="object 8226"/>
            <p:cNvSpPr/>
            <p:nvPr/>
          </p:nvSpPr>
          <p:spPr>
            <a:xfrm>
              <a:off x="231809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7" name="object 8227"/>
            <p:cNvSpPr/>
            <p:nvPr/>
          </p:nvSpPr>
          <p:spPr>
            <a:xfrm>
              <a:off x="231910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8" name="object 8228"/>
            <p:cNvSpPr/>
            <p:nvPr/>
          </p:nvSpPr>
          <p:spPr>
            <a:xfrm>
              <a:off x="23193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9" name="object 8229"/>
            <p:cNvSpPr/>
            <p:nvPr/>
          </p:nvSpPr>
          <p:spPr>
            <a:xfrm>
              <a:off x="2319485" y="4175065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29"/>
                  </a:moveTo>
                  <a:lnTo>
                    <a:pt x="887" y="132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0" name="object 8230"/>
            <p:cNvSpPr/>
            <p:nvPr/>
          </p:nvSpPr>
          <p:spPr>
            <a:xfrm>
              <a:off x="2319612" y="41774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1" name="object 8231"/>
            <p:cNvSpPr/>
            <p:nvPr/>
          </p:nvSpPr>
          <p:spPr>
            <a:xfrm>
              <a:off x="2319739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2" name="object 8232"/>
            <p:cNvSpPr/>
            <p:nvPr/>
          </p:nvSpPr>
          <p:spPr>
            <a:xfrm>
              <a:off x="231986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3" name="object 8233"/>
            <p:cNvSpPr/>
            <p:nvPr/>
          </p:nvSpPr>
          <p:spPr>
            <a:xfrm>
              <a:off x="23199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4" name="object 8234"/>
            <p:cNvSpPr/>
            <p:nvPr/>
          </p:nvSpPr>
          <p:spPr>
            <a:xfrm>
              <a:off x="23203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5" name="object 8235"/>
            <p:cNvSpPr/>
            <p:nvPr/>
          </p:nvSpPr>
          <p:spPr>
            <a:xfrm>
              <a:off x="232049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6" name="object 8236"/>
            <p:cNvSpPr/>
            <p:nvPr/>
          </p:nvSpPr>
          <p:spPr>
            <a:xfrm>
              <a:off x="232062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7" name="object 8237"/>
            <p:cNvSpPr/>
            <p:nvPr/>
          </p:nvSpPr>
          <p:spPr>
            <a:xfrm>
              <a:off x="232075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8" name="object 8238"/>
            <p:cNvSpPr/>
            <p:nvPr/>
          </p:nvSpPr>
          <p:spPr>
            <a:xfrm>
              <a:off x="23211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9" name="object 8239"/>
            <p:cNvSpPr/>
            <p:nvPr/>
          </p:nvSpPr>
          <p:spPr>
            <a:xfrm>
              <a:off x="23215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0" name="object 8240"/>
            <p:cNvSpPr/>
            <p:nvPr/>
          </p:nvSpPr>
          <p:spPr>
            <a:xfrm>
              <a:off x="2321893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1" name="object 8241"/>
            <p:cNvSpPr/>
            <p:nvPr/>
          </p:nvSpPr>
          <p:spPr>
            <a:xfrm>
              <a:off x="232202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2" name="object 8242"/>
            <p:cNvSpPr/>
            <p:nvPr/>
          </p:nvSpPr>
          <p:spPr>
            <a:xfrm>
              <a:off x="2322147" y="417673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93"/>
                  </a:moveTo>
                  <a:lnTo>
                    <a:pt x="887" y="49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3" name="object 8243"/>
            <p:cNvSpPr/>
            <p:nvPr/>
          </p:nvSpPr>
          <p:spPr>
            <a:xfrm>
              <a:off x="232227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4" name="object 8244"/>
            <p:cNvSpPr/>
            <p:nvPr/>
          </p:nvSpPr>
          <p:spPr>
            <a:xfrm>
              <a:off x="2322400" y="41773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5" name="object 8245"/>
            <p:cNvSpPr/>
            <p:nvPr/>
          </p:nvSpPr>
          <p:spPr>
            <a:xfrm>
              <a:off x="232265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6" name="object 8246"/>
            <p:cNvSpPr/>
            <p:nvPr/>
          </p:nvSpPr>
          <p:spPr>
            <a:xfrm>
              <a:off x="23230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7" name="object 8247"/>
            <p:cNvSpPr/>
            <p:nvPr/>
          </p:nvSpPr>
          <p:spPr>
            <a:xfrm>
              <a:off x="232316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8" name="object 8248"/>
            <p:cNvSpPr/>
            <p:nvPr/>
          </p:nvSpPr>
          <p:spPr>
            <a:xfrm>
              <a:off x="232341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9" name="object 8249"/>
            <p:cNvSpPr/>
            <p:nvPr/>
          </p:nvSpPr>
          <p:spPr>
            <a:xfrm>
              <a:off x="23234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0" name="object 8250"/>
            <p:cNvSpPr/>
            <p:nvPr/>
          </p:nvSpPr>
          <p:spPr>
            <a:xfrm>
              <a:off x="23241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1" name="object 8251"/>
            <p:cNvSpPr/>
            <p:nvPr/>
          </p:nvSpPr>
          <p:spPr>
            <a:xfrm>
              <a:off x="232430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2" name="object 8252"/>
            <p:cNvSpPr/>
            <p:nvPr/>
          </p:nvSpPr>
          <p:spPr>
            <a:xfrm>
              <a:off x="2324428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3" name="object 8253"/>
            <p:cNvSpPr/>
            <p:nvPr/>
          </p:nvSpPr>
          <p:spPr>
            <a:xfrm>
              <a:off x="2324555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4" name="object 8254"/>
            <p:cNvSpPr/>
            <p:nvPr/>
          </p:nvSpPr>
          <p:spPr>
            <a:xfrm>
              <a:off x="2324808" y="417573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93"/>
                  </a:moveTo>
                  <a:lnTo>
                    <a:pt x="887" y="99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5" name="object 8255"/>
            <p:cNvSpPr/>
            <p:nvPr/>
          </p:nvSpPr>
          <p:spPr>
            <a:xfrm>
              <a:off x="2325061" y="41774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6" name="object 8256"/>
            <p:cNvSpPr/>
            <p:nvPr/>
          </p:nvSpPr>
          <p:spPr>
            <a:xfrm>
              <a:off x="2325188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7" name="object 8257"/>
            <p:cNvSpPr/>
            <p:nvPr/>
          </p:nvSpPr>
          <p:spPr>
            <a:xfrm>
              <a:off x="2324428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8" name="object 8258"/>
            <p:cNvSpPr/>
            <p:nvPr/>
          </p:nvSpPr>
          <p:spPr>
            <a:xfrm>
              <a:off x="23258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9" name="object 8259"/>
            <p:cNvSpPr/>
            <p:nvPr/>
          </p:nvSpPr>
          <p:spPr>
            <a:xfrm>
              <a:off x="2325822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0" name="object 8260"/>
            <p:cNvSpPr/>
            <p:nvPr/>
          </p:nvSpPr>
          <p:spPr>
            <a:xfrm>
              <a:off x="2326075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1" name="object 8261"/>
            <p:cNvSpPr/>
            <p:nvPr/>
          </p:nvSpPr>
          <p:spPr>
            <a:xfrm>
              <a:off x="232620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2" name="object 8262"/>
            <p:cNvSpPr/>
            <p:nvPr/>
          </p:nvSpPr>
          <p:spPr>
            <a:xfrm>
              <a:off x="23264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3" name="object 8263"/>
            <p:cNvSpPr/>
            <p:nvPr/>
          </p:nvSpPr>
          <p:spPr>
            <a:xfrm>
              <a:off x="232670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4" name="object 8264"/>
            <p:cNvSpPr/>
            <p:nvPr/>
          </p:nvSpPr>
          <p:spPr>
            <a:xfrm>
              <a:off x="23268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5" name="object 8265"/>
            <p:cNvSpPr/>
            <p:nvPr/>
          </p:nvSpPr>
          <p:spPr>
            <a:xfrm>
              <a:off x="2327216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6" name="object 8266"/>
            <p:cNvSpPr/>
            <p:nvPr/>
          </p:nvSpPr>
          <p:spPr>
            <a:xfrm>
              <a:off x="2327469" y="417678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8"/>
                  </a:moveTo>
                  <a:lnTo>
                    <a:pt x="887" y="46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7" name="object 8267"/>
            <p:cNvSpPr/>
            <p:nvPr/>
          </p:nvSpPr>
          <p:spPr>
            <a:xfrm>
              <a:off x="23275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8" name="object 8268"/>
            <p:cNvSpPr/>
            <p:nvPr/>
          </p:nvSpPr>
          <p:spPr>
            <a:xfrm>
              <a:off x="2327723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9" name="object 8269"/>
            <p:cNvSpPr/>
            <p:nvPr/>
          </p:nvSpPr>
          <p:spPr>
            <a:xfrm>
              <a:off x="2327723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0" name="object 8270"/>
            <p:cNvSpPr/>
            <p:nvPr/>
          </p:nvSpPr>
          <p:spPr>
            <a:xfrm>
              <a:off x="2327089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1" name="object 8271"/>
            <p:cNvSpPr/>
            <p:nvPr/>
          </p:nvSpPr>
          <p:spPr>
            <a:xfrm>
              <a:off x="2328483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2" name="object 8272"/>
            <p:cNvSpPr/>
            <p:nvPr/>
          </p:nvSpPr>
          <p:spPr>
            <a:xfrm>
              <a:off x="232861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3" name="object 8273"/>
            <p:cNvSpPr/>
            <p:nvPr/>
          </p:nvSpPr>
          <p:spPr>
            <a:xfrm>
              <a:off x="23287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4" name="object 8274"/>
            <p:cNvSpPr/>
            <p:nvPr/>
          </p:nvSpPr>
          <p:spPr>
            <a:xfrm>
              <a:off x="23289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5" name="object 8275"/>
            <p:cNvSpPr/>
            <p:nvPr/>
          </p:nvSpPr>
          <p:spPr>
            <a:xfrm>
              <a:off x="232949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6" name="object 8276"/>
            <p:cNvSpPr/>
            <p:nvPr/>
          </p:nvSpPr>
          <p:spPr>
            <a:xfrm>
              <a:off x="2329751" y="417649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13"/>
                  </a:moveTo>
                  <a:lnTo>
                    <a:pt x="887" y="6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7" name="object 8277"/>
            <p:cNvSpPr/>
            <p:nvPr/>
          </p:nvSpPr>
          <p:spPr>
            <a:xfrm>
              <a:off x="2330004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8" name="object 8278"/>
            <p:cNvSpPr/>
            <p:nvPr/>
          </p:nvSpPr>
          <p:spPr>
            <a:xfrm>
              <a:off x="2330131" y="4175787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68"/>
                  </a:moveTo>
                  <a:lnTo>
                    <a:pt x="887" y="96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9" name="object 8279"/>
            <p:cNvSpPr/>
            <p:nvPr/>
          </p:nvSpPr>
          <p:spPr>
            <a:xfrm>
              <a:off x="2330384" y="41773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0" name="object 8280"/>
            <p:cNvSpPr/>
            <p:nvPr/>
          </p:nvSpPr>
          <p:spPr>
            <a:xfrm>
              <a:off x="23306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1" name="object 8281"/>
            <p:cNvSpPr/>
            <p:nvPr/>
          </p:nvSpPr>
          <p:spPr>
            <a:xfrm>
              <a:off x="23308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2" name="object 8282"/>
            <p:cNvSpPr/>
            <p:nvPr/>
          </p:nvSpPr>
          <p:spPr>
            <a:xfrm>
              <a:off x="2331018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3" name="object 8283"/>
            <p:cNvSpPr/>
            <p:nvPr/>
          </p:nvSpPr>
          <p:spPr>
            <a:xfrm>
              <a:off x="233114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4" name="object 8284"/>
            <p:cNvSpPr/>
            <p:nvPr/>
          </p:nvSpPr>
          <p:spPr>
            <a:xfrm>
              <a:off x="233127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5" name="object 8285"/>
            <p:cNvSpPr/>
            <p:nvPr/>
          </p:nvSpPr>
          <p:spPr>
            <a:xfrm>
              <a:off x="233152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6" name="object 8286"/>
            <p:cNvSpPr/>
            <p:nvPr/>
          </p:nvSpPr>
          <p:spPr>
            <a:xfrm>
              <a:off x="233177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7" name="object 8287"/>
            <p:cNvSpPr/>
            <p:nvPr/>
          </p:nvSpPr>
          <p:spPr>
            <a:xfrm>
              <a:off x="23321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8" name="object 8288"/>
            <p:cNvSpPr/>
            <p:nvPr/>
          </p:nvSpPr>
          <p:spPr>
            <a:xfrm>
              <a:off x="2332412" y="41771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9" name="object 8289"/>
            <p:cNvSpPr/>
            <p:nvPr/>
          </p:nvSpPr>
          <p:spPr>
            <a:xfrm>
              <a:off x="2332792" y="417673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93"/>
                  </a:moveTo>
                  <a:lnTo>
                    <a:pt x="887" y="49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0" name="object 8290"/>
            <p:cNvSpPr/>
            <p:nvPr/>
          </p:nvSpPr>
          <p:spPr>
            <a:xfrm>
              <a:off x="2333045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1" name="object 8291"/>
            <p:cNvSpPr/>
            <p:nvPr/>
          </p:nvSpPr>
          <p:spPr>
            <a:xfrm>
              <a:off x="233317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2" name="object 8292"/>
            <p:cNvSpPr/>
            <p:nvPr/>
          </p:nvSpPr>
          <p:spPr>
            <a:xfrm>
              <a:off x="23335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3" name="object 8293"/>
            <p:cNvSpPr/>
            <p:nvPr/>
          </p:nvSpPr>
          <p:spPr>
            <a:xfrm>
              <a:off x="2333806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4" name="object 8294"/>
            <p:cNvSpPr/>
            <p:nvPr/>
          </p:nvSpPr>
          <p:spPr>
            <a:xfrm>
              <a:off x="2333806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5" name="object 8295"/>
            <p:cNvSpPr/>
            <p:nvPr/>
          </p:nvSpPr>
          <p:spPr>
            <a:xfrm>
              <a:off x="23339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6" name="object 8296"/>
            <p:cNvSpPr/>
            <p:nvPr/>
          </p:nvSpPr>
          <p:spPr>
            <a:xfrm>
              <a:off x="23341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7" name="object 8297"/>
            <p:cNvSpPr/>
            <p:nvPr/>
          </p:nvSpPr>
          <p:spPr>
            <a:xfrm>
              <a:off x="233469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8" name="object 8298"/>
            <p:cNvSpPr/>
            <p:nvPr/>
          </p:nvSpPr>
          <p:spPr>
            <a:xfrm>
              <a:off x="2335073" y="417625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34"/>
                  </a:moveTo>
                  <a:lnTo>
                    <a:pt x="887" y="73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9" name="object 8299"/>
            <p:cNvSpPr/>
            <p:nvPr/>
          </p:nvSpPr>
          <p:spPr>
            <a:xfrm>
              <a:off x="2335453" y="4172559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16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0" name="object 8300"/>
            <p:cNvSpPr/>
            <p:nvPr/>
          </p:nvSpPr>
          <p:spPr>
            <a:xfrm>
              <a:off x="233558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1" name="object 8301"/>
            <p:cNvSpPr/>
            <p:nvPr/>
          </p:nvSpPr>
          <p:spPr>
            <a:xfrm>
              <a:off x="233570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2" name="object 8302"/>
            <p:cNvSpPr/>
            <p:nvPr/>
          </p:nvSpPr>
          <p:spPr>
            <a:xfrm>
              <a:off x="23359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3" name="object 8303"/>
            <p:cNvSpPr/>
            <p:nvPr/>
          </p:nvSpPr>
          <p:spPr>
            <a:xfrm>
              <a:off x="2335327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4" name="object 8304"/>
            <p:cNvSpPr/>
            <p:nvPr/>
          </p:nvSpPr>
          <p:spPr>
            <a:xfrm>
              <a:off x="233646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5" name="object 8305"/>
            <p:cNvSpPr/>
            <p:nvPr/>
          </p:nvSpPr>
          <p:spPr>
            <a:xfrm>
              <a:off x="233659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6" name="object 8306"/>
            <p:cNvSpPr/>
            <p:nvPr/>
          </p:nvSpPr>
          <p:spPr>
            <a:xfrm>
              <a:off x="23368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7" name="object 8307"/>
            <p:cNvSpPr/>
            <p:nvPr/>
          </p:nvSpPr>
          <p:spPr>
            <a:xfrm>
              <a:off x="2336467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8" name="object 8308"/>
            <p:cNvSpPr/>
            <p:nvPr/>
          </p:nvSpPr>
          <p:spPr>
            <a:xfrm>
              <a:off x="2337734" y="417705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9" name="object 8309"/>
            <p:cNvSpPr/>
            <p:nvPr/>
          </p:nvSpPr>
          <p:spPr>
            <a:xfrm>
              <a:off x="2337988" y="417528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21"/>
                  </a:moveTo>
                  <a:lnTo>
                    <a:pt x="887" y="122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0" name="object 8310"/>
            <p:cNvSpPr/>
            <p:nvPr/>
          </p:nvSpPr>
          <p:spPr>
            <a:xfrm>
              <a:off x="23382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1" name="object 8311"/>
            <p:cNvSpPr/>
            <p:nvPr/>
          </p:nvSpPr>
          <p:spPr>
            <a:xfrm>
              <a:off x="2337481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2" name="object 8312"/>
            <p:cNvSpPr/>
            <p:nvPr/>
          </p:nvSpPr>
          <p:spPr>
            <a:xfrm>
              <a:off x="23388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3" name="object 8313"/>
            <p:cNvSpPr/>
            <p:nvPr/>
          </p:nvSpPr>
          <p:spPr>
            <a:xfrm>
              <a:off x="233900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4" name="object 8314"/>
            <p:cNvSpPr/>
            <p:nvPr/>
          </p:nvSpPr>
          <p:spPr>
            <a:xfrm>
              <a:off x="2339128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5" name="object 8315"/>
            <p:cNvSpPr/>
            <p:nvPr/>
          </p:nvSpPr>
          <p:spPr>
            <a:xfrm>
              <a:off x="23392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6" name="object 8316"/>
            <p:cNvSpPr/>
            <p:nvPr/>
          </p:nvSpPr>
          <p:spPr>
            <a:xfrm>
              <a:off x="23400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7" name="object 8317"/>
            <p:cNvSpPr/>
            <p:nvPr/>
          </p:nvSpPr>
          <p:spPr>
            <a:xfrm>
              <a:off x="2340269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8" name="object 8318"/>
            <p:cNvSpPr/>
            <p:nvPr/>
          </p:nvSpPr>
          <p:spPr>
            <a:xfrm>
              <a:off x="2340396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9" name="object 8319"/>
            <p:cNvSpPr/>
            <p:nvPr/>
          </p:nvSpPr>
          <p:spPr>
            <a:xfrm>
              <a:off x="2340649" y="4151965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5">
                  <a:moveTo>
                    <a:pt x="0" y="2575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0" name="object 8320"/>
            <p:cNvSpPr/>
            <p:nvPr/>
          </p:nvSpPr>
          <p:spPr>
            <a:xfrm>
              <a:off x="23410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1" name="object 8321"/>
            <p:cNvSpPr/>
            <p:nvPr/>
          </p:nvSpPr>
          <p:spPr>
            <a:xfrm>
              <a:off x="234166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2" name="object 8322"/>
            <p:cNvSpPr/>
            <p:nvPr/>
          </p:nvSpPr>
          <p:spPr>
            <a:xfrm>
              <a:off x="23417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3" name="object 8323"/>
            <p:cNvSpPr/>
            <p:nvPr/>
          </p:nvSpPr>
          <p:spPr>
            <a:xfrm>
              <a:off x="23425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4" name="object 8324"/>
            <p:cNvSpPr/>
            <p:nvPr/>
          </p:nvSpPr>
          <p:spPr>
            <a:xfrm>
              <a:off x="23428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5" name="object 8325"/>
            <p:cNvSpPr/>
            <p:nvPr/>
          </p:nvSpPr>
          <p:spPr>
            <a:xfrm>
              <a:off x="2342930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6" name="object 8326"/>
            <p:cNvSpPr/>
            <p:nvPr/>
          </p:nvSpPr>
          <p:spPr>
            <a:xfrm>
              <a:off x="2343311" y="4166825"/>
              <a:ext cx="0" cy="11430"/>
            </a:xfrm>
            <a:custGeom>
              <a:avLst/>
              <a:gdLst/>
              <a:ahLst/>
              <a:cxnLst/>
              <a:rect l="l" t="t" r="r" b="b"/>
              <a:pathLst>
                <a:path h="11429">
                  <a:moveTo>
                    <a:pt x="0" y="1089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7" name="object 8327"/>
            <p:cNvSpPr/>
            <p:nvPr/>
          </p:nvSpPr>
          <p:spPr>
            <a:xfrm>
              <a:off x="23436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8" name="object 8328"/>
            <p:cNvSpPr/>
            <p:nvPr/>
          </p:nvSpPr>
          <p:spPr>
            <a:xfrm>
              <a:off x="23439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9" name="object 8329"/>
            <p:cNvSpPr/>
            <p:nvPr/>
          </p:nvSpPr>
          <p:spPr>
            <a:xfrm>
              <a:off x="234419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0" name="object 8330"/>
            <p:cNvSpPr/>
            <p:nvPr/>
          </p:nvSpPr>
          <p:spPr>
            <a:xfrm>
              <a:off x="2344324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1" name="object 8331"/>
            <p:cNvSpPr/>
            <p:nvPr/>
          </p:nvSpPr>
          <p:spPr>
            <a:xfrm>
              <a:off x="234445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2" name="object 8332"/>
            <p:cNvSpPr/>
            <p:nvPr/>
          </p:nvSpPr>
          <p:spPr>
            <a:xfrm>
              <a:off x="23445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3" name="object 8333"/>
            <p:cNvSpPr/>
            <p:nvPr/>
          </p:nvSpPr>
          <p:spPr>
            <a:xfrm>
              <a:off x="234483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4" name="object 8334"/>
            <p:cNvSpPr/>
            <p:nvPr/>
          </p:nvSpPr>
          <p:spPr>
            <a:xfrm>
              <a:off x="23452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5" name="object 8335"/>
            <p:cNvSpPr/>
            <p:nvPr/>
          </p:nvSpPr>
          <p:spPr>
            <a:xfrm>
              <a:off x="2345592" y="41773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6" name="object 8336"/>
            <p:cNvSpPr/>
            <p:nvPr/>
          </p:nvSpPr>
          <p:spPr>
            <a:xfrm>
              <a:off x="2345972" y="4174027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69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7" name="object 8337"/>
            <p:cNvSpPr/>
            <p:nvPr/>
          </p:nvSpPr>
          <p:spPr>
            <a:xfrm>
              <a:off x="2346225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8" name="object 8338"/>
            <p:cNvSpPr/>
            <p:nvPr/>
          </p:nvSpPr>
          <p:spPr>
            <a:xfrm>
              <a:off x="23466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9" name="object 8339"/>
            <p:cNvSpPr/>
            <p:nvPr/>
          </p:nvSpPr>
          <p:spPr>
            <a:xfrm>
              <a:off x="234673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0" name="object 8340"/>
            <p:cNvSpPr/>
            <p:nvPr/>
          </p:nvSpPr>
          <p:spPr>
            <a:xfrm>
              <a:off x="234685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1" name="object 8341"/>
            <p:cNvSpPr/>
            <p:nvPr/>
          </p:nvSpPr>
          <p:spPr>
            <a:xfrm>
              <a:off x="234711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2" name="object 8342"/>
            <p:cNvSpPr/>
            <p:nvPr/>
          </p:nvSpPr>
          <p:spPr>
            <a:xfrm>
              <a:off x="23472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3" name="object 8343"/>
            <p:cNvSpPr/>
            <p:nvPr/>
          </p:nvSpPr>
          <p:spPr>
            <a:xfrm>
              <a:off x="234761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4" name="object 8344"/>
            <p:cNvSpPr/>
            <p:nvPr/>
          </p:nvSpPr>
          <p:spPr>
            <a:xfrm>
              <a:off x="23479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5" name="object 8345"/>
            <p:cNvSpPr/>
            <p:nvPr/>
          </p:nvSpPr>
          <p:spPr>
            <a:xfrm>
              <a:off x="2348126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6" name="object 8346"/>
            <p:cNvSpPr/>
            <p:nvPr/>
          </p:nvSpPr>
          <p:spPr>
            <a:xfrm>
              <a:off x="2348253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7" name="object 8347"/>
            <p:cNvSpPr/>
            <p:nvPr/>
          </p:nvSpPr>
          <p:spPr>
            <a:xfrm>
              <a:off x="2348380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8" name="object 8348"/>
            <p:cNvSpPr/>
            <p:nvPr/>
          </p:nvSpPr>
          <p:spPr>
            <a:xfrm>
              <a:off x="2348633" y="417679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2"/>
                  </a:moveTo>
                  <a:lnTo>
                    <a:pt x="887" y="46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9" name="object 8349"/>
            <p:cNvSpPr/>
            <p:nvPr/>
          </p:nvSpPr>
          <p:spPr>
            <a:xfrm>
              <a:off x="2348887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0" name="object 8350"/>
            <p:cNvSpPr/>
            <p:nvPr/>
          </p:nvSpPr>
          <p:spPr>
            <a:xfrm>
              <a:off x="234926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1" name="object 8351"/>
            <p:cNvSpPr/>
            <p:nvPr/>
          </p:nvSpPr>
          <p:spPr>
            <a:xfrm>
              <a:off x="2349520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2" name="object 8352"/>
            <p:cNvSpPr/>
            <p:nvPr/>
          </p:nvSpPr>
          <p:spPr>
            <a:xfrm>
              <a:off x="23497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3" name="object 8353"/>
            <p:cNvSpPr/>
            <p:nvPr/>
          </p:nvSpPr>
          <p:spPr>
            <a:xfrm>
              <a:off x="234977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4" name="object 8354"/>
            <p:cNvSpPr/>
            <p:nvPr/>
          </p:nvSpPr>
          <p:spPr>
            <a:xfrm>
              <a:off x="23501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5" name="object 8355"/>
            <p:cNvSpPr/>
            <p:nvPr/>
          </p:nvSpPr>
          <p:spPr>
            <a:xfrm>
              <a:off x="235078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6" name="object 8356"/>
            <p:cNvSpPr/>
            <p:nvPr/>
          </p:nvSpPr>
          <p:spPr>
            <a:xfrm>
              <a:off x="235091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7" name="object 8357"/>
            <p:cNvSpPr/>
            <p:nvPr/>
          </p:nvSpPr>
          <p:spPr>
            <a:xfrm>
              <a:off x="2351041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8" name="object 8358"/>
            <p:cNvSpPr/>
            <p:nvPr/>
          </p:nvSpPr>
          <p:spPr>
            <a:xfrm>
              <a:off x="2351168" y="41773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9" name="object 8359"/>
            <p:cNvSpPr/>
            <p:nvPr/>
          </p:nvSpPr>
          <p:spPr>
            <a:xfrm>
              <a:off x="2351294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0" name="object 8360"/>
            <p:cNvSpPr/>
            <p:nvPr/>
          </p:nvSpPr>
          <p:spPr>
            <a:xfrm>
              <a:off x="2351548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1" name="object 8361"/>
            <p:cNvSpPr/>
            <p:nvPr/>
          </p:nvSpPr>
          <p:spPr>
            <a:xfrm>
              <a:off x="235167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2" name="object 8362"/>
            <p:cNvSpPr/>
            <p:nvPr/>
          </p:nvSpPr>
          <p:spPr>
            <a:xfrm>
              <a:off x="23519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3" name="object 8363"/>
            <p:cNvSpPr/>
            <p:nvPr/>
          </p:nvSpPr>
          <p:spPr>
            <a:xfrm>
              <a:off x="235218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4" name="object 8364"/>
            <p:cNvSpPr/>
            <p:nvPr/>
          </p:nvSpPr>
          <p:spPr>
            <a:xfrm>
              <a:off x="235230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5" name="object 8365"/>
            <p:cNvSpPr/>
            <p:nvPr/>
          </p:nvSpPr>
          <p:spPr>
            <a:xfrm>
              <a:off x="2351675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6" name="object 8366"/>
            <p:cNvSpPr/>
            <p:nvPr/>
          </p:nvSpPr>
          <p:spPr>
            <a:xfrm>
              <a:off x="2353575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7" name="object 8367"/>
            <p:cNvSpPr/>
            <p:nvPr/>
          </p:nvSpPr>
          <p:spPr>
            <a:xfrm>
              <a:off x="2353702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8" name="object 8368"/>
            <p:cNvSpPr/>
            <p:nvPr/>
          </p:nvSpPr>
          <p:spPr>
            <a:xfrm>
              <a:off x="2353829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9" name="object 8369"/>
            <p:cNvSpPr/>
            <p:nvPr/>
          </p:nvSpPr>
          <p:spPr>
            <a:xfrm>
              <a:off x="2354082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0" name="object 8370"/>
            <p:cNvSpPr/>
            <p:nvPr/>
          </p:nvSpPr>
          <p:spPr>
            <a:xfrm>
              <a:off x="235420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1" name="object 8371"/>
            <p:cNvSpPr/>
            <p:nvPr/>
          </p:nvSpPr>
          <p:spPr>
            <a:xfrm>
              <a:off x="23544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2" name="object 8372"/>
            <p:cNvSpPr/>
            <p:nvPr/>
          </p:nvSpPr>
          <p:spPr>
            <a:xfrm>
              <a:off x="23547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3" name="object 8373"/>
            <p:cNvSpPr/>
            <p:nvPr/>
          </p:nvSpPr>
          <p:spPr>
            <a:xfrm>
              <a:off x="235497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4" name="object 8374"/>
            <p:cNvSpPr/>
            <p:nvPr/>
          </p:nvSpPr>
          <p:spPr>
            <a:xfrm>
              <a:off x="23550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5" name="object 8375"/>
            <p:cNvSpPr/>
            <p:nvPr/>
          </p:nvSpPr>
          <p:spPr>
            <a:xfrm>
              <a:off x="23556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6" name="object 8376"/>
            <p:cNvSpPr/>
            <p:nvPr/>
          </p:nvSpPr>
          <p:spPr>
            <a:xfrm>
              <a:off x="235585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7" name="object 8377"/>
            <p:cNvSpPr/>
            <p:nvPr/>
          </p:nvSpPr>
          <p:spPr>
            <a:xfrm>
              <a:off x="2356110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8" name="object 8378"/>
            <p:cNvSpPr/>
            <p:nvPr/>
          </p:nvSpPr>
          <p:spPr>
            <a:xfrm>
              <a:off x="2356237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9" name="object 8379"/>
            <p:cNvSpPr/>
            <p:nvPr/>
          </p:nvSpPr>
          <p:spPr>
            <a:xfrm>
              <a:off x="2356363" y="417740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0" name="object 8380"/>
            <p:cNvSpPr/>
            <p:nvPr/>
          </p:nvSpPr>
          <p:spPr>
            <a:xfrm>
              <a:off x="2356363" y="41771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1" name="object 8381"/>
            <p:cNvSpPr/>
            <p:nvPr/>
          </p:nvSpPr>
          <p:spPr>
            <a:xfrm>
              <a:off x="2356617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2" name="object 8382"/>
            <p:cNvSpPr/>
            <p:nvPr/>
          </p:nvSpPr>
          <p:spPr>
            <a:xfrm>
              <a:off x="2356617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3" name="object 8383"/>
            <p:cNvSpPr/>
            <p:nvPr/>
          </p:nvSpPr>
          <p:spPr>
            <a:xfrm>
              <a:off x="2356870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4" name="object 8384"/>
            <p:cNvSpPr/>
            <p:nvPr/>
          </p:nvSpPr>
          <p:spPr>
            <a:xfrm>
              <a:off x="235750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5" name="object 8385"/>
            <p:cNvSpPr/>
            <p:nvPr/>
          </p:nvSpPr>
          <p:spPr>
            <a:xfrm>
              <a:off x="235763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6" name="object 8386"/>
            <p:cNvSpPr/>
            <p:nvPr/>
          </p:nvSpPr>
          <p:spPr>
            <a:xfrm>
              <a:off x="23577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7" name="object 8387"/>
            <p:cNvSpPr/>
            <p:nvPr/>
          </p:nvSpPr>
          <p:spPr>
            <a:xfrm>
              <a:off x="235851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8" name="object 8388"/>
            <p:cNvSpPr/>
            <p:nvPr/>
          </p:nvSpPr>
          <p:spPr>
            <a:xfrm>
              <a:off x="235864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9" name="object 8389"/>
            <p:cNvSpPr/>
            <p:nvPr/>
          </p:nvSpPr>
          <p:spPr>
            <a:xfrm>
              <a:off x="23587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0" name="object 8390"/>
            <p:cNvSpPr/>
            <p:nvPr/>
          </p:nvSpPr>
          <p:spPr>
            <a:xfrm>
              <a:off x="2358898" y="417740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1" name="object 8391"/>
            <p:cNvSpPr/>
            <p:nvPr/>
          </p:nvSpPr>
          <p:spPr>
            <a:xfrm>
              <a:off x="2359025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2" name="object 8392"/>
            <p:cNvSpPr/>
            <p:nvPr/>
          </p:nvSpPr>
          <p:spPr>
            <a:xfrm>
              <a:off x="2359152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3" name="object 8393"/>
            <p:cNvSpPr/>
            <p:nvPr/>
          </p:nvSpPr>
          <p:spPr>
            <a:xfrm>
              <a:off x="2358391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4" name="object 8394"/>
            <p:cNvSpPr/>
            <p:nvPr/>
          </p:nvSpPr>
          <p:spPr>
            <a:xfrm>
              <a:off x="23597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5" name="object 8395"/>
            <p:cNvSpPr/>
            <p:nvPr/>
          </p:nvSpPr>
          <p:spPr>
            <a:xfrm>
              <a:off x="236016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6" name="object 8396"/>
            <p:cNvSpPr/>
            <p:nvPr/>
          </p:nvSpPr>
          <p:spPr>
            <a:xfrm>
              <a:off x="23602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7" name="object 8397"/>
            <p:cNvSpPr/>
            <p:nvPr/>
          </p:nvSpPr>
          <p:spPr>
            <a:xfrm>
              <a:off x="23607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8" name="object 8398"/>
            <p:cNvSpPr/>
            <p:nvPr/>
          </p:nvSpPr>
          <p:spPr>
            <a:xfrm>
              <a:off x="236130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9" name="object 8399"/>
            <p:cNvSpPr/>
            <p:nvPr/>
          </p:nvSpPr>
          <p:spPr>
            <a:xfrm>
              <a:off x="236143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0" name="object 8400"/>
            <p:cNvSpPr/>
            <p:nvPr/>
          </p:nvSpPr>
          <p:spPr>
            <a:xfrm>
              <a:off x="2361686" y="417701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1" name="object 8401"/>
            <p:cNvSpPr/>
            <p:nvPr/>
          </p:nvSpPr>
          <p:spPr>
            <a:xfrm>
              <a:off x="2361686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2" name="object 8402"/>
            <p:cNvSpPr/>
            <p:nvPr/>
          </p:nvSpPr>
          <p:spPr>
            <a:xfrm>
              <a:off x="2361813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3" name="object 8403"/>
            <p:cNvSpPr/>
            <p:nvPr/>
          </p:nvSpPr>
          <p:spPr>
            <a:xfrm>
              <a:off x="2361940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4" name="object 8404"/>
            <p:cNvSpPr/>
            <p:nvPr/>
          </p:nvSpPr>
          <p:spPr>
            <a:xfrm>
              <a:off x="2362193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5" name="object 8405"/>
            <p:cNvSpPr/>
            <p:nvPr/>
          </p:nvSpPr>
          <p:spPr>
            <a:xfrm>
              <a:off x="2362700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6" name="object 8406"/>
            <p:cNvSpPr/>
            <p:nvPr/>
          </p:nvSpPr>
          <p:spPr>
            <a:xfrm>
              <a:off x="236295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7" name="object 8407"/>
            <p:cNvSpPr/>
            <p:nvPr/>
          </p:nvSpPr>
          <p:spPr>
            <a:xfrm>
              <a:off x="2362953" y="417769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8" name="object 8408"/>
            <p:cNvSpPr/>
            <p:nvPr/>
          </p:nvSpPr>
          <p:spPr>
            <a:xfrm>
              <a:off x="236409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9" name="object 8409"/>
            <p:cNvSpPr/>
            <p:nvPr/>
          </p:nvSpPr>
          <p:spPr>
            <a:xfrm>
              <a:off x="2364221" y="417696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0" name="object 8410"/>
            <p:cNvSpPr/>
            <p:nvPr/>
          </p:nvSpPr>
          <p:spPr>
            <a:xfrm>
              <a:off x="2363460" y="4177660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1" name="object 8411"/>
            <p:cNvSpPr/>
            <p:nvPr/>
          </p:nvSpPr>
          <p:spPr>
            <a:xfrm>
              <a:off x="2364601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2" name="object 8412"/>
            <p:cNvSpPr/>
            <p:nvPr/>
          </p:nvSpPr>
          <p:spPr>
            <a:xfrm>
              <a:off x="236485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3" name="object 8413"/>
            <p:cNvSpPr/>
            <p:nvPr/>
          </p:nvSpPr>
          <p:spPr>
            <a:xfrm>
              <a:off x="236536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4" name="object 8414"/>
            <p:cNvSpPr/>
            <p:nvPr/>
          </p:nvSpPr>
          <p:spPr>
            <a:xfrm>
              <a:off x="236536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5" name="object 8415"/>
            <p:cNvSpPr/>
            <p:nvPr/>
          </p:nvSpPr>
          <p:spPr>
            <a:xfrm>
              <a:off x="236548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6" name="object 8416"/>
            <p:cNvSpPr/>
            <p:nvPr/>
          </p:nvSpPr>
          <p:spPr>
            <a:xfrm>
              <a:off x="23657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7" name="object 8417"/>
            <p:cNvSpPr/>
            <p:nvPr/>
          </p:nvSpPr>
          <p:spPr>
            <a:xfrm>
              <a:off x="23659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8" name="object 8418"/>
            <p:cNvSpPr/>
            <p:nvPr/>
          </p:nvSpPr>
          <p:spPr>
            <a:xfrm>
              <a:off x="23663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9" name="object 8419"/>
            <p:cNvSpPr/>
            <p:nvPr/>
          </p:nvSpPr>
          <p:spPr>
            <a:xfrm>
              <a:off x="236650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0" name="object 8420"/>
            <p:cNvSpPr/>
            <p:nvPr/>
          </p:nvSpPr>
          <p:spPr>
            <a:xfrm>
              <a:off x="23666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1" name="object 8421"/>
            <p:cNvSpPr/>
            <p:nvPr/>
          </p:nvSpPr>
          <p:spPr>
            <a:xfrm>
              <a:off x="2366755" y="417698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2" name="object 8422"/>
            <p:cNvSpPr/>
            <p:nvPr/>
          </p:nvSpPr>
          <p:spPr>
            <a:xfrm>
              <a:off x="2366882" y="417638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70"/>
                  </a:moveTo>
                  <a:lnTo>
                    <a:pt x="887" y="67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3" name="object 8423"/>
            <p:cNvSpPr/>
            <p:nvPr/>
          </p:nvSpPr>
          <p:spPr>
            <a:xfrm>
              <a:off x="2367009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4" name="object 8424"/>
            <p:cNvSpPr/>
            <p:nvPr/>
          </p:nvSpPr>
          <p:spPr>
            <a:xfrm>
              <a:off x="236713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5" name="object 8425"/>
            <p:cNvSpPr/>
            <p:nvPr/>
          </p:nvSpPr>
          <p:spPr>
            <a:xfrm>
              <a:off x="2367262" y="41772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6" name="object 8426"/>
            <p:cNvSpPr/>
            <p:nvPr/>
          </p:nvSpPr>
          <p:spPr>
            <a:xfrm>
              <a:off x="236751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7" name="object 8427"/>
            <p:cNvSpPr/>
            <p:nvPr/>
          </p:nvSpPr>
          <p:spPr>
            <a:xfrm>
              <a:off x="23676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8" name="object 8428"/>
            <p:cNvSpPr/>
            <p:nvPr/>
          </p:nvSpPr>
          <p:spPr>
            <a:xfrm>
              <a:off x="236802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9" name="object 8429"/>
            <p:cNvSpPr/>
            <p:nvPr/>
          </p:nvSpPr>
          <p:spPr>
            <a:xfrm>
              <a:off x="2368023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0" name="object 8430"/>
            <p:cNvSpPr/>
            <p:nvPr/>
          </p:nvSpPr>
          <p:spPr>
            <a:xfrm>
              <a:off x="236827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1" name="object 8431"/>
            <p:cNvSpPr/>
            <p:nvPr/>
          </p:nvSpPr>
          <p:spPr>
            <a:xfrm>
              <a:off x="23684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2" name="object 8432"/>
            <p:cNvSpPr/>
            <p:nvPr/>
          </p:nvSpPr>
          <p:spPr>
            <a:xfrm>
              <a:off x="236891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3" name="object 8433"/>
            <p:cNvSpPr/>
            <p:nvPr/>
          </p:nvSpPr>
          <p:spPr>
            <a:xfrm>
              <a:off x="236903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4" name="object 8434"/>
            <p:cNvSpPr/>
            <p:nvPr/>
          </p:nvSpPr>
          <p:spPr>
            <a:xfrm>
              <a:off x="2369290" y="41773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5" name="object 8435"/>
            <p:cNvSpPr/>
            <p:nvPr/>
          </p:nvSpPr>
          <p:spPr>
            <a:xfrm>
              <a:off x="2369543" y="417686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6" name="object 8436"/>
            <p:cNvSpPr/>
            <p:nvPr/>
          </p:nvSpPr>
          <p:spPr>
            <a:xfrm>
              <a:off x="2369670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7" name="object 8437"/>
            <p:cNvSpPr/>
            <p:nvPr/>
          </p:nvSpPr>
          <p:spPr>
            <a:xfrm>
              <a:off x="2369797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8" name="object 8438"/>
            <p:cNvSpPr/>
            <p:nvPr/>
          </p:nvSpPr>
          <p:spPr>
            <a:xfrm>
              <a:off x="2369923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9" name="object 8439"/>
            <p:cNvSpPr/>
            <p:nvPr/>
          </p:nvSpPr>
          <p:spPr>
            <a:xfrm>
              <a:off x="237005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0" name="object 8440"/>
            <p:cNvSpPr/>
            <p:nvPr/>
          </p:nvSpPr>
          <p:spPr>
            <a:xfrm>
              <a:off x="2370684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1" name="object 8441"/>
            <p:cNvSpPr/>
            <p:nvPr/>
          </p:nvSpPr>
          <p:spPr>
            <a:xfrm>
              <a:off x="237081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2" name="object 8442"/>
            <p:cNvSpPr/>
            <p:nvPr/>
          </p:nvSpPr>
          <p:spPr>
            <a:xfrm>
              <a:off x="23710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3" name="object 8443"/>
            <p:cNvSpPr/>
            <p:nvPr/>
          </p:nvSpPr>
          <p:spPr>
            <a:xfrm>
              <a:off x="23714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4" name="object 8444"/>
            <p:cNvSpPr/>
            <p:nvPr/>
          </p:nvSpPr>
          <p:spPr>
            <a:xfrm>
              <a:off x="23716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5" name="object 8445"/>
            <p:cNvSpPr/>
            <p:nvPr/>
          </p:nvSpPr>
          <p:spPr>
            <a:xfrm>
              <a:off x="237182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6" name="object 8446"/>
            <p:cNvSpPr/>
            <p:nvPr/>
          </p:nvSpPr>
          <p:spPr>
            <a:xfrm>
              <a:off x="2371951" y="41772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7" name="object 8447"/>
            <p:cNvSpPr/>
            <p:nvPr/>
          </p:nvSpPr>
          <p:spPr>
            <a:xfrm>
              <a:off x="2372205" y="417630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08"/>
                  </a:moveTo>
                  <a:lnTo>
                    <a:pt x="887" y="70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8" name="object 8448"/>
            <p:cNvSpPr/>
            <p:nvPr/>
          </p:nvSpPr>
          <p:spPr>
            <a:xfrm>
              <a:off x="237245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9" name="object 8449"/>
            <p:cNvSpPr/>
            <p:nvPr/>
          </p:nvSpPr>
          <p:spPr>
            <a:xfrm>
              <a:off x="2372585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0" name="object 8450"/>
            <p:cNvSpPr/>
            <p:nvPr/>
          </p:nvSpPr>
          <p:spPr>
            <a:xfrm>
              <a:off x="237271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1" name="object 8451"/>
            <p:cNvSpPr/>
            <p:nvPr/>
          </p:nvSpPr>
          <p:spPr>
            <a:xfrm>
              <a:off x="237321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2" name="object 8452"/>
            <p:cNvSpPr/>
            <p:nvPr/>
          </p:nvSpPr>
          <p:spPr>
            <a:xfrm>
              <a:off x="237334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3" name="object 8453"/>
            <p:cNvSpPr/>
            <p:nvPr/>
          </p:nvSpPr>
          <p:spPr>
            <a:xfrm>
              <a:off x="237347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4" name="object 8454"/>
            <p:cNvSpPr/>
            <p:nvPr/>
          </p:nvSpPr>
          <p:spPr>
            <a:xfrm>
              <a:off x="237372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5" name="object 8455"/>
            <p:cNvSpPr/>
            <p:nvPr/>
          </p:nvSpPr>
          <p:spPr>
            <a:xfrm>
              <a:off x="237397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6" name="object 8456"/>
            <p:cNvSpPr/>
            <p:nvPr/>
          </p:nvSpPr>
          <p:spPr>
            <a:xfrm>
              <a:off x="23742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7" name="object 8457"/>
            <p:cNvSpPr/>
            <p:nvPr/>
          </p:nvSpPr>
          <p:spPr>
            <a:xfrm>
              <a:off x="23744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8" name="object 8458"/>
            <p:cNvSpPr/>
            <p:nvPr/>
          </p:nvSpPr>
          <p:spPr>
            <a:xfrm>
              <a:off x="2374613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9" name="object 8459"/>
            <p:cNvSpPr/>
            <p:nvPr/>
          </p:nvSpPr>
          <p:spPr>
            <a:xfrm>
              <a:off x="2374866" y="417679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2"/>
                  </a:moveTo>
                  <a:lnTo>
                    <a:pt x="887" y="46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0" name="object 8460"/>
            <p:cNvSpPr/>
            <p:nvPr/>
          </p:nvSpPr>
          <p:spPr>
            <a:xfrm>
              <a:off x="2375119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1" name="object 8461"/>
            <p:cNvSpPr/>
            <p:nvPr/>
          </p:nvSpPr>
          <p:spPr>
            <a:xfrm>
              <a:off x="237537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2" name="object 8462"/>
            <p:cNvSpPr/>
            <p:nvPr/>
          </p:nvSpPr>
          <p:spPr>
            <a:xfrm>
              <a:off x="23754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3" name="object 8463"/>
            <p:cNvSpPr/>
            <p:nvPr/>
          </p:nvSpPr>
          <p:spPr>
            <a:xfrm>
              <a:off x="237588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4" name="object 8464"/>
            <p:cNvSpPr/>
            <p:nvPr/>
          </p:nvSpPr>
          <p:spPr>
            <a:xfrm>
              <a:off x="237600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5" name="object 8465"/>
            <p:cNvSpPr/>
            <p:nvPr/>
          </p:nvSpPr>
          <p:spPr>
            <a:xfrm>
              <a:off x="237613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6" name="object 8466"/>
            <p:cNvSpPr/>
            <p:nvPr/>
          </p:nvSpPr>
          <p:spPr>
            <a:xfrm>
              <a:off x="23763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7" name="object 8467"/>
            <p:cNvSpPr/>
            <p:nvPr/>
          </p:nvSpPr>
          <p:spPr>
            <a:xfrm>
              <a:off x="237689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8" name="object 8468"/>
            <p:cNvSpPr/>
            <p:nvPr/>
          </p:nvSpPr>
          <p:spPr>
            <a:xfrm>
              <a:off x="2377147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9" name="object 8469"/>
            <p:cNvSpPr/>
            <p:nvPr/>
          </p:nvSpPr>
          <p:spPr>
            <a:xfrm>
              <a:off x="23772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0" name="object 8470"/>
            <p:cNvSpPr/>
            <p:nvPr/>
          </p:nvSpPr>
          <p:spPr>
            <a:xfrm>
              <a:off x="2377527" y="417619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65"/>
                  </a:moveTo>
                  <a:lnTo>
                    <a:pt x="887" y="76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1" name="object 8471"/>
            <p:cNvSpPr/>
            <p:nvPr/>
          </p:nvSpPr>
          <p:spPr>
            <a:xfrm>
              <a:off x="23777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2" name="object 8472"/>
            <p:cNvSpPr/>
            <p:nvPr/>
          </p:nvSpPr>
          <p:spPr>
            <a:xfrm>
              <a:off x="237790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3" name="object 8473"/>
            <p:cNvSpPr/>
            <p:nvPr/>
          </p:nvSpPr>
          <p:spPr>
            <a:xfrm>
              <a:off x="237803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4" name="object 8474"/>
            <p:cNvSpPr/>
            <p:nvPr/>
          </p:nvSpPr>
          <p:spPr>
            <a:xfrm>
              <a:off x="23781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5" name="object 8475"/>
            <p:cNvSpPr/>
            <p:nvPr/>
          </p:nvSpPr>
          <p:spPr>
            <a:xfrm>
              <a:off x="2377527" y="417769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6" name="object 8476"/>
            <p:cNvSpPr/>
            <p:nvPr/>
          </p:nvSpPr>
          <p:spPr>
            <a:xfrm>
              <a:off x="237879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7" name="object 8477"/>
            <p:cNvSpPr/>
            <p:nvPr/>
          </p:nvSpPr>
          <p:spPr>
            <a:xfrm>
              <a:off x="23791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8" name="object 8478"/>
            <p:cNvSpPr/>
            <p:nvPr/>
          </p:nvSpPr>
          <p:spPr>
            <a:xfrm>
              <a:off x="23795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9" name="object 8479"/>
            <p:cNvSpPr/>
            <p:nvPr/>
          </p:nvSpPr>
          <p:spPr>
            <a:xfrm>
              <a:off x="2379808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0" name="object 8480"/>
            <p:cNvSpPr/>
            <p:nvPr/>
          </p:nvSpPr>
          <p:spPr>
            <a:xfrm>
              <a:off x="2380189" y="417696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1" name="object 8481"/>
            <p:cNvSpPr/>
            <p:nvPr/>
          </p:nvSpPr>
          <p:spPr>
            <a:xfrm>
              <a:off x="238044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2" name="object 8482"/>
            <p:cNvSpPr/>
            <p:nvPr/>
          </p:nvSpPr>
          <p:spPr>
            <a:xfrm>
              <a:off x="23804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3" name="object 8483"/>
            <p:cNvSpPr/>
            <p:nvPr/>
          </p:nvSpPr>
          <p:spPr>
            <a:xfrm>
              <a:off x="238056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4" name="object 8484"/>
            <p:cNvSpPr/>
            <p:nvPr/>
          </p:nvSpPr>
          <p:spPr>
            <a:xfrm>
              <a:off x="23808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5" name="object 8485"/>
            <p:cNvSpPr/>
            <p:nvPr/>
          </p:nvSpPr>
          <p:spPr>
            <a:xfrm>
              <a:off x="23810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6" name="object 8486"/>
            <p:cNvSpPr/>
            <p:nvPr/>
          </p:nvSpPr>
          <p:spPr>
            <a:xfrm>
              <a:off x="238120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7" name="object 8487"/>
            <p:cNvSpPr/>
            <p:nvPr/>
          </p:nvSpPr>
          <p:spPr>
            <a:xfrm>
              <a:off x="238132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8" name="object 8488"/>
            <p:cNvSpPr/>
            <p:nvPr/>
          </p:nvSpPr>
          <p:spPr>
            <a:xfrm>
              <a:off x="23819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9" name="object 8489"/>
            <p:cNvSpPr/>
            <p:nvPr/>
          </p:nvSpPr>
          <p:spPr>
            <a:xfrm>
              <a:off x="23822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0" name="object 8490"/>
            <p:cNvSpPr/>
            <p:nvPr/>
          </p:nvSpPr>
          <p:spPr>
            <a:xfrm>
              <a:off x="238234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1" name="object 8491"/>
            <p:cNvSpPr/>
            <p:nvPr/>
          </p:nvSpPr>
          <p:spPr>
            <a:xfrm>
              <a:off x="2382470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2" name="object 8492"/>
            <p:cNvSpPr/>
            <p:nvPr/>
          </p:nvSpPr>
          <p:spPr>
            <a:xfrm>
              <a:off x="2382596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3" name="object 8493"/>
            <p:cNvSpPr/>
            <p:nvPr/>
          </p:nvSpPr>
          <p:spPr>
            <a:xfrm>
              <a:off x="2382850" y="417628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21"/>
                  </a:moveTo>
                  <a:lnTo>
                    <a:pt x="887" y="72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4" name="object 8494"/>
            <p:cNvSpPr/>
            <p:nvPr/>
          </p:nvSpPr>
          <p:spPr>
            <a:xfrm>
              <a:off x="2382216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5" name="object 8495"/>
            <p:cNvSpPr/>
            <p:nvPr/>
          </p:nvSpPr>
          <p:spPr>
            <a:xfrm>
              <a:off x="23833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6" name="object 8496"/>
            <p:cNvSpPr/>
            <p:nvPr/>
          </p:nvSpPr>
          <p:spPr>
            <a:xfrm>
              <a:off x="238361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7" name="object 8497"/>
            <p:cNvSpPr/>
            <p:nvPr/>
          </p:nvSpPr>
          <p:spPr>
            <a:xfrm>
              <a:off x="2383864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8" name="object 8498"/>
            <p:cNvSpPr/>
            <p:nvPr/>
          </p:nvSpPr>
          <p:spPr>
            <a:xfrm>
              <a:off x="23839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9" name="object 8499"/>
            <p:cNvSpPr/>
            <p:nvPr/>
          </p:nvSpPr>
          <p:spPr>
            <a:xfrm>
              <a:off x="23843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0" name="object 8500"/>
            <p:cNvSpPr/>
            <p:nvPr/>
          </p:nvSpPr>
          <p:spPr>
            <a:xfrm>
              <a:off x="238500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1" name="object 8501"/>
            <p:cNvSpPr/>
            <p:nvPr/>
          </p:nvSpPr>
          <p:spPr>
            <a:xfrm>
              <a:off x="2385131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2" name="object 8502"/>
            <p:cNvSpPr/>
            <p:nvPr/>
          </p:nvSpPr>
          <p:spPr>
            <a:xfrm>
              <a:off x="2385258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3" name="object 8503"/>
            <p:cNvSpPr/>
            <p:nvPr/>
          </p:nvSpPr>
          <p:spPr>
            <a:xfrm>
              <a:off x="2385511" y="41770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4" name="object 8504"/>
            <p:cNvSpPr/>
            <p:nvPr/>
          </p:nvSpPr>
          <p:spPr>
            <a:xfrm>
              <a:off x="238563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5" name="object 8505"/>
            <p:cNvSpPr/>
            <p:nvPr/>
          </p:nvSpPr>
          <p:spPr>
            <a:xfrm>
              <a:off x="23857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6" name="object 8506"/>
            <p:cNvSpPr/>
            <p:nvPr/>
          </p:nvSpPr>
          <p:spPr>
            <a:xfrm>
              <a:off x="238576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7" name="object 8507"/>
            <p:cNvSpPr/>
            <p:nvPr/>
          </p:nvSpPr>
          <p:spPr>
            <a:xfrm>
              <a:off x="238652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8" name="object 8508"/>
            <p:cNvSpPr/>
            <p:nvPr/>
          </p:nvSpPr>
          <p:spPr>
            <a:xfrm>
              <a:off x="238665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9" name="object 8509"/>
            <p:cNvSpPr/>
            <p:nvPr/>
          </p:nvSpPr>
          <p:spPr>
            <a:xfrm>
              <a:off x="23869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0" name="object 8510"/>
            <p:cNvSpPr/>
            <p:nvPr/>
          </p:nvSpPr>
          <p:spPr>
            <a:xfrm>
              <a:off x="23874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1" name="object 8511"/>
            <p:cNvSpPr/>
            <p:nvPr/>
          </p:nvSpPr>
          <p:spPr>
            <a:xfrm>
              <a:off x="238753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2" name="object 8512"/>
            <p:cNvSpPr/>
            <p:nvPr/>
          </p:nvSpPr>
          <p:spPr>
            <a:xfrm>
              <a:off x="2387792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3" name="object 8513"/>
            <p:cNvSpPr/>
            <p:nvPr/>
          </p:nvSpPr>
          <p:spPr>
            <a:xfrm>
              <a:off x="2388046" y="41771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4" name="object 8514"/>
            <p:cNvSpPr/>
            <p:nvPr/>
          </p:nvSpPr>
          <p:spPr>
            <a:xfrm>
              <a:off x="2388172" y="417696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5" name="object 8515"/>
            <p:cNvSpPr/>
            <p:nvPr/>
          </p:nvSpPr>
          <p:spPr>
            <a:xfrm>
              <a:off x="2387539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6" name="object 8516"/>
            <p:cNvSpPr/>
            <p:nvPr/>
          </p:nvSpPr>
          <p:spPr>
            <a:xfrm>
              <a:off x="23888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7" name="object 8517"/>
            <p:cNvSpPr/>
            <p:nvPr/>
          </p:nvSpPr>
          <p:spPr>
            <a:xfrm>
              <a:off x="2389060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8" name="object 8518"/>
            <p:cNvSpPr/>
            <p:nvPr/>
          </p:nvSpPr>
          <p:spPr>
            <a:xfrm>
              <a:off x="23891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9" name="object 8519"/>
            <p:cNvSpPr/>
            <p:nvPr/>
          </p:nvSpPr>
          <p:spPr>
            <a:xfrm>
              <a:off x="238931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0" name="object 8520"/>
            <p:cNvSpPr/>
            <p:nvPr/>
          </p:nvSpPr>
          <p:spPr>
            <a:xfrm>
              <a:off x="23896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1" name="object 8521"/>
            <p:cNvSpPr/>
            <p:nvPr/>
          </p:nvSpPr>
          <p:spPr>
            <a:xfrm>
              <a:off x="239007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2" name="object 8522"/>
            <p:cNvSpPr/>
            <p:nvPr/>
          </p:nvSpPr>
          <p:spPr>
            <a:xfrm>
              <a:off x="2390327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3" name="object 8523"/>
            <p:cNvSpPr/>
            <p:nvPr/>
          </p:nvSpPr>
          <p:spPr>
            <a:xfrm>
              <a:off x="2390580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4" name="object 8524"/>
            <p:cNvSpPr/>
            <p:nvPr/>
          </p:nvSpPr>
          <p:spPr>
            <a:xfrm>
              <a:off x="2390707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5" name="object 8525"/>
            <p:cNvSpPr/>
            <p:nvPr/>
          </p:nvSpPr>
          <p:spPr>
            <a:xfrm>
              <a:off x="2390834" y="41774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6" name="object 8526"/>
            <p:cNvSpPr/>
            <p:nvPr/>
          </p:nvSpPr>
          <p:spPr>
            <a:xfrm>
              <a:off x="239108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7" name="object 8527"/>
            <p:cNvSpPr/>
            <p:nvPr/>
          </p:nvSpPr>
          <p:spPr>
            <a:xfrm>
              <a:off x="23912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8" name="object 8528"/>
            <p:cNvSpPr/>
            <p:nvPr/>
          </p:nvSpPr>
          <p:spPr>
            <a:xfrm>
              <a:off x="239172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9" name="object 8529"/>
            <p:cNvSpPr/>
            <p:nvPr/>
          </p:nvSpPr>
          <p:spPr>
            <a:xfrm>
              <a:off x="2391848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0" name="object 8530"/>
            <p:cNvSpPr/>
            <p:nvPr/>
          </p:nvSpPr>
          <p:spPr>
            <a:xfrm>
              <a:off x="239197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1" name="object 8531"/>
            <p:cNvSpPr/>
            <p:nvPr/>
          </p:nvSpPr>
          <p:spPr>
            <a:xfrm>
              <a:off x="23923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2" name="object 8532"/>
            <p:cNvSpPr/>
            <p:nvPr/>
          </p:nvSpPr>
          <p:spPr>
            <a:xfrm>
              <a:off x="239273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3" name="object 8533"/>
            <p:cNvSpPr/>
            <p:nvPr/>
          </p:nvSpPr>
          <p:spPr>
            <a:xfrm>
              <a:off x="23928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4" name="object 8534"/>
            <p:cNvSpPr/>
            <p:nvPr/>
          </p:nvSpPr>
          <p:spPr>
            <a:xfrm>
              <a:off x="2393115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5" name="object 8535"/>
            <p:cNvSpPr/>
            <p:nvPr/>
          </p:nvSpPr>
          <p:spPr>
            <a:xfrm>
              <a:off x="2393242" y="41772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6" name="object 8536"/>
            <p:cNvSpPr/>
            <p:nvPr/>
          </p:nvSpPr>
          <p:spPr>
            <a:xfrm>
              <a:off x="2393495" y="41774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7" name="object 8537"/>
            <p:cNvSpPr/>
            <p:nvPr/>
          </p:nvSpPr>
          <p:spPr>
            <a:xfrm>
              <a:off x="2393622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8" name="object 8538"/>
            <p:cNvSpPr/>
            <p:nvPr/>
          </p:nvSpPr>
          <p:spPr>
            <a:xfrm>
              <a:off x="239374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9" name="object 8539"/>
            <p:cNvSpPr/>
            <p:nvPr/>
          </p:nvSpPr>
          <p:spPr>
            <a:xfrm>
              <a:off x="23942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0" name="object 8540"/>
            <p:cNvSpPr/>
            <p:nvPr/>
          </p:nvSpPr>
          <p:spPr>
            <a:xfrm>
              <a:off x="239438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1" name="object 8541"/>
            <p:cNvSpPr/>
            <p:nvPr/>
          </p:nvSpPr>
          <p:spPr>
            <a:xfrm>
              <a:off x="239450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2" name="object 8542"/>
            <p:cNvSpPr/>
            <p:nvPr/>
          </p:nvSpPr>
          <p:spPr>
            <a:xfrm>
              <a:off x="23947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3" name="object 8543"/>
            <p:cNvSpPr/>
            <p:nvPr/>
          </p:nvSpPr>
          <p:spPr>
            <a:xfrm>
              <a:off x="239539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4" name="object 8544"/>
            <p:cNvSpPr/>
            <p:nvPr/>
          </p:nvSpPr>
          <p:spPr>
            <a:xfrm>
              <a:off x="239552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5" name="object 8545"/>
            <p:cNvSpPr/>
            <p:nvPr/>
          </p:nvSpPr>
          <p:spPr>
            <a:xfrm>
              <a:off x="2395649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6" name="object 8546"/>
            <p:cNvSpPr/>
            <p:nvPr/>
          </p:nvSpPr>
          <p:spPr>
            <a:xfrm>
              <a:off x="2395776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7" name="object 8547"/>
            <p:cNvSpPr/>
            <p:nvPr/>
          </p:nvSpPr>
          <p:spPr>
            <a:xfrm>
              <a:off x="2396030" y="41774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8" name="object 8548"/>
            <p:cNvSpPr/>
            <p:nvPr/>
          </p:nvSpPr>
          <p:spPr>
            <a:xfrm>
              <a:off x="2396156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9" name="object 8549"/>
            <p:cNvSpPr/>
            <p:nvPr/>
          </p:nvSpPr>
          <p:spPr>
            <a:xfrm>
              <a:off x="239628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0" name="object 8550"/>
            <p:cNvSpPr/>
            <p:nvPr/>
          </p:nvSpPr>
          <p:spPr>
            <a:xfrm>
              <a:off x="23965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1" name="object 8551"/>
            <p:cNvSpPr/>
            <p:nvPr/>
          </p:nvSpPr>
          <p:spPr>
            <a:xfrm>
              <a:off x="23967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2" name="object 8552"/>
            <p:cNvSpPr/>
            <p:nvPr/>
          </p:nvSpPr>
          <p:spPr>
            <a:xfrm>
              <a:off x="239691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3" name="object 8553"/>
            <p:cNvSpPr/>
            <p:nvPr/>
          </p:nvSpPr>
          <p:spPr>
            <a:xfrm>
              <a:off x="239717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4" name="object 8554"/>
            <p:cNvSpPr/>
            <p:nvPr/>
          </p:nvSpPr>
          <p:spPr>
            <a:xfrm>
              <a:off x="23974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5" name="object 8555"/>
            <p:cNvSpPr/>
            <p:nvPr/>
          </p:nvSpPr>
          <p:spPr>
            <a:xfrm>
              <a:off x="23976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6" name="object 8556"/>
            <p:cNvSpPr/>
            <p:nvPr/>
          </p:nvSpPr>
          <p:spPr>
            <a:xfrm>
              <a:off x="239793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7" name="object 8557"/>
            <p:cNvSpPr/>
            <p:nvPr/>
          </p:nvSpPr>
          <p:spPr>
            <a:xfrm>
              <a:off x="239818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8" name="object 8558"/>
            <p:cNvSpPr/>
            <p:nvPr/>
          </p:nvSpPr>
          <p:spPr>
            <a:xfrm>
              <a:off x="2398437" y="41773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9" name="object 8559"/>
            <p:cNvSpPr/>
            <p:nvPr/>
          </p:nvSpPr>
          <p:spPr>
            <a:xfrm>
              <a:off x="2398564" y="417655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82"/>
                  </a:moveTo>
                  <a:lnTo>
                    <a:pt x="887" y="5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0" name="object 8560"/>
            <p:cNvSpPr/>
            <p:nvPr/>
          </p:nvSpPr>
          <p:spPr>
            <a:xfrm>
              <a:off x="2398818" y="41773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1" name="object 8561"/>
            <p:cNvSpPr/>
            <p:nvPr/>
          </p:nvSpPr>
          <p:spPr>
            <a:xfrm>
              <a:off x="2398944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2" name="object 8562"/>
            <p:cNvSpPr/>
            <p:nvPr/>
          </p:nvSpPr>
          <p:spPr>
            <a:xfrm>
              <a:off x="23991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3" name="object 8563"/>
            <p:cNvSpPr/>
            <p:nvPr/>
          </p:nvSpPr>
          <p:spPr>
            <a:xfrm>
              <a:off x="2399705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4" name="object 8564"/>
            <p:cNvSpPr/>
            <p:nvPr/>
          </p:nvSpPr>
          <p:spPr>
            <a:xfrm>
              <a:off x="239970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5" name="object 8565"/>
            <p:cNvSpPr/>
            <p:nvPr/>
          </p:nvSpPr>
          <p:spPr>
            <a:xfrm>
              <a:off x="24002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6" name="object 8566"/>
            <p:cNvSpPr/>
            <p:nvPr/>
          </p:nvSpPr>
          <p:spPr>
            <a:xfrm>
              <a:off x="24004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7" name="object 8567"/>
            <p:cNvSpPr/>
            <p:nvPr/>
          </p:nvSpPr>
          <p:spPr>
            <a:xfrm>
              <a:off x="240084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8" name="object 8568"/>
            <p:cNvSpPr/>
            <p:nvPr/>
          </p:nvSpPr>
          <p:spPr>
            <a:xfrm>
              <a:off x="2400972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9" name="object 8569"/>
            <p:cNvSpPr/>
            <p:nvPr/>
          </p:nvSpPr>
          <p:spPr>
            <a:xfrm>
              <a:off x="2401099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0" name="object 8570"/>
            <p:cNvSpPr/>
            <p:nvPr/>
          </p:nvSpPr>
          <p:spPr>
            <a:xfrm>
              <a:off x="2401225" y="41771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1" name="object 8571"/>
            <p:cNvSpPr/>
            <p:nvPr/>
          </p:nvSpPr>
          <p:spPr>
            <a:xfrm>
              <a:off x="2401479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2" name="object 8572"/>
            <p:cNvSpPr/>
            <p:nvPr/>
          </p:nvSpPr>
          <p:spPr>
            <a:xfrm>
              <a:off x="24016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3" name="object 8573"/>
            <p:cNvSpPr/>
            <p:nvPr/>
          </p:nvSpPr>
          <p:spPr>
            <a:xfrm>
              <a:off x="24018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4" name="object 8574"/>
            <p:cNvSpPr/>
            <p:nvPr/>
          </p:nvSpPr>
          <p:spPr>
            <a:xfrm>
              <a:off x="240223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5" name="object 8575"/>
            <p:cNvSpPr/>
            <p:nvPr/>
          </p:nvSpPr>
          <p:spPr>
            <a:xfrm>
              <a:off x="2402493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6" name="object 8576"/>
            <p:cNvSpPr/>
            <p:nvPr/>
          </p:nvSpPr>
          <p:spPr>
            <a:xfrm>
              <a:off x="24026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7" name="object 8577"/>
            <p:cNvSpPr/>
            <p:nvPr/>
          </p:nvSpPr>
          <p:spPr>
            <a:xfrm>
              <a:off x="240274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8" name="object 8578"/>
            <p:cNvSpPr/>
            <p:nvPr/>
          </p:nvSpPr>
          <p:spPr>
            <a:xfrm>
              <a:off x="24030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9" name="object 8579"/>
            <p:cNvSpPr/>
            <p:nvPr/>
          </p:nvSpPr>
          <p:spPr>
            <a:xfrm>
              <a:off x="240312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0" name="object 8580"/>
            <p:cNvSpPr/>
            <p:nvPr/>
          </p:nvSpPr>
          <p:spPr>
            <a:xfrm>
              <a:off x="24032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1" name="object 8581"/>
            <p:cNvSpPr/>
            <p:nvPr/>
          </p:nvSpPr>
          <p:spPr>
            <a:xfrm>
              <a:off x="2403507" y="417740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2" name="object 8582"/>
            <p:cNvSpPr/>
            <p:nvPr/>
          </p:nvSpPr>
          <p:spPr>
            <a:xfrm>
              <a:off x="2403633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3" name="object 8583"/>
            <p:cNvSpPr/>
            <p:nvPr/>
          </p:nvSpPr>
          <p:spPr>
            <a:xfrm>
              <a:off x="2403760" y="417693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4" name="object 8584"/>
            <p:cNvSpPr/>
            <p:nvPr/>
          </p:nvSpPr>
          <p:spPr>
            <a:xfrm>
              <a:off x="2403887" y="41774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5" name="object 8585"/>
            <p:cNvSpPr/>
            <p:nvPr/>
          </p:nvSpPr>
          <p:spPr>
            <a:xfrm>
              <a:off x="2404140" y="41772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6" name="object 8586"/>
            <p:cNvSpPr/>
            <p:nvPr/>
          </p:nvSpPr>
          <p:spPr>
            <a:xfrm>
              <a:off x="240426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7" name="object 8587"/>
            <p:cNvSpPr/>
            <p:nvPr/>
          </p:nvSpPr>
          <p:spPr>
            <a:xfrm>
              <a:off x="240439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8" name="object 8588"/>
            <p:cNvSpPr/>
            <p:nvPr/>
          </p:nvSpPr>
          <p:spPr>
            <a:xfrm>
              <a:off x="2403887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9" name="object 8589"/>
            <p:cNvSpPr/>
            <p:nvPr/>
          </p:nvSpPr>
          <p:spPr>
            <a:xfrm>
              <a:off x="24049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0" name="object 8590"/>
            <p:cNvSpPr/>
            <p:nvPr/>
          </p:nvSpPr>
          <p:spPr>
            <a:xfrm>
              <a:off x="24051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1" name="object 8591"/>
            <p:cNvSpPr/>
            <p:nvPr/>
          </p:nvSpPr>
          <p:spPr>
            <a:xfrm>
              <a:off x="240528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2" name="object 8592"/>
            <p:cNvSpPr/>
            <p:nvPr/>
          </p:nvSpPr>
          <p:spPr>
            <a:xfrm>
              <a:off x="24055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3" name="object 8593"/>
            <p:cNvSpPr/>
            <p:nvPr/>
          </p:nvSpPr>
          <p:spPr>
            <a:xfrm>
              <a:off x="24057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4" name="object 8594"/>
            <p:cNvSpPr/>
            <p:nvPr/>
          </p:nvSpPr>
          <p:spPr>
            <a:xfrm>
              <a:off x="2406168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5" name="object 8595"/>
            <p:cNvSpPr/>
            <p:nvPr/>
          </p:nvSpPr>
          <p:spPr>
            <a:xfrm>
              <a:off x="24062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6" name="object 8596"/>
            <p:cNvSpPr/>
            <p:nvPr/>
          </p:nvSpPr>
          <p:spPr>
            <a:xfrm>
              <a:off x="2406421" y="417660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6"/>
                  </a:moveTo>
                  <a:lnTo>
                    <a:pt x="887" y="5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7" name="object 8597"/>
            <p:cNvSpPr/>
            <p:nvPr/>
          </p:nvSpPr>
          <p:spPr>
            <a:xfrm>
              <a:off x="2406548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8" name="object 8598"/>
            <p:cNvSpPr/>
            <p:nvPr/>
          </p:nvSpPr>
          <p:spPr>
            <a:xfrm>
              <a:off x="2406801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9" name="object 8599"/>
            <p:cNvSpPr/>
            <p:nvPr/>
          </p:nvSpPr>
          <p:spPr>
            <a:xfrm>
              <a:off x="240692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0" name="object 8600"/>
            <p:cNvSpPr/>
            <p:nvPr/>
          </p:nvSpPr>
          <p:spPr>
            <a:xfrm>
              <a:off x="24071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1" name="object 8601"/>
            <p:cNvSpPr/>
            <p:nvPr/>
          </p:nvSpPr>
          <p:spPr>
            <a:xfrm>
              <a:off x="24074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2" name="object 8602"/>
            <p:cNvSpPr/>
            <p:nvPr/>
          </p:nvSpPr>
          <p:spPr>
            <a:xfrm>
              <a:off x="240756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3" name="object 8603"/>
            <p:cNvSpPr/>
            <p:nvPr/>
          </p:nvSpPr>
          <p:spPr>
            <a:xfrm>
              <a:off x="240781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4" name="object 8604"/>
            <p:cNvSpPr/>
            <p:nvPr/>
          </p:nvSpPr>
          <p:spPr>
            <a:xfrm>
              <a:off x="24081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5" name="object 8605"/>
            <p:cNvSpPr/>
            <p:nvPr/>
          </p:nvSpPr>
          <p:spPr>
            <a:xfrm>
              <a:off x="2407562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6" name="object 8606"/>
            <p:cNvSpPr/>
            <p:nvPr/>
          </p:nvSpPr>
          <p:spPr>
            <a:xfrm>
              <a:off x="2408829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7" name="object 8607"/>
            <p:cNvSpPr/>
            <p:nvPr/>
          </p:nvSpPr>
          <p:spPr>
            <a:xfrm>
              <a:off x="2408956" y="417626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27"/>
                  </a:moveTo>
                  <a:lnTo>
                    <a:pt x="887" y="72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8" name="object 8608"/>
            <p:cNvSpPr/>
            <p:nvPr/>
          </p:nvSpPr>
          <p:spPr>
            <a:xfrm>
              <a:off x="2409083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9" name="object 8609"/>
            <p:cNvSpPr/>
            <p:nvPr/>
          </p:nvSpPr>
          <p:spPr>
            <a:xfrm>
              <a:off x="2409209" y="41774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0" name="object 8610"/>
            <p:cNvSpPr/>
            <p:nvPr/>
          </p:nvSpPr>
          <p:spPr>
            <a:xfrm>
              <a:off x="2409463" y="41771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1" name="object 8611"/>
            <p:cNvSpPr/>
            <p:nvPr/>
          </p:nvSpPr>
          <p:spPr>
            <a:xfrm>
              <a:off x="24097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2" name="object 8612"/>
            <p:cNvSpPr/>
            <p:nvPr/>
          </p:nvSpPr>
          <p:spPr>
            <a:xfrm>
              <a:off x="241022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3" name="object 8613"/>
            <p:cNvSpPr/>
            <p:nvPr/>
          </p:nvSpPr>
          <p:spPr>
            <a:xfrm>
              <a:off x="24103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4" name="object 8614"/>
            <p:cNvSpPr/>
            <p:nvPr/>
          </p:nvSpPr>
          <p:spPr>
            <a:xfrm>
              <a:off x="24107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5" name="object 8615"/>
            <p:cNvSpPr/>
            <p:nvPr/>
          </p:nvSpPr>
          <p:spPr>
            <a:xfrm>
              <a:off x="24109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6" name="object 8616"/>
            <p:cNvSpPr/>
            <p:nvPr/>
          </p:nvSpPr>
          <p:spPr>
            <a:xfrm>
              <a:off x="241111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7" name="object 8617"/>
            <p:cNvSpPr/>
            <p:nvPr/>
          </p:nvSpPr>
          <p:spPr>
            <a:xfrm>
              <a:off x="2411490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8" name="object 8618"/>
            <p:cNvSpPr/>
            <p:nvPr/>
          </p:nvSpPr>
          <p:spPr>
            <a:xfrm>
              <a:off x="2411617" y="417671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6"/>
                  </a:moveTo>
                  <a:lnTo>
                    <a:pt x="887" y="50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9" name="object 8619"/>
            <p:cNvSpPr/>
            <p:nvPr/>
          </p:nvSpPr>
          <p:spPr>
            <a:xfrm>
              <a:off x="2411871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0" name="object 8620"/>
            <p:cNvSpPr/>
            <p:nvPr/>
          </p:nvSpPr>
          <p:spPr>
            <a:xfrm>
              <a:off x="2412124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1" name="object 8621"/>
            <p:cNvSpPr/>
            <p:nvPr/>
          </p:nvSpPr>
          <p:spPr>
            <a:xfrm>
              <a:off x="241263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2" name="object 8622"/>
            <p:cNvSpPr/>
            <p:nvPr/>
          </p:nvSpPr>
          <p:spPr>
            <a:xfrm>
              <a:off x="2411871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3" name="object 8623"/>
            <p:cNvSpPr/>
            <p:nvPr/>
          </p:nvSpPr>
          <p:spPr>
            <a:xfrm>
              <a:off x="24131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4" name="object 8624"/>
            <p:cNvSpPr/>
            <p:nvPr/>
          </p:nvSpPr>
          <p:spPr>
            <a:xfrm>
              <a:off x="24133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5" name="object 8625"/>
            <p:cNvSpPr/>
            <p:nvPr/>
          </p:nvSpPr>
          <p:spPr>
            <a:xfrm>
              <a:off x="241364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6" name="object 8626"/>
            <p:cNvSpPr/>
            <p:nvPr/>
          </p:nvSpPr>
          <p:spPr>
            <a:xfrm>
              <a:off x="241377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7" name="object 8627"/>
            <p:cNvSpPr/>
            <p:nvPr/>
          </p:nvSpPr>
          <p:spPr>
            <a:xfrm>
              <a:off x="241402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8" name="object 8628"/>
            <p:cNvSpPr/>
            <p:nvPr/>
          </p:nvSpPr>
          <p:spPr>
            <a:xfrm>
              <a:off x="2414152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9" name="object 8629"/>
            <p:cNvSpPr/>
            <p:nvPr/>
          </p:nvSpPr>
          <p:spPr>
            <a:xfrm>
              <a:off x="2414279" y="417625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34"/>
                  </a:moveTo>
                  <a:lnTo>
                    <a:pt x="887" y="73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0" name="object 8630"/>
            <p:cNvSpPr/>
            <p:nvPr/>
          </p:nvSpPr>
          <p:spPr>
            <a:xfrm>
              <a:off x="2414532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1" name="object 8631"/>
            <p:cNvSpPr/>
            <p:nvPr/>
          </p:nvSpPr>
          <p:spPr>
            <a:xfrm>
              <a:off x="2414659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2" name="object 8632"/>
            <p:cNvSpPr/>
            <p:nvPr/>
          </p:nvSpPr>
          <p:spPr>
            <a:xfrm>
              <a:off x="241478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3" name="object 8633"/>
            <p:cNvSpPr/>
            <p:nvPr/>
          </p:nvSpPr>
          <p:spPr>
            <a:xfrm>
              <a:off x="241491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4" name="object 8634"/>
            <p:cNvSpPr/>
            <p:nvPr/>
          </p:nvSpPr>
          <p:spPr>
            <a:xfrm>
              <a:off x="2415419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5" name="object 8635"/>
            <p:cNvSpPr/>
            <p:nvPr/>
          </p:nvSpPr>
          <p:spPr>
            <a:xfrm>
              <a:off x="2414659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6" name="object 8636"/>
            <p:cNvSpPr/>
            <p:nvPr/>
          </p:nvSpPr>
          <p:spPr>
            <a:xfrm>
              <a:off x="24159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7" name="object 8637"/>
            <p:cNvSpPr/>
            <p:nvPr/>
          </p:nvSpPr>
          <p:spPr>
            <a:xfrm>
              <a:off x="24164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8" name="object 8638"/>
            <p:cNvSpPr/>
            <p:nvPr/>
          </p:nvSpPr>
          <p:spPr>
            <a:xfrm>
              <a:off x="2415673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9" name="object 8639"/>
            <p:cNvSpPr/>
            <p:nvPr/>
          </p:nvSpPr>
          <p:spPr>
            <a:xfrm>
              <a:off x="2416813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0" name="object 8640"/>
            <p:cNvSpPr/>
            <p:nvPr/>
          </p:nvSpPr>
          <p:spPr>
            <a:xfrm>
              <a:off x="2416940" y="417707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1" name="object 8641"/>
            <p:cNvSpPr/>
            <p:nvPr/>
          </p:nvSpPr>
          <p:spPr>
            <a:xfrm>
              <a:off x="2417193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2" name="object 8642"/>
            <p:cNvSpPr/>
            <p:nvPr/>
          </p:nvSpPr>
          <p:spPr>
            <a:xfrm>
              <a:off x="2416433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3" name="object 8643"/>
            <p:cNvSpPr/>
            <p:nvPr/>
          </p:nvSpPr>
          <p:spPr>
            <a:xfrm>
              <a:off x="241808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4" name="object 8644"/>
            <p:cNvSpPr/>
            <p:nvPr/>
          </p:nvSpPr>
          <p:spPr>
            <a:xfrm>
              <a:off x="24183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5" name="object 8645"/>
            <p:cNvSpPr/>
            <p:nvPr/>
          </p:nvSpPr>
          <p:spPr>
            <a:xfrm>
              <a:off x="2418207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6" name="object 8646"/>
            <p:cNvSpPr/>
            <p:nvPr/>
          </p:nvSpPr>
          <p:spPr>
            <a:xfrm>
              <a:off x="2419348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7" name="object 8647"/>
            <p:cNvSpPr/>
            <p:nvPr/>
          </p:nvSpPr>
          <p:spPr>
            <a:xfrm>
              <a:off x="2419601" y="417679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2"/>
                  </a:moveTo>
                  <a:lnTo>
                    <a:pt x="887" y="46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8" name="object 8648"/>
            <p:cNvSpPr/>
            <p:nvPr/>
          </p:nvSpPr>
          <p:spPr>
            <a:xfrm>
              <a:off x="241985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9" name="object 8649"/>
            <p:cNvSpPr/>
            <p:nvPr/>
          </p:nvSpPr>
          <p:spPr>
            <a:xfrm>
              <a:off x="2419981" y="41774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0" name="object 8650"/>
            <p:cNvSpPr/>
            <p:nvPr/>
          </p:nvSpPr>
          <p:spPr>
            <a:xfrm>
              <a:off x="242023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1" name="object 8651"/>
            <p:cNvSpPr/>
            <p:nvPr/>
          </p:nvSpPr>
          <p:spPr>
            <a:xfrm>
              <a:off x="24203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2" name="object 8652"/>
            <p:cNvSpPr/>
            <p:nvPr/>
          </p:nvSpPr>
          <p:spPr>
            <a:xfrm>
              <a:off x="242061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3" name="object 8653"/>
            <p:cNvSpPr/>
            <p:nvPr/>
          </p:nvSpPr>
          <p:spPr>
            <a:xfrm>
              <a:off x="242086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4" name="object 8654"/>
            <p:cNvSpPr/>
            <p:nvPr/>
          </p:nvSpPr>
          <p:spPr>
            <a:xfrm>
              <a:off x="24208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5" name="object 8655"/>
            <p:cNvSpPr/>
            <p:nvPr/>
          </p:nvSpPr>
          <p:spPr>
            <a:xfrm>
              <a:off x="24211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6" name="object 8656"/>
            <p:cNvSpPr/>
            <p:nvPr/>
          </p:nvSpPr>
          <p:spPr>
            <a:xfrm>
              <a:off x="24218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7" name="object 8657"/>
            <p:cNvSpPr/>
            <p:nvPr/>
          </p:nvSpPr>
          <p:spPr>
            <a:xfrm>
              <a:off x="2422009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8" name="object 8658"/>
            <p:cNvSpPr/>
            <p:nvPr/>
          </p:nvSpPr>
          <p:spPr>
            <a:xfrm>
              <a:off x="2422263" y="41772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9" name="object 8659"/>
            <p:cNvSpPr/>
            <p:nvPr/>
          </p:nvSpPr>
          <p:spPr>
            <a:xfrm>
              <a:off x="242238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0" name="object 8660"/>
            <p:cNvSpPr/>
            <p:nvPr/>
          </p:nvSpPr>
          <p:spPr>
            <a:xfrm>
              <a:off x="2422643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1" name="object 8661"/>
            <p:cNvSpPr/>
            <p:nvPr/>
          </p:nvSpPr>
          <p:spPr>
            <a:xfrm>
              <a:off x="24228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2" name="object 8662"/>
            <p:cNvSpPr/>
            <p:nvPr/>
          </p:nvSpPr>
          <p:spPr>
            <a:xfrm>
              <a:off x="24231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3" name="object 8663"/>
            <p:cNvSpPr/>
            <p:nvPr/>
          </p:nvSpPr>
          <p:spPr>
            <a:xfrm>
              <a:off x="242327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4" name="object 8664"/>
            <p:cNvSpPr/>
            <p:nvPr/>
          </p:nvSpPr>
          <p:spPr>
            <a:xfrm>
              <a:off x="242340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5" name="object 8665"/>
            <p:cNvSpPr/>
            <p:nvPr/>
          </p:nvSpPr>
          <p:spPr>
            <a:xfrm>
              <a:off x="24236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6" name="object 8666"/>
            <p:cNvSpPr/>
            <p:nvPr/>
          </p:nvSpPr>
          <p:spPr>
            <a:xfrm>
              <a:off x="242429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7" name="object 8667"/>
            <p:cNvSpPr/>
            <p:nvPr/>
          </p:nvSpPr>
          <p:spPr>
            <a:xfrm>
              <a:off x="24245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8" name="object 8668"/>
            <p:cNvSpPr/>
            <p:nvPr/>
          </p:nvSpPr>
          <p:spPr>
            <a:xfrm>
              <a:off x="2424670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9" name="object 8669"/>
            <p:cNvSpPr/>
            <p:nvPr/>
          </p:nvSpPr>
          <p:spPr>
            <a:xfrm>
              <a:off x="242479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0" name="object 8670"/>
            <p:cNvSpPr/>
            <p:nvPr/>
          </p:nvSpPr>
          <p:spPr>
            <a:xfrm>
              <a:off x="2424924" y="417633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96"/>
                  </a:moveTo>
                  <a:lnTo>
                    <a:pt x="887" y="69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1" name="object 8671"/>
            <p:cNvSpPr/>
            <p:nvPr/>
          </p:nvSpPr>
          <p:spPr>
            <a:xfrm>
              <a:off x="2425177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2" name="object 8672"/>
            <p:cNvSpPr/>
            <p:nvPr/>
          </p:nvSpPr>
          <p:spPr>
            <a:xfrm>
              <a:off x="242543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3" name="object 8673"/>
            <p:cNvSpPr/>
            <p:nvPr/>
          </p:nvSpPr>
          <p:spPr>
            <a:xfrm>
              <a:off x="24254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4" name="object 8674"/>
            <p:cNvSpPr/>
            <p:nvPr/>
          </p:nvSpPr>
          <p:spPr>
            <a:xfrm>
              <a:off x="242581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5" name="object 8675"/>
            <p:cNvSpPr/>
            <p:nvPr/>
          </p:nvSpPr>
          <p:spPr>
            <a:xfrm>
              <a:off x="2425051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6" name="object 8676"/>
            <p:cNvSpPr/>
            <p:nvPr/>
          </p:nvSpPr>
          <p:spPr>
            <a:xfrm>
              <a:off x="242631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7" name="object 8677"/>
            <p:cNvSpPr/>
            <p:nvPr/>
          </p:nvSpPr>
          <p:spPr>
            <a:xfrm>
              <a:off x="24266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8" name="object 8678"/>
            <p:cNvSpPr/>
            <p:nvPr/>
          </p:nvSpPr>
          <p:spPr>
            <a:xfrm>
              <a:off x="2426064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9" name="object 8679"/>
            <p:cNvSpPr/>
            <p:nvPr/>
          </p:nvSpPr>
          <p:spPr>
            <a:xfrm>
              <a:off x="242720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0" name="object 8680"/>
            <p:cNvSpPr/>
            <p:nvPr/>
          </p:nvSpPr>
          <p:spPr>
            <a:xfrm>
              <a:off x="242745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1" name="object 8681"/>
            <p:cNvSpPr/>
            <p:nvPr/>
          </p:nvSpPr>
          <p:spPr>
            <a:xfrm>
              <a:off x="2427585" y="417705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2" name="object 8682"/>
            <p:cNvSpPr/>
            <p:nvPr/>
          </p:nvSpPr>
          <p:spPr>
            <a:xfrm>
              <a:off x="242783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3" name="object 8683"/>
            <p:cNvSpPr/>
            <p:nvPr/>
          </p:nvSpPr>
          <p:spPr>
            <a:xfrm>
              <a:off x="242796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4" name="object 8684"/>
            <p:cNvSpPr/>
            <p:nvPr/>
          </p:nvSpPr>
          <p:spPr>
            <a:xfrm>
              <a:off x="24280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5" name="object 8685"/>
            <p:cNvSpPr/>
            <p:nvPr/>
          </p:nvSpPr>
          <p:spPr>
            <a:xfrm>
              <a:off x="242847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6" name="object 8686"/>
            <p:cNvSpPr/>
            <p:nvPr/>
          </p:nvSpPr>
          <p:spPr>
            <a:xfrm>
              <a:off x="242859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7" name="object 8687"/>
            <p:cNvSpPr/>
            <p:nvPr/>
          </p:nvSpPr>
          <p:spPr>
            <a:xfrm>
              <a:off x="2427839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8" name="object 8688"/>
            <p:cNvSpPr/>
            <p:nvPr/>
          </p:nvSpPr>
          <p:spPr>
            <a:xfrm>
              <a:off x="24292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9" name="object 8689"/>
            <p:cNvSpPr/>
            <p:nvPr/>
          </p:nvSpPr>
          <p:spPr>
            <a:xfrm>
              <a:off x="24294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0" name="object 8690"/>
            <p:cNvSpPr/>
            <p:nvPr/>
          </p:nvSpPr>
          <p:spPr>
            <a:xfrm>
              <a:off x="242973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1" name="object 8691"/>
            <p:cNvSpPr/>
            <p:nvPr/>
          </p:nvSpPr>
          <p:spPr>
            <a:xfrm>
              <a:off x="2429866" y="41770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2" name="object 8692"/>
            <p:cNvSpPr/>
            <p:nvPr/>
          </p:nvSpPr>
          <p:spPr>
            <a:xfrm>
              <a:off x="2430120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3" name="object 8693"/>
            <p:cNvSpPr/>
            <p:nvPr/>
          </p:nvSpPr>
          <p:spPr>
            <a:xfrm>
              <a:off x="2430246" y="417666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1"/>
                  </a:moveTo>
                  <a:lnTo>
                    <a:pt x="887" y="5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4" name="object 8694"/>
            <p:cNvSpPr/>
            <p:nvPr/>
          </p:nvSpPr>
          <p:spPr>
            <a:xfrm>
              <a:off x="2430500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5" name="object 8695"/>
            <p:cNvSpPr/>
            <p:nvPr/>
          </p:nvSpPr>
          <p:spPr>
            <a:xfrm>
              <a:off x="243062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6" name="object 8696"/>
            <p:cNvSpPr/>
            <p:nvPr/>
          </p:nvSpPr>
          <p:spPr>
            <a:xfrm>
              <a:off x="24311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7" name="object 8697"/>
            <p:cNvSpPr/>
            <p:nvPr/>
          </p:nvSpPr>
          <p:spPr>
            <a:xfrm>
              <a:off x="2431260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8" name="object 8698"/>
            <p:cNvSpPr/>
            <p:nvPr/>
          </p:nvSpPr>
          <p:spPr>
            <a:xfrm>
              <a:off x="2430627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9" name="object 8699"/>
            <p:cNvSpPr/>
            <p:nvPr/>
          </p:nvSpPr>
          <p:spPr>
            <a:xfrm>
              <a:off x="243189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0" name="object 8700"/>
            <p:cNvSpPr/>
            <p:nvPr/>
          </p:nvSpPr>
          <p:spPr>
            <a:xfrm>
              <a:off x="24321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1" name="object 8701"/>
            <p:cNvSpPr/>
            <p:nvPr/>
          </p:nvSpPr>
          <p:spPr>
            <a:xfrm>
              <a:off x="24324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2" name="object 8702"/>
            <p:cNvSpPr/>
            <p:nvPr/>
          </p:nvSpPr>
          <p:spPr>
            <a:xfrm>
              <a:off x="2432527" y="417744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3" name="object 8703"/>
            <p:cNvSpPr/>
            <p:nvPr/>
          </p:nvSpPr>
          <p:spPr>
            <a:xfrm>
              <a:off x="243265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4" name="object 8704"/>
            <p:cNvSpPr/>
            <p:nvPr/>
          </p:nvSpPr>
          <p:spPr>
            <a:xfrm>
              <a:off x="2432781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5" name="object 8705"/>
            <p:cNvSpPr/>
            <p:nvPr/>
          </p:nvSpPr>
          <p:spPr>
            <a:xfrm>
              <a:off x="2432908" y="41772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6" name="object 8706"/>
            <p:cNvSpPr/>
            <p:nvPr/>
          </p:nvSpPr>
          <p:spPr>
            <a:xfrm>
              <a:off x="24330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7" name="object 8707"/>
            <p:cNvSpPr/>
            <p:nvPr/>
          </p:nvSpPr>
          <p:spPr>
            <a:xfrm>
              <a:off x="2433161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8" name="object 8708"/>
            <p:cNvSpPr/>
            <p:nvPr/>
          </p:nvSpPr>
          <p:spPr>
            <a:xfrm>
              <a:off x="243328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9" name="object 8709"/>
            <p:cNvSpPr/>
            <p:nvPr/>
          </p:nvSpPr>
          <p:spPr>
            <a:xfrm>
              <a:off x="24335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0" name="object 8710"/>
            <p:cNvSpPr/>
            <p:nvPr/>
          </p:nvSpPr>
          <p:spPr>
            <a:xfrm>
              <a:off x="24337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1" name="object 8711"/>
            <p:cNvSpPr/>
            <p:nvPr/>
          </p:nvSpPr>
          <p:spPr>
            <a:xfrm>
              <a:off x="243404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2" name="object 8712"/>
            <p:cNvSpPr/>
            <p:nvPr/>
          </p:nvSpPr>
          <p:spPr>
            <a:xfrm>
              <a:off x="24341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3" name="object 8713"/>
            <p:cNvSpPr/>
            <p:nvPr/>
          </p:nvSpPr>
          <p:spPr>
            <a:xfrm>
              <a:off x="24346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4" name="object 8714"/>
            <p:cNvSpPr/>
            <p:nvPr/>
          </p:nvSpPr>
          <p:spPr>
            <a:xfrm>
              <a:off x="2434048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5" name="object 8715"/>
            <p:cNvSpPr/>
            <p:nvPr/>
          </p:nvSpPr>
          <p:spPr>
            <a:xfrm>
              <a:off x="2435189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6" name="object 8716"/>
            <p:cNvSpPr/>
            <p:nvPr/>
          </p:nvSpPr>
          <p:spPr>
            <a:xfrm>
              <a:off x="2435442" y="41772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7" name="object 8717"/>
            <p:cNvSpPr/>
            <p:nvPr/>
          </p:nvSpPr>
          <p:spPr>
            <a:xfrm>
              <a:off x="2435569" y="41772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8" name="object 8718"/>
            <p:cNvSpPr/>
            <p:nvPr/>
          </p:nvSpPr>
          <p:spPr>
            <a:xfrm>
              <a:off x="2435822" y="417674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7"/>
                  </a:moveTo>
                  <a:lnTo>
                    <a:pt x="887" y="48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9" name="object 8719"/>
            <p:cNvSpPr/>
            <p:nvPr/>
          </p:nvSpPr>
          <p:spPr>
            <a:xfrm>
              <a:off x="2436076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0" name="object 8720"/>
            <p:cNvSpPr/>
            <p:nvPr/>
          </p:nvSpPr>
          <p:spPr>
            <a:xfrm>
              <a:off x="24362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1" name="object 8721"/>
            <p:cNvSpPr/>
            <p:nvPr/>
          </p:nvSpPr>
          <p:spPr>
            <a:xfrm>
              <a:off x="2435569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2" name="object 8722"/>
            <p:cNvSpPr/>
            <p:nvPr/>
          </p:nvSpPr>
          <p:spPr>
            <a:xfrm>
              <a:off x="243670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3" name="object 8723"/>
            <p:cNvSpPr/>
            <p:nvPr/>
          </p:nvSpPr>
          <p:spPr>
            <a:xfrm>
              <a:off x="24370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4" name="object 8724"/>
            <p:cNvSpPr/>
            <p:nvPr/>
          </p:nvSpPr>
          <p:spPr>
            <a:xfrm>
              <a:off x="243747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5" name="object 8725"/>
            <p:cNvSpPr/>
            <p:nvPr/>
          </p:nvSpPr>
          <p:spPr>
            <a:xfrm>
              <a:off x="2436709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6" name="object 8726"/>
            <p:cNvSpPr/>
            <p:nvPr/>
          </p:nvSpPr>
          <p:spPr>
            <a:xfrm>
              <a:off x="2437977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7" name="object 8727"/>
            <p:cNvSpPr/>
            <p:nvPr/>
          </p:nvSpPr>
          <p:spPr>
            <a:xfrm>
              <a:off x="2438104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8" name="object 8728"/>
            <p:cNvSpPr/>
            <p:nvPr/>
          </p:nvSpPr>
          <p:spPr>
            <a:xfrm>
              <a:off x="2438230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9" name="object 8729"/>
            <p:cNvSpPr/>
            <p:nvPr/>
          </p:nvSpPr>
          <p:spPr>
            <a:xfrm>
              <a:off x="2438484" y="41772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0" name="object 8730"/>
            <p:cNvSpPr/>
            <p:nvPr/>
          </p:nvSpPr>
          <p:spPr>
            <a:xfrm>
              <a:off x="243861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1" name="object 8731"/>
            <p:cNvSpPr/>
            <p:nvPr/>
          </p:nvSpPr>
          <p:spPr>
            <a:xfrm>
              <a:off x="243861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2" name="object 8732"/>
            <p:cNvSpPr/>
            <p:nvPr/>
          </p:nvSpPr>
          <p:spPr>
            <a:xfrm>
              <a:off x="24388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3" name="object 8733"/>
            <p:cNvSpPr/>
            <p:nvPr/>
          </p:nvSpPr>
          <p:spPr>
            <a:xfrm>
              <a:off x="243899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4" name="object 8734"/>
            <p:cNvSpPr/>
            <p:nvPr/>
          </p:nvSpPr>
          <p:spPr>
            <a:xfrm>
              <a:off x="243924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5" name="object 8735"/>
            <p:cNvSpPr/>
            <p:nvPr/>
          </p:nvSpPr>
          <p:spPr>
            <a:xfrm>
              <a:off x="243937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6" name="object 8736"/>
            <p:cNvSpPr/>
            <p:nvPr/>
          </p:nvSpPr>
          <p:spPr>
            <a:xfrm>
              <a:off x="24398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7" name="object 8737"/>
            <p:cNvSpPr/>
            <p:nvPr/>
          </p:nvSpPr>
          <p:spPr>
            <a:xfrm>
              <a:off x="2439244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8" name="object 8738"/>
            <p:cNvSpPr/>
            <p:nvPr/>
          </p:nvSpPr>
          <p:spPr>
            <a:xfrm>
              <a:off x="2440511" y="417685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6"/>
                  </a:moveTo>
                  <a:lnTo>
                    <a:pt x="887" y="43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9" name="object 8739"/>
            <p:cNvSpPr/>
            <p:nvPr/>
          </p:nvSpPr>
          <p:spPr>
            <a:xfrm>
              <a:off x="2440638" y="41773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0" name="object 8740"/>
            <p:cNvSpPr/>
            <p:nvPr/>
          </p:nvSpPr>
          <p:spPr>
            <a:xfrm>
              <a:off x="2440765" y="417702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1" name="object 8741"/>
            <p:cNvSpPr/>
            <p:nvPr/>
          </p:nvSpPr>
          <p:spPr>
            <a:xfrm>
              <a:off x="2441145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2" name="object 8742"/>
            <p:cNvSpPr/>
            <p:nvPr/>
          </p:nvSpPr>
          <p:spPr>
            <a:xfrm>
              <a:off x="244127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3" name="object 8743"/>
            <p:cNvSpPr/>
            <p:nvPr/>
          </p:nvSpPr>
          <p:spPr>
            <a:xfrm>
              <a:off x="244152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4" name="object 8744"/>
            <p:cNvSpPr/>
            <p:nvPr/>
          </p:nvSpPr>
          <p:spPr>
            <a:xfrm>
              <a:off x="244165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5" name="object 8745"/>
            <p:cNvSpPr/>
            <p:nvPr/>
          </p:nvSpPr>
          <p:spPr>
            <a:xfrm>
              <a:off x="2441905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6" name="object 8746"/>
            <p:cNvSpPr/>
            <p:nvPr/>
          </p:nvSpPr>
          <p:spPr>
            <a:xfrm>
              <a:off x="244203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7" name="object 8747"/>
            <p:cNvSpPr/>
            <p:nvPr/>
          </p:nvSpPr>
          <p:spPr>
            <a:xfrm>
              <a:off x="24424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8" name="object 8748"/>
            <p:cNvSpPr/>
            <p:nvPr/>
          </p:nvSpPr>
          <p:spPr>
            <a:xfrm>
              <a:off x="2442666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9" name="object 8749"/>
            <p:cNvSpPr/>
            <p:nvPr/>
          </p:nvSpPr>
          <p:spPr>
            <a:xfrm>
              <a:off x="24427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0" name="object 8750"/>
            <p:cNvSpPr/>
            <p:nvPr/>
          </p:nvSpPr>
          <p:spPr>
            <a:xfrm>
              <a:off x="244304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1" name="object 8751"/>
            <p:cNvSpPr/>
            <p:nvPr/>
          </p:nvSpPr>
          <p:spPr>
            <a:xfrm>
              <a:off x="2443173" y="417707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2" name="object 8752"/>
            <p:cNvSpPr/>
            <p:nvPr/>
          </p:nvSpPr>
          <p:spPr>
            <a:xfrm>
              <a:off x="2443426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3" name="object 8753"/>
            <p:cNvSpPr/>
            <p:nvPr/>
          </p:nvSpPr>
          <p:spPr>
            <a:xfrm>
              <a:off x="2443553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4" name="object 8754"/>
            <p:cNvSpPr/>
            <p:nvPr/>
          </p:nvSpPr>
          <p:spPr>
            <a:xfrm>
              <a:off x="2443680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5" name="object 8755"/>
            <p:cNvSpPr/>
            <p:nvPr/>
          </p:nvSpPr>
          <p:spPr>
            <a:xfrm>
              <a:off x="24438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6" name="object 8756"/>
            <p:cNvSpPr/>
            <p:nvPr/>
          </p:nvSpPr>
          <p:spPr>
            <a:xfrm>
              <a:off x="2443173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7" name="object 8757"/>
            <p:cNvSpPr/>
            <p:nvPr/>
          </p:nvSpPr>
          <p:spPr>
            <a:xfrm>
              <a:off x="244431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8" name="object 8758"/>
            <p:cNvSpPr/>
            <p:nvPr/>
          </p:nvSpPr>
          <p:spPr>
            <a:xfrm>
              <a:off x="244456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9" name="object 8759"/>
            <p:cNvSpPr/>
            <p:nvPr/>
          </p:nvSpPr>
          <p:spPr>
            <a:xfrm>
              <a:off x="2444820" y="4173534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18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0" name="object 8760"/>
            <p:cNvSpPr/>
            <p:nvPr/>
          </p:nvSpPr>
          <p:spPr>
            <a:xfrm>
              <a:off x="24452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1" name="object 8761"/>
            <p:cNvSpPr/>
            <p:nvPr/>
          </p:nvSpPr>
          <p:spPr>
            <a:xfrm>
              <a:off x="244532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2" name="object 8762"/>
            <p:cNvSpPr/>
            <p:nvPr/>
          </p:nvSpPr>
          <p:spPr>
            <a:xfrm>
              <a:off x="24454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3" name="object 8763"/>
            <p:cNvSpPr/>
            <p:nvPr/>
          </p:nvSpPr>
          <p:spPr>
            <a:xfrm>
              <a:off x="2445707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4" name="object 8764"/>
            <p:cNvSpPr/>
            <p:nvPr/>
          </p:nvSpPr>
          <p:spPr>
            <a:xfrm>
              <a:off x="2445834" y="417674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7"/>
                  </a:moveTo>
                  <a:lnTo>
                    <a:pt x="887" y="48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5" name="object 8765"/>
            <p:cNvSpPr/>
            <p:nvPr/>
          </p:nvSpPr>
          <p:spPr>
            <a:xfrm>
              <a:off x="2446087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6" name="object 8766"/>
            <p:cNvSpPr/>
            <p:nvPr/>
          </p:nvSpPr>
          <p:spPr>
            <a:xfrm>
              <a:off x="2446214" y="41772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7" name="object 8767"/>
            <p:cNvSpPr/>
            <p:nvPr/>
          </p:nvSpPr>
          <p:spPr>
            <a:xfrm>
              <a:off x="244634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8" name="object 8768"/>
            <p:cNvSpPr/>
            <p:nvPr/>
          </p:nvSpPr>
          <p:spPr>
            <a:xfrm>
              <a:off x="2445454" y="417769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9" name="object 8769"/>
            <p:cNvSpPr/>
            <p:nvPr/>
          </p:nvSpPr>
          <p:spPr>
            <a:xfrm>
              <a:off x="24467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0" name="object 8770"/>
            <p:cNvSpPr/>
            <p:nvPr/>
          </p:nvSpPr>
          <p:spPr>
            <a:xfrm>
              <a:off x="244697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1" name="object 8771"/>
            <p:cNvSpPr/>
            <p:nvPr/>
          </p:nvSpPr>
          <p:spPr>
            <a:xfrm>
              <a:off x="244697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2" name="object 8772"/>
            <p:cNvSpPr/>
            <p:nvPr/>
          </p:nvSpPr>
          <p:spPr>
            <a:xfrm>
              <a:off x="2447228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3" name="object 8773"/>
            <p:cNvSpPr/>
            <p:nvPr/>
          </p:nvSpPr>
          <p:spPr>
            <a:xfrm>
              <a:off x="2447482" y="41771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4" name="object 8774"/>
            <p:cNvSpPr/>
            <p:nvPr/>
          </p:nvSpPr>
          <p:spPr>
            <a:xfrm>
              <a:off x="24476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5" name="object 8775"/>
            <p:cNvSpPr/>
            <p:nvPr/>
          </p:nvSpPr>
          <p:spPr>
            <a:xfrm>
              <a:off x="244773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6" name="object 8776"/>
            <p:cNvSpPr/>
            <p:nvPr/>
          </p:nvSpPr>
          <p:spPr>
            <a:xfrm>
              <a:off x="24479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7" name="object 8777"/>
            <p:cNvSpPr/>
            <p:nvPr/>
          </p:nvSpPr>
          <p:spPr>
            <a:xfrm>
              <a:off x="244824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8" name="object 8778"/>
            <p:cNvSpPr/>
            <p:nvPr/>
          </p:nvSpPr>
          <p:spPr>
            <a:xfrm>
              <a:off x="2448495" y="41771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9" name="object 8779"/>
            <p:cNvSpPr/>
            <p:nvPr/>
          </p:nvSpPr>
          <p:spPr>
            <a:xfrm>
              <a:off x="2448622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0" name="object 8780"/>
            <p:cNvSpPr/>
            <p:nvPr/>
          </p:nvSpPr>
          <p:spPr>
            <a:xfrm>
              <a:off x="2448875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1" name="object 8781"/>
            <p:cNvSpPr/>
            <p:nvPr/>
          </p:nvSpPr>
          <p:spPr>
            <a:xfrm>
              <a:off x="244900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2" name="object 8782"/>
            <p:cNvSpPr/>
            <p:nvPr/>
          </p:nvSpPr>
          <p:spPr>
            <a:xfrm>
              <a:off x="24493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3" name="object 8783"/>
            <p:cNvSpPr/>
            <p:nvPr/>
          </p:nvSpPr>
          <p:spPr>
            <a:xfrm>
              <a:off x="244950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4" name="object 8784"/>
            <p:cNvSpPr/>
            <p:nvPr/>
          </p:nvSpPr>
          <p:spPr>
            <a:xfrm>
              <a:off x="2448749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5" name="object 8785"/>
            <p:cNvSpPr/>
            <p:nvPr/>
          </p:nvSpPr>
          <p:spPr>
            <a:xfrm>
              <a:off x="2450143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6" name="object 8786"/>
            <p:cNvSpPr/>
            <p:nvPr/>
          </p:nvSpPr>
          <p:spPr>
            <a:xfrm>
              <a:off x="24502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7" name="object 8787"/>
            <p:cNvSpPr/>
            <p:nvPr/>
          </p:nvSpPr>
          <p:spPr>
            <a:xfrm>
              <a:off x="245077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8" name="object 8788"/>
            <p:cNvSpPr/>
            <p:nvPr/>
          </p:nvSpPr>
          <p:spPr>
            <a:xfrm>
              <a:off x="24509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9" name="object 8789"/>
            <p:cNvSpPr/>
            <p:nvPr/>
          </p:nvSpPr>
          <p:spPr>
            <a:xfrm>
              <a:off x="2451156" y="417629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15"/>
                  </a:moveTo>
                  <a:lnTo>
                    <a:pt x="887" y="71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0" name="object 8790"/>
            <p:cNvSpPr/>
            <p:nvPr/>
          </p:nvSpPr>
          <p:spPr>
            <a:xfrm>
              <a:off x="2451410" y="41773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1" name="object 8791"/>
            <p:cNvSpPr/>
            <p:nvPr/>
          </p:nvSpPr>
          <p:spPr>
            <a:xfrm>
              <a:off x="245166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2" name="object 8792"/>
            <p:cNvSpPr/>
            <p:nvPr/>
          </p:nvSpPr>
          <p:spPr>
            <a:xfrm>
              <a:off x="24517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3" name="object 8793"/>
            <p:cNvSpPr/>
            <p:nvPr/>
          </p:nvSpPr>
          <p:spPr>
            <a:xfrm>
              <a:off x="245217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4" name="object 8794"/>
            <p:cNvSpPr/>
            <p:nvPr/>
          </p:nvSpPr>
          <p:spPr>
            <a:xfrm>
              <a:off x="2451410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5" name="object 8795"/>
            <p:cNvSpPr/>
            <p:nvPr/>
          </p:nvSpPr>
          <p:spPr>
            <a:xfrm>
              <a:off x="24528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6" name="object 8796"/>
            <p:cNvSpPr/>
            <p:nvPr/>
          </p:nvSpPr>
          <p:spPr>
            <a:xfrm>
              <a:off x="24530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7" name="object 8797"/>
            <p:cNvSpPr/>
            <p:nvPr/>
          </p:nvSpPr>
          <p:spPr>
            <a:xfrm>
              <a:off x="2452424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8" name="object 8798"/>
            <p:cNvSpPr/>
            <p:nvPr/>
          </p:nvSpPr>
          <p:spPr>
            <a:xfrm>
              <a:off x="2453818" y="417702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9" name="object 8799"/>
            <p:cNvSpPr/>
            <p:nvPr/>
          </p:nvSpPr>
          <p:spPr>
            <a:xfrm>
              <a:off x="2453945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0" name="object 8800"/>
            <p:cNvSpPr/>
            <p:nvPr/>
          </p:nvSpPr>
          <p:spPr>
            <a:xfrm>
              <a:off x="2454198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1" name="object 8801"/>
            <p:cNvSpPr/>
            <p:nvPr/>
          </p:nvSpPr>
          <p:spPr>
            <a:xfrm>
              <a:off x="245432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2" name="object 8802"/>
            <p:cNvSpPr/>
            <p:nvPr/>
          </p:nvSpPr>
          <p:spPr>
            <a:xfrm>
              <a:off x="245445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3" name="object 8803"/>
            <p:cNvSpPr/>
            <p:nvPr/>
          </p:nvSpPr>
          <p:spPr>
            <a:xfrm>
              <a:off x="24547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4" name="object 8804"/>
            <p:cNvSpPr/>
            <p:nvPr/>
          </p:nvSpPr>
          <p:spPr>
            <a:xfrm>
              <a:off x="245495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5" name="object 8805"/>
            <p:cNvSpPr/>
            <p:nvPr/>
          </p:nvSpPr>
          <p:spPr>
            <a:xfrm>
              <a:off x="245508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6" name="object 8806"/>
            <p:cNvSpPr/>
            <p:nvPr/>
          </p:nvSpPr>
          <p:spPr>
            <a:xfrm>
              <a:off x="245521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7" name="object 8807"/>
            <p:cNvSpPr/>
            <p:nvPr/>
          </p:nvSpPr>
          <p:spPr>
            <a:xfrm>
              <a:off x="24553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8" name="object 8808"/>
            <p:cNvSpPr/>
            <p:nvPr/>
          </p:nvSpPr>
          <p:spPr>
            <a:xfrm>
              <a:off x="245609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9" name="object 8809"/>
            <p:cNvSpPr/>
            <p:nvPr/>
          </p:nvSpPr>
          <p:spPr>
            <a:xfrm>
              <a:off x="245622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0" name="object 8810"/>
            <p:cNvSpPr/>
            <p:nvPr/>
          </p:nvSpPr>
          <p:spPr>
            <a:xfrm>
              <a:off x="2456352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1" name="object 8811"/>
            <p:cNvSpPr/>
            <p:nvPr/>
          </p:nvSpPr>
          <p:spPr>
            <a:xfrm>
              <a:off x="2456479" y="417698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2" name="object 8812"/>
            <p:cNvSpPr/>
            <p:nvPr/>
          </p:nvSpPr>
          <p:spPr>
            <a:xfrm>
              <a:off x="2456733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3" name="object 8813"/>
            <p:cNvSpPr/>
            <p:nvPr/>
          </p:nvSpPr>
          <p:spPr>
            <a:xfrm>
              <a:off x="2456859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4" name="object 8814"/>
            <p:cNvSpPr/>
            <p:nvPr/>
          </p:nvSpPr>
          <p:spPr>
            <a:xfrm>
              <a:off x="245762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5" name="object 8815"/>
            <p:cNvSpPr/>
            <p:nvPr/>
          </p:nvSpPr>
          <p:spPr>
            <a:xfrm>
              <a:off x="245774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6" name="object 8816"/>
            <p:cNvSpPr/>
            <p:nvPr/>
          </p:nvSpPr>
          <p:spPr>
            <a:xfrm>
              <a:off x="245838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7" name="object 8817"/>
            <p:cNvSpPr/>
            <p:nvPr/>
          </p:nvSpPr>
          <p:spPr>
            <a:xfrm>
              <a:off x="24586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8" name="object 8818"/>
            <p:cNvSpPr/>
            <p:nvPr/>
          </p:nvSpPr>
          <p:spPr>
            <a:xfrm>
              <a:off x="2458887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9" name="object 8819"/>
            <p:cNvSpPr/>
            <p:nvPr/>
          </p:nvSpPr>
          <p:spPr>
            <a:xfrm>
              <a:off x="2459014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0" name="object 8820"/>
            <p:cNvSpPr/>
            <p:nvPr/>
          </p:nvSpPr>
          <p:spPr>
            <a:xfrm>
              <a:off x="2459140" y="41773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1" name="object 8821"/>
            <p:cNvSpPr/>
            <p:nvPr/>
          </p:nvSpPr>
          <p:spPr>
            <a:xfrm>
              <a:off x="2459267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2" name="object 8822"/>
            <p:cNvSpPr/>
            <p:nvPr/>
          </p:nvSpPr>
          <p:spPr>
            <a:xfrm>
              <a:off x="2459394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3" name="object 8823"/>
            <p:cNvSpPr/>
            <p:nvPr/>
          </p:nvSpPr>
          <p:spPr>
            <a:xfrm>
              <a:off x="24595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4" name="object 8824"/>
            <p:cNvSpPr/>
            <p:nvPr/>
          </p:nvSpPr>
          <p:spPr>
            <a:xfrm>
              <a:off x="24599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5" name="object 8825"/>
            <p:cNvSpPr/>
            <p:nvPr/>
          </p:nvSpPr>
          <p:spPr>
            <a:xfrm>
              <a:off x="246015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6" name="object 8826"/>
            <p:cNvSpPr/>
            <p:nvPr/>
          </p:nvSpPr>
          <p:spPr>
            <a:xfrm>
              <a:off x="246028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7" name="object 8827"/>
            <p:cNvSpPr/>
            <p:nvPr/>
          </p:nvSpPr>
          <p:spPr>
            <a:xfrm>
              <a:off x="246053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8" name="object 8828"/>
            <p:cNvSpPr/>
            <p:nvPr/>
          </p:nvSpPr>
          <p:spPr>
            <a:xfrm>
              <a:off x="24606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9" name="object 8829"/>
            <p:cNvSpPr/>
            <p:nvPr/>
          </p:nvSpPr>
          <p:spPr>
            <a:xfrm>
              <a:off x="2460028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0" name="object 8830"/>
            <p:cNvSpPr/>
            <p:nvPr/>
          </p:nvSpPr>
          <p:spPr>
            <a:xfrm>
              <a:off x="2461422" y="41771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1" name="object 8831"/>
            <p:cNvSpPr/>
            <p:nvPr/>
          </p:nvSpPr>
          <p:spPr>
            <a:xfrm>
              <a:off x="246154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2" name="object 8832"/>
            <p:cNvSpPr/>
            <p:nvPr/>
          </p:nvSpPr>
          <p:spPr>
            <a:xfrm>
              <a:off x="2461675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3" name="object 8833"/>
            <p:cNvSpPr/>
            <p:nvPr/>
          </p:nvSpPr>
          <p:spPr>
            <a:xfrm>
              <a:off x="2461802" y="417686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4" name="object 8834"/>
            <p:cNvSpPr/>
            <p:nvPr/>
          </p:nvSpPr>
          <p:spPr>
            <a:xfrm>
              <a:off x="2462055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5" name="object 8835"/>
            <p:cNvSpPr/>
            <p:nvPr/>
          </p:nvSpPr>
          <p:spPr>
            <a:xfrm>
              <a:off x="246218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6" name="object 8836"/>
            <p:cNvSpPr/>
            <p:nvPr/>
          </p:nvSpPr>
          <p:spPr>
            <a:xfrm>
              <a:off x="246243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7" name="object 8837"/>
            <p:cNvSpPr/>
            <p:nvPr/>
          </p:nvSpPr>
          <p:spPr>
            <a:xfrm>
              <a:off x="246268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8" name="object 8838"/>
            <p:cNvSpPr/>
            <p:nvPr/>
          </p:nvSpPr>
          <p:spPr>
            <a:xfrm>
              <a:off x="246294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9" name="object 8839"/>
            <p:cNvSpPr/>
            <p:nvPr/>
          </p:nvSpPr>
          <p:spPr>
            <a:xfrm>
              <a:off x="2462182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0" name="object 8840"/>
            <p:cNvSpPr/>
            <p:nvPr/>
          </p:nvSpPr>
          <p:spPr>
            <a:xfrm>
              <a:off x="24637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1" name="object 8841"/>
            <p:cNvSpPr/>
            <p:nvPr/>
          </p:nvSpPr>
          <p:spPr>
            <a:xfrm>
              <a:off x="246382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2" name="object 8842"/>
            <p:cNvSpPr/>
            <p:nvPr/>
          </p:nvSpPr>
          <p:spPr>
            <a:xfrm>
              <a:off x="2464083" y="41774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3" name="object 8843"/>
            <p:cNvSpPr/>
            <p:nvPr/>
          </p:nvSpPr>
          <p:spPr>
            <a:xfrm>
              <a:off x="2464336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4" name="object 8844"/>
            <p:cNvSpPr/>
            <p:nvPr/>
          </p:nvSpPr>
          <p:spPr>
            <a:xfrm>
              <a:off x="2464336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5" name="object 8845"/>
            <p:cNvSpPr/>
            <p:nvPr/>
          </p:nvSpPr>
          <p:spPr>
            <a:xfrm>
              <a:off x="2464463" y="41773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6" name="object 8846"/>
            <p:cNvSpPr/>
            <p:nvPr/>
          </p:nvSpPr>
          <p:spPr>
            <a:xfrm>
              <a:off x="246471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7" name="object 8847"/>
            <p:cNvSpPr/>
            <p:nvPr/>
          </p:nvSpPr>
          <p:spPr>
            <a:xfrm>
              <a:off x="24648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8" name="object 8848"/>
            <p:cNvSpPr/>
            <p:nvPr/>
          </p:nvSpPr>
          <p:spPr>
            <a:xfrm>
              <a:off x="24650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9" name="object 8849"/>
            <p:cNvSpPr/>
            <p:nvPr/>
          </p:nvSpPr>
          <p:spPr>
            <a:xfrm>
              <a:off x="246547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0" name="object 8850"/>
            <p:cNvSpPr/>
            <p:nvPr/>
          </p:nvSpPr>
          <p:spPr>
            <a:xfrm>
              <a:off x="246560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1" name="object 8851"/>
            <p:cNvSpPr/>
            <p:nvPr/>
          </p:nvSpPr>
          <p:spPr>
            <a:xfrm>
              <a:off x="2464970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2" name="object 8852"/>
            <p:cNvSpPr/>
            <p:nvPr/>
          </p:nvSpPr>
          <p:spPr>
            <a:xfrm>
              <a:off x="2466744" y="41774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3" name="object 8853"/>
            <p:cNvSpPr/>
            <p:nvPr/>
          </p:nvSpPr>
          <p:spPr>
            <a:xfrm>
              <a:off x="2467124" y="417702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4" name="object 8854"/>
            <p:cNvSpPr/>
            <p:nvPr/>
          </p:nvSpPr>
          <p:spPr>
            <a:xfrm>
              <a:off x="2466364" y="4177660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5" name="object 8855"/>
            <p:cNvSpPr/>
            <p:nvPr/>
          </p:nvSpPr>
          <p:spPr>
            <a:xfrm>
              <a:off x="24676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6" name="object 8856"/>
            <p:cNvSpPr/>
            <p:nvPr/>
          </p:nvSpPr>
          <p:spPr>
            <a:xfrm>
              <a:off x="246801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7" name="object 8857"/>
            <p:cNvSpPr/>
            <p:nvPr/>
          </p:nvSpPr>
          <p:spPr>
            <a:xfrm>
              <a:off x="246826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8" name="object 8858"/>
            <p:cNvSpPr/>
            <p:nvPr/>
          </p:nvSpPr>
          <p:spPr>
            <a:xfrm>
              <a:off x="246839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9" name="object 8859"/>
            <p:cNvSpPr/>
            <p:nvPr/>
          </p:nvSpPr>
          <p:spPr>
            <a:xfrm>
              <a:off x="246902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0" name="object 8860"/>
            <p:cNvSpPr/>
            <p:nvPr/>
          </p:nvSpPr>
          <p:spPr>
            <a:xfrm>
              <a:off x="2469532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1" name="object 8861"/>
            <p:cNvSpPr/>
            <p:nvPr/>
          </p:nvSpPr>
          <p:spPr>
            <a:xfrm>
              <a:off x="2469659" y="41773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2" name="object 8862"/>
            <p:cNvSpPr/>
            <p:nvPr/>
          </p:nvSpPr>
          <p:spPr>
            <a:xfrm>
              <a:off x="2469913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3" name="object 8863"/>
            <p:cNvSpPr/>
            <p:nvPr/>
          </p:nvSpPr>
          <p:spPr>
            <a:xfrm>
              <a:off x="247003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4" name="object 8864"/>
            <p:cNvSpPr/>
            <p:nvPr/>
          </p:nvSpPr>
          <p:spPr>
            <a:xfrm>
              <a:off x="247016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5" name="object 8865"/>
            <p:cNvSpPr/>
            <p:nvPr/>
          </p:nvSpPr>
          <p:spPr>
            <a:xfrm>
              <a:off x="24702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6" name="object 8866"/>
            <p:cNvSpPr/>
            <p:nvPr/>
          </p:nvSpPr>
          <p:spPr>
            <a:xfrm>
              <a:off x="247079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7" name="object 8867"/>
            <p:cNvSpPr/>
            <p:nvPr/>
          </p:nvSpPr>
          <p:spPr>
            <a:xfrm>
              <a:off x="24709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8" name="object 8868"/>
            <p:cNvSpPr/>
            <p:nvPr/>
          </p:nvSpPr>
          <p:spPr>
            <a:xfrm>
              <a:off x="24714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9" name="object 8869"/>
            <p:cNvSpPr/>
            <p:nvPr/>
          </p:nvSpPr>
          <p:spPr>
            <a:xfrm>
              <a:off x="24716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0" name="object 8870"/>
            <p:cNvSpPr/>
            <p:nvPr/>
          </p:nvSpPr>
          <p:spPr>
            <a:xfrm>
              <a:off x="247181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1" name="object 8871"/>
            <p:cNvSpPr/>
            <p:nvPr/>
          </p:nvSpPr>
          <p:spPr>
            <a:xfrm>
              <a:off x="2472067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2" name="object 8872"/>
            <p:cNvSpPr/>
            <p:nvPr/>
          </p:nvSpPr>
          <p:spPr>
            <a:xfrm>
              <a:off x="2472320" y="41771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3" name="object 8873"/>
            <p:cNvSpPr/>
            <p:nvPr/>
          </p:nvSpPr>
          <p:spPr>
            <a:xfrm>
              <a:off x="2472447" y="41773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4" name="object 8874"/>
            <p:cNvSpPr/>
            <p:nvPr/>
          </p:nvSpPr>
          <p:spPr>
            <a:xfrm>
              <a:off x="2472701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5" name="object 8875"/>
            <p:cNvSpPr/>
            <p:nvPr/>
          </p:nvSpPr>
          <p:spPr>
            <a:xfrm>
              <a:off x="247282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6" name="object 8876"/>
            <p:cNvSpPr/>
            <p:nvPr/>
          </p:nvSpPr>
          <p:spPr>
            <a:xfrm>
              <a:off x="24733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7" name="object 8877"/>
            <p:cNvSpPr/>
            <p:nvPr/>
          </p:nvSpPr>
          <p:spPr>
            <a:xfrm>
              <a:off x="247346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8" name="object 8878"/>
            <p:cNvSpPr/>
            <p:nvPr/>
          </p:nvSpPr>
          <p:spPr>
            <a:xfrm>
              <a:off x="247346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9" name="object 8879"/>
            <p:cNvSpPr/>
            <p:nvPr/>
          </p:nvSpPr>
          <p:spPr>
            <a:xfrm>
              <a:off x="24743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0" name="object 8880"/>
            <p:cNvSpPr/>
            <p:nvPr/>
          </p:nvSpPr>
          <p:spPr>
            <a:xfrm>
              <a:off x="24746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1" name="object 8881"/>
            <p:cNvSpPr/>
            <p:nvPr/>
          </p:nvSpPr>
          <p:spPr>
            <a:xfrm>
              <a:off x="2474728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2" name="object 8882"/>
            <p:cNvSpPr/>
            <p:nvPr/>
          </p:nvSpPr>
          <p:spPr>
            <a:xfrm>
              <a:off x="2474855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3" name="object 8883"/>
            <p:cNvSpPr/>
            <p:nvPr/>
          </p:nvSpPr>
          <p:spPr>
            <a:xfrm>
              <a:off x="2474982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4" name="object 8884"/>
            <p:cNvSpPr/>
            <p:nvPr/>
          </p:nvSpPr>
          <p:spPr>
            <a:xfrm>
              <a:off x="2475108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5" name="object 8885"/>
            <p:cNvSpPr/>
            <p:nvPr/>
          </p:nvSpPr>
          <p:spPr>
            <a:xfrm>
              <a:off x="2475235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6" name="object 8886"/>
            <p:cNvSpPr/>
            <p:nvPr/>
          </p:nvSpPr>
          <p:spPr>
            <a:xfrm>
              <a:off x="247548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7" name="object 8887"/>
            <p:cNvSpPr/>
            <p:nvPr/>
          </p:nvSpPr>
          <p:spPr>
            <a:xfrm>
              <a:off x="247612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8" name="object 8888"/>
            <p:cNvSpPr/>
            <p:nvPr/>
          </p:nvSpPr>
          <p:spPr>
            <a:xfrm>
              <a:off x="2475362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9" name="object 8889"/>
            <p:cNvSpPr/>
            <p:nvPr/>
          </p:nvSpPr>
          <p:spPr>
            <a:xfrm>
              <a:off x="24766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0" name="object 8890"/>
            <p:cNvSpPr/>
            <p:nvPr/>
          </p:nvSpPr>
          <p:spPr>
            <a:xfrm>
              <a:off x="247713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1" name="object 8891"/>
            <p:cNvSpPr/>
            <p:nvPr/>
          </p:nvSpPr>
          <p:spPr>
            <a:xfrm>
              <a:off x="24772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2" name="object 8892"/>
            <p:cNvSpPr/>
            <p:nvPr/>
          </p:nvSpPr>
          <p:spPr>
            <a:xfrm>
              <a:off x="2477389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3" name="object 8893"/>
            <p:cNvSpPr/>
            <p:nvPr/>
          </p:nvSpPr>
          <p:spPr>
            <a:xfrm>
              <a:off x="2477643" y="417706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4" name="object 8894"/>
            <p:cNvSpPr/>
            <p:nvPr/>
          </p:nvSpPr>
          <p:spPr>
            <a:xfrm>
              <a:off x="2477770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5" name="object 8895"/>
            <p:cNvSpPr/>
            <p:nvPr/>
          </p:nvSpPr>
          <p:spPr>
            <a:xfrm>
              <a:off x="2477896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6" name="object 8896"/>
            <p:cNvSpPr/>
            <p:nvPr/>
          </p:nvSpPr>
          <p:spPr>
            <a:xfrm>
              <a:off x="24780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7" name="object 8897"/>
            <p:cNvSpPr/>
            <p:nvPr/>
          </p:nvSpPr>
          <p:spPr>
            <a:xfrm>
              <a:off x="247815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8" name="object 8898"/>
            <p:cNvSpPr/>
            <p:nvPr/>
          </p:nvSpPr>
          <p:spPr>
            <a:xfrm>
              <a:off x="247853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9" name="object 8899"/>
            <p:cNvSpPr/>
            <p:nvPr/>
          </p:nvSpPr>
          <p:spPr>
            <a:xfrm>
              <a:off x="247878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0" name="object 8900"/>
            <p:cNvSpPr/>
            <p:nvPr/>
          </p:nvSpPr>
          <p:spPr>
            <a:xfrm>
              <a:off x="24790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1" name="object 8901"/>
            <p:cNvSpPr/>
            <p:nvPr/>
          </p:nvSpPr>
          <p:spPr>
            <a:xfrm>
              <a:off x="2479417" y="41773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2" name="object 8902"/>
            <p:cNvSpPr/>
            <p:nvPr/>
          </p:nvSpPr>
          <p:spPr>
            <a:xfrm>
              <a:off x="247967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3" name="object 8903"/>
            <p:cNvSpPr/>
            <p:nvPr/>
          </p:nvSpPr>
          <p:spPr>
            <a:xfrm>
              <a:off x="247992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4" name="object 8904"/>
            <p:cNvSpPr/>
            <p:nvPr/>
          </p:nvSpPr>
          <p:spPr>
            <a:xfrm>
              <a:off x="2480051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5" name="object 8905"/>
            <p:cNvSpPr/>
            <p:nvPr/>
          </p:nvSpPr>
          <p:spPr>
            <a:xfrm>
              <a:off x="2480304" y="417740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6" name="object 8906"/>
            <p:cNvSpPr/>
            <p:nvPr/>
          </p:nvSpPr>
          <p:spPr>
            <a:xfrm>
              <a:off x="2480431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7" name="object 8907"/>
            <p:cNvSpPr/>
            <p:nvPr/>
          </p:nvSpPr>
          <p:spPr>
            <a:xfrm>
              <a:off x="248055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8" name="object 8908"/>
            <p:cNvSpPr/>
            <p:nvPr/>
          </p:nvSpPr>
          <p:spPr>
            <a:xfrm>
              <a:off x="2479924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9" name="object 8909"/>
            <p:cNvSpPr/>
            <p:nvPr/>
          </p:nvSpPr>
          <p:spPr>
            <a:xfrm>
              <a:off x="248131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0" name="object 8910"/>
            <p:cNvSpPr/>
            <p:nvPr/>
          </p:nvSpPr>
          <p:spPr>
            <a:xfrm>
              <a:off x="24814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1" name="object 8911"/>
            <p:cNvSpPr/>
            <p:nvPr/>
          </p:nvSpPr>
          <p:spPr>
            <a:xfrm>
              <a:off x="24819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2" name="object 8912"/>
            <p:cNvSpPr/>
            <p:nvPr/>
          </p:nvSpPr>
          <p:spPr>
            <a:xfrm>
              <a:off x="248207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3" name="object 8913"/>
            <p:cNvSpPr/>
            <p:nvPr/>
          </p:nvSpPr>
          <p:spPr>
            <a:xfrm>
              <a:off x="24822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4" name="object 8914"/>
            <p:cNvSpPr/>
            <p:nvPr/>
          </p:nvSpPr>
          <p:spPr>
            <a:xfrm>
              <a:off x="248233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5" name="object 8915"/>
            <p:cNvSpPr/>
            <p:nvPr/>
          </p:nvSpPr>
          <p:spPr>
            <a:xfrm>
              <a:off x="248271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6" name="object 8916"/>
            <p:cNvSpPr/>
            <p:nvPr/>
          </p:nvSpPr>
          <p:spPr>
            <a:xfrm>
              <a:off x="2482839" y="417706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7" name="object 8917"/>
            <p:cNvSpPr/>
            <p:nvPr/>
          </p:nvSpPr>
          <p:spPr>
            <a:xfrm>
              <a:off x="24829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8" name="object 8918"/>
            <p:cNvSpPr/>
            <p:nvPr/>
          </p:nvSpPr>
          <p:spPr>
            <a:xfrm>
              <a:off x="2483092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9" name="object 8919"/>
            <p:cNvSpPr/>
            <p:nvPr/>
          </p:nvSpPr>
          <p:spPr>
            <a:xfrm>
              <a:off x="2483219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0" name="object 8920"/>
            <p:cNvSpPr/>
            <p:nvPr/>
          </p:nvSpPr>
          <p:spPr>
            <a:xfrm>
              <a:off x="248347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1" name="object 8921"/>
            <p:cNvSpPr/>
            <p:nvPr/>
          </p:nvSpPr>
          <p:spPr>
            <a:xfrm>
              <a:off x="248385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2" name="object 8922"/>
            <p:cNvSpPr/>
            <p:nvPr/>
          </p:nvSpPr>
          <p:spPr>
            <a:xfrm>
              <a:off x="248410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3" name="object 8923"/>
            <p:cNvSpPr/>
            <p:nvPr/>
          </p:nvSpPr>
          <p:spPr>
            <a:xfrm>
              <a:off x="24842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4" name="object 8924"/>
            <p:cNvSpPr/>
            <p:nvPr/>
          </p:nvSpPr>
          <p:spPr>
            <a:xfrm>
              <a:off x="24844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5" name="object 8925"/>
            <p:cNvSpPr/>
            <p:nvPr/>
          </p:nvSpPr>
          <p:spPr>
            <a:xfrm>
              <a:off x="248474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6" name="object 8926"/>
            <p:cNvSpPr/>
            <p:nvPr/>
          </p:nvSpPr>
          <p:spPr>
            <a:xfrm>
              <a:off x="2483979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7" name="object 8927"/>
            <p:cNvSpPr/>
            <p:nvPr/>
          </p:nvSpPr>
          <p:spPr>
            <a:xfrm>
              <a:off x="2485373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8" name="object 8928"/>
            <p:cNvSpPr/>
            <p:nvPr/>
          </p:nvSpPr>
          <p:spPr>
            <a:xfrm>
              <a:off x="2485500" y="41774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9" name="object 8929"/>
            <p:cNvSpPr/>
            <p:nvPr/>
          </p:nvSpPr>
          <p:spPr>
            <a:xfrm>
              <a:off x="2485627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0" name="object 8930"/>
            <p:cNvSpPr/>
            <p:nvPr/>
          </p:nvSpPr>
          <p:spPr>
            <a:xfrm>
              <a:off x="248575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1" name="object 8931"/>
            <p:cNvSpPr/>
            <p:nvPr/>
          </p:nvSpPr>
          <p:spPr>
            <a:xfrm>
              <a:off x="248588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2" name="object 8932"/>
            <p:cNvSpPr/>
            <p:nvPr/>
          </p:nvSpPr>
          <p:spPr>
            <a:xfrm>
              <a:off x="24861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3" name="object 8933"/>
            <p:cNvSpPr/>
            <p:nvPr/>
          </p:nvSpPr>
          <p:spPr>
            <a:xfrm>
              <a:off x="248638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4" name="object 8934"/>
            <p:cNvSpPr/>
            <p:nvPr/>
          </p:nvSpPr>
          <p:spPr>
            <a:xfrm>
              <a:off x="248664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5" name="object 8935"/>
            <p:cNvSpPr/>
            <p:nvPr/>
          </p:nvSpPr>
          <p:spPr>
            <a:xfrm>
              <a:off x="24867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6" name="object 8936"/>
            <p:cNvSpPr/>
            <p:nvPr/>
          </p:nvSpPr>
          <p:spPr>
            <a:xfrm>
              <a:off x="2486894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7" name="object 8937"/>
            <p:cNvSpPr/>
            <p:nvPr/>
          </p:nvSpPr>
          <p:spPr>
            <a:xfrm>
              <a:off x="24871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8" name="object 8938"/>
            <p:cNvSpPr/>
            <p:nvPr/>
          </p:nvSpPr>
          <p:spPr>
            <a:xfrm>
              <a:off x="248752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9" name="object 8939"/>
            <p:cNvSpPr/>
            <p:nvPr/>
          </p:nvSpPr>
          <p:spPr>
            <a:xfrm>
              <a:off x="248778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0" name="object 8940"/>
            <p:cNvSpPr/>
            <p:nvPr/>
          </p:nvSpPr>
          <p:spPr>
            <a:xfrm>
              <a:off x="248790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1" name="object 8941"/>
            <p:cNvSpPr/>
            <p:nvPr/>
          </p:nvSpPr>
          <p:spPr>
            <a:xfrm>
              <a:off x="2488035" y="41770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2" name="object 8942"/>
            <p:cNvSpPr/>
            <p:nvPr/>
          </p:nvSpPr>
          <p:spPr>
            <a:xfrm>
              <a:off x="2488288" y="417740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3" name="object 8943"/>
            <p:cNvSpPr/>
            <p:nvPr/>
          </p:nvSpPr>
          <p:spPr>
            <a:xfrm>
              <a:off x="2488415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4" name="object 8944"/>
            <p:cNvSpPr/>
            <p:nvPr/>
          </p:nvSpPr>
          <p:spPr>
            <a:xfrm>
              <a:off x="2488542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5" name="object 8945"/>
            <p:cNvSpPr/>
            <p:nvPr/>
          </p:nvSpPr>
          <p:spPr>
            <a:xfrm>
              <a:off x="248866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6" name="object 8946"/>
            <p:cNvSpPr/>
            <p:nvPr/>
          </p:nvSpPr>
          <p:spPr>
            <a:xfrm>
              <a:off x="24889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7" name="object 8947"/>
            <p:cNvSpPr/>
            <p:nvPr/>
          </p:nvSpPr>
          <p:spPr>
            <a:xfrm>
              <a:off x="248917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8" name="object 8948"/>
            <p:cNvSpPr/>
            <p:nvPr/>
          </p:nvSpPr>
          <p:spPr>
            <a:xfrm>
              <a:off x="2488415" y="417771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253" y="0"/>
                  </a:moveTo>
                  <a:lnTo>
                    <a:pt x="2027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9" name="object 8949"/>
            <p:cNvSpPr/>
            <p:nvPr/>
          </p:nvSpPr>
          <p:spPr>
            <a:xfrm>
              <a:off x="249044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0" name="object 8950"/>
            <p:cNvSpPr/>
            <p:nvPr/>
          </p:nvSpPr>
          <p:spPr>
            <a:xfrm>
              <a:off x="2490696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1" name="object 8951"/>
            <p:cNvSpPr/>
            <p:nvPr/>
          </p:nvSpPr>
          <p:spPr>
            <a:xfrm>
              <a:off x="2490823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2" name="object 8952"/>
            <p:cNvSpPr/>
            <p:nvPr/>
          </p:nvSpPr>
          <p:spPr>
            <a:xfrm>
              <a:off x="249094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3" name="object 8953"/>
            <p:cNvSpPr/>
            <p:nvPr/>
          </p:nvSpPr>
          <p:spPr>
            <a:xfrm>
              <a:off x="2491076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4" name="object 8954"/>
            <p:cNvSpPr/>
            <p:nvPr/>
          </p:nvSpPr>
          <p:spPr>
            <a:xfrm>
              <a:off x="24910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5" name="object 8955"/>
            <p:cNvSpPr/>
            <p:nvPr/>
          </p:nvSpPr>
          <p:spPr>
            <a:xfrm>
              <a:off x="24913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6" name="object 8956"/>
            <p:cNvSpPr/>
            <p:nvPr/>
          </p:nvSpPr>
          <p:spPr>
            <a:xfrm>
              <a:off x="24915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7" name="object 8957"/>
            <p:cNvSpPr/>
            <p:nvPr/>
          </p:nvSpPr>
          <p:spPr>
            <a:xfrm>
              <a:off x="249171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8" name="object 8958"/>
            <p:cNvSpPr/>
            <p:nvPr/>
          </p:nvSpPr>
          <p:spPr>
            <a:xfrm>
              <a:off x="249196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9" name="object 8959"/>
            <p:cNvSpPr/>
            <p:nvPr/>
          </p:nvSpPr>
          <p:spPr>
            <a:xfrm>
              <a:off x="24920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0" name="object 8960"/>
            <p:cNvSpPr/>
            <p:nvPr/>
          </p:nvSpPr>
          <p:spPr>
            <a:xfrm>
              <a:off x="24925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1" name="object 8961"/>
            <p:cNvSpPr/>
            <p:nvPr/>
          </p:nvSpPr>
          <p:spPr>
            <a:xfrm>
              <a:off x="249285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2" name="object 8962"/>
            <p:cNvSpPr/>
            <p:nvPr/>
          </p:nvSpPr>
          <p:spPr>
            <a:xfrm>
              <a:off x="24929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3" name="object 8963"/>
            <p:cNvSpPr/>
            <p:nvPr/>
          </p:nvSpPr>
          <p:spPr>
            <a:xfrm>
              <a:off x="2493230" y="4175749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87"/>
                  </a:moveTo>
                  <a:lnTo>
                    <a:pt x="887" y="98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4" name="object 8964"/>
            <p:cNvSpPr/>
            <p:nvPr/>
          </p:nvSpPr>
          <p:spPr>
            <a:xfrm>
              <a:off x="2493484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5" name="object 8965"/>
            <p:cNvSpPr/>
            <p:nvPr/>
          </p:nvSpPr>
          <p:spPr>
            <a:xfrm>
              <a:off x="2493611" y="41774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6" name="object 8966"/>
            <p:cNvSpPr/>
            <p:nvPr/>
          </p:nvSpPr>
          <p:spPr>
            <a:xfrm>
              <a:off x="2493737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7" name="object 8967"/>
            <p:cNvSpPr/>
            <p:nvPr/>
          </p:nvSpPr>
          <p:spPr>
            <a:xfrm>
              <a:off x="24938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8" name="object 8968"/>
            <p:cNvSpPr/>
            <p:nvPr/>
          </p:nvSpPr>
          <p:spPr>
            <a:xfrm>
              <a:off x="249437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9" name="object 8969"/>
            <p:cNvSpPr/>
            <p:nvPr/>
          </p:nvSpPr>
          <p:spPr>
            <a:xfrm>
              <a:off x="249449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0" name="object 8970"/>
            <p:cNvSpPr/>
            <p:nvPr/>
          </p:nvSpPr>
          <p:spPr>
            <a:xfrm>
              <a:off x="249462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1" name="object 8971"/>
            <p:cNvSpPr/>
            <p:nvPr/>
          </p:nvSpPr>
          <p:spPr>
            <a:xfrm>
              <a:off x="24950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2" name="object 8972"/>
            <p:cNvSpPr/>
            <p:nvPr/>
          </p:nvSpPr>
          <p:spPr>
            <a:xfrm>
              <a:off x="249551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3" name="object 8973"/>
            <p:cNvSpPr/>
            <p:nvPr/>
          </p:nvSpPr>
          <p:spPr>
            <a:xfrm>
              <a:off x="249576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4" name="object 8974"/>
            <p:cNvSpPr/>
            <p:nvPr/>
          </p:nvSpPr>
          <p:spPr>
            <a:xfrm>
              <a:off x="2495892" y="417674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7"/>
                  </a:moveTo>
                  <a:lnTo>
                    <a:pt x="887" y="48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5" name="object 8975"/>
            <p:cNvSpPr/>
            <p:nvPr/>
          </p:nvSpPr>
          <p:spPr>
            <a:xfrm>
              <a:off x="2495258" y="4177635"/>
              <a:ext cx="1905" cy="635"/>
            </a:xfrm>
            <a:custGeom>
              <a:avLst/>
              <a:gdLst/>
              <a:ahLst/>
              <a:cxnLst/>
              <a:rect l="l" t="t" r="r" b="b"/>
              <a:pathLst>
                <a:path w="1905" h="635">
                  <a:moveTo>
                    <a:pt x="0" y="0"/>
                  </a:moveTo>
                  <a:lnTo>
                    <a:pt x="1774" y="0"/>
                  </a:lnTo>
                </a:path>
                <a:path w="1905" h="635">
                  <a:moveTo>
                    <a:pt x="126" y="12"/>
                  </a:moveTo>
                  <a:lnTo>
                    <a:pt x="1900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6" name="object 8976"/>
            <p:cNvSpPr/>
            <p:nvPr/>
          </p:nvSpPr>
          <p:spPr>
            <a:xfrm>
              <a:off x="249639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7" name="object 8977"/>
            <p:cNvSpPr/>
            <p:nvPr/>
          </p:nvSpPr>
          <p:spPr>
            <a:xfrm>
              <a:off x="249703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8" name="object 8978"/>
            <p:cNvSpPr/>
            <p:nvPr/>
          </p:nvSpPr>
          <p:spPr>
            <a:xfrm>
              <a:off x="249715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9" name="object 8979"/>
            <p:cNvSpPr/>
            <p:nvPr/>
          </p:nvSpPr>
          <p:spPr>
            <a:xfrm>
              <a:off x="24972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0" name="object 8980"/>
            <p:cNvSpPr/>
            <p:nvPr/>
          </p:nvSpPr>
          <p:spPr>
            <a:xfrm>
              <a:off x="24977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1" name="object 8981"/>
            <p:cNvSpPr/>
            <p:nvPr/>
          </p:nvSpPr>
          <p:spPr>
            <a:xfrm>
              <a:off x="24980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2" name="object 8982"/>
            <p:cNvSpPr/>
            <p:nvPr/>
          </p:nvSpPr>
          <p:spPr>
            <a:xfrm>
              <a:off x="249817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3" name="object 8983"/>
            <p:cNvSpPr/>
            <p:nvPr/>
          </p:nvSpPr>
          <p:spPr>
            <a:xfrm>
              <a:off x="2498426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4" name="object 8984"/>
            <p:cNvSpPr/>
            <p:nvPr/>
          </p:nvSpPr>
          <p:spPr>
            <a:xfrm>
              <a:off x="2498553" y="417740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5" name="object 8985"/>
            <p:cNvSpPr/>
            <p:nvPr/>
          </p:nvSpPr>
          <p:spPr>
            <a:xfrm>
              <a:off x="2498680" y="41771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6" name="object 8986"/>
            <p:cNvSpPr/>
            <p:nvPr/>
          </p:nvSpPr>
          <p:spPr>
            <a:xfrm>
              <a:off x="2498933" y="41774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7" name="object 8987"/>
            <p:cNvSpPr/>
            <p:nvPr/>
          </p:nvSpPr>
          <p:spPr>
            <a:xfrm>
              <a:off x="2499187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8" name="object 8988"/>
            <p:cNvSpPr/>
            <p:nvPr/>
          </p:nvSpPr>
          <p:spPr>
            <a:xfrm>
              <a:off x="2498806" y="417769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9" name="object 8989"/>
            <p:cNvSpPr/>
            <p:nvPr/>
          </p:nvSpPr>
          <p:spPr>
            <a:xfrm>
              <a:off x="24999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0" name="object 8990"/>
            <p:cNvSpPr/>
            <p:nvPr/>
          </p:nvSpPr>
          <p:spPr>
            <a:xfrm>
              <a:off x="250020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1" name="object 8991"/>
            <p:cNvSpPr/>
            <p:nvPr/>
          </p:nvSpPr>
          <p:spPr>
            <a:xfrm>
              <a:off x="25005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2" name="object 8992"/>
            <p:cNvSpPr/>
            <p:nvPr/>
          </p:nvSpPr>
          <p:spPr>
            <a:xfrm>
              <a:off x="25008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3" name="object 8993"/>
            <p:cNvSpPr/>
            <p:nvPr/>
          </p:nvSpPr>
          <p:spPr>
            <a:xfrm>
              <a:off x="2500961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4" name="object 8994"/>
            <p:cNvSpPr/>
            <p:nvPr/>
          </p:nvSpPr>
          <p:spPr>
            <a:xfrm>
              <a:off x="2501341" y="41771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5" name="object 8995"/>
            <p:cNvSpPr/>
            <p:nvPr/>
          </p:nvSpPr>
          <p:spPr>
            <a:xfrm>
              <a:off x="2501595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6" name="object 8996"/>
            <p:cNvSpPr/>
            <p:nvPr/>
          </p:nvSpPr>
          <p:spPr>
            <a:xfrm>
              <a:off x="2500834" y="417769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7" name="object 8997"/>
            <p:cNvSpPr/>
            <p:nvPr/>
          </p:nvSpPr>
          <p:spPr>
            <a:xfrm>
              <a:off x="250235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8" name="object 8998"/>
            <p:cNvSpPr/>
            <p:nvPr/>
          </p:nvSpPr>
          <p:spPr>
            <a:xfrm>
              <a:off x="250260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9" name="object 8999"/>
            <p:cNvSpPr/>
            <p:nvPr/>
          </p:nvSpPr>
          <p:spPr>
            <a:xfrm>
              <a:off x="25027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0" name="object 9000"/>
            <p:cNvSpPr/>
            <p:nvPr/>
          </p:nvSpPr>
          <p:spPr>
            <a:xfrm>
              <a:off x="25034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1" name="object 9001"/>
            <p:cNvSpPr/>
            <p:nvPr/>
          </p:nvSpPr>
          <p:spPr>
            <a:xfrm>
              <a:off x="2503622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2" name="object 9002"/>
            <p:cNvSpPr/>
            <p:nvPr/>
          </p:nvSpPr>
          <p:spPr>
            <a:xfrm>
              <a:off x="2504002" y="4174369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77"/>
                  </a:moveTo>
                  <a:lnTo>
                    <a:pt x="887" y="1677"/>
                  </a:lnTo>
                </a:path>
              </a:pathLst>
            </a:custGeom>
            <a:ln w="3354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3" name="object 9003"/>
            <p:cNvSpPr/>
            <p:nvPr/>
          </p:nvSpPr>
          <p:spPr>
            <a:xfrm>
              <a:off x="2504256" y="41773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4" name="object 9004"/>
            <p:cNvSpPr/>
            <p:nvPr/>
          </p:nvSpPr>
          <p:spPr>
            <a:xfrm>
              <a:off x="250438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5" name="object 9005"/>
            <p:cNvSpPr/>
            <p:nvPr/>
          </p:nvSpPr>
          <p:spPr>
            <a:xfrm>
              <a:off x="250476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6" name="object 9006"/>
            <p:cNvSpPr/>
            <p:nvPr/>
          </p:nvSpPr>
          <p:spPr>
            <a:xfrm>
              <a:off x="250488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7" name="object 9007"/>
            <p:cNvSpPr/>
            <p:nvPr/>
          </p:nvSpPr>
          <p:spPr>
            <a:xfrm>
              <a:off x="250501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8" name="object 9008"/>
            <p:cNvSpPr/>
            <p:nvPr/>
          </p:nvSpPr>
          <p:spPr>
            <a:xfrm>
              <a:off x="250514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9" name="object 9009"/>
            <p:cNvSpPr/>
            <p:nvPr/>
          </p:nvSpPr>
          <p:spPr>
            <a:xfrm>
              <a:off x="250527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0" name="object 9010"/>
            <p:cNvSpPr/>
            <p:nvPr/>
          </p:nvSpPr>
          <p:spPr>
            <a:xfrm>
              <a:off x="25053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1" name="object 9011"/>
            <p:cNvSpPr/>
            <p:nvPr/>
          </p:nvSpPr>
          <p:spPr>
            <a:xfrm>
              <a:off x="250590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2" name="object 9012"/>
            <p:cNvSpPr/>
            <p:nvPr/>
          </p:nvSpPr>
          <p:spPr>
            <a:xfrm>
              <a:off x="25061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3" name="object 9013"/>
            <p:cNvSpPr/>
            <p:nvPr/>
          </p:nvSpPr>
          <p:spPr>
            <a:xfrm>
              <a:off x="2506284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4" name="object 9014"/>
            <p:cNvSpPr/>
            <p:nvPr/>
          </p:nvSpPr>
          <p:spPr>
            <a:xfrm>
              <a:off x="2506664" y="4175331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96"/>
                  </a:moveTo>
                  <a:lnTo>
                    <a:pt x="887" y="119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5" name="object 9015"/>
            <p:cNvSpPr/>
            <p:nvPr/>
          </p:nvSpPr>
          <p:spPr>
            <a:xfrm>
              <a:off x="2506917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6" name="object 9016"/>
            <p:cNvSpPr/>
            <p:nvPr/>
          </p:nvSpPr>
          <p:spPr>
            <a:xfrm>
              <a:off x="250704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7" name="object 9017"/>
            <p:cNvSpPr/>
            <p:nvPr/>
          </p:nvSpPr>
          <p:spPr>
            <a:xfrm>
              <a:off x="25071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8" name="object 9018"/>
            <p:cNvSpPr/>
            <p:nvPr/>
          </p:nvSpPr>
          <p:spPr>
            <a:xfrm>
              <a:off x="250755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9" name="object 9019"/>
            <p:cNvSpPr/>
            <p:nvPr/>
          </p:nvSpPr>
          <p:spPr>
            <a:xfrm>
              <a:off x="250767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0" name="object 9020"/>
            <p:cNvSpPr/>
            <p:nvPr/>
          </p:nvSpPr>
          <p:spPr>
            <a:xfrm>
              <a:off x="25078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1" name="object 9021"/>
            <p:cNvSpPr/>
            <p:nvPr/>
          </p:nvSpPr>
          <p:spPr>
            <a:xfrm>
              <a:off x="25085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2" name="object 9022"/>
            <p:cNvSpPr/>
            <p:nvPr/>
          </p:nvSpPr>
          <p:spPr>
            <a:xfrm>
              <a:off x="2508945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3" name="object 9023"/>
            <p:cNvSpPr/>
            <p:nvPr/>
          </p:nvSpPr>
          <p:spPr>
            <a:xfrm>
              <a:off x="2509325" y="417648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20"/>
                  </a:moveTo>
                  <a:lnTo>
                    <a:pt x="887" y="6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4" name="object 9024"/>
            <p:cNvSpPr/>
            <p:nvPr/>
          </p:nvSpPr>
          <p:spPr>
            <a:xfrm>
              <a:off x="2509452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5" name="object 9025"/>
            <p:cNvSpPr/>
            <p:nvPr/>
          </p:nvSpPr>
          <p:spPr>
            <a:xfrm>
              <a:off x="2509705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6" name="object 9026"/>
            <p:cNvSpPr/>
            <p:nvPr/>
          </p:nvSpPr>
          <p:spPr>
            <a:xfrm>
              <a:off x="25100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7" name="object 9027"/>
            <p:cNvSpPr/>
            <p:nvPr/>
          </p:nvSpPr>
          <p:spPr>
            <a:xfrm>
              <a:off x="2510212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8" name="object 9028"/>
            <p:cNvSpPr/>
            <p:nvPr/>
          </p:nvSpPr>
          <p:spPr>
            <a:xfrm>
              <a:off x="251033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9" name="object 9029"/>
            <p:cNvSpPr/>
            <p:nvPr/>
          </p:nvSpPr>
          <p:spPr>
            <a:xfrm>
              <a:off x="251046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0" name="object 9030"/>
            <p:cNvSpPr/>
            <p:nvPr/>
          </p:nvSpPr>
          <p:spPr>
            <a:xfrm>
              <a:off x="251071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1" name="object 9031"/>
            <p:cNvSpPr/>
            <p:nvPr/>
          </p:nvSpPr>
          <p:spPr>
            <a:xfrm>
              <a:off x="25110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2" name="object 9032"/>
            <p:cNvSpPr/>
            <p:nvPr/>
          </p:nvSpPr>
          <p:spPr>
            <a:xfrm>
              <a:off x="251147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3" name="object 9033"/>
            <p:cNvSpPr/>
            <p:nvPr/>
          </p:nvSpPr>
          <p:spPr>
            <a:xfrm>
              <a:off x="2511606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4" name="object 9034"/>
            <p:cNvSpPr/>
            <p:nvPr/>
          </p:nvSpPr>
          <p:spPr>
            <a:xfrm>
              <a:off x="2511733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5" name="object 9035"/>
            <p:cNvSpPr/>
            <p:nvPr/>
          </p:nvSpPr>
          <p:spPr>
            <a:xfrm>
              <a:off x="2511860" y="41772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6" name="object 9036"/>
            <p:cNvSpPr/>
            <p:nvPr/>
          </p:nvSpPr>
          <p:spPr>
            <a:xfrm>
              <a:off x="2512113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7" name="object 9037"/>
            <p:cNvSpPr/>
            <p:nvPr/>
          </p:nvSpPr>
          <p:spPr>
            <a:xfrm>
              <a:off x="251236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8" name="object 9038"/>
            <p:cNvSpPr/>
            <p:nvPr/>
          </p:nvSpPr>
          <p:spPr>
            <a:xfrm>
              <a:off x="25124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9" name="object 9039"/>
            <p:cNvSpPr/>
            <p:nvPr/>
          </p:nvSpPr>
          <p:spPr>
            <a:xfrm>
              <a:off x="2512873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0" name="object 9040"/>
            <p:cNvSpPr/>
            <p:nvPr/>
          </p:nvSpPr>
          <p:spPr>
            <a:xfrm>
              <a:off x="251312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1" name="object 9041"/>
            <p:cNvSpPr/>
            <p:nvPr/>
          </p:nvSpPr>
          <p:spPr>
            <a:xfrm>
              <a:off x="25132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2" name="object 9042"/>
            <p:cNvSpPr/>
            <p:nvPr/>
          </p:nvSpPr>
          <p:spPr>
            <a:xfrm>
              <a:off x="25137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3" name="object 9043"/>
            <p:cNvSpPr/>
            <p:nvPr/>
          </p:nvSpPr>
          <p:spPr>
            <a:xfrm>
              <a:off x="25140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4" name="object 9044"/>
            <p:cNvSpPr/>
            <p:nvPr/>
          </p:nvSpPr>
          <p:spPr>
            <a:xfrm>
              <a:off x="251426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5" name="object 9045"/>
            <p:cNvSpPr/>
            <p:nvPr/>
          </p:nvSpPr>
          <p:spPr>
            <a:xfrm>
              <a:off x="2514521" y="41772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6" name="object 9046"/>
            <p:cNvSpPr/>
            <p:nvPr/>
          </p:nvSpPr>
          <p:spPr>
            <a:xfrm>
              <a:off x="2514648" y="41773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7" name="object 9047"/>
            <p:cNvSpPr/>
            <p:nvPr/>
          </p:nvSpPr>
          <p:spPr>
            <a:xfrm>
              <a:off x="251477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8" name="object 9048"/>
            <p:cNvSpPr/>
            <p:nvPr/>
          </p:nvSpPr>
          <p:spPr>
            <a:xfrm>
              <a:off x="2514014" y="4177692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9" name="object 9049"/>
            <p:cNvSpPr/>
            <p:nvPr/>
          </p:nvSpPr>
          <p:spPr>
            <a:xfrm>
              <a:off x="251578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0" name="object 9050"/>
            <p:cNvSpPr/>
            <p:nvPr/>
          </p:nvSpPr>
          <p:spPr>
            <a:xfrm>
              <a:off x="25161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1" name="object 9051"/>
            <p:cNvSpPr/>
            <p:nvPr/>
          </p:nvSpPr>
          <p:spPr>
            <a:xfrm>
              <a:off x="25165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2" name="object 9052"/>
            <p:cNvSpPr/>
            <p:nvPr/>
          </p:nvSpPr>
          <p:spPr>
            <a:xfrm>
              <a:off x="2516802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3" name="object 9053"/>
            <p:cNvSpPr/>
            <p:nvPr/>
          </p:nvSpPr>
          <p:spPr>
            <a:xfrm>
              <a:off x="2517056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4" name="object 9054"/>
            <p:cNvSpPr/>
            <p:nvPr/>
          </p:nvSpPr>
          <p:spPr>
            <a:xfrm>
              <a:off x="2517182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5" name="object 9055"/>
            <p:cNvSpPr/>
            <p:nvPr/>
          </p:nvSpPr>
          <p:spPr>
            <a:xfrm>
              <a:off x="2517309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6" name="object 9056"/>
            <p:cNvSpPr/>
            <p:nvPr/>
          </p:nvSpPr>
          <p:spPr>
            <a:xfrm>
              <a:off x="251756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7" name="object 9057"/>
            <p:cNvSpPr/>
            <p:nvPr/>
          </p:nvSpPr>
          <p:spPr>
            <a:xfrm>
              <a:off x="25180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8" name="object 9058"/>
            <p:cNvSpPr/>
            <p:nvPr/>
          </p:nvSpPr>
          <p:spPr>
            <a:xfrm>
              <a:off x="2517309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9" name="object 9059"/>
            <p:cNvSpPr/>
            <p:nvPr/>
          </p:nvSpPr>
          <p:spPr>
            <a:xfrm>
              <a:off x="251844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0" name="object 9060"/>
            <p:cNvSpPr/>
            <p:nvPr/>
          </p:nvSpPr>
          <p:spPr>
            <a:xfrm>
              <a:off x="251921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1" name="object 9061"/>
            <p:cNvSpPr/>
            <p:nvPr/>
          </p:nvSpPr>
          <p:spPr>
            <a:xfrm>
              <a:off x="251933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2" name="object 9062"/>
            <p:cNvSpPr/>
            <p:nvPr/>
          </p:nvSpPr>
          <p:spPr>
            <a:xfrm>
              <a:off x="2519590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3" name="object 9063"/>
            <p:cNvSpPr/>
            <p:nvPr/>
          </p:nvSpPr>
          <p:spPr>
            <a:xfrm>
              <a:off x="251971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4" name="object 9064"/>
            <p:cNvSpPr/>
            <p:nvPr/>
          </p:nvSpPr>
          <p:spPr>
            <a:xfrm>
              <a:off x="2519717" y="41772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5" name="object 9065"/>
            <p:cNvSpPr/>
            <p:nvPr/>
          </p:nvSpPr>
          <p:spPr>
            <a:xfrm>
              <a:off x="2519970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6" name="object 9066"/>
            <p:cNvSpPr/>
            <p:nvPr/>
          </p:nvSpPr>
          <p:spPr>
            <a:xfrm>
              <a:off x="252009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7" name="object 9067"/>
            <p:cNvSpPr/>
            <p:nvPr/>
          </p:nvSpPr>
          <p:spPr>
            <a:xfrm>
              <a:off x="252022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8" name="object 9068"/>
            <p:cNvSpPr/>
            <p:nvPr/>
          </p:nvSpPr>
          <p:spPr>
            <a:xfrm>
              <a:off x="252073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9" name="object 9069"/>
            <p:cNvSpPr/>
            <p:nvPr/>
          </p:nvSpPr>
          <p:spPr>
            <a:xfrm>
              <a:off x="2519970" y="417769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0" name="object 9070"/>
            <p:cNvSpPr/>
            <p:nvPr/>
          </p:nvSpPr>
          <p:spPr>
            <a:xfrm>
              <a:off x="25217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1" name="object 9071"/>
            <p:cNvSpPr/>
            <p:nvPr/>
          </p:nvSpPr>
          <p:spPr>
            <a:xfrm>
              <a:off x="252199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2" name="object 9072"/>
            <p:cNvSpPr/>
            <p:nvPr/>
          </p:nvSpPr>
          <p:spPr>
            <a:xfrm>
              <a:off x="2522251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3" name="object 9073"/>
            <p:cNvSpPr/>
            <p:nvPr/>
          </p:nvSpPr>
          <p:spPr>
            <a:xfrm>
              <a:off x="2522378" y="41774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4" name="object 9074"/>
            <p:cNvSpPr/>
            <p:nvPr/>
          </p:nvSpPr>
          <p:spPr>
            <a:xfrm>
              <a:off x="2522505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5" name="object 9075"/>
            <p:cNvSpPr/>
            <p:nvPr/>
          </p:nvSpPr>
          <p:spPr>
            <a:xfrm>
              <a:off x="2522632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6" name="object 9076"/>
            <p:cNvSpPr/>
            <p:nvPr/>
          </p:nvSpPr>
          <p:spPr>
            <a:xfrm>
              <a:off x="25227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7" name="object 9077"/>
            <p:cNvSpPr/>
            <p:nvPr/>
          </p:nvSpPr>
          <p:spPr>
            <a:xfrm>
              <a:off x="25231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8" name="object 9078"/>
            <p:cNvSpPr/>
            <p:nvPr/>
          </p:nvSpPr>
          <p:spPr>
            <a:xfrm>
              <a:off x="252339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9" name="object 9079"/>
            <p:cNvSpPr/>
            <p:nvPr/>
          </p:nvSpPr>
          <p:spPr>
            <a:xfrm>
              <a:off x="252364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0" name="object 9080"/>
            <p:cNvSpPr/>
            <p:nvPr/>
          </p:nvSpPr>
          <p:spPr>
            <a:xfrm>
              <a:off x="25241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1" name="object 9081"/>
            <p:cNvSpPr/>
            <p:nvPr/>
          </p:nvSpPr>
          <p:spPr>
            <a:xfrm>
              <a:off x="25244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2" name="object 9082"/>
            <p:cNvSpPr/>
            <p:nvPr/>
          </p:nvSpPr>
          <p:spPr>
            <a:xfrm>
              <a:off x="252453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3" name="object 9083"/>
            <p:cNvSpPr/>
            <p:nvPr/>
          </p:nvSpPr>
          <p:spPr>
            <a:xfrm>
              <a:off x="2524786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4" name="object 9084"/>
            <p:cNvSpPr/>
            <p:nvPr/>
          </p:nvSpPr>
          <p:spPr>
            <a:xfrm>
              <a:off x="2525039" y="41773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5" name="object 9085"/>
            <p:cNvSpPr/>
            <p:nvPr/>
          </p:nvSpPr>
          <p:spPr>
            <a:xfrm>
              <a:off x="2525166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6" name="object 9086"/>
            <p:cNvSpPr/>
            <p:nvPr/>
          </p:nvSpPr>
          <p:spPr>
            <a:xfrm>
              <a:off x="2525293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7" name="object 9087"/>
            <p:cNvSpPr/>
            <p:nvPr/>
          </p:nvSpPr>
          <p:spPr>
            <a:xfrm>
              <a:off x="2525546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8" name="object 9088"/>
            <p:cNvSpPr/>
            <p:nvPr/>
          </p:nvSpPr>
          <p:spPr>
            <a:xfrm>
              <a:off x="25256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9" name="object 9089"/>
            <p:cNvSpPr/>
            <p:nvPr/>
          </p:nvSpPr>
          <p:spPr>
            <a:xfrm>
              <a:off x="2525166" y="417769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0" name="object 9090"/>
            <p:cNvSpPr/>
            <p:nvPr/>
          </p:nvSpPr>
          <p:spPr>
            <a:xfrm>
              <a:off x="25270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1" name="object 9091"/>
            <p:cNvSpPr/>
            <p:nvPr/>
          </p:nvSpPr>
          <p:spPr>
            <a:xfrm>
              <a:off x="2526433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2" name="object 9092"/>
            <p:cNvSpPr/>
            <p:nvPr/>
          </p:nvSpPr>
          <p:spPr>
            <a:xfrm>
              <a:off x="2527574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3" name="object 9093"/>
            <p:cNvSpPr/>
            <p:nvPr/>
          </p:nvSpPr>
          <p:spPr>
            <a:xfrm>
              <a:off x="2527827" y="41774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4" name="object 9094"/>
            <p:cNvSpPr/>
            <p:nvPr/>
          </p:nvSpPr>
          <p:spPr>
            <a:xfrm>
              <a:off x="2527954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5" name="object 9095"/>
            <p:cNvSpPr/>
            <p:nvPr/>
          </p:nvSpPr>
          <p:spPr>
            <a:xfrm>
              <a:off x="252808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6" name="object 9096"/>
            <p:cNvSpPr/>
            <p:nvPr/>
          </p:nvSpPr>
          <p:spPr>
            <a:xfrm>
              <a:off x="25283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7" name="object 9097"/>
            <p:cNvSpPr/>
            <p:nvPr/>
          </p:nvSpPr>
          <p:spPr>
            <a:xfrm>
              <a:off x="252871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8" name="object 9098"/>
            <p:cNvSpPr/>
            <p:nvPr/>
          </p:nvSpPr>
          <p:spPr>
            <a:xfrm>
              <a:off x="252884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9" name="object 9099"/>
            <p:cNvSpPr/>
            <p:nvPr/>
          </p:nvSpPr>
          <p:spPr>
            <a:xfrm>
              <a:off x="25289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0" name="object 9100"/>
            <p:cNvSpPr/>
            <p:nvPr/>
          </p:nvSpPr>
          <p:spPr>
            <a:xfrm>
              <a:off x="252972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1" name="object 9101"/>
            <p:cNvSpPr/>
            <p:nvPr/>
          </p:nvSpPr>
          <p:spPr>
            <a:xfrm>
              <a:off x="2529095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2" name="object 9102"/>
            <p:cNvSpPr/>
            <p:nvPr/>
          </p:nvSpPr>
          <p:spPr>
            <a:xfrm>
              <a:off x="2530235" y="41772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3" name="object 9103"/>
            <p:cNvSpPr/>
            <p:nvPr/>
          </p:nvSpPr>
          <p:spPr>
            <a:xfrm>
              <a:off x="2530362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4" name="object 9104"/>
            <p:cNvSpPr/>
            <p:nvPr/>
          </p:nvSpPr>
          <p:spPr>
            <a:xfrm>
              <a:off x="2530615" y="417744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5" name="object 9105"/>
            <p:cNvSpPr/>
            <p:nvPr/>
          </p:nvSpPr>
          <p:spPr>
            <a:xfrm>
              <a:off x="25307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6" name="object 9106"/>
            <p:cNvSpPr/>
            <p:nvPr/>
          </p:nvSpPr>
          <p:spPr>
            <a:xfrm>
              <a:off x="253086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7" name="object 9107"/>
            <p:cNvSpPr/>
            <p:nvPr/>
          </p:nvSpPr>
          <p:spPr>
            <a:xfrm>
              <a:off x="253124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8" name="object 9108"/>
            <p:cNvSpPr/>
            <p:nvPr/>
          </p:nvSpPr>
          <p:spPr>
            <a:xfrm>
              <a:off x="253150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9" name="object 9109"/>
            <p:cNvSpPr/>
            <p:nvPr/>
          </p:nvSpPr>
          <p:spPr>
            <a:xfrm>
              <a:off x="253162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0" name="object 9110"/>
            <p:cNvSpPr/>
            <p:nvPr/>
          </p:nvSpPr>
          <p:spPr>
            <a:xfrm>
              <a:off x="25321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1" name="object 9111"/>
            <p:cNvSpPr/>
            <p:nvPr/>
          </p:nvSpPr>
          <p:spPr>
            <a:xfrm>
              <a:off x="253251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2" name="object 9112"/>
            <p:cNvSpPr/>
            <p:nvPr/>
          </p:nvSpPr>
          <p:spPr>
            <a:xfrm>
              <a:off x="2532643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3" name="object 9113"/>
            <p:cNvSpPr/>
            <p:nvPr/>
          </p:nvSpPr>
          <p:spPr>
            <a:xfrm>
              <a:off x="2532897" y="41773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4" name="object 9114"/>
            <p:cNvSpPr/>
            <p:nvPr/>
          </p:nvSpPr>
          <p:spPr>
            <a:xfrm>
              <a:off x="2533023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5" name="object 9115"/>
            <p:cNvSpPr/>
            <p:nvPr/>
          </p:nvSpPr>
          <p:spPr>
            <a:xfrm>
              <a:off x="2533277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6" name="object 9116"/>
            <p:cNvSpPr/>
            <p:nvPr/>
          </p:nvSpPr>
          <p:spPr>
            <a:xfrm>
              <a:off x="25334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7" name="object 9117"/>
            <p:cNvSpPr/>
            <p:nvPr/>
          </p:nvSpPr>
          <p:spPr>
            <a:xfrm>
              <a:off x="2533023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8" name="object 9118"/>
            <p:cNvSpPr/>
            <p:nvPr/>
          </p:nvSpPr>
          <p:spPr>
            <a:xfrm>
              <a:off x="25346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9" name="object 9119"/>
            <p:cNvSpPr/>
            <p:nvPr/>
          </p:nvSpPr>
          <p:spPr>
            <a:xfrm>
              <a:off x="25349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0" name="object 9120"/>
            <p:cNvSpPr/>
            <p:nvPr/>
          </p:nvSpPr>
          <p:spPr>
            <a:xfrm>
              <a:off x="2535178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1" name="object 9121"/>
            <p:cNvSpPr/>
            <p:nvPr/>
          </p:nvSpPr>
          <p:spPr>
            <a:xfrm>
              <a:off x="25353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2" name="object 9122"/>
            <p:cNvSpPr/>
            <p:nvPr/>
          </p:nvSpPr>
          <p:spPr>
            <a:xfrm>
              <a:off x="2535558" y="41771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3" name="object 9123"/>
            <p:cNvSpPr/>
            <p:nvPr/>
          </p:nvSpPr>
          <p:spPr>
            <a:xfrm>
              <a:off x="2535685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4" name="object 9124"/>
            <p:cNvSpPr/>
            <p:nvPr/>
          </p:nvSpPr>
          <p:spPr>
            <a:xfrm>
              <a:off x="2535811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5" name="object 9125"/>
            <p:cNvSpPr/>
            <p:nvPr/>
          </p:nvSpPr>
          <p:spPr>
            <a:xfrm>
              <a:off x="2535938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6" name="object 9126"/>
            <p:cNvSpPr/>
            <p:nvPr/>
          </p:nvSpPr>
          <p:spPr>
            <a:xfrm>
              <a:off x="25360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7" name="object 9127"/>
            <p:cNvSpPr/>
            <p:nvPr/>
          </p:nvSpPr>
          <p:spPr>
            <a:xfrm>
              <a:off x="253657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8" name="object 9128"/>
            <p:cNvSpPr/>
            <p:nvPr/>
          </p:nvSpPr>
          <p:spPr>
            <a:xfrm>
              <a:off x="253669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9" name="object 9129"/>
            <p:cNvSpPr/>
            <p:nvPr/>
          </p:nvSpPr>
          <p:spPr>
            <a:xfrm>
              <a:off x="253682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0" name="object 9130"/>
            <p:cNvSpPr/>
            <p:nvPr/>
          </p:nvSpPr>
          <p:spPr>
            <a:xfrm>
              <a:off x="25373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1" name="object 9131"/>
            <p:cNvSpPr/>
            <p:nvPr/>
          </p:nvSpPr>
          <p:spPr>
            <a:xfrm>
              <a:off x="253758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2" name="object 9132"/>
            <p:cNvSpPr/>
            <p:nvPr/>
          </p:nvSpPr>
          <p:spPr>
            <a:xfrm>
              <a:off x="2537966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3" name="object 9133"/>
            <p:cNvSpPr/>
            <p:nvPr/>
          </p:nvSpPr>
          <p:spPr>
            <a:xfrm>
              <a:off x="2538092" y="41773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4" name="object 9134"/>
            <p:cNvSpPr/>
            <p:nvPr/>
          </p:nvSpPr>
          <p:spPr>
            <a:xfrm>
              <a:off x="2537459" y="4177666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5" name="object 9135"/>
            <p:cNvSpPr/>
            <p:nvPr/>
          </p:nvSpPr>
          <p:spPr>
            <a:xfrm>
              <a:off x="253923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6" name="object 9136"/>
            <p:cNvSpPr/>
            <p:nvPr/>
          </p:nvSpPr>
          <p:spPr>
            <a:xfrm>
              <a:off x="2538473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7" name="object 9137"/>
            <p:cNvSpPr/>
            <p:nvPr/>
          </p:nvSpPr>
          <p:spPr>
            <a:xfrm>
              <a:off x="254024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8" name="object 9138"/>
            <p:cNvSpPr/>
            <p:nvPr/>
          </p:nvSpPr>
          <p:spPr>
            <a:xfrm>
              <a:off x="2540500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9" name="object 9139"/>
            <p:cNvSpPr/>
            <p:nvPr/>
          </p:nvSpPr>
          <p:spPr>
            <a:xfrm>
              <a:off x="2540880" y="417677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74"/>
                  </a:moveTo>
                  <a:lnTo>
                    <a:pt x="887" y="47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0" name="object 9140"/>
            <p:cNvSpPr/>
            <p:nvPr/>
          </p:nvSpPr>
          <p:spPr>
            <a:xfrm>
              <a:off x="2541007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1" name="object 9141"/>
            <p:cNvSpPr/>
            <p:nvPr/>
          </p:nvSpPr>
          <p:spPr>
            <a:xfrm>
              <a:off x="2541134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2" name="object 9142"/>
            <p:cNvSpPr/>
            <p:nvPr/>
          </p:nvSpPr>
          <p:spPr>
            <a:xfrm>
              <a:off x="25412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3" name="object 9143"/>
            <p:cNvSpPr/>
            <p:nvPr/>
          </p:nvSpPr>
          <p:spPr>
            <a:xfrm>
              <a:off x="254176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4" name="object 9144"/>
            <p:cNvSpPr/>
            <p:nvPr/>
          </p:nvSpPr>
          <p:spPr>
            <a:xfrm>
              <a:off x="2541007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5" name="object 9145"/>
            <p:cNvSpPr/>
            <p:nvPr/>
          </p:nvSpPr>
          <p:spPr>
            <a:xfrm>
              <a:off x="25429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6" name="object 9146"/>
            <p:cNvSpPr/>
            <p:nvPr/>
          </p:nvSpPr>
          <p:spPr>
            <a:xfrm>
              <a:off x="2543162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7" name="object 9147"/>
            <p:cNvSpPr/>
            <p:nvPr/>
          </p:nvSpPr>
          <p:spPr>
            <a:xfrm>
              <a:off x="2543415" y="41771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8" name="object 9148"/>
            <p:cNvSpPr/>
            <p:nvPr/>
          </p:nvSpPr>
          <p:spPr>
            <a:xfrm>
              <a:off x="254366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9" name="object 9149"/>
            <p:cNvSpPr/>
            <p:nvPr/>
          </p:nvSpPr>
          <p:spPr>
            <a:xfrm>
              <a:off x="2543795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0" name="object 9150"/>
            <p:cNvSpPr/>
            <p:nvPr/>
          </p:nvSpPr>
          <p:spPr>
            <a:xfrm>
              <a:off x="25440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1" name="object 9151"/>
            <p:cNvSpPr/>
            <p:nvPr/>
          </p:nvSpPr>
          <p:spPr>
            <a:xfrm>
              <a:off x="254430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2" name="object 9152"/>
            <p:cNvSpPr/>
            <p:nvPr/>
          </p:nvSpPr>
          <p:spPr>
            <a:xfrm>
              <a:off x="2544556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3" name="object 9153"/>
            <p:cNvSpPr/>
            <p:nvPr/>
          </p:nvSpPr>
          <p:spPr>
            <a:xfrm>
              <a:off x="254468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4" name="object 9154"/>
            <p:cNvSpPr/>
            <p:nvPr/>
          </p:nvSpPr>
          <p:spPr>
            <a:xfrm>
              <a:off x="254569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5" name="object 9155"/>
            <p:cNvSpPr/>
            <p:nvPr/>
          </p:nvSpPr>
          <p:spPr>
            <a:xfrm>
              <a:off x="254582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6" name="object 9156"/>
            <p:cNvSpPr/>
            <p:nvPr/>
          </p:nvSpPr>
          <p:spPr>
            <a:xfrm>
              <a:off x="2546076" y="41771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7" name="object 9157"/>
            <p:cNvSpPr/>
            <p:nvPr/>
          </p:nvSpPr>
          <p:spPr>
            <a:xfrm>
              <a:off x="2546330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8" name="object 9158"/>
            <p:cNvSpPr/>
            <p:nvPr/>
          </p:nvSpPr>
          <p:spPr>
            <a:xfrm>
              <a:off x="2546456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9" name="object 9159"/>
            <p:cNvSpPr/>
            <p:nvPr/>
          </p:nvSpPr>
          <p:spPr>
            <a:xfrm>
              <a:off x="254709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0" name="object 9160"/>
            <p:cNvSpPr/>
            <p:nvPr/>
          </p:nvSpPr>
          <p:spPr>
            <a:xfrm>
              <a:off x="254734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1" name="object 9161"/>
            <p:cNvSpPr/>
            <p:nvPr/>
          </p:nvSpPr>
          <p:spPr>
            <a:xfrm>
              <a:off x="254747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2" name="object 9162"/>
            <p:cNvSpPr/>
            <p:nvPr/>
          </p:nvSpPr>
          <p:spPr>
            <a:xfrm>
              <a:off x="25479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3" name="object 9163"/>
            <p:cNvSpPr/>
            <p:nvPr/>
          </p:nvSpPr>
          <p:spPr>
            <a:xfrm>
              <a:off x="254823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4" name="object 9164"/>
            <p:cNvSpPr/>
            <p:nvPr/>
          </p:nvSpPr>
          <p:spPr>
            <a:xfrm>
              <a:off x="2548358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5" name="object 9165"/>
            <p:cNvSpPr/>
            <p:nvPr/>
          </p:nvSpPr>
          <p:spPr>
            <a:xfrm>
              <a:off x="2548484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6" name="object 9166"/>
            <p:cNvSpPr/>
            <p:nvPr/>
          </p:nvSpPr>
          <p:spPr>
            <a:xfrm>
              <a:off x="2548738" y="41772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7" name="object 9167"/>
            <p:cNvSpPr/>
            <p:nvPr/>
          </p:nvSpPr>
          <p:spPr>
            <a:xfrm>
              <a:off x="25488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8" name="object 9168"/>
            <p:cNvSpPr/>
            <p:nvPr/>
          </p:nvSpPr>
          <p:spPr>
            <a:xfrm>
              <a:off x="254899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9" name="object 9169"/>
            <p:cNvSpPr/>
            <p:nvPr/>
          </p:nvSpPr>
          <p:spPr>
            <a:xfrm>
              <a:off x="254911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0" name="object 9170"/>
            <p:cNvSpPr/>
            <p:nvPr/>
          </p:nvSpPr>
          <p:spPr>
            <a:xfrm>
              <a:off x="2548864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1" name="object 9171"/>
            <p:cNvSpPr/>
            <p:nvPr/>
          </p:nvSpPr>
          <p:spPr>
            <a:xfrm>
              <a:off x="25506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2" name="object 9172"/>
            <p:cNvSpPr/>
            <p:nvPr/>
          </p:nvSpPr>
          <p:spPr>
            <a:xfrm>
              <a:off x="25508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3" name="object 9173"/>
            <p:cNvSpPr/>
            <p:nvPr/>
          </p:nvSpPr>
          <p:spPr>
            <a:xfrm>
              <a:off x="255101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4" name="object 9174"/>
            <p:cNvSpPr/>
            <p:nvPr/>
          </p:nvSpPr>
          <p:spPr>
            <a:xfrm>
              <a:off x="2551146" y="417744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5" name="object 9175"/>
            <p:cNvSpPr/>
            <p:nvPr/>
          </p:nvSpPr>
          <p:spPr>
            <a:xfrm>
              <a:off x="2551399" y="417639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64"/>
                  </a:moveTo>
                  <a:lnTo>
                    <a:pt x="887" y="66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6" name="object 9176"/>
            <p:cNvSpPr/>
            <p:nvPr/>
          </p:nvSpPr>
          <p:spPr>
            <a:xfrm>
              <a:off x="2551526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7" name="object 9177"/>
            <p:cNvSpPr/>
            <p:nvPr/>
          </p:nvSpPr>
          <p:spPr>
            <a:xfrm>
              <a:off x="2551779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8" name="object 9178"/>
            <p:cNvSpPr/>
            <p:nvPr/>
          </p:nvSpPr>
          <p:spPr>
            <a:xfrm>
              <a:off x="25520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9" name="object 9179"/>
            <p:cNvSpPr/>
            <p:nvPr/>
          </p:nvSpPr>
          <p:spPr>
            <a:xfrm>
              <a:off x="25522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0" name="object 9180"/>
            <p:cNvSpPr/>
            <p:nvPr/>
          </p:nvSpPr>
          <p:spPr>
            <a:xfrm>
              <a:off x="255241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1" name="object 9181"/>
            <p:cNvSpPr/>
            <p:nvPr/>
          </p:nvSpPr>
          <p:spPr>
            <a:xfrm>
              <a:off x="255253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2" name="object 9182"/>
            <p:cNvSpPr/>
            <p:nvPr/>
          </p:nvSpPr>
          <p:spPr>
            <a:xfrm>
              <a:off x="25526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3" name="object 9183"/>
            <p:cNvSpPr/>
            <p:nvPr/>
          </p:nvSpPr>
          <p:spPr>
            <a:xfrm>
              <a:off x="25529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4" name="object 9184"/>
            <p:cNvSpPr/>
            <p:nvPr/>
          </p:nvSpPr>
          <p:spPr>
            <a:xfrm>
              <a:off x="25533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5" name="object 9185"/>
            <p:cNvSpPr/>
            <p:nvPr/>
          </p:nvSpPr>
          <p:spPr>
            <a:xfrm>
              <a:off x="255342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6" name="object 9186"/>
            <p:cNvSpPr/>
            <p:nvPr/>
          </p:nvSpPr>
          <p:spPr>
            <a:xfrm>
              <a:off x="2553680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7" name="object 9187"/>
            <p:cNvSpPr/>
            <p:nvPr/>
          </p:nvSpPr>
          <p:spPr>
            <a:xfrm>
              <a:off x="2553807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8" name="object 9188"/>
            <p:cNvSpPr/>
            <p:nvPr/>
          </p:nvSpPr>
          <p:spPr>
            <a:xfrm>
              <a:off x="2554060" y="41772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9" name="object 9189"/>
            <p:cNvSpPr/>
            <p:nvPr/>
          </p:nvSpPr>
          <p:spPr>
            <a:xfrm>
              <a:off x="2554187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0" name="object 9190"/>
            <p:cNvSpPr/>
            <p:nvPr/>
          </p:nvSpPr>
          <p:spPr>
            <a:xfrm>
              <a:off x="255444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1" name="object 9191"/>
            <p:cNvSpPr/>
            <p:nvPr/>
          </p:nvSpPr>
          <p:spPr>
            <a:xfrm>
              <a:off x="25545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2" name="object 9192"/>
            <p:cNvSpPr/>
            <p:nvPr/>
          </p:nvSpPr>
          <p:spPr>
            <a:xfrm>
              <a:off x="2554060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3" name="object 9193"/>
            <p:cNvSpPr/>
            <p:nvPr/>
          </p:nvSpPr>
          <p:spPr>
            <a:xfrm>
              <a:off x="255520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4" name="object 9194"/>
            <p:cNvSpPr/>
            <p:nvPr/>
          </p:nvSpPr>
          <p:spPr>
            <a:xfrm>
              <a:off x="2554567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5" name="object 9195"/>
            <p:cNvSpPr/>
            <p:nvPr/>
          </p:nvSpPr>
          <p:spPr>
            <a:xfrm>
              <a:off x="25562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6" name="object 9196"/>
            <p:cNvSpPr/>
            <p:nvPr/>
          </p:nvSpPr>
          <p:spPr>
            <a:xfrm>
              <a:off x="2556341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7" name="object 9197"/>
            <p:cNvSpPr/>
            <p:nvPr/>
          </p:nvSpPr>
          <p:spPr>
            <a:xfrm>
              <a:off x="255659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8" name="object 9198"/>
            <p:cNvSpPr/>
            <p:nvPr/>
          </p:nvSpPr>
          <p:spPr>
            <a:xfrm>
              <a:off x="2556722" y="41771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9" name="object 9199"/>
            <p:cNvSpPr/>
            <p:nvPr/>
          </p:nvSpPr>
          <p:spPr>
            <a:xfrm>
              <a:off x="2556848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0" name="object 9200"/>
            <p:cNvSpPr/>
            <p:nvPr/>
          </p:nvSpPr>
          <p:spPr>
            <a:xfrm>
              <a:off x="2557102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1" name="object 9201"/>
            <p:cNvSpPr/>
            <p:nvPr/>
          </p:nvSpPr>
          <p:spPr>
            <a:xfrm>
              <a:off x="25573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2" name="object 9202"/>
            <p:cNvSpPr/>
            <p:nvPr/>
          </p:nvSpPr>
          <p:spPr>
            <a:xfrm>
              <a:off x="25576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3" name="object 9203"/>
            <p:cNvSpPr/>
            <p:nvPr/>
          </p:nvSpPr>
          <p:spPr>
            <a:xfrm>
              <a:off x="255773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4" name="object 9204"/>
            <p:cNvSpPr/>
            <p:nvPr/>
          </p:nvSpPr>
          <p:spPr>
            <a:xfrm>
              <a:off x="255786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5" name="object 9205"/>
            <p:cNvSpPr/>
            <p:nvPr/>
          </p:nvSpPr>
          <p:spPr>
            <a:xfrm>
              <a:off x="255798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6" name="object 9206"/>
            <p:cNvSpPr/>
            <p:nvPr/>
          </p:nvSpPr>
          <p:spPr>
            <a:xfrm>
              <a:off x="25583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7" name="object 9207"/>
            <p:cNvSpPr/>
            <p:nvPr/>
          </p:nvSpPr>
          <p:spPr>
            <a:xfrm>
              <a:off x="255874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8" name="object 9208"/>
            <p:cNvSpPr/>
            <p:nvPr/>
          </p:nvSpPr>
          <p:spPr>
            <a:xfrm>
              <a:off x="2558876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9" name="object 9209"/>
            <p:cNvSpPr/>
            <p:nvPr/>
          </p:nvSpPr>
          <p:spPr>
            <a:xfrm>
              <a:off x="2559129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0" name="object 9210"/>
            <p:cNvSpPr/>
            <p:nvPr/>
          </p:nvSpPr>
          <p:spPr>
            <a:xfrm>
              <a:off x="2559129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1" name="object 9211"/>
            <p:cNvSpPr/>
            <p:nvPr/>
          </p:nvSpPr>
          <p:spPr>
            <a:xfrm>
              <a:off x="2559383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2" name="object 9212"/>
            <p:cNvSpPr/>
            <p:nvPr/>
          </p:nvSpPr>
          <p:spPr>
            <a:xfrm>
              <a:off x="2559510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3" name="object 9213"/>
            <p:cNvSpPr/>
            <p:nvPr/>
          </p:nvSpPr>
          <p:spPr>
            <a:xfrm>
              <a:off x="255976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4" name="object 9214"/>
            <p:cNvSpPr/>
            <p:nvPr/>
          </p:nvSpPr>
          <p:spPr>
            <a:xfrm>
              <a:off x="25597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5" name="object 9215"/>
            <p:cNvSpPr/>
            <p:nvPr/>
          </p:nvSpPr>
          <p:spPr>
            <a:xfrm>
              <a:off x="256001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6" name="object 9216"/>
            <p:cNvSpPr/>
            <p:nvPr/>
          </p:nvSpPr>
          <p:spPr>
            <a:xfrm>
              <a:off x="256039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7" name="object 9217"/>
            <p:cNvSpPr/>
            <p:nvPr/>
          </p:nvSpPr>
          <p:spPr>
            <a:xfrm>
              <a:off x="256052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8" name="object 9218"/>
            <p:cNvSpPr/>
            <p:nvPr/>
          </p:nvSpPr>
          <p:spPr>
            <a:xfrm>
              <a:off x="25607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9" name="object 9219"/>
            <p:cNvSpPr/>
            <p:nvPr/>
          </p:nvSpPr>
          <p:spPr>
            <a:xfrm>
              <a:off x="25611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0" name="object 9220"/>
            <p:cNvSpPr/>
            <p:nvPr/>
          </p:nvSpPr>
          <p:spPr>
            <a:xfrm>
              <a:off x="256153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1" name="object 9221"/>
            <p:cNvSpPr/>
            <p:nvPr/>
          </p:nvSpPr>
          <p:spPr>
            <a:xfrm>
              <a:off x="2561791" y="41774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2" name="object 9222"/>
            <p:cNvSpPr/>
            <p:nvPr/>
          </p:nvSpPr>
          <p:spPr>
            <a:xfrm>
              <a:off x="2562044" y="417685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6"/>
                  </a:moveTo>
                  <a:lnTo>
                    <a:pt x="887" y="43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3" name="object 9223"/>
            <p:cNvSpPr/>
            <p:nvPr/>
          </p:nvSpPr>
          <p:spPr>
            <a:xfrm>
              <a:off x="256217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4" name="object 9224"/>
            <p:cNvSpPr/>
            <p:nvPr/>
          </p:nvSpPr>
          <p:spPr>
            <a:xfrm>
              <a:off x="2562298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5" name="object 9225"/>
            <p:cNvSpPr/>
            <p:nvPr/>
          </p:nvSpPr>
          <p:spPr>
            <a:xfrm>
              <a:off x="256242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6" name="object 9226"/>
            <p:cNvSpPr/>
            <p:nvPr/>
          </p:nvSpPr>
          <p:spPr>
            <a:xfrm>
              <a:off x="25626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7" name="object 9227"/>
            <p:cNvSpPr/>
            <p:nvPr/>
          </p:nvSpPr>
          <p:spPr>
            <a:xfrm>
              <a:off x="256280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8" name="object 9228"/>
            <p:cNvSpPr/>
            <p:nvPr/>
          </p:nvSpPr>
          <p:spPr>
            <a:xfrm>
              <a:off x="256305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9" name="object 9229"/>
            <p:cNvSpPr/>
            <p:nvPr/>
          </p:nvSpPr>
          <p:spPr>
            <a:xfrm>
              <a:off x="256318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0" name="object 9230"/>
            <p:cNvSpPr/>
            <p:nvPr/>
          </p:nvSpPr>
          <p:spPr>
            <a:xfrm>
              <a:off x="25639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1" name="object 9231"/>
            <p:cNvSpPr/>
            <p:nvPr/>
          </p:nvSpPr>
          <p:spPr>
            <a:xfrm>
              <a:off x="2564199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2" name="object 9232"/>
            <p:cNvSpPr/>
            <p:nvPr/>
          </p:nvSpPr>
          <p:spPr>
            <a:xfrm>
              <a:off x="2564325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3" name="object 9233"/>
            <p:cNvSpPr/>
            <p:nvPr/>
          </p:nvSpPr>
          <p:spPr>
            <a:xfrm>
              <a:off x="2564452" y="41774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4" name="object 9234"/>
            <p:cNvSpPr/>
            <p:nvPr/>
          </p:nvSpPr>
          <p:spPr>
            <a:xfrm>
              <a:off x="2564706" y="41773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5" name="object 9235"/>
            <p:cNvSpPr/>
            <p:nvPr/>
          </p:nvSpPr>
          <p:spPr>
            <a:xfrm>
              <a:off x="256483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6" name="object 9236"/>
            <p:cNvSpPr/>
            <p:nvPr/>
          </p:nvSpPr>
          <p:spPr>
            <a:xfrm>
              <a:off x="256495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7" name="object 9237"/>
            <p:cNvSpPr/>
            <p:nvPr/>
          </p:nvSpPr>
          <p:spPr>
            <a:xfrm>
              <a:off x="25650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8" name="object 9238"/>
            <p:cNvSpPr/>
            <p:nvPr/>
          </p:nvSpPr>
          <p:spPr>
            <a:xfrm>
              <a:off x="25653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9" name="object 9239"/>
            <p:cNvSpPr/>
            <p:nvPr/>
          </p:nvSpPr>
          <p:spPr>
            <a:xfrm>
              <a:off x="256546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0" name="object 9240"/>
            <p:cNvSpPr/>
            <p:nvPr/>
          </p:nvSpPr>
          <p:spPr>
            <a:xfrm>
              <a:off x="2565593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1" name="object 9241"/>
            <p:cNvSpPr/>
            <p:nvPr/>
          </p:nvSpPr>
          <p:spPr>
            <a:xfrm>
              <a:off x="256571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2" name="object 9242"/>
            <p:cNvSpPr/>
            <p:nvPr/>
          </p:nvSpPr>
          <p:spPr>
            <a:xfrm>
              <a:off x="256648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3" name="object 9243"/>
            <p:cNvSpPr/>
            <p:nvPr/>
          </p:nvSpPr>
          <p:spPr>
            <a:xfrm>
              <a:off x="25668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4" name="object 9244"/>
            <p:cNvSpPr/>
            <p:nvPr/>
          </p:nvSpPr>
          <p:spPr>
            <a:xfrm>
              <a:off x="2567113" y="41773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5" name="object 9245"/>
            <p:cNvSpPr/>
            <p:nvPr/>
          </p:nvSpPr>
          <p:spPr>
            <a:xfrm>
              <a:off x="2567367" y="41772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6" name="object 9246"/>
            <p:cNvSpPr/>
            <p:nvPr/>
          </p:nvSpPr>
          <p:spPr>
            <a:xfrm>
              <a:off x="256749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7" name="object 9247"/>
            <p:cNvSpPr/>
            <p:nvPr/>
          </p:nvSpPr>
          <p:spPr>
            <a:xfrm>
              <a:off x="2567620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8" name="object 9248"/>
            <p:cNvSpPr/>
            <p:nvPr/>
          </p:nvSpPr>
          <p:spPr>
            <a:xfrm>
              <a:off x="25677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9" name="object 9249"/>
            <p:cNvSpPr/>
            <p:nvPr/>
          </p:nvSpPr>
          <p:spPr>
            <a:xfrm>
              <a:off x="256812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0" name="object 9250"/>
            <p:cNvSpPr/>
            <p:nvPr/>
          </p:nvSpPr>
          <p:spPr>
            <a:xfrm>
              <a:off x="2568254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1" name="object 9251"/>
            <p:cNvSpPr/>
            <p:nvPr/>
          </p:nvSpPr>
          <p:spPr>
            <a:xfrm>
              <a:off x="256863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2" name="object 9252"/>
            <p:cNvSpPr/>
            <p:nvPr/>
          </p:nvSpPr>
          <p:spPr>
            <a:xfrm>
              <a:off x="25688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3" name="object 9253"/>
            <p:cNvSpPr/>
            <p:nvPr/>
          </p:nvSpPr>
          <p:spPr>
            <a:xfrm>
              <a:off x="25692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4" name="object 9254"/>
            <p:cNvSpPr/>
            <p:nvPr/>
          </p:nvSpPr>
          <p:spPr>
            <a:xfrm>
              <a:off x="2568634" y="417768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5" name="object 9255"/>
            <p:cNvSpPr/>
            <p:nvPr/>
          </p:nvSpPr>
          <p:spPr>
            <a:xfrm>
              <a:off x="2569775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6" name="object 9256"/>
            <p:cNvSpPr/>
            <p:nvPr/>
          </p:nvSpPr>
          <p:spPr>
            <a:xfrm>
              <a:off x="2569901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7" name="object 9257"/>
            <p:cNvSpPr/>
            <p:nvPr/>
          </p:nvSpPr>
          <p:spPr>
            <a:xfrm>
              <a:off x="2570028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8" name="object 9258"/>
            <p:cNvSpPr/>
            <p:nvPr/>
          </p:nvSpPr>
          <p:spPr>
            <a:xfrm>
              <a:off x="2570282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9" name="object 9259"/>
            <p:cNvSpPr/>
            <p:nvPr/>
          </p:nvSpPr>
          <p:spPr>
            <a:xfrm>
              <a:off x="257053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0" name="object 9260"/>
            <p:cNvSpPr/>
            <p:nvPr/>
          </p:nvSpPr>
          <p:spPr>
            <a:xfrm>
              <a:off x="2570915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1" name="object 9261"/>
            <p:cNvSpPr/>
            <p:nvPr/>
          </p:nvSpPr>
          <p:spPr>
            <a:xfrm>
              <a:off x="257116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2" name="object 9262"/>
            <p:cNvSpPr/>
            <p:nvPr/>
          </p:nvSpPr>
          <p:spPr>
            <a:xfrm>
              <a:off x="25716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3" name="object 9263"/>
            <p:cNvSpPr/>
            <p:nvPr/>
          </p:nvSpPr>
          <p:spPr>
            <a:xfrm>
              <a:off x="257192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4" name="object 9264"/>
            <p:cNvSpPr/>
            <p:nvPr/>
          </p:nvSpPr>
          <p:spPr>
            <a:xfrm>
              <a:off x="257205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5" name="object 9265"/>
            <p:cNvSpPr/>
            <p:nvPr/>
          </p:nvSpPr>
          <p:spPr>
            <a:xfrm>
              <a:off x="2572182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6" name="object 9266"/>
            <p:cNvSpPr/>
            <p:nvPr/>
          </p:nvSpPr>
          <p:spPr>
            <a:xfrm>
              <a:off x="2572309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7" name="object 9267"/>
            <p:cNvSpPr/>
            <p:nvPr/>
          </p:nvSpPr>
          <p:spPr>
            <a:xfrm>
              <a:off x="2572436" y="417696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8" name="object 9268"/>
            <p:cNvSpPr/>
            <p:nvPr/>
          </p:nvSpPr>
          <p:spPr>
            <a:xfrm>
              <a:off x="2572689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9" name="object 9269"/>
            <p:cNvSpPr/>
            <p:nvPr/>
          </p:nvSpPr>
          <p:spPr>
            <a:xfrm>
              <a:off x="2572943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0" name="object 9270"/>
            <p:cNvSpPr/>
            <p:nvPr/>
          </p:nvSpPr>
          <p:spPr>
            <a:xfrm>
              <a:off x="257319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1" name="object 9271"/>
            <p:cNvSpPr/>
            <p:nvPr/>
          </p:nvSpPr>
          <p:spPr>
            <a:xfrm>
              <a:off x="257345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2" name="object 9272"/>
            <p:cNvSpPr/>
            <p:nvPr/>
          </p:nvSpPr>
          <p:spPr>
            <a:xfrm>
              <a:off x="257357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3" name="object 9273"/>
            <p:cNvSpPr/>
            <p:nvPr/>
          </p:nvSpPr>
          <p:spPr>
            <a:xfrm>
              <a:off x="25737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4" name="object 9274"/>
            <p:cNvSpPr/>
            <p:nvPr/>
          </p:nvSpPr>
          <p:spPr>
            <a:xfrm>
              <a:off x="257421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5" name="object 9275"/>
            <p:cNvSpPr/>
            <p:nvPr/>
          </p:nvSpPr>
          <p:spPr>
            <a:xfrm>
              <a:off x="2574717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6" name="object 9276"/>
            <p:cNvSpPr/>
            <p:nvPr/>
          </p:nvSpPr>
          <p:spPr>
            <a:xfrm>
              <a:off x="2574970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7" name="object 9277"/>
            <p:cNvSpPr/>
            <p:nvPr/>
          </p:nvSpPr>
          <p:spPr>
            <a:xfrm>
              <a:off x="2575097" y="41773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8" name="object 9278"/>
            <p:cNvSpPr/>
            <p:nvPr/>
          </p:nvSpPr>
          <p:spPr>
            <a:xfrm>
              <a:off x="2575351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9" name="object 9279"/>
            <p:cNvSpPr/>
            <p:nvPr/>
          </p:nvSpPr>
          <p:spPr>
            <a:xfrm>
              <a:off x="25754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0" name="object 9280"/>
            <p:cNvSpPr/>
            <p:nvPr/>
          </p:nvSpPr>
          <p:spPr>
            <a:xfrm>
              <a:off x="257560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1" name="object 9281"/>
            <p:cNvSpPr/>
            <p:nvPr/>
          </p:nvSpPr>
          <p:spPr>
            <a:xfrm>
              <a:off x="25758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2" name="object 9282"/>
            <p:cNvSpPr/>
            <p:nvPr/>
          </p:nvSpPr>
          <p:spPr>
            <a:xfrm>
              <a:off x="2576238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3" name="object 9283"/>
            <p:cNvSpPr/>
            <p:nvPr/>
          </p:nvSpPr>
          <p:spPr>
            <a:xfrm>
              <a:off x="25764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4" name="object 9284"/>
            <p:cNvSpPr/>
            <p:nvPr/>
          </p:nvSpPr>
          <p:spPr>
            <a:xfrm>
              <a:off x="257699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5" name="object 9285"/>
            <p:cNvSpPr/>
            <p:nvPr/>
          </p:nvSpPr>
          <p:spPr>
            <a:xfrm>
              <a:off x="257712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6" name="object 9286"/>
            <p:cNvSpPr/>
            <p:nvPr/>
          </p:nvSpPr>
          <p:spPr>
            <a:xfrm>
              <a:off x="257725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7" name="object 9287"/>
            <p:cNvSpPr/>
            <p:nvPr/>
          </p:nvSpPr>
          <p:spPr>
            <a:xfrm>
              <a:off x="2577505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8" name="object 9288"/>
            <p:cNvSpPr/>
            <p:nvPr/>
          </p:nvSpPr>
          <p:spPr>
            <a:xfrm>
              <a:off x="2577758" y="417702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9" name="object 9289"/>
            <p:cNvSpPr/>
            <p:nvPr/>
          </p:nvSpPr>
          <p:spPr>
            <a:xfrm>
              <a:off x="2577885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90" name="object 9290"/>
            <p:cNvSpPr/>
            <p:nvPr/>
          </p:nvSpPr>
          <p:spPr>
            <a:xfrm>
              <a:off x="2578012" y="41773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91" name="object 9291"/>
            <p:cNvSpPr/>
            <p:nvPr/>
          </p:nvSpPr>
          <p:spPr>
            <a:xfrm>
              <a:off x="2578265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92" name="object 9292"/>
            <p:cNvSpPr/>
            <p:nvPr/>
          </p:nvSpPr>
          <p:spPr>
            <a:xfrm>
              <a:off x="257864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93" name="object 9293"/>
            <p:cNvSpPr/>
            <p:nvPr/>
          </p:nvSpPr>
          <p:spPr>
            <a:xfrm>
              <a:off x="257877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94" name="object 9294"/>
            <p:cNvSpPr/>
            <p:nvPr/>
          </p:nvSpPr>
          <p:spPr>
            <a:xfrm>
              <a:off x="2578139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95" name="object 9295"/>
            <p:cNvSpPr/>
            <p:nvPr/>
          </p:nvSpPr>
          <p:spPr>
            <a:xfrm>
              <a:off x="25796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96" name="object 9296"/>
            <p:cNvSpPr/>
            <p:nvPr/>
          </p:nvSpPr>
          <p:spPr>
            <a:xfrm>
              <a:off x="258004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97" name="object 9297"/>
            <p:cNvSpPr/>
            <p:nvPr/>
          </p:nvSpPr>
          <p:spPr>
            <a:xfrm>
              <a:off x="2580166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98" name="object 9298"/>
            <p:cNvSpPr/>
            <p:nvPr/>
          </p:nvSpPr>
          <p:spPr>
            <a:xfrm>
              <a:off x="2580293" y="41773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99" name="object 9299"/>
            <p:cNvSpPr/>
            <p:nvPr/>
          </p:nvSpPr>
          <p:spPr>
            <a:xfrm>
              <a:off x="258054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00" name="object 9300"/>
            <p:cNvSpPr/>
            <p:nvPr/>
          </p:nvSpPr>
          <p:spPr>
            <a:xfrm>
              <a:off x="2580673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01" name="object 9301"/>
            <p:cNvSpPr/>
            <p:nvPr/>
          </p:nvSpPr>
          <p:spPr>
            <a:xfrm>
              <a:off x="2580040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02" name="object 9302"/>
            <p:cNvSpPr/>
            <p:nvPr/>
          </p:nvSpPr>
          <p:spPr>
            <a:xfrm>
              <a:off x="258143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03" name="object 9303"/>
            <p:cNvSpPr/>
            <p:nvPr/>
          </p:nvSpPr>
          <p:spPr>
            <a:xfrm>
              <a:off x="25823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04" name="object 9304"/>
            <p:cNvSpPr/>
            <p:nvPr/>
          </p:nvSpPr>
          <p:spPr>
            <a:xfrm>
              <a:off x="258257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05" name="object 9305"/>
            <p:cNvSpPr/>
            <p:nvPr/>
          </p:nvSpPr>
          <p:spPr>
            <a:xfrm>
              <a:off x="2582701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06" name="object 9306"/>
            <p:cNvSpPr/>
            <p:nvPr/>
          </p:nvSpPr>
          <p:spPr>
            <a:xfrm>
              <a:off x="25828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07" name="object 9307"/>
            <p:cNvSpPr/>
            <p:nvPr/>
          </p:nvSpPr>
          <p:spPr>
            <a:xfrm>
              <a:off x="2582954" y="41771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08" name="object 9308"/>
            <p:cNvSpPr/>
            <p:nvPr/>
          </p:nvSpPr>
          <p:spPr>
            <a:xfrm>
              <a:off x="258308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09" name="object 9309"/>
            <p:cNvSpPr/>
            <p:nvPr/>
          </p:nvSpPr>
          <p:spPr>
            <a:xfrm>
              <a:off x="2583335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0" name="object 9310"/>
            <p:cNvSpPr/>
            <p:nvPr/>
          </p:nvSpPr>
          <p:spPr>
            <a:xfrm>
              <a:off x="25834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1" name="object 9311"/>
            <p:cNvSpPr/>
            <p:nvPr/>
          </p:nvSpPr>
          <p:spPr>
            <a:xfrm>
              <a:off x="258358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2" name="object 9312"/>
            <p:cNvSpPr/>
            <p:nvPr/>
          </p:nvSpPr>
          <p:spPr>
            <a:xfrm>
              <a:off x="25838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3" name="object 9313"/>
            <p:cNvSpPr/>
            <p:nvPr/>
          </p:nvSpPr>
          <p:spPr>
            <a:xfrm>
              <a:off x="258409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4" name="object 9314"/>
            <p:cNvSpPr/>
            <p:nvPr/>
          </p:nvSpPr>
          <p:spPr>
            <a:xfrm>
              <a:off x="25842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5" name="object 9315"/>
            <p:cNvSpPr/>
            <p:nvPr/>
          </p:nvSpPr>
          <p:spPr>
            <a:xfrm>
              <a:off x="258434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6" name="object 9316"/>
            <p:cNvSpPr/>
            <p:nvPr/>
          </p:nvSpPr>
          <p:spPr>
            <a:xfrm>
              <a:off x="25849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7" name="object 9317"/>
            <p:cNvSpPr/>
            <p:nvPr/>
          </p:nvSpPr>
          <p:spPr>
            <a:xfrm>
              <a:off x="2585236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8" name="object 9318"/>
            <p:cNvSpPr/>
            <p:nvPr/>
          </p:nvSpPr>
          <p:spPr>
            <a:xfrm>
              <a:off x="2585362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9" name="object 9319"/>
            <p:cNvSpPr/>
            <p:nvPr/>
          </p:nvSpPr>
          <p:spPr>
            <a:xfrm>
              <a:off x="2585616" y="41773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0" name="object 9320"/>
            <p:cNvSpPr/>
            <p:nvPr/>
          </p:nvSpPr>
          <p:spPr>
            <a:xfrm>
              <a:off x="258574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1" name="object 9321"/>
            <p:cNvSpPr/>
            <p:nvPr/>
          </p:nvSpPr>
          <p:spPr>
            <a:xfrm>
              <a:off x="2585996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2" name="object 9322"/>
            <p:cNvSpPr/>
            <p:nvPr/>
          </p:nvSpPr>
          <p:spPr>
            <a:xfrm>
              <a:off x="258624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3" name="object 9323"/>
            <p:cNvSpPr/>
            <p:nvPr/>
          </p:nvSpPr>
          <p:spPr>
            <a:xfrm>
              <a:off x="258663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4" name="object 9324"/>
            <p:cNvSpPr/>
            <p:nvPr/>
          </p:nvSpPr>
          <p:spPr>
            <a:xfrm>
              <a:off x="2586756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5" name="object 9325"/>
            <p:cNvSpPr/>
            <p:nvPr/>
          </p:nvSpPr>
          <p:spPr>
            <a:xfrm>
              <a:off x="2586123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6" name="object 9326"/>
            <p:cNvSpPr/>
            <p:nvPr/>
          </p:nvSpPr>
          <p:spPr>
            <a:xfrm>
              <a:off x="2587010" y="417769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7" name="object 9327"/>
            <p:cNvSpPr/>
            <p:nvPr/>
          </p:nvSpPr>
          <p:spPr>
            <a:xfrm>
              <a:off x="2588277" y="417707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8" name="object 9328"/>
            <p:cNvSpPr/>
            <p:nvPr/>
          </p:nvSpPr>
          <p:spPr>
            <a:xfrm>
              <a:off x="2588277" y="41773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9" name="object 9329"/>
            <p:cNvSpPr/>
            <p:nvPr/>
          </p:nvSpPr>
          <p:spPr>
            <a:xfrm>
              <a:off x="2588657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0" name="object 9330"/>
            <p:cNvSpPr/>
            <p:nvPr/>
          </p:nvSpPr>
          <p:spPr>
            <a:xfrm>
              <a:off x="258878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1" name="object 9331"/>
            <p:cNvSpPr/>
            <p:nvPr/>
          </p:nvSpPr>
          <p:spPr>
            <a:xfrm>
              <a:off x="25890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2" name="object 9332"/>
            <p:cNvSpPr/>
            <p:nvPr/>
          </p:nvSpPr>
          <p:spPr>
            <a:xfrm>
              <a:off x="258916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3" name="object 9333"/>
            <p:cNvSpPr/>
            <p:nvPr/>
          </p:nvSpPr>
          <p:spPr>
            <a:xfrm>
              <a:off x="258941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4" name="object 9334"/>
            <p:cNvSpPr/>
            <p:nvPr/>
          </p:nvSpPr>
          <p:spPr>
            <a:xfrm>
              <a:off x="2588657" y="417771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253" y="0"/>
                  </a:moveTo>
                  <a:lnTo>
                    <a:pt x="2027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5" name="object 9335"/>
            <p:cNvSpPr/>
            <p:nvPr/>
          </p:nvSpPr>
          <p:spPr>
            <a:xfrm>
              <a:off x="2590558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6" name="object 9336"/>
            <p:cNvSpPr/>
            <p:nvPr/>
          </p:nvSpPr>
          <p:spPr>
            <a:xfrm>
              <a:off x="2590685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7" name="object 9337"/>
            <p:cNvSpPr/>
            <p:nvPr/>
          </p:nvSpPr>
          <p:spPr>
            <a:xfrm>
              <a:off x="2590938" y="41772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8" name="object 9338"/>
            <p:cNvSpPr/>
            <p:nvPr/>
          </p:nvSpPr>
          <p:spPr>
            <a:xfrm>
              <a:off x="2590938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9" name="object 9339"/>
            <p:cNvSpPr/>
            <p:nvPr/>
          </p:nvSpPr>
          <p:spPr>
            <a:xfrm>
              <a:off x="2591192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0" name="object 9340"/>
            <p:cNvSpPr/>
            <p:nvPr/>
          </p:nvSpPr>
          <p:spPr>
            <a:xfrm>
              <a:off x="259144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1" name="object 9341"/>
            <p:cNvSpPr/>
            <p:nvPr/>
          </p:nvSpPr>
          <p:spPr>
            <a:xfrm>
              <a:off x="259157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2" name="object 9342"/>
            <p:cNvSpPr/>
            <p:nvPr/>
          </p:nvSpPr>
          <p:spPr>
            <a:xfrm>
              <a:off x="259182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3" name="object 9343"/>
            <p:cNvSpPr/>
            <p:nvPr/>
          </p:nvSpPr>
          <p:spPr>
            <a:xfrm>
              <a:off x="2591952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4" name="object 9344"/>
            <p:cNvSpPr/>
            <p:nvPr/>
          </p:nvSpPr>
          <p:spPr>
            <a:xfrm>
              <a:off x="25922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5" name="object 9345"/>
            <p:cNvSpPr/>
            <p:nvPr/>
          </p:nvSpPr>
          <p:spPr>
            <a:xfrm>
              <a:off x="25925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6" name="object 9346"/>
            <p:cNvSpPr/>
            <p:nvPr/>
          </p:nvSpPr>
          <p:spPr>
            <a:xfrm>
              <a:off x="259271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7" name="object 9347"/>
            <p:cNvSpPr/>
            <p:nvPr/>
          </p:nvSpPr>
          <p:spPr>
            <a:xfrm>
              <a:off x="25929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8" name="object 9348"/>
            <p:cNvSpPr/>
            <p:nvPr/>
          </p:nvSpPr>
          <p:spPr>
            <a:xfrm>
              <a:off x="2593220" y="41774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9" name="object 9349"/>
            <p:cNvSpPr/>
            <p:nvPr/>
          </p:nvSpPr>
          <p:spPr>
            <a:xfrm>
              <a:off x="2593220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0" name="object 9350"/>
            <p:cNvSpPr/>
            <p:nvPr/>
          </p:nvSpPr>
          <p:spPr>
            <a:xfrm>
              <a:off x="259347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1" name="object 9351"/>
            <p:cNvSpPr/>
            <p:nvPr/>
          </p:nvSpPr>
          <p:spPr>
            <a:xfrm>
              <a:off x="2593600" y="417692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2" name="object 9352"/>
            <p:cNvSpPr/>
            <p:nvPr/>
          </p:nvSpPr>
          <p:spPr>
            <a:xfrm>
              <a:off x="2593853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3" name="object 9353"/>
            <p:cNvSpPr/>
            <p:nvPr/>
          </p:nvSpPr>
          <p:spPr>
            <a:xfrm>
              <a:off x="2593980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4" name="object 9354"/>
            <p:cNvSpPr/>
            <p:nvPr/>
          </p:nvSpPr>
          <p:spPr>
            <a:xfrm>
              <a:off x="25941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5" name="object 9355"/>
            <p:cNvSpPr/>
            <p:nvPr/>
          </p:nvSpPr>
          <p:spPr>
            <a:xfrm>
              <a:off x="25943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6" name="object 9356"/>
            <p:cNvSpPr/>
            <p:nvPr/>
          </p:nvSpPr>
          <p:spPr>
            <a:xfrm>
              <a:off x="25946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7" name="object 9357"/>
            <p:cNvSpPr/>
            <p:nvPr/>
          </p:nvSpPr>
          <p:spPr>
            <a:xfrm>
              <a:off x="259461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8" name="object 9358"/>
            <p:cNvSpPr/>
            <p:nvPr/>
          </p:nvSpPr>
          <p:spPr>
            <a:xfrm>
              <a:off x="259474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9" name="object 9359"/>
            <p:cNvSpPr/>
            <p:nvPr/>
          </p:nvSpPr>
          <p:spPr>
            <a:xfrm>
              <a:off x="25952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0" name="object 9360"/>
            <p:cNvSpPr/>
            <p:nvPr/>
          </p:nvSpPr>
          <p:spPr>
            <a:xfrm>
              <a:off x="25957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1" name="object 9361"/>
            <p:cNvSpPr/>
            <p:nvPr/>
          </p:nvSpPr>
          <p:spPr>
            <a:xfrm>
              <a:off x="2595881" y="417744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2" name="object 9362"/>
            <p:cNvSpPr/>
            <p:nvPr/>
          </p:nvSpPr>
          <p:spPr>
            <a:xfrm>
              <a:off x="2596134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3" name="object 9363"/>
            <p:cNvSpPr/>
            <p:nvPr/>
          </p:nvSpPr>
          <p:spPr>
            <a:xfrm>
              <a:off x="2596261" y="41773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4" name="object 9364"/>
            <p:cNvSpPr/>
            <p:nvPr/>
          </p:nvSpPr>
          <p:spPr>
            <a:xfrm>
              <a:off x="259638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5" name="object 9365"/>
            <p:cNvSpPr/>
            <p:nvPr/>
          </p:nvSpPr>
          <p:spPr>
            <a:xfrm>
              <a:off x="25965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6" name="object 9366"/>
            <p:cNvSpPr/>
            <p:nvPr/>
          </p:nvSpPr>
          <p:spPr>
            <a:xfrm>
              <a:off x="25970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7" name="object 9367"/>
            <p:cNvSpPr/>
            <p:nvPr/>
          </p:nvSpPr>
          <p:spPr>
            <a:xfrm>
              <a:off x="259727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8" name="object 9368"/>
            <p:cNvSpPr/>
            <p:nvPr/>
          </p:nvSpPr>
          <p:spPr>
            <a:xfrm>
              <a:off x="2597528" y="41774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9" name="object 9369"/>
            <p:cNvSpPr/>
            <p:nvPr/>
          </p:nvSpPr>
          <p:spPr>
            <a:xfrm>
              <a:off x="25977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0" name="object 9370"/>
            <p:cNvSpPr/>
            <p:nvPr/>
          </p:nvSpPr>
          <p:spPr>
            <a:xfrm>
              <a:off x="25981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1" name="object 9371"/>
            <p:cNvSpPr/>
            <p:nvPr/>
          </p:nvSpPr>
          <p:spPr>
            <a:xfrm>
              <a:off x="259841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2" name="object 9372"/>
            <p:cNvSpPr/>
            <p:nvPr/>
          </p:nvSpPr>
          <p:spPr>
            <a:xfrm>
              <a:off x="2598542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3" name="object 9373"/>
            <p:cNvSpPr/>
            <p:nvPr/>
          </p:nvSpPr>
          <p:spPr>
            <a:xfrm>
              <a:off x="2598669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4" name="object 9374"/>
            <p:cNvSpPr/>
            <p:nvPr/>
          </p:nvSpPr>
          <p:spPr>
            <a:xfrm>
              <a:off x="2598922" y="41772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5" name="object 9375"/>
            <p:cNvSpPr/>
            <p:nvPr/>
          </p:nvSpPr>
          <p:spPr>
            <a:xfrm>
              <a:off x="2599049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6" name="object 9376"/>
            <p:cNvSpPr/>
            <p:nvPr/>
          </p:nvSpPr>
          <p:spPr>
            <a:xfrm>
              <a:off x="259917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7" name="object 9377"/>
            <p:cNvSpPr/>
            <p:nvPr/>
          </p:nvSpPr>
          <p:spPr>
            <a:xfrm>
              <a:off x="259930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8" name="object 9378"/>
            <p:cNvSpPr/>
            <p:nvPr/>
          </p:nvSpPr>
          <p:spPr>
            <a:xfrm>
              <a:off x="25996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9" name="object 9379"/>
            <p:cNvSpPr/>
            <p:nvPr/>
          </p:nvSpPr>
          <p:spPr>
            <a:xfrm>
              <a:off x="259993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0" name="object 9380"/>
            <p:cNvSpPr/>
            <p:nvPr/>
          </p:nvSpPr>
          <p:spPr>
            <a:xfrm>
              <a:off x="26000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1" name="object 9381"/>
            <p:cNvSpPr/>
            <p:nvPr/>
          </p:nvSpPr>
          <p:spPr>
            <a:xfrm>
              <a:off x="26003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2" name="object 9382"/>
            <p:cNvSpPr/>
            <p:nvPr/>
          </p:nvSpPr>
          <p:spPr>
            <a:xfrm>
              <a:off x="26008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3" name="object 9383"/>
            <p:cNvSpPr/>
            <p:nvPr/>
          </p:nvSpPr>
          <p:spPr>
            <a:xfrm>
              <a:off x="260095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4" name="object 9384"/>
            <p:cNvSpPr/>
            <p:nvPr/>
          </p:nvSpPr>
          <p:spPr>
            <a:xfrm>
              <a:off x="2601203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5" name="object 9385"/>
            <p:cNvSpPr/>
            <p:nvPr/>
          </p:nvSpPr>
          <p:spPr>
            <a:xfrm>
              <a:off x="2601330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6" name="object 9386"/>
            <p:cNvSpPr/>
            <p:nvPr/>
          </p:nvSpPr>
          <p:spPr>
            <a:xfrm>
              <a:off x="2601584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7" name="object 9387"/>
            <p:cNvSpPr/>
            <p:nvPr/>
          </p:nvSpPr>
          <p:spPr>
            <a:xfrm>
              <a:off x="2601710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8" name="object 9388"/>
            <p:cNvSpPr/>
            <p:nvPr/>
          </p:nvSpPr>
          <p:spPr>
            <a:xfrm>
              <a:off x="260247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9" name="object 9389"/>
            <p:cNvSpPr/>
            <p:nvPr/>
          </p:nvSpPr>
          <p:spPr>
            <a:xfrm>
              <a:off x="2602724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0" name="object 9390"/>
            <p:cNvSpPr/>
            <p:nvPr/>
          </p:nvSpPr>
          <p:spPr>
            <a:xfrm>
              <a:off x="26033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1" name="object 9391"/>
            <p:cNvSpPr/>
            <p:nvPr/>
          </p:nvSpPr>
          <p:spPr>
            <a:xfrm>
              <a:off x="26037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2" name="object 9392"/>
            <p:cNvSpPr/>
            <p:nvPr/>
          </p:nvSpPr>
          <p:spPr>
            <a:xfrm>
              <a:off x="2603865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3" name="object 9393"/>
            <p:cNvSpPr/>
            <p:nvPr/>
          </p:nvSpPr>
          <p:spPr>
            <a:xfrm>
              <a:off x="2604118" y="41771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4" name="object 9394"/>
            <p:cNvSpPr/>
            <p:nvPr/>
          </p:nvSpPr>
          <p:spPr>
            <a:xfrm>
              <a:off x="2604372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5" name="object 9395"/>
            <p:cNvSpPr/>
            <p:nvPr/>
          </p:nvSpPr>
          <p:spPr>
            <a:xfrm>
              <a:off x="260449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6" name="object 9396"/>
            <p:cNvSpPr/>
            <p:nvPr/>
          </p:nvSpPr>
          <p:spPr>
            <a:xfrm>
              <a:off x="26050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7" name="object 9397"/>
            <p:cNvSpPr/>
            <p:nvPr/>
          </p:nvSpPr>
          <p:spPr>
            <a:xfrm>
              <a:off x="2605132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8" name="object 9398"/>
            <p:cNvSpPr/>
            <p:nvPr/>
          </p:nvSpPr>
          <p:spPr>
            <a:xfrm>
              <a:off x="260538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9" name="object 9399"/>
            <p:cNvSpPr/>
            <p:nvPr/>
          </p:nvSpPr>
          <p:spPr>
            <a:xfrm>
              <a:off x="2605005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0" name="object 9400"/>
            <p:cNvSpPr/>
            <p:nvPr/>
          </p:nvSpPr>
          <p:spPr>
            <a:xfrm>
              <a:off x="2606526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1" name="object 9401"/>
            <p:cNvSpPr/>
            <p:nvPr/>
          </p:nvSpPr>
          <p:spPr>
            <a:xfrm>
              <a:off x="2606653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2" name="object 9402"/>
            <p:cNvSpPr/>
            <p:nvPr/>
          </p:nvSpPr>
          <p:spPr>
            <a:xfrm>
              <a:off x="2606779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3" name="object 9403"/>
            <p:cNvSpPr/>
            <p:nvPr/>
          </p:nvSpPr>
          <p:spPr>
            <a:xfrm>
              <a:off x="2606906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4" name="object 9404"/>
            <p:cNvSpPr/>
            <p:nvPr/>
          </p:nvSpPr>
          <p:spPr>
            <a:xfrm>
              <a:off x="260703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5" name="object 9405"/>
            <p:cNvSpPr/>
            <p:nvPr/>
          </p:nvSpPr>
          <p:spPr>
            <a:xfrm>
              <a:off x="26072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6" name="object 9406"/>
            <p:cNvSpPr/>
            <p:nvPr/>
          </p:nvSpPr>
          <p:spPr>
            <a:xfrm>
              <a:off x="260766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7" name="object 9407"/>
            <p:cNvSpPr/>
            <p:nvPr/>
          </p:nvSpPr>
          <p:spPr>
            <a:xfrm>
              <a:off x="2607793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8" name="object 9408"/>
            <p:cNvSpPr/>
            <p:nvPr/>
          </p:nvSpPr>
          <p:spPr>
            <a:xfrm>
              <a:off x="26084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9" name="object 9409"/>
            <p:cNvSpPr/>
            <p:nvPr/>
          </p:nvSpPr>
          <p:spPr>
            <a:xfrm>
              <a:off x="26088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0" name="object 9410"/>
            <p:cNvSpPr/>
            <p:nvPr/>
          </p:nvSpPr>
          <p:spPr>
            <a:xfrm>
              <a:off x="260893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1" name="object 9411"/>
            <p:cNvSpPr/>
            <p:nvPr/>
          </p:nvSpPr>
          <p:spPr>
            <a:xfrm>
              <a:off x="2609187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2" name="object 9412"/>
            <p:cNvSpPr/>
            <p:nvPr/>
          </p:nvSpPr>
          <p:spPr>
            <a:xfrm>
              <a:off x="2609314" y="417740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3" name="object 9413"/>
            <p:cNvSpPr/>
            <p:nvPr/>
          </p:nvSpPr>
          <p:spPr>
            <a:xfrm>
              <a:off x="2609567" y="41772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4" name="object 9414"/>
            <p:cNvSpPr/>
            <p:nvPr/>
          </p:nvSpPr>
          <p:spPr>
            <a:xfrm>
              <a:off x="2609694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5" name="object 9415"/>
            <p:cNvSpPr/>
            <p:nvPr/>
          </p:nvSpPr>
          <p:spPr>
            <a:xfrm>
              <a:off x="26098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6" name="object 9416"/>
            <p:cNvSpPr/>
            <p:nvPr/>
          </p:nvSpPr>
          <p:spPr>
            <a:xfrm>
              <a:off x="26100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7" name="object 9417"/>
            <p:cNvSpPr/>
            <p:nvPr/>
          </p:nvSpPr>
          <p:spPr>
            <a:xfrm>
              <a:off x="2609441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8" name="object 9418"/>
            <p:cNvSpPr/>
            <p:nvPr/>
          </p:nvSpPr>
          <p:spPr>
            <a:xfrm>
              <a:off x="26112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9" name="object 9419"/>
            <p:cNvSpPr/>
            <p:nvPr/>
          </p:nvSpPr>
          <p:spPr>
            <a:xfrm>
              <a:off x="261159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0" name="object 9420"/>
            <p:cNvSpPr/>
            <p:nvPr/>
          </p:nvSpPr>
          <p:spPr>
            <a:xfrm>
              <a:off x="261172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1" name="object 9421"/>
            <p:cNvSpPr/>
            <p:nvPr/>
          </p:nvSpPr>
          <p:spPr>
            <a:xfrm>
              <a:off x="2611849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2" name="object 9422"/>
            <p:cNvSpPr/>
            <p:nvPr/>
          </p:nvSpPr>
          <p:spPr>
            <a:xfrm>
              <a:off x="2611975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3" name="object 9423"/>
            <p:cNvSpPr/>
            <p:nvPr/>
          </p:nvSpPr>
          <p:spPr>
            <a:xfrm>
              <a:off x="2612229" y="41774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4" name="object 9424"/>
            <p:cNvSpPr/>
            <p:nvPr/>
          </p:nvSpPr>
          <p:spPr>
            <a:xfrm>
              <a:off x="261235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5" name="object 9425"/>
            <p:cNvSpPr/>
            <p:nvPr/>
          </p:nvSpPr>
          <p:spPr>
            <a:xfrm>
              <a:off x="26124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6" name="object 9426"/>
            <p:cNvSpPr/>
            <p:nvPr/>
          </p:nvSpPr>
          <p:spPr>
            <a:xfrm>
              <a:off x="26128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7" name="object 9427"/>
            <p:cNvSpPr/>
            <p:nvPr/>
          </p:nvSpPr>
          <p:spPr>
            <a:xfrm>
              <a:off x="2612102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8" name="object 9428"/>
            <p:cNvSpPr/>
            <p:nvPr/>
          </p:nvSpPr>
          <p:spPr>
            <a:xfrm>
              <a:off x="26132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9" name="object 9429"/>
            <p:cNvSpPr/>
            <p:nvPr/>
          </p:nvSpPr>
          <p:spPr>
            <a:xfrm>
              <a:off x="26136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0" name="object 9430"/>
            <p:cNvSpPr/>
            <p:nvPr/>
          </p:nvSpPr>
          <p:spPr>
            <a:xfrm>
              <a:off x="26138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1" name="object 9431"/>
            <p:cNvSpPr/>
            <p:nvPr/>
          </p:nvSpPr>
          <p:spPr>
            <a:xfrm>
              <a:off x="261425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2" name="object 9432"/>
            <p:cNvSpPr/>
            <p:nvPr/>
          </p:nvSpPr>
          <p:spPr>
            <a:xfrm>
              <a:off x="2614510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3" name="object 9433"/>
            <p:cNvSpPr/>
            <p:nvPr/>
          </p:nvSpPr>
          <p:spPr>
            <a:xfrm>
              <a:off x="2614637" y="41773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4" name="object 9434"/>
            <p:cNvSpPr/>
            <p:nvPr/>
          </p:nvSpPr>
          <p:spPr>
            <a:xfrm>
              <a:off x="2614890" y="417663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44"/>
                  </a:moveTo>
                  <a:lnTo>
                    <a:pt x="887" y="5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5" name="object 9435"/>
            <p:cNvSpPr/>
            <p:nvPr/>
          </p:nvSpPr>
          <p:spPr>
            <a:xfrm>
              <a:off x="2615017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6" name="object 9436"/>
            <p:cNvSpPr/>
            <p:nvPr/>
          </p:nvSpPr>
          <p:spPr>
            <a:xfrm>
              <a:off x="261565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7" name="object 9437"/>
            <p:cNvSpPr/>
            <p:nvPr/>
          </p:nvSpPr>
          <p:spPr>
            <a:xfrm>
              <a:off x="261577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8" name="object 9438"/>
            <p:cNvSpPr/>
            <p:nvPr/>
          </p:nvSpPr>
          <p:spPr>
            <a:xfrm>
              <a:off x="26161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9" name="object 9439"/>
            <p:cNvSpPr/>
            <p:nvPr/>
          </p:nvSpPr>
          <p:spPr>
            <a:xfrm>
              <a:off x="261666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0" name="object 9440"/>
            <p:cNvSpPr/>
            <p:nvPr/>
          </p:nvSpPr>
          <p:spPr>
            <a:xfrm>
              <a:off x="261679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1" name="object 9441"/>
            <p:cNvSpPr/>
            <p:nvPr/>
          </p:nvSpPr>
          <p:spPr>
            <a:xfrm>
              <a:off x="2616918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2" name="object 9442"/>
            <p:cNvSpPr/>
            <p:nvPr/>
          </p:nvSpPr>
          <p:spPr>
            <a:xfrm>
              <a:off x="2616284" y="417764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6"/>
                  </a:moveTo>
                  <a:lnTo>
                    <a:pt x="1774" y="6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3" name="object 9443"/>
            <p:cNvSpPr/>
            <p:nvPr/>
          </p:nvSpPr>
          <p:spPr>
            <a:xfrm>
              <a:off x="261742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4" name="object 9444"/>
            <p:cNvSpPr/>
            <p:nvPr/>
          </p:nvSpPr>
          <p:spPr>
            <a:xfrm>
              <a:off x="2617551" y="41772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5" name="object 9445"/>
            <p:cNvSpPr/>
            <p:nvPr/>
          </p:nvSpPr>
          <p:spPr>
            <a:xfrm>
              <a:off x="2617678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6" name="object 9446"/>
            <p:cNvSpPr/>
            <p:nvPr/>
          </p:nvSpPr>
          <p:spPr>
            <a:xfrm>
              <a:off x="26180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7" name="object 9447"/>
            <p:cNvSpPr/>
            <p:nvPr/>
          </p:nvSpPr>
          <p:spPr>
            <a:xfrm>
              <a:off x="2617298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8" name="object 9448"/>
            <p:cNvSpPr/>
            <p:nvPr/>
          </p:nvSpPr>
          <p:spPr>
            <a:xfrm>
              <a:off x="261843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9" name="object 9449"/>
            <p:cNvSpPr/>
            <p:nvPr/>
          </p:nvSpPr>
          <p:spPr>
            <a:xfrm>
              <a:off x="26185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0" name="object 9450"/>
            <p:cNvSpPr/>
            <p:nvPr/>
          </p:nvSpPr>
          <p:spPr>
            <a:xfrm>
              <a:off x="26191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1" name="object 9451"/>
            <p:cNvSpPr/>
            <p:nvPr/>
          </p:nvSpPr>
          <p:spPr>
            <a:xfrm>
              <a:off x="261945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2" name="object 9452"/>
            <p:cNvSpPr/>
            <p:nvPr/>
          </p:nvSpPr>
          <p:spPr>
            <a:xfrm>
              <a:off x="261957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3" name="object 9453"/>
            <p:cNvSpPr/>
            <p:nvPr/>
          </p:nvSpPr>
          <p:spPr>
            <a:xfrm>
              <a:off x="2619832" y="41771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4" name="object 9454"/>
            <p:cNvSpPr/>
            <p:nvPr/>
          </p:nvSpPr>
          <p:spPr>
            <a:xfrm>
              <a:off x="2619959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5" name="object 9455"/>
            <p:cNvSpPr/>
            <p:nvPr/>
          </p:nvSpPr>
          <p:spPr>
            <a:xfrm>
              <a:off x="2620213" y="41773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6" name="object 9456"/>
            <p:cNvSpPr/>
            <p:nvPr/>
          </p:nvSpPr>
          <p:spPr>
            <a:xfrm>
              <a:off x="2620339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7" name="object 9457"/>
            <p:cNvSpPr/>
            <p:nvPr/>
          </p:nvSpPr>
          <p:spPr>
            <a:xfrm>
              <a:off x="262046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8" name="object 9458"/>
            <p:cNvSpPr/>
            <p:nvPr/>
          </p:nvSpPr>
          <p:spPr>
            <a:xfrm>
              <a:off x="26207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9" name="object 9459"/>
            <p:cNvSpPr/>
            <p:nvPr/>
          </p:nvSpPr>
          <p:spPr>
            <a:xfrm>
              <a:off x="2619959" y="417769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0" name="object 9460"/>
            <p:cNvSpPr/>
            <p:nvPr/>
          </p:nvSpPr>
          <p:spPr>
            <a:xfrm>
              <a:off x="26213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1" name="object 9461"/>
            <p:cNvSpPr/>
            <p:nvPr/>
          </p:nvSpPr>
          <p:spPr>
            <a:xfrm>
              <a:off x="262148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2" name="object 9462"/>
            <p:cNvSpPr/>
            <p:nvPr/>
          </p:nvSpPr>
          <p:spPr>
            <a:xfrm>
              <a:off x="26217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3" name="object 9463"/>
            <p:cNvSpPr/>
            <p:nvPr/>
          </p:nvSpPr>
          <p:spPr>
            <a:xfrm>
              <a:off x="2622113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4" name="object 9464"/>
            <p:cNvSpPr/>
            <p:nvPr/>
          </p:nvSpPr>
          <p:spPr>
            <a:xfrm>
              <a:off x="2622240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5" name="object 9465"/>
            <p:cNvSpPr/>
            <p:nvPr/>
          </p:nvSpPr>
          <p:spPr>
            <a:xfrm>
              <a:off x="2622494" y="41773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6" name="object 9466"/>
            <p:cNvSpPr/>
            <p:nvPr/>
          </p:nvSpPr>
          <p:spPr>
            <a:xfrm>
              <a:off x="2622620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7" name="object 9467"/>
            <p:cNvSpPr/>
            <p:nvPr/>
          </p:nvSpPr>
          <p:spPr>
            <a:xfrm>
              <a:off x="2622747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8" name="object 9468"/>
            <p:cNvSpPr/>
            <p:nvPr/>
          </p:nvSpPr>
          <p:spPr>
            <a:xfrm>
              <a:off x="262312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9" name="object 9469"/>
            <p:cNvSpPr/>
            <p:nvPr/>
          </p:nvSpPr>
          <p:spPr>
            <a:xfrm>
              <a:off x="26232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0" name="object 9470"/>
            <p:cNvSpPr/>
            <p:nvPr/>
          </p:nvSpPr>
          <p:spPr>
            <a:xfrm>
              <a:off x="262350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1" name="object 9471"/>
            <p:cNvSpPr/>
            <p:nvPr/>
          </p:nvSpPr>
          <p:spPr>
            <a:xfrm>
              <a:off x="2622747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2" name="object 9472"/>
            <p:cNvSpPr/>
            <p:nvPr/>
          </p:nvSpPr>
          <p:spPr>
            <a:xfrm>
              <a:off x="26241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3" name="object 9473"/>
            <p:cNvSpPr/>
            <p:nvPr/>
          </p:nvSpPr>
          <p:spPr>
            <a:xfrm>
              <a:off x="262452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4" name="object 9474"/>
            <p:cNvSpPr/>
            <p:nvPr/>
          </p:nvSpPr>
          <p:spPr>
            <a:xfrm>
              <a:off x="2624775" y="417704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1"/>
                  </a:moveTo>
                  <a:lnTo>
                    <a:pt x="887" y="34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5" name="object 9475"/>
            <p:cNvSpPr/>
            <p:nvPr/>
          </p:nvSpPr>
          <p:spPr>
            <a:xfrm>
              <a:off x="2625028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6" name="object 9476"/>
            <p:cNvSpPr/>
            <p:nvPr/>
          </p:nvSpPr>
          <p:spPr>
            <a:xfrm>
              <a:off x="2625155" y="41772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7" name="object 9477"/>
            <p:cNvSpPr/>
            <p:nvPr/>
          </p:nvSpPr>
          <p:spPr>
            <a:xfrm>
              <a:off x="2625282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8" name="object 9478"/>
            <p:cNvSpPr/>
            <p:nvPr/>
          </p:nvSpPr>
          <p:spPr>
            <a:xfrm>
              <a:off x="2625535" y="41774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9" name="object 9479"/>
            <p:cNvSpPr/>
            <p:nvPr/>
          </p:nvSpPr>
          <p:spPr>
            <a:xfrm>
              <a:off x="26260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0" name="object 9480"/>
            <p:cNvSpPr/>
            <p:nvPr/>
          </p:nvSpPr>
          <p:spPr>
            <a:xfrm>
              <a:off x="2626169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1" name="object 9481"/>
            <p:cNvSpPr/>
            <p:nvPr/>
          </p:nvSpPr>
          <p:spPr>
            <a:xfrm>
              <a:off x="262629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2" name="object 9482"/>
            <p:cNvSpPr/>
            <p:nvPr/>
          </p:nvSpPr>
          <p:spPr>
            <a:xfrm>
              <a:off x="26265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3" name="object 9483"/>
            <p:cNvSpPr/>
            <p:nvPr/>
          </p:nvSpPr>
          <p:spPr>
            <a:xfrm>
              <a:off x="26270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4" name="object 9484"/>
            <p:cNvSpPr/>
            <p:nvPr/>
          </p:nvSpPr>
          <p:spPr>
            <a:xfrm>
              <a:off x="262730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5" name="object 9485"/>
            <p:cNvSpPr/>
            <p:nvPr/>
          </p:nvSpPr>
          <p:spPr>
            <a:xfrm>
              <a:off x="2627436" y="41773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6" name="object 9486"/>
            <p:cNvSpPr/>
            <p:nvPr/>
          </p:nvSpPr>
          <p:spPr>
            <a:xfrm>
              <a:off x="2627690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7" name="object 9487"/>
            <p:cNvSpPr/>
            <p:nvPr/>
          </p:nvSpPr>
          <p:spPr>
            <a:xfrm>
              <a:off x="2627816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8" name="object 9488"/>
            <p:cNvSpPr/>
            <p:nvPr/>
          </p:nvSpPr>
          <p:spPr>
            <a:xfrm>
              <a:off x="26278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9" name="object 9489"/>
            <p:cNvSpPr/>
            <p:nvPr/>
          </p:nvSpPr>
          <p:spPr>
            <a:xfrm>
              <a:off x="2628070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0" name="object 9490"/>
            <p:cNvSpPr/>
            <p:nvPr/>
          </p:nvSpPr>
          <p:spPr>
            <a:xfrm>
              <a:off x="2628070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1" name="object 9491"/>
            <p:cNvSpPr/>
            <p:nvPr/>
          </p:nvSpPr>
          <p:spPr>
            <a:xfrm>
              <a:off x="26283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2" name="object 9492"/>
            <p:cNvSpPr/>
            <p:nvPr/>
          </p:nvSpPr>
          <p:spPr>
            <a:xfrm>
              <a:off x="262883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3" name="object 9493"/>
            <p:cNvSpPr/>
            <p:nvPr/>
          </p:nvSpPr>
          <p:spPr>
            <a:xfrm>
              <a:off x="26289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4" name="object 9494"/>
            <p:cNvSpPr/>
            <p:nvPr/>
          </p:nvSpPr>
          <p:spPr>
            <a:xfrm>
              <a:off x="262921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5" name="object 9495"/>
            <p:cNvSpPr/>
            <p:nvPr/>
          </p:nvSpPr>
          <p:spPr>
            <a:xfrm>
              <a:off x="26294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6" name="object 9496"/>
            <p:cNvSpPr/>
            <p:nvPr/>
          </p:nvSpPr>
          <p:spPr>
            <a:xfrm>
              <a:off x="2630098" y="417647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26"/>
                  </a:moveTo>
                  <a:lnTo>
                    <a:pt x="887" y="6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7" name="object 9497"/>
            <p:cNvSpPr/>
            <p:nvPr/>
          </p:nvSpPr>
          <p:spPr>
            <a:xfrm>
              <a:off x="263022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8" name="object 9498"/>
            <p:cNvSpPr/>
            <p:nvPr/>
          </p:nvSpPr>
          <p:spPr>
            <a:xfrm>
              <a:off x="2630351" y="417693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9" name="object 9499"/>
            <p:cNvSpPr/>
            <p:nvPr/>
          </p:nvSpPr>
          <p:spPr>
            <a:xfrm>
              <a:off x="2630604" y="417701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0" name="object 9500"/>
            <p:cNvSpPr/>
            <p:nvPr/>
          </p:nvSpPr>
          <p:spPr>
            <a:xfrm>
              <a:off x="263073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1" name="object 9501"/>
            <p:cNvSpPr/>
            <p:nvPr/>
          </p:nvSpPr>
          <p:spPr>
            <a:xfrm>
              <a:off x="2630985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2" name="object 9502"/>
            <p:cNvSpPr/>
            <p:nvPr/>
          </p:nvSpPr>
          <p:spPr>
            <a:xfrm>
              <a:off x="26312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3" name="object 9503"/>
            <p:cNvSpPr/>
            <p:nvPr/>
          </p:nvSpPr>
          <p:spPr>
            <a:xfrm>
              <a:off x="2630478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4" name="object 9504"/>
            <p:cNvSpPr/>
            <p:nvPr/>
          </p:nvSpPr>
          <p:spPr>
            <a:xfrm>
              <a:off x="26323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5" name="object 9505"/>
            <p:cNvSpPr/>
            <p:nvPr/>
          </p:nvSpPr>
          <p:spPr>
            <a:xfrm>
              <a:off x="2632759" y="41771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6" name="object 9506"/>
            <p:cNvSpPr/>
            <p:nvPr/>
          </p:nvSpPr>
          <p:spPr>
            <a:xfrm>
              <a:off x="263288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7" name="object 9507"/>
            <p:cNvSpPr/>
            <p:nvPr/>
          </p:nvSpPr>
          <p:spPr>
            <a:xfrm>
              <a:off x="2633012" y="41773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8" name="object 9508"/>
            <p:cNvSpPr/>
            <p:nvPr/>
          </p:nvSpPr>
          <p:spPr>
            <a:xfrm>
              <a:off x="2633139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9" name="object 9509"/>
            <p:cNvSpPr/>
            <p:nvPr/>
          </p:nvSpPr>
          <p:spPr>
            <a:xfrm>
              <a:off x="2633266" y="41773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0" name="object 9510"/>
            <p:cNvSpPr/>
            <p:nvPr/>
          </p:nvSpPr>
          <p:spPr>
            <a:xfrm>
              <a:off x="263339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1" name="object 9511"/>
            <p:cNvSpPr/>
            <p:nvPr/>
          </p:nvSpPr>
          <p:spPr>
            <a:xfrm>
              <a:off x="26336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2" name="object 9512"/>
            <p:cNvSpPr/>
            <p:nvPr/>
          </p:nvSpPr>
          <p:spPr>
            <a:xfrm>
              <a:off x="263377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3" name="object 9513"/>
            <p:cNvSpPr/>
            <p:nvPr/>
          </p:nvSpPr>
          <p:spPr>
            <a:xfrm>
              <a:off x="26340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4" name="object 9514"/>
            <p:cNvSpPr/>
            <p:nvPr/>
          </p:nvSpPr>
          <p:spPr>
            <a:xfrm>
              <a:off x="2633266" y="417769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5" name="object 9515"/>
            <p:cNvSpPr/>
            <p:nvPr/>
          </p:nvSpPr>
          <p:spPr>
            <a:xfrm>
              <a:off x="2633646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6" name="object 9516"/>
            <p:cNvSpPr/>
            <p:nvPr/>
          </p:nvSpPr>
          <p:spPr>
            <a:xfrm>
              <a:off x="2635293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7" name="object 9517"/>
            <p:cNvSpPr/>
            <p:nvPr/>
          </p:nvSpPr>
          <p:spPr>
            <a:xfrm>
              <a:off x="2635420" y="41773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8" name="object 9518"/>
            <p:cNvSpPr/>
            <p:nvPr/>
          </p:nvSpPr>
          <p:spPr>
            <a:xfrm>
              <a:off x="2635674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9" name="object 9519"/>
            <p:cNvSpPr/>
            <p:nvPr/>
          </p:nvSpPr>
          <p:spPr>
            <a:xfrm>
              <a:off x="2635674" y="41773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0" name="object 9520"/>
            <p:cNvSpPr/>
            <p:nvPr/>
          </p:nvSpPr>
          <p:spPr>
            <a:xfrm>
              <a:off x="2635927" y="41774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1" name="object 9521"/>
            <p:cNvSpPr/>
            <p:nvPr/>
          </p:nvSpPr>
          <p:spPr>
            <a:xfrm>
              <a:off x="2636054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2" name="object 9522"/>
            <p:cNvSpPr/>
            <p:nvPr/>
          </p:nvSpPr>
          <p:spPr>
            <a:xfrm>
              <a:off x="2636307" y="41773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3" name="object 9523"/>
            <p:cNvSpPr/>
            <p:nvPr/>
          </p:nvSpPr>
          <p:spPr>
            <a:xfrm>
              <a:off x="26365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4" name="object 9524"/>
            <p:cNvSpPr/>
            <p:nvPr/>
          </p:nvSpPr>
          <p:spPr>
            <a:xfrm>
              <a:off x="263681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5" name="object 9525"/>
            <p:cNvSpPr/>
            <p:nvPr/>
          </p:nvSpPr>
          <p:spPr>
            <a:xfrm>
              <a:off x="263694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6" name="object 9526"/>
            <p:cNvSpPr/>
            <p:nvPr/>
          </p:nvSpPr>
          <p:spPr>
            <a:xfrm>
              <a:off x="26377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7" name="object 9527"/>
            <p:cNvSpPr/>
            <p:nvPr/>
          </p:nvSpPr>
          <p:spPr>
            <a:xfrm>
              <a:off x="2637955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8" name="object 9528"/>
            <p:cNvSpPr/>
            <p:nvPr/>
          </p:nvSpPr>
          <p:spPr>
            <a:xfrm>
              <a:off x="2638208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9" name="object 9529"/>
            <p:cNvSpPr/>
            <p:nvPr/>
          </p:nvSpPr>
          <p:spPr>
            <a:xfrm>
              <a:off x="2638335" y="41774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0" name="object 9530"/>
            <p:cNvSpPr/>
            <p:nvPr/>
          </p:nvSpPr>
          <p:spPr>
            <a:xfrm>
              <a:off x="2638588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1" name="object 9531"/>
            <p:cNvSpPr/>
            <p:nvPr/>
          </p:nvSpPr>
          <p:spPr>
            <a:xfrm>
              <a:off x="263871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2" name="object 9532"/>
            <p:cNvSpPr/>
            <p:nvPr/>
          </p:nvSpPr>
          <p:spPr>
            <a:xfrm>
              <a:off x="2638968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3" name="object 9533"/>
            <p:cNvSpPr/>
            <p:nvPr/>
          </p:nvSpPr>
          <p:spPr>
            <a:xfrm>
              <a:off x="263922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4" name="object 9534"/>
            <p:cNvSpPr/>
            <p:nvPr/>
          </p:nvSpPr>
          <p:spPr>
            <a:xfrm>
              <a:off x="263947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5" name="object 9535"/>
            <p:cNvSpPr/>
            <p:nvPr/>
          </p:nvSpPr>
          <p:spPr>
            <a:xfrm>
              <a:off x="263960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6" name="object 9536"/>
            <p:cNvSpPr/>
            <p:nvPr/>
          </p:nvSpPr>
          <p:spPr>
            <a:xfrm>
              <a:off x="26399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7" name="object 9537"/>
            <p:cNvSpPr/>
            <p:nvPr/>
          </p:nvSpPr>
          <p:spPr>
            <a:xfrm>
              <a:off x="26402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8" name="object 9538"/>
            <p:cNvSpPr/>
            <p:nvPr/>
          </p:nvSpPr>
          <p:spPr>
            <a:xfrm>
              <a:off x="2640489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9" name="object 9539"/>
            <p:cNvSpPr/>
            <p:nvPr/>
          </p:nvSpPr>
          <p:spPr>
            <a:xfrm>
              <a:off x="2640743" y="417705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0" name="object 9540"/>
            <p:cNvSpPr/>
            <p:nvPr/>
          </p:nvSpPr>
          <p:spPr>
            <a:xfrm>
              <a:off x="2640870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1" name="object 9541"/>
            <p:cNvSpPr/>
            <p:nvPr/>
          </p:nvSpPr>
          <p:spPr>
            <a:xfrm>
              <a:off x="2641123" y="4175761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80"/>
                  </a:moveTo>
                  <a:lnTo>
                    <a:pt x="887" y="98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2" name="object 9542"/>
            <p:cNvSpPr/>
            <p:nvPr/>
          </p:nvSpPr>
          <p:spPr>
            <a:xfrm>
              <a:off x="26412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3" name="object 9543"/>
            <p:cNvSpPr/>
            <p:nvPr/>
          </p:nvSpPr>
          <p:spPr>
            <a:xfrm>
              <a:off x="2641376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4" name="object 9544"/>
            <p:cNvSpPr/>
            <p:nvPr/>
          </p:nvSpPr>
          <p:spPr>
            <a:xfrm>
              <a:off x="2641630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5" name="object 9545"/>
            <p:cNvSpPr/>
            <p:nvPr/>
          </p:nvSpPr>
          <p:spPr>
            <a:xfrm>
              <a:off x="264188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6" name="object 9546"/>
            <p:cNvSpPr/>
            <p:nvPr/>
          </p:nvSpPr>
          <p:spPr>
            <a:xfrm>
              <a:off x="264213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7" name="object 9547"/>
            <p:cNvSpPr/>
            <p:nvPr/>
          </p:nvSpPr>
          <p:spPr>
            <a:xfrm>
              <a:off x="26422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8" name="object 9548"/>
            <p:cNvSpPr/>
            <p:nvPr/>
          </p:nvSpPr>
          <p:spPr>
            <a:xfrm>
              <a:off x="26426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9" name="object 9549"/>
            <p:cNvSpPr/>
            <p:nvPr/>
          </p:nvSpPr>
          <p:spPr>
            <a:xfrm>
              <a:off x="26430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0" name="object 9550"/>
            <p:cNvSpPr/>
            <p:nvPr/>
          </p:nvSpPr>
          <p:spPr>
            <a:xfrm>
              <a:off x="2643151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1" name="object 9551"/>
            <p:cNvSpPr/>
            <p:nvPr/>
          </p:nvSpPr>
          <p:spPr>
            <a:xfrm>
              <a:off x="2643404" y="41773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2" name="object 9552"/>
            <p:cNvSpPr/>
            <p:nvPr/>
          </p:nvSpPr>
          <p:spPr>
            <a:xfrm>
              <a:off x="2643404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3" name="object 9553"/>
            <p:cNvSpPr/>
            <p:nvPr/>
          </p:nvSpPr>
          <p:spPr>
            <a:xfrm>
              <a:off x="2643531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4" name="object 9554"/>
            <p:cNvSpPr/>
            <p:nvPr/>
          </p:nvSpPr>
          <p:spPr>
            <a:xfrm>
              <a:off x="2643658" y="417681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55"/>
                  </a:moveTo>
                  <a:lnTo>
                    <a:pt x="887" y="45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5" name="object 9555"/>
            <p:cNvSpPr/>
            <p:nvPr/>
          </p:nvSpPr>
          <p:spPr>
            <a:xfrm>
              <a:off x="2642897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6" name="object 9556"/>
            <p:cNvSpPr/>
            <p:nvPr/>
          </p:nvSpPr>
          <p:spPr>
            <a:xfrm>
              <a:off x="2644291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7" name="object 9557"/>
            <p:cNvSpPr/>
            <p:nvPr/>
          </p:nvSpPr>
          <p:spPr>
            <a:xfrm>
              <a:off x="26445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8" name="object 9558"/>
            <p:cNvSpPr/>
            <p:nvPr/>
          </p:nvSpPr>
          <p:spPr>
            <a:xfrm>
              <a:off x="264479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9" name="object 9559"/>
            <p:cNvSpPr/>
            <p:nvPr/>
          </p:nvSpPr>
          <p:spPr>
            <a:xfrm>
              <a:off x="264492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0" name="object 9560"/>
            <p:cNvSpPr/>
            <p:nvPr/>
          </p:nvSpPr>
          <p:spPr>
            <a:xfrm>
              <a:off x="26453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1" name="object 9561"/>
            <p:cNvSpPr/>
            <p:nvPr/>
          </p:nvSpPr>
          <p:spPr>
            <a:xfrm>
              <a:off x="26456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2" name="object 9562"/>
            <p:cNvSpPr/>
            <p:nvPr/>
          </p:nvSpPr>
          <p:spPr>
            <a:xfrm>
              <a:off x="2645812" y="417663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44"/>
                  </a:moveTo>
                  <a:lnTo>
                    <a:pt x="887" y="5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3" name="object 9563"/>
            <p:cNvSpPr/>
            <p:nvPr/>
          </p:nvSpPr>
          <p:spPr>
            <a:xfrm>
              <a:off x="2646065" y="41772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4" name="object 9564"/>
            <p:cNvSpPr/>
            <p:nvPr/>
          </p:nvSpPr>
          <p:spPr>
            <a:xfrm>
              <a:off x="2646192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5" name="object 9565"/>
            <p:cNvSpPr/>
            <p:nvPr/>
          </p:nvSpPr>
          <p:spPr>
            <a:xfrm>
              <a:off x="2646319" y="41771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6" name="object 9566"/>
            <p:cNvSpPr/>
            <p:nvPr/>
          </p:nvSpPr>
          <p:spPr>
            <a:xfrm>
              <a:off x="2646572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7" name="object 9567"/>
            <p:cNvSpPr/>
            <p:nvPr/>
          </p:nvSpPr>
          <p:spPr>
            <a:xfrm>
              <a:off x="2646699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8" name="object 9568"/>
            <p:cNvSpPr/>
            <p:nvPr/>
          </p:nvSpPr>
          <p:spPr>
            <a:xfrm>
              <a:off x="264695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9" name="object 9569"/>
            <p:cNvSpPr/>
            <p:nvPr/>
          </p:nvSpPr>
          <p:spPr>
            <a:xfrm>
              <a:off x="264707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0" name="object 9570"/>
            <p:cNvSpPr/>
            <p:nvPr/>
          </p:nvSpPr>
          <p:spPr>
            <a:xfrm>
              <a:off x="264733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1" name="object 9571"/>
            <p:cNvSpPr/>
            <p:nvPr/>
          </p:nvSpPr>
          <p:spPr>
            <a:xfrm>
              <a:off x="26474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2" name="object 9572"/>
            <p:cNvSpPr/>
            <p:nvPr/>
          </p:nvSpPr>
          <p:spPr>
            <a:xfrm>
              <a:off x="26478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3" name="object 9573"/>
            <p:cNvSpPr/>
            <p:nvPr/>
          </p:nvSpPr>
          <p:spPr>
            <a:xfrm>
              <a:off x="26480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4" name="object 9574"/>
            <p:cNvSpPr/>
            <p:nvPr/>
          </p:nvSpPr>
          <p:spPr>
            <a:xfrm>
              <a:off x="2648473" y="41771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5" name="object 9575"/>
            <p:cNvSpPr/>
            <p:nvPr/>
          </p:nvSpPr>
          <p:spPr>
            <a:xfrm>
              <a:off x="2648600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6" name="object 9576"/>
            <p:cNvSpPr/>
            <p:nvPr/>
          </p:nvSpPr>
          <p:spPr>
            <a:xfrm>
              <a:off x="2648853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7" name="object 9577"/>
            <p:cNvSpPr/>
            <p:nvPr/>
          </p:nvSpPr>
          <p:spPr>
            <a:xfrm>
              <a:off x="2648980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8" name="object 9578"/>
            <p:cNvSpPr/>
            <p:nvPr/>
          </p:nvSpPr>
          <p:spPr>
            <a:xfrm>
              <a:off x="264910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9" name="object 9579"/>
            <p:cNvSpPr/>
            <p:nvPr/>
          </p:nvSpPr>
          <p:spPr>
            <a:xfrm>
              <a:off x="2649360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0" name="object 9580"/>
            <p:cNvSpPr/>
            <p:nvPr/>
          </p:nvSpPr>
          <p:spPr>
            <a:xfrm>
              <a:off x="264986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1" name="object 9581"/>
            <p:cNvSpPr/>
            <p:nvPr/>
          </p:nvSpPr>
          <p:spPr>
            <a:xfrm>
              <a:off x="2649994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2" name="object 9582"/>
            <p:cNvSpPr/>
            <p:nvPr/>
          </p:nvSpPr>
          <p:spPr>
            <a:xfrm>
              <a:off x="26508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3" name="object 9583"/>
            <p:cNvSpPr/>
            <p:nvPr/>
          </p:nvSpPr>
          <p:spPr>
            <a:xfrm>
              <a:off x="2651134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4" name="object 9584"/>
            <p:cNvSpPr/>
            <p:nvPr/>
          </p:nvSpPr>
          <p:spPr>
            <a:xfrm>
              <a:off x="2651388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5" name="object 9585"/>
            <p:cNvSpPr/>
            <p:nvPr/>
          </p:nvSpPr>
          <p:spPr>
            <a:xfrm>
              <a:off x="2651515" y="41770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6" name="object 9586"/>
            <p:cNvSpPr/>
            <p:nvPr/>
          </p:nvSpPr>
          <p:spPr>
            <a:xfrm>
              <a:off x="2651641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7" name="object 9587"/>
            <p:cNvSpPr/>
            <p:nvPr/>
          </p:nvSpPr>
          <p:spPr>
            <a:xfrm>
              <a:off x="2651895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8" name="object 9588"/>
            <p:cNvSpPr/>
            <p:nvPr/>
          </p:nvSpPr>
          <p:spPr>
            <a:xfrm>
              <a:off x="2652022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9" name="object 9589"/>
            <p:cNvSpPr/>
            <p:nvPr/>
          </p:nvSpPr>
          <p:spPr>
            <a:xfrm>
              <a:off x="2652528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0" name="object 9590"/>
            <p:cNvSpPr/>
            <p:nvPr/>
          </p:nvSpPr>
          <p:spPr>
            <a:xfrm>
              <a:off x="265265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1" name="object 9591"/>
            <p:cNvSpPr/>
            <p:nvPr/>
          </p:nvSpPr>
          <p:spPr>
            <a:xfrm>
              <a:off x="2652148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2" name="object 9592"/>
            <p:cNvSpPr/>
            <p:nvPr/>
          </p:nvSpPr>
          <p:spPr>
            <a:xfrm>
              <a:off x="2653796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3" name="object 9593"/>
            <p:cNvSpPr/>
            <p:nvPr/>
          </p:nvSpPr>
          <p:spPr>
            <a:xfrm>
              <a:off x="2653922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4" name="object 9594"/>
            <p:cNvSpPr/>
            <p:nvPr/>
          </p:nvSpPr>
          <p:spPr>
            <a:xfrm>
              <a:off x="2654176" y="41773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5" name="object 9595"/>
            <p:cNvSpPr/>
            <p:nvPr/>
          </p:nvSpPr>
          <p:spPr>
            <a:xfrm>
              <a:off x="2654303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6" name="object 9596"/>
            <p:cNvSpPr/>
            <p:nvPr/>
          </p:nvSpPr>
          <p:spPr>
            <a:xfrm>
              <a:off x="2653669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7" name="object 9597"/>
            <p:cNvSpPr/>
            <p:nvPr/>
          </p:nvSpPr>
          <p:spPr>
            <a:xfrm>
              <a:off x="265506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8" name="object 9598"/>
            <p:cNvSpPr/>
            <p:nvPr/>
          </p:nvSpPr>
          <p:spPr>
            <a:xfrm>
              <a:off x="2655190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9" name="object 9599"/>
            <p:cNvSpPr/>
            <p:nvPr/>
          </p:nvSpPr>
          <p:spPr>
            <a:xfrm>
              <a:off x="26562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0" name="object 9600"/>
            <p:cNvSpPr/>
            <p:nvPr/>
          </p:nvSpPr>
          <p:spPr>
            <a:xfrm>
              <a:off x="2656457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1" name="object 9601"/>
            <p:cNvSpPr/>
            <p:nvPr/>
          </p:nvSpPr>
          <p:spPr>
            <a:xfrm>
              <a:off x="2656584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2" name="object 9602"/>
            <p:cNvSpPr/>
            <p:nvPr/>
          </p:nvSpPr>
          <p:spPr>
            <a:xfrm>
              <a:off x="2656711" y="41772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3" name="object 9603"/>
            <p:cNvSpPr/>
            <p:nvPr/>
          </p:nvSpPr>
          <p:spPr>
            <a:xfrm>
              <a:off x="2656964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4" name="object 9604"/>
            <p:cNvSpPr/>
            <p:nvPr/>
          </p:nvSpPr>
          <p:spPr>
            <a:xfrm>
              <a:off x="265721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5" name="object 9605"/>
            <p:cNvSpPr/>
            <p:nvPr/>
          </p:nvSpPr>
          <p:spPr>
            <a:xfrm>
              <a:off x="265734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6" name="object 9606"/>
            <p:cNvSpPr/>
            <p:nvPr/>
          </p:nvSpPr>
          <p:spPr>
            <a:xfrm>
              <a:off x="265772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7" name="object 9607"/>
            <p:cNvSpPr/>
            <p:nvPr/>
          </p:nvSpPr>
          <p:spPr>
            <a:xfrm>
              <a:off x="2656964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8" name="object 9608"/>
            <p:cNvSpPr/>
            <p:nvPr/>
          </p:nvSpPr>
          <p:spPr>
            <a:xfrm>
              <a:off x="2658992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9" name="object 9609"/>
            <p:cNvSpPr/>
            <p:nvPr/>
          </p:nvSpPr>
          <p:spPr>
            <a:xfrm>
              <a:off x="2659245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0" name="object 9610"/>
            <p:cNvSpPr/>
            <p:nvPr/>
          </p:nvSpPr>
          <p:spPr>
            <a:xfrm>
              <a:off x="2659372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1" name="object 9611"/>
            <p:cNvSpPr/>
            <p:nvPr/>
          </p:nvSpPr>
          <p:spPr>
            <a:xfrm>
              <a:off x="2659372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2" name="object 9612"/>
            <p:cNvSpPr/>
            <p:nvPr/>
          </p:nvSpPr>
          <p:spPr>
            <a:xfrm>
              <a:off x="2659625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3" name="object 9613"/>
            <p:cNvSpPr/>
            <p:nvPr/>
          </p:nvSpPr>
          <p:spPr>
            <a:xfrm>
              <a:off x="26597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4" name="object 9614"/>
            <p:cNvSpPr/>
            <p:nvPr/>
          </p:nvSpPr>
          <p:spPr>
            <a:xfrm>
              <a:off x="266013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5" name="object 9615"/>
            <p:cNvSpPr/>
            <p:nvPr/>
          </p:nvSpPr>
          <p:spPr>
            <a:xfrm>
              <a:off x="2659499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6" name="object 9616"/>
            <p:cNvSpPr/>
            <p:nvPr/>
          </p:nvSpPr>
          <p:spPr>
            <a:xfrm>
              <a:off x="26606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7" name="object 9617"/>
            <p:cNvSpPr/>
            <p:nvPr/>
          </p:nvSpPr>
          <p:spPr>
            <a:xfrm>
              <a:off x="26612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8" name="object 9618"/>
            <p:cNvSpPr/>
            <p:nvPr/>
          </p:nvSpPr>
          <p:spPr>
            <a:xfrm>
              <a:off x="2660766" y="4177692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9" name="object 9619"/>
            <p:cNvSpPr/>
            <p:nvPr/>
          </p:nvSpPr>
          <p:spPr>
            <a:xfrm>
              <a:off x="2661906" y="41773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0" name="object 9620"/>
            <p:cNvSpPr/>
            <p:nvPr/>
          </p:nvSpPr>
          <p:spPr>
            <a:xfrm>
              <a:off x="2662033" y="41773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1" name="object 9621"/>
            <p:cNvSpPr/>
            <p:nvPr/>
          </p:nvSpPr>
          <p:spPr>
            <a:xfrm>
              <a:off x="266216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2" name="object 9622"/>
            <p:cNvSpPr/>
            <p:nvPr/>
          </p:nvSpPr>
          <p:spPr>
            <a:xfrm>
              <a:off x="2662287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3" name="object 9623"/>
            <p:cNvSpPr/>
            <p:nvPr/>
          </p:nvSpPr>
          <p:spPr>
            <a:xfrm>
              <a:off x="266241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4" name="object 9624"/>
            <p:cNvSpPr/>
            <p:nvPr/>
          </p:nvSpPr>
          <p:spPr>
            <a:xfrm>
              <a:off x="26626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5" name="object 9625"/>
            <p:cNvSpPr/>
            <p:nvPr/>
          </p:nvSpPr>
          <p:spPr>
            <a:xfrm>
              <a:off x="266304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6" name="object 9626"/>
            <p:cNvSpPr/>
            <p:nvPr/>
          </p:nvSpPr>
          <p:spPr>
            <a:xfrm>
              <a:off x="266317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7" name="object 9627"/>
            <p:cNvSpPr/>
            <p:nvPr/>
          </p:nvSpPr>
          <p:spPr>
            <a:xfrm>
              <a:off x="26635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8" name="object 9628"/>
            <p:cNvSpPr/>
            <p:nvPr/>
          </p:nvSpPr>
          <p:spPr>
            <a:xfrm>
              <a:off x="26639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9" name="object 9629"/>
            <p:cNvSpPr/>
            <p:nvPr/>
          </p:nvSpPr>
          <p:spPr>
            <a:xfrm>
              <a:off x="2664314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0" name="object 9630"/>
            <p:cNvSpPr/>
            <p:nvPr/>
          </p:nvSpPr>
          <p:spPr>
            <a:xfrm>
              <a:off x="2664441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1" name="object 9631"/>
            <p:cNvSpPr/>
            <p:nvPr/>
          </p:nvSpPr>
          <p:spPr>
            <a:xfrm>
              <a:off x="2664568" y="41773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2" name="object 9632"/>
            <p:cNvSpPr/>
            <p:nvPr/>
          </p:nvSpPr>
          <p:spPr>
            <a:xfrm>
              <a:off x="2664694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3" name="object 9633"/>
            <p:cNvSpPr/>
            <p:nvPr/>
          </p:nvSpPr>
          <p:spPr>
            <a:xfrm>
              <a:off x="2664948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4" name="object 9634"/>
            <p:cNvSpPr/>
            <p:nvPr/>
          </p:nvSpPr>
          <p:spPr>
            <a:xfrm>
              <a:off x="2664187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5" name="object 9635"/>
            <p:cNvSpPr/>
            <p:nvPr/>
          </p:nvSpPr>
          <p:spPr>
            <a:xfrm>
              <a:off x="266532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6" name="object 9636"/>
            <p:cNvSpPr/>
            <p:nvPr/>
          </p:nvSpPr>
          <p:spPr>
            <a:xfrm>
              <a:off x="266570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7" name="object 9637"/>
            <p:cNvSpPr/>
            <p:nvPr/>
          </p:nvSpPr>
          <p:spPr>
            <a:xfrm>
              <a:off x="26658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8" name="object 9638"/>
            <p:cNvSpPr/>
            <p:nvPr/>
          </p:nvSpPr>
          <p:spPr>
            <a:xfrm>
              <a:off x="266596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9" name="object 9639"/>
            <p:cNvSpPr/>
            <p:nvPr/>
          </p:nvSpPr>
          <p:spPr>
            <a:xfrm>
              <a:off x="26665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0" name="object 9640"/>
            <p:cNvSpPr/>
            <p:nvPr/>
          </p:nvSpPr>
          <p:spPr>
            <a:xfrm>
              <a:off x="26668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1" name="object 9641"/>
            <p:cNvSpPr/>
            <p:nvPr/>
          </p:nvSpPr>
          <p:spPr>
            <a:xfrm>
              <a:off x="2666975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2" name="object 9642"/>
            <p:cNvSpPr/>
            <p:nvPr/>
          </p:nvSpPr>
          <p:spPr>
            <a:xfrm>
              <a:off x="2667229" y="4175103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10"/>
                  </a:moveTo>
                  <a:lnTo>
                    <a:pt x="887" y="131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3" name="object 9643"/>
            <p:cNvSpPr/>
            <p:nvPr/>
          </p:nvSpPr>
          <p:spPr>
            <a:xfrm>
              <a:off x="2667482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4" name="object 9644"/>
            <p:cNvSpPr/>
            <p:nvPr/>
          </p:nvSpPr>
          <p:spPr>
            <a:xfrm>
              <a:off x="2667609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5" name="object 9645"/>
            <p:cNvSpPr/>
            <p:nvPr/>
          </p:nvSpPr>
          <p:spPr>
            <a:xfrm>
              <a:off x="26677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6" name="object 9646"/>
            <p:cNvSpPr/>
            <p:nvPr/>
          </p:nvSpPr>
          <p:spPr>
            <a:xfrm>
              <a:off x="26682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7" name="object 9647"/>
            <p:cNvSpPr/>
            <p:nvPr/>
          </p:nvSpPr>
          <p:spPr>
            <a:xfrm>
              <a:off x="2667482" y="417769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8" name="object 9648"/>
            <p:cNvSpPr/>
            <p:nvPr/>
          </p:nvSpPr>
          <p:spPr>
            <a:xfrm>
              <a:off x="2668623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9" name="object 9649"/>
            <p:cNvSpPr/>
            <p:nvPr/>
          </p:nvSpPr>
          <p:spPr>
            <a:xfrm>
              <a:off x="266951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0" name="object 9650"/>
            <p:cNvSpPr/>
            <p:nvPr/>
          </p:nvSpPr>
          <p:spPr>
            <a:xfrm>
              <a:off x="2669637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1" name="object 9651"/>
            <p:cNvSpPr/>
            <p:nvPr/>
          </p:nvSpPr>
          <p:spPr>
            <a:xfrm>
              <a:off x="2669890" y="417643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45"/>
                  </a:moveTo>
                  <a:lnTo>
                    <a:pt x="887" y="64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2" name="object 9652"/>
            <p:cNvSpPr/>
            <p:nvPr/>
          </p:nvSpPr>
          <p:spPr>
            <a:xfrm>
              <a:off x="2669257" y="417768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3" name="object 9653"/>
            <p:cNvSpPr/>
            <p:nvPr/>
          </p:nvSpPr>
          <p:spPr>
            <a:xfrm>
              <a:off x="26707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4" name="object 9654"/>
            <p:cNvSpPr/>
            <p:nvPr/>
          </p:nvSpPr>
          <p:spPr>
            <a:xfrm>
              <a:off x="2670017" y="417769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5" name="object 9655"/>
            <p:cNvSpPr/>
            <p:nvPr/>
          </p:nvSpPr>
          <p:spPr>
            <a:xfrm>
              <a:off x="267128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6" name="object 9656"/>
            <p:cNvSpPr/>
            <p:nvPr/>
          </p:nvSpPr>
          <p:spPr>
            <a:xfrm>
              <a:off x="26716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7" name="object 9657"/>
            <p:cNvSpPr/>
            <p:nvPr/>
          </p:nvSpPr>
          <p:spPr>
            <a:xfrm>
              <a:off x="267217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8" name="object 9658"/>
            <p:cNvSpPr/>
            <p:nvPr/>
          </p:nvSpPr>
          <p:spPr>
            <a:xfrm>
              <a:off x="2672298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9" name="object 9659"/>
            <p:cNvSpPr/>
            <p:nvPr/>
          </p:nvSpPr>
          <p:spPr>
            <a:xfrm>
              <a:off x="2672425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0" name="object 9660"/>
            <p:cNvSpPr/>
            <p:nvPr/>
          </p:nvSpPr>
          <p:spPr>
            <a:xfrm>
              <a:off x="2672552" y="417698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1" name="object 9661"/>
            <p:cNvSpPr/>
            <p:nvPr/>
          </p:nvSpPr>
          <p:spPr>
            <a:xfrm>
              <a:off x="2671918" y="4177641"/>
              <a:ext cx="1905" cy="635"/>
            </a:xfrm>
            <a:custGeom>
              <a:avLst/>
              <a:gdLst/>
              <a:ahLst/>
              <a:cxnLst/>
              <a:rect l="l" t="t" r="r" b="b"/>
              <a:pathLst>
                <a:path w="1905" h="635">
                  <a:moveTo>
                    <a:pt x="0" y="0"/>
                  </a:moveTo>
                  <a:lnTo>
                    <a:pt x="1774" y="0"/>
                  </a:lnTo>
                </a:path>
                <a:path w="1905" h="635">
                  <a:moveTo>
                    <a:pt x="126" y="12"/>
                  </a:moveTo>
                  <a:lnTo>
                    <a:pt x="1900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2" name="object 9662"/>
            <p:cNvSpPr/>
            <p:nvPr/>
          </p:nvSpPr>
          <p:spPr>
            <a:xfrm>
              <a:off x="267305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3" name="object 9663"/>
            <p:cNvSpPr/>
            <p:nvPr/>
          </p:nvSpPr>
          <p:spPr>
            <a:xfrm>
              <a:off x="26733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4" name="object 9664"/>
            <p:cNvSpPr/>
            <p:nvPr/>
          </p:nvSpPr>
          <p:spPr>
            <a:xfrm>
              <a:off x="267356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5" name="object 9665"/>
            <p:cNvSpPr/>
            <p:nvPr/>
          </p:nvSpPr>
          <p:spPr>
            <a:xfrm>
              <a:off x="267381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6" name="object 9666"/>
            <p:cNvSpPr/>
            <p:nvPr/>
          </p:nvSpPr>
          <p:spPr>
            <a:xfrm>
              <a:off x="267445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7" name="object 9667"/>
            <p:cNvSpPr/>
            <p:nvPr/>
          </p:nvSpPr>
          <p:spPr>
            <a:xfrm>
              <a:off x="2674833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8" name="object 9668"/>
            <p:cNvSpPr/>
            <p:nvPr/>
          </p:nvSpPr>
          <p:spPr>
            <a:xfrm>
              <a:off x="2675213" y="41772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9" name="object 9669"/>
            <p:cNvSpPr/>
            <p:nvPr/>
          </p:nvSpPr>
          <p:spPr>
            <a:xfrm>
              <a:off x="2675340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0" name="object 9670"/>
            <p:cNvSpPr/>
            <p:nvPr/>
          </p:nvSpPr>
          <p:spPr>
            <a:xfrm>
              <a:off x="2675593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1" name="object 9671"/>
            <p:cNvSpPr/>
            <p:nvPr/>
          </p:nvSpPr>
          <p:spPr>
            <a:xfrm>
              <a:off x="26757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2" name="object 9672"/>
            <p:cNvSpPr/>
            <p:nvPr/>
          </p:nvSpPr>
          <p:spPr>
            <a:xfrm>
              <a:off x="26761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3" name="object 9673"/>
            <p:cNvSpPr/>
            <p:nvPr/>
          </p:nvSpPr>
          <p:spPr>
            <a:xfrm>
              <a:off x="267622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4" name="object 9674"/>
            <p:cNvSpPr/>
            <p:nvPr/>
          </p:nvSpPr>
          <p:spPr>
            <a:xfrm>
              <a:off x="267635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5" name="object 9675"/>
            <p:cNvSpPr/>
            <p:nvPr/>
          </p:nvSpPr>
          <p:spPr>
            <a:xfrm>
              <a:off x="26766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6" name="object 9676"/>
            <p:cNvSpPr/>
            <p:nvPr/>
          </p:nvSpPr>
          <p:spPr>
            <a:xfrm>
              <a:off x="26772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7" name="object 9677"/>
            <p:cNvSpPr/>
            <p:nvPr/>
          </p:nvSpPr>
          <p:spPr>
            <a:xfrm>
              <a:off x="2677494" y="41774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8" name="object 9678"/>
            <p:cNvSpPr/>
            <p:nvPr/>
          </p:nvSpPr>
          <p:spPr>
            <a:xfrm>
              <a:off x="267774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9" name="object 9679"/>
            <p:cNvSpPr/>
            <p:nvPr/>
          </p:nvSpPr>
          <p:spPr>
            <a:xfrm>
              <a:off x="2677874" y="417705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0" name="object 9680"/>
            <p:cNvSpPr/>
            <p:nvPr/>
          </p:nvSpPr>
          <p:spPr>
            <a:xfrm>
              <a:off x="267812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1" name="object 9681"/>
            <p:cNvSpPr/>
            <p:nvPr/>
          </p:nvSpPr>
          <p:spPr>
            <a:xfrm>
              <a:off x="2678128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2" name="object 9682"/>
            <p:cNvSpPr/>
            <p:nvPr/>
          </p:nvSpPr>
          <p:spPr>
            <a:xfrm>
              <a:off x="267838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3" name="object 9683"/>
            <p:cNvSpPr/>
            <p:nvPr/>
          </p:nvSpPr>
          <p:spPr>
            <a:xfrm>
              <a:off x="267876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4" name="object 9684"/>
            <p:cNvSpPr/>
            <p:nvPr/>
          </p:nvSpPr>
          <p:spPr>
            <a:xfrm>
              <a:off x="267901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5" name="object 9685"/>
            <p:cNvSpPr/>
            <p:nvPr/>
          </p:nvSpPr>
          <p:spPr>
            <a:xfrm>
              <a:off x="267914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6" name="object 9686"/>
            <p:cNvSpPr/>
            <p:nvPr/>
          </p:nvSpPr>
          <p:spPr>
            <a:xfrm>
              <a:off x="2680155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7" name="object 9687"/>
            <p:cNvSpPr/>
            <p:nvPr/>
          </p:nvSpPr>
          <p:spPr>
            <a:xfrm>
              <a:off x="2680409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8" name="object 9688"/>
            <p:cNvSpPr/>
            <p:nvPr/>
          </p:nvSpPr>
          <p:spPr>
            <a:xfrm>
              <a:off x="2680536" y="417740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9" name="object 9689"/>
            <p:cNvSpPr/>
            <p:nvPr/>
          </p:nvSpPr>
          <p:spPr>
            <a:xfrm>
              <a:off x="2679775" y="417769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0" name="object 9690"/>
            <p:cNvSpPr/>
            <p:nvPr/>
          </p:nvSpPr>
          <p:spPr>
            <a:xfrm>
              <a:off x="26810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1" name="object 9691"/>
            <p:cNvSpPr/>
            <p:nvPr/>
          </p:nvSpPr>
          <p:spPr>
            <a:xfrm>
              <a:off x="268129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2" name="object 9692"/>
            <p:cNvSpPr/>
            <p:nvPr/>
          </p:nvSpPr>
          <p:spPr>
            <a:xfrm>
              <a:off x="2680662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3" name="object 9693"/>
            <p:cNvSpPr/>
            <p:nvPr/>
          </p:nvSpPr>
          <p:spPr>
            <a:xfrm>
              <a:off x="26819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4" name="object 9694"/>
            <p:cNvSpPr/>
            <p:nvPr/>
          </p:nvSpPr>
          <p:spPr>
            <a:xfrm>
              <a:off x="26825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5" name="object 9695"/>
            <p:cNvSpPr/>
            <p:nvPr/>
          </p:nvSpPr>
          <p:spPr>
            <a:xfrm>
              <a:off x="2682817" y="41773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6" name="object 9696"/>
            <p:cNvSpPr/>
            <p:nvPr/>
          </p:nvSpPr>
          <p:spPr>
            <a:xfrm>
              <a:off x="2683197" y="41771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7" name="object 9697"/>
            <p:cNvSpPr/>
            <p:nvPr/>
          </p:nvSpPr>
          <p:spPr>
            <a:xfrm>
              <a:off x="2683324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8" name="object 9698"/>
            <p:cNvSpPr/>
            <p:nvPr/>
          </p:nvSpPr>
          <p:spPr>
            <a:xfrm>
              <a:off x="2683450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9" name="object 9699"/>
            <p:cNvSpPr/>
            <p:nvPr/>
          </p:nvSpPr>
          <p:spPr>
            <a:xfrm>
              <a:off x="268357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0" name="object 9700"/>
            <p:cNvSpPr/>
            <p:nvPr/>
          </p:nvSpPr>
          <p:spPr>
            <a:xfrm>
              <a:off x="26839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1" name="object 9701"/>
            <p:cNvSpPr/>
            <p:nvPr/>
          </p:nvSpPr>
          <p:spPr>
            <a:xfrm>
              <a:off x="268408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2" name="object 9702"/>
            <p:cNvSpPr/>
            <p:nvPr/>
          </p:nvSpPr>
          <p:spPr>
            <a:xfrm>
              <a:off x="268421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3" name="object 9703"/>
            <p:cNvSpPr/>
            <p:nvPr/>
          </p:nvSpPr>
          <p:spPr>
            <a:xfrm>
              <a:off x="26843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4" name="object 9704"/>
            <p:cNvSpPr/>
            <p:nvPr/>
          </p:nvSpPr>
          <p:spPr>
            <a:xfrm>
              <a:off x="268522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5" name="object 9705"/>
            <p:cNvSpPr/>
            <p:nvPr/>
          </p:nvSpPr>
          <p:spPr>
            <a:xfrm>
              <a:off x="2685351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6" name="object 9706"/>
            <p:cNvSpPr/>
            <p:nvPr/>
          </p:nvSpPr>
          <p:spPr>
            <a:xfrm>
              <a:off x="2685605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7" name="object 9707"/>
            <p:cNvSpPr/>
            <p:nvPr/>
          </p:nvSpPr>
          <p:spPr>
            <a:xfrm>
              <a:off x="2685731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8" name="object 9708"/>
            <p:cNvSpPr/>
            <p:nvPr/>
          </p:nvSpPr>
          <p:spPr>
            <a:xfrm>
              <a:off x="2685858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9" name="object 9709"/>
            <p:cNvSpPr/>
            <p:nvPr/>
          </p:nvSpPr>
          <p:spPr>
            <a:xfrm>
              <a:off x="2686112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0" name="object 9710"/>
            <p:cNvSpPr/>
            <p:nvPr/>
          </p:nvSpPr>
          <p:spPr>
            <a:xfrm>
              <a:off x="26864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1" name="object 9711"/>
            <p:cNvSpPr/>
            <p:nvPr/>
          </p:nvSpPr>
          <p:spPr>
            <a:xfrm>
              <a:off x="2685731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2" name="object 9712"/>
            <p:cNvSpPr/>
            <p:nvPr/>
          </p:nvSpPr>
          <p:spPr>
            <a:xfrm>
              <a:off x="2688013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3" name="object 9713"/>
            <p:cNvSpPr/>
            <p:nvPr/>
          </p:nvSpPr>
          <p:spPr>
            <a:xfrm>
              <a:off x="2688266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4" name="object 9714"/>
            <p:cNvSpPr/>
            <p:nvPr/>
          </p:nvSpPr>
          <p:spPr>
            <a:xfrm>
              <a:off x="2688393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5" name="object 9715"/>
            <p:cNvSpPr/>
            <p:nvPr/>
          </p:nvSpPr>
          <p:spPr>
            <a:xfrm>
              <a:off x="2688519" y="41772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6" name="object 9716"/>
            <p:cNvSpPr/>
            <p:nvPr/>
          </p:nvSpPr>
          <p:spPr>
            <a:xfrm>
              <a:off x="268864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7" name="object 9717"/>
            <p:cNvSpPr/>
            <p:nvPr/>
          </p:nvSpPr>
          <p:spPr>
            <a:xfrm>
              <a:off x="2688773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8" name="object 9718"/>
            <p:cNvSpPr/>
            <p:nvPr/>
          </p:nvSpPr>
          <p:spPr>
            <a:xfrm>
              <a:off x="26889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9" name="object 9719"/>
            <p:cNvSpPr/>
            <p:nvPr/>
          </p:nvSpPr>
          <p:spPr>
            <a:xfrm>
              <a:off x="26891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0" name="object 9720"/>
            <p:cNvSpPr/>
            <p:nvPr/>
          </p:nvSpPr>
          <p:spPr>
            <a:xfrm>
              <a:off x="2689406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1" name="object 9721"/>
            <p:cNvSpPr/>
            <p:nvPr/>
          </p:nvSpPr>
          <p:spPr>
            <a:xfrm>
              <a:off x="268953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2" name="object 9722"/>
            <p:cNvSpPr/>
            <p:nvPr/>
          </p:nvSpPr>
          <p:spPr>
            <a:xfrm>
              <a:off x="268978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3" name="object 9723"/>
            <p:cNvSpPr/>
            <p:nvPr/>
          </p:nvSpPr>
          <p:spPr>
            <a:xfrm>
              <a:off x="26899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4" name="object 9724"/>
            <p:cNvSpPr/>
            <p:nvPr/>
          </p:nvSpPr>
          <p:spPr>
            <a:xfrm>
              <a:off x="269042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5" name="object 9725"/>
            <p:cNvSpPr/>
            <p:nvPr/>
          </p:nvSpPr>
          <p:spPr>
            <a:xfrm>
              <a:off x="2690674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6" name="object 9726"/>
            <p:cNvSpPr/>
            <p:nvPr/>
          </p:nvSpPr>
          <p:spPr>
            <a:xfrm>
              <a:off x="2690801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7" name="object 9727"/>
            <p:cNvSpPr/>
            <p:nvPr/>
          </p:nvSpPr>
          <p:spPr>
            <a:xfrm>
              <a:off x="2691054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8" name="object 9728"/>
            <p:cNvSpPr/>
            <p:nvPr/>
          </p:nvSpPr>
          <p:spPr>
            <a:xfrm>
              <a:off x="2691181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9" name="object 9729"/>
            <p:cNvSpPr/>
            <p:nvPr/>
          </p:nvSpPr>
          <p:spPr>
            <a:xfrm>
              <a:off x="269130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0" name="object 9730"/>
            <p:cNvSpPr/>
            <p:nvPr/>
          </p:nvSpPr>
          <p:spPr>
            <a:xfrm>
              <a:off x="2691434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1" name="object 9731"/>
            <p:cNvSpPr/>
            <p:nvPr/>
          </p:nvSpPr>
          <p:spPr>
            <a:xfrm>
              <a:off x="269194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2" name="object 9732"/>
            <p:cNvSpPr/>
            <p:nvPr/>
          </p:nvSpPr>
          <p:spPr>
            <a:xfrm>
              <a:off x="2691181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3" name="object 9733"/>
            <p:cNvSpPr/>
            <p:nvPr/>
          </p:nvSpPr>
          <p:spPr>
            <a:xfrm>
              <a:off x="26927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4" name="object 9734"/>
            <p:cNvSpPr/>
            <p:nvPr/>
          </p:nvSpPr>
          <p:spPr>
            <a:xfrm>
              <a:off x="269320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5" name="object 9735"/>
            <p:cNvSpPr/>
            <p:nvPr/>
          </p:nvSpPr>
          <p:spPr>
            <a:xfrm>
              <a:off x="269333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6" name="object 9736"/>
            <p:cNvSpPr/>
            <p:nvPr/>
          </p:nvSpPr>
          <p:spPr>
            <a:xfrm>
              <a:off x="26934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7" name="object 9737"/>
            <p:cNvSpPr/>
            <p:nvPr/>
          </p:nvSpPr>
          <p:spPr>
            <a:xfrm>
              <a:off x="2693589" y="417701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8" name="object 9738"/>
            <p:cNvSpPr/>
            <p:nvPr/>
          </p:nvSpPr>
          <p:spPr>
            <a:xfrm>
              <a:off x="2693842" y="41773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9" name="object 9739"/>
            <p:cNvSpPr/>
            <p:nvPr/>
          </p:nvSpPr>
          <p:spPr>
            <a:xfrm>
              <a:off x="269396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0" name="object 9740"/>
            <p:cNvSpPr/>
            <p:nvPr/>
          </p:nvSpPr>
          <p:spPr>
            <a:xfrm>
              <a:off x="2694096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1" name="object 9741"/>
            <p:cNvSpPr/>
            <p:nvPr/>
          </p:nvSpPr>
          <p:spPr>
            <a:xfrm>
              <a:off x="26944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2" name="object 9742"/>
            <p:cNvSpPr/>
            <p:nvPr/>
          </p:nvSpPr>
          <p:spPr>
            <a:xfrm>
              <a:off x="2693715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3" name="object 9743"/>
            <p:cNvSpPr/>
            <p:nvPr/>
          </p:nvSpPr>
          <p:spPr>
            <a:xfrm>
              <a:off x="26949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4" name="object 9744"/>
            <p:cNvSpPr/>
            <p:nvPr/>
          </p:nvSpPr>
          <p:spPr>
            <a:xfrm>
              <a:off x="26957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5" name="object 9745"/>
            <p:cNvSpPr/>
            <p:nvPr/>
          </p:nvSpPr>
          <p:spPr>
            <a:xfrm>
              <a:off x="269587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6" name="object 9746"/>
            <p:cNvSpPr/>
            <p:nvPr/>
          </p:nvSpPr>
          <p:spPr>
            <a:xfrm>
              <a:off x="2695996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7" name="object 9747"/>
            <p:cNvSpPr/>
            <p:nvPr/>
          </p:nvSpPr>
          <p:spPr>
            <a:xfrm>
              <a:off x="2696250" y="41773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8" name="object 9748"/>
            <p:cNvSpPr/>
            <p:nvPr/>
          </p:nvSpPr>
          <p:spPr>
            <a:xfrm>
              <a:off x="2696503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9" name="object 9749"/>
            <p:cNvSpPr/>
            <p:nvPr/>
          </p:nvSpPr>
          <p:spPr>
            <a:xfrm>
              <a:off x="269663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0" name="object 9750"/>
            <p:cNvSpPr/>
            <p:nvPr/>
          </p:nvSpPr>
          <p:spPr>
            <a:xfrm>
              <a:off x="269688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1" name="object 9751"/>
            <p:cNvSpPr/>
            <p:nvPr/>
          </p:nvSpPr>
          <p:spPr>
            <a:xfrm>
              <a:off x="269726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2" name="object 9752"/>
            <p:cNvSpPr/>
            <p:nvPr/>
          </p:nvSpPr>
          <p:spPr>
            <a:xfrm>
              <a:off x="269739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3" name="object 9753"/>
            <p:cNvSpPr/>
            <p:nvPr/>
          </p:nvSpPr>
          <p:spPr>
            <a:xfrm>
              <a:off x="269751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4" name="object 9754"/>
            <p:cNvSpPr/>
            <p:nvPr/>
          </p:nvSpPr>
          <p:spPr>
            <a:xfrm>
              <a:off x="26980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5" name="object 9755"/>
            <p:cNvSpPr/>
            <p:nvPr/>
          </p:nvSpPr>
          <p:spPr>
            <a:xfrm>
              <a:off x="26984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6" name="object 9756"/>
            <p:cNvSpPr/>
            <p:nvPr/>
          </p:nvSpPr>
          <p:spPr>
            <a:xfrm>
              <a:off x="2698531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7" name="object 9757"/>
            <p:cNvSpPr/>
            <p:nvPr/>
          </p:nvSpPr>
          <p:spPr>
            <a:xfrm>
              <a:off x="2698911" y="417697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8" name="object 9758"/>
            <p:cNvSpPr/>
            <p:nvPr/>
          </p:nvSpPr>
          <p:spPr>
            <a:xfrm>
              <a:off x="2699038" y="41774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9" name="object 9759"/>
            <p:cNvSpPr/>
            <p:nvPr/>
          </p:nvSpPr>
          <p:spPr>
            <a:xfrm>
              <a:off x="2699291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0" name="object 9760"/>
            <p:cNvSpPr/>
            <p:nvPr/>
          </p:nvSpPr>
          <p:spPr>
            <a:xfrm>
              <a:off x="269941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1" name="object 9761"/>
            <p:cNvSpPr/>
            <p:nvPr/>
          </p:nvSpPr>
          <p:spPr>
            <a:xfrm>
              <a:off x="269954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2" name="object 9762"/>
            <p:cNvSpPr/>
            <p:nvPr/>
          </p:nvSpPr>
          <p:spPr>
            <a:xfrm>
              <a:off x="269992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3" name="object 9763"/>
            <p:cNvSpPr/>
            <p:nvPr/>
          </p:nvSpPr>
          <p:spPr>
            <a:xfrm>
              <a:off x="270005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4" name="object 9764"/>
            <p:cNvSpPr/>
            <p:nvPr/>
          </p:nvSpPr>
          <p:spPr>
            <a:xfrm>
              <a:off x="27001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5" name="object 9765"/>
            <p:cNvSpPr/>
            <p:nvPr/>
          </p:nvSpPr>
          <p:spPr>
            <a:xfrm>
              <a:off x="27008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6" name="object 9766"/>
            <p:cNvSpPr/>
            <p:nvPr/>
          </p:nvSpPr>
          <p:spPr>
            <a:xfrm>
              <a:off x="270106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7" name="object 9767"/>
            <p:cNvSpPr/>
            <p:nvPr/>
          </p:nvSpPr>
          <p:spPr>
            <a:xfrm>
              <a:off x="2701192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8" name="object 9768"/>
            <p:cNvSpPr/>
            <p:nvPr/>
          </p:nvSpPr>
          <p:spPr>
            <a:xfrm>
              <a:off x="270131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9" name="object 9769"/>
            <p:cNvSpPr/>
            <p:nvPr/>
          </p:nvSpPr>
          <p:spPr>
            <a:xfrm>
              <a:off x="2701572" y="41773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0" name="object 9770"/>
            <p:cNvSpPr/>
            <p:nvPr/>
          </p:nvSpPr>
          <p:spPr>
            <a:xfrm>
              <a:off x="2701699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1" name="object 9771"/>
            <p:cNvSpPr/>
            <p:nvPr/>
          </p:nvSpPr>
          <p:spPr>
            <a:xfrm>
              <a:off x="2701953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2" name="object 9772"/>
            <p:cNvSpPr/>
            <p:nvPr/>
          </p:nvSpPr>
          <p:spPr>
            <a:xfrm>
              <a:off x="270207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3" name="object 9773"/>
            <p:cNvSpPr/>
            <p:nvPr/>
          </p:nvSpPr>
          <p:spPr>
            <a:xfrm>
              <a:off x="27023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4" name="object 9774"/>
            <p:cNvSpPr/>
            <p:nvPr/>
          </p:nvSpPr>
          <p:spPr>
            <a:xfrm>
              <a:off x="270258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5" name="object 9775"/>
            <p:cNvSpPr/>
            <p:nvPr/>
          </p:nvSpPr>
          <p:spPr>
            <a:xfrm>
              <a:off x="270271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6" name="object 9776"/>
            <p:cNvSpPr/>
            <p:nvPr/>
          </p:nvSpPr>
          <p:spPr>
            <a:xfrm>
              <a:off x="270284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7" name="object 9777"/>
            <p:cNvSpPr/>
            <p:nvPr/>
          </p:nvSpPr>
          <p:spPr>
            <a:xfrm>
              <a:off x="27030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8" name="object 9778"/>
            <p:cNvSpPr/>
            <p:nvPr/>
          </p:nvSpPr>
          <p:spPr>
            <a:xfrm>
              <a:off x="27033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9" name="object 9779"/>
            <p:cNvSpPr/>
            <p:nvPr/>
          </p:nvSpPr>
          <p:spPr>
            <a:xfrm>
              <a:off x="2703854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0" name="object 9780"/>
            <p:cNvSpPr/>
            <p:nvPr/>
          </p:nvSpPr>
          <p:spPr>
            <a:xfrm>
              <a:off x="2704107" y="41771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1" name="object 9781"/>
            <p:cNvSpPr/>
            <p:nvPr/>
          </p:nvSpPr>
          <p:spPr>
            <a:xfrm>
              <a:off x="2704360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2" name="object 9782"/>
            <p:cNvSpPr/>
            <p:nvPr/>
          </p:nvSpPr>
          <p:spPr>
            <a:xfrm>
              <a:off x="2704487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3" name="object 9783"/>
            <p:cNvSpPr/>
            <p:nvPr/>
          </p:nvSpPr>
          <p:spPr>
            <a:xfrm>
              <a:off x="2704234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4" name="object 9784"/>
            <p:cNvSpPr/>
            <p:nvPr/>
          </p:nvSpPr>
          <p:spPr>
            <a:xfrm>
              <a:off x="2706008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5" name="object 9785"/>
            <p:cNvSpPr/>
            <p:nvPr/>
          </p:nvSpPr>
          <p:spPr>
            <a:xfrm>
              <a:off x="27061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6" name="object 9786"/>
            <p:cNvSpPr/>
            <p:nvPr/>
          </p:nvSpPr>
          <p:spPr>
            <a:xfrm>
              <a:off x="270638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7" name="object 9787"/>
            <p:cNvSpPr/>
            <p:nvPr/>
          </p:nvSpPr>
          <p:spPr>
            <a:xfrm>
              <a:off x="2706515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8" name="object 9788"/>
            <p:cNvSpPr/>
            <p:nvPr/>
          </p:nvSpPr>
          <p:spPr>
            <a:xfrm>
              <a:off x="2706768" y="41774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9" name="object 9789"/>
            <p:cNvSpPr/>
            <p:nvPr/>
          </p:nvSpPr>
          <p:spPr>
            <a:xfrm>
              <a:off x="2707022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0" name="object 9790"/>
            <p:cNvSpPr/>
            <p:nvPr/>
          </p:nvSpPr>
          <p:spPr>
            <a:xfrm>
              <a:off x="2707149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1" name="object 9791"/>
            <p:cNvSpPr/>
            <p:nvPr/>
          </p:nvSpPr>
          <p:spPr>
            <a:xfrm>
              <a:off x="270740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2" name="object 9792"/>
            <p:cNvSpPr/>
            <p:nvPr/>
          </p:nvSpPr>
          <p:spPr>
            <a:xfrm>
              <a:off x="270778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3" name="object 9793"/>
            <p:cNvSpPr/>
            <p:nvPr/>
          </p:nvSpPr>
          <p:spPr>
            <a:xfrm>
              <a:off x="2708036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4" name="object 9794"/>
            <p:cNvSpPr/>
            <p:nvPr/>
          </p:nvSpPr>
          <p:spPr>
            <a:xfrm>
              <a:off x="27081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5" name="object 9795"/>
            <p:cNvSpPr/>
            <p:nvPr/>
          </p:nvSpPr>
          <p:spPr>
            <a:xfrm>
              <a:off x="27084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6" name="object 9796"/>
            <p:cNvSpPr/>
            <p:nvPr/>
          </p:nvSpPr>
          <p:spPr>
            <a:xfrm>
              <a:off x="27086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7" name="object 9797"/>
            <p:cNvSpPr/>
            <p:nvPr/>
          </p:nvSpPr>
          <p:spPr>
            <a:xfrm>
              <a:off x="2709176" y="417696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8" name="object 9798"/>
            <p:cNvSpPr/>
            <p:nvPr/>
          </p:nvSpPr>
          <p:spPr>
            <a:xfrm>
              <a:off x="2708543" y="417752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9" name="object 9799"/>
            <p:cNvSpPr/>
            <p:nvPr/>
          </p:nvSpPr>
          <p:spPr>
            <a:xfrm>
              <a:off x="2709810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0" name="object 9800"/>
            <p:cNvSpPr/>
            <p:nvPr/>
          </p:nvSpPr>
          <p:spPr>
            <a:xfrm>
              <a:off x="2709430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1" name="object 9801"/>
            <p:cNvSpPr/>
            <p:nvPr/>
          </p:nvSpPr>
          <p:spPr>
            <a:xfrm>
              <a:off x="271057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2" name="object 9802"/>
            <p:cNvSpPr/>
            <p:nvPr/>
          </p:nvSpPr>
          <p:spPr>
            <a:xfrm>
              <a:off x="27106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3" name="object 9803"/>
            <p:cNvSpPr/>
            <p:nvPr/>
          </p:nvSpPr>
          <p:spPr>
            <a:xfrm>
              <a:off x="27110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4" name="object 9804"/>
            <p:cNvSpPr/>
            <p:nvPr/>
          </p:nvSpPr>
          <p:spPr>
            <a:xfrm>
              <a:off x="271133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5" name="object 9805"/>
            <p:cNvSpPr/>
            <p:nvPr/>
          </p:nvSpPr>
          <p:spPr>
            <a:xfrm>
              <a:off x="2711837" y="41772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6" name="object 9806"/>
            <p:cNvSpPr/>
            <p:nvPr/>
          </p:nvSpPr>
          <p:spPr>
            <a:xfrm>
              <a:off x="2712091" y="417744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7" name="object 9807"/>
            <p:cNvSpPr/>
            <p:nvPr/>
          </p:nvSpPr>
          <p:spPr>
            <a:xfrm>
              <a:off x="2712218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8" name="object 9808"/>
            <p:cNvSpPr/>
            <p:nvPr/>
          </p:nvSpPr>
          <p:spPr>
            <a:xfrm>
              <a:off x="2712344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9" name="object 9809"/>
            <p:cNvSpPr/>
            <p:nvPr/>
          </p:nvSpPr>
          <p:spPr>
            <a:xfrm>
              <a:off x="271247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0" name="object 9810"/>
            <p:cNvSpPr/>
            <p:nvPr/>
          </p:nvSpPr>
          <p:spPr>
            <a:xfrm>
              <a:off x="271297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1" name="object 9811"/>
            <p:cNvSpPr/>
            <p:nvPr/>
          </p:nvSpPr>
          <p:spPr>
            <a:xfrm>
              <a:off x="2713232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2" name="object 9812"/>
            <p:cNvSpPr/>
            <p:nvPr/>
          </p:nvSpPr>
          <p:spPr>
            <a:xfrm>
              <a:off x="2712471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3" name="object 9813"/>
            <p:cNvSpPr/>
            <p:nvPr/>
          </p:nvSpPr>
          <p:spPr>
            <a:xfrm>
              <a:off x="2714372" y="417688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7"/>
                  </a:moveTo>
                  <a:lnTo>
                    <a:pt x="887" y="41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4" name="object 9814"/>
            <p:cNvSpPr/>
            <p:nvPr/>
          </p:nvSpPr>
          <p:spPr>
            <a:xfrm>
              <a:off x="2714499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5" name="object 9815"/>
            <p:cNvSpPr/>
            <p:nvPr/>
          </p:nvSpPr>
          <p:spPr>
            <a:xfrm>
              <a:off x="271462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6" name="object 9816"/>
            <p:cNvSpPr/>
            <p:nvPr/>
          </p:nvSpPr>
          <p:spPr>
            <a:xfrm>
              <a:off x="2714752" y="417702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7" name="object 9817"/>
            <p:cNvSpPr/>
            <p:nvPr/>
          </p:nvSpPr>
          <p:spPr>
            <a:xfrm>
              <a:off x="2715006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8" name="object 9818"/>
            <p:cNvSpPr/>
            <p:nvPr/>
          </p:nvSpPr>
          <p:spPr>
            <a:xfrm>
              <a:off x="2715132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9" name="object 9819"/>
            <p:cNvSpPr/>
            <p:nvPr/>
          </p:nvSpPr>
          <p:spPr>
            <a:xfrm>
              <a:off x="27156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0" name="object 9820"/>
            <p:cNvSpPr/>
            <p:nvPr/>
          </p:nvSpPr>
          <p:spPr>
            <a:xfrm>
              <a:off x="2715766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1" name="object 9821"/>
            <p:cNvSpPr/>
            <p:nvPr/>
          </p:nvSpPr>
          <p:spPr>
            <a:xfrm>
              <a:off x="271602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2" name="object 9822"/>
            <p:cNvSpPr/>
            <p:nvPr/>
          </p:nvSpPr>
          <p:spPr>
            <a:xfrm>
              <a:off x="27164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3" name="object 9823"/>
            <p:cNvSpPr/>
            <p:nvPr/>
          </p:nvSpPr>
          <p:spPr>
            <a:xfrm>
              <a:off x="271678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4" name="object 9824"/>
            <p:cNvSpPr/>
            <p:nvPr/>
          </p:nvSpPr>
          <p:spPr>
            <a:xfrm>
              <a:off x="2717033" y="41772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5" name="object 9825"/>
            <p:cNvSpPr/>
            <p:nvPr/>
          </p:nvSpPr>
          <p:spPr>
            <a:xfrm>
              <a:off x="271716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6" name="object 9826"/>
            <p:cNvSpPr/>
            <p:nvPr/>
          </p:nvSpPr>
          <p:spPr>
            <a:xfrm>
              <a:off x="2717413" y="41773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7" name="object 9827"/>
            <p:cNvSpPr/>
            <p:nvPr/>
          </p:nvSpPr>
          <p:spPr>
            <a:xfrm>
              <a:off x="271754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8" name="object 9828"/>
            <p:cNvSpPr/>
            <p:nvPr/>
          </p:nvSpPr>
          <p:spPr>
            <a:xfrm>
              <a:off x="2717794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9" name="object 9829"/>
            <p:cNvSpPr/>
            <p:nvPr/>
          </p:nvSpPr>
          <p:spPr>
            <a:xfrm>
              <a:off x="271830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0" name="object 9830"/>
            <p:cNvSpPr/>
            <p:nvPr/>
          </p:nvSpPr>
          <p:spPr>
            <a:xfrm>
              <a:off x="271842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1" name="object 9831"/>
            <p:cNvSpPr/>
            <p:nvPr/>
          </p:nvSpPr>
          <p:spPr>
            <a:xfrm>
              <a:off x="27190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2" name="object 9832"/>
            <p:cNvSpPr/>
            <p:nvPr/>
          </p:nvSpPr>
          <p:spPr>
            <a:xfrm>
              <a:off x="2719695" y="4168268"/>
              <a:ext cx="0" cy="9525"/>
            </a:xfrm>
            <a:custGeom>
              <a:avLst/>
              <a:gdLst/>
              <a:ahLst/>
              <a:cxnLst/>
              <a:rect l="l" t="t" r="r" b="b"/>
              <a:pathLst>
                <a:path h="9525">
                  <a:moveTo>
                    <a:pt x="0" y="945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3" name="object 9833"/>
            <p:cNvSpPr/>
            <p:nvPr/>
          </p:nvSpPr>
          <p:spPr>
            <a:xfrm>
              <a:off x="2719821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4" name="object 9834"/>
            <p:cNvSpPr/>
            <p:nvPr/>
          </p:nvSpPr>
          <p:spPr>
            <a:xfrm>
              <a:off x="2720075" y="41771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5" name="object 9835"/>
            <p:cNvSpPr/>
            <p:nvPr/>
          </p:nvSpPr>
          <p:spPr>
            <a:xfrm>
              <a:off x="2719315" y="417769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6" name="object 9836"/>
            <p:cNvSpPr/>
            <p:nvPr/>
          </p:nvSpPr>
          <p:spPr>
            <a:xfrm>
              <a:off x="272096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7" name="object 9837"/>
            <p:cNvSpPr/>
            <p:nvPr/>
          </p:nvSpPr>
          <p:spPr>
            <a:xfrm>
              <a:off x="272108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8" name="object 9838"/>
            <p:cNvSpPr/>
            <p:nvPr/>
          </p:nvSpPr>
          <p:spPr>
            <a:xfrm>
              <a:off x="272121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9" name="object 9839"/>
            <p:cNvSpPr/>
            <p:nvPr/>
          </p:nvSpPr>
          <p:spPr>
            <a:xfrm>
              <a:off x="27214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0" name="object 9840"/>
            <p:cNvSpPr/>
            <p:nvPr/>
          </p:nvSpPr>
          <p:spPr>
            <a:xfrm>
              <a:off x="27217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1" name="object 9841"/>
            <p:cNvSpPr/>
            <p:nvPr/>
          </p:nvSpPr>
          <p:spPr>
            <a:xfrm>
              <a:off x="27221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2" name="object 9842"/>
            <p:cNvSpPr/>
            <p:nvPr/>
          </p:nvSpPr>
          <p:spPr>
            <a:xfrm>
              <a:off x="2722356" y="4173420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30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3" name="object 9843"/>
            <p:cNvSpPr/>
            <p:nvPr/>
          </p:nvSpPr>
          <p:spPr>
            <a:xfrm>
              <a:off x="272248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4" name="object 9844"/>
            <p:cNvSpPr/>
            <p:nvPr/>
          </p:nvSpPr>
          <p:spPr>
            <a:xfrm>
              <a:off x="2722609" y="41772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5" name="object 9845"/>
            <p:cNvSpPr/>
            <p:nvPr/>
          </p:nvSpPr>
          <p:spPr>
            <a:xfrm>
              <a:off x="27228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6" name="object 9846"/>
            <p:cNvSpPr/>
            <p:nvPr/>
          </p:nvSpPr>
          <p:spPr>
            <a:xfrm>
              <a:off x="272299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7" name="object 9847"/>
            <p:cNvSpPr/>
            <p:nvPr/>
          </p:nvSpPr>
          <p:spPr>
            <a:xfrm>
              <a:off x="2722229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8" name="object 9848"/>
            <p:cNvSpPr/>
            <p:nvPr/>
          </p:nvSpPr>
          <p:spPr>
            <a:xfrm>
              <a:off x="27234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9" name="object 9849"/>
            <p:cNvSpPr/>
            <p:nvPr/>
          </p:nvSpPr>
          <p:spPr>
            <a:xfrm>
              <a:off x="2723623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0" name="object 9850"/>
            <p:cNvSpPr/>
            <p:nvPr/>
          </p:nvSpPr>
          <p:spPr>
            <a:xfrm>
              <a:off x="272387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1" name="object 9851"/>
            <p:cNvSpPr/>
            <p:nvPr/>
          </p:nvSpPr>
          <p:spPr>
            <a:xfrm>
              <a:off x="27241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2" name="object 9852"/>
            <p:cNvSpPr/>
            <p:nvPr/>
          </p:nvSpPr>
          <p:spPr>
            <a:xfrm>
              <a:off x="27243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3" name="object 9853"/>
            <p:cNvSpPr/>
            <p:nvPr/>
          </p:nvSpPr>
          <p:spPr>
            <a:xfrm>
              <a:off x="27246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4" name="object 9854"/>
            <p:cNvSpPr/>
            <p:nvPr/>
          </p:nvSpPr>
          <p:spPr>
            <a:xfrm>
              <a:off x="2724891" y="417620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59"/>
                  </a:moveTo>
                  <a:lnTo>
                    <a:pt x="887" y="75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5" name="object 9855"/>
            <p:cNvSpPr/>
            <p:nvPr/>
          </p:nvSpPr>
          <p:spPr>
            <a:xfrm>
              <a:off x="2725144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6" name="object 9856"/>
            <p:cNvSpPr/>
            <p:nvPr/>
          </p:nvSpPr>
          <p:spPr>
            <a:xfrm>
              <a:off x="2725271" y="41771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7" name="object 9857"/>
            <p:cNvSpPr/>
            <p:nvPr/>
          </p:nvSpPr>
          <p:spPr>
            <a:xfrm>
              <a:off x="2725524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8" name="object 9858"/>
            <p:cNvSpPr/>
            <p:nvPr/>
          </p:nvSpPr>
          <p:spPr>
            <a:xfrm>
              <a:off x="2724764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9" name="object 9859"/>
            <p:cNvSpPr/>
            <p:nvPr/>
          </p:nvSpPr>
          <p:spPr>
            <a:xfrm>
              <a:off x="272641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0" name="object 9860"/>
            <p:cNvSpPr/>
            <p:nvPr/>
          </p:nvSpPr>
          <p:spPr>
            <a:xfrm>
              <a:off x="27265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1" name="object 9861"/>
            <p:cNvSpPr/>
            <p:nvPr/>
          </p:nvSpPr>
          <p:spPr>
            <a:xfrm>
              <a:off x="272666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2" name="object 9862"/>
            <p:cNvSpPr/>
            <p:nvPr/>
          </p:nvSpPr>
          <p:spPr>
            <a:xfrm>
              <a:off x="27272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3" name="object 9863"/>
            <p:cNvSpPr/>
            <p:nvPr/>
          </p:nvSpPr>
          <p:spPr>
            <a:xfrm>
              <a:off x="2727552" y="41772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4" name="object 9864"/>
            <p:cNvSpPr/>
            <p:nvPr/>
          </p:nvSpPr>
          <p:spPr>
            <a:xfrm>
              <a:off x="2727679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5" name="object 9865"/>
            <p:cNvSpPr/>
            <p:nvPr/>
          </p:nvSpPr>
          <p:spPr>
            <a:xfrm>
              <a:off x="2727932" y="41773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6" name="object 9866"/>
            <p:cNvSpPr/>
            <p:nvPr/>
          </p:nvSpPr>
          <p:spPr>
            <a:xfrm>
              <a:off x="2728186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7" name="object 9867"/>
            <p:cNvSpPr/>
            <p:nvPr/>
          </p:nvSpPr>
          <p:spPr>
            <a:xfrm>
              <a:off x="27283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8" name="object 9868"/>
            <p:cNvSpPr/>
            <p:nvPr/>
          </p:nvSpPr>
          <p:spPr>
            <a:xfrm>
              <a:off x="27286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9" name="object 9869"/>
            <p:cNvSpPr/>
            <p:nvPr/>
          </p:nvSpPr>
          <p:spPr>
            <a:xfrm>
              <a:off x="2728946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0" name="object 9870"/>
            <p:cNvSpPr/>
            <p:nvPr/>
          </p:nvSpPr>
          <p:spPr>
            <a:xfrm>
              <a:off x="272907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1" name="object 9871"/>
            <p:cNvSpPr/>
            <p:nvPr/>
          </p:nvSpPr>
          <p:spPr>
            <a:xfrm>
              <a:off x="27293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2" name="object 9872"/>
            <p:cNvSpPr/>
            <p:nvPr/>
          </p:nvSpPr>
          <p:spPr>
            <a:xfrm>
              <a:off x="272958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3" name="object 9873"/>
            <p:cNvSpPr/>
            <p:nvPr/>
          </p:nvSpPr>
          <p:spPr>
            <a:xfrm>
              <a:off x="27298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4" name="object 9874"/>
            <p:cNvSpPr/>
            <p:nvPr/>
          </p:nvSpPr>
          <p:spPr>
            <a:xfrm>
              <a:off x="273008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5" name="object 9875"/>
            <p:cNvSpPr/>
            <p:nvPr/>
          </p:nvSpPr>
          <p:spPr>
            <a:xfrm>
              <a:off x="2730213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6" name="object 9876"/>
            <p:cNvSpPr/>
            <p:nvPr/>
          </p:nvSpPr>
          <p:spPr>
            <a:xfrm>
              <a:off x="2730340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7" name="object 9877"/>
            <p:cNvSpPr/>
            <p:nvPr/>
          </p:nvSpPr>
          <p:spPr>
            <a:xfrm>
              <a:off x="2730593" y="41772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8" name="object 9878"/>
            <p:cNvSpPr/>
            <p:nvPr/>
          </p:nvSpPr>
          <p:spPr>
            <a:xfrm>
              <a:off x="2730593" y="41774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9" name="object 9879"/>
            <p:cNvSpPr/>
            <p:nvPr/>
          </p:nvSpPr>
          <p:spPr>
            <a:xfrm>
              <a:off x="2730847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0" name="object 9880"/>
            <p:cNvSpPr/>
            <p:nvPr/>
          </p:nvSpPr>
          <p:spPr>
            <a:xfrm>
              <a:off x="27309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1" name="object 9881"/>
            <p:cNvSpPr/>
            <p:nvPr/>
          </p:nvSpPr>
          <p:spPr>
            <a:xfrm>
              <a:off x="273122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2" name="object 9882"/>
            <p:cNvSpPr/>
            <p:nvPr/>
          </p:nvSpPr>
          <p:spPr>
            <a:xfrm>
              <a:off x="273148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3" name="object 9883"/>
            <p:cNvSpPr/>
            <p:nvPr/>
          </p:nvSpPr>
          <p:spPr>
            <a:xfrm>
              <a:off x="273160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4" name="object 9884"/>
            <p:cNvSpPr/>
            <p:nvPr/>
          </p:nvSpPr>
          <p:spPr>
            <a:xfrm>
              <a:off x="273173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5" name="object 9885"/>
            <p:cNvSpPr/>
            <p:nvPr/>
          </p:nvSpPr>
          <p:spPr>
            <a:xfrm>
              <a:off x="2731227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6" name="object 9886"/>
            <p:cNvSpPr/>
            <p:nvPr/>
          </p:nvSpPr>
          <p:spPr>
            <a:xfrm>
              <a:off x="273274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7" name="object 9887"/>
            <p:cNvSpPr/>
            <p:nvPr/>
          </p:nvSpPr>
          <p:spPr>
            <a:xfrm>
              <a:off x="2732874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8" name="object 9888"/>
            <p:cNvSpPr/>
            <p:nvPr/>
          </p:nvSpPr>
          <p:spPr>
            <a:xfrm>
              <a:off x="2733128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9" name="object 9889"/>
            <p:cNvSpPr/>
            <p:nvPr/>
          </p:nvSpPr>
          <p:spPr>
            <a:xfrm>
              <a:off x="2733255" y="41773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0" name="object 9890"/>
            <p:cNvSpPr/>
            <p:nvPr/>
          </p:nvSpPr>
          <p:spPr>
            <a:xfrm>
              <a:off x="2733508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1" name="object 9891"/>
            <p:cNvSpPr/>
            <p:nvPr/>
          </p:nvSpPr>
          <p:spPr>
            <a:xfrm>
              <a:off x="273363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2" name="object 9892"/>
            <p:cNvSpPr/>
            <p:nvPr/>
          </p:nvSpPr>
          <p:spPr>
            <a:xfrm>
              <a:off x="27338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3" name="object 9893"/>
            <p:cNvSpPr/>
            <p:nvPr/>
          </p:nvSpPr>
          <p:spPr>
            <a:xfrm>
              <a:off x="2734142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4" name="object 9894"/>
            <p:cNvSpPr/>
            <p:nvPr/>
          </p:nvSpPr>
          <p:spPr>
            <a:xfrm>
              <a:off x="273439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5" name="object 9895"/>
            <p:cNvSpPr/>
            <p:nvPr/>
          </p:nvSpPr>
          <p:spPr>
            <a:xfrm>
              <a:off x="27345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6" name="object 9896"/>
            <p:cNvSpPr/>
            <p:nvPr/>
          </p:nvSpPr>
          <p:spPr>
            <a:xfrm>
              <a:off x="273528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7" name="object 9897"/>
            <p:cNvSpPr/>
            <p:nvPr/>
          </p:nvSpPr>
          <p:spPr>
            <a:xfrm>
              <a:off x="2735536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8" name="object 9898"/>
            <p:cNvSpPr/>
            <p:nvPr/>
          </p:nvSpPr>
          <p:spPr>
            <a:xfrm>
              <a:off x="2735789" y="41773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9" name="object 9899"/>
            <p:cNvSpPr/>
            <p:nvPr/>
          </p:nvSpPr>
          <p:spPr>
            <a:xfrm>
              <a:off x="2735916" y="41773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0" name="object 9900"/>
            <p:cNvSpPr/>
            <p:nvPr/>
          </p:nvSpPr>
          <p:spPr>
            <a:xfrm>
              <a:off x="2736043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1" name="object 9901"/>
            <p:cNvSpPr/>
            <p:nvPr/>
          </p:nvSpPr>
          <p:spPr>
            <a:xfrm>
              <a:off x="2735409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2" name="object 9902"/>
            <p:cNvSpPr/>
            <p:nvPr/>
          </p:nvSpPr>
          <p:spPr>
            <a:xfrm>
              <a:off x="27369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3" name="object 9903"/>
            <p:cNvSpPr/>
            <p:nvPr/>
          </p:nvSpPr>
          <p:spPr>
            <a:xfrm>
              <a:off x="273781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4" name="object 9904"/>
            <p:cNvSpPr/>
            <p:nvPr/>
          </p:nvSpPr>
          <p:spPr>
            <a:xfrm>
              <a:off x="2738070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5" name="object 9905"/>
            <p:cNvSpPr/>
            <p:nvPr/>
          </p:nvSpPr>
          <p:spPr>
            <a:xfrm>
              <a:off x="273819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6" name="object 9906"/>
            <p:cNvSpPr/>
            <p:nvPr/>
          </p:nvSpPr>
          <p:spPr>
            <a:xfrm>
              <a:off x="2737437" y="4177635"/>
              <a:ext cx="1905" cy="635"/>
            </a:xfrm>
            <a:custGeom>
              <a:avLst/>
              <a:gdLst/>
              <a:ahLst/>
              <a:cxnLst/>
              <a:rect l="l" t="t" r="r" b="b"/>
              <a:pathLst>
                <a:path w="1905" h="635">
                  <a:moveTo>
                    <a:pt x="0" y="0"/>
                  </a:moveTo>
                  <a:lnTo>
                    <a:pt x="1774" y="0"/>
                  </a:lnTo>
                </a:path>
                <a:path w="1905" h="635">
                  <a:moveTo>
                    <a:pt x="126" y="18"/>
                  </a:moveTo>
                  <a:lnTo>
                    <a:pt x="1900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7" name="object 9907"/>
            <p:cNvSpPr/>
            <p:nvPr/>
          </p:nvSpPr>
          <p:spPr>
            <a:xfrm>
              <a:off x="2738577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8" name="object 9908"/>
            <p:cNvSpPr/>
            <p:nvPr/>
          </p:nvSpPr>
          <p:spPr>
            <a:xfrm>
              <a:off x="2738704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9" name="object 9909"/>
            <p:cNvSpPr/>
            <p:nvPr/>
          </p:nvSpPr>
          <p:spPr>
            <a:xfrm>
              <a:off x="27389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0" name="object 9910"/>
            <p:cNvSpPr/>
            <p:nvPr/>
          </p:nvSpPr>
          <p:spPr>
            <a:xfrm>
              <a:off x="273946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1" name="object 9911"/>
            <p:cNvSpPr/>
            <p:nvPr/>
          </p:nvSpPr>
          <p:spPr>
            <a:xfrm>
              <a:off x="273959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2" name="object 9912"/>
            <p:cNvSpPr/>
            <p:nvPr/>
          </p:nvSpPr>
          <p:spPr>
            <a:xfrm>
              <a:off x="27403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3" name="object 9913"/>
            <p:cNvSpPr/>
            <p:nvPr/>
          </p:nvSpPr>
          <p:spPr>
            <a:xfrm>
              <a:off x="27406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4" name="object 9914"/>
            <p:cNvSpPr/>
            <p:nvPr/>
          </p:nvSpPr>
          <p:spPr>
            <a:xfrm>
              <a:off x="2740732" y="41772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5" name="object 9915"/>
            <p:cNvSpPr/>
            <p:nvPr/>
          </p:nvSpPr>
          <p:spPr>
            <a:xfrm>
              <a:off x="2740985" y="41773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6" name="object 9916"/>
            <p:cNvSpPr/>
            <p:nvPr/>
          </p:nvSpPr>
          <p:spPr>
            <a:xfrm>
              <a:off x="2741239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7" name="object 9917"/>
            <p:cNvSpPr/>
            <p:nvPr/>
          </p:nvSpPr>
          <p:spPr>
            <a:xfrm>
              <a:off x="2741365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8" name="object 9918"/>
            <p:cNvSpPr/>
            <p:nvPr/>
          </p:nvSpPr>
          <p:spPr>
            <a:xfrm>
              <a:off x="274136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9" name="object 9919"/>
            <p:cNvSpPr/>
            <p:nvPr/>
          </p:nvSpPr>
          <p:spPr>
            <a:xfrm>
              <a:off x="2740605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0" name="object 9920"/>
            <p:cNvSpPr/>
            <p:nvPr/>
          </p:nvSpPr>
          <p:spPr>
            <a:xfrm>
              <a:off x="274212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1" name="object 9921"/>
            <p:cNvSpPr/>
            <p:nvPr/>
          </p:nvSpPr>
          <p:spPr>
            <a:xfrm>
              <a:off x="27423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2" name="object 9922"/>
            <p:cNvSpPr/>
            <p:nvPr/>
          </p:nvSpPr>
          <p:spPr>
            <a:xfrm>
              <a:off x="27426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3" name="object 9923"/>
            <p:cNvSpPr/>
            <p:nvPr/>
          </p:nvSpPr>
          <p:spPr>
            <a:xfrm>
              <a:off x="2743393" y="41774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4" name="object 9924"/>
            <p:cNvSpPr/>
            <p:nvPr/>
          </p:nvSpPr>
          <p:spPr>
            <a:xfrm>
              <a:off x="2743646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5" name="object 9925"/>
            <p:cNvSpPr/>
            <p:nvPr/>
          </p:nvSpPr>
          <p:spPr>
            <a:xfrm>
              <a:off x="2743773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6" name="object 9926"/>
            <p:cNvSpPr/>
            <p:nvPr/>
          </p:nvSpPr>
          <p:spPr>
            <a:xfrm>
              <a:off x="2743900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7" name="object 9927"/>
            <p:cNvSpPr/>
            <p:nvPr/>
          </p:nvSpPr>
          <p:spPr>
            <a:xfrm>
              <a:off x="274415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8" name="object 9928"/>
            <p:cNvSpPr/>
            <p:nvPr/>
          </p:nvSpPr>
          <p:spPr>
            <a:xfrm>
              <a:off x="274428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9" name="object 9929"/>
            <p:cNvSpPr/>
            <p:nvPr/>
          </p:nvSpPr>
          <p:spPr>
            <a:xfrm>
              <a:off x="2744660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0" name="object 9930"/>
            <p:cNvSpPr/>
            <p:nvPr/>
          </p:nvSpPr>
          <p:spPr>
            <a:xfrm>
              <a:off x="274491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1" name="object 9931"/>
            <p:cNvSpPr/>
            <p:nvPr/>
          </p:nvSpPr>
          <p:spPr>
            <a:xfrm>
              <a:off x="274504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2" name="object 9932"/>
            <p:cNvSpPr/>
            <p:nvPr/>
          </p:nvSpPr>
          <p:spPr>
            <a:xfrm>
              <a:off x="274529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3" name="object 9933"/>
            <p:cNvSpPr/>
            <p:nvPr/>
          </p:nvSpPr>
          <p:spPr>
            <a:xfrm>
              <a:off x="27455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4" name="object 9934"/>
            <p:cNvSpPr/>
            <p:nvPr/>
          </p:nvSpPr>
          <p:spPr>
            <a:xfrm>
              <a:off x="274580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5" name="object 9935"/>
            <p:cNvSpPr/>
            <p:nvPr/>
          </p:nvSpPr>
          <p:spPr>
            <a:xfrm>
              <a:off x="2746054" y="41772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6" name="object 9936"/>
            <p:cNvSpPr/>
            <p:nvPr/>
          </p:nvSpPr>
          <p:spPr>
            <a:xfrm>
              <a:off x="2746181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7" name="object 9937"/>
            <p:cNvSpPr/>
            <p:nvPr/>
          </p:nvSpPr>
          <p:spPr>
            <a:xfrm>
              <a:off x="2746308" y="41773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8" name="object 9938"/>
            <p:cNvSpPr/>
            <p:nvPr/>
          </p:nvSpPr>
          <p:spPr>
            <a:xfrm>
              <a:off x="274643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9" name="object 9939"/>
            <p:cNvSpPr/>
            <p:nvPr/>
          </p:nvSpPr>
          <p:spPr>
            <a:xfrm>
              <a:off x="2746688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0" name="object 9940"/>
            <p:cNvSpPr/>
            <p:nvPr/>
          </p:nvSpPr>
          <p:spPr>
            <a:xfrm>
              <a:off x="27468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1" name="object 9941"/>
            <p:cNvSpPr/>
            <p:nvPr/>
          </p:nvSpPr>
          <p:spPr>
            <a:xfrm>
              <a:off x="2746434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2" name="object 9942"/>
            <p:cNvSpPr/>
            <p:nvPr/>
          </p:nvSpPr>
          <p:spPr>
            <a:xfrm>
              <a:off x="274757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3" name="object 9943"/>
            <p:cNvSpPr/>
            <p:nvPr/>
          </p:nvSpPr>
          <p:spPr>
            <a:xfrm>
              <a:off x="274770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4" name="object 9944"/>
            <p:cNvSpPr/>
            <p:nvPr/>
          </p:nvSpPr>
          <p:spPr>
            <a:xfrm>
              <a:off x="27479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5" name="object 9945"/>
            <p:cNvSpPr/>
            <p:nvPr/>
          </p:nvSpPr>
          <p:spPr>
            <a:xfrm>
              <a:off x="27484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6" name="object 9946"/>
            <p:cNvSpPr/>
            <p:nvPr/>
          </p:nvSpPr>
          <p:spPr>
            <a:xfrm>
              <a:off x="2748715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7" name="object 9947"/>
            <p:cNvSpPr/>
            <p:nvPr/>
          </p:nvSpPr>
          <p:spPr>
            <a:xfrm>
              <a:off x="2748969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8" name="object 9948"/>
            <p:cNvSpPr/>
            <p:nvPr/>
          </p:nvSpPr>
          <p:spPr>
            <a:xfrm>
              <a:off x="2749096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9" name="object 9949"/>
            <p:cNvSpPr/>
            <p:nvPr/>
          </p:nvSpPr>
          <p:spPr>
            <a:xfrm>
              <a:off x="2749349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0" name="object 9950"/>
            <p:cNvSpPr/>
            <p:nvPr/>
          </p:nvSpPr>
          <p:spPr>
            <a:xfrm>
              <a:off x="27494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1" name="object 9951"/>
            <p:cNvSpPr/>
            <p:nvPr/>
          </p:nvSpPr>
          <p:spPr>
            <a:xfrm>
              <a:off x="274985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2" name="object 9952"/>
            <p:cNvSpPr/>
            <p:nvPr/>
          </p:nvSpPr>
          <p:spPr>
            <a:xfrm>
              <a:off x="274998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3" name="object 9953"/>
            <p:cNvSpPr/>
            <p:nvPr/>
          </p:nvSpPr>
          <p:spPr>
            <a:xfrm>
              <a:off x="2750110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4" name="object 9954"/>
            <p:cNvSpPr/>
            <p:nvPr/>
          </p:nvSpPr>
          <p:spPr>
            <a:xfrm>
              <a:off x="27507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5" name="object 9955"/>
            <p:cNvSpPr/>
            <p:nvPr/>
          </p:nvSpPr>
          <p:spPr>
            <a:xfrm>
              <a:off x="27511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6" name="object 9956"/>
            <p:cNvSpPr/>
            <p:nvPr/>
          </p:nvSpPr>
          <p:spPr>
            <a:xfrm>
              <a:off x="2751250" y="417597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73"/>
                  </a:moveTo>
                  <a:lnTo>
                    <a:pt x="887" y="87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7" name="object 9957"/>
            <p:cNvSpPr/>
            <p:nvPr/>
          </p:nvSpPr>
          <p:spPr>
            <a:xfrm>
              <a:off x="2751504" y="41771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8" name="object 9958"/>
            <p:cNvSpPr/>
            <p:nvPr/>
          </p:nvSpPr>
          <p:spPr>
            <a:xfrm>
              <a:off x="275163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9" name="object 9959"/>
            <p:cNvSpPr/>
            <p:nvPr/>
          </p:nvSpPr>
          <p:spPr>
            <a:xfrm>
              <a:off x="2751757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0" name="object 9960"/>
            <p:cNvSpPr/>
            <p:nvPr/>
          </p:nvSpPr>
          <p:spPr>
            <a:xfrm>
              <a:off x="2752010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1" name="object 9961"/>
            <p:cNvSpPr/>
            <p:nvPr/>
          </p:nvSpPr>
          <p:spPr>
            <a:xfrm>
              <a:off x="2751630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2" name="object 9962"/>
            <p:cNvSpPr/>
            <p:nvPr/>
          </p:nvSpPr>
          <p:spPr>
            <a:xfrm>
              <a:off x="27530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3" name="object 9963"/>
            <p:cNvSpPr/>
            <p:nvPr/>
          </p:nvSpPr>
          <p:spPr>
            <a:xfrm>
              <a:off x="27534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4" name="object 9964"/>
            <p:cNvSpPr/>
            <p:nvPr/>
          </p:nvSpPr>
          <p:spPr>
            <a:xfrm>
              <a:off x="275365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5" name="object 9965"/>
            <p:cNvSpPr/>
            <p:nvPr/>
          </p:nvSpPr>
          <p:spPr>
            <a:xfrm>
              <a:off x="27537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6" name="object 9966"/>
            <p:cNvSpPr/>
            <p:nvPr/>
          </p:nvSpPr>
          <p:spPr>
            <a:xfrm>
              <a:off x="2753911" y="417693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7" name="object 9967"/>
            <p:cNvSpPr/>
            <p:nvPr/>
          </p:nvSpPr>
          <p:spPr>
            <a:xfrm>
              <a:off x="2754165" y="41773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8" name="object 9968"/>
            <p:cNvSpPr/>
            <p:nvPr/>
          </p:nvSpPr>
          <p:spPr>
            <a:xfrm>
              <a:off x="2754418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9" name="object 9969"/>
            <p:cNvSpPr/>
            <p:nvPr/>
          </p:nvSpPr>
          <p:spPr>
            <a:xfrm>
              <a:off x="2754545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0" name="object 9970"/>
            <p:cNvSpPr/>
            <p:nvPr/>
          </p:nvSpPr>
          <p:spPr>
            <a:xfrm>
              <a:off x="275467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1" name="object 9971"/>
            <p:cNvSpPr/>
            <p:nvPr/>
          </p:nvSpPr>
          <p:spPr>
            <a:xfrm>
              <a:off x="275505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2" name="object 9972"/>
            <p:cNvSpPr/>
            <p:nvPr/>
          </p:nvSpPr>
          <p:spPr>
            <a:xfrm>
              <a:off x="275530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3" name="object 9973"/>
            <p:cNvSpPr/>
            <p:nvPr/>
          </p:nvSpPr>
          <p:spPr>
            <a:xfrm>
              <a:off x="275543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4" name="object 9974"/>
            <p:cNvSpPr/>
            <p:nvPr/>
          </p:nvSpPr>
          <p:spPr>
            <a:xfrm>
              <a:off x="27555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5" name="object 9975"/>
            <p:cNvSpPr/>
            <p:nvPr/>
          </p:nvSpPr>
          <p:spPr>
            <a:xfrm>
              <a:off x="2756573" y="417645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32"/>
                  </a:moveTo>
                  <a:lnTo>
                    <a:pt x="887" y="6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6" name="object 9976"/>
            <p:cNvSpPr/>
            <p:nvPr/>
          </p:nvSpPr>
          <p:spPr>
            <a:xfrm>
              <a:off x="275669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7" name="object 9977"/>
            <p:cNvSpPr/>
            <p:nvPr/>
          </p:nvSpPr>
          <p:spPr>
            <a:xfrm>
              <a:off x="2756826" y="41771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8" name="object 9978"/>
            <p:cNvSpPr/>
            <p:nvPr/>
          </p:nvSpPr>
          <p:spPr>
            <a:xfrm>
              <a:off x="275708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9" name="object 9979"/>
            <p:cNvSpPr/>
            <p:nvPr/>
          </p:nvSpPr>
          <p:spPr>
            <a:xfrm>
              <a:off x="2757333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0" name="object 9980"/>
            <p:cNvSpPr/>
            <p:nvPr/>
          </p:nvSpPr>
          <p:spPr>
            <a:xfrm>
              <a:off x="2756699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1" name="object 9981"/>
            <p:cNvSpPr/>
            <p:nvPr/>
          </p:nvSpPr>
          <p:spPr>
            <a:xfrm>
              <a:off x="275784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2" name="object 9982"/>
            <p:cNvSpPr/>
            <p:nvPr/>
          </p:nvSpPr>
          <p:spPr>
            <a:xfrm>
              <a:off x="275796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3" name="object 9983"/>
            <p:cNvSpPr/>
            <p:nvPr/>
          </p:nvSpPr>
          <p:spPr>
            <a:xfrm>
              <a:off x="275809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4" name="object 9984"/>
            <p:cNvSpPr/>
            <p:nvPr/>
          </p:nvSpPr>
          <p:spPr>
            <a:xfrm>
              <a:off x="27582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5" name="object 9985"/>
            <p:cNvSpPr/>
            <p:nvPr/>
          </p:nvSpPr>
          <p:spPr>
            <a:xfrm>
              <a:off x="27584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6" name="object 9986"/>
            <p:cNvSpPr/>
            <p:nvPr/>
          </p:nvSpPr>
          <p:spPr>
            <a:xfrm>
              <a:off x="27587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7" name="object 9987"/>
            <p:cNvSpPr/>
            <p:nvPr/>
          </p:nvSpPr>
          <p:spPr>
            <a:xfrm>
              <a:off x="27589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8" name="object 9988"/>
            <p:cNvSpPr/>
            <p:nvPr/>
          </p:nvSpPr>
          <p:spPr>
            <a:xfrm>
              <a:off x="2759234" y="41771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9" name="object 9989"/>
            <p:cNvSpPr/>
            <p:nvPr/>
          </p:nvSpPr>
          <p:spPr>
            <a:xfrm>
              <a:off x="2759487" y="41774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0" name="object 9990"/>
            <p:cNvSpPr/>
            <p:nvPr/>
          </p:nvSpPr>
          <p:spPr>
            <a:xfrm>
              <a:off x="2759741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1" name="object 9991"/>
            <p:cNvSpPr/>
            <p:nvPr/>
          </p:nvSpPr>
          <p:spPr>
            <a:xfrm>
              <a:off x="2759994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2" name="object 9992"/>
            <p:cNvSpPr/>
            <p:nvPr/>
          </p:nvSpPr>
          <p:spPr>
            <a:xfrm>
              <a:off x="2759614" y="417769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3" name="object 9993"/>
            <p:cNvSpPr/>
            <p:nvPr/>
          </p:nvSpPr>
          <p:spPr>
            <a:xfrm>
              <a:off x="276088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4" name="object 9994"/>
            <p:cNvSpPr/>
            <p:nvPr/>
          </p:nvSpPr>
          <p:spPr>
            <a:xfrm>
              <a:off x="27611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5" name="object 9995"/>
            <p:cNvSpPr/>
            <p:nvPr/>
          </p:nvSpPr>
          <p:spPr>
            <a:xfrm>
              <a:off x="27613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6" name="object 9996"/>
            <p:cNvSpPr/>
            <p:nvPr/>
          </p:nvSpPr>
          <p:spPr>
            <a:xfrm>
              <a:off x="27616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7" name="object 9997"/>
            <p:cNvSpPr/>
            <p:nvPr/>
          </p:nvSpPr>
          <p:spPr>
            <a:xfrm>
              <a:off x="2761895" y="41773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8" name="object 9998"/>
            <p:cNvSpPr/>
            <p:nvPr/>
          </p:nvSpPr>
          <p:spPr>
            <a:xfrm>
              <a:off x="2762022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9" name="object 9999"/>
            <p:cNvSpPr/>
            <p:nvPr/>
          </p:nvSpPr>
          <p:spPr>
            <a:xfrm>
              <a:off x="2762149" y="41772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0" name="object 10000"/>
            <p:cNvSpPr/>
            <p:nvPr/>
          </p:nvSpPr>
          <p:spPr>
            <a:xfrm>
              <a:off x="2762402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1" name="object 10001"/>
            <p:cNvSpPr/>
            <p:nvPr/>
          </p:nvSpPr>
          <p:spPr>
            <a:xfrm>
              <a:off x="2762529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2" name="object 10002"/>
            <p:cNvSpPr/>
            <p:nvPr/>
          </p:nvSpPr>
          <p:spPr>
            <a:xfrm>
              <a:off x="2762656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3" name="object 10003"/>
            <p:cNvSpPr/>
            <p:nvPr/>
          </p:nvSpPr>
          <p:spPr>
            <a:xfrm>
              <a:off x="276316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4" name="object 10004"/>
            <p:cNvSpPr/>
            <p:nvPr/>
          </p:nvSpPr>
          <p:spPr>
            <a:xfrm>
              <a:off x="276328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5" name="object 10005"/>
            <p:cNvSpPr/>
            <p:nvPr/>
          </p:nvSpPr>
          <p:spPr>
            <a:xfrm>
              <a:off x="276341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6" name="object 10006"/>
            <p:cNvSpPr/>
            <p:nvPr/>
          </p:nvSpPr>
          <p:spPr>
            <a:xfrm>
              <a:off x="27636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7" name="object 10007"/>
            <p:cNvSpPr/>
            <p:nvPr/>
          </p:nvSpPr>
          <p:spPr>
            <a:xfrm>
              <a:off x="27641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8" name="object 10008"/>
            <p:cNvSpPr/>
            <p:nvPr/>
          </p:nvSpPr>
          <p:spPr>
            <a:xfrm>
              <a:off x="2764430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9" name="object 10009"/>
            <p:cNvSpPr/>
            <p:nvPr/>
          </p:nvSpPr>
          <p:spPr>
            <a:xfrm>
              <a:off x="2764683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0" name="object 10010"/>
            <p:cNvSpPr/>
            <p:nvPr/>
          </p:nvSpPr>
          <p:spPr>
            <a:xfrm>
              <a:off x="2764810" y="417744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1" name="object 10011"/>
            <p:cNvSpPr/>
            <p:nvPr/>
          </p:nvSpPr>
          <p:spPr>
            <a:xfrm>
              <a:off x="276506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2" name="object 10012"/>
            <p:cNvSpPr/>
            <p:nvPr/>
          </p:nvSpPr>
          <p:spPr>
            <a:xfrm>
              <a:off x="2765190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3" name="object 10013"/>
            <p:cNvSpPr/>
            <p:nvPr/>
          </p:nvSpPr>
          <p:spPr>
            <a:xfrm>
              <a:off x="276569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4" name="object 10014"/>
            <p:cNvSpPr/>
            <p:nvPr/>
          </p:nvSpPr>
          <p:spPr>
            <a:xfrm>
              <a:off x="2765824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5" name="object 10015"/>
            <p:cNvSpPr/>
            <p:nvPr/>
          </p:nvSpPr>
          <p:spPr>
            <a:xfrm>
              <a:off x="27659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6" name="object 10016"/>
            <p:cNvSpPr/>
            <p:nvPr/>
          </p:nvSpPr>
          <p:spPr>
            <a:xfrm>
              <a:off x="27662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7" name="object 10017"/>
            <p:cNvSpPr/>
            <p:nvPr/>
          </p:nvSpPr>
          <p:spPr>
            <a:xfrm>
              <a:off x="27667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8" name="object 10018"/>
            <p:cNvSpPr/>
            <p:nvPr/>
          </p:nvSpPr>
          <p:spPr>
            <a:xfrm>
              <a:off x="27669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9" name="object 10019"/>
            <p:cNvSpPr/>
            <p:nvPr/>
          </p:nvSpPr>
          <p:spPr>
            <a:xfrm>
              <a:off x="276709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0" name="object 10020"/>
            <p:cNvSpPr/>
            <p:nvPr/>
          </p:nvSpPr>
          <p:spPr>
            <a:xfrm>
              <a:off x="2767218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1" name="object 10021"/>
            <p:cNvSpPr/>
            <p:nvPr/>
          </p:nvSpPr>
          <p:spPr>
            <a:xfrm>
              <a:off x="2767345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2" name="object 10022"/>
            <p:cNvSpPr/>
            <p:nvPr/>
          </p:nvSpPr>
          <p:spPr>
            <a:xfrm>
              <a:off x="2767471" y="417740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3" name="object 10023"/>
            <p:cNvSpPr/>
            <p:nvPr/>
          </p:nvSpPr>
          <p:spPr>
            <a:xfrm>
              <a:off x="2767725" y="41773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4" name="object 10024"/>
            <p:cNvSpPr/>
            <p:nvPr/>
          </p:nvSpPr>
          <p:spPr>
            <a:xfrm>
              <a:off x="276785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5" name="object 10025"/>
            <p:cNvSpPr/>
            <p:nvPr/>
          </p:nvSpPr>
          <p:spPr>
            <a:xfrm>
              <a:off x="27683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6" name="object 10026"/>
            <p:cNvSpPr/>
            <p:nvPr/>
          </p:nvSpPr>
          <p:spPr>
            <a:xfrm>
              <a:off x="2767598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7" name="object 10027"/>
            <p:cNvSpPr/>
            <p:nvPr/>
          </p:nvSpPr>
          <p:spPr>
            <a:xfrm>
              <a:off x="27689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8" name="object 10028"/>
            <p:cNvSpPr/>
            <p:nvPr/>
          </p:nvSpPr>
          <p:spPr>
            <a:xfrm>
              <a:off x="27694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9" name="object 10029"/>
            <p:cNvSpPr/>
            <p:nvPr/>
          </p:nvSpPr>
          <p:spPr>
            <a:xfrm>
              <a:off x="2769753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0" name="object 10030"/>
            <p:cNvSpPr/>
            <p:nvPr/>
          </p:nvSpPr>
          <p:spPr>
            <a:xfrm>
              <a:off x="2770006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1" name="object 10031"/>
            <p:cNvSpPr/>
            <p:nvPr/>
          </p:nvSpPr>
          <p:spPr>
            <a:xfrm>
              <a:off x="2769246" y="4177622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2" name="object 10032"/>
            <p:cNvSpPr/>
            <p:nvPr/>
          </p:nvSpPr>
          <p:spPr>
            <a:xfrm>
              <a:off x="277051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3" name="object 10033"/>
            <p:cNvSpPr/>
            <p:nvPr/>
          </p:nvSpPr>
          <p:spPr>
            <a:xfrm>
              <a:off x="27708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4" name="object 10034"/>
            <p:cNvSpPr/>
            <p:nvPr/>
          </p:nvSpPr>
          <p:spPr>
            <a:xfrm>
              <a:off x="2771146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5" name="object 10035"/>
            <p:cNvSpPr/>
            <p:nvPr/>
          </p:nvSpPr>
          <p:spPr>
            <a:xfrm>
              <a:off x="277127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6" name="object 10036"/>
            <p:cNvSpPr/>
            <p:nvPr/>
          </p:nvSpPr>
          <p:spPr>
            <a:xfrm>
              <a:off x="27714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7" name="object 10037"/>
            <p:cNvSpPr/>
            <p:nvPr/>
          </p:nvSpPr>
          <p:spPr>
            <a:xfrm>
              <a:off x="277178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8" name="object 10038"/>
            <p:cNvSpPr/>
            <p:nvPr/>
          </p:nvSpPr>
          <p:spPr>
            <a:xfrm>
              <a:off x="27720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9" name="object 10039"/>
            <p:cNvSpPr/>
            <p:nvPr/>
          </p:nvSpPr>
          <p:spPr>
            <a:xfrm>
              <a:off x="2771400" y="417769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40" name="object 10040"/>
            <p:cNvSpPr/>
            <p:nvPr/>
          </p:nvSpPr>
          <p:spPr>
            <a:xfrm>
              <a:off x="2772667" y="41774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41" name="object 10041"/>
            <p:cNvSpPr/>
            <p:nvPr/>
          </p:nvSpPr>
          <p:spPr>
            <a:xfrm>
              <a:off x="2772794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42" name="object 10042"/>
            <p:cNvSpPr/>
            <p:nvPr/>
          </p:nvSpPr>
          <p:spPr>
            <a:xfrm>
              <a:off x="2773047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43" name="object 10043"/>
            <p:cNvSpPr/>
            <p:nvPr/>
          </p:nvSpPr>
          <p:spPr>
            <a:xfrm>
              <a:off x="27731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44" name="object 10044"/>
            <p:cNvSpPr/>
            <p:nvPr/>
          </p:nvSpPr>
          <p:spPr>
            <a:xfrm>
              <a:off x="27735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45" name="object 10045"/>
            <p:cNvSpPr/>
            <p:nvPr/>
          </p:nvSpPr>
          <p:spPr>
            <a:xfrm>
              <a:off x="277368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46" name="object 10046"/>
            <p:cNvSpPr/>
            <p:nvPr/>
          </p:nvSpPr>
          <p:spPr>
            <a:xfrm>
              <a:off x="277380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47" name="object 10047"/>
            <p:cNvSpPr/>
            <p:nvPr/>
          </p:nvSpPr>
          <p:spPr>
            <a:xfrm>
              <a:off x="27740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48" name="object 10048"/>
            <p:cNvSpPr/>
            <p:nvPr/>
          </p:nvSpPr>
          <p:spPr>
            <a:xfrm>
              <a:off x="27748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49" name="object 10049"/>
            <p:cNvSpPr/>
            <p:nvPr/>
          </p:nvSpPr>
          <p:spPr>
            <a:xfrm>
              <a:off x="277494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50" name="object 10050"/>
            <p:cNvSpPr/>
            <p:nvPr/>
          </p:nvSpPr>
          <p:spPr>
            <a:xfrm>
              <a:off x="277507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51" name="object 10051"/>
            <p:cNvSpPr/>
            <p:nvPr/>
          </p:nvSpPr>
          <p:spPr>
            <a:xfrm>
              <a:off x="2775202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52" name="object 10052"/>
            <p:cNvSpPr/>
            <p:nvPr/>
          </p:nvSpPr>
          <p:spPr>
            <a:xfrm>
              <a:off x="2775329" y="41774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53" name="object 10053"/>
            <p:cNvSpPr/>
            <p:nvPr/>
          </p:nvSpPr>
          <p:spPr>
            <a:xfrm>
              <a:off x="277545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54" name="object 10054"/>
            <p:cNvSpPr/>
            <p:nvPr/>
          </p:nvSpPr>
          <p:spPr>
            <a:xfrm>
              <a:off x="277570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55" name="object 10055"/>
            <p:cNvSpPr/>
            <p:nvPr/>
          </p:nvSpPr>
          <p:spPr>
            <a:xfrm>
              <a:off x="27758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56" name="object 10056"/>
            <p:cNvSpPr/>
            <p:nvPr/>
          </p:nvSpPr>
          <p:spPr>
            <a:xfrm>
              <a:off x="277621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57" name="object 10057"/>
            <p:cNvSpPr/>
            <p:nvPr/>
          </p:nvSpPr>
          <p:spPr>
            <a:xfrm>
              <a:off x="277634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58" name="object 10058"/>
            <p:cNvSpPr/>
            <p:nvPr/>
          </p:nvSpPr>
          <p:spPr>
            <a:xfrm>
              <a:off x="277659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59" name="object 10059"/>
            <p:cNvSpPr/>
            <p:nvPr/>
          </p:nvSpPr>
          <p:spPr>
            <a:xfrm>
              <a:off x="2777610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60" name="object 10060"/>
            <p:cNvSpPr/>
            <p:nvPr/>
          </p:nvSpPr>
          <p:spPr>
            <a:xfrm>
              <a:off x="277761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61" name="object 10061"/>
            <p:cNvSpPr/>
            <p:nvPr/>
          </p:nvSpPr>
          <p:spPr>
            <a:xfrm>
              <a:off x="2777863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62" name="object 10062"/>
            <p:cNvSpPr/>
            <p:nvPr/>
          </p:nvSpPr>
          <p:spPr>
            <a:xfrm>
              <a:off x="2777990" y="41772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63" name="object 10063"/>
            <p:cNvSpPr/>
            <p:nvPr/>
          </p:nvSpPr>
          <p:spPr>
            <a:xfrm>
              <a:off x="277811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64" name="object 10064"/>
            <p:cNvSpPr/>
            <p:nvPr/>
          </p:nvSpPr>
          <p:spPr>
            <a:xfrm>
              <a:off x="2778243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65" name="object 10065"/>
            <p:cNvSpPr/>
            <p:nvPr/>
          </p:nvSpPr>
          <p:spPr>
            <a:xfrm>
              <a:off x="27784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66" name="object 10066"/>
            <p:cNvSpPr/>
            <p:nvPr/>
          </p:nvSpPr>
          <p:spPr>
            <a:xfrm>
              <a:off x="2778117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67" name="object 10067"/>
            <p:cNvSpPr/>
            <p:nvPr/>
          </p:nvSpPr>
          <p:spPr>
            <a:xfrm>
              <a:off x="27793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68" name="object 10068"/>
            <p:cNvSpPr/>
            <p:nvPr/>
          </p:nvSpPr>
          <p:spPr>
            <a:xfrm>
              <a:off x="27797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69" name="object 10069"/>
            <p:cNvSpPr/>
            <p:nvPr/>
          </p:nvSpPr>
          <p:spPr>
            <a:xfrm>
              <a:off x="278001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70" name="object 10070"/>
            <p:cNvSpPr/>
            <p:nvPr/>
          </p:nvSpPr>
          <p:spPr>
            <a:xfrm>
              <a:off x="2780144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71" name="object 10071"/>
            <p:cNvSpPr/>
            <p:nvPr/>
          </p:nvSpPr>
          <p:spPr>
            <a:xfrm>
              <a:off x="2780524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72" name="object 10072"/>
            <p:cNvSpPr/>
            <p:nvPr/>
          </p:nvSpPr>
          <p:spPr>
            <a:xfrm>
              <a:off x="2780651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73" name="object 10073"/>
            <p:cNvSpPr/>
            <p:nvPr/>
          </p:nvSpPr>
          <p:spPr>
            <a:xfrm>
              <a:off x="2780778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74" name="object 10074"/>
            <p:cNvSpPr/>
            <p:nvPr/>
          </p:nvSpPr>
          <p:spPr>
            <a:xfrm>
              <a:off x="278090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75" name="object 10075"/>
            <p:cNvSpPr/>
            <p:nvPr/>
          </p:nvSpPr>
          <p:spPr>
            <a:xfrm>
              <a:off x="27811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76" name="object 10076"/>
            <p:cNvSpPr/>
            <p:nvPr/>
          </p:nvSpPr>
          <p:spPr>
            <a:xfrm>
              <a:off x="278153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77" name="object 10077"/>
            <p:cNvSpPr/>
            <p:nvPr/>
          </p:nvSpPr>
          <p:spPr>
            <a:xfrm>
              <a:off x="2780778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78" name="object 10078"/>
            <p:cNvSpPr/>
            <p:nvPr/>
          </p:nvSpPr>
          <p:spPr>
            <a:xfrm>
              <a:off x="2782932" y="41773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79" name="object 10079"/>
            <p:cNvSpPr/>
            <p:nvPr/>
          </p:nvSpPr>
          <p:spPr>
            <a:xfrm>
              <a:off x="2783059" y="41774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0" name="object 10080"/>
            <p:cNvSpPr/>
            <p:nvPr/>
          </p:nvSpPr>
          <p:spPr>
            <a:xfrm>
              <a:off x="2783186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1" name="object 10081"/>
            <p:cNvSpPr/>
            <p:nvPr/>
          </p:nvSpPr>
          <p:spPr>
            <a:xfrm>
              <a:off x="2783439" y="41773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2" name="object 10082"/>
            <p:cNvSpPr/>
            <p:nvPr/>
          </p:nvSpPr>
          <p:spPr>
            <a:xfrm>
              <a:off x="278369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3" name="object 10083"/>
            <p:cNvSpPr/>
            <p:nvPr/>
          </p:nvSpPr>
          <p:spPr>
            <a:xfrm>
              <a:off x="2783313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4" name="object 10084"/>
            <p:cNvSpPr/>
            <p:nvPr/>
          </p:nvSpPr>
          <p:spPr>
            <a:xfrm>
              <a:off x="278534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5" name="object 10085"/>
            <p:cNvSpPr/>
            <p:nvPr/>
          </p:nvSpPr>
          <p:spPr>
            <a:xfrm>
              <a:off x="2785594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6" name="object 10086"/>
            <p:cNvSpPr/>
            <p:nvPr/>
          </p:nvSpPr>
          <p:spPr>
            <a:xfrm>
              <a:off x="2785720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7" name="object 10087"/>
            <p:cNvSpPr/>
            <p:nvPr/>
          </p:nvSpPr>
          <p:spPr>
            <a:xfrm>
              <a:off x="278597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8" name="object 10088"/>
            <p:cNvSpPr/>
            <p:nvPr/>
          </p:nvSpPr>
          <p:spPr>
            <a:xfrm>
              <a:off x="2786101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9" name="object 10089"/>
            <p:cNvSpPr/>
            <p:nvPr/>
          </p:nvSpPr>
          <p:spPr>
            <a:xfrm>
              <a:off x="278635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0" name="object 10090"/>
            <p:cNvSpPr/>
            <p:nvPr/>
          </p:nvSpPr>
          <p:spPr>
            <a:xfrm>
              <a:off x="27866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1" name="object 10091"/>
            <p:cNvSpPr/>
            <p:nvPr/>
          </p:nvSpPr>
          <p:spPr>
            <a:xfrm>
              <a:off x="278673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2" name="object 10092"/>
            <p:cNvSpPr/>
            <p:nvPr/>
          </p:nvSpPr>
          <p:spPr>
            <a:xfrm>
              <a:off x="278686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3" name="object 10093"/>
            <p:cNvSpPr/>
            <p:nvPr/>
          </p:nvSpPr>
          <p:spPr>
            <a:xfrm>
              <a:off x="278711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4" name="object 10094"/>
            <p:cNvSpPr/>
            <p:nvPr/>
          </p:nvSpPr>
          <p:spPr>
            <a:xfrm>
              <a:off x="27872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5" name="object 10095"/>
            <p:cNvSpPr/>
            <p:nvPr/>
          </p:nvSpPr>
          <p:spPr>
            <a:xfrm>
              <a:off x="2788128" y="41770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6" name="object 10096"/>
            <p:cNvSpPr/>
            <p:nvPr/>
          </p:nvSpPr>
          <p:spPr>
            <a:xfrm>
              <a:off x="2788382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7" name="object 10097"/>
            <p:cNvSpPr/>
            <p:nvPr/>
          </p:nvSpPr>
          <p:spPr>
            <a:xfrm>
              <a:off x="2788508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8" name="object 10098"/>
            <p:cNvSpPr/>
            <p:nvPr/>
          </p:nvSpPr>
          <p:spPr>
            <a:xfrm>
              <a:off x="278863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9" name="object 10099"/>
            <p:cNvSpPr/>
            <p:nvPr/>
          </p:nvSpPr>
          <p:spPr>
            <a:xfrm>
              <a:off x="2788762" y="41774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0" name="object 10100"/>
            <p:cNvSpPr/>
            <p:nvPr/>
          </p:nvSpPr>
          <p:spPr>
            <a:xfrm>
              <a:off x="27890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1" name="object 10101"/>
            <p:cNvSpPr/>
            <p:nvPr/>
          </p:nvSpPr>
          <p:spPr>
            <a:xfrm>
              <a:off x="27892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2" name="object 10102"/>
            <p:cNvSpPr/>
            <p:nvPr/>
          </p:nvSpPr>
          <p:spPr>
            <a:xfrm>
              <a:off x="278952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3" name="object 10103"/>
            <p:cNvSpPr/>
            <p:nvPr/>
          </p:nvSpPr>
          <p:spPr>
            <a:xfrm>
              <a:off x="278964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4" name="object 10104"/>
            <p:cNvSpPr/>
            <p:nvPr/>
          </p:nvSpPr>
          <p:spPr>
            <a:xfrm>
              <a:off x="27897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5" name="object 10105"/>
            <p:cNvSpPr/>
            <p:nvPr/>
          </p:nvSpPr>
          <p:spPr>
            <a:xfrm>
              <a:off x="27900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6" name="object 10106"/>
            <p:cNvSpPr/>
            <p:nvPr/>
          </p:nvSpPr>
          <p:spPr>
            <a:xfrm>
              <a:off x="27906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7" name="object 10107"/>
            <p:cNvSpPr/>
            <p:nvPr/>
          </p:nvSpPr>
          <p:spPr>
            <a:xfrm>
              <a:off x="2790789" y="41773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8" name="object 10108"/>
            <p:cNvSpPr/>
            <p:nvPr/>
          </p:nvSpPr>
          <p:spPr>
            <a:xfrm>
              <a:off x="2790916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9" name="object 10109"/>
            <p:cNvSpPr/>
            <p:nvPr/>
          </p:nvSpPr>
          <p:spPr>
            <a:xfrm>
              <a:off x="2791043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0" name="object 10110"/>
            <p:cNvSpPr/>
            <p:nvPr/>
          </p:nvSpPr>
          <p:spPr>
            <a:xfrm>
              <a:off x="2791170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1" name="object 10111"/>
            <p:cNvSpPr/>
            <p:nvPr/>
          </p:nvSpPr>
          <p:spPr>
            <a:xfrm>
              <a:off x="2791423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2" name="object 10112"/>
            <p:cNvSpPr/>
            <p:nvPr/>
          </p:nvSpPr>
          <p:spPr>
            <a:xfrm>
              <a:off x="279205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3" name="object 10113"/>
            <p:cNvSpPr/>
            <p:nvPr/>
          </p:nvSpPr>
          <p:spPr>
            <a:xfrm>
              <a:off x="279218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4" name="object 10114"/>
            <p:cNvSpPr/>
            <p:nvPr/>
          </p:nvSpPr>
          <p:spPr>
            <a:xfrm>
              <a:off x="279231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5" name="object 10115"/>
            <p:cNvSpPr/>
            <p:nvPr/>
          </p:nvSpPr>
          <p:spPr>
            <a:xfrm>
              <a:off x="279281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6" name="object 10116"/>
            <p:cNvSpPr/>
            <p:nvPr/>
          </p:nvSpPr>
          <p:spPr>
            <a:xfrm>
              <a:off x="27931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7" name="object 10117"/>
            <p:cNvSpPr/>
            <p:nvPr/>
          </p:nvSpPr>
          <p:spPr>
            <a:xfrm>
              <a:off x="2793451" y="41771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8" name="object 10118"/>
            <p:cNvSpPr/>
            <p:nvPr/>
          </p:nvSpPr>
          <p:spPr>
            <a:xfrm>
              <a:off x="2793577" y="41774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9" name="object 10119"/>
            <p:cNvSpPr/>
            <p:nvPr/>
          </p:nvSpPr>
          <p:spPr>
            <a:xfrm>
              <a:off x="2793831" y="41773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0" name="object 10120"/>
            <p:cNvSpPr/>
            <p:nvPr/>
          </p:nvSpPr>
          <p:spPr>
            <a:xfrm>
              <a:off x="279395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1" name="object 10121"/>
            <p:cNvSpPr/>
            <p:nvPr/>
          </p:nvSpPr>
          <p:spPr>
            <a:xfrm>
              <a:off x="2794084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2" name="object 10122"/>
            <p:cNvSpPr/>
            <p:nvPr/>
          </p:nvSpPr>
          <p:spPr>
            <a:xfrm>
              <a:off x="27943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3" name="object 10123"/>
            <p:cNvSpPr/>
            <p:nvPr/>
          </p:nvSpPr>
          <p:spPr>
            <a:xfrm>
              <a:off x="279471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4" name="object 10124"/>
            <p:cNvSpPr/>
            <p:nvPr/>
          </p:nvSpPr>
          <p:spPr>
            <a:xfrm>
              <a:off x="279484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5" name="object 10125"/>
            <p:cNvSpPr/>
            <p:nvPr/>
          </p:nvSpPr>
          <p:spPr>
            <a:xfrm>
              <a:off x="2794084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6" name="object 10126"/>
            <p:cNvSpPr/>
            <p:nvPr/>
          </p:nvSpPr>
          <p:spPr>
            <a:xfrm>
              <a:off x="27957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7" name="object 10127"/>
            <p:cNvSpPr/>
            <p:nvPr/>
          </p:nvSpPr>
          <p:spPr>
            <a:xfrm>
              <a:off x="2796112" y="41773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8" name="object 10128"/>
            <p:cNvSpPr/>
            <p:nvPr/>
          </p:nvSpPr>
          <p:spPr>
            <a:xfrm>
              <a:off x="2796239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9" name="object 10129"/>
            <p:cNvSpPr/>
            <p:nvPr/>
          </p:nvSpPr>
          <p:spPr>
            <a:xfrm>
              <a:off x="2796492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0" name="object 10130"/>
            <p:cNvSpPr/>
            <p:nvPr/>
          </p:nvSpPr>
          <p:spPr>
            <a:xfrm>
              <a:off x="2796746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1" name="object 10131"/>
            <p:cNvSpPr/>
            <p:nvPr/>
          </p:nvSpPr>
          <p:spPr>
            <a:xfrm>
              <a:off x="27969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2" name="object 10132"/>
            <p:cNvSpPr/>
            <p:nvPr/>
          </p:nvSpPr>
          <p:spPr>
            <a:xfrm>
              <a:off x="27973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3" name="object 10133"/>
            <p:cNvSpPr/>
            <p:nvPr/>
          </p:nvSpPr>
          <p:spPr>
            <a:xfrm>
              <a:off x="2797506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4" name="object 10134"/>
            <p:cNvSpPr/>
            <p:nvPr/>
          </p:nvSpPr>
          <p:spPr>
            <a:xfrm>
              <a:off x="279763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5" name="object 10135"/>
            <p:cNvSpPr/>
            <p:nvPr/>
          </p:nvSpPr>
          <p:spPr>
            <a:xfrm>
              <a:off x="27978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6" name="object 10136"/>
            <p:cNvSpPr/>
            <p:nvPr/>
          </p:nvSpPr>
          <p:spPr>
            <a:xfrm>
              <a:off x="27982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7" name="object 10137"/>
            <p:cNvSpPr/>
            <p:nvPr/>
          </p:nvSpPr>
          <p:spPr>
            <a:xfrm>
              <a:off x="2798647" y="417568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18"/>
                  </a:moveTo>
                  <a:lnTo>
                    <a:pt x="887" y="10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8" name="object 10138"/>
            <p:cNvSpPr/>
            <p:nvPr/>
          </p:nvSpPr>
          <p:spPr>
            <a:xfrm>
              <a:off x="2798900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9" name="object 10139"/>
            <p:cNvSpPr/>
            <p:nvPr/>
          </p:nvSpPr>
          <p:spPr>
            <a:xfrm>
              <a:off x="2799027" y="41771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0" name="object 10140"/>
            <p:cNvSpPr/>
            <p:nvPr/>
          </p:nvSpPr>
          <p:spPr>
            <a:xfrm>
              <a:off x="279915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1" name="object 10141"/>
            <p:cNvSpPr/>
            <p:nvPr/>
          </p:nvSpPr>
          <p:spPr>
            <a:xfrm>
              <a:off x="2799407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2" name="object 10142"/>
            <p:cNvSpPr/>
            <p:nvPr/>
          </p:nvSpPr>
          <p:spPr>
            <a:xfrm>
              <a:off x="27996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3" name="object 10143"/>
            <p:cNvSpPr/>
            <p:nvPr/>
          </p:nvSpPr>
          <p:spPr>
            <a:xfrm>
              <a:off x="279991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4" name="object 10144"/>
            <p:cNvSpPr/>
            <p:nvPr/>
          </p:nvSpPr>
          <p:spPr>
            <a:xfrm>
              <a:off x="280004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5" name="object 10145"/>
            <p:cNvSpPr/>
            <p:nvPr/>
          </p:nvSpPr>
          <p:spPr>
            <a:xfrm>
              <a:off x="2800294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6" name="object 10146"/>
            <p:cNvSpPr/>
            <p:nvPr/>
          </p:nvSpPr>
          <p:spPr>
            <a:xfrm>
              <a:off x="28004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7" name="object 10147"/>
            <p:cNvSpPr/>
            <p:nvPr/>
          </p:nvSpPr>
          <p:spPr>
            <a:xfrm>
              <a:off x="280092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8" name="object 10148"/>
            <p:cNvSpPr/>
            <p:nvPr/>
          </p:nvSpPr>
          <p:spPr>
            <a:xfrm>
              <a:off x="28011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9" name="object 10149"/>
            <p:cNvSpPr/>
            <p:nvPr/>
          </p:nvSpPr>
          <p:spPr>
            <a:xfrm>
              <a:off x="2801308" y="417663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44"/>
                  </a:moveTo>
                  <a:lnTo>
                    <a:pt x="887" y="5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0" name="object 10150"/>
            <p:cNvSpPr/>
            <p:nvPr/>
          </p:nvSpPr>
          <p:spPr>
            <a:xfrm>
              <a:off x="2801561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1" name="object 10151"/>
            <p:cNvSpPr/>
            <p:nvPr/>
          </p:nvSpPr>
          <p:spPr>
            <a:xfrm>
              <a:off x="2801688" y="41773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2" name="object 10152"/>
            <p:cNvSpPr/>
            <p:nvPr/>
          </p:nvSpPr>
          <p:spPr>
            <a:xfrm>
              <a:off x="28018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3" name="object 10153"/>
            <p:cNvSpPr/>
            <p:nvPr/>
          </p:nvSpPr>
          <p:spPr>
            <a:xfrm>
              <a:off x="2802068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4" name="object 10154"/>
            <p:cNvSpPr/>
            <p:nvPr/>
          </p:nvSpPr>
          <p:spPr>
            <a:xfrm>
              <a:off x="28021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5" name="object 10155"/>
            <p:cNvSpPr/>
            <p:nvPr/>
          </p:nvSpPr>
          <p:spPr>
            <a:xfrm>
              <a:off x="2802702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6" name="object 10156"/>
            <p:cNvSpPr/>
            <p:nvPr/>
          </p:nvSpPr>
          <p:spPr>
            <a:xfrm>
              <a:off x="2802955" y="4175508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07"/>
                  </a:moveTo>
                  <a:lnTo>
                    <a:pt x="887" y="1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7" name="object 10157"/>
            <p:cNvSpPr/>
            <p:nvPr/>
          </p:nvSpPr>
          <p:spPr>
            <a:xfrm>
              <a:off x="280333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8" name="object 10158"/>
            <p:cNvSpPr/>
            <p:nvPr/>
          </p:nvSpPr>
          <p:spPr>
            <a:xfrm>
              <a:off x="280358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9" name="object 10159"/>
            <p:cNvSpPr/>
            <p:nvPr/>
          </p:nvSpPr>
          <p:spPr>
            <a:xfrm>
              <a:off x="2803969" y="41771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0" name="object 10160"/>
            <p:cNvSpPr/>
            <p:nvPr/>
          </p:nvSpPr>
          <p:spPr>
            <a:xfrm>
              <a:off x="2804096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1" name="object 10161"/>
            <p:cNvSpPr/>
            <p:nvPr/>
          </p:nvSpPr>
          <p:spPr>
            <a:xfrm>
              <a:off x="2804349" y="41771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2" name="object 10162"/>
            <p:cNvSpPr/>
            <p:nvPr/>
          </p:nvSpPr>
          <p:spPr>
            <a:xfrm>
              <a:off x="2804476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3" name="object 10163"/>
            <p:cNvSpPr/>
            <p:nvPr/>
          </p:nvSpPr>
          <p:spPr>
            <a:xfrm>
              <a:off x="2804730" y="41774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4" name="object 10164"/>
            <p:cNvSpPr/>
            <p:nvPr/>
          </p:nvSpPr>
          <p:spPr>
            <a:xfrm>
              <a:off x="28049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5" name="object 10165"/>
            <p:cNvSpPr/>
            <p:nvPr/>
          </p:nvSpPr>
          <p:spPr>
            <a:xfrm>
              <a:off x="280523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6" name="object 10166"/>
            <p:cNvSpPr/>
            <p:nvPr/>
          </p:nvSpPr>
          <p:spPr>
            <a:xfrm>
              <a:off x="2805363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7" name="object 10167"/>
            <p:cNvSpPr/>
            <p:nvPr/>
          </p:nvSpPr>
          <p:spPr>
            <a:xfrm>
              <a:off x="2805617" y="41773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8" name="object 10168"/>
            <p:cNvSpPr/>
            <p:nvPr/>
          </p:nvSpPr>
          <p:spPr>
            <a:xfrm>
              <a:off x="28057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9" name="object 10169"/>
            <p:cNvSpPr/>
            <p:nvPr/>
          </p:nvSpPr>
          <p:spPr>
            <a:xfrm>
              <a:off x="28061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0" name="object 10170"/>
            <p:cNvSpPr/>
            <p:nvPr/>
          </p:nvSpPr>
          <p:spPr>
            <a:xfrm>
              <a:off x="28063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1" name="object 10171"/>
            <p:cNvSpPr/>
            <p:nvPr/>
          </p:nvSpPr>
          <p:spPr>
            <a:xfrm>
              <a:off x="2806631" y="41773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2" name="object 10172"/>
            <p:cNvSpPr/>
            <p:nvPr/>
          </p:nvSpPr>
          <p:spPr>
            <a:xfrm>
              <a:off x="2806757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3" name="object 10173"/>
            <p:cNvSpPr/>
            <p:nvPr/>
          </p:nvSpPr>
          <p:spPr>
            <a:xfrm>
              <a:off x="2807011" y="417740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4" name="object 10174"/>
            <p:cNvSpPr/>
            <p:nvPr/>
          </p:nvSpPr>
          <p:spPr>
            <a:xfrm>
              <a:off x="280726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5" name="object 10175"/>
            <p:cNvSpPr/>
            <p:nvPr/>
          </p:nvSpPr>
          <p:spPr>
            <a:xfrm>
              <a:off x="2807391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6" name="object 10176"/>
            <p:cNvSpPr/>
            <p:nvPr/>
          </p:nvSpPr>
          <p:spPr>
            <a:xfrm>
              <a:off x="280789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7" name="object 10177"/>
            <p:cNvSpPr/>
            <p:nvPr/>
          </p:nvSpPr>
          <p:spPr>
            <a:xfrm>
              <a:off x="280802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8" name="object 10178"/>
            <p:cNvSpPr/>
            <p:nvPr/>
          </p:nvSpPr>
          <p:spPr>
            <a:xfrm>
              <a:off x="2808278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9" name="object 10179"/>
            <p:cNvSpPr/>
            <p:nvPr/>
          </p:nvSpPr>
          <p:spPr>
            <a:xfrm>
              <a:off x="280903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0" name="object 10180"/>
            <p:cNvSpPr/>
            <p:nvPr/>
          </p:nvSpPr>
          <p:spPr>
            <a:xfrm>
              <a:off x="2809292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1" name="object 10181"/>
            <p:cNvSpPr/>
            <p:nvPr/>
          </p:nvSpPr>
          <p:spPr>
            <a:xfrm>
              <a:off x="280941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2" name="object 10182"/>
            <p:cNvSpPr/>
            <p:nvPr/>
          </p:nvSpPr>
          <p:spPr>
            <a:xfrm>
              <a:off x="2809672" y="417707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3" name="object 10183"/>
            <p:cNvSpPr/>
            <p:nvPr/>
          </p:nvSpPr>
          <p:spPr>
            <a:xfrm>
              <a:off x="2809799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4" name="object 10184"/>
            <p:cNvSpPr/>
            <p:nvPr/>
          </p:nvSpPr>
          <p:spPr>
            <a:xfrm>
              <a:off x="2810052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5" name="object 10185"/>
            <p:cNvSpPr/>
            <p:nvPr/>
          </p:nvSpPr>
          <p:spPr>
            <a:xfrm>
              <a:off x="281017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6" name="object 10186"/>
            <p:cNvSpPr/>
            <p:nvPr/>
          </p:nvSpPr>
          <p:spPr>
            <a:xfrm>
              <a:off x="28104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7" name="object 10187"/>
            <p:cNvSpPr/>
            <p:nvPr/>
          </p:nvSpPr>
          <p:spPr>
            <a:xfrm>
              <a:off x="2810686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8" name="object 10188"/>
            <p:cNvSpPr/>
            <p:nvPr/>
          </p:nvSpPr>
          <p:spPr>
            <a:xfrm>
              <a:off x="281081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9" name="object 10189"/>
            <p:cNvSpPr/>
            <p:nvPr/>
          </p:nvSpPr>
          <p:spPr>
            <a:xfrm>
              <a:off x="281132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0" name="object 10190"/>
            <p:cNvSpPr/>
            <p:nvPr/>
          </p:nvSpPr>
          <p:spPr>
            <a:xfrm>
              <a:off x="281170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1" name="object 10191"/>
            <p:cNvSpPr/>
            <p:nvPr/>
          </p:nvSpPr>
          <p:spPr>
            <a:xfrm>
              <a:off x="2811953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2" name="object 10192"/>
            <p:cNvSpPr/>
            <p:nvPr/>
          </p:nvSpPr>
          <p:spPr>
            <a:xfrm>
              <a:off x="2812080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3" name="object 10193"/>
            <p:cNvSpPr/>
            <p:nvPr/>
          </p:nvSpPr>
          <p:spPr>
            <a:xfrm>
              <a:off x="2812333" y="41774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4" name="object 10194"/>
            <p:cNvSpPr/>
            <p:nvPr/>
          </p:nvSpPr>
          <p:spPr>
            <a:xfrm>
              <a:off x="2811573" y="417768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5" name="object 10195"/>
            <p:cNvSpPr/>
            <p:nvPr/>
          </p:nvSpPr>
          <p:spPr>
            <a:xfrm>
              <a:off x="28127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6" name="object 10196"/>
            <p:cNvSpPr/>
            <p:nvPr/>
          </p:nvSpPr>
          <p:spPr>
            <a:xfrm>
              <a:off x="28129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7" name="object 10197"/>
            <p:cNvSpPr/>
            <p:nvPr/>
          </p:nvSpPr>
          <p:spPr>
            <a:xfrm>
              <a:off x="2813220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8" name="object 10198"/>
            <p:cNvSpPr/>
            <p:nvPr/>
          </p:nvSpPr>
          <p:spPr>
            <a:xfrm>
              <a:off x="281347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9" name="object 10199"/>
            <p:cNvSpPr/>
            <p:nvPr/>
          </p:nvSpPr>
          <p:spPr>
            <a:xfrm>
              <a:off x="28137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0" name="object 10200"/>
            <p:cNvSpPr/>
            <p:nvPr/>
          </p:nvSpPr>
          <p:spPr>
            <a:xfrm>
              <a:off x="281436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1" name="object 10201"/>
            <p:cNvSpPr/>
            <p:nvPr/>
          </p:nvSpPr>
          <p:spPr>
            <a:xfrm>
              <a:off x="2814615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2" name="object 10202"/>
            <p:cNvSpPr/>
            <p:nvPr/>
          </p:nvSpPr>
          <p:spPr>
            <a:xfrm>
              <a:off x="281474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3" name="object 10203"/>
            <p:cNvSpPr/>
            <p:nvPr/>
          </p:nvSpPr>
          <p:spPr>
            <a:xfrm>
              <a:off x="2814868" y="41773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4" name="object 10204"/>
            <p:cNvSpPr/>
            <p:nvPr/>
          </p:nvSpPr>
          <p:spPr>
            <a:xfrm>
              <a:off x="2814995" y="41773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5" name="object 10205"/>
            <p:cNvSpPr/>
            <p:nvPr/>
          </p:nvSpPr>
          <p:spPr>
            <a:xfrm>
              <a:off x="281512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6" name="object 10206"/>
            <p:cNvSpPr/>
            <p:nvPr/>
          </p:nvSpPr>
          <p:spPr>
            <a:xfrm>
              <a:off x="2815375" y="41772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7" name="object 10207"/>
            <p:cNvSpPr/>
            <p:nvPr/>
          </p:nvSpPr>
          <p:spPr>
            <a:xfrm>
              <a:off x="281588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8" name="object 10208"/>
            <p:cNvSpPr/>
            <p:nvPr/>
          </p:nvSpPr>
          <p:spPr>
            <a:xfrm>
              <a:off x="2816008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9" name="object 10209"/>
            <p:cNvSpPr/>
            <p:nvPr/>
          </p:nvSpPr>
          <p:spPr>
            <a:xfrm>
              <a:off x="281626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0" name="object 10210"/>
            <p:cNvSpPr/>
            <p:nvPr/>
          </p:nvSpPr>
          <p:spPr>
            <a:xfrm>
              <a:off x="281651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1" name="object 10211"/>
            <p:cNvSpPr/>
            <p:nvPr/>
          </p:nvSpPr>
          <p:spPr>
            <a:xfrm>
              <a:off x="28168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2" name="object 10212"/>
            <p:cNvSpPr/>
            <p:nvPr/>
          </p:nvSpPr>
          <p:spPr>
            <a:xfrm>
              <a:off x="2817022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3" name="object 10213"/>
            <p:cNvSpPr/>
            <p:nvPr/>
          </p:nvSpPr>
          <p:spPr>
            <a:xfrm>
              <a:off x="2817276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4" name="object 10214"/>
            <p:cNvSpPr/>
            <p:nvPr/>
          </p:nvSpPr>
          <p:spPr>
            <a:xfrm>
              <a:off x="2817529" y="41773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5" name="object 10215"/>
            <p:cNvSpPr/>
            <p:nvPr/>
          </p:nvSpPr>
          <p:spPr>
            <a:xfrm>
              <a:off x="2817656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6" name="object 10216"/>
            <p:cNvSpPr/>
            <p:nvPr/>
          </p:nvSpPr>
          <p:spPr>
            <a:xfrm>
              <a:off x="2818036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7" name="object 10217"/>
            <p:cNvSpPr/>
            <p:nvPr/>
          </p:nvSpPr>
          <p:spPr>
            <a:xfrm>
              <a:off x="28182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8" name="object 10218"/>
            <p:cNvSpPr/>
            <p:nvPr/>
          </p:nvSpPr>
          <p:spPr>
            <a:xfrm>
              <a:off x="281841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9" name="object 10219"/>
            <p:cNvSpPr/>
            <p:nvPr/>
          </p:nvSpPr>
          <p:spPr>
            <a:xfrm>
              <a:off x="2818670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0" name="object 10220"/>
            <p:cNvSpPr/>
            <p:nvPr/>
          </p:nvSpPr>
          <p:spPr>
            <a:xfrm>
              <a:off x="28187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1" name="object 10221"/>
            <p:cNvSpPr/>
            <p:nvPr/>
          </p:nvSpPr>
          <p:spPr>
            <a:xfrm>
              <a:off x="2819684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2" name="object 10222"/>
            <p:cNvSpPr/>
            <p:nvPr/>
          </p:nvSpPr>
          <p:spPr>
            <a:xfrm>
              <a:off x="2819937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3" name="object 10223"/>
            <p:cNvSpPr/>
            <p:nvPr/>
          </p:nvSpPr>
          <p:spPr>
            <a:xfrm>
              <a:off x="2820064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4" name="object 10224"/>
            <p:cNvSpPr/>
            <p:nvPr/>
          </p:nvSpPr>
          <p:spPr>
            <a:xfrm>
              <a:off x="2820191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5" name="object 10225"/>
            <p:cNvSpPr/>
            <p:nvPr/>
          </p:nvSpPr>
          <p:spPr>
            <a:xfrm>
              <a:off x="2820317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6" name="object 10226"/>
            <p:cNvSpPr/>
            <p:nvPr/>
          </p:nvSpPr>
          <p:spPr>
            <a:xfrm>
              <a:off x="2820444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7" name="object 10227"/>
            <p:cNvSpPr/>
            <p:nvPr/>
          </p:nvSpPr>
          <p:spPr>
            <a:xfrm>
              <a:off x="2820571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8" name="object 10228"/>
            <p:cNvSpPr/>
            <p:nvPr/>
          </p:nvSpPr>
          <p:spPr>
            <a:xfrm>
              <a:off x="28208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9" name="object 10229"/>
            <p:cNvSpPr/>
            <p:nvPr/>
          </p:nvSpPr>
          <p:spPr>
            <a:xfrm>
              <a:off x="282107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0" name="object 10230"/>
            <p:cNvSpPr/>
            <p:nvPr/>
          </p:nvSpPr>
          <p:spPr>
            <a:xfrm>
              <a:off x="282133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1" name="object 10231"/>
            <p:cNvSpPr/>
            <p:nvPr/>
          </p:nvSpPr>
          <p:spPr>
            <a:xfrm>
              <a:off x="28215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2" name="object 10232"/>
            <p:cNvSpPr/>
            <p:nvPr/>
          </p:nvSpPr>
          <p:spPr>
            <a:xfrm>
              <a:off x="28220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3" name="object 10233"/>
            <p:cNvSpPr/>
            <p:nvPr/>
          </p:nvSpPr>
          <p:spPr>
            <a:xfrm>
              <a:off x="2822345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4" name="object 10234"/>
            <p:cNvSpPr/>
            <p:nvPr/>
          </p:nvSpPr>
          <p:spPr>
            <a:xfrm>
              <a:off x="2822598" y="41774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5" name="object 10235"/>
            <p:cNvSpPr/>
            <p:nvPr/>
          </p:nvSpPr>
          <p:spPr>
            <a:xfrm>
              <a:off x="2822852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6" name="object 10236"/>
            <p:cNvSpPr/>
            <p:nvPr/>
          </p:nvSpPr>
          <p:spPr>
            <a:xfrm>
              <a:off x="282310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7" name="object 10237"/>
            <p:cNvSpPr/>
            <p:nvPr/>
          </p:nvSpPr>
          <p:spPr>
            <a:xfrm>
              <a:off x="282323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8" name="object 10238"/>
            <p:cNvSpPr/>
            <p:nvPr/>
          </p:nvSpPr>
          <p:spPr>
            <a:xfrm>
              <a:off x="28234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9" name="object 10239"/>
            <p:cNvSpPr/>
            <p:nvPr/>
          </p:nvSpPr>
          <p:spPr>
            <a:xfrm>
              <a:off x="282373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40" name="object 10240"/>
            <p:cNvSpPr/>
            <p:nvPr/>
          </p:nvSpPr>
          <p:spPr>
            <a:xfrm>
              <a:off x="2823866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41" name="object 10241"/>
            <p:cNvSpPr/>
            <p:nvPr/>
          </p:nvSpPr>
          <p:spPr>
            <a:xfrm>
              <a:off x="282411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42" name="object 10242"/>
            <p:cNvSpPr/>
            <p:nvPr/>
          </p:nvSpPr>
          <p:spPr>
            <a:xfrm>
              <a:off x="28243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43" name="object 10243"/>
            <p:cNvSpPr/>
            <p:nvPr/>
          </p:nvSpPr>
          <p:spPr>
            <a:xfrm>
              <a:off x="2825006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44" name="object 10244"/>
            <p:cNvSpPr/>
            <p:nvPr/>
          </p:nvSpPr>
          <p:spPr>
            <a:xfrm>
              <a:off x="2825260" y="41772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45" name="object 10245"/>
            <p:cNvSpPr/>
            <p:nvPr/>
          </p:nvSpPr>
          <p:spPr>
            <a:xfrm>
              <a:off x="2825513" y="41774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46" name="object 10246"/>
            <p:cNvSpPr/>
            <p:nvPr/>
          </p:nvSpPr>
          <p:spPr>
            <a:xfrm>
              <a:off x="282576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47" name="object 10247"/>
            <p:cNvSpPr/>
            <p:nvPr/>
          </p:nvSpPr>
          <p:spPr>
            <a:xfrm>
              <a:off x="2825006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48" name="object 10248"/>
            <p:cNvSpPr/>
            <p:nvPr/>
          </p:nvSpPr>
          <p:spPr>
            <a:xfrm>
              <a:off x="282652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49" name="object 10249"/>
            <p:cNvSpPr/>
            <p:nvPr/>
          </p:nvSpPr>
          <p:spPr>
            <a:xfrm>
              <a:off x="28270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50" name="object 10250"/>
            <p:cNvSpPr/>
            <p:nvPr/>
          </p:nvSpPr>
          <p:spPr>
            <a:xfrm>
              <a:off x="28272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51" name="object 10251"/>
            <p:cNvSpPr/>
            <p:nvPr/>
          </p:nvSpPr>
          <p:spPr>
            <a:xfrm>
              <a:off x="282754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52" name="object 10252"/>
            <p:cNvSpPr/>
            <p:nvPr/>
          </p:nvSpPr>
          <p:spPr>
            <a:xfrm>
              <a:off x="2827668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53" name="object 10253"/>
            <p:cNvSpPr/>
            <p:nvPr/>
          </p:nvSpPr>
          <p:spPr>
            <a:xfrm>
              <a:off x="2827794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54" name="object 10254"/>
            <p:cNvSpPr/>
            <p:nvPr/>
          </p:nvSpPr>
          <p:spPr>
            <a:xfrm>
              <a:off x="2827921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55" name="object 10255"/>
            <p:cNvSpPr/>
            <p:nvPr/>
          </p:nvSpPr>
          <p:spPr>
            <a:xfrm>
              <a:off x="2828174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56" name="object 10256"/>
            <p:cNvSpPr/>
            <p:nvPr/>
          </p:nvSpPr>
          <p:spPr>
            <a:xfrm>
              <a:off x="2827541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57" name="object 10257"/>
            <p:cNvSpPr/>
            <p:nvPr/>
          </p:nvSpPr>
          <p:spPr>
            <a:xfrm>
              <a:off x="2828174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58" name="object 10258"/>
            <p:cNvSpPr/>
            <p:nvPr/>
          </p:nvSpPr>
          <p:spPr>
            <a:xfrm>
              <a:off x="28294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59" name="object 10259"/>
            <p:cNvSpPr/>
            <p:nvPr/>
          </p:nvSpPr>
          <p:spPr>
            <a:xfrm>
              <a:off x="2830329" y="417678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8"/>
                  </a:moveTo>
                  <a:lnTo>
                    <a:pt x="887" y="46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60" name="object 10260"/>
            <p:cNvSpPr/>
            <p:nvPr/>
          </p:nvSpPr>
          <p:spPr>
            <a:xfrm>
              <a:off x="2830582" y="41773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61" name="object 10261"/>
            <p:cNvSpPr/>
            <p:nvPr/>
          </p:nvSpPr>
          <p:spPr>
            <a:xfrm>
              <a:off x="2830836" y="417744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62" name="object 10262"/>
            <p:cNvSpPr/>
            <p:nvPr/>
          </p:nvSpPr>
          <p:spPr>
            <a:xfrm>
              <a:off x="2830963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63" name="object 10263"/>
            <p:cNvSpPr/>
            <p:nvPr/>
          </p:nvSpPr>
          <p:spPr>
            <a:xfrm>
              <a:off x="283121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64" name="object 10264"/>
            <p:cNvSpPr/>
            <p:nvPr/>
          </p:nvSpPr>
          <p:spPr>
            <a:xfrm>
              <a:off x="28315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65" name="object 10265"/>
            <p:cNvSpPr/>
            <p:nvPr/>
          </p:nvSpPr>
          <p:spPr>
            <a:xfrm>
              <a:off x="283185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66" name="object 10266"/>
            <p:cNvSpPr/>
            <p:nvPr/>
          </p:nvSpPr>
          <p:spPr>
            <a:xfrm>
              <a:off x="28319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67" name="object 10267"/>
            <p:cNvSpPr/>
            <p:nvPr/>
          </p:nvSpPr>
          <p:spPr>
            <a:xfrm>
              <a:off x="283235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68" name="object 10268"/>
            <p:cNvSpPr/>
            <p:nvPr/>
          </p:nvSpPr>
          <p:spPr>
            <a:xfrm>
              <a:off x="28324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69" name="object 10269"/>
            <p:cNvSpPr/>
            <p:nvPr/>
          </p:nvSpPr>
          <p:spPr>
            <a:xfrm>
              <a:off x="28328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0" name="object 10270"/>
            <p:cNvSpPr/>
            <p:nvPr/>
          </p:nvSpPr>
          <p:spPr>
            <a:xfrm>
              <a:off x="2832990" y="41772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1" name="object 10271"/>
            <p:cNvSpPr/>
            <p:nvPr/>
          </p:nvSpPr>
          <p:spPr>
            <a:xfrm>
              <a:off x="2833117" y="417744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2" name="object 10272"/>
            <p:cNvSpPr/>
            <p:nvPr/>
          </p:nvSpPr>
          <p:spPr>
            <a:xfrm>
              <a:off x="283337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3" name="object 10273"/>
            <p:cNvSpPr/>
            <p:nvPr/>
          </p:nvSpPr>
          <p:spPr>
            <a:xfrm>
              <a:off x="2833497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4" name="object 10274"/>
            <p:cNvSpPr/>
            <p:nvPr/>
          </p:nvSpPr>
          <p:spPr>
            <a:xfrm>
              <a:off x="283362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5" name="object 10275"/>
            <p:cNvSpPr/>
            <p:nvPr/>
          </p:nvSpPr>
          <p:spPr>
            <a:xfrm>
              <a:off x="28338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6" name="object 10276"/>
            <p:cNvSpPr/>
            <p:nvPr/>
          </p:nvSpPr>
          <p:spPr>
            <a:xfrm>
              <a:off x="28341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7" name="object 10277"/>
            <p:cNvSpPr/>
            <p:nvPr/>
          </p:nvSpPr>
          <p:spPr>
            <a:xfrm>
              <a:off x="283425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8" name="object 10278"/>
            <p:cNvSpPr/>
            <p:nvPr/>
          </p:nvSpPr>
          <p:spPr>
            <a:xfrm>
              <a:off x="283451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9" name="object 10279"/>
            <p:cNvSpPr/>
            <p:nvPr/>
          </p:nvSpPr>
          <p:spPr>
            <a:xfrm>
              <a:off x="28346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0" name="object 10280"/>
            <p:cNvSpPr/>
            <p:nvPr/>
          </p:nvSpPr>
          <p:spPr>
            <a:xfrm>
              <a:off x="28352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1" name="object 10281"/>
            <p:cNvSpPr/>
            <p:nvPr/>
          </p:nvSpPr>
          <p:spPr>
            <a:xfrm>
              <a:off x="2835651" y="417664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7"/>
                  </a:moveTo>
                  <a:lnTo>
                    <a:pt x="887" y="5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2" name="object 10282"/>
            <p:cNvSpPr/>
            <p:nvPr/>
          </p:nvSpPr>
          <p:spPr>
            <a:xfrm>
              <a:off x="2835905" y="41773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3" name="object 10283"/>
            <p:cNvSpPr/>
            <p:nvPr/>
          </p:nvSpPr>
          <p:spPr>
            <a:xfrm>
              <a:off x="2836032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4" name="object 10284"/>
            <p:cNvSpPr/>
            <p:nvPr/>
          </p:nvSpPr>
          <p:spPr>
            <a:xfrm>
              <a:off x="2836158" y="41773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5" name="object 10285"/>
            <p:cNvSpPr/>
            <p:nvPr/>
          </p:nvSpPr>
          <p:spPr>
            <a:xfrm>
              <a:off x="28366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6" name="object 10286"/>
            <p:cNvSpPr/>
            <p:nvPr/>
          </p:nvSpPr>
          <p:spPr>
            <a:xfrm>
              <a:off x="2836919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7" name="object 10287"/>
            <p:cNvSpPr/>
            <p:nvPr/>
          </p:nvSpPr>
          <p:spPr>
            <a:xfrm>
              <a:off x="2836285" y="417771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253" y="0"/>
                  </a:moveTo>
                  <a:lnTo>
                    <a:pt x="2027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8" name="object 10288"/>
            <p:cNvSpPr/>
            <p:nvPr/>
          </p:nvSpPr>
          <p:spPr>
            <a:xfrm>
              <a:off x="2838313" y="41771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9" name="object 10289"/>
            <p:cNvSpPr/>
            <p:nvPr/>
          </p:nvSpPr>
          <p:spPr>
            <a:xfrm>
              <a:off x="2838439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0" name="object 10290"/>
            <p:cNvSpPr/>
            <p:nvPr/>
          </p:nvSpPr>
          <p:spPr>
            <a:xfrm>
              <a:off x="2838693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1" name="object 10291"/>
            <p:cNvSpPr/>
            <p:nvPr/>
          </p:nvSpPr>
          <p:spPr>
            <a:xfrm>
              <a:off x="2838820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2" name="object 10292"/>
            <p:cNvSpPr/>
            <p:nvPr/>
          </p:nvSpPr>
          <p:spPr>
            <a:xfrm>
              <a:off x="283907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3" name="object 10293"/>
            <p:cNvSpPr/>
            <p:nvPr/>
          </p:nvSpPr>
          <p:spPr>
            <a:xfrm>
              <a:off x="28394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4" name="object 10294"/>
            <p:cNvSpPr/>
            <p:nvPr/>
          </p:nvSpPr>
          <p:spPr>
            <a:xfrm>
              <a:off x="283958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5" name="object 10295"/>
            <p:cNvSpPr/>
            <p:nvPr/>
          </p:nvSpPr>
          <p:spPr>
            <a:xfrm>
              <a:off x="283983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6" name="object 10296"/>
            <p:cNvSpPr/>
            <p:nvPr/>
          </p:nvSpPr>
          <p:spPr>
            <a:xfrm>
              <a:off x="283996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7" name="object 10297"/>
            <p:cNvSpPr/>
            <p:nvPr/>
          </p:nvSpPr>
          <p:spPr>
            <a:xfrm>
              <a:off x="28400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8" name="object 10298"/>
            <p:cNvSpPr/>
            <p:nvPr/>
          </p:nvSpPr>
          <p:spPr>
            <a:xfrm>
              <a:off x="2840974" y="417648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20"/>
                  </a:moveTo>
                  <a:lnTo>
                    <a:pt x="887" y="6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9" name="object 10299"/>
            <p:cNvSpPr/>
            <p:nvPr/>
          </p:nvSpPr>
          <p:spPr>
            <a:xfrm>
              <a:off x="2841227" y="41771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0" name="object 10300"/>
            <p:cNvSpPr/>
            <p:nvPr/>
          </p:nvSpPr>
          <p:spPr>
            <a:xfrm>
              <a:off x="28413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1" name="object 10301"/>
            <p:cNvSpPr/>
            <p:nvPr/>
          </p:nvSpPr>
          <p:spPr>
            <a:xfrm>
              <a:off x="2841481" y="41773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2" name="object 10302"/>
            <p:cNvSpPr/>
            <p:nvPr/>
          </p:nvSpPr>
          <p:spPr>
            <a:xfrm>
              <a:off x="28417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3" name="object 10303"/>
            <p:cNvSpPr/>
            <p:nvPr/>
          </p:nvSpPr>
          <p:spPr>
            <a:xfrm>
              <a:off x="284186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4" name="object 10304"/>
            <p:cNvSpPr/>
            <p:nvPr/>
          </p:nvSpPr>
          <p:spPr>
            <a:xfrm>
              <a:off x="284211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5" name="object 10305"/>
            <p:cNvSpPr/>
            <p:nvPr/>
          </p:nvSpPr>
          <p:spPr>
            <a:xfrm>
              <a:off x="284224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6" name="object 10306"/>
            <p:cNvSpPr/>
            <p:nvPr/>
          </p:nvSpPr>
          <p:spPr>
            <a:xfrm>
              <a:off x="284249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7" name="object 10307"/>
            <p:cNvSpPr/>
            <p:nvPr/>
          </p:nvSpPr>
          <p:spPr>
            <a:xfrm>
              <a:off x="28426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8" name="object 10308"/>
            <p:cNvSpPr/>
            <p:nvPr/>
          </p:nvSpPr>
          <p:spPr>
            <a:xfrm>
              <a:off x="2843382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9" name="object 10309"/>
            <p:cNvSpPr/>
            <p:nvPr/>
          </p:nvSpPr>
          <p:spPr>
            <a:xfrm>
              <a:off x="2843635" y="417702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0" name="object 10310"/>
            <p:cNvSpPr/>
            <p:nvPr/>
          </p:nvSpPr>
          <p:spPr>
            <a:xfrm>
              <a:off x="2843762" y="41772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1" name="object 10311"/>
            <p:cNvSpPr/>
            <p:nvPr/>
          </p:nvSpPr>
          <p:spPr>
            <a:xfrm>
              <a:off x="284401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2" name="object 10312"/>
            <p:cNvSpPr/>
            <p:nvPr/>
          </p:nvSpPr>
          <p:spPr>
            <a:xfrm>
              <a:off x="2844142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3" name="object 10313"/>
            <p:cNvSpPr/>
            <p:nvPr/>
          </p:nvSpPr>
          <p:spPr>
            <a:xfrm>
              <a:off x="284477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4" name="object 10314"/>
            <p:cNvSpPr/>
            <p:nvPr/>
          </p:nvSpPr>
          <p:spPr>
            <a:xfrm>
              <a:off x="2845029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5" name="object 10315"/>
            <p:cNvSpPr/>
            <p:nvPr/>
          </p:nvSpPr>
          <p:spPr>
            <a:xfrm>
              <a:off x="28452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6" name="object 10316"/>
            <p:cNvSpPr/>
            <p:nvPr/>
          </p:nvSpPr>
          <p:spPr>
            <a:xfrm>
              <a:off x="28456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7" name="object 10317"/>
            <p:cNvSpPr/>
            <p:nvPr/>
          </p:nvSpPr>
          <p:spPr>
            <a:xfrm>
              <a:off x="2846043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8" name="object 10318"/>
            <p:cNvSpPr/>
            <p:nvPr/>
          </p:nvSpPr>
          <p:spPr>
            <a:xfrm>
              <a:off x="2846297" y="41774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9" name="object 10319"/>
            <p:cNvSpPr/>
            <p:nvPr/>
          </p:nvSpPr>
          <p:spPr>
            <a:xfrm>
              <a:off x="2846423" y="41771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0" name="object 10320"/>
            <p:cNvSpPr/>
            <p:nvPr/>
          </p:nvSpPr>
          <p:spPr>
            <a:xfrm>
              <a:off x="284667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1" name="object 10321"/>
            <p:cNvSpPr/>
            <p:nvPr/>
          </p:nvSpPr>
          <p:spPr>
            <a:xfrm>
              <a:off x="2846803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2" name="object 10322"/>
            <p:cNvSpPr/>
            <p:nvPr/>
          </p:nvSpPr>
          <p:spPr>
            <a:xfrm>
              <a:off x="284743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3" name="object 10323"/>
            <p:cNvSpPr/>
            <p:nvPr/>
          </p:nvSpPr>
          <p:spPr>
            <a:xfrm>
              <a:off x="2847564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4" name="object 10324"/>
            <p:cNvSpPr/>
            <p:nvPr/>
          </p:nvSpPr>
          <p:spPr>
            <a:xfrm>
              <a:off x="28479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5" name="object 10325"/>
            <p:cNvSpPr/>
            <p:nvPr/>
          </p:nvSpPr>
          <p:spPr>
            <a:xfrm>
              <a:off x="284819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6" name="object 10326"/>
            <p:cNvSpPr/>
            <p:nvPr/>
          </p:nvSpPr>
          <p:spPr>
            <a:xfrm>
              <a:off x="28484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7" name="object 10327"/>
            <p:cNvSpPr/>
            <p:nvPr/>
          </p:nvSpPr>
          <p:spPr>
            <a:xfrm>
              <a:off x="284857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8" name="object 10328"/>
            <p:cNvSpPr/>
            <p:nvPr/>
          </p:nvSpPr>
          <p:spPr>
            <a:xfrm>
              <a:off x="284870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9" name="object 10329"/>
            <p:cNvSpPr/>
            <p:nvPr/>
          </p:nvSpPr>
          <p:spPr>
            <a:xfrm>
              <a:off x="2848958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0" name="object 10330"/>
            <p:cNvSpPr/>
            <p:nvPr/>
          </p:nvSpPr>
          <p:spPr>
            <a:xfrm>
              <a:off x="2849085" y="41773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1" name="object 10331"/>
            <p:cNvSpPr/>
            <p:nvPr/>
          </p:nvSpPr>
          <p:spPr>
            <a:xfrm>
              <a:off x="284933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2" name="object 10332"/>
            <p:cNvSpPr/>
            <p:nvPr/>
          </p:nvSpPr>
          <p:spPr>
            <a:xfrm>
              <a:off x="2849465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3" name="object 10333"/>
            <p:cNvSpPr/>
            <p:nvPr/>
          </p:nvSpPr>
          <p:spPr>
            <a:xfrm>
              <a:off x="284997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4" name="object 10334"/>
            <p:cNvSpPr/>
            <p:nvPr/>
          </p:nvSpPr>
          <p:spPr>
            <a:xfrm>
              <a:off x="285009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5" name="object 10335"/>
            <p:cNvSpPr/>
            <p:nvPr/>
          </p:nvSpPr>
          <p:spPr>
            <a:xfrm>
              <a:off x="285035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6" name="object 10336"/>
            <p:cNvSpPr/>
            <p:nvPr/>
          </p:nvSpPr>
          <p:spPr>
            <a:xfrm>
              <a:off x="28506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7" name="object 10337"/>
            <p:cNvSpPr/>
            <p:nvPr/>
          </p:nvSpPr>
          <p:spPr>
            <a:xfrm>
              <a:off x="2850859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8" name="object 10338"/>
            <p:cNvSpPr/>
            <p:nvPr/>
          </p:nvSpPr>
          <p:spPr>
            <a:xfrm>
              <a:off x="285123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9" name="object 10339"/>
            <p:cNvSpPr/>
            <p:nvPr/>
          </p:nvSpPr>
          <p:spPr>
            <a:xfrm>
              <a:off x="2851493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0" name="object 10340"/>
            <p:cNvSpPr/>
            <p:nvPr/>
          </p:nvSpPr>
          <p:spPr>
            <a:xfrm>
              <a:off x="2851746" y="417611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03"/>
                  </a:moveTo>
                  <a:lnTo>
                    <a:pt x="887" y="80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1" name="object 10341"/>
            <p:cNvSpPr/>
            <p:nvPr/>
          </p:nvSpPr>
          <p:spPr>
            <a:xfrm>
              <a:off x="2852126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2" name="object 10342"/>
            <p:cNvSpPr/>
            <p:nvPr/>
          </p:nvSpPr>
          <p:spPr>
            <a:xfrm>
              <a:off x="2851366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3" name="object 10343"/>
            <p:cNvSpPr/>
            <p:nvPr/>
          </p:nvSpPr>
          <p:spPr>
            <a:xfrm>
              <a:off x="2852760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4" name="object 10344"/>
            <p:cNvSpPr/>
            <p:nvPr/>
          </p:nvSpPr>
          <p:spPr>
            <a:xfrm>
              <a:off x="285288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5" name="object 10345"/>
            <p:cNvSpPr/>
            <p:nvPr/>
          </p:nvSpPr>
          <p:spPr>
            <a:xfrm>
              <a:off x="28532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6" name="object 10346"/>
            <p:cNvSpPr/>
            <p:nvPr/>
          </p:nvSpPr>
          <p:spPr>
            <a:xfrm>
              <a:off x="2853393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7" name="object 10347"/>
            <p:cNvSpPr/>
            <p:nvPr/>
          </p:nvSpPr>
          <p:spPr>
            <a:xfrm>
              <a:off x="285364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8" name="object 10348"/>
            <p:cNvSpPr/>
            <p:nvPr/>
          </p:nvSpPr>
          <p:spPr>
            <a:xfrm>
              <a:off x="2853140" y="417767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9" name="object 10349"/>
            <p:cNvSpPr/>
            <p:nvPr/>
          </p:nvSpPr>
          <p:spPr>
            <a:xfrm>
              <a:off x="2854407" y="417685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6"/>
                  </a:moveTo>
                  <a:lnTo>
                    <a:pt x="887" y="43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0" name="object 10350"/>
            <p:cNvSpPr/>
            <p:nvPr/>
          </p:nvSpPr>
          <p:spPr>
            <a:xfrm>
              <a:off x="2853774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1" name="object 10351"/>
            <p:cNvSpPr/>
            <p:nvPr/>
          </p:nvSpPr>
          <p:spPr>
            <a:xfrm>
              <a:off x="2854281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2" name="object 10352"/>
            <p:cNvSpPr/>
            <p:nvPr/>
          </p:nvSpPr>
          <p:spPr>
            <a:xfrm>
              <a:off x="2855548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3" name="object 10353"/>
            <p:cNvSpPr/>
            <p:nvPr/>
          </p:nvSpPr>
          <p:spPr>
            <a:xfrm>
              <a:off x="28558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4" name="object 10354"/>
            <p:cNvSpPr/>
            <p:nvPr/>
          </p:nvSpPr>
          <p:spPr>
            <a:xfrm>
              <a:off x="28560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5" name="object 10355"/>
            <p:cNvSpPr/>
            <p:nvPr/>
          </p:nvSpPr>
          <p:spPr>
            <a:xfrm>
              <a:off x="285643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6" name="object 10356"/>
            <p:cNvSpPr/>
            <p:nvPr/>
          </p:nvSpPr>
          <p:spPr>
            <a:xfrm>
              <a:off x="2856688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7" name="object 10357"/>
            <p:cNvSpPr/>
            <p:nvPr/>
          </p:nvSpPr>
          <p:spPr>
            <a:xfrm>
              <a:off x="2857069" y="4173850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387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8" name="object 10358"/>
            <p:cNvSpPr/>
            <p:nvPr/>
          </p:nvSpPr>
          <p:spPr>
            <a:xfrm>
              <a:off x="285732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9" name="object 10359"/>
            <p:cNvSpPr/>
            <p:nvPr/>
          </p:nvSpPr>
          <p:spPr>
            <a:xfrm>
              <a:off x="2857449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0" name="object 10360"/>
            <p:cNvSpPr/>
            <p:nvPr/>
          </p:nvSpPr>
          <p:spPr>
            <a:xfrm>
              <a:off x="285770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1" name="object 10361"/>
            <p:cNvSpPr/>
            <p:nvPr/>
          </p:nvSpPr>
          <p:spPr>
            <a:xfrm>
              <a:off x="2857956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2" name="object 10362"/>
            <p:cNvSpPr/>
            <p:nvPr/>
          </p:nvSpPr>
          <p:spPr>
            <a:xfrm>
              <a:off x="285808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3" name="object 10363"/>
            <p:cNvSpPr/>
            <p:nvPr/>
          </p:nvSpPr>
          <p:spPr>
            <a:xfrm>
              <a:off x="285833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4" name="object 10364"/>
            <p:cNvSpPr/>
            <p:nvPr/>
          </p:nvSpPr>
          <p:spPr>
            <a:xfrm>
              <a:off x="28584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5" name="object 10365"/>
            <p:cNvSpPr/>
            <p:nvPr/>
          </p:nvSpPr>
          <p:spPr>
            <a:xfrm>
              <a:off x="2859096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6" name="object 10366"/>
            <p:cNvSpPr/>
            <p:nvPr/>
          </p:nvSpPr>
          <p:spPr>
            <a:xfrm>
              <a:off x="285935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7" name="object 10367"/>
            <p:cNvSpPr/>
            <p:nvPr/>
          </p:nvSpPr>
          <p:spPr>
            <a:xfrm>
              <a:off x="2859350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8" name="object 10368"/>
            <p:cNvSpPr/>
            <p:nvPr/>
          </p:nvSpPr>
          <p:spPr>
            <a:xfrm>
              <a:off x="2859476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9" name="object 10369"/>
            <p:cNvSpPr/>
            <p:nvPr/>
          </p:nvSpPr>
          <p:spPr>
            <a:xfrm>
              <a:off x="2859730" y="417561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56"/>
                  </a:moveTo>
                  <a:lnTo>
                    <a:pt x="887" y="10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0" name="object 10370"/>
            <p:cNvSpPr/>
            <p:nvPr/>
          </p:nvSpPr>
          <p:spPr>
            <a:xfrm>
              <a:off x="285998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1" name="object 10371"/>
            <p:cNvSpPr/>
            <p:nvPr/>
          </p:nvSpPr>
          <p:spPr>
            <a:xfrm>
              <a:off x="286023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2" name="object 10372"/>
            <p:cNvSpPr/>
            <p:nvPr/>
          </p:nvSpPr>
          <p:spPr>
            <a:xfrm>
              <a:off x="2859603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3" name="object 10373"/>
            <p:cNvSpPr/>
            <p:nvPr/>
          </p:nvSpPr>
          <p:spPr>
            <a:xfrm>
              <a:off x="2860870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4" name="object 10374"/>
            <p:cNvSpPr/>
            <p:nvPr/>
          </p:nvSpPr>
          <p:spPr>
            <a:xfrm>
              <a:off x="28613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5" name="object 10375"/>
            <p:cNvSpPr/>
            <p:nvPr/>
          </p:nvSpPr>
          <p:spPr>
            <a:xfrm>
              <a:off x="286163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6" name="object 10376"/>
            <p:cNvSpPr/>
            <p:nvPr/>
          </p:nvSpPr>
          <p:spPr>
            <a:xfrm>
              <a:off x="286188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7" name="object 10377"/>
            <p:cNvSpPr/>
            <p:nvPr/>
          </p:nvSpPr>
          <p:spPr>
            <a:xfrm>
              <a:off x="286201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8" name="object 10378"/>
            <p:cNvSpPr/>
            <p:nvPr/>
          </p:nvSpPr>
          <p:spPr>
            <a:xfrm>
              <a:off x="2862138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9" name="object 10379"/>
            <p:cNvSpPr/>
            <p:nvPr/>
          </p:nvSpPr>
          <p:spPr>
            <a:xfrm>
              <a:off x="2862391" y="417677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74"/>
                  </a:moveTo>
                  <a:lnTo>
                    <a:pt x="887" y="47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0" name="object 10380"/>
            <p:cNvSpPr/>
            <p:nvPr/>
          </p:nvSpPr>
          <p:spPr>
            <a:xfrm>
              <a:off x="28626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1" name="object 10381"/>
            <p:cNvSpPr/>
            <p:nvPr/>
          </p:nvSpPr>
          <p:spPr>
            <a:xfrm>
              <a:off x="2862771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2" name="object 10382"/>
            <p:cNvSpPr/>
            <p:nvPr/>
          </p:nvSpPr>
          <p:spPr>
            <a:xfrm>
              <a:off x="286327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3" name="object 10383"/>
            <p:cNvSpPr/>
            <p:nvPr/>
          </p:nvSpPr>
          <p:spPr>
            <a:xfrm>
              <a:off x="2863405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4" name="object 10384"/>
            <p:cNvSpPr/>
            <p:nvPr/>
          </p:nvSpPr>
          <p:spPr>
            <a:xfrm>
              <a:off x="28636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5" name="object 10385"/>
            <p:cNvSpPr/>
            <p:nvPr/>
          </p:nvSpPr>
          <p:spPr>
            <a:xfrm>
              <a:off x="28641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6" name="object 10386"/>
            <p:cNvSpPr/>
            <p:nvPr/>
          </p:nvSpPr>
          <p:spPr>
            <a:xfrm>
              <a:off x="286429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7" name="object 10387"/>
            <p:cNvSpPr/>
            <p:nvPr/>
          </p:nvSpPr>
          <p:spPr>
            <a:xfrm>
              <a:off x="2864546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8" name="object 10388"/>
            <p:cNvSpPr/>
            <p:nvPr/>
          </p:nvSpPr>
          <p:spPr>
            <a:xfrm>
              <a:off x="2864672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9" name="object 10389"/>
            <p:cNvSpPr/>
            <p:nvPr/>
          </p:nvSpPr>
          <p:spPr>
            <a:xfrm>
              <a:off x="2864926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0" name="object 10390"/>
            <p:cNvSpPr/>
            <p:nvPr/>
          </p:nvSpPr>
          <p:spPr>
            <a:xfrm>
              <a:off x="2865053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1" name="object 10391"/>
            <p:cNvSpPr/>
            <p:nvPr/>
          </p:nvSpPr>
          <p:spPr>
            <a:xfrm>
              <a:off x="28651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2" name="object 10392"/>
            <p:cNvSpPr/>
            <p:nvPr/>
          </p:nvSpPr>
          <p:spPr>
            <a:xfrm>
              <a:off x="286530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3" name="object 10393"/>
            <p:cNvSpPr/>
            <p:nvPr/>
          </p:nvSpPr>
          <p:spPr>
            <a:xfrm>
              <a:off x="286543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4" name="object 10394"/>
            <p:cNvSpPr/>
            <p:nvPr/>
          </p:nvSpPr>
          <p:spPr>
            <a:xfrm>
              <a:off x="286581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5" name="object 10395"/>
            <p:cNvSpPr/>
            <p:nvPr/>
          </p:nvSpPr>
          <p:spPr>
            <a:xfrm>
              <a:off x="2865053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6" name="object 10396"/>
            <p:cNvSpPr/>
            <p:nvPr/>
          </p:nvSpPr>
          <p:spPr>
            <a:xfrm>
              <a:off x="286644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7" name="object 10397"/>
            <p:cNvSpPr/>
            <p:nvPr/>
          </p:nvSpPr>
          <p:spPr>
            <a:xfrm>
              <a:off x="2867080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8" name="object 10398"/>
            <p:cNvSpPr/>
            <p:nvPr/>
          </p:nvSpPr>
          <p:spPr>
            <a:xfrm>
              <a:off x="2867334" y="41771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9" name="object 10399"/>
            <p:cNvSpPr/>
            <p:nvPr/>
          </p:nvSpPr>
          <p:spPr>
            <a:xfrm>
              <a:off x="2867460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0" name="object 10400"/>
            <p:cNvSpPr/>
            <p:nvPr/>
          </p:nvSpPr>
          <p:spPr>
            <a:xfrm>
              <a:off x="2867714" y="417619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65"/>
                  </a:moveTo>
                  <a:lnTo>
                    <a:pt x="887" y="76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1" name="object 10401"/>
            <p:cNvSpPr/>
            <p:nvPr/>
          </p:nvSpPr>
          <p:spPr>
            <a:xfrm>
              <a:off x="2867207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2" name="object 10402"/>
            <p:cNvSpPr/>
            <p:nvPr/>
          </p:nvSpPr>
          <p:spPr>
            <a:xfrm>
              <a:off x="2867587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3" name="object 10403"/>
            <p:cNvSpPr/>
            <p:nvPr/>
          </p:nvSpPr>
          <p:spPr>
            <a:xfrm>
              <a:off x="28687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4" name="object 10404"/>
            <p:cNvSpPr/>
            <p:nvPr/>
          </p:nvSpPr>
          <p:spPr>
            <a:xfrm>
              <a:off x="28689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5" name="object 10405"/>
            <p:cNvSpPr/>
            <p:nvPr/>
          </p:nvSpPr>
          <p:spPr>
            <a:xfrm>
              <a:off x="28692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6" name="object 10406"/>
            <p:cNvSpPr/>
            <p:nvPr/>
          </p:nvSpPr>
          <p:spPr>
            <a:xfrm>
              <a:off x="2868601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7" name="object 10407"/>
            <p:cNvSpPr/>
            <p:nvPr/>
          </p:nvSpPr>
          <p:spPr>
            <a:xfrm>
              <a:off x="286986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8" name="object 10408"/>
            <p:cNvSpPr/>
            <p:nvPr/>
          </p:nvSpPr>
          <p:spPr>
            <a:xfrm>
              <a:off x="2869995" y="41773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9" name="object 10409"/>
            <p:cNvSpPr/>
            <p:nvPr/>
          </p:nvSpPr>
          <p:spPr>
            <a:xfrm>
              <a:off x="28702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0" name="object 10410"/>
            <p:cNvSpPr/>
            <p:nvPr/>
          </p:nvSpPr>
          <p:spPr>
            <a:xfrm>
              <a:off x="2870375" y="417692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1" name="object 10411"/>
            <p:cNvSpPr/>
            <p:nvPr/>
          </p:nvSpPr>
          <p:spPr>
            <a:xfrm>
              <a:off x="28707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2" name="object 10412"/>
            <p:cNvSpPr/>
            <p:nvPr/>
          </p:nvSpPr>
          <p:spPr>
            <a:xfrm>
              <a:off x="28710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3" name="object 10413"/>
            <p:cNvSpPr/>
            <p:nvPr/>
          </p:nvSpPr>
          <p:spPr>
            <a:xfrm>
              <a:off x="287113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4" name="object 10414"/>
            <p:cNvSpPr/>
            <p:nvPr/>
          </p:nvSpPr>
          <p:spPr>
            <a:xfrm>
              <a:off x="287138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5" name="object 10415"/>
            <p:cNvSpPr/>
            <p:nvPr/>
          </p:nvSpPr>
          <p:spPr>
            <a:xfrm>
              <a:off x="28715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6" name="object 10416"/>
            <p:cNvSpPr/>
            <p:nvPr/>
          </p:nvSpPr>
          <p:spPr>
            <a:xfrm>
              <a:off x="28721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7" name="object 10417"/>
            <p:cNvSpPr/>
            <p:nvPr/>
          </p:nvSpPr>
          <p:spPr>
            <a:xfrm>
              <a:off x="287240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8" name="object 10418"/>
            <p:cNvSpPr/>
            <p:nvPr/>
          </p:nvSpPr>
          <p:spPr>
            <a:xfrm>
              <a:off x="2872656" y="417602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48"/>
                  </a:moveTo>
                  <a:lnTo>
                    <a:pt x="887" y="84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9" name="object 10419"/>
            <p:cNvSpPr/>
            <p:nvPr/>
          </p:nvSpPr>
          <p:spPr>
            <a:xfrm>
              <a:off x="2873036" y="41771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0" name="object 10420"/>
            <p:cNvSpPr/>
            <p:nvPr/>
          </p:nvSpPr>
          <p:spPr>
            <a:xfrm>
              <a:off x="287316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1" name="object 10421"/>
            <p:cNvSpPr/>
            <p:nvPr/>
          </p:nvSpPr>
          <p:spPr>
            <a:xfrm>
              <a:off x="287341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2" name="object 10422"/>
            <p:cNvSpPr/>
            <p:nvPr/>
          </p:nvSpPr>
          <p:spPr>
            <a:xfrm>
              <a:off x="28736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3" name="object 10423"/>
            <p:cNvSpPr/>
            <p:nvPr/>
          </p:nvSpPr>
          <p:spPr>
            <a:xfrm>
              <a:off x="2873797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4" name="object 10424"/>
            <p:cNvSpPr/>
            <p:nvPr/>
          </p:nvSpPr>
          <p:spPr>
            <a:xfrm>
              <a:off x="287405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5" name="object 10425"/>
            <p:cNvSpPr/>
            <p:nvPr/>
          </p:nvSpPr>
          <p:spPr>
            <a:xfrm>
              <a:off x="28741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6" name="object 10426"/>
            <p:cNvSpPr/>
            <p:nvPr/>
          </p:nvSpPr>
          <p:spPr>
            <a:xfrm>
              <a:off x="2874430" y="4173040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68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7" name="object 10427"/>
            <p:cNvSpPr/>
            <p:nvPr/>
          </p:nvSpPr>
          <p:spPr>
            <a:xfrm>
              <a:off x="28748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8" name="object 10428"/>
            <p:cNvSpPr/>
            <p:nvPr/>
          </p:nvSpPr>
          <p:spPr>
            <a:xfrm>
              <a:off x="287506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9" name="object 10429"/>
            <p:cNvSpPr/>
            <p:nvPr/>
          </p:nvSpPr>
          <p:spPr>
            <a:xfrm>
              <a:off x="2875317" y="417678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8"/>
                  </a:moveTo>
                  <a:lnTo>
                    <a:pt x="887" y="46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0" name="object 10430"/>
            <p:cNvSpPr/>
            <p:nvPr/>
          </p:nvSpPr>
          <p:spPr>
            <a:xfrm>
              <a:off x="2875444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1" name="object 10431"/>
            <p:cNvSpPr/>
            <p:nvPr/>
          </p:nvSpPr>
          <p:spPr>
            <a:xfrm>
              <a:off x="2875698" y="41774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2" name="object 10432"/>
            <p:cNvSpPr/>
            <p:nvPr/>
          </p:nvSpPr>
          <p:spPr>
            <a:xfrm>
              <a:off x="28758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3" name="object 10433"/>
            <p:cNvSpPr/>
            <p:nvPr/>
          </p:nvSpPr>
          <p:spPr>
            <a:xfrm>
              <a:off x="287595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4" name="object 10434"/>
            <p:cNvSpPr/>
            <p:nvPr/>
          </p:nvSpPr>
          <p:spPr>
            <a:xfrm>
              <a:off x="28762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5" name="object 10435"/>
            <p:cNvSpPr/>
            <p:nvPr/>
          </p:nvSpPr>
          <p:spPr>
            <a:xfrm>
              <a:off x="287633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6" name="object 10436"/>
            <p:cNvSpPr/>
            <p:nvPr/>
          </p:nvSpPr>
          <p:spPr>
            <a:xfrm>
              <a:off x="287658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7" name="object 10437"/>
            <p:cNvSpPr/>
            <p:nvPr/>
          </p:nvSpPr>
          <p:spPr>
            <a:xfrm>
              <a:off x="28767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8" name="object 10438"/>
            <p:cNvSpPr/>
            <p:nvPr/>
          </p:nvSpPr>
          <p:spPr>
            <a:xfrm>
              <a:off x="2877092" y="417676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0"/>
                  </a:moveTo>
                  <a:lnTo>
                    <a:pt x="887" y="48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9" name="object 10439"/>
            <p:cNvSpPr/>
            <p:nvPr/>
          </p:nvSpPr>
          <p:spPr>
            <a:xfrm>
              <a:off x="287747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0" name="object 10440"/>
            <p:cNvSpPr/>
            <p:nvPr/>
          </p:nvSpPr>
          <p:spPr>
            <a:xfrm>
              <a:off x="287772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1" name="object 10441"/>
            <p:cNvSpPr/>
            <p:nvPr/>
          </p:nvSpPr>
          <p:spPr>
            <a:xfrm>
              <a:off x="2877979" y="417638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70"/>
                  </a:moveTo>
                  <a:lnTo>
                    <a:pt x="887" y="67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2" name="object 10442"/>
            <p:cNvSpPr/>
            <p:nvPr/>
          </p:nvSpPr>
          <p:spPr>
            <a:xfrm>
              <a:off x="287810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3" name="object 10443"/>
            <p:cNvSpPr/>
            <p:nvPr/>
          </p:nvSpPr>
          <p:spPr>
            <a:xfrm>
              <a:off x="2878359" y="41771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4" name="object 10444"/>
            <p:cNvSpPr/>
            <p:nvPr/>
          </p:nvSpPr>
          <p:spPr>
            <a:xfrm>
              <a:off x="287848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5" name="object 10445"/>
            <p:cNvSpPr/>
            <p:nvPr/>
          </p:nvSpPr>
          <p:spPr>
            <a:xfrm>
              <a:off x="28786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6" name="object 10446"/>
            <p:cNvSpPr/>
            <p:nvPr/>
          </p:nvSpPr>
          <p:spPr>
            <a:xfrm>
              <a:off x="28788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7" name="object 10447"/>
            <p:cNvSpPr/>
            <p:nvPr/>
          </p:nvSpPr>
          <p:spPr>
            <a:xfrm>
              <a:off x="2879119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8" name="object 10448"/>
            <p:cNvSpPr/>
            <p:nvPr/>
          </p:nvSpPr>
          <p:spPr>
            <a:xfrm>
              <a:off x="287924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9" name="object 10449"/>
            <p:cNvSpPr/>
            <p:nvPr/>
          </p:nvSpPr>
          <p:spPr>
            <a:xfrm>
              <a:off x="287937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0" name="object 10450"/>
            <p:cNvSpPr/>
            <p:nvPr/>
          </p:nvSpPr>
          <p:spPr>
            <a:xfrm>
              <a:off x="28795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1" name="object 10451"/>
            <p:cNvSpPr/>
            <p:nvPr/>
          </p:nvSpPr>
          <p:spPr>
            <a:xfrm>
              <a:off x="2879626" y="417600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60"/>
                  </a:moveTo>
                  <a:lnTo>
                    <a:pt x="887" y="86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2" name="object 10452"/>
            <p:cNvSpPr/>
            <p:nvPr/>
          </p:nvSpPr>
          <p:spPr>
            <a:xfrm>
              <a:off x="28801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3" name="object 10453"/>
            <p:cNvSpPr/>
            <p:nvPr/>
          </p:nvSpPr>
          <p:spPr>
            <a:xfrm>
              <a:off x="288026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4" name="object 10454"/>
            <p:cNvSpPr/>
            <p:nvPr/>
          </p:nvSpPr>
          <p:spPr>
            <a:xfrm>
              <a:off x="2880640" y="417698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5" name="object 10455"/>
            <p:cNvSpPr/>
            <p:nvPr/>
          </p:nvSpPr>
          <p:spPr>
            <a:xfrm>
              <a:off x="288076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6" name="object 10456"/>
            <p:cNvSpPr/>
            <p:nvPr/>
          </p:nvSpPr>
          <p:spPr>
            <a:xfrm>
              <a:off x="2880767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7" name="object 10457"/>
            <p:cNvSpPr/>
            <p:nvPr/>
          </p:nvSpPr>
          <p:spPr>
            <a:xfrm>
              <a:off x="2881020" y="41772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8" name="object 10458"/>
            <p:cNvSpPr/>
            <p:nvPr/>
          </p:nvSpPr>
          <p:spPr>
            <a:xfrm>
              <a:off x="2881147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9" name="object 10459"/>
            <p:cNvSpPr/>
            <p:nvPr/>
          </p:nvSpPr>
          <p:spPr>
            <a:xfrm>
              <a:off x="2881274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0" name="object 10460"/>
            <p:cNvSpPr/>
            <p:nvPr/>
          </p:nvSpPr>
          <p:spPr>
            <a:xfrm>
              <a:off x="2881527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1" name="object 10461"/>
            <p:cNvSpPr/>
            <p:nvPr/>
          </p:nvSpPr>
          <p:spPr>
            <a:xfrm>
              <a:off x="288165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2" name="object 10462"/>
            <p:cNvSpPr/>
            <p:nvPr/>
          </p:nvSpPr>
          <p:spPr>
            <a:xfrm>
              <a:off x="2881781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3" name="object 10463"/>
            <p:cNvSpPr/>
            <p:nvPr/>
          </p:nvSpPr>
          <p:spPr>
            <a:xfrm>
              <a:off x="288203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4" name="object 10464"/>
            <p:cNvSpPr/>
            <p:nvPr/>
          </p:nvSpPr>
          <p:spPr>
            <a:xfrm>
              <a:off x="2882288" y="41772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5" name="object 10465"/>
            <p:cNvSpPr/>
            <p:nvPr/>
          </p:nvSpPr>
          <p:spPr>
            <a:xfrm>
              <a:off x="288254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6" name="object 10466"/>
            <p:cNvSpPr/>
            <p:nvPr/>
          </p:nvSpPr>
          <p:spPr>
            <a:xfrm>
              <a:off x="28826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7" name="object 10467"/>
            <p:cNvSpPr/>
            <p:nvPr/>
          </p:nvSpPr>
          <p:spPr>
            <a:xfrm>
              <a:off x="2882921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8" name="object 10468"/>
            <p:cNvSpPr/>
            <p:nvPr/>
          </p:nvSpPr>
          <p:spPr>
            <a:xfrm>
              <a:off x="2883301" y="417704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1"/>
                  </a:moveTo>
                  <a:lnTo>
                    <a:pt x="887" y="34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9" name="object 10469"/>
            <p:cNvSpPr/>
            <p:nvPr/>
          </p:nvSpPr>
          <p:spPr>
            <a:xfrm>
              <a:off x="2883428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0" name="object 10470"/>
            <p:cNvSpPr/>
            <p:nvPr/>
          </p:nvSpPr>
          <p:spPr>
            <a:xfrm>
              <a:off x="2883682" y="41773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1" name="object 10471"/>
            <p:cNvSpPr/>
            <p:nvPr/>
          </p:nvSpPr>
          <p:spPr>
            <a:xfrm>
              <a:off x="288380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2" name="object 10472"/>
            <p:cNvSpPr/>
            <p:nvPr/>
          </p:nvSpPr>
          <p:spPr>
            <a:xfrm>
              <a:off x="2884189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3" name="object 10473"/>
            <p:cNvSpPr/>
            <p:nvPr/>
          </p:nvSpPr>
          <p:spPr>
            <a:xfrm>
              <a:off x="288444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4" name="object 10474"/>
            <p:cNvSpPr/>
            <p:nvPr/>
          </p:nvSpPr>
          <p:spPr>
            <a:xfrm>
              <a:off x="288456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5" name="object 10475"/>
            <p:cNvSpPr/>
            <p:nvPr/>
          </p:nvSpPr>
          <p:spPr>
            <a:xfrm>
              <a:off x="28848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6" name="object 10476"/>
            <p:cNvSpPr/>
            <p:nvPr/>
          </p:nvSpPr>
          <p:spPr>
            <a:xfrm>
              <a:off x="2885076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7" name="object 10477"/>
            <p:cNvSpPr/>
            <p:nvPr/>
          </p:nvSpPr>
          <p:spPr>
            <a:xfrm>
              <a:off x="288532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8" name="object 10478"/>
            <p:cNvSpPr/>
            <p:nvPr/>
          </p:nvSpPr>
          <p:spPr>
            <a:xfrm>
              <a:off x="2885582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9" name="object 10479"/>
            <p:cNvSpPr/>
            <p:nvPr/>
          </p:nvSpPr>
          <p:spPr>
            <a:xfrm>
              <a:off x="288570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0" name="object 10480"/>
            <p:cNvSpPr/>
            <p:nvPr/>
          </p:nvSpPr>
          <p:spPr>
            <a:xfrm>
              <a:off x="2885963" y="41773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1" name="object 10481"/>
            <p:cNvSpPr/>
            <p:nvPr/>
          </p:nvSpPr>
          <p:spPr>
            <a:xfrm>
              <a:off x="2886089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2" name="object 10482"/>
            <p:cNvSpPr/>
            <p:nvPr/>
          </p:nvSpPr>
          <p:spPr>
            <a:xfrm>
              <a:off x="2886343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3" name="object 10483"/>
            <p:cNvSpPr/>
            <p:nvPr/>
          </p:nvSpPr>
          <p:spPr>
            <a:xfrm>
              <a:off x="28865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4" name="object 10484"/>
            <p:cNvSpPr/>
            <p:nvPr/>
          </p:nvSpPr>
          <p:spPr>
            <a:xfrm>
              <a:off x="288685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5" name="object 10485"/>
            <p:cNvSpPr/>
            <p:nvPr/>
          </p:nvSpPr>
          <p:spPr>
            <a:xfrm>
              <a:off x="288697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6" name="object 10486"/>
            <p:cNvSpPr/>
            <p:nvPr/>
          </p:nvSpPr>
          <p:spPr>
            <a:xfrm>
              <a:off x="2887103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7" name="object 10487"/>
            <p:cNvSpPr/>
            <p:nvPr/>
          </p:nvSpPr>
          <p:spPr>
            <a:xfrm>
              <a:off x="288735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8" name="object 10488"/>
            <p:cNvSpPr/>
            <p:nvPr/>
          </p:nvSpPr>
          <p:spPr>
            <a:xfrm>
              <a:off x="28874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9" name="object 10489"/>
            <p:cNvSpPr/>
            <p:nvPr/>
          </p:nvSpPr>
          <p:spPr>
            <a:xfrm>
              <a:off x="2887737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0" name="object 10490"/>
            <p:cNvSpPr/>
            <p:nvPr/>
          </p:nvSpPr>
          <p:spPr>
            <a:xfrm>
              <a:off x="288799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1" name="object 10491"/>
            <p:cNvSpPr/>
            <p:nvPr/>
          </p:nvSpPr>
          <p:spPr>
            <a:xfrm>
              <a:off x="2888370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2" name="object 10492"/>
            <p:cNvSpPr/>
            <p:nvPr/>
          </p:nvSpPr>
          <p:spPr>
            <a:xfrm>
              <a:off x="2888624" y="41771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3" name="object 10493"/>
            <p:cNvSpPr/>
            <p:nvPr/>
          </p:nvSpPr>
          <p:spPr>
            <a:xfrm>
              <a:off x="288875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4" name="object 10494"/>
            <p:cNvSpPr/>
            <p:nvPr/>
          </p:nvSpPr>
          <p:spPr>
            <a:xfrm>
              <a:off x="2888877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5" name="object 10495"/>
            <p:cNvSpPr/>
            <p:nvPr/>
          </p:nvSpPr>
          <p:spPr>
            <a:xfrm>
              <a:off x="288913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6" name="object 10496"/>
            <p:cNvSpPr/>
            <p:nvPr/>
          </p:nvSpPr>
          <p:spPr>
            <a:xfrm>
              <a:off x="288951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7" name="object 10497"/>
            <p:cNvSpPr/>
            <p:nvPr/>
          </p:nvSpPr>
          <p:spPr>
            <a:xfrm>
              <a:off x="2889765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8" name="object 10498"/>
            <p:cNvSpPr/>
            <p:nvPr/>
          </p:nvSpPr>
          <p:spPr>
            <a:xfrm>
              <a:off x="288989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9" name="object 10499"/>
            <p:cNvSpPr/>
            <p:nvPr/>
          </p:nvSpPr>
          <p:spPr>
            <a:xfrm>
              <a:off x="289001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0" name="object 10500"/>
            <p:cNvSpPr/>
            <p:nvPr/>
          </p:nvSpPr>
          <p:spPr>
            <a:xfrm>
              <a:off x="28903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1" name="object 10501"/>
            <p:cNvSpPr/>
            <p:nvPr/>
          </p:nvSpPr>
          <p:spPr>
            <a:xfrm>
              <a:off x="289077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2" name="object 10502"/>
            <p:cNvSpPr/>
            <p:nvPr/>
          </p:nvSpPr>
          <p:spPr>
            <a:xfrm>
              <a:off x="2891032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3" name="object 10503"/>
            <p:cNvSpPr/>
            <p:nvPr/>
          </p:nvSpPr>
          <p:spPr>
            <a:xfrm>
              <a:off x="2891285" y="41774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4" name="object 10504"/>
            <p:cNvSpPr/>
            <p:nvPr/>
          </p:nvSpPr>
          <p:spPr>
            <a:xfrm>
              <a:off x="28912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5" name="object 10505"/>
            <p:cNvSpPr/>
            <p:nvPr/>
          </p:nvSpPr>
          <p:spPr>
            <a:xfrm>
              <a:off x="2891539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6" name="object 10506"/>
            <p:cNvSpPr/>
            <p:nvPr/>
          </p:nvSpPr>
          <p:spPr>
            <a:xfrm>
              <a:off x="28916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7" name="object 10507"/>
            <p:cNvSpPr/>
            <p:nvPr/>
          </p:nvSpPr>
          <p:spPr>
            <a:xfrm>
              <a:off x="289217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8" name="object 10508"/>
            <p:cNvSpPr/>
            <p:nvPr/>
          </p:nvSpPr>
          <p:spPr>
            <a:xfrm>
              <a:off x="289229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9" name="object 10509"/>
            <p:cNvSpPr/>
            <p:nvPr/>
          </p:nvSpPr>
          <p:spPr>
            <a:xfrm>
              <a:off x="2892426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0" name="object 10510"/>
            <p:cNvSpPr/>
            <p:nvPr/>
          </p:nvSpPr>
          <p:spPr>
            <a:xfrm>
              <a:off x="28925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1" name="object 10511"/>
            <p:cNvSpPr/>
            <p:nvPr/>
          </p:nvSpPr>
          <p:spPr>
            <a:xfrm>
              <a:off x="289293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2" name="object 10512"/>
            <p:cNvSpPr/>
            <p:nvPr/>
          </p:nvSpPr>
          <p:spPr>
            <a:xfrm>
              <a:off x="289331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3" name="object 10513"/>
            <p:cNvSpPr/>
            <p:nvPr/>
          </p:nvSpPr>
          <p:spPr>
            <a:xfrm>
              <a:off x="2893566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4" name="object 10514"/>
            <p:cNvSpPr/>
            <p:nvPr/>
          </p:nvSpPr>
          <p:spPr>
            <a:xfrm>
              <a:off x="289369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5" name="object 10515"/>
            <p:cNvSpPr/>
            <p:nvPr/>
          </p:nvSpPr>
          <p:spPr>
            <a:xfrm>
              <a:off x="2893820" y="41772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6" name="object 10516"/>
            <p:cNvSpPr/>
            <p:nvPr/>
          </p:nvSpPr>
          <p:spPr>
            <a:xfrm>
              <a:off x="289407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7" name="object 10517"/>
            <p:cNvSpPr/>
            <p:nvPr/>
          </p:nvSpPr>
          <p:spPr>
            <a:xfrm>
              <a:off x="2894200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8" name="object 10518"/>
            <p:cNvSpPr/>
            <p:nvPr/>
          </p:nvSpPr>
          <p:spPr>
            <a:xfrm>
              <a:off x="289470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9" name="object 10519"/>
            <p:cNvSpPr/>
            <p:nvPr/>
          </p:nvSpPr>
          <p:spPr>
            <a:xfrm>
              <a:off x="289483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0" name="object 10520"/>
            <p:cNvSpPr/>
            <p:nvPr/>
          </p:nvSpPr>
          <p:spPr>
            <a:xfrm>
              <a:off x="2894200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1" name="object 10521"/>
            <p:cNvSpPr/>
            <p:nvPr/>
          </p:nvSpPr>
          <p:spPr>
            <a:xfrm>
              <a:off x="289597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2" name="object 10522"/>
            <p:cNvSpPr/>
            <p:nvPr/>
          </p:nvSpPr>
          <p:spPr>
            <a:xfrm>
              <a:off x="289610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3" name="object 10523"/>
            <p:cNvSpPr/>
            <p:nvPr/>
          </p:nvSpPr>
          <p:spPr>
            <a:xfrm>
              <a:off x="2896355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4" name="object 10524"/>
            <p:cNvSpPr/>
            <p:nvPr/>
          </p:nvSpPr>
          <p:spPr>
            <a:xfrm>
              <a:off x="2896481" y="41774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5" name="object 10525"/>
            <p:cNvSpPr/>
            <p:nvPr/>
          </p:nvSpPr>
          <p:spPr>
            <a:xfrm>
              <a:off x="289673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6" name="object 10526"/>
            <p:cNvSpPr/>
            <p:nvPr/>
          </p:nvSpPr>
          <p:spPr>
            <a:xfrm>
              <a:off x="289686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7" name="object 10527"/>
            <p:cNvSpPr/>
            <p:nvPr/>
          </p:nvSpPr>
          <p:spPr>
            <a:xfrm>
              <a:off x="28971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8" name="object 10528"/>
            <p:cNvSpPr/>
            <p:nvPr/>
          </p:nvSpPr>
          <p:spPr>
            <a:xfrm>
              <a:off x="289736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9" name="object 10529"/>
            <p:cNvSpPr/>
            <p:nvPr/>
          </p:nvSpPr>
          <p:spPr>
            <a:xfrm>
              <a:off x="289762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0" name="object 10530"/>
            <p:cNvSpPr/>
            <p:nvPr/>
          </p:nvSpPr>
          <p:spPr>
            <a:xfrm>
              <a:off x="289787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1" name="object 10531"/>
            <p:cNvSpPr/>
            <p:nvPr/>
          </p:nvSpPr>
          <p:spPr>
            <a:xfrm>
              <a:off x="28985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2" name="object 10532"/>
            <p:cNvSpPr/>
            <p:nvPr/>
          </p:nvSpPr>
          <p:spPr>
            <a:xfrm>
              <a:off x="289876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3" name="object 10533"/>
            <p:cNvSpPr/>
            <p:nvPr/>
          </p:nvSpPr>
          <p:spPr>
            <a:xfrm>
              <a:off x="2899016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4" name="object 10534"/>
            <p:cNvSpPr/>
            <p:nvPr/>
          </p:nvSpPr>
          <p:spPr>
            <a:xfrm>
              <a:off x="2899143" y="41772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5" name="object 10535"/>
            <p:cNvSpPr/>
            <p:nvPr/>
          </p:nvSpPr>
          <p:spPr>
            <a:xfrm>
              <a:off x="2899396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6" name="object 10536"/>
            <p:cNvSpPr/>
            <p:nvPr/>
          </p:nvSpPr>
          <p:spPr>
            <a:xfrm>
              <a:off x="2899523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7" name="object 10537"/>
            <p:cNvSpPr/>
            <p:nvPr/>
          </p:nvSpPr>
          <p:spPr>
            <a:xfrm>
              <a:off x="289990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8" name="object 10538"/>
            <p:cNvSpPr/>
            <p:nvPr/>
          </p:nvSpPr>
          <p:spPr>
            <a:xfrm>
              <a:off x="2900156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9" name="object 10539"/>
            <p:cNvSpPr/>
            <p:nvPr/>
          </p:nvSpPr>
          <p:spPr>
            <a:xfrm>
              <a:off x="290028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0" name="object 10540"/>
            <p:cNvSpPr/>
            <p:nvPr/>
          </p:nvSpPr>
          <p:spPr>
            <a:xfrm>
              <a:off x="29005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1" name="object 10541"/>
            <p:cNvSpPr/>
            <p:nvPr/>
          </p:nvSpPr>
          <p:spPr>
            <a:xfrm>
              <a:off x="2900790" y="3967224"/>
              <a:ext cx="0" cy="210820"/>
            </a:xfrm>
            <a:custGeom>
              <a:avLst/>
              <a:gdLst/>
              <a:ahLst/>
              <a:cxnLst/>
              <a:rect l="l" t="t" r="r" b="b"/>
              <a:pathLst>
                <a:path h="210820">
                  <a:moveTo>
                    <a:pt x="0" y="21049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2" name="object 10542"/>
            <p:cNvSpPr/>
            <p:nvPr/>
          </p:nvSpPr>
          <p:spPr>
            <a:xfrm>
              <a:off x="290319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3" name="object 10543"/>
            <p:cNvSpPr/>
            <p:nvPr/>
          </p:nvSpPr>
          <p:spPr>
            <a:xfrm>
              <a:off x="2903451" y="4132776"/>
              <a:ext cx="0" cy="45085"/>
            </a:xfrm>
            <a:custGeom>
              <a:avLst/>
              <a:gdLst/>
              <a:ahLst/>
              <a:cxnLst/>
              <a:rect l="l" t="t" r="r" b="b"/>
              <a:pathLst>
                <a:path h="45085">
                  <a:moveTo>
                    <a:pt x="0" y="4494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4" name="object 10544"/>
            <p:cNvSpPr/>
            <p:nvPr/>
          </p:nvSpPr>
          <p:spPr>
            <a:xfrm>
              <a:off x="2904592" y="41772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5" name="object 10545"/>
            <p:cNvSpPr/>
            <p:nvPr/>
          </p:nvSpPr>
          <p:spPr>
            <a:xfrm>
              <a:off x="290585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6" name="object 10546"/>
            <p:cNvSpPr/>
            <p:nvPr/>
          </p:nvSpPr>
          <p:spPr>
            <a:xfrm>
              <a:off x="2905986" y="4169635"/>
              <a:ext cx="0" cy="8255"/>
            </a:xfrm>
            <a:custGeom>
              <a:avLst/>
              <a:gdLst/>
              <a:ahLst/>
              <a:cxnLst/>
              <a:rect l="l" t="t" r="r" b="b"/>
              <a:pathLst>
                <a:path h="8254">
                  <a:moveTo>
                    <a:pt x="0" y="8088"/>
                  </a:moveTo>
                  <a:lnTo>
                    <a:pt x="0" y="8075"/>
                  </a:lnTo>
                </a:path>
                <a:path h="8254">
                  <a:moveTo>
                    <a:pt x="0" y="808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7" name="object 10547"/>
            <p:cNvSpPr/>
            <p:nvPr/>
          </p:nvSpPr>
          <p:spPr>
            <a:xfrm>
              <a:off x="290649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8" name="object 10548"/>
            <p:cNvSpPr/>
            <p:nvPr/>
          </p:nvSpPr>
          <p:spPr>
            <a:xfrm>
              <a:off x="290662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9" name="object 10549"/>
            <p:cNvSpPr/>
            <p:nvPr/>
          </p:nvSpPr>
          <p:spPr>
            <a:xfrm>
              <a:off x="2906873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0" name="object 10550"/>
            <p:cNvSpPr/>
            <p:nvPr/>
          </p:nvSpPr>
          <p:spPr>
            <a:xfrm>
              <a:off x="2907000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1" name="object 10551"/>
            <p:cNvSpPr/>
            <p:nvPr/>
          </p:nvSpPr>
          <p:spPr>
            <a:xfrm>
              <a:off x="2907253" y="41773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2" name="object 10552"/>
            <p:cNvSpPr/>
            <p:nvPr/>
          </p:nvSpPr>
          <p:spPr>
            <a:xfrm>
              <a:off x="290738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3" name="object 10553"/>
            <p:cNvSpPr/>
            <p:nvPr/>
          </p:nvSpPr>
          <p:spPr>
            <a:xfrm>
              <a:off x="2907507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4" name="object 10554"/>
            <p:cNvSpPr/>
            <p:nvPr/>
          </p:nvSpPr>
          <p:spPr>
            <a:xfrm>
              <a:off x="290776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5" name="object 10555"/>
            <p:cNvSpPr/>
            <p:nvPr/>
          </p:nvSpPr>
          <p:spPr>
            <a:xfrm>
              <a:off x="290788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6" name="object 10556"/>
            <p:cNvSpPr/>
            <p:nvPr/>
          </p:nvSpPr>
          <p:spPr>
            <a:xfrm>
              <a:off x="2908140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7" name="object 10557"/>
            <p:cNvSpPr/>
            <p:nvPr/>
          </p:nvSpPr>
          <p:spPr>
            <a:xfrm>
              <a:off x="290826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8" name="object 10558"/>
            <p:cNvSpPr/>
            <p:nvPr/>
          </p:nvSpPr>
          <p:spPr>
            <a:xfrm>
              <a:off x="2908774" y="417666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1"/>
                  </a:moveTo>
                  <a:lnTo>
                    <a:pt x="887" y="5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9" name="object 10559"/>
            <p:cNvSpPr/>
            <p:nvPr/>
          </p:nvSpPr>
          <p:spPr>
            <a:xfrm>
              <a:off x="290902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0" name="object 10560"/>
            <p:cNvSpPr/>
            <p:nvPr/>
          </p:nvSpPr>
          <p:spPr>
            <a:xfrm>
              <a:off x="290928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1" name="object 10561"/>
            <p:cNvSpPr/>
            <p:nvPr/>
          </p:nvSpPr>
          <p:spPr>
            <a:xfrm>
              <a:off x="2909534" y="41771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2" name="object 10562"/>
            <p:cNvSpPr/>
            <p:nvPr/>
          </p:nvSpPr>
          <p:spPr>
            <a:xfrm>
              <a:off x="29096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3" name="object 10563"/>
            <p:cNvSpPr/>
            <p:nvPr/>
          </p:nvSpPr>
          <p:spPr>
            <a:xfrm>
              <a:off x="2909915" y="41771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4" name="object 10564"/>
            <p:cNvSpPr/>
            <p:nvPr/>
          </p:nvSpPr>
          <p:spPr>
            <a:xfrm>
              <a:off x="291004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5" name="object 10565"/>
            <p:cNvSpPr/>
            <p:nvPr/>
          </p:nvSpPr>
          <p:spPr>
            <a:xfrm>
              <a:off x="2910168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6" name="object 10566"/>
            <p:cNvSpPr/>
            <p:nvPr/>
          </p:nvSpPr>
          <p:spPr>
            <a:xfrm>
              <a:off x="291054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7" name="object 10567"/>
            <p:cNvSpPr/>
            <p:nvPr/>
          </p:nvSpPr>
          <p:spPr>
            <a:xfrm>
              <a:off x="2910675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8" name="object 10568"/>
            <p:cNvSpPr/>
            <p:nvPr/>
          </p:nvSpPr>
          <p:spPr>
            <a:xfrm>
              <a:off x="291092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9" name="object 10569"/>
            <p:cNvSpPr/>
            <p:nvPr/>
          </p:nvSpPr>
          <p:spPr>
            <a:xfrm>
              <a:off x="29111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0" name="object 10570"/>
            <p:cNvSpPr/>
            <p:nvPr/>
          </p:nvSpPr>
          <p:spPr>
            <a:xfrm>
              <a:off x="2911435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1" name="object 10571"/>
            <p:cNvSpPr/>
            <p:nvPr/>
          </p:nvSpPr>
          <p:spPr>
            <a:xfrm>
              <a:off x="291156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2" name="object 10572"/>
            <p:cNvSpPr/>
            <p:nvPr/>
          </p:nvSpPr>
          <p:spPr>
            <a:xfrm>
              <a:off x="291194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3" name="object 10573"/>
            <p:cNvSpPr/>
            <p:nvPr/>
          </p:nvSpPr>
          <p:spPr>
            <a:xfrm>
              <a:off x="2912196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4" name="object 10574"/>
            <p:cNvSpPr/>
            <p:nvPr/>
          </p:nvSpPr>
          <p:spPr>
            <a:xfrm>
              <a:off x="2912196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5" name="object 10575"/>
            <p:cNvSpPr/>
            <p:nvPr/>
          </p:nvSpPr>
          <p:spPr>
            <a:xfrm>
              <a:off x="2912576" y="417744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6" name="object 10576"/>
            <p:cNvSpPr/>
            <p:nvPr/>
          </p:nvSpPr>
          <p:spPr>
            <a:xfrm>
              <a:off x="291270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7" name="object 10577"/>
            <p:cNvSpPr/>
            <p:nvPr/>
          </p:nvSpPr>
          <p:spPr>
            <a:xfrm>
              <a:off x="29128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8" name="object 10578"/>
            <p:cNvSpPr/>
            <p:nvPr/>
          </p:nvSpPr>
          <p:spPr>
            <a:xfrm>
              <a:off x="2912322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9" name="object 10579"/>
            <p:cNvSpPr/>
            <p:nvPr/>
          </p:nvSpPr>
          <p:spPr>
            <a:xfrm>
              <a:off x="29140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0" name="object 10580"/>
            <p:cNvSpPr/>
            <p:nvPr/>
          </p:nvSpPr>
          <p:spPr>
            <a:xfrm>
              <a:off x="29143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1" name="object 10581"/>
            <p:cNvSpPr/>
            <p:nvPr/>
          </p:nvSpPr>
          <p:spPr>
            <a:xfrm>
              <a:off x="291460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2" name="object 10582"/>
            <p:cNvSpPr/>
            <p:nvPr/>
          </p:nvSpPr>
          <p:spPr>
            <a:xfrm>
              <a:off x="2914857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3" name="object 10583"/>
            <p:cNvSpPr/>
            <p:nvPr/>
          </p:nvSpPr>
          <p:spPr>
            <a:xfrm>
              <a:off x="2914857" y="41772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4" name="object 10584"/>
            <p:cNvSpPr/>
            <p:nvPr/>
          </p:nvSpPr>
          <p:spPr>
            <a:xfrm>
              <a:off x="2915110" y="41773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5" name="object 10585"/>
            <p:cNvSpPr/>
            <p:nvPr/>
          </p:nvSpPr>
          <p:spPr>
            <a:xfrm>
              <a:off x="291549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6" name="object 10586"/>
            <p:cNvSpPr/>
            <p:nvPr/>
          </p:nvSpPr>
          <p:spPr>
            <a:xfrm>
              <a:off x="291587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7" name="object 10587"/>
            <p:cNvSpPr/>
            <p:nvPr/>
          </p:nvSpPr>
          <p:spPr>
            <a:xfrm>
              <a:off x="291599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8" name="object 10588"/>
            <p:cNvSpPr/>
            <p:nvPr/>
          </p:nvSpPr>
          <p:spPr>
            <a:xfrm>
              <a:off x="291625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9" name="object 10589"/>
            <p:cNvSpPr/>
            <p:nvPr/>
          </p:nvSpPr>
          <p:spPr>
            <a:xfrm>
              <a:off x="29168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0" name="object 10590"/>
            <p:cNvSpPr/>
            <p:nvPr/>
          </p:nvSpPr>
          <p:spPr>
            <a:xfrm>
              <a:off x="291713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1" name="object 10591"/>
            <p:cNvSpPr/>
            <p:nvPr/>
          </p:nvSpPr>
          <p:spPr>
            <a:xfrm>
              <a:off x="291726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2" name="object 10592"/>
            <p:cNvSpPr/>
            <p:nvPr/>
          </p:nvSpPr>
          <p:spPr>
            <a:xfrm>
              <a:off x="2917518" y="41773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3" name="object 10593"/>
            <p:cNvSpPr/>
            <p:nvPr/>
          </p:nvSpPr>
          <p:spPr>
            <a:xfrm>
              <a:off x="2917772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4" name="object 10594"/>
            <p:cNvSpPr/>
            <p:nvPr/>
          </p:nvSpPr>
          <p:spPr>
            <a:xfrm>
              <a:off x="2917138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5" name="object 10595"/>
            <p:cNvSpPr/>
            <p:nvPr/>
          </p:nvSpPr>
          <p:spPr>
            <a:xfrm>
              <a:off x="2918532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6" name="object 10596"/>
            <p:cNvSpPr/>
            <p:nvPr/>
          </p:nvSpPr>
          <p:spPr>
            <a:xfrm>
              <a:off x="291878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7" name="object 10597"/>
            <p:cNvSpPr/>
            <p:nvPr/>
          </p:nvSpPr>
          <p:spPr>
            <a:xfrm>
              <a:off x="29189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8" name="object 10598"/>
            <p:cNvSpPr/>
            <p:nvPr/>
          </p:nvSpPr>
          <p:spPr>
            <a:xfrm>
              <a:off x="29195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9" name="object 10599"/>
            <p:cNvSpPr/>
            <p:nvPr/>
          </p:nvSpPr>
          <p:spPr>
            <a:xfrm>
              <a:off x="2919799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0" name="object 10600"/>
            <p:cNvSpPr/>
            <p:nvPr/>
          </p:nvSpPr>
          <p:spPr>
            <a:xfrm>
              <a:off x="2920179" y="41772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1" name="object 10601"/>
            <p:cNvSpPr/>
            <p:nvPr/>
          </p:nvSpPr>
          <p:spPr>
            <a:xfrm>
              <a:off x="2920306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2" name="object 10602"/>
            <p:cNvSpPr/>
            <p:nvPr/>
          </p:nvSpPr>
          <p:spPr>
            <a:xfrm>
              <a:off x="2920433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3" name="object 10603"/>
            <p:cNvSpPr/>
            <p:nvPr/>
          </p:nvSpPr>
          <p:spPr>
            <a:xfrm>
              <a:off x="2920560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4" name="object 10604"/>
            <p:cNvSpPr/>
            <p:nvPr/>
          </p:nvSpPr>
          <p:spPr>
            <a:xfrm>
              <a:off x="2921193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5" name="object 10605"/>
            <p:cNvSpPr/>
            <p:nvPr/>
          </p:nvSpPr>
          <p:spPr>
            <a:xfrm>
              <a:off x="292144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6" name="object 10606"/>
            <p:cNvSpPr/>
            <p:nvPr/>
          </p:nvSpPr>
          <p:spPr>
            <a:xfrm>
              <a:off x="2921574" y="417769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7" name="object 10607"/>
            <p:cNvSpPr/>
            <p:nvPr/>
          </p:nvSpPr>
          <p:spPr>
            <a:xfrm>
              <a:off x="2922841" y="41774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8" name="object 10608"/>
            <p:cNvSpPr/>
            <p:nvPr/>
          </p:nvSpPr>
          <p:spPr>
            <a:xfrm>
              <a:off x="2922841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9" name="object 10609"/>
            <p:cNvSpPr/>
            <p:nvPr/>
          </p:nvSpPr>
          <p:spPr>
            <a:xfrm>
              <a:off x="2923094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0" name="object 10610"/>
            <p:cNvSpPr/>
            <p:nvPr/>
          </p:nvSpPr>
          <p:spPr>
            <a:xfrm>
              <a:off x="2922461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1" name="object 10611"/>
            <p:cNvSpPr/>
            <p:nvPr/>
          </p:nvSpPr>
          <p:spPr>
            <a:xfrm>
              <a:off x="292385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2" name="object 10612"/>
            <p:cNvSpPr/>
            <p:nvPr/>
          </p:nvSpPr>
          <p:spPr>
            <a:xfrm>
              <a:off x="292410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3" name="object 10613"/>
            <p:cNvSpPr/>
            <p:nvPr/>
          </p:nvSpPr>
          <p:spPr>
            <a:xfrm>
              <a:off x="29244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4" name="object 10614"/>
            <p:cNvSpPr/>
            <p:nvPr/>
          </p:nvSpPr>
          <p:spPr>
            <a:xfrm>
              <a:off x="292474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5" name="object 10615"/>
            <p:cNvSpPr/>
            <p:nvPr/>
          </p:nvSpPr>
          <p:spPr>
            <a:xfrm>
              <a:off x="2924108" y="4177692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6" name="object 10616"/>
            <p:cNvSpPr/>
            <p:nvPr/>
          </p:nvSpPr>
          <p:spPr>
            <a:xfrm>
              <a:off x="2925502" y="41771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7" name="object 10617"/>
            <p:cNvSpPr/>
            <p:nvPr/>
          </p:nvSpPr>
          <p:spPr>
            <a:xfrm>
              <a:off x="2925756" y="417740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8" name="object 10618"/>
            <p:cNvSpPr/>
            <p:nvPr/>
          </p:nvSpPr>
          <p:spPr>
            <a:xfrm>
              <a:off x="2924995" y="417769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  <a:path w="2539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9" name="object 10619"/>
            <p:cNvSpPr/>
            <p:nvPr/>
          </p:nvSpPr>
          <p:spPr>
            <a:xfrm>
              <a:off x="2926643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0" name="object 10620"/>
            <p:cNvSpPr/>
            <p:nvPr/>
          </p:nvSpPr>
          <p:spPr>
            <a:xfrm>
              <a:off x="292676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1" name="object 10621"/>
            <p:cNvSpPr/>
            <p:nvPr/>
          </p:nvSpPr>
          <p:spPr>
            <a:xfrm>
              <a:off x="29268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2" name="object 10622"/>
            <p:cNvSpPr/>
            <p:nvPr/>
          </p:nvSpPr>
          <p:spPr>
            <a:xfrm>
              <a:off x="29271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3" name="object 10623"/>
            <p:cNvSpPr/>
            <p:nvPr/>
          </p:nvSpPr>
          <p:spPr>
            <a:xfrm>
              <a:off x="2927276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4" name="object 10624"/>
            <p:cNvSpPr/>
            <p:nvPr/>
          </p:nvSpPr>
          <p:spPr>
            <a:xfrm>
              <a:off x="2927783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5" name="object 10625"/>
            <p:cNvSpPr/>
            <p:nvPr/>
          </p:nvSpPr>
          <p:spPr>
            <a:xfrm>
              <a:off x="292791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6" name="object 10626"/>
            <p:cNvSpPr/>
            <p:nvPr/>
          </p:nvSpPr>
          <p:spPr>
            <a:xfrm>
              <a:off x="2928037" y="41774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7" name="object 10627"/>
            <p:cNvSpPr/>
            <p:nvPr/>
          </p:nvSpPr>
          <p:spPr>
            <a:xfrm>
              <a:off x="2927276" y="4177673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8" name="object 10628"/>
            <p:cNvSpPr/>
            <p:nvPr/>
          </p:nvSpPr>
          <p:spPr>
            <a:xfrm>
              <a:off x="292854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9" name="object 10629"/>
            <p:cNvSpPr/>
            <p:nvPr/>
          </p:nvSpPr>
          <p:spPr>
            <a:xfrm>
              <a:off x="29289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0" name="object 10630"/>
            <p:cNvSpPr/>
            <p:nvPr/>
          </p:nvSpPr>
          <p:spPr>
            <a:xfrm>
              <a:off x="292905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1" name="object 10631"/>
            <p:cNvSpPr/>
            <p:nvPr/>
          </p:nvSpPr>
          <p:spPr>
            <a:xfrm>
              <a:off x="2928290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2" name="object 10632"/>
            <p:cNvSpPr/>
            <p:nvPr/>
          </p:nvSpPr>
          <p:spPr>
            <a:xfrm>
              <a:off x="29298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3" name="object 10633"/>
            <p:cNvSpPr/>
            <p:nvPr/>
          </p:nvSpPr>
          <p:spPr>
            <a:xfrm>
              <a:off x="293031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4" name="object 10634"/>
            <p:cNvSpPr/>
            <p:nvPr/>
          </p:nvSpPr>
          <p:spPr>
            <a:xfrm>
              <a:off x="2930571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5" name="object 10635"/>
            <p:cNvSpPr/>
            <p:nvPr/>
          </p:nvSpPr>
          <p:spPr>
            <a:xfrm>
              <a:off x="2930698" y="41772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6" name="object 10636"/>
            <p:cNvSpPr/>
            <p:nvPr/>
          </p:nvSpPr>
          <p:spPr>
            <a:xfrm>
              <a:off x="2930064" y="4177635"/>
              <a:ext cx="2540" cy="635"/>
            </a:xfrm>
            <a:custGeom>
              <a:avLst/>
              <a:gdLst/>
              <a:ahLst/>
              <a:cxnLst/>
              <a:rect l="l" t="t" r="r" b="b"/>
              <a:pathLst>
                <a:path w="2539" h="635">
                  <a:moveTo>
                    <a:pt x="0" y="0"/>
                  </a:moveTo>
                  <a:lnTo>
                    <a:pt x="1774" y="0"/>
                  </a:lnTo>
                </a:path>
                <a:path w="2539" h="635">
                  <a:moveTo>
                    <a:pt x="253" y="18"/>
                  </a:moveTo>
                  <a:lnTo>
                    <a:pt x="202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7" name="object 10637"/>
            <p:cNvSpPr/>
            <p:nvPr/>
          </p:nvSpPr>
          <p:spPr>
            <a:xfrm>
              <a:off x="29314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8" name="object 10638"/>
            <p:cNvSpPr/>
            <p:nvPr/>
          </p:nvSpPr>
          <p:spPr>
            <a:xfrm>
              <a:off x="2930825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9" name="object 10639"/>
            <p:cNvSpPr/>
            <p:nvPr/>
          </p:nvSpPr>
          <p:spPr>
            <a:xfrm>
              <a:off x="2931078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0" name="object 10640"/>
            <p:cNvSpPr/>
            <p:nvPr/>
          </p:nvSpPr>
          <p:spPr>
            <a:xfrm>
              <a:off x="29325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1" name="object 10641"/>
            <p:cNvSpPr/>
            <p:nvPr/>
          </p:nvSpPr>
          <p:spPr>
            <a:xfrm>
              <a:off x="29328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2" name="object 10642"/>
            <p:cNvSpPr/>
            <p:nvPr/>
          </p:nvSpPr>
          <p:spPr>
            <a:xfrm>
              <a:off x="293297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3" name="object 10643"/>
            <p:cNvSpPr/>
            <p:nvPr/>
          </p:nvSpPr>
          <p:spPr>
            <a:xfrm>
              <a:off x="2933106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4" name="object 10644"/>
            <p:cNvSpPr/>
            <p:nvPr/>
          </p:nvSpPr>
          <p:spPr>
            <a:xfrm>
              <a:off x="2933359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5" name="object 10645"/>
            <p:cNvSpPr/>
            <p:nvPr/>
          </p:nvSpPr>
          <p:spPr>
            <a:xfrm>
              <a:off x="2933613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6" name="object 10646"/>
            <p:cNvSpPr/>
            <p:nvPr/>
          </p:nvSpPr>
          <p:spPr>
            <a:xfrm>
              <a:off x="2932852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7" name="object 10647"/>
            <p:cNvSpPr/>
            <p:nvPr/>
          </p:nvSpPr>
          <p:spPr>
            <a:xfrm>
              <a:off x="29341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8" name="object 10648"/>
            <p:cNvSpPr/>
            <p:nvPr/>
          </p:nvSpPr>
          <p:spPr>
            <a:xfrm>
              <a:off x="29343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9" name="object 10649"/>
            <p:cNvSpPr/>
            <p:nvPr/>
          </p:nvSpPr>
          <p:spPr>
            <a:xfrm>
              <a:off x="293437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0" name="object 10650"/>
            <p:cNvSpPr/>
            <p:nvPr/>
          </p:nvSpPr>
          <p:spPr>
            <a:xfrm>
              <a:off x="293462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1" name="object 10651"/>
            <p:cNvSpPr/>
            <p:nvPr/>
          </p:nvSpPr>
          <p:spPr>
            <a:xfrm>
              <a:off x="2935007" y="41772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2" name="object 10652"/>
            <p:cNvSpPr/>
            <p:nvPr/>
          </p:nvSpPr>
          <p:spPr>
            <a:xfrm>
              <a:off x="293526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3" name="object 10653"/>
            <p:cNvSpPr/>
            <p:nvPr/>
          </p:nvSpPr>
          <p:spPr>
            <a:xfrm>
              <a:off x="29355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4" name="object 10654"/>
            <p:cNvSpPr/>
            <p:nvPr/>
          </p:nvSpPr>
          <p:spPr>
            <a:xfrm>
              <a:off x="2935640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5" name="object 10655"/>
            <p:cNvSpPr/>
            <p:nvPr/>
          </p:nvSpPr>
          <p:spPr>
            <a:xfrm>
              <a:off x="293589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6" name="object 10656"/>
            <p:cNvSpPr/>
            <p:nvPr/>
          </p:nvSpPr>
          <p:spPr>
            <a:xfrm>
              <a:off x="2936020" y="41772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7" name="object 10657"/>
            <p:cNvSpPr/>
            <p:nvPr/>
          </p:nvSpPr>
          <p:spPr>
            <a:xfrm>
              <a:off x="2936147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8" name="object 10658"/>
            <p:cNvSpPr/>
            <p:nvPr/>
          </p:nvSpPr>
          <p:spPr>
            <a:xfrm>
              <a:off x="293640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9" name="object 10659"/>
            <p:cNvSpPr/>
            <p:nvPr/>
          </p:nvSpPr>
          <p:spPr>
            <a:xfrm>
              <a:off x="293652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0" name="object 10660"/>
            <p:cNvSpPr/>
            <p:nvPr/>
          </p:nvSpPr>
          <p:spPr>
            <a:xfrm>
              <a:off x="293703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1" name="object 10661"/>
            <p:cNvSpPr/>
            <p:nvPr/>
          </p:nvSpPr>
          <p:spPr>
            <a:xfrm>
              <a:off x="293716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2" name="object 10662"/>
            <p:cNvSpPr/>
            <p:nvPr/>
          </p:nvSpPr>
          <p:spPr>
            <a:xfrm>
              <a:off x="29374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3" name="object 10663"/>
            <p:cNvSpPr/>
            <p:nvPr/>
          </p:nvSpPr>
          <p:spPr>
            <a:xfrm>
              <a:off x="2937668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4" name="object 10664"/>
            <p:cNvSpPr/>
            <p:nvPr/>
          </p:nvSpPr>
          <p:spPr>
            <a:xfrm>
              <a:off x="2937288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5" name="object 10665"/>
            <p:cNvSpPr/>
            <p:nvPr/>
          </p:nvSpPr>
          <p:spPr>
            <a:xfrm>
              <a:off x="2938428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6" name="object 10666"/>
            <p:cNvSpPr/>
            <p:nvPr/>
          </p:nvSpPr>
          <p:spPr>
            <a:xfrm>
              <a:off x="2938682" y="41774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7" name="object 10667"/>
            <p:cNvSpPr/>
            <p:nvPr/>
          </p:nvSpPr>
          <p:spPr>
            <a:xfrm>
              <a:off x="2938809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8" name="object 10668"/>
            <p:cNvSpPr/>
            <p:nvPr/>
          </p:nvSpPr>
          <p:spPr>
            <a:xfrm>
              <a:off x="2939062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9" name="object 10669"/>
            <p:cNvSpPr/>
            <p:nvPr/>
          </p:nvSpPr>
          <p:spPr>
            <a:xfrm>
              <a:off x="293918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0" name="object 10670"/>
            <p:cNvSpPr/>
            <p:nvPr/>
          </p:nvSpPr>
          <p:spPr>
            <a:xfrm>
              <a:off x="29394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1" name="object 10671"/>
            <p:cNvSpPr/>
            <p:nvPr/>
          </p:nvSpPr>
          <p:spPr>
            <a:xfrm>
              <a:off x="293956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2" name="object 10672"/>
            <p:cNvSpPr/>
            <p:nvPr/>
          </p:nvSpPr>
          <p:spPr>
            <a:xfrm>
              <a:off x="2938809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3" name="object 10673"/>
            <p:cNvSpPr/>
            <p:nvPr/>
          </p:nvSpPr>
          <p:spPr>
            <a:xfrm>
              <a:off x="294007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4" name="object 10674"/>
            <p:cNvSpPr/>
            <p:nvPr/>
          </p:nvSpPr>
          <p:spPr>
            <a:xfrm>
              <a:off x="29404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5" name="object 10675"/>
            <p:cNvSpPr/>
            <p:nvPr/>
          </p:nvSpPr>
          <p:spPr>
            <a:xfrm>
              <a:off x="2940836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6" name="object 10676"/>
            <p:cNvSpPr/>
            <p:nvPr/>
          </p:nvSpPr>
          <p:spPr>
            <a:xfrm>
              <a:off x="2941090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7" name="object 10677"/>
            <p:cNvSpPr/>
            <p:nvPr/>
          </p:nvSpPr>
          <p:spPr>
            <a:xfrm>
              <a:off x="2941343" y="41773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8" name="object 10678"/>
            <p:cNvSpPr/>
            <p:nvPr/>
          </p:nvSpPr>
          <p:spPr>
            <a:xfrm>
              <a:off x="2941470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9" name="object 10679"/>
            <p:cNvSpPr/>
            <p:nvPr/>
          </p:nvSpPr>
          <p:spPr>
            <a:xfrm>
              <a:off x="294172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0" name="object 10680"/>
            <p:cNvSpPr/>
            <p:nvPr/>
          </p:nvSpPr>
          <p:spPr>
            <a:xfrm>
              <a:off x="294172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1" name="object 10681"/>
            <p:cNvSpPr/>
            <p:nvPr/>
          </p:nvSpPr>
          <p:spPr>
            <a:xfrm>
              <a:off x="29418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2" name="object 10682"/>
            <p:cNvSpPr/>
            <p:nvPr/>
          </p:nvSpPr>
          <p:spPr>
            <a:xfrm>
              <a:off x="29421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3" name="object 10683"/>
            <p:cNvSpPr/>
            <p:nvPr/>
          </p:nvSpPr>
          <p:spPr>
            <a:xfrm>
              <a:off x="294235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4" name="object 10684"/>
            <p:cNvSpPr/>
            <p:nvPr/>
          </p:nvSpPr>
          <p:spPr>
            <a:xfrm>
              <a:off x="29424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5" name="object 10685"/>
            <p:cNvSpPr/>
            <p:nvPr/>
          </p:nvSpPr>
          <p:spPr>
            <a:xfrm>
              <a:off x="2942991" y="41774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6" name="object 10686"/>
            <p:cNvSpPr/>
            <p:nvPr/>
          </p:nvSpPr>
          <p:spPr>
            <a:xfrm>
              <a:off x="2943498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7" name="object 10687"/>
            <p:cNvSpPr/>
            <p:nvPr/>
          </p:nvSpPr>
          <p:spPr>
            <a:xfrm>
              <a:off x="2943751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8" name="object 10688"/>
            <p:cNvSpPr/>
            <p:nvPr/>
          </p:nvSpPr>
          <p:spPr>
            <a:xfrm>
              <a:off x="2944005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9" name="object 10689"/>
            <p:cNvSpPr/>
            <p:nvPr/>
          </p:nvSpPr>
          <p:spPr>
            <a:xfrm>
              <a:off x="294413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0" name="object 10690"/>
            <p:cNvSpPr/>
            <p:nvPr/>
          </p:nvSpPr>
          <p:spPr>
            <a:xfrm>
              <a:off x="294425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1" name="object 10691"/>
            <p:cNvSpPr/>
            <p:nvPr/>
          </p:nvSpPr>
          <p:spPr>
            <a:xfrm>
              <a:off x="294438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2" name="object 10692"/>
            <p:cNvSpPr/>
            <p:nvPr/>
          </p:nvSpPr>
          <p:spPr>
            <a:xfrm>
              <a:off x="29446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3" name="object 10693"/>
            <p:cNvSpPr/>
            <p:nvPr/>
          </p:nvSpPr>
          <p:spPr>
            <a:xfrm>
              <a:off x="2944892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4" name="object 10694"/>
            <p:cNvSpPr/>
            <p:nvPr/>
          </p:nvSpPr>
          <p:spPr>
            <a:xfrm>
              <a:off x="294514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5" name="object 10695"/>
            <p:cNvSpPr/>
            <p:nvPr/>
          </p:nvSpPr>
          <p:spPr>
            <a:xfrm>
              <a:off x="2945525" y="4106232"/>
              <a:ext cx="0" cy="71755"/>
            </a:xfrm>
            <a:custGeom>
              <a:avLst/>
              <a:gdLst/>
              <a:ahLst/>
              <a:cxnLst/>
              <a:rect l="l" t="t" r="r" b="b"/>
              <a:pathLst>
                <a:path h="71754">
                  <a:moveTo>
                    <a:pt x="0" y="7149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6" name="object 10696"/>
            <p:cNvSpPr/>
            <p:nvPr/>
          </p:nvSpPr>
          <p:spPr>
            <a:xfrm>
              <a:off x="2948186" y="4163812"/>
              <a:ext cx="0" cy="13970"/>
            </a:xfrm>
            <a:custGeom>
              <a:avLst/>
              <a:gdLst/>
              <a:ahLst/>
              <a:cxnLst/>
              <a:rect l="l" t="t" r="r" b="b"/>
              <a:pathLst>
                <a:path h="13970">
                  <a:moveTo>
                    <a:pt x="0" y="1391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7" name="object 10697"/>
            <p:cNvSpPr/>
            <p:nvPr/>
          </p:nvSpPr>
          <p:spPr>
            <a:xfrm>
              <a:off x="2949074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8" name="object 10698"/>
            <p:cNvSpPr/>
            <p:nvPr/>
          </p:nvSpPr>
          <p:spPr>
            <a:xfrm>
              <a:off x="2949200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9" name="object 10699"/>
            <p:cNvSpPr/>
            <p:nvPr/>
          </p:nvSpPr>
          <p:spPr>
            <a:xfrm>
              <a:off x="2948440" y="4177673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0" name="object 10700"/>
            <p:cNvSpPr/>
            <p:nvPr/>
          </p:nvSpPr>
          <p:spPr>
            <a:xfrm>
              <a:off x="2948693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1" name="object 10701"/>
            <p:cNvSpPr/>
            <p:nvPr/>
          </p:nvSpPr>
          <p:spPr>
            <a:xfrm>
              <a:off x="2949200" y="417769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2" name="object 10702"/>
            <p:cNvSpPr/>
            <p:nvPr/>
          </p:nvSpPr>
          <p:spPr>
            <a:xfrm>
              <a:off x="2950848" y="4175053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35"/>
                  </a:moveTo>
                  <a:lnTo>
                    <a:pt x="887" y="133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3" name="object 10703"/>
            <p:cNvSpPr/>
            <p:nvPr/>
          </p:nvSpPr>
          <p:spPr>
            <a:xfrm>
              <a:off x="2951355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4" name="object 10704"/>
            <p:cNvSpPr/>
            <p:nvPr/>
          </p:nvSpPr>
          <p:spPr>
            <a:xfrm>
              <a:off x="2951735" y="41773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5" name="object 10705"/>
            <p:cNvSpPr/>
            <p:nvPr/>
          </p:nvSpPr>
          <p:spPr>
            <a:xfrm>
              <a:off x="2951862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6" name="object 10706"/>
            <p:cNvSpPr/>
            <p:nvPr/>
          </p:nvSpPr>
          <p:spPr>
            <a:xfrm>
              <a:off x="2951988" y="41774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7" name="object 10707"/>
            <p:cNvSpPr/>
            <p:nvPr/>
          </p:nvSpPr>
          <p:spPr>
            <a:xfrm>
              <a:off x="2951355" y="4177692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8" name="object 10708"/>
            <p:cNvSpPr/>
            <p:nvPr/>
          </p:nvSpPr>
          <p:spPr>
            <a:xfrm>
              <a:off x="295300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9" name="object 10709"/>
            <p:cNvSpPr/>
            <p:nvPr/>
          </p:nvSpPr>
          <p:spPr>
            <a:xfrm>
              <a:off x="29532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0" name="object 10710"/>
            <p:cNvSpPr/>
            <p:nvPr/>
          </p:nvSpPr>
          <p:spPr>
            <a:xfrm>
              <a:off x="2953509" y="41773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1" name="object 10711"/>
            <p:cNvSpPr/>
            <p:nvPr/>
          </p:nvSpPr>
          <p:spPr>
            <a:xfrm>
              <a:off x="29536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2" name="object 10712"/>
            <p:cNvSpPr/>
            <p:nvPr/>
          </p:nvSpPr>
          <p:spPr>
            <a:xfrm>
              <a:off x="295388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3" name="object 10713"/>
            <p:cNvSpPr/>
            <p:nvPr/>
          </p:nvSpPr>
          <p:spPr>
            <a:xfrm>
              <a:off x="295414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4" name="object 10714"/>
            <p:cNvSpPr/>
            <p:nvPr/>
          </p:nvSpPr>
          <p:spPr>
            <a:xfrm>
              <a:off x="2954396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5" name="object 10715"/>
            <p:cNvSpPr/>
            <p:nvPr/>
          </p:nvSpPr>
          <p:spPr>
            <a:xfrm>
              <a:off x="2954523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6" name="object 10716"/>
            <p:cNvSpPr/>
            <p:nvPr/>
          </p:nvSpPr>
          <p:spPr>
            <a:xfrm>
              <a:off x="2954650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7" name="object 10717"/>
            <p:cNvSpPr/>
            <p:nvPr/>
          </p:nvSpPr>
          <p:spPr>
            <a:xfrm>
              <a:off x="295490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8" name="object 10718"/>
            <p:cNvSpPr/>
            <p:nvPr/>
          </p:nvSpPr>
          <p:spPr>
            <a:xfrm>
              <a:off x="295541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9" name="object 10719"/>
            <p:cNvSpPr/>
            <p:nvPr/>
          </p:nvSpPr>
          <p:spPr>
            <a:xfrm>
              <a:off x="2955537" y="417744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0" name="object 10720"/>
            <p:cNvSpPr/>
            <p:nvPr/>
          </p:nvSpPr>
          <p:spPr>
            <a:xfrm>
              <a:off x="29556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1" name="object 10721"/>
            <p:cNvSpPr/>
            <p:nvPr/>
          </p:nvSpPr>
          <p:spPr>
            <a:xfrm>
              <a:off x="295617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2" name="object 10722"/>
            <p:cNvSpPr/>
            <p:nvPr/>
          </p:nvSpPr>
          <p:spPr>
            <a:xfrm>
              <a:off x="2956551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3" name="object 10723"/>
            <p:cNvSpPr/>
            <p:nvPr/>
          </p:nvSpPr>
          <p:spPr>
            <a:xfrm>
              <a:off x="2956804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4" name="object 10724"/>
            <p:cNvSpPr/>
            <p:nvPr/>
          </p:nvSpPr>
          <p:spPr>
            <a:xfrm>
              <a:off x="2957058" y="41773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5" name="object 10725"/>
            <p:cNvSpPr/>
            <p:nvPr/>
          </p:nvSpPr>
          <p:spPr>
            <a:xfrm>
              <a:off x="2957184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6" name="object 10726"/>
            <p:cNvSpPr/>
            <p:nvPr/>
          </p:nvSpPr>
          <p:spPr>
            <a:xfrm>
              <a:off x="2957438" y="41771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7" name="object 10727"/>
            <p:cNvSpPr/>
            <p:nvPr/>
          </p:nvSpPr>
          <p:spPr>
            <a:xfrm>
              <a:off x="2956677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8" name="object 10728"/>
            <p:cNvSpPr/>
            <p:nvPr/>
          </p:nvSpPr>
          <p:spPr>
            <a:xfrm>
              <a:off x="2958198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9" name="object 10729"/>
            <p:cNvSpPr/>
            <p:nvPr/>
          </p:nvSpPr>
          <p:spPr>
            <a:xfrm>
              <a:off x="295832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0" name="object 10730"/>
            <p:cNvSpPr/>
            <p:nvPr/>
          </p:nvSpPr>
          <p:spPr>
            <a:xfrm>
              <a:off x="29585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1" name="object 10731"/>
            <p:cNvSpPr/>
            <p:nvPr/>
          </p:nvSpPr>
          <p:spPr>
            <a:xfrm>
              <a:off x="29590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2" name="object 10732"/>
            <p:cNvSpPr/>
            <p:nvPr/>
          </p:nvSpPr>
          <p:spPr>
            <a:xfrm>
              <a:off x="295921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3" name="object 10733"/>
            <p:cNvSpPr/>
            <p:nvPr/>
          </p:nvSpPr>
          <p:spPr>
            <a:xfrm>
              <a:off x="2959339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4" name="object 10734"/>
            <p:cNvSpPr/>
            <p:nvPr/>
          </p:nvSpPr>
          <p:spPr>
            <a:xfrm>
              <a:off x="295946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5" name="object 10735"/>
            <p:cNvSpPr/>
            <p:nvPr/>
          </p:nvSpPr>
          <p:spPr>
            <a:xfrm>
              <a:off x="2959592" y="41774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6" name="object 10736"/>
            <p:cNvSpPr/>
            <p:nvPr/>
          </p:nvSpPr>
          <p:spPr>
            <a:xfrm>
              <a:off x="295984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7" name="object 10737"/>
            <p:cNvSpPr/>
            <p:nvPr/>
          </p:nvSpPr>
          <p:spPr>
            <a:xfrm>
              <a:off x="2959972" y="41773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8" name="object 10738"/>
            <p:cNvSpPr/>
            <p:nvPr/>
          </p:nvSpPr>
          <p:spPr>
            <a:xfrm>
              <a:off x="29600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9" name="object 10739"/>
            <p:cNvSpPr/>
            <p:nvPr/>
          </p:nvSpPr>
          <p:spPr>
            <a:xfrm>
              <a:off x="29603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0" name="object 10740"/>
            <p:cNvSpPr/>
            <p:nvPr/>
          </p:nvSpPr>
          <p:spPr>
            <a:xfrm>
              <a:off x="296073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1" name="object 10741"/>
            <p:cNvSpPr/>
            <p:nvPr/>
          </p:nvSpPr>
          <p:spPr>
            <a:xfrm>
              <a:off x="2960859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2" name="object 10742"/>
            <p:cNvSpPr/>
            <p:nvPr/>
          </p:nvSpPr>
          <p:spPr>
            <a:xfrm>
              <a:off x="29611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3" name="object 10743"/>
            <p:cNvSpPr/>
            <p:nvPr/>
          </p:nvSpPr>
          <p:spPr>
            <a:xfrm>
              <a:off x="29613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4" name="object 10744"/>
            <p:cNvSpPr/>
            <p:nvPr/>
          </p:nvSpPr>
          <p:spPr>
            <a:xfrm>
              <a:off x="2961873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5" name="object 10745"/>
            <p:cNvSpPr/>
            <p:nvPr/>
          </p:nvSpPr>
          <p:spPr>
            <a:xfrm>
              <a:off x="296212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6" name="object 10746"/>
            <p:cNvSpPr/>
            <p:nvPr/>
          </p:nvSpPr>
          <p:spPr>
            <a:xfrm>
              <a:off x="2962253" y="41770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7" name="object 10747"/>
            <p:cNvSpPr/>
            <p:nvPr/>
          </p:nvSpPr>
          <p:spPr>
            <a:xfrm>
              <a:off x="2962507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8" name="object 10748"/>
            <p:cNvSpPr/>
            <p:nvPr/>
          </p:nvSpPr>
          <p:spPr>
            <a:xfrm>
              <a:off x="2962634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9" name="object 10749"/>
            <p:cNvSpPr/>
            <p:nvPr/>
          </p:nvSpPr>
          <p:spPr>
            <a:xfrm>
              <a:off x="296288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0" name="object 10750"/>
            <p:cNvSpPr/>
            <p:nvPr/>
          </p:nvSpPr>
          <p:spPr>
            <a:xfrm>
              <a:off x="29630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1" name="object 10751"/>
            <p:cNvSpPr/>
            <p:nvPr/>
          </p:nvSpPr>
          <p:spPr>
            <a:xfrm>
              <a:off x="296326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2" name="object 10752"/>
            <p:cNvSpPr/>
            <p:nvPr/>
          </p:nvSpPr>
          <p:spPr>
            <a:xfrm>
              <a:off x="296339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3" name="object 10753"/>
            <p:cNvSpPr/>
            <p:nvPr/>
          </p:nvSpPr>
          <p:spPr>
            <a:xfrm>
              <a:off x="296352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4" name="object 10754"/>
            <p:cNvSpPr/>
            <p:nvPr/>
          </p:nvSpPr>
          <p:spPr>
            <a:xfrm>
              <a:off x="296402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5" name="object 10755"/>
            <p:cNvSpPr/>
            <p:nvPr/>
          </p:nvSpPr>
          <p:spPr>
            <a:xfrm>
              <a:off x="29644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6" name="object 10756"/>
            <p:cNvSpPr/>
            <p:nvPr/>
          </p:nvSpPr>
          <p:spPr>
            <a:xfrm>
              <a:off x="2964661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7" name="object 10757"/>
            <p:cNvSpPr/>
            <p:nvPr/>
          </p:nvSpPr>
          <p:spPr>
            <a:xfrm>
              <a:off x="2964788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8" name="object 10758"/>
            <p:cNvSpPr/>
            <p:nvPr/>
          </p:nvSpPr>
          <p:spPr>
            <a:xfrm>
              <a:off x="2964915" y="41773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9" name="object 10759"/>
            <p:cNvSpPr/>
            <p:nvPr/>
          </p:nvSpPr>
          <p:spPr>
            <a:xfrm>
              <a:off x="2965168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0" name="object 10760"/>
            <p:cNvSpPr/>
            <p:nvPr/>
          </p:nvSpPr>
          <p:spPr>
            <a:xfrm>
              <a:off x="2965295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1" name="object 10761"/>
            <p:cNvSpPr/>
            <p:nvPr/>
          </p:nvSpPr>
          <p:spPr>
            <a:xfrm>
              <a:off x="296554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2" name="object 10762"/>
            <p:cNvSpPr/>
            <p:nvPr/>
          </p:nvSpPr>
          <p:spPr>
            <a:xfrm>
              <a:off x="2965929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3" name="object 10763"/>
            <p:cNvSpPr/>
            <p:nvPr/>
          </p:nvSpPr>
          <p:spPr>
            <a:xfrm>
              <a:off x="296618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4" name="object 10764"/>
            <p:cNvSpPr/>
            <p:nvPr/>
          </p:nvSpPr>
          <p:spPr>
            <a:xfrm>
              <a:off x="29665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5" name="object 10765"/>
            <p:cNvSpPr/>
            <p:nvPr/>
          </p:nvSpPr>
          <p:spPr>
            <a:xfrm>
              <a:off x="29670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6" name="object 10766"/>
            <p:cNvSpPr/>
            <p:nvPr/>
          </p:nvSpPr>
          <p:spPr>
            <a:xfrm>
              <a:off x="296732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7" name="object 10767"/>
            <p:cNvSpPr/>
            <p:nvPr/>
          </p:nvSpPr>
          <p:spPr>
            <a:xfrm>
              <a:off x="2967576" y="41772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8" name="object 10768"/>
            <p:cNvSpPr/>
            <p:nvPr/>
          </p:nvSpPr>
          <p:spPr>
            <a:xfrm>
              <a:off x="2967703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9" name="object 10769"/>
            <p:cNvSpPr/>
            <p:nvPr/>
          </p:nvSpPr>
          <p:spPr>
            <a:xfrm>
              <a:off x="2967829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0" name="object 10770"/>
            <p:cNvSpPr/>
            <p:nvPr/>
          </p:nvSpPr>
          <p:spPr>
            <a:xfrm>
              <a:off x="2967956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1" name="object 10771"/>
            <p:cNvSpPr/>
            <p:nvPr/>
          </p:nvSpPr>
          <p:spPr>
            <a:xfrm>
              <a:off x="296821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2" name="object 10772"/>
            <p:cNvSpPr/>
            <p:nvPr/>
          </p:nvSpPr>
          <p:spPr>
            <a:xfrm>
              <a:off x="29684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3" name="object 10773"/>
            <p:cNvSpPr/>
            <p:nvPr/>
          </p:nvSpPr>
          <p:spPr>
            <a:xfrm>
              <a:off x="296871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4" name="object 10774"/>
            <p:cNvSpPr/>
            <p:nvPr/>
          </p:nvSpPr>
          <p:spPr>
            <a:xfrm>
              <a:off x="29696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5" name="object 10775"/>
            <p:cNvSpPr/>
            <p:nvPr/>
          </p:nvSpPr>
          <p:spPr>
            <a:xfrm>
              <a:off x="2969857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6" name="object 10776"/>
            <p:cNvSpPr/>
            <p:nvPr/>
          </p:nvSpPr>
          <p:spPr>
            <a:xfrm>
              <a:off x="2970237" y="41773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7" name="object 10777"/>
            <p:cNvSpPr/>
            <p:nvPr/>
          </p:nvSpPr>
          <p:spPr>
            <a:xfrm>
              <a:off x="2970491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8" name="object 10778"/>
            <p:cNvSpPr/>
            <p:nvPr/>
          </p:nvSpPr>
          <p:spPr>
            <a:xfrm>
              <a:off x="2970617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9" name="object 10779"/>
            <p:cNvSpPr/>
            <p:nvPr/>
          </p:nvSpPr>
          <p:spPr>
            <a:xfrm>
              <a:off x="2969984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0" name="object 10780"/>
            <p:cNvSpPr/>
            <p:nvPr/>
          </p:nvSpPr>
          <p:spPr>
            <a:xfrm>
              <a:off x="297137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1" name="object 10781"/>
            <p:cNvSpPr/>
            <p:nvPr/>
          </p:nvSpPr>
          <p:spPr>
            <a:xfrm>
              <a:off x="29716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2" name="object 10782"/>
            <p:cNvSpPr/>
            <p:nvPr/>
          </p:nvSpPr>
          <p:spPr>
            <a:xfrm>
              <a:off x="29720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3" name="object 10783"/>
            <p:cNvSpPr/>
            <p:nvPr/>
          </p:nvSpPr>
          <p:spPr>
            <a:xfrm>
              <a:off x="297226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4" name="object 10784"/>
            <p:cNvSpPr/>
            <p:nvPr/>
          </p:nvSpPr>
          <p:spPr>
            <a:xfrm>
              <a:off x="297251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5" name="object 10785"/>
            <p:cNvSpPr/>
            <p:nvPr/>
          </p:nvSpPr>
          <p:spPr>
            <a:xfrm>
              <a:off x="2972645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6" name="object 10786"/>
            <p:cNvSpPr/>
            <p:nvPr/>
          </p:nvSpPr>
          <p:spPr>
            <a:xfrm>
              <a:off x="2972899" y="41772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7" name="object 10787"/>
            <p:cNvSpPr/>
            <p:nvPr/>
          </p:nvSpPr>
          <p:spPr>
            <a:xfrm>
              <a:off x="2972265" y="4177635"/>
              <a:ext cx="1905" cy="635"/>
            </a:xfrm>
            <a:custGeom>
              <a:avLst/>
              <a:gdLst/>
              <a:ahLst/>
              <a:cxnLst/>
              <a:rect l="l" t="t" r="r" b="b"/>
              <a:pathLst>
                <a:path w="1905" h="635">
                  <a:moveTo>
                    <a:pt x="0" y="0"/>
                  </a:moveTo>
                  <a:lnTo>
                    <a:pt x="1774" y="0"/>
                  </a:lnTo>
                </a:path>
                <a:path w="1905" h="635">
                  <a:moveTo>
                    <a:pt x="126" y="18"/>
                  </a:moveTo>
                  <a:lnTo>
                    <a:pt x="1900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8" name="object 10788"/>
            <p:cNvSpPr/>
            <p:nvPr/>
          </p:nvSpPr>
          <p:spPr>
            <a:xfrm>
              <a:off x="2972645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9" name="object 10789"/>
            <p:cNvSpPr/>
            <p:nvPr/>
          </p:nvSpPr>
          <p:spPr>
            <a:xfrm>
              <a:off x="297403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0" name="object 10790"/>
            <p:cNvSpPr/>
            <p:nvPr/>
          </p:nvSpPr>
          <p:spPr>
            <a:xfrm>
              <a:off x="297416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1" name="object 10791"/>
            <p:cNvSpPr/>
            <p:nvPr/>
          </p:nvSpPr>
          <p:spPr>
            <a:xfrm>
              <a:off x="2974546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2" name="object 10792"/>
            <p:cNvSpPr/>
            <p:nvPr/>
          </p:nvSpPr>
          <p:spPr>
            <a:xfrm>
              <a:off x="297505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3" name="object 10793"/>
            <p:cNvSpPr/>
            <p:nvPr/>
          </p:nvSpPr>
          <p:spPr>
            <a:xfrm>
              <a:off x="2975180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4" name="object 10794"/>
            <p:cNvSpPr/>
            <p:nvPr/>
          </p:nvSpPr>
          <p:spPr>
            <a:xfrm>
              <a:off x="2975433" y="41773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5" name="object 10795"/>
            <p:cNvSpPr/>
            <p:nvPr/>
          </p:nvSpPr>
          <p:spPr>
            <a:xfrm>
              <a:off x="2975687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6" name="object 10796"/>
            <p:cNvSpPr/>
            <p:nvPr/>
          </p:nvSpPr>
          <p:spPr>
            <a:xfrm>
              <a:off x="2975940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7" name="object 10797"/>
            <p:cNvSpPr/>
            <p:nvPr/>
          </p:nvSpPr>
          <p:spPr>
            <a:xfrm>
              <a:off x="29760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8" name="object 10798"/>
            <p:cNvSpPr/>
            <p:nvPr/>
          </p:nvSpPr>
          <p:spPr>
            <a:xfrm>
              <a:off x="297644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9" name="object 10799"/>
            <p:cNvSpPr/>
            <p:nvPr/>
          </p:nvSpPr>
          <p:spPr>
            <a:xfrm>
              <a:off x="2975687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0" name="object 10800"/>
            <p:cNvSpPr/>
            <p:nvPr/>
          </p:nvSpPr>
          <p:spPr>
            <a:xfrm>
              <a:off x="29768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1" name="object 10801"/>
            <p:cNvSpPr/>
            <p:nvPr/>
          </p:nvSpPr>
          <p:spPr>
            <a:xfrm>
              <a:off x="297771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2" name="object 10802"/>
            <p:cNvSpPr/>
            <p:nvPr/>
          </p:nvSpPr>
          <p:spPr>
            <a:xfrm>
              <a:off x="2977968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3" name="object 10803"/>
            <p:cNvSpPr/>
            <p:nvPr/>
          </p:nvSpPr>
          <p:spPr>
            <a:xfrm>
              <a:off x="2978221" y="41773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4" name="object 10804"/>
            <p:cNvSpPr/>
            <p:nvPr/>
          </p:nvSpPr>
          <p:spPr>
            <a:xfrm>
              <a:off x="2978348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5" name="object 10805"/>
            <p:cNvSpPr/>
            <p:nvPr/>
          </p:nvSpPr>
          <p:spPr>
            <a:xfrm>
              <a:off x="297860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6" name="object 10806"/>
            <p:cNvSpPr/>
            <p:nvPr/>
          </p:nvSpPr>
          <p:spPr>
            <a:xfrm>
              <a:off x="2978728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7" name="object 10807"/>
            <p:cNvSpPr/>
            <p:nvPr/>
          </p:nvSpPr>
          <p:spPr>
            <a:xfrm>
              <a:off x="29788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8" name="object 10808"/>
            <p:cNvSpPr/>
            <p:nvPr/>
          </p:nvSpPr>
          <p:spPr>
            <a:xfrm>
              <a:off x="297910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9" name="object 10809"/>
            <p:cNvSpPr/>
            <p:nvPr/>
          </p:nvSpPr>
          <p:spPr>
            <a:xfrm>
              <a:off x="2979362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0" name="object 10810"/>
            <p:cNvSpPr/>
            <p:nvPr/>
          </p:nvSpPr>
          <p:spPr>
            <a:xfrm>
              <a:off x="297948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1" name="object 10811"/>
            <p:cNvSpPr/>
            <p:nvPr/>
          </p:nvSpPr>
          <p:spPr>
            <a:xfrm>
              <a:off x="2978982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2" name="object 10812"/>
            <p:cNvSpPr/>
            <p:nvPr/>
          </p:nvSpPr>
          <p:spPr>
            <a:xfrm>
              <a:off x="2980376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3" name="object 10813"/>
            <p:cNvSpPr/>
            <p:nvPr/>
          </p:nvSpPr>
          <p:spPr>
            <a:xfrm>
              <a:off x="2980502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4" name="object 10814"/>
            <p:cNvSpPr/>
            <p:nvPr/>
          </p:nvSpPr>
          <p:spPr>
            <a:xfrm>
              <a:off x="2980756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5" name="object 10815"/>
            <p:cNvSpPr/>
            <p:nvPr/>
          </p:nvSpPr>
          <p:spPr>
            <a:xfrm>
              <a:off x="2979995" y="4177673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6" name="object 10816"/>
            <p:cNvSpPr/>
            <p:nvPr/>
          </p:nvSpPr>
          <p:spPr>
            <a:xfrm>
              <a:off x="2981263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7" name="object 10817"/>
            <p:cNvSpPr/>
            <p:nvPr/>
          </p:nvSpPr>
          <p:spPr>
            <a:xfrm>
              <a:off x="29816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8" name="object 10818"/>
            <p:cNvSpPr/>
            <p:nvPr/>
          </p:nvSpPr>
          <p:spPr>
            <a:xfrm>
              <a:off x="2981009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9" name="object 10819"/>
            <p:cNvSpPr/>
            <p:nvPr/>
          </p:nvSpPr>
          <p:spPr>
            <a:xfrm>
              <a:off x="29822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0" name="object 10820"/>
            <p:cNvSpPr/>
            <p:nvPr/>
          </p:nvSpPr>
          <p:spPr>
            <a:xfrm>
              <a:off x="298291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1" name="object 10821"/>
            <p:cNvSpPr/>
            <p:nvPr/>
          </p:nvSpPr>
          <p:spPr>
            <a:xfrm>
              <a:off x="2983037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2" name="object 10822"/>
            <p:cNvSpPr/>
            <p:nvPr/>
          </p:nvSpPr>
          <p:spPr>
            <a:xfrm>
              <a:off x="2983290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3" name="object 10823"/>
            <p:cNvSpPr/>
            <p:nvPr/>
          </p:nvSpPr>
          <p:spPr>
            <a:xfrm>
              <a:off x="2983417" y="41773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4" name="object 10824"/>
            <p:cNvSpPr/>
            <p:nvPr/>
          </p:nvSpPr>
          <p:spPr>
            <a:xfrm>
              <a:off x="2983670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5" name="object 10825"/>
            <p:cNvSpPr/>
            <p:nvPr/>
          </p:nvSpPr>
          <p:spPr>
            <a:xfrm>
              <a:off x="298379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6" name="object 10826"/>
            <p:cNvSpPr/>
            <p:nvPr/>
          </p:nvSpPr>
          <p:spPr>
            <a:xfrm>
              <a:off x="298392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7" name="object 10827"/>
            <p:cNvSpPr/>
            <p:nvPr/>
          </p:nvSpPr>
          <p:spPr>
            <a:xfrm>
              <a:off x="298443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8" name="object 10828"/>
            <p:cNvSpPr/>
            <p:nvPr/>
          </p:nvSpPr>
          <p:spPr>
            <a:xfrm>
              <a:off x="298468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9" name="object 10829"/>
            <p:cNvSpPr/>
            <p:nvPr/>
          </p:nvSpPr>
          <p:spPr>
            <a:xfrm>
              <a:off x="29848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0" name="object 10830"/>
            <p:cNvSpPr/>
            <p:nvPr/>
          </p:nvSpPr>
          <p:spPr>
            <a:xfrm>
              <a:off x="29854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1" name="object 10831"/>
            <p:cNvSpPr/>
            <p:nvPr/>
          </p:nvSpPr>
          <p:spPr>
            <a:xfrm>
              <a:off x="298557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2" name="object 10832"/>
            <p:cNvSpPr/>
            <p:nvPr/>
          </p:nvSpPr>
          <p:spPr>
            <a:xfrm>
              <a:off x="2985825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3" name="object 10833"/>
            <p:cNvSpPr/>
            <p:nvPr/>
          </p:nvSpPr>
          <p:spPr>
            <a:xfrm>
              <a:off x="2985952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4" name="object 10834"/>
            <p:cNvSpPr/>
            <p:nvPr/>
          </p:nvSpPr>
          <p:spPr>
            <a:xfrm>
              <a:off x="2986078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5" name="object 10835"/>
            <p:cNvSpPr/>
            <p:nvPr/>
          </p:nvSpPr>
          <p:spPr>
            <a:xfrm>
              <a:off x="2986332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6" name="object 10836"/>
            <p:cNvSpPr/>
            <p:nvPr/>
          </p:nvSpPr>
          <p:spPr>
            <a:xfrm>
              <a:off x="298645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7" name="object 10837"/>
            <p:cNvSpPr/>
            <p:nvPr/>
          </p:nvSpPr>
          <p:spPr>
            <a:xfrm>
              <a:off x="29868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8" name="object 10838"/>
            <p:cNvSpPr/>
            <p:nvPr/>
          </p:nvSpPr>
          <p:spPr>
            <a:xfrm>
              <a:off x="298709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9" name="object 10839"/>
            <p:cNvSpPr/>
            <p:nvPr/>
          </p:nvSpPr>
          <p:spPr>
            <a:xfrm>
              <a:off x="298721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0" name="object 10840"/>
            <p:cNvSpPr/>
            <p:nvPr/>
          </p:nvSpPr>
          <p:spPr>
            <a:xfrm>
              <a:off x="2988233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1" name="object 10841"/>
            <p:cNvSpPr/>
            <p:nvPr/>
          </p:nvSpPr>
          <p:spPr>
            <a:xfrm>
              <a:off x="2988486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2" name="object 10842"/>
            <p:cNvSpPr/>
            <p:nvPr/>
          </p:nvSpPr>
          <p:spPr>
            <a:xfrm>
              <a:off x="2988613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3" name="object 10843"/>
            <p:cNvSpPr/>
            <p:nvPr/>
          </p:nvSpPr>
          <p:spPr>
            <a:xfrm>
              <a:off x="2988866" y="41774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4" name="object 10844"/>
            <p:cNvSpPr/>
            <p:nvPr/>
          </p:nvSpPr>
          <p:spPr>
            <a:xfrm>
              <a:off x="2989120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5" name="object 10845"/>
            <p:cNvSpPr/>
            <p:nvPr/>
          </p:nvSpPr>
          <p:spPr>
            <a:xfrm>
              <a:off x="29893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6" name="object 10846"/>
            <p:cNvSpPr/>
            <p:nvPr/>
          </p:nvSpPr>
          <p:spPr>
            <a:xfrm>
              <a:off x="298975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7" name="object 10847"/>
            <p:cNvSpPr/>
            <p:nvPr/>
          </p:nvSpPr>
          <p:spPr>
            <a:xfrm>
              <a:off x="2989880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8" name="object 10848"/>
            <p:cNvSpPr/>
            <p:nvPr/>
          </p:nvSpPr>
          <p:spPr>
            <a:xfrm>
              <a:off x="2990134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9" name="object 10849"/>
            <p:cNvSpPr/>
            <p:nvPr/>
          </p:nvSpPr>
          <p:spPr>
            <a:xfrm>
              <a:off x="29903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0" name="object 10850"/>
            <p:cNvSpPr/>
            <p:nvPr/>
          </p:nvSpPr>
          <p:spPr>
            <a:xfrm>
              <a:off x="2990894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1" name="object 10851"/>
            <p:cNvSpPr/>
            <p:nvPr/>
          </p:nvSpPr>
          <p:spPr>
            <a:xfrm>
              <a:off x="299102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2" name="object 10852"/>
            <p:cNvSpPr/>
            <p:nvPr/>
          </p:nvSpPr>
          <p:spPr>
            <a:xfrm>
              <a:off x="2991274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3" name="object 10853"/>
            <p:cNvSpPr/>
            <p:nvPr/>
          </p:nvSpPr>
          <p:spPr>
            <a:xfrm>
              <a:off x="2991528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4" name="object 10854"/>
            <p:cNvSpPr/>
            <p:nvPr/>
          </p:nvSpPr>
          <p:spPr>
            <a:xfrm>
              <a:off x="29916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5" name="object 10855"/>
            <p:cNvSpPr/>
            <p:nvPr/>
          </p:nvSpPr>
          <p:spPr>
            <a:xfrm>
              <a:off x="299178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6" name="object 10856"/>
            <p:cNvSpPr/>
            <p:nvPr/>
          </p:nvSpPr>
          <p:spPr>
            <a:xfrm>
              <a:off x="29920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7" name="object 10857"/>
            <p:cNvSpPr/>
            <p:nvPr/>
          </p:nvSpPr>
          <p:spPr>
            <a:xfrm>
              <a:off x="299228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8" name="object 10858"/>
            <p:cNvSpPr/>
            <p:nvPr/>
          </p:nvSpPr>
          <p:spPr>
            <a:xfrm>
              <a:off x="29925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9" name="object 10859"/>
            <p:cNvSpPr/>
            <p:nvPr/>
          </p:nvSpPr>
          <p:spPr>
            <a:xfrm>
              <a:off x="299279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0" name="object 10860"/>
            <p:cNvSpPr/>
            <p:nvPr/>
          </p:nvSpPr>
          <p:spPr>
            <a:xfrm>
              <a:off x="29934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1" name="object 10861"/>
            <p:cNvSpPr/>
            <p:nvPr/>
          </p:nvSpPr>
          <p:spPr>
            <a:xfrm>
              <a:off x="2992668" y="417768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2" name="object 10862"/>
            <p:cNvSpPr/>
            <p:nvPr/>
          </p:nvSpPr>
          <p:spPr>
            <a:xfrm>
              <a:off x="2993936" y="41772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3" name="object 10863"/>
            <p:cNvSpPr/>
            <p:nvPr/>
          </p:nvSpPr>
          <p:spPr>
            <a:xfrm>
              <a:off x="2994189" y="41773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4" name="object 10864"/>
            <p:cNvSpPr/>
            <p:nvPr/>
          </p:nvSpPr>
          <p:spPr>
            <a:xfrm>
              <a:off x="2994316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5" name="object 10865"/>
            <p:cNvSpPr/>
            <p:nvPr/>
          </p:nvSpPr>
          <p:spPr>
            <a:xfrm>
              <a:off x="299444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6" name="object 10866"/>
            <p:cNvSpPr/>
            <p:nvPr/>
          </p:nvSpPr>
          <p:spPr>
            <a:xfrm>
              <a:off x="29948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7" name="object 10867"/>
            <p:cNvSpPr/>
            <p:nvPr/>
          </p:nvSpPr>
          <p:spPr>
            <a:xfrm>
              <a:off x="2994062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8" name="object 10868"/>
            <p:cNvSpPr/>
            <p:nvPr/>
          </p:nvSpPr>
          <p:spPr>
            <a:xfrm>
              <a:off x="2995456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9" name="object 10869"/>
            <p:cNvSpPr/>
            <p:nvPr/>
          </p:nvSpPr>
          <p:spPr>
            <a:xfrm>
              <a:off x="299558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0" name="object 10870"/>
            <p:cNvSpPr/>
            <p:nvPr/>
          </p:nvSpPr>
          <p:spPr>
            <a:xfrm>
              <a:off x="299583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1" name="object 10871"/>
            <p:cNvSpPr/>
            <p:nvPr/>
          </p:nvSpPr>
          <p:spPr>
            <a:xfrm>
              <a:off x="299609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2" name="object 10872"/>
            <p:cNvSpPr/>
            <p:nvPr/>
          </p:nvSpPr>
          <p:spPr>
            <a:xfrm>
              <a:off x="299634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3" name="object 10873"/>
            <p:cNvSpPr/>
            <p:nvPr/>
          </p:nvSpPr>
          <p:spPr>
            <a:xfrm>
              <a:off x="2996470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4" name="object 10874"/>
            <p:cNvSpPr/>
            <p:nvPr/>
          </p:nvSpPr>
          <p:spPr>
            <a:xfrm>
              <a:off x="2996597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5" name="object 10875"/>
            <p:cNvSpPr/>
            <p:nvPr/>
          </p:nvSpPr>
          <p:spPr>
            <a:xfrm>
              <a:off x="2996850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6" name="object 10876"/>
            <p:cNvSpPr/>
            <p:nvPr/>
          </p:nvSpPr>
          <p:spPr>
            <a:xfrm>
              <a:off x="299697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7" name="object 10877"/>
            <p:cNvSpPr/>
            <p:nvPr/>
          </p:nvSpPr>
          <p:spPr>
            <a:xfrm>
              <a:off x="299710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8" name="object 10878"/>
            <p:cNvSpPr/>
            <p:nvPr/>
          </p:nvSpPr>
          <p:spPr>
            <a:xfrm>
              <a:off x="299761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9" name="object 10879"/>
            <p:cNvSpPr/>
            <p:nvPr/>
          </p:nvSpPr>
          <p:spPr>
            <a:xfrm>
              <a:off x="29978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0" name="object 10880"/>
            <p:cNvSpPr/>
            <p:nvPr/>
          </p:nvSpPr>
          <p:spPr>
            <a:xfrm>
              <a:off x="299811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1" name="object 10881"/>
            <p:cNvSpPr/>
            <p:nvPr/>
          </p:nvSpPr>
          <p:spPr>
            <a:xfrm>
              <a:off x="299875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2" name="object 10882"/>
            <p:cNvSpPr/>
            <p:nvPr/>
          </p:nvSpPr>
          <p:spPr>
            <a:xfrm>
              <a:off x="2999131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3" name="object 10883"/>
            <p:cNvSpPr/>
            <p:nvPr/>
          </p:nvSpPr>
          <p:spPr>
            <a:xfrm>
              <a:off x="2999258" y="417740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4" name="object 10884"/>
            <p:cNvSpPr/>
            <p:nvPr/>
          </p:nvSpPr>
          <p:spPr>
            <a:xfrm>
              <a:off x="2999512" y="417702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5" name="object 10885"/>
            <p:cNvSpPr/>
            <p:nvPr/>
          </p:nvSpPr>
          <p:spPr>
            <a:xfrm>
              <a:off x="2998751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6" name="object 10886"/>
            <p:cNvSpPr/>
            <p:nvPr/>
          </p:nvSpPr>
          <p:spPr>
            <a:xfrm>
              <a:off x="3000399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7" name="object 10887"/>
            <p:cNvSpPr/>
            <p:nvPr/>
          </p:nvSpPr>
          <p:spPr>
            <a:xfrm>
              <a:off x="300052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8" name="object 10888"/>
            <p:cNvSpPr/>
            <p:nvPr/>
          </p:nvSpPr>
          <p:spPr>
            <a:xfrm>
              <a:off x="300077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9" name="object 10889"/>
            <p:cNvSpPr/>
            <p:nvPr/>
          </p:nvSpPr>
          <p:spPr>
            <a:xfrm>
              <a:off x="3000399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0" name="object 10890"/>
            <p:cNvSpPr/>
            <p:nvPr/>
          </p:nvSpPr>
          <p:spPr>
            <a:xfrm>
              <a:off x="3000779" y="417765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1" name="object 10891"/>
            <p:cNvSpPr/>
            <p:nvPr/>
          </p:nvSpPr>
          <p:spPr>
            <a:xfrm>
              <a:off x="3001919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2" name="object 10892"/>
            <p:cNvSpPr/>
            <p:nvPr/>
          </p:nvSpPr>
          <p:spPr>
            <a:xfrm>
              <a:off x="3002173" y="41773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3" name="object 10893"/>
            <p:cNvSpPr/>
            <p:nvPr/>
          </p:nvSpPr>
          <p:spPr>
            <a:xfrm>
              <a:off x="300268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4" name="object 10894"/>
            <p:cNvSpPr/>
            <p:nvPr/>
          </p:nvSpPr>
          <p:spPr>
            <a:xfrm>
              <a:off x="300293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5" name="object 10895"/>
            <p:cNvSpPr/>
            <p:nvPr/>
          </p:nvSpPr>
          <p:spPr>
            <a:xfrm>
              <a:off x="300306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6" name="object 10896"/>
            <p:cNvSpPr/>
            <p:nvPr/>
          </p:nvSpPr>
          <p:spPr>
            <a:xfrm>
              <a:off x="300331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7" name="object 10897"/>
            <p:cNvSpPr/>
            <p:nvPr/>
          </p:nvSpPr>
          <p:spPr>
            <a:xfrm>
              <a:off x="3003567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8" name="object 10898"/>
            <p:cNvSpPr/>
            <p:nvPr/>
          </p:nvSpPr>
          <p:spPr>
            <a:xfrm>
              <a:off x="30039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9" name="object 10899"/>
            <p:cNvSpPr/>
            <p:nvPr/>
          </p:nvSpPr>
          <p:spPr>
            <a:xfrm>
              <a:off x="300407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0" name="object 10900"/>
            <p:cNvSpPr/>
            <p:nvPr/>
          </p:nvSpPr>
          <p:spPr>
            <a:xfrm>
              <a:off x="300420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1" name="object 10901"/>
            <p:cNvSpPr/>
            <p:nvPr/>
          </p:nvSpPr>
          <p:spPr>
            <a:xfrm>
              <a:off x="3004454" y="41773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2" name="object 10902"/>
            <p:cNvSpPr/>
            <p:nvPr/>
          </p:nvSpPr>
          <p:spPr>
            <a:xfrm>
              <a:off x="300458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3" name="object 10903"/>
            <p:cNvSpPr/>
            <p:nvPr/>
          </p:nvSpPr>
          <p:spPr>
            <a:xfrm>
              <a:off x="3004834" y="41773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4" name="object 10904"/>
            <p:cNvSpPr/>
            <p:nvPr/>
          </p:nvSpPr>
          <p:spPr>
            <a:xfrm>
              <a:off x="30049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5" name="object 10905"/>
            <p:cNvSpPr/>
            <p:nvPr/>
          </p:nvSpPr>
          <p:spPr>
            <a:xfrm>
              <a:off x="30052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6" name="object 10906"/>
            <p:cNvSpPr/>
            <p:nvPr/>
          </p:nvSpPr>
          <p:spPr>
            <a:xfrm>
              <a:off x="300546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7" name="object 10907"/>
            <p:cNvSpPr/>
            <p:nvPr/>
          </p:nvSpPr>
          <p:spPr>
            <a:xfrm>
              <a:off x="300572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8" name="object 10908"/>
            <p:cNvSpPr/>
            <p:nvPr/>
          </p:nvSpPr>
          <p:spPr>
            <a:xfrm>
              <a:off x="300584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9" name="object 10909"/>
            <p:cNvSpPr/>
            <p:nvPr/>
          </p:nvSpPr>
          <p:spPr>
            <a:xfrm>
              <a:off x="3006228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0" name="object 10910"/>
            <p:cNvSpPr/>
            <p:nvPr/>
          </p:nvSpPr>
          <p:spPr>
            <a:xfrm>
              <a:off x="300673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1" name="object 10911"/>
            <p:cNvSpPr/>
            <p:nvPr/>
          </p:nvSpPr>
          <p:spPr>
            <a:xfrm>
              <a:off x="3006101" y="417762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2" name="object 10912"/>
            <p:cNvSpPr/>
            <p:nvPr/>
          </p:nvSpPr>
          <p:spPr>
            <a:xfrm>
              <a:off x="3006482" y="417769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3" name="object 10913"/>
            <p:cNvSpPr/>
            <p:nvPr/>
          </p:nvSpPr>
          <p:spPr>
            <a:xfrm>
              <a:off x="300762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4" name="object 10914"/>
            <p:cNvSpPr/>
            <p:nvPr/>
          </p:nvSpPr>
          <p:spPr>
            <a:xfrm>
              <a:off x="30078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5" name="object 10915"/>
            <p:cNvSpPr/>
            <p:nvPr/>
          </p:nvSpPr>
          <p:spPr>
            <a:xfrm>
              <a:off x="300800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6" name="object 10916"/>
            <p:cNvSpPr/>
            <p:nvPr/>
          </p:nvSpPr>
          <p:spPr>
            <a:xfrm>
              <a:off x="300812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7" name="object 10917"/>
            <p:cNvSpPr/>
            <p:nvPr/>
          </p:nvSpPr>
          <p:spPr>
            <a:xfrm>
              <a:off x="3008383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8" name="object 10918"/>
            <p:cNvSpPr/>
            <p:nvPr/>
          </p:nvSpPr>
          <p:spPr>
            <a:xfrm>
              <a:off x="3008889" y="4175078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22"/>
                  </a:moveTo>
                  <a:lnTo>
                    <a:pt x="887" y="132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9" name="object 10919"/>
            <p:cNvSpPr/>
            <p:nvPr/>
          </p:nvSpPr>
          <p:spPr>
            <a:xfrm>
              <a:off x="300927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0" name="object 10920"/>
            <p:cNvSpPr/>
            <p:nvPr/>
          </p:nvSpPr>
          <p:spPr>
            <a:xfrm>
              <a:off x="3009396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1" name="object 10921"/>
            <p:cNvSpPr/>
            <p:nvPr/>
          </p:nvSpPr>
          <p:spPr>
            <a:xfrm>
              <a:off x="3009650" y="41772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2" name="object 10922"/>
            <p:cNvSpPr/>
            <p:nvPr/>
          </p:nvSpPr>
          <p:spPr>
            <a:xfrm>
              <a:off x="3009903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3" name="object 10923"/>
            <p:cNvSpPr/>
            <p:nvPr/>
          </p:nvSpPr>
          <p:spPr>
            <a:xfrm>
              <a:off x="3010157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4" name="object 10924"/>
            <p:cNvSpPr/>
            <p:nvPr/>
          </p:nvSpPr>
          <p:spPr>
            <a:xfrm>
              <a:off x="301041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5" name="object 10925"/>
            <p:cNvSpPr/>
            <p:nvPr/>
          </p:nvSpPr>
          <p:spPr>
            <a:xfrm>
              <a:off x="301066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6" name="object 10926"/>
            <p:cNvSpPr/>
            <p:nvPr/>
          </p:nvSpPr>
          <p:spPr>
            <a:xfrm>
              <a:off x="301091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7" name="object 10927"/>
            <p:cNvSpPr/>
            <p:nvPr/>
          </p:nvSpPr>
          <p:spPr>
            <a:xfrm>
              <a:off x="301104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8" name="object 10928"/>
            <p:cNvSpPr/>
            <p:nvPr/>
          </p:nvSpPr>
          <p:spPr>
            <a:xfrm>
              <a:off x="301117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9" name="object 10929"/>
            <p:cNvSpPr/>
            <p:nvPr/>
          </p:nvSpPr>
          <p:spPr>
            <a:xfrm>
              <a:off x="3011424" y="4165585"/>
              <a:ext cx="0" cy="12700"/>
            </a:xfrm>
            <a:custGeom>
              <a:avLst/>
              <a:gdLst/>
              <a:ahLst/>
              <a:cxnLst/>
              <a:rect l="l" t="t" r="r" b="b"/>
              <a:pathLst>
                <a:path h="12700">
                  <a:moveTo>
                    <a:pt x="0" y="1213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0" name="object 10930"/>
            <p:cNvSpPr/>
            <p:nvPr/>
          </p:nvSpPr>
          <p:spPr>
            <a:xfrm>
              <a:off x="30120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1" name="object 10931"/>
            <p:cNvSpPr/>
            <p:nvPr/>
          </p:nvSpPr>
          <p:spPr>
            <a:xfrm>
              <a:off x="3012311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2" name="object 10932"/>
            <p:cNvSpPr/>
            <p:nvPr/>
          </p:nvSpPr>
          <p:spPr>
            <a:xfrm>
              <a:off x="3012438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3" name="object 10933"/>
            <p:cNvSpPr/>
            <p:nvPr/>
          </p:nvSpPr>
          <p:spPr>
            <a:xfrm>
              <a:off x="3012565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4" name="object 10934"/>
            <p:cNvSpPr/>
            <p:nvPr/>
          </p:nvSpPr>
          <p:spPr>
            <a:xfrm>
              <a:off x="3012818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5" name="object 10935"/>
            <p:cNvSpPr/>
            <p:nvPr/>
          </p:nvSpPr>
          <p:spPr>
            <a:xfrm>
              <a:off x="301294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6" name="object 10936"/>
            <p:cNvSpPr/>
            <p:nvPr/>
          </p:nvSpPr>
          <p:spPr>
            <a:xfrm>
              <a:off x="3013452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7" name="object 10937"/>
            <p:cNvSpPr/>
            <p:nvPr/>
          </p:nvSpPr>
          <p:spPr>
            <a:xfrm>
              <a:off x="301370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8" name="object 10938"/>
            <p:cNvSpPr/>
            <p:nvPr/>
          </p:nvSpPr>
          <p:spPr>
            <a:xfrm>
              <a:off x="30138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9" name="object 10939"/>
            <p:cNvSpPr/>
            <p:nvPr/>
          </p:nvSpPr>
          <p:spPr>
            <a:xfrm>
              <a:off x="3014085" y="4175167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278"/>
                  </a:moveTo>
                  <a:lnTo>
                    <a:pt x="887" y="127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0" name="object 10940"/>
            <p:cNvSpPr/>
            <p:nvPr/>
          </p:nvSpPr>
          <p:spPr>
            <a:xfrm>
              <a:off x="3014592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1" name="object 10941"/>
            <p:cNvSpPr/>
            <p:nvPr/>
          </p:nvSpPr>
          <p:spPr>
            <a:xfrm>
              <a:off x="3014846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2" name="object 10942"/>
            <p:cNvSpPr/>
            <p:nvPr/>
          </p:nvSpPr>
          <p:spPr>
            <a:xfrm>
              <a:off x="3014972" y="41773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3" name="object 10943"/>
            <p:cNvSpPr/>
            <p:nvPr/>
          </p:nvSpPr>
          <p:spPr>
            <a:xfrm>
              <a:off x="3014339" y="417763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6"/>
                  </a:moveTo>
                  <a:lnTo>
                    <a:pt x="1774" y="6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4" name="object 10944"/>
            <p:cNvSpPr/>
            <p:nvPr/>
          </p:nvSpPr>
          <p:spPr>
            <a:xfrm>
              <a:off x="30156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5" name="object 10945"/>
            <p:cNvSpPr/>
            <p:nvPr/>
          </p:nvSpPr>
          <p:spPr>
            <a:xfrm>
              <a:off x="30158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6" name="object 10946"/>
            <p:cNvSpPr/>
            <p:nvPr/>
          </p:nvSpPr>
          <p:spPr>
            <a:xfrm>
              <a:off x="3015986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7" name="object 10947"/>
            <p:cNvSpPr/>
            <p:nvPr/>
          </p:nvSpPr>
          <p:spPr>
            <a:xfrm>
              <a:off x="301624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8" name="object 10948"/>
            <p:cNvSpPr/>
            <p:nvPr/>
          </p:nvSpPr>
          <p:spPr>
            <a:xfrm>
              <a:off x="30164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9" name="object 10949"/>
            <p:cNvSpPr/>
            <p:nvPr/>
          </p:nvSpPr>
          <p:spPr>
            <a:xfrm>
              <a:off x="3016747" y="41771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0" name="object 10950"/>
            <p:cNvSpPr/>
            <p:nvPr/>
          </p:nvSpPr>
          <p:spPr>
            <a:xfrm>
              <a:off x="30170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1" name="object 10951"/>
            <p:cNvSpPr/>
            <p:nvPr/>
          </p:nvSpPr>
          <p:spPr>
            <a:xfrm>
              <a:off x="3017380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2" name="object 10952"/>
            <p:cNvSpPr/>
            <p:nvPr/>
          </p:nvSpPr>
          <p:spPr>
            <a:xfrm>
              <a:off x="3017634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3" name="object 10953"/>
            <p:cNvSpPr/>
            <p:nvPr/>
          </p:nvSpPr>
          <p:spPr>
            <a:xfrm>
              <a:off x="3017634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4" name="object 10954"/>
            <p:cNvSpPr/>
            <p:nvPr/>
          </p:nvSpPr>
          <p:spPr>
            <a:xfrm>
              <a:off x="3017887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5" name="object 10955"/>
            <p:cNvSpPr/>
            <p:nvPr/>
          </p:nvSpPr>
          <p:spPr>
            <a:xfrm>
              <a:off x="3018141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6" name="object 10956"/>
            <p:cNvSpPr/>
            <p:nvPr/>
          </p:nvSpPr>
          <p:spPr>
            <a:xfrm>
              <a:off x="301839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7" name="object 10957"/>
            <p:cNvSpPr/>
            <p:nvPr/>
          </p:nvSpPr>
          <p:spPr>
            <a:xfrm>
              <a:off x="301864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8" name="object 10958"/>
            <p:cNvSpPr/>
            <p:nvPr/>
          </p:nvSpPr>
          <p:spPr>
            <a:xfrm>
              <a:off x="301877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9" name="object 10959"/>
            <p:cNvSpPr/>
            <p:nvPr/>
          </p:nvSpPr>
          <p:spPr>
            <a:xfrm>
              <a:off x="3019408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0" name="object 10960"/>
            <p:cNvSpPr/>
            <p:nvPr/>
          </p:nvSpPr>
          <p:spPr>
            <a:xfrm>
              <a:off x="301953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1" name="object 10961"/>
            <p:cNvSpPr/>
            <p:nvPr/>
          </p:nvSpPr>
          <p:spPr>
            <a:xfrm>
              <a:off x="301991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2" name="object 10962"/>
            <p:cNvSpPr/>
            <p:nvPr/>
          </p:nvSpPr>
          <p:spPr>
            <a:xfrm>
              <a:off x="3020042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3" name="object 10963"/>
            <p:cNvSpPr/>
            <p:nvPr/>
          </p:nvSpPr>
          <p:spPr>
            <a:xfrm>
              <a:off x="3020295" y="41773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4" name="object 10964"/>
            <p:cNvSpPr/>
            <p:nvPr/>
          </p:nvSpPr>
          <p:spPr>
            <a:xfrm>
              <a:off x="3020549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5" name="object 10965"/>
            <p:cNvSpPr/>
            <p:nvPr/>
          </p:nvSpPr>
          <p:spPr>
            <a:xfrm>
              <a:off x="3020802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6" name="object 10966"/>
            <p:cNvSpPr/>
            <p:nvPr/>
          </p:nvSpPr>
          <p:spPr>
            <a:xfrm>
              <a:off x="30211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7" name="object 10967"/>
            <p:cNvSpPr/>
            <p:nvPr/>
          </p:nvSpPr>
          <p:spPr>
            <a:xfrm>
              <a:off x="302143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8" name="object 10968"/>
            <p:cNvSpPr/>
            <p:nvPr/>
          </p:nvSpPr>
          <p:spPr>
            <a:xfrm>
              <a:off x="302156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9" name="object 10969"/>
            <p:cNvSpPr/>
            <p:nvPr/>
          </p:nvSpPr>
          <p:spPr>
            <a:xfrm>
              <a:off x="3021943" y="417744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0" name="object 10970"/>
            <p:cNvSpPr/>
            <p:nvPr/>
          </p:nvSpPr>
          <p:spPr>
            <a:xfrm>
              <a:off x="302245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1" name="object 10971"/>
            <p:cNvSpPr/>
            <p:nvPr/>
          </p:nvSpPr>
          <p:spPr>
            <a:xfrm>
              <a:off x="3022703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2" name="object 10972"/>
            <p:cNvSpPr/>
            <p:nvPr/>
          </p:nvSpPr>
          <p:spPr>
            <a:xfrm>
              <a:off x="3022956" y="41772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3" name="object 10973"/>
            <p:cNvSpPr/>
            <p:nvPr/>
          </p:nvSpPr>
          <p:spPr>
            <a:xfrm>
              <a:off x="302321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4" name="object 10974"/>
            <p:cNvSpPr/>
            <p:nvPr/>
          </p:nvSpPr>
          <p:spPr>
            <a:xfrm>
              <a:off x="3023337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5" name="object 10975"/>
            <p:cNvSpPr/>
            <p:nvPr/>
          </p:nvSpPr>
          <p:spPr>
            <a:xfrm>
              <a:off x="302371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6" name="object 10976"/>
            <p:cNvSpPr/>
            <p:nvPr/>
          </p:nvSpPr>
          <p:spPr>
            <a:xfrm>
              <a:off x="302397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7" name="object 10977"/>
            <p:cNvSpPr/>
            <p:nvPr/>
          </p:nvSpPr>
          <p:spPr>
            <a:xfrm>
              <a:off x="3023210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8" name="object 10978"/>
            <p:cNvSpPr/>
            <p:nvPr/>
          </p:nvSpPr>
          <p:spPr>
            <a:xfrm>
              <a:off x="3025238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9" name="object 10979"/>
            <p:cNvSpPr/>
            <p:nvPr/>
          </p:nvSpPr>
          <p:spPr>
            <a:xfrm>
              <a:off x="3025491" y="41772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0" name="object 10980"/>
            <p:cNvSpPr/>
            <p:nvPr/>
          </p:nvSpPr>
          <p:spPr>
            <a:xfrm>
              <a:off x="3025744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1" name="object 10981"/>
            <p:cNvSpPr/>
            <p:nvPr/>
          </p:nvSpPr>
          <p:spPr>
            <a:xfrm>
              <a:off x="3025998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2" name="object 10982"/>
            <p:cNvSpPr/>
            <p:nvPr/>
          </p:nvSpPr>
          <p:spPr>
            <a:xfrm>
              <a:off x="302612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3" name="object 10983"/>
            <p:cNvSpPr/>
            <p:nvPr/>
          </p:nvSpPr>
          <p:spPr>
            <a:xfrm>
              <a:off x="302650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4" name="object 10984"/>
            <p:cNvSpPr/>
            <p:nvPr/>
          </p:nvSpPr>
          <p:spPr>
            <a:xfrm>
              <a:off x="3026758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5" name="object 10985"/>
            <p:cNvSpPr/>
            <p:nvPr/>
          </p:nvSpPr>
          <p:spPr>
            <a:xfrm>
              <a:off x="3026125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6" name="object 10986"/>
            <p:cNvSpPr/>
            <p:nvPr/>
          </p:nvSpPr>
          <p:spPr>
            <a:xfrm>
              <a:off x="302777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7" name="object 10987"/>
            <p:cNvSpPr/>
            <p:nvPr/>
          </p:nvSpPr>
          <p:spPr>
            <a:xfrm>
              <a:off x="3028026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8" name="object 10988"/>
            <p:cNvSpPr/>
            <p:nvPr/>
          </p:nvSpPr>
          <p:spPr>
            <a:xfrm>
              <a:off x="3028279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9" name="object 10989"/>
            <p:cNvSpPr/>
            <p:nvPr/>
          </p:nvSpPr>
          <p:spPr>
            <a:xfrm>
              <a:off x="3028406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0" name="object 10990"/>
            <p:cNvSpPr/>
            <p:nvPr/>
          </p:nvSpPr>
          <p:spPr>
            <a:xfrm>
              <a:off x="302865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1" name="object 10991"/>
            <p:cNvSpPr/>
            <p:nvPr/>
          </p:nvSpPr>
          <p:spPr>
            <a:xfrm>
              <a:off x="30291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2" name="object 10992"/>
            <p:cNvSpPr/>
            <p:nvPr/>
          </p:nvSpPr>
          <p:spPr>
            <a:xfrm>
              <a:off x="3029420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3" name="object 10993"/>
            <p:cNvSpPr/>
            <p:nvPr/>
          </p:nvSpPr>
          <p:spPr>
            <a:xfrm>
              <a:off x="302954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4" name="object 10994"/>
            <p:cNvSpPr/>
            <p:nvPr/>
          </p:nvSpPr>
          <p:spPr>
            <a:xfrm>
              <a:off x="30299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5" name="object 10995"/>
            <p:cNvSpPr/>
            <p:nvPr/>
          </p:nvSpPr>
          <p:spPr>
            <a:xfrm>
              <a:off x="303030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6" name="object 10996"/>
            <p:cNvSpPr/>
            <p:nvPr/>
          </p:nvSpPr>
          <p:spPr>
            <a:xfrm>
              <a:off x="3030560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7" name="object 10997"/>
            <p:cNvSpPr/>
            <p:nvPr/>
          </p:nvSpPr>
          <p:spPr>
            <a:xfrm>
              <a:off x="3030814" y="41774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8" name="object 10998"/>
            <p:cNvSpPr/>
            <p:nvPr/>
          </p:nvSpPr>
          <p:spPr>
            <a:xfrm>
              <a:off x="3031067" y="417677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74"/>
                  </a:moveTo>
                  <a:lnTo>
                    <a:pt x="887" y="47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9" name="object 10999"/>
            <p:cNvSpPr/>
            <p:nvPr/>
          </p:nvSpPr>
          <p:spPr>
            <a:xfrm>
              <a:off x="303119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0" name="object 11000"/>
            <p:cNvSpPr/>
            <p:nvPr/>
          </p:nvSpPr>
          <p:spPr>
            <a:xfrm>
              <a:off x="303132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1" name="object 11001"/>
            <p:cNvSpPr/>
            <p:nvPr/>
          </p:nvSpPr>
          <p:spPr>
            <a:xfrm>
              <a:off x="30317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2" name="object 11002"/>
            <p:cNvSpPr/>
            <p:nvPr/>
          </p:nvSpPr>
          <p:spPr>
            <a:xfrm>
              <a:off x="303182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3" name="object 11003"/>
            <p:cNvSpPr/>
            <p:nvPr/>
          </p:nvSpPr>
          <p:spPr>
            <a:xfrm>
              <a:off x="303208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4" name="object 11004"/>
            <p:cNvSpPr/>
            <p:nvPr/>
          </p:nvSpPr>
          <p:spPr>
            <a:xfrm>
              <a:off x="30323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5" name="object 11005"/>
            <p:cNvSpPr/>
            <p:nvPr/>
          </p:nvSpPr>
          <p:spPr>
            <a:xfrm>
              <a:off x="3032461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6" name="object 11006"/>
            <p:cNvSpPr/>
            <p:nvPr/>
          </p:nvSpPr>
          <p:spPr>
            <a:xfrm>
              <a:off x="303309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7" name="object 11007"/>
            <p:cNvSpPr/>
            <p:nvPr/>
          </p:nvSpPr>
          <p:spPr>
            <a:xfrm>
              <a:off x="3033348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8" name="object 11008"/>
            <p:cNvSpPr/>
            <p:nvPr/>
          </p:nvSpPr>
          <p:spPr>
            <a:xfrm>
              <a:off x="3033475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9" name="object 11009"/>
            <p:cNvSpPr/>
            <p:nvPr/>
          </p:nvSpPr>
          <p:spPr>
            <a:xfrm>
              <a:off x="3033728" y="41771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0" name="object 11010"/>
            <p:cNvSpPr/>
            <p:nvPr/>
          </p:nvSpPr>
          <p:spPr>
            <a:xfrm>
              <a:off x="303385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1" name="object 11011"/>
            <p:cNvSpPr/>
            <p:nvPr/>
          </p:nvSpPr>
          <p:spPr>
            <a:xfrm>
              <a:off x="30343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2" name="object 11012"/>
            <p:cNvSpPr/>
            <p:nvPr/>
          </p:nvSpPr>
          <p:spPr>
            <a:xfrm>
              <a:off x="303448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3" name="object 11013"/>
            <p:cNvSpPr/>
            <p:nvPr/>
          </p:nvSpPr>
          <p:spPr>
            <a:xfrm>
              <a:off x="303461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4" name="object 11014"/>
            <p:cNvSpPr/>
            <p:nvPr/>
          </p:nvSpPr>
          <p:spPr>
            <a:xfrm>
              <a:off x="30348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5" name="object 11015"/>
            <p:cNvSpPr/>
            <p:nvPr/>
          </p:nvSpPr>
          <p:spPr>
            <a:xfrm>
              <a:off x="303512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6" name="object 11016"/>
            <p:cNvSpPr/>
            <p:nvPr/>
          </p:nvSpPr>
          <p:spPr>
            <a:xfrm>
              <a:off x="30353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7" name="object 11017"/>
            <p:cNvSpPr/>
            <p:nvPr/>
          </p:nvSpPr>
          <p:spPr>
            <a:xfrm>
              <a:off x="303562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8" name="object 11018"/>
            <p:cNvSpPr/>
            <p:nvPr/>
          </p:nvSpPr>
          <p:spPr>
            <a:xfrm>
              <a:off x="3035883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9" name="object 11019"/>
            <p:cNvSpPr/>
            <p:nvPr/>
          </p:nvSpPr>
          <p:spPr>
            <a:xfrm>
              <a:off x="3036136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0" name="object 11020"/>
            <p:cNvSpPr/>
            <p:nvPr/>
          </p:nvSpPr>
          <p:spPr>
            <a:xfrm>
              <a:off x="303626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1" name="object 11021"/>
            <p:cNvSpPr/>
            <p:nvPr/>
          </p:nvSpPr>
          <p:spPr>
            <a:xfrm>
              <a:off x="3036390" y="41772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2" name="object 11022"/>
            <p:cNvSpPr/>
            <p:nvPr/>
          </p:nvSpPr>
          <p:spPr>
            <a:xfrm>
              <a:off x="303651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3" name="object 11023"/>
            <p:cNvSpPr/>
            <p:nvPr/>
          </p:nvSpPr>
          <p:spPr>
            <a:xfrm>
              <a:off x="3036643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4" name="object 11024"/>
            <p:cNvSpPr/>
            <p:nvPr/>
          </p:nvSpPr>
          <p:spPr>
            <a:xfrm>
              <a:off x="303715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5" name="object 11025"/>
            <p:cNvSpPr/>
            <p:nvPr/>
          </p:nvSpPr>
          <p:spPr>
            <a:xfrm>
              <a:off x="303727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6" name="object 11026"/>
            <p:cNvSpPr/>
            <p:nvPr/>
          </p:nvSpPr>
          <p:spPr>
            <a:xfrm>
              <a:off x="30374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7" name="object 11027"/>
            <p:cNvSpPr/>
            <p:nvPr/>
          </p:nvSpPr>
          <p:spPr>
            <a:xfrm>
              <a:off x="3037657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8" name="object 11028"/>
            <p:cNvSpPr/>
            <p:nvPr/>
          </p:nvSpPr>
          <p:spPr>
            <a:xfrm>
              <a:off x="303791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9" name="object 11029"/>
            <p:cNvSpPr/>
            <p:nvPr/>
          </p:nvSpPr>
          <p:spPr>
            <a:xfrm>
              <a:off x="303816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0" name="object 11030"/>
            <p:cNvSpPr/>
            <p:nvPr/>
          </p:nvSpPr>
          <p:spPr>
            <a:xfrm>
              <a:off x="303841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1" name="object 11031"/>
            <p:cNvSpPr/>
            <p:nvPr/>
          </p:nvSpPr>
          <p:spPr>
            <a:xfrm>
              <a:off x="3038544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2" name="object 11032"/>
            <p:cNvSpPr/>
            <p:nvPr/>
          </p:nvSpPr>
          <p:spPr>
            <a:xfrm>
              <a:off x="3038671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3" name="object 11033"/>
            <p:cNvSpPr/>
            <p:nvPr/>
          </p:nvSpPr>
          <p:spPr>
            <a:xfrm>
              <a:off x="3039051" y="41774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4" name="object 11034"/>
            <p:cNvSpPr/>
            <p:nvPr/>
          </p:nvSpPr>
          <p:spPr>
            <a:xfrm>
              <a:off x="3038291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5" name="object 11035"/>
            <p:cNvSpPr/>
            <p:nvPr/>
          </p:nvSpPr>
          <p:spPr>
            <a:xfrm>
              <a:off x="303981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6" name="object 11036"/>
            <p:cNvSpPr/>
            <p:nvPr/>
          </p:nvSpPr>
          <p:spPr>
            <a:xfrm>
              <a:off x="303993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7" name="object 11037"/>
            <p:cNvSpPr/>
            <p:nvPr/>
          </p:nvSpPr>
          <p:spPr>
            <a:xfrm>
              <a:off x="30401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8" name="object 11038"/>
            <p:cNvSpPr/>
            <p:nvPr/>
          </p:nvSpPr>
          <p:spPr>
            <a:xfrm>
              <a:off x="3040318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9" name="object 11039"/>
            <p:cNvSpPr/>
            <p:nvPr/>
          </p:nvSpPr>
          <p:spPr>
            <a:xfrm>
              <a:off x="3040952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0" name="object 11040"/>
            <p:cNvSpPr/>
            <p:nvPr/>
          </p:nvSpPr>
          <p:spPr>
            <a:xfrm>
              <a:off x="3041205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1" name="object 11041"/>
            <p:cNvSpPr/>
            <p:nvPr/>
          </p:nvSpPr>
          <p:spPr>
            <a:xfrm>
              <a:off x="3041459" y="417698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2" name="object 11042"/>
            <p:cNvSpPr/>
            <p:nvPr/>
          </p:nvSpPr>
          <p:spPr>
            <a:xfrm>
              <a:off x="3041712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3" name="object 11043"/>
            <p:cNvSpPr/>
            <p:nvPr/>
          </p:nvSpPr>
          <p:spPr>
            <a:xfrm>
              <a:off x="30417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4" name="object 11044"/>
            <p:cNvSpPr/>
            <p:nvPr/>
          </p:nvSpPr>
          <p:spPr>
            <a:xfrm>
              <a:off x="3041966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5" name="object 11045"/>
            <p:cNvSpPr/>
            <p:nvPr/>
          </p:nvSpPr>
          <p:spPr>
            <a:xfrm>
              <a:off x="304234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6" name="object 11046"/>
            <p:cNvSpPr/>
            <p:nvPr/>
          </p:nvSpPr>
          <p:spPr>
            <a:xfrm>
              <a:off x="3042599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7" name="object 11047"/>
            <p:cNvSpPr/>
            <p:nvPr/>
          </p:nvSpPr>
          <p:spPr>
            <a:xfrm>
              <a:off x="3042980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8" name="object 11048"/>
            <p:cNvSpPr/>
            <p:nvPr/>
          </p:nvSpPr>
          <p:spPr>
            <a:xfrm>
              <a:off x="30433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9" name="object 11049"/>
            <p:cNvSpPr/>
            <p:nvPr/>
          </p:nvSpPr>
          <p:spPr>
            <a:xfrm>
              <a:off x="3043613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0" name="object 11050"/>
            <p:cNvSpPr/>
            <p:nvPr/>
          </p:nvSpPr>
          <p:spPr>
            <a:xfrm>
              <a:off x="3043867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1" name="object 11051"/>
            <p:cNvSpPr/>
            <p:nvPr/>
          </p:nvSpPr>
          <p:spPr>
            <a:xfrm>
              <a:off x="3044120" y="41772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2" name="object 11052"/>
            <p:cNvSpPr/>
            <p:nvPr/>
          </p:nvSpPr>
          <p:spPr>
            <a:xfrm>
              <a:off x="3044247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3" name="object 11053"/>
            <p:cNvSpPr/>
            <p:nvPr/>
          </p:nvSpPr>
          <p:spPr>
            <a:xfrm>
              <a:off x="304462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4" name="object 11054"/>
            <p:cNvSpPr/>
            <p:nvPr/>
          </p:nvSpPr>
          <p:spPr>
            <a:xfrm>
              <a:off x="304488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5" name="object 11055"/>
            <p:cNvSpPr/>
            <p:nvPr/>
          </p:nvSpPr>
          <p:spPr>
            <a:xfrm>
              <a:off x="3045134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6" name="object 11056"/>
            <p:cNvSpPr/>
            <p:nvPr/>
          </p:nvSpPr>
          <p:spPr>
            <a:xfrm>
              <a:off x="30452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7" name="object 11057"/>
            <p:cNvSpPr/>
            <p:nvPr/>
          </p:nvSpPr>
          <p:spPr>
            <a:xfrm>
              <a:off x="3044627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8" name="object 11058"/>
            <p:cNvSpPr/>
            <p:nvPr/>
          </p:nvSpPr>
          <p:spPr>
            <a:xfrm>
              <a:off x="3046274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9" name="object 11059"/>
            <p:cNvSpPr/>
            <p:nvPr/>
          </p:nvSpPr>
          <p:spPr>
            <a:xfrm>
              <a:off x="3046401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0" name="object 11060"/>
            <p:cNvSpPr/>
            <p:nvPr/>
          </p:nvSpPr>
          <p:spPr>
            <a:xfrm>
              <a:off x="3046655" y="41772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1" name="object 11061"/>
            <p:cNvSpPr/>
            <p:nvPr/>
          </p:nvSpPr>
          <p:spPr>
            <a:xfrm>
              <a:off x="3046908" y="41774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2" name="object 11062"/>
            <p:cNvSpPr/>
            <p:nvPr/>
          </p:nvSpPr>
          <p:spPr>
            <a:xfrm>
              <a:off x="3047288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3" name="object 11063"/>
            <p:cNvSpPr/>
            <p:nvPr/>
          </p:nvSpPr>
          <p:spPr>
            <a:xfrm>
              <a:off x="304766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4" name="object 11064"/>
            <p:cNvSpPr/>
            <p:nvPr/>
          </p:nvSpPr>
          <p:spPr>
            <a:xfrm>
              <a:off x="30479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5" name="object 11065"/>
            <p:cNvSpPr/>
            <p:nvPr/>
          </p:nvSpPr>
          <p:spPr>
            <a:xfrm>
              <a:off x="304817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6" name="object 11066"/>
            <p:cNvSpPr/>
            <p:nvPr/>
          </p:nvSpPr>
          <p:spPr>
            <a:xfrm>
              <a:off x="3048936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7" name="object 11067"/>
            <p:cNvSpPr/>
            <p:nvPr/>
          </p:nvSpPr>
          <p:spPr>
            <a:xfrm>
              <a:off x="3049189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8" name="object 11068"/>
            <p:cNvSpPr/>
            <p:nvPr/>
          </p:nvSpPr>
          <p:spPr>
            <a:xfrm>
              <a:off x="3049316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9" name="object 11069"/>
            <p:cNvSpPr/>
            <p:nvPr/>
          </p:nvSpPr>
          <p:spPr>
            <a:xfrm>
              <a:off x="30494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0" name="object 11070"/>
            <p:cNvSpPr/>
            <p:nvPr/>
          </p:nvSpPr>
          <p:spPr>
            <a:xfrm>
              <a:off x="3049569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1" name="object 11071"/>
            <p:cNvSpPr/>
            <p:nvPr/>
          </p:nvSpPr>
          <p:spPr>
            <a:xfrm>
              <a:off x="304982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2" name="object 11072"/>
            <p:cNvSpPr/>
            <p:nvPr/>
          </p:nvSpPr>
          <p:spPr>
            <a:xfrm>
              <a:off x="304995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3" name="object 11073"/>
            <p:cNvSpPr/>
            <p:nvPr/>
          </p:nvSpPr>
          <p:spPr>
            <a:xfrm>
              <a:off x="30502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4" name="object 11074"/>
            <p:cNvSpPr/>
            <p:nvPr/>
          </p:nvSpPr>
          <p:spPr>
            <a:xfrm>
              <a:off x="3050330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5" name="object 11075"/>
            <p:cNvSpPr/>
            <p:nvPr/>
          </p:nvSpPr>
          <p:spPr>
            <a:xfrm>
              <a:off x="30505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6" name="object 11076"/>
            <p:cNvSpPr/>
            <p:nvPr/>
          </p:nvSpPr>
          <p:spPr>
            <a:xfrm>
              <a:off x="305083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7" name="object 11077"/>
            <p:cNvSpPr/>
            <p:nvPr/>
          </p:nvSpPr>
          <p:spPr>
            <a:xfrm>
              <a:off x="30513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8" name="object 11078"/>
            <p:cNvSpPr/>
            <p:nvPr/>
          </p:nvSpPr>
          <p:spPr>
            <a:xfrm>
              <a:off x="3051597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9" name="object 11079"/>
            <p:cNvSpPr/>
            <p:nvPr/>
          </p:nvSpPr>
          <p:spPr>
            <a:xfrm>
              <a:off x="3051851" y="41772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0" name="object 11080"/>
            <p:cNvSpPr/>
            <p:nvPr/>
          </p:nvSpPr>
          <p:spPr>
            <a:xfrm>
              <a:off x="3052104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1" name="object 11081"/>
            <p:cNvSpPr/>
            <p:nvPr/>
          </p:nvSpPr>
          <p:spPr>
            <a:xfrm>
              <a:off x="3052231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2" name="object 11082"/>
            <p:cNvSpPr/>
            <p:nvPr/>
          </p:nvSpPr>
          <p:spPr>
            <a:xfrm>
              <a:off x="30524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3" name="object 11083"/>
            <p:cNvSpPr/>
            <p:nvPr/>
          </p:nvSpPr>
          <p:spPr>
            <a:xfrm>
              <a:off x="305286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4" name="object 11084"/>
            <p:cNvSpPr/>
            <p:nvPr/>
          </p:nvSpPr>
          <p:spPr>
            <a:xfrm>
              <a:off x="305311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5" name="object 11085"/>
            <p:cNvSpPr/>
            <p:nvPr/>
          </p:nvSpPr>
          <p:spPr>
            <a:xfrm>
              <a:off x="3053498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6" name="object 11086"/>
            <p:cNvSpPr/>
            <p:nvPr/>
          </p:nvSpPr>
          <p:spPr>
            <a:xfrm>
              <a:off x="305413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7" name="object 11087"/>
            <p:cNvSpPr/>
            <p:nvPr/>
          </p:nvSpPr>
          <p:spPr>
            <a:xfrm>
              <a:off x="3054258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8" name="object 11088"/>
            <p:cNvSpPr/>
            <p:nvPr/>
          </p:nvSpPr>
          <p:spPr>
            <a:xfrm>
              <a:off x="3054512" y="417740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9" name="object 11089"/>
            <p:cNvSpPr/>
            <p:nvPr/>
          </p:nvSpPr>
          <p:spPr>
            <a:xfrm>
              <a:off x="305476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0" name="object 11090"/>
            <p:cNvSpPr/>
            <p:nvPr/>
          </p:nvSpPr>
          <p:spPr>
            <a:xfrm>
              <a:off x="3054892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1" name="object 11091"/>
            <p:cNvSpPr/>
            <p:nvPr/>
          </p:nvSpPr>
          <p:spPr>
            <a:xfrm>
              <a:off x="3054385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2" name="object 11092"/>
            <p:cNvSpPr/>
            <p:nvPr/>
          </p:nvSpPr>
          <p:spPr>
            <a:xfrm>
              <a:off x="3055653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3" name="object 11093"/>
            <p:cNvSpPr/>
            <p:nvPr/>
          </p:nvSpPr>
          <p:spPr>
            <a:xfrm>
              <a:off x="305615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4" name="object 11094"/>
            <p:cNvSpPr/>
            <p:nvPr/>
          </p:nvSpPr>
          <p:spPr>
            <a:xfrm>
              <a:off x="30565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5" name="object 11095"/>
            <p:cNvSpPr/>
            <p:nvPr/>
          </p:nvSpPr>
          <p:spPr>
            <a:xfrm>
              <a:off x="305679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6" name="object 11096"/>
            <p:cNvSpPr/>
            <p:nvPr/>
          </p:nvSpPr>
          <p:spPr>
            <a:xfrm>
              <a:off x="3056920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7" name="object 11097"/>
            <p:cNvSpPr/>
            <p:nvPr/>
          </p:nvSpPr>
          <p:spPr>
            <a:xfrm>
              <a:off x="3057173" y="41771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8" name="object 11098"/>
            <p:cNvSpPr/>
            <p:nvPr/>
          </p:nvSpPr>
          <p:spPr>
            <a:xfrm>
              <a:off x="3057427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9" name="object 11099"/>
            <p:cNvSpPr/>
            <p:nvPr/>
          </p:nvSpPr>
          <p:spPr>
            <a:xfrm>
              <a:off x="3057553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0" name="object 11100"/>
            <p:cNvSpPr/>
            <p:nvPr/>
          </p:nvSpPr>
          <p:spPr>
            <a:xfrm>
              <a:off x="30578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1" name="object 11101"/>
            <p:cNvSpPr/>
            <p:nvPr/>
          </p:nvSpPr>
          <p:spPr>
            <a:xfrm>
              <a:off x="3058567" y="417687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2" name="object 11102"/>
            <p:cNvSpPr/>
            <p:nvPr/>
          </p:nvSpPr>
          <p:spPr>
            <a:xfrm>
              <a:off x="305869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3" name="object 11103"/>
            <p:cNvSpPr/>
            <p:nvPr/>
          </p:nvSpPr>
          <p:spPr>
            <a:xfrm>
              <a:off x="3058947" y="417744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4" name="object 11104"/>
            <p:cNvSpPr/>
            <p:nvPr/>
          </p:nvSpPr>
          <p:spPr>
            <a:xfrm>
              <a:off x="3059074" y="41773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5" name="object 11105"/>
            <p:cNvSpPr/>
            <p:nvPr/>
          </p:nvSpPr>
          <p:spPr>
            <a:xfrm>
              <a:off x="3059328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6" name="object 11106"/>
            <p:cNvSpPr/>
            <p:nvPr/>
          </p:nvSpPr>
          <p:spPr>
            <a:xfrm>
              <a:off x="3059454" y="41774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7" name="object 11107"/>
            <p:cNvSpPr/>
            <p:nvPr/>
          </p:nvSpPr>
          <p:spPr>
            <a:xfrm>
              <a:off x="3059708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8" name="object 11108"/>
            <p:cNvSpPr/>
            <p:nvPr/>
          </p:nvSpPr>
          <p:spPr>
            <a:xfrm>
              <a:off x="3059834" y="41771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9" name="object 11109"/>
            <p:cNvSpPr/>
            <p:nvPr/>
          </p:nvSpPr>
          <p:spPr>
            <a:xfrm>
              <a:off x="3060088" y="41773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0" name="object 11110"/>
            <p:cNvSpPr/>
            <p:nvPr/>
          </p:nvSpPr>
          <p:spPr>
            <a:xfrm>
              <a:off x="3060341" y="41773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1" name="object 11111"/>
            <p:cNvSpPr/>
            <p:nvPr/>
          </p:nvSpPr>
          <p:spPr>
            <a:xfrm>
              <a:off x="3060468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2" name="object 11112"/>
            <p:cNvSpPr/>
            <p:nvPr/>
          </p:nvSpPr>
          <p:spPr>
            <a:xfrm>
              <a:off x="3060722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3" name="object 11113"/>
            <p:cNvSpPr/>
            <p:nvPr/>
          </p:nvSpPr>
          <p:spPr>
            <a:xfrm>
              <a:off x="3060975" y="41772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4" name="object 11114"/>
            <p:cNvSpPr/>
            <p:nvPr/>
          </p:nvSpPr>
          <p:spPr>
            <a:xfrm>
              <a:off x="3061229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5" name="object 11115"/>
            <p:cNvSpPr/>
            <p:nvPr/>
          </p:nvSpPr>
          <p:spPr>
            <a:xfrm>
              <a:off x="3061355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6" name="object 11116"/>
            <p:cNvSpPr/>
            <p:nvPr/>
          </p:nvSpPr>
          <p:spPr>
            <a:xfrm>
              <a:off x="3061482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7" name="object 11117"/>
            <p:cNvSpPr/>
            <p:nvPr/>
          </p:nvSpPr>
          <p:spPr>
            <a:xfrm>
              <a:off x="3061609" y="41774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8" name="object 11118"/>
            <p:cNvSpPr/>
            <p:nvPr/>
          </p:nvSpPr>
          <p:spPr>
            <a:xfrm>
              <a:off x="3060975" y="417764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6"/>
                  </a:moveTo>
                  <a:lnTo>
                    <a:pt x="2027" y="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9" name="object 11119"/>
            <p:cNvSpPr/>
            <p:nvPr/>
          </p:nvSpPr>
          <p:spPr>
            <a:xfrm>
              <a:off x="3062369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0" name="object 11120"/>
            <p:cNvSpPr/>
            <p:nvPr/>
          </p:nvSpPr>
          <p:spPr>
            <a:xfrm>
              <a:off x="3062496" y="41773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1" name="object 11121"/>
            <p:cNvSpPr/>
            <p:nvPr/>
          </p:nvSpPr>
          <p:spPr>
            <a:xfrm>
              <a:off x="3062749" y="41774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2" name="object 11122"/>
            <p:cNvSpPr/>
            <p:nvPr/>
          </p:nvSpPr>
          <p:spPr>
            <a:xfrm>
              <a:off x="3062876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3" name="object 11123"/>
            <p:cNvSpPr/>
            <p:nvPr/>
          </p:nvSpPr>
          <p:spPr>
            <a:xfrm>
              <a:off x="3063129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4" name="object 11124"/>
            <p:cNvSpPr/>
            <p:nvPr/>
          </p:nvSpPr>
          <p:spPr>
            <a:xfrm>
              <a:off x="3063510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5" name="object 11125"/>
            <p:cNvSpPr/>
            <p:nvPr/>
          </p:nvSpPr>
          <p:spPr>
            <a:xfrm>
              <a:off x="3063636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6" name="object 11126"/>
            <p:cNvSpPr/>
            <p:nvPr/>
          </p:nvSpPr>
          <p:spPr>
            <a:xfrm>
              <a:off x="3063890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7" name="object 11127"/>
            <p:cNvSpPr/>
            <p:nvPr/>
          </p:nvSpPr>
          <p:spPr>
            <a:xfrm>
              <a:off x="3064143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8" name="object 11128"/>
            <p:cNvSpPr/>
            <p:nvPr/>
          </p:nvSpPr>
          <p:spPr>
            <a:xfrm>
              <a:off x="306427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9" name="object 11129"/>
            <p:cNvSpPr/>
            <p:nvPr/>
          </p:nvSpPr>
          <p:spPr>
            <a:xfrm>
              <a:off x="3063636" y="417768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0" name="object 11130"/>
            <p:cNvSpPr/>
            <p:nvPr/>
          </p:nvSpPr>
          <p:spPr>
            <a:xfrm>
              <a:off x="3065030" y="417744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1" name="object 11131"/>
            <p:cNvSpPr/>
            <p:nvPr/>
          </p:nvSpPr>
          <p:spPr>
            <a:xfrm>
              <a:off x="3065157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2" name="object 11132"/>
            <p:cNvSpPr/>
            <p:nvPr/>
          </p:nvSpPr>
          <p:spPr>
            <a:xfrm>
              <a:off x="3065410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3" name="object 11133"/>
            <p:cNvSpPr/>
            <p:nvPr/>
          </p:nvSpPr>
          <p:spPr>
            <a:xfrm>
              <a:off x="306553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4" name="object 11134"/>
            <p:cNvSpPr/>
            <p:nvPr/>
          </p:nvSpPr>
          <p:spPr>
            <a:xfrm>
              <a:off x="306579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5" name="object 11135"/>
            <p:cNvSpPr/>
            <p:nvPr/>
          </p:nvSpPr>
          <p:spPr>
            <a:xfrm>
              <a:off x="3066044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6" name="object 11136"/>
            <p:cNvSpPr/>
            <p:nvPr/>
          </p:nvSpPr>
          <p:spPr>
            <a:xfrm>
              <a:off x="30661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7" name="object 11137"/>
            <p:cNvSpPr/>
            <p:nvPr/>
          </p:nvSpPr>
          <p:spPr>
            <a:xfrm>
              <a:off x="3066424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8" name="object 11138"/>
            <p:cNvSpPr/>
            <p:nvPr/>
          </p:nvSpPr>
          <p:spPr>
            <a:xfrm>
              <a:off x="30664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9" name="object 11139"/>
            <p:cNvSpPr/>
            <p:nvPr/>
          </p:nvSpPr>
          <p:spPr>
            <a:xfrm>
              <a:off x="3065791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0" name="object 11140"/>
            <p:cNvSpPr/>
            <p:nvPr/>
          </p:nvSpPr>
          <p:spPr>
            <a:xfrm>
              <a:off x="3067438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1" name="object 11141"/>
            <p:cNvSpPr/>
            <p:nvPr/>
          </p:nvSpPr>
          <p:spPr>
            <a:xfrm>
              <a:off x="3067692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2" name="object 11142"/>
            <p:cNvSpPr/>
            <p:nvPr/>
          </p:nvSpPr>
          <p:spPr>
            <a:xfrm>
              <a:off x="3067818" y="417744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3" name="object 11143"/>
            <p:cNvSpPr/>
            <p:nvPr/>
          </p:nvSpPr>
          <p:spPr>
            <a:xfrm>
              <a:off x="3067185" y="417767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4" name="object 11144"/>
            <p:cNvSpPr/>
            <p:nvPr/>
          </p:nvSpPr>
          <p:spPr>
            <a:xfrm>
              <a:off x="306845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5" name="object 11145"/>
            <p:cNvSpPr/>
            <p:nvPr/>
          </p:nvSpPr>
          <p:spPr>
            <a:xfrm>
              <a:off x="3068705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6" name="object 11146"/>
            <p:cNvSpPr/>
            <p:nvPr/>
          </p:nvSpPr>
          <p:spPr>
            <a:xfrm>
              <a:off x="3068959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7" name="object 11147"/>
            <p:cNvSpPr/>
            <p:nvPr/>
          </p:nvSpPr>
          <p:spPr>
            <a:xfrm>
              <a:off x="306921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8" name="object 11148"/>
            <p:cNvSpPr/>
            <p:nvPr/>
          </p:nvSpPr>
          <p:spPr>
            <a:xfrm>
              <a:off x="30694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9" name="object 11149"/>
            <p:cNvSpPr/>
            <p:nvPr/>
          </p:nvSpPr>
          <p:spPr>
            <a:xfrm>
              <a:off x="30698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0" name="object 11150"/>
            <p:cNvSpPr/>
            <p:nvPr/>
          </p:nvSpPr>
          <p:spPr>
            <a:xfrm>
              <a:off x="3069973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1" name="object 11151"/>
            <p:cNvSpPr/>
            <p:nvPr/>
          </p:nvSpPr>
          <p:spPr>
            <a:xfrm>
              <a:off x="3070226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2" name="object 11152"/>
            <p:cNvSpPr/>
            <p:nvPr/>
          </p:nvSpPr>
          <p:spPr>
            <a:xfrm>
              <a:off x="3070480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3" name="object 11153"/>
            <p:cNvSpPr/>
            <p:nvPr/>
          </p:nvSpPr>
          <p:spPr>
            <a:xfrm>
              <a:off x="30706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4" name="object 11154"/>
            <p:cNvSpPr/>
            <p:nvPr/>
          </p:nvSpPr>
          <p:spPr>
            <a:xfrm>
              <a:off x="3070733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5" name="object 11155"/>
            <p:cNvSpPr/>
            <p:nvPr/>
          </p:nvSpPr>
          <p:spPr>
            <a:xfrm>
              <a:off x="307111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6" name="object 11156"/>
            <p:cNvSpPr/>
            <p:nvPr/>
          </p:nvSpPr>
          <p:spPr>
            <a:xfrm>
              <a:off x="307136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7" name="object 11157"/>
            <p:cNvSpPr/>
            <p:nvPr/>
          </p:nvSpPr>
          <p:spPr>
            <a:xfrm>
              <a:off x="307149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8" name="object 11158"/>
            <p:cNvSpPr/>
            <p:nvPr/>
          </p:nvSpPr>
          <p:spPr>
            <a:xfrm>
              <a:off x="30717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9" name="object 11159"/>
            <p:cNvSpPr/>
            <p:nvPr/>
          </p:nvSpPr>
          <p:spPr>
            <a:xfrm>
              <a:off x="307225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0" name="object 11160"/>
            <p:cNvSpPr/>
            <p:nvPr/>
          </p:nvSpPr>
          <p:spPr>
            <a:xfrm>
              <a:off x="3072634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1" name="object 11161"/>
            <p:cNvSpPr/>
            <p:nvPr/>
          </p:nvSpPr>
          <p:spPr>
            <a:xfrm>
              <a:off x="307276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2" name="object 11162"/>
            <p:cNvSpPr/>
            <p:nvPr/>
          </p:nvSpPr>
          <p:spPr>
            <a:xfrm>
              <a:off x="3072888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3" name="object 11163"/>
            <p:cNvSpPr/>
            <p:nvPr/>
          </p:nvSpPr>
          <p:spPr>
            <a:xfrm>
              <a:off x="3073141" y="41772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4" name="object 11164"/>
            <p:cNvSpPr/>
            <p:nvPr/>
          </p:nvSpPr>
          <p:spPr>
            <a:xfrm>
              <a:off x="3073521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5" name="object 11165"/>
            <p:cNvSpPr/>
            <p:nvPr/>
          </p:nvSpPr>
          <p:spPr>
            <a:xfrm>
              <a:off x="307390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6" name="object 11166"/>
            <p:cNvSpPr/>
            <p:nvPr/>
          </p:nvSpPr>
          <p:spPr>
            <a:xfrm>
              <a:off x="307402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7" name="object 11167"/>
            <p:cNvSpPr/>
            <p:nvPr/>
          </p:nvSpPr>
          <p:spPr>
            <a:xfrm>
              <a:off x="307415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8" name="object 11168"/>
            <p:cNvSpPr/>
            <p:nvPr/>
          </p:nvSpPr>
          <p:spPr>
            <a:xfrm>
              <a:off x="3073521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9" name="object 11169"/>
            <p:cNvSpPr/>
            <p:nvPr/>
          </p:nvSpPr>
          <p:spPr>
            <a:xfrm>
              <a:off x="3075295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0" name="object 11170"/>
            <p:cNvSpPr/>
            <p:nvPr/>
          </p:nvSpPr>
          <p:spPr>
            <a:xfrm>
              <a:off x="3075549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1" name="object 11171"/>
            <p:cNvSpPr/>
            <p:nvPr/>
          </p:nvSpPr>
          <p:spPr>
            <a:xfrm>
              <a:off x="3075802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2" name="object 11172"/>
            <p:cNvSpPr/>
            <p:nvPr/>
          </p:nvSpPr>
          <p:spPr>
            <a:xfrm>
              <a:off x="307592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3" name="object 11173"/>
            <p:cNvSpPr/>
            <p:nvPr/>
          </p:nvSpPr>
          <p:spPr>
            <a:xfrm>
              <a:off x="3075295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4" name="object 11174"/>
            <p:cNvSpPr/>
            <p:nvPr/>
          </p:nvSpPr>
          <p:spPr>
            <a:xfrm>
              <a:off x="3075802" y="417769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5" name="object 11175"/>
            <p:cNvSpPr/>
            <p:nvPr/>
          </p:nvSpPr>
          <p:spPr>
            <a:xfrm>
              <a:off x="307719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6" name="object 11176"/>
            <p:cNvSpPr/>
            <p:nvPr/>
          </p:nvSpPr>
          <p:spPr>
            <a:xfrm>
              <a:off x="30774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7" name="object 11177"/>
            <p:cNvSpPr/>
            <p:nvPr/>
          </p:nvSpPr>
          <p:spPr>
            <a:xfrm>
              <a:off x="3077830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8" name="object 11178"/>
            <p:cNvSpPr/>
            <p:nvPr/>
          </p:nvSpPr>
          <p:spPr>
            <a:xfrm>
              <a:off x="3078083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9" name="object 11179"/>
            <p:cNvSpPr/>
            <p:nvPr/>
          </p:nvSpPr>
          <p:spPr>
            <a:xfrm>
              <a:off x="3078210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0" name="object 11180"/>
            <p:cNvSpPr/>
            <p:nvPr/>
          </p:nvSpPr>
          <p:spPr>
            <a:xfrm>
              <a:off x="3078464" y="41772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1" name="object 11181"/>
            <p:cNvSpPr/>
            <p:nvPr/>
          </p:nvSpPr>
          <p:spPr>
            <a:xfrm>
              <a:off x="307859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2" name="object 11182"/>
            <p:cNvSpPr/>
            <p:nvPr/>
          </p:nvSpPr>
          <p:spPr>
            <a:xfrm>
              <a:off x="3078844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3" name="object 11183"/>
            <p:cNvSpPr/>
            <p:nvPr/>
          </p:nvSpPr>
          <p:spPr>
            <a:xfrm>
              <a:off x="307922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4" name="object 11184"/>
            <p:cNvSpPr/>
            <p:nvPr/>
          </p:nvSpPr>
          <p:spPr>
            <a:xfrm>
              <a:off x="307935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5" name="object 11185"/>
            <p:cNvSpPr/>
            <p:nvPr/>
          </p:nvSpPr>
          <p:spPr>
            <a:xfrm>
              <a:off x="3079858" y="3277878"/>
              <a:ext cx="0" cy="900430"/>
            </a:xfrm>
            <a:custGeom>
              <a:avLst/>
              <a:gdLst/>
              <a:ahLst/>
              <a:cxnLst/>
              <a:rect l="l" t="t" r="r" b="b"/>
              <a:pathLst>
                <a:path h="900429">
                  <a:moveTo>
                    <a:pt x="0" y="89984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6" name="object 11186"/>
            <p:cNvSpPr/>
            <p:nvPr/>
          </p:nvSpPr>
          <p:spPr>
            <a:xfrm>
              <a:off x="3082519" y="3987489"/>
              <a:ext cx="0" cy="190500"/>
            </a:xfrm>
            <a:custGeom>
              <a:avLst/>
              <a:gdLst/>
              <a:ahLst/>
              <a:cxnLst/>
              <a:rect l="l" t="t" r="r" b="b"/>
              <a:pathLst>
                <a:path h="190500">
                  <a:moveTo>
                    <a:pt x="0" y="19023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7" name="object 11187"/>
            <p:cNvSpPr/>
            <p:nvPr/>
          </p:nvSpPr>
          <p:spPr>
            <a:xfrm>
              <a:off x="3085180" y="4146433"/>
              <a:ext cx="0" cy="31750"/>
            </a:xfrm>
            <a:custGeom>
              <a:avLst/>
              <a:gdLst/>
              <a:ahLst/>
              <a:cxnLst/>
              <a:rect l="l" t="t" r="r" b="b"/>
              <a:pathLst>
                <a:path h="31750">
                  <a:moveTo>
                    <a:pt x="0" y="3129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8" name="object 11188"/>
            <p:cNvSpPr/>
            <p:nvPr/>
          </p:nvSpPr>
          <p:spPr>
            <a:xfrm>
              <a:off x="308720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9" name="object 11189"/>
            <p:cNvSpPr/>
            <p:nvPr/>
          </p:nvSpPr>
          <p:spPr>
            <a:xfrm>
              <a:off x="3087461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0" name="object 11190"/>
            <p:cNvSpPr/>
            <p:nvPr/>
          </p:nvSpPr>
          <p:spPr>
            <a:xfrm>
              <a:off x="3087841" y="4173508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21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1" name="object 11191"/>
            <p:cNvSpPr/>
            <p:nvPr/>
          </p:nvSpPr>
          <p:spPr>
            <a:xfrm>
              <a:off x="308809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2" name="object 11192"/>
            <p:cNvSpPr/>
            <p:nvPr/>
          </p:nvSpPr>
          <p:spPr>
            <a:xfrm>
              <a:off x="3088222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3" name="object 11193"/>
            <p:cNvSpPr/>
            <p:nvPr/>
          </p:nvSpPr>
          <p:spPr>
            <a:xfrm>
              <a:off x="3088475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4" name="object 11194"/>
            <p:cNvSpPr/>
            <p:nvPr/>
          </p:nvSpPr>
          <p:spPr>
            <a:xfrm>
              <a:off x="3088729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5" name="object 11195"/>
            <p:cNvSpPr/>
            <p:nvPr/>
          </p:nvSpPr>
          <p:spPr>
            <a:xfrm>
              <a:off x="3088855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6" name="object 11196"/>
            <p:cNvSpPr/>
            <p:nvPr/>
          </p:nvSpPr>
          <p:spPr>
            <a:xfrm>
              <a:off x="3089109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7" name="object 11197"/>
            <p:cNvSpPr/>
            <p:nvPr/>
          </p:nvSpPr>
          <p:spPr>
            <a:xfrm>
              <a:off x="3089236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8" name="object 11198"/>
            <p:cNvSpPr/>
            <p:nvPr/>
          </p:nvSpPr>
          <p:spPr>
            <a:xfrm>
              <a:off x="308936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9" name="object 11199"/>
            <p:cNvSpPr/>
            <p:nvPr/>
          </p:nvSpPr>
          <p:spPr>
            <a:xfrm>
              <a:off x="3088602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0" name="object 11200"/>
            <p:cNvSpPr/>
            <p:nvPr/>
          </p:nvSpPr>
          <p:spPr>
            <a:xfrm>
              <a:off x="3088982" y="4177692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1" name="object 11201"/>
            <p:cNvSpPr/>
            <p:nvPr/>
          </p:nvSpPr>
          <p:spPr>
            <a:xfrm>
              <a:off x="3090249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2" name="object 11202"/>
            <p:cNvSpPr/>
            <p:nvPr/>
          </p:nvSpPr>
          <p:spPr>
            <a:xfrm>
              <a:off x="3090376" y="41772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3" name="object 11203"/>
            <p:cNvSpPr/>
            <p:nvPr/>
          </p:nvSpPr>
          <p:spPr>
            <a:xfrm>
              <a:off x="30906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4" name="object 11204"/>
            <p:cNvSpPr/>
            <p:nvPr/>
          </p:nvSpPr>
          <p:spPr>
            <a:xfrm>
              <a:off x="309088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5" name="object 11205"/>
            <p:cNvSpPr/>
            <p:nvPr/>
          </p:nvSpPr>
          <p:spPr>
            <a:xfrm>
              <a:off x="3090249" y="4177641"/>
              <a:ext cx="2540" cy="635"/>
            </a:xfrm>
            <a:custGeom>
              <a:avLst/>
              <a:gdLst/>
              <a:ahLst/>
              <a:cxnLst/>
              <a:rect l="l" t="t" r="r" b="b"/>
              <a:pathLst>
                <a:path w="2539" h="635">
                  <a:moveTo>
                    <a:pt x="0" y="12"/>
                  </a:moveTo>
                  <a:lnTo>
                    <a:pt x="1774" y="12"/>
                  </a:lnTo>
                </a:path>
                <a:path w="2539" h="635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6" name="object 11206"/>
            <p:cNvSpPr/>
            <p:nvPr/>
          </p:nvSpPr>
          <p:spPr>
            <a:xfrm>
              <a:off x="3091517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7" name="object 11207"/>
            <p:cNvSpPr/>
            <p:nvPr/>
          </p:nvSpPr>
          <p:spPr>
            <a:xfrm>
              <a:off x="3091770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8" name="object 11208"/>
            <p:cNvSpPr/>
            <p:nvPr/>
          </p:nvSpPr>
          <p:spPr>
            <a:xfrm>
              <a:off x="309202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9" name="object 11209"/>
            <p:cNvSpPr/>
            <p:nvPr/>
          </p:nvSpPr>
          <p:spPr>
            <a:xfrm>
              <a:off x="30921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0" name="object 11210"/>
            <p:cNvSpPr/>
            <p:nvPr/>
          </p:nvSpPr>
          <p:spPr>
            <a:xfrm>
              <a:off x="3092404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1" name="object 11211"/>
            <p:cNvSpPr/>
            <p:nvPr/>
          </p:nvSpPr>
          <p:spPr>
            <a:xfrm>
              <a:off x="309265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2" name="object 11212"/>
            <p:cNvSpPr/>
            <p:nvPr/>
          </p:nvSpPr>
          <p:spPr>
            <a:xfrm>
              <a:off x="309291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3" name="object 11213"/>
            <p:cNvSpPr/>
            <p:nvPr/>
          </p:nvSpPr>
          <p:spPr>
            <a:xfrm>
              <a:off x="309316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4" name="object 11214"/>
            <p:cNvSpPr/>
            <p:nvPr/>
          </p:nvSpPr>
          <p:spPr>
            <a:xfrm>
              <a:off x="309341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5" name="object 11215"/>
            <p:cNvSpPr/>
            <p:nvPr/>
          </p:nvSpPr>
          <p:spPr>
            <a:xfrm>
              <a:off x="3093798" y="41774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6" name="object 11216"/>
            <p:cNvSpPr/>
            <p:nvPr/>
          </p:nvSpPr>
          <p:spPr>
            <a:xfrm>
              <a:off x="3094051" y="417693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7" name="object 11217"/>
            <p:cNvSpPr/>
            <p:nvPr/>
          </p:nvSpPr>
          <p:spPr>
            <a:xfrm>
              <a:off x="309417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8" name="object 11218"/>
            <p:cNvSpPr/>
            <p:nvPr/>
          </p:nvSpPr>
          <p:spPr>
            <a:xfrm>
              <a:off x="3094431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9" name="object 11219"/>
            <p:cNvSpPr/>
            <p:nvPr/>
          </p:nvSpPr>
          <p:spPr>
            <a:xfrm>
              <a:off x="30945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0" name="object 11220"/>
            <p:cNvSpPr/>
            <p:nvPr/>
          </p:nvSpPr>
          <p:spPr>
            <a:xfrm>
              <a:off x="3095192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1" name="object 11221"/>
            <p:cNvSpPr/>
            <p:nvPr/>
          </p:nvSpPr>
          <p:spPr>
            <a:xfrm>
              <a:off x="309531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2" name="object 11222"/>
            <p:cNvSpPr/>
            <p:nvPr/>
          </p:nvSpPr>
          <p:spPr>
            <a:xfrm>
              <a:off x="309557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3" name="object 11223"/>
            <p:cNvSpPr/>
            <p:nvPr/>
          </p:nvSpPr>
          <p:spPr>
            <a:xfrm>
              <a:off x="3095825" y="41774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4" name="object 11224"/>
            <p:cNvSpPr/>
            <p:nvPr/>
          </p:nvSpPr>
          <p:spPr>
            <a:xfrm>
              <a:off x="3096459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5" name="object 11225"/>
            <p:cNvSpPr/>
            <p:nvPr/>
          </p:nvSpPr>
          <p:spPr>
            <a:xfrm>
              <a:off x="309658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6" name="object 11226"/>
            <p:cNvSpPr/>
            <p:nvPr/>
          </p:nvSpPr>
          <p:spPr>
            <a:xfrm>
              <a:off x="3096713" y="41772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7" name="object 11227"/>
            <p:cNvSpPr/>
            <p:nvPr/>
          </p:nvSpPr>
          <p:spPr>
            <a:xfrm>
              <a:off x="309683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8" name="object 11228"/>
            <p:cNvSpPr/>
            <p:nvPr/>
          </p:nvSpPr>
          <p:spPr>
            <a:xfrm>
              <a:off x="3097093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9" name="object 11229"/>
            <p:cNvSpPr/>
            <p:nvPr/>
          </p:nvSpPr>
          <p:spPr>
            <a:xfrm>
              <a:off x="30974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0" name="object 11230"/>
            <p:cNvSpPr/>
            <p:nvPr/>
          </p:nvSpPr>
          <p:spPr>
            <a:xfrm>
              <a:off x="309760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1" name="object 11231"/>
            <p:cNvSpPr/>
            <p:nvPr/>
          </p:nvSpPr>
          <p:spPr>
            <a:xfrm>
              <a:off x="3097853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2" name="object 11232"/>
            <p:cNvSpPr/>
            <p:nvPr/>
          </p:nvSpPr>
          <p:spPr>
            <a:xfrm>
              <a:off x="3097093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3" name="object 11233"/>
            <p:cNvSpPr/>
            <p:nvPr/>
          </p:nvSpPr>
          <p:spPr>
            <a:xfrm>
              <a:off x="3098487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4" name="object 11234"/>
            <p:cNvSpPr/>
            <p:nvPr/>
          </p:nvSpPr>
          <p:spPr>
            <a:xfrm>
              <a:off x="309874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5" name="object 11235"/>
            <p:cNvSpPr/>
            <p:nvPr/>
          </p:nvSpPr>
          <p:spPr>
            <a:xfrm>
              <a:off x="309899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6" name="object 11236"/>
            <p:cNvSpPr/>
            <p:nvPr/>
          </p:nvSpPr>
          <p:spPr>
            <a:xfrm>
              <a:off x="3099120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7" name="object 11237"/>
            <p:cNvSpPr/>
            <p:nvPr/>
          </p:nvSpPr>
          <p:spPr>
            <a:xfrm>
              <a:off x="3099247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8" name="object 11238"/>
            <p:cNvSpPr/>
            <p:nvPr/>
          </p:nvSpPr>
          <p:spPr>
            <a:xfrm>
              <a:off x="3099374" y="41772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9" name="object 11239"/>
            <p:cNvSpPr/>
            <p:nvPr/>
          </p:nvSpPr>
          <p:spPr>
            <a:xfrm>
              <a:off x="30995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0" name="object 11240"/>
            <p:cNvSpPr/>
            <p:nvPr/>
          </p:nvSpPr>
          <p:spPr>
            <a:xfrm>
              <a:off x="3099754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1" name="object 11241"/>
            <p:cNvSpPr/>
            <p:nvPr/>
          </p:nvSpPr>
          <p:spPr>
            <a:xfrm>
              <a:off x="30998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2" name="object 11242"/>
            <p:cNvSpPr/>
            <p:nvPr/>
          </p:nvSpPr>
          <p:spPr>
            <a:xfrm>
              <a:off x="31001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3" name="object 11243"/>
            <p:cNvSpPr/>
            <p:nvPr/>
          </p:nvSpPr>
          <p:spPr>
            <a:xfrm>
              <a:off x="3100388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4" name="object 11244"/>
            <p:cNvSpPr/>
            <p:nvPr/>
          </p:nvSpPr>
          <p:spPr>
            <a:xfrm>
              <a:off x="3099627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5" name="object 11245"/>
            <p:cNvSpPr/>
            <p:nvPr/>
          </p:nvSpPr>
          <p:spPr>
            <a:xfrm>
              <a:off x="31008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6" name="object 11246"/>
            <p:cNvSpPr/>
            <p:nvPr/>
          </p:nvSpPr>
          <p:spPr>
            <a:xfrm>
              <a:off x="3101021" y="41773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7" name="object 11247"/>
            <p:cNvSpPr/>
            <p:nvPr/>
          </p:nvSpPr>
          <p:spPr>
            <a:xfrm>
              <a:off x="310152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8" name="object 11248"/>
            <p:cNvSpPr/>
            <p:nvPr/>
          </p:nvSpPr>
          <p:spPr>
            <a:xfrm>
              <a:off x="3101655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9" name="object 11249"/>
            <p:cNvSpPr/>
            <p:nvPr/>
          </p:nvSpPr>
          <p:spPr>
            <a:xfrm>
              <a:off x="310178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0" name="object 11250"/>
            <p:cNvSpPr/>
            <p:nvPr/>
          </p:nvSpPr>
          <p:spPr>
            <a:xfrm>
              <a:off x="3101908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1" name="object 11251"/>
            <p:cNvSpPr/>
            <p:nvPr/>
          </p:nvSpPr>
          <p:spPr>
            <a:xfrm>
              <a:off x="3101275" y="417765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2" name="object 11252"/>
            <p:cNvSpPr/>
            <p:nvPr/>
          </p:nvSpPr>
          <p:spPr>
            <a:xfrm>
              <a:off x="31027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3" name="object 11253"/>
            <p:cNvSpPr/>
            <p:nvPr/>
          </p:nvSpPr>
          <p:spPr>
            <a:xfrm>
              <a:off x="310292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4" name="object 11254"/>
            <p:cNvSpPr/>
            <p:nvPr/>
          </p:nvSpPr>
          <p:spPr>
            <a:xfrm>
              <a:off x="3103176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5" name="object 11255"/>
            <p:cNvSpPr/>
            <p:nvPr/>
          </p:nvSpPr>
          <p:spPr>
            <a:xfrm>
              <a:off x="31034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6" name="object 11256"/>
            <p:cNvSpPr/>
            <p:nvPr/>
          </p:nvSpPr>
          <p:spPr>
            <a:xfrm>
              <a:off x="3103683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7" name="object 11257"/>
            <p:cNvSpPr/>
            <p:nvPr/>
          </p:nvSpPr>
          <p:spPr>
            <a:xfrm>
              <a:off x="310418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8" name="object 11258"/>
            <p:cNvSpPr/>
            <p:nvPr/>
          </p:nvSpPr>
          <p:spPr>
            <a:xfrm>
              <a:off x="3104316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9" name="object 11259"/>
            <p:cNvSpPr/>
            <p:nvPr/>
          </p:nvSpPr>
          <p:spPr>
            <a:xfrm>
              <a:off x="3104570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0" name="object 11260"/>
            <p:cNvSpPr/>
            <p:nvPr/>
          </p:nvSpPr>
          <p:spPr>
            <a:xfrm>
              <a:off x="3104696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1" name="object 11261"/>
            <p:cNvSpPr/>
            <p:nvPr/>
          </p:nvSpPr>
          <p:spPr>
            <a:xfrm>
              <a:off x="3104950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2" name="object 11262"/>
            <p:cNvSpPr/>
            <p:nvPr/>
          </p:nvSpPr>
          <p:spPr>
            <a:xfrm>
              <a:off x="3105077" y="41774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3" name="object 11263"/>
            <p:cNvSpPr/>
            <p:nvPr/>
          </p:nvSpPr>
          <p:spPr>
            <a:xfrm>
              <a:off x="310533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4" name="object 11264"/>
            <p:cNvSpPr/>
            <p:nvPr/>
          </p:nvSpPr>
          <p:spPr>
            <a:xfrm>
              <a:off x="3104696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5" name="object 11265"/>
            <p:cNvSpPr/>
            <p:nvPr/>
          </p:nvSpPr>
          <p:spPr>
            <a:xfrm>
              <a:off x="310634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6" name="object 11266"/>
            <p:cNvSpPr/>
            <p:nvPr/>
          </p:nvSpPr>
          <p:spPr>
            <a:xfrm>
              <a:off x="310672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7" name="object 11267"/>
            <p:cNvSpPr/>
            <p:nvPr/>
          </p:nvSpPr>
          <p:spPr>
            <a:xfrm>
              <a:off x="3106978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8" name="object 11268"/>
            <p:cNvSpPr/>
            <p:nvPr/>
          </p:nvSpPr>
          <p:spPr>
            <a:xfrm>
              <a:off x="3106217" y="417764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6"/>
                  </a:moveTo>
                  <a:lnTo>
                    <a:pt x="1900" y="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9" name="object 11269"/>
            <p:cNvSpPr/>
            <p:nvPr/>
          </p:nvSpPr>
          <p:spPr>
            <a:xfrm>
              <a:off x="310748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0" name="object 11270"/>
            <p:cNvSpPr/>
            <p:nvPr/>
          </p:nvSpPr>
          <p:spPr>
            <a:xfrm>
              <a:off x="3107738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1" name="object 11271"/>
            <p:cNvSpPr/>
            <p:nvPr/>
          </p:nvSpPr>
          <p:spPr>
            <a:xfrm>
              <a:off x="31079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2" name="object 11272"/>
            <p:cNvSpPr/>
            <p:nvPr/>
          </p:nvSpPr>
          <p:spPr>
            <a:xfrm>
              <a:off x="3108245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3" name="object 11273"/>
            <p:cNvSpPr/>
            <p:nvPr/>
          </p:nvSpPr>
          <p:spPr>
            <a:xfrm>
              <a:off x="310837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4" name="object 11274"/>
            <p:cNvSpPr/>
            <p:nvPr/>
          </p:nvSpPr>
          <p:spPr>
            <a:xfrm>
              <a:off x="310862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5" name="object 11275"/>
            <p:cNvSpPr/>
            <p:nvPr/>
          </p:nvSpPr>
          <p:spPr>
            <a:xfrm>
              <a:off x="310875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6" name="object 11276"/>
            <p:cNvSpPr/>
            <p:nvPr/>
          </p:nvSpPr>
          <p:spPr>
            <a:xfrm>
              <a:off x="31088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7" name="object 11277"/>
            <p:cNvSpPr/>
            <p:nvPr/>
          </p:nvSpPr>
          <p:spPr>
            <a:xfrm>
              <a:off x="310938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8" name="object 11278"/>
            <p:cNvSpPr/>
            <p:nvPr/>
          </p:nvSpPr>
          <p:spPr>
            <a:xfrm>
              <a:off x="310951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9" name="object 11279"/>
            <p:cNvSpPr/>
            <p:nvPr/>
          </p:nvSpPr>
          <p:spPr>
            <a:xfrm>
              <a:off x="3109639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0" name="object 11280"/>
            <p:cNvSpPr/>
            <p:nvPr/>
          </p:nvSpPr>
          <p:spPr>
            <a:xfrm>
              <a:off x="3109892" y="41773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1" name="object 11281"/>
            <p:cNvSpPr/>
            <p:nvPr/>
          </p:nvSpPr>
          <p:spPr>
            <a:xfrm>
              <a:off x="3110019" y="41774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2" name="object 11282"/>
            <p:cNvSpPr/>
            <p:nvPr/>
          </p:nvSpPr>
          <p:spPr>
            <a:xfrm>
              <a:off x="3110146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3" name="object 11283"/>
            <p:cNvSpPr/>
            <p:nvPr/>
          </p:nvSpPr>
          <p:spPr>
            <a:xfrm>
              <a:off x="3110399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4" name="object 11284"/>
            <p:cNvSpPr/>
            <p:nvPr/>
          </p:nvSpPr>
          <p:spPr>
            <a:xfrm>
              <a:off x="311077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5" name="object 11285"/>
            <p:cNvSpPr/>
            <p:nvPr/>
          </p:nvSpPr>
          <p:spPr>
            <a:xfrm>
              <a:off x="311090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6" name="object 11286"/>
            <p:cNvSpPr/>
            <p:nvPr/>
          </p:nvSpPr>
          <p:spPr>
            <a:xfrm>
              <a:off x="311116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7" name="object 11287"/>
            <p:cNvSpPr/>
            <p:nvPr/>
          </p:nvSpPr>
          <p:spPr>
            <a:xfrm>
              <a:off x="3111413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8" name="object 11288"/>
            <p:cNvSpPr/>
            <p:nvPr/>
          </p:nvSpPr>
          <p:spPr>
            <a:xfrm>
              <a:off x="31116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9" name="object 11289"/>
            <p:cNvSpPr/>
            <p:nvPr/>
          </p:nvSpPr>
          <p:spPr>
            <a:xfrm>
              <a:off x="31119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0" name="object 11290"/>
            <p:cNvSpPr/>
            <p:nvPr/>
          </p:nvSpPr>
          <p:spPr>
            <a:xfrm>
              <a:off x="3112174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1" name="object 11291"/>
            <p:cNvSpPr/>
            <p:nvPr/>
          </p:nvSpPr>
          <p:spPr>
            <a:xfrm>
              <a:off x="3112427" y="41774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2" name="object 11292"/>
            <p:cNvSpPr/>
            <p:nvPr/>
          </p:nvSpPr>
          <p:spPr>
            <a:xfrm>
              <a:off x="3112680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3" name="object 11293"/>
            <p:cNvSpPr/>
            <p:nvPr/>
          </p:nvSpPr>
          <p:spPr>
            <a:xfrm>
              <a:off x="311280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4" name="object 11294"/>
            <p:cNvSpPr/>
            <p:nvPr/>
          </p:nvSpPr>
          <p:spPr>
            <a:xfrm>
              <a:off x="311293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5" name="object 11295"/>
            <p:cNvSpPr/>
            <p:nvPr/>
          </p:nvSpPr>
          <p:spPr>
            <a:xfrm>
              <a:off x="311344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6" name="object 11296"/>
            <p:cNvSpPr/>
            <p:nvPr/>
          </p:nvSpPr>
          <p:spPr>
            <a:xfrm>
              <a:off x="3113567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7" name="object 11297"/>
            <p:cNvSpPr/>
            <p:nvPr/>
          </p:nvSpPr>
          <p:spPr>
            <a:xfrm>
              <a:off x="31138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8" name="object 11298"/>
            <p:cNvSpPr/>
            <p:nvPr/>
          </p:nvSpPr>
          <p:spPr>
            <a:xfrm>
              <a:off x="3113060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9" name="object 11299"/>
            <p:cNvSpPr/>
            <p:nvPr/>
          </p:nvSpPr>
          <p:spPr>
            <a:xfrm>
              <a:off x="3114962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0" name="object 11300"/>
            <p:cNvSpPr/>
            <p:nvPr/>
          </p:nvSpPr>
          <p:spPr>
            <a:xfrm>
              <a:off x="3115088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1" name="object 11301"/>
            <p:cNvSpPr/>
            <p:nvPr/>
          </p:nvSpPr>
          <p:spPr>
            <a:xfrm>
              <a:off x="3115342" y="41771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2" name="object 11302"/>
            <p:cNvSpPr/>
            <p:nvPr/>
          </p:nvSpPr>
          <p:spPr>
            <a:xfrm>
              <a:off x="3115468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3" name="object 11303"/>
            <p:cNvSpPr/>
            <p:nvPr/>
          </p:nvSpPr>
          <p:spPr>
            <a:xfrm>
              <a:off x="311559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4" name="object 11304"/>
            <p:cNvSpPr/>
            <p:nvPr/>
          </p:nvSpPr>
          <p:spPr>
            <a:xfrm>
              <a:off x="311584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5" name="object 11305"/>
            <p:cNvSpPr/>
            <p:nvPr/>
          </p:nvSpPr>
          <p:spPr>
            <a:xfrm>
              <a:off x="311610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6" name="object 11306"/>
            <p:cNvSpPr/>
            <p:nvPr/>
          </p:nvSpPr>
          <p:spPr>
            <a:xfrm>
              <a:off x="3115468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7" name="object 11307"/>
            <p:cNvSpPr/>
            <p:nvPr/>
          </p:nvSpPr>
          <p:spPr>
            <a:xfrm>
              <a:off x="3116736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8" name="object 11308"/>
            <p:cNvSpPr/>
            <p:nvPr/>
          </p:nvSpPr>
          <p:spPr>
            <a:xfrm>
              <a:off x="31171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9" name="object 11309"/>
            <p:cNvSpPr/>
            <p:nvPr/>
          </p:nvSpPr>
          <p:spPr>
            <a:xfrm>
              <a:off x="311724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0" name="object 11310"/>
            <p:cNvSpPr/>
            <p:nvPr/>
          </p:nvSpPr>
          <p:spPr>
            <a:xfrm>
              <a:off x="3117369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1" name="object 11311"/>
            <p:cNvSpPr/>
            <p:nvPr/>
          </p:nvSpPr>
          <p:spPr>
            <a:xfrm>
              <a:off x="3117623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2" name="object 11312"/>
            <p:cNvSpPr/>
            <p:nvPr/>
          </p:nvSpPr>
          <p:spPr>
            <a:xfrm>
              <a:off x="311775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3" name="object 11313"/>
            <p:cNvSpPr/>
            <p:nvPr/>
          </p:nvSpPr>
          <p:spPr>
            <a:xfrm>
              <a:off x="3118003" y="41773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4" name="object 11314"/>
            <p:cNvSpPr/>
            <p:nvPr/>
          </p:nvSpPr>
          <p:spPr>
            <a:xfrm>
              <a:off x="3117243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5" name="object 11315"/>
            <p:cNvSpPr/>
            <p:nvPr/>
          </p:nvSpPr>
          <p:spPr>
            <a:xfrm>
              <a:off x="3117876" y="417769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6" name="object 11316"/>
            <p:cNvSpPr/>
            <p:nvPr/>
          </p:nvSpPr>
          <p:spPr>
            <a:xfrm>
              <a:off x="311914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7" name="object 11317"/>
            <p:cNvSpPr/>
            <p:nvPr/>
          </p:nvSpPr>
          <p:spPr>
            <a:xfrm>
              <a:off x="31193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8" name="object 11318"/>
            <p:cNvSpPr/>
            <p:nvPr/>
          </p:nvSpPr>
          <p:spPr>
            <a:xfrm>
              <a:off x="311939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9" name="object 11319"/>
            <p:cNvSpPr/>
            <p:nvPr/>
          </p:nvSpPr>
          <p:spPr>
            <a:xfrm>
              <a:off x="31196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0" name="object 11320"/>
            <p:cNvSpPr/>
            <p:nvPr/>
          </p:nvSpPr>
          <p:spPr>
            <a:xfrm>
              <a:off x="3119143" y="4177635"/>
              <a:ext cx="2540" cy="635"/>
            </a:xfrm>
            <a:custGeom>
              <a:avLst/>
              <a:gdLst/>
              <a:ahLst/>
              <a:cxnLst/>
              <a:rect l="l" t="t" r="r" b="b"/>
              <a:pathLst>
                <a:path w="2539" h="635">
                  <a:moveTo>
                    <a:pt x="0" y="0"/>
                  </a:moveTo>
                  <a:lnTo>
                    <a:pt x="1774" y="0"/>
                  </a:lnTo>
                </a:path>
                <a:path w="2539" h="635">
                  <a:moveTo>
                    <a:pt x="253" y="12"/>
                  </a:moveTo>
                  <a:lnTo>
                    <a:pt x="202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1" name="object 11321"/>
            <p:cNvSpPr/>
            <p:nvPr/>
          </p:nvSpPr>
          <p:spPr>
            <a:xfrm>
              <a:off x="312041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2" name="object 11322"/>
            <p:cNvSpPr/>
            <p:nvPr/>
          </p:nvSpPr>
          <p:spPr>
            <a:xfrm>
              <a:off x="3120664" y="41773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3" name="object 11323"/>
            <p:cNvSpPr/>
            <p:nvPr/>
          </p:nvSpPr>
          <p:spPr>
            <a:xfrm>
              <a:off x="3120918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4" name="object 11324"/>
            <p:cNvSpPr/>
            <p:nvPr/>
          </p:nvSpPr>
          <p:spPr>
            <a:xfrm>
              <a:off x="312129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5" name="object 11325"/>
            <p:cNvSpPr/>
            <p:nvPr/>
          </p:nvSpPr>
          <p:spPr>
            <a:xfrm>
              <a:off x="312155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6" name="object 11326"/>
            <p:cNvSpPr/>
            <p:nvPr/>
          </p:nvSpPr>
          <p:spPr>
            <a:xfrm>
              <a:off x="31216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7" name="object 11327"/>
            <p:cNvSpPr/>
            <p:nvPr/>
          </p:nvSpPr>
          <p:spPr>
            <a:xfrm>
              <a:off x="312193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8" name="object 11328"/>
            <p:cNvSpPr/>
            <p:nvPr/>
          </p:nvSpPr>
          <p:spPr>
            <a:xfrm>
              <a:off x="31225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9" name="object 11329"/>
            <p:cNvSpPr/>
            <p:nvPr/>
          </p:nvSpPr>
          <p:spPr>
            <a:xfrm>
              <a:off x="3122692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0" name="object 11330"/>
            <p:cNvSpPr/>
            <p:nvPr/>
          </p:nvSpPr>
          <p:spPr>
            <a:xfrm>
              <a:off x="312281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1" name="object 11331"/>
            <p:cNvSpPr/>
            <p:nvPr/>
          </p:nvSpPr>
          <p:spPr>
            <a:xfrm>
              <a:off x="3122185" y="417763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2" name="object 11332"/>
            <p:cNvSpPr/>
            <p:nvPr/>
          </p:nvSpPr>
          <p:spPr>
            <a:xfrm>
              <a:off x="312357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3" name="object 11333"/>
            <p:cNvSpPr/>
            <p:nvPr/>
          </p:nvSpPr>
          <p:spPr>
            <a:xfrm>
              <a:off x="312395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4" name="object 11334"/>
            <p:cNvSpPr/>
            <p:nvPr/>
          </p:nvSpPr>
          <p:spPr>
            <a:xfrm>
              <a:off x="3124086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5" name="object 11335"/>
            <p:cNvSpPr/>
            <p:nvPr/>
          </p:nvSpPr>
          <p:spPr>
            <a:xfrm>
              <a:off x="312433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6" name="object 11336"/>
            <p:cNvSpPr/>
            <p:nvPr/>
          </p:nvSpPr>
          <p:spPr>
            <a:xfrm>
              <a:off x="312459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7" name="object 11337"/>
            <p:cNvSpPr/>
            <p:nvPr/>
          </p:nvSpPr>
          <p:spPr>
            <a:xfrm>
              <a:off x="312484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8" name="object 11338"/>
            <p:cNvSpPr/>
            <p:nvPr/>
          </p:nvSpPr>
          <p:spPr>
            <a:xfrm>
              <a:off x="31251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9" name="object 11339"/>
            <p:cNvSpPr/>
            <p:nvPr/>
          </p:nvSpPr>
          <p:spPr>
            <a:xfrm>
              <a:off x="3125353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0" name="object 11340"/>
            <p:cNvSpPr/>
            <p:nvPr/>
          </p:nvSpPr>
          <p:spPr>
            <a:xfrm>
              <a:off x="3124593" y="4177660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1" name="object 11341"/>
            <p:cNvSpPr/>
            <p:nvPr/>
          </p:nvSpPr>
          <p:spPr>
            <a:xfrm>
              <a:off x="3125860" y="417744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2" name="object 11342"/>
            <p:cNvSpPr/>
            <p:nvPr/>
          </p:nvSpPr>
          <p:spPr>
            <a:xfrm>
              <a:off x="3125227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3" name="object 11343"/>
            <p:cNvSpPr/>
            <p:nvPr/>
          </p:nvSpPr>
          <p:spPr>
            <a:xfrm>
              <a:off x="3125733" y="417769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4" name="object 11344"/>
            <p:cNvSpPr/>
            <p:nvPr/>
          </p:nvSpPr>
          <p:spPr>
            <a:xfrm>
              <a:off x="3126114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5" name="object 11345"/>
            <p:cNvSpPr/>
            <p:nvPr/>
          </p:nvSpPr>
          <p:spPr>
            <a:xfrm>
              <a:off x="31277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6" name="object 11346"/>
            <p:cNvSpPr/>
            <p:nvPr/>
          </p:nvSpPr>
          <p:spPr>
            <a:xfrm>
              <a:off x="3128015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7" name="object 11347"/>
            <p:cNvSpPr/>
            <p:nvPr/>
          </p:nvSpPr>
          <p:spPr>
            <a:xfrm>
              <a:off x="3128268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8" name="object 11348"/>
            <p:cNvSpPr/>
            <p:nvPr/>
          </p:nvSpPr>
          <p:spPr>
            <a:xfrm>
              <a:off x="312839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9" name="object 11349"/>
            <p:cNvSpPr/>
            <p:nvPr/>
          </p:nvSpPr>
          <p:spPr>
            <a:xfrm>
              <a:off x="3128522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0" name="object 11350"/>
            <p:cNvSpPr/>
            <p:nvPr/>
          </p:nvSpPr>
          <p:spPr>
            <a:xfrm>
              <a:off x="312877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1" name="object 11351"/>
            <p:cNvSpPr/>
            <p:nvPr/>
          </p:nvSpPr>
          <p:spPr>
            <a:xfrm>
              <a:off x="31290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2" name="object 11352"/>
            <p:cNvSpPr/>
            <p:nvPr/>
          </p:nvSpPr>
          <p:spPr>
            <a:xfrm>
              <a:off x="312928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3" name="object 11353"/>
            <p:cNvSpPr/>
            <p:nvPr/>
          </p:nvSpPr>
          <p:spPr>
            <a:xfrm>
              <a:off x="312940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4" name="object 11354"/>
            <p:cNvSpPr/>
            <p:nvPr/>
          </p:nvSpPr>
          <p:spPr>
            <a:xfrm>
              <a:off x="31295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5" name="object 11355"/>
            <p:cNvSpPr/>
            <p:nvPr/>
          </p:nvSpPr>
          <p:spPr>
            <a:xfrm>
              <a:off x="312966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6" name="object 11356"/>
            <p:cNvSpPr/>
            <p:nvPr/>
          </p:nvSpPr>
          <p:spPr>
            <a:xfrm>
              <a:off x="31304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7" name="object 11357"/>
            <p:cNvSpPr/>
            <p:nvPr/>
          </p:nvSpPr>
          <p:spPr>
            <a:xfrm>
              <a:off x="3130676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8" name="object 11358"/>
            <p:cNvSpPr/>
            <p:nvPr/>
          </p:nvSpPr>
          <p:spPr>
            <a:xfrm>
              <a:off x="3130676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9" name="object 11359"/>
            <p:cNvSpPr/>
            <p:nvPr/>
          </p:nvSpPr>
          <p:spPr>
            <a:xfrm>
              <a:off x="3130929" y="41774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0" name="object 11360"/>
            <p:cNvSpPr/>
            <p:nvPr/>
          </p:nvSpPr>
          <p:spPr>
            <a:xfrm>
              <a:off x="3131056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1" name="object 11361"/>
            <p:cNvSpPr/>
            <p:nvPr/>
          </p:nvSpPr>
          <p:spPr>
            <a:xfrm>
              <a:off x="3131183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2" name="object 11362"/>
            <p:cNvSpPr/>
            <p:nvPr/>
          </p:nvSpPr>
          <p:spPr>
            <a:xfrm>
              <a:off x="313156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3" name="object 11363"/>
            <p:cNvSpPr/>
            <p:nvPr/>
          </p:nvSpPr>
          <p:spPr>
            <a:xfrm>
              <a:off x="31318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4" name="object 11364"/>
            <p:cNvSpPr/>
            <p:nvPr/>
          </p:nvSpPr>
          <p:spPr>
            <a:xfrm>
              <a:off x="313207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5" name="object 11365"/>
            <p:cNvSpPr/>
            <p:nvPr/>
          </p:nvSpPr>
          <p:spPr>
            <a:xfrm>
              <a:off x="3132197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6" name="object 11366"/>
            <p:cNvSpPr/>
            <p:nvPr/>
          </p:nvSpPr>
          <p:spPr>
            <a:xfrm>
              <a:off x="31324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7" name="object 11367"/>
            <p:cNvSpPr/>
            <p:nvPr/>
          </p:nvSpPr>
          <p:spPr>
            <a:xfrm>
              <a:off x="31327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8" name="object 11368"/>
            <p:cNvSpPr/>
            <p:nvPr/>
          </p:nvSpPr>
          <p:spPr>
            <a:xfrm>
              <a:off x="313308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9" name="object 11369"/>
            <p:cNvSpPr/>
            <p:nvPr/>
          </p:nvSpPr>
          <p:spPr>
            <a:xfrm>
              <a:off x="3133210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0" name="object 11370"/>
            <p:cNvSpPr/>
            <p:nvPr/>
          </p:nvSpPr>
          <p:spPr>
            <a:xfrm>
              <a:off x="3133464" y="41774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1" name="object 11371"/>
            <p:cNvSpPr/>
            <p:nvPr/>
          </p:nvSpPr>
          <p:spPr>
            <a:xfrm>
              <a:off x="313371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2" name="object 11372"/>
            <p:cNvSpPr/>
            <p:nvPr/>
          </p:nvSpPr>
          <p:spPr>
            <a:xfrm>
              <a:off x="3133971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3" name="object 11373"/>
            <p:cNvSpPr/>
            <p:nvPr/>
          </p:nvSpPr>
          <p:spPr>
            <a:xfrm>
              <a:off x="31342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4" name="object 11374"/>
            <p:cNvSpPr/>
            <p:nvPr/>
          </p:nvSpPr>
          <p:spPr>
            <a:xfrm>
              <a:off x="313447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5" name="object 11375"/>
            <p:cNvSpPr/>
            <p:nvPr/>
          </p:nvSpPr>
          <p:spPr>
            <a:xfrm>
              <a:off x="3134731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6" name="object 11376"/>
            <p:cNvSpPr/>
            <p:nvPr/>
          </p:nvSpPr>
          <p:spPr>
            <a:xfrm>
              <a:off x="31348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7" name="object 11377"/>
            <p:cNvSpPr/>
            <p:nvPr/>
          </p:nvSpPr>
          <p:spPr>
            <a:xfrm>
              <a:off x="313523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8" name="object 11378"/>
            <p:cNvSpPr/>
            <p:nvPr/>
          </p:nvSpPr>
          <p:spPr>
            <a:xfrm>
              <a:off x="31357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9" name="object 11379"/>
            <p:cNvSpPr/>
            <p:nvPr/>
          </p:nvSpPr>
          <p:spPr>
            <a:xfrm>
              <a:off x="3135872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0" name="object 11380"/>
            <p:cNvSpPr/>
            <p:nvPr/>
          </p:nvSpPr>
          <p:spPr>
            <a:xfrm>
              <a:off x="3135998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1" name="object 11381"/>
            <p:cNvSpPr/>
            <p:nvPr/>
          </p:nvSpPr>
          <p:spPr>
            <a:xfrm>
              <a:off x="3136252" y="41773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2" name="object 11382"/>
            <p:cNvSpPr/>
            <p:nvPr/>
          </p:nvSpPr>
          <p:spPr>
            <a:xfrm>
              <a:off x="3136379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3" name="object 11383"/>
            <p:cNvSpPr/>
            <p:nvPr/>
          </p:nvSpPr>
          <p:spPr>
            <a:xfrm>
              <a:off x="3136505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4" name="object 11384"/>
            <p:cNvSpPr/>
            <p:nvPr/>
          </p:nvSpPr>
          <p:spPr>
            <a:xfrm>
              <a:off x="31366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5" name="object 11385"/>
            <p:cNvSpPr/>
            <p:nvPr/>
          </p:nvSpPr>
          <p:spPr>
            <a:xfrm>
              <a:off x="31371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6" name="object 11386"/>
            <p:cNvSpPr/>
            <p:nvPr/>
          </p:nvSpPr>
          <p:spPr>
            <a:xfrm>
              <a:off x="3137266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7" name="object 11387"/>
            <p:cNvSpPr/>
            <p:nvPr/>
          </p:nvSpPr>
          <p:spPr>
            <a:xfrm>
              <a:off x="3137519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8" name="object 11388"/>
            <p:cNvSpPr/>
            <p:nvPr/>
          </p:nvSpPr>
          <p:spPr>
            <a:xfrm>
              <a:off x="313764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9" name="object 11389"/>
            <p:cNvSpPr/>
            <p:nvPr/>
          </p:nvSpPr>
          <p:spPr>
            <a:xfrm>
              <a:off x="31380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0" name="object 11390"/>
            <p:cNvSpPr/>
            <p:nvPr/>
          </p:nvSpPr>
          <p:spPr>
            <a:xfrm>
              <a:off x="313840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1" name="object 11391"/>
            <p:cNvSpPr/>
            <p:nvPr/>
          </p:nvSpPr>
          <p:spPr>
            <a:xfrm>
              <a:off x="3138533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2" name="object 11392"/>
            <p:cNvSpPr/>
            <p:nvPr/>
          </p:nvSpPr>
          <p:spPr>
            <a:xfrm>
              <a:off x="3138786" y="41774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3" name="object 11393"/>
            <p:cNvSpPr/>
            <p:nvPr/>
          </p:nvSpPr>
          <p:spPr>
            <a:xfrm>
              <a:off x="3139040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4" name="object 11394"/>
            <p:cNvSpPr/>
            <p:nvPr/>
          </p:nvSpPr>
          <p:spPr>
            <a:xfrm>
              <a:off x="3139167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5" name="object 11395"/>
            <p:cNvSpPr/>
            <p:nvPr/>
          </p:nvSpPr>
          <p:spPr>
            <a:xfrm>
              <a:off x="313954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6" name="object 11396"/>
            <p:cNvSpPr/>
            <p:nvPr/>
          </p:nvSpPr>
          <p:spPr>
            <a:xfrm>
              <a:off x="31398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7" name="object 11397"/>
            <p:cNvSpPr/>
            <p:nvPr/>
          </p:nvSpPr>
          <p:spPr>
            <a:xfrm>
              <a:off x="313992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8" name="object 11398"/>
            <p:cNvSpPr/>
            <p:nvPr/>
          </p:nvSpPr>
          <p:spPr>
            <a:xfrm>
              <a:off x="31400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9" name="object 11399"/>
            <p:cNvSpPr/>
            <p:nvPr/>
          </p:nvSpPr>
          <p:spPr>
            <a:xfrm>
              <a:off x="314018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0" name="object 11400"/>
            <p:cNvSpPr/>
            <p:nvPr/>
          </p:nvSpPr>
          <p:spPr>
            <a:xfrm>
              <a:off x="3140434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1" name="object 11401"/>
            <p:cNvSpPr/>
            <p:nvPr/>
          </p:nvSpPr>
          <p:spPr>
            <a:xfrm>
              <a:off x="314068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2" name="object 11402"/>
            <p:cNvSpPr/>
            <p:nvPr/>
          </p:nvSpPr>
          <p:spPr>
            <a:xfrm>
              <a:off x="31409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3" name="object 11403"/>
            <p:cNvSpPr/>
            <p:nvPr/>
          </p:nvSpPr>
          <p:spPr>
            <a:xfrm>
              <a:off x="3141194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4" name="object 11404"/>
            <p:cNvSpPr/>
            <p:nvPr/>
          </p:nvSpPr>
          <p:spPr>
            <a:xfrm>
              <a:off x="3141321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5" name="object 11405"/>
            <p:cNvSpPr/>
            <p:nvPr/>
          </p:nvSpPr>
          <p:spPr>
            <a:xfrm>
              <a:off x="3141448" y="41773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6" name="object 11406"/>
            <p:cNvSpPr/>
            <p:nvPr/>
          </p:nvSpPr>
          <p:spPr>
            <a:xfrm>
              <a:off x="3141701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7" name="object 11407"/>
            <p:cNvSpPr/>
            <p:nvPr/>
          </p:nvSpPr>
          <p:spPr>
            <a:xfrm>
              <a:off x="3141828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8" name="object 11408"/>
            <p:cNvSpPr/>
            <p:nvPr/>
          </p:nvSpPr>
          <p:spPr>
            <a:xfrm>
              <a:off x="31420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9" name="object 11409"/>
            <p:cNvSpPr/>
            <p:nvPr/>
          </p:nvSpPr>
          <p:spPr>
            <a:xfrm>
              <a:off x="314246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0" name="object 11410"/>
            <p:cNvSpPr/>
            <p:nvPr/>
          </p:nvSpPr>
          <p:spPr>
            <a:xfrm>
              <a:off x="3141828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1" name="object 11411"/>
            <p:cNvSpPr/>
            <p:nvPr/>
          </p:nvSpPr>
          <p:spPr>
            <a:xfrm>
              <a:off x="31433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2" name="object 11412"/>
            <p:cNvSpPr/>
            <p:nvPr/>
          </p:nvSpPr>
          <p:spPr>
            <a:xfrm>
              <a:off x="3143729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3" name="object 11413"/>
            <p:cNvSpPr/>
            <p:nvPr/>
          </p:nvSpPr>
          <p:spPr>
            <a:xfrm>
              <a:off x="3143856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4" name="object 11414"/>
            <p:cNvSpPr/>
            <p:nvPr/>
          </p:nvSpPr>
          <p:spPr>
            <a:xfrm>
              <a:off x="3144109" y="417744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5" name="object 11415"/>
            <p:cNvSpPr/>
            <p:nvPr/>
          </p:nvSpPr>
          <p:spPr>
            <a:xfrm>
              <a:off x="3144489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6" name="object 11416"/>
            <p:cNvSpPr/>
            <p:nvPr/>
          </p:nvSpPr>
          <p:spPr>
            <a:xfrm>
              <a:off x="3145123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7" name="object 11417"/>
            <p:cNvSpPr/>
            <p:nvPr/>
          </p:nvSpPr>
          <p:spPr>
            <a:xfrm>
              <a:off x="314525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8" name="object 11418"/>
            <p:cNvSpPr/>
            <p:nvPr/>
          </p:nvSpPr>
          <p:spPr>
            <a:xfrm>
              <a:off x="314563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9" name="object 11419"/>
            <p:cNvSpPr/>
            <p:nvPr/>
          </p:nvSpPr>
          <p:spPr>
            <a:xfrm>
              <a:off x="314601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0" name="object 11420"/>
            <p:cNvSpPr/>
            <p:nvPr/>
          </p:nvSpPr>
          <p:spPr>
            <a:xfrm>
              <a:off x="31462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1" name="object 11421"/>
            <p:cNvSpPr/>
            <p:nvPr/>
          </p:nvSpPr>
          <p:spPr>
            <a:xfrm>
              <a:off x="3146390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2" name="object 11422"/>
            <p:cNvSpPr/>
            <p:nvPr/>
          </p:nvSpPr>
          <p:spPr>
            <a:xfrm>
              <a:off x="3146770" y="41773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3" name="object 11423"/>
            <p:cNvSpPr/>
            <p:nvPr/>
          </p:nvSpPr>
          <p:spPr>
            <a:xfrm>
              <a:off x="3147024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4" name="object 11424"/>
            <p:cNvSpPr/>
            <p:nvPr/>
          </p:nvSpPr>
          <p:spPr>
            <a:xfrm>
              <a:off x="314727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5" name="object 11425"/>
            <p:cNvSpPr/>
            <p:nvPr/>
          </p:nvSpPr>
          <p:spPr>
            <a:xfrm>
              <a:off x="31475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6" name="object 11426"/>
            <p:cNvSpPr/>
            <p:nvPr/>
          </p:nvSpPr>
          <p:spPr>
            <a:xfrm>
              <a:off x="314765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7" name="object 11427"/>
            <p:cNvSpPr/>
            <p:nvPr/>
          </p:nvSpPr>
          <p:spPr>
            <a:xfrm>
              <a:off x="3146897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8" name="object 11428"/>
            <p:cNvSpPr/>
            <p:nvPr/>
          </p:nvSpPr>
          <p:spPr>
            <a:xfrm>
              <a:off x="314816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9" name="object 11429"/>
            <p:cNvSpPr/>
            <p:nvPr/>
          </p:nvSpPr>
          <p:spPr>
            <a:xfrm>
              <a:off x="31486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0" name="object 11430"/>
            <p:cNvSpPr/>
            <p:nvPr/>
          </p:nvSpPr>
          <p:spPr>
            <a:xfrm>
              <a:off x="3149051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1" name="object 11431"/>
            <p:cNvSpPr/>
            <p:nvPr/>
          </p:nvSpPr>
          <p:spPr>
            <a:xfrm>
              <a:off x="3149305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2" name="object 11432"/>
            <p:cNvSpPr/>
            <p:nvPr/>
          </p:nvSpPr>
          <p:spPr>
            <a:xfrm>
              <a:off x="3149432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3" name="object 11433"/>
            <p:cNvSpPr/>
            <p:nvPr/>
          </p:nvSpPr>
          <p:spPr>
            <a:xfrm>
              <a:off x="3149685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4" name="object 11434"/>
            <p:cNvSpPr/>
            <p:nvPr/>
          </p:nvSpPr>
          <p:spPr>
            <a:xfrm>
              <a:off x="314981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5" name="object 11435"/>
            <p:cNvSpPr/>
            <p:nvPr/>
          </p:nvSpPr>
          <p:spPr>
            <a:xfrm>
              <a:off x="3150446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6" name="object 11436"/>
            <p:cNvSpPr/>
            <p:nvPr/>
          </p:nvSpPr>
          <p:spPr>
            <a:xfrm>
              <a:off x="315069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7" name="object 11437"/>
            <p:cNvSpPr/>
            <p:nvPr/>
          </p:nvSpPr>
          <p:spPr>
            <a:xfrm>
              <a:off x="31512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8" name="object 11438"/>
            <p:cNvSpPr/>
            <p:nvPr/>
          </p:nvSpPr>
          <p:spPr>
            <a:xfrm>
              <a:off x="315158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9" name="object 11439"/>
            <p:cNvSpPr/>
            <p:nvPr/>
          </p:nvSpPr>
          <p:spPr>
            <a:xfrm>
              <a:off x="3151713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0" name="object 11440"/>
            <p:cNvSpPr/>
            <p:nvPr/>
          </p:nvSpPr>
          <p:spPr>
            <a:xfrm>
              <a:off x="315183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1" name="object 11441"/>
            <p:cNvSpPr/>
            <p:nvPr/>
          </p:nvSpPr>
          <p:spPr>
            <a:xfrm>
              <a:off x="3152093" y="41771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2" name="object 11442"/>
            <p:cNvSpPr/>
            <p:nvPr/>
          </p:nvSpPr>
          <p:spPr>
            <a:xfrm>
              <a:off x="3152220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3" name="object 11443"/>
            <p:cNvSpPr/>
            <p:nvPr/>
          </p:nvSpPr>
          <p:spPr>
            <a:xfrm>
              <a:off x="3152346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4" name="object 11444"/>
            <p:cNvSpPr/>
            <p:nvPr/>
          </p:nvSpPr>
          <p:spPr>
            <a:xfrm>
              <a:off x="315247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5" name="object 11445"/>
            <p:cNvSpPr/>
            <p:nvPr/>
          </p:nvSpPr>
          <p:spPr>
            <a:xfrm>
              <a:off x="31527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6" name="object 11446"/>
            <p:cNvSpPr/>
            <p:nvPr/>
          </p:nvSpPr>
          <p:spPr>
            <a:xfrm>
              <a:off x="3152980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7" name="object 11447"/>
            <p:cNvSpPr/>
            <p:nvPr/>
          </p:nvSpPr>
          <p:spPr>
            <a:xfrm>
              <a:off x="3152346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8" name="object 11448"/>
            <p:cNvSpPr/>
            <p:nvPr/>
          </p:nvSpPr>
          <p:spPr>
            <a:xfrm>
              <a:off x="31537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9" name="object 11449"/>
            <p:cNvSpPr/>
            <p:nvPr/>
          </p:nvSpPr>
          <p:spPr>
            <a:xfrm>
              <a:off x="31541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0" name="object 11450"/>
            <p:cNvSpPr/>
            <p:nvPr/>
          </p:nvSpPr>
          <p:spPr>
            <a:xfrm>
              <a:off x="315424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1" name="object 11451"/>
            <p:cNvSpPr/>
            <p:nvPr/>
          </p:nvSpPr>
          <p:spPr>
            <a:xfrm>
              <a:off x="3154374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2" name="object 11452"/>
            <p:cNvSpPr/>
            <p:nvPr/>
          </p:nvSpPr>
          <p:spPr>
            <a:xfrm>
              <a:off x="3154627" y="41774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3" name="object 11453"/>
            <p:cNvSpPr/>
            <p:nvPr/>
          </p:nvSpPr>
          <p:spPr>
            <a:xfrm>
              <a:off x="3154754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4" name="object 11454"/>
            <p:cNvSpPr/>
            <p:nvPr/>
          </p:nvSpPr>
          <p:spPr>
            <a:xfrm>
              <a:off x="3155008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5" name="object 11455"/>
            <p:cNvSpPr/>
            <p:nvPr/>
          </p:nvSpPr>
          <p:spPr>
            <a:xfrm>
              <a:off x="315513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6" name="object 11456"/>
            <p:cNvSpPr/>
            <p:nvPr/>
          </p:nvSpPr>
          <p:spPr>
            <a:xfrm>
              <a:off x="31555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7" name="object 11457"/>
            <p:cNvSpPr/>
            <p:nvPr/>
          </p:nvSpPr>
          <p:spPr>
            <a:xfrm>
              <a:off x="3155641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8" name="object 11458"/>
            <p:cNvSpPr/>
            <p:nvPr/>
          </p:nvSpPr>
          <p:spPr>
            <a:xfrm>
              <a:off x="315589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9" name="object 11459"/>
            <p:cNvSpPr/>
            <p:nvPr/>
          </p:nvSpPr>
          <p:spPr>
            <a:xfrm>
              <a:off x="31561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0" name="object 11460"/>
            <p:cNvSpPr/>
            <p:nvPr/>
          </p:nvSpPr>
          <p:spPr>
            <a:xfrm>
              <a:off x="315640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1" name="object 11461"/>
            <p:cNvSpPr/>
            <p:nvPr/>
          </p:nvSpPr>
          <p:spPr>
            <a:xfrm>
              <a:off x="315678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2" name="object 11462"/>
            <p:cNvSpPr/>
            <p:nvPr/>
          </p:nvSpPr>
          <p:spPr>
            <a:xfrm>
              <a:off x="3156909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3" name="object 11463"/>
            <p:cNvSpPr/>
            <p:nvPr/>
          </p:nvSpPr>
          <p:spPr>
            <a:xfrm>
              <a:off x="315716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4" name="object 11464"/>
            <p:cNvSpPr/>
            <p:nvPr/>
          </p:nvSpPr>
          <p:spPr>
            <a:xfrm>
              <a:off x="3157289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5" name="object 11465"/>
            <p:cNvSpPr/>
            <p:nvPr/>
          </p:nvSpPr>
          <p:spPr>
            <a:xfrm>
              <a:off x="3157416" y="41773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6" name="object 11466"/>
            <p:cNvSpPr/>
            <p:nvPr/>
          </p:nvSpPr>
          <p:spPr>
            <a:xfrm>
              <a:off x="3157669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7" name="object 11467"/>
            <p:cNvSpPr/>
            <p:nvPr/>
          </p:nvSpPr>
          <p:spPr>
            <a:xfrm>
              <a:off x="3157922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8" name="object 11468"/>
            <p:cNvSpPr/>
            <p:nvPr/>
          </p:nvSpPr>
          <p:spPr>
            <a:xfrm>
              <a:off x="31579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9" name="object 11469"/>
            <p:cNvSpPr/>
            <p:nvPr/>
          </p:nvSpPr>
          <p:spPr>
            <a:xfrm>
              <a:off x="31581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0" name="object 11470"/>
            <p:cNvSpPr/>
            <p:nvPr/>
          </p:nvSpPr>
          <p:spPr>
            <a:xfrm>
              <a:off x="315830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1" name="object 11471"/>
            <p:cNvSpPr/>
            <p:nvPr/>
          </p:nvSpPr>
          <p:spPr>
            <a:xfrm>
              <a:off x="3157669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2" name="object 11472"/>
            <p:cNvSpPr/>
            <p:nvPr/>
          </p:nvSpPr>
          <p:spPr>
            <a:xfrm>
              <a:off x="315931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3" name="object 11473"/>
            <p:cNvSpPr/>
            <p:nvPr/>
          </p:nvSpPr>
          <p:spPr>
            <a:xfrm>
              <a:off x="315957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4" name="object 11474"/>
            <p:cNvSpPr/>
            <p:nvPr/>
          </p:nvSpPr>
          <p:spPr>
            <a:xfrm>
              <a:off x="3159824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5" name="object 11475"/>
            <p:cNvSpPr/>
            <p:nvPr/>
          </p:nvSpPr>
          <p:spPr>
            <a:xfrm>
              <a:off x="3160077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6" name="object 11476"/>
            <p:cNvSpPr/>
            <p:nvPr/>
          </p:nvSpPr>
          <p:spPr>
            <a:xfrm>
              <a:off x="316020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7" name="object 11477"/>
            <p:cNvSpPr/>
            <p:nvPr/>
          </p:nvSpPr>
          <p:spPr>
            <a:xfrm>
              <a:off x="3160457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8" name="object 11478"/>
            <p:cNvSpPr/>
            <p:nvPr/>
          </p:nvSpPr>
          <p:spPr>
            <a:xfrm>
              <a:off x="3161091" y="4175761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80"/>
                  </a:moveTo>
                  <a:lnTo>
                    <a:pt x="887" y="98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9" name="object 11479"/>
            <p:cNvSpPr/>
            <p:nvPr/>
          </p:nvSpPr>
          <p:spPr>
            <a:xfrm>
              <a:off x="316134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0" name="object 11480"/>
            <p:cNvSpPr/>
            <p:nvPr/>
          </p:nvSpPr>
          <p:spPr>
            <a:xfrm>
              <a:off x="3162231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1" name="object 11481"/>
            <p:cNvSpPr/>
            <p:nvPr/>
          </p:nvSpPr>
          <p:spPr>
            <a:xfrm>
              <a:off x="3162358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2" name="object 11482"/>
            <p:cNvSpPr/>
            <p:nvPr/>
          </p:nvSpPr>
          <p:spPr>
            <a:xfrm>
              <a:off x="3162612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3" name="object 11483"/>
            <p:cNvSpPr/>
            <p:nvPr/>
          </p:nvSpPr>
          <p:spPr>
            <a:xfrm>
              <a:off x="3162738" y="41774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4" name="object 11484"/>
            <p:cNvSpPr/>
            <p:nvPr/>
          </p:nvSpPr>
          <p:spPr>
            <a:xfrm>
              <a:off x="316299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5" name="object 11485"/>
            <p:cNvSpPr/>
            <p:nvPr/>
          </p:nvSpPr>
          <p:spPr>
            <a:xfrm>
              <a:off x="3163118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6" name="object 11486"/>
            <p:cNvSpPr/>
            <p:nvPr/>
          </p:nvSpPr>
          <p:spPr>
            <a:xfrm>
              <a:off x="316337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7" name="object 11487"/>
            <p:cNvSpPr/>
            <p:nvPr/>
          </p:nvSpPr>
          <p:spPr>
            <a:xfrm>
              <a:off x="3163752" y="41773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8" name="object 11488"/>
            <p:cNvSpPr/>
            <p:nvPr/>
          </p:nvSpPr>
          <p:spPr>
            <a:xfrm>
              <a:off x="3164005" y="41773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9" name="object 11489"/>
            <p:cNvSpPr/>
            <p:nvPr/>
          </p:nvSpPr>
          <p:spPr>
            <a:xfrm>
              <a:off x="316413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0" name="object 11490"/>
            <p:cNvSpPr/>
            <p:nvPr/>
          </p:nvSpPr>
          <p:spPr>
            <a:xfrm>
              <a:off x="31645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1" name="object 11491"/>
            <p:cNvSpPr/>
            <p:nvPr/>
          </p:nvSpPr>
          <p:spPr>
            <a:xfrm>
              <a:off x="316463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2" name="object 11492"/>
            <p:cNvSpPr/>
            <p:nvPr/>
          </p:nvSpPr>
          <p:spPr>
            <a:xfrm>
              <a:off x="3164893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3" name="object 11493"/>
            <p:cNvSpPr/>
            <p:nvPr/>
          </p:nvSpPr>
          <p:spPr>
            <a:xfrm>
              <a:off x="3165019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4" name="object 11494"/>
            <p:cNvSpPr/>
            <p:nvPr/>
          </p:nvSpPr>
          <p:spPr>
            <a:xfrm>
              <a:off x="3165400" y="41774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5" name="object 11495"/>
            <p:cNvSpPr/>
            <p:nvPr/>
          </p:nvSpPr>
          <p:spPr>
            <a:xfrm>
              <a:off x="3164639" y="417769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6" name="object 11496"/>
            <p:cNvSpPr/>
            <p:nvPr/>
          </p:nvSpPr>
          <p:spPr>
            <a:xfrm>
              <a:off x="316616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7" name="object 11497"/>
            <p:cNvSpPr/>
            <p:nvPr/>
          </p:nvSpPr>
          <p:spPr>
            <a:xfrm>
              <a:off x="3165400" y="4177635"/>
              <a:ext cx="2540" cy="635"/>
            </a:xfrm>
            <a:custGeom>
              <a:avLst/>
              <a:gdLst/>
              <a:ahLst/>
              <a:cxnLst/>
              <a:rect l="l" t="t" r="r" b="b"/>
              <a:pathLst>
                <a:path w="2539" h="635">
                  <a:moveTo>
                    <a:pt x="0" y="0"/>
                  </a:moveTo>
                  <a:lnTo>
                    <a:pt x="1774" y="0"/>
                  </a:lnTo>
                </a:path>
                <a:path w="2539" h="635">
                  <a:moveTo>
                    <a:pt x="380" y="12"/>
                  </a:moveTo>
                  <a:lnTo>
                    <a:pt x="2154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8" name="object 11498"/>
            <p:cNvSpPr/>
            <p:nvPr/>
          </p:nvSpPr>
          <p:spPr>
            <a:xfrm>
              <a:off x="316730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9" name="object 11499"/>
            <p:cNvSpPr/>
            <p:nvPr/>
          </p:nvSpPr>
          <p:spPr>
            <a:xfrm>
              <a:off x="316742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0" name="object 11500"/>
            <p:cNvSpPr/>
            <p:nvPr/>
          </p:nvSpPr>
          <p:spPr>
            <a:xfrm>
              <a:off x="3167681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1" name="object 11501"/>
            <p:cNvSpPr/>
            <p:nvPr/>
          </p:nvSpPr>
          <p:spPr>
            <a:xfrm>
              <a:off x="3167807" y="41772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2" name="object 11502"/>
            <p:cNvSpPr/>
            <p:nvPr/>
          </p:nvSpPr>
          <p:spPr>
            <a:xfrm>
              <a:off x="3168061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3" name="object 11503"/>
            <p:cNvSpPr/>
            <p:nvPr/>
          </p:nvSpPr>
          <p:spPr>
            <a:xfrm>
              <a:off x="31683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4" name="object 11504"/>
            <p:cNvSpPr/>
            <p:nvPr/>
          </p:nvSpPr>
          <p:spPr>
            <a:xfrm>
              <a:off x="31685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5" name="object 11505"/>
            <p:cNvSpPr/>
            <p:nvPr/>
          </p:nvSpPr>
          <p:spPr>
            <a:xfrm>
              <a:off x="3168821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6" name="object 11506"/>
            <p:cNvSpPr/>
            <p:nvPr/>
          </p:nvSpPr>
          <p:spPr>
            <a:xfrm>
              <a:off x="3169201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7" name="object 11507"/>
            <p:cNvSpPr/>
            <p:nvPr/>
          </p:nvSpPr>
          <p:spPr>
            <a:xfrm>
              <a:off x="317008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8" name="object 11508"/>
            <p:cNvSpPr/>
            <p:nvPr/>
          </p:nvSpPr>
          <p:spPr>
            <a:xfrm>
              <a:off x="3170215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9" name="object 11509"/>
            <p:cNvSpPr/>
            <p:nvPr/>
          </p:nvSpPr>
          <p:spPr>
            <a:xfrm>
              <a:off x="3170469" y="41773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0" name="object 11510"/>
            <p:cNvSpPr/>
            <p:nvPr/>
          </p:nvSpPr>
          <p:spPr>
            <a:xfrm>
              <a:off x="3170722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1" name="object 11511"/>
            <p:cNvSpPr/>
            <p:nvPr/>
          </p:nvSpPr>
          <p:spPr>
            <a:xfrm>
              <a:off x="31708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2" name="object 11512"/>
            <p:cNvSpPr/>
            <p:nvPr/>
          </p:nvSpPr>
          <p:spPr>
            <a:xfrm>
              <a:off x="3171609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3" name="object 11513"/>
            <p:cNvSpPr/>
            <p:nvPr/>
          </p:nvSpPr>
          <p:spPr>
            <a:xfrm>
              <a:off x="31718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4" name="object 11514"/>
            <p:cNvSpPr/>
            <p:nvPr/>
          </p:nvSpPr>
          <p:spPr>
            <a:xfrm>
              <a:off x="31721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5" name="object 11515"/>
            <p:cNvSpPr/>
            <p:nvPr/>
          </p:nvSpPr>
          <p:spPr>
            <a:xfrm>
              <a:off x="31724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6" name="object 11516"/>
            <p:cNvSpPr/>
            <p:nvPr/>
          </p:nvSpPr>
          <p:spPr>
            <a:xfrm>
              <a:off x="317275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7" name="object 11517"/>
            <p:cNvSpPr/>
            <p:nvPr/>
          </p:nvSpPr>
          <p:spPr>
            <a:xfrm>
              <a:off x="3173003" y="41773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8" name="object 11518"/>
            <p:cNvSpPr/>
            <p:nvPr/>
          </p:nvSpPr>
          <p:spPr>
            <a:xfrm>
              <a:off x="3173130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9" name="object 11519"/>
            <p:cNvSpPr/>
            <p:nvPr/>
          </p:nvSpPr>
          <p:spPr>
            <a:xfrm>
              <a:off x="3173383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0" name="object 11520"/>
            <p:cNvSpPr/>
            <p:nvPr/>
          </p:nvSpPr>
          <p:spPr>
            <a:xfrm>
              <a:off x="31736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1" name="object 11521"/>
            <p:cNvSpPr/>
            <p:nvPr/>
          </p:nvSpPr>
          <p:spPr>
            <a:xfrm>
              <a:off x="31738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2" name="object 11522"/>
            <p:cNvSpPr/>
            <p:nvPr/>
          </p:nvSpPr>
          <p:spPr>
            <a:xfrm>
              <a:off x="317414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3" name="object 11523"/>
            <p:cNvSpPr/>
            <p:nvPr/>
          </p:nvSpPr>
          <p:spPr>
            <a:xfrm>
              <a:off x="317427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4" name="object 11524"/>
            <p:cNvSpPr/>
            <p:nvPr/>
          </p:nvSpPr>
          <p:spPr>
            <a:xfrm>
              <a:off x="31745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5" name="object 11525"/>
            <p:cNvSpPr/>
            <p:nvPr/>
          </p:nvSpPr>
          <p:spPr>
            <a:xfrm>
              <a:off x="31752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6" name="object 11526"/>
            <p:cNvSpPr/>
            <p:nvPr/>
          </p:nvSpPr>
          <p:spPr>
            <a:xfrm>
              <a:off x="3175411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7" name="object 11527"/>
            <p:cNvSpPr/>
            <p:nvPr/>
          </p:nvSpPr>
          <p:spPr>
            <a:xfrm>
              <a:off x="3175538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8" name="object 11528"/>
            <p:cNvSpPr/>
            <p:nvPr/>
          </p:nvSpPr>
          <p:spPr>
            <a:xfrm>
              <a:off x="3175791" y="41774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9" name="object 11529"/>
            <p:cNvSpPr/>
            <p:nvPr/>
          </p:nvSpPr>
          <p:spPr>
            <a:xfrm>
              <a:off x="3176045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0" name="object 11530"/>
            <p:cNvSpPr/>
            <p:nvPr/>
          </p:nvSpPr>
          <p:spPr>
            <a:xfrm>
              <a:off x="31762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1" name="object 11531"/>
            <p:cNvSpPr/>
            <p:nvPr/>
          </p:nvSpPr>
          <p:spPr>
            <a:xfrm>
              <a:off x="31766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2" name="object 11532"/>
            <p:cNvSpPr/>
            <p:nvPr/>
          </p:nvSpPr>
          <p:spPr>
            <a:xfrm>
              <a:off x="317680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3" name="object 11533"/>
            <p:cNvSpPr/>
            <p:nvPr/>
          </p:nvSpPr>
          <p:spPr>
            <a:xfrm>
              <a:off x="31769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4" name="object 11534"/>
            <p:cNvSpPr/>
            <p:nvPr/>
          </p:nvSpPr>
          <p:spPr>
            <a:xfrm>
              <a:off x="3178072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5" name="object 11535"/>
            <p:cNvSpPr/>
            <p:nvPr/>
          </p:nvSpPr>
          <p:spPr>
            <a:xfrm>
              <a:off x="3178326" y="41773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6" name="object 11536"/>
            <p:cNvSpPr/>
            <p:nvPr/>
          </p:nvSpPr>
          <p:spPr>
            <a:xfrm>
              <a:off x="3178453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7" name="object 11537"/>
            <p:cNvSpPr/>
            <p:nvPr/>
          </p:nvSpPr>
          <p:spPr>
            <a:xfrm>
              <a:off x="3178706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8" name="object 11538"/>
            <p:cNvSpPr/>
            <p:nvPr/>
          </p:nvSpPr>
          <p:spPr>
            <a:xfrm>
              <a:off x="31789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9" name="object 11539"/>
            <p:cNvSpPr/>
            <p:nvPr/>
          </p:nvSpPr>
          <p:spPr>
            <a:xfrm>
              <a:off x="3179340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0" name="object 11540"/>
            <p:cNvSpPr/>
            <p:nvPr/>
          </p:nvSpPr>
          <p:spPr>
            <a:xfrm>
              <a:off x="31795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1" name="object 11541"/>
            <p:cNvSpPr/>
            <p:nvPr/>
          </p:nvSpPr>
          <p:spPr>
            <a:xfrm>
              <a:off x="31802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2" name="object 11542"/>
            <p:cNvSpPr/>
            <p:nvPr/>
          </p:nvSpPr>
          <p:spPr>
            <a:xfrm>
              <a:off x="3180734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3" name="object 11543"/>
            <p:cNvSpPr/>
            <p:nvPr/>
          </p:nvSpPr>
          <p:spPr>
            <a:xfrm>
              <a:off x="3180987" y="41774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4" name="object 11544"/>
            <p:cNvSpPr/>
            <p:nvPr/>
          </p:nvSpPr>
          <p:spPr>
            <a:xfrm>
              <a:off x="3181114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5" name="object 11545"/>
            <p:cNvSpPr/>
            <p:nvPr/>
          </p:nvSpPr>
          <p:spPr>
            <a:xfrm>
              <a:off x="3181367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6" name="object 11546"/>
            <p:cNvSpPr/>
            <p:nvPr/>
          </p:nvSpPr>
          <p:spPr>
            <a:xfrm>
              <a:off x="318162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7" name="object 11547"/>
            <p:cNvSpPr/>
            <p:nvPr/>
          </p:nvSpPr>
          <p:spPr>
            <a:xfrm>
              <a:off x="318200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8" name="object 11548"/>
            <p:cNvSpPr/>
            <p:nvPr/>
          </p:nvSpPr>
          <p:spPr>
            <a:xfrm>
              <a:off x="31822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9" name="object 11549"/>
            <p:cNvSpPr/>
            <p:nvPr/>
          </p:nvSpPr>
          <p:spPr>
            <a:xfrm>
              <a:off x="31826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0" name="object 11550"/>
            <p:cNvSpPr/>
            <p:nvPr/>
          </p:nvSpPr>
          <p:spPr>
            <a:xfrm>
              <a:off x="31830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1" name="object 11551"/>
            <p:cNvSpPr/>
            <p:nvPr/>
          </p:nvSpPr>
          <p:spPr>
            <a:xfrm>
              <a:off x="3183268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2" name="object 11552"/>
            <p:cNvSpPr/>
            <p:nvPr/>
          </p:nvSpPr>
          <p:spPr>
            <a:xfrm>
              <a:off x="3183395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3" name="object 11553"/>
            <p:cNvSpPr/>
            <p:nvPr/>
          </p:nvSpPr>
          <p:spPr>
            <a:xfrm>
              <a:off x="3182761" y="417762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4" name="object 11554"/>
            <p:cNvSpPr/>
            <p:nvPr/>
          </p:nvSpPr>
          <p:spPr>
            <a:xfrm>
              <a:off x="3184029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5" name="object 11555"/>
            <p:cNvSpPr/>
            <p:nvPr/>
          </p:nvSpPr>
          <p:spPr>
            <a:xfrm>
              <a:off x="3184662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6" name="object 11556"/>
            <p:cNvSpPr/>
            <p:nvPr/>
          </p:nvSpPr>
          <p:spPr>
            <a:xfrm>
              <a:off x="3184029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7" name="object 11557"/>
            <p:cNvSpPr/>
            <p:nvPr/>
          </p:nvSpPr>
          <p:spPr>
            <a:xfrm>
              <a:off x="318580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8" name="object 11558"/>
            <p:cNvSpPr/>
            <p:nvPr/>
          </p:nvSpPr>
          <p:spPr>
            <a:xfrm>
              <a:off x="3186056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9" name="object 11559"/>
            <p:cNvSpPr/>
            <p:nvPr/>
          </p:nvSpPr>
          <p:spPr>
            <a:xfrm>
              <a:off x="3186183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0" name="object 11560"/>
            <p:cNvSpPr/>
            <p:nvPr/>
          </p:nvSpPr>
          <p:spPr>
            <a:xfrm>
              <a:off x="3186436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1" name="object 11561"/>
            <p:cNvSpPr/>
            <p:nvPr/>
          </p:nvSpPr>
          <p:spPr>
            <a:xfrm>
              <a:off x="3186690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2" name="object 11562"/>
            <p:cNvSpPr/>
            <p:nvPr/>
          </p:nvSpPr>
          <p:spPr>
            <a:xfrm>
              <a:off x="31871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3" name="object 11563"/>
            <p:cNvSpPr/>
            <p:nvPr/>
          </p:nvSpPr>
          <p:spPr>
            <a:xfrm>
              <a:off x="3187450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4" name="object 11564"/>
            <p:cNvSpPr/>
            <p:nvPr/>
          </p:nvSpPr>
          <p:spPr>
            <a:xfrm>
              <a:off x="31875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5" name="object 11565"/>
            <p:cNvSpPr/>
            <p:nvPr/>
          </p:nvSpPr>
          <p:spPr>
            <a:xfrm>
              <a:off x="31879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6" name="object 11566"/>
            <p:cNvSpPr/>
            <p:nvPr/>
          </p:nvSpPr>
          <p:spPr>
            <a:xfrm>
              <a:off x="318859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7" name="object 11567"/>
            <p:cNvSpPr/>
            <p:nvPr/>
          </p:nvSpPr>
          <p:spPr>
            <a:xfrm>
              <a:off x="3188717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8" name="object 11568"/>
            <p:cNvSpPr/>
            <p:nvPr/>
          </p:nvSpPr>
          <p:spPr>
            <a:xfrm>
              <a:off x="3187957" y="417762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9" name="object 11569"/>
            <p:cNvSpPr/>
            <p:nvPr/>
          </p:nvSpPr>
          <p:spPr>
            <a:xfrm>
              <a:off x="3189351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0" name="object 11570"/>
            <p:cNvSpPr/>
            <p:nvPr/>
          </p:nvSpPr>
          <p:spPr>
            <a:xfrm>
              <a:off x="31896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1" name="object 11571"/>
            <p:cNvSpPr/>
            <p:nvPr/>
          </p:nvSpPr>
          <p:spPr>
            <a:xfrm>
              <a:off x="31898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2" name="object 11572"/>
            <p:cNvSpPr/>
            <p:nvPr/>
          </p:nvSpPr>
          <p:spPr>
            <a:xfrm>
              <a:off x="318998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3" name="object 11573"/>
            <p:cNvSpPr/>
            <p:nvPr/>
          </p:nvSpPr>
          <p:spPr>
            <a:xfrm>
              <a:off x="319023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4" name="object 11574"/>
            <p:cNvSpPr/>
            <p:nvPr/>
          </p:nvSpPr>
          <p:spPr>
            <a:xfrm>
              <a:off x="31904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5" name="object 11575"/>
            <p:cNvSpPr/>
            <p:nvPr/>
          </p:nvSpPr>
          <p:spPr>
            <a:xfrm>
              <a:off x="319087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6" name="object 11576"/>
            <p:cNvSpPr/>
            <p:nvPr/>
          </p:nvSpPr>
          <p:spPr>
            <a:xfrm>
              <a:off x="319112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7" name="object 11577"/>
            <p:cNvSpPr/>
            <p:nvPr/>
          </p:nvSpPr>
          <p:spPr>
            <a:xfrm>
              <a:off x="3191252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8" name="object 11578"/>
            <p:cNvSpPr/>
            <p:nvPr/>
          </p:nvSpPr>
          <p:spPr>
            <a:xfrm>
              <a:off x="3191379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9" name="object 11579"/>
            <p:cNvSpPr/>
            <p:nvPr/>
          </p:nvSpPr>
          <p:spPr>
            <a:xfrm>
              <a:off x="3191632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0" name="object 11580"/>
            <p:cNvSpPr/>
            <p:nvPr/>
          </p:nvSpPr>
          <p:spPr>
            <a:xfrm>
              <a:off x="319175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1" name="object 11581"/>
            <p:cNvSpPr/>
            <p:nvPr/>
          </p:nvSpPr>
          <p:spPr>
            <a:xfrm>
              <a:off x="319201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2" name="object 11582"/>
            <p:cNvSpPr/>
            <p:nvPr/>
          </p:nvSpPr>
          <p:spPr>
            <a:xfrm>
              <a:off x="31921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3" name="object 11583"/>
            <p:cNvSpPr/>
            <p:nvPr/>
          </p:nvSpPr>
          <p:spPr>
            <a:xfrm>
              <a:off x="319251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4" name="object 11584"/>
            <p:cNvSpPr/>
            <p:nvPr/>
          </p:nvSpPr>
          <p:spPr>
            <a:xfrm>
              <a:off x="319264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5" name="object 11585"/>
            <p:cNvSpPr/>
            <p:nvPr/>
          </p:nvSpPr>
          <p:spPr>
            <a:xfrm>
              <a:off x="319290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6" name="object 11586"/>
            <p:cNvSpPr/>
            <p:nvPr/>
          </p:nvSpPr>
          <p:spPr>
            <a:xfrm>
              <a:off x="31935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7" name="object 11587"/>
            <p:cNvSpPr/>
            <p:nvPr/>
          </p:nvSpPr>
          <p:spPr>
            <a:xfrm>
              <a:off x="3193026" y="417768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8" name="object 11588"/>
            <p:cNvSpPr/>
            <p:nvPr/>
          </p:nvSpPr>
          <p:spPr>
            <a:xfrm>
              <a:off x="3194167" y="41774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9" name="object 11589"/>
            <p:cNvSpPr/>
            <p:nvPr/>
          </p:nvSpPr>
          <p:spPr>
            <a:xfrm>
              <a:off x="3194420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0" name="object 11590"/>
            <p:cNvSpPr/>
            <p:nvPr/>
          </p:nvSpPr>
          <p:spPr>
            <a:xfrm>
              <a:off x="319454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1" name="object 11591"/>
            <p:cNvSpPr/>
            <p:nvPr/>
          </p:nvSpPr>
          <p:spPr>
            <a:xfrm>
              <a:off x="319505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2" name="object 11592"/>
            <p:cNvSpPr/>
            <p:nvPr/>
          </p:nvSpPr>
          <p:spPr>
            <a:xfrm>
              <a:off x="319518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3" name="object 11593"/>
            <p:cNvSpPr/>
            <p:nvPr/>
          </p:nvSpPr>
          <p:spPr>
            <a:xfrm>
              <a:off x="319530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4" name="object 11594"/>
            <p:cNvSpPr/>
            <p:nvPr/>
          </p:nvSpPr>
          <p:spPr>
            <a:xfrm>
              <a:off x="319556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5" name="object 11595"/>
            <p:cNvSpPr/>
            <p:nvPr/>
          </p:nvSpPr>
          <p:spPr>
            <a:xfrm>
              <a:off x="31958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6" name="object 11596"/>
            <p:cNvSpPr/>
            <p:nvPr/>
          </p:nvSpPr>
          <p:spPr>
            <a:xfrm>
              <a:off x="31960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7" name="object 11597"/>
            <p:cNvSpPr/>
            <p:nvPr/>
          </p:nvSpPr>
          <p:spPr>
            <a:xfrm>
              <a:off x="319632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8" name="object 11598"/>
            <p:cNvSpPr/>
            <p:nvPr/>
          </p:nvSpPr>
          <p:spPr>
            <a:xfrm>
              <a:off x="3196575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9" name="object 11599"/>
            <p:cNvSpPr/>
            <p:nvPr/>
          </p:nvSpPr>
          <p:spPr>
            <a:xfrm>
              <a:off x="3196701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0" name="object 11600"/>
            <p:cNvSpPr/>
            <p:nvPr/>
          </p:nvSpPr>
          <p:spPr>
            <a:xfrm>
              <a:off x="3196955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1" name="object 11601"/>
            <p:cNvSpPr/>
            <p:nvPr/>
          </p:nvSpPr>
          <p:spPr>
            <a:xfrm>
              <a:off x="319708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2" name="object 11602"/>
            <p:cNvSpPr/>
            <p:nvPr/>
          </p:nvSpPr>
          <p:spPr>
            <a:xfrm>
              <a:off x="319733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3" name="object 11603"/>
            <p:cNvSpPr/>
            <p:nvPr/>
          </p:nvSpPr>
          <p:spPr>
            <a:xfrm>
              <a:off x="319758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4" name="object 11604"/>
            <p:cNvSpPr/>
            <p:nvPr/>
          </p:nvSpPr>
          <p:spPr>
            <a:xfrm>
              <a:off x="319784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5" name="object 11605"/>
            <p:cNvSpPr/>
            <p:nvPr/>
          </p:nvSpPr>
          <p:spPr>
            <a:xfrm>
              <a:off x="319796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6" name="object 11606"/>
            <p:cNvSpPr/>
            <p:nvPr/>
          </p:nvSpPr>
          <p:spPr>
            <a:xfrm>
              <a:off x="3199109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7" name="object 11607"/>
            <p:cNvSpPr/>
            <p:nvPr/>
          </p:nvSpPr>
          <p:spPr>
            <a:xfrm>
              <a:off x="3199363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8" name="object 11608"/>
            <p:cNvSpPr/>
            <p:nvPr/>
          </p:nvSpPr>
          <p:spPr>
            <a:xfrm>
              <a:off x="3199616" y="41773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9" name="object 11609"/>
            <p:cNvSpPr/>
            <p:nvPr/>
          </p:nvSpPr>
          <p:spPr>
            <a:xfrm>
              <a:off x="3199870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0" name="object 11610"/>
            <p:cNvSpPr/>
            <p:nvPr/>
          </p:nvSpPr>
          <p:spPr>
            <a:xfrm>
              <a:off x="3199996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1" name="object 11611"/>
            <p:cNvSpPr/>
            <p:nvPr/>
          </p:nvSpPr>
          <p:spPr>
            <a:xfrm>
              <a:off x="320025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2" name="object 11612"/>
            <p:cNvSpPr/>
            <p:nvPr/>
          </p:nvSpPr>
          <p:spPr>
            <a:xfrm>
              <a:off x="320050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3" name="object 11613"/>
            <p:cNvSpPr/>
            <p:nvPr/>
          </p:nvSpPr>
          <p:spPr>
            <a:xfrm>
              <a:off x="32006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4" name="object 11614"/>
            <p:cNvSpPr/>
            <p:nvPr/>
          </p:nvSpPr>
          <p:spPr>
            <a:xfrm>
              <a:off x="32012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5" name="object 11615"/>
            <p:cNvSpPr/>
            <p:nvPr/>
          </p:nvSpPr>
          <p:spPr>
            <a:xfrm>
              <a:off x="3201644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6" name="object 11616"/>
            <p:cNvSpPr/>
            <p:nvPr/>
          </p:nvSpPr>
          <p:spPr>
            <a:xfrm>
              <a:off x="3201897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7" name="object 11617"/>
            <p:cNvSpPr/>
            <p:nvPr/>
          </p:nvSpPr>
          <p:spPr>
            <a:xfrm>
              <a:off x="3202024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8" name="object 11618"/>
            <p:cNvSpPr/>
            <p:nvPr/>
          </p:nvSpPr>
          <p:spPr>
            <a:xfrm>
              <a:off x="3202277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9" name="object 11619"/>
            <p:cNvSpPr/>
            <p:nvPr/>
          </p:nvSpPr>
          <p:spPr>
            <a:xfrm>
              <a:off x="3202531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0" name="object 11620"/>
            <p:cNvSpPr/>
            <p:nvPr/>
          </p:nvSpPr>
          <p:spPr>
            <a:xfrm>
              <a:off x="320291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1" name="object 11621"/>
            <p:cNvSpPr/>
            <p:nvPr/>
          </p:nvSpPr>
          <p:spPr>
            <a:xfrm>
              <a:off x="3203165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2" name="object 11622"/>
            <p:cNvSpPr/>
            <p:nvPr/>
          </p:nvSpPr>
          <p:spPr>
            <a:xfrm>
              <a:off x="320341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3" name="object 11623"/>
            <p:cNvSpPr/>
            <p:nvPr/>
          </p:nvSpPr>
          <p:spPr>
            <a:xfrm>
              <a:off x="320392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4" name="object 11624"/>
            <p:cNvSpPr/>
            <p:nvPr/>
          </p:nvSpPr>
          <p:spPr>
            <a:xfrm>
              <a:off x="320417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5" name="object 11625"/>
            <p:cNvSpPr/>
            <p:nvPr/>
          </p:nvSpPr>
          <p:spPr>
            <a:xfrm>
              <a:off x="320430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6" name="object 11626"/>
            <p:cNvSpPr/>
            <p:nvPr/>
          </p:nvSpPr>
          <p:spPr>
            <a:xfrm>
              <a:off x="3204432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7" name="object 11627"/>
            <p:cNvSpPr/>
            <p:nvPr/>
          </p:nvSpPr>
          <p:spPr>
            <a:xfrm>
              <a:off x="3204685" y="41774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8" name="object 11628"/>
            <p:cNvSpPr/>
            <p:nvPr/>
          </p:nvSpPr>
          <p:spPr>
            <a:xfrm>
              <a:off x="3204939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9" name="object 11629"/>
            <p:cNvSpPr/>
            <p:nvPr/>
          </p:nvSpPr>
          <p:spPr>
            <a:xfrm>
              <a:off x="320506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0" name="object 11630"/>
            <p:cNvSpPr/>
            <p:nvPr/>
          </p:nvSpPr>
          <p:spPr>
            <a:xfrm>
              <a:off x="3204305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1" name="object 11631"/>
            <p:cNvSpPr/>
            <p:nvPr/>
          </p:nvSpPr>
          <p:spPr>
            <a:xfrm>
              <a:off x="320582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2" name="object 11632"/>
            <p:cNvSpPr/>
            <p:nvPr/>
          </p:nvSpPr>
          <p:spPr>
            <a:xfrm>
              <a:off x="320595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3" name="object 11633"/>
            <p:cNvSpPr/>
            <p:nvPr/>
          </p:nvSpPr>
          <p:spPr>
            <a:xfrm>
              <a:off x="32065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4" name="object 11634"/>
            <p:cNvSpPr/>
            <p:nvPr/>
          </p:nvSpPr>
          <p:spPr>
            <a:xfrm>
              <a:off x="3206967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5" name="object 11635"/>
            <p:cNvSpPr/>
            <p:nvPr/>
          </p:nvSpPr>
          <p:spPr>
            <a:xfrm>
              <a:off x="3207220" y="41774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6" name="object 11636"/>
            <p:cNvSpPr/>
            <p:nvPr/>
          </p:nvSpPr>
          <p:spPr>
            <a:xfrm>
              <a:off x="3207473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7" name="object 11637"/>
            <p:cNvSpPr/>
            <p:nvPr/>
          </p:nvSpPr>
          <p:spPr>
            <a:xfrm>
              <a:off x="3206840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8" name="object 11638"/>
            <p:cNvSpPr/>
            <p:nvPr/>
          </p:nvSpPr>
          <p:spPr>
            <a:xfrm>
              <a:off x="3208360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9" name="object 11639"/>
            <p:cNvSpPr/>
            <p:nvPr/>
          </p:nvSpPr>
          <p:spPr>
            <a:xfrm>
              <a:off x="320861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0" name="object 11640"/>
            <p:cNvSpPr/>
            <p:nvPr/>
          </p:nvSpPr>
          <p:spPr>
            <a:xfrm>
              <a:off x="320937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1" name="object 11641"/>
            <p:cNvSpPr/>
            <p:nvPr/>
          </p:nvSpPr>
          <p:spPr>
            <a:xfrm>
              <a:off x="320962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2" name="object 11642"/>
            <p:cNvSpPr/>
            <p:nvPr/>
          </p:nvSpPr>
          <p:spPr>
            <a:xfrm>
              <a:off x="3209881" y="41773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3" name="object 11643"/>
            <p:cNvSpPr/>
            <p:nvPr/>
          </p:nvSpPr>
          <p:spPr>
            <a:xfrm>
              <a:off x="3210135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4" name="object 11644"/>
            <p:cNvSpPr/>
            <p:nvPr/>
          </p:nvSpPr>
          <p:spPr>
            <a:xfrm>
              <a:off x="3210262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5" name="object 11645"/>
            <p:cNvSpPr/>
            <p:nvPr/>
          </p:nvSpPr>
          <p:spPr>
            <a:xfrm>
              <a:off x="321051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6" name="object 11646"/>
            <p:cNvSpPr/>
            <p:nvPr/>
          </p:nvSpPr>
          <p:spPr>
            <a:xfrm>
              <a:off x="32110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7" name="object 11647"/>
            <p:cNvSpPr/>
            <p:nvPr/>
          </p:nvSpPr>
          <p:spPr>
            <a:xfrm>
              <a:off x="321114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8" name="object 11648"/>
            <p:cNvSpPr/>
            <p:nvPr/>
          </p:nvSpPr>
          <p:spPr>
            <a:xfrm>
              <a:off x="321140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9" name="object 11649"/>
            <p:cNvSpPr/>
            <p:nvPr/>
          </p:nvSpPr>
          <p:spPr>
            <a:xfrm>
              <a:off x="32115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50" name="object 11650"/>
            <p:cNvSpPr/>
            <p:nvPr/>
          </p:nvSpPr>
          <p:spPr>
            <a:xfrm>
              <a:off x="32120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51" name="object 11651"/>
            <p:cNvSpPr/>
            <p:nvPr/>
          </p:nvSpPr>
          <p:spPr>
            <a:xfrm>
              <a:off x="3212289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52" name="object 11652"/>
            <p:cNvSpPr/>
            <p:nvPr/>
          </p:nvSpPr>
          <p:spPr>
            <a:xfrm>
              <a:off x="3212543" y="41774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53" name="object 11653"/>
            <p:cNvSpPr/>
            <p:nvPr/>
          </p:nvSpPr>
          <p:spPr>
            <a:xfrm>
              <a:off x="3212796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54" name="object 11654"/>
            <p:cNvSpPr/>
            <p:nvPr/>
          </p:nvSpPr>
          <p:spPr>
            <a:xfrm>
              <a:off x="321305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55" name="object 11655"/>
            <p:cNvSpPr/>
            <p:nvPr/>
          </p:nvSpPr>
          <p:spPr>
            <a:xfrm>
              <a:off x="32133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56" name="object 11656"/>
            <p:cNvSpPr/>
            <p:nvPr/>
          </p:nvSpPr>
          <p:spPr>
            <a:xfrm>
              <a:off x="321355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57" name="object 11657"/>
            <p:cNvSpPr/>
            <p:nvPr/>
          </p:nvSpPr>
          <p:spPr>
            <a:xfrm>
              <a:off x="321368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58" name="object 11658"/>
            <p:cNvSpPr/>
            <p:nvPr/>
          </p:nvSpPr>
          <p:spPr>
            <a:xfrm>
              <a:off x="32139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59" name="object 11659"/>
            <p:cNvSpPr/>
            <p:nvPr/>
          </p:nvSpPr>
          <p:spPr>
            <a:xfrm>
              <a:off x="32141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60" name="object 11660"/>
            <p:cNvSpPr/>
            <p:nvPr/>
          </p:nvSpPr>
          <p:spPr>
            <a:xfrm>
              <a:off x="32145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61" name="object 11661"/>
            <p:cNvSpPr/>
            <p:nvPr/>
          </p:nvSpPr>
          <p:spPr>
            <a:xfrm>
              <a:off x="321482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62" name="object 11662"/>
            <p:cNvSpPr/>
            <p:nvPr/>
          </p:nvSpPr>
          <p:spPr>
            <a:xfrm>
              <a:off x="32149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63" name="object 11663"/>
            <p:cNvSpPr/>
            <p:nvPr/>
          </p:nvSpPr>
          <p:spPr>
            <a:xfrm>
              <a:off x="3215204" y="41772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64" name="object 11664"/>
            <p:cNvSpPr/>
            <p:nvPr/>
          </p:nvSpPr>
          <p:spPr>
            <a:xfrm>
              <a:off x="3215457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65" name="object 11665"/>
            <p:cNvSpPr/>
            <p:nvPr/>
          </p:nvSpPr>
          <p:spPr>
            <a:xfrm>
              <a:off x="321571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66" name="object 11666"/>
            <p:cNvSpPr/>
            <p:nvPr/>
          </p:nvSpPr>
          <p:spPr>
            <a:xfrm>
              <a:off x="32160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67" name="object 11667"/>
            <p:cNvSpPr/>
            <p:nvPr/>
          </p:nvSpPr>
          <p:spPr>
            <a:xfrm>
              <a:off x="321621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68" name="object 11668"/>
            <p:cNvSpPr/>
            <p:nvPr/>
          </p:nvSpPr>
          <p:spPr>
            <a:xfrm>
              <a:off x="321647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69" name="object 11669"/>
            <p:cNvSpPr/>
            <p:nvPr/>
          </p:nvSpPr>
          <p:spPr>
            <a:xfrm>
              <a:off x="32171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0" name="object 11670"/>
            <p:cNvSpPr/>
            <p:nvPr/>
          </p:nvSpPr>
          <p:spPr>
            <a:xfrm>
              <a:off x="321748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1" name="object 11671"/>
            <p:cNvSpPr/>
            <p:nvPr/>
          </p:nvSpPr>
          <p:spPr>
            <a:xfrm>
              <a:off x="3217612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2" name="object 11672"/>
            <p:cNvSpPr/>
            <p:nvPr/>
          </p:nvSpPr>
          <p:spPr>
            <a:xfrm>
              <a:off x="3217865" y="41774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3" name="object 11673"/>
            <p:cNvSpPr/>
            <p:nvPr/>
          </p:nvSpPr>
          <p:spPr>
            <a:xfrm>
              <a:off x="3218119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4" name="object 11674"/>
            <p:cNvSpPr/>
            <p:nvPr/>
          </p:nvSpPr>
          <p:spPr>
            <a:xfrm>
              <a:off x="321837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5" name="object 11675"/>
            <p:cNvSpPr/>
            <p:nvPr/>
          </p:nvSpPr>
          <p:spPr>
            <a:xfrm>
              <a:off x="321875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6" name="object 11676"/>
            <p:cNvSpPr/>
            <p:nvPr/>
          </p:nvSpPr>
          <p:spPr>
            <a:xfrm>
              <a:off x="321887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7" name="object 11677"/>
            <p:cNvSpPr/>
            <p:nvPr/>
          </p:nvSpPr>
          <p:spPr>
            <a:xfrm>
              <a:off x="321925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8" name="object 11678"/>
            <p:cNvSpPr/>
            <p:nvPr/>
          </p:nvSpPr>
          <p:spPr>
            <a:xfrm>
              <a:off x="32196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9" name="object 11679"/>
            <p:cNvSpPr/>
            <p:nvPr/>
          </p:nvSpPr>
          <p:spPr>
            <a:xfrm>
              <a:off x="32198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0" name="object 11680"/>
            <p:cNvSpPr/>
            <p:nvPr/>
          </p:nvSpPr>
          <p:spPr>
            <a:xfrm>
              <a:off x="322002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1" name="object 11681"/>
            <p:cNvSpPr/>
            <p:nvPr/>
          </p:nvSpPr>
          <p:spPr>
            <a:xfrm>
              <a:off x="3220273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2" name="object 11682"/>
            <p:cNvSpPr/>
            <p:nvPr/>
          </p:nvSpPr>
          <p:spPr>
            <a:xfrm>
              <a:off x="3220526" y="41773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3" name="object 11683"/>
            <p:cNvSpPr/>
            <p:nvPr/>
          </p:nvSpPr>
          <p:spPr>
            <a:xfrm>
              <a:off x="3220780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4" name="object 11684"/>
            <p:cNvSpPr/>
            <p:nvPr/>
          </p:nvSpPr>
          <p:spPr>
            <a:xfrm>
              <a:off x="32210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5" name="object 11685"/>
            <p:cNvSpPr/>
            <p:nvPr/>
          </p:nvSpPr>
          <p:spPr>
            <a:xfrm>
              <a:off x="322141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6" name="object 11686"/>
            <p:cNvSpPr/>
            <p:nvPr/>
          </p:nvSpPr>
          <p:spPr>
            <a:xfrm>
              <a:off x="322166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7" name="object 11687"/>
            <p:cNvSpPr/>
            <p:nvPr/>
          </p:nvSpPr>
          <p:spPr>
            <a:xfrm>
              <a:off x="322192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8" name="object 11688"/>
            <p:cNvSpPr/>
            <p:nvPr/>
          </p:nvSpPr>
          <p:spPr>
            <a:xfrm>
              <a:off x="322268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9" name="object 11689"/>
            <p:cNvSpPr/>
            <p:nvPr/>
          </p:nvSpPr>
          <p:spPr>
            <a:xfrm>
              <a:off x="3222934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0" name="object 11690"/>
            <p:cNvSpPr/>
            <p:nvPr/>
          </p:nvSpPr>
          <p:spPr>
            <a:xfrm>
              <a:off x="3223188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1" name="object 11691"/>
            <p:cNvSpPr/>
            <p:nvPr/>
          </p:nvSpPr>
          <p:spPr>
            <a:xfrm>
              <a:off x="3222554" y="4177692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2" name="object 11692"/>
            <p:cNvSpPr/>
            <p:nvPr/>
          </p:nvSpPr>
          <p:spPr>
            <a:xfrm>
              <a:off x="32243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3" name="object 11693"/>
            <p:cNvSpPr/>
            <p:nvPr/>
          </p:nvSpPr>
          <p:spPr>
            <a:xfrm>
              <a:off x="32247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4" name="object 11694"/>
            <p:cNvSpPr/>
            <p:nvPr/>
          </p:nvSpPr>
          <p:spPr>
            <a:xfrm>
              <a:off x="32249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5" name="object 11695"/>
            <p:cNvSpPr/>
            <p:nvPr/>
          </p:nvSpPr>
          <p:spPr>
            <a:xfrm>
              <a:off x="322508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6" name="object 11696"/>
            <p:cNvSpPr/>
            <p:nvPr/>
          </p:nvSpPr>
          <p:spPr>
            <a:xfrm>
              <a:off x="322546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7" name="object 11697"/>
            <p:cNvSpPr/>
            <p:nvPr/>
          </p:nvSpPr>
          <p:spPr>
            <a:xfrm>
              <a:off x="3225596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8" name="object 11698"/>
            <p:cNvSpPr/>
            <p:nvPr/>
          </p:nvSpPr>
          <p:spPr>
            <a:xfrm>
              <a:off x="3225849" y="41773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9" name="object 11699"/>
            <p:cNvSpPr/>
            <p:nvPr/>
          </p:nvSpPr>
          <p:spPr>
            <a:xfrm>
              <a:off x="3226103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0" name="object 11700"/>
            <p:cNvSpPr/>
            <p:nvPr/>
          </p:nvSpPr>
          <p:spPr>
            <a:xfrm>
              <a:off x="32264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1" name="object 11701"/>
            <p:cNvSpPr/>
            <p:nvPr/>
          </p:nvSpPr>
          <p:spPr>
            <a:xfrm>
              <a:off x="32267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2" name="object 11702"/>
            <p:cNvSpPr/>
            <p:nvPr/>
          </p:nvSpPr>
          <p:spPr>
            <a:xfrm>
              <a:off x="3226863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3" name="object 11703"/>
            <p:cNvSpPr/>
            <p:nvPr/>
          </p:nvSpPr>
          <p:spPr>
            <a:xfrm>
              <a:off x="32271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4" name="object 11704"/>
            <p:cNvSpPr/>
            <p:nvPr/>
          </p:nvSpPr>
          <p:spPr>
            <a:xfrm>
              <a:off x="3228130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5" name="object 11705"/>
            <p:cNvSpPr/>
            <p:nvPr/>
          </p:nvSpPr>
          <p:spPr>
            <a:xfrm>
              <a:off x="3228384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6" name="object 11706"/>
            <p:cNvSpPr/>
            <p:nvPr/>
          </p:nvSpPr>
          <p:spPr>
            <a:xfrm>
              <a:off x="3228637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7" name="object 11707"/>
            <p:cNvSpPr/>
            <p:nvPr/>
          </p:nvSpPr>
          <p:spPr>
            <a:xfrm>
              <a:off x="322876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8" name="object 11708"/>
            <p:cNvSpPr/>
            <p:nvPr/>
          </p:nvSpPr>
          <p:spPr>
            <a:xfrm>
              <a:off x="322939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9" name="object 11709"/>
            <p:cNvSpPr/>
            <p:nvPr/>
          </p:nvSpPr>
          <p:spPr>
            <a:xfrm>
              <a:off x="322965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0" name="object 11710"/>
            <p:cNvSpPr/>
            <p:nvPr/>
          </p:nvSpPr>
          <p:spPr>
            <a:xfrm>
              <a:off x="32299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1" name="object 11711"/>
            <p:cNvSpPr/>
            <p:nvPr/>
          </p:nvSpPr>
          <p:spPr>
            <a:xfrm>
              <a:off x="32304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2" name="object 11712"/>
            <p:cNvSpPr/>
            <p:nvPr/>
          </p:nvSpPr>
          <p:spPr>
            <a:xfrm>
              <a:off x="3230665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3" name="object 11713"/>
            <p:cNvSpPr/>
            <p:nvPr/>
          </p:nvSpPr>
          <p:spPr>
            <a:xfrm>
              <a:off x="3230791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4" name="object 11714"/>
            <p:cNvSpPr/>
            <p:nvPr/>
          </p:nvSpPr>
          <p:spPr>
            <a:xfrm>
              <a:off x="3231172" y="417740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5" name="object 11715"/>
            <p:cNvSpPr/>
            <p:nvPr/>
          </p:nvSpPr>
          <p:spPr>
            <a:xfrm>
              <a:off x="3231425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6" name="object 11716"/>
            <p:cNvSpPr/>
            <p:nvPr/>
          </p:nvSpPr>
          <p:spPr>
            <a:xfrm>
              <a:off x="32316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7" name="object 11717"/>
            <p:cNvSpPr/>
            <p:nvPr/>
          </p:nvSpPr>
          <p:spPr>
            <a:xfrm>
              <a:off x="32319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8" name="object 11718"/>
            <p:cNvSpPr/>
            <p:nvPr/>
          </p:nvSpPr>
          <p:spPr>
            <a:xfrm>
              <a:off x="3232186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9" name="object 11719"/>
            <p:cNvSpPr/>
            <p:nvPr/>
          </p:nvSpPr>
          <p:spPr>
            <a:xfrm>
              <a:off x="323231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0" name="object 11720"/>
            <p:cNvSpPr/>
            <p:nvPr/>
          </p:nvSpPr>
          <p:spPr>
            <a:xfrm>
              <a:off x="3232566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1" name="object 11721"/>
            <p:cNvSpPr/>
            <p:nvPr/>
          </p:nvSpPr>
          <p:spPr>
            <a:xfrm>
              <a:off x="32329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2" name="object 11722"/>
            <p:cNvSpPr/>
            <p:nvPr/>
          </p:nvSpPr>
          <p:spPr>
            <a:xfrm>
              <a:off x="323319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3" name="object 11723"/>
            <p:cNvSpPr/>
            <p:nvPr/>
          </p:nvSpPr>
          <p:spPr>
            <a:xfrm>
              <a:off x="3233453" y="41774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4" name="object 11724"/>
            <p:cNvSpPr/>
            <p:nvPr/>
          </p:nvSpPr>
          <p:spPr>
            <a:xfrm>
              <a:off x="3233579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5" name="object 11725"/>
            <p:cNvSpPr/>
            <p:nvPr/>
          </p:nvSpPr>
          <p:spPr>
            <a:xfrm>
              <a:off x="3233833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6" name="object 11726"/>
            <p:cNvSpPr/>
            <p:nvPr/>
          </p:nvSpPr>
          <p:spPr>
            <a:xfrm>
              <a:off x="323408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7" name="object 11727"/>
            <p:cNvSpPr/>
            <p:nvPr/>
          </p:nvSpPr>
          <p:spPr>
            <a:xfrm>
              <a:off x="323434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8" name="object 11728"/>
            <p:cNvSpPr/>
            <p:nvPr/>
          </p:nvSpPr>
          <p:spPr>
            <a:xfrm>
              <a:off x="3234720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9" name="object 11729"/>
            <p:cNvSpPr/>
            <p:nvPr/>
          </p:nvSpPr>
          <p:spPr>
            <a:xfrm>
              <a:off x="32349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0" name="object 11730"/>
            <p:cNvSpPr/>
            <p:nvPr/>
          </p:nvSpPr>
          <p:spPr>
            <a:xfrm>
              <a:off x="3235100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1" name="object 11731"/>
            <p:cNvSpPr/>
            <p:nvPr/>
          </p:nvSpPr>
          <p:spPr>
            <a:xfrm>
              <a:off x="32353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2" name="object 11732"/>
            <p:cNvSpPr/>
            <p:nvPr/>
          </p:nvSpPr>
          <p:spPr>
            <a:xfrm>
              <a:off x="32356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3" name="object 11733"/>
            <p:cNvSpPr/>
            <p:nvPr/>
          </p:nvSpPr>
          <p:spPr>
            <a:xfrm>
              <a:off x="32358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4" name="object 11734"/>
            <p:cNvSpPr/>
            <p:nvPr/>
          </p:nvSpPr>
          <p:spPr>
            <a:xfrm>
              <a:off x="3236114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5" name="object 11735"/>
            <p:cNvSpPr/>
            <p:nvPr/>
          </p:nvSpPr>
          <p:spPr>
            <a:xfrm>
              <a:off x="3236241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6" name="object 11736"/>
            <p:cNvSpPr/>
            <p:nvPr/>
          </p:nvSpPr>
          <p:spPr>
            <a:xfrm>
              <a:off x="3236367" y="417740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7" name="object 11737"/>
            <p:cNvSpPr/>
            <p:nvPr/>
          </p:nvSpPr>
          <p:spPr>
            <a:xfrm>
              <a:off x="3236621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8" name="object 11738"/>
            <p:cNvSpPr/>
            <p:nvPr/>
          </p:nvSpPr>
          <p:spPr>
            <a:xfrm>
              <a:off x="323687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9" name="object 11739"/>
            <p:cNvSpPr/>
            <p:nvPr/>
          </p:nvSpPr>
          <p:spPr>
            <a:xfrm>
              <a:off x="3237381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0" name="object 11740"/>
            <p:cNvSpPr/>
            <p:nvPr/>
          </p:nvSpPr>
          <p:spPr>
            <a:xfrm>
              <a:off x="32375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1" name="object 11741"/>
            <p:cNvSpPr/>
            <p:nvPr/>
          </p:nvSpPr>
          <p:spPr>
            <a:xfrm>
              <a:off x="3237762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2" name="object 11742"/>
            <p:cNvSpPr/>
            <p:nvPr/>
          </p:nvSpPr>
          <p:spPr>
            <a:xfrm>
              <a:off x="323852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3" name="object 11743"/>
            <p:cNvSpPr/>
            <p:nvPr/>
          </p:nvSpPr>
          <p:spPr>
            <a:xfrm>
              <a:off x="3238775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4" name="object 11744"/>
            <p:cNvSpPr/>
            <p:nvPr/>
          </p:nvSpPr>
          <p:spPr>
            <a:xfrm>
              <a:off x="323902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5" name="object 11745"/>
            <p:cNvSpPr/>
            <p:nvPr/>
          </p:nvSpPr>
          <p:spPr>
            <a:xfrm>
              <a:off x="3239156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6" name="object 11746"/>
            <p:cNvSpPr/>
            <p:nvPr/>
          </p:nvSpPr>
          <p:spPr>
            <a:xfrm>
              <a:off x="323928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7" name="object 11747"/>
            <p:cNvSpPr/>
            <p:nvPr/>
          </p:nvSpPr>
          <p:spPr>
            <a:xfrm>
              <a:off x="323991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8" name="object 11748"/>
            <p:cNvSpPr/>
            <p:nvPr/>
          </p:nvSpPr>
          <p:spPr>
            <a:xfrm>
              <a:off x="3240043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9" name="object 11749"/>
            <p:cNvSpPr/>
            <p:nvPr/>
          </p:nvSpPr>
          <p:spPr>
            <a:xfrm>
              <a:off x="324029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0" name="object 11750"/>
            <p:cNvSpPr/>
            <p:nvPr/>
          </p:nvSpPr>
          <p:spPr>
            <a:xfrm>
              <a:off x="324055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1" name="object 11751"/>
            <p:cNvSpPr/>
            <p:nvPr/>
          </p:nvSpPr>
          <p:spPr>
            <a:xfrm>
              <a:off x="32411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2" name="object 11752"/>
            <p:cNvSpPr/>
            <p:nvPr/>
          </p:nvSpPr>
          <p:spPr>
            <a:xfrm>
              <a:off x="3241310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3" name="object 11753"/>
            <p:cNvSpPr/>
            <p:nvPr/>
          </p:nvSpPr>
          <p:spPr>
            <a:xfrm>
              <a:off x="3241437" y="41774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4" name="object 11754"/>
            <p:cNvSpPr/>
            <p:nvPr/>
          </p:nvSpPr>
          <p:spPr>
            <a:xfrm>
              <a:off x="3241690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5" name="object 11755"/>
            <p:cNvSpPr/>
            <p:nvPr/>
          </p:nvSpPr>
          <p:spPr>
            <a:xfrm>
              <a:off x="3241944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6" name="object 11756"/>
            <p:cNvSpPr/>
            <p:nvPr/>
          </p:nvSpPr>
          <p:spPr>
            <a:xfrm>
              <a:off x="324207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7" name="object 11757"/>
            <p:cNvSpPr/>
            <p:nvPr/>
          </p:nvSpPr>
          <p:spPr>
            <a:xfrm>
              <a:off x="32424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8" name="object 11758"/>
            <p:cNvSpPr/>
            <p:nvPr/>
          </p:nvSpPr>
          <p:spPr>
            <a:xfrm>
              <a:off x="324257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9" name="object 11759"/>
            <p:cNvSpPr/>
            <p:nvPr/>
          </p:nvSpPr>
          <p:spPr>
            <a:xfrm>
              <a:off x="324283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0" name="object 11760"/>
            <p:cNvSpPr/>
            <p:nvPr/>
          </p:nvSpPr>
          <p:spPr>
            <a:xfrm>
              <a:off x="32429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1" name="object 11761"/>
            <p:cNvSpPr/>
            <p:nvPr/>
          </p:nvSpPr>
          <p:spPr>
            <a:xfrm>
              <a:off x="32433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2" name="object 11762"/>
            <p:cNvSpPr/>
            <p:nvPr/>
          </p:nvSpPr>
          <p:spPr>
            <a:xfrm>
              <a:off x="324371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3" name="object 11763"/>
            <p:cNvSpPr/>
            <p:nvPr/>
          </p:nvSpPr>
          <p:spPr>
            <a:xfrm>
              <a:off x="3243971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4" name="object 11764"/>
            <p:cNvSpPr/>
            <p:nvPr/>
          </p:nvSpPr>
          <p:spPr>
            <a:xfrm>
              <a:off x="3244098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5" name="object 11765"/>
            <p:cNvSpPr/>
            <p:nvPr/>
          </p:nvSpPr>
          <p:spPr>
            <a:xfrm>
              <a:off x="3244351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6" name="object 11766"/>
            <p:cNvSpPr/>
            <p:nvPr/>
          </p:nvSpPr>
          <p:spPr>
            <a:xfrm>
              <a:off x="3244478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7" name="object 11767"/>
            <p:cNvSpPr/>
            <p:nvPr/>
          </p:nvSpPr>
          <p:spPr>
            <a:xfrm>
              <a:off x="324460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8" name="object 11768"/>
            <p:cNvSpPr/>
            <p:nvPr/>
          </p:nvSpPr>
          <p:spPr>
            <a:xfrm>
              <a:off x="32448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9" name="object 11769"/>
            <p:cNvSpPr/>
            <p:nvPr/>
          </p:nvSpPr>
          <p:spPr>
            <a:xfrm>
              <a:off x="3245365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0" name="object 11770"/>
            <p:cNvSpPr/>
            <p:nvPr/>
          </p:nvSpPr>
          <p:spPr>
            <a:xfrm>
              <a:off x="324549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1" name="object 11771"/>
            <p:cNvSpPr/>
            <p:nvPr/>
          </p:nvSpPr>
          <p:spPr>
            <a:xfrm>
              <a:off x="32457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2" name="object 11772"/>
            <p:cNvSpPr/>
            <p:nvPr/>
          </p:nvSpPr>
          <p:spPr>
            <a:xfrm>
              <a:off x="32463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3" name="object 11773"/>
            <p:cNvSpPr/>
            <p:nvPr/>
          </p:nvSpPr>
          <p:spPr>
            <a:xfrm>
              <a:off x="324663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4" name="object 11774"/>
            <p:cNvSpPr/>
            <p:nvPr/>
          </p:nvSpPr>
          <p:spPr>
            <a:xfrm>
              <a:off x="3246759" y="417740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5" name="object 11775"/>
            <p:cNvSpPr/>
            <p:nvPr/>
          </p:nvSpPr>
          <p:spPr>
            <a:xfrm>
              <a:off x="3246126" y="417764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6" name="object 11776"/>
            <p:cNvSpPr/>
            <p:nvPr/>
          </p:nvSpPr>
          <p:spPr>
            <a:xfrm>
              <a:off x="32475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7" name="object 11777"/>
            <p:cNvSpPr/>
            <p:nvPr/>
          </p:nvSpPr>
          <p:spPr>
            <a:xfrm>
              <a:off x="3247900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8" name="object 11778"/>
            <p:cNvSpPr/>
            <p:nvPr/>
          </p:nvSpPr>
          <p:spPr>
            <a:xfrm>
              <a:off x="324815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9" name="object 11779"/>
            <p:cNvSpPr/>
            <p:nvPr/>
          </p:nvSpPr>
          <p:spPr>
            <a:xfrm>
              <a:off x="324891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0" name="object 11780"/>
            <p:cNvSpPr/>
            <p:nvPr/>
          </p:nvSpPr>
          <p:spPr>
            <a:xfrm>
              <a:off x="324916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1" name="object 11781"/>
            <p:cNvSpPr/>
            <p:nvPr/>
          </p:nvSpPr>
          <p:spPr>
            <a:xfrm>
              <a:off x="3249421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2" name="object 11782"/>
            <p:cNvSpPr/>
            <p:nvPr/>
          </p:nvSpPr>
          <p:spPr>
            <a:xfrm>
              <a:off x="3249674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3" name="object 11783"/>
            <p:cNvSpPr/>
            <p:nvPr/>
          </p:nvSpPr>
          <p:spPr>
            <a:xfrm>
              <a:off x="3249801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4" name="object 11784"/>
            <p:cNvSpPr/>
            <p:nvPr/>
          </p:nvSpPr>
          <p:spPr>
            <a:xfrm>
              <a:off x="32500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5" name="object 11785"/>
            <p:cNvSpPr/>
            <p:nvPr/>
          </p:nvSpPr>
          <p:spPr>
            <a:xfrm>
              <a:off x="3250561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6" name="object 11786"/>
            <p:cNvSpPr/>
            <p:nvPr/>
          </p:nvSpPr>
          <p:spPr>
            <a:xfrm>
              <a:off x="325081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7" name="object 11787"/>
            <p:cNvSpPr/>
            <p:nvPr/>
          </p:nvSpPr>
          <p:spPr>
            <a:xfrm>
              <a:off x="3251702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8" name="object 11788"/>
            <p:cNvSpPr/>
            <p:nvPr/>
          </p:nvSpPr>
          <p:spPr>
            <a:xfrm>
              <a:off x="325195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9" name="object 11789"/>
            <p:cNvSpPr/>
            <p:nvPr/>
          </p:nvSpPr>
          <p:spPr>
            <a:xfrm>
              <a:off x="3252082" y="417740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0" name="object 11790"/>
            <p:cNvSpPr/>
            <p:nvPr/>
          </p:nvSpPr>
          <p:spPr>
            <a:xfrm>
              <a:off x="3252335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1" name="object 11791"/>
            <p:cNvSpPr/>
            <p:nvPr/>
          </p:nvSpPr>
          <p:spPr>
            <a:xfrm>
              <a:off x="3252462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2" name="object 11792"/>
            <p:cNvSpPr/>
            <p:nvPr/>
          </p:nvSpPr>
          <p:spPr>
            <a:xfrm>
              <a:off x="325309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3" name="object 11793"/>
            <p:cNvSpPr/>
            <p:nvPr/>
          </p:nvSpPr>
          <p:spPr>
            <a:xfrm>
              <a:off x="3253222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4" name="object 11794"/>
            <p:cNvSpPr/>
            <p:nvPr/>
          </p:nvSpPr>
          <p:spPr>
            <a:xfrm>
              <a:off x="325385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5" name="object 11795"/>
            <p:cNvSpPr/>
            <p:nvPr/>
          </p:nvSpPr>
          <p:spPr>
            <a:xfrm>
              <a:off x="325423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6" name="object 11796"/>
            <p:cNvSpPr/>
            <p:nvPr/>
          </p:nvSpPr>
          <p:spPr>
            <a:xfrm>
              <a:off x="3254490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7" name="object 11797"/>
            <p:cNvSpPr/>
            <p:nvPr/>
          </p:nvSpPr>
          <p:spPr>
            <a:xfrm>
              <a:off x="3254743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8" name="object 11798"/>
            <p:cNvSpPr/>
            <p:nvPr/>
          </p:nvSpPr>
          <p:spPr>
            <a:xfrm>
              <a:off x="3254870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9" name="object 11799"/>
            <p:cNvSpPr/>
            <p:nvPr/>
          </p:nvSpPr>
          <p:spPr>
            <a:xfrm>
              <a:off x="3255123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0" name="object 11800"/>
            <p:cNvSpPr/>
            <p:nvPr/>
          </p:nvSpPr>
          <p:spPr>
            <a:xfrm>
              <a:off x="325550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1" name="object 11801"/>
            <p:cNvSpPr/>
            <p:nvPr/>
          </p:nvSpPr>
          <p:spPr>
            <a:xfrm>
              <a:off x="3254870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2" name="object 11802"/>
            <p:cNvSpPr/>
            <p:nvPr/>
          </p:nvSpPr>
          <p:spPr>
            <a:xfrm>
              <a:off x="32561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3" name="object 11803"/>
            <p:cNvSpPr/>
            <p:nvPr/>
          </p:nvSpPr>
          <p:spPr>
            <a:xfrm>
              <a:off x="325651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4" name="object 11804"/>
            <p:cNvSpPr/>
            <p:nvPr/>
          </p:nvSpPr>
          <p:spPr>
            <a:xfrm>
              <a:off x="325689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5" name="object 11805"/>
            <p:cNvSpPr/>
            <p:nvPr/>
          </p:nvSpPr>
          <p:spPr>
            <a:xfrm>
              <a:off x="3257151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6" name="object 11806"/>
            <p:cNvSpPr/>
            <p:nvPr/>
          </p:nvSpPr>
          <p:spPr>
            <a:xfrm>
              <a:off x="3257405" y="41774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7" name="object 11807"/>
            <p:cNvSpPr/>
            <p:nvPr/>
          </p:nvSpPr>
          <p:spPr>
            <a:xfrm>
              <a:off x="3257531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8" name="object 11808"/>
            <p:cNvSpPr/>
            <p:nvPr/>
          </p:nvSpPr>
          <p:spPr>
            <a:xfrm>
              <a:off x="3257658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9" name="object 11809"/>
            <p:cNvSpPr/>
            <p:nvPr/>
          </p:nvSpPr>
          <p:spPr>
            <a:xfrm>
              <a:off x="32579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0" name="object 11810"/>
            <p:cNvSpPr/>
            <p:nvPr/>
          </p:nvSpPr>
          <p:spPr>
            <a:xfrm>
              <a:off x="32581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1" name="object 11811"/>
            <p:cNvSpPr/>
            <p:nvPr/>
          </p:nvSpPr>
          <p:spPr>
            <a:xfrm>
              <a:off x="325841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2" name="object 11812"/>
            <p:cNvSpPr/>
            <p:nvPr/>
          </p:nvSpPr>
          <p:spPr>
            <a:xfrm>
              <a:off x="325867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3" name="object 11813"/>
            <p:cNvSpPr/>
            <p:nvPr/>
          </p:nvSpPr>
          <p:spPr>
            <a:xfrm>
              <a:off x="3258925" y="41771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4" name="object 11814"/>
            <p:cNvSpPr/>
            <p:nvPr/>
          </p:nvSpPr>
          <p:spPr>
            <a:xfrm>
              <a:off x="32591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5" name="object 11815"/>
            <p:cNvSpPr/>
            <p:nvPr/>
          </p:nvSpPr>
          <p:spPr>
            <a:xfrm>
              <a:off x="3259686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6" name="object 11816"/>
            <p:cNvSpPr/>
            <p:nvPr/>
          </p:nvSpPr>
          <p:spPr>
            <a:xfrm>
              <a:off x="3259812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7" name="object 11817"/>
            <p:cNvSpPr/>
            <p:nvPr/>
          </p:nvSpPr>
          <p:spPr>
            <a:xfrm>
              <a:off x="3259179" y="417765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8" name="object 11818"/>
            <p:cNvSpPr/>
            <p:nvPr/>
          </p:nvSpPr>
          <p:spPr>
            <a:xfrm>
              <a:off x="32607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9" name="object 11819"/>
            <p:cNvSpPr/>
            <p:nvPr/>
          </p:nvSpPr>
          <p:spPr>
            <a:xfrm>
              <a:off x="326095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0" name="object 11820"/>
            <p:cNvSpPr/>
            <p:nvPr/>
          </p:nvSpPr>
          <p:spPr>
            <a:xfrm>
              <a:off x="326120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1" name="object 11821"/>
            <p:cNvSpPr/>
            <p:nvPr/>
          </p:nvSpPr>
          <p:spPr>
            <a:xfrm>
              <a:off x="326133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2" name="object 11822"/>
            <p:cNvSpPr/>
            <p:nvPr/>
          </p:nvSpPr>
          <p:spPr>
            <a:xfrm>
              <a:off x="3261586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3" name="object 11823"/>
            <p:cNvSpPr/>
            <p:nvPr/>
          </p:nvSpPr>
          <p:spPr>
            <a:xfrm>
              <a:off x="326171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4" name="object 11824"/>
            <p:cNvSpPr/>
            <p:nvPr/>
          </p:nvSpPr>
          <p:spPr>
            <a:xfrm>
              <a:off x="3262220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5" name="object 11825"/>
            <p:cNvSpPr/>
            <p:nvPr/>
          </p:nvSpPr>
          <p:spPr>
            <a:xfrm>
              <a:off x="326234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6" name="object 11826"/>
            <p:cNvSpPr/>
            <p:nvPr/>
          </p:nvSpPr>
          <p:spPr>
            <a:xfrm>
              <a:off x="3262600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7" name="object 11827"/>
            <p:cNvSpPr/>
            <p:nvPr/>
          </p:nvSpPr>
          <p:spPr>
            <a:xfrm>
              <a:off x="3262727" y="41774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8" name="object 11828"/>
            <p:cNvSpPr/>
            <p:nvPr/>
          </p:nvSpPr>
          <p:spPr>
            <a:xfrm>
              <a:off x="3262981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9" name="object 11829"/>
            <p:cNvSpPr/>
            <p:nvPr/>
          </p:nvSpPr>
          <p:spPr>
            <a:xfrm>
              <a:off x="326310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0" name="object 11830"/>
            <p:cNvSpPr/>
            <p:nvPr/>
          </p:nvSpPr>
          <p:spPr>
            <a:xfrm>
              <a:off x="32636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1" name="object 11831"/>
            <p:cNvSpPr/>
            <p:nvPr/>
          </p:nvSpPr>
          <p:spPr>
            <a:xfrm>
              <a:off x="326374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2" name="object 11832"/>
            <p:cNvSpPr/>
            <p:nvPr/>
          </p:nvSpPr>
          <p:spPr>
            <a:xfrm>
              <a:off x="326412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3" name="object 11833"/>
            <p:cNvSpPr/>
            <p:nvPr/>
          </p:nvSpPr>
          <p:spPr>
            <a:xfrm>
              <a:off x="326475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4" name="object 11834"/>
            <p:cNvSpPr/>
            <p:nvPr/>
          </p:nvSpPr>
          <p:spPr>
            <a:xfrm>
              <a:off x="326500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5" name="object 11835"/>
            <p:cNvSpPr/>
            <p:nvPr/>
          </p:nvSpPr>
          <p:spPr>
            <a:xfrm>
              <a:off x="3265135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6" name="object 11836"/>
            <p:cNvSpPr/>
            <p:nvPr/>
          </p:nvSpPr>
          <p:spPr>
            <a:xfrm>
              <a:off x="3265262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7" name="object 11837"/>
            <p:cNvSpPr/>
            <p:nvPr/>
          </p:nvSpPr>
          <p:spPr>
            <a:xfrm>
              <a:off x="3265515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8" name="object 11838"/>
            <p:cNvSpPr/>
            <p:nvPr/>
          </p:nvSpPr>
          <p:spPr>
            <a:xfrm>
              <a:off x="326564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9" name="object 11839"/>
            <p:cNvSpPr/>
            <p:nvPr/>
          </p:nvSpPr>
          <p:spPr>
            <a:xfrm>
              <a:off x="326602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0" name="object 11840"/>
            <p:cNvSpPr/>
            <p:nvPr/>
          </p:nvSpPr>
          <p:spPr>
            <a:xfrm>
              <a:off x="32661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1" name="object 11841"/>
            <p:cNvSpPr/>
            <p:nvPr/>
          </p:nvSpPr>
          <p:spPr>
            <a:xfrm>
              <a:off x="326652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2" name="object 11842"/>
            <p:cNvSpPr/>
            <p:nvPr/>
          </p:nvSpPr>
          <p:spPr>
            <a:xfrm>
              <a:off x="326728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3" name="object 11843"/>
            <p:cNvSpPr/>
            <p:nvPr/>
          </p:nvSpPr>
          <p:spPr>
            <a:xfrm>
              <a:off x="326754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4" name="object 11844"/>
            <p:cNvSpPr/>
            <p:nvPr/>
          </p:nvSpPr>
          <p:spPr>
            <a:xfrm>
              <a:off x="3267670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5" name="object 11845"/>
            <p:cNvSpPr/>
            <p:nvPr/>
          </p:nvSpPr>
          <p:spPr>
            <a:xfrm>
              <a:off x="3267923" y="41774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6" name="object 11846"/>
            <p:cNvSpPr/>
            <p:nvPr/>
          </p:nvSpPr>
          <p:spPr>
            <a:xfrm>
              <a:off x="326817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7" name="object 11847"/>
            <p:cNvSpPr/>
            <p:nvPr/>
          </p:nvSpPr>
          <p:spPr>
            <a:xfrm>
              <a:off x="3268303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8" name="object 11848"/>
            <p:cNvSpPr/>
            <p:nvPr/>
          </p:nvSpPr>
          <p:spPr>
            <a:xfrm>
              <a:off x="32685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9" name="object 11849"/>
            <p:cNvSpPr/>
            <p:nvPr/>
          </p:nvSpPr>
          <p:spPr>
            <a:xfrm>
              <a:off x="326893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0" name="object 11850"/>
            <p:cNvSpPr/>
            <p:nvPr/>
          </p:nvSpPr>
          <p:spPr>
            <a:xfrm>
              <a:off x="3269190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1" name="object 11851"/>
            <p:cNvSpPr/>
            <p:nvPr/>
          </p:nvSpPr>
          <p:spPr>
            <a:xfrm>
              <a:off x="3268557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2" name="object 11852"/>
            <p:cNvSpPr/>
            <p:nvPr/>
          </p:nvSpPr>
          <p:spPr>
            <a:xfrm>
              <a:off x="3270331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3" name="object 11853"/>
            <p:cNvSpPr/>
            <p:nvPr/>
          </p:nvSpPr>
          <p:spPr>
            <a:xfrm>
              <a:off x="3270584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4" name="object 11854"/>
            <p:cNvSpPr/>
            <p:nvPr/>
          </p:nvSpPr>
          <p:spPr>
            <a:xfrm>
              <a:off x="327083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5" name="object 11855"/>
            <p:cNvSpPr/>
            <p:nvPr/>
          </p:nvSpPr>
          <p:spPr>
            <a:xfrm>
              <a:off x="327109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6" name="object 11856"/>
            <p:cNvSpPr/>
            <p:nvPr/>
          </p:nvSpPr>
          <p:spPr>
            <a:xfrm>
              <a:off x="3271598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7" name="object 11857"/>
            <p:cNvSpPr/>
            <p:nvPr/>
          </p:nvSpPr>
          <p:spPr>
            <a:xfrm>
              <a:off x="327172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8" name="object 11858"/>
            <p:cNvSpPr/>
            <p:nvPr/>
          </p:nvSpPr>
          <p:spPr>
            <a:xfrm>
              <a:off x="327185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9" name="object 11859"/>
            <p:cNvSpPr/>
            <p:nvPr/>
          </p:nvSpPr>
          <p:spPr>
            <a:xfrm>
              <a:off x="32726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0" name="object 11860"/>
            <p:cNvSpPr/>
            <p:nvPr/>
          </p:nvSpPr>
          <p:spPr>
            <a:xfrm>
              <a:off x="327273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1" name="object 11861"/>
            <p:cNvSpPr/>
            <p:nvPr/>
          </p:nvSpPr>
          <p:spPr>
            <a:xfrm>
              <a:off x="3272992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2" name="object 11862"/>
            <p:cNvSpPr/>
            <p:nvPr/>
          </p:nvSpPr>
          <p:spPr>
            <a:xfrm>
              <a:off x="3273119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3" name="object 11863"/>
            <p:cNvSpPr/>
            <p:nvPr/>
          </p:nvSpPr>
          <p:spPr>
            <a:xfrm>
              <a:off x="3273246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4" name="object 11864"/>
            <p:cNvSpPr/>
            <p:nvPr/>
          </p:nvSpPr>
          <p:spPr>
            <a:xfrm>
              <a:off x="3273626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5" name="object 11865"/>
            <p:cNvSpPr/>
            <p:nvPr/>
          </p:nvSpPr>
          <p:spPr>
            <a:xfrm>
              <a:off x="327375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6" name="object 11866"/>
            <p:cNvSpPr/>
            <p:nvPr/>
          </p:nvSpPr>
          <p:spPr>
            <a:xfrm>
              <a:off x="3273246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7" name="object 11867"/>
            <p:cNvSpPr/>
            <p:nvPr/>
          </p:nvSpPr>
          <p:spPr>
            <a:xfrm>
              <a:off x="32748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8" name="object 11868"/>
            <p:cNvSpPr/>
            <p:nvPr/>
          </p:nvSpPr>
          <p:spPr>
            <a:xfrm>
              <a:off x="3275020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9" name="object 11869"/>
            <p:cNvSpPr/>
            <p:nvPr/>
          </p:nvSpPr>
          <p:spPr>
            <a:xfrm>
              <a:off x="327540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0" name="object 11870"/>
            <p:cNvSpPr/>
            <p:nvPr/>
          </p:nvSpPr>
          <p:spPr>
            <a:xfrm>
              <a:off x="3275653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1" name="object 11871"/>
            <p:cNvSpPr/>
            <p:nvPr/>
          </p:nvSpPr>
          <p:spPr>
            <a:xfrm>
              <a:off x="3275907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2" name="object 11872"/>
            <p:cNvSpPr/>
            <p:nvPr/>
          </p:nvSpPr>
          <p:spPr>
            <a:xfrm>
              <a:off x="3276160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3" name="object 11873"/>
            <p:cNvSpPr/>
            <p:nvPr/>
          </p:nvSpPr>
          <p:spPr>
            <a:xfrm>
              <a:off x="327641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4" name="object 11874"/>
            <p:cNvSpPr/>
            <p:nvPr/>
          </p:nvSpPr>
          <p:spPr>
            <a:xfrm>
              <a:off x="327666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5" name="object 11875"/>
            <p:cNvSpPr/>
            <p:nvPr/>
          </p:nvSpPr>
          <p:spPr>
            <a:xfrm>
              <a:off x="327692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6" name="object 11876"/>
            <p:cNvSpPr/>
            <p:nvPr/>
          </p:nvSpPr>
          <p:spPr>
            <a:xfrm>
              <a:off x="327717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7" name="object 11877"/>
            <p:cNvSpPr/>
            <p:nvPr/>
          </p:nvSpPr>
          <p:spPr>
            <a:xfrm>
              <a:off x="32774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8" name="object 11878"/>
            <p:cNvSpPr/>
            <p:nvPr/>
          </p:nvSpPr>
          <p:spPr>
            <a:xfrm>
              <a:off x="3276921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9" name="object 11879"/>
            <p:cNvSpPr/>
            <p:nvPr/>
          </p:nvSpPr>
          <p:spPr>
            <a:xfrm>
              <a:off x="3278315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0" name="object 11880"/>
            <p:cNvSpPr/>
            <p:nvPr/>
          </p:nvSpPr>
          <p:spPr>
            <a:xfrm>
              <a:off x="3278568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1" name="object 11881"/>
            <p:cNvSpPr/>
            <p:nvPr/>
          </p:nvSpPr>
          <p:spPr>
            <a:xfrm>
              <a:off x="327869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2" name="object 11882"/>
            <p:cNvSpPr/>
            <p:nvPr/>
          </p:nvSpPr>
          <p:spPr>
            <a:xfrm>
              <a:off x="3278822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3" name="object 11883"/>
            <p:cNvSpPr/>
            <p:nvPr/>
          </p:nvSpPr>
          <p:spPr>
            <a:xfrm>
              <a:off x="3278695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4" name="object 11884"/>
            <p:cNvSpPr/>
            <p:nvPr/>
          </p:nvSpPr>
          <p:spPr>
            <a:xfrm>
              <a:off x="32799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5" name="object 11885"/>
            <p:cNvSpPr/>
            <p:nvPr/>
          </p:nvSpPr>
          <p:spPr>
            <a:xfrm>
              <a:off x="32803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6" name="object 11886"/>
            <p:cNvSpPr/>
            <p:nvPr/>
          </p:nvSpPr>
          <p:spPr>
            <a:xfrm>
              <a:off x="32807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7" name="object 11887"/>
            <p:cNvSpPr/>
            <p:nvPr/>
          </p:nvSpPr>
          <p:spPr>
            <a:xfrm>
              <a:off x="3280849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8" name="object 11888"/>
            <p:cNvSpPr/>
            <p:nvPr/>
          </p:nvSpPr>
          <p:spPr>
            <a:xfrm>
              <a:off x="3280976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9" name="object 11889"/>
            <p:cNvSpPr/>
            <p:nvPr/>
          </p:nvSpPr>
          <p:spPr>
            <a:xfrm>
              <a:off x="3281229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0" name="object 11890"/>
            <p:cNvSpPr/>
            <p:nvPr/>
          </p:nvSpPr>
          <p:spPr>
            <a:xfrm>
              <a:off x="3280723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1" name="object 11891"/>
            <p:cNvSpPr/>
            <p:nvPr/>
          </p:nvSpPr>
          <p:spPr>
            <a:xfrm>
              <a:off x="328224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2" name="object 11892"/>
            <p:cNvSpPr/>
            <p:nvPr/>
          </p:nvSpPr>
          <p:spPr>
            <a:xfrm>
              <a:off x="328249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3" name="object 11893"/>
            <p:cNvSpPr/>
            <p:nvPr/>
          </p:nvSpPr>
          <p:spPr>
            <a:xfrm>
              <a:off x="32831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4" name="object 11894"/>
            <p:cNvSpPr/>
            <p:nvPr/>
          </p:nvSpPr>
          <p:spPr>
            <a:xfrm>
              <a:off x="3283384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5" name="object 11895"/>
            <p:cNvSpPr/>
            <p:nvPr/>
          </p:nvSpPr>
          <p:spPr>
            <a:xfrm>
              <a:off x="3283637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6" name="object 11896"/>
            <p:cNvSpPr/>
            <p:nvPr/>
          </p:nvSpPr>
          <p:spPr>
            <a:xfrm>
              <a:off x="3283891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7" name="object 11897"/>
            <p:cNvSpPr/>
            <p:nvPr/>
          </p:nvSpPr>
          <p:spPr>
            <a:xfrm>
              <a:off x="328414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8" name="object 11898"/>
            <p:cNvSpPr/>
            <p:nvPr/>
          </p:nvSpPr>
          <p:spPr>
            <a:xfrm>
              <a:off x="3283384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  <a:path w="2539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9" name="object 11899"/>
            <p:cNvSpPr/>
            <p:nvPr/>
          </p:nvSpPr>
          <p:spPr>
            <a:xfrm>
              <a:off x="32854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0" name="object 11900"/>
            <p:cNvSpPr/>
            <p:nvPr/>
          </p:nvSpPr>
          <p:spPr>
            <a:xfrm>
              <a:off x="328591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1" name="object 11901"/>
            <p:cNvSpPr/>
            <p:nvPr/>
          </p:nvSpPr>
          <p:spPr>
            <a:xfrm>
              <a:off x="3286172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2" name="object 11902"/>
            <p:cNvSpPr/>
            <p:nvPr/>
          </p:nvSpPr>
          <p:spPr>
            <a:xfrm>
              <a:off x="3286299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3" name="object 11903"/>
            <p:cNvSpPr/>
            <p:nvPr/>
          </p:nvSpPr>
          <p:spPr>
            <a:xfrm>
              <a:off x="3286552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4" name="object 11904"/>
            <p:cNvSpPr/>
            <p:nvPr/>
          </p:nvSpPr>
          <p:spPr>
            <a:xfrm>
              <a:off x="328667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5" name="object 11905"/>
            <p:cNvSpPr/>
            <p:nvPr/>
          </p:nvSpPr>
          <p:spPr>
            <a:xfrm>
              <a:off x="32871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6" name="object 11906"/>
            <p:cNvSpPr/>
            <p:nvPr/>
          </p:nvSpPr>
          <p:spPr>
            <a:xfrm>
              <a:off x="3287439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7" name="object 11907"/>
            <p:cNvSpPr/>
            <p:nvPr/>
          </p:nvSpPr>
          <p:spPr>
            <a:xfrm>
              <a:off x="328769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8" name="object 11908"/>
            <p:cNvSpPr/>
            <p:nvPr/>
          </p:nvSpPr>
          <p:spPr>
            <a:xfrm>
              <a:off x="328781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9" name="object 11909"/>
            <p:cNvSpPr/>
            <p:nvPr/>
          </p:nvSpPr>
          <p:spPr>
            <a:xfrm>
              <a:off x="32882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0" name="object 11910"/>
            <p:cNvSpPr/>
            <p:nvPr/>
          </p:nvSpPr>
          <p:spPr>
            <a:xfrm>
              <a:off x="328858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1" name="object 11911"/>
            <p:cNvSpPr/>
            <p:nvPr/>
          </p:nvSpPr>
          <p:spPr>
            <a:xfrm>
              <a:off x="3288960" y="417744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2" name="object 11912"/>
            <p:cNvSpPr/>
            <p:nvPr/>
          </p:nvSpPr>
          <p:spPr>
            <a:xfrm>
              <a:off x="3289213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3" name="object 11913"/>
            <p:cNvSpPr/>
            <p:nvPr/>
          </p:nvSpPr>
          <p:spPr>
            <a:xfrm>
              <a:off x="3289340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4" name="object 11914"/>
            <p:cNvSpPr/>
            <p:nvPr/>
          </p:nvSpPr>
          <p:spPr>
            <a:xfrm>
              <a:off x="32897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5" name="object 11915"/>
            <p:cNvSpPr/>
            <p:nvPr/>
          </p:nvSpPr>
          <p:spPr>
            <a:xfrm>
              <a:off x="3289087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6" name="object 11916"/>
            <p:cNvSpPr/>
            <p:nvPr/>
          </p:nvSpPr>
          <p:spPr>
            <a:xfrm>
              <a:off x="32903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7" name="object 11917"/>
            <p:cNvSpPr/>
            <p:nvPr/>
          </p:nvSpPr>
          <p:spPr>
            <a:xfrm>
              <a:off x="3291241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8" name="object 11918"/>
            <p:cNvSpPr/>
            <p:nvPr/>
          </p:nvSpPr>
          <p:spPr>
            <a:xfrm>
              <a:off x="3291495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9" name="object 11919"/>
            <p:cNvSpPr/>
            <p:nvPr/>
          </p:nvSpPr>
          <p:spPr>
            <a:xfrm>
              <a:off x="3291621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0" name="object 11920"/>
            <p:cNvSpPr/>
            <p:nvPr/>
          </p:nvSpPr>
          <p:spPr>
            <a:xfrm>
              <a:off x="3291875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1" name="object 11921"/>
            <p:cNvSpPr/>
            <p:nvPr/>
          </p:nvSpPr>
          <p:spPr>
            <a:xfrm>
              <a:off x="32921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2" name="object 11922"/>
            <p:cNvSpPr/>
            <p:nvPr/>
          </p:nvSpPr>
          <p:spPr>
            <a:xfrm>
              <a:off x="3292635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3" name="object 11923"/>
            <p:cNvSpPr/>
            <p:nvPr/>
          </p:nvSpPr>
          <p:spPr>
            <a:xfrm>
              <a:off x="3292001" y="417770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4" name="object 11924"/>
            <p:cNvSpPr/>
            <p:nvPr/>
          </p:nvSpPr>
          <p:spPr>
            <a:xfrm>
              <a:off x="3293902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5" name="object 11925"/>
            <p:cNvSpPr/>
            <p:nvPr/>
          </p:nvSpPr>
          <p:spPr>
            <a:xfrm>
              <a:off x="3294156" y="41773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6" name="object 11926"/>
            <p:cNvSpPr/>
            <p:nvPr/>
          </p:nvSpPr>
          <p:spPr>
            <a:xfrm>
              <a:off x="3294536" y="41774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7" name="object 11927"/>
            <p:cNvSpPr/>
            <p:nvPr/>
          </p:nvSpPr>
          <p:spPr>
            <a:xfrm>
              <a:off x="32949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8" name="object 11928"/>
            <p:cNvSpPr/>
            <p:nvPr/>
          </p:nvSpPr>
          <p:spPr>
            <a:xfrm>
              <a:off x="329517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9" name="object 11929"/>
            <p:cNvSpPr/>
            <p:nvPr/>
          </p:nvSpPr>
          <p:spPr>
            <a:xfrm>
              <a:off x="329542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0" name="object 11930"/>
            <p:cNvSpPr/>
            <p:nvPr/>
          </p:nvSpPr>
          <p:spPr>
            <a:xfrm>
              <a:off x="329567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1" name="object 11931"/>
            <p:cNvSpPr/>
            <p:nvPr/>
          </p:nvSpPr>
          <p:spPr>
            <a:xfrm>
              <a:off x="32960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2" name="object 11932"/>
            <p:cNvSpPr/>
            <p:nvPr/>
          </p:nvSpPr>
          <p:spPr>
            <a:xfrm>
              <a:off x="329656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3" name="object 11933"/>
            <p:cNvSpPr/>
            <p:nvPr/>
          </p:nvSpPr>
          <p:spPr>
            <a:xfrm>
              <a:off x="3296817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4" name="object 11934"/>
            <p:cNvSpPr/>
            <p:nvPr/>
          </p:nvSpPr>
          <p:spPr>
            <a:xfrm>
              <a:off x="3297071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5" name="object 11935"/>
            <p:cNvSpPr/>
            <p:nvPr/>
          </p:nvSpPr>
          <p:spPr>
            <a:xfrm>
              <a:off x="329719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6" name="object 11936"/>
            <p:cNvSpPr/>
            <p:nvPr/>
          </p:nvSpPr>
          <p:spPr>
            <a:xfrm>
              <a:off x="32975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7" name="object 11937"/>
            <p:cNvSpPr/>
            <p:nvPr/>
          </p:nvSpPr>
          <p:spPr>
            <a:xfrm>
              <a:off x="329783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8" name="object 11938"/>
            <p:cNvSpPr/>
            <p:nvPr/>
          </p:nvSpPr>
          <p:spPr>
            <a:xfrm>
              <a:off x="329821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9" name="object 11939"/>
            <p:cNvSpPr/>
            <p:nvPr/>
          </p:nvSpPr>
          <p:spPr>
            <a:xfrm>
              <a:off x="32985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0" name="object 11940"/>
            <p:cNvSpPr/>
            <p:nvPr/>
          </p:nvSpPr>
          <p:spPr>
            <a:xfrm>
              <a:off x="3298211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1" name="object 11941"/>
            <p:cNvSpPr/>
            <p:nvPr/>
          </p:nvSpPr>
          <p:spPr>
            <a:xfrm>
              <a:off x="3299479" y="41773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2" name="object 11942"/>
            <p:cNvSpPr/>
            <p:nvPr/>
          </p:nvSpPr>
          <p:spPr>
            <a:xfrm>
              <a:off x="3299859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3" name="object 11943"/>
            <p:cNvSpPr/>
            <p:nvPr/>
          </p:nvSpPr>
          <p:spPr>
            <a:xfrm>
              <a:off x="3299605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4" name="object 11944"/>
            <p:cNvSpPr/>
            <p:nvPr/>
          </p:nvSpPr>
          <p:spPr>
            <a:xfrm>
              <a:off x="33013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5" name="object 11945"/>
            <p:cNvSpPr/>
            <p:nvPr/>
          </p:nvSpPr>
          <p:spPr>
            <a:xfrm>
              <a:off x="330163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6" name="object 11946"/>
            <p:cNvSpPr/>
            <p:nvPr/>
          </p:nvSpPr>
          <p:spPr>
            <a:xfrm>
              <a:off x="3301886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7" name="object 11947"/>
            <p:cNvSpPr/>
            <p:nvPr/>
          </p:nvSpPr>
          <p:spPr>
            <a:xfrm>
              <a:off x="3302140" y="41774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8" name="object 11948"/>
            <p:cNvSpPr/>
            <p:nvPr/>
          </p:nvSpPr>
          <p:spPr>
            <a:xfrm>
              <a:off x="33022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9" name="object 11949"/>
            <p:cNvSpPr/>
            <p:nvPr/>
          </p:nvSpPr>
          <p:spPr>
            <a:xfrm>
              <a:off x="3302520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0" name="object 11950"/>
            <p:cNvSpPr/>
            <p:nvPr/>
          </p:nvSpPr>
          <p:spPr>
            <a:xfrm>
              <a:off x="33027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1" name="object 11951"/>
            <p:cNvSpPr/>
            <p:nvPr/>
          </p:nvSpPr>
          <p:spPr>
            <a:xfrm>
              <a:off x="330315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2" name="object 11952"/>
            <p:cNvSpPr/>
            <p:nvPr/>
          </p:nvSpPr>
          <p:spPr>
            <a:xfrm>
              <a:off x="330328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3" name="object 11953"/>
            <p:cNvSpPr/>
            <p:nvPr/>
          </p:nvSpPr>
          <p:spPr>
            <a:xfrm>
              <a:off x="330340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4" name="object 11954"/>
            <p:cNvSpPr/>
            <p:nvPr/>
          </p:nvSpPr>
          <p:spPr>
            <a:xfrm>
              <a:off x="33036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5" name="object 11955"/>
            <p:cNvSpPr/>
            <p:nvPr/>
          </p:nvSpPr>
          <p:spPr>
            <a:xfrm>
              <a:off x="330391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6" name="object 11956"/>
            <p:cNvSpPr/>
            <p:nvPr/>
          </p:nvSpPr>
          <p:spPr>
            <a:xfrm>
              <a:off x="330442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7" name="object 11957"/>
            <p:cNvSpPr/>
            <p:nvPr/>
          </p:nvSpPr>
          <p:spPr>
            <a:xfrm>
              <a:off x="33045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8" name="object 11958"/>
            <p:cNvSpPr/>
            <p:nvPr/>
          </p:nvSpPr>
          <p:spPr>
            <a:xfrm>
              <a:off x="3304801" y="41773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9" name="object 11959"/>
            <p:cNvSpPr/>
            <p:nvPr/>
          </p:nvSpPr>
          <p:spPr>
            <a:xfrm>
              <a:off x="330492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0" name="object 11960"/>
            <p:cNvSpPr/>
            <p:nvPr/>
          </p:nvSpPr>
          <p:spPr>
            <a:xfrm>
              <a:off x="3305181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1" name="object 11961"/>
            <p:cNvSpPr/>
            <p:nvPr/>
          </p:nvSpPr>
          <p:spPr>
            <a:xfrm>
              <a:off x="33054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2" name="object 11962"/>
            <p:cNvSpPr/>
            <p:nvPr/>
          </p:nvSpPr>
          <p:spPr>
            <a:xfrm>
              <a:off x="330581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3" name="object 11963"/>
            <p:cNvSpPr/>
            <p:nvPr/>
          </p:nvSpPr>
          <p:spPr>
            <a:xfrm>
              <a:off x="3305055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4" name="object 11964"/>
            <p:cNvSpPr/>
            <p:nvPr/>
          </p:nvSpPr>
          <p:spPr>
            <a:xfrm>
              <a:off x="33063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5" name="object 11965"/>
            <p:cNvSpPr/>
            <p:nvPr/>
          </p:nvSpPr>
          <p:spPr>
            <a:xfrm>
              <a:off x="330670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6" name="object 11966"/>
            <p:cNvSpPr/>
            <p:nvPr/>
          </p:nvSpPr>
          <p:spPr>
            <a:xfrm>
              <a:off x="3307082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7" name="object 11967"/>
            <p:cNvSpPr/>
            <p:nvPr/>
          </p:nvSpPr>
          <p:spPr>
            <a:xfrm>
              <a:off x="3307336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8" name="object 11968"/>
            <p:cNvSpPr/>
            <p:nvPr/>
          </p:nvSpPr>
          <p:spPr>
            <a:xfrm>
              <a:off x="3306575" y="4177673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9" name="object 11969"/>
            <p:cNvSpPr/>
            <p:nvPr/>
          </p:nvSpPr>
          <p:spPr>
            <a:xfrm>
              <a:off x="330847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0" name="object 11970"/>
            <p:cNvSpPr/>
            <p:nvPr/>
          </p:nvSpPr>
          <p:spPr>
            <a:xfrm>
              <a:off x="330860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1" name="object 11971"/>
            <p:cNvSpPr/>
            <p:nvPr/>
          </p:nvSpPr>
          <p:spPr>
            <a:xfrm>
              <a:off x="33088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2" name="object 11972"/>
            <p:cNvSpPr/>
            <p:nvPr/>
          </p:nvSpPr>
          <p:spPr>
            <a:xfrm>
              <a:off x="3309363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3" name="object 11973"/>
            <p:cNvSpPr/>
            <p:nvPr/>
          </p:nvSpPr>
          <p:spPr>
            <a:xfrm>
              <a:off x="3309743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4" name="object 11974"/>
            <p:cNvSpPr/>
            <p:nvPr/>
          </p:nvSpPr>
          <p:spPr>
            <a:xfrm>
              <a:off x="3309870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5" name="object 11975"/>
            <p:cNvSpPr/>
            <p:nvPr/>
          </p:nvSpPr>
          <p:spPr>
            <a:xfrm>
              <a:off x="3310124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6" name="object 11976"/>
            <p:cNvSpPr/>
            <p:nvPr/>
          </p:nvSpPr>
          <p:spPr>
            <a:xfrm>
              <a:off x="331025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7" name="object 11977"/>
            <p:cNvSpPr/>
            <p:nvPr/>
          </p:nvSpPr>
          <p:spPr>
            <a:xfrm>
              <a:off x="3310377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8" name="object 11978"/>
            <p:cNvSpPr/>
            <p:nvPr/>
          </p:nvSpPr>
          <p:spPr>
            <a:xfrm>
              <a:off x="3309870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9" name="object 11979"/>
            <p:cNvSpPr/>
            <p:nvPr/>
          </p:nvSpPr>
          <p:spPr>
            <a:xfrm>
              <a:off x="33113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0" name="object 11980"/>
            <p:cNvSpPr/>
            <p:nvPr/>
          </p:nvSpPr>
          <p:spPr>
            <a:xfrm>
              <a:off x="331189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1" name="object 11981"/>
            <p:cNvSpPr/>
            <p:nvPr/>
          </p:nvSpPr>
          <p:spPr>
            <a:xfrm>
              <a:off x="3312405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2" name="object 11982"/>
            <p:cNvSpPr/>
            <p:nvPr/>
          </p:nvSpPr>
          <p:spPr>
            <a:xfrm>
              <a:off x="3312531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3" name="object 11983"/>
            <p:cNvSpPr/>
            <p:nvPr/>
          </p:nvSpPr>
          <p:spPr>
            <a:xfrm>
              <a:off x="3312785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4" name="object 11984"/>
            <p:cNvSpPr/>
            <p:nvPr/>
          </p:nvSpPr>
          <p:spPr>
            <a:xfrm>
              <a:off x="331303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5" name="object 11985"/>
            <p:cNvSpPr/>
            <p:nvPr/>
          </p:nvSpPr>
          <p:spPr>
            <a:xfrm>
              <a:off x="331316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6" name="object 11986"/>
            <p:cNvSpPr/>
            <p:nvPr/>
          </p:nvSpPr>
          <p:spPr>
            <a:xfrm>
              <a:off x="33132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7" name="object 11987"/>
            <p:cNvSpPr/>
            <p:nvPr/>
          </p:nvSpPr>
          <p:spPr>
            <a:xfrm>
              <a:off x="3313672" y="41774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8" name="object 11988"/>
            <p:cNvSpPr/>
            <p:nvPr/>
          </p:nvSpPr>
          <p:spPr>
            <a:xfrm>
              <a:off x="331392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9" name="object 11989"/>
            <p:cNvSpPr/>
            <p:nvPr/>
          </p:nvSpPr>
          <p:spPr>
            <a:xfrm>
              <a:off x="33143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0" name="object 11990"/>
            <p:cNvSpPr/>
            <p:nvPr/>
          </p:nvSpPr>
          <p:spPr>
            <a:xfrm>
              <a:off x="33146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1" name="object 11991"/>
            <p:cNvSpPr/>
            <p:nvPr/>
          </p:nvSpPr>
          <p:spPr>
            <a:xfrm>
              <a:off x="331493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2" name="object 11992"/>
            <p:cNvSpPr/>
            <p:nvPr/>
          </p:nvSpPr>
          <p:spPr>
            <a:xfrm>
              <a:off x="331506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3" name="object 11993"/>
            <p:cNvSpPr/>
            <p:nvPr/>
          </p:nvSpPr>
          <p:spPr>
            <a:xfrm>
              <a:off x="3315193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4" name="object 11994"/>
            <p:cNvSpPr/>
            <p:nvPr/>
          </p:nvSpPr>
          <p:spPr>
            <a:xfrm>
              <a:off x="3315446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5" name="object 11995"/>
            <p:cNvSpPr/>
            <p:nvPr/>
          </p:nvSpPr>
          <p:spPr>
            <a:xfrm>
              <a:off x="3315700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6" name="object 11996"/>
            <p:cNvSpPr/>
            <p:nvPr/>
          </p:nvSpPr>
          <p:spPr>
            <a:xfrm>
              <a:off x="3316333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7" name="object 11997"/>
            <p:cNvSpPr/>
            <p:nvPr/>
          </p:nvSpPr>
          <p:spPr>
            <a:xfrm>
              <a:off x="33165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8" name="object 11998"/>
            <p:cNvSpPr/>
            <p:nvPr/>
          </p:nvSpPr>
          <p:spPr>
            <a:xfrm>
              <a:off x="331696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9" name="object 11999"/>
            <p:cNvSpPr/>
            <p:nvPr/>
          </p:nvSpPr>
          <p:spPr>
            <a:xfrm>
              <a:off x="33172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0" name="object 12000"/>
            <p:cNvSpPr/>
            <p:nvPr/>
          </p:nvSpPr>
          <p:spPr>
            <a:xfrm>
              <a:off x="331747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1" name="object 12001"/>
            <p:cNvSpPr/>
            <p:nvPr/>
          </p:nvSpPr>
          <p:spPr>
            <a:xfrm>
              <a:off x="3317727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2" name="object 12002"/>
            <p:cNvSpPr/>
            <p:nvPr/>
          </p:nvSpPr>
          <p:spPr>
            <a:xfrm>
              <a:off x="3317981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3" name="object 12003"/>
            <p:cNvSpPr/>
            <p:nvPr/>
          </p:nvSpPr>
          <p:spPr>
            <a:xfrm>
              <a:off x="3318108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4" name="object 12004"/>
            <p:cNvSpPr/>
            <p:nvPr/>
          </p:nvSpPr>
          <p:spPr>
            <a:xfrm>
              <a:off x="331836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5" name="object 12005"/>
            <p:cNvSpPr/>
            <p:nvPr/>
          </p:nvSpPr>
          <p:spPr>
            <a:xfrm>
              <a:off x="3318995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6" name="object 12006"/>
            <p:cNvSpPr/>
            <p:nvPr/>
          </p:nvSpPr>
          <p:spPr>
            <a:xfrm>
              <a:off x="331924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7" name="object 12007"/>
            <p:cNvSpPr/>
            <p:nvPr/>
          </p:nvSpPr>
          <p:spPr>
            <a:xfrm>
              <a:off x="331950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8" name="object 12008"/>
            <p:cNvSpPr/>
            <p:nvPr/>
          </p:nvSpPr>
          <p:spPr>
            <a:xfrm>
              <a:off x="3319375" y="4177679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9" name="object 12009"/>
            <p:cNvSpPr/>
            <p:nvPr/>
          </p:nvSpPr>
          <p:spPr>
            <a:xfrm>
              <a:off x="3320642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0" name="object 12010"/>
            <p:cNvSpPr/>
            <p:nvPr/>
          </p:nvSpPr>
          <p:spPr>
            <a:xfrm>
              <a:off x="3320769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1" name="object 12011"/>
            <p:cNvSpPr/>
            <p:nvPr/>
          </p:nvSpPr>
          <p:spPr>
            <a:xfrm>
              <a:off x="332102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2" name="object 12012"/>
            <p:cNvSpPr/>
            <p:nvPr/>
          </p:nvSpPr>
          <p:spPr>
            <a:xfrm>
              <a:off x="332152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3" name="object 12013"/>
            <p:cNvSpPr/>
            <p:nvPr/>
          </p:nvSpPr>
          <p:spPr>
            <a:xfrm>
              <a:off x="332178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4" name="object 12014"/>
            <p:cNvSpPr/>
            <p:nvPr/>
          </p:nvSpPr>
          <p:spPr>
            <a:xfrm>
              <a:off x="33221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5" name="object 12015"/>
            <p:cNvSpPr/>
            <p:nvPr/>
          </p:nvSpPr>
          <p:spPr>
            <a:xfrm>
              <a:off x="332292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6" name="object 12016"/>
            <p:cNvSpPr/>
            <p:nvPr/>
          </p:nvSpPr>
          <p:spPr>
            <a:xfrm>
              <a:off x="3322163" y="417764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7" name="object 12017"/>
            <p:cNvSpPr/>
            <p:nvPr/>
          </p:nvSpPr>
          <p:spPr>
            <a:xfrm>
              <a:off x="332355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8" name="object 12018"/>
            <p:cNvSpPr/>
            <p:nvPr/>
          </p:nvSpPr>
          <p:spPr>
            <a:xfrm>
              <a:off x="332419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9" name="object 12019"/>
            <p:cNvSpPr/>
            <p:nvPr/>
          </p:nvSpPr>
          <p:spPr>
            <a:xfrm>
              <a:off x="3324317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0" name="object 12020"/>
            <p:cNvSpPr/>
            <p:nvPr/>
          </p:nvSpPr>
          <p:spPr>
            <a:xfrm>
              <a:off x="332457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1" name="object 12021"/>
            <p:cNvSpPr/>
            <p:nvPr/>
          </p:nvSpPr>
          <p:spPr>
            <a:xfrm>
              <a:off x="33248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2" name="object 12022"/>
            <p:cNvSpPr/>
            <p:nvPr/>
          </p:nvSpPr>
          <p:spPr>
            <a:xfrm>
              <a:off x="332545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3" name="object 12023"/>
            <p:cNvSpPr/>
            <p:nvPr/>
          </p:nvSpPr>
          <p:spPr>
            <a:xfrm>
              <a:off x="3325711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4" name="object 12024"/>
            <p:cNvSpPr/>
            <p:nvPr/>
          </p:nvSpPr>
          <p:spPr>
            <a:xfrm>
              <a:off x="3325965" y="417744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5" name="object 12025"/>
            <p:cNvSpPr/>
            <p:nvPr/>
          </p:nvSpPr>
          <p:spPr>
            <a:xfrm>
              <a:off x="3326091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6" name="object 12026"/>
            <p:cNvSpPr/>
            <p:nvPr/>
          </p:nvSpPr>
          <p:spPr>
            <a:xfrm>
              <a:off x="332647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7" name="object 12027"/>
            <p:cNvSpPr/>
            <p:nvPr/>
          </p:nvSpPr>
          <p:spPr>
            <a:xfrm>
              <a:off x="332685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8" name="object 12028"/>
            <p:cNvSpPr/>
            <p:nvPr/>
          </p:nvSpPr>
          <p:spPr>
            <a:xfrm>
              <a:off x="3326979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9" name="object 12029"/>
            <p:cNvSpPr/>
            <p:nvPr/>
          </p:nvSpPr>
          <p:spPr>
            <a:xfrm>
              <a:off x="332723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0" name="object 12030"/>
            <p:cNvSpPr/>
            <p:nvPr/>
          </p:nvSpPr>
          <p:spPr>
            <a:xfrm>
              <a:off x="33276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1" name="object 12031"/>
            <p:cNvSpPr/>
            <p:nvPr/>
          </p:nvSpPr>
          <p:spPr>
            <a:xfrm>
              <a:off x="33278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2" name="object 12032"/>
            <p:cNvSpPr/>
            <p:nvPr/>
          </p:nvSpPr>
          <p:spPr>
            <a:xfrm>
              <a:off x="3327105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3" name="object 12033"/>
            <p:cNvSpPr/>
            <p:nvPr/>
          </p:nvSpPr>
          <p:spPr>
            <a:xfrm>
              <a:off x="3328373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4" name="object 12034"/>
            <p:cNvSpPr/>
            <p:nvPr/>
          </p:nvSpPr>
          <p:spPr>
            <a:xfrm>
              <a:off x="3328626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5" name="object 12035"/>
            <p:cNvSpPr/>
            <p:nvPr/>
          </p:nvSpPr>
          <p:spPr>
            <a:xfrm>
              <a:off x="332887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6" name="object 12036"/>
            <p:cNvSpPr/>
            <p:nvPr/>
          </p:nvSpPr>
          <p:spPr>
            <a:xfrm>
              <a:off x="33290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7" name="object 12037"/>
            <p:cNvSpPr/>
            <p:nvPr/>
          </p:nvSpPr>
          <p:spPr>
            <a:xfrm>
              <a:off x="33293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8" name="object 12038"/>
            <p:cNvSpPr/>
            <p:nvPr/>
          </p:nvSpPr>
          <p:spPr>
            <a:xfrm>
              <a:off x="332964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9" name="object 12039"/>
            <p:cNvSpPr/>
            <p:nvPr/>
          </p:nvSpPr>
          <p:spPr>
            <a:xfrm>
              <a:off x="332989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0" name="object 12040"/>
            <p:cNvSpPr/>
            <p:nvPr/>
          </p:nvSpPr>
          <p:spPr>
            <a:xfrm>
              <a:off x="333078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1" name="object 12041"/>
            <p:cNvSpPr/>
            <p:nvPr/>
          </p:nvSpPr>
          <p:spPr>
            <a:xfrm>
              <a:off x="3331034" y="41774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2" name="object 12042"/>
            <p:cNvSpPr/>
            <p:nvPr/>
          </p:nvSpPr>
          <p:spPr>
            <a:xfrm>
              <a:off x="3331287" y="41774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3" name="object 12043"/>
            <p:cNvSpPr/>
            <p:nvPr/>
          </p:nvSpPr>
          <p:spPr>
            <a:xfrm>
              <a:off x="333154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4" name="object 12044"/>
            <p:cNvSpPr/>
            <p:nvPr/>
          </p:nvSpPr>
          <p:spPr>
            <a:xfrm>
              <a:off x="333179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5" name="object 12045"/>
            <p:cNvSpPr/>
            <p:nvPr/>
          </p:nvSpPr>
          <p:spPr>
            <a:xfrm>
              <a:off x="3332174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6" name="object 12046"/>
            <p:cNvSpPr/>
            <p:nvPr/>
          </p:nvSpPr>
          <p:spPr>
            <a:xfrm>
              <a:off x="333242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7" name="object 12047"/>
            <p:cNvSpPr/>
            <p:nvPr/>
          </p:nvSpPr>
          <p:spPr>
            <a:xfrm>
              <a:off x="33330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8" name="object 12048"/>
            <p:cNvSpPr/>
            <p:nvPr/>
          </p:nvSpPr>
          <p:spPr>
            <a:xfrm>
              <a:off x="333331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9" name="object 12049"/>
            <p:cNvSpPr/>
            <p:nvPr/>
          </p:nvSpPr>
          <p:spPr>
            <a:xfrm>
              <a:off x="333344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0" name="object 12050"/>
            <p:cNvSpPr/>
            <p:nvPr/>
          </p:nvSpPr>
          <p:spPr>
            <a:xfrm>
              <a:off x="3333695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1" name="object 12051"/>
            <p:cNvSpPr/>
            <p:nvPr/>
          </p:nvSpPr>
          <p:spPr>
            <a:xfrm>
              <a:off x="3333949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2" name="object 12052"/>
            <p:cNvSpPr/>
            <p:nvPr/>
          </p:nvSpPr>
          <p:spPr>
            <a:xfrm>
              <a:off x="333420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3" name="object 12053"/>
            <p:cNvSpPr/>
            <p:nvPr/>
          </p:nvSpPr>
          <p:spPr>
            <a:xfrm>
              <a:off x="33345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4" name="object 12054"/>
            <p:cNvSpPr/>
            <p:nvPr/>
          </p:nvSpPr>
          <p:spPr>
            <a:xfrm>
              <a:off x="333470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5" name="object 12055"/>
            <p:cNvSpPr/>
            <p:nvPr/>
          </p:nvSpPr>
          <p:spPr>
            <a:xfrm>
              <a:off x="3334836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6" name="object 12056"/>
            <p:cNvSpPr/>
            <p:nvPr/>
          </p:nvSpPr>
          <p:spPr>
            <a:xfrm>
              <a:off x="333508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7" name="object 12057"/>
            <p:cNvSpPr/>
            <p:nvPr/>
          </p:nvSpPr>
          <p:spPr>
            <a:xfrm>
              <a:off x="33353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8" name="object 12058"/>
            <p:cNvSpPr/>
            <p:nvPr/>
          </p:nvSpPr>
          <p:spPr>
            <a:xfrm>
              <a:off x="333597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9" name="object 12059"/>
            <p:cNvSpPr/>
            <p:nvPr/>
          </p:nvSpPr>
          <p:spPr>
            <a:xfrm>
              <a:off x="3336357" y="41774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0" name="object 12060"/>
            <p:cNvSpPr/>
            <p:nvPr/>
          </p:nvSpPr>
          <p:spPr>
            <a:xfrm>
              <a:off x="3336483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1" name="object 12061"/>
            <p:cNvSpPr/>
            <p:nvPr/>
          </p:nvSpPr>
          <p:spPr>
            <a:xfrm>
              <a:off x="3336610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2" name="object 12062"/>
            <p:cNvSpPr/>
            <p:nvPr/>
          </p:nvSpPr>
          <p:spPr>
            <a:xfrm>
              <a:off x="3336863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3" name="object 12063"/>
            <p:cNvSpPr/>
            <p:nvPr/>
          </p:nvSpPr>
          <p:spPr>
            <a:xfrm>
              <a:off x="333711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4" name="object 12064"/>
            <p:cNvSpPr/>
            <p:nvPr/>
          </p:nvSpPr>
          <p:spPr>
            <a:xfrm>
              <a:off x="333737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5" name="object 12065"/>
            <p:cNvSpPr/>
            <p:nvPr/>
          </p:nvSpPr>
          <p:spPr>
            <a:xfrm>
              <a:off x="333762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6" name="object 12066"/>
            <p:cNvSpPr/>
            <p:nvPr/>
          </p:nvSpPr>
          <p:spPr>
            <a:xfrm>
              <a:off x="33386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7" name="object 12067"/>
            <p:cNvSpPr/>
            <p:nvPr/>
          </p:nvSpPr>
          <p:spPr>
            <a:xfrm>
              <a:off x="3338764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8" name="object 12068"/>
            <p:cNvSpPr/>
            <p:nvPr/>
          </p:nvSpPr>
          <p:spPr>
            <a:xfrm>
              <a:off x="3339018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9" name="object 12069"/>
            <p:cNvSpPr/>
            <p:nvPr/>
          </p:nvSpPr>
          <p:spPr>
            <a:xfrm>
              <a:off x="333914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0" name="object 12070"/>
            <p:cNvSpPr/>
            <p:nvPr/>
          </p:nvSpPr>
          <p:spPr>
            <a:xfrm>
              <a:off x="3339271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1" name="object 12071"/>
            <p:cNvSpPr/>
            <p:nvPr/>
          </p:nvSpPr>
          <p:spPr>
            <a:xfrm>
              <a:off x="333952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2" name="object 12072"/>
            <p:cNvSpPr/>
            <p:nvPr/>
          </p:nvSpPr>
          <p:spPr>
            <a:xfrm>
              <a:off x="3340158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3" name="object 12073"/>
            <p:cNvSpPr/>
            <p:nvPr/>
          </p:nvSpPr>
          <p:spPr>
            <a:xfrm>
              <a:off x="334041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4" name="object 12074"/>
            <p:cNvSpPr/>
            <p:nvPr/>
          </p:nvSpPr>
          <p:spPr>
            <a:xfrm>
              <a:off x="33406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5" name="object 12075"/>
            <p:cNvSpPr/>
            <p:nvPr/>
          </p:nvSpPr>
          <p:spPr>
            <a:xfrm>
              <a:off x="3341426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6" name="object 12076"/>
            <p:cNvSpPr/>
            <p:nvPr/>
          </p:nvSpPr>
          <p:spPr>
            <a:xfrm>
              <a:off x="3341679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7" name="object 12077"/>
            <p:cNvSpPr/>
            <p:nvPr/>
          </p:nvSpPr>
          <p:spPr>
            <a:xfrm>
              <a:off x="3341679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8" name="object 12078"/>
            <p:cNvSpPr/>
            <p:nvPr/>
          </p:nvSpPr>
          <p:spPr>
            <a:xfrm>
              <a:off x="3341933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9" name="object 12079"/>
            <p:cNvSpPr/>
            <p:nvPr/>
          </p:nvSpPr>
          <p:spPr>
            <a:xfrm>
              <a:off x="33423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0" name="object 12080"/>
            <p:cNvSpPr/>
            <p:nvPr/>
          </p:nvSpPr>
          <p:spPr>
            <a:xfrm>
              <a:off x="33425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1" name="object 12081"/>
            <p:cNvSpPr/>
            <p:nvPr/>
          </p:nvSpPr>
          <p:spPr>
            <a:xfrm>
              <a:off x="3341806" y="417769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2" name="object 12082"/>
            <p:cNvSpPr/>
            <p:nvPr/>
          </p:nvSpPr>
          <p:spPr>
            <a:xfrm>
              <a:off x="3343200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3" name="object 12083"/>
            <p:cNvSpPr/>
            <p:nvPr/>
          </p:nvSpPr>
          <p:spPr>
            <a:xfrm>
              <a:off x="3343960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4" name="object 12084"/>
            <p:cNvSpPr/>
            <p:nvPr/>
          </p:nvSpPr>
          <p:spPr>
            <a:xfrm>
              <a:off x="3344214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5" name="object 12085"/>
            <p:cNvSpPr/>
            <p:nvPr/>
          </p:nvSpPr>
          <p:spPr>
            <a:xfrm>
              <a:off x="3344340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6" name="object 12086"/>
            <p:cNvSpPr/>
            <p:nvPr/>
          </p:nvSpPr>
          <p:spPr>
            <a:xfrm>
              <a:off x="3344594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7" name="object 12087"/>
            <p:cNvSpPr/>
            <p:nvPr/>
          </p:nvSpPr>
          <p:spPr>
            <a:xfrm>
              <a:off x="33448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8" name="object 12088"/>
            <p:cNvSpPr/>
            <p:nvPr/>
          </p:nvSpPr>
          <p:spPr>
            <a:xfrm>
              <a:off x="3345354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9" name="object 12089"/>
            <p:cNvSpPr/>
            <p:nvPr/>
          </p:nvSpPr>
          <p:spPr>
            <a:xfrm>
              <a:off x="334573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0" name="object 12090"/>
            <p:cNvSpPr/>
            <p:nvPr/>
          </p:nvSpPr>
          <p:spPr>
            <a:xfrm>
              <a:off x="334586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1" name="object 12091"/>
            <p:cNvSpPr/>
            <p:nvPr/>
          </p:nvSpPr>
          <p:spPr>
            <a:xfrm>
              <a:off x="3346622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2" name="object 12092"/>
            <p:cNvSpPr/>
            <p:nvPr/>
          </p:nvSpPr>
          <p:spPr>
            <a:xfrm>
              <a:off x="3346875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3" name="object 12093"/>
            <p:cNvSpPr/>
            <p:nvPr/>
          </p:nvSpPr>
          <p:spPr>
            <a:xfrm>
              <a:off x="334712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4" name="object 12094"/>
            <p:cNvSpPr/>
            <p:nvPr/>
          </p:nvSpPr>
          <p:spPr>
            <a:xfrm>
              <a:off x="3347255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5" name="object 12095"/>
            <p:cNvSpPr/>
            <p:nvPr/>
          </p:nvSpPr>
          <p:spPr>
            <a:xfrm>
              <a:off x="3347002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6" name="object 12096"/>
            <p:cNvSpPr/>
            <p:nvPr/>
          </p:nvSpPr>
          <p:spPr>
            <a:xfrm>
              <a:off x="334839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7" name="object 12097"/>
            <p:cNvSpPr/>
            <p:nvPr/>
          </p:nvSpPr>
          <p:spPr>
            <a:xfrm>
              <a:off x="33491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8" name="object 12098"/>
            <p:cNvSpPr/>
            <p:nvPr/>
          </p:nvSpPr>
          <p:spPr>
            <a:xfrm>
              <a:off x="3349410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9" name="object 12099"/>
            <p:cNvSpPr/>
            <p:nvPr/>
          </p:nvSpPr>
          <p:spPr>
            <a:xfrm>
              <a:off x="3349536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0" name="object 12100"/>
            <p:cNvSpPr/>
            <p:nvPr/>
          </p:nvSpPr>
          <p:spPr>
            <a:xfrm>
              <a:off x="3349917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1" name="object 12101"/>
            <p:cNvSpPr/>
            <p:nvPr/>
          </p:nvSpPr>
          <p:spPr>
            <a:xfrm>
              <a:off x="33502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2" name="object 12102"/>
            <p:cNvSpPr/>
            <p:nvPr/>
          </p:nvSpPr>
          <p:spPr>
            <a:xfrm>
              <a:off x="335067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3" name="object 12103"/>
            <p:cNvSpPr/>
            <p:nvPr/>
          </p:nvSpPr>
          <p:spPr>
            <a:xfrm>
              <a:off x="33508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4" name="object 12104"/>
            <p:cNvSpPr/>
            <p:nvPr/>
          </p:nvSpPr>
          <p:spPr>
            <a:xfrm>
              <a:off x="335105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5" name="object 12105"/>
            <p:cNvSpPr/>
            <p:nvPr/>
          </p:nvSpPr>
          <p:spPr>
            <a:xfrm>
              <a:off x="335181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6" name="object 12106"/>
            <p:cNvSpPr/>
            <p:nvPr/>
          </p:nvSpPr>
          <p:spPr>
            <a:xfrm>
              <a:off x="3351944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7" name="object 12107"/>
            <p:cNvSpPr/>
            <p:nvPr/>
          </p:nvSpPr>
          <p:spPr>
            <a:xfrm>
              <a:off x="3352198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8" name="object 12108"/>
            <p:cNvSpPr/>
            <p:nvPr/>
          </p:nvSpPr>
          <p:spPr>
            <a:xfrm>
              <a:off x="3352451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9" name="object 12109"/>
            <p:cNvSpPr/>
            <p:nvPr/>
          </p:nvSpPr>
          <p:spPr>
            <a:xfrm>
              <a:off x="3352578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0" name="object 12110"/>
            <p:cNvSpPr/>
            <p:nvPr/>
          </p:nvSpPr>
          <p:spPr>
            <a:xfrm>
              <a:off x="33529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1" name="object 12111"/>
            <p:cNvSpPr/>
            <p:nvPr/>
          </p:nvSpPr>
          <p:spPr>
            <a:xfrm>
              <a:off x="335333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2" name="object 12112"/>
            <p:cNvSpPr/>
            <p:nvPr/>
          </p:nvSpPr>
          <p:spPr>
            <a:xfrm>
              <a:off x="335346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3" name="object 12113"/>
            <p:cNvSpPr/>
            <p:nvPr/>
          </p:nvSpPr>
          <p:spPr>
            <a:xfrm>
              <a:off x="335371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4" name="object 12114"/>
            <p:cNvSpPr/>
            <p:nvPr/>
          </p:nvSpPr>
          <p:spPr>
            <a:xfrm>
              <a:off x="335447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5" name="object 12115"/>
            <p:cNvSpPr/>
            <p:nvPr/>
          </p:nvSpPr>
          <p:spPr>
            <a:xfrm>
              <a:off x="3353845" y="417764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6"/>
                  </a:moveTo>
                  <a:lnTo>
                    <a:pt x="1774" y="6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6" name="object 12116"/>
            <p:cNvSpPr/>
            <p:nvPr/>
          </p:nvSpPr>
          <p:spPr>
            <a:xfrm>
              <a:off x="3354225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7" name="object 12117"/>
            <p:cNvSpPr/>
            <p:nvPr/>
          </p:nvSpPr>
          <p:spPr>
            <a:xfrm>
              <a:off x="335574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8" name="object 12118"/>
            <p:cNvSpPr/>
            <p:nvPr/>
          </p:nvSpPr>
          <p:spPr>
            <a:xfrm>
              <a:off x="3355873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9" name="object 12119"/>
            <p:cNvSpPr/>
            <p:nvPr/>
          </p:nvSpPr>
          <p:spPr>
            <a:xfrm>
              <a:off x="335612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0" name="object 12120"/>
            <p:cNvSpPr/>
            <p:nvPr/>
          </p:nvSpPr>
          <p:spPr>
            <a:xfrm>
              <a:off x="335638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1" name="object 12121"/>
            <p:cNvSpPr/>
            <p:nvPr/>
          </p:nvSpPr>
          <p:spPr>
            <a:xfrm>
              <a:off x="335688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2" name="object 12122"/>
            <p:cNvSpPr/>
            <p:nvPr/>
          </p:nvSpPr>
          <p:spPr>
            <a:xfrm>
              <a:off x="3357140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3" name="object 12123"/>
            <p:cNvSpPr/>
            <p:nvPr/>
          </p:nvSpPr>
          <p:spPr>
            <a:xfrm>
              <a:off x="3357393" y="41775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4" name="object 12124"/>
            <p:cNvSpPr/>
            <p:nvPr/>
          </p:nvSpPr>
          <p:spPr>
            <a:xfrm>
              <a:off x="3357647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5" name="object 12125"/>
            <p:cNvSpPr/>
            <p:nvPr/>
          </p:nvSpPr>
          <p:spPr>
            <a:xfrm>
              <a:off x="3357774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6" name="object 12126"/>
            <p:cNvSpPr/>
            <p:nvPr/>
          </p:nvSpPr>
          <p:spPr>
            <a:xfrm>
              <a:off x="335802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7" name="object 12127"/>
            <p:cNvSpPr/>
            <p:nvPr/>
          </p:nvSpPr>
          <p:spPr>
            <a:xfrm>
              <a:off x="33585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8" name="object 12128"/>
            <p:cNvSpPr/>
            <p:nvPr/>
          </p:nvSpPr>
          <p:spPr>
            <a:xfrm>
              <a:off x="3357774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9" name="object 12129"/>
            <p:cNvSpPr/>
            <p:nvPr/>
          </p:nvSpPr>
          <p:spPr>
            <a:xfrm>
              <a:off x="33595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0" name="object 12130"/>
            <p:cNvSpPr/>
            <p:nvPr/>
          </p:nvSpPr>
          <p:spPr>
            <a:xfrm>
              <a:off x="3358914" y="4177673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1" name="object 12131"/>
            <p:cNvSpPr/>
            <p:nvPr/>
          </p:nvSpPr>
          <p:spPr>
            <a:xfrm>
              <a:off x="3360181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2" name="object 12132"/>
            <p:cNvSpPr/>
            <p:nvPr/>
          </p:nvSpPr>
          <p:spPr>
            <a:xfrm>
              <a:off x="336043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3" name="object 12133"/>
            <p:cNvSpPr/>
            <p:nvPr/>
          </p:nvSpPr>
          <p:spPr>
            <a:xfrm>
              <a:off x="336056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4" name="object 12134"/>
            <p:cNvSpPr/>
            <p:nvPr/>
          </p:nvSpPr>
          <p:spPr>
            <a:xfrm>
              <a:off x="33609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5" name="object 12135"/>
            <p:cNvSpPr/>
            <p:nvPr/>
          </p:nvSpPr>
          <p:spPr>
            <a:xfrm>
              <a:off x="336106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6" name="object 12136"/>
            <p:cNvSpPr/>
            <p:nvPr/>
          </p:nvSpPr>
          <p:spPr>
            <a:xfrm>
              <a:off x="336119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7" name="object 12137"/>
            <p:cNvSpPr/>
            <p:nvPr/>
          </p:nvSpPr>
          <p:spPr>
            <a:xfrm>
              <a:off x="33614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8" name="object 12138"/>
            <p:cNvSpPr/>
            <p:nvPr/>
          </p:nvSpPr>
          <p:spPr>
            <a:xfrm>
              <a:off x="3362336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9" name="object 12139"/>
            <p:cNvSpPr/>
            <p:nvPr/>
          </p:nvSpPr>
          <p:spPr>
            <a:xfrm>
              <a:off x="336258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0" name="object 12140"/>
            <p:cNvSpPr/>
            <p:nvPr/>
          </p:nvSpPr>
          <p:spPr>
            <a:xfrm>
              <a:off x="3362716" y="41774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1" name="object 12141"/>
            <p:cNvSpPr/>
            <p:nvPr/>
          </p:nvSpPr>
          <p:spPr>
            <a:xfrm>
              <a:off x="3363096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2" name="object 12142"/>
            <p:cNvSpPr/>
            <p:nvPr/>
          </p:nvSpPr>
          <p:spPr>
            <a:xfrm>
              <a:off x="336322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3" name="object 12143"/>
            <p:cNvSpPr/>
            <p:nvPr/>
          </p:nvSpPr>
          <p:spPr>
            <a:xfrm>
              <a:off x="33636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4" name="object 12144"/>
            <p:cNvSpPr/>
            <p:nvPr/>
          </p:nvSpPr>
          <p:spPr>
            <a:xfrm>
              <a:off x="336373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5" name="object 12145"/>
            <p:cNvSpPr/>
            <p:nvPr/>
          </p:nvSpPr>
          <p:spPr>
            <a:xfrm>
              <a:off x="3363096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6" name="object 12146"/>
            <p:cNvSpPr/>
            <p:nvPr/>
          </p:nvSpPr>
          <p:spPr>
            <a:xfrm>
              <a:off x="33644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7" name="object 12147"/>
            <p:cNvSpPr/>
            <p:nvPr/>
          </p:nvSpPr>
          <p:spPr>
            <a:xfrm>
              <a:off x="336487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8" name="object 12148"/>
            <p:cNvSpPr/>
            <p:nvPr/>
          </p:nvSpPr>
          <p:spPr>
            <a:xfrm>
              <a:off x="3365124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9" name="object 12149"/>
            <p:cNvSpPr/>
            <p:nvPr/>
          </p:nvSpPr>
          <p:spPr>
            <a:xfrm>
              <a:off x="3365251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0" name="object 12150"/>
            <p:cNvSpPr/>
            <p:nvPr/>
          </p:nvSpPr>
          <p:spPr>
            <a:xfrm>
              <a:off x="3365504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1" name="object 12151"/>
            <p:cNvSpPr/>
            <p:nvPr/>
          </p:nvSpPr>
          <p:spPr>
            <a:xfrm>
              <a:off x="3365758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2" name="object 12152"/>
            <p:cNvSpPr/>
            <p:nvPr/>
          </p:nvSpPr>
          <p:spPr>
            <a:xfrm>
              <a:off x="336639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3" name="object 12153"/>
            <p:cNvSpPr/>
            <p:nvPr/>
          </p:nvSpPr>
          <p:spPr>
            <a:xfrm>
              <a:off x="336677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4" name="object 12154"/>
            <p:cNvSpPr/>
            <p:nvPr/>
          </p:nvSpPr>
          <p:spPr>
            <a:xfrm>
              <a:off x="33674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5" name="object 12155"/>
            <p:cNvSpPr/>
            <p:nvPr/>
          </p:nvSpPr>
          <p:spPr>
            <a:xfrm>
              <a:off x="3367658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6" name="object 12156"/>
            <p:cNvSpPr/>
            <p:nvPr/>
          </p:nvSpPr>
          <p:spPr>
            <a:xfrm>
              <a:off x="3367912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7" name="object 12157"/>
            <p:cNvSpPr/>
            <p:nvPr/>
          </p:nvSpPr>
          <p:spPr>
            <a:xfrm>
              <a:off x="3368165" y="41773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8" name="object 12158"/>
            <p:cNvSpPr/>
            <p:nvPr/>
          </p:nvSpPr>
          <p:spPr>
            <a:xfrm>
              <a:off x="336854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9" name="object 12159"/>
            <p:cNvSpPr/>
            <p:nvPr/>
          </p:nvSpPr>
          <p:spPr>
            <a:xfrm>
              <a:off x="336892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0" name="object 12160"/>
            <p:cNvSpPr/>
            <p:nvPr/>
          </p:nvSpPr>
          <p:spPr>
            <a:xfrm>
              <a:off x="3369179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1" name="object 12161"/>
            <p:cNvSpPr/>
            <p:nvPr/>
          </p:nvSpPr>
          <p:spPr>
            <a:xfrm>
              <a:off x="33694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2" name="object 12162"/>
            <p:cNvSpPr/>
            <p:nvPr/>
          </p:nvSpPr>
          <p:spPr>
            <a:xfrm>
              <a:off x="33698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3" name="object 12163"/>
            <p:cNvSpPr/>
            <p:nvPr/>
          </p:nvSpPr>
          <p:spPr>
            <a:xfrm>
              <a:off x="33701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4" name="object 12164"/>
            <p:cNvSpPr/>
            <p:nvPr/>
          </p:nvSpPr>
          <p:spPr>
            <a:xfrm>
              <a:off x="3370320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5" name="object 12165"/>
            <p:cNvSpPr/>
            <p:nvPr/>
          </p:nvSpPr>
          <p:spPr>
            <a:xfrm>
              <a:off x="3370573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6" name="object 12166"/>
            <p:cNvSpPr/>
            <p:nvPr/>
          </p:nvSpPr>
          <p:spPr>
            <a:xfrm>
              <a:off x="3370827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7" name="object 12167"/>
            <p:cNvSpPr/>
            <p:nvPr/>
          </p:nvSpPr>
          <p:spPr>
            <a:xfrm>
              <a:off x="33709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8" name="object 12168"/>
            <p:cNvSpPr/>
            <p:nvPr/>
          </p:nvSpPr>
          <p:spPr>
            <a:xfrm>
              <a:off x="337108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9" name="object 12169"/>
            <p:cNvSpPr/>
            <p:nvPr/>
          </p:nvSpPr>
          <p:spPr>
            <a:xfrm>
              <a:off x="3371714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0" name="object 12170"/>
            <p:cNvSpPr/>
            <p:nvPr/>
          </p:nvSpPr>
          <p:spPr>
            <a:xfrm>
              <a:off x="337184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1" name="object 12171"/>
            <p:cNvSpPr/>
            <p:nvPr/>
          </p:nvSpPr>
          <p:spPr>
            <a:xfrm>
              <a:off x="337209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2" name="object 12172"/>
            <p:cNvSpPr/>
            <p:nvPr/>
          </p:nvSpPr>
          <p:spPr>
            <a:xfrm>
              <a:off x="3372854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3" name="object 12173"/>
            <p:cNvSpPr/>
            <p:nvPr/>
          </p:nvSpPr>
          <p:spPr>
            <a:xfrm>
              <a:off x="3373108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4" name="object 12174"/>
            <p:cNvSpPr/>
            <p:nvPr/>
          </p:nvSpPr>
          <p:spPr>
            <a:xfrm>
              <a:off x="3373488" y="41772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5" name="object 12175"/>
            <p:cNvSpPr/>
            <p:nvPr/>
          </p:nvSpPr>
          <p:spPr>
            <a:xfrm>
              <a:off x="337374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6" name="object 12176"/>
            <p:cNvSpPr/>
            <p:nvPr/>
          </p:nvSpPr>
          <p:spPr>
            <a:xfrm>
              <a:off x="33741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7" name="object 12177"/>
            <p:cNvSpPr/>
            <p:nvPr/>
          </p:nvSpPr>
          <p:spPr>
            <a:xfrm>
              <a:off x="3374375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8" name="object 12178"/>
            <p:cNvSpPr/>
            <p:nvPr/>
          </p:nvSpPr>
          <p:spPr>
            <a:xfrm>
              <a:off x="337462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9" name="object 12179"/>
            <p:cNvSpPr/>
            <p:nvPr/>
          </p:nvSpPr>
          <p:spPr>
            <a:xfrm>
              <a:off x="337538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0" name="object 12180"/>
            <p:cNvSpPr/>
            <p:nvPr/>
          </p:nvSpPr>
          <p:spPr>
            <a:xfrm>
              <a:off x="3375642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1" name="object 12181"/>
            <p:cNvSpPr/>
            <p:nvPr/>
          </p:nvSpPr>
          <p:spPr>
            <a:xfrm>
              <a:off x="3375896" y="41775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2" name="object 12182"/>
            <p:cNvSpPr/>
            <p:nvPr/>
          </p:nvSpPr>
          <p:spPr>
            <a:xfrm>
              <a:off x="3376149" y="417740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3" name="object 12183"/>
            <p:cNvSpPr/>
            <p:nvPr/>
          </p:nvSpPr>
          <p:spPr>
            <a:xfrm>
              <a:off x="33762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4" name="object 12184"/>
            <p:cNvSpPr/>
            <p:nvPr/>
          </p:nvSpPr>
          <p:spPr>
            <a:xfrm>
              <a:off x="337691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5" name="object 12185"/>
            <p:cNvSpPr/>
            <p:nvPr/>
          </p:nvSpPr>
          <p:spPr>
            <a:xfrm>
              <a:off x="3376149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6" name="object 12186"/>
            <p:cNvSpPr/>
            <p:nvPr/>
          </p:nvSpPr>
          <p:spPr>
            <a:xfrm>
              <a:off x="33777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7" name="object 12187"/>
            <p:cNvSpPr/>
            <p:nvPr/>
          </p:nvSpPr>
          <p:spPr>
            <a:xfrm>
              <a:off x="33780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8" name="object 12188"/>
            <p:cNvSpPr/>
            <p:nvPr/>
          </p:nvSpPr>
          <p:spPr>
            <a:xfrm>
              <a:off x="337817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9" name="object 12189"/>
            <p:cNvSpPr/>
            <p:nvPr/>
          </p:nvSpPr>
          <p:spPr>
            <a:xfrm>
              <a:off x="3378431" y="41774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0" name="object 12190"/>
            <p:cNvSpPr/>
            <p:nvPr/>
          </p:nvSpPr>
          <p:spPr>
            <a:xfrm>
              <a:off x="3378684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1" name="object 12191"/>
            <p:cNvSpPr/>
            <p:nvPr/>
          </p:nvSpPr>
          <p:spPr>
            <a:xfrm>
              <a:off x="337893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2" name="object 12192"/>
            <p:cNvSpPr/>
            <p:nvPr/>
          </p:nvSpPr>
          <p:spPr>
            <a:xfrm>
              <a:off x="337906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3" name="object 12193"/>
            <p:cNvSpPr/>
            <p:nvPr/>
          </p:nvSpPr>
          <p:spPr>
            <a:xfrm>
              <a:off x="33795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4" name="object 12194"/>
            <p:cNvSpPr/>
            <p:nvPr/>
          </p:nvSpPr>
          <p:spPr>
            <a:xfrm>
              <a:off x="337969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5" name="object 12195"/>
            <p:cNvSpPr/>
            <p:nvPr/>
          </p:nvSpPr>
          <p:spPr>
            <a:xfrm>
              <a:off x="337995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6" name="object 12196"/>
            <p:cNvSpPr/>
            <p:nvPr/>
          </p:nvSpPr>
          <p:spPr>
            <a:xfrm>
              <a:off x="33800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7" name="object 12197"/>
            <p:cNvSpPr/>
            <p:nvPr/>
          </p:nvSpPr>
          <p:spPr>
            <a:xfrm>
              <a:off x="3380838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8" name="object 12198"/>
            <p:cNvSpPr/>
            <p:nvPr/>
          </p:nvSpPr>
          <p:spPr>
            <a:xfrm>
              <a:off x="3381092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9" name="object 12199"/>
            <p:cNvSpPr/>
            <p:nvPr/>
          </p:nvSpPr>
          <p:spPr>
            <a:xfrm>
              <a:off x="338134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0" name="object 12200"/>
            <p:cNvSpPr/>
            <p:nvPr/>
          </p:nvSpPr>
          <p:spPr>
            <a:xfrm>
              <a:off x="3381472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1" name="object 12201"/>
            <p:cNvSpPr/>
            <p:nvPr/>
          </p:nvSpPr>
          <p:spPr>
            <a:xfrm>
              <a:off x="338159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2" name="object 12202"/>
            <p:cNvSpPr/>
            <p:nvPr/>
          </p:nvSpPr>
          <p:spPr>
            <a:xfrm>
              <a:off x="338223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3" name="object 12203"/>
            <p:cNvSpPr/>
            <p:nvPr/>
          </p:nvSpPr>
          <p:spPr>
            <a:xfrm>
              <a:off x="338248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4" name="object 12204"/>
            <p:cNvSpPr/>
            <p:nvPr/>
          </p:nvSpPr>
          <p:spPr>
            <a:xfrm>
              <a:off x="33826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5" name="object 12205"/>
            <p:cNvSpPr/>
            <p:nvPr/>
          </p:nvSpPr>
          <p:spPr>
            <a:xfrm>
              <a:off x="338311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6" name="object 12206"/>
            <p:cNvSpPr/>
            <p:nvPr/>
          </p:nvSpPr>
          <p:spPr>
            <a:xfrm>
              <a:off x="3383373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7" name="object 12207"/>
            <p:cNvSpPr/>
            <p:nvPr/>
          </p:nvSpPr>
          <p:spPr>
            <a:xfrm>
              <a:off x="3383753" y="417744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8" name="object 12208"/>
            <p:cNvSpPr/>
            <p:nvPr/>
          </p:nvSpPr>
          <p:spPr>
            <a:xfrm>
              <a:off x="338400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9" name="object 12209"/>
            <p:cNvSpPr/>
            <p:nvPr/>
          </p:nvSpPr>
          <p:spPr>
            <a:xfrm>
              <a:off x="3384133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0" name="object 12210"/>
            <p:cNvSpPr/>
            <p:nvPr/>
          </p:nvSpPr>
          <p:spPr>
            <a:xfrm>
              <a:off x="338426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1" name="object 12211"/>
            <p:cNvSpPr/>
            <p:nvPr/>
          </p:nvSpPr>
          <p:spPr>
            <a:xfrm>
              <a:off x="3384894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2" name="object 12212"/>
            <p:cNvSpPr/>
            <p:nvPr/>
          </p:nvSpPr>
          <p:spPr>
            <a:xfrm>
              <a:off x="338514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3" name="object 12213"/>
            <p:cNvSpPr/>
            <p:nvPr/>
          </p:nvSpPr>
          <p:spPr>
            <a:xfrm>
              <a:off x="33860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4" name="object 12214"/>
            <p:cNvSpPr/>
            <p:nvPr/>
          </p:nvSpPr>
          <p:spPr>
            <a:xfrm>
              <a:off x="3386288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5" name="object 12215"/>
            <p:cNvSpPr/>
            <p:nvPr/>
          </p:nvSpPr>
          <p:spPr>
            <a:xfrm>
              <a:off x="3386414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6" name="object 12216"/>
            <p:cNvSpPr/>
            <p:nvPr/>
          </p:nvSpPr>
          <p:spPr>
            <a:xfrm>
              <a:off x="3385781" y="417769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7" name="object 12217"/>
            <p:cNvSpPr/>
            <p:nvPr/>
          </p:nvSpPr>
          <p:spPr>
            <a:xfrm>
              <a:off x="33871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8" name="object 12218"/>
            <p:cNvSpPr/>
            <p:nvPr/>
          </p:nvSpPr>
          <p:spPr>
            <a:xfrm>
              <a:off x="338755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9" name="object 12219"/>
            <p:cNvSpPr/>
            <p:nvPr/>
          </p:nvSpPr>
          <p:spPr>
            <a:xfrm>
              <a:off x="33876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0" name="object 12220"/>
            <p:cNvSpPr/>
            <p:nvPr/>
          </p:nvSpPr>
          <p:spPr>
            <a:xfrm>
              <a:off x="338780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1" name="object 12221"/>
            <p:cNvSpPr/>
            <p:nvPr/>
          </p:nvSpPr>
          <p:spPr>
            <a:xfrm>
              <a:off x="338869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2" name="object 12222"/>
            <p:cNvSpPr/>
            <p:nvPr/>
          </p:nvSpPr>
          <p:spPr>
            <a:xfrm>
              <a:off x="3388949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3" name="object 12223"/>
            <p:cNvSpPr/>
            <p:nvPr/>
          </p:nvSpPr>
          <p:spPr>
            <a:xfrm>
              <a:off x="3389076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4" name="object 12224"/>
            <p:cNvSpPr/>
            <p:nvPr/>
          </p:nvSpPr>
          <p:spPr>
            <a:xfrm>
              <a:off x="3389456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5" name="object 12225"/>
            <p:cNvSpPr/>
            <p:nvPr/>
          </p:nvSpPr>
          <p:spPr>
            <a:xfrm>
              <a:off x="33895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6" name="object 12226"/>
            <p:cNvSpPr/>
            <p:nvPr/>
          </p:nvSpPr>
          <p:spPr>
            <a:xfrm>
              <a:off x="338996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7" name="object 12227"/>
            <p:cNvSpPr/>
            <p:nvPr/>
          </p:nvSpPr>
          <p:spPr>
            <a:xfrm>
              <a:off x="339021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8" name="object 12228"/>
            <p:cNvSpPr/>
            <p:nvPr/>
          </p:nvSpPr>
          <p:spPr>
            <a:xfrm>
              <a:off x="339034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9" name="object 12229"/>
            <p:cNvSpPr/>
            <p:nvPr/>
          </p:nvSpPr>
          <p:spPr>
            <a:xfrm>
              <a:off x="33905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0" name="object 12230"/>
            <p:cNvSpPr/>
            <p:nvPr/>
          </p:nvSpPr>
          <p:spPr>
            <a:xfrm>
              <a:off x="339123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1" name="object 12231"/>
            <p:cNvSpPr/>
            <p:nvPr/>
          </p:nvSpPr>
          <p:spPr>
            <a:xfrm>
              <a:off x="3391483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2" name="object 12232"/>
            <p:cNvSpPr/>
            <p:nvPr/>
          </p:nvSpPr>
          <p:spPr>
            <a:xfrm>
              <a:off x="3391737" y="41774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3" name="object 12233"/>
            <p:cNvSpPr/>
            <p:nvPr/>
          </p:nvSpPr>
          <p:spPr>
            <a:xfrm>
              <a:off x="3391990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4" name="object 12234"/>
            <p:cNvSpPr/>
            <p:nvPr/>
          </p:nvSpPr>
          <p:spPr>
            <a:xfrm>
              <a:off x="33922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5" name="object 12235"/>
            <p:cNvSpPr/>
            <p:nvPr/>
          </p:nvSpPr>
          <p:spPr>
            <a:xfrm>
              <a:off x="339275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6" name="object 12236"/>
            <p:cNvSpPr/>
            <p:nvPr/>
          </p:nvSpPr>
          <p:spPr>
            <a:xfrm>
              <a:off x="339300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7" name="object 12237"/>
            <p:cNvSpPr/>
            <p:nvPr/>
          </p:nvSpPr>
          <p:spPr>
            <a:xfrm>
              <a:off x="33932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8" name="object 12238"/>
            <p:cNvSpPr/>
            <p:nvPr/>
          </p:nvSpPr>
          <p:spPr>
            <a:xfrm>
              <a:off x="3394018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9" name="object 12239"/>
            <p:cNvSpPr/>
            <p:nvPr/>
          </p:nvSpPr>
          <p:spPr>
            <a:xfrm>
              <a:off x="339414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0" name="object 12240"/>
            <p:cNvSpPr/>
            <p:nvPr/>
          </p:nvSpPr>
          <p:spPr>
            <a:xfrm>
              <a:off x="3394398" y="41774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1" name="object 12241"/>
            <p:cNvSpPr/>
            <p:nvPr/>
          </p:nvSpPr>
          <p:spPr>
            <a:xfrm>
              <a:off x="3394525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2" name="object 12242"/>
            <p:cNvSpPr/>
            <p:nvPr/>
          </p:nvSpPr>
          <p:spPr>
            <a:xfrm>
              <a:off x="3394778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3" name="object 12243"/>
            <p:cNvSpPr/>
            <p:nvPr/>
          </p:nvSpPr>
          <p:spPr>
            <a:xfrm>
              <a:off x="33952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4" name="object 12244"/>
            <p:cNvSpPr/>
            <p:nvPr/>
          </p:nvSpPr>
          <p:spPr>
            <a:xfrm>
              <a:off x="3395539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5" name="object 12245"/>
            <p:cNvSpPr/>
            <p:nvPr/>
          </p:nvSpPr>
          <p:spPr>
            <a:xfrm>
              <a:off x="33956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6" name="object 12246"/>
            <p:cNvSpPr/>
            <p:nvPr/>
          </p:nvSpPr>
          <p:spPr>
            <a:xfrm>
              <a:off x="339591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7" name="object 12247"/>
            <p:cNvSpPr/>
            <p:nvPr/>
          </p:nvSpPr>
          <p:spPr>
            <a:xfrm>
              <a:off x="339617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8" name="object 12248"/>
            <p:cNvSpPr/>
            <p:nvPr/>
          </p:nvSpPr>
          <p:spPr>
            <a:xfrm>
              <a:off x="339655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9" name="object 12249"/>
            <p:cNvSpPr/>
            <p:nvPr/>
          </p:nvSpPr>
          <p:spPr>
            <a:xfrm>
              <a:off x="3396806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0" name="object 12250"/>
            <p:cNvSpPr/>
            <p:nvPr/>
          </p:nvSpPr>
          <p:spPr>
            <a:xfrm>
              <a:off x="3396933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1" name="object 12251"/>
            <p:cNvSpPr/>
            <p:nvPr/>
          </p:nvSpPr>
          <p:spPr>
            <a:xfrm>
              <a:off x="3397186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2" name="object 12252"/>
            <p:cNvSpPr/>
            <p:nvPr/>
          </p:nvSpPr>
          <p:spPr>
            <a:xfrm>
              <a:off x="339744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3" name="object 12253"/>
            <p:cNvSpPr/>
            <p:nvPr/>
          </p:nvSpPr>
          <p:spPr>
            <a:xfrm>
              <a:off x="33979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4" name="object 12254"/>
            <p:cNvSpPr/>
            <p:nvPr/>
          </p:nvSpPr>
          <p:spPr>
            <a:xfrm>
              <a:off x="339807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5" name="object 12255"/>
            <p:cNvSpPr/>
            <p:nvPr/>
          </p:nvSpPr>
          <p:spPr>
            <a:xfrm>
              <a:off x="33982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6" name="object 12256"/>
            <p:cNvSpPr/>
            <p:nvPr/>
          </p:nvSpPr>
          <p:spPr>
            <a:xfrm>
              <a:off x="33984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7" name="object 12257"/>
            <p:cNvSpPr/>
            <p:nvPr/>
          </p:nvSpPr>
          <p:spPr>
            <a:xfrm>
              <a:off x="33988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8" name="object 12258"/>
            <p:cNvSpPr/>
            <p:nvPr/>
          </p:nvSpPr>
          <p:spPr>
            <a:xfrm>
              <a:off x="3398200" y="4177692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9" name="object 12259"/>
            <p:cNvSpPr/>
            <p:nvPr/>
          </p:nvSpPr>
          <p:spPr>
            <a:xfrm>
              <a:off x="339946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0" name="object 12260"/>
            <p:cNvSpPr/>
            <p:nvPr/>
          </p:nvSpPr>
          <p:spPr>
            <a:xfrm>
              <a:off x="3399594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1" name="object 12261"/>
            <p:cNvSpPr/>
            <p:nvPr/>
          </p:nvSpPr>
          <p:spPr>
            <a:xfrm>
              <a:off x="339984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2" name="object 12262"/>
            <p:cNvSpPr/>
            <p:nvPr/>
          </p:nvSpPr>
          <p:spPr>
            <a:xfrm>
              <a:off x="3400101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3" name="object 12263"/>
            <p:cNvSpPr/>
            <p:nvPr/>
          </p:nvSpPr>
          <p:spPr>
            <a:xfrm>
              <a:off x="34006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4" name="object 12264"/>
            <p:cNvSpPr/>
            <p:nvPr/>
          </p:nvSpPr>
          <p:spPr>
            <a:xfrm>
              <a:off x="340073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5" name="object 12265"/>
            <p:cNvSpPr/>
            <p:nvPr/>
          </p:nvSpPr>
          <p:spPr>
            <a:xfrm>
              <a:off x="340086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6" name="object 12266"/>
            <p:cNvSpPr/>
            <p:nvPr/>
          </p:nvSpPr>
          <p:spPr>
            <a:xfrm>
              <a:off x="34012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7" name="object 12267"/>
            <p:cNvSpPr/>
            <p:nvPr/>
          </p:nvSpPr>
          <p:spPr>
            <a:xfrm>
              <a:off x="34017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8" name="object 12268"/>
            <p:cNvSpPr/>
            <p:nvPr/>
          </p:nvSpPr>
          <p:spPr>
            <a:xfrm>
              <a:off x="340187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9" name="object 12269"/>
            <p:cNvSpPr/>
            <p:nvPr/>
          </p:nvSpPr>
          <p:spPr>
            <a:xfrm>
              <a:off x="3402002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0" name="object 12270"/>
            <p:cNvSpPr/>
            <p:nvPr/>
          </p:nvSpPr>
          <p:spPr>
            <a:xfrm>
              <a:off x="3402255" y="41774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1" name="object 12271"/>
            <p:cNvSpPr/>
            <p:nvPr/>
          </p:nvSpPr>
          <p:spPr>
            <a:xfrm>
              <a:off x="340263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2" name="object 12272"/>
            <p:cNvSpPr/>
            <p:nvPr/>
          </p:nvSpPr>
          <p:spPr>
            <a:xfrm>
              <a:off x="340288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3" name="object 12273"/>
            <p:cNvSpPr/>
            <p:nvPr/>
          </p:nvSpPr>
          <p:spPr>
            <a:xfrm>
              <a:off x="34032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4" name="object 12274"/>
            <p:cNvSpPr/>
            <p:nvPr/>
          </p:nvSpPr>
          <p:spPr>
            <a:xfrm>
              <a:off x="340339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5" name="object 12275"/>
            <p:cNvSpPr/>
            <p:nvPr/>
          </p:nvSpPr>
          <p:spPr>
            <a:xfrm>
              <a:off x="340365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6" name="object 12276"/>
            <p:cNvSpPr/>
            <p:nvPr/>
          </p:nvSpPr>
          <p:spPr>
            <a:xfrm>
              <a:off x="34040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7" name="object 12277"/>
            <p:cNvSpPr/>
            <p:nvPr/>
          </p:nvSpPr>
          <p:spPr>
            <a:xfrm>
              <a:off x="3404410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8" name="object 12278"/>
            <p:cNvSpPr/>
            <p:nvPr/>
          </p:nvSpPr>
          <p:spPr>
            <a:xfrm>
              <a:off x="3404663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9" name="object 12279"/>
            <p:cNvSpPr/>
            <p:nvPr/>
          </p:nvSpPr>
          <p:spPr>
            <a:xfrm>
              <a:off x="3404917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0" name="object 12280"/>
            <p:cNvSpPr/>
            <p:nvPr/>
          </p:nvSpPr>
          <p:spPr>
            <a:xfrm>
              <a:off x="3405043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1" name="object 12281"/>
            <p:cNvSpPr/>
            <p:nvPr/>
          </p:nvSpPr>
          <p:spPr>
            <a:xfrm>
              <a:off x="340517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2" name="object 12282"/>
            <p:cNvSpPr/>
            <p:nvPr/>
          </p:nvSpPr>
          <p:spPr>
            <a:xfrm>
              <a:off x="3405424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3" name="object 12283"/>
            <p:cNvSpPr/>
            <p:nvPr/>
          </p:nvSpPr>
          <p:spPr>
            <a:xfrm>
              <a:off x="340580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4" name="object 12284"/>
            <p:cNvSpPr/>
            <p:nvPr/>
          </p:nvSpPr>
          <p:spPr>
            <a:xfrm>
              <a:off x="340605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5" name="object 12285"/>
            <p:cNvSpPr/>
            <p:nvPr/>
          </p:nvSpPr>
          <p:spPr>
            <a:xfrm>
              <a:off x="3405297" y="417771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6" name="object 12286"/>
            <p:cNvSpPr/>
            <p:nvPr/>
          </p:nvSpPr>
          <p:spPr>
            <a:xfrm>
              <a:off x="3407324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7" name="object 12287"/>
            <p:cNvSpPr/>
            <p:nvPr/>
          </p:nvSpPr>
          <p:spPr>
            <a:xfrm>
              <a:off x="3407578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8" name="object 12288"/>
            <p:cNvSpPr/>
            <p:nvPr/>
          </p:nvSpPr>
          <p:spPr>
            <a:xfrm>
              <a:off x="3407705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9" name="object 12289"/>
            <p:cNvSpPr/>
            <p:nvPr/>
          </p:nvSpPr>
          <p:spPr>
            <a:xfrm>
              <a:off x="34080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0" name="object 12290"/>
            <p:cNvSpPr/>
            <p:nvPr/>
          </p:nvSpPr>
          <p:spPr>
            <a:xfrm>
              <a:off x="340859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1" name="object 12291"/>
            <p:cNvSpPr/>
            <p:nvPr/>
          </p:nvSpPr>
          <p:spPr>
            <a:xfrm>
              <a:off x="340884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2" name="object 12292"/>
            <p:cNvSpPr/>
            <p:nvPr/>
          </p:nvSpPr>
          <p:spPr>
            <a:xfrm>
              <a:off x="34090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3" name="object 12293"/>
            <p:cNvSpPr/>
            <p:nvPr/>
          </p:nvSpPr>
          <p:spPr>
            <a:xfrm>
              <a:off x="34094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4" name="object 12294"/>
            <p:cNvSpPr/>
            <p:nvPr/>
          </p:nvSpPr>
          <p:spPr>
            <a:xfrm>
              <a:off x="340973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5" name="object 12295"/>
            <p:cNvSpPr/>
            <p:nvPr/>
          </p:nvSpPr>
          <p:spPr>
            <a:xfrm>
              <a:off x="3409986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6" name="object 12296"/>
            <p:cNvSpPr/>
            <p:nvPr/>
          </p:nvSpPr>
          <p:spPr>
            <a:xfrm>
              <a:off x="3410113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7" name="object 12297"/>
            <p:cNvSpPr/>
            <p:nvPr/>
          </p:nvSpPr>
          <p:spPr>
            <a:xfrm>
              <a:off x="3410239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8" name="object 12298"/>
            <p:cNvSpPr/>
            <p:nvPr/>
          </p:nvSpPr>
          <p:spPr>
            <a:xfrm>
              <a:off x="3410493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9" name="object 12299"/>
            <p:cNvSpPr/>
            <p:nvPr/>
          </p:nvSpPr>
          <p:spPr>
            <a:xfrm>
              <a:off x="341074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0" name="object 12300"/>
            <p:cNvSpPr/>
            <p:nvPr/>
          </p:nvSpPr>
          <p:spPr>
            <a:xfrm>
              <a:off x="341112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1" name="object 12301"/>
            <p:cNvSpPr/>
            <p:nvPr/>
          </p:nvSpPr>
          <p:spPr>
            <a:xfrm>
              <a:off x="341150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2" name="object 12302"/>
            <p:cNvSpPr/>
            <p:nvPr/>
          </p:nvSpPr>
          <p:spPr>
            <a:xfrm>
              <a:off x="34117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3" name="object 12303"/>
            <p:cNvSpPr/>
            <p:nvPr/>
          </p:nvSpPr>
          <p:spPr>
            <a:xfrm>
              <a:off x="3412520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4" name="object 12304"/>
            <p:cNvSpPr/>
            <p:nvPr/>
          </p:nvSpPr>
          <p:spPr>
            <a:xfrm>
              <a:off x="3411887" y="417763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6"/>
                  </a:moveTo>
                  <a:lnTo>
                    <a:pt x="1774" y="6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5" name="object 12305"/>
            <p:cNvSpPr/>
            <p:nvPr/>
          </p:nvSpPr>
          <p:spPr>
            <a:xfrm>
              <a:off x="34132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6" name="object 12306"/>
            <p:cNvSpPr/>
            <p:nvPr/>
          </p:nvSpPr>
          <p:spPr>
            <a:xfrm>
              <a:off x="34135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7" name="object 12307"/>
            <p:cNvSpPr/>
            <p:nvPr/>
          </p:nvSpPr>
          <p:spPr>
            <a:xfrm>
              <a:off x="341378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8" name="object 12308"/>
            <p:cNvSpPr/>
            <p:nvPr/>
          </p:nvSpPr>
          <p:spPr>
            <a:xfrm>
              <a:off x="3413027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9" name="object 12309"/>
            <p:cNvSpPr/>
            <p:nvPr/>
          </p:nvSpPr>
          <p:spPr>
            <a:xfrm>
              <a:off x="34142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0" name="object 12310"/>
            <p:cNvSpPr/>
            <p:nvPr/>
          </p:nvSpPr>
          <p:spPr>
            <a:xfrm>
              <a:off x="3415055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1" name="object 12311"/>
            <p:cNvSpPr/>
            <p:nvPr/>
          </p:nvSpPr>
          <p:spPr>
            <a:xfrm>
              <a:off x="3415435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2" name="object 12312"/>
            <p:cNvSpPr/>
            <p:nvPr/>
          </p:nvSpPr>
          <p:spPr>
            <a:xfrm>
              <a:off x="3415562" y="41774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3" name="object 12313"/>
            <p:cNvSpPr/>
            <p:nvPr/>
          </p:nvSpPr>
          <p:spPr>
            <a:xfrm>
              <a:off x="34158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4" name="object 12314"/>
            <p:cNvSpPr/>
            <p:nvPr/>
          </p:nvSpPr>
          <p:spPr>
            <a:xfrm>
              <a:off x="341594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5" name="object 12315"/>
            <p:cNvSpPr/>
            <p:nvPr/>
          </p:nvSpPr>
          <p:spPr>
            <a:xfrm>
              <a:off x="3416449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6" name="object 12316"/>
            <p:cNvSpPr/>
            <p:nvPr/>
          </p:nvSpPr>
          <p:spPr>
            <a:xfrm>
              <a:off x="341657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7" name="object 12317"/>
            <p:cNvSpPr/>
            <p:nvPr/>
          </p:nvSpPr>
          <p:spPr>
            <a:xfrm>
              <a:off x="341682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8" name="object 12318"/>
            <p:cNvSpPr/>
            <p:nvPr/>
          </p:nvSpPr>
          <p:spPr>
            <a:xfrm>
              <a:off x="34174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9" name="object 12319"/>
            <p:cNvSpPr/>
            <p:nvPr/>
          </p:nvSpPr>
          <p:spPr>
            <a:xfrm>
              <a:off x="3417843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0" name="object 12320"/>
            <p:cNvSpPr/>
            <p:nvPr/>
          </p:nvSpPr>
          <p:spPr>
            <a:xfrm>
              <a:off x="3418096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1" name="object 12321"/>
            <p:cNvSpPr/>
            <p:nvPr/>
          </p:nvSpPr>
          <p:spPr>
            <a:xfrm>
              <a:off x="3418223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2" name="object 12322"/>
            <p:cNvSpPr/>
            <p:nvPr/>
          </p:nvSpPr>
          <p:spPr>
            <a:xfrm>
              <a:off x="341847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3" name="object 12323"/>
            <p:cNvSpPr/>
            <p:nvPr/>
          </p:nvSpPr>
          <p:spPr>
            <a:xfrm>
              <a:off x="3419110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4" name="object 12324"/>
            <p:cNvSpPr/>
            <p:nvPr/>
          </p:nvSpPr>
          <p:spPr>
            <a:xfrm>
              <a:off x="341936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5" name="object 12325"/>
            <p:cNvSpPr/>
            <p:nvPr/>
          </p:nvSpPr>
          <p:spPr>
            <a:xfrm>
              <a:off x="34197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6" name="object 12326"/>
            <p:cNvSpPr/>
            <p:nvPr/>
          </p:nvSpPr>
          <p:spPr>
            <a:xfrm>
              <a:off x="342012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7" name="object 12327"/>
            <p:cNvSpPr/>
            <p:nvPr/>
          </p:nvSpPr>
          <p:spPr>
            <a:xfrm>
              <a:off x="3420378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8" name="object 12328"/>
            <p:cNvSpPr/>
            <p:nvPr/>
          </p:nvSpPr>
          <p:spPr>
            <a:xfrm>
              <a:off x="3420631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9" name="object 12329"/>
            <p:cNvSpPr/>
            <p:nvPr/>
          </p:nvSpPr>
          <p:spPr>
            <a:xfrm>
              <a:off x="3420758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0" name="object 12330"/>
            <p:cNvSpPr/>
            <p:nvPr/>
          </p:nvSpPr>
          <p:spPr>
            <a:xfrm>
              <a:off x="3421011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1" name="object 12331"/>
            <p:cNvSpPr/>
            <p:nvPr/>
          </p:nvSpPr>
          <p:spPr>
            <a:xfrm>
              <a:off x="342126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2" name="object 12332"/>
            <p:cNvSpPr/>
            <p:nvPr/>
          </p:nvSpPr>
          <p:spPr>
            <a:xfrm>
              <a:off x="342164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3" name="object 12333"/>
            <p:cNvSpPr/>
            <p:nvPr/>
          </p:nvSpPr>
          <p:spPr>
            <a:xfrm>
              <a:off x="342189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4" name="object 12334"/>
            <p:cNvSpPr/>
            <p:nvPr/>
          </p:nvSpPr>
          <p:spPr>
            <a:xfrm>
              <a:off x="34221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5" name="object 12335"/>
            <p:cNvSpPr/>
            <p:nvPr/>
          </p:nvSpPr>
          <p:spPr>
            <a:xfrm>
              <a:off x="3423039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6" name="object 12336"/>
            <p:cNvSpPr/>
            <p:nvPr/>
          </p:nvSpPr>
          <p:spPr>
            <a:xfrm>
              <a:off x="3423292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7" name="object 12337"/>
            <p:cNvSpPr/>
            <p:nvPr/>
          </p:nvSpPr>
          <p:spPr>
            <a:xfrm>
              <a:off x="342341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8" name="object 12338"/>
            <p:cNvSpPr/>
            <p:nvPr/>
          </p:nvSpPr>
          <p:spPr>
            <a:xfrm>
              <a:off x="3423546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9" name="object 12339"/>
            <p:cNvSpPr/>
            <p:nvPr/>
          </p:nvSpPr>
          <p:spPr>
            <a:xfrm>
              <a:off x="34243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0" name="object 12340"/>
            <p:cNvSpPr/>
            <p:nvPr/>
          </p:nvSpPr>
          <p:spPr>
            <a:xfrm>
              <a:off x="342443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1" name="object 12341"/>
            <p:cNvSpPr/>
            <p:nvPr/>
          </p:nvSpPr>
          <p:spPr>
            <a:xfrm>
              <a:off x="342456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2" name="object 12342"/>
            <p:cNvSpPr/>
            <p:nvPr/>
          </p:nvSpPr>
          <p:spPr>
            <a:xfrm>
              <a:off x="34248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3" name="object 12343"/>
            <p:cNvSpPr/>
            <p:nvPr/>
          </p:nvSpPr>
          <p:spPr>
            <a:xfrm>
              <a:off x="3425574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4" name="object 12344"/>
            <p:cNvSpPr/>
            <p:nvPr/>
          </p:nvSpPr>
          <p:spPr>
            <a:xfrm>
              <a:off x="3425827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5" name="object 12345"/>
            <p:cNvSpPr/>
            <p:nvPr/>
          </p:nvSpPr>
          <p:spPr>
            <a:xfrm>
              <a:off x="342608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6" name="object 12346"/>
            <p:cNvSpPr/>
            <p:nvPr/>
          </p:nvSpPr>
          <p:spPr>
            <a:xfrm>
              <a:off x="3426207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7" name="object 12347"/>
            <p:cNvSpPr/>
            <p:nvPr/>
          </p:nvSpPr>
          <p:spPr>
            <a:xfrm>
              <a:off x="34264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8" name="object 12348"/>
            <p:cNvSpPr/>
            <p:nvPr/>
          </p:nvSpPr>
          <p:spPr>
            <a:xfrm>
              <a:off x="342658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9" name="object 12349"/>
            <p:cNvSpPr/>
            <p:nvPr/>
          </p:nvSpPr>
          <p:spPr>
            <a:xfrm>
              <a:off x="34269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0" name="object 12350"/>
            <p:cNvSpPr/>
            <p:nvPr/>
          </p:nvSpPr>
          <p:spPr>
            <a:xfrm>
              <a:off x="342709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1" name="object 12351"/>
            <p:cNvSpPr/>
            <p:nvPr/>
          </p:nvSpPr>
          <p:spPr>
            <a:xfrm>
              <a:off x="342734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2" name="object 12352"/>
            <p:cNvSpPr/>
            <p:nvPr/>
          </p:nvSpPr>
          <p:spPr>
            <a:xfrm>
              <a:off x="34276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3" name="object 12353"/>
            <p:cNvSpPr/>
            <p:nvPr/>
          </p:nvSpPr>
          <p:spPr>
            <a:xfrm>
              <a:off x="34279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4" name="object 12354"/>
            <p:cNvSpPr/>
            <p:nvPr/>
          </p:nvSpPr>
          <p:spPr>
            <a:xfrm>
              <a:off x="3427348" y="417769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5" name="object 12355"/>
            <p:cNvSpPr/>
            <p:nvPr/>
          </p:nvSpPr>
          <p:spPr>
            <a:xfrm>
              <a:off x="3428615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6" name="object 12356"/>
            <p:cNvSpPr/>
            <p:nvPr/>
          </p:nvSpPr>
          <p:spPr>
            <a:xfrm>
              <a:off x="3428869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7" name="object 12357"/>
            <p:cNvSpPr/>
            <p:nvPr/>
          </p:nvSpPr>
          <p:spPr>
            <a:xfrm>
              <a:off x="342937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8" name="object 12358"/>
            <p:cNvSpPr/>
            <p:nvPr/>
          </p:nvSpPr>
          <p:spPr>
            <a:xfrm>
              <a:off x="3429755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9" name="object 12359"/>
            <p:cNvSpPr/>
            <p:nvPr/>
          </p:nvSpPr>
          <p:spPr>
            <a:xfrm>
              <a:off x="343000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0" name="object 12360"/>
            <p:cNvSpPr/>
            <p:nvPr/>
          </p:nvSpPr>
          <p:spPr>
            <a:xfrm>
              <a:off x="343038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1" name="object 12361"/>
            <p:cNvSpPr/>
            <p:nvPr/>
          </p:nvSpPr>
          <p:spPr>
            <a:xfrm>
              <a:off x="34306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2" name="object 12362"/>
            <p:cNvSpPr/>
            <p:nvPr/>
          </p:nvSpPr>
          <p:spPr>
            <a:xfrm>
              <a:off x="343076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3" name="object 12363"/>
            <p:cNvSpPr/>
            <p:nvPr/>
          </p:nvSpPr>
          <p:spPr>
            <a:xfrm>
              <a:off x="3431023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4" name="object 12364"/>
            <p:cNvSpPr/>
            <p:nvPr/>
          </p:nvSpPr>
          <p:spPr>
            <a:xfrm>
              <a:off x="3431276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5" name="object 12365"/>
            <p:cNvSpPr/>
            <p:nvPr/>
          </p:nvSpPr>
          <p:spPr>
            <a:xfrm>
              <a:off x="3431530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6" name="object 12366"/>
            <p:cNvSpPr/>
            <p:nvPr/>
          </p:nvSpPr>
          <p:spPr>
            <a:xfrm>
              <a:off x="343165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7" name="object 12367"/>
            <p:cNvSpPr/>
            <p:nvPr/>
          </p:nvSpPr>
          <p:spPr>
            <a:xfrm>
              <a:off x="343191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8" name="object 12368"/>
            <p:cNvSpPr/>
            <p:nvPr/>
          </p:nvSpPr>
          <p:spPr>
            <a:xfrm>
              <a:off x="34321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9" name="object 12369"/>
            <p:cNvSpPr/>
            <p:nvPr/>
          </p:nvSpPr>
          <p:spPr>
            <a:xfrm>
              <a:off x="343229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0" name="object 12370"/>
            <p:cNvSpPr/>
            <p:nvPr/>
          </p:nvSpPr>
          <p:spPr>
            <a:xfrm>
              <a:off x="34325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1" name="object 12371"/>
            <p:cNvSpPr/>
            <p:nvPr/>
          </p:nvSpPr>
          <p:spPr>
            <a:xfrm>
              <a:off x="343343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2" name="object 12372"/>
            <p:cNvSpPr/>
            <p:nvPr/>
          </p:nvSpPr>
          <p:spPr>
            <a:xfrm>
              <a:off x="3433557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3" name="object 12373"/>
            <p:cNvSpPr/>
            <p:nvPr/>
          </p:nvSpPr>
          <p:spPr>
            <a:xfrm>
              <a:off x="3433811" y="41775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4" name="object 12374"/>
            <p:cNvSpPr/>
            <p:nvPr/>
          </p:nvSpPr>
          <p:spPr>
            <a:xfrm>
              <a:off x="3434191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5" name="object 12375"/>
            <p:cNvSpPr/>
            <p:nvPr/>
          </p:nvSpPr>
          <p:spPr>
            <a:xfrm>
              <a:off x="34344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6" name="object 12376"/>
            <p:cNvSpPr/>
            <p:nvPr/>
          </p:nvSpPr>
          <p:spPr>
            <a:xfrm>
              <a:off x="343507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7" name="object 12377"/>
            <p:cNvSpPr/>
            <p:nvPr/>
          </p:nvSpPr>
          <p:spPr>
            <a:xfrm>
              <a:off x="343533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8" name="object 12378"/>
            <p:cNvSpPr/>
            <p:nvPr/>
          </p:nvSpPr>
          <p:spPr>
            <a:xfrm>
              <a:off x="34359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9" name="object 12379"/>
            <p:cNvSpPr/>
            <p:nvPr/>
          </p:nvSpPr>
          <p:spPr>
            <a:xfrm>
              <a:off x="3435332" y="417767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0" name="object 12380"/>
            <p:cNvSpPr/>
            <p:nvPr/>
          </p:nvSpPr>
          <p:spPr>
            <a:xfrm>
              <a:off x="3436472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1" name="object 12381"/>
            <p:cNvSpPr/>
            <p:nvPr/>
          </p:nvSpPr>
          <p:spPr>
            <a:xfrm>
              <a:off x="3436726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2" name="object 12382"/>
            <p:cNvSpPr/>
            <p:nvPr/>
          </p:nvSpPr>
          <p:spPr>
            <a:xfrm>
              <a:off x="3436852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3" name="object 12383"/>
            <p:cNvSpPr/>
            <p:nvPr/>
          </p:nvSpPr>
          <p:spPr>
            <a:xfrm>
              <a:off x="343761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4" name="object 12384"/>
            <p:cNvSpPr/>
            <p:nvPr/>
          </p:nvSpPr>
          <p:spPr>
            <a:xfrm>
              <a:off x="343773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5" name="object 12385"/>
            <p:cNvSpPr/>
            <p:nvPr/>
          </p:nvSpPr>
          <p:spPr>
            <a:xfrm>
              <a:off x="34379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6" name="object 12386"/>
            <p:cNvSpPr/>
            <p:nvPr/>
          </p:nvSpPr>
          <p:spPr>
            <a:xfrm>
              <a:off x="3438753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7" name="object 12387"/>
            <p:cNvSpPr/>
            <p:nvPr/>
          </p:nvSpPr>
          <p:spPr>
            <a:xfrm>
              <a:off x="3439133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8" name="object 12388"/>
            <p:cNvSpPr/>
            <p:nvPr/>
          </p:nvSpPr>
          <p:spPr>
            <a:xfrm>
              <a:off x="3439260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9" name="object 12389"/>
            <p:cNvSpPr/>
            <p:nvPr/>
          </p:nvSpPr>
          <p:spPr>
            <a:xfrm>
              <a:off x="343951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0" name="object 12390"/>
            <p:cNvSpPr/>
            <p:nvPr/>
          </p:nvSpPr>
          <p:spPr>
            <a:xfrm>
              <a:off x="34401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1" name="object 12391"/>
            <p:cNvSpPr/>
            <p:nvPr/>
          </p:nvSpPr>
          <p:spPr>
            <a:xfrm>
              <a:off x="34405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2" name="object 12392"/>
            <p:cNvSpPr/>
            <p:nvPr/>
          </p:nvSpPr>
          <p:spPr>
            <a:xfrm>
              <a:off x="34409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3" name="object 12393"/>
            <p:cNvSpPr/>
            <p:nvPr/>
          </p:nvSpPr>
          <p:spPr>
            <a:xfrm>
              <a:off x="3441415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4" name="object 12394"/>
            <p:cNvSpPr/>
            <p:nvPr/>
          </p:nvSpPr>
          <p:spPr>
            <a:xfrm>
              <a:off x="3441795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5" name="object 12395"/>
            <p:cNvSpPr/>
            <p:nvPr/>
          </p:nvSpPr>
          <p:spPr>
            <a:xfrm>
              <a:off x="3441922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6" name="object 12396"/>
            <p:cNvSpPr/>
            <p:nvPr/>
          </p:nvSpPr>
          <p:spPr>
            <a:xfrm>
              <a:off x="344217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7" name="object 12397"/>
            <p:cNvSpPr/>
            <p:nvPr/>
          </p:nvSpPr>
          <p:spPr>
            <a:xfrm>
              <a:off x="34425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8" name="object 12398"/>
            <p:cNvSpPr/>
            <p:nvPr/>
          </p:nvSpPr>
          <p:spPr>
            <a:xfrm>
              <a:off x="344280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9" name="object 12399"/>
            <p:cNvSpPr/>
            <p:nvPr/>
          </p:nvSpPr>
          <p:spPr>
            <a:xfrm>
              <a:off x="344306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0" name="object 12400"/>
            <p:cNvSpPr/>
            <p:nvPr/>
          </p:nvSpPr>
          <p:spPr>
            <a:xfrm>
              <a:off x="344394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1" name="object 12401"/>
            <p:cNvSpPr/>
            <p:nvPr/>
          </p:nvSpPr>
          <p:spPr>
            <a:xfrm>
              <a:off x="3444076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2" name="object 12402"/>
            <p:cNvSpPr/>
            <p:nvPr/>
          </p:nvSpPr>
          <p:spPr>
            <a:xfrm>
              <a:off x="3444456" y="41775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3" name="object 12403"/>
            <p:cNvSpPr/>
            <p:nvPr/>
          </p:nvSpPr>
          <p:spPr>
            <a:xfrm>
              <a:off x="344458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4" name="object 12404"/>
            <p:cNvSpPr/>
            <p:nvPr/>
          </p:nvSpPr>
          <p:spPr>
            <a:xfrm>
              <a:off x="344483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5" name="object 12405"/>
            <p:cNvSpPr/>
            <p:nvPr/>
          </p:nvSpPr>
          <p:spPr>
            <a:xfrm>
              <a:off x="344534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6" name="object 12406"/>
            <p:cNvSpPr/>
            <p:nvPr/>
          </p:nvSpPr>
          <p:spPr>
            <a:xfrm>
              <a:off x="3444583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7" name="object 12407"/>
            <p:cNvSpPr/>
            <p:nvPr/>
          </p:nvSpPr>
          <p:spPr>
            <a:xfrm>
              <a:off x="34458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8" name="object 12408"/>
            <p:cNvSpPr/>
            <p:nvPr/>
          </p:nvSpPr>
          <p:spPr>
            <a:xfrm>
              <a:off x="344610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9" name="object 12409"/>
            <p:cNvSpPr/>
            <p:nvPr/>
          </p:nvSpPr>
          <p:spPr>
            <a:xfrm>
              <a:off x="34462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0" name="object 12410"/>
            <p:cNvSpPr/>
            <p:nvPr/>
          </p:nvSpPr>
          <p:spPr>
            <a:xfrm>
              <a:off x="344648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1" name="object 12411"/>
            <p:cNvSpPr/>
            <p:nvPr/>
          </p:nvSpPr>
          <p:spPr>
            <a:xfrm>
              <a:off x="3446737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2" name="object 12412"/>
            <p:cNvSpPr/>
            <p:nvPr/>
          </p:nvSpPr>
          <p:spPr>
            <a:xfrm>
              <a:off x="3446990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3" name="object 12413"/>
            <p:cNvSpPr/>
            <p:nvPr/>
          </p:nvSpPr>
          <p:spPr>
            <a:xfrm>
              <a:off x="3447244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4" name="object 12414"/>
            <p:cNvSpPr/>
            <p:nvPr/>
          </p:nvSpPr>
          <p:spPr>
            <a:xfrm>
              <a:off x="3446611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5" name="object 12415"/>
            <p:cNvSpPr/>
            <p:nvPr/>
          </p:nvSpPr>
          <p:spPr>
            <a:xfrm>
              <a:off x="34482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6" name="object 12416"/>
            <p:cNvSpPr/>
            <p:nvPr/>
          </p:nvSpPr>
          <p:spPr>
            <a:xfrm>
              <a:off x="344851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7" name="object 12417"/>
            <p:cNvSpPr/>
            <p:nvPr/>
          </p:nvSpPr>
          <p:spPr>
            <a:xfrm>
              <a:off x="34491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8" name="object 12418"/>
            <p:cNvSpPr/>
            <p:nvPr/>
          </p:nvSpPr>
          <p:spPr>
            <a:xfrm>
              <a:off x="3449398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9" name="object 12419"/>
            <p:cNvSpPr/>
            <p:nvPr/>
          </p:nvSpPr>
          <p:spPr>
            <a:xfrm>
              <a:off x="3449525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0" name="object 12420"/>
            <p:cNvSpPr/>
            <p:nvPr/>
          </p:nvSpPr>
          <p:spPr>
            <a:xfrm>
              <a:off x="3449779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1" name="object 12421"/>
            <p:cNvSpPr/>
            <p:nvPr/>
          </p:nvSpPr>
          <p:spPr>
            <a:xfrm>
              <a:off x="345003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2" name="object 12422"/>
            <p:cNvSpPr/>
            <p:nvPr/>
          </p:nvSpPr>
          <p:spPr>
            <a:xfrm>
              <a:off x="34501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3" name="object 12423"/>
            <p:cNvSpPr/>
            <p:nvPr/>
          </p:nvSpPr>
          <p:spPr>
            <a:xfrm>
              <a:off x="345079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4" name="object 12424"/>
            <p:cNvSpPr/>
            <p:nvPr/>
          </p:nvSpPr>
          <p:spPr>
            <a:xfrm>
              <a:off x="345091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5" name="object 12425"/>
            <p:cNvSpPr/>
            <p:nvPr/>
          </p:nvSpPr>
          <p:spPr>
            <a:xfrm>
              <a:off x="34511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6" name="object 12426"/>
            <p:cNvSpPr/>
            <p:nvPr/>
          </p:nvSpPr>
          <p:spPr>
            <a:xfrm>
              <a:off x="345193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7" name="object 12427"/>
            <p:cNvSpPr/>
            <p:nvPr/>
          </p:nvSpPr>
          <p:spPr>
            <a:xfrm>
              <a:off x="3452060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8" name="object 12428"/>
            <p:cNvSpPr/>
            <p:nvPr/>
          </p:nvSpPr>
          <p:spPr>
            <a:xfrm>
              <a:off x="3452313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9" name="object 12429"/>
            <p:cNvSpPr/>
            <p:nvPr/>
          </p:nvSpPr>
          <p:spPr>
            <a:xfrm>
              <a:off x="3452440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0" name="object 12430"/>
            <p:cNvSpPr/>
            <p:nvPr/>
          </p:nvSpPr>
          <p:spPr>
            <a:xfrm>
              <a:off x="3451806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1" name="object 12431"/>
            <p:cNvSpPr/>
            <p:nvPr/>
          </p:nvSpPr>
          <p:spPr>
            <a:xfrm>
              <a:off x="345332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2" name="object 12432"/>
            <p:cNvSpPr/>
            <p:nvPr/>
          </p:nvSpPr>
          <p:spPr>
            <a:xfrm>
              <a:off x="345358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3" name="object 12433"/>
            <p:cNvSpPr/>
            <p:nvPr/>
          </p:nvSpPr>
          <p:spPr>
            <a:xfrm>
              <a:off x="345383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4" name="object 12434"/>
            <p:cNvSpPr/>
            <p:nvPr/>
          </p:nvSpPr>
          <p:spPr>
            <a:xfrm>
              <a:off x="3454594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5" name="object 12435"/>
            <p:cNvSpPr/>
            <p:nvPr/>
          </p:nvSpPr>
          <p:spPr>
            <a:xfrm>
              <a:off x="3454848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6" name="object 12436"/>
            <p:cNvSpPr/>
            <p:nvPr/>
          </p:nvSpPr>
          <p:spPr>
            <a:xfrm>
              <a:off x="3455101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7" name="object 12437"/>
            <p:cNvSpPr/>
            <p:nvPr/>
          </p:nvSpPr>
          <p:spPr>
            <a:xfrm>
              <a:off x="3455228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8" name="object 12438"/>
            <p:cNvSpPr/>
            <p:nvPr/>
          </p:nvSpPr>
          <p:spPr>
            <a:xfrm>
              <a:off x="345548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9" name="object 12439"/>
            <p:cNvSpPr/>
            <p:nvPr/>
          </p:nvSpPr>
          <p:spPr>
            <a:xfrm>
              <a:off x="345598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0" name="object 12440"/>
            <p:cNvSpPr/>
            <p:nvPr/>
          </p:nvSpPr>
          <p:spPr>
            <a:xfrm>
              <a:off x="345624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1" name="object 12441"/>
            <p:cNvSpPr/>
            <p:nvPr/>
          </p:nvSpPr>
          <p:spPr>
            <a:xfrm>
              <a:off x="3457256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2" name="object 12442"/>
            <p:cNvSpPr/>
            <p:nvPr/>
          </p:nvSpPr>
          <p:spPr>
            <a:xfrm>
              <a:off x="3457382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3" name="object 12443"/>
            <p:cNvSpPr/>
            <p:nvPr/>
          </p:nvSpPr>
          <p:spPr>
            <a:xfrm>
              <a:off x="3457636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4" name="object 12444"/>
            <p:cNvSpPr/>
            <p:nvPr/>
          </p:nvSpPr>
          <p:spPr>
            <a:xfrm>
              <a:off x="3457763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5" name="object 12445"/>
            <p:cNvSpPr/>
            <p:nvPr/>
          </p:nvSpPr>
          <p:spPr>
            <a:xfrm>
              <a:off x="3457002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6" name="object 12446"/>
            <p:cNvSpPr/>
            <p:nvPr/>
          </p:nvSpPr>
          <p:spPr>
            <a:xfrm>
              <a:off x="34585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7" name="object 12447"/>
            <p:cNvSpPr/>
            <p:nvPr/>
          </p:nvSpPr>
          <p:spPr>
            <a:xfrm>
              <a:off x="345865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8" name="object 12448"/>
            <p:cNvSpPr/>
            <p:nvPr/>
          </p:nvSpPr>
          <p:spPr>
            <a:xfrm>
              <a:off x="34595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9" name="object 12449"/>
            <p:cNvSpPr/>
            <p:nvPr/>
          </p:nvSpPr>
          <p:spPr>
            <a:xfrm>
              <a:off x="345991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0" name="object 12450"/>
            <p:cNvSpPr/>
            <p:nvPr/>
          </p:nvSpPr>
          <p:spPr>
            <a:xfrm>
              <a:off x="3460170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1" name="object 12451"/>
            <p:cNvSpPr/>
            <p:nvPr/>
          </p:nvSpPr>
          <p:spPr>
            <a:xfrm>
              <a:off x="3460424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2" name="object 12452"/>
            <p:cNvSpPr/>
            <p:nvPr/>
          </p:nvSpPr>
          <p:spPr>
            <a:xfrm>
              <a:off x="34606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3" name="object 12453"/>
            <p:cNvSpPr/>
            <p:nvPr/>
          </p:nvSpPr>
          <p:spPr>
            <a:xfrm>
              <a:off x="346118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4" name="object 12454"/>
            <p:cNvSpPr/>
            <p:nvPr/>
          </p:nvSpPr>
          <p:spPr>
            <a:xfrm>
              <a:off x="3460424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5" name="object 12455"/>
            <p:cNvSpPr/>
            <p:nvPr/>
          </p:nvSpPr>
          <p:spPr>
            <a:xfrm>
              <a:off x="3462578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6" name="object 12456"/>
            <p:cNvSpPr/>
            <p:nvPr/>
          </p:nvSpPr>
          <p:spPr>
            <a:xfrm>
              <a:off x="3462832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7" name="object 12457"/>
            <p:cNvSpPr/>
            <p:nvPr/>
          </p:nvSpPr>
          <p:spPr>
            <a:xfrm>
              <a:off x="3463085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8" name="object 12458"/>
            <p:cNvSpPr/>
            <p:nvPr/>
          </p:nvSpPr>
          <p:spPr>
            <a:xfrm>
              <a:off x="3462452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9" name="object 12459"/>
            <p:cNvSpPr/>
            <p:nvPr/>
          </p:nvSpPr>
          <p:spPr>
            <a:xfrm>
              <a:off x="34643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0" name="object 12460"/>
            <p:cNvSpPr/>
            <p:nvPr/>
          </p:nvSpPr>
          <p:spPr>
            <a:xfrm>
              <a:off x="346511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1" name="object 12461"/>
            <p:cNvSpPr/>
            <p:nvPr/>
          </p:nvSpPr>
          <p:spPr>
            <a:xfrm>
              <a:off x="3465366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2" name="object 12462"/>
            <p:cNvSpPr/>
            <p:nvPr/>
          </p:nvSpPr>
          <p:spPr>
            <a:xfrm>
              <a:off x="3465493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3" name="object 12463"/>
            <p:cNvSpPr/>
            <p:nvPr/>
          </p:nvSpPr>
          <p:spPr>
            <a:xfrm>
              <a:off x="3465746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4" name="object 12464"/>
            <p:cNvSpPr/>
            <p:nvPr/>
          </p:nvSpPr>
          <p:spPr>
            <a:xfrm>
              <a:off x="34658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5" name="object 12465"/>
            <p:cNvSpPr/>
            <p:nvPr/>
          </p:nvSpPr>
          <p:spPr>
            <a:xfrm>
              <a:off x="3465366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6" name="object 12466"/>
            <p:cNvSpPr/>
            <p:nvPr/>
          </p:nvSpPr>
          <p:spPr>
            <a:xfrm>
              <a:off x="346663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7" name="object 12467"/>
            <p:cNvSpPr/>
            <p:nvPr/>
          </p:nvSpPr>
          <p:spPr>
            <a:xfrm>
              <a:off x="34670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8" name="object 12468"/>
            <p:cNvSpPr/>
            <p:nvPr/>
          </p:nvSpPr>
          <p:spPr>
            <a:xfrm>
              <a:off x="346739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9" name="object 12469"/>
            <p:cNvSpPr/>
            <p:nvPr/>
          </p:nvSpPr>
          <p:spPr>
            <a:xfrm>
              <a:off x="346764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0" name="object 12470"/>
            <p:cNvSpPr/>
            <p:nvPr/>
          </p:nvSpPr>
          <p:spPr>
            <a:xfrm>
              <a:off x="3467774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1" name="object 12471"/>
            <p:cNvSpPr/>
            <p:nvPr/>
          </p:nvSpPr>
          <p:spPr>
            <a:xfrm>
              <a:off x="3468028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2" name="object 12472"/>
            <p:cNvSpPr/>
            <p:nvPr/>
          </p:nvSpPr>
          <p:spPr>
            <a:xfrm>
              <a:off x="3468408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3" name="object 12473"/>
            <p:cNvSpPr/>
            <p:nvPr/>
          </p:nvSpPr>
          <p:spPr>
            <a:xfrm>
              <a:off x="34685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4" name="object 12474"/>
            <p:cNvSpPr/>
            <p:nvPr/>
          </p:nvSpPr>
          <p:spPr>
            <a:xfrm>
              <a:off x="346904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5" name="object 12475"/>
            <p:cNvSpPr/>
            <p:nvPr/>
          </p:nvSpPr>
          <p:spPr>
            <a:xfrm>
              <a:off x="34691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6" name="object 12476"/>
            <p:cNvSpPr/>
            <p:nvPr/>
          </p:nvSpPr>
          <p:spPr>
            <a:xfrm>
              <a:off x="34696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7" name="object 12477"/>
            <p:cNvSpPr/>
            <p:nvPr/>
          </p:nvSpPr>
          <p:spPr>
            <a:xfrm>
              <a:off x="34703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8" name="object 12478"/>
            <p:cNvSpPr/>
            <p:nvPr/>
          </p:nvSpPr>
          <p:spPr>
            <a:xfrm>
              <a:off x="3470436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9" name="object 12479"/>
            <p:cNvSpPr/>
            <p:nvPr/>
          </p:nvSpPr>
          <p:spPr>
            <a:xfrm>
              <a:off x="3470689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0" name="object 12480"/>
            <p:cNvSpPr/>
            <p:nvPr/>
          </p:nvSpPr>
          <p:spPr>
            <a:xfrm>
              <a:off x="3471069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1" name="object 12481"/>
            <p:cNvSpPr/>
            <p:nvPr/>
          </p:nvSpPr>
          <p:spPr>
            <a:xfrm>
              <a:off x="3470309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2" name="object 12482"/>
            <p:cNvSpPr/>
            <p:nvPr/>
          </p:nvSpPr>
          <p:spPr>
            <a:xfrm>
              <a:off x="3470942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3" name="object 12483"/>
            <p:cNvSpPr/>
            <p:nvPr/>
          </p:nvSpPr>
          <p:spPr>
            <a:xfrm>
              <a:off x="34727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4" name="object 12484"/>
            <p:cNvSpPr/>
            <p:nvPr/>
          </p:nvSpPr>
          <p:spPr>
            <a:xfrm>
              <a:off x="3473097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5" name="object 12485"/>
            <p:cNvSpPr/>
            <p:nvPr/>
          </p:nvSpPr>
          <p:spPr>
            <a:xfrm>
              <a:off x="3473350" y="41774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6" name="object 12486"/>
            <p:cNvSpPr/>
            <p:nvPr/>
          </p:nvSpPr>
          <p:spPr>
            <a:xfrm>
              <a:off x="3473730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7" name="object 12487"/>
            <p:cNvSpPr/>
            <p:nvPr/>
          </p:nvSpPr>
          <p:spPr>
            <a:xfrm>
              <a:off x="347385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8" name="object 12488"/>
            <p:cNvSpPr/>
            <p:nvPr/>
          </p:nvSpPr>
          <p:spPr>
            <a:xfrm>
              <a:off x="34741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9" name="object 12489"/>
            <p:cNvSpPr/>
            <p:nvPr/>
          </p:nvSpPr>
          <p:spPr>
            <a:xfrm>
              <a:off x="347449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0" name="object 12490"/>
            <p:cNvSpPr/>
            <p:nvPr/>
          </p:nvSpPr>
          <p:spPr>
            <a:xfrm>
              <a:off x="347474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1" name="object 12491"/>
            <p:cNvSpPr/>
            <p:nvPr/>
          </p:nvSpPr>
          <p:spPr>
            <a:xfrm>
              <a:off x="3475631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2" name="object 12492"/>
            <p:cNvSpPr/>
            <p:nvPr/>
          </p:nvSpPr>
          <p:spPr>
            <a:xfrm>
              <a:off x="347588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3" name="object 12493"/>
            <p:cNvSpPr/>
            <p:nvPr/>
          </p:nvSpPr>
          <p:spPr>
            <a:xfrm>
              <a:off x="3476012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4" name="object 12494"/>
            <p:cNvSpPr/>
            <p:nvPr/>
          </p:nvSpPr>
          <p:spPr>
            <a:xfrm>
              <a:off x="3475251" y="4177692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5" name="object 12495"/>
            <p:cNvSpPr/>
            <p:nvPr/>
          </p:nvSpPr>
          <p:spPr>
            <a:xfrm>
              <a:off x="34768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6" name="object 12496"/>
            <p:cNvSpPr/>
            <p:nvPr/>
          </p:nvSpPr>
          <p:spPr>
            <a:xfrm>
              <a:off x="347702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7" name="object 12497"/>
            <p:cNvSpPr/>
            <p:nvPr/>
          </p:nvSpPr>
          <p:spPr>
            <a:xfrm>
              <a:off x="34772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8" name="object 12498"/>
            <p:cNvSpPr/>
            <p:nvPr/>
          </p:nvSpPr>
          <p:spPr>
            <a:xfrm>
              <a:off x="34776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9" name="object 12499"/>
            <p:cNvSpPr/>
            <p:nvPr/>
          </p:nvSpPr>
          <p:spPr>
            <a:xfrm>
              <a:off x="347803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0" name="object 12500"/>
            <p:cNvSpPr/>
            <p:nvPr/>
          </p:nvSpPr>
          <p:spPr>
            <a:xfrm>
              <a:off x="3478293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1" name="object 12501"/>
            <p:cNvSpPr/>
            <p:nvPr/>
          </p:nvSpPr>
          <p:spPr>
            <a:xfrm>
              <a:off x="3478546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2" name="object 12502"/>
            <p:cNvSpPr/>
            <p:nvPr/>
          </p:nvSpPr>
          <p:spPr>
            <a:xfrm>
              <a:off x="3478673" y="41773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3" name="object 12503"/>
            <p:cNvSpPr/>
            <p:nvPr/>
          </p:nvSpPr>
          <p:spPr>
            <a:xfrm>
              <a:off x="3479053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4" name="object 12504"/>
            <p:cNvSpPr/>
            <p:nvPr/>
          </p:nvSpPr>
          <p:spPr>
            <a:xfrm>
              <a:off x="347918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5" name="object 12505"/>
            <p:cNvSpPr/>
            <p:nvPr/>
          </p:nvSpPr>
          <p:spPr>
            <a:xfrm>
              <a:off x="34795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6" name="object 12506"/>
            <p:cNvSpPr/>
            <p:nvPr/>
          </p:nvSpPr>
          <p:spPr>
            <a:xfrm>
              <a:off x="347981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7" name="object 12507"/>
            <p:cNvSpPr/>
            <p:nvPr/>
          </p:nvSpPr>
          <p:spPr>
            <a:xfrm>
              <a:off x="348006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8" name="object 12508"/>
            <p:cNvSpPr/>
            <p:nvPr/>
          </p:nvSpPr>
          <p:spPr>
            <a:xfrm>
              <a:off x="34805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9" name="object 12509"/>
            <p:cNvSpPr/>
            <p:nvPr/>
          </p:nvSpPr>
          <p:spPr>
            <a:xfrm>
              <a:off x="3480954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0" name="object 12510"/>
            <p:cNvSpPr/>
            <p:nvPr/>
          </p:nvSpPr>
          <p:spPr>
            <a:xfrm>
              <a:off x="3481334" y="41774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1" name="object 12511"/>
            <p:cNvSpPr/>
            <p:nvPr/>
          </p:nvSpPr>
          <p:spPr>
            <a:xfrm>
              <a:off x="348146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2" name="object 12512"/>
            <p:cNvSpPr/>
            <p:nvPr/>
          </p:nvSpPr>
          <p:spPr>
            <a:xfrm>
              <a:off x="348171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3" name="object 12513"/>
            <p:cNvSpPr/>
            <p:nvPr/>
          </p:nvSpPr>
          <p:spPr>
            <a:xfrm>
              <a:off x="3481461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4" name="object 12514"/>
            <p:cNvSpPr/>
            <p:nvPr/>
          </p:nvSpPr>
          <p:spPr>
            <a:xfrm>
              <a:off x="34827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5" name="object 12515"/>
            <p:cNvSpPr/>
            <p:nvPr/>
          </p:nvSpPr>
          <p:spPr>
            <a:xfrm>
              <a:off x="3483615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6" name="object 12516"/>
            <p:cNvSpPr/>
            <p:nvPr/>
          </p:nvSpPr>
          <p:spPr>
            <a:xfrm>
              <a:off x="3483996" y="417740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7" name="object 12517"/>
            <p:cNvSpPr/>
            <p:nvPr/>
          </p:nvSpPr>
          <p:spPr>
            <a:xfrm>
              <a:off x="348412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8" name="object 12518"/>
            <p:cNvSpPr/>
            <p:nvPr/>
          </p:nvSpPr>
          <p:spPr>
            <a:xfrm>
              <a:off x="3484376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9" name="object 12519"/>
            <p:cNvSpPr/>
            <p:nvPr/>
          </p:nvSpPr>
          <p:spPr>
            <a:xfrm>
              <a:off x="348437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0" name="object 12520"/>
            <p:cNvSpPr/>
            <p:nvPr/>
          </p:nvSpPr>
          <p:spPr>
            <a:xfrm>
              <a:off x="3483996" y="417769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1" name="object 12521"/>
            <p:cNvSpPr/>
            <p:nvPr/>
          </p:nvSpPr>
          <p:spPr>
            <a:xfrm>
              <a:off x="34858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2" name="object 12522"/>
            <p:cNvSpPr/>
            <p:nvPr/>
          </p:nvSpPr>
          <p:spPr>
            <a:xfrm>
              <a:off x="3485263" y="4177692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3" name="object 12523"/>
            <p:cNvSpPr/>
            <p:nvPr/>
          </p:nvSpPr>
          <p:spPr>
            <a:xfrm>
              <a:off x="3486530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4" name="object 12524"/>
            <p:cNvSpPr/>
            <p:nvPr/>
          </p:nvSpPr>
          <p:spPr>
            <a:xfrm>
              <a:off x="348691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5" name="object 12525"/>
            <p:cNvSpPr/>
            <p:nvPr/>
          </p:nvSpPr>
          <p:spPr>
            <a:xfrm>
              <a:off x="3487037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6" name="object 12526"/>
            <p:cNvSpPr/>
            <p:nvPr/>
          </p:nvSpPr>
          <p:spPr>
            <a:xfrm>
              <a:off x="3486530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7" name="object 12527"/>
            <p:cNvSpPr/>
            <p:nvPr/>
          </p:nvSpPr>
          <p:spPr>
            <a:xfrm>
              <a:off x="34880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8" name="object 12528"/>
            <p:cNvSpPr/>
            <p:nvPr/>
          </p:nvSpPr>
          <p:spPr>
            <a:xfrm>
              <a:off x="3488938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9" name="object 12529"/>
            <p:cNvSpPr/>
            <p:nvPr/>
          </p:nvSpPr>
          <p:spPr>
            <a:xfrm>
              <a:off x="3489191" y="41774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0" name="object 12530"/>
            <p:cNvSpPr/>
            <p:nvPr/>
          </p:nvSpPr>
          <p:spPr>
            <a:xfrm>
              <a:off x="3489572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1" name="object 12531"/>
            <p:cNvSpPr/>
            <p:nvPr/>
          </p:nvSpPr>
          <p:spPr>
            <a:xfrm>
              <a:off x="349020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2" name="object 12532"/>
            <p:cNvSpPr/>
            <p:nvPr/>
          </p:nvSpPr>
          <p:spPr>
            <a:xfrm>
              <a:off x="3489572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3" name="object 12533"/>
            <p:cNvSpPr/>
            <p:nvPr/>
          </p:nvSpPr>
          <p:spPr>
            <a:xfrm>
              <a:off x="34909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4" name="object 12534"/>
            <p:cNvSpPr/>
            <p:nvPr/>
          </p:nvSpPr>
          <p:spPr>
            <a:xfrm>
              <a:off x="3491472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5" name="object 12535"/>
            <p:cNvSpPr/>
            <p:nvPr/>
          </p:nvSpPr>
          <p:spPr>
            <a:xfrm>
              <a:off x="3491726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6" name="object 12536"/>
            <p:cNvSpPr/>
            <p:nvPr/>
          </p:nvSpPr>
          <p:spPr>
            <a:xfrm>
              <a:off x="3491979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7" name="object 12537"/>
            <p:cNvSpPr/>
            <p:nvPr/>
          </p:nvSpPr>
          <p:spPr>
            <a:xfrm>
              <a:off x="349210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8" name="object 12538"/>
            <p:cNvSpPr/>
            <p:nvPr/>
          </p:nvSpPr>
          <p:spPr>
            <a:xfrm>
              <a:off x="3491472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  <a:path w="2539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9" name="object 12539"/>
            <p:cNvSpPr/>
            <p:nvPr/>
          </p:nvSpPr>
          <p:spPr>
            <a:xfrm>
              <a:off x="34931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0" name="object 12540"/>
            <p:cNvSpPr/>
            <p:nvPr/>
          </p:nvSpPr>
          <p:spPr>
            <a:xfrm>
              <a:off x="349388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1" name="object 12541"/>
            <p:cNvSpPr/>
            <p:nvPr/>
          </p:nvSpPr>
          <p:spPr>
            <a:xfrm>
              <a:off x="349400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2" name="object 12542"/>
            <p:cNvSpPr/>
            <p:nvPr/>
          </p:nvSpPr>
          <p:spPr>
            <a:xfrm>
              <a:off x="3494260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3" name="object 12543"/>
            <p:cNvSpPr/>
            <p:nvPr/>
          </p:nvSpPr>
          <p:spPr>
            <a:xfrm>
              <a:off x="3493627" y="4177641"/>
              <a:ext cx="1905" cy="635"/>
            </a:xfrm>
            <a:custGeom>
              <a:avLst/>
              <a:gdLst/>
              <a:ahLst/>
              <a:cxnLst/>
              <a:rect l="l" t="t" r="r" b="b"/>
              <a:pathLst>
                <a:path w="1904" h="635">
                  <a:moveTo>
                    <a:pt x="0" y="0"/>
                  </a:moveTo>
                  <a:lnTo>
                    <a:pt x="1774" y="0"/>
                  </a:lnTo>
                </a:path>
                <a:path w="1904" h="635">
                  <a:moveTo>
                    <a:pt x="126" y="12"/>
                  </a:moveTo>
                  <a:lnTo>
                    <a:pt x="1900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4" name="object 12544"/>
            <p:cNvSpPr/>
            <p:nvPr/>
          </p:nvSpPr>
          <p:spPr>
            <a:xfrm>
              <a:off x="3494894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5" name="object 12545"/>
            <p:cNvSpPr/>
            <p:nvPr/>
          </p:nvSpPr>
          <p:spPr>
            <a:xfrm>
              <a:off x="34951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6" name="object 12546"/>
            <p:cNvSpPr/>
            <p:nvPr/>
          </p:nvSpPr>
          <p:spPr>
            <a:xfrm>
              <a:off x="349540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7" name="object 12547"/>
            <p:cNvSpPr/>
            <p:nvPr/>
          </p:nvSpPr>
          <p:spPr>
            <a:xfrm>
              <a:off x="349565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8" name="object 12548"/>
            <p:cNvSpPr/>
            <p:nvPr/>
          </p:nvSpPr>
          <p:spPr>
            <a:xfrm>
              <a:off x="349590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9" name="object 12549"/>
            <p:cNvSpPr/>
            <p:nvPr/>
          </p:nvSpPr>
          <p:spPr>
            <a:xfrm>
              <a:off x="349666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0" name="object 12550"/>
            <p:cNvSpPr/>
            <p:nvPr/>
          </p:nvSpPr>
          <p:spPr>
            <a:xfrm>
              <a:off x="3496922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1" name="object 12551"/>
            <p:cNvSpPr/>
            <p:nvPr/>
          </p:nvSpPr>
          <p:spPr>
            <a:xfrm>
              <a:off x="3497175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2" name="object 12552"/>
            <p:cNvSpPr/>
            <p:nvPr/>
          </p:nvSpPr>
          <p:spPr>
            <a:xfrm>
              <a:off x="3497302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3" name="object 12553"/>
            <p:cNvSpPr/>
            <p:nvPr/>
          </p:nvSpPr>
          <p:spPr>
            <a:xfrm>
              <a:off x="349768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4" name="object 12554"/>
            <p:cNvSpPr/>
            <p:nvPr/>
          </p:nvSpPr>
          <p:spPr>
            <a:xfrm>
              <a:off x="34979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5" name="object 12555"/>
            <p:cNvSpPr/>
            <p:nvPr/>
          </p:nvSpPr>
          <p:spPr>
            <a:xfrm>
              <a:off x="3497302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6" name="object 12556"/>
            <p:cNvSpPr/>
            <p:nvPr/>
          </p:nvSpPr>
          <p:spPr>
            <a:xfrm>
              <a:off x="34988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7" name="object 12557"/>
            <p:cNvSpPr/>
            <p:nvPr/>
          </p:nvSpPr>
          <p:spPr>
            <a:xfrm>
              <a:off x="3499330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8" name="object 12558"/>
            <p:cNvSpPr/>
            <p:nvPr/>
          </p:nvSpPr>
          <p:spPr>
            <a:xfrm>
              <a:off x="3499583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9" name="object 12559"/>
            <p:cNvSpPr/>
            <p:nvPr/>
          </p:nvSpPr>
          <p:spPr>
            <a:xfrm>
              <a:off x="3499836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0" name="object 12560"/>
            <p:cNvSpPr/>
            <p:nvPr/>
          </p:nvSpPr>
          <p:spPr>
            <a:xfrm>
              <a:off x="3500090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1" name="object 12561"/>
            <p:cNvSpPr/>
            <p:nvPr/>
          </p:nvSpPr>
          <p:spPr>
            <a:xfrm>
              <a:off x="350021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2" name="object 12562"/>
            <p:cNvSpPr/>
            <p:nvPr/>
          </p:nvSpPr>
          <p:spPr>
            <a:xfrm>
              <a:off x="35005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3" name="object 12563"/>
            <p:cNvSpPr/>
            <p:nvPr/>
          </p:nvSpPr>
          <p:spPr>
            <a:xfrm>
              <a:off x="3500090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4" name="object 12564"/>
            <p:cNvSpPr/>
            <p:nvPr/>
          </p:nvSpPr>
          <p:spPr>
            <a:xfrm>
              <a:off x="350199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5" name="object 12565"/>
            <p:cNvSpPr/>
            <p:nvPr/>
          </p:nvSpPr>
          <p:spPr>
            <a:xfrm>
              <a:off x="3502244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6" name="object 12566"/>
            <p:cNvSpPr/>
            <p:nvPr/>
          </p:nvSpPr>
          <p:spPr>
            <a:xfrm>
              <a:off x="3502498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7" name="object 12567"/>
            <p:cNvSpPr/>
            <p:nvPr/>
          </p:nvSpPr>
          <p:spPr>
            <a:xfrm>
              <a:off x="350287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8" name="object 12568"/>
            <p:cNvSpPr/>
            <p:nvPr/>
          </p:nvSpPr>
          <p:spPr>
            <a:xfrm>
              <a:off x="3502371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9" name="object 12569"/>
            <p:cNvSpPr/>
            <p:nvPr/>
          </p:nvSpPr>
          <p:spPr>
            <a:xfrm>
              <a:off x="35035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0" name="object 12570"/>
            <p:cNvSpPr/>
            <p:nvPr/>
          </p:nvSpPr>
          <p:spPr>
            <a:xfrm>
              <a:off x="350376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1" name="object 12571"/>
            <p:cNvSpPr/>
            <p:nvPr/>
          </p:nvSpPr>
          <p:spPr>
            <a:xfrm>
              <a:off x="350401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2" name="object 12572"/>
            <p:cNvSpPr/>
            <p:nvPr/>
          </p:nvSpPr>
          <p:spPr>
            <a:xfrm>
              <a:off x="350427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3" name="object 12573"/>
            <p:cNvSpPr/>
            <p:nvPr/>
          </p:nvSpPr>
          <p:spPr>
            <a:xfrm>
              <a:off x="350465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4" name="object 12574"/>
            <p:cNvSpPr/>
            <p:nvPr/>
          </p:nvSpPr>
          <p:spPr>
            <a:xfrm>
              <a:off x="3504779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5" name="object 12575"/>
            <p:cNvSpPr/>
            <p:nvPr/>
          </p:nvSpPr>
          <p:spPr>
            <a:xfrm>
              <a:off x="3505032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6" name="object 12576"/>
            <p:cNvSpPr/>
            <p:nvPr/>
          </p:nvSpPr>
          <p:spPr>
            <a:xfrm>
              <a:off x="3505286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7" name="object 12577"/>
            <p:cNvSpPr/>
            <p:nvPr/>
          </p:nvSpPr>
          <p:spPr>
            <a:xfrm>
              <a:off x="3504525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8" name="object 12578"/>
            <p:cNvSpPr/>
            <p:nvPr/>
          </p:nvSpPr>
          <p:spPr>
            <a:xfrm>
              <a:off x="35057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9" name="object 12579"/>
            <p:cNvSpPr/>
            <p:nvPr/>
          </p:nvSpPr>
          <p:spPr>
            <a:xfrm>
              <a:off x="3505159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0" name="object 12580"/>
            <p:cNvSpPr/>
            <p:nvPr/>
          </p:nvSpPr>
          <p:spPr>
            <a:xfrm>
              <a:off x="350630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1" name="object 12581"/>
            <p:cNvSpPr/>
            <p:nvPr/>
          </p:nvSpPr>
          <p:spPr>
            <a:xfrm>
              <a:off x="350718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2" name="object 12582"/>
            <p:cNvSpPr/>
            <p:nvPr/>
          </p:nvSpPr>
          <p:spPr>
            <a:xfrm>
              <a:off x="350744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3" name="object 12583"/>
            <p:cNvSpPr/>
            <p:nvPr/>
          </p:nvSpPr>
          <p:spPr>
            <a:xfrm>
              <a:off x="3507567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4" name="object 12584"/>
            <p:cNvSpPr/>
            <p:nvPr/>
          </p:nvSpPr>
          <p:spPr>
            <a:xfrm>
              <a:off x="3507947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5" name="object 12585"/>
            <p:cNvSpPr/>
            <p:nvPr/>
          </p:nvSpPr>
          <p:spPr>
            <a:xfrm>
              <a:off x="350820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6" name="object 12586"/>
            <p:cNvSpPr/>
            <p:nvPr/>
          </p:nvSpPr>
          <p:spPr>
            <a:xfrm>
              <a:off x="350858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7" name="object 12587"/>
            <p:cNvSpPr/>
            <p:nvPr/>
          </p:nvSpPr>
          <p:spPr>
            <a:xfrm>
              <a:off x="35088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8" name="object 12588"/>
            <p:cNvSpPr/>
            <p:nvPr/>
          </p:nvSpPr>
          <p:spPr>
            <a:xfrm>
              <a:off x="35092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9" name="object 12589"/>
            <p:cNvSpPr/>
            <p:nvPr/>
          </p:nvSpPr>
          <p:spPr>
            <a:xfrm>
              <a:off x="35094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0" name="object 12590"/>
            <p:cNvSpPr/>
            <p:nvPr/>
          </p:nvSpPr>
          <p:spPr>
            <a:xfrm>
              <a:off x="3509975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1" name="object 12591"/>
            <p:cNvSpPr/>
            <p:nvPr/>
          </p:nvSpPr>
          <p:spPr>
            <a:xfrm>
              <a:off x="3510228" y="41774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2" name="object 12592"/>
            <p:cNvSpPr/>
            <p:nvPr/>
          </p:nvSpPr>
          <p:spPr>
            <a:xfrm>
              <a:off x="3510608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3" name="object 12593"/>
            <p:cNvSpPr/>
            <p:nvPr/>
          </p:nvSpPr>
          <p:spPr>
            <a:xfrm>
              <a:off x="351086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4" name="object 12594"/>
            <p:cNvSpPr/>
            <p:nvPr/>
          </p:nvSpPr>
          <p:spPr>
            <a:xfrm>
              <a:off x="35111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5" name="object 12595"/>
            <p:cNvSpPr/>
            <p:nvPr/>
          </p:nvSpPr>
          <p:spPr>
            <a:xfrm>
              <a:off x="351136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6" name="object 12596"/>
            <p:cNvSpPr/>
            <p:nvPr/>
          </p:nvSpPr>
          <p:spPr>
            <a:xfrm>
              <a:off x="351149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7" name="object 12597"/>
            <p:cNvSpPr/>
            <p:nvPr/>
          </p:nvSpPr>
          <p:spPr>
            <a:xfrm>
              <a:off x="35117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8" name="object 12598"/>
            <p:cNvSpPr/>
            <p:nvPr/>
          </p:nvSpPr>
          <p:spPr>
            <a:xfrm>
              <a:off x="35121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9" name="object 12599"/>
            <p:cNvSpPr/>
            <p:nvPr/>
          </p:nvSpPr>
          <p:spPr>
            <a:xfrm>
              <a:off x="351225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0" name="object 12600"/>
            <p:cNvSpPr/>
            <p:nvPr/>
          </p:nvSpPr>
          <p:spPr>
            <a:xfrm>
              <a:off x="3512509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1" name="object 12601"/>
            <p:cNvSpPr/>
            <p:nvPr/>
          </p:nvSpPr>
          <p:spPr>
            <a:xfrm>
              <a:off x="3512763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2" name="object 12602"/>
            <p:cNvSpPr/>
            <p:nvPr/>
          </p:nvSpPr>
          <p:spPr>
            <a:xfrm>
              <a:off x="3512890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3" name="object 12603"/>
            <p:cNvSpPr/>
            <p:nvPr/>
          </p:nvSpPr>
          <p:spPr>
            <a:xfrm>
              <a:off x="3513270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4" name="object 12604"/>
            <p:cNvSpPr/>
            <p:nvPr/>
          </p:nvSpPr>
          <p:spPr>
            <a:xfrm>
              <a:off x="35135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5" name="object 12605"/>
            <p:cNvSpPr/>
            <p:nvPr/>
          </p:nvSpPr>
          <p:spPr>
            <a:xfrm>
              <a:off x="351403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6" name="object 12606"/>
            <p:cNvSpPr/>
            <p:nvPr/>
          </p:nvSpPr>
          <p:spPr>
            <a:xfrm>
              <a:off x="351428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7" name="object 12607"/>
            <p:cNvSpPr/>
            <p:nvPr/>
          </p:nvSpPr>
          <p:spPr>
            <a:xfrm>
              <a:off x="35146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8" name="object 12608"/>
            <p:cNvSpPr/>
            <p:nvPr/>
          </p:nvSpPr>
          <p:spPr>
            <a:xfrm>
              <a:off x="35150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9" name="object 12609"/>
            <p:cNvSpPr/>
            <p:nvPr/>
          </p:nvSpPr>
          <p:spPr>
            <a:xfrm>
              <a:off x="3515171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0" name="object 12610"/>
            <p:cNvSpPr/>
            <p:nvPr/>
          </p:nvSpPr>
          <p:spPr>
            <a:xfrm>
              <a:off x="3515424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1" name="object 12611"/>
            <p:cNvSpPr/>
            <p:nvPr/>
          </p:nvSpPr>
          <p:spPr>
            <a:xfrm>
              <a:off x="3515551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2" name="object 12612"/>
            <p:cNvSpPr/>
            <p:nvPr/>
          </p:nvSpPr>
          <p:spPr>
            <a:xfrm>
              <a:off x="3515931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3" name="object 12613"/>
            <p:cNvSpPr/>
            <p:nvPr/>
          </p:nvSpPr>
          <p:spPr>
            <a:xfrm>
              <a:off x="35161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4" name="object 12614"/>
            <p:cNvSpPr/>
            <p:nvPr/>
          </p:nvSpPr>
          <p:spPr>
            <a:xfrm>
              <a:off x="35164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5" name="object 12615"/>
            <p:cNvSpPr/>
            <p:nvPr/>
          </p:nvSpPr>
          <p:spPr>
            <a:xfrm>
              <a:off x="351669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6" name="object 12616"/>
            <p:cNvSpPr/>
            <p:nvPr/>
          </p:nvSpPr>
          <p:spPr>
            <a:xfrm>
              <a:off x="35170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7" name="object 12617"/>
            <p:cNvSpPr/>
            <p:nvPr/>
          </p:nvSpPr>
          <p:spPr>
            <a:xfrm>
              <a:off x="35175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8" name="object 12618"/>
            <p:cNvSpPr/>
            <p:nvPr/>
          </p:nvSpPr>
          <p:spPr>
            <a:xfrm>
              <a:off x="3516945" y="417764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6"/>
                  </a:moveTo>
                  <a:lnTo>
                    <a:pt x="2154" y="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9" name="object 12619"/>
            <p:cNvSpPr/>
            <p:nvPr/>
          </p:nvSpPr>
          <p:spPr>
            <a:xfrm>
              <a:off x="3518466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0" name="object 12620"/>
            <p:cNvSpPr/>
            <p:nvPr/>
          </p:nvSpPr>
          <p:spPr>
            <a:xfrm>
              <a:off x="351884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1" name="object 12621"/>
            <p:cNvSpPr/>
            <p:nvPr/>
          </p:nvSpPr>
          <p:spPr>
            <a:xfrm>
              <a:off x="3519099" y="417625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34"/>
                  </a:moveTo>
                  <a:lnTo>
                    <a:pt x="887" y="73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2" name="object 12622"/>
            <p:cNvSpPr/>
            <p:nvPr/>
          </p:nvSpPr>
          <p:spPr>
            <a:xfrm>
              <a:off x="351960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3" name="object 12623"/>
            <p:cNvSpPr/>
            <p:nvPr/>
          </p:nvSpPr>
          <p:spPr>
            <a:xfrm>
              <a:off x="35199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4" name="object 12624"/>
            <p:cNvSpPr/>
            <p:nvPr/>
          </p:nvSpPr>
          <p:spPr>
            <a:xfrm>
              <a:off x="35203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5" name="object 12625"/>
            <p:cNvSpPr/>
            <p:nvPr/>
          </p:nvSpPr>
          <p:spPr>
            <a:xfrm>
              <a:off x="3520493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6" name="object 12626"/>
            <p:cNvSpPr/>
            <p:nvPr/>
          </p:nvSpPr>
          <p:spPr>
            <a:xfrm>
              <a:off x="3520747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7" name="object 12627"/>
            <p:cNvSpPr/>
            <p:nvPr/>
          </p:nvSpPr>
          <p:spPr>
            <a:xfrm>
              <a:off x="3520874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8" name="object 12628"/>
            <p:cNvSpPr/>
            <p:nvPr/>
          </p:nvSpPr>
          <p:spPr>
            <a:xfrm>
              <a:off x="3521127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9" name="object 12629"/>
            <p:cNvSpPr/>
            <p:nvPr/>
          </p:nvSpPr>
          <p:spPr>
            <a:xfrm>
              <a:off x="35215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0" name="object 12630"/>
            <p:cNvSpPr/>
            <p:nvPr/>
          </p:nvSpPr>
          <p:spPr>
            <a:xfrm>
              <a:off x="3521761" y="41773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1" name="object 12631"/>
            <p:cNvSpPr/>
            <p:nvPr/>
          </p:nvSpPr>
          <p:spPr>
            <a:xfrm>
              <a:off x="352201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2" name="object 12632"/>
            <p:cNvSpPr/>
            <p:nvPr/>
          </p:nvSpPr>
          <p:spPr>
            <a:xfrm>
              <a:off x="35222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3" name="object 12633"/>
            <p:cNvSpPr/>
            <p:nvPr/>
          </p:nvSpPr>
          <p:spPr>
            <a:xfrm>
              <a:off x="35226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4" name="object 12634"/>
            <p:cNvSpPr/>
            <p:nvPr/>
          </p:nvSpPr>
          <p:spPr>
            <a:xfrm>
              <a:off x="35230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5" name="object 12635"/>
            <p:cNvSpPr/>
            <p:nvPr/>
          </p:nvSpPr>
          <p:spPr>
            <a:xfrm>
              <a:off x="3523154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6" name="object 12636"/>
            <p:cNvSpPr/>
            <p:nvPr/>
          </p:nvSpPr>
          <p:spPr>
            <a:xfrm>
              <a:off x="3523408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7" name="object 12637"/>
            <p:cNvSpPr/>
            <p:nvPr/>
          </p:nvSpPr>
          <p:spPr>
            <a:xfrm>
              <a:off x="352353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8" name="object 12638"/>
            <p:cNvSpPr/>
            <p:nvPr/>
          </p:nvSpPr>
          <p:spPr>
            <a:xfrm>
              <a:off x="3523788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9" name="object 12639"/>
            <p:cNvSpPr/>
            <p:nvPr/>
          </p:nvSpPr>
          <p:spPr>
            <a:xfrm>
              <a:off x="352416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0" name="object 12640"/>
            <p:cNvSpPr/>
            <p:nvPr/>
          </p:nvSpPr>
          <p:spPr>
            <a:xfrm>
              <a:off x="3524422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1" name="object 12641"/>
            <p:cNvSpPr/>
            <p:nvPr/>
          </p:nvSpPr>
          <p:spPr>
            <a:xfrm>
              <a:off x="3523788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2" name="object 12642"/>
            <p:cNvSpPr/>
            <p:nvPr/>
          </p:nvSpPr>
          <p:spPr>
            <a:xfrm>
              <a:off x="352568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3" name="object 12643"/>
            <p:cNvSpPr/>
            <p:nvPr/>
          </p:nvSpPr>
          <p:spPr>
            <a:xfrm>
              <a:off x="3525816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4" name="object 12644"/>
            <p:cNvSpPr/>
            <p:nvPr/>
          </p:nvSpPr>
          <p:spPr>
            <a:xfrm>
              <a:off x="3526196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5" name="object 12645"/>
            <p:cNvSpPr/>
            <p:nvPr/>
          </p:nvSpPr>
          <p:spPr>
            <a:xfrm>
              <a:off x="3526450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6" name="object 12646"/>
            <p:cNvSpPr/>
            <p:nvPr/>
          </p:nvSpPr>
          <p:spPr>
            <a:xfrm>
              <a:off x="352708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7" name="object 12647"/>
            <p:cNvSpPr/>
            <p:nvPr/>
          </p:nvSpPr>
          <p:spPr>
            <a:xfrm>
              <a:off x="352733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8" name="object 12648"/>
            <p:cNvSpPr/>
            <p:nvPr/>
          </p:nvSpPr>
          <p:spPr>
            <a:xfrm>
              <a:off x="35275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9" name="object 12649"/>
            <p:cNvSpPr/>
            <p:nvPr/>
          </p:nvSpPr>
          <p:spPr>
            <a:xfrm>
              <a:off x="352835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0" name="object 12650"/>
            <p:cNvSpPr/>
            <p:nvPr/>
          </p:nvSpPr>
          <p:spPr>
            <a:xfrm>
              <a:off x="3528477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1" name="object 12651"/>
            <p:cNvSpPr/>
            <p:nvPr/>
          </p:nvSpPr>
          <p:spPr>
            <a:xfrm>
              <a:off x="3528731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2" name="object 12652"/>
            <p:cNvSpPr/>
            <p:nvPr/>
          </p:nvSpPr>
          <p:spPr>
            <a:xfrm>
              <a:off x="3528351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3" name="object 12653"/>
            <p:cNvSpPr/>
            <p:nvPr/>
          </p:nvSpPr>
          <p:spPr>
            <a:xfrm>
              <a:off x="35298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4" name="object 12654"/>
            <p:cNvSpPr/>
            <p:nvPr/>
          </p:nvSpPr>
          <p:spPr>
            <a:xfrm>
              <a:off x="35302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5" name="object 12655"/>
            <p:cNvSpPr/>
            <p:nvPr/>
          </p:nvSpPr>
          <p:spPr>
            <a:xfrm>
              <a:off x="35306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6" name="object 12656"/>
            <p:cNvSpPr/>
            <p:nvPr/>
          </p:nvSpPr>
          <p:spPr>
            <a:xfrm>
              <a:off x="3531012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7" name="object 12657"/>
            <p:cNvSpPr/>
            <p:nvPr/>
          </p:nvSpPr>
          <p:spPr>
            <a:xfrm>
              <a:off x="3531392" y="41775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8" name="object 12658"/>
            <p:cNvSpPr/>
            <p:nvPr/>
          </p:nvSpPr>
          <p:spPr>
            <a:xfrm>
              <a:off x="3531645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9" name="object 12659"/>
            <p:cNvSpPr/>
            <p:nvPr/>
          </p:nvSpPr>
          <p:spPr>
            <a:xfrm>
              <a:off x="353177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0" name="object 12660"/>
            <p:cNvSpPr/>
            <p:nvPr/>
          </p:nvSpPr>
          <p:spPr>
            <a:xfrm>
              <a:off x="35320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1" name="object 12661"/>
            <p:cNvSpPr/>
            <p:nvPr/>
          </p:nvSpPr>
          <p:spPr>
            <a:xfrm>
              <a:off x="35322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2" name="object 12662"/>
            <p:cNvSpPr/>
            <p:nvPr/>
          </p:nvSpPr>
          <p:spPr>
            <a:xfrm>
              <a:off x="353265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3" name="object 12663"/>
            <p:cNvSpPr/>
            <p:nvPr/>
          </p:nvSpPr>
          <p:spPr>
            <a:xfrm>
              <a:off x="35329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4" name="object 12664"/>
            <p:cNvSpPr/>
            <p:nvPr/>
          </p:nvSpPr>
          <p:spPr>
            <a:xfrm>
              <a:off x="35335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5" name="object 12665"/>
            <p:cNvSpPr/>
            <p:nvPr/>
          </p:nvSpPr>
          <p:spPr>
            <a:xfrm>
              <a:off x="3533673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6" name="object 12666"/>
            <p:cNvSpPr/>
            <p:nvPr/>
          </p:nvSpPr>
          <p:spPr>
            <a:xfrm>
              <a:off x="3533927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7" name="object 12667"/>
            <p:cNvSpPr/>
            <p:nvPr/>
          </p:nvSpPr>
          <p:spPr>
            <a:xfrm>
              <a:off x="3534053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8" name="object 12668"/>
            <p:cNvSpPr/>
            <p:nvPr/>
          </p:nvSpPr>
          <p:spPr>
            <a:xfrm>
              <a:off x="353418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9" name="object 12669"/>
            <p:cNvSpPr/>
            <p:nvPr/>
          </p:nvSpPr>
          <p:spPr>
            <a:xfrm>
              <a:off x="35344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0" name="object 12670"/>
            <p:cNvSpPr/>
            <p:nvPr/>
          </p:nvSpPr>
          <p:spPr>
            <a:xfrm>
              <a:off x="35348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1" name="object 12671"/>
            <p:cNvSpPr/>
            <p:nvPr/>
          </p:nvSpPr>
          <p:spPr>
            <a:xfrm>
              <a:off x="353506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2" name="object 12672"/>
            <p:cNvSpPr/>
            <p:nvPr/>
          </p:nvSpPr>
          <p:spPr>
            <a:xfrm>
              <a:off x="353532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3" name="object 12673"/>
            <p:cNvSpPr/>
            <p:nvPr/>
          </p:nvSpPr>
          <p:spPr>
            <a:xfrm>
              <a:off x="353570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4" name="object 12674"/>
            <p:cNvSpPr/>
            <p:nvPr/>
          </p:nvSpPr>
          <p:spPr>
            <a:xfrm>
              <a:off x="3536334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5" name="object 12675"/>
            <p:cNvSpPr/>
            <p:nvPr/>
          </p:nvSpPr>
          <p:spPr>
            <a:xfrm>
              <a:off x="3536461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6" name="object 12676"/>
            <p:cNvSpPr/>
            <p:nvPr/>
          </p:nvSpPr>
          <p:spPr>
            <a:xfrm>
              <a:off x="3536588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7" name="object 12677"/>
            <p:cNvSpPr/>
            <p:nvPr/>
          </p:nvSpPr>
          <p:spPr>
            <a:xfrm>
              <a:off x="3536841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8" name="object 12678"/>
            <p:cNvSpPr/>
            <p:nvPr/>
          </p:nvSpPr>
          <p:spPr>
            <a:xfrm>
              <a:off x="353709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9" name="object 12679"/>
            <p:cNvSpPr/>
            <p:nvPr/>
          </p:nvSpPr>
          <p:spPr>
            <a:xfrm>
              <a:off x="35373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0" name="object 12680"/>
            <p:cNvSpPr/>
            <p:nvPr/>
          </p:nvSpPr>
          <p:spPr>
            <a:xfrm>
              <a:off x="353747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1" name="object 12681"/>
            <p:cNvSpPr/>
            <p:nvPr/>
          </p:nvSpPr>
          <p:spPr>
            <a:xfrm>
              <a:off x="353772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2" name="object 12682"/>
            <p:cNvSpPr/>
            <p:nvPr/>
          </p:nvSpPr>
          <p:spPr>
            <a:xfrm>
              <a:off x="35381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3" name="object 12683"/>
            <p:cNvSpPr/>
            <p:nvPr/>
          </p:nvSpPr>
          <p:spPr>
            <a:xfrm>
              <a:off x="353886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4" name="object 12684"/>
            <p:cNvSpPr/>
            <p:nvPr/>
          </p:nvSpPr>
          <p:spPr>
            <a:xfrm>
              <a:off x="3538996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5" name="object 12685"/>
            <p:cNvSpPr/>
            <p:nvPr/>
          </p:nvSpPr>
          <p:spPr>
            <a:xfrm>
              <a:off x="3538362" y="4177666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6" name="object 12686"/>
            <p:cNvSpPr/>
            <p:nvPr/>
          </p:nvSpPr>
          <p:spPr>
            <a:xfrm>
              <a:off x="354013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7" name="object 12687"/>
            <p:cNvSpPr/>
            <p:nvPr/>
          </p:nvSpPr>
          <p:spPr>
            <a:xfrm>
              <a:off x="3540390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8" name="object 12688"/>
            <p:cNvSpPr/>
            <p:nvPr/>
          </p:nvSpPr>
          <p:spPr>
            <a:xfrm>
              <a:off x="3539883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9" name="object 12689"/>
            <p:cNvSpPr/>
            <p:nvPr/>
          </p:nvSpPr>
          <p:spPr>
            <a:xfrm>
              <a:off x="3541657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0" name="object 12690"/>
            <p:cNvSpPr/>
            <p:nvPr/>
          </p:nvSpPr>
          <p:spPr>
            <a:xfrm>
              <a:off x="3541910" y="41774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1" name="object 12691"/>
            <p:cNvSpPr/>
            <p:nvPr/>
          </p:nvSpPr>
          <p:spPr>
            <a:xfrm>
              <a:off x="3542164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2" name="object 12692"/>
            <p:cNvSpPr/>
            <p:nvPr/>
          </p:nvSpPr>
          <p:spPr>
            <a:xfrm>
              <a:off x="354241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3" name="object 12693"/>
            <p:cNvSpPr/>
            <p:nvPr/>
          </p:nvSpPr>
          <p:spPr>
            <a:xfrm>
              <a:off x="354292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4" name="object 12694"/>
            <p:cNvSpPr/>
            <p:nvPr/>
          </p:nvSpPr>
          <p:spPr>
            <a:xfrm>
              <a:off x="354305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5" name="object 12695"/>
            <p:cNvSpPr/>
            <p:nvPr/>
          </p:nvSpPr>
          <p:spPr>
            <a:xfrm>
              <a:off x="35433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6" name="object 12696"/>
            <p:cNvSpPr/>
            <p:nvPr/>
          </p:nvSpPr>
          <p:spPr>
            <a:xfrm>
              <a:off x="3544065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7" name="object 12697"/>
            <p:cNvSpPr/>
            <p:nvPr/>
          </p:nvSpPr>
          <p:spPr>
            <a:xfrm>
              <a:off x="3543558" y="417765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8" name="object 12698"/>
            <p:cNvSpPr/>
            <p:nvPr/>
          </p:nvSpPr>
          <p:spPr>
            <a:xfrm>
              <a:off x="35449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9" name="object 12699"/>
            <p:cNvSpPr/>
            <p:nvPr/>
          </p:nvSpPr>
          <p:spPr>
            <a:xfrm>
              <a:off x="354545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0" name="object 12700"/>
            <p:cNvSpPr/>
            <p:nvPr/>
          </p:nvSpPr>
          <p:spPr>
            <a:xfrm>
              <a:off x="354558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1" name="object 12701"/>
            <p:cNvSpPr/>
            <p:nvPr/>
          </p:nvSpPr>
          <p:spPr>
            <a:xfrm>
              <a:off x="354571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2" name="object 12702"/>
            <p:cNvSpPr/>
            <p:nvPr/>
          </p:nvSpPr>
          <p:spPr>
            <a:xfrm>
              <a:off x="35458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3" name="object 12703"/>
            <p:cNvSpPr/>
            <p:nvPr/>
          </p:nvSpPr>
          <p:spPr>
            <a:xfrm>
              <a:off x="3546853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4" name="object 12704"/>
            <p:cNvSpPr/>
            <p:nvPr/>
          </p:nvSpPr>
          <p:spPr>
            <a:xfrm>
              <a:off x="3547106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5" name="object 12705"/>
            <p:cNvSpPr/>
            <p:nvPr/>
          </p:nvSpPr>
          <p:spPr>
            <a:xfrm>
              <a:off x="3547360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6" name="object 12706"/>
            <p:cNvSpPr/>
            <p:nvPr/>
          </p:nvSpPr>
          <p:spPr>
            <a:xfrm>
              <a:off x="354774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7" name="object 12707"/>
            <p:cNvSpPr/>
            <p:nvPr/>
          </p:nvSpPr>
          <p:spPr>
            <a:xfrm>
              <a:off x="354799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8" name="object 12708"/>
            <p:cNvSpPr/>
            <p:nvPr/>
          </p:nvSpPr>
          <p:spPr>
            <a:xfrm>
              <a:off x="3547233" y="417769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9" name="object 12709"/>
            <p:cNvSpPr/>
            <p:nvPr/>
          </p:nvSpPr>
          <p:spPr>
            <a:xfrm>
              <a:off x="35486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0" name="object 12710"/>
            <p:cNvSpPr/>
            <p:nvPr/>
          </p:nvSpPr>
          <p:spPr>
            <a:xfrm>
              <a:off x="3548880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1" name="object 12711"/>
            <p:cNvSpPr/>
            <p:nvPr/>
          </p:nvSpPr>
          <p:spPr>
            <a:xfrm>
              <a:off x="354938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2" name="object 12712"/>
            <p:cNvSpPr/>
            <p:nvPr/>
          </p:nvSpPr>
          <p:spPr>
            <a:xfrm>
              <a:off x="3548627" y="4177673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3" name="object 12713"/>
            <p:cNvSpPr/>
            <p:nvPr/>
          </p:nvSpPr>
          <p:spPr>
            <a:xfrm>
              <a:off x="3550021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4" name="object 12714"/>
            <p:cNvSpPr/>
            <p:nvPr/>
          </p:nvSpPr>
          <p:spPr>
            <a:xfrm>
              <a:off x="355027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5" name="object 12715"/>
            <p:cNvSpPr/>
            <p:nvPr/>
          </p:nvSpPr>
          <p:spPr>
            <a:xfrm>
              <a:off x="35506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6" name="object 12716"/>
            <p:cNvSpPr/>
            <p:nvPr/>
          </p:nvSpPr>
          <p:spPr>
            <a:xfrm>
              <a:off x="355090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7" name="object 12717"/>
            <p:cNvSpPr/>
            <p:nvPr/>
          </p:nvSpPr>
          <p:spPr>
            <a:xfrm>
              <a:off x="355103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8" name="object 12718"/>
            <p:cNvSpPr/>
            <p:nvPr/>
          </p:nvSpPr>
          <p:spPr>
            <a:xfrm>
              <a:off x="355141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9" name="object 12719"/>
            <p:cNvSpPr/>
            <p:nvPr/>
          </p:nvSpPr>
          <p:spPr>
            <a:xfrm>
              <a:off x="3552049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0" name="object 12720"/>
            <p:cNvSpPr/>
            <p:nvPr/>
          </p:nvSpPr>
          <p:spPr>
            <a:xfrm>
              <a:off x="3552176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1" name="object 12721"/>
            <p:cNvSpPr/>
            <p:nvPr/>
          </p:nvSpPr>
          <p:spPr>
            <a:xfrm>
              <a:off x="3552429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2" name="object 12722"/>
            <p:cNvSpPr/>
            <p:nvPr/>
          </p:nvSpPr>
          <p:spPr>
            <a:xfrm>
              <a:off x="3552682" y="41775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3" name="object 12723"/>
            <p:cNvSpPr/>
            <p:nvPr/>
          </p:nvSpPr>
          <p:spPr>
            <a:xfrm>
              <a:off x="35529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4" name="object 12724"/>
            <p:cNvSpPr/>
            <p:nvPr/>
          </p:nvSpPr>
          <p:spPr>
            <a:xfrm>
              <a:off x="355344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5" name="object 12725"/>
            <p:cNvSpPr/>
            <p:nvPr/>
          </p:nvSpPr>
          <p:spPr>
            <a:xfrm>
              <a:off x="355357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6" name="object 12726"/>
            <p:cNvSpPr/>
            <p:nvPr/>
          </p:nvSpPr>
          <p:spPr>
            <a:xfrm>
              <a:off x="35540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7" name="object 12727"/>
            <p:cNvSpPr/>
            <p:nvPr/>
          </p:nvSpPr>
          <p:spPr>
            <a:xfrm>
              <a:off x="35544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8" name="object 12728"/>
            <p:cNvSpPr/>
            <p:nvPr/>
          </p:nvSpPr>
          <p:spPr>
            <a:xfrm>
              <a:off x="3553823" y="4177666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9" name="object 12729"/>
            <p:cNvSpPr/>
            <p:nvPr/>
          </p:nvSpPr>
          <p:spPr>
            <a:xfrm>
              <a:off x="3555344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0" name="object 12730"/>
            <p:cNvSpPr/>
            <p:nvPr/>
          </p:nvSpPr>
          <p:spPr>
            <a:xfrm>
              <a:off x="35555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1" name="object 12731"/>
            <p:cNvSpPr/>
            <p:nvPr/>
          </p:nvSpPr>
          <p:spPr>
            <a:xfrm>
              <a:off x="35559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2" name="object 12732"/>
            <p:cNvSpPr/>
            <p:nvPr/>
          </p:nvSpPr>
          <p:spPr>
            <a:xfrm>
              <a:off x="355610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3" name="object 12733"/>
            <p:cNvSpPr/>
            <p:nvPr/>
          </p:nvSpPr>
          <p:spPr>
            <a:xfrm>
              <a:off x="35563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4" name="object 12734"/>
            <p:cNvSpPr/>
            <p:nvPr/>
          </p:nvSpPr>
          <p:spPr>
            <a:xfrm>
              <a:off x="355724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5" name="object 12735"/>
            <p:cNvSpPr/>
            <p:nvPr/>
          </p:nvSpPr>
          <p:spPr>
            <a:xfrm>
              <a:off x="3557371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6" name="object 12736"/>
            <p:cNvSpPr/>
            <p:nvPr/>
          </p:nvSpPr>
          <p:spPr>
            <a:xfrm>
              <a:off x="3557752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7" name="object 12737"/>
            <p:cNvSpPr/>
            <p:nvPr/>
          </p:nvSpPr>
          <p:spPr>
            <a:xfrm>
              <a:off x="3558005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8" name="object 12738"/>
            <p:cNvSpPr/>
            <p:nvPr/>
          </p:nvSpPr>
          <p:spPr>
            <a:xfrm>
              <a:off x="355825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9" name="object 12739"/>
            <p:cNvSpPr/>
            <p:nvPr/>
          </p:nvSpPr>
          <p:spPr>
            <a:xfrm>
              <a:off x="35586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0" name="object 12740"/>
            <p:cNvSpPr/>
            <p:nvPr/>
          </p:nvSpPr>
          <p:spPr>
            <a:xfrm>
              <a:off x="355889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1" name="object 12741"/>
            <p:cNvSpPr/>
            <p:nvPr/>
          </p:nvSpPr>
          <p:spPr>
            <a:xfrm>
              <a:off x="355914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2" name="object 12742"/>
            <p:cNvSpPr/>
            <p:nvPr/>
          </p:nvSpPr>
          <p:spPr>
            <a:xfrm>
              <a:off x="35593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3" name="object 12743"/>
            <p:cNvSpPr/>
            <p:nvPr/>
          </p:nvSpPr>
          <p:spPr>
            <a:xfrm>
              <a:off x="35599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4" name="object 12744"/>
            <p:cNvSpPr/>
            <p:nvPr/>
          </p:nvSpPr>
          <p:spPr>
            <a:xfrm>
              <a:off x="3560033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5" name="object 12745"/>
            <p:cNvSpPr/>
            <p:nvPr/>
          </p:nvSpPr>
          <p:spPr>
            <a:xfrm>
              <a:off x="3560160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6" name="object 12746"/>
            <p:cNvSpPr/>
            <p:nvPr/>
          </p:nvSpPr>
          <p:spPr>
            <a:xfrm>
              <a:off x="3560413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7" name="object 12747"/>
            <p:cNvSpPr/>
            <p:nvPr/>
          </p:nvSpPr>
          <p:spPr>
            <a:xfrm>
              <a:off x="3560666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8" name="object 12748"/>
            <p:cNvSpPr/>
            <p:nvPr/>
          </p:nvSpPr>
          <p:spPr>
            <a:xfrm>
              <a:off x="35609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9" name="object 12749"/>
            <p:cNvSpPr/>
            <p:nvPr/>
          </p:nvSpPr>
          <p:spPr>
            <a:xfrm>
              <a:off x="3561300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0" name="object 12750"/>
            <p:cNvSpPr/>
            <p:nvPr/>
          </p:nvSpPr>
          <p:spPr>
            <a:xfrm>
              <a:off x="356155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1" name="object 12751"/>
            <p:cNvSpPr/>
            <p:nvPr/>
          </p:nvSpPr>
          <p:spPr>
            <a:xfrm>
              <a:off x="35618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2" name="object 12752"/>
            <p:cNvSpPr/>
            <p:nvPr/>
          </p:nvSpPr>
          <p:spPr>
            <a:xfrm>
              <a:off x="3561680" y="417768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3" name="object 12753"/>
            <p:cNvSpPr/>
            <p:nvPr/>
          </p:nvSpPr>
          <p:spPr>
            <a:xfrm>
              <a:off x="3562947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4" name="object 12754"/>
            <p:cNvSpPr/>
            <p:nvPr/>
          </p:nvSpPr>
          <p:spPr>
            <a:xfrm>
              <a:off x="3563328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5" name="object 12755"/>
            <p:cNvSpPr/>
            <p:nvPr/>
          </p:nvSpPr>
          <p:spPr>
            <a:xfrm>
              <a:off x="356408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6" name="object 12756"/>
            <p:cNvSpPr/>
            <p:nvPr/>
          </p:nvSpPr>
          <p:spPr>
            <a:xfrm>
              <a:off x="356421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7" name="object 12757"/>
            <p:cNvSpPr/>
            <p:nvPr/>
          </p:nvSpPr>
          <p:spPr>
            <a:xfrm>
              <a:off x="35645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8" name="object 12758"/>
            <p:cNvSpPr/>
            <p:nvPr/>
          </p:nvSpPr>
          <p:spPr>
            <a:xfrm>
              <a:off x="35649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9" name="object 12759"/>
            <p:cNvSpPr/>
            <p:nvPr/>
          </p:nvSpPr>
          <p:spPr>
            <a:xfrm>
              <a:off x="356522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0" name="object 12760"/>
            <p:cNvSpPr/>
            <p:nvPr/>
          </p:nvSpPr>
          <p:spPr>
            <a:xfrm>
              <a:off x="356535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1" name="object 12761"/>
            <p:cNvSpPr/>
            <p:nvPr/>
          </p:nvSpPr>
          <p:spPr>
            <a:xfrm>
              <a:off x="3565609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2" name="object 12762"/>
            <p:cNvSpPr/>
            <p:nvPr/>
          </p:nvSpPr>
          <p:spPr>
            <a:xfrm>
              <a:off x="3565736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3" name="object 12763"/>
            <p:cNvSpPr/>
            <p:nvPr/>
          </p:nvSpPr>
          <p:spPr>
            <a:xfrm>
              <a:off x="356586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4" name="object 12764"/>
            <p:cNvSpPr/>
            <p:nvPr/>
          </p:nvSpPr>
          <p:spPr>
            <a:xfrm>
              <a:off x="35661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5" name="object 12765"/>
            <p:cNvSpPr/>
            <p:nvPr/>
          </p:nvSpPr>
          <p:spPr>
            <a:xfrm>
              <a:off x="35664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6" name="object 12766"/>
            <p:cNvSpPr/>
            <p:nvPr/>
          </p:nvSpPr>
          <p:spPr>
            <a:xfrm>
              <a:off x="356674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7" name="object 12767"/>
            <p:cNvSpPr/>
            <p:nvPr/>
          </p:nvSpPr>
          <p:spPr>
            <a:xfrm>
              <a:off x="35670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8" name="object 12768"/>
            <p:cNvSpPr/>
            <p:nvPr/>
          </p:nvSpPr>
          <p:spPr>
            <a:xfrm>
              <a:off x="35677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9" name="object 12769"/>
            <p:cNvSpPr/>
            <p:nvPr/>
          </p:nvSpPr>
          <p:spPr>
            <a:xfrm>
              <a:off x="3567890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0" name="object 12770"/>
            <p:cNvSpPr/>
            <p:nvPr/>
          </p:nvSpPr>
          <p:spPr>
            <a:xfrm>
              <a:off x="3568143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1" name="object 12771"/>
            <p:cNvSpPr/>
            <p:nvPr/>
          </p:nvSpPr>
          <p:spPr>
            <a:xfrm>
              <a:off x="3568270" y="41774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2" name="object 12772"/>
            <p:cNvSpPr/>
            <p:nvPr/>
          </p:nvSpPr>
          <p:spPr>
            <a:xfrm>
              <a:off x="3568650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3" name="object 12773"/>
            <p:cNvSpPr/>
            <p:nvPr/>
          </p:nvSpPr>
          <p:spPr>
            <a:xfrm>
              <a:off x="3568270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4" name="object 12774"/>
            <p:cNvSpPr/>
            <p:nvPr/>
          </p:nvSpPr>
          <p:spPr>
            <a:xfrm>
              <a:off x="35700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5" name="object 12775"/>
            <p:cNvSpPr/>
            <p:nvPr/>
          </p:nvSpPr>
          <p:spPr>
            <a:xfrm>
              <a:off x="357042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6" name="object 12776"/>
            <p:cNvSpPr/>
            <p:nvPr/>
          </p:nvSpPr>
          <p:spPr>
            <a:xfrm>
              <a:off x="3570678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7" name="object 12777"/>
            <p:cNvSpPr/>
            <p:nvPr/>
          </p:nvSpPr>
          <p:spPr>
            <a:xfrm>
              <a:off x="3570931" y="41775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8" name="object 12778"/>
            <p:cNvSpPr/>
            <p:nvPr/>
          </p:nvSpPr>
          <p:spPr>
            <a:xfrm>
              <a:off x="357118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9" name="object 12779"/>
            <p:cNvSpPr/>
            <p:nvPr/>
          </p:nvSpPr>
          <p:spPr>
            <a:xfrm>
              <a:off x="357207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0" name="object 12780"/>
            <p:cNvSpPr/>
            <p:nvPr/>
          </p:nvSpPr>
          <p:spPr>
            <a:xfrm>
              <a:off x="357232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1" name="object 12781"/>
            <p:cNvSpPr/>
            <p:nvPr/>
          </p:nvSpPr>
          <p:spPr>
            <a:xfrm>
              <a:off x="35730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2" name="object 12782"/>
            <p:cNvSpPr/>
            <p:nvPr/>
          </p:nvSpPr>
          <p:spPr>
            <a:xfrm>
              <a:off x="3573213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3" name="object 12783"/>
            <p:cNvSpPr/>
            <p:nvPr/>
          </p:nvSpPr>
          <p:spPr>
            <a:xfrm>
              <a:off x="3573592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4" name="object 12784"/>
            <p:cNvSpPr/>
            <p:nvPr/>
          </p:nvSpPr>
          <p:spPr>
            <a:xfrm>
              <a:off x="3573846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5" name="object 12785"/>
            <p:cNvSpPr/>
            <p:nvPr/>
          </p:nvSpPr>
          <p:spPr>
            <a:xfrm>
              <a:off x="357422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6" name="object 12786"/>
            <p:cNvSpPr/>
            <p:nvPr/>
          </p:nvSpPr>
          <p:spPr>
            <a:xfrm>
              <a:off x="357460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7" name="object 12787"/>
            <p:cNvSpPr/>
            <p:nvPr/>
          </p:nvSpPr>
          <p:spPr>
            <a:xfrm>
              <a:off x="357486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8" name="object 12788"/>
            <p:cNvSpPr/>
            <p:nvPr/>
          </p:nvSpPr>
          <p:spPr>
            <a:xfrm>
              <a:off x="35756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9" name="object 12789"/>
            <p:cNvSpPr/>
            <p:nvPr/>
          </p:nvSpPr>
          <p:spPr>
            <a:xfrm>
              <a:off x="3575874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0" name="object 12790"/>
            <p:cNvSpPr/>
            <p:nvPr/>
          </p:nvSpPr>
          <p:spPr>
            <a:xfrm>
              <a:off x="357600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1" name="object 12791"/>
            <p:cNvSpPr/>
            <p:nvPr/>
          </p:nvSpPr>
          <p:spPr>
            <a:xfrm>
              <a:off x="3576254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2" name="object 12792"/>
            <p:cNvSpPr/>
            <p:nvPr/>
          </p:nvSpPr>
          <p:spPr>
            <a:xfrm>
              <a:off x="357638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3" name="object 12793"/>
            <p:cNvSpPr/>
            <p:nvPr/>
          </p:nvSpPr>
          <p:spPr>
            <a:xfrm>
              <a:off x="357714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4" name="object 12794"/>
            <p:cNvSpPr/>
            <p:nvPr/>
          </p:nvSpPr>
          <p:spPr>
            <a:xfrm>
              <a:off x="35772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5" name="object 12795"/>
            <p:cNvSpPr/>
            <p:nvPr/>
          </p:nvSpPr>
          <p:spPr>
            <a:xfrm>
              <a:off x="357739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6" name="object 12796"/>
            <p:cNvSpPr/>
            <p:nvPr/>
          </p:nvSpPr>
          <p:spPr>
            <a:xfrm>
              <a:off x="35777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7" name="object 12797"/>
            <p:cNvSpPr/>
            <p:nvPr/>
          </p:nvSpPr>
          <p:spPr>
            <a:xfrm>
              <a:off x="35780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8" name="object 12798"/>
            <p:cNvSpPr/>
            <p:nvPr/>
          </p:nvSpPr>
          <p:spPr>
            <a:xfrm>
              <a:off x="357840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9" name="object 12799"/>
            <p:cNvSpPr/>
            <p:nvPr/>
          </p:nvSpPr>
          <p:spPr>
            <a:xfrm>
              <a:off x="3578535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0" name="object 12800"/>
            <p:cNvSpPr/>
            <p:nvPr/>
          </p:nvSpPr>
          <p:spPr>
            <a:xfrm>
              <a:off x="3578915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1" name="object 12801"/>
            <p:cNvSpPr/>
            <p:nvPr/>
          </p:nvSpPr>
          <p:spPr>
            <a:xfrm>
              <a:off x="357916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2" name="object 12802"/>
            <p:cNvSpPr/>
            <p:nvPr/>
          </p:nvSpPr>
          <p:spPr>
            <a:xfrm>
              <a:off x="357942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3" name="object 12803"/>
            <p:cNvSpPr/>
            <p:nvPr/>
          </p:nvSpPr>
          <p:spPr>
            <a:xfrm>
              <a:off x="3578789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4" name="object 12804"/>
            <p:cNvSpPr/>
            <p:nvPr/>
          </p:nvSpPr>
          <p:spPr>
            <a:xfrm>
              <a:off x="35801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5" name="object 12805"/>
            <p:cNvSpPr/>
            <p:nvPr/>
          </p:nvSpPr>
          <p:spPr>
            <a:xfrm>
              <a:off x="358094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6" name="object 12806"/>
            <p:cNvSpPr/>
            <p:nvPr/>
          </p:nvSpPr>
          <p:spPr>
            <a:xfrm>
              <a:off x="3581196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7" name="object 12807"/>
            <p:cNvSpPr/>
            <p:nvPr/>
          </p:nvSpPr>
          <p:spPr>
            <a:xfrm>
              <a:off x="3581576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8" name="object 12808"/>
            <p:cNvSpPr/>
            <p:nvPr/>
          </p:nvSpPr>
          <p:spPr>
            <a:xfrm>
              <a:off x="3581830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9" name="object 12809"/>
            <p:cNvSpPr/>
            <p:nvPr/>
          </p:nvSpPr>
          <p:spPr>
            <a:xfrm>
              <a:off x="35820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0" name="object 12810"/>
            <p:cNvSpPr/>
            <p:nvPr/>
          </p:nvSpPr>
          <p:spPr>
            <a:xfrm>
              <a:off x="3582464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1" name="object 12811"/>
            <p:cNvSpPr/>
            <p:nvPr/>
          </p:nvSpPr>
          <p:spPr>
            <a:xfrm>
              <a:off x="358271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2" name="object 12812"/>
            <p:cNvSpPr/>
            <p:nvPr/>
          </p:nvSpPr>
          <p:spPr>
            <a:xfrm>
              <a:off x="358360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3" name="object 12813"/>
            <p:cNvSpPr/>
            <p:nvPr/>
          </p:nvSpPr>
          <p:spPr>
            <a:xfrm>
              <a:off x="3583858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4" name="object 12814"/>
            <p:cNvSpPr/>
            <p:nvPr/>
          </p:nvSpPr>
          <p:spPr>
            <a:xfrm>
              <a:off x="3583984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5" name="object 12815"/>
            <p:cNvSpPr/>
            <p:nvPr/>
          </p:nvSpPr>
          <p:spPr>
            <a:xfrm>
              <a:off x="3584111" y="41775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6" name="object 12816"/>
            <p:cNvSpPr/>
            <p:nvPr/>
          </p:nvSpPr>
          <p:spPr>
            <a:xfrm>
              <a:off x="358449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7" name="object 12817"/>
            <p:cNvSpPr/>
            <p:nvPr/>
          </p:nvSpPr>
          <p:spPr>
            <a:xfrm>
              <a:off x="358499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8" name="object 12818"/>
            <p:cNvSpPr/>
            <p:nvPr/>
          </p:nvSpPr>
          <p:spPr>
            <a:xfrm>
              <a:off x="3585252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9" name="object 12819"/>
            <p:cNvSpPr/>
            <p:nvPr/>
          </p:nvSpPr>
          <p:spPr>
            <a:xfrm>
              <a:off x="35855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0" name="object 12820"/>
            <p:cNvSpPr/>
            <p:nvPr/>
          </p:nvSpPr>
          <p:spPr>
            <a:xfrm>
              <a:off x="358626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1" name="object 12821"/>
            <p:cNvSpPr/>
            <p:nvPr/>
          </p:nvSpPr>
          <p:spPr>
            <a:xfrm>
              <a:off x="3586392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2" name="object 12822"/>
            <p:cNvSpPr/>
            <p:nvPr/>
          </p:nvSpPr>
          <p:spPr>
            <a:xfrm>
              <a:off x="3586772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3" name="object 12823"/>
            <p:cNvSpPr/>
            <p:nvPr/>
          </p:nvSpPr>
          <p:spPr>
            <a:xfrm>
              <a:off x="358702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4" name="object 12824"/>
            <p:cNvSpPr/>
            <p:nvPr/>
          </p:nvSpPr>
          <p:spPr>
            <a:xfrm>
              <a:off x="35872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5" name="object 12825"/>
            <p:cNvSpPr/>
            <p:nvPr/>
          </p:nvSpPr>
          <p:spPr>
            <a:xfrm>
              <a:off x="358765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6" name="object 12826"/>
            <p:cNvSpPr/>
            <p:nvPr/>
          </p:nvSpPr>
          <p:spPr>
            <a:xfrm>
              <a:off x="3587913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7" name="object 12827"/>
            <p:cNvSpPr/>
            <p:nvPr/>
          </p:nvSpPr>
          <p:spPr>
            <a:xfrm>
              <a:off x="35881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8" name="object 12828"/>
            <p:cNvSpPr/>
            <p:nvPr/>
          </p:nvSpPr>
          <p:spPr>
            <a:xfrm>
              <a:off x="35884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9" name="object 12829"/>
            <p:cNvSpPr/>
            <p:nvPr/>
          </p:nvSpPr>
          <p:spPr>
            <a:xfrm>
              <a:off x="358880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0" name="object 12830"/>
            <p:cNvSpPr/>
            <p:nvPr/>
          </p:nvSpPr>
          <p:spPr>
            <a:xfrm>
              <a:off x="3589054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1" name="object 12831"/>
            <p:cNvSpPr/>
            <p:nvPr/>
          </p:nvSpPr>
          <p:spPr>
            <a:xfrm>
              <a:off x="3588293" y="417764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6"/>
                  </a:moveTo>
                  <a:lnTo>
                    <a:pt x="1774" y="6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2" name="object 12832"/>
            <p:cNvSpPr/>
            <p:nvPr/>
          </p:nvSpPr>
          <p:spPr>
            <a:xfrm>
              <a:off x="35898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3" name="object 12833"/>
            <p:cNvSpPr/>
            <p:nvPr/>
          </p:nvSpPr>
          <p:spPr>
            <a:xfrm>
              <a:off x="359032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4" name="object 12834"/>
            <p:cNvSpPr/>
            <p:nvPr/>
          </p:nvSpPr>
          <p:spPr>
            <a:xfrm>
              <a:off x="359057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5" name="object 12835"/>
            <p:cNvSpPr/>
            <p:nvPr/>
          </p:nvSpPr>
          <p:spPr>
            <a:xfrm>
              <a:off x="35913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6" name="object 12836"/>
            <p:cNvSpPr/>
            <p:nvPr/>
          </p:nvSpPr>
          <p:spPr>
            <a:xfrm>
              <a:off x="359158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7" name="object 12837"/>
            <p:cNvSpPr/>
            <p:nvPr/>
          </p:nvSpPr>
          <p:spPr>
            <a:xfrm>
              <a:off x="3591842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8" name="object 12838"/>
            <p:cNvSpPr/>
            <p:nvPr/>
          </p:nvSpPr>
          <p:spPr>
            <a:xfrm>
              <a:off x="3592095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9" name="object 12839"/>
            <p:cNvSpPr/>
            <p:nvPr/>
          </p:nvSpPr>
          <p:spPr>
            <a:xfrm>
              <a:off x="35927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0" name="object 12840"/>
            <p:cNvSpPr/>
            <p:nvPr/>
          </p:nvSpPr>
          <p:spPr>
            <a:xfrm>
              <a:off x="3592095" y="417769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1" name="object 12841"/>
            <p:cNvSpPr/>
            <p:nvPr/>
          </p:nvSpPr>
          <p:spPr>
            <a:xfrm>
              <a:off x="359412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2" name="object 12842"/>
            <p:cNvSpPr/>
            <p:nvPr/>
          </p:nvSpPr>
          <p:spPr>
            <a:xfrm>
              <a:off x="3593489" y="4177666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3" name="object 12843"/>
            <p:cNvSpPr/>
            <p:nvPr/>
          </p:nvSpPr>
          <p:spPr>
            <a:xfrm>
              <a:off x="3594756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4" name="object 12844"/>
            <p:cNvSpPr/>
            <p:nvPr/>
          </p:nvSpPr>
          <p:spPr>
            <a:xfrm>
              <a:off x="35951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5" name="object 12845"/>
            <p:cNvSpPr/>
            <p:nvPr/>
          </p:nvSpPr>
          <p:spPr>
            <a:xfrm>
              <a:off x="3595517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6" name="object 12846"/>
            <p:cNvSpPr/>
            <p:nvPr/>
          </p:nvSpPr>
          <p:spPr>
            <a:xfrm>
              <a:off x="359564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7" name="object 12847"/>
            <p:cNvSpPr/>
            <p:nvPr/>
          </p:nvSpPr>
          <p:spPr>
            <a:xfrm>
              <a:off x="359589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8" name="object 12848"/>
            <p:cNvSpPr/>
            <p:nvPr/>
          </p:nvSpPr>
          <p:spPr>
            <a:xfrm>
              <a:off x="35960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9" name="object 12849"/>
            <p:cNvSpPr/>
            <p:nvPr/>
          </p:nvSpPr>
          <p:spPr>
            <a:xfrm>
              <a:off x="35962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0" name="object 12850"/>
            <p:cNvSpPr/>
            <p:nvPr/>
          </p:nvSpPr>
          <p:spPr>
            <a:xfrm>
              <a:off x="35967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1" name="object 12851"/>
            <p:cNvSpPr/>
            <p:nvPr/>
          </p:nvSpPr>
          <p:spPr>
            <a:xfrm>
              <a:off x="3596911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2" name="object 12852"/>
            <p:cNvSpPr/>
            <p:nvPr/>
          </p:nvSpPr>
          <p:spPr>
            <a:xfrm>
              <a:off x="3597164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3" name="object 12853"/>
            <p:cNvSpPr/>
            <p:nvPr/>
          </p:nvSpPr>
          <p:spPr>
            <a:xfrm>
              <a:off x="3597544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4" name="object 12854"/>
            <p:cNvSpPr/>
            <p:nvPr/>
          </p:nvSpPr>
          <p:spPr>
            <a:xfrm>
              <a:off x="3597291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5" name="object 12855"/>
            <p:cNvSpPr/>
            <p:nvPr/>
          </p:nvSpPr>
          <p:spPr>
            <a:xfrm>
              <a:off x="35986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6" name="object 12856"/>
            <p:cNvSpPr/>
            <p:nvPr/>
          </p:nvSpPr>
          <p:spPr>
            <a:xfrm>
              <a:off x="3599445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7" name="object 12857"/>
            <p:cNvSpPr/>
            <p:nvPr/>
          </p:nvSpPr>
          <p:spPr>
            <a:xfrm>
              <a:off x="3599699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8" name="object 12858"/>
            <p:cNvSpPr/>
            <p:nvPr/>
          </p:nvSpPr>
          <p:spPr>
            <a:xfrm>
              <a:off x="3599952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9" name="object 12859"/>
            <p:cNvSpPr/>
            <p:nvPr/>
          </p:nvSpPr>
          <p:spPr>
            <a:xfrm>
              <a:off x="3600079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0" name="object 12860"/>
            <p:cNvSpPr/>
            <p:nvPr/>
          </p:nvSpPr>
          <p:spPr>
            <a:xfrm>
              <a:off x="36004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1" name="object 12861"/>
            <p:cNvSpPr/>
            <p:nvPr/>
          </p:nvSpPr>
          <p:spPr>
            <a:xfrm>
              <a:off x="36007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2" name="object 12862"/>
            <p:cNvSpPr/>
            <p:nvPr/>
          </p:nvSpPr>
          <p:spPr>
            <a:xfrm>
              <a:off x="360109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3" name="object 12863"/>
            <p:cNvSpPr/>
            <p:nvPr/>
          </p:nvSpPr>
          <p:spPr>
            <a:xfrm>
              <a:off x="360147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4" name="object 12864"/>
            <p:cNvSpPr/>
            <p:nvPr/>
          </p:nvSpPr>
          <p:spPr>
            <a:xfrm>
              <a:off x="36018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5" name="object 12865"/>
            <p:cNvSpPr/>
            <p:nvPr/>
          </p:nvSpPr>
          <p:spPr>
            <a:xfrm>
              <a:off x="3602233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6" name="object 12866"/>
            <p:cNvSpPr/>
            <p:nvPr/>
          </p:nvSpPr>
          <p:spPr>
            <a:xfrm>
              <a:off x="3602487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7" name="object 12867"/>
            <p:cNvSpPr/>
            <p:nvPr/>
          </p:nvSpPr>
          <p:spPr>
            <a:xfrm>
              <a:off x="3602740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8" name="object 12868"/>
            <p:cNvSpPr/>
            <p:nvPr/>
          </p:nvSpPr>
          <p:spPr>
            <a:xfrm>
              <a:off x="360299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9" name="object 12869"/>
            <p:cNvSpPr/>
            <p:nvPr/>
          </p:nvSpPr>
          <p:spPr>
            <a:xfrm>
              <a:off x="360350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0" name="object 12870"/>
            <p:cNvSpPr/>
            <p:nvPr/>
          </p:nvSpPr>
          <p:spPr>
            <a:xfrm>
              <a:off x="360375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1" name="object 12871"/>
            <p:cNvSpPr/>
            <p:nvPr/>
          </p:nvSpPr>
          <p:spPr>
            <a:xfrm>
              <a:off x="36045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2" name="object 12872"/>
            <p:cNvSpPr/>
            <p:nvPr/>
          </p:nvSpPr>
          <p:spPr>
            <a:xfrm>
              <a:off x="360464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3" name="object 12873"/>
            <p:cNvSpPr/>
            <p:nvPr/>
          </p:nvSpPr>
          <p:spPr>
            <a:xfrm>
              <a:off x="3604895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4" name="object 12874"/>
            <p:cNvSpPr/>
            <p:nvPr/>
          </p:nvSpPr>
          <p:spPr>
            <a:xfrm>
              <a:off x="3605148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5" name="object 12875"/>
            <p:cNvSpPr/>
            <p:nvPr/>
          </p:nvSpPr>
          <p:spPr>
            <a:xfrm>
              <a:off x="3605401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6" name="object 12876"/>
            <p:cNvSpPr/>
            <p:nvPr/>
          </p:nvSpPr>
          <p:spPr>
            <a:xfrm>
              <a:off x="36056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7" name="object 12877"/>
            <p:cNvSpPr/>
            <p:nvPr/>
          </p:nvSpPr>
          <p:spPr>
            <a:xfrm>
              <a:off x="360603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8" name="object 12878"/>
            <p:cNvSpPr/>
            <p:nvPr/>
          </p:nvSpPr>
          <p:spPr>
            <a:xfrm>
              <a:off x="360628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9" name="object 12879"/>
            <p:cNvSpPr/>
            <p:nvPr/>
          </p:nvSpPr>
          <p:spPr>
            <a:xfrm>
              <a:off x="36064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0" name="object 12880"/>
            <p:cNvSpPr/>
            <p:nvPr/>
          </p:nvSpPr>
          <p:spPr>
            <a:xfrm>
              <a:off x="36066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1" name="object 12881"/>
            <p:cNvSpPr/>
            <p:nvPr/>
          </p:nvSpPr>
          <p:spPr>
            <a:xfrm>
              <a:off x="36069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2" name="object 12882"/>
            <p:cNvSpPr/>
            <p:nvPr/>
          </p:nvSpPr>
          <p:spPr>
            <a:xfrm>
              <a:off x="36071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3" name="object 12883"/>
            <p:cNvSpPr/>
            <p:nvPr/>
          </p:nvSpPr>
          <p:spPr>
            <a:xfrm>
              <a:off x="360730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4" name="object 12884"/>
            <p:cNvSpPr/>
            <p:nvPr/>
          </p:nvSpPr>
          <p:spPr>
            <a:xfrm>
              <a:off x="3607556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5" name="object 12885"/>
            <p:cNvSpPr/>
            <p:nvPr/>
          </p:nvSpPr>
          <p:spPr>
            <a:xfrm>
              <a:off x="3607683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6" name="object 12886"/>
            <p:cNvSpPr/>
            <p:nvPr/>
          </p:nvSpPr>
          <p:spPr>
            <a:xfrm>
              <a:off x="3607936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7" name="object 12887"/>
            <p:cNvSpPr/>
            <p:nvPr/>
          </p:nvSpPr>
          <p:spPr>
            <a:xfrm>
              <a:off x="360806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8" name="object 12888"/>
            <p:cNvSpPr/>
            <p:nvPr/>
          </p:nvSpPr>
          <p:spPr>
            <a:xfrm>
              <a:off x="36085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9" name="object 12889"/>
            <p:cNvSpPr/>
            <p:nvPr/>
          </p:nvSpPr>
          <p:spPr>
            <a:xfrm>
              <a:off x="360869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0" name="object 12890"/>
            <p:cNvSpPr/>
            <p:nvPr/>
          </p:nvSpPr>
          <p:spPr>
            <a:xfrm>
              <a:off x="360895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1" name="object 12891"/>
            <p:cNvSpPr/>
            <p:nvPr/>
          </p:nvSpPr>
          <p:spPr>
            <a:xfrm>
              <a:off x="36092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2" name="object 12892"/>
            <p:cNvSpPr/>
            <p:nvPr/>
          </p:nvSpPr>
          <p:spPr>
            <a:xfrm>
              <a:off x="360996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3" name="object 12893"/>
            <p:cNvSpPr/>
            <p:nvPr/>
          </p:nvSpPr>
          <p:spPr>
            <a:xfrm>
              <a:off x="3610217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4" name="object 12894"/>
            <p:cNvSpPr/>
            <p:nvPr/>
          </p:nvSpPr>
          <p:spPr>
            <a:xfrm>
              <a:off x="3610471" y="41774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5" name="object 12895"/>
            <p:cNvSpPr/>
            <p:nvPr/>
          </p:nvSpPr>
          <p:spPr>
            <a:xfrm>
              <a:off x="3610724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6" name="object 12896"/>
            <p:cNvSpPr/>
            <p:nvPr/>
          </p:nvSpPr>
          <p:spPr>
            <a:xfrm>
              <a:off x="36111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7" name="object 12897"/>
            <p:cNvSpPr/>
            <p:nvPr/>
          </p:nvSpPr>
          <p:spPr>
            <a:xfrm>
              <a:off x="36113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8" name="object 12898"/>
            <p:cNvSpPr/>
            <p:nvPr/>
          </p:nvSpPr>
          <p:spPr>
            <a:xfrm>
              <a:off x="3610598" y="417771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253" y="0"/>
                  </a:moveTo>
                  <a:lnTo>
                    <a:pt x="2027" y="0"/>
                  </a:lnTo>
                </a:path>
                <a:path w="3175">
                  <a:moveTo>
                    <a:pt x="633" y="0"/>
                  </a:moveTo>
                  <a:lnTo>
                    <a:pt x="2407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9" name="object 12899"/>
            <p:cNvSpPr/>
            <p:nvPr/>
          </p:nvSpPr>
          <p:spPr>
            <a:xfrm>
              <a:off x="3612752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0" name="object 12900"/>
            <p:cNvSpPr/>
            <p:nvPr/>
          </p:nvSpPr>
          <p:spPr>
            <a:xfrm>
              <a:off x="361287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1" name="object 12901"/>
            <p:cNvSpPr/>
            <p:nvPr/>
          </p:nvSpPr>
          <p:spPr>
            <a:xfrm>
              <a:off x="3613132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2" name="object 12902"/>
            <p:cNvSpPr/>
            <p:nvPr/>
          </p:nvSpPr>
          <p:spPr>
            <a:xfrm>
              <a:off x="361338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3" name="object 12903"/>
            <p:cNvSpPr/>
            <p:nvPr/>
          </p:nvSpPr>
          <p:spPr>
            <a:xfrm>
              <a:off x="36137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4" name="object 12904"/>
            <p:cNvSpPr/>
            <p:nvPr/>
          </p:nvSpPr>
          <p:spPr>
            <a:xfrm>
              <a:off x="361401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5" name="object 12905"/>
            <p:cNvSpPr/>
            <p:nvPr/>
          </p:nvSpPr>
          <p:spPr>
            <a:xfrm>
              <a:off x="361414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6" name="object 12906"/>
            <p:cNvSpPr/>
            <p:nvPr/>
          </p:nvSpPr>
          <p:spPr>
            <a:xfrm>
              <a:off x="36145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7" name="object 12907"/>
            <p:cNvSpPr/>
            <p:nvPr/>
          </p:nvSpPr>
          <p:spPr>
            <a:xfrm>
              <a:off x="3614273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8" name="object 12908"/>
            <p:cNvSpPr/>
            <p:nvPr/>
          </p:nvSpPr>
          <p:spPr>
            <a:xfrm>
              <a:off x="3615413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9" name="object 12909"/>
            <p:cNvSpPr/>
            <p:nvPr/>
          </p:nvSpPr>
          <p:spPr>
            <a:xfrm>
              <a:off x="3615667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0" name="object 12910"/>
            <p:cNvSpPr/>
            <p:nvPr/>
          </p:nvSpPr>
          <p:spPr>
            <a:xfrm>
              <a:off x="3616047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1" name="object 12911"/>
            <p:cNvSpPr/>
            <p:nvPr/>
          </p:nvSpPr>
          <p:spPr>
            <a:xfrm>
              <a:off x="36163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2" name="object 12912"/>
            <p:cNvSpPr/>
            <p:nvPr/>
          </p:nvSpPr>
          <p:spPr>
            <a:xfrm>
              <a:off x="361655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3" name="object 12913"/>
            <p:cNvSpPr/>
            <p:nvPr/>
          </p:nvSpPr>
          <p:spPr>
            <a:xfrm>
              <a:off x="361680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4" name="object 12914"/>
            <p:cNvSpPr/>
            <p:nvPr/>
          </p:nvSpPr>
          <p:spPr>
            <a:xfrm>
              <a:off x="361693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5" name="object 12915"/>
            <p:cNvSpPr/>
            <p:nvPr/>
          </p:nvSpPr>
          <p:spPr>
            <a:xfrm>
              <a:off x="361782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6" name="object 12916"/>
            <p:cNvSpPr/>
            <p:nvPr/>
          </p:nvSpPr>
          <p:spPr>
            <a:xfrm>
              <a:off x="3618074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7" name="object 12917"/>
            <p:cNvSpPr/>
            <p:nvPr/>
          </p:nvSpPr>
          <p:spPr>
            <a:xfrm>
              <a:off x="3618328" y="41775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8" name="object 12918"/>
            <p:cNvSpPr/>
            <p:nvPr/>
          </p:nvSpPr>
          <p:spPr>
            <a:xfrm>
              <a:off x="361870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9" name="object 12919"/>
            <p:cNvSpPr/>
            <p:nvPr/>
          </p:nvSpPr>
          <p:spPr>
            <a:xfrm>
              <a:off x="36188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0" name="object 12920"/>
            <p:cNvSpPr/>
            <p:nvPr/>
          </p:nvSpPr>
          <p:spPr>
            <a:xfrm>
              <a:off x="361921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1" name="object 12921"/>
            <p:cNvSpPr/>
            <p:nvPr/>
          </p:nvSpPr>
          <p:spPr>
            <a:xfrm>
              <a:off x="361959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2" name="object 12922"/>
            <p:cNvSpPr/>
            <p:nvPr/>
          </p:nvSpPr>
          <p:spPr>
            <a:xfrm>
              <a:off x="36204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3" name="object 12923"/>
            <p:cNvSpPr/>
            <p:nvPr/>
          </p:nvSpPr>
          <p:spPr>
            <a:xfrm>
              <a:off x="3620609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4" name="object 12924"/>
            <p:cNvSpPr/>
            <p:nvPr/>
          </p:nvSpPr>
          <p:spPr>
            <a:xfrm>
              <a:off x="3620989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5" name="object 12925"/>
            <p:cNvSpPr/>
            <p:nvPr/>
          </p:nvSpPr>
          <p:spPr>
            <a:xfrm>
              <a:off x="362124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6" name="object 12926"/>
            <p:cNvSpPr/>
            <p:nvPr/>
          </p:nvSpPr>
          <p:spPr>
            <a:xfrm>
              <a:off x="36214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7" name="object 12927"/>
            <p:cNvSpPr/>
            <p:nvPr/>
          </p:nvSpPr>
          <p:spPr>
            <a:xfrm>
              <a:off x="36218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8" name="object 12928"/>
            <p:cNvSpPr/>
            <p:nvPr/>
          </p:nvSpPr>
          <p:spPr>
            <a:xfrm>
              <a:off x="362200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9" name="object 12929"/>
            <p:cNvSpPr/>
            <p:nvPr/>
          </p:nvSpPr>
          <p:spPr>
            <a:xfrm>
              <a:off x="362225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0" name="object 12930"/>
            <p:cNvSpPr/>
            <p:nvPr/>
          </p:nvSpPr>
          <p:spPr>
            <a:xfrm>
              <a:off x="3622510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1" name="object 12931"/>
            <p:cNvSpPr/>
            <p:nvPr/>
          </p:nvSpPr>
          <p:spPr>
            <a:xfrm>
              <a:off x="36228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2" name="object 12932"/>
            <p:cNvSpPr/>
            <p:nvPr/>
          </p:nvSpPr>
          <p:spPr>
            <a:xfrm>
              <a:off x="362314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3" name="object 12933"/>
            <p:cNvSpPr/>
            <p:nvPr/>
          </p:nvSpPr>
          <p:spPr>
            <a:xfrm>
              <a:off x="3623397" y="41775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4" name="object 12934"/>
            <p:cNvSpPr/>
            <p:nvPr/>
          </p:nvSpPr>
          <p:spPr>
            <a:xfrm>
              <a:off x="3623651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5" name="object 12935"/>
            <p:cNvSpPr/>
            <p:nvPr/>
          </p:nvSpPr>
          <p:spPr>
            <a:xfrm>
              <a:off x="362403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6" name="object 12936"/>
            <p:cNvSpPr/>
            <p:nvPr/>
          </p:nvSpPr>
          <p:spPr>
            <a:xfrm>
              <a:off x="36242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7" name="object 12937"/>
            <p:cNvSpPr/>
            <p:nvPr/>
          </p:nvSpPr>
          <p:spPr>
            <a:xfrm>
              <a:off x="362466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8" name="object 12938"/>
            <p:cNvSpPr/>
            <p:nvPr/>
          </p:nvSpPr>
          <p:spPr>
            <a:xfrm>
              <a:off x="362479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9" name="object 12939"/>
            <p:cNvSpPr/>
            <p:nvPr/>
          </p:nvSpPr>
          <p:spPr>
            <a:xfrm>
              <a:off x="362517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0" name="object 12940"/>
            <p:cNvSpPr/>
            <p:nvPr/>
          </p:nvSpPr>
          <p:spPr>
            <a:xfrm>
              <a:off x="36252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1" name="object 12941"/>
            <p:cNvSpPr/>
            <p:nvPr/>
          </p:nvSpPr>
          <p:spPr>
            <a:xfrm>
              <a:off x="362580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2" name="object 12942"/>
            <p:cNvSpPr/>
            <p:nvPr/>
          </p:nvSpPr>
          <p:spPr>
            <a:xfrm>
              <a:off x="3625931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3" name="object 12943"/>
            <p:cNvSpPr/>
            <p:nvPr/>
          </p:nvSpPr>
          <p:spPr>
            <a:xfrm>
              <a:off x="3626185" y="41775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4" name="object 12944"/>
            <p:cNvSpPr/>
            <p:nvPr/>
          </p:nvSpPr>
          <p:spPr>
            <a:xfrm>
              <a:off x="3626438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5" name="object 12945"/>
            <p:cNvSpPr/>
            <p:nvPr/>
          </p:nvSpPr>
          <p:spPr>
            <a:xfrm>
              <a:off x="362669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6" name="object 12946"/>
            <p:cNvSpPr/>
            <p:nvPr/>
          </p:nvSpPr>
          <p:spPr>
            <a:xfrm>
              <a:off x="362719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7" name="object 12947"/>
            <p:cNvSpPr/>
            <p:nvPr/>
          </p:nvSpPr>
          <p:spPr>
            <a:xfrm>
              <a:off x="362732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8" name="object 12948"/>
            <p:cNvSpPr/>
            <p:nvPr/>
          </p:nvSpPr>
          <p:spPr>
            <a:xfrm>
              <a:off x="362757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9" name="object 12949"/>
            <p:cNvSpPr/>
            <p:nvPr/>
          </p:nvSpPr>
          <p:spPr>
            <a:xfrm>
              <a:off x="36279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0" name="object 12950"/>
            <p:cNvSpPr/>
            <p:nvPr/>
          </p:nvSpPr>
          <p:spPr>
            <a:xfrm>
              <a:off x="362833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1" name="object 12951"/>
            <p:cNvSpPr/>
            <p:nvPr/>
          </p:nvSpPr>
          <p:spPr>
            <a:xfrm>
              <a:off x="3628593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2" name="object 12952"/>
            <p:cNvSpPr/>
            <p:nvPr/>
          </p:nvSpPr>
          <p:spPr>
            <a:xfrm>
              <a:off x="3628846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3" name="object 12953"/>
            <p:cNvSpPr/>
            <p:nvPr/>
          </p:nvSpPr>
          <p:spPr>
            <a:xfrm>
              <a:off x="36291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4" name="object 12954"/>
            <p:cNvSpPr/>
            <p:nvPr/>
          </p:nvSpPr>
          <p:spPr>
            <a:xfrm>
              <a:off x="362973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5" name="object 12955"/>
            <p:cNvSpPr/>
            <p:nvPr/>
          </p:nvSpPr>
          <p:spPr>
            <a:xfrm>
              <a:off x="362998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6" name="object 12956"/>
            <p:cNvSpPr/>
            <p:nvPr/>
          </p:nvSpPr>
          <p:spPr>
            <a:xfrm>
              <a:off x="363024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7" name="object 12957"/>
            <p:cNvSpPr/>
            <p:nvPr/>
          </p:nvSpPr>
          <p:spPr>
            <a:xfrm>
              <a:off x="363049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8" name="object 12958"/>
            <p:cNvSpPr/>
            <p:nvPr/>
          </p:nvSpPr>
          <p:spPr>
            <a:xfrm>
              <a:off x="36310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9" name="object 12959"/>
            <p:cNvSpPr/>
            <p:nvPr/>
          </p:nvSpPr>
          <p:spPr>
            <a:xfrm>
              <a:off x="3631127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0" name="object 12960"/>
            <p:cNvSpPr/>
            <p:nvPr/>
          </p:nvSpPr>
          <p:spPr>
            <a:xfrm>
              <a:off x="3631508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1" name="object 12961"/>
            <p:cNvSpPr/>
            <p:nvPr/>
          </p:nvSpPr>
          <p:spPr>
            <a:xfrm>
              <a:off x="3631634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2" name="object 12962"/>
            <p:cNvSpPr/>
            <p:nvPr/>
          </p:nvSpPr>
          <p:spPr>
            <a:xfrm>
              <a:off x="363201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3" name="object 12963"/>
            <p:cNvSpPr/>
            <p:nvPr/>
          </p:nvSpPr>
          <p:spPr>
            <a:xfrm>
              <a:off x="363226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4" name="object 12964"/>
            <p:cNvSpPr/>
            <p:nvPr/>
          </p:nvSpPr>
          <p:spPr>
            <a:xfrm>
              <a:off x="3632648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5" name="object 12965"/>
            <p:cNvSpPr/>
            <p:nvPr/>
          </p:nvSpPr>
          <p:spPr>
            <a:xfrm>
              <a:off x="363366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6" name="object 12966"/>
            <p:cNvSpPr/>
            <p:nvPr/>
          </p:nvSpPr>
          <p:spPr>
            <a:xfrm>
              <a:off x="3633915" y="41775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7" name="object 12967"/>
            <p:cNvSpPr/>
            <p:nvPr/>
          </p:nvSpPr>
          <p:spPr>
            <a:xfrm>
              <a:off x="3634296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8" name="object 12968"/>
            <p:cNvSpPr/>
            <p:nvPr/>
          </p:nvSpPr>
          <p:spPr>
            <a:xfrm>
              <a:off x="363442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9" name="object 12969"/>
            <p:cNvSpPr/>
            <p:nvPr/>
          </p:nvSpPr>
          <p:spPr>
            <a:xfrm>
              <a:off x="36346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0" name="object 12970"/>
            <p:cNvSpPr/>
            <p:nvPr/>
          </p:nvSpPr>
          <p:spPr>
            <a:xfrm>
              <a:off x="3634296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1" name="object 12971"/>
            <p:cNvSpPr/>
            <p:nvPr/>
          </p:nvSpPr>
          <p:spPr>
            <a:xfrm>
              <a:off x="36355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2" name="object 12972"/>
            <p:cNvSpPr/>
            <p:nvPr/>
          </p:nvSpPr>
          <p:spPr>
            <a:xfrm>
              <a:off x="363632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3" name="object 12973"/>
            <p:cNvSpPr/>
            <p:nvPr/>
          </p:nvSpPr>
          <p:spPr>
            <a:xfrm>
              <a:off x="3636450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4" name="object 12974"/>
            <p:cNvSpPr/>
            <p:nvPr/>
          </p:nvSpPr>
          <p:spPr>
            <a:xfrm>
              <a:off x="3636703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5" name="object 12975"/>
            <p:cNvSpPr/>
            <p:nvPr/>
          </p:nvSpPr>
          <p:spPr>
            <a:xfrm>
              <a:off x="3636957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6" name="object 12976"/>
            <p:cNvSpPr/>
            <p:nvPr/>
          </p:nvSpPr>
          <p:spPr>
            <a:xfrm>
              <a:off x="3636323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7" name="object 12977"/>
            <p:cNvSpPr/>
            <p:nvPr/>
          </p:nvSpPr>
          <p:spPr>
            <a:xfrm>
              <a:off x="3637844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8" name="object 12978"/>
            <p:cNvSpPr/>
            <p:nvPr/>
          </p:nvSpPr>
          <p:spPr>
            <a:xfrm>
              <a:off x="363873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9" name="object 12979"/>
            <p:cNvSpPr/>
            <p:nvPr/>
          </p:nvSpPr>
          <p:spPr>
            <a:xfrm>
              <a:off x="3639111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0" name="object 12980"/>
            <p:cNvSpPr/>
            <p:nvPr/>
          </p:nvSpPr>
          <p:spPr>
            <a:xfrm>
              <a:off x="363923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1" name="object 12981"/>
            <p:cNvSpPr/>
            <p:nvPr/>
          </p:nvSpPr>
          <p:spPr>
            <a:xfrm>
              <a:off x="3639365" y="41775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2" name="object 12982"/>
            <p:cNvSpPr/>
            <p:nvPr/>
          </p:nvSpPr>
          <p:spPr>
            <a:xfrm>
              <a:off x="363974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3" name="object 12983"/>
            <p:cNvSpPr/>
            <p:nvPr/>
          </p:nvSpPr>
          <p:spPr>
            <a:xfrm>
              <a:off x="36402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4" name="object 12984"/>
            <p:cNvSpPr/>
            <p:nvPr/>
          </p:nvSpPr>
          <p:spPr>
            <a:xfrm>
              <a:off x="364050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5" name="object 12985"/>
            <p:cNvSpPr/>
            <p:nvPr/>
          </p:nvSpPr>
          <p:spPr>
            <a:xfrm>
              <a:off x="364063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6" name="object 12986"/>
            <p:cNvSpPr/>
            <p:nvPr/>
          </p:nvSpPr>
          <p:spPr>
            <a:xfrm>
              <a:off x="364113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7" name="object 12987"/>
            <p:cNvSpPr/>
            <p:nvPr/>
          </p:nvSpPr>
          <p:spPr>
            <a:xfrm>
              <a:off x="364151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8" name="object 12988"/>
            <p:cNvSpPr/>
            <p:nvPr/>
          </p:nvSpPr>
          <p:spPr>
            <a:xfrm>
              <a:off x="3641900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9" name="object 12989"/>
            <p:cNvSpPr/>
            <p:nvPr/>
          </p:nvSpPr>
          <p:spPr>
            <a:xfrm>
              <a:off x="3642026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0" name="object 12990"/>
            <p:cNvSpPr/>
            <p:nvPr/>
          </p:nvSpPr>
          <p:spPr>
            <a:xfrm>
              <a:off x="3642280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1" name="object 12991"/>
            <p:cNvSpPr/>
            <p:nvPr/>
          </p:nvSpPr>
          <p:spPr>
            <a:xfrm>
              <a:off x="36425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2" name="object 12992"/>
            <p:cNvSpPr/>
            <p:nvPr/>
          </p:nvSpPr>
          <p:spPr>
            <a:xfrm>
              <a:off x="364291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3" name="object 12993"/>
            <p:cNvSpPr/>
            <p:nvPr/>
          </p:nvSpPr>
          <p:spPr>
            <a:xfrm>
              <a:off x="364316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4" name="object 12994"/>
            <p:cNvSpPr/>
            <p:nvPr/>
          </p:nvSpPr>
          <p:spPr>
            <a:xfrm>
              <a:off x="36432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5" name="object 12995"/>
            <p:cNvSpPr/>
            <p:nvPr/>
          </p:nvSpPr>
          <p:spPr>
            <a:xfrm>
              <a:off x="364430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6" name="object 12996"/>
            <p:cNvSpPr/>
            <p:nvPr/>
          </p:nvSpPr>
          <p:spPr>
            <a:xfrm>
              <a:off x="3644434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7" name="object 12997"/>
            <p:cNvSpPr/>
            <p:nvPr/>
          </p:nvSpPr>
          <p:spPr>
            <a:xfrm>
              <a:off x="3644687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8" name="object 12998"/>
            <p:cNvSpPr/>
            <p:nvPr/>
          </p:nvSpPr>
          <p:spPr>
            <a:xfrm>
              <a:off x="364494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9" name="object 12999"/>
            <p:cNvSpPr/>
            <p:nvPr/>
          </p:nvSpPr>
          <p:spPr>
            <a:xfrm>
              <a:off x="36450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0" name="object 13000"/>
            <p:cNvSpPr/>
            <p:nvPr/>
          </p:nvSpPr>
          <p:spPr>
            <a:xfrm>
              <a:off x="3644561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1" name="object 13001"/>
            <p:cNvSpPr/>
            <p:nvPr/>
          </p:nvSpPr>
          <p:spPr>
            <a:xfrm>
              <a:off x="364671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2" name="object 13002"/>
            <p:cNvSpPr/>
            <p:nvPr/>
          </p:nvSpPr>
          <p:spPr>
            <a:xfrm>
              <a:off x="364696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3" name="object 13003"/>
            <p:cNvSpPr/>
            <p:nvPr/>
          </p:nvSpPr>
          <p:spPr>
            <a:xfrm>
              <a:off x="3647095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4" name="object 13004"/>
            <p:cNvSpPr/>
            <p:nvPr/>
          </p:nvSpPr>
          <p:spPr>
            <a:xfrm>
              <a:off x="3647349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5" name="object 13005"/>
            <p:cNvSpPr/>
            <p:nvPr/>
          </p:nvSpPr>
          <p:spPr>
            <a:xfrm>
              <a:off x="364747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6" name="object 13006"/>
            <p:cNvSpPr/>
            <p:nvPr/>
          </p:nvSpPr>
          <p:spPr>
            <a:xfrm>
              <a:off x="3647602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7" name="object 13007"/>
            <p:cNvSpPr/>
            <p:nvPr/>
          </p:nvSpPr>
          <p:spPr>
            <a:xfrm>
              <a:off x="36477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8" name="object 13008"/>
            <p:cNvSpPr/>
            <p:nvPr/>
          </p:nvSpPr>
          <p:spPr>
            <a:xfrm>
              <a:off x="36481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9" name="object 13009"/>
            <p:cNvSpPr/>
            <p:nvPr/>
          </p:nvSpPr>
          <p:spPr>
            <a:xfrm>
              <a:off x="364836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0" name="object 13010"/>
            <p:cNvSpPr/>
            <p:nvPr/>
          </p:nvSpPr>
          <p:spPr>
            <a:xfrm>
              <a:off x="36487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1" name="object 13011"/>
            <p:cNvSpPr/>
            <p:nvPr/>
          </p:nvSpPr>
          <p:spPr>
            <a:xfrm>
              <a:off x="36489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2" name="object 13012"/>
            <p:cNvSpPr/>
            <p:nvPr/>
          </p:nvSpPr>
          <p:spPr>
            <a:xfrm>
              <a:off x="36492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3" name="object 13013"/>
            <p:cNvSpPr/>
            <p:nvPr/>
          </p:nvSpPr>
          <p:spPr>
            <a:xfrm>
              <a:off x="364963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4" name="object 13014"/>
            <p:cNvSpPr/>
            <p:nvPr/>
          </p:nvSpPr>
          <p:spPr>
            <a:xfrm>
              <a:off x="3649756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5" name="object 13015"/>
            <p:cNvSpPr/>
            <p:nvPr/>
          </p:nvSpPr>
          <p:spPr>
            <a:xfrm>
              <a:off x="365001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6" name="object 13016"/>
            <p:cNvSpPr/>
            <p:nvPr/>
          </p:nvSpPr>
          <p:spPr>
            <a:xfrm>
              <a:off x="3650263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7" name="object 13017"/>
            <p:cNvSpPr/>
            <p:nvPr/>
          </p:nvSpPr>
          <p:spPr>
            <a:xfrm>
              <a:off x="36503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8" name="object 13018"/>
            <p:cNvSpPr/>
            <p:nvPr/>
          </p:nvSpPr>
          <p:spPr>
            <a:xfrm>
              <a:off x="36507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9" name="object 13019"/>
            <p:cNvSpPr/>
            <p:nvPr/>
          </p:nvSpPr>
          <p:spPr>
            <a:xfrm>
              <a:off x="365089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0" name="object 13020"/>
            <p:cNvSpPr/>
            <p:nvPr/>
          </p:nvSpPr>
          <p:spPr>
            <a:xfrm>
              <a:off x="365115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1" name="object 13021"/>
            <p:cNvSpPr/>
            <p:nvPr/>
          </p:nvSpPr>
          <p:spPr>
            <a:xfrm>
              <a:off x="36517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2" name="object 13022"/>
            <p:cNvSpPr/>
            <p:nvPr/>
          </p:nvSpPr>
          <p:spPr>
            <a:xfrm>
              <a:off x="365203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3" name="object 13023"/>
            <p:cNvSpPr/>
            <p:nvPr/>
          </p:nvSpPr>
          <p:spPr>
            <a:xfrm>
              <a:off x="3652291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4" name="object 13024"/>
            <p:cNvSpPr/>
            <p:nvPr/>
          </p:nvSpPr>
          <p:spPr>
            <a:xfrm>
              <a:off x="3652545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5" name="object 13025"/>
            <p:cNvSpPr/>
            <p:nvPr/>
          </p:nvSpPr>
          <p:spPr>
            <a:xfrm>
              <a:off x="3651784" y="417768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6" name="object 13026"/>
            <p:cNvSpPr/>
            <p:nvPr/>
          </p:nvSpPr>
          <p:spPr>
            <a:xfrm>
              <a:off x="36531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7" name="object 13027"/>
            <p:cNvSpPr/>
            <p:nvPr/>
          </p:nvSpPr>
          <p:spPr>
            <a:xfrm>
              <a:off x="36535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8" name="object 13028"/>
            <p:cNvSpPr/>
            <p:nvPr/>
          </p:nvSpPr>
          <p:spPr>
            <a:xfrm>
              <a:off x="365368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9" name="object 13029"/>
            <p:cNvSpPr/>
            <p:nvPr/>
          </p:nvSpPr>
          <p:spPr>
            <a:xfrm>
              <a:off x="3653052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0" name="object 13030"/>
            <p:cNvSpPr/>
            <p:nvPr/>
          </p:nvSpPr>
          <p:spPr>
            <a:xfrm>
              <a:off x="3654065" y="4177673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1" name="object 13031"/>
            <p:cNvSpPr/>
            <p:nvPr/>
          </p:nvSpPr>
          <p:spPr>
            <a:xfrm>
              <a:off x="3654446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2" name="object 13032"/>
            <p:cNvSpPr/>
            <p:nvPr/>
          </p:nvSpPr>
          <p:spPr>
            <a:xfrm>
              <a:off x="365634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3" name="object 13033"/>
            <p:cNvSpPr/>
            <p:nvPr/>
          </p:nvSpPr>
          <p:spPr>
            <a:xfrm>
              <a:off x="36566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4" name="object 13034"/>
            <p:cNvSpPr/>
            <p:nvPr/>
          </p:nvSpPr>
          <p:spPr>
            <a:xfrm>
              <a:off x="365736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5" name="object 13035"/>
            <p:cNvSpPr/>
            <p:nvPr/>
          </p:nvSpPr>
          <p:spPr>
            <a:xfrm>
              <a:off x="3657614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6" name="object 13036"/>
            <p:cNvSpPr/>
            <p:nvPr/>
          </p:nvSpPr>
          <p:spPr>
            <a:xfrm>
              <a:off x="3657867" y="41775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7" name="object 13037"/>
            <p:cNvSpPr/>
            <p:nvPr/>
          </p:nvSpPr>
          <p:spPr>
            <a:xfrm>
              <a:off x="365824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8" name="object 13038"/>
            <p:cNvSpPr/>
            <p:nvPr/>
          </p:nvSpPr>
          <p:spPr>
            <a:xfrm>
              <a:off x="36583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9" name="object 13039"/>
            <p:cNvSpPr/>
            <p:nvPr/>
          </p:nvSpPr>
          <p:spPr>
            <a:xfrm>
              <a:off x="36587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0" name="object 13040"/>
            <p:cNvSpPr/>
            <p:nvPr/>
          </p:nvSpPr>
          <p:spPr>
            <a:xfrm>
              <a:off x="365888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1" name="object 13041"/>
            <p:cNvSpPr/>
            <p:nvPr/>
          </p:nvSpPr>
          <p:spPr>
            <a:xfrm>
              <a:off x="366014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2" name="object 13042"/>
            <p:cNvSpPr/>
            <p:nvPr/>
          </p:nvSpPr>
          <p:spPr>
            <a:xfrm>
              <a:off x="3659388" y="4177673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3" name="object 13043"/>
            <p:cNvSpPr/>
            <p:nvPr/>
          </p:nvSpPr>
          <p:spPr>
            <a:xfrm>
              <a:off x="3659895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4" name="object 13044"/>
            <p:cNvSpPr/>
            <p:nvPr/>
          </p:nvSpPr>
          <p:spPr>
            <a:xfrm>
              <a:off x="366128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5" name="object 13045"/>
            <p:cNvSpPr/>
            <p:nvPr/>
          </p:nvSpPr>
          <p:spPr>
            <a:xfrm>
              <a:off x="3660655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6" name="object 13046"/>
            <p:cNvSpPr/>
            <p:nvPr/>
          </p:nvSpPr>
          <p:spPr>
            <a:xfrm>
              <a:off x="36620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7" name="object 13047"/>
            <p:cNvSpPr/>
            <p:nvPr/>
          </p:nvSpPr>
          <p:spPr>
            <a:xfrm>
              <a:off x="36626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8" name="object 13048"/>
            <p:cNvSpPr/>
            <p:nvPr/>
          </p:nvSpPr>
          <p:spPr>
            <a:xfrm>
              <a:off x="3661923" y="417768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9" name="object 13049"/>
            <p:cNvSpPr/>
            <p:nvPr/>
          </p:nvSpPr>
          <p:spPr>
            <a:xfrm>
              <a:off x="3663190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0" name="object 13050"/>
            <p:cNvSpPr/>
            <p:nvPr/>
          </p:nvSpPr>
          <p:spPr>
            <a:xfrm>
              <a:off x="366331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1" name="object 13051"/>
            <p:cNvSpPr/>
            <p:nvPr/>
          </p:nvSpPr>
          <p:spPr>
            <a:xfrm>
              <a:off x="366357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2" name="object 13052"/>
            <p:cNvSpPr/>
            <p:nvPr/>
          </p:nvSpPr>
          <p:spPr>
            <a:xfrm>
              <a:off x="36638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3" name="object 13053"/>
            <p:cNvSpPr/>
            <p:nvPr/>
          </p:nvSpPr>
          <p:spPr>
            <a:xfrm>
              <a:off x="3663190" y="417769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4" name="object 13054"/>
            <p:cNvSpPr/>
            <p:nvPr/>
          </p:nvSpPr>
          <p:spPr>
            <a:xfrm>
              <a:off x="3665471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5" name="object 13055"/>
            <p:cNvSpPr/>
            <p:nvPr/>
          </p:nvSpPr>
          <p:spPr>
            <a:xfrm>
              <a:off x="3665724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6" name="object 13056"/>
            <p:cNvSpPr/>
            <p:nvPr/>
          </p:nvSpPr>
          <p:spPr>
            <a:xfrm>
              <a:off x="3665978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7" name="object 13057"/>
            <p:cNvSpPr/>
            <p:nvPr/>
          </p:nvSpPr>
          <p:spPr>
            <a:xfrm>
              <a:off x="36663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8" name="object 13058"/>
            <p:cNvSpPr/>
            <p:nvPr/>
          </p:nvSpPr>
          <p:spPr>
            <a:xfrm>
              <a:off x="366661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9" name="object 13059"/>
            <p:cNvSpPr/>
            <p:nvPr/>
          </p:nvSpPr>
          <p:spPr>
            <a:xfrm>
              <a:off x="366686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60" name="object 13060"/>
            <p:cNvSpPr/>
            <p:nvPr/>
          </p:nvSpPr>
          <p:spPr>
            <a:xfrm>
              <a:off x="36672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61" name="object 13061"/>
            <p:cNvSpPr/>
            <p:nvPr/>
          </p:nvSpPr>
          <p:spPr>
            <a:xfrm>
              <a:off x="3668006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62" name="object 13062"/>
            <p:cNvSpPr/>
            <p:nvPr/>
          </p:nvSpPr>
          <p:spPr>
            <a:xfrm>
              <a:off x="3668259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63" name="object 13063"/>
            <p:cNvSpPr/>
            <p:nvPr/>
          </p:nvSpPr>
          <p:spPr>
            <a:xfrm>
              <a:off x="3668512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64" name="object 13064"/>
            <p:cNvSpPr/>
            <p:nvPr/>
          </p:nvSpPr>
          <p:spPr>
            <a:xfrm>
              <a:off x="366876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65" name="object 13065"/>
            <p:cNvSpPr/>
            <p:nvPr/>
          </p:nvSpPr>
          <p:spPr>
            <a:xfrm>
              <a:off x="36688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66" name="object 13066"/>
            <p:cNvSpPr/>
            <p:nvPr/>
          </p:nvSpPr>
          <p:spPr>
            <a:xfrm>
              <a:off x="366939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67" name="object 13067"/>
            <p:cNvSpPr/>
            <p:nvPr/>
          </p:nvSpPr>
          <p:spPr>
            <a:xfrm>
              <a:off x="366965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68" name="object 13068"/>
            <p:cNvSpPr/>
            <p:nvPr/>
          </p:nvSpPr>
          <p:spPr>
            <a:xfrm>
              <a:off x="36702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69" name="object 13069"/>
            <p:cNvSpPr/>
            <p:nvPr/>
          </p:nvSpPr>
          <p:spPr>
            <a:xfrm>
              <a:off x="367054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70" name="object 13070"/>
            <p:cNvSpPr/>
            <p:nvPr/>
          </p:nvSpPr>
          <p:spPr>
            <a:xfrm>
              <a:off x="3669906" y="4177679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71" name="object 13071"/>
            <p:cNvSpPr/>
            <p:nvPr/>
          </p:nvSpPr>
          <p:spPr>
            <a:xfrm>
              <a:off x="367142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72" name="object 13072"/>
            <p:cNvSpPr/>
            <p:nvPr/>
          </p:nvSpPr>
          <p:spPr>
            <a:xfrm>
              <a:off x="36715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73" name="object 13073"/>
            <p:cNvSpPr/>
            <p:nvPr/>
          </p:nvSpPr>
          <p:spPr>
            <a:xfrm>
              <a:off x="3671807" y="41774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74" name="object 13074"/>
            <p:cNvSpPr/>
            <p:nvPr/>
          </p:nvSpPr>
          <p:spPr>
            <a:xfrm>
              <a:off x="367206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75" name="object 13075"/>
            <p:cNvSpPr/>
            <p:nvPr/>
          </p:nvSpPr>
          <p:spPr>
            <a:xfrm>
              <a:off x="36721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76" name="object 13076"/>
            <p:cNvSpPr/>
            <p:nvPr/>
          </p:nvSpPr>
          <p:spPr>
            <a:xfrm>
              <a:off x="36725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77" name="object 13077"/>
            <p:cNvSpPr/>
            <p:nvPr/>
          </p:nvSpPr>
          <p:spPr>
            <a:xfrm>
              <a:off x="36729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78" name="object 13078"/>
            <p:cNvSpPr/>
            <p:nvPr/>
          </p:nvSpPr>
          <p:spPr>
            <a:xfrm>
              <a:off x="3673328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79" name="object 13079"/>
            <p:cNvSpPr/>
            <p:nvPr/>
          </p:nvSpPr>
          <p:spPr>
            <a:xfrm>
              <a:off x="3672695" y="417765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0" name="object 13080"/>
            <p:cNvSpPr/>
            <p:nvPr/>
          </p:nvSpPr>
          <p:spPr>
            <a:xfrm>
              <a:off x="3673201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1" name="object 13081"/>
            <p:cNvSpPr/>
            <p:nvPr/>
          </p:nvSpPr>
          <p:spPr>
            <a:xfrm>
              <a:off x="3674722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2" name="object 13082"/>
            <p:cNvSpPr/>
            <p:nvPr/>
          </p:nvSpPr>
          <p:spPr>
            <a:xfrm>
              <a:off x="36752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3" name="object 13083"/>
            <p:cNvSpPr/>
            <p:nvPr/>
          </p:nvSpPr>
          <p:spPr>
            <a:xfrm>
              <a:off x="3674849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4" name="object 13084"/>
            <p:cNvSpPr/>
            <p:nvPr/>
          </p:nvSpPr>
          <p:spPr>
            <a:xfrm>
              <a:off x="3676116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5" name="object 13085"/>
            <p:cNvSpPr/>
            <p:nvPr/>
          </p:nvSpPr>
          <p:spPr>
            <a:xfrm>
              <a:off x="3676369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6" name="object 13086"/>
            <p:cNvSpPr/>
            <p:nvPr/>
          </p:nvSpPr>
          <p:spPr>
            <a:xfrm>
              <a:off x="36766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7" name="object 13087"/>
            <p:cNvSpPr/>
            <p:nvPr/>
          </p:nvSpPr>
          <p:spPr>
            <a:xfrm>
              <a:off x="36768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8" name="object 13088"/>
            <p:cNvSpPr/>
            <p:nvPr/>
          </p:nvSpPr>
          <p:spPr>
            <a:xfrm>
              <a:off x="3677003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9" name="object 13089"/>
            <p:cNvSpPr/>
            <p:nvPr/>
          </p:nvSpPr>
          <p:spPr>
            <a:xfrm>
              <a:off x="3676496" y="417769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0" name="object 13090"/>
            <p:cNvSpPr/>
            <p:nvPr/>
          </p:nvSpPr>
          <p:spPr>
            <a:xfrm>
              <a:off x="3677510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1" name="object 13091"/>
            <p:cNvSpPr/>
            <p:nvPr/>
          </p:nvSpPr>
          <p:spPr>
            <a:xfrm>
              <a:off x="3677890" y="4177666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2" name="object 13092"/>
            <p:cNvSpPr/>
            <p:nvPr/>
          </p:nvSpPr>
          <p:spPr>
            <a:xfrm>
              <a:off x="3679158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3" name="object 13093"/>
            <p:cNvSpPr/>
            <p:nvPr/>
          </p:nvSpPr>
          <p:spPr>
            <a:xfrm>
              <a:off x="367991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4" name="object 13094"/>
            <p:cNvSpPr/>
            <p:nvPr/>
          </p:nvSpPr>
          <p:spPr>
            <a:xfrm>
              <a:off x="36800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5" name="object 13095"/>
            <p:cNvSpPr/>
            <p:nvPr/>
          </p:nvSpPr>
          <p:spPr>
            <a:xfrm>
              <a:off x="368029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6" name="object 13096"/>
            <p:cNvSpPr/>
            <p:nvPr/>
          </p:nvSpPr>
          <p:spPr>
            <a:xfrm>
              <a:off x="36809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7" name="object 13097"/>
            <p:cNvSpPr/>
            <p:nvPr/>
          </p:nvSpPr>
          <p:spPr>
            <a:xfrm>
              <a:off x="3681185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8" name="object 13098"/>
            <p:cNvSpPr/>
            <p:nvPr/>
          </p:nvSpPr>
          <p:spPr>
            <a:xfrm>
              <a:off x="3681439" y="41775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9" name="object 13099"/>
            <p:cNvSpPr/>
            <p:nvPr/>
          </p:nvSpPr>
          <p:spPr>
            <a:xfrm>
              <a:off x="3681692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0" name="object 13100"/>
            <p:cNvSpPr/>
            <p:nvPr/>
          </p:nvSpPr>
          <p:spPr>
            <a:xfrm>
              <a:off x="36819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1" name="object 13101"/>
            <p:cNvSpPr/>
            <p:nvPr/>
          </p:nvSpPr>
          <p:spPr>
            <a:xfrm>
              <a:off x="36821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2" name="object 13102"/>
            <p:cNvSpPr/>
            <p:nvPr/>
          </p:nvSpPr>
          <p:spPr>
            <a:xfrm>
              <a:off x="3681565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3" name="object 13103"/>
            <p:cNvSpPr/>
            <p:nvPr/>
          </p:nvSpPr>
          <p:spPr>
            <a:xfrm>
              <a:off x="368295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4" name="object 13104"/>
            <p:cNvSpPr/>
            <p:nvPr/>
          </p:nvSpPr>
          <p:spPr>
            <a:xfrm>
              <a:off x="3683847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5" name="object 13105"/>
            <p:cNvSpPr/>
            <p:nvPr/>
          </p:nvSpPr>
          <p:spPr>
            <a:xfrm>
              <a:off x="3684227" y="41774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6" name="object 13106"/>
            <p:cNvSpPr/>
            <p:nvPr/>
          </p:nvSpPr>
          <p:spPr>
            <a:xfrm>
              <a:off x="3684353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7" name="object 13107"/>
            <p:cNvSpPr/>
            <p:nvPr/>
          </p:nvSpPr>
          <p:spPr>
            <a:xfrm>
              <a:off x="36847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8" name="object 13108"/>
            <p:cNvSpPr/>
            <p:nvPr/>
          </p:nvSpPr>
          <p:spPr>
            <a:xfrm>
              <a:off x="368524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9" name="object 13109"/>
            <p:cNvSpPr/>
            <p:nvPr/>
          </p:nvSpPr>
          <p:spPr>
            <a:xfrm>
              <a:off x="3684607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0" name="object 13110"/>
            <p:cNvSpPr/>
            <p:nvPr/>
          </p:nvSpPr>
          <p:spPr>
            <a:xfrm>
              <a:off x="3686508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1" name="object 13111"/>
            <p:cNvSpPr/>
            <p:nvPr/>
          </p:nvSpPr>
          <p:spPr>
            <a:xfrm>
              <a:off x="3686761" y="41775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2" name="object 13112"/>
            <p:cNvSpPr/>
            <p:nvPr/>
          </p:nvSpPr>
          <p:spPr>
            <a:xfrm>
              <a:off x="368701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3" name="object 13113"/>
            <p:cNvSpPr/>
            <p:nvPr/>
          </p:nvSpPr>
          <p:spPr>
            <a:xfrm>
              <a:off x="36873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4" name="object 13114"/>
            <p:cNvSpPr/>
            <p:nvPr/>
          </p:nvSpPr>
          <p:spPr>
            <a:xfrm>
              <a:off x="36876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5" name="object 13115"/>
            <p:cNvSpPr/>
            <p:nvPr/>
          </p:nvSpPr>
          <p:spPr>
            <a:xfrm>
              <a:off x="368777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6" name="object 13116"/>
            <p:cNvSpPr/>
            <p:nvPr/>
          </p:nvSpPr>
          <p:spPr>
            <a:xfrm>
              <a:off x="368802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7" name="object 13117"/>
            <p:cNvSpPr/>
            <p:nvPr/>
          </p:nvSpPr>
          <p:spPr>
            <a:xfrm>
              <a:off x="36889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8" name="object 13118"/>
            <p:cNvSpPr/>
            <p:nvPr/>
          </p:nvSpPr>
          <p:spPr>
            <a:xfrm>
              <a:off x="368904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9" name="object 13119"/>
            <p:cNvSpPr/>
            <p:nvPr/>
          </p:nvSpPr>
          <p:spPr>
            <a:xfrm>
              <a:off x="3689169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0" name="object 13120"/>
            <p:cNvSpPr/>
            <p:nvPr/>
          </p:nvSpPr>
          <p:spPr>
            <a:xfrm>
              <a:off x="3689296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1" name="object 13121"/>
            <p:cNvSpPr/>
            <p:nvPr/>
          </p:nvSpPr>
          <p:spPr>
            <a:xfrm>
              <a:off x="3689549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2" name="object 13122"/>
            <p:cNvSpPr/>
            <p:nvPr/>
          </p:nvSpPr>
          <p:spPr>
            <a:xfrm>
              <a:off x="3689803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3" name="object 13123"/>
            <p:cNvSpPr/>
            <p:nvPr/>
          </p:nvSpPr>
          <p:spPr>
            <a:xfrm>
              <a:off x="369031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4" name="object 13124"/>
            <p:cNvSpPr/>
            <p:nvPr/>
          </p:nvSpPr>
          <p:spPr>
            <a:xfrm>
              <a:off x="369056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5" name="object 13125"/>
            <p:cNvSpPr/>
            <p:nvPr/>
          </p:nvSpPr>
          <p:spPr>
            <a:xfrm>
              <a:off x="369081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6" name="object 13126"/>
            <p:cNvSpPr/>
            <p:nvPr/>
          </p:nvSpPr>
          <p:spPr>
            <a:xfrm>
              <a:off x="36911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7" name="object 13127"/>
            <p:cNvSpPr/>
            <p:nvPr/>
          </p:nvSpPr>
          <p:spPr>
            <a:xfrm>
              <a:off x="36915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8" name="object 13128"/>
            <p:cNvSpPr/>
            <p:nvPr/>
          </p:nvSpPr>
          <p:spPr>
            <a:xfrm>
              <a:off x="369170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9" name="object 13129"/>
            <p:cNvSpPr/>
            <p:nvPr/>
          </p:nvSpPr>
          <p:spPr>
            <a:xfrm>
              <a:off x="3692084" y="41775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0" name="object 13130"/>
            <p:cNvSpPr/>
            <p:nvPr/>
          </p:nvSpPr>
          <p:spPr>
            <a:xfrm>
              <a:off x="369221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1" name="object 13131"/>
            <p:cNvSpPr/>
            <p:nvPr/>
          </p:nvSpPr>
          <p:spPr>
            <a:xfrm>
              <a:off x="369233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2" name="object 13132"/>
            <p:cNvSpPr/>
            <p:nvPr/>
          </p:nvSpPr>
          <p:spPr>
            <a:xfrm>
              <a:off x="3692211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3" name="object 13133"/>
            <p:cNvSpPr/>
            <p:nvPr/>
          </p:nvSpPr>
          <p:spPr>
            <a:xfrm>
              <a:off x="369411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4" name="object 13134"/>
            <p:cNvSpPr/>
            <p:nvPr/>
          </p:nvSpPr>
          <p:spPr>
            <a:xfrm>
              <a:off x="369436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5" name="object 13135"/>
            <p:cNvSpPr/>
            <p:nvPr/>
          </p:nvSpPr>
          <p:spPr>
            <a:xfrm>
              <a:off x="3694492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6" name="object 13136"/>
            <p:cNvSpPr/>
            <p:nvPr/>
          </p:nvSpPr>
          <p:spPr>
            <a:xfrm>
              <a:off x="3694745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7" name="object 13137"/>
            <p:cNvSpPr/>
            <p:nvPr/>
          </p:nvSpPr>
          <p:spPr>
            <a:xfrm>
              <a:off x="3695125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8" name="object 13138"/>
            <p:cNvSpPr/>
            <p:nvPr/>
          </p:nvSpPr>
          <p:spPr>
            <a:xfrm>
              <a:off x="369550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9" name="object 13139"/>
            <p:cNvSpPr/>
            <p:nvPr/>
          </p:nvSpPr>
          <p:spPr>
            <a:xfrm>
              <a:off x="36956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0" name="object 13140"/>
            <p:cNvSpPr/>
            <p:nvPr/>
          </p:nvSpPr>
          <p:spPr>
            <a:xfrm>
              <a:off x="3695886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1" name="object 13141"/>
            <p:cNvSpPr/>
            <p:nvPr/>
          </p:nvSpPr>
          <p:spPr>
            <a:xfrm>
              <a:off x="36960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2" name="object 13142"/>
            <p:cNvSpPr/>
            <p:nvPr/>
          </p:nvSpPr>
          <p:spPr>
            <a:xfrm>
              <a:off x="3696646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3" name="object 13143"/>
            <p:cNvSpPr/>
            <p:nvPr/>
          </p:nvSpPr>
          <p:spPr>
            <a:xfrm>
              <a:off x="36969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4" name="object 13144"/>
            <p:cNvSpPr/>
            <p:nvPr/>
          </p:nvSpPr>
          <p:spPr>
            <a:xfrm>
              <a:off x="3696139" y="417768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5" name="object 13145"/>
            <p:cNvSpPr/>
            <p:nvPr/>
          </p:nvSpPr>
          <p:spPr>
            <a:xfrm>
              <a:off x="3696646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6" name="object 13146"/>
            <p:cNvSpPr/>
            <p:nvPr/>
          </p:nvSpPr>
          <p:spPr>
            <a:xfrm>
              <a:off x="3698167" y="41775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7" name="object 13147"/>
            <p:cNvSpPr/>
            <p:nvPr/>
          </p:nvSpPr>
          <p:spPr>
            <a:xfrm>
              <a:off x="369842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8" name="object 13148"/>
            <p:cNvSpPr/>
            <p:nvPr/>
          </p:nvSpPr>
          <p:spPr>
            <a:xfrm>
              <a:off x="3697787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9" name="object 13149"/>
            <p:cNvSpPr/>
            <p:nvPr/>
          </p:nvSpPr>
          <p:spPr>
            <a:xfrm>
              <a:off x="3699561" y="41775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0" name="object 13150"/>
            <p:cNvSpPr/>
            <p:nvPr/>
          </p:nvSpPr>
          <p:spPr>
            <a:xfrm>
              <a:off x="3699815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1" name="object 13151"/>
            <p:cNvSpPr/>
            <p:nvPr/>
          </p:nvSpPr>
          <p:spPr>
            <a:xfrm>
              <a:off x="3700068" y="41775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2" name="object 13152"/>
            <p:cNvSpPr/>
            <p:nvPr/>
          </p:nvSpPr>
          <p:spPr>
            <a:xfrm>
              <a:off x="370044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3" name="object 13153"/>
            <p:cNvSpPr/>
            <p:nvPr/>
          </p:nvSpPr>
          <p:spPr>
            <a:xfrm>
              <a:off x="370057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4" name="object 13154"/>
            <p:cNvSpPr/>
            <p:nvPr/>
          </p:nvSpPr>
          <p:spPr>
            <a:xfrm>
              <a:off x="370095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5" name="object 13155"/>
            <p:cNvSpPr/>
            <p:nvPr/>
          </p:nvSpPr>
          <p:spPr>
            <a:xfrm>
              <a:off x="370133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6" name="object 13156"/>
            <p:cNvSpPr/>
            <p:nvPr/>
          </p:nvSpPr>
          <p:spPr>
            <a:xfrm>
              <a:off x="37019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7" name="object 13157"/>
            <p:cNvSpPr/>
            <p:nvPr/>
          </p:nvSpPr>
          <p:spPr>
            <a:xfrm>
              <a:off x="3702349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8" name="object 13158"/>
            <p:cNvSpPr/>
            <p:nvPr/>
          </p:nvSpPr>
          <p:spPr>
            <a:xfrm>
              <a:off x="3702602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9" name="object 13159"/>
            <p:cNvSpPr/>
            <p:nvPr/>
          </p:nvSpPr>
          <p:spPr>
            <a:xfrm>
              <a:off x="370272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0" name="object 13160"/>
            <p:cNvSpPr/>
            <p:nvPr/>
          </p:nvSpPr>
          <p:spPr>
            <a:xfrm>
              <a:off x="37029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1" name="object 13161"/>
            <p:cNvSpPr/>
            <p:nvPr/>
          </p:nvSpPr>
          <p:spPr>
            <a:xfrm>
              <a:off x="37033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2" name="object 13162"/>
            <p:cNvSpPr/>
            <p:nvPr/>
          </p:nvSpPr>
          <p:spPr>
            <a:xfrm>
              <a:off x="370361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3" name="object 13163"/>
            <p:cNvSpPr/>
            <p:nvPr/>
          </p:nvSpPr>
          <p:spPr>
            <a:xfrm>
              <a:off x="37037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4" name="object 13164"/>
            <p:cNvSpPr/>
            <p:nvPr/>
          </p:nvSpPr>
          <p:spPr>
            <a:xfrm>
              <a:off x="370399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5" name="object 13165"/>
            <p:cNvSpPr/>
            <p:nvPr/>
          </p:nvSpPr>
          <p:spPr>
            <a:xfrm>
              <a:off x="37042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6" name="object 13166"/>
            <p:cNvSpPr/>
            <p:nvPr/>
          </p:nvSpPr>
          <p:spPr>
            <a:xfrm>
              <a:off x="3704884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7" name="object 13167"/>
            <p:cNvSpPr/>
            <p:nvPr/>
          </p:nvSpPr>
          <p:spPr>
            <a:xfrm>
              <a:off x="3704250" y="4177660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8" name="object 13168"/>
            <p:cNvSpPr/>
            <p:nvPr/>
          </p:nvSpPr>
          <p:spPr>
            <a:xfrm>
              <a:off x="370551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9" name="object 13169"/>
            <p:cNvSpPr/>
            <p:nvPr/>
          </p:nvSpPr>
          <p:spPr>
            <a:xfrm>
              <a:off x="3704884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0" name="object 13170"/>
            <p:cNvSpPr/>
            <p:nvPr/>
          </p:nvSpPr>
          <p:spPr>
            <a:xfrm>
              <a:off x="370640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1" name="object 13171"/>
            <p:cNvSpPr/>
            <p:nvPr/>
          </p:nvSpPr>
          <p:spPr>
            <a:xfrm>
              <a:off x="37066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2" name="object 13172"/>
            <p:cNvSpPr/>
            <p:nvPr/>
          </p:nvSpPr>
          <p:spPr>
            <a:xfrm>
              <a:off x="370741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3" name="object 13173"/>
            <p:cNvSpPr/>
            <p:nvPr/>
          </p:nvSpPr>
          <p:spPr>
            <a:xfrm>
              <a:off x="3707671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4" name="object 13174"/>
            <p:cNvSpPr/>
            <p:nvPr/>
          </p:nvSpPr>
          <p:spPr>
            <a:xfrm>
              <a:off x="3708052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5" name="object 13175"/>
            <p:cNvSpPr/>
            <p:nvPr/>
          </p:nvSpPr>
          <p:spPr>
            <a:xfrm>
              <a:off x="370817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6" name="object 13176"/>
            <p:cNvSpPr/>
            <p:nvPr/>
          </p:nvSpPr>
          <p:spPr>
            <a:xfrm>
              <a:off x="37085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7" name="object 13177"/>
            <p:cNvSpPr/>
            <p:nvPr/>
          </p:nvSpPr>
          <p:spPr>
            <a:xfrm>
              <a:off x="370881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8" name="object 13178"/>
            <p:cNvSpPr/>
            <p:nvPr/>
          </p:nvSpPr>
          <p:spPr>
            <a:xfrm>
              <a:off x="370893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9" name="object 13179"/>
            <p:cNvSpPr/>
            <p:nvPr/>
          </p:nvSpPr>
          <p:spPr>
            <a:xfrm>
              <a:off x="3709319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0" name="object 13180"/>
            <p:cNvSpPr/>
            <p:nvPr/>
          </p:nvSpPr>
          <p:spPr>
            <a:xfrm>
              <a:off x="370995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1" name="object 13181"/>
            <p:cNvSpPr/>
            <p:nvPr/>
          </p:nvSpPr>
          <p:spPr>
            <a:xfrm>
              <a:off x="3709446" y="4177635"/>
              <a:ext cx="2540" cy="635"/>
            </a:xfrm>
            <a:custGeom>
              <a:avLst/>
              <a:gdLst/>
              <a:ahLst/>
              <a:cxnLst/>
              <a:rect l="l" t="t" r="r" b="b"/>
              <a:pathLst>
                <a:path w="2539" h="635">
                  <a:moveTo>
                    <a:pt x="0" y="18"/>
                  </a:moveTo>
                  <a:lnTo>
                    <a:pt x="1774" y="18"/>
                  </a:lnTo>
                </a:path>
                <a:path w="2539" h="635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2" name="object 13182"/>
            <p:cNvSpPr/>
            <p:nvPr/>
          </p:nvSpPr>
          <p:spPr>
            <a:xfrm>
              <a:off x="371084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3" name="object 13183"/>
            <p:cNvSpPr/>
            <p:nvPr/>
          </p:nvSpPr>
          <p:spPr>
            <a:xfrm>
              <a:off x="371134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4" name="object 13184"/>
            <p:cNvSpPr/>
            <p:nvPr/>
          </p:nvSpPr>
          <p:spPr>
            <a:xfrm>
              <a:off x="37116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5" name="object 13185"/>
            <p:cNvSpPr/>
            <p:nvPr/>
          </p:nvSpPr>
          <p:spPr>
            <a:xfrm>
              <a:off x="3710967" y="417770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6" name="object 13186"/>
            <p:cNvSpPr/>
            <p:nvPr/>
          </p:nvSpPr>
          <p:spPr>
            <a:xfrm>
              <a:off x="3712994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7" name="object 13187"/>
            <p:cNvSpPr/>
            <p:nvPr/>
          </p:nvSpPr>
          <p:spPr>
            <a:xfrm>
              <a:off x="3713121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8" name="object 13188"/>
            <p:cNvSpPr/>
            <p:nvPr/>
          </p:nvSpPr>
          <p:spPr>
            <a:xfrm>
              <a:off x="3713247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9" name="object 13189"/>
            <p:cNvSpPr/>
            <p:nvPr/>
          </p:nvSpPr>
          <p:spPr>
            <a:xfrm>
              <a:off x="37135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0" name="object 13190"/>
            <p:cNvSpPr/>
            <p:nvPr/>
          </p:nvSpPr>
          <p:spPr>
            <a:xfrm>
              <a:off x="371362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1" name="object 13191"/>
            <p:cNvSpPr/>
            <p:nvPr/>
          </p:nvSpPr>
          <p:spPr>
            <a:xfrm>
              <a:off x="37138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2" name="object 13192"/>
            <p:cNvSpPr/>
            <p:nvPr/>
          </p:nvSpPr>
          <p:spPr>
            <a:xfrm>
              <a:off x="371426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3" name="object 13193"/>
            <p:cNvSpPr/>
            <p:nvPr/>
          </p:nvSpPr>
          <p:spPr>
            <a:xfrm>
              <a:off x="37145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4" name="object 13194"/>
            <p:cNvSpPr/>
            <p:nvPr/>
          </p:nvSpPr>
          <p:spPr>
            <a:xfrm>
              <a:off x="37147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5" name="object 13195"/>
            <p:cNvSpPr/>
            <p:nvPr/>
          </p:nvSpPr>
          <p:spPr>
            <a:xfrm>
              <a:off x="371527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6" name="object 13196"/>
            <p:cNvSpPr/>
            <p:nvPr/>
          </p:nvSpPr>
          <p:spPr>
            <a:xfrm>
              <a:off x="3715655" y="41775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7" name="object 13197"/>
            <p:cNvSpPr/>
            <p:nvPr/>
          </p:nvSpPr>
          <p:spPr>
            <a:xfrm>
              <a:off x="3715909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8" name="object 13198"/>
            <p:cNvSpPr/>
            <p:nvPr/>
          </p:nvSpPr>
          <p:spPr>
            <a:xfrm>
              <a:off x="371603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9" name="object 13199"/>
            <p:cNvSpPr/>
            <p:nvPr/>
          </p:nvSpPr>
          <p:spPr>
            <a:xfrm>
              <a:off x="3716289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0" name="object 13200"/>
            <p:cNvSpPr/>
            <p:nvPr/>
          </p:nvSpPr>
          <p:spPr>
            <a:xfrm>
              <a:off x="3715909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1" name="object 13201"/>
            <p:cNvSpPr/>
            <p:nvPr/>
          </p:nvSpPr>
          <p:spPr>
            <a:xfrm>
              <a:off x="37174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2" name="object 13202"/>
            <p:cNvSpPr/>
            <p:nvPr/>
          </p:nvSpPr>
          <p:spPr>
            <a:xfrm>
              <a:off x="371806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3" name="object 13203"/>
            <p:cNvSpPr/>
            <p:nvPr/>
          </p:nvSpPr>
          <p:spPr>
            <a:xfrm>
              <a:off x="3718317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4" name="object 13204"/>
            <p:cNvSpPr/>
            <p:nvPr/>
          </p:nvSpPr>
          <p:spPr>
            <a:xfrm>
              <a:off x="371857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5" name="object 13205"/>
            <p:cNvSpPr/>
            <p:nvPr/>
          </p:nvSpPr>
          <p:spPr>
            <a:xfrm>
              <a:off x="3718570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6" name="object 13206"/>
            <p:cNvSpPr/>
            <p:nvPr/>
          </p:nvSpPr>
          <p:spPr>
            <a:xfrm>
              <a:off x="371895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7" name="object 13207"/>
            <p:cNvSpPr/>
            <p:nvPr/>
          </p:nvSpPr>
          <p:spPr>
            <a:xfrm>
              <a:off x="37192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8" name="object 13208"/>
            <p:cNvSpPr/>
            <p:nvPr/>
          </p:nvSpPr>
          <p:spPr>
            <a:xfrm>
              <a:off x="37194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9" name="object 13209"/>
            <p:cNvSpPr/>
            <p:nvPr/>
          </p:nvSpPr>
          <p:spPr>
            <a:xfrm>
              <a:off x="371958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0" name="object 13210"/>
            <p:cNvSpPr/>
            <p:nvPr/>
          </p:nvSpPr>
          <p:spPr>
            <a:xfrm>
              <a:off x="37200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1" name="object 13211"/>
            <p:cNvSpPr/>
            <p:nvPr/>
          </p:nvSpPr>
          <p:spPr>
            <a:xfrm>
              <a:off x="372059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2" name="object 13212"/>
            <p:cNvSpPr/>
            <p:nvPr/>
          </p:nvSpPr>
          <p:spPr>
            <a:xfrm>
              <a:off x="3720851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3" name="object 13213"/>
            <p:cNvSpPr/>
            <p:nvPr/>
          </p:nvSpPr>
          <p:spPr>
            <a:xfrm>
              <a:off x="3720978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4" name="object 13214"/>
            <p:cNvSpPr/>
            <p:nvPr/>
          </p:nvSpPr>
          <p:spPr>
            <a:xfrm>
              <a:off x="3721231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5" name="object 13215"/>
            <p:cNvSpPr/>
            <p:nvPr/>
          </p:nvSpPr>
          <p:spPr>
            <a:xfrm>
              <a:off x="3720725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  <a:path w="2539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6" name="object 13216"/>
            <p:cNvSpPr/>
            <p:nvPr/>
          </p:nvSpPr>
          <p:spPr>
            <a:xfrm>
              <a:off x="37224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7" name="object 13217"/>
            <p:cNvSpPr/>
            <p:nvPr/>
          </p:nvSpPr>
          <p:spPr>
            <a:xfrm>
              <a:off x="37231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8" name="object 13218"/>
            <p:cNvSpPr/>
            <p:nvPr/>
          </p:nvSpPr>
          <p:spPr>
            <a:xfrm>
              <a:off x="372325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9" name="object 13219"/>
            <p:cNvSpPr/>
            <p:nvPr/>
          </p:nvSpPr>
          <p:spPr>
            <a:xfrm>
              <a:off x="3722752" y="4177673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0" name="object 13220"/>
            <p:cNvSpPr/>
            <p:nvPr/>
          </p:nvSpPr>
          <p:spPr>
            <a:xfrm>
              <a:off x="37240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1" name="object 13221"/>
            <p:cNvSpPr/>
            <p:nvPr/>
          </p:nvSpPr>
          <p:spPr>
            <a:xfrm>
              <a:off x="372427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2" name="object 13222"/>
            <p:cNvSpPr/>
            <p:nvPr/>
          </p:nvSpPr>
          <p:spPr>
            <a:xfrm>
              <a:off x="37245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3" name="object 13223"/>
            <p:cNvSpPr/>
            <p:nvPr/>
          </p:nvSpPr>
          <p:spPr>
            <a:xfrm>
              <a:off x="372478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4" name="object 13224"/>
            <p:cNvSpPr/>
            <p:nvPr/>
          </p:nvSpPr>
          <p:spPr>
            <a:xfrm>
              <a:off x="37249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5" name="object 13225"/>
            <p:cNvSpPr/>
            <p:nvPr/>
          </p:nvSpPr>
          <p:spPr>
            <a:xfrm>
              <a:off x="3726047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6" name="object 13226"/>
            <p:cNvSpPr/>
            <p:nvPr/>
          </p:nvSpPr>
          <p:spPr>
            <a:xfrm>
              <a:off x="3726301" y="41775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7" name="object 13227"/>
            <p:cNvSpPr/>
            <p:nvPr/>
          </p:nvSpPr>
          <p:spPr>
            <a:xfrm>
              <a:off x="3726554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8" name="object 13228"/>
            <p:cNvSpPr/>
            <p:nvPr/>
          </p:nvSpPr>
          <p:spPr>
            <a:xfrm>
              <a:off x="372744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9" name="object 13229"/>
            <p:cNvSpPr/>
            <p:nvPr/>
          </p:nvSpPr>
          <p:spPr>
            <a:xfrm>
              <a:off x="3727568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0" name="object 13230"/>
            <p:cNvSpPr/>
            <p:nvPr/>
          </p:nvSpPr>
          <p:spPr>
            <a:xfrm>
              <a:off x="3727568" y="4177692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1" name="object 13231"/>
            <p:cNvSpPr/>
            <p:nvPr/>
          </p:nvSpPr>
          <p:spPr>
            <a:xfrm>
              <a:off x="3728835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2" name="object 13232"/>
            <p:cNvSpPr/>
            <p:nvPr/>
          </p:nvSpPr>
          <p:spPr>
            <a:xfrm>
              <a:off x="3728962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3" name="object 13233"/>
            <p:cNvSpPr/>
            <p:nvPr/>
          </p:nvSpPr>
          <p:spPr>
            <a:xfrm>
              <a:off x="372921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4" name="object 13234"/>
            <p:cNvSpPr/>
            <p:nvPr/>
          </p:nvSpPr>
          <p:spPr>
            <a:xfrm>
              <a:off x="37299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5" name="object 13235"/>
            <p:cNvSpPr/>
            <p:nvPr/>
          </p:nvSpPr>
          <p:spPr>
            <a:xfrm>
              <a:off x="373010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6" name="object 13236"/>
            <p:cNvSpPr/>
            <p:nvPr/>
          </p:nvSpPr>
          <p:spPr>
            <a:xfrm>
              <a:off x="37303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7" name="object 13237"/>
            <p:cNvSpPr/>
            <p:nvPr/>
          </p:nvSpPr>
          <p:spPr>
            <a:xfrm>
              <a:off x="373124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8" name="object 13238"/>
            <p:cNvSpPr/>
            <p:nvPr/>
          </p:nvSpPr>
          <p:spPr>
            <a:xfrm>
              <a:off x="3731497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9" name="object 13239"/>
            <p:cNvSpPr/>
            <p:nvPr/>
          </p:nvSpPr>
          <p:spPr>
            <a:xfrm>
              <a:off x="3731623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0" name="object 13240"/>
            <p:cNvSpPr/>
            <p:nvPr/>
          </p:nvSpPr>
          <p:spPr>
            <a:xfrm>
              <a:off x="3731877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1" name="object 13241"/>
            <p:cNvSpPr/>
            <p:nvPr/>
          </p:nvSpPr>
          <p:spPr>
            <a:xfrm>
              <a:off x="37321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2" name="object 13242"/>
            <p:cNvSpPr/>
            <p:nvPr/>
          </p:nvSpPr>
          <p:spPr>
            <a:xfrm>
              <a:off x="373263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3" name="object 13243"/>
            <p:cNvSpPr/>
            <p:nvPr/>
          </p:nvSpPr>
          <p:spPr>
            <a:xfrm>
              <a:off x="373289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4" name="object 13244"/>
            <p:cNvSpPr/>
            <p:nvPr/>
          </p:nvSpPr>
          <p:spPr>
            <a:xfrm>
              <a:off x="373314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5" name="object 13245"/>
            <p:cNvSpPr/>
            <p:nvPr/>
          </p:nvSpPr>
          <p:spPr>
            <a:xfrm>
              <a:off x="37336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6" name="object 13246"/>
            <p:cNvSpPr/>
            <p:nvPr/>
          </p:nvSpPr>
          <p:spPr>
            <a:xfrm>
              <a:off x="373390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7" name="object 13247"/>
            <p:cNvSpPr/>
            <p:nvPr/>
          </p:nvSpPr>
          <p:spPr>
            <a:xfrm>
              <a:off x="3733144" y="4177673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8" name="object 13248"/>
            <p:cNvSpPr/>
            <p:nvPr/>
          </p:nvSpPr>
          <p:spPr>
            <a:xfrm>
              <a:off x="373453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9" name="object 13249"/>
            <p:cNvSpPr/>
            <p:nvPr/>
          </p:nvSpPr>
          <p:spPr>
            <a:xfrm>
              <a:off x="37346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0" name="object 13250"/>
            <p:cNvSpPr/>
            <p:nvPr/>
          </p:nvSpPr>
          <p:spPr>
            <a:xfrm>
              <a:off x="373517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1" name="object 13251"/>
            <p:cNvSpPr/>
            <p:nvPr/>
          </p:nvSpPr>
          <p:spPr>
            <a:xfrm>
              <a:off x="373542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2" name="object 13252"/>
            <p:cNvSpPr/>
            <p:nvPr/>
          </p:nvSpPr>
          <p:spPr>
            <a:xfrm>
              <a:off x="37358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3" name="object 13253"/>
            <p:cNvSpPr/>
            <p:nvPr/>
          </p:nvSpPr>
          <p:spPr>
            <a:xfrm>
              <a:off x="3736439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4" name="object 13254"/>
            <p:cNvSpPr/>
            <p:nvPr/>
          </p:nvSpPr>
          <p:spPr>
            <a:xfrm>
              <a:off x="3736693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5" name="object 13255"/>
            <p:cNvSpPr/>
            <p:nvPr/>
          </p:nvSpPr>
          <p:spPr>
            <a:xfrm>
              <a:off x="3736946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6" name="object 13256"/>
            <p:cNvSpPr/>
            <p:nvPr/>
          </p:nvSpPr>
          <p:spPr>
            <a:xfrm>
              <a:off x="373719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7" name="object 13257"/>
            <p:cNvSpPr/>
            <p:nvPr/>
          </p:nvSpPr>
          <p:spPr>
            <a:xfrm>
              <a:off x="37379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8" name="object 13258"/>
            <p:cNvSpPr/>
            <p:nvPr/>
          </p:nvSpPr>
          <p:spPr>
            <a:xfrm>
              <a:off x="37382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9" name="object 13259"/>
            <p:cNvSpPr/>
            <p:nvPr/>
          </p:nvSpPr>
          <p:spPr>
            <a:xfrm>
              <a:off x="37385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0" name="object 13260"/>
            <p:cNvSpPr/>
            <p:nvPr/>
          </p:nvSpPr>
          <p:spPr>
            <a:xfrm>
              <a:off x="37388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1" name="object 13261"/>
            <p:cNvSpPr/>
            <p:nvPr/>
          </p:nvSpPr>
          <p:spPr>
            <a:xfrm>
              <a:off x="373910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2" name="object 13262"/>
            <p:cNvSpPr/>
            <p:nvPr/>
          </p:nvSpPr>
          <p:spPr>
            <a:xfrm>
              <a:off x="3739227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3" name="object 13263"/>
            <p:cNvSpPr/>
            <p:nvPr/>
          </p:nvSpPr>
          <p:spPr>
            <a:xfrm>
              <a:off x="37393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4" name="object 13264"/>
            <p:cNvSpPr/>
            <p:nvPr/>
          </p:nvSpPr>
          <p:spPr>
            <a:xfrm>
              <a:off x="3739607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5" name="object 13265"/>
            <p:cNvSpPr/>
            <p:nvPr/>
          </p:nvSpPr>
          <p:spPr>
            <a:xfrm>
              <a:off x="373986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6" name="object 13266"/>
            <p:cNvSpPr/>
            <p:nvPr/>
          </p:nvSpPr>
          <p:spPr>
            <a:xfrm>
              <a:off x="37401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7" name="object 13267"/>
            <p:cNvSpPr/>
            <p:nvPr/>
          </p:nvSpPr>
          <p:spPr>
            <a:xfrm>
              <a:off x="374049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8" name="object 13268"/>
            <p:cNvSpPr/>
            <p:nvPr/>
          </p:nvSpPr>
          <p:spPr>
            <a:xfrm>
              <a:off x="374074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9" name="object 13269"/>
            <p:cNvSpPr/>
            <p:nvPr/>
          </p:nvSpPr>
          <p:spPr>
            <a:xfrm>
              <a:off x="37411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0" name="object 13270"/>
            <p:cNvSpPr/>
            <p:nvPr/>
          </p:nvSpPr>
          <p:spPr>
            <a:xfrm>
              <a:off x="374176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1" name="object 13271"/>
            <p:cNvSpPr/>
            <p:nvPr/>
          </p:nvSpPr>
          <p:spPr>
            <a:xfrm>
              <a:off x="3741888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2" name="object 13272"/>
            <p:cNvSpPr/>
            <p:nvPr/>
          </p:nvSpPr>
          <p:spPr>
            <a:xfrm>
              <a:off x="3742142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3" name="object 13273"/>
            <p:cNvSpPr/>
            <p:nvPr/>
          </p:nvSpPr>
          <p:spPr>
            <a:xfrm>
              <a:off x="3742395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4" name="object 13274"/>
            <p:cNvSpPr/>
            <p:nvPr/>
          </p:nvSpPr>
          <p:spPr>
            <a:xfrm>
              <a:off x="3742902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5" name="object 13275"/>
            <p:cNvSpPr/>
            <p:nvPr/>
          </p:nvSpPr>
          <p:spPr>
            <a:xfrm>
              <a:off x="3742395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6" name="object 13276"/>
            <p:cNvSpPr/>
            <p:nvPr/>
          </p:nvSpPr>
          <p:spPr>
            <a:xfrm>
              <a:off x="37439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7" name="object 13277"/>
            <p:cNvSpPr/>
            <p:nvPr/>
          </p:nvSpPr>
          <p:spPr>
            <a:xfrm>
              <a:off x="374442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8" name="object 13278"/>
            <p:cNvSpPr/>
            <p:nvPr/>
          </p:nvSpPr>
          <p:spPr>
            <a:xfrm>
              <a:off x="3743789" y="4177666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9" name="object 13279"/>
            <p:cNvSpPr/>
            <p:nvPr/>
          </p:nvSpPr>
          <p:spPr>
            <a:xfrm>
              <a:off x="374505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0" name="object 13280"/>
            <p:cNvSpPr/>
            <p:nvPr/>
          </p:nvSpPr>
          <p:spPr>
            <a:xfrm>
              <a:off x="37454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1" name="object 13281"/>
            <p:cNvSpPr/>
            <p:nvPr/>
          </p:nvSpPr>
          <p:spPr>
            <a:xfrm>
              <a:off x="374556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2" name="object 13282"/>
            <p:cNvSpPr/>
            <p:nvPr/>
          </p:nvSpPr>
          <p:spPr>
            <a:xfrm>
              <a:off x="374581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3" name="object 13283"/>
            <p:cNvSpPr/>
            <p:nvPr/>
          </p:nvSpPr>
          <p:spPr>
            <a:xfrm>
              <a:off x="3745056" y="4177692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140" y="0"/>
                  </a:moveTo>
                  <a:lnTo>
                    <a:pt x="291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4" name="object 13284"/>
            <p:cNvSpPr/>
            <p:nvPr/>
          </p:nvSpPr>
          <p:spPr>
            <a:xfrm>
              <a:off x="3747338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5" name="object 13285"/>
            <p:cNvSpPr/>
            <p:nvPr/>
          </p:nvSpPr>
          <p:spPr>
            <a:xfrm>
              <a:off x="3747464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6" name="object 13286"/>
            <p:cNvSpPr/>
            <p:nvPr/>
          </p:nvSpPr>
          <p:spPr>
            <a:xfrm>
              <a:off x="374771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7" name="object 13287"/>
            <p:cNvSpPr/>
            <p:nvPr/>
          </p:nvSpPr>
          <p:spPr>
            <a:xfrm>
              <a:off x="37480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8" name="object 13288"/>
            <p:cNvSpPr/>
            <p:nvPr/>
          </p:nvSpPr>
          <p:spPr>
            <a:xfrm>
              <a:off x="3747464" y="417769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9" name="object 13289"/>
            <p:cNvSpPr/>
            <p:nvPr/>
          </p:nvSpPr>
          <p:spPr>
            <a:xfrm>
              <a:off x="374949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0" name="object 13290"/>
            <p:cNvSpPr/>
            <p:nvPr/>
          </p:nvSpPr>
          <p:spPr>
            <a:xfrm>
              <a:off x="374961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1" name="object 13291"/>
            <p:cNvSpPr/>
            <p:nvPr/>
          </p:nvSpPr>
          <p:spPr>
            <a:xfrm>
              <a:off x="3749872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2" name="object 13292"/>
            <p:cNvSpPr/>
            <p:nvPr/>
          </p:nvSpPr>
          <p:spPr>
            <a:xfrm>
              <a:off x="3749999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3" name="object 13293"/>
            <p:cNvSpPr/>
            <p:nvPr/>
          </p:nvSpPr>
          <p:spPr>
            <a:xfrm>
              <a:off x="3750126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4" name="object 13294"/>
            <p:cNvSpPr/>
            <p:nvPr/>
          </p:nvSpPr>
          <p:spPr>
            <a:xfrm>
              <a:off x="37505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5" name="object 13295"/>
            <p:cNvSpPr/>
            <p:nvPr/>
          </p:nvSpPr>
          <p:spPr>
            <a:xfrm>
              <a:off x="375088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6" name="object 13296"/>
            <p:cNvSpPr/>
            <p:nvPr/>
          </p:nvSpPr>
          <p:spPr>
            <a:xfrm>
              <a:off x="375101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7" name="object 13297"/>
            <p:cNvSpPr/>
            <p:nvPr/>
          </p:nvSpPr>
          <p:spPr>
            <a:xfrm>
              <a:off x="375139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8" name="object 13298"/>
            <p:cNvSpPr/>
            <p:nvPr/>
          </p:nvSpPr>
          <p:spPr>
            <a:xfrm>
              <a:off x="3752280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9" name="object 13299"/>
            <p:cNvSpPr/>
            <p:nvPr/>
          </p:nvSpPr>
          <p:spPr>
            <a:xfrm>
              <a:off x="3752660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0" name="object 13300"/>
            <p:cNvSpPr/>
            <p:nvPr/>
          </p:nvSpPr>
          <p:spPr>
            <a:xfrm>
              <a:off x="3752787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1" name="object 13301"/>
            <p:cNvSpPr/>
            <p:nvPr/>
          </p:nvSpPr>
          <p:spPr>
            <a:xfrm>
              <a:off x="37531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2" name="object 13302"/>
            <p:cNvSpPr/>
            <p:nvPr/>
          </p:nvSpPr>
          <p:spPr>
            <a:xfrm>
              <a:off x="375342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3" name="object 13303"/>
            <p:cNvSpPr/>
            <p:nvPr/>
          </p:nvSpPr>
          <p:spPr>
            <a:xfrm>
              <a:off x="375380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4" name="object 13304"/>
            <p:cNvSpPr/>
            <p:nvPr/>
          </p:nvSpPr>
          <p:spPr>
            <a:xfrm>
              <a:off x="375405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5" name="object 13305"/>
            <p:cNvSpPr/>
            <p:nvPr/>
          </p:nvSpPr>
          <p:spPr>
            <a:xfrm>
              <a:off x="37545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6" name="object 13306"/>
            <p:cNvSpPr/>
            <p:nvPr/>
          </p:nvSpPr>
          <p:spPr>
            <a:xfrm>
              <a:off x="375481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7" name="object 13307"/>
            <p:cNvSpPr/>
            <p:nvPr/>
          </p:nvSpPr>
          <p:spPr>
            <a:xfrm>
              <a:off x="3755068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8" name="object 13308"/>
            <p:cNvSpPr/>
            <p:nvPr/>
          </p:nvSpPr>
          <p:spPr>
            <a:xfrm>
              <a:off x="3754434" y="417768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9" name="object 13309"/>
            <p:cNvSpPr/>
            <p:nvPr/>
          </p:nvSpPr>
          <p:spPr>
            <a:xfrm>
              <a:off x="3754815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0" name="object 13310"/>
            <p:cNvSpPr/>
            <p:nvPr/>
          </p:nvSpPr>
          <p:spPr>
            <a:xfrm>
              <a:off x="37563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1" name="object 13311"/>
            <p:cNvSpPr/>
            <p:nvPr/>
          </p:nvSpPr>
          <p:spPr>
            <a:xfrm>
              <a:off x="375658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2" name="object 13312"/>
            <p:cNvSpPr/>
            <p:nvPr/>
          </p:nvSpPr>
          <p:spPr>
            <a:xfrm>
              <a:off x="37570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3" name="object 13313"/>
            <p:cNvSpPr/>
            <p:nvPr/>
          </p:nvSpPr>
          <p:spPr>
            <a:xfrm>
              <a:off x="3757603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4" name="object 13314"/>
            <p:cNvSpPr/>
            <p:nvPr/>
          </p:nvSpPr>
          <p:spPr>
            <a:xfrm>
              <a:off x="3757856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5" name="object 13315"/>
            <p:cNvSpPr/>
            <p:nvPr/>
          </p:nvSpPr>
          <p:spPr>
            <a:xfrm>
              <a:off x="3758109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6" name="object 13316"/>
            <p:cNvSpPr/>
            <p:nvPr/>
          </p:nvSpPr>
          <p:spPr>
            <a:xfrm>
              <a:off x="375823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7" name="object 13317"/>
            <p:cNvSpPr/>
            <p:nvPr/>
          </p:nvSpPr>
          <p:spPr>
            <a:xfrm>
              <a:off x="3757983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8" name="object 13318"/>
            <p:cNvSpPr/>
            <p:nvPr/>
          </p:nvSpPr>
          <p:spPr>
            <a:xfrm>
              <a:off x="37593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9" name="object 13319"/>
            <p:cNvSpPr/>
            <p:nvPr/>
          </p:nvSpPr>
          <p:spPr>
            <a:xfrm>
              <a:off x="37598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0" name="object 13320"/>
            <p:cNvSpPr/>
            <p:nvPr/>
          </p:nvSpPr>
          <p:spPr>
            <a:xfrm>
              <a:off x="376013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1" name="object 13321"/>
            <p:cNvSpPr/>
            <p:nvPr/>
          </p:nvSpPr>
          <p:spPr>
            <a:xfrm>
              <a:off x="3760391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2" name="object 13322"/>
            <p:cNvSpPr/>
            <p:nvPr/>
          </p:nvSpPr>
          <p:spPr>
            <a:xfrm>
              <a:off x="3760517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3" name="object 13323"/>
            <p:cNvSpPr/>
            <p:nvPr/>
          </p:nvSpPr>
          <p:spPr>
            <a:xfrm>
              <a:off x="376077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4" name="object 13324"/>
            <p:cNvSpPr/>
            <p:nvPr/>
          </p:nvSpPr>
          <p:spPr>
            <a:xfrm>
              <a:off x="3760644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5" name="object 13325"/>
            <p:cNvSpPr/>
            <p:nvPr/>
          </p:nvSpPr>
          <p:spPr>
            <a:xfrm>
              <a:off x="37619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6" name="object 13326"/>
            <p:cNvSpPr/>
            <p:nvPr/>
          </p:nvSpPr>
          <p:spPr>
            <a:xfrm>
              <a:off x="376279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7" name="object 13327"/>
            <p:cNvSpPr/>
            <p:nvPr/>
          </p:nvSpPr>
          <p:spPr>
            <a:xfrm>
              <a:off x="3762925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8" name="object 13328"/>
            <p:cNvSpPr/>
            <p:nvPr/>
          </p:nvSpPr>
          <p:spPr>
            <a:xfrm>
              <a:off x="3763179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9" name="object 13329"/>
            <p:cNvSpPr/>
            <p:nvPr/>
          </p:nvSpPr>
          <p:spPr>
            <a:xfrm>
              <a:off x="376343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0" name="object 13330"/>
            <p:cNvSpPr/>
            <p:nvPr/>
          </p:nvSpPr>
          <p:spPr>
            <a:xfrm>
              <a:off x="3762672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1" name="object 13331"/>
            <p:cNvSpPr/>
            <p:nvPr/>
          </p:nvSpPr>
          <p:spPr>
            <a:xfrm>
              <a:off x="376431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2" name="object 13332"/>
            <p:cNvSpPr/>
            <p:nvPr/>
          </p:nvSpPr>
          <p:spPr>
            <a:xfrm>
              <a:off x="37645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3" name="object 13333"/>
            <p:cNvSpPr/>
            <p:nvPr/>
          </p:nvSpPr>
          <p:spPr>
            <a:xfrm>
              <a:off x="376533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4" name="object 13334"/>
            <p:cNvSpPr/>
            <p:nvPr/>
          </p:nvSpPr>
          <p:spPr>
            <a:xfrm>
              <a:off x="3765587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5" name="object 13335"/>
            <p:cNvSpPr/>
            <p:nvPr/>
          </p:nvSpPr>
          <p:spPr>
            <a:xfrm>
              <a:off x="3765840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6" name="object 13336"/>
            <p:cNvSpPr/>
            <p:nvPr/>
          </p:nvSpPr>
          <p:spPr>
            <a:xfrm>
              <a:off x="376609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7" name="object 13337"/>
            <p:cNvSpPr/>
            <p:nvPr/>
          </p:nvSpPr>
          <p:spPr>
            <a:xfrm>
              <a:off x="376685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8" name="object 13338"/>
            <p:cNvSpPr/>
            <p:nvPr/>
          </p:nvSpPr>
          <p:spPr>
            <a:xfrm>
              <a:off x="376710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9" name="object 13339"/>
            <p:cNvSpPr/>
            <p:nvPr/>
          </p:nvSpPr>
          <p:spPr>
            <a:xfrm>
              <a:off x="3768121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0" name="object 13340"/>
            <p:cNvSpPr/>
            <p:nvPr/>
          </p:nvSpPr>
          <p:spPr>
            <a:xfrm>
              <a:off x="3768375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1" name="object 13341"/>
            <p:cNvSpPr/>
            <p:nvPr/>
          </p:nvSpPr>
          <p:spPr>
            <a:xfrm>
              <a:off x="3767614" y="4177679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2" name="object 13342"/>
            <p:cNvSpPr/>
            <p:nvPr/>
          </p:nvSpPr>
          <p:spPr>
            <a:xfrm>
              <a:off x="37690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3" name="object 13343"/>
            <p:cNvSpPr/>
            <p:nvPr/>
          </p:nvSpPr>
          <p:spPr>
            <a:xfrm>
              <a:off x="376951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4" name="object 13344"/>
            <p:cNvSpPr/>
            <p:nvPr/>
          </p:nvSpPr>
          <p:spPr>
            <a:xfrm>
              <a:off x="376976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5" name="object 13345"/>
            <p:cNvSpPr/>
            <p:nvPr/>
          </p:nvSpPr>
          <p:spPr>
            <a:xfrm>
              <a:off x="37701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6" name="object 13346"/>
            <p:cNvSpPr/>
            <p:nvPr/>
          </p:nvSpPr>
          <p:spPr>
            <a:xfrm>
              <a:off x="377065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7" name="object 13347"/>
            <p:cNvSpPr/>
            <p:nvPr/>
          </p:nvSpPr>
          <p:spPr>
            <a:xfrm>
              <a:off x="3770022" y="4177673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8" name="object 13348"/>
            <p:cNvSpPr/>
            <p:nvPr/>
          </p:nvSpPr>
          <p:spPr>
            <a:xfrm>
              <a:off x="377128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9" name="object 13349"/>
            <p:cNvSpPr/>
            <p:nvPr/>
          </p:nvSpPr>
          <p:spPr>
            <a:xfrm>
              <a:off x="37720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0" name="object 13350"/>
            <p:cNvSpPr/>
            <p:nvPr/>
          </p:nvSpPr>
          <p:spPr>
            <a:xfrm>
              <a:off x="37723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1" name="object 13351"/>
            <p:cNvSpPr/>
            <p:nvPr/>
          </p:nvSpPr>
          <p:spPr>
            <a:xfrm>
              <a:off x="37725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2" name="object 13352"/>
            <p:cNvSpPr/>
            <p:nvPr/>
          </p:nvSpPr>
          <p:spPr>
            <a:xfrm>
              <a:off x="377281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3" name="object 13353"/>
            <p:cNvSpPr/>
            <p:nvPr/>
          </p:nvSpPr>
          <p:spPr>
            <a:xfrm>
              <a:off x="377319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4" name="object 13354"/>
            <p:cNvSpPr/>
            <p:nvPr/>
          </p:nvSpPr>
          <p:spPr>
            <a:xfrm>
              <a:off x="3773444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5" name="object 13355"/>
            <p:cNvSpPr/>
            <p:nvPr/>
          </p:nvSpPr>
          <p:spPr>
            <a:xfrm>
              <a:off x="3773697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6" name="object 13356"/>
            <p:cNvSpPr/>
            <p:nvPr/>
          </p:nvSpPr>
          <p:spPr>
            <a:xfrm>
              <a:off x="377395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7" name="object 13357"/>
            <p:cNvSpPr/>
            <p:nvPr/>
          </p:nvSpPr>
          <p:spPr>
            <a:xfrm>
              <a:off x="377420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8" name="object 13358"/>
            <p:cNvSpPr/>
            <p:nvPr/>
          </p:nvSpPr>
          <p:spPr>
            <a:xfrm>
              <a:off x="3774584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9" name="object 13359"/>
            <p:cNvSpPr/>
            <p:nvPr/>
          </p:nvSpPr>
          <p:spPr>
            <a:xfrm>
              <a:off x="3773824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0" name="object 13360"/>
            <p:cNvSpPr/>
            <p:nvPr/>
          </p:nvSpPr>
          <p:spPr>
            <a:xfrm>
              <a:off x="377585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1" name="object 13361"/>
            <p:cNvSpPr/>
            <p:nvPr/>
          </p:nvSpPr>
          <p:spPr>
            <a:xfrm>
              <a:off x="3776232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2" name="object 13362"/>
            <p:cNvSpPr/>
            <p:nvPr/>
          </p:nvSpPr>
          <p:spPr>
            <a:xfrm>
              <a:off x="3776485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3" name="object 13363"/>
            <p:cNvSpPr/>
            <p:nvPr/>
          </p:nvSpPr>
          <p:spPr>
            <a:xfrm>
              <a:off x="377673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4" name="object 13364"/>
            <p:cNvSpPr/>
            <p:nvPr/>
          </p:nvSpPr>
          <p:spPr>
            <a:xfrm>
              <a:off x="377711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5" name="object 13365"/>
            <p:cNvSpPr/>
            <p:nvPr/>
          </p:nvSpPr>
          <p:spPr>
            <a:xfrm>
              <a:off x="3776485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6" name="object 13366"/>
            <p:cNvSpPr/>
            <p:nvPr/>
          </p:nvSpPr>
          <p:spPr>
            <a:xfrm>
              <a:off x="37783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7" name="object 13367"/>
            <p:cNvSpPr/>
            <p:nvPr/>
          </p:nvSpPr>
          <p:spPr>
            <a:xfrm>
              <a:off x="377851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8" name="object 13368"/>
            <p:cNvSpPr/>
            <p:nvPr/>
          </p:nvSpPr>
          <p:spPr>
            <a:xfrm>
              <a:off x="3778766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9" name="object 13369"/>
            <p:cNvSpPr/>
            <p:nvPr/>
          </p:nvSpPr>
          <p:spPr>
            <a:xfrm>
              <a:off x="3779020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0" name="object 13370"/>
            <p:cNvSpPr/>
            <p:nvPr/>
          </p:nvSpPr>
          <p:spPr>
            <a:xfrm>
              <a:off x="3779273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1" name="object 13371"/>
            <p:cNvSpPr/>
            <p:nvPr/>
          </p:nvSpPr>
          <p:spPr>
            <a:xfrm>
              <a:off x="377978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2" name="object 13372"/>
            <p:cNvSpPr/>
            <p:nvPr/>
          </p:nvSpPr>
          <p:spPr>
            <a:xfrm>
              <a:off x="3779147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3" name="object 13373"/>
            <p:cNvSpPr/>
            <p:nvPr/>
          </p:nvSpPr>
          <p:spPr>
            <a:xfrm>
              <a:off x="37806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4" name="object 13374"/>
            <p:cNvSpPr/>
            <p:nvPr/>
          </p:nvSpPr>
          <p:spPr>
            <a:xfrm>
              <a:off x="37809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5" name="object 13375"/>
            <p:cNvSpPr/>
            <p:nvPr/>
          </p:nvSpPr>
          <p:spPr>
            <a:xfrm>
              <a:off x="378117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6" name="object 13376"/>
            <p:cNvSpPr/>
            <p:nvPr/>
          </p:nvSpPr>
          <p:spPr>
            <a:xfrm>
              <a:off x="3781301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7" name="object 13377"/>
            <p:cNvSpPr/>
            <p:nvPr/>
          </p:nvSpPr>
          <p:spPr>
            <a:xfrm>
              <a:off x="3781555" y="41776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8" name="object 13378"/>
            <p:cNvSpPr/>
            <p:nvPr/>
          </p:nvSpPr>
          <p:spPr>
            <a:xfrm>
              <a:off x="3781808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9" name="object 13379"/>
            <p:cNvSpPr/>
            <p:nvPr/>
          </p:nvSpPr>
          <p:spPr>
            <a:xfrm>
              <a:off x="37821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0" name="object 13380"/>
            <p:cNvSpPr/>
            <p:nvPr/>
          </p:nvSpPr>
          <p:spPr>
            <a:xfrm>
              <a:off x="378269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1" name="object 13381"/>
            <p:cNvSpPr/>
            <p:nvPr/>
          </p:nvSpPr>
          <p:spPr>
            <a:xfrm>
              <a:off x="3782061" y="4177698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2" name="object 13382"/>
            <p:cNvSpPr/>
            <p:nvPr/>
          </p:nvSpPr>
          <p:spPr>
            <a:xfrm>
              <a:off x="3784089" y="41776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3" name="object 13383"/>
            <p:cNvSpPr/>
            <p:nvPr/>
          </p:nvSpPr>
          <p:spPr>
            <a:xfrm>
              <a:off x="3784342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4" name="object 13384"/>
            <p:cNvSpPr/>
            <p:nvPr/>
          </p:nvSpPr>
          <p:spPr>
            <a:xfrm>
              <a:off x="378459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5" name="object 13385"/>
            <p:cNvSpPr/>
            <p:nvPr/>
          </p:nvSpPr>
          <p:spPr>
            <a:xfrm>
              <a:off x="37848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6" name="object 13386"/>
            <p:cNvSpPr/>
            <p:nvPr/>
          </p:nvSpPr>
          <p:spPr>
            <a:xfrm>
              <a:off x="3785356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7" name="object 13387"/>
            <p:cNvSpPr/>
            <p:nvPr/>
          </p:nvSpPr>
          <p:spPr>
            <a:xfrm>
              <a:off x="378561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8" name="object 13388"/>
            <p:cNvSpPr/>
            <p:nvPr/>
          </p:nvSpPr>
          <p:spPr>
            <a:xfrm>
              <a:off x="378611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9" name="object 13389"/>
            <p:cNvSpPr/>
            <p:nvPr/>
          </p:nvSpPr>
          <p:spPr>
            <a:xfrm>
              <a:off x="378637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0" name="object 13390"/>
            <p:cNvSpPr/>
            <p:nvPr/>
          </p:nvSpPr>
          <p:spPr>
            <a:xfrm>
              <a:off x="3786624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1" name="object 13391"/>
            <p:cNvSpPr/>
            <p:nvPr/>
          </p:nvSpPr>
          <p:spPr>
            <a:xfrm>
              <a:off x="3786877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2" name="object 13392"/>
            <p:cNvSpPr/>
            <p:nvPr/>
          </p:nvSpPr>
          <p:spPr>
            <a:xfrm>
              <a:off x="378713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3" name="object 13393"/>
            <p:cNvSpPr/>
            <p:nvPr/>
          </p:nvSpPr>
          <p:spPr>
            <a:xfrm>
              <a:off x="37873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4" name="object 13394"/>
            <p:cNvSpPr/>
            <p:nvPr/>
          </p:nvSpPr>
          <p:spPr>
            <a:xfrm>
              <a:off x="3786877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5" name="object 13395"/>
            <p:cNvSpPr/>
            <p:nvPr/>
          </p:nvSpPr>
          <p:spPr>
            <a:xfrm>
              <a:off x="378827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6" name="object 13396"/>
            <p:cNvSpPr/>
            <p:nvPr/>
          </p:nvSpPr>
          <p:spPr>
            <a:xfrm>
              <a:off x="3789158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7" name="object 13397"/>
            <p:cNvSpPr/>
            <p:nvPr/>
          </p:nvSpPr>
          <p:spPr>
            <a:xfrm>
              <a:off x="3789411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8" name="object 13398"/>
            <p:cNvSpPr/>
            <p:nvPr/>
          </p:nvSpPr>
          <p:spPr>
            <a:xfrm>
              <a:off x="3789538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9" name="object 13399"/>
            <p:cNvSpPr/>
            <p:nvPr/>
          </p:nvSpPr>
          <p:spPr>
            <a:xfrm>
              <a:off x="378966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0" name="object 13400"/>
            <p:cNvSpPr/>
            <p:nvPr/>
          </p:nvSpPr>
          <p:spPr>
            <a:xfrm>
              <a:off x="378991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1" name="object 13401"/>
            <p:cNvSpPr/>
            <p:nvPr/>
          </p:nvSpPr>
          <p:spPr>
            <a:xfrm>
              <a:off x="379017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2" name="object 13402"/>
            <p:cNvSpPr/>
            <p:nvPr/>
          </p:nvSpPr>
          <p:spPr>
            <a:xfrm>
              <a:off x="379042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3" name="object 13403"/>
            <p:cNvSpPr/>
            <p:nvPr/>
          </p:nvSpPr>
          <p:spPr>
            <a:xfrm>
              <a:off x="379067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4" name="object 13404"/>
            <p:cNvSpPr/>
            <p:nvPr/>
          </p:nvSpPr>
          <p:spPr>
            <a:xfrm>
              <a:off x="379093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5" name="object 13405"/>
            <p:cNvSpPr/>
            <p:nvPr/>
          </p:nvSpPr>
          <p:spPr>
            <a:xfrm>
              <a:off x="3791819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6" name="object 13406"/>
            <p:cNvSpPr/>
            <p:nvPr/>
          </p:nvSpPr>
          <p:spPr>
            <a:xfrm>
              <a:off x="3792073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7" name="object 13407"/>
            <p:cNvSpPr/>
            <p:nvPr/>
          </p:nvSpPr>
          <p:spPr>
            <a:xfrm>
              <a:off x="379245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8" name="object 13408"/>
            <p:cNvSpPr/>
            <p:nvPr/>
          </p:nvSpPr>
          <p:spPr>
            <a:xfrm>
              <a:off x="37927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9" name="object 13409"/>
            <p:cNvSpPr/>
            <p:nvPr/>
          </p:nvSpPr>
          <p:spPr>
            <a:xfrm>
              <a:off x="37930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0" name="object 13410"/>
            <p:cNvSpPr/>
            <p:nvPr/>
          </p:nvSpPr>
          <p:spPr>
            <a:xfrm>
              <a:off x="3793214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1" name="object 13411"/>
            <p:cNvSpPr/>
            <p:nvPr/>
          </p:nvSpPr>
          <p:spPr>
            <a:xfrm>
              <a:off x="379359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2" name="object 13412"/>
            <p:cNvSpPr/>
            <p:nvPr/>
          </p:nvSpPr>
          <p:spPr>
            <a:xfrm>
              <a:off x="37941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3" name="object 13413"/>
            <p:cNvSpPr/>
            <p:nvPr/>
          </p:nvSpPr>
          <p:spPr>
            <a:xfrm>
              <a:off x="379435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4" name="object 13414"/>
            <p:cNvSpPr/>
            <p:nvPr/>
          </p:nvSpPr>
          <p:spPr>
            <a:xfrm>
              <a:off x="3794608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5" name="object 13415"/>
            <p:cNvSpPr/>
            <p:nvPr/>
          </p:nvSpPr>
          <p:spPr>
            <a:xfrm>
              <a:off x="3794861" y="41775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6" name="object 13416"/>
            <p:cNvSpPr/>
            <p:nvPr/>
          </p:nvSpPr>
          <p:spPr>
            <a:xfrm>
              <a:off x="379511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7" name="object 13417"/>
            <p:cNvSpPr/>
            <p:nvPr/>
          </p:nvSpPr>
          <p:spPr>
            <a:xfrm>
              <a:off x="37957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8" name="object 13418"/>
            <p:cNvSpPr/>
            <p:nvPr/>
          </p:nvSpPr>
          <p:spPr>
            <a:xfrm>
              <a:off x="379587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9" name="object 13419"/>
            <p:cNvSpPr/>
            <p:nvPr/>
          </p:nvSpPr>
          <p:spPr>
            <a:xfrm>
              <a:off x="379612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0" name="object 13420"/>
            <p:cNvSpPr/>
            <p:nvPr/>
          </p:nvSpPr>
          <p:spPr>
            <a:xfrm>
              <a:off x="37965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1" name="object 13421"/>
            <p:cNvSpPr/>
            <p:nvPr/>
          </p:nvSpPr>
          <p:spPr>
            <a:xfrm>
              <a:off x="37968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2" name="object 13422"/>
            <p:cNvSpPr/>
            <p:nvPr/>
          </p:nvSpPr>
          <p:spPr>
            <a:xfrm>
              <a:off x="379714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3" name="object 13423"/>
            <p:cNvSpPr/>
            <p:nvPr/>
          </p:nvSpPr>
          <p:spPr>
            <a:xfrm>
              <a:off x="3797269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4" name="object 13424"/>
            <p:cNvSpPr/>
            <p:nvPr/>
          </p:nvSpPr>
          <p:spPr>
            <a:xfrm>
              <a:off x="3797522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5" name="object 13425"/>
            <p:cNvSpPr/>
            <p:nvPr/>
          </p:nvSpPr>
          <p:spPr>
            <a:xfrm>
              <a:off x="379777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6" name="object 13426"/>
            <p:cNvSpPr/>
            <p:nvPr/>
          </p:nvSpPr>
          <p:spPr>
            <a:xfrm>
              <a:off x="37981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7" name="object 13427"/>
            <p:cNvSpPr/>
            <p:nvPr/>
          </p:nvSpPr>
          <p:spPr>
            <a:xfrm>
              <a:off x="379840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8" name="object 13428"/>
            <p:cNvSpPr/>
            <p:nvPr/>
          </p:nvSpPr>
          <p:spPr>
            <a:xfrm>
              <a:off x="379866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9" name="object 13429"/>
            <p:cNvSpPr/>
            <p:nvPr/>
          </p:nvSpPr>
          <p:spPr>
            <a:xfrm>
              <a:off x="379967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0" name="object 13430"/>
            <p:cNvSpPr/>
            <p:nvPr/>
          </p:nvSpPr>
          <p:spPr>
            <a:xfrm>
              <a:off x="3799930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1" name="object 13431"/>
            <p:cNvSpPr/>
            <p:nvPr/>
          </p:nvSpPr>
          <p:spPr>
            <a:xfrm>
              <a:off x="3800057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2" name="object 13432"/>
            <p:cNvSpPr/>
            <p:nvPr/>
          </p:nvSpPr>
          <p:spPr>
            <a:xfrm>
              <a:off x="3799296" y="417769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3" name="object 13433"/>
            <p:cNvSpPr/>
            <p:nvPr/>
          </p:nvSpPr>
          <p:spPr>
            <a:xfrm>
              <a:off x="3799677" y="4177711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10">
                  <a:moveTo>
                    <a:pt x="0" y="0"/>
                  </a:moveTo>
                  <a:lnTo>
                    <a:pt x="1774" y="0"/>
                  </a:lnTo>
                </a:path>
                <a:path w="3810">
                  <a:moveTo>
                    <a:pt x="380" y="0"/>
                  </a:moveTo>
                  <a:lnTo>
                    <a:pt x="2154" y="0"/>
                  </a:lnTo>
                </a:path>
                <a:path w="3810">
                  <a:moveTo>
                    <a:pt x="760" y="0"/>
                  </a:moveTo>
                  <a:lnTo>
                    <a:pt x="2534" y="0"/>
                  </a:lnTo>
                </a:path>
                <a:path w="3810">
                  <a:moveTo>
                    <a:pt x="1774" y="0"/>
                  </a:moveTo>
                  <a:lnTo>
                    <a:pt x="3548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4" name="object 13434"/>
            <p:cNvSpPr/>
            <p:nvPr/>
          </p:nvSpPr>
          <p:spPr>
            <a:xfrm>
              <a:off x="3802591" y="41775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5" name="object 13435"/>
            <p:cNvSpPr/>
            <p:nvPr/>
          </p:nvSpPr>
          <p:spPr>
            <a:xfrm>
              <a:off x="380297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6" name="object 13436"/>
            <p:cNvSpPr/>
            <p:nvPr/>
          </p:nvSpPr>
          <p:spPr>
            <a:xfrm>
              <a:off x="380360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7" name="object 13437"/>
            <p:cNvSpPr/>
            <p:nvPr/>
          </p:nvSpPr>
          <p:spPr>
            <a:xfrm>
              <a:off x="380385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8" name="object 13438"/>
            <p:cNvSpPr/>
            <p:nvPr/>
          </p:nvSpPr>
          <p:spPr>
            <a:xfrm>
              <a:off x="380411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9" name="object 13439"/>
            <p:cNvSpPr/>
            <p:nvPr/>
          </p:nvSpPr>
          <p:spPr>
            <a:xfrm>
              <a:off x="38047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0" name="object 13440"/>
            <p:cNvSpPr/>
            <p:nvPr/>
          </p:nvSpPr>
          <p:spPr>
            <a:xfrm>
              <a:off x="380487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1" name="object 13441"/>
            <p:cNvSpPr/>
            <p:nvPr/>
          </p:nvSpPr>
          <p:spPr>
            <a:xfrm>
              <a:off x="3804239" y="4177679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2" name="object 13442"/>
            <p:cNvSpPr/>
            <p:nvPr/>
          </p:nvSpPr>
          <p:spPr>
            <a:xfrm>
              <a:off x="380576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3" name="object 13443"/>
            <p:cNvSpPr/>
            <p:nvPr/>
          </p:nvSpPr>
          <p:spPr>
            <a:xfrm>
              <a:off x="38060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4" name="object 13444"/>
            <p:cNvSpPr/>
            <p:nvPr/>
          </p:nvSpPr>
          <p:spPr>
            <a:xfrm>
              <a:off x="380626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5" name="object 13445"/>
            <p:cNvSpPr/>
            <p:nvPr/>
          </p:nvSpPr>
          <p:spPr>
            <a:xfrm>
              <a:off x="380652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6" name="object 13446"/>
            <p:cNvSpPr/>
            <p:nvPr/>
          </p:nvSpPr>
          <p:spPr>
            <a:xfrm>
              <a:off x="38066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7" name="object 13447"/>
            <p:cNvSpPr/>
            <p:nvPr/>
          </p:nvSpPr>
          <p:spPr>
            <a:xfrm>
              <a:off x="380728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8" name="object 13448"/>
            <p:cNvSpPr/>
            <p:nvPr/>
          </p:nvSpPr>
          <p:spPr>
            <a:xfrm>
              <a:off x="380766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9" name="object 13449"/>
            <p:cNvSpPr/>
            <p:nvPr/>
          </p:nvSpPr>
          <p:spPr>
            <a:xfrm>
              <a:off x="3807787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0" name="object 13450"/>
            <p:cNvSpPr/>
            <p:nvPr/>
          </p:nvSpPr>
          <p:spPr>
            <a:xfrm>
              <a:off x="380791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1" name="object 13451"/>
            <p:cNvSpPr/>
            <p:nvPr/>
          </p:nvSpPr>
          <p:spPr>
            <a:xfrm>
              <a:off x="3808167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2" name="object 13452"/>
            <p:cNvSpPr/>
            <p:nvPr/>
          </p:nvSpPr>
          <p:spPr>
            <a:xfrm>
              <a:off x="38084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3" name="object 13453"/>
            <p:cNvSpPr/>
            <p:nvPr/>
          </p:nvSpPr>
          <p:spPr>
            <a:xfrm>
              <a:off x="380905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4" name="object 13454"/>
            <p:cNvSpPr/>
            <p:nvPr/>
          </p:nvSpPr>
          <p:spPr>
            <a:xfrm>
              <a:off x="380930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5" name="object 13455"/>
            <p:cNvSpPr/>
            <p:nvPr/>
          </p:nvSpPr>
          <p:spPr>
            <a:xfrm>
              <a:off x="38096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6" name="object 13456"/>
            <p:cNvSpPr/>
            <p:nvPr/>
          </p:nvSpPr>
          <p:spPr>
            <a:xfrm>
              <a:off x="381006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7" name="object 13457"/>
            <p:cNvSpPr/>
            <p:nvPr/>
          </p:nvSpPr>
          <p:spPr>
            <a:xfrm>
              <a:off x="381019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8" name="object 13458"/>
            <p:cNvSpPr/>
            <p:nvPr/>
          </p:nvSpPr>
          <p:spPr>
            <a:xfrm>
              <a:off x="3810575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9" name="object 13459"/>
            <p:cNvSpPr/>
            <p:nvPr/>
          </p:nvSpPr>
          <p:spPr>
            <a:xfrm>
              <a:off x="3810702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0" name="object 13460"/>
            <p:cNvSpPr/>
            <p:nvPr/>
          </p:nvSpPr>
          <p:spPr>
            <a:xfrm>
              <a:off x="381095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1" name="object 13461"/>
            <p:cNvSpPr/>
            <p:nvPr/>
          </p:nvSpPr>
          <p:spPr>
            <a:xfrm>
              <a:off x="38113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2" name="object 13462"/>
            <p:cNvSpPr/>
            <p:nvPr/>
          </p:nvSpPr>
          <p:spPr>
            <a:xfrm>
              <a:off x="3810702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3" name="object 13463"/>
            <p:cNvSpPr/>
            <p:nvPr/>
          </p:nvSpPr>
          <p:spPr>
            <a:xfrm>
              <a:off x="3812857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4" name="object 13464"/>
            <p:cNvSpPr/>
            <p:nvPr/>
          </p:nvSpPr>
          <p:spPr>
            <a:xfrm>
              <a:off x="3813237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5" name="object 13465"/>
            <p:cNvSpPr/>
            <p:nvPr/>
          </p:nvSpPr>
          <p:spPr>
            <a:xfrm>
              <a:off x="381349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6" name="object 13466"/>
            <p:cNvSpPr/>
            <p:nvPr/>
          </p:nvSpPr>
          <p:spPr>
            <a:xfrm>
              <a:off x="381361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7" name="object 13467"/>
            <p:cNvSpPr/>
            <p:nvPr/>
          </p:nvSpPr>
          <p:spPr>
            <a:xfrm>
              <a:off x="3813237" y="417771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380" y="0"/>
                  </a:moveTo>
                  <a:lnTo>
                    <a:pt x="2154" y="0"/>
                  </a:lnTo>
                </a:path>
                <a:path w="3175">
                  <a:moveTo>
                    <a:pt x="1140" y="0"/>
                  </a:moveTo>
                  <a:lnTo>
                    <a:pt x="291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8" name="object 13468"/>
            <p:cNvSpPr/>
            <p:nvPr/>
          </p:nvSpPr>
          <p:spPr>
            <a:xfrm>
              <a:off x="3815518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9" name="object 13469"/>
            <p:cNvSpPr/>
            <p:nvPr/>
          </p:nvSpPr>
          <p:spPr>
            <a:xfrm>
              <a:off x="3815771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0" name="object 13470"/>
            <p:cNvSpPr/>
            <p:nvPr/>
          </p:nvSpPr>
          <p:spPr>
            <a:xfrm>
              <a:off x="3816151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1" name="object 13471"/>
            <p:cNvSpPr/>
            <p:nvPr/>
          </p:nvSpPr>
          <p:spPr>
            <a:xfrm>
              <a:off x="38164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2" name="object 13472"/>
            <p:cNvSpPr/>
            <p:nvPr/>
          </p:nvSpPr>
          <p:spPr>
            <a:xfrm>
              <a:off x="3815898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3" name="object 13473"/>
            <p:cNvSpPr/>
            <p:nvPr/>
          </p:nvSpPr>
          <p:spPr>
            <a:xfrm>
              <a:off x="38175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4" name="object 13474"/>
            <p:cNvSpPr/>
            <p:nvPr/>
          </p:nvSpPr>
          <p:spPr>
            <a:xfrm>
              <a:off x="38179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5" name="object 13475"/>
            <p:cNvSpPr/>
            <p:nvPr/>
          </p:nvSpPr>
          <p:spPr>
            <a:xfrm>
              <a:off x="3818179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6" name="object 13476"/>
            <p:cNvSpPr/>
            <p:nvPr/>
          </p:nvSpPr>
          <p:spPr>
            <a:xfrm>
              <a:off x="3818433" y="41775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7" name="object 13477"/>
            <p:cNvSpPr/>
            <p:nvPr/>
          </p:nvSpPr>
          <p:spPr>
            <a:xfrm>
              <a:off x="3817799" y="417770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760" y="0"/>
                  </a:moveTo>
                  <a:lnTo>
                    <a:pt x="2534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8" name="object 13478"/>
            <p:cNvSpPr/>
            <p:nvPr/>
          </p:nvSpPr>
          <p:spPr>
            <a:xfrm>
              <a:off x="38199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9" name="object 13479"/>
            <p:cNvSpPr/>
            <p:nvPr/>
          </p:nvSpPr>
          <p:spPr>
            <a:xfrm>
              <a:off x="38205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0" name="object 13480"/>
            <p:cNvSpPr/>
            <p:nvPr/>
          </p:nvSpPr>
          <p:spPr>
            <a:xfrm>
              <a:off x="3820713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1" name="object 13481"/>
            <p:cNvSpPr/>
            <p:nvPr/>
          </p:nvSpPr>
          <p:spPr>
            <a:xfrm>
              <a:off x="3820967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2" name="object 13482"/>
            <p:cNvSpPr/>
            <p:nvPr/>
          </p:nvSpPr>
          <p:spPr>
            <a:xfrm>
              <a:off x="3821094" y="41776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3" name="object 13483"/>
            <p:cNvSpPr/>
            <p:nvPr/>
          </p:nvSpPr>
          <p:spPr>
            <a:xfrm>
              <a:off x="3820460" y="417769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4" name="object 13484"/>
            <p:cNvSpPr/>
            <p:nvPr/>
          </p:nvSpPr>
          <p:spPr>
            <a:xfrm>
              <a:off x="3820967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5" name="object 13485"/>
            <p:cNvSpPr/>
            <p:nvPr/>
          </p:nvSpPr>
          <p:spPr>
            <a:xfrm>
              <a:off x="382236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6" name="object 13486"/>
            <p:cNvSpPr/>
            <p:nvPr/>
          </p:nvSpPr>
          <p:spPr>
            <a:xfrm>
              <a:off x="38226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7" name="object 13487"/>
            <p:cNvSpPr/>
            <p:nvPr/>
          </p:nvSpPr>
          <p:spPr>
            <a:xfrm>
              <a:off x="382337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8" name="object 13488"/>
            <p:cNvSpPr/>
            <p:nvPr/>
          </p:nvSpPr>
          <p:spPr>
            <a:xfrm>
              <a:off x="3823628" y="41776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9" name="object 13489"/>
            <p:cNvSpPr/>
            <p:nvPr/>
          </p:nvSpPr>
          <p:spPr>
            <a:xfrm>
              <a:off x="3823882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0" name="object 13490"/>
            <p:cNvSpPr/>
            <p:nvPr/>
          </p:nvSpPr>
          <p:spPr>
            <a:xfrm>
              <a:off x="382413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1" name="object 13491"/>
            <p:cNvSpPr/>
            <p:nvPr/>
          </p:nvSpPr>
          <p:spPr>
            <a:xfrm>
              <a:off x="382438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2" name="object 13492"/>
            <p:cNvSpPr/>
            <p:nvPr/>
          </p:nvSpPr>
          <p:spPr>
            <a:xfrm>
              <a:off x="3823882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3" name="object 13493"/>
            <p:cNvSpPr/>
            <p:nvPr/>
          </p:nvSpPr>
          <p:spPr>
            <a:xfrm>
              <a:off x="38252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4" name="object 13494"/>
            <p:cNvSpPr/>
            <p:nvPr/>
          </p:nvSpPr>
          <p:spPr>
            <a:xfrm>
              <a:off x="38256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5" name="object 13495"/>
            <p:cNvSpPr/>
            <p:nvPr/>
          </p:nvSpPr>
          <p:spPr>
            <a:xfrm>
              <a:off x="3825276" y="417764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6"/>
                  </a:moveTo>
                  <a:lnTo>
                    <a:pt x="1774" y="6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6" name="object 13496"/>
            <p:cNvSpPr/>
            <p:nvPr/>
          </p:nvSpPr>
          <p:spPr>
            <a:xfrm>
              <a:off x="3826670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7" name="object 13497"/>
            <p:cNvSpPr/>
            <p:nvPr/>
          </p:nvSpPr>
          <p:spPr>
            <a:xfrm>
              <a:off x="38270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8" name="object 13498"/>
            <p:cNvSpPr/>
            <p:nvPr/>
          </p:nvSpPr>
          <p:spPr>
            <a:xfrm>
              <a:off x="382743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9" name="object 13499"/>
            <p:cNvSpPr/>
            <p:nvPr/>
          </p:nvSpPr>
          <p:spPr>
            <a:xfrm>
              <a:off x="382768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0" name="object 13500"/>
            <p:cNvSpPr/>
            <p:nvPr/>
          </p:nvSpPr>
          <p:spPr>
            <a:xfrm>
              <a:off x="382781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1" name="object 13501"/>
            <p:cNvSpPr/>
            <p:nvPr/>
          </p:nvSpPr>
          <p:spPr>
            <a:xfrm>
              <a:off x="38284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2" name="object 13502"/>
            <p:cNvSpPr/>
            <p:nvPr/>
          </p:nvSpPr>
          <p:spPr>
            <a:xfrm>
              <a:off x="3828697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3" name="object 13503"/>
            <p:cNvSpPr/>
            <p:nvPr/>
          </p:nvSpPr>
          <p:spPr>
            <a:xfrm>
              <a:off x="3828951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4" name="object 13504"/>
            <p:cNvSpPr/>
            <p:nvPr/>
          </p:nvSpPr>
          <p:spPr>
            <a:xfrm>
              <a:off x="3829078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5" name="object 13505"/>
            <p:cNvSpPr/>
            <p:nvPr/>
          </p:nvSpPr>
          <p:spPr>
            <a:xfrm>
              <a:off x="38294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6" name="object 13506"/>
            <p:cNvSpPr/>
            <p:nvPr/>
          </p:nvSpPr>
          <p:spPr>
            <a:xfrm>
              <a:off x="38297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7" name="object 13507"/>
            <p:cNvSpPr/>
            <p:nvPr/>
          </p:nvSpPr>
          <p:spPr>
            <a:xfrm>
              <a:off x="3829204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8" name="object 13508"/>
            <p:cNvSpPr/>
            <p:nvPr/>
          </p:nvSpPr>
          <p:spPr>
            <a:xfrm>
              <a:off x="383047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9" name="object 13509"/>
            <p:cNvSpPr/>
            <p:nvPr/>
          </p:nvSpPr>
          <p:spPr>
            <a:xfrm>
              <a:off x="383123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0" name="object 13510"/>
            <p:cNvSpPr/>
            <p:nvPr/>
          </p:nvSpPr>
          <p:spPr>
            <a:xfrm>
              <a:off x="3831612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1" name="object 13511"/>
            <p:cNvSpPr/>
            <p:nvPr/>
          </p:nvSpPr>
          <p:spPr>
            <a:xfrm>
              <a:off x="3831866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2" name="object 13512"/>
            <p:cNvSpPr/>
            <p:nvPr/>
          </p:nvSpPr>
          <p:spPr>
            <a:xfrm>
              <a:off x="383211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3" name="object 13513"/>
            <p:cNvSpPr/>
            <p:nvPr/>
          </p:nvSpPr>
          <p:spPr>
            <a:xfrm>
              <a:off x="38323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4" name="object 13514"/>
            <p:cNvSpPr/>
            <p:nvPr/>
          </p:nvSpPr>
          <p:spPr>
            <a:xfrm>
              <a:off x="3832880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5" name="object 13515"/>
            <p:cNvSpPr/>
            <p:nvPr/>
          </p:nvSpPr>
          <p:spPr>
            <a:xfrm>
              <a:off x="383313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6" name="object 13516"/>
            <p:cNvSpPr/>
            <p:nvPr/>
          </p:nvSpPr>
          <p:spPr>
            <a:xfrm>
              <a:off x="3834020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7" name="object 13517"/>
            <p:cNvSpPr/>
            <p:nvPr/>
          </p:nvSpPr>
          <p:spPr>
            <a:xfrm>
              <a:off x="3833260" y="4177679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8" name="object 13518"/>
            <p:cNvSpPr/>
            <p:nvPr/>
          </p:nvSpPr>
          <p:spPr>
            <a:xfrm>
              <a:off x="383478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9" name="object 13519"/>
            <p:cNvSpPr/>
            <p:nvPr/>
          </p:nvSpPr>
          <p:spPr>
            <a:xfrm>
              <a:off x="38351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0" name="object 13520"/>
            <p:cNvSpPr/>
            <p:nvPr/>
          </p:nvSpPr>
          <p:spPr>
            <a:xfrm>
              <a:off x="383554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1" name="object 13521"/>
            <p:cNvSpPr/>
            <p:nvPr/>
          </p:nvSpPr>
          <p:spPr>
            <a:xfrm>
              <a:off x="38356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2" name="object 13522"/>
            <p:cNvSpPr/>
            <p:nvPr/>
          </p:nvSpPr>
          <p:spPr>
            <a:xfrm>
              <a:off x="383642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3" name="object 13523"/>
            <p:cNvSpPr/>
            <p:nvPr/>
          </p:nvSpPr>
          <p:spPr>
            <a:xfrm>
              <a:off x="3836681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4" name="object 13524"/>
            <p:cNvSpPr/>
            <p:nvPr/>
          </p:nvSpPr>
          <p:spPr>
            <a:xfrm>
              <a:off x="3836935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5" name="object 13525"/>
            <p:cNvSpPr/>
            <p:nvPr/>
          </p:nvSpPr>
          <p:spPr>
            <a:xfrm>
              <a:off x="38370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6" name="object 13526"/>
            <p:cNvSpPr/>
            <p:nvPr/>
          </p:nvSpPr>
          <p:spPr>
            <a:xfrm>
              <a:off x="38375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7" name="object 13527"/>
            <p:cNvSpPr/>
            <p:nvPr/>
          </p:nvSpPr>
          <p:spPr>
            <a:xfrm>
              <a:off x="383794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8" name="object 13528"/>
            <p:cNvSpPr/>
            <p:nvPr/>
          </p:nvSpPr>
          <p:spPr>
            <a:xfrm>
              <a:off x="3838202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9" name="object 13529"/>
            <p:cNvSpPr/>
            <p:nvPr/>
          </p:nvSpPr>
          <p:spPr>
            <a:xfrm>
              <a:off x="38385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0" name="object 13530"/>
            <p:cNvSpPr/>
            <p:nvPr/>
          </p:nvSpPr>
          <p:spPr>
            <a:xfrm>
              <a:off x="3839216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1" name="object 13531"/>
            <p:cNvSpPr/>
            <p:nvPr/>
          </p:nvSpPr>
          <p:spPr>
            <a:xfrm>
              <a:off x="3839469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2" name="object 13532"/>
            <p:cNvSpPr/>
            <p:nvPr/>
          </p:nvSpPr>
          <p:spPr>
            <a:xfrm>
              <a:off x="3839723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3" name="object 13533"/>
            <p:cNvSpPr/>
            <p:nvPr/>
          </p:nvSpPr>
          <p:spPr>
            <a:xfrm>
              <a:off x="38404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4" name="object 13534"/>
            <p:cNvSpPr/>
            <p:nvPr/>
          </p:nvSpPr>
          <p:spPr>
            <a:xfrm>
              <a:off x="3840737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5" name="object 13535"/>
            <p:cNvSpPr/>
            <p:nvPr/>
          </p:nvSpPr>
          <p:spPr>
            <a:xfrm>
              <a:off x="38408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6" name="object 13536"/>
            <p:cNvSpPr/>
            <p:nvPr/>
          </p:nvSpPr>
          <p:spPr>
            <a:xfrm>
              <a:off x="38412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7" name="object 13537"/>
            <p:cNvSpPr/>
            <p:nvPr/>
          </p:nvSpPr>
          <p:spPr>
            <a:xfrm>
              <a:off x="38416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8" name="object 13538"/>
            <p:cNvSpPr/>
            <p:nvPr/>
          </p:nvSpPr>
          <p:spPr>
            <a:xfrm>
              <a:off x="3842004" y="41776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9" name="object 13539"/>
            <p:cNvSpPr/>
            <p:nvPr/>
          </p:nvSpPr>
          <p:spPr>
            <a:xfrm>
              <a:off x="3842131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0" name="object 13540"/>
            <p:cNvSpPr/>
            <p:nvPr/>
          </p:nvSpPr>
          <p:spPr>
            <a:xfrm>
              <a:off x="3842511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1" name="object 13541"/>
            <p:cNvSpPr/>
            <p:nvPr/>
          </p:nvSpPr>
          <p:spPr>
            <a:xfrm>
              <a:off x="38427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2" name="object 13542"/>
            <p:cNvSpPr/>
            <p:nvPr/>
          </p:nvSpPr>
          <p:spPr>
            <a:xfrm>
              <a:off x="384327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3" name="object 13543"/>
            <p:cNvSpPr/>
            <p:nvPr/>
          </p:nvSpPr>
          <p:spPr>
            <a:xfrm>
              <a:off x="384339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4" name="object 13544"/>
            <p:cNvSpPr/>
            <p:nvPr/>
          </p:nvSpPr>
          <p:spPr>
            <a:xfrm>
              <a:off x="38437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5" name="object 13545"/>
            <p:cNvSpPr/>
            <p:nvPr/>
          </p:nvSpPr>
          <p:spPr>
            <a:xfrm>
              <a:off x="38444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6" name="object 13546"/>
            <p:cNvSpPr/>
            <p:nvPr/>
          </p:nvSpPr>
          <p:spPr>
            <a:xfrm>
              <a:off x="3844665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7" name="object 13547"/>
            <p:cNvSpPr/>
            <p:nvPr/>
          </p:nvSpPr>
          <p:spPr>
            <a:xfrm>
              <a:off x="3844919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8" name="object 13548"/>
            <p:cNvSpPr/>
            <p:nvPr/>
          </p:nvSpPr>
          <p:spPr>
            <a:xfrm>
              <a:off x="384517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9" name="object 13549"/>
            <p:cNvSpPr/>
            <p:nvPr/>
          </p:nvSpPr>
          <p:spPr>
            <a:xfrm>
              <a:off x="38454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0" name="object 13550"/>
            <p:cNvSpPr/>
            <p:nvPr/>
          </p:nvSpPr>
          <p:spPr>
            <a:xfrm>
              <a:off x="38456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1" name="object 13551"/>
            <p:cNvSpPr/>
            <p:nvPr/>
          </p:nvSpPr>
          <p:spPr>
            <a:xfrm>
              <a:off x="384593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2" name="object 13552"/>
            <p:cNvSpPr/>
            <p:nvPr/>
          </p:nvSpPr>
          <p:spPr>
            <a:xfrm>
              <a:off x="38461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3" name="object 13553"/>
            <p:cNvSpPr/>
            <p:nvPr/>
          </p:nvSpPr>
          <p:spPr>
            <a:xfrm>
              <a:off x="38464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4" name="object 13554"/>
            <p:cNvSpPr/>
            <p:nvPr/>
          </p:nvSpPr>
          <p:spPr>
            <a:xfrm>
              <a:off x="38469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5" name="object 13555"/>
            <p:cNvSpPr/>
            <p:nvPr/>
          </p:nvSpPr>
          <p:spPr>
            <a:xfrm>
              <a:off x="3847326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6" name="object 13556"/>
            <p:cNvSpPr/>
            <p:nvPr/>
          </p:nvSpPr>
          <p:spPr>
            <a:xfrm>
              <a:off x="3847580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7" name="object 13557"/>
            <p:cNvSpPr/>
            <p:nvPr/>
          </p:nvSpPr>
          <p:spPr>
            <a:xfrm>
              <a:off x="384770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8" name="object 13558"/>
            <p:cNvSpPr/>
            <p:nvPr/>
          </p:nvSpPr>
          <p:spPr>
            <a:xfrm>
              <a:off x="384834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9" name="object 13559"/>
            <p:cNvSpPr/>
            <p:nvPr/>
          </p:nvSpPr>
          <p:spPr>
            <a:xfrm>
              <a:off x="384859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0" name="object 13560"/>
            <p:cNvSpPr/>
            <p:nvPr/>
          </p:nvSpPr>
          <p:spPr>
            <a:xfrm>
              <a:off x="38489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1" name="object 13561"/>
            <p:cNvSpPr/>
            <p:nvPr/>
          </p:nvSpPr>
          <p:spPr>
            <a:xfrm>
              <a:off x="38492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2" name="object 13562"/>
            <p:cNvSpPr/>
            <p:nvPr/>
          </p:nvSpPr>
          <p:spPr>
            <a:xfrm>
              <a:off x="38494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3" name="object 13563"/>
            <p:cNvSpPr/>
            <p:nvPr/>
          </p:nvSpPr>
          <p:spPr>
            <a:xfrm>
              <a:off x="384973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4" name="object 13564"/>
            <p:cNvSpPr/>
            <p:nvPr/>
          </p:nvSpPr>
          <p:spPr>
            <a:xfrm>
              <a:off x="3849988" y="41776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5" name="object 13565"/>
            <p:cNvSpPr/>
            <p:nvPr/>
          </p:nvSpPr>
          <p:spPr>
            <a:xfrm>
              <a:off x="3850115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6" name="object 13566"/>
            <p:cNvSpPr/>
            <p:nvPr/>
          </p:nvSpPr>
          <p:spPr>
            <a:xfrm>
              <a:off x="3850368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7" name="object 13567"/>
            <p:cNvSpPr/>
            <p:nvPr/>
          </p:nvSpPr>
          <p:spPr>
            <a:xfrm>
              <a:off x="385087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8" name="object 13568"/>
            <p:cNvSpPr/>
            <p:nvPr/>
          </p:nvSpPr>
          <p:spPr>
            <a:xfrm>
              <a:off x="385112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9" name="object 13569"/>
            <p:cNvSpPr/>
            <p:nvPr/>
          </p:nvSpPr>
          <p:spPr>
            <a:xfrm>
              <a:off x="3852396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0" name="object 13570"/>
            <p:cNvSpPr/>
            <p:nvPr/>
          </p:nvSpPr>
          <p:spPr>
            <a:xfrm>
              <a:off x="3852649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1" name="object 13571"/>
            <p:cNvSpPr/>
            <p:nvPr/>
          </p:nvSpPr>
          <p:spPr>
            <a:xfrm>
              <a:off x="3853029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2" name="object 13572"/>
            <p:cNvSpPr/>
            <p:nvPr/>
          </p:nvSpPr>
          <p:spPr>
            <a:xfrm>
              <a:off x="38532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3" name="object 13573"/>
            <p:cNvSpPr/>
            <p:nvPr/>
          </p:nvSpPr>
          <p:spPr>
            <a:xfrm>
              <a:off x="385379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4" name="object 13574"/>
            <p:cNvSpPr/>
            <p:nvPr/>
          </p:nvSpPr>
          <p:spPr>
            <a:xfrm>
              <a:off x="38542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5" name="object 13575"/>
            <p:cNvSpPr/>
            <p:nvPr/>
          </p:nvSpPr>
          <p:spPr>
            <a:xfrm>
              <a:off x="385480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6" name="object 13576"/>
            <p:cNvSpPr/>
            <p:nvPr/>
          </p:nvSpPr>
          <p:spPr>
            <a:xfrm>
              <a:off x="385505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7" name="object 13577"/>
            <p:cNvSpPr/>
            <p:nvPr/>
          </p:nvSpPr>
          <p:spPr>
            <a:xfrm>
              <a:off x="3855311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8" name="object 13578"/>
            <p:cNvSpPr/>
            <p:nvPr/>
          </p:nvSpPr>
          <p:spPr>
            <a:xfrm>
              <a:off x="3855564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9" name="object 13579"/>
            <p:cNvSpPr/>
            <p:nvPr/>
          </p:nvSpPr>
          <p:spPr>
            <a:xfrm>
              <a:off x="385619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0" name="object 13580"/>
            <p:cNvSpPr/>
            <p:nvPr/>
          </p:nvSpPr>
          <p:spPr>
            <a:xfrm>
              <a:off x="3855564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1" name="object 13581"/>
            <p:cNvSpPr/>
            <p:nvPr/>
          </p:nvSpPr>
          <p:spPr>
            <a:xfrm>
              <a:off x="3857592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2" name="object 13582"/>
            <p:cNvSpPr/>
            <p:nvPr/>
          </p:nvSpPr>
          <p:spPr>
            <a:xfrm>
              <a:off x="3857845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3" name="object 13583"/>
            <p:cNvSpPr/>
            <p:nvPr/>
          </p:nvSpPr>
          <p:spPr>
            <a:xfrm>
              <a:off x="3858099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4" name="object 13584"/>
            <p:cNvSpPr/>
            <p:nvPr/>
          </p:nvSpPr>
          <p:spPr>
            <a:xfrm>
              <a:off x="3858352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5" name="object 13585"/>
            <p:cNvSpPr/>
            <p:nvPr/>
          </p:nvSpPr>
          <p:spPr>
            <a:xfrm>
              <a:off x="385885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6" name="object 13586"/>
            <p:cNvSpPr/>
            <p:nvPr/>
          </p:nvSpPr>
          <p:spPr>
            <a:xfrm>
              <a:off x="385911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7" name="object 13587"/>
            <p:cNvSpPr/>
            <p:nvPr/>
          </p:nvSpPr>
          <p:spPr>
            <a:xfrm>
              <a:off x="38599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8" name="object 13588"/>
            <p:cNvSpPr/>
            <p:nvPr/>
          </p:nvSpPr>
          <p:spPr>
            <a:xfrm>
              <a:off x="3860380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9" name="object 13589"/>
            <p:cNvSpPr/>
            <p:nvPr/>
          </p:nvSpPr>
          <p:spPr>
            <a:xfrm>
              <a:off x="3860633" y="41776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0" name="object 13590"/>
            <p:cNvSpPr/>
            <p:nvPr/>
          </p:nvSpPr>
          <p:spPr>
            <a:xfrm>
              <a:off x="386088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1" name="object 13591"/>
            <p:cNvSpPr/>
            <p:nvPr/>
          </p:nvSpPr>
          <p:spPr>
            <a:xfrm>
              <a:off x="38613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2" name="object 13592"/>
            <p:cNvSpPr/>
            <p:nvPr/>
          </p:nvSpPr>
          <p:spPr>
            <a:xfrm>
              <a:off x="38616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3" name="object 13593"/>
            <p:cNvSpPr/>
            <p:nvPr/>
          </p:nvSpPr>
          <p:spPr>
            <a:xfrm>
              <a:off x="386177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4" name="object 13594"/>
            <p:cNvSpPr/>
            <p:nvPr/>
          </p:nvSpPr>
          <p:spPr>
            <a:xfrm>
              <a:off x="38620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5" name="object 13595"/>
            <p:cNvSpPr/>
            <p:nvPr/>
          </p:nvSpPr>
          <p:spPr>
            <a:xfrm>
              <a:off x="38622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6" name="object 13596"/>
            <p:cNvSpPr/>
            <p:nvPr/>
          </p:nvSpPr>
          <p:spPr>
            <a:xfrm>
              <a:off x="3862914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7" name="object 13597"/>
            <p:cNvSpPr/>
            <p:nvPr/>
          </p:nvSpPr>
          <p:spPr>
            <a:xfrm>
              <a:off x="3862281" y="4177673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8" name="object 13598"/>
            <p:cNvSpPr/>
            <p:nvPr/>
          </p:nvSpPr>
          <p:spPr>
            <a:xfrm>
              <a:off x="386367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9" name="object 13599"/>
            <p:cNvSpPr/>
            <p:nvPr/>
          </p:nvSpPr>
          <p:spPr>
            <a:xfrm>
              <a:off x="3863421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0" name="object 13600"/>
            <p:cNvSpPr/>
            <p:nvPr/>
          </p:nvSpPr>
          <p:spPr>
            <a:xfrm>
              <a:off x="38646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1" name="object 13601"/>
            <p:cNvSpPr/>
            <p:nvPr/>
          </p:nvSpPr>
          <p:spPr>
            <a:xfrm>
              <a:off x="386519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2" name="object 13602"/>
            <p:cNvSpPr/>
            <p:nvPr/>
          </p:nvSpPr>
          <p:spPr>
            <a:xfrm>
              <a:off x="386544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3" name="object 13603"/>
            <p:cNvSpPr/>
            <p:nvPr/>
          </p:nvSpPr>
          <p:spPr>
            <a:xfrm>
              <a:off x="3865702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4" name="object 13604"/>
            <p:cNvSpPr/>
            <p:nvPr/>
          </p:nvSpPr>
          <p:spPr>
            <a:xfrm>
              <a:off x="386582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5" name="object 13605"/>
            <p:cNvSpPr/>
            <p:nvPr/>
          </p:nvSpPr>
          <p:spPr>
            <a:xfrm>
              <a:off x="3866082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6" name="object 13606"/>
            <p:cNvSpPr/>
            <p:nvPr/>
          </p:nvSpPr>
          <p:spPr>
            <a:xfrm>
              <a:off x="38663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7" name="object 13607"/>
            <p:cNvSpPr/>
            <p:nvPr/>
          </p:nvSpPr>
          <p:spPr>
            <a:xfrm>
              <a:off x="386696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8" name="object 13608"/>
            <p:cNvSpPr/>
            <p:nvPr/>
          </p:nvSpPr>
          <p:spPr>
            <a:xfrm>
              <a:off x="3867223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9" name="object 13609"/>
            <p:cNvSpPr/>
            <p:nvPr/>
          </p:nvSpPr>
          <p:spPr>
            <a:xfrm>
              <a:off x="38674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0" name="object 13610"/>
            <p:cNvSpPr/>
            <p:nvPr/>
          </p:nvSpPr>
          <p:spPr>
            <a:xfrm>
              <a:off x="38678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1" name="object 13611"/>
            <p:cNvSpPr/>
            <p:nvPr/>
          </p:nvSpPr>
          <p:spPr>
            <a:xfrm>
              <a:off x="386823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2" name="object 13612"/>
            <p:cNvSpPr/>
            <p:nvPr/>
          </p:nvSpPr>
          <p:spPr>
            <a:xfrm>
              <a:off x="3867476" y="4177666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3" name="object 13613"/>
            <p:cNvSpPr/>
            <p:nvPr/>
          </p:nvSpPr>
          <p:spPr>
            <a:xfrm>
              <a:off x="386874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4" name="object 13614"/>
            <p:cNvSpPr/>
            <p:nvPr/>
          </p:nvSpPr>
          <p:spPr>
            <a:xfrm>
              <a:off x="386899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5" name="object 13615"/>
            <p:cNvSpPr/>
            <p:nvPr/>
          </p:nvSpPr>
          <p:spPr>
            <a:xfrm>
              <a:off x="386937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6" name="object 13616"/>
            <p:cNvSpPr/>
            <p:nvPr/>
          </p:nvSpPr>
          <p:spPr>
            <a:xfrm>
              <a:off x="3869758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7" name="object 13617"/>
            <p:cNvSpPr/>
            <p:nvPr/>
          </p:nvSpPr>
          <p:spPr>
            <a:xfrm>
              <a:off x="3869124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8" name="object 13618"/>
            <p:cNvSpPr/>
            <p:nvPr/>
          </p:nvSpPr>
          <p:spPr>
            <a:xfrm>
              <a:off x="3870898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9" name="object 13619"/>
            <p:cNvSpPr/>
            <p:nvPr/>
          </p:nvSpPr>
          <p:spPr>
            <a:xfrm>
              <a:off x="3871278" y="41776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0" name="object 13620"/>
            <p:cNvSpPr/>
            <p:nvPr/>
          </p:nvSpPr>
          <p:spPr>
            <a:xfrm>
              <a:off x="38716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1" name="object 13621"/>
            <p:cNvSpPr/>
            <p:nvPr/>
          </p:nvSpPr>
          <p:spPr>
            <a:xfrm>
              <a:off x="387216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2" name="object 13622"/>
            <p:cNvSpPr/>
            <p:nvPr/>
          </p:nvSpPr>
          <p:spPr>
            <a:xfrm>
              <a:off x="387254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3" name="object 13623"/>
            <p:cNvSpPr/>
            <p:nvPr/>
          </p:nvSpPr>
          <p:spPr>
            <a:xfrm>
              <a:off x="387330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4" name="object 13624"/>
            <p:cNvSpPr/>
            <p:nvPr/>
          </p:nvSpPr>
          <p:spPr>
            <a:xfrm>
              <a:off x="3873559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5" name="object 13625"/>
            <p:cNvSpPr/>
            <p:nvPr/>
          </p:nvSpPr>
          <p:spPr>
            <a:xfrm>
              <a:off x="3873940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6" name="object 13626"/>
            <p:cNvSpPr/>
            <p:nvPr/>
          </p:nvSpPr>
          <p:spPr>
            <a:xfrm>
              <a:off x="387419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7" name="object 13627"/>
            <p:cNvSpPr/>
            <p:nvPr/>
          </p:nvSpPr>
          <p:spPr>
            <a:xfrm>
              <a:off x="38745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8" name="object 13628"/>
            <p:cNvSpPr/>
            <p:nvPr/>
          </p:nvSpPr>
          <p:spPr>
            <a:xfrm>
              <a:off x="3874066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9" name="object 13629"/>
            <p:cNvSpPr/>
            <p:nvPr/>
          </p:nvSpPr>
          <p:spPr>
            <a:xfrm>
              <a:off x="38754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0" name="object 13630"/>
            <p:cNvSpPr/>
            <p:nvPr/>
          </p:nvSpPr>
          <p:spPr>
            <a:xfrm>
              <a:off x="387609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1" name="object 13631"/>
            <p:cNvSpPr/>
            <p:nvPr/>
          </p:nvSpPr>
          <p:spPr>
            <a:xfrm>
              <a:off x="3876221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2" name="object 13632"/>
            <p:cNvSpPr/>
            <p:nvPr/>
          </p:nvSpPr>
          <p:spPr>
            <a:xfrm>
              <a:off x="3876474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3" name="object 13633"/>
            <p:cNvSpPr/>
            <p:nvPr/>
          </p:nvSpPr>
          <p:spPr>
            <a:xfrm>
              <a:off x="3876601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4" name="object 13634"/>
            <p:cNvSpPr/>
            <p:nvPr/>
          </p:nvSpPr>
          <p:spPr>
            <a:xfrm>
              <a:off x="3877235" y="417660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6"/>
                  </a:moveTo>
                  <a:lnTo>
                    <a:pt x="887" y="5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5" name="object 13635"/>
            <p:cNvSpPr/>
            <p:nvPr/>
          </p:nvSpPr>
          <p:spPr>
            <a:xfrm>
              <a:off x="387761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6" name="object 13636"/>
            <p:cNvSpPr/>
            <p:nvPr/>
          </p:nvSpPr>
          <p:spPr>
            <a:xfrm>
              <a:off x="387786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7" name="object 13637"/>
            <p:cNvSpPr/>
            <p:nvPr/>
          </p:nvSpPr>
          <p:spPr>
            <a:xfrm>
              <a:off x="3878628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8" name="object 13638"/>
            <p:cNvSpPr/>
            <p:nvPr/>
          </p:nvSpPr>
          <p:spPr>
            <a:xfrm>
              <a:off x="38788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9" name="object 13639"/>
            <p:cNvSpPr/>
            <p:nvPr/>
          </p:nvSpPr>
          <p:spPr>
            <a:xfrm>
              <a:off x="3878122" y="4177666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0" name="object 13640"/>
            <p:cNvSpPr/>
            <p:nvPr/>
          </p:nvSpPr>
          <p:spPr>
            <a:xfrm>
              <a:off x="387951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1" name="object 13641"/>
            <p:cNvSpPr/>
            <p:nvPr/>
          </p:nvSpPr>
          <p:spPr>
            <a:xfrm>
              <a:off x="3879896" y="417744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2" name="object 13642"/>
            <p:cNvSpPr/>
            <p:nvPr/>
          </p:nvSpPr>
          <p:spPr>
            <a:xfrm>
              <a:off x="3879262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3" name="object 13643"/>
            <p:cNvSpPr/>
            <p:nvPr/>
          </p:nvSpPr>
          <p:spPr>
            <a:xfrm>
              <a:off x="3881417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4" name="object 13644"/>
            <p:cNvSpPr/>
            <p:nvPr/>
          </p:nvSpPr>
          <p:spPr>
            <a:xfrm>
              <a:off x="3880656" y="4177673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5" name="object 13645"/>
            <p:cNvSpPr/>
            <p:nvPr/>
          </p:nvSpPr>
          <p:spPr>
            <a:xfrm>
              <a:off x="38821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6" name="object 13646"/>
            <p:cNvSpPr/>
            <p:nvPr/>
          </p:nvSpPr>
          <p:spPr>
            <a:xfrm>
              <a:off x="3882557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7" name="object 13647"/>
            <p:cNvSpPr/>
            <p:nvPr/>
          </p:nvSpPr>
          <p:spPr>
            <a:xfrm>
              <a:off x="388281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8" name="object 13648"/>
            <p:cNvSpPr/>
            <p:nvPr/>
          </p:nvSpPr>
          <p:spPr>
            <a:xfrm>
              <a:off x="388306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9" name="object 13649"/>
            <p:cNvSpPr/>
            <p:nvPr/>
          </p:nvSpPr>
          <p:spPr>
            <a:xfrm>
              <a:off x="388395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0" name="object 13650"/>
            <p:cNvSpPr/>
            <p:nvPr/>
          </p:nvSpPr>
          <p:spPr>
            <a:xfrm>
              <a:off x="3884204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1" name="object 13651"/>
            <p:cNvSpPr/>
            <p:nvPr/>
          </p:nvSpPr>
          <p:spPr>
            <a:xfrm>
              <a:off x="3884458" y="41776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2" name="object 13652"/>
            <p:cNvSpPr/>
            <p:nvPr/>
          </p:nvSpPr>
          <p:spPr>
            <a:xfrm>
              <a:off x="38848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3" name="object 13653"/>
            <p:cNvSpPr/>
            <p:nvPr/>
          </p:nvSpPr>
          <p:spPr>
            <a:xfrm>
              <a:off x="388521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4" name="object 13654"/>
            <p:cNvSpPr/>
            <p:nvPr/>
          </p:nvSpPr>
          <p:spPr>
            <a:xfrm>
              <a:off x="3885472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5" name="object 13655"/>
            <p:cNvSpPr/>
            <p:nvPr/>
          </p:nvSpPr>
          <p:spPr>
            <a:xfrm>
              <a:off x="3884838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6" name="object 13656"/>
            <p:cNvSpPr/>
            <p:nvPr/>
          </p:nvSpPr>
          <p:spPr>
            <a:xfrm>
              <a:off x="3886612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7" name="object 13657"/>
            <p:cNvSpPr/>
            <p:nvPr/>
          </p:nvSpPr>
          <p:spPr>
            <a:xfrm>
              <a:off x="3886866" y="41776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8" name="object 13658"/>
            <p:cNvSpPr/>
            <p:nvPr/>
          </p:nvSpPr>
          <p:spPr>
            <a:xfrm>
              <a:off x="388711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9" name="object 13659"/>
            <p:cNvSpPr/>
            <p:nvPr/>
          </p:nvSpPr>
          <p:spPr>
            <a:xfrm>
              <a:off x="38873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0" name="object 13660"/>
            <p:cNvSpPr/>
            <p:nvPr/>
          </p:nvSpPr>
          <p:spPr>
            <a:xfrm>
              <a:off x="3886866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1" name="object 13661"/>
            <p:cNvSpPr/>
            <p:nvPr/>
          </p:nvSpPr>
          <p:spPr>
            <a:xfrm>
              <a:off x="3888387" y="41771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2" name="object 13662"/>
            <p:cNvSpPr/>
            <p:nvPr/>
          </p:nvSpPr>
          <p:spPr>
            <a:xfrm>
              <a:off x="388914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3" name="object 13663"/>
            <p:cNvSpPr/>
            <p:nvPr/>
          </p:nvSpPr>
          <p:spPr>
            <a:xfrm>
              <a:off x="3889527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4" name="object 13664"/>
            <p:cNvSpPr/>
            <p:nvPr/>
          </p:nvSpPr>
          <p:spPr>
            <a:xfrm>
              <a:off x="3889781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5" name="object 13665"/>
            <p:cNvSpPr/>
            <p:nvPr/>
          </p:nvSpPr>
          <p:spPr>
            <a:xfrm>
              <a:off x="388990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6" name="object 13666"/>
            <p:cNvSpPr/>
            <p:nvPr/>
          </p:nvSpPr>
          <p:spPr>
            <a:xfrm>
              <a:off x="38905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7" name="object 13667"/>
            <p:cNvSpPr/>
            <p:nvPr/>
          </p:nvSpPr>
          <p:spPr>
            <a:xfrm>
              <a:off x="389066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8" name="object 13668"/>
            <p:cNvSpPr/>
            <p:nvPr/>
          </p:nvSpPr>
          <p:spPr>
            <a:xfrm>
              <a:off x="3891048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9" name="object 13669"/>
            <p:cNvSpPr/>
            <p:nvPr/>
          </p:nvSpPr>
          <p:spPr>
            <a:xfrm>
              <a:off x="389193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0" name="object 13670"/>
            <p:cNvSpPr/>
            <p:nvPr/>
          </p:nvSpPr>
          <p:spPr>
            <a:xfrm>
              <a:off x="3892188" y="41775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1" name="object 13671"/>
            <p:cNvSpPr/>
            <p:nvPr/>
          </p:nvSpPr>
          <p:spPr>
            <a:xfrm>
              <a:off x="389256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2" name="object 13672"/>
            <p:cNvSpPr/>
            <p:nvPr/>
          </p:nvSpPr>
          <p:spPr>
            <a:xfrm>
              <a:off x="38929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3" name="object 13673"/>
            <p:cNvSpPr/>
            <p:nvPr/>
          </p:nvSpPr>
          <p:spPr>
            <a:xfrm>
              <a:off x="389345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4" name="object 13674"/>
            <p:cNvSpPr/>
            <p:nvPr/>
          </p:nvSpPr>
          <p:spPr>
            <a:xfrm>
              <a:off x="389370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5" name="object 13675"/>
            <p:cNvSpPr/>
            <p:nvPr/>
          </p:nvSpPr>
          <p:spPr>
            <a:xfrm>
              <a:off x="3894596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6" name="object 13676"/>
            <p:cNvSpPr/>
            <p:nvPr/>
          </p:nvSpPr>
          <p:spPr>
            <a:xfrm>
              <a:off x="3894850" y="41776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7" name="object 13677"/>
            <p:cNvSpPr/>
            <p:nvPr/>
          </p:nvSpPr>
          <p:spPr>
            <a:xfrm>
              <a:off x="3894090" y="417769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8" name="object 13678"/>
            <p:cNvSpPr/>
            <p:nvPr/>
          </p:nvSpPr>
          <p:spPr>
            <a:xfrm>
              <a:off x="38953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9" name="object 13679"/>
            <p:cNvSpPr/>
            <p:nvPr/>
          </p:nvSpPr>
          <p:spPr>
            <a:xfrm>
              <a:off x="389561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0" name="object 13680"/>
            <p:cNvSpPr/>
            <p:nvPr/>
          </p:nvSpPr>
          <p:spPr>
            <a:xfrm>
              <a:off x="389611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1" name="object 13681"/>
            <p:cNvSpPr/>
            <p:nvPr/>
          </p:nvSpPr>
          <p:spPr>
            <a:xfrm>
              <a:off x="389637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2" name="object 13682"/>
            <p:cNvSpPr/>
            <p:nvPr/>
          </p:nvSpPr>
          <p:spPr>
            <a:xfrm>
              <a:off x="38964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3" name="object 13683"/>
            <p:cNvSpPr/>
            <p:nvPr/>
          </p:nvSpPr>
          <p:spPr>
            <a:xfrm>
              <a:off x="3897131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4" name="object 13684"/>
            <p:cNvSpPr/>
            <p:nvPr/>
          </p:nvSpPr>
          <p:spPr>
            <a:xfrm>
              <a:off x="3897384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5" name="object 13685"/>
            <p:cNvSpPr/>
            <p:nvPr/>
          </p:nvSpPr>
          <p:spPr>
            <a:xfrm>
              <a:off x="389776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6" name="object 13686"/>
            <p:cNvSpPr/>
            <p:nvPr/>
          </p:nvSpPr>
          <p:spPr>
            <a:xfrm>
              <a:off x="389801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7" name="object 13687"/>
            <p:cNvSpPr/>
            <p:nvPr/>
          </p:nvSpPr>
          <p:spPr>
            <a:xfrm>
              <a:off x="38983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8" name="object 13688"/>
            <p:cNvSpPr/>
            <p:nvPr/>
          </p:nvSpPr>
          <p:spPr>
            <a:xfrm>
              <a:off x="389852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9" name="object 13689"/>
            <p:cNvSpPr/>
            <p:nvPr/>
          </p:nvSpPr>
          <p:spPr>
            <a:xfrm>
              <a:off x="389877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0" name="object 13690"/>
            <p:cNvSpPr/>
            <p:nvPr/>
          </p:nvSpPr>
          <p:spPr>
            <a:xfrm>
              <a:off x="38990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1" name="object 13691"/>
            <p:cNvSpPr/>
            <p:nvPr/>
          </p:nvSpPr>
          <p:spPr>
            <a:xfrm>
              <a:off x="38996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2" name="object 13692"/>
            <p:cNvSpPr/>
            <p:nvPr/>
          </p:nvSpPr>
          <p:spPr>
            <a:xfrm>
              <a:off x="3899792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3" name="object 13693"/>
            <p:cNvSpPr/>
            <p:nvPr/>
          </p:nvSpPr>
          <p:spPr>
            <a:xfrm>
              <a:off x="3900046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4" name="object 13694"/>
            <p:cNvSpPr/>
            <p:nvPr/>
          </p:nvSpPr>
          <p:spPr>
            <a:xfrm>
              <a:off x="3900299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5" name="object 13695"/>
            <p:cNvSpPr/>
            <p:nvPr/>
          </p:nvSpPr>
          <p:spPr>
            <a:xfrm>
              <a:off x="390067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6" name="object 13696"/>
            <p:cNvSpPr/>
            <p:nvPr/>
          </p:nvSpPr>
          <p:spPr>
            <a:xfrm>
              <a:off x="39008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7" name="object 13697"/>
            <p:cNvSpPr/>
            <p:nvPr/>
          </p:nvSpPr>
          <p:spPr>
            <a:xfrm>
              <a:off x="390118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8" name="object 13698"/>
            <p:cNvSpPr/>
            <p:nvPr/>
          </p:nvSpPr>
          <p:spPr>
            <a:xfrm>
              <a:off x="3901567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9" name="object 13699"/>
            <p:cNvSpPr/>
            <p:nvPr/>
          </p:nvSpPr>
          <p:spPr>
            <a:xfrm>
              <a:off x="39022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0" name="object 13700"/>
            <p:cNvSpPr/>
            <p:nvPr/>
          </p:nvSpPr>
          <p:spPr>
            <a:xfrm>
              <a:off x="3902454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1" name="object 13701"/>
            <p:cNvSpPr/>
            <p:nvPr/>
          </p:nvSpPr>
          <p:spPr>
            <a:xfrm>
              <a:off x="3902834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2" name="object 13702"/>
            <p:cNvSpPr/>
            <p:nvPr/>
          </p:nvSpPr>
          <p:spPr>
            <a:xfrm>
              <a:off x="390308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3" name="object 13703"/>
            <p:cNvSpPr/>
            <p:nvPr/>
          </p:nvSpPr>
          <p:spPr>
            <a:xfrm>
              <a:off x="3902960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4" name="object 13704"/>
            <p:cNvSpPr/>
            <p:nvPr/>
          </p:nvSpPr>
          <p:spPr>
            <a:xfrm>
              <a:off x="390422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5" name="object 13705"/>
            <p:cNvSpPr/>
            <p:nvPr/>
          </p:nvSpPr>
          <p:spPr>
            <a:xfrm>
              <a:off x="39044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6" name="object 13706"/>
            <p:cNvSpPr/>
            <p:nvPr/>
          </p:nvSpPr>
          <p:spPr>
            <a:xfrm>
              <a:off x="3905115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7" name="object 13707"/>
            <p:cNvSpPr/>
            <p:nvPr/>
          </p:nvSpPr>
          <p:spPr>
            <a:xfrm>
              <a:off x="390524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8" name="object 13708"/>
            <p:cNvSpPr/>
            <p:nvPr/>
          </p:nvSpPr>
          <p:spPr>
            <a:xfrm>
              <a:off x="3905495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9" name="object 13709"/>
            <p:cNvSpPr/>
            <p:nvPr/>
          </p:nvSpPr>
          <p:spPr>
            <a:xfrm>
              <a:off x="390587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0" name="object 13710"/>
            <p:cNvSpPr/>
            <p:nvPr/>
          </p:nvSpPr>
          <p:spPr>
            <a:xfrm>
              <a:off x="3905622" y="417770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253" y="0"/>
                  </a:moveTo>
                  <a:lnTo>
                    <a:pt x="2027" y="0"/>
                  </a:lnTo>
                </a:path>
                <a:path w="3175">
                  <a:moveTo>
                    <a:pt x="1140" y="0"/>
                  </a:moveTo>
                  <a:lnTo>
                    <a:pt x="291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1" name="object 13711"/>
            <p:cNvSpPr/>
            <p:nvPr/>
          </p:nvSpPr>
          <p:spPr>
            <a:xfrm>
              <a:off x="3907776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2" name="object 13712"/>
            <p:cNvSpPr/>
            <p:nvPr/>
          </p:nvSpPr>
          <p:spPr>
            <a:xfrm>
              <a:off x="3908030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3" name="object 13713"/>
            <p:cNvSpPr/>
            <p:nvPr/>
          </p:nvSpPr>
          <p:spPr>
            <a:xfrm>
              <a:off x="390828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4" name="object 13714"/>
            <p:cNvSpPr/>
            <p:nvPr/>
          </p:nvSpPr>
          <p:spPr>
            <a:xfrm>
              <a:off x="390879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5" name="object 13715"/>
            <p:cNvSpPr/>
            <p:nvPr/>
          </p:nvSpPr>
          <p:spPr>
            <a:xfrm>
              <a:off x="3908157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6" name="object 13716"/>
            <p:cNvSpPr/>
            <p:nvPr/>
          </p:nvSpPr>
          <p:spPr>
            <a:xfrm>
              <a:off x="3908663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7" name="object 13717"/>
            <p:cNvSpPr/>
            <p:nvPr/>
          </p:nvSpPr>
          <p:spPr>
            <a:xfrm>
              <a:off x="3910564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8" name="object 13718"/>
            <p:cNvSpPr/>
            <p:nvPr/>
          </p:nvSpPr>
          <p:spPr>
            <a:xfrm>
              <a:off x="3910818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9" name="object 13719"/>
            <p:cNvSpPr/>
            <p:nvPr/>
          </p:nvSpPr>
          <p:spPr>
            <a:xfrm>
              <a:off x="391107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0" name="object 13720"/>
            <p:cNvSpPr/>
            <p:nvPr/>
          </p:nvSpPr>
          <p:spPr>
            <a:xfrm>
              <a:off x="3910818" y="417769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1" name="object 13721"/>
            <p:cNvSpPr/>
            <p:nvPr/>
          </p:nvSpPr>
          <p:spPr>
            <a:xfrm>
              <a:off x="391271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2" name="object 13722"/>
            <p:cNvSpPr/>
            <p:nvPr/>
          </p:nvSpPr>
          <p:spPr>
            <a:xfrm>
              <a:off x="3912972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3" name="object 13723"/>
            <p:cNvSpPr/>
            <p:nvPr/>
          </p:nvSpPr>
          <p:spPr>
            <a:xfrm>
              <a:off x="3913352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4" name="object 13724"/>
            <p:cNvSpPr/>
            <p:nvPr/>
          </p:nvSpPr>
          <p:spPr>
            <a:xfrm>
              <a:off x="391360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5" name="object 13725"/>
            <p:cNvSpPr/>
            <p:nvPr/>
          </p:nvSpPr>
          <p:spPr>
            <a:xfrm>
              <a:off x="39141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6" name="object 13726"/>
            <p:cNvSpPr/>
            <p:nvPr/>
          </p:nvSpPr>
          <p:spPr>
            <a:xfrm>
              <a:off x="391449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7" name="object 13727"/>
            <p:cNvSpPr/>
            <p:nvPr/>
          </p:nvSpPr>
          <p:spPr>
            <a:xfrm>
              <a:off x="391462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8" name="object 13728"/>
            <p:cNvSpPr/>
            <p:nvPr/>
          </p:nvSpPr>
          <p:spPr>
            <a:xfrm>
              <a:off x="39148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9" name="object 13729"/>
            <p:cNvSpPr/>
            <p:nvPr/>
          </p:nvSpPr>
          <p:spPr>
            <a:xfrm>
              <a:off x="391550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0" name="object 13730"/>
            <p:cNvSpPr/>
            <p:nvPr/>
          </p:nvSpPr>
          <p:spPr>
            <a:xfrm>
              <a:off x="3915760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1" name="object 13731"/>
            <p:cNvSpPr/>
            <p:nvPr/>
          </p:nvSpPr>
          <p:spPr>
            <a:xfrm>
              <a:off x="3916013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2" name="object 13732"/>
            <p:cNvSpPr/>
            <p:nvPr/>
          </p:nvSpPr>
          <p:spPr>
            <a:xfrm>
              <a:off x="3916267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3" name="object 13733"/>
            <p:cNvSpPr/>
            <p:nvPr/>
          </p:nvSpPr>
          <p:spPr>
            <a:xfrm>
              <a:off x="39165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4" name="object 13734"/>
            <p:cNvSpPr/>
            <p:nvPr/>
          </p:nvSpPr>
          <p:spPr>
            <a:xfrm>
              <a:off x="39167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5" name="object 13735"/>
            <p:cNvSpPr/>
            <p:nvPr/>
          </p:nvSpPr>
          <p:spPr>
            <a:xfrm>
              <a:off x="391715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6" name="object 13736"/>
            <p:cNvSpPr/>
            <p:nvPr/>
          </p:nvSpPr>
          <p:spPr>
            <a:xfrm>
              <a:off x="39177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7" name="object 13737"/>
            <p:cNvSpPr/>
            <p:nvPr/>
          </p:nvSpPr>
          <p:spPr>
            <a:xfrm>
              <a:off x="391816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8" name="object 13738"/>
            <p:cNvSpPr/>
            <p:nvPr/>
          </p:nvSpPr>
          <p:spPr>
            <a:xfrm>
              <a:off x="3918421" y="41776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9" name="object 13739"/>
            <p:cNvSpPr/>
            <p:nvPr/>
          </p:nvSpPr>
          <p:spPr>
            <a:xfrm>
              <a:off x="3918675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0" name="object 13740"/>
            <p:cNvSpPr/>
            <p:nvPr/>
          </p:nvSpPr>
          <p:spPr>
            <a:xfrm>
              <a:off x="391892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1" name="object 13741"/>
            <p:cNvSpPr/>
            <p:nvPr/>
          </p:nvSpPr>
          <p:spPr>
            <a:xfrm>
              <a:off x="391930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2" name="object 13742"/>
            <p:cNvSpPr/>
            <p:nvPr/>
          </p:nvSpPr>
          <p:spPr>
            <a:xfrm>
              <a:off x="391968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3" name="object 13743"/>
            <p:cNvSpPr/>
            <p:nvPr/>
          </p:nvSpPr>
          <p:spPr>
            <a:xfrm>
              <a:off x="3920956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4" name="object 13744"/>
            <p:cNvSpPr/>
            <p:nvPr/>
          </p:nvSpPr>
          <p:spPr>
            <a:xfrm>
              <a:off x="3921083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5" name="object 13745"/>
            <p:cNvSpPr/>
            <p:nvPr/>
          </p:nvSpPr>
          <p:spPr>
            <a:xfrm>
              <a:off x="3921336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6" name="object 13746"/>
            <p:cNvSpPr/>
            <p:nvPr/>
          </p:nvSpPr>
          <p:spPr>
            <a:xfrm>
              <a:off x="392158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7" name="object 13747"/>
            <p:cNvSpPr/>
            <p:nvPr/>
          </p:nvSpPr>
          <p:spPr>
            <a:xfrm>
              <a:off x="3921210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8" name="object 13748"/>
            <p:cNvSpPr/>
            <p:nvPr/>
          </p:nvSpPr>
          <p:spPr>
            <a:xfrm>
              <a:off x="39224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9" name="object 13749"/>
            <p:cNvSpPr/>
            <p:nvPr/>
          </p:nvSpPr>
          <p:spPr>
            <a:xfrm>
              <a:off x="3921843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0" name="object 13750"/>
            <p:cNvSpPr/>
            <p:nvPr/>
          </p:nvSpPr>
          <p:spPr>
            <a:xfrm>
              <a:off x="3923490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1" name="object 13751"/>
            <p:cNvSpPr/>
            <p:nvPr/>
          </p:nvSpPr>
          <p:spPr>
            <a:xfrm>
              <a:off x="3923744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2" name="object 13752"/>
            <p:cNvSpPr/>
            <p:nvPr/>
          </p:nvSpPr>
          <p:spPr>
            <a:xfrm>
              <a:off x="392399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3" name="object 13753"/>
            <p:cNvSpPr/>
            <p:nvPr/>
          </p:nvSpPr>
          <p:spPr>
            <a:xfrm>
              <a:off x="39243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4" name="object 13754"/>
            <p:cNvSpPr/>
            <p:nvPr/>
          </p:nvSpPr>
          <p:spPr>
            <a:xfrm>
              <a:off x="392488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5" name="object 13755"/>
            <p:cNvSpPr/>
            <p:nvPr/>
          </p:nvSpPr>
          <p:spPr>
            <a:xfrm>
              <a:off x="392513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6" name="object 13756"/>
            <p:cNvSpPr/>
            <p:nvPr/>
          </p:nvSpPr>
          <p:spPr>
            <a:xfrm>
              <a:off x="39258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7" name="object 13757"/>
            <p:cNvSpPr/>
            <p:nvPr/>
          </p:nvSpPr>
          <p:spPr>
            <a:xfrm>
              <a:off x="3925265" y="4177679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8" name="object 13758"/>
            <p:cNvSpPr/>
            <p:nvPr/>
          </p:nvSpPr>
          <p:spPr>
            <a:xfrm>
              <a:off x="3925898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9" name="object 13759"/>
            <p:cNvSpPr/>
            <p:nvPr/>
          </p:nvSpPr>
          <p:spPr>
            <a:xfrm>
              <a:off x="392754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0" name="object 13760"/>
            <p:cNvSpPr/>
            <p:nvPr/>
          </p:nvSpPr>
          <p:spPr>
            <a:xfrm>
              <a:off x="39277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1" name="object 13761"/>
            <p:cNvSpPr/>
            <p:nvPr/>
          </p:nvSpPr>
          <p:spPr>
            <a:xfrm>
              <a:off x="392881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2" name="object 13762"/>
            <p:cNvSpPr/>
            <p:nvPr/>
          </p:nvSpPr>
          <p:spPr>
            <a:xfrm>
              <a:off x="3928940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3" name="object 13763"/>
            <p:cNvSpPr/>
            <p:nvPr/>
          </p:nvSpPr>
          <p:spPr>
            <a:xfrm>
              <a:off x="3929193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4" name="object 13764"/>
            <p:cNvSpPr/>
            <p:nvPr/>
          </p:nvSpPr>
          <p:spPr>
            <a:xfrm>
              <a:off x="392944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5" name="object 13765"/>
            <p:cNvSpPr/>
            <p:nvPr/>
          </p:nvSpPr>
          <p:spPr>
            <a:xfrm>
              <a:off x="392970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6" name="object 13766"/>
            <p:cNvSpPr/>
            <p:nvPr/>
          </p:nvSpPr>
          <p:spPr>
            <a:xfrm>
              <a:off x="393008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7" name="object 13767"/>
            <p:cNvSpPr/>
            <p:nvPr/>
          </p:nvSpPr>
          <p:spPr>
            <a:xfrm>
              <a:off x="393033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8" name="object 13768"/>
            <p:cNvSpPr/>
            <p:nvPr/>
          </p:nvSpPr>
          <p:spPr>
            <a:xfrm>
              <a:off x="39305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9" name="object 13769"/>
            <p:cNvSpPr/>
            <p:nvPr/>
          </p:nvSpPr>
          <p:spPr>
            <a:xfrm>
              <a:off x="39312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0" name="object 13770"/>
            <p:cNvSpPr/>
            <p:nvPr/>
          </p:nvSpPr>
          <p:spPr>
            <a:xfrm>
              <a:off x="3931474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1" name="object 13771"/>
            <p:cNvSpPr/>
            <p:nvPr/>
          </p:nvSpPr>
          <p:spPr>
            <a:xfrm>
              <a:off x="3931728" y="41776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2" name="object 13772"/>
            <p:cNvSpPr/>
            <p:nvPr/>
          </p:nvSpPr>
          <p:spPr>
            <a:xfrm>
              <a:off x="3932108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3" name="object 13773"/>
            <p:cNvSpPr/>
            <p:nvPr/>
          </p:nvSpPr>
          <p:spPr>
            <a:xfrm>
              <a:off x="3931474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4" name="object 13774"/>
            <p:cNvSpPr/>
            <p:nvPr/>
          </p:nvSpPr>
          <p:spPr>
            <a:xfrm>
              <a:off x="3932108" y="417770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5" name="object 13775"/>
            <p:cNvSpPr/>
            <p:nvPr/>
          </p:nvSpPr>
          <p:spPr>
            <a:xfrm>
              <a:off x="3934262" y="41776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6" name="object 13776"/>
            <p:cNvSpPr/>
            <p:nvPr/>
          </p:nvSpPr>
          <p:spPr>
            <a:xfrm>
              <a:off x="3934389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7" name="object 13777"/>
            <p:cNvSpPr/>
            <p:nvPr/>
          </p:nvSpPr>
          <p:spPr>
            <a:xfrm>
              <a:off x="393464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8" name="object 13778"/>
            <p:cNvSpPr/>
            <p:nvPr/>
          </p:nvSpPr>
          <p:spPr>
            <a:xfrm>
              <a:off x="393527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9" name="object 13779"/>
            <p:cNvSpPr/>
            <p:nvPr/>
          </p:nvSpPr>
          <p:spPr>
            <a:xfrm>
              <a:off x="39354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0" name="object 13780"/>
            <p:cNvSpPr/>
            <p:nvPr/>
          </p:nvSpPr>
          <p:spPr>
            <a:xfrm>
              <a:off x="393565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1" name="object 13781"/>
            <p:cNvSpPr/>
            <p:nvPr/>
          </p:nvSpPr>
          <p:spPr>
            <a:xfrm>
              <a:off x="39360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2" name="object 13782"/>
            <p:cNvSpPr/>
            <p:nvPr/>
          </p:nvSpPr>
          <p:spPr>
            <a:xfrm>
              <a:off x="393654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3" name="object 13783"/>
            <p:cNvSpPr/>
            <p:nvPr/>
          </p:nvSpPr>
          <p:spPr>
            <a:xfrm>
              <a:off x="3936797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4" name="object 13784"/>
            <p:cNvSpPr/>
            <p:nvPr/>
          </p:nvSpPr>
          <p:spPr>
            <a:xfrm>
              <a:off x="3937177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5" name="object 13785"/>
            <p:cNvSpPr/>
            <p:nvPr/>
          </p:nvSpPr>
          <p:spPr>
            <a:xfrm>
              <a:off x="393730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6" name="object 13786"/>
            <p:cNvSpPr/>
            <p:nvPr/>
          </p:nvSpPr>
          <p:spPr>
            <a:xfrm>
              <a:off x="39375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7" name="object 13787"/>
            <p:cNvSpPr/>
            <p:nvPr/>
          </p:nvSpPr>
          <p:spPr>
            <a:xfrm>
              <a:off x="3938064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8" name="object 13788"/>
            <p:cNvSpPr/>
            <p:nvPr/>
          </p:nvSpPr>
          <p:spPr>
            <a:xfrm>
              <a:off x="393831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9" name="object 13789"/>
            <p:cNvSpPr/>
            <p:nvPr/>
          </p:nvSpPr>
          <p:spPr>
            <a:xfrm>
              <a:off x="39386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0" name="object 13790"/>
            <p:cNvSpPr/>
            <p:nvPr/>
          </p:nvSpPr>
          <p:spPr>
            <a:xfrm>
              <a:off x="393895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1" name="object 13791"/>
            <p:cNvSpPr/>
            <p:nvPr/>
          </p:nvSpPr>
          <p:spPr>
            <a:xfrm>
              <a:off x="3939332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2" name="object 13792"/>
            <p:cNvSpPr/>
            <p:nvPr/>
          </p:nvSpPr>
          <p:spPr>
            <a:xfrm>
              <a:off x="3939585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3" name="object 13793"/>
            <p:cNvSpPr/>
            <p:nvPr/>
          </p:nvSpPr>
          <p:spPr>
            <a:xfrm>
              <a:off x="393996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4" name="object 13794"/>
            <p:cNvSpPr/>
            <p:nvPr/>
          </p:nvSpPr>
          <p:spPr>
            <a:xfrm>
              <a:off x="39400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5" name="object 13795"/>
            <p:cNvSpPr/>
            <p:nvPr/>
          </p:nvSpPr>
          <p:spPr>
            <a:xfrm>
              <a:off x="394072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6" name="object 13796"/>
            <p:cNvSpPr/>
            <p:nvPr/>
          </p:nvSpPr>
          <p:spPr>
            <a:xfrm>
              <a:off x="394097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7" name="object 13797"/>
            <p:cNvSpPr/>
            <p:nvPr/>
          </p:nvSpPr>
          <p:spPr>
            <a:xfrm>
              <a:off x="39416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8" name="object 13798"/>
            <p:cNvSpPr/>
            <p:nvPr/>
          </p:nvSpPr>
          <p:spPr>
            <a:xfrm>
              <a:off x="3941106" y="4177673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9" name="object 13799"/>
            <p:cNvSpPr/>
            <p:nvPr/>
          </p:nvSpPr>
          <p:spPr>
            <a:xfrm>
              <a:off x="394250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0" name="object 13800"/>
            <p:cNvSpPr/>
            <p:nvPr/>
          </p:nvSpPr>
          <p:spPr>
            <a:xfrm>
              <a:off x="3942753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1" name="object 13801"/>
            <p:cNvSpPr/>
            <p:nvPr/>
          </p:nvSpPr>
          <p:spPr>
            <a:xfrm>
              <a:off x="3942373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2" name="object 13802"/>
            <p:cNvSpPr/>
            <p:nvPr/>
          </p:nvSpPr>
          <p:spPr>
            <a:xfrm>
              <a:off x="394389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3" name="object 13803"/>
            <p:cNvSpPr/>
            <p:nvPr/>
          </p:nvSpPr>
          <p:spPr>
            <a:xfrm>
              <a:off x="39444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4" name="object 13804"/>
            <p:cNvSpPr/>
            <p:nvPr/>
          </p:nvSpPr>
          <p:spPr>
            <a:xfrm>
              <a:off x="3943767" y="417768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5" name="object 13805"/>
            <p:cNvSpPr/>
            <p:nvPr/>
          </p:nvSpPr>
          <p:spPr>
            <a:xfrm>
              <a:off x="3944147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6" name="object 13806"/>
            <p:cNvSpPr/>
            <p:nvPr/>
          </p:nvSpPr>
          <p:spPr>
            <a:xfrm>
              <a:off x="39457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7" name="object 13807"/>
            <p:cNvSpPr/>
            <p:nvPr/>
          </p:nvSpPr>
          <p:spPr>
            <a:xfrm>
              <a:off x="394604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8" name="object 13808"/>
            <p:cNvSpPr/>
            <p:nvPr/>
          </p:nvSpPr>
          <p:spPr>
            <a:xfrm>
              <a:off x="394630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9" name="object 13809"/>
            <p:cNvSpPr/>
            <p:nvPr/>
          </p:nvSpPr>
          <p:spPr>
            <a:xfrm>
              <a:off x="39470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0" name="object 13810"/>
            <p:cNvSpPr/>
            <p:nvPr/>
          </p:nvSpPr>
          <p:spPr>
            <a:xfrm>
              <a:off x="3947189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1" name="object 13811"/>
            <p:cNvSpPr/>
            <p:nvPr/>
          </p:nvSpPr>
          <p:spPr>
            <a:xfrm>
              <a:off x="3947442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2" name="object 13812"/>
            <p:cNvSpPr/>
            <p:nvPr/>
          </p:nvSpPr>
          <p:spPr>
            <a:xfrm>
              <a:off x="3947696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3" name="object 13813"/>
            <p:cNvSpPr/>
            <p:nvPr/>
          </p:nvSpPr>
          <p:spPr>
            <a:xfrm>
              <a:off x="394794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4" name="object 13814"/>
            <p:cNvSpPr/>
            <p:nvPr/>
          </p:nvSpPr>
          <p:spPr>
            <a:xfrm>
              <a:off x="39485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5" name="object 13815"/>
            <p:cNvSpPr/>
            <p:nvPr/>
          </p:nvSpPr>
          <p:spPr>
            <a:xfrm>
              <a:off x="394883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6" name="object 13816"/>
            <p:cNvSpPr/>
            <p:nvPr/>
          </p:nvSpPr>
          <p:spPr>
            <a:xfrm>
              <a:off x="394985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7" name="object 13817"/>
            <p:cNvSpPr/>
            <p:nvPr/>
          </p:nvSpPr>
          <p:spPr>
            <a:xfrm>
              <a:off x="3949977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8" name="object 13818"/>
            <p:cNvSpPr/>
            <p:nvPr/>
          </p:nvSpPr>
          <p:spPr>
            <a:xfrm>
              <a:off x="3950230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9" name="object 13819"/>
            <p:cNvSpPr/>
            <p:nvPr/>
          </p:nvSpPr>
          <p:spPr>
            <a:xfrm>
              <a:off x="395035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0" name="object 13820"/>
            <p:cNvSpPr/>
            <p:nvPr/>
          </p:nvSpPr>
          <p:spPr>
            <a:xfrm>
              <a:off x="39506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1" name="object 13821"/>
            <p:cNvSpPr/>
            <p:nvPr/>
          </p:nvSpPr>
          <p:spPr>
            <a:xfrm>
              <a:off x="3950230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2" name="object 13822"/>
            <p:cNvSpPr/>
            <p:nvPr/>
          </p:nvSpPr>
          <p:spPr>
            <a:xfrm>
              <a:off x="39523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3" name="object 13823"/>
            <p:cNvSpPr/>
            <p:nvPr/>
          </p:nvSpPr>
          <p:spPr>
            <a:xfrm>
              <a:off x="3951751" y="4177679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4" name="object 13824"/>
            <p:cNvSpPr/>
            <p:nvPr/>
          </p:nvSpPr>
          <p:spPr>
            <a:xfrm>
              <a:off x="395314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5" name="object 13825"/>
            <p:cNvSpPr/>
            <p:nvPr/>
          </p:nvSpPr>
          <p:spPr>
            <a:xfrm>
              <a:off x="3952765" y="417768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6" name="object 13826"/>
            <p:cNvSpPr/>
            <p:nvPr/>
          </p:nvSpPr>
          <p:spPr>
            <a:xfrm>
              <a:off x="39542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7" name="object 13827"/>
            <p:cNvSpPr/>
            <p:nvPr/>
          </p:nvSpPr>
          <p:spPr>
            <a:xfrm>
              <a:off x="3953779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8" name="object 13828"/>
            <p:cNvSpPr/>
            <p:nvPr/>
          </p:nvSpPr>
          <p:spPr>
            <a:xfrm>
              <a:off x="3955299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9" name="object 13829"/>
            <p:cNvSpPr/>
            <p:nvPr/>
          </p:nvSpPr>
          <p:spPr>
            <a:xfrm>
              <a:off x="395555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0" name="object 13830"/>
            <p:cNvSpPr/>
            <p:nvPr/>
          </p:nvSpPr>
          <p:spPr>
            <a:xfrm>
              <a:off x="395568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1" name="object 13831"/>
            <p:cNvSpPr/>
            <p:nvPr/>
          </p:nvSpPr>
          <p:spPr>
            <a:xfrm>
              <a:off x="395618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2" name="object 13832"/>
            <p:cNvSpPr/>
            <p:nvPr/>
          </p:nvSpPr>
          <p:spPr>
            <a:xfrm>
              <a:off x="395656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3" name="object 13833"/>
            <p:cNvSpPr/>
            <p:nvPr/>
          </p:nvSpPr>
          <p:spPr>
            <a:xfrm>
              <a:off x="3955933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4" name="object 13834"/>
            <p:cNvSpPr/>
            <p:nvPr/>
          </p:nvSpPr>
          <p:spPr>
            <a:xfrm>
              <a:off x="3957961" y="41776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5" name="object 13835"/>
            <p:cNvSpPr/>
            <p:nvPr/>
          </p:nvSpPr>
          <p:spPr>
            <a:xfrm>
              <a:off x="3958214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6" name="object 13836"/>
            <p:cNvSpPr/>
            <p:nvPr/>
          </p:nvSpPr>
          <p:spPr>
            <a:xfrm>
              <a:off x="3958341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7" name="object 13837"/>
            <p:cNvSpPr/>
            <p:nvPr/>
          </p:nvSpPr>
          <p:spPr>
            <a:xfrm>
              <a:off x="395897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8" name="object 13838"/>
            <p:cNvSpPr/>
            <p:nvPr/>
          </p:nvSpPr>
          <p:spPr>
            <a:xfrm>
              <a:off x="395922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9" name="object 13839"/>
            <p:cNvSpPr/>
            <p:nvPr/>
          </p:nvSpPr>
          <p:spPr>
            <a:xfrm>
              <a:off x="3958595" y="417771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0" name="object 13840"/>
            <p:cNvSpPr/>
            <p:nvPr/>
          </p:nvSpPr>
          <p:spPr>
            <a:xfrm>
              <a:off x="3960622" y="41776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1" name="object 13841"/>
            <p:cNvSpPr/>
            <p:nvPr/>
          </p:nvSpPr>
          <p:spPr>
            <a:xfrm>
              <a:off x="3960875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2" name="object 13842"/>
            <p:cNvSpPr/>
            <p:nvPr/>
          </p:nvSpPr>
          <p:spPr>
            <a:xfrm>
              <a:off x="39611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3" name="object 13843"/>
            <p:cNvSpPr/>
            <p:nvPr/>
          </p:nvSpPr>
          <p:spPr>
            <a:xfrm>
              <a:off x="396176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4" name="object 13844"/>
            <p:cNvSpPr/>
            <p:nvPr/>
          </p:nvSpPr>
          <p:spPr>
            <a:xfrm>
              <a:off x="396201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5" name="object 13845"/>
            <p:cNvSpPr/>
            <p:nvPr/>
          </p:nvSpPr>
          <p:spPr>
            <a:xfrm>
              <a:off x="39630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6" name="object 13846"/>
            <p:cNvSpPr/>
            <p:nvPr/>
          </p:nvSpPr>
          <p:spPr>
            <a:xfrm>
              <a:off x="3963157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7" name="object 13847"/>
            <p:cNvSpPr/>
            <p:nvPr/>
          </p:nvSpPr>
          <p:spPr>
            <a:xfrm>
              <a:off x="396341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8" name="object 13848"/>
            <p:cNvSpPr/>
            <p:nvPr/>
          </p:nvSpPr>
          <p:spPr>
            <a:xfrm>
              <a:off x="396353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9" name="object 13849"/>
            <p:cNvSpPr/>
            <p:nvPr/>
          </p:nvSpPr>
          <p:spPr>
            <a:xfrm>
              <a:off x="3962903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0" name="object 13850"/>
            <p:cNvSpPr/>
            <p:nvPr/>
          </p:nvSpPr>
          <p:spPr>
            <a:xfrm>
              <a:off x="396442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1" name="object 13851"/>
            <p:cNvSpPr/>
            <p:nvPr/>
          </p:nvSpPr>
          <p:spPr>
            <a:xfrm>
              <a:off x="396467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2" name="object 13852"/>
            <p:cNvSpPr/>
            <p:nvPr/>
          </p:nvSpPr>
          <p:spPr>
            <a:xfrm>
              <a:off x="39654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3" name="object 13853"/>
            <p:cNvSpPr/>
            <p:nvPr/>
          </p:nvSpPr>
          <p:spPr>
            <a:xfrm>
              <a:off x="39656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4" name="object 13854"/>
            <p:cNvSpPr/>
            <p:nvPr/>
          </p:nvSpPr>
          <p:spPr>
            <a:xfrm>
              <a:off x="3965944" y="41776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5" name="object 13855"/>
            <p:cNvSpPr/>
            <p:nvPr/>
          </p:nvSpPr>
          <p:spPr>
            <a:xfrm>
              <a:off x="3966198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6" name="object 13856"/>
            <p:cNvSpPr/>
            <p:nvPr/>
          </p:nvSpPr>
          <p:spPr>
            <a:xfrm>
              <a:off x="39665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7" name="object 13857"/>
            <p:cNvSpPr/>
            <p:nvPr/>
          </p:nvSpPr>
          <p:spPr>
            <a:xfrm>
              <a:off x="396683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8" name="object 13858"/>
            <p:cNvSpPr/>
            <p:nvPr/>
          </p:nvSpPr>
          <p:spPr>
            <a:xfrm>
              <a:off x="396708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9" name="object 13859"/>
            <p:cNvSpPr/>
            <p:nvPr/>
          </p:nvSpPr>
          <p:spPr>
            <a:xfrm>
              <a:off x="39673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0" name="object 13860"/>
            <p:cNvSpPr/>
            <p:nvPr/>
          </p:nvSpPr>
          <p:spPr>
            <a:xfrm>
              <a:off x="396822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1" name="object 13861"/>
            <p:cNvSpPr/>
            <p:nvPr/>
          </p:nvSpPr>
          <p:spPr>
            <a:xfrm>
              <a:off x="3968606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2" name="object 13862"/>
            <p:cNvSpPr/>
            <p:nvPr/>
          </p:nvSpPr>
          <p:spPr>
            <a:xfrm>
              <a:off x="3968859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3" name="object 13863"/>
            <p:cNvSpPr/>
            <p:nvPr/>
          </p:nvSpPr>
          <p:spPr>
            <a:xfrm>
              <a:off x="3968226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4" name="object 13864"/>
            <p:cNvSpPr/>
            <p:nvPr/>
          </p:nvSpPr>
          <p:spPr>
            <a:xfrm>
              <a:off x="396974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5" name="object 13865"/>
            <p:cNvSpPr/>
            <p:nvPr/>
          </p:nvSpPr>
          <p:spPr>
            <a:xfrm>
              <a:off x="39700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6" name="object 13866"/>
            <p:cNvSpPr/>
            <p:nvPr/>
          </p:nvSpPr>
          <p:spPr>
            <a:xfrm>
              <a:off x="397101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7" name="object 13867"/>
            <p:cNvSpPr/>
            <p:nvPr/>
          </p:nvSpPr>
          <p:spPr>
            <a:xfrm>
              <a:off x="3971141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8" name="object 13868"/>
            <p:cNvSpPr/>
            <p:nvPr/>
          </p:nvSpPr>
          <p:spPr>
            <a:xfrm>
              <a:off x="397139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9" name="object 13869"/>
            <p:cNvSpPr/>
            <p:nvPr/>
          </p:nvSpPr>
          <p:spPr>
            <a:xfrm>
              <a:off x="39715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0" name="object 13870"/>
            <p:cNvSpPr/>
            <p:nvPr/>
          </p:nvSpPr>
          <p:spPr>
            <a:xfrm>
              <a:off x="397215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1" name="object 13871"/>
            <p:cNvSpPr/>
            <p:nvPr/>
          </p:nvSpPr>
          <p:spPr>
            <a:xfrm>
              <a:off x="397240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2" name="object 13872"/>
            <p:cNvSpPr/>
            <p:nvPr/>
          </p:nvSpPr>
          <p:spPr>
            <a:xfrm>
              <a:off x="397266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3" name="object 13873"/>
            <p:cNvSpPr/>
            <p:nvPr/>
          </p:nvSpPr>
          <p:spPr>
            <a:xfrm>
              <a:off x="397354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4" name="object 13874"/>
            <p:cNvSpPr/>
            <p:nvPr/>
          </p:nvSpPr>
          <p:spPr>
            <a:xfrm>
              <a:off x="3973802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5" name="object 13875"/>
            <p:cNvSpPr/>
            <p:nvPr/>
          </p:nvSpPr>
          <p:spPr>
            <a:xfrm>
              <a:off x="3974055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6" name="object 13876"/>
            <p:cNvSpPr/>
            <p:nvPr/>
          </p:nvSpPr>
          <p:spPr>
            <a:xfrm>
              <a:off x="397468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7" name="object 13877"/>
            <p:cNvSpPr/>
            <p:nvPr/>
          </p:nvSpPr>
          <p:spPr>
            <a:xfrm>
              <a:off x="397506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8" name="object 13878"/>
            <p:cNvSpPr/>
            <p:nvPr/>
          </p:nvSpPr>
          <p:spPr>
            <a:xfrm>
              <a:off x="39754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9" name="object 13879"/>
            <p:cNvSpPr/>
            <p:nvPr/>
          </p:nvSpPr>
          <p:spPr>
            <a:xfrm>
              <a:off x="39758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0" name="object 13880"/>
            <p:cNvSpPr/>
            <p:nvPr/>
          </p:nvSpPr>
          <p:spPr>
            <a:xfrm>
              <a:off x="3975323" y="4177673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1" name="object 13881"/>
            <p:cNvSpPr/>
            <p:nvPr/>
          </p:nvSpPr>
          <p:spPr>
            <a:xfrm>
              <a:off x="397671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2" name="object 13882"/>
            <p:cNvSpPr/>
            <p:nvPr/>
          </p:nvSpPr>
          <p:spPr>
            <a:xfrm>
              <a:off x="39769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3" name="object 13883"/>
            <p:cNvSpPr/>
            <p:nvPr/>
          </p:nvSpPr>
          <p:spPr>
            <a:xfrm>
              <a:off x="39772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4" name="object 13884"/>
            <p:cNvSpPr/>
            <p:nvPr/>
          </p:nvSpPr>
          <p:spPr>
            <a:xfrm>
              <a:off x="39774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5" name="object 13885"/>
            <p:cNvSpPr/>
            <p:nvPr/>
          </p:nvSpPr>
          <p:spPr>
            <a:xfrm>
              <a:off x="397773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6" name="object 13886"/>
            <p:cNvSpPr/>
            <p:nvPr/>
          </p:nvSpPr>
          <p:spPr>
            <a:xfrm>
              <a:off x="397874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7" name="object 13887"/>
            <p:cNvSpPr/>
            <p:nvPr/>
          </p:nvSpPr>
          <p:spPr>
            <a:xfrm>
              <a:off x="3978871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8" name="object 13888"/>
            <p:cNvSpPr/>
            <p:nvPr/>
          </p:nvSpPr>
          <p:spPr>
            <a:xfrm>
              <a:off x="3979124" y="41776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9" name="object 13889"/>
            <p:cNvSpPr/>
            <p:nvPr/>
          </p:nvSpPr>
          <p:spPr>
            <a:xfrm>
              <a:off x="3979378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0" name="object 13890"/>
            <p:cNvSpPr/>
            <p:nvPr/>
          </p:nvSpPr>
          <p:spPr>
            <a:xfrm>
              <a:off x="397963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1" name="object 13891"/>
            <p:cNvSpPr/>
            <p:nvPr/>
          </p:nvSpPr>
          <p:spPr>
            <a:xfrm>
              <a:off x="39801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2" name="object 13892"/>
            <p:cNvSpPr/>
            <p:nvPr/>
          </p:nvSpPr>
          <p:spPr>
            <a:xfrm>
              <a:off x="398039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3" name="object 13893"/>
            <p:cNvSpPr/>
            <p:nvPr/>
          </p:nvSpPr>
          <p:spPr>
            <a:xfrm>
              <a:off x="39808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4" name="object 13894"/>
            <p:cNvSpPr/>
            <p:nvPr/>
          </p:nvSpPr>
          <p:spPr>
            <a:xfrm>
              <a:off x="39811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5" name="object 13895"/>
            <p:cNvSpPr/>
            <p:nvPr/>
          </p:nvSpPr>
          <p:spPr>
            <a:xfrm>
              <a:off x="398153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6" name="object 13896"/>
            <p:cNvSpPr/>
            <p:nvPr/>
          </p:nvSpPr>
          <p:spPr>
            <a:xfrm>
              <a:off x="3981659" y="41776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7" name="object 13897"/>
            <p:cNvSpPr/>
            <p:nvPr/>
          </p:nvSpPr>
          <p:spPr>
            <a:xfrm>
              <a:off x="398191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8" name="object 13898"/>
            <p:cNvSpPr/>
            <p:nvPr/>
          </p:nvSpPr>
          <p:spPr>
            <a:xfrm>
              <a:off x="398216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9" name="object 13899"/>
            <p:cNvSpPr/>
            <p:nvPr/>
          </p:nvSpPr>
          <p:spPr>
            <a:xfrm>
              <a:off x="39826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0" name="object 13900"/>
            <p:cNvSpPr/>
            <p:nvPr/>
          </p:nvSpPr>
          <p:spPr>
            <a:xfrm>
              <a:off x="398292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1" name="object 13901"/>
            <p:cNvSpPr/>
            <p:nvPr/>
          </p:nvSpPr>
          <p:spPr>
            <a:xfrm>
              <a:off x="398330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2" name="object 13902"/>
            <p:cNvSpPr/>
            <p:nvPr/>
          </p:nvSpPr>
          <p:spPr>
            <a:xfrm>
              <a:off x="3984194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3" name="object 13903"/>
            <p:cNvSpPr/>
            <p:nvPr/>
          </p:nvSpPr>
          <p:spPr>
            <a:xfrm>
              <a:off x="3984447" y="41776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4" name="object 13904"/>
            <p:cNvSpPr/>
            <p:nvPr/>
          </p:nvSpPr>
          <p:spPr>
            <a:xfrm>
              <a:off x="3984701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5" name="object 13905"/>
            <p:cNvSpPr/>
            <p:nvPr/>
          </p:nvSpPr>
          <p:spPr>
            <a:xfrm>
              <a:off x="39853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6" name="object 13906"/>
            <p:cNvSpPr/>
            <p:nvPr/>
          </p:nvSpPr>
          <p:spPr>
            <a:xfrm>
              <a:off x="3984701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7" name="object 13907"/>
            <p:cNvSpPr/>
            <p:nvPr/>
          </p:nvSpPr>
          <p:spPr>
            <a:xfrm>
              <a:off x="39862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8" name="object 13908"/>
            <p:cNvSpPr/>
            <p:nvPr/>
          </p:nvSpPr>
          <p:spPr>
            <a:xfrm>
              <a:off x="39864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9" name="object 13909"/>
            <p:cNvSpPr/>
            <p:nvPr/>
          </p:nvSpPr>
          <p:spPr>
            <a:xfrm>
              <a:off x="3986728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0" name="object 13910"/>
            <p:cNvSpPr/>
            <p:nvPr/>
          </p:nvSpPr>
          <p:spPr>
            <a:xfrm>
              <a:off x="3986982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1" name="object 13911"/>
            <p:cNvSpPr/>
            <p:nvPr/>
          </p:nvSpPr>
          <p:spPr>
            <a:xfrm>
              <a:off x="398723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2" name="object 13912"/>
            <p:cNvSpPr/>
            <p:nvPr/>
          </p:nvSpPr>
          <p:spPr>
            <a:xfrm>
              <a:off x="398748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3" name="object 13913"/>
            <p:cNvSpPr/>
            <p:nvPr/>
          </p:nvSpPr>
          <p:spPr>
            <a:xfrm>
              <a:off x="39881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4" name="object 13914"/>
            <p:cNvSpPr/>
            <p:nvPr/>
          </p:nvSpPr>
          <p:spPr>
            <a:xfrm>
              <a:off x="398837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5" name="object 13915"/>
            <p:cNvSpPr/>
            <p:nvPr/>
          </p:nvSpPr>
          <p:spPr>
            <a:xfrm>
              <a:off x="39887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6" name="object 13916"/>
            <p:cNvSpPr/>
            <p:nvPr/>
          </p:nvSpPr>
          <p:spPr>
            <a:xfrm>
              <a:off x="398926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7" name="object 13917"/>
            <p:cNvSpPr/>
            <p:nvPr/>
          </p:nvSpPr>
          <p:spPr>
            <a:xfrm>
              <a:off x="3989390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8" name="object 13918"/>
            <p:cNvSpPr/>
            <p:nvPr/>
          </p:nvSpPr>
          <p:spPr>
            <a:xfrm>
              <a:off x="3988756" y="417767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9" name="object 13919"/>
            <p:cNvSpPr/>
            <p:nvPr/>
          </p:nvSpPr>
          <p:spPr>
            <a:xfrm>
              <a:off x="399015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0" name="object 13920"/>
            <p:cNvSpPr/>
            <p:nvPr/>
          </p:nvSpPr>
          <p:spPr>
            <a:xfrm>
              <a:off x="39905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1" name="object 13921"/>
            <p:cNvSpPr/>
            <p:nvPr/>
          </p:nvSpPr>
          <p:spPr>
            <a:xfrm>
              <a:off x="3990784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2" name="object 13922"/>
            <p:cNvSpPr/>
            <p:nvPr/>
          </p:nvSpPr>
          <p:spPr>
            <a:xfrm>
              <a:off x="39911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3" name="object 13923"/>
            <p:cNvSpPr/>
            <p:nvPr/>
          </p:nvSpPr>
          <p:spPr>
            <a:xfrm>
              <a:off x="39916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4" name="object 13924"/>
            <p:cNvSpPr/>
            <p:nvPr/>
          </p:nvSpPr>
          <p:spPr>
            <a:xfrm>
              <a:off x="399205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5" name="object 13925"/>
            <p:cNvSpPr/>
            <p:nvPr/>
          </p:nvSpPr>
          <p:spPr>
            <a:xfrm>
              <a:off x="399217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6" name="object 13926"/>
            <p:cNvSpPr/>
            <p:nvPr/>
          </p:nvSpPr>
          <p:spPr>
            <a:xfrm>
              <a:off x="3992304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7" name="object 13927"/>
            <p:cNvSpPr/>
            <p:nvPr/>
          </p:nvSpPr>
          <p:spPr>
            <a:xfrm>
              <a:off x="399255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8" name="object 13928"/>
            <p:cNvSpPr/>
            <p:nvPr/>
          </p:nvSpPr>
          <p:spPr>
            <a:xfrm>
              <a:off x="399331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9" name="object 13929"/>
            <p:cNvSpPr/>
            <p:nvPr/>
          </p:nvSpPr>
          <p:spPr>
            <a:xfrm>
              <a:off x="399357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0" name="object 13930"/>
            <p:cNvSpPr/>
            <p:nvPr/>
          </p:nvSpPr>
          <p:spPr>
            <a:xfrm>
              <a:off x="39939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1" name="object 13931"/>
            <p:cNvSpPr/>
            <p:nvPr/>
          </p:nvSpPr>
          <p:spPr>
            <a:xfrm>
              <a:off x="39945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2" name="object 13932"/>
            <p:cNvSpPr/>
            <p:nvPr/>
          </p:nvSpPr>
          <p:spPr>
            <a:xfrm>
              <a:off x="3994712" y="4177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3" name="object 13933"/>
            <p:cNvSpPr/>
            <p:nvPr/>
          </p:nvSpPr>
          <p:spPr>
            <a:xfrm>
              <a:off x="3994966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4" name="object 13934"/>
            <p:cNvSpPr/>
            <p:nvPr/>
          </p:nvSpPr>
          <p:spPr>
            <a:xfrm>
              <a:off x="399509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5" name="object 13935"/>
            <p:cNvSpPr/>
            <p:nvPr/>
          </p:nvSpPr>
          <p:spPr>
            <a:xfrm>
              <a:off x="399547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6" name="object 13936"/>
            <p:cNvSpPr/>
            <p:nvPr/>
          </p:nvSpPr>
          <p:spPr>
            <a:xfrm>
              <a:off x="3996106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7" name="object 13937"/>
            <p:cNvSpPr/>
            <p:nvPr/>
          </p:nvSpPr>
          <p:spPr>
            <a:xfrm>
              <a:off x="39964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8" name="object 13938"/>
            <p:cNvSpPr/>
            <p:nvPr/>
          </p:nvSpPr>
          <p:spPr>
            <a:xfrm>
              <a:off x="399674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9" name="object 13939"/>
            <p:cNvSpPr/>
            <p:nvPr/>
          </p:nvSpPr>
          <p:spPr>
            <a:xfrm>
              <a:off x="399724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0" name="object 13940"/>
            <p:cNvSpPr/>
            <p:nvPr/>
          </p:nvSpPr>
          <p:spPr>
            <a:xfrm>
              <a:off x="3997500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1" name="object 13941"/>
            <p:cNvSpPr/>
            <p:nvPr/>
          </p:nvSpPr>
          <p:spPr>
            <a:xfrm>
              <a:off x="3997753" y="41776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2" name="object 13942"/>
            <p:cNvSpPr/>
            <p:nvPr/>
          </p:nvSpPr>
          <p:spPr>
            <a:xfrm>
              <a:off x="399864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3" name="object 13943"/>
            <p:cNvSpPr/>
            <p:nvPr/>
          </p:nvSpPr>
          <p:spPr>
            <a:xfrm>
              <a:off x="399889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4" name="object 13944"/>
            <p:cNvSpPr/>
            <p:nvPr/>
          </p:nvSpPr>
          <p:spPr>
            <a:xfrm>
              <a:off x="3999147" y="4177673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5" name="object 13945"/>
            <p:cNvSpPr/>
            <p:nvPr/>
          </p:nvSpPr>
          <p:spPr>
            <a:xfrm>
              <a:off x="400054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6" name="object 13946"/>
            <p:cNvSpPr/>
            <p:nvPr/>
          </p:nvSpPr>
          <p:spPr>
            <a:xfrm>
              <a:off x="40007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7" name="object 13947"/>
            <p:cNvSpPr/>
            <p:nvPr/>
          </p:nvSpPr>
          <p:spPr>
            <a:xfrm>
              <a:off x="40010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8" name="object 13948"/>
            <p:cNvSpPr/>
            <p:nvPr/>
          </p:nvSpPr>
          <p:spPr>
            <a:xfrm>
              <a:off x="400142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9" name="object 13949"/>
            <p:cNvSpPr/>
            <p:nvPr/>
          </p:nvSpPr>
          <p:spPr>
            <a:xfrm>
              <a:off x="40016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0" name="object 13950"/>
            <p:cNvSpPr/>
            <p:nvPr/>
          </p:nvSpPr>
          <p:spPr>
            <a:xfrm>
              <a:off x="40024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1" name="object 13951"/>
            <p:cNvSpPr/>
            <p:nvPr/>
          </p:nvSpPr>
          <p:spPr>
            <a:xfrm>
              <a:off x="4002696" y="4177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2" name="object 13952"/>
            <p:cNvSpPr/>
            <p:nvPr/>
          </p:nvSpPr>
          <p:spPr>
            <a:xfrm>
              <a:off x="4002950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3" name="object 13953"/>
            <p:cNvSpPr/>
            <p:nvPr/>
          </p:nvSpPr>
          <p:spPr>
            <a:xfrm>
              <a:off x="400345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4" name="object 13954"/>
            <p:cNvSpPr/>
            <p:nvPr/>
          </p:nvSpPr>
          <p:spPr>
            <a:xfrm>
              <a:off x="40038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5" name="object 13955"/>
            <p:cNvSpPr/>
            <p:nvPr/>
          </p:nvSpPr>
          <p:spPr>
            <a:xfrm>
              <a:off x="4004090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6" name="object 13956"/>
            <p:cNvSpPr/>
            <p:nvPr/>
          </p:nvSpPr>
          <p:spPr>
            <a:xfrm>
              <a:off x="40048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7" name="object 13957"/>
            <p:cNvSpPr/>
            <p:nvPr/>
          </p:nvSpPr>
          <p:spPr>
            <a:xfrm>
              <a:off x="400523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8" name="object 13958"/>
            <p:cNvSpPr/>
            <p:nvPr/>
          </p:nvSpPr>
          <p:spPr>
            <a:xfrm>
              <a:off x="4005357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9" name="object 13959"/>
            <p:cNvSpPr/>
            <p:nvPr/>
          </p:nvSpPr>
          <p:spPr>
            <a:xfrm>
              <a:off x="4005484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0" name="object 13960"/>
            <p:cNvSpPr/>
            <p:nvPr/>
          </p:nvSpPr>
          <p:spPr>
            <a:xfrm>
              <a:off x="4004850" y="4177698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1" name="object 13961"/>
            <p:cNvSpPr/>
            <p:nvPr/>
          </p:nvSpPr>
          <p:spPr>
            <a:xfrm>
              <a:off x="40068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2" name="object 13962"/>
            <p:cNvSpPr/>
            <p:nvPr/>
          </p:nvSpPr>
          <p:spPr>
            <a:xfrm>
              <a:off x="400763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3" name="object 13963"/>
            <p:cNvSpPr/>
            <p:nvPr/>
          </p:nvSpPr>
          <p:spPr>
            <a:xfrm>
              <a:off x="4007892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4" name="object 13964"/>
            <p:cNvSpPr/>
            <p:nvPr/>
          </p:nvSpPr>
          <p:spPr>
            <a:xfrm>
              <a:off x="4008145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5" name="object 13965"/>
            <p:cNvSpPr/>
            <p:nvPr/>
          </p:nvSpPr>
          <p:spPr>
            <a:xfrm>
              <a:off x="400839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6" name="object 13966"/>
            <p:cNvSpPr/>
            <p:nvPr/>
          </p:nvSpPr>
          <p:spPr>
            <a:xfrm>
              <a:off x="40089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7" name="object 13967"/>
            <p:cNvSpPr/>
            <p:nvPr/>
          </p:nvSpPr>
          <p:spPr>
            <a:xfrm>
              <a:off x="400928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8" name="object 13968"/>
            <p:cNvSpPr/>
            <p:nvPr/>
          </p:nvSpPr>
          <p:spPr>
            <a:xfrm>
              <a:off x="400953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9" name="object 13969"/>
            <p:cNvSpPr/>
            <p:nvPr/>
          </p:nvSpPr>
          <p:spPr>
            <a:xfrm>
              <a:off x="4010426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0" name="object 13970"/>
            <p:cNvSpPr/>
            <p:nvPr/>
          </p:nvSpPr>
          <p:spPr>
            <a:xfrm>
              <a:off x="4010680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1" name="object 13971"/>
            <p:cNvSpPr/>
            <p:nvPr/>
          </p:nvSpPr>
          <p:spPr>
            <a:xfrm>
              <a:off x="4011060" y="4177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2" name="object 13972"/>
            <p:cNvSpPr/>
            <p:nvPr/>
          </p:nvSpPr>
          <p:spPr>
            <a:xfrm>
              <a:off x="4010553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3" name="object 13973"/>
            <p:cNvSpPr/>
            <p:nvPr/>
          </p:nvSpPr>
          <p:spPr>
            <a:xfrm>
              <a:off x="401207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4" name="object 13974"/>
            <p:cNvSpPr/>
            <p:nvPr/>
          </p:nvSpPr>
          <p:spPr>
            <a:xfrm>
              <a:off x="4013214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5" name="object 13975"/>
            <p:cNvSpPr/>
            <p:nvPr/>
          </p:nvSpPr>
          <p:spPr>
            <a:xfrm>
              <a:off x="4012581" y="417769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6" name="object 13976"/>
            <p:cNvSpPr/>
            <p:nvPr/>
          </p:nvSpPr>
          <p:spPr>
            <a:xfrm>
              <a:off x="40139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7" name="object 13977"/>
            <p:cNvSpPr/>
            <p:nvPr/>
          </p:nvSpPr>
          <p:spPr>
            <a:xfrm>
              <a:off x="40143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8" name="object 13978"/>
            <p:cNvSpPr/>
            <p:nvPr/>
          </p:nvSpPr>
          <p:spPr>
            <a:xfrm>
              <a:off x="401460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9" name="object 13979"/>
            <p:cNvSpPr/>
            <p:nvPr/>
          </p:nvSpPr>
          <p:spPr>
            <a:xfrm>
              <a:off x="401486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0" name="object 13980"/>
            <p:cNvSpPr/>
            <p:nvPr/>
          </p:nvSpPr>
          <p:spPr>
            <a:xfrm>
              <a:off x="4015876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1" name="object 13981"/>
            <p:cNvSpPr/>
            <p:nvPr/>
          </p:nvSpPr>
          <p:spPr>
            <a:xfrm>
              <a:off x="401600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2" name="object 13982"/>
            <p:cNvSpPr/>
            <p:nvPr/>
          </p:nvSpPr>
          <p:spPr>
            <a:xfrm>
              <a:off x="4016256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3" name="object 13983"/>
            <p:cNvSpPr/>
            <p:nvPr/>
          </p:nvSpPr>
          <p:spPr>
            <a:xfrm>
              <a:off x="401727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4" name="object 13984"/>
            <p:cNvSpPr/>
            <p:nvPr/>
          </p:nvSpPr>
          <p:spPr>
            <a:xfrm>
              <a:off x="40176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5" name="object 13985"/>
            <p:cNvSpPr/>
            <p:nvPr/>
          </p:nvSpPr>
          <p:spPr>
            <a:xfrm>
              <a:off x="4018537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6" name="object 13986"/>
            <p:cNvSpPr/>
            <p:nvPr/>
          </p:nvSpPr>
          <p:spPr>
            <a:xfrm>
              <a:off x="4018790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7" name="object 13987"/>
            <p:cNvSpPr/>
            <p:nvPr/>
          </p:nvSpPr>
          <p:spPr>
            <a:xfrm>
              <a:off x="4018157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8" name="object 13988"/>
            <p:cNvSpPr/>
            <p:nvPr/>
          </p:nvSpPr>
          <p:spPr>
            <a:xfrm>
              <a:off x="4018917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9" name="object 13989"/>
            <p:cNvSpPr/>
            <p:nvPr/>
          </p:nvSpPr>
          <p:spPr>
            <a:xfrm>
              <a:off x="402081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0" name="object 13990"/>
            <p:cNvSpPr/>
            <p:nvPr/>
          </p:nvSpPr>
          <p:spPr>
            <a:xfrm>
              <a:off x="4021198" y="41776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1" name="object 13991"/>
            <p:cNvSpPr/>
            <p:nvPr/>
          </p:nvSpPr>
          <p:spPr>
            <a:xfrm>
              <a:off x="4021325" y="4177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2" name="object 13992"/>
            <p:cNvSpPr/>
            <p:nvPr/>
          </p:nvSpPr>
          <p:spPr>
            <a:xfrm>
              <a:off x="4021452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3" name="object 13993"/>
            <p:cNvSpPr/>
            <p:nvPr/>
          </p:nvSpPr>
          <p:spPr>
            <a:xfrm>
              <a:off x="40218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4" name="object 13994"/>
            <p:cNvSpPr/>
            <p:nvPr/>
          </p:nvSpPr>
          <p:spPr>
            <a:xfrm>
              <a:off x="40222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5" name="object 13995"/>
            <p:cNvSpPr/>
            <p:nvPr/>
          </p:nvSpPr>
          <p:spPr>
            <a:xfrm>
              <a:off x="4021579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6" name="object 13996"/>
            <p:cNvSpPr/>
            <p:nvPr/>
          </p:nvSpPr>
          <p:spPr>
            <a:xfrm>
              <a:off x="402297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7" name="object 13997"/>
            <p:cNvSpPr/>
            <p:nvPr/>
          </p:nvSpPr>
          <p:spPr>
            <a:xfrm>
              <a:off x="4023733" y="4177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8" name="object 13998"/>
            <p:cNvSpPr/>
            <p:nvPr/>
          </p:nvSpPr>
          <p:spPr>
            <a:xfrm>
              <a:off x="4023986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9" name="object 13999"/>
            <p:cNvSpPr/>
            <p:nvPr/>
          </p:nvSpPr>
          <p:spPr>
            <a:xfrm>
              <a:off x="402424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0" name="object 14000"/>
            <p:cNvSpPr/>
            <p:nvPr/>
          </p:nvSpPr>
          <p:spPr>
            <a:xfrm>
              <a:off x="402500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1" name="object 14001"/>
            <p:cNvSpPr/>
            <p:nvPr/>
          </p:nvSpPr>
          <p:spPr>
            <a:xfrm>
              <a:off x="40252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2" name="object 14002"/>
            <p:cNvSpPr/>
            <p:nvPr/>
          </p:nvSpPr>
          <p:spPr>
            <a:xfrm>
              <a:off x="40255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3" name="object 14003"/>
            <p:cNvSpPr/>
            <p:nvPr/>
          </p:nvSpPr>
          <p:spPr>
            <a:xfrm>
              <a:off x="4026394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4" name="object 14004"/>
            <p:cNvSpPr/>
            <p:nvPr/>
          </p:nvSpPr>
          <p:spPr>
            <a:xfrm>
              <a:off x="4026774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5" name="object 14005"/>
            <p:cNvSpPr/>
            <p:nvPr/>
          </p:nvSpPr>
          <p:spPr>
            <a:xfrm>
              <a:off x="402740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6" name="object 14006"/>
            <p:cNvSpPr/>
            <p:nvPr/>
          </p:nvSpPr>
          <p:spPr>
            <a:xfrm>
              <a:off x="402778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7" name="object 14007"/>
            <p:cNvSpPr/>
            <p:nvPr/>
          </p:nvSpPr>
          <p:spPr>
            <a:xfrm>
              <a:off x="402791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8" name="object 14008"/>
            <p:cNvSpPr/>
            <p:nvPr/>
          </p:nvSpPr>
          <p:spPr>
            <a:xfrm>
              <a:off x="40281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9" name="object 14009"/>
            <p:cNvSpPr/>
            <p:nvPr/>
          </p:nvSpPr>
          <p:spPr>
            <a:xfrm>
              <a:off x="4027915" y="417769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0" name="object 14010"/>
            <p:cNvSpPr/>
            <p:nvPr/>
          </p:nvSpPr>
          <p:spPr>
            <a:xfrm>
              <a:off x="4029309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1" name="object 14011"/>
            <p:cNvSpPr/>
            <p:nvPr/>
          </p:nvSpPr>
          <p:spPr>
            <a:xfrm>
              <a:off x="402956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2" name="object 14012"/>
            <p:cNvSpPr/>
            <p:nvPr/>
          </p:nvSpPr>
          <p:spPr>
            <a:xfrm>
              <a:off x="4029942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3" name="object 14013"/>
            <p:cNvSpPr/>
            <p:nvPr/>
          </p:nvSpPr>
          <p:spPr>
            <a:xfrm>
              <a:off x="40301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4" name="object 14014"/>
            <p:cNvSpPr/>
            <p:nvPr/>
          </p:nvSpPr>
          <p:spPr>
            <a:xfrm>
              <a:off x="4029436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5" name="object 14015"/>
            <p:cNvSpPr/>
            <p:nvPr/>
          </p:nvSpPr>
          <p:spPr>
            <a:xfrm>
              <a:off x="40313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6" name="object 14016"/>
            <p:cNvSpPr/>
            <p:nvPr/>
          </p:nvSpPr>
          <p:spPr>
            <a:xfrm>
              <a:off x="403159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7" name="object 14017"/>
            <p:cNvSpPr/>
            <p:nvPr/>
          </p:nvSpPr>
          <p:spPr>
            <a:xfrm>
              <a:off x="4031844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8" name="object 14018"/>
            <p:cNvSpPr/>
            <p:nvPr/>
          </p:nvSpPr>
          <p:spPr>
            <a:xfrm>
              <a:off x="403209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9" name="object 14019"/>
            <p:cNvSpPr/>
            <p:nvPr/>
          </p:nvSpPr>
          <p:spPr>
            <a:xfrm>
              <a:off x="4032350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0" name="object 14020"/>
            <p:cNvSpPr/>
            <p:nvPr/>
          </p:nvSpPr>
          <p:spPr>
            <a:xfrm>
              <a:off x="403285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1" name="object 14021"/>
            <p:cNvSpPr/>
            <p:nvPr/>
          </p:nvSpPr>
          <p:spPr>
            <a:xfrm>
              <a:off x="403311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2" name="object 14022"/>
            <p:cNvSpPr/>
            <p:nvPr/>
          </p:nvSpPr>
          <p:spPr>
            <a:xfrm>
              <a:off x="403412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3" name="object 14023"/>
            <p:cNvSpPr/>
            <p:nvPr/>
          </p:nvSpPr>
          <p:spPr>
            <a:xfrm>
              <a:off x="4034505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4" name="object 14024"/>
            <p:cNvSpPr/>
            <p:nvPr/>
          </p:nvSpPr>
          <p:spPr>
            <a:xfrm>
              <a:off x="4034758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5" name="object 14025"/>
            <p:cNvSpPr/>
            <p:nvPr/>
          </p:nvSpPr>
          <p:spPr>
            <a:xfrm>
              <a:off x="4035139" y="4177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6" name="object 14026"/>
            <p:cNvSpPr/>
            <p:nvPr/>
          </p:nvSpPr>
          <p:spPr>
            <a:xfrm>
              <a:off x="403551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7" name="object 14027"/>
            <p:cNvSpPr/>
            <p:nvPr/>
          </p:nvSpPr>
          <p:spPr>
            <a:xfrm>
              <a:off x="403577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8" name="object 14028"/>
            <p:cNvSpPr/>
            <p:nvPr/>
          </p:nvSpPr>
          <p:spPr>
            <a:xfrm>
              <a:off x="40361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9" name="object 14029"/>
            <p:cNvSpPr/>
            <p:nvPr/>
          </p:nvSpPr>
          <p:spPr>
            <a:xfrm>
              <a:off x="4036913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0" name="object 14030"/>
            <p:cNvSpPr/>
            <p:nvPr/>
          </p:nvSpPr>
          <p:spPr>
            <a:xfrm>
              <a:off x="4037166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1" name="object 14031"/>
            <p:cNvSpPr/>
            <p:nvPr/>
          </p:nvSpPr>
          <p:spPr>
            <a:xfrm>
              <a:off x="403742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2" name="object 14032"/>
            <p:cNvSpPr/>
            <p:nvPr/>
          </p:nvSpPr>
          <p:spPr>
            <a:xfrm>
              <a:off x="40378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3" name="object 14033"/>
            <p:cNvSpPr/>
            <p:nvPr/>
          </p:nvSpPr>
          <p:spPr>
            <a:xfrm>
              <a:off x="40383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4" name="object 14034"/>
            <p:cNvSpPr/>
            <p:nvPr/>
          </p:nvSpPr>
          <p:spPr>
            <a:xfrm>
              <a:off x="403843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5" name="object 14035"/>
            <p:cNvSpPr/>
            <p:nvPr/>
          </p:nvSpPr>
          <p:spPr>
            <a:xfrm>
              <a:off x="403919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6" name="object 14036"/>
            <p:cNvSpPr/>
            <p:nvPr/>
          </p:nvSpPr>
          <p:spPr>
            <a:xfrm>
              <a:off x="4038687" y="417768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7" name="object 14037"/>
            <p:cNvSpPr/>
            <p:nvPr/>
          </p:nvSpPr>
          <p:spPr>
            <a:xfrm>
              <a:off x="40399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8" name="object 14038"/>
            <p:cNvSpPr/>
            <p:nvPr/>
          </p:nvSpPr>
          <p:spPr>
            <a:xfrm>
              <a:off x="40402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9" name="object 14039"/>
            <p:cNvSpPr/>
            <p:nvPr/>
          </p:nvSpPr>
          <p:spPr>
            <a:xfrm>
              <a:off x="404058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0" name="object 14040"/>
            <p:cNvSpPr/>
            <p:nvPr/>
          </p:nvSpPr>
          <p:spPr>
            <a:xfrm>
              <a:off x="404096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1" name="object 14041"/>
            <p:cNvSpPr/>
            <p:nvPr/>
          </p:nvSpPr>
          <p:spPr>
            <a:xfrm>
              <a:off x="4040334" y="417771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2" name="object 14042"/>
            <p:cNvSpPr/>
            <p:nvPr/>
          </p:nvSpPr>
          <p:spPr>
            <a:xfrm>
              <a:off x="4042362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3" name="object 14043"/>
            <p:cNvSpPr/>
            <p:nvPr/>
          </p:nvSpPr>
          <p:spPr>
            <a:xfrm>
              <a:off x="4042489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4" name="object 14044"/>
            <p:cNvSpPr/>
            <p:nvPr/>
          </p:nvSpPr>
          <p:spPr>
            <a:xfrm>
              <a:off x="404286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5" name="object 14045"/>
            <p:cNvSpPr/>
            <p:nvPr/>
          </p:nvSpPr>
          <p:spPr>
            <a:xfrm>
              <a:off x="40432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6" name="object 14046"/>
            <p:cNvSpPr/>
            <p:nvPr/>
          </p:nvSpPr>
          <p:spPr>
            <a:xfrm>
              <a:off x="4042742" y="417771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253" y="0"/>
                  </a:moveTo>
                  <a:lnTo>
                    <a:pt x="2027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7" name="object 14047"/>
            <p:cNvSpPr/>
            <p:nvPr/>
          </p:nvSpPr>
          <p:spPr>
            <a:xfrm>
              <a:off x="4043883" y="4177679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8" name="object 14048"/>
            <p:cNvSpPr/>
            <p:nvPr/>
          </p:nvSpPr>
          <p:spPr>
            <a:xfrm>
              <a:off x="40455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9" name="object 14049"/>
            <p:cNvSpPr/>
            <p:nvPr/>
          </p:nvSpPr>
          <p:spPr>
            <a:xfrm>
              <a:off x="4044897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0" name="object 14050"/>
            <p:cNvSpPr/>
            <p:nvPr/>
          </p:nvSpPr>
          <p:spPr>
            <a:xfrm>
              <a:off x="404629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1" name="object 14051"/>
            <p:cNvSpPr/>
            <p:nvPr/>
          </p:nvSpPr>
          <p:spPr>
            <a:xfrm>
              <a:off x="40465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2" name="object 14052"/>
            <p:cNvSpPr/>
            <p:nvPr/>
          </p:nvSpPr>
          <p:spPr>
            <a:xfrm>
              <a:off x="4047431" y="4177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3" name="object 14053"/>
            <p:cNvSpPr/>
            <p:nvPr/>
          </p:nvSpPr>
          <p:spPr>
            <a:xfrm>
              <a:off x="4046671" y="4177679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4" name="object 14054"/>
            <p:cNvSpPr/>
            <p:nvPr/>
          </p:nvSpPr>
          <p:spPr>
            <a:xfrm>
              <a:off x="404806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5" name="object 14055"/>
            <p:cNvSpPr/>
            <p:nvPr/>
          </p:nvSpPr>
          <p:spPr>
            <a:xfrm>
              <a:off x="404831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6" name="object 14056"/>
            <p:cNvSpPr/>
            <p:nvPr/>
          </p:nvSpPr>
          <p:spPr>
            <a:xfrm>
              <a:off x="404857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7" name="object 14057"/>
            <p:cNvSpPr/>
            <p:nvPr/>
          </p:nvSpPr>
          <p:spPr>
            <a:xfrm>
              <a:off x="404882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8" name="object 14058"/>
            <p:cNvSpPr/>
            <p:nvPr/>
          </p:nvSpPr>
          <p:spPr>
            <a:xfrm>
              <a:off x="404907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9" name="object 14059"/>
            <p:cNvSpPr/>
            <p:nvPr/>
          </p:nvSpPr>
          <p:spPr>
            <a:xfrm>
              <a:off x="40494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0" name="object 14060"/>
            <p:cNvSpPr/>
            <p:nvPr/>
          </p:nvSpPr>
          <p:spPr>
            <a:xfrm>
              <a:off x="404996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1" name="object 14061"/>
            <p:cNvSpPr/>
            <p:nvPr/>
          </p:nvSpPr>
          <p:spPr>
            <a:xfrm>
              <a:off x="4050092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2" name="object 14062"/>
            <p:cNvSpPr/>
            <p:nvPr/>
          </p:nvSpPr>
          <p:spPr>
            <a:xfrm>
              <a:off x="4050473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3" name="object 14063"/>
            <p:cNvSpPr/>
            <p:nvPr/>
          </p:nvSpPr>
          <p:spPr>
            <a:xfrm>
              <a:off x="40507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4" name="object 14064"/>
            <p:cNvSpPr/>
            <p:nvPr/>
          </p:nvSpPr>
          <p:spPr>
            <a:xfrm>
              <a:off x="405098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5" name="object 14065"/>
            <p:cNvSpPr/>
            <p:nvPr/>
          </p:nvSpPr>
          <p:spPr>
            <a:xfrm>
              <a:off x="40513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6" name="object 14066"/>
            <p:cNvSpPr/>
            <p:nvPr/>
          </p:nvSpPr>
          <p:spPr>
            <a:xfrm>
              <a:off x="405148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7" name="object 14067"/>
            <p:cNvSpPr/>
            <p:nvPr/>
          </p:nvSpPr>
          <p:spPr>
            <a:xfrm>
              <a:off x="405174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8" name="object 14068"/>
            <p:cNvSpPr/>
            <p:nvPr/>
          </p:nvSpPr>
          <p:spPr>
            <a:xfrm>
              <a:off x="40521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9" name="object 14069"/>
            <p:cNvSpPr/>
            <p:nvPr/>
          </p:nvSpPr>
          <p:spPr>
            <a:xfrm>
              <a:off x="405262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0" name="object 14070"/>
            <p:cNvSpPr/>
            <p:nvPr/>
          </p:nvSpPr>
          <p:spPr>
            <a:xfrm>
              <a:off x="4052754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1" name="object 14071"/>
            <p:cNvSpPr/>
            <p:nvPr/>
          </p:nvSpPr>
          <p:spPr>
            <a:xfrm>
              <a:off x="405300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2" name="object 14072"/>
            <p:cNvSpPr/>
            <p:nvPr/>
          </p:nvSpPr>
          <p:spPr>
            <a:xfrm>
              <a:off x="40532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3" name="object 14073"/>
            <p:cNvSpPr/>
            <p:nvPr/>
          </p:nvSpPr>
          <p:spPr>
            <a:xfrm>
              <a:off x="405364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4" name="object 14074"/>
            <p:cNvSpPr/>
            <p:nvPr/>
          </p:nvSpPr>
          <p:spPr>
            <a:xfrm>
              <a:off x="405402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5" name="object 14075"/>
            <p:cNvSpPr/>
            <p:nvPr/>
          </p:nvSpPr>
          <p:spPr>
            <a:xfrm>
              <a:off x="405427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6" name="object 14076"/>
            <p:cNvSpPr/>
            <p:nvPr/>
          </p:nvSpPr>
          <p:spPr>
            <a:xfrm>
              <a:off x="405452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7" name="object 14077"/>
            <p:cNvSpPr/>
            <p:nvPr/>
          </p:nvSpPr>
          <p:spPr>
            <a:xfrm>
              <a:off x="405528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8" name="object 14078"/>
            <p:cNvSpPr/>
            <p:nvPr/>
          </p:nvSpPr>
          <p:spPr>
            <a:xfrm>
              <a:off x="4055415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9" name="object 14079"/>
            <p:cNvSpPr/>
            <p:nvPr/>
          </p:nvSpPr>
          <p:spPr>
            <a:xfrm>
              <a:off x="405579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0" name="object 14080"/>
            <p:cNvSpPr/>
            <p:nvPr/>
          </p:nvSpPr>
          <p:spPr>
            <a:xfrm>
              <a:off x="4056302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1" name="object 14081"/>
            <p:cNvSpPr/>
            <p:nvPr/>
          </p:nvSpPr>
          <p:spPr>
            <a:xfrm>
              <a:off x="405680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2" name="object 14082"/>
            <p:cNvSpPr/>
            <p:nvPr/>
          </p:nvSpPr>
          <p:spPr>
            <a:xfrm>
              <a:off x="40570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3" name="object 14083"/>
            <p:cNvSpPr/>
            <p:nvPr/>
          </p:nvSpPr>
          <p:spPr>
            <a:xfrm>
              <a:off x="4056809" y="4177673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4" name="object 14084"/>
            <p:cNvSpPr/>
            <p:nvPr/>
          </p:nvSpPr>
          <p:spPr>
            <a:xfrm>
              <a:off x="4057316" y="4177692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5" name="object 14085"/>
            <p:cNvSpPr/>
            <p:nvPr/>
          </p:nvSpPr>
          <p:spPr>
            <a:xfrm>
              <a:off x="405871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6" name="object 14086"/>
            <p:cNvSpPr/>
            <p:nvPr/>
          </p:nvSpPr>
          <p:spPr>
            <a:xfrm>
              <a:off x="405896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7" name="object 14087"/>
            <p:cNvSpPr/>
            <p:nvPr/>
          </p:nvSpPr>
          <p:spPr>
            <a:xfrm>
              <a:off x="4058330" y="417769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8" name="object 14088"/>
            <p:cNvSpPr/>
            <p:nvPr/>
          </p:nvSpPr>
          <p:spPr>
            <a:xfrm>
              <a:off x="40602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9" name="object 14089"/>
            <p:cNvSpPr/>
            <p:nvPr/>
          </p:nvSpPr>
          <p:spPr>
            <a:xfrm>
              <a:off x="406048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0" name="object 14090"/>
            <p:cNvSpPr/>
            <p:nvPr/>
          </p:nvSpPr>
          <p:spPr>
            <a:xfrm>
              <a:off x="4060738" y="41776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1" name="object 14091"/>
            <p:cNvSpPr/>
            <p:nvPr/>
          </p:nvSpPr>
          <p:spPr>
            <a:xfrm>
              <a:off x="406086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2" name="object 14092"/>
            <p:cNvSpPr/>
            <p:nvPr/>
          </p:nvSpPr>
          <p:spPr>
            <a:xfrm>
              <a:off x="406111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3" name="object 14093"/>
            <p:cNvSpPr/>
            <p:nvPr/>
          </p:nvSpPr>
          <p:spPr>
            <a:xfrm>
              <a:off x="406187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4" name="object 14094"/>
            <p:cNvSpPr/>
            <p:nvPr/>
          </p:nvSpPr>
          <p:spPr>
            <a:xfrm>
              <a:off x="406213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5" name="object 14095"/>
            <p:cNvSpPr/>
            <p:nvPr/>
          </p:nvSpPr>
          <p:spPr>
            <a:xfrm>
              <a:off x="40622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6" name="object 14096"/>
            <p:cNvSpPr/>
            <p:nvPr/>
          </p:nvSpPr>
          <p:spPr>
            <a:xfrm>
              <a:off x="40627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7" name="object 14097"/>
            <p:cNvSpPr/>
            <p:nvPr/>
          </p:nvSpPr>
          <p:spPr>
            <a:xfrm>
              <a:off x="406301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8" name="object 14098"/>
            <p:cNvSpPr/>
            <p:nvPr/>
          </p:nvSpPr>
          <p:spPr>
            <a:xfrm>
              <a:off x="4063399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9" name="object 14099"/>
            <p:cNvSpPr/>
            <p:nvPr/>
          </p:nvSpPr>
          <p:spPr>
            <a:xfrm>
              <a:off x="4063652" y="4177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0" name="object 14100"/>
            <p:cNvSpPr/>
            <p:nvPr/>
          </p:nvSpPr>
          <p:spPr>
            <a:xfrm>
              <a:off x="406403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1" name="object 14101"/>
            <p:cNvSpPr/>
            <p:nvPr/>
          </p:nvSpPr>
          <p:spPr>
            <a:xfrm>
              <a:off x="4064666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2" name="object 14102"/>
            <p:cNvSpPr/>
            <p:nvPr/>
          </p:nvSpPr>
          <p:spPr>
            <a:xfrm>
              <a:off x="406492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3" name="object 14103"/>
            <p:cNvSpPr/>
            <p:nvPr/>
          </p:nvSpPr>
          <p:spPr>
            <a:xfrm>
              <a:off x="406542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4" name="object 14104"/>
            <p:cNvSpPr/>
            <p:nvPr/>
          </p:nvSpPr>
          <p:spPr>
            <a:xfrm>
              <a:off x="406580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5" name="object 14105"/>
            <p:cNvSpPr/>
            <p:nvPr/>
          </p:nvSpPr>
          <p:spPr>
            <a:xfrm>
              <a:off x="406593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6" name="object 14106"/>
            <p:cNvSpPr/>
            <p:nvPr/>
          </p:nvSpPr>
          <p:spPr>
            <a:xfrm>
              <a:off x="4066187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7" name="object 14107"/>
            <p:cNvSpPr/>
            <p:nvPr/>
          </p:nvSpPr>
          <p:spPr>
            <a:xfrm>
              <a:off x="406644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8" name="object 14108"/>
            <p:cNvSpPr/>
            <p:nvPr/>
          </p:nvSpPr>
          <p:spPr>
            <a:xfrm>
              <a:off x="406720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9" name="object 14109"/>
            <p:cNvSpPr/>
            <p:nvPr/>
          </p:nvSpPr>
          <p:spPr>
            <a:xfrm>
              <a:off x="406732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0" name="object 14110"/>
            <p:cNvSpPr/>
            <p:nvPr/>
          </p:nvSpPr>
          <p:spPr>
            <a:xfrm>
              <a:off x="40679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1" name="object 14111"/>
            <p:cNvSpPr/>
            <p:nvPr/>
          </p:nvSpPr>
          <p:spPr>
            <a:xfrm>
              <a:off x="40682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2" name="object 14112"/>
            <p:cNvSpPr/>
            <p:nvPr/>
          </p:nvSpPr>
          <p:spPr>
            <a:xfrm>
              <a:off x="406834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3" name="object 14113"/>
            <p:cNvSpPr/>
            <p:nvPr/>
          </p:nvSpPr>
          <p:spPr>
            <a:xfrm>
              <a:off x="4068595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4" name="object 14114"/>
            <p:cNvSpPr/>
            <p:nvPr/>
          </p:nvSpPr>
          <p:spPr>
            <a:xfrm>
              <a:off x="4068848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5" name="object 14115"/>
            <p:cNvSpPr/>
            <p:nvPr/>
          </p:nvSpPr>
          <p:spPr>
            <a:xfrm>
              <a:off x="406910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6" name="object 14116"/>
            <p:cNvSpPr/>
            <p:nvPr/>
          </p:nvSpPr>
          <p:spPr>
            <a:xfrm>
              <a:off x="40694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7" name="object 14117"/>
            <p:cNvSpPr/>
            <p:nvPr/>
          </p:nvSpPr>
          <p:spPr>
            <a:xfrm>
              <a:off x="40697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8" name="object 14118"/>
            <p:cNvSpPr/>
            <p:nvPr/>
          </p:nvSpPr>
          <p:spPr>
            <a:xfrm>
              <a:off x="406986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9" name="object 14119"/>
            <p:cNvSpPr/>
            <p:nvPr/>
          </p:nvSpPr>
          <p:spPr>
            <a:xfrm>
              <a:off x="40702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0" name="object 14120"/>
            <p:cNvSpPr/>
            <p:nvPr/>
          </p:nvSpPr>
          <p:spPr>
            <a:xfrm>
              <a:off x="407113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1" name="object 14121"/>
            <p:cNvSpPr/>
            <p:nvPr/>
          </p:nvSpPr>
          <p:spPr>
            <a:xfrm>
              <a:off x="4071383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2" name="object 14122"/>
            <p:cNvSpPr/>
            <p:nvPr/>
          </p:nvSpPr>
          <p:spPr>
            <a:xfrm>
              <a:off x="407163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3" name="object 14123"/>
            <p:cNvSpPr/>
            <p:nvPr/>
          </p:nvSpPr>
          <p:spPr>
            <a:xfrm>
              <a:off x="407252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4" name="object 14124"/>
            <p:cNvSpPr/>
            <p:nvPr/>
          </p:nvSpPr>
          <p:spPr>
            <a:xfrm>
              <a:off x="40727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5" name="object 14125"/>
            <p:cNvSpPr/>
            <p:nvPr/>
          </p:nvSpPr>
          <p:spPr>
            <a:xfrm>
              <a:off x="40735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6" name="object 14126"/>
            <p:cNvSpPr/>
            <p:nvPr/>
          </p:nvSpPr>
          <p:spPr>
            <a:xfrm>
              <a:off x="4072904" y="4177666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7" name="object 14127"/>
            <p:cNvSpPr/>
            <p:nvPr/>
          </p:nvSpPr>
          <p:spPr>
            <a:xfrm>
              <a:off x="407455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8" name="object 14128"/>
            <p:cNvSpPr/>
            <p:nvPr/>
          </p:nvSpPr>
          <p:spPr>
            <a:xfrm>
              <a:off x="4074171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9" name="object 14129"/>
            <p:cNvSpPr/>
            <p:nvPr/>
          </p:nvSpPr>
          <p:spPr>
            <a:xfrm>
              <a:off x="4076452" y="41776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0" name="object 14130"/>
            <p:cNvSpPr/>
            <p:nvPr/>
          </p:nvSpPr>
          <p:spPr>
            <a:xfrm>
              <a:off x="4076832" y="4177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1" name="object 14131"/>
            <p:cNvSpPr/>
            <p:nvPr/>
          </p:nvSpPr>
          <p:spPr>
            <a:xfrm>
              <a:off x="407708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2" name="object 14132"/>
            <p:cNvSpPr/>
            <p:nvPr/>
          </p:nvSpPr>
          <p:spPr>
            <a:xfrm>
              <a:off x="40773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3" name="object 14133"/>
            <p:cNvSpPr/>
            <p:nvPr/>
          </p:nvSpPr>
          <p:spPr>
            <a:xfrm>
              <a:off x="4076959" y="417771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4" name="object 14134"/>
            <p:cNvSpPr/>
            <p:nvPr/>
          </p:nvSpPr>
          <p:spPr>
            <a:xfrm>
              <a:off x="407898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5" name="object 14135"/>
            <p:cNvSpPr/>
            <p:nvPr/>
          </p:nvSpPr>
          <p:spPr>
            <a:xfrm>
              <a:off x="4079367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6" name="object 14136"/>
            <p:cNvSpPr/>
            <p:nvPr/>
          </p:nvSpPr>
          <p:spPr>
            <a:xfrm>
              <a:off x="407974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7" name="object 14137"/>
            <p:cNvSpPr/>
            <p:nvPr/>
          </p:nvSpPr>
          <p:spPr>
            <a:xfrm>
              <a:off x="40800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8" name="object 14138"/>
            <p:cNvSpPr/>
            <p:nvPr/>
          </p:nvSpPr>
          <p:spPr>
            <a:xfrm>
              <a:off x="4080380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9" name="object 14139"/>
            <p:cNvSpPr/>
            <p:nvPr/>
          </p:nvSpPr>
          <p:spPr>
            <a:xfrm>
              <a:off x="408063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0" name="object 14140"/>
            <p:cNvSpPr/>
            <p:nvPr/>
          </p:nvSpPr>
          <p:spPr>
            <a:xfrm>
              <a:off x="408139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1" name="object 14141"/>
            <p:cNvSpPr/>
            <p:nvPr/>
          </p:nvSpPr>
          <p:spPr>
            <a:xfrm>
              <a:off x="4081648" y="4177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2" name="object 14142"/>
            <p:cNvSpPr/>
            <p:nvPr/>
          </p:nvSpPr>
          <p:spPr>
            <a:xfrm>
              <a:off x="4081014" y="4177692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3" name="object 14143"/>
            <p:cNvSpPr/>
            <p:nvPr/>
          </p:nvSpPr>
          <p:spPr>
            <a:xfrm>
              <a:off x="40824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4" name="object 14144"/>
            <p:cNvSpPr/>
            <p:nvPr/>
          </p:nvSpPr>
          <p:spPr>
            <a:xfrm>
              <a:off x="408304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5" name="object 14145"/>
            <p:cNvSpPr/>
            <p:nvPr/>
          </p:nvSpPr>
          <p:spPr>
            <a:xfrm>
              <a:off x="40834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6" name="object 14146"/>
            <p:cNvSpPr/>
            <p:nvPr/>
          </p:nvSpPr>
          <p:spPr>
            <a:xfrm>
              <a:off x="408380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7" name="object 14147"/>
            <p:cNvSpPr/>
            <p:nvPr/>
          </p:nvSpPr>
          <p:spPr>
            <a:xfrm>
              <a:off x="408405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8" name="object 14148"/>
            <p:cNvSpPr/>
            <p:nvPr/>
          </p:nvSpPr>
          <p:spPr>
            <a:xfrm>
              <a:off x="4084436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9" name="object 14149"/>
            <p:cNvSpPr/>
            <p:nvPr/>
          </p:nvSpPr>
          <p:spPr>
            <a:xfrm>
              <a:off x="4084690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0" name="object 14150"/>
            <p:cNvSpPr/>
            <p:nvPr/>
          </p:nvSpPr>
          <p:spPr>
            <a:xfrm>
              <a:off x="40855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1" name="object 14151"/>
            <p:cNvSpPr/>
            <p:nvPr/>
          </p:nvSpPr>
          <p:spPr>
            <a:xfrm>
              <a:off x="4085830" y="4177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2" name="object 14152"/>
            <p:cNvSpPr/>
            <p:nvPr/>
          </p:nvSpPr>
          <p:spPr>
            <a:xfrm>
              <a:off x="40860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3" name="object 14153"/>
            <p:cNvSpPr/>
            <p:nvPr/>
          </p:nvSpPr>
          <p:spPr>
            <a:xfrm>
              <a:off x="4086717" y="4177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4" name="object 14154"/>
            <p:cNvSpPr/>
            <p:nvPr/>
          </p:nvSpPr>
          <p:spPr>
            <a:xfrm>
              <a:off x="4086970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5" name="object 14155"/>
            <p:cNvSpPr/>
            <p:nvPr/>
          </p:nvSpPr>
          <p:spPr>
            <a:xfrm>
              <a:off x="408735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6" name="object 14156"/>
            <p:cNvSpPr/>
            <p:nvPr/>
          </p:nvSpPr>
          <p:spPr>
            <a:xfrm>
              <a:off x="40876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7" name="object 14157"/>
            <p:cNvSpPr/>
            <p:nvPr/>
          </p:nvSpPr>
          <p:spPr>
            <a:xfrm>
              <a:off x="40878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8" name="object 14158"/>
            <p:cNvSpPr/>
            <p:nvPr/>
          </p:nvSpPr>
          <p:spPr>
            <a:xfrm>
              <a:off x="4088364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9" name="object 14159"/>
            <p:cNvSpPr/>
            <p:nvPr/>
          </p:nvSpPr>
          <p:spPr>
            <a:xfrm>
              <a:off x="40887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0" name="object 14160"/>
            <p:cNvSpPr/>
            <p:nvPr/>
          </p:nvSpPr>
          <p:spPr>
            <a:xfrm>
              <a:off x="408912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1" name="object 14161"/>
            <p:cNvSpPr/>
            <p:nvPr/>
          </p:nvSpPr>
          <p:spPr>
            <a:xfrm>
              <a:off x="408937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2" name="object 14162"/>
            <p:cNvSpPr/>
            <p:nvPr/>
          </p:nvSpPr>
          <p:spPr>
            <a:xfrm>
              <a:off x="4089632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3" name="object 14163"/>
            <p:cNvSpPr/>
            <p:nvPr/>
          </p:nvSpPr>
          <p:spPr>
            <a:xfrm>
              <a:off x="4090012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4" name="object 14164"/>
            <p:cNvSpPr/>
            <p:nvPr/>
          </p:nvSpPr>
          <p:spPr>
            <a:xfrm>
              <a:off x="40903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5" name="object 14165"/>
            <p:cNvSpPr/>
            <p:nvPr/>
          </p:nvSpPr>
          <p:spPr>
            <a:xfrm>
              <a:off x="409077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6" name="object 14166"/>
            <p:cNvSpPr/>
            <p:nvPr/>
          </p:nvSpPr>
          <p:spPr>
            <a:xfrm>
              <a:off x="4091026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7" name="object 14167"/>
            <p:cNvSpPr/>
            <p:nvPr/>
          </p:nvSpPr>
          <p:spPr>
            <a:xfrm>
              <a:off x="40912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8" name="object 14168"/>
            <p:cNvSpPr/>
            <p:nvPr/>
          </p:nvSpPr>
          <p:spPr>
            <a:xfrm>
              <a:off x="409204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9" name="object 14169"/>
            <p:cNvSpPr/>
            <p:nvPr/>
          </p:nvSpPr>
          <p:spPr>
            <a:xfrm>
              <a:off x="4092293" y="41776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0" name="object 14170"/>
            <p:cNvSpPr/>
            <p:nvPr/>
          </p:nvSpPr>
          <p:spPr>
            <a:xfrm>
              <a:off x="4092546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1" name="object 14171"/>
            <p:cNvSpPr/>
            <p:nvPr/>
          </p:nvSpPr>
          <p:spPr>
            <a:xfrm>
              <a:off x="409280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2" name="object 14172"/>
            <p:cNvSpPr/>
            <p:nvPr/>
          </p:nvSpPr>
          <p:spPr>
            <a:xfrm>
              <a:off x="409343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3" name="object 14173"/>
            <p:cNvSpPr/>
            <p:nvPr/>
          </p:nvSpPr>
          <p:spPr>
            <a:xfrm>
              <a:off x="409368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4" name="object 14174"/>
            <p:cNvSpPr/>
            <p:nvPr/>
          </p:nvSpPr>
          <p:spPr>
            <a:xfrm>
              <a:off x="409470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5" name="object 14175"/>
            <p:cNvSpPr/>
            <p:nvPr/>
          </p:nvSpPr>
          <p:spPr>
            <a:xfrm>
              <a:off x="4094954" y="41775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6" name="object 14176"/>
            <p:cNvSpPr/>
            <p:nvPr/>
          </p:nvSpPr>
          <p:spPr>
            <a:xfrm>
              <a:off x="4095335" y="4177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7" name="object 14177"/>
            <p:cNvSpPr/>
            <p:nvPr/>
          </p:nvSpPr>
          <p:spPr>
            <a:xfrm>
              <a:off x="40957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8" name="object 14178"/>
            <p:cNvSpPr/>
            <p:nvPr/>
          </p:nvSpPr>
          <p:spPr>
            <a:xfrm>
              <a:off x="40959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9" name="object 14179"/>
            <p:cNvSpPr/>
            <p:nvPr/>
          </p:nvSpPr>
          <p:spPr>
            <a:xfrm>
              <a:off x="40962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0" name="object 14180"/>
            <p:cNvSpPr/>
            <p:nvPr/>
          </p:nvSpPr>
          <p:spPr>
            <a:xfrm>
              <a:off x="409634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1" name="object 14181"/>
            <p:cNvSpPr/>
            <p:nvPr/>
          </p:nvSpPr>
          <p:spPr>
            <a:xfrm>
              <a:off x="40967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2" name="object 14182"/>
            <p:cNvSpPr/>
            <p:nvPr/>
          </p:nvSpPr>
          <p:spPr>
            <a:xfrm>
              <a:off x="40972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3" name="object 14183"/>
            <p:cNvSpPr/>
            <p:nvPr/>
          </p:nvSpPr>
          <p:spPr>
            <a:xfrm>
              <a:off x="4097489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4" name="object 14184"/>
            <p:cNvSpPr/>
            <p:nvPr/>
          </p:nvSpPr>
          <p:spPr>
            <a:xfrm>
              <a:off x="4097869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5" name="object 14185"/>
            <p:cNvSpPr/>
            <p:nvPr/>
          </p:nvSpPr>
          <p:spPr>
            <a:xfrm>
              <a:off x="40983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6" name="object 14186"/>
            <p:cNvSpPr/>
            <p:nvPr/>
          </p:nvSpPr>
          <p:spPr>
            <a:xfrm>
              <a:off x="409888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7" name="object 14187"/>
            <p:cNvSpPr/>
            <p:nvPr/>
          </p:nvSpPr>
          <p:spPr>
            <a:xfrm>
              <a:off x="41000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8" name="object 14188"/>
            <p:cNvSpPr/>
            <p:nvPr/>
          </p:nvSpPr>
          <p:spPr>
            <a:xfrm>
              <a:off x="4100150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9" name="object 14189"/>
            <p:cNvSpPr/>
            <p:nvPr/>
          </p:nvSpPr>
          <p:spPr>
            <a:xfrm>
              <a:off x="410027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0" name="object 14190"/>
            <p:cNvSpPr/>
            <p:nvPr/>
          </p:nvSpPr>
          <p:spPr>
            <a:xfrm>
              <a:off x="4100530" y="4177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1" name="object 14191"/>
            <p:cNvSpPr/>
            <p:nvPr/>
          </p:nvSpPr>
          <p:spPr>
            <a:xfrm>
              <a:off x="4100150" y="417769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2" name="object 14192"/>
            <p:cNvSpPr/>
            <p:nvPr/>
          </p:nvSpPr>
          <p:spPr>
            <a:xfrm>
              <a:off x="410179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3" name="object 14193"/>
            <p:cNvSpPr/>
            <p:nvPr/>
          </p:nvSpPr>
          <p:spPr>
            <a:xfrm>
              <a:off x="410268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4" name="object 14194"/>
            <p:cNvSpPr/>
            <p:nvPr/>
          </p:nvSpPr>
          <p:spPr>
            <a:xfrm>
              <a:off x="4101925" y="4177692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5" name="object 14195"/>
            <p:cNvSpPr/>
            <p:nvPr/>
          </p:nvSpPr>
          <p:spPr>
            <a:xfrm>
              <a:off x="410357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6" name="object 14196"/>
            <p:cNvSpPr/>
            <p:nvPr/>
          </p:nvSpPr>
          <p:spPr>
            <a:xfrm>
              <a:off x="410407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7" name="object 14197"/>
            <p:cNvSpPr/>
            <p:nvPr/>
          </p:nvSpPr>
          <p:spPr>
            <a:xfrm>
              <a:off x="410420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8" name="object 14198"/>
            <p:cNvSpPr/>
            <p:nvPr/>
          </p:nvSpPr>
          <p:spPr>
            <a:xfrm>
              <a:off x="410445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9" name="object 14199"/>
            <p:cNvSpPr/>
            <p:nvPr/>
          </p:nvSpPr>
          <p:spPr>
            <a:xfrm>
              <a:off x="41048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0" name="object 14200"/>
            <p:cNvSpPr/>
            <p:nvPr/>
          </p:nvSpPr>
          <p:spPr>
            <a:xfrm>
              <a:off x="4105219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1" name="object 14201"/>
            <p:cNvSpPr/>
            <p:nvPr/>
          </p:nvSpPr>
          <p:spPr>
            <a:xfrm>
              <a:off x="4105473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2" name="object 14202"/>
            <p:cNvSpPr/>
            <p:nvPr/>
          </p:nvSpPr>
          <p:spPr>
            <a:xfrm>
              <a:off x="4105726" y="4177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3" name="object 14203"/>
            <p:cNvSpPr/>
            <p:nvPr/>
          </p:nvSpPr>
          <p:spPr>
            <a:xfrm>
              <a:off x="410623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4" name="object 14204"/>
            <p:cNvSpPr/>
            <p:nvPr/>
          </p:nvSpPr>
          <p:spPr>
            <a:xfrm>
              <a:off x="410686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5" name="object 14205"/>
            <p:cNvSpPr/>
            <p:nvPr/>
          </p:nvSpPr>
          <p:spPr>
            <a:xfrm>
              <a:off x="410788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6" name="object 14206"/>
            <p:cNvSpPr/>
            <p:nvPr/>
          </p:nvSpPr>
          <p:spPr>
            <a:xfrm>
              <a:off x="4108007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7" name="object 14207"/>
            <p:cNvSpPr/>
            <p:nvPr/>
          </p:nvSpPr>
          <p:spPr>
            <a:xfrm>
              <a:off x="4108261" y="41776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8" name="object 14208"/>
            <p:cNvSpPr/>
            <p:nvPr/>
          </p:nvSpPr>
          <p:spPr>
            <a:xfrm>
              <a:off x="41085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9" name="object 14209"/>
            <p:cNvSpPr/>
            <p:nvPr/>
          </p:nvSpPr>
          <p:spPr>
            <a:xfrm>
              <a:off x="41091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0" name="object 14210"/>
            <p:cNvSpPr/>
            <p:nvPr/>
          </p:nvSpPr>
          <p:spPr>
            <a:xfrm>
              <a:off x="4109402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1" name="object 14211"/>
            <p:cNvSpPr/>
            <p:nvPr/>
          </p:nvSpPr>
          <p:spPr>
            <a:xfrm>
              <a:off x="41100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2" name="object 14212"/>
            <p:cNvSpPr/>
            <p:nvPr/>
          </p:nvSpPr>
          <p:spPr>
            <a:xfrm>
              <a:off x="41104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3" name="object 14213"/>
            <p:cNvSpPr/>
            <p:nvPr/>
          </p:nvSpPr>
          <p:spPr>
            <a:xfrm>
              <a:off x="4110669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4" name="object 14214"/>
            <p:cNvSpPr/>
            <p:nvPr/>
          </p:nvSpPr>
          <p:spPr>
            <a:xfrm>
              <a:off x="4110922" y="4177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5" name="object 14215"/>
            <p:cNvSpPr/>
            <p:nvPr/>
          </p:nvSpPr>
          <p:spPr>
            <a:xfrm>
              <a:off x="411117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6" name="object 14216"/>
            <p:cNvSpPr/>
            <p:nvPr/>
          </p:nvSpPr>
          <p:spPr>
            <a:xfrm>
              <a:off x="41114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7" name="object 14217"/>
            <p:cNvSpPr/>
            <p:nvPr/>
          </p:nvSpPr>
          <p:spPr>
            <a:xfrm>
              <a:off x="41119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8" name="object 14218"/>
            <p:cNvSpPr/>
            <p:nvPr/>
          </p:nvSpPr>
          <p:spPr>
            <a:xfrm>
              <a:off x="411206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9" name="object 14219"/>
            <p:cNvSpPr/>
            <p:nvPr/>
          </p:nvSpPr>
          <p:spPr>
            <a:xfrm>
              <a:off x="411231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0" name="object 14220"/>
            <p:cNvSpPr/>
            <p:nvPr/>
          </p:nvSpPr>
          <p:spPr>
            <a:xfrm>
              <a:off x="41130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1" name="object 14221"/>
            <p:cNvSpPr/>
            <p:nvPr/>
          </p:nvSpPr>
          <p:spPr>
            <a:xfrm>
              <a:off x="4113203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2" name="object 14222"/>
            <p:cNvSpPr/>
            <p:nvPr/>
          </p:nvSpPr>
          <p:spPr>
            <a:xfrm>
              <a:off x="4113584" y="41776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3" name="object 14223"/>
            <p:cNvSpPr/>
            <p:nvPr/>
          </p:nvSpPr>
          <p:spPr>
            <a:xfrm>
              <a:off x="411383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4" name="object 14224"/>
            <p:cNvSpPr/>
            <p:nvPr/>
          </p:nvSpPr>
          <p:spPr>
            <a:xfrm>
              <a:off x="411472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5" name="object 14225"/>
            <p:cNvSpPr/>
            <p:nvPr/>
          </p:nvSpPr>
          <p:spPr>
            <a:xfrm>
              <a:off x="41149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6" name="object 14226"/>
            <p:cNvSpPr/>
            <p:nvPr/>
          </p:nvSpPr>
          <p:spPr>
            <a:xfrm>
              <a:off x="4115104" y="417766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7" name="object 14227"/>
            <p:cNvSpPr/>
            <p:nvPr/>
          </p:nvSpPr>
          <p:spPr>
            <a:xfrm>
              <a:off x="411662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8" name="object 14228"/>
            <p:cNvSpPr/>
            <p:nvPr/>
          </p:nvSpPr>
          <p:spPr>
            <a:xfrm>
              <a:off x="41170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9" name="object 14229"/>
            <p:cNvSpPr/>
            <p:nvPr/>
          </p:nvSpPr>
          <p:spPr>
            <a:xfrm>
              <a:off x="4116372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0" name="object 14230"/>
            <p:cNvSpPr/>
            <p:nvPr/>
          </p:nvSpPr>
          <p:spPr>
            <a:xfrm>
              <a:off x="411801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1" name="object 14231"/>
            <p:cNvSpPr/>
            <p:nvPr/>
          </p:nvSpPr>
          <p:spPr>
            <a:xfrm>
              <a:off x="4117639" y="417768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2" name="object 14232"/>
            <p:cNvSpPr/>
            <p:nvPr/>
          </p:nvSpPr>
          <p:spPr>
            <a:xfrm>
              <a:off x="4119033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3" name="object 14233"/>
            <p:cNvSpPr/>
            <p:nvPr/>
          </p:nvSpPr>
          <p:spPr>
            <a:xfrm>
              <a:off x="411954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4" name="object 14234"/>
            <p:cNvSpPr/>
            <p:nvPr/>
          </p:nvSpPr>
          <p:spPr>
            <a:xfrm>
              <a:off x="4118906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5" name="object 14235"/>
            <p:cNvSpPr/>
            <p:nvPr/>
          </p:nvSpPr>
          <p:spPr>
            <a:xfrm>
              <a:off x="41204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6" name="object 14236"/>
            <p:cNvSpPr/>
            <p:nvPr/>
          </p:nvSpPr>
          <p:spPr>
            <a:xfrm>
              <a:off x="412093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7" name="object 14237"/>
            <p:cNvSpPr/>
            <p:nvPr/>
          </p:nvSpPr>
          <p:spPr>
            <a:xfrm>
              <a:off x="4121187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8" name="object 14238"/>
            <p:cNvSpPr/>
            <p:nvPr/>
          </p:nvSpPr>
          <p:spPr>
            <a:xfrm>
              <a:off x="4121568" y="4177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9" name="object 14239"/>
            <p:cNvSpPr/>
            <p:nvPr/>
          </p:nvSpPr>
          <p:spPr>
            <a:xfrm>
              <a:off x="412169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0" name="object 14240"/>
            <p:cNvSpPr/>
            <p:nvPr/>
          </p:nvSpPr>
          <p:spPr>
            <a:xfrm>
              <a:off x="41219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1" name="object 14241"/>
            <p:cNvSpPr/>
            <p:nvPr/>
          </p:nvSpPr>
          <p:spPr>
            <a:xfrm>
              <a:off x="41222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2" name="object 14242"/>
            <p:cNvSpPr/>
            <p:nvPr/>
          </p:nvSpPr>
          <p:spPr>
            <a:xfrm>
              <a:off x="412258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3" name="object 14243"/>
            <p:cNvSpPr/>
            <p:nvPr/>
          </p:nvSpPr>
          <p:spPr>
            <a:xfrm>
              <a:off x="41228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4" name="object 14244"/>
            <p:cNvSpPr/>
            <p:nvPr/>
          </p:nvSpPr>
          <p:spPr>
            <a:xfrm>
              <a:off x="41230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5" name="object 14245"/>
            <p:cNvSpPr/>
            <p:nvPr/>
          </p:nvSpPr>
          <p:spPr>
            <a:xfrm>
              <a:off x="412384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6" name="object 14246"/>
            <p:cNvSpPr/>
            <p:nvPr/>
          </p:nvSpPr>
          <p:spPr>
            <a:xfrm>
              <a:off x="4123976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7" name="object 14247"/>
            <p:cNvSpPr/>
            <p:nvPr/>
          </p:nvSpPr>
          <p:spPr>
            <a:xfrm>
              <a:off x="412422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8" name="object 14248"/>
            <p:cNvSpPr/>
            <p:nvPr/>
          </p:nvSpPr>
          <p:spPr>
            <a:xfrm>
              <a:off x="41247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9" name="object 14249"/>
            <p:cNvSpPr/>
            <p:nvPr/>
          </p:nvSpPr>
          <p:spPr>
            <a:xfrm>
              <a:off x="412511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0" name="object 14250"/>
            <p:cNvSpPr/>
            <p:nvPr/>
          </p:nvSpPr>
          <p:spPr>
            <a:xfrm>
              <a:off x="4125369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1" name="object 14251"/>
            <p:cNvSpPr/>
            <p:nvPr/>
          </p:nvSpPr>
          <p:spPr>
            <a:xfrm>
              <a:off x="41257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2" name="object 14252"/>
            <p:cNvSpPr/>
            <p:nvPr/>
          </p:nvSpPr>
          <p:spPr>
            <a:xfrm>
              <a:off x="41261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3" name="object 14253"/>
            <p:cNvSpPr/>
            <p:nvPr/>
          </p:nvSpPr>
          <p:spPr>
            <a:xfrm>
              <a:off x="412638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4" name="object 14254"/>
            <p:cNvSpPr/>
            <p:nvPr/>
          </p:nvSpPr>
          <p:spPr>
            <a:xfrm>
              <a:off x="4125623" y="4177667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5" name="object 14255"/>
            <p:cNvSpPr/>
            <p:nvPr/>
          </p:nvSpPr>
          <p:spPr>
            <a:xfrm>
              <a:off x="412727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6" name="object 14256"/>
            <p:cNvSpPr/>
            <p:nvPr/>
          </p:nvSpPr>
          <p:spPr>
            <a:xfrm>
              <a:off x="41276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7" name="object 14257"/>
            <p:cNvSpPr/>
            <p:nvPr/>
          </p:nvSpPr>
          <p:spPr>
            <a:xfrm>
              <a:off x="412803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8" name="object 14258"/>
            <p:cNvSpPr/>
            <p:nvPr/>
          </p:nvSpPr>
          <p:spPr>
            <a:xfrm>
              <a:off x="412891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9" name="object 14259"/>
            <p:cNvSpPr/>
            <p:nvPr/>
          </p:nvSpPr>
          <p:spPr>
            <a:xfrm>
              <a:off x="412917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0" name="object 14260"/>
            <p:cNvSpPr/>
            <p:nvPr/>
          </p:nvSpPr>
          <p:spPr>
            <a:xfrm>
              <a:off x="4129298" y="4177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1" name="object 14261"/>
            <p:cNvSpPr/>
            <p:nvPr/>
          </p:nvSpPr>
          <p:spPr>
            <a:xfrm>
              <a:off x="412955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2" name="object 14262"/>
            <p:cNvSpPr/>
            <p:nvPr/>
          </p:nvSpPr>
          <p:spPr>
            <a:xfrm>
              <a:off x="41299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3" name="object 14263"/>
            <p:cNvSpPr/>
            <p:nvPr/>
          </p:nvSpPr>
          <p:spPr>
            <a:xfrm>
              <a:off x="41301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4" name="object 14264"/>
            <p:cNvSpPr/>
            <p:nvPr/>
          </p:nvSpPr>
          <p:spPr>
            <a:xfrm>
              <a:off x="413043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5" name="object 14265"/>
            <p:cNvSpPr/>
            <p:nvPr/>
          </p:nvSpPr>
          <p:spPr>
            <a:xfrm>
              <a:off x="413069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6" name="object 14266"/>
            <p:cNvSpPr/>
            <p:nvPr/>
          </p:nvSpPr>
          <p:spPr>
            <a:xfrm>
              <a:off x="4131706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7" name="object 14267"/>
            <p:cNvSpPr/>
            <p:nvPr/>
          </p:nvSpPr>
          <p:spPr>
            <a:xfrm>
              <a:off x="4131959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8" name="object 14268"/>
            <p:cNvSpPr/>
            <p:nvPr/>
          </p:nvSpPr>
          <p:spPr>
            <a:xfrm>
              <a:off x="413221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9" name="object 14269"/>
            <p:cNvSpPr/>
            <p:nvPr/>
          </p:nvSpPr>
          <p:spPr>
            <a:xfrm>
              <a:off x="4132593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0" name="object 14270"/>
            <p:cNvSpPr/>
            <p:nvPr/>
          </p:nvSpPr>
          <p:spPr>
            <a:xfrm>
              <a:off x="4132086" y="417769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1" name="object 14271"/>
            <p:cNvSpPr/>
            <p:nvPr/>
          </p:nvSpPr>
          <p:spPr>
            <a:xfrm>
              <a:off x="41337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2" name="object 14272"/>
            <p:cNvSpPr/>
            <p:nvPr/>
          </p:nvSpPr>
          <p:spPr>
            <a:xfrm>
              <a:off x="413398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3" name="object 14273"/>
            <p:cNvSpPr/>
            <p:nvPr/>
          </p:nvSpPr>
          <p:spPr>
            <a:xfrm>
              <a:off x="413436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4" name="object 14274"/>
            <p:cNvSpPr/>
            <p:nvPr/>
          </p:nvSpPr>
          <p:spPr>
            <a:xfrm>
              <a:off x="4134621" y="4177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5" name="object 14275"/>
            <p:cNvSpPr/>
            <p:nvPr/>
          </p:nvSpPr>
          <p:spPr>
            <a:xfrm>
              <a:off x="4133860" y="417771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506" y="0"/>
                  </a:moveTo>
                  <a:lnTo>
                    <a:pt x="2281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  <a:path w="3175">
                  <a:moveTo>
                    <a:pt x="1267" y="0"/>
                  </a:moveTo>
                  <a:lnTo>
                    <a:pt x="3041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6" name="object 14276"/>
            <p:cNvSpPr/>
            <p:nvPr/>
          </p:nvSpPr>
          <p:spPr>
            <a:xfrm>
              <a:off x="41363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7" name="object 14277"/>
            <p:cNvSpPr/>
            <p:nvPr/>
          </p:nvSpPr>
          <p:spPr>
            <a:xfrm>
              <a:off x="413677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8" name="object 14278"/>
            <p:cNvSpPr/>
            <p:nvPr/>
          </p:nvSpPr>
          <p:spPr>
            <a:xfrm>
              <a:off x="4137028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9" name="object 14279"/>
            <p:cNvSpPr/>
            <p:nvPr/>
          </p:nvSpPr>
          <p:spPr>
            <a:xfrm>
              <a:off x="4137282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0" name="object 14280"/>
            <p:cNvSpPr/>
            <p:nvPr/>
          </p:nvSpPr>
          <p:spPr>
            <a:xfrm>
              <a:off x="413778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1" name="object 14281"/>
            <p:cNvSpPr/>
            <p:nvPr/>
          </p:nvSpPr>
          <p:spPr>
            <a:xfrm>
              <a:off x="41381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2" name="object 14282"/>
            <p:cNvSpPr/>
            <p:nvPr/>
          </p:nvSpPr>
          <p:spPr>
            <a:xfrm>
              <a:off x="413842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3" name="object 14283"/>
            <p:cNvSpPr/>
            <p:nvPr/>
          </p:nvSpPr>
          <p:spPr>
            <a:xfrm>
              <a:off x="41388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4" name="object 14284"/>
            <p:cNvSpPr/>
            <p:nvPr/>
          </p:nvSpPr>
          <p:spPr>
            <a:xfrm>
              <a:off x="413956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5" name="object 14285"/>
            <p:cNvSpPr/>
            <p:nvPr/>
          </p:nvSpPr>
          <p:spPr>
            <a:xfrm>
              <a:off x="4139816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6" name="object 14286"/>
            <p:cNvSpPr/>
            <p:nvPr/>
          </p:nvSpPr>
          <p:spPr>
            <a:xfrm>
              <a:off x="4139056" y="4177711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506" y="0"/>
                  </a:moveTo>
                  <a:lnTo>
                    <a:pt x="2281" y="0"/>
                  </a:lnTo>
                </a:path>
                <a:path w="4445">
                  <a:moveTo>
                    <a:pt x="887" y="0"/>
                  </a:moveTo>
                  <a:lnTo>
                    <a:pt x="2661" y="0"/>
                  </a:lnTo>
                </a:path>
                <a:path w="4445">
                  <a:moveTo>
                    <a:pt x="1140" y="0"/>
                  </a:moveTo>
                  <a:lnTo>
                    <a:pt x="2914" y="0"/>
                  </a:lnTo>
                </a:path>
                <a:path w="4445">
                  <a:moveTo>
                    <a:pt x="1394" y="0"/>
                  </a:moveTo>
                  <a:lnTo>
                    <a:pt x="3168" y="0"/>
                  </a:lnTo>
                </a:path>
                <a:path w="4445">
                  <a:moveTo>
                    <a:pt x="2154" y="0"/>
                  </a:moveTo>
                  <a:lnTo>
                    <a:pt x="3928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7" name="object 14287"/>
            <p:cNvSpPr/>
            <p:nvPr/>
          </p:nvSpPr>
          <p:spPr>
            <a:xfrm>
              <a:off x="4142351" y="4177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8" name="object 14288"/>
            <p:cNvSpPr/>
            <p:nvPr/>
          </p:nvSpPr>
          <p:spPr>
            <a:xfrm>
              <a:off x="414260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9" name="object 14289"/>
            <p:cNvSpPr/>
            <p:nvPr/>
          </p:nvSpPr>
          <p:spPr>
            <a:xfrm>
              <a:off x="414285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0" name="object 14290"/>
            <p:cNvSpPr/>
            <p:nvPr/>
          </p:nvSpPr>
          <p:spPr>
            <a:xfrm>
              <a:off x="41433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1" name="object 14291"/>
            <p:cNvSpPr/>
            <p:nvPr/>
          </p:nvSpPr>
          <p:spPr>
            <a:xfrm>
              <a:off x="4142731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2" name="object 14292"/>
            <p:cNvSpPr/>
            <p:nvPr/>
          </p:nvSpPr>
          <p:spPr>
            <a:xfrm>
              <a:off x="414412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3" name="object 14293"/>
            <p:cNvSpPr/>
            <p:nvPr/>
          </p:nvSpPr>
          <p:spPr>
            <a:xfrm>
              <a:off x="41446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4" name="object 14294"/>
            <p:cNvSpPr/>
            <p:nvPr/>
          </p:nvSpPr>
          <p:spPr>
            <a:xfrm>
              <a:off x="414488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5" name="object 14295"/>
            <p:cNvSpPr/>
            <p:nvPr/>
          </p:nvSpPr>
          <p:spPr>
            <a:xfrm>
              <a:off x="4144125" y="4177692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6" name="object 14296"/>
            <p:cNvSpPr/>
            <p:nvPr/>
          </p:nvSpPr>
          <p:spPr>
            <a:xfrm>
              <a:off x="41456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7" name="object 14297"/>
            <p:cNvSpPr/>
            <p:nvPr/>
          </p:nvSpPr>
          <p:spPr>
            <a:xfrm>
              <a:off x="4144885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8" name="object 14298"/>
            <p:cNvSpPr/>
            <p:nvPr/>
          </p:nvSpPr>
          <p:spPr>
            <a:xfrm>
              <a:off x="414640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9" name="object 14299"/>
            <p:cNvSpPr/>
            <p:nvPr/>
          </p:nvSpPr>
          <p:spPr>
            <a:xfrm>
              <a:off x="41466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0" name="object 14300"/>
            <p:cNvSpPr/>
            <p:nvPr/>
          </p:nvSpPr>
          <p:spPr>
            <a:xfrm>
              <a:off x="4147547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1" name="object 14301"/>
            <p:cNvSpPr/>
            <p:nvPr/>
          </p:nvSpPr>
          <p:spPr>
            <a:xfrm>
              <a:off x="4147800" y="4177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2" name="object 14302"/>
            <p:cNvSpPr/>
            <p:nvPr/>
          </p:nvSpPr>
          <p:spPr>
            <a:xfrm>
              <a:off x="414792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3" name="object 14303"/>
            <p:cNvSpPr/>
            <p:nvPr/>
          </p:nvSpPr>
          <p:spPr>
            <a:xfrm>
              <a:off x="41485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4" name="object 14304"/>
            <p:cNvSpPr/>
            <p:nvPr/>
          </p:nvSpPr>
          <p:spPr>
            <a:xfrm>
              <a:off x="414881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5" name="object 14305"/>
            <p:cNvSpPr/>
            <p:nvPr/>
          </p:nvSpPr>
          <p:spPr>
            <a:xfrm>
              <a:off x="414906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6" name="object 14306"/>
            <p:cNvSpPr/>
            <p:nvPr/>
          </p:nvSpPr>
          <p:spPr>
            <a:xfrm>
              <a:off x="41493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7" name="object 14307"/>
            <p:cNvSpPr/>
            <p:nvPr/>
          </p:nvSpPr>
          <p:spPr>
            <a:xfrm>
              <a:off x="41499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8" name="object 14308"/>
            <p:cNvSpPr/>
            <p:nvPr/>
          </p:nvSpPr>
          <p:spPr>
            <a:xfrm>
              <a:off x="4150208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9" name="object 14309"/>
            <p:cNvSpPr/>
            <p:nvPr/>
          </p:nvSpPr>
          <p:spPr>
            <a:xfrm>
              <a:off x="4150461" y="4177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0" name="object 14310"/>
            <p:cNvSpPr/>
            <p:nvPr/>
          </p:nvSpPr>
          <p:spPr>
            <a:xfrm>
              <a:off x="4149828" y="417769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1" name="object 14311"/>
            <p:cNvSpPr/>
            <p:nvPr/>
          </p:nvSpPr>
          <p:spPr>
            <a:xfrm>
              <a:off x="415172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2" name="object 14312"/>
            <p:cNvSpPr/>
            <p:nvPr/>
          </p:nvSpPr>
          <p:spPr>
            <a:xfrm>
              <a:off x="41519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3" name="object 14313"/>
            <p:cNvSpPr/>
            <p:nvPr/>
          </p:nvSpPr>
          <p:spPr>
            <a:xfrm>
              <a:off x="4152743" y="41776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4" name="object 14314"/>
            <p:cNvSpPr/>
            <p:nvPr/>
          </p:nvSpPr>
          <p:spPr>
            <a:xfrm>
              <a:off x="4153123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5" name="object 14315"/>
            <p:cNvSpPr/>
            <p:nvPr/>
          </p:nvSpPr>
          <p:spPr>
            <a:xfrm>
              <a:off x="415337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6" name="object 14316"/>
            <p:cNvSpPr/>
            <p:nvPr/>
          </p:nvSpPr>
          <p:spPr>
            <a:xfrm>
              <a:off x="415388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7" name="object 14317"/>
            <p:cNvSpPr/>
            <p:nvPr/>
          </p:nvSpPr>
          <p:spPr>
            <a:xfrm>
              <a:off x="415413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8" name="object 14318"/>
            <p:cNvSpPr/>
            <p:nvPr/>
          </p:nvSpPr>
          <p:spPr>
            <a:xfrm>
              <a:off x="415439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9" name="object 14319"/>
            <p:cNvSpPr/>
            <p:nvPr/>
          </p:nvSpPr>
          <p:spPr>
            <a:xfrm>
              <a:off x="41548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0" name="object 14320"/>
            <p:cNvSpPr/>
            <p:nvPr/>
          </p:nvSpPr>
          <p:spPr>
            <a:xfrm>
              <a:off x="415527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1" name="object 14321"/>
            <p:cNvSpPr/>
            <p:nvPr/>
          </p:nvSpPr>
          <p:spPr>
            <a:xfrm>
              <a:off x="415553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2" name="object 14322"/>
            <p:cNvSpPr/>
            <p:nvPr/>
          </p:nvSpPr>
          <p:spPr>
            <a:xfrm>
              <a:off x="4155784" y="4177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3" name="object 14323"/>
            <p:cNvSpPr/>
            <p:nvPr/>
          </p:nvSpPr>
          <p:spPr>
            <a:xfrm>
              <a:off x="4155151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4" name="object 14324"/>
            <p:cNvSpPr/>
            <p:nvPr/>
          </p:nvSpPr>
          <p:spPr>
            <a:xfrm>
              <a:off x="415692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5" name="object 14325"/>
            <p:cNvSpPr/>
            <p:nvPr/>
          </p:nvSpPr>
          <p:spPr>
            <a:xfrm>
              <a:off x="415705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6" name="object 14326"/>
            <p:cNvSpPr/>
            <p:nvPr/>
          </p:nvSpPr>
          <p:spPr>
            <a:xfrm>
              <a:off x="41574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7" name="object 14327"/>
            <p:cNvSpPr/>
            <p:nvPr/>
          </p:nvSpPr>
          <p:spPr>
            <a:xfrm>
              <a:off x="4158065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8" name="object 14328"/>
            <p:cNvSpPr/>
            <p:nvPr/>
          </p:nvSpPr>
          <p:spPr>
            <a:xfrm>
              <a:off x="4158319" y="4177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9" name="object 14329"/>
            <p:cNvSpPr/>
            <p:nvPr/>
          </p:nvSpPr>
          <p:spPr>
            <a:xfrm>
              <a:off x="4158445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0" name="object 14330"/>
            <p:cNvSpPr/>
            <p:nvPr/>
          </p:nvSpPr>
          <p:spPr>
            <a:xfrm>
              <a:off x="415882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1" name="object 14331"/>
            <p:cNvSpPr/>
            <p:nvPr/>
          </p:nvSpPr>
          <p:spPr>
            <a:xfrm>
              <a:off x="41592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2" name="object 14332"/>
            <p:cNvSpPr/>
            <p:nvPr/>
          </p:nvSpPr>
          <p:spPr>
            <a:xfrm>
              <a:off x="415958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3" name="object 14333"/>
            <p:cNvSpPr/>
            <p:nvPr/>
          </p:nvSpPr>
          <p:spPr>
            <a:xfrm>
              <a:off x="41603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4" name="object 14334"/>
            <p:cNvSpPr/>
            <p:nvPr/>
          </p:nvSpPr>
          <p:spPr>
            <a:xfrm>
              <a:off x="416060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5" name="object 14335"/>
            <p:cNvSpPr/>
            <p:nvPr/>
          </p:nvSpPr>
          <p:spPr>
            <a:xfrm>
              <a:off x="4160853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6" name="object 14336"/>
            <p:cNvSpPr/>
            <p:nvPr/>
          </p:nvSpPr>
          <p:spPr>
            <a:xfrm>
              <a:off x="416110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7" name="object 14337"/>
            <p:cNvSpPr/>
            <p:nvPr/>
          </p:nvSpPr>
          <p:spPr>
            <a:xfrm>
              <a:off x="416148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8" name="object 14338"/>
            <p:cNvSpPr/>
            <p:nvPr/>
          </p:nvSpPr>
          <p:spPr>
            <a:xfrm>
              <a:off x="416212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9" name="object 14339"/>
            <p:cNvSpPr/>
            <p:nvPr/>
          </p:nvSpPr>
          <p:spPr>
            <a:xfrm>
              <a:off x="41622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0" name="object 14340"/>
            <p:cNvSpPr/>
            <p:nvPr/>
          </p:nvSpPr>
          <p:spPr>
            <a:xfrm>
              <a:off x="41630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1" name="object 14341"/>
            <p:cNvSpPr/>
            <p:nvPr/>
          </p:nvSpPr>
          <p:spPr>
            <a:xfrm>
              <a:off x="416326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2" name="object 14342"/>
            <p:cNvSpPr/>
            <p:nvPr/>
          </p:nvSpPr>
          <p:spPr>
            <a:xfrm>
              <a:off x="4163515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3" name="object 14343"/>
            <p:cNvSpPr/>
            <p:nvPr/>
          </p:nvSpPr>
          <p:spPr>
            <a:xfrm>
              <a:off x="41636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4" name="object 14344"/>
            <p:cNvSpPr/>
            <p:nvPr/>
          </p:nvSpPr>
          <p:spPr>
            <a:xfrm>
              <a:off x="416389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5" name="object 14345"/>
            <p:cNvSpPr/>
            <p:nvPr/>
          </p:nvSpPr>
          <p:spPr>
            <a:xfrm>
              <a:off x="416465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6" name="object 14346"/>
            <p:cNvSpPr/>
            <p:nvPr/>
          </p:nvSpPr>
          <p:spPr>
            <a:xfrm>
              <a:off x="416490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7" name="object 14347"/>
            <p:cNvSpPr/>
            <p:nvPr/>
          </p:nvSpPr>
          <p:spPr>
            <a:xfrm>
              <a:off x="41656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8" name="object 14348"/>
            <p:cNvSpPr/>
            <p:nvPr/>
          </p:nvSpPr>
          <p:spPr>
            <a:xfrm>
              <a:off x="4165162" y="417768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9" name="object 14349"/>
            <p:cNvSpPr/>
            <p:nvPr/>
          </p:nvSpPr>
          <p:spPr>
            <a:xfrm>
              <a:off x="416655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0" name="object 14350"/>
            <p:cNvSpPr/>
            <p:nvPr/>
          </p:nvSpPr>
          <p:spPr>
            <a:xfrm>
              <a:off x="41670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1" name="object 14351"/>
            <p:cNvSpPr/>
            <p:nvPr/>
          </p:nvSpPr>
          <p:spPr>
            <a:xfrm>
              <a:off x="416731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2" name="object 14352"/>
            <p:cNvSpPr/>
            <p:nvPr/>
          </p:nvSpPr>
          <p:spPr>
            <a:xfrm>
              <a:off x="416769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3" name="object 14353"/>
            <p:cNvSpPr/>
            <p:nvPr/>
          </p:nvSpPr>
          <p:spPr>
            <a:xfrm>
              <a:off x="41682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4" name="object 14354"/>
            <p:cNvSpPr/>
            <p:nvPr/>
          </p:nvSpPr>
          <p:spPr>
            <a:xfrm>
              <a:off x="4168710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5" name="object 14355"/>
            <p:cNvSpPr/>
            <p:nvPr/>
          </p:nvSpPr>
          <p:spPr>
            <a:xfrm>
              <a:off x="4168964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6" name="object 14356"/>
            <p:cNvSpPr/>
            <p:nvPr/>
          </p:nvSpPr>
          <p:spPr>
            <a:xfrm>
              <a:off x="416909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7" name="object 14357"/>
            <p:cNvSpPr/>
            <p:nvPr/>
          </p:nvSpPr>
          <p:spPr>
            <a:xfrm>
              <a:off x="416947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8" name="object 14358"/>
            <p:cNvSpPr/>
            <p:nvPr/>
          </p:nvSpPr>
          <p:spPr>
            <a:xfrm>
              <a:off x="41698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9" name="object 14359"/>
            <p:cNvSpPr/>
            <p:nvPr/>
          </p:nvSpPr>
          <p:spPr>
            <a:xfrm>
              <a:off x="417010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0" name="object 14360"/>
            <p:cNvSpPr/>
            <p:nvPr/>
          </p:nvSpPr>
          <p:spPr>
            <a:xfrm>
              <a:off x="417111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1" name="object 14361"/>
            <p:cNvSpPr/>
            <p:nvPr/>
          </p:nvSpPr>
          <p:spPr>
            <a:xfrm>
              <a:off x="4171372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2" name="object 14362"/>
            <p:cNvSpPr/>
            <p:nvPr/>
          </p:nvSpPr>
          <p:spPr>
            <a:xfrm>
              <a:off x="417162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3" name="object 14363"/>
            <p:cNvSpPr/>
            <p:nvPr/>
          </p:nvSpPr>
          <p:spPr>
            <a:xfrm>
              <a:off x="41720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4" name="object 14364"/>
            <p:cNvSpPr/>
            <p:nvPr/>
          </p:nvSpPr>
          <p:spPr>
            <a:xfrm>
              <a:off x="41723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5" name="object 14365"/>
            <p:cNvSpPr/>
            <p:nvPr/>
          </p:nvSpPr>
          <p:spPr>
            <a:xfrm>
              <a:off x="417263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6" name="object 14366"/>
            <p:cNvSpPr/>
            <p:nvPr/>
          </p:nvSpPr>
          <p:spPr>
            <a:xfrm>
              <a:off x="417289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7" name="object 14367"/>
            <p:cNvSpPr/>
            <p:nvPr/>
          </p:nvSpPr>
          <p:spPr>
            <a:xfrm>
              <a:off x="417365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8" name="object 14368"/>
            <p:cNvSpPr/>
            <p:nvPr/>
          </p:nvSpPr>
          <p:spPr>
            <a:xfrm>
              <a:off x="4173907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9" name="object 14369"/>
            <p:cNvSpPr/>
            <p:nvPr/>
          </p:nvSpPr>
          <p:spPr>
            <a:xfrm>
              <a:off x="4174287" y="4177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0" name="object 14370"/>
            <p:cNvSpPr/>
            <p:nvPr/>
          </p:nvSpPr>
          <p:spPr>
            <a:xfrm>
              <a:off x="41749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1" name="object 14371"/>
            <p:cNvSpPr/>
            <p:nvPr/>
          </p:nvSpPr>
          <p:spPr>
            <a:xfrm>
              <a:off x="417530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2" name="object 14372"/>
            <p:cNvSpPr/>
            <p:nvPr/>
          </p:nvSpPr>
          <p:spPr>
            <a:xfrm>
              <a:off x="41755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3" name="object 14373"/>
            <p:cNvSpPr/>
            <p:nvPr/>
          </p:nvSpPr>
          <p:spPr>
            <a:xfrm>
              <a:off x="41759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4" name="object 14374"/>
            <p:cNvSpPr/>
            <p:nvPr/>
          </p:nvSpPr>
          <p:spPr>
            <a:xfrm>
              <a:off x="417618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5" name="object 14375"/>
            <p:cNvSpPr/>
            <p:nvPr/>
          </p:nvSpPr>
          <p:spPr>
            <a:xfrm>
              <a:off x="417644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6" name="object 14376"/>
            <p:cNvSpPr/>
            <p:nvPr/>
          </p:nvSpPr>
          <p:spPr>
            <a:xfrm>
              <a:off x="4176694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7" name="object 14377"/>
            <p:cNvSpPr/>
            <p:nvPr/>
          </p:nvSpPr>
          <p:spPr>
            <a:xfrm>
              <a:off x="417694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8" name="object 14378"/>
            <p:cNvSpPr/>
            <p:nvPr/>
          </p:nvSpPr>
          <p:spPr>
            <a:xfrm>
              <a:off x="41772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9" name="object 14379"/>
            <p:cNvSpPr/>
            <p:nvPr/>
          </p:nvSpPr>
          <p:spPr>
            <a:xfrm>
              <a:off x="41775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0" name="object 14380"/>
            <p:cNvSpPr/>
            <p:nvPr/>
          </p:nvSpPr>
          <p:spPr>
            <a:xfrm>
              <a:off x="41778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1" name="object 14381"/>
            <p:cNvSpPr/>
            <p:nvPr/>
          </p:nvSpPr>
          <p:spPr>
            <a:xfrm>
              <a:off x="4177962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2" name="object 14382"/>
            <p:cNvSpPr/>
            <p:nvPr/>
          </p:nvSpPr>
          <p:spPr>
            <a:xfrm>
              <a:off x="41782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3" name="object 14383"/>
            <p:cNvSpPr/>
            <p:nvPr/>
          </p:nvSpPr>
          <p:spPr>
            <a:xfrm>
              <a:off x="41784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4" name="object 14384"/>
            <p:cNvSpPr/>
            <p:nvPr/>
          </p:nvSpPr>
          <p:spPr>
            <a:xfrm>
              <a:off x="417897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5" name="object 14385"/>
            <p:cNvSpPr/>
            <p:nvPr/>
          </p:nvSpPr>
          <p:spPr>
            <a:xfrm>
              <a:off x="4179229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6" name="object 14386"/>
            <p:cNvSpPr/>
            <p:nvPr/>
          </p:nvSpPr>
          <p:spPr>
            <a:xfrm>
              <a:off x="4179483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7" name="object 14387"/>
            <p:cNvSpPr/>
            <p:nvPr/>
          </p:nvSpPr>
          <p:spPr>
            <a:xfrm>
              <a:off x="41799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8" name="object 14388"/>
            <p:cNvSpPr/>
            <p:nvPr/>
          </p:nvSpPr>
          <p:spPr>
            <a:xfrm>
              <a:off x="4179609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9" name="object 14389"/>
            <p:cNvSpPr/>
            <p:nvPr/>
          </p:nvSpPr>
          <p:spPr>
            <a:xfrm>
              <a:off x="41811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0" name="object 14390"/>
            <p:cNvSpPr/>
            <p:nvPr/>
          </p:nvSpPr>
          <p:spPr>
            <a:xfrm>
              <a:off x="41813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1" name="object 14391"/>
            <p:cNvSpPr/>
            <p:nvPr/>
          </p:nvSpPr>
          <p:spPr>
            <a:xfrm>
              <a:off x="418163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2" name="object 14392"/>
            <p:cNvSpPr/>
            <p:nvPr/>
          </p:nvSpPr>
          <p:spPr>
            <a:xfrm>
              <a:off x="4181890" y="41776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3" name="object 14393"/>
            <p:cNvSpPr/>
            <p:nvPr/>
          </p:nvSpPr>
          <p:spPr>
            <a:xfrm>
              <a:off x="418227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4" name="object 14394"/>
            <p:cNvSpPr/>
            <p:nvPr/>
          </p:nvSpPr>
          <p:spPr>
            <a:xfrm>
              <a:off x="418252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5" name="object 14395"/>
            <p:cNvSpPr/>
            <p:nvPr/>
          </p:nvSpPr>
          <p:spPr>
            <a:xfrm>
              <a:off x="41830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6" name="object 14396"/>
            <p:cNvSpPr/>
            <p:nvPr/>
          </p:nvSpPr>
          <p:spPr>
            <a:xfrm>
              <a:off x="418328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7" name="object 14397"/>
            <p:cNvSpPr/>
            <p:nvPr/>
          </p:nvSpPr>
          <p:spPr>
            <a:xfrm>
              <a:off x="418429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8" name="object 14398"/>
            <p:cNvSpPr/>
            <p:nvPr/>
          </p:nvSpPr>
          <p:spPr>
            <a:xfrm>
              <a:off x="4184552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9" name="object 14399"/>
            <p:cNvSpPr/>
            <p:nvPr/>
          </p:nvSpPr>
          <p:spPr>
            <a:xfrm>
              <a:off x="4184805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0" name="object 14400"/>
            <p:cNvSpPr/>
            <p:nvPr/>
          </p:nvSpPr>
          <p:spPr>
            <a:xfrm>
              <a:off x="418505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1" name="object 14401"/>
            <p:cNvSpPr/>
            <p:nvPr/>
          </p:nvSpPr>
          <p:spPr>
            <a:xfrm>
              <a:off x="418581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2" name="object 14402"/>
            <p:cNvSpPr/>
            <p:nvPr/>
          </p:nvSpPr>
          <p:spPr>
            <a:xfrm>
              <a:off x="41859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3" name="object 14403"/>
            <p:cNvSpPr/>
            <p:nvPr/>
          </p:nvSpPr>
          <p:spPr>
            <a:xfrm>
              <a:off x="41863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4" name="object 14404"/>
            <p:cNvSpPr/>
            <p:nvPr/>
          </p:nvSpPr>
          <p:spPr>
            <a:xfrm>
              <a:off x="41865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5" name="object 14405"/>
            <p:cNvSpPr/>
            <p:nvPr/>
          </p:nvSpPr>
          <p:spPr>
            <a:xfrm>
              <a:off x="418696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6" name="object 14406"/>
            <p:cNvSpPr/>
            <p:nvPr/>
          </p:nvSpPr>
          <p:spPr>
            <a:xfrm>
              <a:off x="4187213" y="41776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7" name="object 14407"/>
            <p:cNvSpPr/>
            <p:nvPr/>
          </p:nvSpPr>
          <p:spPr>
            <a:xfrm>
              <a:off x="418759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8" name="object 14408"/>
            <p:cNvSpPr/>
            <p:nvPr/>
          </p:nvSpPr>
          <p:spPr>
            <a:xfrm>
              <a:off x="41878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9" name="object 14409"/>
            <p:cNvSpPr/>
            <p:nvPr/>
          </p:nvSpPr>
          <p:spPr>
            <a:xfrm>
              <a:off x="418835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10" name="object 14410"/>
            <p:cNvSpPr/>
            <p:nvPr/>
          </p:nvSpPr>
          <p:spPr>
            <a:xfrm>
              <a:off x="418873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11" name="object 14411"/>
            <p:cNvSpPr/>
            <p:nvPr/>
          </p:nvSpPr>
          <p:spPr>
            <a:xfrm>
              <a:off x="41893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12" name="object 14412"/>
            <p:cNvSpPr/>
            <p:nvPr/>
          </p:nvSpPr>
          <p:spPr>
            <a:xfrm>
              <a:off x="4189747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13" name="object 14413"/>
            <p:cNvSpPr/>
            <p:nvPr/>
          </p:nvSpPr>
          <p:spPr>
            <a:xfrm>
              <a:off x="4189114" y="417768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14" name="object 14414"/>
            <p:cNvSpPr/>
            <p:nvPr/>
          </p:nvSpPr>
          <p:spPr>
            <a:xfrm>
              <a:off x="41905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15" name="object 14415"/>
            <p:cNvSpPr/>
            <p:nvPr/>
          </p:nvSpPr>
          <p:spPr>
            <a:xfrm>
              <a:off x="41907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16" name="object 14416"/>
            <p:cNvSpPr/>
            <p:nvPr/>
          </p:nvSpPr>
          <p:spPr>
            <a:xfrm>
              <a:off x="419101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17" name="object 14417"/>
            <p:cNvSpPr/>
            <p:nvPr/>
          </p:nvSpPr>
          <p:spPr>
            <a:xfrm>
              <a:off x="41912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18" name="object 14418"/>
            <p:cNvSpPr/>
            <p:nvPr/>
          </p:nvSpPr>
          <p:spPr>
            <a:xfrm>
              <a:off x="41915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19" name="object 14419"/>
            <p:cNvSpPr/>
            <p:nvPr/>
          </p:nvSpPr>
          <p:spPr>
            <a:xfrm>
              <a:off x="419215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20" name="object 14420"/>
            <p:cNvSpPr/>
            <p:nvPr/>
          </p:nvSpPr>
          <p:spPr>
            <a:xfrm>
              <a:off x="4192409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21" name="object 14421"/>
            <p:cNvSpPr/>
            <p:nvPr/>
          </p:nvSpPr>
          <p:spPr>
            <a:xfrm>
              <a:off x="4191902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  <a:path w="2539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22" name="object 14422"/>
            <p:cNvSpPr/>
            <p:nvPr/>
          </p:nvSpPr>
          <p:spPr>
            <a:xfrm>
              <a:off x="419380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23" name="object 14423"/>
            <p:cNvSpPr/>
            <p:nvPr/>
          </p:nvSpPr>
          <p:spPr>
            <a:xfrm>
              <a:off x="419431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24" name="object 14424"/>
            <p:cNvSpPr/>
            <p:nvPr/>
          </p:nvSpPr>
          <p:spPr>
            <a:xfrm>
              <a:off x="41946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25" name="object 14425"/>
            <p:cNvSpPr/>
            <p:nvPr/>
          </p:nvSpPr>
          <p:spPr>
            <a:xfrm>
              <a:off x="4194943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26" name="object 14426"/>
            <p:cNvSpPr/>
            <p:nvPr/>
          </p:nvSpPr>
          <p:spPr>
            <a:xfrm>
              <a:off x="4194310" y="4177692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27" name="object 14427"/>
            <p:cNvSpPr/>
            <p:nvPr/>
          </p:nvSpPr>
          <p:spPr>
            <a:xfrm>
              <a:off x="41959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28" name="object 14428"/>
            <p:cNvSpPr/>
            <p:nvPr/>
          </p:nvSpPr>
          <p:spPr>
            <a:xfrm>
              <a:off x="419633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29" name="object 14429"/>
            <p:cNvSpPr/>
            <p:nvPr/>
          </p:nvSpPr>
          <p:spPr>
            <a:xfrm>
              <a:off x="4195704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0" name="object 14430"/>
            <p:cNvSpPr/>
            <p:nvPr/>
          </p:nvSpPr>
          <p:spPr>
            <a:xfrm>
              <a:off x="4197731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1" name="object 14431"/>
            <p:cNvSpPr/>
            <p:nvPr/>
          </p:nvSpPr>
          <p:spPr>
            <a:xfrm>
              <a:off x="4198112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2" name="object 14432"/>
            <p:cNvSpPr/>
            <p:nvPr/>
          </p:nvSpPr>
          <p:spPr>
            <a:xfrm>
              <a:off x="41984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3" name="object 14433"/>
            <p:cNvSpPr/>
            <p:nvPr/>
          </p:nvSpPr>
          <p:spPr>
            <a:xfrm>
              <a:off x="419887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4" name="object 14434"/>
            <p:cNvSpPr/>
            <p:nvPr/>
          </p:nvSpPr>
          <p:spPr>
            <a:xfrm>
              <a:off x="419912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5" name="object 14435"/>
            <p:cNvSpPr/>
            <p:nvPr/>
          </p:nvSpPr>
          <p:spPr>
            <a:xfrm>
              <a:off x="41996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6" name="object 14436"/>
            <p:cNvSpPr/>
            <p:nvPr/>
          </p:nvSpPr>
          <p:spPr>
            <a:xfrm>
              <a:off x="420013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7" name="object 14437"/>
            <p:cNvSpPr/>
            <p:nvPr/>
          </p:nvSpPr>
          <p:spPr>
            <a:xfrm>
              <a:off x="4200393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8" name="object 14438"/>
            <p:cNvSpPr/>
            <p:nvPr/>
          </p:nvSpPr>
          <p:spPr>
            <a:xfrm>
              <a:off x="420077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9" name="object 14439"/>
            <p:cNvSpPr/>
            <p:nvPr/>
          </p:nvSpPr>
          <p:spPr>
            <a:xfrm>
              <a:off x="42011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0" name="object 14440"/>
            <p:cNvSpPr/>
            <p:nvPr/>
          </p:nvSpPr>
          <p:spPr>
            <a:xfrm>
              <a:off x="4200773" y="4177698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1" name="object 14441"/>
            <p:cNvSpPr/>
            <p:nvPr/>
          </p:nvSpPr>
          <p:spPr>
            <a:xfrm>
              <a:off x="4202927" y="4177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2" name="object 14442"/>
            <p:cNvSpPr/>
            <p:nvPr/>
          </p:nvSpPr>
          <p:spPr>
            <a:xfrm>
              <a:off x="420330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3" name="object 14443"/>
            <p:cNvSpPr/>
            <p:nvPr/>
          </p:nvSpPr>
          <p:spPr>
            <a:xfrm>
              <a:off x="42038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4" name="object 14444"/>
            <p:cNvSpPr/>
            <p:nvPr/>
          </p:nvSpPr>
          <p:spPr>
            <a:xfrm>
              <a:off x="42040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5" name="object 14445"/>
            <p:cNvSpPr/>
            <p:nvPr/>
          </p:nvSpPr>
          <p:spPr>
            <a:xfrm>
              <a:off x="420419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6" name="object 14446"/>
            <p:cNvSpPr/>
            <p:nvPr/>
          </p:nvSpPr>
          <p:spPr>
            <a:xfrm>
              <a:off x="42044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7" name="object 14447"/>
            <p:cNvSpPr/>
            <p:nvPr/>
          </p:nvSpPr>
          <p:spPr>
            <a:xfrm>
              <a:off x="42049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8" name="object 14448"/>
            <p:cNvSpPr/>
            <p:nvPr/>
          </p:nvSpPr>
          <p:spPr>
            <a:xfrm>
              <a:off x="420533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9" name="object 14449"/>
            <p:cNvSpPr/>
            <p:nvPr/>
          </p:nvSpPr>
          <p:spPr>
            <a:xfrm>
              <a:off x="4205589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0" name="object 14450"/>
            <p:cNvSpPr/>
            <p:nvPr/>
          </p:nvSpPr>
          <p:spPr>
            <a:xfrm>
              <a:off x="4205842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1" name="object 14451"/>
            <p:cNvSpPr/>
            <p:nvPr/>
          </p:nvSpPr>
          <p:spPr>
            <a:xfrm>
              <a:off x="420596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2" name="object 14452"/>
            <p:cNvSpPr/>
            <p:nvPr/>
          </p:nvSpPr>
          <p:spPr>
            <a:xfrm>
              <a:off x="42062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3" name="object 14453"/>
            <p:cNvSpPr/>
            <p:nvPr/>
          </p:nvSpPr>
          <p:spPr>
            <a:xfrm>
              <a:off x="42067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4" name="object 14454"/>
            <p:cNvSpPr/>
            <p:nvPr/>
          </p:nvSpPr>
          <p:spPr>
            <a:xfrm>
              <a:off x="4206982" y="4177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5" name="object 14455"/>
            <p:cNvSpPr/>
            <p:nvPr/>
          </p:nvSpPr>
          <p:spPr>
            <a:xfrm>
              <a:off x="42072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6" name="object 14456"/>
            <p:cNvSpPr/>
            <p:nvPr/>
          </p:nvSpPr>
          <p:spPr>
            <a:xfrm>
              <a:off x="420748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7" name="object 14457"/>
            <p:cNvSpPr/>
            <p:nvPr/>
          </p:nvSpPr>
          <p:spPr>
            <a:xfrm>
              <a:off x="4208123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8" name="object 14458"/>
            <p:cNvSpPr/>
            <p:nvPr/>
          </p:nvSpPr>
          <p:spPr>
            <a:xfrm>
              <a:off x="4208250" y="4177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9" name="object 14459"/>
            <p:cNvSpPr/>
            <p:nvPr/>
          </p:nvSpPr>
          <p:spPr>
            <a:xfrm>
              <a:off x="4207616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0" name="object 14460"/>
            <p:cNvSpPr/>
            <p:nvPr/>
          </p:nvSpPr>
          <p:spPr>
            <a:xfrm>
              <a:off x="4208503" y="417771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253" y="0"/>
                  </a:moveTo>
                  <a:lnTo>
                    <a:pt x="2027" y="0"/>
                  </a:lnTo>
                </a:path>
                <a:path w="3175">
                  <a:moveTo>
                    <a:pt x="380" y="0"/>
                  </a:moveTo>
                  <a:lnTo>
                    <a:pt x="2154" y="0"/>
                  </a:lnTo>
                </a:path>
                <a:path w="3175">
                  <a:moveTo>
                    <a:pt x="1267" y="0"/>
                  </a:moveTo>
                  <a:lnTo>
                    <a:pt x="3041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1" name="object 14461"/>
            <p:cNvSpPr/>
            <p:nvPr/>
          </p:nvSpPr>
          <p:spPr>
            <a:xfrm>
              <a:off x="4210911" y="41776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2" name="object 14462"/>
            <p:cNvSpPr/>
            <p:nvPr/>
          </p:nvSpPr>
          <p:spPr>
            <a:xfrm>
              <a:off x="4211038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3" name="object 14463"/>
            <p:cNvSpPr/>
            <p:nvPr/>
          </p:nvSpPr>
          <p:spPr>
            <a:xfrm>
              <a:off x="4210531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4" name="object 14464"/>
            <p:cNvSpPr/>
            <p:nvPr/>
          </p:nvSpPr>
          <p:spPr>
            <a:xfrm>
              <a:off x="4212179" y="4177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5" name="object 14465"/>
            <p:cNvSpPr/>
            <p:nvPr/>
          </p:nvSpPr>
          <p:spPr>
            <a:xfrm>
              <a:off x="421255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6" name="object 14466"/>
            <p:cNvSpPr/>
            <p:nvPr/>
          </p:nvSpPr>
          <p:spPr>
            <a:xfrm>
              <a:off x="42130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7" name="object 14467"/>
            <p:cNvSpPr/>
            <p:nvPr/>
          </p:nvSpPr>
          <p:spPr>
            <a:xfrm>
              <a:off x="4213319" y="4177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8" name="object 14468"/>
            <p:cNvSpPr/>
            <p:nvPr/>
          </p:nvSpPr>
          <p:spPr>
            <a:xfrm>
              <a:off x="4213572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9" name="object 14469"/>
            <p:cNvSpPr/>
            <p:nvPr/>
          </p:nvSpPr>
          <p:spPr>
            <a:xfrm>
              <a:off x="421382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0" name="object 14470"/>
            <p:cNvSpPr/>
            <p:nvPr/>
          </p:nvSpPr>
          <p:spPr>
            <a:xfrm>
              <a:off x="42140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1" name="object 14471"/>
            <p:cNvSpPr/>
            <p:nvPr/>
          </p:nvSpPr>
          <p:spPr>
            <a:xfrm>
              <a:off x="421458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2" name="object 14472"/>
            <p:cNvSpPr/>
            <p:nvPr/>
          </p:nvSpPr>
          <p:spPr>
            <a:xfrm>
              <a:off x="421484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3" name="object 14473"/>
            <p:cNvSpPr/>
            <p:nvPr/>
          </p:nvSpPr>
          <p:spPr>
            <a:xfrm>
              <a:off x="42153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4" name="object 14474"/>
            <p:cNvSpPr/>
            <p:nvPr/>
          </p:nvSpPr>
          <p:spPr>
            <a:xfrm>
              <a:off x="4215980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5" name="object 14475"/>
            <p:cNvSpPr/>
            <p:nvPr/>
          </p:nvSpPr>
          <p:spPr>
            <a:xfrm>
              <a:off x="4216361" y="41776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6" name="object 14476"/>
            <p:cNvSpPr/>
            <p:nvPr/>
          </p:nvSpPr>
          <p:spPr>
            <a:xfrm>
              <a:off x="42164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7" name="object 14477"/>
            <p:cNvSpPr/>
            <p:nvPr/>
          </p:nvSpPr>
          <p:spPr>
            <a:xfrm>
              <a:off x="42168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8" name="object 14478"/>
            <p:cNvSpPr/>
            <p:nvPr/>
          </p:nvSpPr>
          <p:spPr>
            <a:xfrm>
              <a:off x="421724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9" name="object 14479"/>
            <p:cNvSpPr/>
            <p:nvPr/>
          </p:nvSpPr>
          <p:spPr>
            <a:xfrm>
              <a:off x="4217501" y="4177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0" name="object 14480"/>
            <p:cNvSpPr/>
            <p:nvPr/>
          </p:nvSpPr>
          <p:spPr>
            <a:xfrm>
              <a:off x="421775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1" name="object 14481"/>
            <p:cNvSpPr/>
            <p:nvPr/>
          </p:nvSpPr>
          <p:spPr>
            <a:xfrm>
              <a:off x="421864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2" name="object 14482"/>
            <p:cNvSpPr/>
            <p:nvPr/>
          </p:nvSpPr>
          <p:spPr>
            <a:xfrm>
              <a:off x="4218895" y="41776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3" name="object 14483"/>
            <p:cNvSpPr/>
            <p:nvPr/>
          </p:nvSpPr>
          <p:spPr>
            <a:xfrm>
              <a:off x="4218515" y="417771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506" y="0"/>
                  </a:moveTo>
                  <a:lnTo>
                    <a:pt x="2281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4" name="object 14484"/>
            <p:cNvSpPr/>
            <p:nvPr/>
          </p:nvSpPr>
          <p:spPr>
            <a:xfrm>
              <a:off x="42205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5" name="object 14485"/>
            <p:cNvSpPr/>
            <p:nvPr/>
          </p:nvSpPr>
          <p:spPr>
            <a:xfrm>
              <a:off x="422117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6" name="object 14486"/>
            <p:cNvSpPr/>
            <p:nvPr/>
          </p:nvSpPr>
          <p:spPr>
            <a:xfrm>
              <a:off x="4221430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7" name="object 14487"/>
            <p:cNvSpPr/>
            <p:nvPr/>
          </p:nvSpPr>
          <p:spPr>
            <a:xfrm>
              <a:off x="4221683" y="4177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8" name="object 14488"/>
            <p:cNvSpPr/>
            <p:nvPr/>
          </p:nvSpPr>
          <p:spPr>
            <a:xfrm>
              <a:off x="42221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9" name="object 14489"/>
            <p:cNvSpPr/>
            <p:nvPr/>
          </p:nvSpPr>
          <p:spPr>
            <a:xfrm>
              <a:off x="4222570" y="4177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0" name="object 14490"/>
            <p:cNvSpPr/>
            <p:nvPr/>
          </p:nvSpPr>
          <p:spPr>
            <a:xfrm>
              <a:off x="422282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1" name="object 14491"/>
            <p:cNvSpPr/>
            <p:nvPr/>
          </p:nvSpPr>
          <p:spPr>
            <a:xfrm>
              <a:off x="42230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2" name="object 14492"/>
            <p:cNvSpPr/>
            <p:nvPr/>
          </p:nvSpPr>
          <p:spPr>
            <a:xfrm>
              <a:off x="4223964" y="41776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3" name="object 14493"/>
            <p:cNvSpPr/>
            <p:nvPr/>
          </p:nvSpPr>
          <p:spPr>
            <a:xfrm>
              <a:off x="4224218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4" name="object 14494"/>
            <p:cNvSpPr/>
            <p:nvPr/>
          </p:nvSpPr>
          <p:spPr>
            <a:xfrm>
              <a:off x="422472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5" name="object 14495"/>
            <p:cNvSpPr/>
            <p:nvPr/>
          </p:nvSpPr>
          <p:spPr>
            <a:xfrm>
              <a:off x="422523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6" name="object 14496"/>
            <p:cNvSpPr/>
            <p:nvPr/>
          </p:nvSpPr>
          <p:spPr>
            <a:xfrm>
              <a:off x="422561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7" name="object 14497"/>
            <p:cNvSpPr/>
            <p:nvPr/>
          </p:nvSpPr>
          <p:spPr>
            <a:xfrm>
              <a:off x="42258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8" name="object 14498"/>
            <p:cNvSpPr/>
            <p:nvPr/>
          </p:nvSpPr>
          <p:spPr>
            <a:xfrm>
              <a:off x="4226625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9" name="object 14499"/>
            <p:cNvSpPr/>
            <p:nvPr/>
          </p:nvSpPr>
          <p:spPr>
            <a:xfrm>
              <a:off x="4225865" y="4177692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0" name="object 14500"/>
            <p:cNvSpPr/>
            <p:nvPr/>
          </p:nvSpPr>
          <p:spPr>
            <a:xfrm>
              <a:off x="4226879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1" name="object 14501"/>
            <p:cNvSpPr/>
            <p:nvPr/>
          </p:nvSpPr>
          <p:spPr>
            <a:xfrm>
              <a:off x="4228146" y="4177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2" name="object 14502"/>
            <p:cNvSpPr/>
            <p:nvPr/>
          </p:nvSpPr>
          <p:spPr>
            <a:xfrm>
              <a:off x="42284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3" name="object 14503"/>
            <p:cNvSpPr/>
            <p:nvPr/>
          </p:nvSpPr>
          <p:spPr>
            <a:xfrm>
              <a:off x="422878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4" name="object 14504"/>
            <p:cNvSpPr/>
            <p:nvPr/>
          </p:nvSpPr>
          <p:spPr>
            <a:xfrm>
              <a:off x="4228273" y="4177692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5" name="object 14505"/>
            <p:cNvSpPr/>
            <p:nvPr/>
          </p:nvSpPr>
          <p:spPr>
            <a:xfrm>
              <a:off x="423068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6" name="object 14506"/>
            <p:cNvSpPr/>
            <p:nvPr/>
          </p:nvSpPr>
          <p:spPr>
            <a:xfrm>
              <a:off x="423080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7" name="object 14507"/>
            <p:cNvSpPr/>
            <p:nvPr/>
          </p:nvSpPr>
          <p:spPr>
            <a:xfrm>
              <a:off x="42313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8" name="object 14508"/>
            <p:cNvSpPr/>
            <p:nvPr/>
          </p:nvSpPr>
          <p:spPr>
            <a:xfrm>
              <a:off x="423169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9" name="object 14509"/>
            <p:cNvSpPr/>
            <p:nvPr/>
          </p:nvSpPr>
          <p:spPr>
            <a:xfrm>
              <a:off x="4231061" y="4177679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0" name="object 14510"/>
            <p:cNvSpPr/>
            <p:nvPr/>
          </p:nvSpPr>
          <p:spPr>
            <a:xfrm>
              <a:off x="4231695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1" name="object 14511"/>
            <p:cNvSpPr/>
            <p:nvPr/>
          </p:nvSpPr>
          <p:spPr>
            <a:xfrm>
              <a:off x="42332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2" name="object 14512"/>
            <p:cNvSpPr/>
            <p:nvPr/>
          </p:nvSpPr>
          <p:spPr>
            <a:xfrm>
              <a:off x="423334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3" name="object 14513"/>
            <p:cNvSpPr/>
            <p:nvPr/>
          </p:nvSpPr>
          <p:spPr>
            <a:xfrm>
              <a:off x="4234229" y="4177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4" name="object 14514"/>
            <p:cNvSpPr/>
            <p:nvPr/>
          </p:nvSpPr>
          <p:spPr>
            <a:xfrm>
              <a:off x="4234609" y="4177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5" name="object 14515"/>
            <p:cNvSpPr/>
            <p:nvPr/>
          </p:nvSpPr>
          <p:spPr>
            <a:xfrm>
              <a:off x="423486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6" name="object 14516"/>
            <p:cNvSpPr/>
            <p:nvPr/>
          </p:nvSpPr>
          <p:spPr>
            <a:xfrm>
              <a:off x="423499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7" name="object 14517"/>
            <p:cNvSpPr/>
            <p:nvPr/>
          </p:nvSpPr>
          <p:spPr>
            <a:xfrm>
              <a:off x="4235370" y="417695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8" name="object 14518"/>
            <p:cNvSpPr/>
            <p:nvPr/>
          </p:nvSpPr>
          <p:spPr>
            <a:xfrm>
              <a:off x="423575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9" name="object 14519"/>
            <p:cNvSpPr/>
            <p:nvPr/>
          </p:nvSpPr>
          <p:spPr>
            <a:xfrm>
              <a:off x="423600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0" name="object 14520"/>
            <p:cNvSpPr/>
            <p:nvPr/>
          </p:nvSpPr>
          <p:spPr>
            <a:xfrm>
              <a:off x="4236637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1" name="object 14521"/>
            <p:cNvSpPr/>
            <p:nvPr/>
          </p:nvSpPr>
          <p:spPr>
            <a:xfrm>
              <a:off x="423689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2" name="object 14522"/>
            <p:cNvSpPr/>
            <p:nvPr/>
          </p:nvSpPr>
          <p:spPr>
            <a:xfrm>
              <a:off x="4237144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3" name="object 14523"/>
            <p:cNvSpPr/>
            <p:nvPr/>
          </p:nvSpPr>
          <p:spPr>
            <a:xfrm>
              <a:off x="4237524" y="4177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4" name="object 14524"/>
            <p:cNvSpPr/>
            <p:nvPr/>
          </p:nvSpPr>
          <p:spPr>
            <a:xfrm>
              <a:off x="4237651" y="4177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5" name="object 14525"/>
            <p:cNvSpPr/>
            <p:nvPr/>
          </p:nvSpPr>
          <p:spPr>
            <a:xfrm>
              <a:off x="4238031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6" name="object 14526"/>
            <p:cNvSpPr/>
            <p:nvPr/>
          </p:nvSpPr>
          <p:spPr>
            <a:xfrm>
              <a:off x="42381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7" name="object 14527"/>
            <p:cNvSpPr/>
            <p:nvPr/>
          </p:nvSpPr>
          <p:spPr>
            <a:xfrm>
              <a:off x="4238538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8" name="object 14528"/>
            <p:cNvSpPr/>
            <p:nvPr/>
          </p:nvSpPr>
          <p:spPr>
            <a:xfrm>
              <a:off x="4237778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9" name="object 14529"/>
            <p:cNvSpPr/>
            <p:nvPr/>
          </p:nvSpPr>
          <p:spPr>
            <a:xfrm>
              <a:off x="42392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0" name="object 14530"/>
            <p:cNvSpPr/>
            <p:nvPr/>
          </p:nvSpPr>
          <p:spPr>
            <a:xfrm>
              <a:off x="4239552" y="4177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1" name="object 14531"/>
            <p:cNvSpPr/>
            <p:nvPr/>
          </p:nvSpPr>
          <p:spPr>
            <a:xfrm>
              <a:off x="4239805" y="41776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2" name="object 14532"/>
            <p:cNvSpPr/>
            <p:nvPr/>
          </p:nvSpPr>
          <p:spPr>
            <a:xfrm>
              <a:off x="424005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3" name="object 14533"/>
            <p:cNvSpPr/>
            <p:nvPr/>
          </p:nvSpPr>
          <p:spPr>
            <a:xfrm>
              <a:off x="424031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4" name="object 14534"/>
            <p:cNvSpPr/>
            <p:nvPr/>
          </p:nvSpPr>
          <p:spPr>
            <a:xfrm>
              <a:off x="4240566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5" name="object 14535"/>
            <p:cNvSpPr/>
            <p:nvPr/>
          </p:nvSpPr>
          <p:spPr>
            <a:xfrm>
              <a:off x="424094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6" name="object 14536"/>
            <p:cNvSpPr/>
            <p:nvPr/>
          </p:nvSpPr>
          <p:spPr>
            <a:xfrm>
              <a:off x="4241199" y="4177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7" name="object 14537"/>
            <p:cNvSpPr/>
            <p:nvPr/>
          </p:nvSpPr>
          <p:spPr>
            <a:xfrm>
              <a:off x="4242340" y="4177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8" name="object 14538"/>
            <p:cNvSpPr/>
            <p:nvPr/>
          </p:nvSpPr>
          <p:spPr>
            <a:xfrm>
              <a:off x="424272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9" name="object 14539"/>
            <p:cNvSpPr/>
            <p:nvPr/>
          </p:nvSpPr>
          <p:spPr>
            <a:xfrm>
              <a:off x="424284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0" name="object 14540"/>
            <p:cNvSpPr/>
            <p:nvPr/>
          </p:nvSpPr>
          <p:spPr>
            <a:xfrm>
              <a:off x="4243734" y="4177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1" name="object 14541"/>
            <p:cNvSpPr/>
            <p:nvPr/>
          </p:nvSpPr>
          <p:spPr>
            <a:xfrm>
              <a:off x="424411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2" name="object 14542"/>
            <p:cNvSpPr/>
            <p:nvPr/>
          </p:nvSpPr>
          <p:spPr>
            <a:xfrm>
              <a:off x="42444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3" name="object 14543"/>
            <p:cNvSpPr/>
            <p:nvPr/>
          </p:nvSpPr>
          <p:spPr>
            <a:xfrm>
              <a:off x="42448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4" name="object 14544"/>
            <p:cNvSpPr/>
            <p:nvPr/>
          </p:nvSpPr>
          <p:spPr>
            <a:xfrm>
              <a:off x="4245128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5" name="object 14545"/>
            <p:cNvSpPr/>
            <p:nvPr/>
          </p:nvSpPr>
          <p:spPr>
            <a:xfrm>
              <a:off x="424538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6" name="object 14546"/>
            <p:cNvSpPr/>
            <p:nvPr/>
          </p:nvSpPr>
          <p:spPr>
            <a:xfrm>
              <a:off x="42456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7" name="object 14547"/>
            <p:cNvSpPr/>
            <p:nvPr/>
          </p:nvSpPr>
          <p:spPr>
            <a:xfrm>
              <a:off x="424588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8" name="object 14548"/>
            <p:cNvSpPr/>
            <p:nvPr/>
          </p:nvSpPr>
          <p:spPr>
            <a:xfrm>
              <a:off x="42461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9" name="object 14549"/>
            <p:cNvSpPr/>
            <p:nvPr/>
          </p:nvSpPr>
          <p:spPr>
            <a:xfrm>
              <a:off x="424639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0" name="object 14550"/>
            <p:cNvSpPr/>
            <p:nvPr/>
          </p:nvSpPr>
          <p:spPr>
            <a:xfrm>
              <a:off x="42467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1" name="object 14551"/>
            <p:cNvSpPr/>
            <p:nvPr/>
          </p:nvSpPr>
          <p:spPr>
            <a:xfrm>
              <a:off x="424715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2" name="object 14552"/>
            <p:cNvSpPr/>
            <p:nvPr/>
          </p:nvSpPr>
          <p:spPr>
            <a:xfrm>
              <a:off x="424753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3" name="object 14553"/>
            <p:cNvSpPr/>
            <p:nvPr/>
          </p:nvSpPr>
          <p:spPr>
            <a:xfrm>
              <a:off x="4247789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4" name="object 14554"/>
            <p:cNvSpPr/>
            <p:nvPr/>
          </p:nvSpPr>
          <p:spPr>
            <a:xfrm>
              <a:off x="4248043" y="4177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5" name="object 14555"/>
            <p:cNvSpPr/>
            <p:nvPr/>
          </p:nvSpPr>
          <p:spPr>
            <a:xfrm>
              <a:off x="42485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6" name="object 14556"/>
            <p:cNvSpPr/>
            <p:nvPr/>
          </p:nvSpPr>
          <p:spPr>
            <a:xfrm>
              <a:off x="42488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7" name="object 14557"/>
            <p:cNvSpPr/>
            <p:nvPr/>
          </p:nvSpPr>
          <p:spPr>
            <a:xfrm>
              <a:off x="4249057" y="4177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8" name="object 14558"/>
            <p:cNvSpPr/>
            <p:nvPr/>
          </p:nvSpPr>
          <p:spPr>
            <a:xfrm>
              <a:off x="424931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9" name="object 14559"/>
            <p:cNvSpPr/>
            <p:nvPr/>
          </p:nvSpPr>
          <p:spPr>
            <a:xfrm>
              <a:off x="4250324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0" name="object 14560"/>
            <p:cNvSpPr/>
            <p:nvPr/>
          </p:nvSpPr>
          <p:spPr>
            <a:xfrm>
              <a:off x="425045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1" name="object 14561"/>
            <p:cNvSpPr/>
            <p:nvPr/>
          </p:nvSpPr>
          <p:spPr>
            <a:xfrm>
              <a:off x="4250704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2" name="object 14562"/>
            <p:cNvSpPr/>
            <p:nvPr/>
          </p:nvSpPr>
          <p:spPr>
            <a:xfrm>
              <a:off x="42509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3" name="object 14563"/>
            <p:cNvSpPr/>
            <p:nvPr/>
          </p:nvSpPr>
          <p:spPr>
            <a:xfrm>
              <a:off x="42513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4" name="object 14564"/>
            <p:cNvSpPr/>
            <p:nvPr/>
          </p:nvSpPr>
          <p:spPr>
            <a:xfrm>
              <a:off x="42515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5" name="object 14565"/>
            <p:cNvSpPr/>
            <p:nvPr/>
          </p:nvSpPr>
          <p:spPr>
            <a:xfrm>
              <a:off x="425184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6" name="object 14566"/>
            <p:cNvSpPr/>
            <p:nvPr/>
          </p:nvSpPr>
          <p:spPr>
            <a:xfrm>
              <a:off x="4252605" y="4177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7" name="object 14567"/>
            <p:cNvSpPr/>
            <p:nvPr/>
          </p:nvSpPr>
          <p:spPr>
            <a:xfrm>
              <a:off x="4252098" y="4177686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8" name="object 14568"/>
            <p:cNvSpPr/>
            <p:nvPr/>
          </p:nvSpPr>
          <p:spPr>
            <a:xfrm>
              <a:off x="425336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9" name="object 14569"/>
            <p:cNvSpPr/>
            <p:nvPr/>
          </p:nvSpPr>
          <p:spPr>
            <a:xfrm>
              <a:off x="4253619" y="4177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0" name="object 14570"/>
            <p:cNvSpPr/>
            <p:nvPr/>
          </p:nvSpPr>
          <p:spPr>
            <a:xfrm>
              <a:off x="425412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1" name="object 14571"/>
            <p:cNvSpPr/>
            <p:nvPr/>
          </p:nvSpPr>
          <p:spPr>
            <a:xfrm>
              <a:off x="4254379" y="4177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2" name="object 14572"/>
            <p:cNvSpPr/>
            <p:nvPr/>
          </p:nvSpPr>
          <p:spPr>
            <a:xfrm>
              <a:off x="42548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3" name="object 14573"/>
            <p:cNvSpPr/>
            <p:nvPr/>
          </p:nvSpPr>
          <p:spPr>
            <a:xfrm>
              <a:off x="4255520" y="4177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4" name="object 14574"/>
            <p:cNvSpPr/>
            <p:nvPr/>
          </p:nvSpPr>
          <p:spPr>
            <a:xfrm>
              <a:off x="4255773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5" name="object 14575"/>
            <p:cNvSpPr/>
            <p:nvPr/>
          </p:nvSpPr>
          <p:spPr>
            <a:xfrm>
              <a:off x="4256153" y="4177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6" name="object 14576"/>
            <p:cNvSpPr/>
            <p:nvPr/>
          </p:nvSpPr>
          <p:spPr>
            <a:xfrm>
              <a:off x="4256914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7" name="object 14577"/>
            <p:cNvSpPr/>
            <p:nvPr/>
          </p:nvSpPr>
          <p:spPr>
            <a:xfrm>
              <a:off x="4257167" y="4177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8" name="object 14578"/>
            <p:cNvSpPr/>
            <p:nvPr/>
          </p:nvSpPr>
          <p:spPr>
            <a:xfrm>
              <a:off x="425818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9" name="object 14579"/>
            <p:cNvSpPr/>
            <p:nvPr/>
          </p:nvSpPr>
          <p:spPr>
            <a:xfrm>
              <a:off x="4258434" y="41776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0" name="object 14580"/>
            <p:cNvSpPr/>
            <p:nvPr/>
          </p:nvSpPr>
          <p:spPr>
            <a:xfrm>
              <a:off x="42585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1" name="object 14581"/>
            <p:cNvSpPr/>
            <p:nvPr/>
          </p:nvSpPr>
          <p:spPr>
            <a:xfrm>
              <a:off x="42589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2" name="object 14582"/>
            <p:cNvSpPr/>
            <p:nvPr/>
          </p:nvSpPr>
          <p:spPr>
            <a:xfrm>
              <a:off x="42593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3" name="object 14583"/>
            <p:cNvSpPr/>
            <p:nvPr/>
          </p:nvSpPr>
          <p:spPr>
            <a:xfrm>
              <a:off x="425970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4" name="object 14584"/>
            <p:cNvSpPr/>
            <p:nvPr/>
          </p:nvSpPr>
          <p:spPr>
            <a:xfrm>
              <a:off x="42599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5" name="object 14585"/>
            <p:cNvSpPr/>
            <p:nvPr/>
          </p:nvSpPr>
          <p:spPr>
            <a:xfrm>
              <a:off x="426058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6" name="object 14586"/>
            <p:cNvSpPr/>
            <p:nvPr/>
          </p:nvSpPr>
          <p:spPr>
            <a:xfrm>
              <a:off x="4260969" y="41776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7" name="object 14587"/>
            <p:cNvSpPr/>
            <p:nvPr/>
          </p:nvSpPr>
          <p:spPr>
            <a:xfrm>
              <a:off x="426122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8" name="object 14588"/>
            <p:cNvSpPr/>
            <p:nvPr/>
          </p:nvSpPr>
          <p:spPr>
            <a:xfrm>
              <a:off x="42616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9" name="object 14589"/>
            <p:cNvSpPr/>
            <p:nvPr/>
          </p:nvSpPr>
          <p:spPr>
            <a:xfrm>
              <a:off x="426211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0" name="object 14590"/>
            <p:cNvSpPr/>
            <p:nvPr/>
          </p:nvSpPr>
          <p:spPr>
            <a:xfrm>
              <a:off x="4262363" y="4177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1" name="object 14591"/>
            <p:cNvSpPr/>
            <p:nvPr/>
          </p:nvSpPr>
          <p:spPr>
            <a:xfrm>
              <a:off x="426261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2" name="object 14592"/>
            <p:cNvSpPr/>
            <p:nvPr/>
          </p:nvSpPr>
          <p:spPr>
            <a:xfrm>
              <a:off x="4263503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3" name="object 14593"/>
            <p:cNvSpPr/>
            <p:nvPr/>
          </p:nvSpPr>
          <p:spPr>
            <a:xfrm>
              <a:off x="4263757" y="4177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4" name="object 14594"/>
            <p:cNvSpPr/>
            <p:nvPr/>
          </p:nvSpPr>
          <p:spPr>
            <a:xfrm>
              <a:off x="4263124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5" name="object 14595"/>
            <p:cNvSpPr/>
            <p:nvPr/>
          </p:nvSpPr>
          <p:spPr>
            <a:xfrm>
              <a:off x="42646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6" name="object 14596"/>
            <p:cNvSpPr/>
            <p:nvPr/>
          </p:nvSpPr>
          <p:spPr>
            <a:xfrm>
              <a:off x="4265024" y="4177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7" name="object 14597"/>
            <p:cNvSpPr/>
            <p:nvPr/>
          </p:nvSpPr>
          <p:spPr>
            <a:xfrm>
              <a:off x="42652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8" name="object 14598"/>
            <p:cNvSpPr/>
            <p:nvPr/>
          </p:nvSpPr>
          <p:spPr>
            <a:xfrm>
              <a:off x="4266038" y="4177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9" name="object 14599"/>
            <p:cNvSpPr/>
            <p:nvPr/>
          </p:nvSpPr>
          <p:spPr>
            <a:xfrm>
              <a:off x="4266292" y="4177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0" name="object 14600"/>
            <p:cNvSpPr/>
            <p:nvPr/>
          </p:nvSpPr>
          <p:spPr>
            <a:xfrm>
              <a:off x="426654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1" name="object 14601"/>
            <p:cNvSpPr/>
            <p:nvPr/>
          </p:nvSpPr>
          <p:spPr>
            <a:xfrm>
              <a:off x="42667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2" name="object 14602"/>
            <p:cNvSpPr/>
            <p:nvPr/>
          </p:nvSpPr>
          <p:spPr>
            <a:xfrm>
              <a:off x="42673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3" name="object 14603"/>
            <p:cNvSpPr/>
            <p:nvPr/>
          </p:nvSpPr>
          <p:spPr>
            <a:xfrm>
              <a:off x="426755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4" name="object 14604"/>
            <p:cNvSpPr/>
            <p:nvPr/>
          </p:nvSpPr>
          <p:spPr>
            <a:xfrm>
              <a:off x="4267686" y="4177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5" name="object 14605"/>
            <p:cNvSpPr/>
            <p:nvPr/>
          </p:nvSpPr>
          <p:spPr>
            <a:xfrm>
              <a:off x="42681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6" name="object 14606"/>
            <p:cNvSpPr/>
            <p:nvPr/>
          </p:nvSpPr>
          <p:spPr>
            <a:xfrm>
              <a:off x="426857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7" name="object 14607"/>
            <p:cNvSpPr/>
            <p:nvPr/>
          </p:nvSpPr>
          <p:spPr>
            <a:xfrm>
              <a:off x="4268826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8" name="object 14608"/>
            <p:cNvSpPr/>
            <p:nvPr/>
          </p:nvSpPr>
          <p:spPr>
            <a:xfrm>
              <a:off x="426908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9" name="object 14609"/>
            <p:cNvSpPr/>
            <p:nvPr/>
          </p:nvSpPr>
          <p:spPr>
            <a:xfrm>
              <a:off x="426958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0" name="object 14610"/>
            <p:cNvSpPr/>
            <p:nvPr/>
          </p:nvSpPr>
          <p:spPr>
            <a:xfrm>
              <a:off x="42699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1" name="object 14611"/>
            <p:cNvSpPr/>
            <p:nvPr/>
          </p:nvSpPr>
          <p:spPr>
            <a:xfrm>
              <a:off x="4270220" y="4177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2" name="object 14612"/>
            <p:cNvSpPr/>
            <p:nvPr/>
          </p:nvSpPr>
          <p:spPr>
            <a:xfrm>
              <a:off x="42706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3" name="object 14613"/>
            <p:cNvSpPr/>
            <p:nvPr/>
          </p:nvSpPr>
          <p:spPr>
            <a:xfrm>
              <a:off x="427136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4" name="object 14614"/>
            <p:cNvSpPr/>
            <p:nvPr/>
          </p:nvSpPr>
          <p:spPr>
            <a:xfrm>
              <a:off x="4271487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5" name="object 14615"/>
            <p:cNvSpPr/>
            <p:nvPr/>
          </p:nvSpPr>
          <p:spPr>
            <a:xfrm>
              <a:off x="4271868" y="4177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6" name="object 14616"/>
            <p:cNvSpPr/>
            <p:nvPr/>
          </p:nvSpPr>
          <p:spPr>
            <a:xfrm>
              <a:off x="42721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7" name="object 14617"/>
            <p:cNvSpPr/>
            <p:nvPr/>
          </p:nvSpPr>
          <p:spPr>
            <a:xfrm>
              <a:off x="427262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8" name="object 14618"/>
            <p:cNvSpPr/>
            <p:nvPr/>
          </p:nvSpPr>
          <p:spPr>
            <a:xfrm>
              <a:off x="42728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9" name="object 14619"/>
            <p:cNvSpPr/>
            <p:nvPr/>
          </p:nvSpPr>
          <p:spPr>
            <a:xfrm>
              <a:off x="427313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0" name="object 14620"/>
            <p:cNvSpPr/>
            <p:nvPr/>
          </p:nvSpPr>
          <p:spPr>
            <a:xfrm>
              <a:off x="42733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1" name="object 14621"/>
            <p:cNvSpPr/>
            <p:nvPr/>
          </p:nvSpPr>
          <p:spPr>
            <a:xfrm>
              <a:off x="42738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2" name="object 14622"/>
            <p:cNvSpPr/>
            <p:nvPr/>
          </p:nvSpPr>
          <p:spPr>
            <a:xfrm>
              <a:off x="4274149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3" name="object 14623"/>
            <p:cNvSpPr/>
            <p:nvPr/>
          </p:nvSpPr>
          <p:spPr>
            <a:xfrm>
              <a:off x="427440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4" name="object 14624"/>
            <p:cNvSpPr/>
            <p:nvPr/>
          </p:nvSpPr>
          <p:spPr>
            <a:xfrm>
              <a:off x="42749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5" name="object 14625"/>
            <p:cNvSpPr/>
            <p:nvPr/>
          </p:nvSpPr>
          <p:spPr>
            <a:xfrm>
              <a:off x="427516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6" name="object 14626"/>
            <p:cNvSpPr/>
            <p:nvPr/>
          </p:nvSpPr>
          <p:spPr>
            <a:xfrm>
              <a:off x="42752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7" name="object 14627"/>
            <p:cNvSpPr/>
            <p:nvPr/>
          </p:nvSpPr>
          <p:spPr>
            <a:xfrm>
              <a:off x="427567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8" name="object 14628"/>
            <p:cNvSpPr/>
            <p:nvPr/>
          </p:nvSpPr>
          <p:spPr>
            <a:xfrm>
              <a:off x="4276556" y="4177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9" name="object 14629"/>
            <p:cNvSpPr/>
            <p:nvPr/>
          </p:nvSpPr>
          <p:spPr>
            <a:xfrm>
              <a:off x="4276810" y="4177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0" name="object 14630"/>
            <p:cNvSpPr/>
            <p:nvPr/>
          </p:nvSpPr>
          <p:spPr>
            <a:xfrm>
              <a:off x="4277063" y="4177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1" name="object 14631"/>
            <p:cNvSpPr/>
            <p:nvPr/>
          </p:nvSpPr>
          <p:spPr>
            <a:xfrm>
              <a:off x="427744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2" name="object 14632"/>
            <p:cNvSpPr/>
            <p:nvPr/>
          </p:nvSpPr>
          <p:spPr>
            <a:xfrm>
              <a:off x="42776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3" name="object 14633"/>
            <p:cNvSpPr/>
            <p:nvPr/>
          </p:nvSpPr>
          <p:spPr>
            <a:xfrm>
              <a:off x="4278077" y="4177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4" name="object 14634"/>
            <p:cNvSpPr/>
            <p:nvPr/>
          </p:nvSpPr>
          <p:spPr>
            <a:xfrm>
              <a:off x="4279218" y="41776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5" name="object 14635"/>
            <p:cNvSpPr/>
            <p:nvPr/>
          </p:nvSpPr>
          <p:spPr>
            <a:xfrm>
              <a:off x="4279598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6" name="object 14636"/>
            <p:cNvSpPr/>
            <p:nvPr/>
          </p:nvSpPr>
          <p:spPr>
            <a:xfrm>
              <a:off x="4278964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7" name="object 14637"/>
            <p:cNvSpPr/>
            <p:nvPr/>
          </p:nvSpPr>
          <p:spPr>
            <a:xfrm>
              <a:off x="42804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8" name="object 14638"/>
            <p:cNvSpPr/>
            <p:nvPr/>
          </p:nvSpPr>
          <p:spPr>
            <a:xfrm>
              <a:off x="4280866" y="4177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9" name="object 14639"/>
            <p:cNvSpPr/>
            <p:nvPr/>
          </p:nvSpPr>
          <p:spPr>
            <a:xfrm>
              <a:off x="428111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0" name="object 14640"/>
            <p:cNvSpPr/>
            <p:nvPr/>
          </p:nvSpPr>
          <p:spPr>
            <a:xfrm>
              <a:off x="428162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1" name="object 14641"/>
            <p:cNvSpPr/>
            <p:nvPr/>
          </p:nvSpPr>
          <p:spPr>
            <a:xfrm>
              <a:off x="4280992" y="4177686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2" name="object 14642"/>
            <p:cNvSpPr/>
            <p:nvPr/>
          </p:nvSpPr>
          <p:spPr>
            <a:xfrm>
              <a:off x="4281626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3" name="object 14643"/>
            <p:cNvSpPr/>
            <p:nvPr/>
          </p:nvSpPr>
          <p:spPr>
            <a:xfrm>
              <a:off x="4283400" y="4177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4" name="object 14644"/>
            <p:cNvSpPr/>
            <p:nvPr/>
          </p:nvSpPr>
          <p:spPr>
            <a:xfrm>
              <a:off x="428365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5" name="object 14645"/>
            <p:cNvSpPr/>
            <p:nvPr/>
          </p:nvSpPr>
          <p:spPr>
            <a:xfrm>
              <a:off x="42842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6" name="object 14646"/>
            <p:cNvSpPr/>
            <p:nvPr/>
          </p:nvSpPr>
          <p:spPr>
            <a:xfrm>
              <a:off x="428441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7" name="object 14647"/>
            <p:cNvSpPr/>
            <p:nvPr/>
          </p:nvSpPr>
          <p:spPr>
            <a:xfrm>
              <a:off x="4284667" y="4177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8" name="object 14648"/>
            <p:cNvSpPr/>
            <p:nvPr/>
          </p:nvSpPr>
          <p:spPr>
            <a:xfrm>
              <a:off x="4284921" y="4177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9" name="object 14649"/>
            <p:cNvSpPr/>
            <p:nvPr/>
          </p:nvSpPr>
          <p:spPr>
            <a:xfrm>
              <a:off x="42851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0" name="object 14650"/>
            <p:cNvSpPr/>
            <p:nvPr/>
          </p:nvSpPr>
          <p:spPr>
            <a:xfrm>
              <a:off x="42855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1" name="object 14651"/>
            <p:cNvSpPr/>
            <p:nvPr/>
          </p:nvSpPr>
          <p:spPr>
            <a:xfrm>
              <a:off x="428580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2" name="object 14652"/>
            <p:cNvSpPr/>
            <p:nvPr/>
          </p:nvSpPr>
          <p:spPr>
            <a:xfrm>
              <a:off x="4286061" y="4177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3" name="object 14653"/>
            <p:cNvSpPr/>
            <p:nvPr/>
          </p:nvSpPr>
          <p:spPr>
            <a:xfrm>
              <a:off x="42864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4" name="object 14654"/>
            <p:cNvSpPr/>
            <p:nvPr/>
          </p:nvSpPr>
          <p:spPr>
            <a:xfrm>
              <a:off x="4286949" y="4177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5" name="object 14655"/>
            <p:cNvSpPr/>
            <p:nvPr/>
          </p:nvSpPr>
          <p:spPr>
            <a:xfrm>
              <a:off x="4286315" y="4177692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6" name="object 14656"/>
            <p:cNvSpPr/>
            <p:nvPr/>
          </p:nvSpPr>
          <p:spPr>
            <a:xfrm>
              <a:off x="42879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7" name="object 14657"/>
            <p:cNvSpPr/>
            <p:nvPr/>
          </p:nvSpPr>
          <p:spPr>
            <a:xfrm>
              <a:off x="42884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8" name="object 14658"/>
            <p:cNvSpPr/>
            <p:nvPr/>
          </p:nvSpPr>
          <p:spPr>
            <a:xfrm>
              <a:off x="4288596" y="4177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9" name="object 14659"/>
            <p:cNvSpPr/>
            <p:nvPr/>
          </p:nvSpPr>
          <p:spPr>
            <a:xfrm>
              <a:off x="42889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0" name="object 14660"/>
            <p:cNvSpPr/>
            <p:nvPr/>
          </p:nvSpPr>
          <p:spPr>
            <a:xfrm>
              <a:off x="428973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1" name="object 14661"/>
            <p:cNvSpPr/>
            <p:nvPr/>
          </p:nvSpPr>
          <p:spPr>
            <a:xfrm>
              <a:off x="4289990" y="41776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2" name="object 14662"/>
            <p:cNvSpPr/>
            <p:nvPr/>
          </p:nvSpPr>
          <p:spPr>
            <a:xfrm>
              <a:off x="429037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3" name="object 14663"/>
            <p:cNvSpPr/>
            <p:nvPr/>
          </p:nvSpPr>
          <p:spPr>
            <a:xfrm>
              <a:off x="42906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4" name="object 14664"/>
            <p:cNvSpPr/>
            <p:nvPr/>
          </p:nvSpPr>
          <p:spPr>
            <a:xfrm>
              <a:off x="42908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5" name="object 14665"/>
            <p:cNvSpPr/>
            <p:nvPr/>
          </p:nvSpPr>
          <p:spPr>
            <a:xfrm>
              <a:off x="429113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6" name="object 14666"/>
            <p:cNvSpPr/>
            <p:nvPr/>
          </p:nvSpPr>
          <p:spPr>
            <a:xfrm>
              <a:off x="42916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7" name="object 14667"/>
            <p:cNvSpPr/>
            <p:nvPr/>
          </p:nvSpPr>
          <p:spPr>
            <a:xfrm>
              <a:off x="429227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8" name="object 14668"/>
            <p:cNvSpPr/>
            <p:nvPr/>
          </p:nvSpPr>
          <p:spPr>
            <a:xfrm>
              <a:off x="4292525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9" name="object 14669"/>
            <p:cNvSpPr/>
            <p:nvPr/>
          </p:nvSpPr>
          <p:spPr>
            <a:xfrm>
              <a:off x="429277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0" name="object 14670"/>
            <p:cNvSpPr/>
            <p:nvPr/>
          </p:nvSpPr>
          <p:spPr>
            <a:xfrm>
              <a:off x="4292905" y="4177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1" name="object 14671"/>
            <p:cNvSpPr/>
            <p:nvPr/>
          </p:nvSpPr>
          <p:spPr>
            <a:xfrm>
              <a:off x="42934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2" name="object 14672"/>
            <p:cNvSpPr/>
            <p:nvPr/>
          </p:nvSpPr>
          <p:spPr>
            <a:xfrm>
              <a:off x="4292778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3" name="object 14673"/>
            <p:cNvSpPr/>
            <p:nvPr/>
          </p:nvSpPr>
          <p:spPr>
            <a:xfrm>
              <a:off x="42949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4" name="object 14674"/>
            <p:cNvSpPr/>
            <p:nvPr/>
          </p:nvSpPr>
          <p:spPr>
            <a:xfrm>
              <a:off x="4295059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5" name="object 14675"/>
            <p:cNvSpPr/>
            <p:nvPr/>
          </p:nvSpPr>
          <p:spPr>
            <a:xfrm>
              <a:off x="4295439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6" name="object 14676"/>
            <p:cNvSpPr/>
            <p:nvPr/>
          </p:nvSpPr>
          <p:spPr>
            <a:xfrm>
              <a:off x="429581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7" name="object 14677"/>
            <p:cNvSpPr/>
            <p:nvPr/>
          </p:nvSpPr>
          <p:spPr>
            <a:xfrm>
              <a:off x="4296326" y="4177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8" name="object 14678"/>
            <p:cNvSpPr/>
            <p:nvPr/>
          </p:nvSpPr>
          <p:spPr>
            <a:xfrm>
              <a:off x="4296580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9" name="object 14679"/>
            <p:cNvSpPr/>
            <p:nvPr/>
          </p:nvSpPr>
          <p:spPr>
            <a:xfrm>
              <a:off x="4297720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0" name="object 14680"/>
            <p:cNvSpPr/>
            <p:nvPr/>
          </p:nvSpPr>
          <p:spPr>
            <a:xfrm>
              <a:off x="429784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1" name="object 14681"/>
            <p:cNvSpPr/>
            <p:nvPr/>
          </p:nvSpPr>
          <p:spPr>
            <a:xfrm>
              <a:off x="42981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2" name="object 14682"/>
            <p:cNvSpPr/>
            <p:nvPr/>
          </p:nvSpPr>
          <p:spPr>
            <a:xfrm>
              <a:off x="429835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3" name="object 14683"/>
            <p:cNvSpPr/>
            <p:nvPr/>
          </p:nvSpPr>
          <p:spPr>
            <a:xfrm>
              <a:off x="429898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4" name="object 14684"/>
            <p:cNvSpPr/>
            <p:nvPr/>
          </p:nvSpPr>
          <p:spPr>
            <a:xfrm>
              <a:off x="4299368" y="4177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5" name="object 14685"/>
            <p:cNvSpPr/>
            <p:nvPr/>
          </p:nvSpPr>
          <p:spPr>
            <a:xfrm>
              <a:off x="430025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6" name="object 14686"/>
            <p:cNvSpPr/>
            <p:nvPr/>
          </p:nvSpPr>
          <p:spPr>
            <a:xfrm>
              <a:off x="4300509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7" name="object 14687"/>
            <p:cNvSpPr/>
            <p:nvPr/>
          </p:nvSpPr>
          <p:spPr>
            <a:xfrm>
              <a:off x="4300762" y="4177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8" name="object 14688"/>
            <p:cNvSpPr/>
            <p:nvPr/>
          </p:nvSpPr>
          <p:spPr>
            <a:xfrm>
              <a:off x="43011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9" name="object 14689"/>
            <p:cNvSpPr/>
            <p:nvPr/>
          </p:nvSpPr>
          <p:spPr>
            <a:xfrm>
              <a:off x="430152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0" name="object 14690"/>
            <p:cNvSpPr/>
            <p:nvPr/>
          </p:nvSpPr>
          <p:spPr>
            <a:xfrm>
              <a:off x="4301776" y="4177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1" name="object 14691"/>
            <p:cNvSpPr/>
            <p:nvPr/>
          </p:nvSpPr>
          <p:spPr>
            <a:xfrm>
              <a:off x="430190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2" name="object 14692"/>
            <p:cNvSpPr/>
            <p:nvPr/>
          </p:nvSpPr>
          <p:spPr>
            <a:xfrm>
              <a:off x="430253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3" name="object 14693"/>
            <p:cNvSpPr/>
            <p:nvPr/>
          </p:nvSpPr>
          <p:spPr>
            <a:xfrm>
              <a:off x="4302789" y="4177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4" name="object 14694"/>
            <p:cNvSpPr/>
            <p:nvPr/>
          </p:nvSpPr>
          <p:spPr>
            <a:xfrm>
              <a:off x="4303043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5" name="object 14695"/>
            <p:cNvSpPr/>
            <p:nvPr/>
          </p:nvSpPr>
          <p:spPr>
            <a:xfrm>
              <a:off x="430329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6" name="object 14696"/>
            <p:cNvSpPr/>
            <p:nvPr/>
          </p:nvSpPr>
          <p:spPr>
            <a:xfrm>
              <a:off x="43034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7" name="object 14697"/>
            <p:cNvSpPr/>
            <p:nvPr/>
          </p:nvSpPr>
          <p:spPr>
            <a:xfrm>
              <a:off x="43038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8" name="object 14698"/>
            <p:cNvSpPr/>
            <p:nvPr/>
          </p:nvSpPr>
          <p:spPr>
            <a:xfrm>
              <a:off x="430431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1E9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9" name="object 14699"/>
            <p:cNvSpPr/>
            <p:nvPr/>
          </p:nvSpPr>
          <p:spPr>
            <a:xfrm>
              <a:off x="599617" y="3151047"/>
              <a:ext cx="2758440" cy="967740"/>
            </a:xfrm>
            <a:custGeom>
              <a:avLst/>
              <a:gdLst/>
              <a:ahLst/>
              <a:cxnLst/>
              <a:rect l="l" t="t" r="r" b="b"/>
              <a:pathLst>
                <a:path w="2758440" h="967739">
                  <a:moveTo>
                    <a:pt x="49072" y="928382"/>
                  </a:moveTo>
                  <a:lnTo>
                    <a:pt x="47828" y="924344"/>
                  </a:lnTo>
                  <a:lnTo>
                    <a:pt x="42900" y="917486"/>
                  </a:lnTo>
                  <a:lnTo>
                    <a:pt x="39370" y="915162"/>
                  </a:lnTo>
                  <a:lnTo>
                    <a:pt x="34823" y="913980"/>
                  </a:lnTo>
                  <a:lnTo>
                    <a:pt x="38366" y="912482"/>
                  </a:lnTo>
                  <a:lnTo>
                    <a:pt x="40982" y="910323"/>
                  </a:lnTo>
                  <a:lnTo>
                    <a:pt x="44437" y="904633"/>
                  </a:lnTo>
                  <a:lnTo>
                    <a:pt x="45275" y="901623"/>
                  </a:lnTo>
                  <a:lnTo>
                    <a:pt x="45275" y="892708"/>
                  </a:lnTo>
                  <a:lnTo>
                    <a:pt x="43319" y="888047"/>
                  </a:lnTo>
                  <a:lnTo>
                    <a:pt x="41668" y="886548"/>
                  </a:lnTo>
                  <a:lnTo>
                    <a:pt x="35420" y="880808"/>
                  </a:lnTo>
                  <a:lnTo>
                    <a:pt x="30111" y="879005"/>
                  </a:lnTo>
                  <a:lnTo>
                    <a:pt x="17411" y="879005"/>
                  </a:lnTo>
                  <a:lnTo>
                    <a:pt x="12344" y="880656"/>
                  </a:lnTo>
                  <a:lnTo>
                    <a:pt x="4102" y="887285"/>
                  </a:lnTo>
                  <a:lnTo>
                    <a:pt x="1689" y="892098"/>
                  </a:lnTo>
                  <a:lnTo>
                    <a:pt x="977" y="898436"/>
                  </a:lnTo>
                  <a:lnTo>
                    <a:pt x="10871" y="898436"/>
                  </a:lnTo>
                  <a:lnTo>
                    <a:pt x="11760" y="890511"/>
                  </a:lnTo>
                  <a:lnTo>
                    <a:pt x="16014" y="886548"/>
                  </a:lnTo>
                  <a:lnTo>
                    <a:pt x="27343" y="886548"/>
                  </a:lnTo>
                  <a:lnTo>
                    <a:pt x="30226" y="887552"/>
                  </a:lnTo>
                  <a:lnTo>
                    <a:pt x="34302" y="891565"/>
                  </a:lnTo>
                  <a:lnTo>
                    <a:pt x="35331" y="894448"/>
                  </a:lnTo>
                  <a:lnTo>
                    <a:pt x="35331" y="906792"/>
                  </a:lnTo>
                  <a:lnTo>
                    <a:pt x="30670" y="911072"/>
                  </a:lnTo>
                  <a:lnTo>
                    <a:pt x="19151" y="911072"/>
                  </a:lnTo>
                  <a:lnTo>
                    <a:pt x="19151" y="918565"/>
                  </a:lnTo>
                  <a:lnTo>
                    <a:pt x="28130" y="918565"/>
                  </a:lnTo>
                  <a:lnTo>
                    <a:pt x="32181" y="919835"/>
                  </a:lnTo>
                  <a:lnTo>
                    <a:pt x="37731" y="924902"/>
                  </a:lnTo>
                  <a:lnTo>
                    <a:pt x="39065" y="928382"/>
                  </a:lnTo>
                  <a:lnTo>
                    <a:pt x="39116" y="937793"/>
                  </a:lnTo>
                  <a:lnTo>
                    <a:pt x="37782" y="941527"/>
                  </a:lnTo>
                  <a:lnTo>
                    <a:pt x="32435" y="947305"/>
                  </a:lnTo>
                  <a:lnTo>
                    <a:pt x="28841" y="948766"/>
                  </a:lnTo>
                  <a:lnTo>
                    <a:pt x="19735" y="948766"/>
                  </a:lnTo>
                  <a:lnTo>
                    <a:pt x="16167" y="947432"/>
                  </a:lnTo>
                  <a:lnTo>
                    <a:pt x="11201" y="942124"/>
                  </a:lnTo>
                  <a:lnTo>
                    <a:pt x="9956" y="938961"/>
                  </a:lnTo>
                  <a:lnTo>
                    <a:pt x="9956" y="935291"/>
                  </a:lnTo>
                  <a:lnTo>
                    <a:pt x="0" y="935291"/>
                  </a:lnTo>
                  <a:lnTo>
                    <a:pt x="342" y="941616"/>
                  </a:lnTo>
                  <a:lnTo>
                    <a:pt x="2730" y="946696"/>
                  </a:lnTo>
                  <a:lnTo>
                    <a:pt x="11569" y="954379"/>
                  </a:lnTo>
                  <a:lnTo>
                    <a:pt x="17310" y="956310"/>
                  </a:lnTo>
                  <a:lnTo>
                    <a:pt x="31369" y="956310"/>
                  </a:lnTo>
                  <a:lnTo>
                    <a:pt x="37236" y="954138"/>
                  </a:lnTo>
                  <a:lnTo>
                    <a:pt x="43129" y="948766"/>
                  </a:lnTo>
                  <a:lnTo>
                    <a:pt x="46697" y="945502"/>
                  </a:lnTo>
                  <a:lnTo>
                    <a:pt x="49072" y="939901"/>
                  </a:lnTo>
                  <a:lnTo>
                    <a:pt x="49072" y="928382"/>
                  </a:lnTo>
                  <a:close/>
                </a:path>
                <a:path w="2758440" h="967739">
                  <a:moveTo>
                    <a:pt x="64579" y="760806"/>
                  </a:moveTo>
                  <a:lnTo>
                    <a:pt x="57175" y="760806"/>
                  </a:lnTo>
                  <a:lnTo>
                    <a:pt x="55448" y="769848"/>
                  </a:lnTo>
                  <a:lnTo>
                    <a:pt x="48704" y="774369"/>
                  </a:lnTo>
                  <a:lnTo>
                    <a:pt x="36969" y="774369"/>
                  </a:lnTo>
                  <a:lnTo>
                    <a:pt x="36969" y="781913"/>
                  </a:lnTo>
                  <a:lnTo>
                    <a:pt x="45110" y="781913"/>
                  </a:lnTo>
                  <a:lnTo>
                    <a:pt x="51104" y="780630"/>
                  </a:lnTo>
                  <a:lnTo>
                    <a:pt x="54991" y="778040"/>
                  </a:lnTo>
                  <a:lnTo>
                    <a:pt x="54991" y="836828"/>
                  </a:lnTo>
                  <a:lnTo>
                    <a:pt x="64579" y="836828"/>
                  </a:lnTo>
                  <a:lnTo>
                    <a:pt x="64579" y="778040"/>
                  </a:lnTo>
                  <a:lnTo>
                    <a:pt x="64579" y="760806"/>
                  </a:lnTo>
                  <a:close/>
                </a:path>
                <a:path w="2758440" h="967739">
                  <a:moveTo>
                    <a:pt x="109258" y="922299"/>
                  </a:moveTo>
                  <a:lnTo>
                    <a:pt x="106934" y="916419"/>
                  </a:lnTo>
                  <a:lnTo>
                    <a:pt x="103949" y="913574"/>
                  </a:lnTo>
                  <a:lnTo>
                    <a:pt x="100088" y="909904"/>
                  </a:lnTo>
                  <a:lnTo>
                    <a:pt x="97688" y="907605"/>
                  </a:lnTo>
                  <a:lnTo>
                    <a:pt x="92252" y="905421"/>
                  </a:lnTo>
                  <a:lnTo>
                    <a:pt x="80479" y="905421"/>
                  </a:lnTo>
                  <a:lnTo>
                    <a:pt x="75844" y="906919"/>
                  </a:lnTo>
                  <a:lnTo>
                    <a:pt x="72136" y="909904"/>
                  </a:lnTo>
                  <a:lnTo>
                    <a:pt x="73774" y="889139"/>
                  </a:lnTo>
                  <a:lnTo>
                    <a:pt x="105676" y="889139"/>
                  </a:lnTo>
                  <a:lnTo>
                    <a:pt x="105676" y="880287"/>
                  </a:lnTo>
                  <a:lnTo>
                    <a:pt x="65557" y="880287"/>
                  </a:lnTo>
                  <a:lnTo>
                    <a:pt x="62395" y="919734"/>
                  </a:lnTo>
                  <a:lnTo>
                    <a:pt x="69938" y="919734"/>
                  </a:lnTo>
                  <a:lnTo>
                    <a:pt x="73660" y="915631"/>
                  </a:lnTo>
                  <a:lnTo>
                    <a:pt x="78181" y="913574"/>
                  </a:lnTo>
                  <a:lnTo>
                    <a:pt x="88188" y="913574"/>
                  </a:lnTo>
                  <a:lnTo>
                    <a:pt x="91986" y="915085"/>
                  </a:lnTo>
                  <a:lnTo>
                    <a:pt x="97840" y="921143"/>
                  </a:lnTo>
                  <a:lnTo>
                    <a:pt x="99288" y="925271"/>
                  </a:lnTo>
                  <a:lnTo>
                    <a:pt x="99288" y="935672"/>
                  </a:lnTo>
                  <a:lnTo>
                    <a:pt x="97866" y="940003"/>
                  </a:lnTo>
                  <a:lnTo>
                    <a:pt x="92113" y="947000"/>
                  </a:lnTo>
                  <a:lnTo>
                    <a:pt x="88353" y="948766"/>
                  </a:lnTo>
                  <a:lnTo>
                    <a:pt x="80086" y="948766"/>
                  </a:lnTo>
                  <a:lnTo>
                    <a:pt x="76962" y="947661"/>
                  </a:lnTo>
                  <a:lnTo>
                    <a:pt x="71755" y="943279"/>
                  </a:lnTo>
                  <a:lnTo>
                    <a:pt x="70180" y="939914"/>
                  </a:lnTo>
                  <a:lnTo>
                    <a:pt x="69634" y="935393"/>
                  </a:lnTo>
                  <a:lnTo>
                    <a:pt x="59677" y="935393"/>
                  </a:lnTo>
                  <a:lnTo>
                    <a:pt x="60401" y="942327"/>
                  </a:lnTo>
                  <a:lnTo>
                    <a:pt x="62992" y="947547"/>
                  </a:lnTo>
                  <a:lnTo>
                    <a:pt x="71983" y="954544"/>
                  </a:lnTo>
                  <a:lnTo>
                    <a:pt x="77393" y="956310"/>
                  </a:lnTo>
                  <a:lnTo>
                    <a:pt x="91452" y="956310"/>
                  </a:lnTo>
                  <a:lnTo>
                    <a:pt x="97637" y="953770"/>
                  </a:lnTo>
                  <a:lnTo>
                    <a:pt x="102260" y="948766"/>
                  </a:lnTo>
                  <a:lnTo>
                    <a:pt x="106934" y="943686"/>
                  </a:lnTo>
                  <a:lnTo>
                    <a:pt x="109258" y="937323"/>
                  </a:lnTo>
                  <a:lnTo>
                    <a:pt x="109258" y="922299"/>
                  </a:lnTo>
                  <a:close/>
                </a:path>
                <a:path w="2758440" h="967739">
                  <a:moveTo>
                    <a:pt x="139014" y="808837"/>
                  </a:moveTo>
                  <a:lnTo>
                    <a:pt x="133832" y="802360"/>
                  </a:lnTo>
                  <a:lnTo>
                    <a:pt x="132511" y="801751"/>
                  </a:lnTo>
                  <a:lnTo>
                    <a:pt x="129057" y="800163"/>
                  </a:lnTo>
                  <a:lnTo>
                    <a:pt x="129057" y="813765"/>
                  </a:lnTo>
                  <a:lnTo>
                    <a:pt x="129057" y="821207"/>
                  </a:lnTo>
                  <a:lnTo>
                    <a:pt x="127711" y="824522"/>
                  </a:lnTo>
                  <a:lnTo>
                    <a:pt x="122288" y="829360"/>
                  </a:lnTo>
                  <a:lnTo>
                    <a:pt x="118732" y="830567"/>
                  </a:lnTo>
                  <a:lnTo>
                    <a:pt x="109893" y="830567"/>
                  </a:lnTo>
                  <a:lnTo>
                    <a:pt x="106324" y="829360"/>
                  </a:lnTo>
                  <a:lnTo>
                    <a:pt x="100952" y="824522"/>
                  </a:lnTo>
                  <a:lnTo>
                    <a:pt x="99606" y="821207"/>
                  </a:lnTo>
                  <a:lnTo>
                    <a:pt x="99606" y="813765"/>
                  </a:lnTo>
                  <a:lnTo>
                    <a:pt x="100774" y="810996"/>
                  </a:lnTo>
                  <a:lnTo>
                    <a:pt x="105473" y="806335"/>
                  </a:lnTo>
                  <a:lnTo>
                    <a:pt x="109207" y="804037"/>
                  </a:lnTo>
                  <a:lnTo>
                    <a:pt x="114312" y="801751"/>
                  </a:lnTo>
                  <a:lnTo>
                    <a:pt x="119443" y="804037"/>
                  </a:lnTo>
                  <a:lnTo>
                    <a:pt x="123190" y="806335"/>
                  </a:lnTo>
                  <a:lnTo>
                    <a:pt x="127889" y="810996"/>
                  </a:lnTo>
                  <a:lnTo>
                    <a:pt x="129057" y="813765"/>
                  </a:lnTo>
                  <a:lnTo>
                    <a:pt x="129057" y="800163"/>
                  </a:lnTo>
                  <a:lnTo>
                    <a:pt x="123444" y="797572"/>
                  </a:lnTo>
                  <a:lnTo>
                    <a:pt x="130340" y="793584"/>
                  </a:lnTo>
                  <a:lnTo>
                    <a:pt x="131851" y="792721"/>
                  </a:lnTo>
                  <a:lnTo>
                    <a:pt x="136055" y="786625"/>
                  </a:lnTo>
                  <a:lnTo>
                    <a:pt x="136055" y="773899"/>
                  </a:lnTo>
                  <a:lnTo>
                    <a:pt x="134073" y="769480"/>
                  </a:lnTo>
                  <a:lnTo>
                    <a:pt x="132778" y="768350"/>
                  </a:lnTo>
                  <a:lnTo>
                    <a:pt x="126149" y="762584"/>
                  </a:lnTo>
                  <a:lnTo>
                    <a:pt x="126149" y="775881"/>
                  </a:lnTo>
                  <a:lnTo>
                    <a:pt x="126149" y="785291"/>
                  </a:lnTo>
                  <a:lnTo>
                    <a:pt x="122212" y="790054"/>
                  </a:lnTo>
                  <a:lnTo>
                    <a:pt x="114312" y="793584"/>
                  </a:lnTo>
                  <a:lnTo>
                    <a:pt x="106438" y="790054"/>
                  </a:lnTo>
                  <a:lnTo>
                    <a:pt x="102514" y="785291"/>
                  </a:lnTo>
                  <a:lnTo>
                    <a:pt x="102514" y="775881"/>
                  </a:lnTo>
                  <a:lnTo>
                    <a:pt x="103568" y="773201"/>
                  </a:lnTo>
                  <a:lnTo>
                    <a:pt x="107746" y="769327"/>
                  </a:lnTo>
                  <a:lnTo>
                    <a:pt x="110629" y="768350"/>
                  </a:lnTo>
                  <a:lnTo>
                    <a:pt x="118008" y="768350"/>
                  </a:lnTo>
                  <a:lnTo>
                    <a:pt x="120916" y="769327"/>
                  </a:lnTo>
                  <a:lnTo>
                    <a:pt x="125107" y="773201"/>
                  </a:lnTo>
                  <a:lnTo>
                    <a:pt x="126149" y="775881"/>
                  </a:lnTo>
                  <a:lnTo>
                    <a:pt x="126149" y="762584"/>
                  </a:lnTo>
                  <a:lnTo>
                    <a:pt x="120840" y="760806"/>
                  </a:lnTo>
                  <a:lnTo>
                    <a:pt x="107810" y="760806"/>
                  </a:lnTo>
                  <a:lnTo>
                    <a:pt x="102565" y="762533"/>
                  </a:lnTo>
                  <a:lnTo>
                    <a:pt x="94551" y="769480"/>
                  </a:lnTo>
                  <a:lnTo>
                    <a:pt x="92570" y="773899"/>
                  </a:lnTo>
                  <a:lnTo>
                    <a:pt x="92570" y="786625"/>
                  </a:lnTo>
                  <a:lnTo>
                    <a:pt x="96786" y="792721"/>
                  </a:lnTo>
                  <a:lnTo>
                    <a:pt x="105219" y="797572"/>
                  </a:lnTo>
                  <a:lnTo>
                    <a:pt x="94843" y="802360"/>
                  </a:lnTo>
                  <a:lnTo>
                    <a:pt x="89649" y="808837"/>
                  </a:lnTo>
                  <a:lnTo>
                    <a:pt x="89649" y="823277"/>
                  </a:lnTo>
                  <a:lnTo>
                    <a:pt x="91922" y="828370"/>
                  </a:lnTo>
                  <a:lnTo>
                    <a:pt x="101003" y="836155"/>
                  </a:lnTo>
                  <a:lnTo>
                    <a:pt x="106959" y="838111"/>
                  </a:lnTo>
                  <a:lnTo>
                    <a:pt x="121691" y="838111"/>
                  </a:lnTo>
                  <a:lnTo>
                    <a:pt x="127660" y="836155"/>
                  </a:lnTo>
                  <a:lnTo>
                    <a:pt x="134188" y="830567"/>
                  </a:lnTo>
                  <a:lnTo>
                    <a:pt x="136740" y="828370"/>
                  </a:lnTo>
                  <a:lnTo>
                    <a:pt x="139014" y="823277"/>
                  </a:lnTo>
                  <a:lnTo>
                    <a:pt x="139014" y="808837"/>
                  </a:lnTo>
                  <a:close/>
                </a:path>
                <a:path w="2758440" h="967739">
                  <a:moveTo>
                    <a:pt x="168478" y="928712"/>
                  </a:moveTo>
                  <a:lnTo>
                    <a:pt x="158356" y="928712"/>
                  </a:lnTo>
                  <a:lnTo>
                    <a:pt x="158356" y="894448"/>
                  </a:lnTo>
                  <a:lnTo>
                    <a:pt x="158356" y="879309"/>
                  </a:lnTo>
                  <a:lnTo>
                    <a:pt x="150812" y="879309"/>
                  </a:lnTo>
                  <a:lnTo>
                    <a:pt x="148717" y="882357"/>
                  </a:lnTo>
                  <a:lnTo>
                    <a:pt x="148717" y="894448"/>
                  </a:lnTo>
                  <a:lnTo>
                    <a:pt x="148717" y="928712"/>
                  </a:lnTo>
                  <a:lnTo>
                    <a:pt x="125742" y="928712"/>
                  </a:lnTo>
                  <a:lnTo>
                    <a:pt x="148717" y="894448"/>
                  </a:lnTo>
                  <a:lnTo>
                    <a:pt x="148717" y="882357"/>
                  </a:lnTo>
                  <a:lnTo>
                    <a:pt x="116751" y="928712"/>
                  </a:lnTo>
                  <a:lnTo>
                    <a:pt x="116751" y="937183"/>
                  </a:lnTo>
                  <a:lnTo>
                    <a:pt x="148717" y="937183"/>
                  </a:lnTo>
                  <a:lnTo>
                    <a:pt x="148717" y="955027"/>
                  </a:lnTo>
                  <a:lnTo>
                    <a:pt x="158356" y="955027"/>
                  </a:lnTo>
                  <a:lnTo>
                    <a:pt x="158356" y="937183"/>
                  </a:lnTo>
                  <a:lnTo>
                    <a:pt x="168478" y="937183"/>
                  </a:lnTo>
                  <a:lnTo>
                    <a:pt x="168478" y="928712"/>
                  </a:lnTo>
                  <a:close/>
                </a:path>
                <a:path w="2758440" h="967739">
                  <a:moveTo>
                    <a:pt x="198589" y="762088"/>
                  </a:moveTo>
                  <a:lnTo>
                    <a:pt x="150152" y="762088"/>
                  </a:lnTo>
                  <a:lnTo>
                    <a:pt x="150152" y="770953"/>
                  </a:lnTo>
                  <a:lnTo>
                    <a:pt x="188531" y="770953"/>
                  </a:lnTo>
                  <a:lnTo>
                    <a:pt x="160604" y="836828"/>
                  </a:lnTo>
                  <a:lnTo>
                    <a:pt x="171373" y="836828"/>
                  </a:lnTo>
                  <a:lnTo>
                    <a:pt x="198589" y="768870"/>
                  </a:lnTo>
                  <a:lnTo>
                    <a:pt x="198589" y="762088"/>
                  </a:lnTo>
                  <a:close/>
                </a:path>
                <a:path w="2758440" h="967739">
                  <a:moveTo>
                    <a:pt x="224777" y="826389"/>
                  </a:moveTo>
                  <a:lnTo>
                    <a:pt x="214312" y="826389"/>
                  </a:lnTo>
                  <a:lnTo>
                    <a:pt x="214312" y="836828"/>
                  </a:lnTo>
                  <a:lnTo>
                    <a:pt x="224777" y="836828"/>
                  </a:lnTo>
                  <a:lnTo>
                    <a:pt x="224777" y="826389"/>
                  </a:lnTo>
                  <a:close/>
                </a:path>
                <a:path w="2758440" h="967739">
                  <a:moveTo>
                    <a:pt x="228714" y="928382"/>
                  </a:moveTo>
                  <a:lnTo>
                    <a:pt x="227482" y="924344"/>
                  </a:lnTo>
                  <a:lnTo>
                    <a:pt x="222542" y="917486"/>
                  </a:lnTo>
                  <a:lnTo>
                    <a:pt x="219024" y="915162"/>
                  </a:lnTo>
                  <a:lnTo>
                    <a:pt x="214464" y="913980"/>
                  </a:lnTo>
                  <a:lnTo>
                    <a:pt x="218008" y="912482"/>
                  </a:lnTo>
                  <a:lnTo>
                    <a:pt x="220637" y="910323"/>
                  </a:lnTo>
                  <a:lnTo>
                    <a:pt x="224066" y="904633"/>
                  </a:lnTo>
                  <a:lnTo>
                    <a:pt x="224929" y="901623"/>
                  </a:lnTo>
                  <a:lnTo>
                    <a:pt x="224929" y="892708"/>
                  </a:lnTo>
                  <a:lnTo>
                    <a:pt x="222961" y="888047"/>
                  </a:lnTo>
                  <a:lnTo>
                    <a:pt x="221310" y="886548"/>
                  </a:lnTo>
                  <a:lnTo>
                    <a:pt x="215061" y="880808"/>
                  </a:lnTo>
                  <a:lnTo>
                    <a:pt x="209753" y="879005"/>
                  </a:lnTo>
                  <a:lnTo>
                    <a:pt x="197065" y="879005"/>
                  </a:lnTo>
                  <a:lnTo>
                    <a:pt x="191985" y="880656"/>
                  </a:lnTo>
                  <a:lnTo>
                    <a:pt x="183756" y="887285"/>
                  </a:lnTo>
                  <a:lnTo>
                    <a:pt x="181343" y="892098"/>
                  </a:lnTo>
                  <a:lnTo>
                    <a:pt x="180632" y="898436"/>
                  </a:lnTo>
                  <a:lnTo>
                    <a:pt x="190525" y="898436"/>
                  </a:lnTo>
                  <a:lnTo>
                    <a:pt x="191414" y="890511"/>
                  </a:lnTo>
                  <a:lnTo>
                    <a:pt x="195668" y="886548"/>
                  </a:lnTo>
                  <a:lnTo>
                    <a:pt x="206997" y="886548"/>
                  </a:lnTo>
                  <a:lnTo>
                    <a:pt x="209880" y="887552"/>
                  </a:lnTo>
                  <a:lnTo>
                    <a:pt x="213956" y="891565"/>
                  </a:lnTo>
                  <a:lnTo>
                    <a:pt x="214985" y="894448"/>
                  </a:lnTo>
                  <a:lnTo>
                    <a:pt x="214985" y="906792"/>
                  </a:lnTo>
                  <a:lnTo>
                    <a:pt x="210324" y="911072"/>
                  </a:lnTo>
                  <a:lnTo>
                    <a:pt x="198805" y="911072"/>
                  </a:lnTo>
                  <a:lnTo>
                    <a:pt x="198805" y="918565"/>
                  </a:lnTo>
                  <a:lnTo>
                    <a:pt x="207784" y="918565"/>
                  </a:lnTo>
                  <a:lnTo>
                    <a:pt x="211810" y="919835"/>
                  </a:lnTo>
                  <a:lnTo>
                    <a:pt x="217360" y="924902"/>
                  </a:lnTo>
                  <a:lnTo>
                    <a:pt x="218706" y="928382"/>
                  </a:lnTo>
                  <a:lnTo>
                    <a:pt x="218757" y="937793"/>
                  </a:lnTo>
                  <a:lnTo>
                    <a:pt x="217411" y="941527"/>
                  </a:lnTo>
                  <a:lnTo>
                    <a:pt x="212077" y="947305"/>
                  </a:lnTo>
                  <a:lnTo>
                    <a:pt x="208495" y="948766"/>
                  </a:lnTo>
                  <a:lnTo>
                    <a:pt x="199377" y="948766"/>
                  </a:lnTo>
                  <a:lnTo>
                    <a:pt x="195821" y="947432"/>
                  </a:lnTo>
                  <a:lnTo>
                    <a:pt x="190855" y="942124"/>
                  </a:lnTo>
                  <a:lnTo>
                    <a:pt x="189598" y="938961"/>
                  </a:lnTo>
                  <a:lnTo>
                    <a:pt x="189598" y="935291"/>
                  </a:lnTo>
                  <a:lnTo>
                    <a:pt x="179654" y="935291"/>
                  </a:lnTo>
                  <a:lnTo>
                    <a:pt x="179997" y="941616"/>
                  </a:lnTo>
                  <a:lnTo>
                    <a:pt x="182372" y="946696"/>
                  </a:lnTo>
                  <a:lnTo>
                    <a:pt x="191223" y="954379"/>
                  </a:lnTo>
                  <a:lnTo>
                    <a:pt x="196964" y="956310"/>
                  </a:lnTo>
                  <a:lnTo>
                    <a:pt x="211023" y="956310"/>
                  </a:lnTo>
                  <a:lnTo>
                    <a:pt x="216890" y="954138"/>
                  </a:lnTo>
                  <a:lnTo>
                    <a:pt x="222783" y="948766"/>
                  </a:lnTo>
                  <a:lnTo>
                    <a:pt x="226352" y="945502"/>
                  </a:lnTo>
                  <a:lnTo>
                    <a:pt x="228714" y="939901"/>
                  </a:lnTo>
                  <a:lnTo>
                    <a:pt x="228714" y="928382"/>
                  </a:lnTo>
                  <a:close/>
                </a:path>
                <a:path w="2758440" h="967739">
                  <a:moveTo>
                    <a:pt x="288201" y="911593"/>
                  </a:moveTo>
                  <a:lnTo>
                    <a:pt x="280365" y="886548"/>
                  </a:lnTo>
                  <a:lnTo>
                    <a:pt x="278739" y="884313"/>
                  </a:lnTo>
                  <a:lnTo>
                    <a:pt x="278739" y="913168"/>
                  </a:lnTo>
                  <a:lnTo>
                    <a:pt x="273697" y="918502"/>
                  </a:lnTo>
                  <a:lnTo>
                    <a:pt x="268554" y="921169"/>
                  </a:lnTo>
                  <a:lnTo>
                    <a:pt x="259016" y="921169"/>
                  </a:lnTo>
                  <a:lnTo>
                    <a:pt x="255625" y="919556"/>
                  </a:lnTo>
                  <a:lnTo>
                    <a:pt x="250558" y="913142"/>
                  </a:lnTo>
                  <a:lnTo>
                    <a:pt x="249288" y="909015"/>
                  </a:lnTo>
                  <a:lnTo>
                    <a:pt x="249288" y="899033"/>
                  </a:lnTo>
                  <a:lnTo>
                    <a:pt x="278739" y="913168"/>
                  </a:lnTo>
                  <a:lnTo>
                    <a:pt x="278739" y="884313"/>
                  </a:lnTo>
                  <a:lnTo>
                    <a:pt x="277152" y="882116"/>
                  </a:lnTo>
                  <a:lnTo>
                    <a:pt x="270852" y="879005"/>
                  </a:lnTo>
                  <a:lnTo>
                    <a:pt x="255676" y="879005"/>
                  </a:lnTo>
                  <a:lnTo>
                    <a:pt x="250012" y="881494"/>
                  </a:lnTo>
                  <a:lnTo>
                    <a:pt x="241465" y="891451"/>
                  </a:lnTo>
                  <a:lnTo>
                    <a:pt x="239331" y="897496"/>
                  </a:lnTo>
                  <a:lnTo>
                    <a:pt x="239331" y="911593"/>
                  </a:lnTo>
                  <a:lnTo>
                    <a:pt x="241477" y="917371"/>
                  </a:lnTo>
                  <a:lnTo>
                    <a:pt x="250088" y="926439"/>
                  </a:lnTo>
                  <a:lnTo>
                    <a:pt x="255358" y="928712"/>
                  </a:lnTo>
                  <a:lnTo>
                    <a:pt x="268020" y="928712"/>
                  </a:lnTo>
                  <a:lnTo>
                    <a:pt x="273697" y="926007"/>
                  </a:lnTo>
                  <a:lnTo>
                    <a:pt x="278091" y="921169"/>
                  </a:lnTo>
                  <a:lnTo>
                    <a:pt x="278638" y="920559"/>
                  </a:lnTo>
                  <a:lnTo>
                    <a:pt x="278091" y="929678"/>
                  </a:lnTo>
                  <a:lnTo>
                    <a:pt x="276415" y="936650"/>
                  </a:lnTo>
                  <a:lnTo>
                    <a:pt x="270751" y="946327"/>
                  </a:lnTo>
                  <a:lnTo>
                    <a:pt x="267042" y="948766"/>
                  </a:lnTo>
                  <a:lnTo>
                    <a:pt x="255308" y="948766"/>
                  </a:lnTo>
                  <a:lnTo>
                    <a:pt x="251333" y="945070"/>
                  </a:lnTo>
                  <a:lnTo>
                    <a:pt x="250507" y="937679"/>
                  </a:lnTo>
                  <a:lnTo>
                    <a:pt x="240614" y="937679"/>
                  </a:lnTo>
                  <a:lnTo>
                    <a:pt x="241414" y="943851"/>
                  </a:lnTo>
                  <a:lnTo>
                    <a:pt x="243776" y="948486"/>
                  </a:lnTo>
                  <a:lnTo>
                    <a:pt x="251574" y="954735"/>
                  </a:lnTo>
                  <a:lnTo>
                    <a:pt x="256311" y="956310"/>
                  </a:lnTo>
                  <a:lnTo>
                    <a:pt x="261899" y="956310"/>
                  </a:lnTo>
                  <a:lnTo>
                    <a:pt x="287896" y="920559"/>
                  </a:lnTo>
                  <a:lnTo>
                    <a:pt x="288188" y="917371"/>
                  </a:lnTo>
                  <a:lnTo>
                    <a:pt x="288201" y="911593"/>
                  </a:lnTo>
                  <a:close/>
                </a:path>
                <a:path w="2758440" h="967739">
                  <a:moveTo>
                    <a:pt x="288378" y="799566"/>
                  </a:moveTo>
                  <a:lnTo>
                    <a:pt x="286854" y="782612"/>
                  </a:lnTo>
                  <a:lnTo>
                    <a:pt x="282282" y="770496"/>
                  </a:lnTo>
                  <a:lnTo>
                    <a:pt x="280035" y="768350"/>
                  </a:lnTo>
                  <a:lnTo>
                    <a:pt x="278434" y="766826"/>
                  </a:lnTo>
                  <a:lnTo>
                    <a:pt x="278434" y="787971"/>
                  </a:lnTo>
                  <a:lnTo>
                    <a:pt x="278434" y="811123"/>
                  </a:lnTo>
                  <a:lnTo>
                    <a:pt x="277202" y="819175"/>
                  </a:lnTo>
                  <a:lnTo>
                    <a:pt x="272300" y="828281"/>
                  </a:lnTo>
                  <a:lnTo>
                    <a:pt x="268719" y="830567"/>
                  </a:lnTo>
                  <a:lnTo>
                    <a:pt x="259283" y="830567"/>
                  </a:lnTo>
                  <a:lnTo>
                    <a:pt x="255714" y="828281"/>
                  </a:lnTo>
                  <a:lnTo>
                    <a:pt x="250812" y="819175"/>
                  </a:lnTo>
                  <a:lnTo>
                    <a:pt x="249593" y="811123"/>
                  </a:lnTo>
                  <a:lnTo>
                    <a:pt x="249593" y="787971"/>
                  </a:lnTo>
                  <a:lnTo>
                    <a:pt x="250812" y="779868"/>
                  </a:lnTo>
                  <a:lnTo>
                    <a:pt x="255714" y="770648"/>
                  </a:lnTo>
                  <a:lnTo>
                    <a:pt x="259283" y="768350"/>
                  </a:lnTo>
                  <a:lnTo>
                    <a:pt x="268719" y="768350"/>
                  </a:lnTo>
                  <a:lnTo>
                    <a:pt x="272300" y="770648"/>
                  </a:lnTo>
                  <a:lnTo>
                    <a:pt x="277202" y="779868"/>
                  </a:lnTo>
                  <a:lnTo>
                    <a:pt x="278434" y="787971"/>
                  </a:lnTo>
                  <a:lnTo>
                    <a:pt x="278434" y="766826"/>
                  </a:lnTo>
                  <a:lnTo>
                    <a:pt x="274662" y="763231"/>
                  </a:lnTo>
                  <a:lnTo>
                    <a:pt x="263994" y="760806"/>
                  </a:lnTo>
                  <a:lnTo>
                    <a:pt x="253339" y="763231"/>
                  </a:lnTo>
                  <a:lnTo>
                    <a:pt x="245719" y="770496"/>
                  </a:lnTo>
                  <a:lnTo>
                    <a:pt x="241160" y="782612"/>
                  </a:lnTo>
                  <a:lnTo>
                    <a:pt x="239636" y="799566"/>
                  </a:lnTo>
                  <a:lnTo>
                    <a:pt x="241160" y="816419"/>
                  </a:lnTo>
                  <a:lnTo>
                    <a:pt x="245719" y="828471"/>
                  </a:lnTo>
                  <a:lnTo>
                    <a:pt x="253339" y="835698"/>
                  </a:lnTo>
                  <a:lnTo>
                    <a:pt x="263994" y="838111"/>
                  </a:lnTo>
                  <a:lnTo>
                    <a:pt x="274662" y="835698"/>
                  </a:lnTo>
                  <a:lnTo>
                    <a:pt x="280073" y="830567"/>
                  </a:lnTo>
                  <a:lnTo>
                    <a:pt x="282282" y="828471"/>
                  </a:lnTo>
                  <a:lnTo>
                    <a:pt x="286854" y="816419"/>
                  </a:lnTo>
                  <a:lnTo>
                    <a:pt x="288378" y="799566"/>
                  </a:lnTo>
                  <a:close/>
                </a:path>
                <a:path w="2758440" h="967739">
                  <a:moveTo>
                    <a:pt x="348094" y="793407"/>
                  </a:moveTo>
                  <a:lnTo>
                    <a:pt x="340245" y="768350"/>
                  </a:lnTo>
                  <a:lnTo>
                    <a:pt x="338620" y="766114"/>
                  </a:lnTo>
                  <a:lnTo>
                    <a:pt x="338620" y="794969"/>
                  </a:lnTo>
                  <a:lnTo>
                    <a:pt x="333590" y="800315"/>
                  </a:lnTo>
                  <a:lnTo>
                    <a:pt x="328434" y="802982"/>
                  </a:lnTo>
                  <a:lnTo>
                    <a:pt x="318897" y="802982"/>
                  </a:lnTo>
                  <a:lnTo>
                    <a:pt x="315506" y="801370"/>
                  </a:lnTo>
                  <a:lnTo>
                    <a:pt x="310438" y="794943"/>
                  </a:lnTo>
                  <a:lnTo>
                    <a:pt x="309168" y="790829"/>
                  </a:lnTo>
                  <a:lnTo>
                    <a:pt x="309168" y="780834"/>
                  </a:lnTo>
                  <a:lnTo>
                    <a:pt x="338620" y="794969"/>
                  </a:lnTo>
                  <a:lnTo>
                    <a:pt x="338620" y="766114"/>
                  </a:lnTo>
                  <a:lnTo>
                    <a:pt x="337032" y="763917"/>
                  </a:lnTo>
                  <a:lnTo>
                    <a:pt x="330733" y="760806"/>
                  </a:lnTo>
                  <a:lnTo>
                    <a:pt x="315569" y="760806"/>
                  </a:lnTo>
                  <a:lnTo>
                    <a:pt x="309892" y="763295"/>
                  </a:lnTo>
                  <a:lnTo>
                    <a:pt x="301345" y="773264"/>
                  </a:lnTo>
                  <a:lnTo>
                    <a:pt x="299212" y="779297"/>
                  </a:lnTo>
                  <a:lnTo>
                    <a:pt x="299212" y="793407"/>
                  </a:lnTo>
                  <a:lnTo>
                    <a:pt x="301358" y="799185"/>
                  </a:lnTo>
                  <a:lnTo>
                    <a:pt x="309981" y="808253"/>
                  </a:lnTo>
                  <a:lnTo>
                    <a:pt x="315239" y="810526"/>
                  </a:lnTo>
                  <a:lnTo>
                    <a:pt x="327901" y="810526"/>
                  </a:lnTo>
                  <a:lnTo>
                    <a:pt x="333590" y="807808"/>
                  </a:lnTo>
                  <a:lnTo>
                    <a:pt x="337959" y="802982"/>
                  </a:lnTo>
                  <a:lnTo>
                    <a:pt x="338518" y="802360"/>
                  </a:lnTo>
                  <a:lnTo>
                    <a:pt x="337972" y="811479"/>
                  </a:lnTo>
                  <a:lnTo>
                    <a:pt x="336283" y="818451"/>
                  </a:lnTo>
                  <a:lnTo>
                    <a:pt x="330631" y="828141"/>
                  </a:lnTo>
                  <a:lnTo>
                    <a:pt x="326936" y="830567"/>
                  </a:lnTo>
                  <a:lnTo>
                    <a:pt x="315188" y="830567"/>
                  </a:lnTo>
                  <a:lnTo>
                    <a:pt x="311213" y="826884"/>
                  </a:lnTo>
                  <a:lnTo>
                    <a:pt x="310388" y="819492"/>
                  </a:lnTo>
                  <a:lnTo>
                    <a:pt x="300482" y="819492"/>
                  </a:lnTo>
                  <a:lnTo>
                    <a:pt x="301294" y="825652"/>
                  </a:lnTo>
                  <a:lnTo>
                    <a:pt x="303657" y="830287"/>
                  </a:lnTo>
                  <a:lnTo>
                    <a:pt x="311454" y="836549"/>
                  </a:lnTo>
                  <a:lnTo>
                    <a:pt x="316191" y="838111"/>
                  </a:lnTo>
                  <a:lnTo>
                    <a:pt x="321779" y="838111"/>
                  </a:lnTo>
                  <a:lnTo>
                    <a:pt x="333375" y="835545"/>
                  </a:lnTo>
                  <a:lnTo>
                    <a:pt x="338721" y="830567"/>
                  </a:lnTo>
                  <a:lnTo>
                    <a:pt x="341655" y="827849"/>
                  </a:lnTo>
                  <a:lnTo>
                    <a:pt x="346621" y="815009"/>
                  </a:lnTo>
                  <a:lnTo>
                    <a:pt x="347789" y="802360"/>
                  </a:lnTo>
                  <a:lnTo>
                    <a:pt x="348081" y="799185"/>
                  </a:lnTo>
                  <a:lnTo>
                    <a:pt x="348094" y="793407"/>
                  </a:lnTo>
                  <a:close/>
                </a:path>
                <a:path w="2758440" h="967739">
                  <a:moveTo>
                    <a:pt x="348272" y="880287"/>
                  </a:moveTo>
                  <a:lnTo>
                    <a:pt x="299834" y="880287"/>
                  </a:lnTo>
                  <a:lnTo>
                    <a:pt x="299834" y="889139"/>
                  </a:lnTo>
                  <a:lnTo>
                    <a:pt x="338213" y="889139"/>
                  </a:lnTo>
                  <a:lnTo>
                    <a:pt x="310286" y="955027"/>
                  </a:lnTo>
                  <a:lnTo>
                    <a:pt x="321056" y="955027"/>
                  </a:lnTo>
                  <a:lnTo>
                    <a:pt x="348272" y="887056"/>
                  </a:lnTo>
                  <a:lnTo>
                    <a:pt x="348272" y="880287"/>
                  </a:lnTo>
                  <a:close/>
                </a:path>
                <a:path w="2758440" h="967739">
                  <a:moveTo>
                    <a:pt x="374459" y="944575"/>
                  </a:moveTo>
                  <a:lnTo>
                    <a:pt x="363994" y="944575"/>
                  </a:lnTo>
                  <a:lnTo>
                    <a:pt x="363994" y="955027"/>
                  </a:lnTo>
                  <a:lnTo>
                    <a:pt x="374459" y="955027"/>
                  </a:lnTo>
                  <a:lnTo>
                    <a:pt x="374459" y="944575"/>
                  </a:lnTo>
                  <a:close/>
                </a:path>
                <a:path w="2758440" h="967739">
                  <a:moveTo>
                    <a:pt x="408152" y="762088"/>
                  </a:moveTo>
                  <a:lnTo>
                    <a:pt x="359702" y="762088"/>
                  </a:lnTo>
                  <a:lnTo>
                    <a:pt x="359702" y="770953"/>
                  </a:lnTo>
                  <a:lnTo>
                    <a:pt x="398094" y="770953"/>
                  </a:lnTo>
                  <a:lnTo>
                    <a:pt x="370179" y="836828"/>
                  </a:lnTo>
                  <a:lnTo>
                    <a:pt x="380949" y="836828"/>
                  </a:lnTo>
                  <a:lnTo>
                    <a:pt x="408152" y="768870"/>
                  </a:lnTo>
                  <a:lnTo>
                    <a:pt x="408152" y="762088"/>
                  </a:lnTo>
                  <a:close/>
                </a:path>
                <a:path w="2758440" h="967739">
                  <a:moveTo>
                    <a:pt x="438264" y="928382"/>
                  </a:moveTo>
                  <a:lnTo>
                    <a:pt x="437032" y="924344"/>
                  </a:lnTo>
                  <a:lnTo>
                    <a:pt x="432104" y="917486"/>
                  </a:lnTo>
                  <a:lnTo>
                    <a:pt x="428586" y="915162"/>
                  </a:lnTo>
                  <a:lnTo>
                    <a:pt x="424040" y="913980"/>
                  </a:lnTo>
                  <a:lnTo>
                    <a:pt x="427570" y="912482"/>
                  </a:lnTo>
                  <a:lnTo>
                    <a:pt x="430199" y="910323"/>
                  </a:lnTo>
                  <a:lnTo>
                    <a:pt x="433641" y="904633"/>
                  </a:lnTo>
                  <a:lnTo>
                    <a:pt x="434492" y="901623"/>
                  </a:lnTo>
                  <a:lnTo>
                    <a:pt x="434492" y="892708"/>
                  </a:lnTo>
                  <a:lnTo>
                    <a:pt x="432523" y="888047"/>
                  </a:lnTo>
                  <a:lnTo>
                    <a:pt x="430885" y="886548"/>
                  </a:lnTo>
                  <a:lnTo>
                    <a:pt x="424637" y="880808"/>
                  </a:lnTo>
                  <a:lnTo>
                    <a:pt x="419315" y="879005"/>
                  </a:lnTo>
                  <a:lnTo>
                    <a:pt x="406628" y="879005"/>
                  </a:lnTo>
                  <a:lnTo>
                    <a:pt x="401548" y="880656"/>
                  </a:lnTo>
                  <a:lnTo>
                    <a:pt x="393319" y="887285"/>
                  </a:lnTo>
                  <a:lnTo>
                    <a:pt x="390893" y="892098"/>
                  </a:lnTo>
                  <a:lnTo>
                    <a:pt x="390182" y="898436"/>
                  </a:lnTo>
                  <a:lnTo>
                    <a:pt x="400088" y="898436"/>
                  </a:lnTo>
                  <a:lnTo>
                    <a:pt x="400977" y="890511"/>
                  </a:lnTo>
                  <a:lnTo>
                    <a:pt x="405231" y="886548"/>
                  </a:lnTo>
                  <a:lnTo>
                    <a:pt x="416560" y="886548"/>
                  </a:lnTo>
                  <a:lnTo>
                    <a:pt x="419430" y="887552"/>
                  </a:lnTo>
                  <a:lnTo>
                    <a:pt x="423519" y="891565"/>
                  </a:lnTo>
                  <a:lnTo>
                    <a:pt x="424548" y="894448"/>
                  </a:lnTo>
                  <a:lnTo>
                    <a:pt x="424548" y="906792"/>
                  </a:lnTo>
                  <a:lnTo>
                    <a:pt x="419874" y="911072"/>
                  </a:lnTo>
                  <a:lnTo>
                    <a:pt x="408355" y="911072"/>
                  </a:lnTo>
                  <a:lnTo>
                    <a:pt x="408355" y="918565"/>
                  </a:lnTo>
                  <a:lnTo>
                    <a:pt x="417347" y="918565"/>
                  </a:lnTo>
                  <a:lnTo>
                    <a:pt x="421386" y="919835"/>
                  </a:lnTo>
                  <a:lnTo>
                    <a:pt x="426923" y="924902"/>
                  </a:lnTo>
                  <a:lnTo>
                    <a:pt x="428269" y="928382"/>
                  </a:lnTo>
                  <a:lnTo>
                    <a:pt x="428320" y="937793"/>
                  </a:lnTo>
                  <a:lnTo>
                    <a:pt x="426986" y="941527"/>
                  </a:lnTo>
                  <a:lnTo>
                    <a:pt x="421640" y="947305"/>
                  </a:lnTo>
                  <a:lnTo>
                    <a:pt x="418058" y="948766"/>
                  </a:lnTo>
                  <a:lnTo>
                    <a:pt x="408927" y="948766"/>
                  </a:lnTo>
                  <a:lnTo>
                    <a:pt x="405384" y="947432"/>
                  </a:lnTo>
                  <a:lnTo>
                    <a:pt x="400418" y="942124"/>
                  </a:lnTo>
                  <a:lnTo>
                    <a:pt x="399173" y="938961"/>
                  </a:lnTo>
                  <a:lnTo>
                    <a:pt x="399173" y="935291"/>
                  </a:lnTo>
                  <a:lnTo>
                    <a:pt x="389204" y="935291"/>
                  </a:lnTo>
                  <a:lnTo>
                    <a:pt x="389547" y="941616"/>
                  </a:lnTo>
                  <a:lnTo>
                    <a:pt x="391934" y="946696"/>
                  </a:lnTo>
                  <a:lnTo>
                    <a:pt x="400786" y="954379"/>
                  </a:lnTo>
                  <a:lnTo>
                    <a:pt x="406527" y="956310"/>
                  </a:lnTo>
                  <a:lnTo>
                    <a:pt x="420573" y="956310"/>
                  </a:lnTo>
                  <a:lnTo>
                    <a:pt x="426440" y="954138"/>
                  </a:lnTo>
                  <a:lnTo>
                    <a:pt x="432346" y="948766"/>
                  </a:lnTo>
                  <a:lnTo>
                    <a:pt x="435914" y="945502"/>
                  </a:lnTo>
                  <a:lnTo>
                    <a:pt x="438264" y="939901"/>
                  </a:lnTo>
                  <a:lnTo>
                    <a:pt x="438264" y="928382"/>
                  </a:lnTo>
                  <a:close/>
                </a:path>
                <a:path w="2758440" h="967739">
                  <a:moveTo>
                    <a:pt x="468337" y="805510"/>
                  </a:moveTo>
                  <a:lnTo>
                    <a:pt x="466191" y="799744"/>
                  </a:lnTo>
                  <a:lnTo>
                    <a:pt x="462534" y="795896"/>
                  </a:lnTo>
                  <a:lnTo>
                    <a:pt x="458393" y="791527"/>
                  </a:lnTo>
                  <a:lnTo>
                    <a:pt x="458393" y="808088"/>
                  </a:lnTo>
                  <a:lnTo>
                    <a:pt x="458393" y="818083"/>
                  </a:lnTo>
                  <a:lnTo>
                    <a:pt x="457149" y="822236"/>
                  </a:lnTo>
                  <a:lnTo>
                    <a:pt x="452170" y="828890"/>
                  </a:lnTo>
                  <a:lnTo>
                    <a:pt x="448856" y="830567"/>
                  </a:lnTo>
                  <a:lnTo>
                    <a:pt x="439978" y="830567"/>
                  </a:lnTo>
                  <a:lnTo>
                    <a:pt x="436206" y="828268"/>
                  </a:lnTo>
                  <a:lnTo>
                    <a:pt x="430555" y="819099"/>
                  </a:lnTo>
                  <a:lnTo>
                    <a:pt x="429069" y="812507"/>
                  </a:lnTo>
                  <a:lnTo>
                    <a:pt x="428929" y="803948"/>
                  </a:lnTo>
                  <a:lnTo>
                    <a:pt x="433971" y="798576"/>
                  </a:lnTo>
                  <a:lnTo>
                    <a:pt x="437959" y="796505"/>
                  </a:lnTo>
                  <a:lnTo>
                    <a:pt x="439127" y="795896"/>
                  </a:lnTo>
                  <a:lnTo>
                    <a:pt x="448652" y="795896"/>
                  </a:lnTo>
                  <a:lnTo>
                    <a:pt x="452043" y="797496"/>
                  </a:lnTo>
                  <a:lnTo>
                    <a:pt x="457123" y="803973"/>
                  </a:lnTo>
                  <a:lnTo>
                    <a:pt x="458393" y="808088"/>
                  </a:lnTo>
                  <a:lnTo>
                    <a:pt x="458393" y="791527"/>
                  </a:lnTo>
                  <a:lnTo>
                    <a:pt x="457581" y="790663"/>
                  </a:lnTo>
                  <a:lnTo>
                    <a:pt x="452297" y="788403"/>
                  </a:lnTo>
                  <a:lnTo>
                    <a:pt x="439635" y="788403"/>
                  </a:lnTo>
                  <a:lnTo>
                    <a:pt x="433971" y="791095"/>
                  </a:lnTo>
                  <a:lnTo>
                    <a:pt x="429031" y="796505"/>
                  </a:lnTo>
                  <a:lnTo>
                    <a:pt x="429552" y="787425"/>
                  </a:lnTo>
                  <a:lnTo>
                    <a:pt x="431215" y="780465"/>
                  </a:lnTo>
                  <a:lnTo>
                    <a:pt x="436892" y="770775"/>
                  </a:lnTo>
                  <a:lnTo>
                    <a:pt x="440626" y="768350"/>
                  </a:lnTo>
                  <a:lnTo>
                    <a:pt x="452335" y="768350"/>
                  </a:lnTo>
                  <a:lnTo>
                    <a:pt x="456311" y="772045"/>
                  </a:lnTo>
                  <a:lnTo>
                    <a:pt x="457161" y="779424"/>
                  </a:lnTo>
                  <a:lnTo>
                    <a:pt x="467055" y="779424"/>
                  </a:lnTo>
                  <a:lnTo>
                    <a:pt x="451345" y="760806"/>
                  </a:lnTo>
                  <a:lnTo>
                    <a:pt x="445731" y="760806"/>
                  </a:lnTo>
                  <a:lnTo>
                    <a:pt x="419481" y="799744"/>
                  </a:lnTo>
                  <a:lnTo>
                    <a:pt x="419392" y="803948"/>
                  </a:lnTo>
                  <a:lnTo>
                    <a:pt x="419709" y="810107"/>
                  </a:lnTo>
                  <a:lnTo>
                    <a:pt x="436803" y="838111"/>
                  </a:lnTo>
                  <a:lnTo>
                    <a:pt x="451993" y="838111"/>
                  </a:lnTo>
                  <a:lnTo>
                    <a:pt x="457669" y="835609"/>
                  </a:lnTo>
                  <a:lnTo>
                    <a:pt x="462000" y="830567"/>
                  </a:lnTo>
                  <a:lnTo>
                    <a:pt x="466217" y="825665"/>
                  </a:lnTo>
                  <a:lnTo>
                    <a:pt x="468337" y="819607"/>
                  </a:lnTo>
                  <a:lnTo>
                    <a:pt x="468337" y="805510"/>
                  </a:lnTo>
                  <a:close/>
                </a:path>
                <a:path w="2758440" h="967739">
                  <a:moveTo>
                    <a:pt x="497789" y="928712"/>
                  </a:moveTo>
                  <a:lnTo>
                    <a:pt x="487692" y="928712"/>
                  </a:lnTo>
                  <a:lnTo>
                    <a:pt x="487692" y="894448"/>
                  </a:lnTo>
                  <a:lnTo>
                    <a:pt x="487692" y="879309"/>
                  </a:lnTo>
                  <a:lnTo>
                    <a:pt x="480136" y="879309"/>
                  </a:lnTo>
                  <a:lnTo>
                    <a:pt x="478053" y="882332"/>
                  </a:lnTo>
                  <a:lnTo>
                    <a:pt x="478053" y="894448"/>
                  </a:lnTo>
                  <a:lnTo>
                    <a:pt x="478053" y="928712"/>
                  </a:lnTo>
                  <a:lnTo>
                    <a:pt x="455066" y="928712"/>
                  </a:lnTo>
                  <a:lnTo>
                    <a:pt x="478053" y="894448"/>
                  </a:lnTo>
                  <a:lnTo>
                    <a:pt x="478053" y="882332"/>
                  </a:lnTo>
                  <a:lnTo>
                    <a:pt x="446087" y="928712"/>
                  </a:lnTo>
                  <a:lnTo>
                    <a:pt x="446087" y="937183"/>
                  </a:lnTo>
                  <a:lnTo>
                    <a:pt x="478053" y="937183"/>
                  </a:lnTo>
                  <a:lnTo>
                    <a:pt x="478053" y="955027"/>
                  </a:lnTo>
                  <a:lnTo>
                    <a:pt x="487692" y="955027"/>
                  </a:lnTo>
                  <a:lnTo>
                    <a:pt x="487692" y="937183"/>
                  </a:lnTo>
                  <a:lnTo>
                    <a:pt x="497789" y="937183"/>
                  </a:lnTo>
                  <a:lnTo>
                    <a:pt x="497789" y="928712"/>
                  </a:lnTo>
                  <a:close/>
                </a:path>
                <a:path w="2758440" h="967739">
                  <a:moveTo>
                    <a:pt x="805637" y="775373"/>
                  </a:moveTo>
                  <a:lnTo>
                    <a:pt x="798169" y="775373"/>
                  </a:lnTo>
                  <a:lnTo>
                    <a:pt x="796518" y="784415"/>
                  </a:lnTo>
                  <a:lnTo>
                    <a:pt x="789800" y="788924"/>
                  </a:lnTo>
                  <a:lnTo>
                    <a:pt x="778014" y="788924"/>
                  </a:lnTo>
                  <a:lnTo>
                    <a:pt x="778014" y="796493"/>
                  </a:lnTo>
                  <a:lnTo>
                    <a:pt x="786130" y="796493"/>
                  </a:lnTo>
                  <a:lnTo>
                    <a:pt x="792086" y="795197"/>
                  </a:lnTo>
                  <a:lnTo>
                    <a:pt x="796010" y="792607"/>
                  </a:lnTo>
                  <a:lnTo>
                    <a:pt x="796010" y="851395"/>
                  </a:lnTo>
                  <a:lnTo>
                    <a:pt x="805637" y="851395"/>
                  </a:lnTo>
                  <a:lnTo>
                    <a:pt x="805637" y="792607"/>
                  </a:lnTo>
                  <a:lnTo>
                    <a:pt x="805637" y="775373"/>
                  </a:lnTo>
                  <a:close/>
                </a:path>
                <a:path w="2758440" h="967739">
                  <a:moveTo>
                    <a:pt x="879652" y="706894"/>
                  </a:moveTo>
                  <a:lnTo>
                    <a:pt x="869518" y="706894"/>
                  </a:lnTo>
                  <a:lnTo>
                    <a:pt x="869518" y="672630"/>
                  </a:lnTo>
                  <a:lnTo>
                    <a:pt x="869518" y="657479"/>
                  </a:lnTo>
                  <a:lnTo>
                    <a:pt x="861910" y="657479"/>
                  </a:lnTo>
                  <a:lnTo>
                    <a:pt x="859878" y="660425"/>
                  </a:lnTo>
                  <a:lnTo>
                    <a:pt x="859878" y="672630"/>
                  </a:lnTo>
                  <a:lnTo>
                    <a:pt x="859878" y="706894"/>
                  </a:lnTo>
                  <a:lnTo>
                    <a:pt x="836815" y="706894"/>
                  </a:lnTo>
                  <a:lnTo>
                    <a:pt x="859878" y="672630"/>
                  </a:lnTo>
                  <a:lnTo>
                    <a:pt x="859878" y="660425"/>
                  </a:lnTo>
                  <a:lnTo>
                    <a:pt x="827824" y="706894"/>
                  </a:lnTo>
                  <a:lnTo>
                    <a:pt x="827824" y="715365"/>
                  </a:lnTo>
                  <a:lnTo>
                    <a:pt x="859878" y="715365"/>
                  </a:lnTo>
                  <a:lnTo>
                    <a:pt x="859878" y="733196"/>
                  </a:lnTo>
                  <a:lnTo>
                    <a:pt x="869518" y="733196"/>
                  </a:lnTo>
                  <a:lnTo>
                    <a:pt x="869518" y="715365"/>
                  </a:lnTo>
                  <a:lnTo>
                    <a:pt x="879652" y="715365"/>
                  </a:lnTo>
                  <a:lnTo>
                    <a:pt x="879652" y="706894"/>
                  </a:lnTo>
                  <a:close/>
                </a:path>
                <a:path w="2758440" h="967739">
                  <a:moveTo>
                    <a:pt x="879906" y="824750"/>
                  </a:moveTo>
                  <a:lnTo>
                    <a:pt x="878763" y="820712"/>
                  </a:lnTo>
                  <a:lnTo>
                    <a:pt x="876223" y="817283"/>
                  </a:lnTo>
                  <a:lnTo>
                    <a:pt x="873823" y="813854"/>
                  </a:lnTo>
                  <a:lnTo>
                    <a:pt x="870267" y="811542"/>
                  </a:lnTo>
                  <a:lnTo>
                    <a:pt x="865708" y="810348"/>
                  </a:lnTo>
                  <a:lnTo>
                    <a:pt x="869264" y="808850"/>
                  </a:lnTo>
                  <a:lnTo>
                    <a:pt x="871918" y="806691"/>
                  </a:lnTo>
                  <a:lnTo>
                    <a:pt x="873569" y="803859"/>
                  </a:lnTo>
                  <a:lnTo>
                    <a:pt x="875347" y="801001"/>
                  </a:lnTo>
                  <a:lnTo>
                    <a:pt x="876223" y="797991"/>
                  </a:lnTo>
                  <a:lnTo>
                    <a:pt x="876223" y="789089"/>
                  </a:lnTo>
                  <a:lnTo>
                    <a:pt x="874204" y="784428"/>
                  </a:lnTo>
                  <a:lnTo>
                    <a:pt x="872566" y="782916"/>
                  </a:lnTo>
                  <a:lnTo>
                    <a:pt x="866343" y="777189"/>
                  </a:lnTo>
                  <a:lnTo>
                    <a:pt x="861021" y="775373"/>
                  </a:lnTo>
                  <a:lnTo>
                    <a:pt x="848347" y="775373"/>
                  </a:lnTo>
                  <a:lnTo>
                    <a:pt x="831875" y="794804"/>
                  </a:lnTo>
                  <a:lnTo>
                    <a:pt x="841756" y="794804"/>
                  </a:lnTo>
                  <a:lnTo>
                    <a:pt x="842645" y="786879"/>
                  </a:lnTo>
                  <a:lnTo>
                    <a:pt x="846950" y="782916"/>
                  </a:lnTo>
                  <a:lnTo>
                    <a:pt x="858227" y="782916"/>
                  </a:lnTo>
                  <a:lnTo>
                    <a:pt x="861148" y="783920"/>
                  </a:lnTo>
                  <a:lnTo>
                    <a:pt x="865200" y="787933"/>
                  </a:lnTo>
                  <a:lnTo>
                    <a:pt x="866216" y="790829"/>
                  </a:lnTo>
                  <a:lnTo>
                    <a:pt x="866216" y="803160"/>
                  </a:lnTo>
                  <a:lnTo>
                    <a:pt x="861529" y="807453"/>
                  </a:lnTo>
                  <a:lnTo>
                    <a:pt x="849998" y="807453"/>
                  </a:lnTo>
                  <a:lnTo>
                    <a:pt x="849998" y="814946"/>
                  </a:lnTo>
                  <a:lnTo>
                    <a:pt x="858989" y="814946"/>
                  </a:lnTo>
                  <a:lnTo>
                    <a:pt x="863053" y="816203"/>
                  </a:lnTo>
                  <a:lnTo>
                    <a:pt x="868629" y="821270"/>
                  </a:lnTo>
                  <a:lnTo>
                    <a:pt x="869975" y="824750"/>
                  </a:lnTo>
                  <a:lnTo>
                    <a:pt x="870013" y="834174"/>
                  </a:lnTo>
                  <a:lnTo>
                    <a:pt x="868629" y="837907"/>
                  </a:lnTo>
                  <a:lnTo>
                    <a:pt x="863307" y="843686"/>
                  </a:lnTo>
                  <a:lnTo>
                    <a:pt x="859751" y="845134"/>
                  </a:lnTo>
                  <a:lnTo>
                    <a:pt x="850633" y="845134"/>
                  </a:lnTo>
                  <a:lnTo>
                    <a:pt x="847077" y="843800"/>
                  </a:lnTo>
                  <a:lnTo>
                    <a:pt x="844550" y="841146"/>
                  </a:lnTo>
                  <a:lnTo>
                    <a:pt x="842137" y="838492"/>
                  </a:lnTo>
                  <a:lnTo>
                    <a:pt x="840867" y="835329"/>
                  </a:lnTo>
                  <a:lnTo>
                    <a:pt x="840867" y="831659"/>
                  </a:lnTo>
                  <a:lnTo>
                    <a:pt x="830859" y="831659"/>
                  </a:lnTo>
                  <a:lnTo>
                    <a:pt x="831240" y="837996"/>
                  </a:lnTo>
                  <a:lnTo>
                    <a:pt x="833653" y="843064"/>
                  </a:lnTo>
                  <a:lnTo>
                    <a:pt x="842518" y="850747"/>
                  </a:lnTo>
                  <a:lnTo>
                    <a:pt x="848220" y="852678"/>
                  </a:lnTo>
                  <a:lnTo>
                    <a:pt x="862291" y="852678"/>
                  </a:lnTo>
                  <a:lnTo>
                    <a:pt x="868121" y="850506"/>
                  </a:lnTo>
                  <a:lnTo>
                    <a:pt x="872807" y="846188"/>
                  </a:lnTo>
                  <a:lnTo>
                    <a:pt x="873988" y="845134"/>
                  </a:lnTo>
                  <a:lnTo>
                    <a:pt x="877620" y="841883"/>
                  </a:lnTo>
                  <a:lnTo>
                    <a:pt x="879906" y="836269"/>
                  </a:lnTo>
                  <a:lnTo>
                    <a:pt x="879906" y="824750"/>
                  </a:lnTo>
                  <a:close/>
                </a:path>
                <a:path w="2758440" h="967739">
                  <a:moveTo>
                    <a:pt x="939419" y="689787"/>
                  </a:moveTo>
                  <a:lnTo>
                    <a:pt x="929957" y="662406"/>
                  </a:lnTo>
                  <a:lnTo>
                    <a:pt x="929957" y="691337"/>
                  </a:lnTo>
                  <a:lnTo>
                    <a:pt x="924890" y="696683"/>
                  </a:lnTo>
                  <a:lnTo>
                    <a:pt x="919822" y="699350"/>
                  </a:lnTo>
                  <a:lnTo>
                    <a:pt x="910196" y="699350"/>
                  </a:lnTo>
                  <a:lnTo>
                    <a:pt x="906894" y="697738"/>
                  </a:lnTo>
                  <a:lnTo>
                    <a:pt x="901827" y="691311"/>
                  </a:lnTo>
                  <a:lnTo>
                    <a:pt x="900557" y="687197"/>
                  </a:lnTo>
                  <a:lnTo>
                    <a:pt x="900557" y="677202"/>
                  </a:lnTo>
                  <a:lnTo>
                    <a:pt x="901700" y="673049"/>
                  </a:lnTo>
                  <a:lnTo>
                    <a:pt x="906767" y="666394"/>
                  </a:lnTo>
                  <a:lnTo>
                    <a:pt x="910069" y="664718"/>
                  </a:lnTo>
                  <a:lnTo>
                    <a:pt x="918933" y="664718"/>
                  </a:lnTo>
                  <a:lnTo>
                    <a:pt x="922743" y="667004"/>
                  </a:lnTo>
                  <a:lnTo>
                    <a:pt x="928319" y="676148"/>
                  </a:lnTo>
                  <a:lnTo>
                    <a:pt x="929830" y="682739"/>
                  </a:lnTo>
                  <a:lnTo>
                    <a:pt x="929957" y="691337"/>
                  </a:lnTo>
                  <a:lnTo>
                    <a:pt x="929957" y="662406"/>
                  </a:lnTo>
                  <a:lnTo>
                    <a:pt x="928446" y="660285"/>
                  </a:lnTo>
                  <a:lnTo>
                    <a:pt x="922108" y="657174"/>
                  </a:lnTo>
                  <a:lnTo>
                    <a:pt x="906894" y="657174"/>
                  </a:lnTo>
                  <a:lnTo>
                    <a:pt x="901192" y="659663"/>
                  </a:lnTo>
                  <a:lnTo>
                    <a:pt x="896950" y="664718"/>
                  </a:lnTo>
                  <a:lnTo>
                    <a:pt x="892708" y="669632"/>
                  </a:lnTo>
                  <a:lnTo>
                    <a:pt x="890549" y="675665"/>
                  </a:lnTo>
                  <a:lnTo>
                    <a:pt x="890549" y="689787"/>
                  </a:lnTo>
                  <a:lnTo>
                    <a:pt x="892708" y="695553"/>
                  </a:lnTo>
                  <a:lnTo>
                    <a:pt x="901319" y="704634"/>
                  </a:lnTo>
                  <a:lnTo>
                    <a:pt x="906640" y="706894"/>
                  </a:lnTo>
                  <a:lnTo>
                    <a:pt x="919314" y="706894"/>
                  </a:lnTo>
                  <a:lnTo>
                    <a:pt x="924890" y="704176"/>
                  </a:lnTo>
                  <a:lnTo>
                    <a:pt x="929271" y="699350"/>
                  </a:lnTo>
                  <a:lnTo>
                    <a:pt x="929830" y="698728"/>
                  </a:lnTo>
                  <a:lnTo>
                    <a:pt x="929322" y="707847"/>
                  </a:lnTo>
                  <a:lnTo>
                    <a:pt x="927684" y="714819"/>
                  </a:lnTo>
                  <a:lnTo>
                    <a:pt x="924763" y="719670"/>
                  </a:lnTo>
                  <a:lnTo>
                    <a:pt x="921981" y="724509"/>
                  </a:lnTo>
                  <a:lnTo>
                    <a:pt x="918298" y="726935"/>
                  </a:lnTo>
                  <a:lnTo>
                    <a:pt x="906513" y="726935"/>
                  </a:lnTo>
                  <a:lnTo>
                    <a:pt x="902589" y="723252"/>
                  </a:lnTo>
                  <a:lnTo>
                    <a:pt x="901700" y="715873"/>
                  </a:lnTo>
                  <a:lnTo>
                    <a:pt x="891819" y="715873"/>
                  </a:lnTo>
                  <a:lnTo>
                    <a:pt x="892708" y="722020"/>
                  </a:lnTo>
                  <a:lnTo>
                    <a:pt x="894981" y="726668"/>
                  </a:lnTo>
                  <a:lnTo>
                    <a:pt x="902843" y="732917"/>
                  </a:lnTo>
                  <a:lnTo>
                    <a:pt x="907529" y="734479"/>
                  </a:lnTo>
                  <a:lnTo>
                    <a:pt x="913104" y="734479"/>
                  </a:lnTo>
                  <a:lnTo>
                    <a:pt x="939114" y="698728"/>
                  </a:lnTo>
                  <a:lnTo>
                    <a:pt x="939393" y="695553"/>
                  </a:lnTo>
                  <a:lnTo>
                    <a:pt x="939419" y="689787"/>
                  </a:lnTo>
                  <a:close/>
                </a:path>
                <a:path w="2758440" h="967739">
                  <a:moveTo>
                    <a:pt x="940104" y="818667"/>
                  </a:moveTo>
                  <a:lnTo>
                    <a:pt x="937818" y="812787"/>
                  </a:lnTo>
                  <a:lnTo>
                    <a:pt x="934783" y="809942"/>
                  </a:lnTo>
                  <a:lnTo>
                    <a:pt x="933132" y="808380"/>
                  </a:lnTo>
                  <a:lnTo>
                    <a:pt x="930935" y="806272"/>
                  </a:lnTo>
                  <a:lnTo>
                    <a:pt x="928573" y="803986"/>
                  </a:lnTo>
                  <a:lnTo>
                    <a:pt x="923112" y="801789"/>
                  </a:lnTo>
                  <a:lnTo>
                    <a:pt x="911326" y="801789"/>
                  </a:lnTo>
                  <a:lnTo>
                    <a:pt x="906767" y="803287"/>
                  </a:lnTo>
                  <a:lnTo>
                    <a:pt x="902970" y="806272"/>
                  </a:lnTo>
                  <a:lnTo>
                    <a:pt x="904621" y="785520"/>
                  </a:lnTo>
                  <a:lnTo>
                    <a:pt x="936548" y="785520"/>
                  </a:lnTo>
                  <a:lnTo>
                    <a:pt x="936548" y="776655"/>
                  </a:lnTo>
                  <a:lnTo>
                    <a:pt x="896378" y="776655"/>
                  </a:lnTo>
                  <a:lnTo>
                    <a:pt x="893216" y="816114"/>
                  </a:lnTo>
                  <a:lnTo>
                    <a:pt x="900811" y="816114"/>
                  </a:lnTo>
                  <a:lnTo>
                    <a:pt x="904494" y="811999"/>
                  </a:lnTo>
                  <a:lnTo>
                    <a:pt x="909053" y="809942"/>
                  </a:lnTo>
                  <a:lnTo>
                    <a:pt x="919060" y="809942"/>
                  </a:lnTo>
                  <a:lnTo>
                    <a:pt x="922870" y="811466"/>
                  </a:lnTo>
                  <a:lnTo>
                    <a:pt x="928700" y="817511"/>
                  </a:lnTo>
                  <a:lnTo>
                    <a:pt x="930211" y="821639"/>
                  </a:lnTo>
                  <a:lnTo>
                    <a:pt x="930211" y="832040"/>
                  </a:lnTo>
                  <a:lnTo>
                    <a:pt x="928700" y="836371"/>
                  </a:lnTo>
                  <a:lnTo>
                    <a:pt x="925906" y="839876"/>
                  </a:lnTo>
                  <a:lnTo>
                    <a:pt x="922997" y="843368"/>
                  </a:lnTo>
                  <a:lnTo>
                    <a:pt x="919187" y="845134"/>
                  </a:lnTo>
                  <a:lnTo>
                    <a:pt x="910958" y="845134"/>
                  </a:lnTo>
                  <a:lnTo>
                    <a:pt x="907783" y="844029"/>
                  </a:lnTo>
                  <a:lnTo>
                    <a:pt x="905256" y="841844"/>
                  </a:lnTo>
                  <a:lnTo>
                    <a:pt x="902589" y="839647"/>
                  </a:lnTo>
                  <a:lnTo>
                    <a:pt x="901065" y="836282"/>
                  </a:lnTo>
                  <a:lnTo>
                    <a:pt x="900557" y="831761"/>
                  </a:lnTo>
                  <a:lnTo>
                    <a:pt x="890549" y="831761"/>
                  </a:lnTo>
                  <a:lnTo>
                    <a:pt x="891311" y="838695"/>
                  </a:lnTo>
                  <a:lnTo>
                    <a:pt x="893838" y="843915"/>
                  </a:lnTo>
                  <a:lnTo>
                    <a:pt x="898410" y="847420"/>
                  </a:lnTo>
                  <a:lnTo>
                    <a:pt x="902843" y="850925"/>
                  </a:lnTo>
                  <a:lnTo>
                    <a:pt x="908291" y="852678"/>
                  </a:lnTo>
                  <a:lnTo>
                    <a:pt x="922362" y="852678"/>
                  </a:lnTo>
                  <a:lnTo>
                    <a:pt x="928573" y="850138"/>
                  </a:lnTo>
                  <a:lnTo>
                    <a:pt x="933107" y="845134"/>
                  </a:lnTo>
                  <a:lnTo>
                    <a:pt x="937818" y="840054"/>
                  </a:lnTo>
                  <a:lnTo>
                    <a:pt x="940104" y="833691"/>
                  </a:lnTo>
                  <a:lnTo>
                    <a:pt x="940104" y="818667"/>
                  </a:lnTo>
                  <a:close/>
                </a:path>
                <a:path w="2758440" h="967739">
                  <a:moveTo>
                    <a:pt x="985215" y="657174"/>
                  </a:moveTo>
                  <a:lnTo>
                    <a:pt x="977861" y="657174"/>
                  </a:lnTo>
                  <a:lnTo>
                    <a:pt x="976096" y="666229"/>
                  </a:lnTo>
                  <a:lnTo>
                    <a:pt x="969378" y="670737"/>
                  </a:lnTo>
                  <a:lnTo>
                    <a:pt x="957592" y="670737"/>
                  </a:lnTo>
                  <a:lnTo>
                    <a:pt x="957592" y="678294"/>
                  </a:lnTo>
                  <a:lnTo>
                    <a:pt x="965822" y="678294"/>
                  </a:lnTo>
                  <a:lnTo>
                    <a:pt x="971778" y="676998"/>
                  </a:lnTo>
                  <a:lnTo>
                    <a:pt x="975715" y="674420"/>
                  </a:lnTo>
                  <a:lnTo>
                    <a:pt x="975715" y="733196"/>
                  </a:lnTo>
                  <a:lnTo>
                    <a:pt x="985215" y="733196"/>
                  </a:lnTo>
                  <a:lnTo>
                    <a:pt x="985215" y="674420"/>
                  </a:lnTo>
                  <a:lnTo>
                    <a:pt x="985215" y="657174"/>
                  </a:lnTo>
                  <a:close/>
                </a:path>
                <a:path w="2758440" h="967739">
                  <a:moveTo>
                    <a:pt x="1000048" y="818667"/>
                  </a:moveTo>
                  <a:lnTo>
                    <a:pt x="997762" y="812787"/>
                  </a:lnTo>
                  <a:lnTo>
                    <a:pt x="994727" y="809942"/>
                  </a:lnTo>
                  <a:lnTo>
                    <a:pt x="990828" y="806272"/>
                  </a:lnTo>
                  <a:lnTo>
                    <a:pt x="988377" y="803986"/>
                  </a:lnTo>
                  <a:lnTo>
                    <a:pt x="983056" y="801789"/>
                  </a:lnTo>
                  <a:lnTo>
                    <a:pt x="971270" y="801789"/>
                  </a:lnTo>
                  <a:lnTo>
                    <a:pt x="966584" y="803287"/>
                  </a:lnTo>
                  <a:lnTo>
                    <a:pt x="962914" y="806272"/>
                  </a:lnTo>
                  <a:lnTo>
                    <a:pt x="964565" y="785520"/>
                  </a:lnTo>
                  <a:lnTo>
                    <a:pt x="996492" y="785520"/>
                  </a:lnTo>
                  <a:lnTo>
                    <a:pt x="996492" y="776655"/>
                  </a:lnTo>
                  <a:lnTo>
                    <a:pt x="956322" y="776655"/>
                  </a:lnTo>
                  <a:lnTo>
                    <a:pt x="953147" y="816114"/>
                  </a:lnTo>
                  <a:lnTo>
                    <a:pt x="960755" y="816114"/>
                  </a:lnTo>
                  <a:lnTo>
                    <a:pt x="964438" y="811999"/>
                  </a:lnTo>
                  <a:lnTo>
                    <a:pt x="968997" y="809942"/>
                  </a:lnTo>
                  <a:lnTo>
                    <a:pt x="979004" y="809942"/>
                  </a:lnTo>
                  <a:lnTo>
                    <a:pt x="982802" y="811466"/>
                  </a:lnTo>
                  <a:lnTo>
                    <a:pt x="988631" y="817511"/>
                  </a:lnTo>
                  <a:lnTo>
                    <a:pt x="990028" y="821639"/>
                  </a:lnTo>
                  <a:lnTo>
                    <a:pt x="990028" y="832040"/>
                  </a:lnTo>
                  <a:lnTo>
                    <a:pt x="988631" y="836371"/>
                  </a:lnTo>
                  <a:lnTo>
                    <a:pt x="985723" y="839876"/>
                  </a:lnTo>
                  <a:lnTo>
                    <a:pt x="982929" y="843368"/>
                  </a:lnTo>
                  <a:lnTo>
                    <a:pt x="979131" y="845134"/>
                  </a:lnTo>
                  <a:lnTo>
                    <a:pt x="970889" y="845134"/>
                  </a:lnTo>
                  <a:lnTo>
                    <a:pt x="960374" y="831761"/>
                  </a:lnTo>
                  <a:lnTo>
                    <a:pt x="950493" y="831761"/>
                  </a:lnTo>
                  <a:lnTo>
                    <a:pt x="968108" y="852678"/>
                  </a:lnTo>
                  <a:lnTo>
                    <a:pt x="982179" y="852678"/>
                  </a:lnTo>
                  <a:lnTo>
                    <a:pt x="988377" y="850138"/>
                  </a:lnTo>
                  <a:lnTo>
                    <a:pt x="993051" y="845134"/>
                  </a:lnTo>
                  <a:lnTo>
                    <a:pt x="997635" y="840054"/>
                  </a:lnTo>
                  <a:lnTo>
                    <a:pt x="1000048" y="833691"/>
                  </a:lnTo>
                  <a:lnTo>
                    <a:pt x="1000048" y="818667"/>
                  </a:lnTo>
                  <a:close/>
                </a:path>
                <a:path w="2758440" h="967739">
                  <a:moveTo>
                    <a:pt x="1025639" y="722757"/>
                  </a:moveTo>
                  <a:lnTo>
                    <a:pt x="1015250" y="722757"/>
                  </a:lnTo>
                  <a:lnTo>
                    <a:pt x="1015250" y="733196"/>
                  </a:lnTo>
                  <a:lnTo>
                    <a:pt x="1025639" y="733196"/>
                  </a:lnTo>
                  <a:lnTo>
                    <a:pt x="1025639" y="722757"/>
                  </a:lnTo>
                  <a:close/>
                </a:path>
                <a:path w="2758440" h="967739">
                  <a:moveTo>
                    <a:pt x="1059357" y="776655"/>
                  </a:moveTo>
                  <a:lnTo>
                    <a:pt x="1010945" y="776655"/>
                  </a:lnTo>
                  <a:lnTo>
                    <a:pt x="1010945" y="785520"/>
                  </a:lnTo>
                  <a:lnTo>
                    <a:pt x="1049337" y="785520"/>
                  </a:lnTo>
                  <a:lnTo>
                    <a:pt x="1021461" y="851395"/>
                  </a:lnTo>
                  <a:lnTo>
                    <a:pt x="1032230" y="851395"/>
                  </a:lnTo>
                  <a:lnTo>
                    <a:pt x="1059357" y="783424"/>
                  </a:lnTo>
                  <a:lnTo>
                    <a:pt x="1059357" y="776655"/>
                  </a:lnTo>
                  <a:close/>
                </a:path>
                <a:path w="2758440" h="967739">
                  <a:moveTo>
                    <a:pt x="1088631" y="724331"/>
                  </a:moveTo>
                  <a:lnTo>
                    <a:pt x="1052512" y="724331"/>
                  </a:lnTo>
                  <a:lnTo>
                    <a:pt x="1052639" y="722160"/>
                  </a:lnTo>
                  <a:lnTo>
                    <a:pt x="1057198" y="717359"/>
                  </a:lnTo>
                  <a:lnTo>
                    <a:pt x="1074940" y="702538"/>
                  </a:lnTo>
                  <a:lnTo>
                    <a:pt x="1080897" y="696760"/>
                  </a:lnTo>
                  <a:lnTo>
                    <a:pt x="1086980" y="688428"/>
                  </a:lnTo>
                  <a:lnTo>
                    <a:pt x="1088504" y="683628"/>
                  </a:lnTo>
                  <a:lnTo>
                    <a:pt x="1088504" y="672172"/>
                  </a:lnTo>
                  <a:lnTo>
                    <a:pt x="1086472" y="667156"/>
                  </a:lnTo>
                  <a:lnTo>
                    <a:pt x="1083995" y="664718"/>
                  </a:lnTo>
                  <a:lnTo>
                    <a:pt x="1078357" y="659180"/>
                  </a:lnTo>
                  <a:lnTo>
                    <a:pt x="1072527" y="657174"/>
                  </a:lnTo>
                  <a:lnTo>
                    <a:pt x="1058087" y="657174"/>
                  </a:lnTo>
                  <a:lnTo>
                    <a:pt x="1052385" y="659142"/>
                  </a:lnTo>
                  <a:lnTo>
                    <a:pt x="1043762" y="666991"/>
                  </a:lnTo>
                  <a:lnTo>
                    <a:pt x="1041361" y="672236"/>
                  </a:lnTo>
                  <a:lnTo>
                    <a:pt x="1040853" y="678789"/>
                  </a:lnTo>
                  <a:lnTo>
                    <a:pt x="1050861" y="678789"/>
                  </a:lnTo>
                  <a:lnTo>
                    <a:pt x="1051115" y="674179"/>
                  </a:lnTo>
                  <a:lnTo>
                    <a:pt x="1052639" y="670674"/>
                  </a:lnTo>
                  <a:lnTo>
                    <a:pt x="1057960" y="665911"/>
                  </a:lnTo>
                  <a:lnTo>
                    <a:pt x="1061123" y="664718"/>
                  </a:lnTo>
                  <a:lnTo>
                    <a:pt x="1069238" y="664718"/>
                  </a:lnTo>
                  <a:lnTo>
                    <a:pt x="1072527" y="665911"/>
                  </a:lnTo>
                  <a:lnTo>
                    <a:pt x="1077341" y="670636"/>
                  </a:lnTo>
                  <a:lnTo>
                    <a:pt x="1078484" y="673874"/>
                  </a:lnTo>
                  <a:lnTo>
                    <a:pt x="1078484" y="682561"/>
                  </a:lnTo>
                  <a:lnTo>
                    <a:pt x="1077099" y="686676"/>
                  </a:lnTo>
                  <a:lnTo>
                    <a:pt x="1071511" y="693915"/>
                  </a:lnTo>
                  <a:lnTo>
                    <a:pt x="1066444" y="698754"/>
                  </a:lnTo>
                  <a:lnTo>
                    <a:pt x="1058849" y="704837"/>
                  </a:lnTo>
                  <a:lnTo>
                    <a:pt x="1051369" y="710895"/>
                  </a:lnTo>
                  <a:lnTo>
                    <a:pt x="1046175" y="716013"/>
                  </a:lnTo>
                  <a:lnTo>
                    <a:pt x="1043254" y="720153"/>
                  </a:lnTo>
                  <a:lnTo>
                    <a:pt x="1040460" y="724331"/>
                  </a:lnTo>
                  <a:lnTo>
                    <a:pt x="1039075" y="728649"/>
                  </a:lnTo>
                  <a:lnTo>
                    <a:pt x="1039075" y="733196"/>
                  </a:lnTo>
                  <a:lnTo>
                    <a:pt x="1088631" y="733196"/>
                  </a:lnTo>
                  <a:lnTo>
                    <a:pt x="1088631" y="724331"/>
                  </a:lnTo>
                  <a:close/>
                </a:path>
                <a:path w="2758440" h="967739">
                  <a:moveTo>
                    <a:pt x="1119797" y="818667"/>
                  </a:moveTo>
                  <a:lnTo>
                    <a:pt x="1117523" y="812787"/>
                  </a:lnTo>
                  <a:lnTo>
                    <a:pt x="1114488" y="809942"/>
                  </a:lnTo>
                  <a:lnTo>
                    <a:pt x="1112837" y="808380"/>
                  </a:lnTo>
                  <a:lnTo>
                    <a:pt x="1110640" y="806272"/>
                  </a:lnTo>
                  <a:lnTo>
                    <a:pt x="1108265" y="803986"/>
                  </a:lnTo>
                  <a:lnTo>
                    <a:pt x="1102817" y="801789"/>
                  </a:lnTo>
                  <a:lnTo>
                    <a:pt x="1091031" y="801789"/>
                  </a:lnTo>
                  <a:lnTo>
                    <a:pt x="1086345" y="803287"/>
                  </a:lnTo>
                  <a:lnTo>
                    <a:pt x="1082675" y="806272"/>
                  </a:lnTo>
                  <a:lnTo>
                    <a:pt x="1084313" y="785520"/>
                  </a:lnTo>
                  <a:lnTo>
                    <a:pt x="1116253" y="785520"/>
                  </a:lnTo>
                  <a:lnTo>
                    <a:pt x="1116253" y="776655"/>
                  </a:lnTo>
                  <a:lnTo>
                    <a:pt x="1076083" y="776655"/>
                  </a:lnTo>
                  <a:lnTo>
                    <a:pt x="1072908" y="816114"/>
                  </a:lnTo>
                  <a:lnTo>
                    <a:pt x="1080516" y="816114"/>
                  </a:lnTo>
                  <a:lnTo>
                    <a:pt x="1084186" y="811999"/>
                  </a:lnTo>
                  <a:lnTo>
                    <a:pt x="1088758" y="809942"/>
                  </a:lnTo>
                  <a:lnTo>
                    <a:pt x="1098765" y="809942"/>
                  </a:lnTo>
                  <a:lnTo>
                    <a:pt x="1102563" y="811466"/>
                  </a:lnTo>
                  <a:lnTo>
                    <a:pt x="1108392" y="817511"/>
                  </a:lnTo>
                  <a:lnTo>
                    <a:pt x="1109789" y="821639"/>
                  </a:lnTo>
                  <a:lnTo>
                    <a:pt x="1109789" y="832040"/>
                  </a:lnTo>
                  <a:lnTo>
                    <a:pt x="1108392" y="836371"/>
                  </a:lnTo>
                  <a:lnTo>
                    <a:pt x="1105484" y="839876"/>
                  </a:lnTo>
                  <a:lnTo>
                    <a:pt x="1102690" y="843368"/>
                  </a:lnTo>
                  <a:lnTo>
                    <a:pt x="1098892" y="845134"/>
                  </a:lnTo>
                  <a:lnTo>
                    <a:pt x="1090650" y="845134"/>
                  </a:lnTo>
                  <a:lnTo>
                    <a:pt x="1087488" y="844029"/>
                  </a:lnTo>
                  <a:lnTo>
                    <a:pt x="1084948" y="841844"/>
                  </a:lnTo>
                  <a:lnTo>
                    <a:pt x="1082294" y="839647"/>
                  </a:lnTo>
                  <a:lnTo>
                    <a:pt x="1080770" y="836282"/>
                  </a:lnTo>
                  <a:lnTo>
                    <a:pt x="1080135" y="831761"/>
                  </a:lnTo>
                  <a:lnTo>
                    <a:pt x="1070254" y="831761"/>
                  </a:lnTo>
                  <a:lnTo>
                    <a:pt x="1087869" y="852678"/>
                  </a:lnTo>
                  <a:lnTo>
                    <a:pt x="1101928" y="852678"/>
                  </a:lnTo>
                  <a:lnTo>
                    <a:pt x="1108138" y="850138"/>
                  </a:lnTo>
                  <a:lnTo>
                    <a:pt x="1112799" y="845134"/>
                  </a:lnTo>
                  <a:lnTo>
                    <a:pt x="1117523" y="840054"/>
                  </a:lnTo>
                  <a:lnTo>
                    <a:pt x="1119797" y="833691"/>
                  </a:lnTo>
                  <a:lnTo>
                    <a:pt x="1119797" y="818667"/>
                  </a:lnTo>
                  <a:close/>
                </a:path>
                <a:path w="2758440" h="967739">
                  <a:moveTo>
                    <a:pt x="1134884" y="657174"/>
                  </a:moveTo>
                  <a:lnTo>
                    <a:pt x="1127531" y="657174"/>
                  </a:lnTo>
                  <a:lnTo>
                    <a:pt x="1125753" y="666229"/>
                  </a:lnTo>
                  <a:lnTo>
                    <a:pt x="1119035" y="670737"/>
                  </a:lnTo>
                  <a:lnTo>
                    <a:pt x="1107376" y="670737"/>
                  </a:lnTo>
                  <a:lnTo>
                    <a:pt x="1107376" y="678294"/>
                  </a:lnTo>
                  <a:lnTo>
                    <a:pt x="1115491" y="678294"/>
                  </a:lnTo>
                  <a:lnTo>
                    <a:pt x="1121448" y="676998"/>
                  </a:lnTo>
                  <a:lnTo>
                    <a:pt x="1125372" y="674420"/>
                  </a:lnTo>
                  <a:lnTo>
                    <a:pt x="1125372" y="733196"/>
                  </a:lnTo>
                  <a:lnTo>
                    <a:pt x="1134884" y="733196"/>
                  </a:lnTo>
                  <a:lnTo>
                    <a:pt x="1134884" y="674420"/>
                  </a:lnTo>
                  <a:lnTo>
                    <a:pt x="1134884" y="657174"/>
                  </a:lnTo>
                  <a:close/>
                </a:path>
                <a:path w="2758440" h="967739">
                  <a:moveTo>
                    <a:pt x="1179487" y="823404"/>
                  </a:moveTo>
                  <a:lnTo>
                    <a:pt x="1174292" y="816927"/>
                  </a:lnTo>
                  <a:lnTo>
                    <a:pt x="1172984" y="816317"/>
                  </a:lnTo>
                  <a:lnTo>
                    <a:pt x="1169479" y="814705"/>
                  </a:lnTo>
                  <a:lnTo>
                    <a:pt x="1169479" y="828332"/>
                  </a:lnTo>
                  <a:lnTo>
                    <a:pt x="1169479" y="835774"/>
                  </a:lnTo>
                  <a:lnTo>
                    <a:pt x="1168209" y="839089"/>
                  </a:lnTo>
                  <a:lnTo>
                    <a:pt x="1165428" y="841514"/>
                  </a:lnTo>
                  <a:lnTo>
                    <a:pt x="1162761" y="843915"/>
                  </a:lnTo>
                  <a:lnTo>
                    <a:pt x="1159217" y="845134"/>
                  </a:lnTo>
                  <a:lnTo>
                    <a:pt x="1150340" y="845134"/>
                  </a:lnTo>
                  <a:lnTo>
                    <a:pt x="1146797" y="843915"/>
                  </a:lnTo>
                  <a:lnTo>
                    <a:pt x="1144130" y="841514"/>
                  </a:lnTo>
                  <a:lnTo>
                    <a:pt x="1141349" y="839089"/>
                  </a:lnTo>
                  <a:lnTo>
                    <a:pt x="1140079" y="835774"/>
                  </a:lnTo>
                  <a:lnTo>
                    <a:pt x="1140079" y="828332"/>
                  </a:lnTo>
                  <a:lnTo>
                    <a:pt x="1141222" y="825550"/>
                  </a:lnTo>
                  <a:lnTo>
                    <a:pt x="1143622" y="823226"/>
                  </a:lnTo>
                  <a:lnTo>
                    <a:pt x="1145908" y="820902"/>
                  </a:lnTo>
                  <a:lnTo>
                    <a:pt x="1149705" y="818603"/>
                  </a:lnTo>
                  <a:lnTo>
                    <a:pt x="1154772" y="816317"/>
                  </a:lnTo>
                  <a:lnTo>
                    <a:pt x="1159852" y="818603"/>
                  </a:lnTo>
                  <a:lnTo>
                    <a:pt x="1163650" y="820902"/>
                  </a:lnTo>
                  <a:lnTo>
                    <a:pt x="1165936" y="823226"/>
                  </a:lnTo>
                  <a:lnTo>
                    <a:pt x="1168336" y="825550"/>
                  </a:lnTo>
                  <a:lnTo>
                    <a:pt x="1169479" y="828332"/>
                  </a:lnTo>
                  <a:lnTo>
                    <a:pt x="1169479" y="814705"/>
                  </a:lnTo>
                  <a:lnTo>
                    <a:pt x="1163904" y="812126"/>
                  </a:lnTo>
                  <a:lnTo>
                    <a:pt x="1170736" y="808151"/>
                  </a:lnTo>
                  <a:lnTo>
                    <a:pt x="1172260" y="807275"/>
                  </a:lnTo>
                  <a:lnTo>
                    <a:pt x="1176451" y="801192"/>
                  </a:lnTo>
                  <a:lnTo>
                    <a:pt x="1176451" y="788479"/>
                  </a:lnTo>
                  <a:lnTo>
                    <a:pt x="1174546" y="784047"/>
                  </a:lnTo>
                  <a:lnTo>
                    <a:pt x="1173226" y="782916"/>
                  </a:lnTo>
                  <a:lnTo>
                    <a:pt x="1170495" y="780580"/>
                  </a:lnTo>
                  <a:lnTo>
                    <a:pt x="1166558" y="777113"/>
                  </a:lnTo>
                  <a:lnTo>
                    <a:pt x="1166558" y="790448"/>
                  </a:lnTo>
                  <a:lnTo>
                    <a:pt x="1166558" y="799871"/>
                  </a:lnTo>
                  <a:lnTo>
                    <a:pt x="1162634" y="804621"/>
                  </a:lnTo>
                  <a:lnTo>
                    <a:pt x="1154772" y="808151"/>
                  </a:lnTo>
                  <a:lnTo>
                    <a:pt x="1146924" y="804621"/>
                  </a:lnTo>
                  <a:lnTo>
                    <a:pt x="1142987" y="799871"/>
                  </a:lnTo>
                  <a:lnTo>
                    <a:pt x="1142987" y="790448"/>
                  </a:lnTo>
                  <a:lnTo>
                    <a:pt x="1144003" y="787768"/>
                  </a:lnTo>
                  <a:lnTo>
                    <a:pt x="1146162" y="785825"/>
                  </a:lnTo>
                  <a:lnTo>
                    <a:pt x="1148194" y="783894"/>
                  </a:lnTo>
                  <a:lnTo>
                    <a:pt x="1151102" y="782916"/>
                  </a:lnTo>
                  <a:lnTo>
                    <a:pt x="1158455" y="782916"/>
                  </a:lnTo>
                  <a:lnTo>
                    <a:pt x="1161364" y="783894"/>
                  </a:lnTo>
                  <a:lnTo>
                    <a:pt x="1163396" y="785825"/>
                  </a:lnTo>
                  <a:lnTo>
                    <a:pt x="1165555" y="787768"/>
                  </a:lnTo>
                  <a:lnTo>
                    <a:pt x="1166558" y="790448"/>
                  </a:lnTo>
                  <a:lnTo>
                    <a:pt x="1166558" y="777113"/>
                  </a:lnTo>
                  <a:lnTo>
                    <a:pt x="1161237" y="775373"/>
                  </a:lnTo>
                  <a:lnTo>
                    <a:pt x="1148194" y="775373"/>
                  </a:lnTo>
                  <a:lnTo>
                    <a:pt x="1142987" y="777113"/>
                  </a:lnTo>
                  <a:lnTo>
                    <a:pt x="1139063" y="780580"/>
                  </a:lnTo>
                  <a:lnTo>
                    <a:pt x="1135011" y="784047"/>
                  </a:lnTo>
                  <a:lnTo>
                    <a:pt x="1132979" y="788479"/>
                  </a:lnTo>
                  <a:lnTo>
                    <a:pt x="1132979" y="801192"/>
                  </a:lnTo>
                  <a:lnTo>
                    <a:pt x="1137158" y="807275"/>
                  </a:lnTo>
                  <a:lnTo>
                    <a:pt x="1145654" y="812126"/>
                  </a:lnTo>
                  <a:lnTo>
                    <a:pt x="1135265" y="816927"/>
                  </a:lnTo>
                  <a:lnTo>
                    <a:pt x="1130071" y="823404"/>
                  </a:lnTo>
                  <a:lnTo>
                    <a:pt x="1130071" y="837857"/>
                  </a:lnTo>
                  <a:lnTo>
                    <a:pt x="1132344" y="842937"/>
                  </a:lnTo>
                  <a:lnTo>
                    <a:pt x="1141476" y="850722"/>
                  </a:lnTo>
                  <a:lnTo>
                    <a:pt x="1147432" y="852678"/>
                  </a:lnTo>
                  <a:lnTo>
                    <a:pt x="1162126" y="852678"/>
                  </a:lnTo>
                  <a:lnTo>
                    <a:pt x="1168082" y="850722"/>
                  </a:lnTo>
                  <a:lnTo>
                    <a:pt x="1174648" y="845134"/>
                  </a:lnTo>
                  <a:lnTo>
                    <a:pt x="1177213" y="842937"/>
                  </a:lnTo>
                  <a:lnTo>
                    <a:pt x="1179487" y="837857"/>
                  </a:lnTo>
                  <a:lnTo>
                    <a:pt x="1179487" y="823404"/>
                  </a:lnTo>
                  <a:close/>
                </a:path>
                <a:path w="2758440" h="967739">
                  <a:moveTo>
                    <a:pt x="1205344" y="840943"/>
                  </a:moveTo>
                  <a:lnTo>
                    <a:pt x="1194828" y="840943"/>
                  </a:lnTo>
                  <a:lnTo>
                    <a:pt x="1194828" y="851395"/>
                  </a:lnTo>
                  <a:lnTo>
                    <a:pt x="1205344" y="851395"/>
                  </a:lnTo>
                  <a:lnTo>
                    <a:pt x="1205344" y="840943"/>
                  </a:lnTo>
                  <a:close/>
                </a:path>
                <a:path w="2758440" h="967739">
                  <a:moveTo>
                    <a:pt x="1209268" y="706551"/>
                  </a:moveTo>
                  <a:lnTo>
                    <a:pt x="1195082" y="692162"/>
                  </a:lnTo>
                  <a:lnTo>
                    <a:pt x="1198626" y="690664"/>
                  </a:lnTo>
                  <a:lnTo>
                    <a:pt x="1201166" y="688492"/>
                  </a:lnTo>
                  <a:lnTo>
                    <a:pt x="1202931" y="685660"/>
                  </a:lnTo>
                  <a:lnTo>
                    <a:pt x="1204582" y="682815"/>
                  </a:lnTo>
                  <a:lnTo>
                    <a:pt x="1205471" y="679805"/>
                  </a:lnTo>
                  <a:lnTo>
                    <a:pt x="1205471" y="670890"/>
                  </a:lnTo>
                  <a:lnTo>
                    <a:pt x="1203566" y="666229"/>
                  </a:lnTo>
                  <a:lnTo>
                    <a:pt x="1201877" y="664718"/>
                  </a:lnTo>
                  <a:lnTo>
                    <a:pt x="1199515" y="662609"/>
                  </a:lnTo>
                  <a:lnTo>
                    <a:pt x="1195590" y="658990"/>
                  </a:lnTo>
                  <a:lnTo>
                    <a:pt x="1190256" y="657174"/>
                  </a:lnTo>
                  <a:lnTo>
                    <a:pt x="1177594" y="657174"/>
                  </a:lnTo>
                  <a:lnTo>
                    <a:pt x="1172514" y="658837"/>
                  </a:lnTo>
                  <a:lnTo>
                    <a:pt x="1168463" y="662152"/>
                  </a:lnTo>
                  <a:lnTo>
                    <a:pt x="1164285" y="665467"/>
                  </a:lnTo>
                  <a:lnTo>
                    <a:pt x="1161872" y="670293"/>
                  </a:lnTo>
                  <a:lnTo>
                    <a:pt x="1161237" y="676605"/>
                  </a:lnTo>
                  <a:lnTo>
                    <a:pt x="1171130" y="676605"/>
                  </a:lnTo>
                  <a:lnTo>
                    <a:pt x="1172019" y="668680"/>
                  </a:lnTo>
                  <a:lnTo>
                    <a:pt x="1176197" y="664718"/>
                  </a:lnTo>
                  <a:lnTo>
                    <a:pt x="1187602" y="664718"/>
                  </a:lnTo>
                  <a:lnTo>
                    <a:pt x="1190383" y="665734"/>
                  </a:lnTo>
                  <a:lnTo>
                    <a:pt x="1192415" y="667727"/>
                  </a:lnTo>
                  <a:lnTo>
                    <a:pt x="1194574" y="669747"/>
                  </a:lnTo>
                  <a:lnTo>
                    <a:pt x="1195590" y="672630"/>
                  </a:lnTo>
                  <a:lnTo>
                    <a:pt x="1195590" y="684974"/>
                  </a:lnTo>
                  <a:lnTo>
                    <a:pt x="1190891" y="689254"/>
                  </a:lnTo>
                  <a:lnTo>
                    <a:pt x="1179360" y="689254"/>
                  </a:lnTo>
                  <a:lnTo>
                    <a:pt x="1179360" y="696747"/>
                  </a:lnTo>
                  <a:lnTo>
                    <a:pt x="1188364" y="696747"/>
                  </a:lnTo>
                  <a:lnTo>
                    <a:pt x="1192415" y="698004"/>
                  </a:lnTo>
                  <a:lnTo>
                    <a:pt x="1197991" y="703072"/>
                  </a:lnTo>
                  <a:lnTo>
                    <a:pt x="1199210" y="706551"/>
                  </a:lnTo>
                  <a:lnTo>
                    <a:pt x="1199261" y="715975"/>
                  </a:lnTo>
                  <a:lnTo>
                    <a:pt x="1197991" y="719709"/>
                  </a:lnTo>
                  <a:lnTo>
                    <a:pt x="1192669" y="725487"/>
                  </a:lnTo>
                  <a:lnTo>
                    <a:pt x="1188999" y="726935"/>
                  </a:lnTo>
                  <a:lnTo>
                    <a:pt x="1179995" y="726935"/>
                  </a:lnTo>
                  <a:lnTo>
                    <a:pt x="1176324" y="725601"/>
                  </a:lnTo>
                  <a:lnTo>
                    <a:pt x="1173911" y="722960"/>
                  </a:lnTo>
                  <a:lnTo>
                    <a:pt x="1171384" y="720293"/>
                  </a:lnTo>
                  <a:lnTo>
                    <a:pt x="1170114" y="717143"/>
                  </a:lnTo>
                  <a:lnTo>
                    <a:pt x="1170114" y="713473"/>
                  </a:lnTo>
                  <a:lnTo>
                    <a:pt x="1160233" y="713473"/>
                  </a:lnTo>
                  <a:lnTo>
                    <a:pt x="1160602" y="719797"/>
                  </a:lnTo>
                  <a:lnTo>
                    <a:pt x="1162888" y="724877"/>
                  </a:lnTo>
                  <a:lnTo>
                    <a:pt x="1171765" y="732548"/>
                  </a:lnTo>
                  <a:lnTo>
                    <a:pt x="1177467" y="734479"/>
                  </a:lnTo>
                  <a:lnTo>
                    <a:pt x="1191526" y="734479"/>
                  </a:lnTo>
                  <a:lnTo>
                    <a:pt x="1197483" y="732320"/>
                  </a:lnTo>
                  <a:lnTo>
                    <a:pt x="1203337" y="726935"/>
                  </a:lnTo>
                  <a:lnTo>
                    <a:pt x="1206868" y="723696"/>
                  </a:lnTo>
                  <a:lnTo>
                    <a:pt x="1209268" y="718070"/>
                  </a:lnTo>
                  <a:lnTo>
                    <a:pt x="1209268" y="706551"/>
                  </a:lnTo>
                  <a:close/>
                </a:path>
                <a:path w="2758440" h="967739">
                  <a:moveTo>
                    <a:pt x="1269212" y="820064"/>
                  </a:moveTo>
                  <a:lnTo>
                    <a:pt x="1267066" y="814311"/>
                  </a:lnTo>
                  <a:lnTo>
                    <a:pt x="1263396" y="810450"/>
                  </a:lnTo>
                  <a:lnTo>
                    <a:pt x="1259332" y="806170"/>
                  </a:lnTo>
                  <a:lnTo>
                    <a:pt x="1259332" y="822667"/>
                  </a:lnTo>
                  <a:lnTo>
                    <a:pt x="1259332" y="832650"/>
                  </a:lnTo>
                  <a:lnTo>
                    <a:pt x="1258062" y="836803"/>
                  </a:lnTo>
                  <a:lnTo>
                    <a:pt x="1255458" y="840219"/>
                  </a:lnTo>
                  <a:lnTo>
                    <a:pt x="1253121" y="843457"/>
                  </a:lnTo>
                  <a:lnTo>
                    <a:pt x="1249819" y="845134"/>
                  </a:lnTo>
                  <a:lnTo>
                    <a:pt x="1240828" y="845134"/>
                  </a:lnTo>
                  <a:lnTo>
                    <a:pt x="1237157" y="842822"/>
                  </a:lnTo>
                  <a:lnTo>
                    <a:pt x="1234173" y="838136"/>
                  </a:lnTo>
                  <a:lnTo>
                    <a:pt x="1231455" y="833653"/>
                  </a:lnTo>
                  <a:lnTo>
                    <a:pt x="1229931" y="827074"/>
                  </a:lnTo>
                  <a:lnTo>
                    <a:pt x="1229804" y="818515"/>
                  </a:lnTo>
                  <a:lnTo>
                    <a:pt x="1234871" y="813142"/>
                  </a:lnTo>
                  <a:lnTo>
                    <a:pt x="1238872" y="811072"/>
                  </a:lnTo>
                  <a:lnTo>
                    <a:pt x="1240066" y="810450"/>
                  </a:lnTo>
                  <a:lnTo>
                    <a:pt x="1249565" y="810450"/>
                  </a:lnTo>
                  <a:lnTo>
                    <a:pt x="1252994" y="812063"/>
                  </a:lnTo>
                  <a:lnTo>
                    <a:pt x="1258062" y="818527"/>
                  </a:lnTo>
                  <a:lnTo>
                    <a:pt x="1259332" y="822667"/>
                  </a:lnTo>
                  <a:lnTo>
                    <a:pt x="1259332" y="806170"/>
                  </a:lnTo>
                  <a:lnTo>
                    <a:pt x="1258443" y="805230"/>
                  </a:lnTo>
                  <a:lnTo>
                    <a:pt x="1253248" y="802957"/>
                  </a:lnTo>
                  <a:lnTo>
                    <a:pt x="1240574" y="802957"/>
                  </a:lnTo>
                  <a:lnTo>
                    <a:pt x="1234871" y="805662"/>
                  </a:lnTo>
                  <a:lnTo>
                    <a:pt x="1229931" y="811072"/>
                  </a:lnTo>
                  <a:lnTo>
                    <a:pt x="1230439" y="801992"/>
                  </a:lnTo>
                  <a:lnTo>
                    <a:pt x="1232077" y="795032"/>
                  </a:lnTo>
                  <a:lnTo>
                    <a:pt x="1234998" y="790181"/>
                  </a:lnTo>
                  <a:lnTo>
                    <a:pt x="1237780" y="785329"/>
                  </a:lnTo>
                  <a:lnTo>
                    <a:pt x="1241590" y="782916"/>
                  </a:lnTo>
                  <a:lnTo>
                    <a:pt x="1253248" y="782916"/>
                  </a:lnTo>
                  <a:lnTo>
                    <a:pt x="1257173" y="786599"/>
                  </a:lnTo>
                  <a:lnTo>
                    <a:pt x="1258062" y="793978"/>
                  </a:lnTo>
                  <a:lnTo>
                    <a:pt x="1267942" y="793978"/>
                  </a:lnTo>
                  <a:lnTo>
                    <a:pt x="1267180" y="787831"/>
                  </a:lnTo>
                  <a:lnTo>
                    <a:pt x="1264780" y="783196"/>
                  </a:lnTo>
                  <a:lnTo>
                    <a:pt x="1264424" y="782916"/>
                  </a:lnTo>
                  <a:lnTo>
                    <a:pt x="1260856" y="780072"/>
                  </a:lnTo>
                  <a:lnTo>
                    <a:pt x="1257046" y="776935"/>
                  </a:lnTo>
                  <a:lnTo>
                    <a:pt x="1252232" y="775373"/>
                  </a:lnTo>
                  <a:lnTo>
                    <a:pt x="1246657" y="775373"/>
                  </a:lnTo>
                  <a:lnTo>
                    <a:pt x="1220368" y="814311"/>
                  </a:lnTo>
                  <a:lnTo>
                    <a:pt x="1220279" y="818515"/>
                  </a:lnTo>
                  <a:lnTo>
                    <a:pt x="1220597" y="824687"/>
                  </a:lnTo>
                  <a:lnTo>
                    <a:pt x="1237780" y="852678"/>
                  </a:lnTo>
                  <a:lnTo>
                    <a:pt x="1252867" y="852678"/>
                  </a:lnTo>
                  <a:lnTo>
                    <a:pt x="1258570" y="850176"/>
                  </a:lnTo>
                  <a:lnTo>
                    <a:pt x="1262938" y="845134"/>
                  </a:lnTo>
                  <a:lnTo>
                    <a:pt x="1267066" y="840219"/>
                  </a:lnTo>
                  <a:lnTo>
                    <a:pt x="1269212" y="834186"/>
                  </a:lnTo>
                  <a:lnTo>
                    <a:pt x="1269212" y="820064"/>
                  </a:lnTo>
                  <a:close/>
                </a:path>
                <a:path w="2758440" h="967739">
                  <a:moveTo>
                    <a:pt x="1269212" y="706551"/>
                  </a:moveTo>
                  <a:lnTo>
                    <a:pt x="1267942" y="702525"/>
                  </a:lnTo>
                  <a:lnTo>
                    <a:pt x="1265415" y="699096"/>
                  </a:lnTo>
                  <a:lnTo>
                    <a:pt x="1263002" y="695655"/>
                  </a:lnTo>
                  <a:lnTo>
                    <a:pt x="1259459" y="693356"/>
                  </a:lnTo>
                  <a:lnTo>
                    <a:pt x="1254899" y="692162"/>
                  </a:lnTo>
                  <a:lnTo>
                    <a:pt x="1258443" y="690664"/>
                  </a:lnTo>
                  <a:lnTo>
                    <a:pt x="1261110" y="688492"/>
                  </a:lnTo>
                  <a:lnTo>
                    <a:pt x="1262748" y="685660"/>
                  </a:lnTo>
                  <a:lnTo>
                    <a:pt x="1264526" y="682815"/>
                  </a:lnTo>
                  <a:lnTo>
                    <a:pt x="1265415" y="679805"/>
                  </a:lnTo>
                  <a:lnTo>
                    <a:pt x="1265415" y="670890"/>
                  </a:lnTo>
                  <a:lnTo>
                    <a:pt x="1263383" y="666229"/>
                  </a:lnTo>
                  <a:lnTo>
                    <a:pt x="1261745" y="664718"/>
                  </a:lnTo>
                  <a:lnTo>
                    <a:pt x="1255522" y="658990"/>
                  </a:lnTo>
                  <a:lnTo>
                    <a:pt x="1250200" y="657174"/>
                  </a:lnTo>
                  <a:lnTo>
                    <a:pt x="1237526" y="657174"/>
                  </a:lnTo>
                  <a:lnTo>
                    <a:pt x="1221054" y="676605"/>
                  </a:lnTo>
                  <a:lnTo>
                    <a:pt x="1230947" y="676605"/>
                  </a:lnTo>
                  <a:lnTo>
                    <a:pt x="1231823" y="668680"/>
                  </a:lnTo>
                  <a:lnTo>
                    <a:pt x="1236141" y="664718"/>
                  </a:lnTo>
                  <a:lnTo>
                    <a:pt x="1247419" y="664718"/>
                  </a:lnTo>
                  <a:lnTo>
                    <a:pt x="1250327" y="665734"/>
                  </a:lnTo>
                  <a:lnTo>
                    <a:pt x="1254391" y="669747"/>
                  </a:lnTo>
                  <a:lnTo>
                    <a:pt x="1255395" y="672630"/>
                  </a:lnTo>
                  <a:lnTo>
                    <a:pt x="1255395" y="684974"/>
                  </a:lnTo>
                  <a:lnTo>
                    <a:pt x="1250708" y="689254"/>
                  </a:lnTo>
                  <a:lnTo>
                    <a:pt x="1239177" y="689254"/>
                  </a:lnTo>
                  <a:lnTo>
                    <a:pt x="1239177" y="696747"/>
                  </a:lnTo>
                  <a:lnTo>
                    <a:pt x="1248181" y="696747"/>
                  </a:lnTo>
                  <a:lnTo>
                    <a:pt x="1252232" y="698004"/>
                  </a:lnTo>
                  <a:lnTo>
                    <a:pt x="1257808" y="703072"/>
                  </a:lnTo>
                  <a:lnTo>
                    <a:pt x="1259154" y="706551"/>
                  </a:lnTo>
                  <a:lnTo>
                    <a:pt x="1259205" y="715975"/>
                  </a:lnTo>
                  <a:lnTo>
                    <a:pt x="1257808" y="719709"/>
                  </a:lnTo>
                  <a:lnTo>
                    <a:pt x="1252486" y="725487"/>
                  </a:lnTo>
                  <a:lnTo>
                    <a:pt x="1248943" y="726935"/>
                  </a:lnTo>
                  <a:lnTo>
                    <a:pt x="1239812" y="726935"/>
                  </a:lnTo>
                  <a:lnTo>
                    <a:pt x="1236268" y="725601"/>
                  </a:lnTo>
                  <a:lnTo>
                    <a:pt x="1233728" y="722960"/>
                  </a:lnTo>
                  <a:lnTo>
                    <a:pt x="1231328" y="720293"/>
                  </a:lnTo>
                  <a:lnTo>
                    <a:pt x="1230058" y="717143"/>
                  </a:lnTo>
                  <a:lnTo>
                    <a:pt x="1230058" y="713473"/>
                  </a:lnTo>
                  <a:lnTo>
                    <a:pt x="1220038" y="713473"/>
                  </a:lnTo>
                  <a:lnTo>
                    <a:pt x="1220419" y="719797"/>
                  </a:lnTo>
                  <a:lnTo>
                    <a:pt x="1222832" y="724877"/>
                  </a:lnTo>
                  <a:lnTo>
                    <a:pt x="1231696" y="732548"/>
                  </a:lnTo>
                  <a:lnTo>
                    <a:pt x="1237411" y="734479"/>
                  </a:lnTo>
                  <a:lnTo>
                    <a:pt x="1251470" y="734479"/>
                  </a:lnTo>
                  <a:lnTo>
                    <a:pt x="1269212" y="718070"/>
                  </a:lnTo>
                  <a:lnTo>
                    <a:pt x="1269212" y="706551"/>
                  </a:lnTo>
                  <a:close/>
                </a:path>
                <a:path w="2758440" h="967739">
                  <a:moveTo>
                    <a:pt x="1329029" y="824750"/>
                  </a:moveTo>
                  <a:lnTo>
                    <a:pt x="1314831" y="810348"/>
                  </a:lnTo>
                  <a:lnTo>
                    <a:pt x="1318387" y="808850"/>
                  </a:lnTo>
                  <a:lnTo>
                    <a:pt x="1320914" y="806691"/>
                  </a:lnTo>
                  <a:lnTo>
                    <a:pt x="1322692" y="803859"/>
                  </a:lnTo>
                  <a:lnTo>
                    <a:pt x="1324343" y="801001"/>
                  </a:lnTo>
                  <a:lnTo>
                    <a:pt x="1325232" y="797991"/>
                  </a:lnTo>
                  <a:lnTo>
                    <a:pt x="1325232" y="789089"/>
                  </a:lnTo>
                  <a:lnTo>
                    <a:pt x="1310017" y="775373"/>
                  </a:lnTo>
                  <a:lnTo>
                    <a:pt x="1297343" y="775373"/>
                  </a:lnTo>
                  <a:lnTo>
                    <a:pt x="1292275" y="777036"/>
                  </a:lnTo>
                  <a:lnTo>
                    <a:pt x="1288224" y="780351"/>
                  </a:lnTo>
                  <a:lnTo>
                    <a:pt x="1284046" y="783666"/>
                  </a:lnTo>
                  <a:lnTo>
                    <a:pt x="1281633" y="788479"/>
                  </a:lnTo>
                  <a:lnTo>
                    <a:pt x="1280998" y="794804"/>
                  </a:lnTo>
                  <a:lnTo>
                    <a:pt x="1290891" y="794804"/>
                  </a:lnTo>
                  <a:lnTo>
                    <a:pt x="1291767" y="786879"/>
                  </a:lnTo>
                  <a:lnTo>
                    <a:pt x="1295958" y="782916"/>
                  </a:lnTo>
                  <a:lnTo>
                    <a:pt x="1307363" y="782916"/>
                  </a:lnTo>
                  <a:lnTo>
                    <a:pt x="1310144" y="783920"/>
                  </a:lnTo>
                  <a:lnTo>
                    <a:pt x="1312303" y="785926"/>
                  </a:lnTo>
                  <a:lnTo>
                    <a:pt x="1314335" y="787933"/>
                  </a:lnTo>
                  <a:lnTo>
                    <a:pt x="1315339" y="790829"/>
                  </a:lnTo>
                  <a:lnTo>
                    <a:pt x="1315339" y="803160"/>
                  </a:lnTo>
                  <a:lnTo>
                    <a:pt x="1310652" y="807453"/>
                  </a:lnTo>
                  <a:lnTo>
                    <a:pt x="1299121" y="807453"/>
                  </a:lnTo>
                  <a:lnTo>
                    <a:pt x="1299121" y="814946"/>
                  </a:lnTo>
                  <a:lnTo>
                    <a:pt x="1308125" y="814946"/>
                  </a:lnTo>
                  <a:lnTo>
                    <a:pt x="1312176" y="816203"/>
                  </a:lnTo>
                  <a:lnTo>
                    <a:pt x="1317752" y="821270"/>
                  </a:lnTo>
                  <a:lnTo>
                    <a:pt x="1319098" y="824750"/>
                  </a:lnTo>
                  <a:lnTo>
                    <a:pt x="1319149" y="834174"/>
                  </a:lnTo>
                  <a:lnTo>
                    <a:pt x="1317752" y="837907"/>
                  </a:lnTo>
                  <a:lnTo>
                    <a:pt x="1312430" y="843686"/>
                  </a:lnTo>
                  <a:lnTo>
                    <a:pt x="1308874" y="845134"/>
                  </a:lnTo>
                  <a:lnTo>
                    <a:pt x="1299756" y="845134"/>
                  </a:lnTo>
                  <a:lnTo>
                    <a:pt x="1296085" y="843800"/>
                  </a:lnTo>
                  <a:lnTo>
                    <a:pt x="1293672" y="841146"/>
                  </a:lnTo>
                  <a:lnTo>
                    <a:pt x="1291132" y="838492"/>
                  </a:lnTo>
                  <a:lnTo>
                    <a:pt x="1289875" y="835329"/>
                  </a:lnTo>
                  <a:lnTo>
                    <a:pt x="1289875" y="831659"/>
                  </a:lnTo>
                  <a:lnTo>
                    <a:pt x="1279982" y="831659"/>
                  </a:lnTo>
                  <a:lnTo>
                    <a:pt x="1280363" y="837996"/>
                  </a:lnTo>
                  <a:lnTo>
                    <a:pt x="1282649" y="843064"/>
                  </a:lnTo>
                  <a:lnTo>
                    <a:pt x="1291513" y="850747"/>
                  </a:lnTo>
                  <a:lnTo>
                    <a:pt x="1297216" y="852678"/>
                  </a:lnTo>
                  <a:lnTo>
                    <a:pt x="1311287" y="852678"/>
                  </a:lnTo>
                  <a:lnTo>
                    <a:pt x="1317244" y="850506"/>
                  </a:lnTo>
                  <a:lnTo>
                    <a:pt x="1323086" y="845134"/>
                  </a:lnTo>
                  <a:lnTo>
                    <a:pt x="1326616" y="841883"/>
                  </a:lnTo>
                  <a:lnTo>
                    <a:pt x="1329029" y="836269"/>
                  </a:lnTo>
                  <a:lnTo>
                    <a:pt x="1329029" y="824750"/>
                  </a:lnTo>
                  <a:close/>
                </a:path>
                <a:path w="2758440" h="967739">
                  <a:moveTo>
                    <a:pt x="1539405" y="957072"/>
                  </a:moveTo>
                  <a:lnTo>
                    <a:pt x="1503286" y="957072"/>
                  </a:lnTo>
                  <a:lnTo>
                    <a:pt x="1503413" y="954900"/>
                  </a:lnTo>
                  <a:lnTo>
                    <a:pt x="1507972" y="950099"/>
                  </a:lnTo>
                  <a:lnTo>
                    <a:pt x="1525714" y="935278"/>
                  </a:lnTo>
                  <a:lnTo>
                    <a:pt x="1531670" y="929500"/>
                  </a:lnTo>
                  <a:lnTo>
                    <a:pt x="1534706" y="925334"/>
                  </a:lnTo>
                  <a:lnTo>
                    <a:pt x="1537627" y="921169"/>
                  </a:lnTo>
                  <a:lnTo>
                    <a:pt x="1539151" y="916368"/>
                  </a:lnTo>
                  <a:lnTo>
                    <a:pt x="1539151" y="904913"/>
                  </a:lnTo>
                  <a:lnTo>
                    <a:pt x="1537119" y="899896"/>
                  </a:lnTo>
                  <a:lnTo>
                    <a:pt x="1534655" y="897470"/>
                  </a:lnTo>
                  <a:lnTo>
                    <a:pt x="1529003" y="891908"/>
                  </a:lnTo>
                  <a:lnTo>
                    <a:pt x="1523301" y="889927"/>
                  </a:lnTo>
                  <a:lnTo>
                    <a:pt x="1508861" y="889927"/>
                  </a:lnTo>
                  <a:lnTo>
                    <a:pt x="1503159" y="891882"/>
                  </a:lnTo>
                  <a:lnTo>
                    <a:pt x="1494536" y="899731"/>
                  </a:lnTo>
                  <a:lnTo>
                    <a:pt x="1492135" y="904976"/>
                  </a:lnTo>
                  <a:lnTo>
                    <a:pt x="1491627" y="911542"/>
                  </a:lnTo>
                  <a:lnTo>
                    <a:pt x="1501508" y="911542"/>
                  </a:lnTo>
                  <a:lnTo>
                    <a:pt x="1501889" y="906919"/>
                  </a:lnTo>
                  <a:lnTo>
                    <a:pt x="1503413" y="903414"/>
                  </a:lnTo>
                  <a:lnTo>
                    <a:pt x="1508734" y="898664"/>
                  </a:lnTo>
                  <a:lnTo>
                    <a:pt x="1511896" y="897470"/>
                  </a:lnTo>
                  <a:lnTo>
                    <a:pt x="1520012" y="897470"/>
                  </a:lnTo>
                  <a:lnTo>
                    <a:pt x="1523314" y="898664"/>
                  </a:lnTo>
                  <a:lnTo>
                    <a:pt x="1528127" y="903363"/>
                  </a:lnTo>
                  <a:lnTo>
                    <a:pt x="1529257" y="906614"/>
                  </a:lnTo>
                  <a:lnTo>
                    <a:pt x="1529257" y="915314"/>
                  </a:lnTo>
                  <a:lnTo>
                    <a:pt x="1502016" y="943635"/>
                  </a:lnTo>
                  <a:lnTo>
                    <a:pt x="1496822" y="948753"/>
                  </a:lnTo>
                  <a:lnTo>
                    <a:pt x="1491234" y="957072"/>
                  </a:lnTo>
                  <a:lnTo>
                    <a:pt x="1489849" y="961390"/>
                  </a:lnTo>
                  <a:lnTo>
                    <a:pt x="1489849" y="965949"/>
                  </a:lnTo>
                  <a:lnTo>
                    <a:pt x="1539405" y="965949"/>
                  </a:lnTo>
                  <a:lnTo>
                    <a:pt x="1539405" y="957072"/>
                  </a:lnTo>
                  <a:close/>
                </a:path>
                <a:path w="2758440" h="967739">
                  <a:moveTo>
                    <a:pt x="1569935" y="773010"/>
                  </a:moveTo>
                  <a:lnTo>
                    <a:pt x="1521536" y="773010"/>
                  </a:lnTo>
                  <a:lnTo>
                    <a:pt x="1521536" y="781875"/>
                  </a:lnTo>
                  <a:lnTo>
                    <a:pt x="1559928" y="781875"/>
                  </a:lnTo>
                  <a:lnTo>
                    <a:pt x="1532051" y="847750"/>
                  </a:lnTo>
                  <a:lnTo>
                    <a:pt x="1542821" y="847750"/>
                  </a:lnTo>
                  <a:lnTo>
                    <a:pt x="1569935" y="779780"/>
                  </a:lnTo>
                  <a:lnTo>
                    <a:pt x="1569935" y="773010"/>
                  </a:lnTo>
                  <a:close/>
                </a:path>
                <a:path w="2758440" h="967739">
                  <a:moveTo>
                    <a:pt x="1599717" y="939634"/>
                  </a:moveTo>
                  <a:lnTo>
                    <a:pt x="1589709" y="939634"/>
                  </a:lnTo>
                  <a:lnTo>
                    <a:pt x="1589709" y="905370"/>
                  </a:lnTo>
                  <a:lnTo>
                    <a:pt x="1589709" y="890231"/>
                  </a:lnTo>
                  <a:lnTo>
                    <a:pt x="1582102" y="890231"/>
                  </a:lnTo>
                  <a:lnTo>
                    <a:pt x="1579956" y="893343"/>
                  </a:lnTo>
                  <a:lnTo>
                    <a:pt x="1579956" y="905370"/>
                  </a:lnTo>
                  <a:lnTo>
                    <a:pt x="1579956" y="939634"/>
                  </a:lnTo>
                  <a:lnTo>
                    <a:pt x="1557020" y="939634"/>
                  </a:lnTo>
                  <a:lnTo>
                    <a:pt x="1579956" y="905370"/>
                  </a:lnTo>
                  <a:lnTo>
                    <a:pt x="1579956" y="893343"/>
                  </a:lnTo>
                  <a:lnTo>
                    <a:pt x="1548015" y="939634"/>
                  </a:lnTo>
                  <a:lnTo>
                    <a:pt x="1548015" y="948105"/>
                  </a:lnTo>
                  <a:lnTo>
                    <a:pt x="1579956" y="948105"/>
                  </a:lnTo>
                  <a:lnTo>
                    <a:pt x="1579956" y="965949"/>
                  </a:lnTo>
                  <a:lnTo>
                    <a:pt x="1589709" y="965949"/>
                  </a:lnTo>
                  <a:lnTo>
                    <a:pt x="1589709" y="948105"/>
                  </a:lnTo>
                  <a:lnTo>
                    <a:pt x="1599717" y="948105"/>
                  </a:lnTo>
                  <a:lnTo>
                    <a:pt x="1599717" y="939634"/>
                  </a:lnTo>
                  <a:close/>
                </a:path>
                <a:path w="2758440" h="967739">
                  <a:moveTo>
                    <a:pt x="1630387" y="815022"/>
                  </a:moveTo>
                  <a:lnTo>
                    <a:pt x="1628114" y="809142"/>
                  </a:lnTo>
                  <a:lnTo>
                    <a:pt x="1625079" y="806297"/>
                  </a:lnTo>
                  <a:lnTo>
                    <a:pt x="1623415" y="804735"/>
                  </a:lnTo>
                  <a:lnTo>
                    <a:pt x="1621231" y="802627"/>
                  </a:lnTo>
                  <a:lnTo>
                    <a:pt x="1618856" y="800341"/>
                  </a:lnTo>
                  <a:lnTo>
                    <a:pt x="1613408" y="798144"/>
                  </a:lnTo>
                  <a:lnTo>
                    <a:pt x="1601622" y="798144"/>
                  </a:lnTo>
                  <a:lnTo>
                    <a:pt x="1596936" y="799642"/>
                  </a:lnTo>
                  <a:lnTo>
                    <a:pt x="1593265" y="802627"/>
                  </a:lnTo>
                  <a:lnTo>
                    <a:pt x="1594904" y="781875"/>
                  </a:lnTo>
                  <a:lnTo>
                    <a:pt x="1626844" y="781875"/>
                  </a:lnTo>
                  <a:lnTo>
                    <a:pt x="1626844" y="773010"/>
                  </a:lnTo>
                  <a:lnTo>
                    <a:pt x="1586674" y="773010"/>
                  </a:lnTo>
                  <a:lnTo>
                    <a:pt x="1583499" y="812457"/>
                  </a:lnTo>
                  <a:lnTo>
                    <a:pt x="1591106" y="812457"/>
                  </a:lnTo>
                  <a:lnTo>
                    <a:pt x="1594777" y="808355"/>
                  </a:lnTo>
                  <a:lnTo>
                    <a:pt x="1599349" y="806297"/>
                  </a:lnTo>
                  <a:lnTo>
                    <a:pt x="1609356" y="806297"/>
                  </a:lnTo>
                  <a:lnTo>
                    <a:pt x="1613154" y="807821"/>
                  </a:lnTo>
                  <a:lnTo>
                    <a:pt x="1618983" y="813866"/>
                  </a:lnTo>
                  <a:lnTo>
                    <a:pt x="1620380" y="817994"/>
                  </a:lnTo>
                  <a:lnTo>
                    <a:pt x="1620380" y="828395"/>
                  </a:lnTo>
                  <a:lnTo>
                    <a:pt x="1618983" y="832726"/>
                  </a:lnTo>
                  <a:lnTo>
                    <a:pt x="1616075" y="836231"/>
                  </a:lnTo>
                  <a:lnTo>
                    <a:pt x="1613281" y="839724"/>
                  </a:lnTo>
                  <a:lnTo>
                    <a:pt x="1609483" y="841489"/>
                  </a:lnTo>
                  <a:lnTo>
                    <a:pt x="1601241" y="841489"/>
                  </a:lnTo>
                  <a:lnTo>
                    <a:pt x="1598079" y="840384"/>
                  </a:lnTo>
                  <a:lnTo>
                    <a:pt x="1595539" y="838200"/>
                  </a:lnTo>
                  <a:lnTo>
                    <a:pt x="1592884" y="836002"/>
                  </a:lnTo>
                  <a:lnTo>
                    <a:pt x="1591360" y="832637"/>
                  </a:lnTo>
                  <a:lnTo>
                    <a:pt x="1590725" y="828116"/>
                  </a:lnTo>
                  <a:lnTo>
                    <a:pt x="1580845" y="828116"/>
                  </a:lnTo>
                  <a:lnTo>
                    <a:pt x="1581594" y="835050"/>
                  </a:lnTo>
                  <a:lnTo>
                    <a:pt x="1584134" y="840270"/>
                  </a:lnTo>
                  <a:lnTo>
                    <a:pt x="1588693" y="843775"/>
                  </a:lnTo>
                  <a:lnTo>
                    <a:pt x="1593138" y="847267"/>
                  </a:lnTo>
                  <a:lnTo>
                    <a:pt x="1598587" y="849033"/>
                  </a:lnTo>
                  <a:lnTo>
                    <a:pt x="1612646" y="849033"/>
                  </a:lnTo>
                  <a:lnTo>
                    <a:pt x="1618729" y="846493"/>
                  </a:lnTo>
                  <a:lnTo>
                    <a:pt x="1623390" y="841489"/>
                  </a:lnTo>
                  <a:lnTo>
                    <a:pt x="1628114" y="836409"/>
                  </a:lnTo>
                  <a:lnTo>
                    <a:pt x="1630387" y="830046"/>
                  </a:lnTo>
                  <a:lnTo>
                    <a:pt x="1630387" y="815022"/>
                  </a:lnTo>
                  <a:close/>
                </a:path>
                <a:path w="2758440" h="967739">
                  <a:moveTo>
                    <a:pt x="1660042" y="937945"/>
                  </a:moveTo>
                  <a:lnTo>
                    <a:pt x="1654975" y="931481"/>
                  </a:lnTo>
                  <a:lnTo>
                    <a:pt x="1653628" y="930859"/>
                  </a:lnTo>
                  <a:lnTo>
                    <a:pt x="1650161" y="929259"/>
                  </a:lnTo>
                  <a:lnTo>
                    <a:pt x="1650161" y="942886"/>
                  </a:lnTo>
                  <a:lnTo>
                    <a:pt x="1650161" y="950328"/>
                  </a:lnTo>
                  <a:lnTo>
                    <a:pt x="1648764" y="953643"/>
                  </a:lnTo>
                  <a:lnTo>
                    <a:pt x="1643443" y="958469"/>
                  </a:lnTo>
                  <a:lnTo>
                    <a:pt x="1639773" y="959675"/>
                  </a:lnTo>
                  <a:lnTo>
                    <a:pt x="1631022" y="959675"/>
                  </a:lnTo>
                  <a:lnTo>
                    <a:pt x="1627479" y="958469"/>
                  </a:lnTo>
                  <a:lnTo>
                    <a:pt x="1624685" y="956056"/>
                  </a:lnTo>
                  <a:lnTo>
                    <a:pt x="1622031" y="953643"/>
                  </a:lnTo>
                  <a:lnTo>
                    <a:pt x="1620761" y="950328"/>
                  </a:lnTo>
                  <a:lnTo>
                    <a:pt x="1620761" y="942886"/>
                  </a:lnTo>
                  <a:lnTo>
                    <a:pt x="1635455" y="930859"/>
                  </a:lnTo>
                  <a:lnTo>
                    <a:pt x="1640535" y="933145"/>
                  </a:lnTo>
                  <a:lnTo>
                    <a:pt x="1644332" y="935443"/>
                  </a:lnTo>
                  <a:lnTo>
                    <a:pt x="1646618" y="937768"/>
                  </a:lnTo>
                  <a:lnTo>
                    <a:pt x="1649018" y="940104"/>
                  </a:lnTo>
                  <a:lnTo>
                    <a:pt x="1650161" y="942886"/>
                  </a:lnTo>
                  <a:lnTo>
                    <a:pt x="1650161" y="929259"/>
                  </a:lnTo>
                  <a:lnTo>
                    <a:pt x="1644586" y="926680"/>
                  </a:lnTo>
                  <a:lnTo>
                    <a:pt x="1651419" y="922705"/>
                  </a:lnTo>
                  <a:lnTo>
                    <a:pt x="1652943" y="921829"/>
                  </a:lnTo>
                  <a:lnTo>
                    <a:pt x="1657134" y="915733"/>
                  </a:lnTo>
                  <a:lnTo>
                    <a:pt x="1657134" y="903033"/>
                  </a:lnTo>
                  <a:lnTo>
                    <a:pt x="1655102" y="898588"/>
                  </a:lnTo>
                  <a:lnTo>
                    <a:pt x="1653844" y="897470"/>
                  </a:lnTo>
                  <a:lnTo>
                    <a:pt x="1647240" y="891654"/>
                  </a:lnTo>
                  <a:lnTo>
                    <a:pt x="1647240" y="905002"/>
                  </a:lnTo>
                  <a:lnTo>
                    <a:pt x="1647240" y="914412"/>
                  </a:lnTo>
                  <a:lnTo>
                    <a:pt x="1643316" y="919162"/>
                  </a:lnTo>
                  <a:lnTo>
                    <a:pt x="1635455" y="922705"/>
                  </a:lnTo>
                  <a:lnTo>
                    <a:pt x="1627479" y="919162"/>
                  </a:lnTo>
                  <a:lnTo>
                    <a:pt x="1623542" y="914412"/>
                  </a:lnTo>
                  <a:lnTo>
                    <a:pt x="1623542" y="905002"/>
                  </a:lnTo>
                  <a:lnTo>
                    <a:pt x="1624685" y="902309"/>
                  </a:lnTo>
                  <a:lnTo>
                    <a:pt x="1626717" y="900366"/>
                  </a:lnTo>
                  <a:lnTo>
                    <a:pt x="1628876" y="898436"/>
                  </a:lnTo>
                  <a:lnTo>
                    <a:pt x="1631784" y="897470"/>
                  </a:lnTo>
                  <a:lnTo>
                    <a:pt x="1639138" y="897470"/>
                  </a:lnTo>
                  <a:lnTo>
                    <a:pt x="1642046" y="898436"/>
                  </a:lnTo>
                  <a:lnTo>
                    <a:pt x="1644078" y="900366"/>
                  </a:lnTo>
                  <a:lnTo>
                    <a:pt x="1646237" y="902309"/>
                  </a:lnTo>
                  <a:lnTo>
                    <a:pt x="1647240" y="905002"/>
                  </a:lnTo>
                  <a:lnTo>
                    <a:pt x="1647240" y="891654"/>
                  </a:lnTo>
                  <a:lnTo>
                    <a:pt x="1641919" y="889927"/>
                  </a:lnTo>
                  <a:lnTo>
                    <a:pt x="1628876" y="889927"/>
                  </a:lnTo>
                  <a:lnTo>
                    <a:pt x="1623669" y="891654"/>
                  </a:lnTo>
                  <a:lnTo>
                    <a:pt x="1619618" y="895121"/>
                  </a:lnTo>
                  <a:lnTo>
                    <a:pt x="1615694" y="898588"/>
                  </a:lnTo>
                  <a:lnTo>
                    <a:pt x="1613662" y="903033"/>
                  </a:lnTo>
                  <a:lnTo>
                    <a:pt x="1613662" y="915733"/>
                  </a:lnTo>
                  <a:lnTo>
                    <a:pt x="1617840" y="921829"/>
                  </a:lnTo>
                  <a:lnTo>
                    <a:pt x="1626336" y="926680"/>
                  </a:lnTo>
                  <a:lnTo>
                    <a:pt x="1615948" y="931481"/>
                  </a:lnTo>
                  <a:lnTo>
                    <a:pt x="1610753" y="937945"/>
                  </a:lnTo>
                  <a:lnTo>
                    <a:pt x="1610753" y="952411"/>
                  </a:lnTo>
                  <a:lnTo>
                    <a:pt x="1613027" y="957491"/>
                  </a:lnTo>
                  <a:lnTo>
                    <a:pt x="1622158" y="965276"/>
                  </a:lnTo>
                  <a:lnTo>
                    <a:pt x="1628114" y="967219"/>
                  </a:lnTo>
                  <a:lnTo>
                    <a:pt x="1642808" y="967219"/>
                  </a:lnTo>
                  <a:lnTo>
                    <a:pt x="1648764" y="965276"/>
                  </a:lnTo>
                  <a:lnTo>
                    <a:pt x="1655343" y="959675"/>
                  </a:lnTo>
                  <a:lnTo>
                    <a:pt x="1657896" y="957491"/>
                  </a:lnTo>
                  <a:lnTo>
                    <a:pt x="1660042" y="952411"/>
                  </a:lnTo>
                  <a:lnTo>
                    <a:pt x="1660042" y="937945"/>
                  </a:lnTo>
                  <a:close/>
                </a:path>
                <a:path w="2758440" h="967739">
                  <a:moveTo>
                    <a:pt x="1689950" y="821105"/>
                  </a:moveTo>
                  <a:lnTo>
                    <a:pt x="1675765" y="806704"/>
                  </a:lnTo>
                  <a:lnTo>
                    <a:pt x="1679308" y="805205"/>
                  </a:lnTo>
                  <a:lnTo>
                    <a:pt x="1681848" y="803046"/>
                  </a:lnTo>
                  <a:lnTo>
                    <a:pt x="1685391" y="797356"/>
                  </a:lnTo>
                  <a:lnTo>
                    <a:pt x="1686153" y="794346"/>
                  </a:lnTo>
                  <a:lnTo>
                    <a:pt x="1686153" y="785431"/>
                  </a:lnTo>
                  <a:lnTo>
                    <a:pt x="1671066" y="771728"/>
                  </a:lnTo>
                  <a:lnTo>
                    <a:pt x="1658277" y="771728"/>
                  </a:lnTo>
                  <a:lnTo>
                    <a:pt x="1653197" y="773391"/>
                  </a:lnTo>
                  <a:lnTo>
                    <a:pt x="1649145" y="776706"/>
                  </a:lnTo>
                  <a:lnTo>
                    <a:pt x="1644967" y="780008"/>
                  </a:lnTo>
                  <a:lnTo>
                    <a:pt x="1642554" y="784834"/>
                  </a:lnTo>
                  <a:lnTo>
                    <a:pt x="1641919" y="791159"/>
                  </a:lnTo>
                  <a:lnTo>
                    <a:pt x="1651812" y="791159"/>
                  </a:lnTo>
                  <a:lnTo>
                    <a:pt x="1652701" y="783234"/>
                  </a:lnTo>
                  <a:lnTo>
                    <a:pt x="1656880" y="779272"/>
                  </a:lnTo>
                  <a:lnTo>
                    <a:pt x="1668284" y="779272"/>
                  </a:lnTo>
                  <a:lnTo>
                    <a:pt x="1671066" y="780275"/>
                  </a:lnTo>
                  <a:lnTo>
                    <a:pt x="1673225" y="782281"/>
                  </a:lnTo>
                  <a:lnTo>
                    <a:pt x="1675257" y="784288"/>
                  </a:lnTo>
                  <a:lnTo>
                    <a:pt x="1676273" y="787171"/>
                  </a:lnTo>
                  <a:lnTo>
                    <a:pt x="1676273" y="799515"/>
                  </a:lnTo>
                  <a:lnTo>
                    <a:pt x="1671574" y="803808"/>
                  </a:lnTo>
                  <a:lnTo>
                    <a:pt x="1660042" y="803808"/>
                  </a:lnTo>
                  <a:lnTo>
                    <a:pt x="1660042" y="811301"/>
                  </a:lnTo>
                  <a:lnTo>
                    <a:pt x="1669046" y="811301"/>
                  </a:lnTo>
                  <a:lnTo>
                    <a:pt x="1673098" y="812558"/>
                  </a:lnTo>
                  <a:lnTo>
                    <a:pt x="1678673" y="817626"/>
                  </a:lnTo>
                  <a:lnTo>
                    <a:pt x="1680019" y="821105"/>
                  </a:lnTo>
                  <a:lnTo>
                    <a:pt x="1680070" y="830529"/>
                  </a:lnTo>
                  <a:lnTo>
                    <a:pt x="1678673" y="834263"/>
                  </a:lnTo>
                  <a:lnTo>
                    <a:pt x="1673352" y="840028"/>
                  </a:lnTo>
                  <a:lnTo>
                    <a:pt x="1669808" y="841489"/>
                  </a:lnTo>
                  <a:lnTo>
                    <a:pt x="1660677" y="841489"/>
                  </a:lnTo>
                  <a:lnTo>
                    <a:pt x="1657134" y="840155"/>
                  </a:lnTo>
                  <a:lnTo>
                    <a:pt x="1652066" y="834847"/>
                  </a:lnTo>
                  <a:lnTo>
                    <a:pt x="1650923" y="831684"/>
                  </a:lnTo>
                  <a:lnTo>
                    <a:pt x="1650923" y="828014"/>
                  </a:lnTo>
                  <a:lnTo>
                    <a:pt x="1640903" y="828014"/>
                  </a:lnTo>
                  <a:lnTo>
                    <a:pt x="1658277" y="849033"/>
                  </a:lnTo>
                  <a:lnTo>
                    <a:pt x="1672209" y="849033"/>
                  </a:lnTo>
                  <a:lnTo>
                    <a:pt x="1678165" y="846861"/>
                  </a:lnTo>
                  <a:lnTo>
                    <a:pt x="1684007" y="841489"/>
                  </a:lnTo>
                  <a:lnTo>
                    <a:pt x="1687550" y="838238"/>
                  </a:lnTo>
                  <a:lnTo>
                    <a:pt x="1689950" y="832624"/>
                  </a:lnTo>
                  <a:lnTo>
                    <a:pt x="1689950" y="821105"/>
                  </a:lnTo>
                  <a:close/>
                </a:path>
                <a:path w="2758440" h="967739">
                  <a:moveTo>
                    <a:pt x="1715935" y="837298"/>
                  </a:moveTo>
                  <a:lnTo>
                    <a:pt x="1705546" y="837298"/>
                  </a:lnTo>
                  <a:lnTo>
                    <a:pt x="1705546" y="847750"/>
                  </a:lnTo>
                  <a:lnTo>
                    <a:pt x="1715935" y="847750"/>
                  </a:lnTo>
                  <a:lnTo>
                    <a:pt x="1715935" y="837298"/>
                  </a:lnTo>
                  <a:close/>
                </a:path>
                <a:path w="2758440" h="967739">
                  <a:moveTo>
                    <a:pt x="1719986" y="937945"/>
                  </a:moveTo>
                  <a:lnTo>
                    <a:pt x="1714792" y="931481"/>
                  </a:lnTo>
                  <a:lnTo>
                    <a:pt x="1713445" y="930859"/>
                  </a:lnTo>
                  <a:lnTo>
                    <a:pt x="1709978" y="929259"/>
                  </a:lnTo>
                  <a:lnTo>
                    <a:pt x="1709978" y="942886"/>
                  </a:lnTo>
                  <a:lnTo>
                    <a:pt x="1709978" y="950328"/>
                  </a:lnTo>
                  <a:lnTo>
                    <a:pt x="1708708" y="953643"/>
                  </a:lnTo>
                  <a:lnTo>
                    <a:pt x="1705927" y="956056"/>
                  </a:lnTo>
                  <a:lnTo>
                    <a:pt x="1703260" y="958469"/>
                  </a:lnTo>
                  <a:lnTo>
                    <a:pt x="1699717" y="959675"/>
                  </a:lnTo>
                  <a:lnTo>
                    <a:pt x="1690839" y="959675"/>
                  </a:lnTo>
                  <a:lnTo>
                    <a:pt x="1687296" y="958469"/>
                  </a:lnTo>
                  <a:lnTo>
                    <a:pt x="1681975" y="953643"/>
                  </a:lnTo>
                  <a:lnTo>
                    <a:pt x="1680578" y="950328"/>
                  </a:lnTo>
                  <a:lnTo>
                    <a:pt x="1680578" y="942886"/>
                  </a:lnTo>
                  <a:lnTo>
                    <a:pt x="1681721" y="940104"/>
                  </a:lnTo>
                  <a:lnTo>
                    <a:pt x="1684121" y="937768"/>
                  </a:lnTo>
                  <a:lnTo>
                    <a:pt x="1686407" y="935443"/>
                  </a:lnTo>
                  <a:lnTo>
                    <a:pt x="1690204" y="933145"/>
                  </a:lnTo>
                  <a:lnTo>
                    <a:pt x="1695272" y="930859"/>
                  </a:lnTo>
                  <a:lnTo>
                    <a:pt x="1700466" y="933145"/>
                  </a:lnTo>
                  <a:lnTo>
                    <a:pt x="1704149" y="935443"/>
                  </a:lnTo>
                  <a:lnTo>
                    <a:pt x="1706549" y="937768"/>
                  </a:lnTo>
                  <a:lnTo>
                    <a:pt x="1708835" y="940104"/>
                  </a:lnTo>
                  <a:lnTo>
                    <a:pt x="1709978" y="942886"/>
                  </a:lnTo>
                  <a:lnTo>
                    <a:pt x="1709978" y="929259"/>
                  </a:lnTo>
                  <a:lnTo>
                    <a:pt x="1704403" y="926680"/>
                  </a:lnTo>
                  <a:lnTo>
                    <a:pt x="1711236" y="922705"/>
                  </a:lnTo>
                  <a:lnTo>
                    <a:pt x="1712760" y="921829"/>
                  </a:lnTo>
                  <a:lnTo>
                    <a:pt x="1717078" y="915733"/>
                  </a:lnTo>
                  <a:lnTo>
                    <a:pt x="1717078" y="903033"/>
                  </a:lnTo>
                  <a:lnTo>
                    <a:pt x="1715046" y="898588"/>
                  </a:lnTo>
                  <a:lnTo>
                    <a:pt x="1713788" y="897470"/>
                  </a:lnTo>
                  <a:lnTo>
                    <a:pt x="1711121" y="895121"/>
                  </a:lnTo>
                  <a:lnTo>
                    <a:pt x="1707057" y="891654"/>
                  </a:lnTo>
                  <a:lnTo>
                    <a:pt x="1707057" y="905002"/>
                  </a:lnTo>
                  <a:lnTo>
                    <a:pt x="1707057" y="914412"/>
                  </a:lnTo>
                  <a:lnTo>
                    <a:pt x="1703133" y="919162"/>
                  </a:lnTo>
                  <a:lnTo>
                    <a:pt x="1695272" y="922705"/>
                  </a:lnTo>
                  <a:lnTo>
                    <a:pt x="1687423" y="919162"/>
                  </a:lnTo>
                  <a:lnTo>
                    <a:pt x="1683486" y="914412"/>
                  </a:lnTo>
                  <a:lnTo>
                    <a:pt x="1683486" y="905002"/>
                  </a:lnTo>
                  <a:lnTo>
                    <a:pt x="1684502" y="902309"/>
                  </a:lnTo>
                  <a:lnTo>
                    <a:pt x="1686661" y="900366"/>
                  </a:lnTo>
                  <a:lnTo>
                    <a:pt x="1688680" y="898436"/>
                  </a:lnTo>
                  <a:lnTo>
                    <a:pt x="1691601" y="897470"/>
                  </a:lnTo>
                  <a:lnTo>
                    <a:pt x="1698955" y="897470"/>
                  </a:lnTo>
                  <a:lnTo>
                    <a:pt x="1701863" y="898436"/>
                  </a:lnTo>
                  <a:lnTo>
                    <a:pt x="1704022" y="900366"/>
                  </a:lnTo>
                  <a:lnTo>
                    <a:pt x="1706054" y="902309"/>
                  </a:lnTo>
                  <a:lnTo>
                    <a:pt x="1707057" y="905002"/>
                  </a:lnTo>
                  <a:lnTo>
                    <a:pt x="1707057" y="891654"/>
                  </a:lnTo>
                  <a:lnTo>
                    <a:pt x="1701863" y="889927"/>
                  </a:lnTo>
                  <a:lnTo>
                    <a:pt x="1688807" y="889927"/>
                  </a:lnTo>
                  <a:lnTo>
                    <a:pt x="1683486" y="891654"/>
                  </a:lnTo>
                  <a:lnTo>
                    <a:pt x="1679562" y="895121"/>
                  </a:lnTo>
                  <a:lnTo>
                    <a:pt x="1675511" y="898588"/>
                  </a:lnTo>
                  <a:lnTo>
                    <a:pt x="1673479" y="903033"/>
                  </a:lnTo>
                  <a:lnTo>
                    <a:pt x="1673479" y="915733"/>
                  </a:lnTo>
                  <a:lnTo>
                    <a:pt x="1677784" y="921829"/>
                  </a:lnTo>
                  <a:lnTo>
                    <a:pt x="1686153" y="926680"/>
                  </a:lnTo>
                  <a:lnTo>
                    <a:pt x="1675765" y="931481"/>
                  </a:lnTo>
                  <a:lnTo>
                    <a:pt x="1670570" y="937945"/>
                  </a:lnTo>
                  <a:lnTo>
                    <a:pt x="1670570" y="952411"/>
                  </a:lnTo>
                  <a:lnTo>
                    <a:pt x="1672844" y="957491"/>
                  </a:lnTo>
                  <a:lnTo>
                    <a:pt x="1681975" y="965276"/>
                  </a:lnTo>
                  <a:lnTo>
                    <a:pt x="1687931" y="967219"/>
                  </a:lnTo>
                  <a:lnTo>
                    <a:pt x="1702625" y="967219"/>
                  </a:lnTo>
                  <a:lnTo>
                    <a:pt x="1708581" y="965276"/>
                  </a:lnTo>
                  <a:lnTo>
                    <a:pt x="1715160" y="959675"/>
                  </a:lnTo>
                  <a:lnTo>
                    <a:pt x="1717713" y="957491"/>
                  </a:lnTo>
                  <a:lnTo>
                    <a:pt x="1719986" y="952411"/>
                  </a:lnTo>
                  <a:lnTo>
                    <a:pt x="1719986" y="937945"/>
                  </a:lnTo>
                  <a:close/>
                </a:path>
                <a:path w="2758440" h="967739">
                  <a:moveTo>
                    <a:pt x="1779803" y="821105"/>
                  </a:moveTo>
                  <a:lnTo>
                    <a:pt x="1765477" y="806704"/>
                  </a:lnTo>
                  <a:lnTo>
                    <a:pt x="1769033" y="805205"/>
                  </a:lnTo>
                  <a:lnTo>
                    <a:pt x="1771688" y="803046"/>
                  </a:lnTo>
                  <a:lnTo>
                    <a:pt x="1773466" y="800214"/>
                  </a:lnTo>
                  <a:lnTo>
                    <a:pt x="1775117" y="797356"/>
                  </a:lnTo>
                  <a:lnTo>
                    <a:pt x="1776006" y="794346"/>
                  </a:lnTo>
                  <a:lnTo>
                    <a:pt x="1776006" y="785431"/>
                  </a:lnTo>
                  <a:lnTo>
                    <a:pt x="1773974" y="780783"/>
                  </a:lnTo>
                  <a:lnTo>
                    <a:pt x="1772335" y="779272"/>
                  </a:lnTo>
                  <a:lnTo>
                    <a:pt x="1766112" y="773544"/>
                  </a:lnTo>
                  <a:lnTo>
                    <a:pt x="1760791" y="771728"/>
                  </a:lnTo>
                  <a:lnTo>
                    <a:pt x="1748116" y="771728"/>
                  </a:lnTo>
                  <a:lnTo>
                    <a:pt x="1731645" y="791159"/>
                  </a:lnTo>
                  <a:lnTo>
                    <a:pt x="1741538" y="791159"/>
                  </a:lnTo>
                  <a:lnTo>
                    <a:pt x="1742414" y="783234"/>
                  </a:lnTo>
                  <a:lnTo>
                    <a:pt x="1746732" y="779272"/>
                  </a:lnTo>
                  <a:lnTo>
                    <a:pt x="1758010" y="779272"/>
                  </a:lnTo>
                  <a:lnTo>
                    <a:pt x="1760918" y="780275"/>
                  </a:lnTo>
                  <a:lnTo>
                    <a:pt x="1764982" y="784288"/>
                  </a:lnTo>
                  <a:lnTo>
                    <a:pt x="1765985" y="787171"/>
                  </a:lnTo>
                  <a:lnTo>
                    <a:pt x="1765985" y="799515"/>
                  </a:lnTo>
                  <a:lnTo>
                    <a:pt x="1761426" y="803808"/>
                  </a:lnTo>
                  <a:lnTo>
                    <a:pt x="1749894" y="803808"/>
                  </a:lnTo>
                  <a:lnTo>
                    <a:pt x="1749894" y="811301"/>
                  </a:lnTo>
                  <a:lnTo>
                    <a:pt x="1758899" y="811301"/>
                  </a:lnTo>
                  <a:lnTo>
                    <a:pt x="1762823" y="812558"/>
                  </a:lnTo>
                  <a:lnTo>
                    <a:pt x="1768398" y="817626"/>
                  </a:lnTo>
                  <a:lnTo>
                    <a:pt x="1769745" y="821105"/>
                  </a:lnTo>
                  <a:lnTo>
                    <a:pt x="1769795" y="830529"/>
                  </a:lnTo>
                  <a:lnTo>
                    <a:pt x="1768525" y="834263"/>
                  </a:lnTo>
                  <a:lnTo>
                    <a:pt x="1765858" y="837145"/>
                  </a:lnTo>
                  <a:lnTo>
                    <a:pt x="1763077" y="840028"/>
                  </a:lnTo>
                  <a:lnTo>
                    <a:pt x="1759534" y="841489"/>
                  </a:lnTo>
                  <a:lnTo>
                    <a:pt x="1750402" y="841489"/>
                  </a:lnTo>
                  <a:lnTo>
                    <a:pt x="1746859" y="840155"/>
                  </a:lnTo>
                  <a:lnTo>
                    <a:pt x="1744446" y="837501"/>
                  </a:lnTo>
                  <a:lnTo>
                    <a:pt x="1741906" y="834847"/>
                  </a:lnTo>
                  <a:lnTo>
                    <a:pt x="1740649" y="831684"/>
                  </a:lnTo>
                  <a:lnTo>
                    <a:pt x="1740649" y="828014"/>
                  </a:lnTo>
                  <a:lnTo>
                    <a:pt x="1730756" y="828014"/>
                  </a:lnTo>
                  <a:lnTo>
                    <a:pt x="1731010" y="834351"/>
                  </a:lnTo>
                  <a:lnTo>
                    <a:pt x="1733423" y="839419"/>
                  </a:lnTo>
                  <a:lnTo>
                    <a:pt x="1742287" y="847102"/>
                  </a:lnTo>
                  <a:lnTo>
                    <a:pt x="1747989" y="849033"/>
                  </a:lnTo>
                  <a:lnTo>
                    <a:pt x="1762061" y="849033"/>
                  </a:lnTo>
                  <a:lnTo>
                    <a:pt x="1779803" y="832624"/>
                  </a:lnTo>
                  <a:lnTo>
                    <a:pt x="1779803" y="821105"/>
                  </a:lnTo>
                  <a:close/>
                </a:path>
                <a:path w="2758440" h="967739">
                  <a:moveTo>
                    <a:pt x="1779930" y="937945"/>
                  </a:moveTo>
                  <a:lnTo>
                    <a:pt x="1774736" y="931481"/>
                  </a:lnTo>
                  <a:lnTo>
                    <a:pt x="1773389" y="930859"/>
                  </a:lnTo>
                  <a:lnTo>
                    <a:pt x="1769922" y="929259"/>
                  </a:lnTo>
                  <a:lnTo>
                    <a:pt x="1769922" y="942886"/>
                  </a:lnTo>
                  <a:lnTo>
                    <a:pt x="1769922" y="950328"/>
                  </a:lnTo>
                  <a:lnTo>
                    <a:pt x="1768525" y="953643"/>
                  </a:lnTo>
                  <a:lnTo>
                    <a:pt x="1763204" y="958469"/>
                  </a:lnTo>
                  <a:lnTo>
                    <a:pt x="1759534" y="959675"/>
                  </a:lnTo>
                  <a:lnTo>
                    <a:pt x="1750783" y="959675"/>
                  </a:lnTo>
                  <a:lnTo>
                    <a:pt x="1747240" y="958469"/>
                  </a:lnTo>
                  <a:lnTo>
                    <a:pt x="1744446" y="956056"/>
                  </a:lnTo>
                  <a:lnTo>
                    <a:pt x="1741779" y="953643"/>
                  </a:lnTo>
                  <a:lnTo>
                    <a:pt x="1740522" y="950328"/>
                  </a:lnTo>
                  <a:lnTo>
                    <a:pt x="1740522" y="942886"/>
                  </a:lnTo>
                  <a:lnTo>
                    <a:pt x="1755216" y="930859"/>
                  </a:lnTo>
                  <a:lnTo>
                    <a:pt x="1760283" y="933145"/>
                  </a:lnTo>
                  <a:lnTo>
                    <a:pt x="1764093" y="935443"/>
                  </a:lnTo>
                  <a:lnTo>
                    <a:pt x="1766366" y="937768"/>
                  </a:lnTo>
                  <a:lnTo>
                    <a:pt x="1768779" y="940104"/>
                  </a:lnTo>
                  <a:lnTo>
                    <a:pt x="1769922" y="942886"/>
                  </a:lnTo>
                  <a:lnTo>
                    <a:pt x="1769922" y="929259"/>
                  </a:lnTo>
                  <a:lnTo>
                    <a:pt x="1764347" y="926680"/>
                  </a:lnTo>
                  <a:lnTo>
                    <a:pt x="1771180" y="922705"/>
                  </a:lnTo>
                  <a:lnTo>
                    <a:pt x="1772704" y="921829"/>
                  </a:lnTo>
                  <a:lnTo>
                    <a:pt x="1776895" y="915733"/>
                  </a:lnTo>
                  <a:lnTo>
                    <a:pt x="1776895" y="903033"/>
                  </a:lnTo>
                  <a:lnTo>
                    <a:pt x="1774863" y="898588"/>
                  </a:lnTo>
                  <a:lnTo>
                    <a:pt x="1773605" y="897470"/>
                  </a:lnTo>
                  <a:lnTo>
                    <a:pt x="1767001" y="891654"/>
                  </a:lnTo>
                  <a:lnTo>
                    <a:pt x="1767001" y="905002"/>
                  </a:lnTo>
                  <a:lnTo>
                    <a:pt x="1767001" y="914412"/>
                  </a:lnTo>
                  <a:lnTo>
                    <a:pt x="1763077" y="919162"/>
                  </a:lnTo>
                  <a:lnTo>
                    <a:pt x="1755216" y="922705"/>
                  </a:lnTo>
                  <a:lnTo>
                    <a:pt x="1747367" y="919162"/>
                  </a:lnTo>
                  <a:lnTo>
                    <a:pt x="1743430" y="914412"/>
                  </a:lnTo>
                  <a:lnTo>
                    <a:pt x="1743430" y="905002"/>
                  </a:lnTo>
                  <a:lnTo>
                    <a:pt x="1744446" y="902309"/>
                  </a:lnTo>
                  <a:lnTo>
                    <a:pt x="1746478" y="900366"/>
                  </a:lnTo>
                  <a:lnTo>
                    <a:pt x="1748624" y="898436"/>
                  </a:lnTo>
                  <a:lnTo>
                    <a:pt x="1751545" y="897470"/>
                  </a:lnTo>
                  <a:lnTo>
                    <a:pt x="1758899" y="897470"/>
                  </a:lnTo>
                  <a:lnTo>
                    <a:pt x="1761807" y="898436"/>
                  </a:lnTo>
                  <a:lnTo>
                    <a:pt x="1763839" y="900366"/>
                  </a:lnTo>
                  <a:lnTo>
                    <a:pt x="1765985" y="902309"/>
                  </a:lnTo>
                  <a:lnTo>
                    <a:pt x="1767001" y="905002"/>
                  </a:lnTo>
                  <a:lnTo>
                    <a:pt x="1767001" y="891654"/>
                  </a:lnTo>
                  <a:lnTo>
                    <a:pt x="1761680" y="889927"/>
                  </a:lnTo>
                  <a:lnTo>
                    <a:pt x="1748624" y="889927"/>
                  </a:lnTo>
                  <a:lnTo>
                    <a:pt x="1743430" y="891654"/>
                  </a:lnTo>
                  <a:lnTo>
                    <a:pt x="1739379" y="895121"/>
                  </a:lnTo>
                  <a:lnTo>
                    <a:pt x="1735455" y="898588"/>
                  </a:lnTo>
                  <a:lnTo>
                    <a:pt x="1733423" y="903033"/>
                  </a:lnTo>
                  <a:lnTo>
                    <a:pt x="1733423" y="915733"/>
                  </a:lnTo>
                  <a:lnTo>
                    <a:pt x="1737601" y="921829"/>
                  </a:lnTo>
                  <a:lnTo>
                    <a:pt x="1746097" y="926680"/>
                  </a:lnTo>
                  <a:lnTo>
                    <a:pt x="1735709" y="931481"/>
                  </a:lnTo>
                  <a:lnTo>
                    <a:pt x="1730502" y="937945"/>
                  </a:lnTo>
                  <a:lnTo>
                    <a:pt x="1730502" y="952411"/>
                  </a:lnTo>
                  <a:lnTo>
                    <a:pt x="1732788" y="957491"/>
                  </a:lnTo>
                  <a:lnTo>
                    <a:pt x="1741906" y="965276"/>
                  </a:lnTo>
                  <a:lnTo>
                    <a:pt x="1747862" y="967219"/>
                  </a:lnTo>
                  <a:lnTo>
                    <a:pt x="1762569" y="967219"/>
                  </a:lnTo>
                  <a:lnTo>
                    <a:pt x="1768525" y="965276"/>
                  </a:lnTo>
                  <a:lnTo>
                    <a:pt x="1775104" y="959675"/>
                  </a:lnTo>
                  <a:lnTo>
                    <a:pt x="1777644" y="957491"/>
                  </a:lnTo>
                  <a:lnTo>
                    <a:pt x="1779930" y="952411"/>
                  </a:lnTo>
                  <a:lnTo>
                    <a:pt x="1779930" y="937945"/>
                  </a:lnTo>
                  <a:close/>
                </a:path>
                <a:path w="2758440" h="967739">
                  <a:moveTo>
                    <a:pt x="1825167" y="771728"/>
                  </a:moveTo>
                  <a:lnTo>
                    <a:pt x="1817827" y="771728"/>
                  </a:lnTo>
                  <a:lnTo>
                    <a:pt x="1816049" y="780770"/>
                  </a:lnTo>
                  <a:lnTo>
                    <a:pt x="1809330" y="785279"/>
                  </a:lnTo>
                  <a:lnTo>
                    <a:pt x="1797545" y="785279"/>
                  </a:lnTo>
                  <a:lnTo>
                    <a:pt x="1797545" y="792835"/>
                  </a:lnTo>
                  <a:lnTo>
                    <a:pt x="1805660" y="792835"/>
                  </a:lnTo>
                  <a:lnTo>
                    <a:pt x="1811743" y="791552"/>
                  </a:lnTo>
                  <a:lnTo>
                    <a:pt x="1815668" y="788949"/>
                  </a:lnTo>
                  <a:lnTo>
                    <a:pt x="1815668" y="847750"/>
                  </a:lnTo>
                  <a:lnTo>
                    <a:pt x="1825167" y="847750"/>
                  </a:lnTo>
                  <a:lnTo>
                    <a:pt x="1825167" y="788949"/>
                  </a:lnTo>
                  <a:lnTo>
                    <a:pt x="1825167" y="771728"/>
                  </a:lnTo>
                  <a:close/>
                </a:path>
                <a:path w="2758440" h="967739">
                  <a:moveTo>
                    <a:pt x="1839239" y="939634"/>
                  </a:moveTo>
                  <a:lnTo>
                    <a:pt x="1829231" y="939634"/>
                  </a:lnTo>
                  <a:lnTo>
                    <a:pt x="1829231" y="905370"/>
                  </a:lnTo>
                  <a:lnTo>
                    <a:pt x="1829231" y="890231"/>
                  </a:lnTo>
                  <a:lnTo>
                    <a:pt x="1821624" y="890231"/>
                  </a:lnTo>
                  <a:lnTo>
                    <a:pt x="1819592" y="893178"/>
                  </a:lnTo>
                  <a:lnTo>
                    <a:pt x="1819592" y="905370"/>
                  </a:lnTo>
                  <a:lnTo>
                    <a:pt x="1819592" y="939634"/>
                  </a:lnTo>
                  <a:lnTo>
                    <a:pt x="1796529" y="939634"/>
                  </a:lnTo>
                  <a:lnTo>
                    <a:pt x="1819592" y="905370"/>
                  </a:lnTo>
                  <a:lnTo>
                    <a:pt x="1819592" y="893178"/>
                  </a:lnTo>
                  <a:lnTo>
                    <a:pt x="1787537" y="939634"/>
                  </a:lnTo>
                  <a:lnTo>
                    <a:pt x="1787537" y="948105"/>
                  </a:lnTo>
                  <a:lnTo>
                    <a:pt x="1819592" y="948105"/>
                  </a:lnTo>
                  <a:lnTo>
                    <a:pt x="1819592" y="965949"/>
                  </a:lnTo>
                  <a:lnTo>
                    <a:pt x="1829231" y="965949"/>
                  </a:lnTo>
                  <a:lnTo>
                    <a:pt x="1829231" y="948105"/>
                  </a:lnTo>
                  <a:lnTo>
                    <a:pt x="1839239" y="948105"/>
                  </a:lnTo>
                  <a:lnTo>
                    <a:pt x="1839239" y="939634"/>
                  </a:lnTo>
                  <a:close/>
                </a:path>
                <a:path w="2758440" h="967739">
                  <a:moveTo>
                    <a:pt x="1865604" y="955497"/>
                  </a:moveTo>
                  <a:lnTo>
                    <a:pt x="1855203" y="955497"/>
                  </a:lnTo>
                  <a:lnTo>
                    <a:pt x="1855203" y="965949"/>
                  </a:lnTo>
                  <a:lnTo>
                    <a:pt x="1865604" y="965949"/>
                  </a:lnTo>
                  <a:lnTo>
                    <a:pt x="1865604" y="955497"/>
                  </a:lnTo>
                  <a:close/>
                </a:path>
                <a:path w="2758440" h="967739">
                  <a:moveTo>
                    <a:pt x="1885111" y="771728"/>
                  </a:moveTo>
                  <a:lnTo>
                    <a:pt x="1877644" y="771728"/>
                  </a:lnTo>
                  <a:lnTo>
                    <a:pt x="1875993" y="780770"/>
                  </a:lnTo>
                  <a:lnTo>
                    <a:pt x="1869147" y="785279"/>
                  </a:lnTo>
                  <a:lnTo>
                    <a:pt x="1857489" y="785279"/>
                  </a:lnTo>
                  <a:lnTo>
                    <a:pt x="1857489" y="792835"/>
                  </a:lnTo>
                  <a:lnTo>
                    <a:pt x="1865604" y="792835"/>
                  </a:lnTo>
                  <a:lnTo>
                    <a:pt x="1871560" y="791552"/>
                  </a:lnTo>
                  <a:lnTo>
                    <a:pt x="1875485" y="788949"/>
                  </a:lnTo>
                  <a:lnTo>
                    <a:pt x="1875485" y="847750"/>
                  </a:lnTo>
                  <a:lnTo>
                    <a:pt x="1885111" y="847750"/>
                  </a:lnTo>
                  <a:lnTo>
                    <a:pt x="1885111" y="788949"/>
                  </a:lnTo>
                  <a:lnTo>
                    <a:pt x="1885111" y="771728"/>
                  </a:lnTo>
                  <a:close/>
                </a:path>
                <a:path w="2758440" h="967739">
                  <a:moveTo>
                    <a:pt x="1929472" y="939292"/>
                  </a:moveTo>
                  <a:lnTo>
                    <a:pt x="1915147" y="924902"/>
                  </a:lnTo>
                  <a:lnTo>
                    <a:pt x="1918703" y="923404"/>
                  </a:lnTo>
                  <a:lnTo>
                    <a:pt x="1921357" y="921245"/>
                  </a:lnTo>
                  <a:lnTo>
                    <a:pt x="1923135" y="918400"/>
                  </a:lnTo>
                  <a:lnTo>
                    <a:pt x="1924786" y="915555"/>
                  </a:lnTo>
                  <a:lnTo>
                    <a:pt x="1925662" y="912545"/>
                  </a:lnTo>
                  <a:lnTo>
                    <a:pt x="1925662" y="903630"/>
                  </a:lnTo>
                  <a:lnTo>
                    <a:pt x="1923643" y="898982"/>
                  </a:lnTo>
                  <a:lnTo>
                    <a:pt x="1922005" y="897470"/>
                  </a:lnTo>
                  <a:lnTo>
                    <a:pt x="1915782" y="891743"/>
                  </a:lnTo>
                  <a:lnTo>
                    <a:pt x="1910461" y="889927"/>
                  </a:lnTo>
                  <a:lnTo>
                    <a:pt x="1897786" y="889927"/>
                  </a:lnTo>
                  <a:lnTo>
                    <a:pt x="1892719" y="891578"/>
                  </a:lnTo>
                  <a:lnTo>
                    <a:pt x="1888667" y="894892"/>
                  </a:lnTo>
                  <a:lnTo>
                    <a:pt x="1884476" y="898207"/>
                  </a:lnTo>
                  <a:lnTo>
                    <a:pt x="1882076" y="903033"/>
                  </a:lnTo>
                  <a:lnTo>
                    <a:pt x="1881314" y="909345"/>
                  </a:lnTo>
                  <a:lnTo>
                    <a:pt x="1891322" y="909345"/>
                  </a:lnTo>
                  <a:lnTo>
                    <a:pt x="1892084" y="901433"/>
                  </a:lnTo>
                  <a:lnTo>
                    <a:pt x="1896389" y="897470"/>
                  </a:lnTo>
                  <a:lnTo>
                    <a:pt x="1907679" y="897470"/>
                  </a:lnTo>
                  <a:lnTo>
                    <a:pt x="1910588" y="898474"/>
                  </a:lnTo>
                  <a:lnTo>
                    <a:pt x="1914639" y="902487"/>
                  </a:lnTo>
                  <a:lnTo>
                    <a:pt x="1915655" y="905370"/>
                  </a:lnTo>
                  <a:lnTo>
                    <a:pt x="1915655" y="917714"/>
                  </a:lnTo>
                  <a:lnTo>
                    <a:pt x="1911096" y="921994"/>
                  </a:lnTo>
                  <a:lnTo>
                    <a:pt x="1899564" y="921994"/>
                  </a:lnTo>
                  <a:lnTo>
                    <a:pt x="1899564" y="929487"/>
                  </a:lnTo>
                  <a:lnTo>
                    <a:pt x="1908556" y="929487"/>
                  </a:lnTo>
                  <a:lnTo>
                    <a:pt x="1912620" y="930757"/>
                  </a:lnTo>
                  <a:lnTo>
                    <a:pt x="1915274" y="933297"/>
                  </a:lnTo>
                  <a:lnTo>
                    <a:pt x="1918068" y="935824"/>
                  </a:lnTo>
                  <a:lnTo>
                    <a:pt x="1919401" y="939292"/>
                  </a:lnTo>
                  <a:lnTo>
                    <a:pt x="1919465" y="948715"/>
                  </a:lnTo>
                  <a:lnTo>
                    <a:pt x="1918195" y="952461"/>
                  </a:lnTo>
                  <a:lnTo>
                    <a:pt x="1912874" y="958227"/>
                  </a:lnTo>
                  <a:lnTo>
                    <a:pt x="1909191" y="959675"/>
                  </a:lnTo>
                  <a:lnTo>
                    <a:pt x="1900072" y="959675"/>
                  </a:lnTo>
                  <a:lnTo>
                    <a:pt x="1896516" y="958354"/>
                  </a:lnTo>
                  <a:lnTo>
                    <a:pt x="1894116" y="955700"/>
                  </a:lnTo>
                  <a:lnTo>
                    <a:pt x="1891576" y="953046"/>
                  </a:lnTo>
                  <a:lnTo>
                    <a:pt x="1890306" y="949883"/>
                  </a:lnTo>
                  <a:lnTo>
                    <a:pt x="1890306" y="946213"/>
                  </a:lnTo>
                  <a:lnTo>
                    <a:pt x="1880425" y="946213"/>
                  </a:lnTo>
                  <a:lnTo>
                    <a:pt x="1880679" y="952538"/>
                  </a:lnTo>
                  <a:lnTo>
                    <a:pt x="1883092" y="957618"/>
                  </a:lnTo>
                  <a:lnTo>
                    <a:pt x="1891957" y="965301"/>
                  </a:lnTo>
                  <a:lnTo>
                    <a:pt x="1897659" y="967219"/>
                  </a:lnTo>
                  <a:lnTo>
                    <a:pt x="1911731" y="967219"/>
                  </a:lnTo>
                  <a:lnTo>
                    <a:pt x="1917687" y="965060"/>
                  </a:lnTo>
                  <a:lnTo>
                    <a:pt x="1923542" y="959675"/>
                  </a:lnTo>
                  <a:lnTo>
                    <a:pt x="1927059" y="956437"/>
                  </a:lnTo>
                  <a:lnTo>
                    <a:pt x="1929472" y="950823"/>
                  </a:lnTo>
                  <a:lnTo>
                    <a:pt x="1929472" y="939292"/>
                  </a:lnTo>
                  <a:close/>
                </a:path>
                <a:path w="2758440" h="967739">
                  <a:moveTo>
                    <a:pt x="1959508" y="819759"/>
                  </a:moveTo>
                  <a:lnTo>
                    <a:pt x="1954314" y="813282"/>
                  </a:lnTo>
                  <a:lnTo>
                    <a:pt x="1952993" y="812673"/>
                  </a:lnTo>
                  <a:lnTo>
                    <a:pt x="1949615" y="811123"/>
                  </a:lnTo>
                  <a:lnTo>
                    <a:pt x="1949615" y="824687"/>
                  </a:lnTo>
                  <a:lnTo>
                    <a:pt x="1949615" y="832129"/>
                  </a:lnTo>
                  <a:lnTo>
                    <a:pt x="1948230" y="835444"/>
                  </a:lnTo>
                  <a:lnTo>
                    <a:pt x="1945563" y="837869"/>
                  </a:lnTo>
                  <a:lnTo>
                    <a:pt x="1942782" y="840270"/>
                  </a:lnTo>
                  <a:lnTo>
                    <a:pt x="1939226" y="841489"/>
                  </a:lnTo>
                  <a:lnTo>
                    <a:pt x="1930361" y="841489"/>
                  </a:lnTo>
                  <a:lnTo>
                    <a:pt x="1926805" y="840270"/>
                  </a:lnTo>
                  <a:lnTo>
                    <a:pt x="1921484" y="835444"/>
                  </a:lnTo>
                  <a:lnTo>
                    <a:pt x="1920087" y="832129"/>
                  </a:lnTo>
                  <a:lnTo>
                    <a:pt x="1920087" y="824687"/>
                  </a:lnTo>
                  <a:lnTo>
                    <a:pt x="1921230" y="821905"/>
                  </a:lnTo>
                  <a:lnTo>
                    <a:pt x="1923643" y="819569"/>
                  </a:lnTo>
                  <a:lnTo>
                    <a:pt x="1925916" y="817245"/>
                  </a:lnTo>
                  <a:lnTo>
                    <a:pt x="1929726" y="814959"/>
                  </a:lnTo>
                  <a:lnTo>
                    <a:pt x="1934794" y="812673"/>
                  </a:lnTo>
                  <a:lnTo>
                    <a:pt x="1939988" y="814959"/>
                  </a:lnTo>
                  <a:lnTo>
                    <a:pt x="1943658" y="817245"/>
                  </a:lnTo>
                  <a:lnTo>
                    <a:pt x="1946071" y="819569"/>
                  </a:lnTo>
                  <a:lnTo>
                    <a:pt x="1948357" y="821905"/>
                  </a:lnTo>
                  <a:lnTo>
                    <a:pt x="1949615" y="824687"/>
                  </a:lnTo>
                  <a:lnTo>
                    <a:pt x="1949615" y="811123"/>
                  </a:lnTo>
                  <a:lnTo>
                    <a:pt x="1943912" y="808482"/>
                  </a:lnTo>
                  <a:lnTo>
                    <a:pt x="1950859" y="804506"/>
                  </a:lnTo>
                  <a:lnTo>
                    <a:pt x="1952409" y="803630"/>
                  </a:lnTo>
                  <a:lnTo>
                    <a:pt x="1956587" y="797547"/>
                  </a:lnTo>
                  <a:lnTo>
                    <a:pt x="1956587" y="784834"/>
                  </a:lnTo>
                  <a:lnTo>
                    <a:pt x="1954568" y="780402"/>
                  </a:lnTo>
                  <a:lnTo>
                    <a:pt x="1953285" y="779272"/>
                  </a:lnTo>
                  <a:lnTo>
                    <a:pt x="1950631" y="776935"/>
                  </a:lnTo>
                  <a:lnTo>
                    <a:pt x="1946706" y="773582"/>
                  </a:lnTo>
                  <a:lnTo>
                    <a:pt x="1946706" y="786803"/>
                  </a:lnTo>
                  <a:lnTo>
                    <a:pt x="1946706" y="796226"/>
                  </a:lnTo>
                  <a:lnTo>
                    <a:pt x="1942655" y="800976"/>
                  </a:lnTo>
                  <a:lnTo>
                    <a:pt x="1934794" y="804506"/>
                  </a:lnTo>
                  <a:lnTo>
                    <a:pt x="1926932" y="800976"/>
                  </a:lnTo>
                  <a:lnTo>
                    <a:pt x="1923008" y="796226"/>
                  </a:lnTo>
                  <a:lnTo>
                    <a:pt x="1923008" y="786803"/>
                  </a:lnTo>
                  <a:lnTo>
                    <a:pt x="1924024" y="784123"/>
                  </a:lnTo>
                  <a:lnTo>
                    <a:pt x="1926170" y="782180"/>
                  </a:lnTo>
                  <a:lnTo>
                    <a:pt x="1928202" y="780249"/>
                  </a:lnTo>
                  <a:lnTo>
                    <a:pt x="1931123" y="779272"/>
                  </a:lnTo>
                  <a:lnTo>
                    <a:pt x="1938464" y="779272"/>
                  </a:lnTo>
                  <a:lnTo>
                    <a:pt x="1941385" y="780249"/>
                  </a:lnTo>
                  <a:lnTo>
                    <a:pt x="1943531" y="782180"/>
                  </a:lnTo>
                  <a:lnTo>
                    <a:pt x="1945563" y="784123"/>
                  </a:lnTo>
                  <a:lnTo>
                    <a:pt x="1946706" y="786803"/>
                  </a:lnTo>
                  <a:lnTo>
                    <a:pt x="1946706" y="773582"/>
                  </a:lnTo>
                  <a:lnTo>
                    <a:pt x="1946579" y="773468"/>
                  </a:lnTo>
                  <a:lnTo>
                    <a:pt x="1941385" y="771728"/>
                  </a:lnTo>
                  <a:lnTo>
                    <a:pt x="1928329" y="771728"/>
                  </a:lnTo>
                  <a:lnTo>
                    <a:pt x="1923008" y="773468"/>
                  </a:lnTo>
                  <a:lnTo>
                    <a:pt x="1919084" y="776935"/>
                  </a:lnTo>
                  <a:lnTo>
                    <a:pt x="1915020" y="780402"/>
                  </a:lnTo>
                  <a:lnTo>
                    <a:pt x="1913128" y="784834"/>
                  </a:lnTo>
                  <a:lnTo>
                    <a:pt x="1913128" y="797547"/>
                  </a:lnTo>
                  <a:lnTo>
                    <a:pt x="1917306" y="803630"/>
                  </a:lnTo>
                  <a:lnTo>
                    <a:pt x="1925662" y="808482"/>
                  </a:lnTo>
                  <a:lnTo>
                    <a:pt x="1915401" y="813282"/>
                  </a:lnTo>
                  <a:lnTo>
                    <a:pt x="1910207" y="819759"/>
                  </a:lnTo>
                  <a:lnTo>
                    <a:pt x="1910207" y="834212"/>
                  </a:lnTo>
                  <a:lnTo>
                    <a:pt x="1912366" y="839292"/>
                  </a:lnTo>
                  <a:lnTo>
                    <a:pt x="1921484" y="847077"/>
                  </a:lnTo>
                  <a:lnTo>
                    <a:pt x="1927440" y="849033"/>
                  </a:lnTo>
                  <a:lnTo>
                    <a:pt x="1942147" y="849033"/>
                  </a:lnTo>
                  <a:lnTo>
                    <a:pt x="1948103" y="847077"/>
                  </a:lnTo>
                  <a:lnTo>
                    <a:pt x="1954657" y="841489"/>
                  </a:lnTo>
                  <a:lnTo>
                    <a:pt x="1957222" y="839292"/>
                  </a:lnTo>
                  <a:lnTo>
                    <a:pt x="1959508" y="834212"/>
                  </a:lnTo>
                  <a:lnTo>
                    <a:pt x="1959508" y="819759"/>
                  </a:lnTo>
                  <a:close/>
                </a:path>
                <a:path w="2758440" h="967739">
                  <a:moveTo>
                    <a:pt x="1989416" y="937945"/>
                  </a:moveTo>
                  <a:lnTo>
                    <a:pt x="1984222" y="931481"/>
                  </a:lnTo>
                  <a:lnTo>
                    <a:pt x="1982876" y="930859"/>
                  </a:lnTo>
                  <a:lnTo>
                    <a:pt x="1979523" y="929322"/>
                  </a:lnTo>
                  <a:lnTo>
                    <a:pt x="1979523" y="942886"/>
                  </a:lnTo>
                  <a:lnTo>
                    <a:pt x="1979523" y="950328"/>
                  </a:lnTo>
                  <a:lnTo>
                    <a:pt x="1978139" y="953643"/>
                  </a:lnTo>
                  <a:lnTo>
                    <a:pt x="1975472" y="956056"/>
                  </a:lnTo>
                  <a:lnTo>
                    <a:pt x="1972691" y="958469"/>
                  </a:lnTo>
                  <a:lnTo>
                    <a:pt x="1969135" y="959675"/>
                  </a:lnTo>
                  <a:lnTo>
                    <a:pt x="1960270" y="959675"/>
                  </a:lnTo>
                  <a:lnTo>
                    <a:pt x="1956714" y="958469"/>
                  </a:lnTo>
                  <a:lnTo>
                    <a:pt x="1951393" y="953643"/>
                  </a:lnTo>
                  <a:lnTo>
                    <a:pt x="1949996" y="950328"/>
                  </a:lnTo>
                  <a:lnTo>
                    <a:pt x="1949996" y="942886"/>
                  </a:lnTo>
                  <a:lnTo>
                    <a:pt x="1951139" y="940104"/>
                  </a:lnTo>
                  <a:lnTo>
                    <a:pt x="1953552" y="937768"/>
                  </a:lnTo>
                  <a:lnTo>
                    <a:pt x="1955825" y="935443"/>
                  </a:lnTo>
                  <a:lnTo>
                    <a:pt x="1959635" y="933145"/>
                  </a:lnTo>
                  <a:lnTo>
                    <a:pt x="1964702" y="930859"/>
                  </a:lnTo>
                  <a:lnTo>
                    <a:pt x="1969897" y="933145"/>
                  </a:lnTo>
                  <a:lnTo>
                    <a:pt x="1973567" y="935443"/>
                  </a:lnTo>
                  <a:lnTo>
                    <a:pt x="1975980" y="937768"/>
                  </a:lnTo>
                  <a:lnTo>
                    <a:pt x="1978266" y="940104"/>
                  </a:lnTo>
                  <a:lnTo>
                    <a:pt x="1979523" y="942886"/>
                  </a:lnTo>
                  <a:lnTo>
                    <a:pt x="1979523" y="929322"/>
                  </a:lnTo>
                  <a:lnTo>
                    <a:pt x="1973821" y="926680"/>
                  </a:lnTo>
                  <a:lnTo>
                    <a:pt x="1980768" y="922705"/>
                  </a:lnTo>
                  <a:lnTo>
                    <a:pt x="1982317" y="921829"/>
                  </a:lnTo>
                  <a:lnTo>
                    <a:pt x="1986495" y="915733"/>
                  </a:lnTo>
                  <a:lnTo>
                    <a:pt x="1986495" y="903033"/>
                  </a:lnTo>
                  <a:lnTo>
                    <a:pt x="1984476" y="898588"/>
                  </a:lnTo>
                  <a:lnTo>
                    <a:pt x="1983206" y="897470"/>
                  </a:lnTo>
                  <a:lnTo>
                    <a:pt x="1980539" y="895121"/>
                  </a:lnTo>
                  <a:lnTo>
                    <a:pt x="1976615" y="891768"/>
                  </a:lnTo>
                  <a:lnTo>
                    <a:pt x="1976615" y="905002"/>
                  </a:lnTo>
                  <a:lnTo>
                    <a:pt x="1976615" y="914412"/>
                  </a:lnTo>
                  <a:lnTo>
                    <a:pt x="1972564" y="919162"/>
                  </a:lnTo>
                  <a:lnTo>
                    <a:pt x="1964702" y="922705"/>
                  </a:lnTo>
                  <a:lnTo>
                    <a:pt x="1956841" y="919162"/>
                  </a:lnTo>
                  <a:lnTo>
                    <a:pt x="1952917" y="914412"/>
                  </a:lnTo>
                  <a:lnTo>
                    <a:pt x="1952917" y="905002"/>
                  </a:lnTo>
                  <a:lnTo>
                    <a:pt x="1953933" y="902309"/>
                  </a:lnTo>
                  <a:lnTo>
                    <a:pt x="1956079" y="900366"/>
                  </a:lnTo>
                  <a:lnTo>
                    <a:pt x="1958111" y="898436"/>
                  </a:lnTo>
                  <a:lnTo>
                    <a:pt x="1961032" y="897470"/>
                  </a:lnTo>
                  <a:lnTo>
                    <a:pt x="1968373" y="897470"/>
                  </a:lnTo>
                  <a:lnTo>
                    <a:pt x="1971294" y="898436"/>
                  </a:lnTo>
                  <a:lnTo>
                    <a:pt x="1973440" y="900366"/>
                  </a:lnTo>
                  <a:lnTo>
                    <a:pt x="1975472" y="902309"/>
                  </a:lnTo>
                  <a:lnTo>
                    <a:pt x="1976615" y="905002"/>
                  </a:lnTo>
                  <a:lnTo>
                    <a:pt x="1976615" y="891768"/>
                  </a:lnTo>
                  <a:lnTo>
                    <a:pt x="1976488" y="891654"/>
                  </a:lnTo>
                  <a:lnTo>
                    <a:pt x="1971294" y="889927"/>
                  </a:lnTo>
                  <a:lnTo>
                    <a:pt x="1958238" y="889927"/>
                  </a:lnTo>
                  <a:lnTo>
                    <a:pt x="1952917" y="891654"/>
                  </a:lnTo>
                  <a:lnTo>
                    <a:pt x="1948992" y="895121"/>
                  </a:lnTo>
                  <a:lnTo>
                    <a:pt x="1944928" y="898588"/>
                  </a:lnTo>
                  <a:lnTo>
                    <a:pt x="1943036" y="903033"/>
                  </a:lnTo>
                  <a:lnTo>
                    <a:pt x="1943036" y="915733"/>
                  </a:lnTo>
                  <a:lnTo>
                    <a:pt x="1947214" y="921829"/>
                  </a:lnTo>
                  <a:lnTo>
                    <a:pt x="1955571" y="926680"/>
                  </a:lnTo>
                  <a:lnTo>
                    <a:pt x="1945309" y="931481"/>
                  </a:lnTo>
                  <a:lnTo>
                    <a:pt x="1940115" y="937945"/>
                  </a:lnTo>
                  <a:lnTo>
                    <a:pt x="1940115" y="952411"/>
                  </a:lnTo>
                  <a:lnTo>
                    <a:pt x="1942401" y="957491"/>
                  </a:lnTo>
                  <a:lnTo>
                    <a:pt x="1946833" y="961377"/>
                  </a:lnTo>
                  <a:lnTo>
                    <a:pt x="1951393" y="965276"/>
                  </a:lnTo>
                  <a:lnTo>
                    <a:pt x="1957349" y="967219"/>
                  </a:lnTo>
                  <a:lnTo>
                    <a:pt x="1972056" y="967219"/>
                  </a:lnTo>
                  <a:lnTo>
                    <a:pt x="1978139" y="965276"/>
                  </a:lnTo>
                  <a:lnTo>
                    <a:pt x="1982571" y="961377"/>
                  </a:lnTo>
                  <a:lnTo>
                    <a:pt x="1984578" y="959675"/>
                  </a:lnTo>
                  <a:lnTo>
                    <a:pt x="1987130" y="957491"/>
                  </a:lnTo>
                  <a:lnTo>
                    <a:pt x="1989416" y="952411"/>
                  </a:lnTo>
                  <a:lnTo>
                    <a:pt x="1989416" y="937945"/>
                  </a:lnTo>
                  <a:close/>
                </a:path>
                <a:path w="2758440" h="967739">
                  <a:moveTo>
                    <a:pt x="2249589" y="166268"/>
                  </a:moveTo>
                  <a:lnTo>
                    <a:pt x="2244394" y="159791"/>
                  </a:lnTo>
                  <a:lnTo>
                    <a:pt x="2243074" y="159181"/>
                  </a:lnTo>
                  <a:lnTo>
                    <a:pt x="2239708" y="157632"/>
                  </a:lnTo>
                  <a:lnTo>
                    <a:pt x="2239708" y="171196"/>
                  </a:lnTo>
                  <a:lnTo>
                    <a:pt x="2239708" y="178650"/>
                  </a:lnTo>
                  <a:lnTo>
                    <a:pt x="2238311" y="181952"/>
                  </a:lnTo>
                  <a:lnTo>
                    <a:pt x="2235644" y="184365"/>
                  </a:lnTo>
                  <a:lnTo>
                    <a:pt x="2232863" y="186778"/>
                  </a:lnTo>
                  <a:lnTo>
                    <a:pt x="2229307" y="187985"/>
                  </a:lnTo>
                  <a:lnTo>
                    <a:pt x="2220442" y="187985"/>
                  </a:lnTo>
                  <a:lnTo>
                    <a:pt x="2216886" y="186778"/>
                  </a:lnTo>
                  <a:lnTo>
                    <a:pt x="2211565" y="181952"/>
                  </a:lnTo>
                  <a:lnTo>
                    <a:pt x="2210181" y="178650"/>
                  </a:lnTo>
                  <a:lnTo>
                    <a:pt x="2210181" y="171196"/>
                  </a:lnTo>
                  <a:lnTo>
                    <a:pt x="2211311" y="168414"/>
                  </a:lnTo>
                  <a:lnTo>
                    <a:pt x="2216137" y="163753"/>
                  </a:lnTo>
                  <a:lnTo>
                    <a:pt x="2219807" y="161455"/>
                  </a:lnTo>
                  <a:lnTo>
                    <a:pt x="2224875" y="159181"/>
                  </a:lnTo>
                  <a:lnTo>
                    <a:pt x="2230069" y="161455"/>
                  </a:lnTo>
                  <a:lnTo>
                    <a:pt x="2233752" y="163753"/>
                  </a:lnTo>
                  <a:lnTo>
                    <a:pt x="2236152" y="166090"/>
                  </a:lnTo>
                  <a:lnTo>
                    <a:pt x="2238438" y="168414"/>
                  </a:lnTo>
                  <a:lnTo>
                    <a:pt x="2239708" y="171196"/>
                  </a:lnTo>
                  <a:lnTo>
                    <a:pt x="2239708" y="157632"/>
                  </a:lnTo>
                  <a:lnTo>
                    <a:pt x="2234006" y="155003"/>
                  </a:lnTo>
                  <a:lnTo>
                    <a:pt x="2240940" y="151028"/>
                  </a:lnTo>
                  <a:lnTo>
                    <a:pt x="2242489" y="150139"/>
                  </a:lnTo>
                  <a:lnTo>
                    <a:pt x="2246668" y="144056"/>
                  </a:lnTo>
                  <a:lnTo>
                    <a:pt x="2246668" y="131343"/>
                  </a:lnTo>
                  <a:lnTo>
                    <a:pt x="2244648" y="126898"/>
                  </a:lnTo>
                  <a:lnTo>
                    <a:pt x="2243378" y="125780"/>
                  </a:lnTo>
                  <a:lnTo>
                    <a:pt x="2240711" y="123431"/>
                  </a:lnTo>
                  <a:lnTo>
                    <a:pt x="2236787" y="120116"/>
                  </a:lnTo>
                  <a:lnTo>
                    <a:pt x="2236787" y="133299"/>
                  </a:lnTo>
                  <a:lnTo>
                    <a:pt x="2236787" y="142722"/>
                  </a:lnTo>
                  <a:lnTo>
                    <a:pt x="2232863" y="147485"/>
                  </a:lnTo>
                  <a:lnTo>
                    <a:pt x="2224875" y="151028"/>
                  </a:lnTo>
                  <a:lnTo>
                    <a:pt x="2217013" y="147485"/>
                  </a:lnTo>
                  <a:lnTo>
                    <a:pt x="2213089" y="142722"/>
                  </a:lnTo>
                  <a:lnTo>
                    <a:pt x="2213089" y="133299"/>
                  </a:lnTo>
                  <a:lnTo>
                    <a:pt x="2214105" y="130619"/>
                  </a:lnTo>
                  <a:lnTo>
                    <a:pt x="2216264" y="128689"/>
                  </a:lnTo>
                  <a:lnTo>
                    <a:pt x="2218283" y="126746"/>
                  </a:lnTo>
                  <a:lnTo>
                    <a:pt x="2221204" y="125780"/>
                  </a:lnTo>
                  <a:lnTo>
                    <a:pt x="2228672" y="125780"/>
                  </a:lnTo>
                  <a:lnTo>
                    <a:pt x="2231466" y="126746"/>
                  </a:lnTo>
                  <a:lnTo>
                    <a:pt x="2233625" y="128689"/>
                  </a:lnTo>
                  <a:lnTo>
                    <a:pt x="2235644" y="130619"/>
                  </a:lnTo>
                  <a:lnTo>
                    <a:pt x="2236787" y="133299"/>
                  </a:lnTo>
                  <a:lnTo>
                    <a:pt x="2236787" y="120116"/>
                  </a:lnTo>
                  <a:lnTo>
                    <a:pt x="2236660" y="120002"/>
                  </a:lnTo>
                  <a:lnTo>
                    <a:pt x="2231466" y="118224"/>
                  </a:lnTo>
                  <a:lnTo>
                    <a:pt x="2218410" y="118224"/>
                  </a:lnTo>
                  <a:lnTo>
                    <a:pt x="2213216" y="120002"/>
                  </a:lnTo>
                  <a:lnTo>
                    <a:pt x="2205101" y="126898"/>
                  </a:lnTo>
                  <a:lnTo>
                    <a:pt x="2203208" y="131343"/>
                  </a:lnTo>
                  <a:lnTo>
                    <a:pt x="2203208" y="144056"/>
                  </a:lnTo>
                  <a:lnTo>
                    <a:pt x="2207387" y="150139"/>
                  </a:lnTo>
                  <a:lnTo>
                    <a:pt x="2215883" y="155003"/>
                  </a:lnTo>
                  <a:lnTo>
                    <a:pt x="2205482" y="159791"/>
                  </a:lnTo>
                  <a:lnTo>
                    <a:pt x="2200287" y="166268"/>
                  </a:lnTo>
                  <a:lnTo>
                    <a:pt x="2200287" y="180708"/>
                  </a:lnTo>
                  <a:lnTo>
                    <a:pt x="2202573" y="185813"/>
                  </a:lnTo>
                  <a:lnTo>
                    <a:pt x="2207006" y="189699"/>
                  </a:lnTo>
                  <a:lnTo>
                    <a:pt x="2211565" y="193598"/>
                  </a:lnTo>
                  <a:lnTo>
                    <a:pt x="2217521" y="195529"/>
                  </a:lnTo>
                  <a:lnTo>
                    <a:pt x="2232355" y="195529"/>
                  </a:lnTo>
                  <a:lnTo>
                    <a:pt x="2238311" y="193598"/>
                  </a:lnTo>
                  <a:lnTo>
                    <a:pt x="2242743" y="189699"/>
                  </a:lnTo>
                  <a:lnTo>
                    <a:pt x="2244750" y="187985"/>
                  </a:lnTo>
                  <a:lnTo>
                    <a:pt x="2247303" y="185813"/>
                  </a:lnTo>
                  <a:lnTo>
                    <a:pt x="2249589" y="180708"/>
                  </a:lnTo>
                  <a:lnTo>
                    <a:pt x="2249589" y="166268"/>
                  </a:lnTo>
                  <a:close/>
                </a:path>
                <a:path w="2758440" h="967739">
                  <a:moveTo>
                    <a:pt x="2264918" y="0"/>
                  </a:moveTo>
                  <a:lnTo>
                    <a:pt x="2257577" y="0"/>
                  </a:lnTo>
                  <a:lnTo>
                    <a:pt x="2255799" y="9118"/>
                  </a:lnTo>
                  <a:lnTo>
                    <a:pt x="2249081" y="13550"/>
                  </a:lnTo>
                  <a:lnTo>
                    <a:pt x="2237422" y="13550"/>
                  </a:lnTo>
                  <a:lnTo>
                    <a:pt x="2237422" y="21145"/>
                  </a:lnTo>
                  <a:lnTo>
                    <a:pt x="2245537" y="21145"/>
                  </a:lnTo>
                  <a:lnTo>
                    <a:pt x="2251494" y="19875"/>
                  </a:lnTo>
                  <a:lnTo>
                    <a:pt x="2255418" y="17221"/>
                  </a:lnTo>
                  <a:lnTo>
                    <a:pt x="2255418" y="76073"/>
                  </a:lnTo>
                  <a:lnTo>
                    <a:pt x="2264918" y="76073"/>
                  </a:lnTo>
                  <a:lnTo>
                    <a:pt x="2264918" y="17221"/>
                  </a:lnTo>
                  <a:lnTo>
                    <a:pt x="2264918" y="0"/>
                  </a:lnTo>
                  <a:close/>
                </a:path>
                <a:path w="2758440" h="967739">
                  <a:moveTo>
                    <a:pt x="2309533" y="162941"/>
                  </a:moveTo>
                  <a:lnTo>
                    <a:pt x="2307374" y="157162"/>
                  </a:lnTo>
                  <a:lnTo>
                    <a:pt x="2303716" y="153314"/>
                  </a:lnTo>
                  <a:lnTo>
                    <a:pt x="2299512" y="148894"/>
                  </a:lnTo>
                  <a:lnTo>
                    <a:pt x="2299512" y="165519"/>
                  </a:lnTo>
                  <a:lnTo>
                    <a:pt x="2299512" y="175501"/>
                  </a:lnTo>
                  <a:lnTo>
                    <a:pt x="2298255" y="179654"/>
                  </a:lnTo>
                  <a:lnTo>
                    <a:pt x="2295766" y="183083"/>
                  </a:lnTo>
                  <a:lnTo>
                    <a:pt x="2293315" y="186321"/>
                  </a:lnTo>
                  <a:lnTo>
                    <a:pt x="2290013" y="187985"/>
                  </a:lnTo>
                  <a:lnTo>
                    <a:pt x="2281148" y="187985"/>
                  </a:lnTo>
                  <a:lnTo>
                    <a:pt x="2277338" y="185699"/>
                  </a:lnTo>
                  <a:lnTo>
                    <a:pt x="2274481" y="180987"/>
                  </a:lnTo>
                  <a:lnTo>
                    <a:pt x="2271636" y="176517"/>
                  </a:lnTo>
                  <a:lnTo>
                    <a:pt x="2270239" y="169938"/>
                  </a:lnTo>
                  <a:lnTo>
                    <a:pt x="2270112" y="161366"/>
                  </a:lnTo>
                  <a:lnTo>
                    <a:pt x="2275065" y="156006"/>
                  </a:lnTo>
                  <a:lnTo>
                    <a:pt x="2279078" y="153924"/>
                  </a:lnTo>
                  <a:lnTo>
                    <a:pt x="2280259" y="153314"/>
                  </a:lnTo>
                  <a:lnTo>
                    <a:pt x="2289759" y="153314"/>
                  </a:lnTo>
                  <a:lnTo>
                    <a:pt x="2293188" y="154927"/>
                  </a:lnTo>
                  <a:lnTo>
                    <a:pt x="2298255" y="161391"/>
                  </a:lnTo>
                  <a:lnTo>
                    <a:pt x="2299512" y="165519"/>
                  </a:lnTo>
                  <a:lnTo>
                    <a:pt x="2299512" y="148894"/>
                  </a:lnTo>
                  <a:lnTo>
                    <a:pt x="2298763" y="148094"/>
                  </a:lnTo>
                  <a:lnTo>
                    <a:pt x="2293442" y="145821"/>
                  </a:lnTo>
                  <a:lnTo>
                    <a:pt x="2280767" y="145821"/>
                  </a:lnTo>
                  <a:lnTo>
                    <a:pt x="2275065" y="148513"/>
                  </a:lnTo>
                  <a:lnTo>
                    <a:pt x="2270239" y="153924"/>
                  </a:lnTo>
                  <a:lnTo>
                    <a:pt x="2270747" y="144843"/>
                  </a:lnTo>
                  <a:lnTo>
                    <a:pt x="2272398" y="137883"/>
                  </a:lnTo>
                  <a:lnTo>
                    <a:pt x="2275192" y="133057"/>
                  </a:lnTo>
                  <a:lnTo>
                    <a:pt x="2278100" y="128206"/>
                  </a:lnTo>
                  <a:lnTo>
                    <a:pt x="2281771" y="125780"/>
                  </a:lnTo>
                  <a:lnTo>
                    <a:pt x="2293442" y="125780"/>
                  </a:lnTo>
                  <a:lnTo>
                    <a:pt x="2297493" y="129463"/>
                  </a:lnTo>
                  <a:lnTo>
                    <a:pt x="2298382" y="136855"/>
                  </a:lnTo>
                  <a:lnTo>
                    <a:pt x="2308263" y="136855"/>
                  </a:lnTo>
                  <a:lnTo>
                    <a:pt x="2307374" y="130695"/>
                  </a:lnTo>
                  <a:lnTo>
                    <a:pt x="2304973" y="126047"/>
                  </a:lnTo>
                  <a:lnTo>
                    <a:pt x="2304643" y="125780"/>
                  </a:lnTo>
                  <a:lnTo>
                    <a:pt x="2301163" y="122923"/>
                  </a:lnTo>
                  <a:lnTo>
                    <a:pt x="2297239" y="119748"/>
                  </a:lnTo>
                  <a:lnTo>
                    <a:pt x="2292553" y="118224"/>
                  </a:lnTo>
                  <a:lnTo>
                    <a:pt x="2286851" y="118224"/>
                  </a:lnTo>
                  <a:lnTo>
                    <a:pt x="2260676" y="157162"/>
                  </a:lnTo>
                  <a:lnTo>
                    <a:pt x="2260587" y="161366"/>
                  </a:lnTo>
                  <a:lnTo>
                    <a:pt x="2260892" y="167538"/>
                  </a:lnTo>
                  <a:lnTo>
                    <a:pt x="2277973" y="195529"/>
                  </a:lnTo>
                  <a:lnTo>
                    <a:pt x="2293188" y="195529"/>
                  </a:lnTo>
                  <a:lnTo>
                    <a:pt x="2298763" y="193052"/>
                  </a:lnTo>
                  <a:lnTo>
                    <a:pt x="2303132" y="187985"/>
                  </a:lnTo>
                  <a:lnTo>
                    <a:pt x="2307374" y="183083"/>
                  </a:lnTo>
                  <a:lnTo>
                    <a:pt x="2309533" y="177038"/>
                  </a:lnTo>
                  <a:lnTo>
                    <a:pt x="2309533" y="162941"/>
                  </a:lnTo>
                  <a:close/>
                </a:path>
                <a:path w="2758440" h="967739">
                  <a:moveTo>
                    <a:pt x="2339060" y="38735"/>
                  </a:moveTo>
                  <a:lnTo>
                    <a:pt x="2337536" y="21793"/>
                  </a:lnTo>
                  <a:lnTo>
                    <a:pt x="2332977" y="9690"/>
                  </a:lnTo>
                  <a:lnTo>
                    <a:pt x="2330793" y="7594"/>
                  </a:lnTo>
                  <a:lnTo>
                    <a:pt x="2329167" y="6045"/>
                  </a:lnTo>
                  <a:lnTo>
                    <a:pt x="2329167" y="27216"/>
                  </a:lnTo>
                  <a:lnTo>
                    <a:pt x="2329167" y="50380"/>
                  </a:lnTo>
                  <a:lnTo>
                    <a:pt x="2327910" y="58356"/>
                  </a:lnTo>
                  <a:lnTo>
                    <a:pt x="2325497" y="62915"/>
                  </a:lnTo>
                  <a:lnTo>
                    <a:pt x="2322969" y="67475"/>
                  </a:lnTo>
                  <a:lnTo>
                    <a:pt x="2319413" y="69748"/>
                  </a:lnTo>
                  <a:lnTo>
                    <a:pt x="2310041" y="69748"/>
                  </a:lnTo>
                  <a:lnTo>
                    <a:pt x="2306485" y="67475"/>
                  </a:lnTo>
                  <a:lnTo>
                    <a:pt x="2303957" y="62915"/>
                  </a:lnTo>
                  <a:lnTo>
                    <a:pt x="2301544" y="58356"/>
                  </a:lnTo>
                  <a:lnTo>
                    <a:pt x="2300274" y="50380"/>
                  </a:lnTo>
                  <a:lnTo>
                    <a:pt x="2300274" y="27216"/>
                  </a:lnTo>
                  <a:lnTo>
                    <a:pt x="2301544" y="19113"/>
                  </a:lnTo>
                  <a:lnTo>
                    <a:pt x="2303957" y="14439"/>
                  </a:lnTo>
                  <a:lnTo>
                    <a:pt x="2306485" y="9880"/>
                  </a:lnTo>
                  <a:lnTo>
                    <a:pt x="2310041" y="7594"/>
                  </a:lnTo>
                  <a:lnTo>
                    <a:pt x="2319413" y="7594"/>
                  </a:lnTo>
                  <a:lnTo>
                    <a:pt x="2322969" y="9880"/>
                  </a:lnTo>
                  <a:lnTo>
                    <a:pt x="2325497" y="14439"/>
                  </a:lnTo>
                  <a:lnTo>
                    <a:pt x="2327910" y="19113"/>
                  </a:lnTo>
                  <a:lnTo>
                    <a:pt x="2329167" y="27216"/>
                  </a:lnTo>
                  <a:lnTo>
                    <a:pt x="2329167" y="6045"/>
                  </a:lnTo>
                  <a:lnTo>
                    <a:pt x="2325370" y="2425"/>
                  </a:lnTo>
                  <a:lnTo>
                    <a:pt x="2314727" y="0"/>
                  </a:lnTo>
                  <a:lnTo>
                    <a:pt x="2304084" y="2425"/>
                  </a:lnTo>
                  <a:lnTo>
                    <a:pt x="2296477" y="9690"/>
                  </a:lnTo>
                  <a:lnTo>
                    <a:pt x="2291918" y="21793"/>
                  </a:lnTo>
                  <a:lnTo>
                    <a:pt x="2290394" y="38735"/>
                  </a:lnTo>
                  <a:lnTo>
                    <a:pt x="2291918" y="55613"/>
                  </a:lnTo>
                  <a:lnTo>
                    <a:pt x="2296477" y="67678"/>
                  </a:lnTo>
                  <a:lnTo>
                    <a:pt x="2304084" y="74930"/>
                  </a:lnTo>
                  <a:lnTo>
                    <a:pt x="2314727" y="77343"/>
                  </a:lnTo>
                  <a:lnTo>
                    <a:pt x="2325370" y="74930"/>
                  </a:lnTo>
                  <a:lnTo>
                    <a:pt x="2330805" y="69748"/>
                  </a:lnTo>
                  <a:lnTo>
                    <a:pt x="2332977" y="67678"/>
                  </a:lnTo>
                  <a:lnTo>
                    <a:pt x="2337536" y="55613"/>
                  </a:lnTo>
                  <a:lnTo>
                    <a:pt x="2339060" y="38735"/>
                  </a:lnTo>
                  <a:close/>
                </a:path>
                <a:path w="2758440" h="967739">
                  <a:moveTo>
                    <a:pt x="2368905" y="150837"/>
                  </a:moveTo>
                  <a:lnTo>
                    <a:pt x="2359456" y="123621"/>
                  </a:lnTo>
                  <a:lnTo>
                    <a:pt x="2359456" y="152387"/>
                  </a:lnTo>
                  <a:lnTo>
                    <a:pt x="2354389" y="157734"/>
                  </a:lnTo>
                  <a:lnTo>
                    <a:pt x="2349195" y="160401"/>
                  </a:lnTo>
                  <a:lnTo>
                    <a:pt x="2339695" y="160401"/>
                  </a:lnTo>
                  <a:lnTo>
                    <a:pt x="2336266" y="158800"/>
                  </a:lnTo>
                  <a:lnTo>
                    <a:pt x="2331199" y="152361"/>
                  </a:lnTo>
                  <a:lnTo>
                    <a:pt x="2329929" y="148259"/>
                  </a:lnTo>
                  <a:lnTo>
                    <a:pt x="2329929" y="138252"/>
                  </a:lnTo>
                  <a:lnTo>
                    <a:pt x="2331199" y="134099"/>
                  </a:lnTo>
                  <a:lnTo>
                    <a:pt x="2333802" y="130683"/>
                  </a:lnTo>
                  <a:lnTo>
                    <a:pt x="2336139" y="127444"/>
                  </a:lnTo>
                  <a:lnTo>
                    <a:pt x="2339441" y="125780"/>
                  </a:lnTo>
                  <a:lnTo>
                    <a:pt x="2348433" y="125780"/>
                  </a:lnTo>
                  <a:lnTo>
                    <a:pt x="2359456" y="152387"/>
                  </a:lnTo>
                  <a:lnTo>
                    <a:pt x="2359456" y="123621"/>
                  </a:lnTo>
                  <a:lnTo>
                    <a:pt x="2357818" y="121399"/>
                  </a:lnTo>
                  <a:lnTo>
                    <a:pt x="2351608" y="118224"/>
                  </a:lnTo>
                  <a:lnTo>
                    <a:pt x="2336393" y="118224"/>
                  </a:lnTo>
                  <a:lnTo>
                    <a:pt x="2330691" y="120764"/>
                  </a:lnTo>
                  <a:lnTo>
                    <a:pt x="2326309" y="125780"/>
                  </a:lnTo>
                  <a:lnTo>
                    <a:pt x="2322207" y="130683"/>
                  </a:lnTo>
                  <a:lnTo>
                    <a:pt x="2320048" y="136728"/>
                  </a:lnTo>
                  <a:lnTo>
                    <a:pt x="2320048" y="150837"/>
                  </a:lnTo>
                  <a:lnTo>
                    <a:pt x="2322207" y="156603"/>
                  </a:lnTo>
                  <a:lnTo>
                    <a:pt x="2330818" y="165684"/>
                  </a:lnTo>
                  <a:lnTo>
                    <a:pt x="2336012" y="167944"/>
                  </a:lnTo>
                  <a:lnTo>
                    <a:pt x="2348687" y="167944"/>
                  </a:lnTo>
                  <a:lnTo>
                    <a:pt x="2354389" y="165227"/>
                  </a:lnTo>
                  <a:lnTo>
                    <a:pt x="2358771" y="160401"/>
                  </a:lnTo>
                  <a:lnTo>
                    <a:pt x="2359329" y="159791"/>
                  </a:lnTo>
                  <a:lnTo>
                    <a:pt x="2358821" y="168897"/>
                  </a:lnTo>
                  <a:lnTo>
                    <a:pt x="2357056" y="175869"/>
                  </a:lnTo>
                  <a:lnTo>
                    <a:pt x="2351481" y="185572"/>
                  </a:lnTo>
                  <a:lnTo>
                    <a:pt x="2347671" y="187985"/>
                  </a:lnTo>
                  <a:lnTo>
                    <a:pt x="2336012" y="187985"/>
                  </a:lnTo>
                  <a:lnTo>
                    <a:pt x="2331961" y="184302"/>
                  </a:lnTo>
                  <a:lnTo>
                    <a:pt x="2331199" y="176923"/>
                  </a:lnTo>
                  <a:lnTo>
                    <a:pt x="2321318" y="176923"/>
                  </a:lnTo>
                  <a:lnTo>
                    <a:pt x="2322080" y="183070"/>
                  </a:lnTo>
                  <a:lnTo>
                    <a:pt x="2324481" y="187718"/>
                  </a:lnTo>
                  <a:lnTo>
                    <a:pt x="2328418" y="190842"/>
                  </a:lnTo>
                  <a:lnTo>
                    <a:pt x="2332215" y="193979"/>
                  </a:lnTo>
                  <a:lnTo>
                    <a:pt x="2337028" y="195529"/>
                  </a:lnTo>
                  <a:lnTo>
                    <a:pt x="2342604" y="195529"/>
                  </a:lnTo>
                  <a:lnTo>
                    <a:pt x="2368600" y="159791"/>
                  </a:lnTo>
                  <a:lnTo>
                    <a:pt x="2368893" y="156603"/>
                  </a:lnTo>
                  <a:lnTo>
                    <a:pt x="2368905" y="150837"/>
                  </a:lnTo>
                  <a:close/>
                </a:path>
                <a:path w="2758440" h="967739">
                  <a:moveTo>
                    <a:pt x="2399258" y="49364"/>
                  </a:moveTo>
                  <a:lnTo>
                    <a:pt x="2397988" y="45453"/>
                  </a:lnTo>
                  <a:lnTo>
                    <a:pt x="2395448" y="41897"/>
                  </a:lnTo>
                  <a:lnTo>
                    <a:pt x="2393048" y="38481"/>
                  </a:lnTo>
                  <a:lnTo>
                    <a:pt x="2389492" y="36207"/>
                  </a:lnTo>
                  <a:lnTo>
                    <a:pt x="2384933" y="35064"/>
                  </a:lnTo>
                  <a:lnTo>
                    <a:pt x="2388476" y="33553"/>
                  </a:lnTo>
                  <a:lnTo>
                    <a:pt x="2391143" y="31394"/>
                  </a:lnTo>
                  <a:lnTo>
                    <a:pt x="2392794" y="28486"/>
                  </a:lnTo>
                  <a:lnTo>
                    <a:pt x="2394559" y="25704"/>
                  </a:lnTo>
                  <a:lnTo>
                    <a:pt x="2395448" y="22656"/>
                  </a:lnTo>
                  <a:lnTo>
                    <a:pt x="2395448" y="13804"/>
                  </a:lnTo>
                  <a:lnTo>
                    <a:pt x="2380246" y="0"/>
                  </a:lnTo>
                  <a:lnTo>
                    <a:pt x="2367572" y="0"/>
                  </a:lnTo>
                  <a:lnTo>
                    <a:pt x="2362504" y="1651"/>
                  </a:lnTo>
                  <a:lnTo>
                    <a:pt x="2354262" y="8356"/>
                  </a:lnTo>
                  <a:lnTo>
                    <a:pt x="2351862" y="13169"/>
                  </a:lnTo>
                  <a:lnTo>
                    <a:pt x="2351100" y="19494"/>
                  </a:lnTo>
                  <a:lnTo>
                    <a:pt x="2360980" y="19494"/>
                  </a:lnTo>
                  <a:lnTo>
                    <a:pt x="2361869" y="11518"/>
                  </a:lnTo>
                  <a:lnTo>
                    <a:pt x="2366175" y="7594"/>
                  </a:lnTo>
                  <a:lnTo>
                    <a:pt x="2377452" y="7594"/>
                  </a:lnTo>
                  <a:lnTo>
                    <a:pt x="2380373" y="8610"/>
                  </a:lnTo>
                  <a:lnTo>
                    <a:pt x="2384425" y="12661"/>
                  </a:lnTo>
                  <a:lnTo>
                    <a:pt x="2385441" y="15443"/>
                  </a:lnTo>
                  <a:lnTo>
                    <a:pt x="2385441" y="27851"/>
                  </a:lnTo>
                  <a:lnTo>
                    <a:pt x="2380754" y="32156"/>
                  </a:lnTo>
                  <a:lnTo>
                    <a:pt x="2369223" y="32156"/>
                  </a:lnTo>
                  <a:lnTo>
                    <a:pt x="2369223" y="39624"/>
                  </a:lnTo>
                  <a:lnTo>
                    <a:pt x="2378214" y="39624"/>
                  </a:lnTo>
                  <a:lnTo>
                    <a:pt x="2382278" y="40894"/>
                  </a:lnTo>
                  <a:lnTo>
                    <a:pt x="2387854" y="45948"/>
                  </a:lnTo>
                  <a:lnTo>
                    <a:pt x="2389187" y="49364"/>
                  </a:lnTo>
                  <a:lnTo>
                    <a:pt x="2389238" y="58864"/>
                  </a:lnTo>
                  <a:lnTo>
                    <a:pt x="2387854" y="62534"/>
                  </a:lnTo>
                  <a:lnTo>
                    <a:pt x="2382520" y="68364"/>
                  </a:lnTo>
                  <a:lnTo>
                    <a:pt x="2378976" y="69748"/>
                  </a:lnTo>
                  <a:lnTo>
                    <a:pt x="2369858" y="69748"/>
                  </a:lnTo>
                  <a:lnTo>
                    <a:pt x="2366302" y="68478"/>
                  </a:lnTo>
                  <a:lnTo>
                    <a:pt x="2363774" y="65824"/>
                  </a:lnTo>
                  <a:lnTo>
                    <a:pt x="2361361" y="63169"/>
                  </a:lnTo>
                  <a:lnTo>
                    <a:pt x="2360091" y="60007"/>
                  </a:lnTo>
                  <a:lnTo>
                    <a:pt x="2360091" y="56337"/>
                  </a:lnTo>
                  <a:lnTo>
                    <a:pt x="2350084" y="56337"/>
                  </a:lnTo>
                  <a:lnTo>
                    <a:pt x="2350465" y="62661"/>
                  </a:lnTo>
                  <a:lnTo>
                    <a:pt x="2352865" y="67729"/>
                  </a:lnTo>
                  <a:lnTo>
                    <a:pt x="2357310" y="71526"/>
                  </a:lnTo>
                  <a:lnTo>
                    <a:pt x="2361742" y="75450"/>
                  </a:lnTo>
                  <a:lnTo>
                    <a:pt x="2367445" y="77343"/>
                  </a:lnTo>
                  <a:lnTo>
                    <a:pt x="2381516" y="77343"/>
                  </a:lnTo>
                  <a:lnTo>
                    <a:pt x="2399258" y="60883"/>
                  </a:lnTo>
                  <a:lnTo>
                    <a:pt x="2399258" y="49364"/>
                  </a:lnTo>
                  <a:close/>
                </a:path>
                <a:path w="2758440" h="967739">
                  <a:moveTo>
                    <a:pt x="2429421" y="161518"/>
                  </a:moveTo>
                  <a:lnTo>
                    <a:pt x="2412428" y="144653"/>
                  </a:lnTo>
                  <a:lnTo>
                    <a:pt x="2400643" y="144653"/>
                  </a:lnTo>
                  <a:lnTo>
                    <a:pt x="2396083" y="146138"/>
                  </a:lnTo>
                  <a:lnTo>
                    <a:pt x="2392413" y="149136"/>
                  </a:lnTo>
                  <a:lnTo>
                    <a:pt x="2393937" y="128384"/>
                  </a:lnTo>
                  <a:lnTo>
                    <a:pt x="2425865" y="128384"/>
                  </a:lnTo>
                  <a:lnTo>
                    <a:pt x="2425865" y="119494"/>
                  </a:lnTo>
                  <a:lnTo>
                    <a:pt x="2385822" y="119494"/>
                  </a:lnTo>
                  <a:lnTo>
                    <a:pt x="2382647" y="158978"/>
                  </a:lnTo>
                  <a:lnTo>
                    <a:pt x="2390127" y="158978"/>
                  </a:lnTo>
                  <a:lnTo>
                    <a:pt x="2393810" y="154863"/>
                  </a:lnTo>
                  <a:lnTo>
                    <a:pt x="2398369" y="152806"/>
                  </a:lnTo>
                  <a:lnTo>
                    <a:pt x="2408377" y="152806"/>
                  </a:lnTo>
                  <a:lnTo>
                    <a:pt x="2412174" y="154317"/>
                  </a:lnTo>
                  <a:lnTo>
                    <a:pt x="2418016" y="160362"/>
                  </a:lnTo>
                  <a:lnTo>
                    <a:pt x="2419527" y="164490"/>
                  </a:lnTo>
                  <a:lnTo>
                    <a:pt x="2419527" y="174904"/>
                  </a:lnTo>
                  <a:lnTo>
                    <a:pt x="2418016" y="179235"/>
                  </a:lnTo>
                  <a:lnTo>
                    <a:pt x="2415222" y="182740"/>
                  </a:lnTo>
                  <a:lnTo>
                    <a:pt x="2412301" y="186245"/>
                  </a:lnTo>
                  <a:lnTo>
                    <a:pt x="2408504" y="187985"/>
                  </a:lnTo>
                  <a:lnTo>
                    <a:pt x="2400262" y="187985"/>
                  </a:lnTo>
                  <a:lnTo>
                    <a:pt x="2389873" y="174637"/>
                  </a:lnTo>
                  <a:lnTo>
                    <a:pt x="2379865" y="174637"/>
                  </a:lnTo>
                  <a:lnTo>
                    <a:pt x="2380627" y="181571"/>
                  </a:lnTo>
                  <a:lnTo>
                    <a:pt x="2383155" y="186778"/>
                  </a:lnTo>
                  <a:lnTo>
                    <a:pt x="2387727" y="190284"/>
                  </a:lnTo>
                  <a:lnTo>
                    <a:pt x="2392159" y="193789"/>
                  </a:lnTo>
                  <a:lnTo>
                    <a:pt x="2397607" y="195529"/>
                  </a:lnTo>
                  <a:lnTo>
                    <a:pt x="2411679" y="195529"/>
                  </a:lnTo>
                  <a:lnTo>
                    <a:pt x="2417889" y="193014"/>
                  </a:lnTo>
                  <a:lnTo>
                    <a:pt x="2422423" y="187985"/>
                  </a:lnTo>
                  <a:lnTo>
                    <a:pt x="2427135" y="182905"/>
                  </a:lnTo>
                  <a:lnTo>
                    <a:pt x="2429421" y="176542"/>
                  </a:lnTo>
                  <a:lnTo>
                    <a:pt x="2429421" y="161518"/>
                  </a:lnTo>
                  <a:close/>
                </a:path>
                <a:path w="2758440" h="967739">
                  <a:moveTo>
                    <a:pt x="2459075" y="49364"/>
                  </a:moveTo>
                  <a:lnTo>
                    <a:pt x="2444877" y="35064"/>
                  </a:lnTo>
                  <a:lnTo>
                    <a:pt x="2448420" y="33553"/>
                  </a:lnTo>
                  <a:lnTo>
                    <a:pt x="2450960" y="31394"/>
                  </a:lnTo>
                  <a:lnTo>
                    <a:pt x="2452738" y="28486"/>
                  </a:lnTo>
                  <a:lnTo>
                    <a:pt x="2454376" y="25704"/>
                  </a:lnTo>
                  <a:lnTo>
                    <a:pt x="2455265" y="22656"/>
                  </a:lnTo>
                  <a:lnTo>
                    <a:pt x="2455265" y="13804"/>
                  </a:lnTo>
                  <a:lnTo>
                    <a:pt x="2453373" y="9118"/>
                  </a:lnTo>
                  <a:lnTo>
                    <a:pt x="2451684" y="7594"/>
                  </a:lnTo>
                  <a:lnTo>
                    <a:pt x="2445385" y="1905"/>
                  </a:lnTo>
                  <a:lnTo>
                    <a:pt x="2440063" y="0"/>
                  </a:lnTo>
                  <a:lnTo>
                    <a:pt x="2427389" y="0"/>
                  </a:lnTo>
                  <a:lnTo>
                    <a:pt x="2422321" y="1651"/>
                  </a:lnTo>
                  <a:lnTo>
                    <a:pt x="2418257" y="5067"/>
                  </a:lnTo>
                  <a:lnTo>
                    <a:pt x="2414079" y="8356"/>
                  </a:lnTo>
                  <a:lnTo>
                    <a:pt x="2411679" y="13169"/>
                  </a:lnTo>
                  <a:lnTo>
                    <a:pt x="2411044" y="19494"/>
                  </a:lnTo>
                  <a:lnTo>
                    <a:pt x="2420924" y="19494"/>
                  </a:lnTo>
                  <a:lnTo>
                    <a:pt x="2421813" y="11518"/>
                  </a:lnTo>
                  <a:lnTo>
                    <a:pt x="2425992" y="7594"/>
                  </a:lnTo>
                  <a:lnTo>
                    <a:pt x="2437396" y="7594"/>
                  </a:lnTo>
                  <a:lnTo>
                    <a:pt x="2440190" y="8610"/>
                  </a:lnTo>
                  <a:lnTo>
                    <a:pt x="2442210" y="10642"/>
                  </a:lnTo>
                  <a:lnTo>
                    <a:pt x="2444369" y="12661"/>
                  </a:lnTo>
                  <a:lnTo>
                    <a:pt x="2445385" y="15443"/>
                  </a:lnTo>
                  <a:lnTo>
                    <a:pt x="2445385" y="27851"/>
                  </a:lnTo>
                  <a:lnTo>
                    <a:pt x="2440698" y="32156"/>
                  </a:lnTo>
                  <a:lnTo>
                    <a:pt x="2429167" y="32156"/>
                  </a:lnTo>
                  <a:lnTo>
                    <a:pt x="2429167" y="39624"/>
                  </a:lnTo>
                  <a:lnTo>
                    <a:pt x="2438158" y="39624"/>
                  </a:lnTo>
                  <a:lnTo>
                    <a:pt x="2442210" y="40894"/>
                  </a:lnTo>
                  <a:lnTo>
                    <a:pt x="2447785" y="45948"/>
                  </a:lnTo>
                  <a:lnTo>
                    <a:pt x="2449017" y="49364"/>
                  </a:lnTo>
                  <a:lnTo>
                    <a:pt x="2449055" y="58864"/>
                  </a:lnTo>
                  <a:lnTo>
                    <a:pt x="2447785" y="62534"/>
                  </a:lnTo>
                  <a:lnTo>
                    <a:pt x="2442464" y="68364"/>
                  </a:lnTo>
                  <a:lnTo>
                    <a:pt x="2438920" y="69748"/>
                  </a:lnTo>
                  <a:lnTo>
                    <a:pt x="2429802" y="69748"/>
                  </a:lnTo>
                  <a:lnTo>
                    <a:pt x="2426119" y="68478"/>
                  </a:lnTo>
                  <a:lnTo>
                    <a:pt x="2423718" y="65824"/>
                  </a:lnTo>
                  <a:lnTo>
                    <a:pt x="2421178" y="63169"/>
                  </a:lnTo>
                  <a:lnTo>
                    <a:pt x="2419908" y="60007"/>
                  </a:lnTo>
                  <a:lnTo>
                    <a:pt x="2419908" y="56337"/>
                  </a:lnTo>
                  <a:lnTo>
                    <a:pt x="2410028" y="56337"/>
                  </a:lnTo>
                  <a:lnTo>
                    <a:pt x="2410409" y="62661"/>
                  </a:lnTo>
                  <a:lnTo>
                    <a:pt x="2412682" y="67729"/>
                  </a:lnTo>
                  <a:lnTo>
                    <a:pt x="2417127" y="71526"/>
                  </a:lnTo>
                  <a:lnTo>
                    <a:pt x="2421559" y="75450"/>
                  </a:lnTo>
                  <a:lnTo>
                    <a:pt x="2427262" y="77343"/>
                  </a:lnTo>
                  <a:lnTo>
                    <a:pt x="2441333" y="77343"/>
                  </a:lnTo>
                  <a:lnTo>
                    <a:pt x="2447290" y="75196"/>
                  </a:lnTo>
                  <a:lnTo>
                    <a:pt x="2453221" y="69748"/>
                  </a:lnTo>
                  <a:lnTo>
                    <a:pt x="2456662" y="66586"/>
                  </a:lnTo>
                  <a:lnTo>
                    <a:pt x="2459075" y="60883"/>
                  </a:lnTo>
                  <a:lnTo>
                    <a:pt x="2459075" y="49364"/>
                  </a:lnTo>
                  <a:close/>
                </a:path>
                <a:path w="2758440" h="967739">
                  <a:moveTo>
                    <a:pt x="2474531" y="118224"/>
                  </a:moveTo>
                  <a:lnTo>
                    <a:pt x="2467178" y="118224"/>
                  </a:lnTo>
                  <a:lnTo>
                    <a:pt x="2465413" y="127279"/>
                  </a:lnTo>
                  <a:lnTo>
                    <a:pt x="2458694" y="131800"/>
                  </a:lnTo>
                  <a:lnTo>
                    <a:pt x="2447036" y="131800"/>
                  </a:lnTo>
                  <a:lnTo>
                    <a:pt x="2447036" y="139344"/>
                  </a:lnTo>
                  <a:lnTo>
                    <a:pt x="2455138" y="139344"/>
                  </a:lnTo>
                  <a:lnTo>
                    <a:pt x="2461095" y="138049"/>
                  </a:lnTo>
                  <a:lnTo>
                    <a:pt x="2465032" y="135470"/>
                  </a:lnTo>
                  <a:lnTo>
                    <a:pt x="2465032" y="194259"/>
                  </a:lnTo>
                  <a:lnTo>
                    <a:pt x="2474531" y="194259"/>
                  </a:lnTo>
                  <a:lnTo>
                    <a:pt x="2474531" y="135470"/>
                  </a:lnTo>
                  <a:lnTo>
                    <a:pt x="2474531" y="118224"/>
                  </a:lnTo>
                  <a:close/>
                </a:path>
                <a:path w="2758440" h="967739">
                  <a:moveTo>
                    <a:pt x="2485047" y="65570"/>
                  </a:moveTo>
                  <a:lnTo>
                    <a:pt x="2474531" y="65570"/>
                  </a:lnTo>
                  <a:lnTo>
                    <a:pt x="2474531" y="76073"/>
                  </a:lnTo>
                  <a:lnTo>
                    <a:pt x="2485047" y="76073"/>
                  </a:lnTo>
                  <a:lnTo>
                    <a:pt x="2485047" y="65570"/>
                  </a:lnTo>
                  <a:close/>
                </a:path>
                <a:path w="2758440" h="967739">
                  <a:moveTo>
                    <a:pt x="2548572" y="37350"/>
                  </a:moveTo>
                  <a:lnTo>
                    <a:pt x="2539034" y="5422"/>
                  </a:lnTo>
                  <a:lnTo>
                    <a:pt x="2539034" y="34175"/>
                  </a:lnTo>
                  <a:lnTo>
                    <a:pt x="2533967" y="39497"/>
                  </a:lnTo>
                  <a:lnTo>
                    <a:pt x="2528773" y="42151"/>
                  </a:lnTo>
                  <a:lnTo>
                    <a:pt x="2519261" y="42151"/>
                  </a:lnTo>
                  <a:lnTo>
                    <a:pt x="2515844" y="40640"/>
                  </a:lnTo>
                  <a:lnTo>
                    <a:pt x="2513304" y="37350"/>
                  </a:lnTo>
                  <a:lnTo>
                    <a:pt x="2510777" y="34175"/>
                  </a:lnTo>
                  <a:lnTo>
                    <a:pt x="2509507" y="30010"/>
                  </a:lnTo>
                  <a:lnTo>
                    <a:pt x="2509507" y="20002"/>
                  </a:lnTo>
                  <a:lnTo>
                    <a:pt x="2510777" y="15951"/>
                  </a:lnTo>
                  <a:lnTo>
                    <a:pt x="2513304" y="12534"/>
                  </a:lnTo>
                  <a:lnTo>
                    <a:pt x="2515717" y="9245"/>
                  </a:lnTo>
                  <a:lnTo>
                    <a:pt x="2519134" y="7594"/>
                  </a:lnTo>
                  <a:lnTo>
                    <a:pt x="2528011" y="7594"/>
                  </a:lnTo>
                  <a:lnTo>
                    <a:pt x="2531808" y="9880"/>
                  </a:lnTo>
                  <a:lnTo>
                    <a:pt x="2537383" y="18986"/>
                  </a:lnTo>
                  <a:lnTo>
                    <a:pt x="2538907" y="25577"/>
                  </a:lnTo>
                  <a:lnTo>
                    <a:pt x="2539034" y="34175"/>
                  </a:lnTo>
                  <a:lnTo>
                    <a:pt x="2539034" y="5422"/>
                  </a:lnTo>
                  <a:lnTo>
                    <a:pt x="2537383" y="3175"/>
                  </a:lnTo>
                  <a:lnTo>
                    <a:pt x="2531173" y="0"/>
                  </a:lnTo>
                  <a:lnTo>
                    <a:pt x="2515971" y="0"/>
                  </a:lnTo>
                  <a:lnTo>
                    <a:pt x="2510269" y="2540"/>
                  </a:lnTo>
                  <a:lnTo>
                    <a:pt x="2505849" y="7594"/>
                  </a:lnTo>
                  <a:lnTo>
                    <a:pt x="2501773" y="12534"/>
                  </a:lnTo>
                  <a:lnTo>
                    <a:pt x="2499626" y="18491"/>
                  </a:lnTo>
                  <a:lnTo>
                    <a:pt x="2499626" y="32664"/>
                  </a:lnTo>
                  <a:lnTo>
                    <a:pt x="2501773" y="38354"/>
                  </a:lnTo>
                  <a:lnTo>
                    <a:pt x="2510396" y="47472"/>
                  </a:lnTo>
                  <a:lnTo>
                    <a:pt x="2515590" y="49745"/>
                  </a:lnTo>
                  <a:lnTo>
                    <a:pt x="2528265" y="49745"/>
                  </a:lnTo>
                  <a:lnTo>
                    <a:pt x="2533967" y="47091"/>
                  </a:lnTo>
                  <a:lnTo>
                    <a:pt x="2538450" y="42151"/>
                  </a:lnTo>
                  <a:lnTo>
                    <a:pt x="2538907" y="41656"/>
                  </a:lnTo>
                  <a:lnTo>
                    <a:pt x="2538399" y="50761"/>
                  </a:lnTo>
                  <a:lnTo>
                    <a:pt x="2536634" y="57721"/>
                  </a:lnTo>
                  <a:lnTo>
                    <a:pt x="2531046" y="67348"/>
                  </a:lnTo>
                  <a:lnTo>
                    <a:pt x="2527376" y="69748"/>
                  </a:lnTo>
                  <a:lnTo>
                    <a:pt x="2515590" y="69748"/>
                  </a:lnTo>
                  <a:lnTo>
                    <a:pt x="2511666" y="66078"/>
                  </a:lnTo>
                  <a:lnTo>
                    <a:pt x="2510777" y="58737"/>
                  </a:lnTo>
                  <a:lnTo>
                    <a:pt x="2500896" y="58737"/>
                  </a:lnTo>
                  <a:lnTo>
                    <a:pt x="2501646" y="64935"/>
                  </a:lnTo>
                  <a:lnTo>
                    <a:pt x="2504059" y="69494"/>
                  </a:lnTo>
                  <a:lnTo>
                    <a:pt x="2507983" y="72656"/>
                  </a:lnTo>
                  <a:lnTo>
                    <a:pt x="2511793" y="75831"/>
                  </a:lnTo>
                  <a:lnTo>
                    <a:pt x="2516606" y="77343"/>
                  </a:lnTo>
                  <a:lnTo>
                    <a:pt x="2522182" y="77343"/>
                  </a:lnTo>
                  <a:lnTo>
                    <a:pt x="2548178" y="41656"/>
                  </a:lnTo>
                  <a:lnTo>
                    <a:pt x="2548572" y="37350"/>
                  </a:lnTo>
                  <a:close/>
                </a:path>
                <a:path w="2758440" h="967739">
                  <a:moveTo>
                    <a:pt x="2548661" y="119494"/>
                  </a:moveTo>
                  <a:lnTo>
                    <a:pt x="2500261" y="119494"/>
                  </a:lnTo>
                  <a:lnTo>
                    <a:pt x="2500261" y="128384"/>
                  </a:lnTo>
                  <a:lnTo>
                    <a:pt x="2538653" y="128384"/>
                  </a:lnTo>
                  <a:lnTo>
                    <a:pt x="2510777" y="194259"/>
                  </a:lnTo>
                  <a:lnTo>
                    <a:pt x="2521547" y="194259"/>
                  </a:lnTo>
                  <a:lnTo>
                    <a:pt x="2548661" y="126288"/>
                  </a:lnTo>
                  <a:lnTo>
                    <a:pt x="2548661" y="119494"/>
                  </a:lnTo>
                  <a:close/>
                </a:path>
                <a:path w="2758440" h="967739">
                  <a:moveTo>
                    <a:pt x="2608427" y="150837"/>
                  </a:moveTo>
                  <a:lnTo>
                    <a:pt x="2598978" y="123634"/>
                  </a:lnTo>
                  <a:lnTo>
                    <a:pt x="2598978" y="152387"/>
                  </a:lnTo>
                  <a:lnTo>
                    <a:pt x="2593911" y="157734"/>
                  </a:lnTo>
                  <a:lnTo>
                    <a:pt x="2588717" y="160401"/>
                  </a:lnTo>
                  <a:lnTo>
                    <a:pt x="2579205" y="160401"/>
                  </a:lnTo>
                  <a:lnTo>
                    <a:pt x="2575788" y="158800"/>
                  </a:lnTo>
                  <a:lnTo>
                    <a:pt x="2570721" y="152361"/>
                  </a:lnTo>
                  <a:lnTo>
                    <a:pt x="2569451" y="148259"/>
                  </a:lnTo>
                  <a:lnTo>
                    <a:pt x="2569451" y="138252"/>
                  </a:lnTo>
                  <a:lnTo>
                    <a:pt x="2570721" y="134099"/>
                  </a:lnTo>
                  <a:lnTo>
                    <a:pt x="2573312" y="130683"/>
                  </a:lnTo>
                  <a:lnTo>
                    <a:pt x="2575661" y="127444"/>
                  </a:lnTo>
                  <a:lnTo>
                    <a:pt x="2579078" y="125780"/>
                  </a:lnTo>
                  <a:lnTo>
                    <a:pt x="2587955" y="125780"/>
                  </a:lnTo>
                  <a:lnTo>
                    <a:pt x="2598978" y="152387"/>
                  </a:lnTo>
                  <a:lnTo>
                    <a:pt x="2598978" y="123634"/>
                  </a:lnTo>
                  <a:lnTo>
                    <a:pt x="2597327" y="121399"/>
                  </a:lnTo>
                  <a:lnTo>
                    <a:pt x="2591117" y="118224"/>
                  </a:lnTo>
                  <a:lnTo>
                    <a:pt x="2575915" y="118224"/>
                  </a:lnTo>
                  <a:lnTo>
                    <a:pt x="2570213" y="120764"/>
                  </a:lnTo>
                  <a:lnTo>
                    <a:pt x="2565831" y="125780"/>
                  </a:lnTo>
                  <a:lnTo>
                    <a:pt x="2561717" y="130683"/>
                  </a:lnTo>
                  <a:lnTo>
                    <a:pt x="2559570" y="136728"/>
                  </a:lnTo>
                  <a:lnTo>
                    <a:pt x="2559570" y="150837"/>
                  </a:lnTo>
                  <a:lnTo>
                    <a:pt x="2561717" y="156603"/>
                  </a:lnTo>
                  <a:lnTo>
                    <a:pt x="2570340" y="165684"/>
                  </a:lnTo>
                  <a:lnTo>
                    <a:pt x="2575534" y="167944"/>
                  </a:lnTo>
                  <a:lnTo>
                    <a:pt x="2588209" y="167944"/>
                  </a:lnTo>
                  <a:lnTo>
                    <a:pt x="2593911" y="165227"/>
                  </a:lnTo>
                  <a:lnTo>
                    <a:pt x="2598293" y="160401"/>
                  </a:lnTo>
                  <a:lnTo>
                    <a:pt x="2598851" y="159791"/>
                  </a:lnTo>
                  <a:lnTo>
                    <a:pt x="2598343" y="168897"/>
                  </a:lnTo>
                  <a:lnTo>
                    <a:pt x="2596565" y="175869"/>
                  </a:lnTo>
                  <a:lnTo>
                    <a:pt x="2590990" y="185572"/>
                  </a:lnTo>
                  <a:lnTo>
                    <a:pt x="2587320" y="187985"/>
                  </a:lnTo>
                  <a:lnTo>
                    <a:pt x="2575534" y="187985"/>
                  </a:lnTo>
                  <a:lnTo>
                    <a:pt x="2571483" y="184302"/>
                  </a:lnTo>
                  <a:lnTo>
                    <a:pt x="2570721" y="176923"/>
                  </a:lnTo>
                  <a:lnTo>
                    <a:pt x="2560828" y="176923"/>
                  </a:lnTo>
                  <a:lnTo>
                    <a:pt x="2561590" y="183070"/>
                  </a:lnTo>
                  <a:lnTo>
                    <a:pt x="2564003" y="187718"/>
                  </a:lnTo>
                  <a:lnTo>
                    <a:pt x="2567927" y="190842"/>
                  </a:lnTo>
                  <a:lnTo>
                    <a:pt x="2571737" y="193979"/>
                  </a:lnTo>
                  <a:lnTo>
                    <a:pt x="2576550" y="195529"/>
                  </a:lnTo>
                  <a:lnTo>
                    <a:pt x="2582126" y="195529"/>
                  </a:lnTo>
                  <a:lnTo>
                    <a:pt x="2608122" y="159791"/>
                  </a:lnTo>
                  <a:lnTo>
                    <a:pt x="2608415" y="156603"/>
                  </a:lnTo>
                  <a:lnTo>
                    <a:pt x="2608427" y="150837"/>
                  </a:lnTo>
                  <a:close/>
                </a:path>
                <a:path w="2758440" h="967739">
                  <a:moveTo>
                    <a:pt x="2608859" y="48107"/>
                  </a:moveTo>
                  <a:lnTo>
                    <a:pt x="2603665" y="41656"/>
                  </a:lnTo>
                  <a:lnTo>
                    <a:pt x="2602306" y="41021"/>
                  </a:lnTo>
                  <a:lnTo>
                    <a:pt x="2598851" y="39433"/>
                  </a:lnTo>
                  <a:lnTo>
                    <a:pt x="2598851" y="53047"/>
                  </a:lnTo>
                  <a:lnTo>
                    <a:pt x="2598851" y="60388"/>
                  </a:lnTo>
                  <a:lnTo>
                    <a:pt x="2597581" y="63804"/>
                  </a:lnTo>
                  <a:lnTo>
                    <a:pt x="2594800" y="66205"/>
                  </a:lnTo>
                  <a:lnTo>
                    <a:pt x="2592133" y="68605"/>
                  </a:lnTo>
                  <a:lnTo>
                    <a:pt x="2588590" y="69748"/>
                  </a:lnTo>
                  <a:lnTo>
                    <a:pt x="2579713" y="69748"/>
                  </a:lnTo>
                  <a:lnTo>
                    <a:pt x="2576169" y="68605"/>
                  </a:lnTo>
                  <a:lnTo>
                    <a:pt x="2570848" y="63804"/>
                  </a:lnTo>
                  <a:lnTo>
                    <a:pt x="2569451" y="60388"/>
                  </a:lnTo>
                  <a:lnTo>
                    <a:pt x="2569451" y="53047"/>
                  </a:lnTo>
                  <a:lnTo>
                    <a:pt x="2570594" y="50253"/>
                  </a:lnTo>
                  <a:lnTo>
                    <a:pt x="2575280" y="45567"/>
                  </a:lnTo>
                  <a:lnTo>
                    <a:pt x="2579078" y="43294"/>
                  </a:lnTo>
                  <a:lnTo>
                    <a:pt x="2584145" y="41021"/>
                  </a:lnTo>
                  <a:lnTo>
                    <a:pt x="2589352" y="43294"/>
                  </a:lnTo>
                  <a:lnTo>
                    <a:pt x="2593022" y="45567"/>
                  </a:lnTo>
                  <a:lnTo>
                    <a:pt x="2595435" y="47853"/>
                  </a:lnTo>
                  <a:lnTo>
                    <a:pt x="2597708" y="50253"/>
                  </a:lnTo>
                  <a:lnTo>
                    <a:pt x="2598851" y="53047"/>
                  </a:lnTo>
                  <a:lnTo>
                    <a:pt x="2598851" y="39433"/>
                  </a:lnTo>
                  <a:lnTo>
                    <a:pt x="2593276" y="36842"/>
                  </a:lnTo>
                  <a:lnTo>
                    <a:pt x="2600134" y="32791"/>
                  </a:lnTo>
                  <a:lnTo>
                    <a:pt x="2601645" y="31902"/>
                  </a:lnTo>
                  <a:lnTo>
                    <a:pt x="2605951" y="25831"/>
                  </a:lnTo>
                  <a:lnTo>
                    <a:pt x="2605951" y="13169"/>
                  </a:lnTo>
                  <a:lnTo>
                    <a:pt x="2603919" y="8737"/>
                  </a:lnTo>
                  <a:lnTo>
                    <a:pt x="2602611" y="7594"/>
                  </a:lnTo>
                  <a:lnTo>
                    <a:pt x="2595943" y="1778"/>
                  </a:lnTo>
                  <a:lnTo>
                    <a:pt x="2595943" y="15062"/>
                  </a:lnTo>
                  <a:lnTo>
                    <a:pt x="2595943" y="24561"/>
                  </a:lnTo>
                  <a:lnTo>
                    <a:pt x="2592006" y="29248"/>
                  </a:lnTo>
                  <a:lnTo>
                    <a:pt x="2584145" y="32791"/>
                  </a:lnTo>
                  <a:lnTo>
                    <a:pt x="2576296" y="29248"/>
                  </a:lnTo>
                  <a:lnTo>
                    <a:pt x="2572359" y="24561"/>
                  </a:lnTo>
                  <a:lnTo>
                    <a:pt x="2572359" y="15062"/>
                  </a:lnTo>
                  <a:lnTo>
                    <a:pt x="2573375" y="12407"/>
                  </a:lnTo>
                  <a:lnTo>
                    <a:pt x="2575534" y="10515"/>
                  </a:lnTo>
                  <a:lnTo>
                    <a:pt x="2577566" y="8610"/>
                  </a:lnTo>
                  <a:lnTo>
                    <a:pt x="2580475" y="7594"/>
                  </a:lnTo>
                  <a:lnTo>
                    <a:pt x="2587828" y="7594"/>
                  </a:lnTo>
                  <a:lnTo>
                    <a:pt x="2590736" y="8610"/>
                  </a:lnTo>
                  <a:lnTo>
                    <a:pt x="2592895" y="10515"/>
                  </a:lnTo>
                  <a:lnTo>
                    <a:pt x="2594927" y="12407"/>
                  </a:lnTo>
                  <a:lnTo>
                    <a:pt x="2595943" y="15062"/>
                  </a:lnTo>
                  <a:lnTo>
                    <a:pt x="2595943" y="1778"/>
                  </a:lnTo>
                  <a:lnTo>
                    <a:pt x="2590736" y="0"/>
                  </a:lnTo>
                  <a:lnTo>
                    <a:pt x="2577693" y="0"/>
                  </a:lnTo>
                  <a:lnTo>
                    <a:pt x="2572359" y="1778"/>
                  </a:lnTo>
                  <a:lnTo>
                    <a:pt x="2564384" y="8737"/>
                  </a:lnTo>
                  <a:lnTo>
                    <a:pt x="2562352" y="13169"/>
                  </a:lnTo>
                  <a:lnTo>
                    <a:pt x="2562352" y="25831"/>
                  </a:lnTo>
                  <a:lnTo>
                    <a:pt x="2566657" y="31902"/>
                  </a:lnTo>
                  <a:lnTo>
                    <a:pt x="2575026" y="36842"/>
                  </a:lnTo>
                  <a:lnTo>
                    <a:pt x="2564638" y="41656"/>
                  </a:lnTo>
                  <a:lnTo>
                    <a:pt x="2559443" y="48107"/>
                  </a:lnTo>
                  <a:lnTo>
                    <a:pt x="2559443" y="62534"/>
                  </a:lnTo>
                  <a:lnTo>
                    <a:pt x="2561717" y="67602"/>
                  </a:lnTo>
                  <a:lnTo>
                    <a:pt x="2570848" y="75450"/>
                  </a:lnTo>
                  <a:lnTo>
                    <a:pt x="2576804" y="77343"/>
                  </a:lnTo>
                  <a:lnTo>
                    <a:pt x="2591498" y="77343"/>
                  </a:lnTo>
                  <a:lnTo>
                    <a:pt x="2597454" y="75450"/>
                  </a:lnTo>
                  <a:lnTo>
                    <a:pt x="2604084" y="69748"/>
                  </a:lnTo>
                  <a:lnTo>
                    <a:pt x="2606586" y="67602"/>
                  </a:lnTo>
                  <a:lnTo>
                    <a:pt x="2608859" y="62534"/>
                  </a:lnTo>
                  <a:lnTo>
                    <a:pt x="2608859" y="48107"/>
                  </a:lnTo>
                  <a:close/>
                </a:path>
                <a:path w="2758440" h="967739">
                  <a:moveTo>
                    <a:pt x="2634843" y="183807"/>
                  </a:moveTo>
                  <a:lnTo>
                    <a:pt x="2624328" y="183807"/>
                  </a:lnTo>
                  <a:lnTo>
                    <a:pt x="2624328" y="194259"/>
                  </a:lnTo>
                  <a:lnTo>
                    <a:pt x="2634843" y="194259"/>
                  </a:lnTo>
                  <a:lnTo>
                    <a:pt x="2634843" y="183807"/>
                  </a:lnTo>
                  <a:close/>
                </a:path>
                <a:path w="2758440" h="967739">
                  <a:moveTo>
                    <a:pt x="2668676" y="48107"/>
                  </a:moveTo>
                  <a:lnTo>
                    <a:pt x="2663609" y="41656"/>
                  </a:lnTo>
                  <a:lnTo>
                    <a:pt x="2662237" y="41021"/>
                  </a:lnTo>
                  <a:lnTo>
                    <a:pt x="2658795" y="39433"/>
                  </a:lnTo>
                  <a:lnTo>
                    <a:pt x="2658795" y="53047"/>
                  </a:lnTo>
                  <a:lnTo>
                    <a:pt x="2658795" y="60388"/>
                  </a:lnTo>
                  <a:lnTo>
                    <a:pt x="2657398" y="63804"/>
                  </a:lnTo>
                  <a:lnTo>
                    <a:pt x="2652077" y="68605"/>
                  </a:lnTo>
                  <a:lnTo>
                    <a:pt x="2648407" y="69748"/>
                  </a:lnTo>
                  <a:lnTo>
                    <a:pt x="2639657" y="69748"/>
                  </a:lnTo>
                  <a:lnTo>
                    <a:pt x="2636113" y="68605"/>
                  </a:lnTo>
                  <a:lnTo>
                    <a:pt x="2633319" y="66205"/>
                  </a:lnTo>
                  <a:lnTo>
                    <a:pt x="2630665" y="63804"/>
                  </a:lnTo>
                  <a:lnTo>
                    <a:pt x="2629268" y="60388"/>
                  </a:lnTo>
                  <a:lnTo>
                    <a:pt x="2629268" y="53047"/>
                  </a:lnTo>
                  <a:lnTo>
                    <a:pt x="2643962" y="41021"/>
                  </a:lnTo>
                  <a:lnTo>
                    <a:pt x="2649169" y="43294"/>
                  </a:lnTo>
                  <a:lnTo>
                    <a:pt x="2652966" y="45567"/>
                  </a:lnTo>
                  <a:lnTo>
                    <a:pt x="2657652" y="50253"/>
                  </a:lnTo>
                  <a:lnTo>
                    <a:pt x="2658795" y="53047"/>
                  </a:lnTo>
                  <a:lnTo>
                    <a:pt x="2658795" y="39433"/>
                  </a:lnTo>
                  <a:lnTo>
                    <a:pt x="2653220" y="36842"/>
                  </a:lnTo>
                  <a:lnTo>
                    <a:pt x="2660078" y="32791"/>
                  </a:lnTo>
                  <a:lnTo>
                    <a:pt x="2661577" y="31902"/>
                  </a:lnTo>
                  <a:lnTo>
                    <a:pt x="2665768" y="25831"/>
                  </a:lnTo>
                  <a:lnTo>
                    <a:pt x="2665768" y="13169"/>
                  </a:lnTo>
                  <a:lnTo>
                    <a:pt x="2663736" y="8737"/>
                  </a:lnTo>
                  <a:lnTo>
                    <a:pt x="2662478" y="7594"/>
                  </a:lnTo>
                  <a:lnTo>
                    <a:pt x="2659811" y="5194"/>
                  </a:lnTo>
                  <a:lnTo>
                    <a:pt x="2655874" y="1778"/>
                  </a:lnTo>
                  <a:lnTo>
                    <a:pt x="2655874" y="15062"/>
                  </a:lnTo>
                  <a:lnTo>
                    <a:pt x="2655874" y="24561"/>
                  </a:lnTo>
                  <a:lnTo>
                    <a:pt x="2651950" y="29248"/>
                  </a:lnTo>
                  <a:lnTo>
                    <a:pt x="2643962" y="32791"/>
                  </a:lnTo>
                  <a:lnTo>
                    <a:pt x="2636113" y="29248"/>
                  </a:lnTo>
                  <a:lnTo>
                    <a:pt x="2632176" y="24561"/>
                  </a:lnTo>
                  <a:lnTo>
                    <a:pt x="2632176" y="15062"/>
                  </a:lnTo>
                  <a:lnTo>
                    <a:pt x="2633319" y="12407"/>
                  </a:lnTo>
                  <a:lnTo>
                    <a:pt x="2635351" y="10515"/>
                  </a:lnTo>
                  <a:lnTo>
                    <a:pt x="2637510" y="8610"/>
                  </a:lnTo>
                  <a:lnTo>
                    <a:pt x="2640292" y="7594"/>
                  </a:lnTo>
                  <a:lnTo>
                    <a:pt x="2647772" y="7594"/>
                  </a:lnTo>
                  <a:lnTo>
                    <a:pt x="2650680" y="8610"/>
                  </a:lnTo>
                  <a:lnTo>
                    <a:pt x="2652712" y="10515"/>
                  </a:lnTo>
                  <a:lnTo>
                    <a:pt x="2654871" y="12407"/>
                  </a:lnTo>
                  <a:lnTo>
                    <a:pt x="2655874" y="15062"/>
                  </a:lnTo>
                  <a:lnTo>
                    <a:pt x="2655874" y="1778"/>
                  </a:lnTo>
                  <a:lnTo>
                    <a:pt x="2650553" y="0"/>
                  </a:lnTo>
                  <a:lnTo>
                    <a:pt x="2637510" y="0"/>
                  </a:lnTo>
                  <a:lnTo>
                    <a:pt x="2632303" y="1778"/>
                  </a:lnTo>
                  <a:lnTo>
                    <a:pt x="2628252" y="5194"/>
                  </a:lnTo>
                  <a:lnTo>
                    <a:pt x="2624328" y="8737"/>
                  </a:lnTo>
                  <a:lnTo>
                    <a:pt x="2622296" y="13169"/>
                  </a:lnTo>
                  <a:lnTo>
                    <a:pt x="2622296" y="25831"/>
                  </a:lnTo>
                  <a:lnTo>
                    <a:pt x="2626474" y="31902"/>
                  </a:lnTo>
                  <a:lnTo>
                    <a:pt x="2634970" y="36842"/>
                  </a:lnTo>
                  <a:lnTo>
                    <a:pt x="2624582" y="41656"/>
                  </a:lnTo>
                  <a:lnTo>
                    <a:pt x="2619387" y="48107"/>
                  </a:lnTo>
                  <a:lnTo>
                    <a:pt x="2619387" y="62534"/>
                  </a:lnTo>
                  <a:lnTo>
                    <a:pt x="2621661" y="67602"/>
                  </a:lnTo>
                  <a:lnTo>
                    <a:pt x="2630792" y="75450"/>
                  </a:lnTo>
                  <a:lnTo>
                    <a:pt x="2636621" y="77343"/>
                  </a:lnTo>
                  <a:lnTo>
                    <a:pt x="2651442" y="77343"/>
                  </a:lnTo>
                  <a:lnTo>
                    <a:pt x="2657398" y="75450"/>
                  </a:lnTo>
                  <a:lnTo>
                    <a:pt x="2664028" y="69748"/>
                  </a:lnTo>
                  <a:lnTo>
                    <a:pt x="2666530" y="67602"/>
                  </a:lnTo>
                  <a:lnTo>
                    <a:pt x="2668676" y="62534"/>
                  </a:lnTo>
                  <a:lnTo>
                    <a:pt x="2668676" y="48107"/>
                  </a:lnTo>
                  <a:close/>
                </a:path>
                <a:path w="2758440" h="967739">
                  <a:moveTo>
                    <a:pt x="2698458" y="156984"/>
                  </a:moveTo>
                  <a:lnTo>
                    <a:pt x="2696921" y="140030"/>
                  </a:lnTo>
                  <a:lnTo>
                    <a:pt x="2692311" y="127927"/>
                  </a:lnTo>
                  <a:lnTo>
                    <a:pt x="2690063" y="125780"/>
                  </a:lnTo>
                  <a:lnTo>
                    <a:pt x="2688450" y="124256"/>
                  </a:lnTo>
                  <a:lnTo>
                    <a:pt x="2688450" y="145389"/>
                  </a:lnTo>
                  <a:lnTo>
                    <a:pt x="2688450" y="168541"/>
                  </a:lnTo>
                  <a:lnTo>
                    <a:pt x="2687180" y="176593"/>
                  </a:lnTo>
                  <a:lnTo>
                    <a:pt x="2682367" y="185712"/>
                  </a:lnTo>
                  <a:lnTo>
                    <a:pt x="2678696" y="187985"/>
                  </a:lnTo>
                  <a:lnTo>
                    <a:pt x="2669311" y="187985"/>
                  </a:lnTo>
                  <a:lnTo>
                    <a:pt x="2665768" y="185712"/>
                  </a:lnTo>
                  <a:lnTo>
                    <a:pt x="2663228" y="181152"/>
                  </a:lnTo>
                  <a:lnTo>
                    <a:pt x="2660827" y="176593"/>
                  </a:lnTo>
                  <a:lnTo>
                    <a:pt x="2659557" y="168541"/>
                  </a:lnTo>
                  <a:lnTo>
                    <a:pt x="2659557" y="145389"/>
                  </a:lnTo>
                  <a:lnTo>
                    <a:pt x="2660827" y="137287"/>
                  </a:lnTo>
                  <a:lnTo>
                    <a:pt x="2663228" y="132689"/>
                  </a:lnTo>
                  <a:lnTo>
                    <a:pt x="2665768" y="128079"/>
                  </a:lnTo>
                  <a:lnTo>
                    <a:pt x="2669311" y="125780"/>
                  </a:lnTo>
                  <a:lnTo>
                    <a:pt x="2678696" y="125780"/>
                  </a:lnTo>
                  <a:lnTo>
                    <a:pt x="2682367" y="128079"/>
                  </a:lnTo>
                  <a:lnTo>
                    <a:pt x="2687180" y="137287"/>
                  </a:lnTo>
                  <a:lnTo>
                    <a:pt x="2688450" y="145389"/>
                  </a:lnTo>
                  <a:lnTo>
                    <a:pt x="2688450" y="124256"/>
                  </a:lnTo>
                  <a:lnTo>
                    <a:pt x="2684665" y="120650"/>
                  </a:lnTo>
                  <a:lnTo>
                    <a:pt x="2673997" y="118224"/>
                  </a:lnTo>
                  <a:lnTo>
                    <a:pt x="2663355" y="120650"/>
                  </a:lnTo>
                  <a:lnTo>
                    <a:pt x="2655747" y="127927"/>
                  </a:lnTo>
                  <a:lnTo>
                    <a:pt x="2651188" y="140030"/>
                  </a:lnTo>
                  <a:lnTo>
                    <a:pt x="2649664" y="156984"/>
                  </a:lnTo>
                  <a:lnTo>
                    <a:pt x="2651188" y="173850"/>
                  </a:lnTo>
                  <a:lnTo>
                    <a:pt x="2655747" y="185889"/>
                  </a:lnTo>
                  <a:lnTo>
                    <a:pt x="2663355" y="193116"/>
                  </a:lnTo>
                  <a:lnTo>
                    <a:pt x="2673997" y="195529"/>
                  </a:lnTo>
                  <a:lnTo>
                    <a:pt x="2684665" y="193116"/>
                  </a:lnTo>
                  <a:lnTo>
                    <a:pt x="2690101" y="187985"/>
                  </a:lnTo>
                  <a:lnTo>
                    <a:pt x="2692311" y="185889"/>
                  </a:lnTo>
                  <a:lnTo>
                    <a:pt x="2696921" y="173850"/>
                  </a:lnTo>
                  <a:lnTo>
                    <a:pt x="2698458" y="156984"/>
                  </a:lnTo>
                  <a:close/>
                </a:path>
                <a:path w="2758440" h="967739">
                  <a:moveTo>
                    <a:pt x="2728366" y="38735"/>
                  </a:moveTo>
                  <a:lnTo>
                    <a:pt x="2726829" y="21793"/>
                  </a:lnTo>
                  <a:lnTo>
                    <a:pt x="2722219" y="9690"/>
                  </a:lnTo>
                  <a:lnTo>
                    <a:pt x="2720022" y="7594"/>
                  </a:lnTo>
                  <a:lnTo>
                    <a:pt x="2718358" y="6019"/>
                  </a:lnTo>
                  <a:lnTo>
                    <a:pt x="2718358" y="27216"/>
                  </a:lnTo>
                  <a:lnTo>
                    <a:pt x="2718358" y="50380"/>
                  </a:lnTo>
                  <a:lnTo>
                    <a:pt x="2717088" y="58356"/>
                  </a:lnTo>
                  <a:lnTo>
                    <a:pt x="2712275" y="67475"/>
                  </a:lnTo>
                  <a:lnTo>
                    <a:pt x="2708605" y="69748"/>
                  </a:lnTo>
                  <a:lnTo>
                    <a:pt x="2699220" y="69748"/>
                  </a:lnTo>
                  <a:lnTo>
                    <a:pt x="2695676" y="67475"/>
                  </a:lnTo>
                  <a:lnTo>
                    <a:pt x="2693136" y="62915"/>
                  </a:lnTo>
                  <a:lnTo>
                    <a:pt x="2690736" y="58356"/>
                  </a:lnTo>
                  <a:lnTo>
                    <a:pt x="2689466" y="50380"/>
                  </a:lnTo>
                  <a:lnTo>
                    <a:pt x="2689466" y="27216"/>
                  </a:lnTo>
                  <a:lnTo>
                    <a:pt x="2690736" y="19113"/>
                  </a:lnTo>
                  <a:lnTo>
                    <a:pt x="2693136" y="14439"/>
                  </a:lnTo>
                  <a:lnTo>
                    <a:pt x="2695676" y="9880"/>
                  </a:lnTo>
                  <a:lnTo>
                    <a:pt x="2699220" y="7594"/>
                  </a:lnTo>
                  <a:lnTo>
                    <a:pt x="2708605" y="7594"/>
                  </a:lnTo>
                  <a:lnTo>
                    <a:pt x="2712275" y="9880"/>
                  </a:lnTo>
                  <a:lnTo>
                    <a:pt x="2714675" y="14439"/>
                  </a:lnTo>
                  <a:lnTo>
                    <a:pt x="2717088" y="19113"/>
                  </a:lnTo>
                  <a:lnTo>
                    <a:pt x="2718358" y="27216"/>
                  </a:lnTo>
                  <a:lnTo>
                    <a:pt x="2718358" y="6019"/>
                  </a:lnTo>
                  <a:lnTo>
                    <a:pt x="2714574" y="2425"/>
                  </a:lnTo>
                  <a:lnTo>
                    <a:pt x="2703906" y="0"/>
                  </a:lnTo>
                  <a:lnTo>
                    <a:pt x="2693263" y="2425"/>
                  </a:lnTo>
                  <a:lnTo>
                    <a:pt x="2685656" y="9690"/>
                  </a:lnTo>
                  <a:lnTo>
                    <a:pt x="2681097" y="21793"/>
                  </a:lnTo>
                  <a:lnTo>
                    <a:pt x="2679573" y="38735"/>
                  </a:lnTo>
                  <a:lnTo>
                    <a:pt x="2681097" y="55613"/>
                  </a:lnTo>
                  <a:lnTo>
                    <a:pt x="2685656" y="67678"/>
                  </a:lnTo>
                  <a:lnTo>
                    <a:pt x="2693263" y="74930"/>
                  </a:lnTo>
                  <a:lnTo>
                    <a:pt x="2703906" y="77343"/>
                  </a:lnTo>
                  <a:lnTo>
                    <a:pt x="2714574" y="74930"/>
                  </a:lnTo>
                  <a:lnTo>
                    <a:pt x="2720035" y="69748"/>
                  </a:lnTo>
                  <a:lnTo>
                    <a:pt x="2722219" y="67678"/>
                  </a:lnTo>
                  <a:lnTo>
                    <a:pt x="2726829" y="55613"/>
                  </a:lnTo>
                  <a:lnTo>
                    <a:pt x="2728366" y="38735"/>
                  </a:lnTo>
                  <a:close/>
                </a:path>
                <a:path w="2758440" h="967739">
                  <a:moveTo>
                    <a:pt x="2758275" y="156984"/>
                  </a:moveTo>
                  <a:lnTo>
                    <a:pt x="2756751" y="140030"/>
                  </a:lnTo>
                  <a:lnTo>
                    <a:pt x="2752179" y="127927"/>
                  </a:lnTo>
                  <a:lnTo>
                    <a:pt x="2749931" y="125780"/>
                  </a:lnTo>
                  <a:lnTo>
                    <a:pt x="2748267" y="124206"/>
                  </a:lnTo>
                  <a:lnTo>
                    <a:pt x="2748267" y="145389"/>
                  </a:lnTo>
                  <a:lnTo>
                    <a:pt x="2748267" y="168541"/>
                  </a:lnTo>
                  <a:lnTo>
                    <a:pt x="2747124" y="176593"/>
                  </a:lnTo>
                  <a:lnTo>
                    <a:pt x="2744584" y="181152"/>
                  </a:lnTo>
                  <a:lnTo>
                    <a:pt x="2742184" y="185712"/>
                  </a:lnTo>
                  <a:lnTo>
                    <a:pt x="2738628" y="187985"/>
                  </a:lnTo>
                  <a:lnTo>
                    <a:pt x="2729128" y="187985"/>
                  </a:lnTo>
                  <a:lnTo>
                    <a:pt x="2725585" y="185712"/>
                  </a:lnTo>
                  <a:lnTo>
                    <a:pt x="2720759" y="176593"/>
                  </a:lnTo>
                  <a:lnTo>
                    <a:pt x="2719501" y="168541"/>
                  </a:lnTo>
                  <a:lnTo>
                    <a:pt x="2719501" y="145389"/>
                  </a:lnTo>
                  <a:lnTo>
                    <a:pt x="2720759" y="137287"/>
                  </a:lnTo>
                  <a:lnTo>
                    <a:pt x="2725585" y="128079"/>
                  </a:lnTo>
                  <a:lnTo>
                    <a:pt x="2729128" y="125780"/>
                  </a:lnTo>
                  <a:lnTo>
                    <a:pt x="2738628" y="125780"/>
                  </a:lnTo>
                  <a:lnTo>
                    <a:pt x="2742184" y="128079"/>
                  </a:lnTo>
                  <a:lnTo>
                    <a:pt x="2744584" y="132689"/>
                  </a:lnTo>
                  <a:lnTo>
                    <a:pt x="2747124" y="137287"/>
                  </a:lnTo>
                  <a:lnTo>
                    <a:pt x="2748267" y="145389"/>
                  </a:lnTo>
                  <a:lnTo>
                    <a:pt x="2748267" y="124206"/>
                  </a:lnTo>
                  <a:lnTo>
                    <a:pt x="2744533" y="120650"/>
                  </a:lnTo>
                  <a:lnTo>
                    <a:pt x="2733814" y="118224"/>
                  </a:lnTo>
                  <a:lnTo>
                    <a:pt x="2723172" y="120650"/>
                  </a:lnTo>
                  <a:lnTo>
                    <a:pt x="2715564" y="127927"/>
                  </a:lnTo>
                  <a:lnTo>
                    <a:pt x="2711005" y="140030"/>
                  </a:lnTo>
                  <a:lnTo>
                    <a:pt x="2709481" y="156984"/>
                  </a:lnTo>
                  <a:lnTo>
                    <a:pt x="2711005" y="173850"/>
                  </a:lnTo>
                  <a:lnTo>
                    <a:pt x="2715564" y="185889"/>
                  </a:lnTo>
                  <a:lnTo>
                    <a:pt x="2723172" y="193116"/>
                  </a:lnTo>
                  <a:lnTo>
                    <a:pt x="2733814" y="195529"/>
                  </a:lnTo>
                  <a:lnTo>
                    <a:pt x="2744533" y="193116"/>
                  </a:lnTo>
                  <a:lnTo>
                    <a:pt x="2749969" y="187985"/>
                  </a:lnTo>
                  <a:lnTo>
                    <a:pt x="2752179" y="185889"/>
                  </a:lnTo>
                  <a:lnTo>
                    <a:pt x="2756751" y="173850"/>
                  </a:lnTo>
                  <a:lnTo>
                    <a:pt x="2758275" y="156984"/>
                  </a:lnTo>
                  <a:close/>
                </a:path>
              </a:pathLst>
            </a:custGeom>
            <a:solidFill>
              <a:srgbClr val="1E90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00" name="object 14700"/>
            <p:cNvSpPr/>
            <p:nvPr/>
          </p:nvSpPr>
          <p:spPr>
            <a:xfrm>
              <a:off x="509039" y="2886624"/>
              <a:ext cx="3916045" cy="1320165"/>
            </a:xfrm>
            <a:custGeom>
              <a:avLst/>
              <a:gdLst/>
              <a:ahLst/>
              <a:cxnLst/>
              <a:rect l="l" t="t" r="r" b="b"/>
              <a:pathLst>
                <a:path w="3916045" h="1320164">
                  <a:moveTo>
                    <a:pt x="3915916" y="0"/>
                  </a:moveTo>
                  <a:lnTo>
                    <a:pt x="0" y="0"/>
                  </a:lnTo>
                  <a:lnTo>
                    <a:pt x="0" y="1319579"/>
                  </a:lnTo>
                  <a:lnTo>
                    <a:pt x="3915916" y="1319579"/>
                  </a:lnTo>
                  <a:lnTo>
                    <a:pt x="3915916" y="1310085"/>
                  </a:lnTo>
                  <a:lnTo>
                    <a:pt x="19009" y="1310085"/>
                  </a:lnTo>
                  <a:lnTo>
                    <a:pt x="9504" y="1300592"/>
                  </a:lnTo>
                  <a:lnTo>
                    <a:pt x="19009" y="1300592"/>
                  </a:lnTo>
                  <a:lnTo>
                    <a:pt x="19009" y="18986"/>
                  </a:lnTo>
                  <a:lnTo>
                    <a:pt x="9504" y="18986"/>
                  </a:lnTo>
                  <a:lnTo>
                    <a:pt x="19009" y="9493"/>
                  </a:lnTo>
                  <a:lnTo>
                    <a:pt x="3915916" y="9493"/>
                  </a:lnTo>
                  <a:lnTo>
                    <a:pt x="3915916" y="0"/>
                  </a:lnTo>
                  <a:close/>
                </a:path>
                <a:path w="3916045" h="1320164">
                  <a:moveTo>
                    <a:pt x="19009" y="1300592"/>
                  </a:moveTo>
                  <a:lnTo>
                    <a:pt x="9504" y="1300592"/>
                  </a:lnTo>
                  <a:lnTo>
                    <a:pt x="19009" y="1310085"/>
                  </a:lnTo>
                  <a:lnTo>
                    <a:pt x="19009" y="1300592"/>
                  </a:lnTo>
                  <a:close/>
                </a:path>
                <a:path w="3916045" h="1320164">
                  <a:moveTo>
                    <a:pt x="3896907" y="1300592"/>
                  </a:moveTo>
                  <a:lnTo>
                    <a:pt x="19009" y="1300592"/>
                  </a:lnTo>
                  <a:lnTo>
                    <a:pt x="19009" y="1310085"/>
                  </a:lnTo>
                  <a:lnTo>
                    <a:pt x="3896907" y="1310085"/>
                  </a:lnTo>
                  <a:lnTo>
                    <a:pt x="3896907" y="1300592"/>
                  </a:lnTo>
                  <a:close/>
                </a:path>
                <a:path w="3916045" h="1320164">
                  <a:moveTo>
                    <a:pt x="3896907" y="9493"/>
                  </a:moveTo>
                  <a:lnTo>
                    <a:pt x="3896907" y="1310085"/>
                  </a:lnTo>
                  <a:lnTo>
                    <a:pt x="3906411" y="1300592"/>
                  </a:lnTo>
                  <a:lnTo>
                    <a:pt x="3915916" y="1300592"/>
                  </a:lnTo>
                  <a:lnTo>
                    <a:pt x="3915916" y="18986"/>
                  </a:lnTo>
                  <a:lnTo>
                    <a:pt x="3906411" y="18986"/>
                  </a:lnTo>
                  <a:lnTo>
                    <a:pt x="3896907" y="9493"/>
                  </a:lnTo>
                  <a:close/>
                </a:path>
                <a:path w="3916045" h="1320164">
                  <a:moveTo>
                    <a:pt x="3915916" y="1300592"/>
                  </a:moveTo>
                  <a:lnTo>
                    <a:pt x="3906411" y="1300592"/>
                  </a:lnTo>
                  <a:lnTo>
                    <a:pt x="3896907" y="1310085"/>
                  </a:lnTo>
                  <a:lnTo>
                    <a:pt x="3915916" y="1310085"/>
                  </a:lnTo>
                  <a:lnTo>
                    <a:pt x="3915916" y="1300592"/>
                  </a:lnTo>
                  <a:close/>
                </a:path>
                <a:path w="3916045" h="1320164">
                  <a:moveTo>
                    <a:pt x="19009" y="9493"/>
                  </a:moveTo>
                  <a:lnTo>
                    <a:pt x="9504" y="18986"/>
                  </a:lnTo>
                  <a:lnTo>
                    <a:pt x="19009" y="18986"/>
                  </a:lnTo>
                  <a:lnTo>
                    <a:pt x="19009" y="9493"/>
                  </a:lnTo>
                  <a:close/>
                </a:path>
                <a:path w="3916045" h="1320164">
                  <a:moveTo>
                    <a:pt x="3896907" y="9493"/>
                  </a:moveTo>
                  <a:lnTo>
                    <a:pt x="19009" y="9493"/>
                  </a:lnTo>
                  <a:lnTo>
                    <a:pt x="19009" y="18986"/>
                  </a:lnTo>
                  <a:lnTo>
                    <a:pt x="3896907" y="18986"/>
                  </a:lnTo>
                  <a:lnTo>
                    <a:pt x="3896907" y="9493"/>
                  </a:lnTo>
                  <a:close/>
                </a:path>
                <a:path w="3916045" h="1320164">
                  <a:moveTo>
                    <a:pt x="3915916" y="9493"/>
                  </a:moveTo>
                  <a:lnTo>
                    <a:pt x="3896907" y="9493"/>
                  </a:lnTo>
                  <a:lnTo>
                    <a:pt x="3906411" y="18986"/>
                  </a:lnTo>
                  <a:lnTo>
                    <a:pt x="3915916" y="18986"/>
                  </a:lnTo>
                  <a:lnTo>
                    <a:pt x="3915916" y="9493"/>
                  </a:lnTo>
                  <a:close/>
                </a:path>
              </a:pathLst>
            </a:custGeom>
            <a:solidFill>
              <a:srgbClr val="306A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4701" name="object 14701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3084810" y="3218918"/>
              <a:ext cx="674840" cy="806915"/>
            </a:xfrm>
            <a:prstGeom prst="rect">
              <a:avLst/>
            </a:prstGeom>
          </p:spPr>
        </p:pic>
        <p:sp>
          <p:nvSpPr>
            <p:cNvPr id="14702" name="object 14702"/>
            <p:cNvSpPr/>
            <p:nvPr/>
          </p:nvSpPr>
          <p:spPr>
            <a:xfrm>
              <a:off x="528049" y="4215697"/>
              <a:ext cx="3868420" cy="0"/>
            </a:xfrm>
            <a:custGeom>
              <a:avLst/>
              <a:gdLst/>
              <a:ahLst/>
              <a:cxnLst/>
              <a:rect l="l" t="t" r="r" b="b"/>
              <a:pathLst>
                <a:path w="3868420">
                  <a:moveTo>
                    <a:pt x="0" y="0"/>
                  </a:moveTo>
                  <a:lnTo>
                    <a:pt x="3868393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03" name="object 14703"/>
            <p:cNvSpPr/>
            <p:nvPr/>
          </p:nvSpPr>
          <p:spPr>
            <a:xfrm>
              <a:off x="879721" y="4215697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4704" name="object 14704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793140" y="4273910"/>
              <a:ext cx="169993" cy="77301"/>
            </a:xfrm>
            <a:prstGeom prst="rect">
              <a:avLst/>
            </a:prstGeom>
          </p:spPr>
        </p:pic>
        <p:sp>
          <p:nvSpPr>
            <p:cNvPr id="14705" name="object 14705"/>
            <p:cNvSpPr/>
            <p:nvPr/>
          </p:nvSpPr>
          <p:spPr>
            <a:xfrm>
              <a:off x="1411981" y="4215697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4706" name="object 14706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1323778" y="4273910"/>
              <a:ext cx="171590" cy="77301"/>
            </a:xfrm>
            <a:prstGeom prst="rect">
              <a:avLst/>
            </a:prstGeom>
          </p:spPr>
        </p:pic>
        <p:sp>
          <p:nvSpPr>
            <p:cNvPr id="14707" name="object 14707"/>
            <p:cNvSpPr/>
            <p:nvPr/>
          </p:nvSpPr>
          <p:spPr>
            <a:xfrm>
              <a:off x="1934737" y="4215697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4708" name="object 14708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1849684" y="4273910"/>
              <a:ext cx="168441" cy="77301"/>
            </a:xfrm>
            <a:prstGeom prst="rect">
              <a:avLst/>
            </a:prstGeom>
          </p:spPr>
        </p:pic>
        <p:sp>
          <p:nvSpPr>
            <p:cNvPr id="14709" name="object 14709"/>
            <p:cNvSpPr/>
            <p:nvPr/>
          </p:nvSpPr>
          <p:spPr>
            <a:xfrm>
              <a:off x="2466998" y="4215697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4710" name="object 14710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2381582" y="4273910"/>
              <a:ext cx="168802" cy="77301"/>
            </a:xfrm>
            <a:prstGeom prst="rect">
              <a:avLst/>
            </a:prstGeom>
          </p:spPr>
        </p:pic>
        <p:sp>
          <p:nvSpPr>
            <p:cNvPr id="14711" name="object 14711"/>
            <p:cNvSpPr/>
            <p:nvPr/>
          </p:nvSpPr>
          <p:spPr>
            <a:xfrm>
              <a:off x="2989753" y="4215697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4712" name="object 14712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2881527" y="4273910"/>
              <a:ext cx="221521" cy="77301"/>
            </a:xfrm>
            <a:prstGeom prst="rect">
              <a:avLst/>
            </a:prstGeom>
          </p:spPr>
        </p:pic>
        <p:sp>
          <p:nvSpPr>
            <p:cNvPr id="14713" name="object 14713"/>
            <p:cNvSpPr/>
            <p:nvPr/>
          </p:nvSpPr>
          <p:spPr>
            <a:xfrm>
              <a:off x="3512509" y="4215697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4714" name="object 14714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3404283" y="4273910"/>
              <a:ext cx="221521" cy="77301"/>
            </a:xfrm>
            <a:prstGeom prst="rect">
              <a:avLst/>
            </a:prstGeom>
          </p:spPr>
        </p:pic>
        <p:sp>
          <p:nvSpPr>
            <p:cNvPr id="14715" name="object 14715"/>
            <p:cNvSpPr/>
            <p:nvPr/>
          </p:nvSpPr>
          <p:spPr>
            <a:xfrm>
              <a:off x="4044770" y="4215697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4716" name="object 14716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3936544" y="4273910"/>
              <a:ext cx="221521" cy="77301"/>
            </a:xfrm>
            <a:prstGeom prst="rect">
              <a:avLst/>
            </a:prstGeom>
          </p:spPr>
        </p:pic>
      </p:grpSp>
      <p:grpSp>
        <p:nvGrpSpPr>
          <p:cNvPr id="14717" name="object 14717"/>
          <p:cNvGrpSpPr/>
          <p:nvPr/>
        </p:nvGrpSpPr>
        <p:grpSpPr>
          <a:xfrm>
            <a:off x="192281" y="1632486"/>
            <a:ext cx="250190" cy="99060"/>
            <a:chOff x="192281" y="1632486"/>
            <a:chExt cx="250190" cy="99060"/>
          </a:xfrm>
        </p:grpSpPr>
        <p:sp>
          <p:nvSpPr>
            <p:cNvPr id="14718" name="object 14718"/>
            <p:cNvSpPr/>
            <p:nvPr/>
          </p:nvSpPr>
          <p:spPr>
            <a:xfrm>
              <a:off x="400762" y="1632486"/>
              <a:ext cx="41910" cy="63500"/>
            </a:xfrm>
            <a:custGeom>
              <a:avLst/>
              <a:gdLst/>
              <a:ahLst/>
              <a:cxnLst/>
              <a:rect l="l" t="t" r="r" b="b"/>
              <a:pathLst>
                <a:path w="41909" h="63500">
                  <a:moveTo>
                    <a:pt x="38335" y="0"/>
                  </a:moveTo>
                  <a:lnTo>
                    <a:pt x="4891" y="0"/>
                  </a:lnTo>
                  <a:lnTo>
                    <a:pt x="2255" y="32783"/>
                  </a:lnTo>
                  <a:lnTo>
                    <a:pt x="8554" y="32783"/>
                  </a:lnTo>
                  <a:lnTo>
                    <a:pt x="11646" y="29366"/>
                  </a:lnTo>
                  <a:lnTo>
                    <a:pt x="15422" y="27720"/>
                  </a:lnTo>
                  <a:lnTo>
                    <a:pt x="23761" y="27720"/>
                  </a:lnTo>
                  <a:lnTo>
                    <a:pt x="26917" y="28986"/>
                  </a:lnTo>
                  <a:lnTo>
                    <a:pt x="31796" y="34049"/>
                  </a:lnTo>
                  <a:lnTo>
                    <a:pt x="33012" y="37467"/>
                  </a:lnTo>
                  <a:lnTo>
                    <a:pt x="33012" y="46074"/>
                  </a:lnTo>
                  <a:lnTo>
                    <a:pt x="31821" y="49745"/>
                  </a:lnTo>
                  <a:lnTo>
                    <a:pt x="27031" y="55567"/>
                  </a:lnTo>
                  <a:lnTo>
                    <a:pt x="23901" y="56960"/>
                  </a:lnTo>
                  <a:lnTo>
                    <a:pt x="17006" y="56960"/>
                  </a:lnTo>
                  <a:lnTo>
                    <a:pt x="14409" y="56074"/>
                  </a:lnTo>
                  <a:lnTo>
                    <a:pt x="10062" y="52403"/>
                  </a:lnTo>
                  <a:lnTo>
                    <a:pt x="8756" y="49618"/>
                  </a:lnTo>
                  <a:lnTo>
                    <a:pt x="8300" y="45947"/>
                  </a:lnTo>
                  <a:lnTo>
                    <a:pt x="0" y="45947"/>
                  </a:lnTo>
                  <a:lnTo>
                    <a:pt x="26473" y="63289"/>
                  </a:lnTo>
                  <a:lnTo>
                    <a:pt x="31631" y="61263"/>
                  </a:lnTo>
                  <a:lnTo>
                    <a:pt x="39374" y="52783"/>
                  </a:lnTo>
                  <a:lnTo>
                    <a:pt x="41313" y="47466"/>
                  </a:lnTo>
                  <a:lnTo>
                    <a:pt x="41313" y="34935"/>
                  </a:lnTo>
                  <a:lnTo>
                    <a:pt x="39387" y="30125"/>
                  </a:lnTo>
                  <a:lnTo>
                    <a:pt x="31669" y="22784"/>
                  </a:lnTo>
                  <a:lnTo>
                    <a:pt x="27145" y="20885"/>
                  </a:lnTo>
                  <a:lnTo>
                    <a:pt x="17336" y="20885"/>
                  </a:lnTo>
                  <a:lnTo>
                    <a:pt x="13471" y="22151"/>
                  </a:lnTo>
                  <a:lnTo>
                    <a:pt x="10379" y="24682"/>
                  </a:lnTo>
                  <a:lnTo>
                    <a:pt x="11747" y="7341"/>
                  </a:lnTo>
                  <a:lnTo>
                    <a:pt x="38335" y="7341"/>
                  </a:lnTo>
                  <a:lnTo>
                    <a:pt x="3833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4719" name="object 14719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192281" y="1653751"/>
              <a:ext cx="166483" cy="77339"/>
            </a:xfrm>
            <a:prstGeom prst="rect">
              <a:avLst/>
            </a:prstGeom>
          </p:spPr>
        </p:pic>
      </p:grpSp>
      <p:pic>
        <p:nvPicPr>
          <p:cNvPr id="14720" name="object 14720"/>
          <p:cNvPicPr/>
          <p:nvPr/>
        </p:nvPicPr>
        <p:blipFill>
          <a:blip r:embed="rId19" cstate="print"/>
          <a:stretch>
            <a:fillRect/>
          </a:stretch>
        </p:blipFill>
        <p:spPr>
          <a:xfrm>
            <a:off x="1681153" y="4406820"/>
            <a:ext cx="1569281" cy="97946"/>
          </a:xfrm>
          <a:prstGeom prst="rect">
            <a:avLst/>
          </a:prstGeom>
        </p:spPr>
      </p:pic>
      <p:grpSp>
        <p:nvGrpSpPr>
          <p:cNvPr id="14721" name="object 14721"/>
          <p:cNvGrpSpPr/>
          <p:nvPr/>
        </p:nvGrpSpPr>
        <p:grpSpPr>
          <a:xfrm>
            <a:off x="4823696" y="1557552"/>
            <a:ext cx="4039235" cy="2794000"/>
            <a:chOff x="4823696" y="1557552"/>
            <a:chExt cx="4039235" cy="2794000"/>
          </a:xfrm>
        </p:grpSpPr>
        <p:sp>
          <p:nvSpPr>
            <p:cNvPr id="14722" name="object 14722"/>
            <p:cNvSpPr/>
            <p:nvPr/>
          </p:nvSpPr>
          <p:spPr>
            <a:xfrm>
              <a:off x="4899404" y="1804380"/>
              <a:ext cx="38100" cy="1044575"/>
            </a:xfrm>
            <a:custGeom>
              <a:avLst/>
              <a:gdLst/>
              <a:ahLst/>
              <a:cxnLst/>
              <a:rect l="l" t="t" r="r" b="b"/>
              <a:pathLst>
                <a:path w="38100" h="1044575">
                  <a:moveTo>
                    <a:pt x="38018" y="1044271"/>
                  </a:moveTo>
                  <a:lnTo>
                    <a:pt x="38018" y="0"/>
                  </a:lnTo>
                </a:path>
                <a:path w="38100" h="1044575">
                  <a:moveTo>
                    <a:pt x="38018" y="1044271"/>
                  </a:moveTo>
                  <a:lnTo>
                    <a:pt x="0" y="104427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3" name="object 14723"/>
            <p:cNvSpPr/>
            <p:nvPr/>
          </p:nvSpPr>
          <p:spPr>
            <a:xfrm>
              <a:off x="4826814" y="2803209"/>
              <a:ext cx="48895" cy="77470"/>
            </a:xfrm>
            <a:custGeom>
              <a:avLst/>
              <a:gdLst/>
              <a:ahLst/>
              <a:cxnLst/>
              <a:rect l="l" t="t" r="r" b="b"/>
              <a:pathLst>
                <a:path w="48895" h="77469">
                  <a:moveTo>
                    <a:pt x="24344" y="0"/>
                  </a:moveTo>
                  <a:lnTo>
                    <a:pt x="13692" y="2440"/>
                  </a:lnTo>
                  <a:lnTo>
                    <a:pt x="6084" y="9746"/>
                  </a:lnTo>
                  <a:lnTo>
                    <a:pt x="1520" y="21894"/>
                  </a:lnTo>
                  <a:lnTo>
                    <a:pt x="0" y="38859"/>
                  </a:lnTo>
                  <a:lnTo>
                    <a:pt x="1520" y="55712"/>
                  </a:lnTo>
                  <a:lnTo>
                    <a:pt x="6084" y="67735"/>
                  </a:lnTo>
                  <a:lnTo>
                    <a:pt x="13692" y="74940"/>
                  </a:lnTo>
                  <a:lnTo>
                    <a:pt x="24344" y="77339"/>
                  </a:lnTo>
                  <a:lnTo>
                    <a:pt x="35023" y="74940"/>
                  </a:lnTo>
                  <a:lnTo>
                    <a:pt x="40389" y="69871"/>
                  </a:lnTo>
                  <a:lnTo>
                    <a:pt x="19655" y="69871"/>
                  </a:lnTo>
                  <a:lnTo>
                    <a:pt x="16081" y="67592"/>
                  </a:lnTo>
                  <a:lnTo>
                    <a:pt x="11177" y="58479"/>
                  </a:lnTo>
                  <a:lnTo>
                    <a:pt x="9948" y="50378"/>
                  </a:lnTo>
                  <a:lnTo>
                    <a:pt x="9948" y="27214"/>
                  </a:lnTo>
                  <a:lnTo>
                    <a:pt x="11177" y="19113"/>
                  </a:lnTo>
                  <a:lnTo>
                    <a:pt x="13623" y="14556"/>
                  </a:lnTo>
                  <a:lnTo>
                    <a:pt x="16081" y="9873"/>
                  </a:lnTo>
                  <a:lnTo>
                    <a:pt x="19655" y="7594"/>
                  </a:lnTo>
                  <a:lnTo>
                    <a:pt x="40404" y="7594"/>
                  </a:lnTo>
                  <a:lnTo>
                    <a:pt x="35023" y="2440"/>
                  </a:lnTo>
                  <a:lnTo>
                    <a:pt x="24344" y="0"/>
                  </a:lnTo>
                  <a:close/>
                </a:path>
                <a:path w="48895" h="77469">
                  <a:moveTo>
                    <a:pt x="40404" y="7594"/>
                  </a:moveTo>
                  <a:lnTo>
                    <a:pt x="29084" y="7594"/>
                  </a:lnTo>
                  <a:lnTo>
                    <a:pt x="32670" y="9873"/>
                  </a:lnTo>
                  <a:lnTo>
                    <a:pt x="35116" y="14556"/>
                  </a:lnTo>
                  <a:lnTo>
                    <a:pt x="37575" y="19113"/>
                  </a:lnTo>
                  <a:lnTo>
                    <a:pt x="38791" y="27214"/>
                  </a:lnTo>
                  <a:lnTo>
                    <a:pt x="38791" y="50378"/>
                  </a:lnTo>
                  <a:lnTo>
                    <a:pt x="37575" y="58479"/>
                  </a:lnTo>
                  <a:lnTo>
                    <a:pt x="32670" y="67592"/>
                  </a:lnTo>
                  <a:lnTo>
                    <a:pt x="29084" y="69871"/>
                  </a:lnTo>
                  <a:lnTo>
                    <a:pt x="40389" y="69871"/>
                  </a:lnTo>
                  <a:lnTo>
                    <a:pt x="42650" y="67735"/>
                  </a:lnTo>
                  <a:lnTo>
                    <a:pt x="47227" y="55712"/>
                  </a:lnTo>
                  <a:lnTo>
                    <a:pt x="48752" y="38859"/>
                  </a:lnTo>
                  <a:lnTo>
                    <a:pt x="47227" y="21894"/>
                  </a:lnTo>
                  <a:lnTo>
                    <a:pt x="42650" y="9746"/>
                  </a:lnTo>
                  <a:lnTo>
                    <a:pt x="40404" y="759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4" name="object 14724"/>
            <p:cNvSpPr/>
            <p:nvPr/>
          </p:nvSpPr>
          <p:spPr>
            <a:xfrm>
              <a:off x="4899404" y="2630303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5" name="object 14725"/>
            <p:cNvSpPr/>
            <p:nvPr/>
          </p:nvSpPr>
          <p:spPr>
            <a:xfrm>
              <a:off x="4833708" y="2584862"/>
              <a:ext cx="27940" cy="76200"/>
            </a:xfrm>
            <a:custGeom>
              <a:avLst/>
              <a:gdLst/>
              <a:ahLst/>
              <a:cxnLst/>
              <a:rect l="l" t="t" r="r" b="b"/>
              <a:pathLst>
                <a:path w="27939" h="76200">
                  <a:moveTo>
                    <a:pt x="27614" y="0"/>
                  </a:moveTo>
                  <a:lnTo>
                    <a:pt x="20213" y="0"/>
                  </a:lnTo>
                  <a:lnTo>
                    <a:pt x="18477" y="9113"/>
                  </a:lnTo>
                  <a:lnTo>
                    <a:pt x="11735" y="13670"/>
                  </a:lnTo>
                  <a:lnTo>
                    <a:pt x="0" y="13670"/>
                  </a:lnTo>
                  <a:lnTo>
                    <a:pt x="0" y="21138"/>
                  </a:lnTo>
                  <a:lnTo>
                    <a:pt x="8123" y="21138"/>
                  </a:lnTo>
                  <a:lnTo>
                    <a:pt x="14130" y="19872"/>
                  </a:lnTo>
                  <a:lnTo>
                    <a:pt x="18020" y="17341"/>
                  </a:lnTo>
                  <a:lnTo>
                    <a:pt x="18020" y="76073"/>
                  </a:lnTo>
                  <a:lnTo>
                    <a:pt x="27614" y="76073"/>
                  </a:lnTo>
                  <a:lnTo>
                    <a:pt x="2761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6" name="object 14726"/>
            <p:cNvSpPr/>
            <p:nvPr/>
          </p:nvSpPr>
          <p:spPr>
            <a:xfrm>
              <a:off x="4899404" y="2411956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7" name="object 14727"/>
            <p:cNvSpPr/>
            <p:nvPr/>
          </p:nvSpPr>
          <p:spPr>
            <a:xfrm>
              <a:off x="4825331" y="2366514"/>
              <a:ext cx="50165" cy="76200"/>
            </a:xfrm>
            <a:custGeom>
              <a:avLst/>
              <a:gdLst/>
              <a:ahLst/>
              <a:cxnLst/>
              <a:rect l="l" t="t" r="r" b="b"/>
              <a:pathLst>
                <a:path w="50164" h="76200">
                  <a:moveTo>
                    <a:pt x="33481" y="0"/>
                  </a:moveTo>
                  <a:lnTo>
                    <a:pt x="1786" y="21644"/>
                  </a:lnTo>
                  <a:lnTo>
                    <a:pt x="11735" y="21644"/>
                  </a:lnTo>
                  <a:lnTo>
                    <a:pt x="12077" y="17088"/>
                  </a:lnTo>
                  <a:lnTo>
                    <a:pt x="13572" y="13543"/>
                  </a:lnTo>
                  <a:lnTo>
                    <a:pt x="18882" y="8733"/>
                  </a:lnTo>
                  <a:lnTo>
                    <a:pt x="22088" y="7594"/>
                  </a:lnTo>
                  <a:lnTo>
                    <a:pt x="30148" y="7594"/>
                  </a:lnTo>
                  <a:lnTo>
                    <a:pt x="33507" y="8733"/>
                  </a:lnTo>
                  <a:lnTo>
                    <a:pt x="38272" y="13543"/>
                  </a:lnTo>
                  <a:lnTo>
                    <a:pt x="39463" y="16708"/>
                  </a:lnTo>
                  <a:lnTo>
                    <a:pt x="39463" y="25442"/>
                  </a:lnTo>
                  <a:lnTo>
                    <a:pt x="38069" y="29619"/>
                  </a:lnTo>
                  <a:lnTo>
                    <a:pt x="32480" y="36834"/>
                  </a:lnTo>
                  <a:lnTo>
                    <a:pt x="27322" y="41644"/>
                  </a:lnTo>
                  <a:lnTo>
                    <a:pt x="12241" y="53795"/>
                  </a:lnTo>
                  <a:lnTo>
                    <a:pt x="7058" y="58858"/>
                  </a:lnTo>
                  <a:lnTo>
                    <a:pt x="1406" y="67213"/>
                  </a:lnTo>
                  <a:lnTo>
                    <a:pt x="0" y="71516"/>
                  </a:lnTo>
                  <a:lnTo>
                    <a:pt x="0" y="76073"/>
                  </a:lnTo>
                  <a:lnTo>
                    <a:pt x="49563" y="76073"/>
                  </a:lnTo>
                  <a:lnTo>
                    <a:pt x="49563" y="67213"/>
                  </a:lnTo>
                  <a:lnTo>
                    <a:pt x="13420" y="67213"/>
                  </a:lnTo>
                  <a:lnTo>
                    <a:pt x="13597" y="65061"/>
                  </a:lnTo>
                  <a:lnTo>
                    <a:pt x="18134" y="60251"/>
                  </a:lnTo>
                  <a:lnTo>
                    <a:pt x="35927" y="45441"/>
                  </a:lnTo>
                  <a:lnTo>
                    <a:pt x="41871" y="39619"/>
                  </a:lnTo>
                  <a:lnTo>
                    <a:pt x="47865" y="31264"/>
                  </a:lnTo>
                  <a:lnTo>
                    <a:pt x="49360" y="26454"/>
                  </a:lnTo>
                  <a:lnTo>
                    <a:pt x="49360" y="15062"/>
                  </a:lnTo>
                  <a:lnTo>
                    <a:pt x="47333" y="9999"/>
                  </a:lnTo>
                  <a:lnTo>
                    <a:pt x="39235" y="2025"/>
                  </a:lnTo>
                  <a:lnTo>
                    <a:pt x="3348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8" name="object 14728"/>
            <p:cNvSpPr/>
            <p:nvPr/>
          </p:nvSpPr>
          <p:spPr>
            <a:xfrm>
              <a:off x="4899404" y="2203101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9" name="object 14729"/>
            <p:cNvSpPr/>
            <p:nvPr/>
          </p:nvSpPr>
          <p:spPr>
            <a:xfrm>
              <a:off x="4826712" y="2157660"/>
              <a:ext cx="49530" cy="77470"/>
            </a:xfrm>
            <a:custGeom>
              <a:avLst/>
              <a:gdLst/>
              <a:ahLst/>
              <a:cxnLst/>
              <a:rect l="l" t="t" r="r" b="b"/>
              <a:pathLst>
                <a:path w="49529" h="77469">
                  <a:moveTo>
                    <a:pt x="30098" y="0"/>
                  </a:moveTo>
                  <a:lnTo>
                    <a:pt x="963" y="19493"/>
                  </a:lnTo>
                  <a:lnTo>
                    <a:pt x="10873" y="19493"/>
                  </a:lnTo>
                  <a:lnTo>
                    <a:pt x="11760" y="11518"/>
                  </a:lnTo>
                  <a:lnTo>
                    <a:pt x="16005" y="7594"/>
                  </a:lnTo>
                  <a:lnTo>
                    <a:pt x="35319" y="27847"/>
                  </a:lnTo>
                  <a:lnTo>
                    <a:pt x="30655" y="32150"/>
                  </a:lnTo>
                  <a:lnTo>
                    <a:pt x="19136" y="32150"/>
                  </a:lnTo>
                  <a:lnTo>
                    <a:pt x="19136" y="39619"/>
                  </a:lnTo>
                  <a:lnTo>
                    <a:pt x="39095" y="58858"/>
                  </a:lnTo>
                  <a:lnTo>
                    <a:pt x="37765" y="62529"/>
                  </a:lnTo>
                  <a:lnTo>
                    <a:pt x="32417" y="68352"/>
                  </a:lnTo>
                  <a:lnTo>
                    <a:pt x="28843" y="69871"/>
                  </a:lnTo>
                  <a:lnTo>
                    <a:pt x="19718" y="69871"/>
                  </a:lnTo>
                  <a:lnTo>
                    <a:pt x="16157" y="68478"/>
                  </a:lnTo>
                  <a:lnTo>
                    <a:pt x="11190" y="63162"/>
                  </a:lnTo>
                  <a:lnTo>
                    <a:pt x="9948" y="59998"/>
                  </a:lnTo>
                  <a:lnTo>
                    <a:pt x="9948" y="56327"/>
                  </a:lnTo>
                  <a:lnTo>
                    <a:pt x="0" y="56327"/>
                  </a:lnTo>
                  <a:lnTo>
                    <a:pt x="31352" y="77339"/>
                  </a:lnTo>
                  <a:lnTo>
                    <a:pt x="37232" y="75187"/>
                  </a:lnTo>
                  <a:lnTo>
                    <a:pt x="46686" y="66580"/>
                  </a:lnTo>
                  <a:lnTo>
                    <a:pt x="49056" y="61010"/>
                  </a:lnTo>
                  <a:lnTo>
                    <a:pt x="49056" y="49492"/>
                  </a:lnTo>
                  <a:lnTo>
                    <a:pt x="47827" y="45441"/>
                  </a:lnTo>
                  <a:lnTo>
                    <a:pt x="42884" y="38479"/>
                  </a:lnTo>
                  <a:lnTo>
                    <a:pt x="39374" y="36201"/>
                  </a:lnTo>
                  <a:lnTo>
                    <a:pt x="34812" y="35062"/>
                  </a:lnTo>
                  <a:lnTo>
                    <a:pt x="38348" y="33543"/>
                  </a:lnTo>
                  <a:lnTo>
                    <a:pt x="40984" y="31391"/>
                  </a:lnTo>
                  <a:lnTo>
                    <a:pt x="44418" y="25695"/>
                  </a:lnTo>
                  <a:lnTo>
                    <a:pt x="45280" y="22657"/>
                  </a:lnTo>
                  <a:lnTo>
                    <a:pt x="45280" y="13797"/>
                  </a:lnTo>
                  <a:lnTo>
                    <a:pt x="43303" y="9113"/>
                  </a:lnTo>
                  <a:lnTo>
                    <a:pt x="35407" y="1898"/>
                  </a:lnTo>
                  <a:lnTo>
                    <a:pt x="3009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0" name="object 14730"/>
            <p:cNvSpPr/>
            <p:nvPr/>
          </p:nvSpPr>
          <p:spPr>
            <a:xfrm>
              <a:off x="4899404" y="1984754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1" name="object 14731"/>
            <p:cNvSpPr/>
            <p:nvPr/>
          </p:nvSpPr>
          <p:spPr>
            <a:xfrm>
              <a:off x="4823696" y="1939692"/>
              <a:ext cx="52069" cy="76200"/>
            </a:xfrm>
            <a:custGeom>
              <a:avLst/>
              <a:gdLst/>
              <a:ahLst/>
              <a:cxnLst/>
              <a:rect l="l" t="t" r="r" b="b"/>
              <a:pathLst>
                <a:path w="52070" h="76200">
                  <a:moveTo>
                    <a:pt x="41605" y="57846"/>
                  </a:moveTo>
                  <a:lnTo>
                    <a:pt x="31960" y="57846"/>
                  </a:lnTo>
                  <a:lnTo>
                    <a:pt x="31960" y="75693"/>
                  </a:lnTo>
                  <a:lnTo>
                    <a:pt x="41605" y="75693"/>
                  </a:lnTo>
                  <a:lnTo>
                    <a:pt x="41605" y="57846"/>
                  </a:lnTo>
                  <a:close/>
                </a:path>
                <a:path w="52070" h="76200">
                  <a:moveTo>
                    <a:pt x="41605" y="0"/>
                  </a:moveTo>
                  <a:lnTo>
                    <a:pt x="34051" y="0"/>
                  </a:lnTo>
                  <a:lnTo>
                    <a:pt x="0" y="49365"/>
                  </a:lnTo>
                  <a:lnTo>
                    <a:pt x="0" y="57846"/>
                  </a:lnTo>
                  <a:lnTo>
                    <a:pt x="51717" y="57846"/>
                  </a:lnTo>
                  <a:lnTo>
                    <a:pt x="51717" y="49365"/>
                  </a:lnTo>
                  <a:lnTo>
                    <a:pt x="8985" y="49365"/>
                  </a:lnTo>
                  <a:lnTo>
                    <a:pt x="31960" y="15189"/>
                  </a:lnTo>
                  <a:lnTo>
                    <a:pt x="41605" y="15189"/>
                  </a:lnTo>
                  <a:lnTo>
                    <a:pt x="41605" y="0"/>
                  </a:lnTo>
                  <a:close/>
                </a:path>
                <a:path w="52070" h="76200">
                  <a:moveTo>
                    <a:pt x="41605" y="15189"/>
                  </a:moveTo>
                  <a:lnTo>
                    <a:pt x="31960" y="15189"/>
                  </a:lnTo>
                  <a:lnTo>
                    <a:pt x="31960" y="49365"/>
                  </a:lnTo>
                  <a:lnTo>
                    <a:pt x="41605" y="49365"/>
                  </a:lnTo>
                  <a:lnTo>
                    <a:pt x="41605" y="1518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4732" name="object 14732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4988241" y="1640334"/>
              <a:ext cx="3805535" cy="97971"/>
            </a:xfrm>
            <a:prstGeom prst="rect">
              <a:avLst/>
            </a:prstGeom>
          </p:spPr>
        </p:pic>
        <p:sp>
          <p:nvSpPr>
            <p:cNvPr id="14733" name="object 14733"/>
            <p:cNvSpPr/>
            <p:nvPr/>
          </p:nvSpPr>
          <p:spPr>
            <a:xfrm>
              <a:off x="5660980" y="1945261"/>
              <a:ext cx="0" cy="903605"/>
            </a:xfrm>
            <a:custGeom>
              <a:avLst/>
              <a:gdLst/>
              <a:ahLst/>
              <a:cxnLst/>
              <a:rect l="l" t="t" r="r" b="b"/>
              <a:pathLst>
                <a:path h="903605">
                  <a:moveTo>
                    <a:pt x="0" y="90338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4" name="object 14734"/>
            <p:cNvSpPr/>
            <p:nvPr/>
          </p:nvSpPr>
          <p:spPr>
            <a:xfrm>
              <a:off x="5663629" y="2669669"/>
              <a:ext cx="0" cy="179070"/>
            </a:xfrm>
            <a:custGeom>
              <a:avLst/>
              <a:gdLst/>
              <a:ahLst/>
              <a:cxnLst/>
              <a:rect l="l" t="t" r="r" b="b"/>
              <a:pathLst>
                <a:path h="179069">
                  <a:moveTo>
                    <a:pt x="0" y="17898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5" name="object 14735"/>
            <p:cNvSpPr/>
            <p:nvPr/>
          </p:nvSpPr>
          <p:spPr>
            <a:xfrm>
              <a:off x="5666277" y="2822829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5">
                  <a:moveTo>
                    <a:pt x="0" y="2582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6" name="object 14736"/>
            <p:cNvSpPr/>
            <p:nvPr/>
          </p:nvSpPr>
          <p:spPr>
            <a:xfrm>
              <a:off x="5408080" y="1821974"/>
              <a:ext cx="501650" cy="195580"/>
            </a:xfrm>
            <a:custGeom>
              <a:avLst/>
              <a:gdLst/>
              <a:ahLst/>
              <a:cxnLst/>
              <a:rect l="l" t="t" r="r" b="b"/>
              <a:pathLst>
                <a:path w="501650" h="195580">
                  <a:moveTo>
                    <a:pt x="42935" y="56327"/>
                  </a:moveTo>
                  <a:lnTo>
                    <a:pt x="32974" y="56327"/>
                  </a:lnTo>
                  <a:lnTo>
                    <a:pt x="33316" y="62656"/>
                  </a:lnTo>
                  <a:lnTo>
                    <a:pt x="35699" y="67719"/>
                  </a:lnTo>
                  <a:lnTo>
                    <a:pt x="40122" y="71516"/>
                  </a:lnTo>
                  <a:lnTo>
                    <a:pt x="44557" y="75440"/>
                  </a:lnTo>
                  <a:lnTo>
                    <a:pt x="50285" y="77339"/>
                  </a:lnTo>
                  <a:lnTo>
                    <a:pt x="64340" y="77339"/>
                  </a:lnTo>
                  <a:lnTo>
                    <a:pt x="70207" y="75187"/>
                  </a:lnTo>
                  <a:lnTo>
                    <a:pt x="76193" y="69744"/>
                  </a:lnTo>
                  <a:lnTo>
                    <a:pt x="52706" y="69744"/>
                  </a:lnTo>
                  <a:lnTo>
                    <a:pt x="49145" y="68478"/>
                  </a:lnTo>
                  <a:lnTo>
                    <a:pt x="44177" y="63162"/>
                  </a:lnTo>
                  <a:lnTo>
                    <a:pt x="42935" y="59998"/>
                  </a:lnTo>
                  <a:lnTo>
                    <a:pt x="42935" y="56327"/>
                  </a:lnTo>
                  <a:close/>
                </a:path>
                <a:path w="501650" h="195580">
                  <a:moveTo>
                    <a:pt x="74654" y="7594"/>
                  </a:moveTo>
                  <a:lnTo>
                    <a:pt x="60322" y="7594"/>
                  </a:lnTo>
                  <a:lnTo>
                    <a:pt x="63199" y="8607"/>
                  </a:lnTo>
                  <a:lnTo>
                    <a:pt x="67280" y="12657"/>
                  </a:lnTo>
                  <a:lnTo>
                    <a:pt x="68306" y="15442"/>
                  </a:lnTo>
                  <a:lnTo>
                    <a:pt x="68306" y="27847"/>
                  </a:lnTo>
                  <a:lnTo>
                    <a:pt x="63643" y="32150"/>
                  </a:lnTo>
                  <a:lnTo>
                    <a:pt x="52123" y="32150"/>
                  </a:lnTo>
                  <a:lnTo>
                    <a:pt x="52123" y="39619"/>
                  </a:lnTo>
                  <a:lnTo>
                    <a:pt x="72083" y="58858"/>
                  </a:lnTo>
                  <a:lnTo>
                    <a:pt x="70752" y="62529"/>
                  </a:lnTo>
                  <a:lnTo>
                    <a:pt x="65404" y="68352"/>
                  </a:lnTo>
                  <a:lnTo>
                    <a:pt x="61818" y="69744"/>
                  </a:lnTo>
                  <a:lnTo>
                    <a:pt x="76193" y="69744"/>
                  </a:lnTo>
                  <a:lnTo>
                    <a:pt x="79674" y="66580"/>
                  </a:lnTo>
                  <a:lnTo>
                    <a:pt x="82044" y="60884"/>
                  </a:lnTo>
                  <a:lnTo>
                    <a:pt x="82044" y="49365"/>
                  </a:lnTo>
                  <a:lnTo>
                    <a:pt x="67799" y="35062"/>
                  </a:lnTo>
                  <a:lnTo>
                    <a:pt x="71335" y="33543"/>
                  </a:lnTo>
                  <a:lnTo>
                    <a:pt x="73971" y="31391"/>
                  </a:lnTo>
                  <a:lnTo>
                    <a:pt x="75682" y="28480"/>
                  </a:lnTo>
                  <a:lnTo>
                    <a:pt x="77405" y="25695"/>
                  </a:lnTo>
                  <a:lnTo>
                    <a:pt x="78267" y="22657"/>
                  </a:lnTo>
                  <a:lnTo>
                    <a:pt x="78267" y="13797"/>
                  </a:lnTo>
                  <a:lnTo>
                    <a:pt x="76290" y="9113"/>
                  </a:lnTo>
                  <a:lnTo>
                    <a:pt x="74654" y="7594"/>
                  </a:lnTo>
                  <a:close/>
                </a:path>
                <a:path w="501650" h="195580">
                  <a:moveTo>
                    <a:pt x="63085" y="0"/>
                  </a:moveTo>
                  <a:lnTo>
                    <a:pt x="50387" y="0"/>
                  </a:lnTo>
                  <a:lnTo>
                    <a:pt x="45318" y="1645"/>
                  </a:lnTo>
                  <a:lnTo>
                    <a:pt x="41199" y="5063"/>
                  </a:lnTo>
                  <a:lnTo>
                    <a:pt x="37080" y="8354"/>
                  </a:lnTo>
                  <a:lnTo>
                    <a:pt x="34660" y="13164"/>
                  </a:lnTo>
                  <a:lnTo>
                    <a:pt x="33950" y="19493"/>
                  </a:lnTo>
                  <a:lnTo>
                    <a:pt x="43848" y="19493"/>
                  </a:lnTo>
                  <a:lnTo>
                    <a:pt x="44735" y="11518"/>
                  </a:lnTo>
                  <a:lnTo>
                    <a:pt x="48993" y="7594"/>
                  </a:lnTo>
                  <a:lnTo>
                    <a:pt x="74654" y="7594"/>
                  </a:lnTo>
                  <a:lnTo>
                    <a:pt x="72336" y="5442"/>
                  </a:lnTo>
                  <a:lnTo>
                    <a:pt x="68395" y="1898"/>
                  </a:lnTo>
                  <a:lnTo>
                    <a:pt x="63085" y="0"/>
                  </a:lnTo>
                  <a:close/>
                </a:path>
                <a:path w="501650" h="195580">
                  <a:moveTo>
                    <a:pt x="136340" y="7594"/>
                  </a:moveTo>
                  <a:lnTo>
                    <a:pt x="121634" y="7594"/>
                  </a:lnTo>
                  <a:lnTo>
                    <a:pt x="124992" y="8733"/>
                  </a:lnTo>
                  <a:lnTo>
                    <a:pt x="129757" y="13543"/>
                  </a:lnTo>
                  <a:lnTo>
                    <a:pt x="130948" y="16708"/>
                  </a:lnTo>
                  <a:lnTo>
                    <a:pt x="130948" y="25442"/>
                  </a:lnTo>
                  <a:lnTo>
                    <a:pt x="129554" y="29492"/>
                  </a:lnTo>
                  <a:lnTo>
                    <a:pt x="123965" y="36834"/>
                  </a:lnTo>
                  <a:lnTo>
                    <a:pt x="118808" y="41644"/>
                  </a:lnTo>
                  <a:lnTo>
                    <a:pt x="103727" y="53795"/>
                  </a:lnTo>
                  <a:lnTo>
                    <a:pt x="98544" y="58858"/>
                  </a:lnTo>
                  <a:lnTo>
                    <a:pt x="92892" y="67213"/>
                  </a:lnTo>
                  <a:lnTo>
                    <a:pt x="91485" y="71516"/>
                  </a:lnTo>
                  <a:lnTo>
                    <a:pt x="91485" y="76073"/>
                  </a:lnTo>
                  <a:lnTo>
                    <a:pt x="141049" y="76073"/>
                  </a:lnTo>
                  <a:lnTo>
                    <a:pt x="141049" y="67213"/>
                  </a:lnTo>
                  <a:lnTo>
                    <a:pt x="104905" y="67213"/>
                  </a:lnTo>
                  <a:lnTo>
                    <a:pt x="105083" y="65061"/>
                  </a:lnTo>
                  <a:lnTo>
                    <a:pt x="109620" y="60251"/>
                  </a:lnTo>
                  <a:lnTo>
                    <a:pt x="118516" y="52783"/>
                  </a:lnTo>
                  <a:lnTo>
                    <a:pt x="127413" y="45441"/>
                  </a:lnTo>
                  <a:lnTo>
                    <a:pt x="133356" y="39619"/>
                  </a:lnTo>
                  <a:lnTo>
                    <a:pt x="139350" y="31264"/>
                  </a:lnTo>
                  <a:lnTo>
                    <a:pt x="140846" y="26454"/>
                  </a:lnTo>
                  <a:lnTo>
                    <a:pt x="140846" y="15062"/>
                  </a:lnTo>
                  <a:lnTo>
                    <a:pt x="138818" y="9999"/>
                  </a:lnTo>
                  <a:lnTo>
                    <a:pt x="136340" y="7594"/>
                  </a:lnTo>
                  <a:close/>
                </a:path>
                <a:path w="501650" h="195580">
                  <a:moveTo>
                    <a:pt x="124967" y="0"/>
                  </a:moveTo>
                  <a:lnTo>
                    <a:pt x="93272" y="21644"/>
                  </a:lnTo>
                  <a:lnTo>
                    <a:pt x="103220" y="21644"/>
                  </a:lnTo>
                  <a:lnTo>
                    <a:pt x="103562" y="17088"/>
                  </a:lnTo>
                  <a:lnTo>
                    <a:pt x="105058" y="13543"/>
                  </a:lnTo>
                  <a:lnTo>
                    <a:pt x="110367" y="8733"/>
                  </a:lnTo>
                  <a:lnTo>
                    <a:pt x="113574" y="7594"/>
                  </a:lnTo>
                  <a:lnTo>
                    <a:pt x="136340" y="7594"/>
                  </a:lnTo>
                  <a:lnTo>
                    <a:pt x="134775" y="6075"/>
                  </a:lnTo>
                  <a:lnTo>
                    <a:pt x="130720" y="2025"/>
                  </a:lnTo>
                  <a:lnTo>
                    <a:pt x="124967" y="0"/>
                  </a:lnTo>
                  <a:close/>
                </a:path>
                <a:path w="501650" h="195580">
                  <a:moveTo>
                    <a:pt x="163720" y="58732"/>
                  </a:moveTo>
                  <a:lnTo>
                    <a:pt x="153810" y="58732"/>
                  </a:lnTo>
                  <a:lnTo>
                    <a:pt x="154634" y="64934"/>
                  </a:lnTo>
                  <a:lnTo>
                    <a:pt x="156991" y="69491"/>
                  </a:lnTo>
                  <a:lnTo>
                    <a:pt x="164785" y="75820"/>
                  </a:lnTo>
                  <a:lnTo>
                    <a:pt x="169524" y="77339"/>
                  </a:lnTo>
                  <a:lnTo>
                    <a:pt x="175101" y="77339"/>
                  </a:lnTo>
                  <a:lnTo>
                    <a:pt x="186694" y="74776"/>
                  </a:lnTo>
                  <a:lnTo>
                    <a:pt x="192112" y="69744"/>
                  </a:lnTo>
                  <a:lnTo>
                    <a:pt x="168523" y="69744"/>
                  </a:lnTo>
                  <a:lnTo>
                    <a:pt x="164531" y="66073"/>
                  </a:lnTo>
                  <a:lnTo>
                    <a:pt x="163720" y="58732"/>
                  </a:lnTo>
                  <a:close/>
                </a:path>
                <a:path w="501650" h="195580">
                  <a:moveTo>
                    <a:pt x="201109" y="41644"/>
                  </a:moveTo>
                  <a:lnTo>
                    <a:pt x="191854" y="41644"/>
                  </a:lnTo>
                  <a:lnTo>
                    <a:pt x="191309" y="50757"/>
                  </a:lnTo>
                  <a:lnTo>
                    <a:pt x="189624" y="57719"/>
                  </a:lnTo>
                  <a:lnTo>
                    <a:pt x="183972" y="67339"/>
                  </a:lnTo>
                  <a:lnTo>
                    <a:pt x="180258" y="69744"/>
                  </a:lnTo>
                  <a:lnTo>
                    <a:pt x="192112" y="69744"/>
                  </a:lnTo>
                  <a:lnTo>
                    <a:pt x="194975" y="67086"/>
                  </a:lnTo>
                  <a:lnTo>
                    <a:pt x="199943" y="54270"/>
                  </a:lnTo>
                  <a:lnTo>
                    <a:pt x="201109" y="41644"/>
                  </a:lnTo>
                  <a:close/>
                </a:path>
                <a:path w="501650" h="195580">
                  <a:moveTo>
                    <a:pt x="184073" y="0"/>
                  </a:moveTo>
                  <a:lnTo>
                    <a:pt x="152543" y="18480"/>
                  </a:lnTo>
                  <a:lnTo>
                    <a:pt x="152543" y="32657"/>
                  </a:lnTo>
                  <a:lnTo>
                    <a:pt x="154697" y="38353"/>
                  </a:lnTo>
                  <a:lnTo>
                    <a:pt x="163302" y="47466"/>
                  </a:lnTo>
                  <a:lnTo>
                    <a:pt x="168574" y="49745"/>
                  </a:lnTo>
                  <a:lnTo>
                    <a:pt x="181234" y="49745"/>
                  </a:lnTo>
                  <a:lnTo>
                    <a:pt x="186912" y="47087"/>
                  </a:lnTo>
                  <a:lnTo>
                    <a:pt x="191394" y="42150"/>
                  </a:lnTo>
                  <a:lnTo>
                    <a:pt x="172224" y="42150"/>
                  </a:lnTo>
                  <a:lnTo>
                    <a:pt x="168827" y="40631"/>
                  </a:lnTo>
                  <a:lnTo>
                    <a:pt x="166293" y="37340"/>
                  </a:lnTo>
                  <a:lnTo>
                    <a:pt x="163758" y="34176"/>
                  </a:lnTo>
                  <a:lnTo>
                    <a:pt x="162491" y="29999"/>
                  </a:lnTo>
                  <a:lnTo>
                    <a:pt x="172021" y="7594"/>
                  </a:lnTo>
                  <a:lnTo>
                    <a:pt x="193576" y="7594"/>
                  </a:lnTo>
                  <a:lnTo>
                    <a:pt x="190371" y="3164"/>
                  </a:lnTo>
                  <a:lnTo>
                    <a:pt x="184073" y="0"/>
                  </a:lnTo>
                  <a:close/>
                </a:path>
                <a:path w="501650" h="195580">
                  <a:moveTo>
                    <a:pt x="193576" y="7594"/>
                  </a:moveTo>
                  <a:lnTo>
                    <a:pt x="180905" y="7594"/>
                  </a:lnTo>
                  <a:lnTo>
                    <a:pt x="184681" y="9873"/>
                  </a:lnTo>
                  <a:lnTo>
                    <a:pt x="190333" y="18986"/>
                  </a:lnTo>
                  <a:lnTo>
                    <a:pt x="191816" y="25568"/>
                  </a:lnTo>
                  <a:lnTo>
                    <a:pt x="191955" y="34176"/>
                  </a:lnTo>
                  <a:lnTo>
                    <a:pt x="186912" y="39492"/>
                  </a:lnTo>
                  <a:lnTo>
                    <a:pt x="181754" y="42150"/>
                  </a:lnTo>
                  <a:lnTo>
                    <a:pt x="191394" y="42150"/>
                  </a:lnTo>
                  <a:lnTo>
                    <a:pt x="191854" y="41644"/>
                  </a:lnTo>
                  <a:lnTo>
                    <a:pt x="201109" y="41644"/>
                  </a:lnTo>
                  <a:lnTo>
                    <a:pt x="201506" y="37340"/>
                  </a:lnTo>
                  <a:lnTo>
                    <a:pt x="194858" y="9366"/>
                  </a:lnTo>
                  <a:lnTo>
                    <a:pt x="193576" y="7594"/>
                  </a:lnTo>
                  <a:close/>
                </a:path>
                <a:path w="501650" h="195580">
                  <a:moveTo>
                    <a:pt x="227794" y="65567"/>
                  </a:moveTo>
                  <a:lnTo>
                    <a:pt x="217327" y="65567"/>
                  </a:lnTo>
                  <a:lnTo>
                    <a:pt x="217327" y="76073"/>
                  </a:lnTo>
                  <a:lnTo>
                    <a:pt x="227794" y="76073"/>
                  </a:lnTo>
                  <a:lnTo>
                    <a:pt x="227794" y="65567"/>
                  </a:lnTo>
                  <a:close/>
                </a:path>
                <a:path w="501650" h="195580">
                  <a:moveTo>
                    <a:pt x="285961" y="7594"/>
                  </a:moveTo>
                  <a:lnTo>
                    <a:pt x="271313" y="7594"/>
                  </a:lnTo>
                  <a:lnTo>
                    <a:pt x="274671" y="8733"/>
                  </a:lnTo>
                  <a:lnTo>
                    <a:pt x="279436" y="13543"/>
                  </a:lnTo>
                  <a:lnTo>
                    <a:pt x="280627" y="16708"/>
                  </a:lnTo>
                  <a:lnTo>
                    <a:pt x="280627" y="25442"/>
                  </a:lnTo>
                  <a:lnTo>
                    <a:pt x="279233" y="29492"/>
                  </a:lnTo>
                  <a:lnTo>
                    <a:pt x="273645" y="36834"/>
                  </a:lnTo>
                  <a:lnTo>
                    <a:pt x="268487" y="41644"/>
                  </a:lnTo>
                  <a:lnTo>
                    <a:pt x="253406" y="53795"/>
                  </a:lnTo>
                  <a:lnTo>
                    <a:pt x="248223" y="58858"/>
                  </a:lnTo>
                  <a:lnTo>
                    <a:pt x="242571" y="67213"/>
                  </a:lnTo>
                  <a:lnTo>
                    <a:pt x="241164" y="71516"/>
                  </a:lnTo>
                  <a:lnTo>
                    <a:pt x="241164" y="76073"/>
                  </a:lnTo>
                  <a:lnTo>
                    <a:pt x="290728" y="76073"/>
                  </a:lnTo>
                  <a:lnTo>
                    <a:pt x="290728" y="67213"/>
                  </a:lnTo>
                  <a:lnTo>
                    <a:pt x="254585" y="67213"/>
                  </a:lnTo>
                  <a:lnTo>
                    <a:pt x="254762" y="65061"/>
                  </a:lnTo>
                  <a:lnTo>
                    <a:pt x="259299" y="60251"/>
                  </a:lnTo>
                  <a:lnTo>
                    <a:pt x="268195" y="52783"/>
                  </a:lnTo>
                  <a:lnTo>
                    <a:pt x="277092" y="45441"/>
                  </a:lnTo>
                  <a:lnTo>
                    <a:pt x="283035" y="39619"/>
                  </a:lnTo>
                  <a:lnTo>
                    <a:pt x="286039" y="35441"/>
                  </a:lnTo>
                  <a:lnTo>
                    <a:pt x="289080" y="31264"/>
                  </a:lnTo>
                  <a:lnTo>
                    <a:pt x="290474" y="26454"/>
                  </a:lnTo>
                  <a:lnTo>
                    <a:pt x="290474" y="15062"/>
                  </a:lnTo>
                  <a:lnTo>
                    <a:pt x="288447" y="9999"/>
                  </a:lnTo>
                  <a:lnTo>
                    <a:pt x="285961" y="7594"/>
                  </a:lnTo>
                  <a:close/>
                </a:path>
                <a:path w="501650" h="195580">
                  <a:moveTo>
                    <a:pt x="274646" y="0"/>
                  </a:moveTo>
                  <a:lnTo>
                    <a:pt x="242951" y="21644"/>
                  </a:lnTo>
                  <a:lnTo>
                    <a:pt x="252899" y="21644"/>
                  </a:lnTo>
                  <a:lnTo>
                    <a:pt x="253241" y="17088"/>
                  </a:lnTo>
                  <a:lnTo>
                    <a:pt x="254737" y="13543"/>
                  </a:lnTo>
                  <a:lnTo>
                    <a:pt x="260047" y="8733"/>
                  </a:lnTo>
                  <a:lnTo>
                    <a:pt x="263253" y="7594"/>
                  </a:lnTo>
                  <a:lnTo>
                    <a:pt x="285961" y="7594"/>
                  </a:lnTo>
                  <a:lnTo>
                    <a:pt x="284391" y="6075"/>
                  </a:lnTo>
                  <a:lnTo>
                    <a:pt x="280399" y="2025"/>
                  </a:lnTo>
                  <a:lnTo>
                    <a:pt x="274646" y="0"/>
                  </a:lnTo>
                  <a:close/>
                </a:path>
                <a:path w="501650" h="195580">
                  <a:moveTo>
                    <a:pt x="312398" y="56327"/>
                  </a:moveTo>
                  <a:lnTo>
                    <a:pt x="302387" y="56327"/>
                  </a:lnTo>
                  <a:lnTo>
                    <a:pt x="302767" y="62656"/>
                  </a:lnTo>
                  <a:lnTo>
                    <a:pt x="305175" y="67719"/>
                  </a:lnTo>
                  <a:lnTo>
                    <a:pt x="309610" y="71516"/>
                  </a:lnTo>
                  <a:lnTo>
                    <a:pt x="314046" y="75440"/>
                  </a:lnTo>
                  <a:lnTo>
                    <a:pt x="319749" y="77339"/>
                  </a:lnTo>
                  <a:lnTo>
                    <a:pt x="333816" y="77339"/>
                  </a:lnTo>
                  <a:lnTo>
                    <a:pt x="339645" y="75187"/>
                  </a:lnTo>
                  <a:lnTo>
                    <a:pt x="344334" y="70883"/>
                  </a:lnTo>
                  <a:lnTo>
                    <a:pt x="345609" y="69744"/>
                  </a:lnTo>
                  <a:lnTo>
                    <a:pt x="312398" y="59998"/>
                  </a:lnTo>
                  <a:lnTo>
                    <a:pt x="312398" y="56327"/>
                  </a:lnTo>
                  <a:close/>
                </a:path>
                <a:path w="501650" h="195580">
                  <a:moveTo>
                    <a:pt x="344102" y="7594"/>
                  </a:moveTo>
                  <a:lnTo>
                    <a:pt x="329760" y="7594"/>
                  </a:lnTo>
                  <a:lnTo>
                    <a:pt x="332675" y="8607"/>
                  </a:lnTo>
                  <a:lnTo>
                    <a:pt x="336730" y="12657"/>
                  </a:lnTo>
                  <a:lnTo>
                    <a:pt x="337744" y="15442"/>
                  </a:lnTo>
                  <a:lnTo>
                    <a:pt x="337744" y="27847"/>
                  </a:lnTo>
                  <a:lnTo>
                    <a:pt x="333055" y="32150"/>
                  </a:lnTo>
                  <a:lnTo>
                    <a:pt x="321523" y="32150"/>
                  </a:lnTo>
                  <a:lnTo>
                    <a:pt x="321523" y="39619"/>
                  </a:lnTo>
                  <a:lnTo>
                    <a:pt x="341546" y="58858"/>
                  </a:lnTo>
                  <a:lnTo>
                    <a:pt x="340152" y="62529"/>
                  </a:lnTo>
                  <a:lnTo>
                    <a:pt x="334829" y="68352"/>
                  </a:lnTo>
                  <a:lnTo>
                    <a:pt x="331281" y="69744"/>
                  </a:lnTo>
                  <a:lnTo>
                    <a:pt x="345609" y="69744"/>
                  </a:lnTo>
                  <a:lnTo>
                    <a:pt x="349150" y="66580"/>
                  </a:lnTo>
                  <a:lnTo>
                    <a:pt x="351431" y="60884"/>
                  </a:lnTo>
                  <a:lnTo>
                    <a:pt x="351431" y="49365"/>
                  </a:lnTo>
                  <a:lnTo>
                    <a:pt x="350290" y="45441"/>
                  </a:lnTo>
                  <a:lnTo>
                    <a:pt x="347756" y="41897"/>
                  </a:lnTo>
                  <a:lnTo>
                    <a:pt x="345348" y="38479"/>
                  </a:lnTo>
                  <a:lnTo>
                    <a:pt x="341799" y="36201"/>
                  </a:lnTo>
                  <a:lnTo>
                    <a:pt x="337237" y="35062"/>
                  </a:lnTo>
                  <a:lnTo>
                    <a:pt x="340786" y="33543"/>
                  </a:lnTo>
                  <a:lnTo>
                    <a:pt x="343447" y="31391"/>
                  </a:lnTo>
                  <a:lnTo>
                    <a:pt x="345094" y="28480"/>
                  </a:lnTo>
                  <a:lnTo>
                    <a:pt x="346869" y="25695"/>
                  </a:lnTo>
                  <a:lnTo>
                    <a:pt x="347756" y="22657"/>
                  </a:lnTo>
                  <a:lnTo>
                    <a:pt x="347756" y="13797"/>
                  </a:lnTo>
                  <a:lnTo>
                    <a:pt x="345728" y="9113"/>
                  </a:lnTo>
                  <a:lnTo>
                    <a:pt x="344102" y="7594"/>
                  </a:lnTo>
                  <a:close/>
                </a:path>
                <a:path w="501650" h="195580">
                  <a:moveTo>
                    <a:pt x="332548" y="0"/>
                  </a:moveTo>
                  <a:lnTo>
                    <a:pt x="303401" y="19493"/>
                  </a:lnTo>
                  <a:lnTo>
                    <a:pt x="313285" y="19493"/>
                  </a:lnTo>
                  <a:lnTo>
                    <a:pt x="314173" y="11518"/>
                  </a:lnTo>
                  <a:lnTo>
                    <a:pt x="318481" y="7594"/>
                  </a:lnTo>
                  <a:lnTo>
                    <a:pt x="344102" y="7594"/>
                  </a:lnTo>
                  <a:lnTo>
                    <a:pt x="341799" y="5442"/>
                  </a:lnTo>
                  <a:lnTo>
                    <a:pt x="337871" y="1898"/>
                  </a:lnTo>
                  <a:lnTo>
                    <a:pt x="332548" y="0"/>
                  </a:lnTo>
                  <a:close/>
                </a:path>
                <a:path w="501650" h="195580">
                  <a:moveTo>
                    <a:pt x="372214" y="56327"/>
                  </a:moveTo>
                  <a:lnTo>
                    <a:pt x="362329" y="56327"/>
                  </a:lnTo>
                  <a:lnTo>
                    <a:pt x="362583" y="62656"/>
                  </a:lnTo>
                  <a:lnTo>
                    <a:pt x="364991" y="67719"/>
                  </a:lnTo>
                  <a:lnTo>
                    <a:pt x="369426" y="71516"/>
                  </a:lnTo>
                  <a:lnTo>
                    <a:pt x="373862" y="75440"/>
                  </a:lnTo>
                  <a:lnTo>
                    <a:pt x="379565" y="77339"/>
                  </a:lnTo>
                  <a:lnTo>
                    <a:pt x="393631" y="77339"/>
                  </a:lnTo>
                  <a:lnTo>
                    <a:pt x="399588" y="75187"/>
                  </a:lnTo>
                  <a:lnTo>
                    <a:pt x="405518" y="69744"/>
                  </a:lnTo>
                  <a:lnTo>
                    <a:pt x="381972" y="69744"/>
                  </a:lnTo>
                  <a:lnTo>
                    <a:pt x="378424" y="68478"/>
                  </a:lnTo>
                  <a:lnTo>
                    <a:pt x="376016" y="65820"/>
                  </a:lnTo>
                  <a:lnTo>
                    <a:pt x="373482" y="63162"/>
                  </a:lnTo>
                  <a:lnTo>
                    <a:pt x="372214" y="59998"/>
                  </a:lnTo>
                  <a:lnTo>
                    <a:pt x="372214" y="56327"/>
                  </a:lnTo>
                  <a:close/>
                </a:path>
                <a:path w="501650" h="195580">
                  <a:moveTo>
                    <a:pt x="403990" y="7594"/>
                  </a:moveTo>
                  <a:lnTo>
                    <a:pt x="389703" y="7594"/>
                  </a:lnTo>
                  <a:lnTo>
                    <a:pt x="392491" y="8607"/>
                  </a:lnTo>
                  <a:lnTo>
                    <a:pt x="394519" y="10632"/>
                  </a:lnTo>
                  <a:lnTo>
                    <a:pt x="396673" y="12657"/>
                  </a:lnTo>
                  <a:lnTo>
                    <a:pt x="397687" y="15442"/>
                  </a:lnTo>
                  <a:lnTo>
                    <a:pt x="397687" y="27847"/>
                  </a:lnTo>
                  <a:lnTo>
                    <a:pt x="392998" y="32150"/>
                  </a:lnTo>
                  <a:lnTo>
                    <a:pt x="381466" y="32150"/>
                  </a:lnTo>
                  <a:lnTo>
                    <a:pt x="381466" y="39619"/>
                  </a:lnTo>
                  <a:lnTo>
                    <a:pt x="401362" y="58858"/>
                  </a:lnTo>
                  <a:lnTo>
                    <a:pt x="400095" y="62529"/>
                  </a:lnTo>
                  <a:lnTo>
                    <a:pt x="394772" y="68352"/>
                  </a:lnTo>
                  <a:lnTo>
                    <a:pt x="391097" y="69744"/>
                  </a:lnTo>
                  <a:lnTo>
                    <a:pt x="405518" y="69744"/>
                  </a:lnTo>
                  <a:lnTo>
                    <a:pt x="408966" y="66580"/>
                  </a:lnTo>
                  <a:lnTo>
                    <a:pt x="411373" y="60884"/>
                  </a:lnTo>
                  <a:lnTo>
                    <a:pt x="411373" y="49365"/>
                  </a:lnTo>
                  <a:lnTo>
                    <a:pt x="397180" y="35062"/>
                  </a:lnTo>
                  <a:lnTo>
                    <a:pt x="400602" y="33543"/>
                  </a:lnTo>
                  <a:lnTo>
                    <a:pt x="403263" y="31391"/>
                  </a:lnTo>
                  <a:lnTo>
                    <a:pt x="405037" y="28480"/>
                  </a:lnTo>
                  <a:lnTo>
                    <a:pt x="406685" y="25695"/>
                  </a:lnTo>
                  <a:lnTo>
                    <a:pt x="407572" y="22657"/>
                  </a:lnTo>
                  <a:lnTo>
                    <a:pt x="407572" y="13797"/>
                  </a:lnTo>
                  <a:lnTo>
                    <a:pt x="405671" y="9113"/>
                  </a:lnTo>
                  <a:lnTo>
                    <a:pt x="403990" y="7594"/>
                  </a:lnTo>
                  <a:close/>
                </a:path>
                <a:path w="501650" h="195580">
                  <a:moveTo>
                    <a:pt x="392364" y="0"/>
                  </a:moveTo>
                  <a:lnTo>
                    <a:pt x="379691" y="0"/>
                  </a:lnTo>
                  <a:lnTo>
                    <a:pt x="374622" y="1645"/>
                  </a:lnTo>
                  <a:lnTo>
                    <a:pt x="370567" y="5063"/>
                  </a:lnTo>
                  <a:lnTo>
                    <a:pt x="366385" y="8354"/>
                  </a:lnTo>
                  <a:lnTo>
                    <a:pt x="363977" y="13164"/>
                  </a:lnTo>
                  <a:lnTo>
                    <a:pt x="363217" y="19493"/>
                  </a:lnTo>
                  <a:lnTo>
                    <a:pt x="373228" y="19493"/>
                  </a:lnTo>
                  <a:lnTo>
                    <a:pt x="374115" y="11518"/>
                  </a:lnTo>
                  <a:lnTo>
                    <a:pt x="378297" y="7594"/>
                  </a:lnTo>
                  <a:lnTo>
                    <a:pt x="403990" y="7594"/>
                  </a:lnTo>
                  <a:lnTo>
                    <a:pt x="397687" y="1898"/>
                  </a:lnTo>
                  <a:lnTo>
                    <a:pt x="392364" y="0"/>
                  </a:lnTo>
                  <a:close/>
                </a:path>
                <a:path w="501650" h="195580">
                  <a:moveTo>
                    <a:pt x="465662" y="7594"/>
                  </a:moveTo>
                  <a:lnTo>
                    <a:pt x="450913" y="7594"/>
                  </a:lnTo>
                  <a:lnTo>
                    <a:pt x="454335" y="8733"/>
                  </a:lnTo>
                  <a:lnTo>
                    <a:pt x="456742" y="11138"/>
                  </a:lnTo>
                  <a:lnTo>
                    <a:pt x="459023" y="13543"/>
                  </a:lnTo>
                  <a:lnTo>
                    <a:pt x="460291" y="16708"/>
                  </a:lnTo>
                  <a:lnTo>
                    <a:pt x="460291" y="25442"/>
                  </a:lnTo>
                  <a:lnTo>
                    <a:pt x="458897" y="29492"/>
                  </a:lnTo>
                  <a:lnTo>
                    <a:pt x="453321" y="36834"/>
                  </a:lnTo>
                  <a:lnTo>
                    <a:pt x="448125" y="41644"/>
                  </a:lnTo>
                  <a:lnTo>
                    <a:pt x="440648" y="47720"/>
                  </a:lnTo>
                  <a:lnTo>
                    <a:pt x="433044" y="53795"/>
                  </a:lnTo>
                  <a:lnTo>
                    <a:pt x="427848" y="58858"/>
                  </a:lnTo>
                  <a:lnTo>
                    <a:pt x="422272" y="67213"/>
                  </a:lnTo>
                  <a:lnTo>
                    <a:pt x="420751" y="71516"/>
                  </a:lnTo>
                  <a:lnTo>
                    <a:pt x="420751" y="76073"/>
                  </a:lnTo>
                  <a:lnTo>
                    <a:pt x="470429" y="76073"/>
                  </a:lnTo>
                  <a:lnTo>
                    <a:pt x="470429" y="67213"/>
                  </a:lnTo>
                  <a:lnTo>
                    <a:pt x="434185" y="67213"/>
                  </a:lnTo>
                  <a:lnTo>
                    <a:pt x="434438" y="65061"/>
                  </a:lnTo>
                  <a:lnTo>
                    <a:pt x="439000" y="60251"/>
                  </a:lnTo>
                  <a:lnTo>
                    <a:pt x="447871" y="52783"/>
                  </a:lnTo>
                  <a:lnTo>
                    <a:pt x="456742" y="45441"/>
                  </a:lnTo>
                  <a:lnTo>
                    <a:pt x="462699" y="39619"/>
                  </a:lnTo>
                  <a:lnTo>
                    <a:pt x="465740" y="35441"/>
                  </a:lnTo>
                  <a:lnTo>
                    <a:pt x="468655" y="31264"/>
                  </a:lnTo>
                  <a:lnTo>
                    <a:pt x="470176" y="26454"/>
                  </a:lnTo>
                  <a:lnTo>
                    <a:pt x="470176" y="15062"/>
                  </a:lnTo>
                  <a:lnTo>
                    <a:pt x="468148" y="9999"/>
                  </a:lnTo>
                  <a:lnTo>
                    <a:pt x="465662" y="7594"/>
                  </a:lnTo>
                  <a:close/>
                </a:path>
                <a:path w="501650" h="195580">
                  <a:moveTo>
                    <a:pt x="454335" y="0"/>
                  </a:moveTo>
                  <a:lnTo>
                    <a:pt x="422652" y="21644"/>
                  </a:lnTo>
                  <a:lnTo>
                    <a:pt x="432537" y="21644"/>
                  </a:lnTo>
                  <a:lnTo>
                    <a:pt x="432917" y="17088"/>
                  </a:lnTo>
                  <a:lnTo>
                    <a:pt x="434438" y="13543"/>
                  </a:lnTo>
                  <a:lnTo>
                    <a:pt x="439761" y="8733"/>
                  </a:lnTo>
                  <a:lnTo>
                    <a:pt x="442929" y="7594"/>
                  </a:lnTo>
                  <a:lnTo>
                    <a:pt x="465662" y="7594"/>
                  </a:lnTo>
                  <a:lnTo>
                    <a:pt x="464093" y="6075"/>
                  </a:lnTo>
                  <a:lnTo>
                    <a:pt x="460037" y="2025"/>
                  </a:lnTo>
                  <a:lnTo>
                    <a:pt x="454335" y="0"/>
                  </a:lnTo>
                  <a:close/>
                </a:path>
                <a:path w="501650" h="195580">
                  <a:moveTo>
                    <a:pt x="41605" y="176450"/>
                  </a:moveTo>
                  <a:lnTo>
                    <a:pt x="31960" y="176450"/>
                  </a:lnTo>
                  <a:lnTo>
                    <a:pt x="31960" y="194297"/>
                  </a:lnTo>
                  <a:lnTo>
                    <a:pt x="41605" y="194297"/>
                  </a:lnTo>
                  <a:lnTo>
                    <a:pt x="41605" y="176450"/>
                  </a:lnTo>
                  <a:close/>
                </a:path>
                <a:path w="501650" h="195580">
                  <a:moveTo>
                    <a:pt x="41605" y="118477"/>
                  </a:moveTo>
                  <a:lnTo>
                    <a:pt x="34051" y="118477"/>
                  </a:lnTo>
                  <a:lnTo>
                    <a:pt x="0" y="167969"/>
                  </a:lnTo>
                  <a:lnTo>
                    <a:pt x="0" y="176450"/>
                  </a:lnTo>
                  <a:lnTo>
                    <a:pt x="51717" y="176450"/>
                  </a:lnTo>
                  <a:lnTo>
                    <a:pt x="51717" y="167969"/>
                  </a:lnTo>
                  <a:lnTo>
                    <a:pt x="8985" y="167969"/>
                  </a:lnTo>
                  <a:lnTo>
                    <a:pt x="31960" y="133666"/>
                  </a:lnTo>
                  <a:lnTo>
                    <a:pt x="41605" y="133666"/>
                  </a:lnTo>
                  <a:lnTo>
                    <a:pt x="41605" y="118477"/>
                  </a:lnTo>
                  <a:close/>
                </a:path>
                <a:path w="501650" h="195580">
                  <a:moveTo>
                    <a:pt x="41605" y="133666"/>
                  </a:moveTo>
                  <a:lnTo>
                    <a:pt x="31960" y="133666"/>
                  </a:lnTo>
                  <a:lnTo>
                    <a:pt x="31960" y="167969"/>
                  </a:lnTo>
                  <a:lnTo>
                    <a:pt x="41605" y="167969"/>
                  </a:lnTo>
                  <a:lnTo>
                    <a:pt x="41605" y="133666"/>
                  </a:lnTo>
                  <a:close/>
                </a:path>
                <a:path w="501650" h="195580">
                  <a:moveTo>
                    <a:pt x="97505" y="135438"/>
                  </a:moveTo>
                  <a:lnTo>
                    <a:pt x="87911" y="135438"/>
                  </a:lnTo>
                  <a:lnTo>
                    <a:pt x="87911" y="194297"/>
                  </a:lnTo>
                  <a:lnTo>
                    <a:pt x="97505" y="194297"/>
                  </a:lnTo>
                  <a:lnTo>
                    <a:pt x="97505" y="135438"/>
                  </a:lnTo>
                  <a:close/>
                </a:path>
                <a:path w="501650" h="195580">
                  <a:moveTo>
                    <a:pt x="97505" y="118224"/>
                  </a:moveTo>
                  <a:lnTo>
                    <a:pt x="90104" y="118224"/>
                  </a:lnTo>
                  <a:lnTo>
                    <a:pt x="88367" y="127211"/>
                  </a:lnTo>
                  <a:lnTo>
                    <a:pt x="81625" y="131768"/>
                  </a:lnTo>
                  <a:lnTo>
                    <a:pt x="69890" y="131768"/>
                  </a:lnTo>
                  <a:lnTo>
                    <a:pt x="69890" y="139362"/>
                  </a:lnTo>
                  <a:lnTo>
                    <a:pt x="78026" y="139362"/>
                  </a:lnTo>
                  <a:lnTo>
                    <a:pt x="84033" y="138096"/>
                  </a:lnTo>
                  <a:lnTo>
                    <a:pt x="87911" y="135438"/>
                  </a:lnTo>
                  <a:lnTo>
                    <a:pt x="97505" y="135438"/>
                  </a:lnTo>
                  <a:lnTo>
                    <a:pt x="97505" y="118224"/>
                  </a:lnTo>
                  <a:close/>
                </a:path>
                <a:path w="501650" h="195580">
                  <a:moveTo>
                    <a:pt x="153759" y="118224"/>
                  </a:moveTo>
                  <a:lnTo>
                    <a:pt x="125486" y="131388"/>
                  </a:lnTo>
                  <a:lnTo>
                    <a:pt x="125486" y="144046"/>
                  </a:lnTo>
                  <a:lnTo>
                    <a:pt x="129706" y="150121"/>
                  </a:lnTo>
                  <a:lnTo>
                    <a:pt x="138146" y="154931"/>
                  </a:lnTo>
                  <a:lnTo>
                    <a:pt x="127767" y="159741"/>
                  </a:lnTo>
                  <a:lnTo>
                    <a:pt x="122571" y="166323"/>
                  </a:lnTo>
                  <a:lnTo>
                    <a:pt x="122571" y="180753"/>
                  </a:lnTo>
                  <a:lnTo>
                    <a:pt x="124840" y="185816"/>
                  </a:lnTo>
                  <a:lnTo>
                    <a:pt x="129389" y="189740"/>
                  </a:lnTo>
                  <a:lnTo>
                    <a:pt x="133926" y="193538"/>
                  </a:lnTo>
                  <a:lnTo>
                    <a:pt x="139883" y="195563"/>
                  </a:lnTo>
                  <a:lnTo>
                    <a:pt x="154621" y="195563"/>
                  </a:lnTo>
                  <a:lnTo>
                    <a:pt x="160577" y="193538"/>
                  </a:lnTo>
                  <a:lnTo>
                    <a:pt x="165127" y="189740"/>
                  </a:lnTo>
                  <a:lnTo>
                    <a:pt x="167176" y="187968"/>
                  </a:lnTo>
                  <a:lnTo>
                    <a:pt x="142810" y="187968"/>
                  </a:lnTo>
                  <a:lnTo>
                    <a:pt x="139249" y="186829"/>
                  </a:lnTo>
                  <a:lnTo>
                    <a:pt x="136562" y="184424"/>
                  </a:lnTo>
                  <a:lnTo>
                    <a:pt x="133876" y="181893"/>
                  </a:lnTo>
                  <a:lnTo>
                    <a:pt x="132532" y="178602"/>
                  </a:lnTo>
                  <a:lnTo>
                    <a:pt x="132532" y="171133"/>
                  </a:lnTo>
                  <a:lnTo>
                    <a:pt x="133698" y="168349"/>
                  </a:lnTo>
                  <a:lnTo>
                    <a:pt x="138400" y="163792"/>
                  </a:lnTo>
                  <a:lnTo>
                    <a:pt x="142126" y="161513"/>
                  </a:lnTo>
                  <a:lnTo>
                    <a:pt x="147233" y="159235"/>
                  </a:lnTo>
                  <a:lnTo>
                    <a:pt x="165657" y="159235"/>
                  </a:lnTo>
                  <a:lnTo>
                    <a:pt x="156370" y="154931"/>
                  </a:lnTo>
                  <a:lnTo>
                    <a:pt x="163224" y="151007"/>
                  </a:lnTo>
                  <a:lnTo>
                    <a:pt x="147233" y="151007"/>
                  </a:lnTo>
                  <a:lnTo>
                    <a:pt x="139363" y="147463"/>
                  </a:lnTo>
                  <a:lnTo>
                    <a:pt x="135434" y="142780"/>
                  </a:lnTo>
                  <a:lnTo>
                    <a:pt x="135434" y="133286"/>
                  </a:lnTo>
                  <a:lnTo>
                    <a:pt x="136486" y="130628"/>
                  </a:lnTo>
                  <a:lnTo>
                    <a:pt x="138577" y="128730"/>
                  </a:lnTo>
                  <a:lnTo>
                    <a:pt x="140668" y="126704"/>
                  </a:lnTo>
                  <a:lnTo>
                    <a:pt x="143558" y="125818"/>
                  </a:lnTo>
                  <a:lnTo>
                    <a:pt x="165711" y="125818"/>
                  </a:lnTo>
                  <a:lnTo>
                    <a:pt x="163011" y="123413"/>
                  </a:lnTo>
                  <a:lnTo>
                    <a:pt x="159019" y="119996"/>
                  </a:lnTo>
                  <a:lnTo>
                    <a:pt x="153759" y="118224"/>
                  </a:lnTo>
                  <a:close/>
                </a:path>
                <a:path w="501650" h="195580">
                  <a:moveTo>
                    <a:pt x="165657" y="159235"/>
                  </a:moveTo>
                  <a:lnTo>
                    <a:pt x="147233" y="159235"/>
                  </a:lnTo>
                  <a:lnTo>
                    <a:pt x="152365" y="161513"/>
                  </a:lnTo>
                  <a:lnTo>
                    <a:pt x="156117" y="163792"/>
                  </a:lnTo>
                  <a:lnTo>
                    <a:pt x="160806" y="168349"/>
                  </a:lnTo>
                  <a:lnTo>
                    <a:pt x="161984" y="171133"/>
                  </a:lnTo>
                  <a:lnTo>
                    <a:pt x="161984" y="178602"/>
                  </a:lnTo>
                  <a:lnTo>
                    <a:pt x="160628" y="181893"/>
                  </a:lnTo>
                  <a:lnTo>
                    <a:pt x="157929" y="184424"/>
                  </a:lnTo>
                  <a:lnTo>
                    <a:pt x="155217" y="186829"/>
                  </a:lnTo>
                  <a:lnTo>
                    <a:pt x="151656" y="187968"/>
                  </a:lnTo>
                  <a:lnTo>
                    <a:pt x="167176" y="187968"/>
                  </a:lnTo>
                  <a:lnTo>
                    <a:pt x="169664" y="185816"/>
                  </a:lnTo>
                  <a:lnTo>
                    <a:pt x="171945" y="180753"/>
                  </a:lnTo>
                  <a:lnTo>
                    <a:pt x="171945" y="166323"/>
                  </a:lnTo>
                  <a:lnTo>
                    <a:pt x="166749" y="159741"/>
                  </a:lnTo>
                  <a:lnTo>
                    <a:pt x="165657" y="159235"/>
                  </a:lnTo>
                  <a:close/>
                </a:path>
                <a:path w="501650" h="195580">
                  <a:moveTo>
                    <a:pt x="165711" y="125818"/>
                  </a:moveTo>
                  <a:lnTo>
                    <a:pt x="150946" y="125818"/>
                  </a:lnTo>
                  <a:lnTo>
                    <a:pt x="153835" y="126704"/>
                  </a:lnTo>
                  <a:lnTo>
                    <a:pt x="155939" y="128730"/>
                  </a:lnTo>
                  <a:lnTo>
                    <a:pt x="158030" y="130628"/>
                  </a:lnTo>
                  <a:lnTo>
                    <a:pt x="159069" y="133286"/>
                  </a:lnTo>
                  <a:lnTo>
                    <a:pt x="159069" y="142780"/>
                  </a:lnTo>
                  <a:lnTo>
                    <a:pt x="155128" y="147463"/>
                  </a:lnTo>
                  <a:lnTo>
                    <a:pt x="147233" y="151007"/>
                  </a:lnTo>
                  <a:lnTo>
                    <a:pt x="163224" y="151007"/>
                  </a:lnTo>
                  <a:lnTo>
                    <a:pt x="164772" y="150121"/>
                  </a:lnTo>
                  <a:lnTo>
                    <a:pt x="168980" y="144046"/>
                  </a:lnTo>
                  <a:lnTo>
                    <a:pt x="168980" y="131388"/>
                  </a:lnTo>
                  <a:lnTo>
                    <a:pt x="166990" y="126958"/>
                  </a:lnTo>
                  <a:lnTo>
                    <a:pt x="165711" y="125818"/>
                  </a:lnTo>
                  <a:close/>
                </a:path>
                <a:path w="501650" h="195580">
                  <a:moveTo>
                    <a:pt x="207112" y="118224"/>
                  </a:moveTo>
                  <a:lnTo>
                    <a:pt x="196460" y="120644"/>
                  </a:lnTo>
                  <a:lnTo>
                    <a:pt x="188852" y="127907"/>
                  </a:lnTo>
                  <a:lnTo>
                    <a:pt x="184289" y="140011"/>
                  </a:lnTo>
                  <a:lnTo>
                    <a:pt x="182768" y="156957"/>
                  </a:lnTo>
                  <a:lnTo>
                    <a:pt x="184289" y="173829"/>
                  </a:lnTo>
                  <a:lnTo>
                    <a:pt x="188852" y="185896"/>
                  </a:lnTo>
                  <a:lnTo>
                    <a:pt x="196460" y="193144"/>
                  </a:lnTo>
                  <a:lnTo>
                    <a:pt x="207112" y="195563"/>
                  </a:lnTo>
                  <a:lnTo>
                    <a:pt x="217791" y="193144"/>
                  </a:lnTo>
                  <a:lnTo>
                    <a:pt x="223237" y="187968"/>
                  </a:lnTo>
                  <a:lnTo>
                    <a:pt x="202411" y="187968"/>
                  </a:lnTo>
                  <a:lnTo>
                    <a:pt x="198837" y="185690"/>
                  </a:lnTo>
                  <a:lnTo>
                    <a:pt x="193945" y="176576"/>
                  </a:lnTo>
                  <a:lnTo>
                    <a:pt x="192716" y="168475"/>
                  </a:lnTo>
                  <a:lnTo>
                    <a:pt x="192716" y="145438"/>
                  </a:lnTo>
                  <a:lnTo>
                    <a:pt x="193945" y="137337"/>
                  </a:lnTo>
                  <a:lnTo>
                    <a:pt x="196391" y="132654"/>
                  </a:lnTo>
                  <a:lnTo>
                    <a:pt x="198837" y="128097"/>
                  </a:lnTo>
                  <a:lnTo>
                    <a:pt x="202411" y="125818"/>
                  </a:lnTo>
                  <a:lnTo>
                    <a:pt x="223225" y="125818"/>
                  </a:lnTo>
                  <a:lnTo>
                    <a:pt x="217791" y="120644"/>
                  </a:lnTo>
                  <a:lnTo>
                    <a:pt x="207112" y="118224"/>
                  </a:lnTo>
                  <a:close/>
                </a:path>
                <a:path w="501650" h="195580">
                  <a:moveTo>
                    <a:pt x="223225" y="125818"/>
                  </a:moveTo>
                  <a:lnTo>
                    <a:pt x="211839" y="125818"/>
                  </a:lnTo>
                  <a:lnTo>
                    <a:pt x="215438" y="128097"/>
                  </a:lnTo>
                  <a:lnTo>
                    <a:pt x="217884" y="132654"/>
                  </a:lnTo>
                  <a:lnTo>
                    <a:pt x="220330" y="137337"/>
                  </a:lnTo>
                  <a:lnTo>
                    <a:pt x="221559" y="145438"/>
                  </a:lnTo>
                  <a:lnTo>
                    <a:pt x="221559" y="168475"/>
                  </a:lnTo>
                  <a:lnTo>
                    <a:pt x="220330" y="176576"/>
                  </a:lnTo>
                  <a:lnTo>
                    <a:pt x="215438" y="185690"/>
                  </a:lnTo>
                  <a:lnTo>
                    <a:pt x="211839" y="187968"/>
                  </a:lnTo>
                  <a:lnTo>
                    <a:pt x="223237" y="187968"/>
                  </a:lnTo>
                  <a:lnTo>
                    <a:pt x="225418" y="185896"/>
                  </a:lnTo>
                  <a:lnTo>
                    <a:pt x="229995" y="173829"/>
                  </a:lnTo>
                  <a:lnTo>
                    <a:pt x="231520" y="156957"/>
                  </a:lnTo>
                  <a:lnTo>
                    <a:pt x="229995" y="140011"/>
                  </a:lnTo>
                  <a:lnTo>
                    <a:pt x="225418" y="127907"/>
                  </a:lnTo>
                  <a:lnTo>
                    <a:pt x="223225" y="125818"/>
                  </a:lnTo>
                  <a:close/>
                </a:path>
                <a:path w="501650" h="195580">
                  <a:moveTo>
                    <a:pt x="266992" y="118224"/>
                  </a:moveTo>
                  <a:lnTo>
                    <a:pt x="256339" y="120644"/>
                  </a:lnTo>
                  <a:lnTo>
                    <a:pt x="248731" y="127907"/>
                  </a:lnTo>
                  <a:lnTo>
                    <a:pt x="244168" y="140011"/>
                  </a:lnTo>
                  <a:lnTo>
                    <a:pt x="242647" y="156957"/>
                  </a:lnTo>
                  <a:lnTo>
                    <a:pt x="244168" y="173829"/>
                  </a:lnTo>
                  <a:lnTo>
                    <a:pt x="248731" y="185896"/>
                  </a:lnTo>
                  <a:lnTo>
                    <a:pt x="256339" y="193144"/>
                  </a:lnTo>
                  <a:lnTo>
                    <a:pt x="266992" y="195563"/>
                  </a:lnTo>
                  <a:lnTo>
                    <a:pt x="277664" y="193144"/>
                  </a:lnTo>
                  <a:lnTo>
                    <a:pt x="283101" y="187968"/>
                  </a:lnTo>
                  <a:lnTo>
                    <a:pt x="262303" y="187968"/>
                  </a:lnTo>
                  <a:lnTo>
                    <a:pt x="258729" y="185690"/>
                  </a:lnTo>
                  <a:lnTo>
                    <a:pt x="253824" y="176576"/>
                  </a:lnTo>
                  <a:lnTo>
                    <a:pt x="252595" y="168475"/>
                  </a:lnTo>
                  <a:lnTo>
                    <a:pt x="252595" y="145438"/>
                  </a:lnTo>
                  <a:lnTo>
                    <a:pt x="253824" y="137337"/>
                  </a:lnTo>
                  <a:lnTo>
                    <a:pt x="256270" y="132654"/>
                  </a:lnTo>
                  <a:lnTo>
                    <a:pt x="258729" y="128097"/>
                  </a:lnTo>
                  <a:lnTo>
                    <a:pt x="262303" y="125818"/>
                  </a:lnTo>
                  <a:lnTo>
                    <a:pt x="283089" y="125818"/>
                  </a:lnTo>
                  <a:lnTo>
                    <a:pt x="277664" y="120644"/>
                  </a:lnTo>
                  <a:lnTo>
                    <a:pt x="266992" y="118224"/>
                  </a:lnTo>
                  <a:close/>
                </a:path>
                <a:path w="501650" h="195580">
                  <a:moveTo>
                    <a:pt x="283089" y="125818"/>
                  </a:moveTo>
                  <a:lnTo>
                    <a:pt x="271731" y="125818"/>
                  </a:lnTo>
                  <a:lnTo>
                    <a:pt x="275318" y="128097"/>
                  </a:lnTo>
                  <a:lnTo>
                    <a:pt x="277763" y="132654"/>
                  </a:lnTo>
                  <a:lnTo>
                    <a:pt x="280222" y="137337"/>
                  </a:lnTo>
                  <a:lnTo>
                    <a:pt x="281439" y="145438"/>
                  </a:lnTo>
                  <a:lnTo>
                    <a:pt x="281439" y="168475"/>
                  </a:lnTo>
                  <a:lnTo>
                    <a:pt x="280222" y="176576"/>
                  </a:lnTo>
                  <a:lnTo>
                    <a:pt x="275318" y="185690"/>
                  </a:lnTo>
                  <a:lnTo>
                    <a:pt x="271731" y="187968"/>
                  </a:lnTo>
                  <a:lnTo>
                    <a:pt x="283101" y="187968"/>
                  </a:lnTo>
                  <a:lnTo>
                    <a:pt x="285278" y="185896"/>
                  </a:lnTo>
                  <a:lnTo>
                    <a:pt x="289842" y="173829"/>
                  </a:lnTo>
                  <a:lnTo>
                    <a:pt x="291361" y="156957"/>
                  </a:lnTo>
                  <a:lnTo>
                    <a:pt x="289842" y="140011"/>
                  </a:lnTo>
                  <a:lnTo>
                    <a:pt x="285278" y="127907"/>
                  </a:lnTo>
                  <a:lnTo>
                    <a:pt x="283089" y="125818"/>
                  </a:lnTo>
                  <a:close/>
                </a:path>
                <a:path w="501650" h="195580">
                  <a:moveTo>
                    <a:pt x="351304" y="119489"/>
                  </a:moveTo>
                  <a:lnTo>
                    <a:pt x="302894" y="119489"/>
                  </a:lnTo>
                  <a:lnTo>
                    <a:pt x="302894" y="128350"/>
                  </a:lnTo>
                  <a:lnTo>
                    <a:pt x="341166" y="128350"/>
                  </a:lnTo>
                  <a:lnTo>
                    <a:pt x="313286" y="194297"/>
                  </a:lnTo>
                  <a:lnTo>
                    <a:pt x="324057" y="194297"/>
                  </a:lnTo>
                  <a:lnTo>
                    <a:pt x="351304" y="126325"/>
                  </a:lnTo>
                  <a:lnTo>
                    <a:pt x="351304" y="119489"/>
                  </a:lnTo>
                  <a:close/>
                </a:path>
                <a:path w="501650" h="195580">
                  <a:moveTo>
                    <a:pt x="377410" y="183791"/>
                  </a:moveTo>
                  <a:lnTo>
                    <a:pt x="367018" y="183791"/>
                  </a:lnTo>
                  <a:lnTo>
                    <a:pt x="367018" y="194297"/>
                  </a:lnTo>
                  <a:lnTo>
                    <a:pt x="377410" y="194297"/>
                  </a:lnTo>
                  <a:lnTo>
                    <a:pt x="377410" y="183791"/>
                  </a:lnTo>
                  <a:close/>
                </a:path>
                <a:path w="501650" h="195580">
                  <a:moveTo>
                    <a:pt x="401996" y="174678"/>
                  </a:moveTo>
                  <a:lnTo>
                    <a:pt x="391984" y="174678"/>
                  </a:lnTo>
                  <a:lnTo>
                    <a:pt x="392744" y="181513"/>
                  </a:lnTo>
                  <a:lnTo>
                    <a:pt x="395279" y="186829"/>
                  </a:lnTo>
                  <a:lnTo>
                    <a:pt x="399841" y="190247"/>
                  </a:lnTo>
                  <a:lnTo>
                    <a:pt x="404277" y="193791"/>
                  </a:lnTo>
                  <a:lnTo>
                    <a:pt x="409726" y="195563"/>
                  </a:lnTo>
                  <a:lnTo>
                    <a:pt x="423793" y="195563"/>
                  </a:lnTo>
                  <a:lnTo>
                    <a:pt x="430003" y="193031"/>
                  </a:lnTo>
                  <a:lnTo>
                    <a:pt x="434565" y="187968"/>
                  </a:lnTo>
                  <a:lnTo>
                    <a:pt x="412387" y="187968"/>
                  </a:lnTo>
                  <a:lnTo>
                    <a:pt x="409346" y="186829"/>
                  </a:lnTo>
                  <a:lnTo>
                    <a:pt x="406685" y="184677"/>
                  </a:lnTo>
                  <a:lnTo>
                    <a:pt x="404150" y="182525"/>
                  </a:lnTo>
                  <a:lnTo>
                    <a:pt x="402502" y="179108"/>
                  </a:lnTo>
                  <a:lnTo>
                    <a:pt x="401996" y="174678"/>
                  </a:lnTo>
                  <a:close/>
                </a:path>
                <a:path w="501650" h="195580">
                  <a:moveTo>
                    <a:pt x="436256" y="152780"/>
                  </a:moveTo>
                  <a:lnTo>
                    <a:pt x="420498" y="152780"/>
                  </a:lnTo>
                  <a:lnTo>
                    <a:pt x="424300" y="154298"/>
                  </a:lnTo>
                  <a:lnTo>
                    <a:pt x="430129" y="160374"/>
                  </a:lnTo>
                  <a:lnTo>
                    <a:pt x="431650" y="164551"/>
                  </a:lnTo>
                  <a:lnTo>
                    <a:pt x="431650" y="174931"/>
                  </a:lnTo>
                  <a:lnTo>
                    <a:pt x="430256" y="179234"/>
                  </a:lnTo>
                  <a:lnTo>
                    <a:pt x="427233" y="182905"/>
                  </a:lnTo>
                  <a:lnTo>
                    <a:pt x="424427" y="186196"/>
                  </a:lnTo>
                  <a:lnTo>
                    <a:pt x="420751" y="187968"/>
                  </a:lnTo>
                  <a:lnTo>
                    <a:pt x="434565" y="187968"/>
                  </a:lnTo>
                  <a:lnTo>
                    <a:pt x="439254" y="182905"/>
                  </a:lnTo>
                  <a:lnTo>
                    <a:pt x="441535" y="176576"/>
                  </a:lnTo>
                  <a:lnTo>
                    <a:pt x="441535" y="161513"/>
                  </a:lnTo>
                  <a:lnTo>
                    <a:pt x="439254" y="155691"/>
                  </a:lnTo>
                  <a:lnTo>
                    <a:pt x="436256" y="152780"/>
                  </a:lnTo>
                  <a:close/>
                </a:path>
                <a:path w="501650" h="195580">
                  <a:moveTo>
                    <a:pt x="437987" y="119489"/>
                  </a:moveTo>
                  <a:lnTo>
                    <a:pt x="397940" y="119489"/>
                  </a:lnTo>
                  <a:lnTo>
                    <a:pt x="394772" y="158982"/>
                  </a:lnTo>
                  <a:lnTo>
                    <a:pt x="402249" y="158982"/>
                  </a:lnTo>
                  <a:lnTo>
                    <a:pt x="406051" y="154805"/>
                  </a:lnTo>
                  <a:lnTo>
                    <a:pt x="410486" y="152780"/>
                  </a:lnTo>
                  <a:lnTo>
                    <a:pt x="436256" y="152780"/>
                  </a:lnTo>
                  <a:lnTo>
                    <a:pt x="434692" y="151261"/>
                  </a:lnTo>
                  <a:lnTo>
                    <a:pt x="432414" y="149109"/>
                  </a:lnTo>
                  <a:lnTo>
                    <a:pt x="404530" y="149109"/>
                  </a:lnTo>
                  <a:lnTo>
                    <a:pt x="406051" y="128350"/>
                  </a:lnTo>
                  <a:lnTo>
                    <a:pt x="437987" y="128350"/>
                  </a:lnTo>
                  <a:lnTo>
                    <a:pt x="437987" y="119489"/>
                  </a:lnTo>
                  <a:close/>
                </a:path>
                <a:path w="501650" h="195580">
                  <a:moveTo>
                    <a:pt x="424553" y="144679"/>
                  </a:moveTo>
                  <a:lnTo>
                    <a:pt x="412768" y="144679"/>
                  </a:lnTo>
                  <a:lnTo>
                    <a:pt x="408205" y="146197"/>
                  </a:lnTo>
                  <a:lnTo>
                    <a:pt x="404530" y="149109"/>
                  </a:lnTo>
                  <a:lnTo>
                    <a:pt x="432414" y="149109"/>
                  </a:lnTo>
                  <a:lnTo>
                    <a:pt x="430003" y="146830"/>
                  </a:lnTo>
                  <a:lnTo>
                    <a:pt x="424553" y="144679"/>
                  </a:lnTo>
                  <a:close/>
                </a:path>
                <a:path w="501650" h="195580">
                  <a:moveTo>
                    <a:pt x="462065" y="174551"/>
                  </a:moveTo>
                  <a:lnTo>
                    <a:pt x="452053" y="174551"/>
                  </a:lnTo>
                  <a:lnTo>
                    <a:pt x="452434" y="180880"/>
                  </a:lnTo>
                  <a:lnTo>
                    <a:pt x="454841" y="185943"/>
                  </a:lnTo>
                  <a:lnTo>
                    <a:pt x="459277" y="189740"/>
                  </a:lnTo>
                  <a:lnTo>
                    <a:pt x="463712" y="193664"/>
                  </a:lnTo>
                  <a:lnTo>
                    <a:pt x="469415" y="195563"/>
                  </a:lnTo>
                  <a:lnTo>
                    <a:pt x="483482" y="195563"/>
                  </a:lnTo>
                  <a:lnTo>
                    <a:pt x="489312" y="193411"/>
                  </a:lnTo>
                  <a:lnTo>
                    <a:pt x="494127" y="189108"/>
                  </a:lnTo>
                  <a:lnTo>
                    <a:pt x="495333" y="187968"/>
                  </a:lnTo>
                  <a:lnTo>
                    <a:pt x="471823" y="187968"/>
                  </a:lnTo>
                  <a:lnTo>
                    <a:pt x="468275" y="186703"/>
                  </a:lnTo>
                  <a:lnTo>
                    <a:pt x="465740" y="184044"/>
                  </a:lnTo>
                  <a:lnTo>
                    <a:pt x="463332" y="181386"/>
                  </a:lnTo>
                  <a:lnTo>
                    <a:pt x="462065" y="178222"/>
                  </a:lnTo>
                  <a:lnTo>
                    <a:pt x="462065" y="174551"/>
                  </a:lnTo>
                  <a:close/>
                </a:path>
                <a:path w="501650" h="195580">
                  <a:moveTo>
                    <a:pt x="493769" y="125818"/>
                  </a:moveTo>
                  <a:lnTo>
                    <a:pt x="479427" y="125818"/>
                  </a:lnTo>
                  <a:lnTo>
                    <a:pt x="482342" y="126831"/>
                  </a:lnTo>
                  <a:lnTo>
                    <a:pt x="484369" y="128730"/>
                  </a:lnTo>
                  <a:lnTo>
                    <a:pt x="486397" y="130755"/>
                  </a:lnTo>
                  <a:lnTo>
                    <a:pt x="487411" y="133666"/>
                  </a:lnTo>
                  <a:lnTo>
                    <a:pt x="487411" y="146071"/>
                  </a:lnTo>
                  <a:lnTo>
                    <a:pt x="482722" y="150248"/>
                  </a:lnTo>
                  <a:lnTo>
                    <a:pt x="471189" y="150248"/>
                  </a:lnTo>
                  <a:lnTo>
                    <a:pt x="471189" y="157843"/>
                  </a:lnTo>
                  <a:lnTo>
                    <a:pt x="491213" y="177083"/>
                  </a:lnTo>
                  <a:lnTo>
                    <a:pt x="489819" y="180753"/>
                  </a:lnTo>
                  <a:lnTo>
                    <a:pt x="484496" y="186576"/>
                  </a:lnTo>
                  <a:lnTo>
                    <a:pt x="480948" y="187968"/>
                  </a:lnTo>
                  <a:lnTo>
                    <a:pt x="495333" y="187968"/>
                  </a:lnTo>
                  <a:lnTo>
                    <a:pt x="498816" y="184677"/>
                  </a:lnTo>
                  <a:lnTo>
                    <a:pt x="501224" y="179108"/>
                  </a:lnTo>
                  <a:lnTo>
                    <a:pt x="501224" y="167589"/>
                  </a:lnTo>
                  <a:lnTo>
                    <a:pt x="499957" y="163539"/>
                  </a:lnTo>
                  <a:lnTo>
                    <a:pt x="497422" y="160121"/>
                  </a:lnTo>
                  <a:lnTo>
                    <a:pt x="495014" y="156703"/>
                  </a:lnTo>
                  <a:lnTo>
                    <a:pt x="491466" y="154425"/>
                  </a:lnTo>
                  <a:lnTo>
                    <a:pt x="486904" y="153159"/>
                  </a:lnTo>
                  <a:lnTo>
                    <a:pt x="490452" y="151767"/>
                  </a:lnTo>
                  <a:lnTo>
                    <a:pt x="493114" y="149489"/>
                  </a:lnTo>
                  <a:lnTo>
                    <a:pt x="494761" y="146704"/>
                  </a:lnTo>
                  <a:lnTo>
                    <a:pt x="496535" y="143919"/>
                  </a:lnTo>
                  <a:lnTo>
                    <a:pt x="497422" y="140881"/>
                  </a:lnTo>
                  <a:lnTo>
                    <a:pt x="497422" y="131894"/>
                  </a:lnTo>
                  <a:lnTo>
                    <a:pt x="495395" y="127337"/>
                  </a:lnTo>
                  <a:lnTo>
                    <a:pt x="493769" y="125818"/>
                  </a:lnTo>
                  <a:close/>
                </a:path>
                <a:path w="501650" h="195580">
                  <a:moveTo>
                    <a:pt x="482215" y="118224"/>
                  </a:moveTo>
                  <a:lnTo>
                    <a:pt x="453067" y="137717"/>
                  </a:lnTo>
                  <a:lnTo>
                    <a:pt x="462952" y="137717"/>
                  </a:lnTo>
                  <a:lnTo>
                    <a:pt x="463839" y="129742"/>
                  </a:lnTo>
                  <a:lnTo>
                    <a:pt x="468148" y="125818"/>
                  </a:lnTo>
                  <a:lnTo>
                    <a:pt x="493769" y="125818"/>
                  </a:lnTo>
                  <a:lnTo>
                    <a:pt x="487537" y="119996"/>
                  </a:lnTo>
                  <a:lnTo>
                    <a:pt x="482215" y="118224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7" name="object 14737"/>
            <p:cNvSpPr/>
            <p:nvPr/>
          </p:nvSpPr>
          <p:spPr>
            <a:xfrm>
              <a:off x="4946927" y="1557552"/>
              <a:ext cx="3916045" cy="1320165"/>
            </a:xfrm>
            <a:custGeom>
              <a:avLst/>
              <a:gdLst/>
              <a:ahLst/>
              <a:cxnLst/>
              <a:rect l="l" t="t" r="r" b="b"/>
              <a:pathLst>
                <a:path w="3916045" h="1320164">
                  <a:moveTo>
                    <a:pt x="3915916" y="0"/>
                  </a:moveTo>
                  <a:lnTo>
                    <a:pt x="0" y="0"/>
                  </a:lnTo>
                  <a:lnTo>
                    <a:pt x="0" y="1319579"/>
                  </a:lnTo>
                  <a:lnTo>
                    <a:pt x="3915916" y="1319579"/>
                  </a:lnTo>
                  <a:lnTo>
                    <a:pt x="3915916" y="1310085"/>
                  </a:lnTo>
                  <a:lnTo>
                    <a:pt x="19009" y="1310085"/>
                  </a:lnTo>
                  <a:lnTo>
                    <a:pt x="9504" y="1300592"/>
                  </a:lnTo>
                  <a:lnTo>
                    <a:pt x="19009" y="1300592"/>
                  </a:lnTo>
                  <a:lnTo>
                    <a:pt x="19009" y="18986"/>
                  </a:lnTo>
                  <a:lnTo>
                    <a:pt x="9504" y="18986"/>
                  </a:lnTo>
                  <a:lnTo>
                    <a:pt x="19009" y="9493"/>
                  </a:lnTo>
                  <a:lnTo>
                    <a:pt x="3915916" y="9493"/>
                  </a:lnTo>
                  <a:lnTo>
                    <a:pt x="3915916" y="0"/>
                  </a:lnTo>
                  <a:close/>
                </a:path>
                <a:path w="3916045" h="1320164">
                  <a:moveTo>
                    <a:pt x="19009" y="1300592"/>
                  </a:moveTo>
                  <a:lnTo>
                    <a:pt x="9504" y="1300592"/>
                  </a:lnTo>
                  <a:lnTo>
                    <a:pt x="19009" y="1310085"/>
                  </a:lnTo>
                  <a:lnTo>
                    <a:pt x="19009" y="1300592"/>
                  </a:lnTo>
                  <a:close/>
                </a:path>
                <a:path w="3916045" h="1320164">
                  <a:moveTo>
                    <a:pt x="3896907" y="1300592"/>
                  </a:moveTo>
                  <a:lnTo>
                    <a:pt x="19009" y="1300592"/>
                  </a:lnTo>
                  <a:lnTo>
                    <a:pt x="19009" y="1310085"/>
                  </a:lnTo>
                  <a:lnTo>
                    <a:pt x="3896907" y="1310085"/>
                  </a:lnTo>
                  <a:lnTo>
                    <a:pt x="3896907" y="1300592"/>
                  </a:lnTo>
                  <a:close/>
                </a:path>
                <a:path w="3916045" h="1320164">
                  <a:moveTo>
                    <a:pt x="3896907" y="9493"/>
                  </a:moveTo>
                  <a:lnTo>
                    <a:pt x="3896907" y="1310085"/>
                  </a:lnTo>
                  <a:lnTo>
                    <a:pt x="3906412" y="1300592"/>
                  </a:lnTo>
                  <a:lnTo>
                    <a:pt x="3915916" y="1300592"/>
                  </a:lnTo>
                  <a:lnTo>
                    <a:pt x="3915916" y="18986"/>
                  </a:lnTo>
                  <a:lnTo>
                    <a:pt x="3906411" y="18986"/>
                  </a:lnTo>
                  <a:lnTo>
                    <a:pt x="3896907" y="9493"/>
                  </a:lnTo>
                  <a:close/>
                </a:path>
                <a:path w="3916045" h="1320164">
                  <a:moveTo>
                    <a:pt x="3915916" y="1300592"/>
                  </a:moveTo>
                  <a:lnTo>
                    <a:pt x="3906412" y="1300592"/>
                  </a:lnTo>
                  <a:lnTo>
                    <a:pt x="3896907" y="1310085"/>
                  </a:lnTo>
                  <a:lnTo>
                    <a:pt x="3915916" y="1310085"/>
                  </a:lnTo>
                  <a:lnTo>
                    <a:pt x="3915916" y="1300592"/>
                  </a:lnTo>
                  <a:close/>
                </a:path>
                <a:path w="3916045" h="1320164">
                  <a:moveTo>
                    <a:pt x="19009" y="9493"/>
                  </a:moveTo>
                  <a:lnTo>
                    <a:pt x="9504" y="18986"/>
                  </a:lnTo>
                  <a:lnTo>
                    <a:pt x="19009" y="18986"/>
                  </a:lnTo>
                  <a:lnTo>
                    <a:pt x="19009" y="9493"/>
                  </a:lnTo>
                  <a:close/>
                </a:path>
                <a:path w="3916045" h="1320164">
                  <a:moveTo>
                    <a:pt x="3896907" y="9493"/>
                  </a:moveTo>
                  <a:lnTo>
                    <a:pt x="19009" y="9493"/>
                  </a:lnTo>
                  <a:lnTo>
                    <a:pt x="19009" y="18986"/>
                  </a:lnTo>
                  <a:lnTo>
                    <a:pt x="3896907" y="18986"/>
                  </a:lnTo>
                  <a:lnTo>
                    <a:pt x="3896907" y="9493"/>
                  </a:lnTo>
                  <a:close/>
                </a:path>
                <a:path w="3916045" h="1320164">
                  <a:moveTo>
                    <a:pt x="3915916" y="9493"/>
                  </a:moveTo>
                  <a:lnTo>
                    <a:pt x="3896907" y="9493"/>
                  </a:lnTo>
                  <a:lnTo>
                    <a:pt x="3906411" y="18986"/>
                  </a:lnTo>
                  <a:lnTo>
                    <a:pt x="3915916" y="18986"/>
                  </a:lnTo>
                  <a:lnTo>
                    <a:pt x="3915916" y="9493"/>
                  </a:lnTo>
                  <a:close/>
                </a:path>
              </a:pathLst>
            </a:custGeom>
            <a:solidFill>
              <a:srgbClr val="306A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4738" name="object 14738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7218544" y="2165146"/>
              <a:ext cx="1283147" cy="322766"/>
            </a:xfrm>
            <a:prstGeom prst="rect">
              <a:avLst/>
            </a:prstGeom>
          </p:spPr>
        </p:pic>
        <p:sp>
          <p:nvSpPr>
            <p:cNvPr id="14739" name="object 14739"/>
            <p:cNvSpPr/>
            <p:nvPr/>
          </p:nvSpPr>
          <p:spPr>
            <a:xfrm>
              <a:off x="4899404" y="3133452"/>
              <a:ext cx="38100" cy="1044575"/>
            </a:xfrm>
            <a:custGeom>
              <a:avLst/>
              <a:gdLst/>
              <a:ahLst/>
              <a:cxnLst/>
              <a:rect l="l" t="t" r="r" b="b"/>
              <a:pathLst>
                <a:path w="38100" h="1044575">
                  <a:moveTo>
                    <a:pt x="38018" y="1044271"/>
                  </a:moveTo>
                  <a:lnTo>
                    <a:pt x="38018" y="0"/>
                  </a:lnTo>
                </a:path>
                <a:path w="38100" h="1044575">
                  <a:moveTo>
                    <a:pt x="38018" y="1044271"/>
                  </a:moveTo>
                  <a:lnTo>
                    <a:pt x="0" y="104427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0" name="object 14740"/>
            <p:cNvSpPr/>
            <p:nvPr/>
          </p:nvSpPr>
          <p:spPr>
            <a:xfrm>
              <a:off x="4826814" y="4132345"/>
              <a:ext cx="48895" cy="77470"/>
            </a:xfrm>
            <a:custGeom>
              <a:avLst/>
              <a:gdLst/>
              <a:ahLst/>
              <a:cxnLst/>
              <a:rect l="l" t="t" r="r" b="b"/>
              <a:pathLst>
                <a:path w="48895" h="77470">
                  <a:moveTo>
                    <a:pt x="24344" y="0"/>
                  </a:moveTo>
                  <a:lnTo>
                    <a:pt x="13692" y="2421"/>
                  </a:lnTo>
                  <a:lnTo>
                    <a:pt x="6084" y="9684"/>
                  </a:lnTo>
                  <a:lnTo>
                    <a:pt x="1520" y="21792"/>
                  </a:lnTo>
                  <a:lnTo>
                    <a:pt x="0" y="38745"/>
                  </a:lnTo>
                  <a:lnTo>
                    <a:pt x="1520" y="55615"/>
                  </a:lnTo>
                  <a:lnTo>
                    <a:pt x="6084" y="67664"/>
                  </a:lnTo>
                  <a:lnTo>
                    <a:pt x="13692" y="74892"/>
                  </a:lnTo>
                  <a:lnTo>
                    <a:pt x="24344" y="77301"/>
                  </a:lnTo>
                  <a:lnTo>
                    <a:pt x="35023" y="74892"/>
                  </a:lnTo>
                  <a:lnTo>
                    <a:pt x="40441" y="69757"/>
                  </a:lnTo>
                  <a:lnTo>
                    <a:pt x="19655" y="69757"/>
                  </a:lnTo>
                  <a:lnTo>
                    <a:pt x="16081" y="67478"/>
                  </a:lnTo>
                  <a:lnTo>
                    <a:pt x="11177" y="58365"/>
                  </a:lnTo>
                  <a:lnTo>
                    <a:pt x="9948" y="50302"/>
                  </a:lnTo>
                  <a:lnTo>
                    <a:pt x="9948" y="27163"/>
                  </a:lnTo>
                  <a:lnTo>
                    <a:pt x="11177" y="19062"/>
                  </a:lnTo>
                  <a:lnTo>
                    <a:pt x="16081" y="9847"/>
                  </a:lnTo>
                  <a:lnTo>
                    <a:pt x="19655" y="7544"/>
                  </a:lnTo>
                  <a:lnTo>
                    <a:pt x="40402" y="7544"/>
                  </a:lnTo>
                  <a:lnTo>
                    <a:pt x="35023" y="2421"/>
                  </a:lnTo>
                  <a:lnTo>
                    <a:pt x="24344" y="0"/>
                  </a:lnTo>
                  <a:close/>
                </a:path>
                <a:path w="48895" h="77470">
                  <a:moveTo>
                    <a:pt x="40402" y="7544"/>
                  </a:moveTo>
                  <a:lnTo>
                    <a:pt x="29084" y="7544"/>
                  </a:lnTo>
                  <a:lnTo>
                    <a:pt x="32670" y="9847"/>
                  </a:lnTo>
                  <a:lnTo>
                    <a:pt x="37575" y="19062"/>
                  </a:lnTo>
                  <a:lnTo>
                    <a:pt x="38791" y="27163"/>
                  </a:lnTo>
                  <a:lnTo>
                    <a:pt x="38791" y="50302"/>
                  </a:lnTo>
                  <a:lnTo>
                    <a:pt x="37575" y="58365"/>
                  </a:lnTo>
                  <a:lnTo>
                    <a:pt x="32670" y="67478"/>
                  </a:lnTo>
                  <a:lnTo>
                    <a:pt x="29084" y="69757"/>
                  </a:lnTo>
                  <a:lnTo>
                    <a:pt x="40441" y="69757"/>
                  </a:lnTo>
                  <a:lnTo>
                    <a:pt x="42650" y="67664"/>
                  </a:lnTo>
                  <a:lnTo>
                    <a:pt x="47227" y="55615"/>
                  </a:lnTo>
                  <a:lnTo>
                    <a:pt x="48752" y="38745"/>
                  </a:lnTo>
                  <a:lnTo>
                    <a:pt x="47227" y="21792"/>
                  </a:lnTo>
                  <a:lnTo>
                    <a:pt x="42650" y="9684"/>
                  </a:lnTo>
                  <a:lnTo>
                    <a:pt x="40402" y="754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1" name="object 14741"/>
            <p:cNvSpPr/>
            <p:nvPr/>
          </p:nvSpPr>
          <p:spPr>
            <a:xfrm>
              <a:off x="4899404" y="3892922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2" name="object 14742"/>
            <p:cNvSpPr/>
            <p:nvPr/>
          </p:nvSpPr>
          <p:spPr>
            <a:xfrm>
              <a:off x="4825331" y="3847544"/>
              <a:ext cx="50165" cy="76200"/>
            </a:xfrm>
            <a:custGeom>
              <a:avLst/>
              <a:gdLst/>
              <a:ahLst/>
              <a:cxnLst/>
              <a:rect l="l" t="t" r="r" b="b"/>
              <a:pathLst>
                <a:path w="50164" h="76200">
                  <a:moveTo>
                    <a:pt x="33481" y="0"/>
                  </a:moveTo>
                  <a:lnTo>
                    <a:pt x="1786" y="21619"/>
                  </a:lnTo>
                  <a:lnTo>
                    <a:pt x="11735" y="21619"/>
                  </a:lnTo>
                  <a:lnTo>
                    <a:pt x="12077" y="16999"/>
                  </a:lnTo>
                  <a:lnTo>
                    <a:pt x="13572" y="13493"/>
                  </a:lnTo>
                  <a:lnTo>
                    <a:pt x="18882" y="8733"/>
                  </a:lnTo>
                  <a:lnTo>
                    <a:pt x="22088" y="7544"/>
                  </a:lnTo>
                  <a:lnTo>
                    <a:pt x="30148" y="7544"/>
                  </a:lnTo>
                  <a:lnTo>
                    <a:pt x="33507" y="8721"/>
                  </a:lnTo>
                  <a:lnTo>
                    <a:pt x="38272" y="13455"/>
                  </a:lnTo>
                  <a:lnTo>
                    <a:pt x="39463" y="16683"/>
                  </a:lnTo>
                  <a:lnTo>
                    <a:pt x="39463" y="25391"/>
                  </a:lnTo>
                  <a:lnTo>
                    <a:pt x="38069" y="29492"/>
                  </a:lnTo>
                  <a:lnTo>
                    <a:pt x="32480" y="36733"/>
                  </a:lnTo>
                  <a:lnTo>
                    <a:pt x="27322" y="41580"/>
                  </a:lnTo>
                  <a:lnTo>
                    <a:pt x="12241" y="53719"/>
                  </a:lnTo>
                  <a:lnTo>
                    <a:pt x="7058" y="58820"/>
                  </a:lnTo>
                  <a:lnTo>
                    <a:pt x="1406" y="67111"/>
                  </a:lnTo>
                  <a:lnTo>
                    <a:pt x="0" y="71466"/>
                  </a:lnTo>
                  <a:lnTo>
                    <a:pt x="0" y="76022"/>
                  </a:lnTo>
                  <a:lnTo>
                    <a:pt x="49563" y="76022"/>
                  </a:lnTo>
                  <a:lnTo>
                    <a:pt x="49563" y="67149"/>
                  </a:lnTo>
                  <a:lnTo>
                    <a:pt x="13420" y="67149"/>
                  </a:lnTo>
                  <a:lnTo>
                    <a:pt x="13597" y="64972"/>
                  </a:lnTo>
                  <a:lnTo>
                    <a:pt x="18134" y="60187"/>
                  </a:lnTo>
                  <a:lnTo>
                    <a:pt x="35927" y="45365"/>
                  </a:lnTo>
                  <a:lnTo>
                    <a:pt x="41871" y="39568"/>
                  </a:lnTo>
                  <a:lnTo>
                    <a:pt x="47865" y="31239"/>
                  </a:lnTo>
                  <a:lnTo>
                    <a:pt x="49360" y="26442"/>
                  </a:lnTo>
                  <a:lnTo>
                    <a:pt x="49360" y="14986"/>
                  </a:lnTo>
                  <a:lnTo>
                    <a:pt x="47333" y="9987"/>
                  </a:lnTo>
                  <a:lnTo>
                    <a:pt x="39235" y="1999"/>
                  </a:lnTo>
                  <a:lnTo>
                    <a:pt x="3348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3" name="object 14743"/>
            <p:cNvSpPr/>
            <p:nvPr/>
          </p:nvSpPr>
          <p:spPr>
            <a:xfrm>
              <a:off x="4899404" y="3608121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4" name="object 14744"/>
            <p:cNvSpPr/>
            <p:nvPr/>
          </p:nvSpPr>
          <p:spPr>
            <a:xfrm>
              <a:off x="4823696" y="3563046"/>
              <a:ext cx="52069" cy="76200"/>
            </a:xfrm>
            <a:custGeom>
              <a:avLst/>
              <a:gdLst/>
              <a:ahLst/>
              <a:cxnLst/>
              <a:rect l="l" t="t" r="r" b="b"/>
              <a:pathLst>
                <a:path w="52070" h="76200">
                  <a:moveTo>
                    <a:pt x="41605" y="57871"/>
                  </a:moveTo>
                  <a:lnTo>
                    <a:pt x="31960" y="57871"/>
                  </a:lnTo>
                  <a:lnTo>
                    <a:pt x="31960" y="75719"/>
                  </a:lnTo>
                  <a:lnTo>
                    <a:pt x="41605" y="75719"/>
                  </a:lnTo>
                  <a:lnTo>
                    <a:pt x="41605" y="57871"/>
                  </a:lnTo>
                  <a:close/>
                </a:path>
                <a:path w="52070" h="76200">
                  <a:moveTo>
                    <a:pt x="41605" y="0"/>
                  </a:moveTo>
                  <a:lnTo>
                    <a:pt x="34051" y="0"/>
                  </a:lnTo>
                  <a:lnTo>
                    <a:pt x="0" y="49403"/>
                  </a:lnTo>
                  <a:lnTo>
                    <a:pt x="0" y="57871"/>
                  </a:lnTo>
                  <a:lnTo>
                    <a:pt x="51717" y="57871"/>
                  </a:lnTo>
                  <a:lnTo>
                    <a:pt x="51717" y="49403"/>
                  </a:lnTo>
                  <a:lnTo>
                    <a:pt x="8985" y="49403"/>
                  </a:lnTo>
                  <a:lnTo>
                    <a:pt x="31960" y="15138"/>
                  </a:lnTo>
                  <a:lnTo>
                    <a:pt x="41605" y="15138"/>
                  </a:lnTo>
                  <a:lnTo>
                    <a:pt x="41605" y="0"/>
                  </a:lnTo>
                  <a:close/>
                </a:path>
                <a:path w="52070" h="76200">
                  <a:moveTo>
                    <a:pt x="41605" y="15138"/>
                  </a:moveTo>
                  <a:lnTo>
                    <a:pt x="31960" y="15138"/>
                  </a:lnTo>
                  <a:lnTo>
                    <a:pt x="31960" y="49403"/>
                  </a:lnTo>
                  <a:lnTo>
                    <a:pt x="41605" y="49403"/>
                  </a:lnTo>
                  <a:lnTo>
                    <a:pt x="41605" y="15138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5" name="object 14745"/>
            <p:cNvSpPr/>
            <p:nvPr/>
          </p:nvSpPr>
          <p:spPr>
            <a:xfrm>
              <a:off x="4899404" y="3323320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6" name="object 14746"/>
            <p:cNvSpPr/>
            <p:nvPr/>
          </p:nvSpPr>
          <p:spPr>
            <a:xfrm>
              <a:off x="4826920" y="3277941"/>
              <a:ext cx="49530" cy="77470"/>
            </a:xfrm>
            <a:custGeom>
              <a:avLst/>
              <a:gdLst/>
              <a:ahLst/>
              <a:cxnLst/>
              <a:rect l="l" t="t" r="r" b="b"/>
              <a:pathLst>
                <a:path w="49529" h="77470">
                  <a:moveTo>
                    <a:pt x="31955" y="0"/>
                  </a:moveTo>
                  <a:lnTo>
                    <a:pt x="1545" y="23090"/>
                  </a:lnTo>
                  <a:lnTo>
                    <a:pt x="0" y="43137"/>
                  </a:lnTo>
                  <a:lnTo>
                    <a:pt x="314" y="49303"/>
                  </a:lnTo>
                  <a:lnTo>
                    <a:pt x="32602" y="77301"/>
                  </a:lnTo>
                  <a:lnTo>
                    <a:pt x="38267" y="74807"/>
                  </a:lnTo>
                  <a:lnTo>
                    <a:pt x="42597" y="69757"/>
                  </a:lnTo>
                  <a:lnTo>
                    <a:pt x="20588" y="69757"/>
                  </a:lnTo>
                  <a:lnTo>
                    <a:pt x="16799" y="67453"/>
                  </a:lnTo>
                  <a:lnTo>
                    <a:pt x="11159" y="58276"/>
                  </a:lnTo>
                  <a:lnTo>
                    <a:pt x="9677" y="51707"/>
                  </a:lnTo>
                  <a:lnTo>
                    <a:pt x="9537" y="43137"/>
                  </a:lnTo>
                  <a:lnTo>
                    <a:pt x="14581" y="37758"/>
                  </a:lnTo>
                  <a:lnTo>
                    <a:pt x="18537" y="35695"/>
                  </a:lnTo>
                  <a:lnTo>
                    <a:pt x="9639" y="35695"/>
                  </a:lnTo>
                  <a:lnTo>
                    <a:pt x="10145" y="26619"/>
                  </a:lnTo>
                  <a:lnTo>
                    <a:pt x="11831" y="19657"/>
                  </a:lnTo>
                  <a:lnTo>
                    <a:pt x="17508" y="9961"/>
                  </a:lnTo>
                  <a:lnTo>
                    <a:pt x="21234" y="7544"/>
                  </a:lnTo>
                  <a:lnTo>
                    <a:pt x="44121" y="7544"/>
                  </a:lnTo>
                  <a:lnTo>
                    <a:pt x="36695" y="1556"/>
                  </a:lnTo>
                  <a:lnTo>
                    <a:pt x="31955" y="0"/>
                  </a:lnTo>
                  <a:close/>
                </a:path>
                <a:path w="49529" h="77470">
                  <a:moveTo>
                    <a:pt x="43147" y="35074"/>
                  </a:moveTo>
                  <a:lnTo>
                    <a:pt x="29256" y="35074"/>
                  </a:lnTo>
                  <a:lnTo>
                    <a:pt x="32652" y="36695"/>
                  </a:lnTo>
                  <a:lnTo>
                    <a:pt x="37722" y="43150"/>
                  </a:lnTo>
                  <a:lnTo>
                    <a:pt x="38989" y="47277"/>
                  </a:lnTo>
                  <a:lnTo>
                    <a:pt x="38989" y="57276"/>
                  </a:lnTo>
                  <a:lnTo>
                    <a:pt x="37747" y="61428"/>
                  </a:lnTo>
                  <a:lnTo>
                    <a:pt x="32779" y="68086"/>
                  </a:lnTo>
                  <a:lnTo>
                    <a:pt x="29459" y="69757"/>
                  </a:lnTo>
                  <a:lnTo>
                    <a:pt x="42597" y="69757"/>
                  </a:lnTo>
                  <a:lnTo>
                    <a:pt x="46808" y="64846"/>
                  </a:lnTo>
                  <a:lnTo>
                    <a:pt x="48950" y="58808"/>
                  </a:lnTo>
                  <a:lnTo>
                    <a:pt x="48950" y="44694"/>
                  </a:lnTo>
                  <a:lnTo>
                    <a:pt x="46795" y="38922"/>
                  </a:lnTo>
                  <a:lnTo>
                    <a:pt x="43147" y="35074"/>
                  </a:lnTo>
                  <a:close/>
                </a:path>
                <a:path w="49529" h="77470">
                  <a:moveTo>
                    <a:pt x="32906" y="27581"/>
                  </a:moveTo>
                  <a:lnTo>
                    <a:pt x="20246" y="27581"/>
                  </a:lnTo>
                  <a:lnTo>
                    <a:pt x="14581" y="30290"/>
                  </a:lnTo>
                  <a:lnTo>
                    <a:pt x="9639" y="35695"/>
                  </a:lnTo>
                  <a:lnTo>
                    <a:pt x="18537" y="35695"/>
                  </a:lnTo>
                  <a:lnTo>
                    <a:pt x="19726" y="35074"/>
                  </a:lnTo>
                  <a:lnTo>
                    <a:pt x="43147" y="35074"/>
                  </a:lnTo>
                  <a:lnTo>
                    <a:pt x="38190" y="29847"/>
                  </a:lnTo>
                  <a:lnTo>
                    <a:pt x="32906" y="27581"/>
                  </a:lnTo>
                  <a:close/>
                </a:path>
                <a:path w="49529" h="77470">
                  <a:moveTo>
                    <a:pt x="44121" y="7544"/>
                  </a:moveTo>
                  <a:lnTo>
                    <a:pt x="32931" y="7544"/>
                  </a:lnTo>
                  <a:lnTo>
                    <a:pt x="36923" y="11227"/>
                  </a:lnTo>
                  <a:lnTo>
                    <a:pt x="37772" y="18607"/>
                  </a:lnTo>
                  <a:lnTo>
                    <a:pt x="47670" y="18607"/>
                  </a:lnTo>
                  <a:lnTo>
                    <a:pt x="46821" y="12455"/>
                  </a:lnTo>
                  <a:lnTo>
                    <a:pt x="44451" y="7809"/>
                  </a:lnTo>
                  <a:lnTo>
                    <a:pt x="44121" y="754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4747" name="object 14747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4988241" y="2969407"/>
              <a:ext cx="3806422" cy="97971"/>
            </a:xfrm>
            <a:prstGeom prst="rect">
              <a:avLst/>
            </a:prstGeom>
          </p:spPr>
        </p:pic>
        <p:sp>
          <p:nvSpPr>
            <p:cNvPr id="14748" name="object 14748"/>
            <p:cNvSpPr/>
            <p:nvPr/>
          </p:nvSpPr>
          <p:spPr>
            <a:xfrm>
              <a:off x="5059120" y="41773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9" name="object 14749"/>
            <p:cNvSpPr/>
            <p:nvPr/>
          </p:nvSpPr>
          <p:spPr>
            <a:xfrm>
              <a:off x="5059196" y="417744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0" name="object 14750"/>
            <p:cNvSpPr/>
            <p:nvPr/>
          </p:nvSpPr>
          <p:spPr>
            <a:xfrm>
              <a:off x="50593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1" name="object 14751"/>
            <p:cNvSpPr/>
            <p:nvPr/>
          </p:nvSpPr>
          <p:spPr>
            <a:xfrm>
              <a:off x="5059374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2" name="object 14752"/>
            <p:cNvSpPr/>
            <p:nvPr/>
          </p:nvSpPr>
          <p:spPr>
            <a:xfrm>
              <a:off x="50601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3" name="object 14753"/>
            <p:cNvSpPr/>
            <p:nvPr/>
          </p:nvSpPr>
          <p:spPr>
            <a:xfrm>
              <a:off x="506107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4" name="object 14754"/>
            <p:cNvSpPr/>
            <p:nvPr/>
          </p:nvSpPr>
          <p:spPr>
            <a:xfrm>
              <a:off x="50616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5" name="object 14755"/>
            <p:cNvSpPr/>
            <p:nvPr/>
          </p:nvSpPr>
          <p:spPr>
            <a:xfrm>
              <a:off x="5061756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6" name="object 14756"/>
            <p:cNvSpPr/>
            <p:nvPr/>
          </p:nvSpPr>
          <p:spPr>
            <a:xfrm>
              <a:off x="506178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7" name="object 14757"/>
            <p:cNvSpPr/>
            <p:nvPr/>
          </p:nvSpPr>
          <p:spPr>
            <a:xfrm>
              <a:off x="50618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8" name="object 14758"/>
            <p:cNvSpPr/>
            <p:nvPr/>
          </p:nvSpPr>
          <p:spPr>
            <a:xfrm>
              <a:off x="5064405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9" name="object 14759"/>
            <p:cNvSpPr/>
            <p:nvPr/>
          </p:nvSpPr>
          <p:spPr>
            <a:xfrm>
              <a:off x="5064443" y="417692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0" name="object 14760"/>
            <p:cNvSpPr/>
            <p:nvPr/>
          </p:nvSpPr>
          <p:spPr>
            <a:xfrm>
              <a:off x="5064506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1" name="object 14761"/>
            <p:cNvSpPr/>
            <p:nvPr/>
          </p:nvSpPr>
          <p:spPr>
            <a:xfrm>
              <a:off x="50656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2" name="object 14762"/>
            <p:cNvSpPr/>
            <p:nvPr/>
          </p:nvSpPr>
          <p:spPr>
            <a:xfrm>
              <a:off x="5067003" y="417607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22"/>
                  </a:moveTo>
                  <a:lnTo>
                    <a:pt x="887" y="82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3" name="object 14763"/>
            <p:cNvSpPr/>
            <p:nvPr/>
          </p:nvSpPr>
          <p:spPr>
            <a:xfrm>
              <a:off x="506707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4" name="object 14764"/>
            <p:cNvSpPr/>
            <p:nvPr/>
          </p:nvSpPr>
          <p:spPr>
            <a:xfrm>
              <a:off x="506715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5" name="object 14765"/>
            <p:cNvSpPr/>
            <p:nvPr/>
          </p:nvSpPr>
          <p:spPr>
            <a:xfrm>
              <a:off x="50672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6" name="object 14766"/>
            <p:cNvSpPr/>
            <p:nvPr/>
          </p:nvSpPr>
          <p:spPr>
            <a:xfrm>
              <a:off x="5069664" y="41774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7" name="object 14767"/>
            <p:cNvSpPr/>
            <p:nvPr/>
          </p:nvSpPr>
          <p:spPr>
            <a:xfrm>
              <a:off x="50697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8" name="object 14768"/>
            <p:cNvSpPr/>
            <p:nvPr/>
          </p:nvSpPr>
          <p:spPr>
            <a:xfrm>
              <a:off x="506994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9" name="object 14769"/>
            <p:cNvSpPr/>
            <p:nvPr/>
          </p:nvSpPr>
          <p:spPr>
            <a:xfrm>
              <a:off x="50700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0" name="object 14770"/>
            <p:cNvSpPr/>
            <p:nvPr/>
          </p:nvSpPr>
          <p:spPr>
            <a:xfrm>
              <a:off x="50723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1" name="object 14771"/>
            <p:cNvSpPr/>
            <p:nvPr/>
          </p:nvSpPr>
          <p:spPr>
            <a:xfrm>
              <a:off x="50749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2" name="object 14772"/>
            <p:cNvSpPr/>
            <p:nvPr/>
          </p:nvSpPr>
          <p:spPr>
            <a:xfrm>
              <a:off x="507510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3" name="object 14773"/>
            <p:cNvSpPr/>
            <p:nvPr/>
          </p:nvSpPr>
          <p:spPr>
            <a:xfrm>
              <a:off x="507525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4" name="object 14774"/>
            <p:cNvSpPr/>
            <p:nvPr/>
          </p:nvSpPr>
          <p:spPr>
            <a:xfrm>
              <a:off x="50775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5" name="object 14775"/>
            <p:cNvSpPr/>
            <p:nvPr/>
          </p:nvSpPr>
          <p:spPr>
            <a:xfrm>
              <a:off x="50784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6" name="object 14776"/>
            <p:cNvSpPr/>
            <p:nvPr/>
          </p:nvSpPr>
          <p:spPr>
            <a:xfrm>
              <a:off x="50793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7" name="object 14777"/>
            <p:cNvSpPr/>
            <p:nvPr/>
          </p:nvSpPr>
          <p:spPr>
            <a:xfrm>
              <a:off x="508025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8" name="object 14778"/>
            <p:cNvSpPr/>
            <p:nvPr/>
          </p:nvSpPr>
          <p:spPr>
            <a:xfrm>
              <a:off x="50804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9" name="object 14779"/>
            <p:cNvSpPr/>
            <p:nvPr/>
          </p:nvSpPr>
          <p:spPr>
            <a:xfrm>
              <a:off x="508047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0" name="object 14780"/>
            <p:cNvSpPr/>
            <p:nvPr/>
          </p:nvSpPr>
          <p:spPr>
            <a:xfrm>
              <a:off x="508056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1" name="object 14781"/>
            <p:cNvSpPr/>
            <p:nvPr/>
          </p:nvSpPr>
          <p:spPr>
            <a:xfrm>
              <a:off x="508304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2" name="object 14782"/>
            <p:cNvSpPr/>
            <p:nvPr/>
          </p:nvSpPr>
          <p:spPr>
            <a:xfrm>
              <a:off x="50831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3" name="object 14783"/>
            <p:cNvSpPr/>
            <p:nvPr/>
          </p:nvSpPr>
          <p:spPr>
            <a:xfrm>
              <a:off x="50843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4" name="object 14784"/>
            <p:cNvSpPr/>
            <p:nvPr/>
          </p:nvSpPr>
          <p:spPr>
            <a:xfrm>
              <a:off x="50846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5" name="object 14785"/>
            <p:cNvSpPr/>
            <p:nvPr/>
          </p:nvSpPr>
          <p:spPr>
            <a:xfrm>
              <a:off x="5085619" y="41771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6" name="object 14786"/>
            <p:cNvSpPr/>
            <p:nvPr/>
          </p:nvSpPr>
          <p:spPr>
            <a:xfrm>
              <a:off x="5085683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7" name="object 14787"/>
            <p:cNvSpPr/>
            <p:nvPr/>
          </p:nvSpPr>
          <p:spPr>
            <a:xfrm>
              <a:off x="5085784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8" name="object 14788"/>
            <p:cNvSpPr/>
            <p:nvPr/>
          </p:nvSpPr>
          <p:spPr>
            <a:xfrm>
              <a:off x="508800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9" name="object 14789"/>
            <p:cNvSpPr/>
            <p:nvPr/>
          </p:nvSpPr>
          <p:spPr>
            <a:xfrm>
              <a:off x="5090777" y="4166888"/>
              <a:ext cx="0" cy="11430"/>
            </a:xfrm>
            <a:custGeom>
              <a:avLst/>
              <a:gdLst/>
              <a:ahLst/>
              <a:cxnLst/>
              <a:rect l="l" t="t" r="r" b="b"/>
              <a:pathLst>
                <a:path h="11429">
                  <a:moveTo>
                    <a:pt x="0" y="10835"/>
                  </a:moveTo>
                  <a:lnTo>
                    <a:pt x="0" y="10822"/>
                  </a:lnTo>
                </a:path>
                <a:path h="11429">
                  <a:moveTo>
                    <a:pt x="0" y="10835"/>
                  </a:moveTo>
                  <a:lnTo>
                    <a:pt x="0" y="10822"/>
                  </a:lnTo>
                </a:path>
                <a:path h="11429">
                  <a:moveTo>
                    <a:pt x="0" y="1083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0" name="object 14790"/>
            <p:cNvSpPr/>
            <p:nvPr/>
          </p:nvSpPr>
          <p:spPr>
            <a:xfrm>
              <a:off x="5090118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88" y="0"/>
                  </a:moveTo>
                  <a:lnTo>
                    <a:pt x="1862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1" name="object 14791"/>
            <p:cNvSpPr/>
            <p:nvPr/>
          </p:nvSpPr>
          <p:spPr>
            <a:xfrm>
              <a:off x="50927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2" name="object 14792"/>
            <p:cNvSpPr/>
            <p:nvPr/>
          </p:nvSpPr>
          <p:spPr>
            <a:xfrm>
              <a:off x="50933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3" name="object 14793"/>
            <p:cNvSpPr/>
            <p:nvPr/>
          </p:nvSpPr>
          <p:spPr>
            <a:xfrm>
              <a:off x="509338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4" name="object 14794"/>
            <p:cNvSpPr/>
            <p:nvPr/>
          </p:nvSpPr>
          <p:spPr>
            <a:xfrm>
              <a:off x="50934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5" name="object 14795"/>
            <p:cNvSpPr/>
            <p:nvPr/>
          </p:nvSpPr>
          <p:spPr>
            <a:xfrm>
              <a:off x="5093553" y="417744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6" name="object 14796"/>
            <p:cNvSpPr/>
            <p:nvPr/>
          </p:nvSpPr>
          <p:spPr>
            <a:xfrm>
              <a:off x="509461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7" name="object 14797"/>
            <p:cNvSpPr/>
            <p:nvPr/>
          </p:nvSpPr>
          <p:spPr>
            <a:xfrm>
              <a:off x="5096036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8" name="object 14798"/>
            <p:cNvSpPr/>
            <p:nvPr/>
          </p:nvSpPr>
          <p:spPr>
            <a:xfrm>
              <a:off x="509607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9" name="object 14799"/>
            <p:cNvSpPr/>
            <p:nvPr/>
          </p:nvSpPr>
          <p:spPr>
            <a:xfrm>
              <a:off x="5096188" y="417744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0" name="object 14800"/>
            <p:cNvSpPr/>
            <p:nvPr/>
          </p:nvSpPr>
          <p:spPr>
            <a:xfrm>
              <a:off x="50962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1" name="object 14801"/>
            <p:cNvSpPr/>
            <p:nvPr/>
          </p:nvSpPr>
          <p:spPr>
            <a:xfrm>
              <a:off x="5098647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2" name="object 14802"/>
            <p:cNvSpPr/>
            <p:nvPr/>
          </p:nvSpPr>
          <p:spPr>
            <a:xfrm>
              <a:off x="5097937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15" y="0"/>
                  </a:moveTo>
                  <a:lnTo>
                    <a:pt x="1989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3" name="object 14803"/>
            <p:cNvSpPr/>
            <p:nvPr/>
          </p:nvSpPr>
          <p:spPr>
            <a:xfrm>
              <a:off x="51012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4" name="object 14804"/>
            <p:cNvSpPr/>
            <p:nvPr/>
          </p:nvSpPr>
          <p:spPr>
            <a:xfrm>
              <a:off x="5101296" y="417596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79"/>
                  </a:moveTo>
                  <a:lnTo>
                    <a:pt x="887" y="87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5" name="object 14805"/>
            <p:cNvSpPr/>
            <p:nvPr/>
          </p:nvSpPr>
          <p:spPr>
            <a:xfrm>
              <a:off x="510144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6" name="object 14806"/>
            <p:cNvSpPr/>
            <p:nvPr/>
          </p:nvSpPr>
          <p:spPr>
            <a:xfrm>
              <a:off x="51015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7" name="object 14807"/>
            <p:cNvSpPr/>
            <p:nvPr/>
          </p:nvSpPr>
          <p:spPr>
            <a:xfrm>
              <a:off x="510163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8" name="object 14808"/>
            <p:cNvSpPr/>
            <p:nvPr/>
          </p:nvSpPr>
          <p:spPr>
            <a:xfrm>
              <a:off x="5103932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9" name="object 14809"/>
            <p:cNvSpPr/>
            <p:nvPr/>
          </p:nvSpPr>
          <p:spPr>
            <a:xfrm>
              <a:off x="51065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0" name="object 14810"/>
            <p:cNvSpPr/>
            <p:nvPr/>
          </p:nvSpPr>
          <p:spPr>
            <a:xfrm>
              <a:off x="5105680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25" y="0"/>
                  </a:moveTo>
                  <a:lnTo>
                    <a:pt x="1799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1" name="object 14811"/>
            <p:cNvSpPr/>
            <p:nvPr/>
          </p:nvSpPr>
          <p:spPr>
            <a:xfrm>
              <a:off x="5106606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2" name="object 14812"/>
            <p:cNvSpPr/>
            <p:nvPr/>
          </p:nvSpPr>
          <p:spPr>
            <a:xfrm>
              <a:off x="510673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3" name="object 14813"/>
            <p:cNvSpPr/>
            <p:nvPr/>
          </p:nvSpPr>
          <p:spPr>
            <a:xfrm>
              <a:off x="5106859" y="4168281"/>
              <a:ext cx="0" cy="9525"/>
            </a:xfrm>
            <a:custGeom>
              <a:avLst/>
              <a:gdLst/>
              <a:ahLst/>
              <a:cxnLst/>
              <a:rect l="l" t="t" r="r" b="b"/>
              <a:pathLst>
                <a:path h="9525">
                  <a:moveTo>
                    <a:pt x="0" y="944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4" name="object 14814"/>
            <p:cNvSpPr/>
            <p:nvPr/>
          </p:nvSpPr>
          <p:spPr>
            <a:xfrm>
              <a:off x="510698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5" name="object 14815"/>
            <p:cNvSpPr/>
            <p:nvPr/>
          </p:nvSpPr>
          <p:spPr>
            <a:xfrm>
              <a:off x="5109178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6" name="object 14816"/>
            <p:cNvSpPr/>
            <p:nvPr/>
          </p:nvSpPr>
          <p:spPr>
            <a:xfrm>
              <a:off x="5109254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7" name="object 14817"/>
            <p:cNvSpPr/>
            <p:nvPr/>
          </p:nvSpPr>
          <p:spPr>
            <a:xfrm>
              <a:off x="51094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8" name="object 14818"/>
            <p:cNvSpPr/>
            <p:nvPr/>
          </p:nvSpPr>
          <p:spPr>
            <a:xfrm>
              <a:off x="5109495" y="41772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9" name="object 14819"/>
            <p:cNvSpPr/>
            <p:nvPr/>
          </p:nvSpPr>
          <p:spPr>
            <a:xfrm>
              <a:off x="51100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0" name="object 14820"/>
            <p:cNvSpPr/>
            <p:nvPr/>
          </p:nvSpPr>
          <p:spPr>
            <a:xfrm>
              <a:off x="511176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1" name="object 14821"/>
            <p:cNvSpPr/>
            <p:nvPr/>
          </p:nvSpPr>
          <p:spPr>
            <a:xfrm>
              <a:off x="51118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2" name="object 14822"/>
            <p:cNvSpPr/>
            <p:nvPr/>
          </p:nvSpPr>
          <p:spPr>
            <a:xfrm>
              <a:off x="5112106" y="41774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3" name="object 14823"/>
            <p:cNvSpPr/>
            <p:nvPr/>
          </p:nvSpPr>
          <p:spPr>
            <a:xfrm>
              <a:off x="51121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4" name="object 14824"/>
            <p:cNvSpPr/>
            <p:nvPr/>
          </p:nvSpPr>
          <p:spPr>
            <a:xfrm>
              <a:off x="511220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5" name="object 14825"/>
            <p:cNvSpPr/>
            <p:nvPr/>
          </p:nvSpPr>
          <p:spPr>
            <a:xfrm>
              <a:off x="5117023" y="41771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6" name="object 14826"/>
            <p:cNvSpPr/>
            <p:nvPr/>
          </p:nvSpPr>
          <p:spPr>
            <a:xfrm>
              <a:off x="51173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7" name="object 14827"/>
            <p:cNvSpPr/>
            <p:nvPr/>
          </p:nvSpPr>
          <p:spPr>
            <a:xfrm>
              <a:off x="5119684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8" name="object 14828"/>
            <p:cNvSpPr/>
            <p:nvPr/>
          </p:nvSpPr>
          <p:spPr>
            <a:xfrm>
              <a:off x="51199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9" name="object 14829"/>
            <p:cNvSpPr/>
            <p:nvPr/>
          </p:nvSpPr>
          <p:spPr>
            <a:xfrm>
              <a:off x="51211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0" name="object 14830"/>
            <p:cNvSpPr/>
            <p:nvPr/>
          </p:nvSpPr>
          <p:spPr>
            <a:xfrm>
              <a:off x="5122295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1" name="object 14831"/>
            <p:cNvSpPr/>
            <p:nvPr/>
          </p:nvSpPr>
          <p:spPr>
            <a:xfrm>
              <a:off x="512242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2" name="object 14832"/>
            <p:cNvSpPr/>
            <p:nvPr/>
          </p:nvSpPr>
          <p:spPr>
            <a:xfrm>
              <a:off x="51224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3" name="object 14833"/>
            <p:cNvSpPr/>
            <p:nvPr/>
          </p:nvSpPr>
          <p:spPr>
            <a:xfrm>
              <a:off x="51226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4" name="object 14834"/>
            <p:cNvSpPr/>
            <p:nvPr/>
          </p:nvSpPr>
          <p:spPr>
            <a:xfrm>
              <a:off x="5122827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5" name="object 14835"/>
            <p:cNvSpPr/>
            <p:nvPr/>
          </p:nvSpPr>
          <p:spPr>
            <a:xfrm>
              <a:off x="5123993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76" y="0"/>
                  </a:moveTo>
                  <a:lnTo>
                    <a:pt x="185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6" name="object 14836"/>
            <p:cNvSpPr/>
            <p:nvPr/>
          </p:nvSpPr>
          <p:spPr>
            <a:xfrm>
              <a:off x="51250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7" name="object 14837"/>
            <p:cNvSpPr/>
            <p:nvPr/>
          </p:nvSpPr>
          <p:spPr>
            <a:xfrm>
              <a:off x="51251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8" name="object 14838"/>
            <p:cNvSpPr/>
            <p:nvPr/>
          </p:nvSpPr>
          <p:spPr>
            <a:xfrm>
              <a:off x="51275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9" name="object 14839"/>
            <p:cNvSpPr/>
            <p:nvPr/>
          </p:nvSpPr>
          <p:spPr>
            <a:xfrm>
              <a:off x="512768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0" name="object 14840"/>
            <p:cNvSpPr/>
            <p:nvPr/>
          </p:nvSpPr>
          <p:spPr>
            <a:xfrm>
              <a:off x="51277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1" name="object 14841"/>
            <p:cNvSpPr/>
            <p:nvPr/>
          </p:nvSpPr>
          <p:spPr>
            <a:xfrm>
              <a:off x="5127072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88" y="0"/>
                  </a:moveTo>
                  <a:lnTo>
                    <a:pt x="1862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2" name="object 14842"/>
            <p:cNvSpPr/>
            <p:nvPr/>
          </p:nvSpPr>
          <p:spPr>
            <a:xfrm>
              <a:off x="512814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3" name="object 14843"/>
            <p:cNvSpPr/>
            <p:nvPr/>
          </p:nvSpPr>
          <p:spPr>
            <a:xfrm>
              <a:off x="5130329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4" name="object 14844"/>
            <p:cNvSpPr/>
            <p:nvPr/>
          </p:nvSpPr>
          <p:spPr>
            <a:xfrm>
              <a:off x="5130583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5" name="object 14845"/>
            <p:cNvSpPr/>
            <p:nvPr/>
          </p:nvSpPr>
          <p:spPr>
            <a:xfrm>
              <a:off x="51323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6" name="object 14846"/>
            <p:cNvSpPr/>
            <p:nvPr/>
          </p:nvSpPr>
          <p:spPr>
            <a:xfrm>
              <a:off x="51327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7" name="object 14847"/>
            <p:cNvSpPr/>
            <p:nvPr/>
          </p:nvSpPr>
          <p:spPr>
            <a:xfrm>
              <a:off x="513294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8" name="object 14848"/>
            <p:cNvSpPr/>
            <p:nvPr/>
          </p:nvSpPr>
          <p:spPr>
            <a:xfrm>
              <a:off x="513316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9" name="object 14849"/>
            <p:cNvSpPr/>
            <p:nvPr/>
          </p:nvSpPr>
          <p:spPr>
            <a:xfrm>
              <a:off x="5133269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0" name="object 14850"/>
            <p:cNvSpPr/>
            <p:nvPr/>
          </p:nvSpPr>
          <p:spPr>
            <a:xfrm>
              <a:off x="5135588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1" name="object 14851"/>
            <p:cNvSpPr/>
            <p:nvPr/>
          </p:nvSpPr>
          <p:spPr>
            <a:xfrm>
              <a:off x="5135690" y="41774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2" name="object 14852"/>
            <p:cNvSpPr/>
            <p:nvPr/>
          </p:nvSpPr>
          <p:spPr>
            <a:xfrm>
              <a:off x="51357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3" name="object 14853"/>
            <p:cNvSpPr/>
            <p:nvPr/>
          </p:nvSpPr>
          <p:spPr>
            <a:xfrm>
              <a:off x="51361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4" name="object 14854"/>
            <p:cNvSpPr/>
            <p:nvPr/>
          </p:nvSpPr>
          <p:spPr>
            <a:xfrm>
              <a:off x="513823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5" name="object 14855"/>
            <p:cNvSpPr/>
            <p:nvPr/>
          </p:nvSpPr>
          <p:spPr>
            <a:xfrm>
              <a:off x="5138300" y="417687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6" name="object 14856"/>
            <p:cNvSpPr/>
            <p:nvPr/>
          </p:nvSpPr>
          <p:spPr>
            <a:xfrm>
              <a:off x="51383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7" name="object 14857"/>
            <p:cNvSpPr/>
            <p:nvPr/>
          </p:nvSpPr>
          <p:spPr>
            <a:xfrm>
              <a:off x="513847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8" name="object 14858"/>
            <p:cNvSpPr/>
            <p:nvPr/>
          </p:nvSpPr>
          <p:spPr>
            <a:xfrm>
              <a:off x="513857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9" name="object 14859"/>
            <p:cNvSpPr/>
            <p:nvPr/>
          </p:nvSpPr>
          <p:spPr>
            <a:xfrm>
              <a:off x="513860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0" name="object 14860"/>
            <p:cNvSpPr/>
            <p:nvPr/>
          </p:nvSpPr>
          <p:spPr>
            <a:xfrm>
              <a:off x="514081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1" name="object 14861"/>
            <p:cNvSpPr/>
            <p:nvPr/>
          </p:nvSpPr>
          <p:spPr>
            <a:xfrm>
              <a:off x="51409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2" name="object 14862"/>
            <p:cNvSpPr/>
            <p:nvPr/>
          </p:nvSpPr>
          <p:spPr>
            <a:xfrm>
              <a:off x="514100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3" name="object 14863"/>
            <p:cNvSpPr/>
            <p:nvPr/>
          </p:nvSpPr>
          <p:spPr>
            <a:xfrm>
              <a:off x="5141152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4" name="object 14864"/>
            <p:cNvSpPr/>
            <p:nvPr/>
          </p:nvSpPr>
          <p:spPr>
            <a:xfrm>
              <a:off x="514331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5" name="object 14865"/>
            <p:cNvSpPr/>
            <p:nvPr/>
          </p:nvSpPr>
          <p:spPr>
            <a:xfrm>
              <a:off x="5143458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6" name="object 14866"/>
            <p:cNvSpPr/>
            <p:nvPr/>
          </p:nvSpPr>
          <p:spPr>
            <a:xfrm>
              <a:off x="514361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7" name="object 14867"/>
            <p:cNvSpPr/>
            <p:nvPr/>
          </p:nvSpPr>
          <p:spPr>
            <a:xfrm>
              <a:off x="51438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8" name="object 14868"/>
            <p:cNvSpPr/>
            <p:nvPr/>
          </p:nvSpPr>
          <p:spPr>
            <a:xfrm>
              <a:off x="514606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9" name="object 14869"/>
            <p:cNvSpPr/>
            <p:nvPr/>
          </p:nvSpPr>
          <p:spPr>
            <a:xfrm>
              <a:off x="514609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0" name="object 14870"/>
            <p:cNvSpPr/>
            <p:nvPr/>
          </p:nvSpPr>
          <p:spPr>
            <a:xfrm>
              <a:off x="51462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1" name="object 14871"/>
            <p:cNvSpPr/>
            <p:nvPr/>
          </p:nvSpPr>
          <p:spPr>
            <a:xfrm>
              <a:off x="51463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2" name="object 14872"/>
            <p:cNvSpPr/>
            <p:nvPr/>
          </p:nvSpPr>
          <p:spPr>
            <a:xfrm>
              <a:off x="51465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3" name="object 14873"/>
            <p:cNvSpPr/>
            <p:nvPr/>
          </p:nvSpPr>
          <p:spPr>
            <a:xfrm>
              <a:off x="51485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4" name="object 14874"/>
            <p:cNvSpPr/>
            <p:nvPr/>
          </p:nvSpPr>
          <p:spPr>
            <a:xfrm>
              <a:off x="5148908" y="41773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5" name="object 14875"/>
            <p:cNvSpPr/>
            <p:nvPr/>
          </p:nvSpPr>
          <p:spPr>
            <a:xfrm>
              <a:off x="514906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6" name="object 14876"/>
            <p:cNvSpPr/>
            <p:nvPr/>
          </p:nvSpPr>
          <p:spPr>
            <a:xfrm>
              <a:off x="514914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7" name="object 14877"/>
            <p:cNvSpPr/>
            <p:nvPr/>
          </p:nvSpPr>
          <p:spPr>
            <a:xfrm>
              <a:off x="51501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8" name="object 14878"/>
            <p:cNvSpPr/>
            <p:nvPr/>
          </p:nvSpPr>
          <p:spPr>
            <a:xfrm>
              <a:off x="51513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9" name="object 14879"/>
            <p:cNvSpPr/>
            <p:nvPr/>
          </p:nvSpPr>
          <p:spPr>
            <a:xfrm>
              <a:off x="5151493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0" name="object 14880"/>
            <p:cNvSpPr/>
            <p:nvPr/>
          </p:nvSpPr>
          <p:spPr>
            <a:xfrm>
              <a:off x="51515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1" name="object 14881"/>
            <p:cNvSpPr/>
            <p:nvPr/>
          </p:nvSpPr>
          <p:spPr>
            <a:xfrm>
              <a:off x="515162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2" name="object 14882"/>
            <p:cNvSpPr/>
            <p:nvPr/>
          </p:nvSpPr>
          <p:spPr>
            <a:xfrm>
              <a:off x="51539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3" name="object 14883"/>
            <p:cNvSpPr/>
            <p:nvPr/>
          </p:nvSpPr>
          <p:spPr>
            <a:xfrm>
              <a:off x="5153166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25" y="0"/>
                  </a:moveTo>
                  <a:lnTo>
                    <a:pt x="1799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4" name="object 14884"/>
            <p:cNvSpPr/>
            <p:nvPr/>
          </p:nvSpPr>
          <p:spPr>
            <a:xfrm>
              <a:off x="515416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5" name="object 14885"/>
            <p:cNvSpPr/>
            <p:nvPr/>
          </p:nvSpPr>
          <p:spPr>
            <a:xfrm>
              <a:off x="5154268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6" name="object 14886"/>
            <p:cNvSpPr/>
            <p:nvPr/>
          </p:nvSpPr>
          <p:spPr>
            <a:xfrm>
              <a:off x="51543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7" name="object 14887"/>
            <p:cNvSpPr/>
            <p:nvPr/>
          </p:nvSpPr>
          <p:spPr>
            <a:xfrm>
              <a:off x="5154471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8" name="object 14888"/>
            <p:cNvSpPr/>
            <p:nvPr/>
          </p:nvSpPr>
          <p:spPr>
            <a:xfrm>
              <a:off x="5156904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9" name="object 14889"/>
            <p:cNvSpPr/>
            <p:nvPr/>
          </p:nvSpPr>
          <p:spPr>
            <a:xfrm>
              <a:off x="51571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0" name="object 14890"/>
            <p:cNvSpPr/>
            <p:nvPr/>
          </p:nvSpPr>
          <p:spPr>
            <a:xfrm>
              <a:off x="515918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1" name="object 14891"/>
            <p:cNvSpPr/>
            <p:nvPr/>
          </p:nvSpPr>
          <p:spPr>
            <a:xfrm>
              <a:off x="51592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2" name="object 14892"/>
            <p:cNvSpPr/>
            <p:nvPr/>
          </p:nvSpPr>
          <p:spPr>
            <a:xfrm>
              <a:off x="515948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3" name="object 14893"/>
            <p:cNvSpPr/>
            <p:nvPr/>
          </p:nvSpPr>
          <p:spPr>
            <a:xfrm>
              <a:off x="51595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4" name="object 14894"/>
            <p:cNvSpPr/>
            <p:nvPr/>
          </p:nvSpPr>
          <p:spPr>
            <a:xfrm>
              <a:off x="5159781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5" name="object 14895"/>
            <p:cNvSpPr/>
            <p:nvPr/>
          </p:nvSpPr>
          <p:spPr>
            <a:xfrm>
              <a:off x="516458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6" name="object 14896"/>
            <p:cNvSpPr/>
            <p:nvPr/>
          </p:nvSpPr>
          <p:spPr>
            <a:xfrm>
              <a:off x="5164711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7" name="object 14897"/>
            <p:cNvSpPr/>
            <p:nvPr/>
          </p:nvSpPr>
          <p:spPr>
            <a:xfrm>
              <a:off x="516481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8" name="object 14898"/>
            <p:cNvSpPr/>
            <p:nvPr/>
          </p:nvSpPr>
          <p:spPr>
            <a:xfrm>
              <a:off x="516500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9" name="object 14899"/>
            <p:cNvSpPr/>
            <p:nvPr/>
          </p:nvSpPr>
          <p:spPr>
            <a:xfrm>
              <a:off x="5167042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0" name="object 14900"/>
            <p:cNvSpPr/>
            <p:nvPr/>
          </p:nvSpPr>
          <p:spPr>
            <a:xfrm>
              <a:off x="51672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1" name="object 14901"/>
            <p:cNvSpPr/>
            <p:nvPr/>
          </p:nvSpPr>
          <p:spPr>
            <a:xfrm>
              <a:off x="51679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2" name="object 14902"/>
            <p:cNvSpPr/>
            <p:nvPr/>
          </p:nvSpPr>
          <p:spPr>
            <a:xfrm>
              <a:off x="51696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3" name="object 14903"/>
            <p:cNvSpPr/>
            <p:nvPr/>
          </p:nvSpPr>
          <p:spPr>
            <a:xfrm>
              <a:off x="5169881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4" name="object 14904"/>
            <p:cNvSpPr/>
            <p:nvPr/>
          </p:nvSpPr>
          <p:spPr>
            <a:xfrm>
              <a:off x="51699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5" name="object 14905"/>
            <p:cNvSpPr/>
            <p:nvPr/>
          </p:nvSpPr>
          <p:spPr>
            <a:xfrm>
              <a:off x="517012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6" name="object 14906"/>
            <p:cNvSpPr/>
            <p:nvPr/>
          </p:nvSpPr>
          <p:spPr>
            <a:xfrm>
              <a:off x="51701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7" name="object 14907"/>
            <p:cNvSpPr/>
            <p:nvPr/>
          </p:nvSpPr>
          <p:spPr>
            <a:xfrm>
              <a:off x="517021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8" name="object 14908"/>
            <p:cNvSpPr/>
            <p:nvPr/>
          </p:nvSpPr>
          <p:spPr>
            <a:xfrm>
              <a:off x="5172314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9" name="object 14909"/>
            <p:cNvSpPr/>
            <p:nvPr/>
          </p:nvSpPr>
          <p:spPr>
            <a:xfrm>
              <a:off x="51724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0" name="object 14910"/>
            <p:cNvSpPr/>
            <p:nvPr/>
          </p:nvSpPr>
          <p:spPr>
            <a:xfrm>
              <a:off x="5172631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1" name="object 14911"/>
            <p:cNvSpPr/>
            <p:nvPr/>
          </p:nvSpPr>
          <p:spPr>
            <a:xfrm>
              <a:off x="51742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2" name="object 14912"/>
            <p:cNvSpPr/>
            <p:nvPr/>
          </p:nvSpPr>
          <p:spPr>
            <a:xfrm>
              <a:off x="51750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3" name="object 14913"/>
            <p:cNvSpPr/>
            <p:nvPr/>
          </p:nvSpPr>
          <p:spPr>
            <a:xfrm>
              <a:off x="517510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4" name="object 14914"/>
            <p:cNvSpPr/>
            <p:nvPr/>
          </p:nvSpPr>
          <p:spPr>
            <a:xfrm>
              <a:off x="51751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5" name="object 14915"/>
            <p:cNvSpPr/>
            <p:nvPr/>
          </p:nvSpPr>
          <p:spPr>
            <a:xfrm>
              <a:off x="517519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6" name="object 14916"/>
            <p:cNvSpPr/>
            <p:nvPr/>
          </p:nvSpPr>
          <p:spPr>
            <a:xfrm>
              <a:off x="51752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7" name="object 14917"/>
            <p:cNvSpPr/>
            <p:nvPr/>
          </p:nvSpPr>
          <p:spPr>
            <a:xfrm>
              <a:off x="517544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8" name="object 14918"/>
            <p:cNvSpPr/>
            <p:nvPr/>
          </p:nvSpPr>
          <p:spPr>
            <a:xfrm>
              <a:off x="517553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9" name="object 14919"/>
            <p:cNvSpPr/>
            <p:nvPr/>
          </p:nvSpPr>
          <p:spPr>
            <a:xfrm>
              <a:off x="51776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0" name="object 14920"/>
            <p:cNvSpPr/>
            <p:nvPr/>
          </p:nvSpPr>
          <p:spPr>
            <a:xfrm>
              <a:off x="517767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1" name="object 14921"/>
            <p:cNvSpPr/>
            <p:nvPr/>
          </p:nvSpPr>
          <p:spPr>
            <a:xfrm>
              <a:off x="5177751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2" name="object 14922"/>
            <p:cNvSpPr/>
            <p:nvPr/>
          </p:nvSpPr>
          <p:spPr>
            <a:xfrm>
              <a:off x="51777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3" name="object 14923"/>
            <p:cNvSpPr/>
            <p:nvPr/>
          </p:nvSpPr>
          <p:spPr>
            <a:xfrm>
              <a:off x="51780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4" name="object 14924"/>
            <p:cNvSpPr/>
            <p:nvPr/>
          </p:nvSpPr>
          <p:spPr>
            <a:xfrm>
              <a:off x="51802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5" name="object 14925"/>
            <p:cNvSpPr/>
            <p:nvPr/>
          </p:nvSpPr>
          <p:spPr>
            <a:xfrm>
              <a:off x="5180412" y="41772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6" name="object 14926"/>
            <p:cNvSpPr/>
            <p:nvPr/>
          </p:nvSpPr>
          <p:spPr>
            <a:xfrm>
              <a:off x="5180488" y="4172407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316"/>
                  </a:moveTo>
                  <a:lnTo>
                    <a:pt x="0" y="0"/>
                  </a:lnTo>
                </a:path>
                <a:path h="5714">
                  <a:moveTo>
                    <a:pt x="0" y="5316"/>
                  </a:moveTo>
                  <a:lnTo>
                    <a:pt x="0" y="530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7" name="object 14927"/>
            <p:cNvSpPr/>
            <p:nvPr/>
          </p:nvSpPr>
          <p:spPr>
            <a:xfrm>
              <a:off x="518064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8" name="object 14928"/>
            <p:cNvSpPr/>
            <p:nvPr/>
          </p:nvSpPr>
          <p:spPr>
            <a:xfrm>
              <a:off x="51807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9" name="object 14929"/>
            <p:cNvSpPr/>
            <p:nvPr/>
          </p:nvSpPr>
          <p:spPr>
            <a:xfrm>
              <a:off x="518074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0" name="object 14930"/>
            <p:cNvSpPr/>
            <p:nvPr/>
          </p:nvSpPr>
          <p:spPr>
            <a:xfrm>
              <a:off x="51823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1" name="object 14931"/>
            <p:cNvSpPr/>
            <p:nvPr/>
          </p:nvSpPr>
          <p:spPr>
            <a:xfrm>
              <a:off x="51828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2" name="object 14932"/>
            <p:cNvSpPr/>
            <p:nvPr/>
          </p:nvSpPr>
          <p:spPr>
            <a:xfrm>
              <a:off x="5182922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3" name="object 14933"/>
            <p:cNvSpPr/>
            <p:nvPr/>
          </p:nvSpPr>
          <p:spPr>
            <a:xfrm>
              <a:off x="51830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4" name="object 14934"/>
            <p:cNvSpPr/>
            <p:nvPr/>
          </p:nvSpPr>
          <p:spPr>
            <a:xfrm>
              <a:off x="5183112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5" name="object 14935"/>
            <p:cNvSpPr/>
            <p:nvPr/>
          </p:nvSpPr>
          <p:spPr>
            <a:xfrm>
              <a:off x="518334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6" name="object 14936"/>
            <p:cNvSpPr/>
            <p:nvPr/>
          </p:nvSpPr>
          <p:spPr>
            <a:xfrm>
              <a:off x="518351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7" name="object 14937"/>
            <p:cNvSpPr/>
            <p:nvPr/>
          </p:nvSpPr>
          <p:spPr>
            <a:xfrm>
              <a:off x="5185583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8" name="object 14938"/>
            <p:cNvSpPr/>
            <p:nvPr/>
          </p:nvSpPr>
          <p:spPr>
            <a:xfrm>
              <a:off x="51857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9" name="object 14939"/>
            <p:cNvSpPr/>
            <p:nvPr/>
          </p:nvSpPr>
          <p:spPr>
            <a:xfrm>
              <a:off x="5184873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52" y="0"/>
                  </a:moveTo>
                  <a:lnTo>
                    <a:pt x="1926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0" name="object 14940"/>
            <p:cNvSpPr/>
            <p:nvPr/>
          </p:nvSpPr>
          <p:spPr>
            <a:xfrm>
              <a:off x="51881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1" name="object 14941"/>
            <p:cNvSpPr/>
            <p:nvPr/>
          </p:nvSpPr>
          <p:spPr>
            <a:xfrm>
              <a:off x="518825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2" name="object 14942"/>
            <p:cNvSpPr/>
            <p:nvPr/>
          </p:nvSpPr>
          <p:spPr>
            <a:xfrm>
              <a:off x="51883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3" name="object 14943"/>
            <p:cNvSpPr/>
            <p:nvPr/>
          </p:nvSpPr>
          <p:spPr>
            <a:xfrm>
              <a:off x="5188472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4" name="object 14944"/>
            <p:cNvSpPr/>
            <p:nvPr/>
          </p:nvSpPr>
          <p:spPr>
            <a:xfrm>
              <a:off x="518856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5" name="object 14945"/>
            <p:cNvSpPr/>
            <p:nvPr/>
          </p:nvSpPr>
          <p:spPr>
            <a:xfrm>
              <a:off x="51901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6" name="object 14946"/>
            <p:cNvSpPr/>
            <p:nvPr/>
          </p:nvSpPr>
          <p:spPr>
            <a:xfrm>
              <a:off x="51907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7" name="object 14947"/>
            <p:cNvSpPr/>
            <p:nvPr/>
          </p:nvSpPr>
          <p:spPr>
            <a:xfrm>
              <a:off x="5190905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8" name="object 14948"/>
            <p:cNvSpPr/>
            <p:nvPr/>
          </p:nvSpPr>
          <p:spPr>
            <a:xfrm>
              <a:off x="51909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9" name="object 14949"/>
            <p:cNvSpPr/>
            <p:nvPr/>
          </p:nvSpPr>
          <p:spPr>
            <a:xfrm>
              <a:off x="5191070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0" name="object 14950"/>
            <p:cNvSpPr/>
            <p:nvPr/>
          </p:nvSpPr>
          <p:spPr>
            <a:xfrm>
              <a:off x="519112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1" name="object 14951"/>
            <p:cNvSpPr/>
            <p:nvPr/>
          </p:nvSpPr>
          <p:spPr>
            <a:xfrm>
              <a:off x="5191324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2" name="object 14952"/>
            <p:cNvSpPr/>
            <p:nvPr/>
          </p:nvSpPr>
          <p:spPr>
            <a:xfrm>
              <a:off x="519342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3" name="object 14953"/>
            <p:cNvSpPr/>
            <p:nvPr/>
          </p:nvSpPr>
          <p:spPr>
            <a:xfrm>
              <a:off x="51938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4" name="object 14954"/>
            <p:cNvSpPr/>
            <p:nvPr/>
          </p:nvSpPr>
          <p:spPr>
            <a:xfrm>
              <a:off x="51950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5" name="object 14955"/>
            <p:cNvSpPr/>
            <p:nvPr/>
          </p:nvSpPr>
          <p:spPr>
            <a:xfrm>
              <a:off x="5196114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6" name="object 14956"/>
            <p:cNvSpPr/>
            <p:nvPr/>
          </p:nvSpPr>
          <p:spPr>
            <a:xfrm>
              <a:off x="5196329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7" name="object 14957"/>
            <p:cNvSpPr/>
            <p:nvPr/>
          </p:nvSpPr>
          <p:spPr>
            <a:xfrm>
              <a:off x="519635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8" name="object 14958"/>
            <p:cNvSpPr/>
            <p:nvPr/>
          </p:nvSpPr>
          <p:spPr>
            <a:xfrm>
              <a:off x="51964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9" name="object 14959"/>
            <p:cNvSpPr/>
            <p:nvPr/>
          </p:nvSpPr>
          <p:spPr>
            <a:xfrm>
              <a:off x="51967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0" name="object 14960"/>
            <p:cNvSpPr/>
            <p:nvPr/>
          </p:nvSpPr>
          <p:spPr>
            <a:xfrm>
              <a:off x="51986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1" name="object 14961"/>
            <p:cNvSpPr/>
            <p:nvPr/>
          </p:nvSpPr>
          <p:spPr>
            <a:xfrm>
              <a:off x="51989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2" name="object 14962"/>
            <p:cNvSpPr/>
            <p:nvPr/>
          </p:nvSpPr>
          <p:spPr>
            <a:xfrm>
              <a:off x="5201525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3" name="object 14963"/>
            <p:cNvSpPr/>
            <p:nvPr/>
          </p:nvSpPr>
          <p:spPr>
            <a:xfrm>
              <a:off x="5201589" y="4174939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92"/>
                  </a:moveTo>
                  <a:lnTo>
                    <a:pt x="887" y="139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4" name="object 14964"/>
            <p:cNvSpPr/>
            <p:nvPr/>
          </p:nvSpPr>
          <p:spPr>
            <a:xfrm>
              <a:off x="52017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5" name="object 14965"/>
            <p:cNvSpPr/>
            <p:nvPr/>
          </p:nvSpPr>
          <p:spPr>
            <a:xfrm>
              <a:off x="520185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6" name="object 14966"/>
            <p:cNvSpPr/>
            <p:nvPr/>
          </p:nvSpPr>
          <p:spPr>
            <a:xfrm>
              <a:off x="520194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7" name="object 14967"/>
            <p:cNvSpPr/>
            <p:nvPr/>
          </p:nvSpPr>
          <p:spPr>
            <a:xfrm>
              <a:off x="52041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8" name="object 14968"/>
            <p:cNvSpPr/>
            <p:nvPr/>
          </p:nvSpPr>
          <p:spPr>
            <a:xfrm>
              <a:off x="5204237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9" name="object 14969"/>
            <p:cNvSpPr/>
            <p:nvPr/>
          </p:nvSpPr>
          <p:spPr>
            <a:xfrm>
              <a:off x="52042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0" name="object 14970"/>
            <p:cNvSpPr/>
            <p:nvPr/>
          </p:nvSpPr>
          <p:spPr>
            <a:xfrm>
              <a:off x="520665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1" name="object 14971"/>
            <p:cNvSpPr/>
            <p:nvPr/>
          </p:nvSpPr>
          <p:spPr>
            <a:xfrm>
              <a:off x="52068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2" name="object 14972"/>
            <p:cNvSpPr/>
            <p:nvPr/>
          </p:nvSpPr>
          <p:spPr>
            <a:xfrm>
              <a:off x="520716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3" name="object 14973"/>
            <p:cNvSpPr/>
            <p:nvPr/>
          </p:nvSpPr>
          <p:spPr>
            <a:xfrm>
              <a:off x="52072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4" name="object 14974"/>
            <p:cNvSpPr/>
            <p:nvPr/>
          </p:nvSpPr>
          <p:spPr>
            <a:xfrm>
              <a:off x="5208318" y="417769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90" y="0"/>
                  </a:moveTo>
                  <a:lnTo>
                    <a:pt x="1964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5" name="object 14975"/>
            <p:cNvSpPr/>
            <p:nvPr/>
          </p:nvSpPr>
          <p:spPr>
            <a:xfrm>
              <a:off x="5209497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6" name="object 14976"/>
            <p:cNvSpPr/>
            <p:nvPr/>
          </p:nvSpPr>
          <p:spPr>
            <a:xfrm>
              <a:off x="5212044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7" name="object 14977"/>
            <p:cNvSpPr/>
            <p:nvPr/>
          </p:nvSpPr>
          <p:spPr>
            <a:xfrm>
              <a:off x="52120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8" name="object 14978"/>
            <p:cNvSpPr/>
            <p:nvPr/>
          </p:nvSpPr>
          <p:spPr>
            <a:xfrm>
              <a:off x="5212158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9" name="object 14979"/>
            <p:cNvSpPr/>
            <p:nvPr/>
          </p:nvSpPr>
          <p:spPr>
            <a:xfrm>
              <a:off x="52122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0" name="object 14980"/>
            <p:cNvSpPr/>
            <p:nvPr/>
          </p:nvSpPr>
          <p:spPr>
            <a:xfrm>
              <a:off x="52124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1" name="object 14981"/>
            <p:cNvSpPr/>
            <p:nvPr/>
          </p:nvSpPr>
          <p:spPr>
            <a:xfrm>
              <a:off x="521447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2" name="object 14982"/>
            <p:cNvSpPr/>
            <p:nvPr/>
          </p:nvSpPr>
          <p:spPr>
            <a:xfrm>
              <a:off x="521456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3" name="object 14983"/>
            <p:cNvSpPr/>
            <p:nvPr/>
          </p:nvSpPr>
          <p:spPr>
            <a:xfrm>
              <a:off x="5214794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4" name="object 14984"/>
            <p:cNvSpPr/>
            <p:nvPr/>
          </p:nvSpPr>
          <p:spPr>
            <a:xfrm>
              <a:off x="521687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5" name="object 14985"/>
            <p:cNvSpPr/>
            <p:nvPr/>
          </p:nvSpPr>
          <p:spPr>
            <a:xfrm>
              <a:off x="521706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6" name="object 14986"/>
            <p:cNvSpPr/>
            <p:nvPr/>
          </p:nvSpPr>
          <p:spPr>
            <a:xfrm>
              <a:off x="5217202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7" name="object 14987"/>
            <p:cNvSpPr/>
            <p:nvPr/>
          </p:nvSpPr>
          <p:spPr>
            <a:xfrm>
              <a:off x="521741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8" name="object 14988"/>
            <p:cNvSpPr/>
            <p:nvPr/>
          </p:nvSpPr>
          <p:spPr>
            <a:xfrm>
              <a:off x="5217544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9" name="object 14989"/>
            <p:cNvSpPr/>
            <p:nvPr/>
          </p:nvSpPr>
          <p:spPr>
            <a:xfrm>
              <a:off x="52175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0" name="object 14990"/>
            <p:cNvSpPr/>
            <p:nvPr/>
          </p:nvSpPr>
          <p:spPr>
            <a:xfrm>
              <a:off x="5217595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1" name="object 14991"/>
            <p:cNvSpPr/>
            <p:nvPr/>
          </p:nvSpPr>
          <p:spPr>
            <a:xfrm>
              <a:off x="521769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2" name="object 14992"/>
            <p:cNvSpPr/>
            <p:nvPr/>
          </p:nvSpPr>
          <p:spPr>
            <a:xfrm>
              <a:off x="52197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3" name="object 14993"/>
            <p:cNvSpPr/>
            <p:nvPr/>
          </p:nvSpPr>
          <p:spPr>
            <a:xfrm>
              <a:off x="5220066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4" name="object 14994"/>
            <p:cNvSpPr/>
            <p:nvPr/>
          </p:nvSpPr>
          <p:spPr>
            <a:xfrm>
              <a:off x="52202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5" name="object 14995"/>
            <p:cNvSpPr/>
            <p:nvPr/>
          </p:nvSpPr>
          <p:spPr>
            <a:xfrm>
              <a:off x="52223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6" name="object 14996"/>
            <p:cNvSpPr/>
            <p:nvPr/>
          </p:nvSpPr>
          <p:spPr>
            <a:xfrm>
              <a:off x="522247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7" name="object 14997"/>
            <p:cNvSpPr/>
            <p:nvPr/>
          </p:nvSpPr>
          <p:spPr>
            <a:xfrm>
              <a:off x="52225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8" name="object 14998"/>
            <p:cNvSpPr/>
            <p:nvPr/>
          </p:nvSpPr>
          <p:spPr>
            <a:xfrm>
              <a:off x="5222702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9" name="object 14999"/>
            <p:cNvSpPr/>
            <p:nvPr/>
          </p:nvSpPr>
          <p:spPr>
            <a:xfrm>
              <a:off x="522275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0" name="object 15000"/>
            <p:cNvSpPr/>
            <p:nvPr/>
          </p:nvSpPr>
          <p:spPr>
            <a:xfrm>
              <a:off x="52228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1" name="object 15001"/>
            <p:cNvSpPr/>
            <p:nvPr/>
          </p:nvSpPr>
          <p:spPr>
            <a:xfrm>
              <a:off x="5222917" y="41771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2" name="object 15002"/>
            <p:cNvSpPr/>
            <p:nvPr/>
          </p:nvSpPr>
          <p:spPr>
            <a:xfrm>
              <a:off x="52230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3" name="object 15003"/>
            <p:cNvSpPr/>
            <p:nvPr/>
          </p:nvSpPr>
          <p:spPr>
            <a:xfrm>
              <a:off x="52242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4" name="object 15004"/>
            <p:cNvSpPr/>
            <p:nvPr/>
          </p:nvSpPr>
          <p:spPr>
            <a:xfrm>
              <a:off x="52250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5" name="object 15005"/>
            <p:cNvSpPr/>
            <p:nvPr/>
          </p:nvSpPr>
          <p:spPr>
            <a:xfrm>
              <a:off x="5225097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6" name="object 15006"/>
            <p:cNvSpPr/>
            <p:nvPr/>
          </p:nvSpPr>
          <p:spPr>
            <a:xfrm>
              <a:off x="522519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7" name="object 15007"/>
            <p:cNvSpPr/>
            <p:nvPr/>
          </p:nvSpPr>
          <p:spPr>
            <a:xfrm>
              <a:off x="52252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8" name="object 15008"/>
            <p:cNvSpPr/>
            <p:nvPr/>
          </p:nvSpPr>
          <p:spPr>
            <a:xfrm>
              <a:off x="522555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9" name="object 15009"/>
            <p:cNvSpPr/>
            <p:nvPr/>
          </p:nvSpPr>
          <p:spPr>
            <a:xfrm>
              <a:off x="52256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0" name="object 15010"/>
            <p:cNvSpPr/>
            <p:nvPr/>
          </p:nvSpPr>
          <p:spPr>
            <a:xfrm>
              <a:off x="522774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1" name="object 15011"/>
            <p:cNvSpPr/>
            <p:nvPr/>
          </p:nvSpPr>
          <p:spPr>
            <a:xfrm>
              <a:off x="5227872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2" name="object 15012"/>
            <p:cNvSpPr/>
            <p:nvPr/>
          </p:nvSpPr>
          <p:spPr>
            <a:xfrm>
              <a:off x="52280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3" name="object 15013"/>
            <p:cNvSpPr/>
            <p:nvPr/>
          </p:nvSpPr>
          <p:spPr>
            <a:xfrm>
              <a:off x="522826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4" name="object 15014"/>
            <p:cNvSpPr/>
            <p:nvPr/>
          </p:nvSpPr>
          <p:spPr>
            <a:xfrm>
              <a:off x="5228366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5" name="object 15015"/>
            <p:cNvSpPr/>
            <p:nvPr/>
          </p:nvSpPr>
          <p:spPr>
            <a:xfrm>
              <a:off x="523040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6" name="object 15016"/>
            <p:cNvSpPr/>
            <p:nvPr/>
          </p:nvSpPr>
          <p:spPr>
            <a:xfrm>
              <a:off x="52309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7" name="object 15017"/>
            <p:cNvSpPr/>
            <p:nvPr/>
          </p:nvSpPr>
          <p:spPr>
            <a:xfrm>
              <a:off x="523301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8" name="object 15018"/>
            <p:cNvSpPr/>
            <p:nvPr/>
          </p:nvSpPr>
          <p:spPr>
            <a:xfrm>
              <a:off x="523305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9" name="object 15019"/>
            <p:cNvSpPr/>
            <p:nvPr/>
          </p:nvSpPr>
          <p:spPr>
            <a:xfrm>
              <a:off x="52330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0" name="object 15020"/>
            <p:cNvSpPr/>
            <p:nvPr/>
          </p:nvSpPr>
          <p:spPr>
            <a:xfrm>
              <a:off x="52332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1" name="object 15021"/>
            <p:cNvSpPr/>
            <p:nvPr/>
          </p:nvSpPr>
          <p:spPr>
            <a:xfrm>
              <a:off x="52334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2" name="object 15022"/>
            <p:cNvSpPr/>
            <p:nvPr/>
          </p:nvSpPr>
          <p:spPr>
            <a:xfrm>
              <a:off x="52336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3" name="object 15023"/>
            <p:cNvSpPr/>
            <p:nvPr/>
          </p:nvSpPr>
          <p:spPr>
            <a:xfrm>
              <a:off x="52356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4" name="object 15024"/>
            <p:cNvSpPr/>
            <p:nvPr/>
          </p:nvSpPr>
          <p:spPr>
            <a:xfrm>
              <a:off x="52361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5" name="object 15025"/>
            <p:cNvSpPr/>
            <p:nvPr/>
          </p:nvSpPr>
          <p:spPr>
            <a:xfrm>
              <a:off x="52381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6" name="object 15026"/>
            <p:cNvSpPr/>
            <p:nvPr/>
          </p:nvSpPr>
          <p:spPr>
            <a:xfrm>
              <a:off x="5238277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7" name="object 15027"/>
            <p:cNvSpPr/>
            <p:nvPr/>
          </p:nvSpPr>
          <p:spPr>
            <a:xfrm>
              <a:off x="5238530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8" name="object 15028"/>
            <p:cNvSpPr/>
            <p:nvPr/>
          </p:nvSpPr>
          <p:spPr>
            <a:xfrm>
              <a:off x="523880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9" name="object 15029"/>
            <p:cNvSpPr/>
            <p:nvPr/>
          </p:nvSpPr>
          <p:spPr>
            <a:xfrm>
              <a:off x="52388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0" name="object 15030"/>
            <p:cNvSpPr/>
            <p:nvPr/>
          </p:nvSpPr>
          <p:spPr>
            <a:xfrm>
              <a:off x="52409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1" name="object 15031"/>
            <p:cNvSpPr/>
            <p:nvPr/>
          </p:nvSpPr>
          <p:spPr>
            <a:xfrm>
              <a:off x="52410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2" name="object 15032"/>
            <p:cNvSpPr/>
            <p:nvPr/>
          </p:nvSpPr>
          <p:spPr>
            <a:xfrm>
              <a:off x="52418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3" name="object 15033"/>
            <p:cNvSpPr/>
            <p:nvPr/>
          </p:nvSpPr>
          <p:spPr>
            <a:xfrm>
              <a:off x="5243549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4" name="object 15034"/>
            <p:cNvSpPr/>
            <p:nvPr/>
          </p:nvSpPr>
          <p:spPr>
            <a:xfrm>
              <a:off x="5243701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5" name="object 15035"/>
            <p:cNvSpPr/>
            <p:nvPr/>
          </p:nvSpPr>
          <p:spPr>
            <a:xfrm>
              <a:off x="52437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6" name="object 15036"/>
            <p:cNvSpPr/>
            <p:nvPr/>
          </p:nvSpPr>
          <p:spPr>
            <a:xfrm>
              <a:off x="5243802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7" name="object 15037"/>
            <p:cNvSpPr/>
            <p:nvPr/>
          </p:nvSpPr>
          <p:spPr>
            <a:xfrm>
              <a:off x="52439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8" name="object 15038"/>
            <p:cNvSpPr/>
            <p:nvPr/>
          </p:nvSpPr>
          <p:spPr>
            <a:xfrm>
              <a:off x="5244119" y="4175268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27"/>
                  </a:moveTo>
                  <a:lnTo>
                    <a:pt x="887" y="122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9" name="object 15039"/>
            <p:cNvSpPr/>
            <p:nvPr/>
          </p:nvSpPr>
          <p:spPr>
            <a:xfrm>
              <a:off x="524631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0" name="object 15040"/>
            <p:cNvSpPr/>
            <p:nvPr/>
          </p:nvSpPr>
          <p:spPr>
            <a:xfrm>
              <a:off x="5246438" y="41772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1" name="object 15041"/>
            <p:cNvSpPr/>
            <p:nvPr/>
          </p:nvSpPr>
          <p:spPr>
            <a:xfrm>
              <a:off x="5246755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2" name="object 15042"/>
            <p:cNvSpPr/>
            <p:nvPr/>
          </p:nvSpPr>
          <p:spPr>
            <a:xfrm>
              <a:off x="524866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3" name="object 15043"/>
            <p:cNvSpPr/>
            <p:nvPr/>
          </p:nvSpPr>
          <p:spPr>
            <a:xfrm>
              <a:off x="52487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4" name="object 15044"/>
            <p:cNvSpPr/>
            <p:nvPr/>
          </p:nvSpPr>
          <p:spPr>
            <a:xfrm>
              <a:off x="52489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5" name="object 15045"/>
            <p:cNvSpPr/>
            <p:nvPr/>
          </p:nvSpPr>
          <p:spPr>
            <a:xfrm>
              <a:off x="5248998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6" name="object 15046"/>
            <p:cNvSpPr/>
            <p:nvPr/>
          </p:nvSpPr>
          <p:spPr>
            <a:xfrm>
              <a:off x="52492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7" name="object 15047"/>
            <p:cNvSpPr/>
            <p:nvPr/>
          </p:nvSpPr>
          <p:spPr>
            <a:xfrm>
              <a:off x="524934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8" name="object 15048"/>
            <p:cNvSpPr/>
            <p:nvPr/>
          </p:nvSpPr>
          <p:spPr>
            <a:xfrm>
              <a:off x="5249416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9" name="object 15049"/>
            <p:cNvSpPr/>
            <p:nvPr/>
          </p:nvSpPr>
          <p:spPr>
            <a:xfrm>
              <a:off x="52513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0" name="object 15050"/>
            <p:cNvSpPr/>
            <p:nvPr/>
          </p:nvSpPr>
          <p:spPr>
            <a:xfrm>
              <a:off x="525155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1" name="object 15051"/>
            <p:cNvSpPr/>
            <p:nvPr/>
          </p:nvSpPr>
          <p:spPr>
            <a:xfrm>
              <a:off x="52517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2" name="object 15052"/>
            <p:cNvSpPr/>
            <p:nvPr/>
          </p:nvSpPr>
          <p:spPr>
            <a:xfrm>
              <a:off x="52520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3" name="object 15053"/>
            <p:cNvSpPr/>
            <p:nvPr/>
          </p:nvSpPr>
          <p:spPr>
            <a:xfrm>
              <a:off x="52540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4" name="object 15054"/>
            <p:cNvSpPr/>
            <p:nvPr/>
          </p:nvSpPr>
          <p:spPr>
            <a:xfrm>
              <a:off x="5254270" y="417704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1"/>
                  </a:moveTo>
                  <a:lnTo>
                    <a:pt x="887" y="34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5" name="object 15055"/>
            <p:cNvSpPr/>
            <p:nvPr/>
          </p:nvSpPr>
          <p:spPr>
            <a:xfrm>
              <a:off x="52543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6" name="object 15056"/>
            <p:cNvSpPr/>
            <p:nvPr/>
          </p:nvSpPr>
          <p:spPr>
            <a:xfrm>
              <a:off x="52544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7" name="object 15057"/>
            <p:cNvSpPr/>
            <p:nvPr/>
          </p:nvSpPr>
          <p:spPr>
            <a:xfrm>
              <a:off x="52546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8" name="object 15058"/>
            <p:cNvSpPr/>
            <p:nvPr/>
          </p:nvSpPr>
          <p:spPr>
            <a:xfrm>
              <a:off x="525694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9" name="object 15059"/>
            <p:cNvSpPr/>
            <p:nvPr/>
          </p:nvSpPr>
          <p:spPr>
            <a:xfrm>
              <a:off x="52569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0" name="object 15060"/>
            <p:cNvSpPr/>
            <p:nvPr/>
          </p:nvSpPr>
          <p:spPr>
            <a:xfrm>
              <a:off x="5257273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1" name="object 15061"/>
            <p:cNvSpPr/>
            <p:nvPr/>
          </p:nvSpPr>
          <p:spPr>
            <a:xfrm>
              <a:off x="52595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2" name="object 15062"/>
            <p:cNvSpPr/>
            <p:nvPr/>
          </p:nvSpPr>
          <p:spPr>
            <a:xfrm>
              <a:off x="525955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3" name="object 15063"/>
            <p:cNvSpPr/>
            <p:nvPr/>
          </p:nvSpPr>
          <p:spPr>
            <a:xfrm>
              <a:off x="52596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4" name="object 15064"/>
            <p:cNvSpPr/>
            <p:nvPr/>
          </p:nvSpPr>
          <p:spPr>
            <a:xfrm>
              <a:off x="52598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5" name="object 15065"/>
            <p:cNvSpPr/>
            <p:nvPr/>
          </p:nvSpPr>
          <p:spPr>
            <a:xfrm>
              <a:off x="52599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6" name="object 15066"/>
            <p:cNvSpPr/>
            <p:nvPr/>
          </p:nvSpPr>
          <p:spPr>
            <a:xfrm>
              <a:off x="52605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7" name="object 15067"/>
            <p:cNvSpPr/>
            <p:nvPr/>
          </p:nvSpPr>
          <p:spPr>
            <a:xfrm>
              <a:off x="52619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8" name="object 15068"/>
            <p:cNvSpPr/>
            <p:nvPr/>
          </p:nvSpPr>
          <p:spPr>
            <a:xfrm>
              <a:off x="52624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9" name="object 15069"/>
            <p:cNvSpPr/>
            <p:nvPr/>
          </p:nvSpPr>
          <p:spPr>
            <a:xfrm>
              <a:off x="526253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0" name="object 15070"/>
            <p:cNvSpPr/>
            <p:nvPr/>
          </p:nvSpPr>
          <p:spPr>
            <a:xfrm>
              <a:off x="52646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1" name="object 15071"/>
            <p:cNvSpPr/>
            <p:nvPr/>
          </p:nvSpPr>
          <p:spPr>
            <a:xfrm>
              <a:off x="526480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2" name="object 15072"/>
            <p:cNvSpPr/>
            <p:nvPr/>
          </p:nvSpPr>
          <p:spPr>
            <a:xfrm>
              <a:off x="5264877" y="417667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25"/>
                  </a:moveTo>
                  <a:lnTo>
                    <a:pt x="887" y="5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3" name="object 15073"/>
            <p:cNvSpPr/>
            <p:nvPr/>
          </p:nvSpPr>
          <p:spPr>
            <a:xfrm>
              <a:off x="526502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4" name="object 15074"/>
            <p:cNvSpPr/>
            <p:nvPr/>
          </p:nvSpPr>
          <p:spPr>
            <a:xfrm>
              <a:off x="5265080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5" name="object 15075"/>
            <p:cNvSpPr/>
            <p:nvPr/>
          </p:nvSpPr>
          <p:spPr>
            <a:xfrm>
              <a:off x="5265118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6" name="object 15076"/>
            <p:cNvSpPr/>
            <p:nvPr/>
          </p:nvSpPr>
          <p:spPr>
            <a:xfrm>
              <a:off x="52651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7" name="object 15077"/>
            <p:cNvSpPr/>
            <p:nvPr/>
          </p:nvSpPr>
          <p:spPr>
            <a:xfrm>
              <a:off x="5265219" y="41772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8" name="object 15078"/>
            <p:cNvSpPr/>
            <p:nvPr/>
          </p:nvSpPr>
          <p:spPr>
            <a:xfrm>
              <a:off x="52675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9" name="object 15079"/>
            <p:cNvSpPr/>
            <p:nvPr/>
          </p:nvSpPr>
          <p:spPr>
            <a:xfrm>
              <a:off x="5267652" y="417650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07"/>
                  </a:moveTo>
                  <a:lnTo>
                    <a:pt x="887" y="60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0" name="object 15080"/>
            <p:cNvSpPr/>
            <p:nvPr/>
          </p:nvSpPr>
          <p:spPr>
            <a:xfrm>
              <a:off x="526776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1" name="object 15081"/>
            <p:cNvSpPr/>
            <p:nvPr/>
          </p:nvSpPr>
          <p:spPr>
            <a:xfrm>
              <a:off x="526785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2" name="object 15082"/>
            <p:cNvSpPr/>
            <p:nvPr/>
          </p:nvSpPr>
          <p:spPr>
            <a:xfrm>
              <a:off x="5269046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38" y="0"/>
                  </a:moveTo>
                  <a:lnTo>
                    <a:pt x="1812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3" name="object 15083"/>
            <p:cNvSpPr/>
            <p:nvPr/>
          </p:nvSpPr>
          <p:spPr>
            <a:xfrm>
              <a:off x="5270136" y="417640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58"/>
                  </a:moveTo>
                  <a:lnTo>
                    <a:pt x="887" y="65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4" name="object 15084"/>
            <p:cNvSpPr/>
            <p:nvPr/>
          </p:nvSpPr>
          <p:spPr>
            <a:xfrm>
              <a:off x="5269414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25" y="0"/>
                  </a:moveTo>
                  <a:lnTo>
                    <a:pt x="1799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5" name="object 15085"/>
            <p:cNvSpPr/>
            <p:nvPr/>
          </p:nvSpPr>
          <p:spPr>
            <a:xfrm>
              <a:off x="5270402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6" name="object 15086"/>
            <p:cNvSpPr/>
            <p:nvPr/>
          </p:nvSpPr>
          <p:spPr>
            <a:xfrm>
              <a:off x="527042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7" name="object 15087"/>
            <p:cNvSpPr/>
            <p:nvPr/>
          </p:nvSpPr>
          <p:spPr>
            <a:xfrm>
              <a:off x="527052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8" name="object 15088"/>
            <p:cNvSpPr/>
            <p:nvPr/>
          </p:nvSpPr>
          <p:spPr>
            <a:xfrm>
              <a:off x="52710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9" name="object 15089"/>
            <p:cNvSpPr/>
            <p:nvPr/>
          </p:nvSpPr>
          <p:spPr>
            <a:xfrm>
              <a:off x="527256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0" name="object 15090"/>
            <p:cNvSpPr/>
            <p:nvPr/>
          </p:nvSpPr>
          <p:spPr>
            <a:xfrm>
              <a:off x="52726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1" name="object 15091"/>
            <p:cNvSpPr/>
            <p:nvPr/>
          </p:nvSpPr>
          <p:spPr>
            <a:xfrm>
              <a:off x="527292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2" name="object 15092"/>
            <p:cNvSpPr/>
            <p:nvPr/>
          </p:nvSpPr>
          <p:spPr>
            <a:xfrm>
              <a:off x="52730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3" name="object 15093"/>
            <p:cNvSpPr/>
            <p:nvPr/>
          </p:nvSpPr>
          <p:spPr>
            <a:xfrm>
              <a:off x="52752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4" name="object 15094"/>
            <p:cNvSpPr/>
            <p:nvPr/>
          </p:nvSpPr>
          <p:spPr>
            <a:xfrm>
              <a:off x="527535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5" name="object 15095"/>
            <p:cNvSpPr/>
            <p:nvPr/>
          </p:nvSpPr>
          <p:spPr>
            <a:xfrm>
              <a:off x="5275446" y="417744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6" name="object 15096"/>
            <p:cNvSpPr/>
            <p:nvPr/>
          </p:nvSpPr>
          <p:spPr>
            <a:xfrm>
              <a:off x="5275750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7" name="object 15097"/>
            <p:cNvSpPr/>
            <p:nvPr/>
          </p:nvSpPr>
          <p:spPr>
            <a:xfrm>
              <a:off x="52757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8" name="object 15098"/>
            <p:cNvSpPr/>
            <p:nvPr/>
          </p:nvSpPr>
          <p:spPr>
            <a:xfrm>
              <a:off x="5275839" y="4174837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42"/>
                  </a:moveTo>
                  <a:lnTo>
                    <a:pt x="887" y="144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9" name="object 15099"/>
            <p:cNvSpPr/>
            <p:nvPr/>
          </p:nvSpPr>
          <p:spPr>
            <a:xfrm>
              <a:off x="52759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0" name="object 15100"/>
            <p:cNvSpPr/>
            <p:nvPr/>
          </p:nvSpPr>
          <p:spPr>
            <a:xfrm>
              <a:off x="52777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1" name="object 15101"/>
            <p:cNvSpPr/>
            <p:nvPr/>
          </p:nvSpPr>
          <p:spPr>
            <a:xfrm>
              <a:off x="52781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2" name="object 15102"/>
            <p:cNvSpPr/>
            <p:nvPr/>
          </p:nvSpPr>
          <p:spPr>
            <a:xfrm>
              <a:off x="5278488" y="41773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3" name="object 15103"/>
            <p:cNvSpPr/>
            <p:nvPr/>
          </p:nvSpPr>
          <p:spPr>
            <a:xfrm>
              <a:off x="52806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4" name="object 15104"/>
            <p:cNvSpPr/>
            <p:nvPr/>
          </p:nvSpPr>
          <p:spPr>
            <a:xfrm>
              <a:off x="528097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5" name="object 15105"/>
            <p:cNvSpPr/>
            <p:nvPr/>
          </p:nvSpPr>
          <p:spPr>
            <a:xfrm>
              <a:off x="5281060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6" name="object 15106"/>
            <p:cNvSpPr/>
            <p:nvPr/>
          </p:nvSpPr>
          <p:spPr>
            <a:xfrm>
              <a:off x="52811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7" name="object 15107"/>
            <p:cNvSpPr/>
            <p:nvPr/>
          </p:nvSpPr>
          <p:spPr>
            <a:xfrm>
              <a:off x="52825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8" name="object 15108"/>
            <p:cNvSpPr/>
            <p:nvPr/>
          </p:nvSpPr>
          <p:spPr>
            <a:xfrm>
              <a:off x="52831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9" name="object 15109"/>
            <p:cNvSpPr/>
            <p:nvPr/>
          </p:nvSpPr>
          <p:spPr>
            <a:xfrm>
              <a:off x="52836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0" name="object 15110"/>
            <p:cNvSpPr/>
            <p:nvPr/>
          </p:nvSpPr>
          <p:spPr>
            <a:xfrm>
              <a:off x="52851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1" name="object 15111"/>
            <p:cNvSpPr/>
            <p:nvPr/>
          </p:nvSpPr>
          <p:spPr>
            <a:xfrm>
              <a:off x="528573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2" name="object 15112"/>
            <p:cNvSpPr/>
            <p:nvPr/>
          </p:nvSpPr>
          <p:spPr>
            <a:xfrm>
              <a:off x="52857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3" name="object 15113"/>
            <p:cNvSpPr/>
            <p:nvPr/>
          </p:nvSpPr>
          <p:spPr>
            <a:xfrm>
              <a:off x="5285851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4" name="object 15114"/>
            <p:cNvSpPr/>
            <p:nvPr/>
          </p:nvSpPr>
          <p:spPr>
            <a:xfrm>
              <a:off x="52859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5" name="object 15115"/>
            <p:cNvSpPr/>
            <p:nvPr/>
          </p:nvSpPr>
          <p:spPr>
            <a:xfrm>
              <a:off x="528621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6" name="object 15116"/>
            <p:cNvSpPr/>
            <p:nvPr/>
          </p:nvSpPr>
          <p:spPr>
            <a:xfrm>
              <a:off x="5286281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7" name="object 15117"/>
            <p:cNvSpPr/>
            <p:nvPr/>
          </p:nvSpPr>
          <p:spPr>
            <a:xfrm>
              <a:off x="528637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8" name="object 15118"/>
            <p:cNvSpPr/>
            <p:nvPr/>
          </p:nvSpPr>
          <p:spPr>
            <a:xfrm>
              <a:off x="528829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9" name="object 15119"/>
            <p:cNvSpPr/>
            <p:nvPr/>
          </p:nvSpPr>
          <p:spPr>
            <a:xfrm>
              <a:off x="5288512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0" name="object 15120"/>
            <p:cNvSpPr/>
            <p:nvPr/>
          </p:nvSpPr>
          <p:spPr>
            <a:xfrm>
              <a:off x="5288601" y="41771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1" name="object 15121"/>
            <p:cNvSpPr/>
            <p:nvPr/>
          </p:nvSpPr>
          <p:spPr>
            <a:xfrm>
              <a:off x="529099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2" name="object 15122"/>
            <p:cNvSpPr/>
            <p:nvPr/>
          </p:nvSpPr>
          <p:spPr>
            <a:xfrm>
              <a:off x="529111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3" name="object 15123"/>
            <p:cNvSpPr/>
            <p:nvPr/>
          </p:nvSpPr>
          <p:spPr>
            <a:xfrm>
              <a:off x="5290261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01" y="0"/>
                  </a:moveTo>
                  <a:lnTo>
                    <a:pt x="1875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4" name="object 15124"/>
            <p:cNvSpPr/>
            <p:nvPr/>
          </p:nvSpPr>
          <p:spPr>
            <a:xfrm>
              <a:off x="52913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5" name="object 15125"/>
            <p:cNvSpPr/>
            <p:nvPr/>
          </p:nvSpPr>
          <p:spPr>
            <a:xfrm>
              <a:off x="52915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6" name="object 15126"/>
            <p:cNvSpPr/>
            <p:nvPr/>
          </p:nvSpPr>
          <p:spPr>
            <a:xfrm>
              <a:off x="5291629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7" name="object 15127"/>
            <p:cNvSpPr/>
            <p:nvPr/>
          </p:nvSpPr>
          <p:spPr>
            <a:xfrm>
              <a:off x="52935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8" name="object 15128"/>
            <p:cNvSpPr/>
            <p:nvPr/>
          </p:nvSpPr>
          <p:spPr>
            <a:xfrm>
              <a:off x="52963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9" name="object 15129"/>
            <p:cNvSpPr/>
            <p:nvPr/>
          </p:nvSpPr>
          <p:spPr>
            <a:xfrm>
              <a:off x="5296382" y="417744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0" name="object 15130"/>
            <p:cNvSpPr/>
            <p:nvPr/>
          </p:nvSpPr>
          <p:spPr>
            <a:xfrm>
              <a:off x="529662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1" name="object 15131"/>
            <p:cNvSpPr/>
            <p:nvPr/>
          </p:nvSpPr>
          <p:spPr>
            <a:xfrm>
              <a:off x="52966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2" name="object 15132"/>
            <p:cNvSpPr/>
            <p:nvPr/>
          </p:nvSpPr>
          <p:spPr>
            <a:xfrm>
              <a:off x="5295824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50" y="0"/>
                  </a:moveTo>
                  <a:lnTo>
                    <a:pt x="1824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3" name="object 15133"/>
            <p:cNvSpPr/>
            <p:nvPr/>
          </p:nvSpPr>
          <p:spPr>
            <a:xfrm>
              <a:off x="52968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4" name="object 15134"/>
            <p:cNvSpPr/>
            <p:nvPr/>
          </p:nvSpPr>
          <p:spPr>
            <a:xfrm>
              <a:off x="5299068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5" name="object 15135"/>
            <p:cNvSpPr/>
            <p:nvPr/>
          </p:nvSpPr>
          <p:spPr>
            <a:xfrm>
              <a:off x="53016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6" name="object 15136"/>
            <p:cNvSpPr/>
            <p:nvPr/>
          </p:nvSpPr>
          <p:spPr>
            <a:xfrm>
              <a:off x="530189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7" name="object 15137"/>
            <p:cNvSpPr/>
            <p:nvPr/>
          </p:nvSpPr>
          <p:spPr>
            <a:xfrm>
              <a:off x="53020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8" name="object 15138"/>
            <p:cNvSpPr/>
            <p:nvPr/>
          </p:nvSpPr>
          <p:spPr>
            <a:xfrm>
              <a:off x="5302097" y="41771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9" name="object 15139"/>
            <p:cNvSpPr/>
            <p:nvPr/>
          </p:nvSpPr>
          <p:spPr>
            <a:xfrm>
              <a:off x="530423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0" name="object 15140"/>
            <p:cNvSpPr/>
            <p:nvPr/>
          </p:nvSpPr>
          <p:spPr>
            <a:xfrm>
              <a:off x="530474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1" name="object 15141"/>
            <p:cNvSpPr/>
            <p:nvPr/>
          </p:nvSpPr>
          <p:spPr>
            <a:xfrm>
              <a:off x="53047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2" name="object 15142"/>
            <p:cNvSpPr/>
            <p:nvPr/>
          </p:nvSpPr>
          <p:spPr>
            <a:xfrm>
              <a:off x="530686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3" name="object 15143"/>
            <p:cNvSpPr/>
            <p:nvPr/>
          </p:nvSpPr>
          <p:spPr>
            <a:xfrm>
              <a:off x="53070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4" name="object 15144"/>
            <p:cNvSpPr/>
            <p:nvPr/>
          </p:nvSpPr>
          <p:spPr>
            <a:xfrm>
              <a:off x="5307242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5" name="object 15145"/>
            <p:cNvSpPr/>
            <p:nvPr/>
          </p:nvSpPr>
          <p:spPr>
            <a:xfrm>
              <a:off x="5307280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6" name="object 15146"/>
            <p:cNvSpPr/>
            <p:nvPr/>
          </p:nvSpPr>
          <p:spPr>
            <a:xfrm>
              <a:off x="5306495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01" y="0"/>
                  </a:moveTo>
                  <a:lnTo>
                    <a:pt x="1875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7" name="object 15147"/>
            <p:cNvSpPr/>
            <p:nvPr/>
          </p:nvSpPr>
          <p:spPr>
            <a:xfrm>
              <a:off x="530937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8" name="object 15148"/>
            <p:cNvSpPr/>
            <p:nvPr/>
          </p:nvSpPr>
          <p:spPr>
            <a:xfrm>
              <a:off x="5309498" y="41773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9" name="object 15149"/>
            <p:cNvSpPr/>
            <p:nvPr/>
          </p:nvSpPr>
          <p:spPr>
            <a:xfrm>
              <a:off x="5309777" y="417672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99"/>
                  </a:moveTo>
                  <a:lnTo>
                    <a:pt x="887" y="49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0" name="object 15150"/>
            <p:cNvSpPr/>
            <p:nvPr/>
          </p:nvSpPr>
          <p:spPr>
            <a:xfrm>
              <a:off x="53121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1" name="object 15151"/>
            <p:cNvSpPr/>
            <p:nvPr/>
          </p:nvSpPr>
          <p:spPr>
            <a:xfrm>
              <a:off x="531228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2" name="object 15152"/>
            <p:cNvSpPr/>
            <p:nvPr/>
          </p:nvSpPr>
          <p:spPr>
            <a:xfrm>
              <a:off x="5312413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3" name="object 15153"/>
            <p:cNvSpPr/>
            <p:nvPr/>
          </p:nvSpPr>
          <p:spPr>
            <a:xfrm>
              <a:off x="53126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4" name="object 15154"/>
            <p:cNvSpPr/>
            <p:nvPr/>
          </p:nvSpPr>
          <p:spPr>
            <a:xfrm>
              <a:off x="5312692" y="41771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5" name="object 15155"/>
            <p:cNvSpPr/>
            <p:nvPr/>
          </p:nvSpPr>
          <p:spPr>
            <a:xfrm>
              <a:off x="531463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6" name="object 15156"/>
            <p:cNvSpPr/>
            <p:nvPr/>
          </p:nvSpPr>
          <p:spPr>
            <a:xfrm>
              <a:off x="5314770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7" name="object 15157"/>
            <p:cNvSpPr/>
            <p:nvPr/>
          </p:nvSpPr>
          <p:spPr>
            <a:xfrm>
              <a:off x="531487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8" name="object 15158"/>
            <p:cNvSpPr/>
            <p:nvPr/>
          </p:nvSpPr>
          <p:spPr>
            <a:xfrm>
              <a:off x="5314922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9" name="object 15159"/>
            <p:cNvSpPr/>
            <p:nvPr/>
          </p:nvSpPr>
          <p:spPr>
            <a:xfrm>
              <a:off x="5315036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0" name="object 15160"/>
            <p:cNvSpPr/>
            <p:nvPr/>
          </p:nvSpPr>
          <p:spPr>
            <a:xfrm>
              <a:off x="531534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1" name="object 15161"/>
            <p:cNvSpPr/>
            <p:nvPr/>
          </p:nvSpPr>
          <p:spPr>
            <a:xfrm>
              <a:off x="53173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2" name="object 15162"/>
            <p:cNvSpPr/>
            <p:nvPr/>
          </p:nvSpPr>
          <p:spPr>
            <a:xfrm>
              <a:off x="5316760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38" y="0"/>
                  </a:moveTo>
                  <a:lnTo>
                    <a:pt x="1812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3" name="object 15163"/>
            <p:cNvSpPr/>
            <p:nvPr/>
          </p:nvSpPr>
          <p:spPr>
            <a:xfrm>
              <a:off x="53177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4" name="object 15164"/>
            <p:cNvSpPr/>
            <p:nvPr/>
          </p:nvSpPr>
          <p:spPr>
            <a:xfrm>
              <a:off x="5317913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5" name="object 15165"/>
            <p:cNvSpPr/>
            <p:nvPr/>
          </p:nvSpPr>
          <p:spPr>
            <a:xfrm>
              <a:off x="531801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6" name="object 15166"/>
            <p:cNvSpPr/>
            <p:nvPr/>
          </p:nvSpPr>
          <p:spPr>
            <a:xfrm>
              <a:off x="5318103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7" name="object 15167"/>
            <p:cNvSpPr/>
            <p:nvPr/>
          </p:nvSpPr>
          <p:spPr>
            <a:xfrm>
              <a:off x="531989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8" name="object 15168"/>
            <p:cNvSpPr/>
            <p:nvPr/>
          </p:nvSpPr>
          <p:spPr>
            <a:xfrm>
              <a:off x="532002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9" name="object 15169"/>
            <p:cNvSpPr/>
            <p:nvPr/>
          </p:nvSpPr>
          <p:spPr>
            <a:xfrm>
              <a:off x="53225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0" name="object 15170"/>
            <p:cNvSpPr/>
            <p:nvPr/>
          </p:nvSpPr>
          <p:spPr>
            <a:xfrm>
              <a:off x="53227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1" name="object 15171"/>
            <p:cNvSpPr/>
            <p:nvPr/>
          </p:nvSpPr>
          <p:spPr>
            <a:xfrm>
              <a:off x="53228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2" name="object 15172"/>
            <p:cNvSpPr/>
            <p:nvPr/>
          </p:nvSpPr>
          <p:spPr>
            <a:xfrm>
              <a:off x="53231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3" name="object 15173"/>
            <p:cNvSpPr/>
            <p:nvPr/>
          </p:nvSpPr>
          <p:spPr>
            <a:xfrm>
              <a:off x="5323223" y="41772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4" name="object 15174"/>
            <p:cNvSpPr/>
            <p:nvPr/>
          </p:nvSpPr>
          <p:spPr>
            <a:xfrm>
              <a:off x="532332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5" name="object 15175"/>
            <p:cNvSpPr/>
            <p:nvPr/>
          </p:nvSpPr>
          <p:spPr>
            <a:xfrm>
              <a:off x="5323426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6" name="object 15176"/>
            <p:cNvSpPr/>
            <p:nvPr/>
          </p:nvSpPr>
          <p:spPr>
            <a:xfrm>
              <a:off x="53242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7" name="object 15177"/>
            <p:cNvSpPr/>
            <p:nvPr/>
          </p:nvSpPr>
          <p:spPr>
            <a:xfrm>
              <a:off x="532587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8" name="object 15178"/>
            <p:cNvSpPr/>
            <p:nvPr/>
          </p:nvSpPr>
          <p:spPr>
            <a:xfrm>
              <a:off x="53260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9" name="object 15179"/>
            <p:cNvSpPr/>
            <p:nvPr/>
          </p:nvSpPr>
          <p:spPr>
            <a:xfrm>
              <a:off x="5328013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0" name="object 15180"/>
            <p:cNvSpPr/>
            <p:nvPr/>
          </p:nvSpPr>
          <p:spPr>
            <a:xfrm>
              <a:off x="532807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1" name="object 15181"/>
            <p:cNvSpPr/>
            <p:nvPr/>
          </p:nvSpPr>
          <p:spPr>
            <a:xfrm>
              <a:off x="532841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2" name="object 15182"/>
            <p:cNvSpPr/>
            <p:nvPr/>
          </p:nvSpPr>
          <p:spPr>
            <a:xfrm>
              <a:off x="53285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3" name="object 15183"/>
            <p:cNvSpPr/>
            <p:nvPr/>
          </p:nvSpPr>
          <p:spPr>
            <a:xfrm>
              <a:off x="53306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4" name="object 15184"/>
            <p:cNvSpPr/>
            <p:nvPr/>
          </p:nvSpPr>
          <p:spPr>
            <a:xfrm>
              <a:off x="5333399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5" name="object 15185"/>
            <p:cNvSpPr/>
            <p:nvPr/>
          </p:nvSpPr>
          <p:spPr>
            <a:xfrm>
              <a:off x="533379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6" name="object 15186"/>
            <p:cNvSpPr/>
            <p:nvPr/>
          </p:nvSpPr>
          <p:spPr>
            <a:xfrm>
              <a:off x="53358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7" name="object 15187"/>
            <p:cNvSpPr/>
            <p:nvPr/>
          </p:nvSpPr>
          <p:spPr>
            <a:xfrm>
              <a:off x="5336327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8" name="object 15188"/>
            <p:cNvSpPr/>
            <p:nvPr/>
          </p:nvSpPr>
          <p:spPr>
            <a:xfrm>
              <a:off x="533849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9" name="object 15189"/>
            <p:cNvSpPr/>
            <p:nvPr/>
          </p:nvSpPr>
          <p:spPr>
            <a:xfrm>
              <a:off x="5338671" y="417707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0" name="object 15190"/>
            <p:cNvSpPr/>
            <p:nvPr/>
          </p:nvSpPr>
          <p:spPr>
            <a:xfrm>
              <a:off x="53388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1" name="object 15191"/>
            <p:cNvSpPr/>
            <p:nvPr/>
          </p:nvSpPr>
          <p:spPr>
            <a:xfrm>
              <a:off x="53389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2" name="object 15192"/>
            <p:cNvSpPr/>
            <p:nvPr/>
          </p:nvSpPr>
          <p:spPr>
            <a:xfrm>
              <a:off x="5339013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3" name="object 15193"/>
            <p:cNvSpPr/>
            <p:nvPr/>
          </p:nvSpPr>
          <p:spPr>
            <a:xfrm>
              <a:off x="533911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4" name="object 15194"/>
            <p:cNvSpPr/>
            <p:nvPr/>
          </p:nvSpPr>
          <p:spPr>
            <a:xfrm>
              <a:off x="5341193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5" name="object 15195"/>
            <p:cNvSpPr/>
            <p:nvPr/>
          </p:nvSpPr>
          <p:spPr>
            <a:xfrm>
              <a:off x="534137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6" name="object 15196"/>
            <p:cNvSpPr/>
            <p:nvPr/>
          </p:nvSpPr>
          <p:spPr>
            <a:xfrm>
              <a:off x="534163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7" name="object 15197"/>
            <p:cNvSpPr/>
            <p:nvPr/>
          </p:nvSpPr>
          <p:spPr>
            <a:xfrm>
              <a:off x="53417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8" name="object 15198"/>
            <p:cNvSpPr/>
            <p:nvPr/>
          </p:nvSpPr>
          <p:spPr>
            <a:xfrm>
              <a:off x="5343854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9" name="object 15199"/>
            <p:cNvSpPr/>
            <p:nvPr/>
          </p:nvSpPr>
          <p:spPr>
            <a:xfrm>
              <a:off x="53441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0" name="object 15200"/>
            <p:cNvSpPr/>
            <p:nvPr/>
          </p:nvSpPr>
          <p:spPr>
            <a:xfrm>
              <a:off x="5344235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1" name="object 15201"/>
            <p:cNvSpPr/>
            <p:nvPr/>
          </p:nvSpPr>
          <p:spPr>
            <a:xfrm>
              <a:off x="5344336" y="41774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2" name="object 15202"/>
            <p:cNvSpPr/>
            <p:nvPr/>
          </p:nvSpPr>
          <p:spPr>
            <a:xfrm>
              <a:off x="534442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3" name="object 15203"/>
            <p:cNvSpPr/>
            <p:nvPr/>
          </p:nvSpPr>
          <p:spPr>
            <a:xfrm>
              <a:off x="53464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4" name="object 15204"/>
            <p:cNvSpPr/>
            <p:nvPr/>
          </p:nvSpPr>
          <p:spPr>
            <a:xfrm>
              <a:off x="5346516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5" name="object 15205"/>
            <p:cNvSpPr/>
            <p:nvPr/>
          </p:nvSpPr>
          <p:spPr>
            <a:xfrm>
              <a:off x="53469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6" name="object 15206"/>
            <p:cNvSpPr/>
            <p:nvPr/>
          </p:nvSpPr>
          <p:spPr>
            <a:xfrm>
              <a:off x="5349164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7" name="object 15207"/>
            <p:cNvSpPr/>
            <p:nvPr/>
          </p:nvSpPr>
          <p:spPr>
            <a:xfrm>
              <a:off x="53494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8" name="object 15208"/>
            <p:cNvSpPr/>
            <p:nvPr/>
          </p:nvSpPr>
          <p:spPr>
            <a:xfrm>
              <a:off x="534954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9" name="object 15209"/>
            <p:cNvSpPr/>
            <p:nvPr/>
          </p:nvSpPr>
          <p:spPr>
            <a:xfrm>
              <a:off x="5349646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0" name="object 15210"/>
            <p:cNvSpPr/>
            <p:nvPr/>
          </p:nvSpPr>
          <p:spPr>
            <a:xfrm>
              <a:off x="53515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1" name="object 15211"/>
            <p:cNvSpPr/>
            <p:nvPr/>
          </p:nvSpPr>
          <p:spPr>
            <a:xfrm>
              <a:off x="5350913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52" y="0"/>
                  </a:moveTo>
                  <a:lnTo>
                    <a:pt x="1926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2" name="object 15212"/>
            <p:cNvSpPr/>
            <p:nvPr/>
          </p:nvSpPr>
          <p:spPr>
            <a:xfrm>
              <a:off x="53523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3" name="object 15213"/>
            <p:cNvSpPr/>
            <p:nvPr/>
          </p:nvSpPr>
          <p:spPr>
            <a:xfrm>
              <a:off x="535433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4" name="object 15214"/>
            <p:cNvSpPr/>
            <p:nvPr/>
          </p:nvSpPr>
          <p:spPr>
            <a:xfrm>
              <a:off x="53545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5" name="object 15215"/>
            <p:cNvSpPr/>
            <p:nvPr/>
          </p:nvSpPr>
          <p:spPr>
            <a:xfrm>
              <a:off x="535471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6" name="object 15216"/>
            <p:cNvSpPr/>
            <p:nvPr/>
          </p:nvSpPr>
          <p:spPr>
            <a:xfrm>
              <a:off x="5353980" y="417764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6"/>
                  </a:moveTo>
                  <a:lnTo>
                    <a:pt x="1774" y="6"/>
                  </a:lnTo>
                </a:path>
                <a:path w="1904">
                  <a:moveTo>
                    <a:pt x="88" y="0"/>
                  </a:moveTo>
                  <a:lnTo>
                    <a:pt x="1862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7" name="object 15217"/>
            <p:cNvSpPr/>
            <p:nvPr/>
          </p:nvSpPr>
          <p:spPr>
            <a:xfrm>
              <a:off x="53575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8" name="object 15218"/>
            <p:cNvSpPr/>
            <p:nvPr/>
          </p:nvSpPr>
          <p:spPr>
            <a:xfrm>
              <a:off x="5359518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9" name="object 15219"/>
            <p:cNvSpPr/>
            <p:nvPr/>
          </p:nvSpPr>
          <p:spPr>
            <a:xfrm>
              <a:off x="53597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0" name="object 15220"/>
            <p:cNvSpPr/>
            <p:nvPr/>
          </p:nvSpPr>
          <p:spPr>
            <a:xfrm>
              <a:off x="53599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1" name="object 15221"/>
            <p:cNvSpPr/>
            <p:nvPr/>
          </p:nvSpPr>
          <p:spPr>
            <a:xfrm>
              <a:off x="536008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2" name="object 15222"/>
            <p:cNvSpPr/>
            <p:nvPr/>
          </p:nvSpPr>
          <p:spPr>
            <a:xfrm>
              <a:off x="5360177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3" name="object 15223"/>
            <p:cNvSpPr/>
            <p:nvPr/>
          </p:nvSpPr>
          <p:spPr>
            <a:xfrm>
              <a:off x="536027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4" name="object 15224"/>
            <p:cNvSpPr/>
            <p:nvPr/>
          </p:nvSpPr>
          <p:spPr>
            <a:xfrm>
              <a:off x="53608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5" name="object 15225"/>
            <p:cNvSpPr/>
            <p:nvPr/>
          </p:nvSpPr>
          <p:spPr>
            <a:xfrm>
              <a:off x="53628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6" name="object 15226"/>
            <p:cNvSpPr/>
            <p:nvPr/>
          </p:nvSpPr>
          <p:spPr>
            <a:xfrm>
              <a:off x="53647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7" name="object 15227"/>
            <p:cNvSpPr/>
            <p:nvPr/>
          </p:nvSpPr>
          <p:spPr>
            <a:xfrm>
              <a:off x="536492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8" name="object 15228"/>
            <p:cNvSpPr/>
            <p:nvPr/>
          </p:nvSpPr>
          <p:spPr>
            <a:xfrm>
              <a:off x="536501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9" name="object 15229"/>
            <p:cNvSpPr/>
            <p:nvPr/>
          </p:nvSpPr>
          <p:spPr>
            <a:xfrm>
              <a:off x="536539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0" name="object 15230"/>
            <p:cNvSpPr/>
            <p:nvPr/>
          </p:nvSpPr>
          <p:spPr>
            <a:xfrm>
              <a:off x="53678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1" name="object 15231"/>
            <p:cNvSpPr/>
            <p:nvPr/>
          </p:nvSpPr>
          <p:spPr>
            <a:xfrm>
              <a:off x="537018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2" name="object 15232"/>
            <p:cNvSpPr/>
            <p:nvPr/>
          </p:nvSpPr>
          <p:spPr>
            <a:xfrm>
              <a:off x="53706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3" name="object 15233"/>
            <p:cNvSpPr/>
            <p:nvPr/>
          </p:nvSpPr>
          <p:spPr>
            <a:xfrm>
              <a:off x="53726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4" name="object 15234"/>
            <p:cNvSpPr/>
            <p:nvPr/>
          </p:nvSpPr>
          <p:spPr>
            <a:xfrm>
              <a:off x="53732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5" name="object 15235"/>
            <p:cNvSpPr/>
            <p:nvPr/>
          </p:nvSpPr>
          <p:spPr>
            <a:xfrm>
              <a:off x="53752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6" name="object 15236"/>
            <p:cNvSpPr/>
            <p:nvPr/>
          </p:nvSpPr>
          <p:spPr>
            <a:xfrm>
              <a:off x="537541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7" name="object 15237"/>
            <p:cNvSpPr/>
            <p:nvPr/>
          </p:nvSpPr>
          <p:spPr>
            <a:xfrm>
              <a:off x="53757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8" name="object 15238"/>
            <p:cNvSpPr/>
            <p:nvPr/>
          </p:nvSpPr>
          <p:spPr>
            <a:xfrm>
              <a:off x="5375967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9" name="object 15239"/>
            <p:cNvSpPr/>
            <p:nvPr/>
          </p:nvSpPr>
          <p:spPr>
            <a:xfrm>
              <a:off x="53760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0" name="object 15240"/>
            <p:cNvSpPr/>
            <p:nvPr/>
          </p:nvSpPr>
          <p:spPr>
            <a:xfrm>
              <a:off x="53775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1" name="object 15241"/>
            <p:cNvSpPr/>
            <p:nvPr/>
          </p:nvSpPr>
          <p:spPr>
            <a:xfrm>
              <a:off x="53778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2" name="object 15242"/>
            <p:cNvSpPr/>
            <p:nvPr/>
          </p:nvSpPr>
          <p:spPr>
            <a:xfrm>
              <a:off x="5378553" y="41774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3" name="object 15243"/>
            <p:cNvSpPr/>
            <p:nvPr/>
          </p:nvSpPr>
          <p:spPr>
            <a:xfrm>
              <a:off x="538059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4" name="object 15244"/>
            <p:cNvSpPr/>
            <p:nvPr/>
          </p:nvSpPr>
          <p:spPr>
            <a:xfrm>
              <a:off x="538087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5" name="object 15245"/>
            <p:cNvSpPr/>
            <p:nvPr/>
          </p:nvSpPr>
          <p:spPr>
            <a:xfrm>
              <a:off x="5381189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6" name="object 15246"/>
            <p:cNvSpPr/>
            <p:nvPr/>
          </p:nvSpPr>
          <p:spPr>
            <a:xfrm>
              <a:off x="5381277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7" name="object 15247"/>
            <p:cNvSpPr/>
            <p:nvPr/>
          </p:nvSpPr>
          <p:spPr>
            <a:xfrm>
              <a:off x="53834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8" name="object 15248"/>
            <p:cNvSpPr/>
            <p:nvPr/>
          </p:nvSpPr>
          <p:spPr>
            <a:xfrm>
              <a:off x="53839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9" name="object 15249"/>
            <p:cNvSpPr/>
            <p:nvPr/>
          </p:nvSpPr>
          <p:spPr>
            <a:xfrm>
              <a:off x="538586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0" name="object 15250"/>
            <p:cNvSpPr/>
            <p:nvPr/>
          </p:nvSpPr>
          <p:spPr>
            <a:xfrm>
              <a:off x="53859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1" name="object 15251"/>
            <p:cNvSpPr/>
            <p:nvPr/>
          </p:nvSpPr>
          <p:spPr>
            <a:xfrm>
              <a:off x="53862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2" name="object 15252"/>
            <p:cNvSpPr/>
            <p:nvPr/>
          </p:nvSpPr>
          <p:spPr>
            <a:xfrm>
              <a:off x="538637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3" name="object 15253"/>
            <p:cNvSpPr/>
            <p:nvPr/>
          </p:nvSpPr>
          <p:spPr>
            <a:xfrm>
              <a:off x="538641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4" name="object 15254"/>
            <p:cNvSpPr/>
            <p:nvPr/>
          </p:nvSpPr>
          <p:spPr>
            <a:xfrm>
              <a:off x="5386499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5" name="object 15255"/>
            <p:cNvSpPr/>
            <p:nvPr/>
          </p:nvSpPr>
          <p:spPr>
            <a:xfrm>
              <a:off x="5386587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6" name="object 15256"/>
            <p:cNvSpPr/>
            <p:nvPr/>
          </p:nvSpPr>
          <p:spPr>
            <a:xfrm>
              <a:off x="53885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7" name="object 15257"/>
            <p:cNvSpPr/>
            <p:nvPr/>
          </p:nvSpPr>
          <p:spPr>
            <a:xfrm>
              <a:off x="5388640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8" name="object 15258"/>
            <p:cNvSpPr/>
            <p:nvPr/>
          </p:nvSpPr>
          <p:spPr>
            <a:xfrm>
              <a:off x="53887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9" name="object 15259"/>
            <p:cNvSpPr/>
            <p:nvPr/>
          </p:nvSpPr>
          <p:spPr>
            <a:xfrm>
              <a:off x="53911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0" name="object 15260"/>
            <p:cNvSpPr/>
            <p:nvPr/>
          </p:nvSpPr>
          <p:spPr>
            <a:xfrm>
              <a:off x="539128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1" name="object 15261"/>
            <p:cNvSpPr/>
            <p:nvPr/>
          </p:nvSpPr>
          <p:spPr>
            <a:xfrm>
              <a:off x="53914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2" name="object 15262"/>
            <p:cNvSpPr/>
            <p:nvPr/>
          </p:nvSpPr>
          <p:spPr>
            <a:xfrm>
              <a:off x="539161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3" name="object 15263"/>
            <p:cNvSpPr/>
            <p:nvPr/>
          </p:nvSpPr>
          <p:spPr>
            <a:xfrm>
              <a:off x="5391808" y="4175154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284"/>
                  </a:moveTo>
                  <a:lnTo>
                    <a:pt x="887" y="128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4" name="object 15264"/>
            <p:cNvSpPr/>
            <p:nvPr/>
          </p:nvSpPr>
          <p:spPr>
            <a:xfrm>
              <a:off x="53919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5" name="object 15265"/>
            <p:cNvSpPr/>
            <p:nvPr/>
          </p:nvSpPr>
          <p:spPr>
            <a:xfrm>
              <a:off x="53943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6" name="object 15266"/>
            <p:cNvSpPr/>
            <p:nvPr/>
          </p:nvSpPr>
          <p:spPr>
            <a:xfrm>
              <a:off x="5394457" y="41773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7" name="object 15267"/>
            <p:cNvSpPr/>
            <p:nvPr/>
          </p:nvSpPr>
          <p:spPr>
            <a:xfrm>
              <a:off x="5396650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8" name="object 15268"/>
            <p:cNvSpPr/>
            <p:nvPr/>
          </p:nvSpPr>
          <p:spPr>
            <a:xfrm>
              <a:off x="53968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9" name="object 15269"/>
            <p:cNvSpPr/>
            <p:nvPr/>
          </p:nvSpPr>
          <p:spPr>
            <a:xfrm>
              <a:off x="53970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0" name="object 15270"/>
            <p:cNvSpPr/>
            <p:nvPr/>
          </p:nvSpPr>
          <p:spPr>
            <a:xfrm>
              <a:off x="5397118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1" name="object 15271"/>
            <p:cNvSpPr/>
            <p:nvPr/>
          </p:nvSpPr>
          <p:spPr>
            <a:xfrm>
              <a:off x="53972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2" name="object 15272"/>
            <p:cNvSpPr/>
            <p:nvPr/>
          </p:nvSpPr>
          <p:spPr>
            <a:xfrm>
              <a:off x="54016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3" name="object 15273"/>
            <p:cNvSpPr/>
            <p:nvPr/>
          </p:nvSpPr>
          <p:spPr>
            <a:xfrm>
              <a:off x="540190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4" name="object 15274"/>
            <p:cNvSpPr/>
            <p:nvPr/>
          </p:nvSpPr>
          <p:spPr>
            <a:xfrm>
              <a:off x="540197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5" name="object 15275"/>
            <p:cNvSpPr/>
            <p:nvPr/>
          </p:nvSpPr>
          <p:spPr>
            <a:xfrm>
              <a:off x="54022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6" name="object 15276"/>
            <p:cNvSpPr/>
            <p:nvPr/>
          </p:nvSpPr>
          <p:spPr>
            <a:xfrm>
              <a:off x="5402340" y="41773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7" name="object 15277"/>
            <p:cNvSpPr/>
            <p:nvPr/>
          </p:nvSpPr>
          <p:spPr>
            <a:xfrm>
              <a:off x="54024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8" name="object 15278"/>
            <p:cNvSpPr/>
            <p:nvPr/>
          </p:nvSpPr>
          <p:spPr>
            <a:xfrm>
              <a:off x="540446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9" name="object 15279"/>
            <p:cNvSpPr/>
            <p:nvPr/>
          </p:nvSpPr>
          <p:spPr>
            <a:xfrm>
              <a:off x="540449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0" name="object 15280"/>
            <p:cNvSpPr/>
            <p:nvPr/>
          </p:nvSpPr>
          <p:spPr>
            <a:xfrm>
              <a:off x="54045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1" name="object 15281"/>
            <p:cNvSpPr/>
            <p:nvPr/>
          </p:nvSpPr>
          <p:spPr>
            <a:xfrm>
              <a:off x="54048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2" name="object 15282"/>
            <p:cNvSpPr/>
            <p:nvPr/>
          </p:nvSpPr>
          <p:spPr>
            <a:xfrm>
              <a:off x="540498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3" name="object 15283"/>
            <p:cNvSpPr/>
            <p:nvPr/>
          </p:nvSpPr>
          <p:spPr>
            <a:xfrm>
              <a:off x="54051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4" name="object 15284"/>
            <p:cNvSpPr/>
            <p:nvPr/>
          </p:nvSpPr>
          <p:spPr>
            <a:xfrm>
              <a:off x="5407117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5" name="object 15285"/>
            <p:cNvSpPr/>
            <p:nvPr/>
          </p:nvSpPr>
          <p:spPr>
            <a:xfrm>
              <a:off x="54073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6" name="object 15286"/>
            <p:cNvSpPr/>
            <p:nvPr/>
          </p:nvSpPr>
          <p:spPr>
            <a:xfrm>
              <a:off x="5406471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50" y="0"/>
                  </a:moveTo>
                  <a:lnTo>
                    <a:pt x="1824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7" name="object 15287"/>
            <p:cNvSpPr/>
            <p:nvPr/>
          </p:nvSpPr>
          <p:spPr>
            <a:xfrm>
              <a:off x="5407599" y="417688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7"/>
                  </a:moveTo>
                  <a:lnTo>
                    <a:pt x="887" y="41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8" name="object 15288"/>
            <p:cNvSpPr/>
            <p:nvPr/>
          </p:nvSpPr>
          <p:spPr>
            <a:xfrm>
              <a:off x="540768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9" name="object 15289"/>
            <p:cNvSpPr/>
            <p:nvPr/>
          </p:nvSpPr>
          <p:spPr>
            <a:xfrm>
              <a:off x="54097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0" name="object 15290"/>
            <p:cNvSpPr/>
            <p:nvPr/>
          </p:nvSpPr>
          <p:spPr>
            <a:xfrm>
              <a:off x="54099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1" name="object 15291"/>
            <p:cNvSpPr/>
            <p:nvPr/>
          </p:nvSpPr>
          <p:spPr>
            <a:xfrm>
              <a:off x="5410248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2" name="object 15292"/>
            <p:cNvSpPr/>
            <p:nvPr/>
          </p:nvSpPr>
          <p:spPr>
            <a:xfrm>
              <a:off x="54123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3" name="object 15293"/>
            <p:cNvSpPr/>
            <p:nvPr/>
          </p:nvSpPr>
          <p:spPr>
            <a:xfrm>
              <a:off x="541292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4" name="object 15294"/>
            <p:cNvSpPr/>
            <p:nvPr/>
          </p:nvSpPr>
          <p:spPr>
            <a:xfrm>
              <a:off x="5415000" y="41773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5" name="object 15295"/>
            <p:cNvSpPr/>
            <p:nvPr/>
          </p:nvSpPr>
          <p:spPr>
            <a:xfrm>
              <a:off x="5415456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6" name="object 15296"/>
            <p:cNvSpPr/>
            <p:nvPr/>
          </p:nvSpPr>
          <p:spPr>
            <a:xfrm>
              <a:off x="54155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7" name="object 15297"/>
            <p:cNvSpPr/>
            <p:nvPr/>
          </p:nvSpPr>
          <p:spPr>
            <a:xfrm>
              <a:off x="54178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8" name="object 15298"/>
            <p:cNvSpPr/>
            <p:nvPr/>
          </p:nvSpPr>
          <p:spPr>
            <a:xfrm>
              <a:off x="541804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9" name="object 15299"/>
            <p:cNvSpPr/>
            <p:nvPr/>
          </p:nvSpPr>
          <p:spPr>
            <a:xfrm>
              <a:off x="5418130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0" name="object 15300"/>
            <p:cNvSpPr/>
            <p:nvPr/>
          </p:nvSpPr>
          <p:spPr>
            <a:xfrm>
              <a:off x="541823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1" name="object 15301"/>
            <p:cNvSpPr/>
            <p:nvPr/>
          </p:nvSpPr>
          <p:spPr>
            <a:xfrm>
              <a:off x="54202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2" name="object 15302"/>
            <p:cNvSpPr/>
            <p:nvPr/>
          </p:nvSpPr>
          <p:spPr>
            <a:xfrm>
              <a:off x="54206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3" name="object 15303"/>
            <p:cNvSpPr/>
            <p:nvPr/>
          </p:nvSpPr>
          <p:spPr>
            <a:xfrm>
              <a:off x="54229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4" name="object 15304"/>
            <p:cNvSpPr/>
            <p:nvPr/>
          </p:nvSpPr>
          <p:spPr>
            <a:xfrm>
              <a:off x="54232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5" name="object 15305"/>
            <p:cNvSpPr/>
            <p:nvPr/>
          </p:nvSpPr>
          <p:spPr>
            <a:xfrm>
              <a:off x="542335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6" name="object 15306"/>
            <p:cNvSpPr/>
            <p:nvPr/>
          </p:nvSpPr>
          <p:spPr>
            <a:xfrm>
              <a:off x="5423453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7" name="object 15307"/>
            <p:cNvSpPr/>
            <p:nvPr/>
          </p:nvSpPr>
          <p:spPr>
            <a:xfrm>
              <a:off x="54235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8" name="object 15308"/>
            <p:cNvSpPr/>
            <p:nvPr/>
          </p:nvSpPr>
          <p:spPr>
            <a:xfrm>
              <a:off x="5425493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9" name="object 15309"/>
            <p:cNvSpPr/>
            <p:nvPr/>
          </p:nvSpPr>
          <p:spPr>
            <a:xfrm>
              <a:off x="54255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0" name="object 15310"/>
            <p:cNvSpPr/>
            <p:nvPr/>
          </p:nvSpPr>
          <p:spPr>
            <a:xfrm>
              <a:off x="54257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1" name="object 15311"/>
            <p:cNvSpPr/>
            <p:nvPr/>
          </p:nvSpPr>
          <p:spPr>
            <a:xfrm>
              <a:off x="542608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2" name="object 15312"/>
            <p:cNvSpPr/>
            <p:nvPr/>
          </p:nvSpPr>
          <p:spPr>
            <a:xfrm>
              <a:off x="542812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3" name="object 15313"/>
            <p:cNvSpPr/>
            <p:nvPr/>
          </p:nvSpPr>
          <p:spPr>
            <a:xfrm>
              <a:off x="54282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4" name="object 15314"/>
            <p:cNvSpPr/>
            <p:nvPr/>
          </p:nvSpPr>
          <p:spPr>
            <a:xfrm>
              <a:off x="542866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5" name="object 15315"/>
            <p:cNvSpPr/>
            <p:nvPr/>
          </p:nvSpPr>
          <p:spPr>
            <a:xfrm>
              <a:off x="5428763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6" name="object 15316"/>
            <p:cNvSpPr/>
            <p:nvPr/>
          </p:nvSpPr>
          <p:spPr>
            <a:xfrm>
              <a:off x="54307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7" name="object 15317"/>
            <p:cNvSpPr/>
            <p:nvPr/>
          </p:nvSpPr>
          <p:spPr>
            <a:xfrm>
              <a:off x="5430752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8" name="object 15318"/>
            <p:cNvSpPr/>
            <p:nvPr/>
          </p:nvSpPr>
          <p:spPr>
            <a:xfrm>
              <a:off x="54313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9" name="object 15319"/>
            <p:cNvSpPr/>
            <p:nvPr/>
          </p:nvSpPr>
          <p:spPr>
            <a:xfrm>
              <a:off x="5431487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0" name="object 15320"/>
            <p:cNvSpPr/>
            <p:nvPr/>
          </p:nvSpPr>
          <p:spPr>
            <a:xfrm>
              <a:off x="54323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1" name="object 15321"/>
            <p:cNvSpPr/>
            <p:nvPr/>
          </p:nvSpPr>
          <p:spPr>
            <a:xfrm>
              <a:off x="54335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2" name="object 15322"/>
            <p:cNvSpPr/>
            <p:nvPr/>
          </p:nvSpPr>
          <p:spPr>
            <a:xfrm>
              <a:off x="543383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3" name="object 15323"/>
            <p:cNvSpPr/>
            <p:nvPr/>
          </p:nvSpPr>
          <p:spPr>
            <a:xfrm>
              <a:off x="543392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4" name="object 15324"/>
            <p:cNvSpPr/>
            <p:nvPr/>
          </p:nvSpPr>
          <p:spPr>
            <a:xfrm>
              <a:off x="5433984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5" name="object 15325"/>
            <p:cNvSpPr/>
            <p:nvPr/>
          </p:nvSpPr>
          <p:spPr>
            <a:xfrm>
              <a:off x="54340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6" name="object 15326"/>
            <p:cNvSpPr/>
            <p:nvPr/>
          </p:nvSpPr>
          <p:spPr>
            <a:xfrm>
              <a:off x="5436024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7" name="object 15327"/>
            <p:cNvSpPr/>
            <p:nvPr/>
          </p:nvSpPr>
          <p:spPr>
            <a:xfrm>
              <a:off x="543620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8" name="object 15328"/>
            <p:cNvSpPr/>
            <p:nvPr/>
          </p:nvSpPr>
          <p:spPr>
            <a:xfrm>
              <a:off x="54371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9" name="object 15329"/>
            <p:cNvSpPr/>
            <p:nvPr/>
          </p:nvSpPr>
          <p:spPr>
            <a:xfrm>
              <a:off x="54375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0" name="object 15330"/>
            <p:cNvSpPr/>
            <p:nvPr/>
          </p:nvSpPr>
          <p:spPr>
            <a:xfrm>
              <a:off x="5439230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1" name="object 15331"/>
            <p:cNvSpPr/>
            <p:nvPr/>
          </p:nvSpPr>
          <p:spPr>
            <a:xfrm>
              <a:off x="543929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2" name="object 15332"/>
            <p:cNvSpPr/>
            <p:nvPr/>
          </p:nvSpPr>
          <p:spPr>
            <a:xfrm>
              <a:off x="54405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3" name="object 15333"/>
            <p:cNvSpPr/>
            <p:nvPr/>
          </p:nvSpPr>
          <p:spPr>
            <a:xfrm>
              <a:off x="5441283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4" name="object 15334"/>
            <p:cNvSpPr/>
            <p:nvPr/>
          </p:nvSpPr>
          <p:spPr>
            <a:xfrm>
              <a:off x="54418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5" name="object 15335"/>
            <p:cNvSpPr/>
            <p:nvPr/>
          </p:nvSpPr>
          <p:spPr>
            <a:xfrm>
              <a:off x="5443945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6" name="object 15336"/>
            <p:cNvSpPr/>
            <p:nvPr/>
          </p:nvSpPr>
          <p:spPr>
            <a:xfrm>
              <a:off x="54440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7" name="object 15337"/>
            <p:cNvSpPr/>
            <p:nvPr/>
          </p:nvSpPr>
          <p:spPr>
            <a:xfrm>
              <a:off x="54441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8" name="object 15338"/>
            <p:cNvSpPr/>
            <p:nvPr/>
          </p:nvSpPr>
          <p:spPr>
            <a:xfrm>
              <a:off x="5444553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9" name="object 15339"/>
            <p:cNvSpPr/>
            <p:nvPr/>
          </p:nvSpPr>
          <p:spPr>
            <a:xfrm>
              <a:off x="54467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0" name="object 15340"/>
            <p:cNvSpPr/>
            <p:nvPr/>
          </p:nvSpPr>
          <p:spPr>
            <a:xfrm>
              <a:off x="54470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1" name="object 15341"/>
            <p:cNvSpPr/>
            <p:nvPr/>
          </p:nvSpPr>
          <p:spPr>
            <a:xfrm>
              <a:off x="5446314" y="4177711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091" y="0"/>
                  </a:moveTo>
                  <a:lnTo>
                    <a:pt x="3865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2" name="object 15342"/>
            <p:cNvSpPr/>
            <p:nvPr/>
          </p:nvSpPr>
          <p:spPr>
            <a:xfrm>
              <a:off x="5449369" y="4174166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55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3" name="object 15343"/>
            <p:cNvSpPr/>
            <p:nvPr/>
          </p:nvSpPr>
          <p:spPr>
            <a:xfrm>
              <a:off x="5449762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4" name="object 15344"/>
            <p:cNvSpPr/>
            <p:nvPr/>
          </p:nvSpPr>
          <p:spPr>
            <a:xfrm>
              <a:off x="5449863" y="417700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5" name="object 15345"/>
            <p:cNvSpPr/>
            <p:nvPr/>
          </p:nvSpPr>
          <p:spPr>
            <a:xfrm>
              <a:off x="5452017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6" name="object 15346"/>
            <p:cNvSpPr/>
            <p:nvPr/>
          </p:nvSpPr>
          <p:spPr>
            <a:xfrm>
              <a:off x="545241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7" name="object 15347"/>
            <p:cNvSpPr/>
            <p:nvPr/>
          </p:nvSpPr>
          <p:spPr>
            <a:xfrm>
              <a:off x="5452512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8" name="object 15348"/>
            <p:cNvSpPr/>
            <p:nvPr/>
          </p:nvSpPr>
          <p:spPr>
            <a:xfrm>
              <a:off x="5453703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01" y="0"/>
                  </a:moveTo>
                  <a:lnTo>
                    <a:pt x="1875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9" name="object 15349"/>
            <p:cNvSpPr/>
            <p:nvPr/>
          </p:nvSpPr>
          <p:spPr>
            <a:xfrm>
              <a:off x="5454197" y="4177635"/>
              <a:ext cx="1905" cy="635"/>
            </a:xfrm>
            <a:custGeom>
              <a:avLst/>
              <a:gdLst/>
              <a:ahLst/>
              <a:cxnLst/>
              <a:rect l="l" t="t" r="r" b="b"/>
              <a:pathLst>
                <a:path w="1904" h="635">
                  <a:moveTo>
                    <a:pt x="0" y="0"/>
                  </a:moveTo>
                  <a:lnTo>
                    <a:pt x="1774" y="0"/>
                  </a:lnTo>
                </a:path>
                <a:path w="1904" h="635">
                  <a:moveTo>
                    <a:pt x="88" y="12"/>
                  </a:moveTo>
                  <a:lnTo>
                    <a:pt x="1862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0" name="object 15350"/>
            <p:cNvSpPr/>
            <p:nvPr/>
          </p:nvSpPr>
          <p:spPr>
            <a:xfrm>
              <a:off x="54574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1" name="object 15351"/>
            <p:cNvSpPr/>
            <p:nvPr/>
          </p:nvSpPr>
          <p:spPr>
            <a:xfrm>
              <a:off x="545758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2" name="object 15352"/>
            <p:cNvSpPr/>
            <p:nvPr/>
          </p:nvSpPr>
          <p:spPr>
            <a:xfrm>
              <a:off x="545773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3" name="object 15353"/>
            <p:cNvSpPr/>
            <p:nvPr/>
          </p:nvSpPr>
          <p:spPr>
            <a:xfrm>
              <a:off x="54597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4" name="object 15354"/>
            <p:cNvSpPr/>
            <p:nvPr/>
          </p:nvSpPr>
          <p:spPr>
            <a:xfrm>
              <a:off x="54602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5" name="object 15355"/>
            <p:cNvSpPr/>
            <p:nvPr/>
          </p:nvSpPr>
          <p:spPr>
            <a:xfrm>
              <a:off x="5460394" y="417744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6" name="object 15356"/>
            <p:cNvSpPr/>
            <p:nvPr/>
          </p:nvSpPr>
          <p:spPr>
            <a:xfrm>
              <a:off x="546304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7" name="object 15357"/>
            <p:cNvSpPr/>
            <p:nvPr/>
          </p:nvSpPr>
          <p:spPr>
            <a:xfrm>
              <a:off x="54652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8" name="object 15358"/>
            <p:cNvSpPr/>
            <p:nvPr/>
          </p:nvSpPr>
          <p:spPr>
            <a:xfrm>
              <a:off x="546561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9" name="object 15359"/>
            <p:cNvSpPr/>
            <p:nvPr/>
          </p:nvSpPr>
          <p:spPr>
            <a:xfrm>
              <a:off x="5465704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0" name="object 15360"/>
            <p:cNvSpPr/>
            <p:nvPr/>
          </p:nvSpPr>
          <p:spPr>
            <a:xfrm>
              <a:off x="54659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1" name="object 15361"/>
            <p:cNvSpPr/>
            <p:nvPr/>
          </p:nvSpPr>
          <p:spPr>
            <a:xfrm>
              <a:off x="54678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2" name="object 15362"/>
            <p:cNvSpPr/>
            <p:nvPr/>
          </p:nvSpPr>
          <p:spPr>
            <a:xfrm>
              <a:off x="54682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3" name="object 15363"/>
            <p:cNvSpPr/>
            <p:nvPr/>
          </p:nvSpPr>
          <p:spPr>
            <a:xfrm>
              <a:off x="54684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4" name="object 15364"/>
            <p:cNvSpPr/>
            <p:nvPr/>
          </p:nvSpPr>
          <p:spPr>
            <a:xfrm>
              <a:off x="547027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5" name="object 15365"/>
            <p:cNvSpPr/>
            <p:nvPr/>
          </p:nvSpPr>
          <p:spPr>
            <a:xfrm>
              <a:off x="5470444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6" name="object 15366"/>
            <p:cNvSpPr/>
            <p:nvPr/>
          </p:nvSpPr>
          <p:spPr>
            <a:xfrm>
              <a:off x="547068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7" name="object 15367"/>
            <p:cNvSpPr/>
            <p:nvPr/>
          </p:nvSpPr>
          <p:spPr>
            <a:xfrm>
              <a:off x="54708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8" name="object 15368"/>
            <p:cNvSpPr/>
            <p:nvPr/>
          </p:nvSpPr>
          <p:spPr>
            <a:xfrm>
              <a:off x="547092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9" name="object 15369"/>
            <p:cNvSpPr/>
            <p:nvPr/>
          </p:nvSpPr>
          <p:spPr>
            <a:xfrm>
              <a:off x="5470139" y="4177711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10">
                  <a:moveTo>
                    <a:pt x="0" y="0"/>
                  </a:moveTo>
                  <a:lnTo>
                    <a:pt x="1774" y="0"/>
                  </a:lnTo>
                </a:path>
                <a:path w="3810">
                  <a:moveTo>
                    <a:pt x="2014" y="0"/>
                  </a:moveTo>
                  <a:lnTo>
                    <a:pt x="3789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0" name="object 15370"/>
            <p:cNvSpPr/>
            <p:nvPr/>
          </p:nvSpPr>
          <p:spPr>
            <a:xfrm>
              <a:off x="54756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1" name="object 15371"/>
            <p:cNvSpPr/>
            <p:nvPr/>
          </p:nvSpPr>
          <p:spPr>
            <a:xfrm>
              <a:off x="54760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2" name="object 15372"/>
            <p:cNvSpPr/>
            <p:nvPr/>
          </p:nvSpPr>
          <p:spPr>
            <a:xfrm>
              <a:off x="547617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3" name="object 15373"/>
            <p:cNvSpPr/>
            <p:nvPr/>
          </p:nvSpPr>
          <p:spPr>
            <a:xfrm>
              <a:off x="54762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4" name="object 15374"/>
            <p:cNvSpPr/>
            <p:nvPr/>
          </p:nvSpPr>
          <p:spPr>
            <a:xfrm>
              <a:off x="5476336" y="417702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8"/>
                  </a:moveTo>
                  <a:lnTo>
                    <a:pt x="887" y="34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5" name="object 15375"/>
            <p:cNvSpPr/>
            <p:nvPr/>
          </p:nvSpPr>
          <p:spPr>
            <a:xfrm>
              <a:off x="5478985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6" name="object 15376"/>
            <p:cNvSpPr/>
            <p:nvPr/>
          </p:nvSpPr>
          <p:spPr>
            <a:xfrm>
              <a:off x="54806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7" name="object 15377"/>
            <p:cNvSpPr/>
            <p:nvPr/>
          </p:nvSpPr>
          <p:spPr>
            <a:xfrm>
              <a:off x="54813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8" name="object 15378"/>
            <p:cNvSpPr/>
            <p:nvPr/>
          </p:nvSpPr>
          <p:spPr>
            <a:xfrm>
              <a:off x="5481494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9" name="object 15379"/>
            <p:cNvSpPr/>
            <p:nvPr/>
          </p:nvSpPr>
          <p:spPr>
            <a:xfrm>
              <a:off x="5483687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0" name="object 15380"/>
            <p:cNvSpPr/>
            <p:nvPr/>
          </p:nvSpPr>
          <p:spPr>
            <a:xfrm>
              <a:off x="54838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1" name="object 15381"/>
            <p:cNvSpPr/>
            <p:nvPr/>
          </p:nvSpPr>
          <p:spPr>
            <a:xfrm>
              <a:off x="54863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2" name="object 15382"/>
            <p:cNvSpPr/>
            <p:nvPr/>
          </p:nvSpPr>
          <p:spPr>
            <a:xfrm>
              <a:off x="5486716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3" name="object 15383"/>
            <p:cNvSpPr/>
            <p:nvPr/>
          </p:nvSpPr>
          <p:spPr>
            <a:xfrm>
              <a:off x="5486817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4" name="object 15384"/>
            <p:cNvSpPr/>
            <p:nvPr/>
          </p:nvSpPr>
          <p:spPr>
            <a:xfrm>
              <a:off x="54893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5" name="object 15385"/>
            <p:cNvSpPr/>
            <p:nvPr/>
          </p:nvSpPr>
          <p:spPr>
            <a:xfrm>
              <a:off x="549168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6" name="object 15386"/>
            <p:cNvSpPr/>
            <p:nvPr/>
          </p:nvSpPr>
          <p:spPr>
            <a:xfrm>
              <a:off x="54918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7" name="object 15387"/>
            <p:cNvSpPr/>
            <p:nvPr/>
          </p:nvSpPr>
          <p:spPr>
            <a:xfrm>
              <a:off x="5491950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8" name="object 15388"/>
            <p:cNvSpPr/>
            <p:nvPr/>
          </p:nvSpPr>
          <p:spPr>
            <a:xfrm>
              <a:off x="5492038" y="41772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9" name="object 15389"/>
            <p:cNvSpPr/>
            <p:nvPr/>
          </p:nvSpPr>
          <p:spPr>
            <a:xfrm>
              <a:off x="549212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0" name="object 15390"/>
            <p:cNvSpPr/>
            <p:nvPr/>
          </p:nvSpPr>
          <p:spPr>
            <a:xfrm>
              <a:off x="54945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1" name="object 15391"/>
            <p:cNvSpPr/>
            <p:nvPr/>
          </p:nvSpPr>
          <p:spPr>
            <a:xfrm>
              <a:off x="5494674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2" name="object 15392"/>
            <p:cNvSpPr/>
            <p:nvPr/>
          </p:nvSpPr>
          <p:spPr>
            <a:xfrm>
              <a:off x="54948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3" name="object 15393"/>
            <p:cNvSpPr/>
            <p:nvPr/>
          </p:nvSpPr>
          <p:spPr>
            <a:xfrm>
              <a:off x="549715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4" name="object 15394"/>
            <p:cNvSpPr/>
            <p:nvPr/>
          </p:nvSpPr>
          <p:spPr>
            <a:xfrm>
              <a:off x="5497247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5" name="object 15395"/>
            <p:cNvSpPr/>
            <p:nvPr/>
          </p:nvSpPr>
          <p:spPr>
            <a:xfrm>
              <a:off x="5497348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6" name="object 15396"/>
            <p:cNvSpPr/>
            <p:nvPr/>
          </p:nvSpPr>
          <p:spPr>
            <a:xfrm>
              <a:off x="54991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7" name="object 15397"/>
            <p:cNvSpPr/>
            <p:nvPr/>
          </p:nvSpPr>
          <p:spPr>
            <a:xfrm>
              <a:off x="5498996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01" y="0"/>
                  </a:moveTo>
                  <a:lnTo>
                    <a:pt x="1875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8" name="object 15398"/>
            <p:cNvSpPr/>
            <p:nvPr/>
          </p:nvSpPr>
          <p:spPr>
            <a:xfrm>
              <a:off x="5501429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39" y="0"/>
                  </a:moveTo>
                  <a:lnTo>
                    <a:pt x="1913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9" name="object 15399"/>
            <p:cNvSpPr/>
            <p:nvPr/>
          </p:nvSpPr>
          <p:spPr>
            <a:xfrm>
              <a:off x="5502544" y="417657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75"/>
                  </a:moveTo>
                  <a:lnTo>
                    <a:pt x="887" y="57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0" name="object 15400"/>
            <p:cNvSpPr/>
            <p:nvPr/>
          </p:nvSpPr>
          <p:spPr>
            <a:xfrm>
              <a:off x="5502658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1" name="object 15401"/>
            <p:cNvSpPr/>
            <p:nvPr/>
          </p:nvSpPr>
          <p:spPr>
            <a:xfrm>
              <a:off x="55034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2" name="object 15402"/>
            <p:cNvSpPr/>
            <p:nvPr/>
          </p:nvSpPr>
          <p:spPr>
            <a:xfrm>
              <a:off x="5505193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3" name="object 15403"/>
            <p:cNvSpPr/>
            <p:nvPr/>
          </p:nvSpPr>
          <p:spPr>
            <a:xfrm>
              <a:off x="55053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4" name="object 15404"/>
            <p:cNvSpPr/>
            <p:nvPr/>
          </p:nvSpPr>
          <p:spPr>
            <a:xfrm>
              <a:off x="550711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5" name="object 15405"/>
            <p:cNvSpPr/>
            <p:nvPr/>
          </p:nvSpPr>
          <p:spPr>
            <a:xfrm>
              <a:off x="55075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6" name="object 15406"/>
            <p:cNvSpPr/>
            <p:nvPr/>
          </p:nvSpPr>
          <p:spPr>
            <a:xfrm>
              <a:off x="5507626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7" name="object 15407"/>
            <p:cNvSpPr/>
            <p:nvPr/>
          </p:nvSpPr>
          <p:spPr>
            <a:xfrm>
              <a:off x="55077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8" name="object 15408"/>
            <p:cNvSpPr/>
            <p:nvPr/>
          </p:nvSpPr>
          <p:spPr>
            <a:xfrm>
              <a:off x="5507879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9" name="object 15409"/>
            <p:cNvSpPr/>
            <p:nvPr/>
          </p:nvSpPr>
          <p:spPr>
            <a:xfrm>
              <a:off x="550796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0" name="object 15410"/>
            <p:cNvSpPr/>
            <p:nvPr/>
          </p:nvSpPr>
          <p:spPr>
            <a:xfrm>
              <a:off x="55085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1" name="object 15411"/>
            <p:cNvSpPr/>
            <p:nvPr/>
          </p:nvSpPr>
          <p:spPr>
            <a:xfrm>
              <a:off x="55102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2" name="object 15412"/>
            <p:cNvSpPr/>
            <p:nvPr/>
          </p:nvSpPr>
          <p:spPr>
            <a:xfrm>
              <a:off x="55105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3" name="object 15413"/>
            <p:cNvSpPr/>
            <p:nvPr/>
          </p:nvSpPr>
          <p:spPr>
            <a:xfrm>
              <a:off x="55129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4" name="object 15414"/>
            <p:cNvSpPr/>
            <p:nvPr/>
          </p:nvSpPr>
          <p:spPr>
            <a:xfrm>
              <a:off x="5513063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5" name="object 15415"/>
            <p:cNvSpPr/>
            <p:nvPr/>
          </p:nvSpPr>
          <p:spPr>
            <a:xfrm>
              <a:off x="5513189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6" name="object 15416"/>
            <p:cNvSpPr/>
            <p:nvPr/>
          </p:nvSpPr>
          <p:spPr>
            <a:xfrm>
              <a:off x="551327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7" name="object 15417"/>
            <p:cNvSpPr/>
            <p:nvPr/>
          </p:nvSpPr>
          <p:spPr>
            <a:xfrm>
              <a:off x="55183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8" name="object 15418"/>
            <p:cNvSpPr/>
            <p:nvPr/>
          </p:nvSpPr>
          <p:spPr>
            <a:xfrm>
              <a:off x="5517561" y="4177711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10">
                  <a:moveTo>
                    <a:pt x="0" y="0"/>
                  </a:moveTo>
                  <a:lnTo>
                    <a:pt x="1774" y="0"/>
                  </a:lnTo>
                </a:path>
                <a:path w="3810">
                  <a:moveTo>
                    <a:pt x="1964" y="0"/>
                  </a:moveTo>
                  <a:lnTo>
                    <a:pt x="3738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9" name="object 15419"/>
            <p:cNvSpPr/>
            <p:nvPr/>
          </p:nvSpPr>
          <p:spPr>
            <a:xfrm>
              <a:off x="55235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0" name="object 15420"/>
            <p:cNvSpPr/>
            <p:nvPr/>
          </p:nvSpPr>
          <p:spPr>
            <a:xfrm>
              <a:off x="5523670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1" name="object 15421"/>
            <p:cNvSpPr/>
            <p:nvPr/>
          </p:nvSpPr>
          <p:spPr>
            <a:xfrm>
              <a:off x="55237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2" name="object 15422"/>
            <p:cNvSpPr/>
            <p:nvPr/>
          </p:nvSpPr>
          <p:spPr>
            <a:xfrm>
              <a:off x="55281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3" name="object 15423"/>
            <p:cNvSpPr/>
            <p:nvPr/>
          </p:nvSpPr>
          <p:spPr>
            <a:xfrm>
              <a:off x="55284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4" name="object 15424"/>
            <p:cNvSpPr/>
            <p:nvPr/>
          </p:nvSpPr>
          <p:spPr>
            <a:xfrm>
              <a:off x="55286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5" name="object 15425"/>
            <p:cNvSpPr/>
            <p:nvPr/>
          </p:nvSpPr>
          <p:spPr>
            <a:xfrm>
              <a:off x="5528878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6" name="object 15426"/>
            <p:cNvSpPr/>
            <p:nvPr/>
          </p:nvSpPr>
          <p:spPr>
            <a:xfrm>
              <a:off x="5528980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7" name="object 15427"/>
            <p:cNvSpPr/>
            <p:nvPr/>
          </p:nvSpPr>
          <p:spPr>
            <a:xfrm>
              <a:off x="55290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8" name="object 15428"/>
            <p:cNvSpPr/>
            <p:nvPr/>
          </p:nvSpPr>
          <p:spPr>
            <a:xfrm>
              <a:off x="553140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9" name="object 15429"/>
            <p:cNvSpPr/>
            <p:nvPr/>
          </p:nvSpPr>
          <p:spPr>
            <a:xfrm>
              <a:off x="55316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0" name="object 15430"/>
            <p:cNvSpPr/>
            <p:nvPr/>
          </p:nvSpPr>
          <p:spPr>
            <a:xfrm>
              <a:off x="553379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1" name="object 15431"/>
            <p:cNvSpPr/>
            <p:nvPr/>
          </p:nvSpPr>
          <p:spPr>
            <a:xfrm>
              <a:off x="55339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2" name="object 15432"/>
            <p:cNvSpPr/>
            <p:nvPr/>
          </p:nvSpPr>
          <p:spPr>
            <a:xfrm>
              <a:off x="5534201" y="41774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3" name="object 15433"/>
            <p:cNvSpPr/>
            <p:nvPr/>
          </p:nvSpPr>
          <p:spPr>
            <a:xfrm>
              <a:off x="5534290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4" name="object 15434"/>
            <p:cNvSpPr/>
            <p:nvPr/>
          </p:nvSpPr>
          <p:spPr>
            <a:xfrm>
              <a:off x="55365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5" name="object 15435"/>
            <p:cNvSpPr/>
            <p:nvPr/>
          </p:nvSpPr>
          <p:spPr>
            <a:xfrm>
              <a:off x="553683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6" name="object 15436"/>
            <p:cNvSpPr/>
            <p:nvPr/>
          </p:nvSpPr>
          <p:spPr>
            <a:xfrm>
              <a:off x="55388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7" name="object 15437"/>
            <p:cNvSpPr/>
            <p:nvPr/>
          </p:nvSpPr>
          <p:spPr>
            <a:xfrm>
              <a:off x="553940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8" name="object 15438"/>
            <p:cNvSpPr/>
            <p:nvPr/>
          </p:nvSpPr>
          <p:spPr>
            <a:xfrm>
              <a:off x="5539511" y="41773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9" name="object 15439"/>
            <p:cNvSpPr/>
            <p:nvPr/>
          </p:nvSpPr>
          <p:spPr>
            <a:xfrm>
              <a:off x="5539612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0" name="object 15440"/>
            <p:cNvSpPr/>
            <p:nvPr/>
          </p:nvSpPr>
          <p:spPr>
            <a:xfrm>
              <a:off x="553980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1" name="object 15441"/>
            <p:cNvSpPr/>
            <p:nvPr/>
          </p:nvSpPr>
          <p:spPr>
            <a:xfrm>
              <a:off x="554215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2" name="object 15442"/>
            <p:cNvSpPr/>
            <p:nvPr/>
          </p:nvSpPr>
          <p:spPr>
            <a:xfrm>
              <a:off x="55441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3" name="object 15443"/>
            <p:cNvSpPr/>
            <p:nvPr/>
          </p:nvSpPr>
          <p:spPr>
            <a:xfrm>
              <a:off x="5544479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4" name="object 15444"/>
            <p:cNvSpPr/>
            <p:nvPr/>
          </p:nvSpPr>
          <p:spPr>
            <a:xfrm>
              <a:off x="55446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5" name="object 15445"/>
            <p:cNvSpPr/>
            <p:nvPr/>
          </p:nvSpPr>
          <p:spPr>
            <a:xfrm>
              <a:off x="554471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6" name="object 15446"/>
            <p:cNvSpPr/>
            <p:nvPr/>
          </p:nvSpPr>
          <p:spPr>
            <a:xfrm>
              <a:off x="5544821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7" name="object 15447"/>
            <p:cNvSpPr/>
            <p:nvPr/>
          </p:nvSpPr>
          <p:spPr>
            <a:xfrm>
              <a:off x="5544922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8" name="object 15448"/>
            <p:cNvSpPr/>
            <p:nvPr/>
          </p:nvSpPr>
          <p:spPr>
            <a:xfrm>
              <a:off x="55468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9" name="object 15449"/>
            <p:cNvSpPr/>
            <p:nvPr/>
          </p:nvSpPr>
          <p:spPr>
            <a:xfrm>
              <a:off x="554714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0" name="object 15450"/>
            <p:cNvSpPr/>
            <p:nvPr/>
          </p:nvSpPr>
          <p:spPr>
            <a:xfrm>
              <a:off x="55497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1" name="object 15451"/>
            <p:cNvSpPr/>
            <p:nvPr/>
          </p:nvSpPr>
          <p:spPr>
            <a:xfrm>
              <a:off x="555005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2" name="object 15452"/>
            <p:cNvSpPr/>
            <p:nvPr/>
          </p:nvSpPr>
          <p:spPr>
            <a:xfrm>
              <a:off x="555014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3" name="object 15453"/>
            <p:cNvSpPr/>
            <p:nvPr/>
          </p:nvSpPr>
          <p:spPr>
            <a:xfrm>
              <a:off x="55527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4" name="object 15454"/>
            <p:cNvSpPr/>
            <p:nvPr/>
          </p:nvSpPr>
          <p:spPr>
            <a:xfrm>
              <a:off x="55545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5" name="object 15455"/>
            <p:cNvSpPr/>
            <p:nvPr/>
          </p:nvSpPr>
          <p:spPr>
            <a:xfrm>
              <a:off x="55547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6" name="object 15456"/>
            <p:cNvSpPr/>
            <p:nvPr/>
          </p:nvSpPr>
          <p:spPr>
            <a:xfrm>
              <a:off x="5555022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7" name="object 15457"/>
            <p:cNvSpPr/>
            <p:nvPr/>
          </p:nvSpPr>
          <p:spPr>
            <a:xfrm>
              <a:off x="555511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8" name="object 15458"/>
            <p:cNvSpPr/>
            <p:nvPr/>
          </p:nvSpPr>
          <p:spPr>
            <a:xfrm>
              <a:off x="55551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9" name="object 15459"/>
            <p:cNvSpPr/>
            <p:nvPr/>
          </p:nvSpPr>
          <p:spPr>
            <a:xfrm>
              <a:off x="5555301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0" name="object 15460"/>
            <p:cNvSpPr/>
            <p:nvPr/>
          </p:nvSpPr>
          <p:spPr>
            <a:xfrm>
              <a:off x="55553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1" name="object 15461"/>
            <p:cNvSpPr/>
            <p:nvPr/>
          </p:nvSpPr>
          <p:spPr>
            <a:xfrm>
              <a:off x="55574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2" name="object 15462"/>
            <p:cNvSpPr/>
            <p:nvPr/>
          </p:nvSpPr>
          <p:spPr>
            <a:xfrm>
              <a:off x="55579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3" name="object 15463"/>
            <p:cNvSpPr/>
            <p:nvPr/>
          </p:nvSpPr>
          <p:spPr>
            <a:xfrm>
              <a:off x="5560053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4" name="object 15464"/>
            <p:cNvSpPr/>
            <p:nvPr/>
          </p:nvSpPr>
          <p:spPr>
            <a:xfrm>
              <a:off x="55605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5" name="object 15465"/>
            <p:cNvSpPr/>
            <p:nvPr/>
          </p:nvSpPr>
          <p:spPr>
            <a:xfrm>
              <a:off x="5560611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6" name="object 15466"/>
            <p:cNvSpPr/>
            <p:nvPr/>
          </p:nvSpPr>
          <p:spPr>
            <a:xfrm>
              <a:off x="5560713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7" name="object 15467"/>
            <p:cNvSpPr/>
            <p:nvPr/>
          </p:nvSpPr>
          <p:spPr>
            <a:xfrm>
              <a:off x="556252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8" name="object 15468"/>
            <p:cNvSpPr/>
            <p:nvPr/>
          </p:nvSpPr>
          <p:spPr>
            <a:xfrm>
              <a:off x="55633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9" name="object 15469"/>
            <p:cNvSpPr/>
            <p:nvPr/>
          </p:nvSpPr>
          <p:spPr>
            <a:xfrm>
              <a:off x="556519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0" name="object 15470"/>
            <p:cNvSpPr/>
            <p:nvPr/>
          </p:nvSpPr>
          <p:spPr>
            <a:xfrm>
              <a:off x="5565832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1" name="object 15471"/>
            <p:cNvSpPr/>
            <p:nvPr/>
          </p:nvSpPr>
          <p:spPr>
            <a:xfrm>
              <a:off x="5565934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2" name="object 15472"/>
            <p:cNvSpPr/>
            <p:nvPr/>
          </p:nvSpPr>
          <p:spPr>
            <a:xfrm>
              <a:off x="5565135" y="4177704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547" y="0"/>
                  </a:moveTo>
                  <a:lnTo>
                    <a:pt x="4321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3" name="object 15473"/>
            <p:cNvSpPr/>
            <p:nvPr/>
          </p:nvSpPr>
          <p:spPr>
            <a:xfrm>
              <a:off x="55695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4" name="object 15474"/>
            <p:cNvSpPr/>
            <p:nvPr/>
          </p:nvSpPr>
          <p:spPr>
            <a:xfrm>
              <a:off x="55706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5" name="object 15475"/>
            <p:cNvSpPr/>
            <p:nvPr/>
          </p:nvSpPr>
          <p:spPr>
            <a:xfrm>
              <a:off x="557090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6" name="object 15476"/>
            <p:cNvSpPr/>
            <p:nvPr/>
          </p:nvSpPr>
          <p:spPr>
            <a:xfrm>
              <a:off x="55710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7" name="object 15477"/>
            <p:cNvSpPr/>
            <p:nvPr/>
          </p:nvSpPr>
          <p:spPr>
            <a:xfrm>
              <a:off x="5571142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8" name="object 15478"/>
            <p:cNvSpPr/>
            <p:nvPr/>
          </p:nvSpPr>
          <p:spPr>
            <a:xfrm>
              <a:off x="5571244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9" name="object 15479"/>
            <p:cNvSpPr/>
            <p:nvPr/>
          </p:nvSpPr>
          <p:spPr>
            <a:xfrm>
              <a:off x="55737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0" name="object 15480"/>
            <p:cNvSpPr/>
            <p:nvPr/>
          </p:nvSpPr>
          <p:spPr>
            <a:xfrm>
              <a:off x="55758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1" name="object 15481"/>
            <p:cNvSpPr/>
            <p:nvPr/>
          </p:nvSpPr>
          <p:spPr>
            <a:xfrm>
              <a:off x="557621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2" name="object 15482"/>
            <p:cNvSpPr/>
            <p:nvPr/>
          </p:nvSpPr>
          <p:spPr>
            <a:xfrm>
              <a:off x="5576351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3" name="object 15483"/>
            <p:cNvSpPr/>
            <p:nvPr/>
          </p:nvSpPr>
          <p:spPr>
            <a:xfrm>
              <a:off x="55764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4" name="object 15484"/>
            <p:cNvSpPr/>
            <p:nvPr/>
          </p:nvSpPr>
          <p:spPr>
            <a:xfrm>
              <a:off x="5576452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5" name="object 15485"/>
            <p:cNvSpPr/>
            <p:nvPr/>
          </p:nvSpPr>
          <p:spPr>
            <a:xfrm>
              <a:off x="55765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6" name="object 15486"/>
            <p:cNvSpPr/>
            <p:nvPr/>
          </p:nvSpPr>
          <p:spPr>
            <a:xfrm>
              <a:off x="55785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7" name="object 15487"/>
            <p:cNvSpPr/>
            <p:nvPr/>
          </p:nvSpPr>
          <p:spPr>
            <a:xfrm>
              <a:off x="5578112" y="4177711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433" y="0"/>
                  </a:moveTo>
                  <a:lnTo>
                    <a:pt x="4207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8" name="object 15488"/>
            <p:cNvSpPr/>
            <p:nvPr/>
          </p:nvSpPr>
          <p:spPr>
            <a:xfrm>
              <a:off x="5581673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9" name="object 15489"/>
            <p:cNvSpPr/>
            <p:nvPr/>
          </p:nvSpPr>
          <p:spPr>
            <a:xfrm>
              <a:off x="5581775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0" name="object 15490"/>
            <p:cNvSpPr/>
            <p:nvPr/>
          </p:nvSpPr>
          <p:spPr>
            <a:xfrm>
              <a:off x="558278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1" name="object 15491"/>
            <p:cNvSpPr/>
            <p:nvPr/>
          </p:nvSpPr>
          <p:spPr>
            <a:xfrm>
              <a:off x="55843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2" name="object 15492"/>
            <p:cNvSpPr/>
            <p:nvPr/>
          </p:nvSpPr>
          <p:spPr>
            <a:xfrm>
              <a:off x="55862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3" name="object 15493"/>
            <p:cNvSpPr/>
            <p:nvPr/>
          </p:nvSpPr>
          <p:spPr>
            <a:xfrm>
              <a:off x="5586654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4" name="object 15494"/>
            <p:cNvSpPr/>
            <p:nvPr/>
          </p:nvSpPr>
          <p:spPr>
            <a:xfrm>
              <a:off x="558684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5" name="object 15495"/>
            <p:cNvSpPr/>
            <p:nvPr/>
          </p:nvSpPr>
          <p:spPr>
            <a:xfrm>
              <a:off x="55869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6" name="object 15496"/>
            <p:cNvSpPr/>
            <p:nvPr/>
          </p:nvSpPr>
          <p:spPr>
            <a:xfrm>
              <a:off x="5586996" y="417673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93"/>
                  </a:moveTo>
                  <a:lnTo>
                    <a:pt x="887" y="49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7" name="object 15497"/>
            <p:cNvSpPr/>
            <p:nvPr/>
          </p:nvSpPr>
          <p:spPr>
            <a:xfrm>
              <a:off x="5587085" y="41773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8" name="object 15498"/>
            <p:cNvSpPr/>
            <p:nvPr/>
          </p:nvSpPr>
          <p:spPr>
            <a:xfrm>
              <a:off x="558887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9" name="object 15499"/>
            <p:cNvSpPr/>
            <p:nvPr/>
          </p:nvSpPr>
          <p:spPr>
            <a:xfrm>
              <a:off x="55890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0" name="object 15500"/>
            <p:cNvSpPr/>
            <p:nvPr/>
          </p:nvSpPr>
          <p:spPr>
            <a:xfrm>
              <a:off x="55892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1" name="object 15501"/>
            <p:cNvSpPr/>
            <p:nvPr/>
          </p:nvSpPr>
          <p:spPr>
            <a:xfrm>
              <a:off x="5589632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2" name="object 15502"/>
            <p:cNvSpPr/>
            <p:nvPr/>
          </p:nvSpPr>
          <p:spPr>
            <a:xfrm>
              <a:off x="5589733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3" name="object 15503"/>
            <p:cNvSpPr/>
            <p:nvPr/>
          </p:nvSpPr>
          <p:spPr>
            <a:xfrm>
              <a:off x="55919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4" name="object 15504"/>
            <p:cNvSpPr/>
            <p:nvPr/>
          </p:nvSpPr>
          <p:spPr>
            <a:xfrm>
              <a:off x="559196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5" name="object 15505"/>
            <p:cNvSpPr/>
            <p:nvPr/>
          </p:nvSpPr>
          <p:spPr>
            <a:xfrm>
              <a:off x="559224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6" name="object 15506"/>
            <p:cNvSpPr/>
            <p:nvPr/>
          </p:nvSpPr>
          <p:spPr>
            <a:xfrm>
              <a:off x="55922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7" name="object 15507"/>
            <p:cNvSpPr/>
            <p:nvPr/>
          </p:nvSpPr>
          <p:spPr>
            <a:xfrm>
              <a:off x="5592344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8" name="object 15508"/>
            <p:cNvSpPr/>
            <p:nvPr/>
          </p:nvSpPr>
          <p:spPr>
            <a:xfrm>
              <a:off x="559498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9" name="object 15509"/>
            <p:cNvSpPr/>
            <p:nvPr/>
          </p:nvSpPr>
          <p:spPr>
            <a:xfrm>
              <a:off x="55973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0" name="object 15510"/>
            <p:cNvSpPr/>
            <p:nvPr/>
          </p:nvSpPr>
          <p:spPr>
            <a:xfrm>
              <a:off x="559746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1" name="object 15511"/>
            <p:cNvSpPr/>
            <p:nvPr/>
          </p:nvSpPr>
          <p:spPr>
            <a:xfrm>
              <a:off x="5597565" y="417706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2" name="object 15512"/>
            <p:cNvSpPr/>
            <p:nvPr/>
          </p:nvSpPr>
          <p:spPr>
            <a:xfrm>
              <a:off x="5597654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3" name="object 15513"/>
            <p:cNvSpPr/>
            <p:nvPr/>
          </p:nvSpPr>
          <p:spPr>
            <a:xfrm>
              <a:off x="55993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4" name="object 15514"/>
            <p:cNvSpPr/>
            <p:nvPr/>
          </p:nvSpPr>
          <p:spPr>
            <a:xfrm>
              <a:off x="56001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5" name="object 15515"/>
            <p:cNvSpPr/>
            <p:nvPr/>
          </p:nvSpPr>
          <p:spPr>
            <a:xfrm>
              <a:off x="5600214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6" name="object 15516"/>
            <p:cNvSpPr/>
            <p:nvPr/>
          </p:nvSpPr>
          <p:spPr>
            <a:xfrm>
              <a:off x="560030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7" name="object 15517"/>
            <p:cNvSpPr/>
            <p:nvPr/>
          </p:nvSpPr>
          <p:spPr>
            <a:xfrm>
              <a:off x="56005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8" name="object 15518"/>
            <p:cNvSpPr/>
            <p:nvPr/>
          </p:nvSpPr>
          <p:spPr>
            <a:xfrm>
              <a:off x="56020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9" name="object 15519"/>
            <p:cNvSpPr/>
            <p:nvPr/>
          </p:nvSpPr>
          <p:spPr>
            <a:xfrm>
              <a:off x="56022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0" name="object 15520"/>
            <p:cNvSpPr/>
            <p:nvPr/>
          </p:nvSpPr>
          <p:spPr>
            <a:xfrm>
              <a:off x="5602774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1" name="object 15521"/>
            <p:cNvSpPr/>
            <p:nvPr/>
          </p:nvSpPr>
          <p:spPr>
            <a:xfrm>
              <a:off x="5602875" y="417710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2" name="object 15522"/>
            <p:cNvSpPr/>
            <p:nvPr/>
          </p:nvSpPr>
          <p:spPr>
            <a:xfrm>
              <a:off x="56038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3" name="object 15523"/>
            <p:cNvSpPr/>
            <p:nvPr/>
          </p:nvSpPr>
          <p:spPr>
            <a:xfrm>
              <a:off x="560463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4" name="object 15524"/>
            <p:cNvSpPr/>
            <p:nvPr/>
          </p:nvSpPr>
          <p:spPr>
            <a:xfrm>
              <a:off x="56049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5" name="object 15525"/>
            <p:cNvSpPr/>
            <p:nvPr/>
          </p:nvSpPr>
          <p:spPr>
            <a:xfrm>
              <a:off x="5605524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6" name="object 15526"/>
            <p:cNvSpPr/>
            <p:nvPr/>
          </p:nvSpPr>
          <p:spPr>
            <a:xfrm>
              <a:off x="56072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7" name="object 15527"/>
            <p:cNvSpPr/>
            <p:nvPr/>
          </p:nvSpPr>
          <p:spPr>
            <a:xfrm>
              <a:off x="56080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8" name="object 15528"/>
            <p:cNvSpPr/>
            <p:nvPr/>
          </p:nvSpPr>
          <p:spPr>
            <a:xfrm>
              <a:off x="5608096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9" name="object 15529"/>
            <p:cNvSpPr/>
            <p:nvPr/>
          </p:nvSpPr>
          <p:spPr>
            <a:xfrm>
              <a:off x="5608185" y="417583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43"/>
                  </a:moveTo>
                  <a:lnTo>
                    <a:pt x="887" y="94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0" name="object 15530"/>
            <p:cNvSpPr/>
            <p:nvPr/>
          </p:nvSpPr>
          <p:spPr>
            <a:xfrm>
              <a:off x="56101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1" name="object 15531"/>
            <p:cNvSpPr/>
            <p:nvPr/>
          </p:nvSpPr>
          <p:spPr>
            <a:xfrm>
              <a:off x="56103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2" name="object 15532"/>
            <p:cNvSpPr/>
            <p:nvPr/>
          </p:nvSpPr>
          <p:spPr>
            <a:xfrm>
              <a:off x="5610834" y="41773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3" name="object 15533"/>
            <p:cNvSpPr/>
            <p:nvPr/>
          </p:nvSpPr>
          <p:spPr>
            <a:xfrm>
              <a:off x="5612430" y="4177635"/>
              <a:ext cx="1905" cy="635"/>
            </a:xfrm>
            <a:custGeom>
              <a:avLst/>
              <a:gdLst/>
              <a:ahLst/>
              <a:cxnLst/>
              <a:rect l="l" t="t" r="r" b="b"/>
              <a:pathLst>
                <a:path w="1904" h="635">
                  <a:moveTo>
                    <a:pt x="0" y="0"/>
                  </a:moveTo>
                  <a:lnTo>
                    <a:pt x="1774" y="0"/>
                  </a:lnTo>
                </a:path>
                <a:path w="1904" h="635">
                  <a:moveTo>
                    <a:pt x="88" y="18"/>
                  </a:moveTo>
                  <a:lnTo>
                    <a:pt x="1862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4" name="object 15534"/>
            <p:cNvSpPr/>
            <p:nvPr/>
          </p:nvSpPr>
          <p:spPr>
            <a:xfrm>
              <a:off x="5613495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5" name="object 15535"/>
            <p:cNvSpPr/>
            <p:nvPr/>
          </p:nvSpPr>
          <p:spPr>
            <a:xfrm>
              <a:off x="56151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6" name="object 15536"/>
            <p:cNvSpPr/>
            <p:nvPr/>
          </p:nvSpPr>
          <p:spPr>
            <a:xfrm>
              <a:off x="56153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7" name="object 15537"/>
            <p:cNvSpPr/>
            <p:nvPr/>
          </p:nvSpPr>
          <p:spPr>
            <a:xfrm>
              <a:off x="56159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8" name="object 15538"/>
            <p:cNvSpPr/>
            <p:nvPr/>
          </p:nvSpPr>
          <p:spPr>
            <a:xfrm>
              <a:off x="56180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9" name="object 15539"/>
            <p:cNvSpPr/>
            <p:nvPr/>
          </p:nvSpPr>
          <p:spPr>
            <a:xfrm>
              <a:off x="561861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0" name="object 15540"/>
            <p:cNvSpPr/>
            <p:nvPr/>
          </p:nvSpPr>
          <p:spPr>
            <a:xfrm>
              <a:off x="561871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1" name="object 15541"/>
            <p:cNvSpPr/>
            <p:nvPr/>
          </p:nvSpPr>
          <p:spPr>
            <a:xfrm>
              <a:off x="56214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2" name="object 15542"/>
            <p:cNvSpPr/>
            <p:nvPr/>
          </p:nvSpPr>
          <p:spPr>
            <a:xfrm>
              <a:off x="56231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3" name="object 15543"/>
            <p:cNvSpPr/>
            <p:nvPr/>
          </p:nvSpPr>
          <p:spPr>
            <a:xfrm>
              <a:off x="56235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4" name="object 15544"/>
            <p:cNvSpPr/>
            <p:nvPr/>
          </p:nvSpPr>
          <p:spPr>
            <a:xfrm>
              <a:off x="5623849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5" name="object 15545"/>
            <p:cNvSpPr/>
            <p:nvPr/>
          </p:nvSpPr>
          <p:spPr>
            <a:xfrm>
              <a:off x="5623937" y="417700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6" name="object 15546"/>
            <p:cNvSpPr/>
            <p:nvPr/>
          </p:nvSpPr>
          <p:spPr>
            <a:xfrm>
              <a:off x="562402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7" name="object 15547"/>
            <p:cNvSpPr/>
            <p:nvPr/>
          </p:nvSpPr>
          <p:spPr>
            <a:xfrm>
              <a:off x="56241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8" name="object 15548"/>
            <p:cNvSpPr/>
            <p:nvPr/>
          </p:nvSpPr>
          <p:spPr>
            <a:xfrm>
              <a:off x="56262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9" name="object 15549"/>
            <p:cNvSpPr/>
            <p:nvPr/>
          </p:nvSpPr>
          <p:spPr>
            <a:xfrm>
              <a:off x="56264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0" name="object 15550"/>
            <p:cNvSpPr/>
            <p:nvPr/>
          </p:nvSpPr>
          <p:spPr>
            <a:xfrm>
              <a:off x="5626586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1" name="object 15551"/>
            <p:cNvSpPr/>
            <p:nvPr/>
          </p:nvSpPr>
          <p:spPr>
            <a:xfrm>
              <a:off x="5628398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2" name="object 15552"/>
            <p:cNvSpPr/>
            <p:nvPr/>
          </p:nvSpPr>
          <p:spPr>
            <a:xfrm>
              <a:off x="56285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3" name="object 15553"/>
            <p:cNvSpPr/>
            <p:nvPr/>
          </p:nvSpPr>
          <p:spPr>
            <a:xfrm>
              <a:off x="562891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4" name="object 15554"/>
            <p:cNvSpPr/>
            <p:nvPr/>
          </p:nvSpPr>
          <p:spPr>
            <a:xfrm>
              <a:off x="562910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5" name="object 15555"/>
            <p:cNvSpPr/>
            <p:nvPr/>
          </p:nvSpPr>
          <p:spPr>
            <a:xfrm>
              <a:off x="5629197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6" name="object 15556"/>
            <p:cNvSpPr/>
            <p:nvPr/>
          </p:nvSpPr>
          <p:spPr>
            <a:xfrm>
              <a:off x="56292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7" name="object 15557"/>
            <p:cNvSpPr/>
            <p:nvPr/>
          </p:nvSpPr>
          <p:spPr>
            <a:xfrm>
              <a:off x="5629285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8" name="object 15558"/>
            <p:cNvSpPr/>
            <p:nvPr/>
          </p:nvSpPr>
          <p:spPr>
            <a:xfrm>
              <a:off x="56310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9" name="object 15559"/>
            <p:cNvSpPr/>
            <p:nvPr/>
          </p:nvSpPr>
          <p:spPr>
            <a:xfrm>
              <a:off x="56314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0" name="object 15560"/>
            <p:cNvSpPr/>
            <p:nvPr/>
          </p:nvSpPr>
          <p:spPr>
            <a:xfrm>
              <a:off x="5630946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01" y="0"/>
                  </a:moveTo>
                  <a:lnTo>
                    <a:pt x="1875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1" name="object 15561"/>
            <p:cNvSpPr/>
            <p:nvPr/>
          </p:nvSpPr>
          <p:spPr>
            <a:xfrm>
              <a:off x="563396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2" name="object 15562"/>
            <p:cNvSpPr/>
            <p:nvPr/>
          </p:nvSpPr>
          <p:spPr>
            <a:xfrm>
              <a:off x="563430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3" name="object 15563"/>
            <p:cNvSpPr/>
            <p:nvPr/>
          </p:nvSpPr>
          <p:spPr>
            <a:xfrm>
              <a:off x="5634418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4" name="object 15564"/>
            <p:cNvSpPr/>
            <p:nvPr/>
          </p:nvSpPr>
          <p:spPr>
            <a:xfrm>
              <a:off x="5634507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5" name="object 15565"/>
            <p:cNvSpPr/>
            <p:nvPr/>
          </p:nvSpPr>
          <p:spPr>
            <a:xfrm>
              <a:off x="56365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6" name="object 15566"/>
            <p:cNvSpPr/>
            <p:nvPr/>
          </p:nvSpPr>
          <p:spPr>
            <a:xfrm>
              <a:off x="56376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7" name="object 15567"/>
            <p:cNvSpPr/>
            <p:nvPr/>
          </p:nvSpPr>
          <p:spPr>
            <a:xfrm>
              <a:off x="563898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8" name="object 15568"/>
            <p:cNvSpPr/>
            <p:nvPr/>
          </p:nvSpPr>
          <p:spPr>
            <a:xfrm>
              <a:off x="5639728" y="41773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9" name="object 15569"/>
            <p:cNvSpPr/>
            <p:nvPr/>
          </p:nvSpPr>
          <p:spPr>
            <a:xfrm>
              <a:off x="5639829" y="41772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0" name="object 15570"/>
            <p:cNvSpPr/>
            <p:nvPr/>
          </p:nvSpPr>
          <p:spPr>
            <a:xfrm>
              <a:off x="56400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1" name="object 15571"/>
            <p:cNvSpPr/>
            <p:nvPr/>
          </p:nvSpPr>
          <p:spPr>
            <a:xfrm>
              <a:off x="56422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2" name="object 15572"/>
            <p:cNvSpPr/>
            <p:nvPr/>
          </p:nvSpPr>
          <p:spPr>
            <a:xfrm>
              <a:off x="564237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3" name="object 15573"/>
            <p:cNvSpPr/>
            <p:nvPr/>
          </p:nvSpPr>
          <p:spPr>
            <a:xfrm>
              <a:off x="564246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4" name="object 15574"/>
            <p:cNvSpPr/>
            <p:nvPr/>
          </p:nvSpPr>
          <p:spPr>
            <a:xfrm>
              <a:off x="5644949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5" name="object 15575"/>
            <p:cNvSpPr/>
            <p:nvPr/>
          </p:nvSpPr>
          <p:spPr>
            <a:xfrm>
              <a:off x="5645050" y="4175483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20"/>
                  </a:moveTo>
                  <a:lnTo>
                    <a:pt x="887" y="112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6" name="object 15576"/>
            <p:cNvSpPr/>
            <p:nvPr/>
          </p:nvSpPr>
          <p:spPr>
            <a:xfrm>
              <a:off x="564513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7" name="object 15577"/>
            <p:cNvSpPr/>
            <p:nvPr/>
          </p:nvSpPr>
          <p:spPr>
            <a:xfrm>
              <a:off x="5647686" y="41771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8" name="object 15578"/>
            <p:cNvSpPr/>
            <p:nvPr/>
          </p:nvSpPr>
          <p:spPr>
            <a:xfrm>
              <a:off x="56477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9" name="object 15579"/>
            <p:cNvSpPr/>
            <p:nvPr/>
          </p:nvSpPr>
          <p:spPr>
            <a:xfrm>
              <a:off x="56486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0" name="object 15580"/>
            <p:cNvSpPr/>
            <p:nvPr/>
          </p:nvSpPr>
          <p:spPr>
            <a:xfrm>
              <a:off x="56493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1" name="object 15581"/>
            <p:cNvSpPr/>
            <p:nvPr/>
          </p:nvSpPr>
          <p:spPr>
            <a:xfrm>
              <a:off x="564947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2" name="object 15582"/>
            <p:cNvSpPr/>
            <p:nvPr/>
          </p:nvSpPr>
          <p:spPr>
            <a:xfrm>
              <a:off x="56496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3" name="object 15583"/>
            <p:cNvSpPr/>
            <p:nvPr/>
          </p:nvSpPr>
          <p:spPr>
            <a:xfrm>
              <a:off x="564981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4" name="object 15584"/>
            <p:cNvSpPr/>
            <p:nvPr/>
          </p:nvSpPr>
          <p:spPr>
            <a:xfrm>
              <a:off x="56498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5" name="object 15585"/>
            <p:cNvSpPr/>
            <p:nvPr/>
          </p:nvSpPr>
          <p:spPr>
            <a:xfrm>
              <a:off x="56501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6" name="object 15586"/>
            <p:cNvSpPr/>
            <p:nvPr/>
          </p:nvSpPr>
          <p:spPr>
            <a:xfrm>
              <a:off x="5650272" y="41772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7" name="object 15587"/>
            <p:cNvSpPr/>
            <p:nvPr/>
          </p:nvSpPr>
          <p:spPr>
            <a:xfrm>
              <a:off x="5650360" y="4175053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35"/>
                  </a:moveTo>
                  <a:lnTo>
                    <a:pt x="887" y="133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8" name="object 15588"/>
            <p:cNvSpPr/>
            <p:nvPr/>
          </p:nvSpPr>
          <p:spPr>
            <a:xfrm>
              <a:off x="565057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9" name="object 15589"/>
            <p:cNvSpPr/>
            <p:nvPr/>
          </p:nvSpPr>
          <p:spPr>
            <a:xfrm>
              <a:off x="56514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0" name="object 15590"/>
            <p:cNvSpPr/>
            <p:nvPr/>
          </p:nvSpPr>
          <p:spPr>
            <a:xfrm>
              <a:off x="56519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1" name="object 15591"/>
            <p:cNvSpPr/>
            <p:nvPr/>
          </p:nvSpPr>
          <p:spPr>
            <a:xfrm>
              <a:off x="56525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2" name="object 15592"/>
            <p:cNvSpPr/>
            <p:nvPr/>
          </p:nvSpPr>
          <p:spPr>
            <a:xfrm>
              <a:off x="5652908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3" name="object 15593"/>
            <p:cNvSpPr/>
            <p:nvPr/>
          </p:nvSpPr>
          <p:spPr>
            <a:xfrm>
              <a:off x="5652996" y="41771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4" name="object 15594"/>
            <p:cNvSpPr/>
            <p:nvPr/>
          </p:nvSpPr>
          <p:spPr>
            <a:xfrm>
              <a:off x="56531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5" name="object 15595"/>
            <p:cNvSpPr/>
            <p:nvPr/>
          </p:nvSpPr>
          <p:spPr>
            <a:xfrm>
              <a:off x="56543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6" name="object 15596"/>
            <p:cNvSpPr/>
            <p:nvPr/>
          </p:nvSpPr>
          <p:spPr>
            <a:xfrm>
              <a:off x="565456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7" name="object 15597"/>
            <p:cNvSpPr/>
            <p:nvPr/>
          </p:nvSpPr>
          <p:spPr>
            <a:xfrm>
              <a:off x="56546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8" name="object 15598"/>
            <p:cNvSpPr/>
            <p:nvPr/>
          </p:nvSpPr>
          <p:spPr>
            <a:xfrm>
              <a:off x="5653795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01" y="0"/>
                  </a:moveTo>
                  <a:lnTo>
                    <a:pt x="1875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9" name="object 15599"/>
            <p:cNvSpPr/>
            <p:nvPr/>
          </p:nvSpPr>
          <p:spPr>
            <a:xfrm>
              <a:off x="56548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0" name="object 15600"/>
            <p:cNvSpPr/>
            <p:nvPr/>
          </p:nvSpPr>
          <p:spPr>
            <a:xfrm>
              <a:off x="565523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1" name="object 15601"/>
            <p:cNvSpPr/>
            <p:nvPr/>
          </p:nvSpPr>
          <p:spPr>
            <a:xfrm>
              <a:off x="56554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2" name="object 15602"/>
            <p:cNvSpPr/>
            <p:nvPr/>
          </p:nvSpPr>
          <p:spPr>
            <a:xfrm>
              <a:off x="5655556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3" name="object 15603"/>
            <p:cNvSpPr/>
            <p:nvPr/>
          </p:nvSpPr>
          <p:spPr>
            <a:xfrm>
              <a:off x="5655670" y="4141319"/>
              <a:ext cx="0" cy="36830"/>
            </a:xfrm>
            <a:custGeom>
              <a:avLst/>
              <a:gdLst/>
              <a:ahLst/>
              <a:cxnLst/>
              <a:rect l="l" t="t" r="r" b="b"/>
              <a:pathLst>
                <a:path h="36829">
                  <a:moveTo>
                    <a:pt x="0" y="3640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4" name="object 15604"/>
            <p:cNvSpPr/>
            <p:nvPr/>
          </p:nvSpPr>
          <p:spPr>
            <a:xfrm>
              <a:off x="56567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5" name="object 15605"/>
            <p:cNvSpPr/>
            <p:nvPr/>
          </p:nvSpPr>
          <p:spPr>
            <a:xfrm>
              <a:off x="56571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6" name="object 15606"/>
            <p:cNvSpPr/>
            <p:nvPr/>
          </p:nvSpPr>
          <p:spPr>
            <a:xfrm>
              <a:off x="565741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7" name="object 15607"/>
            <p:cNvSpPr/>
            <p:nvPr/>
          </p:nvSpPr>
          <p:spPr>
            <a:xfrm>
              <a:off x="56574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8" name="object 15608"/>
            <p:cNvSpPr/>
            <p:nvPr/>
          </p:nvSpPr>
          <p:spPr>
            <a:xfrm>
              <a:off x="5658218" y="4170432"/>
              <a:ext cx="0" cy="7620"/>
            </a:xfrm>
            <a:custGeom>
              <a:avLst/>
              <a:gdLst/>
              <a:ahLst/>
              <a:cxnLst/>
              <a:rect l="l" t="t" r="r" b="b"/>
              <a:pathLst>
                <a:path h="7620">
                  <a:moveTo>
                    <a:pt x="0" y="7290"/>
                  </a:moveTo>
                  <a:lnTo>
                    <a:pt x="0" y="7278"/>
                  </a:lnTo>
                </a:path>
                <a:path h="7620">
                  <a:moveTo>
                    <a:pt x="0" y="729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9" name="object 15609"/>
            <p:cNvSpPr/>
            <p:nvPr/>
          </p:nvSpPr>
          <p:spPr>
            <a:xfrm>
              <a:off x="56607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0" name="object 15610"/>
            <p:cNvSpPr/>
            <p:nvPr/>
          </p:nvSpPr>
          <p:spPr>
            <a:xfrm>
              <a:off x="566084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1" name="object 15611"/>
            <p:cNvSpPr/>
            <p:nvPr/>
          </p:nvSpPr>
          <p:spPr>
            <a:xfrm>
              <a:off x="5660980" y="4118257"/>
              <a:ext cx="0" cy="59690"/>
            </a:xfrm>
            <a:custGeom>
              <a:avLst/>
              <a:gdLst/>
              <a:ahLst/>
              <a:cxnLst/>
              <a:rect l="l" t="t" r="r" b="b"/>
              <a:pathLst>
                <a:path h="59689">
                  <a:moveTo>
                    <a:pt x="0" y="5946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2" name="object 15612"/>
            <p:cNvSpPr/>
            <p:nvPr/>
          </p:nvSpPr>
          <p:spPr>
            <a:xfrm>
              <a:off x="56612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3" name="object 15613"/>
            <p:cNvSpPr/>
            <p:nvPr/>
          </p:nvSpPr>
          <p:spPr>
            <a:xfrm>
              <a:off x="56624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4" name="object 15614"/>
            <p:cNvSpPr/>
            <p:nvPr/>
          </p:nvSpPr>
          <p:spPr>
            <a:xfrm>
              <a:off x="56626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5" name="object 15615"/>
            <p:cNvSpPr/>
            <p:nvPr/>
          </p:nvSpPr>
          <p:spPr>
            <a:xfrm>
              <a:off x="56628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6" name="object 15616"/>
            <p:cNvSpPr/>
            <p:nvPr/>
          </p:nvSpPr>
          <p:spPr>
            <a:xfrm>
              <a:off x="56631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7" name="object 15617"/>
            <p:cNvSpPr/>
            <p:nvPr/>
          </p:nvSpPr>
          <p:spPr>
            <a:xfrm>
              <a:off x="5662564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63" y="0"/>
                  </a:moveTo>
                  <a:lnTo>
                    <a:pt x="1837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8" name="object 15618"/>
            <p:cNvSpPr/>
            <p:nvPr/>
          </p:nvSpPr>
          <p:spPr>
            <a:xfrm>
              <a:off x="5663629" y="4165977"/>
              <a:ext cx="0" cy="12065"/>
            </a:xfrm>
            <a:custGeom>
              <a:avLst/>
              <a:gdLst/>
              <a:ahLst/>
              <a:cxnLst/>
              <a:rect l="l" t="t" r="r" b="b"/>
              <a:pathLst>
                <a:path h="12064">
                  <a:moveTo>
                    <a:pt x="0" y="1174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9" name="object 15619"/>
            <p:cNvSpPr/>
            <p:nvPr/>
          </p:nvSpPr>
          <p:spPr>
            <a:xfrm>
              <a:off x="56647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0" name="object 15620"/>
            <p:cNvSpPr/>
            <p:nvPr/>
          </p:nvSpPr>
          <p:spPr>
            <a:xfrm>
              <a:off x="56653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1" name="object 15621"/>
            <p:cNvSpPr/>
            <p:nvPr/>
          </p:nvSpPr>
          <p:spPr>
            <a:xfrm>
              <a:off x="566559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2" name="object 15622"/>
            <p:cNvSpPr/>
            <p:nvPr/>
          </p:nvSpPr>
          <p:spPr>
            <a:xfrm>
              <a:off x="5666049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3" name="object 15623"/>
            <p:cNvSpPr/>
            <p:nvPr/>
          </p:nvSpPr>
          <p:spPr>
            <a:xfrm>
              <a:off x="5666125" y="41773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4" name="object 15624"/>
            <p:cNvSpPr/>
            <p:nvPr/>
          </p:nvSpPr>
          <p:spPr>
            <a:xfrm>
              <a:off x="5666277" y="417604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41"/>
                  </a:moveTo>
                  <a:lnTo>
                    <a:pt x="887" y="84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5" name="object 15625"/>
            <p:cNvSpPr/>
            <p:nvPr/>
          </p:nvSpPr>
          <p:spPr>
            <a:xfrm>
              <a:off x="56680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6" name="object 15626"/>
            <p:cNvSpPr/>
            <p:nvPr/>
          </p:nvSpPr>
          <p:spPr>
            <a:xfrm>
              <a:off x="5668761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7" name="object 15627"/>
            <p:cNvSpPr/>
            <p:nvPr/>
          </p:nvSpPr>
          <p:spPr>
            <a:xfrm>
              <a:off x="5668913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8" name="object 15628"/>
            <p:cNvSpPr/>
            <p:nvPr/>
          </p:nvSpPr>
          <p:spPr>
            <a:xfrm>
              <a:off x="56691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9" name="object 15629"/>
            <p:cNvSpPr/>
            <p:nvPr/>
          </p:nvSpPr>
          <p:spPr>
            <a:xfrm>
              <a:off x="56707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0" name="object 15630"/>
            <p:cNvSpPr/>
            <p:nvPr/>
          </p:nvSpPr>
          <p:spPr>
            <a:xfrm>
              <a:off x="5671119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1" name="object 15631"/>
            <p:cNvSpPr/>
            <p:nvPr/>
          </p:nvSpPr>
          <p:spPr>
            <a:xfrm>
              <a:off x="567129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2" name="object 15632"/>
            <p:cNvSpPr/>
            <p:nvPr/>
          </p:nvSpPr>
          <p:spPr>
            <a:xfrm>
              <a:off x="5671359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3" name="object 15633"/>
            <p:cNvSpPr/>
            <p:nvPr/>
          </p:nvSpPr>
          <p:spPr>
            <a:xfrm>
              <a:off x="5671461" y="41771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4" name="object 15634"/>
            <p:cNvSpPr/>
            <p:nvPr/>
          </p:nvSpPr>
          <p:spPr>
            <a:xfrm>
              <a:off x="56731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5" name="object 15635"/>
            <p:cNvSpPr/>
            <p:nvPr/>
          </p:nvSpPr>
          <p:spPr>
            <a:xfrm>
              <a:off x="56733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6" name="object 15636"/>
            <p:cNvSpPr/>
            <p:nvPr/>
          </p:nvSpPr>
          <p:spPr>
            <a:xfrm>
              <a:off x="567378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7" name="object 15637"/>
            <p:cNvSpPr/>
            <p:nvPr/>
          </p:nvSpPr>
          <p:spPr>
            <a:xfrm>
              <a:off x="5674109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8" name="object 15638"/>
            <p:cNvSpPr/>
            <p:nvPr/>
          </p:nvSpPr>
          <p:spPr>
            <a:xfrm>
              <a:off x="56758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9" name="object 15639"/>
            <p:cNvSpPr/>
            <p:nvPr/>
          </p:nvSpPr>
          <p:spPr>
            <a:xfrm>
              <a:off x="56763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0" name="object 15640"/>
            <p:cNvSpPr/>
            <p:nvPr/>
          </p:nvSpPr>
          <p:spPr>
            <a:xfrm>
              <a:off x="567658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1" name="object 15641"/>
            <p:cNvSpPr/>
            <p:nvPr/>
          </p:nvSpPr>
          <p:spPr>
            <a:xfrm>
              <a:off x="5676682" y="41773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2" name="object 15642"/>
            <p:cNvSpPr/>
            <p:nvPr/>
          </p:nvSpPr>
          <p:spPr>
            <a:xfrm>
              <a:off x="5676771" y="4175698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12"/>
                  </a:moveTo>
                  <a:lnTo>
                    <a:pt x="887" y="10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3" name="object 15643"/>
            <p:cNvSpPr/>
            <p:nvPr/>
          </p:nvSpPr>
          <p:spPr>
            <a:xfrm>
              <a:off x="56784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4" name="object 15644"/>
            <p:cNvSpPr/>
            <p:nvPr/>
          </p:nvSpPr>
          <p:spPr>
            <a:xfrm>
              <a:off x="567892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5" name="object 15645"/>
            <p:cNvSpPr/>
            <p:nvPr/>
          </p:nvSpPr>
          <p:spPr>
            <a:xfrm>
              <a:off x="567933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6" name="object 15646"/>
            <p:cNvSpPr/>
            <p:nvPr/>
          </p:nvSpPr>
          <p:spPr>
            <a:xfrm>
              <a:off x="5679419" y="41772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7" name="object 15647"/>
            <p:cNvSpPr/>
            <p:nvPr/>
          </p:nvSpPr>
          <p:spPr>
            <a:xfrm>
              <a:off x="56817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8" name="object 15648"/>
            <p:cNvSpPr/>
            <p:nvPr/>
          </p:nvSpPr>
          <p:spPr>
            <a:xfrm>
              <a:off x="5681890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9" name="object 15649"/>
            <p:cNvSpPr/>
            <p:nvPr/>
          </p:nvSpPr>
          <p:spPr>
            <a:xfrm>
              <a:off x="5681992" y="41773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0" name="object 15650"/>
            <p:cNvSpPr/>
            <p:nvPr/>
          </p:nvSpPr>
          <p:spPr>
            <a:xfrm>
              <a:off x="568205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1" name="object 15651"/>
            <p:cNvSpPr/>
            <p:nvPr/>
          </p:nvSpPr>
          <p:spPr>
            <a:xfrm>
              <a:off x="56843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2" name="object 15652"/>
            <p:cNvSpPr/>
            <p:nvPr/>
          </p:nvSpPr>
          <p:spPr>
            <a:xfrm>
              <a:off x="568464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3" name="object 15653"/>
            <p:cNvSpPr/>
            <p:nvPr/>
          </p:nvSpPr>
          <p:spPr>
            <a:xfrm>
              <a:off x="56846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4" name="object 15654"/>
            <p:cNvSpPr/>
            <p:nvPr/>
          </p:nvSpPr>
          <p:spPr>
            <a:xfrm>
              <a:off x="56871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5" name="object 15655"/>
            <p:cNvSpPr/>
            <p:nvPr/>
          </p:nvSpPr>
          <p:spPr>
            <a:xfrm>
              <a:off x="5687226" y="41771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6" name="object 15656"/>
            <p:cNvSpPr/>
            <p:nvPr/>
          </p:nvSpPr>
          <p:spPr>
            <a:xfrm>
              <a:off x="568730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7" name="object 15657"/>
            <p:cNvSpPr/>
            <p:nvPr/>
          </p:nvSpPr>
          <p:spPr>
            <a:xfrm>
              <a:off x="56896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8" name="object 15658"/>
            <p:cNvSpPr/>
            <p:nvPr/>
          </p:nvSpPr>
          <p:spPr>
            <a:xfrm>
              <a:off x="5689862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9" name="object 15659"/>
            <p:cNvSpPr/>
            <p:nvPr/>
          </p:nvSpPr>
          <p:spPr>
            <a:xfrm>
              <a:off x="568990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0" name="object 15660"/>
            <p:cNvSpPr/>
            <p:nvPr/>
          </p:nvSpPr>
          <p:spPr>
            <a:xfrm>
              <a:off x="56899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1" name="object 15661"/>
            <p:cNvSpPr/>
            <p:nvPr/>
          </p:nvSpPr>
          <p:spPr>
            <a:xfrm>
              <a:off x="5692346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2" name="object 15662"/>
            <p:cNvSpPr/>
            <p:nvPr/>
          </p:nvSpPr>
          <p:spPr>
            <a:xfrm>
              <a:off x="569247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3" name="object 15663"/>
            <p:cNvSpPr/>
            <p:nvPr/>
          </p:nvSpPr>
          <p:spPr>
            <a:xfrm>
              <a:off x="5692472" y="41771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4" name="object 15664"/>
            <p:cNvSpPr/>
            <p:nvPr/>
          </p:nvSpPr>
          <p:spPr>
            <a:xfrm>
              <a:off x="5692599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5" name="object 15665"/>
            <p:cNvSpPr/>
            <p:nvPr/>
          </p:nvSpPr>
          <p:spPr>
            <a:xfrm>
              <a:off x="569488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6" name="object 15666"/>
            <p:cNvSpPr/>
            <p:nvPr/>
          </p:nvSpPr>
          <p:spPr>
            <a:xfrm>
              <a:off x="5695134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7" name="object 15667"/>
            <p:cNvSpPr/>
            <p:nvPr/>
          </p:nvSpPr>
          <p:spPr>
            <a:xfrm>
              <a:off x="56969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8" name="object 15668"/>
            <p:cNvSpPr/>
            <p:nvPr/>
          </p:nvSpPr>
          <p:spPr>
            <a:xfrm>
              <a:off x="56975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9" name="object 15669"/>
            <p:cNvSpPr/>
            <p:nvPr/>
          </p:nvSpPr>
          <p:spPr>
            <a:xfrm>
              <a:off x="56977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0" name="object 15670"/>
            <p:cNvSpPr/>
            <p:nvPr/>
          </p:nvSpPr>
          <p:spPr>
            <a:xfrm>
              <a:off x="5697795" y="41773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1" name="object 15671"/>
            <p:cNvSpPr/>
            <p:nvPr/>
          </p:nvSpPr>
          <p:spPr>
            <a:xfrm>
              <a:off x="56996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2" name="object 15672"/>
            <p:cNvSpPr/>
            <p:nvPr/>
          </p:nvSpPr>
          <p:spPr>
            <a:xfrm>
              <a:off x="570007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3" name="object 15673"/>
            <p:cNvSpPr/>
            <p:nvPr/>
          </p:nvSpPr>
          <p:spPr>
            <a:xfrm>
              <a:off x="5700456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4" name="object 15674"/>
            <p:cNvSpPr/>
            <p:nvPr/>
          </p:nvSpPr>
          <p:spPr>
            <a:xfrm>
              <a:off x="570071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5" name="object 15675"/>
            <p:cNvSpPr/>
            <p:nvPr/>
          </p:nvSpPr>
          <p:spPr>
            <a:xfrm>
              <a:off x="5702230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6" name="object 15676"/>
            <p:cNvSpPr/>
            <p:nvPr/>
          </p:nvSpPr>
          <p:spPr>
            <a:xfrm>
              <a:off x="57026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7" name="object 15677"/>
            <p:cNvSpPr/>
            <p:nvPr/>
          </p:nvSpPr>
          <p:spPr>
            <a:xfrm>
              <a:off x="57028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8" name="object 15678"/>
            <p:cNvSpPr/>
            <p:nvPr/>
          </p:nvSpPr>
          <p:spPr>
            <a:xfrm>
              <a:off x="570299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9" name="object 15679"/>
            <p:cNvSpPr/>
            <p:nvPr/>
          </p:nvSpPr>
          <p:spPr>
            <a:xfrm>
              <a:off x="5702991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0" name="object 15680"/>
            <p:cNvSpPr/>
            <p:nvPr/>
          </p:nvSpPr>
          <p:spPr>
            <a:xfrm>
              <a:off x="570299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1" name="object 15681"/>
            <p:cNvSpPr/>
            <p:nvPr/>
          </p:nvSpPr>
          <p:spPr>
            <a:xfrm>
              <a:off x="5703117" y="417701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2" name="object 15682"/>
            <p:cNvSpPr/>
            <p:nvPr/>
          </p:nvSpPr>
          <p:spPr>
            <a:xfrm>
              <a:off x="570489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3" name="object 15683"/>
            <p:cNvSpPr/>
            <p:nvPr/>
          </p:nvSpPr>
          <p:spPr>
            <a:xfrm>
              <a:off x="570514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4" name="object 15684"/>
            <p:cNvSpPr/>
            <p:nvPr/>
          </p:nvSpPr>
          <p:spPr>
            <a:xfrm>
              <a:off x="57053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5" name="object 15685"/>
            <p:cNvSpPr/>
            <p:nvPr/>
          </p:nvSpPr>
          <p:spPr>
            <a:xfrm>
              <a:off x="5705779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6" name="object 15686"/>
            <p:cNvSpPr/>
            <p:nvPr/>
          </p:nvSpPr>
          <p:spPr>
            <a:xfrm>
              <a:off x="57079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7" name="object 15687"/>
            <p:cNvSpPr/>
            <p:nvPr/>
          </p:nvSpPr>
          <p:spPr>
            <a:xfrm>
              <a:off x="57081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8" name="object 15688"/>
            <p:cNvSpPr/>
            <p:nvPr/>
          </p:nvSpPr>
          <p:spPr>
            <a:xfrm>
              <a:off x="5708313" y="417707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9" name="object 15689"/>
            <p:cNvSpPr/>
            <p:nvPr/>
          </p:nvSpPr>
          <p:spPr>
            <a:xfrm>
              <a:off x="57100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0" name="object 15690"/>
            <p:cNvSpPr/>
            <p:nvPr/>
          </p:nvSpPr>
          <p:spPr>
            <a:xfrm>
              <a:off x="5710975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1" name="object 15691"/>
            <p:cNvSpPr/>
            <p:nvPr/>
          </p:nvSpPr>
          <p:spPr>
            <a:xfrm>
              <a:off x="57127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2" name="object 15692"/>
            <p:cNvSpPr/>
            <p:nvPr/>
          </p:nvSpPr>
          <p:spPr>
            <a:xfrm>
              <a:off x="571338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3" name="object 15693"/>
            <p:cNvSpPr/>
            <p:nvPr/>
          </p:nvSpPr>
          <p:spPr>
            <a:xfrm>
              <a:off x="5713509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4" name="object 15694"/>
            <p:cNvSpPr/>
            <p:nvPr/>
          </p:nvSpPr>
          <p:spPr>
            <a:xfrm>
              <a:off x="5713636" y="417612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97"/>
                  </a:moveTo>
                  <a:lnTo>
                    <a:pt x="887" y="79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5" name="object 15695"/>
            <p:cNvSpPr/>
            <p:nvPr/>
          </p:nvSpPr>
          <p:spPr>
            <a:xfrm>
              <a:off x="57161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6" name="object 15696"/>
            <p:cNvSpPr/>
            <p:nvPr/>
          </p:nvSpPr>
          <p:spPr>
            <a:xfrm>
              <a:off x="5716297" y="41772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7" name="object 15697"/>
            <p:cNvSpPr/>
            <p:nvPr/>
          </p:nvSpPr>
          <p:spPr>
            <a:xfrm>
              <a:off x="57164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8" name="object 15698"/>
            <p:cNvSpPr/>
            <p:nvPr/>
          </p:nvSpPr>
          <p:spPr>
            <a:xfrm>
              <a:off x="57179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9" name="object 15699"/>
            <p:cNvSpPr/>
            <p:nvPr/>
          </p:nvSpPr>
          <p:spPr>
            <a:xfrm>
              <a:off x="57187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0" name="object 15700"/>
            <p:cNvSpPr/>
            <p:nvPr/>
          </p:nvSpPr>
          <p:spPr>
            <a:xfrm>
              <a:off x="5718832" y="41774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1" name="object 15701"/>
            <p:cNvSpPr/>
            <p:nvPr/>
          </p:nvSpPr>
          <p:spPr>
            <a:xfrm>
              <a:off x="5718959" y="417528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21"/>
                  </a:moveTo>
                  <a:lnTo>
                    <a:pt x="887" y="122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2" name="object 15702"/>
            <p:cNvSpPr/>
            <p:nvPr/>
          </p:nvSpPr>
          <p:spPr>
            <a:xfrm>
              <a:off x="57206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3" name="object 15703"/>
            <p:cNvSpPr/>
            <p:nvPr/>
          </p:nvSpPr>
          <p:spPr>
            <a:xfrm>
              <a:off x="572149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4" name="object 15704"/>
            <p:cNvSpPr/>
            <p:nvPr/>
          </p:nvSpPr>
          <p:spPr>
            <a:xfrm>
              <a:off x="5721620" y="41771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5" name="object 15705"/>
            <p:cNvSpPr/>
            <p:nvPr/>
          </p:nvSpPr>
          <p:spPr>
            <a:xfrm>
              <a:off x="572326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6" name="object 15706"/>
            <p:cNvSpPr/>
            <p:nvPr/>
          </p:nvSpPr>
          <p:spPr>
            <a:xfrm>
              <a:off x="57237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7" name="object 15707"/>
            <p:cNvSpPr/>
            <p:nvPr/>
          </p:nvSpPr>
          <p:spPr>
            <a:xfrm>
              <a:off x="57240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8" name="object 15708"/>
            <p:cNvSpPr/>
            <p:nvPr/>
          </p:nvSpPr>
          <p:spPr>
            <a:xfrm>
              <a:off x="5724154" y="41774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9" name="object 15709"/>
            <p:cNvSpPr/>
            <p:nvPr/>
          </p:nvSpPr>
          <p:spPr>
            <a:xfrm>
              <a:off x="5724281" y="41772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0" name="object 15710"/>
            <p:cNvSpPr/>
            <p:nvPr/>
          </p:nvSpPr>
          <p:spPr>
            <a:xfrm>
              <a:off x="57264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1" name="object 15711"/>
            <p:cNvSpPr/>
            <p:nvPr/>
          </p:nvSpPr>
          <p:spPr>
            <a:xfrm>
              <a:off x="57268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2" name="object 15712"/>
            <p:cNvSpPr/>
            <p:nvPr/>
          </p:nvSpPr>
          <p:spPr>
            <a:xfrm>
              <a:off x="5726942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3" name="object 15713"/>
            <p:cNvSpPr/>
            <p:nvPr/>
          </p:nvSpPr>
          <p:spPr>
            <a:xfrm>
              <a:off x="57290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4" name="object 15714"/>
            <p:cNvSpPr/>
            <p:nvPr/>
          </p:nvSpPr>
          <p:spPr>
            <a:xfrm>
              <a:off x="572909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5" name="object 15715"/>
            <p:cNvSpPr/>
            <p:nvPr/>
          </p:nvSpPr>
          <p:spPr>
            <a:xfrm>
              <a:off x="572922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6" name="object 15716"/>
            <p:cNvSpPr/>
            <p:nvPr/>
          </p:nvSpPr>
          <p:spPr>
            <a:xfrm>
              <a:off x="5729350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7" name="object 15717"/>
            <p:cNvSpPr/>
            <p:nvPr/>
          </p:nvSpPr>
          <p:spPr>
            <a:xfrm>
              <a:off x="5729477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8" name="object 15718"/>
            <p:cNvSpPr/>
            <p:nvPr/>
          </p:nvSpPr>
          <p:spPr>
            <a:xfrm>
              <a:off x="5729604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9" name="object 15719"/>
            <p:cNvSpPr/>
            <p:nvPr/>
          </p:nvSpPr>
          <p:spPr>
            <a:xfrm>
              <a:off x="573112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0" name="object 15720"/>
            <p:cNvSpPr/>
            <p:nvPr/>
          </p:nvSpPr>
          <p:spPr>
            <a:xfrm>
              <a:off x="573201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1" name="object 15721"/>
            <p:cNvSpPr/>
            <p:nvPr/>
          </p:nvSpPr>
          <p:spPr>
            <a:xfrm>
              <a:off x="57321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2" name="object 15722"/>
            <p:cNvSpPr/>
            <p:nvPr/>
          </p:nvSpPr>
          <p:spPr>
            <a:xfrm>
              <a:off x="573226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3" name="object 15723"/>
            <p:cNvSpPr/>
            <p:nvPr/>
          </p:nvSpPr>
          <p:spPr>
            <a:xfrm>
              <a:off x="57337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4" name="object 15724"/>
            <p:cNvSpPr/>
            <p:nvPr/>
          </p:nvSpPr>
          <p:spPr>
            <a:xfrm>
              <a:off x="5733406" y="417769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5" name="object 15725"/>
            <p:cNvSpPr/>
            <p:nvPr/>
          </p:nvSpPr>
          <p:spPr>
            <a:xfrm>
              <a:off x="5734546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6" name="object 15726"/>
            <p:cNvSpPr/>
            <p:nvPr/>
          </p:nvSpPr>
          <p:spPr>
            <a:xfrm>
              <a:off x="5734673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7" name="object 15727"/>
            <p:cNvSpPr/>
            <p:nvPr/>
          </p:nvSpPr>
          <p:spPr>
            <a:xfrm>
              <a:off x="5734800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8" name="object 15728"/>
            <p:cNvSpPr/>
            <p:nvPr/>
          </p:nvSpPr>
          <p:spPr>
            <a:xfrm>
              <a:off x="573492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9" name="object 15729"/>
            <p:cNvSpPr/>
            <p:nvPr/>
          </p:nvSpPr>
          <p:spPr>
            <a:xfrm>
              <a:off x="573746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0" name="object 15730"/>
            <p:cNvSpPr/>
            <p:nvPr/>
          </p:nvSpPr>
          <p:spPr>
            <a:xfrm>
              <a:off x="573961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1" name="object 15731"/>
            <p:cNvSpPr/>
            <p:nvPr/>
          </p:nvSpPr>
          <p:spPr>
            <a:xfrm>
              <a:off x="57397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2" name="object 15732"/>
            <p:cNvSpPr/>
            <p:nvPr/>
          </p:nvSpPr>
          <p:spPr>
            <a:xfrm>
              <a:off x="573986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3" name="object 15733"/>
            <p:cNvSpPr/>
            <p:nvPr/>
          </p:nvSpPr>
          <p:spPr>
            <a:xfrm>
              <a:off x="57399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4" name="object 15734"/>
            <p:cNvSpPr/>
            <p:nvPr/>
          </p:nvSpPr>
          <p:spPr>
            <a:xfrm>
              <a:off x="5739996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5" name="object 15735"/>
            <p:cNvSpPr/>
            <p:nvPr/>
          </p:nvSpPr>
          <p:spPr>
            <a:xfrm>
              <a:off x="57417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6" name="object 15736"/>
            <p:cNvSpPr/>
            <p:nvPr/>
          </p:nvSpPr>
          <p:spPr>
            <a:xfrm>
              <a:off x="57421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7" name="object 15737"/>
            <p:cNvSpPr/>
            <p:nvPr/>
          </p:nvSpPr>
          <p:spPr>
            <a:xfrm>
              <a:off x="57444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8" name="object 15738"/>
            <p:cNvSpPr/>
            <p:nvPr/>
          </p:nvSpPr>
          <p:spPr>
            <a:xfrm>
              <a:off x="57448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9" name="object 15739"/>
            <p:cNvSpPr/>
            <p:nvPr/>
          </p:nvSpPr>
          <p:spPr>
            <a:xfrm>
              <a:off x="5745191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0" name="object 15740"/>
            <p:cNvSpPr/>
            <p:nvPr/>
          </p:nvSpPr>
          <p:spPr>
            <a:xfrm>
              <a:off x="574519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1" name="object 15741"/>
            <p:cNvSpPr/>
            <p:nvPr/>
          </p:nvSpPr>
          <p:spPr>
            <a:xfrm>
              <a:off x="574531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2" name="object 15742"/>
            <p:cNvSpPr/>
            <p:nvPr/>
          </p:nvSpPr>
          <p:spPr>
            <a:xfrm>
              <a:off x="57462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3" name="object 15743"/>
            <p:cNvSpPr/>
            <p:nvPr/>
          </p:nvSpPr>
          <p:spPr>
            <a:xfrm>
              <a:off x="57478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4" name="object 15744"/>
            <p:cNvSpPr/>
            <p:nvPr/>
          </p:nvSpPr>
          <p:spPr>
            <a:xfrm>
              <a:off x="574874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5" name="object 15745"/>
            <p:cNvSpPr/>
            <p:nvPr/>
          </p:nvSpPr>
          <p:spPr>
            <a:xfrm>
              <a:off x="57489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6" name="object 15746"/>
            <p:cNvSpPr/>
            <p:nvPr/>
          </p:nvSpPr>
          <p:spPr>
            <a:xfrm>
              <a:off x="5749627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7" name="object 15747"/>
            <p:cNvSpPr/>
            <p:nvPr/>
          </p:nvSpPr>
          <p:spPr>
            <a:xfrm>
              <a:off x="574988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8" name="object 15748"/>
            <p:cNvSpPr/>
            <p:nvPr/>
          </p:nvSpPr>
          <p:spPr>
            <a:xfrm>
              <a:off x="57502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9" name="object 15749"/>
            <p:cNvSpPr/>
            <p:nvPr/>
          </p:nvSpPr>
          <p:spPr>
            <a:xfrm>
              <a:off x="575038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0" name="object 15750"/>
            <p:cNvSpPr/>
            <p:nvPr/>
          </p:nvSpPr>
          <p:spPr>
            <a:xfrm>
              <a:off x="5750514" y="41772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1" name="object 15751"/>
            <p:cNvSpPr/>
            <p:nvPr/>
          </p:nvSpPr>
          <p:spPr>
            <a:xfrm>
              <a:off x="575064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2" name="object 15752"/>
            <p:cNvSpPr/>
            <p:nvPr/>
          </p:nvSpPr>
          <p:spPr>
            <a:xfrm>
              <a:off x="57522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3" name="object 15753"/>
            <p:cNvSpPr/>
            <p:nvPr/>
          </p:nvSpPr>
          <p:spPr>
            <a:xfrm>
              <a:off x="575317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4" name="object 15754"/>
            <p:cNvSpPr/>
            <p:nvPr/>
          </p:nvSpPr>
          <p:spPr>
            <a:xfrm>
              <a:off x="57549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5" name="object 15755"/>
            <p:cNvSpPr/>
            <p:nvPr/>
          </p:nvSpPr>
          <p:spPr>
            <a:xfrm>
              <a:off x="57555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6" name="object 15756"/>
            <p:cNvSpPr/>
            <p:nvPr/>
          </p:nvSpPr>
          <p:spPr>
            <a:xfrm>
              <a:off x="575571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7" name="object 15757"/>
            <p:cNvSpPr/>
            <p:nvPr/>
          </p:nvSpPr>
          <p:spPr>
            <a:xfrm>
              <a:off x="5755837" y="4148104"/>
              <a:ext cx="0" cy="29845"/>
            </a:xfrm>
            <a:custGeom>
              <a:avLst/>
              <a:gdLst/>
              <a:ahLst/>
              <a:cxnLst/>
              <a:rect l="l" t="t" r="r" b="b"/>
              <a:pathLst>
                <a:path h="29845">
                  <a:moveTo>
                    <a:pt x="0" y="2961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8" name="object 15758"/>
            <p:cNvSpPr/>
            <p:nvPr/>
          </p:nvSpPr>
          <p:spPr>
            <a:xfrm>
              <a:off x="57573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9" name="object 15759"/>
            <p:cNvSpPr/>
            <p:nvPr/>
          </p:nvSpPr>
          <p:spPr>
            <a:xfrm>
              <a:off x="57576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0" name="object 15760"/>
            <p:cNvSpPr/>
            <p:nvPr/>
          </p:nvSpPr>
          <p:spPr>
            <a:xfrm>
              <a:off x="57579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1" name="object 15761"/>
            <p:cNvSpPr/>
            <p:nvPr/>
          </p:nvSpPr>
          <p:spPr>
            <a:xfrm>
              <a:off x="5758371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2" name="object 15762"/>
            <p:cNvSpPr/>
            <p:nvPr/>
          </p:nvSpPr>
          <p:spPr>
            <a:xfrm>
              <a:off x="5758498" y="4171445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627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3" name="object 15763"/>
            <p:cNvSpPr/>
            <p:nvPr/>
          </p:nvSpPr>
          <p:spPr>
            <a:xfrm>
              <a:off x="57591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4" name="object 15764"/>
            <p:cNvSpPr/>
            <p:nvPr/>
          </p:nvSpPr>
          <p:spPr>
            <a:xfrm>
              <a:off x="57606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5" name="object 15765"/>
            <p:cNvSpPr/>
            <p:nvPr/>
          </p:nvSpPr>
          <p:spPr>
            <a:xfrm>
              <a:off x="57609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6" name="object 15766"/>
            <p:cNvSpPr/>
            <p:nvPr/>
          </p:nvSpPr>
          <p:spPr>
            <a:xfrm>
              <a:off x="5761033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7" name="object 15767"/>
            <p:cNvSpPr/>
            <p:nvPr/>
          </p:nvSpPr>
          <p:spPr>
            <a:xfrm>
              <a:off x="5761033" y="417631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02"/>
                  </a:moveTo>
                  <a:lnTo>
                    <a:pt x="887" y="70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8" name="object 15768"/>
            <p:cNvSpPr/>
            <p:nvPr/>
          </p:nvSpPr>
          <p:spPr>
            <a:xfrm>
              <a:off x="57628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9" name="object 15769"/>
            <p:cNvSpPr/>
            <p:nvPr/>
          </p:nvSpPr>
          <p:spPr>
            <a:xfrm>
              <a:off x="576369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0" name="object 15770"/>
            <p:cNvSpPr/>
            <p:nvPr/>
          </p:nvSpPr>
          <p:spPr>
            <a:xfrm>
              <a:off x="5763694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1" name="object 15771"/>
            <p:cNvSpPr/>
            <p:nvPr/>
          </p:nvSpPr>
          <p:spPr>
            <a:xfrm>
              <a:off x="57649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2" name="object 15772"/>
            <p:cNvSpPr/>
            <p:nvPr/>
          </p:nvSpPr>
          <p:spPr>
            <a:xfrm>
              <a:off x="57657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3" name="object 15773"/>
            <p:cNvSpPr/>
            <p:nvPr/>
          </p:nvSpPr>
          <p:spPr>
            <a:xfrm>
              <a:off x="576610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4" name="object 15774"/>
            <p:cNvSpPr/>
            <p:nvPr/>
          </p:nvSpPr>
          <p:spPr>
            <a:xfrm>
              <a:off x="5766228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5" name="object 15775"/>
            <p:cNvSpPr/>
            <p:nvPr/>
          </p:nvSpPr>
          <p:spPr>
            <a:xfrm>
              <a:off x="5766228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6" name="object 15776"/>
            <p:cNvSpPr/>
            <p:nvPr/>
          </p:nvSpPr>
          <p:spPr>
            <a:xfrm>
              <a:off x="576635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7" name="object 15777"/>
            <p:cNvSpPr/>
            <p:nvPr/>
          </p:nvSpPr>
          <p:spPr>
            <a:xfrm>
              <a:off x="5766482" y="41773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8" name="object 15778"/>
            <p:cNvSpPr/>
            <p:nvPr/>
          </p:nvSpPr>
          <p:spPr>
            <a:xfrm>
              <a:off x="576889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9" name="object 15779"/>
            <p:cNvSpPr/>
            <p:nvPr/>
          </p:nvSpPr>
          <p:spPr>
            <a:xfrm>
              <a:off x="57690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0" name="object 15780"/>
            <p:cNvSpPr/>
            <p:nvPr/>
          </p:nvSpPr>
          <p:spPr>
            <a:xfrm>
              <a:off x="576901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1" name="object 15781"/>
            <p:cNvSpPr/>
            <p:nvPr/>
          </p:nvSpPr>
          <p:spPr>
            <a:xfrm>
              <a:off x="57710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2" name="object 15782"/>
            <p:cNvSpPr/>
            <p:nvPr/>
          </p:nvSpPr>
          <p:spPr>
            <a:xfrm>
              <a:off x="5771424" y="4175103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10"/>
                  </a:moveTo>
                  <a:lnTo>
                    <a:pt x="887" y="131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3" name="object 15783"/>
            <p:cNvSpPr/>
            <p:nvPr/>
          </p:nvSpPr>
          <p:spPr>
            <a:xfrm>
              <a:off x="5771551" y="417615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84"/>
                  </a:moveTo>
                  <a:lnTo>
                    <a:pt x="887" y="78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4" name="object 15784"/>
            <p:cNvSpPr/>
            <p:nvPr/>
          </p:nvSpPr>
          <p:spPr>
            <a:xfrm>
              <a:off x="5771678" y="41774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5" name="object 15785"/>
            <p:cNvSpPr/>
            <p:nvPr/>
          </p:nvSpPr>
          <p:spPr>
            <a:xfrm>
              <a:off x="57720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6" name="object 15786"/>
            <p:cNvSpPr/>
            <p:nvPr/>
          </p:nvSpPr>
          <p:spPr>
            <a:xfrm>
              <a:off x="577307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7" name="object 15787"/>
            <p:cNvSpPr/>
            <p:nvPr/>
          </p:nvSpPr>
          <p:spPr>
            <a:xfrm>
              <a:off x="57738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8" name="object 15788"/>
            <p:cNvSpPr/>
            <p:nvPr/>
          </p:nvSpPr>
          <p:spPr>
            <a:xfrm>
              <a:off x="577383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9" name="object 15789"/>
            <p:cNvSpPr/>
            <p:nvPr/>
          </p:nvSpPr>
          <p:spPr>
            <a:xfrm>
              <a:off x="5774086" y="41771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0" name="object 15790"/>
            <p:cNvSpPr/>
            <p:nvPr/>
          </p:nvSpPr>
          <p:spPr>
            <a:xfrm>
              <a:off x="5774212" y="417740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1" name="object 15791"/>
            <p:cNvSpPr/>
            <p:nvPr/>
          </p:nvSpPr>
          <p:spPr>
            <a:xfrm>
              <a:off x="5774339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2" name="object 15792"/>
            <p:cNvSpPr/>
            <p:nvPr/>
          </p:nvSpPr>
          <p:spPr>
            <a:xfrm>
              <a:off x="57752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3" name="object 15793"/>
            <p:cNvSpPr/>
            <p:nvPr/>
          </p:nvSpPr>
          <p:spPr>
            <a:xfrm>
              <a:off x="5776747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4" name="object 15794"/>
            <p:cNvSpPr/>
            <p:nvPr/>
          </p:nvSpPr>
          <p:spPr>
            <a:xfrm>
              <a:off x="57767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5" name="object 15795"/>
            <p:cNvSpPr/>
            <p:nvPr/>
          </p:nvSpPr>
          <p:spPr>
            <a:xfrm>
              <a:off x="5776874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6" name="object 15796"/>
            <p:cNvSpPr/>
            <p:nvPr/>
          </p:nvSpPr>
          <p:spPr>
            <a:xfrm>
              <a:off x="5777000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7" name="object 15797"/>
            <p:cNvSpPr/>
            <p:nvPr/>
          </p:nvSpPr>
          <p:spPr>
            <a:xfrm>
              <a:off x="5777000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8" name="object 15798"/>
            <p:cNvSpPr/>
            <p:nvPr/>
          </p:nvSpPr>
          <p:spPr>
            <a:xfrm>
              <a:off x="57790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9" name="object 15799"/>
            <p:cNvSpPr/>
            <p:nvPr/>
          </p:nvSpPr>
          <p:spPr>
            <a:xfrm>
              <a:off x="57792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0" name="object 15800"/>
            <p:cNvSpPr/>
            <p:nvPr/>
          </p:nvSpPr>
          <p:spPr>
            <a:xfrm>
              <a:off x="578207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1" name="object 15801"/>
            <p:cNvSpPr/>
            <p:nvPr/>
          </p:nvSpPr>
          <p:spPr>
            <a:xfrm>
              <a:off x="5782070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2" name="object 15802"/>
            <p:cNvSpPr/>
            <p:nvPr/>
          </p:nvSpPr>
          <p:spPr>
            <a:xfrm>
              <a:off x="578219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3" name="object 15803"/>
            <p:cNvSpPr/>
            <p:nvPr/>
          </p:nvSpPr>
          <p:spPr>
            <a:xfrm>
              <a:off x="57823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4" name="object 15804"/>
            <p:cNvSpPr/>
            <p:nvPr/>
          </p:nvSpPr>
          <p:spPr>
            <a:xfrm>
              <a:off x="578232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5" name="object 15805"/>
            <p:cNvSpPr/>
            <p:nvPr/>
          </p:nvSpPr>
          <p:spPr>
            <a:xfrm>
              <a:off x="57867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6" name="object 15806"/>
            <p:cNvSpPr/>
            <p:nvPr/>
          </p:nvSpPr>
          <p:spPr>
            <a:xfrm>
              <a:off x="57871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7" name="object 15807"/>
            <p:cNvSpPr/>
            <p:nvPr/>
          </p:nvSpPr>
          <p:spPr>
            <a:xfrm>
              <a:off x="5787392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8" name="object 15808"/>
            <p:cNvSpPr/>
            <p:nvPr/>
          </p:nvSpPr>
          <p:spPr>
            <a:xfrm>
              <a:off x="5787519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9" name="object 15809"/>
            <p:cNvSpPr/>
            <p:nvPr/>
          </p:nvSpPr>
          <p:spPr>
            <a:xfrm>
              <a:off x="578904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0" name="object 15810"/>
            <p:cNvSpPr/>
            <p:nvPr/>
          </p:nvSpPr>
          <p:spPr>
            <a:xfrm>
              <a:off x="57898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1" name="object 15811"/>
            <p:cNvSpPr/>
            <p:nvPr/>
          </p:nvSpPr>
          <p:spPr>
            <a:xfrm>
              <a:off x="57900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2" name="object 15812"/>
            <p:cNvSpPr/>
            <p:nvPr/>
          </p:nvSpPr>
          <p:spPr>
            <a:xfrm>
              <a:off x="57923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3" name="object 15813"/>
            <p:cNvSpPr/>
            <p:nvPr/>
          </p:nvSpPr>
          <p:spPr>
            <a:xfrm>
              <a:off x="579258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4" name="object 15814"/>
            <p:cNvSpPr/>
            <p:nvPr/>
          </p:nvSpPr>
          <p:spPr>
            <a:xfrm>
              <a:off x="5792715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5" name="object 15815"/>
            <p:cNvSpPr/>
            <p:nvPr/>
          </p:nvSpPr>
          <p:spPr>
            <a:xfrm>
              <a:off x="5792715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6" name="object 15816"/>
            <p:cNvSpPr/>
            <p:nvPr/>
          </p:nvSpPr>
          <p:spPr>
            <a:xfrm>
              <a:off x="57929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7" name="object 15817"/>
            <p:cNvSpPr/>
            <p:nvPr/>
          </p:nvSpPr>
          <p:spPr>
            <a:xfrm>
              <a:off x="57946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8" name="object 15818"/>
            <p:cNvSpPr/>
            <p:nvPr/>
          </p:nvSpPr>
          <p:spPr>
            <a:xfrm>
              <a:off x="57951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9" name="object 15819"/>
            <p:cNvSpPr/>
            <p:nvPr/>
          </p:nvSpPr>
          <p:spPr>
            <a:xfrm>
              <a:off x="57953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0" name="object 15820"/>
            <p:cNvSpPr/>
            <p:nvPr/>
          </p:nvSpPr>
          <p:spPr>
            <a:xfrm>
              <a:off x="57976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1" name="object 15821"/>
            <p:cNvSpPr/>
            <p:nvPr/>
          </p:nvSpPr>
          <p:spPr>
            <a:xfrm>
              <a:off x="5797784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2" name="object 15822"/>
            <p:cNvSpPr/>
            <p:nvPr/>
          </p:nvSpPr>
          <p:spPr>
            <a:xfrm>
              <a:off x="5797911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3" name="object 15823"/>
            <p:cNvSpPr/>
            <p:nvPr/>
          </p:nvSpPr>
          <p:spPr>
            <a:xfrm>
              <a:off x="5798037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4" name="object 15824"/>
            <p:cNvSpPr/>
            <p:nvPr/>
          </p:nvSpPr>
          <p:spPr>
            <a:xfrm>
              <a:off x="57981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5" name="object 15825"/>
            <p:cNvSpPr/>
            <p:nvPr/>
          </p:nvSpPr>
          <p:spPr>
            <a:xfrm>
              <a:off x="580031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6" name="object 15826"/>
            <p:cNvSpPr/>
            <p:nvPr/>
          </p:nvSpPr>
          <p:spPr>
            <a:xfrm>
              <a:off x="580044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7" name="object 15827"/>
            <p:cNvSpPr/>
            <p:nvPr/>
          </p:nvSpPr>
          <p:spPr>
            <a:xfrm>
              <a:off x="58006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8" name="object 15828"/>
            <p:cNvSpPr/>
            <p:nvPr/>
          </p:nvSpPr>
          <p:spPr>
            <a:xfrm>
              <a:off x="580298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9" name="object 15829"/>
            <p:cNvSpPr/>
            <p:nvPr/>
          </p:nvSpPr>
          <p:spPr>
            <a:xfrm>
              <a:off x="5802219" y="417764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6"/>
                  </a:moveTo>
                  <a:lnTo>
                    <a:pt x="1900" y="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0" name="object 15830"/>
            <p:cNvSpPr/>
            <p:nvPr/>
          </p:nvSpPr>
          <p:spPr>
            <a:xfrm>
              <a:off x="580336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1" name="object 15831"/>
            <p:cNvSpPr/>
            <p:nvPr/>
          </p:nvSpPr>
          <p:spPr>
            <a:xfrm>
              <a:off x="58036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2" name="object 15832"/>
            <p:cNvSpPr/>
            <p:nvPr/>
          </p:nvSpPr>
          <p:spPr>
            <a:xfrm>
              <a:off x="58047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3" name="object 15833"/>
            <p:cNvSpPr/>
            <p:nvPr/>
          </p:nvSpPr>
          <p:spPr>
            <a:xfrm>
              <a:off x="58060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4" name="object 15834"/>
            <p:cNvSpPr/>
            <p:nvPr/>
          </p:nvSpPr>
          <p:spPr>
            <a:xfrm>
              <a:off x="5807795" y="417617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72"/>
                  </a:moveTo>
                  <a:lnTo>
                    <a:pt x="887" y="77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5" name="object 15835"/>
            <p:cNvSpPr/>
            <p:nvPr/>
          </p:nvSpPr>
          <p:spPr>
            <a:xfrm>
              <a:off x="580830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6" name="object 15836"/>
            <p:cNvSpPr/>
            <p:nvPr/>
          </p:nvSpPr>
          <p:spPr>
            <a:xfrm>
              <a:off x="580830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7" name="object 15837"/>
            <p:cNvSpPr/>
            <p:nvPr/>
          </p:nvSpPr>
          <p:spPr>
            <a:xfrm>
              <a:off x="58084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8" name="object 15838"/>
            <p:cNvSpPr/>
            <p:nvPr/>
          </p:nvSpPr>
          <p:spPr>
            <a:xfrm>
              <a:off x="5807542" y="417765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9" name="object 15839"/>
            <p:cNvSpPr/>
            <p:nvPr/>
          </p:nvSpPr>
          <p:spPr>
            <a:xfrm>
              <a:off x="580868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0" name="object 15840"/>
            <p:cNvSpPr/>
            <p:nvPr/>
          </p:nvSpPr>
          <p:spPr>
            <a:xfrm>
              <a:off x="58094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1" name="object 15841"/>
            <p:cNvSpPr/>
            <p:nvPr/>
          </p:nvSpPr>
          <p:spPr>
            <a:xfrm>
              <a:off x="5810457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2" name="object 15842"/>
            <p:cNvSpPr/>
            <p:nvPr/>
          </p:nvSpPr>
          <p:spPr>
            <a:xfrm>
              <a:off x="58109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3" name="object 15843"/>
            <p:cNvSpPr/>
            <p:nvPr/>
          </p:nvSpPr>
          <p:spPr>
            <a:xfrm>
              <a:off x="581109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4" name="object 15844"/>
            <p:cNvSpPr/>
            <p:nvPr/>
          </p:nvSpPr>
          <p:spPr>
            <a:xfrm>
              <a:off x="581121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5" name="object 15845"/>
            <p:cNvSpPr/>
            <p:nvPr/>
          </p:nvSpPr>
          <p:spPr>
            <a:xfrm>
              <a:off x="581311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6" name="object 15846"/>
            <p:cNvSpPr/>
            <p:nvPr/>
          </p:nvSpPr>
          <p:spPr>
            <a:xfrm>
              <a:off x="581362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7" name="object 15847"/>
            <p:cNvSpPr/>
            <p:nvPr/>
          </p:nvSpPr>
          <p:spPr>
            <a:xfrm>
              <a:off x="581362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8" name="object 15848"/>
            <p:cNvSpPr/>
            <p:nvPr/>
          </p:nvSpPr>
          <p:spPr>
            <a:xfrm>
              <a:off x="5813752" y="41774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9" name="object 15849"/>
            <p:cNvSpPr/>
            <p:nvPr/>
          </p:nvSpPr>
          <p:spPr>
            <a:xfrm>
              <a:off x="58138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0" name="object 15850"/>
            <p:cNvSpPr/>
            <p:nvPr/>
          </p:nvSpPr>
          <p:spPr>
            <a:xfrm>
              <a:off x="5813878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1" name="object 15851"/>
            <p:cNvSpPr/>
            <p:nvPr/>
          </p:nvSpPr>
          <p:spPr>
            <a:xfrm>
              <a:off x="581400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2" name="object 15852"/>
            <p:cNvSpPr/>
            <p:nvPr/>
          </p:nvSpPr>
          <p:spPr>
            <a:xfrm>
              <a:off x="58159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3" name="object 15853"/>
            <p:cNvSpPr/>
            <p:nvPr/>
          </p:nvSpPr>
          <p:spPr>
            <a:xfrm>
              <a:off x="58162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4" name="object 15854"/>
            <p:cNvSpPr/>
            <p:nvPr/>
          </p:nvSpPr>
          <p:spPr>
            <a:xfrm>
              <a:off x="5816413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5" name="object 15855"/>
            <p:cNvSpPr/>
            <p:nvPr/>
          </p:nvSpPr>
          <p:spPr>
            <a:xfrm>
              <a:off x="581654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6" name="object 15856"/>
            <p:cNvSpPr/>
            <p:nvPr/>
          </p:nvSpPr>
          <p:spPr>
            <a:xfrm>
              <a:off x="58181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7" name="object 15857"/>
            <p:cNvSpPr/>
            <p:nvPr/>
          </p:nvSpPr>
          <p:spPr>
            <a:xfrm>
              <a:off x="58188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8" name="object 15858"/>
            <p:cNvSpPr/>
            <p:nvPr/>
          </p:nvSpPr>
          <p:spPr>
            <a:xfrm>
              <a:off x="581894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9" name="object 15859"/>
            <p:cNvSpPr/>
            <p:nvPr/>
          </p:nvSpPr>
          <p:spPr>
            <a:xfrm>
              <a:off x="5819074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0" name="object 15860"/>
            <p:cNvSpPr/>
            <p:nvPr/>
          </p:nvSpPr>
          <p:spPr>
            <a:xfrm>
              <a:off x="58192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1" name="object 15861"/>
            <p:cNvSpPr/>
            <p:nvPr/>
          </p:nvSpPr>
          <p:spPr>
            <a:xfrm>
              <a:off x="5821736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2" name="object 15862"/>
            <p:cNvSpPr/>
            <p:nvPr/>
          </p:nvSpPr>
          <p:spPr>
            <a:xfrm>
              <a:off x="58230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3" name="object 15863"/>
            <p:cNvSpPr/>
            <p:nvPr/>
          </p:nvSpPr>
          <p:spPr>
            <a:xfrm>
              <a:off x="58232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4" name="object 15864"/>
            <p:cNvSpPr/>
            <p:nvPr/>
          </p:nvSpPr>
          <p:spPr>
            <a:xfrm>
              <a:off x="582351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5" name="object 15865"/>
            <p:cNvSpPr/>
            <p:nvPr/>
          </p:nvSpPr>
          <p:spPr>
            <a:xfrm>
              <a:off x="58241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6" name="object 15866"/>
            <p:cNvSpPr/>
            <p:nvPr/>
          </p:nvSpPr>
          <p:spPr>
            <a:xfrm>
              <a:off x="5823383" y="4177673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7" name="object 15867"/>
            <p:cNvSpPr/>
            <p:nvPr/>
          </p:nvSpPr>
          <p:spPr>
            <a:xfrm>
              <a:off x="5824650" y="41774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8" name="object 15868"/>
            <p:cNvSpPr/>
            <p:nvPr/>
          </p:nvSpPr>
          <p:spPr>
            <a:xfrm>
              <a:off x="582693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9" name="object 15869"/>
            <p:cNvSpPr/>
            <p:nvPr/>
          </p:nvSpPr>
          <p:spPr>
            <a:xfrm>
              <a:off x="5827058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0" name="object 15870"/>
            <p:cNvSpPr/>
            <p:nvPr/>
          </p:nvSpPr>
          <p:spPr>
            <a:xfrm>
              <a:off x="582731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1" name="object 15871"/>
            <p:cNvSpPr/>
            <p:nvPr/>
          </p:nvSpPr>
          <p:spPr>
            <a:xfrm>
              <a:off x="58288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2" name="object 15872"/>
            <p:cNvSpPr/>
            <p:nvPr/>
          </p:nvSpPr>
          <p:spPr>
            <a:xfrm>
              <a:off x="58294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3" name="object 15873"/>
            <p:cNvSpPr/>
            <p:nvPr/>
          </p:nvSpPr>
          <p:spPr>
            <a:xfrm>
              <a:off x="5829593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4" name="object 15874"/>
            <p:cNvSpPr/>
            <p:nvPr/>
          </p:nvSpPr>
          <p:spPr>
            <a:xfrm>
              <a:off x="5829719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5" name="object 15875"/>
            <p:cNvSpPr/>
            <p:nvPr/>
          </p:nvSpPr>
          <p:spPr>
            <a:xfrm>
              <a:off x="583225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6" name="object 15876"/>
            <p:cNvSpPr/>
            <p:nvPr/>
          </p:nvSpPr>
          <p:spPr>
            <a:xfrm>
              <a:off x="58323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7" name="object 15877"/>
            <p:cNvSpPr/>
            <p:nvPr/>
          </p:nvSpPr>
          <p:spPr>
            <a:xfrm>
              <a:off x="58336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8" name="object 15878"/>
            <p:cNvSpPr/>
            <p:nvPr/>
          </p:nvSpPr>
          <p:spPr>
            <a:xfrm>
              <a:off x="58345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9" name="object 15879"/>
            <p:cNvSpPr/>
            <p:nvPr/>
          </p:nvSpPr>
          <p:spPr>
            <a:xfrm>
              <a:off x="583453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0" name="object 15880"/>
            <p:cNvSpPr/>
            <p:nvPr/>
          </p:nvSpPr>
          <p:spPr>
            <a:xfrm>
              <a:off x="583478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1" name="object 15881"/>
            <p:cNvSpPr/>
            <p:nvPr/>
          </p:nvSpPr>
          <p:spPr>
            <a:xfrm>
              <a:off x="5834915" y="417638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70"/>
                  </a:moveTo>
                  <a:lnTo>
                    <a:pt x="887" y="67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2" name="object 15882"/>
            <p:cNvSpPr/>
            <p:nvPr/>
          </p:nvSpPr>
          <p:spPr>
            <a:xfrm>
              <a:off x="58350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3" name="object 15883"/>
            <p:cNvSpPr/>
            <p:nvPr/>
          </p:nvSpPr>
          <p:spPr>
            <a:xfrm>
              <a:off x="58366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4" name="object 15884"/>
            <p:cNvSpPr/>
            <p:nvPr/>
          </p:nvSpPr>
          <p:spPr>
            <a:xfrm>
              <a:off x="58373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5" name="object 15885"/>
            <p:cNvSpPr/>
            <p:nvPr/>
          </p:nvSpPr>
          <p:spPr>
            <a:xfrm>
              <a:off x="5837577" y="41773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6" name="object 15886"/>
            <p:cNvSpPr/>
            <p:nvPr/>
          </p:nvSpPr>
          <p:spPr>
            <a:xfrm>
              <a:off x="58377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7" name="object 15887"/>
            <p:cNvSpPr/>
            <p:nvPr/>
          </p:nvSpPr>
          <p:spPr>
            <a:xfrm>
              <a:off x="58384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8" name="object 15888"/>
            <p:cNvSpPr/>
            <p:nvPr/>
          </p:nvSpPr>
          <p:spPr>
            <a:xfrm>
              <a:off x="58399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9" name="object 15889"/>
            <p:cNvSpPr/>
            <p:nvPr/>
          </p:nvSpPr>
          <p:spPr>
            <a:xfrm>
              <a:off x="5840111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0" name="object 15890"/>
            <p:cNvSpPr/>
            <p:nvPr/>
          </p:nvSpPr>
          <p:spPr>
            <a:xfrm>
              <a:off x="5840238" y="4175799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61"/>
                  </a:moveTo>
                  <a:lnTo>
                    <a:pt x="887" y="96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1" name="object 15891"/>
            <p:cNvSpPr/>
            <p:nvPr/>
          </p:nvSpPr>
          <p:spPr>
            <a:xfrm>
              <a:off x="58403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2" name="object 15892"/>
            <p:cNvSpPr/>
            <p:nvPr/>
          </p:nvSpPr>
          <p:spPr>
            <a:xfrm>
              <a:off x="58422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3" name="object 15893"/>
            <p:cNvSpPr/>
            <p:nvPr/>
          </p:nvSpPr>
          <p:spPr>
            <a:xfrm>
              <a:off x="584251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4" name="object 15894"/>
            <p:cNvSpPr/>
            <p:nvPr/>
          </p:nvSpPr>
          <p:spPr>
            <a:xfrm>
              <a:off x="584264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5" name="object 15895"/>
            <p:cNvSpPr/>
            <p:nvPr/>
          </p:nvSpPr>
          <p:spPr>
            <a:xfrm>
              <a:off x="58427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6" name="object 15896"/>
            <p:cNvSpPr/>
            <p:nvPr/>
          </p:nvSpPr>
          <p:spPr>
            <a:xfrm>
              <a:off x="5842899" y="41773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7" name="object 15897"/>
            <p:cNvSpPr/>
            <p:nvPr/>
          </p:nvSpPr>
          <p:spPr>
            <a:xfrm>
              <a:off x="58445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8" name="object 15898"/>
            <p:cNvSpPr/>
            <p:nvPr/>
          </p:nvSpPr>
          <p:spPr>
            <a:xfrm>
              <a:off x="58450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9" name="object 15899"/>
            <p:cNvSpPr/>
            <p:nvPr/>
          </p:nvSpPr>
          <p:spPr>
            <a:xfrm>
              <a:off x="5844293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0" name="object 15900"/>
            <p:cNvSpPr/>
            <p:nvPr/>
          </p:nvSpPr>
          <p:spPr>
            <a:xfrm>
              <a:off x="5845434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1" name="object 15901"/>
            <p:cNvSpPr/>
            <p:nvPr/>
          </p:nvSpPr>
          <p:spPr>
            <a:xfrm>
              <a:off x="5845561" y="41772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2" name="object 15902"/>
            <p:cNvSpPr/>
            <p:nvPr/>
          </p:nvSpPr>
          <p:spPr>
            <a:xfrm>
              <a:off x="584784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3" name="object 15903"/>
            <p:cNvSpPr/>
            <p:nvPr/>
          </p:nvSpPr>
          <p:spPr>
            <a:xfrm>
              <a:off x="58480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4" name="object 15904"/>
            <p:cNvSpPr/>
            <p:nvPr/>
          </p:nvSpPr>
          <p:spPr>
            <a:xfrm>
              <a:off x="5848222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5" name="object 15905"/>
            <p:cNvSpPr/>
            <p:nvPr/>
          </p:nvSpPr>
          <p:spPr>
            <a:xfrm>
              <a:off x="585037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6" name="object 15906"/>
            <p:cNvSpPr/>
            <p:nvPr/>
          </p:nvSpPr>
          <p:spPr>
            <a:xfrm>
              <a:off x="58505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7" name="object 15907"/>
            <p:cNvSpPr/>
            <p:nvPr/>
          </p:nvSpPr>
          <p:spPr>
            <a:xfrm>
              <a:off x="585063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8" name="object 15908"/>
            <p:cNvSpPr/>
            <p:nvPr/>
          </p:nvSpPr>
          <p:spPr>
            <a:xfrm>
              <a:off x="58507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9" name="object 15909"/>
            <p:cNvSpPr/>
            <p:nvPr/>
          </p:nvSpPr>
          <p:spPr>
            <a:xfrm>
              <a:off x="5850756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0" name="object 15910"/>
            <p:cNvSpPr/>
            <p:nvPr/>
          </p:nvSpPr>
          <p:spPr>
            <a:xfrm>
              <a:off x="585088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1" name="object 15911"/>
            <p:cNvSpPr/>
            <p:nvPr/>
          </p:nvSpPr>
          <p:spPr>
            <a:xfrm>
              <a:off x="585303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2" name="object 15912"/>
            <p:cNvSpPr/>
            <p:nvPr/>
          </p:nvSpPr>
          <p:spPr>
            <a:xfrm>
              <a:off x="58532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3" name="object 15913"/>
            <p:cNvSpPr/>
            <p:nvPr/>
          </p:nvSpPr>
          <p:spPr>
            <a:xfrm>
              <a:off x="585341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4" name="object 15914"/>
            <p:cNvSpPr/>
            <p:nvPr/>
          </p:nvSpPr>
          <p:spPr>
            <a:xfrm>
              <a:off x="58558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5" name="object 15915"/>
            <p:cNvSpPr/>
            <p:nvPr/>
          </p:nvSpPr>
          <p:spPr>
            <a:xfrm>
              <a:off x="5855952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6" name="object 15916"/>
            <p:cNvSpPr/>
            <p:nvPr/>
          </p:nvSpPr>
          <p:spPr>
            <a:xfrm>
              <a:off x="5855952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7" name="object 15917"/>
            <p:cNvSpPr/>
            <p:nvPr/>
          </p:nvSpPr>
          <p:spPr>
            <a:xfrm>
              <a:off x="58560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8" name="object 15918"/>
            <p:cNvSpPr/>
            <p:nvPr/>
          </p:nvSpPr>
          <p:spPr>
            <a:xfrm>
              <a:off x="5856206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9" name="object 15919"/>
            <p:cNvSpPr/>
            <p:nvPr/>
          </p:nvSpPr>
          <p:spPr>
            <a:xfrm>
              <a:off x="58583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0" name="object 15920"/>
            <p:cNvSpPr/>
            <p:nvPr/>
          </p:nvSpPr>
          <p:spPr>
            <a:xfrm>
              <a:off x="585874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1" name="object 15921"/>
            <p:cNvSpPr/>
            <p:nvPr/>
          </p:nvSpPr>
          <p:spPr>
            <a:xfrm>
              <a:off x="585874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2" name="object 15922"/>
            <p:cNvSpPr/>
            <p:nvPr/>
          </p:nvSpPr>
          <p:spPr>
            <a:xfrm>
              <a:off x="58607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3" name="object 15923"/>
            <p:cNvSpPr/>
            <p:nvPr/>
          </p:nvSpPr>
          <p:spPr>
            <a:xfrm>
              <a:off x="586114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4" name="object 15924"/>
            <p:cNvSpPr/>
            <p:nvPr/>
          </p:nvSpPr>
          <p:spPr>
            <a:xfrm>
              <a:off x="586114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5" name="object 15925"/>
            <p:cNvSpPr/>
            <p:nvPr/>
          </p:nvSpPr>
          <p:spPr>
            <a:xfrm>
              <a:off x="5861402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6" name="object 15926"/>
            <p:cNvSpPr/>
            <p:nvPr/>
          </p:nvSpPr>
          <p:spPr>
            <a:xfrm>
              <a:off x="58624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7" name="object 15927"/>
            <p:cNvSpPr/>
            <p:nvPr/>
          </p:nvSpPr>
          <p:spPr>
            <a:xfrm>
              <a:off x="5863049" y="4177711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126" y="0"/>
                  </a:moveTo>
                  <a:lnTo>
                    <a:pt x="1900" y="0"/>
                  </a:lnTo>
                </a:path>
                <a:path w="4445">
                  <a:moveTo>
                    <a:pt x="2407" y="0"/>
                  </a:moveTo>
                  <a:lnTo>
                    <a:pt x="4182" y="0"/>
                  </a:lnTo>
                </a:path>
                <a:path w="4445">
                  <a:moveTo>
                    <a:pt x="2534" y="0"/>
                  </a:moveTo>
                  <a:lnTo>
                    <a:pt x="4308" y="0"/>
                  </a:lnTo>
                </a:path>
                <a:path w="4445">
                  <a:moveTo>
                    <a:pt x="2534" y="0"/>
                  </a:moveTo>
                  <a:lnTo>
                    <a:pt x="4308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8" name="object 15928"/>
            <p:cNvSpPr/>
            <p:nvPr/>
          </p:nvSpPr>
          <p:spPr>
            <a:xfrm>
              <a:off x="5866598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9" name="object 15929"/>
            <p:cNvSpPr/>
            <p:nvPr/>
          </p:nvSpPr>
          <p:spPr>
            <a:xfrm>
              <a:off x="586900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0" name="object 15930"/>
            <p:cNvSpPr/>
            <p:nvPr/>
          </p:nvSpPr>
          <p:spPr>
            <a:xfrm>
              <a:off x="58692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1" name="object 15931"/>
            <p:cNvSpPr/>
            <p:nvPr/>
          </p:nvSpPr>
          <p:spPr>
            <a:xfrm>
              <a:off x="58712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2" name="object 15932"/>
            <p:cNvSpPr/>
            <p:nvPr/>
          </p:nvSpPr>
          <p:spPr>
            <a:xfrm>
              <a:off x="587166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3" name="object 15933"/>
            <p:cNvSpPr/>
            <p:nvPr/>
          </p:nvSpPr>
          <p:spPr>
            <a:xfrm>
              <a:off x="5871793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4" name="object 15934"/>
            <p:cNvSpPr/>
            <p:nvPr/>
          </p:nvSpPr>
          <p:spPr>
            <a:xfrm>
              <a:off x="5870906" y="4177711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534" y="0"/>
                  </a:moveTo>
                  <a:lnTo>
                    <a:pt x="4308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5" name="object 15935"/>
            <p:cNvSpPr/>
            <p:nvPr/>
          </p:nvSpPr>
          <p:spPr>
            <a:xfrm>
              <a:off x="587432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6" name="object 15936"/>
            <p:cNvSpPr/>
            <p:nvPr/>
          </p:nvSpPr>
          <p:spPr>
            <a:xfrm>
              <a:off x="58744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7" name="object 15937"/>
            <p:cNvSpPr/>
            <p:nvPr/>
          </p:nvSpPr>
          <p:spPr>
            <a:xfrm>
              <a:off x="58764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8" name="object 15938"/>
            <p:cNvSpPr/>
            <p:nvPr/>
          </p:nvSpPr>
          <p:spPr>
            <a:xfrm>
              <a:off x="5876989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9" name="object 15939"/>
            <p:cNvSpPr/>
            <p:nvPr/>
          </p:nvSpPr>
          <p:spPr>
            <a:xfrm>
              <a:off x="5877116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0" name="object 15940"/>
            <p:cNvSpPr/>
            <p:nvPr/>
          </p:nvSpPr>
          <p:spPr>
            <a:xfrm>
              <a:off x="5877116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1" name="object 15941"/>
            <p:cNvSpPr/>
            <p:nvPr/>
          </p:nvSpPr>
          <p:spPr>
            <a:xfrm>
              <a:off x="58772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2" name="object 15942"/>
            <p:cNvSpPr/>
            <p:nvPr/>
          </p:nvSpPr>
          <p:spPr>
            <a:xfrm>
              <a:off x="58778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3" name="object 15943"/>
            <p:cNvSpPr/>
            <p:nvPr/>
          </p:nvSpPr>
          <p:spPr>
            <a:xfrm>
              <a:off x="58788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4" name="object 15944"/>
            <p:cNvSpPr/>
            <p:nvPr/>
          </p:nvSpPr>
          <p:spPr>
            <a:xfrm>
              <a:off x="58792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5" name="object 15945"/>
            <p:cNvSpPr/>
            <p:nvPr/>
          </p:nvSpPr>
          <p:spPr>
            <a:xfrm>
              <a:off x="5879651" y="41773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6" name="object 15946"/>
            <p:cNvSpPr/>
            <p:nvPr/>
          </p:nvSpPr>
          <p:spPr>
            <a:xfrm>
              <a:off x="58797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7" name="object 15947"/>
            <p:cNvSpPr/>
            <p:nvPr/>
          </p:nvSpPr>
          <p:spPr>
            <a:xfrm>
              <a:off x="58819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8" name="object 15948"/>
            <p:cNvSpPr/>
            <p:nvPr/>
          </p:nvSpPr>
          <p:spPr>
            <a:xfrm>
              <a:off x="5882312" y="41774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9" name="object 15949"/>
            <p:cNvSpPr/>
            <p:nvPr/>
          </p:nvSpPr>
          <p:spPr>
            <a:xfrm>
              <a:off x="588243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0" name="object 15950"/>
            <p:cNvSpPr/>
            <p:nvPr/>
          </p:nvSpPr>
          <p:spPr>
            <a:xfrm>
              <a:off x="58825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1" name="object 15951"/>
            <p:cNvSpPr/>
            <p:nvPr/>
          </p:nvSpPr>
          <p:spPr>
            <a:xfrm>
              <a:off x="58847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2" name="object 15952"/>
            <p:cNvSpPr/>
            <p:nvPr/>
          </p:nvSpPr>
          <p:spPr>
            <a:xfrm>
              <a:off x="5884973" y="41772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3" name="object 15953"/>
            <p:cNvSpPr/>
            <p:nvPr/>
          </p:nvSpPr>
          <p:spPr>
            <a:xfrm>
              <a:off x="588510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4" name="object 15954"/>
            <p:cNvSpPr/>
            <p:nvPr/>
          </p:nvSpPr>
          <p:spPr>
            <a:xfrm>
              <a:off x="58853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5" name="object 15955"/>
            <p:cNvSpPr/>
            <p:nvPr/>
          </p:nvSpPr>
          <p:spPr>
            <a:xfrm>
              <a:off x="58859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6" name="object 15956"/>
            <p:cNvSpPr/>
            <p:nvPr/>
          </p:nvSpPr>
          <p:spPr>
            <a:xfrm>
              <a:off x="588649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7" name="object 15957"/>
            <p:cNvSpPr/>
            <p:nvPr/>
          </p:nvSpPr>
          <p:spPr>
            <a:xfrm>
              <a:off x="58867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8" name="object 15958"/>
            <p:cNvSpPr/>
            <p:nvPr/>
          </p:nvSpPr>
          <p:spPr>
            <a:xfrm>
              <a:off x="58872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9" name="object 15959"/>
            <p:cNvSpPr/>
            <p:nvPr/>
          </p:nvSpPr>
          <p:spPr>
            <a:xfrm>
              <a:off x="588750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0" name="object 15960"/>
            <p:cNvSpPr/>
            <p:nvPr/>
          </p:nvSpPr>
          <p:spPr>
            <a:xfrm>
              <a:off x="5887635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1" name="object 15961"/>
            <p:cNvSpPr/>
            <p:nvPr/>
          </p:nvSpPr>
          <p:spPr>
            <a:xfrm>
              <a:off x="5887635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2" name="object 15962"/>
            <p:cNvSpPr/>
            <p:nvPr/>
          </p:nvSpPr>
          <p:spPr>
            <a:xfrm>
              <a:off x="588776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3" name="object 15963"/>
            <p:cNvSpPr/>
            <p:nvPr/>
          </p:nvSpPr>
          <p:spPr>
            <a:xfrm>
              <a:off x="588776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4" name="object 15964"/>
            <p:cNvSpPr/>
            <p:nvPr/>
          </p:nvSpPr>
          <p:spPr>
            <a:xfrm>
              <a:off x="58890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5" name="object 15965"/>
            <p:cNvSpPr/>
            <p:nvPr/>
          </p:nvSpPr>
          <p:spPr>
            <a:xfrm>
              <a:off x="58895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6" name="object 15966"/>
            <p:cNvSpPr/>
            <p:nvPr/>
          </p:nvSpPr>
          <p:spPr>
            <a:xfrm>
              <a:off x="589004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7" name="object 15967"/>
            <p:cNvSpPr/>
            <p:nvPr/>
          </p:nvSpPr>
          <p:spPr>
            <a:xfrm>
              <a:off x="58901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8" name="object 15968"/>
            <p:cNvSpPr/>
            <p:nvPr/>
          </p:nvSpPr>
          <p:spPr>
            <a:xfrm>
              <a:off x="589029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9" name="object 15969"/>
            <p:cNvSpPr/>
            <p:nvPr/>
          </p:nvSpPr>
          <p:spPr>
            <a:xfrm>
              <a:off x="589181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0" name="object 15970"/>
            <p:cNvSpPr/>
            <p:nvPr/>
          </p:nvSpPr>
          <p:spPr>
            <a:xfrm>
              <a:off x="5892704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1" name="object 15971"/>
            <p:cNvSpPr/>
            <p:nvPr/>
          </p:nvSpPr>
          <p:spPr>
            <a:xfrm>
              <a:off x="5892957" y="417671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6"/>
                  </a:moveTo>
                  <a:lnTo>
                    <a:pt x="887" y="50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2" name="object 15972"/>
            <p:cNvSpPr/>
            <p:nvPr/>
          </p:nvSpPr>
          <p:spPr>
            <a:xfrm>
              <a:off x="5892957" y="41773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3" name="object 15973"/>
            <p:cNvSpPr/>
            <p:nvPr/>
          </p:nvSpPr>
          <p:spPr>
            <a:xfrm>
              <a:off x="589308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4" name="object 15974"/>
            <p:cNvSpPr/>
            <p:nvPr/>
          </p:nvSpPr>
          <p:spPr>
            <a:xfrm>
              <a:off x="58944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5" name="object 15975"/>
            <p:cNvSpPr/>
            <p:nvPr/>
          </p:nvSpPr>
          <p:spPr>
            <a:xfrm>
              <a:off x="58949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6" name="object 15976"/>
            <p:cNvSpPr/>
            <p:nvPr/>
          </p:nvSpPr>
          <p:spPr>
            <a:xfrm>
              <a:off x="589536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7" name="object 15977"/>
            <p:cNvSpPr/>
            <p:nvPr/>
          </p:nvSpPr>
          <p:spPr>
            <a:xfrm>
              <a:off x="5895492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8" name="object 15978"/>
            <p:cNvSpPr/>
            <p:nvPr/>
          </p:nvSpPr>
          <p:spPr>
            <a:xfrm>
              <a:off x="5895618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9" name="object 15979"/>
            <p:cNvSpPr/>
            <p:nvPr/>
          </p:nvSpPr>
          <p:spPr>
            <a:xfrm>
              <a:off x="58957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0" name="object 15980"/>
            <p:cNvSpPr/>
            <p:nvPr/>
          </p:nvSpPr>
          <p:spPr>
            <a:xfrm>
              <a:off x="58973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1" name="object 15981"/>
            <p:cNvSpPr/>
            <p:nvPr/>
          </p:nvSpPr>
          <p:spPr>
            <a:xfrm>
              <a:off x="589789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2" name="object 15982"/>
            <p:cNvSpPr/>
            <p:nvPr/>
          </p:nvSpPr>
          <p:spPr>
            <a:xfrm>
              <a:off x="58978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3" name="object 15983"/>
            <p:cNvSpPr/>
            <p:nvPr/>
          </p:nvSpPr>
          <p:spPr>
            <a:xfrm>
              <a:off x="5898153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4" name="object 15984"/>
            <p:cNvSpPr/>
            <p:nvPr/>
          </p:nvSpPr>
          <p:spPr>
            <a:xfrm>
              <a:off x="5898280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5" name="object 15985"/>
            <p:cNvSpPr/>
            <p:nvPr/>
          </p:nvSpPr>
          <p:spPr>
            <a:xfrm>
              <a:off x="589828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6" name="object 15986"/>
            <p:cNvSpPr/>
            <p:nvPr/>
          </p:nvSpPr>
          <p:spPr>
            <a:xfrm>
              <a:off x="58987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7" name="object 15987"/>
            <p:cNvSpPr/>
            <p:nvPr/>
          </p:nvSpPr>
          <p:spPr>
            <a:xfrm>
              <a:off x="58995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8" name="object 15988"/>
            <p:cNvSpPr/>
            <p:nvPr/>
          </p:nvSpPr>
          <p:spPr>
            <a:xfrm>
              <a:off x="59005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9" name="object 15989"/>
            <p:cNvSpPr/>
            <p:nvPr/>
          </p:nvSpPr>
          <p:spPr>
            <a:xfrm>
              <a:off x="5900814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0" name="object 15990"/>
            <p:cNvSpPr/>
            <p:nvPr/>
          </p:nvSpPr>
          <p:spPr>
            <a:xfrm>
              <a:off x="59008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1" name="object 15991"/>
            <p:cNvSpPr/>
            <p:nvPr/>
          </p:nvSpPr>
          <p:spPr>
            <a:xfrm>
              <a:off x="59015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2" name="object 15992"/>
            <p:cNvSpPr/>
            <p:nvPr/>
          </p:nvSpPr>
          <p:spPr>
            <a:xfrm>
              <a:off x="59019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3" name="object 15993"/>
            <p:cNvSpPr/>
            <p:nvPr/>
          </p:nvSpPr>
          <p:spPr>
            <a:xfrm>
              <a:off x="59030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4" name="object 15994"/>
            <p:cNvSpPr/>
            <p:nvPr/>
          </p:nvSpPr>
          <p:spPr>
            <a:xfrm>
              <a:off x="590347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5" name="object 15995"/>
            <p:cNvSpPr/>
            <p:nvPr/>
          </p:nvSpPr>
          <p:spPr>
            <a:xfrm>
              <a:off x="590347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6" name="object 15996"/>
            <p:cNvSpPr/>
            <p:nvPr/>
          </p:nvSpPr>
          <p:spPr>
            <a:xfrm>
              <a:off x="590360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7" name="object 15997"/>
            <p:cNvSpPr/>
            <p:nvPr/>
          </p:nvSpPr>
          <p:spPr>
            <a:xfrm>
              <a:off x="59055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8" name="object 15998"/>
            <p:cNvSpPr/>
            <p:nvPr/>
          </p:nvSpPr>
          <p:spPr>
            <a:xfrm>
              <a:off x="59057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9" name="object 15999"/>
            <p:cNvSpPr/>
            <p:nvPr/>
          </p:nvSpPr>
          <p:spPr>
            <a:xfrm>
              <a:off x="5905883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0" name="object 16000"/>
            <p:cNvSpPr/>
            <p:nvPr/>
          </p:nvSpPr>
          <p:spPr>
            <a:xfrm>
              <a:off x="590601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1" name="object 16001"/>
            <p:cNvSpPr/>
            <p:nvPr/>
          </p:nvSpPr>
          <p:spPr>
            <a:xfrm>
              <a:off x="590613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2" name="object 16002"/>
            <p:cNvSpPr/>
            <p:nvPr/>
          </p:nvSpPr>
          <p:spPr>
            <a:xfrm>
              <a:off x="59062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3" name="object 16003"/>
            <p:cNvSpPr/>
            <p:nvPr/>
          </p:nvSpPr>
          <p:spPr>
            <a:xfrm>
              <a:off x="59072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4" name="object 16004"/>
            <p:cNvSpPr/>
            <p:nvPr/>
          </p:nvSpPr>
          <p:spPr>
            <a:xfrm>
              <a:off x="59076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5" name="object 16005"/>
            <p:cNvSpPr/>
            <p:nvPr/>
          </p:nvSpPr>
          <p:spPr>
            <a:xfrm>
              <a:off x="590841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6" name="object 16006"/>
            <p:cNvSpPr/>
            <p:nvPr/>
          </p:nvSpPr>
          <p:spPr>
            <a:xfrm>
              <a:off x="590854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7" name="object 16007"/>
            <p:cNvSpPr/>
            <p:nvPr/>
          </p:nvSpPr>
          <p:spPr>
            <a:xfrm>
              <a:off x="590867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8" name="object 16008"/>
            <p:cNvSpPr/>
            <p:nvPr/>
          </p:nvSpPr>
          <p:spPr>
            <a:xfrm>
              <a:off x="590879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9" name="object 16009"/>
            <p:cNvSpPr/>
            <p:nvPr/>
          </p:nvSpPr>
          <p:spPr>
            <a:xfrm>
              <a:off x="59087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0" name="object 16010"/>
            <p:cNvSpPr/>
            <p:nvPr/>
          </p:nvSpPr>
          <p:spPr>
            <a:xfrm>
              <a:off x="59101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1" name="object 16011"/>
            <p:cNvSpPr/>
            <p:nvPr/>
          </p:nvSpPr>
          <p:spPr>
            <a:xfrm>
              <a:off x="591095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2" name="object 16012"/>
            <p:cNvSpPr/>
            <p:nvPr/>
          </p:nvSpPr>
          <p:spPr>
            <a:xfrm>
              <a:off x="59110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3" name="object 16013"/>
            <p:cNvSpPr/>
            <p:nvPr/>
          </p:nvSpPr>
          <p:spPr>
            <a:xfrm>
              <a:off x="5911206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4" name="object 16014"/>
            <p:cNvSpPr/>
            <p:nvPr/>
          </p:nvSpPr>
          <p:spPr>
            <a:xfrm>
              <a:off x="591133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5" name="object 16015"/>
            <p:cNvSpPr/>
            <p:nvPr/>
          </p:nvSpPr>
          <p:spPr>
            <a:xfrm>
              <a:off x="59114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6" name="object 16016"/>
            <p:cNvSpPr/>
            <p:nvPr/>
          </p:nvSpPr>
          <p:spPr>
            <a:xfrm>
              <a:off x="59124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7" name="object 16017"/>
            <p:cNvSpPr/>
            <p:nvPr/>
          </p:nvSpPr>
          <p:spPr>
            <a:xfrm>
              <a:off x="59131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8" name="object 16018"/>
            <p:cNvSpPr/>
            <p:nvPr/>
          </p:nvSpPr>
          <p:spPr>
            <a:xfrm>
              <a:off x="591361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9" name="object 16019"/>
            <p:cNvSpPr/>
            <p:nvPr/>
          </p:nvSpPr>
          <p:spPr>
            <a:xfrm>
              <a:off x="5913741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0" name="object 16020"/>
            <p:cNvSpPr/>
            <p:nvPr/>
          </p:nvSpPr>
          <p:spPr>
            <a:xfrm>
              <a:off x="5913867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1" name="object 16021"/>
            <p:cNvSpPr/>
            <p:nvPr/>
          </p:nvSpPr>
          <p:spPr>
            <a:xfrm>
              <a:off x="5913994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2" name="object 16022"/>
            <p:cNvSpPr/>
            <p:nvPr/>
          </p:nvSpPr>
          <p:spPr>
            <a:xfrm>
              <a:off x="59141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3" name="object 16023"/>
            <p:cNvSpPr/>
            <p:nvPr/>
          </p:nvSpPr>
          <p:spPr>
            <a:xfrm>
              <a:off x="59148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4" name="object 16024"/>
            <p:cNvSpPr/>
            <p:nvPr/>
          </p:nvSpPr>
          <p:spPr>
            <a:xfrm>
              <a:off x="59157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5" name="object 16025"/>
            <p:cNvSpPr/>
            <p:nvPr/>
          </p:nvSpPr>
          <p:spPr>
            <a:xfrm>
              <a:off x="591602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6" name="object 16026"/>
            <p:cNvSpPr/>
            <p:nvPr/>
          </p:nvSpPr>
          <p:spPr>
            <a:xfrm>
              <a:off x="591640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7" name="object 16027"/>
            <p:cNvSpPr/>
            <p:nvPr/>
          </p:nvSpPr>
          <p:spPr>
            <a:xfrm>
              <a:off x="5916402" y="41774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8" name="object 16028"/>
            <p:cNvSpPr/>
            <p:nvPr/>
          </p:nvSpPr>
          <p:spPr>
            <a:xfrm>
              <a:off x="591652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9" name="object 16029"/>
            <p:cNvSpPr/>
            <p:nvPr/>
          </p:nvSpPr>
          <p:spPr>
            <a:xfrm>
              <a:off x="5915768" y="4177704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10">
                  <a:moveTo>
                    <a:pt x="0" y="0"/>
                  </a:moveTo>
                  <a:lnTo>
                    <a:pt x="1774" y="0"/>
                  </a:lnTo>
                </a:path>
                <a:path w="3810">
                  <a:moveTo>
                    <a:pt x="1900" y="0"/>
                  </a:moveTo>
                  <a:lnTo>
                    <a:pt x="3675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0" name="object 16030"/>
            <p:cNvSpPr/>
            <p:nvPr/>
          </p:nvSpPr>
          <p:spPr>
            <a:xfrm>
              <a:off x="59189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1" name="object 16031"/>
            <p:cNvSpPr/>
            <p:nvPr/>
          </p:nvSpPr>
          <p:spPr>
            <a:xfrm>
              <a:off x="5919063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2" name="object 16032"/>
            <p:cNvSpPr/>
            <p:nvPr/>
          </p:nvSpPr>
          <p:spPr>
            <a:xfrm>
              <a:off x="591919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3" name="object 16033"/>
            <p:cNvSpPr/>
            <p:nvPr/>
          </p:nvSpPr>
          <p:spPr>
            <a:xfrm>
              <a:off x="5919190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4" name="object 16034"/>
            <p:cNvSpPr/>
            <p:nvPr/>
          </p:nvSpPr>
          <p:spPr>
            <a:xfrm>
              <a:off x="5919317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5" name="object 16035"/>
            <p:cNvSpPr/>
            <p:nvPr/>
          </p:nvSpPr>
          <p:spPr>
            <a:xfrm>
              <a:off x="591944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6" name="object 16036"/>
            <p:cNvSpPr/>
            <p:nvPr/>
          </p:nvSpPr>
          <p:spPr>
            <a:xfrm>
              <a:off x="59195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7" name="object 16037"/>
            <p:cNvSpPr/>
            <p:nvPr/>
          </p:nvSpPr>
          <p:spPr>
            <a:xfrm>
              <a:off x="59205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8" name="object 16038"/>
            <p:cNvSpPr/>
            <p:nvPr/>
          </p:nvSpPr>
          <p:spPr>
            <a:xfrm>
              <a:off x="59215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9" name="object 16039"/>
            <p:cNvSpPr/>
            <p:nvPr/>
          </p:nvSpPr>
          <p:spPr>
            <a:xfrm>
              <a:off x="592159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0" name="object 16040"/>
            <p:cNvSpPr/>
            <p:nvPr/>
          </p:nvSpPr>
          <p:spPr>
            <a:xfrm>
              <a:off x="5921724" y="41773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1" name="object 16041"/>
            <p:cNvSpPr/>
            <p:nvPr/>
          </p:nvSpPr>
          <p:spPr>
            <a:xfrm>
              <a:off x="59219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2" name="object 16042"/>
            <p:cNvSpPr/>
            <p:nvPr/>
          </p:nvSpPr>
          <p:spPr>
            <a:xfrm>
              <a:off x="59223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3" name="object 16043"/>
            <p:cNvSpPr/>
            <p:nvPr/>
          </p:nvSpPr>
          <p:spPr>
            <a:xfrm>
              <a:off x="59238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4" name="object 16044"/>
            <p:cNvSpPr/>
            <p:nvPr/>
          </p:nvSpPr>
          <p:spPr>
            <a:xfrm>
              <a:off x="5924386" y="41773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5" name="object 16045"/>
            <p:cNvSpPr/>
            <p:nvPr/>
          </p:nvSpPr>
          <p:spPr>
            <a:xfrm>
              <a:off x="5924513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6" name="object 16046"/>
            <p:cNvSpPr/>
            <p:nvPr/>
          </p:nvSpPr>
          <p:spPr>
            <a:xfrm>
              <a:off x="5924639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7" name="object 16047"/>
            <p:cNvSpPr/>
            <p:nvPr/>
          </p:nvSpPr>
          <p:spPr>
            <a:xfrm>
              <a:off x="59248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8" name="object 16048"/>
            <p:cNvSpPr/>
            <p:nvPr/>
          </p:nvSpPr>
          <p:spPr>
            <a:xfrm>
              <a:off x="59252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9" name="object 16049"/>
            <p:cNvSpPr/>
            <p:nvPr/>
          </p:nvSpPr>
          <p:spPr>
            <a:xfrm>
              <a:off x="592578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0" name="object 16050"/>
            <p:cNvSpPr/>
            <p:nvPr/>
          </p:nvSpPr>
          <p:spPr>
            <a:xfrm>
              <a:off x="59260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1" name="object 16051"/>
            <p:cNvSpPr/>
            <p:nvPr/>
          </p:nvSpPr>
          <p:spPr>
            <a:xfrm>
              <a:off x="59262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2" name="object 16052"/>
            <p:cNvSpPr/>
            <p:nvPr/>
          </p:nvSpPr>
          <p:spPr>
            <a:xfrm>
              <a:off x="59269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3" name="object 16053"/>
            <p:cNvSpPr/>
            <p:nvPr/>
          </p:nvSpPr>
          <p:spPr>
            <a:xfrm>
              <a:off x="5927047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4" name="object 16054"/>
            <p:cNvSpPr/>
            <p:nvPr/>
          </p:nvSpPr>
          <p:spPr>
            <a:xfrm>
              <a:off x="5927174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5" name="object 16055"/>
            <p:cNvSpPr/>
            <p:nvPr/>
          </p:nvSpPr>
          <p:spPr>
            <a:xfrm>
              <a:off x="59271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6" name="object 16056"/>
            <p:cNvSpPr/>
            <p:nvPr/>
          </p:nvSpPr>
          <p:spPr>
            <a:xfrm>
              <a:off x="592730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7" name="object 16057"/>
            <p:cNvSpPr/>
            <p:nvPr/>
          </p:nvSpPr>
          <p:spPr>
            <a:xfrm>
              <a:off x="59274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8" name="object 16058"/>
            <p:cNvSpPr/>
            <p:nvPr/>
          </p:nvSpPr>
          <p:spPr>
            <a:xfrm>
              <a:off x="592920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9" name="object 16059"/>
            <p:cNvSpPr/>
            <p:nvPr/>
          </p:nvSpPr>
          <p:spPr>
            <a:xfrm>
              <a:off x="59294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0" name="object 16060"/>
            <p:cNvSpPr/>
            <p:nvPr/>
          </p:nvSpPr>
          <p:spPr>
            <a:xfrm>
              <a:off x="592958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1" name="object 16061"/>
            <p:cNvSpPr/>
            <p:nvPr/>
          </p:nvSpPr>
          <p:spPr>
            <a:xfrm>
              <a:off x="5929708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2" name="object 16062"/>
            <p:cNvSpPr/>
            <p:nvPr/>
          </p:nvSpPr>
          <p:spPr>
            <a:xfrm>
              <a:off x="5929835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3" name="object 16063"/>
            <p:cNvSpPr/>
            <p:nvPr/>
          </p:nvSpPr>
          <p:spPr>
            <a:xfrm>
              <a:off x="5929962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4" name="object 16064"/>
            <p:cNvSpPr/>
            <p:nvPr/>
          </p:nvSpPr>
          <p:spPr>
            <a:xfrm>
              <a:off x="593034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5" name="object 16065"/>
            <p:cNvSpPr/>
            <p:nvPr/>
          </p:nvSpPr>
          <p:spPr>
            <a:xfrm>
              <a:off x="59309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6" name="object 16066"/>
            <p:cNvSpPr/>
            <p:nvPr/>
          </p:nvSpPr>
          <p:spPr>
            <a:xfrm>
              <a:off x="59316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7" name="object 16067"/>
            <p:cNvSpPr/>
            <p:nvPr/>
          </p:nvSpPr>
          <p:spPr>
            <a:xfrm>
              <a:off x="59319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8" name="object 16068"/>
            <p:cNvSpPr/>
            <p:nvPr/>
          </p:nvSpPr>
          <p:spPr>
            <a:xfrm>
              <a:off x="593237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9" name="object 16069"/>
            <p:cNvSpPr/>
            <p:nvPr/>
          </p:nvSpPr>
          <p:spPr>
            <a:xfrm>
              <a:off x="59324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0" name="object 16070"/>
            <p:cNvSpPr/>
            <p:nvPr/>
          </p:nvSpPr>
          <p:spPr>
            <a:xfrm>
              <a:off x="59332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1" name="object 16071"/>
            <p:cNvSpPr/>
            <p:nvPr/>
          </p:nvSpPr>
          <p:spPr>
            <a:xfrm>
              <a:off x="59336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2" name="object 16072"/>
            <p:cNvSpPr/>
            <p:nvPr/>
          </p:nvSpPr>
          <p:spPr>
            <a:xfrm>
              <a:off x="59338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3" name="object 16073"/>
            <p:cNvSpPr/>
            <p:nvPr/>
          </p:nvSpPr>
          <p:spPr>
            <a:xfrm>
              <a:off x="59341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4" name="object 16074"/>
            <p:cNvSpPr/>
            <p:nvPr/>
          </p:nvSpPr>
          <p:spPr>
            <a:xfrm>
              <a:off x="59343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5" name="object 16075"/>
            <p:cNvSpPr/>
            <p:nvPr/>
          </p:nvSpPr>
          <p:spPr>
            <a:xfrm>
              <a:off x="59346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6" name="object 16076"/>
            <p:cNvSpPr/>
            <p:nvPr/>
          </p:nvSpPr>
          <p:spPr>
            <a:xfrm>
              <a:off x="593477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7" name="object 16077"/>
            <p:cNvSpPr/>
            <p:nvPr/>
          </p:nvSpPr>
          <p:spPr>
            <a:xfrm>
              <a:off x="5935031" y="417686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0"/>
                  </a:moveTo>
                  <a:lnTo>
                    <a:pt x="887" y="43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8" name="object 16078"/>
            <p:cNvSpPr/>
            <p:nvPr/>
          </p:nvSpPr>
          <p:spPr>
            <a:xfrm>
              <a:off x="5935158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9" name="object 16079"/>
            <p:cNvSpPr/>
            <p:nvPr/>
          </p:nvSpPr>
          <p:spPr>
            <a:xfrm>
              <a:off x="59352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0" name="object 16080"/>
            <p:cNvSpPr/>
            <p:nvPr/>
          </p:nvSpPr>
          <p:spPr>
            <a:xfrm>
              <a:off x="593743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1" name="object 16081"/>
            <p:cNvSpPr/>
            <p:nvPr/>
          </p:nvSpPr>
          <p:spPr>
            <a:xfrm>
              <a:off x="59375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2" name="object 16082"/>
            <p:cNvSpPr/>
            <p:nvPr/>
          </p:nvSpPr>
          <p:spPr>
            <a:xfrm>
              <a:off x="5937692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3" name="object 16083"/>
            <p:cNvSpPr/>
            <p:nvPr/>
          </p:nvSpPr>
          <p:spPr>
            <a:xfrm>
              <a:off x="593781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4" name="object 16084"/>
            <p:cNvSpPr/>
            <p:nvPr/>
          </p:nvSpPr>
          <p:spPr>
            <a:xfrm>
              <a:off x="5940100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5" name="object 16085"/>
            <p:cNvSpPr/>
            <p:nvPr/>
          </p:nvSpPr>
          <p:spPr>
            <a:xfrm>
              <a:off x="59401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6" name="object 16086"/>
            <p:cNvSpPr/>
            <p:nvPr/>
          </p:nvSpPr>
          <p:spPr>
            <a:xfrm>
              <a:off x="594022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7" name="object 16087"/>
            <p:cNvSpPr/>
            <p:nvPr/>
          </p:nvSpPr>
          <p:spPr>
            <a:xfrm>
              <a:off x="5940354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8" name="object 16088"/>
            <p:cNvSpPr/>
            <p:nvPr/>
          </p:nvSpPr>
          <p:spPr>
            <a:xfrm>
              <a:off x="594048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9" name="object 16089"/>
            <p:cNvSpPr/>
            <p:nvPr/>
          </p:nvSpPr>
          <p:spPr>
            <a:xfrm>
              <a:off x="59412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0" name="object 16090"/>
            <p:cNvSpPr/>
            <p:nvPr/>
          </p:nvSpPr>
          <p:spPr>
            <a:xfrm>
              <a:off x="59418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1" name="object 16091"/>
            <p:cNvSpPr/>
            <p:nvPr/>
          </p:nvSpPr>
          <p:spPr>
            <a:xfrm>
              <a:off x="59425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2" name="object 16092"/>
            <p:cNvSpPr/>
            <p:nvPr/>
          </p:nvSpPr>
          <p:spPr>
            <a:xfrm>
              <a:off x="594276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3" name="object 16093"/>
            <p:cNvSpPr/>
            <p:nvPr/>
          </p:nvSpPr>
          <p:spPr>
            <a:xfrm>
              <a:off x="594301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4" name="object 16094"/>
            <p:cNvSpPr/>
            <p:nvPr/>
          </p:nvSpPr>
          <p:spPr>
            <a:xfrm>
              <a:off x="594301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5" name="object 16095"/>
            <p:cNvSpPr/>
            <p:nvPr/>
          </p:nvSpPr>
          <p:spPr>
            <a:xfrm>
              <a:off x="59431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6" name="object 16096"/>
            <p:cNvSpPr/>
            <p:nvPr/>
          </p:nvSpPr>
          <p:spPr>
            <a:xfrm>
              <a:off x="59433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7" name="object 16097"/>
            <p:cNvSpPr/>
            <p:nvPr/>
          </p:nvSpPr>
          <p:spPr>
            <a:xfrm>
              <a:off x="59442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8" name="object 16098"/>
            <p:cNvSpPr/>
            <p:nvPr/>
          </p:nvSpPr>
          <p:spPr>
            <a:xfrm>
              <a:off x="59452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9" name="object 16099"/>
            <p:cNvSpPr/>
            <p:nvPr/>
          </p:nvSpPr>
          <p:spPr>
            <a:xfrm>
              <a:off x="594542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0" name="object 16100"/>
            <p:cNvSpPr/>
            <p:nvPr/>
          </p:nvSpPr>
          <p:spPr>
            <a:xfrm>
              <a:off x="59454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1" name="object 16101"/>
            <p:cNvSpPr/>
            <p:nvPr/>
          </p:nvSpPr>
          <p:spPr>
            <a:xfrm>
              <a:off x="5944662" y="417765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2" name="object 16102"/>
            <p:cNvSpPr/>
            <p:nvPr/>
          </p:nvSpPr>
          <p:spPr>
            <a:xfrm>
              <a:off x="594580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3" name="object 16103"/>
            <p:cNvSpPr/>
            <p:nvPr/>
          </p:nvSpPr>
          <p:spPr>
            <a:xfrm>
              <a:off x="59459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4" name="object 16104"/>
            <p:cNvSpPr/>
            <p:nvPr/>
          </p:nvSpPr>
          <p:spPr>
            <a:xfrm>
              <a:off x="59471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5" name="object 16105"/>
            <p:cNvSpPr/>
            <p:nvPr/>
          </p:nvSpPr>
          <p:spPr>
            <a:xfrm>
              <a:off x="594821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6" name="object 16106"/>
            <p:cNvSpPr/>
            <p:nvPr/>
          </p:nvSpPr>
          <p:spPr>
            <a:xfrm>
              <a:off x="59483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7" name="object 16107"/>
            <p:cNvSpPr/>
            <p:nvPr/>
          </p:nvSpPr>
          <p:spPr>
            <a:xfrm>
              <a:off x="594833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8" name="object 16108"/>
            <p:cNvSpPr/>
            <p:nvPr/>
          </p:nvSpPr>
          <p:spPr>
            <a:xfrm>
              <a:off x="594871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9" name="object 16109"/>
            <p:cNvSpPr/>
            <p:nvPr/>
          </p:nvSpPr>
          <p:spPr>
            <a:xfrm>
              <a:off x="59490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0" name="object 16110"/>
            <p:cNvSpPr/>
            <p:nvPr/>
          </p:nvSpPr>
          <p:spPr>
            <a:xfrm>
              <a:off x="59494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1" name="object 16111"/>
            <p:cNvSpPr/>
            <p:nvPr/>
          </p:nvSpPr>
          <p:spPr>
            <a:xfrm>
              <a:off x="59504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2" name="object 16112"/>
            <p:cNvSpPr/>
            <p:nvPr/>
          </p:nvSpPr>
          <p:spPr>
            <a:xfrm>
              <a:off x="5949732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3" name="object 16113"/>
            <p:cNvSpPr/>
            <p:nvPr/>
          </p:nvSpPr>
          <p:spPr>
            <a:xfrm>
              <a:off x="5950745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4" name="object 16114"/>
            <p:cNvSpPr/>
            <p:nvPr/>
          </p:nvSpPr>
          <p:spPr>
            <a:xfrm>
              <a:off x="595087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5" name="object 16115"/>
            <p:cNvSpPr/>
            <p:nvPr/>
          </p:nvSpPr>
          <p:spPr>
            <a:xfrm>
              <a:off x="5950999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6" name="object 16116"/>
            <p:cNvSpPr/>
            <p:nvPr/>
          </p:nvSpPr>
          <p:spPr>
            <a:xfrm>
              <a:off x="59511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7" name="object 16117"/>
            <p:cNvSpPr/>
            <p:nvPr/>
          </p:nvSpPr>
          <p:spPr>
            <a:xfrm>
              <a:off x="59517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8" name="object 16118"/>
            <p:cNvSpPr/>
            <p:nvPr/>
          </p:nvSpPr>
          <p:spPr>
            <a:xfrm>
              <a:off x="59525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9" name="object 16119"/>
            <p:cNvSpPr/>
            <p:nvPr/>
          </p:nvSpPr>
          <p:spPr>
            <a:xfrm>
              <a:off x="59527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0" name="object 16120"/>
            <p:cNvSpPr/>
            <p:nvPr/>
          </p:nvSpPr>
          <p:spPr>
            <a:xfrm>
              <a:off x="59530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1" name="object 16121"/>
            <p:cNvSpPr/>
            <p:nvPr/>
          </p:nvSpPr>
          <p:spPr>
            <a:xfrm>
              <a:off x="59534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2" name="object 16122"/>
            <p:cNvSpPr/>
            <p:nvPr/>
          </p:nvSpPr>
          <p:spPr>
            <a:xfrm>
              <a:off x="595366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3" name="object 16123"/>
            <p:cNvSpPr/>
            <p:nvPr/>
          </p:nvSpPr>
          <p:spPr>
            <a:xfrm>
              <a:off x="59553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4" name="object 16124"/>
            <p:cNvSpPr/>
            <p:nvPr/>
          </p:nvSpPr>
          <p:spPr>
            <a:xfrm>
              <a:off x="59559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5" name="object 16125"/>
            <p:cNvSpPr/>
            <p:nvPr/>
          </p:nvSpPr>
          <p:spPr>
            <a:xfrm>
              <a:off x="595606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6" name="object 16126"/>
            <p:cNvSpPr/>
            <p:nvPr/>
          </p:nvSpPr>
          <p:spPr>
            <a:xfrm>
              <a:off x="59560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7" name="object 16127"/>
            <p:cNvSpPr/>
            <p:nvPr/>
          </p:nvSpPr>
          <p:spPr>
            <a:xfrm>
              <a:off x="5956195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8" name="object 16128"/>
            <p:cNvSpPr/>
            <p:nvPr/>
          </p:nvSpPr>
          <p:spPr>
            <a:xfrm>
              <a:off x="5956321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9" name="object 16129"/>
            <p:cNvSpPr/>
            <p:nvPr/>
          </p:nvSpPr>
          <p:spPr>
            <a:xfrm>
              <a:off x="59565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0" name="object 16130"/>
            <p:cNvSpPr/>
            <p:nvPr/>
          </p:nvSpPr>
          <p:spPr>
            <a:xfrm>
              <a:off x="59572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1" name="object 16131"/>
            <p:cNvSpPr/>
            <p:nvPr/>
          </p:nvSpPr>
          <p:spPr>
            <a:xfrm>
              <a:off x="595796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2" name="object 16132"/>
            <p:cNvSpPr/>
            <p:nvPr/>
          </p:nvSpPr>
          <p:spPr>
            <a:xfrm>
              <a:off x="59583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3" name="object 16133"/>
            <p:cNvSpPr/>
            <p:nvPr/>
          </p:nvSpPr>
          <p:spPr>
            <a:xfrm>
              <a:off x="595847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4" name="object 16134"/>
            <p:cNvSpPr/>
            <p:nvPr/>
          </p:nvSpPr>
          <p:spPr>
            <a:xfrm>
              <a:off x="59587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5" name="object 16135"/>
            <p:cNvSpPr/>
            <p:nvPr/>
          </p:nvSpPr>
          <p:spPr>
            <a:xfrm>
              <a:off x="595885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6" name="object 16136"/>
            <p:cNvSpPr/>
            <p:nvPr/>
          </p:nvSpPr>
          <p:spPr>
            <a:xfrm>
              <a:off x="595898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7" name="object 16137"/>
            <p:cNvSpPr/>
            <p:nvPr/>
          </p:nvSpPr>
          <p:spPr>
            <a:xfrm>
              <a:off x="59592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8" name="object 16138"/>
            <p:cNvSpPr/>
            <p:nvPr/>
          </p:nvSpPr>
          <p:spPr>
            <a:xfrm>
              <a:off x="59596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9" name="object 16139"/>
            <p:cNvSpPr/>
            <p:nvPr/>
          </p:nvSpPr>
          <p:spPr>
            <a:xfrm>
              <a:off x="59598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0" name="object 16140"/>
            <p:cNvSpPr/>
            <p:nvPr/>
          </p:nvSpPr>
          <p:spPr>
            <a:xfrm>
              <a:off x="59601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1" name="object 16141"/>
            <p:cNvSpPr/>
            <p:nvPr/>
          </p:nvSpPr>
          <p:spPr>
            <a:xfrm>
              <a:off x="59605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2" name="object 16142"/>
            <p:cNvSpPr/>
            <p:nvPr/>
          </p:nvSpPr>
          <p:spPr>
            <a:xfrm>
              <a:off x="5960630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3" name="object 16143"/>
            <p:cNvSpPr/>
            <p:nvPr/>
          </p:nvSpPr>
          <p:spPr>
            <a:xfrm>
              <a:off x="59606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4" name="object 16144"/>
            <p:cNvSpPr/>
            <p:nvPr/>
          </p:nvSpPr>
          <p:spPr>
            <a:xfrm>
              <a:off x="596101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5" name="object 16145"/>
            <p:cNvSpPr/>
            <p:nvPr/>
          </p:nvSpPr>
          <p:spPr>
            <a:xfrm>
              <a:off x="5961264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6" name="object 16146"/>
            <p:cNvSpPr/>
            <p:nvPr/>
          </p:nvSpPr>
          <p:spPr>
            <a:xfrm>
              <a:off x="596126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7" name="object 16147"/>
            <p:cNvSpPr/>
            <p:nvPr/>
          </p:nvSpPr>
          <p:spPr>
            <a:xfrm>
              <a:off x="59613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8" name="object 16148"/>
            <p:cNvSpPr/>
            <p:nvPr/>
          </p:nvSpPr>
          <p:spPr>
            <a:xfrm>
              <a:off x="5961517" y="417707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2"/>
                  </a:moveTo>
                  <a:lnTo>
                    <a:pt x="887" y="32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9" name="object 16149"/>
            <p:cNvSpPr/>
            <p:nvPr/>
          </p:nvSpPr>
          <p:spPr>
            <a:xfrm>
              <a:off x="596164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0" name="object 16150"/>
            <p:cNvSpPr/>
            <p:nvPr/>
          </p:nvSpPr>
          <p:spPr>
            <a:xfrm>
              <a:off x="59620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1" name="object 16151"/>
            <p:cNvSpPr/>
            <p:nvPr/>
          </p:nvSpPr>
          <p:spPr>
            <a:xfrm>
              <a:off x="59624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2" name="object 16152"/>
            <p:cNvSpPr/>
            <p:nvPr/>
          </p:nvSpPr>
          <p:spPr>
            <a:xfrm>
              <a:off x="59627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3" name="object 16153"/>
            <p:cNvSpPr/>
            <p:nvPr/>
          </p:nvSpPr>
          <p:spPr>
            <a:xfrm>
              <a:off x="596303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4" name="object 16154"/>
            <p:cNvSpPr/>
            <p:nvPr/>
          </p:nvSpPr>
          <p:spPr>
            <a:xfrm>
              <a:off x="59631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5" name="object 16155"/>
            <p:cNvSpPr/>
            <p:nvPr/>
          </p:nvSpPr>
          <p:spPr>
            <a:xfrm>
              <a:off x="596341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6" name="object 16156"/>
            <p:cNvSpPr/>
            <p:nvPr/>
          </p:nvSpPr>
          <p:spPr>
            <a:xfrm>
              <a:off x="596367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7" name="object 16157"/>
            <p:cNvSpPr/>
            <p:nvPr/>
          </p:nvSpPr>
          <p:spPr>
            <a:xfrm>
              <a:off x="59637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8" name="object 16158"/>
            <p:cNvSpPr/>
            <p:nvPr/>
          </p:nvSpPr>
          <p:spPr>
            <a:xfrm>
              <a:off x="5963925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9" name="object 16159"/>
            <p:cNvSpPr/>
            <p:nvPr/>
          </p:nvSpPr>
          <p:spPr>
            <a:xfrm>
              <a:off x="59640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0" name="object 16160"/>
            <p:cNvSpPr/>
            <p:nvPr/>
          </p:nvSpPr>
          <p:spPr>
            <a:xfrm>
              <a:off x="5964179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1" name="object 16161"/>
            <p:cNvSpPr/>
            <p:nvPr/>
          </p:nvSpPr>
          <p:spPr>
            <a:xfrm>
              <a:off x="59643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2" name="object 16162"/>
            <p:cNvSpPr/>
            <p:nvPr/>
          </p:nvSpPr>
          <p:spPr>
            <a:xfrm>
              <a:off x="59648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3" name="object 16163"/>
            <p:cNvSpPr/>
            <p:nvPr/>
          </p:nvSpPr>
          <p:spPr>
            <a:xfrm>
              <a:off x="59655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4" name="object 16164"/>
            <p:cNvSpPr/>
            <p:nvPr/>
          </p:nvSpPr>
          <p:spPr>
            <a:xfrm>
              <a:off x="59658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5" name="object 16165"/>
            <p:cNvSpPr/>
            <p:nvPr/>
          </p:nvSpPr>
          <p:spPr>
            <a:xfrm>
              <a:off x="596595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6" name="object 16166"/>
            <p:cNvSpPr/>
            <p:nvPr/>
          </p:nvSpPr>
          <p:spPr>
            <a:xfrm>
              <a:off x="596595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7" name="object 16167"/>
            <p:cNvSpPr/>
            <p:nvPr/>
          </p:nvSpPr>
          <p:spPr>
            <a:xfrm>
              <a:off x="59662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8" name="object 16168"/>
            <p:cNvSpPr/>
            <p:nvPr/>
          </p:nvSpPr>
          <p:spPr>
            <a:xfrm>
              <a:off x="596633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9" name="object 16169"/>
            <p:cNvSpPr/>
            <p:nvPr/>
          </p:nvSpPr>
          <p:spPr>
            <a:xfrm>
              <a:off x="59664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0" name="object 16170"/>
            <p:cNvSpPr/>
            <p:nvPr/>
          </p:nvSpPr>
          <p:spPr>
            <a:xfrm>
              <a:off x="5966586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1" name="object 16171"/>
            <p:cNvSpPr/>
            <p:nvPr/>
          </p:nvSpPr>
          <p:spPr>
            <a:xfrm>
              <a:off x="5966713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2" name="object 16172"/>
            <p:cNvSpPr/>
            <p:nvPr/>
          </p:nvSpPr>
          <p:spPr>
            <a:xfrm>
              <a:off x="5966840" y="4168420"/>
              <a:ext cx="0" cy="9525"/>
            </a:xfrm>
            <a:custGeom>
              <a:avLst/>
              <a:gdLst/>
              <a:ahLst/>
              <a:cxnLst/>
              <a:rect l="l" t="t" r="r" b="b"/>
              <a:pathLst>
                <a:path h="9525">
                  <a:moveTo>
                    <a:pt x="0" y="930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3" name="object 16173"/>
            <p:cNvSpPr/>
            <p:nvPr/>
          </p:nvSpPr>
          <p:spPr>
            <a:xfrm>
              <a:off x="59670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4" name="object 16174"/>
            <p:cNvSpPr/>
            <p:nvPr/>
          </p:nvSpPr>
          <p:spPr>
            <a:xfrm>
              <a:off x="596734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5" name="object 16175"/>
            <p:cNvSpPr/>
            <p:nvPr/>
          </p:nvSpPr>
          <p:spPr>
            <a:xfrm>
              <a:off x="59674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6" name="object 16176"/>
            <p:cNvSpPr/>
            <p:nvPr/>
          </p:nvSpPr>
          <p:spPr>
            <a:xfrm>
              <a:off x="59677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7" name="object 16177"/>
            <p:cNvSpPr/>
            <p:nvPr/>
          </p:nvSpPr>
          <p:spPr>
            <a:xfrm>
              <a:off x="596823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8" name="object 16178"/>
            <p:cNvSpPr/>
            <p:nvPr/>
          </p:nvSpPr>
          <p:spPr>
            <a:xfrm>
              <a:off x="59683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9" name="object 16179"/>
            <p:cNvSpPr/>
            <p:nvPr/>
          </p:nvSpPr>
          <p:spPr>
            <a:xfrm>
              <a:off x="596848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0" name="object 16180"/>
            <p:cNvSpPr/>
            <p:nvPr/>
          </p:nvSpPr>
          <p:spPr>
            <a:xfrm>
              <a:off x="59686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1" name="object 16181"/>
            <p:cNvSpPr/>
            <p:nvPr/>
          </p:nvSpPr>
          <p:spPr>
            <a:xfrm>
              <a:off x="5967854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2" name="object 16182"/>
            <p:cNvSpPr/>
            <p:nvPr/>
          </p:nvSpPr>
          <p:spPr>
            <a:xfrm>
              <a:off x="5969248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3" name="object 16183"/>
            <p:cNvSpPr/>
            <p:nvPr/>
          </p:nvSpPr>
          <p:spPr>
            <a:xfrm>
              <a:off x="59692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4" name="object 16184"/>
            <p:cNvSpPr/>
            <p:nvPr/>
          </p:nvSpPr>
          <p:spPr>
            <a:xfrm>
              <a:off x="5969501" y="4175445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39"/>
                  </a:moveTo>
                  <a:lnTo>
                    <a:pt x="887" y="113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5" name="object 16185"/>
            <p:cNvSpPr/>
            <p:nvPr/>
          </p:nvSpPr>
          <p:spPr>
            <a:xfrm>
              <a:off x="59696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6" name="object 16186"/>
            <p:cNvSpPr/>
            <p:nvPr/>
          </p:nvSpPr>
          <p:spPr>
            <a:xfrm>
              <a:off x="596962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7" name="object 16187"/>
            <p:cNvSpPr/>
            <p:nvPr/>
          </p:nvSpPr>
          <p:spPr>
            <a:xfrm>
              <a:off x="59701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8" name="object 16188"/>
            <p:cNvSpPr/>
            <p:nvPr/>
          </p:nvSpPr>
          <p:spPr>
            <a:xfrm>
              <a:off x="597026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9" name="object 16189"/>
            <p:cNvSpPr/>
            <p:nvPr/>
          </p:nvSpPr>
          <p:spPr>
            <a:xfrm>
              <a:off x="59705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0" name="object 16190"/>
            <p:cNvSpPr/>
            <p:nvPr/>
          </p:nvSpPr>
          <p:spPr>
            <a:xfrm>
              <a:off x="59707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1" name="object 16191"/>
            <p:cNvSpPr/>
            <p:nvPr/>
          </p:nvSpPr>
          <p:spPr>
            <a:xfrm>
              <a:off x="597089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2" name="object 16192"/>
            <p:cNvSpPr/>
            <p:nvPr/>
          </p:nvSpPr>
          <p:spPr>
            <a:xfrm>
              <a:off x="597102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3" name="object 16193"/>
            <p:cNvSpPr/>
            <p:nvPr/>
          </p:nvSpPr>
          <p:spPr>
            <a:xfrm>
              <a:off x="597114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4" name="object 16194"/>
            <p:cNvSpPr/>
            <p:nvPr/>
          </p:nvSpPr>
          <p:spPr>
            <a:xfrm>
              <a:off x="59712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5" name="object 16195"/>
            <p:cNvSpPr/>
            <p:nvPr/>
          </p:nvSpPr>
          <p:spPr>
            <a:xfrm>
              <a:off x="597140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6" name="object 16196"/>
            <p:cNvSpPr/>
            <p:nvPr/>
          </p:nvSpPr>
          <p:spPr>
            <a:xfrm>
              <a:off x="597140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7" name="object 16197"/>
            <p:cNvSpPr/>
            <p:nvPr/>
          </p:nvSpPr>
          <p:spPr>
            <a:xfrm>
              <a:off x="5971656" y="41772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8" name="object 16198"/>
            <p:cNvSpPr/>
            <p:nvPr/>
          </p:nvSpPr>
          <p:spPr>
            <a:xfrm>
              <a:off x="5971909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9" name="object 16199"/>
            <p:cNvSpPr/>
            <p:nvPr/>
          </p:nvSpPr>
          <p:spPr>
            <a:xfrm>
              <a:off x="5971022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0" name="object 16200"/>
            <p:cNvSpPr/>
            <p:nvPr/>
          </p:nvSpPr>
          <p:spPr>
            <a:xfrm>
              <a:off x="5972162" y="417692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1" name="object 16201"/>
            <p:cNvSpPr/>
            <p:nvPr/>
          </p:nvSpPr>
          <p:spPr>
            <a:xfrm>
              <a:off x="59721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2" name="object 16202"/>
            <p:cNvSpPr/>
            <p:nvPr/>
          </p:nvSpPr>
          <p:spPr>
            <a:xfrm>
              <a:off x="59724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3" name="object 16203"/>
            <p:cNvSpPr/>
            <p:nvPr/>
          </p:nvSpPr>
          <p:spPr>
            <a:xfrm>
              <a:off x="59726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4" name="object 16204"/>
            <p:cNvSpPr/>
            <p:nvPr/>
          </p:nvSpPr>
          <p:spPr>
            <a:xfrm>
              <a:off x="5972036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5" name="object 16205"/>
            <p:cNvSpPr/>
            <p:nvPr/>
          </p:nvSpPr>
          <p:spPr>
            <a:xfrm>
              <a:off x="59731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6" name="object 16206"/>
            <p:cNvSpPr/>
            <p:nvPr/>
          </p:nvSpPr>
          <p:spPr>
            <a:xfrm>
              <a:off x="59734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7" name="object 16207"/>
            <p:cNvSpPr/>
            <p:nvPr/>
          </p:nvSpPr>
          <p:spPr>
            <a:xfrm>
              <a:off x="59736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8" name="object 16208"/>
            <p:cNvSpPr/>
            <p:nvPr/>
          </p:nvSpPr>
          <p:spPr>
            <a:xfrm>
              <a:off x="5974317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9" name="object 16209"/>
            <p:cNvSpPr/>
            <p:nvPr/>
          </p:nvSpPr>
          <p:spPr>
            <a:xfrm>
              <a:off x="59744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0" name="object 16210"/>
            <p:cNvSpPr/>
            <p:nvPr/>
          </p:nvSpPr>
          <p:spPr>
            <a:xfrm>
              <a:off x="5973683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1" name="object 16211"/>
            <p:cNvSpPr/>
            <p:nvPr/>
          </p:nvSpPr>
          <p:spPr>
            <a:xfrm>
              <a:off x="5974824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2" name="object 16212"/>
            <p:cNvSpPr/>
            <p:nvPr/>
          </p:nvSpPr>
          <p:spPr>
            <a:xfrm>
              <a:off x="597482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3" name="object 16213"/>
            <p:cNvSpPr/>
            <p:nvPr/>
          </p:nvSpPr>
          <p:spPr>
            <a:xfrm>
              <a:off x="59749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4" name="object 16214"/>
            <p:cNvSpPr/>
            <p:nvPr/>
          </p:nvSpPr>
          <p:spPr>
            <a:xfrm>
              <a:off x="597520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5" name="object 16215"/>
            <p:cNvSpPr/>
            <p:nvPr/>
          </p:nvSpPr>
          <p:spPr>
            <a:xfrm>
              <a:off x="597533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6" name="object 16216"/>
            <p:cNvSpPr/>
            <p:nvPr/>
          </p:nvSpPr>
          <p:spPr>
            <a:xfrm>
              <a:off x="59754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7" name="object 16217"/>
            <p:cNvSpPr/>
            <p:nvPr/>
          </p:nvSpPr>
          <p:spPr>
            <a:xfrm>
              <a:off x="59758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8" name="object 16218"/>
            <p:cNvSpPr/>
            <p:nvPr/>
          </p:nvSpPr>
          <p:spPr>
            <a:xfrm>
              <a:off x="59760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9" name="object 16219"/>
            <p:cNvSpPr/>
            <p:nvPr/>
          </p:nvSpPr>
          <p:spPr>
            <a:xfrm>
              <a:off x="597621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0" name="object 16220"/>
            <p:cNvSpPr/>
            <p:nvPr/>
          </p:nvSpPr>
          <p:spPr>
            <a:xfrm>
              <a:off x="59763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1" name="object 16221"/>
            <p:cNvSpPr/>
            <p:nvPr/>
          </p:nvSpPr>
          <p:spPr>
            <a:xfrm>
              <a:off x="597647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2" name="object 16222"/>
            <p:cNvSpPr/>
            <p:nvPr/>
          </p:nvSpPr>
          <p:spPr>
            <a:xfrm>
              <a:off x="5975711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3" name="object 16223"/>
            <p:cNvSpPr/>
            <p:nvPr/>
          </p:nvSpPr>
          <p:spPr>
            <a:xfrm>
              <a:off x="59768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4" name="object 16224"/>
            <p:cNvSpPr/>
            <p:nvPr/>
          </p:nvSpPr>
          <p:spPr>
            <a:xfrm>
              <a:off x="5976978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5" name="object 16225"/>
            <p:cNvSpPr/>
            <p:nvPr/>
          </p:nvSpPr>
          <p:spPr>
            <a:xfrm>
              <a:off x="5977105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6" name="object 16226"/>
            <p:cNvSpPr/>
            <p:nvPr/>
          </p:nvSpPr>
          <p:spPr>
            <a:xfrm>
              <a:off x="5977232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7" name="object 16227"/>
            <p:cNvSpPr/>
            <p:nvPr/>
          </p:nvSpPr>
          <p:spPr>
            <a:xfrm>
              <a:off x="597723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8" name="object 16228"/>
            <p:cNvSpPr/>
            <p:nvPr/>
          </p:nvSpPr>
          <p:spPr>
            <a:xfrm>
              <a:off x="5977485" y="41771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9" name="object 16229"/>
            <p:cNvSpPr/>
            <p:nvPr/>
          </p:nvSpPr>
          <p:spPr>
            <a:xfrm>
              <a:off x="59776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0" name="object 16230"/>
            <p:cNvSpPr/>
            <p:nvPr/>
          </p:nvSpPr>
          <p:spPr>
            <a:xfrm>
              <a:off x="59778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1" name="object 16231"/>
            <p:cNvSpPr/>
            <p:nvPr/>
          </p:nvSpPr>
          <p:spPr>
            <a:xfrm>
              <a:off x="597799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2" name="object 16232"/>
            <p:cNvSpPr/>
            <p:nvPr/>
          </p:nvSpPr>
          <p:spPr>
            <a:xfrm>
              <a:off x="597837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3" name="object 16233"/>
            <p:cNvSpPr/>
            <p:nvPr/>
          </p:nvSpPr>
          <p:spPr>
            <a:xfrm>
              <a:off x="59786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4" name="object 16234"/>
            <p:cNvSpPr/>
            <p:nvPr/>
          </p:nvSpPr>
          <p:spPr>
            <a:xfrm>
              <a:off x="5977865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5" name="object 16235"/>
            <p:cNvSpPr/>
            <p:nvPr/>
          </p:nvSpPr>
          <p:spPr>
            <a:xfrm>
              <a:off x="59790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6" name="object 16236"/>
            <p:cNvSpPr/>
            <p:nvPr/>
          </p:nvSpPr>
          <p:spPr>
            <a:xfrm>
              <a:off x="59792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7" name="object 16237"/>
            <p:cNvSpPr/>
            <p:nvPr/>
          </p:nvSpPr>
          <p:spPr>
            <a:xfrm>
              <a:off x="597938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8" name="object 16238"/>
            <p:cNvSpPr/>
            <p:nvPr/>
          </p:nvSpPr>
          <p:spPr>
            <a:xfrm>
              <a:off x="597938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9" name="object 16239"/>
            <p:cNvSpPr/>
            <p:nvPr/>
          </p:nvSpPr>
          <p:spPr>
            <a:xfrm>
              <a:off x="597964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0" name="object 16240"/>
            <p:cNvSpPr/>
            <p:nvPr/>
          </p:nvSpPr>
          <p:spPr>
            <a:xfrm>
              <a:off x="59797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1" name="object 16241"/>
            <p:cNvSpPr/>
            <p:nvPr/>
          </p:nvSpPr>
          <p:spPr>
            <a:xfrm>
              <a:off x="5979766" y="41773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2" name="object 16242"/>
            <p:cNvSpPr/>
            <p:nvPr/>
          </p:nvSpPr>
          <p:spPr>
            <a:xfrm>
              <a:off x="597989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3" name="object 16243"/>
            <p:cNvSpPr/>
            <p:nvPr/>
          </p:nvSpPr>
          <p:spPr>
            <a:xfrm>
              <a:off x="59800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4" name="object 16244"/>
            <p:cNvSpPr/>
            <p:nvPr/>
          </p:nvSpPr>
          <p:spPr>
            <a:xfrm>
              <a:off x="5980146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5" name="object 16245"/>
            <p:cNvSpPr/>
            <p:nvPr/>
          </p:nvSpPr>
          <p:spPr>
            <a:xfrm>
              <a:off x="59802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6" name="object 16246"/>
            <p:cNvSpPr/>
            <p:nvPr/>
          </p:nvSpPr>
          <p:spPr>
            <a:xfrm>
              <a:off x="5979386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7" name="object 16247"/>
            <p:cNvSpPr/>
            <p:nvPr/>
          </p:nvSpPr>
          <p:spPr>
            <a:xfrm>
              <a:off x="59806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8" name="object 16248"/>
            <p:cNvSpPr/>
            <p:nvPr/>
          </p:nvSpPr>
          <p:spPr>
            <a:xfrm>
              <a:off x="59810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9" name="object 16249"/>
            <p:cNvSpPr/>
            <p:nvPr/>
          </p:nvSpPr>
          <p:spPr>
            <a:xfrm>
              <a:off x="59812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0" name="object 16250"/>
            <p:cNvSpPr/>
            <p:nvPr/>
          </p:nvSpPr>
          <p:spPr>
            <a:xfrm>
              <a:off x="598128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1" name="object 16251"/>
            <p:cNvSpPr/>
            <p:nvPr/>
          </p:nvSpPr>
          <p:spPr>
            <a:xfrm>
              <a:off x="59814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2" name="object 16252"/>
            <p:cNvSpPr/>
            <p:nvPr/>
          </p:nvSpPr>
          <p:spPr>
            <a:xfrm>
              <a:off x="5980653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3" name="object 16253"/>
            <p:cNvSpPr/>
            <p:nvPr/>
          </p:nvSpPr>
          <p:spPr>
            <a:xfrm>
              <a:off x="598179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4" name="object 16254"/>
            <p:cNvSpPr/>
            <p:nvPr/>
          </p:nvSpPr>
          <p:spPr>
            <a:xfrm>
              <a:off x="598204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5" name="object 16255"/>
            <p:cNvSpPr/>
            <p:nvPr/>
          </p:nvSpPr>
          <p:spPr>
            <a:xfrm>
              <a:off x="59821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6" name="object 16256"/>
            <p:cNvSpPr/>
            <p:nvPr/>
          </p:nvSpPr>
          <p:spPr>
            <a:xfrm>
              <a:off x="598217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7" name="object 16257"/>
            <p:cNvSpPr/>
            <p:nvPr/>
          </p:nvSpPr>
          <p:spPr>
            <a:xfrm>
              <a:off x="598230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8" name="object 16258"/>
            <p:cNvSpPr/>
            <p:nvPr/>
          </p:nvSpPr>
          <p:spPr>
            <a:xfrm>
              <a:off x="5982428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9" name="object 16259"/>
            <p:cNvSpPr/>
            <p:nvPr/>
          </p:nvSpPr>
          <p:spPr>
            <a:xfrm>
              <a:off x="5982428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0" name="object 16260"/>
            <p:cNvSpPr/>
            <p:nvPr/>
          </p:nvSpPr>
          <p:spPr>
            <a:xfrm>
              <a:off x="598255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1" name="object 16261"/>
            <p:cNvSpPr/>
            <p:nvPr/>
          </p:nvSpPr>
          <p:spPr>
            <a:xfrm>
              <a:off x="5982681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2" name="object 16262"/>
            <p:cNvSpPr/>
            <p:nvPr/>
          </p:nvSpPr>
          <p:spPr>
            <a:xfrm>
              <a:off x="598268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3" name="object 16263"/>
            <p:cNvSpPr/>
            <p:nvPr/>
          </p:nvSpPr>
          <p:spPr>
            <a:xfrm>
              <a:off x="5982808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4" name="object 16264"/>
            <p:cNvSpPr/>
            <p:nvPr/>
          </p:nvSpPr>
          <p:spPr>
            <a:xfrm>
              <a:off x="59829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5" name="object 16265"/>
            <p:cNvSpPr/>
            <p:nvPr/>
          </p:nvSpPr>
          <p:spPr>
            <a:xfrm>
              <a:off x="598306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6" name="object 16266"/>
            <p:cNvSpPr/>
            <p:nvPr/>
          </p:nvSpPr>
          <p:spPr>
            <a:xfrm>
              <a:off x="59831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7" name="object 16267"/>
            <p:cNvSpPr/>
            <p:nvPr/>
          </p:nvSpPr>
          <p:spPr>
            <a:xfrm>
              <a:off x="59834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8" name="object 16268"/>
            <p:cNvSpPr/>
            <p:nvPr/>
          </p:nvSpPr>
          <p:spPr>
            <a:xfrm>
              <a:off x="59836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9" name="object 16269"/>
            <p:cNvSpPr/>
            <p:nvPr/>
          </p:nvSpPr>
          <p:spPr>
            <a:xfrm>
              <a:off x="59839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0" name="object 16270"/>
            <p:cNvSpPr/>
            <p:nvPr/>
          </p:nvSpPr>
          <p:spPr>
            <a:xfrm>
              <a:off x="598420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1" name="object 16271"/>
            <p:cNvSpPr/>
            <p:nvPr/>
          </p:nvSpPr>
          <p:spPr>
            <a:xfrm>
              <a:off x="598445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2" name="object 16272"/>
            <p:cNvSpPr/>
            <p:nvPr/>
          </p:nvSpPr>
          <p:spPr>
            <a:xfrm>
              <a:off x="598445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3" name="object 16273"/>
            <p:cNvSpPr/>
            <p:nvPr/>
          </p:nvSpPr>
          <p:spPr>
            <a:xfrm>
              <a:off x="598458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4" name="object 16274"/>
            <p:cNvSpPr/>
            <p:nvPr/>
          </p:nvSpPr>
          <p:spPr>
            <a:xfrm>
              <a:off x="59847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5" name="object 16275"/>
            <p:cNvSpPr/>
            <p:nvPr/>
          </p:nvSpPr>
          <p:spPr>
            <a:xfrm>
              <a:off x="5983948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6" name="object 16276"/>
            <p:cNvSpPr/>
            <p:nvPr/>
          </p:nvSpPr>
          <p:spPr>
            <a:xfrm>
              <a:off x="59849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7" name="object 16277"/>
            <p:cNvSpPr/>
            <p:nvPr/>
          </p:nvSpPr>
          <p:spPr>
            <a:xfrm>
              <a:off x="598508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8" name="object 16278"/>
            <p:cNvSpPr/>
            <p:nvPr/>
          </p:nvSpPr>
          <p:spPr>
            <a:xfrm>
              <a:off x="5984329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9" name="object 16279"/>
            <p:cNvSpPr/>
            <p:nvPr/>
          </p:nvSpPr>
          <p:spPr>
            <a:xfrm>
              <a:off x="5985342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0" name="object 16280"/>
            <p:cNvSpPr/>
            <p:nvPr/>
          </p:nvSpPr>
          <p:spPr>
            <a:xfrm>
              <a:off x="59853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1" name="object 16281"/>
            <p:cNvSpPr/>
            <p:nvPr/>
          </p:nvSpPr>
          <p:spPr>
            <a:xfrm>
              <a:off x="59858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2" name="object 16282"/>
            <p:cNvSpPr/>
            <p:nvPr/>
          </p:nvSpPr>
          <p:spPr>
            <a:xfrm>
              <a:off x="598584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3" name="object 16283"/>
            <p:cNvSpPr/>
            <p:nvPr/>
          </p:nvSpPr>
          <p:spPr>
            <a:xfrm>
              <a:off x="59859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4" name="object 16284"/>
            <p:cNvSpPr/>
            <p:nvPr/>
          </p:nvSpPr>
          <p:spPr>
            <a:xfrm>
              <a:off x="59862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5" name="object 16285"/>
            <p:cNvSpPr/>
            <p:nvPr/>
          </p:nvSpPr>
          <p:spPr>
            <a:xfrm>
              <a:off x="598635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6" name="object 16286"/>
            <p:cNvSpPr/>
            <p:nvPr/>
          </p:nvSpPr>
          <p:spPr>
            <a:xfrm>
              <a:off x="598648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7" name="object 16287"/>
            <p:cNvSpPr/>
            <p:nvPr/>
          </p:nvSpPr>
          <p:spPr>
            <a:xfrm>
              <a:off x="59867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8" name="object 16288"/>
            <p:cNvSpPr/>
            <p:nvPr/>
          </p:nvSpPr>
          <p:spPr>
            <a:xfrm>
              <a:off x="59869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9" name="object 16289"/>
            <p:cNvSpPr/>
            <p:nvPr/>
          </p:nvSpPr>
          <p:spPr>
            <a:xfrm>
              <a:off x="5987117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0" name="object 16290"/>
            <p:cNvSpPr/>
            <p:nvPr/>
          </p:nvSpPr>
          <p:spPr>
            <a:xfrm>
              <a:off x="598711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1" name="object 16291"/>
            <p:cNvSpPr/>
            <p:nvPr/>
          </p:nvSpPr>
          <p:spPr>
            <a:xfrm>
              <a:off x="598724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2" name="object 16292"/>
            <p:cNvSpPr/>
            <p:nvPr/>
          </p:nvSpPr>
          <p:spPr>
            <a:xfrm>
              <a:off x="598737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3" name="object 16293"/>
            <p:cNvSpPr/>
            <p:nvPr/>
          </p:nvSpPr>
          <p:spPr>
            <a:xfrm>
              <a:off x="59874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4" name="object 16294"/>
            <p:cNvSpPr/>
            <p:nvPr/>
          </p:nvSpPr>
          <p:spPr>
            <a:xfrm>
              <a:off x="5987497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5" name="object 16295"/>
            <p:cNvSpPr/>
            <p:nvPr/>
          </p:nvSpPr>
          <p:spPr>
            <a:xfrm>
              <a:off x="598762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6" name="object 16296"/>
            <p:cNvSpPr/>
            <p:nvPr/>
          </p:nvSpPr>
          <p:spPr>
            <a:xfrm>
              <a:off x="598775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7" name="object 16297"/>
            <p:cNvSpPr/>
            <p:nvPr/>
          </p:nvSpPr>
          <p:spPr>
            <a:xfrm>
              <a:off x="598787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8" name="object 16298"/>
            <p:cNvSpPr/>
            <p:nvPr/>
          </p:nvSpPr>
          <p:spPr>
            <a:xfrm>
              <a:off x="598787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9" name="object 16299"/>
            <p:cNvSpPr/>
            <p:nvPr/>
          </p:nvSpPr>
          <p:spPr>
            <a:xfrm>
              <a:off x="598800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0" name="object 16300"/>
            <p:cNvSpPr/>
            <p:nvPr/>
          </p:nvSpPr>
          <p:spPr>
            <a:xfrm>
              <a:off x="59880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1" name="object 16301"/>
            <p:cNvSpPr/>
            <p:nvPr/>
          </p:nvSpPr>
          <p:spPr>
            <a:xfrm>
              <a:off x="598813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2" name="object 16302"/>
            <p:cNvSpPr/>
            <p:nvPr/>
          </p:nvSpPr>
          <p:spPr>
            <a:xfrm>
              <a:off x="59882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3" name="object 16303"/>
            <p:cNvSpPr/>
            <p:nvPr/>
          </p:nvSpPr>
          <p:spPr>
            <a:xfrm>
              <a:off x="59885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4" name="object 16304"/>
            <p:cNvSpPr/>
            <p:nvPr/>
          </p:nvSpPr>
          <p:spPr>
            <a:xfrm>
              <a:off x="59887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5" name="object 16305"/>
            <p:cNvSpPr/>
            <p:nvPr/>
          </p:nvSpPr>
          <p:spPr>
            <a:xfrm>
              <a:off x="598901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6" name="object 16306"/>
            <p:cNvSpPr/>
            <p:nvPr/>
          </p:nvSpPr>
          <p:spPr>
            <a:xfrm>
              <a:off x="59892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7" name="object 16307"/>
            <p:cNvSpPr/>
            <p:nvPr/>
          </p:nvSpPr>
          <p:spPr>
            <a:xfrm>
              <a:off x="598939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8" name="object 16308"/>
            <p:cNvSpPr/>
            <p:nvPr/>
          </p:nvSpPr>
          <p:spPr>
            <a:xfrm>
              <a:off x="59895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9" name="object 16309"/>
            <p:cNvSpPr/>
            <p:nvPr/>
          </p:nvSpPr>
          <p:spPr>
            <a:xfrm>
              <a:off x="59899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0" name="object 16310"/>
            <p:cNvSpPr/>
            <p:nvPr/>
          </p:nvSpPr>
          <p:spPr>
            <a:xfrm>
              <a:off x="599003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1" name="object 16311"/>
            <p:cNvSpPr/>
            <p:nvPr/>
          </p:nvSpPr>
          <p:spPr>
            <a:xfrm>
              <a:off x="599015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2" name="object 16312"/>
            <p:cNvSpPr/>
            <p:nvPr/>
          </p:nvSpPr>
          <p:spPr>
            <a:xfrm>
              <a:off x="5990158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3" name="object 16313"/>
            <p:cNvSpPr/>
            <p:nvPr/>
          </p:nvSpPr>
          <p:spPr>
            <a:xfrm>
              <a:off x="599028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4" name="object 16314"/>
            <p:cNvSpPr/>
            <p:nvPr/>
          </p:nvSpPr>
          <p:spPr>
            <a:xfrm>
              <a:off x="599041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5" name="object 16315"/>
            <p:cNvSpPr/>
            <p:nvPr/>
          </p:nvSpPr>
          <p:spPr>
            <a:xfrm>
              <a:off x="599053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6" name="object 16316"/>
            <p:cNvSpPr/>
            <p:nvPr/>
          </p:nvSpPr>
          <p:spPr>
            <a:xfrm>
              <a:off x="59907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7" name="object 16317"/>
            <p:cNvSpPr/>
            <p:nvPr/>
          </p:nvSpPr>
          <p:spPr>
            <a:xfrm>
              <a:off x="599091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8" name="object 16318"/>
            <p:cNvSpPr/>
            <p:nvPr/>
          </p:nvSpPr>
          <p:spPr>
            <a:xfrm>
              <a:off x="59910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9" name="object 16319"/>
            <p:cNvSpPr/>
            <p:nvPr/>
          </p:nvSpPr>
          <p:spPr>
            <a:xfrm>
              <a:off x="599117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0" name="object 16320"/>
            <p:cNvSpPr/>
            <p:nvPr/>
          </p:nvSpPr>
          <p:spPr>
            <a:xfrm>
              <a:off x="599142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1" name="object 16321"/>
            <p:cNvSpPr/>
            <p:nvPr/>
          </p:nvSpPr>
          <p:spPr>
            <a:xfrm>
              <a:off x="599167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2" name="object 16322"/>
            <p:cNvSpPr/>
            <p:nvPr/>
          </p:nvSpPr>
          <p:spPr>
            <a:xfrm>
              <a:off x="599205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3" name="object 16323"/>
            <p:cNvSpPr/>
            <p:nvPr/>
          </p:nvSpPr>
          <p:spPr>
            <a:xfrm>
              <a:off x="59921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4" name="object 16324"/>
            <p:cNvSpPr/>
            <p:nvPr/>
          </p:nvSpPr>
          <p:spPr>
            <a:xfrm>
              <a:off x="599231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5" name="object 16325"/>
            <p:cNvSpPr/>
            <p:nvPr/>
          </p:nvSpPr>
          <p:spPr>
            <a:xfrm>
              <a:off x="599243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6" name="object 16326"/>
            <p:cNvSpPr/>
            <p:nvPr/>
          </p:nvSpPr>
          <p:spPr>
            <a:xfrm>
              <a:off x="59925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7" name="object 16327"/>
            <p:cNvSpPr/>
            <p:nvPr/>
          </p:nvSpPr>
          <p:spPr>
            <a:xfrm>
              <a:off x="5992819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8" name="object 16328"/>
            <p:cNvSpPr/>
            <p:nvPr/>
          </p:nvSpPr>
          <p:spPr>
            <a:xfrm>
              <a:off x="5992946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9" name="object 16329"/>
            <p:cNvSpPr/>
            <p:nvPr/>
          </p:nvSpPr>
          <p:spPr>
            <a:xfrm>
              <a:off x="5993199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0" name="object 16330"/>
            <p:cNvSpPr/>
            <p:nvPr/>
          </p:nvSpPr>
          <p:spPr>
            <a:xfrm>
              <a:off x="599332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1" name="object 16331"/>
            <p:cNvSpPr/>
            <p:nvPr/>
          </p:nvSpPr>
          <p:spPr>
            <a:xfrm>
              <a:off x="59934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2" name="object 16332"/>
            <p:cNvSpPr/>
            <p:nvPr/>
          </p:nvSpPr>
          <p:spPr>
            <a:xfrm>
              <a:off x="59937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3" name="object 16333"/>
            <p:cNvSpPr/>
            <p:nvPr/>
          </p:nvSpPr>
          <p:spPr>
            <a:xfrm>
              <a:off x="599383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4" name="object 16334"/>
            <p:cNvSpPr/>
            <p:nvPr/>
          </p:nvSpPr>
          <p:spPr>
            <a:xfrm>
              <a:off x="59939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5" name="object 16335"/>
            <p:cNvSpPr/>
            <p:nvPr/>
          </p:nvSpPr>
          <p:spPr>
            <a:xfrm>
              <a:off x="59942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6" name="object 16336"/>
            <p:cNvSpPr/>
            <p:nvPr/>
          </p:nvSpPr>
          <p:spPr>
            <a:xfrm>
              <a:off x="599459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7" name="object 16337"/>
            <p:cNvSpPr/>
            <p:nvPr/>
          </p:nvSpPr>
          <p:spPr>
            <a:xfrm>
              <a:off x="59947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8" name="object 16338"/>
            <p:cNvSpPr/>
            <p:nvPr/>
          </p:nvSpPr>
          <p:spPr>
            <a:xfrm>
              <a:off x="599484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9" name="object 16339"/>
            <p:cNvSpPr/>
            <p:nvPr/>
          </p:nvSpPr>
          <p:spPr>
            <a:xfrm>
              <a:off x="59948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0" name="object 16340"/>
            <p:cNvSpPr/>
            <p:nvPr/>
          </p:nvSpPr>
          <p:spPr>
            <a:xfrm>
              <a:off x="59951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1" name="object 16341"/>
            <p:cNvSpPr/>
            <p:nvPr/>
          </p:nvSpPr>
          <p:spPr>
            <a:xfrm>
              <a:off x="59953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2" name="object 16342"/>
            <p:cNvSpPr/>
            <p:nvPr/>
          </p:nvSpPr>
          <p:spPr>
            <a:xfrm>
              <a:off x="5994593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3" name="object 16343"/>
            <p:cNvSpPr/>
            <p:nvPr/>
          </p:nvSpPr>
          <p:spPr>
            <a:xfrm>
              <a:off x="599560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4" name="object 16344"/>
            <p:cNvSpPr/>
            <p:nvPr/>
          </p:nvSpPr>
          <p:spPr>
            <a:xfrm>
              <a:off x="5995734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5" name="object 16345"/>
            <p:cNvSpPr/>
            <p:nvPr/>
          </p:nvSpPr>
          <p:spPr>
            <a:xfrm>
              <a:off x="599586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6" name="object 16346"/>
            <p:cNvSpPr/>
            <p:nvPr/>
          </p:nvSpPr>
          <p:spPr>
            <a:xfrm>
              <a:off x="59958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7" name="object 16347"/>
            <p:cNvSpPr/>
            <p:nvPr/>
          </p:nvSpPr>
          <p:spPr>
            <a:xfrm>
              <a:off x="59961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8" name="object 16348"/>
            <p:cNvSpPr/>
            <p:nvPr/>
          </p:nvSpPr>
          <p:spPr>
            <a:xfrm>
              <a:off x="599624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9" name="object 16349"/>
            <p:cNvSpPr/>
            <p:nvPr/>
          </p:nvSpPr>
          <p:spPr>
            <a:xfrm>
              <a:off x="59963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0" name="object 16350"/>
            <p:cNvSpPr/>
            <p:nvPr/>
          </p:nvSpPr>
          <p:spPr>
            <a:xfrm>
              <a:off x="59966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1" name="object 16351"/>
            <p:cNvSpPr/>
            <p:nvPr/>
          </p:nvSpPr>
          <p:spPr>
            <a:xfrm>
              <a:off x="59970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2" name="object 16352"/>
            <p:cNvSpPr/>
            <p:nvPr/>
          </p:nvSpPr>
          <p:spPr>
            <a:xfrm>
              <a:off x="599712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3" name="object 16353"/>
            <p:cNvSpPr/>
            <p:nvPr/>
          </p:nvSpPr>
          <p:spPr>
            <a:xfrm>
              <a:off x="59973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4" name="object 16354"/>
            <p:cNvSpPr/>
            <p:nvPr/>
          </p:nvSpPr>
          <p:spPr>
            <a:xfrm>
              <a:off x="599738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5" name="object 16355"/>
            <p:cNvSpPr/>
            <p:nvPr/>
          </p:nvSpPr>
          <p:spPr>
            <a:xfrm>
              <a:off x="59975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6" name="object 16356"/>
            <p:cNvSpPr/>
            <p:nvPr/>
          </p:nvSpPr>
          <p:spPr>
            <a:xfrm>
              <a:off x="59977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7" name="object 16357"/>
            <p:cNvSpPr/>
            <p:nvPr/>
          </p:nvSpPr>
          <p:spPr>
            <a:xfrm>
              <a:off x="599801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8" name="object 16358"/>
            <p:cNvSpPr/>
            <p:nvPr/>
          </p:nvSpPr>
          <p:spPr>
            <a:xfrm>
              <a:off x="59981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9" name="object 16359"/>
            <p:cNvSpPr/>
            <p:nvPr/>
          </p:nvSpPr>
          <p:spPr>
            <a:xfrm>
              <a:off x="5997381" y="4177673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0" name="object 16360"/>
            <p:cNvSpPr/>
            <p:nvPr/>
          </p:nvSpPr>
          <p:spPr>
            <a:xfrm>
              <a:off x="5998522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1" name="object 16361"/>
            <p:cNvSpPr/>
            <p:nvPr/>
          </p:nvSpPr>
          <p:spPr>
            <a:xfrm>
              <a:off x="59987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2" name="object 16362"/>
            <p:cNvSpPr/>
            <p:nvPr/>
          </p:nvSpPr>
          <p:spPr>
            <a:xfrm>
              <a:off x="5997888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3" name="object 16363"/>
            <p:cNvSpPr/>
            <p:nvPr/>
          </p:nvSpPr>
          <p:spPr>
            <a:xfrm>
              <a:off x="59991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4" name="object 16364"/>
            <p:cNvSpPr/>
            <p:nvPr/>
          </p:nvSpPr>
          <p:spPr>
            <a:xfrm>
              <a:off x="599978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5" name="object 16365"/>
            <p:cNvSpPr/>
            <p:nvPr/>
          </p:nvSpPr>
          <p:spPr>
            <a:xfrm>
              <a:off x="599978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6" name="object 16366"/>
            <p:cNvSpPr/>
            <p:nvPr/>
          </p:nvSpPr>
          <p:spPr>
            <a:xfrm>
              <a:off x="599991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7" name="object 16367"/>
            <p:cNvSpPr/>
            <p:nvPr/>
          </p:nvSpPr>
          <p:spPr>
            <a:xfrm>
              <a:off x="60002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8" name="object 16368"/>
            <p:cNvSpPr/>
            <p:nvPr/>
          </p:nvSpPr>
          <p:spPr>
            <a:xfrm>
              <a:off x="60005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9" name="object 16369"/>
            <p:cNvSpPr/>
            <p:nvPr/>
          </p:nvSpPr>
          <p:spPr>
            <a:xfrm>
              <a:off x="600067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0" name="object 16370"/>
            <p:cNvSpPr/>
            <p:nvPr/>
          </p:nvSpPr>
          <p:spPr>
            <a:xfrm>
              <a:off x="600093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1" name="object 16371"/>
            <p:cNvSpPr/>
            <p:nvPr/>
          </p:nvSpPr>
          <p:spPr>
            <a:xfrm>
              <a:off x="600105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2" name="object 16372"/>
            <p:cNvSpPr/>
            <p:nvPr/>
          </p:nvSpPr>
          <p:spPr>
            <a:xfrm>
              <a:off x="60011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3" name="object 16373"/>
            <p:cNvSpPr/>
            <p:nvPr/>
          </p:nvSpPr>
          <p:spPr>
            <a:xfrm>
              <a:off x="600181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4" name="object 16374"/>
            <p:cNvSpPr/>
            <p:nvPr/>
          </p:nvSpPr>
          <p:spPr>
            <a:xfrm>
              <a:off x="60020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5" name="object 16375"/>
            <p:cNvSpPr/>
            <p:nvPr/>
          </p:nvSpPr>
          <p:spPr>
            <a:xfrm>
              <a:off x="60029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6" name="object 16376"/>
            <p:cNvSpPr/>
            <p:nvPr/>
          </p:nvSpPr>
          <p:spPr>
            <a:xfrm>
              <a:off x="60033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7" name="object 16377"/>
            <p:cNvSpPr/>
            <p:nvPr/>
          </p:nvSpPr>
          <p:spPr>
            <a:xfrm>
              <a:off x="6003465" y="41773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8" name="object 16378"/>
            <p:cNvSpPr/>
            <p:nvPr/>
          </p:nvSpPr>
          <p:spPr>
            <a:xfrm>
              <a:off x="60034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9" name="object 16379"/>
            <p:cNvSpPr/>
            <p:nvPr/>
          </p:nvSpPr>
          <p:spPr>
            <a:xfrm>
              <a:off x="6003591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0" name="object 16380"/>
            <p:cNvSpPr/>
            <p:nvPr/>
          </p:nvSpPr>
          <p:spPr>
            <a:xfrm>
              <a:off x="6003718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1" name="object 16381"/>
            <p:cNvSpPr/>
            <p:nvPr/>
          </p:nvSpPr>
          <p:spPr>
            <a:xfrm>
              <a:off x="6003718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2" name="object 16382"/>
            <p:cNvSpPr/>
            <p:nvPr/>
          </p:nvSpPr>
          <p:spPr>
            <a:xfrm>
              <a:off x="60038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3" name="object 16383"/>
            <p:cNvSpPr/>
            <p:nvPr/>
          </p:nvSpPr>
          <p:spPr>
            <a:xfrm>
              <a:off x="60040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4" name="object 16384"/>
            <p:cNvSpPr/>
            <p:nvPr/>
          </p:nvSpPr>
          <p:spPr>
            <a:xfrm>
              <a:off x="60043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5" name="object 16385"/>
            <p:cNvSpPr/>
            <p:nvPr/>
          </p:nvSpPr>
          <p:spPr>
            <a:xfrm>
              <a:off x="60046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6" name="object 16386"/>
            <p:cNvSpPr/>
            <p:nvPr/>
          </p:nvSpPr>
          <p:spPr>
            <a:xfrm>
              <a:off x="60051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7" name="object 16387"/>
            <p:cNvSpPr/>
            <p:nvPr/>
          </p:nvSpPr>
          <p:spPr>
            <a:xfrm>
              <a:off x="60053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8" name="object 16388"/>
            <p:cNvSpPr/>
            <p:nvPr/>
          </p:nvSpPr>
          <p:spPr>
            <a:xfrm>
              <a:off x="600587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9" name="object 16389"/>
            <p:cNvSpPr/>
            <p:nvPr/>
          </p:nvSpPr>
          <p:spPr>
            <a:xfrm>
              <a:off x="6006126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0" name="object 16390"/>
            <p:cNvSpPr/>
            <p:nvPr/>
          </p:nvSpPr>
          <p:spPr>
            <a:xfrm>
              <a:off x="60061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1" name="object 16391"/>
            <p:cNvSpPr/>
            <p:nvPr/>
          </p:nvSpPr>
          <p:spPr>
            <a:xfrm>
              <a:off x="600625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2" name="object 16392"/>
            <p:cNvSpPr/>
            <p:nvPr/>
          </p:nvSpPr>
          <p:spPr>
            <a:xfrm>
              <a:off x="6006253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3" name="object 16393"/>
            <p:cNvSpPr/>
            <p:nvPr/>
          </p:nvSpPr>
          <p:spPr>
            <a:xfrm>
              <a:off x="60065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4" name="object 16394"/>
            <p:cNvSpPr/>
            <p:nvPr/>
          </p:nvSpPr>
          <p:spPr>
            <a:xfrm>
              <a:off x="600676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5" name="object 16395"/>
            <p:cNvSpPr/>
            <p:nvPr/>
          </p:nvSpPr>
          <p:spPr>
            <a:xfrm>
              <a:off x="60080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6" name="object 16396"/>
            <p:cNvSpPr/>
            <p:nvPr/>
          </p:nvSpPr>
          <p:spPr>
            <a:xfrm>
              <a:off x="60084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7" name="object 16397"/>
            <p:cNvSpPr/>
            <p:nvPr/>
          </p:nvSpPr>
          <p:spPr>
            <a:xfrm>
              <a:off x="60086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8" name="object 16398"/>
            <p:cNvSpPr/>
            <p:nvPr/>
          </p:nvSpPr>
          <p:spPr>
            <a:xfrm>
              <a:off x="600866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9" name="object 16399"/>
            <p:cNvSpPr/>
            <p:nvPr/>
          </p:nvSpPr>
          <p:spPr>
            <a:xfrm>
              <a:off x="6008787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0" name="object 16400"/>
            <p:cNvSpPr/>
            <p:nvPr/>
          </p:nvSpPr>
          <p:spPr>
            <a:xfrm>
              <a:off x="6009041" y="41771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1" name="object 16401"/>
            <p:cNvSpPr/>
            <p:nvPr/>
          </p:nvSpPr>
          <p:spPr>
            <a:xfrm>
              <a:off x="600904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2" name="object 16402"/>
            <p:cNvSpPr/>
            <p:nvPr/>
          </p:nvSpPr>
          <p:spPr>
            <a:xfrm>
              <a:off x="60095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3" name="object 16403"/>
            <p:cNvSpPr/>
            <p:nvPr/>
          </p:nvSpPr>
          <p:spPr>
            <a:xfrm>
              <a:off x="60099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4" name="object 16404"/>
            <p:cNvSpPr/>
            <p:nvPr/>
          </p:nvSpPr>
          <p:spPr>
            <a:xfrm>
              <a:off x="60101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5" name="object 16405"/>
            <p:cNvSpPr/>
            <p:nvPr/>
          </p:nvSpPr>
          <p:spPr>
            <a:xfrm>
              <a:off x="60104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6" name="object 16406"/>
            <p:cNvSpPr/>
            <p:nvPr/>
          </p:nvSpPr>
          <p:spPr>
            <a:xfrm>
              <a:off x="60106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7" name="object 16407"/>
            <p:cNvSpPr/>
            <p:nvPr/>
          </p:nvSpPr>
          <p:spPr>
            <a:xfrm>
              <a:off x="60110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8" name="object 16408"/>
            <p:cNvSpPr/>
            <p:nvPr/>
          </p:nvSpPr>
          <p:spPr>
            <a:xfrm>
              <a:off x="601144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9" name="object 16409"/>
            <p:cNvSpPr/>
            <p:nvPr/>
          </p:nvSpPr>
          <p:spPr>
            <a:xfrm>
              <a:off x="6011448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0" name="object 16410"/>
            <p:cNvSpPr/>
            <p:nvPr/>
          </p:nvSpPr>
          <p:spPr>
            <a:xfrm>
              <a:off x="6011575" y="41772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1" name="object 16411"/>
            <p:cNvSpPr/>
            <p:nvPr/>
          </p:nvSpPr>
          <p:spPr>
            <a:xfrm>
              <a:off x="601170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2" name="object 16412"/>
            <p:cNvSpPr/>
            <p:nvPr/>
          </p:nvSpPr>
          <p:spPr>
            <a:xfrm>
              <a:off x="60122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3" name="object 16413"/>
            <p:cNvSpPr/>
            <p:nvPr/>
          </p:nvSpPr>
          <p:spPr>
            <a:xfrm>
              <a:off x="60124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4" name="object 16414"/>
            <p:cNvSpPr/>
            <p:nvPr/>
          </p:nvSpPr>
          <p:spPr>
            <a:xfrm>
              <a:off x="60127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5" name="object 16415"/>
            <p:cNvSpPr/>
            <p:nvPr/>
          </p:nvSpPr>
          <p:spPr>
            <a:xfrm>
              <a:off x="60133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6" name="object 16416"/>
            <p:cNvSpPr/>
            <p:nvPr/>
          </p:nvSpPr>
          <p:spPr>
            <a:xfrm>
              <a:off x="601373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7" name="object 16417"/>
            <p:cNvSpPr/>
            <p:nvPr/>
          </p:nvSpPr>
          <p:spPr>
            <a:xfrm>
              <a:off x="6013856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8" name="object 16418"/>
            <p:cNvSpPr/>
            <p:nvPr/>
          </p:nvSpPr>
          <p:spPr>
            <a:xfrm>
              <a:off x="601398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9" name="object 16419"/>
            <p:cNvSpPr/>
            <p:nvPr/>
          </p:nvSpPr>
          <p:spPr>
            <a:xfrm>
              <a:off x="60139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0" name="object 16420"/>
            <p:cNvSpPr/>
            <p:nvPr/>
          </p:nvSpPr>
          <p:spPr>
            <a:xfrm>
              <a:off x="6014110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1" name="object 16421"/>
            <p:cNvSpPr/>
            <p:nvPr/>
          </p:nvSpPr>
          <p:spPr>
            <a:xfrm>
              <a:off x="6014236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2" name="object 16422"/>
            <p:cNvSpPr/>
            <p:nvPr/>
          </p:nvSpPr>
          <p:spPr>
            <a:xfrm>
              <a:off x="6014236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3" name="object 16423"/>
            <p:cNvSpPr/>
            <p:nvPr/>
          </p:nvSpPr>
          <p:spPr>
            <a:xfrm>
              <a:off x="6014363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4" name="object 16424"/>
            <p:cNvSpPr/>
            <p:nvPr/>
          </p:nvSpPr>
          <p:spPr>
            <a:xfrm>
              <a:off x="60144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5" name="object 16425"/>
            <p:cNvSpPr/>
            <p:nvPr/>
          </p:nvSpPr>
          <p:spPr>
            <a:xfrm>
              <a:off x="60148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6" name="object 16426"/>
            <p:cNvSpPr/>
            <p:nvPr/>
          </p:nvSpPr>
          <p:spPr>
            <a:xfrm>
              <a:off x="60153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7" name="object 16427"/>
            <p:cNvSpPr/>
            <p:nvPr/>
          </p:nvSpPr>
          <p:spPr>
            <a:xfrm>
              <a:off x="60156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8" name="object 16428"/>
            <p:cNvSpPr/>
            <p:nvPr/>
          </p:nvSpPr>
          <p:spPr>
            <a:xfrm>
              <a:off x="601575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9" name="object 16429"/>
            <p:cNvSpPr/>
            <p:nvPr/>
          </p:nvSpPr>
          <p:spPr>
            <a:xfrm>
              <a:off x="60163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0" name="object 16430"/>
            <p:cNvSpPr/>
            <p:nvPr/>
          </p:nvSpPr>
          <p:spPr>
            <a:xfrm>
              <a:off x="601651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1" name="object 16431"/>
            <p:cNvSpPr/>
            <p:nvPr/>
          </p:nvSpPr>
          <p:spPr>
            <a:xfrm>
              <a:off x="60166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2" name="object 16432"/>
            <p:cNvSpPr/>
            <p:nvPr/>
          </p:nvSpPr>
          <p:spPr>
            <a:xfrm>
              <a:off x="601677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3" name="object 16433"/>
            <p:cNvSpPr/>
            <p:nvPr/>
          </p:nvSpPr>
          <p:spPr>
            <a:xfrm>
              <a:off x="6016898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4" name="object 16434"/>
            <p:cNvSpPr/>
            <p:nvPr/>
          </p:nvSpPr>
          <p:spPr>
            <a:xfrm>
              <a:off x="60170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5" name="object 16435"/>
            <p:cNvSpPr/>
            <p:nvPr/>
          </p:nvSpPr>
          <p:spPr>
            <a:xfrm>
              <a:off x="60175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6" name="object 16436"/>
            <p:cNvSpPr/>
            <p:nvPr/>
          </p:nvSpPr>
          <p:spPr>
            <a:xfrm>
              <a:off x="601841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7" name="object 16437"/>
            <p:cNvSpPr/>
            <p:nvPr/>
          </p:nvSpPr>
          <p:spPr>
            <a:xfrm>
              <a:off x="60191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8" name="object 16438"/>
            <p:cNvSpPr/>
            <p:nvPr/>
          </p:nvSpPr>
          <p:spPr>
            <a:xfrm>
              <a:off x="6019179" y="41773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9" name="object 16439"/>
            <p:cNvSpPr/>
            <p:nvPr/>
          </p:nvSpPr>
          <p:spPr>
            <a:xfrm>
              <a:off x="60193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0" name="object 16440"/>
            <p:cNvSpPr/>
            <p:nvPr/>
          </p:nvSpPr>
          <p:spPr>
            <a:xfrm>
              <a:off x="6019432" y="41773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1" name="object 16441"/>
            <p:cNvSpPr/>
            <p:nvPr/>
          </p:nvSpPr>
          <p:spPr>
            <a:xfrm>
              <a:off x="6019559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2" name="object 16442"/>
            <p:cNvSpPr/>
            <p:nvPr/>
          </p:nvSpPr>
          <p:spPr>
            <a:xfrm>
              <a:off x="60196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3" name="object 16443"/>
            <p:cNvSpPr/>
            <p:nvPr/>
          </p:nvSpPr>
          <p:spPr>
            <a:xfrm>
              <a:off x="60212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4" name="object 16444"/>
            <p:cNvSpPr/>
            <p:nvPr/>
          </p:nvSpPr>
          <p:spPr>
            <a:xfrm>
              <a:off x="602184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5" name="object 16445"/>
            <p:cNvSpPr/>
            <p:nvPr/>
          </p:nvSpPr>
          <p:spPr>
            <a:xfrm>
              <a:off x="6021840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6" name="object 16446"/>
            <p:cNvSpPr/>
            <p:nvPr/>
          </p:nvSpPr>
          <p:spPr>
            <a:xfrm>
              <a:off x="6022094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7" name="object 16447"/>
            <p:cNvSpPr/>
            <p:nvPr/>
          </p:nvSpPr>
          <p:spPr>
            <a:xfrm>
              <a:off x="6022220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8" name="object 16448"/>
            <p:cNvSpPr/>
            <p:nvPr/>
          </p:nvSpPr>
          <p:spPr>
            <a:xfrm>
              <a:off x="60228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9" name="object 16449"/>
            <p:cNvSpPr/>
            <p:nvPr/>
          </p:nvSpPr>
          <p:spPr>
            <a:xfrm>
              <a:off x="60231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0" name="object 16450"/>
            <p:cNvSpPr/>
            <p:nvPr/>
          </p:nvSpPr>
          <p:spPr>
            <a:xfrm>
              <a:off x="60237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1" name="object 16451"/>
            <p:cNvSpPr/>
            <p:nvPr/>
          </p:nvSpPr>
          <p:spPr>
            <a:xfrm>
              <a:off x="60242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2" name="object 16452"/>
            <p:cNvSpPr/>
            <p:nvPr/>
          </p:nvSpPr>
          <p:spPr>
            <a:xfrm>
              <a:off x="60245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3" name="object 16453"/>
            <p:cNvSpPr/>
            <p:nvPr/>
          </p:nvSpPr>
          <p:spPr>
            <a:xfrm>
              <a:off x="6024501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4" name="object 16454"/>
            <p:cNvSpPr/>
            <p:nvPr/>
          </p:nvSpPr>
          <p:spPr>
            <a:xfrm>
              <a:off x="6024755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5" name="object 16455"/>
            <p:cNvSpPr/>
            <p:nvPr/>
          </p:nvSpPr>
          <p:spPr>
            <a:xfrm>
              <a:off x="6024882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6" name="object 16456"/>
            <p:cNvSpPr/>
            <p:nvPr/>
          </p:nvSpPr>
          <p:spPr>
            <a:xfrm>
              <a:off x="60250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7" name="object 16457"/>
            <p:cNvSpPr/>
            <p:nvPr/>
          </p:nvSpPr>
          <p:spPr>
            <a:xfrm>
              <a:off x="60256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8" name="object 16458"/>
            <p:cNvSpPr/>
            <p:nvPr/>
          </p:nvSpPr>
          <p:spPr>
            <a:xfrm>
              <a:off x="60258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9" name="object 16459"/>
            <p:cNvSpPr/>
            <p:nvPr/>
          </p:nvSpPr>
          <p:spPr>
            <a:xfrm>
              <a:off x="602640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0" name="object 16460"/>
            <p:cNvSpPr/>
            <p:nvPr/>
          </p:nvSpPr>
          <p:spPr>
            <a:xfrm>
              <a:off x="60266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1" name="object 16461"/>
            <p:cNvSpPr/>
            <p:nvPr/>
          </p:nvSpPr>
          <p:spPr>
            <a:xfrm>
              <a:off x="60270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2" name="object 16462"/>
            <p:cNvSpPr/>
            <p:nvPr/>
          </p:nvSpPr>
          <p:spPr>
            <a:xfrm>
              <a:off x="602716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3" name="object 16463"/>
            <p:cNvSpPr/>
            <p:nvPr/>
          </p:nvSpPr>
          <p:spPr>
            <a:xfrm>
              <a:off x="60272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4" name="object 16464"/>
            <p:cNvSpPr/>
            <p:nvPr/>
          </p:nvSpPr>
          <p:spPr>
            <a:xfrm>
              <a:off x="60275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5" name="object 16465"/>
            <p:cNvSpPr/>
            <p:nvPr/>
          </p:nvSpPr>
          <p:spPr>
            <a:xfrm>
              <a:off x="60279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6" name="object 16466"/>
            <p:cNvSpPr/>
            <p:nvPr/>
          </p:nvSpPr>
          <p:spPr>
            <a:xfrm>
              <a:off x="60289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7" name="object 16467"/>
            <p:cNvSpPr/>
            <p:nvPr/>
          </p:nvSpPr>
          <p:spPr>
            <a:xfrm>
              <a:off x="602969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8" name="object 16468"/>
            <p:cNvSpPr/>
            <p:nvPr/>
          </p:nvSpPr>
          <p:spPr>
            <a:xfrm>
              <a:off x="6029824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9" name="object 16469"/>
            <p:cNvSpPr/>
            <p:nvPr/>
          </p:nvSpPr>
          <p:spPr>
            <a:xfrm>
              <a:off x="60299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0" name="object 16470"/>
            <p:cNvSpPr/>
            <p:nvPr/>
          </p:nvSpPr>
          <p:spPr>
            <a:xfrm>
              <a:off x="6030078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1" name="object 16471"/>
            <p:cNvSpPr/>
            <p:nvPr/>
          </p:nvSpPr>
          <p:spPr>
            <a:xfrm>
              <a:off x="603020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2" name="object 16472"/>
            <p:cNvSpPr/>
            <p:nvPr/>
          </p:nvSpPr>
          <p:spPr>
            <a:xfrm>
              <a:off x="60304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3" name="object 16473"/>
            <p:cNvSpPr/>
            <p:nvPr/>
          </p:nvSpPr>
          <p:spPr>
            <a:xfrm>
              <a:off x="60308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4" name="object 16474"/>
            <p:cNvSpPr/>
            <p:nvPr/>
          </p:nvSpPr>
          <p:spPr>
            <a:xfrm>
              <a:off x="60310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5" name="object 16475"/>
            <p:cNvSpPr/>
            <p:nvPr/>
          </p:nvSpPr>
          <p:spPr>
            <a:xfrm>
              <a:off x="603147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6" name="object 16476"/>
            <p:cNvSpPr/>
            <p:nvPr/>
          </p:nvSpPr>
          <p:spPr>
            <a:xfrm>
              <a:off x="6031852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7" name="object 16477"/>
            <p:cNvSpPr/>
            <p:nvPr/>
          </p:nvSpPr>
          <p:spPr>
            <a:xfrm>
              <a:off x="60319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8" name="object 16478"/>
            <p:cNvSpPr/>
            <p:nvPr/>
          </p:nvSpPr>
          <p:spPr>
            <a:xfrm>
              <a:off x="603235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9" name="object 16479"/>
            <p:cNvSpPr/>
            <p:nvPr/>
          </p:nvSpPr>
          <p:spPr>
            <a:xfrm>
              <a:off x="603248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0" name="object 16480"/>
            <p:cNvSpPr/>
            <p:nvPr/>
          </p:nvSpPr>
          <p:spPr>
            <a:xfrm>
              <a:off x="603273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1" name="object 16481"/>
            <p:cNvSpPr/>
            <p:nvPr/>
          </p:nvSpPr>
          <p:spPr>
            <a:xfrm>
              <a:off x="60332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2" name="object 16482"/>
            <p:cNvSpPr/>
            <p:nvPr/>
          </p:nvSpPr>
          <p:spPr>
            <a:xfrm>
              <a:off x="603426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3" name="object 16483"/>
            <p:cNvSpPr/>
            <p:nvPr/>
          </p:nvSpPr>
          <p:spPr>
            <a:xfrm>
              <a:off x="60345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4" name="object 16484"/>
            <p:cNvSpPr/>
            <p:nvPr/>
          </p:nvSpPr>
          <p:spPr>
            <a:xfrm>
              <a:off x="60348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5" name="object 16485"/>
            <p:cNvSpPr/>
            <p:nvPr/>
          </p:nvSpPr>
          <p:spPr>
            <a:xfrm>
              <a:off x="6034133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6" name="object 16486"/>
            <p:cNvSpPr/>
            <p:nvPr/>
          </p:nvSpPr>
          <p:spPr>
            <a:xfrm>
              <a:off x="603514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7" name="object 16487"/>
            <p:cNvSpPr/>
            <p:nvPr/>
          </p:nvSpPr>
          <p:spPr>
            <a:xfrm>
              <a:off x="6035273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8" name="object 16488"/>
            <p:cNvSpPr/>
            <p:nvPr/>
          </p:nvSpPr>
          <p:spPr>
            <a:xfrm>
              <a:off x="6035400" y="417701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9" name="object 16489"/>
            <p:cNvSpPr/>
            <p:nvPr/>
          </p:nvSpPr>
          <p:spPr>
            <a:xfrm>
              <a:off x="60359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0" name="object 16490"/>
            <p:cNvSpPr/>
            <p:nvPr/>
          </p:nvSpPr>
          <p:spPr>
            <a:xfrm>
              <a:off x="60361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1" name="object 16491"/>
            <p:cNvSpPr/>
            <p:nvPr/>
          </p:nvSpPr>
          <p:spPr>
            <a:xfrm>
              <a:off x="603628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2" name="object 16492"/>
            <p:cNvSpPr/>
            <p:nvPr/>
          </p:nvSpPr>
          <p:spPr>
            <a:xfrm>
              <a:off x="60365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3" name="object 16493"/>
            <p:cNvSpPr/>
            <p:nvPr/>
          </p:nvSpPr>
          <p:spPr>
            <a:xfrm>
              <a:off x="60375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4" name="object 16494"/>
            <p:cNvSpPr/>
            <p:nvPr/>
          </p:nvSpPr>
          <p:spPr>
            <a:xfrm>
              <a:off x="6037808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5" name="object 16495"/>
            <p:cNvSpPr/>
            <p:nvPr/>
          </p:nvSpPr>
          <p:spPr>
            <a:xfrm>
              <a:off x="6037935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6" name="object 16496"/>
            <p:cNvSpPr/>
            <p:nvPr/>
          </p:nvSpPr>
          <p:spPr>
            <a:xfrm>
              <a:off x="6038061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7" name="object 16497"/>
            <p:cNvSpPr/>
            <p:nvPr/>
          </p:nvSpPr>
          <p:spPr>
            <a:xfrm>
              <a:off x="60383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8" name="object 16498"/>
            <p:cNvSpPr/>
            <p:nvPr/>
          </p:nvSpPr>
          <p:spPr>
            <a:xfrm>
              <a:off x="60388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9" name="object 16499"/>
            <p:cNvSpPr/>
            <p:nvPr/>
          </p:nvSpPr>
          <p:spPr>
            <a:xfrm>
              <a:off x="60390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0" name="object 16500"/>
            <p:cNvSpPr/>
            <p:nvPr/>
          </p:nvSpPr>
          <p:spPr>
            <a:xfrm>
              <a:off x="60393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1" name="object 16501"/>
            <p:cNvSpPr/>
            <p:nvPr/>
          </p:nvSpPr>
          <p:spPr>
            <a:xfrm>
              <a:off x="60399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2" name="object 16502"/>
            <p:cNvSpPr/>
            <p:nvPr/>
          </p:nvSpPr>
          <p:spPr>
            <a:xfrm>
              <a:off x="604034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3" name="object 16503"/>
            <p:cNvSpPr/>
            <p:nvPr/>
          </p:nvSpPr>
          <p:spPr>
            <a:xfrm>
              <a:off x="604059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4" name="object 16504"/>
            <p:cNvSpPr/>
            <p:nvPr/>
          </p:nvSpPr>
          <p:spPr>
            <a:xfrm>
              <a:off x="6040596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5" name="object 16505"/>
            <p:cNvSpPr/>
            <p:nvPr/>
          </p:nvSpPr>
          <p:spPr>
            <a:xfrm>
              <a:off x="6040723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6" name="object 16506"/>
            <p:cNvSpPr/>
            <p:nvPr/>
          </p:nvSpPr>
          <p:spPr>
            <a:xfrm>
              <a:off x="60408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7" name="object 16507"/>
            <p:cNvSpPr/>
            <p:nvPr/>
          </p:nvSpPr>
          <p:spPr>
            <a:xfrm>
              <a:off x="604237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8" name="object 16508"/>
            <p:cNvSpPr/>
            <p:nvPr/>
          </p:nvSpPr>
          <p:spPr>
            <a:xfrm>
              <a:off x="60428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9" name="object 16509"/>
            <p:cNvSpPr/>
            <p:nvPr/>
          </p:nvSpPr>
          <p:spPr>
            <a:xfrm>
              <a:off x="60431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0" name="object 16510"/>
            <p:cNvSpPr/>
            <p:nvPr/>
          </p:nvSpPr>
          <p:spPr>
            <a:xfrm>
              <a:off x="604325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1" name="object 16511"/>
            <p:cNvSpPr/>
            <p:nvPr/>
          </p:nvSpPr>
          <p:spPr>
            <a:xfrm>
              <a:off x="604338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2" name="object 16512"/>
            <p:cNvSpPr/>
            <p:nvPr/>
          </p:nvSpPr>
          <p:spPr>
            <a:xfrm>
              <a:off x="60442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3" name="object 16513"/>
            <p:cNvSpPr/>
            <p:nvPr/>
          </p:nvSpPr>
          <p:spPr>
            <a:xfrm>
              <a:off x="60446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4" name="object 16514"/>
            <p:cNvSpPr/>
            <p:nvPr/>
          </p:nvSpPr>
          <p:spPr>
            <a:xfrm>
              <a:off x="60451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5" name="object 16515"/>
            <p:cNvSpPr/>
            <p:nvPr/>
          </p:nvSpPr>
          <p:spPr>
            <a:xfrm>
              <a:off x="60454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6" name="object 16516"/>
            <p:cNvSpPr/>
            <p:nvPr/>
          </p:nvSpPr>
          <p:spPr>
            <a:xfrm>
              <a:off x="60456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7" name="object 16517"/>
            <p:cNvSpPr/>
            <p:nvPr/>
          </p:nvSpPr>
          <p:spPr>
            <a:xfrm>
              <a:off x="604579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8" name="object 16518"/>
            <p:cNvSpPr/>
            <p:nvPr/>
          </p:nvSpPr>
          <p:spPr>
            <a:xfrm>
              <a:off x="6045919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9" name="object 16519"/>
            <p:cNvSpPr/>
            <p:nvPr/>
          </p:nvSpPr>
          <p:spPr>
            <a:xfrm>
              <a:off x="604591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0" name="object 16520"/>
            <p:cNvSpPr/>
            <p:nvPr/>
          </p:nvSpPr>
          <p:spPr>
            <a:xfrm>
              <a:off x="6046045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1" name="object 16521"/>
            <p:cNvSpPr/>
            <p:nvPr/>
          </p:nvSpPr>
          <p:spPr>
            <a:xfrm>
              <a:off x="604617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2" name="object 16522"/>
            <p:cNvSpPr/>
            <p:nvPr/>
          </p:nvSpPr>
          <p:spPr>
            <a:xfrm>
              <a:off x="60468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3" name="object 16523"/>
            <p:cNvSpPr/>
            <p:nvPr/>
          </p:nvSpPr>
          <p:spPr>
            <a:xfrm>
              <a:off x="60471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4" name="object 16524"/>
            <p:cNvSpPr/>
            <p:nvPr/>
          </p:nvSpPr>
          <p:spPr>
            <a:xfrm>
              <a:off x="604743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5" name="object 16525"/>
            <p:cNvSpPr/>
            <p:nvPr/>
          </p:nvSpPr>
          <p:spPr>
            <a:xfrm>
              <a:off x="60475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6" name="object 16526"/>
            <p:cNvSpPr/>
            <p:nvPr/>
          </p:nvSpPr>
          <p:spPr>
            <a:xfrm>
              <a:off x="60483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7" name="object 16527"/>
            <p:cNvSpPr/>
            <p:nvPr/>
          </p:nvSpPr>
          <p:spPr>
            <a:xfrm>
              <a:off x="604832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8" name="object 16528"/>
            <p:cNvSpPr/>
            <p:nvPr/>
          </p:nvSpPr>
          <p:spPr>
            <a:xfrm>
              <a:off x="604845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9" name="object 16529"/>
            <p:cNvSpPr/>
            <p:nvPr/>
          </p:nvSpPr>
          <p:spPr>
            <a:xfrm>
              <a:off x="604997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0" name="object 16530"/>
            <p:cNvSpPr/>
            <p:nvPr/>
          </p:nvSpPr>
          <p:spPr>
            <a:xfrm>
              <a:off x="60502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1" name="object 16531"/>
            <p:cNvSpPr/>
            <p:nvPr/>
          </p:nvSpPr>
          <p:spPr>
            <a:xfrm>
              <a:off x="605086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2" name="object 16532"/>
            <p:cNvSpPr/>
            <p:nvPr/>
          </p:nvSpPr>
          <p:spPr>
            <a:xfrm>
              <a:off x="605098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3" name="object 16533"/>
            <p:cNvSpPr/>
            <p:nvPr/>
          </p:nvSpPr>
          <p:spPr>
            <a:xfrm>
              <a:off x="6050988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4" name="object 16534"/>
            <p:cNvSpPr/>
            <p:nvPr/>
          </p:nvSpPr>
          <p:spPr>
            <a:xfrm>
              <a:off x="6051241" y="41771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5" name="object 16535"/>
            <p:cNvSpPr/>
            <p:nvPr/>
          </p:nvSpPr>
          <p:spPr>
            <a:xfrm>
              <a:off x="60513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6" name="object 16536"/>
            <p:cNvSpPr/>
            <p:nvPr/>
          </p:nvSpPr>
          <p:spPr>
            <a:xfrm>
              <a:off x="60518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7" name="object 16537"/>
            <p:cNvSpPr/>
            <p:nvPr/>
          </p:nvSpPr>
          <p:spPr>
            <a:xfrm>
              <a:off x="60532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8" name="object 16538"/>
            <p:cNvSpPr/>
            <p:nvPr/>
          </p:nvSpPr>
          <p:spPr>
            <a:xfrm>
              <a:off x="6053522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9" name="object 16539"/>
            <p:cNvSpPr/>
            <p:nvPr/>
          </p:nvSpPr>
          <p:spPr>
            <a:xfrm>
              <a:off x="6053776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0" name="object 16540"/>
            <p:cNvSpPr/>
            <p:nvPr/>
          </p:nvSpPr>
          <p:spPr>
            <a:xfrm>
              <a:off x="60546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1" name="object 16541"/>
            <p:cNvSpPr/>
            <p:nvPr/>
          </p:nvSpPr>
          <p:spPr>
            <a:xfrm>
              <a:off x="60552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2" name="object 16542"/>
            <p:cNvSpPr/>
            <p:nvPr/>
          </p:nvSpPr>
          <p:spPr>
            <a:xfrm>
              <a:off x="605529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3" name="object 16543"/>
            <p:cNvSpPr/>
            <p:nvPr/>
          </p:nvSpPr>
          <p:spPr>
            <a:xfrm>
              <a:off x="60556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4" name="object 16544"/>
            <p:cNvSpPr/>
            <p:nvPr/>
          </p:nvSpPr>
          <p:spPr>
            <a:xfrm>
              <a:off x="605605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5" name="object 16545"/>
            <p:cNvSpPr/>
            <p:nvPr/>
          </p:nvSpPr>
          <p:spPr>
            <a:xfrm>
              <a:off x="605618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6" name="object 16546"/>
            <p:cNvSpPr/>
            <p:nvPr/>
          </p:nvSpPr>
          <p:spPr>
            <a:xfrm>
              <a:off x="6056310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7" name="object 16547"/>
            <p:cNvSpPr/>
            <p:nvPr/>
          </p:nvSpPr>
          <p:spPr>
            <a:xfrm>
              <a:off x="605631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8" name="object 16548"/>
            <p:cNvSpPr/>
            <p:nvPr/>
          </p:nvSpPr>
          <p:spPr>
            <a:xfrm>
              <a:off x="605643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9" name="object 16549"/>
            <p:cNvSpPr/>
            <p:nvPr/>
          </p:nvSpPr>
          <p:spPr>
            <a:xfrm>
              <a:off x="6056564" y="417650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07"/>
                  </a:moveTo>
                  <a:lnTo>
                    <a:pt x="887" y="60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0" name="object 16550"/>
            <p:cNvSpPr/>
            <p:nvPr/>
          </p:nvSpPr>
          <p:spPr>
            <a:xfrm>
              <a:off x="60570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1" name="object 16551"/>
            <p:cNvSpPr/>
            <p:nvPr/>
          </p:nvSpPr>
          <p:spPr>
            <a:xfrm>
              <a:off x="60577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2" name="object 16552"/>
            <p:cNvSpPr/>
            <p:nvPr/>
          </p:nvSpPr>
          <p:spPr>
            <a:xfrm>
              <a:off x="60580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3" name="object 16553"/>
            <p:cNvSpPr/>
            <p:nvPr/>
          </p:nvSpPr>
          <p:spPr>
            <a:xfrm>
              <a:off x="605871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4" name="object 16554"/>
            <p:cNvSpPr/>
            <p:nvPr/>
          </p:nvSpPr>
          <p:spPr>
            <a:xfrm>
              <a:off x="6058972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5" name="object 16555"/>
            <p:cNvSpPr/>
            <p:nvPr/>
          </p:nvSpPr>
          <p:spPr>
            <a:xfrm>
              <a:off x="6059098" y="417740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6" name="object 16556"/>
            <p:cNvSpPr/>
            <p:nvPr/>
          </p:nvSpPr>
          <p:spPr>
            <a:xfrm>
              <a:off x="60603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7" name="object 16557"/>
            <p:cNvSpPr/>
            <p:nvPr/>
          </p:nvSpPr>
          <p:spPr>
            <a:xfrm>
              <a:off x="606138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8" name="object 16558"/>
            <p:cNvSpPr/>
            <p:nvPr/>
          </p:nvSpPr>
          <p:spPr>
            <a:xfrm>
              <a:off x="60615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9" name="object 16559"/>
            <p:cNvSpPr/>
            <p:nvPr/>
          </p:nvSpPr>
          <p:spPr>
            <a:xfrm>
              <a:off x="6061633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0" name="object 16560"/>
            <p:cNvSpPr/>
            <p:nvPr/>
          </p:nvSpPr>
          <p:spPr>
            <a:xfrm>
              <a:off x="6061760" y="417697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1" name="object 16561"/>
            <p:cNvSpPr/>
            <p:nvPr/>
          </p:nvSpPr>
          <p:spPr>
            <a:xfrm>
              <a:off x="6061760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2" name="object 16562"/>
            <p:cNvSpPr/>
            <p:nvPr/>
          </p:nvSpPr>
          <p:spPr>
            <a:xfrm>
              <a:off x="606188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3" name="object 16563"/>
            <p:cNvSpPr/>
            <p:nvPr/>
          </p:nvSpPr>
          <p:spPr>
            <a:xfrm>
              <a:off x="60623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4" name="object 16564"/>
            <p:cNvSpPr/>
            <p:nvPr/>
          </p:nvSpPr>
          <p:spPr>
            <a:xfrm>
              <a:off x="60626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5" name="object 16565"/>
            <p:cNvSpPr/>
            <p:nvPr/>
          </p:nvSpPr>
          <p:spPr>
            <a:xfrm>
              <a:off x="60635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6" name="object 16566"/>
            <p:cNvSpPr/>
            <p:nvPr/>
          </p:nvSpPr>
          <p:spPr>
            <a:xfrm>
              <a:off x="6064041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7" name="object 16567"/>
            <p:cNvSpPr/>
            <p:nvPr/>
          </p:nvSpPr>
          <p:spPr>
            <a:xfrm>
              <a:off x="60641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8" name="object 16568"/>
            <p:cNvSpPr/>
            <p:nvPr/>
          </p:nvSpPr>
          <p:spPr>
            <a:xfrm>
              <a:off x="6064294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9" name="object 16569"/>
            <p:cNvSpPr/>
            <p:nvPr/>
          </p:nvSpPr>
          <p:spPr>
            <a:xfrm>
              <a:off x="6064421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0" name="object 16570"/>
            <p:cNvSpPr/>
            <p:nvPr/>
          </p:nvSpPr>
          <p:spPr>
            <a:xfrm>
              <a:off x="60644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1" name="object 16571"/>
            <p:cNvSpPr/>
            <p:nvPr/>
          </p:nvSpPr>
          <p:spPr>
            <a:xfrm>
              <a:off x="60651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2" name="object 16572"/>
            <p:cNvSpPr/>
            <p:nvPr/>
          </p:nvSpPr>
          <p:spPr>
            <a:xfrm>
              <a:off x="60655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3" name="object 16573"/>
            <p:cNvSpPr/>
            <p:nvPr/>
          </p:nvSpPr>
          <p:spPr>
            <a:xfrm>
              <a:off x="60664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4" name="object 16574"/>
            <p:cNvSpPr/>
            <p:nvPr/>
          </p:nvSpPr>
          <p:spPr>
            <a:xfrm>
              <a:off x="606670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5" name="object 16575"/>
            <p:cNvSpPr/>
            <p:nvPr/>
          </p:nvSpPr>
          <p:spPr>
            <a:xfrm>
              <a:off x="60668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6" name="object 16576"/>
            <p:cNvSpPr/>
            <p:nvPr/>
          </p:nvSpPr>
          <p:spPr>
            <a:xfrm>
              <a:off x="6066956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7" name="object 16577"/>
            <p:cNvSpPr/>
            <p:nvPr/>
          </p:nvSpPr>
          <p:spPr>
            <a:xfrm>
              <a:off x="6067082" y="41774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8" name="object 16578"/>
            <p:cNvSpPr/>
            <p:nvPr/>
          </p:nvSpPr>
          <p:spPr>
            <a:xfrm>
              <a:off x="606708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9" name="object 16579"/>
            <p:cNvSpPr/>
            <p:nvPr/>
          </p:nvSpPr>
          <p:spPr>
            <a:xfrm>
              <a:off x="60673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0" name="object 16580"/>
            <p:cNvSpPr/>
            <p:nvPr/>
          </p:nvSpPr>
          <p:spPr>
            <a:xfrm>
              <a:off x="60693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1" name="object 16581"/>
            <p:cNvSpPr/>
            <p:nvPr/>
          </p:nvSpPr>
          <p:spPr>
            <a:xfrm>
              <a:off x="606961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2" name="object 16582"/>
            <p:cNvSpPr/>
            <p:nvPr/>
          </p:nvSpPr>
          <p:spPr>
            <a:xfrm>
              <a:off x="6069617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3" name="object 16583"/>
            <p:cNvSpPr/>
            <p:nvPr/>
          </p:nvSpPr>
          <p:spPr>
            <a:xfrm>
              <a:off x="60698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4" name="object 16584"/>
            <p:cNvSpPr/>
            <p:nvPr/>
          </p:nvSpPr>
          <p:spPr>
            <a:xfrm>
              <a:off x="60702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5" name="object 16585"/>
            <p:cNvSpPr/>
            <p:nvPr/>
          </p:nvSpPr>
          <p:spPr>
            <a:xfrm>
              <a:off x="60713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6" name="object 16586"/>
            <p:cNvSpPr/>
            <p:nvPr/>
          </p:nvSpPr>
          <p:spPr>
            <a:xfrm>
              <a:off x="60717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7" name="object 16587"/>
            <p:cNvSpPr/>
            <p:nvPr/>
          </p:nvSpPr>
          <p:spPr>
            <a:xfrm>
              <a:off x="6072025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8" name="object 16588"/>
            <p:cNvSpPr/>
            <p:nvPr/>
          </p:nvSpPr>
          <p:spPr>
            <a:xfrm>
              <a:off x="60721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9" name="object 16589"/>
            <p:cNvSpPr/>
            <p:nvPr/>
          </p:nvSpPr>
          <p:spPr>
            <a:xfrm>
              <a:off x="6072278" y="41773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0" name="object 16590"/>
            <p:cNvSpPr/>
            <p:nvPr/>
          </p:nvSpPr>
          <p:spPr>
            <a:xfrm>
              <a:off x="6072405" y="417744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1" name="object 16591"/>
            <p:cNvSpPr/>
            <p:nvPr/>
          </p:nvSpPr>
          <p:spPr>
            <a:xfrm>
              <a:off x="60724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2" name="object 16592"/>
            <p:cNvSpPr/>
            <p:nvPr/>
          </p:nvSpPr>
          <p:spPr>
            <a:xfrm>
              <a:off x="60727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3" name="object 16593"/>
            <p:cNvSpPr/>
            <p:nvPr/>
          </p:nvSpPr>
          <p:spPr>
            <a:xfrm>
              <a:off x="607341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4" name="object 16594"/>
            <p:cNvSpPr/>
            <p:nvPr/>
          </p:nvSpPr>
          <p:spPr>
            <a:xfrm>
              <a:off x="60737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5" name="object 16595"/>
            <p:cNvSpPr/>
            <p:nvPr/>
          </p:nvSpPr>
          <p:spPr>
            <a:xfrm>
              <a:off x="60745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6" name="object 16596"/>
            <p:cNvSpPr/>
            <p:nvPr/>
          </p:nvSpPr>
          <p:spPr>
            <a:xfrm>
              <a:off x="6074939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7" name="object 16597"/>
            <p:cNvSpPr/>
            <p:nvPr/>
          </p:nvSpPr>
          <p:spPr>
            <a:xfrm>
              <a:off x="6074939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8" name="object 16598"/>
            <p:cNvSpPr/>
            <p:nvPr/>
          </p:nvSpPr>
          <p:spPr>
            <a:xfrm>
              <a:off x="6076207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9" name="object 16599"/>
            <p:cNvSpPr/>
            <p:nvPr/>
          </p:nvSpPr>
          <p:spPr>
            <a:xfrm>
              <a:off x="60773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0" name="object 16600"/>
            <p:cNvSpPr/>
            <p:nvPr/>
          </p:nvSpPr>
          <p:spPr>
            <a:xfrm>
              <a:off x="607747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1" name="object 16601"/>
            <p:cNvSpPr/>
            <p:nvPr/>
          </p:nvSpPr>
          <p:spPr>
            <a:xfrm>
              <a:off x="6077601" y="41774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2" name="object 16602"/>
            <p:cNvSpPr/>
            <p:nvPr/>
          </p:nvSpPr>
          <p:spPr>
            <a:xfrm>
              <a:off x="6077601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3" name="object 16603"/>
            <p:cNvSpPr/>
            <p:nvPr/>
          </p:nvSpPr>
          <p:spPr>
            <a:xfrm>
              <a:off x="60786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4" name="object 16604"/>
            <p:cNvSpPr/>
            <p:nvPr/>
          </p:nvSpPr>
          <p:spPr>
            <a:xfrm>
              <a:off x="607975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5" name="object 16605"/>
            <p:cNvSpPr/>
            <p:nvPr/>
          </p:nvSpPr>
          <p:spPr>
            <a:xfrm>
              <a:off x="60798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6" name="object 16606"/>
            <p:cNvSpPr/>
            <p:nvPr/>
          </p:nvSpPr>
          <p:spPr>
            <a:xfrm>
              <a:off x="6080262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7" name="object 16607"/>
            <p:cNvSpPr/>
            <p:nvPr/>
          </p:nvSpPr>
          <p:spPr>
            <a:xfrm>
              <a:off x="608026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8" name="object 16608"/>
            <p:cNvSpPr/>
            <p:nvPr/>
          </p:nvSpPr>
          <p:spPr>
            <a:xfrm>
              <a:off x="60805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9" name="object 16609"/>
            <p:cNvSpPr/>
            <p:nvPr/>
          </p:nvSpPr>
          <p:spPr>
            <a:xfrm>
              <a:off x="60817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0" name="object 16610"/>
            <p:cNvSpPr/>
            <p:nvPr/>
          </p:nvSpPr>
          <p:spPr>
            <a:xfrm>
              <a:off x="6081149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1" name="object 16611"/>
            <p:cNvSpPr/>
            <p:nvPr/>
          </p:nvSpPr>
          <p:spPr>
            <a:xfrm>
              <a:off x="60826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2" name="object 16612"/>
            <p:cNvSpPr/>
            <p:nvPr/>
          </p:nvSpPr>
          <p:spPr>
            <a:xfrm>
              <a:off x="6082797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3" name="object 16613"/>
            <p:cNvSpPr/>
            <p:nvPr/>
          </p:nvSpPr>
          <p:spPr>
            <a:xfrm>
              <a:off x="6082923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4" name="object 16614"/>
            <p:cNvSpPr/>
            <p:nvPr/>
          </p:nvSpPr>
          <p:spPr>
            <a:xfrm>
              <a:off x="608292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5" name="object 16615"/>
            <p:cNvSpPr/>
            <p:nvPr/>
          </p:nvSpPr>
          <p:spPr>
            <a:xfrm>
              <a:off x="60834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6" name="object 16616"/>
            <p:cNvSpPr/>
            <p:nvPr/>
          </p:nvSpPr>
          <p:spPr>
            <a:xfrm>
              <a:off x="60850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7" name="object 16617"/>
            <p:cNvSpPr/>
            <p:nvPr/>
          </p:nvSpPr>
          <p:spPr>
            <a:xfrm>
              <a:off x="608507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8" name="object 16618"/>
            <p:cNvSpPr/>
            <p:nvPr/>
          </p:nvSpPr>
          <p:spPr>
            <a:xfrm>
              <a:off x="60853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9" name="object 16619"/>
            <p:cNvSpPr/>
            <p:nvPr/>
          </p:nvSpPr>
          <p:spPr>
            <a:xfrm>
              <a:off x="608545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0" name="object 16620"/>
            <p:cNvSpPr/>
            <p:nvPr/>
          </p:nvSpPr>
          <p:spPr>
            <a:xfrm>
              <a:off x="60860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1" name="object 16621"/>
            <p:cNvSpPr/>
            <p:nvPr/>
          </p:nvSpPr>
          <p:spPr>
            <a:xfrm>
              <a:off x="6087486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2" name="object 16622"/>
            <p:cNvSpPr/>
            <p:nvPr/>
          </p:nvSpPr>
          <p:spPr>
            <a:xfrm>
              <a:off x="6087739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3" name="object 16623"/>
            <p:cNvSpPr/>
            <p:nvPr/>
          </p:nvSpPr>
          <p:spPr>
            <a:xfrm>
              <a:off x="6087993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4" name="object 16624"/>
            <p:cNvSpPr/>
            <p:nvPr/>
          </p:nvSpPr>
          <p:spPr>
            <a:xfrm>
              <a:off x="6087993" y="417652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01"/>
                  </a:moveTo>
                  <a:lnTo>
                    <a:pt x="887" y="60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5" name="object 16625"/>
            <p:cNvSpPr/>
            <p:nvPr/>
          </p:nvSpPr>
          <p:spPr>
            <a:xfrm>
              <a:off x="608824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6" name="object 16626"/>
            <p:cNvSpPr/>
            <p:nvPr/>
          </p:nvSpPr>
          <p:spPr>
            <a:xfrm>
              <a:off x="608824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7" name="object 16627"/>
            <p:cNvSpPr/>
            <p:nvPr/>
          </p:nvSpPr>
          <p:spPr>
            <a:xfrm>
              <a:off x="60883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8" name="object 16628"/>
            <p:cNvSpPr/>
            <p:nvPr/>
          </p:nvSpPr>
          <p:spPr>
            <a:xfrm>
              <a:off x="60886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9" name="object 16629"/>
            <p:cNvSpPr/>
            <p:nvPr/>
          </p:nvSpPr>
          <p:spPr>
            <a:xfrm>
              <a:off x="60904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0" name="object 16630"/>
            <p:cNvSpPr/>
            <p:nvPr/>
          </p:nvSpPr>
          <p:spPr>
            <a:xfrm>
              <a:off x="60906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1" name="object 16631"/>
            <p:cNvSpPr/>
            <p:nvPr/>
          </p:nvSpPr>
          <p:spPr>
            <a:xfrm>
              <a:off x="6090654" y="41773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2" name="object 16632"/>
            <p:cNvSpPr/>
            <p:nvPr/>
          </p:nvSpPr>
          <p:spPr>
            <a:xfrm>
              <a:off x="609078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3" name="object 16633"/>
            <p:cNvSpPr/>
            <p:nvPr/>
          </p:nvSpPr>
          <p:spPr>
            <a:xfrm>
              <a:off x="60909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4" name="object 16634"/>
            <p:cNvSpPr/>
            <p:nvPr/>
          </p:nvSpPr>
          <p:spPr>
            <a:xfrm>
              <a:off x="60914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5" name="object 16635"/>
            <p:cNvSpPr/>
            <p:nvPr/>
          </p:nvSpPr>
          <p:spPr>
            <a:xfrm>
              <a:off x="60923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6" name="object 16636"/>
            <p:cNvSpPr/>
            <p:nvPr/>
          </p:nvSpPr>
          <p:spPr>
            <a:xfrm>
              <a:off x="6092808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7" name="object 16637"/>
            <p:cNvSpPr/>
            <p:nvPr/>
          </p:nvSpPr>
          <p:spPr>
            <a:xfrm>
              <a:off x="609293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8" name="object 16638"/>
            <p:cNvSpPr/>
            <p:nvPr/>
          </p:nvSpPr>
          <p:spPr>
            <a:xfrm>
              <a:off x="60930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9" name="object 16639"/>
            <p:cNvSpPr/>
            <p:nvPr/>
          </p:nvSpPr>
          <p:spPr>
            <a:xfrm>
              <a:off x="609318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0" name="object 16640"/>
            <p:cNvSpPr/>
            <p:nvPr/>
          </p:nvSpPr>
          <p:spPr>
            <a:xfrm>
              <a:off x="6093315" y="417616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78"/>
                  </a:moveTo>
                  <a:lnTo>
                    <a:pt x="887" y="77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1" name="object 16641"/>
            <p:cNvSpPr/>
            <p:nvPr/>
          </p:nvSpPr>
          <p:spPr>
            <a:xfrm>
              <a:off x="609344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2" name="object 16642"/>
            <p:cNvSpPr/>
            <p:nvPr/>
          </p:nvSpPr>
          <p:spPr>
            <a:xfrm>
              <a:off x="60940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3" name="object 16643"/>
            <p:cNvSpPr/>
            <p:nvPr/>
          </p:nvSpPr>
          <p:spPr>
            <a:xfrm>
              <a:off x="60945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4" name="object 16644"/>
            <p:cNvSpPr/>
            <p:nvPr/>
          </p:nvSpPr>
          <p:spPr>
            <a:xfrm>
              <a:off x="60948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5" name="object 16645"/>
            <p:cNvSpPr/>
            <p:nvPr/>
          </p:nvSpPr>
          <p:spPr>
            <a:xfrm>
              <a:off x="60953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6" name="object 16646"/>
            <p:cNvSpPr/>
            <p:nvPr/>
          </p:nvSpPr>
          <p:spPr>
            <a:xfrm>
              <a:off x="60955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7" name="object 16647"/>
            <p:cNvSpPr/>
            <p:nvPr/>
          </p:nvSpPr>
          <p:spPr>
            <a:xfrm>
              <a:off x="609572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8" name="object 16648"/>
            <p:cNvSpPr/>
            <p:nvPr/>
          </p:nvSpPr>
          <p:spPr>
            <a:xfrm>
              <a:off x="6095850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9" name="object 16649"/>
            <p:cNvSpPr/>
            <p:nvPr/>
          </p:nvSpPr>
          <p:spPr>
            <a:xfrm>
              <a:off x="6095976" y="41772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0" name="object 16650"/>
            <p:cNvSpPr/>
            <p:nvPr/>
          </p:nvSpPr>
          <p:spPr>
            <a:xfrm>
              <a:off x="60972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1" name="object 16651"/>
            <p:cNvSpPr/>
            <p:nvPr/>
          </p:nvSpPr>
          <p:spPr>
            <a:xfrm>
              <a:off x="60981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2" name="object 16652"/>
            <p:cNvSpPr/>
            <p:nvPr/>
          </p:nvSpPr>
          <p:spPr>
            <a:xfrm>
              <a:off x="609838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3" name="object 16653"/>
            <p:cNvSpPr/>
            <p:nvPr/>
          </p:nvSpPr>
          <p:spPr>
            <a:xfrm>
              <a:off x="609851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4" name="object 16654"/>
            <p:cNvSpPr/>
            <p:nvPr/>
          </p:nvSpPr>
          <p:spPr>
            <a:xfrm>
              <a:off x="60985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5" name="object 16655"/>
            <p:cNvSpPr/>
            <p:nvPr/>
          </p:nvSpPr>
          <p:spPr>
            <a:xfrm>
              <a:off x="6098638" y="4175799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61"/>
                  </a:moveTo>
                  <a:lnTo>
                    <a:pt x="887" y="96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6" name="object 16656"/>
            <p:cNvSpPr/>
            <p:nvPr/>
          </p:nvSpPr>
          <p:spPr>
            <a:xfrm>
              <a:off x="60988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7" name="object 16657"/>
            <p:cNvSpPr/>
            <p:nvPr/>
          </p:nvSpPr>
          <p:spPr>
            <a:xfrm>
              <a:off x="60999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8" name="object 16658"/>
            <p:cNvSpPr/>
            <p:nvPr/>
          </p:nvSpPr>
          <p:spPr>
            <a:xfrm>
              <a:off x="61007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9" name="object 16659"/>
            <p:cNvSpPr/>
            <p:nvPr/>
          </p:nvSpPr>
          <p:spPr>
            <a:xfrm>
              <a:off x="6101046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0" name="object 16660"/>
            <p:cNvSpPr/>
            <p:nvPr/>
          </p:nvSpPr>
          <p:spPr>
            <a:xfrm>
              <a:off x="6101299" y="41770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1" name="object 16661"/>
            <p:cNvSpPr/>
            <p:nvPr/>
          </p:nvSpPr>
          <p:spPr>
            <a:xfrm>
              <a:off x="6103707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2" name="object 16662"/>
            <p:cNvSpPr/>
            <p:nvPr/>
          </p:nvSpPr>
          <p:spPr>
            <a:xfrm>
              <a:off x="610370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3" name="object 16663"/>
            <p:cNvSpPr/>
            <p:nvPr/>
          </p:nvSpPr>
          <p:spPr>
            <a:xfrm>
              <a:off x="610383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4" name="object 16664"/>
            <p:cNvSpPr/>
            <p:nvPr/>
          </p:nvSpPr>
          <p:spPr>
            <a:xfrm>
              <a:off x="6103960" y="417679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2"/>
                  </a:moveTo>
                  <a:lnTo>
                    <a:pt x="887" y="46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5" name="object 16665"/>
            <p:cNvSpPr/>
            <p:nvPr/>
          </p:nvSpPr>
          <p:spPr>
            <a:xfrm>
              <a:off x="61043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6" name="object 16666"/>
            <p:cNvSpPr/>
            <p:nvPr/>
          </p:nvSpPr>
          <p:spPr>
            <a:xfrm>
              <a:off x="61053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7" name="object 16667"/>
            <p:cNvSpPr/>
            <p:nvPr/>
          </p:nvSpPr>
          <p:spPr>
            <a:xfrm>
              <a:off x="61056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8" name="object 16668"/>
            <p:cNvSpPr/>
            <p:nvPr/>
          </p:nvSpPr>
          <p:spPr>
            <a:xfrm>
              <a:off x="61061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9" name="object 16669"/>
            <p:cNvSpPr/>
            <p:nvPr/>
          </p:nvSpPr>
          <p:spPr>
            <a:xfrm>
              <a:off x="6106368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0" name="object 16670"/>
            <p:cNvSpPr/>
            <p:nvPr/>
          </p:nvSpPr>
          <p:spPr>
            <a:xfrm>
              <a:off x="610649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1" name="object 16671"/>
            <p:cNvSpPr/>
            <p:nvPr/>
          </p:nvSpPr>
          <p:spPr>
            <a:xfrm>
              <a:off x="6106622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2" name="object 16672"/>
            <p:cNvSpPr/>
            <p:nvPr/>
          </p:nvSpPr>
          <p:spPr>
            <a:xfrm>
              <a:off x="610877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3" name="object 16673"/>
            <p:cNvSpPr/>
            <p:nvPr/>
          </p:nvSpPr>
          <p:spPr>
            <a:xfrm>
              <a:off x="6108142" y="417769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4" name="object 16674"/>
            <p:cNvSpPr/>
            <p:nvPr/>
          </p:nvSpPr>
          <p:spPr>
            <a:xfrm>
              <a:off x="610915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5" name="object 16675"/>
            <p:cNvSpPr/>
            <p:nvPr/>
          </p:nvSpPr>
          <p:spPr>
            <a:xfrm>
              <a:off x="6109156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6" name="object 16676"/>
            <p:cNvSpPr/>
            <p:nvPr/>
          </p:nvSpPr>
          <p:spPr>
            <a:xfrm>
              <a:off x="6109283" y="417617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72"/>
                  </a:moveTo>
                  <a:lnTo>
                    <a:pt x="887" y="77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7" name="object 16677"/>
            <p:cNvSpPr/>
            <p:nvPr/>
          </p:nvSpPr>
          <p:spPr>
            <a:xfrm>
              <a:off x="610941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8" name="object 16678"/>
            <p:cNvSpPr/>
            <p:nvPr/>
          </p:nvSpPr>
          <p:spPr>
            <a:xfrm>
              <a:off x="61102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9" name="object 16679"/>
            <p:cNvSpPr/>
            <p:nvPr/>
          </p:nvSpPr>
          <p:spPr>
            <a:xfrm>
              <a:off x="61106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0" name="object 16680"/>
            <p:cNvSpPr/>
            <p:nvPr/>
          </p:nvSpPr>
          <p:spPr>
            <a:xfrm>
              <a:off x="61114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1" name="object 16681"/>
            <p:cNvSpPr/>
            <p:nvPr/>
          </p:nvSpPr>
          <p:spPr>
            <a:xfrm>
              <a:off x="611156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2" name="object 16682"/>
            <p:cNvSpPr/>
            <p:nvPr/>
          </p:nvSpPr>
          <p:spPr>
            <a:xfrm>
              <a:off x="611169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3" name="object 16683"/>
            <p:cNvSpPr/>
            <p:nvPr/>
          </p:nvSpPr>
          <p:spPr>
            <a:xfrm>
              <a:off x="6111818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4" name="object 16684"/>
            <p:cNvSpPr/>
            <p:nvPr/>
          </p:nvSpPr>
          <p:spPr>
            <a:xfrm>
              <a:off x="6111944" y="41772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5" name="object 16685"/>
            <p:cNvSpPr/>
            <p:nvPr/>
          </p:nvSpPr>
          <p:spPr>
            <a:xfrm>
              <a:off x="61133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6" name="object 16686"/>
            <p:cNvSpPr/>
            <p:nvPr/>
          </p:nvSpPr>
          <p:spPr>
            <a:xfrm>
              <a:off x="61135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7" name="object 16687"/>
            <p:cNvSpPr/>
            <p:nvPr/>
          </p:nvSpPr>
          <p:spPr>
            <a:xfrm>
              <a:off x="61138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8" name="object 16688"/>
            <p:cNvSpPr/>
            <p:nvPr/>
          </p:nvSpPr>
          <p:spPr>
            <a:xfrm>
              <a:off x="61140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9" name="object 16689"/>
            <p:cNvSpPr/>
            <p:nvPr/>
          </p:nvSpPr>
          <p:spPr>
            <a:xfrm>
              <a:off x="6114225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0" name="object 16690"/>
            <p:cNvSpPr/>
            <p:nvPr/>
          </p:nvSpPr>
          <p:spPr>
            <a:xfrm>
              <a:off x="611422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1" name="object 16691"/>
            <p:cNvSpPr/>
            <p:nvPr/>
          </p:nvSpPr>
          <p:spPr>
            <a:xfrm>
              <a:off x="611435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2" name="object 16692"/>
            <p:cNvSpPr/>
            <p:nvPr/>
          </p:nvSpPr>
          <p:spPr>
            <a:xfrm>
              <a:off x="6114352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3" name="object 16693"/>
            <p:cNvSpPr/>
            <p:nvPr/>
          </p:nvSpPr>
          <p:spPr>
            <a:xfrm>
              <a:off x="6114479" y="41773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4" name="object 16694"/>
            <p:cNvSpPr/>
            <p:nvPr/>
          </p:nvSpPr>
          <p:spPr>
            <a:xfrm>
              <a:off x="61165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5" name="object 16695"/>
            <p:cNvSpPr/>
            <p:nvPr/>
          </p:nvSpPr>
          <p:spPr>
            <a:xfrm>
              <a:off x="61167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6" name="object 16696"/>
            <p:cNvSpPr/>
            <p:nvPr/>
          </p:nvSpPr>
          <p:spPr>
            <a:xfrm>
              <a:off x="611701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7" name="object 16697"/>
            <p:cNvSpPr/>
            <p:nvPr/>
          </p:nvSpPr>
          <p:spPr>
            <a:xfrm>
              <a:off x="611714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8" name="object 16698"/>
            <p:cNvSpPr/>
            <p:nvPr/>
          </p:nvSpPr>
          <p:spPr>
            <a:xfrm>
              <a:off x="61172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9" name="object 16699"/>
            <p:cNvSpPr/>
            <p:nvPr/>
          </p:nvSpPr>
          <p:spPr>
            <a:xfrm>
              <a:off x="61175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0" name="object 16700"/>
            <p:cNvSpPr/>
            <p:nvPr/>
          </p:nvSpPr>
          <p:spPr>
            <a:xfrm>
              <a:off x="611942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1" name="object 16701"/>
            <p:cNvSpPr/>
            <p:nvPr/>
          </p:nvSpPr>
          <p:spPr>
            <a:xfrm>
              <a:off x="6119548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2" name="object 16702"/>
            <p:cNvSpPr/>
            <p:nvPr/>
          </p:nvSpPr>
          <p:spPr>
            <a:xfrm>
              <a:off x="61196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3" name="object 16703"/>
            <p:cNvSpPr/>
            <p:nvPr/>
          </p:nvSpPr>
          <p:spPr>
            <a:xfrm>
              <a:off x="6119675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4" name="object 16704"/>
            <p:cNvSpPr/>
            <p:nvPr/>
          </p:nvSpPr>
          <p:spPr>
            <a:xfrm>
              <a:off x="6119801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5" name="object 16705"/>
            <p:cNvSpPr/>
            <p:nvPr/>
          </p:nvSpPr>
          <p:spPr>
            <a:xfrm>
              <a:off x="61211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6" name="object 16706"/>
            <p:cNvSpPr/>
            <p:nvPr/>
          </p:nvSpPr>
          <p:spPr>
            <a:xfrm>
              <a:off x="61214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7" name="object 16707"/>
            <p:cNvSpPr/>
            <p:nvPr/>
          </p:nvSpPr>
          <p:spPr>
            <a:xfrm>
              <a:off x="61220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8" name="object 16708"/>
            <p:cNvSpPr/>
            <p:nvPr/>
          </p:nvSpPr>
          <p:spPr>
            <a:xfrm>
              <a:off x="612220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9" name="object 16709"/>
            <p:cNvSpPr/>
            <p:nvPr/>
          </p:nvSpPr>
          <p:spPr>
            <a:xfrm>
              <a:off x="612233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0" name="object 16710"/>
            <p:cNvSpPr/>
            <p:nvPr/>
          </p:nvSpPr>
          <p:spPr>
            <a:xfrm>
              <a:off x="61224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1" name="object 16711"/>
            <p:cNvSpPr/>
            <p:nvPr/>
          </p:nvSpPr>
          <p:spPr>
            <a:xfrm>
              <a:off x="61242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2" name="object 16712"/>
            <p:cNvSpPr/>
            <p:nvPr/>
          </p:nvSpPr>
          <p:spPr>
            <a:xfrm>
              <a:off x="612461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3" name="object 16713"/>
            <p:cNvSpPr/>
            <p:nvPr/>
          </p:nvSpPr>
          <p:spPr>
            <a:xfrm>
              <a:off x="612474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4" name="object 16714"/>
            <p:cNvSpPr/>
            <p:nvPr/>
          </p:nvSpPr>
          <p:spPr>
            <a:xfrm>
              <a:off x="6124871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5" name="object 16715"/>
            <p:cNvSpPr/>
            <p:nvPr/>
          </p:nvSpPr>
          <p:spPr>
            <a:xfrm>
              <a:off x="612499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6" name="object 16716"/>
            <p:cNvSpPr/>
            <p:nvPr/>
          </p:nvSpPr>
          <p:spPr>
            <a:xfrm>
              <a:off x="612512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7" name="object 16717"/>
            <p:cNvSpPr/>
            <p:nvPr/>
          </p:nvSpPr>
          <p:spPr>
            <a:xfrm>
              <a:off x="61251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8" name="object 16718"/>
            <p:cNvSpPr/>
            <p:nvPr/>
          </p:nvSpPr>
          <p:spPr>
            <a:xfrm>
              <a:off x="61263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9" name="object 16719"/>
            <p:cNvSpPr/>
            <p:nvPr/>
          </p:nvSpPr>
          <p:spPr>
            <a:xfrm>
              <a:off x="612727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0" name="object 16720"/>
            <p:cNvSpPr/>
            <p:nvPr/>
          </p:nvSpPr>
          <p:spPr>
            <a:xfrm>
              <a:off x="61274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1" name="object 16721"/>
            <p:cNvSpPr/>
            <p:nvPr/>
          </p:nvSpPr>
          <p:spPr>
            <a:xfrm>
              <a:off x="612753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2" name="object 16722"/>
            <p:cNvSpPr/>
            <p:nvPr/>
          </p:nvSpPr>
          <p:spPr>
            <a:xfrm>
              <a:off x="61276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3" name="object 16723"/>
            <p:cNvSpPr/>
            <p:nvPr/>
          </p:nvSpPr>
          <p:spPr>
            <a:xfrm>
              <a:off x="61285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4" name="object 16724"/>
            <p:cNvSpPr/>
            <p:nvPr/>
          </p:nvSpPr>
          <p:spPr>
            <a:xfrm>
              <a:off x="6129940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5" name="object 16725"/>
            <p:cNvSpPr/>
            <p:nvPr/>
          </p:nvSpPr>
          <p:spPr>
            <a:xfrm>
              <a:off x="6130193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6" name="object 16726"/>
            <p:cNvSpPr/>
            <p:nvPr/>
          </p:nvSpPr>
          <p:spPr>
            <a:xfrm>
              <a:off x="6130320" y="417683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3"/>
                  </a:moveTo>
                  <a:lnTo>
                    <a:pt x="887" y="44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7" name="object 16727"/>
            <p:cNvSpPr/>
            <p:nvPr/>
          </p:nvSpPr>
          <p:spPr>
            <a:xfrm>
              <a:off x="61305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8" name="object 16728"/>
            <p:cNvSpPr/>
            <p:nvPr/>
          </p:nvSpPr>
          <p:spPr>
            <a:xfrm>
              <a:off x="61318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9" name="object 16729"/>
            <p:cNvSpPr/>
            <p:nvPr/>
          </p:nvSpPr>
          <p:spPr>
            <a:xfrm>
              <a:off x="613260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0" name="object 16730"/>
            <p:cNvSpPr/>
            <p:nvPr/>
          </p:nvSpPr>
          <p:spPr>
            <a:xfrm>
              <a:off x="613272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1" name="object 16731"/>
            <p:cNvSpPr/>
            <p:nvPr/>
          </p:nvSpPr>
          <p:spPr>
            <a:xfrm>
              <a:off x="6132855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2" name="object 16732"/>
            <p:cNvSpPr/>
            <p:nvPr/>
          </p:nvSpPr>
          <p:spPr>
            <a:xfrm>
              <a:off x="6132981" y="417744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3" name="object 16733"/>
            <p:cNvSpPr/>
            <p:nvPr/>
          </p:nvSpPr>
          <p:spPr>
            <a:xfrm>
              <a:off x="61343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4" name="object 16734"/>
            <p:cNvSpPr/>
            <p:nvPr/>
          </p:nvSpPr>
          <p:spPr>
            <a:xfrm>
              <a:off x="6134882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5" name="object 16735"/>
            <p:cNvSpPr/>
            <p:nvPr/>
          </p:nvSpPr>
          <p:spPr>
            <a:xfrm>
              <a:off x="61352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6" name="object 16736"/>
            <p:cNvSpPr/>
            <p:nvPr/>
          </p:nvSpPr>
          <p:spPr>
            <a:xfrm>
              <a:off x="613526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7" name="object 16737"/>
            <p:cNvSpPr/>
            <p:nvPr/>
          </p:nvSpPr>
          <p:spPr>
            <a:xfrm>
              <a:off x="613538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8" name="object 16738"/>
            <p:cNvSpPr/>
            <p:nvPr/>
          </p:nvSpPr>
          <p:spPr>
            <a:xfrm>
              <a:off x="6135516" y="417705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9" name="object 16739"/>
            <p:cNvSpPr/>
            <p:nvPr/>
          </p:nvSpPr>
          <p:spPr>
            <a:xfrm>
              <a:off x="6135643" y="41772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0" name="object 16740"/>
            <p:cNvSpPr/>
            <p:nvPr/>
          </p:nvSpPr>
          <p:spPr>
            <a:xfrm>
              <a:off x="61357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1" name="object 16741"/>
            <p:cNvSpPr/>
            <p:nvPr/>
          </p:nvSpPr>
          <p:spPr>
            <a:xfrm>
              <a:off x="61364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2" name="object 16742"/>
            <p:cNvSpPr/>
            <p:nvPr/>
          </p:nvSpPr>
          <p:spPr>
            <a:xfrm>
              <a:off x="613741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3" name="object 16743"/>
            <p:cNvSpPr/>
            <p:nvPr/>
          </p:nvSpPr>
          <p:spPr>
            <a:xfrm>
              <a:off x="613779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4" name="object 16744"/>
            <p:cNvSpPr/>
            <p:nvPr/>
          </p:nvSpPr>
          <p:spPr>
            <a:xfrm>
              <a:off x="6137797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5" name="object 16745"/>
            <p:cNvSpPr/>
            <p:nvPr/>
          </p:nvSpPr>
          <p:spPr>
            <a:xfrm>
              <a:off x="6138177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6" name="object 16746"/>
            <p:cNvSpPr/>
            <p:nvPr/>
          </p:nvSpPr>
          <p:spPr>
            <a:xfrm>
              <a:off x="6138304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7" name="object 16747"/>
            <p:cNvSpPr/>
            <p:nvPr/>
          </p:nvSpPr>
          <p:spPr>
            <a:xfrm>
              <a:off x="61383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8" name="object 16748"/>
            <p:cNvSpPr/>
            <p:nvPr/>
          </p:nvSpPr>
          <p:spPr>
            <a:xfrm>
              <a:off x="61402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9" name="object 16749"/>
            <p:cNvSpPr/>
            <p:nvPr/>
          </p:nvSpPr>
          <p:spPr>
            <a:xfrm>
              <a:off x="6140458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0" name="object 16750"/>
            <p:cNvSpPr/>
            <p:nvPr/>
          </p:nvSpPr>
          <p:spPr>
            <a:xfrm>
              <a:off x="614071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1" name="object 16751"/>
            <p:cNvSpPr/>
            <p:nvPr/>
          </p:nvSpPr>
          <p:spPr>
            <a:xfrm>
              <a:off x="6140838" y="4175559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82"/>
                  </a:moveTo>
                  <a:lnTo>
                    <a:pt x="887" y="108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2" name="object 16752"/>
            <p:cNvSpPr/>
            <p:nvPr/>
          </p:nvSpPr>
          <p:spPr>
            <a:xfrm>
              <a:off x="614096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3" name="object 16753"/>
            <p:cNvSpPr/>
            <p:nvPr/>
          </p:nvSpPr>
          <p:spPr>
            <a:xfrm>
              <a:off x="61410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4" name="object 16754"/>
            <p:cNvSpPr/>
            <p:nvPr/>
          </p:nvSpPr>
          <p:spPr>
            <a:xfrm>
              <a:off x="61415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5" name="object 16755"/>
            <p:cNvSpPr/>
            <p:nvPr/>
          </p:nvSpPr>
          <p:spPr>
            <a:xfrm>
              <a:off x="614311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6" name="object 16756"/>
            <p:cNvSpPr/>
            <p:nvPr/>
          </p:nvSpPr>
          <p:spPr>
            <a:xfrm>
              <a:off x="614311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7" name="object 16757"/>
            <p:cNvSpPr/>
            <p:nvPr/>
          </p:nvSpPr>
          <p:spPr>
            <a:xfrm>
              <a:off x="61433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8" name="object 16758"/>
            <p:cNvSpPr/>
            <p:nvPr/>
          </p:nvSpPr>
          <p:spPr>
            <a:xfrm>
              <a:off x="6143500" y="417705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9" name="object 16759"/>
            <p:cNvSpPr/>
            <p:nvPr/>
          </p:nvSpPr>
          <p:spPr>
            <a:xfrm>
              <a:off x="614362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0" name="object 16760"/>
            <p:cNvSpPr/>
            <p:nvPr/>
          </p:nvSpPr>
          <p:spPr>
            <a:xfrm>
              <a:off x="614578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1" name="object 16761"/>
            <p:cNvSpPr/>
            <p:nvPr/>
          </p:nvSpPr>
          <p:spPr>
            <a:xfrm>
              <a:off x="61459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2" name="object 16762"/>
            <p:cNvSpPr/>
            <p:nvPr/>
          </p:nvSpPr>
          <p:spPr>
            <a:xfrm>
              <a:off x="6146034" y="41773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3" name="object 16763"/>
            <p:cNvSpPr/>
            <p:nvPr/>
          </p:nvSpPr>
          <p:spPr>
            <a:xfrm>
              <a:off x="6146161" y="417681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55"/>
                  </a:moveTo>
                  <a:lnTo>
                    <a:pt x="887" y="45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4" name="object 16764"/>
            <p:cNvSpPr/>
            <p:nvPr/>
          </p:nvSpPr>
          <p:spPr>
            <a:xfrm>
              <a:off x="614628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5" name="object 16765"/>
            <p:cNvSpPr/>
            <p:nvPr/>
          </p:nvSpPr>
          <p:spPr>
            <a:xfrm>
              <a:off x="614844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6" name="object 16766"/>
            <p:cNvSpPr/>
            <p:nvPr/>
          </p:nvSpPr>
          <p:spPr>
            <a:xfrm>
              <a:off x="6148696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7" name="object 16767"/>
            <p:cNvSpPr/>
            <p:nvPr/>
          </p:nvSpPr>
          <p:spPr>
            <a:xfrm>
              <a:off x="6148822" y="41773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8" name="object 16768"/>
            <p:cNvSpPr/>
            <p:nvPr/>
          </p:nvSpPr>
          <p:spPr>
            <a:xfrm>
              <a:off x="61489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9" name="object 16769"/>
            <p:cNvSpPr/>
            <p:nvPr/>
          </p:nvSpPr>
          <p:spPr>
            <a:xfrm>
              <a:off x="61503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0" name="object 16770"/>
            <p:cNvSpPr/>
            <p:nvPr/>
          </p:nvSpPr>
          <p:spPr>
            <a:xfrm>
              <a:off x="615097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1" name="object 16771"/>
            <p:cNvSpPr/>
            <p:nvPr/>
          </p:nvSpPr>
          <p:spPr>
            <a:xfrm>
              <a:off x="6151103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2" name="object 16772"/>
            <p:cNvSpPr/>
            <p:nvPr/>
          </p:nvSpPr>
          <p:spPr>
            <a:xfrm>
              <a:off x="61512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3" name="object 16773"/>
            <p:cNvSpPr/>
            <p:nvPr/>
          </p:nvSpPr>
          <p:spPr>
            <a:xfrm>
              <a:off x="6151357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4" name="object 16774"/>
            <p:cNvSpPr/>
            <p:nvPr/>
          </p:nvSpPr>
          <p:spPr>
            <a:xfrm>
              <a:off x="6151484" y="41772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5" name="object 16775"/>
            <p:cNvSpPr/>
            <p:nvPr/>
          </p:nvSpPr>
          <p:spPr>
            <a:xfrm>
              <a:off x="615287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6" name="object 16776"/>
            <p:cNvSpPr/>
            <p:nvPr/>
          </p:nvSpPr>
          <p:spPr>
            <a:xfrm>
              <a:off x="6152878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7" name="object 16777"/>
            <p:cNvSpPr/>
            <p:nvPr/>
          </p:nvSpPr>
          <p:spPr>
            <a:xfrm>
              <a:off x="6154145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8" name="object 16778"/>
            <p:cNvSpPr/>
            <p:nvPr/>
          </p:nvSpPr>
          <p:spPr>
            <a:xfrm>
              <a:off x="61560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9" name="object 16779"/>
            <p:cNvSpPr/>
            <p:nvPr/>
          </p:nvSpPr>
          <p:spPr>
            <a:xfrm>
              <a:off x="6156299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0" name="object 16780"/>
            <p:cNvSpPr/>
            <p:nvPr/>
          </p:nvSpPr>
          <p:spPr>
            <a:xfrm>
              <a:off x="6155539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1" name="object 16781"/>
            <p:cNvSpPr/>
            <p:nvPr/>
          </p:nvSpPr>
          <p:spPr>
            <a:xfrm>
              <a:off x="6156680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2" name="object 16782"/>
            <p:cNvSpPr/>
            <p:nvPr/>
          </p:nvSpPr>
          <p:spPr>
            <a:xfrm>
              <a:off x="6156806" y="41772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3" name="object 16783"/>
            <p:cNvSpPr/>
            <p:nvPr/>
          </p:nvSpPr>
          <p:spPr>
            <a:xfrm>
              <a:off x="61579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4" name="object 16784"/>
            <p:cNvSpPr/>
            <p:nvPr/>
          </p:nvSpPr>
          <p:spPr>
            <a:xfrm>
              <a:off x="61587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5" name="object 16785"/>
            <p:cNvSpPr/>
            <p:nvPr/>
          </p:nvSpPr>
          <p:spPr>
            <a:xfrm>
              <a:off x="615896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6" name="object 16786"/>
            <p:cNvSpPr/>
            <p:nvPr/>
          </p:nvSpPr>
          <p:spPr>
            <a:xfrm>
              <a:off x="61590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7" name="object 16787"/>
            <p:cNvSpPr/>
            <p:nvPr/>
          </p:nvSpPr>
          <p:spPr>
            <a:xfrm>
              <a:off x="615934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8" name="object 16788"/>
            <p:cNvSpPr/>
            <p:nvPr/>
          </p:nvSpPr>
          <p:spPr>
            <a:xfrm>
              <a:off x="6159468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9" name="object 16789"/>
            <p:cNvSpPr/>
            <p:nvPr/>
          </p:nvSpPr>
          <p:spPr>
            <a:xfrm>
              <a:off x="61614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0" name="object 16790"/>
            <p:cNvSpPr/>
            <p:nvPr/>
          </p:nvSpPr>
          <p:spPr>
            <a:xfrm>
              <a:off x="6160735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1" name="object 16791"/>
            <p:cNvSpPr/>
            <p:nvPr/>
          </p:nvSpPr>
          <p:spPr>
            <a:xfrm>
              <a:off x="6161749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2" name="object 16792"/>
            <p:cNvSpPr/>
            <p:nvPr/>
          </p:nvSpPr>
          <p:spPr>
            <a:xfrm>
              <a:off x="6162002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3" name="object 16793"/>
            <p:cNvSpPr/>
            <p:nvPr/>
          </p:nvSpPr>
          <p:spPr>
            <a:xfrm>
              <a:off x="6162129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4" name="object 16794"/>
            <p:cNvSpPr/>
            <p:nvPr/>
          </p:nvSpPr>
          <p:spPr>
            <a:xfrm>
              <a:off x="61639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5" name="object 16795"/>
            <p:cNvSpPr/>
            <p:nvPr/>
          </p:nvSpPr>
          <p:spPr>
            <a:xfrm>
              <a:off x="61641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6" name="object 16796"/>
            <p:cNvSpPr/>
            <p:nvPr/>
          </p:nvSpPr>
          <p:spPr>
            <a:xfrm>
              <a:off x="616428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7" name="object 16797"/>
            <p:cNvSpPr/>
            <p:nvPr/>
          </p:nvSpPr>
          <p:spPr>
            <a:xfrm>
              <a:off x="616453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8" name="object 16798"/>
            <p:cNvSpPr/>
            <p:nvPr/>
          </p:nvSpPr>
          <p:spPr>
            <a:xfrm>
              <a:off x="6163776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9" name="object 16799"/>
            <p:cNvSpPr/>
            <p:nvPr/>
          </p:nvSpPr>
          <p:spPr>
            <a:xfrm>
              <a:off x="61655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0" name="object 16800"/>
            <p:cNvSpPr/>
            <p:nvPr/>
          </p:nvSpPr>
          <p:spPr>
            <a:xfrm>
              <a:off x="6166311" y="4173521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20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1" name="object 16801"/>
            <p:cNvSpPr/>
            <p:nvPr/>
          </p:nvSpPr>
          <p:spPr>
            <a:xfrm>
              <a:off x="61666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2" name="object 16802"/>
            <p:cNvSpPr/>
            <p:nvPr/>
          </p:nvSpPr>
          <p:spPr>
            <a:xfrm>
              <a:off x="61669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3" name="object 16803"/>
            <p:cNvSpPr/>
            <p:nvPr/>
          </p:nvSpPr>
          <p:spPr>
            <a:xfrm>
              <a:off x="616707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4" name="object 16804"/>
            <p:cNvSpPr/>
            <p:nvPr/>
          </p:nvSpPr>
          <p:spPr>
            <a:xfrm>
              <a:off x="6167198" y="41771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5" name="object 16805"/>
            <p:cNvSpPr/>
            <p:nvPr/>
          </p:nvSpPr>
          <p:spPr>
            <a:xfrm>
              <a:off x="616719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6" name="object 16806"/>
            <p:cNvSpPr/>
            <p:nvPr/>
          </p:nvSpPr>
          <p:spPr>
            <a:xfrm>
              <a:off x="616732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7" name="object 16807"/>
            <p:cNvSpPr/>
            <p:nvPr/>
          </p:nvSpPr>
          <p:spPr>
            <a:xfrm>
              <a:off x="616745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8" name="object 16808"/>
            <p:cNvSpPr/>
            <p:nvPr/>
          </p:nvSpPr>
          <p:spPr>
            <a:xfrm>
              <a:off x="616871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9" name="object 16809"/>
            <p:cNvSpPr/>
            <p:nvPr/>
          </p:nvSpPr>
          <p:spPr>
            <a:xfrm>
              <a:off x="6168972" y="41773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0" name="object 16810"/>
            <p:cNvSpPr/>
            <p:nvPr/>
          </p:nvSpPr>
          <p:spPr>
            <a:xfrm>
              <a:off x="61694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1" name="object 16811"/>
            <p:cNvSpPr/>
            <p:nvPr/>
          </p:nvSpPr>
          <p:spPr>
            <a:xfrm>
              <a:off x="61697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2" name="object 16812"/>
            <p:cNvSpPr/>
            <p:nvPr/>
          </p:nvSpPr>
          <p:spPr>
            <a:xfrm>
              <a:off x="6169859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3" name="object 16813"/>
            <p:cNvSpPr/>
            <p:nvPr/>
          </p:nvSpPr>
          <p:spPr>
            <a:xfrm>
              <a:off x="61699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4" name="object 16814"/>
            <p:cNvSpPr/>
            <p:nvPr/>
          </p:nvSpPr>
          <p:spPr>
            <a:xfrm>
              <a:off x="61710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5" name="object 16815"/>
            <p:cNvSpPr/>
            <p:nvPr/>
          </p:nvSpPr>
          <p:spPr>
            <a:xfrm>
              <a:off x="61712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6" name="object 16816"/>
            <p:cNvSpPr/>
            <p:nvPr/>
          </p:nvSpPr>
          <p:spPr>
            <a:xfrm>
              <a:off x="6171633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7" name="object 16817"/>
            <p:cNvSpPr/>
            <p:nvPr/>
          </p:nvSpPr>
          <p:spPr>
            <a:xfrm>
              <a:off x="61720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8" name="object 16818"/>
            <p:cNvSpPr/>
            <p:nvPr/>
          </p:nvSpPr>
          <p:spPr>
            <a:xfrm>
              <a:off x="617226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9" name="object 16819"/>
            <p:cNvSpPr/>
            <p:nvPr/>
          </p:nvSpPr>
          <p:spPr>
            <a:xfrm>
              <a:off x="6172394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0" name="object 16820"/>
            <p:cNvSpPr/>
            <p:nvPr/>
          </p:nvSpPr>
          <p:spPr>
            <a:xfrm>
              <a:off x="6172521" y="4161091"/>
              <a:ext cx="0" cy="17145"/>
            </a:xfrm>
            <a:custGeom>
              <a:avLst/>
              <a:gdLst/>
              <a:ahLst/>
              <a:cxnLst/>
              <a:rect l="l" t="t" r="r" b="b"/>
              <a:pathLst>
                <a:path h="17145">
                  <a:moveTo>
                    <a:pt x="0" y="16632"/>
                  </a:moveTo>
                  <a:lnTo>
                    <a:pt x="0" y="0"/>
                  </a:lnTo>
                </a:path>
                <a:path h="17145">
                  <a:moveTo>
                    <a:pt x="0" y="16632"/>
                  </a:moveTo>
                  <a:lnTo>
                    <a:pt x="0" y="1661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1" name="object 16821"/>
            <p:cNvSpPr/>
            <p:nvPr/>
          </p:nvSpPr>
          <p:spPr>
            <a:xfrm>
              <a:off x="61729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2" name="object 16822"/>
            <p:cNvSpPr/>
            <p:nvPr/>
          </p:nvSpPr>
          <p:spPr>
            <a:xfrm>
              <a:off x="61740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3" name="object 16823"/>
            <p:cNvSpPr/>
            <p:nvPr/>
          </p:nvSpPr>
          <p:spPr>
            <a:xfrm>
              <a:off x="61742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4" name="object 16824"/>
            <p:cNvSpPr/>
            <p:nvPr/>
          </p:nvSpPr>
          <p:spPr>
            <a:xfrm>
              <a:off x="61746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5" name="object 16825"/>
            <p:cNvSpPr/>
            <p:nvPr/>
          </p:nvSpPr>
          <p:spPr>
            <a:xfrm>
              <a:off x="6175182" y="4172964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75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6" name="object 16826"/>
            <p:cNvSpPr/>
            <p:nvPr/>
          </p:nvSpPr>
          <p:spPr>
            <a:xfrm>
              <a:off x="61764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7" name="object 16827"/>
            <p:cNvSpPr/>
            <p:nvPr/>
          </p:nvSpPr>
          <p:spPr>
            <a:xfrm>
              <a:off x="61770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8" name="object 16828"/>
            <p:cNvSpPr/>
            <p:nvPr/>
          </p:nvSpPr>
          <p:spPr>
            <a:xfrm>
              <a:off x="61774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9" name="object 16829"/>
            <p:cNvSpPr/>
            <p:nvPr/>
          </p:nvSpPr>
          <p:spPr>
            <a:xfrm>
              <a:off x="617759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0" name="object 16830"/>
            <p:cNvSpPr/>
            <p:nvPr/>
          </p:nvSpPr>
          <p:spPr>
            <a:xfrm>
              <a:off x="6177717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1" name="object 16831"/>
            <p:cNvSpPr/>
            <p:nvPr/>
          </p:nvSpPr>
          <p:spPr>
            <a:xfrm>
              <a:off x="6177843" y="4171394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6328"/>
                  </a:moveTo>
                  <a:lnTo>
                    <a:pt x="0" y="0"/>
                  </a:lnTo>
                </a:path>
                <a:path h="6350">
                  <a:moveTo>
                    <a:pt x="0" y="6328"/>
                  </a:moveTo>
                  <a:lnTo>
                    <a:pt x="0" y="631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2" name="object 16832"/>
            <p:cNvSpPr/>
            <p:nvPr/>
          </p:nvSpPr>
          <p:spPr>
            <a:xfrm>
              <a:off x="61783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3" name="object 16833"/>
            <p:cNvSpPr/>
            <p:nvPr/>
          </p:nvSpPr>
          <p:spPr>
            <a:xfrm>
              <a:off x="61788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4" name="object 16834"/>
            <p:cNvSpPr/>
            <p:nvPr/>
          </p:nvSpPr>
          <p:spPr>
            <a:xfrm>
              <a:off x="61791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5" name="object 16835"/>
            <p:cNvSpPr/>
            <p:nvPr/>
          </p:nvSpPr>
          <p:spPr>
            <a:xfrm>
              <a:off x="61797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6" name="object 16836"/>
            <p:cNvSpPr/>
            <p:nvPr/>
          </p:nvSpPr>
          <p:spPr>
            <a:xfrm>
              <a:off x="618012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7" name="object 16837"/>
            <p:cNvSpPr/>
            <p:nvPr/>
          </p:nvSpPr>
          <p:spPr>
            <a:xfrm>
              <a:off x="6180378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8" name="object 16838"/>
            <p:cNvSpPr/>
            <p:nvPr/>
          </p:nvSpPr>
          <p:spPr>
            <a:xfrm>
              <a:off x="6180378" y="417573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93"/>
                  </a:moveTo>
                  <a:lnTo>
                    <a:pt x="887" y="99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9" name="object 16839"/>
            <p:cNvSpPr/>
            <p:nvPr/>
          </p:nvSpPr>
          <p:spPr>
            <a:xfrm>
              <a:off x="61806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0" name="object 16840"/>
            <p:cNvSpPr/>
            <p:nvPr/>
          </p:nvSpPr>
          <p:spPr>
            <a:xfrm>
              <a:off x="61813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1" name="object 16841"/>
            <p:cNvSpPr/>
            <p:nvPr/>
          </p:nvSpPr>
          <p:spPr>
            <a:xfrm>
              <a:off x="618202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2" name="object 16842"/>
            <p:cNvSpPr/>
            <p:nvPr/>
          </p:nvSpPr>
          <p:spPr>
            <a:xfrm>
              <a:off x="61825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3" name="object 16843"/>
            <p:cNvSpPr/>
            <p:nvPr/>
          </p:nvSpPr>
          <p:spPr>
            <a:xfrm>
              <a:off x="618265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4" name="object 16844"/>
            <p:cNvSpPr/>
            <p:nvPr/>
          </p:nvSpPr>
          <p:spPr>
            <a:xfrm>
              <a:off x="6182786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5" name="object 16845"/>
            <p:cNvSpPr/>
            <p:nvPr/>
          </p:nvSpPr>
          <p:spPr>
            <a:xfrm>
              <a:off x="6183039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6" name="object 16846"/>
            <p:cNvSpPr/>
            <p:nvPr/>
          </p:nvSpPr>
          <p:spPr>
            <a:xfrm>
              <a:off x="6183039" y="4174926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98"/>
                  </a:moveTo>
                  <a:lnTo>
                    <a:pt x="887" y="139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7" name="object 16847"/>
            <p:cNvSpPr/>
            <p:nvPr/>
          </p:nvSpPr>
          <p:spPr>
            <a:xfrm>
              <a:off x="61851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8" name="object 16848"/>
            <p:cNvSpPr/>
            <p:nvPr/>
          </p:nvSpPr>
          <p:spPr>
            <a:xfrm>
              <a:off x="618557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9" name="object 16849"/>
            <p:cNvSpPr/>
            <p:nvPr/>
          </p:nvSpPr>
          <p:spPr>
            <a:xfrm>
              <a:off x="6185700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0" name="object 16850"/>
            <p:cNvSpPr/>
            <p:nvPr/>
          </p:nvSpPr>
          <p:spPr>
            <a:xfrm>
              <a:off x="6185700" y="417688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7"/>
                  </a:moveTo>
                  <a:lnTo>
                    <a:pt x="887" y="41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1" name="object 16851"/>
            <p:cNvSpPr/>
            <p:nvPr/>
          </p:nvSpPr>
          <p:spPr>
            <a:xfrm>
              <a:off x="61862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2" name="object 16852"/>
            <p:cNvSpPr/>
            <p:nvPr/>
          </p:nvSpPr>
          <p:spPr>
            <a:xfrm>
              <a:off x="61864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3" name="object 16853"/>
            <p:cNvSpPr/>
            <p:nvPr/>
          </p:nvSpPr>
          <p:spPr>
            <a:xfrm>
              <a:off x="61869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4" name="object 16854"/>
            <p:cNvSpPr/>
            <p:nvPr/>
          </p:nvSpPr>
          <p:spPr>
            <a:xfrm>
              <a:off x="61878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5" name="object 16855"/>
            <p:cNvSpPr/>
            <p:nvPr/>
          </p:nvSpPr>
          <p:spPr>
            <a:xfrm>
              <a:off x="6187981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6" name="object 16856"/>
            <p:cNvSpPr/>
            <p:nvPr/>
          </p:nvSpPr>
          <p:spPr>
            <a:xfrm>
              <a:off x="61881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7" name="object 16857"/>
            <p:cNvSpPr/>
            <p:nvPr/>
          </p:nvSpPr>
          <p:spPr>
            <a:xfrm>
              <a:off x="6188362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8" name="object 16858"/>
            <p:cNvSpPr/>
            <p:nvPr/>
          </p:nvSpPr>
          <p:spPr>
            <a:xfrm>
              <a:off x="6188362" y="4167749"/>
              <a:ext cx="0" cy="10160"/>
            </a:xfrm>
            <a:custGeom>
              <a:avLst/>
              <a:gdLst/>
              <a:ahLst/>
              <a:cxnLst/>
              <a:rect l="l" t="t" r="r" b="b"/>
              <a:pathLst>
                <a:path h="10160">
                  <a:moveTo>
                    <a:pt x="0" y="997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9" name="object 16859"/>
            <p:cNvSpPr/>
            <p:nvPr/>
          </p:nvSpPr>
          <p:spPr>
            <a:xfrm>
              <a:off x="61897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0" name="object 16860"/>
            <p:cNvSpPr/>
            <p:nvPr/>
          </p:nvSpPr>
          <p:spPr>
            <a:xfrm>
              <a:off x="6190643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1" name="object 16861"/>
            <p:cNvSpPr/>
            <p:nvPr/>
          </p:nvSpPr>
          <p:spPr>
            <a:xfrm>
              <a:off x="61907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2" name="object 16862"/>
            <p:cNvSpPr/>
            <p:nvPr/>
          </p:nvSpPr>
          <p:spPr>
            <a:xfrm>
              <a:off x="619089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3" name="object 16863"/>
            <p:cNvSpPr/>
            <p:nvPr/>
          </p:nvSpPr>
          <p:spPr>
            <a:xfrm>
              <a:off x="6191023" y="4174749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87"/>
                  </a:moveTo>
                  <a:lnTo>
                    <a:pt x="887" y="148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4" name="object 16864"/>
            <p:cNvSpPr/>
            <p:nvPr/>
          </p:nvSpPr>
          <p:spPr>
            <a:xfrm>
              <a:off x="61914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5" name="object 16865"/>
            <p:cNvSpPr/>
            <p:nvPr/>
          </p:nvSpPr>
          <p:spPr>
            <a:xfrm>
              <a:off x="619241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6" name="object 16866"/>
            <p:cNvSpPr/>
            <p:nvPr/>
          </p:nvSpPr>
          <p:spPr>
            <a:xfrm>
              <a:off x="61925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7" name="object 16867"/>
            <p:cNvSpPr/>
            <p:nvPr/>
          </p:nvSpPr>
          <p:spPr>
            <a:xfrm>
              <a:off x="61929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8" name="object 16868"/>
            <p:cNvSpPr/>
            <p:nvPr/>
          </p:nvSpPr>
          <p:spPr>
            <a:xfrm>
              <a:off x="61931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9" name="object 16869"/>
            <p:cNvSpPr/>
            <p:nvPr/>
          </p:nvSpPr>
          <p:spPr>
            <a:xfrm>
              <a:off x="6193304" y="41773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0" name="object 16870"/>
            <p:cNvSpPr/>
            <p:nvPr/>
          </p:nvSpPr>
          <p:spPr>
            <a:xfrm>
              <a:off x="6193558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1" name="object 16871"/>
            <p:cNvSpPr/>
            <p:nvPr/>
          </p:nvSpPr>
          <p:spPr>
            <a:xfrm>
              <a:off x="619368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2" name="object 16872"/>
            <p:cNvSpPr/>
            <p:nvPr/>
          </p:nvSpPr>
          <p:spPr>
            <a:xfrm>
              <a:off x="6193684" y="417690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1"/>
                  </a:moveTo>
                  <a:lnTo>
                    <a:pt x="887" y="41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3" name="object 16873"/>
            <p:cNvSpPr/>
            <p:nvPr/>
          </p:nvSpPr>
          <p:spPr>
            <a:xfrm>
              <a:off x="61958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4" name="object 16874"/>
            <p:cNvSpPr/>
            <p:nvPr/>
          </p:nvSpPr>
          <p:spPr>
            <a:xfrm>
              <a:off x="6195965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5" name="object 16875"/>
            <p:cNvSpPr/>
            <p:nvPr/>
          </p:nvSpPr>
          <p:spPr>
            <a:xfrm>
              <a:off x="619596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6" name="object 16876"/>
            <p:cNvSpPr/>
            <p:nvPr/>
          </p:nvSpPr>
          <p:spPr>
            <a:xfrm>
              <a:off x="619621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7" name="object 16877"/>
            <p:cNvSpPr/>
            <p:nvPr/>
          </p:nvSpPr>
          <p:spPr>
            <a:xfrm>
              <a:off x="619621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8" name="object 16878"/>
            <p:cNvSpPr/>
            <p:nvPr/>
          </p:nvSpPr>
          <p:spPr>
            <a:xfrm>
              <a:off x="6196346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9" name="object 16879"/>
            <p:cNvSpPr/>
            <p:nvPr/>
          </p:nvSpPr>
          <p:spPr>
            <a:xfrm>
              <a:off x="61981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0" name="object 16880"/>
            <p:cNvSpPr/>
            <p:nvPr/>
          </p:nvSpPr>
          <p:spPr>
            <a:xfrm>
              <a:off x="6198500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1" name="object 16881"/>
            <p:cNvSpPr/>
            <p:nvPr/>
          </p:nvSpPr>
          <p:spPr>
            <a:xfrm>
              <a:off x="619862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2" name="object 16882"/>
            <p:cNvSpPr/>
            <p:nvPr/>
          </p:nvSpPr>
          <p:spPr>
            <a:xfrm>
              <a:off x="6197740" y="4177692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3" name="object 16883"/>
            <p:cNvSpPr/>
            <p:nvPr/>
          </p:nvSpPr>
          <p:spPr>
            <a:xfrm>
              <a:off x="6199007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4" name="object 16884"/>
            <p:cNvSpPr/>
            <p:nvPr/>
          </p:nvSpPr>
          <p:spPr>
            <a:xfrm>
              <a:off x="62005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5" name="object 16885"/>
            <p:cNvSpPr/>
            <p:nvPr/>
          </p:nvSpPr>
          <p:spPr>
            <a:xfrm>
              <a:off x="62011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6" name="object 16886"/>
            <p:cNvSpPr/>
            <p:nvPr/>
          </p:nvSpPr>
          <p:spPr>
            <a:xfrm>
              <a:off x="620116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7" name="object 16887"/>
            <p:cNvSpPr/>
            <p:nvPr/>
          </p:nvSpPr>
          <p:spPr>
            <a:xfrm>
              <a:off x="6201542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8" name="object 16888"/>
            <p:cNvSpPr/>
            <p:nvPr/>
          </p:nvSpPr>
          <p:spPr>
            <a:xfrm>
              <a:off x="620154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9" name="object 16889"/>
            <p:cNvSpPr/>
            <p:nvPr/>
          </p:nvSpPr>
          <p:spPr>
            <a:xfrm>
              <a:off x="6203696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0" name="object 16890"/>
            <p:cNvSpPr/>
            <p:nvPr/>
          </p:nvSpPr>
          <p:spPr>
            <a:xfrm>
              <a:off x="62038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1" name="object 16891"/>
            <p:cNvSpPr/>
            <p:nvPr/>
          </p:nvSpPr>
          <p:spPr>
            <a:xfrm>
              <a:off x="6203949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2" name="object 16892"/>
            <p:cNvSpPr/>
            <p:nvPr/>
          </p:nvSpPr>
          <p:spPr>
            <a:xfrm>
              <a:off x="620394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3" name="object 16893"/>
            <p:cNvSpPr/>
            <p:nvPr/>
          </p:nvSpPr>
          <p:spPr>
            <a:xfrm>
              <a:off x="6204076" y="41773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4" name="object 16894"/>
            <p:cNvSpPr/>
            <p:nvPr/>
          </p:nvSpPr>
          <p:spPr>
            <a:xfrm>
              <a:off x="62043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5" name="object 16895"/>
            <p:cNvSpPr/>
            <p:nvPr/>
          </p:nvSpPr>
          <p:spPr>
            <a:xfrm>
              <a:off x="62063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6" name="object 16896"/>
            <p:cNvSpPr/>
            <p:nvPr/>
          </p:nvSpPr>
          <p:spPr>
            <a:xfrm>
              <a:off x="62066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7" name="object 16897"/>
            <p:cNvSpPr/>
            <p:nvPr/>
          </p:nvSpPr>
          <p:spPr>
            <a:xfrm>
              <a:off x="6206737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8" name="object 16898"/>
            <p:cNvSpPr/>
            <p:nvPr/>
          </p:nvSpPr>
          <p:spPr>
            <a:xfrm>
              <a:off x="62074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9" name="object 16899"/>
            <p:cNvSpPr/>
            <p:nvPr/>
          </p:nvSpPr>
          <p:spPr>
            <a:xfrm>
              <a:off x="620889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0" name="object 16900"/>
            <p:cNvSpPr/>
            <p:nvPr/>
          </p:nvSpPr>
          <p:spPr>
            <a:xfrm>
              <a:off x="620901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1" name="object 16901"/>
            <p:cNvSpPr/>
            <p:nvPr/>
          </p:nvSpPr>
          <p:spPr>
            <a:xfrm>
              <a:off x="6208385" y="4177635"/>
              <a:ext cx="1905" cy="635"/>
            </a:xfrm>
            <a:custGeom>
              <a:avLst/>
              <a:gdLst/>
              <a:ahLst/>
              <a:cxnLst/>
              <a:rect l="l" t="t" r="r" b="b"/>
              <a:pathLst>
                <a:path w="1904" h="635">
                  <a:moveTo>
                    <a:pt x="0" y="0"/>
                  </a:moveTo>
                  <a:lnTo>
                    <a:pt x="1774" y="0"/>
                  </a:lnTo>
                </a:path>
                <a:path w="1904" h="635">
                  <a:moveTo>
                    <a:pt x="126" y="18"/>
                  </a:moveTo>
                  <a:lnTo>
                    <a:pt x="1900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2" name="object 16902"/>
            <p:cNvSpPr/>
            <p:nvPr/>
          </p:nvSpPr>
          <p:spPr>
            <a:xfrm>
              <a:off x="62110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3" name="object 16903"/>
            <p:cNvSpPr/>
            <p:nvPr/>
          </p:nvSpPr>
          <p:spPr>
            <a:xfrm>
              <a:off x="62118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4" name="object 16904"/>
            <p:cNvSpPr/>
            <p:nvPr/>
          </p:nvSpPr>
          <p:spPr>
            <a:xfrm>
              <a:off x="6211933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5" name="object 16905"/>
            <p:cNvSpPr/>
            <p:nvPr/>
          </p:nvSpPr>
          <p:spPr>
            <a:xfrm>
              <a:off x="621206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6" name="object 16906"/>
            <p:cNvSpPr/>
            <p:nvPr/>
          </p:nvSpPr>
          <p:spPr>
            <a:xfrm>
              <a:off x="6213200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7" name="object 16907"/>
            <p:cNvSpPr/>
            <p:nvPr/>
          </p:nvSpPr>
          <p:spPr>
            <a:xfrm>
              <a:off x="62144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8" name="object 16908"/>
            <p:cNvSpPr/>
            <p:nvPr/>
          </p:nvSpPr>
          <p:spPr>
            <a:xfrm>
              <a:off x="6214594" y="41771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9" name="object 16909"/>
            <p:cNvSpPr/>
            <p:nvPr/>
          </p:nvSpPr>
          <p:spPr>
            <a:xfrm>
              <a:off x="621472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0" name="object 16910"/>
            <p:cNvSpPr/>
            <p:nvPr/>
          </p:nvSpPr>
          <p:spPr>
            <a:xfrm>
              <a:off x="62154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1" name="object 16911"/>
            <p:cNvSpPr/>
            <p:nvPr/>
          </p:nvSpPr>
          <p:spPr>
            <a:xfrm>
              <a:off x="621700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2" name="object 16912"/>
            <p:cNvSpPr/>
            <p:nvPr/>
          </p:nvSpPr>
          <p:spPr>
            <a:xfrm>
              <a:off x="62171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3" name="object 16913"/>
            <p:cNvSpPr/>
            <p:nvPr/>
          </p:nvSpPr>
          <p:spPr>
            <a:xfrm>
              <a:off x="6217256" y="417681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55"/>
                  </a:moveTo>
                  <a:lnTo>
                    <a:pt x="887" y="45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4" name="object 16914"/>
            <p:cNvSpPr/>
            <p:nvPr/>
          </p:nvSpPr>
          <p:spPr>
            <a:xfrm>
              <a:off x="621953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5" name="object 16915"/>
            <p:cNvSpPr/>
            <p:nvPr/>
          </p:nvSpPr>
          <p:spPr>
            <a:xfrm>
              <a:off x="62196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6" name="object 16916"/>
            <p:cNvSpPr/>
            <p:nvPr/>
          </p:nvSpPr>
          <p:spPr>
            <a:xfrm>
              <a:off x="6219917" y="4175217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53"/>
                  </a:moveTo>
                  <a:lnTo>
                    <a:pt x="887" y="125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7" name="object 16917"/>
            <p:cNvSpPr/>
            <p:nvPr/>
          </p:nvSpPr>
          <p:spPr>
            <a:xfrm>
              <a:off x="62201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8" name="object 16918"/>
            <p:cNvSpPr/>
            <p:nvPr/>
          </p:nvSpPr>
          <p:spPr>
            <a:xfrm>
              <a:off x="62214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9" name="object 16919"/>
            <p:cNvSpPr/>
            <p:nvPr/>
          </p:nvSpPr>
          <p:spPr>
            <a:xfrm>
              <a:off x="622232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0" name="object 16920"/>
            <p:cNvSpPr/>
            <p:nvPr/>
          </p:nvSpPr>
          <p:spPr>
            <a:xfrm>
              <a:off x="6222578" y="417681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55"/>
                  </a:moveTo>
                  <a:lnTo>
                    <a:pt x="887" y="45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1" name="object 16921"/>
            <p:cNvSpPr/>
            <p:nvPr/>
          </p:nvSpPr>
          <p:spPr>
            <a:xfrm>
              <a:off x="62247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2" name="object 16922"/>
            <p:cNvSpPr/>
            <p:nvPr/>
          </p:nvSpPr>
          <p:spPr>
            <a:xfrm>
              <a:off x="6224986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3" name="object 16923"/>
            <p:cNvSpPr/>
            <p:nvPr/>
          </p:nvSpPr>
          <p:spPr>
            <a:xfrm>
              <a:off x="622511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4" name="object 16924"/>
            <p:cNvSpPr/>
            <p:nvPr/>
          </p:nvSpPr>
          <p:spPr>
            <a:xfrm>
              <a:off x="6225240" y="417685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6"/>
                  </a:moveTo>
                  <a:lnTo>
                    <a:pt x="887" y="43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5" name="object 16925"/>
            <p:cNvSpPr/>
            <p:nvPr/>
          </p:nvSpPr>
          <p:spPr>
            <a:xfrm>
              <a:off x="62254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6" name="object 16926"/>
            <p:cNvSpPr/>
            <p:nvPr/>
          </p:nvSpPr>
          <p:spPr>
            <a:xfrm>
              <a:off x="622739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7" name="object 16927"/>
            <p:cNvSpPr/>
            <p:nvPr/>
          </p:nvSpPr>
          <p:spPr>
            <a:xfrm>
              <a:off x="6227648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8" name="object 16928"/>
            <p:cNvSpPr/>
            <p:nvPr/>
          </p:nvSpPr>
          <p:spPr>
            <a:xfrm>
              <a:off x="6227774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9" name="object 16929"/>
            <p:cNvSpPr/>
            <p:nvPr/>
          </p:nvSpPr>
          <p:spPr>
            <a:xfrm>
              <a:off x="6227901" y="41773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0" name="object 16930"/>
            <p:cNvSpPr/>
            <p:nvPr/>
          </p:nvSpPr>
          <p:spPr>
            <a:xfrm>
              <a:off x="62294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1" name="object 16931"/>
            <p:cNvSpPr/>
            <p:nvPr/>
          </p:nvSpPr>
          <p:spPr>
            <a:xfrm>
              <a:off x="623005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2" name="object 16932"/>
            <p:cNvSpPr/>
            <p:nvPr/>
          </p:nvSpPr>
          <p:spPr>
            <a:xfrm>
              <a:off x="623018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3" name="object 16933"/>
            <p:cNvSpPr/>
            <p:nvPr/>
          </p:nvSpPr>
          <p:spPr>
            <a:xfrm>
              <a:off x="6230309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4" name="object 16934"/>
            <p:cNvSpPr/>
            <p:nvPr/>
          </p:nvSpPr>
          <p:spPr>
            <a:xfrm>
              <a:off x="6230436" y="41771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5" name="object 16935"/>
            <p:cNvSpPr/>
            <p:nvPr/>
          </p:nvSpPr>
          <p:spPr>
            <a:xfrm>
              <a:off x="6230562" y="4174736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93"/>
                  </a:moveTo>
                  <a:lnTo>
                    <a:pt x="887" y="149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6" name="object 16936"/>
            <p:cNvSpPr/>
            <p:nvPr/>
          </p:nvSpPr>
          <p:spPr>
            <a:xfrm>
              <a:off x="623081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7" name="object 16937"/>
            <p:cNvSpPr/>
            <p:nvPr/>
          </p:nvSpPr>
          <p:spPr>
            <a:xfrm>
              <a:off x="62313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8" name="object 16938"/>
            <p:cNvSpPr/>
            <p:nvPr/>
          </p:nvSpPr>
          <p:spPr>
            <a:xfrm>
              <a:off x="62319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9" name="object 16939"/>
            <p:cNvSpPr/>
            <p:nvPr/>
          </p:nvSpPr>
          <p:spPr>
            <a:xfrm>
              <a:off x="623271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0" name="object 16940"/>
            <p:cNvSpPr/>
            <p:nvPr/>
          </p:nvSpPr>
          <p:spPr>
            <a:xfrm>
              <a:off x="62328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1" name="object 16941"/>
            <p:cNvSpPr/>
            <p:nvPr/>
          </p:nvSpPr>
          <p:spPr>
            <a:xfrm>
              <a:off x="623297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2" name="object 16942"/>
            <p:cNvSpPr/>
            <p:nvPr/>
          </p:nvSpPr>
          <p:spPr>
            <a:xfrm>
              <a:off x="623309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3" name="object 16943"/>
            <p:cNvSpPr/>
            <p:nvPr/>
          </p:nvSpPr>
          <p:spPr>
            <a:xfrm>
              <a:off x="6233224" y="417642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51"/>
                  </a:moveTo>
                  <a:lnTo>
                    <a:pt x="887" y="65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4" name="object 16944"/>
            <p:cNvSpPr/>
            <p:nvPr/>
          </p:nvSpPr>
          <p:spPr>
            <a:xfrm>
              <a:off x="623512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5" name="object 16945"/>
            <p:cNvSpPr/>
            <p:nvPr/>
          </p:nvSpPr>
          <p:spPr>
            <a:xfrm>
              <a:off x="62353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6" name="object 16946"/>
            <p:cNvSpPr/>
            <p:nvPr/>
          </p:nvSpPr>
          <p:spPr>
            <a:xfrm>
              <a:off x="623550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7" name="object 16947"/>
            <p:cNvSpPr/>
            <p:nvPr/>
          </p:nvSpPr>
          <p:spPr>
            <a:xfrm>
              <a:off x="62355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8" name="object 16948"/>
            <p:cNvSpPr/>
            <p:nvPr/>
          </p:nvSpPr>
          <p:spPr>
            <a:xfrm>
              <a:off x="6234744" y="417763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9" name="object 16949"/>
            <p:cNvSpPr/>
            <p:nvPr/>
          </p:nvSpPr>
          <p:spPr>
            <a:xfrm>
              <a:off x="6235885" y="41773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0" name="object 16950"/>
            <p:cNvSpPr/>
            <p:nvPr/>
          </p:nvSpPr>
          <p:spPr>
            <a:xfrm>
              <a:off x="6235125" y="4177704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281" y="0"/>
                  </a:moveTo>
                  <a:lnTo>
                    <a:pt x="4055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1" name="object 16951"/>
            <p:cNvSpPr/>
            <p:nvPr/>
          </p:nvSpPr>
          <p:spPr>
            <a:xfrm>
              <a:off x="6238419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2" name="object 16952"/>
            <p:cNvSpPr/>
            <p:nvPr/>
          </p:nvSpPr>
          <p:spPr>
            <a:xfrm>
              <a:off x="6238546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3" name="object 16953"/>
            <p:cNvSpPr/>
            <p:nvPr/>
          </p:nvSpPr>
          <p:spPr>
            <a:xfrm>
              <a:off x="62386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4" name="object 16954"/>
            <p:cNvSpPr/>
            <p:nvPr/>
          </p:nvSpPr>
          <p:spPr>
            <a:xfrm>
              <a:off x="62407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5" name="object 16955"/>
            <p:cNvSpPr/>
            <p:nvPr/>
          </p:nvSpPr>
          <p:spPr>
            <a:xfrm>
              <a:off x="624082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6" name="object 16956"/>
            <p:cNvSpPr/>
            <p:nvPr/>
          </p:nvSpPr>
          <p:spPr>
            <a:xfrm>
              <a:off x="6240954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7" name="object 16957"/>
            <p:cNvSpPr/>
            <p:nvPr/>
          </p:nvSpPr>
          <p:spPr>
            <a:xfrm>
              <a:off x="624108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8" name="object 16958"/>
            <p:cNvSpPr/>
            <p:nvPr/>
          </p:nvSpPr>
          <p:spPr>
            <a:xfrm>
              <a:off x="6241207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9" name="object 16959"/>
            <p:cNvSpPr/>
            <p:nvPr/>
          </p:nvSpPr>
          <p:spPr>
            <a:xfrm>
              <a:off x="624133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0" name="object 16960"/>
            <p:cNvSpPr/>
            <p:nvPr/>
          </p:nvSpPr>
          <p:spPr>
            <a:xfrm>
              <a:off x="62414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1" name="object 16961"/>
            <p:cNvSpPr/>
            <p:nvPr/>
          </p:nvSpPr>
          <p:spPr>
            <a:xfrm>
              <a:off x="62429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2" name="object 16962"/>
            <p:cNvSpPr/>
            <p:nvPr/>
          </p:nvSpPr>
          <p:spPr>
            <a:xfrm>
              <a:off x="624323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3" name="object 16963"/>
            <p:cNvSpPr/>
            <p:nvPr/>
          </p:nvSpPr>
          <p:spPr>
            <a:xfrm>
              <a:off x="62433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4" name="object 16964"/>
            <p:cNvSpPr/>
            <p:nvPr/>
          </p:nvSpPr>
          <p:spPr>
            <a:xfrm>
              <a:off x="624348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5" name="object 16965"/>
            <p:cNvSpPr/>
            <p:nvPr/>
          </p:nvSpPr>
          <p:spPr>
            <a:xfrm>
              <a:off x="6242728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6" name="object 16966"/>
            <p:cNvSpPr/>
            <p:nvPr/>
          </p:nvSpPr>
          <p:spPr>
            <a:xfrm>
              <a:off x="624386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7" name="object 16967"/>
            <p:cNvSpPr/>
            <p:nvPr/>
          </p:nvSpPr>
          <p:spPr>
            <a:xfrm>
              <a:off x="62457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8" name="object 16968"/>
            <p:cNvSpPr/>
            <p:nvPr/>
          </p:nvSpPr>
          <p:spPr>
            <a:xfrm>
              <a:off x="6245896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9" name="object 16969"/>
            <p:cNvSpPr/>
            <p:nvPr/>
          </p:nvSpPr>
          <p:spPr>
            <a:xfrm>
              <a:off x="624615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0" name="object 16970"/>
            <p:cNvSpPr/>
            <p:nvPr/>
          </p:nvSpPr>
          <p:spPr>
            <a:xfrm>
              <a:off x="6246277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1" name="object 16971"/>
            <p:cNvSpPr/>
            <p:nvPr/>
          </p:nvSpPr>
          <p:spPr>
            <a:xfrm>
              <a:off x="624640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2" name="object 16972"/>
            <p:cNvSpPr/>
            <p:nvPr/>
          </p:nvSpPr>
          <p:spPr>
            <a:xfrm>
              <a:off x="6246530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3" name="object 16973"/>
            <p:cNvSpPr/>
            <p:nvPr/>
          </p:nvSpPr>
          <p:spPr>
            <a:xfrm>
              <a:off x="62480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4" name="object 16974"/>
            <p:cNvSpPr/>
            <p:nvPr/>
          </p:nvSpPr>
          <p:spPr>
            <a:xfrm>
              <a:off x="62485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5" name="object 16975"/>
            <p:cNvSpPr/>
            <p:nvPr/>
          </p:nvSpPr>
          <p:spPr>
            <a:xfrm>
              <a:off x="62488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6" name="object 16976"/>
            <p:cNvSpPr/>
            <p:nvPr/>
          </p:nvSpPr>
          <p:spPr>
            <a:xfrm>
              <a:off x="6248938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7" name="object 16977"/>
            <p:cNvSpPr/>
            <p:nvPr/>
          </p:nvSpPr>
          <p:spPr>
            <a:xfrm>
              <a:off x="6249191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8" name="object 16978"/>
            <p:cNvSpPr/>
            <p:nvPr/>
          </p:nvSpPr>
          <p:spPr>
            <a:xfrm>
              <a:off x="6251092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9" name="object 16979"/>
            <p:cNvSpPr/>
            <p:nvPr/>
          </p:nvSpPr>
          <p:spPr>
            <a:xfrm>
              <a:off x="625121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0" name="object 16980"/>
            <p:cNvSpPr/>
            <p:nvPr/>
          </p:nvSpPr>
          <p:spPr>
            <a:xfrm>
              <a:off x="6251473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1" name="object 16981"/>
            <p:cNvSpPr/>
            <p:nvPr/>
          </p:nvSpPr>
          <p:spPr>
            <a:xfrm>
              <a:off x="6251599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2" name="object 16982"/>
            <p:cNvSpPr/>
            <p:nvPr/>
          </p:nvSpPr>
          <p:spPr>
            <a:xfrm>
              <a:off x="62517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3" name="object 16983"/>
            <p:cNvSpPr/>
            <p:nvPr/>
          </p:nvSpPr>
          <p:spPr>
            <a:xfrm>
              <a:off x="6251853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4" name="object 16984"/>
            <p:cNvSpPr/>
            <p:nvPr/>
          </p:nvSpPr>
          <p:spPr>
            <a:xfrm>
              <a:off x="625375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5" name="object 16985"/>
            <p:cNvSpPr/>
            <p:nvPr/>
          </p:nvSpPr>
          <p:spPr>
            <a:xfrm>
              <a:off x="625388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6" name="object 16986"/>
            <p:cNvSpPr/>
            <p:nvPr/>
          </p:nvSpPr>
          <p:spPr>
            <a:xfrm>
              <a:off x="625400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7" name="object 16987"/>
            <p:cNvSpPr/>
            <p:nvPr/>
          </p:nvSpPr>
          <p:spPr>
            <a:xfrm>
              <a:off x="6254134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8" name="object 16988"/>
            <p:cNvSpPr/>
            <p:nvPr/>
          </p:nvSpPr>
          <p:spPr>
            <a:xfrm>
              <a:off x="625426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9" name="object 16989"/>
            <p:cNvSpPr/>
            <p:nvPr/>
          </p:nvSpPr>
          <p:spPr>
            <a:xfrm>
              <a:off x="625451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0" name="object 16990"/>
            <p:cNvSpPr/>
            <p:nvPr/>
          </p:nvSpPr>
          <p:spPr>
            <a:xfrm>
              <a:off x="62564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1" name="object 16991"/>
            <p:cNvSpPr/>
            <p:nvPr/>
          </p:nvSpPr>
          <p:spPr>
            <a:xfrm>
              <a:off x="6256795" y="41773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2" name="object 16992"/>
            <p:cNvSpPr/>
            <p:nvPr/>
          </p:nvSpPr>
          <p:spPr>
            <a:xfrm>
              <a:off x="6256922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3" name="object 16993"/>
            <p:cNvSpPr/>
            <p:nvPr/>
          </p:nvSpPr>
          <p:spPr>
            <a:xfrm>
              <a:off x="62570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4" name="object 16994"/>
            <p:cNvSpPr/>
            <p:nvPr/>
          </p:nvSpPr>
          <p:spPr>
            <a:xfrm>
              <a:off x="62590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5" name="object 16995"/>
            <p:cNvSpPr/>
            <p:nvPr/>
          </p:nvSpPr>
          <p:spPr>
            <a:xfrm>
              <a:off x="62593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6" name="object 16996"/>
            <p:cNvSpPr/>
            <p:nvPr/>
          </p:nvSpPr>
          <p:spPr>
            <a:xfrm>
              <a:off x="6259456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7" name="object 16997"/>
            <p:cNvSpPr/>
            <p:nvPr/>
          </p:nvSpPr>
          <p:spPr>
            <a:xfrm>
              <a:off x="625958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8" name="object 16998"/>
            <p:cNvSpPr/>
            <p:nvPr/>
          </p:nvSpPr>
          <p:spPr>
            <a:xfrm>
              <a:off x="62599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9" name="object 16999"/>
            <p:cNvSpPr/>
            <p:nvPr/>
          </p:nvSpPr>
          <p:spPr>
            <a:xfrm>
              <a:off x="626173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0" name="object 17000"/>
            <p:cNvSpPr/>
            <p:nvPr/>
          </p:nvSpPr>
          <p:spPr>
            <a:xfrm>
              <a:off x="62619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1" name="object 17001"/>
            <p:cNvSpPr/>
            <p:nvPr/>
          </p:nvSpPr>
          <p:spPr>
            <a:xfrm>
              <a:off x="6262118" y="4174572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75"/>
                  </a:moveTo>
                  <a:lnTo>
                    <a:pt x="887" y="157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2" name="object 17002"/>
            <p:cNvSpPr/>
            <p:nvPr/>
          </p:nvSpPr>
          <p:spPr>
            <a:xfrm>
              <a:off x="62623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3" name="object 17003"/>
            <p:cNvSpPr/>
            <p:nvPr/>
          </p:nvSpPr>
          <p:spPr>
            <a:xfrm>
              <a:off x="62632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4" name="object 17004"/>
            <p:cNvSpPr/>
            <p:nvPr/>
          </p:nvSpPr>
          <p:spPr>
            <a:xfrm>
              <a:off x="62643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5" name="object 17005"/>
            <p:cNvSpPr/>
            <p:nvPr/>
          </p:nvSpPr>
          <p:spPr>
            <a:xfrm>
              <a:off x="62646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6" name="object 17006"/>
            <p:cNvSpPr/>
            <p:nvPr/>
          </p:nvSpPr>
          <p:spPr>
            <a:xfrm>
              <a:off x="6264779" y="417652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01"/>
                  </a:moveTo>
                  <a:lnTo>
                    <a:pt x="887" y="60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7" name="object 17007"/>
            <p:cNvSpPr/>
            <p:nvPr/>
          </p:nvSpPr>
          <p:spPr>
            <a:xfrm>
              <a:off x="62664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8" name="object 17008"/>
            <p:cNvSpPr/>
            <p:nvPr/>
          </p:nvSpPr>
          <p:spPr>
            <a:xfrm>
              <a:off x="62669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9" name="object 17009"/>
            <p:cNvSpPr/>
            <p:nvPr/>
          </p:nvSpPr>
          <p:spPr>
            <a:xfrm>
              <a:off x="626706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0" name="object 17010"/>
            <p:cNvSpPr/>
            <p:nvPr/>
          </p:nvSpPr>
          <p:spPr>
            <a:xfrm>
              <a:off x="62671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1" name="object 17011"/>
            <p:cNvSpPr/>
            <p:nvPr/>
          </p:nvSpPr>
          <p:spPr>
            <a:xfrm>
              <a:off x="6267314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2" name="object 17012"/>
            <p:cNvSpPr/>
            <p:nvPr/>
          </p:nvSpPr>
          <p:spPr>
            <a:xfrm>
              <a:off x="6267440" y="417693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3" name="object 17013"/>
            <p:cNvSpPr/>
            <p:nvPr/>
          </p:nvSpPr>
          <p:spPr>
            <a:xfrm>
              <a:off x="62690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4" name="object 17014"/>
            <p:cNvSpPr/>
            <p:nvPr/>
          </p:nvSpPr>
          <p:spPr>
            <a:xfrm>
              <a:off x="626959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5" name="object 17015"/>
            <p:cNvSpPr/>
            <p:nvPr/>
          </p:nvSpPr>
          <p:spPr>
            <a:xfrm>
              <a:off x="62697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6" name="object 17016"/>
            <p:cNvSpPr/>
            <p:nvPr/>
          </p:nvSpPr>
          <p:spPr>
            <a:xfrm>
              <a:off x="6270102" y="417744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7" name="object 17017"/>
            <p:cNvSpPr/>
            <p:nvPr/>
          </p:nvSpPr>
          <p:spPr>
            <a:xfrm>
              <a:off x="62702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8" name="object 17018"/>
            <p:cNvSpPr/>
            <p:nvPr/>
          </p:nvSpPr>
          <p:spPr>
            <a:xfrm>
              <a:off x="62722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9" name="object 17019"/>
            <p:cNvSpPr/>
            <p:nvPr/>
          </p:nvSpPr>
          <p:spPr>
            <a:xfrm>
              <a:off x="6272383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0" name="object 17020"/>
            <p:cNvSpPr/>
            <p:nvPr/>
          </p:nvSpPr>
          <p:spPr>
            <a:xfrm>
              <a:off x="6272510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1" name="object 17021"/>
            <p:cNvSpPr/>
            <p:nvPr/>
          </p:nvSpPr>
          <p:spPr>
            <a:xfrm>
              <a:off x="6272636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2" name="object 17022"/>
            <p:cNvSpPr/>
            <p:nvPr/>
          </p:nvSpPr>
          <p:spPr>
            <a:xfrm>
              <a:off x="6272763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3" name="object 17023"/>
            <p:cNvSpPr/>
            <p:nvPr/>
          </p:nvSpPr>
          <p:spPr>
            <a:xfrm>
              <a:off x="627289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4" name="object 17024"/>
            <p:cNvSpPr/>
            <p:nvPr/>
          </p:nvSpPr>
          <p:spPr>
            <a:xfrm>
              <a:off x="62747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5" name="object 17025"/>
            <p:cNvSpPr/>
            <p:nvPr/>
          </p:nvSpPr>
          <p:spPr>
            <a:xfrm>
              <a:off x="627504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6" name="object 17026"/>
            <p:cNvSpPr/>
            <p:nvPr/>
          </p:nvSpPr>
          <p:spPr>
            <a:xfrm>
              <a:off x="6274284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7" name="object 17027"/>
            <p:cNvSpPr/>
            <p:nvPr/>
          </p:nvSpPr>
          <p:spPr>
            <a:xfrm>
              <a:off x="6275424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8" name="object 17028"/>
            <p:cNvSpPr/>
            <p:nvPr/>
          </p:nvSpPr>
          <p:spPr>
            <a:xfrm>
              <a:off x="627757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9" name="object 17029"/>
            <p:cNvSpPr/>
            <p:nvPr/>
          </p:nvSpPr>
          <p:spPr>
            <a:xfrm>
              <a:off x="6276945" y="417765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0" name="object 17030"/>
            <p:cNvSpPr/>
            <p:nvPr/>
          </p:nvSpPr>
          <p:spPr>
            <a:xfrm>
              <a:off x="6278086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1" name="object 17031"/>
            <p:cNvSpPr/>
            <p:nvPr/>
          </p:nvSpPr>
          <p:spPr>
            <a:xfrm>
              <a:off x="627821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2" name="object 17032"/>
            <p:cNvSpPr/>
            <p:nvPr/>
          </p:nvSpPr>
          <p:spPr>
            <a:xfrm>
              <a:off x="628024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3" name="object 17033"/>
            <p:cNvSpPr/>
            <p:nvPr/>
          </p:nvSpPr>
          <p:spPr>
            <a:xfrm>
              <a:off x="6280493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4" name="object 17034"/>
            <p:cNvSpPr/>
            <p:nvPr/>
          </p:nvSpPr>
          <p:spPr>
            <a:xfrm>
              <a:off x="62807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5" name="object 17035"/>
            <p:cNvSpPr/>
            <p:nvPr/>
          </p:nvSpPr>
          <p:spPr>
            <a:xfrm>
              <a:off x="628290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6" name="object 17036"/>
            <p:cNvSpPr/>
            <p:nvPr/>
          </p:nvSpPr>
          <p:spPr>
            <a:xfrm>
              <a:off x="62830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7" name="object 17037"/>
            <p:cNvSpPr/>
            <p:nvPr/>
          </p:nvSpPr>
          <p:spPr>
            <a:xfrm>
              <a:off x="628315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8" name="object 17038"/>
            <p:cNvSpPr/>
            <p:nvPr/>
          </p:nvSpPr>
          <p:spPr>
            <a:xfrm>
              <a:off x="6283155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9" name="object 17039"/>
            <p:cNvSpPr/>
            <p:nvPr/>
          </p:nvSpPr>
          <p:spPr>
            <a:xfrm>
              <a:off x="6283408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0" name="object 17040"/>
            <p:cNvSpPr/>
            <p:nvPr/>
          </p:nvSpPr>
          <p:spPr>
            <a:xfrm>
              <a:off x="628543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1" name="object 17041"/>
            <p:cNvSpPr/>
            <p:nvPr/>
          </p:nvSpPr>
          <p:spPr>
            <a:xfrm>
              <a:off x="6285816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2" name="object 17042"/>
            <p:cNvSpPr/>
            <p:nvPr/>
          </p:nvSpPr>
          <p:spPr>
            <a:xfrm>
              <a:off x="628594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3" name="object 17043"/>
            <p:cNvSpPr/>
            <p:nvPr/>
          </p:nvSpPr>
          <p:spPr>
            <a:xfrm>
              <a:off x="62880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4" name="object 17044"/>
            <p:cNvSpPr/>
            <p:nvPr/>
          </p:nvSpPr>
          <p:spPr>
            <a:xfrm>
              <a:off x="628822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5" name="object 17045"/>
            <p:cNvSpPr/>
            <p:nvPr/>
          </p:nvSpPr>
          <p:spPr>
            <a:xfrm>
              <a:off x="628835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6" name="object 17046"/>
            <p:cNvSpPr/>
            <p:nvPr/>
          </p:nvSpPr>
          <p:spPr>
            <a:xfrm>
              <a:off x="6288477" y="41773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7" name="object 17047"/>
            <p:cNvSpPr/>
            <p:nvPr/>
          </p:nvSpPr>
          <p:spPr>
            <a:xfrm>
              <a:off x="628873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8" name="object 17048"/>
            <p:cNvSpPr/>
            <p:nvPr/>
          </p:nvSpPr>
          <p:spPr>
            <a:xfrm>
              <a:off x="62905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9" name="object 17049"/>
            <p:cNvSpPr/>
            <p:nvPr/>
          </p:nvSpPr>
          <p:spPr>
            <a:xfrm>
              <a:off x="629101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0" name="object 17050"/>
            <p:cNvSpPr/>
            <p:nvPr/>
          </p:nvSpPr>
          <p:spPr>
            <a:xfrm>
              <a:off x="62911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1" name="object 17051"/>
            <p:cNvSpPr/>
            <p:nvPr/>
          </p:nvSpPr>
          <p:spPr>
            <a:xfrm>
              <a:off x="6291139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2" name="object 17052"/>
            <p:cNvSpPr/>
            <p:nvPr/>
          </p:nvSpPr>
          <p:spPr>
            <a:xfrm>
              <a:off x="629126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3" name="object 17053"/>
            <p:cNvSpPr/>
            <p:nvPr/>
          </p:nvSpPr>
          <p:spPr>
            <a:xfrm>
              <a:off x="62932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4" name="object 17054"/>
            <p:cNvSpPr/>
            <p:nvPr/>
          </p:nvSpPr>
          <p:spPr>
            <a:xfrm>
              <a:off x="6293673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5" name="object 17055"/>
            <p:cNvSpPr/>
            <p:nvPr/>
          </p:nvSpPr>
          <p:spPr>
            <a:xfrm>
              <a:off x="6293800" y="41774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6" name="object 17056"/>
            <p:cNvSpPr/>
            <p:nvPr/>
          </p:nvSpPr>
          <p:spPr>
            <a:xfrm>
              <a:off x="629380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7" name="object 17057"/>
            <p:cNvSpPr/>
            <p:nvPr/>
          </p:nvSpPr>
          <p:spPr>
            <a:xfrm>
              <a:off x="629608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8" name="object 17058"/>
            <p:cNvSpPr/>
            <p:nvPr/>
          </p:nvSpPr>
          <p:spPr>
            <a:xfrm>
              <a:off x="629620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9" name="object 17059"/>
            <p:cNvSpPr/>
            <p:nvPr/>
          </p:nvSpPr>
          <p:spPr>
            <a:xfrm>
              <a:off x="6296461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0" name="object 17060"/>
            <p:cNvSpPr/>
            <p:nvPr/>
          </p:nvSpPr>
          <p:spPr>
            <a:xfrm>
              <a:off x="62964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1" name="object 17061"/>
            <p:cNvSpPr/>
            <p:nvPr/>
          </p:nvSpPr>
          <p:spPr>
            <a:xfrm>
              <a:off x="629658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2" name="object 17062"/>
            <p:cNvSpPr/>
            <p:nvPr/>
          </p:nvSpPr>
          <p:spPr>
            <a:xfrm>
              <a:off x="62974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3" name="object 17063"/>
            <p:cNvSpPr/>
            <p:nvPr/>
          </p:nvSpPr>
          <p:spPr>
            <a:xfrm>
              <a:off x="62978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4" name="object 17064"/>
            <p:cNvSpPr/>
            <p:nvPr/>
          </p:nvSpPr>
          <p:spPr>
            <a:xfrm>
              <a:off x="629848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5" name="object 17065"/>
            <p:cNvSpPr/>
            <p:nvPr/>
          </p:nvSpPr>
          <p:spPr>
            <a:xfrm>
              <a:off x="6297729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6" name="object 17066"/>
            <p:cNvSpPr/>
            <p:nvPr/>
          </p:nvSpPr>
          <p:spPr>
            <a:xfrm>
              <a:off x="6298996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7" name="object 17067"/>
            <p:cNvSpPr/>
            <p:nvPr/>
          </p:nvSpPr>
          <p:spPr>
            <a:xfrm>
              <a:off x="6299123" y="41771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8" name="object 17068"/>
            <p:cNvSpPr/>
            <p:nvPr/>
          </p:nvSpPr>
          <p:spPr>
            <a:xfrm>
              <a:off x="6299123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9" name="object 17069"/>
            <p:cNvSpPr/>
            <p:nvPr/>
          </p:nvSpPr>
          <p:spPr>
            <a:xfrm>
              <a:off x="62992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0" name="object 17070"/>
            <p:cNvSpPr/>
            <p:nvPr/>
          </p:nvSpPr>
          <p:spPr>
            <a:xfrm>
              <a:off x="63011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1" name="object 17071"/>
            <p:cNvSpPr/>
            <p:nvPr/>
          </p:nvSpPr>
          <p:spPr>
            <a:xfrm>
              <a:off x="6301657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2" name="object 17072"/>
            <p:cNvSpPr/>
            <p:nvPr/>
          </p:nvSpPr>
          <p:spPr>
            <a:xfrm>
              <a:off x="6301657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3" name="object 17073"/>
            <p:cNvSpPr/>
            <p:nvPr/>
          </p:nvSpPr>
          <p:spPr>
            <a:xfrm>
              <a:off x="630178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4" name="object 17074"/>
            <p:cNvSpPr/>
            <p:nvPr/>
          </p:nvSpPr>
          <p:spPr>
            <a:xfrm>
              <a:off x="630241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5" name="object 17075"/>
            <p:cNvSpPr/>
            <p:nvPr/>
          </p:nvSpPr>
          <p:spPr>
            <a:xfrm>
              <a:off x="630393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6" name="object 17076"/>
            <p:cNvSpPr/>
            <p:nvPr/>
          </p:nvSpPr>
          <p:spPr>
            <a:xfrm>
              <a:off x="63039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7" name="object 17077"/>
            <p:cNvSpPr/>
            <p:nvPr/>
          </p:nvSpPr>
          <p:spPr>
            <a:xfrm>
              <a:off x="630406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8" name="object 17078"/>
            <p:cNvSpPr/>
            <p:nvPr/>
          </p:nvSpPr>
          <p:spPr>
            <a:xfrm>
              <a:off x="6304318" y="41773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9" name="object 17079"/>
            <p:cNvSpPr/>
            <p:nvPr/>
          </p:nvSpPr>
          <p:spPr>
            <a:xfrm>
              <a:off x="6304318" y="41774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0" name="object 17080"/>
            <p:cNvSpPr/>
            <p:nvPr/>
          </p:nvSpPr>
          <p:spPr>
            <a:xfrm>
              <a:off x="6304445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1" name="object 17081"/>
            <p:cNvSpPr/>
            <p:nvPr/>
          </p:nvSpPr>
          <p:spPr>
            <a:xfrm>
              <a:off x="63064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2" name="object 17082"/>
            <p:cNvSpPr/>
            <p:nvPr/>
          </p:nvSpPr>
          <p:spPr>
            <a:xfrm>
              <a:off x="63067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3" name="object 17083"/>
            <p:cNvSpPr/>
            <p:nvPr/>
          </p:nvSpPr>
          <p:spPr>
            <a:xfrm>
              <a:off x="6306980" y="41774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4" name="object 17084"/>
            <p:cNvSpPr/>
            <p:nvPr/>
          </p:nvSpPr>
          <p:spPr>
            <a:xfrm>
              <a:off x="630710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5" name="object 17085"/>
            <p:cNvSpPr/>
            <p:nvPr/>
          </p:nvSpPr>
          <p:spPr>
            <a:xfrm>
              <a:off x="630913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6" name="object 17086"/>
            <p:cNvSpPr/>
            <p:nvPr/>
          </p:nvSpPr>
          <p:spPr>
            <a:xfrm>
              <a:off x="630938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7" name="object 17087"/>
            <p:cNvSpPr/>
            <p:nvPr/>
          </p:nvSpPr>
          <p:spPr>
            <a:xfrm>
              <a:off x="6309388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8" name="object 17088"/>
            <p:cNvSpPr/>
            <p:nvPr/>
          </p:nvSpPr>
          <p:spPr>
            <a:xfrm>
              <a:off x="6309641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9" name="object 17089"/>
            <p:cNvSpPr/>
            <p:nvPr/>
          </p:nvSpPr>
          <p:spPr>
            <a:xfrm>
              <a:off x="6309768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0" name="object 17090"/>
            <p:cNvSpPr/>
            <p:nvPr/>
          </p:nvSpPr>
          <p:spPr>
            <a:xfrm>
              <a:off x="631204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1" name="object 17091"/>
            <p:cNvSpPr/>
            <p:nvPr/>
          </p:nvSpPr>
          <p:spPr>
            <a:xfrm>
              <a:off x="6311288" y="4177698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126" y="0"/>
                  </a:moveTo>
                  <a:lnTo>
                    <a:pt x="1900" y="0"/>
                  </a:lnTo>
                </a:path>
                <a:path w="4445">
                  <a:moveTo>
                    <a:pt x="2407" y="0"/>
                  </a:moveTo>
                  <a:lnTo>
                    <a:pt x="4182" y="0"/>
                  </a:lnTo>
                </a:path>
                <a:path w="4445">
                  <a:moveTo>
                    <a:pt x="2534" y="0"/>
                  </a:moveTo>
                  <a:lnTo>
                    <a:pt x="4308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2" name="object 17092"/>
            <p:cNvSpPr/>
            <p:nvPr/>
          </p:nvSpPr>
          <p:spPr>
            <a:xfrm>
              <a:off x="6314837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3" name="object 17093"/>
            <p:cNvSpPr/>
            <p:nvPr/>
          </p:nvSpPr>
          <p:spPr>
            <a:xfrm>
              <a:off x="6314964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4" name="object 17094"/>
            <p:cNvSpPr/>
            <p:nvPr/>
          </p:nvSpPr>
          <p:spPr>
            <a:xfrm>
              <a:off x="631711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5" name="object 17095"/>
            <p:cNvSpPr/>
            <p:nvPr/>
          </p:nvSpPr>
          <p:spPr>
            <a:xfrm>
              <a:off x="631724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6" name="object 17096"/>
            <p:cNvSpPr/>
            <p:nvPr/>
          </p:nvSpPr>
          <p:spPr>
            <a:xfrm>
              <a:off x="63173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7" name="object 17097"/>
            <p:cNvSpPr/>
            <p:nvPr/>
          </p:nvSpPr>
          <p:spPr>
            <a:xfrm>
              <a:off x="6319146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8" name="object 17098"/>
            <p:cNvSpPr/>
            <p:nvPr/>
          </p:nvSpPr>
          <p:spPr>
            <a:xfrm>
              <a:off x="631977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9" name="object 17099"/>
            <p:cNvSpPr/>
            <p:nvPr/>
          </p:nvSpPr>
          <p:spPr>
            <a:xfrm>
              <a:off x="63197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0" name="object 17100"/>
            <p:cNvSpPr/>
            <p:nvPr/>
          </p:nvSpPr>
          <p:spPr>
            <a:xfrm>
              <a:off x="631990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1" name="object 17101"/>
            <p:cNvSpPr/>
            <p:nvPr/>
          </p:nvSpPr>
          <p:spPr>
            <a:xfrm>
              <a:off x="6320033" y="41774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2" name="object 17102"/>
            <p:cNvSpPr/>
            <p:nvPr/>
          </p:nvSpPr>
          <p:spPr>
            <a:xfrm>
              <a:off x="632016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3" name="object 17103"/>
            <p:cNvSpPr/>
            <p:nvPr/>
          </p:nvSpPr>
          <p:spPr>
            <a:xfrm>
              <a:off x="632028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4" name="object 17104"/>
            <p:cNvSpPr/>
            <p:nvPr/>
          </p:nvSpPr>
          <p:spPr>
            <a:xfrm>
              <a:off x="632028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5" name="object 17105"/>
            <p:cNvSpPr/>
            <p:nvPr/>
          </p:nvSpPr>
          <p:spPr>
            <a:xfrm>
              <a:off x="632168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6" name="object 17106"/>
            <p:cNvSpPr/>
            <p:nvPr/>
          </p:nvSpPr>
          <p:spPr>
            <a:xfrm>
              <a:off x="63223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7" name="object 17107"/>
            <p:cNvSpPr/>
            <p:nvPr/>
          </p:nvSpPr>
          <p:spPr>
            <a:xfrm>
              <a:off x="6322694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8" name="object 17108"/>
            <p:cNvSpPr/>
            <p:nvPr/>
          </p:nvSpPr>
          <p:spPr>
            <a:xfrm>
              <a:off x="63228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9" name="object 17109"/>
            <p:cNvSpPr/>
            <p:nvPr/>
          </p:nvSpPr>
          <p:spPr>
            <a:xfrm>
              <a:off x="6323454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0" name="object 17110"/>
            <p:cNvSpPr/>
            <p:nvPr/>
          </p:nvSpPr>
          <p:spPr>
            <a:xfrm>
              <a:off x="632522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1" name="object 17111"/>
            <p:cNvSpPr/>
            <p:nvPr/>
          </p:nvSpPr>
          <p:spPr>
            <a:xfrm>
              <a:off x="6325355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2" name="object 17112"/>
            <p:cNvSpPr/>
            <p:nvPr/>
          </p:nvSpPr>
          <p:spPr>
            <a:xfrm>
              <a:off x="6325482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3" name="object 17113"/>
            <p:cNvSpPr/>
            <p:nvPr/>
          </p:nvSpPr>
          <p:spPr>
            <a:xfrm>
              <a:off x="632560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4" name="object 17114"/>
            <p:cNvSpPr/>
            <p:nvPr/>
          </p:nvSpPr>
          <p:spPr>
            <a:xfrm>
              <a:off x="63271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5" name="object 17115"/>
            <p:cNvSpPr/>
            <p:nvPr/>
          </p:nvSpPr>
          <p:spPr>
            <a:xfrm>
              <a:off x="63276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6" name="object 17116"/>
            <p:cNvSpPr/>
            <p:nvPr/>
          </p:nvSpPr>
          <p:spPr>
            <a:xfrm>
              <a:off x="632776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7" name="object 17117"/>
            <p:cNvSpPr/>
            <p:nvPr/>
          </p:nvSpPr>
          <p:spPr>
            <a:xfrm>
              <a:off x="63278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8" name="object 17118"/>
            <p:cNvSpPr/>
            <p:nvPr/>
          </p:nvSpPr>
          <p:spPr>
            <a:xfrm>
              <a:off x="632801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9" name="object 17119"/>
            <p:cNvSpPr/>
            <p:nvPr/>
          </p:nvSpPr>
          <p:spPr>
            <a:xfrm>
              <a:off x="632814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0" name="object 17120"/>
            <p:cNvSpPr/>
            <p:nvPr/>
          </p:nvSpPr>
          <p:spPr>
            <a:xfrm>
              <a:off x="63282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1" name="object 17121"/>
            <p:cNvSpPr/>
            <p:nvPr/>
          </p:nvSpPr>
          <p:spPr>
            <a:xfrm>
              <a:off x="633004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2" name="object 17122"/>
            <p:cNvSpPr/>
            <p:nvPr/>
          </p:nvSpPr>
          <p:spPr>
            <a:xfrm>
              <a:off x="63302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3" name="object 17123"/>
            <p:cNvSpPr/>
            <p:nvPr/>
          </p:nvSpPr>
          <p:spPr>
            <a:xfrm>
              <a:off x="633029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4" name="object 17124"/>
            <p:cNvSpPr/>
            <p:nvPr/>
          </p:nvSpPr>
          <p:spPr>
            <a:xfrm>
              <a:off x="6329537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5" name="object 17125"/>
            <p:cNvSpPr/>
            <p:nvPr/>
          </p:nvSpPr>
          <p:spPr>
            <a:xfrm>
              <a:off x="6330678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6" name="object 17126"/>
            <p:cNvSpPr/>
            <p:nvPr/>
          </p:nvSpPr>
          <p:spPr>
            <a:xfrm>
              <a:off x="6330805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7" name="object 17127"/>
            <p:cNvSpPr/>
            <p:nvPr/>
          </p:nvSpPr>
          <p:spPr>
            <a:xfrm>
              <a:off x="63330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8" name="object 17128"/>
            <p:cNvSpPr/>
            <p:nvPr/>
          </p:nvSpPr>
          <p:spPr>
            <a:xfrm>
              <a:off x="633321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9" name="object 17129"/>
            <p:cNvSpPr/>
            <p:nvPr/>
          </p:nvSpPr>
          <p:spPr>
            <a:xfrm>
              <a:off x="633333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0" name="object 17130"/>
            <p:cNvSpPr/>
            <p:nvPr/>
          </p:nvSpPr>
          <p:spPr>
            <a:xfrm>
              <a:off x="633549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1" name="object 17131"/>
            <p:cNvSpPr/>
            <p:nvPr/>
          </p:nvSpPr>
          <p:spPr>
            <a:xfrm>
              <a:off x="633562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2" name="object 17132"/>
            <p:cNvSpPr/>
            <p:nvPr/>
          </p:nvSpPr>
          <p:spPr>
            <a:xfrm>
              <a:off x="6335747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3" name="object 17133"/>
            <p:cNvSpPr/>
            <p:nvPr/>
          </p:nvSpPr>
          <p:spPr>
            <a:xfrm>
              <a:off x="633587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4" name="object 17134"/>
            <p:cNvSpPr/>
            <p:nvPr/>
          </p:nvSpPr>
          <p:spPr>
            <a:xfrm>
              <a:off x="6336001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5" name="object 17135"/>
            <p:cNvSpPr/>
            <p:nvPr/>
          </p:nvSpPr>
          <p:spPr>
            <a:xfrm>
              <a:off x="633612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6" name="object 17136"/>
            <p:cNvSpPr/>
            <p:nvPr/>
          </p:nvSpPr>
          <p:spPr>
            <a:xfrm>
              <a:off x="63382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7" name="object 17137"/>
            <p:cNvSpPr/>
            <p:nvPr/>
          </p:nvSpPr>
          <p:spPr>
            <a:xfrm>
              <a:off x="633840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8" name="object 17138"/>
            <p:cNvSpPr/>
            <p:nvPr/>
          </p:nvSpPr>
          <p:spPr>
            <a:xfrm>
              <a:off x="63385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9" name="object 17139"/>
            <p:cNvSpPr/>
            <p:nvPr/>
          </p:nvSpPr>
          <p:spPr>
            <a:xfrm>
              <a:off x="633866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0" name="object 17140"/>
            <p:cNvSpPr/>
            <p:nvPr/>
          </p:nvSpPr>
          <p:spPr>
            <a:xfrm>
              <a:off x="634081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1" name="object 17141"/>
            <p:cNvSpPr/>
            <p:nvPr/>
          </p:nvSpPr>
          <p:spPr>
            <a:xfrm>
              <a:off x="63409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2" name="object 17142"/>
            <p:cNvSpPr/>
            <p:nvPr/>
          </p:nvSpPr>
          <p:spPr>
            <a:xfrm>
              <a:off x="634094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3" name="object 17143"/>
            <p:cNvSpPr/>
            <p:nvPr/>
          </p:nvSpPr>
          <p:spPr>
            <a:xfrm>
              <a:off x="6341070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4" name="object 17144"/>
            <p:cNvSpPr/>
            <p:nvPr/>
          </p:nvSpPr>
          <p:spPr>
            <a:xfrm>
              <a:off x="6341196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5" name="object 17145"/>
            <p:cNvSpPr/>
            <p:nvPr/>
          </p:nvSpPr>
          <p:spPr>
            <a:xfrm>
              <a:off x="6341323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6" name="object 17146"/>
            <p:cNvSpPr/>
            <p:nvPr/>
          </p:nvSpPr>
          <p:spPr>
            <a:xfrm>
              <a:off x="634373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7" name="object 17147"/>
            <p:cNvSpPr/>
            <p:nvPr/>
          </p:nvSpPr>
          <p:spPr>
            <a:xfrm>
              <a:off x="6343858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8" name="object 17148"/>
            <p:cNvSpPr/>
            <p:nvPr/>
          </p:nvSpPr>
          <p:spPr>
            <a:xfrm>
              <a:off x="634398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9" name="object 17149"/>
            <p:cNvSpPr/>
            <p:nvPr/>
          </p:nvSpPr>
          <p:spPr>
            <a:xfrm>
              <a:off x="634550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0" name="object 17150"/>
            <p:cNvSpPr/>
            <p:nvPr/>
          </p:nvSpPr>
          <p:spPr>
            <a:xfrm>
              <a:off x="634601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1" name="object 17151"/>
            <p:cNvSpPr/>
            <p:nvPr/>
          </p:nvSpPr>
          <p:spPr>
            <a:xfrm>
              <a:off x="63463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2" name="object 17152"/>
            <p:cNvSpPr/>
            <p:nvPr/>
          </p:nvSpPr>
          <p:spPr>
            <a:xfrm>
              <a:off x="6346519" y="41773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3" name="object 17153"/>
            <p:cNvSpPr/>
            <p:nvPr/>
          </p:nvSpPr>
          <p:spPr>
            <a:xfrm>
              <a:off x="6346646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4" name="object 17154"/>
            <p:cNvSpPr/>
            <p:nvPr/>
          </p:nvSpPr>
          <p:spPr>
            <a:xfrm>
              <a:off x="63488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5" name="object 17155"/>
            <p:cNvSpPr/>
            <p:nvPr/>
          </p:nvSpPr>
          <p:spPr>
            <a:xfrm>
              <a:off x="634905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6" name="object 17156"/>
            <p:cNvSpPr/>
            <p:nvPr/>
          </p:nvSpPr>
          <p:spPr>
            <a:xfrm>
              <a:off x="6349180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7" name="object 17157"/>
            <p:cNvSpPr/>
            <p:nvPr/>
          </p:nvSpPr>
          <p:spPr>
            <a:xfrm>
              <a:off x="6348420" y="4177704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10">
                  <a:moveTo>
                    <a:pt x="0" y="0"/>
                  </a:moveTo>
                  <a:lnTo>
                    <a:pt x="1774" y="0"/>
                  </a:lnTo>
                </a:path>
                <a:path w="3810">
                  <a:moveTo>
                    <a:pt x="2027" y="0"/>
                  </a:moveTo>
                  <a:lnTo>
                    <a:pt x="3801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8" name="object 17158"/>
            <p:cNvSpPr/>
            <p:nvPr/>
          </p:nvSpPr>
          <p:spPr>
            <a:xfrm>
              <a:off x="63514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9" name="object 17159"/>
            <p:cNvSpPr/>
            <p:nvPr/>
          </p:nvSpPr>
          <p:spPr>
            <a:xfrm>
              <a:off x="635158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0" name="object 17160"/>
            <p:cNvSpPr/>
            <p:nvPr/>
          </p:nvSpPr>
          <p:spPr>
            <a:xfrm>
              <a:off x="6351715" y="417672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99"/>
                  </a:moveTo>
                  <a:lnTo>
                    <a:pt x="887" y="49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1" name="object 17161"/>
            <p:cNvSpPr/>
            <p:nvPr/>
          </p:nvSpPr>
          <p:spPr>
            <a:xfrm>
              <a:off x="6351842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2" name="object 17162"/>
            <p:cNvSpPr/>
            <p:nvPr/>
          </p:nvSpPr>
          <p:spPr>
            <a:xfrm>
              <a:off x="635196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3" name="object 17163"/>
            <p:cNvSpPr/>
            <p:nvPr/>
          </p:nvSpPr>
          <p:spPr>
            <a:xfrm>
              <a:off x="63538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4" name="object 17164"/>
            <p:cNvSpPr/>
            <p:nvPr/>
          </p:nvSpPr>
          <p:spPr>
            <a:xfrm>
              <a:off x="6353109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5" name="object 17165"/>
            <p:cNvSpPr/>
            <p:nvPr/>
          </p:nvSpPr>
          <p:spPr>
            <a:xfrm>
              <a:off x="6354376" y="41774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6" name="object 17166"/>
            <p:cNvSpPr/>
            <p:nvPr/>
          </p:nvSpPr>
          <p:spPr>
            <a:xfrm>
              <a:off x="6354503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7" name="object 17167"/>
            <p:cNvSpPr/>
            <p:nvPr/>
          </p:nvSpPr>
          <p:spPr>
            <a:xfrm>
              <a:off x="63546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8" name="object 17168"/>
            <p:cNvSpPr/>
            <p:nvPr/>
          </p:nvSpPr>
          <p:spPr>
            <a:xfrm>
              <a:off x="63560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9" name="object 17169"/>
            <p:cNvSpPr/>
            <p:nvPr/>
          </p:nvSpPr>
          <p:spPr>
            <a:xfrm>
              <a:off x="63566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0" name="object 17170"/>
            <p:cNvSpPr/>
            <p:nvPr/>
          </p:nvSpPr>
          <p:spPr>
            <a:xfrm>
              <a:off x="6356784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1" name="object 17171"/>
            <p:cNvSpPr/>
            <p:nvPr/>
          </p:nvSpPr>
          <p:spPr>
            <a:xfrm>
              <a:off x="6356911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2" name="object 17172"/>
            <p:cNvSpPr/>
            <p:nvPr/>
          </p:nvSpPr>
          <p:spPr>
            <a:xfrm>
              <a:off x="6357038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3" name="object 17173"/>
            <p:cNvSpPr/>
            <p:nvPr/>
          </p:nvSpPr>
          <p:spPr>
            <a:xfrm>
              <a:off x="6357164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4" name="object 17174"/>
            <p:cNvSpPr/>
            <p:nvPr/>
          </p:nvSpPr>
          <p:spPr>
            <a:xfrm>
              <a:off x="6357291" y="41771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5" name="object 17175"/>
            <p:cNvSpPr/>
            <p:nvPr/>
          </p:nvSpPr>
          <p:spPr>
            <a:xfrm>
              <a:off x="63589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6" name="object 17176"/>
            <p:cNvSpPr/>
            <p:nvPr/>
          </p:nvSpPr>
          <p:spPr>
            <a:xfrm>
              <a:off x="635944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7" name="object 17177"/>
            <p:cNvSpPr/>
            <p:nvPr/>
          </p:nvSpPr>
          <p:spPr>
            <a:xfrm>
              <a:off x="635957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8" name="object 17178"/>
            <p:cNvSpPr/>
            <p:nvPr/>
          </p:nvSpPr>
          <p:spPr>
            <a:xfrm>
              <a:off x="635957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9" name="object 17179"/>
            <p:cNvSpPr/>
            <p:nvPr/>
          </p:nvSpPr>
          <p:spPr>
            <a:xfrm>
              <a:off x="635969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0" name="object 17180"/>
            <p:cNvSpPr/>
            <p:nvPr/>
          </p:nvSpPr>
          <p:spPr>
            <a:xfrm>
              <a:off x="63598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1" name="object 17181"/>
            <p:cNvSpPr/>
            <p:nvPr/>
          </p:nvSpPr>
          <p:spPr>
            <a:xfrm>
              <a:off x="6359952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2" name="object 17182"/>
            <p:cNvSpPr/>
            <p:nvPr/>
          </p:nvSpPr>
          <p:spPr>
            <a:xfrm>
              <a:off x="63618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3" name="object 17183"/>
            <p:cNvSpPr/>
            <p:nvPr/>
          </p:nvSpPr>
          <p:spPr>
            <a:xfrm>
              <a:off x="6361093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4" name="object 17184"/>
            <p:cNvSpPr/>
            <p:nvPr/>
          </p:nvSpPr>
          <p:spPr>
            <a:xfrm>
              <a:off x="6362233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5" name="object 17185"/>
            <p:cNvSpPr/>
            <p:nvPr/>
          </p:nvSpPr>
          <p:spPr>
            <a:xfrm>
              <a:off x="6362360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6" name="object 17186"/>
            <p:cNvSpPr/>
            <p:nvPr/>
          </p:nvSpPr>
          <p:spPr>
            <a:xfrm>
              <a:off x="6362487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7" name="object 17187"/>
            <p:cNvSpPr/>
            <p:nvPr/>
          </p:nvSpPr>
          <p:spPr>
            <a:xfrm>
              <a:off x="6362614" y="41773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8" name="object 17188"/>
            <p:cNvSpPr/>
            <p:nvPr/>
          </p:nvSpPr>
          <p:spPr>
            <a:xfrm>
              <a:off x="63647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9" name="object 17189"/>
            <p:cNvSpPr/>
            <p:nvPr/>
          </p:nvSpPr>
          <p:spPr>
            <a:xfrm>
              <a:off x="6364895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0" name="object 17190"/>
            <p:cNvSpPr/>
            <p:nvPr/>
          </p:nvSpPr>
          <p:spPr>
            <a:xfrm>
              <a:off x="636502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1" name="object 17191"/>
            <p:cNvSpPr/>
            <p:nvPr/>
          </p:nvSpPr>
          <p:spPr>
            <a:xfrm>
              <a:off x="63650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2" name="object 17192"/>
            <p:cNvSpPr/>
            <p:nvPr/>
          </p:nvSpPr>
          <p:spPr>
            <a:xfrm>
              <a:off x="636527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3" name="object 17193"/>
            <p:cNvSpPr/>
            <p:nvPr/>
          </p:nvSpPr>
          <p:spPr>
            <a:xfrm>
              <a:off x="636717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4" name="object 17194"/>
            <p:cNvSpPr/>
            <p:nvPr/>
          </p:nvSpPr>
          <p:spPr>
            <a:xfrm>
              <a:off x="63673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5" name="object 17195"/>
            <p:cNvSpPr/>
            <p:nvPr/>
          </p:nvSpPr>
          <p:spPr>
            <a:xfrm>
              <a:off x="636742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6" name="object 17196"/>
            <p:cNvSpPr/>
            <p:nvPr/>
          </p:nvSpPr>
          <p:spPr>
            <a:xfrm>
              <a:off x="6367556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7" name="object 17197"/>
            <p:cNvSpPr/>
            <p:nvPr/>
          </p:nvSpPr>
          <p:spPr>
            <a:xfrm>
              <a:off x="6367683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8" name="object 17198"/>
            <p:cNvSpPr/>
            <p:nvPr/>
          </p:nvSpPr>
          <p:spPr>
            <a:xfrm>
              <a:off x="6367683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9" name="object 17199"/>
            <p:cNvSpPr/>
            <p:nvPr/>
          </p:nvSpPr>
          <p:spPr>
            <a:xfrm>
              <a:off x="63698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0" name="object 17200"/>
            <p:cNvSpPr/>
            <p:nvPr/>
          </p:nvSpPr>
          <p:spPr>
            <a:xfrm>
              <a:off x="6370091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1" name="object 17201"/>
            <p:cNvSpPr/>
            <p:nvPr/>
          </p:nvSpPr>
          <p:spPr>
            <a:xfrm>
              <a:off x="6370217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2" name="object 17202"/>
            <p:cNvSpPr/>
            <p:nvPr/>
          </p:nvSpPr>
          <p:spPr>
            <a:xfrm>
              <a:off x="637237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3" name="object 17203"/>
            <p:cNvSpPr/>
            <p:nvPr/>
          </p:nvSpPr>
          <p:spPr>
            <a:xfrm>
              <a:off x="637262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4" name="object 17204"/>
            <p:cNvSpPr/>
            <p:nvPr/>
          </p:nvSpPr>
          <p:spPr>
            <a:xfrm>
              <a:off x="6371865" y="417764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6"/>
                  </a:moveTo>
                  <a:lnTo>
                    <a:pt x="1774" y="6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5" name="object 17205"/>
            <p:cNvSpPr/>
            <p:nvPr/>
          </p:nvSpPr>
          <p:spPr>
            <a:xfrm>
              <a:off x="637300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6" name="object 17206"/>
            <p:cNvSpPr/>
            <p:nvPr/>
          </p:nvSpPr>
          <p:spPr>
            <a:xfrm>
              <a:off x="637554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7" name="object 17207"/>
            <p:cNvSpPr/>
            <p:nvPr/>
          </p:nvSpPr>
          <p:spPr>
            <a:xfrm>
              <a:off x="637769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8" name="object 17208"/>
            <p:cNvSpPr/>
            <p:nvPr/>
          </p:nvSpPr>
          <p:spPr>
            <a:xfrm>
              <a:off x="6377948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9" name="object 17209"/>
            <p:cNvSpPr/>
            <p:nvPr/>
          </p:nvSpPr>
          <p:spPr>
            <a:xfrm>
              <a:off x="6378075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0" name="object 17210"/>
            <p:cNvSpPr/>
            <p:nvPr/>
          </p:nvSpPr>
          <p:spPr>
            <a:xfrm>
              <a:off x="637807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1" name="object 17211"/>
            <p:cNvSpPr/>
            <p:nvPr/>
          </p:nvSpPr>
          <p:spPr>
            <a:xfrm>
              <a:off x="6378201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2" name="object 17212"/>
            <p:cNvSpPr/>
            <p:nvPr/>
          </p:nvSpPr>
          <p:spPr>
            <a:xfrm>
              <a:off x="637832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3" name="object 17213"/>
            <p:cNvSpPr/>
            <p:nvPr/>
          </p:nvSpPr>
          <p:spPr>
            <a:xfrm>
              <a:off x="63803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4" name="object 17214"/>
            <p:cNvSpPr/>
            <p:nvPr/>
          </p:nvSpPr>
          <p:spPr>
            <a:xfrm>
              <a:off x="638060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5" name="object 17215"/>
            <p:cNvSpPr/>
            <p:nvPr/>
          </p:nvSpPr>
          <p:spPr>
            <a:xfrm>
              <a:off x="638073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6" name="object 17216"/>
            <p:cNvSpPr/>
            <p:nvPr/>
          </p:nvSpPr>
          <p:spPr>
            <a:xfrm>
              <a:off x="638086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7" name="object 17217"/>
            <p:cNvSpPr/>
            <p:nvPr/>
          </p:nvSpPr>
          <p:spPr>
            <a:xfrm>
              <a:off x="638098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8" name="object 17218"/>
            <p:cNvSpPr/>
            <p:nvPr/>
          </p:nvSpPr>
          <p:spPr>
            <a:xfrm>
              <a:off x="638301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9" name="object 17219"/>
            <p:cNvSpPr/>
            <p:nvPr/>
          </p:nvSpPr>
          <p:spPr>
            <a:xfrm>
              <a:off x="6383270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0" name="object 17220"/>
            <p:cNvSpPr/>
            <p:nvPr/>
          </p:nvSpPr>
          <p:spPr>
            <a:xfrm>
              <a:off x="6383397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1" name="object 17221"/>
            <p:cNvSpPr/>
            <p:nvPr/>
          </p:nvSpPr>
          <p:spPr>
            <a:xfrm>
              <a:off x="638352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2" name="object 17222"/>
            <p:cNvSpPr/>
            <p:nvPr/>
          </p:nvSpPr>
          <p:spPr>
            <a:xfrm>
              <a:off x="63856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3" name="object 17223"/>
            <p:cNvSpPr/>
            <p:nvPr/>
          </p:nvSpPr>
          <p:spPr>
            <a:xfrm>
              <a:off x="638580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4" name="object 17224"/>
            <p:cNvSpPr/>
            <p:nvPr/>
          </p:nvSpPr>
          <p:spPr>
            <a:xfrm>
              <a:off x="6385932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5" name="object 17225"/>
            <p:cNvSpPr/>
            <p:nvPr/>
          </p:nvSpPr>
          <p:spPr>
            <a:xfrm>
              <a:off x="638834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6" name="object 17226"/>
            <p:cNvSpPr/>
            <p:nvPr/>
          </p:nvSpPr>
          <p:spPr>
            <a:xfrm>
              <a:off x="6388593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7" name="object 17227"/>
            <p:cNvSpPr/>
            <p:nvPr/>
          </p:nvSpPr>
          <p:spPr>
            <a:xfrm>
              <a:off x="6388720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8" name="object 17228"/>
            <p:cNvSpPr/>
            <p:nvPr/>
          </p:nvSpPr>
          <p:spPr>
            <a:xfrm>
              <a:off x="638884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9" name="object 17229"/>
            <p:cNvSpPr/>
            <p:nvPr/>
          </p:nvSpPr>
          <p:spPr>
            <a:xfrm>
              <a:off x="63889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0" name="object 17230"/>
            <p:cNvSpPr/>
            <p:nvPr/>
          </p:nvSpPr>
          <p:spPr>
            <a:xfrm>
              <a:off x="6390367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1" name="object 17231"/>
            <p:cNvSpPr/>
            <p:nvPr/>
          </p:nvSpPr>
          <p:spPr>
            <a:xfrm>
              <a:off x="63908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2" name="object 17232"/>
            <p:cNvSpPr/>
            <p:nvPr/>
          </p:nvSpPr>
          <p:spPr>
            <a:xfrm>
              <a:off x="639112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3" name="object 17233"/>
            <p:cNvSpPr/>
            <p:nvPr/>
          </p:nvSpPr>
          <p:spPr>
            <a:xfrm>
              <a:off x="6391381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4" name="object 17234"/>
            <p:cNvSpPr/>
            <p:nvPr/>
          </p:nvSpPr>
          <p:spPr>
            <a:xfrm>
              <a:off x="63934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5" name="object 17235"/>
            <p:cNvSpPr/>
            <p:nvPr/>
          </p:nvSpPr>
          <p:spPr>
            <a:xfrm>
              <a:off x="6392648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6" name="object 17236"/>
            <p:cNvSpPr/>
            <p:nvPr/>
          </p:nvSpPr>
          <p:spPr>
            <a:xfrm>
              <a:off x="6393916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7" name="object 17237"/>
            <p:cNvSpPr/>
            <p:nvPr/>
          </p:nvSpPr>
          <p:spPr>
            <a:xfrm>
              <a:off x="6393916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8" name="object 17238"/>
            <p:cNvSpPr/>
            <p:nvPr/>
          </p:nvSpPr>
          <p:spPr>
            <a:xfrm>
              <a:off x="639404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9" name="object 17239"/>
            <p:cNvSpPr/>
            <p:nvPr/>
          </p:nvSpPr>
          <p:spPr>
            <a:xfrm>
              <a:off x="63961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0" name="object 17240"/>
            <p:cNvSpPr/>
            <p:nvPr/>
          </p:nvSpPr>
          <p:spPr>
            <a:xfrm>
              <a:off x="6396577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1" name="object 17241"/>
            <p:cNvSpPr/>
            <p:nvPr/>
          </p:nvSpPr>
          <p:spPr>
            <a:xfrm>
              <a:off x="639657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2" name="object 17242"/>
            <p:cNvSpPr/>
            <p:nvPr/>
          </p:nvSpPr>
          <p:spPr>
            <a:xfrm>
              <a:off x="639885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3" name="object 17243"/>
            <p:cNvSpPr/>
            <p:nvPr/>
          </p:nvSpPr>
          <p:spPr>
            <a:xfrm>
              <a:off x="6398098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4" name="object 17244"/>
            <p:cNvSpPr/>
            <p:nvPr/>
          </p:nvSpPr>
          <p:spPr>
            <a:xfrm>
              <a:off x="6399238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5" name="object 17245"/>
            <p:cNvSpPr/>
            <p:nvPr/>
          </p:nvSpPr>
          <p:spPr>
            <a:xfrm>
              <a:off x="6399238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6" name="object 17246"/>
            <p:cNvSpPr/>
            <p:nvPr/>
          </p:nvSpPr>
          <p:spPr>
            <a:xfrm>
              <a:off x="639936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7" name="object 17247"/>
            <p:cNvSpPr/>
            <p:nvPr/>
          </p:nvSpPr>
          <p:spPr>
            <a:xfrm>
              <a:off x="6401646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8" name="object 17248"/>
            <p:cNvSpPr/>
            <p:nvPr/>
          </p:nvSpPr>
          <p:spPr>
            <a:xfrm>
              <a:off x="640177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9" name="object 17249"/>
            <p:cNvSpPr/>
            <p:nvPr/>
          </p:nvSpPr>
          <p:spPr>
            <a:xfrm>
              <a:off x="640177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0" name="object 17250"/>
            <p:cNvSpPr/>
            <p:nvPr/>
          </p:nvSpPr>
          <p:spPr>
            <a:xfrm>
              <a:off x="6402026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1" name="object 17251"/>
            <p:cNvSpPr/>
            <p:nvPr/>
          </p:nvSpPr>
          <p:spPr>
            <a:xfrm>
              <a:off x="640418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2" name="object 17252"/>
            <p:cNvSpPr/>
            <p:nvPr/>
          </p:nvSpPr>
          <p:spPr>
            <a:xfrm>
              <a:off x="640430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3" name="object 17253"/>
            <p:cNvSpPr/>
            <p:nvPr/>
          </p:nvSpPr>
          <p:spPr>
            <a:xfrm>
              <a:off x="640443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4" name="object 17254"/>
            <p:cNvSpPr/>
            <p:nvPr/>
          </p:nvSpPr>
          <p:spPr>
            <a:xfrm>
              <a:off x="6403674" y="4177647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6"/>
                  </a:moveTo>
                  <a:lnTo>
                    <a:pt x="1774" y="6"/>
                  </a:lnTo>
                </a:path>
                <a:path w="1904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5" name="object 17255"/>
            <p:cNvSpPr/>
            <p:nvPr/>
          </p:nvSpPr>
          <p:spPr>
            <a:xfrm>
              <a:off x="6404688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6" name="object 17256"/>
            <p:cNvSpPr/>
            <p:nvPr/>
          </p:nvSpPr>
          <p:spPr>
            <a:xfrm>
              <a:off x="64065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7" name="object 17257"/>
            <p:cNvSpPr/>
            <p:nvPr/>
          </p:nvSpPr>
          <p:spPr>
            <a:xfrm>
              <a:off x="640684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8" name="object 17258"/>
            <p:cNvSpPr/>
            <p:nvPr/>
          </p:nvSpPr>
          <p:spPr>
            <a:xfrm>
              <a:off x="64069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9" name="object 17259"/>
            <p:cNvSpPr/>
            <p:nvPr/>
          </p:nvSpPr>
          <p:spPr>
            <a:xfrm>
              <a:off x="640709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0" name="object 17260"/>
            <p:cNvSpPr/>
            <p:nvPr/>
          </p:nvSpPr>
          <p:spPr>
            <a:xfrm>
              <a:off x="640722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1" name="object 17261"/>
            <p:cNvSpPr/>
            <p:nvPr/>
          </p:nvSpPr>
          <p:spPr>
            <a:xfrm>
              <a:off x="64073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2" name="object 17262"/>
            <p:cNvSpPr/>
            <p:nvPr/>
          </p:nvSpPr>
          <p:spPr>
            <a:xfrm>
              <a:off x="64093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3" name="object 17263"/>
            <p:cNvSpPr/>
            <p:nvPr/>
          </p:nvSpPr>
          <p:spPr>
            <a:xfrm>
              <a:off x="6409630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4" name="object 17264"/>
            <p:cNvSpPr/>
            <p:nvPr/>
          </p:nvSpPr>
          <p:spPr>
            <a:xfrm>
              <a:off x="6409757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5" name="object 17265"/>
            <p:cNvSpPr/>
            <p:nvPr/>
          </p:nvSpPr>
          <p:spPr>
            <a:xfrm>
              <a:off x="640975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6" name="object 17266"/>
            <p:cNvSpPr/>
            <p:nvPr/>
          </p:nvSpPr>
          <p:spPr>
            <a:xfrm>
              <a:off x="6409883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7" name="object 17267"/>
            <p:cNvSpPr/>
            <p:nvPr/>
          </p:nvSpPr>
          <p:spPr>
            <a:xfrm>
              <a:off x="641001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8" name="object 17268"/>
            <p:cNvSpPr/>
            <p:nvPr/>
          </p:nvSpPr>
          <p:spPr>
            <a:xfrm>
              <a:off x="64117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9" name="object 17269"/>
            <p:cNvSpPr/>
            <p:nvPr/>
          </p:nvSpPr>
          <p:spPr>
            <a:xfrm>
              <a:off x="641216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0" name="object 17270"/>
            <p:cNvSpPr/>
            <p:nvPr/>
          </p:nvSpPr>
          <p:spPr>
            <a:xfrm>
              <a:off x="6411404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1" name="object 17271"/>
            <p:cNvSpPr/>
            <p:nvPr/>
          </p:nvSpPr>
          <p:spPr>
            <a:xfrm>
              <a:off x="64146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2" name="object 17272"/>
            <p:cNvSpPr/>
            <p:nvPr/>
          </p:nvSpPr>
          <p:spPr>
            <a:xfrm>
              <a:off x="6414826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3" name="object 17273"/>
            <p:cNvSpPr/>
            <p:nvPr/>
          </p:nvSpPr>
          <p:spPr>
            <a:xfrm>
              <a:off x="6414953" y="41774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4" name="object 17274"/>
            <p:cNvSpPr/>
            <p:nvPr/>
          </p:nvSpPr>
          <p:spPr>
            <a:xfrm>
              <a:off x="6414192" y="4177692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5" name="object 17275"/>
            <p:cNvSpPr/>
            <p:nvPr/>
          </p:nvSpPr>
          <p:spPr>
            <a:xfrm>
              <a:off x="64153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6" name="object 17276"/>
            <p:cNvSpPr/>
            <p:nvPr/>
          </p:nvSpPr>
          <p:spPr>
            <a:xfrm>
              <a:off x="64162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7" name="object 17277"/>
            <p:cNvSpPr/>
            <p:nvPr/>
          </p:nvSpPr>
          <p:spPr>
            <a:xfrm>
              <a:off x="64173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8" name="object 17278"/>
            <p:cNvSpPr/>
            <p:nvPr/>
          </p:nvSpPr>
          <p:spPr>
            <a:xfrm>
              <a:off x="6417614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9" name="object 17279"/>
            <p:cNvSpPr/>
            <p:nvPr/>
          </p:nvSpPr>
          <p:spPr>
            <a:xfrm>
              <a:off x="64177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0" name="object 17280"/>
            <p:cNvSpPr/>
            <p:nvPr/>
          </p:nvSpPr>
          <p:spPr>
            <a:xfrm>
              <a:off x="64197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1" name="object 17281"/>
            <p:cNvSpPr/>
            <p:nvPr/>
          </p:nvSpPr>
          <p:spPr>
            <a:xfrm>
              <a:off x="642002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2" name="object 17282"/>
            <p:cNvSpPr/>
            <p:nvPr/>
          </p:nvSpPr>
          <p:spPr>
            <a:xfrm>
              <a:off x="64200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3" name="object 17283"/>
            <p:cNvSpPr/>
            <p:nvPr/>
          </p:nvSpPr>
          <p:spPr>
            <a:xfrm>
              <a:off x="6420148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4" name="object 17284"/>
            <p:cNvSpPr/>
            <p:nvPr/>
          </p:nvSpPr>
          <p:spPr>
            <a:xfrm>
              <a:off x="6420275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5" name="object 17285"/>
            <p:cNvSpPr/>
            <p:nvPr/>
          </p:nvSpPr>
          <p:spPr>
            <a:xfrm>
              <a:off x="6420402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6" name="object 17286"/>
            <p:cNvSpPr/>
            <p:nvPr/>
          </p:nvSpPr>
          <p:spPr>
            <a:xfrm>
              <a:off x="64205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7" name="object 17287"/>
            <p:cNvSpPr/>
            <p:nvPr/>
          </p:nvSpPr>
          <p:spPr>
            <a:xfrm>
              <a:off x="64224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8" name="object 17288"/>
            <p:cNvSpPr/>
            <p:nvPr/>
          </p:nvSpPr>
          <p:spPr>
            <a:xfrm>
              <a:off x="6421796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9" name="object 17289"/>
            <p:cNvSpPr/>
            <p:nvPr/>
          </p:nvSpPr>
          <p:spPr>
            <a:xfrm>
              <a:off x="64253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0" name="object 17290"/>
            <p:cNvSpPr/>
            <p:nvPr/>
          </p:nvSpPr>
          <p:spPr>
            <a:xfrm>
              <a:off x="642547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1" name="object 17291"/>
            <p:cNvSpPr/>
            <p:nvPr/>
          </p:nvSpPr>
          <p:spPr>
            <a:xfrm>
              <a:off x="6425598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2" name="object 17292"/>
            <p:cNvSpPr/>
            <p:nvPr/>
          </p:nvSpPr>
          <p:spPr>
            <a:xfrm>
              <a:off x="642572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3" name="object 17293"/>
            <p:cNvSpPr/>
            <p:nvPr/>
          </p:nvSpPr>
          <p:spPr>
            <a:xfrm>
              <a:off x="64269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4" name="object 17294"/>
            <p:cNvSpPr/>
            <p:nvPr/>
          </p:nvSpPr>
          <p:spPr>
            <a:xfrm>
              <a:off x="64278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5" name="object 17295"/>
            <p:cNvSpPr/>
            <p:nvPr/>
          </p:nvSpPr>
          <p:spPr>
            <a:xfrm>
              <a:off x="642800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6" name="object 17296"/>
            <p:cNvSpPr/>
            <p:nvPr/>
          </p:nvSpPr>
          <p:spPr>
            <a:xfrm>
              <a:off x="6428132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7" name="object 17297"/>
            <p:cNvSpPr/>
            <p:nvPr/>
          </p:nvSpPr>
          <p:spPr>
            <a:xfrm>
              <a:off x="64282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8" name="object 17298"/>
            <p:cNvSpPr/>
            <p:nvPr/>
          </p:nvSpPr>
          <p:spPr>
            <a:xfrm>
              <a:off x="642851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9" name="object 17299"/>
            <p:cNvSpPr/>
            <p:nvPr/>
          </p:nvSpPr>
          <p:spPr>
            <a:xfrm>
              <a:off x="64304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0" name="object 17300"/>
            <p:cNvSpPr/>
            <p:nvPr/>
          </p:nvSpPr>
          <p:spPr>
            <a:xfrm>
              <a:off x="643066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1" name="object 17301"/>
            <p:cNvSpPr/>
            <p:nvPr/>
          </p:nvSpPr>
          <p:spPr>
            <a:xfrm>
              <a:off x="64306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2" name="object 17302"/>
            <p:cNvSpPr/>
            <p:nvPr/>
          </p:nvSpPr>
          <p:spPr>
            <a:xfrm>
              <a:off x="643079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3" name="object 17303"/>
            <p:cNvSpPr/>
            <p:nvPr/>
          </p:nvSpPr>
          <p:spPr>
            <a:xfrm>
              <a:off x="6430920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4" name="object 17304"/>
            <p:cNvSpPr/>
            <p:nvPr/>
          </p:nvSpPr>
          <p:spPr>
            <a:xfrm>
              <a:off x="6431047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5" name="object 17305"/>
            <p:cNvSpPr/>
            <p:nvPr/>
          </p:nvSpPr>
          <p:spPr>
            <a:xfrm>
              <a:off x="6433201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6" name="object 17306"/>
            <p:cNvSpPr/>
            <p:nvPr/>
          </p:nvSpPr>
          <p:spPr>
            <a:xfrm>
              <a:off x="64333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7" name="object 17307"/>
            <p:cNvSpPr/>
            <p:nvPr/>
          </p:nvSpPr>
          <p:spPr>
            <a:xfrm>
              <a:off x="64335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8" name="object 17308"/>
            <p:cNvSpPr/>
            <p:nvPr/>
          </p:nvSpPr>
          <p:spPr>
            <a:xfrm>
              <a:off x="6435863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9" name="object 17309"/>
            <p:cNvSpPr/>
            <p:nvPr/>
          </p:nvSpPr>
          <p:spPr>
            <a:xfrm>
              <a:off x="643599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0" name="object 17310"/>
            <p:cNvSpPr/>
            <p:nvPr/>
          </p:nvSpPr>
          <p:spPr>
            <a:xfrm>
              <a:off x="6436116" y="41772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1" name="object 17311"/>
            <p:cNvSpPr/>
            <p:nvPr/>
          </p:nvSpPr>
          <p:spPr>
            <a:xfrm>
              <a:off x="64364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2" name="object 17312"/>
            <p:cNvSpPr/>
            <p:nvPr/>
          </p:nvSpPr>
          <p:spPr>
            <a:xfrm>
              <a:off x="64383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3" name="object 17313"/>
            <p:cNvSpPr/>
            <p:nvPr/>
          </p:nvSpPr>
          <p:spPr>
            <a:xfrm>
              <a:off x="6438524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4" name="object 17314"/>
            <p:cNvSpPr/>
            <p:nvPr/>
          </p:nvSpPr>
          <p:spPr>
            <a:xfrm>
              <a:off x="64386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5" name="object 17315"/>
            <p:cNvSpPr/>
            <p:nvPr/>
          </p:nvSpPr>
          <p:spPr>
            <a:xfrm>
              <a:off x="6438778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6" name="object 17316"/>
            <p:cNvSpPr/>
            <p:nvPr/>
          </p:nvSpPr>
          <p:spPr>
            <a:xfrm>
              <a:off x="643890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7" name="object 17317"/>
            <p:cNvSpPr/>
            <p:nvPr/>
          </p:nvSpPr>
          <p:spPr>
            <a:xfrm>
              <a:off x="64390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8" name="object 17318"/>
            <p:cNvSpPr/>
            <p:nvPr/>
          </p:nvSpPr>
          <p:spPr>
            <a:xfrm>
              <a:off x="64406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9" name="object 17319"/>
            <p:cNvSpPr/>
            <p:nvPr/>
          </p:nvSpPr>
          <p:spPr>
            <a:xfrm>
              <a:off x="64409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0" name="object 17320"/>
            <p:cNvSpPr/>
            <p:nvPr/>
          </p:nvSpPr>
          <p:spPr>
            <a:xfrm>
              <a:off x="6440425" y="4177635"/>
              <a:ext cx="2540" cy="635"/>
            </a:xfrm>
            <a:custGeom>
              <a:avLst/>
              <a:gdLst/>
              <a:ahLst/>
              <a:cxnLst/>
              <a:rect l="l" t="t" r="r" b="b"/>
              <a:pathLst>
                <a:path w="2539" h="635">
                  <a:moveTo>
                    <a:pt x="0" y="0"/>
                  </a:moveTo>
                  <a:lnTo>
                    <a:pt x="1774" y="0"/>
                  </a:lnTo>
                </a:path>
                <a:path w="2539" h="635">
                  <a:moveTo>
                    <a:pt x="126" y="6"/>
                  </a:moveTo>
                  <a:lnTo>
                    <a:pt x="1900" y="6"/>
                  </a:lnTo>
                </a:path>
                <a:path w="2539" h="635">
                  <a:moveTo>
                    <a:pt x="253" y="18"/>
                  </a:moveTo>
                  <a:lnTo>
                    <a:pt x="202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1" name="object 17321"/>
            <p:cNvSpPr/>
            <p:nvPr/>
          </p:nvSpPr>
          <p:spPr>
            <a:xfrm>
              <a:off x="64435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2" name="object 17322"/>
            <p:cNvSpPr/>
            <p:nvPr/>
          </p:nvSpPr>
          <p:spPr>
            <a:xfrm>
              <a:off x="644384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3" name="object 17323"/>
            <p:cNvSpPr/>
            <p:nvPr/>
          </p:nvSpPr>
          <p:spPr>
            <a:xfrm>
              <a:off x="644397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4" name="object 17324"/>
            <p:cNvSpPr/>
            <p:nvPr/>
          </p:nvSpPr>
          <p:spPr>
            <a:xfrm>
              <a:off x="6444100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5" name="object 17325"/>
            <p:cNvSpPr/>
            <p:nvPr/>
          </p:nvSpPr>
          <p:spPr>
            <a:xfrm>
              <a:off x="64462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6" name="object 17326"/>
            <p:cNvSpPr/>
            <p:nvPr/>
          </p:nvSpPr>
          <p:spPr>
            <a:xfrm>
              <a:off x="64465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7" name="object 17327"/>
            <p:cNvSpPr/>
            <p:nvPr/>
          </p:nvSpPr>
          <p:spPr>
            <a:xfrm>
              <a:off x="6446635" y="41774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8" name="object 17328"/>
            <p:cNvSpPr/>
            <p:nvPr/>
          </p:nvSpPr>
          <p:spPr>
            <a:xfrm>
              <a:off x="6446762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9" name="object 17329"/>
            <p:cNvSpPr/>
            <p:nvPr/>
          </p:nvSpPr>
          <p:spPr>
            <a:xfrm>
              <a:off x="6447015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0" name="object 17330"/>
            <p:cNvSpPr/>
            <p:nvPr/>
          </p:nvSpPr>
          <p:spPr>
            <a:xfrm>
              <a:off x="644878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1" name="object 17331"/>
            <p:cNvSpPr/>
            <p:nvPr/>
          </p:nvSpPr>
          <p:spPr>
            <a:xfrm>
              <a:off x="64489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2" name="object 17332"/>
            <p:cNvSpPr/>
            <p:nvPr/>
          </p:nvSpPr>
          <p:spPr>
            <a:xfrm>
              <a:off x="6449169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3" name="object 17333"/>
            <p:cNvSpPr/>
            <p:nvPr/>
          </p:nvSpPr>
          <p:spPr>
            <a:xfrm>
              <a:off x="644954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4" name="object 17334"/>
            <p:cNvSpPr/>
            <p:nvPr/>
          </p:nvSpPr>
          <p:spPr>
            <a:xfrm>
              <a:off x="6449549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5" name="object 17335"/>
            <p:cNvSpPr/>
            <p:nvPr/>
          </p:nvSpPr>
          <p:spPr>
            <a:xfrm>
              <a:off x="645157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6" name="object 17336"/>
            <p:cNvSpPr/>
            <p:nvPr/>
          </p:nvSpPr>
          <p:spPr>
            <a:xfrm>
              <a:off x="645170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7" name="object 17337"/>
            <p:cNvSpPr/>
            <p:nvPr/>
          </p:nvSpPr>
          <p:spPr>
            <a:xfrm>
              <a:off x="6451831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8" name="object 17338"/>
            <p:cNvSpPr/>
            <p:nvPr/>
          </p:nvSpPr>
          <p:spPr>
            <a:xfrm>
              <a:off x="645195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9" name="object 17339"/>
            <p:cNvSpPr/>
            <p:nvPr/>
          </p:nvSpPr>
          <p:spPr>
            <a:xfrm>
              <a:off x="6452084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0" name="object 17340"/>
            <p:cNvSpPr/>
            <p:nvPr/>
          </p:nvSpPr>
          <p:spPr>
            <a:xfrm>
              <a:off x="64522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1" name="object 17341"/>
            <p:cNvSpPr/>
            <p:nvPr/>
          </p:nvSpPr>
          <p:spPr>
            <a:xfrm>
              <a:off x="64538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2" name="object 17342"/>
            <p:cNvSpPr/>
            <p:nvPr/>
          </p:nvSpPr>
          <p:spPr>
            <a:xfrm>
              <a:off x="645436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3" name="object 17343"/>
            <p:cNvSpPr/>
            <p:nvPr/>
          </p:nvSpPr>
          <p:spPr>
            <a:xfrm>
              <a:off x="645449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4" name="object 17344"/>
            <p:cNvSpPr/>
            <p:nvPr/>
          </p:nvSpPr>
          <p:spPr>
            <a:xfrm>
              <a:off x="64567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5" name="object 17345"/>
            <p:cNvSpPr/>
            <p:nvPr/>
          </p:nvSpPr>
          <p:spPr>
            <a:xfrm>
              <a:off x="645702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6" name="object 17346"/>
            <p:cNvSpPr/>
            <p:nvPr/>
          </p:nvSpPr>
          <p:spPr>
            <a:xfrm>
              <a:off x="6457153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7" name="object 17347"/>
            <p:cNvSpPr/>
            <p:nvPr/>
          </p:nvSpPr>
          <p:spPr>
            <a:xfrm>
              <a:off x="6456393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8" name="object 17348"/>
            <p:cNvSpPr/>
            <p:nvPr/>
          </p:nvSpPr>
          <p:spPr>
            <a:xfrm>
              <a:off x="64575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9" name="object 17349"/>
            <p:cNvSpPr/>
            <p:nvPr/>
          </p:nvSpPr>
          <p:spPr>
            <a:xfrm>
              <a:off x="64595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0" name="object 17350"/>
            <p:cNvSpPr/>
            <p:nvPr/>
          </p:nvSpPr>
          <p:spPr>
            <a:xfrm>
              <a:off x="645981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1" name="object 17351"/>
            <p:cNvSpPr/>
            <p:nvPr/>
          </p:nvSpPr>
          <p:spPr>
            <a:xfrm>
              <a:off x="6458927" y="4177711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281" y="0"/>
                  </a:moveTo>
                  <a:lnTo>
                    <a:pt x="4055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2" name="object 17352"/>
            <p:cNvSpPr/>
            <p:nvPr/>
          </p:nvSpPr>
          <p:spPr>
            <a:xfrm>
              <a:off x="64622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3" name="object 17353"/>
            <p:cNvSpPr/>
            <p:nvPr/>
          </p:nvSpPr>
          <p:spPr>
            <a:xfrm>
              <a:off x="6462476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4" name="object 17354"/>
            <p:cNvSpPr/>
            <p:nvPr/>
          </p:nvSpPr>
          <p:spPr>
            <a:xfrm>
              <a:off x="646272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5" name="object 17355"/>
            <p:cNvSpPr/>
            <p:nvPr/>
          </p:nvSpPr>
          <p:spPr>
            <a:xfrm>
              <a:off x="64647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6" name="object 17356"/>
            <p:cNvSpPr/>
            <p:nvPr/>
          </p:nvSpPr>
          <p:spPr>
            <a:xfrm>
              <a:off x="64650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7" name="object 17357"/>
            <p:cNvSpPr/>
            <p:nvPr/>
          </p:nvSpPr>
          <p:spPr>
            <a:xfrm>
              <a:off x="646513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8" name="object 17358"/>
            <p:cNvSpPr/>
            <p:nvPr/>
          </p:nvSpPr>
          <p:spPr>
            <a:xfrm>
              <a:off x="646754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9" name="object 17359"/>
            <p:cNvSpPr/>
            <p:nvPr/>
          </p:nvSpPr>
          <p:spPr>
            <a:xfrm>
              <a:off x="6467799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0" name="object 17360"/>
            <p:cNvSpPr/>
            <p:nvPr/>
          </p:nvSpPr>
          <p:spPr>
            <a:xfrm>
              <a:off x="6467925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1" name="object 17361"/>
            <p:cNvSpPr/>
            <p:nvPr/>
          </p:nvSpPr>
          <p:spPr>
            <a:xfrm>
              <a:off x="64680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2" name="object 17362"/>
            <p:cNvSpPr/>
            <p:nvPr/>
          </p:nvSpPr>
          <p:spPr>
            <a:xfrm>
              <a:off x="64698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3" name="object 17363"/>
            <p:cNvSpPr/>
            <p:nvPr/>
          </p:nvSpPr>
          <p:spPr>
            <a:xfrm>
              <a:off x="647020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4" name="object 17364"/>
            <p:cNvSpPr/>
            <p:nvPr/>
          </p:nvSpPr>
          <p:spPr>
            <a:xfrm>
              <a:off x="64704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5" name="object 17365"/>
            <p:cNvSpPr/>
            <p:nvPr/>
          </p:nvSpPr>
          <p:spPr>
            <a:xfrm>
              <a:off x="64707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6" name="object 17366"/>
            <p:cNvSpPr/>
            <p:nvPr/>
          </p:nvSpPr>
          <p:spPr>
            <a:xfrm>
              <a:off x="64728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7" name="object 17367"/>
            <p:cNvSpPr/>
            <p:nvPr/>
          </p:nvSpPr>
          <p:spPr>
            <a:xfrm>
              <a:off x="6473121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8" name="object 17368"/>
            <p:cNvSpPr/>
            <p:nvPr/>
          </p:nvSpPr>
          <p:spPr>
            <a:xfrm>
              <a:off x="647312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9" name="object 17369"/>
            <p:cNvSpPr/>
            <p:nvPr/>
          </p:nvSpPr>
          <p:spPr>
            <a:xfrm>
              <a:off x="64732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0" name="object 17370"/>
            <p:cNvSpPr/>
            <p:nvPr/>
          </p:nvSpPr>
          <p:spPr>
            <a:xfrm>
              <a:off x="64748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1" name="object 17371"/>
            <p:cNvSpPr/>
            <p:nvPr/>
          </p:nvSpPr>
          <p:spPr>
            <a:xfrm>
              <a:off x="64752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2" name="object 17372"/>
            <p:cNvSpPr/>
            <p:nvPr/>
          </p:nvSpPr>
          <p:spPr>
            <a:xfrm>
              <a:off x="647540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3" name="object 17373"/>
            <p:cNvSpPr/>
            <p:nvPr/>
          </p:nvSpPr>
          <p:spPr>
            <a:xfrm>
              <a:off x="6475782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4" name="object 17374"/>
            <p:cNvSpPr/>
            <p:nvPr/>
          </p:nvSpPr>
          <p:spPr>
            <a:xfrm>
              <a:off x="64757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5" name="object 17375"/>
            <p:cNvSpPr/>
            <p:nvPr/>
          </p:nvSpPr>
          <p:spPr>
            <a:xfrm>
              <a:off x="647793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6" name="object 17376"/>
            <p:cNvSpPr/>
            <p:nvPr/>
          </p:nvSpPr>
          <p:spPr>
            <a:xfrm>
              <a:off x="64780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7" name="object 17377"/>
            <p:cNvSpPr/>
            <p:nvPr/>
          </p:nvSpPr>
          <p:spPr>
            <a:xfrm>
              <a:off x="6478190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8" name="object 17378"/>
            <p:cNvSpPr/>
            <p:nvPr/>
          </p:nvSpPr>
          <p:spPr>
            <a:xfrm>
              <a:off x="6478444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9" name="object 17379"/>
            <p:cNvSpPr/>
            <p:nvPr/>
          </p:nvSpPr>
          <p:spPr>
            <a:xfrm>
              <a:off x="647844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0" name="object 17380"/>
            <p:cNvSpPr/>
            <p:nvPr/>
          </p:nvSpPr>
          <p:spPr>
            <a:xfrm>
              <a:off x="64785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1" name="object 17381"/>
            <p:cNvSpPr/>
            <p:nvPr/>
          </p:nvSpPr>
          <p:spPr>
            <a:xfrm>
              <a:off x="64804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2" name="object 17382"/>
            <p:cNvSpPr/>
            <p:nvPr/>
          </p:nvSpPr>
          <p:spPr>
            <a:xfrm>
              <a:off x="648072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3" name="object 17383"/>
            <p:cNvSpPr/>
            <p:nvPr/>
          </p:nvSpPr>
          <p:spPr>
            <a:xfrm>
              <a:off x="648110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4" name="object 17384"/>
            <p:cNvSpPr/>
            <p:nvPr/>
          </p:nvSpPr>
          <p:spPr>
            <a:xfrm>
              <a:off x="64814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5" name="object 17385"/>
            <p:cNvSpPr/>
            <p:nvPr/>
          </p:nvSpPr>
          <p:spPr>
            <a:xfrm>
              <a:off x="64828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6" name="object 17386"/>
            <p:cNvSpPr/>
            <p:nvPr/>
          </p:nvSpPr>
          <p:spPr>
            <a:xfrm>
              <a:off x="64831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7" name="object 17387"/>
            <p:cNvSpPr/>
            <p:nvPr/>
          </p:nvSpPr>
          <p:spPr>
            <a:xfrm>
              <a:off x="6482499" y="417769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8" name="object 17388"/>
            <p:cNvSpPr/>
            <p:nvPr/>
          </p:nvSpPr>
          <p:spPr>
            <a:xfrm>
              <a:off x="6483640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9" name="object 17389"/>
            <p:cNvSpPr/>
            <p:nvPr/>
          </p:nvSpPr>
          <p:spPr>
            <a:xfrm>
              <a:off x="648376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0" name="object 17390"/>
            <p:cNvSpPr/>
            <p:nvPr/>
          </p:nvSpPr>
          <p:spPr>
            <a:xfrm>
              <a:off x="6483893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1" name="object 17391"/>
            <p:cNvSpPr/>
            <p:nvPr/>
          </p:nvSpPr>
          <p:spPr>
            <a:xfrm>
              <a:off x="648579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2" name="object 17392"/>
            <p:cNvSpPr/>
            <p:nvPr/>
          </p:nvSpPr>
          <p:spPr>
            <a:xfrm>
              <a:off x="648604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3" name="object 17393"/>
            <p:cNvSpPr/>
            <p:nvPr/>
          </p:nvSpPr>
          <p:spPr>
            <a:xfrm>
              <a:off x="648630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4" name="object 17394"/>
            <p:cNvSpPr/>
            <p:nvPr/>
          </p:nvSpPr>
          <p:spPr>
            <a:xfrm>
              <a:off x="648630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5" name="object 17395"/>
            <p:cNvSpPr/>
            <p:nvPr/>
          </p:nvSpPr>
          <p:spPr>
            <a:xfrm>
              <a:off x="64884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6" name="object 17396"/>
            <p:cNvSpPr/>
            <p:nvPr/>
          </p:nvSpPr>
          <p:spPr>
            <a:xfrm>
              <a:off x="6488709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7" name="object 17397"/>
            <p:cNvSpPr/>
            <p:nvPr/>
          </p:nvSpPr>
          <p:spPr>
            <a:xfrm>
              <a:off x="648883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8" name="object 17398"/>
            <p:cNvSpPr/>
            <p:nvPr/>
          </p:nvSpPr>
          <p:spPr>
            <a:xfrm>
              <a:off x="648896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9" name="object 17399"/>
            <p:cNvSpPr/>
            <p:nvPr/>
          </p:nvSpPr>
          <p:spPr>
            <a:xfrm>
              <a:off x="6489089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0" name="object 17400"/>
            <p:cNvSpPr/>
            <p:nvPr/>
          </p:nvSpPr>
          <p:spPr>
            <a:xfrm>
              <a:off x="6489089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1" name="object 17401"/>
            <p:cNvSpPr/>
            <p:nvPr/>
          </p:nvSpPr>
          <p:spPr>
            <a:xfrm>
              <a:off x="64892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2" name="object 17402"/>
            <p:cNvSpPr/>
            <p:nvPr/>
          </p:nvSpPr>
          <p:spPr>
            <a:xfrm>
              <a:off x="64911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3" name="object 17403"/>
            <p:cNvSpPr/>
            <p:nvPr/>
          </p:nvSpPr>
          <p:spPr>
            <a:xfrm>
              <a:off x="649137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4" name="object 17404"/>
            <p:cNvSpPr/>
            <p:nvPr/>
          </p:nvSpPr>
          <p:spPr>
            <a:xfrm>
              <a:off x="64914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5" name="object 17405"/>
            <p:cNvSpPr/>
            <p:nvPr/>
          </p:nvSpPr>
          <p:spPr>
            <a:xfrm>
              <a:off x="649162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6" name="object 17406"/>
            <p:cNvSpPr/>
            <p:nvPr/>
          </p:nvSpPr>
          <p:spPr>
            <a:xfrm>
              <a:off x="64917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7" name="object 17407"/>
            <p:cNvSpPr/>
            <p:nvPr/>
          </p:nvSpPr>
          <p:spPr>
            <a:xfrm>
              <a:off x="649365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8" name="object 17408"/>
            <p:cNvSpPr/>
            <p:nvPr/>
          </p:nvSpPr>
          <p:spPr>
            <a:xfrm>
              <a:off x="649403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9" name="object 17409"/>
            <p:cNvSpPr/>
            <p:nvPr/>
          </p:nvSpPr>
          <p:spPr>
            <a:xfrm>
              <a:off x="6494031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0" name="object 17410"/>
            <p:cNvSpPr/>
            <p:nvPr/>
          </p:nvSpPr>
          <p:spPr>
            <a:xfrm>
              <a:off x="649415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1" name="object 17411"/>
            <p:cNvSpPr/>
            <p:nvPr/>
          </p:nvSpPr>
          <p:spPr>
            <a:xfrm>
              <a:off x="6494285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2" name="object 17412"/>
            <p:cNvSpPr/>
            <p:nvPr/>
          </p:nvSpPr>
          <p:spPr>
            <a:xfrm>
              <a:off x="6494411" y="41770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3" name="object 17413"/>
            <p:cNvSpPr/>
            <p:nvPr/>
          </p:nvSpPr>
          <p:spPr>
            <a:xfrm>
              <a:off x="649631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4" name="object 17414"/>
            <p:cNvSpPr/>
            <p:nvPr/>
          </p:nvSpPr>
          <p:spPr>
            <a:xfrm>
              <a:off x="64964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5" name="object 17415"/>
            <p:cNvSpPr/>
            <p:nvPr/>
          </p:nvSpPr>
          <p:spPr>
            <a:xfrm>
              <a:off x="649669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6" name="object 17416"/>
            <p:cNvSpPr/>
            <p:nvPr/>
          </p:nvSpPr>
          <p:spPr>
            <a:xfrm>
              <a:off x="649681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7" name="object 17417"/>
            <p:cNvSpPr/>
            <p:nvPr/>
          </p:nvSpPr>
          <p:spPr>
            <a:xfrm>
              <a:off x="649694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8" name="object 17418"/>
            <p:cNvSpPr/>
            <p:nvPr/>
          </p:nvSpPr>
          <p:spPr>
            <a:xfrm>
              <a:off x="6497073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9" name="object 17419"/>
            <p:cNvSpPr/>
            <p:nvPr/>
          </p:nvSpPr>
          <p:spPr>
            <a:xfrm>
              <a:off x="64988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0" name="object 17420"/>
            <p:cNvSpPr/>
            <p:nvPr/>
          </p:nvSpPr>
          <p:spPr>
            <a:xfrm>
              <a:off x="649897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1" name="object 17421"/>
            <p:cNvSpPr/>
            <p:nvPr/>
          </p:nvSpPr>
          <p:spPr>
            <a:xfrm>
              <a:off x="64992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2" name="object 17422"/>
            <p:cNvSpPr/>
            <p:nvPr/>
          </p:nvSpPr>
          <p:spPr>
            <a:xfrm>
              <a:off x="649922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3" name="object 17423"/>
            <p:cNvSpPr/>
            <p:nvPr/>
          </p:nvSpPr>
          <p:spPr>
            <a:xfrm>
              <a:off x="649935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4" name="object 17424"/>
            <p:cNvSpPr/>
            <p:nvPr/>
          </p:nvSpPr>
          <p:spPr>
            <a:xfrm>
              <a:off x="6499481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5" name="object 17425"/>
            <p:cNvSpPr/>
            <p:nvPr/>
          </p:nvSpPr>
          <p:spPr>
            <a:xfrm>
              <a:off x="64996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6" name="object 17426"/>
            <p:cNvSpPr/>
            <p:nvPr/>
          </p:nvSpPr>
          <p:spPr>
            <a:xfrm>
              <a:off x="6499734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7" name="object 17427"/>
            <p:cNvSpPr/>
            <p:nvPr/>
          </p:nvSpPr>
          <p:spPr>
            <a:xfrm>
              <a:off x="65010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8" name="object 17428"/>
            <p:cNvSpPr/>
            <p:nvPr/>
          </p:nvSpPr>
          <p:spPr>
            <a:xfrm>
              <a:off x="65016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9" name="object 17429"/>
            <p:cNvSpPr/>
            <p:nvPr/>
          </p:nvSpPr>
          <p:spPr>
            <a:xfrm>
              <a:off x="65018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0" name="object 17430"/>
            <p:cNvSpPr/>
            <p:nvPr/>
          </p:nvSpPr>
          <p:spPr>
            <a:xfrm>
              <a:off x="6502142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1" name="object 17431"/>
            <p:cNvSpPr/>
            <p:nvPr/>
          </p:nvSpPr>
          <p:spPr>
            <a:xfrm>
              <a:off x="65042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2" name="object 17432"/>
            <p:cNvSpPr/>
            <p:nvPr/>
          </p:nvSpPr>
          <p:spPr>
            <a:xfrm>
              <a:off x="6503536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3" name="object 17433"/>
            <p:cNvSpPr/>
            <p:nvPr/>
          </p:nvSpPr>
          <p:spPr>
            <a:xfrm>
              <a:off x="6504550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4" name="object 17434"/>
            <p:cNvSpPr/>
            <p:nvPr/>
          </p:nvSpPr>
          <p:spPr>
            <a:xfrm>
              <a:off x="650467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5" name="object 17435"/>
            <p:cNvSpPr/>
            <p:nvPr/>
          </p:nvSpPr>
          <p:spPr>
            <a:xfrm>
              <a:off x="6504803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6" name="object 17436"/>
            <p:cNvSpPr/>
            <p:nvPr/>
          </p:nvSpPr>
          <p:spPr>
            <a:xfrm>
              <a:off x="65068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7" name="object 17437"/>
            <p:cNvSpPr/>
            <p:nvPr/>
          </p:nvSpPr>
          <p:spPr>
            <a:xfrm>
              <a:off x="65072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8" name="object 17438"/>
            <p:cNvSpPr/>
            <p:nvPr/>
          </p:nvSpPr>
          <p:spPr>
            <a:xfrm>
              <a:off x="650721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9" name="object 17439"/>
            <p:cNvSpPr/>
            <p:nvPr/>
          </p:nvSpPr>
          <p:spPr>
            <a:xfrm>
              <a:off x="65074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0" name="object 17440"/>
            <p:cNvSpPr/>
            <p:nvPr/>
          </p:nvSpPr>
          <p:spPr>
            <a:xfrm>
              <a:off x="6508732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26" y="0"/>
                  </a:moveTo>
                  <a:lnTo>
                    <a:pt x="1900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  <a:path w="2540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1" name="object 17441"/>
            <p:cNvSpPr/>
            <p:nvPr/>
          </p:nvSpPr>
          <p:spPr>
            <a:xfrm>
              <a:off x="6510126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2" name="object 17442"/>
            <p:cNvSpPr/>
            <p:nvPr/>
          </p:nvSpPr>
          <p:spPr>
            <a:xfrm>
              <a:off x="6510253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3" name="object 17443"/>
            <p:cNvSpPr/>
            <p:nvPr/>
          </p:nvSpPr>
          <p:spPr>
            <a:xfrm>
              <a:off x="65108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4" name="object 17444"/>
            <p:cNvSpPr/>
            <p:nvPr/>
          </p:nvSpPr>
          <p:spPr>
            <a:xfrm>
              <a:off x="65126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5" name="object 17445"/>
            <p:cNvSpPr/>
            <p:nvPr/>
          </p:nvSpPr>
          <p:spPr>
            <a:xfrm>
              <a:off x="651278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6" name="object 17446"/>
            <p:cNvSpPr/>
            <p:nvPr/>
          </p:nvSpPr>
          <p:spPr>
            <a:xfrm>
              <a:off x="65129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7" name="object 17447"/>
            <p:cNvSpPr/>
            <p:nvPr/>
          </p:nvSpPr>
          <p:spPr>
            <a:xfrm>
              <a:off x="65148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8" name="object 17448"/>
            <p:cNvSpPr/>
            <p:nvPr/>
          </p:nvSpPr>
          <p:spPr>
            <a:xfrm>
              <a:off x="65150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9" name="object 17449"/>
            <p:cNvSpPr/>
            <p:nvPr/>
          </p:nvSpPr>
          <p:spPr>
            <a:xfrm>
              <a:off x="6515195" y="41774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0" name="object 17450"/>
            <p:cNvSpPr/>
            <p:nvPr/>
          </p:nvSpPr>
          <p:spPr>
            <a:xfrm>
              <a:off x="651544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1" name="object 17451"/>
            <p:cNvSpPr/>
            <p:nvPr/>
          </p:nvSpPr>
          <p:spPr>
            <a:xfrm>
              <a:off x="651557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2" name="object 17452"/>
            <p:cNvSpPr/>
            <p:nvPr/>
          </p:nvSpPr>
          <p:spPr>
            <a:xfrm>
              <a:off x="65162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3" name="object 17453"/>
            <p:cNvSpPr/>
            <p:nvPr/>
          </p:nvSpPr>
          <p:spPr>
            <a:xfrm>
              <a:off x="651658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4" name="object 17454"/>
            <p:cNvSpPr/>
            <p:nvPr/>
          </p:nvSpPr>
          <p:spPr>
            <a:xfrm>
              <a:off x="65173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5" name="object 17455"/>
            <p:cNvSpPr/>
            <p:nvPr/>
          </p:nvSpPr>
          <p:spPr>
            <a:xfrm>
              <a:off x="65177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6" name="object 17456"/>
            <p:cNvSpPr/>
            <p:nvPr/>
          </p:nvSpPr>
          <p:spPr>
            <a:xfrm>
              <a:off x="6517856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7" name="object 17457"/>
            <p:cNvSpPr/>
            <p:nvPr/>
          </p:nvSpPr>
          <p:spPr>
            <a:xfrm>
              <a:off x="651811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8" name="object 17458"/>
            <p:cNvSpPr/>
            <p:nvPr/>
          </p:nvSpPr>
          <p:spPr>
            <a:xfrm>
              <a:off x="65202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9" name="object 17459"/>
            <p:cNvSpPr/>
            <p:nvPr/>
          </p:nvSpPr>
          <p:spPr>
            <a:xfrm>
              <a:off x="652039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0" name="object 17460"/>
            <p:cNvSpPr/>
            <p:nvPr/>
          </p:nvSpPr>
          <p:spPr>
            <a:xfrm>
              <a:off x="6520518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1" name="object 17461"/>
            <p:cNvSpPr/>
            <p:nvPr/>
          </p:nvSpPr>
          <p:spPr>
            <a:xfrm>
              <a:off x="6520644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2" name="object 17462"/>
            <p:cNvSpPr/>
            <p:nvPr/>
          </p:nvSpPr>
          <p:spPr>
            <a:xfrm>
              <a:off x="652077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3" name="object 17463"/>
            <p:cNvSpPr/>
            <p:nvPr/>
          </p:nvSpPr>
          <p:spPr>
            <a:xfrm>
              <a:off x="6520898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4" name="object 17464"/>
            <p:cNvSpPr/>
            <p:nvPr/>
          </p:nvSpPr>
          <p:spPr>
            <a:xfrm>
              <a:off x="652292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5" name="object 17465"/>
            <p:cNvSpPr/>
            <p:nvPr/>
          </p:nvSpPr>
          <p:spPr>
            <a:xfrm>
              <a:off x="6523179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6" name="object 17466"/>
            <p:cNvSpPr/>
            <p:nvPr/>
          </p:nvSpPr>
          <p:spPr>
            <a:xfrm>
              <a:off x="652330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7" name="object 17467"/>
            <p:cNvSpPr/>
            <p:nvPr/>
          </p:nvSpPr>
          <p:spPr>
            <a:xfrm>
              <a:off x="65235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8" name="object 17468"/>
            <p:cNvSpPr/>
            <p:nvPr/>
          </p:nvSpPr>
          <p:spPr>
            <a:xfrm>
              <a:off x="6524700" y="4174382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670"/>
                  </a:moveTo>
                  <a:lnTo>
                    <a:pt x="887" y="1670"/>
                  </a:lnTo>
                </a:path>
              </a:pathLst>
            </a:custGeom>
            <a:ln w="3341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9" name="object 17469"/>
            <p:cNvSpPr/>
            <p:nvPr/>
          </p:nvSpPr>
          <p:spPr>
            <a:xfrm>
              <a:off x="65249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0" name="object 17470"/>
            <p:cNvSpPr/>
            <p:nvPr/>
          </p:nvSpPr>
          <p:spPr>
            <a:xfrm>
              <a:off x="65252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1" name="object 17471"/>
            <p:cNvSpPr/>
            <p:nvPr/>
          </p:nvSpPr>
          <p:spPr>
            <a:xfrm>
              <a:off x="65254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2" name="object 17472"/>
            <p:cNvSpPr/>
            <p:nvPr/>
          </p:nvSpPr>
          <p:spPr>
            <a:xfrm>
              <a:off x="6525587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3" name="object 17473"/>
            <p:cNvSpPr/>
            <p:nvPr/>
          </p:nvSpPr>
          <p:spPr>
            <a:xfrm>
              <a:off x="652571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4" name="object 17474"/>
            <p:cNvSpPr/>
            <p:nvPr/>
          </p:nvSpPr>
          <p:spPr>
            <a:xfrm>
              <a:off x="652584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5" name="object 17475"/>
            <p:cNvSpPr/>
            <p:nvPr/>
          </p:nvSpPr>
          <p:spPr>
            <a:xfrm>
              <a:off x="6525080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6" name="object 17476"/>
            <p:cNvSpPr/>
            <p:nvPr/>
          </p:nvSpPr>
          <p:spPr>
            <a:xfrm>
              <a:off x="6526220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7" name="object 17477"/>
            <p:cNvSpPr/>
            <p:nvPr/>
          </p:nvSpPr>
          <p:spPr>
            <a:xfrm>
              <a:off x="6527361" y="41773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8" name="object 17478"/>
            <p:cNvSpPr/>
            <p:nvPr/>
          </p:nvSpPr>
          <p:spPr>
            <a:xfrm>
              <a:off x="65278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9" name="object 17479"/>
            <p:cNvSpPr/>
            <p:nvPr/>
          </p:nvSpPr>
          <p:spPr>
            <a:xfrm>
              <a:off x="652799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0" name="object 17480"/>
            <p:cNvSpPr/>
            <p:nvPr/>
          </p:nvSpPr>
          <p:spPr>
            <a:xfrm>
              <a:off x="65281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1" name="object 17481"/>
            <p:cNvSpPr/>
            <p:nvPr/>
          </p:nvSpPr>
          <p:spPr>
            <a:xfrm>
              <a:off x="652824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2" name="object 17482"/>
            <p:cNvSpPr/>
            <p:nvPr/>
          </p:nvSpPr>
          <p:spPr>
            <a:xfrm>
              <a:off x="65283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3" name="object 17483"/>
            <p:cNvSpPr/>
            <p:nvPr/>
          </p:nvSpPr>
          <p:spPr>
            <a:xfrm>
              <a:off x="652850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4" name="object 17484"/>
            <p:cNvSpPr/>
            <p:nvPr/>
          </p:nvSpPr>
          <p:spPr>
            <a:xfrm>
              <a:off x="65287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5" name="object 17485"/>
            <p:cNvSpPr/>
            <p:nvPr/>
          </p:nvSpPr>
          <p:spPr>
            <a:xfrm>
              <a:off x="6527995" y="4177685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140" y="0"/>
                  </a:moveTo>
                  <a:lnTo>
                    <a:pt x="2914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6" name="object 17486"/>
            <p:cNvSpPr/>
            <p:nvPr/>
          </p:nvSpPr>
          <p:spPr>
            <a:xfrm>
              <a:off x="653078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7" name="object 17487"/>
            <p:cNvSpPr/>
            <p:nvPr/>
          </p:nvSpPr>
          <p:spPr>
            <a:xfrm>
              <a:off x="6531036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8" name="object 17488"/>
            <p:cNvSpPr/>
            <p:nvPr/>
          </p:nvSpPr>
          <p:spPr>
            <a:xfrm>
              <a:off x="6531163" y="41773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9" name="object 17489"/>
            <p:cNvSpPr/>
            <p:nvPr/>
          </p:nvSpPr>
          <p:spPr>
            <a:xfrm>
              <a:off x="65312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0" name="object 17490"/>
            <p:cNvSpPr/>
            <p:nvPr/>
          </p:nvSpPr>
          <p:spPr>
            <a:xfrm>
              <a:off x="653141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1" name="object 17491"/>
            <p:cNvSpPr/>
            <p:nvPr/>
          </p:nvSpPr>
          <p:spPr>
            <a:xfrm>
              <a:off x="6531543" y="41774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2" name="object 17492"/>
            <p:cNvSpPr/>
            <p:nvPr/>
          </p:nvSpPr>
          <p:spPr>
            <a:xfrm>
              <a:off x="65329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3" name="object 17493"/>
            <p:cNvSpPr/>
            <p:nvPr/>
          </p:nvSpPr>
          <p:spPr>
            <a:xfrm>
              <a:off x="653344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4" name="object 17494"/>
            <p:cNvSpPr/>
            <p:nvPr/>
          </p:nvSpPr>
          <p:spPr>
            <a:xfrm>
              <a:off x="65336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5" name="object 17495"/>
            <p:cNvSpPr/>
            <p:nvPr/>
          </p:nvSpPr>
          <p:spPr>
            <a:xfrm>
              <a:off x="6532937" y="4177666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6" name="object 17496"/>
            <p:cNvSpPr/>
            <p:nvPr/>
          </p:nvSpPr>
          <p:spPr>
            <a:xfrm>
              <a:off x="653572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7" name="object 17497"/>
            <p:cNvSpPr/>
            <p:nvPr/>
          </p:nvSpPr>
          <p:spPr>
            <a:xfrm>
              <a:off x="65359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8" name="object 17498"/>
            <p:cNvSpPr/>
            <p:nvPr/>
          </p:nvSpPr>
          <p:spPr>
            <a:xfrm>
              <a:off x="6536232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9" name="object 17499"/>
            <p:cNvSpPr/>
            <p:nvPr/>
          </p:nvSpPr>
          <p:spPr>
            <a:xfrm>
              <a:off x="6536485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0" name="object 17500"/>
            <p:cNvSpPr/>
            <p:nvPr/>
          </p:nvSpPr>
          <p:spPr>
            <a:xfrm>
              <a:off x="6535725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1" name="object 17501"/>
            <p:cNvSpPr/>
            <p:nvPr/>
          </p:nvSpPr>
          <p:spPr>
            <a:xfrm>
              <a:off x="65385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2" name="object 17502"/>
            <p:cNvSpPr/>
            <p:nvPr/>
          </p:nvSpPr>
          <p:spPr>
            <a:xfrm>
              <a:off x="6537880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26" y="0"/>
                  </a:moveTo>
                  <a:lnTo>
                    <a:pt x="1900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3" name="object 17503"/>
            <p:cNvSpPr/>
            <p:nvPr/>
          </p:nvSpPr>
          <p:spPr>
            <a:xfrm>
              <a:off x="65391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4" name="object 17504"/>
            <p:cNvSpPr/>
            <p:nvPr/>
          </p:nvSpPr>
          <p:spPr>
            <a:xfrm>
              <a:off x="65404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5" name="object 17505"/>
            <p:cNvSpPr/>
            <p:nvPr/>
          </p:nvSpPr>
          <p:spPr>
            <a:xfrm>
              <a:off x="654104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6" name="object 17506"/>
            <p:cNvSpPr/>
            <p:nvPr/>
          </p:nvSpPr>
          <p:spPr>
            <a:xfrm>
              <a:off x="65413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7" name="object 17507"/>
            <p:cNvSpPr/>
            <p:nvPr/>
          </p:nvSpPr>
          <p:spPr>
            <a:xfrm>
              <a:off x="654142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8" name="object 17508"/>
            <p:cNvSpPr/>
            <p:nvPr/>
          </p:nvSpPr>
          <p:spPr>
            <a:xfrm>
              <a:off x="654155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9" name="object 17509"/>
            <p:cNvSpPr/>
            <p:nvPr/>
          </p:nvSpPr>
          <p:spPr>
            <a:xfrm>
              <a:off x="654168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0" name="object 17510"/>
            <p:cNvSpPr/>
            <p:nvPr/>
          </p:nvSpPr>
          <p:spPr>
            <a:xfrm>
              <a:off x="6541808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1" name="object 17511"/>
            <p:cNvSpPr/>
            <p:nvPr/>
          </p:nvSpPr>
          <p:spPr>
            <a:xfrm>
              <a:off x="65419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2" name="object 17512"/>
            <p:cNvSpPr/>
            <p:nvPr/>
          </p:nvSpPr>
          <p:spPr>
            <a:xfrm>
              <a:off x="65434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3" name="object 17513"/>
            <p:cNvSpPr/>
            <p:nvPr/>
          </p:nvSpPr>
          <p:spPr>
            <a:xfrm>
              <a:off x="65438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4" name="object 17514"/>
            <p:cNvSpPr/>
            <p:nvPr/>
          </p:nvSpPr>
          <p:spPr>
            <a:xfrm>
              <a:off x="654408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5" name="object 17515"/>
            <p:cNvSpPr/>
            <p:nvPr/>
          </p:nvSpPr>
          <p:spPr>
            <a:xfrm>
              <a:off x="65442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6" name="object 17516"/>
            <p:cNvSpPr/>
            <p:nvPr/>
          </p:nvSpPr>
          <p:spPr>
            <a:xfrm>
              <a:off x="654434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7" name="object 17517"/>
            <p:cNvSpPr/>
            <p:nvPr/>
          </p:nvSpPr>
          <p:spPr>
            <a:xfrm>
              <a:off x="65452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8" name="object 17518"/>
            <p:cNvSpPr/>
            <p:nvPr/>
          </p:nvSpPr>
          <p:spPr>
            <a:xfrm>
              <a:off x="65463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9" name="object 17519"/>
            <p:cNvSpPr/>
            <p:nvPr/>
          </p:nvSpPr>
          <p:spPr>
            <a:xfrm>
              <a:off x="6546750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0" name="object 17520"/>
            <p:cNvSpPr/>
            <p:nvPr/>
          </p:nvSpPr>
          <p:spPr>
            <a:xfrm>
              <a:off x="654687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1" name="object 17521"/>
            <p:cNvSpPr/>
            <p:nvPr/>
          </p:nvSpPr>
          <p:spPr>
            <a:xfrm>
              <a:off x="654700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2" name="object 17522"/>
            <p:cNvSpPr/>
            <p:nvPr/>
          </p:nvSpPr>
          <p:spPr>
            <a:xfrm>
              <a:off x="65471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3" name="object 17523"/>
            <p:cNvSpPr/>
            <p:nvPr/>
          </p:nvSpPr>
          <p:spPr>
            <a:xfrm>
              <a:off x="65489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4" name="object 17524"/>
            <p:cNvSpPr/>
            <p:nvPr/>
          </p:nvSpPr>
          <p:spPr>
            <a:xfrm>
              <a:off x="654928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5" name="object 17525"/>
            <p:cNvSpPr/>
            <p:nvPr/>
          </p:nvSpPr>
          <p:spPr>
            <a:xfrm>
              <a:off x="654941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6" name="object 17526"/>
            <p:cNvSpPr/>
            <p:nvPr/>
          </p:nvSpPr>
          <p:spPr>
            <a:xfrm>
              <a:off x="65495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7" name="object 17527"/>
            <p:cNvSpPr/>
            <p:nvPr/>
          </p:nvSpPr>
          <p:spPr>
            <a:xfrm>
              <a:off x="65516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8" name="object 17528"/>
            <p:cNvSpPr/>
            <p:nvPr/>
          </p:nvSpPr>
          <p:spPr>
            <a:xfrm>
              <a:off x="6552073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9" name="object 17529"/>
            <p:cNvSpPr/>
            <p:nvPr/>
          </p:nvSpPr>
          <p:spPr>
            <a:xfrm>
              <a:off x="6552200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0" name="object 17530"/>
            <p:cNvSpPr/>
            <p:nvPr/>
          </p:nvSpPr>
          <p:spPr>
            <a:xfrm>
              <a:off x="655232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1" name="object 17531"/>
            <p:cNvSpPr/>
            <p:nvPr/>
          </p:nvSpPr>
          <p:spPr>
            <a:xfrm>
              <a:off x="65539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2" name="object 17532"/>
            <p:cNvSpPr/>
            <p:nvPr/>
          </p:nvSpPr>
          <p:spPr>
            <a:xfrm>
              <a:off x="65542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3" name="object 17533"/>
            <p:cNvSpPr/>
            <p:nvPr/>
          </p:nvSpPr>
          <p:spPr>
            <a:xfrm>
              <a:off x="65546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4" name="object 17534"/>
            <p:cNvSpPr/>
            <p:nvPr/>
          </p:nvSpPr>
          <p:spPr>
            <a:xfrm>
              <a:off x="655473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5" name="object 17535"/>
            <p:cNvSpPr/>
            <p:nvPr/>
          </p:nvSpPr>
          <p:spPr>
            <a:xfrm>
              <a:off x="65548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6" name="object 17536"/>
            <p:cNvSpPr/>
            <p:nvPr/>
          </p:nvSpPr>
          <p:spPr>
            <a:xfrm>
              <a:off x="65563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7" name="object 17537"/>
            <p:cNvSpPr/>
            <p:nvPr/>
          </p:nvSpPr>
          <p:spPr>
            <a:xfrm>
              <a:off x="655688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8" name="object 17538"/>
            <p:cNvSpPr/>
            <p:nvPr/>
          </p:nvSpPr>
          <p:spPr>
            <a:xfrm>
              <a:off x="655714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9" name="object 17539"/>
            <p:cNvSpPr/>
            <p:nvPr/>
          </p:nvSpPr>
          <p:spPr>
            <a:xfrm>
              <a:off x="65572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0" name="object 17540"/>
            <p:cNvSpPr/>
            <p:nvPr/>
          </p:nvSpPr>
          <p:spPr>
            <a:xfrm>
              <a:off x="655739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1" name="object 17541"/>
            <p:cNvSpPr/>
            <p:nvPr/>
          </p:nvSpPr>
          <p:spPr>
            <a:xfrm>
              <a:off x="6557522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2" name="object 17542"/>
            <p:cNvSpPr/>
            <p:nvPr/>
          </p:nvSpPr>
          <p:spPr>
            <a:xfrm>
              <a:off x="6557649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3" name="object 17543"/>
            <p:cNvSpPr/>
            <p:nvPr/>
          </p:nvSpPr>
          <p:spPr>
            <a:xfrm>
              <a:off x="65598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4" name="object 17544"/>
            <p:cNvSpPr/>
            <p:nvPr/>
          </p:nvSpPr>
          <p:spPr>
            <a:xfrm>
              <a:off x="6560057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5" name="object 17545"/>
            <p:cNvSpPr/>
            <p:nvPr/>
          </p:nvSpPr>
          <p:spPr>
            <a:xfrm>
              <a:off x="656031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6" name="object 17546"/>
            <p:cNvSpPr/>
            <p:nvPr/>
          </p:nvSpPr>
          <p:spPr>
            <a:xfrm>
              <a:off x="65609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7" name="object 17547"/>
            <p:cNvSpPr/>
            <p:nvPr/>
          </p:nvSpPr>
          <p:spPr>
            <a:xfrm>
              <a:off x="65614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8" name="object 17548"/>
            <p:cNvSpPr/>
            <p:nvPr/>
          </p:nvSpPr>
          <p:spPr>
            <a:xfrm>
              <a:off x="65623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9" name="object 17549"/>
            <p:cNvSpPr/>
            <p:nvPr/>
          </p:nvSpPr>
          <p:spPr>
            <a:xfrm>
              <a:off x="656246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0" name="object 17550"/>
            <p:cNvSpPr/>
            <p:nvPr/>
          </p:nvSpPr>
          <p:spPr>
            <a:xfrm>
              <a:off x="6562718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1" name="object 17551"/>
            <p:cNvSpPr/>
            <p:nvPr/>
          </p:nvSpPr>
          <p:spPr>
            <a:xfrm>
              <a:off x="6562845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2" name="object 17552"/>
            <p:cNvSpPr/>
            <p:nvPr/>
          </p:nvSpPr>
          <p:spPr>
            <a:xfrm>
              <a:off x="6562972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3" name="object 17553"/>
            <p:cNvSpPr/>
            <p:nvPr/>
          </p:nvSpPr>
          <p:spPr>
            <a:xfrm>
              <a:off x="65644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4" name="object 17554"/>
            <p:cNvSpPr/>
            <p:nvPr/>
          </p:nvSpPr>
          <p:spPr>
            <a:xfrm>
              <a:off x="656499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5" name="object 17555"/>
            <p:cNvSpPr/>
            <p:nvPr/>
          </p:nvSpPr>
          <p:spPr>
            <a:xfrm>
              <a:off x="65651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6" name="object 17556"/>
            <p:cNvSpPr/>
            <p:nvPr/>
          </p:nvSpPr>
          <p:spPr>
            <a:xfrm>
              <a:off x="6565380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7" name="object 17557"/>
            <p:cNvSpPr/>
            <p:nvPr/>
          </p:nvSpPr>
          <p:spPr>
            <a:xfrm>
              <a:off x="65655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8" name="object 17558"/>
            <p:cNvSpPr/>
            <p:nvPr/>
          </p:nvSpPr>
          <p:spPr>
            <a:xfrm>
              <a:off x="6566013" y="417771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9" name="object 17559"/>
            <p:cNvSpPr/>
            <p:nvPr/>
          </p:nvSpPr>
          <p:spPr>
            <a:xfrm>
              <a:off x="6567914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0" name="object 17560"/>
            <p:cNvSpPr/>
            <p:nvPr/>
          </p:nvSpPr>
          <p:spPr>
            <a:xfrm>
              <a:off x="65680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1" name="object 17561"/>
            <p:cNvSpPr/>
            <p:nvPr/>
          </p:nvSpPr>
          <p:spPr>
            <a:xfrm>
              <a:off x="6568168" y="41773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2" name="object 17562"/>
            <p:cNvSpPr/>
            <p:nvPr/>
          </p:nvSpPr>
          <p:spPr>
            <a:xfrm>
              <a:off x="6568294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3" name="object 17563"/>
            <p:cNvSpPr/>
            <p:nvPr/>
          </p:nvSpPr>
          <p:spPr>
            <a:xfrm>
              <a:off x="65704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4" name="object 17564"/>
            <p:cNvSpPr/>
            <p:nvPr/>
          </p:nvSpPr>
          <p:spPr>
            <a:xfrm>
              <a:off x="657057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5" name="object 17565"/>
            <p:cNvSpPr/>
            <p:nvPr/>
          </p:nvSpPr>
          <p:spPr>
            <a:xfrm>
              <a:off x="6570829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6" name="object 17566"/>
            <p:cNvSpPr/>
            <p:nvPr/>
          </p:nvSpPr>
          <p:spPr>
            <a:xfrm>
              <a:off x="657082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7" name="object 17567"/>
            <p:cNvSpPr/>
            <p:nvPr/>
          </p:nvSpPr>
          <p:spPr>
            <a:xfrm>
              <a:off x="65709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8" name="object 17568"/>
            <p:cNvSpPr/>
            <p:nvPr/>
          </p:nvSpPr>
          <p:spPr>
            <a:xfrm>
              <a:off x="65717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9" name="object 17569"/>
            <p:cNvSpPr/>
            <p:nvPr/>
          </p:nvSpPr>
          <p:spPr>
            <a:xfrm>
              <a:off x="657311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0" name="object 17570"/>
            <p:cNvSpPr/>
            <p:nvPr/>
          </p:nvSpPr>
          <p:spPr>
            <a:xfrm>
              <a:off x="657323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1" name="object 17571"/>
            <p:cNvSpPr/>
            <p:nvPr/>
          </p:nvSpPr>
          <p:spPr>
            <a:xfrm>
              <a:off x="6573363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2" name="object 17572"/>
            <p:cNvSpPr/>
            <p:nvPr/>
          </p:nvSpPr>
          <p:spPr>
            <a:xfrm>
              <a:off x="6573490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3" name="object 17573"/>
            <p:cNvSpPr/>
            <p:nvPr/>
          </p:nvSpPr>
          <p:spPr>
            <a:xfrm>
              <a:off x="657361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4" name="object 17574"/>
            <p:cNvSpPr/>
            <p:nvPr/>
          </p:nvSpPr>
          <p:spPr>
            <a:xfrm>
              <a:off x="65753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5" name="object 17575"/>
            <p:cNvSpPr/>
            <p:nvPr/>
          </p:nvSpPr>
          <p:spPr>
            <a:xfrm>
              <a:off x="657577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6" name="object 17576"/>
            <p:cNvSpPr/>
            <p:nvPr/>
          </p:nvSpPr>
          <p:spPr>
            <a:xfrm>
              <a:off x="65758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7" name="object 17577"/>
            <p:cNvSpPr/>
            <p:nvPr/>
          </p:nvSpPr>
          <p:spPr>
            <a:xfrm>
              <a:off x="657602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8" name="object 17578"/>
            <p:cNvSpPr/>
            <p:nvPr/>
          </p:nvSpPr>
          <p:spPr>
            <a:xfrm>
              <a:off x="65767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9" name="object 17579"/>
            <p:cNvSpPr/>
            <p:nvPr/>
          </p:nvSpPr>
          <p:spPr>
            <a:xfrm>
              <a:off x="6578433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0" name="object 17580"/>
            <p:cNvSpPr/>
            <p:nvPr/>
          </p:nvSpPr>
          <p:spPr>
            <a:xfrm>
              <a:off x="6578559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1" name="object 17581"/>
            <p:cNvSpPr/>
            <p:nvPr/>
          </p:nvSpPr>
          <p:spPr>
            <a:xfrm>
              <a:off x="6578686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2" name="object 17582"/>
            <p:cNvSpPr/>
            <p:nvPr/>
          </p:nvSpPr>
          <p:spPr>
            <a:xfrm>
              <a:off x="657894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3" name="object 17583"/>
            <p:cNvSpPr/>
            <p:nvPr/>
          </p:nvSpPr>
          <p:spPr>
            <a:xfrm>
              <a:off x="65797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4" name="object 17584"/>
            <p:cNvSpPr/>
            <p:nvPr/>
          </p:nvSpPr>
          <p:spPr>
            <a:xfrm>
              <a:off x="65807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5" name="object 17585"/>
            <p:cNvSpPr/>
            <p:nvPr/>
          </p:nvSpPr>
          <p:spPr>
            <a:xfrm>
              <a:off x="658109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6" name="object 17586"/>
            <p:cNvSpPr/>
            <p:nvPr/>
          </p:nvSpPr>
          <p:spPr>
            <a:xfrm>
              <a:off x="658134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7" name="object 17587"/>
            <p:cNvSpPr/>
            <p:nvPr/>
          </p:nvSpPr>
          <p:spPr>
            <a:xfrm>
              <a:off x="65824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8" name="object 17588"/>
            <p:cNvSpPr/>
            <p:nvPr/>
          </p:nvSpPr>
          <p:spPr>
            <a:xfrm>
              <a:off x="65832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9" name="object 17589"/>
            <p:cNvSpPr/>
            <p:nvPr/>
          </p:nvSpPr>
          <p:spPr>
            <a:xfrm>
              <a:off x="6582741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  <a:path w="2540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0" name="object 17590"/>
            <p:cNvSpPr/>
            <p:nvPr/>
          </p:nvSpPr>
          <p:spPr>
            <a:xfrm>
              <a:off x="6584262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1" name="object 17591"/>
            <p:cNvSpPr/>
            <p:nvPr/>
          </p:nvSpPr>
          <p:spPr>
            <a:xfrm>
              <a:off x="65860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2" name="object 17592"/>
            <p:cNvSpPr/>
            <p:nvPr/>
          </p:nvSpPr>
          <p:spPr>
            <a:xfrm>
              <a:off x="658654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3" name="object 17593"/>
            <p:cNvSpPr/>
            <p:nvPr/>
          </p:nvSpPr>
          <p:spPr>
            <a:xfrm>
              <a:off x="65869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4" name="object 17594"/>
            <p:cNvSpPr/>
            <p:nvPr/>
          </p:nvSpPr>
          <p:spPr>
            <a:xfrm>
              <a:off x="65886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5" name="object 17595"/>
            <p:cNvSpPr/>
            <p:nvPr/>
          </p:nvSpPr>
          <p:spPr>
            <a:xfrm>
              <a:off x="6588064" y="4177673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6" name="object 17596"/>
            <p:cNvSpPr/>
            <p:nvPr/>
          </p:nvSpPr>
          <p:spPr>
            <a:xfrm>
              <a:off x="6589204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7" name="object 17597"/>
            <p:cNvSpPr/>
            <p:nvPr/>
          </p:nvSpPr>
          <p:spPr>
            <a:xfrm>
              <a:off x="658933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8" name="object 17598"/>
            <p:cNvSpPr/>
            <p:nvPr/>
          </p:nvSpPr>
          <p:spPr>
            <a:xfrm>
              <a:off x="6589585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9" name="object 17599"/>
            <p:cNvSpPr/>
            <p:nvPr/>
          </p:nvSpPr>
          <p:spPr>
            <a:xfrm>
              <a:off x="65897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0" name="object 17600"/>
            <p:cNvSpPr/>
            <p:nvPr/>
          </p:nvSpPr>
          <p:spPr>
            <a:xfrm>
              <a:off x="65912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1" name="object 17601"/>
            <p:cNvSpPr/>
            <p:nvPr/>
          </p:nvSpPr>
          <p:spPr>
            <a:xfrm>
              <a:off x="65914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2" name="object 17602"/>
            <p:cNvSpPr/>
            <p:nvPr/>
          </p:nvSpPr>
          <p:spPr>
            <a:xfrm>
              <a:off x="659161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3" name="object 17603"/>
            <p:cNvSpPr/>
            <p:nvPr/>
          </p:nvSpPr>
          <p:spPr>
            <a:xfrm>
              <a:off x="65917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4" name="object 17604"/>
            <p:cNvSpPr/>
            <p:nvPr/>
          </p:nvSpPr>
          <p:spPr>
            <a:xfrm>
              <a:off x="659224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5" name="object 17605"/>
            <p:cNvSpPr/>
            <p:nvPr/>
          </p:nvSpPr>
          <p:spPr>
            <a:xfrm>
              <a:off x="659288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6" name="object 17606"/>
            <p:cNvSpPr/>
            <p:nvPr/>
          </p:nvSpPr>
          <p:spPr>
            <a:xfrm>
              <a:off x="65932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7" name="object 17607"/>
            <p:cNvSpPr/>
            <p:nvPr/>
          </p:nvSpPr>
          <p:spPr>
            <a:xfrm>
              <a:off x="65937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8" name="object 17608"/>
            <p:cNvSpPr/>
            <p:nvPr/>
          </p:nvSpPr>
          <p:spPr>
            <a:xfrm>
              <a:off x="659414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9" name="object 17609"/>
            <p:cNvSpPr/>
            <p:nvPr/>
          </p:nvSpPr>
          <p:spPr>
            <a:xfrm>
              <a:off x="6594274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0" name="object 17610"/>
            <p:cNvSpPr/>
            <p:nvPr/>
          </p:nvSpPr>
          <p:spPr>
            <a:xfrm>
              <a:off x="659452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1" name="object 17611"/>
            <p:cNvSpPr/>
            <p:nvPr/>
          </p:nvSpPr>
          <p:spPr>
            <a:xfrm>
              <a:off x="65946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2" name="object 17612"/>
            <p:cNvSpPr/>
            <p:nvPr/>
          </p:nvSpPr>
          <p:spPr>
            <a:xfrm>
              <a:off x="65964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3" name="object 17613"/>
            <p:cNvSpPr/>
            <p:nvPr/>
          </p:nvSpPr>
          <p:spPr>
            <a:xfrm>
              <a:off x="659680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4" name="object 17614"/>
            <p:cNvSpPr/>
            <p:nvPr/>
          </p:nvSpPr>
          <p:spPr>
            <a:xfrm>
              <a:off x="659693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5" name="object 17615"/>
            <p:cNvSpPr/>
            <p:nvPr/>
          </p:nvSpPr>
          <p:spPr>
            <a:xfrm>
              <a:off x="65971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6" name="object 17616"/>
            <p:cNvSpPr/>
            <p:nvPr/>
          </p:nvSpPr>
          <p:spPr>
            <a:xfrm>
              <a:off x="65989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7" name="object 17617"/>
            <p:cNvSpPr/>
            <p:nvPr/>
          </p:nvSpPr>
          <p:spPr>
            <a:xfrm>
              <a:off x="65993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8" name="object 17618"/>
            <p:cNvSpPr/>
            <p:nvPr/>
          </p:nvSpPr>
          <p:spPr>
            <a:xfrm>
              <a:off x="6599596" y="4176344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89"/>
                  </a:moveTo>
                  <a:lnTo>
                    <a:pt x="887" y="68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9" name="object 17619"/>
            <p:cNvSpPr/>
            <p:nvPr/>
          </p:nvSpPr>
          <p:spPr>
            <a:xfrm>
              <a:off x="659985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0" name="object 17620"/>
            <p:cNvSpPr/>
            <p:nvPr/>
          </p:nvSpPr>
          <p:spPr>
            <a:xfrm>
              <a:off x="65999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1" name="object 17621"/>
            <p:cNvSpPr/>
            <p:nvPr/>
          </p:nvSpPr>
          <p:spPr>
            <a:xfrm>
              <a:off x="66017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2" name="object 17622"/>
            <p:cNvSpPr/>
            <p:nvPr/>
          </p:nvSpPr>
          <p:spPr>
            <a:xfrm>
              <a:off x="66020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3" name="object 17623"/>
            <p:cNvSpPr/>
            <p:nvPr/>
          </p:nvSpPr>
          <p:spPr>
            <a:xfrm>
              <a:off x="660213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4" name="object 17624"/>
            <p:cNvSpPr/>
            <p:nvPr/>
          </p:nvSpPr>
          <p:spPr>
            <a:xfrm>
              <a:off x="6602258" y="41771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5" name="object 17625"/>
            <p:cNvSpPr/>
            <p:nvPr/>
          </p:nvSpPr>
          <p:spPr>
            <a:xfrm>
              <a:off x="660238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6" name="object 17626"/>
            <p:cNvSpPr/>
            <p:nvPr/>
          </p:nvSpPr>
          <p:spPr>
            <a:xfrm>
              <a:off x="66046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7" name="object 17627"/>
            <p:cNvSpPr/>
            <p:nvPr/>
          </p:nvSpPr>
          <p:spPr>
            <a:xfrm>
              <a:off x="6604919" y="41773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8" name="object 17628"/>
            <p:cNvSpPr/>
            <p:nvPr/>
          </p:nvSpPr>
          <p:spPr>
            <a:xfrm>
              <a:off x="6605172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9" name="object 17629"/>
            <p:cNvSpPr/>
            <p:nvPr/>
          </p:nvSpPr>
          <p:spPr>
            <a:xfrm>
              <a:off x="66058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0" name="object 17630"/>
            <p:cNvSpPr/>
            <p:nvPr/>
          </p:nvSpPr>
          <p:spPr>
            <a:xfrm>
              <a:off x="66072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1" name="object 17631"/>
            <p:cNvSpPr/>
            <p:nvPr/>
          </p:nvSpPr>
          <p:spPr>
            <a:xfrm>
              <a:off x="66074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2" name="object 17632"/>
            <p:cNvSpPr/>
            <p:nvPr/>
          </p:nvSpPr>
          <p:spPr>
            <a:xfrm>
              <a:off x="6607580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3" name="object 17633"/>
            <p:cNvSpPr/>
            <p:nvPr/>
          </p:nvSpPr>
          <p:spPr>
            <a:xfrm>
              <a:off x="6610115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4" name="object 17634"/>
            <p:cNvSpPr/>
            <p:nvPr/>
          </p:nvSpPr>
          <p:spPr>
            <a:xfrm>
              <a:off x="6610242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5" name="object 17635"/>
            <p:cNvSpPr/>
            <p:nvPr/>
          </p:nvSpPr>
          <p:spPr>
            <a:xfrm>
              <a:off x="661049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6" name="object 17636"/>
            <p:cNvSpPr/>
            <p:nvPr/>
          </p:nvSpPr>
          <p:spPr>
            <a:xfrm>
              <a:off x="66125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7" name="object 17637"/>
            <p:cNvSpPr/>
            <p:nvPr/>
          </p:nvSpPr>
          <p:spPr>
            <a:xfrm>
              <a:off x="661277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8" name="object 17638"/>
            <p:cNvSpPr/>
            <p:nvPr/>
          </p:nvSpPr>
          <p:spPr>
            <a:xfrm>
              <a:off x="6612903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9" name="object 17639"/>
            <p:cNvSpPr/>
            <p:nvPr/>
          </p:nvSpPr>
          <p:spPr>
            <a:xfrm>
              <a:off x="66130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0" name="object 17640"/>
            <p:cNvSpPr/>
            <p:nvPr/>
          </p:nvSpPr>
          <p:spPr>
            <a:xfrm>
              <a:off x="66149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1" name="object 17641"/>
            <p:cNvSpPr/>
            <p:nvPr/>
          </p:nvSpPr>
          <p:spPr>
            <a:xfrm>
              <a:off x="6614170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2" name="object 17642"/>
            <p:cNvSpPr/>
            <p:nvPr/>
          </p:nvSpPr>
          <p:spPr>
            <a:xfrm>
              <a:off x="661543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3" name="object 17643"/>
            <p:cNvSpPr/>
            <p:nvPr/>
          </p:nvSpPr>
          <p:spPr>
            <a:xfrm>
              <a:off x="6615564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4" name="object 17644"/>
            <p:cNvSpPr/>
            <p:nvPr/>
          </p:nvSpPr>
          <p:spPr>
            <a:xfrm>
              <a:off x="66156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5" name="object 17645"/>
            <p:cNvSpPr/>
            <p:nvPr/>
          </p:nvSpPr>
          <p:spPr>
            <a:xfrm>
              <a:off x="66175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6" name="object 17646"/>
            <p:cNvSpPr/>
            <p:nvPr/>
          </p:nvSpPr>
          <p:spPr>
            <a:xfrm>
              <a:off x="661797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7" name="object 17647"/>
            <p:cNvSpPr/>
            <p:nvPr/>
          </p:nvSpPr>
          <p:spPr>
            <a:xfrm>
              <a:off x="661822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8" name="object 17648"/>
            <p:cNvSpPr/>
            <p:nvPr/>
          </p:nvSpPr>
          <p:spPr>
            <a:xfrm>
              <a:off x="66194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9" name="object 17649"/>
            <p:cNvSpPr/>
            <p:nvPr/>
          </p:nvSpPr>
          <p:spPr>
            <a:xfrm>
              <a:off x="66201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0" name="object 17650"/>
            <p:cNvSpPr/>
            <p:nvPr/>
          </p:nvSpPr>
          <p:spPr>
            <a:xfrm>
              <a:off x="6619619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1" name="object 17651"/>
            <p:cNvSpPr/>
            <p:nvPr/>
          </p:nvSpPr>
          <p:spPr>
            <a:xfrm>
              <a:off x="6620000" y="4177685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2" name="object 17652"/>
            <p:cNvSpPr/>
            <p:nvPr/>
          </p:nvSpPr>
          <p:spPr>
            <a:xfrm>
              <a:off x="66219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3" name="object 17653"/>
            <p:cNvSpPr/>
            <p:nvPr/>
          </p:nvSpPr>
          <p:spPr>
            <a:xfrm>
              <a:off x="66226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4" name="object 17654"/>
            <p:cNvSpPr/>
            <p:nvPr/>
          </p:nvSpPr>
          <p:spPr>
            <a:xfrm>
              <a:off x="66231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5" name="object 17655"/>
            <p:cNvSpPr/>
            <p:nvPr/>
          </p:nvSpPr>
          <p:spPr>
            <a:xfrm>
              <a:off x="66236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6" name="object 17656"/>
            <p:cNvSpPr/>
            <p:nvPr/>
          </p:nvSpPr>
          <p:spPr>
            <a:xfrm>
              <a:off x="66249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7" name="object 17657"/>
            <p:cNvSpPr/>
            <p:nvPr/>
          </p:nvSpPr>
          <p:spPr>
            <a:xfrm>
              <a:off x="66255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8" name="object 17658"/>
            <p:cNvSpPr/>
            <p:nvPr/>
          </p:nvSpPr>
          <p:spPr>
            <a:xfrm>
              <a:off x="662582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9" name="object 17659"/>
            <p:cNvSpPr/>
            <p:nvPr/>
          </p:nvSpPr>
          <p:spPr>
            <a:xfrm>
              <a:off x="662582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0" name="object 17660"/>
            <p:cNvSpPr/>
            <p:nvPr/>
          </p:nvSpPr>
          <p:spPr>
            <a:xfrm>
              <a:off x="662608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1" name="object 17661"/>
            <p:cNvSpPr/>
            <p:nvPr/>
          </p:nvSpPr>
          <p:spPr>
            <a:xfrm>
              <a:off x="66262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2" name="object 17662"/>
            <p:cNvSpPr/>
            <p:nvPr/>
          </p:nvSpPr>
          <p:spPr>
            <a:xfrm>
              <a:off x="662633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3" name="object 17663"/>
            <p:cNvSpPr/>
            <p:nvPr/>
          </p:nvSpPr>
          <p:spPr>
            <a:xfrm>
              <a:off x="6626336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4" name="object 17664"/>
            <p:cNvSpPr/>
            <p:nvPr/>
          </p:nvSpPr>
          <p:spPr>
            <a:xfrm>
              <a:off x="66270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5" name="object 17665"/>
            <p:cNvSpPr/>
            <p:nvPr/>
          </p:nvSpPr>
          <p:spPr>
            <a:xfrm>
              <a:off x="662811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6" name="object 17666"/>
            <p:cNvSpPr/>
            <p:nvPr/>
          </p:nvSpPr>
          <p:spPr>
            <a:xfrm>
              <a:off x="6628490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7" name="object 17667"/>
            <p:cNvSpPr/>
            <p:nvPr/>
          </p:nvSpPr>
          <p:spPr>
            <a:xfrm>
              <a:off x="66287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8" name="object 17668"/>
            <p:cNvSpPr/>
            <p:nvPr/>
          </p:nvSpPr>
          <p:spPr>
            <a:xfrm>
              <a:off x="6628997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9" name="object 17669"/>
            <p:cNvSpPr/>
            <p:nvPr/>
          </p:nvSpPr>
          <p:spPr>
            <a:xfrm>
              <a:off x="663089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0" name="object 17670"/>
            <p:cNvSpPr/>
            <p:nvPr/>
          </p:nvSpPr>
          <p:spPr>
            <a:xfrm>
              <a:off x="6631152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1" name="object 17671"/>
            <p:cNvSpPr/>
            <p:nvPr/>
          </p:nvSpPr>
          <p:spPr>
            <a:xfrm>
              <a:off x="663127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2" name="object 17672"/>
            <p:cNvSpPr/>
            <p:nvPr/>
          </p:nvSpPr>
          <p:spPr>
            <a:xfrm>
              <a:off x="66314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3" name="object 17673"/>
            <p:cNvSpPr/>
            <p:nvPr/>
          </p:nvSpPr>
          <p:spPr>
            <a:xfrm>
              <a:off x="663140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4" name="object 17674"/>
            <p:cNvSpPr/>
            <p:nvPr/>
          </p:nvSpPr>
          <p:spPr>
            <a:xfrm>
              <a:off x="6631659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5" name="object 17675"/>
            <p:cNvSpPr/>
            <p:nvPr/>
          </p:nvSpPr>
          <p:spPr>
            <a:xfrm>
              <a:off x="66325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6" name="object 17676"/>
            <p:cNvSpPr/>
            <p:nvPr/>
          </p:nvSpPr>
          <p:spPr>
            <a:xfrm>
              <a:off x="66336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7" name="object 17677"/>
            <p:cNvSpPr/>
            <p:nvPr/>
          </p:nvSpPr>
          <p:spPr>
            <a:xfrm>
              <a:off x="663381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8" name="object 17678"/>
            <p:cNvSpPr/>
            <p:nvPr/>
          </p:nvSpPr>
          <p:spPr>
            <a:xfrm>
              <a:off x="663394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9" name="object 17679"/>
            <p:cNvSpPr/>
            <p:nvPr/>
          </p:nvSpPr>
          <p:spPr>
            <a:xfrm>
              <a:off x="66340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0" name="object 17680"/>
            <p:cNvSpPr/>
            <p:nvPr/>
          </p:nvSpPr>
          <p:spPr>
            <a:xfrm>
              <a:off x="6636094" y="41772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1" name="object 17681"/>
            <p:cNvSpPr/>
            <p:nvPr/>
          </p:nvSpPr>
          <p:spPr>
            <a:xfrm>
              <a:off x="66363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2" name="object 17682"/>
            <p:cNvSpPr/>
            <p:nvPr/>
          </p:nvSpPr>
          <p:spPr>
            <a:xfrm>
              <a:off x="6636474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3" name="object 17683"/>
            <p:cNvSpPr/>
            <p:nvPr/>
          </p:nvSpPr>
          <p:spPr>
            <a:xfrm>
              <a:off x="66366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4" name="object 17684"/>
            <p:cNvSpPr/>
            <p:nvPr/>
          </p:nvSpPr>
          <p:spPr>
            <a:xfrm>
              <a:off x="66368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5" name="object 17685"/>
            <p:cNvSpPr/>
            <p:nvPr/>
          </p:nvSpPr>
          <p:spPr>
            <a:xfrm>
              <a:off x="66373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6" name="object 17686"/>
            <p:cNvSpPr/>
            <p:nvPr/>
          </p:nvSpPr>
          <p:spPr>
            <a:xfrm>
              <a:off x="66382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7" name="object 17687"/>
            <p:cNvSpPr/>
            <p:nvPr/>
          </p:nvSpPr>
          <p:spPr>
            <a:xfrm>
              <a:off x="66386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8" name="object 17688"/>
            <p:cNvSpPr/>
            <p:nvPr/>
          </p:nvSpPr>
          <p:spPr>
            <a:xfrm>
              <a:off x="6638756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9" name="object 17689"/>
            <p:cNvSpPr/>
            <p:nvPr/>
          </p:nvSpPr>
          <p:spPr>
            <a:xfrm>
              <a:off x="6639136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0" name="object 17690"/>
            <p:cNvSpPr/>
            <p:nvPr/>
          </p:nvSpPr>
          <p:spPr>
            <a:xfrm>
              <a:off x="66392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1" name="object 17691"/>
            <p:cNvSpPr/>
            <p:nvPr/>
          </p:nvSpPr>
          <p:spPr>
            <a:xfrm>
              <a:off x="66395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2" name="object 17692"/>
            <p:cNvSpPr/>
            <p:nvPr/>
          </p:nvSpPr>
          <p:spPr>
            <a:xfrm>
              <a:off x="66412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3" name="object 17693"/>
            <p:cNvSpPr/>
            <p:nvPr/>
          </p:nvSpPr>
          <p:spPr>
            <a:xfrm>
              <a:off x="6641417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4" name="object 17694"/>
            <p:cNvSpPr/>
            <p:nvPr/>
          </p:nvSpPr>
          <p:spPr>
            <a:xfrm>
              <a:off x="66416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5" name="object 17695"/>
            <p:cNvSpPr/>
            <p:nvPr/>
          </p:nvSpPr>
          <p:spPr>
            <a:xfrm>
              <a:off x="6641797" y="41772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6" name="object 17696"/>
            <p:cNvSpPr/>
            <p:nvPr/>
          </p:nvSpPr>
          <p:spPr>
            <a:xfrm>
              <a:off x="664192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7" name="object 17697"/>
            <p:cNvSpPr/>
            <p:nvPr/>
          </p:nvSpPr>
          <p:spPr>
            <a:xfrm>
              <a:off x="66421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8" name="object 17698"/>
            <p:cNvSpPr/>
            <p:nvPr/>
          </p:nvSpPr>
          <p:spPr>
            <a:xfrm>
              <a:off x="66435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9" name="object 17699"/>
            <p:cNvSpPr/>
            <p:nvPr/>
          </p:nvSpPr>
          <p:spPr>
            <a:xfrm>
              <a:off x="664407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0" name="object 17700"/>
            <p:cNvSpPr/>
            <p:nvPr/>
          </p:nvSpPr>
          <p:spPr>
            <a:xfrm>
              <a:off x="6644458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1" name="object 17701"/>
            <p:cNvSpPr/>
            <p:nvPr/>
          </p:nvSpPr>
          <p:spPr>
            <a:xfrm>
              <a:off x="66447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2" name="object 17702"/>
            <p:cNvSpPr/>
            <p:nvPr/>
          </p:nvSpPr>
          <p:spPr>
            <a:xfrm>
              <a:off x="66455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3" name="object 17703"/>
            <p:cNvSpPr/>
            <p:nvPr/>
          </p:nvSpPr>
          <p:spPr>
            <a:xfrm>
              <a:off x="664699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4" name="object 17704"/>
            <p:cNvSpPr/>
            <p:nvPr/>
          </p:nvSpPr>
          <p:spPr>
            <a:xfrm>
              <a:off x="6647120" y="417744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5" name="object 17705"/>
            <p:cNvSpPr/>
            <p:nvPr/>
          </p:nvSpPr>
          <p:spPr>
            <a:xfrm>
              <a:off x="66473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6" name="object 17706"/>
            <p:cNvSpPr/>
            <p:nvPr/>
          </p:nvSpPr>
          <p:spPr>
            <a:xfrm>
              <a:off x="66491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7" name="object 17707"/>
            <p:cNvSpPr/>
            <p:nvPr/>
          </p:nvSpPr>
          <p:spPr>
            <a:xfrm>
              <a:off x="664965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8" name="object 17708"/>
            <p:cNvSpPr/>
            <p:nvPr/>
          </p:nvSpPr>
          <p:spPr>
            <a:xfrm>
              <a:off x="664978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9" name="object 17709"/>
            <p:cNvSpPr/>
            <p:nvPr/>
          </p:nvSpPr>
          <p:spPr>
            <a:xfrm>
              <a:off x="66500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0" name="object 17710"/>
            <p:cNvSpPr/>
            <p:nvPr/>
          </p:nvSpPr>
          <p:spPr>
            <a:xfrm>
              <a:off x="66520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1" name="object 17711"/>
            <p:cNvSpPr/>
            <p:nvPr/>
          </p:nvSpPr>
          <p:spPr>
            <a:xfrm>
              <a:off x="6651302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2" name="object 17712"/>
            <p:cNvSpPr/>
            <p:nvPr/>
          </p:nvSpPr>
          <p:spPr>
            <a:xfrm>
              <a:off x="6652442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3" name="object 17713"/>
            <p:cNvSpPr/>
            <p:nvPr/>
          </p:nvSpPr>
          <p:spPr>
            <a:xfrm>
              <a:off x="665256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4" name="object 17714"/>
            <p:cNvSpPr/>
            <p:nvPr/>
          </p:nvSpPr>
          <p:spPr>
            <a:xfrm>
              <a:off x="665497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5" name="object 17715"/>
            <p:cNvSpPr/>
            <p:nvPr/>
          </p:nvSpPr>
          <p:spPr>
            <a:xfrm>
              <a:off x="665510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6" name="object 17716"/>
            <p:cNvSpPr/>
            <p:nvPr/>
          </p:nvSpPr>
          <p:spPr>
            <a:xfrm>
              <a:off x="66552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7" name="object 17717"/>
            <p:cNvSpPr/>
            <p:nvPr/>
          </p:nvSpPr>
          <p:spPr>
            <a:xfrm>
              <a:off x="665751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8" name="object 17718"/>
            <p:cNvSpPr/>
            <p:nvPr/>
          </p:nvSpPr>
          <p:spPr>
            <a:xfrm>
              <a:off x="665763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9" name="object 17719"/>
            <p:cNvSpPr/>
            <p:nvPr/>
          </p:nvSpPr>
          <p:spPr>
            <a:xfrm>
              <a:off x="6657765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0" name="object 17720"/>
            <p:cNvSpPr/>
            <p:nvPr/>
          </p:nvSpPr>
          <p:spPr>
            <a:xfrm>
              <a:off x="66596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1" name="object 17721"/>
            <p:cNvSpPr/>
            <p:nvPr/>
          </p:nvSpPr>
          <p:spPr>
            <a:xfrm>
              <a:off x="66600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2" name="object 17722"/>
            <p:cNvSpPr/>
            <p:nvPr/>
          </p:nvSpPr>
          <p:spPr>
            <a:xfrm>
              <a:off x="666042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3" name="object 17723"/>
            <p:cNvSpPr/>
            <p:nvPr/>
          </p:nvSpPr>
          <p:spPr>
            <a:xfrm>
              <a:off x="666258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4" name="object 17724"/>
            <p:cNvSpPr/>
            <p:nvPr/>
          </p:nvSpPr>
          <p:spPr>
            <a:xfrm>
              <a:off x="666283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5" name="object 17725"/>
            <p:cNvSpPr/>
            <p:nvPr/>
          </p:nvSpPr>
          <p:spPr>
            <a:xfrm>
              <a:off x="66629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6" name="object 17726"/>
            <p:cNvSpPr/>
            <p:nvPr/>
          </p:nvSpPr>
          <p:spPr>
            <a:xfrm>
              <a:off x="6663087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7" name="object 17727"/>
            <p:cNvSpPr/>
            <p:nvPr/>
          </p:nvSpPr>
          <p:spPr>
            <a:xfrm>
              <a:off x="66632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8" name="object 17728"/>
            <p:cNvSpPr/>
            <p:nvPr/>
          </p:nvSpPr>
          <p:spPr>
            <a:xfrm>
              <a:off x="66651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9" name="object 17729"/>
            <p:cNvSpPr/>
            <p:nvPr/>
          </p:nvSpPr>
          <p:spPr>
            <a:xfrm>
              <a:off x="6664861" y="4177711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281" y="0"/>
                  </a:moveTo>
                  <a:lnTo>
                    <a:pt x="4055" y="0"/>
                  </a:lnTo>
                </a:path>
                <a:path w="4445">
                  <a:moveTo>
                    <a:pt x="2281" y="0"/>
                  </a:moveTo>
                  <a:lnTo>
                    <a:pt x="4055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0" name="object 17730"/>
            <p:cNvSpPr/>
            <p:nvPr/>
          </p:nvSpPr>
          <p:spPr>
            <a:xfrm>
              <a:off x="666828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1" name="object 17731"/>
            <p:cNvSpPr/>
            <p:nvPr/>
          </p:nvSpPr>
          <p:spPr>
            <a:xfrm>
              <a:off x="6668410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2" name="object 17732"/>
            <p:cNvSpPr/>
            <p:nvPr/>
          </p:nvSpPr>
          <p:spPr>
            <a:xfrm>
              <a:off x="66701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3" name="object 17733"/>
            <p:cNvSpPr/>
            <p:nvPr/>
          </p:nvSpPr>
          <p:spPr>
            <a:xfrm>
              <a:off x="667043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4" name="object 17734"/>
            <p:cNvSpPr/>
            <p:nvPr/>
          </p:nvSpPr>
          <p:spPr>
            <a:xfrm>
              <a:off x="66706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5" name="object 17735"/>
            <p:cNvSpPr/>
            <p:nvPr/>
          </p:nvSpPr>
          <p:spPr>
            <a:xfrm>
              <a:off x="667107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6" name="object 17736"/>
            <p:cNvSpPr/>
            <p:nvPr/>
          </p:nvSpPr>
          <p:spPr>
            <a:xfrm>
              <a:off x="6673099" y="41773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7" name="object 17737"/>
            <p:cNvSpPr/>
            <p:nvPr/>
          </p:nvSpPr>
          <p:spPr>
            <a:xfrm>
              <a:off x="667335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8" name="object 17738"/>
            <p:cNvSpPr/>
            <p:nvPr/>
          </p:nvSpPr>
          <p:spPr>
            <a:xfrm>
              <a:off x="66734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9" name="object 17739"/>
            <p:cNvSpPr/>
            <p:nvPr/>
          </p:nvSpPr>
          <p:spPr>
            <a:xfrm>
              <a:off x="667360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0" name="object 17740"/>
            <p:cNvSpPr/>
            <p:nvPr/>
          </p:nvSpPr>
          <p:spPr>
            <a:xfrm>
              <a:off x="6673733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1" name="object 17741"/>
            <p:cNvSpPr/>
            <p:nvPr/>
          </p:nvSpPr>
          <p:spPr>
            <a:xfrm>
              <a:off x="6675760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2" name="object 17742"/>
            <p:cNvSpPr/>
            <p:nvPr/>
          </p:nvSpPr>
          <p:spPr>
            <a:xfrm>
              <a:off x="66758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3" name="object 17743"/>
            <p:cNvSpPr/>
            <p:nvPr/>
          </p:nvSpPr>
          <p:spPr>
            <a:xfrm>
              <a:off x="667614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4" name="object 17744"/>
            <p:cNvSpPr/>
            <p:nvPr/>
          </p:nvSpPr>
          <p:spPr>
            <a:xfrm>
              <a:off x="667639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5" name="object 17745"/>
            <p:cNvSpPr/>
            <p:nvPr/>
          </p:nvSpPr>
          <p:spPr>
            <a:xfrm>
              <a:off x="66769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6" name="object 17746"/>
            <p:cNvSpPr/>
            <p:nvPr/>
          </p:nvSpPr>
          <p:spPr>
            <a:xfrm>
              <a:off x="6677534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7" name="object 17747"/>
            <p:cNvSpPr/>
            <p:nvPr/>
          </p:nvSpPr>
          <p:spPr>
            <a:xfrm>
              <a:off x="66780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8" name="object 17748"/>
            <p:cNvSpPr/>
            <p:nvPr/>
          </p:nvSpPr>
          <p:spPr>
            <a:xfrm>
              <a:off x="6678422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9" name="object 17749"/>
            <p:cNvSpPr/>
            <p:nvPr/>
          </p:nvSpPr>
          <p:spPr>
            <a:xfrm>
              <a:off x="6678675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0" name="object 17750"/>
            <p:cNvSpPr/>
            <p:nvPr/>
          </p:nvSpPr>
          <p:spPr>
            <a:xfrm>
              <a:off x="6678802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1" name="object 17751"/>
            <p:cNvSpPr/>
            <p:nvPr/>
          </p:nvSpPr>
          <p:spPr>
            <a:xfrm>
              <a:off x="6679055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2" name="object 17752"/>
            <p:cNvSpPr/>
            <p:nvPr/>
          </p:nvSpPr>
          <p:spPr>
            <a:xfrm>
              <a:off x="66807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3" name="object 17753"/>
            <p:cNvSpPr/>
            <p:nvPr/>
          </p:nvSpPr>
          <p:spPr>
            <a:xfrm>
              <a:off x="6680069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4" name="object 17754"/>
            <p:cNvSpPr/>
            <p:nvPr/>
          </p:nvSpPr>
          <p:spPr>
            <a:xfrm>
              <a:off x="6681336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5" name="object 17755"/>
            <p:cNvSpPr/>
            <p:nvPr/>
          </p:nvSpPr>
          <p:spPr>
            <a:xfrm>
              <a:off x="66814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6" name="object 17756"/>
            <p:cNvSpPr/>
            <p:nvPr/>
          </p:nvSpPr>
          <p:spPr>
            <a:xfrm>
              <a:off x="668171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7" name="object 17757"/>
            <p:cNvSpPr/>
            <p:nvPr/>
          </p:nvSpPr>
          <p:spPr>
            <a:xfrm>
              <a:off x="6681970" y="417770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760" y="0"/>
                  </a:moveTo>
                  <a:lnTo>
                    <a:pt x="2534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8" name="object 17758"/>
            <p:cNvSpPr/>
            <p:nvPr/>
          </p:nvSpPr>
          <p:spPr>
            <a:xfrm>
              <a:off x="6683998" y="41774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9" name="object 17759"/>
            <p:cNvSpPr/>
            <p:nvPr/>
          </p:nvSpPr>
          <p:spPr>
            <a:xfrm>
              <a:off x="668412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0" name="object 17760"/>
            <p:cNvSpPr/>
            <p:nvPr/>
          </p:nvSpPr>
          <p:spPr>
            <a:xfrm>
              <a:off x="6684378" y="41774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1" name="object 17761"/>
            <p:cNvSpPr/>
            <p:nvPr/>
          </p:nvSpPr>
          <p:spPr>
            <a:xfrm>
              <a:off x="66848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2" name="object 17762"/>
            <p:cNvSpPr/>
            <p:nvPr/>
          </p:nvSpPr>
          <p:spPr>
            <a:xfrm>
              <a:off x="66862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3" name="object 17763"/>
            <p:cNvSpPr/>
            <p:nvPr/>
          </p:nvSpPr>
          <p:spPr>
            <a:xfrm>
              <a:off x="6686659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4" name="object 17764"/>
            <p:cNvSpPr/>
            <p:nvPr/>
          </p:nvSpPr>
          <p:spPr>
            <a:xfrm>
              <a:off x="6686912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5" name="object 17765"/>
            <p:cNvSpPr/>
            <p:nvPr/>
          </p:nvSpPr>
          <p:spPr>
            <a:xfrm>
              <a:off x="66886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6" name="object 17766"/>
            <p:cNvSpPr/>
            <p:nvPr/>
          </p:nvSpPr>
          <p:spPr>
            <a:xfrm>
              <a:off x="66890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7" name="object 17767"/>
            <p:cNvSpPr/>
            <p:nvPr/>
          </p:nvSpPr>
          <p:spPr>
            <a:xfrm>
              <a:off x="668919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8" name="object 17768"/>
            <p:cNvSpPr/>
            <p:nvPr/>
          </p:nvSpPr>
          <p:spPr>
            <a:xfrm>
              <a:off x="6689320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9" name="object 17769"/>
            <p:cNvSpPr/>
            <p:nvPr/>
          </p:nvSpPr>
          <p:spPr>
            <a:xfrm>
              <a:off x="668944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0" name="object 17770"/>
            <p:cNvSpPr/>
            <p:nvPr/>
          </p:nvSpPr>
          <p:spPr>
            <a:xfrm>
              <a:off x="668957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1" name="object 17771"/>
            <p:cNvSpPr/>
            <p:nvPr/>
          </p:nvSpPr>
          <p:spPr>
            <a:xfrm>
              <a:off x="66899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2" name="object 17772"/>
            <p:cNvSpPr/>
            <p:nvPr/>
          </p:nvSpPr>
          <p:spPr>
            <a:xfrm>
              <a:off x="66904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3" name="object 17773"/>
            <p:cNvSpPr/>
            <p:nvPr/>
          </p:nvSpPr>
          <p:spPr>
            <a:xfrm>
              <a:off x="66918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4" name="object 17774"/>
            <p:cNvSpPr/>
            <p:nvPr/>
          </p:nvSpPr>
          <p:spPr>
            <a:xfrm>
              <a:off x="669198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5" name="object 17775"/>
            <p:cNvSpPr/>
            <p:nvPr/>
          </p:nvSpPr>
          <p:spPr>
            <a:xfrm>
              <a:off x="669413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6" name="object 17776"/>
            <p:cNvSpPr/>
            <p:nvPr/>
          </p:nvSpPr>
          <p:spPr>
            <a:xfrm>
              <a:off x="6694516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7" name="object 17777"/>
            <p:cNvSpPr/>
            <p:nvPr/>
          </p:nvSpPr>
          <p:spPr>
            <a:xfrm>
              <a:off x="6694643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8" name="object 17778"/>
            <p:cNvSpPr/>
            <p:nvPr/>
          </p:nvSpPr>
          <p:spPr>
            <a:xfrm>
              <a:off x="66970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9" name="object 17779"/>
            <p:cNvSpPr/>
            <p:nvPr/>
          </p:nvSpPr>
          <p:spPr>
            <a:xfrm>
              <a:off x="6697177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0" name="object 17780"/>
            <p:cNvSpPr/>
            <p:nvPr/>
          </p:nvSpPr>
          <p:spPr>
            <a:xfrm>
              <a:off x="6697304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1" name="object 17781"/>
            <p:cNvSpPr/>
            <p:nvPr/>
          </p:nvSpPr>
          <p:spPr>
            <a:xfrm>
              <a:off x="66995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2" name="object 17782"/>
            <p:cNvSpPr/>
            <p:nvPr/>
          </p:nvSpPr>
          <p:spPr>
            <a:xfrm>
              <a:off x="669958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3" name="object 17783"/>
            <p:cNvSpPr/>
            <p:nvPr/>
          </p:nvSpPr>
          <p:spPr>
            <a:xfrm>
              <a:off x="669971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4" name="object 17784"/>
            <p:cNvSpPr/>
            <p:nvPr/>
          </p:nvSpPr>
          <p:spPr>
            <a:xfrm>
              <a:off x="669983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5" name="object 17785"/>
            <p:cNvSpPr/>
            <p:nvPr/>
          </p:nvSpPr>
          <p:spPr>
            <a:xfrm>
              <a:off x="669996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6" name="object 17786"/>
            <p:cNvSpPr/>
            <p:nvPr/>
          </p:nvSpPr>
          <p:spPr>
            <a:xfrm>
              <a:off x="67000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7" name="object 17787"/>
            <p:cNvSpPr/>
            <p:nvPr/>
          </p:nvSpPr>
          <p:spPr>
            <a:xfrm>
              <a:off x="67022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8" name="object 17788"/>
            <p:cNvSpPr/>
            <p:nvPr/>
          </p:nvSpPr>
          <p:spPr>
            <a:xfrm>
              <a:off x="67026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9" name="object 17789"/>
            <p:cNvSpPr/>
            <p:nvPr/>
          </p:nvSpPr>
          <p:spPr>
            <a:xfrm>
              <a:off x="670402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0" name="object 17790"/>
            <p:cNvSpPr/>
            <p:nvPr/>
          </p:nvSpPr>
          <p:spPr>
            <a:xfrm>
              <a:off x="67046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1" name="object 17791"/>
            <p:cNvSpPr/>
            <p:nvPr/>
          </p:nvSpPr>
          <p:spPr>
            <a:xfrm>
              <a:off x="670490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2" name="object 17792"/>
            <p:cNvSpPr/>
            <p:nvPr/>
          </p:nvSpPr>
          <p:spPr>
            <a:xfrm>
              <a:off x="670503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3" name="object 17793"/>
            <p:cNvSpPr/>
            <p:nvPr/>
          </p:nvSpPr>
          <p:spPr>
            <a:xfrm>
              <a:off x="67051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4" name="object 17794"/>
            <p:cNvSpPr/>
            <p:nvPr/>
          </p:nvSpPr>
          <p:spPr>
            <a:xfrm>
              <a:off x="6704401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5" name="object 17795"/>
            <p:cNvSpPr/>
            <p:nvPr/>
          </p:nvSpPr>
          <p:spPr>
            <a:xfrm>
              <a:off x="67074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6" name="object 17796"/>
            <p:cNvSpPr/>
            <p:nvPr/>
          </p:nvSpPr>
          <p:spPr>
            <a:xfrm>
              <a:off x="67076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7" name="object 17797"/>
            <p:cNvSpPr/>
            <p:nvPr/>
          </p:nvSpPr>
          <p:spPr>
            <a:xfrm>
              <a:off x="67101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8" name="object 17798"/>
            <p:cNvSpPr/>
            <p:nvPr/>
          </p:nvSpPr>
          <p:spPr>
            <a:xfrm>
              <a:off x="6710357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9" name="object 17799"/>
            <p:cNvSpPr/>
            <p:nvPr/>
          </p:nvSpPr>
          <p:spPr>
            <a:xfrm>
              <a:off x="67104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0" name="object 17800"/>
            <p:cNvSpPr/>
            <p:nvPr/>
          </p:nvSpPr>
          <p:spPr>
            <a:xfrm>
              <a:off x="671061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1" name="object 17801"/>
            <p:cNvSpPr/>
            <p:nvPr/>
          </p:nvSpPr>
          <p:spPr>
            <a:xfrm>
              <a:off x="671061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2" name="object 17802"/>
            <p:cNvSpPr/>
            <p:nvPr/>
          </p:nvSpPr>
          <p:spPr>
            <a:xfrm>
              <a:off x="671086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3" name="object 17803"/>
            <p:cNvSpPr/>
            <p:nvPr/>
          </p:nvSpPr>
          <p:spPr>
            <a:xfrm>
              <a:off x="67114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4" name="object 17804"/>
            <p:cNvSpPr/>
            <p:nvPr/>
          </p:nvSpPr>
          <p:spPr>
            <a:xfrm>
              <a:off x="67122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5" name="object 17805"/>
            <p:cNvSpPr/>
            <p:nvPr/>
          </p:nvSpPr>
          <p:spPr>
            <a:xfrm>
              <a:off x="67128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6" name="object 17806"/>
            <p:cNvSpPr/>
            <p:nvPr/>
          </p:nvSpPr>
          <p:spPr>
            <a:xfrm>
              <a:off x="671517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7" name="object 17807"/>
            <p:cNvSpPr/>
            <p:nvPr/>
          </p:nvSpPr>
          <p:spPr>
            <a:xfrm>
              <a:off x="6715553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8" name="object 17808"/>
            <p:cNvSpPr/>
            <p:nvPr/>
          </p:nvSpPr>
          <p:spPr>
            <a:xfrm>
              <a:off x="6714793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9" name="object 17809"/>
            <p:cNvSpPr/>
            <p:nvPr/>
          </p:nvSpPr>
          <p:spPr>
            <a:xfrm>
              <a:off x="67160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0" name="object 17810"/>
            <p:cNvSpPr/>
            <p:nvPr/>
          </p:nvSpPr>
          <p:spPr>
            <a:xfrm>
              <a:off x="671821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1" name="object 17811"/>
            <p:cNvSpPr/>
            <p:nvPr/>
          </p:nvSpPr>
          <p:spPr>
            <a:xfrm>
              <a:off x="67187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2" name="object 17812"/>
            <p:cNvSpPr/>
            <p:nvPr/>
          </p:nvSpPr>
          <p:spPr>
            <a:xfrm>
              <a:off x="67202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3" name="object 17813"/>
            <p:cNvSpPr/>
            <p:nvPr/>
          </p:nvSpPr>
          <p:spPr>
            <a:xfrm>
              <a:off x="67204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4" name="object 17814"/>
            <p:cNvSpPr/>
            <p:nvPr/>
          </p:nvSpPr>
          <p:spPr>
            <a:xfrm>
              <a:off x="672062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5" name="object 17815"/>
            <p:cNvSpPr/>
            <p:nvPr/>
          </p:nvSpPr>
          <p:spPr>
            <a:xfrm>
              <a:off x="6720876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6" name="object 17816"/>
            <p:cNvSpPr/>
            <p:nvPr/>
          </p:nvSpPr>
          <p:spPr>
            <a:xfrm>
              <a:off x="672100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7" name="object 17817"/>
            <p:cNvSpPr/>
            <p:nvPr/>
          </p:nvSpPr>
          <p:spPr>
            <a:xfrm>
              <a:off x="6721256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8" name="object 17818"/>
            <p:cNvSpPr/>
            <p:nvPr/>
          </p:nvSpPr>
          <p:spPr>
            <a:xfrm>
              <a:off x="67231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9" name="object 17819"/>
            <p:cNvSpPr/>
            <p:nvPr/>
          </p:nvSpPr>
          <p:spPr>
            <a:xfrm>
              <a:off x="672341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0" name="object 17820"/>
            <p:cNvSpPr/>
            <p:nvPr/>
          </p:nvSpPr>
          <p:spPr>
            <a:xfrm>
              <a:off x="6723537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1" name="object 17821"/>
            <p:cNvSpPr/>
            <p:nvPr/>
          </p:nvSpPr>
          <p:spPr>
            <a:xfrm>
              <a:off x="6723790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2" name="object 17822"/>
            <p:cNvSpPr/>
            <p:nvPr/>
          </p:nvSpPr>
          <p:spPr>
            <a:xfrm>
              <a:off x="672391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3" name="object 17823"/>
            <p:cNvSpPr/>
            <p:nvPr/>
          </p:nvSpPr>
          <p:spPr>
            <a:xfrm>
              <a:off x="6725945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4" name="object 17824"/>
            <p:cNvSpPr/>
            <p:nvPr/>
          </p:nvSpPr>
          <p:spPr>
            <a:xfrm>
              <a:off x="6726198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5" name="object 17825"/>
            <p:cNvSpPr/>
            <p:nvPr/>
          </p:nvSpPr>
          <p:spPr>
            <a:xfrm>
              <a:off x="672632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6" name="object 17826"/>
            <p:cNvSpPr/>
            <p:nvPr/>
          </p:nvSpPr>
          <p:spPr>
            <a:xfrm>
              <a:off x="6726452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7" name="object 17827"/>
            <p:cNvSpPr/>
            <p:nvPr/>
          </p:nvSpPr>
          <p:spPr>
            <a:xfrm>
              <a:off x="67284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8" name="object 17828"/>
            <p:cNvSpPr/>
            <p:nvPr/>
          </p:nvSpPr>
          <p:spPr>
            <a:xfrm>
              <a:off x="6728860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9" name="object 17829"/>
            <p:cNvSpPr/>
            <p:nvPr/>
          </p:nvSpPr>
          <p:spPr>
            <a:xfrm>
              <a:off x="672911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0" name="object 17830"/>
            <p:cNvSpPr/>
            <p:nvPr/>
          </p:nvSpPr>
          <p:spPr>
            <a:xfrm>
              <a:off x="67311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1" name="object 17831"/>
            <p:cNvSpPr/>
            <p:nvPr/>
          </p:nvSpPr>
          <p:spPr>
            <a:xfrm>
              <a:off x="673139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2" name="object 17832"/>
            <p:cNvSpPr/>
            <p:nvPr/>
          </p:nvSpPr>
          <p:spPr>
            <a:xfrm>
              <a:off x="6730634" y="417768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3" name="object 17833"/>
            <p:cNvSpPr/>
            <p:nvPr/>
          </p:nvSpPr>
          <p:spPr>
            <a:xfrm>
              <a:off x="673392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4" name="object 17834"/>
            <p:cNvSpPr/>
            <p:nvPr/>
          </p:nvSpPr>
          <p:spPr>
            <a:xfrm>
              <a:off x="673418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5" name="object 17835"/>
            <p:cNvSpPr/>
            <p:nvPr/>
          </p:nvSpPr>
          <p:spPr>
            <a:xfrm>
              <a:off x="67351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6" name="object 17836"/>
            <p:cNvSpPr/>
            <p:nvPr/>
          </p:nvSpPr>
          <p:spPr>
            <a:xfrm>
              <a:off x="673608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7" name="object 17837"/>
            <p:cNvSpPr/>
            <p:nvPr/>
          </p:nvSpPr>
          <p:spPr>
            <a:xfrm>
              <a:off x="673621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8" name="object 17838"/>
            <p:cNvSpPr/>
            <p:nvPr/>
          </p:nvSpPr>
          <p:spPr>
            <a:xfrm>
              <a:off x="67364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9" name="object 17839"/>
            <p:cNvSpPr/>
            <p:nvPr/>
          </p:nvSpPr>
          <p:spPr>
            <a:xfrm>
              <a:off x="6736590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0" name="object 17840"/>
            <p:cNvSpPr/>
            <p:nvPr/>
          </p:nvSpPr>
          <p:spPr>
            <a:xfrm>
              <a:off x="6736844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1" name="object 17841"/>
            <p:cNvSpPr/>
            <p:nvPr/>
          </p:nvSpPr>
          <p:spPr>
            <a:xfrm>
              <a:off x="673697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2" name="object 17842"/>
            <p:cNvSpPr/>
            <p:nvPr/>
          </p:nvSpPr>
          <p:spPr>
            <a:xfrm>
              <a:off x="673912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3" name="object 17843"/>
            <p:cNvSpPr/>
            <p:nvPr/>
          </p:nvSpPr>
          <p:spPr>
            <a:xfrm>
              <a:off x="6739251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4" name="object 17844"/>
            <p:cNvSpPr/>
            <p:nvPr/>
          </p:nvSpPr>
          <p:spPr>
            <a:xfrm>
              <a:off x="67395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5" name="object 17845"/>
            <p:cNvSpPr/>
            <p:nvPr/>
          </p:nvSpPr>
          <p:spPr>
            <a:xfrm>
              <a:off x="674051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6" name="object 17846"/>
            <p:cNvSpPr/>
            <p:nvPr/>
          </p:nvSpPr>
          <p:spPr>
            <a:xfrm>
              <a:off x="67416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7" name="object 17847"/>
            <p:cNvSpPr/>
            <p:nvPr/>
          </p:nvSpPr>
          <p:spPr>
            <a:xfrm>
              <a:off x="674191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8" name="object 17848"/>
            <p:cNvSpPr/>
            <p:nvPr/>
          </p:nvSpPr>
          <p:spPr>
            <a:xfrm>
              <a:off x="674203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9" name="object 17849"/>
            <p:cNvSpPr/>
            <p:nvPr/>
          </p:nvSpPr>
          <p:spPr>
            <a:xfrm>
              <a:off x="674216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0" name="object 17850"/>
            <p:cNvSpPr/>
            <p:nvPr/>
          </p:nvSpPr>
          <p:spPr>
            <a:xfrm>
              <a:off x="6742293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1" name="object 17851"/>
            <p:cNvSpPr/>
            <p:nvPr/>
          </p:nvSpPr>
          <p:spPr>
            <a:xfrm>
              <a:off x="67424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2" name="object 17852"/>
            <p:cNvSpPr/>
            <p:nvPr/>
          </p:nvSpPr>
          <p:spPr>
            <a:xfrm>
              <a:off x="674419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3" name="object 17853"/>
            <p:cNvSpPr/>
            <p:nvPr/>
          </p:nvSpPr>
          <p:spPr>
            <a:xfrm>
              <a:off x="67445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4" name="object 17854"/>
            <p:cNvSpPr/>
            <p:nvPr/>
          </p:nvSpPr>
          <p:spPr>
            <a:xfrm>
              <a:off x="67449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5" name="object 17855"/>
            <p:cNvSpPr/>
            <p:nvPr/>
          </p:nvSpPr>
          <p:spPr>
            <a:xfrm>
              <a:off x="674660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6" name="object 17856"/>
            <p:cNvSpPr/>
            <p:nvPr/>
          </p:nvSpPr>
          <p:spPr>
            <a:xfrm>
              <a:off x="67469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7" name="object 17857"/>
            <p:cNvSpPr/>
            <p:nvPr/>
          </p:nvSpPr>
          <p:spPr>
            <a:xfrm>
              <a:off x="674710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8" name="object 17858"/>
            <p:cNvSpPr/>
            <p:nvPr/>
          </p:nvSpPr>
          <p:spPr>
            <a:xfrm>
              <a:off x="6747235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9" name="object 17859"/>
            <p:cNvSpPr/>
            <p:nvPr/>
          </p:nvSpPr>
          <p:spPr>
            <a:xfrm>
              <a:off x="674736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0" name="object 17860"/>
            <p:cNvSpPr/>
            <p:nvPr/>
          </p:nvSpPr>
          <p:spPr>
            <a:xfrm>
              <a:off x="674761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1" name="object 17861"/>
            <p:cNvSpPr/>
            <p:nvPr/>
          </p:nvSpPr>
          <p:spPr>
            <a:xfrm>
              <a:off x="6748756" y="41774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2" name="object 17862"/>
            <p:cNvSpPr/>
            <p:nvPr/>
          </p:nvSpPr>
          <p:spPr>
            <a:xfrm>
              <a:off x="67496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3" name="object 17863"/>
            <p:cNvSpPr/>
            <p:nvPr/>
          </p:nvSpPr>
          <p:spPr>
            <a:xfrm>
              <a:off x="674977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4" name="object 17864"/>
            <p:cNvSpPr/>
            <p:nvPr/>
          </p:nvSpPr>
          <p:spPr>
            <a:xfrm>
              <a:off x="67500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5" name="object 17865"/>
            <p:cNvSpPr/>
            <p:nvPr/>
          </p:nvSpPr>
          <p:spPr>
            <a:xfrm>
              <a:off x="6752558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6" name="object 17866"/>
            <p:cNvSpPr/>
            <p:nvPr/>
          </p:nvSpPr>
          <p:spPr>
            <a:xfrm>
              <a:off x="67526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7" name="object 17867"/>
            <p:cNvSpPr/>
            <p:nvPr/>
          </p:nvSpPr>
          <p:spPr>
            <a:xfrm>
              <a:off x="6751924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8" name="object 17868"/>
            <p:cNvSpPr/>
            <p:nvPr/>
          </p:nvSpPr>
          <p:spPr>
            <a:xfrm>
              <a:off x="67549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9" name="object 17869"/>
            <p:cNvSpPr/>
            <p:nvPr/>
          </p:nvSpPr>
          <p:spPr>
            <a:xfrm>
              <a:off x="6755219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0" name="object 17870"/>
            <p:cNvSpPr/>
            <p:nvPr/>
          </p:nvSpPr>
          <p:spPr>
            <a:xfrm>
              <a:off x="67573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1" name="object 17871"/>
            <p:cNvSpPr/>
            <p:nvPr/>
          </p:nvSpPr>
          <p:spPr>
            <a:xfrm>
              <a:off x="6756613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2" name="object 17872"/>
            <p:cNvSpPr/>
            <p:nvPr/>
          </p:nvSpPr>
          <p:spPr>
            <a:xfrm>
              <a:off x="6757880" y="41773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3" name="object 17873"/>
            <p:cNvSpPr/>
            <p:nvPr/>
          </p:nvSpPr>
          <p:spPr>
            <a:xfrm>
              <a:off x="67597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4" name="object 17874"/>
            <p:cNvSpPr/>
            <p:nvPr/>
          </p:nvSpPr>
          <p:spPr>
            <a:xfrm>
              <a:off x="6760542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5" name="object 17875"/>
            <p:cNvSpPr/>
            <p:nvPr/>
          </p:nvSpPr>
          <p:spPr>
            <a:xfrm>
              <a:off x="67606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6" name="object 17876"/>
            <p:cNvSpPr/>
            <p:nvPr/>
          </p:nvSpPr>
          <p:spPr>
            <a:xfrm>
              <a:off x="676294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7" name="object 17877"/>
            <p:cNvSpPr/>
            <p:nvPr/>
          </p:nvSpPr>
          <p:spPr>
            <a:xfrm>
              <a:off x="6763076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8" name="object 17878"/>
            <p:cNvSpPr/>
            <p:nvPr/>
          </p:nvSpPr>
          <p:spPr>
            <a:xfrm>
              <a:off x="676320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9" name="object 17879"/>
            <p:cNvSpPr/>
            <p:nvPr/>
          </p:nvSpPr>
          <p:spPr>
            <a:xfrm>
              <a:off x="67633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0" name="object 17880"/>
            <p:cNvSpPr/>
            <p:nvPr/>
          </p:nvSpPr>
          <p:spPr>
            <a:xfrm>
              <a:off x="67635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1" name="object 17881"/>
            <p:cNvSpPr/>
            <p:nvPr/>
          </p:nvSpPr>
          <p:spPr>
            <a:xfrm>
              <a:off x="6765738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2" name="object 17882"/>
            <p:cNvSpPr/>
            <p:nvPr/>
          </p:nvSpPr>
          <p:spPr>
            <a:xfrm>
              <a:off x="6765864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3" name="object 17883"/>
            <p:cNvSpPr/>
            <p:nvPr/>
          </p:nvSpPr>
          <p:spPr>
            <a:xfrm>
              <a:off x="67677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4" name="object 17884"/>
            <p:cNvSpPr/>
            <p:nvPr/>
          </p:nvSpPr>
          <p:spPr>
            <a:xfrm>
              <a:off x="6768399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5" name="object 17885"/>
            <p:cNvSpPr/>
            <p:nvPr/>
          </p:nvSpPr>
          <p:spPr>
            <a:xfrm>
              <a:off x="676852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6" name="object 17886"/>
            <p:cNvSpPr/>
            <p:nvPr/>
          </p:nvSpPr>
          <p:spPr>
            <a:xfrm>
              <a:off x="676877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7" name="object 17887"/>
            <p:cNvSpPr/>
            <p:nvPr/>
          </p:nvSpPr>
          <p:spPr>
            <a:xfrm>
              <a:off x="677068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8" name="object 17888"/>
            <p:cNvSpPr/>
            <p:nvPr/>
          </p:nvSpPr>
          <p:spPr>
            <a:xfrm>
              <a:off x="677106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9" name="object 17889"/>
            <p:cNvSpPr/>
            <p:nvPr/>
          </p:nvSpPr>
          <p:spPr>
            <a:xfrm>
              <a:off x="67711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0" name="object 17890"/>
            <p:cNvSpPr/>
            <p:nvPr/>
          </p:nvSpPr>
          <p:spPr>
            <a:xfrm>
              <a:off x="67729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1" name="object 17891"/>
            <p:cNvSpPr/>
            <p:nvPr/>
          </p:nvSpPr>
          <p:spPr>
            <a:xfrm>
              <a:off x="67733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2" name="object 17892"/>
            <p:cNvSpPr/>
            <p:nvPr/>
          </p:nvSpPr>
          <p:spPr>
            <a:xfrm>
              <a:off x="677346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3" name="object 17893"/>
            <p:cNvSpPr/>
            <p:nvPr/>
          </p:nvSpPr>
          <p:spPr>
            <a:xfrm>
              <a:off x="677359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4" name="object 17894"/>
            <p:cNvSpPr/>
            <p:nvPr/>
          </p:nvSpPr>
          <p:spPr>
            <a:xfrm>
              <a:off x="6773722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5" name="object 17895"/>
            <p:cNvSpPr/>
            <p:nvPr/>
          </p:nvSpPr>
          <p:spPr>
            <a:xfrm>
              <a:off x="67739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6" name="object 17896"/>
            <p:cNvSpPr/>
            <p:nvPr/>
          </p:nvSpPr>
          <p:spPr>
            <a:xfrm>
              <a:off x="67758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7" name="object 17897"/>
            <p:cNvSpPr/>
            <p:nvPr/>
          </p:nvSpPr>
          <p:spPr>
            <a:xfrm>
              <a:off x="677600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8" name="object 17898"/>
            <p:cNvSpPr/>
            <p:nvPr/>
          </p:nvSpPr>
          <p:spPr>
            <a:xfrm>
              <a:off x="677638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9" name="object 17899"/>
            <p:cNvSpPr/>
            <p:nvPr/>
          </p:nvSpPr>
          <p:spPr>
            <a:xfrm>
              <a:off x="67767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0" name="object 17900"/>
            <p:cNvSpPr/>
            <p:nvPr/>
          </p:nvSpPr>
          <p:spPr>
            <a:xfrm>
              <a:off x="67782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1" name="object 17901"/>
            <p:cNvSpPr/>
            <p:nvPr/>
          </p:nvSpPr>
          <p:spPr>
            <a:xfrm>
              <a:off x="67785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2" name="object 17902"/>
            <p:cNvSpPr/>
            <p:nvPr/>
          </p:nvSpPr>
          <p:spPr>
            <a:xfrm>
              <a:off x="6778917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3" name="object 17903"/>
            <p:cNvSpPr/>
            <p:nvPr/>
          </p:nvSpPr>
          <p:spPr>
            <a:xfrm>
              <a:off x="6779044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4" name="object 17904"/>
            <p:cNvSpPr/>
            <p:nvPr/>
          </p:nvSpPr>
          <p:spPr>
            <a:xfrm>
              <a:off x="677917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5" name="object 17905"/>
            <p:cNvSpPr/>
            <p:nvPr/>
          </p:nvSpPr>
          <p:spPr>
            <a:xfrm>
              <a:off x="678081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6" name="object 17906"/>
            <p:cNvSpPr/>
            <p:nvPr/>
          </p:nvSpPr>
          <p:spPr>
            <a:xfrm>
              <a:off x="678132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7" name="object 17907"/>
            <p:cNvSpPr/>
            <p:nvPr/>
          </p:nvSpPr>
          <p:spPr>
            <a:xfrm>
              <a:off x="67815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8" name="object 17908"/>
            <p:cNvSpPr/>
            <p:nvPr/>
          </p:nvSpPr>
          <p:spPr>
            <a:xfrm>
              <a:off x="67818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9" name="object 17909"/>
            <p:cNvSpPr/>
            <p:nvPr/>
          </p:nvSpPr>
          <p:spPr>
            <a:xfrm>
              <a:off x="67838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0" name="object 17910"/>
            <p:cNvSpPr/>
            <p:nvPr/>
          </p:nvSpPr>
          <p:spPr>
            <a:xfrm>
              <a:off x="6784113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1" name="object 17911"/>
            <p:cNvSpPr/>
            <p:nvPr/>
          </p:nvSpPr>
          <p:spPr>
            <a:xfrm>
              <a:off x="678436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2" name="object 17912"/>
            <p:cNvSpPr/>
            <p:nvPr/>
          </p:nvSpPr>
          <p:spPr>
            <a:xfrm>
              <a:off x="678449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3" name="object 17913"/>
            <p:cNvSpPr/>
            <p:nvPr/>
          </p:nvSpPr>
          <p:spPr>
            <a:xfrm>
              <a:off x="67865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4" name="object 17914"/>
            <p:cNvSpPr/>
            <p:nvPr/>
          </p:nvSpPr>
          <p:spPr>
            <a:xfrm>
              <a:off x="67867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5" name="object 17915"/>
            <p:cNvSpPr/>
            <p:nvPr/>
          </p:nvSpPr>
          <p:spPr>
            <a:xfrm>
              <a:off x="678702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6" name="object 17916"/>
            <p:cNvSpPr/>
            <p:nvPr/>
          </p:nvSpPr>
          <p:spPr>
            <a:xfrm>
              <a:off x="67879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7" name="object 17917"/>
            <p:cNvSpPr/>
            <p:nvPr/>
          </p:nvSpPr>
          <p:spPr>
            <a:xfrm>
              <a:off x="67890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8" name="object 17918"/>
            <p:cNvSpPr/>
            <p:nvPr/>
          </p:nvSpPr>
          <p:spPr>
            <a:xfrm>
              <a:off x="6789436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9" name="object 17919"/>
            <p:cNvSpPr/>
            <p:nvPr/>
          </p:nvSpPr>
          <p:spPr>
            <a:xfrm>
              <a:off x="67895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0" name="object 17920"/>
            <p:cNvSpPr/>
            <p:nvPr/>
          </p:nvSpPr>
          <p:spPr>
            <a:xfrm>
              <a:off x="678968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1" name="object 17921"/>
            <p:cNvSpPr/>
            <p:nvPr/>
          </p:nvSpPr>
          <p:spPr>
            <a:xfrm>
              <a:off x="679121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2" name="object 17922"/>
            <p:cNvSpPr/>
            <p:nvPr/>
          </p:nvSpPr>
          <p:spPr>
            <a:xfrm>
              <a:off x="679209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3" name="object 17923"/>
            <p:cNvSpPr/>
            <p:nvPr/>
          </p:nvSpPr>
          <p:spPr>
            <a:xfrm>
              <a:off x="67923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4" name="object 17924"/>
            <p:cNvSpPr/>
            <p:nvPr/>
          </p:nvSpPr>
          <p:spPr>
            <a:xfrm>
              <a:off x="67943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5" name="object 17925"/>
            <p:cNvSpPr/>
            <p:nvPr/>
          </p:nvSpPr>
          <p:spPr>
            <a:xfrm>
              <a:off x="67946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6" name="object 17926"/>
            <p:cNvSpPr/>
            <p:nvPr/>
          </p:nvSpPr>
          <p:spPr>
            <a:xfrm>
              <a:off x="6794758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7" name="object 17927"/>
            <p:cNvSpPr/>
            <p:nvPr/>
          </p:nvSpPr>
          <p:spPr>
            <a:xfrm>
              <a:off x="6794885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8" name="object 17928"/>
            <p:cNvSpPr/>
            <p:nvPr/>
          </p:nvSpPr>
          <p:spPr>
            <a:xfrm>
              <a:off x="67966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9" name="object 17929"/>
            <p:cNvSpPr/>
            <p:nvPr/>
          </p:nvSpPr>
          <p:spPr>
            <a:xfrm>
              <a:off x="679704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0" name="object 17930"/>
            <p:cNvSpPr/>
            <p:nvPr/>
          </p:nvSpPr>
          <p:spPr>
            <a:xfrm>
              <a:off x="679742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1" name="object 17931"/>
            <p:cNvSpPr/>
            <p:nvPr/>
          </p:nvSpPr>
          <p:spPr>
            <a:xfrm>
              <a:off x="6796659" y="4177711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154" y="0"/>
                  </a:moveTo>
                  <a:lnTo>
                    <a:pt x="3928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2" name="object 17932"/>
            <p:cNvSpPr/>
            <p:nvPr/>
          </p:nvSpPr>
          <p:spPr>
            <a:xfrm>
              <a:off x="67999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3" name="object 17933"/>
            <p:cNvSpPr/>
            <p:nvPr/>
          </p:nvSpPr>
          <p:spPr>
            <a:xfrm>
              <a:off x="6800081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4" name="object 17934"/>
            <p:cNvSpPr/>
            <p:nvPr/>
          </p:nvSpPr>
          <p:spPr>
            <a:xfrm>
              <a:off x="68002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5" name="object 17935"/>
            <p:cNvSpPr/>
            <p:nvPr/>
          </p:nvSpPr>
          <p:spPr>
            <a:xfrm>
              <a:off x="68018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6" name="object 17936"/>
            <p:cNvSpPr/>
            <p:nvPr/>
          </p:nvSpPr>
          <p:spPr>
            <a:xfrm>
              <a:off x="680223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7" name="object 17937"/>
            <p:cNvSpPr/>
            <p:nvPr/>
          </p:nvSpPr>
          <p:spPr>
            <a:xfrm>
              <a:off x="68023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8" name="object 17938"/>
            <p:cNvSpPr/>
            <p:nvPr/>
          </p:nvSpPr>
          <p:spPr>
            <a:xfrm>
              <a:off x="680261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9" name="object 17939"/>
            <p:cNvSpPr/>
            <p:nvPr/>
          </p:nvSpPr>
          <p:spPr>
            <a:xfrm>
              <a:off x="68027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0" name="object 17940"/>
            <p:cNvSpPr/>
            <p:nvPr/>
          </p:nvSpPr>
          <p:spPr>
            <a:xfrm>
              <a:off x="68048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1" name="object 17941"/>
            <p:cNvSpPr/>
            <p:nvPr/>
          </p:nvSpPr>
          <p:spPr>
            <a:xfrm>
              <a:off x="68051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2" name="object 17942"/>
            <p:cNvSpPr/>
            <p:nvPr/>
          </p:nvSpPr>
          <p:spPr>
            <a:xfrm>
              <a:off x="6805277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3" name="object 17943"/>
            <p:cNvSpPr/>
            <p:nvPr/>
          </p:nvSpPr>
          <p:spPr>
            <a:xfrm>
              <a:off x="680553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4" name="object 17944"/>
            <p:cNvSpPr/>
            <p:nvPr/>
          </p:nvSpPr>
          <p:spPr>
            <a:xfrm>
              <a:off x="68074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5" name="object 17945"/>
            <p:cNvSpPr/>
            <p:nvPr/>
          </p:nvSpPr>
          <p:spPr>
            <a:xfrm>
              <a:off x="6807938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6" name="object 17946"/>
            <p:cNvSpPr/>
            <p:nvPr/>
          </p:nvSpPr>
          <p:spPr>
            <a:xfrm>
              <a:off x="68081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7" name="object 17947"/>
            <p:cNvSpPr/>
            <p:nvPr/>
          </p:nvSpPr>
          <p:spPr>
            <a:xfrm>
              <a:off x="68098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8" name="object 17948"/>
            <p:cNvSpPr/>
            <p:nvPr/>
          </p:nvSpPr>
          <p:spPr>
            <a:xfrm>
              <a:off x="681021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9" name="object 17949"/>
            <p:cNvSpPr/>
            <p:nvPr/>
          </p:nvSpPr>
          <p:spPr>
            <a:xfrm>
              <a:off x="68103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0" name="object 17950"/>
            <p:cNvSpPr/>
            <p:nvPr/>
          </p:nvSpPr>
          <p:spPr>
            <a:xfrm>
              <a:off x="6810599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1" name="object 17951"/>
            <p:cNvSpPr/>
            <p:nvPr/>
          </p:nvSpPr>
          <p:spPr>
            <a:xfrm>
              <a:off x="681072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2" name="object 17952"/>
            <p:cNvSpPr/>
            <p:nvPr/>
          </p:nvSpPr>
          <p:spPr>
            <a:xfrm>
              <a:off x="68108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3" name="object 17953"/>
            <p:cNvSpPr/>
            <p:nvPr/>
          </p:nvSpPr>
          <p:spPr>
            <a:xfrm>
              <a:off x="68123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4" name="object 17954"/>
            <p:cNvSpPr/>
            <p:nvPr/>
          </p:nvSpPr>
          <p:spPr>
            <a:xfrm>
              <a:off x="68128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5" name="object 17955"/>
            <p:cNvSpPr/>
            <p:nvPr/>
          </p:nvSpPr>
          <p:spPr>
            <a:xfrm>
              <a:off x="681326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6" name="object 17956"/>
            <p:cNvSpPr/>
            <p:nvPr/>
          </p:nvSpPr>
          <p:spPr>
            <a:xfrm>
              <a:off x="68133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7" name="object 17957"/>
            <p:cNvSpPr/>
            <p:nvPr/>
          </p:nvSpPr>
          <p:spPr>
            <a:xfrm>
              <a:off x="68149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8" name="object 17958"/>
            <p:cNvSpPr/>
            <p:nvPr/>
          </p:nvSpPr>
          <p:spPr>
            <a:xfrm>
              <a:off x="6814528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  <a:path w="2540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9" name="object 17959"/>
            <p:cNvSpPr/>
            <p:nvPr/>
          </p:nvSpPr>
          <p:spPr>
            <a:xfrm>
              <a:off x="6815922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0" name="object 17960"/>
            <p:cNvSpPr/>
            <p:nvPr/>
          </p:nvSpPr>
          <p:spPr>
            <a:xfrm>
              <a:off x="68161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1" name="object 17961"/>
            <p:cNvSpPr/>
            <p:nvPr/>
          </p:nvSpPr>
          <p:spPr>
            <a:xfrm>
              <a:off x="681693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2" name="object 17962"/>
            <p:cNvSpPr/>
            <p:nvPr/>
          </p:nvSpPr>
          <p:spPr>
            <a:xfrm>
              <a:off x="68178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3" name="object 17963"/>
            <p:cNvSpPr/>
            <p:nvPr/>
          </p:nvSpPr>
          <p:spPr>
            <a:xfrm>
              <a:off x="68182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4" name="object 17964"/>
            <p:cNvSpPr/>
            <p:nvPr/>
          </p:nvSpPr>
          <p:spPr>
            <a:xfrm>
              <a:off x="68185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5" name="object 17965"/>
            <p:cNvSpPr/>
            <p:nvPr/>
          </p:nvSpPr>
          <p:spPr>
            <a:xfrm>
              <a:off x="68189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6" name="object 17966"/>
            <p:cNvSpPr/>
            <p:nvPr/>
          </p:nvSpPr>
          <p:spPr>
            <a:xfrm>
              <a:off x="68203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7" name="object 17967"/>
            <p:cNvSpPr/>
            <p:nvPr/>
          </p:nvSpPr>
          <p:spPr>
            <a:xfrm>
              <a:off x="682099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8" name="object 17968"/>
            <p:cNvSpPr/>
            <p:nvPr/>
          </p:nvSpPr>
          <p:spPr>
            <a:xfrm>
              <a:off x="6821245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9" name="object 17969"/>
            <p:cNvSpPr/>
            <p:nvPr/>
          </p:nvSpPr>
          <p:spPr>
            <a:xfrm>
              <a:off x="68228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0" name="object 17970"/>
            <p:cNvSpPr/>
            <p:nvPr/>
          </p:nvSpPr>
          <p:spPr>
            <a:xfrm>
              <a:off x="68233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1" name="object 17971"/>
            <p:cNvSpPr/>
            <p:nvPr/>
          </p:nvSpPr>
          <p:spPr>
            <a:xfrm>
              <a:off x="682365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2" name="object 17972"/>
            <p:cNvSpPr/>
            <p:nvPr/>
          </p:nvSpPr>
          <p:spPr>
            <a:xfrm>
              <a:off x="6823906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3" name="object 17973"/>
            <p:cNvSpPr/>
            <p:nvPr/>
          </p:nvSpPr>
          <p:spPr>
            <a:xfrm>
              <a:off x="68259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4" name="object 17974"/>
            <p:cNvSpPr/>
            <p:nvPr/>
          </p:nvSpPr>
          <p:spPr>
            <a:xfrm>
              <a:off x="68261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5" name="object 17975"/>
            <p:cNvSpPr/>
            <p:nvPr/>
          </p:nvSpPr>
          <p:spPr>
            <a:xfrm>
              <a:off x="6825427" y="4177679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6" name="object 17976"/>
            <p:cNvSpPr/>
            <p:nvPr/>
          </p:nvSpPr>
          <p:spPr>
            <a:xfrm>
              <a:off x="682669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7" name="object 17977"/>
            <p:cNvSpPr/>
            <p:nvPr/>
          </p:nvSpPr>
          <p:spPr>
            <a:xfrm>
              <a:off x="68282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8" name="object 17978"/>
            <p:cNvSpPr/>
            <p:nvPr/>
          </p:nvSpPr>
          <p:spPr>
            <a:xfrm>
              <a:off x="68285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9" name="object 17979"/>
            <p:cNvSpPr/>
            <p:nvPr/>
          </p:nvSpPr>
          <p:spPr>
            <a:xfrm>
              <a:off x="68289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0" name="object 17980"/>
            <p:cNvSpPr/>
            <p:nvPr/>
          </p:nvSpPr>
          <p:spPr>
            <a:xfrm>
              <a:off x="682922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1" name="object 17981"/>
            <p:cNvSpPr/>
            <p:nvPr/>
          </p:nvSpPr>
          <p:spPr>
            <a:xfrm>
              <a:off x="68301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2" name="object 17982"/>
            <p:cNvSpPr/>
            <p:nvPr/>
          </p:nvSpPr>
          <p:spPr>
            <a:xfrm>
              <a:off x="68308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3" name="object 17983"/>
            <p:cNvSpPr/>
            <p:nvPr/>
          </p:nvSpPr>
          <p:spPr>
            <a:xfrm>
              <a:off x="6831637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4" name="object 17984"/>
            <p:cNvSpPr/>
            <p:nvPr/>
          </p:nvSpPr>
          <p:spPr>
            <a:xfrm>
              <a:off x="6830876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5" name="object 17985"/>
            <p:cNvSpPr/>
            <p:nvPr/>
          </p:nvSpPr>
          <p:spPr>
            <a:xfrm>
              <a:off x="68337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6" name="object 17986"/>
            <p:cNvSpPr/>
            <p:nvPr/>
          </p:nvSpPr>
          <p:spPr>
            <a:xfrm>
              <a:off x="6834298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7" name="object 17987"/>
            <p:cNvSpPr/>
            <p:nvPr/>
          </p:nvSpPr>
          <p:spPr>
            <a:xfrm>
              <a:off x="683442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8" name="object 17988"/>
            <p:cNvSpPr/>
            <p:nvPr/>
          </p:nvSpPr>
          <p:spPr>
            <a:xfrm>
              <a:off x="683632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9" name="object 17989"/>
            <p:cNvSpPr/>
            <p:nvPr/>
          </p:nvSpPr>
          <p:spPr>
            <a:xfrm>
              <a:off x="68365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0" name="object 17990"/>
            <p:cNvSpPr/>
            <p:nvPr/>
          </p:nvSpPr>
          <p:spPr>
            <a:xfrm>
              <a:off x="6836959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1" name="object 17991"/>
            <p:cNvSpPr/>
            <p:nvPr/>
          </p:nvSpPr>
          <p:spPr>
            <a:xfrm>
              <a:off x="683708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2" name="object 17992"/>
            <p:cNvSpPr/>
            <p:nvPr/>
          </p:nvSpPr>
          <p:spPr>
            <a:xfrm>
              <a:off x="683721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3" name="object 17993"/>
            <p:cNvSpPr/>
            <p:nvPr/>
          </p:nvSpPr>
          <p:spPr>
            <a:xfrm>
              <a:off x="68374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4" name="object 17994"/>
            <p:cNvSpPr/>
            <p:nvPr/>
          </p:nvSpPr>
          <p:spPr>
            <a:xfrm>
              <a:off x="683911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5" name="object 17995"/>
            <p:cNvSpPr/>
            <p:nvPr/>
          </p:nvSpPr>
          <p:spPr>
            <a:xfrm>
              <a:off x="683962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6" name="object 17996"/>
            <p:cNvSpPr/>
            <p:nvPr/>
          </p:nvSpPr>
          <p:spPr>
            <a:xfrm>
              <a:off x="68411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7" name="object 17997"/>
            <p:cNvSpPr/>
            <p:nvPr/>
          </p:nvSpPr>
          <p:spPr>
            <a:xfrm>
              <a:off x="68420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8" name="object 17998"/>
            <p:cNvSpPr/>
            <p:nvPr/>
          </p:nvSpPr>
          <p:spPr>
            <a:xfrm>
              <a:off x="6842282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9" name="object 17999"/>
            <p:cNvSpPr/>
            <p:nvPr/>
          </p:nvSpPr>
          <p:spPr>
            <a:xfrm>
              <a:off x="68424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0" name="object 18000"/>
            <p:cNvSpPr/>
            <p:nvPr/>
          </p:nvSpPr>
          <p:spPr>
            <a:xfrm>
              <a:off x="68443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1" name="object 18001"/>
            <p:cNvSpPr/>
            <p:nvPr/>
          </p:nvSpPr>
          <p:spPr>
            <a:xfrm>
              <a:off x="684481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2" name="object 18002"/>
            <p:cNvSpPr/>
            <p:nvPr/>
          </p:nvSpPr>
          <p:spPr>
            <a:xfrm>
              <a:off x="684671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3" name="object 18003"/>
            <p:cNvSpPr/>
            <p:nvPr/>
          </p:nvSpPr>
          <p:spPr>
            <a:xfrm>
              <a:off x="68472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4" name="object 18004"/>
            <p:cNvSpPr/>
            <p:nvPr/>
          </p:nvSpPr>
          <p:spPr>
            <a:xfrm>
              <a:off x="6847604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5" name="object 18005"/>
            <p:cNvSpPr/>
            <p:nvPr/>
          </p:nvSpPr>
          <p:spPr>
            <a:xfrm>
              <a:off x="68495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6" name="object 18006"/>
            <p:cNvSpPr/>
            <p:nvPr/>
          </p:nvSpPr>
          <p:spPr>
            <a:xfrm>
              <a:off x="68497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7" name="object 18007"/>
            <p:cNvSpPr/>
            <p:nvPr/>
          </p:nvSpPr>
          <p:spPr>
            <a:xfrm>
              <a:off x="685001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8" name="object 18008"/>
            <p:cNvSpPr/>
            <p:nvPr/>
          </p:nvSpPr>
          <p:spPr>
            <a:xfrm>
              <a:off x="6850139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9" name="object 18009"/>
            <p:cNvSpPr/>
            <p:nvPr/>
          </p:nvSpPr>
          <p:spPr>
            <a:xfrm>
              <a:off x="68514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0" name="object 18010"/>
            <p:cNvSpPr/>
            <p:nvPr/>
          </p:nvSpPr>
          <p:spPr>
            <a:xfrm>
              <a:off x="68521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1" name="object 18011"/>
            <p:cNvSpPr/>
            <p:nvPr/>
          </p:nvSpPr>
          <p:spPr>
            <a:xfrm>
              <a:off x="685229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2" name="object 18012"/>
            <p:cNvSpPr/>
            <p:nvPr/>
          </p:nvSpPr>
          <p:spPr>
            <a:xfrm>
              <a:off x="6852800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3" name="object 18013"/>
            <p:cNvSpPr/>
            <p:nvPr/>
          </p:nvSpPr>
          <p:spPr>
            <a:xfrm>
              <a:off x="68529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4" name="object 18014"/>
            <p:cNvSpPr/>
            <p:nvPr/>
          </p:nvSpPr>
          <p:spPr>
            <a:xfrm>
              <a:off x="68535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5" name="object 18015"/>
            <p:cNvSpPr/>
            <p:nvPr/>
          </p:nvSpPr>
          <p:spPr>
            <a:xfrm>
              <a:off x="685520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6" name="object 18016"/>
            <p:cNvSpPr/>
            <p:nvPr/>
          </p:nvSpPr>
          <p:spPr>
            <a:xfrm>
              <a:off x="685546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7" name="object 18017"/>
            <p:cNvSpPr/>
            <p:nvPr/>
          </p:nvSpPr>
          <p:spPr>
            <a:xfrm>
              <a:off x="68555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8" name="object 18018"/>
            <p:cNvSpPr/>
            <p:nvPr/>
          </p:nvSpPr>
          <p:spPr>
            <a:xfrm>
              <a:off x="68576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9" name="object 18019"/>
            <p:cNvSpPr/>
            <p:nvPr/>
          </p:nvSpPr>
          <p:spPr>
            <a:xfrm>
              <a:off x="68578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0" name="object 18020"/>
            <p:cNvSpPr/>
            <p:nvPr/>
          </p:nvSpPr>
          <p:spPr>
            <a:xfrm>
              <a:off x="6858123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1" name="object 18021"/>
            <p:cNvSpPr/>
            <p:nvPr/>
          </p:nvSpPr>
          <p:spPr>
            <a:xfrm>
              <a:off x="68597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2" name="object 18022"/>
            <p:cNvSpPr/>
            <p:nvPr/>
          </p:nvSpPr>
          <p:spPr>
            <a:xfrm>
              <a:off x="68602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3" name="object 18023"/>
            <p:cNvSpPr/>
            <p:nvPr/>
          </p:nvSpPr>
          <p:spPr>
            <a:xfrm>
              <a:off x="68605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4" name="object 18024"/>
            <p:cNvSpPr/>
            <p:nvPr/>
          </p:nvSpPr>
          <p:spPr>
            <a:xfrm>
              <a:off x="68607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5" name="object 18025"/>
            <p:cNvSpPr/>
            <p:nvPr/>
          </p:nvSpPr>
          <p:spPr>
            <a:xfrm>
              <a:off x="68625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6" name="object 18026"/>
            <p:cNvSpPr/>
            <p:nvPr/>
          </p:nvSpPr>
          <p:spPr>
            <a:xfrm>
              <a:off x="686268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7" name="object 18027"/>
            <p:cNvSpPr/>
            <p:nvPr/>
          </p:nvSpPr>
          <p:spPr>
            <a:xfrm>
              <a:off x="686306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8" name="object 18028"/>
            <p:cNvSpPr/>
            <p:nvPr/>
          </p:nvSpPr>
          <p:spPr>
            <a:xfrm>
              <a:off x="6863319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9" name="object 18029"/>
            <p:cNvSpPr/>
            <p:nvPr/>
          </p:nvSpPr>
          <p:spPr>
            <a:xfrm>
              <a:off x="686357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0" name="object 18030"/>
            <p:cNvSpPr/>
            <p:nvPr/>
          </p:nvSpPr>
          <p:spPr>
            <a:xfrm>
              <a:off x="68642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1" name="object 18031"/>
            <p:cNvSpPr/>
            <p:nvPr/>
          </p:nvSpPr>
          <p:spPr>
            <a:xfrm>
              <a:off x="68653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2" name="object 18032"/>
            <p:cNvSpPr/>
            <p:nvPr/>
          </p:nvSpPr>
          <p:spPr>
            <a:xfrm>
              <a:off x="686572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3" name="object 18033"/>
            <p:cNvSpPr/>
            <p:nvPr/>
          </p:nvSpPr>
          <p:spPr>
            <a:xfrm>
              <a:off x="68676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4" name="object 18034"/>
            <p:cNvSpPr/>
            <p:nvPr/>
          </p:nvSpPr>
          <p:spPr>
            <a:xfrm>
              <a:off x="6867627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5" name="object 18035"/>
            <p:cNvSpPr/>
            <p:nvPr/>
          </p:nvSpPr>
          <p:spPr>
            <a:xfrm>
              <a:off x="686864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6" name="object 18036"/>
            <p:cNvSpPr/>
            <p:nvPr/>
          </p:nvSpPr>
          <p:spPr>
            <a:xfrm>
              <a:off x="68687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7" name="object 18037"/>
            <p:cNvSpPr/>
            <p:nvPr/>
          </p:nvSpPr>
          <p:spPr>
            <a:xfrm>
              <a:off x="68704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8" name="object 18038"/>
            <p:cNvSpPr/>
            <p:nvPr/>
          </p:nvSpPr>
          <p:spPr>
            <a:xfrm>
              <a:off x="68714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9" name="object 18039"/>
            <p:cNvSpPr/>
            <p:nvPr/>
          </p:nvSpPr>
          <p:spPr>
            <a:xfrm>
              <a:off x="68730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0" name="object 18040"/>
            <p:cNvSpPr/>
            <p:nvPr/>
          </p:nvSpPr>
          <p:spPr>
            <a:xfrm>
              <a:off x="68735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1" name="object 18041"/>
            <p:cNvSpPr/>
            <p:nvPr/>
          </p:nvSpPr>
          <p:spPr>
            <a:xfrm>
              <a:off x="687383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2" name="object 18042"/>
            <p:cNvSpPr/>
            <p:nvPr/>
          </p:nvSpPr>
          <p:spPr>
            <a:xfrm>
              <a:off x="6873964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3" name="object 18043"/>
            <p:cNvSpPr/>
            <p:nvPr/>
          </p:nvSpPr>
          <p:spPr>
            <a:xfrm>
              <a:off x="68762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4" name="object 18044"/>
            <p:cNvSpPr/>
            <p:nvPr/>
          </p:nvSpPr>
          <p:spPr>
            <a:xfrm>
              <a:off x="68764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5" name="object 18045"/>
            <p:cNvSpPr/>
            <p:nvPr/>
          </p:nvSpPr>
          <p:spPr>
            <a:xfrm>
              <a:off x="68767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6" name="object 18046"/>
            <p:cNvSpPr/>
            <p:nvPr/>
          </p:nvSpPr>
          <p:spPr>
            <a:xfrm>
              <a:off x="68786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7" name="object 18047"/>
            <p:cNvSpPr/>
            <p:nvPr/>
          </p:nvSpPr>
          <p:spPr>
            <a:xfrm>
              <a:off x="687903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8" name="object 18048"/>
            <p:cNvSpPr/>
            <p:nvPr/>
          </p:nvSpPr>
          <p:spPr>
            <a:xfrm>
              <a:off x="687916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9" name="object 18049"/>
            <p:cNvSpPr/>
            <p:nvPr/>
          </p:nvSpPr>
          <p:spPr>
            <a:xfrm>
              <a:off x="687928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0" name="object 18050"/>
            <p:cNvSpPr/>
            <p:nvPr/>
          </p:nvSpPr>
          <p:spPr>
            <a:xfrm>
              <a:off x="68810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1" name="object 18051"/>
            <p:cNvSpPr/>
            <p:nvPr/>
          </p:nvSpPr>
          <p:spPr>
            <a:xfrm>
              <a:off x="68815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2" name="object 18052"/>
            <p:cNvSpPr/>
            <p:nvPr/>
          </p:nvSpPr>
          <p:spPr>
            <a:xfrm>
              <a:off x="68819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3" name="object 18053"/>
            <p:cNvSpPr/>
            <p:nvPr/>
          </p:nvSpPr>
          <p:spPr>
            <a:xfrm>
              <a:off x="6883215" y="4173572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15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4" name="object 18054"/>
            <p:cNvSpPr/>
            <p:nvPr/>
          </p:nvSpPr>
          <p:spPr>
            <a:xfrm>
              <a:off x="68837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5" name="object 18055"/>
            <p:cNvSpPr/>
            <p:nvPr/>
          </p:nvSpPr>
          <p:spPr>
            <a:xfrm>
              <a:off x="688410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6" name="object 18056"/>
            <p:cNvSpPr/>
            <p:nvPr/>
          </p:nvSpPr>
          <p:spPr>
            <a:xfrm>
              <a:off x="688435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7" name="object 18057"/>
            <p:cNvSpPr/>
            <p:nvPr/>
          </p:nvSpPr>
          <p:spPr>
            <a:xfrm>
              <a:off x="688448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8" name="object 18058"/>
            <p:cNvSpPr/>
            <p:nvPr/>
          </p:nvSpPr>
          <p:spPr>
            <a:xfrm>
              <a:off x="68847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9" name="object 18059"/>
            <p:cNvSpPr/>
            <p:nvPr/>
          </p:nvSpPr>
          <p:spPr>
            <a:xfrm>
              <a:off x="68853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0" name="object 18060"/>
            <p:cNvSpPr/>
            <p:nvPr/>
          </p:nvSpPr>
          <p:spPr>
            <a:xfrm>
              <a:off x="6885876" y="41771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1" name="object 18061"/>
            <p:cNvSpPr/>
            <p:nvPr/>
          </p:nvSpPr>
          <p:spPr>
            <a:xfrm>
              <a:off x="68863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2" name="object 18062"/>
            <p:cNvSpPr/>
            <p:nvPr/>
          </p:nvSpPr>
          <p:spPr>
            <a:xfrm>
              <a:off x="68866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3" name="object 18063"/>
            <p:cNvSpPr/>
            <p:nvPr/>
          </p:nvSpPr>
          <p:spPr>
            <a:xfrm>
              <a:off x="68868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4" name="object 18064"/>
            <p:cNvSpPr/>
            <p:nvPr/>
          </p:nvSpPr>
          <p:spPr>
            <a:xfrm>
              <a:off x="68871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5" name="object 18065"/>
            <p:cNvSpPr/>
            <p:nvPr/>
          </p:nvSpPr>
          <p:spPr>
            <a:xfrm>
              <a:off x="6888538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6" name="object 18066"/>
            <p:cNvSpPr/>
            <p:nvPr/>
          </p:nvSpPr>
          <p:spPr>
            <a:xfrm>
              <a:off x="6889678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7" name="object 18067"/>
            <p:cNvSpPr/>
            <p:nvPr/>
          </p:nvSpPr>
          <p:spPr>
            <a:xfrm>
              <a:off x="68898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8" name="object 18068"/>
            <p:cNvSpPr/>
            <p:nvPr/>
          </p:nvSpPr>
          <p:spPr>
            <a:xfrm>
              <a:off x="68901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9" name="object 18069"/>
            <p:cNvSpPr/>
            <p:nvPr/>
          </p:nvSpPr>
          <p:spPr>
            <a:xfrm>
              <a:off x="689234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0" name="object 18070"/>
            <p:cNvSpPr/>
            <p:nvPr/>
          </p:nvSpPr>
          <p:spPr>
            <a:xfrm>
              <a:off x="68948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1" name="object 18071"/>
            <p:cNvSpPr/>
            <p:nvPr/>
          </p:nvSpPr>
          <p:spPr>
            <a:xfrm>
              <a:off x="689487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2" name="object 18072"/>
            <p:cNvSpPr/>
            <p:nvPr/>
          </p:nvSpPr>
          <p:spPr>
            <a:xfrm>
              <a:off x="6895001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3" name="object 18073"/>
            <p:cNvSpPr/>
            <p:nvPr/>
          </p:nvSpPr>
          <p:spPr>
            <a:xfrm>
              <a:off x="689525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4" name="object 18074"/>
            <p:cNvSpPr/>
            <p:nvPr/>
          </p:nvSpPr>
          <p:spPr>
            <a:xfrm>
              <a:off x="68955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5" name="object 18075"/>
            <p:cNvSpPr/>
            <p:nvPr/>
          </p:nvSpPr>
          <p:spPr>
            <a:xfrm>
              <a:off x="68967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6" name="object 18076"/>
            <p:cNvSpPr/>
            <p:nvPr/>
          </p:nvSpPr>
          <p:spPr>
            <a:xfrm>
              <a:off x="689753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7" name="object 18077"/>
            <p:cNvSpPr/>
            <p:nvPr/>
          </p:nvSpPr>
          <p:spPr>
            <a:xfrm>
              <a:off x="68976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8" name="object 18078"/>
            <p:cNvSpPr/>
            <p:nvPr/>
          </p:nvSpPr>
          <p:spPr>
            <a:xfrm>
              <a:off x="689892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9" name="object 18079"/>
            <p:cNvSpPr/>
            <p:nvPr/>
          </p:nvSpPr>
          <p:spPr>
            <a:xfrm>
              <a:off x="68994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0" name="object 18080"/>
            <p:cNvSpPr/>
            <p:nvPr/>
          </p:nvSpPr>
          <p:spPr>
            <a:xfrm>
              <a:off x="69000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1" name="object 18081"/>
            <p:cNvSpPr/>
            <p:nvPr/>
          </p:nvSpPr>
          <p:spPr>
            <a:xfrm>
              <a:off x="690019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2" name="object 18082"/>
            <p:cNvSpPr/>
            <p:nvPr/>
          </p:nvSpPr>
          <p:spPr>
            <a:xfrm>
              <a:off x="6900323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3" name="object 18083"/>
            <p:cNvSpPr/>
            <p:nvPr/>
          </p:nvSpPr>
          <p:spPr>
            <a:xfrm>
              <a:off x="690159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4" name="object 18084"/>
            <p:cNvSpPr/>
            <p:nvPr/>
          </p:nvSpPr>
          <p:spPr>
            <a:xfrm>
              <a:off x="69024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5" name="object 18085"/>
            <p:cNvSpPr/>
            <p:nvPr/>
          </p:nvSpPr>
          <p:spPr>
            <a:xfrm>
              <a:off x="690285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6" name="object 18086"/>
            <p:cNvSpPr/>
            <p:nvPr/>
          </p:nvSpPr>
          <p:spPr>
            <a:xfrm>
              <a:off x="690298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7" name="object 18087"/>
            <p:cNvSpPr/>
            <p:nvPr/>
          </p:nvSpPr>
          <p:spPr>
            <a:xfrm>
              <a:off x="69043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8" name="object 18088"/>
            <p:cNvSpPr/>
            <p:nvPr/>
          </p:nvSpPr>
          <p:spPr>
            <a:xfrm>
              <a:off x="69050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9" name="object 18089"/>
            <p:cNvSpPr/>
            <p:nvPr/>
          </p:nvSpPr>
          <p:spPr>
            <a:xfrm>
              <a:off x="690539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0" name="object 18090"/>
            <p:cNvSpPr/>
            <p:nvPr/>
          </p:nvSpPr>
          <p:spPr>
            <a:xfrm>
              <a:off x="690551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1" name="object 18091"/>
            <p:cNvSpPr/>
            <p:nvPr/>
          </p:nvSpPr>
          <p:spPr>
            <a:xfrm>
              <a:off x="6905646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2" name="object 18092"/>
            <p:cNvSpPr/>
            <p:nvPr/>
          </p:nvSpPr>
          <p:spPr>
            <a:xfrm>
              <a:off x="690577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3" name="object 18093"/>
            <p:cNvSpPr/>
            <p:nvPr/>
          </p:nvSpPr>
          <p:spPr>
            <a:xfrm>
              <a:off x="69066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4" name="object 18094"/>
            <p:cNvSpPr/>
            <p:nvPr/>
          </p:nvSpPr>
          <p:spPr>
            <a:xfrm>
              <a:off x="69080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5" name="object 18095"/>
            <p:cNvSpPr/>
            <p:nvPr/>
          </p:nvSpPr>
          <p:spPr>
            <a:xfrm>
              <a:off x="690843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6" name="object 18096"/>
            <p:cNvSpPr/>
            <p:nvPr/>
          </p:nvSpPr>
          <p:spPr>
            <a:xfrm>
              <a:off x="6909321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506" y="0"/>
                  </a:moveTo>
                  <a:lnTo>
                    <a:pt x="2281" y="0"/>
                  </a:lnTo>
                </a:path>
                <a:path w="2540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7" name="object 18097"/>
            <p:cNvSpPr/>
            <p:nvPr/>
          </p:nvSpPr>
          <p:spPr>
            <a:xfrm>
              <a:off x="6910842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8" name="object 18098"/>
            <p:cNvSpPr/>
            <p:nvPr/>
          </p:nvSpPr>
          <p:spPr>
            <a:xfrm>
              <a:off x="691096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9" name="object 18099"/>
            <p:cNvSpPr/>
            <p:nvPr/>
          </p:nvSpPr>
          <p:spPr>
            <a:xfrm>
              <a:off x="69132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0" name="object 18100"/>
            <p:cNvSpPr/>
            <p:nvPr/>
          </p:nvSpPr>
          <p:spPr>
            <a:xfrm>
              <a:off x="69152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1" name="object 18101"/>
            <p:cNvSpPr/>
            <p:nvPr/>
          </p:nvSpPr>
          <p:spPr>
            <a:xfrm>
              <a:off x="69159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2" name="object 18102"/>
            <p:cNvSpPr/>
            <p:nvPr/>
          </p:nvSpPr>
          <p:spPr>
            <a:xfrm>
              <a:off x="691603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3" name="object 18103"/>
            <p:cNvSpPr/>
            <p:nvPr/>
          </p:nvSpPr>
          <p:spPr>
            <a:xfrm>
              <a:off x="6916165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4" name="object 18104"/>
            <p:cNvSpPr/>
            <p:nvPr/>
          </p:nvSpPr>
          <p:spPr>
            <a:xfrm>
              <a:off x="69162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5" name="object 18105"/>
            <p:cNvSpPr/>
            <p:nvPr/>
          </p:nvSpPr>
          <p:spPr>
            <a:xfrm>
              <a:off x="6916418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6" name="object 18106"/>
            <p:cNvSpPr/>
            <p:nvPr/>
          </p:nvSpPr>
          <p:spPr>
            <a:xfrm>
              <a:off x="6917812" y="41773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7" name="object 18107"/>
            <p:cNvSpPr/>
            <p:nvPr/>
          </p:nvSpPr>
          <p:spPr>
            <a:xfrm>
              <a:off x="69179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8" name="object 18108"/>
            <p:cNvSpPr/>
            <p:nvPr/>
          </p:nvSpPr>
          <p:spPr>
            <a:xfrm>
              <a:off x="691907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9" name="object 18109"/>
            <p:cNvSpPr/>
            <p:nvPr/>
          </p:nvSpPr>
          <p:spPr>
            <a:xfrm>
              <a:off x="692047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0" name="object 18110"/>
            <p:cNvSpPr/>
            <p:nvPr/>
          </p:nvSpPr>
          <p:spPr>
            <a:xfrm>
              <a:off x="692123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1" name="object 18111"/>
            <p:cNvSpPr/>
            <p:nvPr/>
          </p:nvSpPr>
          <p:spPr>
            <a:xfrm>
              <a:off x="69213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2" name="object 18112"/>
            <p:cNvSpPr/>
            <p:nvPr/>
          </p:nvSpPr>
          <p:spPr>
            <a:xfrm>
              <a:off x="692148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3" name="object 18113"/>
            <p:cNvSpPr/>
            <p:nvPr/>
          </p:nvSpPr>
          <p:spPr>
            <a:xfrm>
              <a:off x="6921741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4" name="object 18114"/>
            <p:cNvSpPr/>
            <p:nvPr/>
          </p:nvSpPr>
          <p:spPr>
            <a:xfrm>
              <a:off x="69241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5" name="object 18115"/>
            <p:cNvSpPr/>
            <p:nvPr/>
          </p:nvSpPr>
          <p:spPr>
            <a:xfrm>
              <a:off x="6924402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6" name="object 18116"/>
            <p:cNvSpPr/>
            <p:nvPr/>
          </p:nvSpPr>
          <p:spPr>
            <a:xfrm>
              <a:off x="69250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7" name="object 18117"/>
            <p:cNvSpPr/>
            <p:nvPr/>
          </p:nvSpPr>
          <p:spPr>
            <a:xfrm>
              <a:off x="692528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8" name="object 18118"/>
            <p:cNvSpPr/>
            <p:nvPr/>
          </p:nvSpPr>
          <p:spPr>
            <a:xfrm>
              <a:off x="692630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9" name="object 18119"/>
            <p:cNvSpPr/>
            <p:nvPr/>
          </p:nvSpPr>
          <p:spPr>
            <a:xfrm>
              <a:off x="6925669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0" name="object 18120"/>
            <p:cNvSpPr/>
            <p:nvPr/>
          </p:nvSpPr>
          <p:spPr>
            <a:xfrm>
              <a:off x="69269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1" name="object 18121"/>
            <p:cNvSpPr/>
            <p:nvPr/>
          </p:nvSpPr>
          <p:spPr>
            <a:xfrm>
              <a:off x="6927063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2" name="object 18122"/>
            <p:cNvSpPr/>
            <p:nvPr/>
          </p:nvSpPr>
          <p:spPr>
            <a:xfrm>
              <a:off x="6928330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3" name="object 18123"/>
            <p:cNvSpPr/>
            <p:nvPr/>
          </p:nvSpPr>
          <p:spPr>
            <a:xfrm>
              <a:off x="692972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4" name="object 18124"/>
            <p:cNvSpPr/>
            <p:nvPr/>
          </p:nvSpPr>
          <p:spPr>
            <a:xfrm>
              <a:off x="69303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5" name="object 18125"/>
            <p:cNvSpPr/>
            <p:nvPr/>
          </p:nvSpPr>
          <p:spPr>
            <a:xfrm>
              <a:off x="69312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6" name="object 18126"/>
            <p:cNvSpPr/>
            <p:nvPr/>
          </p:nvSpPr>
          <p:spPr>
            <a:xfrm>
              <a:off x="693162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7" name="object 18127"/>
            <p:cNvSpPr/>
            <p:nvPr/>
          </p:nvSpPr>
          <p:spPr>
            <a:xfrm>
              <a:off x="6931879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8" name="object 18128"/>
            <p:cNvSpPr/>
            <p:nvPr/>
          </p:nvSpPr>
          <p:spPr>
            <a:xfrm>
              <a:off x="693238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9" name="object 18129"/>
            <p:cNvSpPr/>
            <p:nvPr/>
          </p:nvSpPr>
          <p:spPr>
            <a:xfrm>
              <a:off x="69339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0" name="object 18130"/>
            <p:cNvSpPr/>
            <p:nvPr/>
          </p:nvSpPr>
          <p:spPr>
            <a:xfrm>
              <a:off x="69342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1" name="object 18131"/>
            <p:cNvSpPr/>
            <p:nvPr/>
          </p:nvSpPr>
          <p:spPr>
            <a:xfrm>
              <a:off x="693454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2" name="object 18132"/>
            <p:cNvSpPr/>
            <p:nvPr/>
          </p:nvSpPr>
          <p:spPr>
            <a:xfrm>
              <a:off x="69350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3" name="object 18133"/>
            <p:cNvSpPr/>
            <p:nvPr/>
          </p:nvSpPr>
          <p:spPr>
            <a:xfrm>
              <a:off x="69365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4" name="object 18134"/>
            <p:cNvSpPr/>
            <p:nvPr/>
          </p:nvSpPr>
          <p:spPr>
            <a:xfrm>
              <a:off x="6937075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5" name="object 18135"/>
            <p:cNvSpPr/>
            <p:nvPr/>
          </p:nvSpPr>
          <p:spPr>
            <a:xfrm>
              <a:off x="693720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6" name="object 18136"/>
            <p:cNvSpPr/>
            <p:nvPr/>
          </p:nvSpPr>
          <p:spPr>
            <a:xfrm>
              <a:off x="6937708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7" name="object 18137"/>
            <p:cNvSpPr/>
            <p:nvPr/>
          </p:nvSpPr>
          <p:spPr>
            <a:xfrm>
              <a:off x="69393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8" name="object 18138"/>
            <p:cNvSpPr/>
            <p:nvPr/>
          </p:nvSpPr>
          <p:spPr>
            <a:xfrm>
              <a:off x="69398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9" name="object 18139"/>
            <p:cNvSpPr/>
            <p:nvPr/>
          </p:nvSpPr>
          <p:spPr>
            <a:xfrm>
              <a:off x="69401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0" name="object 18140"/>
            <p:cNvSpPr/>
            <p:nvPr/>
          </p:nvSpPr>
          <p:spPr>
            <a:xfrm>
              <a:off x="694037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1" name="object 18141"/>
            <p:cNvSpPr/>
            <p:nvPr/>
          </p:nvSpPr>
          <p:spPr>
            <a:xfrm>
              <a:off x="69417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2" name="object 18142"/>
            <p:cNvSpPr/>
            <p:nvPr/>
          </p:nvSpPr>
          <p:spPr>
            <a:xfrm>
              <a:off x="69422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3" name="object 18143"/>
            <p:cNvSpPr/>
            <p:nvPr/>
          </p:nvSpPr>
          <p:spPr>
            <a:xfrm>
              <a:off x="6942524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4" name="object 18144"/>
            <p:cNvSpPr/>
            <p:nvPr/>
          </p:nvSpPr>
          <p:spPr>
            <a:xfrm>
              <a:off x="69426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5" name="object 18145"/>
            <p:cNvSpPr/>
            <p:nvPr/>
          </p:nvSpPr>
          <p:spPr>
            <a:xfrm>
              <a:off x="6942904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6" name="object 18146"/>
            <p:cNvSpPr/>
            <p:nvPr/>
          </p:nvSpPr>
          <p:spPr>
            <a:xfrm>
              <a:off x="69445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7" name="object 18147"/>
            <p:cNvSpPr/>
            <p:nvPr/>
          </p:nvSpPr>
          <p:spPr>
            <a:xfrm>
              <a:off x="69450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8" name="object 18148"/>
            <p:cNvSpPr/>
            <p:nvPr/>
          </p:nvSpPr>
          <p:spPr>
            <a:xfrm>
              <a:off x="69474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9" name="object 18149"/>
            <p:cNvSpPr/>
            <p:nvPr/>
          </p:nvSpPr>
          <p:spPr>
            <a:xfrm>
              <a:off x="6946833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0" name="object 18150"/>
            <p:cNvSpPr/>
            <p:nvPr/>
          </p:nvSpPr>
          <p:spPr>
            <a:xfrm>
              <a:off x="69482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1" name="object 18151"/>
            <p:cNvSpPr/>
            <p:nvPr/>
          </p:nvSpPr>
          <p:spPr>
            <a:xfrm>
              <a:off x="69498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2" name="object 18152"/>
            <p:cNvSpPr/>
            <p:nvPr/>
          </p:nvSpPr>
          <p:spPr>
            <a:xfrm>
              <a:off x="6949368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3" name="object 18153"/>
            <p:cNvSpPr/>
            <p:nvPr/>
          </p:nvSpPr>
          <p:spPr>
            <a:xfrm>
              <a:off x="69510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4" name="object 18154"/>
            <p:cNvSpPr/>
            <p:nvPr/>
          </p:nvSpPr>
          <p:spPr>
            <a:xfrm>
              <a:off x="69512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5" name="object 18155"/>
            <p:cNvSpPr/>
            <p:nvPr/>
          </p:nvSpPr>
          <p:spPr>
            <a:xfrm>
              <a:off x="69517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6" name="object 18156"/>
            <p:cNvSpPr/>
            <p:nvPr/>
          </p:nvSpPr>
          <p:spPr>
            <a:xfrm>
              <a:off x="695240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7" name="object 18157"/>
            <p:cNvSpPr/>
            <p:nvPr/>
          </p:nvSpPr>
          <p:spPr>
            <a:xfrm>
              <a:off x="69525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8" name="object 18158"/>
            <p:cNvSpPr/>
            <p:nvPr/>
          </p:nvSpPr>
          <p:spPr>
            <a:xfrm>
              <a:off x="695278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9" name="object 18159"/>
            <p:cNvSpPr/>
            <p:nvPr/>
          </p:nvSpPr>
          <p:spPr>
            <a:xfrm>
              <a:off x="695304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0" name="object 18160"/>
            <p:cNvSpPr/>
            <p:nvPr/>
          </p:nvSpPr>
          <p:spPr>
            <a:xfrm>
              <a:off x="6953169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1" name="object 18161"/>
            <p:cNvSpPr/>
            <p:nvPr/>
          </p:nvSpPr>
          <p:spPr>
            <a:xfrm>
              <a:off x="69532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2" name="object 18162"/>
            <p:cNvSpPr/>
            <p:nvPr/>
          </p:nvSpPr>
          <p:spPr>
            <a:xfrm>
              <a:off x="69538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3" name="object 18163"/>
            <p:cNvSpPr/>
            <p:nvPr/>
          </p:nvSpPr>
          <p:spPr>
            <a:xfrm>
              <a:off x="69550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4" name="object 18164"/>
            <p:cNvSpPr/>
            <p:nvPr/>
          </p:nvSpPr>
          <p:spPr>
            <a:xfrm>
              <a:off x="695570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5" name="object 18165"/>
            <p:cNvSpPr/>
            <p:nvPr/>
          </p:nvSpPr>
          <p:spPr>
            <a:xfrm>
              <a:off x="695595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6" name="object 18166"/>
            <p:cNvSpPr/>
            <p:nvPr/>
          </p:nvSpPr>
          <p:spPr>
            <a:xfrm>
              <a:off x="69563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7" name="object 18167"/>
            <p:cNvSpPr/>
            <p:nvPr/>
          </p:nvSpPr>
          <p:spPr>
            <a:xfrm>
              <a:off x="695785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8" name="object 18168"/>
            <p:cNvSpPr/>
            <p:nvPr/>
          </p:nvSpPr>
          <p:spPr>
            <a:xfrm>
              <a:off x="69581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9" name="object 18169"/>
            <p:cNvSpPr/>
            <p:nvPr/>
          </p:nvSpPr>
          <p:spPr>
            <a:xfrm>
              <a:off x="695836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0" name="object 18170"/>
            <p:cNvSpPr/>
            <p:nvPr/>
          </p:nvSpPr>
          <p:spPr>
            <a:xfrm>
              <a:off x="695861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1" name="object 18171"/>
            <p:cNvSpPr/>
            <p:nvPr/>
          </p:nvSpPr>
          <p:spPr>
            <a:xfrm>
              <a:off x="69603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2" name="object 18172"/>
            <p:cNvSpPr/>
            <p:nvPr/>
          </p:nvSpPr>
          <p:spPr>
            <a:xfrm>
              <a:off x="69606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3" name="object 18173"/>
            <p:cNvSpPr/>
            <p:nvPr/>
          </p:nvSpPr>
          <p:spPr>
            <a:xfrm>
              <a:off x="696077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4" name="object 18174"/>
            <p:cNvSpPr/>
            <p:nvPr/>
          </p:nvSpPr>
          <p:spPr>
            <a:xfrm>
              <a:off x="696090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5" name="object 18175"/>
            <p:cNvSpPr/>
            <p:nvPr/>
          </p:nvSpPr>
          <p:spPr>
            <a:xfrm>
              <a:off x="696115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6" name="object 18176"/>
            <p:cNvSpPr/>
            <p:nvPr/>
          </p:nvSpPr>
          <p:spPr>
            <a:xfrm>
              <a:off x="69617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7" name="object 18177"/>
            <p:cNvSpPr/>
            <p:nvPr/>
          </p:nvSpPr>
          <p:spPr>
            <a:xfrm>
              <a:off x="69634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8" name="object 18178"/>
            <p:cNvSpPr/>
            <p:nvPr/>
          </p:nvSpPr>
          <p:spPr>
            <a:xfrm>
              <a:off x="6963561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9" name="object 18179"/>
            <p:cNvSpPr/>
            <p:nvPr/>
          </p:nvSpPr>
          <p:spPr>
            <a:xfrm>
              <a:off x="69638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0" name="object 18180"/>
            <p:cNvSpPr/>
            <p:nvPr/>
          </p:nvSpPr>
          <p:spPr>
            <a:xfrm>
              <a:off x="696394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1" name="object 18181"/>
            <p:cNvSpPr/>
            <p:nvPr/>
          </p:nvSpPr>
          <p:spPr>
            <a:xfrm>
              <a:off x="69660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2" name="object 18182"/>
            <p:cNvSpPr/>
            <p:nvPr/>
          </p:nvSpPr>
          <p:spPr>
            <a:xfrm>
              <a:off x="6966222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3" name="object 18183"/>
            <p:cNvSpPr/>
            <p:nvPr/>
          </p:nvSpPr>
          <p:spPr>
            <a:xfrm>
              <a:off x="696634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4" name="object 18184"/>
            <p:cNvSpPr/>
            <p:nvPr/>
          </p:nvSpPr>
          <p:spPr>
            <a:xfrm>
              <a:off x="69666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5" name="object 18185"/>
            <p:cNvSpPr/>
            <p:nvPr/>
          </p:nvSpPr>
          <p:spPr>
            <a:xfrm>
              <a:off x="69685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6" name="object 18186"/>
            <p:cNvSpPr/>
            <p:nvPr/>
          </p:nvSpPr>
          <p:spPr>
            <a:xfrm>
              <a:off x="6968884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7" name="object 18187"/>
            <p:cNvSpPr/>
            <p:nvPr/>
          </p:nvSpPr>
          <p:spPr>
            <a:xfrm>
              <a:off x="6968123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8" name="object 18188"/>
            <p:cNvSpPr/>
            <p:nvPr/>
          </p:nvSpPr>
          <p:spPr>
            <a:xfrm>
              <a:off x="69700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9" name="object 18189"/>
            <p:cNvSpPr/>
            <p:nvPr/>
          </p:nvSpPr>
          <p:spPr>
            <a:xfrm>
              <a:off x="69706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0" name="object 18190"/>
            <p:cNvSpPr/>
            <p:nvPr/>
          </p:nvSpPr>
          <p:spPr>
            <a:xfrm>
              <a:off x="69711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1" name="object 18191"/>
            <p:cNvSpPr/>
            <p:nvPr/>
          </p:nvSpPr>
          <p:spPr>
            <a:xfrm>
              <a:off x="697154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2" name="object 18192"/>
            <p:cNvSpPr/>
            <p:nvPr/>
          </p:nvSpPr>
          <p:spPr>
            <a:xfrm>
              <a:off x="69717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3" name="object 18193"/>
            <p:cNvSpPr/>
            <p:nvPr/>
          </p:nvSpPr>
          <p:spPr>
            <a:xfrm>
              <a:off x="69734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4" name="object 18194"/>
            <p:cNvSpPr/>
            <p:nvPr/>
          </p:nvSpPr>
          <p:spPr>
            <a:xfrm>
              <a:off x="69738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5" name="object 18195"/>
            <p:cNvSpPr/>
            <p:nvPr/>
          </p:nvSpPr>
          <p:spPr>
            <a:xfrm>
              <a:off x="697408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6" name="object 18196"/>
            <p:cNvSpPr/>
            <p:nvPr/>
          </p:nvSpPr>
          <p:spPr>
            <a:xfrm>
              <a:off x="69743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7" name="object 18197"/>
            <p:cNvSpPr/>
            <p:nvPr/>
          </p:nvSpPr>
          <p:spPr>
            <a:xfrm>
              <a:off x="69758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8" name="object 18198"/>
            <p:cNvSpPr/>
            <p:nvPr/>
          </p:nvSpPr>
          <p:spPr>
            <a:xfrm>
              <a:off x="69763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9" name="object 18199"/>
            <p:cNvSpPr/>
            <p:nvPr/>
          </p:nvSpPr>
          <p:spPr>
            <a:xfrm>
              <a:off x="69766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0" name="object 18200"/>
            <p:cNvSpPr/>
            <p:nvPr/>
          </p:nvSpPr>
          <p:spPr>
            <a:xfrm>
              <a:off x="69786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1" name="object 18201"/>
            <p:cNvSpPr/>
            <p:nvPr/>
          </p:nvSpPr>
          <p:spPr>
            <a:xfrm>
              <a:off x="697914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2" name="object 18202"/>
            <p:cNvSpPr/>
            <p:nvPr/>
          </p:nvSpPr>
          <p:spPr>
            <a:xfrm>
              <a:off x="697940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3" name="object 18203"/>
            <p:cNvSpPr/>
            <p:nvPr/>
          </p:nvSpPr>
          <p:spPr>
            <a:xfrm>
              <a:off x="69797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4" name="object 18204"/>
            <p:cNvSpPr/>
            <p:nvPr/>
          </p:nvSpPr>
          <p:spPr>
            <a:xfrm>
              <a:off x="697990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5" name="object 18205"/>
            <p:cNvSpPr/>
            <p:nvPr/>
          </p:nvSpPr>
          <p:spPr>
            <a:xfrm>
              <a:off x="698181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6" name="object 18206"/>
            <p:cNvSpPr/>
            <p:nvPr/>
          </p:nvSpPr>
          <p:spPr>
            <a:xfrm>
              <a:off x="69825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7" name="object 18207"/>
            <p:cNvSpPr/>
            <p:nvPr/>
          </p:nvSpPr>
          <p:spPr>
            <a:xfrm>
              <a:off x="69839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8" name="object 18208"/>
            <p:cNvSpPr/>
            <p:nvPr/>
          </p:nvSpPr>
          <p:spPr>
            <a:xfrm>
              <a:off x="698447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9" name="object 18209"/>
            <p:cNvSpPr/>
            <p:nvPr/>
          </p:nvSpPr>
          <p:spPr>
            <a:xfrm>
              <a:off x="698459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0" name="object 18210"/>
            <p:cNvSpPr/>
            <p:nvPr/>
          </p:nvSpPr>
          <p:spPr>
            <a:xfrm>
              <a:off x="698485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1" name="object 18211"/>
            <p:cNvSpPr/>
            <p:nvPr/>
          </p:nvSpPr>
          <p:spPr>
            <a:xfrm>
              <a:off x="698497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2" name="object 18212"/>
            <p:cNvSpPr/>
            <p:nvPr/>
          </p:nvSpPr>
          <p:spPr>
            <a:xfrm>
              <a:off x="69868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3" name="object 18213"/>
            <p:cNvSpPr/>
            <p:nvPr/>
          </p:nvSpPr>
          <p:spPr>
            <a:xfrm>
              <a:off x="69872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4" name="object 18214"/>
            <p:cNvSpPr/>
            <p:nvPr/>
          </p:nvSpPr>
          <p:spPr>
            <a:xfrm>
              <a:off x="69876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5" name="object 18215"/>
            <p:cNvSpPr/>
            <p:nvPr/>
          </p:nvSpPr>
          <p:spPr>
            <a:xfrm>
              <a:off x="69892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6" name="object 18216"/>
            <p:cNvSpPr/>
            <p:nvPr/>
          </p:nvSpPr>
          <p:spPr>
            <a:xfrm>
              <a:off x="698992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7" name="object 18217"/>
            <p:cNvSpPr/>
            <p:nvPr/>
          </p:nvSpPr>
          <p:spPr>
            <a:xfrm>
              <a:off x="699017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8" name="object 18218"/>
            <p:cNvSpPr/>
            <p:nvPr/>
          </p:nvSpPr>
          <p:spPr>
            <a:xfrm>
              <a:off x="69925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9" name="object 18219"/>
            <p:cNvSpPr/>
            <p:nvPr/>
          </p:nvSpPr>
          <p:spPr>
            <a:xfrm>
              <a:off x="69928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0" name="object 18220"/>
            <p:cNvSpPr/>
            <p:nvPr/>
          </p:nvSpPr>
          <p:spPr>
            <a:xfrm>
              <a:off x="699461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1" name="object 18221"/>
            <p:cNvSpPr/>
            <p:nvPr/>
          </p:nvSpPr>
          <p:spPr>
            <a:xfrm>
              <a:off x="699511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2" name="object 18222"/>
            <p:cNvSpPr/>
            <p:nvPr/>
          </p:nvSpPr>
          <p:spPr>
            <a:xfrm>
              <a:off x="69953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3" name="object 18223"/>
            <p:cNvSpPr/>
            <p:nvPr/>
          </p:nvSpPr>
          <p:spPr>
            <a:xfrm>
              <a:off x="69956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4" name="object 18224"/>
            <p:cNvSpPr/>
            <p:nvPr/>
          </p:nvSpPr>
          <p:spPr>
            <a:xfrm>
              <a:off x="69961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5" name="object 18225"/>
            <p:cNvSpPr/>
            <p:nvPr/>
          </p:nvSpPr>
          <p:spPr>
            <a:xfrm>
              <a:off x="69968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6" name="object 18226"/>
            <p:cNvSpPr/>
            <p:nvPr/>
          </p:nvSpPr>
          <p:spPr>
            <a:xfrm>
              <a:off x="69975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7" name="object 18227"/>
            <p:cNvSpPr/>
            <p:nvPr/>
          </p:nvSpPr>
          <p:spPr>
            <a:xfrm>
              <a:off x="69977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8" name="object 18228"/>
            <p:cNvSpPr/>
            <p:nvPr/>
          </p:nvSpPr>
          <p:spPr>
            <a:xfrm>
              <a:off x="69984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9" name="object 18229"/>
            <p:cNvSpPr/>
            <p:nvPr/>
          </p:nvSpPr>
          <p:spPr>
            <a:xfrm>
              <a:off x="69998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0" name="object 18230"/>
            <p:cNvSpPr/>
            <p:nvPr/>
          </p:nvSpPr>
          <p:spPr>
            <a:xfrm>
              <a:off x="700005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1" name="object 18231"/>
            <p:cNvSpPr/>
            <p:nvPr/>
          </p:nvSpPr>
          <p:spPr>
            <a:xfrm>
              <a:off x="70003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2" name="object 18232"/>
            <p:cNvSpPr/>
            <p:nvPr/>
          </p:nvSpPr>
          <p:spPr>
            <a:xfrm>
              <a:off x="70006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3" name="object 18233"/>
            <p:cNvSpPr/>
            <p:nvPr/>
          </p:nvSpPr>
          <p:spPr>
            <a:xfrm>
              <a:off x="70011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4" name="object 18234"/>
            <p:cNvSpPr/>
            <p:nvPr/>
          </p:nvSpPr>
          <p:spPr>
            <a:xfrm>
              <a:off x="700158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5" name="object 18235"/>
            <p:cNvSpPr/>
            <p:nvPr/>
          </p:nvSpPr>
          <p:spPr>
            <a:xfrm>
              <a:off x="70028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6" name="object 18236"/>
            <p:cNvSpPr/>
            <p:nvPr/>
          </p:nvSpPr>
          <p:spPr>
            <a:xfrm>
              <a:off x="70051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7" name="object 18237"/>
            <p:cNvSpPr/>
            <p:nvPr/>
          </p:nvSpPr>
          <p:spPr>
            <a:xfrm>
              <a:off x="70055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8" name="object 18238"/>
            <p:cNvSpPr/>
            <p:nvPr/>
          </p:nvSpPr>
          <p:spPr>
            <a:xfrm>
              <a:off x="700576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9" name="object 18239"/>
            <p:cNvSpPr/>
            <p:nvPr/>
          </p:nvSpPr>
          <p:spPr>
            <a:xfrm>
              <a:off x="700588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0" name="object 18240"/>
            <p:cNvSpPr/>
            <p:nvPr/>
          </p:nvSpPr>
          <p:spPr>
            <a:xfrm>
              <a:off x="70061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1" name="object 18241"/>
            <p:cNvSpPr/>
            <p:nvPr/>
          </p:nvSpPr>
          <p:spPr>
            <a:xfrm>
              <a:off x="70076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2" name="object 18242"/>
            <p:cNvSpPr/>
            <p:nvPr/>
          </p:nvSpPr>
          <p:spPr>
            <a:xfrm>
              <a:off x="700791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3" name="object 18243"/>
            <p:cNvSpPr/>
            <p:nvPr/>
          </p:nvSpPr>
          <p:spPr>
            <a:xfrm>
              <a:off x="70081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4" name="object 18244"/>
            <p:cNvSpPr/>
            <p:nvPr/>
          </p:nvSpPr>
          <p:spPr>
            <a:xfrm>
              <a:off x="700829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5" name="object 18245"/>
            <p:cNvSpPr/>
            <p:nvPr/>
          </p:nvSpPr>
          <p:spPr>
            <a:xfrm>
              <a:off x="70105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6" name="object 18246"/>
            <p:cNvSpPr/>
            <p:nvPr/>
          </p:nvSpPr>
          <p:spPr>
            <a:xfrm>
              <a:off x="701108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7" name="object 18247"/>
            <p:cNvSpPr/>
            <p:nvPr/>
          </p:nvSpPr>
          <p:spPr>
            <a:xfrm>
              <a:off x="701146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8" name="object 18248"/>
            <p:cNvSpPr/>
            <p:nvPr/>
          </p:nvSpPr>
          <p:spPr>
            <a:xfrm>
              <a:off x="70127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9" name="object 18249"/>
            <p:cNvSpPr/>
            <p:nvPr/>
          </p:nvSpPr>
          <p:spPr>
            <a:xfrm>
              <a:off x="70129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0" name="object 18250"/>
            <p:cNvSpPr/>
            <p:nvPr/>
          </p:nvSpPr>
          <p:spPr>
            <a:xfrm>
              <a:off x="701361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1" name="object 18251"/>
            <p:cNvSpPr/>
            <p:nvPr/>
          </p:nvSpPr>
          <p:spPr>
            <a:xfrm>
              <a:off x="7014126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2" name="object 18252"/>
            <p:cNvSpPr/>
            <p:nvPr/>
          </p:nvSpPr>
          <p:spPr>
            <a:xfrm>
              <a:off x="701615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3" name="object 18253"/>
            <p:cNvSpPr/>
            <p:nvPr/>
          </p:nvSpPr>
          <p:spPr>
            <a:xfrm>
              <a:off x="7016660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4" name="object 18254"/>
            <p:cNvSpPr/>
            <p:nvPr/>
          </p:nvSpPr>
          <p:spPr>
            <a:xfrm>
              <a:off x="70170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5" name="object 18255"/>
            <p:cNvSpPr/>
            <p:nvPr/>
          </p:nvSpPr>
          <p:spPr>
            <a:xfrm>
              <a:off x="70185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6" name="object 18256"/>
            <p:cNvSpPr/>
            <p:nvPr/>
          </p:nvSpPr>
          <p:spPr>
            <a:xfrm>
              <a:off x="70189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7" name="object 18257"/>
            <p:cNvSpPr/>
            <p:nvPr/>
          </p:nvSpPr>
          <p:spPr>
            <a:xfrm>
              <a:off x="701919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8" name="object 18258"/>
            <p:cNvSpPr/>
            <p:nvPr/>
          </p:nvSpPr>
          <p:spPr>
            <a:xfrm>
              <a:off x="70193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9" name="object 18259"/>
            <p:cNvSpPr/>
            <p:nvPr/>
          </p:nvSpPr>
          <p:spPr>
            <a:xfrm>
              <a:off x="70209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0" name="object 18260"/>
            <p:cNvSpPr/>
            <p:nvPr/>
          </p:nvSpPr>
          <p:spPr>
            <a:xfrm>
              <a:off x="70214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1" name="object 18261"/>
            <p:cNvSpPr/>
            <p:nvPr/>
          </p:nvSpPr>
          <p:spPr>
            <a:xfrm>
              <a:off x="702147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2" name="object 18262"/>
            <p:cNvSpPr/>
            <p:nvPr/>
          </p:nvSpPr>
          <p:spPr>
            <a:xfrm>
              <a:off x="70217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3" name="object 18263"/>
            <p:cNvSpPr/>
            <p:nvPr/>
          </p:nvSpPr>
          <p:spPr>
            <a:xfrm>
              <a:off x="702185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4" name="object 18264"/>
            <p:cNvSpPr/>
            <p:nvPr/>
          </p:nvSpPr>
          <p:spPr>
            <a:xfrm>
              <a:off x="70227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5" name="object 18265"/>
            <p:cNvSpPr/>
            <p:nvPr/>
          </p:nvSpPr>
          <p:spPr>
            <a:xfrm>
              <a:off x="70240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6" name="object 18266"/>
            <p:cNvSpPr/>
            <p:nvPr/>
          </p:nvSpPr>
          <p:spPr>
            <a:xfrm>
              <a:off x="70243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7" name="object 18267"/>
            <p:cNvSpPr/>
            <p:nvPr/>
          </p:nvSpPr>
          <p:spPr>
            <a:xfrm>
              <a:off x="70262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8" name="object 18268"/>
            <p:cNvSpPr/>
            <p:nvPr/>
          </p:nvSpPr>
          <p:spPr>
            <a:xfrm>
              <a:off x="7026799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9" name="object 18269"/>
            <p:cNvSpPr/>
            <p:nvPr/>
          </p:nvSpPr>
          <p:spPr>
            <a:xfrm>
              <a:off x="702692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0" name="object 18270"/>
            <p:cNvSpPr/>
            <p:nvPr/>
          </p:nvSpPr>
          <p:spPr>
            <a:xfrm>
              <a:off x="702717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1" name="object 18271"/>
            <p:cNvSpPr/>
            <p:nvPr/>
          </p:nvSpPr>
          <p:spPr>
            <a:xfrm>
              <a:off x="70293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2" name="object 18272"/>
            <p:cNvSpPr/>
            <p:nvPr/>
          </p:nvSpPr>
          <p:spPr>
            <a:xfrm>
              <a:off x="70309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3" name="object 18273"/>
            <p:cNvSpPr/>
            <p:nvPr/>
          </p:nvSpPr>
          <p:spPr>
            <a:xfrm>
              <a:off x="703199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4" name="object 18274"/>
            <p:cNvSpPr/>
            <p:nvPr/>
          </p:nvSpPr>
          <p:spPr>
            <a:xfrm>
              <a:off x="70322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5" name="object 18275"/>
            <p:cNvSpPr/>
            <p:nvPr/>
          </p:nvSpPr>
          <p:spPr>
            <a:xfrm>
              <a:off x="703250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6" name="object 18276"/>
            <p:cNvSpPr/>
            <p:nvPr/>
          </p:nvSpPr>
          <p:spPr>
            <a:xfrm>
              <a:off x="70346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7" name="object 18277"/>
            <p:cNvSpPr/>
            <p:nvPr/>
          </p:nvSpPr>
          <p:spPr>
            <a:xfrm>
              <a:off x="7036050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8" name="object 18278"/>
            <p:cNvSpPr/>
            <p:nvPr/>
          </p:nvSpPr>
          <p:spPr>
            <a:xfrm>
              <a:off x="703731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9" name="object 18279"/>
            <p:cNvSpPr/>
            <p:nvPr/>
          </p:nvSpPr>
          <p:spPr>
            <a:xfrm>
              <a:off x="703757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0" name="object 18280"/>
            <p:cNvSpPr/>
            <p:nvPr/>
          </p:nvSpPr>
          <p:spPr>
            <a:xfrm>
              <a:off x="70378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1" name="object 18281"/>
            <p:cNvSpPr/>
            <p:nvPr/>
          </p:nvSpPr>
          <p:spPr>
            <a:xfrm>
              <a:off x="70389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2" name="object 18282"/>
            <p:cNvSpPr/>
            <p:nvPr/>
          </p:nvSpPr>
          <p:spPr>
            <a:xfrm>
              <a:off x="703972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3" name="object 18283"/>
            <p:cNvSpPr/>
            <p:nvPr/>
          </p:nvSpPr>
          <p:spPr>
            <a:xfrm>
              <a:off x="70404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4" name="object 18284"/>
            <p:cNvSpPr/>
            <p:nvPr/>
          </p:nvSpPr>
          <p:spPr>
            <a:xfrm>
              <a:off x="7041246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5" name="object 18285"/>
            <p:cNvSpPr/>
            <p:nvPr/>
          </p:nvSpPr>
          <p:spPr>
            <a:xfrm>
              <a:off x="704137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6" name="object 18286"/>
            <p:cNvSpPr/>
            <p:nvPr/>
          </p:nvSpPr>
          <p:spPr>
            <a:xfrm>
              <a:off x="70423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7" name="object 18287"/>
            <p:cNvSpPr/>
            <p:nvPr/>
          </p:nvSpPr>
          <p:spPr>
            <a:xfrm>
              <a:off x="704276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8" name="object 18288"/>
            <p:cNvSpPr/>
            <p:nvPr/>
          </p:nvSpPr>
          <p:spPr>
            <a:xfrm>
              <a:off x="70439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9" name="object 18289"/>
            <p:cNvSpPr/>
            <p:nvPr/>
          </p:nvSpPr>
          <p:spPr>
            <a:xfrm>
              <a:off x="704479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0" name="object 18290"/>
            <p:cNvSpPr/>
            <p:nvPr/>
          </p:nvSpPr>
          <p:spPr>
            <a:xfrm>
              <a:off x="704783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1" name="object 18291"/>
            <p:cNvSpPr/>
            <p:nvPr/>
          </p:nvSpPr>
          <p:spPr>
            <a:xfrm>
              <a:off x="704808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2" name="object 18292"/>
            <p:cNvSpPr/>
            <p:nvPr/>
          </p:nvSpPr>
          <p:spPr>
            <a:xfrm>
              <a:off x="70504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3" name="object 18293"/>
            <p:cNvSpPr/>
            <p:nvPr/>
          </p:nvSpPr>
          <p:spPr>
            <a:xfrm>
              <a:off x="70523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4" name="object 18294"/>
            <p:cNvSpPr/>
            <p:nvPr/>
          </p:nvSpPr>
          <p:spPr>
            <a:xfrm>
              <a:off x="70530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5" name="object 18295"/>
            <p:cNvSpPr/>
            <p:nvPr/>
          </p:nvSpPr>
          <p:spPr>
            <a:xfrm>
              <a:off x="705315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6" name="object 18296"/>
            <p:cNvSpPr/>
            <p:nvPr/>
          </p:nvSpPr>
          <p:spPr>
            <a:xfrm>
              <a:off x="70534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7" name="object 18297"/>
            <p:cNvSpPr/>
            <p:nvPr/>
          </p:nvSpPr>
          <p:spPr>
            <a:xfrm>
              <a:off x="705835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8" name="object 18298"/>
            <p:cNvSpPr/>
            <p:nvPr/>
          </p:nvSpPr>
          <p:spPr>
            <a:xfrm>
              <a:off x="70587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9" name="object 18299"/>
            <p:cNvSpPr/>
            <p:nvPr/>
          </p:nvSpPr>
          <p:spPr>
            <a:xfrm>
              <a:off x="706101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0" name="object 18300"/>
            <p:cNvSpPr/>
            <p:nvPr/>
          </p:nvSpPr>
          <p:spPr>
            <a:xfrm>
              <a:off x="70611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1" name="object 18301"/>
            <p:cNvSpPr/>
            <p:nvPr/>
          </p:nvSpPr>
          <p:spPr>
            <a:xfrm>
              <a:off x="70630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2" name="object 18302"/>
            <p:cNvSpPr/>
            <p:nvPr/>
          </p:nvSpPr>
          <p:spPr>
            <a:xfrm>
              <a:off x="706355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3" name="object 18303"/>
            <p:cNvSpPr/>
            <p:nvPr/>
          </p:nvSpPr>
          <p:spPr>
            <a:xfrm>
              <a:off x="706405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4" name="object 18304"/>
            <p:cNvSpPr/>
            <p:nvPr/>
          </p:nvSpPr>
          <p:spPr>
            <a:xfrm>
              <a:off x="70662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5" name="object 18305"/>
            <p:cNvSpPr/>
            <p:nvPr/>
          </p:nvSpPr>
          <p:spPr>
            <a:xfrm>
              <a:off x="70689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6" name="object 18306"/>
            <p:cNvSpPr/>
            <p:nvPr/>
          </p:nvSpPr>
          <p:spPr>
            <a:xfrm>
              <a:off x="7069380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7" name="object 18307"/>
            <p:cNvSpPr/>
            <p:nvPr/>
          </p:nvSpPr>
          <p:spPr>
            <a:xfrm>
              <a:off x="70710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8" name="object 18308"/>
            <p:cNvSpPr/>
            <p:nvPr/>
          </p:nvSpPr>
          <p:spPr>
            <a:xfrm>
              <a:off x="707128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9" name="object 18309"/>
            <p:cNvSpPr/>
            <p:nvPr/>
          </p:nvSpPr>
          <p:spPr>
            <a:xfrm>
              <a:off x="70716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0" name="object 18310"/>
            <p:cNvSpPr/>
            <p:nvPr/>
          </p:nvSpPr>
          <p:spPr>
            <a:xfrm>
              <a:off x="70719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1" name="object 18311"/>
            <p:cNvSpPr/>
            <p:nvPr/>
          </p:nvSpPr>
          <p:spPr>
            <a:xfrm>
              <a:off x="70735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2" name="object 18312"/>
            <p:cNvSpPr/>
            <p:nvPr/>
          </p:nvSpPr>
          <p:spPr>
            <a:xfrm>
              <a:off x="707406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3" name="object 18313"/>
            <p:cNvSpPr/>
            <p:nvPr/>
          </p:nvSpPr>
          <p:spPr>
            <a:xfrm>
              <a:off x="707432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4" name="object 18314"/>
            <p:cNvSpPr/>
            <p:nvPr/>
          </p:nvSpPr>
          <p:spPr>
            <a:xfrm>
              <a:off x="7074702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5" name="object 18315"/>
            <p:cNvSpPr/>
            <p:nvPr/>
          </p:nvSpPr>
          <p:spPr>
            <a:xfrm>
              <a:off x="70754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6" name="object 18316"/>
            <p:cNvSpPr/>
            <p:nvPr/>
          </p:nvSpPr>
          <p:spPr>
            <a:xfrm>
              <a:off x="70763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7" name="object 18317"/>
            <p:cNvSpPr/>
            <p:nvPr/>
          </p:nvSpPr>
          <p:spPr>
            <a:xfrm>
              <a:off x="707711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8" name="object 18318"/>
            <p:cNvSpPr/>
            <p:nvPr/>
          </p:nvSpPr>
          <p:spPr>
            <a:xfrm>
              <a:off x="70787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9" name="object 18319"/>
            <p:cNvSpPr/>
            <p:nvPr/>
          </p:nvSpPr>
          <p:spPr>
            <a:xfrm>
              <a:off x="70792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0" name="object 18320"/>
            <p:cNvSpPr/>
            <p:nvPr/>
          </p:nvSpPr>
          <p:spPr>
            <a:xfrm>
              <a:off x="7079644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1" name="object 18321"/>
            <p:cNvSpPr/>
            <p:nvPr/>
          </p:nvSpPr>
          <p:spPr>
            <a:xfrm>
              <a:off x="70819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2" name="object 18322"/>
            <p:cNvSpPr/>
            <p:nvPr/>
          </p:nvSpPr>
          <p:spPr>
            <a:xfrm>
              <a:off x="70823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3" name="object 18323"/>
            <p:cNvSpPr/>
            <p:nvPr/>
          </p:nvSpPr>
          <p:spPr>
            <a:xfrm>
              <a:off x="70839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4" name="object 18324"/>
            <p:cNvSpPr/>
            <p:nvPr/>
          </p:nvSpPr>
          <p:spPr>
            <a:xfrm>
              <a:off x="70842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5" name="object 18325"/>
            <p:cNvSpPr/>
            <p:nvPr/>
          </p:nvSpPr>
          <p:spPr>
            <a:xfrm>
              <a:off x="70845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6" name="object 18326"/>
            <p:cNvSpPr/>
            <p:nvPr/>
          </p:nvSpPr>
          <p:spPr>
            <a:xfrm>
              <a:off x="708484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7" name="object 18327"/>
            <p:cNvSpPr/>
            <p:nvPr/>
          </p:nvSpPr>
          <p:spPr>
            <a:xfrm>
              <a:off x="70873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8" name="object 18328"/>
            <p:cNvSpPr/>
            <p:nvPr/>
          </p:nvSpPr>
          <p:spPr>
            <a:xfrm>
              <a:off x="70896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9" name="object 18329"/>
            <p:cNvSpPr/>
            <p:nvPr/>
          </p:nvSpPr>
          <p:spPr>
            <a:xfrm>
              <a:off x="709003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0" name="object 18330"/>
            <p:cNvSpPr/>
            <p:nvPr/>
          </p:nvSpPr>
          <p:spPr>
            <a:xfrm>
              <a:off x="70902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1" name="object 18331"/>
            <p:cNvSpPr/>
            <p:nvPr/>
          </p:nvSpPr>
          <p:spPr>
            <a:xfrm>
              <a:off x="70916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2" name="object 18332"/>
            <p:cNvSpPr/>
            <p:nvPr/>
          </p:nvSpPr>
          <p:spPr>
            <a:xfrm>
              <a:off x="70919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3" name="object 18333"/>
            <p:cNvSpPr/>
            <p:nvPr/>
          </p:nvSpPr>
          <p:spPr>
            <a:xfrm>
              <a:off x="70924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4" name="object 18334"/>
            <p:cNvSpPr/>
            <p:nvPr/>
          </p:nvSpPr>
          <p:spPr>
            <a:xfrm>
              <a:off x="70926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5" name="object 18335"/>
            <p:cNvSpPr/>
            <p:nvPr/>
          </p:nvSpPr>
          <p:spPr>
            <a:xfrm>
              <a:off x="70930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6" name="object 18336"/>
            <p:cNvSpPr/>
            <p:nvPr/>
          </p:nvSpPr>
          <p:spPr>
            <a:xfrm>
              <a:off x="709472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7" name="object 18337"/>
            <p:cNvSpPr/>
            <p:nvPr/>
          </p:nvSpPr>
          <p:spPr>
            <a:xfrm>
              <a:off x="70952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8" name="object 18338"/>
            <p:cNvSpPr/>
            <p:nvPr/>
          </p:nvSpPr>
          <p:spPr>
            <a:xfrm>
              <a:off x="709535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9" name="object 18339"/>
            <p:cNvSpPr/>
            <p:nvPr/>
          </p:nvSpPr>
          <p:spPr>
            <a:xfrm>
              <a:off x="70956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0" name="object 18340"/>
            <p:cNvSpPr/>
            <p:nvPr/>
          </p:nvSpPr>
          <p:spPr>
            <a:xfrm>
              <a:off x="70966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1" name="object 18341"/>
            <p:cNvSpPr/>
            <p:nvPr/>
          </p:nvSpPr>
          <p:spPr>
            <a:xfrm>
              <a:off x="70972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2" name="object 18342"/>
            <p:cNvSpPr/>
            <p:nvPr/>
          </p:nvSpPr>
          <p:spPr>
            <a:xfrm>
              <a:off x="70977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3" name="object 18343"/>
            <p:cNvSpPr/>
            <p:nvPr/>
          </p:nvSpPr>
          <p:spPr>
            <a:xfrm>
              <a:off x="71000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4" name="object 18344"/>
            <p:cNvSpPr/>
            <p:nvPr/>
          </p:nvSpPr>
          <p:spPr>
            <a:xfrm>
              <a:off x="710042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5" name="object 18345"/>
            <p:cNvSpPr/>
            <p:nvPr/>
          </p:nvSpPr>
          <p:spPr>
            <a:xfrm>
              <a:off x="710068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6" name="object 18346"/>
            <p:cNvSpPr/>
            <p:nvPr/>
          </p:nvSpPr>
          <p:spPr>
            <a:xfrm>
              <a:off x="710093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7" name="object 18347"/>
            <p:cNvSpPr/>
            <p:nvPr/>
          </p:nvSpPr>
          <p:spPr>
            <a:xfrm>
              <a:off x="71027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8" name="object 18348"/>
            <p:cNvSpPr/>
            <p:nvPr/>
          </p:nvSpPr>
          <p:spPr>
            <a:xfrm>
              <a:off x="71034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9" name="object 18349"/>
            <p:cNvSpPr/>
            <p:nvPr/>
          </p:nvSpPr>
          <p:spPr>
            <a:xfrm>
              <a:off x="71037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0" name="object 18350"/>
            <p:cNvSpPr/>
            <p:nvPr/>
          </p:nvSpPr>
          <p:spPr>
            <a:xfrm>
              <a:off x="710625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1" name="object 18351"/>
            <p:cNvSpPr/>
            <p:nvPr/>
          </p:nvSpPr>
          <p:spPr>
            <a:xfrm>
              <a:off x="71068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2" name="object 18352"/>
            <p:cNvSpPr/>
            <p:nvPr/>
          </p:nvSpPr>
          <p:spPr>
            <a:xfrm>
              <a:off x="7107271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3" name="object 18353"/>
            <p:cNvSpPr/>
            <p:nvPr/>
          </p:nvSpPr>
          <p:spPr>
            <a:xfrm>
              <a:off x="710828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4" name="object 18354"/>
            <p:cNvSpPr/>
            <p:nvPr/>
          </p:nvSpPr>
          <p:spPr>
            <a:xfrm>
              <a:off x="71086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5" name="object 18355"/>
            <p:cNvSpPr/>
            <p:nvPr/>
          </p:nvSpPr>
          <p:spPr>
            <a:xfrm>
              <a:off x="710891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6" name="object 18356"/>
            <p:cNvSpPr/>
            <p:nvPr/>
          </p:nvSpPr>
          <p:spPr>
            <a:xfrm>
              <a:off x="71096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7" name="object 18357"/>
            <p:cNvSpPr/>
            <p:nvPr/>
          </p:nvSpPr>
          <p:spPr>
            <a:xfrm>
              <a:off x="71099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8" name="object 18358"/>
            <p:cNvSpPr/>
            <p:nvPr/>
          </p:nvSpPr>
          <p:spPr>
            <a:xfrm>
              <a:off x="71101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9" name="object 18359"/>
            <p:cNvSpPr/>
            <p:nvPr/>
          </p:nvSpPr>
          <p:spPr>
            <a:xfrm>
              <a:off x="711044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0" name="object 18360"/>
            <p:cNvSpPr/>
            <p:nvPr/>
          </p:nvSpPr>
          <p:spPr>
            <a:xfrm>
              <a:off x="711094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1" name="object 18361"/>
            <p:cNvSpPr/>
            <p:nvPr/>
          </p:nvSpPr>
          <p:spPr>
            <a:xfrm>
              <a:off x="71110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2" name="object 18362"/>
            <p:cNvSpPr/>
            <p:nvPr/>
          </p:nvSpPr>
          <p:spPr>
            <a:xfrm>
              <a:off x="711145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3" name="object 18363"/>
            <p:cNvSpPr/>
            <p:nvPr/>
          </p:nvSpPr>
          <p:spPr>
            <a:xfrm>
              <a:off x="71129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4" name="object 18364"/>
            <p:cNvSpPr/>
            <p:nvPr/>
          </p:nvSpPr>
          <p:spPr>
            <a:xfrm>
              <a:off x="71134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5" name="object 18365"/>
            <p:cNvSpPr/>
            <p:nvPr/>
          </p:nvSpPr>
          <p:spPr>
            <a:xfrm>
              <a:off x="71138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6" name="object 18366"/>
            <p:cNvSpPr/>
            <p:nvPr/>
          </p:nvSpPr>
          <p:spPr>
            <a:xfrm>
              <a:off x="71156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7" name="object 18367"/>
            <p:cNvSpPr/>
            <p:nvPr/>
          </p:nvSpPr>
          <p:spPr>
            <a:xfrm>
              <a:off x="71160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8" name="object 18368"/>
            <p:cNvSpPr/>
            <p:nvPr/>
          </p:nvSpPr>
          <p:spPr>
            <a:xfrm>
              <a:off x="71163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9" name="object 18369"/>
            <p:cNvSpPr/>
            <p:nvPr/>
          </p:nvSpPr>
          <p:spPr>
            <a:xfrm>
              <a:off x="711652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0" name="object 18370"/>
            <p:cNvSpPr/>
            <p:nvPr/>
          </p:nvSpPr>
          <p:spPr>
            <a:xfrm>
              <a:off x="71175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1" name="object 18371"/>
            <p:cNvSpPr/>
            <p:nvPr/>
          </p:nvSpPr>
          <p:spPr>
            <a:xfrm>
              <a:off x="711905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2" name="object 18372"/>
            <p:cNvSpPr/>
            <p:nvPr/>
          </p:nvSpPr>
          <p:spPr>
            <a:xfrm>
              <a:off x="71194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3" name="object 18373"/>
            <p:cNvSpPr/>
            <p:nvPr/>
          </p:nvSpPr>
          <p:spPr>
            <a:xfrm>
              <a:off x="71241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4" name="object 18374"/>
            <p:cNvSpPr/>
            <p:nvPr/>
          </p:nvSpPr>
          <p:spPr>
            <a:xfrm>
              <a:off x="71261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5" name="object 18375"/>
            <p:cNvSpPr/>
            <p:nvPr/>
          </p:nvSpPr>
          <p:spPr>
            <a:xfrm>
              <a:off x="71269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6" name="object 18376"/>
            <p:cNvSpPr/>
            <p:nvPr/>
          </p:nvSpPr>
          <p:spPr>
            <a:xfrm>
              <a:off x="71271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7" name="object 18377"/>
            <p:cNvSpPr/>
            <p:nvPr/>
          </p:nvSpPr>
          <p:spPr>
            <a:xfrm>
              <a:off x="712957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8" name="object 18378"/>
            <p:cNvSpPr/>
            <p:nvPr/>
          </p:nvSpPr>
          <p:spPr>
            <a:xfrm>
              <a:off x="71304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9" name="object 18379"/>
            <p:cNvSpPr/>
            <p:nvPr/>
          </p:nvSpPr>
          <p:spPr>
            <a:xfrm>
              <a:off x="713211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0" name="object 18380"/>
            <p:cNvSpPr/>
            <p:nvPr/>
          </p:nvSpPr>
          <p:spPr>
            <a:xfrm>
              <a:off x="7131350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1" name="object 18381"/>
            <p:cNvSpPr/>
            <p:nvPr/>
          </p:nvSpPr>
          <p:spPr>
            <a:xfrm>
              <a:off x="71327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2" name="object 18382"/>
            <p:cNvSpPr/>
            <p:nvPr/>
          </p:nvSpPr>
          <p:spPr>
            <a:xfrm>
              <a:off x="713451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3" name="object 18383"/>
            <p:cNvSpPr/>
            <p:nvPr/>
          </p:nvSpPr>
          <p:spPr>
            <a:xfrm>
              <a:off x="71348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4" name="object 18384"/>
            <p:cNvSpPr/>
            <p:nvPr/>
          </p:nvSpPr>
          <p:spPr>
            <a:xfrm>
              <a:off x="7137560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5" name="object 18385"/>
            <p:cNvSpPr/>
            <p:nvPr/>
          </p:nvSpPr>
          <p:spPr>
            <a:xfrm>
              <a:off x="71389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6" name="object 18386"/>
            <p:cNvSpPr/>
            <p:nvPr/>
          </p:nvSpPr>
          <p:spPr>
            <a:xfrm>
              <a:off x="713996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7" name="object 18387"/>
            <p:cNvSpPr/>
            <p:nvPr/>
          </p:nvSpPr>
          <p:spPr>
            <a:xfrm>
              <a:off x="71402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8" name="object 18388"/>
            <p:cNvSpPr/>
            <p:nvPr/>
          </p:nvSpPr>
          <p:spPr>
            <a:xfrm>
              <a:off x="71416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9" name="object 18389"/>
            <p:cNvSpPr/>
            <p:nvPr/>
          </p:nvSpPr>
          <p:spPr>
            <a:xfrm>
              <a:off x="714262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0" name="object 18390"/>
            <p:cNvSpPr/>
            <p:nvPr/>
          </p:nvSpPr>
          <p:spPr>
            <a:xfrm>
              <a:off x="71428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1" name="object 18391"/>
            <p:cNvSpPr/>
            <p:nvPr/>
          </p:nvSpPr>
          <p:spPr>
            <a:xfrm>
              <a:off x="71431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2" name="object 18392"/>
            <p:cNvSpPr/>
            <p:nvPr/>
          </p:nvSpPr>
          <p:spPr>
            <a:xfrm>
              <a:off x="7144656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3" name="object 18393"/>
            <p:cNvSpPr/>
            <p:nvPr/>
          </p:nvSpPr>
          <p:spPr>
            <a:xfrm>
              <a:off x="714491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4" name="object 18394"/>
            <p:cNvSpPr/>
            <p:nvPr/>
          </p:nvSpPr>
          <p:spPr>
            <a:xfrm>
              <a:off x="71459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5" name="object 18395"/>
            <p:cNvSpPr/>
            <p:nvPr/>
          </p:nvSpPr>
          <p:spPr>
            <a:xfrm>
              <a:off x="714782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6" name="object 18396"/>
            <p:cNvSpPr/>
            <p:nvPr/>
          </p:nvSpPr>
          <p:spPr>
            <a:xfrm>
              <a:off x="71483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7" name="object 18397"/>
            <p:cNvSpPr/>
            <p:nvPr/>
          </p:nvSpPr>
          <p:spPr>
            <a:xfrm>
              <a:off x="71485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8" name="object 18398"/>
            <p:cNvSpPr/>
            <p:nvPr/>
          </p:nvSpPr>
          <p:spPr>
            <a:xfrm>
              <a:off x="71508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9" name="object 18399"/>
            <p:cNvSpPr/>
            <p:nvPr/>
          </p:nvSpPr>
          <p:spPr>
            <a:xfrm>
              <a:off x="71534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0" name="object 18400"/>
            <p:cNvSpPr/>
            <p:nvPr/>
          </p:nvSpPr>
          <p:spPr>
            <a:xfrm>
              <a:off x="71537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1" name="object 18401"/>
            <p:cNvSpPr/>
            <p:nvPr/>
          </p:nvSpPr>
          <p:spPr>
            <a:xfrm>
              <a:off x="71556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2" name="object 18402"/>
            <p:cNvSpPr/>
            <p:nvPr/>
          </p:nvSpPr>
          <p:spPr>
            <a:xfrm>
              <a:off x="71559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3" name="object 18403"/>
            <p:cNvSpPr/>
            <p:nvPr/>
          </p:nvSpPr>
          <p:spPr>
            <a:xfrm>
              <a:off x="71585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4" name="object 18404"/>
            <p:cNvSpPr/>
            <p:nvPr/>
          </p:nvSpPr>
          <p:spPr>
            <a:xfrm>
              <a:off x="715885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5" name="object 18405"/>
            <p:cNvSpPr/>
            <p:nvPr/>
          </p:nvSpPr>
          <p:spPr>
            <a:xfrm>
              <a:off x="71606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6" name="object 18406"/>
            <p:cNvSpPr/>
            <p:nvPr/>
          </p:nvSpPr>
          <p:spPr>
            <a:xfrm>
              <a:off x="71611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7" name="object 18407"/>
            <p:cNvSpPr/>
            <p:nvPr/>
          </p:nvSpPr>
          <p:spPr>
            <a:xfrm>
              <a:off x="71613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8" name="object 18408"/>
            <p:cNvSpPr/>
            <p:nvPr/>
          </p:nvSpPr>
          <p:spPr>
            <a:xfrm>
              <a:off x="71631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9" name="object 18409"/>
            <p:cNvSpPr/>
            <p:nvPr/>
          </p:nvSpPr>
          <p:spPr>
            <a:xfrm>
              <a:off x="7162905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0" name="object 18410"/>
            <p:cNvSpPr/>
            <p:nvPr/>
          </p:nvSpPr>
          <p:spPr>
            <a:xfrm>
              <a:off x="71664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1" name="object 18411"/>
            <p:cNvSpPr/>
            <p:nvPr/>
          </p:nvSpPr>
          <p:spPr>
            <a:xfrm>
              <a:off x="71667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2" name="object 18412"/>
            <p:cNvSpPr/>
            <p:nvPr/>
          </p:nvSpPr>
          <p:spPr>
            <a:xfrm>
              <a:off x="71687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3" name="object 18413"/>
            <p:cNvSpPr/>
            <p:nvPr/>
          </p:nvSpPr>
          <p:spPr>
            <a:xfrm>
              <a:off x="71692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4" name="object 18414"/>
            <p:cNvSpPr/>
            <p:nvPr/>
          </p:nvSpPr>
          <p:spPr>
            <a:xfrm>
              <a:off x="71702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5" name="object 18415"/>
            <p:cNvSpPr/>
            <p:nvPr/>
          </p:nvSpPr>
          <p:spPr>
            <a:xfrm>
              <a:off x="71738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6" name="object 18416"/>
            <p:cNvSpPr/>
            <p:nvPr/>
          </p:nvSpPr>
          <p:spPr>
            <a:xfrm>
              <a:off x="71741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7" name="object 18417"/>
            <p:cNvSpPr/>
            <p:nvPr/>
          </p:nvSpPr>
          <p:spPr>
            <a:xfrm>
              <a:off x="71744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8" name="object 18418"/>
            <p:cNvSpPr/>
            <p:nvPr/>
          </p:nvSpPr>
          <p:spPr>
            <a:xfrm>
              <a:off x="71763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9" name="object 18419"/>
            <p:cNvSpPr/>
            <p:nvPr/>
          </p:nvSpPr>
          <p:spPr>
            <a:xfrm>
              <a:off x="71770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0" name="object 18420"/>
            <p:cNvSpPr/>
            <p:nvPr/>
          </p:nvSpPr>
          <p:spPr>
            <a:xfrm>
              <a:off x="71796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1" name="object 18421"/>
            <p:cNvSpPr/>
            <p:nvPr/>
          </p:nvSpPr>
          <p:spPr>
            <a:xfrm>
              <a:off x="71798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2" name="object 18422"/>
            <p:cNvSpPr/>
            <p:nvPr/>
          </p:nvSpPr>
          <p:spPr>
            <a:xfrm>
              <a:off x="71843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3" name="object 18423"/>
            <p:cNvSpPr/>
            <p:nvPr/>
          </p:nvSpPr>
          <p:spPr>
            <a:xfrm>
              <a:off x="71849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4" name="object 18424"/>
            <p:cNvSpPr/>
            <p:nvPr/>
          </p:nvSpPr>
          <p:spPr>
            <a:xfrm>
              <a:off x="718761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5" name="object 18425"/>
            <p:cNvSpPr/>
            <p:nvPr/>
          </p:nvSpPr>
          <p:spPr>
            <a:xfrm>
              <a:off x="71887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6" name="object 18426"/>
            <p:cNvSpPr/>
            <p:nvPr/>
          </p:nvSpPr>
          <p:spPr>
            <a:xfrm>
              <a:off x="719040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7" name="object 18427"/>
            <p:cNvSpPr/>
            <p:nvPr/>
          </p:nvSpPr>
          <p:spPr>
            <a:xfrm>
              <a:off x="71920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8" name="object 18428"/>
            <p:cNvSpPr/>
            <p:nvPr/>
          </p:nvSpPr>
          <p:spPr>
            <a:xfrm>
              <a:off x="71924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9" name="object 18429"/>
            <p:cNvSpPr/>
            <p:nvPr/>
          </p:nvSpPr>
          <p:spPr>
            <a:xfrm>
              <a:off x="71928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0" name="object 18430"/>
            <p:cNvSpPr/>
            <p:nvPr/>
          </p:nvSpPr>
          <p:spPr>
            <a:xfrm>
              <a:off x="71949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1" name="object 18431"/>
            <p:cNvSpPr/>
            <p:nvPr/>
          </p:nvSpPr>
          <p:spPr>
            <a:xfrm>
              <a:off x="71953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2" name="object 18432"/>
            <p:cNvSpPr/>
            <p:nvPr/>
          </p:nvSpPr>
          <p:spPr>
            <a:xfrm>
              <a:off x="71956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3" name="object 18433"/>
            <p:cNvSpPr/>
            <p:nvPr/>
          </p:nvSpPr>
          <p:spPr>
            <a:xfrm>
              <a:off x="71958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4" name="object 18434"/>
            <p:cNvSpPr/>
            <p:nvPr/>
          </p:nvSpPr>
          <p:spPr>
            <a:xfrm>
              <a:off x="719953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5" name="object 18435"/>
            <p:cNvSpPr/>
            <p:nvPr/>
          </p:nvSpPr>
          <p:spPr>
            <a:xfrm>
              <a:off x="72009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6" name="object 18436"/>
            <p:cNvSpPr/>
            <p:nvPr/>
          </p:nvSpPr>
          <p:spPr>
            <a:xfrm>
              <a:off x="72029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7" name="object 18437"/>
            <p:cNvSpPr/>
            <p:nvPr/>
          </p:nvSpPr>
          <p:spPr>
            <a:xfrm>
              <a:off x="72033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8" name="object 18438"/>
            <p:cNvSpPr/>
            <p:nvPr/>
          </p:nvSpPr>
          <p:spPr>
            <a:xfrm>
              <a:off x="72035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9" name="object 18439"/>
            <p:cNvSpPr/>
            <p:nvPr/>
          </p:nvSpPr>
          <p:spPr>
            <a:xfrm>
              <a:off x="720586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0" name="object 18440"/>
            <p:cNvSpPr/>
            <p:nvPr/>
          </p:nvSpPr>
          <p:spPr>
            <a:xfrm>
              <a:off x="72062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1" name="object 18441"/>
            <p:cNvSpPr/>
            <p:nvPr/>
          </p:nvSpPr>
          <p:spPr>
            <a:xfrm>
              <a:off x="72081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2" name="object 18442"/>
            <p:cNvSpPr/>
            <p:nvPr/>
          </p:nvSpPr>
          <p:spPr>
            <a:xfrm>
              <a:off x="72086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3" name="object 18443"/>
            <p:cNvSpPr/>
            <p:nvPr/>
          </p:nvSpPr>
          <p:spPr>
            <a:xfrm>
              <a:off x="72100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4" name="object 18444"/>
            <p:cNvSpPr/>
            <p:nvPr/>
          </p:nvSpPr>
          <p:spPr>
            <a:xfrm>
              <a:off x="721131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5" name="object 18445"/>
            <p:cNvSpPr/>
            <p:nvPr/>
          </p:nvSpPr>
          <p:spPr>
            <a:xfrm>
              <a:off x="72115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6" name="object 18446"/>
            <p:cNvSpPr/>
            <p:nvPr/>
          </p:nvSpPr>
          <p:spPr>
            <a:xfrm>
              <a:off x="72149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7" name="object 18447"/>
            <p:cNvSpPr/>
            <p:nvPr/>
          </p:nvSpPr>
          <p:spPr>
            <a:xfrm>
              <a:off x="72152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8" name="object 18448"/>
            <p:cNvSpPr/>
            <p:nvPr/>
          </p:nvSpPr>
          <p:spPr>
            <a:xfrm>
              <a:off x="721625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9" name="object 18449"/>
            <p:cNvSpPr/>
            <p:nvPr/>
          </p:nvSpPr>
          <p:spPr>
            <a:xfrm>
              <a:off x="72166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0" name="object 18450"/>
            <p:cNvSpPr/>
            <p:nvPr/>
          </p:nvSpPr>
          <p:spPr>
            <a:xfrm>
              <a:off x="72187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1" name="object 18451"/>
            <p:cNvSpPr/>
            <p:nvPr/>
          </p:nvSpPr>
          <p:spPr>
            <a:xfrm>
              <a:off x="72193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2" name="object 18452"/>
            <p:cNvSpPr/>
            <p:nvPr/>
          </p:nvSpPr>
          <p:spPr>
            <a:xfrm>
              <a:off x="722170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3" name="object 18453"/>
            <p:cNvSpPr/>
            <p:nvPr/>
          </p:nvSpPr>
          <p:spPr>
            <a:xfrm>
              <a:off x="72218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4" name="object 18454"/>
            <p:cNvSpPr/>
            <p:nvPr/>
          </p:nvSpPr>
          <p:spPr>
            <a:xfrm>
              <a:off x="72222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5" name="object 18455"/>
            <p:cNvSpPr/>
            <p:nvPr/>
          </p:nvSpPr>
          <p:spPr>
            <a:xfrm>
              <a:off x="722436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6" name="object 18456"/>
            <p:cNvSpPr/>
            <p:nvPr/>
          </p:nvSpPr>
          <p:spPr>
            <a:xfrm>
              <a:off x="72247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7" name="object 18457"/>
            <p:cNvSpPr/>
            <p:nvPr/>
          </p:nvSpPr>
          <p:spPr>
            <a:xfrm>
              <a:off x="72257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8" name="object 18458"/>
            <p:cNvSpPr/>
            <p:nvPr/>
          </p:nvSpPr>
          <p:spPr>
            <a:xfrm>
              <a:off x="72272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9" name="object 18459"/>
            <p:cNvSpPr/>
            <p:nvPr/>
          </p:nvSpPr>
          <p:spPr>
            <a:xfrm>
              <a:off x="72280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0" name="object 18460"/>
            <p:cNvSpPr/>
            <p:nvPr/>
          </p:nvSpPr>
          <p:spPr>
            <a:xfrm>
              <a:off x="72290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1" name="object 18461"/>
            <p:cNvSpPr/>
            <p:nvPr/>
          </p:nvSpPr>
          <p:spPr>
            <a:xfrm>
              <a:off x="723159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2" name="object 18462"/>
            <p:cNvSpPr/>
            <p:nvPr/>
          </p:nvSpPr>
          <p:spPr>
            <a:xfrm>
              <a:off x="72320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3" name="object 18463"/>
            <p:cNvSpPr/>
            <p:nvPr/>
          </p:nvSpPr>
          <p:spPr>
            <a:xfrm>
              <a:off x="72323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4" name="object 18464"/>
            <p:cNvSpPr/>
            <p:nvPr/>
          </p:nvSpPr>
          <p:spPr>
            <a:xfrm>
              <a:off x="72331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5" name="object 18465"/>
            <p:cNvSpPr/>
            <p:nvPr/>
          </p:nvSpPr>
          <p:spPr>
            <a:xfrm>
              <a:off x="723501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6" name="object 18466"/>
            <p:cNvSpPr/>
            <p:nvPr/>
          </p:nvSpPr>
          <p:spPr>
            <a:xfrm>
              <a:off x="72370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7" name="object 18467"/>
            <p:cNvSpPr/>
            <p:nvPr/>
          </p:nvSpPr>
          <p:spPr>
            <a:xfrm>
              <a:off x="72374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8" name="object 18468"/>
            <p:cNvSpPr/>
            <p:nvPr/>
          </p:nvSpPr>
          <p:spPr>
            <a:xfrm>
              <a:off x="72400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9" name="object 18469"/>
            <p:cNvSpPr/>
            <p:nvPr/>
          </p:nvSpPr>
          <p:spPr>
            <a:xfrm>
              <a:off x="72404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0" name="object 18470"/>
            <p:cNvSpPr/>
            <p:nvPr/>
          </p:nvSpPr>
          <p:spPr>
            <a:xfrm>
              <a:off x="7241731" y="4175698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12"/>
                  </a:moveTo>
                  <a:lnTo>
                    <a:pt x="887" y="10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1" name="object 18471"/>
            <p:cNvSpPr/>
            <p:nvPr/>
          </p:nvSpPr>
          <p:spPr>
            <a:xfrm>
              <a:off x="724287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2" name="object 18472"/>
            <p:cNvSpPr/>
            <p:nvPr/>
          </p:nvSpPr>
          <p:spPr>
            <a:xfrm>
              <a:off x="724312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3" name="object 18473"/>
            <p:cNvSpPr/>
            <p:nvPr/>
          </p:nvSpPr>
          <p:spPr>
            <a:xfrm>
              <a:off x="72433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4" name="object 18474"/>
            <p:cNvSpPr/>
            <p:nvPr/>
          </p:nvSpPr>
          <p:spPr>
            <a:xfrm>
              <a:off x="7244265" y="41773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5" name="object 18475"/>
            <p:cNvSpPr/>
            <p:nvPr/>
          </p:nvSpPr>
          <p:spPr>
            <a:xfrm>
              <a:off x="72448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6" name="object 18476"/>
            <p:cNvSpPr/>
            <p:nvPr/>
          </p:nvSpPr>
          <p:spPr>
            <a:xfrm>
              <a:off x="72452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7" name="object 18477"/>
            <p:cNvSpPr/>
            <p:nvPr/>
          </p:nvSpPr>
          <p:spPr>
            <a:xfrm>
              <a:off x="72456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8" name="object 18478"/>
            <p:cNvSpPr/>
            <p:nvPr/>
          </p:nvSpPr>
          <p:spPr>
            <a:xfrm>
              <a:off x="72468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9" name="object 18479"/>
            <p:cNvSpPr/>
            <p:nvPr/>
          </p:nvSpPr>
          <p:spPr>
            <a:xfrm>
              <a:off x="7246927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0" name="object 18480"/>
            <p:cNvSpPr/>
            <p:nvPr/>
          </p:nvSpPr>
          <p:spPr>
            <a:xfrm>
              <a:off x="724730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1" name="object 18481"/>
            <p:cNvSpPr/>
            <p:nvPr/>
          </p:nvSpPr>
          <p:spPr>
            <a:xfrm>
              <a:off x="72480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2" name="object 18482"/>
            <p:cNvSpPr/>
            <p:nvPr/>
          </p:nvSpPr>
          <p:spPr>
            <a:xfrm>
              <a:off x="72484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3" name="object 18483"/>
            <p:cNvSpPr/>
            <p:nvPr/>
          </p:nvSpPr>
          <p:spPr>
            <a:xfrm>
              <a:off x="72502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4" name="object 18484"/>
            <p:cNvSpPr/>
            <p:nvPr/>
          </p:nvSpPr>
          <p:spPr>
            <a:xfrm>
              <a:off x="72508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5" name="object 18485"/>
            <p:cNvSpPr/>
            <p:nvPr/>
          </p:nvSpPr>
          <p:spPr>
            <a:xfrm>
              <a:off x="72528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6" name="object 18486"/>
            <p:cNvSpPr/>
            <p:nvPr/>
          </p:nvSpPr>
          <p:spPr>
            <a:xfrm>
              <a:off x="72532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7" name="object 18487"/>
            <p:cNvSpPr/>
            <p:nvPr/>
          </p:nvSpPr>
          <p:spPr>
            <a:xfrm>
              <a:off x="72535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8" name="object 18488"/>
            <p:cNvSpPr/>
            <p:nvPr/>
          </p:nvSpPr>
          <p:spPr>
            <a:xfrm>
              <a:off x="72538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9" name="object 18489"/>
            <p:cNvSpPr/>
            <p:nvPr/>
          </p:nvSpPr>
          <p:spPr>
            <a:xfrm>
              <a:off x="725529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0" name="object 18490"/>
            <p:cNvSpPr/>
            <p:nvPr/>
          </p:nvSpPr>
          <p:spPr>
            <a:xfrm>
              <a:off x="72574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1" name="object 18491"/>
            <p:cNvSpPr/>
            <p:nvPr/>
          </p:nvSpPr>
          <p:spPr>
            <a:xfrm>
              <a:off x="72585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2" name="object 18492"/>
            <p:cNvSpPr/>
            <p:nvPr/>
          </p:nvSpPr>
          <p:spPr>
            <a:xfrm>
              <a:off x="725896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3" name="object 18493"/>
            <p:cNvSpPr/>
            <p:nvPr/>
          </p:nvSpPr>
          <p:spPr>
            <a:xfrm>
              <a:off x="72612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4" name="object 18494"/>
            <p:cNvSpPr/>
            <p:nvPr/>
          </p:nvSpPr>
          <p:spPr>
            <a:xfrm>
              <a:off x="72616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5" name="object 18495"/>
            <p:cNvSpPr/>
            <p:nvPr/>
          </p:nvSpPr>
          <p:spPr>
            <a:xfrm>
              <a:off x="726289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6" name="object 18496"/>
            <p:cNvSpPr/>
            <p:nvPr/>
          </p:nvSpPr>
          <p:spPr>
            <a:xfrm>
              <a:off x="72639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7" name="object 18497"/>
            <p:cNvSpPr/>
            <p:nvPr/>
          </p:nvSpPr>
          <p:spPr>
            <a:xfrm>
              <a:off x="72641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8" name="object 18498"/>
            <p:cNvSpPr/>
            <p:nvPr/>
          </p:nvSpPr>
          <p:spPr>
            <a:xfrm>
              <a:off x="72651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9" name="object 18499"/>
            <p:cNvSpPr/>
            <p:nvPr/>
          </p:nvSpPr>
          <p:spPr>
            <a:xfrm>
              <a:off x="72666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0" name="object 18500"/>
            <p:cNvSpPr/>
            <p:nvPr/>
          </p:nvSpPr>
          <p:spPr>
            <a:xfrm>
              <a:off x="72680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1" name="object 18501"/>
            <p:cNvSpPr/>
            <p:nvPr/>
          </p:nvSpPr>
          <p:spPr>
            <a:xfrm>
              <a:off x="72694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2" name="object 18502"/>
            <p:cNvSpPr/>
            <p:nvPr/>
          </p:nvSpPr>
          <p:spPr>
            <a:xfrm>
              <a:off x="72736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3" name="object 18503"/>
            <p:cNvSpPr/>
            <p:nvPr/>
          </p:nvSpPr>
          <p:spPr>
            <a:xfrm>
              <a:off x="72740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4" name="object 18504"/>
            <p:cNvSpPr/>
            <p:nvPr/>
          </p:nvSpPr>
          <p:spPr>
            <a:xfrm>
              <a:off x="727468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5" name="object 18505"/>
            <p:cNvSpPr/>
            <p:nvPr/>
          </p:nvSpPr>
          <p:spPr>
            <a:xfrm>
              <a:off x="72762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6" name="object 18506"/>
            <p:cNvSpPr/>
            <p:nvPr/>
          </p:nvSpPr>
          <p:spPr>
            <a:xfrm>
              <a:off x="72764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7" name="object 18507"/>
            <p:cNvSpPr/>
            <p:nvPr/>
          </p:nvSpPr>
          <p:spPr>
            <a:xfrm>
              <a:off x="72793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8" name="object 18508"/>
            <p:cNvSpPr/>
            <p:nvPr/>
          </p:nvSpPr>
          <p:spPr>
            <a:xfrm>
              <a:off x="72798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9" name="object 18509"/>
            <p:cNvSpPr/>
            <p:nvPr/>
          </p:nvSpPr>
          <p:spPr>
            <a:xfrm>
              <a:off x="72801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0" name="object 18510"/>
            <p:cNvSpPr/>
            <p:nvPr/>
          </p:nvSpPr>
          <p:spPr>
            <a:xfrm>
              <a:off x="72803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1" name="object 18511"/>
            <p:cNvSpPr/>
            <p:nvPr/>
          </p:nvSpPr>
          <p:spPr>
            <a:xfrm>
              <a:off x="728241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2" name="object 18512"/>
            <p:cNvSpPr/>
            <p:nvPr/>
          </p:nvSpPr>
          <p:spPr>
            <a:xfrm>
              <a:off x="72832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3" name="object 18513"/>
            <p:cNvSpPr/>
            <p:nvPr/>
          </p:nvSpPr>
          <p:spPr>
            <a:xfrm>
              <a:off x="72838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4" name="object 18514"/>
            <p:cNvSpPr/>
            <p:nvPr/>
          </p:nvSpPr>
          <p:spPr>
            <a:xfrm>
              <a:off x="72846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5" name="object 18515"/>
            <p:cNvSpPr/>
            <p:nvPr/>
          </p:nvSpPr>
          <p:spPr>
            <a:xfrm>
              <a:off x="728532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6" name="object 18516"/>
            <p:cNvSpPr/>
            <p:nvPr/>
          </p:nvSpPr>
          <p:spPr>
            <a:xfrm>
              <a:off x="728697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7" name="object 18517"/>
            <p:cNvSpPr/>
            <p:nvPr/>
          </p:nvSpPr>
          <p:spPr>
            <a:xfrm>
              <a:off x="72872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8" name="object 18518"/>
            <p:cNvSpPr/>
            <p:nvPr/>
          </p:nvSpPr>
          <p:spPr>
            <a:xfrm>
              <a:off x="72878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9" name="object 18519"/>
            <p:cNvSpPr/>
            <p:nvPr/>
          </p:nvSpPr>
          <p:spPr>
            <a:xfrm>
              <a:off x="72884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0" name="object 18520"/>
            <p:cNvSpPr/>
            <p:nvPr/>
          </p:nvSpPr>
          <p:spPr>
            <a:xfrm>
              <a:off x="7289634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1" name="object 18521"/>
            <p:cNvSpPr/>
            <p:nvPr/>
          </p:nvSpPr>
          <p:spPr>
            <a:xfrm>
              <a:off x="7292169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2" name="object 18522"/>
            <p:cNvSpPr/>
            <p:nvPr/>
          </p:nvSpPr>
          <p:spPr>
            <a:xfrm>
              <a:off x="72925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3" name="object 18523"/>
            <p:cNvSpPr/>
            <p:nvPr/>
          </p:nvSpPr>
          <p:spPr>
            <a:xfrm>
              <a:off x="72929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4" name="object 18524"/>
            <p:cNvSpPr/>
            <p:nvPr/>
          </p:nvSpPr>
          <p:spPr>
            <a:xfrm>
              <a:off x="72954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5" name="object 18525"/>
            <p:cNvSpPr/>
            <p:nvPr/>
          </p:nvSpPr>
          <p:spPr>
            <a:xfrm>
              <a:off x="729812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6" name="object 18526"/>
            <p:cNvSpPr/>
            <p:nvPr/>
          </p:nvSpPr>
          <p:spPr>
            <a:xfrm>
              <a:off x="73005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7" name="object 18527"/>
            <p:cNvSpPr/>
            <p:nvPr/>
          </p:nvSpPr>
          <p:spPr>
            <a:xfrm>
              <a:off x="730104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8" name="object 18528"/>
            <p:cNvSpPr/>
            <p:nvPr/>
          </p:nvSpPr>
          <p:spPr>
            <a:xfrm>
              <a:off x="73034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9" name="object 18529"/>
            <p:cNvSpPr/>
            <p:nvPr/>
          </p:nvSpPr>
          <p:spPr>
            <a:xfrm>
              <a:off x="73037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0" name="object 18530"/>
            <p:cNvSpPr/>
            <p:nvPr/>
          </p:nvSpPr>
          <p:spPr>
            <a:xfrm>
              <a:off x="73061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1" name="object 18531"/>
            <p:cNvSpPr/>
            <p:nvPr/>
          </p:nvSpPr>
          <p:spPr>
            <a:xfrm>
              <a:off x="73063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2" name="object 18532"/>
            <p:cNvSpPr/>
            <p:nvPr/>
          </p:nvSpPr>
          <p:spPr>
            <a:xfrm>
              <a:off x="73087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3" name="object 18533"/>
            <p:cNvSpPr/>
            <p:nvPr/>
          </p:nvSpPr>
          <p:spPr>
            <a:xfrm>
              <a:off x="731155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4" name="object 18534"/>
            <p:cNvSpPr/>
            <p:nvPr/>
          </p:nvSpPr>
          <p:spPr>
            <a:xfrm>
              <a:off x="7313206" y="4173318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40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5" name="object 18535"/>
            <p:cNvSpPr/>
            <p:nvPr/>
          </p:nvSpPr>
          <p:spPr>
            <a:xfrm>
              <a:off x="73135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6" name="object 18536"/>
            <p:cNvSpPr/>
            <p:nvPr/>
          </p:nvSpPr>
          <p:spPr>
            <a:xfrm>
              <a:off x="731396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7" name="object 18537"/>
            <p:cNvSpPr/>
            <p:nvPr/>
          </p:nvSpPr>
          <p:spPr>
            <a:xfrm>
              <a:off x="73140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8" name="object 18538"/>
            <p:cNvSpPr/>
            <p:nvPr/>
          </p:nvSpPr>
          <p:spPr>
            <a:xfrm>
              <a:off x="731498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9" name="object 18539"/>
            <p:cNvSpPr/>
            <p:nvPr/>
          </p:nvSpPr>
          <p:spPr>
            <a:xfrm>
              <a:off x="7315867" y="417681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55"/>
                  </a:moveTo>
                  <a:lnTo>
                    <a:pt x="887" y="45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0" name="object 18540"/>
            <p:cNvSpPr/>
            <p:nvPr/>
          </p:nvSpPr>
          <p:spPr>
            <a:xfrm>
              <a:off x="73163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1" name="object 18541"/>
            <p:cNvSpPr/>
            <p:nvPr/>
          </p:nvSpPr>
          <p:spPr>
            <a:xfrm>
              <a:off x="73166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2" name="object 18542"/>
            <p:cNvSpPr/>
            <p:nvPr/>
          </p:nvSpPr>
          <p:spPr>
            <a:xfrm>
              <a:off x="731688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3" name="object 18543"/>
            <p:cNvSpPr/>
            <p:nvPr/>
          </p:nvSpPr>
          <p:spPr>
            <a:xfrm>
              <a:off x="73170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4" name="object 18544"/>
            <p:cNvSpPr/>
            <p:nvPr/>
          </p:nvSpPr>
          <p:spPr>
            <a:xfrm>
              <a:off x="73175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5" name="object 18545"/>
            <p:cNvSpPr/>
            <p:nvPr/>
          </p:nvSpPr>
          <p:spPr>
            <a:xfrm>
              <a:off x="731789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6" name="object 18546"/>
            <p:cNvSpPr/>
            <p:nvPr/>
          </p:nvSpPr>
          <p:spPr>
            <a:xfrm>
              <a:off x="7318528" y="417619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65"/>
                  </a:moveTo>
                  <a:lnTo>
                    <a:pt x="887" y="76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7" name="object 18547"/>
            <p:cNvSpPr/>
            <p:nvPr/>
          </p:nvSpPr>
          <p:spPr>
            <a:xfrm>
              <a:off x="73189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8" name="object 18548"/>
            <p:cNvSpPr/>
            <p:nvPr/>
          </p:nvSpPr>
          <p:spPr>
            <a:xfrm>
              <a:off x="731916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9" name="object 18549"/>
            <p:cNvSpPr/>
            <p:nvPr/>
          </p:nvSpPr>
          <p:spPr>
            <a:xfrm>
              <a:off x="731941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0" name="object 18550"/>
            <p:cNvSpPr/>
            <p:nvPr/>
          </p:nvSpPr>
          <p:spPr>
            <a:xfrm>
              <a:off x="7319669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1" name="object 18551"/>
            <p:cNvSpPr/>
            <p:nvPr/>
          </p:nvSpPr>
          <p:spPr>
            <a:xfrm>
              <a:off x="7319922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2" name="object 18552"/>
            <p:cNvSpPr/>
            <p:nvPr/>
          </p:nvSpPr>
          <p:spPr>
            <a:xfrm>
              <a:off x="7320049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3" name="object 18553"/>
            <p:cNvSpPr/>
            <p:nvPr/>
          </p:nvSpPr>
          <p:spPr>
            <a:xfrm>
              <a:off x="732017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4" name="object 18554"/>
            <p:cNvSpPr/>
            <p:nvPr/>
          </p:nvSpPr>
          <p:spPr>
            <a:xfrm>
              <a:off x="73204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5" name="object 18555"/>
            <p:cNvSpPr/>
            <p:nvPr/>
          </p:nvSpPr>
          <p:spPr>
            <a:xfrm>
              <a:off x="7320556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6" name="object 18556"/>
            <p:cNvSpPr/>
            <p:nvPr/>
          </p:nvSpPr>
          <p:spPr>
            <a:xfrm>
              <a:off x="73208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7" name="object 18557"/>
            <p:cNvSpPr/>
            <p:nvPr/>
          </p:nvSpPr>
          <p:spPr>
            <a:xfrm>
              <a:off x="732093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8" name="object 18558"/>
            <p:cNvSpPr/>
            <p:nvPr/>
          </p:nvSpPr>
          <p:spPr>
            <a:xfrm>
              <a:off x="7321189" y="41772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9" name="object 18559"/>
            <p:cNvSpPr/>
            <p:nvPr/>
          </p:nvSpPr>
          <p:spPr>
            <a:xfrm>
              <a:off x="732157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0" name="object 18560"/>
            <p:cNvSpPr/>
            <p:nvPr/>
          </p:nvSpPr>
          <p:spPr>
            <a:xfrm>
              <a:off x="73216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1" name="object 18561"/>
            <p:cNvSpPr/>
            <p:nvPr/>
          </p:nvSpPr>
          <p:spPr>
            <a:xfrm>
              <a:off x="7321950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2" name="object 18562"/>
            <p:cNvSpPr/>
            <p:nvPr/>
          </p:nvSpPr>
          <p:spPr>
            <a:xfrm>
              <a:off x="7322077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3" name="object 18563"/>
            <p:cNvSpPr/>
            <p:nvPr/>
          </p:nvSpPr>
          <p:spPr>
            <a:xfrm>
              <a:off x="7322330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4" name="object 18564"/>
            <p:cNvSpPr/>
            <p:nvPr/>
          </p:nvSpPr>
          <p:spPr>
            <a:xfrm>
              <a:off x="732245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5" name="object 18565"/>
            <p:cNvSpPr/>
            <p:nvPr/>
          </p:nvSpPr>
          <p:spPr>
            <a:xfrm>
              <a:off x="732258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6" name="object 18566"/>
            <p:cNvSpPr/>
            <p:nvPr/>
          </p:nvSpPr>
          <p:spPr>
            <a:xfrm>
              <a:off x="7321950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26" y="0"/>
                  </a:moveTo>
                  <a:lnTo>
                    <a:pt x="1900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  <a:path w="2540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7" name="object 18567"/>
            <p:cNvSpPr/>
            <p:nvPr/>
          </p:nvSpPr>
          <p:spPr>
            <a:xfrm>
              <a:off x="73234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8" name="object 18568"/>
            <p:cNvSpPr/>
            <p:nvPr/>
          </p:nvSpPr>
          <p:spPr>
            <a:xfrm>
              <a:off x="73237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9" name="object 18569"/>
            <p:cNvSpPr/>
            <p:nvPr/>
          </p:nvSpPr>
          <p:spPr>
            <a:xfrm>
              <a:off x="7323851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0" name="object 18570"/>
            <p:cNvSpPr/>
            <p:nvPr/>
          </p:nvSpPr>
          <p:spPr>
            <a:xfrm>
              <a:off x="732397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1" name="object 18571"/>
            <p:cNvSpPr/>
            <p:nvPr/>
          </p:nvSpPr>
          <p:spPr>
            <a:xfrm>
              <a:off x="73242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2" name="object 18572"/>
            <p:cNvSpPr/>
            <p:nvPr/>
          </p:nvSpPr>
          <p:spPr>
            <a:xfrm>
              <a:off x="7324484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3" name="object 18573"/>
            <p:cNvSpPr/>
            <p:nvPr/>
          </p:nvSpPr>
          <p:spPr>
            <a:xfrm>
              <a:off x="7323851" y="417769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4" name="object 18574"/>
            <p:cNvSpPr/>
            <p:nvPr/>
          </p:nvSpPr>
          <p:spPr>
            <a:xfrm>
              <a:off x="73260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5" name="object 18575"/>
            <p:cNvSpPr/>
            <p:nvPr/>
          </p:nvSpPr>
          <p:spPr>
            <a:xfrm>
              <a:off x="73262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6" name="object 18576"/>
            <p:cNvSpPr/>
            <p:nvPr/>
          </p:nvSpPr>
          <p:spPr>
            <a:xfrm>
              <a:off x="732651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7" name="object 18577"/>
            <p:cNvSpPr/>
            <p:nvPr/>
          </p:nvSpPr>
          <p:spPr>
            <a:xfrm>
              <a:off x="732701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8" name="object 18578"/>
            <p:cNvSpPr/>
            <p:nvPr/>
          </p:nvSpPr>
          <p:spPr>
            <a:xfrm>
              <a:off x="732727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9" name="object 18579"/>
            <p:cNvSpPr/>
            <p:nvPr/>
          </p:nvSpPr>
          <p:spPr>
            <a:xfrm>
              <a:off x="73273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80" name="object 18580"/>
            <p:cNvSpPr/>
            <p:nvPr/>
          </p:nvSpPr>
          <p:spPr>
            <a:xfrm>
              <a:off x="732765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81" name="object 18581"/>
            <p:cNvSpPr/>
            <p:nvPr/>
          </p:nvSpPr>
          <p:spPr>
            <a:xfrm>
              <a:off x="73280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82" name="object 18582"/>
            <p:cNvSpPr/>
            <p:nvPr/>
          </p:nvSpPr>
          <p:spPr>
            <a:xfrm>
              <a:off x="73287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83" name="object 18583"/>
            <p:cNvSpPr/>
            <p:nvPr/>
          </p:nvSpPr>
          <p:spPr>
            <a:xfrm>
              <a:off x="73291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84" name="object 18584"/>
            <p:cNvSpPr/>
            <p:nvPr/>
          </p:nvSpPr>
          <p:spPr>
            <a:xfrm>
              <a:off x="73300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85" name="object 18585"/>
            <p:cNvSpPr/>
            <p:nvPr/>
          </p:nvSpPr>
          <p:spPr>
            <a:xfrm>
              <a:off x="73305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86" name="object 18586"/>
            <p:cNvSpPr/>
            <p:nvPr/>
          </p:nvSpPr>
          <p:spPr>
            <a:xfrm>
              <a:off x="73310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87" name="object 18587"/>
            <p:cNvSpPr/>
            <p:nvPr/>
          </p:nvSpPr>
          <p:spPr>
            <a:xfrm>
              <a:off x="73313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88" name="object 18588"/>
            <p:cNvSpPr/>
            <p:nvPr/>
          </p:nvSpPr>
          <p:spPr>
            <a:xfrm>
              <a:off x="733170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89" name="object 18589"/>
            <p:cNvSpPr/>
            <p:nvPr/>
          </p:nvSpPr>
          <p:spPr>
            <a:xfrm>
              <a:off x="73324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90" name="object 18590"/>
            <p:cNvSpPr/>
            <p:nvPr/>
          </p:nvSpPr>
          <p:spPr>
            <a:xfrm>
              <a:off x="733322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91" name="object 18591"/>
            <p:cNvSpPr/>
            <p:nvPr/>
          </p:nvSpPr>
          <p:spPr>
            <a:xfrm>
              <a:off x="73336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92" name="object 18592"/>
            <p:cNvSpPr/>
            <p:nvPr/>
          </p:nvSpPr>
          <p:spPr>
            <a:xfrm>
              <a:off x="73348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93" name="object 18593"/>
            <p:cNvSpPr/>
            <p:nvPr/>
          </p:nvSpPr>
          <p:spPr>
            <a:xfrm>
              <a:off x="73352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94" name="object 18594"/>
            <p:cNvSpPr/>
            <p:nvPr/>
          </p:nvSpPr>
          <p:spPr>
            <a:xfrm>
              <a:off x="73357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95" name="object 18595"/>
            <p:cNvSpPr/>
            <p:nvPr/>
          </p:nvSpPr>
          <p:spPr>
            <a:xfrm>
              <a:off x="73372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96" name="object 18596"/>
            <p:cNvSpPr/>
            <p:nvPr/>
          </p:nvSpPr>
          <p:spPr>
            <a:xfrm>
              <a:off x="733918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97" name="object 18597"/>
            <p:cNvSpPr/>
            <p:nvPr/>
          </p:nvSpPr>
          <p:spPr>
            <a:xfrm>
              <a:off x="7339692" y="3942680"/>
              <a:ext cx="0" cy="235585"/>
            </a:xfrm>
            <a:custGeom>
              <a:avLst/>
              <a:gdLst/>
              <a:ahLst/>
              <a:cxnLst/>
              <a:rect l="l" t="t" r="r" b="b"/>
              <a:pathLst>
                <a:path h="235585">
                  <a:moveTo>
                    <a:pt x="0" y="23504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98" name="object 18598"/>
            <p:cNvSpPr/>
            <p:nvPr/>
          </p:nvSpPr>
          <p:spPr>
            <a:xfrm>
              <a:off x="734210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99" name="object 18599"/>
            <p:cNvSpPr/>
            <p:nvPr/>
          </p:nvSpPr>
          <p:spPr>
            <a:xfrm>
              <a:off x="7342353" y="4127649"/>
              <a:ext cx="0" cy="50165"/>
            </a:xfrm>
            <a:custGeom>
              <a:avLst/>
              <a:gdLst/>
              <a:ahLst/>
              <a:cxnLst/>
              <a:rect l="l" t="t" r="r" b="b"/>
              <a:pathLst>
                <a:path h="50164">
                  <a:moveTo>
                    <a:pt x="0" y="5007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00" name="object 18600"/>
            <p:cNvSpPr/>
            <p:nvPr/>
          </p:nvSpPr>
          <p:spPr>
            <a:xfrm>
              <a:off x="73445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01" name="object 18601"/>
            <p:cNvSpPr/>
            <p:nvPr/>
          </p:nvSpPr>
          <p:spPr>
            <a:xfrm>
              <a:off x="734463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02" name="object 18602"/>
            <p:cNvSpPr/>
            <p:nvPr/>
          </p:nvSpPr>
          <p:spPr>
            <a:xfrm>
              <a:off x="7344888" y="4168926"/>
              <a:ext cx="0" cy="8890"/>
            </a:xfrm>
            <a:custGeom>
              <a:avLst/>
              <a:gdLst/>
              <a:ahLst/>
              <a:cxnLst/>
              <a:rect l="l" t="t" r="r" b="b"/>
              <a:pathLst>
                <a:path h="8889">
                  <a:moveTo>
                    <a:pt x="0" y="879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03" name="object 18603"/>
            <p:cNvSpPr/>
            <p:nvPr/>
          </p:nvSpPr>
          <p:spPr>
            <a:xfrm>
              <a:off x="7345268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04" name="object 18604"/>
            <p:cNvSpPr/>
            <p:nvPr/>
          </p:nvSpPr>
          <p:spPr>
            <a:xfrm>
              <a:off x="734539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05" name="object 18605"/>
            <p:cNvSpPr/>
            <p:nvPr/>
          </p:nvSpPr>
          <p:spPr>
            <a:xfrm>
              <a:off x="734564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06" name="object 18606"/>
            <p:cNvSpPr/>
            <p:nvPr/>
          </p:nvSpPr>
          <p:spPr>
            <a:xfrm>
              <a:off x="73457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07" name="object 18607"/>
            <p:cNvSpPr/>
            <p:nvPr/>
          </p:nvSpPr>
          <p:spPr>
            <a:xfrm>
              <a:off x="7346028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08" name="object 18608"/>
            <p:cNvSpPr/>
            <p:nvPr/>
          </p:nvSpPr>
          <p:spPr>
            <a:xfrm>
              <a:off x="734615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09" name="object 18609"/>
            <p:cNvSpPr/>
            <p:nvPr/>
          </p:nvSpPr>
          <p:spPr>
            <a:xfrm>
              <a:off x="73466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10" name="object 18610"/>
            <p:cNvSpPr/>
            <p:nvPr/>
          </p:nvSpPr>
          <p:spPr>
            <a:xfrm>
              <a:off x="734691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11" name="object 18611"/>
            <p:cNvSpPr/>
            <p:nvPr/>
          </p:nvSpPr>
          <p:spPr>
            <a:xfrm>
              <a:off x="734704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12" name="object 18612"/>
            <p:cNvSpPr/>
            <p:nvPr/>
          </p:nvSpPr>
          <p:spPr>
            <a:xfrm>
              <a:off x="7347549" y="417648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20"/>
                  </a:moveTo>
                  <a:lnTo>
                    <a:pt x="887" y="62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13" name="object 18613"/>
            <p:cNvSpPr/>
            <p:nvPr/>
          </p:nvSpPr>
          <p:spPr>
            <a:xfrm>
              <a:off x="734792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14" name="object 18614"/>
            <p:cNvSpPr/>
            <p:nvPr/>
          </p:nvSpPr>
          <p:spPr>
            <a:xfrm>
              <a:off x="73481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15" name="object 18615"/>
            <p:cNvSpPr/>
            <p:nvPr/>
          </p:nvSpPr>
          <p:spPr>
            <a:xfrm>
              <a:off x="734830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16" name="object 18616"/>
            <p:cNvSpPr/>
            <p:nvPr/>
          </p:nvSpPr>
          <p:spPr>
            <a:xfrm>
              <a:off x="7348690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17" name="object 18617"/>
            <p:cNvSpPr/>
            <p:nvPr/>
          </p:nvSpPr>
          <p:spPr>
            <a:xfrm>
              <a:off x="7350210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18" name="object 18618"/>
            <p:cNvSpPr/>
            <p:nvPr/>
          </p:nvSpPr>
          <p:spPr>
            <a:xfrm>
              <a:off x="735135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19" name="object 18619"/>
            <p:cNvSpPr/>
            <p:nvPr/>
          </p:nvSpPr>
          <p:spPr>
            <a:xfrm>
              <a:off x="735287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20" name="object 18620"/>
            <p:cNvSpPr/>
            <p:nvPr/>
          </p:nvSpPr>
          <p:spPr>
            <a:xfrm>
              <a:off x="73535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21" name="object 18621"/>
            <p:cNvSpPr/>
            <p:nvPr/>
          </p:nvSpPr>
          <p:spPr>
            <a:xfrm>
              <a:off x="735375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22" name="object 18622"/>
            <p:cNvSpPr/>
            <p:nvPr/>
          </p:nvSpPr>
          <p:spPr>
            <a:xfrm>
              <a:off x="73540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23" name="object 18623"/>
            <p:cNvSpPr/>
            <p:nvPr/>
          </p:nvSpPr>
          <p:spPr>
            <a:xfrm>
              <a:off x="73559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24" name="object 18624"/>
            <p:cNvSpPr/>
            <p:nvPr/>
          </p:nvSpPr>
          <p:spPr>
            <a:xfrm>
              <a:off x="73564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25" name="object 18625"/>
            <p:cNvSpPr/>
            <p:nvPr/>
          </p:nvSpPr>
          <p:spPr>
            <a:xfrm>
              <a:off x="735895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26" name="object 18626"/>
            <p:cNvSpPr/>
            <p:nvPr/>
          </p:nvSpPr>
          <p:spPr>
            <a:xfrm>
              <a:off x="73599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27" name="object 18627"/>
            <p:cNvSpPr/>
            <p:nvPr/>
          </p:nvSpPr>
          <p:spPr>
            <a:xfrm>
              <a:off x="736060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28" name="object 18628"/>
            <p:cNvSpPr/>
            <p:nvPr/>
          </p:nvSpPr>
          <p:spPr>
            <a:xfrm>
              <a:off x="73613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29" name="object 18629"/>
            <p:cNvSpPr/>
            <p:nvPr/>
          </p:nvSpPr>
          <p:spPr>
            <a:xfrm>
              <a:off x="736161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30" name="object 18630"/>
            <p:cNvSpPr/>
            <p:nvPr/>
          </p:nvSpPr>
          <p:spPr>
            <a:xfrm>
              <a:off x="73638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31" name="object 18631"/>
            <p:cNvSpPr/>
            <p:nvPr/>
          </p:nvSpPr>
          <p:spPr>
            <a:xfrm>
              <a:off x="736402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32" name="object 18632"/>
            <p:cNvSpPr/>
            <p:nvPr/>
          </p:nvSpPr>
          <p:spPr>
            <a:xfrm>
              <a:off x="73642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33" name="object 18633"/>
            <p:cNvSpPr/>
            <p:nvPr/>
          </p:nvSpPr>
          <p:spPr>
            <a:xfrm>
              <a:off x="736440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34" name="object 18634"/>
            <p:cNvSpPr/>
            <p:nvPr/>
          </p:nvSpPr>
          <p:spPr>
            <a:xfrm>
              <a:off x="73645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35" name="object 18635"/>
            <p:cNvSpPr/>
            <p:nvPr/>
          </p:nvSpPr>
          <p:spPr>
            <a:xfrm>
              <a:off x="736465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36" name="object 18636"/>
            <p:cNvSpPr/>
            <p:nvPr/>
          </p:nvSpPr>
          <p:spPr>
            <a:xfrm>
              <a:off x="736592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37" name="object 18637"/>
            <p:cNvSpPr/>
            <p:nvPr/>
          </p:nvSpPr>
          <p:spPr>
            <a:xfrm>
              <a:off x="73663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38" name="object 18638"/>
            <p:cNvSpPr/>
            <p:nvPr/>
          </p:nvSpPr>
          <p:spPr>
            <a:xfrm>
              <a:off x="736681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39" name="object 18639"/>
            <p:cNvSpPr/>
            <p:nvPr/>
          </p:nvSpPr>
          <p:spPr>
            <a:xfrm>
              <a:off x="73670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40" name="object 18640"/>
            <p:cNvSpPr/>
            <p:nvPr/>
          </p:nvSpPr>
          <p:spPr>
            <a:xfrm>
              <a:off x="73682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41" name="object 18641"/>
            <p:cNvSpPr/>
            <p:nvPr/>
          </p:nvSpPr>
          <p:spPr>
            <a:xfrm>
              <a:off x="73694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42" name="object 18642"/>
            <p:cNvSpPr/>
            <p:nvPr/>
          </p:nvSpPr>
          <p:spPr>
            <a:xfrm>
              <a:off x="73697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43" name="object 18643"/>
            <p:cNvSpPr/>
            <p:nvPr/>
          </p:nvSpPr>
          <p:spPr>
            <a:xfrm>
              <a:off x="73718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44" name="object 18644"/>
            <p:cNvSpPr/>
            <p:nvPr/>
          </p:nvSpPr>
          <p:spPr>
            <a:xfrm>
              <a:off x="7373909" y="41772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45" name="object 18645"/>
            <p:cNvSpPr/>
            <p:nvPr/>
          </p:nvSpPr>
          <p:spPr>
            <a:xfrm>
              <a:off x="73741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46" name="object 18646"/>
            <p:cNvSpPr/>
            <p:nvPr/>
          </p:nvSpPr>
          <p:spPr>
            <a:xfrm>
              <a:off x="73750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47" name="object 18647"/>
            <p:cNvSpPr/>
            <p:nvPr/>
          </p:nvSpPr>
          <p:spPr>
            <a:xfrm>
              <a:off x="73761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48" name="object 18648"/>
            <p:cNvSpPr/>
            <p:nvPr/>
          </p:nvSpPr>
          <p:spPr>
            <a:xfrm>
              <a:off x="7376570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49" name="object 18649"/>
            <p:cNvSpPr/>
            <p:nvPr/>
          </p:nvSpPr>
          <p:spPr>
            <a:xfrm>
              <a:off x="73773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50" name="object 18650"/>
            <p:cNvSpPr/>
            <p:nvPr/>
          </p:nvSpPr>
          <p:spPr>
            <a:xfrm>
              <a:off x="73799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51" name="object 18651"/>
            <p:cNvSpPr/>
            <p:nvPr/>
          </p:nvSpPr>
          <p:spPr>
            <a:xfrm>
              <a:off x="7381766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52" name="object 18652"/>
            <p:cNvSpPr/>
            <p:nvPr/>
          </p:nvSpPr>
          <p:spPr>
            <a:xfrm>
              <a:off x="73821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53" name="object 18653"/>
            <p:cNvSpPr/>
            <p:nvPr/>
          </p:nvSpPr>
          <p:spPr>
            <a:xfrm>
              <a:off x="73825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54" name="object 18654"/>
            <p:cNvSpPr/>
            <p:nvPr/>
          </p:nvSpPr>
          <p:spPr>
            <a:xfrm>
              <a:off x="73834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55" name="object 18655"/>
            <p:cNvSpPr/>
            <p:nvPr/>
          </p:nvSpPr>
          <p:spPr>
            <a:xfrm>
              <a:off x="7384427" y="4144648"/>
              <a:ext cx="0" cy="33655"/>
            </a:xfrm>
            <a:custGeom>
              <a:avLst/>
              <a:gdLst/>
              <a:ahLst/>
              <a:cxnLst/>
              <a:rect l="l" t="t" r="r" b="b"/>
              <a:pathLst>
                <a:path h="33654">
                  <a:moveTo>
                    <a:pt x="0" y="3307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56" name="object 18656"/>
            <p:cNvSpPr/>
            <p:nvPr/>
          </p:nvSpPr>
          <p:spPr>
            <a:xfrm>
              <a:off x="7387088" y="4171154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56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57" name="object 18657"/>
            <p:cNvSpPr/>
            <p:nvPr/>
          </p:nvSpPr>
          <p:spPr>
            <a:xfrm>
              <a:off x="73874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58" name="object 18658"/>
            <p:cNvSpPr/>
            <p:nvPr/>
          </p:nvSpPr>
          <p:spPr>
            <a:xfrm>
              <a:off x="738784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59" name="object 18659"/>
            <p:cNvSpPr/>
            <p:nvPr/>
          </p:nvSpPr>
          <p:spPr>
            <a:xfrm>
              <a:off x="738810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60" name="object 18660"/>
            <p:cNvSpPr/>
            <p:nvPr/>
          </p:nvSpPr>
          <p:spPr>
            <a:xfrm>
              <a:off x="738835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61" name="object 18661"/>
            <p:cNvSpPr/>
            <p:nvPr/>
          </p:nvSpPr>
          <p:spPr>
            <a:xfrm>
              <a:off x="73891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62" name="object 18662"/>
            <p:cNvSpPr/>
            <p:nvPr/>
          </p:nvSpPr>
          <p:spPr>
            <a:xfrm>
              <a:off x="7389750" y="417644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39"/>
                  </a:moveTo>
                  <a:lnTo>
                    <a:pt x="887" y="63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63" name="object 18663"/>
            <p:cNvSpPr/>
            <p:nvPr/>
          </p:nvSpPr>
          <p:spPr>
            <a:xfrm>
              <a:off x="73903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64" name="object 18664"/>
            <p:cNvSpPr/>
            <p:nvPr/>
          </p:nvSpPr>
          <p:spPr>
            <a:xfrm>
              <a:off x="73919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65" name="object 18665"/>
            <p:cNvSpPr/>
            <p:nvPr/>
          </p:nvSpPr>
          <p:spPr>
            <a:xfrm>
              <a:off x="739215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66" name="object 18666"/>
            <p:cNvSpPr/>
            <p:nvPr/>
          </p:nvSpPr>
          <p:spPr>
            <a:xfrm>
              <a:off x="7392411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67" name="object 18667"/>
            <p:cNvSpPr/>
            <p:nvPr/>
          </p:nvSpPr>
          <p:spPr>
            <a:xfrm>
              <a:off x="73935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68" name="object 18668"/>
            <p:cNvSpPr/>
            <p:nvPr/>
          </p:nvSpPr>
          <p:spPr>
            <a:xfrm>
              <a:off x="7394439" y="41774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69" name="object 18669"/>
            <p:cNvSpPr/>
            <p:nvPr/>
          </p:nvSpPr>
          <p:spPr>
            <a:xfrm>
              <a:off x="73959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70" name="object 18670"/>
            <p:cNvSpPr/>
            <p:nvPr/>
          </p:nvSpPr>
          <p:spPr>
            <a:xfrm>
              <a:off x="73962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71" name="object 18671"/>
            <p:cNvSpPr/>
            <p:nvPr/>
          </p:nvSpPr>
          <p:spPr>
            <a:xfrm>
              <a:off x="739710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72" name="object 18672"/>
            <p:cNvSpPr/>
            <p:nvPr/>
          </p:nvSpPr>
          <p:spPr>
            <a:xfrm>
              <a:off x="739849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73" name="object 18673"/>
            <p:cNvSpPr/>
            <p:nvPr/>
          </p:nvSpPr>
          <p:spPr>
            <a:xfrm>
              <a:off x="7399761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74" name="object 18674"/>
            <p:cNvSpPr/>
            <p:nvPr/>
          </p:nvSpPr>
          <p:spPr>
            <a:xfrm>
              <a:off x="74012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75" name="object 18675"/>
            <p:cNvSpPr/>
            <p:nvPr/>
          </p:nvSpPr>
          <p:spPr>
            <a:xfrm>
              <a:off x="74016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76" name="object 18676"/>
            <p:cNvSpPr/>
            <p:nvPr/>
          </p:nvSpPr>
          <p:spPr>
            <a:xfrm>
              <a:off x="74029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77" name="object 18677"/>
            <p:cNvSpPr/>
            <p:nvPr/>
          </p:nvSpPr>
          <p:spPr>
            <a:xfrm>
              <a:off x="74043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78" name="object 18678"/>
            <p:cNvSpPr/>
            <p:nvPr/>
          </p:nvSpPr>
          <p:spPr>
            <a:xfrm>
              <a:off x="74064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79" name="object 18679"/>
            <p:cNvSpPr/>
            <p:nvPr/>
          </p:nvSpPr>
          <p:spPr>
            <a:xfrm>
              <a:off x="74068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80" name="object 18680"/>
            <p:cNvSpPr/>
            <p:nvPr/>
          </p:nvSpPr>
          <p:spPr>
            <a:xfrm>
              <a:off x="74092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81" name="object 18681"/>
            <p:cNvSpPr/>
            <p:nvPr/>
          </p:nvSpPr>
          <p:spPr>
            <a:xfrm>
              <a:off x="741129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82" name="object 18682"/>
            <p:cNvSpPr/>
            <p:nvPr/>
          </p:nvSpPr>
          <p:spPr>
            <a:xfrm>
              <a:off x="741408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83" name="object 18683"/>
            <p:cNvSpPr/>
            <p:nvPr/>
          </p:nvSpPr>
          <p:spPr>
            <a:xfrm>
              <a:off x="74142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84" name="object 18684"/>
            <p:cNvSpPr/>
            <p:nvPr/>
          </p:nvSpPr>
          <p:spPr>
            <a:xfrm>
              <a:off x="74157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85" name="object 18685"/>
            <p:cNvSpPr/>
            <p:nvPr/>
          </p:nvSpPr>
          <p:spPr>
            <a:xfrm>
              <a:off x="74171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86" name="object 18686"/>
            <p:cNvSpPr/>
            <p:nvPr/>
          </p:nvSpPr>
          <p:spPr>
            <a:xfrm>
              <a:off x="74176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87" name="object 18687"/>
            <p:cNvSpPr/>
            <p:nvPr/>
          </p:nvSpPr>
          <p:spPr>
            <a:xfrm>
              <a:off x="74190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88" name="object 18688"/>
            <p:cNvSpPr/>
            <p:nvPr/>
          </p:nvSpPr>
          <p:spPr>
            <a:xfrm>
              <a:off x="74214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89" name="object 18689"/>
            <p:cNvSpPr/>
            <p:nvPr/>
          </p:nvSpPr>
          <p:spPr>
            <a:xfrm>
              <a:off x="742231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90" name="object 18690"/>
            <p:cNvSpPr/>
            <p:nvPr/>
          </p:nvSpPr>
          <p:spPr>
            <a:xfrm>
              <a:off x="742257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91" name="object 18691"/>
            <p:cNvSpPr/>
            <p:nvPr/>
          </p:nvSpPr>
          <p:spPr>
            <a:xfrm>
              <a:off x="74261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92" name="object 18692"/>
            <p:cNvSpPr/>
            <p:nvPr/>
          </p:nvSpPr>
          <p:spPr>
            <a:xfrm>
              <a:off x="74272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93" name="object 18693"/>
            <p:cNvSpPr/>
            <p:nvPr/>
          </p:nvSpPr>
          <p:spPr>
            <a:xfrm>
              <a:off x="7429036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94" name="object 18694"/>
            <p:cNvSpPr/>
            <p:nvPr/>
          </p:nvSpPr>
          <p:spPr>
            <a:xfrm>
              <a:off x="74301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95" name="object 18695"/>
            <p:cNvSpPr/>
            <p:nvPr/>
          </p:nvSpPr>
          <p:spPr>
            <a:xfrm>
              <a:off x="74324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96" name="object 18696"/>
            <p:cNvSpPr/>
            <p:nvPr/>
          </p:nvSpPr>
          <p:spPr>
            <a:xfrm>
              <a:off x="743283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97" name="object 18697"/>
            <p:cNvSpPr/>
            <p:nvPr/>
          </p:nvSpPr>
          <p:spPr>
            <a:xfrm>
              <a:off x="7434358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98" name="object 18698"/>
            <p:cNvSpPr/>
            <p:nvPr/>
          </p:nvSpPr>
          <p:spPr>
            <a:xfrm>
              <a:off x="743448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99" name="object 18699"/>
            <p:cNvSpPr/>
            <p:nvPr/>
          </p:nvSpPr>
          <p:spPr>
            <a:xfrm>
              <a:off x="74352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00" name="object 18700"/>
            <p:cNvSpPr/>
            <p:nvPr/>
          </p:nvSpPr>
          <p:spPr>
            <a:xfrm>
              <a:off x="743854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01" name="object 18701"/>
            <p:cNvSpPr/>
            <p:nvPr/>
          </p:nvSpPr>
          <p:spPr>
            <a:xfrm>
              <a:off x="74395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02" name="object 18702"/>
            <p:cNvSpPr/>
            <p:nvPr/>
          </p:nvSpPr>
          <p:spPr>
            <a:xfrm>
              <a:off x="74398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03" name="object 18703"/>
            <p:cNvSpPr/>
            <p:nvPr/>
          </p:nvSpPr>
          <p:spPr>
            <a:xfrm>
              <a:off x="74412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04" name="object 18704"/>
            <p:cNvSpPr/>
            <p:nvPr/>
          </p:nvSpPr>
          <p:spPr>
            <a:xfrm>
              <a:off x="74422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05" name="object 18705"/>
            <p:cNvSpPr/>
            <p:nvPr/>
          </p:nvSpPr>
          <p:spPr>
            <a:xfrm>
              <a:off x="7442469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06" name="object 18706"/>
            <p:cNvSpPr/>
            <p:nvPr/>
          </p:nvSpPr>
          <p:spPr>
            <a:xfrm>
              <a:off x="74428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07" name="object 18707"/>
            <p:cNvSpPr/>
            <p:nvPr/>
          </p:nvSpPr>
          <p:spPr>
            <a:xfrm>
              <a:off x="74431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08" name="object 18708"/>
            <p:cNvSpPr/>
            <p:nvPr/>
          </p:nvSpPr>
          <p:spPr>
            <a:xfrm>
              <a:off x="74436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09" name="object 18709"/>
            <p:cNvSpPr/>
            <p:nvPr/>
          </p:nvSpPr>
          <p:spPr>
            <a:xfrm>
              <a:off x="74444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10" name="object 18710"/>
            <p:cNvSpPr/>
            <p:nvPr/>
          </p:nvSpPr>
          <p:spPr>
            <a:xfrm>
              <a:off x="744513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11" name="object 18711"/>
            <p:cNvSpPr/>
            <p:nvPr/>
          </p:nvSpPr>
          <p:spPr>
            <a:xfrm>
              <a:off x="74461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12" name="object 18712"/>
            <p:cNvSpPr/>
            <p:nvPr/>
          </p:nvSpPr>
          <p:spPr>
            <a:xfrm>
              <a:off x="7447791" y="417607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22"/>
                  </a:moveTo>
                  <a:lnTo>
                    <a:pt x="887" y="82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13" name="object 18713"/>
            <p:cNvSpPr/>
            <p:nvPr/>
          </p:nvSpPr>
          <p:spPr>
            <a:xfrm>
              <a:off x="74486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14" name="object 18714"/>
            <p:cNvSpPr/>
            <p:nvPr/>
          </p:nvSpPr>
          <p:spPr>
            <a:xfrm>
              <a:off x="74501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15" name="object 18715"/>
            <p:cNvSpPr/>
            <p:nvPr/>
          </p:nvSpPr>
          <p:spPr>
            <a:xfrm>
              <a:off x="7450453" y="4170192"/>
              <a:ext cx="0" cy="7620"/>
            </a:xfrm>
            <a:custGeom>
              <a:avLst/>
              <a:gdLst/>
              <a:ahLst/>
              <a:cxnLst/>
              <a:rect l="l" t="t" r="r" b="b"/>
              <a:pathLst>
                <a:path h="7620">
                  <a:moveTo>
                    <a:pt x="0" y="753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16" name="object 18716"/>
            <p:cNvSpPr/>
            <p:nvPr/>
          </p:nvSpPr>
          <p:spPr>
            <a:xfrm>
              <a:off x="74507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17" name="object 18717"/>
            <p:cNvSpPr/>
            <p:nvPr/>
          </p:nvSpPr>
          <p:spPr>
            <a:xfrm>
              <a:off x="74509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18" name="object 18718"/>
            <p:cNvSpPr/>
            <p:nvPr/>
          </p:nvSpPr>
          <p:spPr>
            <a:xfrm>
              <a:off x="745121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19" name="object 18719"/>
            <p:cNvSpPr/>
            <p:nvPr/>
          </p:nvSpPr>
          <p:spPr>
            <a:xfrm>
              <a:off x="74518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20" name="object 18720"/>
            <p:cNvSpPr/>
            <p:nvPr/>
          </p:nvSpPr>
          <p:spPr>
            <a:xfrm>
              <a:off x="74522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21" name="object 18721"/>
            <p:cNvSpPr/>
            <p:nvPr/>
          </p:nvSpPr>
          <p:spPr>
            <a:xfrm>
              <a:off x="745248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22" name="object 18722"/>
            <p:cNvSpPr/>
            <p:nvPr/>
          </p:nvSpPr>
          <p:spPr>
            <a:xfrm>
              <a:off x="745286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23" name="object 18723"/>
            <p:cNvSpPr/>
            <p:nvPr/>
          </p:nvSpPr>
          <p:spPr>
            <a:xfrm>
              <a:off x="7452987" y="417614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91"/>
                  </a:moveTo>
                  <a:lnTo>
                    <a:pt x="887" y="79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24" name="object 18724"/>
            <p:cNvSpPr/>
            <p:nvPr/>
          </p:nvSpPr>
          <p:spPr>
            <a:xfrm>
              <a:off x="745374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25" name="object 18725"/>
            <p:cNvSpPr/>
            <p:nvPr/>
          </p:nvSpPr>
          <p:spPr>
            <a:xfrm>
              <a:off x="74541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26" name="object 18726"/>
            <p:cNvSpPr/>
            <p:nvPr/>
          </p:nvSpPr>
          <p:spPr>
            <a:xfrm>
              <a:off x="74553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27" name="object 18727"/>
            <p:cNvSpPr/>
            <p:nvPr/>
          </p:nvSpPr>
          <p:spPr>
            <a:xfrm>
              <a:off x="7455649" y="41773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28" name="object 18728"/>
            <p:cNvSpPr/>
            <p:nvPr/>
          </p:nvSpPr>
          <p:spPr>
            <a:xfrm>
              <a:off x="74560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29" name="object 18729"/>
            <p:cNvSpPr/>
            <p:nvPr/>
          </p:nvSpPr>
          <p:spPr>
            <a:xfrm>
              <a:off x="74562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30" name="object 18730"/>
            <p:cNvSpPr/>
            <p:nvPr/>
          </p:nvSpPr>
          <p:spPr>
            <a:xfrm>
              <a:off x="74565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31" name="object 18731"/>
            <p:cNvSpPr/>
            <p:nvPr/>
          </p:nvSpPr>
          <p:spPr>
            <a:xfrm>
              <a:off x="745831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32" name="object 18732"/>
            <p:cNvSpPr/>
            <p:nvPr/>
          </p:nvSpPr>
          <p:spPr>
            <a:xfrm>
              <a:off x="74591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33" name="object 18733"/>
            <p:cNvSpPr/>
            <p:nvPr/>
          </p:nvSpPr>
          <p:spPr>
            <a:xfrm>
              <a:off x="7460971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34" name="object 18734"/>
            <p:cNvSpPr/>
            <p:nvPr/>
          </p:nvSpPr>
          <p:spPr>
            <a:xfrm>
              <a:off x="74619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35" name="object 18735"/>
            <p:cNvSpPr/>
            <p:nvPr/>
          </p:nvSpPr>
          <p:spPr>
            <a:xfrm>
              <a:off x="74636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36" name="object 18736"/>
            <p:cNvSpPr/>
            <p:nvPr/>
          </p:nvSpPr>
          <p:spPr>
            <a:xfrm>
              <a:off x="74641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37" name="object 18737"/>
            <p:cNvSpPr/>
            <p:nvPr/>
          </p:nvSpPr>
          <p:spPr>
            <a:xfrm>
              <a:off x="74646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38" name="object 18738"/>
            <p:cNvSpPr/>
            <p:nvPr/>
          </p:nvSpPr>
          <p:spPr>
            <a:xfrm>
              <a:off x="7465660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39" name="object 18739"/>
            <p:cNvSpPr/>
            <p:nvPr/>
          </p:nvSpPr>
          <p:spPr>
            <a:xfrm>
              <a:off x="746629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40" name="object 18740"/>
            <p:cNvSpPr/>
            <p:nvPr/>
          </p:nvSpPr>
          <p:spPr>
            <a:xfrm>
              <a:off x="74669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41" name="object 18741"/>
            <p:cNvSpPr/>
            <p:nvPr/>
          </p:nvSpPr>
          <p:spPr>
            <a:xfrm>
              <a:off x="74671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42" name="object 18742"/>
            <p:cNvSpPr/>
            <p:nvPr/>
          </p:nvSpPr>
          <p:spPr>
            <a:xfrm>
              <a:off x="74683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43" name="object 18743"/>
            <p:cNvSpPr/>
            <p:nvPr/>
          </p:nvSpPr>
          <p:spPr>
            <a:xfrm>
              <a:off x="746870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44" name="object 18744"/>
            <p:cNvSpPr/>
            <p:nvPr/>
          </p:nvSpPr>
          <p:spPr>
            <a:xfrm>
              <a:off x="74690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45" name="object 18745"/>
            <p:cNvSpPr/>
            <p:nvPr/>
          </p:nvSpPr>
          <p:spPr>
            <a:xfrm>
              <a:off x="74699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46" name="object 18746"/>
            <p:cNvSpPr/>
            <p:nvPr/>
          </p:nvSpPr>
          <p:spPr>
            <a:xfrm>
              <a:off x="7471490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47" name="object 18747"/>
            <p:cNvSpPr/>
            <p:nvPr/>
          </p:nvSpPr>
          <p:spPr>
            <a:xfrm>
              <a:off x="74719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48" name="object 18748"/>
            <p:cNvSpPr/>
            <p:nvPr/>
          </p:nvSpPr>
          <p:spPr>
            <a:xfrm>
              <a:off x="747351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49" name="object 18749"/>
            <p:cNvSpPr/>
            <p:nvPr/>
          </p:nvSpPr>
          <p:spPr>
            <a:xfrm>
              <a:off x="74741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50" name="object 18750"/>
            <p:cNvSpPr/>
            <p:nvPr/>
          </p:nvSpPr>
          <p:spPr>
            <a:xfrm>
              <a:off x="74749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51" name="object 18751"/>
            <p:cNvSpPr/>
            <p:nvPr/>
          </p:nvSpPr>
          <p:spPr>
            <a:xfrm>
              <a:off x="747541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52" name="object 18752"/>
            <p:cNvSpPr/>
            <p:nvPr/>
          </p:nvSpPr>
          <p:spPr>
            <a:xfrm>
              <a:off x="74764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53" name="object 18753"/>
            <p:cNvSpPr/>
            <p:nvPr/>
          </p:nvSpPr>
          <p:spPr>
            <a:xfrm>
              <a:off x="7476686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54" name="object 18754"/>
            <p:cNvSpPr/>
            <p:nvPr/>
          </p:nvSpPr>
          <p:spPr>
            <a:xfrm>
              <a:off x="747934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55" name="object 18755"/>
            <p:cNvSpPr/>
            <p:nvPr/>
          </p:nvSpPr>
          <p:spPr>
            <a:xfrm>
              <a:off x="74802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56" name="object 18756"/>
            <p:cNvSpPr/>
            <p:nvPr/>
          </p:nvSpPr>
          <p:spPr>
            <a:xfrm>
              <a:off x="7481881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57" name="object 18757"/>
            <p:cNvSpPr/>
            <p:nvPr/>
          </p:nvSpPr>
          <p:spPr>
            <a:xfrm>
              <a:off x="74845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58" name="object 18758"/>
            <p:cNvSpPr/>
            <p:nvPr/>
          </p:nvSpPr>
          <p:spPr>
            <a:xfrm>
              <a:off x="748720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59" name="object 18759"/>
            <p:cNvSpPr/>
            <p:nvPr/>
          </p:nvSpPr>
          <p:spPr>
            <a:xfrm>
              <a:off x="74873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60" name="object 18760"/>
            <p:cNvSpPr/>
            <p:nvPr/>
          </p:nvSpPr>
          <p:spPr>
            <a:xfrm>
              <a:off x="7492527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61" name="object 18761"/>
            <p:cNvSpPr/>
            <p:nvPr/>
          </p:nvSpPr>
          <p:spPr>
            <a:xfrm>
              <a:off x="74934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62" name="object 18762"/>
            <p:cNvSpPr/>
            <p:nvPr/>
          </p:nvSpPr>
          <p:spPr>
            <a:xfrm>
              <a:off x="74960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63" name="object 18763"/>
            <p:cNvSpPr/>
            <p:nvPr/>
          </p:nvSpPr>
          <p:spPr>
            <a:xfrm>
              <a:off x="74965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64" name="object 18764"/>
            <p:cNvSpPr/>
            <p:nvPr/>
          </p:nvSpPr>
          <p:spPr>
            <a:xfrm>
              <a:off x="749670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65" name="object 18765"/>
            <p:cNvSpPr/>
            <p:nvPr/>
          </p:nvSpPr>
          <p:spPr>
            <a:xfrm>
              <a:off x="7497469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66" name="object 18766"/>
            <p:cNvSpPr/>
            <p:nvPr/>
          </p:nvSpPr>
          <p:spPr>
            <a:xfrm>
              <a:off x="7497596" y="41771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67" name="object 18767"/>
            <p:cNvSpPr/>
            <p:nvPr/>
          </p:nvSpPr>
          <p:spPr>
            <a:xfrm>
              <a:off x="7497976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68" name="object 18768"/>
            <p:cNvSpPr/>
            <p:nvPr/>
          </p:nvSpPr>
          <p:spPr>
            <a:xfrm>
              <a:off x="7498103" y="41773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69" name="object 18769"/>
            <p:cNvSpPr/>
            <p:nvPr/>
          </p:nvSpPr>
          <p:spPr>
            <a:xfrm>
              <a:off x="7498229" y="41774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70" name="object 18770"/>
            <p:cNvSpPr/>
            <p:nvPr/>
          </p:nvSpPr>
          <p:spPr>
            <a:xfrm>
              <a:off x="7498483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71" name="object 18771"/>
            <p:cNvSpPr/>
            <p:nvPr/>
          </p:nvSpPr>
          <p:spPr>
            <a:xfrm>
              <a:off x="7498736" y="417740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72" name="object 18772"/>
            <p:cNvSpPr/>
            <p:nvPr/>
          </p:nvSpPr>
          <p:spPr>
            <a:xfrm>
              <a:off x="7498863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73" name="object 18773"/>
            <p:cNvSpPr/>
            <p:nvPr/>
          </p:nvSpPr>
          <p:spPr>
            <a:xfrm>
              <a:off x="7498229" y="4177635"/>
              <a:ext cx="2540" cy="635"/>
            </a:xfrm>
            <a:custGeom>
              <a:avLst/>
              <a:gdLst/>
              <a:ahLst/>
              <a:cxnLst/>
              <a:rect l="l" t="t" r="r" b="b"/>
              <a:pathLst>
                <a:path w="2540" h="635">
                  <a:moveTo>
                    <a:pt x="0" y="0"/>
                  </a:moveTo>
                  <a:lnTo>
                    <a:pt x="1774" y="0"/>
                  </a:lnTo>
                </a:path>
                <a:path w="2540" h="635">
                  <a:moveTo>
                    <a:pt x="253" y="6"/>
                  </a:moveTo>
                  <a:lnTo>
                    <a:pt x="2027" y="6"/>
                  </a:lnTo>
                </a:path>
                <a:path w="2540" h="635">
                  <a:moveTo>
                    <a:pt x="760" y="12"/>
                  </a:moveTo>
                  <a:lnTo>
                    <a:pt x="2534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74" name="object 18774"/>
            <p:cNvSpPr/>
            <p:nvPr/>
          </p:nvSpPr>
          <p:spPr>
            <a:xfrm>
              <a:off x="7500004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75" name="object 18775"/>
            <p:cNvSpPr/>
            <p:nvPr/>
          </p:nvSpPr>
          <p:spPr>
            <a:xfrm>
              <a:off x="7500257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76" name="object 18776"/>
            <p:cNvSpPr/>
            <p:nvPr/>
          </p:nvSpPr>
          <p:spPr>
            <a:xfrm>
              <a:off x="7499624" y="4177616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77" name="object 18777"/>
            <p:cNvSpPr/>
            <p:nvPr/>
          </p:nvSpPr>
          <p:spPr>
            <a:xfrm>
              <a:off x="7500257" y="4177635"/>
              <a:ext cx="2540" cy="635"/>
            </a:xfrm>
            <a:custGeom>
              <a:avLst/>
              <a:gdLst/>
              <a:ahLst/>
              <a:cxnLst/>
              <a:rect l="l" t="t" r="r" b="b"/>
              <a:pathLst>
                <a:path w="2540" h="635">
                  <a:moveTo>
                    <a:pt x="0" y="18"/>
                  </a:moveTo>
                  <a:lnTo>
                    <a:pt x="1774" y="18"/>
                  </a:lnTo>
                </a:path>
                <a:path w="2540" h="635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78" name="object 18778"/>
            <p:cNvSpPr/>
            <p:nvPr/>
          </p:nvSpPr>
          <p:spPr>
            <a:xfrm>
              <a:off x="7501524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79" name="object 18779"/>
            <p:cNvSpPr/>
            <p:nvPr/>
          </p:nvSpPr>
          <p:spPr>
            <a:xfrm>
              <a:off x="7501778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80" name="object 18780"/>
            <p:cNvSpPr/>
            <p:nvPr/>
          </p:nvSpPr>
          <p:spPr>
            <a:xfrm>
              <a:off x="750203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81" name="object 18781"/>
            <p:cNvSpPr/>
            <p:nvPr/>
          </p:nvSpPr>
          <p:spPr>
            <a:xfrm>
              <a:off x="7502158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82" name="object 18782"/>
            <p:cNvSpPr/>
            <p:nvPr/>
          </p:nvSpPr>
          <p:spPr>
            <a:xfrm>
              <a:off x="750241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83" name="object 18783"/>
            <p:cNvSpPr/>
            <p:nvPr/>
          </p:nvSpPr>
          <p:spPr>
            <a:xfrm>
              <a:off x="7502665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84" name="object 18784"/>
            <p:cNvSpPr/>
            <p:nvPr/>
          </p:nvSpPr>
          <p:spPr>
            <a:xfrm>
              <a:off x="75027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85" name="object 18785"/>
            <p:cNvSpPr/>
            <p:nvPr/>
          </p:nvSpPr>
          <p:spPr>
            <a:xfrm>
              <a:off x="750291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86" name="object 18786"/>
            <p:cNvSpPr/>
            <p:nvPr/>
          </p:nvSpPr>
          <p:spPr>
            <a:xfrm>
              <a:off x="75030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87" name="object 18787"/>
            <p:cNvSpPr/>
            <p:nvPr/>
          </p:nvSpPr>
          <p:spPr>
            <a:xfrm>
              <a:off x="750329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88" name="object 18788"/>
            <p:cNvSpPr/>
            <p:nvPr/>
          </p:nvSpPr>
          <p:spPr>
            <a:xfrm>
              <a:off x="750342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89" name="object 18789"/>
            <p:cNvSpPr/>
            <p:nvPr/>
          </p:nvSpPr>
          <p:spPr>
            <a:xfrm>
              <a:off x="7503679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90" name="object 18790"/>
            <p:cNvSpPr/>
            <p:nvPr/>
          </p:nvSpPr>
          <p:spPr>
            <a:xfrm>
              <a:off x="750393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91" name="object 18791"/>
            <p:cNvSpPr/>
            <p:nvPr/>
          </p:nvSpPr>
          <p:spPr>
            <a:xfrm>
              <a:off x="7503425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92" name="object 18792"/>
            <p:cNvSpPr/>
            <p:nvPr/>
          </p:nvSpPr>
          <p:spPr>
            <a:xfrm>
              <a:off x="75050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93" name="object 18793"/>
            <p:cNvSpPr/>
            <p:nvPr/>
          </p:nvSpPr>
          <p:spPr>
            <a:xfrm>
              <a:off x="750520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94" name="object 18794"/>
            <p:cNvSpPr/>
            <p:nvPr/>
          </p:nvSpPr>
          <p:spPr>
            <a:xfrm>
              <a:off x="75053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95" name="object 18795"/>
            <p:cNvSpPr/>
            <p:nvPr/>
          </p:nvSpPr>
          <p:spPr>
            <a:xfrm>
              <a:off x="7505580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96" name="object 18796"/>
            <p:cNvSpPr/>
            <p:nvPr/>
          </p:nvSpPr>
          <p:spPr>
            <a:xfrm>
              <a:off x="75058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97" name="object 18797"/>
            <p:cNvSpPr/>
            <p:nvPr/>
          </p:nvSpPr>
          <p:spPr>
            <a:xfrm>
              <a:off x="7505073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98" name="object 18798"/>
            <p:cNvSpPr/>
            <p:nvPr/>
          </p:nvSpPr>
          <p:spPr>
            <a:xfrm>
              <a:off x="7505453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99" name="object 18799"/>
            <p:cNvSpPr/>
            <p:nvPr/>
          </p:nvSpPr>
          <p:spPr>
            <a:xfrm>
              <a:off x="75068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00" name="object 18800"/>
            <p:cNvSpPr/>
            <p:nvPr/>
          </p:nvSpPr>
          <p:spPr>
            <a:xfrm>
              <a:off x="75071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01" name="object 18801"/>
            <p:cNvSpPr/>
            <p:nvPr/>
          </p:nvSpPr>
          <p:spPr>
            <a:xfrm>
              <a:off x="750786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02" name="object 18802"/>
            <p:cNvSpPr/>
            <p:nvPr/>
          </p:nvSpPr>
          <p:spPr>
            <a:xfrm>
              <a:off x="75086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03" name="object 18803"/>
            <p:cNvSpPr/>
            <p:nvPr/>
          </p:nvSpPr>
          <p:spPr>
            <a:xfrm>
              <a:off x="75088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04" name="object 18804"/>
            <p:cNvSpPr/>
            <p:nvPr/>
          </p:nvSpPr>
          <p:spPr>
            <a:xfrm>
              <a:off x="750912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05" name="object 18805"/>
            <p:cNvSpPr/>
            <p:nvPr/>
          </p:nvSpPr>
          <p:spPr>
            <a:xfrm>
              <a:off x="75095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06" name="object 18806"/>
            <p:cNvSpPr/>
            <p:nvPr/>
          </p:nvSpPr>
          <p:spPr>
            <a:xfrm>
              <a:off x="75105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07" name="object 18807"/>
            <p:cNvSpPr/>
            <p:nvPr/>
          </p:nvSpPr>
          <p:spPr>
            <a:xfrm>
              <a:off x="75115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08" name="object 18808"/>
            <p:cNvSpPr/>
            <p:nvPr/>
          </p:nvSpPr>
          <p:spPr>
            <a:xfrm>
              <a:off x="75128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09" name="object 18809"/>
            <p:cNvSpPr/>
            <p:nvPr/>
          </p:nvSpPr>
          <p:spPr>
            <a:xfrm>
              <a:off x="75135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10" name="object 18810"/>
            <p:cNvSpPr/>
            <p:nvPr/>
          </p:nvSpPr>
          <p:spPr>
            <a:xfrm>
              <a:off x="75149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11" name="object 18811"/>
            <p:cNvSpPr/>
            <p:nvPr/>
          </p:nvSpPr>
          <p:spPr>
            <a:xfrm>
              <a:off x="75163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12" name="object 18812"/>
            <p:cNvSpPr/>
            <p:nvPr/>
          </p:nvSpPr>
          <p:spPr>
            <a:xfrm>
              <a:off x="75166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13" name="object 18813"/>
            <p:cNvSpPr/>
            <p:nvPr/>
          </p:nvSpPr>
          <p:spPr>
            <a:xfrm>
              <a:off x="75172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14" name="object 18814"/>
            <p:cNvSpPr/>
            <p:nvPr/>
          </p:nvSpPr>
          <p:spPr>
            <a:xfrm>
              <a:off x="75177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15" name="object 18815"/>
            <p:cNvSpPr/>
            <p:nvPr/>
          </p:nvSpPr>
          <p:spPr>
            <a:xfrm>
              <a:off x="751825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16" name="object 18816"/>
            <p:cNvSpPr/>
            <p:nvPr/>
          </p:nvSpPr>
          <p:spPr>
            <a:xfrm>
              <a:off x="751850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17" name="object 18817"/>
            <p:cNvSpPr/>
            <p:nvPr/>
          </p:nvSpPr>
          <p:spPr>
            <a:xfrm>
              <a:off x="7518886" y="3277878"/>
              <a:ext cx="0" cy="900430"/>
            </a:xfrm>
            <a:custGeom>
              <a:avLst/>
              <a:gdLst/>
              <a:ahLst/>
              <a:cxnLst/>
              <a:rect l="l" t="t" r="r" b="b"/>
              <a:pathLst>
                <a:path h="900429">
                  <a:moveTo>
                    <a:pt x="0" y="89984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18" name="object 18818"/>
            <p:cNvSpPr/>
            <p:nvPr/>
          </p:nvSpPr>
          <p:spPr>
            <a:xfrm>
              <a:off x="7521548" y="3994881"/>
              <a:ext cx="0" cy="182880"/>
            </a:xfrm>
            <a:custGeom>
              <a:avLst/>
              <a:gdLst/>
              <a:ahLst/>
              <a:cxnLst/>
              <a:rect l="l" t="t" r="r" b="b"/>
              <a:pathLst>
                <a:path h="182879">
                  <a:moveTo>
                    <a:pt x="0" y="18284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19" name="object 18819"/>
            <p:cNvSpPr/>
            <p:nvPr/>
          </p:nvSpPr>
          <p:spPr>
            <a:xfrm>
              <a:off x="7524209" y="4146117"/>
              <a:ext cx="0" cy="31750"/>
            </a:xfrm>
            <a:custGeom>
              <a:avLst/>
              <a:gdLst/>
              <a:ahLst/>
              <a:cxnLst/>
              <a:rect l="l" t="t" r="r" b="b"/>
              <a:pathLst>
                <a:path h="31750">
                  <a:moveTo>
                    <a:pt x="0" y="3160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20" name="object 18820"/>
            <p:cNvSpPr/>
            <p:nvPr/>
          </p:nvSpPr>
          <p:spPr>
            <a:xfrm>
              <a:off x="75262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21" name="object 18821"/>
            <p:cNvSpPr/>
            <p:nvPr/>
          </p:nvSpPr>
          <p:spPr>
            <a:xfrm>
              <a:off x="752661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22" name="object 18822"/>
            <p:cNvSpPr/>
            <p:nvPr/>
          </p:nvSpPr>
          <p:spPr>
            <a:xfrm>
              <a:off x="7526870" y="4173597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12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23" name="object 18823"/>
            <p:cNvSpPr/>
            <p:nvPr/>
          </p:nvSpPr>
          <p:spPr>
            <a:xfrm>
              <a:off x="752712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24" name="object 18824"/>
            <p:cNvSpPr/>
            <p:nvPr/>
          </p:nvSpPr>
          <p:spPr>
            <a:xfrm>
              <a:off x="7527250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25" name="object 18825"/>
            <p:cNvSpPr/>
            <p:nvPr/>
          </p:nvSpPr>
          <p:spPr>
            <a:xfrm>
              <a:off x="7527504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26" name="object 18826"/>
            <p:cNvSpPr/>
            <p:nvPr/>
          </p:nvSpPr>
          <p:spPr>
            <a:xfrm>
              <a:off x="7526743" y="4177679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27" name="object 18827"/>
            <p:cNvSpPr/>
            <p:nvPr/>
          </p:nvSpPr>
          <p:spPr>
            <a:xfrm>
              <a:off x="7528264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28" name="object 18828"/>
            <p:cNvSpPr/>
            <p:nvPr/>
          </p:nvSpPr>
          <p:spPr>
            <a:xfrm>
              <a:off x="7528518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29" name="object 18829"/>
            <p:cNvSpPr/>
            <p:nvPr/>
          </p:nvSpPr>
          <p:spPr>
            <a:xfrm>
              <a:off x="75286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30" name="object 18830"/>
            <p:cNvSpPr/>
            <p:nvPr/>
          </p:nvSpPr>
          <p:spPr>
            <a:xfrm>
              <a:off x="752889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31" name="object 18831"/>
            <p:cNvSpPr/>
            <p:nvPr/>
          </p:nvSpPr>
          <p:spPr>
            <a:xfrm>
              <a:off x="752915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32" name="object 18832"/>
            <p:cNvSpPr/>
            <p:nvPr/>
          </p:nvSpPr>
          <p:spPr>
            <a:xfrm>
              <a:off x="752927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33" name="object 18833"/>
            <p:cNvSpPr/>
            <p:nvPr/>
          </p:nvSpPr>
          <p:spPr>
            <a:xfrm>
              <a:off x="7529405" y="41772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34" name="object 18834"/>
            <p:cNvSpPr/>
            <p:nvPr/>
          </p:nvSpPr>
          <p:spPr>
            <a:xfrm>
              <a:off x="75296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35" name="object 18835"/>
            <p:cNvSpPr/>
            <p:nvPr/>
          </p:nvSpPr>
          <p:spPr>
            <a:xfrm>
              <a:off x="752991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36" name="object 18836"/>
            <p:cNvSpPr/>
            <p:nvPr/>
          </p:nvSpPr>
          <p:spPr>
            <a:xfrm>
              <a:off x="753016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37" name="object 18837"/>
            <p:cNvSpPr/>
            <p:nvPr/>
          </p:nvSpPr>
          <p:spPr>
            <a:xfrm>
              <a:off x="753041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38" name="object 18838"/>
            <p:cNvSpPr/>
            <p:nvPr/>
          </p:nvSpPr>
          <p:spPr>
            <a:xfrm>
              <a:off x="75305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39" name="object 18839"/>
            <p:cNvSpPr/>
            <p:nvPr/>
          </p:nvSpPr>
          <p:spPr>
            <a:xfrm>
              <a:off x="753092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40" name="object 18840"/>
            <p:cNvSpPr/>
            <p:nvPr/>
          </p:nvSpPr>
          <p:spPr>
            <a:xfrm>
              <a:off x="75310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41" name="object 18841"/>
            <p:cNvSpPr/>
            <p:nvPr/>
          </p:nvSpPr>
          <p:spPr>
            <a:xfrm>
              <a:off x="753130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42" name="object 18842"/>
            <p:cNvSpPr/>
            <p:nvPr/>
          </p:nvSpPr>
          <p:spPr>
            <a:xfrm>
              <a:off x="75319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43" name="object 18843"/>
            <p:cNvSpPr/>
            <p:nvPr/>
          </p:nvSpPr>
          <p:spPr>
            <a:xfrm>
              <a:off x="7532066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44" name="object 18844"/>
            <p:cNvSpPr/>
            <p:nvPr/>
          </p:nvSpPr>
          <p:spPr>
            <a:xfrm>
              <a:off x="75324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45" name="object 18845"/>
            <p:cNvSpPr/>
            <p:nvPr/>
          </p:nvSpPr>
          <p:spPr>
            <a:xfrm>
              <a:off x="7531813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46" name="object 18846"/>
            <p:cNvSpPr/>
            <p:nvPr/>
          </p:nvSpPr>
          <p:spPr>
            <a:xfrm>
              <a:off x="75339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47" name="object 18847"/>
            <p:cNvSpPr/>
            <p:nvPr/>
          </p:nvSpPr>
          <p:spPr>
            <a:xfrm>
              <a:off x="7534854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48" name="object 18848"/>
            <p:cNvSpPr/>
            <p:nvPr/>
          </p:nvSpPr>
          <p:spPr>
            <a:xfrm>
              <a:off x="75370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49" name="object 18849"/>
            <p:cNvSpPr/>
            <p:nvPr/>
          </p:nvSpPr>
          <p:spPr>
            <a:xfrm>
              <a:off x="753726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50" name="object 18850"/>
            <p:cNvSpPr/>
            <p:nvPr/>
          </p:nvSpPr>
          <p:spPr>
            <a:xfrm>
              <a:off x="753751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51" name="object 18851"/>
            <p:cNvSpPr/>
            <p:nvPr/>
          </p:nvSpPr>
          <p:spPr>
            <a:xfrm>
              <a:off x="75377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52" name="object 18852"/>
            <p:cNvSpPr/>
            <p:nvPr/>
          </p:nvSpPr>
          <p:spPr>
            <a:xfrm>
              <a:off x="753840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53" name="object 18853"/>
            <p:cNvSpPr/>
            <p:nvPr/>
          </p:nvSpPr>
          <p:spPr>
            <a:xfrm>
              <a:off x="75387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54" name="object 18854"/>
            <p:cNvSpPr/>
            <p:nvPr/>
          </p:nvSpPr>
          <p:spPr>
            <a:xfrm>
              <a:off x="75394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55" name="object 18855"/>
            <p:cNvSpPr/>
            <p:nvPr/>
          </p:nvSpPr>
          <p:spPr>
            <a:xfrm>
              <a:off x="75401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56" name="object 18856"/>
            <p:cNvSpPr/>
            <p:nvPr/>
          </p:nvSpPr>
          <p:spPr>
            <a:xfrm>
              <a:off x="75404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57" name="object 18857"/>
            <p:cNvSpPr/>
            <p:nvPr/>
          </p:nvSpPr>
          <p:spPr>
            <a:xfrm>
              <a:off x="754106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58" name="object 18858"/>
            <p:cNvSpPr/>
            <p:nvPr/>
          </p:nvSpPr>
          <p:spPr>
            <a:xfrm>
              <a:off x="75428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59" name="object 18859"/>
            <p:cNvSpPr/>
            <p:nvPr/>
          </p:nvSpPr>
          <p:spPr>
            <a:xfrm>
              <a:off x="754359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60" name="object 18860"/>
            <p:cNvSpPr/>
            <p:nvPr/>
          </p:nvSpPr>
          <p:spPr>
            <a:xfrm>
              <a:off x="75457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61" name="object 18861"/>
            <p:cNvSpPr/>
            <p:nvPr/>
          </p:nvSpPr>
          <p:spPr>
            <a:xfrm>
              <a:off x="75460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62" name="object 18862"/>
            <p:cNvSpPr/>
            <p:nvPr/>
          </p:nvSpPr>
          <p:spPr>
            <a:xfrm>
              <a:off x="75462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63" name="object 18863"/>
            <p:cNvSpPr/>
            <p:nvPr/>
          </p:nvSpPr>
          <p:spPr>
            <a:xfrm>
              <a:off x="75472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64" name="object 18864"/>
            <p:cNvSpPr/>
            <p:nvPr/>
          </p:nvSpPr>
          <p:spPr>
            <a:xfrm>
              <a:off x="754879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65" name="object 18865"/>
            <p:cNvSpPr/>
            <p:nvPr/>
          </p:nvSpPr>
          <p:spPr>
            <a:xfrm>
              <a:off x="7550442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66" name="object 18866"/>
            <p:cNvSpPr/>
            <p:nvPr/>
          </p:nvSpPr>
          <p:spPr>
            <a:xfrm>
              <a:off x="75531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67" name="object 18867"/>
            <p:cNvSpPr/>
            <p:nvPr/>
          </p:nvSpPr>
          <p:spPr>
            <a:xfrm>
              <a:off x="75533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68" name="object 18868"/>
            <p:cNvSpPr/>
            <p:nvPr/>
          </p:nvSpPr>
          <p:spPr>
            <a:xfrm>
              <a:off x="75538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69" name="object 18869"/>
            <p:cNvSpPr/>
            <p:nvPr/>
          </p:nvSpPr>
          <p:spPr>
            <a:xfrm>
              <a:off x="7555891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70" name="object 18870"/>
            <p:cNvSpPr/>
            <p:nvPr/>
          </p:nvSpPr>
          <p:spPr>
            <a:xfrm>
              <a:off x="75569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71" name="object 18871"/>
            <p:cNvSpPr/>
            <p:nvPr/>
          </p:nvSpPr>
          <p:spPr>
            <a:xfrm>
              <a:off x="75577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72" name="object 18872"/>
            <p:cNvSpPr/>
            <p:nvPr/>
          </p:nvSpPr>
          <p:spPr>
            <a:xfrm>
              <a:off x="755842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73" name="object 18873"/>
            <p:cNvSpPr/>
            <p:nvPr/>
          </p:nvSpPr>
          <p:spPr>
            <a:xfrm>
              <a:off x="75593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74" name="object 18874"/>
            <p:cNvSpPr/>
            <p:nvPr/>
          </p:nvSpPr>
          <p:spPr>
            <a:xfrm>
              <a:off x="75610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75" name="object 18875"/>
            <p:cNvSpPr/>
            <p:nvPr/>
          </p:nvSpPr>
          <p:spPr>
            <a:xfrm>
              <a:off x="75621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76" name="object 18876"/>
            <p:cNvSpPr/>
            <p:nvPr/>
          </p:nvSpPr>
          <p:spPr>
            <a:xfrm>
              <a:off x="75626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77" name="object 18877"/>
            <p:cNvSpPr/>
            <p:nvPr/>
          </p:nvSpPr>
          <p:spPr>
            <a:xfrm>
              <a:off x="75628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78" name="object 18878"/>
            <p:cNvSpPr/>
            <p:nvPr/>
          </p:nvSpPr>
          <p:spPr>
            <a:xfrm>
              <a:off x="75637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79" name="object 18879"/>
            <p:cNvSpPr/>
            <p:nvPr/>
          </p:nvSpPr>
          <p:spPr>
            <a:xfrm>
              <a:off x="75642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80" name="object 18880"/>
            <p:cNvSpPr/>
            <p:nvPr/>
          </p:nvSpPr>
          <p:spPr>
            <a:xfrm>
              <a:off x="75645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81" name="object 18881"/>
            <p:cNvSpPr/>
            <p:nvPr/>
          </p:nvSpPr>
          <p:spPr>
            <a:xfrm>
              <a:off x="75671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82" name="object 18882"/>
            <p:cNvSpPr/>
            <p:nvPr/>
          </p:nvSpPr>
          <p:spPr>
            <a:xfrm>
              <a:off x="75693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83" name="object 18883"/>
            <p:cNvSpPr/>
            <p:nvPr/>
          </p:nvSpPr>
          <p:spPr>
            <a:xfrm>
              <a:off x="75703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84" name="object 18884"/>
            <p:cNvSpPr/>
            <p:nvPr/>
          </p:nvSpPr>
          <p:spPr>
            <a:xfrm>
              <a:off x="75716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85" name="object 18885"/>
            <p:cNvSpPr/>
            <p:nvPr/>
          </p:nvSpPr>
          <p:spPr>
            <a:xfrm>
              <a:off x="75719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86" name="object 18886"/>
            <p:cNvSpPr/>
            <p:nvPr/>
          </p:nvSpPr>
          <p:spPr>
            <a:xfrm>
              <a:off x="75735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87" name="object 18887"/>
            <p:cNvSpPr/>
            <p:nvPr/>
          </p:nvSpPr>
          <p:spPr>
            <a:xfrm>
              <a:off x="75742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88" name="object 18888"/>
            <p:cNvSpPr/>
            <p:nvPr/>
          </p:nvSpPr>
          <p:spPr>
            <a:xfrm>
              <a:off x="75755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89" name="object 18889"/>
            <p:cNvSpPr/>
            <p:nvPr/>
          </p:nvSpPr>
          <p:spPr>
            <a:xfrm>
              <a:off x="7575534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90" name="object 18890"/>
            <p:cNvSpPr/>
            <p:nvPr/>
          </p:nvSpPr>
          <p:spPr>
            <a:xfrm>
              <a:off x="75775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91" name="object 18891"/>
            <p:cNvSpPr/>
            <p:nvPr/>
          </p:nvSpPr>
          <p:spPr>
            <a:xfrm>
              <a:off x="75790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92" name="object 18892"/>
            <p:cNvSpPr/>
            <p:nvPr/>
          </p:nvSpPr>
          <p:spPr>
            <a:xfrm>
              <a:off x="75793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93" name="object 18893"/>
            <p:cNvSpPr/>
            <p:nvPr/>
          </p:nvSpPr>
          <p:spPr>
            <a:xfrm>
              <a:off x="7579463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94" name="object 18894"/>
            <p:cNvSpPr/>
            <p:nvPr/>
          </p:nvSpPr>
          <p:spPr>
            <a:xfrm>
              <a:off x="75797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95" name="object 18895"/>
            <p:cNvSpPr/>
            <p:nvPr/>
          </p:nvSpPr>
          <p:spPr>
            <a:xfrm>
              <a:off x="75800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96" name="object 18896"/>
            <p:cNvSpPr/>
            <p:nvPr/>
          </p:nvSpPr>
          <p:spPr>
            <a:xfrm>
              <a:off x="75818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97" name="object 18897"/>
            <p:cNvSpPr/>
            <p:nvPr/>
          </p:nvSpPr>
          <p:spPr>
            <a:xfrm>
              <a:off x="75821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98" name="object 18898"/>
            <p:cNvSpPr/>
            <p:nvPr/>
          </p:nvSpPr>
          <p:spPr>
            <a:xfrm>
              <a:off x="75826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99" name="object 18899"/>
            <p:cNvSpPr/>
            <p:nvPr/>
          </p:nvSpPr>
          <p:spPr>
            <a:xfrm>
              <a:off x="75831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00" name="object 18900"/>
            <p:cNvSpPr/>
            <p:nvPr/>
          </p:nvSpPr>
          <p:spPr>
            <a:xfrm>
              <a:off x="75833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01" name="object 18901"/>
            <p:cNvSpPr/>
            <p:nvPr/>
          </p:nvSpPr>
          <p:spPr>
            <a:xfrm>
              <a:off x="75847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02" name="object 18902"/>
            <p:cNvSpPr/>
            <p:nvPr/>
          </p:nvSpPr>
          <p:spPr>
            <a:xfrm>
              <a:off x="75855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03" name="object 18903"/>
            <p:cNvSpPr/>
            <p:nvPr/>
          </p:nvSpPr>
          <p:spPr>
            <a:xfrm>
              <a:off x="75857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04" name="object 18904"/>
            <p:cNvSpPr/>
            <p:nvPr/>
          </p:nvSpPr>
          <p:spPr>
            <a:xfrm>
              <a:off x="75865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05" name="object 18905"/>
            <p:cNvSpPr/>
            <p:nvPr/>
          </p:nvSpPr>
          <p:spPr>
            <a:xfrm>
              <a:off x="75882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06" name="object 18906"/>
            <p:cNvSpPr/>
            <p:nvPr/>
          </p:nvSpPr>
          <p:spPr>
            <a:xfrm>
              <a:off x="75889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07" name="object 18907"/>
            <p:cNvSpPr/>
            <p:nvPr/>
          </p:nvSpPr>
          <p:spPr>
            <a:xfrm>
              <a:off x="75903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08" name="object 18908"/>
            <p:cNvSpPr/>
            <p:nvPr/>
          </p:nvSpPr>
          <p:spPr>
            <a:xfrm>
              <a:off x="75907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09" name="object 18909"/>
            <p:cNvSpPr/>
            <p:nvPr/>
          </p:nvSpPr>
          <p:spPr>
            <a:xfrm>
              <a:off x="75909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10" name="object 18910"/>
            <p:cNvSpPr/>
            <p:nvPr/>
          </p:nvSpPr>
          <p:spPr>
            <a:xfrm>
              <a:off x="75917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11" name="object 18911"/>
            <p:cNvSpPr/>
            <p:nvPr/>
          </p:nvSpPr>
          <p:spPr>
            <a:xfrm>
              <a:off x="75922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12" name="object 18912"/>
            <p:cNvSpPr/>
            <p:nvPr/>
          </p:nvSpPr>
          <p:spPr>
            <a:xfrm>
              <a:off x="75937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13" name="object 18913"/>
            <p:cNvSpPr/>
            <p:nvPr/>
          </p:nvSpPr>
          <p:spPr>
            <a:xfrm>
              <a:off x="759581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14" name="object 18914"/>
            <p:cNvSpPr/>
            <p:nvPr/>
          </p:nvSpPr>
          <p:spPr>
            <a:xfrm>
              <a:off x="75970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15" name="object 18915"/>
            <p:cNvSpPr/>
            <p:nvPr/>
          </p:nvSpPr>
          <p:spPr>
            <a:xfrm>
              <a:off x="759847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16" name="object 18916"/>
            <p:cNvSpPr/>
            <p:nvPr/>
          </p:nvSpPr>
          <p:spPr>
            <a:xfrm>
              <a:off x="7600119" y="4175888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917"/>
                  </a:moveTo>
                  <a:lnTo>
                    <a:pt x="887" y="91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17" name="object 18917"/>
            <p:cNvSpPr/>
            <p:nvPr/>
          </p:nvSpPr>
          <p:spPr>
            <a:xfrm>
              <a:off x="76005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18" name="object 18918"/>
            <p:cNvSpPr/>
            <p:nvPr/>
          </p:nvSpPr>
          <p:spPr>
            <a:xfrm>
              <a:off x="7602781" y="41773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19" name="object 18919"/>
            <p:cNvSpPr/>
            <p:nvPr/>
          </p:nvSpPr>
          <p:spPr>
            <a:xfrm>
              <a:off x="760316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20" name="object 18920"/>
            <p:cNvSpPr/>
            <p:nvPr/>
          </p:nvSpPr>
          <p:spPr>
            <a:xfrm>
              <a:off x="760379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21" name="object 18921"/>
            <p:cNvSpPr/>
            <p:nvPr/>
          </p:nvSpPr>
          <p:spPr>
            <a:xfrm>
              <a:off x="7605442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22" name="object 18922"/>
            <p:cNvSpPr/>
            <p:nvPr/>
          </p:nvSpPr>
          <p:spPr>
            <a:xfrm>
              <a:off x="76058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23" name="object 18923"/>
            <p:cNvSpPr/>
            <p:nvPr/>
          </p:nvSpPr>
          <p:spPr>
            <a:xfrm>
              <a:off x="760620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24" name="object 18924"/>
            <p:cNvSpPr/>
            <p:nvPr/>
          </p:nvSpPr>
          <p:spPr>
            <a:xfrm>
              <a:off x="76068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25" name="object 18925"/>
            <p:cNvSpPr/>
            <p:nvPr/>
          </p:nvSpPr>
          <p:spPr>
            <a:xfrm>
              <a:off x="76081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26" name="object 18926"/>
            <p:cNvSpPr/>
            <p:nvPr/>
          </p:nvSpPr>
          <p:spPr>
            <a:xfrm>
              <a:off x="76084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27" name="object 18927"/>
            <p:cNvSpPr/>
            <p:nvPr/>
          </p:nvSpPr>
          <p:spPr>
            <a:xfrm>
              <a:off x="760911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28" name="object 18928"/>
            <p:cNvSpPr/>
            <p:nvPr/>
          </p:nvSpPr>
          <p:spPr>
            <a:xfrm>
              <a:off x="76093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29" name="object 18929"/>
            <p:cNvSpPr/>
            <p:nvPr/>
          </p:nvSpPr>
          <p:spPr>
            <a:xfrm>
              <a:off x="76113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30" name="object 18930"/>
            <p:cNvSpPr/>
            <p:nvPr/>
          </p:nvSpPr>
          <p:spPr>
            <a:xfrm>
              <a:off x="76120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31" name="object 18931"/>
            <p:cNvSpPr/>
            <p:nvPr/>
          </p:nvSpPr>
          <p:spPr>
            <a:xfrm>
              <a:off x="76126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32" name="object 18932"/>
            <p:cNvSpPr/>
            <p:nvPr/>
          </p:nvSpPr>
          <p:spPr>
            <a:xfrm>
              <a:off x="76139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33" name="object 18933"/>
            <p:cNvSpPr/>
            <p:nvPr/>
          </p:nvSpPr>
          <p:spPr>
            <a:xfrm>
              <a:off x="761444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34" name="object 18934"/>
            <p:cNvSpPr/>
            <p:nvPr/>
          </p:nvSpPr>
          <p:spPr>
            <a:xfrm>
              <a:off x="76159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35" name="object 18935"/>
            <p:cNvSpPr/>
            <p:nvPr/>
          </p:nvSpPr>
          <p:spPr>
            <a:xfrm>
              <a:off x="761659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36" name="object 18936"/>
            <p:cNvSpPr/>
            <p:nvPr/>
          </p:nvSpPr>
          <p:spPr>
            <a:xfrm>
              <a:off x="761849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37" name="object 18937"/>
            <p:cNvSpPr/>
            <p:nvPr/>
          </p:nvSpPr>
          <p:spPr>
            <a:xfrm>
              <a:off x="76226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38" name="object 18938"/>
            <p:cNvSpPr/>
            <p:nvPr/>
          </p:nvSpPr>
          <p:spPr>
            <a:xfrm>
              <a:off x="76229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39" name="object 18939"/>
            <p:cNvSpPr/>
            <p:nvPr/>
          </p:nvSpPr>
          <p:spPr>
            <a:xfrm>
              <a:off x="76248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40" name="object 18940"/>
            <p:cNvSpPr/>
            <p:nvPr/>
          </p:nvSpPr>
          <p:spPr>
            <a:xfrm>
              <a:off x="762597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41" name="object 18941"/>
            <p:cNvSpPr/>
            <p:nvPr/>
          </p:nvSpPr>
          <p:spPr>
            <a:xfrm>
              <a:off x="76282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42" name="object 18942"/>
            <p:cNvSpPr/>
            <p:nvPr/>
          </p:nvSpPr>
          <p:spPr>
            <a:xfrm>
              <a:off x="762914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43" name="object 18943"/>
            <p:cNvSpPr/>
            <p:nvPr/>
          </p:nvSpPr>
          <p:spPr>
            <a:xfrm>
              <a:off x="762939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44" name="object 18944"/>
            <p:cNvSpPr/>
            <p:nvPr/>
          </p:nvSpPr>
          <p:spPr>
            <a:xfrm>
              <a:off x="76301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45" name="object 18945"/>
            <p:cNvSpPr/>
            <p:nvPr/>
          </p:nvSpPr>
          <p:spPr>
            <a:xfrm>
              <a:off x="76305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46" name="object 18946"/>
            <p:cNvSpPr/>
            <p:nvPr/>
          </p:nvSpPr>
          <p:spPr>
            <a:xfrm>
              <a:off x="76309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47" name="object 18947"/>
            <p:cNvSpPr/>
            <p:nvPr/>
          </p:nvSpPr>
          <p:spPr>
            <a:xfrm>
              <a:off x="76318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48" name="object 18948"/>
            <p:cNvSpPr/>
            <p:nvPr/>
          </p:nvSpPr>
          <p:spPr>
            <a:xfrm>
              <a:off x="76325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49" name="object 18949"/>
            <p:cNvSpPr/>
            <p:nvPr/>
          </p:nvSpPr>
          <p:spPr>
            <a:xfrm>
              <a:off x="76347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50" name="object 18950"/>
            <p:cNvSpPr/>
            <p:nvPr/>
          </p:nvSpPr>
          <p:spPr>
            <a:xfrm>
              <a:off x="76357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51" name="object 18951"/>
            <p:cNvSpPr/>
            <p:nvPr/>
          </p:nvSpPr>
          <p:spPr>
            <a:xfrm>
              <a:off x="76363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52" name="object 18952"/>
            <p:cNvSpPr/>
            <p:nvPr/>
          </p:nvSpPr>
          <p:spPr>
            <a:xfrm>
              <a:off x="76378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53" name="object 18953"/>
            <p:cNvSpPr/>
            <p:nvPr/>
          </p:nvSpPr>
          <p:spPr>
            <a:xfrm>
              <a:off x="764041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54" name="object 18954"/>
            <p:cNvSpPr/>
            <p:nvPr/>
          </p:nvSpPr>
          <p:spPr>
            <a:xfrm>
              <a:off x="76416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55" name="object 18955"/>
            <p:cNvSpPr/>
            <p:nvPr/>
          </p:nvSpPr>
          <p:spPr>
            <a:xfrm>
              <a:off x="764232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56" name="object 18956"/>
            <p:cNvSpPr/>
            <p:nvPr/>
          </p:nvSpPr>
          <p:spPr>
            <a:xfrm>
              <a:off x="76435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57" name="object 18957"/>
            <p:cNvSpPr/>
            <p:nvPr/>
          </p:nvSpPr>
          <p:spPr>
            <a:xfrm>
              <a:off x="76453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58" name="object 18958"/>
            <p:cNvSpPr/>
            <p:nvPr/>
          </p:nvSpPr>
          <p:spPr>
            <a:xfrm>
              <a:off x="76462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59" name="object 18959"/>
            <p:cNvSpPr/>
            <p:nvPr/>
          </p:nvSpPr>
          <p:spPr>
            <a:xfrm>
              <a:off x="76511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60" name="object 18960"/>
            <p:cNvSpPr/>
            <p:nvPr/>
          </p:nvSpPr>
          <p:spPr>
            <a:xfrm>
              <a:off x="76539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61" name="object 18961"/>
            <p:cNvSpPr/>
            <p:nvPr/>
          </p:nvSpPr>
          <p:spPr>
            <a:xfrm>
              <a:off x="76542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62" name="object 18962"/>
            <p:cNvSpPr/>
            <p:nvPr/>
          </p:nvSpPr>
          <p:spPr>
            <a:xfrm>
              <a:off x="76570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63" name="object 18963"/>
            <p:cNvSpPr/>
            <p:nvPr/>
          </p:nvSpPr>
          <p:spPr>
            <a:xfrm>
              <a:off x="765930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64" name="object 18964"/>
            <p:cNvSpPr/>
            <p:nvPr/>
          </p:nvSpPr>
          <p:spPr>
            <a:xfrm>
              <a:off x="76600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65" name="object 18965"/>
            <p:cNvSpPr/>
            <p:nvPr/>
          </p:nvSpPr>
          <p:spPr>
            <a:xfrm>
              <a:off x="76631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66" name="object 18966"/>
            <p:cNvSpPr/>
            <p:nvPr/>
          </p:nvSpPr>
          <p:spPr>
            <a:xfrm>
              <a:off x="76633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67" name="object 18967"/>
            <p:cNvSpPr/>
            <p:nvPr/>
          </p:nvSpPr>
          <p:spPr>
            <a:xfrm>
              <a:off x="76666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68" name="object 18968"/>
            <p:cNvSpPr/>
            <p:nvPr/>
          </p:nvSpPr>
          <p:spPr>
            <a:xfrm>
              <a:off x="76702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69" name="object 18969"/>
            <p:cNvSpPr/>
            <p:nvPr/>
          </p:nvSpPr>
          <p:spPr>
            <a:xfrm>
              <a:off x="76709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70" name="object 18970"/>
            <p:cNvSpPr/>
            <p:nvPr/>
          </p:nvSpPr>
          <p:spPr>
            <a:xfrm>
              <a:off x="7671721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71" name="object 18971"/>
            <p:cNvSpPr/>
            <p:nvPr/>
          </p:nvSpPr>
          <p:spPr>
            <a:xfrm>
              <a:off x="76718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72" name="object 18972"/>
            <p:cNvSpPr/>
            <p:nvPr/>
          </p:nvSpPr>
          <p:spPr>
            <a:xfrm>
              <a:off x="76724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73" name="object 18973"/>
            <p:cNvSpPr/>
            <p:nvPr/>
          </p:nvSpPr>
          <p:spPr>
            <a:xfrm>
              <a:off x="76727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74" name="object 18974"/>
            <p:cNvSpPr/>
            <p:nvPr/>
          </p:nvSpPr>
          <p:spPr>
            <a:xfrm>
              <a:off x="76729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75" name="object 18975"/>
            <p:cNvSpPr/>
            <p:nvPr/>
          </p:nvSpPr>
          <p:spPr>
            <a:xfrm>
              <a:off x="767425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76" name="object 18976"/>
            <p:cNvSpPr/>
            <p:nvPr/>
          </p:nvSpPr>
          <p:spPr>
            <a:xfrm>
              <a:off x="76746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77" name="object 18977"/>
            <p:cNvSpPr/>
            <p:nvPr/>
          </p:nvSpPr>
          <p:spPr>
            <a:xfrm>
              <a:off x="76751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78" name="object 18978"/>
            <p:cNvSpPr/>
            <p:nvPr/>
          </p:nvSpPr>
          <p:spPr>
            <a:xfrm>
              <a:off x="76765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79" name="object 18979"/>
            <p:cNvSpPr/>
            <p:nvPr/>
          </p:nvSpPr>
          <p:spPr>
            <a:xfrm>
              <a:off x="7676917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80" name="object 18980"/>
            <p:cNvSpPr/>
            <p:nvPr/>
          </p:nvSpPr>
          <p:spPr>
            <a:xfrm>
              <a:off x="76779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81" name="object 18981"/>
            <p:cNvSpPr/>
            <p:nvPr/>
          </p:nvSpPr>
          <p:spPr>
            <a:xfrm>
              <a:off x="76791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82" name="object 18982"/>
            <p:cNvSpPr/>
            <p:nvPr/>
          </p:nvSpPr>
          <p:spPr>
            <a:xfrm>
              <a:off x="76795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83" name="object 18983"/>
            <p:cNvSpPr/>
            <p:nvPr/>
          </p:nvSpPr>
          <p:spPr>
            <a:xfrm>
              <a:off x="76828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84" name="object 18984"/>
            <p:cNvSpPr/>
            <p:nvPr/>
          </p:nvSpPr>
          <p:spPr>
            <a:xfrm>
              <a:off x="768338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85" name="object 18985"/>
            <p:cNvSpPr/>
            <p:nvPr/>
          </p:nvSpPr>
          <p:spPr>
            <a:xfrm>
              <a:off x="76888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86" name="object 18986"/>
            <p:cNvSpPr/>
            <p:nvPr/>
          </p:nvSpPr>
          <p:spPr>
            <a:xfrm>
              <a:off x="769351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87" name="object 18987"/>
            <p:cNvSpPr/>
            <p:nvPr/>
          </p:nvSpPr>
          <p:spPr>
            <a:xfrm>
              <a:off x="76938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88" name="object 18988"/>
            <p:cNvSpPr/>
            <p:nvPr/>
          </p:nvSpPr>
          <p:spPr>
            <a:xfrm>
              <a:off x="769567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89" name="object 18989"/>
            <p:cNvSpPr/>
            <p:nvPr/>
          </p:nvSpPr>
          <p:spPr>
            <a:xfrm>
              <a:off x="76965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90" name="object 18990"/>
            <p:cNvSpPr/>
            <p:nvPr/>
          </p:nvSpPr>
          <p:spPr>
            <a:xfrm>
              <a:off x="7698081" y="417715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91" name="object 18991"/>
            <p:cNvSpPr/>
            <p:nvPr/>
          </p:nvSpPr>
          <p:spPr>
            <a:xfrm>
              <a:off x="76983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92" name="object 18992"/>
            <p:cNvSpPr/>
            <p:nvPr/>
          </p:nvSpPr>
          <p:spPr>
            <a:xfrm>
              <a:off x="769909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93" name="object 18993"/>
            <p:cNvSpPr/>
            <p:nvPr/>
          </p:nvSpPr>
          <p:spPr>
            <a:xfrm>
              <a:off x="77004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94" name="object 18994"/>
            <p:cNvSpPr/>
            <p:nvPr/>
          </p:nvSpPr>
          <p:spPr>
            <a:xfrm>
              <a:off x="7700742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95" name="object 18995"/>
            <p:cNvSpPr/>
            <p:nvPr/>
          </p:nvSpPr>
          <p:spPr>
            <a:xfrm>
              <a:off x="77011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96" name="object 18996"/>
            <p:cNvSpPr/>
            <p:nvPr/>
          </p:nvSpPr>
          <p:spPr>
            <a:xfrm>
              <a:off x="770238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97" name="object 18997"/>
            <p:cNvSpPr/>
            <p:nvPr/>
          </p:nvSpPr>
          <p:spPr>
            <a:xfrm>
              <a:off x="77027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98" name="object 18998"/>
            <p:cNvSpPr/>
            <p:nvPr/>
          </p:nvSpPr>
          <p:spPr>
            <a:xfrm>
              <a:off x="77034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99" name="object 18999"/>
            <p:cNvSpPr/>
            <p:nvPr/>
          </p:nvSpPr>
          <p:spPr>
            <a:xfrm>
              <a:off x="770682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00" name="object 19000"/>
            <p:cNvSpPr/>
            <p:nvPr/>
          </p:nvSpPr>
          <p:spPr>
            <a:xfrm>
              <a:off x="770974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01" name="object 19001"/>
            <p:cNvSpPr/>
            <p:nvPr/>
          </p:nvSpPr>
          <p:spPr>
            <a:xfrm>
              <a:off x="77121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02" name="object 19002"/>
            <p:cNvSpPr/>
            <p:nvPr/>
          </p:nvSpPr>
          <p:spPr>
            <a:xfrm>
              <a:off x="77137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03" name="object 19003"/>
            <p:cNvSpPr/>
            <p:nvPr/>
          </p:nvSpPr>
          <p:spPr>
            <a:xfrm>
              <a:off x="77141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04" name="object 19004"/>
            <p:cNvSpPr/>
            <p:nvPr/>
          </p:nvSpPr>
          <p:spPr>
            <a:xfrm>
              <a:off x="77148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05" name="object 19005"/>
            <p:cNvSpPr/>
            <p:nvPr/>
          </p:nvSpPr>
          <p:spPr>
            <a:xfrm>
              <a:off x="77150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06" name="object 19006"/>
            <p:cNvSpPr/>
            <p:nvPr/>
          </p:nvSpPr>
          <p:spPr>
            <a:xfrm>
              <a:off x="77155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07" name="object 19007"/>
            <p:cNvSpPr/>
            <p:nvPr/>
          </p:nvSpPr>
          <p:spPr>
            <a:xfrm>
              <a:off x="771721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08" name="object 19008"/>
            <p:cNvSpPr/>
            <p:nvPr/>
          </p:nvSpPr>
          <p:spPr>
            <a:xfrm>
              <a:off x="77174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09" name="object 19009"/>
            <p:cNvSpPr/>
            <p:nvPr/>
          </p:nvSpPr>
          <p:spPr>
            <a:xfrm>
              <a:off x="77200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10" name="object 19010"/>
            <p:cNvSpPr/>
            <p:nvPr/>
          </p:nvSpPr>
          <p:spPr>
            <a:xfrm>
              <a:off x="772101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11" name="object 19011"/>
            <p:cNvSpPr/>
            <p:nvPr/>
          </p:nvSpPr>
          <p:spPr>
            <a:xfrm>
              <a:off x="77222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12" name="object 19012"/>
            <p:cNvSpPr/>
            <p:nvPr/>
          </p:nvSpPr>
          <p:spPr>
            <a:xfrm>
              <a:off x="77253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13" name="object 19013"/>
            <p:cNvSpPr/>
            <p:nvPr/>
          </p:nvSpPr>
          <p:spPr>
            <a:xfrm>
              <a:off x="77258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14" name="object 19014"/>
            <p:cNvSpPr/>
            <p:nvPr/>
          </p:nvSpPr>
          <p:spPr>
            <a:xfrm>
              <a:off x="77333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15" name="object 19015"/>
            <p:cNvSpPr/>
            <p:nvPr/>
          </p:nvSpPr>
          <p:spPr>
            <a:xfrm>
              <a:off x="77349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16" name="object 19016"/>
            <p:cNvSpPr/>
            <p:nvPr/>
          </p:nvSpPr>
          <p:spPr>
            <a:xfrm>
              <a:off x="77353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17" name="object 19017"/>
            <p:cNvSpPr/>
            <p:nvPr/>
          </p:nvSpPr>
          <p:spPr>
            <a:xfrm>
              <a:off x="773774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18" name="object 19018"/>
            <p:cNvSpPr/>
            <p:nvPr/>
          </p:nvSpPr>
          <p:spPr>
            <a:xfrm>
              <a:off x="77378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19" name="object 19019"/>
            <p:cNvSpPr/>
            <p:nvPr/>
          </p:nvSpPr>
          <p:spPr>
            <a:xfrm>
              <a:off x="77382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20" name="object 19020"/>
            <p:cNvSpPr/>
            <p:nvPr/>
          </p:nvSpPr>
          <p:spPr>
            <a:xfrm>
              <a:off x="77390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21" name="object 19021"/>
            <p:cNvSpPr/>
            <p:nvPr/>
          </p:nvSpPr>
          <p:spPr>
            <a:xfrm>
              <a:off x="77392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22" name="object 19022"/>
            <p:cNvSpPr/>
            <p:nvPr/>
          </p:nvSpPr>
          <p:spPr>
            <a:xfrm>
              <a:off x="774104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23" name="object 19023"/>
            <p:cNvSpPr/>
            <p:nvPr/>
          </p:nvSpPr>
          <p:spPr>
            <a:xfrm>
              <a:off x="77421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24" name="object 19024"/>
            <p:cNvSpPr/>
            <p:nvPr/>
          </p:nvSpPr>
          <p:spPr>
            <a:xfrm>
              <a:off x="77430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25" name="object 19025"/>
            <p:cNvSpPr/>
            <p:nvPr/>
          </p:nvSpPr>
          <p:spPr>
            <a:xfrm>
              <a:off x="77433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26" name="object 19026"/>
            <p:cNvSpPr/>
            <p:nvPr/>
          </p:nvSpPr>
          <p:spPr>
            <a:xfrm>
              <a:off x="77438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27" name="object 19027"/>
            <p:cNvSpPr/>
            <p:nvPr/>
          </p:nvSpPr>
          <p:spPr>
            <a:xfrm>
              <a:off x="77448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28" name="object 19028"/>
            <p:cNvSpPr/>
            <p:nvPr/>
          </p:nvSpPr>
          <p:spPr>
            <a:xfrm>
              <a:off x="77461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29" name="object 19029"/>
            <p:cNvSpPr/>
            <p:nvPr/>
          </p:nvSpPr>
          <p:spPr>
            <a:xfrm>
              <a:off x="77463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30" name="object 19030"/>
            <p:cNvSpPr/>
            <p:nvPr/>
          </p:nvSpPr>
          <p:spPr>
            <a:xfrm>
              <a:off x="774661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31" name="object 19031"/>
            <p:cNvSpPr/>
            <p:nvPr/>
          </p:nvSpPr>
          <p:spPr>
            <a:xfrm>
              <a:off x="7748519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32" name="object 19032"/>
            <p:cNvSpPr/>
            <p:nvPr/>
          </p:nvSpPr>
          <p:spPr>
            <a:xfrm>
              <a:off x="77509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33" name="object 19033"/>
            <p:cNvSpPr/>
            <p:nvPr/>
          </p:nvSpPr>
          <p:spPr>
            <a:xfrm>
              <a:off x="775118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34" name="object 19034"/>
            <p:cNvSpPr/>
            <p:nvPr/>
          </p:nvSpPr>
          <p:spPr>
            <a:xfrm>
              <a:off x="7752954" y="417745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35" name="object 19035"/>
            <p:cNvSpPr/>
            <p:nvPr/>
          </p:nvSpPr>
          <p:spPr>
            <a:xfrm>
              <a:off x="77538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36" name="object 19036"/>
            <p:cNvSpPr/>
            <p:nvPr/>
          </p:nvSpPr>
          <p:spPr>
            <a:xfrm>
              <a:off x="77543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37" name="object 19037"/>
            <p:cNvSpPr/>
            <p:nvPr/>
          </p:nvSpPr>
          <p:spPr>
            <a:xfrm>
              <a:off x="77552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38" name="object 19038"/>
            <p:cNvSpPr/>
            <p:nvPr/>
          </p:nvSpPr>
          <p:spPr>
            <a:xfrm>
              <a:off x="775561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39" name="object 19039"/>
            <p:cNvSpPr/>
            <p:nvPr/>
          </p:nvSpPr>
          <p:spPr>
            <a:xfrm>
              <a:off x="77563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40" name="object 19040"/>
            <p:cNvSpPr/>
            <p:nvPr/>
          </p:nvSpPr>
          <p:spPr>
            <a:xfrm>
              <a:off x="77572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41" name="object 19041"/>
            <p:cNvSpPr/>
            <p:nvPr/>
          </p:nvSpPr>
          <p:spPr>
            <a:xfrm>
              <a:off x="775827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42" name="object 19042"/>
            <p:cNvSpPr/>
            <p:nvPr/>
          </p:nvSpPr>
          <p:spPr>
            <a:xfrm>
              <a:off x="77620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43" name="object 19043"/>
            <p:cNvSpPr/>
            <p:nvPr/>
          </p:nvSpPr>
          <p:spPr>
            <a:xfrm>
              <a:off x="77638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44" name="object 19044"/>
            <p:cNvSpPr/>
            <p:nvPr/>
          </p:nvSpPr>
          <p:spPr>
            <a:xfrm>
              <a:off x="77704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45" name="object 19045"/>
            <p:cNvSpPr/>
            <p:nvPr/>
          </p:nvSpPr>
          <p:spPr>
            <a:xfrm>
              <a:off x="77723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46" name="object 19046"/>
            <p:cNvSpPr/>
            <p:nvPr/>
          </p:nvSpPr>
          <p:spPr>
            <a:xfrm>
              <a:off x="77727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47" name="object 19047"/>
            <p:cNvSpPr/>
            <p:nvPr/>
          </p:nvSpPr>
          <p:spPr>
            <a:xfrm>
              <a:off x="77732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48" name="object 19048"/>
            <p:cNvSpPr/>
            <p:nvPr/>
          </p:nvSpPr>
          <p:spPr>
            <a:xfrm>
              <a:off x="777411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49" name="object 19049"/>
            <p:cNvSpPr/>
            <p:nvPr/>
          </p:nvSpPr>
          <p:spPr>
            <a:xfrm>
              <a:off x="77752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50" name="object 19050"/>
            <p:cNvSpPr/>
            <p:nvPr/>
          </p:nvSpPr>
          <p:spPr>
            <a:xfrm>
              <a:off x="77755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51" name="object 19051"/>
            <p:cNvSpPr/>
            <p:nvPr/>
          </p:nvSpPr>
          <p:spPr>
            <a:xfrm>
              <a:off x="77763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52" name="object 19052"/>
            <p:cNvSpPr/>
            <p:nvPr/>
          </p:nvSpPr>
          <p:spPr>
            <a:xfrm>
              <a:off x="77770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53" name="object 19053"/>
            <p:cNvSpPr/>
            <p:nvPr/>
          </p:nvSpPr>
          <p:spPr>
            <a:xfrm>
              <a:off x="77780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54" name="object 19054"/>
            <p:cNvSpPr/>
            <p:nvPr/>
          </p:nvSpPr>
          <p:spPr>
            <a:xfrm>
              <a:off x="777944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55" name="object 19055"/>
            <p:cNvSpPr/>
            <p:nvPr/>
          </p:nvSpPr>
          <p:spPr>
            <a:xfrm>
              <a:off x="77810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56" name="object 19056"/>
            <p:cNvSpPr/>
            <p:nvPr/>
          </p:nvSpPr>
          <p:spPr>
            <a:xfrm>
              <a:off x="77823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57" name="object 19057"/>
            <p:cNvSpPr/>
            <p:nvPr/>
          </p:nvSpPr>
          <p:spPr>
            <a:xfrm>
              <a:off x="7782482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58" name="object 19058"/>
            <p:cNvSpPr/>
            <p:nvPr/>
          </p:nvSpPr>
          <p:spPr>
            <a:xfrm>
              <a:off x="77826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59" name="object 19059"/>
            <p:cNvSpPr/>
            <p:nvPr/>
          </p:nvSpPr>
          <p:spPr>
            <a:xfrm>
              <a:off x="77836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60" name="object 19060"/>
            <p:cNvSpPr/>
            <p:nvPr/>
          </p:nvSpPr>
          <p:spPr>
            <a:xfrm>
              <a:off x="77859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61" name="object 19061"/>
            <p:cNvSpPr/>
            <p:nvPr/>
          </p:nvSpPr>
          <p:spPr>
            <a:xfrm>
              <a:off x="77885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62" name="object 19062"/>
            <p:cNvSpPr/>
            <p:nvPr/>
          </p:nvSpPr>
          <p:spPr>
            <a:xfrm>
              <a:off x="77938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63" name="object 19063"/>
            <p:cNvSpPr/>
            <p:nvPr/>
          </p:nvSpPr>
          <p:spPr>
            <a:xfrm>
              <a:off x="77973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64" name="object 19064"/>
            <p:cNvSpPr/>
            <p:nvPr/>
          </p:nvSpPr>
          <p:spPr>
            <a:xfrm>
              <a:off x="77985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65" name="object 19065"/>
            <p:cNvSpPr/>
            <p:nvPr/>
          </p:nvSpPr>
          <p:spPr>
            <a:xfrm>
              <a:off x="78014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66" name="object 19066"/>
            <p:cNvSpPr/>
            <p:nvPr/>
          </p:nvSpPr>
          <p:spPr>
            <a:xfrm>
              <a:off x="78092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67" name="object 19067"/>
            <p:cNvSpPr/>
            <p:nvPr/>
          </p:nvSpPr>
          <p:spPr>
            <a:xfrm>
              <a:off x="78116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68" name="object 19068"/>
            <p:cNvSpPr/>
            <p:nvPr/>
          </p:nvSpPr>
          <p:spPr>
            <a:xfrm>
              <a:off x="78139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69" name="object 19069"/>
            <p:cNvSpPr/>
            <p:nvPr/>
          </p:nvSpPr>
          <p:spPr>
            <a:xfrm>
              <a:off x="78150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70" name="object 19070"/>
            <p:cNvSpPr/>
            <p:nvPr/>
          </p:nvSpPr>
          <p:spPr>
            <a:xfrm>
              <a:off x="78173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71" name="object 19071"/>
            <p:cNvSpPr/>
            <p:nvPr/>
          </p:nvSpPr>
          <p:spPr>
            <a:xfrm>
              <a:off x="78177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72" name="object 19072"/>
            <p:cNvSpPr/>
            <p:nvPr/>
          </p:nvSpPr>
          <p:spPr>
            <a:xfrm>
              <a:off x="78183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73" name="object 19073"/>
            <p:cNvSpPr/>
            <p:nvPr/>
          </p:nvSpPr>
          <p:spPr>
            <a:xfrm>
              <a:off x="7824176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74" name="object 19074"/>
            <p:cNvSpPr/>
            <p:nvPr/>
          </p:nvSpPr>
          <p:spPr>
            <a:xfrm>
              <a:off x="78246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75" name="object 19075"/>
            <p:cNvSpPr/>
            <p:nvPr/>
          </p:nvSpPr>
          <p:spPr>
            <a:xfrm>
              <a:off x="78268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76" name="object 19076"/>
            <p:cNvSpPr/>
            <p:nvPr/>
          </p:nvSpPr>
          <p:spPr>
            <a:xfrm>
              <a:off x="78286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77" name="object 19077"/>
            <p:cNvSpPr/>
            <p:nvPr/>
          </p:nvSpPr>
          <p:spPr>
            <a:xfrm>
              <a:off x="78288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78" name="object 19078"/>
            <p:cNvSpPr/>
            <p:nvPr/>
          </p:nvSpPr>
          <p:spPr>
            <a:xfrm>
              <a:off x="78321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79" name="object 19079"/>
            <p:cNvSpPr/>
            <p:nvPr/>
          </p:nvSpPr>
          <p:spPr>
            <a:xfrm>
              <a:off x="78333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80" name="object 19080"/>
            <p:cNvSpPr/>
            <p:nvPr/>
          </p:nvSpPr>
          <p:spPr>
            <a:xfrm>
              <a:off x="784115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81" name="object 19081"/>
            <p:cNvSpPr/>
            <p:nvPr/>
          </p:nvSpPr>
          <p:spPr>
            <a:xfrm>
              <a:off x="78430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82" name="object 19082"/>
            <p:cNvSpPr/>
            <p:nvPr/>
          </p:nvSpPr>
          <p:spPr>
            <a:xfrm>
              <a:off x="78439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83" name="object 19083"/>
            <p:cNvSpPr/>
            <p:nvPr/>
          </p:nvSpPr>
          <p:spPr>
            <a:xfrm>
              <a:off x="78485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84" name="object 19084"/>
            <p:cNvSpPr/>
            <p:nvPr/>
          </p:nvSpPr>
          <p:spPr>
            <a:xfrm>
              <a:off x="78492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85" name="object 19085"/>
            <p:cNvSpPr/>
            <p:nvPr/>
          </p:nvSpPr>
          <p:spPr>
            <a:xfrm>
              <a:off x="78535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86" name="object 19086"/>
            <p:cNvSpPr/>
            <p:nvPr/>
          </p:nvSpPr>
          <p:spPr>
            <a:xfrm>
              <a:off x="785712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87" name="object 19087"/>
            <p:cNvSpPr/>
            <p:nvPr/>
          </p:nvSpPr>
          <p:spPr>
            <a:xfrm>
              <a:off x="78582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88" name="object 19088"/>
            <p:cNvSpPr/>
            <p:nvPr/>
          </p:nvSpPr>
          <p:spPr>
            <a:xfrm>
              <a:off x="78597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89" name="object 19089"/>
            <p:cNvSpPr/>
            <p:nvPr/>
          </p:nvSpPr>
          <p:spPr>
            <a:xfrm>
              <a:off x="78605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90" name="object 19090"/>
            <p:cNvSpPr/>
            <p:nvPr/>
          </p:nvSpPr>
          <p:spPr>
            <a:xfrm>
              <a:off x="78623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91" name="object 19091"/>
            <p:cNvSpPr/>
            <p:nvPr/>
          </p:nvSpPr>
          <p:spPr>
            <a:xfrm>
              <a:off x="78656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92" name="object 19092"/>
            <p:cNvSpPr/>
            <p:nvPr/>
          </p:nvSpPr>
          <p:spPr>
            <a:xfrm>
              <a:off x="78701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93" name="object 19093"/>
            <p:cNvSpPr/>
            <p:nvPr/>
          </p:nvSpPr>
          <p:spPr>
            <a:xfrm>
              <a:off x="78729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94" name="object 19094"/>
            <p:cNvSpPr/>
            <p:nvPr/>
          </p:nvSpPr>
          <p:spPr>
            <a:xfrm>
              <a:off x="78736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95" name="object 19095"/>
            <p:cNvSpPr/>
            <p:nvPr/>
          </p:nvSpPr>
          <p:spPr>
            <a:xfrm>
              <a:off x="78832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96" name="object 19096"/>
            <p:cNvSpPr/>
            <p:nvPr/>
          </p:nvSpPr>
          <p:spPr>
            <a:xfrm>
              <a:off x="78880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97" name="object 19097"/>
            <p:cNvSpPr/>
            <p:nvPr/>
          </p:nvSpPr>
          <p:spPr>
            <a:xfrm>
              <a:off x="78890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98" name="object 19098"/>
            <p:cNvSpPr/>
            <p:nvPr/>
          </p:nvSpPr>
          <p:spPr>
            <a:xfrm>
              <a:off x="78912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99" name="object 19099"/>
            <p:cNvSpPr/>
            <p:nvPr/>
          </p:nvSpPr>
          <p:spPr>
            <a:xfrm>
              <a:off x="78940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00" name="object 19100"/>
            <p:cNvSpPr/>
            <p:nvPr/>
          </p:nvSpPr>
          <p:spPr>
            <a:xfrm>
              <a:off x="79033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01" name="object 19101"/>
            <p:cNvSpPr/>
            <p:nvPr/>
          </p:nvSpPr>
          <p:spPr>
            <a:xfrm>
              <a:off x="79056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02" name="object 19102"/>
            <p:cNvSpPr/>
            <p:nvPr/>
          </p:nvSpPr>
          <p:spPr>
            <a:xfrm>
              <a:off x="79074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03" name="object 19103"/>
            <p:cNvSpPr/>
            <p:nvPr/>
          </p:nvSpPr>
          <p:spPr>
            <a:xfrm>
              <a:off x="790971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04" name="object 19104"/>
            <p:cNvSpPr/>
            <p:nvPr/>
          </p:nvSpPr>
          <p:spPr>
            <a:xfrm>
              <a:off x="79109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05" name="object 19105"/>
            <p:cNvSpPr/>
            <p:nvPr/>
          </p:nvSpPr>
          <p:spPr>
            <a:xfrm>
              <a:off x="79144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06" name="object 19106"/>
            <p:cNvSpPr/>
            <p:nvPr/>
          </p:nvSpPr>
          <p:spPr>
            <a:xfrm>
              <a:off x="79149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07" name="object 19107"/>
            <p:cNvSpPr/>
            <p:nvPr/>
          </p:nvSpPr>
          <p:spPr>
            <a:xfrm>
              <a:off x="79189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08" name="object 19108"/>
            <p:cNvSpPr/>
            <p:nvPr/>
          </p:nvSpPr>
          <p:spPr>
            <a:xfrm>
              <a:off x="79230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09" name="object 19109"/>
            <p:cNvSpPr/>
            <p:nvPr/>
          </p:nvSpPr>
          <p:spPr>
            <a:xfrm>
              <a:off x="79240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10" name="object 19110"/>
            <p:cNvSpPr/>
            <p:nvPr/>
          </p:nvSpPr>
          <p:spPr>
            <a:xfrm>
              <a:off x="79245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11" name="object 19111"/>
            <p:cNvSpPr/>
            <p:nvPr/>
          </p:nvSpPr>
          <p:spPr>
            <a:xfrm>
              <a:off x="79288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12" name="object 19112"/>
            <p:cNvSpPr/>
            <p:nvPr/>
          </p:nvSpPr>
          <p:spPr>
            <a:xfrm>
              <a:off x="79293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13" name="object 19113"/>
            <p:cNvSpPr/>
            <p:nvPr/>
          </p:nvSpPr>
          <p:spPr>
            <a:xfrm>
              <a:off x="79310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14" name="object 19114"/>
            <p:cNvSpPr/>
            <p:nvPr/>
          </p:nvSpPr>
          <p:spPr>
            <a:xfrm>
              <a:off x="79321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15" name="object 19115"/>
            <p:cNvSpPr/>
            <p:nvPr/>
          </p:nvSpPr>
          <p:spPr>
            <a:xfrm>
              <a:off x="79334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16" name="object 19116"/>
            <p:cNvSpPr/>
            <p:nvPr/>
          </p:nvSpPr>
          <p:spPr>
            <a:xfrm>
              <a:off x="79337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17" name="object 19117"/>
            <p:cNvSpPr/>
            <p:nvPr/>
          </p:nvSpPr>
          <p:spPr>
            <a:xfrm>
              <a:off x="79344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18" name="object 19118"/>
            <p:cNvSpPr/>
            <p:nvPr/>
          </p:nvSpPr>
          <p:spPr>
            <a:xfrm>
              <a:off x="79354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19" name="object 19119"/>
            <p:cNvSpPr/>
            <p:nvPr/>
          </p:nvSpPr>
          <p:spPr>
            <a:xfrm>
              <a:off x="79370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20" name="object 19120"/>
            <p:cNvSpPr/>
            <p:nvPr/>
          </p:nvSpPr>
          <p:spPr>
            <a:xfrm>
              <a:off x="79382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21" name="object 19121"/>
            <p:cNvSpPr/>
            <p:nvPr/>
          </p:nvSpPr>
          <p:spPr>
            <a:xfrm>
              <a:off x="79403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22" name="object 19122"/>
            <p:cNvSpPr/>
            <p:nvPr/>
          </p:nvSpPr>
          <p:spPr>
            <a:xfrm>
              <a:off x="79453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23" name="object 19123"/>
            <p:cNvSpPr/>
            <p:nvPr/>
          </p:nvSpPr>
          <p:spPr>
            <a:xfrm>
              <a:off x="79478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24" name="object 19124"/>
            <p:cNvSpPr/>
            <p:nvPr/>
          </p:nvSpPr>
          <p:spPr>
            <a:xfrm>
              <a:off x="79517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25" name="object 19125"/>
            <p:cNvSpPr/>
            <p:nvPr/>
          </p:nvSpPr>
          <p:spPr>
            <a:xfrm>
              <a:off x="79534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26" name="object 19126"/>
            <p:cNvSpPr/>
            <p:nvPr/>
          </p:nvSpPr>
          <p:spPr>
            <a:xfrm>
              <a:off x="79544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27" name="object 19127"/>
            <p:cNvSpPr/>
            <p:nvPr/>
          </p:nvSpPr>
          <p:spPr>
            <a:xfrm>
              <a:off x="79572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28" name="object 19128"/>
            <p:cNvSpPr/>
            <p:nvPr/>
          </p:nvSpPr>
          <p:spPr>
            <a:xfrm>
              <a:off x="7958635" y="4176306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08"/>
                  </a:moveTo>
                  <a:lnTo>
                    <a:pt x="887" y="70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29" name="object 19129"/>
            <p:cNvSpPr/>
            <p:nvPr/>
          </p:nvSpPr>
          <p:spPr>
            <a:xfrm>
              <a:off x="795990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30" name="object 19130"/>
            <p:cNvSpPr/>
            <p:nvPr/>
          </p:nvSpPr>
          <p:spPr>
            <a:xfrm>
              <a:off x="7961296" y="41774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31" name="object 19131"/>
            <p:cNvSpPr/>
            <p:nvPr/>
          </p:nvSpPr>
          <p:spPr>
            <a:xfrm>
              <a:off x="7963957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32" name="object 19132"/>
            <p:cNvSpPr/>
            <p:nvPr/>
          </p:nvSpPr>
          <p:spPr>
            <a:xfrm>
              <a:off x="79675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33" name="object 19133"/>
            <p:cNvSpPr/>
            <p:nvPr/>
          </p:nvSpPr>
          <p:spPr>
            <a:xfrm>
              <a:off x="79691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34" name="object 19134"/>
            <p:cNvSpPr/>
            <p:nvPr/>
          </p:nvSpPr>
          <p:spPr>
            <a:xfrm>
              <a:off x="79695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35" name="object 19135"/>
            <p:cNvSpPr/>
            <p:nvPr/>
          </p:nvSpPr>
          <p:spPr>
            <a:xfrm>
              <a:off x="797004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36" name="object 19136"/>
            <p:cNvSpPr/>
            <p:nvPr/>
          </p:nvSpPr>
          <p:spPr>
            <a:xfrm>
              <a:off x="79716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37" name="object 19137"/>
            <p:cNvSpPr/>
            <p:nvPr/>
          </p:nvSpPr>
          <p:spPr>
            <a:xfrm>
              <a:off x="797701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38" name="object 19138"/>
            <p:cNvSpPr/>
            <p:nvPr/>
          </p:nvSpPr>
          <p:spPr>
            <a:xfrm>
              <a:off x="79784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39" name="object 19139"/>
            <p:cNvSpPr/>
            <p:nvPr/>
          </p:nvSpPr>
          <p:spPr>
            <a:xfrm>
              <a:off x="79806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40" name="object 19140"/>
            <p:cNvSpPr/>
            <p:nvPr/>
          </p:nvSpPr>
          <p:spPr>
            <a:xfrm>
              <a:off x="79827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41" name="object 19141"/>
            <p:cNvSpPr/>
            <p:nvPr/>
          </p:nvSpPr>
          <p:spPr>
            <a:xfrm>
              <a:off x="79832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42" name="object 19142"/>
            <p:cNvSpPr/>
            <p:nvPr/>
          </p:nvSpPr>
          <p:spPr>
            <a:xfrm>
              <a:off x="799855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43" name="object 19143"/>
            <p:cNvSpPr/>
            <p:nvPr/>
          </p:nvSpPr>
          <p:spPr>
            <a:xfrm>
              <a:off x="800881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44" name="object 19144"/>
            <p:cNvSpPr/>
            <p:nvPr/>
          </p:nvSpPr>
          <p:spPr>
            <a:xfrm>
              <a:off x="80090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45" name="object 19145"/>
            <p:cNvSpPr/>
            <p:nvPr/>
          </p:nvSpPr>
          <p:spPr>
            <a:xfrm>
              <a:off x="80128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46" name="object 19146"/>
            <p:cNvSpPr/>
            <p:nvPr/>
          </p:nvSpPr>
          <p:spPr>
            <a:xfrm>
              <a:off x="801490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47" name="object 19147"/>
            <p:cNvSpPr/>
            <p:nvPr/>
          </p:nvSpPr>
          <p:spPr>
            <a:xfrm>
              <a:off x="80232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48" name="object 19148"/>
            <p:cNvSpPr/>
            <p:nvPr/>
          </p:nvSpPr>
          <p:spPr>
            <a:xfrm>
              <a:off x="80289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49" name="object 19149"/>
            <p:cNvSpPr/>
            <p:nvPr/>
          </p:nvSpPr>
          <p:spPr>
            <a:xfrm>
              <a:off x="803061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50" name="object 19150"/>
            <p:cNvSpPr/>
            <p:nvPr/>
          </p:nvSpPr>
          <p:spPr>
            <a:xfrm>
              <a:off x="803251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51" name="object 19151"/>
            <p:cNvSpPr/>
            <p:nvPr/>
          </p:nvSpPr>
          <p:spPr>
            <a:xfrm>
              <a:off x="803505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52" name="object 19152"/>
            <p:cNvSpPr/>
            <p:nvPr/>
          </p:nvSpPr>
          <p:spPr>
            <a:xfrm>
              <a:off x="80354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53" name="object 19153"/>
            <p:cNvSpPr/>
            <p:nvPr/>
          </p:nvSpPr>
          <p:spPr>
            <a:xfrm>
              <a:off x="80388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54" name="object 19154"/>
            <p:cNvSpPr/>
            <p:nvPr/>
          </p:nvSpPr>
          <p:spPr>
            <a:xfrm>
              <a:off x="804138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55" name="object 19155"/>
            <p:cNvSpPr/>
            <p:nvPr/>
          </p:nvSpPr>
          <p:spPr>
            <a:xfrm>
              <a:off x="80455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56" name="object 19156"/>
            <p:cNvSpPr/>
            <p:nvPr/>
          </p:nvSpPr>
          <p:spPr>
            <a:xfrm>
              <a:off x="804747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57" name="object 19157"/>
            <p:cNvSpPr/>
            <p:nvPr/>
          </p:nvSpPr>
          <p:spPr>
            <a:xfrm>
              <a:off x="80502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58" name="object 19158"/>
            <p:cNvSpPr/>
            <p:nvPr/>
          </p:nvSpPr>
          <p:spPr>
            <a:xfrm>
              <a:off x="80510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59" name="object 19159"/>
            <p:cNvSpPr/>
            <p:nvPr/>
          </p:nvSpPr>
          <p:spPr>
            <a:xfrm>
              <a:off x="80521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60" name="object 19160"/>
            <p:cNvSpPr/>
            <p:nvPr/>
          </p:nvSpPr>
          <p:spPr>
            <a:xfrm>
              <a:off x="80544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61" name="object 19161"/>
            <p:cNvSpPr/>
            <p:nvPr/>
          </p:nvSpPr>
          <p:spPr>
            <a:xfrm>
              <a:off x="80578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62" name="object 19162"/>
            <p:cNvSpPr/>
            <p:nvPr/>
          </p:nvSpPr>
          <p:spPr>
            <a:xfrm>
              <a:off x="80616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63" name="object 19163"/>
            <p:cNvSpPr/>
            <p:nvPr/>
          </p:nvSpPr>
          <p:spPr>
            <a:xfrm>
              <a:off x="8062045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64" name="object 19164"/>
            <p:cNvSpPr/>
            <p:nvPr/>
          </p:nvSpPr>
          <p:spPr>
            <a:xfrm>
              <a:off x="80625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65" name="object 19165"/>
            <p:cNvSpPr/>
            <p:nvPr/>
          </p:nvSpPr>
          <p:spPr>
            <a:xfrm>
              <a:off x="8063820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66" name="object 19166"/>
            <p:cNvSpPr/>
            <p:nvPr/>
          </p:nvSpPr>
          <p:spPr>
            <a:xfrm>
              <a:off x="80672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67" name="object 19167"/>
            <p:cNvSpPr/>
            <p:nvPr/>
          </p:nvSpPr>
          <p:spPr>
            <a:xfrm>
              <a:off x="807015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68" name="object 19168"/>
            <p:cNvSpPr/>
            <p:nvPr/>
          </p:nvSpPr>
          <p:spPr>
            <a:xfrm>
              <a:off x="80726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69" name="object 19169"/>
            <p:cNvSpPr/>
            <p:nvPr/>
          </p:nvSpPr>
          <p:spPr>
            <a:xfrm>
              <a:off x="80734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70" name="object 19170"/>
            <p:cNvSpPr/>
            <p:nvPr/>
          </p:nvSpPr>
          <p:spPr>
            <a:xfrm>
              <a:off x="80759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71" name="object 19171"/>
            <p:cNvSpPr/>
            <p:nvPr/>
          </p:nvSpPr>
          <p:spPr>
            <a:xfrm>
              <a:off x="80790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72" name="object 19172"/>
            <p:cNvSpPr/>
            <p:nvPr/>
          </p:nvSpPr>
          <p:spPr>
            <a:xfrm>
              <a:off x="80806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73" name="object 19173"/>
            <p:cNvSpPr/>
            <p:nvPr/>
          </p:nvSpPr>
          <p:spPr>
            <a:xfrm>
              <a:off x="808358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74" name="object 19174"/>
            <p:cNvSpPr/>
            <p:nvPr/>
          </p:nvSpPr>
          <p:spPr>
            <a:xfrm>
              <a:off x="80886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75" name="object 19175"/>
            <p:cNvSpPr/>
            <p:nvPr/>
          </p:nvSpPr>
          <p:spPr>
            <a:xfrm>
              <a:off x="808891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76" name="object 19176"/>
            <p:cNvSpPr/>
            <p:nvPr/>
          </p:nvSpPr>
          <p:spPr>
            <a:xfrm>
              <a:off x="808941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77" name="object 19177"/>
            <p:cNvSpPr/>
            <p:nvPr/>
          </p:nvSpPr>
          <p:spPr>
            <a:xfrm>
              <a:off x="80917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78" name="object 19178"/>
            <p:cNvSpPr/>
            <p:nvPr/>
          </p:nvSpPr>
          <p:spPr>
            <a:xfrm>
              <a:off x="809208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79" name="object 19179"/>
            <p:cNvSpPr/>
            <p:nvPr/>
          </p:nvSpPr>
          <p:spPr>
            <a:xfrm>
              <a:off x="80943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80" name="object 19180"/>
            <p:cNvSpPr/>
            <p:nvPr/>
          </p:nvSpPr>
          <p:spPr>
            <a:xfrm>
              <a:off x="80952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81" name="object 19181"/>
            <p:cNvSpPr/>
            <p:nvPr/>
          </p:nvSpPr>
          <p:spPr>
            <a:xfrm>
              <a:off x="80960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82" name="object 19182"/>
            <p:cNvSpPr/>
            <p:nvPr/>
          </p:nvSpPr>
          <p:spPr>
            <a:xfrm>
              <a:off x="80999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83" name="object 19183"/>
            <p:cNvSpPr/>
            <p:nvPr/>
          </p:nvSpPr>
          <p:spPr>
            <a:xfrm>
              <a:off x="810247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84" name="object 19184"/>
            <p:cNvSpPr/>
            <p:nvPr/>
          </p:nvSpPr>
          <p:spPr>
            <a:xfrm>
              <a:off x="810272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85" name="object 19185"/>
            <p:cNvSpPr/>
            <p:nvPr/>
          </p:nvSpPr>
          <p:spPr>
            <a:xfrm>
              <a:off x="81051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86" name="object 19186"/>
            <p:cNvSpPr/>
            <p:nvPr/>
          </p:nvSpPr>
          <p:spPr>
            <a:xfrm>
              <a:off x="81067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87" name="object 19187"/>
            <p:cNvSpPr/>
            <p:nvPr/>
          </p:nvSpPr>
          <p:spPr>
            <a:xfrm>
              <a:off x="81096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88" name="object 19188"/>
            <p:cNvSpPr/>
            <p:nvPr/>
          </p:nvSpPr>
          <p:spPr>
            <a:xfrm>
              <a:off x="81099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89" name="object 19189"/>
            <p:cNvSpPr/>
            <p:nvPr/>
          </p:nvSpPr>
          <p:spPr>
            <a:xfrm>
              <a:off x="8111343" y="41775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90" name="object 19190"/>
            <p:cNvSpPr/>
            <p:nvPr/>
          </p:nvSpPr>
          <p:spPr>
            <a:xfrm>
              <a:off x="811413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91" name="object 19191"/>
            <p:cNvSpPr/>
            <p:nvPr/>
          </p:nvSpPr>
          <p:spPr>
            <a:xfrm>
              <a:off x="811527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92" name="object 19192"/>
            <p:cNvSpPr/>
            <p:nvPr/>
          </p:nvSpPr>
          <p:spPr>
            <a:xfrm>
              <a:off x="811666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93" name="object 19193"/>
            <p:cNvSpPr/>
            <p:nvPr/>
          </p:nvSpPr>
          <p:spPr>
            <a:xfrm>
              <a:off x="81170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94" name="object 19194"/>
            <p:cNvSpPr/>
            <p:nvPr/>
          </p:nvSpPr>
          <p:spPr>
            <a:xfrm>
              <a:off x="81181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95" name="object 19195"/>
            <p:cNvSpPr/>
            <p:nvPr/>
          </p:nvSpPr>
          <p:spPr>
            <a:xfrm>
              <a:off x="81202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96" name="object 19196"/>
            <p:cNvSpPr/>
            <p:nvPr/>
          </p:nvSpPr>
          <p:spPr>
            <a:xfrm>
              <a:off x="81209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97" name="object 19197"/>
            <p:cNvSpPr/>
            <p:nvPr/>
          </p:nvSpPr>
          <p:spPr>
            <a:xfrm>
              <a:off x="81219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98" name="object 19198"/>
            <p:cNvSpPr/>
            <p:nvPr/>
          </p:nvSpPr>
          <p:spPr>
            <a:xfrm>
              <a:off x="81233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99" name="object 19199"/>
            <p:cNvSpPr/>
            <p:nvPr/>
          </p:nvSpPr>
          <p:spPr>
            <a:xfrm>
              <a:off x="81252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00" name="object 19200"/>
            <p:cNvSpPr/>
            <p:nvPr/>
          </p:nvSpPr>
          <p:spPr>
            <a:xfrm>
              <a:off x="812591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01" name="object 19201"/>
            <p:cNvSpPr/>
            <p:nvPr/>
          </p:nvSpPr>
          <p:spPr>
            <a:xfrm>
              <a:off x="81320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02" name="object 19202"/>
            <p:cNvSpPr/>
            <p:nvPr/>
          </p:nvSpPr>
          <p:spPr>
            <a:xfrm>
              <a:off x="813314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03" name="object 19203"/>
            <p:cNvSpPr/>
            <p:nvPr/>
          </p:nvSpPr>
          <p:spPr>
            <a:xfrm>
              <a:off x="81373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04" name="object 19204"/>
            <p:cNvSpPr/>
            <p:nvPr/>
          </p:nvSpPr>
          <p:spPr>
            <a:xfrm>
              <a:off x="8137829" y="41775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05" name="object 19205"/>
            <p:cNvSpPr/>
            <p:nvPr/>
          </p:nvSpPr>
          <p:spPr>
            <a:xfrm>
              <a:off x="81383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06" name="object 19206"/>
            <p:cNvSpPr/>
            <p:nvPr/>
          </p:nvSpPr>
          <p:spPr>
            <a:xfrm>
              <a:off x="813909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07" name="object 19207"/>
            <p:cNvSpPr/>
            <p:nvPr/>
          </p:nvSpPr>
          <p:spPr>
            <a:xfrm>
              <a:off x="81417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08" name="object 19208"/>
            <p:cNvSpPr/>
            <p:nvPr/>
          </p:nvSpPr>
          <p:spPr>
            <a:xfrm>
              <a:off x="81456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09" name="object 19209"/>
            <p:cNvSpPr/>
            <p:nvPr/>
          </p:nvSpPr>
          <p:spPr>
            <a:xfrm>
              <a:off x="81463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10" name="object 19210"/>
            <p:cNvSpPr/>
            <p:nvPr/>
          </p:nvSpPr>
          <p:spPr>
            <a:xfrm>
              <a:off x="81469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11" name="object 19211"/>
            <p:cNvSpPr/>
            <p:nvPr/>
          </p:nvSpPr>
          <p:spPr>
            <a:xfrm>
              <a:off x="81483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12" name="object 19212"/>
            <p:cNvSpPr/>
            <p:nvPr/>
          </p:nvSpPr>
          <p:spPr>
            <a:xfrm>
              <a:off x="814898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13" name="object 19213"/>
            <p:cNvSpPr/>
            <p:nvPr/>
          </p:nvSpPr>
          <p:spPr>
            <a:xfrm>
              <a:off x="81493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14" name="object 19214"/>
            <p:cNvSpPr/>
            <p:nvPr/>
          </p:nvSpPr>
          <p:spPr>
            <a:xfrm>
              <a:off x="81497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15" name="object 19215"/>
            <p:cNvSpPr/>
            <p:nvPr/>
          </p:nvSpPr>
          <p:spPr>
            <a:xfrm>
              <a:off x="81499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16" name="object 19216"/>
            <p:cNvSpPr/>
            <p:nvPr/>
          </p:nvSpPr>
          <p:spPr>
            <a:xfrm>
              <a:off x="81524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17" name="object 19217"/>
            <p:cNvSpPr/>
            <p:nvPr/>
          </p:nvSpPr>
          <p:spPr>
            <a:xfrm>
              <a:off x="81541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18" name="object 19218"/>
            <p:cNvSpPr/>
            <p:nvPr/>
          </p:nvSpPr>
          <p:spPr>
            <a:xfrm>
              <a:off x="815721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19" name="object 19219"/>
            <p:cNvSpPr/>
            <p:nvPr/>
          </p:nvSpPr>
          <p:spPr>
            <a:xfrm>
              <a:off x="81624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20" name="object 19220"/>
            <p:cNvSpPr/>
            <p:nvPr/>
          </p:nvSpPr>
          <p:spPr>
            <a:xfrm>
              <a:off x="81630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21" name="object 19221"/>
            <p:cNvSpPr/>
            <p:nvPr/>
          </p:nvSpPr>
          <p:spPr>
            <a:xfrm>
              <a:off x="81635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22" name="object 19222"/>
            <p:cNvSpPr/>
            <p:nvPr/>
          </p:nvSpPr>
          <p:spPr>
            <a:xfrm>
              <a:off x="81646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23" name="object 19223"/>
            <p:cNvSpPr/>
            <p:nvPr/>
          </p:nvSpPr>
          <p:spPr>
            <a:xfrm>
              <a:off x="81706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24" name="object 19224"/>
            <p:cNvSpPr/>
            <p:nvPr/>
          </p:nvSpPr>
          <p:spPr>
            <a:xfrm>
              <a:off x="81731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25" name="object 19225"/>
            <p:cNvSpPr/>
            <p:nvPr/>
          </p:nvSpPr>
          <p:spPr>
            <a:xfrm>
              <a:off x="81781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26" name="object 19226"/>
            <p:cNvSpPr/>
            <p:nvPr/>
          </p:nvSpPr>
          <p:spPr>
            <a:xfrm>
              <a:off x="8182691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27" name="object 19227"/>
            <p:cNvSpPr/>
            <p:nvPr/>
          </p:nvSpPr>
          <p:spPr>
            <a:xfrm>
              <a:off x="81826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28" name="object 19228"/>
            <p:cNvSpPr/>
            <p:nvPr/>
          </p:nvSpPr>
          <p:spPr>
            <a:xfrm>
              <a:off x="81837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29" name="object 19229"/>
            <p:cNvSpPr/>
            <p:nvPr/>
          </p:nvSpPr>
          <p:spPr>
            <a:xfrm>
              <a:off x="81861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30" name="object 19230"/>
            <p:cNvSpPr/>
            <p:nvPr/>
          </p:nvSpPr>
          <p:spPr>
            <a:xfrm>
              <a:off x="81932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31" name="object 19231"/>
            <p:cNvSpPr/>
            <p:nvPr/>
          </p:nvSpPr>
          <p:spPr>
            <a:xfrm>
              <a:off x="81991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32" name="object 19232"/>
            <p:cNvSpPr/>
            <p:nvPr/>
          </p:nvSpPr>
          <p:spPr>
            <a:xfrm>
              <a:off x="81996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33" name="object 19233"/>
            <p:cNvSpPr/>
            <p:nvPr/>
          </p:nvSpPr>
          <p:spPr>
            <a:xfrm>
              <a:off x="82025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34" name="object 19234"/>
            <p:cNvSpPr/>
            <p:nvPr/>
          </p:nvSpPr>
          <p:spPr>
            <a:xfrm>
              <a:off x="82080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35" name="object 19235"/>
            <p:cNvSpPr/>
            <p:nvPr/>
          </p:nvSpPr>
          <p:spPr>
            <a:xfrm>
              <a:off x="82093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36" name="object 19236"/>
            <p:cNvSpPr/>
            <p:nvPr/>
          </p:nvSpPr>
          <p:spPr>
            <a:xfrm>
              <a:off x="821031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37" name="object 19237"/>
            <p:cNvSpPr/>
            <p:nvPr/>
          </p:nvSpPr>
          <p:spPr>
            <a:xfrm>
              <a:off x="82134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38" name="object 19238"/>
            <p:cNvSpPr/>
            <p:nvPr/>
          </p:nvSpPr>
          <p:spPr>
            <a:xfrm>
              <a:off x="821424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39" name="object 19239"/>
            <p:cNvSpPr/>
            <p:nvPr/>
          </p:nvSpPr>
          <p:spPr>
            <a:xfrm>
              <a:off x="82169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40" name="object 19240"/>
            <p:cNvSpPr/>
            <p:nvPr/>
          </p:nvSpPr>
          <p:spPr>
            <a:xfrm>
              <a:off x="82196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41" name="object 19241"/>
            <p:cNvSpPr/>
            <p:nvPr/>
          </p:nvSpPr>
          <p:spPr>
            <a:xfrm>
              <a:off x="82203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42" name="object 19242"/>
            <p:cNvSpPr/>
            <p:nvPr/>
          </p:nvSpPr>
          <p:spPr>
            <a:xfrm>
              <a:off x="82205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43" name="object 19243"/>
            <p:cNvSpPr/>
            <p:nvPr/>
          </p:nvSpPr>
          <p:spPr>
            <a:xfrm>
              <a:off x="82228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44" name="object 19244"/>
            <p:cNvSpPr/>
            <p:nvPr/>
          </p:nvSpPr>
          <p:spPr>
            <a:xfrm>
              <a:off x="822311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45" name="object 19245"/>
            <p:cNvSpPr/>
            <p:nvPr/>
          </p:nvSpPr>
          <p:spPr>
            <a:xfrm>
              <a:off x="82253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46" name="object 19246"/>
            <p:cNvSpPr/>
            <p:nvPr/>
          </p:nvSpPr>
          <p:spPr>
            <a:xfrm>
              <a:off x="82275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47" name="object 19247"/>
            <p:cNvSpPr/>
            <p:nvPr/>
          </p:nvSpPr>
          <p:spPr>
            <a:xfrm>
              <a:off x="82294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48" name="object 19248"/>
            <p:cNvSpPr/>
            <p:nvPr/>
          </p:nvSpPr>
          <p:spPr>
            <a:xfrm>
              <a:off x="82331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49" name="object 19249"/>
            <p:cNvSpPr/>
            <p:nvPr/>
          </p:nvSpPr>
          <p:spPr>
            <a:xfrm>
              <a:off x="82347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50" name="object 19250"/>
            <p:cNvSpPr/>
            <p:nvPr/>
          </p:nvSpPr>
          <p:spPr>
            <a:xfrm>
              <a:off x="82400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51" name="object 19251"/>
            <p:cNvSpPr/>
            <p:nvPr/>
          </p:nvSpPr>
          <p:spPr>
            <a:xfrm>
              <a:off x="82406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52" name="object 19252"/>
            <p:cNvSpPr/>
            <p:nvPr/>
          </p:nvSpPr>
          <p:spPr>
            <a:xfrm>
              <a:off x="82409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53" name="object 19253"/>
            <p:cNvSpPr/>
            <p:nvPr/>
          </p:nvSpPr>
          <p:spPr>
            <a:xfrm>
              <a:off x="824478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54" name="object 19254"/>
            <p:cNvSpPr/>
            <p:nvPr/>
          </p:nvSpPr>
          <p:spPr>
            <a:xfrm>
              <a:off x="82461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55" name="object 19255"/>
            <p:cNvSpPr/>
            <p:nvPr/>
          </p:nvSpPr>
          <p:spPr>
            <a:xfrm>
              <a:off x="82479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56" name="object 19256"/>
            <p:cNvSpPr/>
            <p:nvPr/>
          </p:nvSpPr>
          <p:spPr>
            <a:xfrm>
              <a:off x="82498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57" name="object 19257"/>
            <p:cNvSpPr/>
            <p:nvPr/>
          </p:nvSpPr>
          <p:spPr>
            <a:xfrm>
              <a:off x="82515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58" name="object 19258"/>
            <p:cNvSpPr/>
            <p:nvPr/>
          </p:nvSpPr>
          <p:spPr>
            <a:xfrm>
              <a:off x="82564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59" name="object 19259"/>
            <p:cNvSpPr/>
            <p:nvPr/>
          </p:nvSpPr>
          <p:spPr>
            <a:xfrm>
              <a:off x="82583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60" name="object 19260"/>
            <p:cNvSpPr/>
            <p:nvPr/>
          </p:nvSpPr>
          <p:spPr>
            <a:xfrm>
              <a:off x="82606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61" name="object 19261"/>
            <p:cNvSpPr/>
            <p:nvPr/>
          </p:nvSpPr>
          <p:spPr>
            <a:xfrm>
              <a:off x="82616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62" name="object 19262"/>
            <p:cNvSpPr/>
            <p:nvPr/>
          </p:nvSpPr>
          <p:spPr>
            <a:xfrm>
              <a:off x="82656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63" name="object 19263"/>
            <p:cNvSpPr/>
            <p:nvPr/>
          </p:nvSpPr>
          <p:spPr>
            <a:xfrm>
              <a:off x="82677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64" name="object 19264"/>
            <p:cNvSpPr/>
            <p:nvPr/>
          </p:nvSpPr>
          <p:spPr>
            <a:xfrm>
              <a:off x="82715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65" name="object 19265"/>
            <p:cNvSpPr/>
            <p:nvPr/>
          </p:nvSpPr>
          <p:spPr>
            <a:xfrm>
              <a:off x="82765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66" name="object 19266"/>
            <p:cNvSpPr/>
            <p:nvPr/>
          </p:nvSpPr>
          <p:spPr>
            <a:xfrm>
              <a:off x="82774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67" name="object 19267"/>
            <p:cNvSpPr/>
            <p:nvPr/>
          </p:nvSpPr>
          <p:spPr>
            <a:xfrm>
              <a:off x="82791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68" name="object 19268"/>
            <p:cNvSpPr/>
            <p:nvPr/>
          </p:nvSpPr>
          <p:spPr>
            <a:xfrm>
              <a:off x="82795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69" name="object 19269"/>
            <p:cNvSpPr/>
            <p:nvPr/>
          </p:nvSpPr>
          <p:spPr>
            <a:xfrm>
              <a:off x="82811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70" name="object 19270"/>
            <p:cNvSpPr/>
            <p:nvPr/>
          </p:nvSpPr>
          <p:spPr>
            <a:xfrm>
              <a:off x="82852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71" name="object 19271"/>
            <p:cNvSpPr/>
            <p:nvPr/>
          </p:nvSpPr>
          <p:spPr>
            <a:xfrm>
              <a:off x="82863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72" name="object 19272"/>
            <p:cNvSpPr/>
            <p:nvPr/>
          </p:nvSpPr>
          <p:spPr>
            <a:xfrm>
              <a:off x="828698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73" name="object 19273"/>
            <p:cNvSpPr/>
            <p:nvPr/>
          </p:nvSpPr>
          <p:spPr>
            <a:xfrm>
              <a:off x="82891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74" name="object 19274"/>
            <p:cNvSpPr/>
            <p:nvPr/>
          </p:nvSpPr>
          <p:spPr>
            <a:xfrm>
              <a:off x="82893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75" name="object 19275"/>
            <p:cNvSpPr/>
            <p:nvPr/>
          </p:nvSpPr>
          <p:spPr>
            <a:xfrm>
              <a:off x="82905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76" name="object 19276"/>
            <p:cNvSpPr/>
            <p:nvPr/>
          </p:nvSpPr>
          <p:spPr>
            <a:xfrm>
              <a:off x="82926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77" name="object 19277"/>
            <p:cNvSpPr/>
            <p:nvPr/>
          </p:nvSpPr>
          <p:spPr>
            <a:xfrm>
              <a:off x="82934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78" name="object 19278"/>
            <p:cNvSpPr/>
            <p:nvPr/>
          </p:nvSpPr>
          <p:spPr>
            <a:xfrm>
              <a:off x="82944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79" name="object 19279"/>
            <p:cNvSpPr/>
            <p:nvPr/>
          </p:nvSpPr>
          <p:spPr>
            <a:xfrm>
              <a:off x="82949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80" name="object 19280"/>
            <p:cNvSpPr/>
            <p:nvPr/>
          </p:nvSpPr>
          <p:spPr>
            <a:xfrm>
              <a:off x="829624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81" name="object 19281"/>
            <p:cNvSpPr/>
            <p:nvPr/>
          </p:nvSpPr>
          <p:spPr>
            <a:xfrm>
              <a:off x="82972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82" name="object 19282"/>
            <p:cNvSpPr/>
            <p:nvPr/>
          </p:nvSpPr>
          <p:spPr>
            <a:xfrm>
              <a:off x="83010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83" name="object 19283"/>
            <p:cNvSpPr/>
            <p:nvPr/>
          </p:nvSpPr>
          <p:spPr>
            <a:xfrm>
              <a:off x="83028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84" name="object 19284"/>
            <p:cNvSpPr/>
            <p:nvPr/>
          </p:nvSpPr>
          <p:spPr>
            <a:xfrm>
              <a:off x="83048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85" name="object 19285"/>
            <p:cNvSpPr/>
            <p:nvPr/>
          </p:nvSpPr>
          <p:spPr>
            <a:xfrm>
              <a:off x="83072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86" name="object 19286"/>
            <p:cNvSpPr/>
            <p:nvPr/>
          </p:nvSpPr>
          <p:spPr>
            <a:xfrm>
              <a:off x="83157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87" name="object 19287"/>
            <p:cNvSpPr/>
            <p:nvPr/>
          </p:nvSpPr>
          <p:spPr>
            <a:xfrm>
              <a:off x="8317024" y="417663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44"/>
                  </a:moveTo>
                  <a:lnTo>
                    <a:pt x="887" y="5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88" name="object 19288"/>
            <p:cNvSpPr/>
            <p:nvPr/>
          </p:nvSpPr>
          <p:spPr>
            <a:xfrm>
              <a:off x="831841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89" name="object 19289"/>
            <p:cNvSpPr/>
            <p:nvPr/>
          </p:nvSpPr>
          <p:spPr>
            <a:xfrm>
              <a:off x="83186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90" name="object 19290"/>
            <p:cNvSpPr/>
            <p:nvPr/>
          </p:nvSpPr>
          <p:spPr>
            <a:xfrm>
              <a:off x="83194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91" name="object 19291"/>
            <p:cNvSpPr/>
            <p:nvPr/>
          </p:nvSpPr>
          <p:spPr>
            <a:xfrm>
              <a:off x="8319685" y="41774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92" name="object 19292"/>
            <p:cNvSpPr/>
            <p:nvPr/>
          </p:nvSpPr>
          <p:spPr>
            <a:xfrm>
              <a:off x="832234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93" name="object 19293"/>
            <p:cNvSpPr/>
            <p:nvPr/>
          </p:nvSpPr>
          <p:spPr>
            <a:xfrm>
              <a:off x="832298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94" name="object 19294"/>
            <p:cNvSpPr/>
            <p:nvPr/>
          </p:nvSpPr>
          <p:spPr>
            <a:xfrm>
              <a:off x="83238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95" name="object 19295"/>
            <p:cNvSpPr/>
            <p:nvPr/>
          </p:nvSpPr>
          <p:spPr>
            <a:xfrm>
              <a:off x="83248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96" name="object 19296"/>
            <p:cNvSpPr/>
            <p:nvPr/>
          </p:nvSpPr>
          <p:spPr>
            <a:xfrm>
              <a:off x="83262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97" name="object 19297"/>
            <p:cNvSpPr/>
            <p:nvPr/>
          </p:nvSpPr>
          <p:spPr>
            <a:xfrm>
              <a:off x="8328176" y="41771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98" name="object 19298"/>
            <p:cNvSpPr/>
            <p:nvPr/>
          </p:nvSpPr>
          <p:spPr>
            <a:xfrm>
              <a:off x="8330837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99" name="object 19299"/>
            <p:cNvSpPr/>
            <p:nvPr/>
          </p:nvSpPr>
          <p:spPr>
            <a:xfrm>
              <a:off x="83327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00" name="object 19300"/>
            <p:cNvSpPr/>
            <p:nvPr/>
          </p:nvSpPr>
          <p:spPr>
            <a:xfrm>
              <a:off x="8332611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01" name="object 19301"/>
            <p:cNvSpPr/>
            <p:nvPr/>
          </p:nvSpPr>
          <p:spPr>
            <a:xfrm>
              <a:off x="83380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02" name="object 19302"/>
            <p:cNvSpPr/>
            <p:nvPr/>
          </p:nvSpPr>
          <p:spPr>
            <a:xfrm>
              <a:off x="83394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03" name="object 19303"/>
            <p:cNvSpPr/>
            <p:nvPr/>
          </p:nvSpPr>
          <p:spPr>
            <a:xfrm>
              <a:off x="834110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04" name="object 19304"/>
            <p:cNvSpPr/>
            <p:nvPr/>
          </p:nvSpPr>
          <p:spPr>
            <a:xfrm>
              <a:off x="834198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05" name="object 19305"/>
            <p:cNvSpPr/>
            <p:nvPr/>
          </p:nvSpPr>
          <p:spPr>
            <a:xfrm>
              <a:off x="83424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06" name="object 19306"/>
            <p:cNvSpPr/>
            <p:nvPr/>
          </p:nvSpPr>
          <p:spPr>
            <a:xfrm>
              <a:off x="83457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07" name="object 19307"/>
            <p:cNvSpPr/>
            <p:nvPr/>
          </p:nvSpPr>
          <p:spPr>
            <a:xfrm>
              <a:off x="83460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08" name="object 19308"/>
            <p:cNvSpPr/>
            <p:nvPr/>
          </p:nvSpPr>
          <p:spPr>
            <a:xfrm>
              <a:off x="83489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09" name="object 19309"/>
            <p:cNvSpPr/>
            <p:nvPr/>
          </p:nvSpPr>
          <p:spPr>
            <a:xfrm>
              <a:off x="83536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10" name="object 19310"/>
            <p:cNvSpPr/>
            <p:nvPr/>
          </p:nvSpPr>
          <p:spPr>
            <a:xfrm>
              <a:off x="83545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11" name="object 19311"/>
            <p:cNvSpPr/>
            <p:nvPr/>
          </p:nvSpPr>
          <p:spPr>
            <a:xfrm>
              <a:off x="83571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12" name="object 19312"/>
            <p:cNvSpPr/>
            <p:nvPr/>
          </p:nvSpPr>
          <p:spPr>
            <a:xfrm>
              <a:off x="83592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13" name="object 19313"/>
            <p:cNvSpPr/>
            <p:nvPr/>
          </p:nvSpPr>
          <p:spPr>
            <a:xfrm>
              <a:off x="836061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14" name="object 19314"/>
            <p:cNvSpPr/>
            <p:nvPr/>
          </p:nvSpPr>
          <p:spPr>
            <a:xfrm>
              <a:off x="836087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15" name="object 19315"/>
            <p:cNvSpPr/>
            <p:nvPr/>
          </p:nvSpPr>
          <p:spPr>
            <a:xfrm>
              <a:off x="83617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16" name="object 19316"/>
            <p:cNvSpPr/>
            <p:nvPr/>
          </p:nvSpPr>
          <p:spPr>
            <a:xfrm>
              <a:off x="83659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17" name="object 19317"/>
            <p:cNvSpPr/>
            <p:nvPr/>
          </p:nvSpPr>
          <p:spPr>
            <a:xfrm>
              <a:off x="836619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18" name="object 19318"/>
            <p:cNvSpPr/>
            <p:nvPr/>
          </p:nvSpPr>
          <p:spPr>
            <a:xfrm>
              <a:off x="83672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19" name="object 19319"/>
            <p:cNvSpPr/>
            <p:nvPr/>
          </p:nvSpPr>
          <p:spPr>
            <a:xfrm>
              <a:off x="83741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20" name="object 19320"/>
            <p:cNvSpPr/>
            <p:nvPr/>
          </p:nvSpPr>
          <p:spPr>
            <a:xfrm>
              <a:off x="837582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21" name="object 19321"/>
            <p:cNvSpPr/>
            <p:nvPr/>
          </p:nvSpPr>
          <p:spPr>
            <a:xfrm>
              <a:off x="83765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22" name="object 19322"/>
            <p:cNvSpPr/>
            <p:nvPr/>
          </p:nvSpPr>
          <p:spPr>
            <a:xfrm>
              <a:off x="83788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23" name="object 19323"/>
            <p:cNvSpPr/>
            <p:nvPr/>
          </p:nvSpPr>
          <p:spPr>
            <a:xfrm>
              <a:off x="83820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24" name="object 19324"/>
            <p:cNvSpPr/>
            <p:nvPr/>
          </p:nvSpPr>
          <p:spPr>
            <a:xfrm>
              <a:off x="83833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25" name="object 19325"/>
            <p:cNvSpPr/>
            <p:nvPr/>
          </p:nvSpPr>
          <p:spPr>
            <a:xfrm>
              <a:off x="83858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26" name="object 19326"/>
            <p:cNvSpPr/>
            <p:nvPr/>
          </p:nvSpPr>
          <p:spPr>
            <a:xfrm>
              <a:off x="83872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27" name="object 19327"/>
            <p:cNvSpPr/>
            <p:nvPr/>
          </p:nvSpPr>
          <p:spPr>
            <a:xfrm>
              <a:off x="83895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28" name="object 19328"/>
            <p:cNvSpPr/>
            <p:nvPr/>
          </p:nvSpPr>
          <p:spPr>
            <a:xfrm>
              <a:off x="83897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29" name="object 19329"/>
            <p:cNvSpPr/>
            <p:nvPr/>
          </p:nvSpPr>
          <p:spPr>
            <a:xfrm>
              <a:off x="839344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30" name="object 19330"/>
            <p:cNvSpPr/>
            <p:nvPr/>
          </p:nvSpPr>
          <p:spPr>
            <a:xfrm>
              <a:off x="839470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31" name="object 19331"/>
            <p:cNvSpPr/>
            <p:nvPr/>
          </p:nvSpPr>
          <p:spPr>
            <a:xfrm>
              <a:off x="83949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32" name="object 19332"/>
            <p:cNvSpPr/>
            <p:nvPr/>
          </p:nvSpPr>
          <p:spPr>
            <a:xfrm>
              <a:off x="839610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33" name="object 19333"/>
            <p:cNvSpPr/>
            <p:nvPr/>
          </p:nvSpPr>
          <p:spPr>
            <a:xfrm>
              <a:off x="83977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34" name="object 19334"/>
            <p:cNvSpPr/>
            <p:nvPr/>
          </p:nvSpPr>
          <p:spPr>
            <a:xfrm>
              <a:off x="83997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35" name="object 19335"/>
            <p:cNvSpPr/>
            <p:nvPr/>
          </p:nvSpPr>
          <p:spPr>
            <a:xfrm>
              <a:off x="84007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36" name="object 19336"/>
            <p:cNvSpPr/>
            <p:nvPr/>
          </p:nvSpPr>
          <p:spPr>
            <a:xfrm>
              <a:off x="84033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37" name="object 19337"/>
            <p:cNvSpPr/>
            <p:nvPr/>
          </p:nvSpPr>
          <p:spPr>
            <a:xfrm>
              <a:off x="84052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38" name="object 19338"/>
            <p:cNvSpPr/>
            <p:nvPr/>
          </p:nvSpPr>
          <p:spPr>
            <a:xfrm>
              <a:off x="84059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39" name="object 19339"/>
            <p:cNvSpPr/>
            <p:nvPr/>
          </p:nvSpPr>
          <p:spPr>
            <a:xfrm>
              <a:off x="84068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40" name="object 19340"/>
            <p:cNvSpPr/>
            <p:nvPr/>
          </p:nvSpPr>
          <p:spPr>
            <a:xfrm>
              <a:off x="84081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41" name="object 19341"/>
            <p:cNvSpPr/>
            <p:nvPr/>
          </p:nvSpPr>
          <p:spPr>
            <a:xfrm>
              <a:off x="84133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42" name="object 19342"/>
            <p:cNvSpPr/>
            <p:nvPr/>
          </p:nvSpPr>
          <p:spPr>
            <a:xfrm>
              <a:off x="84153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43" name="object 19343"/>
            <p:cNvSpPr/>
            <p:nvPr/>
          </p:nvSpPr>
          <p:spPr>
            <a:xfrm>
              <a:off x="84189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44" name="object 19344"/>
            <p:cNvSpPr/>
            <p:nvPr/>
          </p:nvSpPr>
          <p:spPr>
            <a:xfrm>
              <a:off x="84198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45" name="object 19345"/>
            <p:cNvSpPr/>
            <p:nvPr/>
          </p:nvSpPr>
          <p:spPr>
            <a:xfrm>
              <a:off x="84253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46" name="object 19346"/>
            <p:cNvSpPr/>
            <p:nvPr/>
          </p:nvSpPr>
          <p:spPr>
            <a:xfrm>
              <a:off x="84290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47" name="object 19347"/>
            <p:cNvSpPr/>
            <p:nvPr/>
          </p:nvSpPr>
          <p:spPr>
            <a:xfrm>
              <a:off x="84308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48" name="object 19348"/>
            <p:cNvSpPr/>
            <p:nvPr/>
          </p:nvSpPr>
          <p:spPr>
            <a:xfrm>
              <a:off x="84312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49" name="object 19349"/>
            <p:cNvSpPr/>
            <p:nvPr/>
          </p:nvSpPr>
          <p:spPr>
            <a:xfrm>
              <a:off x="84353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50" name="object 19350"/>
            <p:cNvSpPr/>
            <p:nvPr/>
          </p:nvSpPr>
          <p:spPr>
            <a:xfrm>
              <a:off x="84356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51" name="object 19351"/>
            <p:cNvSpPr/>
            <p:nvPr/>
          </p:nvSpPr>
          <p:spPr>
            <a:xfrm>
              <a:off x="84370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52" name="object 19352"/>
            <p:cNvSpPr/>
            <p:nvPr/>
          </p:nvSpPr>
          <p:spPr>
            <a:xfrm>
              <a:off x="84414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53" name="object 19353"/>
            <p:cNvSpPr/>
            <p:nvPr/>
          </p:nvSpPr>
          <p:spPr>
            <a:xfrm>
              <a:off x="84440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54" name="object 19354"/>
            <p:cNvSpPr/>
            <p:nvPr/>
          </p:nvSpPr>
          <p:spPr>
            <a:xfrm>
              <a:off x="844654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55" name="object 19355"/>
            <p:cNvSpPr/>
            <p:nvPr/>
          </p:nvSpPr>
          <p:spPr>
            <a:xfrm>
              <a:off x="84471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56" name="object 19356"/>
            <p:cNvSpPr/>
            <p:nvPr/>
          </p:nvSpPr>
          <p:spPr>
            <a:xfrm>
              <a:off x="84497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57" name="object 19357"/>
            <p:cNvSpPr/>
            <p:nvPr/>
          </p:nvSpPr>
          <p:spPr>
            <a:xfrm>
              <a:off x="84503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58" name="object 19358"/>
            <p:cNvSpPr/>
            <p:nvPr/>
          </p:nvSpPr>
          <p:spPr>
            <a:xfrm>
              <a:off x="84517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59" name="object 19359"/>
            <p:cNvSpPr/>
            <p:nvPr/>
          </p:nvSpPr>
          <p:spPr>
            <a:xfrm>
              <a:off x="845401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60" name="object 19360"/>
            <p:cNvSpPr/>
            <p:nvPr/>
          </p:nvSpPr>
          <p:spPr>
            <a:xfrm>
              <a:off x="84575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61" name="object 19361"/>
            <p:cNvSpPr/>
            <p:nvPr/>
          </p:nvSpPr>
          <p:spPr>
            <a:xfrm>
              <a:off x="84621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62" name="object 19362"/>
            <p:cNvSpPr/>
            <p:nvPr/>
          </p:nvSpPr>
          <p:spPr>
            <a:xfrm>
              <a:off x="846390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63" name="object 19363"/>
            <p:cNvSpPr/>
            <p:nvPr/>
          </p:nvSpPr>
          <p:spPr>
            <a:xfrm>
              <a:off x="84641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64" name="object 19364"/>
            <p:cNvSpPr/>
            <p:nvPr/>
          </p:nvSpPr>
          <p:spPr>
            <a:xfrm>
              <a:off x="84661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65" name="object 19365"/>
            <p:cNvSpPr/>
            <p:nvPr/>
          </p:nvSpPr>
          <p:spPr>
            <a:xfrm>
              <a:off x="846922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66" name="object 19366"/>
            <p:cNvSpPr/>
            <p:nvPr/>
          </p:nvSpPr>
          <p:spPr>
            <a:xfrm>
              <a:off x="8469858" y="41775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67" name="object 19367"/>
            <p:cNvSpPr/>
            <p:nvPr/>
          </p:nvSpPr>
          <p:spPr>
            <a:xfrm>
              <a:off x="84707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68" name="object 19368"/>
            <p:cNvSpPr/>
            <p:nvPr/>
          </p:nvSpPr>
          <p:spPr>
            <a:xfrm>
              <a:off x="847252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69" name="object 19369"/>
            <p:cNvSpPr/>
            <p:nvPr/>
          </p:nvSpPr>
          <p:spPr>
            <a:xfrm>
              <a:off x="84751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70" name="object 19370"/>
            <p:cNvSpPr/>
            <p:nvPr/>
          </p:nvSpPr>
          <p:spPr>
            <a:xfrm>
              <a:off x="84786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71" name="object 19371"/>
            <p:cNvSpPr/>
            <p:nvPr/>
          </p:nvSpPr>
          <p:spPr>
            <a:xfrm>
              <a:off x="848341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72" name="object 19372"/>
            <p:cNvSpPr/>
            <p:nvPr/>
          </p:nvSpPr>
          <p:spPr>
            <a:xfrm>
              <a:off x="84844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73" name="object 19373"/>
            <p:cNvSpPr/>
            <p:nvPr/>
          </p:nvSpPr>
          <p:spPr>
            <a:xfrm>
              <a:off x="84864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74" name="object 19374"/>
            <p:cNvSpPr/>
            <p:nvPr/>
          </p:nvSpPr>
          <p:spPr>
            <a:xfrm>
              <a:off x="84869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75" name="object 19375"/>
            <p:cNvSpPr/>
            <p:nvPr/>
          </p:nvSpPr>
          <p:spPr>
            <a:xfrm>
              <a:off x="84935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76" name="object 19376"/>
            <p:cNvSpPr/>
            <p:nvPr/>
          </p:nvSpPr>
          <p:spPr>
            <a:xfrm>
              <a:off x="84940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77" name="object 19377"/>
            <p:cNvSpPr/>
            <p:nvPr/>
          </p:nvSpPr>
          <p:spPr>
            <a:xfrm>
              <a:off x="8496344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78" name="object 19378"/>
            <p:cNvSpPr/>
            <p:nvPr/>
          </p:nvSpPr>
          <p:spPr>
            <a:xfrm>
              <a:off x="8497612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79" name="object 19379"/>
            <p:cNvSpPr/>
            <p:nvPr/>
          </p:nvSpPr>
          <p:spPr>
            <a:xfrm>
              <a:off x="85029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80" name="object 19380"/>
            <p:cNvSpPr/>
            <p:nvPr/>
          </p:nvSpPr>
          <p:spPr>
            <a:xfrm>
              <a:off x="85077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81" name="object 19381"/>
            <p:cNvSpPr/>
            <p:nvPr/>
          </p:nvSpPr>
          <p:spPr>
            <a:xfrm>
              <a:off x="85106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82" name="object 19382"/>
            <p:cNvSpPr/>
            <p:nvPr/>
          </p:nvSpPr>
          <p:spPr>
            <a:xfrm>
              <a:off x="851142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83" name="object 19383"/>
            <p:cNvSpPr/>
            <p:nvPr/>
          </p:nvSpPr>
          <p:spPr>
            <a:xfrm>
              <a:off x="85121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84" name="object 19384"/>
            <p:cNvSpPr/>
            <p:nvPr/>
          </p:nvSpPr>
          <p:spPr>
            <a:xfrm>
              <a:off x="85147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85" name="object 19385"/>
            <p:cNvSpPr/>
            <p:nvPr/>
          </p:nvSpPr>
          <p:spPr>
            <a:xfrm>
              <a:off x="85175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86" name="object 19386"/>
            <p:cNvSpPr/>
            <p:nvPr/>
          </p:nvSpPr>
          <p:spPr>
            <a:xfrm>
              <a:off x="85183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87" name="object 19387"/>
            <p:cNvSpPr/>
            <p:nvPr/>
          </p:nvSpPr>
          <p:spPr>
            <a:xfrm>
              <a:off x="85244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88" name="object 19388"/>
            <p:cNvSpPr/>
            <p:nvPr/>
          </p:nvSpPr>
          <p:spPr>
            <a:xfrm>
              <a:off x="85254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89" name="object 19389"/>
            <p:cNvSpPr/>
            <p:nvPr/>
          </p:nvSpPr>
          <p:spPr>
            <a:xfrm>
              <a:off x="85303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90" name="object 19390"/>
            <p:cNvSpPr/>
            <p:nvPr/>
          </p:nvSpPr>
          <p:spPr>
            <a:xfrm>
              <a:off x="85379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91" name="object 19391"/>
            <p:cNvSpPr/>
            <p:nvPr/>
          </p:nvSpPr>
          <p:spPr>
            <a:xfrm>
              <a:off x="85404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92" name="object 19392"/>
            <p:cNvSpPr/>
            <p:nvPr/>
          </p:nvSpPr>
          <p:spPr>
            <a:xfrm>
              <a:off x="854108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93" name="object 19393"/>
            <p:cNvSpPr/>
            <p:nvPr/>
          </p:nvSpPr>
          <p:spPr>
            <a:xfrm>
              <a:off x="85441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94" name="object 19394"/>
            <p:cNvSpPr/>
            <p:nvPr/>
          </p:nvSpPr>
          <p:spPr>
            <a:xfrm>
              <a:off x="85457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95" name="object 19395"/>
            <p:cNvSpPr/>
            <p:nvPr/>
          </p:nvSpPr>
          <p:spPr>
            <a:xfrm>
              <a:off x="85461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96" name="object 19396"/>
            <p:cNvSpPr/>
            <p:nvPr/>
          </p:nvSpPr>
          <p:spPr>
            <a:xfrm>
              <a:off x="85464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97" name="object 19397"/>
            <p:cNvSpPr/>
            <p:nvPr/>
          </p:nvSpPr>
          <p:spPr>
            <a:xfrm>
              <a:off x="85495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98" name="object 19398"/>
            <p:cNvSpPr/>
            <p:nvPr/>
          </p:nvSpPr>
          <p:spPr>
            <a:xfrm>
              <a:off x="85503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99" name="object 19399"/>
            <p:cNvSpPr/>
            <p:nvPr/>
          </p:nvSpPr>
          <p:spPr>
            <a:xfrm>
              <a:off x="855311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00" name="object 19400"/>
            <p:cNvSpPr/>
            <p:nvPr/>
          </p:nvSpPr>
          <p:spPr>
            <a:xfrm>
              <a:off x="85534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01" name="object 19401"/>
            <p:cNvSpPr/>
            <p:nvPr/>
          </p:nvSpPr>
          <p:spPr>
            <a:xfrm>
              <a:off x="85541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02" name="object 19402"/>
            <p:cNvSpPr/>
            <p:nvPr/>
          </p:nvSpPr>
          <p:spPr>
            <a:xfrm>
              <a:off x="85552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03" name="object 19403"/>
            <p:cNvSpPr/>
            <p:nvPr/>
          </p:nvSpPr>
          <p:spPr>
            <a:xfrm>
              <a:off x="85560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04" name="object 19404"/>
            <p:cNvSpPr/>
            <p:nvPr/>
          </p:nvSpPr>
          <p:spPr>
            <a:xfrm>
              <a:off x="85581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05" name="object 19405"/>
            <p:cNvSpPr/>
            <p:nvPr/>
          </p:nvSpPr>
          <p:spPr>
            <a:xfrm>
              <a:off x="856008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06" name="object 19406"/>
            <p:cNvSpPr/>
            <p:nvPr/>
          </p:nvSpPr>
          <p:spPr>
            <a:xfrm>
              <a:off x="85607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07" name="object 19407"/>
            <p:cNvSpPr/>
            <p:nvPr/>
          </p:nvSpPr>
          <p:spPr>
            <a:xfrm>
              <a:off x="85636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08" name="object 19408"/>
            <p:cNvSpPr/>
            <p:nvPr/>
          </p:nvSpPr>
          <p:spPr>
            <a:xfrm>
              <a:off x="857276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09" name="object 19409"/>
            <p:cNvSpPr/>
            <p:nvPr/>
          </p:nvSpPr>
          <p:spPr>
            <a:xfrm>
              <a:off x="85731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10" name="object 19410"/>
            <p:cNvSpPr/>
            <p:nvPr/>
          </p:nvSpPr>
          <p:spPr>
            <a:xfrm>
              <a:off x="85740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11" name="object 19411"/>
            <p:cNvSpPr/>
            <p:nvPr/>
          </p:nvSpPr>
          <p:spPr>
            <a:xfrm>
              <a:off x="85750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12" name="object 19412"/>
            <p:cNvSpPr/>
            <p:nvPr/>
          </p:nvSpPr>
          <p:spPr>
            <a:xfrm>
              <a:off x="857542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13" name="object 19413"/>
            <p:cNvSpPr/>
            <p:nvPr/>
          </p:nvSpPr>
          <p:spPr>
            <a:xfrm>
              <a:off x="85758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14" name="object 19414"/>
            <p:cNvSpPr/>
            <p:nvPr/>
          </p:nvSpPr>
          <p:spPr>
            <a:xfrm>
              <a:off x="857669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15" name="object 19415"/>
            <p:cNvSpPr/>
            <p:nvPr/>
          </p:nvSpPr>
          <p:spPr>
            <a:xfrm>
              <a:off x="85784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16" name="object 19416"/>
            <p:cNvSpPr/>
            <p:nvPr/>
          </p:nvSpPr>
          <p:spPr>
            <a:xfrm>
              <a:off x="85822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17" name="object 19417"/>
            <p:cNvSpPr/>
            <p:nvPr/>
          </p:nvSpPr>
          <p:spPr>
            <a:xfrm>
              <a:off x="85840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18" name="object 19418"/>
            <p:cNvSpPr/>
            <p:nvPr/>
          </p:nvSpPr>
          <p:spPr>
            <a:xfrm>
              <a:off x="85860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19" name="object 19419"/>
            <p:cNvSpPr/>
            <p:nvPr/>
          </p:nvSpPr>
          <p:spPr>
            <a:xfrm>
              <a:off x="858708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20" name="object 19420"/>
            <p:cNvSpPr/>
            <p:nvPr/>
          </p:nvSpPr>
          <p:spPr>
            <a:xfrm>
              <a:off x="85872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21" name="object 19421"/>
            <p:cNvSpPr/>
            <p:nvPr/>
          </p:nvSpPr>
          <p:spPr>
            <a:xfrm>
              <a:off x="85877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22" name="object 19422"/>
            <p:cNvSpPr/>
            <p:nvPr/>
          </p:nvSpPr>
          <p:spPr>
            <a:xfrm>
              <a:off x="85906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23" name="object 19423"/>
            <p:cNvSpPr/>
            <p:nvPr/>
          </p:nvSpPr>
          <p:spPr>
            <a:xfrm>
              <a:off x="85922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24" name="object 19424"/>
            <p:cNvSpPr/>
            <p:nvPr/>
          </p:nvSpPr>
          <p:spPr>
            <a:xfrm>
              <a:off x="85926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25" name="object 19425"/>
            <p:cNvSpPr/>
            <p:nvPr/>
          </p:nvSpPr>
          <p:spPr>
            <a:xfrm>
              <a:off x="86002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26" name="object 19426"/>
            <p:cNvSpPr/>
            <p:nvPr/>
          </p:nvSpPr>
          <p:spPr>
            <a:xfrm>
              <a:off x="86031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27" name="object 19427"/>
            <p:cNvSpPr/>
            <p:nvPr/>
          </p:nvSpPr>
          <p:spPr>
            <a:xfrm>
              <a:off x="860381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28" name="object 19428"/>
            <p:cNvSpPr/>
            <p:nvPr/>
          </p:nvSpPr>
          <p:spPr>
            <a:xfrm>
              <a:off x="86044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29" name="object 19429"/>
            <p:cNvSpPr/>
            <p:nvPr/>
          </p:nvSpPr>
          <p:spPr>
            <a:xfrm>
              <a:off x="86068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30" name="object 19430"/>
            <p:cNvSpPr/>
            <p:nvPr/>
          </p:nvSpPr>
          <p:spPr>
            <a:xfrm>
              <a:off x="86071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31" name="object 19431"/>
            <p:cNvSpPr/>
            <p:nvPr/>
          </p:nvSpPr>
          <p:spPr>
            <a:xfrm>
              <a:off x="86083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32" name="object 19432"/>
            <p:cNvSpPr/>
            <p:nvPr/>
          </p:nvSpPr>
          <p:spPr>
            <a:xfrm>
              <a:off x="86086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33" name="object 19433"/>
            <p:cNvSpPr/>
            <p:nvPr/>
          </p:nvSpPr>
          <p:spPr>
            <a:xfrm>
              <a:off x="86135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34" name="object 19434"/>
            <p:cNvSpPr/>
            <p:nvPr/>
          </p:nvSpPr>
          <p:spPr>
            <a:xfrm>
              <a:off x="86177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35" name="object 19435"/>
            <p:cNvSpPr/>
            <p:nvPr/>
          </p:nvSpPr>
          <p:spPr>
            <a:xfrm>
              <a:off x="86253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36" name="object 19436"/>
            <p:cNvSpPr/>
            <p:nvPr/>
          </p:nvSpPr>
          <p:spPr>
            <a:xfrm>
              <a:off x="86297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37" name="object 19437"/>
            <p:cNvSpPr/>
            <p:nvPr/>
          </p:nvSpPr>
          <p:spPr>
            <a:xfrm>
              <a:off x="86313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38" name="object 19438"/>
            <p:cNvSpPr/>
            <p:nvPr/>
          </p:nvSpPr>
          <p:spPr>
            <a:xfrm>
              <a:off x="863232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39" name="object 19439"/>
            <p:cNvSpPr/>
            <p:nvPr/>
          </p:nvSpPr>
          <p:spPr>
            <a:xfrm>
              <a:off x="86372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40" name="object 19440"/>
            <p:cNvSpPr/>
            <p:nvPr/>
          </p:nvSpPr>
          <p:spPr>
            <a:xfrm>
              <a:off x="86379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41" name="object 19441"/>
            <p:cNvSpPr/>
            <p:nvPr/>
          </p:nvSpPr>
          <p:spPr>
            <a:xfrm>
              <a:off x="863980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42" name="object 19442"/>
            <p:cNvSpPr/>
            <p:nvPr/>
          </p:nvSpPr>
          <p:spPr>
            <a:xfrm>
              <a:off x="86433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43" name="object 19443"/>
            <p:cNvSpPr/>
            <p:nvPr/>
          </p:nvSpPr>
          <p:spPr>
            <a:xfrm>
              <a:off x="86437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44" name="object 19444"/>
            <p:cNvSpPr/>
            <p:nvPr/>
          </p:nvSpPr>
          <p:spPr>
            <a:xfrm>
              <a:off x="86443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45" name="object 19445"/>
            <p:cNvSpPr/>
            <p:nvPr/>
          </p:nvSpPr>
          <p:spPr>
            <a:xfrm>
              <a:off x="86505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46" name="object 19446"/>
            <p:cNvSpPr/>
            <p:nvPr/>
          </p:nvSpPr>
          <p:spPr>
            <a:xfrm>
              <a:off x="86517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47" name="object 19447"/>
            <p:cNvSpPr/>
            <p:nvPr/>
          </p:nvSpPr>
          <p:spPr>
            <a:xfrm>
              <a:off x="86529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48" name="object 19448"/>
            <p:cNvSpPr/>
            <p:nvPr/>
          </p:nvSpPr>
          <p:spPr>
            <a:xfrm>
              <a:off x="86561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49" name="object 19449"/>
            <p:cNvSpPr/>
            <p:nvPr/>
          </p:nvSpPr>
          <p:spPr>
            <a:xfrm>
              <a:off x="86622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50" name="object 19450"/>
            <p:cNvSpPr/>
            <p:nvPr/>
          </p:nvSpPr>
          <p:spPr>
            <a:xfrm>
              <a:off x="86636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51" name="object 19451"/>
            <p:cNvSpPr/>
            <p:nvPr/>
          </p:nvSpPr>
          <p:spPr>
            <a:xfrm>
              <a:off x="86657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52" name="object 19452"/>
            <p:cNvSpPr/>
            <p:nvPr/>
          </p:nvSpPr>
          <p:spPr>
            <a:xfrm>
              <a:off x="86688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53" name="object 19453"/>
            <p:cNvSpPr/>
            <p:nvPr/>
          </p:nvSpPr>
          <p:spPr>
            <a:xfrm>
              <a:off x="86690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54" name="object 19454"/>
            <p:cNvSpPr/>
            <p:nvPr/>
          </p:nvSpPr>
          <p:spPr>
            <a:xfrm>
              <a:off x="86702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55" name="object 19455"/>
            <p:cNvSpPr/>
            <p:nvPr/>
          </p:nvSpPr>
          <p:spPr>
            <a:xfrm>
              <a:off x="86714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56" name="object 19456"/>
            <p:cNvSpPr/>
            <p:nvPr/>
          </p:nvSpPr>
          <p:spPr>
            <a:xfrm>
              <a:off x="86717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57" name="object 19457"/>
            <p:cNvSpPr/>
            <p:nvPr/>
          </p:nvSpPr>
          <p:spPr>
            <a:xfrm>
              <a:off x="86750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58" name="object 19458"/>
            <p:cNvSpPr/>
            <p:nvPr/>
          </p:nvSpPr>
          <p:spPr>
            <a:xfrm>
              <a:off x="8675539" y="417705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35"/>
                  </a:moveTo>
                  <a:lnTo>
                    <a:pt x="887" y="33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59" name="object 19459"/>
            <p:cNvSpPr/>
            <p:nvPr/>
          </p:nvSpPr>
          <p:spPr>
            <a:xfrm>
              <a:off x="8676806" y="4177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60" name="object 19460"/>
            <p:cNvSpPr/>
            <p:nvPr/>
          </p:nvSpPr>
          <p:spPr>
            <a:xfrm>
              <a:off x="8678200" y="41775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61" name="object 19461"/>
            <p:cNvSpPr/>
            <p:nvPr/>
          </p:nvSpPr>
          <p:spPr>
            <a:xfrm>
              <a:off x="86806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62" name="object 19462"/>
            <p:cNvSpPr/>
            <p:nvPr/>
          </p:nvSpPr>
          <p:spPr>
            <a:xfrm>
              <a:off x="8680861" y="4177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63" name="object 19463"/>
            <p:cNvSpPr/>
            <p:nvPr/>
          </p:nvSpPr>
          <p:spPr>
            <a:xfrm>
              <a:off x="86833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64" name="object 19464"/>
            <p:cNvSpPr/>
            <p:nvPr/>
          </p:nvSpPr>
          <p:spPr>
            <a:xfrm>
              <a:off x="86846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65" name="object 19465"/>
            <p:cNvSpPr/>
            <p:nvPr/>
          </p:nvSpPr>
          <p:spPr>
            <a:xfrm>
              <a:off x="86904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66" name="object 19466"/>
            <p:cNvSpPr/>
            <p:nvPr/>
          </p:nvSpPr>
          <p:spPr>
            <a:xfrm>
              <a:off x="86925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67" name="object 19467"/>
            <p:cNvSpPr/>
            <p:nvPr/>
          </p:nvSpPr>
          <p:spPr>
            <a:xfrm>
              <a:off x="86937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68" name="object 19468"/>
            <p:cNvSpPr/>
            <p:nvPr/>
          </p:nvSpPr>
          <p:spPr>
            <a:xfrm>
              <a:off x="87077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69" name="object 19469"/>
            <p:cNvSpPr/>
            <p:nvPr/>
          </p:nvSpPr>
          <p:spPr>
            <a:xfrm>
              <a:off x="87153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70" name="object 19470"/>
            <p:cNvSpPr/>
            <p:nvPr/>
          </p:nvSpPr>
          <p:spPr>
            <a:xfrm>
              <a:off x="87176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71" name="object 19471"/>
            <p:cNvSpPr/>
            <p:nvPr/>
          </p:nvSpPr>
          <p:spPr>
            <a:xfrm>
              <a:off x="87181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72" name="object 19472"/>
            <p:cNvSpPr/>
            <p:nvPr/>
          </p:nvSpPr>
          <p:spPr>
            <a:xfrm>
              <a:off x="87207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73" name="object 19473"/>
            <p:cNvSpPr/>
            <p:nvPr/>
          </p:nvSpPr>
          <p:spPr>
            <a:xfrm>
              <a:off x="87248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74" name="object 19474"/>
            <p:cNvSpPr/>
            <p:nvPr/>
          </p:nvSpPr>
          <p:spPr>
            <a:xfrm>
              <a:off x="87281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75" name="object 19475"/>
            <p:cNvSpPr/>
            <p:nvPr/>
          </p:nvSpPr>
          <p:spPr>
            <a:xfrm>
              <a:off x="87300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76" name="object 19476"/>
            <p:cNvSpPr/>
            <p:nvPr/>
          </p:nvSpPr>
          <p:spPr>
            <a:xfrm>
              <a:off x="87321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77" name="object 19477"/>
            <p:cNvSpPr/>
            <p:nvPr/>
          </p:nvSpPr>
          <p:spPr>
            <a:xfrm>
              <a:off x="87329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78" name="object 19478"/>
            <p:cNvSpPr/>
            <p:nvPr/>
          </p:nvSpPr>
          <p:spPr>
            <a:xfrm>
              <a:off x="87349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79" name="object 19479"/>
            <p:cNvSpPr/>
            <p:nvPr/>
          </p:nvSpPr>
          <p:spPr>
            <a:xfrm>
              <a:off x="87377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80" name="object 19480"/>
            <p:cNvSpPr/>
            <p:nvPr/>
          </p:nvSpPr>
          <p:spPr>
            <a:xfrm>
              <a:off x="87382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81" name="object 19481"/>
            <p:cNvSpPr/>
            <p:nvPr/>
          </p:nvSpPr>
          <p:spPr>
            <a:xfrm>
              <a:off x="87414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82" name="object 19482"/>
            <p:cNvSpPr/>
            <p:nvPr/>
          </p:nvSpPr>
          <p:spPr>
            <a:xfrm>
              <a:off x="87416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83" name="object 19483"/>
            <p:cNvSpPr/>
            <p:nvPr/>
          </p:nvSpPr>
          <p:spPr>
            <a:xfrm>
              <a:off x="7239304" y="3151047"/>
              <a:ext cx="558165" cy="195580"/>
            </a:xfrm>
            <a:custGeom>
              <a:avLst/>
              <a:gdLst/>
              <a:ahLst/>
              <a:cxnLst/>
              <a:rect l="l" t="t" r="r" b="b"/>
              <a:pathLst>
                <a:path w="558165" h="195579">
                  <a:moveTo>
                    <a:pt x="64270" y="17214"/>
                  </a:moveTo>
                  <a:lnTo>
                    <a:pt x="54765" y="17214"/>
                  </a:lnTo>
                  <a:lnTo>
                    <a:pt x="54765" y="76073"/>
                  </a:lnTo>
                  <a:lnTo>
                    <a:pt x="64270" y="76073"/>
                  </a:lnTo>
                  <a:lnTo>
                    <a:pt x="64270" y="17214"/>
                  </a:lnTo>
                  <a:close/>
                </a:path>
                <a:path w="558165" h="195579">
                  <a:moveTo>
                    <a:pt x="64270" y="0"/>
                  </a:moveTo>
                  <a:lnTo>
                    <a:pt x="56920" y="0"/>
                  </a:lnTo>
                  <a:lnTo>
                    <a:pt x="55146" y="9113"/>
                  </a:lnTo>
                  <a:lnTo>
                    <a:pt x="48429" y="13543"/>
                  </a:lnTo>
                  <a:lnTo>
                    <a:pt x="36643" y="13543"/>
                  </a:lnTo>
                  <a:lnTo>
                    <a:pt x="36643" y="21138"/>
                  </a:lnTo>
                  <a:lnTo>
                    <a:pt x="44881" y="21138"/>
                  </a:lnTo>
                  <a:lnTo>
                    <a:pt x="50837" y="19872"/>
                  </a:lnTo>
                  <a:lnTo>
                    <a:pt x="54765" y="17214"/>
                  </a:lnTo>
                  <a:lnTo>
                    <a:pt x="64270" y="17214"/>
                  </a:lnTo>
                  <a:lnTo>
                    <a:pt x="64270" y="0"/>
                  </a:lnTo>
                  <a:close/>
                </a:path>
                <a:path w="558165" h="195579">
                  <a:moveTo>
                    <a:pt x="114074" y="0"/>
                  </a:moveTo>
                  <a:lnTo>
                    <a:pt x="103429" y="2420"/>
                  </a:lnTo>
                  <a:lnTo>
                    <a:pt x="95825" y="9683"/>
                  </a:lnTo>
                  <a:lnTo>
                    <a:pt x="91263" y="21787"/>
                  </a:lnTo>
                  <a:lnTo>
                    <a:pt x="89742" y="38732"/>
                  </a:lnTo>
                  <a:lnTo>
                    <a:pt x="91263" y="55605"/>
                  </a:lnTo>
                  <a:lnTo>
                    <a:pt x="95825" y="67671"/>
                  </a:lnTo>
                  <a:lnTo>
                    <a:pt x="103429" y="74920"/>
                  </a:lnTo>
                  <a:lnTo>
                    <a:pt x="114074" y="77339"/>
                  </a:lnTo>
                  <a:lnTo>
                    <a:pt x="124720" y="74920"/>
                  </a:lnTo>
                  <a:lnTo>
                    <a:pt x="130149" y="69744"/>
                  </a:lnTo>
                  <a:lnTo>
                    <a:pt x="109385" y="69744"/>
                  </a:lnTo>
                  <a:lnTo>
                    <a:pt x="105710" y="67466"/>
                  </a:lnTo>
                  <a:lnTo>
                    <a:pt x="100895" y="58352"/>
                  </a:lnTo>
                  <a:lnTo>
                    <a:pt x="99627" y="50378"/>
                  </a:lnTo>
                  <a:lnTo>
                    <a:pt x="99627" y="27214"/>
                  </a:lnTo>
                  <a:lnTo>
                    <a:pt x="100895" y="19113"/>
                  </a:lnTo>
                  <a:lnTo>
                    <a:pt x="103302" y="14429"/>
                  </a:lnTo>
                  <a:lnTo>
                    <a:pt x="105710" y="9873"/>
                  </a:lnTo>
                  <a:lnTo>
                    <a:pt x="109385" y="7594"/>
                  </a:lnTo>
                  <a:lnTo>
                    <a:pt x="130137" y="7594"/>
                  </a:lnTo>
                  <a:lnTo>
                    <a:pt x="124720" y="2420"/>
                  </a:lnTo>
                  <a:lnTo>
                    <a:pt x="114074" y="0"/>
                  </a:lnTo>
                  <a:close/>
                </a:path>
                <a:path w="558165" h="195579">
                  <a:moveTo>
                    <a:pt x="130137" y="7594"/>
                  </a:moveTo>
                  <a:lnTo>
                    <a:pt x="118763" y="7594"/>
                  </a:lnTo>
                  <a:lnTo>
                    <a:pt x="122312" y="9873"/>
                  </a:lnTo>
                  <a:lnTo>
                    <a:pt x="124846" y="14429"/>
                  </a:lnTo>
                  <a:lnTo>
                    <a:pt x="127254" y="19113"/>
                  </a:lnTo>
                  <a:lnTo>
                    <a:pt x="128521" y="27214"/>
                  </a:lnTo>
                  <a:lnTo>
                    <a:pt x="128521" y="50378"/>
                  </a:lnTo>
                  <a:lnTo>
                    <a:pt x="127254" y="58352"/>
                  </a:lnTo>
                  <a:lnTo>
                    <a:pt x="124846" y="62909"/>
                  </a:lnTo>
                  <a:lnTo>
                    <a:pt x="122312" y="67466"/>
                  </a:lnTo>
                  <a:lnTo>
                    <a:pt x="118763" y="69744"/>
                  </a:lnTo>
                  <a:lnTo>
                    <a:pt x="130149" y="69744"/>
                  </a:lnTo>
                  <a:lnTo>
                    <a:pt x="132323" y="67671"/>
                  </a:lnTo>
                  <a:lnTo>
                    <a:pt x="136886" y="55605"/>
                  </a:lnTo>
                  <a:lnTo>
                    <a:pt x="138406" y="38732"/>
                  </a:lnTo>
                  <a:lnTo>
                    <a:pt x="136886" y="21787"/>
                  </a:lnTo>
                  <a:lnTo>
                    <a:pt x="132323" y="9683"/>
                  </a:lnTo>
                  <a:lnTo>
                    <a:pt x="130137" y="7594"/>
                  </a:lnTo>
                  <a:close/>
                </a:path>
                <a:path w="558165" h="195579">
                  <a:moveTo>
                    <a:pt x="159443" y="56327"/>
                  </a:moveTo>
                  <a:lnTo>
                    <a:pt x="149432" y="56327"/>
                  </a:lnTo>
                  <a:lnTo>
                    <a:pt x="149812" y="62656"/>
                  </a:lnTo>
                  <a:lnTo>
                    <a:pt x="152220" y="67719"/>
                  </a:lnTo>
                  <a:lnTo>
                    <a:pt x="156655" y="71516"/>
                  </a:lnTo>
                  <a:lnTo>
                    <a:pt x="161091" y="75440"/>
                  </a:lnTo>
                  <a:lnTo>
                    <a:pt x="166794" y="77339"/>
                  </a:lnTo>
                  <a:lnTo>
                    <a:pt x="180860" y="77339"/>
                  </a:lnTo>
                  <a:lnTo>
                    <a:pt x="186690" y="75187"/>
                  </a:lnTo>
                  <a:lnTo>
                    <a:pt x="191379" y="70883"/>
                  </a:lnTo>
                  <a:lnTo>
                    <a:pt x="192654" y="69744"/>
                  </a:lnTo>
                  <a:lnTo>
                    <a:pt x="159443" y="59998"/>
                  </a:lnTo>
                  <a:lnTo>
                    <a:pt x="159443" y="56327"/>
                  </a:lnTo>
                  <a:close/>
                </a:path>
                <a:path w="558165" h="195579">
                  <a:moveTo>
                    <a:pt x="191147" y="7594"/>
                  </a:moveTo>
                  <a:lnTo>
                    <a:pt x="176805" y="7594"/>
                  </a:lnTo>
                  <a:lnTo>
                    <a:pt x="179720" y="8607"/>
                  </a:lnTo>
                  <a:lnTo>
                    <a:pt x="183775" y="12657"/>
                  </a:lnTo>
                  <a:lnTo>
                    <a:pt x="184789" y="15442"/>
                  </a:lnTo>
                  <a:lnTo>
                    <a:pt x="184789" y="27847"/>
                  </a:lnTo>
                  <a:lnTo>
                    <a:pt x="180100" y="32150"/>
                  </a:lnTo>
                  <a:lnTo>
                    <a:pt x="168568" y="32150"/>
                  </a:lnTo>
                  <a:lnTo>
                    <a:pt x="168568" y="39619"/>
                  </a:lnTo>
                  <a:lnTo>
                    <a:pt x="188591" y="58858"/>
                  </a:lnTo>
                  <a:lnTo>
                    <a:pt x="187197" y="62529"/>
                  </a:lnTo>
                  <a:lnTo>
                    <a:pt x="181874" y="68352"/>
                  </a:lnTo>
                  <a:lnTo>
                    <a:pt x="178326" y="69744"/>
                  </a:lnTo>
                  <a:lnTo>
                    <a:pt x="192654" y="69744"/>
                  </a:lnTo>
                  <a:lnTo>
                    <a:pt x="196195" y="66580"/>
                  </a:lnTo>
                  <a:lnTo>
                    <a:pt x="198476" y="60884"/>
                  </a:lnTo>
                  <a:lnTo>
                    <a:pt x="198476" y="49365"/>
                  </a:lnTo>
                  <a:lnTo>
                    <a:pt x="197335" y="45441"/>
                  </a:lnTo>
                  <a:lnTo>
                    <a:pt x="194801" y="41897"/>
                  </a:lnTo>
                  <a:lnTo>
                    <a:pt x="192393" y="38479"/>
                  </a:lnTo>
                  <a:lnTo>
                    <a:pt x="188844" y="36201"/>
                  </a:lnTo>
                  <a:lnTo>
                    <a:pt x="184282" y="35062"/>
                  </a:lnTo>
                  <a:lnTo>
                    <a:pt x="187830" y="33543"/>
                  </a:lnTo>
                  <a:lnTo>
                    <a:pt x="190492" y="31391"/>
                  </a:lnTo>
                  <a:lnTo>
                    <a:pt x="192139" y="28480"/>
                  </a:lnTo>
                  <a:lnTo>
                    <a:pt x="193913" y="25695"/>
                  </a:lnTo>
                  <a:lnTo>
                    <a:pt x="194801" y="22657"/>
                  </a:lnTo>
                  <a:lnTo>
                    <a:pt x="194801" y="13797"/>
                  </a:lnTo>
                  <a:lnTo>
                    <a:pt x="192773" y="9113"/>
                  </a:lnTo>
                  <a:lnTo>
                    <a:pt x="191147" y="7594"/>
                  </a:lnTo>
                  <a:close/>
                </a:path>
                <a:path w="558165" h="195579">
                  <a:moveTo>
                    <a:pt x="179593" y="0"/>
                  </a:moveTo>
                  <a:lnTo>
                    <a:pt x="150446" y="19493"/>
                  </a:lnTo>
                  <a:lnTo>
                    <a:pt x="160330" y="19493"/>
                  </a:lnTo>
                  <a:lnTo>
                    <a:pt x="161217" y="11518"/>
                  </a:lnTo>
                  <a:lnTo>
                    <a:pt x="165526" y="7594"/>
                  </a:lnTo>
                  <a:lnTo>
                    <a:pt x="191147" y="7594"/>
                  </a:lnTo>
                  <a:lnTo>
                    <a:pt x="188844" y="5442"/>
                  </a:lnTo>
                  <a:lnTo>
                    <a:pt x="184916" y="1898"/>
                  </a:lnTo>
                  <a:lnTo>
                    <a:pt x="179593" y="0"/>
                  </a:lnTo>
                  <a:close/>
                </a:path>
                <a:path w="558165" h="195579">
                  <a:moveTo>
                    <a:pt x="219259" y="56327"/>
                  </a:moveTo>
                  <a:lnTo>
                    <a:pt x="209374" y="56327"/>
                  </a:lnTo>
                  <a:lnTo>
                    <a:pt x="209628" y="62656"/>
                  </a:lnTo>
                  <a:lnTo>
                    <a:pt x="212036" y="67719"/>
                  </a:lnTo>
                  <a:lnTo>
                    <a:pt x="216471" y="71516"/>
                  </a:lnTo>
                  <a:lnTo>
                    <a:pt x="220907" y="75440"/>
                  </a:lnTo>
                  <a:lnTo>
                    <a:pt x="226609" y="77339"/>
                  </a:lnTo>
                  <a:lnTo>
                    <a:pt x="240676" y="77339"/>
                  </a:lnTo>
                  <a:lnTo>
                    <a:pt x="246633" y="75187"/>
                  </a:lnTo>
                  <a:lnTo>
                    <a:pt x="252563" y="69744"/>
                  </a:lnTo>
                  <a:lnTo>
                    <a:pt x="229017" y="69744"/>
                  </a:lnTo>
                  <a:lnTo>
                    <a:pt x="225469" y="68478"/>
                  </a:lnTo>
                  <a:lnTo>
                    <a:pt x="223061" y="65820"/>
                  </a:lnTo>
                  <a:lnTo>
                    <a:pt x="220526" y="63162"/>
                  </a:lnTo>
                  <a:lnTo>
                    <a:pt x="219259" y="59998"/>
                  </a:lnTo>
                  <a:lnTo>
                    <a:pt x="219259" y="56327"/>
                  </a:lnTo>
                  <a:close/>
                </a:path>
                <a:path w="558165" h="195579">
                  <a:moveTo>
                    <a:pt x="251035" y="7594"/>
                  </a:moveTo>
                  <a:lnTo>
                    <a:pt x="236748" y="7594"/>
                  </a:lnTo>
                  <a:lnTo>
                    <a:pt x="239536" y="8607"/>
                  </a:lnTo>
                  <a:lnTo>
                    <a:pt x="243591" y="12657"/>
                  </a:lnTo>
                  <a:lnTo>
                    <a:pt x="244732" y="15442"/>
                  </a:lnTo>
                  <a:lnTo>
                    <a:pt x="244732" y="27847"/>
                  </a:lnTo>
                  <a:lnTo>
                    <a:pt x="240043" y="32150"/>
                  </a:lnTo>
                  <a:lnTo>
                    <a:pt x="228510" y="32150"/>
                  </a:lnTo>
                  <a:lnTo>
                    <a:pt x="228510" y="39619"/>
                  </a:lnTo>
                  <a:lnTo>
                    <a:pt x="248407" y="58858"/>
                  </a:lnTo>
                  <a:lnTo>
                    <a:pt x="247140" y="62529"/>
                  </a:lnTo>
                  <a:lnTo>
                    <a:pt x="241817" y="68352"/>
                  </a:lnTo>
                  <a:lnTo>
                    <a:pt x="238142" y="69744"/>
                  </a:lnTo>
                  <a:lnTo>
                    <a:pt x="252563" y="69744"/>
                  </a:lnTo>
                  <a:lnTo>
                    <a:pt x="256011" y="66580"/>
                  </a:lnTo>
                  <a:lnTo>
                    <a:pt x="258418" y="60884"/>
                  </a:lnTo>
                  <a:lnTo>
                    <a:pt x="258418" y="49365"/>
                  </a:lnTo>
                  <a:lnTo>
                    <a:pt x="244225" y="35062"/>
                  </a:lnTo>
                  <a:lnTo>
                    <a:pt x="247646" y="33543"/>
                  </a:lnTo>
                  <a:lnTo>
                    <a:pt x="250308" y="31391"/>
                  </a:lnTo>
                  <a:lnTo>
                    <a:pt x="252082" y="28480"/>
                  </a:lnTo>
                  <a:lnTo>
                    <a:pt x="253729" y="25695"/>
                  </a:lnTo>
                  <a:lnTo>
                    <a:pt x="254616" y="22657"/>
                  </a:lnTo>
                  <a:lnTo>
                    <a:pt x="254616" y="13797"/>
                  </a:lnTo>
                  <a:lnTo>
                    <a:pt x="252716" y="9113"/>
                  </a:lnTo>
                  <a:lnTo>
                    <a:pt x="251035" y="7594"/>
                  </a:lnTo>
                  <a:close/>
                </a:path>
                <a:path w="558165" h="195579">
                  <a:moveTo>
                    <a:pt x="239409" y="0"/>
                  </a:moveTo>
                  <a:lnTo>
                    <a:pt x="226736" y="0"/>
                  </a:lnTo>
                  <a:lnTo>
                    <a:pt x="221667" y="1645"/>
                  </a:lnTo>
                  <a:lnTo>
                    <a:pt x="217612" y="5063"/>
                  </a:lnTo>
                  <a:lnTo>
                    <a:pt x="213430" y="8354"/>
                  </a:lnTo>
                  <a:lnTo>
                    <a:pt x="211022" y="13164"/>
                  </a:lnTo>
                  <a:lnTo>
                    <a:pt x="210261" y="19493"/>
                  </a:lnTo>
                  <a:lnTo>
                    <a:pt x="220273" y="19493"/>
                  </a:lnTo>
                  <a:lnTo>
                    <a:pt x="221160" y="11518"/>
                  </a:lnTo>
                  <a:lnTo>
                    <a:pt x="225342" y="7594"/>
                  </a:lnTo>
                  <a:lnTo>
                    <a:pt x="251035" y="7594"/>
                  </a:lnTo>
                  <a:lnTo>
                    <a:pt x="244732" y="1898"/>
                  </a:lnTo>
                  <a:lnTo>
                    <a:pt x="239409" y="0"/>
                  </a:lnTo>
                  <a:close/>
                </a:path>
                <a:path w="558165" h="195579">
                  <a:moveTo>
                    <a:pt x="284398" y="65567"/>
                  </a:moveTo>
                  <a:lnTo>
                    <a:pt x="273879" y="65567"/>
                  </a:lnTo>
                  <a:lnTo>
                    <a:pt x="273879" y="76073"/>
                  </a:lnTo>
                  <a:lnTo>
                    <a:pt x="284398" y="76073"/>
                  </a:lnTo>
                  <a:lnTo>
                    <a:pt x="284398" y="65567"/>
                  </a:lnTo>
                  <a:close/>
                </a:path>
                <a:path w="558165" h="195579">
                  <a:moveTo>
                    <a:pt x="310124" y="58732"/>
                  </a:moveTo>
                  <a:lnTo>
                    <a:pt x="300239" y="58732"/>
                  </a:lnTo>
                  <a:lnTo>
                    <a:pt x="300999" y="64934"/>
                  </a:lnTo>
                  <a:lnTo>
                    <a:pt x="303407" y="69491"/>
                  </a:lnTo>
                  <a:lnTo>
                    <a:pt x="307336" y="72655"/>
                  </a:lnTo>
                  <a:lnTo>
                    <a:pt x="311138" y="75820"/>
                  </a:lnTo>
                  <a:lnTo>
                    <a:pt x="315953" y="77339"/>
                  </a:lnTo>
                  <a:lnTo>
                    <a:pt x="321529" y="77339"/>
                  </a:lnTo>
                  <a:lnTo>
                    <a:pt x="333099" y="74776"/>
                  </a:lnTo>
                  <a:lnTo>
                    <a:pt x="338516" y="69744"/>
                  </a:lnTo>
                  <a:lnTo>
                    <a:pt x="314939" y="69744"/>
                  </a:lnTo>
                  <a:lnTo>
                    <a:pt x="310884" y="66073"/>
                  </a:lnTo>
                  <a:lnTo>
                    <a:pt x="310124" y="58732"/>
                  </a:lnTo>
                  <a:close/>
                </a:path>
                <a:path w="558165" h="195579">
                  <a:moveTo>
                    <a:pt x="347523" y="41644"/>
                  </a:moveTo>
                  <a:lnTo>
                    <a:pt x="338257" y="41644"/>
                  </a:lnTo>
                  <a:lnTo>
                    <a:pt x="337751" y="50757"/>
                  </a:lnTo>
                  <a:lnTo>
                    <a:pt x="335976" y="57719"/>
                  </a:lnTo>
                  <a:lnTo>
                    <a:pt x="330400" y="67339"/>
                  </a:lnTo>
                  <a:lnTo>
                    <a:pt x="326598" y="69744"/>
                  </a:lnTo>
                  <a:lnTo>
                    <a:pt x="338516" y="69744"/>
                  </a:lnTo>
                  <a:lnTo>
                    <a:pt x="341378" y="67086"/>
                  </a:lnTo>
                  <a:lnTo>
                    <a:pt x="346354" y="54270"/>
                  </a:lnTo>
                  <a:lnTo>
                    <a:pt x="347523" y="41644"/>
                  </a:lnTo>
                  <a:close/>
                </a:path>
                <a:path w="558165" h="195579">
                  <a:moveTo>
                    <a:pt x="330527" y="0"/>
                  </a:moveTo>
                  <a:lnTo>
                    <a:pt x="298972" y="18480"/>
                  </a:lnTo>
                  <a:lnTo>
                    <a:pt x="298972" y="32657"/>
                  </a:lnTo>
                  <a:lnTo>
                    <a:pt x="301126" y="38353"/>
                  </a:lnTo>
                  <a:lnTo>
                    <a:pt x="309743" y="47466"/>
                  </a:lnTo>
                  <a:lnTo>
                    <a:pt x="314939" y="49745"/>
                  </a:lnTo>
                  <a:lnTo>
                    <a:pt x="327612" y="49745"/>
                  </a:lnTo>
                  <a:lnTo>
                    <a:pt x="333315" y="47087"/>
                  </a:lnTo>
                  <a:lnTo>
                    <a:pt x="337798" y="42150"/>
                  </a:lnTo>
                  <a:lnTo>
                    <a:pt x="318614" y="42150"/>
                  </a:lnTo>
                  <a:lnTo>
                    <a:pt x="315193" y="40631"/>
                  </a:lnTo>
                  <a:lnTo>
                    <a:pt x="312658" y="37340"/>
                  </a:lnTo>
                  <a:lnTo>
                    <a:pt x="310124" y="34176"/>
                  </a:lnTo>
                  <a:lnTo>
                    <a:pt x="308856" y="29999"/>
                  </a:lnTo>
                  <a:lnTo>
                    <a:pt x="308856" y="19999"/>
                  </a:lnTo>
                  <a:lnTo>
                    <a:pt x="310124" y="15948"/>
                  </a:lnTo>
                  <a:lnTo>
                    <a:pt x="312658" y="12531"/>
                  </a:lnTo>
                  <a:lnTo>
                    <a:pt x="315066" y="9240"/>
                  </a:lnTo>
                  <a:lnTo>
                    <a:pt x="318488" y="7594"/>
                  </a:lnTo>
                  <a:lnTo>
                    <a:pt x="339995" y="7594"/>
                  </a:lnTo>
                  <a:lnTo>
                    <a:pt x="336737" y="3164"/>
                  </a:lnTo>
                  <a:lnTo>
                    <a:pt x="330527" y="0"/>
                  </a:lnTo>
                  <a:close/>
                </a:path>
                <a:path w="558165" h="195579">
                  <a:moveTo>
                    <a:pt x="339995" y="7594"/>
                  </a:moveTo>
                  <a:lnTo>
                    <a:pt x="327359" y="7594"/>
                  </a:lnTo>
                  <a:lnTo>
                    <a:pt x="331034" y="9873"/>
                  </a:lnTo>
                  <a:lnTo>
                    <a:pt x="334016" y="14540"/>
                  </a:lnTo>
                  <a:lnTo>
                    <a:pt x="336737" y="18986"/>
                  </a:lnTo>
                  <a:lnTo>
                    <a:pt x="338257" y="25568"/>
                  </a:lnTo>
                  <a:lnTo>
                    <a:pt x="338384" y="34176"/>
                  </a:lnTo>
                  <a:lnTo>
                    <a:pt x="333315" y="39492"/>
                  </a:lnTo>
                  <a:lnTo>
                    <a:pt x="328119" y="42150"/>
                  </a:lnTo>
                  <a:lnTo>
                    <a:pt x="337798" y="42150"/>
                  </a:lnTo>
                  <a:lnTo>
                    <a:pt x="338257" y="41644"/>
                  </a:lnTo>
                  <a:lnTo>
                    <a:pt x="347523" y="41644"/>
                  </a:lnTo>
                  <a:lnTo>
                    <a:pt x="347922" y="37340"/>
                  </a:lnTo>
                  <a:lnTo>
                    <a:pt x="341299" y="9366"/>
                  </a:lnTo>
                  <a:lnTo>
                    <a:pt x="339995" y="7594"/>
                  </a:lnTo>
                  <a:close/>
                </a:path>
                <a:path w="558165" h="195579">
                  <a:moveTo>
                    <a:pt x="389963" y="0"/>
                  </a:moveTo>
                  <a:lnTo>
                    <a:pt x="377036" y="0"/>
                  </a:lnTo>
                  <a:lnTo>
                    <a:pt x="371714" y="1772"/>
                  </a:lnTo>
                  <a:lnTo>
                    <a:pt x="363730" y="8733"/>
                  </a:lnTo>
                  <a:lnTo>
                    <a:pt x="361702" y="13164"/>
                  </a:lnTo>
                  <a:lnTo>
                    <a:pt x="361702" y="25821"/>
                  </a:lnTo>
                  <a:lnTo>
                    <a:pt x="366011" y="31897"/>
                  </a:lnTo>
                  <a:lnTo>
                    <a:pt x="374375" y="36834"/>
                  </a:lnTo>
                  <a:lnTo>
                    <a:pt x="363983" y="41644"/>
                  </a:lnTo>
                  <a:lnTo>
                    <a:pt x="358787" y="48099"/>
                  </a:lnTo>
                  <a:lnTo>
                    <a:pt x="358787" y="62529"/>
                  </a:lnTo>
                  <a:lnTo>
                    <a:pt x="361069" y="67592"/>
                  </a:lnTo>
                  <a:lnTo>
                    <a:pt x="370193" y="75440"/>
                  </a:lnTo>
                  <a:lnTo>
                    <a:pt x="376149" y="77339"/>
                  </a:lnTo>
                  <a:lnTo>
                    <a:pt x="390850" y="77339"/>
                  </a:lnTo>
                  <a:lnTo>
                    <a:pt x="396806" y="75440"/>
                  </a:lnTo>
                  <a:lnTo>
                    <a:pt x="403429" y="69744"/>
                  </a:lnTo>
                  <a:lnTo>
                    <a:pt x="379064" y="69744"/>
                  </a:lnTo>
                  <a:lnTo>
                    <a:pt x="375516" y="68605"/>
                  </a:lnTo>
                  <a:lnTo>
                    <a:pt x="372854" y="66200"/>
                  </a:lnTo>
                  <a:lnTo>
                    <a:pt x="370066" y="63795"/>
                  </a:lnTo>
                  <a:lnTo>
                    <a:pt x="368799" y="60377"/>
                  </a:lnTo>
                  <a:lnTo>
                    <a:pt x="383500" y="41011"/>
                  </a:lnTo>
                  <a:lnTo>
                    <a:pt x="401648" y="41011"/>
                  </a:lnTo>
                  <a:lnTo>
                    <a:pt x="392624" y="36834"/>
                  </a:lnTo>
                  <a:lnTo>
                    <a:pt x="399487" y="32783"/>
                  </a:lnTo>
                  <a:lnTo>
                    <a:pt x="383500" y="32783"/>
                  </a:lnTo>
                  <a:lnTo>
                    <a:pt x="375642" y="29239"/>
                  </a:lnTo>
                  <a:lnTo>
                    <a:pt x="371714" y="24556"/>
                  </a:lnTo>
                  <a:lnTo>
                    <a:pt x="371714" y="15062"/>
                  </a:lnTo>
                  <a:lnTo>
                    <a:pt x="372728" y="12404"/>
                  </a:lnTo>
                  <a:lnTo>
                    <a:pt x="374882" y="10506"/>
                  </a:lnTo>
                  <a:lnTo>
                    <a:pt x="376910" y="8607"/>
                  </a:lnTo>
                  <a:lnTo>
                    <a:pt x="379824" y="7594"/>
                  </a:lnTo>
                  <a:lnTo>
                    <a:pt x="401963" y="7594"/>
                  </a:lnTo>
                  <a:lnTo>
                    <a:pt x="395285" y="1772"/>
                  </a:lnTo>
                  <a:lnTo>
                    <a:pt x="389963" y="0"/>
                  </a:lnTo>
                  <a:close/>
                </a:path>
                <a:path w="558165" h="195579">
                  <a:moveTo>
                    <a:pt x="401648" y="41011"/>
                  </a:moveTo>
                  <a:lnTo>
                    <a:pt x="383500" y="41011"/>
                  </a:lnTo>
                  <a:lnTo>
                    <a:pt x="388569" y="43289"/>
                  </a:lnTo>
                  <a:lnTo>
                    <a:pt x="392371" y="45568"/>
                  </a:lnTo>
                  <a:lnTo>
                    <a:pt x="397060" y="50251"/>
                  </a:lnTo>
                  <a:lnTo>
                    <a:pt x="398200" y="53036"/>
                  </a:lnTo>
                  <a:lnTo>
                    <a:pt x="398200" y="60377"/>
                  </a:lnTo>
                  <a:lnTo>
                    <a:pt x="396933" y="63795"/>
                  </a:lnTo>
                  <a:lnTo>
                    <a:pt x="394145" y="66200"/>
                  </a:lnTo>
                  <a:lnTo>
                    <a:pt x="391483" y="68605"/>
                  </a:lnTo>
                  <a:lnTo>
                    <a:pt x="387935" y="69744"/>
                  </a:lnTo>
                  <a:lnTo>
                    <a:pt x="403429" y="69744"/>
                  </a:lnTo>
                  <a:lnTo>
                    <a:pt x="405931" y="67592"/>
                  </a:lnTo>
                  <a:lnTo>
                    <a:pt x="408212" y="62529"/>
                  </a:lnTo>
                  <a:lnTo>
                    <a:pt x="408212" y="48099"/>
                  </a:lnTo>
                  <a:lnTo>
                    <a:pt x="403016" y="41644"/>
                  </a:lnTo>
                  <a:lnTo>
                    <a:pt x="401648" y="41011"/>
                  </a:lnTo>
                  <a:close/>
                </a:path>
                <a:path w="558165" h="195579">
                  <a:moveTo>
                    <a:pt x="401963" y="7594"/>
                  </a:moveTo>
                  <a:lnTo>
                    <a:pt x="387175" y="7594"/>
                  </a:lnTo>
                  <a:lnTo>
                    <a:pt x="390089" y="8607"/>
                  </a:lnTo>
                  <a:lnTo>
                    <a:pt x="392244" y="10506"/>
                  </a:lnTo>
                  <a:lnTo>
                    <a:pt x="394272" y="12404"/>
                  </a:lnTo>
                  <a:lnTo>
                    <a:pt x="395285" y="15062"/>
                  </a:lnTo>
                  <a:lnTo>
                    <a:pt x="395285" y="24556"/>
                  </a:lnTo>
                  <a:lnTo>
                    <a:pt x="391357" y="29239"/>
                  </a:lnTo>
                  <a:lnTo>
                    <a:pt x="383500" y="32783"/>
                  </a:lnTo>
                  <a:lnTo>
                    <a:pt x="399487" y="32783"/>
                  </a:lnTo>
                  <a:lnTo>
                    <a:pt x="400988" y="31897"/>
                  </a:lnTo>
                  <a:lnTo>
                    <a:pt x="405170" y="25821"/>
                  </a:lnTo>
                  <a:lnTo>
                    <a:pt x="405170" y="13164"/>
                  </a:lnTo>
                  <a:lnTo>
                    <a:pt x="403269" y="8733"/>
                  </a:lnTo>
                  <a:lnTo>
                    <a:pt x="401963" y="7594"/>
                  </a:lnTo>
                  <a:close/>
                </a:path>
                <a:path w="558165" h="195579">
                  <a:moveTo>
                    <a:pt x="467774" y="1265"/>
                  </a:moveTo>
                  <a:lnTo>
                    <a:pt x="419364" y="1265"/>
                  </a:lnTo>
                  <a:lnTo>
                    <a:pt x="419364" y="10126"/>
                  </a:lnTo>
                  <a:lnTo>
                    <a:pt x="457763" y="10126"/>
                  </a:lnTo>
                  <a:lnTo>
                    <a:pt x="429756" y="76073"/>
                  </a:lnTo>
                  <a:lnTo>
                    <a:pt x="440527" y="76073"/>
                  </a:lnTo>
                  <a:lnTo>
                    <a:pt x="467774" y="8101"/>
                  </a:lnTo>
                  <a:lnTo>
                    <a:pt x="467774" y="1265"/>
                  </a:lnTo>
                  <a:close/>
                </a:path>
                <a:path w="558165" h="195579">
                  <a:moveTo>
                    <a:pt x="489825" y="58732"/>
                  </a:moveTo>
                  <a:lnTo>
                    <a:pt x="479813" y="58732"/>
                  </a:lnTo>
                  <a:lnTo>
                    <a:pt x="480700" y="64934"/>
                  </a:lnTo>
                  <a:lnTo>
                    <a:pt x="482982" y="69491"/>
                  </a:lnTo>
                  <a:lnTo>
                    <a:pt x="490839" y="75820"/>
                  </a:lnTo>
                  <a:lnTo>
                    <a:pt x="495528" y="77339"/>
                  </a:lnTo>
                  <a:lnTo>
                    <a:pt x="501104" y="77339"/>
                  </a:lnTo>
                  <a:lnTo>
                    <a:pt x="512727" y="74776"/>
                  </a:lnTo>
                  <a:lnTo>
                    <a:pt x="518140" y="69744"/>
                  </a:lnTo>
                  <a:lnTo>
                    <a:pt x="494514" y="69744"/>
                  </a:lnTo>
                  <a:lnTo>
                    <a:pt x="490585" y="66073"/>
                  </a:lnTo>
                  <a:lnTo>
                    <a:pt x="489825" y="58732"/>
                  </a:lnTo>
                  <a:close/>
                </a:path>
                <a:path w="558165" h="195579">
                  <a:moveTo>
                    <a:pt x="527103" y="41644"/>
                  </a:moveTo>
                  <a:lnTo>
                    <a:pt x="517959" y="41644"/>
                  </a:lnTo>
                  <a:lnTo>
                    <a:pt x="517325" y="50757"/>
                  </a:lnTo>
                  <a:lnTo>
                    <a:pt x="515678" y="57719"/>
                  </a:lnTo>
                  <a:lnTo>
                    <a:pt x="512890" y="62529"/>
                  </a:lnTo>
                  <a:lnTo>
                    <a:pt x="509975" y="67339"/>
                  </a:lnTo>
                  <a:lnTo>
                    <a:pt x="506300" y="69744"/>
                  </a:lnTo>
                  <a:lnTo>
                    <a:pt x="518140" y="69744"/>
                  </a:lnTo>
                  <a:lnTo>
                    <a:pt x="521000" y="67086"/>
                  </a:lnTo>
                  <a:lnTo>
                    <a:pt x="525947" y="54270"/>
                  </a:lnTo>
                  <a:lnTo>
                    <a:pt x="527103" y="41644"/>
                  </a:lnTo>
                  <a:close/>
                </a:path>
                <a:path w="558165" h="195579">
                  <a:moveTo>
                    <a:pt x="510102" y="0"/>
                  </a:moveTo>
                  <a:lnTo>
                    <a:pt x="478546" y="18480"/>
                  </a:lnTo>
                  <a:lnTo>
                    <a:pt x="478546" y="32657"/>
                  </a:lnTo>
                  <a:lnTo>
                    <a:pt x="480700" y="38353"/>
                  </a:lnTo>
                  <a:lnTo>
                    <a:pt x="489318" y="47466"/>
                  </a:lnTo>
                  <a:lnTo>
                    <a:pt x="494641" y="49745"/>
                  </a:lnTo>
                  <a:lnTo>
                    <a:pt x="507314" y="49745"/>
                  </a:lnTo>
                  <a:lnTo>
                    <a:pt x="513016" y="47087"/>
                  </a:lnTo>
                  <a:lnTo>
                    <a:pt x="517499" y="42150"/>
                  </a:lnTo>
                  <a:lnTo>
                    <a:pt x="498316" y="42150"/>
                  </a:lnTo>
                  <a:lnTo>
                    <a:pt x="494894" y="40631"/>
                  </a:lnTo>
                  <a:lnTo>
                    <a:pt x="492360" y="37340"/>
                  </a:lnTo>
                  <a:lnTo>
                    <a:pt x="489825" y="34176"/>
                  </a:lnTo>
                  <a:lnTo>
                    <a:pt x="488558" y="29999"/>
                  </a:lnTo>
                  <a:lnTo>
                    <a:pt x="498062" y="7594"/>
                  </a:lnTo>
                  <a:lnTo>
                    <a:pt x="519606" y="7594"/>
                  </a:lnTo>
                  <a:lnTo>
                    <a:pt x="516438" y="3164"/>
                  </a:lnTo>
                  <a:lnTo>
                    <a:pt x="510102" y="0"/>
                  </a:lnTo>
                  <a:close/>
                </a:path>
                <a:path w="558165" h="195579">
                  <a:moveTo>
                    <a:pt x="519606" y="7594"/>
                  </a:moveTo>
                  <a:lnTo>
                    <a:pt x="506933" y="7594"/>
                  </a:lnTo>
                  <a:lnTo>
                    <a:pt x="510735" y="9873"/>
                  </a:lnTo>
                  <a:lnTo>
                    <a:pt x="513594" y="14540"/>
                  </a:lnTo>
                  <a:lnTo>
                    <a:pt x="516438" y="18986"/>
                  </a:lnTo>
                  <a:lnTo>
                    <a:pt x="517832" y="25568"/>
                  </a:lnTo>
                  <a:lnTo>
                    <a:pt x="517959" y="34176"/>
                  </a:lnTo>
                  <a:lnTo>
                    <a:pt x="513016" y="39492"/>
                  </a:lnTo>
                  <a:lnTo>
                    <a:pt x="507820" y="42150"/>
                  </a:lnTo>
                  <a:lnTo>
                    <a:pt x="517499" y="42150"/>
                  </a:lnTo>
                  <a:lnTo>
                    <a:pt x="517959" y="41644"/>
                  </a:lnTo>
                  <a:lnTo>
                    <a:pt x="527103" y="41644"/>
                  </a:lnTo>
                  <a:lnTo>
                    <a:pt x="527497" y="37340"/>
                  </a:lnTo>
                  <a:lnTo>
                    <a:pt x="520873" y="9366"/>
                  </a:lnTo>
                  <a:lnTo>
                    <a:pt x="519606" y="7594"/>
                  </a:lnTo>
                  <a:close/>
                </a:path>
                <a:path w="558165" h="195579">
                  <a:moveTo>
                    <a:pt x="31954" y="118224"/>
                  </a:moveTo>
                  <a:lnTo>
                    <a:pt x="1553" y="141314"/>
                  </a:lnTo>
                  <a:lnTo>
                    <a:pt x="0" y="161362"/>
                  </a:lnTo>
                  <a:lnTo>
                    <a:pt x="318" y="167532"/>
                  </a:lnTo>
                  <a:lnTo>
                    <a:pt x="32588" y="195525"/>
                  </a:lnTo>
                  <a:lnTo>
                    <a:pt x="38291" y="193044"/>
                  </a:lnTo>
                  <a:lnTo>
                    <a:pt x="42663" y="187981"/>
                  </a:lnTo>
                  <a:lnTo>
                    <a:pt x="20549" y="187981"/>
                  </a:lnTo>
                  <a:lnTo>
                    <a:pt x="16747" y="185690"/>
                  </a:lnTo>
                  <a:lnTo>
                    <a:pt x="11171" y="176513"/>
                  </a:lnTo>
                  <a:lnTo>
                    <a:pt x="9650" y="169931"/>
                  </a:lnTo>
                  <a:lnTo>
                    <a:pt x="9523" y="161362"/>
                  </a:lnTo>
                  <a:lnTo>
                    <a:pt x="14592" y="155995"/>
                  </a:lnTo>
                  <a:lnTo>
                    <a:pt x="18612" y="153919"/>
                  </a:lnTo>
                  <a:lnTo>
                    <a:pt x="9650" y="153919"/>
                  </a:lnTo>
                  <a:lnTo>
                    <a:pt x="10157" y="144843"/>
                  </a:lnTo>
                  <a:lnTo>
                    <a:pt x="11804" y="137881"/>
                  </a:lnTo>
                  <a:lnTo>
                    <a:pt x="14719" y="133046"/>
                  </a:lnTo>
                  <a:lnTo>
                    <a:pt x="17507" y="128198"/>
                  </a:lnTo>
                  <a:lnTo>
                    <a:pt x="21182" y="125780"/>
                  </a:lnTo>
                  <a:lnTo>
                    <a:pt x="44166" y="125780"/>
                  </a:lnTo>
                  <a:lnTo>
                    <a:pt x="40572" y="122920"/>
                  </a:lnTo>
                  <a:lnTo>
                    <a:pt x="36643" y="119743"/>
                  </a:lnTo>
                  <a:lnTo>
                    <a:pt x="31954" y="118224"/>
                  </a:lnTo>
                  <a:close/>
                </a:path>
                <a:path w="558165" h="195579">
                  <a:moveTo>
                    <a:pt x="43128" y="153311"/>
                  </a:moveTo>
                  <a:lnTo>
                    <a:pt x="29293" y="153311"/>
                  </a:lnTo>
                  <a:lnTo>
                    <a:pt x="32715" y="154919"/>
                  </a:lnTo>
                  <a:lnTo>
                    <a:pt x="37784" y="161387"/>
                  </a:lnTo>
                  <a:lnTo>
                    <a:pt x="39051" y="165513"/>
                  </a:lnTo>
                  <a:lnTo>
                    <a:pt x="39051" y="175500"/>
                  </a:lnTo>
                  <a:lnTo>
                    <a:pt x="37784" y="179652"/>
                  </a:lnTo>
                  <a:lnTo>
                    <a:pt x="35176" y="183082"/>
                  </a:lnTo>
                  <a:lnTo>
                    <a:pt x="32841" y="186310"/>
                  </a:lnTo>
                  <a:lnTo>
                    <a:pt x="29420" y="187981"/>
                  </a:lnTo>
                  <a:lnTo>
                    <a:pt x="42663" y="187981"/>
                  </a:lnTo>
                  <a:lnTo>
                    <a:pt x="46781" y="183082"/>
                  </a:lnTo>
                  <a:lnTo>
                    <a:pt x="48936" y="177032"/>
                  </a:lnTo>
                  <a:lnTo>
                    <a:pt x="48936" y="162931"/>
                  </a:lnTo>
                  <a:lnTo>
                    <a:pt x="46781" y="157159"/>
                  </a:lnTo>
                  <a:lnTo>
                    <a:pt x="43128" y="153311"/>
                  </a:lnTo>
                  <a:close/>
                </a:path>
                <a:path w="558165" h="195579">
                  <a:moveTo>
                    <a:pt x="32841" y="145818"/>
                  </a:moveTo>
                  <a:lnTo>
                    <a:pt x="20295" y="145818"/>
                  </a:lnTo>
                  <a:lnTo>
                    <a:pt x="14592" y="148514"/>
                  </a:lnTo>
                  <a:lnTo>
                    <a:pt x="9650" y="153919"/>
                  </a:lnTo>
                  <a:lnTo>
                    <a:pt x="18612" y="153919"/>
                  </a:lnTo>
                  <a:lnTo>
                    <a:pt x="19788" y="153311"/>
                  </a:lnTo>
                  <a:lnTo>
                    <a:pt x="43128" y="153311"/>
                  </a:lnTo>
                  <a:lnTo>
                    <a:pt x="38164" y="148083"/>
                  </a:lnTo>
                  <a:lnTo>
                    <a:pt x="32841" y="145818"/>
                  </a:lnTo>
                  <a:close/>
                </a:path>
                <a:path w="558165" h="195579">
                  <a:moveTo>
                    <a:pt x="44166" y="125780"/>
                  </a:moveTo>
                  <a:lnTo>
                    <a:pt x="32968" y="125780"/>
                  </a:lnTo>
                  <a:lnTo>
                    <a:pt x="36897" y="129464"/>
                  </a:lnTo>
                  <a:lnTo>
                    <a:pt x="37784" y="136843"/>
                  </a:lnTo>
                  <a:lnTo>
                    <a:pt x="47669" y="136843"/>
                  </a:lnTo>
                  <a:lnTo>
                    <a:pt x="46781" y="130692"/>
                  </a:lnTo>
                  <a:lnTo>
                    <a:pt x="44500" y="126046"/>
                  </a:lnTo>
                  <a:lnTo>
                    <a:pt x="44166" y="125780"/>
                  </a:lnTo>
                  <a:close/>
                </a:path>
                <a:path w="558165" h="195579">
                  <a:moveTo>
                    <a:pt x="69593" y="174526"/>
                  </a:moveTo>
                  <a:lnTo>
                    <a:pt x="59708" y="174526"/>
                  </a:lnTo>
                  <a:lnTo>
                    <a:pt x="59961" y="180842"/>
                  </a:lnTo>
                  <a:lnTo>
                    <a:pt x="62369" y="185930"/>
                  </a:lnTo>
                  <a:lnTo>
                    <a:pt x="71240" y="193614"/>
                  </a:lnTo>
                  <a:lnTo>
                    <a:pt x="76943" y="195525"/>
                  </a:lnTo>
                  <a:lnTo>
                    <a:pt x="91010" y="195525"/>
                  </a:lnTo>
                  <a:lnTo>
                    <a:pt x="96839" y="193373"/>
                  </a:lnTo>
                  <a:lnTo>
                    <a:pt x="101655" y="189057"/>
                  </a:lnTo>
                  <a:lnTo>
                    <a:pt x="102824" y="187981"/>
                  </a:lnTo>
                  <a:lnTo>
                    <a:pt x="79351" y="187981"/>
                  </a:lnTo>
                  <a:lnTo>
                    <a:pt x="75802" y="186652"/>
                  </a:lnTo>
                  <a:lnTo>
                    <a:pt x="73394" y="184006"/>
                  </a:lnTo>
                  <a:lnTo>
                    <a:pt x="70860" y="181348"/>
                  </a:lnTo>
                  <a:lnTo>
                    <a:pt x="69593" y="178196"/>
                  </a:lnTo>
                  <a:lnTo>
                    <a:pt x="69593" y="174526"/>
                  </a:lnTo>
                  <a:close/>
                </a:path>
                <a:path w="558165" h="195579">
                  <a:moveTo>
                    <a:pt x="101301" y="125780"/>
                  </a:moveTo>
                  <a:lnTo>
                    <a:pt x="86954" y="125780"/>
                  </a:lnTo>
                  <a:lnTo>
                    <a:pt x="89869" y="126780"/>
                  </a:lnTo>
                  <a:lnTo>
                    <a:pt x="93925" y="130793"/>
                  </a:lnTo>
                  <a:lnTo>
                    <a:pt x="94938" y="133679"/>
                  </a:lnTo>
                  <a:lnTo>
                    <a:pt x="94938" y="146020"/>
                  </a:lnTo>
                  <a:lnTo>
                    <a:pt x="90376" y="150299"/>
                  </a:lnTo>
                  <a:lnTo>
                    <a:pt x="78844" y="150299"/>
                  </a:lnTo>
                  <a:lnTo>
                    <a:pt x="78844" y="157792"/>
                  </a:lnTo>
                  <a:lnTo>
                    <a:pt x="87842" y="157792"/>
                  </a:lnTo>
                  <a:lnTo>
                    <a:pt x="91897" y="159058"/>
                  </a:lnTo>
                  <a:lnTo>
                    <a:pt x="94558" y="161589"/>
                  </a:lnTo>
                  <a:lnTo>
                    <a:pt x="97346" y="164134"/>
                  </a:lnTo>
                  <a:lnTo>
                    <a:pt x="98686" y="167602"/>
                  </a:lnTo>
                  <a:lnTo>
                    <a:pt x="98740" y="177019"/>
                  </a:lnTo>
                  <a:lnTo>
                    <a:pt x="97473" y="180753"/>
                  </a:lnTo>
                  <a:lnTo>
                    <a:pt x="92150" y="186538"/>
                  </a:lnTo>
                  <a:lnTo>
                    <a:pt x="88475" y="187981"/>
                  </a:lnTo>
                  <a:lnTo>
                    <a:pt x="102824" y="187981"/>
                  </a:lnTo>
                  <a:lnTo>
                    <a:pt x="106344" y="184741"/>
                  </a:lnTo>
                  <a:lnTo>
                    <a:pt x="108752" y="179133"/>
                  </a:lnTo>
                  <a:lnTo>
                    <a:pt x="108752" y="167602"/>
                  </a:lnTo>
                  <a:lnTo>
                    <a:pt x="94431" y="153210"/>
                  </a:lnTo>
                  <a:lnTo>
                    <a:pt x="97980" y="151716"/>
                  </a:lnTo>
                  <a:lnTo>
                    <a:pt x="100641" y="149539"/>
                  </a:lnTo>
                  <a:lnTo>
                    <a:pt x="102415" y="146704"/>
                  </a:lnTo>
                  <a:lnTo>
                    <a:pt x="104063" y="143868"/>
                  </a:lnTo>
                  <a:lnTo>
                    <a:pt x="104950" y="140856"/>
                  </a:lnTo>
                  <a:lnTo>
                    <a:pt x="104950" y="131945"/>
                  </a:lnTo>
                  <a:lnTo>
                    <a:pt x="102922" y="127274"/>
                  </a:lnTo>
                  <a:lnTo>
                    <a:pt x="101301" y="125780"/>
                  </a:lnTo>
                  <a:close/>
                </a:path>
                <a:path w="558165" h="195579">
                  <a:moveTo>
                    <a:pt x="89742" y="118224"/>
                  </a:moveTo>
                  <a:lnTo>
                    <a:pt x="77070" y="118224"/>
                  </a:lnTo>
                  <a:lnTo>
                    <a:pt x="72000" y="119869"/>
                  </a:lnTo>
                  <a:lnTo>
                    <a:pt x="67945" y="123198"/>
                  </a:lnTo>
                  <a:lnTo>
                    <a:pt x="63763" y="126515"/>
                  </a:lnTo>
                  <a:lnTo>
                    <a:pt x="61355" y="131337"/>
                  </a:lnTo>
                  <a:lnTo>
                    <a:pt x="60595" y="137653"/>
                  </a:lnTo>
                  <a:lnTo>
                    <a:pt x="70480" y="137653"/>
                  </a:lnTo>
                  <a:lnTo>
                    <a:pt x="71367" y="129730"/>
                  </a:lnTo>
                  <a:lnTo>
                    <a:pt x="75676" y="125780"/>
                  </a:lnTo>
                  <a:lnTo>
                    <a:pt x="101301" y="125780"/>
                  </a:lnTo>
                  <a:lnTo>
                    <a:pt x="95065" y="119996"/>
                  </a:lnTo>
                  <a:lnTo>
                    <a:pt x="89742" y="118224"/>
                  </a:lnTo>
                  <a:close/>
                </a:path>
                <a:path w="558165" h="195579">
                  <a:moveTo>
                    <a:pt x="163050" y="125780"/>
                  </a:moveTo>
                  <a:lnTo>
                    <a:pt x="148291" y="125780"/>
                  </a:lnTo>
                  <a:lnTo>
                    <a:pt x="151726" y="126970"/>
                  </a:lnTo>
                  <a:lnTo>
                    <a:pt x="154121" y="129325"/>
                  </a:lnTo>
                  <a:lnTo>
                    <a:pt x="156402" y="131679"/>
                  </a:lnTo>
                  <a:lnTo>
                    <a:pt x="157669" y="134919"/>
                  </a:lnTo>
                  <a:lnTo>
                    <a:pt x="157669" y="143615"/>
                  </a:lnTo>
                  <a:lnTo>
                    <a:pt x="156275" y="147729"/>
                  </a:lnTo>
                  <a:lnTo>
                    <a:pt x="150699" y="154969"/>
                  </a:lnTo>
                  <a:lnTo>
                    <a:pt x="145503" y="159805"/>
                  </a:lnTo>
                  <a:lnTo>
                    <a:pt x="137899" y="165880"/>
                  </a:lnTo>
                  <a:lnTo>
                    <a:pt x="130422" y="171943"/>
                  </a:lnTo>
                  <a:lnTo>
                    <a:pt x="125227" y="177057"/>
                  </a:lnTo>
                  <a:lnTo>
                    <a:pt x="122438" y="181196"/>
                  </a:lnTo>
                  <a:lnTo>
                    <a:pt x="119512" y="185386"/>
                  </a:lnTo>
                  <a:lnTo>
                    <a:pt x="118130" y="189702"/>
                  </a:lnTo>
                  <a:lnTo>
                    <a:pt x="118130" y="194259"/>
                  </a:lnTo>
                  <a:lnTo>
                    <a:pt x="167681" y="194259"/>
                  </a:lnTo>
                  <a:lnTo>
                    <a:pt x="167681" y="185386"/>
                  </a:lnTo>
                  <a:lnTo>
                    <a:pt x="131563" y="185386"/>
                  </a:lnTo>
                  <a:lnTo>
                    <a:pt x="131816" y="183209"/>
                  </a:lnTo>
                  <a:lnTo>
                    <a:pt x="136252" y="178412"/>
                  </a:lnTo>
                  <a:lnTo>
                    <a:pt x="145250" y="171007"/>
                  </a:lnTo>
                  <a:lnTo>
                    <a:pt x="154121" y="163589"/>
                  </a:lnTo>
                  <a:lnTo>
                    <a:pt x="160077" y="157805"/>
                  </a:lnTo>
                  <a:lnTo>
                    <a:pt x="162992" y="153640"/>
                  </a:lnTo>
                  <a:lnTo>
                    <a:pt x="166033" y="149476"/>
                  </a:lnTo>
                  <a:lnTo>
                    <a:pt x="167554" y="144679"/>
                  </a:lnTo>
                  <a:lnTo>
                    <a:pt x="167554" y="133223"/>
                  </a:lnTo>
                  <a:lnTo>
                    <a:pt x="165526" y="128211"/>
                  </a:lnTo>
                  <a:lnTo>
                    <a:pt x="163050" y="125780"/>
                  </a:lnTo>
                  <a:close/>
                </a:path>
                <a:path w="558165" h="195579">
                  <a:moveTo>
                    <a:pt x="151713" y="118224"/>
                  </a:moveTo>
                  <a:lnTo>
                    <a:pt x="119904" y="139843"/>
                  </a:lnTo>
                  <a:lnTo>
                    <a:pt x="129915" y="139843"/>
                  </a:lnTo>
                  <a:lnTo>
                    <a:pt x="130296" y="135223"/>
                  </a:lnTo>
                  <a:lnTo>
                    <a:pt x="131690" y="131730"/>
                  </a:lnTo>
                  <a:lnTo>
                    <a:pt x="137012" y="126970"/>
                  </a:lnTo>
                  <a:lnTo>
                    <a:pt x="140307" y="125780"/>
                  </a:lnTo>
                  <a:lnTo>
                    <a:pt x="163050" y="125780"/>
                  </a:lnTo>
                  <a:lnTo>
                    <a:pt x="157416" y="120249"/>
                  </a:lnTo>
                  <a:lnTo>
                    <a:pt x="151713" y="118224"/>
                  </a:lnTo>
                  <a:close/>
                </a:path>
                <a:path w="558165" h="195579">
                  <a:moveTo>
                    <a:pt x="217992" y="176412"/>
                  </a:moveTo>
                  <a:lnTo>
                    <a:pt x="208361" y="176412"/>
                  </a:lnTo>
                  <a:lnTo>
                    <a:pt x="208361" y="194259"/>
                  </a:lnTo>
                  <a:lnTo>
                    <a:pt x="217992" y="194259"/>
                  </a:lnTo>
                  <a:lnTo>
                    <a:pt x="217992" y="176412"/>
                  </a:lnTo>
                  <a:close/>
                </a:path>
                <a:path w="558165" h="195579">
                  <a:moveTo>
                    <a:pt x="217992" y="118477"/>
                  </a:moveTo>
                  <a:lnTo>
                    <a:pt x="210515" y="118477"/>
                  </a:lnTo>
                  <a:lnTo>
                    <a:pt x="176425" y="167944"/>
                  </a:lnTo>
                  <a:lnTo>
                    <a:pt x="176425" y="176412"/>
                  </a:lnTo>
                  <a:lnTo>
                    <a:pt x="228130" y="176412"/>
                  </a:lnTo>
                  <a:lnTo>
                    <a:pt x="228130" y="167944"/>
                  </a:lnTo>
                  <a:lnTo>
                    <a:pt x="185423" y="167944"/>
                  </a:lnTo>
                  <a:lnTo>
                    <a:pt x="208361" y="133679"/>
                  </a:lnTo>
                  <a:lnTo>
                    <a:pt x="217992" y="133679"/>
                  </a:lnTo>
                  <a:lnTo>
                    <a:pt x="217992" y="118477"/>
                  </a:lnTo>
                  <a:close/>
                </a:path>
                <a:path w="558165" h="195579">
                  <a:moveTo>
                    <a:pt x="217992" y="133679"/>
                  </a:moveTo>
                  <a:lnTo>
                    <a:pt x="208361" y="133679"/>
                  </a:lnTo>
                  <a:lnTo>
                    <a:pt x="208361" y="167944"/>
                  </a:lnTo>
                  <a:lnTo>
                    <a:pt x="217992" y="167944"/>
                  </a:lnTo>
                  <a:lnTo>
                    <a:pt x="217992" y="133679"/>
                  </a:lnTo>
                  <a:close/>
                </a:path>
                <a:path w="558165" h="195579">
                  <a:moveTo>
                    <a:pt x="250308" y="176918"/>
                  </a:moveTo>
                  <a:lnTo>
                    <a:pt x="240423" y="176918"/>
                  </a:lnTo>
                  <a:lnTo>
                    <a:pt x="241183" y="183070"/>
                  </a:lnTo>
                  <a:lnTo>
                    <a:pt x="243591" y="187715"/>
                  </a:lnTo>
                  <a:lnTo>
                    <a:pt x="247520" y="190842"/>
                  </a:lnTo>
                  <a:lnTo>
                    <a:pt x="251322" y="193968"/>
                  </a:lnTo>
                  <a:lnTo>
                    <a:pt x="256137" y="195525"/>
                  </a:lnTo>
                  <a:lnTo>
                    <a:pt x="261713" y="195525"/>
                  </a:lnTo>
                  <a:lnTo>
                    <a:pt x="273283" y="192959"/>
                  </a:lnTo>
                  <a:lnTo>
                    <a:pt x="278638" y="187981"/>
                  </a:lnTo>
                  <a:lnTo>
                    <a:pt x="255123" y="187981"/>
                  </a:lnTo>
                  <a:lnTo>
                    <a:pt x="251068" y="184298"/>
                  </a:lnTo>
                  <a:lnTo>
                    <a:pt x="250308" y="176918"/>
                  </a:lnTo>
                  <a:close/>
                </a:path>
                <a:path w="558165" h="195579">
                  <a:moveTo>
                    <a:pt x="287709" y="159779"/>
                  </a:moveTo>
                  <a:lnTo>
                    <a:pt x="278442" y="159779"/>
                  </a:lnTo>
                  <a:lnTo>
                    <a:pt x="277935" y="168893"/>
                  </a:lnTo>
                  <a:lnTo>
                    <a:pt x="276160" y="175867"/>
                  </a:lnTo>
                  <a:lnTo>
                    <a:pt x="270584" y="185563"/>
                  </a:lnTo>
                  <a:lnTo>
                    <a:pt x="266782" y="187981"/>
                  </a:lnTo>
                  <a:lnTo>
                    <a:pt x="278638" y="187981"/>
                  </a:lnTo>
                  <a:lnTo>
                    <a:pt x="281562" y="185263"/>
                  </a:lnTo>
                  <a:lnTo>
                    <a:pt x="286538" y="172435"/>
                  </a:lnTo>
                  <a:lnTo>
                    <a:pt x="287709" y="159779"/>
                  </a:lnTo>
                  <a:close/>
                </a:path>
                <a:path w="558165" h="195579">
                  <a:moveTo>
                    <a:pt x="270584" y="118224"/>
                  </a:moveTo>
                  <a:lnTo>
                    <a:pt x="255504" y="118224"/>
                  </a:lnTo>
                  <a:lnTo>
                    <a:pt x="249801" y="120755"/>
                  </a:lnTo>
                  <a:lnTo>
                    <a:pt x="241183" y="130679"/>
                  </a:lnTo>
                  <a:lnTo>
                    <a:pt x="239156" y="136717"/>
                  </a:lnTo>
                  <a:lnTo>
                    <a:pt x="239156" y="150830"/>
                  </a:lnTo>
                  <a:lnTo>
                    <a:pt x="241310" y="156602"/>
                  </a:lnTo>
                  <a:lnTo>
                    <a:pt x="249928" y="165678"/>
                  </a:lnTo>
                  <a:lnTo>
                    <a:pt x="255123" y="167944"/>
                  </a:lnTo>
                  <a:lnTo>
                    <a:pt x="267796" y="167944"/>
                  </a:lnTo>
                  <a:lnTo>
                    <a:pt x="273499" y="165222"/>
                  </a:lnTo>
                  <a:lnTo>
                    <a:pt x="277878" y="160400"/>
                  </a:lnTo>
                  <a:lnTo>
                    <a:pt x="258799" y="160400"/>
                  </a:lnTo>
                  <a:lnTo>
                    <a:pt x="255377" y="158792"/>
                  </a:lnTo>
                  <a:lnTo>
                    <a:pt x="250308" y="152362"/>
                  </a:lnTo>
                  <a:lnTo>
                    <a:pt x="249040" y="148248"/>
                  </a:lnTo>
                  <a:lnTo>
                    <a:pt x="249040" y="138248"/>
                  </a:lnTo>
                  <a:lnTo>
                    <a:pt x="250308" y="134097"/>
                  </a:lnTo>
                  <a:lnTo>
                    <a:pt x="252906" y="130679"/>
                  </a:lnTo>
                  <a:lnTo>
                    <a:pt x="255250" y="127439"/>
                  </a:lnTo>
                  <a:lnTo>
                    <a:pt x="258545" y="125780"/>
                  </a:lnTo>
                  <a:lnTo>
                    <a:pt x="280165" y="125780"/>
                  </a:lnTo>
                  <a:lnTo>
                    <a:pt x="276921" y="121388"/>
                  </a:lnTo>
                  <a:lnTo>
                    <a:pt x="270584" y="118224"/>
                  </a:lnTo>
                  <a:close/>
                </a:path>
                <a:path w="558165" h="195579">
                  <a:moveTo>
                    <a:pt x="280165" y="125780"/>
                  </a:moveTo>
                  <a:lnTo>
                    <a:pt x="267416" y="125780"/>
                  </a:lnTo>
                  <a:lnTo>
                    <a:pt x="271218" y="128059"/>
                  </a:lnTo>
                  <a:lnTo>
                    <a:pt x="274203" y="132744"/>
                  </a:lnTo>
                  <a:lnTo>
                    <a:pt x="276921" y="137210"/>
                  </a:lnTo>
                  <a:lnTo>
                    <a:pt x="278442" y="143792"/>
                  </a:lnTo>
                  <a:lnTo>
                    <a:pt x="278568" y="152387"/>
                  </a:lnTo>
                  <a:lnTo>
                    <a:pt x="273499" y="157729"/>
                  </a:lnTo>
                  <a:lnTo>
                    <a:pt x="268303" y="160400"/>
                  </a:lnTo>
                  <a:lnTo>
                    <a:pt x="277878" y="160400"/>
                  </a:lnTo>
                  <a:lnTo>
                    <a:pt x="278442" y="159779"/>
                  </a:lnTo>
                  <a:lnTo>
                    <a:pt x="287709" y="159779"/>
                  </a:lnTo>
                  <a:lnTo>
                    <a:pt x="288003" y="156602"/>
                  </a:lnTo>
                  <a:lnTo>
                    <a:pt x="281483" y="127565"/>
                  </a:lnTo>
                  <a:lnTo>
                    <a:pt x="280165" y="125780"/>
                  </a:lnTo>
                  <a:close/>
                </a:path>
                <a:path w="558165" h="195579">
                  <a:moveTo>
                    <a:pt x="309110" y="174526"/>
                  </a:moveTo>
                  <a:lnTo>
                    <a:pt x="299225" y="174526"/>
                  </a:lnTo>
                  <a:lnTo>
                    <a:pt x="299478" y="180842"/>
                  </a:lnTo>
                  <a:lnTo>
                    <a:pt x="301886" y="185930"/>
                  </a:lnTo>
                  <a:lnTo>
                    <a:pt x="310757" y="193614"/>
                  </a:lnTo>
                  <a:lnTo>
                    <a:pt x="316460" y="195525"/>
                  </a:lnTo>
                  <a:lnTo>
                    <a:pt x="330527" y="195525"/>
                  </a:lnTo>
                  <a:lnTo>
                    <a:pt x="336483" y="193373"/>
                  </a:lnTo>
                  <a:lnTo>
                    <a:pt x="342341" y="187981"/>
                  </a:lnTo>
                  <a:lnTo>
                    <a:pt x="318868" y="187981"/>
                  </a:lnTo>
                  <a:lnTo>
                    <a:pt x="315320" y="186652"/>
                  </a:lnTo>
                  <a:lnTo>
                    <a:pt x="312912" y="184006"/>
                  </a:lnTo>
                  <a:lnTo>
                    <a:pt x="310377" y="181348"/>
                  </a:lnTo>
                  <a:lnTo>
                    <a:pt x="309110" y="178196"/>
                  </a:lnTo>
                  <a:lnTo>
                    <a:pt x="309110" y="174526"/>
                  </a:lnTo>
                  <a:close/>
                </a:path>
                <a:path w="558165" h="195579">
                  <a:moveTo>
                    <a:pt x="340893" y="125780"/>
                  </a:moveTo>
                  <a:lnTo>
                    <a:pt x="326598" y="125780"/>
                  </a:lnTo>
                  <a:lnTo>
                    <a:pt x="329386" y="126780"/>
                  </a:lnTo>
                  <a:lnTo>
                    <a:pt x="333442" y="130793"/>
                  </a:lnTo>
                  <a:lnTo>
                    <a:pt x="334582" y="133679"/>
                  </a:lnTo>
                  <a:lnTo>
                    <a:pt x="334582" y="146020"/>
                  </a:lnTo>
                  <a:lnTo>
                    <a:pt x="329893" y="150299"/>
                  </a:lnTo>
                  <a:lnTo>
                    <a:pt x="318361" y="150299"/>
                  </a:lnTo>
                  <a:lnTo>
                    <a:pt x="318361" y="157792"/>
                  </a:lnTo>
                  <a:lnTo>
                    <a:pt x="338257" y="177019"/>
                  </a:lnTo>
                  <a:lnTo>
                    <a:pt x="336990" y="180753"/>
                  </a:lnTo>
                  <a:lnTo>
                    <a:pt x="331668" y="186538"/>
                  </a:lnTo>
                  <a:lnTo>
                    <a:pt x="327992" y="187981"/>
                  </a:lnTo>
                  <a:lnTo>
                    <a:pt x="342341" y="187981"/>
                  </a:lnTo>
                  <a:lnTo>
                    <a:pt x="345861" y="184741"/>
                  </a:lnTo>
                  <a:lnTo>
                    <a:pt x="348269" y="179133"/>
                  </a:lnTo>
                  <a:lnTo>
                    <a:pt x="348269" y="167602"/>
                  </a:lnTo>
                  <a:lnTo>
                    <a:pt x="334075" y="153210"/>
                  </a:lnTo>
                  <a:lnTo>
                    <a:pt x="337497" y="151716"/>
                  </a:lnTo>
                  <a:lnTo>
                    <a:pt x="340158" y="149539"/>
                  </a:lnTo>
                  <a:lnTo>
                    <a:pt x="341933" y="146704"/>
                  </a:lnTo>
                  <a:lnTo>
                    <a:pt x="343580" y="143868"/>
                  </a:lnTo>
                  <a:lnTo>
                    <a:pt x="344467" y="140856"/>
                  </a:lnTo>
                  <a:lnTo>
                    <a:pt x="344467" y="131945"/>
                  </a:lnTo>
                  <a:lnTo>
                    <a:pt x="342566" y="127274"/>
                  </a:lnTo>
                  <a:lnTo>
                    <a:pt x="340893" y="125780"/>
                  </a:lnTo>
                  <a:close/>
                </a:path>
                <a:path w="558165" h="195579">
                  <a:moveTo>
                    <a:pt x="329260" y="118224"/>
                  </a:moveTo>
                  <a:lnTo>
                    <a:pt x="316587" y="118224"/>
                  </a:lnTo>
                  <a:lnTo>
                    <a:pt x="311518" y="119869"/>
                  </a:lnTo>
                  <a:lnTo>
                    <a:pt x="307462" y="123198"/>
                  </a:lnTo>
                  <a:lnTo>
                    <a:pt x="303280" y="126515"/>
                  </a:lnTo>
                  <a:lnTo>
                    <a:pt x="300872" y="131337"/>
                  </a:lnTo>
                  <a:lnTo>
                    <a:pt x="300112" y="137653"/>
                  </a:lnTo>
                  <a:lnTo>
                    <a:pt x="310124" y="137653"/>
                  </a:lnTo>
                  <a:lnTo>
                    <a:pt x="311011" y="129730"/>
                  </a:lnTo>
                  <a:lnTo>
                    <a:pt x="315193" y="125780"/>
                  </a:lnTo>
                  <a:lnTo>
                    <a:pt x="340893" y="125780"/>
                  </a:lnTo>
                  <a:lnTo>
                    <a:pt x="338511" y="123654"/>
                  </a:lnTo>
                  <a:lnTo>
                    <a:pt x="334582" y="119996"/>
                  </a:lnTo>
                  <a:lnTo>
                    <a:pt x="329260" y="118224"/>
                  </a:lnTo>
                  <a:close/>
                </a:path>
                <a:path w="558165" h="195579">
                  <a:moveTo>
                    <a:pt x="368799" y="174627"/>
                  </a:moveTo>
                  <a:lnTo>
                    <a:pt x="358914" y="174627"/>
                  </a:lnTo>
                  <a:lnTo>
                    <a:pt x="359548" y="181563"/>
                  </a:lnTo>
                  <a:lnTo>
                    <a:pt x="362209" y="186778"/>
                  </a:lnTo>
                  <a:lnTo>
                    <a:pt x="366645" y="190272"/>
                  </a:lnTo>
                  <a:lnTo>
                    <a:pt x="371207" y="193778"/>
                  </a:lnTo>
                  <a:lnTo>
                    <a:pt x="376530" y="195525"/>
                  </a:lnTo>
                  <a:lnTo>
                    <a:pt x="390596" y="195525"/>
                  </a:lnTo>
                  <a:lnTo>
                    <a:pt x="396806" y="193006"/>
                  </a:lnTo>
                  <a:lnTo>
                    <a:pt x="401472" y="187981"/>
                  </a:lnTo>
                  <a:lnTo>
                    <a:pt x="379318" y="187981"/>
                  </a:lnTo>
                  <a:lnTo>
                    <a:pt x="376149" y="186880"/>
                  </a:lnTo>
                  <a:lnTo>
                    <a:pt x="373488" y="184690"/>
                  </a:lnTo>
                  <a:lnTo>
                    <a:pt x="370953" y="182500"/>
                  </a:lnTo>
                  <a:lnTo>
                    <a:pt x="369433" y="179146"/>
                  </a:lnTo>
                  <a:lnTo>
                    <a:pt x="368799" y="174627"/>
                  </a:lnTo>
                  <a:close/>
                </a:path>
                <a:path w="558165" h="195579">
                  <a:moveTo>
                    <a:pt x="403157" y="152805"/>
                  </a:moveTo>
                  <a:lnTo>
                    <a:pt x="387428" y="152805"/>
                  </a:lnTo>
                  <a:lnTo>
                    <a:pt x="391230" y="154311"/>
                  </a:lnTo>
                  <a:lnTo>
                    <a:pt x="397060" y="160362"/>
                  </a:lnTo>
                  <a:lnTo>
                    <a:pt x="398454" y="164488"/>
                  </a:lnTo>
                  <a:lnTo>
                    <a:pt x="398454" y="174893"/>
                  </a:lnTo>
                  <a:lnTo>
                    <a:pt x="397060" y="179234"/>
                  </a:lnTo>
                  <a:lnTo>
                    <a:pt x="394145" y="182728"/>
                  </a:lnTo>
                  <a:lnTo>
                    <a:pt x="391357" y="186234"/>
                  </a:lnTo>
                  <a:lnTo>
                    <a:pt x="387555" y="187981"/>
                  </a:lnTo>
                  <a:lnTo>
                    <a:pt x="401472" y="187981"/>
                  </a:lnTo>
                  <a:lnTo>
                    <a:pt x="406184" y="182905"/>
                  </a:lnTo>
                  <a:lnTo>
                    <a:pt x="408465" y="176538"/>
                  </a:lnTo>
                  <a:lnTo>
                    <a:pt x="408465" y="161513"/>
                  </a:lnTo>
                  <a:lnTo>
                    <a:pt x="406184" y="155640"/>
                  </a:lnTo>
                  <a:lnTo>
                    <a:pt x="403157" y="152805"/>
                  </a:lnTo>
                  <a:close/>
                </a:path>
                <a:path w="558165" h="195579">
                  <a:moveTo>
                    <a:pt x="404917" y="119489"/>
                  </a:moveTo>
                  <a:lnTo>
                    <a:pt x="364744" y="119489"/>
                  </a:lnTo>
                  <a:lnTo>
                    <a:pt x="361576" y="158969"/>
                  </a:lnTo>
                  <a:lnTo>
                    <a:pt x="369179" y="158969"/>
                  </a:lnTo>
                  <a:lnTo>
                    <a:pt x="372854" y="154855"/>
                  </a:lnTo>
                  <a:lnTo>
                    <a:pt x="377417" y="152805"/>
                  </a:lnTo>
                  <a:lnTo>
                    <a:pt x="403157" y="152805"/>
                  </a:lnTo>
                  <a:lnTo>
                    <a:pt x="401495" y="151248"/>
                  </a:lnTo>
                  <a:lnTo>
                    <a:pt x="399306" y="149134"/>
                  </a:lnTo>
                  <a:lnTo>
                    <a:pt x="371334" y="149134"/>
                  </a:lnTo>
                  <a:lnTo>
                    <a:pt x="372981" y="128375"/>
                  </a:lnTo>
                  <a:lnTo>
                    <a:pt x="404917" y="128375"/>
                  </a:lnTo>
                  <a:lnTo>
                    <a:pt x="404917" y="119489"/>
                  </a:lnTo>
                  <a:close/>
                </a:path>
                <a:path w="558165" h="195579">
                  <a:moveTo>
                    <a:pt x="391484" y="144641"/>
                  </a:moveTo>
                  <a:lnTo>
                    <a:pt x="379698" y="144641"/>
                  </a:lnTo>
                  <a:lnTo>
                    <a:pt x="375009" y="146134"/>
                  </a:lnTo>
                  <a:lnTo>
                    <a:pt x="371334" y="149134"/>
                  </a:lnTo>
                  <a:lnTo>
                    <a:pt x="399306" y="149134"/>
                  </a:lnTo>
                  <a:lnTo>
                    <a:pt x="396933" y="146843"/>
                  </a:lnTo>
                  <a:lnTo>
                    <a:pt x="391484" y="144641"/>
                  </a:lnTo>
                  <a:close/>
                </a:path>
                <a:path w="558165" h="195579">
                  <a:moveTo>
                    <a:pt x="434064" y="183804"/>
                  </a:moveTo>
                  <a:lnTo>
                    <a:pt x="423673" y="183804"/>
                  </a:lnTo>
                  <a:lnTo>
                    <a:pt x="423673" y="194259"/>
                  </a:lnTo>
                  <a:lnTo>
                    <a:pt x="434064" y="194259"/>
                  </a:lnTo>
                  <a:lnTo>
                    <a:pt x="434064" y="183804"/>
                  </a:lnTo>
                  <a:close/>
                </a:path>
                <a:path w="558165" h="195579">
                  <a:moveTo>
                    <a:pt x="458650" y="174627"/>
                  </a:moveTo>
                  <a:lnTo>
                    <a:pt x="448638" y="174627"/>
                  </a:lnTo>
                  <a:lnTo>
                    <a:pt x="449399" y="181563"/>
                  </a:lnTo>
                  <a:lnTo>
                    <a:pt x="451933" y="186778"/>
                  </a:lnTo>
                  <a:lnTo>
                    <a:pt x="456495" y="190272"/>
                  </a:lnTo>
                  <a:lnTo>
                    <a:pt x="460931" y="193778"/>
                  </a:lnTo>
                  <a:lnTo>
                    <a:pt x="466380" y="195525"/>
                  </a:lnTo>
                  <a:lnTo>
                    <a:pt x="480447" y="195525"/>
                  </a:lnTo>
                  <a:lnTo>
                    <a:pt x="486657" y="193006"/>
                  </a:lnTo>
                  <a:lnTo>
                    <a:pt x="491196" y="187981"/>
                  </a:lnTo>
                  <a:lnTo>
                    <a:pt x="469041" y="187981"/>
                  </a:lnTo>
                  <a:lnTo>
                    <a:pt x="466000" y="186880"/>
                  </a:lnTo>
                  <a:lnTo>
                    <a:pt x="463339" y="184690"/>
                  </a:lnTo>
                  <a:lnTo>
                    <a:pt x="460804" y="182500"/>
                  </a:lnTo>
                  <a:lnTo>
                    <a:pt x="459157" y="179146"/>
                  </a:lnTo>
                  <a:lnTo>
                    <a:pt x="458650" y="174627"/>
                  </a:lnTo>
                  <a:close/>
                </a:path>
                <a:path w="558165" h="195579">
                  <a:moveTo>
                    <a:pt x="492963" y="152805"/>
                  </a:moveTo>
                  <a:lnTo>
                    <a:pt x="477152" y="152805"/>
                  </a:lnTo>
                  <a:lnTo>
                    <a:pt x="480954" y="154311"/>
                  </a:lnTo>
                  <a:lnTo>
                    <a:pt x="486783" y="160362"/>
                  </a:lnTo>
                  <a:lnTo>
                    <a:pt x="488304" y="164488"/>
                  </a:lnTo>
                  <a:lnTo>
                    <a:pt x="488304" y="174893"/>
                  </a:lnTo>
                  <a:lnTo>
                    <a:pt x="486910" y="179234"/>
                  </a:lnTo>
                  <a:lnTo>
                    <a:pt x="481081" y="186234"/>
                  </a:lnTo>
                  <a:lnTo>
                    <a:pt x="477406" y="187981"/>
                  </a:lnTo>
                  <a:lnTo>
                    <a:pt x="491196" y="187981"/>
                  </a:lnTo>
                  <a:lnTo>
                    <a:pt x="495908" y="182905"/>
                  </a:lnTo>
                  <a:lnTo>
                    <a:pt x="498189" y="176538"/>
                  </a:lnTo>
                  <a:lnTo>
                    <a:pt x="498189" y="161513"/>
                  </a:lnTo>
                  <a:lnTo>
                    <a:pt x="495908" y="155640"/>
                  </a:lnTo>
                  <a:lnTo>
                    <a:pt x="492963" y="152805"/>
                  </a:lnTo>
                  <a:close/>
                </a:path>
                <a:path w="558165" h="195579">
                  <a:moveTo>
                    <a:pt x="494641" y="119489"/>
                  </a:moveTo>
                  <a:lnTo>
                    <a:pt x="454594" y="119489"/>
                  </a:lnTo>
                  <a:lnTo>
                    <a:pt x="451426" y="158969"/>
                  </a:lnTo>
                  <a:lnTo>
                    <a:pt x="458903" y="158969"/>
                  </a:lnTo>
                  <a:lnTo>
                    <a:pt x="462705" y="154855"/>
                  </a:lnTo>
                  <a:lnTo>
                    <a:pt x="467141" y="152805"/>
                  </a:lnTo>
                  <a:lnTo>
                    <a:pt x="492963" y="152805"/>
                  </a:lnTo>
                  <a:lnTo>
                    <a:pt x="491346" y="151248"/>
                  </a:lnTo>
                  <a:lnTo>
                    <a:pt x="489096" y="149134"/>
                  </a:lnTo>
                  <a:lnTo>
                    <a:pt x="461184" y="149134"/>
                  </a:lnTo>
                  <a:lnTo>
                    <a:pt x="462705" y="128375"/>
                  </a:lnTo>
                  <a:lnTo>
                    <a:pt x="494641" y="128375"/>
                  </a:lnTo>
                  <a:lnTo>
                    <a:pt x="494641" y="119489"/>
                  </a:lnTo>
                  <a:close/>
                </a:path>
                <a:path w="558165" h="195579">
                  <a:moveTo>
                    <a:pt x="481207" y="144641"/>
                  </a:moveTo>
                  <a:lnTo>
                    <a:pt x="469422" y="144641"/>
                  </a:lnTo>
                  <a:lnTo>
                    <a:pt x="464859" y="146134"/>
                  </a:lnTo>
                  <a:lnTo>
                    <a:pt x="461184" y="149134"/>
                  </a:lnTo>
                  <a:lnTo>
                    <a:pt x="489096" y="149134"/>
                  </a:lnTo>
                  <a:lnTo>
                    <a:pt x="486657" y="146843"/>
                  </a:lnTo>
                  <a:lnTo>
                    <a:pt x="481207" y="144641"/>
                  </a:lnTo>
                  <a:close/>
                </a:path>
                <a:path w="558165" h="195579">
                  <a:moveTo>
                    <a:pt x="533166" y="118224"/>
                  </a:moveTo>
                  <a:lnTo>
                    <a:pt x="522521" y="120647"/>
                  </a:lnTo>
                  <a:lnTo>
                    <a:pt x="514917" y="127915"/>
                  </a:lnTo>
                  <a:lnTo>
                    <a:pt x="510355" y="140027"/>
                  </a:lnTo>
                  <a:lnTo>
                    <a:pt x="508834" y="156982"/>
                  </a:lnTo>
                  <a:lnTo>
                    <a:pt x="510355" y="173845"/>
                  </a:lnTo>
                  <a:lnTo>
                    <a:pt x="514917" y="185889"/>
                  </a:lnTo>
                  <a:lnTo>
                    <a:pt x="522521" y="193116"/>
                  </a:lnTo>
                  <a:lnTo>
                    <a:pt x="533166" y="195525"/>
                  </a:lnTo>
                  <a:lnTo>
                    <a:pt x="543885" y="193116"/>
                  </a:lnTo>
                  <a:lnTo>
                    <a:pt x="549314" y="187981"/>
                  </a:lnTo>
                  <a:lnTo>
                    <a:pt x="528477" y="187981"/>
                  </a:lnTo>
                  <a:lnTo>
                    <a:pt x="524929" y="185703"/>
                  </a:lnTo>
                  <a:lnTo>
                    <a:pt x="522521" y="181146"/>
                  </a:lnTo>
                  <a:lnTo>
                    <a:pt x="519986" y="176589"/>
                  </a:lnTo>
                  <a:lnTo>
                    <a:pt x="518846" y="168539"/>
                  </a:lnTo>
                  <a:lnTo>
                    <a:pt x="518846" y="145387"/>
                  </a:lnTo>
                  <a:lnTo>
                    <a:pt x="519986" y="137286"/>
                  </a:lnTo>
                  <a:lnTo>
                    <a:pt x="522521" y="132679"/>
                  </a:lnTo>
                  <a:lnTo>
                    <a:pt x="524929" y="128071"/>
                  </a:lnTo>
                  <a:lnTo>
                    <a:pt x="528477" y="125780"/>
                  </a:lnTo>
                  <a:lnTo>
                    <a:pt x="549282" y="125780"/>
                  </a:lnTo>
                  <a:lnTo>
                    <a:pt x="543885" y="120647"/>
                  </a:lnTo>
                  <a:lnTo>
                    <a:pt x="533166" y="118224"/>
                  </a:lnTo>
                  <a:close/>
                </a:path>
                <a:path w="558165" h="195579">
                  <a:moveTo>
                    <a:pt x="549282" y="125780"/>
                  </a:moveTo>
                  <a:lnTo>
                    <a:pt x="537982" y="125780"/>
                  </a:lnTo>
                  <a:lnTo>
                    <a:pt x="541530" y="128071"/>
                  </a:lnTo>
                  <a:lnTo>
                    <a:pt x="543938" y="132679"/>
                  </a:lnTo>
                  <a:lnTo>
                    <a:pt x="546473" y="137286"/>
                  </a:lnTo>
                  <a:lnTo>
                    <a:pt x="547613" y="145387"/>
                  </a:lnTo>
                  <a:lnTo>
                    <a:pt x="547613" y="168539"/>
                  </a:lnTo>
                  <a:lnTo>
                    <a:pt x="546473" y="176589"/>
                  </a:lnTo>
                  <a:lnTo>
                    <a:pt x="543938" y="181146"/>
                  </a:lnTo>
                  <a:lnTo>
                    <a:pt x="541530" y="185703"/>
                  </a:lnTo>
                  <a:lnTo>
                    <a:pt x="537982" y="187981"/>
                  </a:lnTo>
                  <a:lnTo>
                    <a:pt x="549314" y="187981"/>
                  </a:lnTo>
                  <a:lnTo>
                    <a:pt x="551526" y="185889"/>
                  </a:lnTo>
                  <a:lnTo>
                    <a:pt x="556102" y="173845"/>
                  </a:lnTo>
                  <a:lnTo>
                    <a:pt x="557625" y="156982"/>
                  </a:lnTo>
                  <a:lnTo>
                    <a:pt x="556102" y="140027"/>
                  </a:lnTo>
                  <a:lnTo>
                    <a:pt x="551526" y="127915"/>
                  </a:lnTo>
                  <a:lnTo>
                    <a:pt x="549282" y="12578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9484" name="object 19484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5408080" y="3889049"/>
              <a:ext cx="501224" cy="195500"/>
            </a:xfrm>
            <a:prstGeom prst="rect">
              <a:avLst/>
            </a:prstGeom>
          </p:spPr>
        </p:pic>
        <p:sp>
          <p:nvSpPr>
            <p:cNvPr id="19485" name="object 19485"/>
            <p:cNvSpPr/>
            <p:nvPr/>
          </p:nvSpPr>
          <p:spPr>
            <a:xfrm>
              <a:off x="4946927" y="2886624"/>
              <a:ext cx="3916045" cy="1320165"/>
            </a:xfrm>
            <a:custGeom>
              <a:avLst/>
              <a:gdLst/>
              <a:ahLst/>
              <a:cxnLst/>
              <a:rect l="l" t="t" r="r" b="b"/>
              <a:pathLst>
                <a:path w="3916045" h="1320164">
                  <a:moveTo>
                    <a:pt x="3915916" y="0"/>
                  </a:moveTo>
                  <a:lnTo>
                    <a:pt x="0" y="0"/>
                  </a:lnTo>
                  <a:lnTo>
                    <a:pt x="0" y="1319579"/>
                  </a:lnTo>
                  <a:lnTo>
                    <a:pt x="3915916" y="1319579"/>
                  </a:lnTo>
                  <a:lnTo>
                    <a:pt x="3915916" y="1310085"/>
                  </a:lnTo>
                  <a:lnTo>
                    <a:pt x="19009" y="1310085"/>
                  </a:lnTo>
                  <a:lnTo>
                    <a:pt x="9504" y="1300592"/>
                  </a:lnTo>
                  <a:lnTo>
                    <a:pt x="19009" y="1300592"/>
                  </a:lnTo>
                  <a:lnTo>
                    <a:pt x="19009" y="18986"/>
                  </a:lnTo>
                  <a:lnTo>
                    <a:pt x="9504" y="18986"/>
                  </a:lnTo>
                  <a:lnTo>
                    <a:pt x="19009" y="9493"/>
                  </a:lnTo>
                  <a:lnTo>
                    <a:pt x="3915916" y="9493"/>
                  </a:lnTo>
                  <a:lnTo>
                    <a:pt x="3915916" y="0"/>
                  </a:lnTo>
                  <a:close/>
                </a:path>
                <a:path w="3916045" h="1320164">
                  <a:moveTo>
                    <a:pt x="19009" y="1300592"/>
                  </a:moveTo>
                  <a:lnTo>
                    <a:pt x="9504" y="1300592"/>
                  </a:lnTo>
                  <a:lnTo>
                    <a:pt x="19009" y="1310085"/>
                  </a:lnTo>
                  <a:lnTo>
                    <a:pt x="19009" y="1300592"/>
                  </a:lnTo>
                  <a:close/>
                </a:path>
                <a:path w="3916045" h="1320164">
                  <a:moveTo>
                    <a:pt x="3896907" y="1300592"/>
                  </a:moveTo>
                  <a:lnTo>
                    <a:pt x="19009" y="1300592"/>
                  </a:lnTo>
                  <a:lnTo>
                    <a:pt x="19009" y="1310085"/>
                  </a:lnTo>
                  <a:lnTo>
                    <a:pt x="3896907" y="1310085"/>
                  </a:lnTo>
                  <a:lnTo>
                    <a:pt x="3896907" y="1300592"/>
                  </a:lnTo>
                  <a:close/>
                </a:path>
                <a:path w="3916045" h="1320164">
                  <a:moveTo>
                    <a:pt x="3896907" y="9493"/>
                  </a:moveTo>
                  <a:lnTo>
                    <a:pt x="3896907" y="1310085"/>
                  </a:lnTo>
                  <a:lnTo>
                    <a:pt x="3906412" y="1300592"/>
                  </a:lnTo>
                  <a:lnTo>
                    <a:pt x="3915916" y="1300592"/>
                  </a:lnTo>
                  <a:lnTo>
                    <a:pt x="3915916" y="18986"/>
                  </a:lnTo>
                  <a:lnTo>
                    <a:pt x="3906411" y="18986"/>
                  </a:lnTo>
                  <a:lnTo>
                    <a:pt x="3896907" y="9493"/>
                  </a:lnTo>
                  <a:close/>
                </a:path>
                <a:path w="3916045" h="1320164">
                  <a:moveTo>
                    <a:pt x="3915916" y="1300592"/>
                  </a:moveTo>
                  <a:lnTo>
                    <a:pt x="3906412" y="1300592"/>
                  </a:lnTo>
                  <a:lnTo>
                    <a:pt x="3896907" y="1310085"/>
                  </a:lnTo>
                  <a:lnTo>
                    <a:pt x="3915916" y="1310085"/>
                  </a:lnTo>
                  <a:lnTo>
                    <a:pt x="3915916" y="1300592"/>
                  </a:lnTo>
                  <a:close/>
                </a:path>
                <a:path w="3916045" h="1320164">
                  <a:moveTo>
                    <a:pt x="19009" y="9493"/>
                  </a:moveTo>
                  <a:lnTo>
                    <a:pt x="9504" y="18986"/>
                  </a:lnTo>
                  <a:lnTo>
                    <a:pt x="19009" y="18986"/>
                  </a:lnTo>
                  <a:lnTo>
                    <a:pt x="19009" y="9493"/>
                  </a:lnTo>
                  <a:close/>
                </a:path>
                <a:path w="3916045" h="1320164">
                  <a:moveTo>
                    <a:pt x="3896907" y="9493"/>
                  </a:moveTo>
                  <a:lnTo>
                    <a:pt x="19009" y="9493"/>
                  </a:lnTo>
                  <a:lnTo>
                    <a:pt x="19009" y="18986"/>
                  </a:lnTo>
                  <a:lnTo>
                    <a:pt x="3896907" y="18986"/>
                  </a:lnTo>
                  <a:lnTo>
                    <a:pt x="3896907" y="9493"/>
                  </a:lnTo>
                  <a:close/>
                </a:path>
                <a:path w="3916045" h="1320164">
                  <a:moveTo>
                    <a:pt x="3915916" y="9493"/>
                  </a:moveTo>
                  <a:lnTo>
                    <a:pt x="3896907" y="9493"/>
                  </a:lnTo>
                  <a:lnTo>
                    <a:pt x="3906411" y="18986"/>
                  </a:lnTo>
                  <a:lnTo>
                    <a:pt x="3915916" y="18986"/>
                  </a:lnTo>
                  <a:lnTo>
                    <a:pt x="3915916" y="9493"/>
                  </a:lnTo>
                  <a:close/>
                </a:path>
              </a:pathLst>
            </a:custGeom>
            <a:solidFill>
              <a:srgbClr val="306A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9486" name="object 19486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7218544" y="3494218"/>
              <a:ext cx="1283147" cy="322766"/>
            </a:xfrm>
            <a:prstGeom prst="rect">
              <a:avLst/>
            </a:prstGeom>
          </p:spPr>
        </p:pic>
        <p:sp>
          <p:nvSpPr>
            <p:cNvPr id="19487" name="object 19487"/>
            <p:cNvSpPr/>
            <p:nvPr/>
          </p:nvSpPr>
          <p:spPr>
            <a:xfrm>
              <a:off x="4965937" y="4215697"/>
              <a:ext cx="3868420" cy="0"/>
            </a:xfrm>
            <a:custGeom>
              <a:avLst/>
              <a:gdLst/>
              <a:ahLst/>
              <a:cxnLst/>
              <a:rect l="l" t="t" r="r" b="b"/>
              <a:pathLst>
                <a:path w="3868420">
                  <a:moveTo>
                    <a:pt x="0" y="0"/>
                  </a:moveTo>
                  <a:lnTo>
                    <a:pt x="3868393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88" name="object 19488"/>
            <p:cNvSpPr/>
            <p:nvPr/>
          </p:nvSpPr>
          <p:spPr>
            <a:xfrm>
              <a:off x="5317609" y="4215697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9489" name="object 19489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5231028" y="4273910"/>
              <a:ext cx="169993" cy="77301"/>
            </a:xfrm>
            <a:prstGeom prst="rect">
              <a:avLst/>
            </a:prstGeom>
          </p:spPr>
        </p:pic>
        <p:sp>
          <p:nvSpPr>
            <p:cNvPr id="19490" name="object 19490"/>
            <p:cNvSpPr/>
            <p:nvPr/>
          </p:nvSpPr>
          <p:spPr>
            <a:xfrm>
              <a:off x="5849869" y="4215697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9491" name="object 19491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5761666" y="4273910"/>
              <a:ext cx="171590" cy="77301"/>
            </a:xfrm>
            <a:prstGeom prst="rect">
              <a:avLst/>
            </a:prstGeom>
          </p:spPr>
        </p:pic>
        <p:sp>
          <p:nvSpPr>
            <p:cNvPr id="19492" name="object 19492"/>
            <p:cNvSpPr/>
            <p:nvPr/>
          </p:nvSpPr>
          <p:spPr>
            <a:xfrm>
              <a:off x="6372625" y="4215697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9493" name="object 19493"/>
            <p:cNvPicPr/>
            <p:nvPr/>
          </p:nvPicPr>
          <p:blipFill>
            <a:blip r:embed="rId26" cstate="print"/>
            <a:stretch>
              <a:fillRect/>
            </a:stretch>
          </p:blipFill>
          <p:spPr>
            <a:xfrm>
              <a:off x="6287572" y="4273910"/>
              <a:ext cx="168441" cy="77301"/>
            </a:xfrm>
            <a:prstGeom prst="rect">
              <a:avLst/>
            </a:prstGeom>
          </p:spPr>
        </p:pic>
        <p:sp>
          <p:nvSpPr>
            <p:cNvPr id="19494" name="object 19494"/>
            <p:cNvSpPr/>
            <p:nvPr/>
          </p:nvSpPr>
          <p:spPr>
            <a:xfrm>
              <a:off x="6904886" y="4215697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9495" name="object 19495"/>
            <p:cNvPicPr/>
            <p:nvPr/>
          </p:nvPicPr>
          <p:blipFill>
            <a:blip r:embed="rId27" cstate="print"/>
            <a:stretch>
              <a:fillRect/>
            </a:stretch>
          </p:blipFill>
          <p:spPr>
            <a:xfrm>
              <a:off x="6819471" y="4273910"/>
              <a:ext cx="168802" cy="77301"/>
            </a:xfrm>
            <a:prstGeom prst="rect">
              <a:avLst/>
            </a:prstGeom>
          </p:spPr>
        </p:pic>
        <p:sp>
          <p:nvSpPr>
            <p:cNvPr id="19496" name="object 19496"/>
            <p:cNvSpPr/>
            <p:nvPr/>
          </p:nvSpPr>
          <p:spPr>
            <a:xfrm>
              <a:off x="7427641" y="4215697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9497" name="object 19497"/>
            <p:cNvPicPr/>
            <p:nvPr/>
          </p:nvPicPr>
          <p:blipFill>
            <a:blip r:embed="rId28" cstate="print"/>
            <a:stretch>
              <a:fillRect/>
            </a:stretch>
          </p:blipFill>
          <p:spPr>
            <a:xfrm>
              <a:off x="7319415" y="4273910"/>
              <a:ext cx="221521" cy="77301"/>
            </a:xfrm>
            <a:prstGeom prst="rect">
              <a:avLst/>
            </a:prstGeom>
          </p:spPr>
        </p:pic>
        <p:sp>
          <p:nvSpPr>
            <p:cNvPr id="19498" name="object 19498"/>
            <p:cNvSpPr/>
            <p:nvPr/>
          </p:nvSpPr>
          <p:spPr>
            <a:xfrm>
              <a:off x="7959902" y="4215697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9499" name="object 19499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7851676" y="4273910"/>
              <a:ext cx="221521" cy="77301"/>
            </a:xfrm>
            <a:prstGeom prst="rect">
              <a:avLst/>
            </a:prstGeom>
          </p:spPr>
        </p:pic>
        <p:sp>
          <p:nvSpPr>
            <p:cNvPr id="19500" name="object 19500"/>
            <p:cNvSpPr/>
            <p:nvPr/>
          </p:nvSpPr>
          <p:spPr>
            <a:xfrm>
              <a:off x="8482658" y="4215697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9501" name="object 19501"/>
            <p:cNvPicPr/>
            <p:nvPr/>
          </p:nvPicPr>
          <p:blipFill>
            <a:blip r:embed="rId29" cstate="print"/>
            <a:stretch>
              <a:fillRect/>
            </a:stretch>
          </p:blipFill>
          <p:spPr>
            <a:xfrm>
              <a:off x="8374432" y="4273910"/>
              <a:ext cx="221521" cy="77301"/>
            </a:xfrm>
            <a:prstGeom prst="rect">
              <a:avLst/>
            </a:prstGeom>
          </p:spPr>
        </p:pic>
      </p:grpSp>
      <p:grpSp>
        <p:nvGrpSpPr>
          <p:cNvPr id="19502" name="object 19502"/>
          <p:cNvGrpSpPr/>
          <p:nvPr/>
        </p:nvGrpSpPr>
        <p:grpSpPr>
          <a:xfrm>
            <a:off x="4630169" y="1632486"/>
            <a:ext cx="250190" cy="99060"/>
            <a:chOff x="4630169" y="1632486"/>
            <a:chExt cx="250190" cy="99060"/>
          </a:xfrm>
        </p:grpSpPr>
        <p:sp>
          <p:nvSpPr>
            <p:cNvPr id="19503" name="object 19503"/>
            <p:cNvSpPr/>
            <p:nvPr/>
          </p:nvSpPr>
          <p:spPr>
            <a:xfrm>
              <a:off x="4838650" y="1632486"/>
              <a:ext cx="41910" cy="63500"/>
            </a:xfrm>
            <a:custGeom>
              <a:avLst/>
              <a:gdLst/>
              <a:ahLst/>
              <a:cxnLst/>
              <a:rect l="l" t="t" r="r" b="b"/>
              <a:pathLst>
                <a:path w="41910" h="63500">
                  <a:moveTo>
                    <a:pt x="38335" y="0"/>
                  </a:moveTo>
                  <a:lnTo>
                    <a:pt x="4891" y="0"/>
                  </a:lnTo>
                  <a:lnTo>
                    <a:pt x="2255" y="32783"/>
                  </a:lnTo>
                  <a:lnTo>
                    <a:pt x="8554" y="32783"/>
                  </a:lnTo>
                  <a:lnTo>
                    <a:pt x="11646" y="29366"/>
                  </a:lnTo>
                  <a:lnTo>
                    <a:pt x="15422" y="27720"/>
                  </a:lnTo>
                  <a:lnTo>
                    <a:pt x="33012" y="46074"/>
                  </a:lnTo>
                  <a:lnTo>
                    <a:pt x="31821" y="49745"/>
                  </a:lnTo>
                  <a:lnTo>
                    <a:pt x="27031" y="55567"/>
                  </a:lnTo>
                  <a:lnTo>
                    <a:pt x="23901" y="56960"/>
                  </a:lnTo>
                  <a:lnTo>
                    <a:pt x="17006" y="56960"/>
                  </a:lnTo>
                  <a:lnTo>
                    <a:pt x="14409" y="56074"/>
                  </a:lnTo>
                  <a:lnTo>
                    <a:pt x="10062" y="52403"/>
                  </a:lnTo>
                  <a:lnTo>
                    <a:pt x="8756" y="49618"/>
                  </a:lnTo>
                  <a:lnTo>
                    <a:pt x="8300" y="45947"/>
                  </a:lnTo>
                  <a:lnTo>
                    <a:pt x="0" y="45947"/>
                  </a:lnTo>
                  <a:lnTo>
                    <a:pt x="26473" y="63289"/>
                  </a:lnTo>
                  <a:lnTo>
                    <a:pt x="31631" y="61263"/>
                  </a:lnTo>
                  <a:lnTo>
                    <a:pt x="39374" y="52783"/>
                  </a:lnTo>
                  <a:lnTo>
                    <a:pt x="41313" y="47466"/>
                  </a:lnTo>
                  <a:lnTo>
                    <a:pt x="41313" y="34935"/>
                  </a:lnTo>
                  <a:lnTo>
                    <a:pt x="39387" y="30125"/>
                  </a:lnTo>
                  <a:lnTo>
                    <a:pt x="31669" y="22784"/>
                  </a:lnTo>
                  <a:lnTo>
                    <a:pt x="27145" y="20885"/>
                  </a:lnTo>
                  <a:lnTo>
                    <a:pt x="17336" y="20885"/>
                  </a:lnTo>
                  <a:lnTo>
                    <a:pt x="13471" y="22151"/>
                  </a:lnTo>
                  <a:lnTo>
                    <a:pt x="10379" y="24682"/>
                  </a:lnTo>
                  <a:lnTo>
                    <a:pt x="11747" y="7341"/>
                  </a:lnTo>
                  <a:lnTo>
                    <a:pt x="38335" y="7341"/>
                  </a:lnTo>
                  <a:lnTo>
                    <a:pt x="3833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9504" name="object 19504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4630169" y="1653751"/>
              <a:ext cx="166483" cy="77339"/>
            </a:xfrm>
            <a:prstGeom prst="rect">
              <a:avLst/>
            </a:prstGeom>
          </p:spPr>
        </p:pic>
      </p:grpSp>
      <p:grpSp>
        <p:nvGrpSpPr>
          <p:cNvPr id="19505" name="object 19505"/>
          <p:cNvGrpSpPr/>
          <p:nvPr/>
        </p:nvGrpSpPr>
        <p:grpSpPr>
          <a:xfrm>
            <a:off x="4630169" y="2960420"/>
            <a:ext cx="250190" cy="100330"/>
            <a:chOff x="4630169" y="2960420"/>
            <a:chExt cx="250190" cy="100330"/>
          </a:xfrm>
        </p:grpSpPr>
        <p:sp>
          <p:nvSpPr>
            <p:cNvPr id="19506" name="object 19506"/>
            <p:cNvSpPr/>
            <p:nvPr/>
          </p:nvSpPr>
          <p:spPr>
            <a:xfrm>
              <a:off x="4838904" y="2960420"/>
              <a:ext cx="41275" cy="64769"/>
            </a:xfrm>
            <a:custGeom>
              <a:avLst/>
              <a:gdLst/>
              <a:ahLst/>
              <a:cxnLst/>
              <a:rect l="l" t="t" r="r" b="b"/>
              <a:pathLst>
                <a:path w="41275" h="64769">
                  <a:moveTo>
                    <a:pt x="26727" y="0"/>
                  </a:moveTo>
                  <a:lnTo>
                    <a:pt x="0" y="34302"/>
                  </a:lnTo>
                  <a:lnTo>
                    <a:pt x="0" y="43922"/>
                  </a:lnTo>
                  <a:lnTo>
                    <a:pt x="1875" y="51517"/>
                  </a:lnTo>
                  <a:lnTo>
                    <a:pt x="9365" y="61896"/>
                  </a:lnTo>
                  <a:lnTo>
                    <a:pt x="14611" y="64428"/>
                  </a:lnTo>
                  <a:lnTo>
                    <a:pt x="27259" y="64428"/>
                  </a:lnTo>
                  <a:lnTo>
                    <a:pt x="31986" y="62403"/>
                  </a:lnTo>
                  <a:lnTo>
                    <a:pt x="35547" y="58226"/>
                  </a:lnTo>
                  <a:lnTo>
                    <a:pt x="17247" y="58226"/>
                  </a:lnTo>
                  <a:lnTo>
                    <a:pt x="14104" y="56200"/>
                  </a:lnTo>
                  <a:lnTo>
                    <a:pt x="9390" y="48606"/>
                  </a:lnTo>
                  <a:lnTo>
                    <a:pt x="8161" y="43163"/>
                  </a:lnTo>
                  <a:lnTo>
                    <a:pt x="8047" y="35948"/>
                  </a:lnTo>
                  <a:lnTo>
                    <a:pt x="12241" y="31518"/>
                  </a:lnTo>
                  <a:lnTo>
                    <a:pt x="15583" y="29745"/>
                  </a:lnTo>
                  <a:lnTo>
                    <a:pt x="8135" y="29745"/>
                  </a:lnTo>
                  <a:lnTo>
                    <a:pt x="8554" y="22277"/>
                  </a:lnTo>
                  <a:lnTo>
                    <a:pt x="9948" y="16455"/>
                  </a:lnTo>
                  <a:lnTo>
                    <a:pt x="14687" y="8354"/>
                  </a:lnTo>
                  <a:lnTo>
                    <a:pt x="17792" y="6328"/>
                  </a:lnTo>
                  <a:lnTo>
                    <a:pt x="36836" y="6328"/>
                  </a:lnTo>
                  <a:lnTo>
                    <a:pt x="33912" y="3923"/>
                  </a:lnTo>
                  <a:lnTo>
                    <a:pt x="30681" y="1392"/>
                  </a:lnTo>
                  <a:lnTo>
                    <a:pt x="26727" y="0"/>
                  </a:lnTo>
                  <a:close/>
                </a:path>
                <a:path w="41275" h="64769">
                  <a:moveTo>
                    <a:pt x="21189" y="58099"/>
                  </a:moveTo>
                  <a:lnTo>
                    <a:pt x="17247" y="58226"/>
                  </a:lnTo>
                  <a:lnTo>
                    <a:pt x="24648" y="58226"/>
                  </a:lnTo>
                  <a:lnTo>
                    <a:pt x="21189" y="58099"/>
                  </a:lnTo>
                  <a:close/>
                </a:path>
                <a:path w="41275" h="64769">
                  <a:moveTo>
                    <a:pt x="35987" y="29239"/>
                  </a:moveTo>
                  <a:lnTo>
                    <a:pt x="24483" y="29239"/>
                  </a:lnTo>
                  <a:lnTo>
                    <a:pt x="27310" y="30631"/>
                  </a:lnTo>
                  <a:lnTo>
                    <a:pt x="31530" y="35948"/>
                  </a:lnTo>
                  <a:lnTo>
                    <a:pt x="32594" y="39492"/>
                  </a:lnTo>
                  <a:lnTo>
                    <a:pt x="32594" y="47720"/>
                  </a:lnTo>
                  <a:lnTo>
                    <a:pt x="31555" y="51264"/>
                  </a:lnTo>
                  <a:lnTo>
                    <a:pt x="27411" y="56833"/>
                  </a:lnTo>
                  <a:lnTo>
                    <a:pt x="24648" y="58226"/>
                  </a:lnTo>
                  <a:lnTo>
                    <a:pt x="35547" y="58226"/>
                  </a:lnTo>
                  <a:lnTo>
                    <a:pt x="39108" y="54048"/>
                  </a:lnTo>
                  <a:lnTo>
                    <a:pt x="40882" y="48985"/>
                  </a:lnTo>
                  <a:lnTo>
                    <a:pt x="40882" y="37340"/>
                  </a:lnTo>
                  <a:lnTo>
                    <a:pt x="39095" y="32530"/>
                  </a:lnTo>
                  <a:lnTo>
                    <a:pt x="35987" y="29239"/>
                  </a:lnTo>
                  <a:close/>
                </a:path>
                <a:path w="41275" h="64769">
                  <a:moveTo>
                    <a:pt x="27512" y="23037"/>
                  </a:moveTo>
                  <a:lnTo>
                    <a:pt x="16968" y="23037"/>
                  </a:lnTo>
                  <a:lnTo>
                    <a:pt x="12241" y="25315"/>
                  </a:lnTo>
                  <a:lnTo>
                    <a:pt x="8135" y="29745"/>
                  </a:lnTo>
                  <a:lnTo>
                    <a:pt x="15583" y="29745"/>
                  </a:lnTo>
                  <a:lnTo>
                    <a:pt x="16538" y="29239"/>
                  </a:lnTo>
                  <a:lnTo>
                    <a:pt x="35987" y="29239"/>
                  </a:lnTo>
                  <a:lnTo>
                    <a:pt x="31922" y="24935"/>
                  </a:lnTo>
                  <a:lnTo>
                    <a:pt x="27512" y="23037"/>
                  </a:lnTo>
                  <a:close/>
                </a:path>
                <a:path w="41275" h="64769">
                  <a:moveTo>
                    <a:pt x="36836" y="6328"/>
                  </a:moveTo>
                  <a:lnTo>
                    <a:pt x="27538" y="6328"/>
                  </a:lnTo>
                  <a:lnTo>
                    <a:pt x="30858" y="9366"/>
                  </a:lnTo>
                  <a:lnTo>
                    <a:pt x="31568" y="15569"/>
                  </a:lnTo>
                  <a:lnTo>
                    <a:pt x="39830" y="15569"/>
                  </a:lnTo>
                  <a:lnTo>
                    <a:pt x="39121" y="10379"/>
                  </a:lnTo>
                  <a:lnTo>
                    <a:pt x="37144" y="6582"/>
                  </a:lnTo>
                  <a:lnTo>
                    <a:pt x="36836" y="6328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9507" name="object 19507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630169" y="2982824"/>
              <a:ext cx="166483" cy="77339"/>
            </a:xfrm>
            <a:prstGeom prst="rect">
              <a:avLst/>
            </a:prstGeom>
          </p:spPr>
        </p:pic>
      </p:grpSp>
      <p:pic>
        <p:nvPicPr>
          <p:cNvPr id="19508" name="object 19508"/>
          <p:cNvPicPr/>
          <p:nvPr/>
        </p:nvPicPr>
        <p:blipFill>
          <a:blip r:embed="rId30" cstate="print"/>
          <a:stretch>
            <a:fillRect/>
          </a:stretch>
        </p:blipFill>
        <p:spPr>
          <a:xfrm>
            <a:off x="6119041" y="4406820"/>
            <a:ext cx="1569281" cy="97946"/>
          </a:xfrm>
          <a:prstGeom prst="rect">
            <a:avLst/>
          </a:prstGeom>
        </p:spPr>
      </p:pic>
      <p:sp>
        <p:nvSpPr>
          <p:cNvPr id="19509" name="object 19509"/>
          <p:cNvSpPr txBox="1"/>
          <p:nvPr/>
        </p:nvSpPr>
        <p:spPr>
          <a:xfrm>
            <a:off x="80460" y="1333474"/>
            <a:ext cx="12763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latin typeface="Arial MT"/>
                <a:cs typeface="Arial MT"/>
              </a:rPr>
              <a:t>A</a:t>
            </a:r>
            <a:endParaRPr sz="1200">
              <a:latin typeface="Arial MT"/>
              <a:cs typeface="Arial MT"/>
            </a:endParaRPr>
          </a:p>
        </p:txBody>
      </p:sp>
      <p:sp>
        <p:nvSpPr>
          <p:cNvPr id="19510" name="object 19510"/>
          <p:cNvSpPr txBox="1"/>
          <p:nvPr/>
        </p:nvSpPr>
        <p:spPr>
          <a:xfrm>
            <a:off x="30297" y="2824060"/>
            <a:ext cx="12763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latin typeface="Arial MT"/>
                <a:cs typeface="Arial MT"/>
              </a:rPr>
              <a:t>B</a:t>
            </a:r>
            <a:endParaRPr sz="12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97891" y="366776"/>
            <a:ext cx="8617509" cy="28982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dirty="0">
                <a:latin typeface="Malgun Gothic"/>
                <a:cs typeface="Malgun Gothic"/>
              </a:rPr>
              <a:t>2.</a:t>
            </a:r>
            <a:r>
              <a:rPr sz="1800" b="1" spc="-10" dirty="0">
                <a:latin typeface="Malgun Gothic"/>
                <a:cs typeface="Malgun Gothic"/>
              </a:rPr>
              <a:t> </a:t>
            </a:r>
            <a:r>
              <a:rPr sz="1800" b="1" spc="5" dirty="0">
                <a:latin typeface="Malgun Gothic"/>
                <a:cs typeface="Malgun Gothic"/>
              </a:rPr>
              <a:t>Library</a:t>
            </a:r>
            <a:r>
              <a:rPr sz="1800" b="1" spc="15" dirty="0">
                <a:latin typeface="Malgun Gothic"/>
                <a:cs typeface="Malgun Gothic"/>
              </a:rPr>
              <a:t> </a:t>
            </a:r>
            <a:r>
              <a:rPr sz="1800" b="1" spc="-10" dirty="0">
                <a:latin typeface="Malgun Gothic"/>
                <a:cs typeface="Malgun Gothic"/>
              </a:rPr>
              <a:t>searching</a:t>
            </a:r>
            <a:r>
              <a:rPr sz="1800" b="1" spc="35" dirty="0">
                <a:latin typeface="Malgun Gothic"/>
                <a:cs typeface="Malgun Gothic"/>
              </a:rPr>
              <a:t> </a:t>
            </a:r>
            <a:r>
              <a:rPr lang="en-US" b="1" spc="40" dirty="0">
                <a:latin typeface="Malgun Gothic"/>
                <a:cs typeface="Malgun Gothic"/>
              </a:rPr>
              <a:t>A) Standards</a:t>
            </a:r>
            <a:r>
              <a:rPr lang="en-US" sz="1800" b="1" dirty="0">
                <a:latin typeface="Malgun Gothic"/>
                <a:cs typeface="Malgun Gothic"/>
              </a:rPr>
              <a:t>(</a:t>
            </a:r>
            <a:r>
              <a:rPr lang="en-US" sz="1800" b="1" spc="10" dirty="0">
                <a:latin typeface="Malgun Gothic"/>
                <a:cs typeface="Malgun Gothic"/>
              </a:rPr>
              <a:t> </a:t>
            </a:r>
            <a:r>
              <a:rPr lang="en-US" sz="1800" b="1" spc="-5" dirty="0">
                <a:latin typeface="Malgun Gothic"/>
                <a:cs typeface="Malgun Gothic"/>
              </a:rPr>
              <a:t>High</a:t>
            </a:r>
            <a:r>
              <a:rPr lang="en-US" sz="1800" b="1" spc="5" dirty="0">
                <a:latin typeface="Malgun Gothic"/>
                <a:cs typeface="Malgun Gothic"/>
              </a:rPr>
              <a:t> </a:t>
            </a:r>
            <a:r>
              <a:rPr lang="en-US" sz="1800" b="1" spc="-5" dirty="0">
                <a:latin typeface="Malgun Gothic"/>
                <a:cs typeface="Malgun Gothic"/>
              </a:rPr>
              <a:t>Score</a:t>
            </a:r>
            <a:r>
              <a:rPr lang="en-US" sz="1800" b="1" dirty="0">
                <a:latin typeface="Malgun Gothic"/>
                <a:cs typeface="Malgun Gothic"/>
              </a:rPr>
              <a:t> )</a:t>
            </a:r>
            <a:r>
              <a:rPr lang="en-US" dirty="0">
                <a:latin typeface="Malgun Gothic"/>
                <a:cs typeface="Malgun Gothic"/>
              </a:rPr>
              <a:t> </a:t>
            </a:r>
            <a:r>
              <a:rPr lang="en-US" sz="1800" b="1" dirty="0">
                <a:latin typeface="Malgun Gothic"/>
                <a:cs typeface="Malgun Gothic"/>
              </a:rPr>
              <a:t>–</a:t>
            </a:r>
            <a:r>
              <a:rPr lang="en-US" sz="1800" b="1" spc="-15" dirty="0">
                <a:latin typeface="Malgun Gothic"/>
                <a:cs typeface="Malgun Gothic"/>
              </a:rPr>
              <a:t> </a:t>
            </a:r>
            <a:r>
              <a:rPr lang="en-US" sz="1800" b="1" dirty="0">
                <a:latin typeface="Malgun Gothic"/>
                <a:cs typeface="Malgun Gothic"/>
              </a:rPr>
              <a:t>B) ALE</a:t>
            </a:r>
            <a:r>
              <a:rPr lang="ko-KR" altLang="en-US" sz="1800" b="1" spc="-5" dirty="0">
                <a:latin typeface="Malgun Gothic"/>
                <a:cs typeface="Malgun Gothic"/>
              </a:rPr>
              <a:t> </a:t>
            </a:r>
            <a:r>
              <a:rPr lang="en-US" sz="1800" b="1" dirty="0">
                <a:latin typeface="Malgun Gothic"/>
                <a:cs typeface="Malgun Gothic"/>
              </a:rPr>
              <a:t>EtOH</a:t>
            </a:r>
            <a:r>
              <a:rPr lang="en-US" sz="1800" b="1" spc="-15" dirty="0">
                <a:latin typeface="Malgun Gothic"/>
                <a:cs typeface="Malgun Gothic"/>
              </a:rPr>
              <a:t> </a:t>
            </a:r>
            <a:r>
              <a:rPr lang="en-US" sz="1800" b="1" spc="-10" dirty="0">
                <a:latin typeface="Malgun Gothic"/>
                <a:cs typeface="Malgun Gothic"/>
              </a:rPr>
              <a:t>[Negative]</a:t>
            </a:r>
            <a:endParaRPr sz="1800" dirty="0">
              <a:latin typeface="Malgun Gothic"/>
              <a:cs typeface="Malgun Gothic"/>
            </a:endParaRP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603250" y="5238750"/>
          <a:ext cx="7781924" cy="99221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5819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1607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9001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75882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75882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297688"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585"/>
                        </a:spcBef>
                      </a:pPr>
                      <a:r>
                        <a:rPr sz="1100" spc="-5" dirty="0">
                          <a:latin typeface="Malgun Gothic"/>
                          <a:cs typeface="Malgun Gothic"/>
                        </a:rPr>
                        <a:t>Score</a:t>
                      </a:r>
                      <a:endParaRPr sz="1100">
                        <a:latin typeface="Malgun Gothic"/>
                        <a:cs typeface="Malgun Gothic"/>
                      </a:endParaRPr>
                    </a:p>
                  </a:txBody>
                  <a:tcPr marL="0" marR="0" marT="7429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585"/>
                        </a:spcBef>
                      </a:pPr>
                      <a:r>
                        <a:rPr sz="1100" dirty="0">
                          <a:latin typeface="Malgun Gothic"/>
                          <a:cs typeface="Malgun Gothic"/>
                        </a:rPr>
                        <a:t>Name</a:t>
                      </a:r>
                      <a:endParaRPr sz="1100">
                        <a:latin typeface="Malgun Gothic"/>
                        <a:cs typeface="Malgun Gothic"/>
                      </a:endParaRPr>
                    </a:p>
                  </a:txBody>
                  <a:tcPr marL="0" marR="0" marT="7429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85"/>
                        </a:spcBef>
                      </a:pPr>
                      <a:r>
                        <a:rPr sz="1100" dirty="0">
                          <a:latin typeface="Malgun Gothic"/>
                          <a:cs typeface="Malgun Gothic"/>
                        </a:rPr>
                        <a:t>Formula</a:t>
                      </a:r>
                      <a:endParaRPr sz="1100">
                        <a:latin typeface="Malgun Gothic"/>
                        <a:cs typeface="Malgun Gothic"/>
                      </a:endParaRPr>
                    </a:p>
                  </a:txBody>
                  <a:tcPr marL="0" marR="0" marT="7429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L="2540" algn="ctr">
                        <a:lnSpc>
                          <a:spcPct val="100000"/>
                        </a:lnSpc>
                        <a:spcBef>
                          <a:spcPts val="585"/>
                        </a:spcBef>
                      </a:pPr>
                      <a:r>
                        <a:rPr sz="1100" dirty="0">
                          <a:latin typeface="Malgun Gothic"/>
                          <a:cs typeface="Malgun Gothic"/>
                        </a:rPr>
                        <a:t>m/z</a:t>
                      </a:r>
                      <a:endParaRPr sz="1100">
                        <a:latin typeface="Malgun Gothic"/>
                        <a:cs typeface="Malgun Gothic"/>
                      </a:endParaRPr>
                    </a:p>
                  </a:txBody>
                  <a:tcPr marL="0" marR="0" marT="7429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585"/>
                        </a:spcBef>
                      </a:pPr>
                      <a:r>
                        <a:rPr sz="1100" spc="-5" dirty="0">
                          <a:latin typeface="Malgun Gothic"/>
                          <a:cs typeface="Malgun Gothic"/>
                        </a:rPr>
                        <a:t>Height</a:t>
                      </a:r>
                      <a:endParaRPr sz="1100">
                        <a:latin typeface="Malgun Gothic"/>
                        <a:cs typeface="Malgun Gothic"/>
                      </a:endParaRPr>
                    </a:p>
                  </a:txBody>
                  <a:tcPr marL="0" marR="0" marT="7429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97599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90"/>
                        </a:spcBef>
                      </a:pPr>
                      <a:r>
                        <a:rPr sz="1100" spc="-5" dirty="0">
                          <a:latin typeface="Calibri"/>
                          <a:cs typeface="Calibri"/>
                        </a:rPr>
                        <a:t>99.89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622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490"/>
                        </a:spcBef>
                      </a:pPr>
                      <a:r>
                        <a:rPr sz="1100" spc="-5" dirty="0">
                          <a:latin typeface="Calibri"/>
                          <a:cs typeface="Calibri"/>
                        </a:rPr>
                        <a:t>(-)2D,4D,6D,8D-Tetramethyl</a:t>
                      </a:r>
                      <a:r>
                        <a:rPr sz="1100" spc="-3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100" dirty="0">
                          <a:latin typeface="Calibri"/>
                          <a:cs typeface="Calibri"/>
                        </a:rPr>
                        <a:t>undecanoic</a:t>
                      </a:r>
                      <a:r>
                        <a:rPr sz="1100" spc="-2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100" dirty="0">
                          <a:latin typeface="Calibri"/>
                          <a:cs typeface="Calibri"/>
                        </a:rPr>
                        <a:t>acid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622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490"/>
                        </a:spcBef>
                      </a:pPr>
                      <a:r>
                        <a:rPr sz="1100" dirty="0">
                          <a:latin typeface="Calibri"/>
                          <a:cs typeface="Calibri"/>
                        </a:rPr>
                        <a:t>C15</a:t>
                      </a:r>
                      <a:r>
                        <a:rPr sz="1100" spc="-2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100" spc="-5" dirty="0">
                          <a:latin typeface="Calibri"/>
                          <a:cs typeface="Calibri"/>
                        </a:rPr>
                        <a:t>H30</a:t>
                      </a:r>
                      <a:r>
                        <a:rPr sz="1100" spc="-3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100" spc="-5" dirty="0">
                          <a:latin typeface="Calibri"/>
                          <a:cs typeface="Calibri"/>
                        </a:rPr>
                        <a:t>O2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622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490"/>
                        </a:spcBef>
                      </a:pPr>
                      <a:r>
                        <a:rPr sz="1100" dirty="0">
                          <a:latin typeface="Calibri"/>
                          <a:cs typeface="Calibri"/>
                        </a:rPr>
                        <a:t>287.2229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622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490"/>
                        </a:spcBef>
                      </a:pPr>
                      <a:r>
                        <a:rPr sz="1100" dirty="0">
                          <a:latin typeface="Calibri"/>
                          <a:cs typeface="Calibri"/>
                        </a:rPr>
                        <a:t>450017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622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96925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880"/>
                        </a:spcBef>
                      </a:pPr>
                      <a:r>
                        <a:rPr sz="1100" spc="-5" dirty="0">
                          <a:latin typeface="Calibri"/>
                          <a:cs typeface="Calibri"/>
                        </a:rPr>
                        <a:t>99.85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11176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880"/>
                        </a:spcBef>
                      </a:pPr>
                      <a:r>
                        <a:rPr sz="1100" spc="-5" dirty="0">
                          <a:latin typeface="Calibri"/>
                          <a:cs typeface="Calibri"/>
                        </a:rPr>
                        <a:t>Sanleng</a:t>
                      </a:r>
                      <a:r>
                        <a:rPr sz="1100" spc="-5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100" dirty="0">
                          <a:latin typeface="Calibri"/>
                          <a:cs typeface="Calibri"/>
                        </a:rPr>
                        <a:t>acid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11176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880"/>
                        </a:spcBef>
                      </a:pPr>
                      <a:r>
                        <a:rPr sz="1100" dirty="0">
                          <a:latin typeface="Calibri"/>
                          <a:cs typeface="Calibri"/>
                        </a:rPr>
                        <a:t>C18</a:t>
                      </a:r>
                      <a:r>
                        <a:rPr sz="1100" spc="-2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100" spc="-5" dirty="0">
                          <a:latin typeface="Calibri"/>
                          <a:cs typeface="Calibri"/>
                        </a:rPr>
                        <a:t>H34</a:t>
                      </a:r>
                      <a:r>
                        <a:rPr sz="1100" spc="-3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100" spc="-5" dirty="0">
                          <a:latin typeface="Calibri"/>
                          <a:cs typeface="Calibri"/>
                        </a:rPr>
                        <a:t>O5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11176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880"/>
                        </a:spcBef>
                      </a:pPr>
                      <a:r>
                        <a:rPr sz="1100" dirty="0">
                          <a:latin typeface="Calibri"/>
                          <a:cs typeface="Calibri"/>
                        </a:rPr>
                        <a:t>329.2333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11176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880"/>
                        </a:spcBef>
                      </a:pPr>
                      <a:r>
                        <a:rPr sz="1100" dirty="0">
                          <a:latin typeface="Calibri"/>
                          <a:cs typeface="Calibri"/>
                        </a:rPr>
                        <a:t>405938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11176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grpSp>
        <p:nvGrpSpPr>
          <p:cNvPr id="4" name="object 4"/>
          <p:cNvGrpSpPr/>
          <p:nvPr/>
        </p:nvGrpSpPr>
        <p:grpSpPr>
          <a:xfrm>
            <a:off x="286934" y="1557552"/>
            <a:ext cx="4126229" cy="2794000"/>
            <a:chOff x="286934" y="1557552"/>
            <a:chExt cx="4126229" cy="2794000"/>
          </a:xfrm>
        </p:grpSpPr>
        <p:sp>
          <p:nvSpPr>
            <p:cNvPr id="5" name="object 5"/>
            <p:cNvSpPr/>
            <p:nvPr/>
          </p:nvSpPr>
          <p:spPr>
            <a:xfrm>
              <a:off x="449324" y="1804380"/>
              <a:ext cx="38100" cy="1044575"/>
            </a:xfrm>
            <a:custGeom>
              <a:avLst/>
              <a:gdLst/>
              <a:ahLst/>
              <a:cxnLst/>
              <a:rect l="l" t="t" r="r" b="b"/>
              <a:pathLst>
                <a:path w="38100" h="1044575">
                  <a:moveTo>
                    <a:pt x="38018" y="1044271"/>
                  </a:moveTo>
                  <a:lnTo>
                    <a:pt x="38018" y="0"/>
                  </a:lnTo>
                </a:path>
                <a:path w="38100" h="1044575">
                  <a:moveTo>
                    <a:pt x="38018" y="1044271"/>
                  </a:moveTo>
                  <a:lnTo>
                    <a:pt x="0" y="104427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376734" y="2803209"/>
              <a:ext cx="48895" cy="77470"/>
            </a:xfrm>
            <a:custGeom>
              <a:avLst/>
              <a:gdLst/>
              <a:ahLst/>
              <a:cxnLst/>
              <a:rect l="l" t="t" r="r" b="b"/>
              <a:pathLst>
                <a:path w="48895" h="77469">
                  <a:moveTo>
                    <a:pt x="24344" y="0"/>
                  </a:moveTo>
                  <a:lnTo>
                    <a:pt x="13692" y="2440"/>
                  </a:lnTo>
                  <a:lnTo>
                    <a:pt x="6084" y="9746"/>
                  </a:lnTo>
                  <a:lnTo>
                    <a:pt x="1520" y="21894"/>
                  </a:lnTo>
                  <a:lnTo>
                    <a:pt x="0" y="38859"/>
                  </a:lnTo>
                  <a:lnTo>
                    <a:pt x="1520" y="55712"/>
                  </a:lnTo>
                  <a:lnTo>
                    <a:pt x="6084" y="67735"/>
                  </a:lnTo>
                  <a:lnTo>
                    <a:pt x="13692" y="74940"/>
                  </a:lnTo>
                  <a:lnTo>
                    <a:pt x="24344" y="77339"/>
                  </a:lnTo>
                  <a:lnTo>
                    <a:pt x="35023" y="74940"/>
                  </a:lnTo>
                  <a:lnTo>
                    <a:pt x="40389" y="69871"/>
                  </a:lnTo>
                  <a:lnTo>
                    <a:pt x="19655" y="69871"/>
                  </a:lnTo>
                  <a:lnTo>
                    <a:pt x="16081" y="67592"/>
                  </a:lnTo>
                  <a:lnTo>
                    <a:pt x="11177" y="58479"/>
                  </a:lnTo>
                  <a:lnTo>
                    <a:pt x="9948" y="50378"/>
                  </a:lnTo>
                  <a:lnTo>
                    <a:pt x="9948" y="27214"/>
                  </a:lnTo>
                  <a:lnTo>
                    <a:pt x="11177" y="19113"/>
                  </a:lnTo>
                  <a:lnTo>
                    <a:pt x="13623" y="14556"/>
                  </a:lnTo>
                  <a:lnTo>
                    <a:pt x="16081" y="9873"/>
                  </a:lnTo>
                  <a:lnTo>
                    <a:pt x="19655" y="7594"/>
                  </a:lnTo>
                  <a:lnTo>
                    <a:pt x="40404" y="7594"/>
                  </a:lnTo>
                  <a:lnTo>
                    <a:pt x="35023" y="2440"/>
                  </a:lnTo>
                  <a:lnTo>
                    <a:pt x="24344" y="0"/>
                  </a:lnTo>
                  <a:close/>
                </a:path>
                <a:path w="48895" h="77469">
                  <a:moveTo>
                    <a:pt x="40404" y="7594"/>
                  </a:moveTo>
                  <a:lnTo>
                    <a:pt x="29084" y="7594"/>
                  </a:lnTo>
                  <a:lnTo>
                    <a:pt x="32670" y="9873"/>
                  </a:lnTo>
                  <a:lnTo>
                    <a:pt x="35116" y="14556"/>
                  </a:lnTo>
                  <a:lnTo>
                    <a:pt x="37575" y="19113"/>
                  </a:lnTo>
                  <a:lnTo>
                    <a:pt x="38791" y="27214"/>
                  </a:lnTo>
                  <a:lnTo>
                    <a:pt x="38791" y="50378"/>
                  </a:lnTo>
                  <a:lnTo>
                    <a:pt x="37575" y="58479"/>
                  </a:lnTo>
                  <a:lnTo>
                    <a:pt x="32670" y="67592"/>
                  </a:lnTo>
                  <a:lnTo>
                    <a:pt x="29084" y="69871"/>
                  </a:lnTo>
                  <a:lnTo>
                    <a:pt x="40389" y="69871"/>
                  </a:lnTo>
                  <a:lnTo>
                    <a:pt x="42650" y="67735"/>
                  </a:lnTo>
                  <a:lnTo>
                    <a:pt x="47227" y="55712"/>
                  </a:lnTo>
                  <a:lnTo>
                    <a:pt x="48752" y="38859"/>
                  </a:lnTo>
                  <a:lnTo>
                    <a:pt x="47227" y="21894"/>
                  </a:lnTo>
                  <a:lnTo>
                    <a:pt x="42650" y="9746"/>
                  </a:lnTo>
                  <a:lnTo>
                    <a:pt x="40404" y="759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449324" y="2649290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383628" y="2603848"/>
              <a:ext cx="27940" cy="76200"/>
            </a:xfrm>
            <a:custGeom>
              <a:avLst/>
              <a:gdLst/>
              <a:ahLst/>
              <a:cxnLst/>
              <a:rect l="l" t="t" r="r" b="b"/>
              <a:pathLst>
                <a:path w="27940" h="76200">
                  <a:moveTo>
                    <a:pt x="27614" y="0"/>
                  </a:moveTo>
                  <a:lnTo>
                    <a:pt x="20213" y="0"/>
                  </a:lnTo>
                  <a:lnTo>
                    <a:pt x="18477" y="9113"/>
                  </a:lnTo>
                  <a:lnTo>
                    <a:pt x="11735" y="13670"/>
                  </a:lnTo>
                  <a:lnTo>
                    <a:pt x="0" y="13670"/>
                  </a:lnTo>
                  <a:lnTo>
                    <a:pt x="0" y="21138"/>
                  </a:lnTo>
                  <a:lnTo>
                    <a:pt x="8123" y="21138"/>
                  </a:lnTo>
                  <a:lnTo>
                    <a:pt x="14130" y="19872"/>
                  </a:lnTo>
                  <a:lnTo>
                    <a:pt x="18020" y="17341"/>
                  </a:lnTo>
                  <a:lnTo>
                    <a:pt x="18020" y="76073"/>
                  </a:lnTo>
                  <a:lnTo>
                    <a:pt x="27614" y="76073"/>
                  </a:lnTo>
                  <a:lnTo>
                    <a:pt x="2761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449324" y="2449929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375251" y="2404488"/>
              <a:ext cx="50165" cy="76200"/>
            </a:xfrm>
            <a:custGeom>
              <a:avLst/>
              <a:gdLst/>
              <a:ahLst/>
              <a:cxnLst/>
              <a:rect l="l" t="t" r="r" b="b"/>
              <a:pathLst>
                <a:path w="50165" h="76200">
                  <a:moveTo>
                    <a:pt x="33481" y="0"/>
                  </a:moveTo>
                  <a:lnTo>
                    <a:pt x="1786" y="21644"/>
                  </a:lnTo>
                  <a:lnTo>
                    <a:pt x="11735" y="21644"/>
                  </a:lnTo>
                  <a:lnTo>
                    <a:pt x="12077" y="17088"/>
                  </a:lnTo>
                  <a:lnTo>
                    <a:pt x="13572" y="13543"/>
                  </a:lnTo>
                  <a:lnTo>
                    <a:pt x="18882" y="8733"/>
                  </a:lnTo>
                  <a:lnTo>
                    <a:pt x="22088" y="7594"/>
                  </a:lnTo>
                  <a:lnTo>
                    <a:pt x="30148" y="7594"/>
                  </a:lnTo>
                  <a:lnTo>
                    <a:pt x="33507" y="8733"/>
                  </a:lnTo>
                  <a:lnTo>
                    <a:pt x="38272" y="13543"/>
                  </a:lnTo>
                  <a:lnTo>
                    <a:pt x="39463" y="16708"/>
                  </a:lnTo>
                  <a:lnTo>
                    <a:pt x="39463" y="25442"/>
                  </a:lnTo>
                  <a:lnTo>
                    <a:pt x="38069" y="29619"/>
                  </a:lnTo>
                  <a:lnTo>
                    <a:pt x="32480" y="36834"/>
                  </a:lnTo>
                  <a:lnTo>
                    <a:pt x="27322" y="41644"/>
                  </a:lnTo>
                  <a:lnTo>
                    <a:pt x="12241" y="53795"/>
                  </a:lnTo>
                  <a:lnTo>
                    <a:pt x="7058" y="58858"/>
                  </a:lnTo>
                  <a:lnTo>
                    <a:pt x="1406" y="67213"/>
                  </a:lnTo>
                  <a:lnTo>
                    <a:pt x="0" y="71516"/>
                  </a:lnTo>
                  <a:lnTo>
                    <a:pt x="0" y="76073"/>
                  </a:lnTo>
                  <a:lnTo>
                    <a:pt x="49563" y="76073"/>
                  </a:lnTo>
                  <a:lnTo>
                    <a:pt x="49563" y="67213"/>
                  </a:lnTo>
                  <a:lnTo>
                    <a:pt x="13420" y="67213"/>
                  </a:lnTo>
                  <a:lnTo>
                    <a:pt x="13597" y="65061"/>
                  </a:lnTo>
                  <a:lnTo>
                    <a:pt x="18134" y="60251"/>
                  </a:lnTo>
                  <a:lnTo>
                    <a:pt x="35927" y="45441"/>
                  </a:lnTo>
                  <a:lnTo>
                    <a:pt x="41871" y="39619"/>
                  </a:lnTo>
                  <a:lnTo>
                    <a:pt x="47865" y="31264"/>
                  </a:lnTo>
                  <a:lnTo>
                    <a:pt x="49360" y="26454"/>
                  </a:lnTo>
                  <a:lnTo>
                    <a:pt x="49360" y="15062"/>
                  </a:lnTo>
                  <a:lnTo>
                    <a:pt x="47333" y="9999"/>
                  </a:lnTo>
                  <a:lnTo>
                    <a:pt x="39235" y="2025"/>
                  </a:lnTo>
                  <a:lnTo>
                    <a:pt x="3348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449324" y="2250568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376633" y="2205127"/>
              <a:ext cx="49530" cy="77470"/>
            </a:xfrm>
            <a:custGeom>
              <a:avLst/>
              <a:gdLst/>
              <a:ahLst/>
              <a:cxnLst/>
              <a:rect l="l" t="t" r="r" b="b"/>
              <a:pathLst>
                <a:path w="49529" h="77469">
                  <a:moveTo>
                    <a:pt x="30098" y="0"/>
                  </a:moveTo>
                  <a:lnTo>
                    <a:pt x="963" y="19493"/>
                  </a:lnTo>
                  <a:lnTo>
                    <a:pt x="10873" y="19493"/>
                  </a:lnTo>
                  <a:lnTo>
                    <a:pt x="11760" y="11518"/>
                  </a:lnTo>
                  <a:lnTo>
                    <a:pt x="16005" y="7594"/>
                  </a:lnTo>
                  <a:lnTo>
                    <a:pt x="27348" y="7594"/>
                  </a:lnTo>
                  <a:lnTo>
                    <a:pt x="30212" y="8607"/>
                  </a:lnTo>
                  <a:lnTo>
                    <a:pt x="34305" y="12657"/>
                  </a:lnTo>
                  <a:lnTo>
                    <a:pt x="35319" y="15569"/>
                  </a:lnTo>
                  <a:lnTo>
                    <a:pt x="35319" y="27847"/>
                  </a:lnTo>
                  <a:lnTo>
                    <a:pt x="30655" y="32150"/>
                  </a:lnTo>
                  <a:lnTo>
                    <a:pt x="19136" y="32150"/>
                  </a:lnTo>
                  <a:lnTo>
                    <a:pt x="19136" y="39619"/>
                  </a:lnTo>
                  <a:lnTo>
                    <a:pt x="28121" y="39619"/>
                  </a:lnTo>
                  <a:lnTo>
                    <a:pt x="32163" y="40884"/>
                  </a:lnTo>
                  <a:lnTo>
                    <a:pt x="37714" y="45947"/>
                  </a:lnTo>
                  <a:lnTo>
                    <a:pt x="39095" y="49618"/>
                  </a:lnTo>
                  <a:lnTo>
                    <a:pt x="39095" y="58858"/>
                  </a:lnTo>
                  <a:lnTo>
                    <a:pt x="37765" y="62529"/>
                  </a:lnTo>
                  <a:lnTo>
                    <a:pt x="32417" y="68352"/>
                  </a:lnTo>
                  <a:lnTo>
                    <a:pt x="28843" y="69871"/>
                  </a:lnTo>
                  <a:lnTo>
                    <a:pt x="19718" y="69871"/>
                  </a:lnTo>
                  <a:lnTo>
                    <a:pt x="16157" y="68478"/>
                  </a:lnTo>
                  <a:lnTo>
                    <a:pt x="11190" y="63162"/>
                  </a:lnTo>
                  <a:lnTo>
                    <a:pt x="9948" y="59998"/>
                  </a:lnTo>
                  <a:lnTo>
                    <a:pt x="9948" y="56327"/>
                  </a:lnTo>
                  <a:lnTo>
                    <a:pt x="0" y="56327"/>
                  </a:lnTo>
                  <a:lnTo>
                    <a:pt x="31352" y="77339"/>
                  </a:lnTo>
                  <a:lnTo>
                    <a:pt x="37232" y="75187"/>
                  </a:lnTo>
                  <a:lnTo>
                    <a:pt x="46686" y="66580"/>
                  </a:lnTo>
                  <a:lnTo>
                    <a:pt x="49056" y="61010"/>
                  </a:lnTo>
                  <a:lnTo>
                    <a:pt x="49056" y="49492"/>
                  </a:lnTo>
                  <a:lnTo>
                    <a:pt x="47827" y="45441"/>
                  </a:lnTo>
                  <a:lnTo>
                    <a:pt x="42884" y="38479"/>
                  </a:lnTo>
                  <a:lnTo>
                    <a:pt x="39374" y="36201"/>
                  </a:lnTo>
                  <a:lnTo>
                    <a:pt x="34812" y="35062"/>
                  </a:lnTo>
                  <a:lnTo>
                    <a:pt x="38348" y="33543"/>
                  </a:lnTo>
                  <a:lnTo>
                    <a:pt x="40984" y="31391"/>
                  </a:lnTo>
                  <a:lnTo>
                    <a:pt x="44418" y="25695"/>
                  </a:lnTo>
                  <a:lnTo>
                    <a:pt x="45280" y="22657"/>
                  </a:lnTo>
                  <a:lnTo>
                    <a:pt x="45280" y="13797"/>
                  </a:lnTo>
                  <a:lnTo>
                    <a:pt x="43303" y="9113"/>
                  </a:lnTo>
                  <a:lnTo>
                    <a:pt x="35407" y="1898"/>
                  </a:lnTo>
                  <a:lnTo>
                    <a:pt x="3009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449324" y="2041714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373616" y="1996652"/>
              <a:ext cx="52069" cy="76200"/>
            </a:xfrm>
            <a:custGeom>
              <a:avLst/>
              <a:gdLst/>
              <a:ahLst/>
              <a:cxnLst/>
              <a:rect l="l" t="t" r="r" b="b"/>
              <a:pathLst>
                <a:path w="52070" h="76200">
                  <a:moveTo>
                    <a:pt x="41605" y="57846"/>
                  </a:moveTo>
                  <a:lnTo>
                    <a:pt x="31960" y="57846"/>
                  </a:lnTo>
                  <a:lnTo>
                    <a:pt x="31960" y="75693"/>
                  </a:lnTo>
                  <a:lnTo>
                    <a:pt x="41605" y="75693"/>
                  </a:lnTo>
                  <a:lnTo>
                    <a:pt x="41605" y="57846"/>
                  </a:lnTo>
                  <a:close/>
                </a:path>
                <a:path w="52070" h="76200">
                  <a:moveTo>
                    <a:pt x="41605" y="0"/>
                  </a:moveTo>
                  <a:lnTo>
                    <a:pt x="34051" y="0"/>
                  </a:lnTo>
                  <a:lnTo>
                    <a:pt x="0" y="49365"/>
                  </a:lnTo>
                  <a:lnTo>
                    <a:pt x="0" y="57846"/>
                  </a:lnTo>
                  <a:lnTo>
                    <a:pt x="51717" y="57846"/>
                  </a:lnTo>
                  <a:lnTo>
                    <a:pt x="51717" y="49365"/>
                  </a:lnTo>
                  <a:lnTo>
                    <a:pt x="8985" y="49365"/>
                  </a:lnTo>
                  <a:lnTo>
                    <a:pt x="31960" y="15189"/>
                  </a:lnTo>
                  <a:lnTo>
                    <a:pt x="41605" y="15189"/>
                  </a:lnTo>
                  <a:lnTo>
                    <a:pt x="41605" y="0"/>
                  </a:lnTo>
                  <a:close/>
                </a:path>
                <a:path w="52070" h="76200">
                  <a:moveTo>
                    <a:pt x="41605" y="15189"/>
                  </a:moveTo>
                  <a:lnTo>
                    <a:pt x="31960" y="15189"/>
                  </a:lnTo>
                  <a:lnTo>
                    <a:pt x="31960" y="49365"/>
                  </a:lnTo>
                  <a:lnTo>
                    <a:pt x="41605" y="49365"/>
                  </a:lnTo>
                  <a:lnTo>
                    <a:pt x="41605" y="1518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449324" y="1842353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376430" y="1798304"/>
              <a:ext cx="50165" cy="76200"/>
            </a:xfrm>
            <a:custGeom>
              <a:avLst/>
              <a:gdLst/>
              <a:ahLst/>
              <a:cxnLst/>
              <a:rect l="l" t="t" r="r" b="b"/>
              <a:pathLst>
                <a:path w="50165" h="76200">
                  <a:moveTo>
                    <a:pt x="45989" y="0"/>
                  </a:moveTo>
                  <a:lnTo>
                    <a:pt x="5867" y="0"/>
                  </a:lnTo>
                  <a:lnTo>
                    <a:pt x="2699" y="39365"/>
                  </a:lnTo>
                  <a:lnTo>
                    <a:pt x="10252" y="39365"/>
                  </a:lnTo>
                  <a:lnTo>
                    <a:pt x="13965" y="35315"/>
                  </a:lnTo>
                  <a:lnTo>
                    <a:pt x="18489" y="33290"/>
                  </a:lnTo>
                  <a:lnTo>
                    <a:pt x="28501" y="33290"/>
                  </a:lnTo>
                  <a:lnTo>
                    <a:pt x="32290" y="34809"/>
                  </a:lnTo>
                  <a:lnTo>
                    <a:pt x="38145" y="40758"/>
                  </a:lnTo>
                  <a:lnTo>
                    <a:pt x="39615" y="44935"/>
                  </a:lnTo>
                  <a:lnTo>
                    <a:pt x="39615" y="55314"/>
                  </a:lnTo>
                  <a:lnTo>
                    <a:pt x="38170" y="59618"/>
                  </a:lnTo>
                  <a:lnTo>
                    <a:pt x="32417" y="66706"/>
                  </a:lnTo>
                  <a:lnTo>
                    <a:pt x="28666" y="68478"/>
                  </a:lnTo>
                  <a:lnTo>
                    <a:pt x="20403" y="68478"/>
                  </a:lnTo>
                  <a:lnTo>
                    <a:pt x="17273" y="67339"/>
                  </a:lnTo>
                  <a:lnTo>
                    <a:pt x="12064" y="62909"/>
                  </a:lnTo>
                  <a:lnTo>
                    <a:pt x="10493" y="59618"/>
                  </a:lnTo>
                  <a:lnTo>
                    <a:pt x="9948" y="55061"/>
                  </a:lnTo>
                  <a:lnTo>
                    <a:pt x="0" y="55061"/>
                  </a:lnTo>
                  <a:lnTo>
                    <a:pt x="31770" y="75946"/>
                  </a:lnTo>
                  <a:lnTo>
                    <a:pt x="37955" y="73415"/>
                  </a:lnTo>
                  <a:lnTo>
                    <a:pt x="47244" y="63289"/>
                  </a:lnTo>
                  <a:lnTo>
                    <a:pt x="49563" y="56960"/>
                  </a:lnTo>
                  <a:lnTo>
                    <a:pt x="49563" y="41897"/>
                  </a:lnTo>
                  <a:lnTo>
                    <a:pt x="47244" y="36074"/>
                  </a:lnTo>
                  <a:lnTo>
                    <a:pt x="37993" y="27340"/>
                  </a:lnTo>
                  <a:lnTo>
                    <a:pt x="32569" y="25062"/>
                  </a:lnTo>
                  <a:lnTo>
                    <a:pt x="20783" y="25062"/>
                  </a:lnTo>
                  <a:lnTo>
                    <a:pt x="16157" y="26581"/>
                  </a:lnTo>
                  <a:lnTo>
                    <a:pt x="12444" y="29619"/>
                  </a:lnTo>
                  <a:lnTo>
                    <a:pt x="14079" y="8860"/>
                  </a:lnTo>
                  <a:lnTo>
                    <a:pt x="45989" y="8860"/>
                  </a:lnTo>
                  <a:lnTo>
                    <a:pt x="45989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7" name="object 17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538161" y="1640334"/>
              <a:ext cx="3805409" cy="97971"/>
            </a:xfrm>
            <a:prstGeom prst="rect">
              <a:avLst/>
            </a:prstGeom>
          </p:spPr>
        </p:pic>
        <p:sp>
          <p:nvSpPr>
            <p:cNvPr id="18" name="object 18"/>
            <p:cNvSpPr/>
            <p:nvPr/>
          </p:nvSpPr>
          <p:spPr>
            <a:xfrm>
              <a:off x="1101077" y="1946147"/>
              <a:ext cx="0" cy="902969"/>
            </a:xfrm>
            <a:custGeom>
              <a:avLst/>
              <a:gdLst/>
              <a:ahLst/>
              <a:cxnLst/>
              <a:rect l="l" t="t" r="r" b="b"/>
              <a:pathLst>
                <a:path h="902969">
                  <a:moveTo>
                    <a:pt x="0" y="90250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1103713" y="2684352"/>
              <a:ext cx="0" cy="164465"/>
            </a:xfrm>
            <a:custGeom>
              <a:avLst/>
              <a:gdLst/>
              <a:ahLst/>
              <a:cxnLst/>
              <a:rect l="l" t="t" r="r" b="b"/>
              <a:pathLst>
                <a:path h="164464">
                  <a:moveTo>
                    <a:pt x="0" y="16429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1106362" y="2829158"/>
              <a:ext cx="0" cy="19685"/>
            </a:xfrm>
            <a:custGeom>
              <a:avLst/>
              <a:gdLst/>
              <a:ahLst/>
              <a:cxnLst/>
              <a:rect l="l" t="t" r="r" b="b"/>
              <a:pathLst>
                <a:path h="19685">
                  <a:moveTo>
                    <a:pt x="0" y="1949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848165" y="1821974"/>
              <a:ext cx="501650" cy="195580"/>
            </a:xfrm>
            <a:custGeom>
              <a:avLst/>
              <a:gdLst/>
              <a:ahLst/>
              <a:cxnLst/>
              <a:rect l="l" t="t" r="r" b="b"/>
              <a:pathLst>
                <a:path w="501650" h="195580">
                  <a:moveTo>
                    <a:pt x="76466" y="7594"/>
                  </a:moveTo>
                  <a:lnTo>
                    <a:pt x="61754" y="7594"/>
                  </a:lnTo>
                  <a:lnTo>
                    <a:pt x="65113" y="8733"/>
                  </a:lnTo>
                  <a:lnTo>
                    <a:pt x="69878" y="13543"/>
                  </a:lnTo>
                  <a:lnTo>
                    <a:pt x="71069" y="16708"/>
                  </a:lnTo>
                  <a:lnTo>
                    <a:pt x="71069" y="25442"/>
                  </a:lnTo>
                  <a:lnTo>
                    <a:pt x="69675" y="29492"/>
                  </a:lnTo>
                  <a:lnTo>
                    <a:pt x="64086" y="36834"/>
                  </a:lnTo>
                  <a:lnTo>
                    <a:pt x="58928" y="41644"/>
                  </a:lnTo>
                  <a:lnTo>
                    <a:pt x="43848" y="53795"/>
                  </a:lnTo>
                  <a:lnTo>
                    <a:pt x="38664" y="58858"/>
                  </a:lnTo>
                  <a:lnTo>
                    <a:pt x="33012" y="67213"/>
                  </a:lnTo>
                  <a:lnTo>
                    <a:pt x="31606" y="71516"/>
                  </a:lnTo>
                  <a:lnTo>
                    <a:pt x="31606" y="76073"/>
                  </a:lnTo>
                  <a:lnTo>
                    <a:pt x="81182" y="76073"/>
                  </a:lnTo>
                  <a:lnTo>
                    <a:pt x="81182" y="67213"/>
                  </a:lnTo>
                  <a:lnTo>
                    <a:pt x="45026" y="67213"/>
                  </a:lnTo>
                  <a:lnTo>
                    <a:pt x="45204" y="65061"/>
                  </a:lnTo>
                  <a:lnTo>
                    <a:pt x="49741" y="60251"/>
                  </a:lnTo>
                  <a:lnTo>
                    <a:pt x="58637" y="52783"/>
                  </a:lnTo>
                  <a:lnTo>
                    <a:pt x="67533" y="45441"/>
                  </a:lnTo>
                  <a:lnTo>
                    <a:pt x="73489" y="39619"/>
                  </a:lnTo>
                  <a:lnTo>
                    <a:pt x="79471" y="31264"/>
                  </a:lnTo>
                  <a:lnTo>
                    <a:pt x="80966" y="26454"/>
                  </a:lnTo>
                  <a:lnTo>
                    <a:pt x="80966" y="15062"/>
                  </a:lnTo>
                  <a:lnTo>
                    <a:pt x="78951" y="9999"/>
                  </a:lnTo>
                  <a:lnTo>
                    <a:pt x="76466" y="7594"/>
                  </a:lnTo>
                  <a:close/>
                </a:path>
                <a:path w="501650" h="195580">
                  <a:moveTo>
                    <a:pt x="65100" y="0"/>
                  </a:moveTo>
                  <a:lnTo>
                    <a:pt x="33393" y="21644"/>
                  </a:lnTo>
                  <a:lnTo>
                    <a:pt x="43353" y="21644"/>
                  </a:lnTo>
                  <a:lnTo>
                    <a:pt x="43683" y="17088"/>
                  </a:lnTo>
                  <a:lnTo>
                    <a:pt x="45191" y="13543"/>
                  </a:lnTo>
                  <a:lnTo>
                    <a:pt x="50488" y="8733"/>
                  </a:lnTo>
                  <a:lnTo>
                    <a:pt x="53694" y="7594"/>
                  </a:lnTo>
                  <a:lnTo>
                    <a:pt x="76466" y="7594"/>
                  </a:lnTo>
                  <a:lnTo>
                    <a:pt x="74896" y="6075"/>
                  </a:lnTo>
                  <a:lnTo>
                    <a:pt x="70841" y="2025"/>
                  </a:lnTo>
                  <a:lnTo>
                    <a:pt x="65100" y="0"/>
                  </a:lnTo>
                  <a:close/>
                </a:path>
                <a:path w="501650" h="195580">
                  <a:moveTo>
                    <a:pt x="123851" y="0"/>
                  </a:moveTo>
                  <a:lnTo>
                    <a:pt x="95566" y="13164"/>
                  </a:lnTo>
                  <a:lnTo>
                    <a:pt x="95566" y="25821"/>
                  </a:lnTo>
                  <a:lnTo>
                    <a:pt x="99798" y="31897"/>
                  </a:lnTo>
                  <a:lnTo>
                    <a:pt x="108238" y="36834"/>
                  </a:lnTo>
                  <a:lnTo>
                    <a:pt x="97847" y="41644"/>
                  </a:lnTo>
                  <a:lnTo>
                    <a:pt x="92664" y="48099"/>
                  </a:lnTo>
                  <a:lnTo>
                    <a:pt x="92664" y="62529"/>
                  </a:lnTo>
                  <a:lnTo>
                    <a:pt x="94932" y="67592"/>
                  </a:lnTo>
                  <a:lnTo>
                    <a:pt x="104018" y="75440"/>
                  </a:lnTo>
                  <a:lnTo>
                    <a:pt x="109962" y="77339"/>
                  </a:lnTo>
                  <a:lnTo>
                    <a:pt x="124701" y="77339"/>
                  </a:lnTo>
                  <a:lnTo>
                    <a:pt x="130669" y="75440"/>
                  </a:lnTo>
                  <a:lnTo>
                    <a:pt x="137264" y="69744"/>
                  </a:lnTo>
                  <a:lnTo>
                    <a:pt x="112889" y="69744"/>
                  </a:lnTo>
                  <a:lnTo>
                    <a:pt x="109341" y="68605"/>
                  </a:lnTo>
                  <a:lnTo>
                    <a:pt x="103955" y="63795"/>
                  </a:lnTo>
                  <a:lnTo>
                    <a:pt x="102612" y="60377"/>
                  </a:lnTo>
                  <a:lnTo>
                    <a:pt x="102612" y="53036"/>
                  </a:lnTo>
                  <a:lnTo>
                    <a:pt x="117325" y="41011"/>
                  </a:lnTo>
                  <a:lnTo>
                    <a:pt x="135475" y="41011"/>
                  </a:lnTo>
                  <a:lnTo>
                    <a:pt x="126462" y="36834"/>
                  </a:lnTo>
                  <a:lnTo>
                    <a:pt x="133356" y="32783"/>
                  </a:lnTo>
                  <a:lnTo>
                    <a:pt x="117325" y="32783"/>
                  </a:lnTo>
                  <a:lnTo>
                    <a:pt x="109455" y="29239"/>
                  </a:lnTo>
                  <a:lnTo>
                    <a:pt x="105526" y="24556"/>
                  </a:lnTo>
                  <a:lnTo>
                    <a:pt x="105526" y="15062"/>
                  </a:lnTo>
                  <a:lnTo>
                    <a:pt x="106578" y="12404"/>
                  </a:lnTo>
                  <a:lnTo>
                    <a:pt x="110760" y="8607"/>
                  </a:lnTo>
                  <a:lnTo>
                    <a:pt x="113650" y="7594"/>
                  </a:lnTo>
                  <a:lnTo>
                    <a:pt x="135799" y="7594"/>
                  </a:lnTo>
                  <a:lnTo>
                    <a:pt x="133090" y="5189"/>
                  </a:lnTo>
                  <a:lnTo>
                    <a:pt x="129111" y="1772"/>
                  </a:lnTo>
                  <a:lnTo>
                    <a:pt x="123851" y="0"/>
                  </a:lnTo>
                  <a:close/>
                </a:path>
                <a:path w="501650" h="195580">
                  <a:moveTo>
                    <a:pt x="135475" y="41011"/>
                  </a:moveTo>
                  <a:lnTo>
                    <a:pt x="117325" y="41011"/>
                  </a:lnTo>
                  <a:lnTo>
                    <a:pt x="122457" y="43289"/>
                  </a:lnTo>
                  <a:lnTo>
                    <a:pt x="126196" y="45568"/>
                  </a:lnTo>
                  <a:lnTo>
                    <a:pt x="128553" y="47846"/>
                  </a:lnTo>
                  <a:lnTo>
                    <a:pt x="130898" y="50251"/>
                  </a:lnTo>
                  <a:lnTo>
                    <a:pt x="132076" y="53036"/>
                  </a:lnTo>
                  <a:lnTo>
                    <a:pt x="132076" y="60377"/>
                  </a:lnTo>
                  <a:lnTo>
                    <a:pt x="130720" y="63795"/>
                  </a:lnTo>
                  <a:lnTo>
                    <a:pt x="125309" y="68605"/>
                  </a:lnTo>
                  <a:lnTo>
                    <a:pt x="121748" y="69744"/>
                  </a:lnTo>
                  <a:lnTo>
                    <a:pt x="137264" y="69744"/>
                  </a:lnTo>
                  <a:lnTo>
                    <a:pt x="139756" y="67592"/>
                  </a:lnTo>
                  <a:lnTo>
                    <a:pt x="142024" y="62529"/>
                  </a:lnTo>
                  <a:lnTo>
                    <a:pt x="142024" y="48099"/>
                  </a:lnTo>
                  <a:lnTo>
                    <a:pt x="136841" y="41644"/>
                  </a:lnTo>
                  <a:lnTo>
                    <a:pt x="135475" y="41011"/>
                  </a:lnTo>
                  <a:close/>
                </a:path>
                <a:path w="501650" h="195580">
                  <a:moveTo>
                    <a:pt x="135799" y="7594"/>
                  </a:moveTo>
                  <a:lnTo>
                    <a:pt x="121025" y="7594"/>
                  </a:lnTo>
                  <a:lnTo>
                    <a:pt x="123927" y="8607"/>
                  </a:lnTo>
                  <a:lnTo>
                    <a:pt x="128122" y="12404"/>
                  </a:lnTo>
                  <a:lnTo>
                    <a:pt x="129161" y="15062"/>
                  </a:lnTo>
                  <a:lnTo>
                    <a:pt x="129161" y="24556"/>
                  </a:lnTo>
                  <a:lnTo>
                    <a:pt x="125220" y="29239"/>
                  </a:lnTo>
                  <a:lnTo>
                    <a:pt x="117325" y="32783"/>
                  </a:lnTo>
                  <a:lnTo>
                    <a:pt x="133356" y="32783"/>
                  </a:lnTo>
                  <a:lnTo>
                    <a:pt x="134864" y="31897"/>
                  </a:lnTo>
                  <a:lnTo>
                    <a:pt x="139072" y="25821"/>
                  </a:lnTo>
                  <a:lnTo>
                    <a:pt x="139072" y="13164"/>
                  </a:lnTo>
                  <a:lnTo>
                    <a:pt x="137082" y="8733"/>
                  </a:lnTo>
                  <a:lnTo>
                    <a:pt x="135799" y="7594"/>
                  </a:lnTo>
                  <a:close/>
                </a:path>
                <a:path w="501650" h="195580">
                  <a:moveTo>
                    <a:pt x="201600" y="1265"/>
                  </a:moveTo>
                  <a:lnTo>
                    <a:pt x="153151" y="1265"/>
                  </a:lnTo>
                  <a:lnTo>
                    <a:pt x="153151" y="10126"/>
                  </a:lnTo>
                  <a:lnTo>
                    <a:pt x="191550" y="10126"/>
                  </a:lnTo>
                  <a:lnTo>
                    <a:pt x="163619" y="76073"/>
                  </a:lnTo>
                  <a:lnTo>
                    <a:pt x="174391" y="76073"/>
                  </a:lnTo>
                  <a:lnTo>
                    <a:pt x="201600" y="8101"/>
                  </a:lnTo>
                  <a:lnTo>
                    <a:pt x="201600" y="1265"/>
                  </a:lnTo>
                  <a:close/>
                </a:path>
                <a:path w="501650" h="195580">
                  <a:moveTo>
                    <a:pt x="227794" y="65567"/>
                  </a:moveTo>
                  <a:lnTo>
                    <a:pt x="217327" y="65567"/>
                  </a:lnTo>
                  <a:lnTo>
                    <a:pt x="217327" y="76073"/>
                  </a:lnTo>
                  <a:lnTo>
                    <a:pt x="227794" y="76073"/>
                  </a:lnTo>
                  <a:lnTo>
                    <a:pt x="227794" y="65567"/>
                  </a:lnTo>
                  <a:close/>
                </a:path>
                <a:path w="501650" h="195580">
                  <a:moveTo>
                    <a:pt x="286025" y="7594"/>
                  </a:moveTo>
                  <a:lnTo>
                    <a:pt x="271326" y="7594"/>
                  </a:lnTo>
                  <a:lnTo>
                    <a:pt x="274671" y="8733"/>
                  </a:lnTo>
                  <a:lnTo>
                    <a:pt x="279436" y="13543"/>
                  </a:lnTo>
                  <a:lnTo>
                    <a:pt x="280628" y="16708"/>
                  </a:lnTo>
                  <a:lnTo>
                    <a:pt x="280628" y="25442"/>
                  </a:lnTo>
                  <a:lnTo>
                    <a:pt x="279233" y="29492"/>
                  </a:lnTo>
                  <a:lnTo>
                    <a:pt x="273657" y="36834"/>
                  </a:lnTo>
                  <a:lnTo>
                    <a:pt x="268487" y="41644"/>
                  </a:lnTo>
                  <a:lnTo>
                    <a:pt x="253406" y="53795"/>
                  </a:lnTo>
                  <a:lnTo>
                    <a:pt x="248236" y="58858"/>
                  </a:lnTo>
                  <a:lnTo>
                    <a:pt x="242584" y="67213"/>
                  </a:lnTo>
                  <a:lnTo>
                    <a:pt x="241164" y="71516"/>
                  </a:lnTo>
                  <a:lnTo>
                    <a:pt x="241164" y="76073"/>
                  </a:lnTo>
                  <a:lnTo>
                    <a:pt x="290740" y="76073"/>
                  </a:lnTo>
                  <a:lnTo>
                    <a:pt x="290740" y="67213"/>
                  </a:lnTo>
                  <a:lnTo>
                    <a:pt x="254597" y="67213"/>
                  </a:lnTo>
                  <a:lnTo>
                    <a:pt x="254762" y="65061"/>
                  </a:lnTo>
                  <a:lnTo>
                    <a:pt x="259299" y="60251"/>
                  </a:lnTo>
                  <a:lnTo>
                    <a:pt x="268195" y="52783"/>
                  </a:lnTo>
                  <a:lnTo>
                    <a:pt x="277104" y="45441"/>
                  </a:lnTo>
                  <a:lnTo>
                    <a:pt x="283048" y="39619"/>
                  </a:lnTo>
                  <a:lnTo>
                    <a:pt x="289030" y="31264"/>
                  </a:lnTo>
                  <a:lnTo>
                    <a:pt x="290538" y="26454"/>
                  </a:lnTo>
                  <a:lnTo>
                    <a:pt x="290538" y="15062"/>
                  </a:lnTo>
                  <a:lnTo>
                    <a:pt x="288510" y="9999"/>
                  </a:lnTo>
                  <a:lnTo>
                    <a:pt x="286025" y="7594"/>
                  </a:lnTo>
                  <a:close/>
                </a:path>
                <a:path w="501650" h="195580">
                  <a:moveTo>
                    <a:pt x="274659" y="0"/>
                  </a:moveTo>
                  <a:lnTo>
                    <a:pt x="242951" y="21644"/>
                  </a:lnTo>
                  <a:lnTo>
                    <a:pt x="252912" y="21644"/>
                  </a:lnTo>
                  <a:lnTo>
                    <a:pt x="253254" y="17088"/>
                  </a:lnTo>
                  <a:lnTo>
                    <a:pt x="254750" y="13543"/>
                  </a:lnTo>
                  <a:lnTo>
                    <a:pt x="260059" y="8733"/>
                  </a:lnTo>
                  <a:lnTo>
                    <a:pt x="263253" y="7594"/>
                  </a:lnTo>
                  <a:lnTo>
                    <a:pt x="286025" y="7594"/>
                  </a:lnTo>
                  <a:lnTo>
                    <a:pt x="284455" y="6075"/>
                  </a:lnTo>
                  <a:lnTo>
                    <a:pt x="280412" y="2025"/>
                  </a:lnTo>
                  <a:lnTo>
                    <a:pt x="274659" y="0"/>
                  </a:lnTo>
                  <a:close/>
                </a:path>
                <a:path w="501650" h="195580">
                  <a:moveTo>
                    <a:pt x="345904" y="7594"/>
                  </a:moveTo>
                  <a:lnTo>
                    <a:pt x="331205" y="7594"/>
                  </a:lnTo>
                  <a:lnTo>
                    <a:pt x="334551" y="8733"/>
                  </a:lnTo>
                  <a:lnTo>
                    <a:pt x="339316" y="13543"/>
                  </a:lnTo>
                  <a:lnTo>
                    <a:pt x="340507" y="16708"/>
                  </a:lnTo>
                  <a:lnTo>
                    <a:pt x="340507" y="25442"/>
                  </a:lnTo>
                  <a:lnTo>
                    <a:pt x="339113" y="29492"/>
                  </a:lnTo>
                  <a:lnTo>
                    <a:pt x="333537" y="36834"/>
                  </a:lnTo>
                  <a:lnTo>
                    <a:pt x="328366" y="41644"/>
                  </a:lnTo>
                  <a:lnTo>
                    <a:pt x="313298" y="53795"/>
                  </a:lnTo>
                  <a:lnTo>
                    <a:pt x="308115" y="58858"/>
                  </a:lnTo>
                  <a:lnTo>
                    <a:pt x="302463" y="67213"/>
                  </a:lnTo>
                  <a:lnTo>
                    <a:pt x="301044" y="71516"/>
                  </a:lnTo>
                  <a:lnTo>
                    <a:pt x="301044" y="76073"/>
                  </a:lnTo>
                  <a:lnTo>
                    <a:pt x="350620" y="76073"/>
                  </a:lnTo>
                  <a:lnTo>
                    <a:pt x="350620" y="67213"/>
                  </a:lnTo>
                  <a:lnTo>
                    <a:pt x="314477" y="67213"/>
                  </a:lnTo>
                  <a:lnTo>
                    <a:pt x="314641" y="65061"/>
                  </a:lnTo>
                  <a:lnTo>
                    <a:pt x="319178" y="60251"/>
                  </a:lnTo>
                  <a:lnTo>
                    <a:pt x="328075" y="52783"/>
                  </a:lnTo>
                  <a:lnTo>
                    <a:pt x="336984" y="45441"/>
                  </a:lnTo>
                  <a:lnTo>
                    <a:pt x="342927" y="39619"/>
                  </a:lnTo>
                  <a:lnTo>
                    <a:pt x="348922" y="31264"/>
                  </a:lnTo>
                  <a:lnTo>
                    <a:pt x="350417" y="26454"/>
                  </a:lnTo>
                  <a:lnTo>
                    <a:pt x="350417" y="15062"/>
                  </a:lnTo>
                  <a:lnTo>
                    <a:pt x="348389" y="9999"/>
                  </a:lnTo>
                  <a:lnTo>
                    <a:pt x="345904" y="7594"/>
                  </a:lnTo>
                  <a:close/>
                </a:path>
                <a:path w="501650" h="195580">
                  <a:moveTo>
                    <a:pt x="334538" y="0"/>
                  </a:moveTo>
                  <a:lnTo>
                    <a:pt x="302830" y="21644"/>
                  </a:lnTo>
                  <a:lnTo>
                    <a:pt x="312791" y="21644"/>
                  </a:lnTo>
                  <a:lnTo>
                    <a:pt x="313133" y="17088"/>
                  </a:lnTo>
                  <a:lnTo>
                    <a:pt x="314629" y="13543"/>
                  </a:lnTo>
                  <a:lnTo>
                    <a:pt x="319939" y="8733"/>
                  </a:lnTo>
                  <a:lnTo>
                    <a:pt x="323132" y="7594"/>
                  </a:lnTo>
                  <a:lnTo>
                    <a:pt x="345904" y="7594"/>
                  </a:lnTo>
                  <a:lnTo>
                    <a:pt x="344334" y="6075"/>
                  </a:lnTo>
                  <a:lnTo>
                    <a:pt x="340291" y="2025"/>
                  </a:lnTo>
                  <a:lnTo>
                    <a:pt x="334538" y="0"/>
                  </a:lnTo>
                  <a:close/>
                </a:path>
                <a:path w="501650" h="195580">
                  <a:moveTo>
                    <a:pt x="405808" y="7594"/>
                  </a:moveTo>
                  <a:lnTo>
                    <a:pt x="391084" y="7594"/>
                  </a:lnTo>
                  <a:lnTo>
                    <a:pt x="394481" y="8733"/>
                  </a:lnTo>
                  <a:lnTo>
                    <a:pt x="396762" y="11138"/>
                  </a:lnTo>
                  <a:lnTo>
                    <a:pt x="399170" y="13543"/>
                  </a:lnTo>
                  <a:lnTo>
                    <a:pt x="400437" y="16708"/>
                  </a:lnTo>
                  <a:lnTo>
                    <a:pt x="400437" y="25442"/>
                  </a:lnTo>
                  <a:lnTo>
                    <a:pt x="399043" y="29492"/>
                  </a:lnTo>
                  <a:lnTo>
                    <a:pt x="393467" y="36834"/>
                  </a:lnTo>
                  <a:lnTo>
                    <a:pt x="388258" y="41644"/>
                  </a:lnTo>
                  <a:lnTo>
                    <a:pt x="373177" y="53795"/>
                  </a:lnTo>
                  <a:lnTo>
                    <a:pt x="367994" y="58858"/>
                  </a:lnTo>
                  <a:lnTo>
                    <a:pt x="362342" y="67213"/>
                  </a:lnTo>
                  <a:lnTo>
                    <a:pt x="360935" y="71516"/>
                  </a:lnTo>
                  <a:lnTo>
                    <a:pt x="360935" y="76073"/>
                  </a:lnTo>
                  <a:lnTo>
                    <a:pt x="410448" y="76073"/>
                  </a:lnTo>
                  <a:lnTo>
                    <a:pt x="410448" y="67213"/>
                  </a:lnTo>
                  <a:lnTo>
                    <a:pt x="374356" y="67213"/>
                  </a:lnTo>
                  <a:lnTo>
                    <a:pt x="374533" y="65061"/>
                  </a:lnTo>
                  <a:lnTo>
                    <a:pt x="379058" y="60251"/>
                  </a:lnTo>
                  <a:lnTo>
                    <a:pt x="387967" y="52783"/>
                  </a:lnTo>
                  <a:lnTo>
                    <a:pt x="396888" y="45441"/>
                  </a:lnTo>
                  <a:lnTo>
                    <a:pt x="402845" y="39619"/>
                  </a:lnTo>
                  <a:lnTo>
                    <a:pt x="405759" y="35441"/>
                  </a:lnTo>
                  <a:lnTo>
                    <a:pt x="408801" y="31264"/>
                  </a:lnTo>
                  <a:lnTo>
                    <a:pt x="410322" y="26454"/>
                  </a:lnTo>
                  <a:lnTo>
                    <a:pt x="410322" y="15062"/>
                  </a:lnTo>
                  <a:lnTo>
                    <a:pt x="408294" y="9999"/>
                  </a:lnTo>
                  <a:lnTo>
                    <a:pt x="405808" y="7594"/>
                  </a:lnTo>
                  <a:close/>
                </a:path>
                <a:path w="501650" h="195580">
                  <a:moveTo>
                    <a:pt x="394481" y="0"/>
                  </a:moveTo>
                  <a:lnTo>
                    <a:pt x="362722" y="21644"/>
                  </a:lnTo>
                  <a:lnTo>
                    <a:pt x="372671" y="21644"/>
                  </a:lnTo>
                  <a:lnTo>
                    <a:pt x="373013" y="17088"/>
                  </a:lnTo>
                  <a:lnTo>
                    <a:pt x="374508" y="13543"/>
                  </a:lnTo>
                  <a:lnTo>
                    <a:pt x="379818" y="8733"/>
                  </a:lnTo>
                  <a:lnTo>
                    <a:pt x="383024" y="7594"/>
                  </a:lnTo>
                  <a:lnTo>
                    <a:pt x="405808" y="7594"/>
                  </a:lnTo>
                  <a:lnTo>
                    <a:pt x="404239" y="6075"/>
                  </a:lnTo>
                  <a:lnTo>
                    <a:pt x="400183" y="2025"/>
                  </a:lnTo>
                  <a:lnTo>
                    <a:pt x="394481" y="0"/>
                  </a:lnTo>
                  <a:close/>
                </a:path>
                <a:path w="501650" h="195580">
                  <a:moveTo>
                    <a:pt x="433133" y="58732"/>
                  </a:moveTo>
                  <a:lnTo>
                    <a:pt x="423248" y="58732"/>
                  </a:lnTo>
                  <a:lnTo>
                    <a:pt x="424135" y="64934"/>
                  </a:lnTo>
                  <a:lnTo>
                    <a:pt x="426416" y="69491"/>
                  </a:lnTo>
                  <a:lnTo>
                    <a:pt x="434273" y="75820"/>
                  </a:lnTo>
                  <a:lnTo>
                    <a:pt x="438962" y="77339"/>
                  </a:lnTo>
                  <a:lnTo>
                    <a:pt x="444538" y="77339"/>
                  </a:lnTo>
                  <a:lnTo>
                    <a:pt x="456108" y="74776"/>
                  </a:lnTo>
                  <a:lnTo>
                    <a:pt x="461525" y="69744"/>
                  </a:lnTo>
                  <a:lnTo>
                    <a:pt x="437949" y="69744"/>
                  </a:lnTo>
                  <a:lnTo>
                    <a:pt x="434020" y="66073"/>
                  </a:lnTo>
                  <a:lnTo>
                    <a:pt x="433133" y="58732"/>
                  </a:lnTo>
                  <a:close/>
                </a:path>
                <a:path w="501650" h="195580">
                  <a:moveTo>
                    <a:pt x="470532" y="41644"/>
                  </a:moveTo>
                  <a:lnTo>
                    <a:pt x="461267" y="41644"/>
                  </a:lnTo>
                  <a:lnTo>
                    <a:pt x="460760" y="50757"/>
                  </a:lnTo>
                  <a:lnTo>
                    <a:pt x="459112" y="57719"/>
                  </a:lnTo>
                  <a:lnTo>
                    <a:pt x="456197" y="62529"/>
                  </a:lnTo>
                  <a:lnTo>
                    <a:pt x="453409" y="67339"/>
                  </a:lnTo>
                  <a:lnTo>
                    <a:pt x="449734" y="69744"/>
                  </a:lnTo>
                  <a:lnTo>
                    <a:pt x="461525" y="69744"/>
                  </a:lnTo>
                  <a:lnTo>
                    <a:pt x="464387" y="67086"/>
                  </a:lnTo>
                  <a:lnTo>
                    <a:pt x="469363" y="54270"/>
                  </a:lnTo>
                  <a:lnTo>
                    <a:pt x="470532" y="41644"/>
                  </a:lnTo>
                  <a:close/>
                </a:path>
                <a:path w="501650" h="195580">
                  <a:moveTo>
                    <a:pt x="453536" y="0"/>
                  </a:moveTo>
                  <a:lnTo>
                    <a:pt x="438329" y="0"/>
                  </a:lnTo>
                  <a:lnTo>
                    <a:pt x="432626" y="2531"/>
                  </a:lnTo>
                  <a:lnTo>
                    <a:pt x="424135" y="12531"/>
                  </a:lnTo>
                  <a:lnTo>
                    <a:pt x="421981" y="18480"/>
                  </a:lnTo>
                  <a:lnTo>
                    <a:pt x="421981" y="32657"/>
                  </a:lnTo>
                  <a:lnTo>
                    <a:pt x="424135" y="38353"/>
                  </a:lnTo>
                  <a:lnTo>
                    <a:pt x="432753" y="47466"/>
                  </a:lnTo>
                  <a:lnTo>
                    <a:pt x="438075" y="49745"/>
                  </a:lnTo>
                  <a:lnTo>
                    <a:pt x="450621" y="49745"/>
                  </a:lnTo>
                  <a:lnTo>
                    <a:pt x="456324" y="47087"/>
                  </a:lnTo>
                  <a:lnTo>
                    <a:pt x="460807" y="42150"/>
                  </a:lnTo>
                  <a:lnTo>
                    <a:pt x="441624" y="42150"/>
                  </a:lnTo>
                  <a:lnTo>
                    <a:pt x="438329" y="40631"/>
                  </a:lnTo>
                  <a:lnTo>
                    <a:pt x="435794" y="37340"/>
                  </a:lnTo>
                  <a:lnTo>
                    <a:pt x="433260" y="34176"/>
                  </a:lnTo>
                  <a:lnTo>
                    <a:pt x="431992" y="29999"/>
                  </a:lnTo>
                  <a:lnTo>
                    <a:pt x="431992" y="19999"/>
                  </a:lnTo>
                  <a:lnTo>
                    <a:pt x="433133" y="15948"/>
                  </a:lnTo>
                  <a:lnTo>
                    <a:pt x="435667" y="12531"/>
                  </a:lnTo>
                  <a:lnTo>
                    <a:pt x="438202" y="9240"/>
                  </a:lnTo>
                  <a:lnTo>
                    <a:pt x="441497" y="7594"/>
                  </a:lnTo>
                  <a:lnTo>
                    <a:pt x="463041" y="7594"/>
                  </a:lnTo>
                  <a:lnTo>
                    <a:pt x="459873" y="3164"/>
                  </a:lnTo>
                  <a:lnTo>
                    <a:pt x="453536" y="0"/>
                  </a:lnTo>
                  <a:close/>
                </a:path>
                <a:path w="501650" h="195580">
                  <a:moveTo>
                    <a:pt x="463041" y="7594"/>
                  </a:moveTo>
                  <a:lnTo>
                    <a:pt x="450368" y="7594"/>
                  </a:lnTo>
                  <a:lnTo>
                    <a:pt x="454170" y="9873"/>
                  </a:lnTo>
                  <a:lnTo>
                    <a:pt x="459746" y="18986"/>
                  </a:lnTo>
                  <a:lnTo>
                    <a:pt x="461267" y="25568"/>
                  </a:lnTo>
                  <a:lnTo>
                    <a:pt x="461393" y="34176"/>
                  </a:lnTo>
                  <a:lnTo>
                    <a:pt x="456324" y="39492"/>
                  </a:lnTo>
                  <a:lnTo>
                    <a:pt x="451255" y="42150"/>
                  </a:lnTo>
                  <a:lnTo>
                    <a:pt x="460807" y="42150"/>
                  </a:lnTo>
                  <a:lnTo>
                    <a:pt x="461267" y="41644"/>
                  </a:lnTo>
                  <a:lnTo>
                    <a:pt x="470532" y="41644"/>
                  </a:lnTo>
                  <a:lnTo>
                    <a:pt x="470931" y="37340"/>
                  </a:lnTo>
                  <a:lnTo>
                    <a:pt x="464308" y="9366"/>
                  </a:lnTo>
                  <a:lnTo>
                    <a:pt x="463041" y="7594"/>
                  </a:lnTo>
                  <a:close/>
                </a:path>
                <a:path w="501650" h="195580">
                  <a:moveTo>
                    <a:pt x="41617" y="176450"/>
                  </a:moveTo>
                  <a:lnTo>
                    <a:pt x="31960" y="176450"/>
                  </a:lnTo>
                  <a:lnTo>
                    <a:pt x="31960" y="194297"/>
                  </a:lnTo>
                  <a:lnTo>
                    <a:pt x="41617" y="194297"/>
                  </a:lnTo>
                  <a:lnTo>
                    <a:pt x="41617" y="176450"/>
                  </a:lnTo>
                  <a:close/>
                </a:path>
                <a:path w="501650" h="195580">
                  <a:moveTo>
                    <a:pt x="41617" y="118477"/>
                  </a:moveTo>
                  <a:lnTo>
                    <a:pt x="34051" y="118477"/>
                  </a:lnTo>
                  <a:lnTo>
                    <a:pt x="0" y="167969"/>
                  </a:lnTo>
                  <a:lnTo>
                    <a:pt x="0" y="176450"/>
                  </a:lnTo>
                  <a:lnTo>
                    <a:pt x="51717" y="176450"/>
                  </a:lnTo>
                  <a:lnTo>
                    <a:pt x="51717" y="167969"/>
                  </a:lnTo>
                  <a:lnTo>
                    <a:pt x="8985" y="167969"/>
                  </a:lnTo>
                  <a:lnTo>
                    <a:pt x="31960" y="133666"/>
                  </a:lnTo>
                  <a:lnTo>
                    <a:pt x="41617" y="133666"/>
                  </a:lnTo>
                  <a:lnTo>
                    <a:pt x="41617" y="118477"/>
                  </a:lnTo>
                  <a:close/>
                </a:path>
                <a:path w="501650" h="195580">
                  <a:moveTo>
                    <a:pt x="41617" y="133666"/>
                  </a:moveTo>
                  <a:lnTo>
                    <a:pt x="31960" y="133666"/>
                  </a:lnTo>
                  <a:lnTo>
                    <a:pt x="31960" y="167969"/>
                  </a:lnTo>
                  <a:lnTo>
                    <a:pt x="41617" y="167969"/>
                  </a:lnTo>
                  <a:lnTo>
                    <a:pt x="41617" y="133666"/>
                  </a:lnTo>
                  <a:close/>
                </a:path>
                <a:path w="501650" h="195580">
                  <a:moveTo>
                    <a:pt x="72653" y="174678"/>
                  </a:moveTo>
                  <a:lnTo>
                    <a:pt x="62692" y="174678"/>
                  </a:lnTo>
                  <a:lnTo>
                    <a:pt x="63415" y="181513"/>
                  </a:lnTo>
                  <a:lnTo>
                    <a:pt x="66012" y="186829"/>
                  </a:lnTo>
                  <a:lnTo>
                    <a:pt x="70511" y="190247"/>
                  </a:lnTo>
                  <a:lnTo>
                    <a:pt x="74998" y="193791"/>
                  </a:lnTo>
                  <a:lnTo>
                    <a:pt x="80409" y="195563"/>
                  </a:lnTo>
                  <a:lnTo>
                    <a:pt x="94463" y="195563"/>
                  </a:lnTo>
                  <a:lnTo>
                    <a:pt x="100647" y="193031"/>
                  </a:lnTo>
                  <a:lnTo>
                    <a:pt x="105292" y="187968"/>
                  </a:lnTo>
                  <a:lnTo>
                    <a:pt x="83096" y="187968"/>
                  </a:lnTo>
                  <a:lnTo>
                    <a:pt x="79978" y="186829"/>
                  </a:lnTo>
                  <a:lnTo>
                    <a:pt x="74769" y="182525"/>
                  </a:lnTo>
                  <a:lnTo>
                    <a:pt x="73198" y="179108"/>
                  </a:lnTo>
                  <a:lnTo>
                    <a:pt x="72653" y="174678"/>
                  </a:lnTo>
                  <a:close/>
                </a:path>
                <a:path w="501650" h="195580">
                  <a:moveTo>
                    <a:pt x="106910" y="152780"/>
                  </a:moveTo>
                  <a:lnTo>
                    <a:pt x="91193" y="152780"/>
                  </a:lnTo>
                  <a:lnTo>
                    <a:pt x="94995" y="154298"/>
                  </a:lnTo>
                  <a:lnTo>
                    <a:pt x="100850" y="160374"/>
                  </a:lnTo>
                  <a:lnTo>
                    <a:pt x="102308" y="164551"/>
                  </a:lnTo>
                  <a:lnTo>
                    <a:pt x="102308" y="174931"/>
                  </a:lnTo>
                  <a:lnTo>
                    <a:pt x="100876" y="179234"/>
                  </a:lnTo>
                  <a:lnTo>
                    <a:pt x="97892" y="182905"/>
                  </a:lnTo>
                  <a:lnTo>
                    <a:pt x="95122" y="186196"/>
                  </a:lnTo>
                  <a:lnTo>
                    <a:pt x="91371" y="187968"/>
                  </a:lnTo>
                  <a:lnTo>
                    <a:pt x="105292" y="187968"/>
                  </a:lnTo>
                  <a:lnTo>
                    <a:pt x="109937" y="182905"/>
                  </a:lnTo>
                  <a:lnTo>
                    <a:pt x="112268" y="176576"/>
                  </a:lnTo>
                  <a:lnTo>
                    <a:pt x="112268" y="161513"/>
                  </a:lnTo>
                  <a:lnTo>
                    <a:pt x="109949" y="155691"/>
                  </a:lnTo>
                  <a:lnTo>
                    <a:pt x="106910" y="152780"/>
                  </a:lnTo>
                  <a:close/>
                </a:path>
                <a:path w="501650" h="195580">
                  <a:moveTo>
                    <a:pt x="108695" y="119489"/>
                  </a:moveTo>
                  <a:lnTo>
                    <a:pt x="68572" y="119489"/>
                  </a:lnTo>
                  <a:lnTo>
                    <a:pt x="65404" y="158982"/>
                  </a:lnTo>
                  <a:lnTo>
                    <a:pt x="72957" y="158982"/>
                  </a:lnTo>
                  <a:lnTo>
                    <a:pt x="76670" y="154805"/>
                  </a:lnTo>
                  <a:lnTo>
                    <a:pt x="81195" y="152780"/>
                  </a:lnTo>
                  <a:lnTo>
                    <a:pt x="106910" y="152780"/>
                  </a:lnTo>
                  <a:lnTo>
                    <a:pt x="103077" y="149109"/>
                  </a:lnTo>
                  <a:lnTo>
                    <a:pt x="75150" y="149109"/>
                  </a:lnTo>
                  <a:lnTo>
                    <a:pt x="76784" y="128350"/>
                  </a:lnTo>
                  <a:lnTo>
                    <a:pt x="108695" y="128350"/>
                  </a:lnTo>
                  <a:lnTo>
                    <a:pt x="108695" y="119489"/>
                  </a:lnTo>
                  <a:close/>
                </a:path>
                <a:path w="501650" h="195580">
                  <a:moveTo>
                    <a:pt x="95261" y="144679"/>
                  </a:moveTo>
                  <a:lnTo>
                    <a:pt x="83488" y="144679"/>
                  </a:lnTo>
                  <a:lnTo>
                    <a:pt x="78863" y="146197"/>
                  </a:lnTo>
                  <a:lnTo>
                    <a:pt x="75150" y="149109"/>
                  </a:lnTo>
                  <a:lnTo>
                    <a:pt x="103077" y="149109"/>
                  </a:lnTo>
                  <a:lnTo>
                    <a:pt x="100698" y="146830"/>
                  </a:lnTo>
                  <a:lnTo>
                    <a:pt x="95261" y="144679"/>
                  </a:lnTo>
                  <a:close/>
                </a:path>
                <a:path w="501650" h="195580">
                  <a:moveTo>
                    <a:pt x="147233" y="118224"/>
                  </a:moveTo>
                  <a:lnTo>
                    <a:pt x="136580" y="120644"/>
                  </a:lnTo>
                  <a:lnTo>
                    <a:pt x="128973" y="127907"/>
                  </a:lnTo>
                  <a:lnTo>
                    <a:pt x="124409" y="140011"/>
                  </a:lnTo>
                  <a:lnTo>
                    <a:pt x="122888" y="156957"/>
                  </a:lnTo>
                  <a:lnTo>
                    <a:pt x="124409" y="173829"/>
                  </a:lnTo>
                  <a:lnTo>
                    <a:pt x="128973" y="185896"/>
                  </a:lnTo>
                  <a:lnTo>
                    <a:pt x="136580" y="193144"/>
                  </a:lnTo>
                  <a:lnTo>
                    <a:pt x="147233" y="195563"/>
                  </a:lnTo>
                  <a:lnTo>
                    <a:pt x="157911" y="193144"/>
                  </a:lnTo>
                  <a:lnTo>
                    <a:pt x="163358" y="187968"/>
                  </a:lnTo>
                  <a:lnTo>
                    <a:pt x="142544" y="187968"/>
                  </a:lnTo>
                  <a:lnTo>
                    <a:pt x="138970" y="185690"/>
                  </a:lnTo>
                  <a:lnTo>
                    <a:pt x="134066" y="176576"/>
                  </a:lnTo>
                  <a:lnTo>
                    <a:pt x="132837" y="168475"/>
                  </a:lnTo>
                  <a:lnTo>
                    <a:pt x="132837" y="145438"/>
                  </a:lnTo>
                  <a:lnTo>
                    <a:pt x="134066" y="137337"/>
                  </a:lnTo>
                  <a:lnTo>
                    <a:pt x="136512" y="132654"/>
                  </a:lnTo>
                  <a:lnTo>
                    <a:pt x="138970" y="128097"/>
                  </a:lnTo>
                  <a:lnTo>
                    <a:pt x="142544" y="125818"/>
                  </a:lnTo>
                  <a:lnTo>
                    <a:pt x="163345" y="125818"/>
                  </a:lnTo>
                  <a:lnTo>
                    <a:pt x="157911" y="120644"/>
                  </a:lnTo>
                  <a:lnTo>
                    <a:pt x="147233" y="118224"/>
                  </a:lnTo>
                  <a:close/>
                </a:path>
                <a:path w="501650" h="195580">
                  <a:moveTo>
                    <a:pt x="163345" y="125818"/>
                  </a:moveTo>
                  <a:lnTo>
                    <a:pt x="151960" y="125818"/>
                  </a:lnTo>
                  <a:lnTo>
                    <a:pt x="155559" y="128097"/>
                  </a:lnTo>
                  <a:lnTo>
                    <a:pt x="158005" y="132654"/>
                  </a:lnTo>
                  <a:lnTo>
                    <a:pt x="160451" y="137337"/>
                  </a:lnTo>
                  <a:lnTo>
                    <a:pt x="161680" y="145438"/>
                  </a:lnTo>
                  <a:lnTo>
                    <a:pt x="161680" y="168475"/>
                  </a:lnTo>
                  <a:lnTo>
                    <a:pt x="160451" y="176576"/>
                  </a:lnTo>
                  <a:lnTo>
                    <a:pt x="155559" y="185690"/>
                  </a:lnTo>
                  <a:lnTo>
                    <a:pt x="151960" y="187968"/>
                  </a:lnTo>
                  <a:lnTo>
                    <a:pt x="163358" y="187968"/>
                  </a:lnTo>
                  <a:lnTo>
                    <a:pt x="165539" y="185896"/>
                  </a:lnTo>
                  <a:lnTo>
                    <a:pt x="170115" y="173829"/>
                  </a:lnTo>
                  <a:lnTo>
                    <a:pt x="171641" y="156957"/>
                  </a:lnTo>
                  <a:lnTo>
                    <a:pt x="170115" y="140011"/>
                  </a:lnTo>
                  <a:lnTo>
                    <a:pt x="165539" y="127907"/>
                  </a:lnTo>
                  <a:lnTo>
                    <a:pt x="163345" y="125818"/>
                  </a:lnTo>
                  <a:close/>
                </a:path>
                <a:path w="501650" h="195580">
                  <a:moveTo>
                    <a:pt x="207112" y="118224"/>
                  </a:moveTo>
                  <a:lnTo>
                    <a:pt x="196460" y="120644"/>
                  </a:lnTo>
                  <a:lnTo>
                    <a:pt x="188852" y="127907"/>
                  </a:lnTo>
                  <a:lnTo>
                    <a:pt x="184289" y="140011"/>
                  </a:lnTo>
                  <a:lnTo>
                    <a:pt x="182768" y="156957"/>
                  </a:lnTo>
                  <a:lnTo>
                    <a:pt x="184289" y="173829"/>
                  </a:lnTo>
                  <a:lnTo>
                    <a:pt x="188852" y="185896"/>
                  </a:lnTo>
                  <a:lnTo>
                    <a:pt x="196460" y="193144"/>
                  </a:lnTo>
                  <a:lnTo>
                    <a:pt x="207112" y="195563"/>
                  </a:lnTo>
                  <a:lnTo>
                    <a:pt x="217791" y="193144"/>
                  </a:lnTo>
                  <a:lnTo>
                    <a:pt x="223237" y="187968"/>
                  </a:lnTo>
                  <a:lnTo>
                    <a:pt x="202423" y="187968"/>
                  </a:lnTo>
                  <a:lnTo>
                    <a:pt x="198849" y="185690"/>
                  </a:lnTo>
                  <a:lnTo>
                    <a:pt x="193945" y="176576"/>
                  </a:lnTo>
                  <a:lnTo>
                    <a:pt x="192716" y="168475"/>
                  </a:lnTo>
                  <a:lnTo>
                    <a:pt x="192716" y="145438"/>
                  </a:lnTo>
                  <a:lnTo>
                    <a:pt x="193945" y="137337"/>
                  </a:lnTo>
                  <a:lnTo>
                    <a:pt x="196391" y="132654"/>
                  </a:lnTo>
                  <a:lnTo>
                    <a:pt x="198849" y="128097"/>
                  </a:lnTo>
                  <a:lnTo>
                    <a:pt x="202423" y="125818"/>
                  </a:lnTo>
                  <a:lnTo>
                    <a:pt x="223225" y="125818"/>
                  </a:lnTo>
                  <a:lnTo>
                    <a:pt x="217791" y="120644"/>
                  </a:lnTo>
                  <a:lnTo>
                    <a:pt x="207112" y="118224"/>
                  </a:lnTo>
                  <a:close/>
                </a:path>
                <a:path w="501650" h="195580">
                  <a:moveTo>
                    <a:pt x="223225" y="125818"/>
                  </a:moveTo>
                  <a:lnTo>
                    <a:pt x="211852" y="125818"/>
                  </a:lnTo>
                  <a:lnTo>
                    <a:pt x="215438" y="128097"/>
                  </a:lnTo>
                  <a:lnTo>
                    <a:pt x="217884" y="132654"/>
                  </a:lnTo>
                  <a:lnTo>
                    <a:pt x="220343" y="137337"/>
                  </a:lnTo>
                  <a:lnTo>
                    <a:pt x="221559" y="145438"/>
                  </a:lnTo>
                  <a:lnTo>
                    <a:pt x="221559" y="168475"/>
                  </a:lnTo>
                  <a:lnTo>
                    <a:pt x="220343" y="176576"/>
                  </a:lnTo>
                  <a:lnTo>
                    <a:pt x="215438" y="185690"/>
                  </a:lnTo>
                  <a:lnTo>
                    <a:pt x="211852" y="187968"/>
                  </a:lnTo>
                  <a:lnTo>
                    <a:pt x="223237" y="187968"/>
                  </a:lnTo>
                  <a:lnTo>
                    <a:pt x="225418" y="185896"/>
                  </a:lnTo>
                  <a:lnTo>
                    <a:pt x="229995" y="173829"/>
                  </a:lnTo>
                  <a:lnTo>
                    <a:pt x="231520" y="156957"/>
                  </a:lnTo>
                  <a:lnTo>
                    <a:pt x="229995" y="140011"/>
                  </a:lnTo>
                  <a:lnTo>
                    <a:pt x="225418" y="127907"/>
                  </a:lnTo>
                  <a:lnTo>
                    <a:pt x="223225" y="125818"/>
                  </a:lnTo>
                  <a:close/>
                </a:path>
                <a:path w="501650" h="195580">
                  <a:moveTo>
                    <a:pt x="277155" y="135438"/>
                  </a:moveTo>
                  <a:lnTo>
                    <a:pt x="267562" y="135438"/>
                  </a:lnTo>
                  <a:lnTo>
                    <a:pt x="267562" y="194297"/>
                  </a:lnTo>
                  <a:lnTo>
                    <a:pt x="277155" y="194297"/>
                  </a:lnTo>
                  <a:lnTo>
                    <a:pt x="277155" y="135438"/>
                  </a:lnTo>
                  <a:close/>
                </a:path>
                <a:path w="501650" h="195580">
                  <a:moveTo>
                    <a:pt x="277155" y="118224"/>
                  </a:moveTo>
                  <a:lnTo>
                    <a:pt x="269754" y="118224"/>
                  </a:lnTo>
                  <a:lnTo>
                    <a:pt x="268018" y="127211"/>
                  </a:lnTo>
                  <a:lnTo>
                    <a:pt x="261276" y="131768"/>
                  </a:lnTo>
                  <a:lnTo>
                    <a:pt x="249541" y="131768"/>
                  </a:lnTo>
                  <a:lnTo>
                    <a:pt x="249541" y="139362"/>
                  </a:lnTo>
                  <a:lnTo>
                    <a:pt x="257677" y="139362"/>
                  </a:lnTo>
                  <a:lnTo>
                    <a:pt x="263684" y="138096"/>
                  </a:lnTo>
                  <a:lnTo>
                    <a:pt x="267562" y="135438"/>
                  </a:lnTo>
                  <a:lnTo>
                    <a:pt x="277155" y="135438"/>
                  </a:lnTo>
                  <a:lnTo>
                    <a:pt x="277155" y="118224"/>
                  </a:lnTo>
                  <a:close/>
                </a:path>
                <a:path w="501650" h="195580">
                  <a:moveTo>
                    <a:pt x="334589" y="118224"/>
                  </a:moveTo>
                  <a:lnTo>
                    <a:pt x="304180" y="141293"/>
                  </a:lnTo>
                  <a:lnTo>
                    <a:pt x="302636" y="161387"/>
                  </a:lnTo>
                  <a:lnTo>
                    <a:pt x="302949" y="167542"/>
                  </a:lnTo>
                  <a:lnTo>
                    <a:pt x="335235" y="195563"/>
                  </a:lnTo>
                  <a:lnTo>
                    <a:pt x="340912" y="193031"/>
                  </a:lnTo>
                  <a:lnTo>
                    <a:pt x="345290" y="187968"/>
                  </a:lnTo>
                  <a:lnTo>
                    <a:pt x="323221" y="187968"/>
                  </a:lnTo>
                  <a:lnTo>
                    <a:pt x="319445" y="185690"/>
                  </a:lnTo>
                  <a:lnTo>
                    <a:pt x="316552" y="181022"/>
                  </a:lnTo>
                  <a:lnTo>
                    <a:pt x="313792" y="176450"/>
                  </a:lnTo>
                  <a:lnTo>
                    <a:pt x="312310" y="169994"/>
                  </a:lnTo>
                  <a:lnTo>
                    <a:pt x="312183" y="161387"/>
                  </a:lnTo>
                  <a:lnTo>
                    <a:pt x="317214" y="155944"/>
                  </a:lnTo>
                  <a:lnTo>
                    <a:pt x="321144" y="153919"/>
                  </a:lnTo>
                  <a:lnTo>
                    <a:pt x="312284" y="153919"/>
                  </a:lnTo>
                  <a:lnTo>
                    <a:pt x="312791" y="144805"/>
                  </a:lnTo>
                  <a:lnTo>
                    <a:pt x="314464" y="137843"/>
                  </a:lnTo>
                  <a:lnTo>
                    <a:pt x="320154" y="128223"/>
                  </a:lnTo>
                  <a:lnTo>
                    <a:pt x="323867" y="125818"/>
                  </a:lnTo>
                  <a:lnTo>
                    <a:pt x="346786" y="125818"/>
                  </a:lnTo>
                  <a:lnTo>
                    <a:pt x="339341" y="119743"/>
                  </a:lnTo>
                  <a:lnTo>
                    <a:pt x="334589" y="118224"/>
                  </a:lnTo>
                  <a:close/>
                </a:path>
                <a:path w="501650" h="195580">
                  <a:moveTo>
                    <a:pt x="345731" y="153286"/>
                  </a:moveTo>
                  <a:lnTo>
                    <a:pt x="331902" y="153286"/>
                  </a:lnTo>
                  <a:lnTo>
                    <a:pt x="335298" y="154931"/>
                  </a:lnTo>
                  <a:lnTo>
                    <a:pt x="337833" y="158096"/>
                  </a:lnTo>
                  <a:lnTo>
                    <a:pt x="340367" y="161387"/>
                  </a:lnTo>
                  <a:lnTo>
                    <a:pt x="341635" y="165564"/>
                  </a:lnTo>
                  <a:lnTo>
                    <a:pt x="341635" y="175564"/>
                  </a:lnTo>
                  <a:lnTo>
                    <a:pt x="340393" y="179614"/>
                  </a:lnTo>
                  <a:lnTo>
                    <a:pt x="337909" y="183032"/>
                  </a:lnTo>
                  <a:lnTo>
                    <a:pt x="335425" y="186323"/>
                  </a:lnTo>
                  <a:lnTo>
                    <a:pt x="332105" y="187968"/>
                  </a:lnTo>
                  <a:lnTo>
                    <a:pt x="345290" y="187968"/>
                  </a:lnTo>
                  <a:lnTo>
                    <a:pt x="349454" y="183032"/>
                  </a:lnTo>
                  <a:lnTo>
                    <a:pt x="351596" y="177083"/>
                  </a:lnTo>
                  <a:lnTo>
                    <a:pt x="351596" y="162906"/>
                  </a:lnTo>
                  <a:lnTo>
                    <a:pt x="349441" y="157210"/>
                  </a:lnTo>
                  <a:lnTo>
                    <a:pt x="345731" y="153286"/>
                  </a:lnTo>
                  <a:close/>
                </a:path>
                <a:path w="501650" h="195580">
                  <a:moveTo>
                    <a:pt x="335539" y="145818"/>
                  </a:moveTo>
                  <a:lnTo>
                    <a:pt x="322879" y="145818"/>
                  </a:lnTo>
                  <a:lnTo>
                    <a:pt x="317214" y="148476"/>
                  </a:lnTo>
                  <a:lnTo>
                    <a:pt x="312284" y="153919"/>
                  </a:lnTo>
                  <a:lnTo>
                    <a:pt x="321144" y="153919"/>
                  </a:lnTo>
                  <a:lnTo>
                    <a:pt x="322372" y="153286"/>
                  </a:lnTo>
                  <a:lnTo>
                    <a:pt x="345731" y="153286"/>
                  </a:lnTo>
                  <a:lnTo>
                    <a:pt x="340824" y="148096"/>
                  </a:lnTo>
                  <a:lnTo>
                    <a:pt x="335539" y="145818"/>
                  </a:lnTo>
                  <a:close/>
                </a:path>
                <a:path w="501650" h="195580">
                  <a:moveTo>
                    <a:pt x="346786" y="125818"/>
                  </a:moveTo>
                  <a:lnTo>
                    <a:pt x="335577" y="125818"/>
                  </a:lnTo>
                  <a:lnTo>
                    <a:pt x="339556" y="129489"/>
                  </a:lnTo>
                  <a:lnTo>
                    <a:pt x="340405" y="136831"/>
                  </a:lnTo>
                  <a:lnTo>
                    <a:pt x="350316" y="136831"/>
                  </a:lnTo>
                  <a:lnTo>
                    <a:pt x="349467" y="130628"/>
                  </a:lnTo>
                  <a:lnTo>
                    <a:pt x="347097" y="126072"/>
                  </a:lnTo>
                  <a:lnTo>
                    <a:pt x="346786" y="125818"/>
                  </a:lnTo>
                  <a:close/>
                </a:path>
                <a:path w="501650" h="195580">
                  <a:moveTo>
                    <a:pt x="377474" y="183791"/>
                  </a:moveTo>
                  <a:lnTo>
                    <a:pt x="367006" y="183791"/>
                  </a:lnTo>
                  <a:lnTo>
                    <a:pt x="367006" y="194297"/>
                  </a:lnTo>
                  <a:lnTo>
                    <a:pt x="377474" y="194297"/>
                  </a:lnTo>
                  <a:lnTo>
                    <a:pt x="377474" y="183791"/>
                  </a:lnTo>
                  <a:close/>
                </a:path>
                <a:path w="501650" h="195580">
                  <a:moveTo>
                    <a:pt x="424389" y="118224"/>
                  </a:moveTo>
                  <a:lnTo>
                    <a:pt x="393988" y="141293"/>
                  </a:lnTo>
                  <a:lnTo>
                    <a:pt x="392436" y="161387"/>
                  </a:lnTo>
                  <a:lnTo>
                    <a:pt x="392752" y="167542"/>
                  </a:lnTo>
                  <a:lnTo>
                    <a:pt x="425022" y="195563"/>
                  </a:lnTo>
                  <a:lnTo>
                    <a:pt x="430725" y="193031"/>
                  </a:lnTo>
                  <a:lnTo>
                    <a:pt x="435138" y="187968"/>
                  </a:lnTo>
                  <a:lnTo>
                    <a:pt x="412983" y="187968"/>
                  </a:lnTo>
                  <a:lnTo>
                    <a:pt x="409181" y="185690"/>
                  </a:lnTo>
                  <a:lnTo>
                    <a:pt x="406327" y="181022"/>
                  </a:lnTo>
                  <a:lnTo>
                    <a:pt x="403605" y="176450"/>
                  </a:lnTo>
                  <a:lnTo>
                    <a:pt x="402084" y="169994"/>
                  </a:lnTo>
                  <a:lnTo>
                    <a:pt x="401958" y="161387"/>
                  </a:lnTo>
                  <a:lnTo>
                    <a:pt x="407027" y="155944"/>
                  </a:lnTo>
                  <a:lnTo>
                    <a:pt x="410985" y="153919"/>
                  </a:lnTo>
                  <a:lnTo>
                    <a:pt x="402084" y="153919"/>
                  </a:lnTo>
                  <a:lnTo>
                    <a:pt x="402591" y="144805"/>
                  </a:lnTo>
                  <a:lnTo>
                    <a:pt x="404239" y="137843"/>
                  </a:lnTo>
                  <a:lnTo>
                    <a:pt x="407153" y="133033"/>
                  </a:lnTo>
                  <a:lnTo>
                    <a:pt x="409941" y="128223"/>
                  </a:lnTo>
                  <a:lnTo>
                    <a:pt x="413617" y="125818"/>
                  </a:lnTo>
                  <a:lnTo>
                    <a:pt x="436620" y="125818"/>
                  </a:lnTo>
                  <a:lnTo>
                    <a:pt x="429078" y="119743"/>
                  </a:lnTo>
                  <a:lnTo>
                    <a:pt x="424389" y="118224"/>
                  </a:lnTo>
                  <a:close/>
                </a:path>
                <a:path w="501650" h="195580">
                  <a:moveTo>
                    <a:pt x="435505" y="153286"/>
                  </a:moveTo>
                  <a:lnTo>
                    <a:pt x="421727" y="153286"/>
                  </a:lnTo>
                  <a:lnTo>
                    <a:pt x="425149" y="154931"/>
                  </a:lnTo>
                  <a:lnTo>
                    <a:pt x="427683" y="158096"/>
                  </a:lnTo>
                  <a:lnTo>
                    <a:pt x="430218" y="161387"/>
                  </a:lnTo>
                  <a:lnTo>
                    <a:pt x="431485" y="165564"/>
                  </a:lnTo>
                  <a:lnTo>
                    <a:pt x="431485" y="175564"/>
                  </a:lnTo>
                  <a:lnTo>
                    <a:pt x="430218" y="179614"/>
                  </a:lnTo>
                  <a:lnTo>
                    <a:pt x="427683" y="183032"/>
                  </a:lnTo>
                  <a:lnTo>
                    <a:pt x="425276" y="186323"/>
                  </a:lnTo>
                  <a:lnTo>
                    <a:pt x="421854" y="187968"/>
                  </a:lnTo>
                  <a:lnTo>
                    <a:pt x="435138" y="187968"/>
                  </a:lnTo>
                  <a:lnTo>
                    <a:pt x="439216" y="183032"/>
                  </a:lnTo>
                  <a:lnTo>
                    <a:pt x="441370" y="177083"/>
                  </a:lnTo>
                  <a:lnTo>
                    <a:pt x="441370" y="162906"/>
                  </a:lnTo>
                  <a:lnTo>
                    <a:pt x="439216" y="157210"/>
                  </a:lnTo>
                  <a:lnTo>
                    <a:pt x="435505" y="153286"/>
                  </a:lnTo>
                  <a:close/>
                </a:path>
                <a:path w="501650" h="195580">
                  <a:moveTo>
                    <a:pt x="425402" y="145818"/>
                  </a:moveTo>
                  <a:lnTo>
                    <a:pt x="412730" y="145818"/>
                  </a:lnTo>
                  <a:lnTo>
                    <a:pt x="407027" y="148476"/>
                  </a:lnTo>
                  <a:lnTo>
                    <a:pt x="402084" y="153919"/>
                  </a:lnTo>
                  <a:lnTo>
                    <a:pt x="410985" y="153919"/>
                  </a:lnTo>
                  <a:lnTo>
                    <a:pt x="412223" y="153286"/>
                  </a:lnTo>
                  <a:lnTo>
                    <a:pt x="435505" y="153286"/>
                  </a:lnTo>
                  <a:lnTo>
                    <a:pt x="430598" y="148096"/>
                  </a:lnTo>
                  <a:lnTo>
                    <a:pt x="425402" y="145818"/>
                  </a:lnTo>
                  <a:close/>
                </a:path>
                <a:path w="501650" h="195580">
                  <a:moveTo>
                    <a:pt x="436620" y="125818"/>
                  </a:moveTo>
                  <a:lnTo>
                    <a:pt x="425402" y="125818"/>
                  </a:lnTo>
                  <a:lnTo>
                    <a:pt x="429331" y="129489"/>
                  </a:lnTo>
                  <a:lnTo>
                    <a:pt x="430218" y="136831"/>
                  </a:lnTo>
                  <a:lnTo>
                    <a:pt x="440103" y="136831"/>
                  </a:lnTo>
                  <a:lnTo>
                    <a:pt x="439216" y="130628"/>
                  </a:lnTo>
                  <a:lnTo>
                    <a:pt x="436935" y="126072"/>
                  </a:lnTo>
                  <a:lnTo>
                    <a:pt x="436620" y="125818"/>
                  </a:lnTo>
                  <a:close/>
                </a:path>
                <a:path w="501650" h="195580">
                  <a:moveTo>
                    <a:pt x="484331" y="118224"/>
                  </a:moveTo>
                  <a:lnTo>
                    <a:pt x="453910" y="141293"/>
                  </a:lnTo>
                  <a:lnTo>
                    <a:pt x="452375" y="161387"/>
                  </a:lnTo>
                  <a:lnTo>
                    <a:pt x="452677" y="167542"/>
                  </a:lnTo>
                  <a:lnTo>
                    <a:pt x="484965" y="195563"/>
                  </a:lnTo>
                  <a:lnTo>
                    <a:pt x="490541" y="193031"/>
                  </a:lnTo>
                  <a:lnTo>
                    <a:pt x="494957" y="187968"/>
                  </a:lnTo>
                  <a:lnTo>
                    <a:pt x="472926" y="187968"/>
                  </a:lnTo>
                  <a:lnTo>
                    <a:pt x="469124" y="185690"/>
                  </a:lnTo>
                  <a:lnTo>
                    <a:pt x="466267" y="181022"/>
                  </a:lnTo>
                  <a:lnTo>
                    <a:pt x="463421" y="176450"/>
                  </a:lnTo>
                  <a:lnTo>
                    <a:pt x="462027" y="169994"/>
                  </a:lnTo>
                  <a:lnTo>
                    <a:pt x="461900" y="161387"/>
                  </a:lnTo>
                  <a:lnTo>
                    <a:pt x="466843" y="155944"/>
                  </a:lnTo>
                  <a:lnTo>
                    <a:pt x="470801" y="153919"/>
                  </a:lnTo>
                  <a:lnTo>
                    <a:pt x="461900" y="153919"/>
                  </a:lnTo>
                  <a:lnTo>
                    <a:pt x="473559" y="125818"/>
                  </a:lnTo>
                  <a:lnTo>
                    <a:pt x="496446" y="125818"/>
                  </a:lnTo>
                  <a:lnTo>
                    <a:pt x="492949" y="122907"/>
                  </a:lnTo>
                  <a:lnTo>
                    <a:pt x="489020" y="119743"/>
                  </a:lnTo>
                  <a:lnTo>
                    <a:pt x="484331" y="118224"/>
                  </a:lnTo>
                  <a:close/>
                </a:path>
                <a:path w="501650" h="195580">
                  <a:moveTo>
                    <a:pt x="495448" y="153286"/>
                  </a:moveTo>
                  <a:lnTo>
                    <a:pt x="481543" y="153286"/>
                  </a:lnTo>
                  <a:lnTo>
                    <a:pt x="484965" y="154931"/>
                  </a:lnTo>
                  <a:lnTo>
                    <a:pt x="487499" y="158096"/>
                  </a:lnTo>
                  <a:lnTo>
                    <a:pt x="490034" y="161387"/>
                  </a:lnTo>
                  <a:lnTo>
                    <a:pt x="491301" y="165564"/>
                  </a:lnTo>
                  <a:lnTo>
                    <a:pt x="491301" y="175564"/>
                  </a:lnTo>
                  <a:lnTo>
                    <a:pt x="490034" y="179614"/>
                  </a:lnTo>
                  <a:lnTo>
                    <a:pt x="487626" y="183032"/>
                  </a:lnTo>
                  <a:lnTo>
                    <a:pt x="485092" y="186323"/>
                  </a:lnTo>
                  <a:lnTo>
                    <a:pt x="481797" y="187968"/>
                  </a:lnTo>
                  <a:lnTo>
                    <a:pt x="494957" y="187968"/>
                  </a:lnTo>
                  <a:lnTo>
                    <a:pt x="499158" y="183032"/>
                  </a:lnTo>
                  <a:lnTo>
                    <a:pt x="501313" y="177083"/>
                  </a:lnTo>
                  <a:lnTo>
                    <a:pt x="501313" y="162906"/>
                  </a:lnTo>
                  <a:lnTo>
                    <a:pt x="499158" y="157210"/>
                  </a:lnTo>
                  <a:lnTo>
                    <a:pt x="495448" y="153286"/>
                  </a:lnTo>
                  <a:close/>
                </a:path>
                <a:path w="501650" h="195580">
                  <a:moveTo>
                    <a:pt x="485218" y="145818"/>
                  </a:moveTo>
                  <a:lnTo>
                    <a:pt x="472545" y="145818"/>
                  </a:lnTo>
                  <a:lnTo>
                    <a:pt x="466843" y="148476"/>
                  </a:lnTo>
                  <a:lnTo>
                    <a:pt x="461900" y="153919"/>
                  </a:lnTo>
                  <a:lnTo>
                    <a:pt x="470801" y="153919"/>
                  </a:lnTo>
                  <a:lnTo>
                    <a:pt x="472039" y="153286"/>
                  </a:lnTo>
                  <a:lnTo>
                    <a:pt x="495448" y="153286"/>
                  </a:lnTo>
                  <a:lnTo>
                    <a:pt x="490541" y="148096"/>
                  </a:lnTo>
                  <a:lnTo>
                    <a:pt x="485218" y="145818"/>
                  </a:lnTo>
                  <a:close/>
                </a:path>
                <a:path w="501650" h="195580">
                  <a:moveTo>
                    <a:pt x="496446" y="125818"/>
                  </a:moveTo>
                  <a:lnTo>
                    <a:pt x="485218" y="125818"/>
                  </a:lnTo>
                  <a:lnTo>
                    <a:pt x="489274" y="129489"/>
                  </a:lnTo>
                  <a:lnTo>
                    <a:pt x="490034" y="136831"/>
                  </a:lnTo>
                  <a:lnTo>
                    <a:pt x="500046" y="136831"/>
                  </a:lnTo>
                  <a:lnTo>
                    <a:pt x="499158" y="130628"/>
                  </a:lnTo>
                  <a:lnTo>
                    <a:pt x="496751" y="126072"/>
                  </a:lnTo>
                  <a:lnTo>
                    <a:pt x="496446" y="125818"/>
                  </a:lnTo>
                  <a:close/>
                </a:path>
              </a:pathLst>
            </a:custGeom>
            <a:solidFill>
              <a:srgbClr val="FF00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496847" y="1557552"/>
              <a:ext cx="3916045" cy="1320165"/>
            </a:xfrm>
            <a:custGeom>
              <a:avLst/>
              <a:gdLst/>
              <a:ahLst/>
              <a:cxnLst/>
              <a:rect l="l" t="t" r="r" b="b"/>
              <a:pathLst>
                <a:path w="3916045" h="1320164">
                  <a:moveTo>
                    <a:pt x="3915916" y="0"/>
                  </a:moveTo>
                  <a:lnTo>
                    <a:pt x="0" y="0"/>
                  </a:lnTo>
                  <a:lnTo>
                    <a:pt x="0" y="1319579"/>
                  </a:lnTo>
                  <a:lnTo>
                    <a:pt x="3915916" y="1319579"/>
                  </a:lnTo>
                  <a:lnTo>
                    <a:pt x="3915916" y="1310085"/>
                  </a:lnTo>
                  <a:lnTo>
                    <a:pt x="19009" y="1310085"/>
                  </a:lnTo>
                  <a:lnTo>
                    <a:pt x="9504" y="1300592"/>
                  </a:lnTo>
                  <a:lnTo>
                    <a:pt x="19009" y="1300592"/>
                  </a:lnTo>
                  <a:lnTo>
                    <a:pt x="19009" y="18986"/>
                  </a:lnTo>
                  <a:lnTo>
                    <a:pt x="9504" y="18986"/>
                  </a:lnTo>
                  <a:lnTo>
                    <a:pt x="19009" y="9493"/>
                  </a:lnTo>
                  <a:lnTo>
                    <a:pt x="3915916" y="9493"/>
                  </a:lnTo>
                  <a:lnTo>
                    <a:pt x="3915916" y="0"/>
                  </a:lnTo>
                  <a:close/>
                </a:path>
                <a:path w="3916045" h="1320164">
                  <a:moveTo>
                    <a:pt x="19009" y="1300592"/>
                  </a:moveTo>
                  <a:lnTo>
                    <a:pt x="9504" y="1300592"/>
                  </a:lnTo>
                  <a:lnTo>
                    <a:pt x="19009" y="1310085"/>
                  </a:lnTo>
                  <a:lnTo>
                    <a:pt x="19009" y="1300592"/>
                  </a:lnTo>
                  <a:close/>
                </a:path>
                <a:path w="3916045" h="1320164">
                  <a:moveTo>
                    <a:pt x="3896907" y="1300592"/>
                  </a:moveTo>
                  <a:lnTo>
                    <a:pt x="19009" y="1300592"/>
                  </a:lnTo>
                  <a:lnTo>
                    <a:pt x="19009" y="1310085"/>
                  </a:lnTo>
                  <a:lnTo>
                    <a:pt x="3896907" y="1310085"/>
                  </a:lnTo>
                  <a:lnTo>
                    <a:pt x="3896907" y="1300592"/>
                  </a:lnTo>
                  <a:close/>
                </a:path>
                <a:path w="3916045" h="1320164">
                  <a:moveTo>
                    <a:pt x="3896907" y="9493"/>
                  </a:moveTo>
                  <a:lnTo>
                    <a:pt x="3896907" y="1310085"/>
                  </a:lnTo>
                  <a:lnTo>
                    <a:pt x="3906411" y="1300592"/>
                  </a:lnTo>
                  <a:lnTo>
                    <a:pt x="3915916" y="1300592"/>
                  </a:lnTo>
                  <a:lnTo>
                    <a:pt x="3915916" y="18986"/>
                  </a:lnTo>
                  <a:lnTo>
                    <a:pt x="3906411" y="18986"/>
                  </a:lnTo>
                  <a:lnTo>
                    <a:pt x="3896907" y="9493"/>
                  </a:lnTo>
                  <a:close/>
                </a:path>
                <a:path w="3916045" h="1320164">
                  <a:moveTo>
                    <a:pt x="3915916" y="1300592"/>
                  </a:moveTo>
                  <a:lnTo>
                    <a:pt x="3906411" y="1300592"/>
                  </a:lnTo>
                  <a:lnTo>
                    <a:pt x="3896907" y="1310085"/>
                  </a:lnTo>
                  <a:lnTo>
                    <a:pt x="3915916" y="1310085"/>
                  </a:lnTo>
                  <a:lnTo>
                    <a:pt x="3915916" y="1300592"/>
                  </a:lnTo>
                  <a:close/>
                </a:path>
                <a:path w="3916045" h="1320164">
                  <a:moveTo>
                    <a:pt x="19009" y="9493"/>
                  </a:moveTo>
                  <a:lnTo>
                    <a:pt x="9504" y="18986"/>
                  </a:lnTo>
                  <a:lnTo>
                    <a:pt x="19009" y="18986"/>
                  </a:lnTo>
                  <a:lnTo>
                    <a:pt x="19009" y="9493"/>
                  </a:lnTo>
                  <a:close/>
                </a:path>
                <a:path w="3916045" h="1320164">
                  <a:moveTo>
                    <a:pt x="3896907" y="9493"/>
                  </a:moveTo>
                  <a:lnTo>
                    <a:pt x="19009" y="9493"/>
                  </a:lnTo>
                  <a:lnTo>
                    <a:pt x="19009" y="18986"/>
                  </a:lnTo>
                  <a:lnTo>
                    <a:pt x="3896907" y="18986"/>
                  </a:lnTo>
                  <a:lnTo>
                    <a:pt x="3896907" y="9493"/>
                  </a:lnTo>
                  <a:close/>
                </a:path>
                <a:path w="3916045" h="1320164">
                  <a:moveTo>
                    <a:pt x="3915916" y="9493"/>
                  </a:moveTo>
                  <a:lnTo>
                    <a:pt x="3896907" y="9493"/>
                  </a:lnTo>
                  <a:lnTo>
                    <a:pt x="3906411" y="18986"/>
                  </a:lnTo>
                  <a:lnTo>
                    <a:pt x="3915916" y="18986"/>
                  </a:lnTo>
                  <a:lnTo>
                    <a:pt x="3915916" y="9493"/>
                  </a:lnTo>
                  <a:close/>
                </a:path>
              </a:pathLst>
            </a:custGeom>
            <a:solidFill>
              <a:srgbClr val="306A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449324" y="3133452"/>
              <a:ext cx="38100" cy="1044575"/>
            </a:xfrm>
            <a:custGeom>
              <a:avLst/>
              <a:gdLst/>
              <a:ahLst/>
              <a:cxnLst/>
              <a:rect l="l" t="t" r="r" b="b"/>
              <a:pathLst>
                <a:path w="38100" h="1044575">
                  <a:moveTo>
                    <a:pt x="38018" y="1044271"/>
                  </a:moveTo>
                  <a:lnTo>
                    <a:pt x="38018" y="0"/>
                  </a:lnTo>
                </a:path>
                <a:path w="38100" h="1044575">
                  <a:moveTo>
                    <a:pt x="38018" y="1044271"/>
                  </a:moveTo>
                  <a:lnTo>
                    <a:pt x="0" y="104427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376734" y="4132345"/>
              <a:ext cx="48895" cy="77470"/>
            </a:xfrm>
            <a:custGeom>
              <a:avLst/>
              <a:gdLst/>
              <a:ahLst/>
              <a:cxnLst/>
              <a:rect l="l" t="t" r="r" b="b"/>
              <a:pathLst>
                <a:path w="48895" h="77470">
                  <a:moveTo>
                    <a:pt x="24344" y="0"/>
                  </a:moveTo>
                  <a:lnTo>
                    <a:pt x="13692" y="2421"/>
                  </a:lnTo>
                  <a:lnTo>
                    <a:pt x="6084" y="9684"/>
                  </a:lnTo>
                  <a:lnTo>
                    <a:pt x="1520" y="21792"/>
                  </a:lnTo>
                  <a:lnTo>
                    <a:pt x="0" y="38745"/>
                  </a:lnTo>
                  <a:lnTo>
                    <a:pt x="1520" y="55615"/>
                  </a:lnTo>
                  <a:lnTo>
                    <a:pt x="6084" y="67664"/>
                  </a:lnTo>
                  <a:lnTo>
                    <a:pt x="13692" y="74892"/>
                  </a:lnTo>
                  <a:lnTo>
                    <a:pt x="24344" y="77301"/>
                  </a:lnTo>
                  <a:lnTo>
                    <a:pt x="35023" y="74892"/>
                  </a:lnTo>
                  <a:lnTo>
                    <a:pt x="40441" y="69757"/>
                  </a:lnTo>
                  <a:lnTo>
                    <a:pt x="19655" y="69757"/>
                  </a:lnTo>
                  <a:lnTo>
                    <a:pt x="16081" y="67478"/>
                  </a:lnTo>
                  <a:lnTo>
                    <a:pt x="11177" y="58365"/>
                  </a:lnTo>
                  <a:lnTo>
                    <a:pt x="9948" y="50302"/>
                  </a:lnTo>
                  <a:lnTo>
                    <a:pt x="9948" y="27163"/>
                  </a:lnTo>
                  <a:lnTo>
                    <a:pt x="11177" y="19062"/>
                  </a:lnTo>
                  <a:lnTo>
                    <a:pt x="16081" y="9847"/>
                  </a:lnTo>
                  <a:lnTo>
                    <a:pt x="19655" y="7544"/>
                  </a:lnTo>
                  <a:lnTo>
                    <a:pt x="40402" y="7544"/>
                  </a:lnTo>
                  <a:lnTo>
                    <a:pt x="35023" y="2421"/>
                  </a:lnTo>
                  <a:lnTo>
                    <a:pt x="24344" y="0"/>
                  </a:lnTo>
                  <a:close/>
                </a:path>
                <a:path w="48895" h="77470">
                  <a:moveTo>
                    <a:pt x="40402" y="7544"/>
                  </a:moveTo>
                  <a:lnTo>
                    <a:pt x="29084" y="7544"/>
                  </a:lnTo>
                  <a:lnTo>
                    <a:pt x="32670" y="9847"/>
                  </a:lnTo>
                  <a:lnTo>
                    <a:pt x="37575" y="19062"/>
                  </a:lnTo>
                  <a:lnTo>
                    <a:pt x="38791" y="27163"/>
                  </a:lnTo>
                  <a:lnTo>
                    <a:pt x="38791" y="50302"/>
                  </a:lnTo>
                  <a:lnTo>
                    <a:pt x="37575" y="58365"/>
                  </a:lnTo>
                  <a:lnTo>
                    <a:pt x="32670" y="67478"/>
                  </a:lnTo>
                  <a:lnTo>
                    <a:pt x="29084" y="69757"/>
                  </a:lnTo>
                  <a:lnTo>
                    <a:pt x="40441" y="69757"/>
                  </a:lnTo>
                  <a:lnTo>
                    <a:pt x="42650" y="67664"/>
                  </a:lnTo>
                  <a:lnTo>
                    <a:pt x="47227" y="55615"/>
                  </a:lnTo>
                  <a:lnTo>
                    <a:pt x="48752" y="38745"/>
                  </a:lnTo>
                  <a:lnTo>
                    <a:pt x="47227" y="21792"/>
                  </a:lnTo>
                  <a:lnTo>
                    <a:pt x="42650" y="9684"/>
                  </a:lnTo>
                  <a:lnTo>
                    <a:pt x="40402" y="754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449324" y="3978362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6" name="object 2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286934" y="3932984"/>
              <a:ext cx="137880" cy="77301"/>
            </a:xfrm>
            <a:prstGeom prst="rect">
              <a:avLst/>
            </a:prstGeom>
          </p:spPr>
        </p:pic>
        <p:sp>
          <p:nvSpPr>
            <p:cNvPr id="27" name="object 27"/>
            <p:cNvSpPr/>
            <p:nvPr/>
          </p:nvSpPr>
          <p:spPr>
            <a:xfrm>
              <a:off x="449324" y="3769508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8" name="object 28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286934" y="3724130"/>
              <a:ext cx="138400" cy="77301"/>
            </a:xfrm>
            <a:prstGeom prst="rect">
              <a:avLst/>
            </a:prstGeom>
          </p:spPr>
        </p:pic>
        <p:sp>
          <p:nvSpPr>
            <p:cNvPr id="29" name="object 29"/>
            <p:cNvSpPr/>
            <p:nvPr/>
          </p:nvSpPr>
          <p:spPr>
            <a:xfrm>
              <a:off x="449324" y="3570147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0" name="object 3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286934" y="3524769"/>
              <a:ext cx="138856" cy="77301"/>
            </a:xfrm>
            <a:prstGeom prst="rect">
              <a:avLst/>
            </a:prstGeom>
          </p:spPr>
        </p:pic>
        <p:sp>
          <p:nvSpPr>
            <p:cNvPr id="31" name="object 31"/>
            <p:cNvSpPr/>
            <p:nvPr/>
          </p:nvSpPr>
          <p:spPr>
            <a:xfrm>
              <a:off x="449324" y="3370786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2" name="object 32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286934" y="3325408"/>
              <a:ext cx="138856" cy="77301"/>
            </a:xfrm>
            <a:prstGeom prst="rect">
              <a:avLst/>
            </a:prstGeom>
          </p:spPr>
        </p:pic>
        <p:sp>
          <p:nvSpPr>
            <p:cNvPr id="33" name="object 33"/>
            <p:cNvSpPr/>
            <p:nvPr/>
          </p:nvSpPr>
          <p:spPr>
            <a:xfrm>
              <a:off x="449324" y="3161932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383628" y="3116491"/>
              <a:ext cx="27940" cy="76200"/>
            </a:xfrm>
            <a:custGeom>
              <a:avLst/>
              <a:gdLst/>
              <a:ahLst/>
              <a:cxnLst/>
              <a:rect l="l" t="t" r="r" b="b"/>
              <a:pathLst>
                <a:path w="27940" h="76200">
                  <a:moveTo>
                    <a:pt x="27614" y="0"/>
                  </a:moveTo>
                  <a:lnTo>
                    <a:pt x="20213" y="0"/>
                  </a:lnTo>
                  <a:lnTo>
                    <a:pt x="18477" y="9113"/>
                  </a:lnTo>
                  <a:lnTo>
                    <a:pt x="11735" y="13670"/>
                  </a:lnTo>
                  <a:lnTo>
                    <a:pt x="0" y="13670"/>
                  </a:lnTo>
                  <a:lnTo>
                    <a:pt x="0" y="21138"/>
                  </a:lnTo>
                  <a:lnTo>
                    <a:pt x="8123" y="21138"/>
                  </a:lnTo>
                  <a:lnTo>
                    <a:pt x="14130" y="19872"/>
                  </a:lnTo>
                  <a:lnTo>
                    <a:pt x="18020" y="17341"/>
                  </a:lnTo>
                  <a:lnTo>
                    <a:pt x="18020" y="76073"/>
                  </a:lnTo>
                  <a:lnTo>
                    <a:pt x="27614" y="76073"/>
                  </a:lnTo>
                  <a:lnTo>
                    <a:pt x="2761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5" name="object 35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538161" y="2969407"/>
              <a:ext cx="3805409" cy="97971"/>
            </a:xfrm>
            <a:prstGeom prst="rect">
              <a:avLst/>
            </a:prstGeom>
          </p:spPr>
        </p:pic>
        <p:sp>
          <p:nvSpPr>
            <p:cNvPr id="36" name="object 36"/>
            <p:cNvSpPr/>
            <p:nvPr/>
          </p:nvSpPr>
          <p:spPr>
            <a:xfrm>
              <a:off x="6079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6091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610409" y="41773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610485" y="41774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61059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1"/>
            <p:cNvSpPr/>
            <p:nvPr/>
          </p:nvSpPr>
          <p:spPr>
            <a:xfrm>
              <a:off x="610650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" name="object 42"/>
            <p:cNvSpPr/>
            <p:nvPr/>
          </p:nvSpPr>
          <p:spPr>
            <a:xfrm>
              <a:off x="6107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" name="object 43"/>
            <p:cNvSpPr/>
            <p:nvPr/>
          </p:nvSpPr>
          <p:spPr>
            <a:xfrm>
              <a:off x="6126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" name="object 44"/>
            <p:cNvSpPr/>
            <p:nvPr/>
          </p:nvSpPr>
          <p:spPr>
            <a:xfrm>
              <a:off x="613032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" name="object 45"/>
            <p:cNvSpPr/>
            <p:nvPr/>
          </p:nvSpPr>
          <p:spPr>
            <a:xfrm>
              <a:off x="61304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46"/>
            <p:cNvSpPr/>
            <p:nvPr/>
          </p:nvSpPr>
          <p:spPr>
            <a:xfrm>
              <a:off x="613058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" name="object 47"/>
            <p:cNvSpPr/>
            <p:nvPr/>
          </p:nvSpPr>
          <p:spPr>
            <a:xfrm>
              <a:off x="61327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" name="object 48"/>
            <p:cNvSpPr/>
            <p:nvPr/>
          </p:nvSpPr>
          <p:spPr>
            <a:xfrm>
              <a:off x="61391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" name="object 49"/>
            <p:cNvSpPr/>
            <p:nvPr/>
          </p:nvSpPr>
          <p:spPr>
            <a:xfrm>
              <a:off x="61568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" name="object 50"/>
            <p:cNvSpPr/>
            <p:nvPr/>
          </p:nvSpPr>
          <p:spPr>
            <a:xfrm>
              <a:off x="615719" y="417678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8"/>
                  </a:moveTo>
                  <a:lnTo>
                    <a:pt x="887" y="46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" name="object 51"/>
            <p:cNvSpPr/>
            <p:nvPr/>
          </p:nvSpPr>
          <p:spPr>
            <a:xfrm>
              <a:off x="61579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" name="object 52"/>
            <p:cNvSpPr/>
            <p:nvPr/>
          </p:nvSpPr>
          <p:spPr>
            <a:xfrm>
              <a:off x="6158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" name="object 53"/>
            <p:cNvSpPr/>
            <p:nvPr/>
          </p:nvSpPr>
          <p:spPr>
            <a:xfrm>
              <a:off x="61596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" name="object 54"/>
            <p:cNvSpPr/>
            <p:nvPr/>
          </p:nvSpPr>
          <p:spPr>
            <a:xfrm>
              <a:off x="6166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" name="object 55"/>
            <p:cNvSpPr/>
            <p:nvPr/>
          </p:nvSpPr>
          <p:spPr>
            <a:xfrm>
              <a:off x="6175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" name="object 56"/>
            <p:cNvSpPr/>
            <p:nvPr/>
          </p:nvSpPr>
          <p:spPr>
            <a:xfrm>
              <a:off x="618279" y="417614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91"/>
                  </a:moveTo>
                  <a:lnTo>
                    <a:pt x="887" y="79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" name="object 57"/>
            <p:cNvSpPr/>
            <p:nvPr/>
          </p:nvSpPr>
          <p:spPr>
            <a:xfrm>
              <a:off x="61835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" name="object 58"/>
            <p:cNvSpPr/>
            <p:nvPr/>
          </p:nvSpPr>
          <p:spPr>
            <a:xfrm>
              <a:off x="61843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" name="object 59"/>
            <p:cNvSpPr/>
            <p:nvPr/>
          </p:nvSpPr>
          <p:spPr>
            <a:xfrm>
              <a:off x="61853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" name="object 60"/>
            <p:cNvSpPr/>
            <p:nvPr/>
          </p:nvSpPr>
          <p:spPr>
            <a:xfrm>
              <a:off x="6199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" name="object 61"/>
            <p:cNvSpPr/>
            <p:nvPr/>
          </p:nvSpPr>
          <p:spPr>
            <a:xfrm>
              <a:off x="620927" y="41773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" name="object 62"/>
            <p:cNvSpPr/>
            <p:nvPr/>
          </p:nvSpPr>
          <p:spPr>
            <a:xfrm>
              <a:off x="62099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" name="object 63"/>
            <p:cNvSpPr/>
            <p:nvPr/>
          </p:nvSpPr>
          <p:spPr>
            <a:xfrm>
              <a:off x="6210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" name="object 64"/>
            <p:cNvSpPr/>
            <p:nvPr/>
          </p:nvSpPr>
          <p:spPr>
            <a:xfrm>
              <a:off x="62121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" name="object 65"/>
            <p:cNvSpPr/>
            <p:nvPr/>
          </p:nvSpPr>
          <p:spPr>
            <a:xfrm>
              <a:off x="6217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" name="object 66"/>
            <p:cNvSpPr/>
            <p:nvPr/>
          </p:nvSpPr>
          <p:spPr>
            <a:xfrm>
              <a:off x="6225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" name="object 67"/>
            <p:cNvSpPr/>
            <p:nvPr/>
          </p:nvSpPr>
          <p:spPr>
            <a:xfrm>
              <a:off x="6235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" name="object 68"/>
            <p:cNvSpPr/>
            <p:nvPr/>
          </p:nvSpPr>
          <p:spPr>
            <a:xfrm>
              <a:off x="62358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" name="object 69"/>
            <p:cNvSpPr/>
            <p:nvPr/>
          </p:nvSpPr>
          <p:spPr>
            <a:xfrm>
              <a:off x="6236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" name="object 70"/>
            <p:cNvSpPr/>
            <p:nvPr/>
          </p:nvSpPr>
          <p:spPr>
            <a:xfrm>
              <a:off x="62365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" name="object 71"/>
            <p:cNvSpPr/>
            <p:nvPr/>
          </p:nvSpPr>
          <p:spPr>
            <a:xfrm>
              <a:off x="6237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" name="object 72"/>
            <p:cNvSpPr/>
            <p:nvPr/>
          </p:nvSpPr>
          <p:spPr>
            <a:xfrm>
              <a:off x="6246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" name="object 73"/>
            <p:cNvSpPr/>
            <p:nvPr/>
          </p:nvSpPr>
          <p:spPr>
            <a:xfrm>
              <a:off x="6249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" name="object 74"/>
            <p:cNvSpPr/>
            <p:nvPr/>
          </p:nvSpPr>
          <p:spPr>
            <a:xfrm>
              <a:off x="6255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" name="object 75"/>
            <p:cNvSpPr/>
            <p:nvPr/>
          </p:nvSpPr>
          <p:spPr>
            <a:xfrm>
              <a:off x="62637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" name="object 76"/>
            <p:cNvSpPr/>
            <p:nvPr/>
          </p:nvSpPr>
          <p:spPr>
            <a:xfrm>
              <a:off x="62886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" name="object 77"/>
            <p:cNvSpPr/>
            <p:nvPr/>
          </p:nvSpPr>
          <p:spPr>
            <a:xfrm>
              <a:off x="6299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" name="object 78"/>
            <p:cNvSpPr/>
            <p:nvPr/>
          </p:nvSpPr>
          <p:spPr>
            <a:xfrm>
              <a:off x="6302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" name="object 79"/>
            <p:cNvSpPr/>
            <p:nvPr/>
          </p:nvSpPr>
          <p:spPr>
            <a:xfrm>
              <a:off x="6315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" name="object 80"/>
            <p:cNvSpPr/>
            <p:nvPr/>
          </p:nvSpPr>
          <p:spPr>
            <a:xfrm>
              <a:off x="63152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" name="object 81"/>
            <p:cNvSpPr/>
            <p:nvPr/>
          </p:nvSpPr>
          <p:spPr>
            <a:xfrm>
              <a:off x="63163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" name="object 82"/>
            <p:cNvSpPr/>
            <p:nvPr/>
          </p:nvSpPr>
          <p:spPr>
            <a:xfrm>
              <a:off x="6316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" name="object 83"/>
            <p:cNvSpPr/>
            <p:nvPr/>
          </p:nvSpPr>
          <p:spPr>
            <a:xfrm>
              <a:off x="6318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" name="object 84"/>
            <p:cNvSpPr/>
            <p:nvPr/>
          </p:nvSpPr>
          <p:spPr>
            <a:xfrm>
              <a:off x="6341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" name="object 85"/>
            <p:cNvSpPr/>
            <p:nvPr/>
          </p:nvSpPr>
          <p:spPr>
            <a:xfrm>
              <a:off x="634310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" name="object 86"/>
            <p:cNvSpPr/>
            <p:nvPr/>
          </p:nvSpPr>
          <p:spPr>
            <a:xfrm>
              <a:off x="6350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" name="object 87"/>
            <p:cNvSpPr/>
            <p:nvPr/>
          </p:nvSpPr>
          <p:spPr>
            <a:xfrm>
              <a:off x="6365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" name="object 88"/>
            <p:cNvSpPr/>
            <p:nvPr/>
          </p:nvSpPr>
          <p:spPr>
            <a:xfrm>
              <a:off x="636883" y="41771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" name="object 89"/>
            <p:cNvSpPr/>
            <p:nvPr/>
          </p:nvSpPr>
          <p:spPr>
            <a:xfrm>
              <a:off x="636946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" name="object 90"/>
            <p:cNvSpPr/>
            <p:nvPr/>
          </p:nvSpPr>
          <p:spPr>
            <a:xfrm>
              <a:off x="6370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" name="object 91"/>
            <p:cNvSpPr/>
            <p:nvPr/>
          </p:nvSpPr>
          <p:spPr>
            <a:xfrm>
              <a:off x="6380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" name="object 92"/>
            <p:cNvSpPr/>
            <p:nvPr/>
          </p:nvSpPr>
          <p:spPr>
            <a:xfrm>
              <a:off x="6382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" name="object 93"/>
            <p:cNvSpPr/>
            <p:nvPr/>
          </p:nvSpPr>
          <p:spPr>
            <a:xfrm>
              <a:off x="6386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" name="object 94"/>
            <p:cNvSpPr/>
            <p:nvPr/>
          </p:nvSpPr>
          <p:spPr>
            <a:xfrm>
              <a:off x="6419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" name="object 95"/>
            <p:cNvSpPr/>
            <p:nvPr/>
          </p:nvSpPr>
          <p:spPr>
            <a:xfrm>
              <a:off x="64202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" name="object 96"/>
            <p:cNvSpPr/>
            <p:nvPr/>
          </p:nvSpPr>
          <p:spPr>
            <a:xfrm>
              <a:off x="642078" y="4167521"/>
              <a:ext cx="0" cy="10795"/>
            </a:xfrm>
            <a:custGeom>
              <a:avLst/>
              <a:gdLst/>
              <a:ahLst/>
              <a:cxnLst/>
              <a:rect l="l" t="t" r="r" b="b"/>
              <a:pathLst>
                <a:path h="10795">
                  <a:moveTo>
                    <a:pt x="0" y="10202"/>
                  </a:moveTo>
                  <a:lnTo>
                    <a:pt x="0" y="10189"/>
                  </a:lnTo>
                </a:path>
                <a:path h="10795">
                  <a:moveTo>
                    <a:pt x="0" y="1020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" name="object 97"/>
            <p:cNvSpPr/>
            <p:nvPr/>
          </p:nvSpPr>
          <p:spPr>
            <a:xfrm>
              <a:off x="642256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" name="object 98"/>
            <p:cNvSpPr/>
            <p:nvPr/>
          </p:nvSpPr>
          <p:spPr>
            <a:xfrm>
              <a:off x="64229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" name="object 99"/>
            <p:cNvSpPr/>
            <p:nvPr/>
          </p:nvSpPr>
          <p:spPr>
            <a:xfrm>
              <a:off x="64463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" name="object 100"/>
            <p:cNvSpPr/>
            <p:nvPr/>
          </p:nvSpPr>
          <p:spPr>
            <a:xfrm>
              <a:off x="644803" y="41774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" name="object 101"/>
            <p:cNvSpPr/>
            <p:nvPr/>
          </p:nvSpPr>
          <p:spPr>
            <a:xfrm>
              <a:off x="6449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" name="object 102"/>
            <p:cNvSpPr/>
            <p:nvPr/>
          </p:nvSpPr>
          <p:spPr>
            <a:xfrm>
              <a:off x="6455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" name="object 103"/>
            <p:cNvSpPr/>
            <p:nvPr/>
          </p:nvSpPr>
          <p:spPr>
            <a:xfrm>
              <a:off x="647287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" name="object 104"/>
            <p:cNvSpPr/>
            <p:nvPr/>
          </p:nvSpPr>
          <p:spPr>
            <a:xfrm>
              <a:off x="64732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" name="object 105"/>
            <p:cNvSpPr/>
            <p:nvPr/>
          </p:nvSpPr>
          <p:spPr>
            <a:xfrm>
              <a:off x="647439" y="41774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" name="object 106"/>
            <p:cNvSpPr/>
            <p:nvPr/>
          </p:nvSpPr>
          <p:spPr>
            <a:xfrm>
              <a:off x="64746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" name="object 107"/>
            <p:cNvSpPr/>
            <p:nvPr/>
          </p:nvSpPr>
          <p:spPr>
            <a:xfrm>
              <a:off x="6482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" name="object 108"/>
            <p:cNvSpPr/>
            <p:nvPr/>
          </p:nvSpPr>
          <p:spPr>
            <a:xfrm>
              <a:off x="649885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" name="object 109"/>
            <p:cNvSpPr/>
            <p:nvPr/>
          </p:nvSpPr>
          <p:spPr>
            <a:xfrm>
              <a:off x="65007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" name="object 110"/>
            <p:cNvSpPr/>
            <p:nvPr/>
          </p:nvSpPr>
          <p:spPr>
            <a:xfrm>
              <a:off x="65024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" name="object 111"/>
            <p:cNvSpPr/>
            <p:nvPr/>
          </p:nvSpPr>
          <p:spPr>
            <a:xfrm>
              <a:off x="650290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" name="object 112"/>
            <p:cNvSpPr/>
            <p:nvPr/>
          </p:nvSpPr>
          <p:spPr>
            <a:xfrm>
              <a:off x="6503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" name="object 113"/>
            <p:cNvSpPr/>
            <p:nvPr/>
          </p:nvSpPr>
          <p:spPr>
            <a:xfrm>
              <a:off x="65149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" name="object 114"/>
            <p:cNvSpPr/>
            <p:nvPr/>
          </p:nvSpPr>
          <p:spPr>
            <a:xfrm>
              <a:off x="652546" y="417606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29"/>
                  </a:moveTo>
                  <a:lnTo>
                    <a:pt x="887" y="82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" name="object 115"/>
            <p:cNvSpPr/>
            <p:nvPr/>
          </p:nvSpPr>
          <p:spPr>
            <a:xfrm>
              <a:off x="652698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" name="object 116"/>
            <p:cNvSpPr/>
            <p:nvPr/>
          </p:nvSpPr>
          <p:spPr>
            <a:xfrm>
              <a:off x="6527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" name="object 117"/>
            <p:cNvSpPr/>
            <p:nvPr/>
          </p:nvSpPr>
          <p:spPr>
            <a:xfrm>
              <a:off x="65287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" name="object 118"/>
            <p:cNvSpPr/>
            <p:nvPr/>
          </p:nvSpPr>
          <p:spPr>
            <a:xfrm>
              <a:off x="6529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" name="object 119"/>
            <p:cNvSpPr/>
            <p:nvPr/>
          </p:nvSpPr>
          <p:spPr>
            <a:xfrm>
              <a:off x="65514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" name="object 120"/>
            <p:cNvSpPr/>
            <p:nvPr/>
          </p:nvSpPr>
          <p:spPr>
            <a:xfrm>
              <a:off x="655182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" name="object 121"/>
            <p:cNvSpPr/>
            <p:nvPr/>
          </p:nvSpPr>
          <p:spPr>
            <a:xfrm>
              <a:off x="65568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" name="object 122"/>
            <p:cNvSpPr/>
            <p:nvPr/>
          </p:nvSpPr>
          <p:spPr>
            <a:xfrm>
              <a:off x="65780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" name="object 123"/>
            <p:cNvSpPr/>
            <p:nvPr/>
          </p:nvSpPr>
          <p:spPr>
            <a:xfrm>
              <a:off x="657843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" name="object 124"/>
            <p:cNvSpPr/>
            <p:nvPr/>
          </p:nvSpPr>
          <p:spPr>
            <a:xfrm>
              <a:off x="65798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" name="object 125"/>
            <p:cNvSpPr/>
            <p:nvPr/>
          </p:nvSpPr>
          <p:spPr>
            <a:xfrm>
              <a:off x="658097" y="4168736"/>
              <a:ext cx="0" cy="9525"/>
            </a:xfrm>
            <a:custGeom>
              <a:avLst/>
              <a:gdLst/>
              <a:ahLst/>
              <a:cxnLst/>
              <a:rect l="l" t="t" r="r" b="b"/>
              <a:pathLst>
                <a:path h="9525">
                  <a:moveTo>
                    <a:pt x="0" y="8987"/>
                  </a:moveTo>
                  <a:lnTo>
                    <a:pt x="0" y="0"/>
                  </a:lnTo>
                </a:path>
                <a:path h="9525">
                  <a:moveTo>
                    <a:pt x="0" y="8987"/>
                  </a:moveTo>
                  <a:lnTo>
                    <a:pt x="0" y="897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" name="object 126"/>
            <p:cNvSpPr/>
            <p:nvPr/>
          </p:nvSpPr>
          <p:spPr>
            <a:xfrm>
              <a:off x="660416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" name="object 127"/>
            <p:cNvSpPr/>
            <p:nvPr/>
          </p:nvSpPr>
          <p:spPr>
            <a:xfrm>
              <a:off x="6604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" name="object 128"/>
            <p:cNvSpPr/>
            <p:nvPr/>
          </p:nvSpPr>
          <p:spPr>
            <a:xfrm>
              <a:off x="66049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" name="object 129"/>
            <p:cNvSpPr/>
            <p:nvPr/>
          </p:nvSpPr>
          <p:spPr>
            <a:xfrm>
              <a:off x="660733" y="41772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" name="object 130"/>
            <p:cNvSpPr/>
            <p:nvPr/>
          </p:nvSpPr>
          <p:spPr>
            <a:xfrm>
              <a:off x="6618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" name="object 131"/>
            <p:cNvSpPr/>
            <p:nvPr/>
          </p:nvSpPr>
          <p:spPr>
            <a:xfrm>
              <a:off x="66300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" name="object 132"/>
            <p:cNvSpPr/>
            <p:nvPr/>
          </p:nvSpPr>
          <p:spPr>
            <a:xfrm>
              <a:off x="66310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" name="object 133"/>
            <p:cNvSpPr/>
            <p:nvPr/>
          </p:nvSpPr>
          <p:spPr>
            <a:xfrm>
              <a:off x="663344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" name="object 134"/>
            <p:cNvSpPr/>
            <p:nvPr/>
          </p:nvSpPr>
          <p:spPr>
            <a:xfrm>
              <a:off x="6635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" name="object 135"/>
            <p:cNvSpPr/>
            <p:nvPr/>
          </p:nvSpPr>
          <p:spPr>
            <a:xfrm>
              <a:off x="6643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" name="object 136"/>
            <p:cNvSpPr/>
            <p:nvPr/>
          </p:nvSpPr>
          <p:spPr>
            <a:xfrm>
              <a:off x="6646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" name="object 137"/>
            <p:cNvSpPr/>
            <p:nvPr/>
          </p:nvSpPr>
          <p:spPr>
            <a:xfrm>
              <a:off x="6656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" name="object 138"/>
            <p:cNvSpPr/>
            <p:nvPr/>
          </p:nvSpPr>
          <p:spPr>
            <a:xfrm>
              <a:off x="66589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" name="object 139"/>
            <p:cNvSpPr/>
            <p:nvPr/>
          </p:nvSpPr>
          <p:spPr>
            <a:xfrm>
              <a:off x="6666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" name="object 140"/>
            <p:cNvSpPr/>
            <p:nvPr/>
          </p:nvSpPr>
          <p:spPr>
            <a:xfrm>
              <a:off x="6675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" name="object 141"/>
            <p:cNvSpPr/>
            <p:nvPr/>
          </p:nvSpPr>
          <p:spPr>
            <a:xfrm>
              <a:off x="6678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" name="object 142"/>
            <p:cNvSpPr/>
            <p:nvPr/>
          </p:nvSpPr>
          <p:spPr>
            <a:xfrm>
              <a:off x="668261" y="41772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" name="object 143"/>
            <p:cNvSpPr/>
            <p:nvPr/>
          </p:nvSpPr>
          <p:spPr>
            <a:xfrm>
              <a:off x="66856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" name="object 144"/>
            <p:cNvSpPr/>
            <p:nvPr/>
          </p:nvSpPr>
          <p:spPr>
            <a:xfrm>
              <a:off x="6687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" name="object 145"/>
            <p:cNvSpPr/>
            <p:nvPr/>
          </p:nvSpPr>
          <p:spPr>
            <a:xfrm>
              <a:off x="6693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" name="object 146"/>
            <p:cNvSpPr/>
            <p:nvPr/>
          </p:nvSpPr>
          <p:spPr>
            <a:xfrm>
              <a:off x="670909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" name="object 147"/>
            <p:cNvSpPr/>
            <p:nvPr/>
          </p:nvSpPr>
          <p:spPr>
            <a:xfrm>
              <a:off x="6710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" name="object 148"/>
            <p:cNvSpPr/>
            <p:nvPr/>
          </p:nvSpPr>
          <p:spPr>
            <a:xfrm>
              <a:off x="6713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" name="object 149"/>
            <p:cNvSpPr/>
            <p:nvPr/>
          </p:nvSpPr>
          <p:spPr>
            <a:xfrm>
              <a:off x="673520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" name="object 150"/>
            <p:cNvSpPr/>
            <p:nvPr/>
          </p:nvSpPr>
          <p:spPr>
            <a:xfrm>
              <a:off x="67363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" name="object 151"/>
            <p:cNvSpPr/>
            <p:nvPr/>
          </p:nvSpPr>
          <p:spPr>
            <a:xfrm>
              <a:off x="67368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" name="object 152"/>
            <p:cNvSpPr/>
            <p:nvPr/>
          </p:nvSpPr>
          <p:spPr>
            <a:xfrm>
              <a:off x="6737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" name="object 153"/>
            <p:cNvSpPr/>
            <p:nvPr/>
          </p:nvSpPr>
          <p:spPr>
            <a:xfrm>
              <a:off x="674052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" name="object 154"/>
            <p:cNvSpPr/>
            <p:nvPr/>
          </p:nvSpPr>
          <p:spPr>
            <a:xfrm>
              <a:off x="67610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" name="object 155"/>
            <p:cNvSpPr/>
            <p:nvPr/>
          </p:nvSpPr>
          <p:spPr>
            <a:xfrm>
              <a:off x="6761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" name="object 156"/>
            <p:cNvSpPr/>
            <p:nvPr/>
          </p:nvSpPr>
          <p:spPr>
            <a:xfrm>
              <a:off x="676168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" name="object 157"/>
            <p:cNvSpPr/>
            <p:nvPr/>
          </p:nvSpPr>
          <p:spPr>
            <a:xfrm>
              <a:off x="6763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" name="object 158"/>
            <p:cNvSpPr/>
            <p:nvPr/>
          </p:nvSpPr>
          <p:spPr>
            <a:xfrm>
              <a:off x="6780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" name="object 159"/>
            <p:cNvSpPr/>
            <p:nvPr/>
          </p:nvSpPr>
          <p:spPr>
            <a:xfrm>
              <a:off x="67889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" name="object 160"/>
            <p:cNvSpPr/>
            <p:nvPr/>
          </p:nvSpPr>
          <p:spPr>
            <a:xfrm>
              <a:off x="6790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" name="object 161"/>
            <p:cNvSpPr/>
            <p:nvPr/>
          </p:nvSpPr>
          <p:spPr>
            <a:xfrm>
              <a:off x="67917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" name="object 162"/>
            <p:cNvSpPr/>
            <p:nvPr/>
          </p:nvSpPr>
          <p:spPr>
            <a:xfrm>
              <a:off x="67927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" name="object 163"/>
            <p:cNvSpPr/>
            <p:nvPr/>
          </p:nvSpPr>
          <p:spPr>
            <a:xfrm>
              <a:off x="68136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" name="object 164"/>
            <p:cNvSpPr/>
            <p:nvPr/>
          </p:nvSpPr>
          <p:spPr>
            <a:xfrm>
              <a:off x="6815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" name="object 165"/>
            <p:cNvSpPr/>
            <p:nvPr/>
          </p:nvSpPr>
          <p:spPr>
            <a:xfrm>
              <a:off x="680667" y="417764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40" y="6"/>
                  </a:moveTo>
                  <a:lnTo>
                    <a:pt x="2014" y="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" name="object 166"/>
            <p:cNvSpPr/>
            <p:nvPr/>
          </p:nvSpPr>
          <p:spPr>
            <a:xfrm>
              <a:off x="683265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28" y="0"/>
                  </a:moveTo>
                  <a:lnTo>
                    <a:pt x="2002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" name="object 167"/>
            <p:cNvSpPr/>
            <p:nvPr/>
          </p:nvSpPr>
          <p:spPr>
            <a:xfrm>
              <a:off x="684482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" name="object 168"/>
            <p:cNvSpPr/>
            <p:nvPr/>
          </p:nvSpPr>
          <p:spPr>
            <a:xfrm>
              <a:off x="6845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" name="object 169"/>
            <p:cNvSpPr/>
            <p:nvPr/>
          </p:nvSpPr>
          <p:spPr>
            <a:xfrm>
              <a:off x="68561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" name="object 170"/>
            <p:cNvSpPr/>
            <p:nvPr/>
          </p:nvSpPr>
          <p:spPr>
            <a:xfrm>
              <a:off x="68677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" name="object 171"/>
            <p:cNvSpPr/>
            <p:nvPr/>
          </p:nvSpPr>
          <p:spPr>
            <a:xfrm>
              <a:off x="686801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" name="object 172"/>
            <p:cNvSpPr/>
            <p:nvPr/>
          </p:nvSpPr>
          <p:spPr>
            <a:xfrm>
              <a:off x="686902" y="41773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" name="object 173"/>
            <p:cNvSpPr/>
            <p:nvPr/>
          </p:nvSpPr>
          <p:spPr>
            <a:xfrm>
              <a:off x="6873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" name="object 174"/>
            <p:cNvSpPr/>
            <p:nvPr/>
          </p:nvSpPr>
          <p:spPr>
            <a:xfrm>
              <a:off x="6880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" name="object 175"/>
            <p:cNvSpPr/>
            <p:nvPr/>
          </p:nvSpPr>
          <p:spPr>
            <a:xfrm>
              <a:off x="6894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" name="object 176"/>
            <p:cNvSpPr/>
            <p:nvPr/>
          </p:nvSpPr>
          <p:spPr>
            <a:xfrm>
              <a:off x="689450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" name="object 177"/>
            <p:cNvSpPr/>
            <p:nvPr/>
          </p:nvSpPr>
          <p:spPr>
            <a:xfrm>
              <a:off x="689513" y="417681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55"/>
                  </a:moveTo>
                  <a:lnTo>
                    <a:pt x="887" y="45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" name="object 178"/>
            <p:cNvSpPr/>
            <p:nvPr/>
          </p:nvSpPr>
          <p:spPr>
            <a:xfrm>
              <a:off x="689576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" name="object 179"/>
            <p:cNvSpPr/>
            <p:nvPr/>
          </p:nvSpPr>
          <p:spPr>
            <a:xfrm>
              <a:off x="68964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" name="object 180"/>
            <p:cNvSpPr/>
            <p:nvPr/>
          </p:nvSpPr>
          <p:spPr>
            <a:xfrm>
              <a:off x="688905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25" y="0"/>
                  </a:moveTo>
                  <a:lnTo>
                    <a:pt x="1799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" name="object 181"/>
            <p:cNvSpPr/>
            <p:nvPr/>
          </p:nvSpPr>
          <p:spPr>
            <a:xfrm>
              <a:off x="6920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" name="object 182"/>
            <p:cNvSpPr/>
            <p:nvPr/>
          </p:nvSpPr>
          <p:spPr>
            <a:xfrm>
              <a:off x="69221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" name="object 183"/>
            <p:cNvSpPr/>
            <p:nvPr/>
          </p:nvSpPr>
          <p:spPr>
            <a:xfrm>
              <a:off x="692364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" name="object 184"/>
            <p:cNvSpPr/>
            <p:nvPr/>
          </p:nvSpPr>
          <p:spPr>
            <a:xfrm>
              <a:off x="69453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" name="object 185"/>
            <p:cNvSpPr/>
            <p:nvPr/>
          </p:nvSpPr>
          <p:spPr>
            <a:xfrm>
              <a:off x="69462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" name="object 186"/>
            <p:cNvSpPr/>
            <p:nvPr/>
          </p:nvSpPr>
          <p:spPr>
            <a:xfrm>
              <a:off x="694671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" name="object 187"/>
            <p:cNvSpPr/>
            <p:nvPr/>
          </p:nvSpPr>
          <p:spPr>
            <a:xfrm>
              <a:off x="6947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" name="object 188"/>
            <p:cNvSpPr/>
            <p:nvPr/>
          </p:nvSpPr>
          <p:spPr>
            <a:xfrm>
              <a:off x="6960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" name="object 189"/>
            <p:cNvSpPr/>
            <p:nvPr/>
          </p:nvSpPr>
          <p:spPr>
            <a:xfrm>
              <a:off x="6974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" name="object 190"/>
            <p:cNvSpPr/>
            <p:nvPr/>
          </p:nvSpPr>
          <p:spPr>
            <a:xfrm>
              <a:off x="6976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" name="object 191"/>
            <p:cNvSpPr/>
            <p:nvPr/>
          </p:nvSpPr>
          <p:spPr>
            <a:xfrm>
              <a:off x="6979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" name="object 192"/>
            <p:cNvSpPr/>
            <p:nvPr/>
          </p:nvSpPr>
          <p:spPr>
            <a:xfrm>
              <a:off x="6997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" name="object 193"/>
            <p:cNvSpPr/>
            <p:nvPr/>
          </p:nvSpPr>
          <p:spPr>
            <a:xfrm>
              <a:off x="7000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" name="object 194"/>
            <p:cNvSpPr/>
            <p:nvPr/>
          </p:nvSpPr>
          <p:spPr>
            <a:xfrm>
              <a:off x="700108" y="41772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" name="object 195"/>
            <p:cNvSpPr/>
            <p:nvPr/>
          </p:nvSpPr>
          <p:spPr>
            <a:xfrm>
              <a:off x="7001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" name="object 196"/>
            <p:cNvSpPr/>
            <p:nvPr/>
          </p:nvSpPr>
          <p:spPr>
            <a:xfrm>
              <a:off x="700260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" name="object 197"/>
            <p:cNvSpPr/>
            <p:nvPr/>
          </p:nvSpPr>
          <p:spPr>
            <a:xfrm>
              <a:off x="7025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" name="object 198"/>
            <p:cNvSpPr/>
            <p:nvPr/>
          </p:nvSpPr>
          <p:spPr>
            <a:xfrm>
              <a:off x="702693" y="417744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" name="object 199"/>
            <p:cNvSpPr/>
            <p:nvPr/>
          </p:nvSpPr>
          <p:spPr>
            <a:xfrm>
              <a:off x="7027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" name="object 200"/>
            <p:cNvSpPr/>
            <p:nvPr/>
          </p:nvSpPr>
          <p:spPr>
            <a:xfrm>
              <a:off x="70283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" name="object 201"/>
            <p:cNvSpPr/>
            <p:nvPr/>
          </p:nvSpPr>
          <p:spPr>
            <a:xfrm>
              <a:off x="7028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" name="object 202"/>
            <p:cNvSpPr/>
            <p:nvPr/>
          </p:nvSpPr>
          <p:spPr>
            <a:xfrm>
              <a:off x="70516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" name="object 203"/>
            <p:cNvSpPr/>
            <p:nvPr/>
          </p:nvSpPr>
          <p:spPr>
            <a:xfrm>
              <a:off x="70518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" name="object 204"/>
            <p:cNvSpPr/>
            <p:nvPr/>
          </p:nvSpPr>
          <p:spPr>
            <a:xfrm>
              <a:off x="705367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" name="object 205"/>
            <p:cNvSpPr/>
            <p:nvPr/>
          </p:nvSpPr>
          <p:spPr>
            <a:xfrm>
              <a:off x="7054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" name="object 206"/>
            <p:cNvSpPr/>
            <p:nvPr/>
          </p:nvSpPr>
          <p:spPr>
            <a:xfrm>
              <a:off x="705468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" name="object 207"/>
            <p:cNvSpPr/>
            <p:nvPr/>
          </p:nvSpPr>
          <p:spPr>
            <a:xfrm>
              <a:off x="7055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" name="object 208"/>
            <p:cNvSpPr/>
            <p:nvPr/>
          </p:nvSpPr>
          <p:spPr>
            <a:xfrm>
              <a:off x="70565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" name="object 209"/>
            <p:cNvSpPr/>
            <p:nvPr/>
          </p:nvSpPr>
          <p:spPr>
            <a:xfrm>
              <a:off x="70809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" name="object 210"/>
            <p:cNvSpPr/>
            <p:nvPr/>
          </p:nvSpPr>
          <p:spPr>
            <a:xfrm>
              <a:off x="7081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" name="object 211"/>
            <p:cNvSpPr/>
            <p:nvPr/>
          </p:nvSpPr>
          <p:spPr>
            <a:xfrm>
              <a:off x="7103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" name="object 212"/>
            <p:cNvSpPr/>
            <p:nvPr/>
          </p:nvSpPr>
          <p:spPr>
            <a:xfrm>
              <a:off x="71068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" name="object 213"/>
            <p:cNvSpPr/>
            <p:nvPr/>
          </p:nvSpPr>
          <p:spPr>
            <a:xfrm>
              <a:off x="7107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" name="object 214"/>
            <p:cNvSpPr/>
            <p:nvPr/>
          </p:nvSpPr>
          <p:spPr>
            <a:xfrm>
              <a:off x="71087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" name="object 215"/>
            <p:cNvSpPr/>
            <p:nvPr/>
          </p:nvSpPr>
          <p:spPr>
            <a:xfrm>
              <a:off x="7142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" name="object 216"/>
            <p:cNvSpPr/>
            <p:nvPr/>
          </p:nvSpPr>
          <p:spPr>
            <a:xfrm>
              <a:off x="715771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" name="object 217"/>
            <p:cNvSpPr/>
            <p:nvPr/>
          </p:nvSpPr>
          <p:spPr>
            <a:xfrm>
              <a:off x="71580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" name="object 218"/>
            <p:cNvSpPr/>
            <p:nvPr/>
          </p:nvSpPr>
          <p:spPr>
            <a:xfrm>
              <a:off x="715898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" name="object 219"/>
            <p:cNvSpPr/>
            <p:nvPr/>
          </p:nvSpPr>
          <p:spPr>
            <a:xfrm>
              <a:off x="7159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" name="object 220"/>
            <p:cNvSpPr/>
            <p:nvPr/>
          </p:nvSpPr>
          <p:spPr>
            <a:xfrm>
              <a:off x="7162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" name="object 221"/>
            <p:cNvSpPr/>
            <p:nvPr/>
          </p:nvSpPr>
          <p:spPr>
            <a:xfrm>
              <a:off x="7177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" name="object 222"/>
            <p:cNvSpPr/>
            <p:nvPr/>
          </p:nvSpPr>
          <p:spPr>
            <a:xfrm>
              <a:off x="718230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" name="object 223"/>
            <p:cNvSpPr/>
            <p:nvPr/>
          </p:nvSpPr>
          <p:spPr>
            <a:xfrm>
              <a:off x="7184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" name="object 224"/>
            <p:cNvSpPr/>
            <p:nvPr/>
          </p:nvSpPr>
          <p:spPr>
            <a:xfrm>
              <a:off x="7208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" name="object 225"/>
            <p:cNvSpPr/>
            <p:nvPr/>
          </p:nvSpPr>
          <p:spPr>
            <a:xfrm>
              <a:off x="721068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" name="object 226"/>
            <p:cNvSpPr/>
            <p:nvPr/>
          </p:nvSpPr>
          <p:spPr>
            <a:xfrm>
              <a:off x="7211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" name="object 227"/>
            <p:cNvSpPr/>
            <p:nvPr/>
          </p:nvSpPr>
          <p:spPr>
            <a:xfrm>
              <a:off x="72134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" name="object 228"/>
            <p:cNvSpPr/>
            <p:nvPr/>
          </p:nvSpPr>
          <p:spPr>
            <a:xfrm>
              <a:off x="72139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" name="object 229"/>
            <p:cNvSpPr/>
            <p:nvPr/>
          </p:nvSpPr>
          <p:spPr>
            <a:xfrm>
              <a:off x="723489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" name="object 230"/>
            <p:cNvSpPr/>
            <p:nvPr/>
          </p:nvSpPr>
          <p:spPr>
            <a:xfrm>
              <a:off x="7235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" name="object 231"/>
            <p:cNvSpPr/>
            <p:nvPr/>
          </p:nvSpPr>
          <p:spPr>
            <a:xfrm>
              <a:off x="72369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" name="object 232"/>
            <p:cNvSpPr/>
            <p:nvPr/>
          </p:nvSpPr>
          <p:spPr>
            <a:xfrm>
              <a:off x="723818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" name="object 233"/>
            <p:cNvSpPr/>
            <p:nvPr/>
          </p:nvSpPr>
          <p:spPr>
            <a:xfrm>
              <a:off x="723096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25" y="0"/>
                  </a:moveTo>
                  <a:lnTo>
                    <a:pt x="1799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" name="object 234"/>
            <p:cNvSpPr/>
            <p:nvPr/>
          </p:nvSpPr>
          <p:spPr>
            <a:xfrm>
              <a:off x="72627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" name="object 235"/>
            <p:cNvSpPr/>
            <p:nvPr/>
          </p:nvSpPr>
          <p:spPr>
            <a:xfrm>
              <a:off x="72632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" name="object 236"/>
            <p:cNvSpPr/>
            <p:nvPr/>
          </p:nvSpPr>
          <p:spPr>
            <a:xfrm>
              <a:off x="726378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" name="object 237"/>
            <p:cNvSpPr/>
            <p:nvPr/>
          </p:nvSpPr>
          <p:spPr>
            <a:xfrm>
              <a:off x="725542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" y="0"/>
                  </a:moveTo>
                  <a:lnTo>
                    <a:pt x="1799" y="0"/>
                  </a:lnTo>
                </a:path>
                <a:path w="2540">
                  <a:moveTo>
                    <a:pt x="177" y="0"/>
                  </a:moveTo>
                  <a:lnTo>
                    <a:pt x="1951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" name="object 238"/>
            <p:cNvSpPr/>
            <p:nvPr/>
          </p:nvSpPr>
          <p:spPr>
            <a:xfrm>
              <a:off x="72670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" name="object 239"/>
            <p:cNvSpPr/>
            <p:nvPr/>
          </p:nvSpPr>
          <p:spPr>
            <a:xfrm>
              <a:off x="7276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" name="object 240"/>
            <p:cNvSpPr/>
            <p:nvPr/>
          </p:nvSpPr>
          <p:spPr>
            <a:xfrm>
              <a:off x="7287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" name="object 241"/>
            <p:cNvSpPr/>
            <p:nvPr/>
          </p:nvSpPr>
          <p:spPr>
            <a:xfrm>
              <a:off x="728926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" name="object 242"/>
            <p:cNvSpPr/>
            <p:nvPr/>
          </p:nvSpPr>
          <p:spPr>
            <a:xfrm>
              <a:off x="7289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" name="object 243"/>
            <p:cNvSpPr/>
            <p:nvPr/>
          </p:nvSpPr>
          <p:spPr>
            <a:xfrm>
              <a:off x="7291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" name="object 244"/>
            <p:cNvSpPr/>
            <p:nvPr/>
          </p:nvSpPr>
          <p:spPr>
            <a:xfrm>
              <a:off x="7293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" name="object 245"/>
            <p:cNvSpPr/>
            <p:nvPr/>
          </p:nvSpPr>
          <p:spPr>
            <a:xfrm>
              <a:off x="73108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" name="object 246"/>
            <p:cNvSpPr/>
            <p:nvPr/>
          </p:nvSpPr>
          <p:spPr>
            <a:xfrm>
              <a:off x="73147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" name="object 247"/>
            <p:cNvSpPr/>
            <p:nvPr/>
          </p:nvSpPr>
          <p:spPr>
            <a:xfrm>
              <a:off x="731587" y="417714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1"/>
                  </a:moveTo>
                  <a:lnTo>
                    <a:pt x="887" y="29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" name="object 248"/>
            <p:cNvSpPr/>
            <p:nvPr/>
          </p:nvSpPr>
          <p:spPr>
            <a:xfrm>
              <a:off x="731650" y="4172356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366"/>
                  </a:moveTo>
                  <a:lnTo>
                    <a:pt x="0" y="0"/>
                  </a:lnTo>
                </a:path>
                <a:path h="5714">
                  <a:moveTo>
                    <a:pt x="0" y="5366"/>
                  </a:moveTo>
                  <a:lnTo>
                    <a:pt x="0" y="535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" name="object 249"/>
            <p:cNvSpPr/>
            <p:nvPr/>
          </p:nvSpPr>
          <p:spPr>
            <a:xfrm>
              <a:off x="73180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" name="object 250"/>
            <p:cNvSpPr/>
            <p:nvPr/>
          </p:nvSpPr>
          <p:spPr>
            <a:xfrm>
              <a:off x="73186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" name="object 251"/>
            <p:cNvSpPr/>
            <p:nvPr/>
          </p:nvSpPr>
          <p:spPr>
            <a:xfrm>
              <a:off x="7334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" name="object 252"/>
            <p:cNvSpPr/>
            <p:nvPr/>
          </p:nvSpPr>
          <p:spPr>
            <a:xfrm>
              <a:off x="734096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" name="object 253"/>
            <p:cNvSpPr/>
            <p:nvPr/>
          </p:nvSpPr>
          <p:spPr>
            <a:xfrm>
              <a:off x="73427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" name="object 254"/>
            <p:cNvSpPr/>
            <p:nvPr/>
          </p:nvSpPr>
          <p:spPr>
            <a:xfrm>
              <a:off x="735858" y="417768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90" y="0"/>
                  </a:moveTo>
                  <a:lnTo>
                    <a:pt x="196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" name="object 255"/>
            <p:cNvSpPr/>
            <p:nvPr/>
          </p:nvSpPr>
          <p:spPr>
            <a:xfrm>
              <a:off x="7370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" name="object 256"/>
            <p:cNvSpPr/>
            <p:nvPr/>
          </p:nvSpPr>
          <p:spPr>
            <a:xfrm>
              <a:off x="73717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" name="object 257"/>
            <p:cNvSpPr/>
            <p:nvPr/>
          </p:nvSpPr>
          <p:spPr>
            <a:xfrm>
              <a:off x="73941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" name="object 258"/>
            <p:cNvSpPr/>
            <p:nvPr/>
          </p:nvSpPr>
          <p:spPr>
            <a:xfrm>
              <a:off x="739634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" name="object 259"/>
            <p:cNvSpPr/>
            <p:nvPr/>
          </p:nvSpPr>
          <p:spPr>
            <a:xfrm>
              <a:off x="742055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" name="object 260"/>
            <p:cNvSpPr/>
            <p:nvPr/>
          </p:nvSpPr>
          <p:spPr>
            <a:xfrm>
              <a:off x="742232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" name="object 261"/>
            <p:cNvSpPr/>
            <p:nvPr/>
          </p:nvSpPr>
          <p:spPr>
            <a:xfrm>
              <a:off x="7422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" name="object 262"/>
            <p:cNvSpPr/>
            <p:nvPr/>
          </p:nvSpPr>
          <p:spPr>
            <a:xfrm>
              <a:off x="741598" y="4177704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103" y="0"/>
                  </a:moveTo>
                  <a:lnTo>
                    <a:pt x="387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" name="object 263"/>
            <p:cNvSpPr/>
            <p:nvPr/>
          </p:nvSpPr>
          <p:spPr>
            <a:xfrm>
              <a:off x="7447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" name="object 264"/>
            <p:cNvSpPr/>
            <p:nvPr/>
          </p:nvSpPr>
          <p:spPr>
            <a:xfrm>
              <a:off x="7448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" name="object 265"/>
            <p:cNvSpPr/>
            <p:nvPr/>
          </p:nvSpPr>
          <p:spPr>
            <a:xfrm>
              <a:off x="7450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" name="object 266"/>
            <p:cNvSpPr/>
            <p:nvPr/>
          </p:nvSpPr>
          <p:spPr>
            <a:xfrm>
              <a:off x="7470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" name="object 267"/>
            <p:cNvSpPr/>
            <p:nvPr/>
          </p:nvSpPr>
          <p:spPr>
            <a:xfrm>
              <a:off x="747276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" name="object 268"/>
            <p:cNvSpPr/>
            <p:nvPr/>
          </p:nvSpPr>
          <p:spPr>
            <a:xfrm>
              <a:off x="7473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" name="object 269"/>
            <p:cNvSpPr/>
            <p:nvPr/>
          </p:nvSpPr>
          <p:spPr>
            <a:xfrm>
              <a:off x="747504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" name="object 270"/>
            <p:cNvSpPr/>
            <p:nvPr/>
          </p:nvSpPr>
          <p:spPr>
            <a:xfrm>
              <a:off x="7475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" name="object 271"/>
            <p:cNvSpPr/>
            <p:nvPr/>
          </p:nvSpPr>
          <p:spPr>
            <a:xfrm>
              <a:off x="74769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" name="object 272"/>
            <p:cNvSpPr/>
            <p:nvPr/>
          </p:nvSpPr>
          <p:spPr>
            <a:xfrm>
              <a:off x="7498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" name="object 273"/>
            <p:cNvSpPr/>
            <p:nvPr/>
          </p:nvSpPr>
          <p:spPr>
            <a:xfrm>
              <a:off x="7501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" name="object 274"/>
            <p:cNvSpPr/>
            <p:nvPr/>
          </p:nvSpPr>
          <p:spPr>
            <a:xfrm>
              <a:off x="7520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" name="object 275"/>
            <p:cNvSpPr/>
            <p:nvPr/>
          </p:nvSpPr>
          <p:spPr>
            <a:xfrm>
              <a:off x="7523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" name="object 276"/>
            <p:cNvSpPr/>
            <p:nvPr/>
          </p:nvSpPr>
          <p:spPr>
            <a:xfrm>
              <a:off x="752675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" name="object 277"/>
            <p:cNvSpPr/>
            <p:nvPr/>
          </p:nvSpPr>
          <p:spPr>
            <a:xfrm>
              <a:off x="752751" y="4174850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36"/>
                  </a:moveTo>
                  <a:lnTo>
                    <a:pt x="887" y="143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" name="object 278"/>
            <p:cNvSpPr/>
            <p:nvPr/>
          </p:nvSpPr>
          <p:spPr>
            <a:xfrm>
              <a:off x="752117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88" y="0"/>
                  </a:moveTo>
                  <a:lnTo>
                    <a:pt x="1862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" name="object 279"/>
            <p:cNvSpPr/>
            <p:nvPr/>
          </p:nvSpPr>
          <p:spPr>
            <a:xfrm>
              <a:off x="7545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" name="object 280"/>
            <p:cNvSpPr/>
            <p:nvPr/>
          </p:nvSpPr>
          <p:spPr>
            <a:xfrm>
              <a:off x="7551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" name="object 281"/>
            <p:cNvSpPr/>
            <p:nvPr/>
          </p:nvSpPr>
          <p:spPr>
            <a:xfrm>
              <a:off x="754499" y="4177692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420" y="0"/>
                  </a:moveTo>
                  <a:lnTo>
                    <a:pt x="419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" name="object 282"/>
            <p:cNvSpPr/>
            <p:nvPr/>
          </p:nvSpPr>
          <p:spPr>
            <a:xfrm>
              <a:off x="7580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" name="object 283"/>
            <p:cNvSpPr/>
            <p:nvPr/>
          </p:nvSpPr>
          <p:spPr>
            <a:xfrm>
              <a:off x="75821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" name="object 284"/>
            <p:cNvSpPr/>
            <p:nvPr/>
          </p:nvSpPr>
          <p:spPr>
            <a:xfrm>
              <a:off x="7583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" name="object 285"/>
            <p:cNvSpPr/>
            <p:nvPr/>
          </p:nvSpPr>
          <p:spPr>
            <a:xfrm>
              <a:off x="76035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" name="object 286"/>
            <p:cNvSpPr/>
            <p:nvPr/>
          </p:nvSpPr>
          <p:spPr>
            <a:xfrm>
              <a:off x="76054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" name="object 287"/>
            <p:cNvSpPr/>
            <p:nvPr/>
          </p:nvSpPr>
          <p:spPr>
            <a:xfrm>
              <a:off x="760646" y="41774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" name="object 288"/>
            <p:cNvSpPr/>
            <p:nvPr/>
          </p:nvSpPr>
          <p:spPr>
            <a:xfrm>
              <a:off x="7606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" name="object 289"/>
            <p:cNvSpPr/>
            <p:nvPr/>
          </p:nvSpPr>
          <p:spPr>
            <a:xfrm>
              <a:off x="7622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" name="object 290"/>
            <p:cNvSpPr/>
            <p:nvPr/>
          </p:nvSpPr>
          <p:spPr>
            <a:xfrm>
              <a:off x="7630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" name="object 291"/>
            <p:cNvSpPr/>
            <p:nvPr/>
          </p:nvSpPr>
          <p:spPr>
            <a:xfrm>
              <a:off x="763193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" name="object 292"/>
            <p:cNvSpPr/>
            <p:nvPr/>
          </p:nvSpPr>
          <p:spPr>
            <a:xfrm>
              <a:off x="763294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" name="object 293"/>
            <p:cNvSpPr/>
            <p:nvPr/>
          </p:nvSpPr>
          <p:spPr>
            <a:xfrm>
              <a:off x="7633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" name="object 294"/>
            <p:cNvSpPr/>
            <p:nvPr/>
          </p:nvSpPr>
          <p:spPr>
            <a:xfrm>
              <a:off x="76352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" name="object 295"/>
            <p:cNvSpPr/>
            <p:nvPr/>
          </p:nvSpPr>
          <p:spPr>
            <a:xfrm>
              <a:off x="7636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" name="object 296"/>
            <p:cNvSpPr/>
            <p:nvPr/>
          </p:nvSpPr>
          <p:spPr>
            <a:xfrm>
              <a:off x="7656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" name="object 297"/>
            <p:cNvSpPr/>
            <p:nvPr/>
          </p:nvSpPr>
          <p:spPr>
            <a:xfrm>
              <a:off x="76570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" name="object 298"/>
            <p:cNvSpPr/>
            <p:nvPr/>
          </p:nvSpPr>
          <p:spPr>
            <a:xfrm>
              <a:off x="765943" y="41773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" name="object 299"/>
            <p:cNvSpPr/>
            <p:nvPr/>
          </p:nvSpPr>
          <p:spPr>
            <a:xfrm>
              <a:off x="76833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" name="object 300"/>
            <p:cNvSpPr/>
            <p:nvPr/>
          </p:nvSpPr>
          <p:spPr>
            <a:xfrm>
              <a:off x="76856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" name="object 301"/>
            <p:cNvSpPr/>
            <p:nvPr/>
          </p:nvSpPr>
          <p:spPr>
            <a:xfrm>
              <a:off x="767793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4">
                  <a:moveTo>
                    <a:pt x="0" y="0"/>
                  </a:moveTo>
                  <a:lnTo>
                    <a:pt x="1774" y="0"/>
                  </a:lnTo>
                </a:path>
                <a:path w="1904">
                  <a:moveTo>
                    <a:pt x="63" y="0"/>
                  </a:moveTo>
                  <a:lnTo>
                    <a:pt x="183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" name="object 302"/>
            <p:cNvSpPr/>
            <p:nvPr/>
          </p:nvSpPr>
          <p:spPr>
            <a:xfrm>
              <a:off x="7688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" name="object 303"/>
            <p:cNvSpPr/>
            <p:nvPr/>
          </p:nvSpPr>
          <p:spPr>
            <a:xfrm>
              <a:off x="76991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" name="object 304"/>
            <p:cNvSpPr/>
            <p:nvPr/>
          </p:nvSpPr>
          <p:spPr>
            <a:xfrm>
              <a:off x="7709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" name="object 305"/>
            <p:cNvSpPr/>
            <p:nvPr/>
          </p:nvSpPr>
          <p:spPr>
            <a:xfrm>
              <a:off x="771202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" name="object 306"/>
            <p:cNvSpPr/>
            <p:nvPr/>
          </p:nvSpPr>
          <p:spPr>
            <a:xfrm>
              <a:off x="7712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" name="object 307"/>
            <p:cNvSpPr/>
            <p:nvPr/>
          </p:nvSpPr>
          <p:spPr>
            <a:xfrm>
              <a:off x="7734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" name="object 308"/>
            <p:cNvSpPr/>
            <p:nvPr/>
          </p:nvSpPr>
          <p:spPr>
            <a:xfrm>
              <a:off x="773610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" name="object 309"/>
            <p:cNvSpPr/>
            <p:nvPr/>
          </p:nvSpPr>
          <p:spPr>
            <a:xfrm>
              <a:off x="77372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" name="object 310"/>
            <p:cNvSpPr/>
            <p:nvPr/>
          </p:nvSpPr>
          <p:spPr>
            <a:xfrm>
              <a:off x="773838" y="41774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" name="object 311"/>
            <p:cNvSpPr/>
            <p:nvPr/>
          </p:nvSpPr>
          <p:spPr>
            <a:xfrm>
              <a:off x="7739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" name="object 312"/>
            <p:cNvSpPr/>
            <p:nvPr/>
          </p:nvSpPr>
          <p:spPr>
            <a:xfrm>
              <a:off x="774054" y="41771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" name="object 313"/>
            <p:cNvSpPr/>
            <p:nvPr/>
          </p:nvSpPr>
          <p:spPr>
            <a:xfrm>
              <a:off x="77418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" name="object 314"/>
            <p:cNvSpPr/>
            <p:nvPr/>
          </p:nvSpPr>
          <p:spPr>
            <a:xfrm>
              <a:off x="7761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" name="object 315"/>
            <p:cNvSpPr/>
            <p:nvPr/>
          </p:nvSpPr>
          <p:spPr>
            <a:xfrm>
              <a:off x="776221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" name="object 316"/>
            <p:cNvSpPr/>
            <p:nvPr/>
          </p:nvSpPr>
          <p:spPr>
            <a:xfrm>
              <a:off x="776335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" name="object 317"/>
            <p:cNvSpPr/>
            <p:nvPr/>
          </p:nvSpPr>
          <p:spPr>
            <a:xfrm>
              <a:off x="7763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" name="object 318"/>
            <p:cNvSpPr/>
            <p:nvPr/>
          </p:nvSpPr>
          <p:spPr>
            <a:xfrm>
              <a:off x="77670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" name="object 319"/>
            <p:cNvSpPr/>
            <p:nvPr/>
          </p:nvSpPr>
          <p:spPr>
            <a:xfrm>
              <a:off x="7788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" name="object 320"/>
            <p:cNvSpPr/>
            <p:nvPr/>
          </p:nvSpPr>
          <p:spPr>
            <a:xfrm>
              <a:off x="778996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" name="object 321"/>
            <p:cNvSpPr/>
            <p:nvPr/>
          </p:nvSpPr>
          <p:spPr>
            <a:xfrm>
              <a:off x="7791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" name="object 322"/>
            <p:cNvSpPr/>
            <p:nvPr/>
          </p:nvSpPr>
          <p:spPr>
            <a:xfrm>
              <a:off x="77930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" name="object 323"/>
            <p:cNvSpPr/>
            <p:nvPr/>
          </p:nvSpPr>
          <p:spPr>
            <a:xfrm>
              <a:off x="77940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" name="object 324"/>
            <p:cNvSpPr/>
            <p:nvPr/>
          </p:nvSpPr>
          <p:spPr>
            <a:xfrm>
              <a:off x="7796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" name="object 325"/>
            <p:cNvSpPr/>
            <p:nvPr/>
          </p:nvSpPr>
          <p:spPr>
            <a:xfrm>
              <a:off x="781531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" name="object 326"/>
            <p:cNvSpPr/>
            <p:nvPr/>
          </p:nvSpPr>
          <p:spPr>
            <a:xfrm>
              <a:off x="7816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" name="object 327"/>
            <p:cNvSpPr/>
            <p:nvPr/>
          </p:nvSpPr>
          <p:spPr>
            <a:xfrm>
              <a:off x="78192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" name="object 328"/>
            <p:cNvSpPr/>
            <p:nvPr/>
          </p:nvSpPr>
          <p:spPr>
            <a:xfrm>
              <a:off x="7841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" name="object 329"/>
            <p:cNvSpPr/>
            <p:nvPr/>
          </p:nvSpPr>
          <p:spPr>
            <a:xfrm>
              <a:off x="7843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" name="object 330"/>
            <p:cNvSpPr/>
            <p:nvPr/>
          </p:nvSpPr>
          <p:spPr>
            <a:xfrm>
              <a:off x="78450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" name="object 331"/>
            <p:cNvSpPr/>
            <p:nvPr/>
          </p:nvSpPr>
          <p:spPr>
            <a:xfrm>
              <a:off x="78461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" name="object 332"/>
            <p:cNvSpPr/>
            <p:nvPr/>
          </p:nvSpPr>
          <p:spPr>
            <a:xfrm>
              <a:off x="78675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" name="object 333"/>
            <p:cNvSpPr/>
            <p:nvPr/>
          </p:nvSpPr>
          <p:spPr>
            <a:xfrm>
              <a:off x="7870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" name="object 334"/>
            <p:cNvSpPr/>
            <p:nvPr/>
          </p:nvSpPr>
          <p:spPr>
            <a:xfrm>
              <a:off x="7874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" name="object 335"/>
            <p:cNvSpPr/>
            <p:nvPr/>
          </p:nvSpPr>
          <p:spPr>
            <a:xfrm>
              <a:off x="789401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" name="object 336"/>
            <p:cNvSpPr/>
            <p:nvPr/>
          </p:nvSpPr>
          <p:spPr>
            <a:xfrm>
              <a:off x="789641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" name="object 337"/>
            <p:cNvSpPr/>
            <p:nvPr/>
          </p:nvSpPr>
          <p:spPr>
            <a:xfrm>
              <a:off x="7897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" name="object 338"/>
            <p:cNvSpPr/>
            <p:nvPr/>
          </p:nvSpPr>
          <p:spPr>
            <a:xfrm>
              <a:off x="78992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" name="object 339"/>
            <p:cNvSpPr/>
            <p:nvPr/>
          </p:nvSpPr>
          <p:spPr>
            <a:xfrm>
              <a:off x="79212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" name="object 340"/>
            <p:cNvSpPr/>
            <p:nvPr/>
          </p:nvSpPr>
          <p:spPr>
            <a:xfrm>
              <a:off x="791403" y="4177711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230" y="0"/>
                  </a:moveTo>
                  <a:lnTo>
                    <a:pt x="400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" name="object 341"/>
            <p:cNvSpPr/>
            <p:nvPr/>
          </p:nvSpPr>
          <p:spPr>
            <a:xfrm>
              <a:off x="79466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" name="object 342"/>
            <p:cNvSpPr/>
            <p:nvPr/>
          </p:nvSpPr>
          <p:spPr>
            <a:xfrm>
              <a:off x="7946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" name="object 343"/>
            <p:cNvSpPr/>
            <p:nvPr/>
          </p:nvSpPr>
          <p:spPr>
            <a:xfrm>
              <a:off x="794812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" name="object 344"/>
            <p:cNvSpPr/>
            <p:nvPr/>
          </p:nvSpPr>
          <p:spPr>
            <a:xfrm>
              <a:off x="794926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" name="object 345"/>
            <p:cNvSpPr/>
            <p:nvPr/>
          </p:nvSpPr>
          <p:spPr>
            <a:xfrm>
              <a:off x="7949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" name="object 346"/>
            <p:cNvSpPr/>
            <p:nvPr/>
          </p:nvSpPr>
          <p:spPr>
            <a:xfrm>
              <a:off x="79512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" name="object 347"/>
            <p:cNvSpPr/>
            <p:nvPr/>
          </p:nvSpPr>
          <p:spPr>
            <a:xfrm>
              <a:off x="795230" y="41772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" name="object 348"/>
            <p:cNvSpPr/>
            <p:nvPr/>
          </p:nvSpPr>
          <p:spPr>
            <a:xfrm>
              <a:off x="7973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" name="object 349"/>
            <p:cNvSpPr/>
            <p:nvPr/>
          </p:nvSpPr>
          <p:spPr>
            <a:xfrm>
              <a:off x="797422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" name="object 350"/>
            <p:cNvSpPr/>
            <p:nvPr/>
          </p:nvSpPr>
          <p:spPr>
            <a:xfrm>
              <a:off x="797549" y="41772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" name="object 351"/>
            <p:cNvSpPr/>
            <p:nvPr/>
          </p:nvSpPr>
          <p:spPr>
            <a:xfrm>
              <a:off x="7976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" name="object 352"/>
            <p:cNvSpPr/>
            <p:nvPr/>
          </p:nvSpPr>
          <p:spPr>
            <a:xfrm>
              <a:off x="79786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" name="object 353"/>
            <p:cNvSpPr/>
            <p:nvPr/>
          </p:nvSpPr>
          <p:spPr>
            <a:xfrm>
              <a:off x="7983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" name="object 354"/>
            <p:cNvSpPr/>
            <p:nvPr/>
          </p:nvSpPr>
          <p:spPr>
            <a:xfrm>
              <a:off x="79978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" name="object 355"/>
            <p:cNvSpPr/>
            <p:nvPr/>
          </p:nvSpPr>
          <p:spPr>
            <a:xfrm>
              <a:off x="8000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" name="object 356"/>
            <p:cNvSpPr/>
            <p:nvPr/>
          </p:nvSpPr>
          <p:spPr>
            <a:xfrm>
              <a:off x="800109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" name="object 357"/>
            <p:cNvSpPr/>
            <p:nvPr/>
          </p:nvSpPr>
          <p:spPr>
            <a:xfrm>
              <a:off x="80016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" name="object 358"/>
            <p:cNvSpPr/>
            <p:nvPr/>
          </p:nvSpPr>
          <p:spPr>
            <a:xfrm>
              <a:off x="8001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" name="object 359"/>
            <p:cNvSpPr/>
            <p:nvPr/>
          </p:nvSpPr>
          <p:spPr>
            <a:xfrm>
              <a:off x="8004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" name="object 360"/>
            <p:cNvSpPr/>
            <p:nvPr/>
          </p:nvSpPr>
          <p:spPr>
            <a:xfrm>
              <a:off x="80054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" name="object 361"/>
            <p:cNvSpPr/>
            <p:nvPr/>
          </p:nvSpPr>
          <p:spPr>
            <a:xfrm>
              <a:off x="8006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" name="object 362"/>
            <p:cNvSpPr/>
            <p:nvPr/>
          </p:nvSpPr>
          <p:spPr>
            <a:xfrm>
              <a:off x="801782" y="4177704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661" y="0"/>
                  </a:moveTo>
                  <a:lnTo>
                    <a:pt x="4435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" name="object 363"/>
            <p:cNvSpPr/>
            <p:nvPr/>
          </p:nvSpPr>
          <p:spPr>
            <a:xfrm>
              <a:off x="805381" y="417692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8"/>
                  </a:moveTo>
                  <a:lnTo>
                    <a:pt x="887" y="39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" name="object 364"/>
            <p:cNvSpPr/>
            <p:nvPr/>
          </p:nvSpPr>
          <p:spPr>
            <a:xfrm>
              <a:off x="80549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" name="object 365"/>
            <p:cNvSpPr/>
            <p:nvPr/>
          </p:nvSpPr>
          <p:spPr>
            <a:xfrm>
              <a:off x="8065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" name="object 366"/>
            <p:cNvSpPr/>
            <p:nvPr/>
          </p:nvSpPr>
          <p:spPr>
            <a:xfrm>
              <a:off x="807155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329" y="0"/>
                  </a:moveTo>
                  <a:lnTo>
                    <a:pt x="2103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" name="object 367"/>
            <p:cNvSpPr/>
            <p:nvPr/>
          </p:nvSpPr>
          <p:spPr>
            <a:xfrm>
              <a:off x="81055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" name="object 368"/>
            <p:cNvSpPr/>
            <p:nvPr/>
          </p:nvSpPr>
          <p:spPr>
            <a:xfrm>
              <a:off x="8106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" name="object 369"/>
            <p:cNvSpPr/>
            <p:nvPr/>
          </p:nvSpPr>
          <p:spPr>
            <a:xfrm>
              <a:off x="8108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" name="object 370"/>
            <p:cNvSpPr/>
            <p:nvPr/>
          </p:nvSpPr>
          <p:spPr>
            <a:xfrm>
              <a:off x="8110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" name="object 371"/>
            <p:cNvSpPr/>
            <p:nvPr/>
          </p:nvSpPr>
          <p:spPr>
            <a:xfrm>
              <a:off x="8114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" name="object 372"/>
            <p:cNvSpPr/>
            <p:nvPr/>
          </p:nvSpPr>
          <p:spPr>
            <a:xfrm>
              <a:off x="8131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" name="object 373"/>
            <p:cNvSpPr/>
            <p:nvPr/>
          </p:nvSpPr>
          <p:spPr>
            <a:xfrm>
              <a:off x="8133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" name="object 374"/>
            <p:cNvSpPr/>
            <p:nvPr/>
          </p:nvSpPr>
          <p:spPr>
            <a:xfrm>
              <a:off x="81363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" name="object 375"/>
            <p:cNvSpPr/>
            <p:nvPr/>
          </p:nvSpPr>
          <p:spPr>
            <a:xfrm>
              <a:off x="8158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" name="object 376"/>
            <p:cNvSpPr/>
            <p:nvPr/>
          </p:nvSpPr>
          <p:spPr>
            <a:xfrm>
              <a:off x="815976" y="417663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44"/>
                  </a:moveTo>
                  <a:lnTo>
                    <a:pt x="887" y="5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" name="object 377"/>
            <p:cNvSpPr/>
            <p:nvPr/>
          </p:nvSpPr>
          <p:spPr>
            <a:xfrm>
              <a:off x="81612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" name="object 378"/>
            <p:cNvSpPr/>
            <p:nvPr/>
          </p:nvSpPr>
          <p:spPr>
            <a:xfrm>
              <a:off x="816216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" name="object 379"/>
            <p:cNvSpPr/>
            <p:nvPr/>
          </p:nvSpPr>
          <p:spPr>
            <a:xfrm>
              <a:off x="8183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" name="object 380"/>
            <p:cNvSpPr/>
            <p:nvPr/>
          </p:nvSpPr>
          <p:spPr>
            <a:xfrm>
              <a:off x="81861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" name="object 381"/>
            <p:cNvSpPr/>
            <p:nvPr/>
          </p:nvSpPr>
          <p:spPr>
            <a:xfrm>
              <a:off x="8187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" name="object 382"/>
            <p:cNvSpPr/>
            <p:nvPr/>
          </p:nvSpPr>
          <p:spPr>
            <a:xfrm>
              <a:off x="818751" y="417633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96"/>
                  </a:moveTo>
                  <a:lnTo>
                    <a:pt x="887" y="69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" name="object 383"/>
            <p:cNvSpPr/>
            <p:nvPr/>
          </p:nvSpPr>
          <p:spPr>
            <a:xfrm>
              <a:off x="8195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" name="object 384"/>
            <p:cNvSpPr/>
            <p:nvPr/>
          </p:nvSpPr>
          <p:spPr>
            <a:xfrm>
              <a:off x="8198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" name="object 385"/>
            <p:cNvSpPr/>
            <p:nvPr/>
          </p:nvSpPr>
          <p:spPr>
            <a:xfrm>
              <a:off x="8207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" name="object 386"/>
            <p:cNvSpPr/>
            <p:nvPr/>
          </p:nvSpPr>
          <p:spPr>
            <a:xfrm>
              <a:off x="8210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" name="object 387"/>
            <p:cNvSpPr/>
            <p:nvPr/>
          </p:nvSpPr>
          <p:spPr>
            <a:xfrm>
              <a:off x="82107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" name="object 388"/>
            <p:cNvSpPr/>
            <p:nvPr/>
          </p:nvSpPr>
          <p:spPr>
            <a:xfrm>
              <a:off x="821222" y="417652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01"/>
                  </a:moveTo>
                  <a:lnTo>
                    <a:pt x="887" y="6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" name="object 389"/>
            <p:cNvSpPr/>
            <p:nvPr/>
          </p:nvSpPr>
          <p:spPr>
            <a:xfrm>
              <a:off x="821400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" name="object 390"/>
            <p:cNvSpPr/>
            <p:nvPr/>
          </p:nvSpPr>
          <p:spPr>
            <a:xfrm>
              <a:off x="821488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" name="object 391"/>
            <p:cNvSpPr/>
            <p:nvPr/>
          </p:nvSpPr>
          <p:spPr>
            <a:xfrm>
              <a:off x="82365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" name="object 392"/>
            <p:cNvSpPr/>
            <p:nvPr/>
          </p:nvSpPr>
          <p:spPr>
            <a:xfrm>
              <a:off x="82375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" name="object 393"/>
            <p:cNvSpPr/>
            <p:nvPr/>
          </p:nvSpPr>
          <p:spPr>
            <a:xfrm>
              <a:off x="822984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39" y="0"/>
                  </a:moveTo>
                  <a:lnTo>
                    <a:pt x="1913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" name="object 394"/>
            <p:cNvSpPr/>
            <p:nvPr/>
          </p:nvSpPr>
          <p:spPr>
            <a:xfrm>
              <a:off x="82403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" name="object 395"/>
            <p:cNvSpPr/>
            <p:nvPr/>
          </p:nvSpPr>
          <p:spPr>
            <a:xfrm>
              <a:off x="826443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" name="object 396"/>
            <p:cNvSpPr/>
            <p:nvPr/>
          </p:nvSpPr>
          <p:spPr>
            <a:xfrm>
              <a:off x="826532" y="41774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" name="object 397"/>
            <p:cNvSpPr/>
            <p:nvPr/>
          </p:nvSpPr>
          <p:spPr>
            <a:xfrm>
              <a:off x="8268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" name="object 398"/>
            <p:cNvSpPr/>
            <p:nvPr/>
          </p:nvSpPr>
          <p:spPr>
            <a:xfrm>
              <a:off x="8288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" name="object 399"/>
            <p:cNvSpPr/>
            <p:nvPr/>
          </p:nvSpPr>
          <p:spPr>
            <a:xfrm>
              <a:off x="8291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" name="object 400"/>
            <p:cNvSpPr/>
            <p:nvPr/>
          </p:nvSpPr>
          <p:spPr>
            <a:xfrm>
              <a:off x="8294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" name="object 401"/>
            <p:cNvSpPr/>
            <p:nvPr/>
          </p:nvSpPr>
          <p:spPr>
            <a:xfrm>
              <a:off x="8301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" name="object 402"/>
            <p:cNvSpPr/>
            <p:nvPr/>
          </p:nvSpPr>
          <p:spPr>
            <a:xfrm>
              <a:off x="830765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50" y="0"/>
                  </a:moveTo>
                  <a:lnTo>
                    <a:pt x="1824" y="0"/>
                  </a:lnTo>
                </a:path>
                <a:path w="2540">
                  <a:moveTo>
                    <a:pt x="126" y="0"/>
                  </a:moveTo>
                  <a:lnTo>
                    <a:pt x="1900" y="0"/>
                  </a:lnTo>
                </a:path>
                <a:path w="2540">
                  <a:moveTo>
                    <a:pt x="392" y="0"/>
                  </a:moveTo>
                  <a:lnTo>
                    <a:pt x="216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" name="object 403"/>
            <p:cNvSpPr/>
            <p:nvPr/>
          </p:nvSpPr>
          <p:spPr>
            <a:xfrm>
              <a:off x="832146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" name="object 404"/>
            <p:cNvSpPr/>
            <p:nvPr/>
          </p:nvSpPr>
          <p:spPr>
            <a:xfrm>
              <a:off x="83427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" name="object 405"/>
            <p:cNvSpPr/>
            <p:nvPr/>
          </p:nvSpPr>
          <p:spPr>
            <a:xfrm>
              <a:off x="83476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" name="object 406"/>
            <p:cNvSpPr/>
            <p:nvPr/>
          </p:nvSpPr>
          <p:spPr>
            <a:xfrm>
              <a:off x="8348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" name="object 407"/>
            <p:cNvSpPr/>
            <p:nvPr/>
          </p:nvSpPr>
          <p:spPr>
            <a:xfrm>
              <a:off x="83681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" name="object 408"/>
            <p:cNvSpPr/>
            <p:nvPr/>
          </p:nvSpPr>
          <p:spPr>
            <a:xfrm>
              <a:off x="8368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" name="object 409"/>
            <p:cNvSpPr/>
            <p:nvPr/>
          </p:nvSpPr>
          <p:spPr>
            <a:xfrm>
              <a:off x="836924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" name="object 410"/>
            <p:cNvSpPr/>
            <p:nvPr/>
          </p:nvSpPr>
          <p:spPr>
            <a:xfrm>
              <a:off x="8371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" name="object 411"/>
            <p:cNvSpPr/>
            <p:nvPr/>
          </p:nvSpPr>
          <p:spPr>
            <a:xfrm>
              <a:off x="83735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" name="object 412"/>
            <p:cNvSpPr/>
            <p:nvPr/>
          </p:nvSpPr>
          <p:spPr>
            <a:xfrm>
              <a:off x="83745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" name="object 413"/>
            <p:cNvSpPr/>
            <p:nvPr/>
          </p:nvSpPr>
          <p:spPr>
            <a:xfrm>
              <a:off x="8385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" name="object 414"/>
            <p:cNvSpPr/>
            <p:nvPr/>
          </p:nvSpPr>
          <p:spPr>
            <a:xfrm>
              <a:off x="8387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" name="object 415"/>
            <p:cNvSpPr/>
            <p:nvPr/>
          </p:nvSpPr>
          <p:spPr>
            <a:xfrm>
              <a:off x="83937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" name="object 416"/>
            <p:cNvSpPr/>
            <p:nvPr/>
          </p:nvSpPr>
          <p:spPr>
            <a:xfrm>
              <a:off x="8395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" name="object 417"/>
            <p:cNvSpPr/>
            <p:nvPr/>
          </p:nvSpPr>
          <p:spPr>
            <a:xfrm>
              <a:off x="839585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" name="object 418"/>
            <p:cNvSpPr/>
            <p:nvPr/>
          </p:nvSpPr>
          <p:spPr>
            <a:xfrm>
              <a:off x="839674" y="417700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" name="object 419"/>
            <p:cNvSpPr/>
            <p:nvPr/>
          </p:nvSpPr>
          <p:spPr>
            <a:xfrm>
              <a:off x="8408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" name="object 420"/>
            <p:cNvSpPr/>
            <p:nvPr/>
          </p:nvSpPr>
          <p:spPr>
            <a:xfrm>
              <a:off x="84208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" name="object 421"/>
            <p:cNvSpPr/>
            <p:nvPr/>
          </p:nvSpPr>
          <p:spPr>
            <a:xfrm>
              <a:off x="842234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" name="object 422"/>
            <p:cNvSpPr/>
            <p:nvPr/>
          </p:nvSpPr>
          <p:spPr>
            <a:xfrm>
              <a:off x="842322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" name="object 423"/>
            <p:cNvSpPr/>
            <p:nvPr/>
          </p:nvSpPr>
          <p:spPr>
            <a:xfrm>
              <a:off x="8424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" name="object 424"/>
            <p:cNvSpPr/>
            <p:nvPr/>
          </p:nvSpPr>
          <p:spPr>
            <a:xfrm>
              <a:off x="841676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50" y="0"/>
                  </a:moveTo>
                  <a:lnTo>
                    <a:pt x="182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" name="object 425"/>
            <p:cNvSpPr/>
            <p:nvPr/>
          </p:nvSpPr>
          <p:spPr>
            <a:xfrm>
              <a:off x="8448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" name="object 426"/>
            <p:cNvSpPr/>
            <p:nvPr/>
          </p:nvSpPr>
          <p:spPr>
            <a:xfrm>
              <a:off x="8450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" name="object 427"/>
            <p:cNvSpPr/>
            <p:nvPr/>
          </p:nvSpPr>
          <p:spPr>
            <a:xfrm>
              <a:off x="8473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" name="object 428"/>
            <p:cNvSpPr/>
            <p:nvPr/>
          </p:nvSpPr>
          <p:spPr>
            <a:xfrm>
              <a:off x="847455" y="41774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" name="object 429"/>
            <p:cNvSpPr/>
            <p:nvPr/>
          </p:nvSpPr>
          <p:spPr>
            <a:xfrm>
              <a:off x="846619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77" y="0"/>
                  </a:moveTo>
                  <a:lnTo>
                    <a:pt x="1951" y="0"/>
                  </a:lnTo>
                </a:path>
                <a:path w="2540">
                  <a:moveTo>
                    <a:pt x="215" y="0"/>
                  </a:moveTo>
                  <a:lnTo>
                    <a:pt x="1989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" name="object 430"/>
            <p:cNvSpPr/>
            <p:nvPr/>
          </p:nvSpPr>
          <p:spPr>
            <a:xfrm>
              <a:off x="8477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" name="object 431"/>
            <p:cNvSpPr/>
            <p:nvPr/>
          </p:nvSpPr>
          <p:spPr>
            <a:xfrm>
              <a:off x="84782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" name="object 432"/>
            <p:cNvSpPr/>
            <p:nvPr/>
          </p:nvSpPr>
          <p:spPr>
            <a:xfrm>
              <a:off x="8479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" name="object 433"/>
            <p:cNvSpPr/>
            <p:nvPr/>
          </p:nvSpPr>
          <p:spPr>
            <a:xfrm>
              <a:off x="8487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" name="object 434"/>
            <p:cNvSpPr/>
            <p:nvPr/>
          </p:nvSpPr>
          <p:spPr>
            <a:xfrm>
              <a:off x="8498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" name="object 435"/>
            <p:cNvSpPr/>
            <p:nvPr/>
          </p:nvSpPr>
          <p:spPr>
            <a:xfrm>
              <a:off x="850129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" name="object 436"/>
            <p:cNvSpPr/>
            <p:nvPr/>
          </p:nvSpPr>
          <p:spPr>
            <a:xfrm>
              <a:off x="8523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" name="object 437"/>
            <p:cNvSpPr/>
            <p:nvPr/>
          </p:nvSpPr>
          <p:spPr>
            <a:xfrm>
              <a:off x="8527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" name="object 438"/>
            <p:cNvSpPr/>
            <p:nvPr/>
          </p:nvSpPr>
          <p:spPr>
            <a:xfrm>
              <a:off x="853170" y="41773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" name="object 439"/>
            <p:cNvSpPr/>
            <p:nvPr/>
          </p:nvSpPr>
          <p:spPr>
            <a:xfrm>
              <a:off x="85323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" name="object 440"/>
            <p:cNvSpPr/>
            <p:nvPr/>
          </p:nvSpPr>
          <p:spPr>
            <a:xfrm>
              <a:off x="8552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" name="object 441"/>
            <p:cNvSpPr/>
            <p:nvPr/>
          </p:nvSpPr>
          <p:spPr>
            <a:xfrm>
              <a:off x="857923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" name="object 442"/>
            <p:cNvSpPr/>
            <p:nvPr/>
          </p:nvSpPr>
          <p:spPr>
            <a:xfrm>
              <a:off x="8581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" name="object 443"/>
            <p:cNvSpPr/>
            <p:nvPr/>
          </p:nvSpPr>
          <p:spPr>
            <a:xfrm>
              <a:off x="85830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" name="object 444"/>
            <p:cNvSpPr/>
            <p:nvPr/>
          </p:nvSpPr>
          <p:spPr>
            <a:xfrm>
              <a:off x="85834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" name="object 445"/>
            <p:cNvSpPr/>
            <p:nvPr/>
          </p:nvSpPr>
          <p:spPr>
            <a:xfrm>
              <a:off x="8584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" name="object 446"/>
            <p:cNvSpPr/>
            <p:nvPr/>
          </p:nvSpPr>
          <p:spPr>
            <a:xfrm>
              <a:off x="860559" y="41774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" name="object 447"/>
            <p:cNvSpPr/>
            <p:nvPr/>
          </p:nvSpPr>
          <p:spPr>
            <a:xfrm>
              <a:off x="8606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" name="object 448"/>
            <p:cNvSpPr/>
            <p:nvPr/>
          </p:nvSpPr>
          <p:spPr>
            <a:xfrm>
              <a:off x="860837" y="417685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6"/>
                  </a:moveTo>
                  <a:lnTo>
                    <a:pt x="887" y="43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" name="object 449"/>
            <p:cNvSpPr/>
            <p:nvPr/>
          </p:nvSpPr>
          <p:spPr>
            <a:xfrm>
              <a:off x="86313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" name="object 450"/>
            <p:cNvSpPr/>
            <p:nvPr/>
          </p:nvSpPr>
          <p:spPr>
            <a:xfrm>
              <a:off x="8631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" name="object 451"/>
            <p:cNvSpPr/>
            <p:nvPr/>
          </p:nvSpPr>
          <p:spPr>
            <a:xfrm>
              <a:off x="8633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" name="object 452"/>
            <p:cNvSpPr/>
            <p:nvPr/>
          </p:nvSpPr>
          <p:spPr>
            <a:xfrm>
              <a:off x="863473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" name="object 453"/>
            <p:cNvSpPr/>
            <p:nvPr/>
          </p:nvSpPr>
          <p:spPr>
            <a:xfrm>
              <a:off x="8636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" name="object 454"/>
            <p:cNvSpPr/>
            <p:nvPr/>
          </p:nvSpPr>
          <p:spPr>
            <a:xfrm>
              <a:off x="863752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" name="object 455"/>
            <p:cNvSpPr/>
            <p:nvPr/>
          </p:nvSpPr>
          <p:spPr>
            <a:xfrm>
              <a:off x="8656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" name="object 456"/>
            <p:cNvSpPr/>
            <p:nvPr/>
          </p:nvSpPr>
          <p:spPr>
            <a:xfrm>
              <a:off x="865831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" name="object 457"/>
            <p:cNvSpPr/>
            <p:nvPr/>
          </p:nvSpPr>
          <p:spPr>
            <a:xfrm>
              <a:off x="865983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" name="object 458"/>
            <p:cNvSpPr/>
            <p:nvPr/>
          </p:nvSpPr>
          <p:spPr>
            <a:xfrm>
              <a:off x="866097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" name="object 459"/>
            <p:cNvSpPr/>
            <p:nvPr/>
          </p:nvSpPr>
          <p:spPr>
            <a:xfrm>
              <a:off x="8683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" name="object 460"/>
            <p:cNvSpPr/>
            <p:nvPr/>
          </p:nvSpPr>
          <p:spPr>
            <a:xfrm>
              <a:off x="867643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64" y="0"/>
                  </a:moveTo>
                  <a:lnTo>
                    <a:pt x="1938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" name="object 461"/>
            <p:cNvSpPr/>
            <p:nvPr/>
          </p:nvSpPr>
          <p:spPr>
            <a:xfrm>
              <a:off x="8687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" name="object 462"/>
            <p:cNvSpPr/>
            <p:nvPr/>
          </p:nvSpPr>
          <p:spPr>
            <a:xfrm>
              <a:off x="86896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" name="object 463"/>
            <p:cNvSpPr/>
            <p:nvPr/>
          </p:nvSpPr>
          <p:spPr>
            <a:xfrm>
              <a:off x="8690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" name="object 464"/>
            <p:cNvSpPr/>
            <p:nvPr/>
          </p:nvSpPr>
          <p:spPr>
            <a:xfrm>
              <a:off x="87109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" name="object 465"/>
            <p:cNvSpPr/>
            <p:nvPr/>
          </p:nvSpPr>
          <p:spPr>
            <a:xfrm>
              <a:off x="8739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" name="object 466"/>
            <p:cNvSpPr/>
            <p:nvPr/>
          </p:nvSpPr>
          <p:spPr>
            <a:xfrm>
              <a:off x="8741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" name="object 467"/>
            <p:cNvSpPr/>
            <p:nvPr/>
          </p:nvSpPr>
          <p:spPr>
            <a:xfrm>
              <a:off x="874271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" name="object 468"/>
            <p:cNvSpPr/>
            <p:nvPr/>
          </p:nvSpPr>
          <p:spPr>
            <a:xfrm>
              <a:off x="8743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" name="object 469"/>
            <p:cNvSpPr/>
            <p:nvPr/>
          </p:nvSpPr>
          <p:spPr>
            <a:xfrm>
              <a:off x="8750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" name="object 470"/>
            <p:cNvSpPr/>
            <p:nvPr/>
          </p:nvSpPr>
          <p:spPr>
            <a:xfrm>
              <a:off x="8763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" name="object 471"/>
            <p:cNvSpPr/>
            <p:nvPr/>
          </p:nvSpPr>
          <p:spPr>
            <a:xfrm>
              <a:off x="8765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" name="object 472"/>
            <p:cNvSpPr/>
            <p:nvPr/>
          </p:nvSpPr>
          <p:spPr>
            <a:xfrm>
              <a:off x="879048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" name="object 473"/>
            <p:cNvSpPr/>
            <p:nvPr/>
          </p:nvSpPr>
          <p:spPr>
            <a:xfrm>
              <a:off x="87911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" name="object 474"/>
            <p:cNvSpPr/>
            <p:nvPr/>
          </p:nvSpPr>
          <p:spPr>
            <a:xfrm>
              <a:off x="8791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" name="object 475"/>
            <p:cNvSpPr/>
            <p:nvPr/>
          </p:nvSpPr>
          <p:spPr>
            <a:xfrm>
              <a:off x="8816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" name="object 476"/>
            <p:cNvSpPr/>
            <p:nvPr/>
          </p:nvSpPr>
          <p:spPr>
            <a:xfrm>
              <a:off x="8818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" name="object 477"/>
            <p:cNvSpPr/>
            <p:nvPr/>
          </p:nvSpPr>
          <p:spPr>
            <a:xfrm>
              <a:off x="8832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" name="object 478"/>
            <p:cNvSpPr/>
            <p:nvPr/>
          </p:nvSpPr>
          <p:spPr>
            <a:xfrm>
              <a:off x="8841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" name="object 479"/>
            <p:cNvSpPr/>
            <p:nvPr/>
          </p:nvSpPr>
          <p:spPr>
            <a:xfrm>
              <a:off x="884434" y="41774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" name="object 480"/>
            <p:cNvSpPr/>
            <p:nvPr/>
          </p:nvSpPr>
          <p:spPr>
            <a:xfrm>
              <a:off x="88447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" name="object 481"/>
            <p:cNvSpPr/>
            <p:nvPr/>
          </p:nvSpPr>
          <p:spPr>
            <a:xfrm>
              <a:off x="8847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2" name="object 482"/>
            <p:cNvSpPr/>
            <p:nvPr/>
          </p:nvSpPr>
          <p:spPr>
            <a:xfrm>
              <a:off x="8869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" name="object 483"/>
            <p:cNvSpPr/>
            <p:nvPr/>
          </p:nvSpPr>
          <p:spPr>
            <a:xfrm>
              <a:off x="887362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" name="object 484"/>
            <p:cNvSpPr/>
            <p:nvPr/>
          </p:nvSpPr>
          <p:spPr>
            <a:xfrm>
              <a:off x="889706" y="41770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6"/>
                  </a:moveTo>
                  <a:lnTo>
                    <a:pt x="887" y="31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" name="object 485"/>
            <p:cNvSpPr/>
            <p:nvPr/>
          </p:nvSpPr>
          <p:spPr>
            <a:xfrm>
              <a:off x="890048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" name="object 486"/>
            <p:cNvSpPr/>
            <p:nvPr/>
          </p:nvSpPr>
          <p:spPr>
            <a:xfrm>
              <a:off x="8901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" name="object 487"/>
            <p:cNvSpPr/>
            <p:nvPr/>
          </p:nvSpPr>
          <p:spPr>
            <a:xfrm>
              <a:off x="892216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" name="object 488"/>
            <p:cNvSpPr/>
            <p:nvPr/>
          </p:nvSpPr>
          <p:spPr>
            <a:xfrm>
              <a:off x="8923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" name="object 489"/>
            <p:cNvSpPr/>
            <p:nvPr/>
          </p:nvSpPr>
          <p:spPr>
            <a:xfrm>
              <a:off x="8926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" name="object 490"/>
            <p:cNvSpPr/>
            <p:nvPr/>
          </p:nvSpPr>
          <p:spPr>
            <a:xfrm>
              <a:off x="892672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" name="object 491"/>
            <p:cNvSpPr/>
            <p:nvPr/>
          </p:nvSpPr>
          <p:spPr>
            <a:xfrm>
              <a:off x="8937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" name="object 492"/>
            <p:cNvSpPr/>
            <p:nvPr/>
          </p:nvSpPr>
          <p:spPr>
            <a:xfrm>
              <a:off x="894877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" name="object 493"/>
            <p:cNvSpPr/>
            <p:nvPr/>
          </p:nvSpPr>
          <p:spPr>
            <a:xfrm>
              <a:off x="894066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66" y="0"/>
                  </a:moveTo>
                  <a:lnTo>
                    <a:pt x="204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" name="object 494"/>
            <p:cNvSpPr/>
            <p:nvPr/>
          </p:nvSpPr>
          <p:spPr>
            <a:xfrm>
              <a:off x="89525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" name="object 495"/>
            <p:cNvSpPr/>
            <p:nvPr/>
          </p:nvSpPr>
          <p:spPr>
            <a:xfrm>
              <a:off x="895358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" name="object 496"/>
            <p:cNvSpPr/>
            <p:nvPr/>
          </p:nvSpPr>
          <p:spPr>
            <a:xfrm>
              <a:off x="89544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" name="object 497"/>
            <p:cNvSpPr/>
            <p:nvPr/>
          </p:nvSpPr>
          <p:spPr>
            <a:xfrm>
              <a:off x="8974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" name="object 498"/>
            <p:cNvSpPr/>
            <p:nvPr/>
          </p:nvSpPr>
          <p:spPr>
            <a:xfrm>
              <a:off x="897551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" name="object 499"/>
            <p:cNvSpPr/>
            <p:nvPr/>
          </p:nvSpPr>
          <p:spPr>
            <a:xfrm>
              <a:off x="89799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" name="object 500"/>
            <p:cNvSpPr/>
            <p:nvPr/>
          </p:nvSpPr>
          <p:spPr>
            <a:xfrm>
              <a:off x="8992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" name="object 501"/>
            <p:cNvSpPr/>
            <p:nvPr/>
          </p:nvSpPr>
          <p:spPr>
            <a:xfrm>
              <a:off x="8994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" name="object 502"/>
            <p:cNvSpPr/>
            <p:nvPr/>
          </p:nvSpPr>
          <p:spPr>
            <a:xfrm>
              <a:off x="900187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" name="object 503"/>
            <p:cNvSpPr/>
            <p:nvPr/>
          </p:nvSpPr>
          <p:spPr>
            <a:xfrm>
              <a:off x="9005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" name="object 504"/>
            <p:cNvSpPr/>
            <p:nvPr/>
          </p:nvSpPr>
          <p:spPr>
            <a:xfrm>
              <a:off x="900668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" name="object 505"/>
            <p:cNvSpPr/>
            <p:nvPr/>
          </p:nvSpPr>
          <p:spPr>
            <a:xfrm>
              <a:off x="9027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" name="object 506"/>
            <p:cNvSpPr/>
            <p:nvPr/>
          </p:nvSpPr>
          <p:spPr>
            <a:xfrm>
              <a:off x="902962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" name="object 507"/>
            <p:cNvSpPr/>
            <p:nvPr/>
          </p:nvSpPr>
          <p:spPr>
            <a:xfrm>
              <a:off x="9042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" name="object 508"/>
            <p:cNvSpPr/>
            <p:nvPr/>
          </p:nvSpPr>
          <p:spPr>
            <a:xfrm>
              <a:off x="9053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" name="object 509"/>
            <p:cNvSpPr/>
            <p:nvPr/>
          </p:nvSpPr>
          <p:spPr>
            <a:xfrm>
              <a:off x="90539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" name="object 510"/>
            <p:cNvSpPr/>
            <p:nvPr/>
          </p:nvSpPr>
          <p:spPr>
            <a:xfrm>
              <a:off x="9055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" name="object 511"/>
            <p:cNvSpPr/>
            <p:nvPr/>
          </p:nvSpPr>
          <p:spPr>
            <a:xfrm>
              <a:off x="90572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" name="object 512"/>
            <p:cNvSpPr/>
            <p:nvPr/>
          </p:nvSpPr>
          <p:spPr>
            <a:xfrm>
              <a:off x="9057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" name="object 513"/>
            <p:cNvSpPr/>
            <p:nvPr/>
          </p:nvSpPr>
          <p:spPr>
            <a:xfrm>
              <a:off x="90587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" name="object 514"/>
            <p:cNvSpPr/>
            <p:nvPr/>
          </p:nvSpPr>
          <p:spPr>
            <a:xfrm>
              <a:off x="905978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" name="object 515"/>
            <p:cNvSpPr/>
            <p:nvPr/>
          </p:nvSpPr>
          <p:spPr>
            <a:xfrm>
              <a:off x="9076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" name="object 516"/>
            <p:cNvSpPr/>
            <p:nvPr/>
          </p:nvSpPr>
          <p:spPr>
            <a:xfrm>
              <a:off x="9079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" name="object 517"/>
            <p:cNvSpPr/>
            <p:nvPr/>
          </p:nvSpPr>
          <p:spPr>
            <a:xfrm>
              <a:off x="9081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" name="object 518"/>
            <p:cNvSpPr/>
            <p:nvPr/>
          </p:nvSpPr>
          <p:spPr>
            <a:xfrm>
              <a:off x="90831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" name="object 519"/>
            <p:cNvSpPr/>
            <p:nvPr/>
          </p:nvSpPr>
          <p:spPr>
            <a:xfrm>
              <a:off x="90862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" name="object 520"/>
            <p:cNvSpPr/>
            <p:nvPr/>
          </p:nvSpPr>
          <p:spPr>
            <a:xfrm>
              <a:off x="910528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" name="object 521"/>
            <p:cNvSpPr/>
            <p:nvPr/>
          </p:nvSpPr>
          <p:spPr>
            <a:xfrm>
              <a:off x="9106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" name="object 522"/>
            <p:cNvSpPr/>
            <p:nvPr/>
          </p:nvSpPr>
          <p:spPr>
            <a:xfrm>
              <a:off x="91098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" name="object 523"/>
            <p:cNvSpPr/>
            <p:nvPr/>
          </p:nvSpPr>
          <p:spPr>
            <a:xfrm>
              <a:off x="91108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" name="object 524"/>
            <p:cNvSpPr/>
            <p:nvPr/>
          </p:nvSpPr>
          <p:spPr>
            <a:xfrm>
              <a:off x="91118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" name="object 525"/>
            <p:cNvSpPr/>
            <p:nvPr/>
          </p:nvSpPr>
          <p:spPr>
            <a:xfrm>
              <a:off x="91128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" name="object 526"/>
            <p:cNvSpPr/>
            <p:nvPr/>
          </p:nvSpPr>
          <p:spPr>
            <a:xfrm>
              <a:off x="9133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" name="object 527"/>
            <p:cNvSpPr/>
            <p:nvPr/>
          </p:nvSpPr>
          <p:spPr>
            <a:xfrm>
              <a:off x="9135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" name="object 528"/>
            <p:cNvSpPr/>
            <p:nvPr/>
          </p:nvSpPr>
          <p:spPr>
            <a:xfrm>
              <a:off x="9157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" name="object 529"/>
            <p:cNvSpPr/>
            <p:nvPr/>
          </p:nvSpPr>
          <p:spPr>
            <a:xfrm>
              <a:off x="91578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" name="object 530"/>
            <p:cNvSpPr/>
            <p:nvPr/>
          </p:nvSpPr>
          <p:spPr>
            <a:xfrm>
              <a:off x="915939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" name="object 531"/>
            <p:cNvSpPr/>
            <p:nvPr/>
          </p:nvSpPr>
          <p:spPr>
            <a:xfrm>
              <a:off x="91602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" name="object 532"/>
            <p:cNvSpPr/>
            <p:nvPr/>
          </p:nvSpPr>
          <p:spPr>
            <a:xfrm>
              <a:off x="9160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" name="object 533"/>
            <p:cNvSpPr/>
            <p:nvPr/>
          </p:nvSpPr>
          <p:spPr>
            <a:xfrm>
              <a:off x="91640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" name="object 534"/>
            <p:cNvSpPr/>
            <p:nvPr/>
          </p:nvSpPr>
          <p:spPr>
            <a:xfrm>
              <a:off x="9164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" name="object 535"/>
            <p:cNvSpPr/>
            <p:nvPr/>
          </p:nvSpPr>
          <p:spPr>
            <a:xfrm>
              <a:off x="91721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" name="object 536"/>
            <p:cNvSpPr/>
            <p:nvPr/>
          </p:nvSpPr>
          <p:spPr>
            <a:xfrm>
              <a:off x="9184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" name="object 537"/>
            <p:cNvSpPr/>
            <p:nvPr/>
          </p:nvSpPr>
          <p:spPr>
            <a:xfrm>
              <a:off x="9185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" name="object 538"/>
            <p:cNvSpPr/>
            <p:nvPr/>
          </p:nvSpPr>
          <p:spPr>
            <a:xfrm>
              <a:off x="9187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" name="object 539"/>
            <p:cNvSpPr/>
            <p:nvPr/>
          </p:nvSpPr>
          <p:spPr>
            <a:xfrm>
              <a:off x="92119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" name="object 540"/>
            <p:cNvSpPr/>
            <p:nvPr/>
          </p:nvSpPr>
          <p:spPr>
            <a:xfrm>
              <a:off x="92132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" name="object 541"/>
            <p:cNvSpPr/>
            <p:nvPr/>
          </p:nvSpPr>
          <p:spPr>
            <a:xfrm>
              <a:off x="921667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" name="object 542"/>
            <p:cNvSpPr/>
            <p:nvPr/>
          </p:nvSpPr>
          <p:spPr>
            <a:xfrm>
              <a:off x="9227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3" name="object 543"/>
            <p:cNvSpPr/>
            <p:nvPr/>
          </p:nvSpPr>
          <p:spPr>
            <a:xfrm>
              <a:off x="92386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4" name="object 544"/>
            <p:cNvSpPr/>
            <p:nvPr/>
          </p:nvSpPr>
          <p:spPr>
            <a:xfrm>
              <a:off x="92640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5" name="object 545"/>
            <p:cNvSpPr/>
            <p:nvPr/>
          </p:nvSpPr>
          <p:spPr>
            <a:xfrm>
              <a:off x="9268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6" name="object 546"/>
            <p:cNvSpPr/>
            <p:nvPr/>
          </p:nvSpPr>
          <p:spPr>
            <a:xfrm>
              <a:off x="92696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7" name="object 547"/>
            <p:cNvSpPr/>
            <p:nvPr/>
          </p:nvSpPr>
          <p:spPr>
            <a:xfrm>
              <a:off x="927066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" name="object 548"/>
            <p:cNvSpPr/>
            <p:nvPr/>
          </p:nvSpPr>
          <p:spPr>
            <a:xfrm>
              <a:off x="929550" y="41773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" name="object 549"/>
            <p:cNvSpPr/>
            <p:nvPr/>
          </p:nvSpPr>
          <p:spPr>
            <a:xfrm>
              <a:off x="92970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" name="object 550"/>
            <p:cNvSpPr/>
            <p:nvPr/>
          </p:nvSpPr>
          <p:spPr>
            <a:xfrm>
              <a:off x="93142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" name="object 551"/>
            <p:cNvSpPr/>
            <p:nvPr/>
          </p:nvSpPr>
          <p:spPr>
            <a:xfrm>
              <a:off x="9315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" name="object 552"/>
            <p:cNvSpPr/>
            <p:nvPr/>
          </p:nvSpPr>
          <p:spPr>
            <a:xfrm>
              <a:off x="93204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" name="object 553"/>
            <p:cNvSpPr/>
            <p:nvPr/>
          </p:nvSpPr>
          <p:spPr>
            <a:xfrm>
              <a:off x="932186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" name="object 554"/>
            <p:cNvSpPr/>
            <p:nvPr/>
          </p:nvSpPr>
          <p:spPr>
            <a:xfrm>
              <a:off x="932274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" name="object 555"/>
            <p:cNvSpPr/>
            <p:nvPr/>
          </p:nvSpPr>
          <p:spPr>
            <a:xfrm>
              <a:off x="9343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" name="object 556"/>
            <p:cNvSpPr/>
            <p:nvPr/>
          </p:nvSpPr>
          <p:spPr>
            <a:xfrm>
              <a:off x="934023" y="4177711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4">
                  <a:moveTo>
                    <a:pt x="0" y="0"/>
                  </a:moveTo>
                  <a:lnTo>
                    <a:pt x="1774" y="0"/>
                  </a:lnTo>
                </a:path>
                <a:path w="4444">
                  <a:moveTo>
                    <a:pt x="1938" y="0"/>
                  </a:moveTo>
                  <a:lnTo>
                    <a:pt x="3713" y="0"/>
                  </a:lnTo>
                </a:path>
                <a:path w="4444">
                  <a:moveTo>
                    <a:pt x="2040" y="0"/>
                  </a:moveTo>
                  <a:lnTo>
                    <a:pt x="3814" y="0"/>
                  </a:lnTo>
                </a:path>
                <a:path w="4444">
                  <a:moveTo>
                    <a:pt x="2065" y="0"/>
                  </a:moveTo>
                  <a:lnTo>
                    <a:pt x="3839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" name="object 557"/>
            <p:cNvSpPr/>
            <p:nvPr/>
          </p:nvSpPr>
          <p:spPr>
            <a:xfrm>
              <a:off x="937483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" name="object 558"/>
            <p:cNvSpPr/>
            <p:nvPr/>
          </p:nvSpPr>
          <p:spPr>
            <a:xfrm>
              <a:off x="93758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" name="object 559"/>
            <p:cNvSpPr/>
            <p:nvPr/>
          </p:nvSpPr>
          <p:spPr>
            <a:xfrm>
              <a:off x="939625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" name="object 560"/>
            <p:cNvSpPr/>
            <p:nvPr/>
          </p:nvSpPr>
          <p:spPr>
            <a:xfrm>
              <a:off x="9423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" name="object 561"/>
            <p:cNvSpPr/>
            <p:nvPr/>
          </p:nvSpPr>
          <p:spPr>
            <a:xfrm>
              <a:off x="94241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" name="object 562"/>
            <p:cNvSpPr/>
            <p:nvPr/>
          </p:nvSpPr>
          <p:spPr>
            <a:xfrm>
              <a:off x="9424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" name="object 563"/>
            <p:cNvSpPr/>
            <p:nvPr/>
          </p:nvSpPr>
          <p:spPr>
            <a:xfrm>
              <a:off x="94270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" name="object 564"/>
            <p:cNvSpPr/>
            <p:nvPr/>
          </p:nvSpPr>
          <p:spPr>
            <a:xfrm>
              <a:off x="942793" y="417744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" name="object 565"/>
            <p:cNvSpPr/>
            <p:nvPr/>
          </p:nvSpPr>
          <p:spPr>
            <a:xfrm>
              <a:off x="9428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" name="object 566"/>
            <p:cNvSpPr/>
            <p:nvPr/>
          </p:nvSpPr>
          <p:spPr>
            <a:xfrm>
              <a:off x="9449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" name="object 567"/>
            <p:cNvSpPr/>
            <p:nvPr/>
          </p:nvSpPr>
          <p:spPr>
            <a:xfrm>
              <a:off x="94542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" name="object 568"/>
            <p:cNvSpPr/>
            <p:nvPr/>
          </p:nvSpPr>
          <p:spPr>
            <a:xfrm>
              <a:off x="947621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" name="object 569"/>
            <p:cNvSpPr/>
            <p:nvPr/>
          </p:nvSpPr>
          <p:spPr>
            <a:xfrm>
              <a:off x="948103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" name="object 570"/>
            <p:cNvSpPr/>
            <p:nvPr/>
          </p:nvSpPr>
          <p:spPr>
            <a:xfrm>
              <a:off x="9501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" name="object 571"/>
            <p:cNvSpPr/>
            <p:nvPr/>
          </p:nvSpPr>
          <p:spPr>
            <a:xfrm>
              <a:off x="9504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" name="object 572"/>
            <p:cNvSpPr/>
            <p:nvPr/>
          </p:nvSpPr>
          <p:spPr>
            <a:xfrm>
              <a:off x="9507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" name="object 573"/>
            <p:cNvSpPr/>
            <p:nvPr/>
          </p:nvSpPr>
          <p:spPr>
            <a:xfrm>
              <a:off x="95288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" name="object 574"/>
            <p:cNvSpPr/>
            <p:nvPr/>
          </p:nvSpPr>
          <p:spPr>
            <a:xfrm>
              <a:off x="952070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367" y="0"/>
                  </a:moveTo>
                  <a:lnTo>
                    <a:pt x="2141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" name="object 575"/>
            <p:cNvSpPr/>
            <p:nvPr/>
          </p:nvSpPr>
          <p:spPr>
            <a:xfrm>
              <a:off x="9539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" name="object 576"/>
            <p:cNvSpPr/>
            <p:nvPr/>
          </p:nvSpPr>
          <p:spPr>
            <a:xfrm>
              <a:off x="955453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" name="object 577"/>
            <p:cNvSpPr/>
            <p:nvPr/>
          </p:nvSpPr>
          <p:spPr>
            <a:xfrm>
              <a:off x="9555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" name="object 578"/>
            <p:cNvSpPr/>
            <p:nvPr/>
          </p:nvSpPr>
          <p:spPr>
            <a:xfrm>
              <a:off x="958076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" name="object 579"/>
            <p:cNvSpPr/>
            <p:nvPr/>
          </p:nvSpPr>
          <p:spPr>
            <a:xfrm>
              <a:off x="95831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" name="object 580"/>
            <p:cNvSpPr/>
            <p:nvPr/>
          </p:nvSpPr>
          <p:spPr>
            <a:xfrm>
              <a:off x="958469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" name="object 581"/>
            <p:cNvSpPr/>
            <p:nvPr/>
          </p:nvSpPr>
          <p:spPr>
            <a:xfrm>
              <a:off x="9585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" name="object 582"/>
            <p:cNvSpPr/>
            <p:nvPr/>
          </p:nvSpPr>
          <p:spPr>
            <a:xfrm>
              <a:off x="96070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" name="object 583"/>
            <p:cNvSpPr/>
            <p:nvPr/>
          </p:nvSpPr>
          <p:spPr>
            <a:xfrm>
              <a:off x="96076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" name="object 584"/>
            <p:cNvSpPr/>
            <p:nvPr/>
          </p:nvSpPr>
          <p:spPr>
            <a:xfrm>
              <a:off x="9608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" name="object 585"/>
            <p:cNvSpPr/>
            <p:nvPr/>
          </p:nvSpPr>
          <p:spPr>
            <a:xfrm>
              <a:off x="9610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" name="object 586"/>
            <p:cNvSpPr/>
            <p:nvPr/>
          </p:nvSpPr>
          <p:spPr>
            <a:xfrm>
              <a:off x="9615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" name="object 587"/>
            <p:cNvSpPr/>
            <p:nvPr/>
          </p:nvSpPr>
          <p:spPr>
            <a:xfrm>
              <a:off x="96333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" name="object 588"/>
            <p:cNvSpPr/>
            <p:nvPr/>
          </p:nvSpPr>
          <p:spPr>
            <a:xfrm>
              <a:off x="9635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" name="object 589"/>
            <p:cNvSpPr/>
            <p:nvPr/>
          </p:nvSpPr>
          <p:spPr>
            <a:xfrm>
              <a:off x="96388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" name="object 590"/>
            <p:cNvSpPr/>
            <p:nvPr/>
          </p:nvSpPr>
          <p:spPr>
            <a:xfrm>
              <a:off x="965972" y="41773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" name="object 591"/>
            <p:cNvSpPr/>
            <p:nvPr/>
          </p:nvSpPr>
          <p:spPr>
            <a:xfrm>
              <a:off x="966415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" name="object 592"/>
            <p:cNvSpPr/>
            <p:nvPr/>
          </p:nvSpPr>
          <p:spPr>
            <a:xfrm>
              <a:off x="9664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" name="object 593"/>
            <p:cNvSpPr/>
            <p:nvPr/>
          </p:nvSpPr>
          <p:spPr>
            <a:xfrm>
              <a:off x="9681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" name="object 594"/>
            <p:cNvSpPr/>
            <p:nvPr/>
          </p:nvSpPr>
          <p:spPr>
            <a:xfrm>
              <a:off x="96868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" name="object 595"/>
            <p:cNvSpPr/>
            <p:nvPr/>
          </p:nvSpPr>
          <p:spPr>
            <a:xfrm>
              <a:off x="9688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" name="object 596"/>
            <p:cNvSpPr/>
            <p:nvPr/>
          </p:nvSpPr>
          <p:spPr>
            <a:xfrm>
              <a:off x="969089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" name="object 597"/>
            <p:cNvSpPr/>
            <p:nvPr/>
          </p:nvSpPr>
          <p:spPr>
            <a:xfrm>
              <a:off x="9691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" name="object 598"/>
            <p:cNvSpPr/>
            <p:nvPr/>
          </p:nvSpPr>
          <p:spPr>
            <a:xfrm>
              <a:off x="97118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" name="object 599"/>
            <p:cNvSpPr/>
            <p:nvPr/>
          </p:nvSpPr>
          <p:spPr>
            <a:xfrm>
              <a:off x="97133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" name="object 600"/>
            <p:cNvSpPr/>
            <p:nvPr/>
          </p:nvSpPr>
          <p:spPr>
            <a:xfrm>
              <a:off x="9717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" name="object 601"/>
            <p:cNvSpPr/>
            <p:nvPr/>
          </p:nvSpPr>
          <p:spPr>
            <a:xfrm>
              <a:off x="9720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" name="object 602"/>
            <p:cNvSpPr/>
            <p:nvPr/>
          </p:nvSpPr>
          <p:spPr>
            <a:xfrm>
              <a:off x="9722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" name="object 603"/>
            <p:cNvSpPr/>
            <p:nvPr/>
          </p:nvSpPr>
          <p:spPr>
            <a:xfrm>
              <a:off x="9737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" name="object 604"/>
            <p:cNvSpPr/>
            <p:nvPr/>
          </p:nvSpPr>
          <p:spPr>
            <a:xfrm>
              <a:off x="97431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" name="object 605"/>
            <p:cNvSpPr/>
            <p:nvPr/>
          </p:nvSpPr>
          <p:spPr>
            <a:xfrm>
              <a:off x="974399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" name="object 606"/>
            <p:cNvSpPr/>
            <p:nvPr/>
          </p:nvSpPr>
          <p:spPr>
            <a:xfrm>
              <a:off x="9745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" name="object 607"/>
            <p:cNvSpPr/>
            <p:nvPr/>
          </p:nvSpPr>
          <p:spPr>
            <a:xfrm>
              <a:off x="97550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" name="object 608"/>
            <p:cNvSpPr/>
            <p:nvPr/>
          </p:nvSpPr>
          <p:spPr>
            <a:xfrm>
              <a:off x="9759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" name="object 609"/>
            <p:cNvSpPr/>
            <p:nvPr/>
          </p:nvSpPr>
          <p:spPr>
            <a:xfrm>
              <a:off x="976439" y="417740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" name="object 610"/>
            <p:cNvSpPr/>
            <p:nvPr/>
          </p:nvSpPr>
          <p:spPr>
            <a:xfrm>
              <a:off x="97661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" name="object 611"/>
            <p:cNvSpPr/>
            <p:nvPr/>
          </p:nvSpPr>
          <p:spPr>
            <a:xfrm>
              <a:off x="97665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" name="object 612"/>
            <p:cNvSpPr/>
            <p:nvPr/>
          </p:nvSpPr>
          <p:spPr>
            <a:xfrm>
              <a:off x="979088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" name="object 613"/>
            <p:cNvSpPr/>
            <p:nvPr/>
          </p:nvSpPr>
          <p:spPr>
            <a:xfrm>
              <a:off x="9793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" name="object 614"/>
            <p:cNvSpPr/>
            <p:nvPr/>
          </p:nvSpPr>
          <p:spPr>
            <a:xfrm>
              <a:off x="9794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" name="object 615"/>
            <p:cNvSpPr/>
            <p:nvPr/>
          </p:nvSpPr>
          <p:spPr>
            <a:xfrm>
              <a:off x="97970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" name="object 616"/>
            <p:cNvSpPr/>
            <p:nvPr/>
          </p:nvSpPr>
          <p:spPr>
            <a:xfrm>
              <a:off x="9802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" name="object 617"/>
            <p:cNvSpPr/>
            <p:nvPr/>
          </p:nvSpPr>
          <p:spPr>
            <a:xfrm>
              <a:off x="9816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" name="object 618"/>
            <p:cNvSpPr/>
            <p:nvPr/>
          </p:nvSpPr>
          <p:spPr>
            <a:xfrm>
              <a:off x="981699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" name="object 619"/>
            <p:cNvSpPr/>
            <p:nvPr/>
          </p:nvSpPr>
          <p:spPr>
            <a:xfrm>
              <a:off x="982421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" name="object 620"/>
            <p:cNvSpPr/>
            <p:nvPr/>
          </p:nvSpPr>
          <p:spPr>
            <a:xfrm>
              <a:off x="9840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" name="object 621"/>
            <p:cNvSpPr/>
            <p:nvPr/>
          </p:nvSpPr>
          <p:spPr>
            <a:xfrm>
              <a:off x="9842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" name="object 622"/>
            <p:cNvSpPr/>
            <p:nvPr/>
          </p:nvSpPr>
          <p:spPr>
            <a:xfrm>
              <a:off x="9844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" name="object 623"/>
            <p:cNvSpPr/>
            <p:nvPr/>
          </p:nvSpPr>
          <p:spPr>
            <a:xfrm>
              <a:off x="98457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" name="object 624"/>
            <p:cNvSpPr/>
            <p:nvPr/>
          </p:nvSpPr>
          <p:spPr>
            <a:xfrm>
              <a:off x="9848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" name="object 625"/>
            <p:cNvSpPr/>
            <p:nvPr/>
          </p:nvSpPr>
          <p:spPr>
            <a:xfrm>
              <a:off x="98494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" name="object 626"/>
            <p:cNvSpPr/>
            <p:nvPr/>
          </p:nvSpPr>
          <p:spPr>
            <a:xfrm>
              <a:off x="98503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" name="object 627"/>
            <p:cNvSpPr/>
            <p:nvPr/>
          </p:nvSpPr>
          <p:spPr>
            <a:xfrm>
              <a:off x="9869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" name="object 628"/>
            <p:cNvSpPr/>
            <p:nvPr/>
          </p:nvSpPr>
          <p:spPr>
            <a:xfrm>
              <a:off x="986971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" name="object 629"/>
            <p:cNvSpPr/>
            <p:nvPr/>
          </p:nvSpPr>
          <p:spPr>
            <a:xfrm>
              <a:off x="9871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" name="object 630"/>
            <p:cNvSpPr/>
            <p:nvPr/>
          </p:nvSpPr>
          <p:spPr>
            <a:xfrm>
              <a:off x="9898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" name="object 631"/>
            <p:cNvSpPr/>
            <p:nvPr/>
          </p:nvSpPr>
          <p:spPr>
            <a:xfrm>
              <a:off x="9899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" name="object 632"/>
            <p:cNvSpPr/>
            <p:nvPr/>
          </p:nvSpPr>
          <p:spPr>
            <a:xfrm>
              <a:off x="9901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" name="object 633"/>
            <p:cNvSpPr/>
            <p:nvPr/>
          </p:nvSpPr>
          <p:spPr>
            <a:xfrm>
              <a:off x="9921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" name="object 634"/>
            <p:cNvSpPr/>
            <p:nvPr/>
          </p:nvSpPr>
          <p:spPr>
            <a:xfrm>
              <a:off x="992230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" name="object 635"/>
            <p:cNvSpPr/>
            <p:nvPr/>
          </p:nvSpPr>
          <p:spPr>
            <a:xfrm>
              <a:off x="9944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" name="object 636"/>
            <p:cNvSpPr/>
            <p:nvPr/>
          </p:nvSpPr>
          <p:spPr>
            <a:xfrm>
              <a:off x="99487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" name="object 637"/>
            <p:cNvSpPr/>
            <p:nvPr/>
          </p:nvSpPr>
          <p:spPr>
            <a:xfrm>
              <a:off x="99496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" name="object 638"/>
            <p:cNvSpPr/>
            <p:nvPr/>
          </p:nvSpPr>
          <p:spPr>
            <a:xfrm>
              <a:off x="995081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" name="object 639"/>
            <p:cNvSpPr/>
            <p:nvPr/>
          </p:nvSpPr>
          <p:spPr>
            <a:xfrm>
              <a:off x="9951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" name="object 640"/>
            <p:cNvSpPr/>
            <p:nvPr/>
          </p:nvSpPr>
          <p:spPr>
            <a:xfrm>
              <a:off x="995487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" name="object 641"/>
            <p:cNvSpPr/>
            <p:nvPr/>
          </p:nvSpPr>
          <p:spPr>
            <a:xfrm>
              <a:off x="9976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" name="object 642"/>
            <p:cNvSpPr/>
            <p:nvPr/>
          </p:nvSpPr>
          <p:spPr>
            <a:xfrm>
              <a:off x="99781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" name="object 643"/>
            <p:cNvSpPr/>
            <p:nvPr/>
          </p:nvSpPr>
          <p:spPr>
            <a:xfrm>
              <a:off x="100015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" name="object 644"/>
            <p:cNvSpPr/>
            <p:nvPr/>
          </p:nvSpPr>
          <p:spPr>
            <a:xfrm>
              <a:off x="1000290" y="4173939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78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" name="object 645"/>
            <p:cNvSpPr/>
            <p:nvPr/>
          </p:nvSpPr>
          <p:spPr>
            <a:xfrm>
              <a:off x="100070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" name="object 646"/>
            <p:cNvSpPr/>
            <p:nvPr/>
          </p:nvSpPr>
          <p:spPr>
            <a:xfrm>
              <a:off x="1000797" y="41772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" name="object 647"/>
            <p:cNvSpPr/>
            <p:nvPr/>
          </p:nvSpPr>
          <p:spPr>
            <a:xfrm>
              <a:off x="10008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" name="object 648"/>
            <p:cNvSpPr/>
            <p:nvPr/>
          </p:nvSpPr>
          <p:spPr>
            <a:xfrm>
              <a:off x="1002938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" name="object 649"/>
            <p:cNvSpPr/>
            <p:nvPr/>
          </p:nvSpPr>
          <p:spPr>
            <a:xfrm>
              <a:off x="1003445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" name="object 650"/>
            <p:cNvSpPr/>
            <p:nvPr/>
          </p:nvSpPr>
          <p:spPr>
            <a:xfrm>
              <a:off x="100551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" name="object 651"/>
            <p:cNvSpPr/>
            <p:nvPr/>
          </p:nvSpPr>
          <p:spPr>
            <a:xfrm>
              <a:off x="100557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" name="object 652"/>
            <p:cNvSpPr/>
            <p:nvPr/>
          </p:nvSpPr>
          <p:spPr>
            <a:xfrm>
              <a:off x="1005917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" name="object 653"/>
            <p:cNvSpPr/>
            <p:nvPr/>
          </p:nvSpPr>
          <p:spPr>
            <a:xfrm>
              <a:off x="100600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" name="object 654"/>
            <p:cNvSpPr/>
            <p:nvPr/>
          </p:nvSpPr>
          <p:spPr>
            <a:xfrm>
              <a:off x="100610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" name="object 655"/>
            <p:cNvSpPr/>
            <p:nvPr/>
          </p:nvSpPr>
          <p:spPr>
            <a:xfrm>
              <a:off x="1008489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" name="object 656"/>
            <p:cNvSpPr/>
            <p:nvPr/>
          </p:nvSpPr>
          <p:spPr>
            <a:xfrm>
              <a:off x="10085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" name="object 657"/>
            <p:cNvSpPr/>
            <p:nvPr/>
          </p:nvSpPr>
          <p:spPr>
            <a:xfrm>
              <a:off x="10109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" name="object 658"/>
            <p:cNvSpPr/>
            <p:nvPr/>
          </p:nvSpPr>
          <p:spPr>
            <a:xfrm>
              <a:off x="101122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" name="object 659"/>
            <p:cNvSpPr/>
            <p:nvPr/>
          </p:nvSpPr>
          <p:spPr>
            <a:xfrm>
              <a:off x="1011315" y="41774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" name="object 660"/>
            <p:cNvSpPr/>
            <p:nvPr/>
          </p:nvSpPr>
          <p:spPr>
            <a:xfrm>
              <a:off x="101141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" name="object 661"/>
            <p:cNvSpPr/>
            <p:nvPr/>
          </p:nvSpPr>
          <p:spPr>
            <a:xfrm>
              <a:off x="10136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" name="object 662"/>
            <p:cNvSpPr/>
            <p:nvPr/>
          </p:nvSpPr>
          <p:spPr>
            <a:xfrm>
              <a:off x="101396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" name="object 663"/>
            <p:cNvSpPr/>
            <p:nvPr/>
          </p:nvSpPr>
          <p:spPr>
            <a:xfrm>
              <a:off x="10149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" name="object 664"/>
            <p:cNvSpPr/>
            <p:nvPr/>
          </p:nvSpPr>
          <p:spPr>
            <a:xfrm>
              <a:off x="10164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" name="object 665"/>
            <p:cNvSpPr/>
            <p:nvPr/>
          </p:nvSpPr>
          <p:spPr>
            <a:xfrm>
              <a:off x="101662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" name="object 666"/>
            <p:cNvSpPr/>
            <p:nvPr/>
          </p:nvSpPr>
          <p:spPr>
            <a:xfrm>
              <a:off x="101681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" name="object 667"/>
            <p:cNvSpPr/>
            <p:nvPr/>
          </p:nvSpPr>
          <p:spPr>
            <a:xfrm>
              <a:off x="10178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" name="object 668"/>
            <p:cNvSpPr/>
            <p:nvPr/>
          </p:nvSpPr>
          <p:spPr>
            <a:xfrm>
              <a:off x="101875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" name="object 669"/>
            <p:cNvSpPr/>
            <p:nvPr/>
          </p:nvSpPr>
          <p:spPr>
            <a:xfrm>
              <a:off x="102120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" name="object 670"/>
            <p:cNvSpPr/>
            <p:nvPr/>
          </p:nvSpPr>
          <p:spPr>
            <a:xfrm>
              <a:off x="1021352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" name="object 671"/>
            <p:cNvSpPr/>
            <p:nvPr/>
          </p:nvSpPr>
          <p:spPr>
            <a:xfrm>
              <a:off x="10215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" name="object 672"/>
            <p:cNvSpPr/>
            <p:nvPr/>
          </p:nvSpPr>
          <p:spPr>
            <a:xfrm>
              <a:off x="102159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" name="object 673"/>
            <p:cNvSpPr/>
            <p:nvPr/>
          </p:nvSpPr>
          <p:spPr>
            <a:xfrm>
              <a:off x="10216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" name="object 674"/>
            <p:cNvSpPr/>
            <p:nvPr/>
          </p:nvSpPr>
          <p:spPr>
            <a:xfrm>
              <a:off x="102184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" name="object 675"/>
            <p:cNvSpPr/>
            <p:nvPr/>
          </p:nvSpPr>
          <p:spPr>
            <a:xfrm>
              <a:off x="10219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" name="object 676"/>
            <p:cNvSpPr/>
            <p:nvPr/>
          </p:nvSpPr>
          <p:spPr>
            <a:xfrm>
              <a:off x="10266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" name="object 677"/>
            <p:cNvSpPr/>
            <p:nvPr/>
          </p:nvSpPr>
          <p:spPr>
            <a:xfrm>
              <a:off x="102705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" name="object 678"/>
            <p:cNvSpPr/>
            <p:nvPr/>
          </p:nvSpPr>
          <p:spPr>
            <a:xfrm>
              <a:off x="10288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" name="object 679"/>
            <p:cNvSpPr/>
            <p:nvPr/>
          </p:nvSpPr>
          <p:spPr>
            <a:xfrm>
              <a:off x="10289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" name="object 680"/>
            <p:cNvSpPr/>
            <p:nvPr/>
          </p:nvSpPr>
          <p:spPr>
            <a:xfrm>
              <a:off x="10291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" name="object 681"/>
            <p:cNvSpPr/>
            <p:nvPr/>
          </p:nvSpPr>
          <p:spPr>
            <a:xfrm>
              <a:off x="10293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" name="object 682"/>
            <p:cNvSpPr/>
            <p:nvPr/>
          </p:nvSpPr>
          <p:spPr>
            <a:xfrm>
              <a:off x="10304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" name="object 683"/>
            <p:cNvSpPr/>
            <p:nvPr/>
          </p:nvSpPr>
          <p:spPr>
            <a:xfrm>
              <a:off x="10318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" name="object 684"/>
            <p:cNvSpPr/>
            <p:nvPr/>
          </p:nvSpPr>
          <p:spPr>
            <a:xfrm>
              <a:off x="10324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" name="object 685"/>
            <p:cNvSpPr/>
            <p:nvPr/>
          </p:nvSpPr>
          <p:spPr>
            <a:xfrm>
              <a:off x="1034583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" name="object 686"/>
            <p:cNvSpPr/>
            <p:nvPr/>
          </p:nvSpPr>
          <p:spPr>
            <a:xfrm>
              <a:off x="10346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" name="object 687"/>
            <p:cNvSpPr/>
            <p:nvPr/>
          </p:nvSpPr>
          <p:spPr>
            <a:xfrm>
              <a:off x="1036344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392" y="0"/>
                  </a:moveTo>
                  <a:lnTo>
                    <a:pt x="2167" y="0"/>
                  </a:lnTo>
                </a:path>
                <a:path w="2540">
                  <a:moveTo>
                    <a:pt x="481" y="0"/>
                  </a:moveTo>
                  <a:lnTo>
                    <a:pt x="2255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" name="object 688"/>
            <p:cNvSpPr/>
            <p:nvPr/>
          </p:nvSpPr>
          <p:spPr>
            <a:xfrm>
              <a:off x="10408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" name="object 689"/>
            <p:cNvSpPr/>
            <p:nvPr/>
          </p:nvSpPr>
          <p:spPr>
            <a:xfrm>
              <a:off x="104238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" name="object 690"/>
            <p:cNvSpPr/>
            <p:nvPr/>
          </p:nvSpPr>
          <p:spPr>
            <a:xfrm>
              <a:off x="104256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" name="object 691"/>
            <p:cNvSpPr/>
            <p:nvPr/>
          </p:nvSpPr>
          <p:spPr>
            <a:xfrm>
              <a:off x="1042833" y="4176027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48"/>
                  </a:moveTo>
                  <a:lnTo>
                    <a:pt x="887" y="84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" name="object 692"/>
            <p:cNvSpPr/>
            <p:nvPr/>
          </p:nvSpPr>
          <p:spPr>
            <a:xfrm>
              <a:off x="1042921" y="4175698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12"/>
                  </a:moveTo>
                  <a:lnTo>
                    <a:pt x="887" y="10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" name="object 693"/>
            <p:cNvSpPr/>
            <p:nvPr/>
          </p:nvSpPr>
          <p:spPr>
            <a:xfrm>
              <a:off x="104301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" name="object 694"/>
            <p:cNvSpPr/>
            <p:nvPr/>
          </p:nvSpPr>
          <p:spPr>
            <a:xfrm>
              <a:off x="10438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" name="object 695"/>
            <p:cNvSpPr/>
            <p:nvPr/>
          </p:nvSpPr>
          <p:spPr>
            <a:xfrm>
              <a:off x="10442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" name="object 696"/>
            <p:cNvSpPr/>
            <p:nvPr/>
          </p:nvSpPr>
          <p:spPr>
            <a:xfrm>
              <a:off x="1045481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" name="object 697"/>
            <p:cNvSpPr/>
            <p:nvPr/>
          </p:nvSpPr>
          <p:spPr>
            <a:xfrm>
              <a:off x="1045570" y="41773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" name="object 698"/>
            <p:cNvSpPr/>
            <p:nvPr/>
          </p:nvSpPr>
          <p:spPr>
            <a:xfrm>
              <a:off x="10456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" name="object 699"/>
            <p:cNvSpPr/>
            <p:nvPr/>
          </p:nvSpPr>
          <p:spPr>
            <a:xfrm>
              <a:off x="10475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" name="object 700"/>
            <p:cNvSpPr/>
            <p:nvPr/>
          </p:nvSpPr>
          <p:spPr>
            <a:xfrm>
              <a:off x="10480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" name="object 701"/>
            <p:cNvSpPr/>
            <p:nvPr/>
          </p:nvSpPr>
          <p:spPr>
            <a:xfrm>
              <a:off x="1048104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" name="object 702"/>
            <p:cNvSpPr/>
            <p:nvPr/>
          </p:nvSpPr>
          <p:spPr>
            <a:xfrm>
              <a:off x="1048231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" name="object 703"/>
            <p:cNvSpPr/>
            <p:nvPr/>
          </p:nvSpPr>
          <p:spPr>
            <a:xfrm>
              <a:off x="10483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" name="object 704"/>
            <p:cNvSpPr/>
            <p:nvPr/>
          </p:nvSpPr>
          <p:spPr>
            <a:xfrm>
              <a:off x="10505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" name="object 705"/>
            <p:cNvSpPr/>
            <p:nvPr/>
          </p:nvSpPr>
          <p:spPr>
            <a:xfrm>
              <a:off x="105075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" name="object 706"/>
            <p:cNvSpPr/>
            <p:nvPr/>
          </p:nvSpPr>
          <p:spPr>
            <a:xfrm>
              <a:off x="10530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" name="object 707"/>
            <p:cNvSpPr/>
            <p:nvPr/>
          </p:nvSpPr>
          <p:spPr>
            <a:xfrm>
              <a:off x="1053199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" name="object 708"/>
            <p:cNvSpPr/>
            <p:nvPr/>
          </p:nvSpPr>
          <p:spPr>
            <a:xfrm>
              <a:off x="10533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" name="object 709"/>
            <p:cNvSpPr/>
            <p:nvPr/>
          </p:nvSpPr>
          <p:spPr>
            <a:xfrm>
              <a:off x="1053427" y="417561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56"/>
                  </a:moveTo>
                  <a:lnTo>
                    <a:pt x="887" y="10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" name="object 710"/>
            <p:cNvSpPr/>
            <p:nvPr/>
          </p:nvSpPr>
          <p:spPr>
            <a:xfrm>
              <a:off x="1052654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88" y="0"/>
                  </a:moveTo>
                  <a:lnTo>
                    <a:pt x="1862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" name="object 711"/>
            <p:cNvSpPr/>
            <p:nvPr/>
          </p:nvSpPr>
          <p:spPr>
            <a:xfrm>
              <a:off x="1056063" y="417740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" name="object 712"/>
            <p:cNvSpPr/>
            <p:nvPr/>
          </p:nvSpPr>
          <p:spPr>
            <a:xfrm>
              <a:off x="10585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" name="object 713"/>
            <p:cNvSpPr/>
            <p:nvPr/>
          </p:nvSpPr>
          <p:spPr>
            <a:xfrm>
              <a:off x="10587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" name="object 714"/>
            <p:cNvSpPr/>
            <p:nvPr/>
          </p:nvSpPr>
          <p:spPr>
            <a:xfrm>
              <a:off x="1058750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" name="object 715"/>
            <p:cNvSpPr/>
            <p:nvPr/>
          </p:nvSpPr>
          <p:spPr>
            <a:xfrm>
              <a:off x="105885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" name="object 716"/>
            <p:cNvSpPr/>
            <p:nvPr/>
          </p:nvSpPr>
          <p:spPr>
            <a:xfrm>
              <a:off x="10600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" name="object 717"/>
            <p:cNvSpPr/>
            <p:nvPr/>
          </p:nvSpPr>
          <p:spPr>
            <a:xfrm>
              <a:off x="106095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" name="object 718"/>
            <p:cNvSpPr/>
            <p:nvPr/>
          </p:nvSpPr>
          <p:spPr>
            <a:xfrm>
              <a:off x="10638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" name="object 719"/>
            <p:cNvSpPr/>
            <p:nvPr/>
          </p:nvSpPr>
          <p:spPr>
            <a:xfrm>
              <a:off x="106406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" name="object 720"/>
            <p:cNvSpPr/>
            <p:nvPr/>
          </p:nvSpPr>
          <p:spPr>
            <a:xfrm>
              <a:off x="10651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" name="object 721"/>
            <p:cNvSpPr/>
            <p:nvPr/>
          </p:nvSpPr>
          <p:spPr>
            <a:xfrm>
              <a:off x="10660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" name="object 722"/>
            <p:cNvSpPr/>
            <p:nvPr/>
          </p:nvSpPr>
          <p:spPr>
            <a:xfrm>
              <a:off x="106931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" name="object 723"/>
            <p:cNvSpPr/>
            <p:nvPr/>
          </p:nvSpPr>
          <p:spPr>
            <a:xfrm>
              <a:off x="10712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" name="object 724"/>
            <p:cNvSpPr/>
            <p:nvPr/>
          </p:nvSpPr>
          <p:spPr>
            <a:xfrm>
              <a:off x="107168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" name="object 725"/>
            <p:cNvSpPr/>
            <p:nvPr/>
          </p:nvSpPr>
          <p:spPr>
            <a:xfrm>
              <a:off x="107389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" name="object 726"/>
            <p:cNvSpPr/>
            <p:nvPr/>
          </p:nvSpPr>
          <p:spPr>
            <a:xfrm>
              <a:off x="107452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" name="object 727"/>
            <p:cNvSpPr/>
            <p:nvPr/>
          </p:nvSpPr>
          <p:spPr>
            <a:xfrm>
              <a:off x="10783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" name="object 728"/>
            <p:cNvSpPr/>
            <p:nvPr/>
          </p:nvSpPr>
          <p:spPr>
            <a:xfrm>
              <a:off x="107903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" name="object 729"/>
            <p:cNvSpPr/>
            <p:nvPr/>
          </p:nvSpPr>
          <p:spPr>
            <a:xfrm>
              <a:off x="10791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" name="object 730"/>
            <p:cNvSpPr/>
            <p:nvPr/>
          </p:nvSpPr>
          <p:spPr>
            <a:xfrm>
              <a:off x="10793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" name="object 731"/>
            <p:cNvSpPr/>
            <p:nvPr/>
          </p:nvSpPr>
          <p:spPr>
            <a:xfrm>
              <a:off x="1078608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" name="object 732"/>
            <p:cNvSpPr/>
            <p:nvPr/>
          </p:nvSpPr>
          <p:spPr>
            <a:xfrm>
              <a:off x="107983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" name="object 733"/>
            <p:cNvSpPr/>
            <p:nvPr/>
          </p:nvSpPr>
          <p:spPr>
            <a:xfrm>
              <a:off x="108201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" name="object 734"/>
            <p:cNvSpPr/>
            <p:nvPr/>
          </p:nvSpPr>
          <p:spPr>
            <a:xfrm>
              <a:off x="10842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" name="object 735"/>
            <p:cNvSpPr/>
            <p:nvPr/>
          </p:nvSpPr>
          <p:spPr>
            <a:xfrm>
              <a:off x="1084640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" name="object 736"/>
            <p:cNvSpPr/>
            <p:nvPr/>
          </p:nvSpPr>
          <p:spPr>
            <a:xfrm>
              <a:off x="1085059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" name="object 737"/>
            <p:cNvSpPr/>
            <p:nvPr/>
          </p:nvSpPr>
          <p:spPr>
            <a:xfrm>
              <a:off x="10851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" name="object 738"/>
            <p:cNvSpPr/>
            <p:nvPr/>
          </p:nvSpPr>
          <p:spPr>
            <a:xfrm>
              <a:off x="10867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" name="object 739"/>
            <p:cNvSpPr/>
            <p:nvPr/>
          </p:nvSpPr>
          <p:spPr>
            <a:xfrm>
              <a:off x="10872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" name="object 740"/>
            <p:cNvSpPr/>
            <p:nvPr/>
          </p:nvSpPr>
          <p:spPr>
            <a:xfrm>
              <a:off x="10899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" name="object 741"/>
            <p:cNvSpPr/>
            <p:nvPr/>
          </p:nvSpPr>
          <p:spPr>
            <a:xfrm>
              <a:off x="10901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" name="object 742"/>
            <p:cNvSpPr/>
            <p:nvPr/>
          </p:nvSpPr>
          <p:spPr>
            <a:xfrm>
              <a:off x="1090356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" name="object 743"/>
            <p:cNvSpPr/>
            <p:nvPr/>
          </p:nvSpPr>
          <p:spPr>
            <a:xfrm>
              <a:off x="109045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" name="object 744"/>
            <p:cNvSpPr/>
            <p:nvPr/>
          </p:nvSpPr>
          <p:spPr>
            <a:xfrm>
              <a:off x="10930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" name="object 745"/>
            <p:cNvSpPr/>
            <p:nvPr/>
          </p:nvSpPr>
          <p:spPr>
            <a:xfrm>
              <a:off x="1095324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" name="object 746"/>
            <p:cNvSpPr/>
            <p:nvPr/>
          </p:nvSpPr>
          <p:spPr>
            <a:xfrm>
              <a:off x="10954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" name="object 747"/>
            <p:cNvSpPr/>
            <p:nvPr/>
          </p:nvSpPr>
          <p:spPr>
            <a:xfrm>
              <a:off x="109555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" name="object 748"/>
            <p:cNvSpPr/>
            <p:nvPr/>
          </p:nvSpPr>
          <p:spPr>
            <a:xfrm>
              <a:off x="109566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" name="object 749"/>
            <p:cNvSpPr/>
            <p:nvPr/>
          </p:nvSpPr>
          <p:spPr>
            <a:xfrm>
              <a:off x="1095754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" name="object 750"/>
            <p:cNvSpPr/>
            <p:nvPr/>
          </p:nvSpPr>
          <p:spPr>
            <a:xfrm>
              <a:off x="10961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" name="object 751"/>
            <p:cNvSpPr/>
            <p:nvPr/>
          </p:nvSpPr>
          <p:spPr>
            <a:xfrm>
              <a:off x="10975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" name="object 752"/>
            <p:cNvSpPr/>
            <p:nvPr/>
          </p:nvSpPr>
          <p:spPr>
            <a:xfrm>
              <a:off x="109771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" name="object 753"/>
            <p:cNvSpPr/>
            <p:nvPr/>
          </p:nvSpPr>
          <p:spPr>
            <a:xfrm>
              <a:off x="10979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" name="object 754"/>
            <p:cNvSpPr/>
            <p:nvPr/>
          </p:nvSpPr>
          <p:spPr>
            <a:xfrm>
              <a:off x="10984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" name="object 755"/>
            <p:cNvSpPr/>
            <p:nvPr/>
          </p:nvSpPr>
          <p:spPr>
            <a:xfrm>
              <a:off x="11007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" name="object 756"/>
            <p:cNvSpPr/>
            <p:nvPr/>
          </p:nvSpPr>
          <p:spPr>
            <a:xfrm>
              <a:off x="110097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" name="object 757"/>
            <p:cNvSpPr/>
            <p:nvPr/>
          </p:nvSpPr>
          <p:spPr>
            <a:xfrm>
              <a:off x="1101077" y="4132180"/>
              <a:ext cx="0" cy="45720"/>
            </a:xfrm>
            <a:custGeom>
              <a:avLst/>
              <a:gdLst/>
              <a:ahLst/>
              <a:cxnLst/>
              <a:rect l="l" t="t" r="r" b="b"/>
              <a:pathLst>
                <a:path h="45720">
                  <a:moveTo>
                    <a:pt x="0" y="4554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" name="object 758"/>
            <p:cNvSpPr/>
            <p:nvPr/>
          </p:nvSpPr>
          <p:spPr>
            <a:xfrm>
              <a:off x="110240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" name="object 759"/>
            <p:cNvSpPr/>
            <p:nvPr/>
          </p:nvSpPr>
          <p:spPr>
            <a:xfrm>
              <a:off x="11028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" name="object 760"/>
            <p:cNvSpPr/>
            <p:nvPr/>
          </p:nvSpPr>
          <p:spPr>
            <a:xfrm>
              <a:off x="1103713" y="4169521"/>
              <a:ext cx="0" cy="8255"/>
            </a:xfrm>
            <a:custGeom>
              <a:avLst/>
              <a:gdLst/>
              <a:ahLst/>
              <a:cxnLst/>
              <a:rect l="l" t="t" r="r" b="b"/>
              <a:pathLst>
                <a:path h="8254">
                  <a:moveTo>
                    <a:pt x="0" y="820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" name="object 761"/>
            <p:cNvSpPr/>
            <p:nvPr/>
          </p:nvSpPr>
          <p:spPr>
            <a:xfrm>
              <a:off x="110539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" name="object 762"/>
            <p:cNvSpPr/>
            <p:nvPr/>
          </p:nvSpPr>
          <p:spPr>
            <a:xfrm>
              <a:off x="110548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" name="object 763"/>
            <p:cNvSpPr/>
            <p:nvPr/>
          </p:nvSpPr>
          <p:spPr>
            <a:xfrm>
              <a:off x="11059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" name="object 764"/>
            <p:cNvSpPr/>
            <p:nvPr/>
          </p:nvSpPr>
          <p:spPr>
            <a:xfrm>
              <a:off x="110623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" name="object 765"/>
            <p:cNvSpPr/>
            <p:nvPr/>
          </p:nvSpPr>
          <p:spPr>
            <a:xfrm>
              <a:off x="1106362" y="417671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6"/>
                  </a:moveTo>
                  <a:lnTo>
                    <a:pt x="887" y="50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" name="object 766"/>
            <p:cNvSpPr/>
            <p:nvPr/>
          </p:nvSpPr>
          <p:spPr>
            <a:xfrm>
              <a:off x="110808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" name="object 767"/>
            <p:cNvSpPr/>
            <p:nvPr/>
          </p:nvSpPr>
          <p:spPr>
            <a:xfrm>
              <a:off x="1108998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" name="object 768"/>
            <p:cNvSpPr/>
            <p:nvPr/>
          </p:nvSpPr>
          <p:spPr>
            <a:xfrm>
              <a:off x="11091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" name="object 769"/>
            <p:cNvSpPr/>
            <p:nvPr/>
          </p:nvSpPr>
          <p:spPr>
            <a:xfrm>
              <a:off x="1110886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" name="object 770"/>
            <p:cNvSpPr/>
            <p:nvPr/>
          </p:nvSpPr>
          <p:spPr>
            <a:xfrm>
              <a:off x="11112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" name="object 771"/>
            <p:cNvSpPr/>
            <p:nvPr/>
          </p:nvSpPr>
          <p:spPr>
            <a:xfrm>
              <a:off x="1115131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646" y="0"/>
                  </a:moveTo>
                  <a:lnTo>
                    <a:pt x="242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" name="object 772"/>
            <p:cNvSpPr/>
            <p:nvPr/>
          </p:nvSpPr>
          <p:spPr>
            <a:xfrm>
              <a:off x="1116753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" name="object 773"/>
            <p:cNvSpPr/>
            <p:nvPr/>
          </p:nvSpPr>
          <p:spPr>
            <a:xfrm>
              <a:off x="11168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" name="object 774"/>
            <p:cNvSpPr/>
            <p:nvPr/>
          </p:nvSpPr>
          <p:spPr>
            <a:xfrm>
              <a:off x="11212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" name="object 775"/>
            <p:cNvSpPr/>
            <p:nvPr/>
          </p:nvSpPr>
          <p:spPr>
            <a:xfrm>
              <a:off x="112141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" name="object 776"/>
            <p:cNvSpPr/>
            <p:nvPr/>
          </p:nvSpPr>
          <p:spPr>
            <a:xfrm>
              <a:off x="11216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" name="object 777"/>
            <p:cNvSpPr/>
            <p:nvPr/>
          </p:nvSpPr>
          <p:spPr>
            <a:xfrm>
              <a:off x="112196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" name="object 778"/>
            <p:cNvSpPr/>
            <p:nvPr/>
          </p:nvSpPr>
          <p:spPr>
            <a:xfrm>
              <a:off x="11239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" name="object 779"/>
            <p:cNvSpPr/>
            <p:nvPr/>
          </p:nvSpPr>
          <p:spPr>
            <a:xfrm>
              <a:off x="112418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" name="object 780"/>
            <p:cNvSpPr/>
            <p:nvPr/>
          </p:nvSpPr>
          <p:spPr>
            <a:xfrm>
              <a:off x="11266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" name="object 781"/>
            <p:cNvSpPr/>
            <p:nvPr/>
          </p:nvSpPr>
          <p:spPr>
            <a:xfrm>
              <a:off x="11269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" name="object 782"/>
            <p:cNvSpPr/>
            <p:nvPr/>
          </p:nvSpPr>
          <p:spPr>
            <a:xfrm>
              <a:off x="11270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" name="object 783"/>
            <p:cNvSpPr/>
            <p:nvPr/>
          </p:nvSpPr>
          <p:spPr>
            <a:xfrm>
              <a:off x="1126296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50" y="0"/>
                  </a:moveTo>
                  <a:lnTo>
                    <a:pt x="182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" name="object 784"/>
            <p:cNvSpPr/>
            <p:nvPr/>
          </p:nvSpPr>
          <p:spPr>
            <a:xfrm>
              <a:off x="1127272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" name="object 785"/>
            <p:cNvSpPr/>
            <p:nvPr/>
          </p:nvSpPr>
          <p:spPr>
            <a:xfrm>
              <a:off x="11299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" name="object 786"/>
            <p:cNvSpPr/>
            <p:nvPr/>
          </p:nvSpPr>
          <p:spPr>
            <a:xfrm>
              <a:off x="113224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" name="object 787"/>
            <p:cNvSpPr/>
            <p:nvPr/>
          </p:nvSpPr>
          <p:spPr>
            <a:xfrm>
              <a:off x="11324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" name="object 788"/>
            <p:cNvSpPr/>
            <p:nvPr/>
          </p:nvSpPr>
          <p:spPr>
            <a:xfrm>
              <a:off x="1132480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" name="object 789"/>
            <p:cNvSpPr/>
            <p:nvPr/>
          </p:nvSpPr>
          <p:spPr>
            <a:xfrm>
              <a:off x="1132582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" name="object 790"/>
            <p:cNvSpPr/>
            <p:nvPr/>
          </p:nvSpPr>
          <p:spPr>
            <a:xfrm>
              <a:off x="11346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" name="object 791"/>
            <p:cNvSpPr/>
            <p:nvPr/>
          </p:nvSpPr>
          <p:spPr>
            <a:xfrm>
              <a:off x="11349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" name="object 792"/>
            <p:cNvSpPr/>
            <p:nvPr/>
          </p:nvSpPr>
          <p:spPr>
            <a:xfrm>
              <a:off x="11352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" name="object 793"/>
            <p:cNvSpPr/>
            <p:nvPr/>
          </p:nvSpPr>
          <p:spPr>
            <a:xfrm>
              <a:off x="113746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" name="object 794"/>
            <p:cNvSpPr/>
            <p:nvPr/>
          </p:nvSpPr>
          <p:spPr>
            <a:xfrm>
              <a:off x="11376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" name="object 795"/>
            <p:cNvSpPr/>
            <p:nvPr/>
          </p:nvSpPr>
          <p:spPr>
            <a:xfrm>
              <a:off x="1137803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" name="object 796"/>
            <p:cNvSpPr/>
            <p:nvPr/>
          </p:nvSpPr>
          <p:spPr>
            <a:xfrm>
              <a:off x="1137892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" name="object 797"/>
            <p:cNvSpPr/>
            <p:nvPr/>
          </p:nvSpPr>
          <p:spPr>
            <a:xfrm>
              <a:off x="11396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" name="object 798"/>
            <p:cNvSpPr/>
            <p:nvPr/>
          </p:nvSpPr>
          <p:spPr>
            <a:xfrm>
              <a:off x="11401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" name="object 799"/>
            <p:cNvSpPr/>
            <p:nvPr/>
          </p:nvSpPr>
          <p:spPr>
            <a:xfrm>
              <a:off x="11422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" name="object 800"/>
            <p:cNvSpPr/>
            <p:nvPr/>
          </p:nvSpPr>
          <p:spPr>
            <a:xfrm>
              <a:off x="1142669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" name="object 801"/>
            <p:cNvSpPr/>
            <p:nvPr/>
          </p:nvSpPr>
          <p:spPr>
            <a:xfrm>
              <a:off x="1142175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76" y="0"/>
                  </a:moveTo>
                  <a:lnTo>
                    <a:pt x="185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" name="object 802"/>
            <p:cNvSpPr/>
            <p:nvPr/>
          </p:nvSpPr>
          <p:spPr>
            <a:xfrm>
              <a:off x="11449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" name="object 803"/>
            <p:cNvSpPr/>
            <p:nvPr/>
          </p:nvSpPr>
          <p:spPr>
            <a:xfrm>
              <a:off x="114767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" name="object 804"/>
            <p:cNvSpPr/>
            <p:nvPr/>
          </p:nvSpPr>
          <p:spPr>
            <a:xfrm>
              <a:off x="11480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" name="object 805"/>
            <p:cNvSpPr/>
            <p:nvPr/>
          </p:nvSpPr>
          <p:spPr>
            <a:xfrm>
              <a:off x="11482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" name="object 806"/>
            <p:cNvSpPr/>
            <p:nvPr/>
          </p:nvSpPr>
          <p:spPr>
            <a:xfrm>
              <a:off x="1148360" y="417676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0"/>
                  </a:moveTo>
                  <a:lnTo>
                    <a:pt x="887" y="48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" name="object 807"/>
            <p:cNvSpPr/>
            <p:nvPr/>
          </p:nvSpPr>
          <p:spPr>
            <a:xfrm>
              <a:off x="11484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" name="object 808"/>
            <p:cNvSpPr/>
            <p:nvPr/>
          </p:nvSpPr>
          <p:spPr>
            <a:xfrm>
              <a:off x="11503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" name="object 809"/>
            <p:cNvSpPr/>
            <p:nvPr/>
          </p:nvSpPr>
          <p:spPr>
            <a:xfrm>
              <a:off x="1151008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" name="object 810"/>
            <p:cNvSpPr/>
            <p:nvPr/>
          </p:nvSpPr>
          <p:spPr>
            <a:xfrm>
              <a:off x="11529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" name="object 811"/>
            <p:cNvSpPr/>
            <p:nvPr/>
          </p:nvSpPr>
          <p:spPr>
            <a:xfrm>
              <a:off x="115356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" name="object 812"/>
            <p:cNvSpPr/>
            <p:nvPr/>
          </p:nvSpPr>
          <p:spPr>
            <a:xfrm>
              <a:off x="1153670" y="417740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" name="object 813"/>
            <p:cNvSpPr/>
            <p:nvPr/>
          </p:nvSpPr>
          <p:spPr>
            <a:xfrm>
              <a:off x="115541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" name="object 814"/>
            <p:cNvSpPr/>
            <p:nvPr/>
          </p:nvSpPr>
          <p:spPr>
            <a:xfrm>
              <a:off x="115576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" name="object 815"/>
            <p:cNvSpPr/>
            <p:nvPr/>
          </p:nvSpPr>
          <p:spPr>
            <a:xfrm>
              <a:off x="11558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" name="object 816"/>
            <p:cNvSpPr/>
            <p:nvPr/>
          </p:nvSpPr>
          <p:spPr>
            <a:xfrm>
              <a:off x="115630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" name="object 817"/>
            <p:cNvSpPr/>
            <p:nvPr/>
          </p:nvSpPr>
          <p:spPr>
            <a:xfrm>
              <a:off x="11587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" name="object 818"/>
            <p:cNvSpPr/>
            <p:nvPr/>
          </p:nvSpPr>
          <p:spPr>
            <a:xfrm>
              <a:off x="115878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" name="object 819"/>
            <p:cNvSpPr/>
            <p:nvPr/>
          </p:nvSpPr>
          <p:spPr>
            <a:xfrm>
              <a:off x="115889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" name="object 820"/>
            <p:cNvSpPr/>
            <p:nvPr/>
          </p:nvSpPr>
          <p:spPr>
            <a:xfrm>
              <a:off x="1158979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" name="object 821"/>
            <p:cNvSpPr/>
            <p:nvPr/>
          </p:nvSpPr>
          <p:spPr>
            <a:xfrm>
              <a:off x="11609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" name="object 822"/>
            <p:cNvSpPr/>
            <p:nvPr/>
          </p:nvSpPr>
          <p:spPr>
            <a:xfrm>
              <a:off x="116161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" name="object 823"/>
            <p:cNvSpPr/>
            <p:nvPr/>
          </p:nvSpPr>
          <p:spPr>
            <a:xfrm>
              <a:off x="116369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" name="object 824"/>
            <p:cNvSpPr/>
            <p:nvPr/>
          </p:nvSpPr>
          <p:spPr>
            <a:xfrm>
              <a:off x="1163960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" name="object 825"/>
            <p:cNvSpPr/>
            <p:nvPr/>
          </p:nvSpPr>
          <p:spPr>
            <a:xfrm>
              <a:off x="11640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" name="object 826"/>
            <p:cNvSpPr/>
            <p:nvPr/>
          </p:nvSpPr>
          <p:spPr>
            <a:xfrm>
              <a:off x="1164175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" name="object 827"/>
            <p:cNvSpPr/>
            <p:nvPr/>
          </p:nvSpPr>
          <p:spPr>
            <a:xfrm>
              <a:off x="116908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" name="object 828"/>
            <p:cNvSpPr/>
            <p:nvPr/>
          </p:nvSpPr>
          <p:spPr>
            <a:xfrm>
              <a:off x="116939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" name="object 829"/>
            <p:cNvSpPr/>
            <p:nvPr/>
          </p:nvSpPr>
          <p:spPr>
            <a:xfrm>
              <a:off x="11694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" name="object 830"/>
            <p:cNvSpPr/>
            <p:nvPr/>
          </p:nvSpPr>
          <p:spPr>
            <a:xfrm>
              <a:off x="11714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" name="object 831"/>
            <p:cNvSpPr/>
            <p:nvPr/>
          </p:nvSpPr>
          <p:spPr>
            <a:xfrm>
              <a:off x="117158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" name="object 832"/>
            <p:cNvSpPr/>
            <p:nvPr/>
          </p:nvSpPr>
          <p:spPr>
            <a:xfrm>
              <a:off x="11720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" name="object 833"/>
            <p:cNvSpPr/>
            <p:nvPr/>
          </p:nvSpPr>
          <p:spPr>
            <a:xfrm>
              <a:off x="11744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" name="object 834"/>
            <p:cNvSpPr/>
            <p:nvPr/>
          </p:nvSpPr>
          <p:spPr>
            <a:xfrm>
              <a:off x="117471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" name="object 835"/>
            <p:cNvSpPr/>
            <p:nvPr/>
          </p:nvSpPr>
          <p:spPr>
            <a:xfrm>
              <a:off x="11747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" name="object 836"/>
            <p:cNvSpPr/>
            <p:nvPr/>
          </p:nvSpPr>
          <p:spPr>
            <a:xfrm>
              <a:off x="11765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" name="object 837"/>
            <p:cNvSpPr/>
            <p:nvPr/>
          </p:nvSpPr>
          <p:spPr>
            <a:xfrm>
              <a:off x="117915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" name="object 838"/>
            <p:cNvSpPr/>
            <p:nvPr/>
          </p:nvSpPr>
          <p:spPr>
            <a:xfrm>
              <a:off x="11797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" name="object 839"/>
            <p:cNvSpPr/>
            <p:nvPr/>
          </p:nvSpPr>
          <p:spPr>
            <a:xfrm>
              <a:off x="117986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" name="object 840"/>
            <p:cNvSpPr/>
            <p:nvPr/>
          </p:nvSpPr>
          <p:spPr>
            <a:xfrm>
              <a:off x="117992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" name="object 841"/>
            <p:cNvSpPr/>
            <p:nvPr/>
          </p:nvSpPr>
          <p:spPr>
            <a:xfrm>
              <a:off x="11821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" name="object 842"/>
            <p:cNvSpPr/>
            <p:nvPr/>
          </p:nvSpPr>
          <p:spPr>
            <a:xfrm>
              <a:off x="11825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" name="object 843"/>
            <p:cNvSpPr/>
            <p:nvPr/>
          </p:nvSpPr>
          <p:spPr>
            <a:xfrm>
              <a:off x="11851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" name="object 844"/>
            <p:cNvSpPr/>
            <p:nvPr/>
          </p:nvSpPr>
          <p:spPr>
            <a:xfrm>
              <a:off x="11853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" name="object 845"/>
            <p:cNvSpPr/>
            <p:nvPr/>
          </p:nvSpPr>
          <p:spPr>
            <a:xfrm>
              <a:off x="11873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" name="object 846"/>
            <p:cNvSpPr/>
            <p:nvPr/>
          </p:nvSpPr>
          <p:spPr>
            <a:xfrm>
              <a:off x="118974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" name="object 847"/>
            <p:cNvSpPr/>
            <p:nvPr/>
          </p:nvSpPr>
          <p:spPr>
            <a:xfrm>
              <a:off x="11903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" name="object 848"/>
            <p:cNvSpPr/>
            <p:nvPr/>
          </p:nvSpPr>
          <p:spPr>
            <a:xfrm>
              <a:off x="1190484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" name="object 849"/>
            <p:cNvSpPr/>
            <p:nvPr/>
          </p:nvSpPr>
          <p:spPr>
            <a:xfrm>
              <a:off x="1190586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" name="object 850"/>
            <p:cNvSpPr/>
            <p:nvPr/>
          </p:nvSpPr>
          <p:spPr>
            <a:xfrm>
              <a:off x="11914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" name="object 851"/>
            <p:cNvSpPr/>
            <p:nvPr/>
          </p:nvSpPr>
          <p:spPr>
            <a:xfrm>
              <a:off x="11924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" name="object 852"/>
            <p:cNvSpPr/>
            <p:nvPr/>
          </p:nvSpPr>
          <p:spPr>
            <a:xfrm>
              <a:off x="119570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" name="object 853"/>
            <p:cNvSpPr/>
            <p:nvPr/>
          </p:nvSpPr>
          <p:spPr>
            <a:xfrm>
              <a:off x="1195794" y="417566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31"/>
                  </a:moveTo>
                  <a:lnTo>
                    <a:pt x="887" y="10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" name="object 854"/>
            <p:cNvSpPr/>
            <p:nvPr/>
          </p:nvSpPr>
          <p:spPr>
            <a:xfrm>
              <a:off x="11958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" name="object 855"/>
            <p:cNvSpPr/>
            <p:nvPr/>
          </p:nvSpPr>
          <p:spPr>
            <a:xfrm>
              <a:off x="119730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" name="object 856"/>
            <p:cNvSpPr/>
            <p:nvPr/>
          </p:nvSpPr>
          <p:spPr>
            <a:xfrm>
              <a:off x="1198443" y="41772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" name="object 857"/>
            <p:cNvSpPr/>
            <p:nvPr/>
          </p:nvSpPr>
          <p:spPr>
            <a:xfrm>
              <a:off x="12008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" name="object 858"/>
            <p:cNvSpPr/>
            <p:nvPr/>
          </p:nvSpPr>
          <p:spPr>
            <a:xfrm>
              <a:off x="120096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" name="object 859"/>
            <p:cNvSpPr/>
            <p:nvPr/>
          </p:nvSpPr>
          <p:spPr>
            <a:xfrm>
              <a:off x="1201104" y="417642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51"/>
                  </a:moveTo>
                  <a:lnTo>
                    <a:pt x="887" y="65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" name="object 860"/>
            <p:cNvSpPr/>
            <p:nvPr/>
          </p:nvSpPr>
          <p:spPr>
            <a:xfrm>
              <a:off x="12012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" name="object 861"/>
            <p:cNvSpPr/>
            <p:nvPr/>
          </p:nvSpPr>
          <p:spPr>
            <a:xfrm>
              <a:off x="1203740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" name="object 862"/>
            <p:cNvSpPr/>
            <p:nvPr/>
          </p:nvSpPr>
          <p:spPr>
            <a:xfrm>
              <a:off x="120608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" name="object 863"/>
            <p:cNvSpPr/>
            <p:nvPr/>
          </p:nvSpPr>
          <p:spPr>
            <a:xfrm>
              <a:off x="12061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" name="object 864"/>
            <p:cNvSpPr/>
            <p:nvPr/>
          </p:nvSpPr>
          <p:spPr>
            <a:xfrm>
              <a:off x="120631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" name="object 865"/>
            <p:cNvSpPr/>
            <p:nvPr/>
          </p:nvSpPr>
          <p:spPr>
            <a:xfrm>
              <a:off x="1206414" y="4174635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44"/>
                  </a:moveTo>
                  <a:lnTo>
                    <a:pt x="887" y="15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" name="object 866"/>
            <p:cNvSpPr/>
            <p:nvPr/>
          </p:nvSpPr>
          <p:spPr>
            <a:xfrm>
              <a:off x="1209063" y="417706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" name="object 867"/>
            <p:cNvSpPr/>
            <p:nvPr/>
          </p:nvSpPr>
          <p:spPr>
            <a:xfrm>
              <a:off x="121129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" name="object 868"/>
            <p:cNvSpPr/>
            <p:nvPr/>
          </p:nvSpPr>
          <p:spPr>
            <a:xfrm>
              <a:off x="121162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" name="object 869"/>
            <p:cNvSpPr/>
            <p:nvPr/>
          </p:nvSpPr>
          <p:spPr>
            <a:xfrm>
              <a:off x="1211711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" name="object 870"/>
            <p:cNvSpPr/>
            <p:nvPr/>
          </p:nvSpPr>
          <p:spPr>
            <a:xfrm>
              <a:off x="121229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" name="object 871"/>
            <p:cNvSpPr/>
            <p:nvPr/>
          </p:nvSpPr>
          <p:spPr>
            <a:xfrm>
              <a:off x="12141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" name="object 872"/>
            <p:cNvSpPr/>
            <p:nvPr/>
          </p:nvSpPr>
          <p:spPr>
            <a:xfrm>
              <a:off x="121632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" name="object 873"/>
            <p:cNvSpPr/>
            <p:nvPr/>
          </p:nvSpPr>
          <p:spPr>
            <a:xfrm>
              <a:off x="12168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" name="object 874"/>
            <p:cNvSpPr/>
            <p:nvPr/>
          </p:nvSpPr>
          <p:spPr>
            <a:xfrm>
              <a:off x="1216882" y="41774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" name="object 875"/>
            <p:cNvSpPr/>
            <p:nvPr/>
          </p:nvSpPr>
          <p:spPr>
            <a:xfrm>
              <a:off x="121951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" name="object 876"/>
            <p:cNvSpPr/>
            <p:nvPr/>
          </p:nvSpPr>
          <p:spPr>
            <a:xfrm>
              <a:off x="12212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" name="object 877"/>
            <p:cNvSpPr/>
            <p:nvPr/>
          </p:nvSpPr>
          <p:spPr>
            <a:xfrm>
              <a:off x="1221850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" name="object 878"/>
            <p:cNvSpPr/>
            <p:nvPr/>
          </p:nvSpPr>
          <p:spPr>
            <a:xfrm>
              <a:off x="122190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" name="object 879"/>
            <p:cNvSpPr/>
            <p:nvPr/>
          </p:nvSpPr>
          <p:spPr>
            <a:xfrm>
              <a:off x="122198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" name="object 880"/>
            <p:cNvSpPr/>
            <p:nvPr/>
          </p:nvSpPr>
          <p:spPr>
            <a:xfrm>
              <a:off x="1222103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" name="object 881"/>
            <p:cNvSpPr/>
            <p:nvPr/>
          </p:nvSpPr>
          <p:spPr>
            <a:xfrm>
              <a:off x="1222192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" name="object 882"/>
            <p:cNvSpPr/>
            <p:nvPr/>
          </p:nvSpPr>
          <p:spPr>
            <a:xfrm>
              <a:off x="1223041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90" y="0"/>
                  </a:moveTo>
                  <a:lnTo>
                    <a:pt x="1964" y="0"/>
                  </a:lnTo>
                </a:path>
                <a:path w="2540">
                  <a:moveTo>
                    <a:pt x="570" y="0"/>
                  </a:moveTo>
                  <a:lnTo>
                    <a:pt x="234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" name="object 883"/>
            <p:cNvSpPr/>
            <p:nvPr/>
          </p:nvSpPr>
          <p:spPr>
            <a:xfrm>
              <a:off x="12247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" name="object 884"/>
            <p:cNvSpPr/>
            <p:nvPr/>
          </p:nvSpPr>
          <p:spPr>
            <a:xfrm>
              <a:off x="12270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" name="object 885"/>
            <p:cNvSpPr/>
            <p:nvPr/>
          </p:nvSpPr>
          <p:spPr>
            <a:xfrm>
              <a:off x="1227400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" name="object 886"/>
            <p:cNvSpPr/>
            <p:nvPr/>
          </p:nvSpPr>
          <p:spPr>
            <a:xfrm>
              <a:off x="1227502" y="41771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" name="object 887"/>
            <p:cNvSpPr/>
            <p:nvPr/>
          </p:nvSpPr>
          <p:spPr>
            <a:xfrm>
              <a:off x="12293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" name="object 888"/>
            <p:cNvSpPr/>
            <p:nvPr/>
          </p:nvSpPr>
          <p:spPr>
            <a:xfrm>
              <a:off x="12300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" name="object 889"/>
            <p:cNvSpPr/>
            <p:nvPr/>
          </p:nvSpPr>
          <p:spPr>
            <a:xfrm>
              <a:off x="1230138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" name="object 890"/>
            <p:cNvSpPr/>
            <p:nvPr/>
          </p:nvSpPr>
          <p:spPr>
            <a:xfrm>
              <a:off x="12323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" name="object 891"/>
            <p:cNvSpPr/>
            <p:nvPr/>
          </p:nvSpPr>
          <p:spPr>
            <a:xfrm>
              <a:off x="123260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" name="object 892"/>
            <p:cNvSpPr/>
            <p:nvPr/>
          </p:nvSpPr>
          <p:spPr>
            <a:xfrm>
              <a:off x="1232710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" name="object 893"/>
            <p:cNvSpPr/>
            <p:nvPr/>
          </p:nvSpPr>
          <p:spPr>
            <a:xfrm>
              <a:off x="123278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" name="object 894"/>
            <p:cNvSpPr/>
            <p:nvPr/>
          </p:nvSpPr>
          <p:spPr>
            <a:xfrm>
              <a:off x="12344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" name="object 895"/>
            <p:cNvSpPr/>
            <p:nvPr/>
          </p:nvSpPr>
          <p:spPr>
            <a:xfrm>
              <a:off x="1234358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01" y="0"/>
                  </a:moveTo>
                  <a:lnTo>
                    <a:pt x="1875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" name="object 896"/>
            <p:cNvSpPr/>
            <p:nvPr/>
          </p:nvSpPr>
          <p:spPr>
            <a:xfrm>
              <a:off x="1237678" y="417642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51"/>
                  </a:moveTo>
                  <a:lnTo>
                    <a:pt x="887" y="65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" name="object 897"/>
            <p:cNvSpPr/>
            <p:nvPr/>
          </p:nvSpPr>
          <p:spPr>
            <a:xfrm>
              <a:off x="12378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" name="object 898"/>
            <p:cNvSpPr/>
            <p:nvPr/>
          </p:nvSpPr>
          <p:spPr>
            <a:xfrm>
              <a:off x="1237982" y="41773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" name="object 899"/>
            <p:cNvSpPr/>
            <p:nvPr/>
          </p:nvSpPr>
          <p:spPr>
            <a:xfrm>
              <a:off x="1240327" y="41774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" name="object 900"/>
            <p:cNvSpPr/>
            <p:nvPr/>
          </p:nvSpPr>
          <p:spPr>
            <a:xfrm>
              <a:off x="12404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" name="object 901"/>
            <p:cNvSpPr/>
            <p:nvPr/>
          </p:nvSpPr>
          <p:spPr>
            <a:xfrm>
              <a:off x="124061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" name="object 902"/>
            <p:cNvSpPr/>
            <p:nvPr/>
          </p:nvSpPr>
          <p:spPr>
            <a:xfrm>
              <a:off x="12407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" name="object 903"/>
            <p:cNvSpPr/>
            <p:nvPr/>
          </p:nvSpPr>
          <p:spPr>
            <a:xfrm>
              <a:off x="12422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" name="object 904"/>
            <p:cNvSpPr/>
            <p:nvPr/>
          </p:nvSpPr>
          <p:spPr>
            <a:xfrm>
              <a:off x="1242139" y="417757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" name="object 905"/>
            <p:cNvSpPr/>
            <p:nvPr/>
          </p:nvSpPr>
          <p:spPr>
            <a:xfrm>
              <a:off x="1243279" y="417744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" name="object 906"/>
            <p:cNvSpPr/>
            <p:nvPr/>
          </p:nvSpPr>
          <p:spPr>
            <a:xfrm>
              <a:off x="1243279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" name="object 907"/>
            <p:cNvSpPr/>
            <p:nvPr/>
          </p:nvSpPr>
          <p:spPr>
            <a:xfrm>
              <a:off x="124568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" name="object 908"/>
            <p:cNvSpPr/>
            <p:nvPr/>
          </p:nvSpPr>
          <p:spPr>
            <a:xfrm>
              <a:off x="1245687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" name="object 909"/>
            <p:cNvSpPr/>
            <p:nvPr/>
          </p:nvSpPr>
          <p:spPr>
            <a:xfrm>
              <a:off x="124594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" name="object 910"/>
            <p:cNvSpPr/>
            <p:nvPr/>
          </p:nvSpPr>
          <p:spPr>
            <a:xfrm>
              <a:off x="12480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" name="object 911"/>
            <p:cNvSpPr/>
            <p:nvPr/>
          </p:nvSpPr>
          <p:spPr>
            <a:xfrm>
              <a:off x="12484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" name="object 912"/>
            <p:cNvSpPr/>
            <p:nvPr/>
          </p:nvSpPr>
          <p:spPr>
            <a:xfrm>
              <a:off x="1248602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" name="object 913"/>
            <p:cNvSpPr/>
            <p:nvPr/>
          </p:nvSpPr>
          <p:spPr>
            <a:xfrm>
              <a:off x="12522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" name="object 914"/>
            <p:cNvSpPr/>
            <p:nvPr/>
          </p:nvSpPr>
          <p:spPr>
            <a:xfrm>
              <a:off x="1252911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" name="object 915"/>
            <p:cNvSpPr/>
            <p:nvPr/>
          </p:nvSpPr>
          <p:spPr>
            <a:xfrm>
              <a:off x="1253671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" name="object 916"/>
            <p:cNvSpPr/>
            <p:nvPr/>
          </p:nvSpPr>
          <p:spPr>
            <a:xfrm>
              <a:off x="1253798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" name="object 917"/>
            <p:cNvSpPr/>
            <p:nvPr/>
          </p:nvSpPr>
          <p:spPr>
            <a:xfrm>
              <a:off x="125557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" name="object 918"/>
            <p:cNvSpPr/>
            <p:nvPr/>
          </p:nvSpPr>
          <p:spPr>
            <a:xfrm>
              <a:off x="12559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" name="object 919"/>
            <p:cNvSpPr/>
            <p:nvPr/>
          </p:nvSpPr>
          <p:spPr>
            <a:xfrm>
              <a:off x="12582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" name="object 920"/>
            <p:cNvSpPr/>
            <p:nvPr/>
          </p:nvSpPr>
          <p:spPr>
            <a:xfrm>
              <a:off x="12586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" name="object 921"/>
            <p:cNvSpPr/>
            <p:nvPr/>
          </p:nvSpPr>
          <p:spPr>
            <a:xfrm>
              <a:off x="1258994" y="417724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" name="object 922"/>
            <p:cNvSpPr/>
            <p:nvPr/>
          </p:nvSpPr>
          <p:spPr>
            <a:xfrm>
              <a:off x="12591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" name="object 923"/>
            <p:cNvSpPr/>
            <p:nvPr/>
          </p:nvSpPr>
          <p:spPr>
            <a:xfrm>
              <a:off x="126140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" name="object 924"/>
            <p:cNvSpPr/>
            <p:nvPr/>
          </p:nvSpPr>
          <p:spPr>
            <a:xfrm>
              <a:off x="1261655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" name="object 925"/>
            <p:cNvSpPr/>
            <p:nvPr/>
          </p:nvSpPr>
          <p:spPr>
            <a:xfrm>
              <a:off x="1264316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" name="object 926"/>
            <p:cNvSpPr/>
            <p:nvPr/>
          </p:nvSpPr>
          <p:spPr>
            <a:xfrm>
              <a:off x="12644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" name="object 927"/>
            <p:cNvSpPr/>
            <p:nvPr/>
          </p:nvSpPr>
          <p:spPr>
            <a:xfrm>
              <a:off x="1266091" y="4177711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09">
                  <a:moveTo>
                    <a:pt x="0" y="0"/>
                  </a:moveTo>
                  <a:lnTo>
                    <a:pt x="1774" y="0"/>
                  </a:lnTo>
                </a:path>
                <a:path w="3809">
                  <a:moveTo>
                    <a:pt x="1647" y="0"/>
                  </a:moveTo>
                  <a:lnTo>
                    <a:pt x="3421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" name="object 928"/>
            <p:cNvSpPr/>
            <p:nvPr/>
          </p:nvSpPr>
          <p:spPr>
            <a:xfrm>
              <a:off x="12690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9" name="object 929"/>
            <p:cNvSpPr/>
            <p:nvPr/>
          </p:nvSpPr>
          <p:spPr>
            <a:xfrm>
              <a:off x="126951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0" name="object 930"/>
            <p:cNvSpPr/>
            <p:nvPr/>
          </p:nvSpPr>
          <p:spPr>
            <a:xfrm>
              <a:off x="1269639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" name="object 931"/>
            <p:cNvSpPr/>
            <p:nvPr/>
          </p:nvSpPr>
          <p:spPr>
            <a:xfrm>
              <a:off x="12723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" name="object 932"/>
            <p:cNvSpPr/>
            <p:nvPr/>
          </p:nvSpPr>
          <p:spPr>
            <a:xfrm>
              <a:off x="12734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" name="object 933"/>
            <p:cNvSpPr/>
            <p:nvPr/>
          </p:nvSpPr>
          <p:spPr>
            <a:xfrm>
              <a:off x="127394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" name="object 934"/>
            <p:cNvSpPr/>
            <p:nvPr/>
          </p:nvSpPr>
          <p:spPr>
            <a:xfrm>
              <a:off x="12744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" name="object 935"/>
            <p:cNvSpPr/>
            <p:nvPr/>
          </p:nvSpPr>
          <p:spPr>
            <a:xfrm>
              <a:off x="1274835" y="41774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" name="object 936"/>
            <p:cNvSpPr/>
            <p:nvPr/>
          </p:nvSpPr>
          <p:spPr>
            <a:xfrm>
              <a:off x="1274962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" name="object 937"/>
            <p:cNvSpPr/>
            <p:nvPr/>
          </p:nvSpPr>
          <p:spPr>
            <a:xfrm>
              <a:off x="12767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" name="object 938"/>
            <p:cNvSpPr/>
            <p:nvPr/>
          </p:nvSpPr>
          <p:spPr>
            <a:xfrm>
              <a:off x="127749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" name="object 939"/>
            <p:cNvSpPr/>
            <p:nvPr/>
          </p:nvSpPr>
          <p:spPr>
            <a:xfrm>
              <a:off x="1276736" y="4177704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4">
                  <a:moveTo>
                    <a:pt x="0" y="0"/>
                  </a:moveTo>
                  <a:lnTo>
                    <a:pt x="1774" y="0"/>
                  </a:lnTo>
                </a:path>
                <a:path w="4444">
                  <a:moveTo>
                    <a:pt x="2281" y="0"/>
                  </a:moveTo>
                  <a:lnTo>
                    <a:pt x="4055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" name="object 940"/>
            <p:cNvSpPr/>
            <p:nvPr/>
          </p:nvSpPr>
          <p:spPr>
            <a:xfrm>
              <a:off x="128003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" name="object 941"/>
            <p:cNvSpPr/>
            <p:nvPr/>
          </p:nvSpPr>
          <p:spPr>
            <a:xfrm>
              <a:off x="1280157" y="417606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29"/>
                  </a:moveTo>
                  <a:lnTo>
                    <a:pt x="887" y="82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" name="object 942"/>
            <p:cNvSpPr/>
            <p:nvPr/>
          </p:nvSpPr>
          <p:spPr>
            <a:xfrm>
              <a:off x="12819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" name="object 943"/>
            <p:cNvSpPr/>
            <p:nvPr/>
          </p:nvSpPr>
          <p:spPr>
            <a:xfrm>
              <a:off x="12825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" name="object 944"/>
            <p:cNvSpPr/>
            <p:nvPr/>
          </p:nvSpPr>
          <p:spPr>
            <a:xfrm>
              <a:off x="1282819" y="41773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" name="object 945"/>
            <p:cNvSpPr/>
            <p:nvPr/>
          </p:nvSpPr>
          <p:spPr>
            <a:xfrm>
              <a:off x="12829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" name="object 946"/>
            <p:cNvSpPr/>
            <p:nvPr/>
          </p:nvSpPr>
          <p:spPr>
            <a:xfrm>
              <a:off x="12851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" name="object 947"/>
            <p:cNvSpPr/>
            <p:nvPr/>
          </p:nvSpPr>
          <p:spPr>
            <a:xfrm>
              <a:off x="1285353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" name="object 948"/>
            <p:cNvSpPr/>
            <p:nvPr/>
          </p:nvSpPr>
          <p:spPr>
            <a:xfrm>
              <a:off x="1285480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" name="object 949"/>
            <p:cNvSpPr/>
            <p:nvPr/>
          </p:nvSpPr>
          <p:spPr>
            <a:xfrm>
              <a:off x="128788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" name="object 950"/>
            <p:cNvSpPr/>
            <p:nvPr/>
          </p:nvSpPr>
          <p:spPr>
            <a:xfrm>
              <a:off x="12880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" name="object 951"/>
            <p:cNvSpPr/>
            <p:nvPr/>
          </p:nvSpPr>
          <p:spPr>
            <a:xfrm>
              <a:off x="128978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" name="object 952"/>
            <p:cNvSpPr/>
            <p:nvPr/>
          </p:nvSpPr>
          <p:spPr>
            <a:xfrm>
              <a:off x="129054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" name="object 953"/>
            <p:cNvSpPr/>
            <p:nvPr/>
          </p:nvSpPr>
          <p:spPr>
            <a:xfrm>
              <a:off x="12906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" name="object 954"/>
            <p:cNvSpPr/>
            <p:nvPr/>
          </p:nvSpPr>
          <p:spPr>
            <a:xfrm>
              <a:off x="129092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" name="object 955"/>
            <p:cNvSpPr/>
            <p:nvPr/>
          </p:nvSpPr>
          <p:spPr>
            <a:xfrm>
              <a:off x="12949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" name="object 956"/>
            <p:cNvSpPr/>
            <p:nvPr/>
          </p:nvSpPr>
          <p:spPr>
            <a:xfrm>
              <a:off x="1295872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" name="object 957"/>
            <p:cNvSpPr/>
            <p:nvPr/>
          </p:nvSpPr>
          <p:spPr>
            <a:xfrm>
              <a:off x="129587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" name="object 958"/>
            <p:cNvSpPr/>
            <p:nvPr/>
          </p:nvSpPr>
          <p:spPr>
            <a:xfrm>
              <a:off x="12981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" name="object 959"/>
            <p:cNvSpPr/>
            <p:nvPr/>
          </p:nvSpPr>
          <p:spPr>
            <a:xfrm>
              <a:off x="12985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" name="object 960"/>
            <p:cNvSpPr/>
            <p:nvPr/>
          </p:nvSpPr>
          <p:spPr>
            <a:xfrm>
              <a:off x="1300307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" name="object 961"/>
            <p:cNvSpPr/>
            <p:nvPr/>
          </p:nvSpPr>
          <p:spPr>
            <a:xfrm>
              <a:off x="1301068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" name="object 962"/>
            <p:cNvSpPr/>
            <p:nvPr/>
          </p:nvSpPr>
          <p:spPr>
            <a:xfrm>
              <a:off x="130119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" name="object 963"/>
            <p:cNvSpPr/>
            <p:nvPr/>
          </p:nvSpPr>
          <p:spPr>
            <a:xfrm>
              <a:off x="13029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" name="object 964"/>
            <p:cNvSpPr/>
            <p:nvPr/>
          </p:nvSpPr>
          <p:spPr>
            <a:xfrm>
              <a:off x="1305883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" name="object 965"/>
            <p:cNvSpPr/>
            <p:nvPr/>
          </p:nvSpPr>
          <p:spPr>
            <a:xfrm>
              <a:off x="13063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" name="object 966"/>
            <p:cNvSpPr/>
            <p:nvPr/>
          </p:nvSpPr>
          <p:spPr>
            <a:xfrm>
              <a:off x="1306390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" name="object 967"/>
            <p:cNvSpPr/>
            <p:nvPr/>
          </p:nvSpPr>
          <p:spPr>
            <a:xfrm>
              <a:off x="13114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" name="object 968"/>
            <p:cNvSpPr/>
            <p:nvPr/>
          </p:nvSpPr>
          <p:spPr>
            <a:xfrm>
              <a:off x="1311586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" name="object 969"/>
            <p:cNvSpPr/>
            <p:nvPr/>
          </p:nvSpPr>
          <p:spPr>
            <a:xfrm>
              <a:off x="131171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" name="object 970"/>
            <p:cNvSpPr/>
            <p:nvPr/>
          </p:nvSpPr>
          <p:spPr>
            <a:xfrm>
              <a:off x="1311713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" name="object 971"/>
            <p:cNvSpPr/>
            <p:nvPr/>
          </p:nvSpPr>
          <p:spPr>
            <a:xfrm>
              <a:off x="131424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" name="object 972"/>
            <p:cNvSpPr/>
            <p:nvPr/>
          </p:nvSpPr>
          <p:spPr>
            <a:xfrm>
              <a:off x="1316782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" name="object 973"/>
            <p:cNvSpPr/>
            <p:nvPr/>
          </p:nvSpPr>
          <p:spPr>
            <a:xfrm>
              <a:off x="1316909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" name="object 974"/>
            <p:cNvSpPr/>
            <p:nvPr/>
          </p:nvSpPr>
          <p:spPr>
            <a:xfrm>
              <a:off x="1317035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" name="object 975"/>
            <p:cNvSpPr/>
            <p:nvPr/>
          </p:nvSpPr>
          <p:spPr>
            <a:xfrm>
              <a:off x="131931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" name="object 976"/>
            <p:cNvSpPr/>
            <p:nvPr/>
          </p:nvSpPr>
          <p:spPr>
            <a:xfrm>
              <a:off x="131969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" name="object 977"/>
            <p:cNvSpPr/>
            <p:nvPr/>
          </p:nvSpPr>
          <p:spPr>
            <a:xfrm>
              <a:off x="13202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" name="object 978"/>
            <p:cNvSpPr/>
            <p:nvPr/>
          </p:nvSpPr>
          <p:spPr>
            <a:xfrm>
              <a:off x="13208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" name="object 979"/>
            <p:cNvSpPr/>
            <p:nvPr/>
          </p:nvSpPr>
          <p:spPr>
            <a:xfrm>
              <a:off x="13214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" name="object 980"/>
            <p:cNvSpPr/>
            <p:nvPr/>
          </p:nvSpPr>
          <p:spPr>
            <a:xfrm>
              <a:off x="13217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" name="object 981"/>
            <p:cNvSpPr/>
            <p:nvPr/>
          </p:nvSpPr>
          <p:spPr>
            <a:xfrm>
              <a:off x="1321978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" name="object 982"/>
            <p:cNvSpPr/>
            <p:nvPr/>
          </p:nvSpPr>
          <p:spPr>
            <a:xfrm>
              <a:off x="1322231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" name="object 983"/>
            <p:cNvSpPr/>
            <p:nvPr/>
          </p:nvSpPr>
          <p:spPr>
            <a:xfrm>
              <a:off x="13222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" name="object 984"/>
            <p:cNvSpPr/>
            <p:nvPr/>
          </p:nvSpPr>
          <p:spPr>
            <a:xfrm>
              <a:off x="1322358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" name="object 985"/>
            <p:cNvSpPr/>
            <p:nvPr/>
          </p:nvSpPr>
          <p:spPr>
            <a:xfrm>
              <a:off x="132362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" name="object 986"/>
            <p:cNvSpPr/>
            <p:nvPr/>
          </p:nvSpPr>
          <p:spPr>
            <a:xfrm>
              <a:off x="13242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" name="object 987"/>
            <p:cNvSpPr/>
            <p:nvPr/>
          </p:nvSpPr>
          <p:spPr>
            <a:xfrm>
              <a:off x="132463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" name="object 988"/>
            <p:cNvSpPr/>
            <p:nvPr/>
          </p:nvSpPr>
          <p:spPr>
            <a:xfrm>
              <a:off x="1324893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" name="object 989"/>
            <p:cNvSpPr/>
            <p:nvPr/>
          </p:nvSpPr>
          <p:spPr>
            <a:xfrm>
              <a:off x="132501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" name="object 990"/>
            <p:cNvSpPr/>
            <p:nvPr/>
          </p:nvSpPr>
          <p:spPr>
            <a:xfrm>
              <a:off x="1327554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" name="object 991"/>
            <p:cNvSpPr/>
            <p:nvPr/>
          </p:nvSpPr>
          <p:spPr>
            <a:xfrm>
              <a:off x="132768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" name="object 992"/>
            <p:cNvSpPr/>
            <p:nvPr/>
          </p:nvSpPr>
          <p:spPr>
            <a:xfrm>
              <a:off x="13300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" name="object 993"/>
            <p:cNvSpPr/>
            <p:nvPr/>
          </p:nvSpPr>
          <p:spPr>
            <a:xfrm>
              <a:off x="13321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" name="object 994"/>
            <p:cNvSpPr/>
            <p:nvPr/>
          </p:nvSpPr>
          <p:spPr>
            <a:xfrm>
              <a:off x="13324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" name="object 995"/>
            <p:cNvSpPr/>
            <p:nvPr/>
          </p:nvSpPr>
          <p:spPr>
            <a:xfrm>
              <a:off x="133249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" name="object 996"/>
            <p:cNvSpPr/>
            <p:nvPr/>
          </p:nvSpPr>
          <p:spPr>
            <a:xfrm>
              <a:off x="1332750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" name="object 997"/>
            <p:cNvSpPr/>
            <p:nvPr/>
          </p:nvSpPr>
          <p:spPr>
            <a:xfrm>
              <a:off x="13371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" name="object 998"/>
            <p:cNvSpPr/>
            <p:nvPr/>
          </p:nvSpPr>
          <p:spPr>
            <a:xfrm>
              <a:off x="13376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" name="object 999"/>
            <p:cNvSpPr/>
            <p:nvPr/>
          </p:nvSpPr>
          <p:spPr>
            <a:xfrm>
              <a:off x="133794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" name="object 1000"/>
            <p:cNvSpPr/>
            <p:nvPr/>
          </p:nvSpPr>
          <p:spPr>
            <a:xfrm>
              <a:off x="133807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" name="object 1001"/>
            <p:cNvSpPr/>
            <p:nvPr/>
          </p:nvSpPr>
          <p:spPr>
            <a:xfrm>
              <a:off x="13402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" name="object 1002"/>
            <p:cNvSpPr/>
            <p:nvPr/>
          </p:nvSpPr>
          <p:spPr>
            <a:xfrm>
              <a:off x="13432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" name="object 1003"/>
            <p:cNvSpPr/>
            <p:nvPr/>
          </p:nvSpPr>
          <p:spPr>
            <a:xfrm>
              <a:off x="134339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4" name="object 1004"/>
            <p:cNvSpPr/>
            <p:nvPr/>
          </p:nvSpPr>
          <p:spPr>
            <a:xfrm>
              <a:off x="134808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5" name="object 1005"/>
            <p:cNvSpPr/>
            <p:nvPr/>
          </p:nvSpPr>
          <p:spPr>
            <a:xfrm>
              <a:off x="13482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6" name="object 1006"/>
            <p:cNvSpPr/>
            <p:nvPr/>
          </p:nvSpPr>
          <p:spPr>
            <a:xfrm>
              <a:off x="134846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7" name="object 1007"/>
            <p:cNvSpPr/>
            <p:nvPr/>
          </p:nvSpPr>
          <p:spPr>
            <a:xfrm>
              <a:off x="1348591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" name="object 1008"/>
            <p:cNvSpPr/>
            <p:nvPr/>
          </p:nvSpPr>
          <p:spPr>
            <a:xfrm>
              <a:off x="134871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" name="object 1009"/>
            <p:cNvSpPr/>
            <p:nvPr/>
          </p:nvSpPr>
          <p:spPr>
            <a:xfrm>
              <a:off x="135112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" name="object 1010"/>
            <p:cNvSpPr/>
            <p:nvPr/>
          </p:nvSpPr>
          <p:spPr>
            <a:xfrm>
              <a:off x="13512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" name="object 1011"/>
            <p:cNvSpPr/>
            <p:nvPr/>
          </p:nvSpPr>
          <p:spPr>
            <a:xfrm>
              <a:off x="13529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" name="object 1012"/>
            <p:cNvSpPr/>
            <p:nvPr/>
          </p:nvSpPr>
          <p:spPr>
            <a:xfrm>
              <a:off x="13535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" name="object 1013"/>
            <p:cNvSpPr/>
            <p:nvPr/>
          </p:nvSpPr>
          <p:spPr>
            <a:xfrm>
              <a:off x="13537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" name="object 1014"/>
            <p:cNvSpPr/>
            <p:nvPr/>
          </p:nvSpPr>
          <p:spPr>
            <a:xfrm>
              <a:off x="135391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" name="object 1015"/>
            <p:cNvSpPr/>
            <p:nvPr/>
          </p:nvSpPr>
          <p:spPr>
            <a:xfrm>
              <a:off x="135391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" name="object 1016"/>
            <p:cNvSpPr/>
            <p:nvPr/>
          </p:nvSpPr>
          <p:spPr>
            <a:xfrm>
              <a:off x="135632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" name="object 1017"/>
            <p:cNvSpPr/>
            <p:nvPr/>
          </p:nvSpPr>
          <p:spPr>
            <a:xfrm>
              <a:off x="135644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" name="object 1018"/>
            <p:cNvSpPr/>
            <p:nvPr/>
          </p:nvSpPr>
          <p:spPr>
            <a:xfrm>
              <a:off x="13565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" name="object 1019"/>
            <p:cNvSpPr/>
            <p:nvPr/>
          </p:nvSpPr>
          <p:spPr>
            <a:xfrm>
              <a:off x="135822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" name="object 1020"/>
            <p:cNvSpPr/>
            <p:nvPr/>
          </p:nvSpPr>
          <p:spPr>
            <a:xfrm>
              <a:off x="1358476" y="417617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72"/>
                  </a:moveTo>
                  <a:lnTo>
                    <a:pt x="887" y="77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" name="object 1021"/>
            <p:cNvSpPr/>
            <p:nvPr/>
          </p:nvSpPr>
          <p:spPr>
            <a:xfrm>
              <a:off x="13587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" name="object 1022"/>
            <p:cNvSpPr/>
            <p:nvPr/>
          </p:nvSpPr>
          <p:spPr>
            <a:xfrm>
              <a:off x="13589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" name="object 1023"/>
            <p:cNvSpPr/>
            <p:nvPr/>
          </p:nvSpPr>
          <p:spPr>
            <a:xfrm>
              <a:off x="1359236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4" name="object 1024"/>
            <p:cNvSpPr/>
            <p:nvPr/>
          </p:nvSpPr>
          <p:spPr>
            <a:xfrm>
              <a:off x="13593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5" name="object 1025"/>
            <p:cNvSpPr/>
            <p:nvPr/>
          </p:nvSpPr>
          <p:spPr>
            <a:xfrm>
              <a:off x="1361137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6" name="object 1026"/>
            <p:cNvSpPr/>
            <p:nvPr/>
          </p:nvSpPr>
          <p:spPr>
            <a:xfrm>
              <a:off x="1361644" y="41774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" name="object 1027"/>
            <p:cNvSpPr/>
            <p:nvPr/>
          </p:nvSpPr>
          <p:spPr>
            <a:xfrm>
              <a:off x="136417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" name="object 1028"/>
            <p:cNvSpPr/>
            <p:nvPr/>
          </p:nvSpPr>
          <p:spPr>
            <a:xfrm>
              <a:off x="1364305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" name="object 1029"/>
            <p:cNvSpPr/>
            <p:nvPr/>
          </p:nvSpPr>
          <p:spPr>
            <a:xfrm>
              <a:off x="1363545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" name="object 1030"/>
            <p:cNvSpPr/>
            <p:nvPr/>
          </p:nvSpPr>
          <p:spPr>
            <a:xfrm>
              <a:off x="13662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" name="object 1031"/>
            <p:cNvSpPr/>
            <p:nvPr/>
          </p:nvSpPr>
          <p:spPr>
            <a:xfrm>
              <a:off x="136696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" name="object 1032"/>
            <p:cNvSpPr/>
            <p:nvPr/>
          </p:nvSpPr>
          <p:spPr>
            <a:xfrm>
              <a:off x="13669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" name="object 1033"/>
            <p:cNvSpPr/>
            <p:nvPr/>
          </p:nvSpPr>
          <p:spPr>
            <a:xfrm>
              <a:off x="13691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" name="object 1034"/>
            <p:cNvSpPr/>
            <p:nvPr/>
          </p:nvSpPr>
          <p:spPr>
            <a:xfrm>
              <a:off x="13695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" name="object 1035"/>
            <p:cNvSpPr/>
            <p:nvPr/>
          </p:nvSpPr>
          <p:spPr>
            <a:xfrm>
              <a:off x="136950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" name="object 1036"/>
            <p:cNvSpPr/>
            <p:nvPr/>
          </p:nvSpPr>
          <p:spPr>
            <a:xfrm>
              <a:off x="136962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" name="object 1037"/>
            <p:cNvSpPr/>
            <p:nvPr/>
          </p:nvSpPr>
          <p:spPr>
            <a:xfrm>
              <a:off x="136988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" name="object 1038"/>
            <p:cNvSpPr/>
            <p:nvPr/>
          </p:nvSpPr>
          <p:spPr>
            <a:xfrm>
              <a:off x="13727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" name="object 1039"/>
            <p:cNvSpPr/>
            <p:nvPr/>
          </p:nvSpPr>
          <p:spPr>
            <a:xfrm>
              <a:off x="137406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" name="object 1040"/>
            <p:cNvSpPr/>
            <p:nvPr/>
          </p:nvSpPr>
          <p:spPr>
            <a:xfrm>
              <a:off x="1374824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" name="object 1041"/>
            <p:cNvSpPr/>
            <p:nvPr/>
          </p:nvSpPr>
          <p:spPr>
            <a:xfrm>
              <a:off x="13749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" name="object 1042"/>
            <p:cNvSpPr/>
            <p:nvPr/>
          </p:nvSpPr>
          <p:spPr>
            <a:xfrm>
              <a:off x="1375204" y="41773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" name="object 1043"/>
            <p:cNvSpPr/>
            <p:nvPr/>
          </p:nvSpPr>
          <p:spPr>
            <a:xfrm>
              <a:off x="13774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" name="object 1044"/>
            <p:cNvSpPr/>
            <p:nvPr/>
          </p:nvSpPr>
          <p:spPr>
            <a:xfrm>
              <a:off x="1377865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" name="object 1045"/>
            <p:cNvSpPr/>
            <p:nvPr/>
          </p:nvSpPr>
          <p:spPr>
            <a:xfrm>
              <a:off x="13800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" name="object 1046"/>
            <p:cNvSpPr/>
            <p:nvPr/>
          </p:nvSpPr>
          <p:spPr>
            <a:xfrm>
              <a:off x="1380146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" name="object 1047"/>
            <p:cNvSpPr/>
            <p:nvPr/>
          </p:nvSpPr>
          <p:spPr>
            <a:xfrm>
              <a:off x="138027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" name="object 1048"/>
            <p:cNvSpPr/>
            <p:nvPr/>
          </p:nvSpPr>
          <p:spPr>
            <a:xfrm>
              <a:off x="13805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" name="object 1049"/>
            <p:cNvSpPr/>
            <p:nvPr/>
          </p:nvSpPr>
          <p:spPr>
            <a:xfrm>
              <a:off x="1385469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" name="object 1050"/>
            <p:cNvSpPr/>
            <p:nvPr/>
          </p:nvSpPr>
          <p:spPr>
            <a:xfrm>
              <a:off x="138559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" name="object 1051"/>
            <p:cNvSpPr/>
            <p:nvPr/>
          </p:nvSpPr>
          <p:spPr>
            <a:xfrm>
              <a:off x="13880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" name="object 1052"/>
            <p:cNvSpPr/>
            <p:nvPr/>
          </p:nvSpPr>
          <p:spPr>
            <a:xfrm>
              <a:off x="138813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" name="object 1053"/>
            <p:cNvSpPr/>
            <p:nvPr/>
          </p:nvSpPr>
          <p:spPr>
            <a:xfrm>
              <a:off x="13905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" name="object 1054"/>
            <p:cNvSpPr/>
            <p:nvPr/>
          </p:nvSpPr>
          <p:spPr>
            <a:xfrm>
              <a:off x="1390792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5" name="object 1055"/>
            <p:cNvSpPr/>
            <p:nvPr/>
          </p:nvSpPr>
          <p:spPr>
            <a:xfrm>
              <a:off x="13934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6" name="object 1056"/>
            <p:cNvSpPr/>
            <p:nvPr/>
          </p:nvSpPr>
          <p:spPr>
            <a:xfrm>
              <a:off x="13952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7" name="object 1057"/>
            <p:cNvSpPr/>
            <p:nvPr/>
          </p:nvSpPr>
          <p:spPr>
            <a:xfrm>
              <a:off x="13957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8" name="object 1058"/>
            <p:cNvSpPr/>
            <p:nvPr/>
          </p:nvSpPr>
          <p:spPr>
            <a:xfrm>
              <a:off x="13959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9" name="object 1059"/>
            <p:cNvSpPr/>
            <p:nvPr/>
          </p:nvSpPr>
          <p:spPr>
            <a:xfrm>
              <a:off x="1396114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0" name="object 1060"/>
            <p:cNvSpPr/>
            <p:nvPr/>
          </p:nvSpPr>
          <p:spPr>
            <a:xfrm>
              <a:off x="13982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1" name="object 1061"/>
            <p:cNvSpPr/>
            <p:nvPr/>
          </p:nvSpPr>
          <p:spPr>
            <a:xfrm>
              <a:off x="13985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2" name="object 1062"/>
            <p:cNvSpPr/>
            <p:nvPr/>
          </p:nvSpPr>
          <p:spPr>
            <a:xfrm>
              <a:off x="14011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3" name="object 1063"/>
            <p:cNvSpPr/>
            <p:nvPr/>
          </p:nvSpPr>
          <p:spPr>
            <a:xfrm>
              <a:off x="1401310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4" name="object 1064"/>
            <p:cNvSpPr/>
            <p:nvPr/>
          </p:nvSpPr>
          <p:spPr>
            <a:xfrm>
              <a:off x="140143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5" name="object 1065"/>
            <p:cNvSpPr/>
            <p:nvPr/>
          </p:nvSpPr>
          <p:spPr>
            <a:xfrm>
              <a:off x="14035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6" name="object 1066"/>
            <p:cNvSpPr/>
            <p:nvPr/>
          </p:nvSpPr>
          <p:spPr>
            <a:xfrm>
              <a:off x="14039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7" name="object 1067"/>
            <p:cNvSpPr/>
            <p:nvPr/>
          </p:nvSpPr>
          <p:spPr>
            <a:xfrm>
              <a:off x="14062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8" name="object 1068"/>
            <p:cNvSpPr/>
            <p:nvPr/>
          </p:nvSpPr>
          <p:spPr>
            <a:xfrm>
              <a:off x="140637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9" name="object 1069"/>
            <p:cNvSpPr/>
            <p:nvPr/>
          </p:nvSpPr>
          <p:spPr>
            <a:xfrm>
              <a:off x="1406506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0" name="object 1070"/>
            <p:cNvSpPr/>
            <p:nvPr/>
          </p:nvSpPr>
          <p:spPr>
            <a:xfrm>
              <a:off x="14066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1" name="object 1071"/>
            <p:cNvSpPr/>
            <p:nvPr/>
          </p:nvSpPr>
          <p:spPr>
            <a:xfrm>
              <a:off x="140675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2" name="object 1072"/>
            <p:cNvSpPr/>
            <p:nvPr/>
          </p:nvSpPr>
          <p:spPr>
            <a:xfrm>
              <a:off x="1409040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3" name="object 1073"/>
            <p:cNvSpPr/>
            <p:nvPr/>
          </p:nvSpPr>
          <p:spPr>
            <a:xfrm>
              <a:off x="14114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4" name="object 1074"/>
            <p:cNvSpPr/>
            <p:nvPr/>
          </p:nvSpPr>
          <p:spPr>
            <a:xfrm>
              <a:off x="14118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5" name="object 1075"/>
            <p:cNvSpPr/>
            <p:nvPr/>
          </p:nvSpPr>
          <p:spPr>
            <a:xfrm>
              <a:off x="141182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6" name="object 1076"/>
            <p:cNvSpPr/>
            <p:nvPr/>
          </p:nvSpPr>
          <p:spPr>
            <a:xfrm>
              <a:off x="14119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7" name="object 1077"/>
            <p:cNvSpPr/>
            <p:nvPr/>
          </p:nvSpPr>
          <p:spPr>
            <a:xfrm>
              <a:off x="14156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8" name="object 1078"/>
            <p:cNvSpPr/>
            <p:nvPr/>
          </p:nvSpPr>
          <p:spPr>
            <a:xfrm>
              <a:off x="14167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9" name="object 1079"/>
            <p:cNvSpPr/>
            <p:nvPr/>
          </p:nvSpPr>
          <p:spPr>
            <a:xfrm>
              <a:off x="1417024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0" name="object 1080"/>
            <p:cNvSpPr/>
            <p:nvPr/>
          </p:nvSpPr>
          <p:spPr>
            <a:xfrm>
              <a:off x="14194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1" name="object 1081"/>
            <p:cNvSpPr/>
            <p:nvPr/>
          </p:nvSpPr>
          <p:spPr>
            <a:xfrm>
              <a:off x="14212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2" name="object 1082"/>
            <p:cNvSpPr/>
            <p:nvPr/>
          </p:nvSpPr>
          <p:spPr>
            <a:xfrm>
              <a:off x="1422094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3" name="object 1083"/>
            <p:cNvSpPr/>
            <p:nvPr/>
          </p:nvSpPr>
          <p:spPr>
            <a:xfrm>
              <a:off x="1421333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4" name="object 1084"/>
            <p:cNvSpPr/>
            <p:nvPr/>
          </p:nvSpPr>
          <p:spPr>
            <a:xfrm>
              <a:off x="14224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5" name="object 1085"/>
            <p:cNvSpPr/>
            <p:nvPr/>
          </p:nvSpPr>
          <p:spPr>
            <a:xfrm>
              <a:off x="14248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6" name="object 1086"/>
            <p:cNvSpPr/>
            <p:nvPr/>
          </p:nvSpPr>
          <p:spPr>
            <a:xfrm>
              <a:off x="14270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7" name="object 1087"/>
            <p:cNvSpPr/>
            <p:nvPr/>
          </p:nvSpPr>
          <p:spPr>
            <a:xfrm>
              <a:off x="142741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8" name="object 1088"/>
            <p:cNvSpPr/>
            <p:nvPr/>
          </p:nvSpPr>
          <p:spPr>
            <a:xfrm>
              <a:off x="14275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9" name="object 1089"/>
            <p:cNvSpPr/>
            <p:nvPr/>
          </p:nvSpPr>
          <p:spPr>
            <a:xfrm>
              <a:off x="1427670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0" name="object 1090"/>
            <p:cNvSpPr/>
            <p:nvPr/>
          </p:nvSpPr>
          <p:spPr>
            <a:xfrm>
              <a:off x="14299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1" name="object 1091"/>
            <p:cNvSpPr/>
            <p:nvPr/>
          </p:nvSpPr>
          <p:spPr>
            <a:xfrm>
              <a:off x="14302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2" name="object 1092"/>
            <p:cNvSpPr/>
            <p:nvPr/>
          </p:nvSpPr>
          <p:spPr>
            <a:xfrm>
              <a:off x="143273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3" name="object 1093"/>
            <p:cNvSpPr/>
            <p:nvPr/>
          </p:nvSpPr>
          <p:spPr>
            <a:xfrm>
              <a:off x="14328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4" name="object 1094"/>
            <p:cNvSpPr/>
            <p:nvPr/>
          </p:nvSpPr>
          <p:spPr>
            <a:xfrm>
              <a:off x="143286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5" name="object 1095"/>
            <p:cNvSpPr/>
            <p:nvPr/>
          </p:nvSpPr>
          <p:spPr>
            <a:xfrm>
              <a:off x="14329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6" name="object 1096"/>
            <p:cNvSpPr/>
            <p:nvPr/>
          </p:nvSpPr>
          <p:spPr>
            <a:xfrm>
              <a:off x="14343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7" name="object 1097"/>
            <p:cNvSpPr/>
            <p:nvPr/>
          </p:nvSpPr>
          <p:spPr>
            <a:xfrm>
              <a:off x="14351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8" name="object 1098"/>
            <p:cNvSpPr/>
            <p:nvPr/>
          </p:nvSpPr>
          <p:spPr>
            <a:xfrm>
              <a:off x="1434766" y="4177711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4">
                  <a:moveTo>
                    <a:pt x="0" y="0"/>
                  </a:moveTo>
                  <a:lnTo>
                    <a:pt x="1774" y="0"/>
                  </a:lnTo>
                </a:path>
                <a:path w="4444">
                  <a:moveTo>
                    <a:pt x="2154" y="0"/>
                  </a:moveTo>
                  <a:lnTo>
                    <a:pt x="3928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9" name="object 1099"/>
            <p:cNvSpPr/>
            <p:nvPr/>
          </p:nvSpPr>
          <p:spPr>
            <a:xfrm>
              <a:off x="14379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0" name="object 1100"/>
            <p:cNvSpPr/>
            <p:nvPr/>
          </p:nvSpPr>
          <p:spPr>
            <a:xfrm>
              <a:off x="143806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1" name="object 1101"/>
            <p:cNvSpPr/>
            <p:nvPr/>
          </p:nvSpPr>
          <p:spPr>
            <a:xfrm>
              <a:off x="143818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2" name="object 1102"/>
            <p:cNvSpPr/>
            <p:nvPr/>
          </p:nvSpPr>
          <p:spPr>
            <a:xfrm>
              <a:off x="143831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3" name="object 1103"/>
            <p:cNvSpPr/>
            <p:nvPr/>
          </p:nvSpPr>
          <p:spPr>
            <a:xfrm>
              <a:off x="14407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4" name="object 1104"/>
            <p:cNvSpPr/>
            <p:nvPr/>
          </p:nvSpPr>
          <p:spPr>
            <a:xfrm>
              <a:off x="14409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5" name="object 1105"/>
            <p:cNvSpPr/>
            <p:nvPr/>
          </p:nvSpPr>
          <p:spPr>
            <a:xfrm>
              <a:off x="14431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6" name="object 1106"/>
            <p:cNvSpPr/>
            <p:nvPr/>
          </p:nvSpPr>
          <p:spPr>
            <a:xfrm>
              <a:off x="144325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7" name="object 1107"/>
            <p:cNvSpPr/>
            <p:nvPr/>
          </p:nvSpPr>
          <p:spPr>
            <a:xfrm>
              <a:off x="1443384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8" name="object 1108"/>
            <p:cNvSpPr/>
            <p:nvPr/>
          </p:nvSpPr>
          <p:spPr>
            <a:xfrm>
              <a:off x="144351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9" name="object 1109"/>
            <p:cNvSpPr/>
            <p:nvPr/>
          </p:nvSpPr>
          <p:spPr>
            <a:xfrm>
              <a:off x="1443511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0" name="object 1110"/>
            <p:cNvSpPr/>
            <p:nvPr/>
          </p:nvSpPr>
          <p:spPr>
            <a:xfrm>
              <a:off x="14457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1" name="object 1111"/>
            <p:cNvSpPr/>
            <p:nvPr/>
          </p:nvSpPr>
          <p:spPr>
            <a:xfrm>
              <a:off x="144604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2" name="object 1112"/>
            <p:cNvSpPr/>
            <p:nvPr/>
          </p:nvSpPr>
          <p:spPr>
            <a:xfrm>
              <a:off x="14460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3" name="object 1113"/>
            <p:cNvSpPr/>
            <p:nvPr/>
          </p:nvSpPr>
          <p:spPr>
            <a:xfrm>
              <a:off x="14475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4" name="object 1114"/>
            <p:cNvSpPr/>
            <p:nvPr/>
          </p:nvSpPr>
          <p:spPr>
            <a:xfrm>
              <a:off x="14483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5" name="object 1115"/>
            <p:cNvSpPr/>
            <p:nvPr/>
          </p:nvSpPr>
          <p:spPr>
            <a:xfrm>
              <a:off x="1447693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6" name="object 1116"/>
            <p:cNvSpPr/>
            <p:nvPr/>
          </p:nvSpPr>
          <p:spPr>
            <a:xfrm>
              <a:off x="14507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7" name="object 1117"/>
            <p:cNvSpPr/>
            <p:nvPr/>
          </p:nvSpPr>
          <p:spPr>
            <a:xfrm>
              <a:off x="14509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8" name="object 1118"/>
            <p:cNvSpPr/>
            <p:nvPr/>
          </p:nvSpPr>
          <p:spPr>
            <a:xfrm>
              <a:off x="14513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9" name="object 1119"/>
            <p:cNvSpPr/>
            <p:nvPr/>
          </p:nvSpPr>
          <p:spPr>
            <a:xfrm>
              <a:off x="14527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0" name="object 1120"/>
            <p:cNvSpPr/>
            <p:nvPr/>
          </p:nvSpPr>
          <p:spPr>
            <a:xfrm>
              <a:off x="1452762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1" name="object 1121"/>
            <p:cNvSpPr/>
            <p:nvPr/>
          </p:nvSpPr>
          <p:spPr>
            <a:xfrm>
              <a:off x="14559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2" name="object 1122"/>
            <p:cNvSpPr/>
            <p:nvPr/>
          </p:nvSpPr>
          <p:spPr>
            <a:xfrm>
              <a:off x="14565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3" name="object 1123"/>
            <p:cNvSpPr/>
            <p:nvPr/>
          </p:nvSpPr>
          <p:spPr>
            <a:xfrm>
              <a:off x="145681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4" name="object 1124"/>
            <p:cNvSpPr/>
            <p:nvPr/>
          </p:nvSpPr>
          <p:spPr>
            <a:xfrm>
              <a:off x="14584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5" name="object 1125"/>
            <p:cNvSpPr/>
            <p:nvPr/>
          </p:nvSpPr>
          <p:spPr>
            <a:xfrm>
              <a:off x="145897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6" name="object 1126"/>
            <p:cNvSpPr/>
            <p:nvPr/>
          </p:nvSpPr>
          <p:spPr>
            <a:xfrm>
              <a:off x="14590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7" name="object 1127"/>
            <p:cNvSpPr/>
            <p:nvPr/>
          </p:nvSpPr>
          <p:spPr>
            <a:xfrm>
              <a:off x="1459225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8" name="object 1128"/>
            <p:cNvSpPr/>
            <p:nvPr/>
          </p:nvSpPr>
          <p:spPr>
            <a:xfrm>
              <a:off x="14603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9" name="object 1129"/>
            <p:cNvSpPr/>
            <p:nvPr/>
          </p:nvSpPr>
          <p:spPr>
            <a:xfrm>
              <a:off x="1460746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0" name="object 1130"/>
            <p:cNvSpPr/>
            <p:nvPr/>
          </p:nvSpPr>
          <p:spPr>
            <a:xfrm>
              <a:off x="14620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1" name="object 1131"/>
            <p:cNvSpPr/>
            <p:nvPr/>
          </p:nvSpPr>
          <p:spPr>
            <a:xfrm>
              <a:off x="146328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2" name="object 1132"/>
            <p:cNvSpPr/>
            <p:nvPr/>
          </p:nvSpPr>
          <p:spPr>
            <a:xfrm>
              <a:off x="14636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3" name="object 1133"/>
            <p:cNvSpPr/>
            <p:nvPr/>
          </p:nvSpPr>
          <p:spPr>
            <a:xfrm>
              <a:off x="1464294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4" name="object 1134"/>
            <p:cNvSpPr/>
            <p:nvPr/>
          </p:nvSpPr>
          <p:spPr>
            <a:xfrm>
              <a:off x="14644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5" name="object 1135"/>
            <p:cNvSpPr/>
            <p:nvPr/>
          </p:nvSpPr>
          <p:spPr>
            <a:xfrm>
              <a:off x="146454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6" name="object 1136"/>
            <p:cNvSpPr/>
            <p:nvPr/>
          </p:nvSpPr>
          <p:spPr>
            <a:xfrm>
              <a:off x="14646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7" name="object 1137"/>
            <p:cNvSpPr/>
            <p:nvPr/>
          </p:nvSpPr>
          <p:spPr>
            <a:xfrm>
              <a:off x="14659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8" name="object 1138"/>
            <p:cNvSpPr/>
            <p:nvPr/>
          </p:nvSpPr>
          <p:spPr>
            <a:xfrm>
              <a:off x="14664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9" name="object 1139"/>
            <p:cNvSpPr/>
            <p:nvPr/>
          </p:nvSpPr>
          <p:spPr>
            <a:xfrm>
              <a:off x="1466068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0" name="object 1140"/>
            <p:cNvSpPr/>
            <p:nvPr/>
          </p:nvSpPr>
          <p:spPr>
            <a:xfrm>
              <a:off x="14670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1" name="object 1141"/>
            <p:cNvSpPr/>
            <p:nvPr/>
          </p:nvSpPr>
          <p:spPr>
            <a:xfrm>
              <a:off x="146720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2" name="object 1142"/>
            <p:cNvSpPr/>
            <p:nvPr/>
          </p:nvSpPr>
          <p:spPr>
            <a:xfrm>
              <a:off x="14672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3" name="object 1143"/>
            <p:cNvSpPr/>
            <p:nvPr/>
          </p:nvSpPr>
          <p:spPr>
            <a:xfrm>
              <a:off x="14680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4" name="object 1144"/>
            <p:cNvSpPr/>
            <p:nvPr/>
          </p:nvSpPr>
          <p:spPr>
            <a:xfrm>
              <a:off x="14689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5" name="object 1145"/>
            <p:cNvSpPr/>
            <p:nvPr/>
          </p:nvSpPr>
          <p:spPr>
            <a:xfrm>
              <a:off x="146898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6" name="object 1146"/>
            <p:cNvSpPr/>
            <p:nvPr/>
          </p:nvSpPr>
          <p:spPr>
            <a:xfrm>
              <a:off x="14694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7" name="object 1147"/>
            <p:cNvSpPr/>
            <p:nvPr/>
          </p:nvSpPr>
          <p:spPr>
            <a:xfrm>
              <a:off x="14697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8" name="object 1148"/>
            <p:cNvSpPr/>
            <p:nvPr/>
          </p:nvSpPr>
          <p:spPr>
            <a:xfrm>
              <a:off x="1469870" y="417740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9" name="object 1149"/>
            <p:cNvSpPr/>
            <p:nvPr/>
          </p:nvSpPr>
          <p:spPr>
            <a:xfrm>
              <a:off x="14699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0" name="object 1150"/>
            <p:cNvSpPr/>
            <p:nvPr/>
          </p:nvSpPr>
          <p:spPr>
            <a:xfrm>
              <a:off x="14703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1" name="object 1151"/>
            <p:cNvSpPr/>
            <p:nvPr/>
          </p:nvSpPr>
          <p:spPr>
            <a:xfrm>
              <a:off x="147050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2" name="object 1152"/>
            <p:cNvSpPr/>
            <p:nvPr/>
          </p:nvSpPr>
          <p:spPr>
            <a:xfrm>
              <a:off x="14708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3" name="object 1153"/>
            <p:cNvSpPr/>
            <p:nvPr/>
          </p:nvSpPr>
          <p:spPr>
            <a:xfrm>
              <a:off x="14718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4" name="object 1154"/>
            <p:cNvSpPr/>
            <p:nvPr/>
          </p:nvSpPr>
          <p:spPr>
            <a:xfrm>
              <a:off x="14721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5" name="object 1155"/>
            <p:cNvSpPr/>
            <p:nvPr/>
          </p:nvSpPr>
          <p:spPr>
            <a:xfrm>
              <a:off x="1472532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6" name="object 1156"/>
            <p:cNvSpPr/>
            <p:nvPr/>
          </p:nvSpPr>
          <p:spPr>
            <a:xfrm>
              <a:off x="14748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7" name="object 1157"/>
            <p:cNvSpPr/>
            <p:nvPr/>
          </p:nvSpPr>
          <p:spPr>
            <a:xfrm>
              <a:off x="147493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8" name="object 1158"/>
            <p:cNvSpPr/>
            <p:nvPr/>
          </p:nvSpPr>
          <p:spPr>
            <a:xfrm>
              <a:off x="14750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9" name="object 1159"/>
            <p:cNvSpPr/>
            <p:nvPr/>
          </p:nvSpPr>
          <p:spPr>
            <a:xfrm>
              <a:off x="147519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0" name="object 1160"/>
            <p:cNvSpPr/>
            <p:nvPr/>
          </p:nvSpPr>
          <p:spPr>
            <a:xfrm>
              <a:off x="1475193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1" name="object 1161"/>
            <p:cNvSpPr/>
            <p:nvPr/>
          </p:nvSpPr>
          <p:spPr>
            <a:xfrm>
              <a:off x="14753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2" name="object 1162"/>
            <p:cNvSpPr/>
            <p:nvPr/>
          </p:nvSpPr>
          <p:spPr>
            <a:xfrm>
              <a:off x="14765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3" name="object 1163"/>
            <p:cNvSpPr/>
            <p:nvPr/>
          </p:nvSpPr>
          <p:spPr>
            <a:xfrm>
              <a:off x="14776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4" name="object 1164"/>
            <p:cNvSpPr/>
            <p:nvPr/>
          </p:nvSpPr>
          <p:spPr>
            <a:xfrm>
              <a:off x="14778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5" name="object 1165"/>
            <p:cNvSpPr/>
            <p:nvPr/>
          </p:nvSpPr>
          <p:spPr>
            <a:xfrm>
              <a:off x="147924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6" name="object 1166"/>
            <p:cNvSpPr/>
            <p:nvPr/>
          </p:nvSpPr>
          <p:spPr>
            <a:xfrm>
              <a:off x="147950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7" name="object 1167"/>
            <p:cNvSpPr/>
            <p:nvPr/>
          </p:nvSpPr>
          <p:spPr>
            <a:xfrm>
              <a:off x="14797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8" name="object 1168"/>
            <p:cNvSpPr/>
            <p:nvPr/>
          </p:nvSpPr>
          <p:spPr>
            <a:xfrm>
              <a:off x="1480009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9" name="object 1169"/>
            <p:cNvSpPr/>
            <p:nvPr/>
          </p:nvSpPr>
          <p:spPr>
            <a:xfrm>
              <a:off x="148013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0" name="object 1170"/>
            <p:cNvSpPr/>
            <p:nvPr/>
          </p:nvSpPr>
          <p:spPr>
            <a:xfrm>
              <a:off x="14802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1" name="object 1171"/>
            <p:cNvSpPr/>
            <p:nvPr/>
          </p:nvSpPr>
          <p:spPr>
            <a:xfrm>
              <a:off x="1480389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2" name="object 1172"/>
            <p:cNvSpPr/>
            <p:nvPr/>
          </p:nvSpPr>
          <p:spPr>
            <a:xfrm>
              <a:off x="148051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3" name="object 1173"/>
            <p:cNvSpPr/>
            <p:nvPr/>
          </p:nvSpPr>
          <p:spPr>
            <a:xfrm>
              <a:off x="14806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4" name="object 1174"/>
            <p:cNvSpPr/>
            <p:nvPr/>
          </p:nvSpPr>
          <p:spPr>
            <a:xfrm>
              <a:off x="14827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5" name="object 1175"/>
            <p:cNvSpPr/>
            <p:nvPr/>
          </p:nvSpPr>
          <p:spPr>
            <a:xfrm>
              <a:off x="14853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6" name="object 1176"/>
            <p:cNvSpPr/>
            <p:nvPr/>
          </p:nvSpPr>
          <p:spPr>
            <a:xfrm>
              <a:off x="148571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7" name="object 1177"/>
            <p:cNvSpPr/>
            <p:nvPr/>
          </p:nvSpPr>
          <p:spPr>
            <a:xfrm>
              <a:off x="14868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8" name="object 1178"/>
            <p:cNvSpPr/>
            <p:nvPr/>
          </p:nvSpPr>
          <p:spPr>
            <a:xfrm>
              <a:off x="14872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9" name="object 1179"/>
            <p:cNvSpPr/>
            <p:nvPr/>
          </p:nvSpPr>
          <p:spPr>
            <a:xfrm>
              <a:off x="148811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0" name="object 1180"/>
            <p:cNvSpPr/>
            <p:nvPr/>
          </p:nvSpPr>
          <p:spPr>
            <a:xfrm>
              <a:off x="14883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1" name="object 1181"/>
            <p:cNvSpPr/>
            <p:nvPr/>
          </p:nvSpPr>
          <p:spPr>
            <a:xfrm>
              <a:off x="14900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2" name="object 1182"/>
            <p:cNvSpPr/>
            <p:nvPr/>
          </p:nvSpPr>
          <p:spPr>
            <a:xfrm>
              <a:off x="14902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3" name="object 1183"/>
            <p:cNvSpPr/>
            <p:nvPr/>
          </p:nvSpPr>
          <p:spPr>
            <a:xfrm>
              <a:off x="149052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4" name="object 1184"/>
            <p:cNvSpPr/>
            <p:nvPr/>
          </p:nvSpPr>
          <p:spPr>
            <a:xfrm>
              <a:off x="149065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5" name="object 1185"/>
            <p:cNvSpPr/>
            <p:nvPr/>
          </p:nvSpPr>
          <p:spPr>
            <a:xfrm>
              <a:off x="14907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6" name="object 1186"/>
            <p:cNvSpPr/>
            <p:nvPr/>
          </p:nvSpPr>
          <p:spPr>
            <a:xfrm>
              <a:off x="149090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7" name="object 1187"/>
            <p:cNvSpPr/>
            <p:nvPr/>
          </p:nvSpPr>
          <p:spPr>
            <a:xfrm>
              <a:off x="14929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8" name="object 1188"/>
            <p:cNvSpPr/>
            <p:nvPr/>
          </p:nvSpPr>
          <p:spPr>
            <a:xfrm>
              <a:off x="149331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9" name="object 1189"/>
            <p:cNvSpPr/>
            <p:nvPr/>
          </p:nvSpPr>
          <p:spPr>
            <a:xfrm>
              <a:off x="14945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0" name="object 1190"/>
            <p:cNvSpPr/>
            <p:nvPr/>
          </p:nvSpPr>
          <p:spPr>
            <a:xfrm>
              <a:off x="14958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1" name="object 1191"/>
            <p:cNvSpPr/>
            <p:nvPr/>
          </p:nvSpPr>
          <p:spPr>
            <a:xfrm>
              <a:off x="1494963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26" y="0"/>
                  </a:moveTo>
                  <a:lnTo>
                    <a:pt x="1900" y="0"/>
                  </a:lnTo>
                </a:path>
                <a:path w="2540">
                  <a:moveTo>
                    <a:pt x="380" y="0"/>
                  </a:moveTo>
                  <a:lnTo>
                    <a:pt x="2154" y="0"/>
                  </a:lnTo>
                </a:path>
                <a:path w="2540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2" name="object 1192"/>
            <p:cNvSpPr/>
            <p:nvPr/>
          </p:nvSpPr>
          <p:spPr>
            <a:xfrm>
              <a:off x="14978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3" name="object 1193"/>
            <p:cNvSpPr/>
            <p:nvPr/>
          </p:nvSpPr>
          <p:spPr>
            <a:xfrm>
              <a:off x="14985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4" name="object 1194"/>
            <p:cNvSpPr/>
            <p:nvPr/>
          </p:nvSpPr>
          <p:spPr>
            <a:xfrm>
              <a:off x="15001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5" name="object 1195"/>
            <p:cNvSpPr/>
            <p:nvPr/>
          </p:nvSpPr>
          <p:spPr>
            <a:xfrm>
              <a:off x="15004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6" name="object 1196"/>
            <p:cNvSpPr/>
            <p:nvPr/>
          </p:nvSpPr>
          <p:spPr>
            <a:xfrm>
              <a:off x="15006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7" name="object 1197"/>
            <p:cNvSpPr/>
            <p:nvPr/>
          </p:nvSpPr>
          <p:spPr>
            <a:xfrm>
              <a:off x="150091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8" name="object 1198"/>
            <p:cNvSpPr/>
            <p:nvPr/>
          </p:nvSpPr>
          <p:spPr>
            <a:xfrm>
              <a:off x="150104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9" name="object 1199"/>
            <p:cNvSpPr/>
            <p:nvPr/>
          </p:nvSpPr>
          <p:spPr>
            <a:xfrm>
              <a:off x="1501299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0" name="object 1200"/>
            <p:cNvSpPr/>
            <p:nvPr/>
          </p:nvSpPr>
          <p:spPr>
            <a:xfrm>
              <a:off x="150142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1" name="object 1201"/>
            <p:cNvSpPr/>
            <p:nvPr/>
          </p:nvSpPr>
          <p:spPr>
            <a:xfrm>
              <a:off x="15021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2" name="object 1202"/>
            <p:cNvSpPr/>
            <p:nvPr/>
          </p:nvSpPr>
          <p:spPr>
            <a:xfrm>
              <a:off x="15030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3" name="object 1203"/>
            <p:cNvSpPr/>
            <p:nvPr/>
          </p:nvSpPr>
          <p:spPr>
            <a:xfrm>
              <a:off x="15034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4" name="object 1204"/>
            <p:cNvSpPr/>
            <p:nvPr/>
          </p:nvSpPr>
          <p:spPr>
            <a:xfrm>
              <a:off x="15037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5" name="object 1205"/>
            <p:cNvSpPr/>
            <p:nvPr/>
          </p:nvSpPr>
          <p:spPr>
            <a:xfrm>
              <a:off x="1503960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6" name="object 1206"/>
            <p:cNvSpPr/>
            <p:nvPr/>
          </p:nvSpPr>
          <p:spPr>
            <a:xfrm>
              <a:off x="15040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7" name="object 1207"/>
            <p:cNvSpPr/>
            <p:nvPr/>
          </p:nvSpPr>
          <p:spPr>
            <a:xfrm>
              <a:off x="15058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8" name="object 1208"/>
            <p:cNvSpPr/>
            <p:nvPr/>
          </p:nvSpPr>
          <p:spPr>
            <a:xfrm>
              <a:off x="1505354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9" name="object 1209"/>
            <p:cNvSpPr/>
            <p:nvPr/>
          </p:nvSpPr>
          <p:spPr>
            <a:xfrm>
              <a:off x="15064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0" name="object 1210"/>
            <p:cNvSpPr/>
            <p:nvPr/>
          </p:nvSpPr>
          <p:spPr>
            <a:xfrm>
              <a:off x="1505734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26" y="0"/>
                  </a:moveTo>
                  <a:lnTo>
                    <a:pt x="1900" y="0"/>
                  </a:lnTo>
                </a:path>
                <a:path w="2540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1" name="object 1211"/>
            <p:cNvSpPr/>
            <p:nvPr/>
          </p:nvSpPr>
          <p:spPr>
            <a:xfrm>
              <a:off x="15085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2" name="object 1212"/>
            <p:cNvSpPr/>
            <p:nvPr/>
          </p:nvSpPr>
          <p:spPr>
            <a:xfrm>
              <a:off x="150928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3" name="object 1213"/>
            <p:cNvSpPr/>
            <p:nvPr/>
          </p:nvSpPr>
          <p:spPr>
            <a:xfrm>
              <a:off x="150941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4" name="object 1214"/>
            <p:cNvSpPr/>
            <p:nvPr/>
          </p:nvSpPr>
          <p:spPr>
            <a:xfrm>
              <a:off x="15095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5" name="object 1215"/>
            <p:cNvSpPr/>
            <p:nvPr/>
          </p:nvSpPr>
          <p:spPr>
            <a:xfrm>
              <a:off x="15105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6" name="object 1216"/>
            <p:cNvSpPr/>
            <p:nvPr/>
          </p:nvSpPr>
          <p:spPr>
            <a:xfrm>
              <a:off x="15108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7" name="object 1217"/>
            <p:cNvSpPr/>
            <p:nvPr/>
          </p:nvSpPr>
          <p:spPr>
            <a:xfrm>
              <a:off x="1511057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8" name="object 1218"/>
            <p:cNvSpPr/>
            <p:nvPr/>
          </p:nvSpPr>
          <p:spPr>
            <a:xfrm>
              <a:off x="15111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9" name="object 1219"/>
            <p:cNvSpPr/>
            <p:nvPr/>
          </p:nvSpPr>
          <p:spPr>
            <a:xfrm>
              <a:off x="15114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0" name="object 1220"/>
            <p:cNvSpPr/>
            <p:nvPr/>
          </p:nvSpPr>
          <p:spPr>
            <a:xfrm>
              <a:off x="151181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1" name="object 1221"/>
            <p:cNvSpPr/>
            <p:nvPr/>
          </p:nvSpPr>
          <p:spPr>
            <a:xfrm>
              <a:off x="15119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2" name="object 1222"/>
            <p:cNvSpPr/>
            <p:nvPr/>
          </p:nvSpPr>
          <p:spPr>
            <a:xfrm>
              <a:off x="1511944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3" name="object 1223"/>
            <p:cNvSpPr/>
            <p:nvPr/>
          </p:nvSpPr>
          <p:spPr>
            <a:xfrm>
              <a:off x="15120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4" name="object 1224"/>
            <p:cNvSpPr/>
            <p:nvPr/>
          </p:nvSpPr>
          <p:spPr>
            <a:xfrm>
              <a:off x="15124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5" name="object 1225"/>
            <p:cNvSpPr/>
            <p:nvPr/>
          </p:nvSpPr>
          <p:spPr>
            <a:xfrm>
              <a:off x="15129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6" name="object 1226"/>
            <p:cNvSpPr/>
            <p:nvPr/>
          </p:nvSpPr>
          <p:spPr>
            <a:xfrm>
              <a:off x="15132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7" name="object 1227"/>
            <p:cNvSpPr/>
            <p:nvPr/>
          </p:nvSpPr>
          <p:spPr>
            <a:xfrm>
              <a:off x="151333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8" name="object 1228"/>
            <p:cNvSpPr/>
            <p:nvPr/>
          </p:nvSpPr>
          <p:spPr>
            <a:xfrm>
              <a:off x="15135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9" name="object 1229"/>
            <p:cNvSpPr/>
            <p:nvPr/>
          </p:nvSpPr>
          <p:spPr>
            <a:xfrm>
              <a:off x="151435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0" name="object 1230"/>
            <p:cNvSpPr/>
            <p:nvPr/>
          </p:nvSpPr>
          <p:spPr>
            <a:xfrm>
              <a:off x="15143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1" name="object 1231"/>
            <p:cNvSpPr/>
            <p:nvPr/>
          </p:nvSpPr>
          <p:spPr>
            <a:xfrm>
              <a:off x="151460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2" name="object 1232"/>
            <p:cNvSpPr/>
            <p:nvPr/>
          </p:nvSpPr>
          <p:spPr>
            <a:xfrm>
              <a:off x="15147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3" name="object 1233"/>
            <p:cNvSpPr/>
            <p:nvPr/>
          </p:nvSpPr>
          <p:spPr>
            <a:xfrm>
              <a:off x="15149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4" name="object 1234"/>
            <p:cNvSpPr/>
            <p:nvPr/>
          </p:nvSpPr>
          <p:spPr>
            <a:xfrm>
              <a:off x="151561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5" name="object 1235"/>
            <p:cNvSpPr/>
            <p:nvPr/>
          </p:nvSpPr>
          <p:spPr>
            <a:xfrm>
              <a:off x="15161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6" name="object 1236"/>
            <p:cNvSpPr/>
            <p:nvPr/>
          </p:nvSpPr>
          <p:spPr>
            <a:xfrm>
              <a:off x="151625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7" name="object 1237"/>
            <p:cNvSpPr/>
            <p:nvPr/>
          </p:nvSpPr>
          <p:spPr>
            <a:xfrm>
              <a:off x="151638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8" name="object 1238"/>
            <p:cNvSpPr/>
            <p:nvPr/>
          </p:nvSpPr>
          <p:spPr>
            <a:xfrm>
              <a:off x="15166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9" name="object 1239"/>
            <p:cNvSpPr/>
            <p:nvPr/>
          </p:nvSpPr>
          <p:spPr>
            <a:xfrm>
              <a:off x="1516000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0" name="object 1240"/>
            <p:cNvSpPr/>
            <p:nvPr/>
          </p:nvSpPr>
          <p:spPr>
            <a:xfrm>
              <a:off x="151714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1" name="object 1241"/>
            <p:cNvSpPr/>
            <p:nvPr/>
          </p:nvSpPr>
          <p:spPr>
            <a:xfrm>
              <a:off x="151714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2" name="object 1242"/>
            <p:cNvSpPr/>
            <p:nvPr/>
          </p:nvSpPr>
          <p:spPr>
            <a:xfrm>
              <a:off x="1517267" y="41773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3" name="object 1243"/>
            <p:cNvSpPr/>
            <p:nvPr/>
          </p:nvSpPr>
          <p:spPr>
            <a:xfrm>
              <a:off x="15175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4" name="object 1244"/>
            <p:cNvSpPr/>
            <p:nvPr/>
          </p:nvSpPr>
          <p:spPr>
            <a:xfrm>
              <a:off x="15177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5" name="object 1245"/>
            <p:cNvSpPr/>
            <p:nvPr/>
          </p:nvSpPr>
          <p:spPr>
            <a:xfrm>
              <a:off x="15181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6" name="object 1246"/>
            <p:cNvSpPr/>
            <p:nvPr/>
          </p:nvSpPr>
          <p:spPr>
            <a:xfrm>
              <a:off x="15184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7" name="object 1247"/>
            <p:cNvSpPr/>
            <p:nvPr/>
          </p:nvSpPr>
          <p:spPr>
            <a:xfrm>
              <a:off x="151866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8" name="object 1248"/>
            <p:cNvSpPr/>
            <p:nvPr/>
          </p:nvSpPr>
          <p:spPr>
            <a:xfrm>
              <a:off x="15186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9" name="object 1249"/>
            <p:cNvSpPr/>
            <p:nvPr/>
          </p:nvSpPr>
          <p:spPr>
            <a:xfrm>
              <a:off x="151891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0" name="object 1250"/>
            <p:cNvSpPr/>
            <p:nvPr/>
          </p:nvSpPr>
          <p:spPr>
            <a:xfrm>
              <a:off x="15191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1" name="object 1251"/>
            <p:cNvSpPr/>
            <p:nvPr/>
          </p:nvSpPr>
          <p:spPr>
            <a:xfrm>
              <a:off x="1518534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26" y="0"/>
                  </a:moveTo>
                  <a:lnTo>
                    <a:pt x="1900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2" name="object 1252"/>
            <p:cNvSpPr/>
            <p:nvPr/>
          </p:nvSpPr>
          <p:spPr>
            <a:xfrm>
              <a:off x="1519928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3" name="object 1253"/>
            <p:cNvSpPr/>
            <p:nvPr/>
          </p:nvSpPr>
          <p:spPr>
            <a:xfrm>
              <a:off x="15200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4" name="object 1254"/>
            <p:cNvSpPr/>
            <p:nvPr/>
          </p:nvSpPr>
          <p:spPr>
            <a:xfrm>
              <a:off x="1519294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5" name="object 1255"/>
            <p:cNvSpPr/>
            <p:nvPr/>
          </p:nvSpPr>
          <p:spPr>
            <a:xfrm>
              <a:off x="15208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6" name="object 1256"/>
            <p:cNvSpPr/>
            <p:nvPr/>
          </p:nvSpPr>
          <p:spPr>
            <a:xfrm>
              <a:off x="152094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7" name="object 1257"/>
            <p:cNvSpPr/>
            <p:nvPr/>
          </p:nvSpPr>
          <p:spPr>
            <a:xfrm>
              <a:off x="15211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8" name="object 1258"/>
            <p:cNvSpPr/>
            <p:nvPr/>
          </p:nvSpPr>
          <p:spPr>
            <a:xfrm>
              <a:off x="1520308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26" y="0"/>
                  </a:moveTo>
                  <a:lnTo>
                    <a:pt x="1900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9" name="object 1259"/>
            <p:cNvSpPr/>
            <p:nvPr/>
          </p:nvSpPr>
          <p:spPr>
            <a:xfrm>
              <a:off x="15215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0" name="object 1260"/>
            <p:cNvSpPr/>
            <p:nvPr/>
          </p:nvSpPr>
          <p:spPr>
            <a:xfrm>
              <a:off x="15218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1" name="object 1261"/>
            <p:cNvSpPr/>
            <p:nvPr/>
          </p:nvSpPr>
          <p:spPr>
            <a:xfrm>
              <a:off x="15220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2" name="object 1262"/>
            <p:cNvSpPr/>
            <p:nvPr/>
          </p:nvSpPr>
          <p:spPr>
            <a:xfrm>
              <a:off x="1522209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3" name="object 1263"/>
            <p:cNvSpPr/>
            <p:nvPr/>
          </p:nvSpPr>
          <p:spPr>
            <a:xfrm>
              <a:off x="1521449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4" name="object 1264"/>
            <p:cNvSpPr/>
            <p:nvPr/>
          </p:nvSpPr>
          <p:spPr>
            <a:xfrm>
              <a:off x="15224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5" name="object 1265"/>
            <p:cNvSpPr/>
            <p:nvPr/>
          </p:nvSpPr>
          <p:spPr>
            <a:xfrm>
              <a:off x="1522589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6" name="object 1266"/>
            <p:cNvSpPr/>
            <p:nvPr/>
          </p:nvSpPr>
          <p:spPr>
            <a:xfrm>
              <a:off x="152271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7" name="object 1267"/>
            <p:cNvSpPr/>
            <p:nvPr/>
          </p:nvSpPr>
          <p:spPr>
            <a:xfrm>
              <a:off x="1521829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8" name="object 1268"/>
            <p:cNvSpPr/>
            <p:nvPr/>
          </p:nvSpPr>
          <p:spPr>
            <a:xfrm>
              <a:off x="15229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9" name="object 1269"/>
            <p:cNvSpPr/>
            <p:nvPr/>
          </p:nvSpPr>
          <p:spPr>
            <a:xfrm>
              <a:off x="1522082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0" name="object 1270"/>
            <p:cNvSpPr/>
            <p:nvPr/>
          </p:nvSpPr>
          <p:spPr>
            <a:xfrm>
              <a:off x="152322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1" name="object 1271"/>
            <p:cNvSpPr/>
            <p:nvPr/>
          </p:nvSpPr>
          <p:spPr>
            <a:xfrm>
              <a:off x="15233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2" name="object 1272"/>
            <p:cNvSpPr/>
            <p:nvPr/>
          </p:nvSpPr>
          <p:spPr>
            <a:xfrm>
              <a:off x="15236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3" name="object 1273"/>
            <p:cNvSpPr/>
            <p:nvPr/>
          </p:nvSpPr>
          <p:spPr>
            <a:xfrm>
              <a:off x="15238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4" name="object 1274"/>
            <p:cNvSpPr/>
            <p:nvPr/>
          </p:nvSpPr>
          <p:spPr>
            <a:xfrm>
              <a:off x="1523096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5" name="object 1275"/>
            <p:cNvSpPr/>
            <p:nvPr/>
          </p:nvSpPr>
          <p:spPr>
            <a:xfrm>
              <a:off x="152423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6" name="object 1276"/>
            <p:cNvSpPr/>
            <p:nvPr/>
          </p:nvSpPr>
          <p:spPr>
            <a:xfrm>
              <a:off x="1523603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26" y="0"/>
                  </a:moveTo>
                  <a:lnTo>
                    <a:pt x="1900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7" name="object 1277"/>
            <p:cNvSpPr/>
            <p:nvPr/>
          </p:nvSpPr>
          <p:spPr>
            <a:xfrm>
              <a:off x="1524744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8" name="object 1278"/>
            <p:cNvSpPr/>
            <p:nvPr/>
          </p:nvSpPr>
          <p:spPr>
            <a:xfrm>
              <a:off x="15249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9" name="object 1279"/>
            <p:cNvSpPr/>
            <p:nvPr/>
          </p:nvSpPr>
          <p:spPr>
            <a:xfrm>
              <a:off x="152525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0" name="object 1280"/>
            <p:cNvSpPr/>
            <p:nvPr/>
          </p:nvSpPr>
          <p:spPr>
            <a:xfrm>
              <a:off x="152525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1" name="object 1281"/>
            <p:cNvSpPr/>
            <p:nvPr/>
          </p:nvSpPr>
          <p:spPr>
            <a:xfrm>
              <a:off x="15255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2" name="object 1282"/>
            <p:cNvSpPr/>
            <p:nvPr/>
          </p:nvSpPr>
          <p:spPr>
            <a:xfrm>
              <a:off x="152575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3" name="object 1283"/>
            <p:cNvSpPr/>
            <p:nvPr/>
          </p:nvSpPr>
          <p:spPr>
            <a:xfrm>
              <a:off x="15257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4" name="object 1284"/>
            <p:cNvSpPr/>
            <p:nvPr/>
          </p:nvSpPr>
          <p:spPr>
            <a:xfrm>
              <a:off x="1525251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5" name="object 1285"/>
            <p:cNvSpPr/>
            <p:nvPr/>
          </p:nvSpPr>
          <p:spPr>
            <a:xfrm>
              <a:off x="15263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6" name="object 1286"/>
            <p:cNvSpPr/>
            <p:nvPr/>
          </p:nvSpPr>
          <p:spPr>
            <a:xfrm>
              <a:off x="15266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7" name="object 1287"/>
            <p:cNvSpPr/>
            <p:nvPr/>
          </p:nvSpPr>
          <p:spPr>
            <a:xfrm>
              <a:off x="152664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8" name="object 1288"/>
            <p:cNvSpPr/>
            <p:nvPr/>
          </p:nvSpPr>
          <p:spPr>
            <a:xfrm>
              <a:off x="15267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9" name="object 1289"/>
            <p:cNvSpPr/>
            <p:nvPr/>
          </p:nvSpPr>
          <p:spPr>
            <a:xfrm>
              <a:off x="152715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0" name="object 1290"/>
            <p:cNvSpPr/>
            <p:nvPr/>
          </p:nvSpPr>
          <p:spPr>
            <a:xfrm>
              <a:off x="152727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1" name="object 1291"/>
            <p:cNvSpPr/>
            <p:nvPr/>
          </p:nvSpPr>
          <p:spPr>
            <a:xfrm>
              <a:off x="1527405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2" name="object 1292"/>
            <p:cNvSpPr/>
            <p:nvPr/>
          </p:nvSpPr>
          <p:spPr>
            <a:xfrm>
              <a:off x="152753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3" name="object 1293"/>
            <p:cNvSpPr/>
            <p:nvPr/>
          </p:nvSpPr>
          <p:spPr>
            <a:xfrm>
              <a:off x="15276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4" name="object 1294"/>
            <p:cNvSpPr/>
            <p:nvPr/>
          </p:nvSpPr>
          <p:spPr>
            <a:xfrm>
              <a:off x="1527785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5" name="object 1295"/>
            <p:cNvSpPr/>
            <p:nvPr/>
          </p:nvSpPr>
          <p:spPr>
            <a:xfrm>
              <a:off x="1527912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6" name="object 1296"/>
            <p:cNvSpPr/>
            <p:nvPr/>
          </p:nvSpPr>
          <p:spPr>
            <a:xfrm>
              <a:off x="152803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7" name="object 1297"/>
            <p:cNvSpPr/>
            <p:nvPr/>
          </p:nvSpPr>
          <p:spPr>
            <a:xfrm>
              <a:off x="15281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8" name="object 1298"/>
            <p:cNvSpPr/>
            <p:nvPr/>
          </p:nvSpPr>
          <p:spPr>
            <a:xfrm>
              <a:off x="152829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9" name="object 1299"/>
            <p:cNvSpPr/>
            <p:nvPr/>
          </p:nvSpPr>
          <p:spPr>
            <a:xfrm>
              <a:off x="152841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0" name="object 1300"/>
            <p:cNvSpPr/>
            <p:nvPr/>
          </p:nvSpPr>
          <p:spPr>
            <a:xfrm>
              <a:off x="152854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1" name="object 1301"/>
            <p:cNvSpPr/>
            <p:nvPr/>
          </p:nvSpPr>
          <p:spPr>
            <a:xfrm>
              <a:off x="152867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2" name="object 1302"/>
            <p:cNvSpPr/>
            <p:nvPr/>
          </p:nvSpPr>
          <p:spPr>
            <a:xfrm>
              <a:off x="15289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3" name="object 1303"/>
            <p:cNvSpPr/>
            <p:nvPr/>
          </p:nvSpPr>
          <p:spPr>
            <a:xfrm>
              <a:off x="152892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4" name="object 1304"/>
            <p:cNvSpPr/>
            <p:nvPr/>
          </p:nvSpPr>
          <p:spPr>
            <a:xfrm>
              <a:off x="15290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5" name="object 1305"/>
            <p:cNvSpPr/>
            <p:nvPr/>
          </p:nvSpPr>
          <p:spPr>
            <a:xfrm>
              <a:off x="152930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6" name="object 1306"/>
            <p:cNvSpPr/>
            <p:nvPr/>
          </p:nvSpPr>
          <p:spPr>
            <a:xfrm>
              <a:off x="15294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7" name="object 1307"/>
            <p:cNvSpPr/>
            <p:nvPr/>
          </p:nvSpPr>
          <p:spPr>
            <a:xfrm>
              <a:off x="1528799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8" name="object 1308"/>
            <p:cNvSpPr/>
            <p:nvPr/>
          </p:nvSpPr>
          <p:spPr>
            <a:xfrm>
              <a:off x="152994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9" name="object 1309"/>
            <p:cNvSpPr/>
            <p:nvPr/>
          </p:nvSpPr>
          <p:spPr>
            <a:xfrm>
              <a:off x="1529179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0" name="object 1310"/>
            <p:cNvSpPr/>
            <p:nvPr/>
          </p:nvSpPr>
          <p:spPr>
            <a:xfrm>
              <a:off x="15303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1" name="object 1311"/>
            <p:cNvSpPr/>
            <p:nvPr/>
          </p:nvSpPr>
          <p:spPr>
            <a:xfrm>
              <a:off x="153044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2" name="object 1312"/>
            <p:cNvSpPr/>
            <p:nvPr/>
          </p:nvSpPr>
          <p:spPr>
            <a:xfrm>
              <a:off x="153044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3" name="object 1313"/>
            <p:cNvSpPr/>
            <p:nvPr/>
          </p:nvSpPr>
          <p:spPr>
            <a:xfrm>
              <a:off x="15305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4" name="object 1314"/>
            <p:cNvSpPr/>
            <p:nvPr/>
          </p:nvSpPr>
          <p:spPr>
            <a:xfrm>
              <a:off x="15308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5" name="object 1315"/>
            <p:cNvSpPr/>
            <p:nvPr/>
          </p:nvSpPr>
          <p:spPr>
            <a:xfrm>
              <a:off x="1530193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26" y="0"/>
                  </a:moveTo>
                  <a:lnTo>
                    <a:pt x="1900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6" name="object 1316"/>
            <p:cNvSpPr/>
            <p:nvPr/>
          </p:nvSpPr>
          <p:spPr>
            <a:xfrm>
              <a:off x="153146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7" name="object 1317"/>
            <p:cNvSpPr/>
            <p:nvPr/>
          </p:nvSpPr>
          <p:spPr>
            <a:xfrm>
              <a:off x="153171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8" name="object 1318"/>
            <p:cNvSpPr/>
            <p:nvPr/>
          </p:nvSpPr>
          <p:spPr>
            <a:xfrm>
              <a:off x="15318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9" name="object 1319"/>
            <p:cNvSpPr/>
            <p:nvPr/>
          </p:nvSpPr>
          <p:spPr>
            <a:xfrm>
              <a:off x="153196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0" name="object 1320"/>
            <p:cNvSpPr/>
            <p:nvPr/>
          </p:nvSpPr>
          <p:spPr>
            <a:xfrm>
              <a:off x="15322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1" name="object 1321"/>
            <p:cNvSpPr/>
            <p:nvPr/>
          </p:nvSpPr>
          <p:spPr>
            <a:xfrm>
              <a:off x="153234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2" name="object 1322"/>
            <p:cNvSpPr/>
            <p:nvPr/>
          </p:nvSpPr>
          <p:spPr>
            <a:xfrm>
              <a:off x="15324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3" name="object 1323"/>
            <p:cNvSpPr/>
            <p:nvPr/>
          </p:nvSpPr>
          <p:spPr>
            <a:xfrm>
              <a:off x="153272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4" name="object 1324"/>
            <p:cNvSpPr/>
            <p:nvPr/>
          </p:nvSpPr>
          <p:spPr>
            <a:xfrm>
              <a:off x="153285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5" name="object 1325"/>
            <p:cNvSpPr/>
            <p:nvPr/>
          </p:nvSpPr>
          <p:spPr>
            <a:xfrm>
              <a:off x="153285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6" name="object 1326"/>
            <p:cNvSpPr/>
            <p:nvPr/>
          </p:nvSpPr>
          <p:spPr>
            <a:xfrm>
              <a:off x="153298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7" name="object 1327"/>
            <p:cNvSpPr/>
            <p:nvPr/>
          </p:nvSpPr>
          <p:spPr>
            <a:xfrm>
              <a:off x="153310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8" name="object 1328"/>
            <p:cNvSpPr/>
            <p:nvPr/>
          </p:nvSpPr>
          <p:spPr>
            <a:xfrm>
              <a:off x="153323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9" name="object 1329"/>
            <p:cNvSpPr/>
            <p:nvPr/>
          </p:nvSpPr>
          <p:spPr>
            <a:xfrm>
              <a:off x="1532474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0" name="object 1330"/>
            <p:cNvSpPr/>
            <p:nvPr/>
          </p:nvSpPr>
          <p:spPr>
            <a:xfrm>
              <a:off x="1532728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1" name="object 1331"/>
            <p:cNvSpPr/>
            <p:nvPr/>
          </p:nvSpPr>
          <p:spPr>
            <a:xfrm>
              <a:off x="15338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2" name="object 1332"/>
            <p:cNvSpPr/>
            <p:nvPr/>
          </p:nvSpPr>
          <p:spPr>
            <a:xfrm>
              <a:off x="153399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3" name="object 1333"/>
            <p:cNvSpPr/>
            <p:nvPr/>
          </p:nvSpPr>
          <p:spPr>
            <a:xfrm>
              <a:off x="15341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4" name="object 1334"/>
            <p:cNvSpPr/>
            <p:nvPr/>
          </p:nvSpPr>
          <p:spPr>
            <a:xfrm>
              <a:off x="1533615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26" y="0"/>
                  </a:moveTo>
                  <a:lnTo>
                    <a:pt x="1900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5" name="object 1335"/>
            <p:cNvSpPr/>
            <p:nvPr/>
          </p:nvSpPr>
          <p:spPr>
            <a:xfrm>
              <a:off x="153475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6" name="object 1336"/>
            <p:cNvSpPr/>
            <p:nvPr/>
          </p:nvSpPr>
          <p:spPr>
            <a:xfrm>
              <a:off x="15350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7" name="object 1337"/>
            <p:cNvSpPr/>
            <p:nvPr/>
          </p:nvSpPr>
          <p:spPr>
            <a:xfrm>
              <a:off x="153526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8" name="object 1338"/>
            <p:cNvSpPr/>
            <p:nvPr/>
          </p:nvSpPr>
          <p:spPr>
            <a:xfrm>
              <a:off x="153538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9" name="object 1339"/>
            <p:cNvSpPr/>
            <p:nvPr/>
          </p:nvSpPr>
          <p:spPr>
            <a:xfrm>
              <a:off x="1535389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0" name="object 1340"/>
            <p:cNvSpPr/>
            <p:nvPr/>
          </p:nvSpPr>
          <p:spPr>
            <a:xfrm>
              <a:off x="15355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1" name="object 1341"/>
            <p:cNvSpPr/>
            <p:nvPr/>
          </p:nvSpPr>
          <p:spPr>
            <a:xfrm>
              <a:off x="1534629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2" name="object 1342"/>
            <p:cNvSpPr/>
            <p:nvPr/>
          </p:nvSpPr>
          <p:spPr>
            <a:xfrm>
              <a:off x="153576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3" name="object 1343"/>
            <p:cNvSpPr/>
            <p:nvPr/>
          </p:nvSpPr>
          <p:spPr>
            <a:xfrm>
              <a:off x="153589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4" name="object 1344"/>
            <p:cNvSpPr/>
            <p:nvPr/>
          </p:nvSpPr>
          <p:spPr>
            <a:xfrm>
              <a:off x="15360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5" name="object 1345"/>
            <p:cNvSpPr/>
            <p:nvPr/>
          </p:nvSpPr>
          <p:spPr>
            <a:xfrm>
              <a:off x="153614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6" name="object 1346"/>
            <p:cNvSpPr/>
            <p:nvPr/>
          </p:nvSpPr>
          <p:spPr>
            <a:xfrm>
              <a:off x="15362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7" name="object 1347"/>
            <p:cNvSpPr/>
            <p:nvPr/>
          </p:nvSpPr>
          <p:spPr>
            <a:xfrm>
              <a:off x="1535516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8" name="object 1348"/>
            <p:cNvSpPr/>
            <p:nvPr/>
          </p:nvSpPr>
          <p:spPr>
            <a:xfrm>
              <a:off x="15366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9" name="object 1349"/>
            <p:cNvSpPr/>
            <p:nvPr/>
          </p:nvSpPr>
          <p:spPr>
            <a:xfrm>
              <a:off x="153678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0" name="object 1350"/>
            <p:cNvSpPr/>
            <p:nvPr/>
          </p:nvSpPr>
          <p:spPr>
            <a:xfrm>
              <a:off x="153691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1" name="object 1351"/>
            <p:cNvSpPr/>
            <p:nvPr/>
          </p:nvSpPr>
          <p:spPr>
            <a:xfrm>
              <a:off x="153691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2" name="object 1352"/>
            <p:cNvSpPr/>
            <p:nvPr/>
          </p:nvSpPr>
          <p:spPr>
            <a:xfrm>
              <a:off x="153703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3" name="object 1353"/>
            <p:cNvSpPr/>
            <p:nvPr/>
          </p:nvSpPr>
          <p:spPr>
            <a:xfrm>
              <a:off x="153716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4" name="object 1354"/>
            <p:cNvSpPr/>
            <p:nvPr/>
          </p:nvSpPr>
          <p:spPr>
            <a:xfrm>
              <a:off x="153729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5" name="object 1355"/>
            <p:cNvSpPr/>
            <p:nvPr/>
          </p:nvSpPr>
          <p:spPr>
            <a:xfrm>
              <a:off x="153741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6" name="object 1356"/>
            <p:cNvSpPr/>
            <p:nvPr/>
          </p:nvSpPr>
          <p:spPr>
            <a:xfrm>
              <a:off x="1537543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7" name="object 1357"/>
            <p:cNvSpPr/>
            <p:nvPr/>
          </p:nvSpPr>
          <p:spPr>
            <a:xfrm>
              <a:off x="15376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8" name="object 1358"/>
            <p:cNvSpPr/>
            <p:nvPr/>
          </p:nvSpPr>
          <p:spPr>
            <a:xfrm>
              <a:off x="1536783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9" name="object 1359"/>
            <p:cNvSpPr/>
            <p:nvPr/>
          </p:nvSpPr>
          <p:spPr>
            <a:xfrm>
              <a:off x="1537924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0" name="object 1360"/>
            <p:cNvSpPr/>
            <p:nvPr/>
          </p:nvSpPr>
          <p:spPr>
            <a:xfrm>
              <a:off x="153805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1" name="object 1361"/>
            <p:cNvSpPr/>
            <p:nvPr/>
          </p:nvSpPr>
          <p:spPr>
            <a:xfrm>
              <a:off x="15381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2" name="object 1362"/>
            <p:cNvSpPr/>
            <p:nvPr/>
          </p:nvSpPr>
          <p:spPr>
            <a:xfrm>
              <a:off x="153830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3" name="object 1363"/>
            <p:cNvSpPr/>
            <p:nvPr/>
          </p:nvSpPr>
          <p:spPr>
            <a:xfrm>
              <a:off x="153843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4" name="object 1364"/>
            <p:cNvSpPr/>
            <p:nvPr/>
          </p:nvSpPr>
          <p:spPr>
            <a:xfrm>
              <a:off x="153855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5" name="object 1365"/>
            <p:cNvSpPr/>
            <p:nvPr/>
          </p:nvSpPr>
          <p:spPr>
            <a:xfrm>
              <a:off x="153868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6" name="object 1366"/>
            <p:cNvSpPr/>
            <p:nvPr/>
          </p:nvSpPr>
          <p:spPr>
            <a:xfrm>
              <a:off x="15388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7" name="object 1367"/>
            <p:cNvSpPr/>
            <p:nvPr/>
          </p:nvSpPr>
          <p:spPr>
            <a:xfrm>
              <a:off x="1538050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8" name="object 1368"/>
            <p:cNvSpPr/>
            <p:nvPr/>
          </p:nvSpPr>
          <p:spPr>
            <a:xfrm>
              <a:off x="15391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9" name="object 1369"/>
            <p:cNvSpPr/>
            <p:nvPr/>
          </p:nvSpPr>
          <p:spPr>
            <a:xfrm>
              <a:off x="153931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0" name="object 1370"/>
            <p:cNvSpPr/>
            <p:nvPr/>
          </p:nvSpPr>
          <p:spPr>
            <a:xfrm>
              <a:off x="15394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1" name="object 1371"/>
            <p:cNvSpPr/>
            <p:nvPr/>
          </p:nvSpPr>
          <p:spPr>
            <a:xfrm>
              <a:off x="1538684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2" name="object 1372"/>
            <p:cNvSpPr/>
            <p:nvPr/>
          </p:nvSpPr>
          <p:spPr>
            <a:xfrm>
              <a:off x="153982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3" name="object 1373"/>
            <p:cNvSpPr/>
            <p:nvPr/>
          </p:nvSpPr>
          <p:spPr>
            <a:xfrm>
              <a:off x="15400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4" name="object 1374"/>
            <p:cNvSpPr/>
            <p:nvPr/>
          </p:nvSpPr>
          <p:spPr>
            <a:xfrm>
              <a:off x="154007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5" name="object 1375"/>
            <p:cNvSpPr/>
            <p:nvPr/>
          </p:nvSpPr>
          <p:spPr>
            <a:xfrm>
              <a:off x="15402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6" name="object 1376"/>
            <p:cNvSpPr/>
            <p:nvPr/>
          </p:nvSpPr>
          <p:spPr>
            <a:xfrm>
              <a:off x="1539571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7" name="object 1377"/>
            <p:cNvSpPr/>
            <p:nvPr/>
          </p:nvSpPr>
          <p:spPr>
            <a:xfrm>
              <a:off x="1540712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8" name="object 1378"/>
            <p:cNvSpPr/>
            <p:nvPr/>
          </p:nvSpPr>
          <p:spPr>
            <a:xfrm>
              <a:off x="1539951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9" name="object 1379"/>
            <p:cNvSpPr/>
            <p:nvPr/>
          </p:nvSpPr>
          <p:spPr>
            <a:xfrm>
              <a:off x="15410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0" name="object 1380"/>
            <p:cNvSpPr/>
            <p:nvPr/>
          </p:nvSpPr>
          <p:spPr>
            <a:xfrm>
              <a:off x="154121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1" name="object 1381"/>
            <p:cNvSpPr/>
            <p:nvPr/>
          </p:nvSpPr>
          <p:spPr>
            <a:xfrm>
              <a:off x="1540458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2" name="object 1382"/>
            <p:cNvSpPr/>
            <p:nvPr/>
          </p:nvSpPr>
          <p:spPr>
            <a:xfrm>
              <a:off x="154172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3" name="object 1383"/>
            <p:cNvSpPr/>
            <p:nvPr/>
          </p:nvSpPr>
          <p:spPr>
            <a:xfrm>
              <a:off x="15419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4" name="object 1384"/>
            <p:cNvSpPr/>
            <p:nvPr/>
          </p:nvSpPr>
          <p:spPr>
            <a:xfrm>
              <a:off x="15422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5" name="object 1385"/>
            <p:cNvSpPr/>
            <p:nvPr/>
          </p:nvSpPr>
          <p:spPr>
            <a:xfrm>
              <a:off x="1541472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6" name="object 1386"/>
            <p:cNvSpPr/>
            <p:nvPr/>
          </p:nvSpPr>
          <p:spPr>
            <a:xfrm>
              <a:off x="154273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7" name="object 1387"/>
            <p:cNvSpPr/>
            <p:nvPr/>
          </p:nvSpPr>
          <p:spPr>
            <a:xfrm>
              <a:off x="154286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8" name="object 1388"/>
            <p:cNvSpPr/>
            <p:nvPr/>
          </p:nvSpPr>
          <p:spPr>
            <a:xfrm>
              <a:off x="154299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9" name="object 1389"/>
            <p:cNvSpPr/>
            <p:nvPr/>
          </p:nvSpPr>
          <p:spPr>
            <a:xfrm>
              <a:off x="154311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0" name="object 1390"/>
            <p:cNvSpPr/>
            <p:nvPr/>
          </p:nvSpPr>
          <p:spPr>
            <a:xfrm>
              <a:off x="1542232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1" name="object 1391"/>
            <p:cNvSpPr/>
            <p:nvPr/>
          </p:nvSpPr>
          <p:spPr>
            <a:xfrm>
              <a:off x="1543373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2" name="object 1392"/>
            <p:cNvSpPr/>
            <p:nvPr/>
          </p:nvSpPr>
          <p:spPr>
            <a:xfrm>
              <a:off x="1543500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3" name="object 1393"/>
            <p:cNvSpPr/>
            <p:nvPr/>
          </p:nvSpPr>
          <p:spPr>
            <a:xfrm>
              <a:off x="1542739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4" name="object 1394"/>
            <p:cNvSpPr/>
            <p:nvPr/>
          </p:nvSpPr>
          <p:spPr>
            <a:xfrm>
              <a:off x="15437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5" name="object 1395"/>
            <p:cNvSpPr/>
            <p:nvPr/>
          </p:nvSpPr>
          <p:spPr>
            <a:xfrm>
              <a:off x="15441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6" name="object 1396"/>
            <p:cNvSpPr/>
            <p:nvPr/>
          </p:nvSpPr>
          <p:spPr>
            <a:xfrm>
              <a:off x="154451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7" name="object 1397"/>
            <p:cNvSpPr/>
            <p:nvPr/>
          </p:nvSpPr>
          <p:spPr>
            <a:xfrm>
              <a:off x="154464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8" name="object 1398"/>
            <p:cNvSpPr/>
            <p:nvPr/>
          </p:nvSpPr>
          <p:spPr>
            <a:xfrm>
              <a:off x="154476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9" name="object 1399"/>
            <p:cNvSpPr/>
            <p:nvPr/>
          </p:nvSpPr>
          <p:spPr>
            <a:xfrm>
              <a:off x="154502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0" name="object 1400"/>
            <p:cNvSpPr/>
            <p:nvPr/>
          </p:nvSpPr>
          <p:spPr>
            <a:xfrm>
              <a:off x="15451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1" name="object 1401"/>
            <p:cNvSpPr/>
            <p:nvPr/>
          </p:nvSpPr>
          <p:spPr>
            <a:xfrm>
              <a:off x="154527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2" name="object 1402"/>
            <p:cNvSpPr/>
            <p:nvPr/>
          </p:nvSpPr>
          <p:spPr>
            <a:xfrm>
              <a:off x="15454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3" name="object 1403"/>
            <p:cNvSpPr/>
            <p:nvPr/>
          </p:nvSpPr>
          <p:spPr>
            <a:xfrm>
              <a:off x="15456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4" name="object 1404"/>
            <p:cNvSpPr/>
            <p:nvPr/>
          </p:nvSpPr>
          <p:spPr>
            <a:xfrm>
              <a:off x="154565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5" name="object 1405"/>
            <p:cNvSpPr/>
            <p:nvPr/>
          </p:nvSpPr>
          <p:spPr>
            <a:xfrm>
              <a:off x="15457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6" name="object 1406"/>
            <p:cNvSpPr/>
            <p:nvPr/>
          </p:nvSpPr>
          <p:spPr>
            <a:xfrm>
              <a:off x="1545020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7" name="object 1407"/>
            <p:cNvSpPr/>
            <p:nvPr/>
          </p:nvSpPr>
          <p:spPr>
            <a:xfrm>
              <a:off x="154603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8" name="object 1408"/>
            <p:cNvSpPr/>
            <p:nvPr/>
          </p:nvSpPr>
          <p:spPr>
            <a:xfrm>
              <a:off x="154616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9" name="object 1409"/>
            <p:cNvSpPr/>
            <p:nvPr/>
          </p:nvSpPr>
          <p:spPr>
            <a:xfrm>
              <a:off x="15462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0" name="object 1410"/>
            <p:cNvSpPr/>
            <p:nvPr/>
          </p:nvSpPr>
          <p:spPr>
            <a:xfrm>
              <a:off x="154641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1" name="object 1411"/>
            <p:cNvSpPr/>
            <p:nvPr/>
          </p:nvSpPr>
          <p:spPr>
            <a:xfrm>
              <a:off x="15466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2" name="object 1412"/>
            <p:cNvSpPr/>
            <p:nvPr/>
          </p:nvSpPr>
          <p:spPr>
            <a:xfrm>
              <a:off x="15469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3" name="object 1413"/>
            <p:cNvSpPr/>
            <p:nvPr/>
          </p:nvSpPr>
          <p:spPr>
            <a:xfrm>
              <a:off x="15471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4" name="object 1414"/>
            <p:cNvSpPr/>
            <p:nvPr/>
          </p:nvSpPr>
          <p:spPr>
            <a:xfrm>
              <a:off x="15475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5" name="object 1415"/>
            <p:cNvSpPr/>
            <p:nvPr/>
          </p:nvSpPr>
          <p:spPr>
            <a:xfrm>
              <a:off x="154793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6" name="object 1416"/>
            <p:cNvSpPr/>
            <p:nvPr/>
          </p:nvSpPr>
          <p:spPr>
            <a:xfrm>
              <a:off x="154806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7" name="object 1417"/>
            <p:cNvSpPr/>
            <p:nvPr/>
          </p:nvSpPr>
          <p:spPr>
            <a:xfrm>
              <a:off x="154818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8" name="object 1418"/>
            <p:cNvSpPr/>
            <p:nvPr/>
          </p:nvSpPr>
          <p:spPr>
            <a:xfrm>
              <a:off x="1547682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9" name="object 1419"/>
            <p:cNvSpPr/>
            <p:nvPr/>
          </p:nvSpPr>
          <p:spPr>
            <a:xfrm>
              <a:off x="1548822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0" name="object 1420"/>
            <p:cNvSpPr/>
            <p:nvPr/>
          </p:nvSpPr>
          <p:spPr>
            <a:xfrm>
              <a:off x="1548949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1" name="object 1421"/>
            <p:cNvSpPr/>
            <p:nvPr/>
          </p:nvSpPr>
          <p:spPr>
            <a:xfrm>
              <a:off x="154920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2" name="object 1422"/>
            <p:cNvSpPr/>
            <p:nvPr/>
          </p:nvSpPr>
          <p:spPr>
            <a:xfrm>
              <a:off x="15493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3" name="object 1423"/>
            <p:cNvSpPr/>
            <p:nvPr/>
          </p:nvSpPr>
          <p:spPr>
            <a:xfrm>
              <a:off x="15495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4" name="object 1424"/>
            <p:cNvSpPr/>
            <p:nvPr/>
          </p:nvSpPr>
          <p:spPr>
            <a:xfrm>
              <a:off x="1548949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506" y="0"/>
                  </a:moveTo>
                  <a:lnTo>
                    <a:pt x="2281" y="0"/>
                  </a:lnTo>
                </a:path>
                <a:path w="2540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5" name="object 1425"/>
            <p:cNvSpPr/>
            <p:nvPr/>
          </p:nvSpPr>
          <p:spPr>
            <a:xfrm>
              <a:off x="15505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6" name="object 1426"/>
            <p:cNvSpPr/>
            <p:nvPr/>
          </p:nvSpPr>
          <p:spPr>
            <a:xfrm>
              <a:off x="15508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7" name="object 1427"/>
            <p:cNvSpPr/>
            <p:nvPr/>
          </p:nvSpPr>
          <p:spPr>
            <a:xfrm>
              <a:off x="15512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8" name="object 1428"/>
            <p:cNvSpPr/>
            <p:nvPr/>
          </p:nvSpPr>
          <p:spPr>
            <a:xfrm>
              <a:off x="155148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9" name="object 1429"/>
            <p:cNvSpPr/>
            <p:nvPr/>
          </p:nvSpPr>
          <p:spPr>
            <a:xfrm>
              <a:off x="15514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0" name="object 1430"/>
            <p:cNvSpPr/>
            <p:nvPr/>
          </p:nvSpPr>
          <p:spPr>
            <a:xfrm>
              <a:off x="15519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1" name="object 1431"/>
            <p:cNvSpPr/>
            <p:nvPr/>
          </p:nvSpPr>
          <p:spPr>
            <a:xfrm>
              <a:off x="15530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2" name="object 1432"/>
            <p:cNvSpPr/>
            <p:nvPr/>
          </p:nvSpPr>
          <p:spPr>
            <a:xfrm>
              <a:off x="15533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3" name="object 1433"/>
            <p:cNvSpPr/>
            <p:nvPr/>
          </p:nvSpPr>
          <p:spPr>
            <a:xfrm>
              <a:off x="155376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4" name="object 1434"/>
            <p:cNvSpPr/>
            <p:nvPr/>
          </p:nvSpPr>
          <p:spPr>
            <a:xfrm>
              <a:off x="155389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5" name="object 1435"/>
            <p:cNvSpPr/>
            <p:nvPr/>
          </p:nvSpPr>
          <p:spPr>
            <a:xfrm>
              <a:off x="155401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6" name="object 1436"/>
            <p:cNvSpPr/>
            <p:nvPr/>
          </p:nvSpPr>
          <p:spPr>
            <a:xfrm>
              <a:off x="155414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7" name="object 1437"/>
            <p:cNvSpPr/>
            <p:nvPr/>
          </p:nvSpPr>
          <p:spPr>
            <a:xfrm>
              <a:off x="155414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8" name="object 1438"/>
            <p:cNvSpPr/>
            <p:nvPr/>
          </p:nvSpPr>
          <p:spPr>
            <a:xfrm>
              <a:off x="155427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9" name="object 1439"/>
            <p:cNvSpPr/>
            <p:nvPr/>
          </p:nvSpPr>
          <p:spPr>
            <a:xfrm>
              <a:off x="15546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0" name="object 1440"/>
            <p:cNvSpPr/>
            <p:nvPr/>
          </p:nvSpPr>
          <p:spPr>
            <a:xfrm>
              <a:off x="15551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1" name="object 1441"/>
            <p:cNvSpPr/>
            <p:nvPr/>
          </p:nvSpPr>
          <p:spPr>
            <a:xfrm>
              <a:off x="15554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2" name="object 1442"/>
            <p:cNvSpPr/>
            <p:nvPr/>
          </p:nvSpPr>
          <p:spPr>
            <a:xfrm>
              <a:off x="15556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3" name="object 1443"/>
            <p:cNvSpPr/>
            <p:nvPr/>
          </p:nvSpPr>
          <p:spPr>
            <a:xfrm>
              <a:off x="15560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4" name="object 1444"/>
            <p:cNvSpPr/>
            <p:nvPr/>
          </p:nvSpPr>
          <p:spPr>
            <a:xfrm>
              <a:off x="155642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5" name="object 1445"/>
            <p:cNvSpPr/>
            <p:nvPr/>
          </p:nvSpPr>
          <p:spPr>
            <a:xfrm>
              <a:off x="15565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6" name="object 1446"/>
            <p:cNvSpPr/>
            <p:nvPr/>
          </p:nvSpPr>
          <p:spPr>
            <a:xfrm>
              <a:off x="15568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7" name="object 1447"/>
            <p:cNvSpPr/>
            <p:nvPr/>
          </p:nvSpPr>
          <p:spPr>
            <a:xfrm>
              <a:off x="15570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8" name="object 1448"/>
            <p:cNvSpPr/>
            <p:nvPr/>
          </p:nvSpPr>
          <p:spPr>
            <a:xfrm>
              <a:off x="15573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9" name="object 1449"/>
            <p:cNvSpPr/>
            <p:nvPr/>
          </p:nvSpPr>
          <p:spPr>
            <a:xfrm>
              <a:off x="15575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0" name="object 1450"/>
            <p:cNvSpPr/>
            <p:nvPr/>
          </p:nvSpPr>
          <p:spPr>
            <a:xfrm>
              <a:off x="15579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1" name="object 1451"/>
            <p:cNvSpPr/>
            <p:nvPr/>
          </p:nvSpPr>
          <p:spPr>
            <a:xfrm>
              <a:off x="15583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2" name="object 1452"/>
            <p:cNvSpPr/>
            <p:nvPr/>
          </p:nvSpPr>
          <p:spPr>
            <a:xfrm>
              <a:off x="155858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3" name="object 1453"/>
            <p:cNvSpPr/>
            <p:nvPr/>
          </p:nvSpPr>
          <p:spPr>
            <a:xfrm>
              <a:off x="155896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4" name="object 1454"/>
            <p:cNvSpPr/>
            <p:nvPr/>
          </p:nvSpPr>
          <p:spPr>
            <a:xfrm>
              <a:off x="15592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5" name="object 1455"/>
            <p:cNvSpPr/>
            <p:nvPr/>
          </p:nvSpPr>
          <p:spPr>
            <a:xfrm>
              <a:off x="155921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6" name="object 1456"/>
            <p:cNvSpPr/>
            <p:nvPr/>
          </p:nvSpPr>
          <p:spPr>
            <a:xfrm>
              <a:off x="155934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7" name="object 1457"/>
            <p:cNvSpPr/>
            <p:nvPr/>
          </p:nvSpPr>
          <p:spPr>
            <a:xfrm>
              <a:off x="15598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8" name="object 1458"/>
            <p:cNvSpPr/>
            <p:nvPr/>
          </p:nvSpPr>
          <p:spPr>
            <a:xfrm>
              <a:off x="15608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9" name="object 1459"/>
            <p:cNvSpPr/>
            <p:nvPr/>
          </p:nvSpPr>
          <p:spPr>
            <a:xfrm>
              <a:off x="15611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0" name="object 1460"/>
            <p:cNvSpPr/>
            <p:nvPr/>
          </p:nvSpPr>
          <p:spPr>
            <a:xfrm>
              <a:off x="1560735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126" y="0"/>
                  </a:moveTo>
                  <a:lnTo>
                    <a:pt x="1900" y="0"/>
                  </a:lnTo>
                </a:path>
                <a:path w="2540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1" name="object 1461"/>
            <p:cNvSpPr/>
            <p:nvPr/>
          </p:nvSpPr>
          <p:spPr>
            <a:xfrm>
              <a:off x="15633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2" name="object 1462"/>
            <p:cNvSpPr/>
            <p:nvPr/>
          </p:nvSpPr>
          <p:spPr>
            <a:xfrm>
              <a:off x="156352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3" name="object 1463"/>
            <p:cNvSpPr/>
            <p:nvPr/>
          </p:nvSpPr>
          <p:spPr>
            <a:xfrm>
              <a:off x="15636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4" name="object 1464"/>
            <p:cNvSpPr/>
            <p:nvPr/>
          </p:nvSpPr>
          <p:spPr>
            <a:xfrm>
              <a:off x="156377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5" name="object 1465"/>
            <p:cNvSpPr/>
            <p:nvPr/>
          </p:nvSpPr>
          <p:spPr>
            <a:xfrm>
              <a:off x="15640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6" name="object 1466"/>
            <p:cNvSpPr/>
            <p:nvPr/>
          </p:nvSpPr>
          <p:spPr>
            <a:xfrm>
              <a:off x="156428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7" name="object 1467"/>
            <p:cNvSpPr/>
            <p:nvPr/>
          </p:nvSpPr>
          <p:spPr>
            <a:xfrm>
              <a:off x="15642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8" name="object 1468"/>
            <p:cNvSpPr/>
            <p:nvPr/>
          </p:nvSpPr>
          <p:spPr>
            <a:xfrm>
              <a:off x="156441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9" name="object 1469"/>
            <p:cNvSpPr/>
            <p:nvPr/>
          </p:nvSpPr>
          <p:spPr>
            <a:xfrm>
              <a:off x="1563650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0" name="object 1470"/>
            <p:cNvSpPr/>
            <p:nvPr/>
          </p:nvSpPr>
          <p:spPr>
            <a:xfrm>
              <a:off x="156479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1" name="object 1471"/>
            <p:cNvSpPr/>
            <p:nvPr/>
          </p:nvSpPr>
          <p:spPr>
            <a:xfrm>
              <a:off x="156491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2" name="object 1472"/>
            <p:cNvSpPr/>
            <p:nvPr/>
          </p:nvSpPr>
          <p:spPr>
            <a:xfrm>
              <a:off x="15655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3" name="object 1473"/>
            <p:cNvSpPr/>
            <p:nvPr/>
          </p:nvSpPr>
          <p:spPr>
            <a:xfrm>
              <a:off x="15661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4" name="object 1474"/>
            <p:cNvSpPr/>
            <p:nvPr/>
          </p:nvSpPr>
          <p:spPr>
            <a:xfrm>
              <a:off x="15664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5" name="object 1475"/>
            <p:cNvSpPr/>
            <p:nvPr/>
          </p:nvSpPr>
          <p:spPr>
            <a:xfrm>
              <a:off x="15666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6" name="object 1476"/>
            <p:cNvSpPr/>
            <p:nvPr/>
          </p:nvSpPr>
          <p:spPr>
            <a:xfrm>
              <a:off x="1565931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40">
                  <a:moveTo>
                    <a:pt x="0" y="0"/>
                  </a:moveTo>
                  <a:lnTo>
                    <a:pt x="1774" y="0"/>
                  </a:lnTo>
                </a:path>
                <a:path w="2540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7" name="object 1477"/>
            <p:cNvSpPr/>
            <p:nvPr/>
          </p:nvSpPr>
          <p:spPr>
            <a:xfrm>
              <a:off x="156732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8" name="object 1478"/>
            <p:cNvSpPr/>
            <p:nvPr/>
          </p:nvSpPr>
          <p:spPr>
            <a:xfrm>
              <a:off x="15677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9" name="object 1479"/>
            <p:cNvSpPr/>
            <p:nvPr/>
          </p:nvSpPr>
          <p:spPr>
            <a:xfrm>
              <a:off x="15679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0" name="object 1480"/>
            <p:cNvSpPr/>
            <p:nvPr/>
          </p:nvSpPr>
          <p:spPr>
            <a:xfrm>
              <a:off x="15685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1" name="object 1481"/>
            <p:cNvSpPr/>
            <p:nvPr/>
          </p:nvSpPr>
          <p:spPr>
            <a:xfrm>
              <a:off x="156897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2" name="object 1482"/>
            <p:cNvSpPr/>
            <p:nvPr/>
          </p:nvSpPr>
          <p:spPr>
            <a:xfrm>
              <a:off x="15692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3" name="object 1483"/>
            <p:cNvSpPr/>
            <p:nvPr/>
          </p:nvSpPr>
          <p:spPr>
            <a:xfrm>
              <a:off x="15694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4" name="object 1484"/>
            <p:cNvSpPr/>
            <p:nvPr/>
          </p:nvSpPr>
          <p:spPr>
            <a:xfrm>
              <a:off x="156960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5" name="object 1485"/>
            <p:cNvSpPr/>
            <p:nvPr/>
          </p:nvSpPr>
          <p:spPr>
            <a:xfrm>
              <a:off x="15697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6" name="object 1486"/>
            <p:cNvSpPr/>
            <p:nvPr/>
          </p:nvSpPr>
          <p:spPr>
            <a:xfrm>
              <a:off x="1569859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7" name="object 1487"/>
            <p:cNvSpPr/>
            <p:nvPr/>
          </p:nvSpPr>
          <p:spPr>
            <a:xfrm>
              <a:off x="156998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8" name="object 1488"/>
            <p:cNvSpPr/>
            <p:nvPr/>
          </p:nvSpPr>
          <p:spPr>
            <a:xfrm>
              <a:off x="15710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9" name="object 1489"/>
            <p:cNvSpPr/>
            <p:nvPr/>
          </p:nvSpPr>
          <p:spPr>
            <a:xfrm>
              <a:off x="157138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0" name="object 1490"/>
            <p:cNvSpPr/>
            <p:nvPr/>
          </p:nvSpPr>
          <p:spPr>
            <a:xfrm>
              <a:off x="157150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1" name="object 1491"/>
            <p:cNvSpPr/>
            <p:nvPr/>
          </p:nvSpPr>
          <p:spPr>
            <a:xfrm>
              <a:off x="157214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2" name="object 1492"/>
            <p:cNvSpPr/>
            <p:nvPr/>
          </p:nvSpPr>
          <p:spPr>
            <a:xfrm>
              <a:off x="15722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3" name="object 1493"/>
            <p:cNvSpPr/>
            <p:nvPr/>
          </p:nvSpPr>
          <p:spPr>
            <a:xfrm>
              <a:off x="157239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4" name="object 1494"/>
            <p:cNvSpPr/>
            <p:nvPr/>
          </p:nvSpPr>
          <p:spPr>
            <a:xfrm>
              <a:off x="15726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5" name="object 1495"/>
            <p:cNvSpPr/>
            <p:nvPr/>
          </p:nvSpPr>
          <p:spPr>
            <a:xfrm>
              <a:off x="15730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6" name="object 1496"/>
            <p:cNvSpPr/>
            <p:nvPr/>
          </p:nvSpPr>
          <p:spPr>
            <a:xfrm>
              <a:off x="15732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7" name="object 1497"/>
            <p:cNvSpPr/>
            <p:nvPr/>
          </p:nvSpPr>
          <p:spPr>
            <a:xfrm>
              <a:off x="15737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8" name="object 1498"/>
            <p:cNvSpPr/>
            <p:nvPr/>
          </p:nvSpPr>
          <p:spPr>
            <a:xfrm>
              <a:off x="15742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9" name="object 1499"/>
            <p:cNvSpPr/>
            <p:nvPr/>
          </p:nvSpPr>
          <p:spPr>
            <a:xfrm>
              <a:off x="15745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0" name="object 1500"/>
            <p:cNvSpPr/>
            <p:nvPr/>
          </p:nvSpPr>
          <p:spPr>
            <a:xfrm>
              <a:off x="157480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1" name="object 1501"/>
            <p:cNvSpPr/>
            <p:nvPr/>
          </p:nvSpPr>
          <p:spPr>
            <a:xfrm>
              <a:off x="15750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2" name="object 1502"/>
            <p:cNvSpPr/>
            <p:nvPr/>
          </p:nvSpPr>
          <p:spPr>
            <a:xfrm>
              <a:off x="157518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3" name="object 1503"/>
            <p:cNvSpPr/>
            <p:nvPr/>
          </p:nvSpPr>
          <p:spPr>
            <a:xfrm>
              <a:off x="15753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4" name="object 1504"/>
            <p:cNvSpPr/>
            <p:nvPr/>
          </p:nvSpPr>
          <p:spPr>
            <a:xfrm>
              <a:off x="157568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5" name="object 1505"/>
            <p:cNvSpPr/>
            <p:nvPr/>
          </p:nvSpPr>
          <p:spPr>
            <a:xfrm>
              <a:off x="157657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6" name="object 1506"/>
            <p:cNvSpPr/>
            <p:nvPr/>
          </p:nvSpPr>
          <p:spPr>
            <a:xfrm>
              <a:off x="15768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7" name="object 1507"/>
            <p:cNvSpPr/>
            <p:nvPr/>
          </p:nvSpPr>
          <p:spPr>
            <a:xfrm>
              <a:off x="157695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8" name="object 1508"/>
            <p:cNvSpPr/>
            <p:nvPr/>
          </p:nvSpPr>
          <p:spPr>
            <a:xfrm>
              <a:off x="15772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9" name="object 1509"/>
            <p:cNvSpPr/>
            <p:nvPr/>
          </p:nvSpPr>
          <p:spPr>
            <a:xfrm>
              <a:off x="15774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0" name="object 1510"/>
            <p:cNvSpPr/>
            <p:nvPr/>
          </p:nvSpPr>
          <p:spPr>
            <a:xfrm>
              <a:off x="15780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1" name="object 1511"/>
            <p:cNvSpPr/>
            <p:nvPr/>
          </p:nvSpPr>
          <p:spPr>
            <a:xfrm>
              <a:off x="157835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2" name="object 1512"/>
            <p:cNvSpPr/>
            <p:nvPr/>
          </p:nvSpPr>
          <p:spPr>
            <a:xfrm>
              <a:off x="15798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3" name="object 1513"/>
            <p:cNvSpPr/>
            <p:nvPr/>
          </p:nvSpPr>
          <p:spPr>
            <a:xfrm>
              <a:off x="158012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4" name="object 1514"/>
            <p:cNvSpPr/>
            <p:nvPr/>
          </p:nvSpPr>
          <p:spPr>
            <a:xfrm>
              <a:off x="15802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5" name="object 1515"/>
            <p:cNvSpPr/>
            <p:nvPr/>
          </p:nvSpPr>
          <p:spPr>
            <a:xfrm>
              <a:off x="1580504" y="41774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6" name="object 1516"/>
            <p:cNvSpPr/>
            <p:nvPr/>
          </p:nvSpPr>
          <p:spPr>
            <a:xfrm>
              <a:off x="15805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7" name="object 1517"/>
            <p:cNvSpPr/>
            <p:nvPr/>
          </p:nvSpPr>
          <p:spPr>
            <a:xfrm>
              <a:off x="158177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8" name="object 1518"/>
            <p:cNvSpPr/>
            <p:nvPr/>
          </p:nvSpPr>
          <p:spPr>
            <a:xfrm>
              <a:off x="158202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9" name="object 1519"/>
            <p:cNvSpPr/>
            <p:nvPr/>
          </p:nvSpPr>
          <p:spPr>
            <a:xfrm>
              <a:off x="1582279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0" name="object 1520"/>
            <p:cNvSpPr/>
            <p:nvPr/>
          </p:nvSpPr>
          <p:spPr>
            <a:xfrm>
              <a:off x="158253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1" name="object 1521"/>
            <p:cNvSpPr/>
            <p:nvPr/>
          </p:nvSpPr>
          <p:spPr>
            <a:xfrm>
              <a:off x="15826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2" name="object 1522"/>
            <p:cNvSpPr/>
            <p:nvPr/>
          </p:nvSpPr>
          <p:spPr>
            <a:xfrm>
              <a:off x="1583039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3" name="object 1523"/>
            <p:cNvSpPr/>
            <p:nvPr/>
          </p:nvSpPr>
          <p:spPr>
            <a:xfrm>
              <a:off x="15835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4" name="object 1524"/>
            <p:cNvSpPr/>
            <p:nvPr/>
          </p:nvSpPr>
          <p:spPr>
            <a:xfrm>
              <a:off x="158468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5" name="object 1525"/>
            <p:cNvSpPr/>
            <p:nvPr/>
          </p:nvSpPr>
          <p:spPr>
            <a:xfrm>
              <a:off x="15848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6" name="object 1526"/>
            <p:cNvSpPr/>
            <p:nvPr/>
          </p:nvSpPr>
          <p:spPr>
            <a:xfrm>
              <a:off x="158544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7" name="object 1527"/>
            <p:cNvSpPr/>
            <p:nvPr/>
          </p:nvSpPr>
          <p:spPr>
            <a:xfrm>
              <a:off x="15855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8" name="object 1528"/>
            <p:cNvSpPr/>
            <p:nvPr/>
          </p:nvSpPr>
          <p:spPr>
            <a:xfrm>
              <a:off x="1585827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9" name="object 1529"/>
            <p:cNvSpPr/>
            <p:nvPr/>
          </p:nvSpPr>
          <p:spPr>
            <a:xfrm>
              <a:off x="15859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0" name="object 1530"/>
            <p:cNvSpPr/>
            <p:nvPr/>
          </p:nvSpPr>
          <p:spPr>
            <a:xfrm>
              <a:off x="15863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1" name="object 1531"/>
            <p:cNvSpPr/>
            <p:nvPr/>
          </p:nvSpPr>
          <p:spPr>
            <a:xfrm>
              <a:off x="158734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2" name="object 1532"/>
            <p:cNvSpPr/>
            <p:nvPr/>
          </p:nvSpPr>
          <p:spPr>
            <a:xfrm>
              <a:off x="15876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3" name="object 1533"/>
            <p:cNvSpPr/>
            <p:nvPr/>
          </p:nvSpPr>
          <p:spPr>
            <a:xfrm>
              <a:off x="15879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4" name="object 1534"/>
            <p:cNvSpPr/>
            <p:nvPr/>
          </p:nvSpPr>
          <p:spPr>
            <a:xfrm>
              <a:off x="158810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5" name="object 1535"/>
            <p:cNvSpPr/>
            <p:nvPr/>
          </p:nvSpPr>
          <p:spPr>
            <a:xfrm>
              <a:off x="1588488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6" name="object 1536"/>
            <p:cNvSpPr/>
            <p:nvPr/>
          </p:nvSpPr>
          <p:spPr>
            <a:xfrm>
              <a:off x="15892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7" name="object 1537"/>
            <p:cNvSpPr/>
            <p:nvPr/>
          </p:nvSpPr>
          <p:spPr>
            <a:xfrm>
              <a:off x="15896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8" name="object 1538"/>
            <p:cNvSpPr/>
            <p:nvPr/>
          </p:nvSpPr>
          <p:spPr>
            <a:xfrm>
              <a:off x="15900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9" name="object 1539"/>
            <p:cNvSpPr/>
            <p:nvPr/>
          </p:nvSpPr>
          <p:spPr>
            <a:xfrm>
              <a:off x="15907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0" name="object 1540"/>
            <p:cNvSpPr/>
            <p:nvPr/>
          </p:nvSpPr>
          <p:spPr>
            <a:xfrm>
              <a:off x="159102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1" name="object 1541"/>
            <p:cNvSpPr/>
            <p:nvPr/>
          </p:nvSpPr>
          <p:spPr>
            <a:xfrm>
              <a:off x="1591150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2" name="object 1542"/>
            <p:cNvSpPr/>
            <p:nvPr/>
          </p:nvSpPr>
          <p:spPr>
            <a:xfrm>
              <a:off x="15914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3" name="object 1543"/>
            <p:cNvSpPr/>
            <p:nvPr/>
          </p:nvSpPr>
          <p:spPr>
            <a:xfrm>
              <a:off x="159254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4" name="object 1544"/>
            <p:cNvSpPr/>
            <p:nvPr/>
          </p:nvSpPr>
          <p:spPr>
            <a:xfrm>
              <a:off x="15936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5" name="object 1545"/>
            <p:cNvSpPr/>
            <p:nvPr/>
          </p:nvSpPr>
          <p:spPr>
            <a:xfrm>
              <a:off x="159381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6" name="object 1546"/>
            <p:cNvSpPr/>
            <p:nvPr/>
          </p:nvSpPr>
          <p:spPr>
            <a:xfrm>
              <a:off x="15939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7" name="object 1547"/>
            <p:cNvSpPr/>
            <p:nvPr/>
          </p:nvSpPr>
          <p:spPr>
            <a:xfrm>
              <a:off x="15945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8" name="object 1548"/>
            <p:cNvSpPr/>
            <p:nvPr/>
          </p:nvSpPr>
          <p:spPr>
            <a:xfrm>
              <a:off x="15954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9" name="object 1549"/>
            <p:cNvSpPr/>
            <p:nvPr/>
          </p:nvSpPr>
          <p:spPr>
            <a:xfrm>
              <a:off x="1595078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0" name="object 1550"/>
            <p:cNvSpPr/>
            <p:nvPr/>
          </p:nvSpPr>
          <p:spPr>
            <a:xfrm>
              <a:off x="159621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1" name="object 1551"/>
            <p:cNvSpPr/>
            <p:nvPr/>
          </p:nvSpPr>
          <p:spPr>
            <a:xfrm>
              <a:off x="1596472" y="417698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2" name="object 1552"/>
            <p:cNvSpPr/>
            <p:nvPr/>
          </p:nvSpPr>
          <p:spPr>
            <a:xfrm>
              <a:off x="15965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3" name="object 1553"/>
            <p:cNvSpPr/>
            <p:nvPr/>
          </p:nvSpPr>
          <p:spPr>
            <a:xfrm>
              <a:off x="15971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4" name="object 1554"/>
            <p:cNvSpPr/>
            <p:nvPr/>
          </p:nvSpPr>
          <p:spPr>
            <a:xfrm>
              <a:off x="15976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5" name="object 1555"/>
            <p:cNvSpPr/>
            <p:nvPr/>
          </p:nvSpPr>
          <p:spPr>
            <a:xfrm>
              <a:off x="1597739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6" name="object 1556"/>
            <p:cNvSpPr/>
            <p:nvPr/>
          </p:nvSpPr>
          <p:spPr>
            <a:xfrm>
              <a:off x="15979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7" name="object 1557"/>
            <p:cNvSpPr/>
            <p:nvPr/>
          </p:nvSpPr>
          <p:spPr>
            <a:xfrm>
              <a:off x="15987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8" name="object 1558"/>
            <p:cNvSpPr/>
            <p:nvPr/>
          </p:nvSpPr>
          <p:spPr>
            <a:xfrm>
              <a:off x="1599007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9" name="object 1559"/>
            <p:cNvSpPr/>
            <p:nvPr/>
          </p:nvSpPr>
          <p:spPr>
            <a:xfrm>
              <a:off x="160040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0" name="object 1560"/>
            <p:cNvSpPr/>
            <p:nvPr/>
          </p:nvSpPr>
          <p:spPr>
            <a:xfrm>
              <a:off x="16010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1" name="object 1561"/>
            <p:cNvSpPr/>
            <p:nvPr/>
          </p:nvSpPr>
          <p:spPr>
            <a:xfrm>
              <a:off x="160128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2" name="object 1562"/>
            <p:cNvSpPr/>
            <p:nvPr/>
          </p:nvSpPr>
          <p:spPr>
            <a:xfrm>
              <a:off x="160141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3" name="object 1563"/>
            <p:cNvSpPr/>
            <p:nvPr/>
          </p:nvSpPr>
          <p:spPr>
            <a:xfrm>
              <a:off x="16014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4" name="object 1564"/>
            <p:cNvSpPr/>
            <p:nvPr/>
          </p:nvSpPr>
          <p:spPr>
            <a:xfrm>
              <a:off x="1601541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5" name="object 1565"/>
            <p:cNvSpPr/>
            <p:nvPr/>
          </p:nvSpPr>
          <p:spPr>
            <a:xfrm>
              <a:off x="160166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6" name="object 1566"/>
            <p:cNvSpPr/>
            <p:nvPr/>
          </p:nvSpPr>
          <p:spPr>
            <a:xfrm>
              <a:off x="16017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7" name="object 1567"/>
            <p:cNvSpPr/>
            <p:nvPr/>
          </p:nvSpPr>
          <p:spPr>
            <a:xfrm>
              <a:off x="16030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8" name="object 1568"/>
            <p:cNvSpPr/>
            <p:nvPr/>
          </p:nvSpPr>
          <p:spPr>
            <a:xfrm>
              <a:off x="16038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9" name="object 1569"/>
            <p:cNvSpPr/>
            <p:nvPr/>
          </p:nvSpPr>
          <p:spPr>
            <a:xfrm>
              <a:off x="16040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0" name="object 1570"/>
            <p:cNvSpPr/>
            <p:nvPr/>
          </p:nvSpPr>
          <p:spPr>
            <a:xfrm>
              <a:off x="16043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1" name="object 1571"/>
            <p:cNvSpPr/>
            <p:nvPr/>
          </p:nvSpPr>
          <p:spPr>
            <a:xfrm>
              <a:off x="16045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2" name="object 1572"/>
            <p:cNvSpPr/>
            <p:nvPr/>
          </p:nvSpPr>
          <p:spPr>
            <a:xfrm>
              <a:off x="16049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3" name="object 1573"/>
            <p:cNvSpPr/>
            <p:nvPr/>
          </p:nvSpPr>
          <p:spPr>
            <a:xfrm>
              <a:off x="16054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4" name="object 1574"/>
            <p:cNvSpPr/>
            <p:nvPr/>
          </p:nvSpPr>
          <p:spPr>
            <a:xfrm>
              <a:off x="16058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5" name="object 1575"/>
            <p:cNvSpPr/>
            <p:nvPr/>
          </p:nvSpPr>
          <p:spPr>
            <a:xfrm>
              <a:off x="16062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6" name="object 1576"/>
            <p:cNvSpPr/>
            <p:nvPr/>
          </p:nvSpPr>
          <p:spPr>
            <a:xfrm>
              <a:off x="1606484" y="417744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7" name="object 1577"/>
            <p:cNvSpPr/>
            <p:nvPr/>
          </p:nvSpPr>
          <p:spPr>
            <a:xfrm>
              <a:off x="16064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8" name="object 1578"/>
            <p:cNvSpPr/>
            <p:nvPr/>
          </p:nvSpPr>
          <p:spPr>
            <a:xfrm>
              <a:off x="16067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9" name="object 1579"/>
            <p:cNvSpPr/>
            <p:nvPr/>
          </p:nvSpPr>
          <p:spPr>
            <a:xfrm>
              <a:off x="160686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0" name="object 1580"/>
            <p:cNvSpPr/>
            <p:nvPr/>
          </p:nvSpPr>
          <p:spPr>
            <a:xfrm>
              <a:off x="160699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1" name="object 1581"/>
            <p:cNvSpPr/>
            <p:nvPr/>
          </p:nvSpPr>
          <p:spPr>
            <a:xfrm>
              <a:off x="16072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2" name="object 1582"/>
            <p:cNvSpPr/>
            <p:nvPr/>
          </p:nvSpPr>
          <p:spPr>
            <a:xfrm>
              <a:off x="16078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3" name="object 1583"/>
            <p:cNvSpPr/>
            <p:nvPr/>
          </p:nvSpPr>
          <p:spPr>
            <a:xfrm>
              <a:off x="16081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4" name="object 1584"/>
            <p:cNvSpPr/>
            <p:nvPr/>
          </p:nvSpPr>
          <p:spPr>
            <a:xfrm>
              <a:off x="160914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5" name="object 1585"/>
            <p:cNvSpPr/>
            <p:nvPr/>
          </p:nvSpPr>
          <p:spPr>
            <a:xfrm>
              <a:off x="16091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6" name="object 1586"/>
            <p:cNvSpPr/>
            <p:nvPr/>
          </p:nvSpPr>
          <p:spPr>
            <a:xfrm>
              <a:off x="16093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7" name="object 1587"/>
            <p:cNvSpPr/>
            <p:nvPr/>
          </p:nvSpPr>
          <p:spPr>
            <a:xfrm>
              <a:off x="161091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8" name="object 1588"/>
            <p:cNvSpPr/>
            <p:nvPr/>
          </p:nvSpPr>
          <p:spPr>
            <a:xfrm>
              <a:off x="161155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9" name="object 1589"/>
            <p:cNvSpPr/>
            <p:nvPr/>
          </p:nvSpPr>
          <p:spPr>
            <a:xfrm>
              <a:off x="1612060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0" name="object 1590"/>
            <p:cNvSpPr/>
            <p:nvPr/>
          </p:nvSpPr>
          <p:spPr>
            <a:xfrm>
              <a:off x="16120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1" name="object 1591"/>
            <p:cNvSpPr/>
            <p:nvPr/>
          </p:nvSpPr>
          <p:spPr>
            <a:xfrm>
              <a:off x="16123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2" name="object 1592"/>
            <p:cNvSpPr/>
            <p:nvPr/>
          </p:nvSpPr>
          <p:spPr>
            <a:xfrm>
              <a:off x="161269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3" name="object 1593"/>
            <p:cNvSpPr/>
            <p:nvPr/>
          </p:nvSpPr>
          <p:spPr>
            <a:xfrm>
              <a:off x="16142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4" name="object 1594"/>
            <p:cNvSpPr/>
            <p:nvPr/>
          </p:nvSpPr>
          <p:spPr>
            <a:xfrm>
              <a:off x="161459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5" name="object 1595"/>
            <p:cNvSpPr/>
            <p:nvPr/>
          </p:nvSpPr>
          <p:spPr>
            <a:xfrm>
              <a:off x="16153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6" name="object 1596"/>
            <p:cNvSpPr/>
            <p:nvPr/>
          </p:nvSpPr>
          <p:spPr>
            <a:xfrm>
              <a:off x="16164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7" name="object 1597"/>
            <p:cNvSpPr/>
            <p:nvPr/>
          </p:nvSpPr>
          <p:spPr>
            <a:xfrm>
              <a:off x="16167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8" name="object 1598"/>
            <p:cNvSpPr/>
            <p:nvPr/>
          </p:nvSpPr>
          <p:spPr>
            <a:xfrm>
              <a:off x="16171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9" name="object 1599"/>
            <p:cNvSpPr/>
            <p:nvPr/>
          </p:nvSpPr>
          <p:spPr>
            <a:xfrm>
              <a:off x="1617256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0" name="object 1600"/>
            <p:cNvSpPr/>
            <p:nvPr/>
          </p:nvSpPr>
          <p:spPr>
            <a:xfrm>
              <a:off x="161738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1" name="object 1601"/>
            <p:cNvSpPr/>
            <p:nvPr/>
          </p:nvSpPr>
          <p:spPr>
            <a:xfrm>
              <a:off x="16190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2" name="object 1602"/>
            <p:cNvSpPr/>
            <p:nvPr/>
          </p:nvSpPr>
          <p:spPr>
            <a:xfrm>
              <a:off x="16192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3" name="object 1603"/>
            <p:cNvSpPr/>
            <p:nvPr/>
          </p:nvSpPr>
          <p:spPr>
            <a:xfrm>
              <a:off x="16197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4" name="object 1604"/>
            <p:cNvSpPr/>
            <p:nvPr/>
          </p:nvSpPr>
          <p:spPr>
            <a:xfrm>
              <a:off x="16215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5" name="object 1605"/>
            <p:cNvSpPr/>
            <p:nvPr/>
          </p:nvSpPr>
          <p:spPr>
            <a:xfrm>
              <a:off x="16221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6" name="object 1606"/>
            <p:cNvSpPr/>
            <p:nvPr/>
          </p:nvSpPr>
          <p:spPr>
            <a:xfrm>
              <a:off x="1622452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7" name="object 1607"/>
            <p:cNvSpPr/>
            <p:nvPr/>
          </p:nvSpPr>
          <p:spPr>
            <a:xfrm>
              <a:off x="1622578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8" name="object 1608"/>
            <p:cNvSpPr/>
            <p:nvPr/>
          </p:nvSpPr>
          <p:spPr>
            <a:xfrm>
              <a:off x="162270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9" name="object 1609"/>
            <p:cNvSpPr/>
            <p:nvPr/>
          </p:nvSpPr>
          <p:spPr>
            <a:xfrm>
              <a:off x="162524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0" name="object 1610"/>
            <p:cNvSpPr/>
            <p:nvPr/>
          </p:nvSpPr>
          <p:spPr>
            <a:xfrm>
              <a:off x="16253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1" name="object 1611"/>
            <p:cNvSpPr/>
            <p:nvPr/>
          </p:nvSpPr>
          <p:spPr>
            <a:xfrm>
              <a:off x="162739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2" name="object 1612"/>
            <p:cNvSpPr/>
            <p:nvPr/>
          </p:nvSpPr>
          <p:spPr>
            <a:xfrm>
              <a:off x="16276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3" name="object 1613"/>
            <p:cNvSpPr/>
            <p:nvPr/>
          </p:nvSpPr>
          <p:spPr>
            <a:xfrm>
              <a:off x="1627901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4" name="object 1614"/>
            <p:cNvSpPr/>
            <p:nvPr/>
          </p:nvSpPr>
          <p:spPr>
            <a:xfrm>
              <a:off x="162802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5" name="object 1615"/>
            <p:cNvSpPr/>
            <p:nvPr/>
          </p:nvSpPr>
          <p:spPr>
            <a:xfrm>
              <a:off x="16292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6" name="object 1616"/>
            <p:cNvSpPr/>
            <p:nvPr/>
          </p:nvSpPr>
          <p:spPr>
            <a:xfrm>
              <a:off x="16296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7" name="object 1617"/>
            <p:cNvSpPr/>
            <p:nvPr/>
          </p:nvSpPr>
          <p:spPr>
            <a:xfrm>
              <a:off x="16300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8" name="object 1618"/>
            <p:cNvSpPr/>
            <p:nvPr/>
          </p:nvSpPr>
          <p:spPr>
            <a:xfrm>
              <a:off x="16324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9" name="object 1619"/>
            <p:cNvSpPr/>
            <p:nvPr/>
          </p:nvSpPr>
          <p:spPr>
            <a:xfrm>
              <a:off x="16330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0" name="object 1620"/>
            <p:cNvSpPr/>
            <p:nvPr/>
          </p:nvSpPr>
          <p:spPr>
            <a:xfrm>
              <a:off x="1633224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1" name="object 1621"/>
            <p:cNvSpPr/>
            <p:nvPr/>
          </p:nvSpPr>
          <p:spPr>
            <a:xfrm>
              <a:off x="16352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2" name="object 1622"/>
            <p:cNvSpPr/>
            <p:nvPr/>
          </p:nvSpPr>
          <p:spPr>
            <a:xfrm>
              <a:off x="16360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3" name="object 1623"/>
            <p:cNvSpPr/>
            <p:nvPr/>
          </p:nvSpPr>
          <p:spPr>
            <a:xfrm>
              <a:off x="16372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4" name="object 1624"/>
            <p:cNvSpPr/>
            <p:nvPr/>
          </p:nvSpPr>
          <p:spPr>
            <a:xfrm>
              <a:off x="163778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5" name="object 1625"/>
            <p:cNvSpPr/>
            <p:nvPr/>
          </p:nvSpPr>
          <p:spPr>
            <a:xfrm>
              <a:off x="16380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6" name="object 1626"/>
            <p:cNvSpPr/>
            <p:nvPr/>
          </p:nvSpPr>
          <p:spPr>
            <a:xfrm>
              <a:off x="1638293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7" name="object 1627"/>
            <p:cNvSpPr/>
            <p:nvPr/>
          </p:nvSpPr>
          <p:spPr>
            <a:xfrm>
              <a:off x="1638419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8" name="object 1628"/>
            <p:cNvSpPr/>
            <p:nvPr/>
          </p:nvSpPr>
          <p:spPr>
            <a:xfrm>
              <a:off x="163854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9" name="object 1629"/>
            <p:cNvSpPr/>
            <p:nvPr/>
          </p:nvSpPr>
          <p:spPr>
            <a:xfrm>
              <a:off x="16407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0" name="object 1630"/>
            <p:cNvSpPr/>
            <p:nvPr/>
          </p:nvSpPr>
          <p:spPr>
            <a:xfrm>
              <a:off x="1640194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1" name="object 1631"/>
            <p:cNvSpPr/>
            <p:nvPr/>
          </p:nvSpPr>
          <p:spPr>
            <a:xfrm>
              <a:off x="16420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2" name="object 1632"/>
            <p:cNvSpPr/>
            <p:nvPr/>
          </p:nvSpPr>
          <p:spPr>
            <a:xfrm>
              <a:off x="16426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3" name="object 1633"/>
            <p:cNvSpPr/>
            <p:nvPr/>
          </p:nvSpPr>
          <p:spPr>
            <a:xfrm>
              <a:off x="1643108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4" name="object 1634"/>
            <p:cNvSpPr/>
            <p:nvPr/>
          </p:nvSpPr>
          <p:spPr>
            <a:xfrm>
              <a:off x="164348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5" name="object 1635"/>
            <p:cNvSpPr/>
            <p:nvPr/>
          </p:nvSpPr>
          <p:spPr>
            <a:xfrm>
              <a:off x="1643742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6" name="object 1636"/>
            <p:cNvSpPr/>
            <p:nvPr/>
          </p:nvSpPr>
          <p:spPr>
            <a:xfrm>
              <a:off x="164374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7" name="object 1637"/>
            <p:cNvSpPr/>
            <p:nvPr/>
          </p:nvSpPr>
          <p:spPr>
            <a:xfrm>
              <a:off x="16439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8" name="object 1638"/>
            <p:cNvSpPr/>
            <p:nvPr/>
          </p:nvSpPr>
          <p:spPr>
            <a:xfrm>
              <a:off x="16452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9" name="object 1639"/>
            <p:cNvSpPr/>
            <p:nvPr/>
          </p:nvSpPr>
          <p:spPr>
            <a:xfrm>
              <a:off x="16461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0" name="object 1640"/>
            <p:cNvSpPr/>
            <p:nvPr/>
          </p:nvSpPr>
          <p:spPr>
            <a:xfrm>
              <a:off x="164640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1" name="object 1641"/>
            <p:cNvSpPr/>
            <p:nvPr/>
          </p:nvSpPr>
          <p:spPr>
            <a:xfrm>
              <a:off x="16479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2" name="object 1642"/>
            <p:cNvSpPr/>
            <p:nvPr/>
          </p:nvSpPr>
          <p:spPr>
            <a:xfrm>
              <a:off x="1648431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3" name="object 1643"/>
            <p:cNvSpPr/>
            <p:nvPr/>
          </p:nvSpPr>
          <p:spPr>
            <a:xfrm>
              <a:off x="16486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4" name="object 1644"/>
            <p:cNvSpPr/>
            <p:nvPr/>
          </p:nvSpPr>
          <p:spPr>
            <a:xfrm>
              <a:off x="1649065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5" name="object 1645"/>
            <p:cNvSpPr/>
            <p:nvPr/>
          </p:nvSpPr>
          <p:spPr>
            <a:xfrm>
              <a:off x="165109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6" name="object 1646"/>
            <p:cNvSpPr/>
            <p:nvPr/>
          </p:nvSpPr>
          <p:spPr>
            <a:xfrm>
              <a:off x="16513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7" name="object 1647"/>
            <p:cNvSpPr/>
            <p:nvPr/>
          </p:nvSpPr>
          <p:spPr>
            <a:xfrm>
              <a:off x="165159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8" name="object 1648"/>
            <p:cNvSpPr/>
            <p:nvPr/>
          </p:nvSpPr>
          <p:spPr>
            <a:xfrm>
              <a:off x="16517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9" name="object 1649"/>
            <p:cNvSpPr/>
            <p:nvPr/>
          </p:nvSpPr>
          <p:spPr>
            <a:xfrm>
              <a:off x="16532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0" name="object 1650"/>
            <p:cNvSpPr/>
            <p:nvPr/>
          </p:nvSpPr>
          <p:spPr>
            <a:xfrm>
              <a:off x="165388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1" name="object 1651"/>
            <p:cNvSpPr/>
            <p:nvPr/>
          </p:nvSpPr>
          <p:spPr>
            <a:xfrm>
              <a:off x="165400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2" name="object 1652"/>
            <p:cNvSpPr/>
            <p:nvPr/>
          </p:nvSpPr>
          <p:spPr>
            <a:xfrm>
              <a:off x="16541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3" name="object 1653"/>
            <p:cNvSpPr/>
            <p:nvPr/>
          </p:nvSpPr>
          <p:spPr>
            <a:xfrm>
              <a:off x="1654260" y="417726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4" name="object 1654"/>
            <p:cNvSpPr/>
            <p:nvPr/>
          </p:nvSpPr>
          <p:spPr>
            <a:xfrm>
              <a:off x="16562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5" name="object 1655"/>
            <p:cNvSpPr/>
            <p:nvPr/>
          </p:nvSpPr>
          <p:spPr>
            <a:xfrm>
              <a:off x="16565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6" name="object 1656"/>
            <p:cNvSpPr/>
            <p:nvPr/>
          </p:nvSpPr>
          <p:spPr>
            <a:xfrm>
              <a:off x="1656922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7" name="object 1657"/>
            <p:cNvSpPr/>
            <p:nvPr/>
          </p:nvSpPr>
          <p:spPr>
            <a:xfrm>
              <a:off x="16592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8" name="object 1658"/>
            <p:cNvSpPr/>
            <p:nvPr/>
          </p:nvSpPr>
          <p:spPr>
            <a:xfrm>
              <a:off x="1659583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9" name="object 1659"/>
            <p:cNvSpPr/>
            <p:nvPr/>
          </p:nvSpPr>
          <p:spPr>
            <a:xfrm>
              <a:off x="1659583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0" name="object 1660"/>
            <p:cNvSpPr/>
            <p:nvPr/>
          </p:nvSpPr>
          <p:spPr>
            <a:xfrm>
              <a:off x="1661357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0" y="0"/>
                  </a:moveTo>
                  <a:lnTo>
                    <a:pt x="177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1" name="object 1661"/>
            <p:cNvSpPr/>
            <p:nvPr/>
          </p:nvSpPr>
          <p:spPr>
            <a:xfrm>
              <a:off x="166262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2" name="object 1662"/>
            <p:cNvSpPr/>
            <p:nvPr/>
          </p:nvSpPr>
          <p:spPr>
            <a:xfrm>
              <a:off x="16637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3" name="object 1663"/>
            <p:cNvSpPr/>
            <p:nvPr/>
          </p:nvSpPr>
          <p:spPr>
            <a:xfrm>
              <a:off x="1664526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4" name="object 1664"/>
            <p:cNvSpPr/>
            <p:nvPr/>
          </p:nvSpPr>
          <p:spPr>
            <a:xfrm>
              <a:off x="166465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5" name="object 1665"/>
            <p:cNvSpPr/>
            <p:nvPr/>
          </p:nvSpPr>
          <p:spPr>
            <a:xfrm>
              <a:off x="1664779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6" name="object 1666"/>
            <p:cNvSpPr/>
            <p:nvPr/>
          </p:nvSpPr>
          <p:spPr>
            <a:xfrm>
              <a:off x="16649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7" name="object 1667"/>
            <p:cNvSpPr/>
            <p:nvPr/>
          </p:nvSpPr>
          <p:spPr>
            <a:xfrm>
              <a:off x="16670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8" name="object 1668"/>
            <p:cNvSpPr/>
            <p:nvPr/>
          </p:nvSpPr>
          <p:spPr>
            <a:xfrm>
              <a:off x="166718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9" name="object 1669"/>
            <p:cNvSpPr/>
            <p:nvPr/>
          </p:nvSpPr>
          <p:spPr>
            <a:xfrm>
              <a:off x="16673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0" name="object 1670"/>
            <p:cNvSpPr/>
            <p:nvPr/>
          </p:nvSpPr>
          <p:spPr>
            <a:xfrm>
              <a:off x="16675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1" name="object 1671"/>
            <p:cNvSpPr/>
            <p:nvPr/>
          </p:nvSpPr>
          <p:spPr>
            <a:xfrm>
              <a:off x="16690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2" name="object 1672"/>
            <p:cNvSpPr/>
            <p:nvPr/>
          </p:nvSpPr>
          <p:spPr>
            <a:xfrm>
              <a:off x="166972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3" name="object 1673"/>
            <p:cNvSpPr/>
            <p:nvPr/>
          </p:nvSpPr>
          <p:spPr>
            <a:xfrm>
              <a:off x="166984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4" name="object 1674"/>
            <p:cNvSpPr/>
            <p:nvPr/>
          </p:nvSpPr>
          <p:spPr>
            <a:xfrm>
              <a:off x="16699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5" name="object 1675"/>
            <p:cNvSpPr/>
            <p:nvPr/>
          </p:nvSpPr>
          <p:spPr>
            <a:xfrm>
              <a:off x="167022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6" name="object 1676"/>
            <p:cNvSpPr/>
            <p:nvPr/>
          </p:nvSpPr>
          <p:spPr>
            <a:xfrm>
              <a:off x="16714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7" name="object 1677"/>
            <p:cNvSpPr/>
            <p:nvPr/>
          </p:nvSpPr>
          <p:spPr>
            <a:xfrm>
              <a:off x="16722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8" name="object 1678"/>
            <p:cNvSpPr/>
            <p:nvPr/>
          </p:nvSpPr>
          <p:spPr>
            <a:xfrm>
              <a:off x="167238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9" name="object 1679"/>
            <p:cNvSpPr/>
            <p:nvPr/>
          </p:nvSpPr>
          <p:spPr>
            <a:xfrm>
              <a:off x="16725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0" name="object 1680"/>
            <p:cNvSpPr/>
            <p:nvPr/>
          </p:nvSpPr>
          <p:spPr>
            <a:xfrm>
              <a:off x="16727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1" name="object 1681"/>
            <p:cNvSpPr/>
            <p:nvPr/>
          </p:nvSpPr>
          <p:spPr>
            <a:xfrm>
              <a:off x="16751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2" name="object 1682"/>
            <p:cNvSpPr/>
            <p:nvPr/>
          </p:nvSpPr>
          <p:spPr>
            <a:xfrm>
              <a:off x="167517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3" name="object 1683"/>
            <p:cNvSpPr/>
            <p:nvPr/>
          </p:nvSpPr>
          <p:spPr>
            <a:xfrm>
              <a:off x="16752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4" name="object 1684"/>
            <p:cNvSpPr/>
            <p:nvPr/>
          </p:nvSpPr>
          <p:spPr>
            <a:xfrm>
              <a:off x="167681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5" name="object 1685"/>
            <p:cNvSpPr/>
            <p:nvPr/>
          </p:nvSpPr>
          <p:spPr>
            <a:xfrm>
              <a:off x="16803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6" name="object 1686"/>
            <p:cNvSpPr/>
            <p:nvPr/>
          </p:nvSpPr>
          <p:spPr>
            <a:xfrm>
              <a:off x="1680493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7" name="object 1687"/>
            <p:cNvSpPr/>
            <p:nvPr/>
          </p:nvSpPr>
          <p:spPr>
            <a:xfrm>
              <a:off x="168062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8" name="object 1688"/>
            <p:cNvSpPr/>
            <p:nvPr/>
          </p:nvSpPr>
          <p:spPr>
            <a:xfrm>
              <a:off x="16829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9" name="object 1689"/>
            <p:cNvSpPr/>
            <p:nvPr/>
          </p:nvSpPr>
          <p:spPr>
            <a:xfrm>
              <a:off x="1682141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0" name="object 1690"/>
            <p:cNvSpPr/>
            <p:nvPr/>
          </p:nvSpPr>
          <p:spPr>
            <a:xfrm>
              <a:off x="1685182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1" name="object 1691"/>
            <p:cNvSpPr/>
            <p:nvPr/>
          </p:nvSpPr>
          <p:spPr>
            <a:xfrm>
              <a:off x="1685816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2" name="object 1692"/>
            <p:cNvSpPr/>
            <p:nvPr/>
          </p:nvSpPr>
          <p:spPr>
            <a:xfrm>
              <a:off x="1685943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3" name="object 1693"/>
            <p:cNvSpPr/>
            <p:nvPr/>
          </p:nvSpPr>
          <p:spPr>
            <a:xfrm>
              <a:off x="16878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4" name="object 1694"/>
            <p:cNvSpPr/>
            <p:nvPr/>
          </p:nvSpPr>
          <p:spPr>
            <a:xfrm>
              <a:off x="16882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5" name="object 1695"/>
            <p:cNvSpPr/>
            <p:nvPr/>
          </p:nvSpPr>
          <p:spPr>
            <a:xfrm>
              <a:off x="1687590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6" name="object 1696"/>
            <p:cNvSpPr/>
            <p:nvPr/>
          </p:nvSpPr>
          <p:spPr>
            <a:xfrm>
              <a:off x="1691139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7" name="object 1697"/>
            <p:cNvSpPr/>
            <p:nvPr/>
          </p:nvSpPr>
          <p:spPr>
            <a:xfrm>
              <a:off x="1691265" y="417701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8" name="object 1698"/>
            <p:cNvSpPr/>
            <p:nvPr/>
          </p:nvSpPr>
          <p:spPr>
            <a:xfrm>
              <a:off x="16925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9" name="object 1699"/>
            <p:cNvSpPr/>
            <p:nvPr/>
          </p:nvSpPr>
          <p:spPr>
            <a:xfrm>
              <a:off x="169380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0" name="object 1700"/>
            <p:cNvSpPr/>
            <p:nvPr/>
          </p:nvSpPr>
          <p:spPr>
            <a:xfrm>
              <a:off x="1693927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1" name="object 1701"/>
            <p:cNvSpPr/>
            <p:nvPr/>
          </p:nvSpPr>
          <p:spPr>
            <a:xfrm>
              <a:off x="16962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2" name="object 1702"/>
            <p:cNvSpPr/>
            <p:nvPr/>
          </p:nvSpPr>
          <p:spPr>
            <a:xfrm>
              <a:off x="169633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3" name="object 1703"/>
            <p:cNvSpPr/>
            <p:nvPr/>
          </p:nvSpPr>
          <p:spPr>
            <a:xfrm>
              <a:off x="169646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4" name="object 1704"/>
            <p:cNvSpPr/>
            <p:nvPr/>
          </p:nvSpPr>
          <p:spPr>
            <a:xfrm>
              <a:off x="1696588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5" name="object 1705"/>
            <p:cNvSpPr/>
            <p:nvPr/>
          </p:nvSpPr>
          <p:spPr>
            <a:xfrm>
              <a:off x="16965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6" name="object 1706"/>
            <p:cNvSpPr/>
            <p:nvPr/>
          </p:nvSpPr>
          <p:spPr>
            <a:xfrm>
              <a:off x="16991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7" name="object 1707"/>
            <p:cNvSpPr/>
            <p:nvPr/>
          </p:nvSpPr>
          <p:spPr>
            <a:xfrm>
              <a:off x="170165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8" name="object 1708"/>
            <p:cNvSpPr/>
            <p:nvPr/>
          </p:nvSpPr>
          <p:spPr>
            <a:xfrm>
              <a:off x="170178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9" name="object 1709"/>
            <p:cNvSpPr/>
            <p:nvPr/>
          </p:nvSpPr>
          <p:spPr>
            <a:xfrm>
              <a:off x="170659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0" name="object 1710"/>
            <p:cNvSpPr/>
            <p:nvPr/>
          </p:nvSpPr>
          <p:spPr>
            <a:xfrm>
              <a:off x="170672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1" name="object 1711"/>
            <p:cNvSpPr/>
            <p:nvPr/>
          </p:nvSpPr>
          <p:spPr>
            <a:xfrm>
              <a:off x="17068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2" name="object 1712"/>
            <p:cNvSpPr/>
            <p:nvPr/>
          </p:nvSpPr>
          <p:spPr>
            <a:xfrm>
              <a:off x="170698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3" name="object 1713"/>
            <p:cNvSpPr/>
            <p:nvPr/>
          </p:nvSpPr>
          <p:spPr>
            <a:xfrm>
              <a:off x="170710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4" name="object 1714"/>
            <p:cNvSpPr/>
            <p:nvPr/>
          </p:nvSpPr>
          <p:spPr>
            <a:xfrm>
              <a:off x="17096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5" name="object 1715"/>
            <p:cNvSpPr/>
            <p:nvPr/>
          </p:nvSpPr>
          <p:spPr>
            <a:xfrm>
              <a:off x="17106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6" name="object 1716"/>
            <p:cNvSpPr/>
            <p:nvPr/>
          </p:nvSpPr>
          <p:spPr>
            <a:xfrm>
              <a:off x="17112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7" name="object 1717"/>
            <p:cNvSpPr/>
            <p:nvPr/>
          </p:nvSpPr>
          <p:spPr>
            <a:xfrm>
              <a:off x="171179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8" name="object 1718"/>
            <p:cNvSpPr/>
            <p:nvPr/>
          </p:nvSpPr>
          <p:spPr>
            <a:xfrm>
              <a:off x="1711922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9" name="object 1719"/>
            <p:cNvSpPr/>
            <p:nvPr/>
          </p:nvSpPr>
          <p:spPr>
            <a:xfrm>
              <a:off x="17120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0" name="object 1720"/>
            <p:cNvSpPr/>
            <p:nvPr/>
          </p:nvSpPr>
          <p:spPr>
            <a:xfrm>
              <a:off x="171230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1" name="object 1721"/>
            <p:cNvSpPr/>
            <p:nvPr/>
          </p:nvSpPr>
          <p:spPr>
            <a:xfrm>
              <a:off x="171458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2" name="object 1722"/>
            <p:cNvSpPr/>
            <p:nvPr/>
          </p:nvSpPr>
          <p:spPr>
            <a:xfrm>
              <a:off x="1716611" y="4173204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51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3" name="object 1723"/>
            <p:cNvSpPr/>
            <p:nvPr/>
          </p:nvSpPr>
          <p:spPr>
            <a:xfrm>
              <a:off x="171711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4" name="object 1724"/>
            <p:cNvSpPr/>
            <p:nvPr/>
          </p:nvSpPr>
          <p:spPr>
            <a:xfrm>
              <a:off x="171724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5" name="object 1725"/>
            <p:cNvSpPr/>
            <p:nvPr/>
          </p:nvSpPr>
          <p:spPr>
            <a:xfrm>
              <a:off x="171749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6" name="object 1726"/>
            <p:cNvSpPr/>
            <p:nvPr/>
          </p:nvSpPr>
          <p:spPr>
            <a:xfrm>
              <a:off x="171749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7" name="object 1727"/>
            <p:cNvSpPr/>
            <p:nvPr/>
          </p:nvSpPr>
          <p:spPr>
            <a:xfrm>
              <a:off x="17180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8" name="object 1728"/>
            <p:cNvSpPr/>
            <p:nvPr/>
          </p:nvSpPr>
          <p:spPr>
            <a:xfrm>
              <a:off x="171889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9" name="object 1729"/>
            <p:cNvSpPr/>
            <p:nvPr/>
          </p:nvSpPr>
          <p:spPr>
            <a:xfrm>
              <a:off x="1719272" y="41772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0" name="object 1730"/>
            <p:cNvSpPr/>
            <p:nvPr/>
          </p:nvSpPr>
          <p:spPr>
            <a:xfrm>
              <a:off x="17197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1" name="object 1731"/>
            <p:cNvSpPr/>
            <p:nvPr/>
          </p:nvSpPr>
          <p:spPr>
            <a:xfrm>
              <a:off x="17200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2" name="object 1732"/>
            <p:cNvSpPr/>
            <p:nvPr/>
          </p:nvSpPr>
          <p:spPr>
            <a:xfrm>
              <a:off x="1721807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3" name="object 1733"/>
            <p:cNvSpPr/>
            <p:nvPr/>
          </p:nvSpPr>
          <p:spPr>
            <a:xfrm>
              <a:off x="172244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4" name="object 1734"/>
            <p:cNvSpPr/>
            <p:nvPr/>
          </p:nvSpPr>
          <p:spPr>
            <a:xfrm>
              <a:off x="1722694" y="417668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8"/>
                  </a:moveTo>
                  <a:lnTo>
                    <a:pt x="887" y="5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5" name="object 1735"/>
            <p:cNvSpPr/>
            <p:nvPr/>
          </p:nvSpPr>
          <p:spPr>
            <a:xfrm>
              <a:off x="17249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6" name="object 1736"/>
            <p:cNvSpPr/>
            <p:nvPr/>
          </p:nvSpPr>
          <p:spPr>
            <a:xfrm>
              <a:off x="1725355" y="417740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7" name="object 1737"/>
            <p:cNvSpPr/>
            <p:nvPr/>
          </p:nvSpPr>
          <p:spPr>
            <a:xfrm>
              <a:off x="172801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8" name="object 1738"/>
            <p:cNvSpPr/>
            <p:nvPr/>
          </p:nvSpPr>
          <p:spPr>
            <a:xfrm>
              <a:off x="1728017" y="417629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15"/>
                  </a:moveTo>
                  <a:lnTo>
                    <a:pt x="887" y="71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9" name="object 1739"/>
            <p:cNvSpPr/>
            <p:nvPr/>
          </p:nvSpPr>
          <p:spPr>
            <a:xfrm>
              <a:off x="17301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0" name="object 1740"/>
            <p:cNvSpPr/>
            <p:nvPr/>
          </p:nvSpPr>
          <p:spPr>
            <a:xfrm>
              <a:off x="17304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1" name="object 1741"/>
            <p:cNvSpPr/>
            <p:nvPr/>
          </p:nvSpPr>
          <p:spPr>
            <a:xfrm>
              <a:off x="1730678" y="41772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2" name="object 1742"/>
            <p:cNvSpPr/>
            <p:nvPr/>
          </p:nvSpPr>
          <p:spPr>
            <a:xfrm>
              <a:off x="17321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3" name="object 1743"/>
            <p:cNvSpPr/>
            <p:nvPr/>
          </p:nvSpPr>
          <p:spPr>
            <a:xfrm>
              <a:off x="17330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4" name="object 1744"/>
            <p:cNvSpPr/>
            <p:nvPr/>
          </p:nvSpPr>
          <p:spPr>
            <a:xfrm>
              <a:off x="173321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5" name="object 1745"/>
            <p:cNvSpPr/>
            <p:nvPr/>
          </p:nvSpPr>
          <p:spPr>
            <a:xfrm>
              <a:off x="1733339" y="417669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2"/>
                  </a:moveTo>
                  <a:lnTo>
                    <a:pt x="887" y="5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6" name="object 1746"/>
            <p:cNvSpPr/>
            <p:nvPr/>
          </p:nvSpPr>
          <p:spPr>
            <a:xfrm>
              <a:off x="173549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7" name="object 1747"/>
            <p:cNvSpPr/>
            <p:nvPr/>
          </p:nvSpPr>
          <p:spPr>
            <a:xfrm>
              <a:off x="17358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8" name="object 1748"/>
            <p:cNvSpPr/>
            <p:nvPr/>
          </p:nvSpPr>
          <p:spPr>
            <a:xfrm>
              <a:off x="1736001" y="41773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9" name="object 1749"/>
            <p:cNvSpPr/>
            <p:nvPr/>
          </p:nvSpPr>
          <p:spPr>
            <a:xfrm>
              <a:off x="1738282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0" name="object 1750"/>
            <p:cNvSpPr/>
            <p:nvPr/>
          </p:nvSpPr>
          <p:spPr>
            <a:xfrm>
              <a:off x="17384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1" name="object 1751"/>
            <p:cNvSpPr/>
            <p:nvPr/>
          </p:nvSpPr>
          <p:spPr>
            <a:xfrm>
              <a:off x="1738535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2" name="object 1752"/>
            <p:cNvSpPr/>
            <p:nvPr/>
          </p:nvSpPr>
          <p:spPr>
            <a:xfrm>
              <a:off x="1738662" y="41773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3" name="object 1753"/>
            <p:cNvSpPr/>
            <p:nvPr/>
          </p:nvSpPr>
          <p:spPr>
            <a:xfrm>
              <a:off x="174081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4" name="object 1754"/>
            <p:cNvSpPr/>
            <p:nvPr/>
          </p:nvSpPr>
          <p:spPr>
            <a:xfrm>
              <a:off x="17411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5" name="object 1755"/>
            <p:cNvSpPr/>
            <p:nvPr/>
          </p:nvSpPr>
          <p:spPr>
            <a:xfrm>
              <a:off x="1741323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6" name="object 1756"/>
            <p:cNvSpPr/>
            <p:nvPr/>
          </p:nvSpPr>
          <p:spPr>
            <a:xfrm>
              <a:off x="17414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7" name="object 1757"/>
            <p:cNvSpPr/>
            <p:nvPr/>
          </p:nvSpPr>
          <p:spPr>
            <a:xfrm>
              <a:off x="17434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8" name="object 1758"/>
            <p:cNvSpPr/>
            <p:nvPr/>
          </p:nvSpPr>
          <p:spPr>
            <a:xfrm>
              <a:off x="17437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9" name="object 1759"/>
            <p:cNvSpPr/>
            <p:nvPr/>
          </p:nvSpPr>
          <p:spPr>
            <a:xfrm>
              <a:off x="1743984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0" name="object 1760"/>
            <p:cNvSpPr/>
            <p:nvPr/>
          </p:nvSpPr>
          <p:spPr>
            <a:xfrm>
              <a:off x="17463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1" name="object 1761"/>
            <p:cNvSpPr/>
            <p:nvPr/>
          </p:nvSpPr>
          <p:spPr>
            <a:xfrm>
              <a:off x="174791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2" name="object 1762"/>
            <p:cNvSpPr/>
            <p:nvPr/>
          </p:nvSpPr>
          <p:spPr>
            <a:xfrm>
              <a:off x="17482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3" name="object 1763"/>
            <p:cNvSpPr/>
            <p:nvPr/>
          </p:nvSpPr>
          <p:spPr>
            <a:xfrm>
              <a:off x="174842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4" name="object 1764"/>
            <p:cNvSpPr/>
            <p:nvPr/>
          </p:nvSpPr>
          <p:spPr>
            <a:xfrm>
              <a:off x="1748547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5" name="object 1765"/>
            <p:cNvSpPr/>
            <p:nvPr/>
          </p:nvSpPr>
          <p:spPr>
            <a:xfrm>
              <a:off x="1748800" y="41774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6" name="object 1766"/>
            <p:cNvSpPr/>
            <p:nvPr/>
          </p:nvSpPr>
          <p:spPr>
            <a:xfrm>
              <a:off x="174905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7" name="object 1767"/>
            <p:cNvSpPr/>
            <p:nvPr/>
          </p:nvSpPr>
          <p:spPr>
            <a:xfrm>
              <a:off x="17490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8" name="object 1768"/>
            <p:cNvSpPr/>
            <p:nvPr/>
          </p:nvSpPr>
          <p:spPr>
            <a:xfrm>
              <a:off x="174918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9" name="object 1769"/>
            <p:cNvSpPr/>
            <p:nvPr/>
          </p:nvSpPr>
          <p:spPr>
            <a:xfrm>
              <a:off x="174930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0" name="object 1770"/>
            <p:cNvSpPr/>
            <p:nvPr/>
          </p:nvSpPr>
          <p:spPr>
            <a:xfrm>
              <a:off x="1748673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1" name="object 1771"/>
            <p:cNvSpPr/>
            <p:nvPr/>
          </p:nvSpPr>
          <p:spPr>
            <a:xfrm>
              <a:off x="174981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2" name="object 1772"/>
            <p:cNvSpPr/>
            <p:nvPr/>
          </p:nvSpPr>
          <p:spPr>
            <a:xfrm>
              <a:off x="17499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3" name="object 1773"/>
            <p:cNvSpPr/>
            <p:nvPr/>
          </p:nvSpPr>
          <p:spPr>
            <a:xfrm>
              <a:off x="17503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4" name="object 1774"/>
            <p:cNvSpPr/>
            <p:nvPr/>
          </p:nvSpPr>
          <p:spPr>
            <a:xfrm>
              <a:off x="175032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5" name="object 1775"/>
            <p:cNvSpPr/>
            <p:nvPr/>
          </p:nvSpPr>
          <p:spPr>
            <a:xfrm>
              <a:off x="17507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6" name="object 1776"/>
            <p:cNvSpPr/>
            <p:nvPr/>
          </p:nvSpPr>
          <p:spPr>
            <a:xfrm>
              <a:off x="17509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7" name="object 1777"/>
            <p:cNvSpPr/>
            <p:nvPr/>
          </p:nvSpPr>
          <p:spPr>
            <a:xfrm>
              <a:off x="1750194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8" name="object 1778"/>
            <p:cNvSpPr/>
            <p:nvPr/>
          </p:nvSpPr>
          <p:spPr>
            <a:xfrm>
              <a:off x="17512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9" name="object 1779"/>
            <p:cNvSpPr/>
            <p:nvPr/>
          </p:nvSpPr>
          <p:spPr>
            <a:xfrm>
              <a:off x="175146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0" name="object 1780"/>
            <p:cNvSpPr/>
            <p:nvPr/>
          </p:nvSpPr>
          <p:spPr>
            <a:xfrm>
              <a:off x="175146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1" name="object 1781"/>
            <p:cNvSpPr/>
            <p:nvPr/>
          </p:nvSpPr>
          <p:spPr>
            <a:xfrm>
              <a:off x="17515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2" name="object 1782"/>
            <p:cNvSpPr/>
            <p:nvPr/>
          </p:nvSpPr>
          <p:spPr>
            <a:xfrm>
              <a:off x="175184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3" name="object 1783"/>
            <p:cNvSpPr/>
            <p:nvPr/>
          </p:nvSpPr>
          <p:spPr>
            <a:xfrm>
              <a:off x="175196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4" name="object 1784"/>
            <p:cNvSpPr/>
            <p:nvPr/>
          </p:nvSpPr>
          <p:spPr>
            <a:xfrm>
              <a:off x="17520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5" name="object 1785"/>
            <p:cNvSpPr/>
            <p:nvPr/>
          </p:nvSpPr>
          <p:spPr>
            <a:xfrm>
              <a:off x="17524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6" name="object 1786"/>
            <p:cNvSpPr/>
            <p:nvPr/>
          </p:nvSpPr>
          <p:spPr>
            <a:xfrm>
              <a:off x="17529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7" name="object 1787"/>
            <p:cNvSpPr/>
            <p:nvPr/>
          </p:nvSpPr>
          <p:spPr>
            <a:xfrm>
              <a:off x="17532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8" name="object 1788"/>
            <p:cNvSpPr/>
            <p:nvPr/>
          </p:nvSpPr>
          <p:spPr>
            <a:xfrm>
              <a:off x="175374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9" name="object 1789"/>
            <p:cNvSpPr/>
            <p:nvPr/>
          </p:nvSpPr>
          <p:spPr>
            <a:xfrm>
              <a:off x="17538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0" name="object 1790"/>
            <p:cNvSpPr/>
            <p:nvPr/>
          </p:nvSpPr>
          <p:spPr>
            <a:xfrm>
              <a:off x="17541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1" name="object 1791"/>
            <p:cNvSpPr/>
            <p:nvPr/>
          </p:nvSpPr>
          <p:spPr>
            <a:xfrm>
              <a:off x="1754249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2" name="object 1792"/>
            <p:cNvSpPr/>
            <p:nvPr/>
          </p:nvSpPr>
          <p:spPr>
            <a:xfrm>
              <a:off x="17543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3" name="object 1793"/>
            <p:cNvSpPr/>
            <p:nvPr/>
          </p:nvSpPr>
          <p:spPr>
            <a:xfrm>
              <a:off x="175437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4" name="object 1794"/>
            <p:cNvSpPr/>
            <p:nvPr/>
          </p:nvSpPr>
          <p:spPr>
            <a:xfrm>
              <a:off x="175450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5" name="object 1795"/>
            <p:cNvSpPr/>
            <p:nvPr/>
          </p:nvSpPr>
          <p:spPr>
            <a:xfrm>
              <a:off x="17558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6" name="object 1796"/>
            <p:cNvSpPr/>
            <p:nvPr/>
          </p:nvSpPr>
          <p:spPr>
            <a:xfrm>
              <a:off x="1756531" y="41773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7" name="object 1797"/>
            <p:cNvSpPr/>
            <p:nvPr/>
          </p:nvSpPr>
          <p:spPr>
            <a:xfrm>
              <a:off x="17567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8" name="object 1798"/>
            <p:cNvSpPr/>
            <p:nvPr/>
          </p:nvSpPr>
          <p:spPr>
            <a:xfrm>
              <a:off x="17571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9" name="object 1799"/>
            <p:cNvSpPr/>
            <p:nvPr/>
          </p:nvSpPr>
          <p:spPr>
            <a:xfrm>
              <a:off x="17584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0" name="object 1800"/>
            <p:cNvSpPr/>
            <p:nvPr/>
          </p:nvSpPr>
          <p:spPr>
            <a:xfrm>
              <a:off x="17586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1" name="object 1801"/>
            <p:cNvSpPr/>
            <p:nvPr/>
          </p:nvSpPr>
          <p:spPr>
            <a:xfrm>
              <a:off x="1759192" y="4048183"/>
              <a:ext cx="0" cy="129539"/>
            </a:xfrm>
            <a:custGeom>
              <a:avLst/>
              <a:gdLst/>
              <a:ahLst/>
              <a:cxnLst/>
              <a:rect l="l" t="t" r="r" b="b"/>
              <a:pathLst>
                <a:path h="129539">
                  <a:moveTo>
                    <a:pt x="0" y="129540"/>
                  </a:moveTo>
                  <a:lnTo>
                    <a:pt x="0" y="0"/>
                  </a:lnTo>
                </a:path>
                <a:path h="129539">
                  <a:moveTo>
                    <a:pt x="0" y="129540"/>
                  </a:moveTo>
                  <a:lnTo>
                    <a:pt x="0" y="12952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2" name="object 1802"/>
            <p:cNvSpPr/>
            <p:nvPr/>
          </p:nvSpPr>
          <p:spPr>
            <a:xfrm>
              <a:off x="175957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3" name="object 1803"/>
            <p:cNvSpPr/>
            <p:nvPr/>
          </p:nvSpPr>
          <p:spPr>
            <a:xfrm>
              <a:off x="17596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4" name="object 1804"/>
            <p:cNvSpPr/>
            <p:nvPr/>
          </p:nvSpPr>
          <p:spPr>
            <a:xfrm>
              <a:off x="1760206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5" name="object 1805"/>
            <p:cNvSpPr/>
            <p:nvPr/>
          </p:nvSpPr>
          <p:spPr>
            <a:xfrm>
              <a:off x="176134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6" name="object 1806"/>
            <p:cNvSpPr/>
            <p:nvPr/>
          </p:nvSpPr>
          <p:spPr>
            <a:xfrm>
              <a:off x="17613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7" name="object 1807"/>
            <p:cNvSpPr/>
            <p:nvPr/>
          </p:nvSpPr>
          <p:spPr>
            <a:xfrm>
              <a:off x="17616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8" name="object 1808"/>
            <p:cNvSpPr/>
            <p:nvPr/>
          </p:nvSpPr>
          <p:spPr>
            <a:xfrm>
              <a:off x="1761853" y="4137269"/>
              <a:ext cx="0" cy="40640"/>
            </a:xfrm>
            <a:custGeom>
              <a:avLst/>
              <a:gdLst/>
              <a:ahLst/>
              <a:cxnLst/>
              <a:rect l="l" t="t" r="r" b="b"/>
              <a:pathLst>
                <a:path h="40639">
                  <a:moveTo>
                    <a:pt x="0" y="4045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9" name="object 1809"/>
            <p:cNvSpPr/>
            <p:nvPr/>
          </p:nvSpPr>
          <p:spPr>
            <a:xfrm>
              <a:off x="176375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0" name="object 1810"/>
            <p:cNvSpPr/>
            <p:nvPr/>
          </p:nvSpPr>
          <p:spPr>
            <a:xfrm>
              <a:off x="17638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1" name="object 1811"/>
            <p:cNvSpPr/>
            <p:nvPr/>
          </p:nvSpPr>
          <p:spPr>
            <a:xfrm>
              <a:off x="1763247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2" name="object 1812"/>
            <p:cNvSpPr/>
            <p:nvPr/>
          </p:nvSpPr>
          <p:spPr>
            <a:xfrm>
              <a:off x="1764514" y="4169116"/>
              <a:ext cx="0" cy="8890"/>
            </a:xfrm>
            <a:custGeom>
              <a:avLst/>
              <a:gdLst/>
              <a:ahLst/>
              <a:cxnLst/>
              <a:rect l="l" t="t" r="r" b="b"/>
              <a:pathLst>
                <a:path h="8889">
                  <a:moveTo>
                    <a:pt x="0" y="860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3" name="object 1813"/>
            <p:cNvSpPr/>
            <p:nvPr/>
          </p:nvSpPr>
          <p:spPr>
            <a:xfrm>
              <a:off x="1764895" y="41774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4" name="object 1814"/>
            <p:cNvSpPr/>
            <p:nvPr/>
          </p:nvSpPr>
          <p:spPr>
            <a:xfrm>
              <a:off x="17661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5" name="object 1815"/>
            <p:cNvSpPr/>
            <p:nvPr/>
          </p:nvSpPr>
          <p:spPr>
            <a:xfrm>
              <a:off x="176641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6" name="object 1816"/>
            <p:cNvSpPr/>
            <p:nvPr/>
          </p:nvSpPr>
          <p:spPr>
            <a:xfrm>
              <a:off x="1767049" y="417619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65"/>
                  </a:moveTo>
                  <a:lnTo>
                    <a:pt x="887" y="76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7" name="object 1817"/>
            <p:cNvSpPr/>
            <p:nvPr/>
          </p:nvSpPr>
          <p:spPr>
            <a:xfrm>
              <a:off x="17674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8" name="object 1818"/>
            <p:cNvSpPr/>
            <p:nvPr/>
          </p:nvSpPr>
          <p:spPr>
            <a:xfrm>
              <a:off x="1767556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9" name="object 1819"/>
            <p:cNvSpPr/>
            <p:nvPr/>
          </p:nvSpPr>
          <p:spPr>
            <a:xfrm>
              <a:off x="1769710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0" name="object 1820"/>
            <p:cNvSpPr/>
            <p:nvPr/>
          </p:nvSpPr>
          <p:spPr>
            <a:xfrm>
              <a:off x="1770217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1" name="object 1821"/>
            <p:cNvSpPr/>
            <p:nvPr/>
          </p:nvSpPr>
          <p:spPr>
            <a:xfrm>
              <a:off x="177021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2" name="object 1822"/>
            <p:cNvSpPr/>
            <p:nvPr/>
          </p:nvSpPr>
          <p:spPr>
            <a:xfrm>
              <a:off x="177237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3" name="object 1823"/>
            <p:cNvSpPr/>
            <p:nvPr/>
          </p:nvSpPr>
          <p:spPr>
            <a:xfrm>
              <a:off x="1772879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4" name="object 1824"/>
            <p:cNvSpPr/>
            <p:nvPr/>
          </p:nvSpPr>
          <p:spPr>
            <a:xfrm>
              <a:off x="1774146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5" name="object 1825"/>
            <p:cNvSpPr/>
            <p:nvPr/>
          </p:nvSpPr>
          <p:spPr>
            <a:xfrm>
              <a:off x="1775540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6" name="object 1826"/>
            <p:cNvSpPr/>
            <p:nvPr/>
          </p:nvSpPr>
          <p:spPr>
            <a:xfrm>
              <a:off x="177769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7" name="object 1827"/>
            <p:cNvSpPr/>
            <p:nvPr/>
          </p:nvSpPr>
          <p:spPr>
            <a:xfrm>
              <a:off x="1778074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8" name="object 1828"/>
            <p:cNvSpPr/>
            <p:nvPr/>
          </p:nvSpPr>
          <p:spPr>
            <a:xfrm>
              <a:off x="17794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9" name="object 1829"/>
            <p:cNvSpPr/>
            <p:nvPr/>
          </p:nvSpPr>
          <p:spPr>
            <a:xfrm>
              <a:off x="178035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0" name="object 1830"/>
            <p:cNvSpPr/>
            <p:nvPr/>
          </p:nvSpPr>
          <p:spPr>
            <a:xfrm>
              <a:off x="17806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1" name="object 1831"/>
            <p:cNvSpPr/>
            <p:nvPr/>
          </p:nvSpPr>
          <p:spPr>
            <a:xfrm>
              <a:off x="1780862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2" name="object 1832"/>
            <p:cNvSpPr/>
            <p:nvPr/>
          </p:nvSpPr>
          <p:spPr>
            <a:xfrm>
              <a:off x="178086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3" name="object 1833"/>
            <p:cNvSpPr/>
            <p:nvPr/>
          </p:nvSpPr>
          <p:spPr>
            <a:xfrm>
              <a:off x="178339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4" name="object 1834"/>
            <p:cNvSpPr/>
            <p:nvPr/>
          </p:nvSpPr>
          <p:spPr>
            <a:xfrm>
              <a:off x="178605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5" name="object 1835"/>
            <p:cNvSpPr/>
            <p:nvPr/>
          </p:nvSpPr>
          <p:spPr>
            <a:xfrm>
              <a:off x="1787199" y="417771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394" y="0"/>
                  </a:moveTo>
                  <a:lnTo>
                    <a:pt x="3168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6" name="object 1836"/>
            <p:cNvSpPr/>
            <p:nvPr/>
          </p:nvSpPr>
          <p:spPr>
            <a:xfrm>
              <a:off x="179024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7" name="object 1837"/>
            <p:cNvSpPr/>
            <p:nvPr/>
          </p:nvSpPr>
          <p:spPr>
            <a:xfrm>
              <a:off x="179074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8" name="object 1838"/>
            <p:cNvSpPr/>
            <p:nvPr/>
          </p:nvSpPr>
          <p:spPr>
            <a:xfrm>
              <a:off x="17908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9" name="object 1839"/>
            <p:cNvSpPr/>
            <p:nvPr/>
          </p:nvSpPr>
          <p:spPr>
            <a:xfrm>
              <a:off x="17911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0" name="object 1840"/>
            <p:cNvSpPr/>
            <p:nvPr/>
          </p:nvSpPr>
          <p:spPr>
            <a:xfrm>
              <a:off x="179138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1" name="object 1841"/>
            <p:cNvSpPr/>
            <p:nvPr/>
          </p:nvSpPr>
          <p:spPr>
            <a:xfrm>
              <a:off x="179138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2" name="object 1842"/>
            <p:cNvSpPr/>
            <p:nvPr/>
          </p:nvSpPr>
          <p:spPr>
            <a:xfrm>
              <a:off x="17935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3" name="object 1843"/>
            <p:cNvSpPr/>
            <p:nvPr/>
          </p:nvSpPr>
          <p:spPr>
            <a:xfrm>
              <a:off x="179391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4" name="object 1844"/>
            <p:cNvSpPr/>
            <p:nvPr/>
          </p:nvSpPr>
          <p:spPr>
            <a:xfrm>
              <a:off x="179531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5" name="object 1845"/>
            <p:cNvSpPr/>
            <p:nvPr/>
          </p:nvSpPr>
          <p:spPr>
            <a:xfrm>
              <a:off x="1795943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6" name="object 1846"/>
            <p:cNvSpPr/>
            <p:nvPr/>
          </p:nvSpPr>
          <p:spPr>
            <a:xfrm>
              <a:off x="179607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7" name="object 1847"/>
            <p:cNvSpPr/>
            <p:nvPr/>
          </p:nvSpPr>
          <p:spPr>
            <a:xfrm>
              <a:off x="1796323" y="41771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8"/>
                  </a:moveTo>
                  <a:lnTo>
                    <a:pt x="887" y="27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8" name="object 1848"/>
            <p:cNvSpPr/>
            <p:nvPr/>
          </p:nvSpPr>
          <p:spPr>
            <a:xfrm>
              <a:off x="179657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9" name="object 1849"/>
            <p:cNvSpPr/>
            <p:nvPr/>
          </p:nvSpPr>
          <p:spPr>
            <a:xfrm>
              <a:off x="1795816" y="4177685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10">
                  <a:moveTo>
                    <a:pt x="0" y="0"/>
                  </a:moveTo>
                  <a:lnTo>
                    <a:pt x="1774" y="0"/>
                  </a:lnTo>
                </a:path>
                <a:path w="3810">
                  <a:moveTo>
                    <a:pt x="1900" y="0"/>
                  </a:moveTo>
                  <a:lnTo>
                    <a:pt x="3675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0" name="object 1850"/>
            <p:cNvSpPr/>
            <p:nvPr/>
          </p:nvSpPr>
          <p:spPr>
            <a:xfrm>
              <a:off x="1798985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1" name="object 1851"/>
            <p:cNvSpPr/>
            <p:nvPr/>
          </p:nvSpPr>
          <p:spPr>
            <a:xfrm>
              <a:off x="17991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2" name="object 1852"/>
            <p:cNvSpPr/>
            <p:nvPr/>
          </p:nvSpPr>
          <p:spPr>
            <a:xfrm>
              <a:off x="18007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3" name="object 1853"/>
            <p:cNvSpPr/>
            <p:nvPr/>
          </p:nvSpPr>
          <p:spPr>
            <a:xfrm>
              <a:off x="1801266" y="41771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4" name="object 1854"/>
            <p:cNvSpPr/>
            <p:nvPr/>
          </p:nvSpPr>
          <p:spPr>
            <a:xfrm>
              <a:off x="1801646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5" name="object 1855"/>
            <p:cNvSpPr/>
            <p:nvPr/>
          </p:nvSpPr>
          <p:spPr>
            <a:xfrm>
              <a:off x="1801899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6" name="object 1856"/>
            <p:cNvSpPr/>
            <p:nvPr/>
          </p:nvSpPr>
          <p:spPr>
            <a:xfrm>
              <a:off x="1803927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7" name="object 1857"/>
            <p:cNvSpPr/>
            <p:nvPr/>
          </p:nvSpPr>
          <p:spPr>
            <a:xfrm>
              <a:off x="180456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8" name="object 1858"/>
            <p:cNvSpPr/>
            <p:nvPr/>
          </p:nvSpPr>
          <p:spPr>
            <a:xfrm>
              <a:off x="1806588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9" name="object 1859"/>
            <p:cNvSpPr/>
            <p:nvPr/>
          </p:nvSpPr>
          <p:spPr>
            <a:xfrm>
              <a:off x="18069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0" name="object 1860"/>
            <p:cNvSpPr/>
            <p:nvPr/>
          </p:nvSpPr>
          <p:spPr>
            <a:xfrm>
              <a:off x="180925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1" name="object 1861"/>
            <p:cNvSpPr/>
            <p:nvPr/>
          </p:nvSpPr>
          <p:spPr>
            <a:xfrm>
              <a:off x="181051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2" name="object 1862"/>
            <p:cNvSpPr/>
            <p:nvPr/>
          </p:nvSpPr>
          <p:spPr>
            <a:xfrm>
              <a:off x="18117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3" name="object 1863"/>
            <p:cNvSpPr/>
            <p:nvPr/>
          </p:nvSpPr>
          <p:spPr>
            <a:xfrm>
              <a:off x="181216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4" name="object 1864"/>
            <p:cNvSpPr/>
            <p:nvPr/>
          </p:nvSpPr>
          <p:spPr>
            <a:xfrm>
              <a:off x="1812291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5" name="object 1865"/>
            <p:cNvSpPr/>
            <p:nvPr/>
          </p:nvSpPr>
          <p:spPr>
            <a:xfrm>
              <a:off x="181241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6" name="object 1866"/>
            <p:cNvSpPr/>
            <p:nvPr/>
          </p:nvSpPr>
          <p:spPr>
            <a:xfrm>
              <a:off x="18127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7" name="object 1867"/>
            <p:cNvSpPr/>
            <p:nvPr/>
          </p:nvSpPr>
          <p:spPr>
            <a:xfrm>
              <a:off x="18146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8" name="object 1868"/>
            <p:cNvSpPr/>
            <p:nvPr/>
          </p:nvSpPr>
          <p:spPr>
            <a:xfrm>
              <a:off x="181495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9" name="object 1869"/>
            <p:cNvSpPr/>
            <p:nvPr/>
          </p:nvSpPr>
          <p:spPr>
            <a:xfrm>
              <a:off x="18152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0" name="object 1870"/>
            <p:cNvSpPr/>
            <p:nvPr/>
          </p:nvSpPr>
          <p:spPr>
            <a:xfrm>
              <a:off x="18162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1" name="object 1871"/>
            <p:cNvSpPr/>
            <p:nvPr/>
          </p:nvSpPr>
          <p:spPr>
            <a:xfrm>
              <a:off x="1817107" y="417693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92"/>
                  </a:moveTo>
                  <a:lnTo>
                    <a:pt x="887" y="39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2" name="object 1872"/>
            <p:cNvSpPr/>
            <p:nvPr/>
          </p:nvSpPr>
          <p:spPr>
            <a:xfrm>
              <a:off x="181736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3" name="object 1873"/>
            <p:cNvSpPr/>
            <p:nvPr/>
          </p:nvSpPr>
          <p:spPr>
            <a:xfrm>
              <a:off x="1817614" y="41773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4" name="object 1874"/>
            <p:cNvSpPr/>
            <p:nvPr/>
          </p:nvSpPr>
          <p:spPr>
            <a:xfrm>
              <a:off x="1817741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5" name="object 1875"/>
            <p:cNvSpPr/>
            <p:nvPr/>
          </p:nvSpPr>
          <p:spPr>
            <a:xfrm>
              <a:off x="18188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6" name="object 1876"/>
            <p:cNvSpPr/>
            <p:nvPr/>
          </p:nvSpPr>
          <p:spPr>
            <a:xfrm>
              <a:off x="1819768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7" name="object 1877"/>
            <p:cNvSpPr/>
            <p:nvPr/>
          </p:nvSpPr>
          <p:spPr>
            <a:xfrm>
              <a:off x="1820275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8" name="object 1878"/>
            <p:cNvSpPr/>
            <p:nvPr/>
          </p:nvSpPr>
          <p:spPr>
            <a:xfrm>
              <a:off x="182040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9" name="object 1879"/>
            <p:cNvSpPr/>
            <p:nvPr/>
          </p:nvSpPr>
          <p:spPr>
            <a:xfrm>
              <a:off x="18220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0" name="object 1880"/>
            <p:cNvSpPr/>
            <p:nvPr/>
          </p:nvSpPr>
          <p:spPr>
            <a:xfrm>
              <a:off x="1822303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1" name="object 1881"/>
            <p:cNvSpPr/>
            <p:nvPr/>
          </p:nvSpPr>
          <p:spPr>
            <a:xfrm>
              <a:off x="182281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2" name="object 1882"/>
            <p:cNvSpPr/>
            <p:nvPr/>
          </p:nvSpPr>
          <p:spPr>
            <a:xfrm>
              <a:off x="182281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3" name="object 1883"/>
            <p:cNvSpPr/>
            <p:nvPr/>
          </p:nvSpPr>
          <p:spPr>
            <a:xfrm>
              <a:off x="1822936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4" name="object 1884"/>
            <p:cNvSpPr/>
            <p:nvPr/>
          </p:nvSpPr>
          <p:spPr>
            <a:xfrm>
              <a:off x="18230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5" name="object 1885"/>
            <p:cNvSpPr/>
            <p:nvPr/>
          </p:nvSpPr>
          <p:spPr>
            <a:xfrm>
              <a:off x="18240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6" name="object 1886"/>
            <p:cNvSpPr/>
            <p:nvPr/>
          </p:nvSpPr>
          <p:spPr>
            <a:xfrm>
              <a:off x="18249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7" name="object 1887"/>
            <p:cNvSpPr/>
            <p:nvPr/>
          </p:nvSpPr>
          <p:spPr>
            <a:xfrm>
              <a:off x="18255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8" name="object 1888"/>
            <p:cNvSpPr/>
            <p:nvPr/>
          </p:nvSpPr>
          <p:spPr>
            <a:xfrm>
              <a:off x="18274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9" name="object 1889"/>
            <p:cNvSpPr/>
            <p:nvPr/>
          </p:nvSpPr>
          <p:spPr>
            <a:xfrm>
              <a:off x="18281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0" name="object 1890"/>
            <p:cNvSpPr/>
            <p:nvPr/>
          </p:nvSpPr>
          <p:spPr>
            <a:xfrm>
              <a:off x="1828893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1" name="object 1891"/>
            <p:cNvSpPr/>
            <p:nvPr/>
          </p:nvSpPr>
          <p:spPr>
            <a:xfrm>
              <a:off x="1830160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2" name="object 1892"/>
            <p:cNvSpPr/>
            <p:nvPr/>
          </p:nvSpPr>
          <p:spPr>
            <a:xfrm>
              <a:off x="18313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3" name="object 1893"/>
            <p:cNvSpPr/>
            <p:nvPr/>
          </p:nvSpPr>
          <p:spPr>
            <a:xfrm>
              <a:off x="1831554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4" name="object 1894"/>
            <p:cNvSpPr/>
            <p:nvPr/>
          </p:nvSpPr>
          <p:spPr>
            <a:xfrm>
              <a:off x="1832821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5" name="object 1895"/>
            <p:cNvSpPr/>
            <p:nvPr/>
          </p:nvSpPr>
          <p:spPr>
            <a:xfrm>
              <a:off x="18329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6" name="object 1896"/>
            <p:cNvSpPr/>
            <p:nvPr/>
          </p:nvSpPr>
          <p:spPr>
            <a:xfrm>
              <a:off x="18332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7" name="object 1897"/>
            <p:cNvSpPr/>
            <p:nvPr/>
          </p:nvSpPr>
          <p:spPr>
            <a:xfrm>
              <a:off x="183332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8" name="object 1898"/>
            <p:cNvSpPr/>
            <p:nvPr/>
          </p:nvSpPr>
          <p:spPr>
            <a:xfrm>
              <a:off x="183408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9" name="object 1899"/>
            <p:cNvSpPr/>
            <p:nvPr/>
          </p:nvSpPr>
          <p:spPr>
            <a:xfrm>
              <a:off x="183814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0" name="object 1900"/>
            <p:cNvSpPr/>
            <p:nvPr/>
          </p:nvSpPr>
          <p:spPr>
            <a:xfrm>
              <a:off x="183827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1" name="object 1901"/>
            <p:cNvSpPr/>
            <p:nvPr/>
          </p:nvSpPr>
          <p:spPr>
            <a:xfrm>
              <a:off x="18385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2" name="object 1902"/>
            <p:cNvSpPr/>
            <p:nvPr/>
          </p:nvSpPr>
          <p:spPr>
            <a:xfrm>
              <a:off x="1838651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3" name="object 1903"/>
            <p:cNvSpPr/>
            <p:nvPr/>
          </p:nvSpPr>
          <p:spPr>
            <a:xfrm>
              <a:off x="18387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4" name="object 1904"/>
            <p:cNvSpPr/>
            <p:nvPr/>
          </p:nvSpPr>
          <p:spPr>
            <a:xfrm>
              <a:off x="18408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5" name="object 1905"/>
            <p:cNvSpPr/>
            <p:nvPr/>
          </p:nvSpPr>
          <p:spPr>
            <a:xfrm>
              <a:off x="18410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6" name="object 1906"/>
            <p:cNvSpPr/>
            <p:nvPr/>
          </p:nvSpPr>
          <p:spPr>
            <a:xfrm>
              <a:off x="184131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7" name="object 1907"/>
            <p:cNvSpPr/>
            <p:nvPr/>
          </p:nvSpPr>
          <p:spPr>
            <a:xfrm>
              <a:off x="1843466" y="41773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8" name="object 1908"/>
            <p:cNvSpPr/>
            <p:nvPr/>
          </p:nvSpPr>
          <p:spPr>
            <a:xfrm>
              <a:off x="18437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9" name="object 1909"/>
            <p:cNvSpPr/>
            <p:nvPr/>
          </p:nvSpPr>
          <p:spPr>
            <a:xfrm>
              <a:off x="1843973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0" name="object 1910"/>
            <p:cNvSpPr/>
            <p:nvPr/>
          </p:nvSpPr>
          <p:spPr>
            <a:xfrm>
              <a:off x="1846128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1" name="object 1911"/>
            <p:cNvSpPr/>
            <p:nvPr/>
          </p:nvSpPr>
          <p:spPr>
            <a:xfrm>
              <a:off x="18461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2" name="object 1912"/>
            <p:cNvSpPr/>
            <p:nvPr/>
          </p:nvSpPr>
          <p:spPr>
            <a:xfrm>
              <a:off x="18465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3" name="object 1913"/>
            <p:cNvSpPr/>
            <p:nvPr/>
          </p:nvSpPr>
          <p:spPr>
            <a:xfrm>
              <a:off x="1848789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4" name="object 1914"/>
            <p:cNvSpPr/>
            <p:nvPr/>
          </p:nvSpPr>
          <p:spPr>
            <a:xfrm>
              <a:off x="1849169" y="417662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0"/>
                  </a:moveTo>
                  <a:lnTo>
                    <a:pt x="887" y="5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5" name="object 1915"/>
            <p:cNvSpPr/>
            <p:nvPr/>
          </p:nvSpPr>
          <p:spPr>
            <a:xfrm>
              <a:off x="1849169" y="417685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6"/>
                  </a:moveTo>
                  <a:lnTo>
                    <a:pt x="887" y="43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6" name="object 1916"/>
            <p:cNvSpPr/>
            <p:nvPr/>
          </p:nvSpPr>
          <p:spPr>
            <a:xfrm>
              <a:off x="184929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7" name="object 1917"/>
            <p:cNvSpPr/>
            <p:nvPr/>
          </p:nvSpPr>
          <p:spPr>
            <a:xfrm>
              <a:off x="1851324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8" name="object 1918"/>
            <p:cNvSpPr/>
            <p:nvPr/>
          </p:nvSpPr>
          <p:spPr>
            <a:xfrm>
              <a:off x="1851831" y="417740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9" name="object 1919"/>
            <p:cNvSpPr/>
            <p:nvPr/>
          </p:nvSpPr>
          <p:spPr>
            <a:xfrm>
              <a:off x="1851831" y="417744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0" name="object 1920"/>
            <p:cNvSpPr/>
            <p:nvPr/>
          </p:nvSpPr>
          <p:spPr>
            <a:xfrm>
              <a:off x="18519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1" name="object 1921"/>
            <p:cNvSpPr/>
            <p:nvPr/>
          </p:nvSpPr>
          <p:spPr>
            <a:xfrm>
              <a:off x="185259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2" name="object 1922"/>
            <p:cNvSpPr/>
            <p:nvPr/>
          </p:nvSpPr>
          <p:spPr>
            <a:xfrm>
              <a:off x="18538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3" name="object 1923"/>
            <p:cNvSpPr/>
            <p:nvPr/>
          </p:nvSpPr>
          <p:spPr>
            <a:xfrm>
              <a:off x="18541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4" name="object 1924"/>
            <p:cNvSpPr/>
            <p:nvPr/>
          </p:nvSpPr>
          <p:spPr>
            <a:xfrm>
              <a:off x="1854492" y="417744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5" name="object 1925"/>
            <p:cNvSpPr/>
            <p:nvPr/>
          </p:nvSpPr>
          <p:spPr>
            <a:xfrm>
              <a:off x="1854492" y="41772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6" name="object 1926"/>
            <p:cNvSpPr/>
            <p:nvPr/>
          </p:nvSpPr>
          <p:spPr>
            <a:xfrm>
              <a:off x="1854619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7" name="object 1927"/>
            <p:cNvSpPr/>
            <p:nvPr/>
          </p:nvSpPr>
          <p:spPr>
            <a:xfrm>
              <a:off x="1857026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8" name="object 1928"/>
            <p:cNvSpPr/>
            <p:nvPr/>
          </p:nvSpPr>
          <p:spPr>
            <a:xfrm>
              <a:off x="1857153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9" name="object 1929"/>
            <p:cNvSpPr/>
            <p:nvPr/>
          </p:nvSpPr>
          <p:spPr>
            <a:xfrm>
              <a:off x="185728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0" name="object 1930"/>
            <p:cNvSpPr/>
            <p:nvPr/>
          </p:nvSpPr>
          <p:spPr>
            <a:xfrm>
              <a:off x="18577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1" name="object 1931"/>
            <p:cNvSpPr/>
            <p:nvPr/>
          </p:nvSpPr>
          <p:spPr>
            <a:xfrm>
              <a:off x="185918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2" name="object 1932"/>
            <p:cNvSpPr/>
            <p:nvPr/>
          </p:nvSpPr>
          <p:spPr>
            <a:xfrm>
              <a:off x="18594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3" name="object 1933"/>
            <p:cNvSpPr/>
            <p:nvPr/>
          </p:nvSpPr>
          <p:spPr>
            <a:xfrm>
              <a:off x="185956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4" name="object 1934"/>
            <p:cNvSpPr/>
            <p:nvPr/>
          </p:nvSpPr>
          <p:spPr>
            <a:xfrm>
              <a:off x="1858801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5" name="object 1935"/>
            <p:cNvSpPr/>
            <p:nvPr/>
          </p:nvSpPr>
          <p:spPr>
            <a:xfrm>
              <a:off x="1859054" y="4177711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10">
                  <a:moveTo>
                    <a:pt x="0" y="0"/>
                  </a:moveTo>
                  <a:lnTo>
                    <a:pt x="1774" y="0"/>
                  </a:lnTo>
                </a:path>
                <a:path w="3810">
                  <a:moveTo>
                    <a:pt x="506" y="0"/>
                  </a:moveTo>
                  <a:lnTo>
                    <a:pt x="2281" y="0"/>
                  </a:lnTo>
                </a:path>
                <a:path w="3810">
                  <a:moveTo>
                    <a:pt x="1774" y="0"/>
                  </a:moveTo>
                  <a:lnTo>
                    <a:pt x="3548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6" name="object 1936"/>
            <p:cNvSpPr/>
            <p:nvPr/>
          </p:nvSpPr>
          <p:spPr>
            <a:xfrm>
              <a:off x="186247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7" name="object 1937"/>
            <p:cNvSpPr/>
            <p:nvPr/>
          </p:nvSpPr>
          <p:spPr>
            <a:xfrm>
              <a:off x="186463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8" name="object 1938"/>
            <p:cNvSpPr/>
            <p:nvPr/>
          </p:nvSpPr>
          <p:spPr>
            <a:xfrm>
              <a:off x="1864757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9" name="object 1939"/>
            <p:cNvSpPr/>
            <p:nvPr/>
          </p:nvSpPr>
          <p:spPr>
            <a:xfrm>
              <a:off x="186488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0" name="object 1940"/>
            <p:cNvSpPr/>
            <p:nvPr/>
          </p:nvSpPr>
          <p:spPr>
            <a:xfrm>
              <a:off x="186501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1" name="object 1941"/>
            <p:cNvSpPr/>
            <p:nvPr/>
          </p:nvSpPr>
          <p:spPr>
            <a:xfrm>
              <a:off x="1865010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2" name="object 1942"/>
            <p:cNvSpPr/>
            <p:nvPr/>
          </p:nvSpPr>
          <p:spPr>
            <a:xfrm>
              <a:off x="186741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3" name="object 1943"/>
            <p:cNvSpPr/>
            <p:nvPr/>
          </p:nvSpPr>
          <p:spPr>
            <a:xfrm>
              <a:off x="186767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4" name="object 1944"/>
            <p:cNvSpPr/>
            <p:nvPr/>
          </p:nvSpPr>
          <p:spPr>
            <a:xfrm>
              <a:off x="1869192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5" name="object 1945"/>
            <p:cNvSpPr/>
            <p:nvPr/>
          </p:nvSpPr>
          <p:spPr>
            <a:xfrm>
              <a:off x="186982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6" name="object 1946"/>
            <p:cNvSpPr/>
            <p:nvPr/>
          </p:nvSpPr>
          <p:spPr>
            <a:xfrm>
              <a:off x="1869953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7" name="object 1947"/>
            <p:cNvSpPr/>
            <p:nvPr/>
          </p:nvSpPr>
          <p:spPr>
            <a:xfrm>
              <a:off x="18700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8" name="object 1948"/>
            <p:cNvSpPr/>
            <p:nvPr/>
          </p:nvSpPr>
          <p:spPr>
            <a:xfrm>
              <a:off x="1869319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9" name="object 1949"/>
            <p:cNvSpPr/>
            <p:nvPr/>
          </p:nvSpPr>
          <p:spPr>
            <a:xfrm>
              <a:off x="18710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0" name="object 1950"/>
            <p:cNvSpPr/>
            <p:nvPr/>
          </p:nvSpPr>
          <p:spPr>
            <a:xfrm>
              <a:off x="18718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1" name="object 1951"/>
            <p:cNvSpPr/>
            <p:nvPr/>
          </p:nvSpPr>
          <p:spPr>
            <a:xfrm>
              <a:off x="18723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2" name="object 1952"/>
            <p:cNvSpPr/>
            <p:nvPr/>
          </p:nvSpPr>
          <p:spPr>
            <a:xfrm>
              <a:off x="18726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3" name="object 1953"/>
            <p:cNvSpPr/>
            <p:nvPr/>
          </p:nvSpPr>
          <p:spPr>
            <a:xfrm>
              <a:off x="1874515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4" name="object 1954"/>
            <p:cNvSpPr/>
            <p:nvPr/>
          </p:nvSpPr>
          <p:spPr>
            <a:xfrm>
              <a:off x="18750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5" name="object 1955"/>
            <p:cNvSpPr/>
            <p:nvPr/>
          </p:nvSpPr>
          <p:spPr>
            <a:xfrm>
              <a:off x="187540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6" name="object 1956"/>
            <p:cNvSpPr/>
            <p:nvPr/>
          </p:nvSpPr>
          <p:spPr>
            <a:xfrm>
              <a:off x="1875529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7" name="object 1957"/>
            <p:cNvSpPr/>
            <p:nvPr/>
          </p:nvSpPr>
          <p:spPr>
            <a:xfrm>
              <a:off x="1875656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8" name="object 1958"/>
            <p:cNvSpPr/>
            <p:nvPr/>
          </p:nvSpPr>
          <p:spPr>
            <a:xfrm>
              <a:off x="18780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9" name="object 1959"/>
            <p:cNvSpPr/>
            <p:nvPr/>
          </p:nvSpPr>
          <p:spPr>
            <a:xfrm>
              <a:off x="1878063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0" name="object 1960"/>
            <p:cNvSpPr/>
            <p:nvPr/>
          </p:nvSpPr>
          <p:spPr>
            <a:xfrm>
              <a:off x="187831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1" name="object 1961"/>
            <p:cNvSpPr/>
            <p:nvPr/>
          </p:nvSpPr>
          <p:spPr>
            <a:xfrm>
              <a:off x="188021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2" name="object 1962"/>
            <p:cNvSpPr/>
            <p:nvPr/>
          </p:nvSpPr>
          <p:spPr>
            <a:xfrm>
              <a:off x="18804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3" name="object 1963"/>
            <p:cNvSpPr/>
            <p:nvPr/>
          </p:nvSpPr>
          <p:spPr>
            <a:xfrm>
              <a:off x="1879711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4" name="object 1964"/>
            <p:cNvSpPr/>
            <p:nvPr/>
          </p:nvSpPr>
          <p:spPr>
            <a:xfrm>
              <a:off x="1880851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5" name="object 1965"/>
            <p:cNvSpPr/>
            <p:nvPr/>
          </p:nvSpPr>
          <p:spPr>
            <a:xfrm>
              <a:off x="188097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6" name="object 1966"/>
            <p:cNvSpPr/>
            <p:nvPr/>
          </p:nvSpPr>
          <p:spPr>
            <a:xfrm>
              <a:off x="18832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7" name="object 1967"/>
            <p:cNvSpPr/>
            <p:nvPr/>
          </p:nvSpPr>
          <p:spPr>
            <a:xfrm>
              <a:off x="188351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8" name="object 1968"/>
            <p:cNvSpPr/>
            <p:nvPr/>
          </p:nvSpPr>
          <p:spPr>
            <a:xfrm>
              <a:off x="1885540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9" name="object 1969"/>
            <p:cNvSpPr/>
            <p:nvPr/>
          </p:nvSpPr>
          <p:spPr>
            <a:xfrm>
              <a:off x="188592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0" name="object 1970"/>
            <p:cNvSpPr/>
            <p:nvPr/>
          </p:nvSpPr>
          <p:spPr>
            <a:xfrm>
              <a:off x="1886047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1" name="object 1971"/>
            <p:cNvSpPr/>
            <p:nvPr/>
          </p:nvSpPr>
          <p:spPr>
            <a:xfrm>
              <a:off x="1886174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2" name="object 1972"/>
            <p:cNvSpPr/>
            <p:nvPr/>
          </p:nvSpPr>
          <p:spPr>
            <a:xfrm>
              <a:off x="188680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3" name="object 1973"/>
            <p:cNvSpPr/>
            <p:nvPr/>
          </p:nvSpPr>
          <p:spPr>
            <a:xfrm>
              <a:off x="18880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4" name="object 1974"/>
            <p:cNvSpPr/>
            <p:nvPr/>
          </p:nvSpPr>
          <p:spPr>
            <a:xfrm>
              <a:off x="188883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5" name="object 1975"/>
            <p:cNvSpPr/>
            <p:nvPr/>
          </p:nvSpPr>
          <p:spPr>
            <a:xfrm>
              <a:off x="18894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6" name="object 1976"/>
            <p:cNvSpPr/>
            <p:nvPr/>
          </p:nvSpPr>
          <p:spPr>
            <a:xfrm>
              <a:off x="189073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7" name="object 1977"/>
            <p:cNvSpPr/>
            <p:nvPr/>
          </p:nvSpPr>
          <p:spPr>
            <a:xfrm>
              <a:off x="189124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8" name="object 1978"/>
            <p:cNvSpPr/>
            <p:nvPr/>
          </p:nvSpPr>
          <p:spPr>
            <a:xfrm>
              <a:off x="1891243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9" name="object 1979"/>
            <p:cNvSpPr/>
            <p:nvPr/>
          </p:nvSpPr>
          <p:spPr>
            <a:xfrm>
              <a:off x="189149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0" name="object 1980"/>
            <p:cNvSpPr/>
            <p:nvPr/>
          </p:nvSpPr>
          <p:spPr>
            <a:xfrm>
              <a:off x="18920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1" name="object 1981"/>
            <p:cNvSpPr/>
            <p:nvPr/>
          </p:nvSpPr>
          <p:spPr>
            <a:xfrm>
              <a:off x="18935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2" name="object 1982"/>
            <p:cNvSpPr/>
            <p:nvPr/>
          </p:nvSpPr>
          <p:spPr>
            <a:xfrm>
              <a:off x="1893904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3" name="object 1983"/>
            <p:cNvSpPr/>
            <p:nvPr/>
          </p:nvSpPr>
          <p:spPr>
            <a:xfrm>
              <a:off x="189403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4" name="object 1984"/>
            <p:cNvSpPr/>
            <p:nvPr/>
          </p:nvSpPr>
          <p:spPr>
            <a:xfrm>
              <a:off x="18952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5" name="object 1985"/>
            <p:cNvSpPr/>
            <p:nvPr/>
          </p:nvSpPr>
          <p:spPr>
            <a:xfrm>
              <a:off x="189567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6" name="object 1986"/>
            <p:cNvSpPr/>
            <p:nvPr/>
          </p:nvSpPr>
          <p:spPr>
            <a:xfrm>
              <a:off x="18961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7" name="object 1987"/>
            <p:cNvSpPr/>
            <p:nvPr/>
          </p:nvSpPr>
          <p:spPr>
            <a:xfrm>
              <a:off x="18964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8" name="object 1988"/>
            <p:cNvSpPr/>
            <p:nvPr/>
          </p:nvSpPr>
          <p:spPr>
            <a:xfrm>
              <a:off x="1896566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9" name="object 1989"/>
            <p:cNvSpPr/>
            <p:nvPr/>
          </p:nvSpPr>
          <p:spPr>
            <a:xfrm>
              <a:off x="18988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0" name="object 1990"/>
            <p:cNvSpPr/>
            <p:nvPr/>
          </p:nvSpPr>
          <p:spPr>
            <a:xfrm>
              <a:off x="18992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1" name="object 1991"/>
            <p:cNvSpPr/>
            <p:nvPr/>
          </p:nvSpPr>
          <p:spPr>
            <a:xfrm>
              <a:off x="189922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2" name="object 1992"/>
            <p:cNvSpPr/>
            <p:nvPr/>
          </p:nvSpPr>
          <p:spPr>
            <a:xfrm>
              <a:off x="18998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3" name="object 1993"/>
            <p:cNvSpPr/>
            <p:nvPr/>
          </p:nvSpPr>
          <p:spPr>
            <a:xfrm>
              <a:off x="1901128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4" name="object 1994"/>
            <p:cNvSpPr/>
            <p:nvPr/>
          </p:nvSpPr>
          <p:spPr>
            <a:xfrm>
              <a:off x="19012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5" name="object 1995"/>
            <p:cNvSpPr/>
            <p:nvPr/>
          </p:nvSpPr>
          <p:spPr>
            <a:xfrm>
              <a:off x="190176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6" name="object 1996"/>
            <p:cNvSpPr/>
            <p:nvPr/>
          </p:nvSpPr>
          <p:spPr>
            <a:xfrm>
              <a:off x="1901888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7" name="object 1997"/>
            <p:cNvSpPr/>
            <p:nvPr/>
          </p:nvSpPr>
          <p:spPr>
            <a:xfrm>
              <a:off x="19020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8" name="object 1998"/>
            <p:cNvSpPr/>
            <p:nvPr/>
          </p:nvSpPr>
          <p:spPr>
            <a:xfrm>
              <a:off x="190378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9" name="object 1999"/>
            <p:cNvSpPr/>
            <p:nvPr/>
          </p:nvSpPr>
          <p:spPr>
            <a:xfrm>
              <a:off x="190455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0" name="object 2000"/>
            <p:cNvSpPr/>
            <p:nvPr/>
          </p:nvSpPr>
          <p:spPr>
            <a:xfrm>
              <a:off x="19046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1" name="object 2001"/>
            <p:cNvSpPr/>
            <p:nvPr/>
          </p:nvSpPr>
          <p:spPr>
            <a:xfrm>
              <a:off x="19064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2" name="object 2002"/>
            <p:cNvSpPr/>
            <p:nvPr/>
          </p:nvSpPr>
          <p:spPr>
            <a:xfrm>
              <a:off x="1907211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3" name="object 2003"/>
            <p:cNvSpPr/>
            <p:nvPr/>
          </p:nvSpPr>
          <p:spPr>
            <a:xfrm>
              <a:off x="1907338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4" name="object 2004"/>
            <p:cNvSpPr/>
            <p:nvPr/>
          </p:nvSpPr>
          <p:spPr>
            <a:xfrm>
              <a:off x="190784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5" name="object 2005"/>
            <p:cNvSpPr/>
            <p:nvPr/>
          </p:nvSpPr>
          <p:spPr>
            <a:xfrm>
              <a:off x="190974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6" name="object 2006"/>
            <p:cNvSpPr/>
            <p:nvPr/>
          </p:nvSpPr>
          <p:spPr>
            <a:xfrm>
              <a:off x="19099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7" name="object 2007"/>
            <p:cNvSpPr/>
            <p:nvPr/>
          </p:nvSpPr>
          <p:spPr>
            <a:xfrm>
              <a:off x="1911773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8" name="object 2008"/>
            <p:cNvSpPr/>
            <p:nvPr/>
          </p:nvSpPr>
          <p:spPr>
            <a:xfrm>
              <a:off x="19120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9" name="object 2009"/>
            <p:cNvSpPr/>
            <p:nvPr/>
          </p:nvSpPr>
          <p:spPr>
            <a:xfrm>
              <a:off x="191240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0" name="object 2010"/>
            <p:cNvSpPr/>
            <p:nvPr/>
          </p:nvSpPr>
          <p:spPr>
            <a:xfrm>
              <a:off x="191240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1" name="object 2011"/>
            <p:cNvSpPr/>
            <p:nvPr/>
          </p:nvSpPr>
          <p:spPr>
            <a:xfrm>
              <a:off x="1912534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2" name="object 2012"/>
            <p:cNvSpPr/>
            <p:nvPr/>
          </p:nvSpPr>
          <p:spPr>
            <a:xfrm>
              <a:off x="19144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3" name="object 2013"/>
            <p:cNvSpPr/>
            <p:nvPr/>
          </p:nvSpPr>
          <p:spPr>
            <a:xfrm>
              <a:off x="19150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4" name="object 2014"/>
            <p:cNvSpPr/>
            <p:nvPr/>
          </p:nvSpPr>
          <p:spPr>
            <a:xfrm>
              <a:off x="191519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5" name="object 2015"/>
            <p:cNvSpPr/>
            <p:nvPr/>
          </p:nvSpPr>
          <p:spPr>
            <a:xfrm>
              <a:off x="19153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6" name="object 2016"/>
            <p:cNvSpPr/>
            <p:nvPr/>
          </p:nvSpPr>
          <p:spPr>
            <a:xfrm>
              <a:off x="1916209" y="417769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7" name="object 2017"/>
            <p:cNvSpPr/>
            <p:nvPr/>
          </p:nvSpPr>
          <p:spPr>
            <a:xfrm>
              <a:off x="191760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8" name="object 2018"/>
            <p:cNvSpPr/>
            <p:nvPr/>
          </p:nvSpPr>
          <p:spPr>
            <a:xfrm>
              <a:off x="191772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9" name="object 2019"/>
            <p:cNvSpPr/>
            <p:nvPr/>
          </p:nvSpPr>
          <p:spPr>
            <a:xfrm>
              <a:off x="1917856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0" name="object 2020"/>
            <p:cNvSpPr/>
            <p:nvPr/>
          </p:nvSpPr>
          <p:spPr>
            <a:xfrm>
              <a:off x="191811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1" name="object 2021"/>
            <p:cNvSpPr/>
            <p:nvPr/>
          </p:nvSpPr>
          <p:spPr>
            <a:xfrm>
              <a:off x="1917476" y="417771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394" y="0"/>
                  </a:moveTo>
                  <a:lnTo>
                    <a:pt x="3168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2" name="object 2022"/>
            <p:cNvSpPr/>
            <p:nvPr/>
          </p:nvSpPr>
          <p:spPr>
            <a:xfrm>
              <a:off x="19203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3" name="object 2023"/>
            <p:cNvSpPr/>
            <p:nvPr/>
          </p:nvSpPr>
          <p:spPr>
            <a:xfrm>
              <a:off x="192241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4" name="object 2024"/>
            <p:cNvSpPr/>
            <p:nvPr/>
          </p:nvSpPr>
          <p:spPr>
            <a:xfrm>
              <a:off x="19225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5" name="object 2025"/>
            <p:cNvSpPr/>
            <p:nvPr/>
          </p:nvSpPr>
          <p:spPr>
            <a:xfrm>
              <a:off x="1922799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6" name="object 2026"/>
            <p:cNvSpPr/>
            <p:nvPr/>
          </p:nvSpPr>
          <p:spPr>
            <a:xfrm>
              <a:off x="1922165" y="4177711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10">
                  <a:moveTo>
                    <a:pt x="0" y="0"/>
                  </a:moveTo>
                  <a:lnTo>
                    <a:pt x="1774" y="0"/>
                  </a:lnTo>
                </a:path>
                <a:path w="3810">
                  <a:moveTo>
                    <a:pt x="2027" y="0"/>
                  </a:moveTo>
                  <a:lnTo>
                    <a:pt x="3801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7" name="object 2027"/>
            <p:cNvSpPr/>
            <p:nvPr/>
          </p:nvSpPr>
          <p:spPr>
            <a:xfrm>
              <a:off x="19268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8" name="object 2028"/>
            <p:cNvSpPr/>
            <p:nvPr/>
          </p:nvSpPr>
          <p:spPr>
            <a:xfrm>
              <a:off x="1926727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9" name="object 2029"/>
            <p:cNvSpPr/>
            <p:nvPr/>
          </p:nvSpPr>
          <p:spPr>
            <a:xfrm>
              <a:off x="192812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0" name="object 2030"/>
            <p:cNvSpPr/>
            <p:nvPr/>
          </p:nvSpPr>
          <p:spPr>
            <a:xfrm>
              <a:off x="192837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1" name="object 2031"/>
            <p:cNvSpPr/>
            <p:nvPr/>
          </p:nvSpPr>
          <p:spPr>
            <a:xfrm>
              <a:off x="19329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2" name="object 2032"/>
            <p:cNvSpPr/>
            <p:nvPr/>
          </p:nvSpPr>
          <p:spPr>
            <a:xfrm>
              <a:off x="1933317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3" name="object 2033"/>
            <p:cNvSpPr/>
            <p:nvPr/>
          </p:nvSpPr>
          <p:spPr>
            <a:xfrm>
              <a:off x="1933444" y="417717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4" name="object 2034"/>
            <p:cNvSpPr/>
            <p:nvPr/>
          </p:nvSpPr>
          <p:spPr>
            <a:xfrm>
              <a:off x="19336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5" name="object 2035"/>
            <p:cNvSpPr/>
            <p:nvPr/>
          </p:nvSpPr>
          <p:spPr>
            <a:xfrm>
              <a:off x="193572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6" name="object 2036"/>
            <p:cNvSpPr/>
            <p:nvPr/>
          </p:nvSpPr>
          <p:spPr>
            <a:xfrm>
              <a:off x="1935978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7" name="object 2037"/>
            <p:cNvSpPr/>
            <p:nvPr/>
          </p:nvSpPr>
          <p:spPr>
            <a:xfrm>
              <a:off x="1936105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8" name="object 2038"/>
            <p:cNvSpPr/>
            <p:nvPr/>
          </p:nvSpPr>
          <p:spPr>
            <a:xfrm>
              <a:off x="1938260" y="417696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9" name="object 2039"/>
            <p:cNvSpPr/>
            <p:nvPr/>
          </p:nvSpPr>
          <p:spPr>
            <a:xfrm>
              <a:off x="1938640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0" name="object 2040"/>
            <p:cNvSpPr/>
            <p:nvPr/>
          </p:nvSpPr>
          <p:spPr>
            <a:xfrm>
              <a:off x="1938766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1" name="object 2041"/>
            <p:cNvSpPr/>
            <p:nvPr/>
          </p:nvSpPr>
          <p:spPr>
            <a:xfrm>
              <a:off x="1940414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2" name="object 2042"/>
            <p:cNvSpPr/>
            <p:nvPr/>
          </p:nvSpPr>
          <p:spPr>
            <a:xfrm>
              <a:off x="194079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3" name="object 2043"/>
            <p:cNvSpPr/>
            <p:nvPr/>
          </p:nvSpPr>
          <p:spPr>
            <a:xfrm>
              <a:off x="1940921" y="417743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4" name="object 2044"/>
            <p:cNvSpPr/>
            <p:nvPr/>
          </p:nvSpPr>
          <p:spPr>
            <a:xfrm>
              <a:off x="194206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5" name="object 2045"/>
            <p:cNvSpPr/>
            <p:nvPr/>
          </p:nvSpPr>
          <p:spPr>
            <a:xfrm>
              <a:off x="19434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6" name="object 2046"/>
            <p:cNvSpPr/>
            <p:nvPr/>
          </p:nvSpPr>
          <p:spPr>
            <a:xfrm>
              <a:off x="1943455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7" name="object 2047"/>
            <p:cNvSpPr/>
            <p:nvPr/>
          </p:nvSpPr>
          <p:spPr>
            <a:xfrm>
              <a:off x="1943075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8" name="object 2048"/>
            <p:cNvSpPr/>
            <p:nvPr/>
          </p:nvSpPr>
          <p:spPr>
            <a:xfrm>
              <a:off x="194408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9" name="object 2049"/>
            <p:cNvSpPr/>
            <p:nvPr/>
          </p:nvSpPr>
          <p:spPr>
            <a:xfrm>
              <a:off x="19459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0" name="object 2050"/>
            <p:cNvSpPr/>
            <p:nvPr/>
          </p:nvSpPr>
          <p:spPr>
            <a:xfrm>
              <a:off x="194662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1" name="object 2051"/>
            <p:cNvSpPr/>
            <p:nvPr/>
          </p:nvSpPr>
          <p:spPr>
            <a:xfrm>
              <a:off x="19473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2" name="object 2052"/>
            <p:cNvSpPr/>
            <p:nvPr/>
          </p:nvSpPr>
          <p:spPr>
            <a:xfrm>
              <a:off x="194865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3" name="object 2053"/>
            <p:cNvSpPr/>
            <p:nvPr/>
          </p:nvSpPr>
          <p:spPr>
            <a:xfrm>
              <a:off x="1949285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4" name="object 2054"/>
            <p:cNvSpPr/>
            <p:nvPr/>
          </p:nvSpPr>
          <p:spPr>
            <a:xfrm>
              <a:off x="19494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5" name="object 2055"/>
            <p:cNvSpPr/>
            <p:nvPr/>
          </p:nvSpPr>
          <p:spPr>
            <a:xfrm>
              <a:off x="19500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6" name="object 2056"/>
            <p:cNvSpPr/>
            <p:nvPr/>
          </p:nvSpPr>
          <p:spPr>
            <a:xfrm>
              <a:off x="19513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7" name="object 2057"/>
            <p:cNvSpPr/>
            <p:nvPr/>
          </p:nvSpPr>
          <p:spPr>
            <a:xfrm>
              <a:off x="195194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8" name="object 2058"/>
            <p:cNvSpPr/>
            <p:nvPr/>
          </p:nvSpPr>
          <p:spPr>
            <a:xfrm>
              <a:off x="19538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9" name="object 2059"/>
            <p:cNvSpPr/>
            <p:nvPr/>
          </p:nvSpPr>
          <p:spPr>
            <a:xfrm>
              <a:off x="19544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0" name="object 2060"/>
            <p:cNvSpPr/>
            <p:nvPr/>
          </p:nvSpPr>
          <p:spPr>
            <a:xfrm>
              <a:off x="195460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1" name="object 2061"/>
            <p:cNvSpPr/>
            <p:nvPr/>
          </p:nvSpPr>
          <p:spPr>
            <a:xfrm>
              <a:off x="19552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2" name="object 2062"/>
            <p:cNvSpPr/>
            <p:nvPr/>
          </p:nvSpPr>
          <p:spPr>
            <a:xfrm>
              <a:off x="19566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3" name="object 2063"/>
            <p:cNvSpPr/>
            <p:nvPr/>
          </p:nvSpPr>
          <p:spPr>
            <a:xfrm>
              <a:off x="19571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4" name="object 2064"/>
            <p:cNvSpPr/>
            <p:nvPr/>
          </p:nvSpPr>
          <p:spPr>
            <a:xfrm>
              <a:off x="1958789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5" name="object 2065"/>
            <p:cNvSpPr/>
            <p:nvPr/>
          </p:nvSpPr>
          <p:spPr>
            <a:xfrm>
              <a:off x="19598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6" name="object 2066"/>
            <p:cNvSpPr/>
            <p:nvPr/>
          </p:nvSpPr>
          <p:spPr>
            <a:xfrm>
              <a:off x="195993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7" name="object 2067"/>
            <p:cNvSpPr/>
            <p:nvPr/>
          </p:nvSpPr>
          <p:spPr>
            <a:xfrm>
              <a:off x="19615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8" name="object 2068"/>
            <p:cNvSpPr/>
            <p:nvPr/>
          </p:nvSpPr>
          <p:spPr>
            <a:xfrm>
              <a:off x="19618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9" name="object 2069"/>
            <p:cNvSpPr/>
            <p:nvPr/>
          </p:nvSpPr>
          <p:spPr>
            <a:xfrm>
              <a:off x="19622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0" name="object 2070"/>
            <p:cNvSpPr/>
            <p:nvPr/>
          </p:nvSpPr>
          <p:spPr>
            <a:xfrm>
              <a:off x="196221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1" name="object 2071"/>
            <p:cNvSpPr/>
            <p:nvPr/>
          </p:nvSpPr>
          <p:spPr>
            <a:xfrm>
              <a:off x="19624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2" name="object 2072"/>
            <p:cNvSpPr/>
            <p:nvPr/>
          </p:nvSpPr>
          <p:spPr>
            <a:xfrm>
              <a:off x="19644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3" name="object 2073"/>
            <p:cNvSpPr/>
            <p:nvPr/>
          </p:nvSpPr>
          <p:spPr>
            <a:xfrm>
              <a:off x="1964999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4" name="object 2074"/>
            <p:cNvSpPr/>
            <p:nvPr/>
          </p:nvSpPr>
          <p:spPr>
            <a:xfrm>
              <a:off x="1964112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5" name="object 2075"/>
            <p:cNvSpPr/>
            <p:nvPr/>
          </p:nvSpPr>
          <p:spPr>
            <a:xfrm>
              <a:off x="19653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6" name="object 2076"/>
            <p:cNvSpPr/>
            <p:nvPr/>
          </p:nvSpPr>
          <p:spPr>
            <a:xfrm>
              <a:off x="19675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7" name="object 2077"/>
            <p:cNvSpPr/>
            <p:nvPr/>
          </p:nvSpPr>
          <p:spPr>
            <a:xfrm>
              <a:off x="19679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8" name="object 2078"/>
            <p:cNvSpPr/>
            <p:nvPr/>
          </p:nvSpPr>
          <p:spPr>
            <a:xfrm>
              <a:off x="19684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9" name="object 2079"/>
            <p:cNvSpPr/>
            <p:nvPr/>
          </p:nvSpPr>
          <p:spPr>
            <a:xfrm>
              <a:off x="196968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0" name="object 2080"/>
            <p:cNvSpPr/>
            <p:nvPr/>
          </p:nvSpPr>
          <p:spPr>
            <a:xfrm>
              <a:off x="19699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1" name="object 2081"/>
            <p:cNvSpPr/>
            <p:nvPr/>
          </p:nvSpPr>
          <p:spPr>
            <a:xfrm>
              <a:off x="197032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2" name="object 2082"/>
            <p:cNvSpPr/>
            <p:nvPr/>
          </p:nvSpPr>
          <p:spPr>
            <a:xfrm>
              <a:off x="19704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3" name="object 2083"/>
            <p:cNvSpPr/>
            <p:nvPr/>
          </p:nvSpPr>
          <p:spPr>
            <a:xfrm>
              <a:off x="197070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4" name="object 2084"/>
            <p:cNvSpPr/>
            <p:nvPr/>
          </p:nvSpPr>
          <p:spPr>
            <a:xfrm>
              <a:off x="19718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5" name="object 2085"/>
            <p:cNvSpPr/>
            <p:nvPr/>
          </p:nvSpPr>
          <p:spPr>
            <a:xfrm>
              <a:off x="197234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6" name="object 2086"/>
            <p:cNvSpPr/>
            <p:nvPr/>
          </p:nvSpPr>
          <p:spPr>
            <a:xfrm>
              <a:off x="19750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7" name="object 2087"/>
            <p:cNvSpPr/>
            <p:nvPr/>
          </p:nvSpPr>
          <p:spPr>
            <a:xfrm>
              <a:off x="197539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8" name="object 2088"/>
            <p:cNvSpPr/>
            <p:nvPr/>
          </p:nvSpPr>
          <p:spPr>
            <a:xfrm>
              <a:off x="1974631" y="4177698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9" name="object 2089"/>
            <p:cNvSpPr/>
            <p:nvPr/>
          </p:nvSpPr>
          <p:spPr>
            <a:xfrm>
              <a:off x="197754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0" name="object 2090"/>
            <p:cNvSpPr/>
            <p:nvPr/>
          </p:nvSpPr>
          <p:spPr>
            <a:xfrm>
              <a:off x="19780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1" name="object 2091"/>
            <p:cNvSpPr/>
            <p:nvPr/>
          </p:nvSpPr>
          <p:spPr>
            <a:xfrm>
              <a:off x="19784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2" name="object 2092"/>
            <p:cNvSpPr/>
            <p:nvPr/>
          </p:nvSpPr>
          <p:spPr>
            <a:xfrm>
              <a:off x="19798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3" name="object 2093"/>
            <p:cNvSpPr/>
            <p:nvPr/>
          </p:nvSpPr>
          <p:spPr>
            <a:xfrm>
              <a:off x="1980333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4" name="object 2094"/>
            <p:cNvSpPr/>
            <p:nvPr/>
          </p:nvSpPr>
          <p:spPr>
            <a:xfrm>
              <a:off x="19805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5" name="object 2095"/>
            <p:cNvSpPr/>
            <p:nvPr/>
          </p:nvSpPr>
          <p:spPr>
            <a:xfrm>
              <a:off x="198084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6" name="object 2096"/>
            <p:cNvSpPr/>
            <p:nvPr/>
          </p:nvSpPr>
          <p:spPr>
            <a:xfrm>
              <a:off x="1982995" y="417669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12"/>
                  </a:moveTo>
                  <a:lnTo>
                    <a:pt x="887" y="5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7" name="object 2097"/>
            <p:cNvSpPr/>
            <p:nvPr/>
          </p:nvSpPr>
          <p:spPr>
            <a:xfrm>
              <a:off x="198413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8" name="object 2098"/>
            <p:cNvSpPr/>
            <p:nvPr/>
          </p:nvSpPr>
          <p:spPr>
            <a:xfrm>
              <a:off x="1985656" y="417735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9" name="object 2099"/>
            <p:cNvSpPr/>
            <p:nvPr/>
          </p:nvSpPr>
          <p:spPr>
            <a:xfrm>
              <a:off x="19857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0" name="object 2100"/>
            <p:cNvSpPr/>
            <p:nvPr/>
          </p:nvSpPr>
          <p:spPr>
            <a:xfrm>
              <a:off x="198603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1" name="object 2101"/>
            <p:cNvSpPr/>
            <p:nvPr/>
          </p:nvSpPr>
          <p:spPr>
            <a:xfrm>
              <a:off x="1986163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2" name="object 2102"/>
            <p:cNvSpPr/>
            <p:nvPr/>
          </p:nvSpPr>
          <p:spPr>
            <a:xfrm>
              <a:off x="19862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3" name="object 2103"/>
            <p:cNvSpPr/>
            <p:nvPr/>
          </p:nvSpPr>
          <p:spPr>
            <a:xfrm>
              <a:off x="19867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4" name="object 2104"/>
            <p:cNvSpPr/>
            <p:nvPr/>
          </p:nvSpPr>
          <p:spPr>
            <a:xfrm>
              <a:off x="19880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5" name="object 2105"/>
            <p:cNvSpPr/>
            <p:nvPr/>
          </p:nvSpPr>
          <p:spPr>
            <a:xfrm>
              <a:off x="1988317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6" name="object 2106"/>
            <p:cNvSpPr/>
            <p:nvPr/>
          </p:nvSpPr>
          <p:spPr>
            <a:xfrm>
              <a:off x="198857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7" name="object 2107"/>
            <p:cNvSpPr/>
            <p:nvPr/>
          </p:nvSpPr>
          <p:spPr>
            <a:xfrm>
              <a:off x="1988824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8" name="object 2108"/>
            <p:cNvSpPr/>
            <p:nvPr/>
          </p:nvSpPr>
          <p:spPr>
            <a:xfrm>
              <a:off x="1990852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9" name="object 2109"/>
            <p:cNvSpPr/>
            <p:nvPr/>
          </p:nvSpPr>
          <p:spPr>
            <a:xfrm>
              <a:off x="1990979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0" name="object 2110"/>
            <p:cNvSpPr/>
            <p:nvPr/>
          </p:nvSpPr>
          <p:spPr>
            <a:xfrm>
              <a:off x="19912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1" name="object 2111"/>
            <p:cNvSpPr/>
            <p:nvPr/>
          </p:nvSpPr>
          <p:spPr>
            <a:xfrm>
              <a:off x="1991486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2" name="object 2112"/>
            <p:cNvSpPr/>
            <p:nvPr/>
          </p:nvSpPr>
          <p:spPr>
            <a:xfrm>
              <a:off x="1990725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3" name="object 2113"/>
            <p:cNvSpPr/>
            <p:nvPr/>
          </p:nvSpPr>
          <p:spPr>
            <a:xfrm>
              <a:off x="19935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4" name="object 2114"/>
            <p:cNvSpPr/>
            <p:nvPr/>
          </p:nvSpPr>
          <p:spPr>
            <a:xfrm>
              <a:off x="1993640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5" name="object 2115"/>
            <p:cNvSpPr/>
            <p:nvPr/>
          </p:nvSpPr>
          <p:spPr>
            <a:xfrm>
              <a:off x="19938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6" name="object 2116"/>
            <p:cNvSpPr/>
            <p:nvPr/>
          </p:nvSpPr>
          <p:spPr>
            <a:xfrm>
              <a:off x="199414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7" name="object 2117"/>
            <p:cNvSpPr/>
            <p:nvPr/>
          </p:nvSpPr>
          <p:spPr>
            <a:xfrm>
              <a:off x="1995921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8" name="object 2118"/>
            <p:cNvSpPr/>
            <p:nvPr/>
          </p:nvSpPr>
          <p:spPr>
            <a:xfrm>
              <a:off x="1996175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9" name="object 2119"/>
            <p:cNvSpPr/>
            <p:nvPr/>
          </p:nvSpPr>
          <p:spPr>
            <a:xfrm>
              <a:off x="19963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0" name="object 2120"/>
            <p:cNvSpPr/>
            <p:nvPr/>
          </p:nvSpPr>
          <p:spPr>
            <a:xfrm>
              <a:off x="19965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1" name="object 2121"/>
            <p:cNvSpPr/>
            <p:nvPr/>
          </p:nvSpPr>
          <p:spPr>
            <a:xfrm>
              <a:off x="1996682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2" name="object 2122"/>
            <p:cNvSpPr/>
            <p:nvPr/>
          </p:nvSpPr>
          <p:spPr>
            <a:xfrm>
              <a:off x="19968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3" name="object 2123"/>
            <p:cNvSpPr/>
            <p:nvPr/>
          </p:nvSpPr>
          <p:spPr>
            <a:xfrm>
              <a:off x="1996935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4" name="object 2124"/>
            <p:cNvSpPr/>
            <p:nvPr/>
          </p:nvSpPr>
          <p:spPr>
            <a:xfrm>
              <a:off x="199858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5" name="object 2125"/>
            <p:cNvSpPr/>
            <p:nvPr/>
          </p:nvSpPr>
          <p:spPr>
            <a:xfrm>
              <a:off x="19987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6" name="object 2126"/>
            <p:cNvSpPr/>
            <p:nvPr/>
          </p:nvSpPr>
          <p:spPr>
            <a:xfrm>
              <a:off x="199883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7" name="object 2127"/>
            <p:cNvSpPr/>
            <p:nvPr/>
          </p:nvSpPr>
          <p:spPr>
            <a:xfrm>
              <a:off x="199908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8" name="object 2128"/>
            <p:cNvSpPr/>
            <p:nvPr/>
          </p:nvSpPr>
          <p:spPr>
            <a:xfrm>
              <a:off x="1999596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9" name="object 2129"/>
            <p:cNvSpPr/>
            <p:nvPr/>
          </p:nvSpPr>
          <p:spPr>
            <a:xfrm>
              <a:off x="200124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0" name="object 2130"/>
            <p:cNvSpPr/>
            <p:nvPr/>
          </p:nvSpPr>
          <p:spPr>
            <a:xfrm>
              <a:off x="200137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1" name="object 2131"/>
            <p:cNvSpPr/>
            <p:nvPr/>
          </p:nvSpPr>
          <p:spPr>
            <a:xfrm>
              <a:off x="20017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2" name="object 2132"/>
            <p:cNvSpPr/>
            <p:nvPr/>
          </p:nvSpPr>
          <p:spPr>
            <a:xfrm>
              <a:off x="2002004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3" name="object 2133"/>
            <p:cNvSpPr/>
            <p:nvPr/>
          </p:nvSpPr>
          <p:spPr>
            <a:xfrm>
              <a:off x="200225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4" name="object 2134"/>
            <p:cNvSpPr/>
            <p:nvPr/>
          </p:nvSpPr>
          <p:spPr>
            <a:xfrm>
              <a:off x="20033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5" name="object 2135"/>
            <p:cNvSpPr/>
            <p:nvPr/>
          </p:nvSpPr>
          <p:spPr>
            <a:xfrm>
              <a:off x="20039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6" name="object 2136"/>
            <p:cNvSpPr/>
            <p:nvPr/>
          </p:nvSpPr>
          <p:spPr>
            <a:xfrm>
              <a:off x="20045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7" name="object 2137"/>
            <p:cNvSpPr/>
            <p:nvPr/>
          </p:nvSpPr>
          <p:spPr>
            <a:xfrm>
              <a:off x="200466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8" name="object 2138"/>
            <p:cNvSpPr/>
            <p:nvPr/>
          </p:nvSpPr>
          <p:spPr>
            <a:xfrm>
              <a:off x="20052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9" name="object 2139"/>
            <p:cNvSpPr/>
            <p:nvPr/>
          </p:nvSpPr>
          <p:spPr>
            <a:xfrm>
              <a:off x="20070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0" name="object 2140"/>
            <p:cNvSpPr/>
            <p:nvPr/>
          </p:nvSpPr>
          <p:spPr>
            <a:xfrm>
              <a:off x="200732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1" name="object 2141"/>
            <p:cNvSpPr/>
            <p:nvPr/>
          </p:nvSpPr>
          <p:spPr>
            <a:xfrm>
              <a:off x="20078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2" name="object 2142"/>
            <p:cNvSpPr/>
            <p:nvPr/>
          </p:nvSpPr>
          <p:spPr>
            <a:xfrm>
              <a:off x="20093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3" name="object 2143"/>
            <p:cNvSpPr/>
            <p:nvPr/>
          </p:nvSpPr>
          <p:spPr>
            <a:xfrm>
              <a:off x="20112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4" name="object 2144"/>
            <p:cNvSpPr/>
            <p:nvPr/>
          </p:nvSpPr>
          <p:spPr>
            <a:xfrm>
              <a:off x="201201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5" name="object 2145"/>
            <p:cNvSpPr/>
            <p:nvPr/>
          </p:nvSpPr>
          <p:spPr>
            <a:xfrm>
              <a:off x="20121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6" name="object 2146"/>
            <p:cNvSpPr/>
            <p:nvPr/>
          </p:nvSpPr>
          <p:spPr>
            <a:xfrm>
              <a:off x="2011635" y="4177704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4">
                  <a:moveTo>
                    <a:pt x="0" y="0"/>
                  </a:moveTo>
                  <a:lnTo>
                    <a:pt x="1774" y="0"/>
                  </a:lnTo>
                </a:path>
                <a:path w="4444">
                  <a:moveTo>
                    <a:pt x="2154" y="0"/>
                  </a:moveTo>
                  <a:lnTo>
                    <a:pt x="3928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7" name="object 2147"/>
            <p:cNvSpPr/>
            <p:nvPr/>
          </p:nvSpPr>
          <p:spPr>
            <a:xfrm>
              <a:off x="201708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8" name="object 2148"/>
            <p:cNvSpPr/>
            <p:nvPr/>
          </p:nvSpPr>
          <p:spPr>
            <a:xfrm>
              <a:off x="2017211" y="41773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9" name="object 2149"/>
            <p:cNvSpPr/>
            <p:nvPr/>
          </p:nvSpPr>
          <p:spPr>
            <a:xfrm>
              <a:off x="20175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0" name="object 2150"/>
            <p:cNvSpPr/>
            <p:nvPr/>
          </p:nvSpPr>
          <p:spPr>
            <a:xfrm>
              <a:off x="20178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1" name="object 2151"/>
            <p:cNvSpPr/>
            <p:nvPr/>
          </p:nvSpPr>
          <p:spPr>
            <a:xfrm>
              <a:off x="20191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2" name="object 2152"/>
            <p:cNvSpPr/>
            <p:nvPr/>
          </p:nvSpPr>
          <p:spPr>
            <a:xfrm>
              <a:off x="2019746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3" name="object 2153"/>
            <p:cNvSpPr/>
            <p:nvPr/>
          </p:nvSpPr>
          <p:spPr>
            <a:xfrm>
              <a:off x="2019873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4" name="object 2154"/>
            <p:cNvSpPr/>
            <p:nvPr/>
          </p:nvSpPr>
          <p:spPr>
            <a:xfrm>
              <a:off x="20210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5" name="object 2155"/>
            <p:cNvSpPr/>
            <p:nvPr/>
          </p:nvSpPr>
          <p:spPr>
            <a:xfrm>
              <a:off x="2022407" y="417700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6" name="object 2156"/>
            <p:cNvSpPr/>
            <p:nvPr/>
          </p:nvSpPr>
          <p:spPr>
            <a:xfrm>
              <a:off x="2022914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7" name="object 2157"/>
            <p:cNvSpPr/>
            <p:nvPr/>
          </p:nvSpPr>
          <p:spPr>
            <a:xfrm>
              <a:off x="2023041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8" name="object 2158"/>
            <p:cNvSpPr/>
            <p:nvPr/>
          </p:nvSpPr>
          <p:spPr>
            <a:xfrm>
              <a:off x="20231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9" name="object 2159"/>
            <p:cNvSpPr/>
            <p:nvPr/>
          </p:nvSpPr>
          <p:spPr>
            <a:xfrm>
              <a:off x="20236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0" name="object 2160"/>
            <p:cNvSpPr/>
            <p:nvPr/>
          </p:nvSpPr>
          <p:spPr>
            <a:xfrm>
              <a:off x="20245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1" name="object 2161"/>
            <p:cNvSpPr/>
            <p:nvPr/>
          </p:nvSpPr>
          <p:spPr>
            <a:xfrm>
              <a:off x="2025069" y="417745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2" name="object 2162"/>
            <p:cNvSpPr/>
            <p:nvPr/>
          </p:nvSpPr>
          <p:spPr>
            <a:xfrm>
              <a:off x="2025575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3" name="object 2163"/>
            <p:cNvSpPr/>
            <p:nvPr/>
          </p:nvSpPr>
          <p:spPr>
            <a:xfrm>
              <a:off x="202570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4" name="object 2164"/>
            <p:cNvSpPr/>
            <p:nvPr/>
          </p:nvSpPr>
          <p:spPr>
            <a:xfrm>
              <a:off x="2027603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5" name="object 2165"/>
            <p:cNvSpPr/>
            <p:nvPr/>
          </p:nvSpPr>
          <p:spPr>
            <a:xfrm>
              <a:off x="20279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6" name="object 2166"/>
            <p:cNvSpPr/>
            <p:nvPr/>
          </p:nvSpPr>
          <p:spPr>
            <a:xfrm>
              <a:off x="2028237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7" name="object 2167"/>
            <p:cNvSpPr/>
            <p:nvPr/>
          </p:nvSpPr>
          <p:spPr>
            <a:xfrm>
              <a:off x="2028364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8" name="object 2168"/>
            <p:cNvSpPr/>
            <p:nvPr/>
          </p:nvSpPr>
          <p:spPr>
            <a:xfrm>
              <a:off x="20284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9" name="object 2169"/>
            <p:cNvSpPr/>
            <p:nvPr/>
          </p:nvSpPr>
          <p:spPr>
            <a:xfrm>
              <a:off x="203026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0" name="object 2170"/>
            <p:cNvSpPr/>
            <p:nvPr/>
          </p:nvSpPr>
          <p:spPr>
            <a:xfrm>
              <a:off x="20307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1" name="object 2171"/>
            <p:cNvSpPr/>
            <p:nvPr/>
          </p:nvSpPr>
          <p:spPr>
            <a:xfrm>
              <a:off x="203102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2" name="object 2172"/>
            <p:cNvSpPr/>
            <p:nvPr/>
          </p:nvSpPr>
          <p:spPr>
            <a:xfrm>
              <a:off x="203267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3" name="object 2173"/>
            <p:cNvSpPr/>
            <p:nvPr/>
          </p:nvSpPr>
          <p:spPr>
            <a:xfrm>
              <a:off x="203292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4" name="object 2174"/>
            <p:cNvSpPr/>
            <p:nvPr/>
          </p:nvSpPr>
          <p:spPr>
            <a:xfrm>
              <a:off x="20334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5" name="object 2175"/>
            <p:cNvSpPr/>
            <p:nvPr/>
          </p:nvSpPr>
          <p:spPr>
            <a:xfrm>
              <a:off x="2033686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6" name="object 2176"/>
            <p:cNvSpPr/>
            <p:nvPr/>
          </p:nvSpPr>
          <p:spPr>
            <a:xfrm>
              <a:off x="20338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7" name="object 2177"/>
            <p:cNvSpPr/>
            <p:nvPr/>
          </p:nvSpPr>
          <p:spPr>
            <a:xfrm>
              <a:off x="20355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8" name="object 2178"/>
            <p:cNvSpPr/>
            <p:nvPr/>
          </p:nvSpPr>
          <p:spPr>
            <a:xfrm>
              <a:off x="20359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9" name="object 2179"/>
            <p:cNvSpPr/>
            <p:nvPr/>
          </p:nvSpPr>
          <p:spPr>
            <a:xfrm>
              <a:off x="20363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0" name="object 2180"/>
            <p:cNvSpPr/>
            <p:nvPr/>
          </p:nvSpPr>
          <p:spPr>
            <a:xfrm>
              <a:off x="20381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1" name="object 2181"/>
            <p:cNvSpPr/>
            <p:nvPr/>
          </p:nvSpPr>
          <p:spPr>
            <a:xfrm>
              <a:off x="203850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2" name="object 2182"/>
            <p:cNvSpPr/>
            <p:nvPr/>
          </p:nvSpPr>
          <p:spPr>
            <a:xfrm>
              <a:off x="20387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3" name="object 2183"/>
            <p:cNvSpPr/>
            <p:nvPr/>
          </p:nvSpPr>
          <p:spPr>
            <a:xfrm>
              <a:off x="2039009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4" name="object 2184"/>
            <p:cNvSpPr/>
            <p:nvPr/>
          </p:nvSpPr>
          <p:spPr>
            <a:xfrm>
              <a:off x="2039136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5" name="object 2185"/>
            <p:cNvSpPr/>
            <p:nvPr/>
          </p:nvSpPr>
          <p:spPr>
            <a:xfrm>
              <a:off x="20407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6" name="object 2186"/>
            <p:cNvSpPr/>
            <p:nvPr/>
          </p:nvSpPr>
          <p:spPr>
            <a:xfrm>
              <a:off x="2040910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7" name="object 2187"/>
            <p:cNvSpPr/>
            <p:nvPr/>
          </p:nvSpPr>
          <p:spPr>
            <a:xfrm>
              <a:off x="20412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8" name="object 2188"/>
            <p:cNvSpPr/>
            <p:nvPr/>
          </p:nvSpPr>
          <p:spPr>
            <a:xfrm>
              <a:off x="2040783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9" name="object 2189"/>
            <p:cNvSpPr/>
            <p:nvPr/>
          </p:nvSpPr>
          <p:spPr>
            <a:xfrm>
              <a:off x="20421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0" name="object 2190"/>
            <p:cNvSpPr/>
            <p:nvPr/>
          </p:nvSpPr>
          <p:spPr>
            <a:xfrm>
              <a:off x="20429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1" name="object 2191"/>
            <p:cNvSpPr/>
            <p:nvPr/>
          </p:nvSpPr>
          <p:spPr>
            <a:xfrm>
              <a:off x="2043444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2" name="object 2192"/>
            <p:cNvSpPr/>
            <p:nvPr/>
          </p:nvSpPr>
          <p:spPr>
            <a:xfrm>
              <a:off x="204395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3" name="object 2193"/>
            <p:cNvSpPr/>
            <p:nvPr/>
          </p:nvSpPr>
          <p:spPr>
            <a:xfrm>
              <a:off x="20443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4" name="object 2194"/>
            <p:cNvSpPr/>
            <p:nvPr/>
          </p:nvSpPr>
          <p:spPr>
            <a:xfrm>
              <a:off x="2044458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5" name="object 2195"/>
            <p:cNvSpPr/>
            <p:nvPr/>
          </p:nvSpPr>
          <p:spPr>
            <a:xfrm>
              <a:off x="204610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6" name="object 2196"/>
            <p:cNvSpPr/>
            <p:nvPr/>
          </p:nvSpPr>
          <p:spPr>
            <a:xfrm>
              <a:off x="2046232" y="417771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267" y="0"/>
                  </a:moveTo>
                  <a:lnTo>
                    <a:pt x="3041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7" name="object 2197"/>
            <p:cNvSpPr/>
            <p:nvPr/>
          </p:nvSpPr>
          <p:spPr>
            <a:xfrm>
              <a:off x="204864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8" name="object 2198"/>
            <p:cNvSpPr/>
            <p:nvPr/>
          </p:nvSpPr>
          <p:spPr>
            <a:xfrm>
              <a:off x="2048894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9" name="object 2199"/>
            <p:cNvSpPr/>
            <p:nvPr/>
          </p:nvSpPr>
          <p:spPr>
            <a:xfrm>
              <a:off x="2048513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0" name="object 2200"/>
            <p:cNvSpPr/>
            <p:nvPr/>
          </p:nvSpPr>
          <p:spPr>
            <a:xfrm>
              <a:off x="20513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1" name="object 2201"/>
            <p:cNvSpPr/>
            <p:nvPr/>
          </p:nvSpPr>
          <p:spPr>
            <a:xfrm>
              <a:off x="205155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2" name="object 2202"/>
            <p:cNvSpPr/>
            <p:nvPr/>
          </p:nvSpPr>
          <p:spPr>
            <a:xfrm>
              <a:off x="2053963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3" name="object 2203"/>
            <p:cNvSpPr/>
            <p:nvPr/>
          </p:nvSpPr>
          <p:spPr>
            <a:xfrm>
              <a:off x="205421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4" name="object 2204"/>
            <p:cNvSpPr/>
            <p:nvPr/>
          </p:nvSpPr>
          <p:spPr>
            <a:xfrm>
              <a:off x="20544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5" name="object 2205"/>
            <p:cNvSpPr/>
            <p:nvPr/>
          </p:nvSpPr>
          <p:spPr>
            <a:xfrm>
              <a:off x="20548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6" name="object 2206"/>
            <p:cNvSpPr/>
            <p:nvPr/>
          </p:nvSpPr>
          <p:spPr>
            <a:xfrm>
              <a:off x="20566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7" name="object 2207"/>
            <p:cNvSpPr/>
            <p:nvPr/>
          </p:nvSpPr>
          <p:spPr>
            <a:xfrm>
              <a:off x="20572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8" name="object 2208"/>
            <p:cNvSpPr/>
            <p:nvPr/>
          </p:nvSpPr>
          <p:spPr>
            <a:xfrm>
              <a:off x="20583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9" name="object 2209"/>
            <p:cNvSpPr/>
            <p:nvPr/>
          </p:nvSpPr>
          <p:spPr>
            <a:xfrm>
              <a:off x="2059412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0" name="object 2210"/>
            <p:cNvSpPr/>
            <p:nvPr/>
          </p:nvSpPr>
          <p:spPr>
            <a:xfrm>
              <a:off x="20595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1" name="object 2211"/>
            <p:cNvSpPr/>
            <p:nvPr/>
          </p:nvSpPr>
          <p:spPr>
            <a:xfrm>
              <a:off x="2058779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2" name="object 2212"/>
            <p:cNvSpPr/>
            <p:nvPr/>
          </p:nvSpPr>
          <p:spPr>
            <a:xfrm>
              <a:off x="20602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3" name="object 2213"/>
            <p:cNvSpPr/>
            <p:nvPr/>
          </p:nvSpPr>
          <p:spPr>
            <a:xfrm>
              <a:off x="20605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4" name="object 2214"/>
            <p:cNvSpPr/>
            <p:nvPr/>
          </p:nvSpPr>
          <p:spPr>
            <a:xfrm>
              <a:off x="20618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5" name="object 2215"/>
            <p:cNvSpPr/>
            <p:nvPr/>
          </p:nvSpPr>
          <p:spPr>
            <a:xfrm>
              <a:off x="2062073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6" name="object 2216"/>
            <p:cNvSpPr/>
            <p:nvPr/>
          </p:nvSpPr>
          <p:spPr>
            <a:xfrm>
              <a:off x="206283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7" name="object 2217"/>
            <p:cNvSpPr/>
            <p:nvPr/>
          </p:nvSpPr>
          <p:spPr>
            <a:xfrm>
              <a:off x="20644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8" name="object 2218"/>
            <p:cNvSpPr/>
            <p:nvPr/>
          </p:nvSpPr>
          <p:spPr>
            <a:xfrm>
              <a:off x="206460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9" name="object 2219"/>
            <p:cNvSpPr/>
            <p:nvPr/>
          </p:nvSpPr>
          <p:spPr>
            <a:xfrm>
              <a:off x="2063848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0" name="object 2220"/>
            <p:cNvSpPr/>
            <p:nvPr/>
          </p:nvSpPr>
          <p:spPr>
            <a:xfrm>
              <a:off x="20652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1" name="object 2221"/>
            <p:cNvSpPr/>
            <p:nvPr/>
          </p:nvSpPr>
          <p:spPr>
            <a:xfrm>
              <a:off x="2067143" y="417740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2" name="object 2222"/>
            <p:cNvSpPr/>
            <p:nvPr/>
          </p:nvSpPr>
          <p:spPr>
            <a:xfrm>
              <a:off x="2066382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3" name="object 2223"/>
            <p:cNvSpPr/>
            <p:nvPr/>
          </p:nvSpPr>
          <p:spPr>
            <a:xfrm>
              <a:off x="20680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4" name="object 2224"/>
            <p:cNvSpPr/>
            <p:nvPr/>
          </p:nvSpPr>
          <p:spPr>
            <a:xfrm>
              <a:off x="2069804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5" name="object 2225"/>
            <p:cNvSpPr/>
            <p:nvPr/>
          </p:nvSpPr>
          <p:spPr>
            <a:xfrm>
              <a:off x="2069044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6" name="object 2226"/>
            <p:cNvSpPr/>
            <p:nvPr/>
          </p:nvSpPr>
          <p:spPr>
            <a:xfrm>
              <a:off x="2070437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7" name="object 2227"/>
            <p:cNvSpPr/>
            <p:nvPr/>
          </p:nvSpPr>
          <p:spPr>
            <a:xfrm>
              <a:off x="20705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8" name="object 2228"/>
            <p:cNvSpPr/>
            <p:nvPr/>
          </p:nvSpPr>
          <p:spPr>
            <a:xfrm>
              <a:off x="2072339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9" name="object 2229"/>
            <p:cNvSpPr/>
            <p:nvPr/>
          </p:nvSpPr>
          <p:spPr>
            <a:xfrm>
              <a:off x="20730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0" name="object 2230"/>
            <p:cNvSpPr/>
            <p:nvPr/>
          </p:nvSpPr>
          <p:spPr>
            <a:xfrm>
              <a:off x="2074746" y="4174103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62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1" name="object 2231"/>
            <p:cNvSpPr/>
            <p:nvPr/>
          </p:nvSpPr>
          <p:spPr>
            <a:xfrm>
              <a:off x="2075127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2" name="object 2232"/>
            <p:cNvSpPr/>
            <p:nvPr/>
          </p:nvSpPr>
          <p:spPr>
            <a:xfrm>
              <a:off x="207538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3" name="object 2233"/>
            <p:cNvSpPr/>
            <p:nvPr/>
          </p:nvSpPr>
          <p:spPr>
            <a:xfrm>
              <a:off x="207563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4" name="object 2234"/>
            <p:cNvSpPr/>
            <p:nvPr/>
          </p:nvSpPr>
          <p:spPr>
            <a:xfrm>
              <a:off x="207588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5" name="object 2235"/>
            <p:cNvSpPr/>
            <p:nvPr/>
          </p:nvSpPr>
          <p:spPr>
            <a:xfrm>
              <a:off x="20758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6" name="object 2236"/>
            <p:cNvSpPr/>
            <p:nvPr/>
          </p:nvSpPr>
          <p:spPr>
            <a:xfrm>
              <a:off x="20770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7" name="object 2237"/>
            <p:cNvSpPr/>
            <p:nvPr/>
          </p:nvSpPr>
          <p:spPr>
            <a:xfrm>
              <a:off x="2077408" y="41772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8" name="object 2238"/>
            <p:cNvSpPr/>
            <p:nvPr/>
          </p:nvSpPr>
          <p:spPr>
            <a:xfrm>
              <a:off x="20776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9" name="object 2239"/>
            <p:cNvSpPr/>
            <p:nvPr/>
          </p:nvSpPr>
          <p:spPr>
            <a:xfrm>
              <a:off x="207778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0" name="object 2240"/>
            <p:cNvSpPr/>
            <p:nvPr/>
          </p:nvSpPr>
          <p:spPr>
            <a:xfrm>
              <a:off x="20780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1" name="object 2241"/>
            <p:cNvSpPr/>
            <p:nvPr/>
          </p:nvSpPr>
          <p:spPr>
            <a:xfrm>
              <a:off x="207842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2" name="object 2242"/>
            <p:cNvSpPr/>
            <p:nvPr/>
          </p:nvSpPr>
          <p:spPr>
            <a:xfrm>
              <a:off x="207968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3" name="object 2243"/>
            <p:cNvSpPr/>
            <p:nvPr/>
          </p:nvSpPr>
          <p:spPr>
            <a:xfrm>
              <a:off x="2079055" y="4177685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4" name="object 2244"/>
            <p:cNvSpPr/>
            <p:nvPr/>
          </p:nvSpPr>
          <p:spPr>
            <a:xfrm>
              <a:off x="208095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5" name="object 2245"/>
            <p:cNvSpPr/>
            <p:nvPr/>
          </p:nvSpPr>
          <p:spPr>
            <a:xfrm>
              <a:off x="208095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6" name="object 2246"/>
            <p:cNvSpPr/>
            <p:nvPr/>
          </p:nvSpPr>
          <p:spPr>
            <a:xfrm>
              <a:off x="208108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7" name="object 2247"/>
            <p:cNvSpPr/>
            <p:nvPr/>
          </p:nvSpPr>
          <p:spPr>
            <a:xfrm>
              <a:off x="208298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8" name="object 2248"/>
            <p:cNvSpPr/>
            <p:nvPr/>
          </p:nvSpPr>
          <p:spPr>
            <a:xfrm>
              <a:off x="208311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9" name="object 2249"/>
            <p:cNvSpPr/>
            <p:nvPr/>
          </p:nvSpPr>
          <p:spPr>
            <a:xfrm>
              <a:off x="20833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0" name="object 2250"/>
            <p:cNvSpPr/>
            <p:nvPr/>
          </p:nvSpPr>
          <p:spPr>
            <a:xfrm>
              <a:off x="20837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1" name="object 2251"/>
            <p:cNvSpPr/>
            <p:nvPr/>
          </p:nvSpPr>
          <p:spPr>
            <a:xfrm>
              <a:off x="208551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2" name="object 2252"/>
            <p:cNvSpPr/>
            <p:nvPr/>
          </p:nvSpPr>
          <p:spPr>
            <a:xfrm>
              <a:off x="20861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3" name="object 2253"/>
            <p:cNvSpPr/>
            <p:nvPr/>
          </p:nvSpPr>
          <p:spPr>
            <a:xfrm>
              <a:off x="208805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4" name="object 2254"/>
            <p:cNvSpPr/>
            <p:nvPr/>
          </p:nvSpPr>
          <p:spPr>
            <a:xfrm>
              <a:off x="208818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5" name="object 2255"/>
            <p:cNvSpPr/>
            <p:nvPr/>
          </p:nvSpPr>
          <p:spPr>
            <a:xfrm>
              <a:off x="209033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6" name="object 2256"/>
            <p:cNvSpPr/>
            <p:nvPr/>
          </p:nvSpPr>
          <p:spPr>
            <a:xfrm>
              <a:off x="2090841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7" name="object 2257"/>
            <p:cNvSpPr/>
            <p:nvPr/>
          </p:nvSpPr>
          <p:spPr>
            <a:xfrm>
              <a:off x="20909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8" name="object 2258"/>
            <p:cNvSpPr/>
            <p:nvPr/>
          </p:nvSpPr>
          <p:spPr>
            <a:xfrm>
              <a:off x="20913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9" name="object 2259"/>
            <p:cNvSpPr/>
            <p:nvPr/>
          </p:nvSpPr>
          <p:spPr>
            <a:xfrm>
              <a:off x="20917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0" name="object 2260"/>
            <p:cNvSpPr/>
            <p:nvPr/>
          </p:nvSpPr>
          <p:spPr>
            <a:xfrm>
              <a:off x="2092108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1" name="object 2261"/>
            <p:cNvSpPr/>
            <p:nvPr/>
          </p:nvSpPr>
          <p:spPr>
            <a:xfrm>
              <a:off x="2093502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2" name="object 2262"/>
            <p:cNvSpPr/>
            <p:nvPr/>
          </p:nvSpPr>
          <p:spPr>
            <a:xfrm>
              <a:off x="209362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3" name="object 2263"/>
            <p:cNvSpPr/>
            <p:nvPr/>
          </p:nvSpPr>
          <p:spPr>
            <a:xfrm>
              <a:off x="20956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4" name="object 2264"/>
            <p:cNvSpPr/>
            <p:nvPr/>
          </p:nvSpPr>
          <p:spPr>
            <a:xfrm>
              <a:off x="209616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5" name="object 2265"/>
            <p:cNvSpPr/>
            <p:nvPr/>
          </p:nvSpPr>
          <p:spPr>
            <a:xfrm>
              <a:off x="209629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6" name="object 2266"/>
            <p:cNvSpPr/>
            <p:nvPr/>
          </p:nvSpPr>
          <p:spPr>
            <a:xfrm>
              <a:off x="2096670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7" name="object 2267"/>
            <p:cNvSpPr/>
            <p:nvPr/>
          </p:nvSpPr>
          <p:spPr>
            <a:xfrm>
              <a:off x="2095910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8" name="object 2268"/>
            <p:cNvSpPr/>
            <p:nvPr/>
          </p:nvSpPr>
          <p:spPr>
            <a:xfrm>
              <a:off x="20971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9" name="object 2269"/>
            <p:cNvSpPr/>
            <p:nvPr/>
          </p:nvSpPr>
          <p:spPr>
            <a:xfrm>
              <a:off x="20981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0" name="object 2270"/>
            <p:cNvSpPr/>
            <p:nvPr/>
          </p:nvSpPr>
          <p:spPr>
            <a:xfrm>
              <a:off x="209869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1" name="object 2271"/>
            <p:cNvSpPr/>
            <p:nvPr/>
          </p:nvSpPr>
          <p:spPr>
            <a:xfrm>
              <a:off x="20989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2" name="object 2272"/>
            <p:cNvSpPr/>
            <p:nvPr/>
          </p:nvSpPr>
          <p:spPr>
            <a:xfrm>
              <a:off x="20992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3" name="object 2273"/>
            <p:cNvSpPr/>
            <p:nvPr/>
          </p:nvSpPr>
          <p:spPr>
            <a:xfrm>
              <a:off x="21007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4" name="object 2274"/>
            <p:cNvSpPr/>
            <p:nvPr/>
          </p:nvSpPr>
          <p:spPr>
            <a:xfrm>
              <a:off x="210148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5" name="object 2275"/>
            <p:cNvSpPr/>
            <p:nvPr/>
          </p:nvSpPr>
          <p:spPr>
            <a:xfrm>
              <a:off x="21016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6" name="object 2276"/>
            <p:cNvSpPr/>
            <p:nvPr/>
          </p:nvSpPr>
          <p:spPr>
            <a:xfrm>
              <a:off x="2101106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7" name="object 2277"/>
            <p:cNvSpPr/>
            <p:nvPr/>
          </p:nvSpPr>
          <p:spPr>
            <a:xfrm>
              <a:off x="21040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8" name="object 2278"/>
            <p:cNvSpPr/>
            <p:nvPr/>
          </p:nvSpPr>
          <p:spPr>
            <a:xfrm>
              <a:off x="210414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9" name="object 2279"/>
            <p:cNvSpPr/>
            <p:nvPr/>
          </p:nvSpPr>
          <p:spPr>
            <a:xfrm>
              <a:off x="21046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0" name="object 2280"/>
            <p:cNvSpPr/>
            <p:nvPr/>
          </p:nvSpPr>
          <p:spPr>
            <a:xfrm>
              <a:off x="21049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1" name="object 2281"/>
            <p:cNvSpPr/>
            <p:nvPr/>
          </p:nvSpPr>
          <p:spPr>
            <a:xfrm>
              <a:off x="21068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2" name="object 2282"/>
            <p:cNvSpPr/>
            <p:nvPr/>
          </p:nvSpPr>
          <p:spPr>
            <a:xfrm>
              <a:off x="21070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3" name="object 2283"/>
            <p:cNvSpPr/>
            <p:nvPr/>
          </p:nvSpPr>
          <p:spPr>
            <a:xfrm>
              <a:off x="2107316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4" name="object 2284"/>
            <p:cNvSpPr/>
            <p:nvPr/>
          </p:nvSpPr>
          <p:spPr>
            <a:xfrm>
              <a:off x="21075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5" name="object 2285"/>
            <p:cNvSpPr/>
            <p:nvPr/>
          </p:nvSpPr>
          <p:spPr>
            <a:xfrm>
              <a:off x="211010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6" name="object 2286"/>
            <p:cNvSpPr/>
            <p:nvPr/>
          </p:nvSpPr>
          <p:spPr>
            <a:xfrm>
              <a:off x="21118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7" name="object 2287"/>
            <p:cNvSpPr/>
            <p:nvPr/>
          </p:nvSpPr>
          <p:spPr>
            <a:xfrm>
              <a:off x="2111117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8" name="object 2288"/>
            <p:cNvSpPr/>
            <p:nvPr/>
          </p:nvSpPr>
          <p:spPr>
            <a:xfrm>
              <a:off x="2112638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9" name="object 2289"/>
            <p:cNvSpPr/>
            <p:nvPr/>
          </p:nvSpPr>
          <p:spPr>
            <a:xfrm>
              <a:off x="2112765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0" name="object 2290"/>
            <p:cNvSpPr/>
            <p:nvPr/>
          </p:nvSpPr>
          <p:spPr>
            <a:xfrm>
              <a:off x="21128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1" name="object 2291"/>
            <p:cNvSpPr/>
            <p:nvPr/>
          </p:nvSpPr>
          <p:spPr>
            <a:xfrm>
              <a:off x="211441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2" name="object 2292"/>
            <p:cNvSpPr/>
            <p:nvPr/>
          </p:nvSpPr>
          <p:spPr>
            <a:xfrm>
              <a:off x="21145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3" name="object 2293"/>
            <p:cNvSpPr/>
            <p:nvPr/>
          </p:nvSpPr>
          <p:spPr>
            <a:xfrm>
              <a:off x="211466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4" name="object 2294"/>
            <p:cNvSpPr/>
            <p:nvPr/>
          </p:nvSpPr>
          <p:spPr>
            <a:xfrm>
              <a:off x="21150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5" name="object 2295"/>
            <p:cNvSpPr/>
            <p:nvPr/>
          </p:nvSpPr>
          <p:spPr>
            <a:xfrm>
              <a:off x="2115426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6" name="object 2296"/>
            <p:cNvSpPr/>
            <p:nvPr/>
          </p:nvSpPr>
          <p:spPr>
            <a:xfrm>
              <a:off x="211644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7" name="object 2297"/>
            <p:cNvSpPr/>
            <p:nvPr/>
          </p:nvSpPr>
          <p:spPr>
            <a:xfrm>
              <a:off x="211720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8" name="object 2298"/>
            <p:cNvSpPr/>
            <p:nvPr/>
          </p:nvSpPr>
          <p:spPr>
            <a:xfrm>
              <a:off x="2117327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9" name="object 2299"/>
            <p:cNvSpPr/>
            <p:nvPr/>
          </p:nvSpPr>
          <p:spPr>
            <a:xfrm>
              <a:off x="21177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0" name="object 2300"/>
            <p:cNvSpPr/>
            <p:nvPr/>
          </p:nvSpPr>
          <p:spPr>
            <a:xfrm>
              <a:off x="211796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1" name="object 2301"/>
            <p:cNvSpPr/>
            <p:nvPr/>
          </p:nvSpPr>
          <p:spPr>
            <a:xfrm>
              <a:off x="2118087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2" name="object 2302"/>
            <p:cNvSpPr/>
            <p:nvPr/>
          </p:nvSpPr>
          <p:spPr>
            <a:xfrm>
              <a:off x="211821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3" name="object 2303"/>
            <p:cNvSpPr/>
            <p:nvPr/>
          </p:nvSpPr>
          <p:spPr>
            <a:xfrm>
              <a:off x="21197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4" name="object 2304"/>
            <p:cNvSpPr/>
            <p:nvPr/>
          </p:nvSpPr>
          <p:spPr>
            <a:xfrm>
              <a:off x="211986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5" name="object 2305"/>
            <p:cNvSpPr/>
            <p:nvPr/>
          </p:nvSpPr>
          <p:spPr>
            <a:xfrm>
              <a:off x="212074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6" name="object 2306"/>
            <p:cNvSpPr/>
            <p:nvPr/>
          </p:nvSpPr>
          <p:spPr>
            <a:xfrm>
              <a:off x="2121509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7" name="object 2307"/>
            <p:cNvSpPr/>
            <p:nvPr/>
          </p:nvSpPr>
          <p:spPr>
            <a:xfrm>
              <a:off x="212341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8" name="object 2308"/>
            <p:cNvSpPr/>
            <p:nvPr/>
          </p:nvSpPr>
          <p:spPr>
            <a:xfrm>
              <a:off x="21237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9" name="object 2309"/>
            <p:cNvSpPr/>
            <p:nvPr/>
          </p:nvSpPr>
          <p:spPr>
            <a:xfrm>
              <a:off x="21244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0" name="object 2310"/>
            <p:cNvSpPr/>
            <p:nvPr/>
          </p:nvSpPr>
          <p:spPr>
            <a:xfrm>
              <a:off x="21250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1" name="object 2311"/>
            <p:cNvSpPr/>
            <p:nvPr/>
          </p:nvSpPr>
          <p:spPr>
            <a:xfrm>
              <a:off x="21254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2" name="object 2312"/>
            <p:cNvSpPr/>
            <p:nvPr/>
          </p:nvSpPr>
          <p:spPr>
            <a:xfrm>
              <a:off x="21260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3" name="object 2313"/>
            <p:cNvSpPr/>
            <p:nvPr/>
          </p:nvSpPr>
          <p:spPr>
            <a:xfrm>
              <a:off x="212771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4" name="object 2314"/>
            <p:cNvSpPr/>
            <p:nvPr/>
          </p:nvSpPr>
          <p:spPr>
            <a:xfrm>
              <a:off x="21280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5" name="object 2315"/>
            <p:cNvSpPr/>
            <p:nvPr/>
          </p:nvSpPr>
          <p:spPr>
            <a:xfrm>
              <a:off x="212835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6" name="object 2316"/>
            <p:cNvSpPr/>
            <p:nvPr/>
          </p:nvSpPr>
          <p:spPr>
            <a:xfrm>
              <a:off x="212860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7" name="object 2317"/>
            <p:cNvSpPr/>
            <p:nvPr/>
          </p:nvSpPr>
          <p:spPr>
            <a:xfrm>
              <a:off x="21287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8" name="object 2318"/>
            <p:cNvSpPr/>
            <p:nvPr/>
          </p:nvSpPr>
          <p:spPr>
            <a:xfrm>
              <a:off x="2130380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9" name="object 2319"/>
            <p:cNvSpPr/>
            <p:nvPr/>
          </p:nvSpPr>
          <p:spPr>
            <a:xfrm>
              <a:off x="21308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0" name="object 2320"/>
            <p:cNvSpPr/>
            <p:nvPr/>
          </p:nvSpPr>
          <p:spPr>
            <a:xfrm>
              <a:off x="21311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1" name="object 2321"/>
            <p:cNvSpPr/>
            <p:nvPr/>
          </p:nvSpPr>
          <p:spPr>
            <a:xfrm>
              <a:off x="21325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2" name="object 2322"/>
            <p:cNvSpPr/>
            <p:nvPr/>
          </p:nvSpPr>
          <p:spPr>
            <a:xfrm>
              <a:off x="2133041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3" name="object 2323"/>
            <p:cNvSpPr/>
            <p:nvPr/>
          </p:nvSpPr>
          <p:spPr>
            <a:xfrm>
              <a:off x="21334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4" name="object 2324"/>
            <p:cNvSpPr/>
            <p:nvPr/>
          </p:nvSpPr>
          <p:spPr>
            <a:xfrm>
              <a:off x="2133548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5" name="object 2325"/>
            <p:cNvSpPr/>
            <p:nvPr/>
          </p:nvSpPr>
          <p:spPr>
            <a:xfrm>
              <a:off x="213380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6" name="object 2326"/>
            <p:cNvSpPr/>
            <p:nvPr/>
          </p:nvSpPr>
          <p:spPr>
            <a:xfrm>
              <a:off x="2135703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7" name="object 2327"/>
            <p:cNvSpPr/>
            <p:nvPr/>
          </p:nvSpPr>
          <p:spPr>
            <a:xfrm>
              <a:off x="213583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8" name="object 2328"/>
            <p:cNvSpPr/>
            <p:nvPr/>
          </p:nvSpPr>
          <p:spPr>
            <a:xfrm>
              <a:off x="213621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9" name="object 2329"/>
            <p:cNvSpPr/>
            <p:nvPr/>
          </p:nvSpPr>
          <p:spPr>
            <a:xfrm>
              <a:off x="213823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0" name="object 2330"/>
            <p:cNvSpPr/>
            <p:nvPr/>
          </p:nvSpPr>
          <p:spPr>
            <a:xfrm>
              <a:off x="213887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1" name="object 2331"/>
            <p:cNvSpPr/>
            <p:nvPr/>
          </p:nvSpPr>
          <p:spPr>
            <a:xfrm>
              <a:off x="21389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2" name="object 2332"/>
            <p:cNvSpPr/>
            <p:nvPr/>
          </p:nvSpPr>
          <p:spPr>
            <a:xfrm>
              <a:off x="21396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3" name="object 2333"/>
            <p:cNvSpPr/>
            <p:nvPr/>
          </p:nvSpPr>
          <p:spPr>
            <a:xfrm>
              <a:off x="2140899" y="417740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4" name="object 2334"/>
            <p:cNvSpPr/>
            <p:nvPr/>
          </p:nvSpPr>
          <p:spPr>
            <a:xfrm>
              <a:off x="21415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5" name="object 2335"/>
            <p:cNvSpPr/>
            <p:nvPr/>
          </p:nvSpPr>
          <p:spPr>
            <a:xfrm>
              <a:off x="2143560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6" name="object 2336"/>
            <p:cNvSpPr/>
            <p:nvPr/>
          </p:nvSpPr>
          <p:spPr>
            <a:xfrm>
              <a:off x="21440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7" name="object 2337"/>
            <p:cNvSpPr/>
            <p:nvPr/>
          </p:nvSpPr>
          <p:spPr>
            <a:xfrm>
              <a:off x="2144194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8" name="object 2338"/>
            <p:cNvSpPr/>
            <p:nvPr/>
          </p:nvSpPr>
          <p:spPr>
            <a:xfrm>
              <a:off x="214622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9" name="object 2339"/>
            <p:cNvSpPr/>
            <p:nvPr/>
          </p:nvSpPr>
          <p:spPr>
            <a:xfrm>
              <a:off x="21462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0" name="object 2340"/>
            <p:cNvSpPr/>
            <p:nvPr/>
          </p:nvSpPr>
          <p:spPr>
            <a:xfrm>
              <a:off x="21482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1" name="object 2341"/>
            <p:cNvSpPr/>
            <p:nvPr/>
          </p:nvSpPr>
          <p:spPr>
            <a:xfrm>
              <a:off x="214875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2" name="object 2342"/>
            <p:cNvSpPr/>
            <p:nvPr/>
          </p:nvSpPr>
          <p:spPr>
            <a:xfrm>
              <a:off x="2148883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3" name="object 2343"/>
            <p:cNvSpPr/>
            <p:nvPr/>
          </p:nvSpPr>
          <p:spPr>
            <a:xfrm>
              <a:off x="214900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4" name="object 2344"/>
            <p:cNvSpPr/>
            <p:nvPr/>
          </p:nvSpPr>
          <p:spPr>
            <a:xfrm>
              <a:off x="21492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5" name="object 2345"/>
            <p:cNvSpPr/>
            <p:nvPr/>
          </p:nvSpPr>
          <p:spPr>
            <a:xfrm>
              <a:off x="2149516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6" name="object 2346"/>
            <p:cNvSpPr/>
            <p:nvPr/>
          </p:nvSpPr>
          <p:spPr>
            <a:xfrm>
              <a:off x="215154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7" name="object 2347"/>
            <p:cNvSpPr/>
            <p:nvPr/>
          </p:nvSpPr>
          <p:spPr>
            <a:xfrm>
              <a:off x="21521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8" name="object 2348"/>
            <p:cNvSpPr/>
            <p:nvPr/>
          </p:nvSpPr>
          <p:spPr>
            <a:xfrm>
              <a:off x="215268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9" name="object 2349"/>
            <p:cNvSpPr/>
            <p:nvPr/>
          </p:nvSpPr>
          <p:spPr>
            <a:xfrm>
              <a:off x="21542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0" name="object 2350"/>
            <p:cNvSpPr/>
            <p:nvPr/>
          </p:nvSpPr>
          <p:spPr>
            <a:xfrm>
              <a:off x="21545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1" name="object 2351"/>
            <p:cNvSpPr/>
            <p:nvPr/>
          </p:nvSpPr>
          <p:spPr>
            <a:xfrm>
              <a:off x="2154712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2" name="object 2352"/>
            <p:cNvSpPr/>
            <p:nvPr/>
          </p:nvSpPr>
          <p:spPr>
            <a:xfrm>
              <a:off x="2154839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3" name="object 2353"/>
            <p:cNvSpPr/>
            <p:nvPr/>
          </p:nvSpPr>
          <p:spPr>
            <a:xfrm>
              <a:off x="215661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4" name="object 2354"/>
            <p:cNvSpPr/>
            <p:nvPr/>
          </p:nvSpPr>
          <p:spPr>
            <a:xfrm>
              <a:off x="2157500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5" name="object 2355"/>
            <p:cNvSpPr/>
            <p:nvPr/>
          </p:nvSpPr>
          <p:spPr>
            <a:xfrm>
              <a:off x="2159274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6" name="object 2356"/>
            <p:cNvSpPr/>
            <p:nvPr/>
          </p:nvSpPr>
          <p:spPr>
            <a:xfrm>
              <a:off x="2159401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7" name="object 2357"/>
            <p:cNvSpPr/>
            <p:nvPr/>
          </p:nvSpPr>
          <p:spPr>
            <a:xfrm>
              <a:off x="21597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8" name="object 2358"/>
            <p:cNvSpPr/>
            <p:nvPr/>
          </p:nvSpPr>
          <p:spPr>
            <a:xfrm>
              <a:off x="21600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9" name="object 2359"/>
            <p:cNvSpPr/>
            <p:nvPr/>
          </p:nvSpPr>
          <p:spPr>
            <a:xfrm>
              <a:off x="216003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0" name="object 2360"/>
            <p:cNvSpPr/>
            <p:nvPr/>
          </p:nvSpPr>
          <p:spPr>
            <a:xfrm>
              <a:off x="21601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1" name="object 2361"/>
            <p:cNvSpPr/>
            <p:nvPr/>
          </p:nvSpPr>
          <p:spPr>
            <a:xfrm>
              <a:off x="21611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2" name="object 2362"/>
            <p:cNvSpPr/>
            <p:nvPr/>
          </p:nvSpPr>
          <p:spPr>
            <a:xfrm>
              <a:off x="216180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3" name="object 2363"/>
            <p:cNvSpPr/>
            <p:nvPr/>
          </p:nvSpPr>
          <p:spPr>
            <a:xfrm>
              <a:off x="2162062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4" name="object 2364"/>
            <p:cNvSpPr/>
            <p:nvPr/>
          </p:nvSpPr>
          <p:spPr>
            <a:xfrm>
              <a:off x="21626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5" name="object 2365"/>
            <p:cNvSpPr/>
            <p:nvPr/>
          </p:nvSpPr>
          <p:spPr>
            <a:xfrm>
              <a:off x="21644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6" name="object 2366"/>
            <p:cNvSpPr/>
            <p:nvPr/>
          </p:nvSpPr>
          <p:spPr>
            <a:xfrm>
              <a:off x="216472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7" name="object 2367"/>
            <p:cNvSpPr/>
            <p:nvPr/>
          </p:nvSpPr>
          <p:spPr>
            <a:xfrm>
              <a:off x="21653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8" name="object 2368"/>
            <p:cNvSpPr/>
            <p:nvPr/>
          </p:nvSpPr>
          <p:spPr>
            <a:xfrm>
              <a:off x="216992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9" name="object 2369"/>
            <p:cNvSpPr/>
            <p:nvPr/>
          </p:nvSpPr>
          <p:spPr>
            <a:xfrm>
              <a:off x="21703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0" name="object 2370"/>
            <p:cNvSpPr/>
            <p:nvPr/>
          </p:nvSpPr>
          <p:spPr>
            <a:xfrm>
              <a:off x="217042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1" name="object 2371"/>
            <p:cNvSpPr/>
            <p:nvPr/>
          </p:nvSpPr>
          <p:spPr>
            <a:xfrm>
              <a:off x="21705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2" name="object 2372"/>
            <p:cNvSpPr/>
            <p:nvPr/>
          </p:nvSpPr>
          <p:spPr>
            <a:xfrm>
              <a:off x="217245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3" name="object 2373"/>
            <p:cNvSpPr/>
            <p:nvPr/>
          </p:nvSpPr>
          <p:spPr>
            <a:xfrm>
              <a:off x="21730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4" name="object 2374"/>
            <p:cNvSpPr/>
            <p:nvPr/>
          </p:nvSpPr>
          <p:spPr>
            <a:xfrm>
              <a:off x="21751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5" name="object 2375"/>
            <p:cNvSpPr/>
            <p:nvPr/>
          </p:nvSpPr>
          <p:spPr>
            <a:xfrm>
              <a:off x="2175242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6" name="object 2376"/>
            <p:cNvSpPr/>
            <p:nvPr/>
          </p:nvSpPr>
          <p:spPr>
            <a:xfrm>
              <a:off x="21756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7" name="object 2377"/>
            <p:cNvSpPr/>
            <p:nvPr/>
          </p:nvSpPr>
          <p:spPr>
            <a:xfrm>
              <a:off x="21760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8" name="object 2378"/>
            <p:cNvSpPr/>
            <p:nvPr/>
          </p:nvSpPr>
          <p:spPr>
            <a:xfrm>
              <a:off x="21776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9" name="object 2379"/>
            <p:cNvSpPr/>
            <p:nvPr/>
          </p:nvSpPr>
          <p:spPr>
            <a:xfrm>
              <a:off x="217777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0" name="object 2380"/>
            <p:cNvSpPr/>
            <p:nvPr/>
          </p:nvSpPr>
          <p:spPr>
            <a:xfrm>
              <a:off x="217841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1" name="object 2381"/>
            <p:cNvSpPr/>
            <p:nvPr/>
          </p:nvSpPr>
          <p:spPr>
            <a:xfrm>
              <a:off x="21786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2" name="object 2382"/>
            <p:cNvSpPr/>
            <p:nvPr/>
          </p:nvSpPr>
          <p:spPr>
            <a:xfrm>
              <a:off x="21803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3" name="object 2383"/>
            <p:cNvSpPr/>
            <p:nvPr/>
          </p:nvSpPr>
          <p:spPr>
            <a:xfrm>
              <a:off x="218107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4" name="object 2384"/>
            <p:cNvSpPr/>
            <p:nvPr/>
          </p:nvSpPr>
          <p:spPr>
            <a:xfrm>
              <a:off x="21814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5" name="object 2385"/>
            <p:cNvSpPr/>
            <p:nvPr/>
          </p:nvSpPr>
          <p:spPr>
            <a:xfrm>
              <a:off x="21817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6" name="object 2386"/>
            <p:cNvSpPr/>
            <p:nvPr/>
          </p:nvSpPr>
          <p:spPr>
            <a:xfrm>
              <a:off x="21839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7" name="object 2387"/>
            <p:cNvSpPr/>
            <p:nvPr/>
          </p:nvSpPr>
          <p:spPr>
            <a:xfrm>
              <a:off x="2185634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8" name="object 2388"/>
            <p:cNvSpPr/>
            <p:nvPr/>
          </p:nvSpPr>
          <p:spPr>
            <a:xfrm>
              <a:off x="2186014" y="41772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9" name="object 2389"/>
            <p:cNvSpPr/>
            <p:nvPr/>
          </p:nvSpPr>
          <p:spPr>
            <a:xfrm>
              <a:off x="21861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0" name="object 2390"/>
            <p:cNvSpPr/>
            <p:nvPr/>
          </p:nvSpPr>
          <p:spPr>
            <a:xfrm>
              <a:off x="218639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1" name="object 2391"/>
            <p:cNvSpPr/>
            <p:nvPr/>
          </p:nvSpPr>
          <p:spPr>
            <a:xfrm>
              <a:off x="218652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2" name="object 2392"/>
            <p:cNvSpPr/>
            <p:nvPr/>
          </p:nvSpPr>
          <p:spPr>
            <a:xfrm>
              <a:off x="21867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3" name="object 2393"/>
            <p:cNvSpPr/>
            <p:nvPr/>
          </p:nvSpPr>
          <p:spPr>
            <a:xfrm>
              <a:off x="218829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4" name="object 2394"/>
            <p:cNvSpPr/>
            <p:nvPr/>
          </p:nvSpPr>
          <p:spPr>
            <a:xfrm>
              <a:off x="2188675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5" name="object 2395"/>
            <p:cNvSpPr/>
            <p:nvPr/>
          </p:nvSpPr>
          <p:spPr>
            <a:xfrm>
              <a:off x="21901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6" name="object 2396"/>
            <p:cNvSpPr/>
            <p:nvPr/>
          </p:nvSpPr>
          <p:spPr>
            <a:xfrm>
              <a:off x="219095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7" name="object 2397"/>
            <p:cNvSpPr/>
            <p:nvPr/>
          </p:nvSpPr>
          <p:spPr>
            <a:xfrm>
              <a:off x="21909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8" name="object 2398"/>
            <p:cNvSpPr/>
            <p:nvPr/>
          </p:nvSpPr>
          <p:spPr>
            <a:xfrm>
              <a:off x="2191337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9" name="object 2399"/>
            <p:cNvSpPr/>
            <p:nvPr/>
          </p:nvSpPr>
          <p:spPr>
            <a:xfrm>
              <a:off x="2190576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0" name="object 2400"/>
            <p:cNvSpPr/>
            <p:nvPr/>
          </p:nvSpPr>
          <p:spPr>
            <a:xfrm>
              <a:off x="21918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1" name="object 2401"/>
            <p:cNvSpPr/>
            <p:nvPr/>
          </p:nvSpPr>
          <p:spPr>
            <a:xfrm>
              <a:off x="21934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2" name="object 2402"/>
            <p:cNvSpPr/>
            <p:nvPr/>
          </p:nvSpPr>
          <p:spPr>
            <a:xfrm>
              <a:off x="219361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3" name="object 2403"/>
            <p:cNvSpPr/>
            <p:nvPr/>
          </p:nvSpPr>
          <p:spPr>
            <a:xfrm>
              <a:off x="21945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4" name="object 2404"/>
            <p:cNvSpPr/>
            <p:nvPr/>
          </p:nvSpPr>
          <p:spPr>
            <a:xfrm>
              <a:off x="219551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5" name="object 2405"/>
            <p:cNvSpPr/>
            <p:nvPr/>
          </p:nvSpPr>
          <p:spPr>
            <a:xfrm>
              <a:off x="21961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6" name="object 2406"/>
            <p:cNvSpPr/>
            <p:nvPr/>
          </p:nvSpPr>
          <p:spPr>
            <a:xfrm>
              <a:off x="219627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7" name="object 2407"/>
            <p:cNvSpPr/>
            <p:nvPr/>
          </p:nvSpPr>
          <p:spPr>
            <a:xfrm>
              <a:off x="2196659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8" name="object 2408"/>
            <p:cNvSpPr/>
            <p:nvPr/>
          </p:nvSpPr>
          <p:spPr>
            <a:xfrm>
              <a:off x="2196026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9" name="object 2409"/>
            <p:cNvSpPr/>
            <p:nvPr/>
          </p:nvSpPr>
          <p:spPr>
            <a:xfrm>
              <a:off x="2198814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0" name="object 2410"/>
            <p:cNvSpPr/>
            <p:nvPr/>
          </p:nvSpPr>
          <p:spPr>
            <a:xfrm>
              <a:off x="219894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1" name="object 2411"/>
            <p:cNvSpPr/>
            <p:nvPr/>
          </p:nvSpPr>
          <p:spPr>
            <a:xfrm>
              <a:off x="2199194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2" name="object 2412"/>
            <p:cNvSpPr/>
            <p:nvPr/>
          </p:nvSpPr>
          <p:spPr>
            <a:xfrm>
              <a:off x="219970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3" name="object 2413"/>
            <p:cNvSpPr/>
            <p:nvPr/>
          </p:nvSpPr>
          <p:spPr>
            <a:xfrm>
              <a:off x="21998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4" name="object 2414"/>
            <p:cNvSpPr/>
            <p:nvPr/>
          </p:nvSpPr>
          <p:spPr>
            <a:xfrm>
              <a:off x="2201475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5" name="object 2415"/>
            <p:cNvSpPr/>
            <p:nvPr/>
          </p:nvSpPr>
          <p:spPr>
            <a:xfrm>
              <a:off x="220160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6" name="object 2416"/>
            <p:cNvSpPr/>
            <p:nvPr/>
          </p:nvSpPr>
          <p:spPr>
            <a:xfrm>
              <a:off x="220198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7" name="object 2417"/>
            <p:cNvSpPr/>
            <p:nvPr/>
          </p:nvSpPr>
          <p:spPr>
            <a:xfrm>
              <a:off x="22021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8" name="object 2418"/>
            <p:cNvSpPr/>
            <p:nvPr/>
          </p:nvSpPr>
          <p:spPr>
            <a:xfrm>
              <a:off x="22023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9" name="object 2419"/>
            <p:cNvSpPr/>
            <p:nvPr/>
          </p:nvSpPr>
          <p:spPr>
            <a:xfrm>
              <a:off x="2204136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0" name="object 2420"/>
            <p:cNvSpPr/>
            <p:nvPr/>
          </p:nvSpPr>
          <p:spPr>
            <a:xfrm>
              <a:off x="22048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1" name="object 2421"/>
            <p:cNvSpPr/>
            <p:nvPr/>
          </p:nvSpPr>
          <p:spPr>
            <a:xfrm>
              <a:off x="22066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2" name="object 2422"/>
            <p:cNvSpPr/>
            <p:nvPr/>
          </p:nvSpPr>
          <p:spPr>
            <a:xfrm>
              <a:off x="2206798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3" name="object 2423"/>
            <p:cNvSpPr/>
            <p:nvPr/>
          </p:nvSpPr>
          <p:spPr>
            <a:xfrm>
              <a:off x="220692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4" name="object 2424"/>
            <p:cNvSpPr/>
            <p:nvPr/>
          </p:nvSpPr>
          <p:spPr>
            <a:xfrm>
              <a:off x="22074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5" name="object 2425"/>
            <p:cNvSpPr/>
            <p:nvPr/>
          </p:nvSpPr>
          <p:spPr>
            <a:xfrm>
              <a:off x="22081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6" name="object 2426"/>
            <p:cNvSpPr/>
            <p:nvPr/>
          </p:nvSpPr>
          <p:spPr>
            <a:xfrm>
              <a:off x="22090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7" name="object 2427"/>
            <p:cNvSpPr/>
            <p:nvPr/>
          </p:nvSpPr>
          <p:spPr>
            <a:xfrm>
              <a:off x="220945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8" name="object 2428"/>
            <p:cNvSpPr/>
            <p:nvPr/>
          </p:nvSpPr>
          <p:spPr>
            <a:xfrm>
              <a:off x="2211994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9" name="object 2429"/>
            <p:cNvSpPr/>
            <p:nvPr/>
          </p:nvSpPr>
          <p:spPr>
            <a:xfrm>
              <a:off x="22140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0" name="object 2430"/>
            <p:cNvSpPr/>
            <p:nvPr/>
          </p:nvSpPr>
          <p:spPr>
            <a:xfrm>
              <a:off x="221465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1" name="object 2431"/>
            <p:cNvSpPr/>
            <p:nvPr/>
          </p:nvSpPr>
          <p:spPr>
            <a:xfrm>
              <a:off x="22168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2" name="object 2432"/>
            <p:cNvSpPr/>
            <p:nvPr/>
          </p:nvSpPr>
          <p:spPr>
            <a:xfrm>
              <a:off x="221731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3" name="object 2433"/>
            <p:cNvSpPr/>
            <p:nvPr/>
          </p:nvSpPr>
          <p:spPr>
            <a:xfrm>
              <a:off x="22175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4" name="object 2434"/>
            <p:cNvSpPr/>
            <p:nvPr/>
          </p:nvSpPr>
          <p:spPr>
            <a:xfrm>
              <a:off x="22179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5" name="object 2435"/>
            <p:cNvSpPr/>
            <p:nvPr/>
          </p:nvSpPr>
          <p:spPr>
            <a:xfrm>
              <a:off x="221820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6" name="object 2436"/>
            <p:cNvSpPr/>
            <p:nvPr/>
          </p:nvSpPr>
          <p:spPr>
            <a:xfrm>
              <a:off x="22197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7" name="object 2437"/>
            <p:cNvSpPr/>
            <p:nvPr/>
          </p:nvSpPr>
          <p:spPr>
            <a:xfrm>
              <a:off x="2219977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8" name="object 2438"/>
            <p:cNvSpPr/>
            <p:nvPr/>
          </p:nvSpPr>
          <p:spPr>
            <a:xfrm>
              <a:off x="2221625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9" name="object 2439"/>
            <p:cNvSpPr/>
            <p:nvPr/>
          </p:nvSpPr>
          <p:spPr>
            <a:xfrm>
              <a:off x="22226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0" name="object 2440"/>
            <p:cNvSpPr/>
            <p:nvPr/>
          </p:nvSpPr>
          <p:spPr>
            <a:xfrm>
              <a:off x="2222892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1" name="object 2441"/>
            <p:cNvSpPr/>
            <p:nvPr/>
          </p:nvSpPr>
          <p:spPr>
            <a:xfrm>
              <a:off x="222301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2" name="object 2442"/>
            <p:cNvSpPr/>
            <p:nvPr/>
          </p:nvSpPr>
          <p:spPr>
            <a:xfrm>
              <a:off x="222339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3" name="object 2443"/>
            <p:cNvSpPr/>
            <p:nvPr/>
          </p:nvSpPr>
          <p:spPr>
            <a:xfrm>
              <a:off x="22254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4" name="object 2444"/>
            <p:cNvSpPr/>
            <p:nvPr/>
          </p:nvSpPr>
          <p:spPr>
            <a:xfrm>
              <a:off x="222555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5" name="object 2445"/>
            <p:cNvSpPr/>
            <p:nvPr/>
          </p:nvSpPr>
          <p:spPr>
            <a:xfrm>
              <a:off x="22259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6" name="object 2446"/>
            <p:cNvSpPr/>
            <p:nvPr/>
          </p:nvSpPr>
          <p:spPr>
            <a:xfrm>
              <a:off x="2227328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7" name="object 2447"/>
            <p:cNvSpPr/>
            <p:nvPr/>
          </p:nvSpPr>
          <p:spPr>
            <a:xfrm>
              <a:off x="22277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8" name="object 2448"/>
            <p:cNvSpPr/>
            <p:nvPr/>
          </p:nvSpPr>
          <p:spPr>
            <a:xfrm>
              <a:off x="22282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9" name="object 2449"/>
            <p:cNvSpPr/>
            <p:nvPr/>
          </p:nvSpPr>
          <p:spPr>
            <a:xfrm>
              <a:off x="222846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0" name="object 2450"/>
            <p:cNvSpPr/>
            <p:nvPr/>
          </p:nvSpPr>
          <p:spPr>
            <a:xfrm>
              <a:off x="2227708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1" name="object 2451"/>
            <p:cNvSpPr/>
            <p:nvPr/>
          </p:nvSpPr>
          <p:spPr>
            <a:xfrm>
              <a:off x="22296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2" name="object 2452"/>
            <p:cNvSpPr/>
            <p:nvPr/>
          </p:nvSpPr>
          <p:spPr>
            <a:xfrm>
              <a:off x="223036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3" name="object 2453"/>
            <p:cNvSpPr/>
            <p:nvPr/>
          </p:nvSpPr>
          <p:spPr>
            <a:xfrm>
              <a:off x="2232650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4" name="object 2454"/>
            <p:cNvSpPr/>
            <p:nvPr/>
          </p:nvSpPr>
          <p:spPr>
            <a:xfrm>
              <a:off x="223303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5" name="object 2455"/>
            <p:cNvSpPr/>
            <p:nvPr/>
          </p:nvSpPr>
          <p:spPr>
            <a:xfrm>
              <a:off x="22335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6" name="object 2456"/>
            <p:cNvSpPr/>
            <p:nvPr/>
          </p:nvSpPr>
          <p:spPr>
            <a:xfrm>
              <a:off x="223379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7" name="object 2457"/>
            <p:cNvSpPr/>
            <p:nvPr/>
          </p:nvSpPr>
          <p:spPr>
            <a:xfrm>
              <a:off x="22341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8" name="object 2458"/>
            <p:cNvSpPr/>
            <p:nvPr/>
          </p:nvSpPr>
          <p:spPr>
            <a:xfrm>
              <a:off x="223569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9" name="object 2459"/>
            <p:cNvSpPr/>
            <p:nvPr/>
          </p:nvSpPr>
          <p:spPr>
            <a:xfrm>
              <a:off x="223581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0" name="object 2460"/>
            <p:cNvSpPr/>
            <p:nvPr/>
          </p:nvSpPr>
          <p:spPr>
            <a:xfrm>
              <a:off x="2236072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1" name="object 2461"/>
            <p:cNvSpPr/>
            <p:nvPr/>
          </p:nvSpPr>
          <p:spPr>
            <a:xfrm>
              <a:off x="22361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2" name="object 2462"/>
            <p:cNvSpPr/>
            <p:nvPr/>
          </p:nvSpPr>
          <p:spPr>
            <a:xfrm>
              <a:off x="22364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3" name="object 2463"/>
            <p:cNvSpPr/>
            <p:nvPr/>
          </p:nvSpPr>
          <p:spPr>
            <a:xfrm>
              <a:off x="22375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4" name="object 2464"/>
            <p:cNvSpPr/>
            <p:nvPr/>
          </p:nvSpPr>
          <p:spPr>
            <a:xfrm>
              <a:off x="22383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5" name="object 2465"/>
            <p:cNvSpPr/>
            <p:nvPr/>
          </p:nvSpPr>
          <p:spPr>
            <a:xfrm>
              <a:off x="22386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6" name="object 2466"/>
            <p:cNvSpPr/>
            <p:nvPr/>
          </p:nvSpPr>
          <p:spPr>
            <a:xfrm>
              <a:off x="22391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7" name="object 2467"/>
            <p:cNvSpPr/>
            <p:nvPr/>
          </p:nvSpPr>
          <p:spPr>
            <a:xfrm>
              <a:off x="224101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8" name="object 2468"/>
            <p:cNvSpPr/>
            <p:nvPr/>
          </p:nvSpPr>
          <p:spPr>
            <a:xfrm>
              <a:off x="22412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9" name="object 2469"/>
            <p:cNvSpPr/>
            <p:nvPr/>
          </p:nvSpPr>
          <p:spPr>
            <a:xfrm>
              <a:off x="22416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0" name="object 2470"/>
            <p:cNvSpPr/>
            <p:nvPr/>
          </p:nvSpPr>
          <p:spPr>
            <a:xfrm>
              <a:off x="22435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1" name="object 2471"/>
            <p:cNvSpPr/>
            <p:nvPr/>
          </p:nvSpPr>
          <p:spPr>
            <a:xfrm>
              <a:off x="2244309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2" name="object 2472"/>
            <p:cNvSpPr/>
            <p:nvPr/>
          </p:nvSpPr>
          <p:spPr>
            <a:xfrm>
              <a:off x="224443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3" name="object 2473"/>
            <p:cNvSpPr/>
            <p:nvPr/>
          </p:nvSpPr>
          <p:spPr>
            <a:xfrm>
              <a:off x="2246210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4" name="object 2474"/>
            <p:cNvSpPr/>
            <p:nvPr/>
          </p:nvSpPr>
          <p:spPr>
            <a:xfrm>
              <a:off x="22465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5" name="object 2475"/>
            <p:cNvSpPr/>
            <p:nvPr/>
          </p:nvSpPr>
          <p:spPr>
            <a:xfrm>
              <a:off x="2248872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6" name="object 2476"/>
            <p:cNvSpPr/>
            <p:nvPr/>
          </p:nvSpPr>
          <p:spPr>
            <a:xfrm>
              <a:off x="22493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7" name="object 2477"/>
            <p:cNvSpPr/>
            <p:nvPr/>
          </p:nvSpPr>
          <p:spPr>
            <a:xfrm>
              <a:off x="225153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8" name="object 2478"/>
            <p:cNvSpPr/>
            <p:nvPr/>
          </p:nvSpPr>
          <p:spPr>
            <a:xfrm>
              <a:off x="22516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9" name="object 2479"/>
            <p:cNvSpPr/>
            <p:nvPr/>
          </p:nvSpPr>
          <p:spPr>
            <a:xfrm>
              <a:off x="22519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0" name="object 2480"/>
            <p:cNvSpPr/>
            <p:nvPr/>
          </p:nvSpPr>
          <p:spPr>
            <a:xfrm>
              <a:off x="22528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1" name="object 2481"/>
            <p:cNvSpPr/>
            <p:nvPr/>
          </p:nvSpPr>
          <p:spPr>
            <a:xfrm>
              <a:off x="225381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2" name="object 2482"/>
            <p:cNvSpPr/>
            <p:nvPr/>
          </p:nvSpPr>
          <p:spPr>
            <a:xfrm>
              <a:off x="22540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3" name="object 2483"/>
            <p:cNvSpPr/>
            <p:nvPr/>
          </p:nvSpPr>
          <p:spPr>
            <a:xfrm>
              <a:off x="22544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4" name="object 2484"/>
            <p:cNvSpPr/>
            <p:nvPr/>
          </p:nvSpPr>
          <p:spPr>
            <a:xfrm>
              <a:off x="22568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5" name="object 2485"/>
            <p:cNvSpPr/>
            <p:nvPr/>
          </p:nvSpPr>
          <p:spPr>
            <a:xfrm>
              <a:off x="22585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6" name="object 2486"/>
            <p:cNvSpPr/>
            <p:nvPr/>
          </p:nvSpPr>
          <p:spPr>
            <a:xfrm>
              <a:off x="22587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7" name="object 2487"/>
            <p:cNvSpPr/>
            <p:nvPr/>
          </p:nvSpPr>
          <p:spPr>
            <a:xfrm>
              <a:off x="22592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8" name="object 2488"/>
            <p:cNvSpPr/>
            <p:nvPr/>
          </p:nvSpPr>
          <p:spPr>
            <a:xfrm>
              <a:off x="2259770" y="417667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25"/>
                  </a:moveTo>
                  <a:lnTo>
                    <a:pt x="887" y="5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9" name="object 2489"/>
            <p:cNvSpPr/>
            <p:nvPr/>
          </p:nvSpPr>
          <p:spPr>
            <a:xfrm>
              <a:off x="226002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0" name="object 2490"/>
            <p:cNvSpPr/>
            <p:nvPr/>
          </p:nvSpPr>
          <p:spPr>
            <a:xfrm>
              <a:off x="2260150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1" name="object 2491"/>
            <p:cNvSpPr/>
            <p:nvPr/>
          </p:nvSpPr>
          <p:spPr>
            <a:xfrm>
              <a:off x="2259517" y="4177711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10">
                  <a:moveTo>
                    <a:pt x="0" y="0"/>
                  </a:moveTo>
                  <a:lnTo>
                    <a:pt x="1774" y="0"/>
                  </a:lnTo>
                </a:path>
                <a:path w="3810">
                  <a:moveTo>
                    <a:pt x="1647" y="0"/>
                  </a:moveTo>
                  <a:lnTo>
                    <a:pt x="3421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2" name="object 2492"/>
            <p:cNvSpPr/>
            <p:nvPr/>
          </p:nvSpPr>
          <p:spPr>
            <a:xfrm>
              <a:off x="2262432" y="417729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15"/>
                  </a:moveTo>
                  <a:lnTo>
                    <a:pt x="887" y="21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3" name="object 2493"/>
            <p:cNvSpPr/>
            <p:nvPr/>
          </p:nvSpPr>
          <p:spPr>
            <a:xfrm>
              <a:off x="226281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4" name="object 2494"/>
            <p:cNvSpPr/>
            <p:nvPr/>
          </p:nvSpPr>
          <p:spPr>
            <a:xfrm>
              <a:off x="22640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5" name="object 2495"/>
            <p:cNvSpPr/>
            <p:nvPr/>
          </p:nvSpPr>
          <p:spPr>
            <a:xfrm>
              <a:off x="22647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6" name="object 2496"/>
            <p:cNvSpPr/>
            <p:nvPr/>
          </p:nvSpPr>
          <p:spPr>
            <a:xfrm>
              <a:off x="22649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7" name="object 2497"/>
            <p:cNvSpPr/>
            <p:nvPr/>
          </p:nvSpPr>
          <p:spPr>
            <a:xfrm>
              <a:off x="2265093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8" name="object 2498"/>
            <p:cNvSpPr/>
            <p:nvPr/>
          </p:nvSpPr>
          <p:spPr>
            <a:xfrm>
              <a:off x="2265346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9" name="object 2499"/>
            <p:cNvSpPr/>
            <p:nvPr/>
          </p:nvSpPr>
          <p:spPr>
            <a:xfrm>
              <a:off x="22654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0" name="object 2500"/>
            <p:cNvSpPr/>
            <p:nvPr/>
          </p:nvSpPr>
          <p:spPr>
            <a:xfrm>
              <a:off x="22672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1" name="object 2501"/>
            <p:cNvSpPr/>
            <p:nvPr/>
          </p:nvSpPr>
          <p:spPr>
            <a:xfrm>
              <a:off x="226737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2" name="object 2502"/>
            <p:cNvSpPr/>
            <p:nvPr/>
          </p:nvSpPr>
          <p:spPr>
            <a:xfrm>
              <a:off x="226775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3" name="object 2503"/>
            <p:cNvSpPr/>
            <p:nvPr/>
          </p:nvSpPr>
          <p:spPr>
            <a:xfrm>
              <a:off x="22699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4" name="object 2504"/>
            <p:cNvSpPr/>
            <p:nvPr/>
          </p:nvSpPr>
          <p:spPr>
            <a:xfrm>
              <a:off x="22704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5" name="object 2505"/>
            <p:cNvSpPr/>
            <p:nvPr/>
          </p:nvSpPr>
          <p:spPr>
            <a:xfrm>
              <a:off x="227066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6" name="object 2506"/>
            <p:cNvSpPr/>
            <p:nvPr/>
          </p:nvSpPr>
          <p:spPr>
            <a:xfrm>
              <a:off x="22711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7" name="object 2507"/>
            <p:cNvSpPr/>
            <p:nvPr/>
          </p:nvSpPr>
          <p:spPr>
            <a:xfrm>
              <a:off x="227257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8" name="object 2508"/>
            <p:cNvSpPr/>
            <p:nvPr/>
          </p:nvSpPr>
          <p:spPr>
            <a:xfrm>
              <a:off x="22726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9" name="object 2509"/>
            <p:cNvSpPr/>
            <p:nvPr/>
          </p:nvSpPr>
          <p:spPr>
            <a:xfrm>
              <a:off x="22734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0" name="object 2510"/>
            <p:cNvSpPr/>
            <p:nvPr/>
          </p:nvSpPr>
          <p:spPr>
            <a:xfrm>
              <a:off x="2275104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1" name="object 2511"/>
            <p:cNvSpPr/>
            <p:nvPr/>
          </p:nvSpPr>
          <p:spPr>
            <a:xfrm>
              <a:off x="22756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2" name="object 2512"/>
            <p:cNvSpPr/>
            <p:nvPr/>
          </p:nvSpPr>
          <p:spPr>
            <a:xfrm>
              <a:off x="227599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3" name="object 2513"/>
            <p:cNvSpPr/>
            <p:nvPr/>
          </p:nvSpPr>
          <p:spPr>
            <a:xfrm>
              <a:off x="2276879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4" name="object 2514"/>
            <p:cNvSpPr/>
            <p:nvPr/>
          </p:nvSpPr>
          <p:spPr>
            <a:xfrm>
              <a:off x="22786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5" name="object 2515"/>
            <p:cNvSpPr/>
            <p:nvPr/>
          </p:nvSpPr>
          <p:spPr>
            <a:xfrm>
              <a:off x="22789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6" name="object 2516"/>
            <p:cNvSpPr/>
            <p:nvPr/>
          </p:nvSpPr>
          <p:spPr>
            <a:xfrm>
              <a:off x="22803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7" name="object 2517"/>
            <p:cNvSpPr/>
            <p:nvPr/>
          </p:nvSpPr>
          <p:spPr>
            <a:xfrm>
              <a:off x="22805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8" name="object 2518"/>
            <p:cNvSpPr/>
            <p:nvPr/>
          </p:nvSpPr>
          <p:spPr>
            <a:xfrm>
              <a:off x="22808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9" name="object 2519"/>
            <p:cNvSpPr/>
            <p:nvPr/>
          </p:nvSpPr>
          <p:spPr>
            <a:xfrm>
              <a:off x="22810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0" name="object 2520"/>
            <p:cNvSpPr/>
            <p:nvPr/>
          </p:nvSpPr>
          <p:spPr>
            <a:xfrm>
              <a:off x="22830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1" name="object 2521"/>
            <p:cNvSpPr/>
            <p:nvPr/>
          </p:nvSpPr>
          <p:spPr>
            <a:xfrm>
              <a:off x="228587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2" name="object 2522"/>
            <p:cNvSpPr/>
            <p:nvPr/>
          </p:nvSpPr>
          <p:spPr>
            <a:xfrm>
              <a:off x="228638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3" name="object 2523"/>
            <p:cNvSpPr/>
            <p:nvPr/>
          </p:nvSpPr>
          <p:spPr>
            <a:xfrm>
              <a:off x="228663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4" name="object 2524"/>
            <p:cNvSpPr/>
            <p:nvPr/>
          </p:nvSpPr>
          <p:spPr>
            <a:xfrm>
              <a:off x="22881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5" name="object 2525"/>
            <p:cNvSpPr/>
            <p:nvPr/>
          </p:nvSpPr>
          <p:spPr>
            <a:xfrm>
              <a:off x="22885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6" name="object 2526"/>
            <p:cNvSpPr/>
            <p:nvPr/>
          </p:nvSpPr>
          <p:spPr>
            <a:xfrm>
              <a:off x="22892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7" name="object 2527"/>
            <p:cNvSpPr/>
            <p:nvPr/>
          </p:nvSpPr>
          <p:spPr>
            <a:xfrm>
              <a:off x="22896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8" name="object 2528"/>
            <p:cNvSpPr/>
            <p:nvPr/>
          </p:nvSpPr>
          <p:spPr>
            <a:xfrm>
              <a:off x="22903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9" name="object 2529"/>
            <p:cNvSpPr/>
            <p:nvPr/>
          </p:nvSpPr>
          <p:spPr>
            <a:xfrm>
              <a:off x="229094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0" name="object 2530"/>
            <p:cNvSpPr/>
            <p:nvPr/>
          </p:nvSpPr>
          <p:spPr>
            <a:xfrm>
              <a:off x="229107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1" name="object 2531"/>
            <p:cNvSpPr/>
            <p:nvPr/>
          </p:nvSpPr>
          <p:spPr>
            <a:xfrm>
              <a:off x="22914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2" name="object 2532"/>
            <p:cNvSpPr/>
            <p:nvPr/>
          </p:nvSpPr>
          <p:spPr>
            <a:xfrm>
              <a:off x="2290819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3" name="object 2533"/>
            <p:cNvSpPr/>
            <p:nvPr/>
          </p:nvSpPr>
          <p:spPr>
            <a:xfrm>
              <a:off x="229348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4" name="object 2534"/>
            <p:cNvSpPr/>
            <p:nvPr/>
          </p:nvSpPr>
          <p:spPr>
            <a:xfrm>
              <a:off x="22938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5" name="object 2535"/>
            <p:cNvSpPr/>
            <p:nvPr/>
          </p:nvSpPr>
          <p:spPr>
            <a:xfrm>
              <a:off x="22961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6" name="object 2536"/>
            <p:cNvSpPr/>
            <p:nvPr/>
          </p:nvSpPr>
          <p:spPr>
            <a:xfrm>
              <a:off x="229626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7" name="object 2537"/>
            <p:cNvSpPr/>
            <p:nvPr/>
          </p:nvSpPr>
          <p:spPr>
            <a:xfrm>
              <a:off x="22966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8" name="object 2538"/>
            <p:cNvSpPr/>
            <p:nvPr/>
          </p:nvSpPr>
          <p:spPr>
            <a:xfrm>
              <a:off x="229702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9" name="object 2539"/>
            <p:cNvSpPr/>
            <p:nvPr/>
          </p:nvSpPr>
          <p:spPr>
            <a:xfrm>
              <a:off x="229715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0" name="object 2540"/>
            <p:cNvSpPr/>
            <p:nvPr/>
          </p:nvSpPr>
          <p:spPr>
            <a:xfrm>
              <a:off x="2298549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1" name="object 2541"/>
            <p:cNvSpPr/>
            <p:nvPr/>
          </p:nvSpPr>
          <p:spPr>
            <a:xfrm>
              <a:off x="229892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2" name="object 2542"/>
            <p:cNvSpPr/>
            <p:nvPr/>
          </p:nvSpPr>
          <p:spPr>
            <a:xfrm>
              <a:off x="2298803" y="4177711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10">
                  <a:moveTo>
                    <a:pt x="0" y="0"/>
                  </a:moveTo>
                  <a:lnTo>
                    <a:pt x="1774" y="0"/>
                  </a:lnTo>
                </a:path>
                <a:path w="3810">
                  <a:moveTo>
                    <a:pt x="1520" y="0"/>
                  </a:moveTo>
                  <a:lnTo>
                    <a:pt x="329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3" name="object 2543"/>
            <p:cNvSpPr/>
            <p:nvPr/>
          </p:nvSpPr>
          <p:spPr>
            <a:xfrm>
              <a:off x="2302351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4" name="object 2544"/>
            <p:cNvSpPr/>
            <p:nvPr/>
          </p:nvSpPr>
          <p:spPr>
            <a:xfrm>
              <a:off x="23027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5" name="object 2545"/>
            <p:cNvSpPr/>
            <p:nvPr/>
          </p:nvSpPr>
          <p:spPr>
            <a:xfrm>
              <a:off x="230412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6" name="object 2546"/>
            <p:cNvSpPr/>
            <p:nvPr/>
          </p:nvSpPr>
          <p:spPr>
            <a:xfrm>
              <a:off x="23047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7" name="object 2547"/>
            <p:cNvSpPr/>
            <p:nvPr/>
          </p:nvSpPr>
          <p:spPr>
            <a:xfrm>
              <a:off x="2304886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8" name="object 2548"/>
            <p:cNvSpPr/>
            <p:nvPr/>
          </p:nvSpPr>
          <p:spPr>
            <a:xfrm>
              <a:off x="230678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9" name="object 2549"/>
            <p:cNvSpPr/>
            <p:nvPr/>
          </p:nvSpPr>
          <p:spPr>
            <a:xfrm>
              <a:off x="23072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0" name="object 2550"/>
            <p:cNvSpPr/>
            <p:nvPr/>
          </p:nvSpPr>
          <p:spPr>
            <a:xfrm>
              <a:off x="2307547" y="417744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1" name="object 2551"/>
            <p:cNvSpPr/>
            <p:nvPr/>
          </p:nvSpPr>
          <p:spPr>
            <a:xfrm>
              <a:off x="230944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2" name="object 2552"/>
            <p:cNvSpPr/>
            <p:nvPr/>
          </p:nvSpPr>
          <p:spPr>
            <a:xfrm>
              <a:off x="2310208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3" name="object 2553"/>
            <p:cNvSpPr/>
            <p:nvPr/>
          </p:nvSpPr>
          <p:spPr>
            <a:xfrm>
              <a:off x="23105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4" name="object 2554"/>
            <p:cNvSpPr/>
            <p:nvPr/>
          </p:nvSpPr>
          <p:spPr>
            <a:xfrm>
              <a:off x="23108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5" name="object 2555"/>
            <p:cNvSpPr/>
            <p:nvPr/>
          </p:nvSpPr>
          <p:spPr>
            <a:xfrm>
              <a:off x="23119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6" name="object 2556"/>
            <p:cNvSpPr/>
            <p:nvPr/>
          </p:nvSpPr>
          <p:spPr>
            <a:xfrm>
              <a:off x="2311222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7" name="object 2557"/>
            <p:cNvSpPr/>
            <p:nvPr/>
          </p:nvSpPr>
          <p:spPr>
            <a:xfrm>
              <a:off x="2312870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8" name="object 2558"/>
            <p:cNvSpPr/>
            <p:nvPr/>
          </p:nvSpPr>
          <p:spPr>
            <a:xfrm>
              <a:off x="23146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9" name="object 2559"/>
            <p:cNvSpPr/>
            <p:nvPr/>
          </p:nvSpPr>
          <p:spPr>
            <a:xfrm>
              <a:off x="231553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0" name="object 2560"/>
            <p:cNvSpPr/>
            <p:nvPr/>
          </p:nvSpPr>
          <p:spPr>
            <a:xfrm>
              <a:off x="231730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1" name="object 2561"/>
            <p:cNvSpPr/>
            <p:nvPr/>
          </p:nvSpPr>
          <p:spPr>
            <a:xfrm>
              <a:off x="2317685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2" name="object 2562"/>
            <p:cNvSpPr/>
            <p:nvPr/>
          </p:nvSpPr>
          <p:spPr>
            <a:xfrm>
              <a:off x="23180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3" name="object 2563"/>
            <p:cNvSpPr/>
            <p:nvPr/>
          </p:nvSpPr>
          <p:spPr>
            <a:xfrm>
              <a:off x="231831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4" name="object 2564"/>
            <p:cNvSpPr/>
            <p:nvPr/>
          </p:nvSpPr>
          <p:spPr>
            <a:xfrm>
              <a:off x="2319966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5" name="object 2565"/>
            <p:cNvSpPr/>
            <p:nvPr/>
          </p:nvSpPr>
          <p:spPr>
            <a:xfrm>
              <a:off x="23203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6" name="object 2566"/>
            <p:cNvSpPr/>
            <p:nvPr/>
          </p:nvSpPr>
          <p:spPr>
            <a:xfrm>
              <a:off x="23222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7" name="object 2567"/>
            <p:cNvSpPr/>
            <p:nvPr/>
          </p:nvSpPr>
          <p:spPr>
            <a:xfrm>
              <a:off x="232262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8" name="object 2568"/>
            <p:cNvSpPr/>
            <p:nvPr/>
          </p:nvSpPr>
          <p:spPr>
            <a:xfrm>
              <a:off x="23232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9" name="object 2569"/>
            <p:cNvSpPr/>
            <p:nvPr/>
          </p:nvSpPr>
          <p:spPr>
            <a:xfrm>
              <a:off x="2323388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0" name="object 2570"/>
            <p:cNvSpPr/>
            <p:nvPr/>
          </p:nvSpPr>
          <p:spPr>
            <a:xfrm>
              <a:off x="232516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1" name="object 2571"/>
            <p:cNvSpPr/>
            <p:nvPr/>
          </p:nvSpPr>
          <p:spPr>
            <a:xfrm>
              <a:off x="23278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2" name="object 2572"/>
            <p:cNvSpPr/>
            <p:nvPr/>
          </p:nvSpPr>
          <p:spPr>
            <a:xfrm>
              <a:off x="232858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3" name="object 2573"/>
            <p:cNvSpPr/>
            <p:nvPr/>
          </p:nvSpPr>
          <p:spPr>
            <a:xfrm>
              <a:off x="23297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4" name="object 2574"/>
            <p:cNvSpPr/>
            <p:nvPr/>
          </p:nvSpPr>
          <p:spPr>
            <a:xfrm>
              <a:off x="23306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5" name="object 2575"/>
            <p:cNvSpPr/>
            <p:nvPr/>
          </p:nvSpPr>
          <p:spPr>
            <a:xfrm>
              <a:off x="23308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6" name="object 2576"/>
            <p:cNvSpPr/>
            <p:nvPr/>
          </p:nvSpPr>
          <p:spPr>
            <a:xfrm>
              <a:off x="233137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7" name="object 2577"/>
            <p:cNvSpPr/>
            <p:nvPr/>
          </p:nvSpPr>
          <p:spPr>
            <a:xfrm>
              <a:off x="23326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8" name="object 2578"/>
            <p:cNvSpPr/>
            <p:nvPr/>
          </p:nvSpPr>
          <p:spPr>
            <a:xfrm>
              <a:off x="233314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9" name="object 2579"/>
            <p:cNvSpPr/>
            <p:nvPr/>
          </p:nvSpPr>
          <p:spPr>
            <a:xfrm>
              <a:off x="23332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0" name="object 2580"/>
            <p:cNvSpPr/>
            <p:nvPr/>
          </p:nvSpPr>
          <p:spPr>
            <a:xfrm>
              <a:off x="233378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1" name="object 2581"/>
            <p:cNvSpPr/>
            <p:nvPr/>
          </p:nvSpPr>
          <p:spPr>
            <a:xfrm>
              <a:off x="233390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2" name="object 2582"/>
            <p:cNvSpPr/>
            <p:nvPr/>
          </p:nvSpPr>
          <p:spPr>
            <a:xfrm>
              <a:off x="23340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3" name="object 2583"/>
            <p:cNvSpPr/>
            <p:nvPr/>
          </p:nvSpPr>
          <p:spPr>
            <a:xfrm>
              <a:off x="23359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4" name="object 2584"/>
            <p:cNvSpPr/>
            <p:nvPr/>
          </p:nvSpPr>
          <p:spPr>
            <a:xfrm>
              <a:off x="23361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5" name="object 2585"/>
            <p:cNvSpPr/>
            <p:nvPr/>
          </p:nvSpPr>
          <p:spPr>
            <a:xfrm>
              <a:off x="23364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6" name="object 2586"/>
            <p:cNvSpPr/>
            <p:nvPr/>
          </p:nvSpPr>
          <p:spPr>
            <a:xfrm>
              <a:off x="233846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7" name="object 2587"/>
            <p:cNvSpPr/>
            <p:nvPr/>
          </p:nvSpPr>
          <p:spPr>
            <a:xfrm>
              <a:off x="2339229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8" name="object 2588"/>
            <p:cNvSpPr/>
            <p:nvPr/>
          </p:nvSpPr>
          <p:spPr>
            <a:xfrm>
              <a:off x="23411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9" name="object 2589"/>
            <p:cNvSpPr/>
            <p:nvPr/>
          </p:nvSpPr>
          <p:spPr>
            <a:xfrm>
              <a:off x="234151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0" name="object 2590"/>
            <p:cNvSpPr/>
            <p:nvPr/>
          </p:nvSpPr>
          <p:spPr>
            <a:xfrm>
              <a:off x="23418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1" name="object 2591"/>
            <p:cNvSpPr/>
            <p:nvPr/>
          </p:nvSpPr>
          <p:spPr>
            <a:xfrm>
              <a:off x="234366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2" name="object 2592"/>
            <p:cNvSpPr/>
            <p:nvPr/>
          </p:nvSpPr>
          <p:spPr>
            <a:xfrm>
              <a:off x="234417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3" name="object 2593"/>
            <p:cNvSpPr/>
            <p:nvPr/>
          </p:nvSpPr>
          <p:spPr>
            <a:xfrm>
              <a:off x="2344552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4" name="object 2594"/>
            <p:cNvSpPr/>
            <p:nvPr/>
          </p:nvSpPr>
          <p:spPr>
            <a:xfrm>
              <a:off x="23446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5" name="object 2595"/>
            <p:cNvSpPr/>
            <p:nvPr/>
          </p:nvSpPr>
          <p:spPr>
            <a:xfrm>
              <a:off x="2346833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6" name="object 2596"/>
            <p:cNvSpPr/>
            <p:nvPr/>
          </p:nvSpPr>
          <p:spPr>
            <a:xfrm>
              <a:off x="234734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7" name="object 2597"/>
            <p:cNvSpPr/>
            <p:nvPr/>
          </p:nvSpPr>
          <p:spPr>
            <a:xfrm>
              <a:off x="23488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8" name="object 2598"/>
            <p:cNvSpPr/>
            <p:nvPr/>
          </p:nvSpPr>
          <p:spPr>
            <a:xfrm>
              <a:off x="2349494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9" name="object 2599"/>
            <p:cNvSpPr/>
            <p:nvPr/>
          </p:nvSpPr>
          <p:spPr>
            <a:xfrm>
              <a:off x="234962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0" name="object 2600"/>
            <p:cNvSpPr/>
            <p:nvPr/>
          </p:nvSpPr>
          <p:spPr>
            <a:xfrm>
              <a:off x="234974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1" name="object 2601"/>
            <p:cNvSpPr/>
            <p:nvPr/>
          </p:nvSpPr>
          <p:spPr>
            <a:xfrm>
              <a:off x="235190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2" name="object 2602"/>
            <p:cNvSpPr/>
            <p:nvPr/>
          </p:nvSpPr>
          <p:spPr>
            <a:xfrm>
              <a:off x="23521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3" name="object 2603"/>
            <p:cNvSpPr/>
            <p:nvPr/>
          </p:nvSpPr>
          <p:spPr>
            <a:xfrm>
              <a:off x="23524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4" name="object 2604"/>
            <p:cNvSpPr/>
            <p:nvPr/>
          </p:nvSpPr>
          <p:spPr>
            <a:xfrm>
              <a:off x="23541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5" name="object 2605"/>
            <p:cNvSpPr/>
            <p:nvPr/>
          </p:nvSpPr>
          <p:spPr>
            <a:xfrm>
              <a:off x="235494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6" name="object 2606"/>
            <p:cNvSpPr/>
            <p:nvPr/>
          </p:nvSpPr>
          <p:spPr>
            <a:xfrm>
              <a:off x="235519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7" name="object 2607"/>
            <p:cNvSpPr/>
            <p:nvPr/>
          </p:nvSpPr>
          <p:spPr>
            <a:xfrm>
              <a:off x="235684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8" name="object 2608"/>
            <p:cNvSpPr/>
            <p:nvPr/>
          </p:nvSpPr>
          <p:spPr>
            <a:xfrm>
              <a:off x="23569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9" name="object 2609"/>
            <p:cNvSpPr/>
            <p:nvPr/>
          </p:nvSpPr>
          <p:spPr>
            <a:xfrm>
              <a:off x="23577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0" name="object 2610"/>
            <p:cNvSpPr/>
            <p:nvPr/>
          </p:nvSpPr>
          <p:spPr>
            <a:xfrm>
              <a:off x="23595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1" name="object 2611"/>
            <p:cNvSpPr/>
            <p:nvPr/>
          </p:nvSpPr>
          <p:spPr>
            <a:xfrm>
              <a:off x="23597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2" name="object 2612"/>
            <p:cNvSpPr/>
            <p:nvPr/>
          </p:nvSpPr>
          <p:spPr>
            <a:xfrm>
              <a:off x="23601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3" name="object 2613"/>
            <p:cNvSpPr/>
            <p:nvPr/>
          </p:nvSpPr>
          <p:spPr>
            <a:xfrm>
              <a:off x="236026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4" name="object 2614"/>
            <p:cNvSpPr/>
            <p:nvPr/>
          </p:nvSpPr>
          <p:spPr>
            <a:xfrm>
              <a:off x="236204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5" name="object 2615"/>
            <p:cNvSpPr/>
            <p:nvPr/>
          </p:nvSpPr>
          <p:spPr>
            <a:xfrm>
              <a:off x="23629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6" name="object 2616"/>
            <p:cNvSpPr/>
            <p:nvPr/>
          </p:nvSpPr>
          <p:spPr>
            <a:xfrm>
              <a:off x="236470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7" name="object 2617"/>
            <p:cNvSpPr/>
            <p:nvPr/>
          </p:nvSpPr>
          <p:spPr>
            <a:xfrm>
              <a:off x="23654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8" name="object 2618"/>
            <p:cNvSpPr/>
            <p:nvPr/>
          </p:nvSpPr>
          <p:spPr>
            <a:xfrm>
              <a:off x="236558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9" name="object 2619"/>
            <p:cNvSpPr/>
            <p:nvPr/>
          </p:nvSpPr>
          <p:spPr>
            <a:xfrm>
              <a:off x="23657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0" name="object 2620"/>
            <p:cNvSpPr/>
            <p:nvPr/>
          </p:nvSpPr>
          <p:spPr>
            <a:xfrm>
              <a:off x="23660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1" name="object 2621"/>
            <p:cNvSpPr/>
            <p:nvPr/>
          </p:nvSpPr>
          <p:spPr>
            <a:xfrm>
              <a:off x="236736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2" name="object 2622"/>
            <p:cNvSpPr/>
            <p:nvPr/>
          </p:nvSpPr>
          <p:spPr>
            <a:xfrm>
              <a:off x="23682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3" name="object 2623"/>
            <p:cNvSpPr/>
            <p:nvPr/>
          </p:nvSpPr>
          <p:spPr>
            <a:xfrm>
              <a:off x="237002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4" name="object 2624"/>
            <p:cNvSpPr/>
            <p:nvPr/>
          </p:nvSpPr>
          <p:spPr>
            <a:xfrm>
              <a:off x="237078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5" name="object 2625"/>
            <p:cNvSpPr/>
            <p:nvPr/>
          </p:nvSpPr>
          <p:spPr>
            <a:xfrm>
              <a:off x="23709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6" name="object 2626"/>
            <p:cNvSpPr/>
            <p:nvPr/>
          </p:nvSpPr>
          <p:spPr>
            <a:xfrm>
              <a:off x="23730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7" name="object 2627"/>
            <p:cNvSpPr/>
            <p:nvPr/>
          </p:nvSpPr>
          <p:spPr>
            <a:xfrm>
              <a:off x="237522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8" name="object 2628"/>
            <p:cNvSpPr/>
            <p:nvPr/>
          </p:nvSpPr>
          <p:spPr>
            <a:xfrm>
              <a:off x="237598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9" name="object 2629"/>
            <p:cNvSpPr/>
            <p:nvPr/>
          </p:nvSpPr>
          <p:spPr>
            <a:xfrm>
              <a:off x="237788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0" name="object 2630"/>
            <p:cNvSpPr/>
            <p:nvPr/>
          </p:nvSpPr>
          <p:spPr>
            <a:xfrm>
              <a:off x="23782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1" name="object 2631"/>
            <p:cNvSpPr/>
            <p:nvPr/>
          </p:nvSpPr>
          <p:spPr>
            <a:xfrm>
              <a:off x="23787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2" name="object 2632"/>
            <p:cNvSpPr/>
            <p:nvPr/>
          </p:nvSpPr>
          <p:spPr>
            <a:xfrm>
              <a:off x="2380543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3" name="object 2633"/>
            <p:cNvSpPr/>
            <p:nvPr/>
          </p:nvSpPr>
          <p:spPr>
            <a:xfrm>
              <a:off x="238130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4" name="object 2634"/>
            <p:cNvSpPr/>
            <p:nvPr/>
          </p:nvSpPr>
          <p:spPr>
            <a:xfrm>
              <a:off x="23819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5" name="object 2635"/>
            <p:cNvSpPr/>
            <p:nvPr/>
          </p:nvSpPr>
          <p:spPr>
            <a:xfrm>
              <a:off x="238320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6" name="object 2636"/>
            <p:cNvSpPr/>
            <p:nvPr/>
          </p:nvSpPr>
          <p:spPr>
            <a:xfrm>
              <a:off x="23838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7" name="object 2637"/>
            <p:cNvSpPr/>
            <p:nvPr/>
          </p:nvSpPr>
          <p:spPr>
            <a:xfrm>
              <a:off x="238573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8" name="object 2638"/>
            <p:cNvSpPr/>
            <p:nvPr/>
          </p:nvSpPr>
          <p:spPr>
            <a:xfrm>
              <a:off x="23858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9" name="object 2639"/>
            <p:cNvSpPr/>
            <p:nvPr/>
          </p:nvSpPr>
          <p:spPr>
            <a:xfrm>
              <a:off x="238662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0" name="object 2640"/>
            <p:cNvSpPr/>
            <p:nvPr/>
          </p:nvSpPr>
          <p:spPr>
            <a:xfrm>
              <a:off x="23868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1" name="object 2641"/>
            <p:cNvSpPr/>
            <p:nvPr/>
          </p:nvSpPr>
          <p:spPr>
            <a:xfrm>
              <a:off x="23875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2" name="object 2642"/>
            <p:cNvSpPr/>
            <p:nvPr/>
          </p:nvSpPr>
          <p:spPr>
            <a:xfrm>
              <a:off x="23908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3" name="object 2643"/>
            <p:cNvSpPr/>
            <p:nvPr/>
          </p:nvSpPr>
          <p:spPr>
            <a:xfrm>
              <a:off x="23911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4" name="object 2644"/>
            <p:cNvSpPr/>
            <p:nvPr/>
          </p:nvSpPr>
          <p:spPr>
            <a:xfrm>
              <a:off x="239194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5" name="object 2645"/>
            <p:cNvSpPr/>
            <p:nvPr/>
          </p:nvSpPr>
          <p:spPr>
            <a:xfrm>
              <a:off x="23937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6" name="object 2646"/>
            <p:cNvSpPr/>
            <p:nvPr/>
          </p:nvSpPr>
          <p:spPr>
            <a:xfrm>
              <a:off x="23944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7" name="object 2647"/>
            <p:cNvSpPr/>
            <p:nvPr/>
          </p:nvSpPr>
          <p:spPr>
            <a:xfrm>
              <a:off x="23953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8" name="object 2648"/>
            <p:cNvSpPr/>
            <p:nvPr/>
          </p:nvSpPr>
          <p:spPr>
            <a:xfrm>
              <a:off x="23963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9" name="object 2649"/>
            <p:cNvSpPr/>
            <p:nvPr/>
          </p:nvSpPr>
          <p:spPr>
            <a:xfrm>
              <a:off x="239714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0" name="object 2650"/>
            <p:cNvSpPr/>
            <p:nvPr/>
          </p:nvSpPr>
          <p:spPr>
            <a:xfrm>
              <a:off x="23998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1" name="object 2651"/>
            <p:cNvSpPr/>
            <p:nvPr/>
          </p:nvSpPr>
          <p:spPr>
            <a:xfrm>
              <a:off x="24014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2" name="object 2652"/>
            <p:cNvSpPr/>
            <p:nvPr/>
          </p:nvSpPr>
          <p:spPr>
            <a:xfrm>
              <a:off x="240246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3" name="object 2653"/>
            <p:cNvSpPr/>
            <p:nvPr/>
          </p:nvSpPr>
          <p:spPr>
            <a:xfrm>
              <a:off x="24047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4" name="object 2654"/>
            <p:cNvSpPr/>
            <p:nvPr/>
          </p:nvSpPr>
          <p:spPr>
            <a:xfrm>
              <a:off x="24051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5" name="object 2655"/>
            <p:cNvSpPr/>
            <p:nvPr/>
          </p:nvSpPr>
          <p:spPr>
            <a:xfrm>
              <a:off x="24065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6" name="object 2656"/>
            <p:cNvSpPr/>
            <p:nvPr/>
          </p:nvSpPr>
          <p:spPr>
            <a:xfrm>
              <a:off x="240677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7" name="object 2657"/>
            <p:cNvSpPr/>
            <p:nvPr/>
          </p:nvSpPr>
          <p:spPr>
            <a:xfrm>
              <a:off x="240690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8" name="object 2658"/>
            <p:cNvSpPr/>
            <p:nvPr/>
          </p:nvSpPr>
          <p:spPr>
            <a:xfrm>
              <a:off x="240753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9" name="object 2659"/>
            <p:cNvSpPr/>
            <p:nvPr/>
          </p:nvSpPr>
          <p:spPr>
            <a:xfrm>
              <a:off x="2407789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0" name="object 2660"/>
            <p:cNvSpPr/>
            <p:nvPr/>
          </p:nvSpPr>
          <p:spPr>
            <a:xfrm>
              <a:off x="240931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1" name="object 2661"/>
            <p:cNvSpPr/>
            <p:nvPr/>
          </p:nvSpPr>
          <p:spPr>
            <a:xfrm>
              <a:off x="241209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2" name="object 2662"/>
            <p:cNvSpPr/>
            <p:nvPr/>
          </p:nvSpPr>
          <p:spPr>
            <a:xfrm>
              <a:off x="241235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3" name="object 2663"/>
            <p:cNvSpPr/>
            <p:nvPr/>
          </p:nvSpPr>
          <p:spPr>
            <a:xfrm>
              <a:off x="24124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4" name="object 2664"/>
            <p:cNvSpPr/>
            <p:nvPr/>
          </p:nvSpPr>
          <p:spPr>
            <a:xfrm>
              <a:off x="241298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5" name="object 2665"/>
            <p:cNvSpPr/>
            <p:nvPr/>
          </p:nvSpPr>
          <p:spPr>
            <a:xfrm>
              <a:off x="24132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6" name="object 2666"/>
            <p:cNvSpPr/>
            <p:nvPr/>
          </p:nvSpPr>
          <p:spPr>
            <a:xfrm>
              <a:off x="24146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7" name="object 2667"/>
            <p:cNvSpPr/>
            <p:nvPr/>
          </p:nvSpPr>
          <p:spPr>
            <a:xfrm>
              <a:off x="24165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8" name="object 2668"/>
            <p:cNvSpPr/>
            <p:nvPr/>
          </p:nvSpPr>
          <p:spPr>
            <a:xfrm>
              <a:off x="24167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9" name="object 2669"/>
            <p:cNvSpPr/>
            <p:nvPr/>
          </p:nvSpPr>
          <p:spPr>
            <a:xfrm>
              <a:off x="24183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0" name="object 2670"/>
            <p:cNvSpPr/>
            <p:nvPr/>
          </p:nvSpPr>
          <p:spPr>
            <a:xfrm>
              <a:off x="241830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1" name="object 2671"/>
            <p:cNvSpPr/>
            <p:nvPr/>
          </p:nvSpPr>
          <p:spPr>
            <a:xfrm>
              <a:off x="24185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2" name="object 2672"/>
            <p:cNvSpPr/>
            <p:nvPr/>
          </p:nvSpPr>
          <p:spPr>
            <a:xfrm>
              <a:off x="24199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3" name="object 2673"/>
            <p:cNvSpPr/>
            <p:nvPr/>
          </p:nvSpPr>
          <p:spPr>
            <a:xfrm>
              <a:off x="24209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4" name="object 2674"/>
            <p:cNvSpPr/>
            <p:nvPr/>
          </p:nvSpPr>
          <p:spPr>
            <a:xfrm>
              <a:off x="2421729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5" name="object 2675"/>
            <p:cNvSpPr/>
            <p:nvPr/>
          </p:nvSpPr>
          <p:spPr>
            <a:xfrm>
              <a:off x="2423757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6" name="object 2676"/>
            <p:cNvSpPr/>
            <p:nvPr/>
          </p:nvSpPr>
          <p:spPr>
            <a:xfrm>
              <a:off x="24252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7" name="object 2677"/>
            <p:cNvSpPr/>
            <p:nvPr/>
          </p:nvSpPr>
          <p:spPr>
            <a:xfrm>
              <a:off x="242578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8" name="object 2678"/>
            <p:cNvSpPr/>
            <p:nvPr/>
          </p:nvSpPr>
          <p:spPr>
            <a:xfrm>
              <a:off x="24259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9" name="object 2679"/>
            <p:cNvSpPr/>
            <p:nvPr/>
          </p:nvSpPr>
          <p:spPr>
            <a:xfrm>
              <a:off x="242641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0" name="object 2680"/>
            <p:cNvSpPr/>
            <p:nvPr/>
          </p:nvSpPr>
          <p:spPr>
            <a:xfrm>
              <a:off x="2427052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1" name="object 2681"/>
            <p:cNvSpPr/>
            <p:nvPr/>
          </p:nvSpPr>
          <p:spPr>
            <a:xfrm>
              <a:off x="2428066" y="4177704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10">
                  <a:moveTo>
                    <a:pt x="0" y="0"/>
                  </a:moveTo>
                  <a:lnTo>
                    <a:pt x="1774" y="0"/>
                  </a:lnTo>
                </a:path>
                <a:path w="3810">
                  <a:moveTo>
                    <a:pt x="1647" y="0"/>
                  </a:moveTo>
                  <a:lnTo>
                    <a:pt x="3421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2" name="object 2682"/>
            <p:cNvSpPr/>
            <p:nvPr/>
          </p:nvSpPr>
          <p:spPr>
            <a:xfrm>
              <a:off x="24309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3" name="object 2683"/>
            <p:cNvSpPr/>
            <p:nvPr/>
          </p:nvSpPr>
          <p:spPr>
            <a:xfrm>
              <a:off x="24314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4" name="object 2684"/>
            <p:cNvSpPr/>
            <p:nvPr/>
          </p:nvSpPr>
          <p:spPr>
            <a:xfrm>
              <a:off x="24323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5" name="object 2685"/>
            <p:cNvSpPr/>
            <p:nvPr/>
          </p:nvSpPr>
          <p:spPr>
            <a:xfrm>
              <a:off x="2432882" y="4173255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46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6" name="object 2686"/>
            <p:cNvSpPr/>
            <p:nvPr/>
          </p:nvSpPr>
          <p:spPr>
            <a:xfrm>
              <a:off x="24331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7" name="object 2687"/>
            <p:cNvSpPr/>
            <p:nvPr/>
          </p:nvSpPr>
          <p:spPr>
            <a:xfrm>
              <a:off x="24337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8" name="object 2688"/>
            <p:cNvSpPr/>
            <p:nvPr/>
          </p:nvSpPr>
          <p:spPr>
            <a:xfrm>
              <a:off x="2433008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9" name="object 2689"/>
            <p:cNvSpPr/>
            <p:nvPr/>
          </p:nvSpPr>
          <p:spPr>
            <a:xfrm>
              <a:off x="2435543" y="417711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0" name="object 2690"/>
            <p:cNvSpPr/>
            <p:nvPr/>
          </p:nvSpPr>
          <p:spPr>
            <a:xfrm>
              <a:off x="2438077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1" name="object 2691"/>
            <p:cNvSpPr/>
            <p:nvPr/>
          </p:nvSpPr>
          <p:spPr>
            <a:xfrm>
              <a:off x="243845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2" name="object 2692"/>
            <p:cNvSpPr/>
            <p:nvPr/>
          </p:nvSpPr>
          <p:spPr>
            <a:xfrm>
              <a:off x="24393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3" name="object 2693"/>
            <p:cNvSpPr/>
            <p:nvPr/>
          </p:nvSpPr>
          <p:spPr>
            <a:xfrm>
              <a:off x="24409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4" name="object 2694"/>
            <p:cNvSpPr/>
            <p:nvPr/>
          </p:nvSpPr>
          <p:spPr>
            <a:xfrm>
              <a:off x="24412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5" name="object 2695"/>
            <p:cNvSpPr/>
            <p:nvPr/>
          </p:nvSpPr>
          <p:spPr>
            <a:xfrm>
              <a:off x="2442767" y="4177711"/>
              <a:ext cx="6985" cy="0"/>
            </a:xfrm>
            <a:custGeom>
              <a:avLst/>
              <a:gdLst/>
              <a:ahLst/>
              <a:cxnLst/>
              <a:rect l="l" t="t" r="r" b="b"/>
              <a:pathLst>
                <a:path w="6985">
                  <a:moveTo>
                    <a:pt x="0" y="0"/>
                  </a:moveTo>
                  <a:lnTo>
                    <a:pt x="1774" y="0"/>
                  </a:lnTo>
                </a:path>
                <a:path w="6985">
                  <a:moveTo>
                    <a:pt x="4942" y="0"/>
                  </a:moveTo>
                  <a:lnTo>
                    <a:pt x="6716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6" name="object 2696"/>
            <p:cNvSpPr/>
            <p:nvPr/>
          </p:nvSpPr>
          <p:spPr>
            <a:xfrm>
              <a:off x="24488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7" name="object 2697"/>
            <p:cNvSpPr/>
            <p:nvPr/>
          </p:nvSpPr>
          <p:spPr>
            <a:xfrm>
              <a:off x="244961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8" name="object 2698"/>
            <p:cNvSpPr/>
            <p:nvPr/>
          </p:nvSpPr>
          <p:spPr>
            <a:xfrm>
              <a:off x="244999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9" name="object 2699"/>
            <p:cNvSpPr/>
            <p:nvPr/>
          </p:nvSpPr>
          <p:spPr>
            <a:xfrm>
              <a:off x="24502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0" name="object 2700"/>
            <p:cNvSpPr/>
            <p:nvPr/>
          </p:nvSpPr>
          <p:spPr>
            <a:xfrm>
              <a:off x="2450243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1" name="object 2701"/>
            <p:cNvSpPr/>
            <p:nvPr/>
          </p:nvSpPr>
          <p:spPr>
            <a:xfrm>
              <a:off x="24526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2" name="object 2702"/>
            <p:cNvSpPr/>
            <p:nvPr/>
          </p:nvSpPr>
          <p:spPr>
            <a:xfrm>
              <a:off x="2453285" y="417771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  <a:path w="3175">
                  <a:moveTo>
                    <a:pt x="1140" y="0"/>
                  </a:moveTo>
                  <a:lnTo>
                    <a:pt x="291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3" name="object 2703"/>
            <p:cNvSpPr/>
            <p:nvPr/>
          </p:nvSpPr>
          <p:spPr>
            <a:xfrm>
              <a:off x="24578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4" name="object 2704"/>
            <p:cNvSpPr/>
            <p:nvPr/>
          </p:nvSpPr>
          <p:spPr>
            <a:xfrm>
              <a:off x="24581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5" name="object 2705"/>
            <p:cNvSpPr/>
            <p:nvPr/>
          </p:nvSpPr>
          <p:spPr>
            <a:xfrm>
              <a:off x="24596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6" name="object 2706"/>
            <p:cNvSpPr/>
            <p:nvPr/>
          </p:nvSpPr>
          <p:spPr>
            <a:xfrm>
              <a:off x="246012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7" name="object 2707"/>
            <p:cNvSpPr/>
            <p:nvPr/>
          </p:nvSpPr>
          <p:spPr>
            <a:xfrm>
              <a:off x="24602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8" name="object 2708"/>
            <p:cNvSpPr/>
            <p:nvPr/>
          </p:nvSpPr>
          <p:spPr>
            <a:xfrm>
              <a:off x="246050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9" name="object 2709"/>
            <p:cNvSpPr/>
            <p:nvPr/>
          </p:nvSpPr>
          <p:spPr>
            <a:xfrm>
              <a:off x="24615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0" name="object 2710"/>
            <p:cNvSpPr/>
            <p:nvPr/>
          </p:nvSpPr>
          <p:spPr>
            <a:xfrm>
              <a:off x="24620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1" name="object 2711"/>
            <p:cNvSpPr/>
            <p:nvPr/>
          </p:nvSpPr>
          <p:spPr>
            <a:xfrm>
              <a:off x="24627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2" name="object 2712"/>
            <p:cNvSpPr/>
            <p:nvPr/>
          </p:nvSpPr>
          <p:spPr>
            <a:xfrm>
              <a:off x="24631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3" name="object 2713"/>
            <p:cNvSpPr/>
            <p:nvPr/>
          </p:nvSpPr>
          <p:spPr>
            <a:xfrm>
              <a:off x="24657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4" name="object 2714"/>
            <p:cNvSpPr/>
            <p:nvPr/>
          </p:nvSpPr>
          <p:spPr>
            <a:xfrm>
              <a:off x="24673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5" name="object 2715"/>
            <p:cNvSpPr/>
            <p:nvPr/>
          </p:nvSpPr>
          <p:spPr>
            <a:xfrm>
              <a:off x="2467479" y="41773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6" name="object 2716"/>
            <p:cNvSpPr/>
            <p:nvPr/>
          </p:nvSpPr>
          <p:spPr>
            <a:xfrm>
              <a:off x="24682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7" name="object 2717"/>
            <p:cNvSpPr/>
            <p:nvPr/>
          </p:nvSpPr>
          <p:spPr>
            <a:xfrm>
              <a:off x="246861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8" name="object 2718"/>
            <p:cNvSpPr/>
            <p:nvPr/>
          </p:nvSpPr>
          <p:spPr>
            <a:xfrm>
              <a:off x="2470013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9" name="object 2719"/>
            <p:cNvSpPr/>
            <p:nvPr/>
          </p:nvSpPr>
          <p:spPr>
            <a:xfrm>
              <a:off x="24705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0" name="object 2720"/>
            <p:cNvSpPr/>
            <p:nvPr/>
          </p:nvSpPr>
          <p:spPr>
            <a:xfrm>
              <a:off x="24709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1" name="object 2721"/>
            <p:cNvSpPr/>
            <p:nvPr/>
          </p:nvSpPr>
          <p:spPr>
            <a:xfrm>
              <a:off x="24711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2" name="object 2722"/>
            <p:cNvSpPr/>
            <p:nvPr/>
          </p:nvSpPr>
          <p:spPr>
            <a:xfrm>
              <a:off x="247267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3" name="object 2723"/>
            <p:cNvSpPr/>
            <p:nvPr/>
          </p:nvSpPr>
          <p:spPr>
            <a:xfrm>
              <a:off x="24738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4" name="object 2724"/>
            <p:cNvSpPr/>
            <p:nvPr/>
          </p:nvSpPr>
          <p:spPr>
            <a:xfrm>
              <a:off x="247495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5" name="object 2725"/>
            <p:cNvSpPr/>
            <p:nvPr/>
          </p:nvSpPr>
          <p:spPr>
            <a:xfrm>
              <a:off x="247520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6" name="object 2726"/>
            <p:cNvSpPr/>
            <p:nvPr/>
          </p:nvSpPr>
          <p:spPr>
            <a:xfrm>
              <a:off x="24754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7" name="object 2727"/>
            <p:cNvSpPr/>
            <p:nvPr/>
          </p:nvSpPr>
          <p:spPr>
            <a:xfrm>
              <a:off x="24759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8" name="object 2728"/>
            <p:cNvSpPr/>
            <p:nvPr/>
          </p:nvSpPr>
          <p:spPr>
            <a:xfrm>
              <a:off x="247622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9" name="object 2729"/>
            <p:cNvSpPr/>
            <p:nvPr/>
          </p:nvSpPr>
          <p:spPr>
            <a:xfrm>
              <a:off x="24774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0" name="object 2730"/>
            <p:cNvSpPr/>
            <p:nvPr/>
          </p:nvSpPr>
          <p:spPr>
            <a:xfrm>
              <a:off x="247787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1" name="object 2731"/>
            <p:cNvSpPr/>
            <p:nvPr/>
          </p:nvSpPr>
          <p:spPr>
            <a:xfrm>
              <a:off x="24797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2" name="object 2732"/>
            <p:cNvSpPr/>
            <p:nvPr/>
          </p:nvSpPr>
          <p:spPr>
            <a:xfrm>
              <a:off x="24805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3" name="object 2733"/>
            <p:cNvSpPr/>
            <p:nvPr/>
          </p:nvSpPr>
          <p:spPr>
            <a:xfrm>
              <a:off x="24809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4" name="object 2734"/>
            <p:cNvSpPr/>
            <p:nvPr/>
          </p:nvSpPr>
          <p:spPr>
            <a:xfrm>
              <a:off x="248344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5" name="object 2735"/>
            <p:cNvSpPr/>
            <p:nvPr/>
          </p:nvSpPr>
          <p:spPr>
            <a:xfrm>
              <a:off x="24858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6" name="object 2736"/>
            <p:cNvSpPr/>
            <p:nvPr/>
          </p:nvSpPr>
          <p:spPr>
            <a:xfrm>
              <a:off x="24867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7" name="object 2737"/>
            <p:cNvSpPr/>
            <p:nvPr/>
          </p:nvSpPr>
          <p:spPr>
            <a:xfrm>
              <a:off x="24878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8" name="object 2738"/>
            <p:cNvSpPr/>
            <p:nvPr/>
          </p:nvSpPr>
          <p:spPr>
            <a:xfrm>
              <a:off x="248838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9" name="object 2739"/>
            <p:cNvSpPr/>
            <p:nvPr/>
          </p:nvSpPr>
          <p:spPr>
            <a:xfrm>
              <a:off x="24891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0" name="object 2740"/>
            <p:cNvSpPr/>
            <p:nvPr/>
          </p:nvSpPr>
          <p:spPr>
            <a:xfrm>
              <a:off x="24894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1" name="object 2741"/>
            <p:cNvSpPr/>
            <p:nvPr/>
          </p:nvSpPr>
          <p:spPr>
            <a:xfrm>
              <a:off x="24902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2" name="object 2742"/>
            <p:cNvSpPr/>
            <p:nvPr/>
          </p:nvSpPr>
          <p:spPr>
            <a:xfrm>
              <a:off x="249117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3" name="object 2743"/>
            <p:cNvSpPr/>
            <p:nvPr/>
          </p:nvSpPr>
          <p:spPr>
            <a:xfrm>
              <a:off x="24919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4" name="object 2744"/>
            <p:cNvSpPr/>
            <p:nvPr/>
          </p:nvSpPr>
          <p:spPr>
            <a:xfrm>
              <a:off x="249219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5" name="object 2745"/>
            <p:cNvSpPr/>
            <p:nvPr/>
          </p:nvSpPr>
          <p:spPr>
            <a:xfrm>
              <a:off x="24938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6" name="object 2746"/>
            <p:cNvSpPr/>
            <p:nvPr/>
          </p:nvSpPr>
          <p:spPr>
            <a:xfrm>
              <a:off x="249472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7" name="object 2747"/>
            <p:cNvSpPr/>
            <p:nvPr/>
          </p:nvSpPr>
          <p:spPr>
            <a:xfrm>
              <a:off x="24964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8" name="object 2748"/>
            <p:cNvSpPr/>
            <p:nvPr/>
          </p:nvSpPr>
          <p:spPr>
            <a:xfrm>
              <a:off x="24970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9" name="object 2749"/>
            <p:cNvSpPr/>
            <p:nvPr/>
          </p:nvSpPr>
          <p:spPr>
            <a:xfrm>
              <a:off x="24972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0" name="object 2750"/>
            <p:cNvSpPr/>
            <p:nvPr/>
          </p:nvSpPr>
          <p:spPr>
            <a:xfrm>
              <a:off x="249738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1" name="object 2751"/>
            <p:cNvSpPr/>
            <p:nvPr/>
          </p:nvSpPr>
          <p:spPr>
            <a:xfrm>
              <a:off x="24977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2" name="object 2752"/>
            <p:cNvSpPr/>
            <p:nvPr/>
          </p:nvSpPr>
          <p:spPr>
            <a:xfrm>
              <a:off x="24980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3" name="object 2753"/>
            <p:cNvSpPr/>
            <p:nvPr/>
          </p:nvSpPr>
          <p:spPr>
            <a:xfrm>
              <a:off x="2498147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4" name="object 2754"/>
            <p:cNvSpPr/>
            <p:nvPr/>
          </p:nvSpPr>
          <p:spPr>
            <a:xfrm>
              <a:off x="25004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5" name="object 2755"/>
            <p:cNvSpPr/>
            <p:nvPr/>
          </p:nvSpPr>
          <p:spPr>
            <a:xfrm>
              <a:off x="25006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6" name="object 2756"/>
            <p:cNvSpPr/>
            <p:nvPr/>
          </p:nvSpPr>
          <p:spPr>
            <a:xfrm>
              <a:off x="25014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7" name="object 2757"/>
            <p:cNvSpPr/>
            <p:nvPr/>
          </p:nvSpPr>
          <p:spPr>
            <a:xfrm>
              <a:off x="25016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8" name="object 2758"/>
            <p:cNvSpPr/>
            <p:nvPr/>
          </p:nvSpPr>
          <p:spPr>
            <a:xfrm>
              <a:off x="25019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9" name="object 2759"/>
            <p:cNvSpPr/>
            <p:nvPr/>
          </p:nvSpPr>
          <p:spPr>
            <a:xfrm>
              <a:off x="25027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0" name="object 2760"/>
            <p:cNvSpPr/>
            <p:nvPr/>
          </p:nvSpPr>
          <p:spPr>
            <a:xfrm>
              <a:off x="250283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1" name="object 2761"/>
            <p:cNvSpPr/>
            <p:nvPr/>
          </p:nvSpPr>
          <p:spPr>
            <a:xfrm>
              <a:off x="25042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2" name="object 2762"/>
            <p:cNvSpPr/>
            <p:nvPr/>
          </p:nvSpPr>
          <p:spPr>
            <a:xfrm>
              <a:off x="25048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3" name="object 2763"/>
            <p:cNvSpPr/>
            <p:nvPr/>
          </p:nvSpPr>
          <p:spPr>
            <a:xfrm>
              <a:off x="250511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4" name="object 2764"/>
            <p:cNvSpPr/>
            <p:nvPr/>
          </p:nvSpPr>
          <p:spPr>
            <a:xfrm>
              <a:off x="25054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5" name="object 2765"/>
            <p:cNvSpPr/>
            <p:nvPr/>
          </p:nvSpPr>
          <p:spPr>
            <a:xfrm>
              <a:off x="250815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6" name="object 2766"/>
            <p:cNvSpPr/>
            <p:nvPr/>
          </p:nvSpPr>
          <p:spPr>
            <a:xfrm>
              <a:off x="25082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7" name="object 2767"/>
            <p:cNvSpPr/>
            <p:nvPr/>
          </p:nvSpPr>
          <p:spPr>
            <a:xfrm>
              <a:off x="25094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8" name="object 2768"/>
            <p:cNvSpPr/>
            <p:nvPr/>
          </p:nvSpPr>
          <p:spPr>
            <a:xfrm>
              <a:off x="251310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9" name="object 2769"/>
            <p:cNvSpPr/>
            <p:nvPr/>
          </p:nvSpPr>
          <p:spPr>
            <a:xfrm>
              <a:off x="25132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0" name="object 2770"/>
            <p:cNvSpPr/>
            <p:nvPr/>
          </p:nvSpPr>
          <p:spPr>
            <a:xfrm>
              <a:off x="25175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1" name="object 2771"/>
            <p:cNvSpPr/>
            <p:nvPr/>
          </p:nvSpPr>
          <p:spPr>
            <a:xfrm>
              <a:off x="2516903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2" name="object 2772"/>
            <p:cNvSpPr/>
            <p:nvPr/>
          </p:nvSpPr>
          <p:spPr>
            <a:xfrm>
              <a:off x="25185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3" name="object 2773"/>
            <p:cNvSpPr/>
            <p:nvPr/>
          </p:nvSpPr>
          <p:spPr>
            <a:xfrm>
              <a:off x="251905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4" name="object 2774"/>
            <p:cNvSpPr/>
            <p:nvPr/>
          </p:nvSpPr>
          <p:spPr>
            <a:xfrm>
              <a:off x="252045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5" name="object 2775"/>
            <p:cNvSpPr/>
            <p:nvPr/>
          </p:nvSpPr>
          <p:spPr>
            <a:xfrm>
              <a:off x="25237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6" name="object 2776"/>
            <p:cNvSpPr/>
            <p:nvPr/>
          </p:nvSpPr>
          <p:spPr>
            <a:xfrm>
              <a:off x="25247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7" name="object 2777"/>
            <p:cNvSpPr/>
            <p:nvPr/>
          </p:nvSpPr>
          <p:spPr>
            <a:xfrm>
              <a:off x="252564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8" name="object 2778"/>
            <p:cNvSpPr/>
            <p:nvPr/>
          </p:nvSpPr>
          <p:spPr>
            <a:xfrm>
              <a:off x="25270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9" name="object 2779"/>
            <p:cNvSpPr/>
            <p:nvPr/>
          </p:nvSpPr>
          <p:spPr>
            <a:xfrm>
              <a:off x="25283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0" name="object 2780"/>
            <p:cNvSpPr/>
            <p:nvPr/>
          </p:nvSpPr>
          <p:spPr>
            <a:xfrm>
              <a:off x="252906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1" name="object 2781"/>
            <p:cNvSpPr/>
            <p:nvPr/>
          </p:nvSpPr>
          <p:spPr>
            <a:xfrm>
              <a:off x="25295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2" name="object 2782"/>
            <p:cNvSpPr/>
            <p:nvPr/>
          </p:nvSpPr>
          <p:spPr>
            <a:xfrm>
              <a:off x="25302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3" name="object 2783"/>
            <p:cNvSpPr/>
            <p:nvPr/>
          </p:nvSpPr>
          <p:spPr>
            <a:xfrm>
              <a:off x="253058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4" name="object 2784"/>
            <p:cNvSpPr/>
            <p:nvPr/>
          </p:nvSpPr>
          <p:spPr>
            <a:xfrm>
              <a:off x="25308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5" name="object 2785"/>
            <p:cNvSpPr/>
            <p:nvPr/>
          </p:nvSpPr>
          <p:spPr>
            <a:xfrm>
              <a:off x="25313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6" name="object 2786"/>
            <p:cNvSpPr/>
            <p:nvPr/>
          </p:nvSpPr>
          <p:spPr>
            <a:xfrm>
              <a:off x="25318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7" name="object 2787"/>
            <p:cNvSpPr/>
            <p:nvPr/>
          </p:nvSpPr>
          <p:spPr>
            <a:xfrm>
              <a:off x="253223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8" name="object 2788"/>
            <p:cNvSpPr/>
            <p:nvPr/>
          </p:nvSpPr>
          <p:spPr>
            <a:xfrm>
              <a:off x="25338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9" name="object 2789"/>
            <p:cNvSpPr/>
            <p:nvPr/>
          </p:nvSpPr>
          <p:spPr>
            <a:xfrm>
              <a:off x="253413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0" name="object 2790"/>
            <p:cNvSpPr/>
            <p:nvPr/>
          </p:nvSpPr>
          <p:spPr>
            <a:xfrm>
              <a:off x="25343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1" name="object 2791"/>
            <p:cNvSpPr/>
            <p:nvPr/>
          </p:nvSpPr>
          <p:spPr>
            <a:xfrm>
              <a:off x="253489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2" name="object 2792"/>
            <p:cNvSpPr/>
            <p:nvPr/>
          </p:nvSpPr>
          <p:spPr>
            <a:xfrm>
              <a:off x="25357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3" name="object 2793"/>
            <p:cNvSpPr/>
            <p:nvPr/>
          </p:nvSpPr>
          <p:spPr>
            <a:xfrm>
              <a:off x="2537433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4" name="object 2794"/>
            <p:cNvSpPr/>
            <p:nvPr/>
          </p:nvSpPr>
          <p:spPr>
            <a:xfrm>
              <a:off x="25375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5" name="object 2795"/>
            <p:cNvSpPr/>
            <p:nvPr/>
          </p:nvSpPr>
          <p:spPr>
            <a:xfrm>
              <a:off x="25380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6" name="object 2796"/>
            <p:cNvSpPr/>
            <p:nvPr/>
          </p:nvSpPr>
          <p:spPr>
            <a:xfrm>
              <a:off x="2538827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7" name="object 2797"/>
            <p:cNvSpPr/>
            <p:nvPr/>
          </p:nvSpPr>
          <p:spPr>
            <a:xfrm>
              <a:off x="253946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8" name="object 2798"/>
            <p:cNvSpPr/>
            <p:nvPr/>
          </p:nvSpPr>
          <p:spPr>
            <a:xfrm>
              <a:off x="2540094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9" name="object 2799"/>
            <p:cNvSpPr/>
            <p:nvPr/>
          </p:nvSpPr>
          <p:spPr>
            <a:xfrm>
              <a:off x="2541488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0" name="object 2800"/>
            <p:cNvSpPr/>
            <p:nvPr/>
          </p:nvSpPr>
          <p:spPr>
            <a:xfrm>
              <a:off x="254275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1" name="object 2801"/>
            <p:cNvSpPr/>
            <p:nvPr/>
          </p:nvSpPr>
          <p:spPr>
            <a:xfrm>
              <a:off x="25431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2" name="object 2802"/>
            <p:cNvSpPr/>
            <p:nvPr/>
          </p:nvSpPr>
          <p:spPr>
            <a:xfrm>
              <a:off x="254364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3" name="object 2803"/>
            <p:cNvSpPr/>
            <p:nvPr/>
          </p:nvSpPr>
          <p:spPr>
            <a:xfrm>
              <a:off x="254478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4" name="object 2804"/>
            <p:cNvSpPr/>
            <p:nvPr/>
          </p:nvSpPr>
          <p:spPr>
            <a:xfrm>
              <a:off x="254491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5" name="object 2805"/>
            <p:cNvSpPr/>
            <p:nvPr/>
          </p:nvSpPr>
          <p:spPr>
            <a:xfrm>
              <a:off x="25457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6" name="object 2806"/>
            <p:cNvSpPr/>
            <p:nvPr/>
          </p:nvSpPr>
          <p:spPr>
            <a:xfrm>
              <a:off x="25463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7" name="object 2807"/>
            <p:cNvSpPr/>
            <p:nvPr/>
          </p:nvSpPr>
          <p:spPr>
            <a:xfrm>
              <a:off x="254668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8" name="object 2808"/>
            <p:cNvSpPr/>
            <p:nvPr/>
          </p:nvSpPr>
          <p:spPr>
            <a:xfrm>
              <a:off x="25471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9" name="object 2809"/>
            <p:cNvSpPr/>
            <p:nvPr/>
          </p:nvSpPr>
          <p:spPr>
            <a:xfrm>
              <a:off x="254896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0" name="object 2810"/>
            <p:cNvSpPr/>
            <p:nvPr/>
          </p:nvSpPr>
          <p:spPr>
            <a:xfrm>
              <a:off x="25493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1" name="object 2811"/>
            <p:cNvSpPr/>
            <p:nvPr/>
          </p:nvSpPr>
          <p:spPr>
            <a:xfrm>
              <a:off x="25520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2" name="object 2812"/>
            <p:cNvSpPr/>
            <p:nvPr/>
          </p:nvSpPr>
          <p:spPr>
            <a:xfrm>
              <a:off x="25532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3" name="object 2813"/>
            <p:cNvSpPr/>
            <p:nvPr/>
          </p:nvSpPr>
          <p:spPr>
            <a:xfrm>
              <a:off x="25542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4" name="object 2814"/>
            <p:cNvSpPr/>
            <p:nvPr/>
          </p:nvSpPr>
          <p:spPr>
            <a:xfrm>
              <a:off x="25546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5" name="object 2815"/>
            <p:cNvSpPr/>
            <p:nvPr/>
          </p:nvSpPr>
          <p:spPr>
            <a:xfrm>
              <a:off x="25550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6" name="object 2816"/>
            <p:cNvSpPr/>
            <p:nvPr/>
          </p:nvSpPr>
          <p:spPr>
            <a:xfrm>
              <a:off x="25559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7" name="object 2817"/>
            <p:cNvSpPr/>
            <p:nvPr/>
          </p:nvSpPr>
          <p:spPr>
            <a:xfrm>
              <a:off x="25568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8" name="object 2818"/>
            <p:cNvSpPr/>
            <p:nvPr/>
          </p:nvSpPr>
          <p:spPr>
            <a:xfrm>
              <a:off x="255961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9" name="object 2819"/>
            <p:cNvSpPr/>
            <p:nvPr/>
          </p:nvSpPr>
          <p:spPr>
            <a:xfrm>
              <a:off x="25606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0" name="object 2820"/>
            <p:cNvSpPr/>
            <p:nvPr/>
          </p:nvSpPr>
          <p:spPr>
            <a:xfrm>
              <a:off x="256227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1" name="object 2821"/>
            <p:cNvSpPr/>
            <p:nvPr/>
          </p:nvSpPr>
          <p:spPr>
            <a:xfrm>
              <a:off x="256252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2" name="object 2822"/>
            <p:cNvSpPr/>
            <p:nvPr/>
          </p:nvSpPr>
          <p:spPr>
            <a:xfrm>
              <a:off x="25632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3" name="object 2823"/>
            <p:cNvSpPr/>
            <p:nvPr/>
          </p:nvSpPr>
          <p:spPr>
            <a:xfrm>
              <a:off x="25648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4" name="object 2824"/>
            <p:cNvSpPr/>
            <p:nvPr/>
          </p:nvSpPr>
          <p:spPr>
            <a:xfrm>
              <a:off x="256506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5" name="object 2825"/>
            <p:cNvSpPr/>
            <p:nvPr/>
          </p:nvSpPr>
          <p:spPr>
            <a:xfrm>
              <a:off x="25658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6" name="object 2826"/>
            <p:cNvSpPr/>
            <p:nvPr/>
          </p:nvSpPr>
          <p:spPr>
            <a:xfrm>
              <a:off x="2566454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7" name="object 2827"/>
            <p:cNvSpPr/>
            <p:nvPr/>
          </p:nvSpPr>
          <p:spPr>
            <a:xfrm>
              <a:off x="25673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8" name="object 2828"/>
            <p:cNvSpPr/>
            <p:nvPr/>
          </p:nvSpPr>
          <p:spPr>
            <a:xfrm>
              <a:off x="2567721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9" name="object 2829"/>
            <p:cNvSpPr/>
            <p:nvPr/>
          </p:nvSpPr>
          <p:spPr>
            <a:xfrm>
              <a:off x="256911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0" name="object 2830"/>
            <p:cNvSpPr/>
            <p:nvPr/>
          </p:nvSpPr>
          <p:spPr>
            <a:xfrm>
              <a:off x="257038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1" name="object 2831"/>
            <p:cNvSpPr/>
            <p:nvPr/>
          </p:nvSpPr>
          <p:spPr>
            <a:xfrm>
              <a:off x="257063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2" name="object 2832"/>
            <p:cNvSpPr/>
            <p:nvPr/>
          </p:nvSpPr>
          <p:spPr>
            <a:xfrm>
              <a:off x="25710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3" name="object 2833"/>
            <p:cNvSpPr/>
            <p:nvPr/>
          </p:nvSpPr>
          <p:spPr>
            <a:xfrm>
              <a:off x="25716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4" name="object 2834"/>
            <p:cNvSpPr/>
            <p:nvPr/>
          </p:nvSpPr>
          <p:spPr>
            <a:xfrm>
              <a:off x="25730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5" name="object 2835"/>
            <p:cNvSpPr/>
            <p:nvPr/>
          </p:nvSpPr>
          <p:spPr>
            <a:xfrm>
              <a:off x="257532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6" name="object 2836"/>
            <p:cNvSpPr/>
            <p:nvPr/>
          </p:nvSpPr>
          <p:spPr>
            <a:xfrm>
              <a:off x="25757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7" name="object 2837"/>
            <p:cNvSpPr/>
            <p:nvPr/>
          </p:nvSpPr>
          <p:spPr>
            <a:xfrm>
              <a:off x="25762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8" name="object 2838"/>
            <p:cNvSpPr/>
            <p:nvPr/>
          </p:nvSpPr>
          <p:spPr>
            <a:xfrm>
              <a:off x="25788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9" name="object 2839"/>
            <p:cNvSpPr/>
            <p:nvPr/>
          </p:nvSpPr>
          <p:spPr>
            <a:xfrm>
              <a:off x="258014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0" name="object 2840"/>
            <p:cNvSpPr/>
            <p:nvPr/>
          </p:nvSpPr>
          <p:spPr>
            <a:xfrm>
              <a:off x="25805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1" name="object 2841"/>
            <p:cNvSpPr/>
            <p:nvPr/>
          </p:nvSpPr>
          <p:spPr>
            <a:xfrm>
              <a:off x="25814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2" name="object 2842"/>
            <p:cNvSpPr/>
            <p:nvPr/>
          </p:nvSpPr>
          <p:spPr>
            <a:xfrm>
              <a:off x="2580774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3" name="object 2843"/>
            <p:cNvSpPr/>
            <p:nvPr/>
          </p:nvSpPr>
          <p:spPr>
            <a:xfrm>
              <a:off x="25821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4" name="object 2844"/>
            <p:cNvSpPr/>
            <p:nvPr/>
          </p:nvSpPr>
          <p:spPr>
            <a:xfrm>
              <a:off x="258318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5" name="object 2845"/>
            <p:cNvSpPr/>
            <p:nvPr/>
          </p:nvSpPr>
          <p:spPr>
            <a:xfrm>
              <a:off x="25833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6" name="object 2846"/>
            <p:cNvSpPr/>
            <p:nvPr/>
          </p:nvSpPr>
          <p:spPr>
            <a:xfrm>
              <a:off x="25835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7" name="object 2847"/>
            <p:cNvSpPr/>
            <p:nvPr/>
          </p:nvSpPr>
          <p:spPr>
            <a:xfrm>
              <a:off x="25839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8" name="object 2848"/>
            <p:cNvSpPr/>
            <p:nvPr/>
          </p:nvSpPr>
          <p:spPr>
            <a:xfrm>
              <a:off x="2585463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9" name="object 2849"/>
            <p:cNvSpPr/>
            <p:nvPr/>
          </p:nvSpPr>
          <p:spPr>
            <a:xfrm>
              <a:off x="25864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0" name="object 2850"/>
            <p:cNvSpPr/>
            <p:nvPr/>
          </p:nvSpPr>
          <p:spPr>
            <a:xfrm>
              <a:off x="25869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1" name="object 2851"/>
            <p:cNvSpPr/>
            <p:nvPr/>
          </p:nvSpPr>
          <p:spPr>
            <a:xfrm>
              <a:off x="258749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2" name="object 2852"/>
            <p:cNvSpPr/>
            <p:nvPr/>
          </p:nvSpPr>
          <p:spPr>
            <a:xfrm>
              <a:off x="25885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3" name="object 2853"/>
            <p:cNvSpPr/>
            <p:nvPr/>
          </p:nvSpPr>
          <p:spPr>
            <a:xfrm>
              <a:off x="25887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4" name="object 2854"/>
            <p:cNvSpPr/>
            <p:nvPr/>
          </p:nvSpPr>
          <p:spPr>
            <a:xfrm>
              <a:off x="259015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5" name="object 2855"/>
            <p:cNvSpPr/>
            <p:nvPr/>
          </p:nvSpPr>
          <p:spPr>
            <a:xfrm>
              <a:off x="2590786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6" name="object 2856"/>
            <p:cNvSpPr/>
            <p:nvPr/>
          </p:nvSpPr>
          <p:spPr>
            <a:xfrm>
              <a:off x="259141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7" name="object 2857"/>
            <p:cNvSpPr/>
            <p:nvPr/>
          </p:nvSpPr>
          <p:spPr>
            <a:xfrm>
              <a:off x="25924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8" name="object 2858"/>
            <p:cNvSpPr/>
            <p:nvPr/>
          </p:nvSpPr>
          <p:spPr>
            <a:xfrm>
              <a:off x="25931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9" name="object 2859"/>
            <p:cNvSpPr/>
            <p:nvPr/>
          </p:nvSpPr>
          <p:spPr>
            <a:xfrm>
              <a:off x="259382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0" name="object 2860"/>
            <p:cNvSpPr/>
            <p:nvPr/>
          </p:nvSpPr>
          <p:spPr>
            <a:xfrm>
              <a:off x="259534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1" name="object 2861"/>
            <p:cNvSpPr/>
            <p:nvPr/>
          </p:nvSpPr>
          <p:spPr>
            <a:xfrm>
              <a:off x="259674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2" name="object 2862"/>
            <p:cNvSpPr/>
            <p:nvPr/>
          </p:nvSpPr>
          <p:spPr>
            <a:xfrm>
              <a:off x="259750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3" name="object 2863"/>
            <p:cNvSpPr/>
            <p:nvPr/>
          </p:nvSpPr>
          <p:spPr>
            <a:xfrm>
              <a:off x="25980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4" name="object 2864"/>
            <p:cNvSpPr/>
            <p:nvPr/>
          </p:nvSpPr>
          <p:spPr>
            <a:xfrm>
              <a:off x="25988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5" name="object 2865"/>
            <p:cNvSpPr/>
            <p:nvPr/>
          </p:nvSpPr>
          <p:spPr>
            <a:xfrm>
              <a:off x="25991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6" name="object 2866"/>
            <p:cNvSpPr/>
            <p:nvPr/>
          </p:nvSpPr>
          <p:spPr>
            <a:xfrm>
              <a:off x="259940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7" name="object 2867"/>
            <p:cNvSpPr/>
            <p:nvPr/>
          </p:nvSpPr>
          <p:spPr>
            <a:xfrm>
              <a:off x="25996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8" name="object 2868"/>
            <p:cNvSpPr/>
            <p:nvPr/>
          </p:nvSpPr>
          <p:spPr>
            <a:xfrm>
              <a:off x="26006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9" name="object 2869"/>
            <p:cNvSpPr/>
            <p:nvPr/>
          </p:nvSpPr>
          <p:spPr>
            <a:xfrm>
              <a:off x="26016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0" name="object 2870"/>
            <p:cNvSpPr/>
            <p:nvPr/>
          </p:nvSpPr>
          <p:spPr>
            <a:xfrm>
              <a:off x="26026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1" name="object 2871"/>
            <p:cNvSpPr/>
            <p:nvPr/>
          </p:nvSpPr>
          <p:spPr>
            <a:xfrm>
              <a:off x="26043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2" name="object 2872"/>
            <p:cNvSpPr/>
            <p:nvPr/>
          </p:nvSpPr>
          <p:spPr>
            <a:xfrm>
              <a:off x="26054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3" name="object 2873"/>
            <p:cNvSpPr/>
            <p:nvPr/>
          </p:nvSpPr>
          <p:spPr>
            <a:xfrm>
              <a:off x="26059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4" name="object 2874"/>
            <p:cNvSpPr/>
            <p:nvPr/>
          </p:nvSpPr>
          <p:spPr>
            <a:xfrm>
              <a:off x="26070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5" name="object 2875"/>
            <p:cNvSpPr/>
            <p:nvPr/>
          </p:nvSpPr>
          <p:spPr>
            <a:xfrm>
              <a:off x="26072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6" name="object 2876"/>
            <p:cNvSpPr/>
            <p:nvPr/>
          </p:nvSpPr>
          <p:spPr>
            <a:xfrm>
              <a:off x="260979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7" name="object 2877"/>
            <p:cNvSpPr/>
            <p:nvPr/>
          </p:nvSpPr>
          <p:spPr>
            <a:xfrm>
              <a:off x="261118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8" name="object 2878"/>
            <p:cNvSpPr/>
            <p:nvPr/>
          </p:nvSpPr>
          <p:spPr>
            <a:xfrm>
              <a:off x="26122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9" name="object 2879"/>
            <p:cNvSpPr/>
            <p:nvPr/>
          </p:nvSpPr>
          <p:spPr>
            <a:xfrm>
              <a:off x="26124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0" name="object 2880"/>
            <p:cNvSpPr/>
            <p:nvPr/>
          </p:nvSpPr>
          <p:spPr>
            <a:xfrm>
              <a:off x="26134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1" name="object 2881"/>
            <p:cNvSpPr/>
            <p:nvPr/>
          </p:nvSpPr>
          <p:spPr>
            <a:xfrm>
              <a:off x="26138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2" name="object 2882"/>
            <p:cNvSpPr/>
            <p:nvPr/>
          </p:nvSpPr>
          <p:spPr>
            <a:xfrm>
              <a:off x="261511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3" name="object 2883"/>
            <p:cNvSpPr/>
            <p:nvPr/>
          </p:nvSpPr>
          <p:spPr>
            <a:xfrm>
              <a:off x="26153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4" name="object 2884"/>
            <p:cNvSpPr/>
            <p:nvPr/>
          </p:nvSpPr>
          <p:spPr>
            <a:xfrm>
              <a:off x="26171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5" name="object 2885"/>
            <p:cNvSpPr/>
            <p:nvPr/>
          </p:nvSpPr>
          <p:spPr>
            <a:xfrm>
              <a:off x="26173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6" name="object 2886"/>
            <p:cNvSpPr/>
            <p:nvPr/>
          </p:nvSpPr>
          <p:spPr>
            <a:xfrm>
              <a:off x="26176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7" name="object 2887"/>
            <p:cNvSpPr/>
            <p:nvPr/>
          </p:nvSpPr>
          <p:spPr>
            <a:xfrm>
              <a:off x="26184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8" name="object 2888"/>
            <p:cNvSpPr/>
            <p:nvPr/>
          </p:nvSpPr>
          <p:spPr>
            <a:xfrm>
              <a:off x="26187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9" name="object 2889"/>
            <p:cNvSpPr/>
            <p:nvPr/>
          </p:nvSpPr>
          <p:spPr>
            <a:xfrm>
              <a:off x="26191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0" name="object 2890"/>
            <p:cNvSpPr/>
            <p:nvPr/>
          </p:nvSpPr>
          <p:spPr>
            <a:xfrm>
              <a:off x="261968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1" name="object 2891"/>
            <p:cNvSpPr/>
            <p:nvPr/>
          </p:nvSpPr>
          <p:spPr>
            <a:xfrm>
              <a:off x="262044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2" name="object 2892"/>
            <p:cNvSpPr/>
            <p:nvPr/>
          </p:nvSpPr>
          <p:spPr>
            <a:xfrm>
              <a:off x="26212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3" name="object 2893"/>
            <p:cNvSpPr/>
            <p:nvPr/>
          </p:nvSpPr>
          <p:spPr>
            <a:xfrm>
              <a:off x="26214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4" name="object 2894"/>
            <p:cNvSpPr/>
            <p:nvPr/>
          </p:nvSpPr>
          <p:spPr>
            <a:xfrm>
              <a:off x="262170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5" name="object 2895"/>
            <p:cNvSpPr/>
            <p:nvPr/>
          </p:nvSpPr>
          <p:spPr>
            <a:xfrm>
              <a:off x="26244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6" name="object 2896"/>
            <p:cNvSpPr/>
            <p:nvPr/>
          </p:nvSpPr>
          <p:spPr>
            <a:xfrm>
              <a:off x="26251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7" name="object 2897"/>
            <p:cNvSpPr/>
            <p:nvPr/>
          </p:nvSpPr>
          <p:spPr>
            <a:xfrm>
              <a:off x="262563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8" name="object 2898"/>
            <p:cNvSpPr/>
            <p:nvPr/>
          </p:nvSpPr>
          <p:spPr>
            <a:xfrm>
              <a:off x="26291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9" name="object 2899"/>
            <p:cNvSpPr/>
            <p:nvPr/>
          </p:nvSpPr>
          <p:spPr>
            <a:xfrm>
              <a:off x="26296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0" name="object 2900"/>
            <p:cNvSpPr/>
            <p:nvPr/>
          </p:nvSpPr>
          <p:spPr>
            <a:xfrm>
              <a:off x="26323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1" name="object 2901"/>
            <p:cNvSpPr/>
            <p:nvPr/>
          </p:nvSpPr>
          <p:spPr>
            <a:xfrm>
              <a:off x="26333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2" name="object 2902"/>
            <p:cNvSpPr/>
            <p:nvPr/>
          </p:nvSpPr>
          <p:spPr>
            <a:xfrm>
              <a:off x="26341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3" name="object 2903"/>
            <p:cNvSpPr/>
            <p:nvPr/>
          </p:nvSpPr>
          <p:spPr>
            <a:xfrm>
              <a:off x="26345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4" name="object 2904"/>
            <p:cNvSpPr/>
            <p:nvPr/>
          </p:nvSpPr>
          <p:spPr>
            <a:xfrm>
              <a:off x="26359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5" name="object 2905"/>
            <p:cNvSpPr/>
            <p:nvPr/>
          </p:nvSpPr>
          <p:spPr>
            <a:xfrm>
              <a:off x="26361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6" name="object 2906"/>
            <p:cNvSpPr/>
            <p:nvPr/>
          </p:nvSpPr>
          <p:spPr>
            <a:xfrm>
              <a:off x="26367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7" name="object 2907"/>
            <p:cNvSpPr/>
            <p:nvPr/>
          </p:nvSpPr>
          <p:spPr>
            <a:xfrm>
              <a:off x="26374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8" name="object 2908"/>
            <p:cNvSpPr/>
            <p:nvPr/>
          </p:nvSpPr>
          <p:spPr>
            <a:xfrm>
              <a:off x="263932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9" name="object 2909"/>
            <p:cNvSpPr/>
            <p:nvPr/>
          </p:nvSpPr>
          <p:spPr>
            <a:xfrm>
              <a:off x="26394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0" name="object 2910"/>
            <p:cNvSpPr/>
            <p:nvPr/>
          </p:nvSpPr>
          <p:spPr>
            <a:xfrm>
              <a:off x="26397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1" name="object 2911"/>
            <p:cNvSpPr/>
            <p:nvPr/>
          </p:nvSpPr>
          <p:spPr>
            <a:xfrm>
              <a:off x="26414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2" name="object 2912"/>
            <p:cNvSpPr/>
            <p:nvPr/>
          </p:nvSpPr>
          <p:spPr>
            <a:xfrm>
              <a:off x="26427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3" name="object 2913"/>
            <p:cNvSpPr/>
            <p:nvPr/>
          </p:nvSpPr>
          <p:spPr>
            <a:xfrm>
              <a:off x="264413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4" name="object 2914"/>
            <p:cNvSpPr/>
            <p:nvPr/>
          </p:nvSpPr>
          <p:spPr>
            <a:xfrm>
              <a:off x="264464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5" name="object 2915"/>
            <p:cNvSpPr/>
            <p:nvPr/>
          </p:nvSpPr>
          <p:spPr>
            <a:xfrm>
              <a:off x="264477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6" name="object 2916"/>
            <p:cNvSpPr/>
            <p:nvPr/>
          </p:nvSpPr>
          <p:spPr>
            <a:xfrm>
              <a:off x="26452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7" name="object 2917"/>
            <p:cNvSpPr/>
            <p:nvPr/>
          </p:nvSpPr>
          <p:spPr>
            <a:xfrm>
              <a:off x="264730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8" name="object 2918"/>
            <p:cNvSpPr/>
            <p:nvPr/>
          </p:nvSpPr>
          <p:spPr>
            <a:xfrm>
              <a:off x="2648067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9" name="object 2919"/>
            <p:cNvSpPr/>
            <p:nvPr/>
          </p:nvSpPr>
          <p:spPr>
            <a:xfrm>
              <a:off x="265072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0" name="object 2920"/>
            <p:cNvSpPr/>
            <p:nvPr/>
          </p:nvSpPr>
          <p:spPr>
            <a:xfrm>
              <a:off x="2651108" y="417771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394" y="0"/>
                  </a:moveTo>
                  <a:lnTo>
                    <a:pt x="3168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1" name="object 2921"/>
            <p:cNvSpPr/>
            <p:nvPr/>
          </p:nvSpPr>
          <p:spPr>
            <a:xfrm>
              <a:off x="26541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2" name="object 2922"/>
            <p:cNvSpPr/>
            <p:nvPr/>
          </p:nvSpPr>
          <p:spPr>
            <a:xfrm>
              <a:off x="265491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3" name="object 2923"/>
            <p:cNvSpPr/>
            <p:nvPr/>
          </p:nvSpPr>
          <p:spPr>
            <a:xfrm>
              <a:off x="26564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4" name="object 2924"/>
            <p:cNvSpPr/>
            <p:nvPr/>
          </p:nvSpPr>
          <p:spPr>
            <a:xfrm>
              <a:off x="2656684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5" name="object 2925"/>
            <p:cNvSpPr/>
            <p:nvPr/>
          </p:nvSpPr>
          <p:spPr>
            <a:xfrm>
              <a:off x="26569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6" name="object 2926"/>
            <p:cNvSpPr/>
            <p:nvPr/>
          </p:nvSpPr>
          <p:spPr>
            <a:xfrm>
              <a:off x="26571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7" name="object 2927"/>
            <p:cNvSpPr/>
            <p:nvPr/>
          </p:nvSpPr>
          <p:spPr>
            <a:xfrm>
              <a:off x="265731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8" name="object 2928"/>
            <p:cNvSpPr/>
            <p:nvPr/>
          </p:nvSpPr>
          <p:spPr>
            <a:xfrm>
              <a:off x="265769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9" name="object 2929"/>
            <p:cNvSpPr/>
            <p:nvPr/>
          </p:nvSpPr>
          <p:spPr>
            <a:xfrm>
              <a:off x="26580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0" name="object 2930"/>
            <p:cNvSpPr/>
            <p:nvPr/>
          </p:nvSpPr>
          <p:spPr>
            <a:xfrm>
              <a:off x="265858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1" name="object 2931"/>
            <p:cNvSpPr/>
            <p:nvPr/>
          </p:nvSpPr>
          <p:spPr>
            <a:xfrm>
              <a:off x="26598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2" name="object 2932"/>
            <p:cNvSpPr/>
            <p:nvPr/>
          </p:nvSpPr>
          <p:spPr>
            <a:xfrm>
              <a:off x="266036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3" name="object 2933"/>
            <p:cNvSpPr/>
            <p:nvPr/>
          </p:nvSpPr>
          <p:spPr>
            <a:xfrm>
              <a:off x="26622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4" name="object 2934"/>
            <p:cNvSpPr/>
            <p:nvPr/>
          </p:nvSpPr>
          <p:spPr>
            <a:xfrm>
              <a:off x="26649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5" name="object 2935"/>
            <p:cNvSpPr/>
            <p:nvPr/>
          </p:nvSpPr>
          <p:spPr>
            <a:xfrm>
              <a:off x="266530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6" name="object 2936"/>
            <p:cNvSpPr/>
            <p:nvPr/>
          </p:nvSpPr>
          <p:spPr>
            <a:xfrm>
              <a:off x="26655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7" name="object 2937"/>
            <p:cNvSpPr/>
            <p:nvPr/>
          </p:nvSpPr>
          <p:spPr>
            <a:xfrm>
              <a:off x="26660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8" name="object 2938"/>
            <p:cNvSpPr/>
            <p:nvPr/>
          </p:nvSpPr>
          <p:spPr>
            <a:xfrm>
              <a:off x="26665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9" name="object 2939"/>
            <p:cNvSpPr/>
            <p:nvPr/>
          </p:nvSpPr>
          <p:spPr>
            <a:xfrm>
              <a:off x="26675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0" name="object 2940"/>
            <p:cNvSpPr/>
            <p:nvPr/>
          </p:nvSpPr>
          <p:spPr>
            <a:xfrm>
              <a:off x="26678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1" name="object 2941"/>
            <p:cNvSpPr/>
            <p:nvPr/>
          </p:nvSpPr>
          <p:spPr>
            <a:xfrm>
              <a:off x="266910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2" name="object 2942"/>
            <p:cNvSpPr/>
            <p:nvPr/>
          </p:nvSpPr>
          <p:spPr>
            <a:xfrm>
              <a:off x="26697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3" name="object 2943"/>
            <p:cNvSpPr/>
            <p:nvPr/>
          </p:nvSpPr>
          <p:spPr>
            <a:xfrm>
              <a:off x="26704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4" name="object 2944"/>
            <p:cNvSpPr/>
            <p:nvPr/>
          </p:nvSpPr>
          <p:spPr>
            <a:xfrm>
              <a:off x="26710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5" name="object 2945"/>
            <p:cNvSpPr/>
            <p:nvPr/>
          </p:nvSpPr>
          <p:spPr>
            <a:xfrm>
              <a:off x="26713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6" name="object 2946"/>
            <p:cNvSpPr/>
            <p:nvPr/>
          </p:nvSpPr>
          <p:spPr>
            <a:xfrm>
              <a:off x="26730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7" name="object 2947"/>
            <p:cNvSpPr/>
            <p:nvPr/>
          </p:nvSpPr>
          <p:spPr>
            <a:xfrm>
              <a:off x="26735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8" name="object 2948"/>
            <p:cNvSpPr/>
            <p:nvPr/>
          </p:nvSpPr>
          <p:spPr>
            <a:xfrm>
              <a:off x="26737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9" name="object 2949"/>
            <p:cNvSpPr/>
            <p:nvPr/>
          </p:nvSpPr>
          <p:spPr>
            <a:xfrm>
              <a:off x="267632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0" name="object 2950"/>
            <p:cNvSpPr/>
            <p:nvPr/>
          </p:nvSpPr>
          <p:spPr>
            <a:xfrm>
              <a:off x="26765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1" name="object 2951"/>
            <p:cNvSpPr/>
            <p:nvPr/>
          </p:nvSpPr>
          <p:spPr>
            <a:xfrm>
              <a:off x="2676074" y="417771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394" y="0"/>
                  </a:moveTo>
                  <a:lnTo>
                    <a:pt x="3168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2" name="object 2952"/>
            <p:cNvSpPr/>
            <p:nvPr/>
          </p:nvSpPr>
          <p:spPr>
            <a:xfrm>
              <a:off x="26787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3" name="object 2953"/>
            <p:cNvSpPr/>
            <p:nvPr/>
          </p:nvSpPr>
          <p:spPr>
            <a:xfrm>
              <a:off x="267962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4" name="object 2954"/>
            <p:cNvSpPr/>
            <p:nvPr/>
          </p:nvSpPr>
          <p:spPr>
            <a:xfrm>
              <a:off x="26807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5" name="object 2955"/>
            <p:cNvSpPr/>
            <p:nvPr/>
          </p:nvSpPr>
          <p:spPr>
            <a:xfrm>
              <a:off x="2680129" y="417771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267" y="0"/>
                  </a:moveTo>
                  <a:lnTo>
                    <a:pt x="3041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6" name="object 2956"/>
            <p:cNvSpPr/>
            <p:nvPr/>
          </p:nvSpPr>
          <p:spPr>
            <a:xfrm>
              <a:off x="268291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7" name="object 2957"/>
            <p:cNvSpPr/>
            <p:nvPr/>
          </p:nvSpPr>
          <p:spPr>
            <a:xfrm>
              <a:off x="26838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8" name="object 2958"/>
            <p:cNvSpPr/>
            <p:nvPr/>
          </p:nvSpPr>
          <p:spPr>
            <a:xfrm>
              <a:off x="26843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9" name="object 2959"/>
            <p:cNvSpPr/>
            <p:nvPr/>
          </p:nvSpPr>
          <p:spPr>
            <a:xfrm>
              <a:off x="26849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0" name="object 2960"/>
            <p:cNvSpPr/>
            <p:nvPr/>
          </p:nvSpPr>
          <p:spPr>
            <a:xfrm>
              <a:off x="268621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1" name="object 2961"/>
            <p:cNvSpPr/>
            <p:nvPr/>
          </p:nvSpPr>
          <p:spPr>
            <a:xfrm>
              <a:off x="268671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2" name="object 2962"/>
            <p:cNvSpPr/>
            <p:nvPr/>
          </p:nvSpPr>
          <p:spPr>
            <a:xfrm>
              <a:off x="26876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3" name="object 2963"/>
            <p:cNvSpPr/>
            <p:nvPr/>
          </p:nvSpPr>
          <p:spPr>
            <a:xfrm>
              <a:off x="2687986" y="417771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267" y="0"/>
                  </a:moveTo>
                  <a:lnTo>
                    <a:pt x="3041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4" name="object 2964"/>
            <p:cNvSpPr/>
            <p:nvPr/>
          </p:nvSpPr>
          <p:spPr>
            <a:xfrm>
              <a:off x="26912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5" name="object 2965"/>
            <p:cNvSpPr/>
            <p:nvPr/>
          </p:nvSpPr>
          <p:spPr>
            <a:xfrm>
              <a:off x="26915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6" name="object 2966"/>
            <p:cNvSpPr/>
            <p:nvPr/>
          </p:nvSpPr>
          <p:spPr>
            <a:xfrm>
              <a:off x="2694069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7" name="object 2967"/>
            <p:cNvSpPr/>
            <p:nvPr/>
          </p:nvSpPr>
          <p:spPr>
            <a:xfrm>
              <a:off x="26949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8" name="object 2968"/>
            <p:cNvSpPr/>
            <p:nvPr/>
          </p:nvSpPr>
          <p:spPr>
            <a:xfrm>
              <a:off x="269673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9" name="object 2969"/>
            <p:cNvSpPr/>
            <p:nvPr/>
          </p:nvSpPr>
          <p:spPr>
            <a:xfrm>
              <a:off x="26971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0" name="object 2970"/>
            <p:cNvSpPr/>
            <p:nvPr/>
          </p:nvSpPr>
          <p:spPr>
            <a:xfrm>
              <a:off x="26973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1" name="object 2971"/>
            <p:cNvSpPr/>
            <p:nvPr/>
          </p:nvSpPr>
          <p:spPr>
            <a:xfrm>
              <a:off x="2696604" y="4177711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10">
                  <a:moveTo>
                    <a:pt x="0" y="0"/>
                  </a:moveTo>
                  <a:lnTo>
                    <a:pt x="1774" y="0"/>
                  </a:lnTo>
                </a:path>
                <a:path w="3810">
                  <a:moveTo>
                    <a:pt x="1900" y="0"/>
                  </a:moveTo>
                  <a:lnTo>
                    <a:pt x="3675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2" name="object 2972"/>
            <p:cNvSpPr/>
            <p:nvPr/>
          </p:nvSpPr>
          <p:spPr>
            <a:xfrm>
              <a:off x="269977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3" name="object 2973"/>
            <p:cNvSpPr/>
            <p:nvPr/>
          </p:nvSpPr>
          <p:spPr>
            <a:xfrm>
              <a:off x="27006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4" name="object 2974"/>
            <p:cNvSpPr/>
            <p:nvPr/>
          </p:nvSpPr>
          <p:spPr>
            <a:xfrm>
              <a:off x="27015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5" name="object 2975"/>
            <p:cNvSpPr/>
            <p:nvPr/>
          </p:nvSpPr>
          <p:spPr>
            <a:xfrm>
              <a:off x="27019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6" name="object 2976"/>
            <p:cNvSpPr/>
            <p:nvPr/>
          </p:nvSpPr>
          <p:spPr>
            <a:xfrm>
              <a:off x="27024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7" name="object 2977"/>
            <p:cNvSpPr/>
            <p:nvPr/>
          </p:nvSpPr>
          <p:spPr>
            <a:xfrm>
              <a:off x="270268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8" name="object 2978"/>
            <p:cNvSpPr/>
            <p:nvPr/>
          </p:nvSpPr>
          <p:spPr>
            <a:xfrm>
              <a:off x="27047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9" name="object 2979"/>
            <p:cNvSpPr/>
            <p:nvPr/>
          </p:nvSpPr>
          <p:spPr>
            <a:xfrm>
              <a:off x="27053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0" name="object 2980"/>
            <p:cNvSpPr/>
            <p:nvPr/>
          </p:nvSpPr>
          <p:spPr>
            <a:xfrm>
              <a:off x="27059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1" name="object 2981"/>
            <p:cNvSpPr/>
            <p:nvPr/>
          </p:nvSpPr>
          <p:spPr>
            <a:xfrm>
              <a:off x="27068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2" name="object 2982"/>
            <p:cNvSpPr/>
            <p:nvPr/>
          </p:nvSpPr>
          <p:spPr>
            <a:xfrm>
              <a:off x="270724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3" name="object 2983"/>
            <p:cNvSpPr/>
            <p:nvPr/>
          </p:nvSpPr>
          <p:spPr>
            <a:xfrm>
              <a:off x="27081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4" name="object 2984"/>
            <p:cNvSpPr/>
            <p:nvPr/>
          </p:nvSpPr>
          <p:spPr>
            <a:xfrm>
              <a:off x="2707756" y="4177711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4">
                  <a:moveTo>
                    <a:pt x="0" y="0"/>
                  </a:moveTo>
                  <a:lnTo>
                    <a:pt x="1774" y="0"/>
                  </a:lnTo>
                </a:path>
                <a:path w="4444">
                  <a:moveTo>
                    <a:pt x="1267" y="0"/>
                  </a:moveTo>
                  <a:lnTo>
                    <a:pt x="3041" y="0"/>
                  </a:lnTo>
                </a:path>
                <a:path w="4444">
                  <a:moveTo>
                    <a:pt x="2661" y="0"/>
                  </a:moveTo>
                  <a:lnTo>
                    <a:pt x="4435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5" name="object 2985"/>
            <p:cNvSpPr/>
            <p:nvPr/>
          </p:nvSpPr>
          <p:spPr>
            <a:xfrm>
              <a:off x="271257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6" name="object 2986"/>
            <p:cNvSpPr/>
            <p:nvPr/>
          </p:nvSpPr>
          <p:spPr>
            <a:xfrm>
              <a:off x="271510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7" name="object 2987"/>
            <p:cNvSpPr/>
            <p:nvPr/>
          </p:nvSpPr>
          <p:spPr>
            <a:xfrm>
              <a:off x="27158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8" name="object 2988"/>
            <p:cNvSpPr/>
            <p:nvPr/>
          </p:nvSpPr>
          <p:spPr>
            <a:xfrm>
              <a:off x="27165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9" name="object 2989"/>
            <p:cNvSpPr/>
            <p:nvPr/>
          </p:nvSpPr>
          <p:spPr>
            <a:xfrm>
              <a:off x="271789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0" name="object 2990"/>
            <p:cNvSpPr/>
            <p:nvPr/>
          </p:nvSpPr>
          <p:spPr>
            <a:xfrm>
              <a:off x="27182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1" name="object 2991"/>
            <p:cNvSpPr/>
            <p:nvPr/>
          </p:nvSpPr>
          <p:spPr>
            <a:xfrm>
              <a:off x="27187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2" name="object 2992"/>
            <p:cNvSpPr/>
            <p:nvPr/>
          </p:nvSpPr>
          <p:spPr>
            <a:xfrm>
              <a:off x="27204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3" name="object 2993"/>
            <p:cNvSpPr/>
            <p:nvPr/>
          </p:nvSpPr>
          <p:spPr>
            <a:xfrm>
              <a:off x="27213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4" name="object 2994"/>
            <p:cNvSpPr/>
            <p:nvPr/>
          </p:nvSpPr>
          <p:spPr>
            <a:xfrm>
              <a:off x="27218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5" name="object 2995"/>
            <p:cNvSpPr/>
            <p:nvPr/>
          </p:nvSpPr>
          <p:spPr>
            <a:xfrm>
              <a:off x="272271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6" name="object 2996"/>
            <p:cNvSpPr/>
            <p:nvPr/>
          </p:nvSpPr>
          <p:spPr>
            <a:xfrm>
              <a:off x="27230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7" name="object 2997"/>
            <p:cNvSpPr/>
            <p:nvPr/>
          </p:nvSpPr>
          <p:spPr>
            <a:xfrm>
              <a:off x="27238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8" name="object 2998"/>
            <p:cNvSpPr/>
            <p:nvPr/>
          </p:nvSpPr>
          <p:spPr>
            <a:xfrm>
              <a:off x="27241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9" name="object 2999"/>
            <p:cNvSpPr/>
            <p:nvPr/>
          </p:nvSpPr>
          <p:spPr>
            <a:xfrm>
              <a:off x="272575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0" name="object 3000"/>
            <p:cNvSpPr/>
            <p:nvPr/>
          </p:nvSpPr>
          <p:spPr>
            <a:xfrm>
              <a:off x="272968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1" name="object 3001"/>
            <p:cNvSpPr/>
            <p:nvPr/>
          </p:nvSpPr>
          <p:spPr>
            <a:xfrm>
              <a:off x="27308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2" name="object 3002"/>
            <p:cNvSpPr/>
            <p:nvPr/>
          </p:nvSpPr>
          <p:spPr>
            <a:xfrm>
              <a:off x="27322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3" name="object 3003"/>
            <p:cNvSpPr/>
            <p:nvPr/>
          </p:nvSpPr>
          <p:spPr>
            <a:xfrm>
              <a:off x="27324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4" name="object 3004"/>
            <p:cNvSpPr/>
            <p:nvPr/>
          </p:nvSpPr>
          <p:spPr>
            <a:xfrm>
              <a:off x="273462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5" name="object 3005"/>
            <p:cNvSpPr/>
            <p:nvPr/>
          </p:nvSpPr>
          <p:spPr>
            <a:xfrm>
              <a:off x="27362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6" name="object 3006"/>
            <p:cNvSpPr/>
            <p:nvPr/>
          </p:nvSpPr>
          <p:spPr>
            <a:xfrm>
              <a:off x="27371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7" name="object 3007"/>
            <p:cNvSpPr/>
            <p:nvPr/>
          </p:nvSpPr>
          <p:spPr>
            <a:xfrm>
              <a:off x="273753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8" name="object 3008"/>
            <p:cNvSpPr/>
            <p:nvPr/>
          </p:nvSpPr>
          <p:spPr>
            <a:xfrm>
              <a:off x="273791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9" name="object 3009"/>
            <p:cNvSpPr/>
            <p:nvPr/>
          </p:nvSpPr>
          <p:spPr>
            <a:xfrm>
              <a:off x="273817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0" name="object 3010"/>
            <p:cNvSpPr/>
            <p:nvPr/>
          </p:nvSpPr>
          <p:spPr>
            <a:xfrm>
              <a:off x="27389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1" name="object 3011"/>
            <p:cNvSpPr/>
            <p:nvPr/>
          </p:nvSpPr>
          <p:spPr>
            <a:xfrm>
              <a:off x="274019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2" name="object 3012"/>
            <p:cNvSpPr/>
            <p:nvPr/>
          </p:nvSpPr>
          <p:spPr>
            <a:xfrm>
              <a:off x="274248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3" name="object 3013"/>
            <p:cNvSpPr/>
            <p:nvPr/>
          </p:nvSpPr>
          <p:spPr>
            <a:xfrm>
              <a:off x="27428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4" name="object 3014"/>
            <p:cNvSpPr/>
            <p:nvPr/>
          </p:nvSpPr>
          <p:spPr>
            <a:xfrm>
              <a:off x="27440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5" name="object 3015"/>
            <p:cNvSpPr/>
            <p:nvPr/>
          </p:nvSpPr>
          <p:spPr>
            <a:xfrm>
              <a:off x="27443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6" name="object 3016"/>
            <p:cNvSpPr/>
            <p:nvPr/>
          </p:nvSpPr>
          <p:spPr>
            <a:xfrm>
              <a:off x="2744888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7" name="object 3017"/>
            <p:cNvSpPr/>
            <p:nvPr/>
          </p:nvSpPr>
          <p:spPr>
            <a:xfrm>
              <a:off x="2747549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8" name="object 3018"/>
            <p:cNvSpPr/>
            <p:nvPr/>
          </p:nvSpPr>
          <p:spPr>
            <a:xfrm>
              <a:off x="27481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9" name="object 3019"/>
            <p:cNvSpPr/>
            <p:nvPr/>
          </p:nvSpPr>
          <p:spPr>
            <a:xfrm>
              <a:off x="274945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0" name="object 3020"/>
            <p:cNvSpPr/>
            <p:nvPr/>
          </p:nvSpPr>
          <p:spPr>
            <a:xfrm>
              <a:off x="275021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1" name="object 3021"/>
            <p:cNvSpPr/>
            <p:nvPr/>
          </p:nvSpPr>
          <p:spPr>
            <a:xfrm>
              <a:off x="27505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2" name="object 3022"/>
            <p:cNvSpPr/>
            <p:nvPr/>
          </p:nvSpPr>
          <p:spPr>
            <a:xfrm>
              <a:off x="27546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3" name="object 3023"/>
            <p:cNvSpPr/>
            <p:nvPr/>
          </p:nvSpPr>
          <p:spPr>
            <a:xfrm>
              <a:off x="27552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4" name="object 3024"/>
            <p:cNvSpPr/>
            <p:nvPr/>
          </p:nvSpPr>
          <p:spPr>
            <a:xfrm>
              <a:off x="2755533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5" name="object 3025"/>
            <p:cNvSpPr/>
            <p:nvPr/>
          </p:nvSpPr>
          <p:spPr>
            <a:xfrm>
              <a:off x="27573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6" name="object 3026"/>
            <p:cNvSpPr/>
            <p:nvPr/>
          </p:nvSpPr>
          <p:spPr>
            <a:xfrm>
              <a:off x="275819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7" name="object 3027"/>
            <p:cNvSpPr/>
            <p:nvPr/>
          </p:nvSpPr>
          <p:spPr>
            <a:xfrm>
              <a:off x="27585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8" name="object 3028"/>
            <p:cNvSpPr/>
            <p:nvPr/>
          </p:nvSpPr>
          <p:spPr>
            <a:xfrm>
              <a:off x="27595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9" name="object 3029"/>
            <p:cNvSpPr/>
            <p:nvPr/>
          </p:nvSpPr>
          <p:spPr>
            <a:xfrm>
              <a:off x="27622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0" name="object 3030"/>
            <p:cNvSpPr/>
            <p:nvPr/>
          </p:nvSpPr>
          <p:spPr>
            <a:xfrm>
              <a:off x="276263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1" name="object 3031"/>
            <p:cNvSpPr/>
            <p:nvPr/>
          </p:nvSpPr>
          <p:spPr>
            <a:xfrm>
              <a:off x="27632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2" name="object 3032"/>
            <p:cNvSpPr/>
            <p:nvPr/>
          </p:nvSpPr>
          <p:spPr>
            <a:xfrm>
              <a:off x="27640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3" name="object 3033"/>
            <p:cNvSpPr/>
            <p:nvPr/>
          </p:nvSpPr>
          <p:spPr>
            <a:xfrm>
              <a:off x="276465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4" name="object 3034"/>
            <p:cNvSpPr/>
            <p:nvPr/>
          </p:nvSpPr>
          <p:spPr>
            <a:xfrm>
              <a:off x="27651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5" name="object 3035"/>
            <p:cNvSpPr/>
            <p:nvPr/>
          </p:nvSpPr>
          <p:spPr>
            <a:xfrm>
              <a:off x="276643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6" name="object 3036"/>
            <p:cNvSpPr/>
            <p:nvPr/>
          </p:nvSpPr>
          <p:spPr>
            <a:xfrm>
              <a:off x="27678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7" name="object 3037"/>
            <p:cNvSpPr/>
            <p:nvPr/>
          </p:nvSpPr>
          <p:spPr>
            <a:xfrm>
              <a:off x="27684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8" name="object 3038"/>
            <p:cNvSpPr/>
            <p:nvPr/>
          </p:nvSpPr>
          <p:spPr>
            <a:xfrm>
              <a:off x="27704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9" name="object 3039"/>
            <p:cNvSpPr/>
            <p:nvPr/>
          </p:nvSpPr>
          <p:spPr>
            <a:xfrm>
              <a:off x="27717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0" name="object 3040"/>
            <p:cNvSpPr/>
            <p:nvPr/>
          </p:nvSpPr>
          <p:spPr>
            <a:xfrm>
              <a:off x="27731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1" name="object 3041"/>
            <p:cNvSpPr/>
            <p:nvPr/>
          </p:nvSpPr>
          <p:spPr>
            <a:xfrm>
              <a:off x="27736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2" name="object 3042"/>
            <p:cNvSpPr/>
            <p:nvPr/>
          </p:nvSpPr>
          <p:spPr>
            <a:xfrm>
              <a:off x="27744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3" name="object 3043"/>
            <p:cNvSpPr/>
            <p:nvPr/>
          </p:nvSpPr>
          <p:spPr>
            <a:xfrm>
              <a:off x="27746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4" name="object 3044"/>
            <p:cNvSpPr/>
            <p:nvPr/>
          </p:nvSpPr>
          <p:spPr>
            <a:xfrm>
              <a:off x="27758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5" name="object 3045"/>
            <p:cNvSpPr/>
            <p:nvPr/>
          </p:nvSpPr>
          <p:spPr>
            <a:xfrm>
              <a:off x="27764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6" name="object 3046"/>
            <p:cNvSpPr/>
            <p:nvPr/>
          </p:nvSpPr>
          <p:spPr>
            <a:xfrm>
              <a:off x="27768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7" name="object 3047"/>
            <p:cNvSpPr/>
            <p:nvPr/>
          </p:nvSpPr>
          <p:spPr>
            <a:xfrm>
              <a:off x="277771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8" name="object 3048"/>
            <p:cNvSpPr/>
            <p:nvPr/>
          </p:nvSpPr>
          <p:spPr>
            <a:xfrm>
              <a:off x="277834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9" name="object 3049"/>
            <p:cNvSpPr/>
            <p:nvPr/>
          </p:nvSpPr>
          <p:spPr>
            <a:xfrm>
              <a:off x="27784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0" name="object 3050"/>
            <p:cNvSpPr/>
            <p:nvPr/>
          </p:nvSpPr>
          <p:spPr>
            <a:xfrm>
              <a:off x="27797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1" name="object 3051"/>
            <p:cNvSpPr/>
            <p:nvPr/>
          </p:nvSpPr>
          <p:spPr>
            <a:xfrm>
              <a:off x="27810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2" name="object 3052"/>
            <p:cNvSpPr/>
            <p:nvPr/>
          </p:nvSpPr>
          <p:spPr>
            <a:xfrm>
              <a:off x="27812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3" name="object 3053"/>
            <p:cNvSpPr/>
            <p:nvPr/>
          </p:nvSpPr>
          <p:spPr>
            <a:xfrm>
              <a:off x="27822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4" name="object 3054"/>
            <p:cNvSpPr/>
            <p:nvPr/>
          </p:nvSpPr>
          <p:spPr>
            <a:xfrm>
              <a:off x="27836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5" name="object 3055"/>
            <p:cNvSpPr/>
            <p:nvPr/>
          </p:nvSpPr>
          <p:spPr>
            <a:xfrm>
              <a:off x="27849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6" name="object 3056"/>
            <p:cNvSpPr/>
            <p:nvPr/>
          </p:nvSpPr>
          <p:spPr>
            <a:xfrm>
              <a:off x="278632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7" name="object 3057"/>
            <p:cNvSpPr/>
            <p:nvPr/>
          </p:nvSpPr>
          <p:spPr>
            <a:xfrm>
              <a:off x="27870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8" name="object 3058"/>
            <p:cNvSpPr/>
            <p:nvPr/>
          </p:nvSpPr>
          <p:spPr>
            <a:xfrm>
              <a:off x="27888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9" name="object 3059"/>
            <p:cNvSpPr/>
            <p:nvPr/>
          </p:nvSpPr>
          <p:spPr>
            <a:xfrm>
              <a:off x="2791017" y="4175394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64"/>
                  </a:moveTo>
                  <a:lnTo>
                    <a:pt x="887" y="116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0" name="object 3060"/>
            <p:cNvSpPr/>
            <p:nvPr/>
          </p:nvSpPr>
          <p:spPr>
            <a:xfrm>
              <a:off x="279152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1" name="object 3061"/>
            <p:cNvSpPr/>
            <p:nvPr/>
          </p:nvSpPr>
          <p:spPr>
            <a:xfrm>
              <a:off x="279291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2" name="object 3062"/>
            <p:cNvSpPr/>
            <p:nvPr/>
          </p:nvSpPr>
          <p:spPr>
            <a:xfrm>
              <a:off x="2793678" y="417730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3" name="object 3063"/>
            <p:cNvSpPr/>
            <p:nvPr/>
          </p:nvSpPr>
          <p:spPr>
            <a:xfrm>
              <a:off x="27939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4" name="object 3064"/>
            <p:cNvSpPr/>
            <p:nvPr/>
          </p:nvSpPr>
          <p:spPr>
            <a:xfrm>
              <a:off x="27943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5" name="object 3065"/>
            <p:cNvSpPr/>
            <p:nvPr/>
          </p:nvSpPr>
          <p:spPr>
            <a:xfrm>
              <a:off x="27955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6" name="object 3066"/>
            <p:cNvSpPr/>
            <p:nvPr/>
          </p:nvSpPr>
          <p:spPr>
            <a:xfrm>
              <a:off x="27960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7" name="object 3067"/>
            <p:cNvSpPr/>
            <p:nvPr/>
          </p:nvSpPr>
          <p:spPr>
            <a:xfrm>
              <a:off x="2796213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8" name="object 3068"/>
            <p:cNvSpPr/>
            <p:nvPr/>
          </p:nvSpPr>
          <p:spPr>
            <a:xfrm>
              <a:off x="27965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9" name="object 3069"/>
            <p:cNvSpPr/>
            <p:nvPr/>
          </p:nvSpPr>
          <p:spPr>
            <a:xfrm>
              <a:off x="279684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0" name="object 3070"/>
            <p:cNvSpPr/>
            <p:nvPr/>
          </p:nvSpPr>
          <p:spPr>
            <a:xfrm>
              <a:off x="27979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1" name="object 3071"/>
            <p:cNvSpPr/>
            <p:nvPr/>
          </p:nvSpPr>
          <p:spPr>
            <a:xfrm>
              <a:off x="27990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2" name="object 3072"/>
            <p:cNvSpPr/>
            <p:nvPr/>
          </p:nvSpPr>
          <p:spPr>
            <a:xfrm>
              <a:off x="27995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3" name="object 3073"/>
            <p:cNvSpPr/>
            <p:nvPr/>
          </p:nvSpPr>
          <p:spPr>
            <a:xfrm>
              <a:off x="280014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4" name="object 3074"/>
            <p:cNvSpPr/>
            <p:nvPr/>
          </p:nvSpPr>
          <p:spPr>
            <a:xfrm>
              <a:off x="28003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5" name="object 3075"/>
            <p:cNvSpPr/>
            <p:nvPr/>
          </p:nvSpPr>
          <p:spPr>
            <a:xfrm>
              <a:off x="280204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6" name="object 3076"/>
            <p:cNvSpPr/>
            <p:nvPr/>
          </p:nvSpPr>
          <p:spPr>
            <a:xfrm>
              <a:off x="28025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7" name="object 3077"/>
            <p:cNvSpPr/>
            <p:nvPr/>
          </p:nvSpPr>
          <p:spPr>
            <a:xfrm>
              <a:off x="28029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8" name="object 3078"/>
            <p:cNvSpPr/>
            <p:nvPr/>
          </p:nvSpPr>
          <p:spPr>
            <a:xfrm>
              <a:off x="28039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9" name="object 3079"/>
            <p:cNvSpPr/>
            <p:nvPr/>
          </p:nvSpPr>
          <p:spPr>
            <a:xfrm>
              <a:off x="28047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0" name="object 3080"/>
            <p:cNvSpPr/>
            <p:nvPr/>
          </p:nvSpPr>
          <p:spPr>
            <a:xfrm>
              <a:off x="28060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1" name="object 3081"/>
            <p:cNvSpPr/>
            <p:nvPr/>
          </p:nvSpPr>
          <p:spPr>
            <a:xfrm>
              <a:off x="280673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2" name="object 3082"/>
            <p:cNvSpPr/>
            <p:nvPr/>
          </p:nvSpPr>
          <p:spPr>
            <a:xfrm>
              <a:off x="28073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3" name="object 3083"/>
            <p:cNvSpPr/>
            <p:nvPr/>
          </p:nvSpPr>
          <p:spPr>
            <a:xfrm>
              <a:off x="280939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4" name="object 3084"/>
            <p:cNvSpPr/>
            <p:nvPr/>
          </p:nvSpPr>
          <p:spPr>
            <a:xfrm>
              <a:off x="28096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5" name="object 3085"/>
            <p:cNvSpPr/>
            <p:nvPr/>
          </p:nvSpPr>
          <p:spPr>
            <a:xfrm>
              <a:off x="28100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6" name="object 3086"/>
            <p:cNvSpPr/>
            <p:nvPr/>
          </p:nvSpPr>
          <p:spPr>
            <a:xfrm>
              <a:off x="281256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7" name="object 3087"/>
            <p:cNvSpPr/>
            <p:nvPr/>
          </p:nvSpPr>
          <p:spPr>
            <a:xfrm>
              <a:off x="28137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8" name="object 3088"/>
            <p:cNvSpPr/>
            <p:nvPr/>
          </p:nvSpPr>
          <p:spPr>
            <a:xfrm>
              <a:off x="28139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9" name="object 3089"/>
            <p:cNvSpPr/>
            <p:nvPr/>
          </p:nvSpPr>
          <p:spPr>
            <a:xfrm>
              <a:off x="28149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0" name="object 3090"/>
            <p:cNvSpPr/>
            <p:nvPr/>
          </p:nvSpPr>
          <p:spPr>
            <a:xfrm>
              <a:off x="281648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1" name="object 3091"/>
            <p:cNvSpPr/>
            <p:nvPr/>
          </p:nvSpPr>
          <p:spPr>
            <a:xfrm>
              <a:off x="28186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2" name="object 3092"/>
            <p:cNvSpPr/>
            <p:nvPr/>
          </p:nvSpPr>
          <p:spPr>
            <a:xfrm>
              <a:off x="28191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3" name="object 3093"/>
            <p:cNvSpPr/>
            <p:nvPr/>
          </p:nvSpPr>
          <p:spPr>
            <a:xfrm>
              <a:off x="28194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4" name="object 3094"/>
            <p:cNvSpPr/>
            <p:nvPr/>
          </p:nvSpPr>
          <p:spPr>
            <a:xfrm>
              <a:off x="2822192" y="417771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394" y="0"/>
                  </a:moveTo>
                  <a:lnTo>
                    <a:pt x="3168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5" name="object 3095"/>
            <p:cNvSpPr/>
            <p:nvPr/>
          </p:nvSpPr>
          <p:spPr>
            <a:xfrm>
              <a:off x="28257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6" name="object 3096"/>
            <p:cNvSpPr/>
            <p:nvPr/>
          </p:nvSpPr>
          <p:spPr>
            <a:xfrm>
              <a:off x="28262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7" name="object 3097"/>
            <p:cNvSpPr/>
            <p:nvPr/>
          </p:nvSpPr>
          <p:spPr>
            <a:xfrm>
              <a:off x="282840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8" name="object 3098"/>
            <p:cNvSpPr/>
            <p:nvPr/>
          </p:nvSpPr>
          <p:spPr>
            <a:xfrm>
              <a:off x="28290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9" name="object 3099"/>
            <p:cNvSpPr/>
            <p:nvPr/>
          </p:nvSpPr>
          <p:spPr>
            <a:xfrm>
              <a:off x="28310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0" name="object 3100"/>
            <p:cNvSpPr/>
            <p:nvPr/>
          </p:nvSpPr>
          <p:spPr>
            <a:xfrm>
              <a:off x="28323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1" name="object 3101"/>
            <p:cNvSpPr/>
            <p:nvPr/>
          </p:nvSpPr>
          <p:spPr>
            <a:xfrm>
              <a:off x="283309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2" name="object 3102"/>
            <p:cNvSpPr/>
            <p:nvPr/>
          </p:nvSpPr>
          <p:spPr>
            <a:xfrm>
              <a:off x="28335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3" name="object 3103"/>
            <p:cNvSpPr/>
            <p:nvPr/>
          </p:nvSpPr>
          <p:spPr>
            <a:xfrm>
              <a:off x="28346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4" name="object 3104"/>
            <p:cNvSpPr/>
            <p:nvPr/>
          </p:nvSpPr>
          <p:spPr>
            <a:xfrm>
              <a:off x="28348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5" name="object 3105"/>
            <p:cNvSpPr/>
            <p:nvPr/>
          </p:nvSpPr>
          <p:spPr>
            <a:xfrm>
              <a:off x="283625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6" name="object 3106"/>
            <p:cNvSpPr/>
            <p:nvPr/>
          </p:nvSpPr>
          <p:spPr>
            <a:xfrm>
              <a:off x="28366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7" name="object 3107"/>
            <p:cNvSpPr/>
            <p:nvPr/>
          </p:nvSpPr>
          <p:spPr>
            <a:xfrm>
              <a:off x="28376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8" name="object 3108"/>
            <p:cNvSpPr/>
            <p:nvPr/>
          </p:nvSpPr>
          <p:spPr>
            <a:xfrm>
              <a:off x="2838920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9" name="object 3109"/>
            <p:cNvSpPr/>
            <p:nvPr/>
          </p:nvSpPr>
          <p:spPr>
            <a:xfrm>
              <a:off x="28400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0" name="object 3110"/>
            <p:cNvSpPr/>
            <p:nvPr/>
          </p:nvSpPr>
          <p:spPr>
            <a:xfrm>
              <a:off x="2841455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1" name="object 3111"/>
            <p:cNvSpPr/>
            <p:nvPr/>
          </p:nvSpPr>
          <p:spPr>
            <a:xfrm>
              <a:off x="28420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2" name="object 3112"/>
            <p:cNvSpPr/>
            <p:nvPr/>
          </p:nvSpPr>
          <p:spPr>
            <a:xfrm>
              <a:off x="28428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3" name="object 3113"/>
            <p:cNvSpPr/>
            <p:nvPr/>
          </p:nvSpPr>
          <p:spPr>
            <a:xfrm>
              <a:off x="28456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4" name="object 3114"/>
            <p:cNvSpPr/>
            <p:nvPr/>
          </p:nvSpPr>
          <p:spPr>
            <a:xfrm>
              <a:off x="284677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5" name="object 3115"/>
            <p:cNvSpPr/>
            <p:nvPr/>
          </p:nvSpPr>
          <p:spPr>
            <a:xfrm>
              <a:off x="28472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6" name="object 3116"/>
            <p:cNvSpPr/>
            <p:nvPr/>
          </p:nvSpPr>
          <p:spPr>
            <a:xfrm>
              <a:off x="284817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7" name="object 3117"/>
            <p:cNvSpPr/>
            <p:nvPr/>
          </p:nvSpPr>
          <p:spPr>
            <a:xfrm>
              <a:off x="28521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8" name="object 3118"/>
            <p:cNvSpPr/>
            <p:nvPr/>
          </p:nvSpPr>
          <p:spPr>
            <a:xfrm>
              <a:off x="28553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9" name="object 3119"/>
            <p:cNvSpPr/>
            <p:nvPr/>
          </p:nvSpPr>
          <p:spPr>
            <a:xfrm>
              <a:off x="2862492" y="4173129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59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0" name="object 3120"/>
            <p:cNvSpPr/>
            <p:nvPr/>
          </p:nvSpPr>
          <p:spPr>
            <a:xfrm>
              <a:off x="286287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1" name="object 3121"/>
            <p:cNvSpPr/>
            <p:nvPr/>
          </p:nvSpPr>
          <p:spPr>
            <a:xfrm>
              <a:off x="28632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2" name="object 3122"/>
            <p:cNvSpPr/>
            <p:nvPr/>
          </p:nvSpPr>
          <p:spPr>
            <a:xfrm>
              <a:off x="28635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3" name="object 3123"/>
            <p:cNvSpPr/>
            <p:nvPr/>
          </p:nvSpPr>
          <p:spPr>
            <a:xfrm>
              <a:off x="28638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4" name="object 3124"/>
            <p:cNvSpPr/>
            <p:nvPr/>
          </p:nvSpPr>
          <p:spPr>
            <a:xfrm>
              <a:off x="28641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5" name="object 3125"/>
            <p:cNvSpPr/>
            <p:nvPr/>
          </p:nvSpPr>
          <p:spPr>
            <a:xfrm>
              <a:off x="28643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6" name="object 3126"/>
            <p:cNvSpPr/>
            <p:nvPr/>
          </p:nvSpPr>
          <p:spPr>
            <a:xfrm>
              <a:off x="2865153" y="417671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06"/>
                  </a:moveTo>
                  <a:lnTo>
                    <a:pt x="887" y="50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7" name="object 3127"/>
            <p:cNvSpPr/>
            <p:nvPr/>
          </p:nvSpPr>
          <p:spPr>
            <a:xfrm>
              <a:off x="28655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8" name="object 3128"/>
            <p:cNvSpPr/>
            <p:nvPr/>
          </p:nvSpPr>
          <p:spPr>
            <a:xfrm>
              <a:off x="28661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9" name="object 3129"/>
            <p:cNvSpPr/>
            <p:nvPr/>
          </p:nvSpPr>
          <p:spPr>
            <a:xfrm>
              <a:off x="28673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0" name="object 3130"/>
            <p:cNvSpPr/>
            <p:nvPr/>
          </p:nvSpPr>
          <p:spPr>
            <a:xfrm>
              <a:off x="2867688" y="417600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60"/>
                  </a:moveTo>
                  <a:lnTo>
                    <a:pt x="887" y="86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1" name="object 3131"/>
            <p:cNvSpPr/>
            <p:nvPr/>
          </p:nvSpPr>
          <p:spPr>
            <a:xfrm>
              <a:off x="286832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2" name="object 3132"/>
            <p:cNvSpPr/>
            <p:nvPr/>
          </p:nvSpPr>
          <p:spPr>
            <a:xfrm>
              <a:off x="28684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3" name="object 3133"/>
            <p:cNvSpPr/>
            <p:nvPr/>
          </p:nvSpPr>
          <p:spPr>
            <a:xfrm>
              <a:off x="2868702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4" name="object 3134"/>
            <p:cNvSpPr/>
            <p:nvPr/>
          </p:nvSpPr>
          <p:spPr>
            <a:xfrm>
              <a:off x="2868955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5" name="object 3135"/>
            <p:cNvSpPr/>
            <p:nvPr/>
          </p:nvSpPr>
          <p:spPr>
            <a:xfrm>
              <a:off x="286908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6" name="object 3136"/>
            <p:cNvSpPr/>
            <p:nvPr/>
          </p:nvSpPr>
          <p:spPr>
            <a:xfrm>
              <a:off x="2869335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7" name="object 3137"/>
            <p:cNvSpPr/>
            <p:nvPr/>
          </p:nvSpPr>
          <p:spPr>
            <a:xfrm>
              <a:off x="2868702" y="417769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8" name="object 3138"/>
            <p:cNvSpPr/>
            <p:nvPr/>
          </p:nvSpPr>
          <p:spPr>
            <a:xfrm>
              <a:off x="2870096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9" name="object 3139"/>
            <p:cNvSpPr/>
            <p:nvPr/>
          </p:nvSpPr>
          <p:spPr>
            <a:xfrm>
              <a:off x="28702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0" name="object 3140"/>
            <p:cNvSpPr/>
            <p:nvPr/>
          </p:nvSpPr>
          <p:spPr>
            <a:xfrm>
              <a:off x="2870349" y="41772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1" name="object 3141"/>
            <p:cNvSpPr/>
            <p:nvPr/>
          </p:nvSpPr>
          <p:spPr>
            <a:xfrm>
              <a:off x="287060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2" name="object 3142"/>
            <p:cNvSpPr/>
            <p:nvPr/>
          </p:nvSpPr>
          <p:spPr>
            <a:xfrm>
              <a:off x="28708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3" name="object 3143"/>
            <p:cNvSpPr/>
            <p:nvPr/>
          </p:nvSpPr>
          <p:spPr>
            <a:xfrm>
              <a:off x="2870983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4" name="object 3144"/>
            <p:cNvSpPr/>
            <p:nvPr/>
          </p:nvSpPr>
          <p:spPr>
            <a:xfrm>
              <a:off x="287123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5" name="object 3145"/>
            <p:cNvSpPr/>
            <p:nvPr/>
          </p:nvSpPr>
          <p:spPr>
            <a:xfrm>
              <a:off x="2870476" y="417769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6" name="object 3146"/>
            <p:cNvSpPr/>
            <p:nvPr/>
          </p:nvSpPr>
          <p:spPr>
            <a:xfrm>
              <a:off x="287187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7" name="object 3147"/>
            <p:cNvSpPr/>
            <p:nvPr/>
          </p:nvSpPr>
          <p:spPr>
            <a:xfrm>
              <a:off x="287199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8" name="object 3148"/>
            <p:cNvSpPr/>
            <p:nvPr/>
          </p:nvSpPr>
          <p:spPr>
            <a:xfrm>
              <a:off x="2871363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9" name="object 3149"/>
            <p:cNvSpPr/>
            <p:nvPr/>
          </p:nvSpPr>
          <p:spPr>
            <a:xfrm>
              <a:off x="28726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0" name="object 3150"/>
            <p:cNvSpPr/>
            <p:nvPr/>
          </p:nvSpPr>
          <p:spPr>
            <a:xfrm>
              <a:off x="287288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1" name="object 3151"/>
            <p:cNvSpPr/>
            <p:nvPr/>
          </p:nvSpPr>
          <p:spPr>
            <a:xfrm>
              <a:off x="2873137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2" name="object 3152"/>
            <p:cNvSpPr/>
            <p:nvPr/>
          </p:nvSpPr>
          <p:spPr>
            <a:xfrm>
              <a:off x="2872630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3" name="object 3153"/>
            <p:cNvSpPr/>
            <p:nvPr/>
          </p:nvSpPr>
          <p:spPr>
            <a:xfrm>
              <a:off x="28738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4" name="object 3154"/>
            <p:cNvSpPr/>
            <p:nvPr/>
          </p:nvSpPr>
          <p:spPr>
            <a:xfrm>
              <a:off x="287415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5" name="object 3155"/>
            <p:cNvSpPr/>
            <p:nvPr/>
          </p:nvSpPr>
          <p:spPr>
            <a:xfrm>
              <a:off x="287453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6" name="object 3156"/>
            <p:cNvSpPr/>
            <p:nvPr/>
          </p:nvSpPr>
          <p:spPr>
            <a:xfrm>
              <a:off x="28749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7" name="object 3157"/>
            <p:cNvSpPr/>
            <p:nvPr/>
          </p:nvSpPr>
          <p:spPr>
            <a:xfrm>
              <a:off x="287541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8" name="object 3158"/>
            <p:cNvSpPr/>
            <p:nvPr/>
          </p:nvSpPr>
          <p:spPr>
            <a:xfrm>
              <a:off x="287579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9" name="object 3159"/>
            <p:cNvSpPr/>
            <p:nvPr/>
          </p:nvSpPr>
          <p:spPr>
            <a:xfrm>
              <a:off x="28763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0" name="object 3160"/>
            <p:cNvSpPr/>
            <p:nvPr/>
          </p:nvSpPr>
          <p:spPr>
            <a:xfrm>
              <a:off x="287668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1" name="object 3161"/>
            <p:cNvSpPr/>
            <p:nvPr/>
          </p:nvSpPr>
          <p:spPr>
            <a:xfrm>
              <a:off x="28771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2" name="object 3162"/>
            <p:cNvSpPr/>
            <p:nvPr/>
          </p:nvSpPr>
          <p:spPr>
            <a:xfrm>
              <a:off x="28776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3" name="object 3163"/>
            <p:cNvSpPr/>
            <p:nvPr/>
          </p:nvSpPr>
          <p:spPr>
            <a:xfrm>
              <a:off x="28780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4" name="object 3164"/>
            <p:cNvSpPr/>
            <p:nvPr/>
          </p:nvSpPr>
          <p:spPr>
            <a:xfrm>
              <a:off x="2877573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5" name="object 3165"/>
            <p:cNvSpPr/>
            <p:nvPr/>
          </p:nvSpPr>
          <p:spPr>
            <a:xfrm>
              <a:off x="28793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6" name="object 3166"/>
            <p:cNvSpPr/>
            <p:nvPr/>
          </p:nvSpPr>
          <p:spPr>
            <a:xfrm>
              <a:off x="28797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7" name="object 3167"/>
            <p:cNvSpPr/>
            <p:nvPr/>
          </p:nvSpPr>
          <p:spPr>
            <a:xfrm>
              <a:off x="28799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8" name="object 3168"/>
            <p:cNvSpPr/>
            <p:nvPr/>
          </p:nvSpPr>
          <p:spPr>
            <a:xfrm>
              <a:off x="28804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9" name="object 3169"/>
            <p:cNvSpPr/>
            <p:nvPr/>
          </p:nvSpPr>
          <p:spPr>
            <a:xfrm>
              <a:off x="288099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0" name="object 3170"/>
            <p:cNvSpPr/>
            <p:nvPr/>
          </p:nvSpPr>
          <p:spPr>
            <a:xfrm>
              <a:off x="28821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1" name="object 3171"/>
            <p:cNvSpPr/>
            <p:nvPr/>
          </p:nvSpPr>
          <p:spPr>
            <a:xfrm>
              <a:off x="28831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2" name="object 3172"/>
            <p:cNvSpPr/>
            <p:nvPr/>
          </p:nvSpPr>
          <p:spPr>
            <a:xfrm>
              <a:off x="28837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3" name="object 3173"/>
            <p:cNvSpPr/>
            <p:nvPr/>
          </p:nvSpPr>
          <p:spPr>
            <a:xfrm>
              <a:off x="28849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4" name="object 3174"/>
            <p:cNvSpPr/>
            <p:nvPr/>
          </p:nvSpPr>
          <p:spPr>
            <a:xfrm>
              <a:off x="28859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5" name="object 3175"/>
            <p:cNvSpPr/>
            <p:nvPr/>
          </p:nvSpPr>
          <p:spPr>
            <a:xfrm>
              <a:off x="288631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6" name="object 3176"/>
            <p:cNvSpPr/>
            <p:nvPr/>
          </p:nvSpPr>
          <p:spPr>
            <a:xfrm>
              <a:off x="28869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7" name="object 3177"/>
            <p:cNvSpPr/>
            <p:nvPr/>
          </p:nvSpPr>
          <p:spPr>
            <a:xfrm>
              <a:off x="28877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8" name="object 3178"/>
            <p:cNvSpPr/>
            <p:nvPr/>
          </p:nvSpPr>
          <p:spPr>
            <a:xfrm>
              <a:off x="28884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9" name="object 3179"/>
            <p:cNvSpPr/>
            <p:nvPr/>
          </p:nvSpPr>
          <p:spPr>
            <a:xfrm>
              <a:off x="2888851" y="3981970"/>
              <a:ext cx="0" cy="196215"/>
            </a:xfrm>
            <a:custGeom>
              <a:avLst/>
              <a:gdLst/>
              <a:ahLst/>
              <a:cxnLst/>
              <a:rect l="l" t="t" r="r" b="b"/>
              <a:pathLst>
                <a:path h="196214">
                  <a:moveTo>
                    <a:pt x="0" y="19575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0" name="object 3180"/>
            <p:cNvSpPr/>
            <p:nvPr/>
          </p:nvSpPr>
          <p:spPr>
            <a:xfrm>
              <a:off x="2891513" y="4134358"/>
              <a:ext cx="0" cy="43815"/>
            </a:xfrm>
            <a:custGeom>
              <a:avLst/>
              <a:gdLst/>
              <a:ahLst/>
              <a:cxnLst/>
              <a:rect l="l" t="t" r="r" b="b"/>
              <a:pathLst>
                <a:path h="43814">
                  <a:moveTo>
                    <a:pt x="0" y="4336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1" name="object 3181"/>
            <p:cNvSpPr/>
            <p:nvPr/>
          </p:nvSpPr>
          <p:spPr>
            <a:xfrm>
              <a:off x="28936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2" name="object 3182"/>
            <p:cNvSpPr/>
            <p:nvPr/>
          </p:nvSpPr>
          <p:spPr>
            <a:xfrm>
              <a:off x="289379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3" name="object 3183"/>
            <p:cNvSpPr/>
            <p:nvPr/>
          </p:nvSpPr>
          <p:spPr>
            <a:xfrm>
              <a:off x="28939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4" name="object 3184"/>
            <p:cNvSpPr/>
            <p:nvPr/>
          </p:nvSpPr>
          <p:spPr>
            <a:xfrm>
              <a:off x="2894174" y="4170167"/>
              <a:ext cx="0" cy="7620"/>
            </a:xfrm>
            <a:custGeom>
              <a:avLst/>
              <a:gdLst/>
              <a:ahLst/>
              <a:cxnLst/>
              <a:rect l="l" t="t" r="r" b="b"/>
              <a:pathLst>
                <a:path h="7620">
                  <a:moveTo>
                    <a:pt x="0" y="755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5" name="object 3185"/>
            <p:cNvSpPr/>
            <p:nvPr/>
          </p:nvSpPr>
          <p:spPr>
            <a:xfrm>
              <a:off x="289442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6" name="object 3186"/>
            <p:cNvSpPr/>
            <p:nvPr/>
          </p:nvSpPr>
          <p:spPr>
            <a:xfrm>
              <a:off x="289480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7" name="object 3187"/>
            <p:cNvSpPr/>
            <p:nvPr/>
          </p:nvSpPr>
          <p:spPr>
            <a:xfrm>
              <a:off x="289493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8" name="object 3188"/>
            <p:cNvSpPr/>
            <p:nvPr/>
          </p:nvSpPr>
          <p:spPr>
            <a:xfrm>
              <a:off x="2895188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9" name="object 3189"/>
            <p:cNvSpPr/>
            <p:nvPr/>
          </p:nvSpPr>
          <p:spPr>
            <a:xfrm>
              <a:off x="28953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0" name="object 3190"/>
            <p:cNvSpPr/>
            <p:nvPr/>
          </p:nvSpPr>
          <p:spPr>
            <a:xfrm>
              <a:off x="2895568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1" name="object 3191"/>
            <p:cNvSpPr/>
            <p:nvPr/>
          </p:nvSpPr>
          <p:spPr>
            <a:xfrm>
              <a:off x="289582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2" name="object 3192"/>
            <p:cNvSpPr/>
            <p:nvPr/>
          </p:nvSpPr>
          <p:spPr>
            <a:xfrm>
              <a:off x="289594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3" name="object 3193"/>
            <p:cNvSpPr/>
            <p:nvPr/>
          </p:nvSpPr>
          <p:spPr>
            <a:xfrm>
              <a:off x="289620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4" name="object 3194"/>
            <p:cNvSpPr/>
            <p:nvPr/>
          </p:nvSpPr>
          <p:spPr>
            <a:xfrm>
              <a:off x="2895441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5" name="object 3195"/>
            <p:cNvSpPr/>
            <p:nvPr/>
          </p:nvSpPr>
          <p:spPr>
            <a:xfrm>
              <a:off x="2896835" y="417664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7"/>
                  </a:moveTo>
                  <a:lnTo>
                    <a:pt x="887" y="5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6" name="object 3196"/>
            <p:cNvSpPr/>
            <p:nvPr/>
          </p:nvSpPr>
          <p:spPr>
            <a:xfrm>
              <a:off x="2896202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7" name="object 3197"/>
            <p:cNvSpPr/>
            <p:nvPr/>
          </p:nvSpPr>
          <p:spPr>
            <a:xfrm>
              <a:off x="289772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8" name="object 3198"/>
            <p:cNvSpPr/>
            <p:nvPr/>
          </p:nvSpPr>
          <p:spPr>
            <a:xfrm>
              <a:off x="28981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9" name="object 3199"/>
            <p:cNvSpPr/>
            <p:nvPr/>
          </p:nvSpPr>
          <p:spPr>
            <a:xfrm>
              <a:off x="289886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0" name="object 3200"/>
            <p:cNvSpPr/>
            <p:nvPr/>
          </p:nvSpPr>
          <p:spPr>
            <a:xfrm>
              <a:off x="28991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1" name="object 3201"/>
            <p:cNvSpPr/>
            <p:nvPr/>
          </p:nvSpPr>
          <p:spPr>
            <a:xfrm>
              <a:off x="2899497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2" name="object 3202"/>
            <p:cNvSpPr/>
            <p:nvPr/>
          </p:nvSpPr>
          <p:spPr>
            <a:xfrm>
              <a:off x="29003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3" name="object 3203"/>
            <p:cNvSpPr/>
            <p:nvPr/>
          </p:nvSpPr>
          <p:spPr>
            <a:xfrm>
              <a:off x="29006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4" name="object 3204"/>
            <p:cNvSpPr/>
            <p:nvPr/>
          </p:nvSpPr>
          <p:spPr>
            <a:xfrm>
              <a:off x="290165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5" name="object 3205"/>
            <p:cNvSpPr/>
            <p:nvPr/>
          </p:nvSpPr>
          <p:spPr>
            <a:xfrm>
              <a:off x="29019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6" name="object 3206"/>
            <p:cNvSpPr/>
            <p:nvPr/>
          </p:nvSpPr>
          <p:spPr>
            <a:xfrm>
              <a:off x="29021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7" name="object 3207"/>
            <p:cNvSpPr/>
            <p:nvPr/>
          </p:nvSpPr>
          <p:spPr>
            <a:xfrm>
              <a:off x="29025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8" name="object 3208"/>
            <p:cNvSpPr/>
            <p:nvPr/>
          </p:nvSpPr>
          <p:spPr>
            <a:xfrm>
              <a:off x="2901905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9" name="object 3209"/>
            <p:cNvSpPr/>
            <p:nvPr/>
          </p:nvSpPr>
          <p:spPr>
            <a:xfrm>
              <a:off x="29041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0" name="object 3210"/>
            <p:cNvSpPr/>
            <p:nvPr/>
          </p:nvSpPr>
          <p:spPr>
            <a:xfrm>
              <a:off x="29046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1" name="object 3211"/>
            <p:cNvSpPr/>
            <p:nvPr/>
          </p:nvSpPr>
          <p:spPr>
            <a:xfrm>
              <a:off x="29049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2" name="object 3212"/>
            <p:cNvSpPr/>
            <p:nvPr/>
          </p:nvSpPr>
          <p:spPr>
            <a:xfrm>
              <a:off x="29058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3" name="object 3213"/>
            <p:cNvSpPr/>
            <p:nvPr/>
          </p:nvSpPr>
          <p:spPr>
            <a:xfrm>
              <a:off x="290608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4" name="object 3214"/>
            <p:cNvSpPr/>
            <p:nvPr/>
          </p:nvSpPr>
          <p:spPr>
            <a:xfrm>
              <a:off x="29065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5" name="object 3215"/>
            <p:cNvSpPr/>
            <p:nvPr/>
          </p:nvSpPr>
          <p:spPr>
            <a:xfrm>
              <a:off x="29081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6" name="object 3216"/>
            <p:cNvSpPr/>
            <p:nvPr/>
          </p:nvSpPr>
          <p:spPr>
            <a:xfrm>
              <a:off x="290836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7" name="object 3217"/>
            <p:cNvSpPr/>
            <p:nvPr/>
          </p:nvSpPr>
          <p:spPr>
            <a:xfrm>
              <a:off x="29086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8" name="object 3218"/>
            <p:cNvSpPr/>
            <p:nvPr/>
          </p:nvSpPr>
          <p:spPr>
            <a:xfrm>
              <a:off x="29100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9" name="object 3219"/>
            <p:cNvSpPr/>
            <p:nvPr/>
          </p:nvSpPr>
          <p:spPr>
            <a:xfrm>
              <a:off x="29112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0" name="object 3220"/>
            <p:cNvSpPr/>
            <p:nvPr/>
          </p:nvSpPr>
          <p:spPr>
            <a:xfrm>
              <a:off x="29128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1" name="object 3221"/>
            <p:cNvSpPr/>
            <p:nvPr/>
          </p:nvSpPr>
          <p:spPr>
            <a:xfrm>
              <a:off x="291305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2" name="object 3222"/>
            <p:cNvSpPr/>
            <p:nvPr/>
          </p:nvSpPr>
          <p:spPr>
            <a:xfrm>
              <a:off x="29131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3" name="object 3223"/>
            <p:cNvSpPr/>
            <p:nvPr/>
          </p:nvSpPr>
          <p:spPr>
            <a:xfrm>
              <a:off x="291343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4" name="object 3224"/>
            <p:cNvSpPr/>
            <p:nvPr/>
          </p:nvSpPr>
          <p:spPr>
            <a:xfrm>
              <a:off x="291356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5" name="object 3225"/>
            <p:cNvSpPr/>
            <p:nvPr/>
          </p:nvSpPr>
          <p:spPr>
            <a:xfrm>
              <a:off x="2913944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6" name="object 3226"/>
            <p:cNvSpPr/>
            <p:nvPr/>
          </p:nvSpPr>
          <p:spPr>
            <a:xfrm>
              <a:off x="291407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7" name="object 3227"/>
            <p:cNvSpPr/>
            <p:nvPr/>
          </p:nvSpPr>
          <p:spPr>
            <a:xfrm>
              <a:off x="29148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8" name="object 3228"/>
            <p:cNvSpPr/>
            <p:nvPr/>
          </p:nvSpPr>
          <p:spPr>
            <a:xfrm>
              <a:off x="2914070" y="417771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253" y="0"/>
                  </a:moveTo>
                  <a:lnTo>
                    <a:pt x="2027" y="0"/>
                  </a:lnTo>
                </a:path>
                <a:path w="3175">
                  <a:moveTo>
                    <a:pt x="633" y="0"/>
                  </a:moveTo>
                  <a:lnTo>
                    <a:pt x="2407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9" name="object 3229"/>
            <p:cNvSpPr/>
            <p:nvPr/>
          </p:nvSpPr>
          <p:spPr>
            <a:xfrm>
              <a:off x="2916478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0" name="object 3230"/>
            <p:cNvSpPr/>
            <p:nvPr/>
          </p:nvSpPr>
          <p:spPr>
            <a:xfrm>
              <a:off x="29171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1" name="object 3231"/>
            <p:cNvSpPr/>
            <p:nvPr/>
          </p:nvSpPr>
          <p:spPr>
            <a:xfrm>
              <a:off x="29188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2" name="object 3232"/>
            <p:cNvSpPr/>
            <p:nvPr/>
          </p:nvSpPr>
          <p:spPr>
            <a:xfrm>
              <a:off x="291914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3" name="object 3233"/>
            <p:cNvSpPr/>
            <p:nvPr/>
          </p:nvSpPr>
          <p:spPr>
            <a:xfrm>
              <a:off x="29204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4" name="object 3234"/>
            <p:cNvSpPr/>
            <p:nvPr/>
          </p:nvSpPr>
          <p:spPr>
            <a:xfrm>
              <a:off x="29218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5" name="object 3235"/>
            <p:cNvSpPr/>
            <p:nvPr/>
          </p:nvSpPr>
          <p:spPr>
            <a:xfrm>
              <a:off x="2923068" y="417731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6" name="object 3236"/>
            <p:cNvSpPr/>
            <p:nvPr/>
          </p:nvSpPr>
          <p:spPr>
            <a:xfrm>
              <a:off x="2925729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7" name="object 3237"/>
            <p:cNvSpPr/>
            <p:nvPr/>
          </p:nvSpPr>
          <p:spPr>
            <a:xfrm>
              <a:off x="29283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8" name="object 3238"/>
            <p:cNvSpPr/>
            <p:nvPr/>
          </p:nvSpPr>
          <p:spPr>
            <a:xfrm>
              <a:off x="29294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9" name="object 3239"/>
            <p:cNvSpPr/>
            <p:nvPr/>
          </p:nvSpPr>
          <p:spPr>
            <a:xfrm>
              <a:off x="2931052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0" name="object 3240"/>
            <p:cNvSpPr/>
            <p:nvPr/>
          </p:nvSpPr>
          <p:spPr>
            <a:xfrm>
              <a:off x="293231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1" name="object 3241"/>
            <p:cNvSpPr/>
            <p:nvPr/>
          </p:nvSpPr>
          <p:spPr>
            <a:xfrm>
              <a:off x="2933587" y="4135788"/>
              <a:ext cx="0" cy="42545"/>
            </a:xfrm>
            <a:custGeom>
              <a:avLst/>
              <a:gdLst/>
              <a:ahLst/>
              <a:cxnLst/>
              <a:rect l="l" t="t" r="r" b="b"/>
              <a:pathLst>
                <a:path h="42545">
                  <a:moveTo>
                    <a:pt x="0" y="4193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2" name="object 3242"/>
            <p:cNvSpPr/>
            <p:nvPr/>
          </p:nvSpPr>
          <p:spPr>
            <a:xfrm>
              <a:off x="293599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3" name="object 3243"/>
            <p:cNvSpPr/>
            <p:nvPr/>
          </p:nvSpPr>
          <p:spPr>
            <a:xfrm>
              <a:off x="2936248" y="4169584"/>
              <a:ext cx="0" cy="8255"/>
            </a:xfrm>
            <a:custGeom>
              <a:avLst/>
              <a:gdLst/>
              <a:ahLst/>
              <a:cxnLst/>
              <a:rect l="l" t="t" r="r" b="b"/>
              <a:pathLst>
                <a:path h="8254">
                  <a:moveTo>
                    <a:pt x="0" y="813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4" name="object 3244"/>
            <p:cNvSpPr/>
            <p:nvPr/>
          </p:nvSpPr>
          <p:spPr>
            <a:xfrm>
              <a:off x="29366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5" name="object 3245"/>
            <p:cNvSpPr/>
            <p:nvPr/>
          </p:nvSpPr>
          <p:spPr>
            <a:xfrm>
              <a:off x="293713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6" name="object 3246"/>
            <p:cNvSpPr/>
            <p:nvPr/>
          </p:nvSpPr>
          <p:spPr>
            <a:xfrm>
              <a:off x="293738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7" name="object 3247"/>
            <p:cNvSpPr/>
            <p:nvPr/>
          </p:nvSpPr>
          <p:spPr>
            <a:xfrm>
              <a:off x="293764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8" name="object 3248"/>
            <p:cNvSpPr/>
            <p:nvPr/>
          </p:nvSpPr>
          <p:spPr>
            <a:xfrm>
              <a:off x="29378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9" name="object 3249"/>
            <p:cNvSpPr/>
            <p:nvPr/>
          </p:nvSpPr>
          <p:spPr>
            <a:xfrm>
              <a:off x="293840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0" name="object 3250"/>
            <p:cNvSpPr/>
            <p:nvPr/>
          </p:nvSpPr>
          <p:spPr>
            <a:xfrm>
              <a:off x="2938909" y="417605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35"/>
                  </a:moveTo>
                  <a:lnTo>
                    <a:pt x="887" y="83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1" name="object 3251"/>
            <p:cNvSpPr/>
            <p:nvPr/>
          </p:nvSpPr>
          <p:spPr>
            <a:xfrm>
              <a:off x="29391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2" name="object 3252"/>
            <p:cNvSpPr/>
            <p:nvPr/>
          </p:nvSpPr>
          <p:spPr>
            <a:xfrm>
              <a:off x="29394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3" name="object 3253"/>
            <p:cNvSpPr/>
            <p:nvPr/>
          </p:nvSpPr>
          <p:spPr>
            <a:xfrm>
              <a:off x="29399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4" name="object 3254"/>
            <p:cNvSpPr/>
            <p:nvPr/>
          </p:nvSpPr>
          <p:spPr>
            <a:xfrm>
              <a:off x="29403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5" name="object 3255"/>
            <p:cNvSpPr/>
            <p:nvPr/>
          </p:nvSpPr>
          <p:spPr>
            <a:xfrm>
              <a:off x="29410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6" name="object 3256"/>
            <p:cNvSpPr/>
            <p:nvPr/>
          </p:nvSpPr>
          <p:spPr>
            <a:xfrm>
              <a:off x="2941571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7" name="object 3257"/>
            <p:cNvSpPr/>
            <p:nvPr/>
          </p:nvSpPr>
          <p:spPr>
            <a:xfrm>
              <a:off x="29416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8" name="object 3258"/>
            <p:cNvSpPr/>
            <p:nvPr/>
          </p:nvSpPr>
          <p:spPr>
            <a:xfrm>
              <a:off x="294195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9" name="object 3259"/>
            <p:cNvSpPr/>
            <p:nvPr/>
          </p:nvSpPr>
          <p:spPr>
            <a:xfrm>
              <a:off x="29433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0" name="object 3260"/>
            <p:cNvSpPr/>
            <p:nvPr/>
          </p:nvSpPr>
          <p:spPr>
            <a:xfrm>
              <a:off x="2943598" y="417740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1" name="object 3261"/>
            <p:cNvSpPr/>
            <p:nvPr/>
          </p:nvSpPr>
          <p:spPr>
            <a:xfrm>
              <a:off x="29438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2" name="object 3262"/>
            <p:cNvSpPr/>
            <p:nvPr/>
          </p:nvSpPr>
          <p:spPr>
            <a:xfrm>
              <a:off x="294423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3" name="object 3263"/>
            <p:cNvSpPr/>
            <p:nvPr/>
          </p:nvSpPr>
          <p:spPr>
            <a:xfrm>
              <a:off x="29443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4" name="object 3264"/>
            <p:cNvSpPr/>
            <p:nvPr/>
          </p:nvSpPr>
          <p:spPr>
            <a:xfrm>
              <a:off x="294511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5" name="object 3265"/>
            <p:cNvSpPr/>
            <p:nvPr/>
          </p:nvSpPr>
          <p:spPr>
            <a:xfrm>
              <a:off x="294626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6" name="object 3266"/>
            <p:cNvSpPr/>
            <p:nvPr/>
          </p:nvSpPr>
          <p:spPr>
            <a:xfrm>
              <a:off x="294676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7" name="object 3267"/>
            <p:cNvSpPr/>
            <p:nvPr/>
          </p:nvSpPr>
          <p:spPr>
            <a:xfrm>
              <a:off x="29476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8" name="object 3268"/>
            <p:cNvSpPr/>
            <p:nvPr/>
          </p:nvSpPr>
          <p:spPr>
            <a:xfrm>
              <a:off x="2948921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9" name="object 3269"/>
            <p:cNvSpPr/>
            <p:nvPr/>
          </p:nvSpPr>
          <p:spPr>
            <a:xfrm>
              <a:off x="294955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0" name="object 3270"/>
            <p:cNvSpPr/>
            <p:nvPr/>
          </p:nvSpPr>
          <p:spPr>
            <a:xfrm>
              <a:off x="29504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1" name="object 3271"/>
            <p:cNvSpPr/>
            <p:nvPr/>
          </p:nvSpPr>
          <p:spPr>
            <a:xfrm>
              <a:off x="2950695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2" name="object 3272"/>
            <p:cNvSpPr/>
            <p:nvPr/>
          </p:nvSpPr>
          <p:spPr>
            <a:xfrm>
              <a:off x="29524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3" name="object 3273"/>
            <p:cNvSpPr/>
            <p:nvPr/>
          </p:nvSpPr>
          <p:spPr>
            <a:xfrm>
              <a:off x="295335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4" name="object 3274"/>
            <p:cNvSpPr/>
            <p:nvPr/>
          </p:nvSpPr>
          <p:spPr>
            <a:xfrm>
              <a:off x="29543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5" name="object 3275"/>
            <p:cNvSpPr/>
            <p:nvPr/>
          </p:nvSpPr>
          <p:spPr>
            <a:xfrm>
              <a:off x="29550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6" name="object 3276"/>
            <p:cNvSpPr/>
            <p:nvPr/>
          </p:nvSpPr>
          <p:spPr>
            <a:xfrm>
              <a:off x="295601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7" name="object 3277"/>
            <p:cNvSpPr/>
            <p:nvPr/>
          </p:nvSpPr>
          <p:spPr>
            <a:xfrm>
              <a:off x="29572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8" name="object 3278"/>
            <p:cNvSpPr/>
            <p:nvPr/>
          </p:nvSpPr>
          <p:spPr>
            <a:xfrm>
              <a:off x="29600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9" name="object 3279"/>
            <p:cNvSpPr/>
            <p:nvPr/>
          </p:nvSpPr>
          <p:spPr>
            <a:xfrm>
              <a:off x="29603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0" name="object 3280"/>
            <p:cNvSpPr/>
            <p:nvPr/>
          </p:nvSpPr>
          <p:spPr>
            <a:xfrm>
              <a:off x="29608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1" name="object 3281"/>
            <p:cNvSpPr/>
            <p:nvPr/>
          </p:nvSpPr>
          <p:spPr>
            <a:xfrm>
              <a:off x="296134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2" name="object 3282"/>
            <p:cNvSpPr/>
            <p:nvPr/>
          </p:nvSpPr>
          <p:spPr>
            <a:xfrm>
              <a:off x="29623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3" name="object 3283"/>
            <p:cNvSpPr/>
            <p:nvPr/>
          </p:nvSpPr>
          <p:spPr>
            <a:xfrm>
              <a:off x="296260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4" name="object 3284"/>
            <p:cNvSpPr/>
            <p:nvPr/>
          </p:nvSpPr>
          <p:spPr>
            <a:xfrm>
              <a:off x="29629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5" name="object 3285"/>
            <p:cNvSpPr/>
            <p:nvPr/>
          </p:nvSpPr>
          <p:spPr>
            <a:xfrm>
              <a:off x="296387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6" name="object 3286"/>
            <p:cNvSpPr/>
            <p:nvPr/>
          </p:nvSpPr>
          <p:spPr>
            <a:xfrm>
              <a:off x="29666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7" name="object 3287"/>
            <p:cNvSpPr/>
            <p:nvPr/>
          </p:nvSpPr>
          <p:spPr>
            <a:xfrm>
              <a:off x="29675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8" name="object 3288"/>
            <p:cNvSpPr/>
            <p:nvPr/>
          </p:nvSpPr>
          <p:spPr>
            <a:xfrm>
              <a:off x="29689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9" name="object 3289"/>
            <p:cNvSpPr/>
            <p:nvPr/>
          </p:nvSpPr>
          <p:spPr>
            <a:xfrm>
              <a:off x="296995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0" name="object 3290"/>
            <p:cNvSpPr/>
            <p:nvPr/>
          </p:nvSpPr>
          <p:spPr>
            <a:xfrm>
              <a:off x="297071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1" name="object 3291"/>
            <p:cNvSpPr/>
            <p:nvPr/>
          </p:nvSpPr>
          <p:spPr>
            <a:xfrm>
              <a:off x="29718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2" name="object 3292"/>
            <p:cNvSpPr/>
            <p:nvPr/>
          </p:nvSpPr>
          <p:spPr>
            <a:xfrm>
              <a:off x="29731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3" name="object 3293"/>
            <p:cNvSpPr/>
            <p:nvPr/>
          </p:nvSpPr>
          <p:spPr>
            <a:xfrm>
              <a:off x="297452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4" name="object 3294"/>
            <p:cNvSpPr/>
            <p:nvPr/>
          </p:nvSpPr>
          <p:spPr>
            <a:xfrm>
              <a:off x="29759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5" name="object 3295"/>
            <p:cNvSpPr/>
            <p:nvPr/>
          </p:nvSpPr>
          <p:spPr>
            <a:xfrm>
              <a:off x="297692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6" name="object 3296"/>
            <p:cNvSpPr/>
            <p:nvPr/>
          </p:nvSpPr>
          <p:spPr>
            <a:xfrm>
              <a:off x="29770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7" name="object 3297"/>
            <p:cNvSpPr/>
            <p:nvPr/>
          </p:nvSpPr>
          <p:spPr>
            <a:xfrm>
              <a:off x="29773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8" name="object 3298"/>
            <p:cNvSpPr/>
            <p:nvPr/>
          </p:nvSpPr>
          <p:spPr>
            <a:xfrm>
              <a:off x="29775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9" name="object 3299"/>
            <p:cNvSpPr/>
            <p:nvPr/>
          </p:nvSpPr>
          <p:spPr>
            <a:xfrm>
              <a:off x="2978195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0" name="object 3300"/>
            <p:cNvSpPr/>
            <p:nvPr/>
          </p:nvSpPr>
          <p:spPr>
            <a:xfrm>
              <a:off x="29784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1" name="object 3301"/>
            <p:cNvSpPr/>
            <p:nvPr/>
          </p:nvSpPr>
          <p:spPr>
            <a:xfrm>
              <a:off x="29800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2" name="object 3302"/>
            <p:cNvSpPr/>
            <p:nvPr/>
          </p:nvSpPr>
          <p:spPr>
            <a:xfrm>
              <a:off x="29808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3" name="object 3303"/>
            <p:cNvSpPr/>
            <p:nvPr/>
          </p:nvSpPr>
          <p:spPr>
            <a:xfrm>
              <a:off x="298123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4" name="object 3304"/>
            <p:cNvSpPr/>
            <p:nvPr/>
          </p:nvSpPr>
          <p:spPr>
            <a:xfrm>
              <a:off x="29823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5" name="object 3305"/>
            <p:cNvSpPr/>
            <p:nvPr/>
          </p:nvSpPr>
          <p:spPr>
            <a:xfrm>
              <a:off x="2983518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6" name="object 3306"/>
            <p:cNvSpPr/>
            <p:nvPr/>
          </p:nvSpPr>
          <p:spPr>
            <a:xfrm>
              <a:off x="298364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7" name="object 3307"/>
            <p:cNvSpPr/>
            <p:nvPr/>
          </p:nvSpPr>
          <p:spPr>
            <a:xfrm>
              <a:off x="29841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8" name="object 3308"/>
            <p:cNvSpPr/>
            <p:nvPr/>
          </p:nvSpPr>
          <p:spPr>
            <a:xfrm>
              <a:off x="298567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9" name="object 3309"/>
            <p:cNvSpPr/>
            <p:nvPr/>
          </p:nvSpPr>
          <p:spPr>
            <a:xfrm>
              <a:off x="298617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0" name="object 3310"/>
            <p:cNvSpPr/>
            <p:nvPr/>
          </p:nvSpPr>
          <p:spPr>
            <a:xfrm>
              <a:off x="29870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1" name="object 3311"/>
            <p:cNvSpPr/>
            <p:nvPr/>
          </p:nvSpPr>
          <p:spPr>
            <a:xfrm>
              <a:off x="2991628" y="417749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2" name="object 3312"/>
            <p:cNvSpPr/>
            <p:nvPr/>
          </p:nvSpPr>
          <p:spPr>
            <a:xfrm>
              <a:off x="29928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3" name="object 3313"/>
            <p:cNvSpPr/>
            <p:nvPr/>
          </p:nvSpPr>
          <p:spPr>
            <a:xfrm>
              <a:off x="29940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4" name="object 3314"/>
            <p:cNvSpPr/>
            <p:nvPr/>
          </p:nvSpPr>
          <p:spPr>
            <a:xfrm>
              <a:off x="2994290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5" name="object 3315"/>
            <p:cNvSpPr/>
            <p:nvPr/>
          </p:nvSpPr>
          <p:spPr>
            <a:xfrm>
              <a:off x="29955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6" name="object 3316"/>
            <p:cNvSpPr/>
            <p:nvPr/>
          </p:nvSpPr>
          <p:spPr>
            <a:xfrm>
              <a:off x="2996951" y="417547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26"/>
                  </a:moveTo>
                  <a:lnTo>
                    <a:pt x="887" y="1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7" name="object 3317"/>
            <p:cNvSpPr/>
            <p:nvPr/>
          </p:nvSpPr>
          <p:spPr>
            <a:xfrm>
              <a:off x="29980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8" name="object 3318"/>
            <p:cNvSpPr/>
            <p:nvPr/>
          </p:nvSpPr>
          <p:spPr>
            <a:xfrm>
              <a:off x="29988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9" name="object 3319"/>
            <p:cNvSpPr/>
            <p:nvPr/>
          </p:nvSpPr>
          <p:spPr>
            <a:xfrm>
              <a:off x="29991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0" name="object 3320"/>
            <p:cNvSpPr/>
            <p:nvPr/>
          </p:nvSpPr>
          <p:spPr>
            <a:xfrm>
              <a:off x="299923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1" name="object 3321"/>
            <p:cNvSpPr/>
            <p:nvPr/>
          </p:nvSpPr>
          <p:spPr>
            <a:xfrm>
              <a:off x="2999486" y="4167572"/>
              <a:ext cx="0" cy="10160"/>
            </a:xfrm>
            <a:custGeom>
              <a:avLst/>
              <a:gdLst/>
              <a:ahLst/>
              <a:cxnLst/>
              <a:rect l="l" t="t" r="r" b="b"/>
              <a:pathLst>
                <a:path h="10160">
                  <a:moveTo>
                    <a:pt x="0" y="1015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2" name="object 3322"/>
            <p:cNvSpPr/>
            <p:nvPr/>
          </p:nvSpPr>
          <p:spPr>
            <a:xfrm>
              <a:off x="30002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3" name="object 3323"/>
            <p:cNvSpPr/>
            <p:nvPr/>
          </p:nvSpPr>
          <p:spPr>
            <a:xfrm>
              <a:off x="30004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4" name="object 3324"/>
            <p:cNvSpPr/>
            <p:nvPr/>
          </p:nvSpPr>
          <p:spPr>
            <a:xfrm>
              <a:off x="300088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5" name="object 3325"/>
            <p:cNvSpPr/>
            <p:nvPr/>
          </p:nvSpPr>
          <p:spPr>
            <a:xfrm>
              <a:off x="3000119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6" name="object 3326"/>
            <p:cNvSpPr/>
            <p:nvPr/>
          </p:nvSpPr>
          <p:spPr>
            <a:xfrm>
              <a:off x="300189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7" name="object 3327"/>
            <p:cNvSpPr/>
            <p:nvPr/>
          </p:nvSpPr>
          <p:spPr>
            <a:xfrm>
              <a:off x="3002147" y="4175584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69"/>
                  </a:moveTo>
                  <a:lnTo>
                    <a:pt x="887" y="10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8" name="object 3328"/>
            <p:cNvSpPr/>
            <p:nvPr/>
          </p:nvSpPr>
          <p:spPr>
            <a:xfrm>
              <a:off x="30025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9" name="object 3329"/>
            <p:cNvSpPr/>
            <p:nvPr/>
          </p:nvSpPr>
          <p:spPr>
            <a:xfrm>
              <a:off x="300303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0" name="object 3330"/>
            <p:cNvSpPr/>
            <p:nvPr/>
          </p:nvSpPr>
          <p:spPr>
            <a:xfrm>
              <a:off x="30034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1" name="object 3331"/>
            <p:cNvSpPr/>
            <p:nvPr/>
          </p:nvSpPr>
          <p:spPr>
            <a:xfrm>
              <a:off x="300379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2" name="object 3332"/>
            <p:cNvSpPr/>
            <p:nvPr/>
          </p:nvSpPr>
          <p:spPr>
            <a:xfrm>
              <a:off x="3004808" y="417728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3" name="object 3333"/>
            <p:cNvSpPr/>
            <p:nvPr/>
          </p:nvSpPr>
          <p:spPr>
            <a:xfrm>
              <a:off x="30051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4" name="object 3334"/>
            <p:cNvSpPr/>
            <p:nvPr/>
          </p:nvSpPr>
          <p:spPr>
            <a:xfrm>
              <a:off x="30059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5" name="object 3335"/>
            <p:cNvSpPr/>
            <p:nvPr/>
          </p:nvSpPr>
          <p:spPr>
            <a:xfrm>
              <a:off x="30073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6" name="object 3336"/>
            <p:cNvSpPr/>
            <p:nvPr/>
          </p:nvSpPr>
          <p:spPr>
            <a:xfrm>
              <a:off x="300746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7" name="object 3337"/>
            <p:cNvSpPr/>
            <p:nvPr/>
          </p:nvSpPr>
          <p:spPr>
            <a:xfrm>
              <a:off x="30079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8" name="object 3338"/>
            <p:cNvSpPr/>
            <p:nvPr/>
          </p:nvSpPr>
          <p:spPr>
            <a:xfrm>
              <a:off x="3010004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9" name="object 3339"/>
            <p:cNvSpPr/>
            <p:nvPr/>
          </p:nvSpPr>
          <p:spPr>
            <a:xfrm>
              <a:off x="301101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0" name="object 3340"/>
            <p:cNvSpPr/>
            <p:nvPr/>
          </p:nvSpPr>
          <p:spPr>
            <a:xfrm>
              <a:off x="30120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1" name="object 3341"/>
            <p:cNvSpPr/>
            <p:nvPr/>
          </p:nvSpPr>
          <p:spPr>
            <a:xfrm>
              <a:off x="301266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2" name="object 3342"/>
            <p:cNvSpPr/>
            <p:nvPr/>
          </p:nvSpPr>
          <p:spPr>
            <a:xfrm>
              <a:off x="30130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3" name="object 3343"/>
            <p:cNvSpPr/>
            <p:nvPr/>
          </p:nvSpPr>
          <p:spPr>
            <a:xfrm>
              <a:off x="3014820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4" name="object 3344"/>
            <p:cNvSpPr/>
            <p:nvPr/>
          </p:nvSpPr>
          <p:spPr>
            <a:xfrm>
              <a:off x="301532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5" name="object 3345"/>
            <p:cNvSpPr/>
            <p:nvPr/>
          </p:nvSpPr>
          <p:spPr>
            <a:xfrm>
              <a:off x="30154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6" name="object 3346"/>
            <p:cNvSpPr/>
            <p:nvPr/>
          </p:nvSpPr>
          <p:spPr>
            <a:xfrm>
              <a:off x="3016594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7" name="object 3347"/>
            <p:cNvSpPr/>
            <p:nvPr/>
          </p:nvSpPr>
          <p:spPr>
            <a:xfrm>
              <a:off x="30184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8" name="object 3348"/>
            <p:cNvSpPr/>
            <p:nvPr/>
          </p:nvSpPr>
          <p:spPr>
            <a:xfrm>
              <a:off x="30202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9" name="object 3349"/>
            <p:cNvSpPr/>
            <p:nvPr/>
          </p:nvSpPr>
          <p:spPr>
            <a:xfrm>
              <a:off x="3020523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0" name="object 3350"/>
            <p:cNvSpPr/>
            <p:nvPr/>
          </p:nvSpPr>
          <p:spPr>
            <a:xfrm>
              <a:off x="30209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1" name="object 3351"/>
            <p:cNvSpPr/>
            <p:nvPr/>
          </p:nvSpPr>
          <p:spPr>
            <a:xfrm>
              <a:off x="302191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2" name="object 3352"/>
            <p:cNvSpPr/>
            <p:nvPr/>
          </p:nvSpPr>
          <p:spPr>
            <a:xfrm>
              <a:off x="30228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3" name="object 3353"/>
            <p:cNvSpPr/>
            <p:nvPr/>
          </p:nvSpPr>
          <p:spPr>
            <a:xfrm>
              <a:off x="302318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4" name="object 3354"/>
            <p:cNvSpPr/>
            <p:nvPr/>
          </p:nvSpPr>
          <p:spPr>
            <a:xfrm>
              <a:off x="30240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5" name="object 3355"/>
            <p:cNvSpPr/>
            <p:nvPr/>
          </p:nvSpPr>
          <p:spPr>
            <a:xfrm>
              <a:off x="30252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6" name="object 3356"/>
            <p:cNvSpPr/>
            <p:nvPr/>
          </p:nvSpPr>
          <p:spPr>
            <a:xfrm>
              <a:off x="3025718" y="41774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7" name="object 3357"/>
            <p:cNvSpPr/>
            <p:nvPr/>
          </p:nvSpPr>
          <p:spPr>
            <a:xfrm>
              <a:off x="3028380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8" name="object 3358"/>
            <p:cNvSpPr/>
            <p:nvPr/>
          </p:nvSpPr>
          <p:spPr>
            <a:xfrm>
              <a:off x="30292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9" name="object 3359"/>
            <p:cNvSpPr/>
            <p:nvPr/>
          </p:nvSpPr>
          <p:spPr>
            <a:xfrm>
              <a:off x="30297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0" name="object 3360"/>
            <p:cNvSpPr/>
            <p:nvPr/>
          </p:nvSpPr>
          <p:spPr>
            <a:xfrm>
              <a:off x="30302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1" name="object 3361"/>
            <p:cNvSpPr/>
            <p:nvPr/>
          </p:nvSpPr>
          <p:spPr>
            <a:xfrm>
              <a:off x="3031041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2" name="object 3362"/>
            <p:cNvSpPr/>
            <p:nvPr/>
          </p:nvSpPr>
          <p:spPr>
            <a:xfrm>
              <a:off x="30311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3" name="object 3363"/>
            <p:cNvSpPr/>
            <p:nvPr/>
          </p:nvSpPr>
          <p:spPr>
            <a:xfrm>
              <a:off x="30319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4" name="object 3364"/>
            <p:cNvSpPr/>
            <p:nvPr/>
          </p:nvSpPr>
          <p:spPr>
            <a:xfrm>
              <a:off x="303370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5" name="object 3365"/>
            <p:cNvSpPr/>
            <p:nvPr/>
          </p:nvSpPr>
          <p:spPr>
            <a:xfrm>
              <a:off x="30350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6" name="object 3366"/>
            <p:cNvSpPr/>
            <p:nvPr/>
          </p:nvSpPr>
          <p:spPr>
            <a:xfrm>
              <a:off x="303623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7" name="object 3367"/>
            <p:cNvSpPr/>
            <p:nvPr/>
          </p:nvSpPr>
          <p:spPr>
            <a:xfrm>
              <a:off x="303775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8" name="object 3368"/>
            <p:cNvSpPr/>
            <p:nvPr/>
          </p:nvSpPr>
          <p:spPr>
            <a:xfrm>
              <a:off x="303902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9" name="object 3369"/>
            <p:cNvSpPr/>
            <p:nvPr/>
          </p:nvSpPr>
          <p:spPr>
            <a:xfrm>
              <a:off x="30395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0" name="object 3370"/>
            <p:cNvSpPr/>
            <p:nvPr/>
          </p:nvSpPr>
          <p:spPr>
            <a:xfrm>
              <a:off x="3041559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1" name="object 3371"/>
            <p:cNvSpPr/>
            <p:nvPr/>
          </p:nvSpPr>
          <p:spPr>
            <a:xfrm>
              <a:off x="30421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2" name="object 3372"/>
            <p:cNvSpPr/>
            <p:nvPr/>
          </p:nvSpPr>
          <p:spPr>
            <a:xfrm>
              <a:off x="30424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3" name="object 3373"/>
            <p:cNvSpPr/>
            <p:nvPr/>
          </p:nvSpPr>
          <p:spPr>
            <a:xfrm>
              <a:off x="30439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4" name="object 3374"/>
            <p:cNvSpPr/>
            <p:nvPr/>
          </p:nvSpPr>
          <p:spPr>
            <a:xfrm>
              <a:off x="304422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5" name="object 3375"/>
            <p:cNvSpPr/>
            <p:nvPr/>
          </p:nvSpPr>
          <p:spPr>
            <a:xfrm>
              <a:off x="30454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6" name="object 3376"/>
            <p:cNvSpPr/>
            <p:nvPr/>
          </p:nvSpPr>
          <p:spPr>
            <a:xfrm>
              <a:off x="3046629" y="417688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7"/>
                  </a:moveTo>
                  <a:lnTo>
                    <a:pt x="887" y="41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7" name="object 3377"/>
            <p:cNvSpPr/>
            <p:nvPr/>
          </p:nvSpPr>
          <p:spPr>
            <a:xfrm>
              <a:off x="3047009" y="41772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34"/>
                  </a:moveTo>
                  <a:lnTo>
                    <a:pt x="887" y="23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8" name="object 3378"/>
            <p:cNvSpPr/>
            <p:nvPr/>
          </p:nvSpPr>
          <p:spPr>
            <a:xfrm>
              <a:off x="3047389" y="41773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9" name="object 3379"/>
            <p:cNvSpPr/>
            <p:nvPr/>
          </p:nvSpPr>
          <p:spPr>
            <a:xfrm>
              <a:off x="3047516" y="417752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0" name="object 3380"/>
            <p:cNvSpPr/>
            <p:nvPr/>
          </p:nvSpPr>
          <p:spPr>
            <a:xfrm>
              <a:off x="3046882" y="4177590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1" name="object 3381"/>
            <p:cNvSpPr/>
            <p:nvPr/>
          </p:nvSpPr>
          <p:spPr>
            <a:xfrm>
              <a:off x="3048276" y="417744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2" name="object 3382"/>
            <p:cNvSpPr/>
            <p:nvPr/>
          </p:nvSpPr>
          <p:spPr>
            <a:xfrm>
              <a:off x="3047516" y="4177641"/>
              <a:ext cx="2540" cy="635"/>
            </a:xfrm>
            <a:custGeom>
              <a:avLst/>
              <a:gdLst/>
              <a:ahLst/>
              <a:cxnLst/>
              <a:rect l="l" t="t" r="r" b="b"/>
              <a:pathLst>
                <a:path w="2539" h="635">
                  <a:moveTo>
                    <a:pt x="0" y="0"/>
                  </a:moveTo>
                  <a:lnTo>
                    <a:pt x="1774" y="0"/>
                  </a:lnTo>
                </a:path>
                <a:path w="2539" h="635">
                  <a:moveTo>
                    <a:pt x="380" y="12"/>
                  </a:moveTo>
                  <a:lnTo>
                    <a:pt x="2154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3" name="object 3383"/>
            <p:cNvSpPr/>
            <p:nvPr/>
          </p:nvSpPr>
          <p:spPr>
            <a:xfrm>
              <a:off x="304891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4" name="object 3384"/>
            <p:cNvSpPr/>
            <p:nvPr/>
          </p:nvSpPr>
          <p:spPr>
            <a:xfrm>
              <a:off x="3049163" y="417733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5" name="object 3385"/>
            <p:cNvSpPr/>
            <p:nvPr/>
          </p:nvSpPr>
          <p:spPr>
            <a:xfrm>
              <a:off x="3049290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6" name="object 3386"/>
            <p:cNvSpPr/>
            <p:nvPr/>
          </p:nvSpPr>
          <p:spPr>
            <a:xfrm>
              <a:off x="3049417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7" name="object 3387"/>
            <p:cNvSpPr/>
            <p:nvPr/>
          </p:nvSpPr>
          <p:spPr>
            <a:xfrm>
              <a:off x="3049670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8" name="object 3388"/>
            <p:cNvSpPr/>
            <p:nvPr/>
          </p:nvSpPr>
          <p:spPr>
            <a:xfrm>
              <a:off x="3049797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9" name="object 3389"/>
            <p:cNvSpPr/>
            <p:nvPr/>
          </p:nvSpPr>
          <p:spPr>
            <a:xfrm>
              <a:off x="3050050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0" name="object 3390"/>
            <p:cNvSpPr/>
            <p:nvPr/>
          </p:nvSpPr>
          <p:spPr>
            <a:xfrm>
              <a:off x="3050304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1" name="object 3391"/>
            <p:cNvSpPr/>
            <p:nvPr/>
          </p:nvSpPr>
          <p:spPr>
            <a:xfrm>
              <a:off x="3050557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2" name="object 3392"/>
            <p:cNvSpPr/>
            <p:nvPr/>
          </p:nvSpPr>
          <p:spPr>
            <a:xfrm>
              <a:off x="3050684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3" name="object 3393"/>
            <p:cNvSpPr/>
            <p:nvPr/>
          </p:nvSpPr>
          <p:spPr>
            <a:xfrm>
              <a:off x="3050177" y="4177660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4" name="object 3394"/>
            <p:cNvSpPr/>
            <p:nvPr/>
          </p:nvSpPr>
          <p:spPr>
            <a:xfrm>
              <a:off x="305144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5" name="object 3395"/>
            <p:cNvSpPr/>
            <p:nvPr/>
          </p:nvSpPr>
          <p:spPr>
            <a:xfrm>
              <a:off x="3051571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6" name="object 3396"/>
            <p:cNvSpPr/>
            <p:nvPr/>
          </p:nvSpPr>
          <p:spPr>
            <a:xfrm>
              <a:off x="3051824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7" name="object 3397"/>
            <p:cNvSpPr/>
            <p:nvPr/>
          </p:nvSpPr>
          <p:spPr>
            <a:xfrm>
              <a:off x="30520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8" name="object 3398"/>
            <p:cNvSpPr/>
            <p:nvPr/>
          </p:nvSpPr>
          <p:spPr>
            <a:xfrm>
              <a:off x="305220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9" name="object 3399"/>
            <p:cNvSpPr/>
            <p:nvPr/>
          </p:nvSpPr>
          <p:spPr>
            <a:xfrm>
              <a:off x="30524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0" name="object 3400"/>
            <p:cNvSpPr/>
            <p:nvPr/>
          </p:nvSpPr>
          <p:spPr>
            <a:xfrm>
              <a:off x="305271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1" name="object 3401"/>
            <p:cNvSpPr/>
            <p:nvPr/>
          </p:nvSpPr>
          <p:spPr>
            <a:xfrm>
              <a:off x="30528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2" name="object 3402"/>
            <p:cNvSpPr/>
            <p:nvPr/>
          </p:nvSpPr>
          <p:spPr>
            <a:xfrm>
              <a:off x="305296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3" name="object 3403"/>
            <p:cNvSpPr/>
            <p:nvPr/>
          </p:nvSpPr>
          <p:spPr>
            <a:xfrm>
              <a:off x="3052458" y="4177704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4" name="object 3404"/>
            <p:cNvSpPr/>
            <p:nvPr/>
          </p:nvSpPr>
          <p:spPr>
            <a:xfrm>
              <a:off x="305372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5" name="object 3405"/>
            <p:cNvSpPr/>
            <p:nvPr/>
          </p:nvSpPr>
          <p:spPr>
            <a:xfrm>
              <a:off x="30538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6" name="object 3406"/>
            <p:cNvSpPr/>
            <p:nvPr/>
          </p:nvSpPr>
          <p:spPr>
            <a:xfrm>
              <a:off x="3053219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7" name="object 3407"/>
            <p:cNvSpPr/>
            <p:nvPr/>
          </p:nvSpPr>
          <p:spPr>
            <a:xfrm>
              <a:off x="3054486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8" name="object 3408"/>
            <p:cNvSpPr/>
            <p:nvPr/>
          </p:nvSpPr>
          <p:spPr>
            <a:xfrm>
              <a:off x="30546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9" name="object 3409"/>
            <p:cNvSpPr/>
            <p:nvPr/>
          </p:nvSpPr>
          <p:spPr>
            <a:xfrm>
              <a:off x="305473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0" name="object 3410"/>
            <p:cNvSpPr/>
            <p:nvPr/>
          </p:nvSpPr>
          <p:spPr>
            <a:xfrm>
              <a:off x="30548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1" name="object 3411"/>
            <p:cNvSpPr/>
            <p:nvPr/>
          </p:nvSpPr>
          <p:spPr>
            <a:xfrm>
              <a:off x="305511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2" name="object 3412"/>
            <p:cNvSpPr/>
            <p:nvPr/>
          </p:nvSpPr>
          <p:spPr>
            <a:xfrm>
              <a:off x="305537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3" name="object 3413"/>
            <p:cNvSpPr/>
            <p:nvPr/>
          </p:nvSpPr>
          <p:spPr>
            <a:xfrm>
              <a:off x="305562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4" name="object 3414"/>
            <p:cNvSpPr/>
            <p:nvPr/>
          </p:nvSpPr>
          <p:spPr>
            <a:xfrm>
              <a:off x="30557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5" name="object 3415"/>
            <p:cNvSpPr/>
            <p:nvPr/>
          </p:nvSpPr>
          <p:spPr>
            <a:xfrm>
              <a:off x="305588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6" name="object 3416"/>
            <p:cNvSpPr/>
            <p:nvPr/>
          </p:nvSpPr>
          <p:spPr>
            <a:xfrm>
              <a:off x="305626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7" name="object 3417"/>
            <p:cNvSpPr/>
            <p:nvPr/>
          </p:nvSpPr>
          <p:spPr>
            <a:xfrm>
              <a:off x="305664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8" name="object 3418"/>
            <p:cNvSpPr/>
            <p:nvPr/>
          </p:nvSpPr>
          <p:spPr>
            <a:xfrm>
              <a:off x="305689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9" name="object 3419"/>
            <p:cNvSpPr/>
            <p:nvPr/>
          </p:nvSpPr>
          <p:spPr>
            <a:xfrm>
              <a:off x="3056514" y="417771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253" y="0"/>
                  </a:moveTo>
                  <a:lnTo>
                    <a:pt x="2027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0" name="object 3420"/>
            <p:cNvSpPr/>
            <p:nvPr/>
          </p:nvSpPr>
          <p:spPr>
            <a:xfrm>
              <a:off x="30585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1" name="object 3421"/>
            <p:cNvSpPr/>
            <p:nvPr/>
          </p:nvSpPr>
          <p:spPr>
            <a:xfrm>
              <a:off x="30594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2" name="object 3422"/>
            <p:cNvSpPr/>
            <p:nvPr/>
          </p:nvSpPr>
          <p:spPr>
            <a:xfrm>
              <a:off x="30596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3" name="object 3423"/>
            <p:cNvSpPr/>
            <p:nvPr/>
          </p:nvSpPr>
          <p:spPr>
            <a:xfrm>
              <a:off x="30600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4" name="object 3424"/>
            <p:cNvSpPr/>
            <p:nvPr/>
          </p:nvSpPr>
          <p:spPr>
            <a:xfrm>
              <a:off x="30604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5" name="object 3425"/>
            <p:cNvSpPr/>
            <p:nvPr/>
          </p:nvSpPr>
          <p:spPr>
            <a:xfrm>
              <a:off x="306094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6" name="object 3426"/>
            <p:cNvSpPr/>
            <p:nvPr/>
          </p:nvSpPr>
          <p:spPr>
            <a:xfrm>
              <a:off x="30613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7" name="object 3427"/>
            <p:cNvSpPr/>
            <p:nvPr/>
          </p:nvSpPr>
          <p:spPr>
            <a:xfrm>
              <a:off x="306145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8" name="object 3428"/>
            <p:cNvSpPr/>
            <p:nvPr/>
          </p:nvSpPr>
          <p:spPr>
            <a:xfrm>
              <a:off x="30627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9" name="object 3429"/>
            <p:cNvSpPr/>
            <p:nvPr/>
          </p:nvSpPr>
          <p:spPr>
            <a:xfrm>
              <a:off x="306538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0" name="object 3430"/>
            <p:cNvSpPr/>
            <p:nvPr/>
          </p:nvSpPr>
          <p:spPr>
            <a:xfrm>
              <a:off x="30655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1" name="object 3431"/>
            <p:cNvSpPr/>
            <p:nvPr/>
          </p:nvSpPr>
          <p:spPr>
            <a:xfrm>
              <a:off x="30657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2" name="object 3432"/>
            <p:cNvSpPr/>
            <p:nvPr/>
          </p:nvSpPr>
          <p:spPr>
            <a:xfrm>
              <a:off x="30661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3" name="object 3433"/>
            <p:cNvSpPr/>
            <p:nvPr/>
          </p:nvSpPr>
          <p:spPr>
            <a:xfrm>
              <a:off x="30663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4" name="object 3434"/>
            <p:cNvSpPr/>
            <p:nvPr/>
          </p:nvSpPr>
          <p:spPr>
            <a:xfrm>
              <a:off x="30666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5" name="object 3435"/>
            <p:cNvSpPr/>
            <p:nvPr/>
          </p:nvSpPr>
          <p:spPr>
            <a:xfrm>
              <a:off x="30670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6" name="object 3436"/>
            <p:cNvSpPr/>
            <p:nvPr/>
          </p:nvSpPr>
          <p:spPr>
            <a:xfrm>
              <a:off x="3066272" y="4177704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7" name="object 3437"/>
            <p:cNvSpPr/>
            <p:nvPr/>
          </p:nvSpPr>
          <p:spPr>
            <a:xfrm>
              <a:off x="3067919" y="3277878"/>
              <a:ext cx="0" cy="900430"/>
            </a:xfrm>
            <a:custGeom>
              <a:avLst/>
              <a:gdLst/>
              <a:ahLst/>
              <a:cxnLst/>
              <a:rect l="l" t="t" r="r" b="b"/>
              <a:pathLst>
                <a:path h="900429">
                  <a:moveTo>
                    <a:pt x="0" y="89984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8" name="object 3438"/>
            <p:cNvSpPr/>
            <p:nvPr/>
          </p:nvSpPr>
          <p:spPr>
            <a:xfrm>
              <a:off x="3070580" y="3996906"/>
              <a:ext cx="0" cy="180975"/>
            </a:xfrm>
            <a:custGeom>
              <a:avLst/>
              <a:gdLst/>
              <a:ahLst/>
              <a:cxnLst/>
              <a:rect l="l" t="t" r="r" b="b"/>
              <a:pathLst>
                <a:path h="180975">
                  <a:moveTo>
                    <a:pt x="0" y="18081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9" name="object 3439"/>
            <p:cNvSpPr/>
            <p:nvPr/>
          </p:nvSpPr>
          <p:spPr>
            <a:xfrm>
              <a:off x="3073242" y="4146243"/>
              <a:ext cx="0" cy="31750"/>
            </a:xfrm>
            <a:custGeom>
              <a:avLst/>
              <a:gdLst/>
              <a:ahLst/>
              <a:cxnLst/>
              <a:rect l="l" t="t" r="r" b="b"/>
              <a:pathLst>
                <a:path h="31750">
                  <a:moveTo>
                    <a:pt x="0" y="3148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0" name="object 3440"/>
            <p:cNvSpPr/>
            <p:nvPr/>
          </p:nvSpPr>
          <p:spPr>
            <a:xfrm>
              <a:off x="3075523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1" name="object 3441"/>
            <p:cNvSpPr/>
            <p:nvPr/>
          </p:nvSpPr>
          <p:spPr>
            <a:xfrm>
              <a:off x="3075903" y="4173394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32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2" name="object 3442"/>
            <p:cNvSpPr/>
            <p:nvPr/>
          </p:nvSpPr>
          <p:spPr>
            <a:xfrm>
              <a:off x="3076157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3" name="object 3443"/>
            <p:cNvSpPr/>
            <p:nvPr/>
          </p:nvSpPr>
          <p:spPr>
            <a:xfrm>
              <a:off x="307628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4" name="object 3444"/>
            <p:cNvSpPr/>
            <p:nvPr/>
          </p:nvSpPr>
          <p:spPr>
            <a:xfrm>
              <a:off x="307641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5" name="object 3445"/>
            <p:cNvSpPr/>
            <p:nvPr/>
          </p:nvSpPr>
          <p:spPr>
            <a:xfrm>
              <a:off x="3076663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6" name="object 3446"/>
            <p:cNvSpPr/>
            <p:nvPr/>
          </p:nvSpPr>
          <p:spPr>
            <a:xfrm>
              <a:off x="3076790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7" name="object 3447"/>
            <p:cNvSpPr/>
            <p:nvPr/>
          </p:nvSpPr>
          <p:spPr>
            <a:xfrm>
              <a:off x="307704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8" name="object 3448"/>
            <p:cNvSpPr/>
            <p:nvPr/>
          </p:nvSpPr>
          <p:spPr>
            <a:xfrm>
              <a:off x="307729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9" name="object 3449"/>
            <p:cNvSpPr/>
            <p:nvPr/>
          </p:nvSpPr>
          <p:spPr>
            <a:xfrm>
              <a:off x="3077424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0" name="object 3450"/>
            <p:cNvSpPr/>
            <p:nvPr/>
          </p:nvSpPr>
          <p:spPr>
            <a:xfrm>
              <a:off x="307767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1" name="object 3451"/>
            <p:cNvSpPr/>
            <p:nvPr/>
          </p:nvSpPr>
          <p:spPr>
            <a:xfrm>
              <a:off x="307780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2" name="object 3452"/>
            <p:cNvSpPr/>
            <p:nvPr/>
          </p:nvSpPr>
          <p:spPr>
            <a:xfrm>
              <a:off x="307805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3" name="object 3453"/>
            <p:cNvSpPr/>
            <p:nvPr/>
          </p:nvSpPr>
          <p:spPr>
            <a:xfrm>
              <a:off x="307831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4" name="object 3454"/>
            <p:cNvSpPr/>
            <p:nvPr/>
          </p:nvSpPr>
          <p:spPr>
            <a:xfrm>
              <a:off x="3078564" y="417723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5" name="object 3455"/>
            <p:cNvSpPr/>
            <p:nvPr/>
          </p:nvSpPr>
          <p:spPr>
            <a:xfrm>
              <a:off x="307869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6" name="object 3456"/>
            <p:cNvSpPr/>
            <p:nvPr/>
          </p:nvSpPr>
          <p:spPr>
            <a:xfrm>
              <a:off x="307894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7" name="object 3457"/>
            <p:cNvSpPr/>
            <p:nvPr/>
          </p:nvSpPr>
          <p:spPr>
            <a:xfrm>
              <a:off x="307919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8" name="object 3458"/>
            <p:cNvSpPr/>
            <p:nvPr/>
          </p:nvSpPr>
          <p:spPr>
            <a:xfrm>
              <a:off x="30794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9" name="object 3459"/>
            <p:cNvSpPr/>
            <p:nvPr/>
          </p:nvSpPr>
          <p:spPr>
            <a:xfrm>
              <a:off x="307957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0" name="object 3460"/>
            <p:cNvSpPr/>
            <p:nvPr/>
          </p:nvSpPr>
          <p:spPr>
            <a:xfrm>
              <a:off x="307970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1" name="object 3461"/>
            <p:cNvSpPr/>
            <p:nvPr/>
          </p:nvSpPr>
          <p:spPr>
            <a:xfrm>
              <a:off x="30800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2" name="object 3462"/>
            <p:cNvSpPr/>
            <p:nvPr/>
          </p:nvSpPr>
          <p:spPr>
            <a:xfrm>
              <a:off x="30803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3" name="object 3463"/>
            <p:cNvSpPr/>
            <p:nvPr/>
          </p:nvSpPr>
          <p:spPr>
            <a:xfrm>
              <a:off x="3079705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4" name="object 3464"/>
            <p:cNvSpPr/>
            <p:nvPr/>
          </p:nvSpPr>
          <p:spPr>
            <a:xfrm>
              <a:off x="308097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5" name="object 3465"/>
            <p:cNvSpPr/>
            <p:nvPr/>
          </p:nvSpPr>
          <p:spPr>
            <a:xfrm>
              <a:off x="3081099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6" name="object 3466"/>
            <p:cNvSpPr/>
            <p:nvPr/>
          </p:nvSpPr>
          <p:spPr>
            <a:xfrm>
              <a:off x="30814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7" name="object 3467"/>
            <p:cNvSpPr/>
            <p:nvPr/>
          </p:nvSpPr>
          <p:spPr>
            <a:xfrm>
              <a:off x="308198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8" name="object 3468"/>
            <p:cNvSpPr/>
            <p:nvPr/>
          </p:nvSpPr>
          <p:spPr>
            <a:xfrm>
              <a:off x="30824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9" name="object 3469"/>
            <p:cNvSpPr/>
            <p:nvPr/>
          </p:nvSpPr>
          <p:spPr>
            <a:xfrm>
              <a:off x="30830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0" name="object 3470"/>
            <p:cNvSpPr/>
            <p:nvPr/>
          </p:nvSpPr>
          <p:spPr>
            <a:xfrm>
              <a:off x="30836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1" name="object 3471"/>
            <p:cNvSpPr/>
            <p:nvPr/>
          </p:nvSpPr>
          <p:spPr>
            <a:xfrm>
              <a:off x="3083887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2" name="object 3472"/>
            <p:cNvSpPr/>
            <p:nvPr/>
          </p:nvSpPr>
          <p:spPr>
            <a:xfrm>
              <a:off x="30849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3" name="object 3473"/>
            <p:cNvSpPr/>
            <p:nvPr/>
          </p:nvSpPr>
          <p:spPr>
            <a:xfrm>
              <a:off x="308528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4" name="object 3474"/>
            <p:cNvSpPr/>
            <p:nvPr/>
          </p:nvSpPr>
          <p:spPr>
            <a:xfrm>
              <a:off x="30860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5" name="object 3475"/>
            <p:cNvSpPr/>
            <p:nvPr/>
          </p:nvSpPr>
          <p:spPr>
            <a:xfrm>
              <a:off x="30865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6" name="object 3476"/>
            <p:cNvSpPr/>
            <p:nvPr/>
          </p:nvSpPr>
          <p:spPr>
            <a:xfrm>
              <a:off x="3086168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7" name="object 3477"/>
            <p:cNvSpPr/>
            <p:nvPr/>
          </p:nvSpPr>
          <p:spPr>
            <a:xfrm>
              <a:off x="308768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8" name="object 3478"/>
            <p:cNvSpPr/>
            <p:nvPr/>
          </p:nvSpPr>
          <p:spPr>
            <a:xfrm>
              <a:off x="30885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9" name="object 3479"/>
            <p:cNvSpPr/>
            <p:nvPr/>
          </p:nvSpPr>
          <p:spPr>
            <a:xfrm>
              <a:off x="308908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0" name="object 3480"/>
            <p:cNvSpPr/>
            <p:nvPr/>
          </p:nvSpPr>
          <p:spPr>
            <a:xfrm>
              <a:off x="30894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1" name="object 3481"/>
            <p:cNvSpPr/>
            <p:nvPr/>
          </p:nvSpPr>
          <p:spPr>
            <a:xfrm>
              <a:off x="30898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2" name="object 3482"/>
            <p:cNvSpPr/>
            <p:nvPr/>
          </p:nvSpPr>
          <p:spPr>
            <a:xfrm>
              <a:off x="30914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3" name="object 3483"/>
            <p:cNvSpPr/>
            <p:nvPr/>
          </p:nvSpPr>
          <p:spPr>
            <a:xfrm>
              <a:off x="30930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4" name="object 3484"/>
            <p:cNvSpPr/>
            <p:nvPr/>
          </p:nvSpPr>
          <p:spPr>
            <a:xfrm>
              <a:off x="30942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5" name="object 3485"/>
            <p:cNvSpPr/>
            <p:nvPr/>
          </p:nvSpPr>
          <p:spPr>
            <a:xfrm>
              <a:off x="30949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6" name="object 3486"/>
            <p:cNvSpPr/>
            <p:nvPr/>
          </p:nvSpPr>
          <p:spPr>
            <a:xfrm>
              <a:off x="30956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7" name="object 3487"/>
            <p:cNvSpPr/>
            <p:nvPr/>
          </p:nvSpPr>
          <p:spPr>
            <a:xfrm>
              <a:off x="309630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8" name="object 3488"/>
            <p:cNvSpPr/>
            <p:nvPr/>
          </p:nvSpPr>
          <p:spPr>
            <a:xfrm>
              <a:off x="30966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9" name="object 3489"/>
            <p:cNvSpPr/>
            <p:nvPr/>
          </p:nvSpPr>
          <p:spPr>
            <a:xfrm>
              <a:off x="309694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0" name="object 3490"/>
            <p:cNvSpPr/>
            <p:nvPr/>
          </p:nvSpPr>
          <p:spPr>
            <a:xfrm>
              <a:off x="30980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1" name="object 3491"/>
            <p:cNvSpPr/>
            <p:nvPr/>
          </p:nvSpPr>
          <p:spPr>
            <a:xfrm>
              <a:off x="30988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2" name="object 3492"/>
            <p:cNvSpPr/>
            <p:nvPr/>
          </p:nvSpPr>
          <p:spPr>
            <a:xfrm>
              <a:off x="3099474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3" name="object 3493"/>
            <p:cNvSpPr/>
            <p:nvPr/>
          </p:nvSpPr>
          <p:spPr>
            <a:xfrm>
              <a:off x="30996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4" name="object 3494"/>
            <p:cNvSpPr/>
            <p:nvPr/>
          </p:nvSpPr>
          <p:spPr>
            <a:xfrm>
              <a:off x="31008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5" name="object 3495"/>
            <p:cNvSpPr/>
            <p:nvPr/>
          </p:nvSpPr>
          <p:spPr>
            <a:xfrm>
              <a:off x="310150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6" name="object 3496"/>
            <p:cNvSpPr/>
            <p:nvPr/>
          </p:nvSpPr>
          <p:spPr>
            <a:xfrm>
              <a:off x="310213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7" name="object 3497"/>
            <p:cNvSpPr/>
            <p:nvPr/>
          </p:nvSpPr>
          <p:spPr>
            <a:xfrm>
              <a:off x="31026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8" name="object 3498"/>
            <p:cNvSpPr/>
            <p:nvPr/>
          </p:nvSpPr>
          <p:spPr>
            <a:xfrm>
              <a:off x="31028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9" name="object 3499"/>
            <p:cNvSpPr/>
            <p:nvPr/>
          </p:nvSpPr>
          <p:spPr>
            <a:xfrm>
              <a:off x="31035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0" name="object 3500"/>
            <p:cNvSpPr/>
            <p:nvPr/>
          </p:nvSpPr>
          <p:spPr>
            <a:xfrm>
              <a:off x="31045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1" name="object 3501"/>
            <p:cNvSpPr/>
            <p:nvPr/>
          </p:nvSpPr>
          <p:spPr>
            <a:xfrm>
              <a:off x="3104797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2" name="object 3502"/>
            <p:cNvSpPr/>
            <p:nvPr/>
          </p:nvSpPr>
          <p:spPr>
            <a:xfrm>
              <a:off x="31061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3" name="object 3503"/>
            <p:cNvSpPr/>
            <p:nvPr/>
          </p:nvSpPr>
          <p:spPr>
            <a:xfrm>
              <a:off x="310745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4" name="object 3504"/>
            <p:cNvSpPr/>
            <p:nvPr/>
          </p:nvSpPr>
          <p:spPr>
            <a:xfrm>
              <a:off x="31080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5" name="object 3505"/>
            <p:cNvSpPr/>
            <p:nvPr/>
          </p:nvSpPr>
          <p:spPr>
            <a:xfrm>
              <a:off x="31101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6" name="object 3506"/>
            <p:cNvSpPr/>
            <p:nvPr/>
          </p:nvSpPr>
          <p:spPr>
            <a:xfrm>
              <a:off x="31110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7" name="object 3507"/>
            <p:cNvSpPr/>
            <p:nvPr/>
          </p:nvSpPr>
          <p:spPr>
            <a:xfrm>
              <a:off x="3112654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8" name="object 3508"/>
            <p:cNvSpPr/>
            <p:nvPr/>
          </p:nvSpPr>
          <p:spPr>
            <a:xfrm>
              <a:off x="31131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9" name="object 3509"/>
            <p:cNvSpPr/>
            <p:nvPr/>
          </p:nvSpPr>
          <p:spPr>
            <a:xfrm>
              <a:off x="31137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0" name="object 3510"/>
            <p:cNvSpPr/>
            <p:nvPr/>
          </p:nvSpPr>
          <p:spPr>
            <a:xfrm>
              <a:off x="311531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1" name="object 3511"/>
            <p:cNvSpPr/>
            <p:nvPr/>
          </p:nvSpPr>
          <p:spPr>
            <a:xfrm>
              <a:off x="311671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2" name="object 3512"/>
            <p:cNvSpPr/>
            <p:nvPr/>
          </p:nvSpPr>
          <p:spPr>
            <a:xfrm>
              <a:off x="31170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3" name="object 3513"/>
            <p:cNvSpPr/>
            <p:nvPr/>
          </p:nvSpPr>
          <p:spPr>
            <a:xfrm>
              <a:off x="31188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4" name="object 3514"/>
            <p:cNvSpPr/>
            <p:nvPr/>
          </p:nvSpPr>
          <p:spPr>
            <a:xfrm>
              <a:off x="311937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5" name="object 3515"/>
            <p:cNvSpPr/>
            <p:nvPr/>
          </p:nvSpPr>
          <p:spPr>
            <a:xfrm>
              <a:off x="31202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6" name="object 3516"/>
            <p:cNvSpPr/>
            <p:nvPr/>
          </p:nvSpPr>
          <p:spPr>
            <a:xfrm>
              <a:off x="31213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7" name="object 3517"/>
            <p:cNvSpPr/>
            <p:nvPr/>
          </p:nvSpPr>
          <p:spPr>
            <a:xfrm>
              <a:off x="312279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8" name="object 3518"/>
            <p:cNvSpPr/>
            <p:nvPr/>
          </p:nvSpPr>
          <p:spPr>
            <a:xfrm>
              <a:off x="312368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9" name="object 3519"/>
            <p:cNvSpPr/>
            <p:nvPr/>
          </p:nvSpPr>
          <p:spPr>
            <a:xfrm>
              <a:off x="312431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0" name="object 3520"/>
            <p:cNvSpPr/>
            <p:nvPr/>
          </p:nvSpPr>
          <p:spPr>
            <a:xfrm>
              <a:off x="31249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1" name="object 3521"/>
            <p:cNvSpPr/>
            <p:nvPr/>
          </p:nvSpPr>
          <p:spPr>
            <a:xfrm>
              <a:off x="31253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2" name="object 3522"/>
            <p:cNvSpPr/>
            <p:nvPr/>
          </p:nvSpPr>
          <p:spPr>
            <a:xfrm>
              <a:off x="31255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3" name="object 3523"/>
            <p:cNvSpPr/>
            <p:nvPr/>
          </p:nvSpPr>
          <p:spPr>
            <a:xfrm>
              <a:off x="31278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4" name="object 3524"/>
            <p:cNvSpPr/>
            <p:nvPr/>
          </p:nvSpPr>
          <p:spPr>
            <a:xfrm>
              <a:off x="3128495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5" name="object 3525"/>
            <p:cNvSpPr/>
            <p:nvPr/>
          </p:nvSpPr>
          <p:spPr>
            <a:xfrm>
              <a:off x="312900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6" name="object 3526"/>
            <p:cNvSpPr/>
            <p:nvPr/>
          </p:nvSpPr>
          <p:spPr>
            <a:xfrm>
              <a:off x="31310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7" name="object 3527"/>
            <p:cNvSpPr/>
            <p:nvPr/>
          </p:nvSpPr>
          <p:spPr>
            <a:xfrm>
              <a:off x="31324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8" name="object 3528"/>
            <p:cNvSpPr/>
            <p:nvPr/>
          </p:nvSpPr>
          <p:spPr>
            <a:xfrm>
              <a:off x="31341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9" name="object 3529"/>
            <p:cNvSpPr/>
            <p:nvPr/>
          </p:nvSpPr>
          <p:spPr>
            <a:xfrm>
              <a:off x="31348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0" name="object 3530"/>
            <p:cNvSpPr/>
            <p:nvPr/>
          </p:nvSpPr>
          <p:spPr>
            <a:xfrm>
              <a:off x="3134071" y="4177711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10">
                  <a:moveTo>
                    <a:pt x="0" y="0"/>
                  </a:moveTo>
                  <a:lnTo>
                    <a:pt x="1774" y="0"/>
                  </a:lnTo>
                </a:path>
                <a:path w="3810">
                  <a:moveTo>
                    <a:pt x="1520" y="0"/>
                  </a:moveTo>
                  <a:lnTo>
                    <a:pt x="329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1" name="object 3531"/>
            <p:cNvSpPr/>
            <p:nvPr/>
          </p:nvSpPr>
          <p:spPr>
            <a:xfrm>
              <a:off x="31378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2" name="object 3532"/>
            <p:cNvSpPr/>
            <p:nvPr/>
          </p:nvSpPr>
          <p:spPr>
            <a:xfrm>
              <a:off x="31385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3" name="object 3533"/>
            <p:cNvSpPr/>
            <p:nvPr/>
          </p:nvSpPr>
          <p:spPr>
            <a:xfrm>
              <a:off x="31392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4" name="object 3534"/>
            <p:cNvSpPr/>
            <p:nvPr/>
          </p:nvSpPr>
          <p:spPr>
            <a:xfrm>
              <a:off x="31400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5" name="object 3535"/>
            <p:cNvSpPr/>
            <p:nvPr/>
          </p:nvSpPr>
          <p:spPr>
            <a:xfrm>
              <a:off x="31412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6" name="object 3536"/>
            <p:cNvSpPr/>
            <p:nvPr/>
          </p:nvSpPr>
          <p:spPr>
            <a:xfrm>
              <a:off x="31415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7" name="object 3537"/>
            <p:cNvSpPr/>
            <p:nvPr/>
          </p:nvSpPr>
          <p:spPr>
            <a:xfrm>
              <a:off x="31433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8" name="object 3538"/>
            <p:cNvSpPr/>
            <p:nvPr/>
          </p:nvSpPr>
          <p:spPr>
            <a:xfrm>
              <a:off x="314433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9" name="object 3539"/>
            <p:cNvSpPr/>
            <p:nvPr/>
          </p:nvSpPr>
          <p:spPr>
            <a:xfrm>
              <a:off x="31448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0" name="object 3540"/>
            <p:cNvSpPr/>
            <p:nvPr/>
          </p:nvSpPr>
          <p:spPr>
            <a:xfrm>
              <a:off x="31473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1" name="object 3541"/>
            <p:cNvSpPr/>
            <p:nvPr/>
          </p:nvSpPr>
          <p:spPr>
            <a:xfrm>
              <a:off x="31483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2" name="object 3542"/>
            <p:cNvSpPr/>
            <p:nvPr/>
          </p:nvSpPr>
          <p:spPr>
            <a:xfrm>
              <a:off x="3149152" y="417566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31"/>
                  </a:moveTo>
                  <a:lnTo>
                    <a:pt x="887" y="10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3" name="object 3543"/>
            <p:cNvSpPr/>
            <p:nvPr/>
          </p:nvSpPr>
          <p:spPr>
            <a:xfrm>
              <a:off x="31501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4" name="object 3544"/>
            <p:cNvSpPr/>
            <p:nvPr/>
          </p:nvSpPr>
          <p:spPr>
            <a:xfrm>
              <a:off x="31510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5" name="object 3545"/>
            <p:cNvSpPr/>
            <p:nvPr/>
          </p:nvSpPr>
          <p:spPr>
            <a:xfrm>
              <a:off x="31513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6" name="object 3546"/>
            <p:cNvSpPr/>
            <p:nvPr/>
          </p:nvSpPr>
          <p:spPr>
            <a:xfrm>
              <a:off x="3151814" y="417734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7" name="object 3547"/>
            <p:cNvSpPr/>
            <p:nvPr/>
          </p:nvSpPr>
          <p:spPr>
            <a:xfrm>
              <a:off x="315206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8" name="object 3548"/>
            <p:cNvSpPr/>
            <p:nvPr/>
          </p:nvSpPr>
          <p:spPr>
            <a:xfrm>
              <a:off x="3152194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9" name="object 3549"/>
            <p:cNvSpPr/>
            <p:nvPr/>
          </p:nvSpPr>
          <p:spPr>
            <a:xfrm>
              <a:off x="315396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0" name="object 3550"/>
            <p:cNvSpPr/>
            <p:nvPr/>
          </p:nvSpPr>
          <p:spPr>
            <a:xfrm>
              <a:off x="3154348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1" name="object 3551"/>
            <p:cNvSpPr/>
            <p:nvPr/>
          </p:nvSpPr>
          <p:spPr>
            <a:xfrm>
              <a:off x="31551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2" name="object 3552"/>
            <p:cNvSpPr/>
            <p:nvPr/>
          </p:nvSpPr>
          <p:spPr>
            <a:xfrm>
              <a:off x="315574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3" name="object 3553"/>
            <p:cNvSpPr/>
            <p:nvPr/>
          </p:nvSpPr>
          <p:spPr>
            <a:xfrm>
              <a:off x="31561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4" name="object 3554"/>
            <p:cNvSpPr/>
            <p:nvPr/>
          </p:nvSpPr>
          <p:spPr>
            <a:xfrm>
              <a:off x="315637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5" name="object 3555"/>
            <p:cNvSpPr/>
            <p:nvPr/>
          </p:nvSpPr>
          <p:spPr>
            <a:xfrm>
              <a:off x="31567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6" name="object 3556"/>
            <p:cNvSpPr/>
            <p:nvPr/>
          </p:nvSpPr>
          <p:spPr>
            <a:xfrm>
              <a:off x="3156122" y="4177711"/>
              <a:ext cx="1905" cy="0"/>
            </a:xfrm>
            <a:custGeom>
              <a:avLst/>
              <a:gdLst/>
              <a:ahLst/>
              <a:cxnLst/>
              <a:rect l="l" t="t" r="r" b="b"/>
              <a:pathLst>
                <a:path w="1905">
                  <a:moveTo>
                    <a:pt x="0" y="0"/>
                  </a:moveTo>
                  <a:lnTo>
                    <a:pt x="1774" y="0"/>
                  </a:lnTo>
                </a:path>
                <a:path w="1905">
                  <a:moveTo>
                    <a:pt x="126" y="0"/>
                  </a:moveTo>
                  <a:lnTo>
                    <a:pt x="190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7" name="object 3557"/>
            <p:cNvSpPr/>
            <p:nvPr/>
          </p:nvSpPr>
          <p:spPr>
            <a:xfrm>
              <a:off x="31577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8" name="object 3558"/>
            <p:cNvSpPr/>
            <p:nvPr/>
          </p:nvSpPr>
          <p:spPr>
            <a:xfrm>
              <a:off x="315840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9" name="object 3559"/>
            <p:cNvSpPr/>
            <p:nvPr/>
          </p:nvSpPr>
          <p:spPr>
            <a:xfrm>
              <a:off x="31587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0" name="object 3560"/>
            <p:cNvSpPr/>
            <p:nvPr/>
          </p:nvSpPr>
          <p:spPr>
            <a:xfrm>
              <a:off x="315979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1" name="object 3561"/>
            <p:cNvSpPr/>
            <p:nvPr/>
          </p:nvSpPr>
          <p:spPr>
            <a:xfrm>
              <a:off x="31601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2" name="object 3562"/>
            <p:cNvSpPr/>
            <p:nvPr/>
          </p:nvSpPr>
          <p:spPr>
            <a:xfrm>
              <a:off x="316144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3" name="object 3563"/>
            <p:cNvSpPr/>
            <p:nvPr/>
          </p:nvSpPr>
          <p:spPr>
            <a:xfrm>
              <a:off x="31616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4" name="object 3564"/>
            <p:cNvSpPr/>
            <p:nvPr/>
          </p:nvSpPr>
          <p:spPr>
            <a:xfrm>
              <a:off x="316283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5" name="object 3565"/>
            <p:cNvSpPr/>
            <p:nvPr/>
          </p:nvSpPr>
          <p:spPr>
            <a:xfrm>
              <a:off x="316397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6" name="object 3566"/>
            <p:cNvSpPr/>
            <p:nvPr/>
          </p:nvSpPr>
          <p:spPr>
            <a:xfrm>
              <a:off x="316486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7" name="object 3567"/>
            <p:cNvSpPr/>
            <p:nvPr/>
          </p:nvSpPr>
          <p:spPr>
            <a:xfrm>
              <a:off x="31657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8" name="object 3568"/>
            <p:cNvSpPr/>
            <p:nvPr/>
          </p:nvSpPr>
          <p:spPr>
            <a:xfrm>
              <a:off x="31666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9" name="object 3569"/>
            <p:cNvSpPr/>
            <p:nvPr/>
          </p:nvSpPr>
          <p:spPr>
            <a:xfrm>
              <a:off x="316740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0" name="object 3570"/>
            <p:cNvSpPr/>
            <p:nvPr/>
          </p:nvSpPr>
          <p:spPr>
            <a:xfrm>
              <a:off x="31679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1" name="object 3571"/>
            <p:cNvSpPr/>
            <p:nvPr/>
          </p:nvSpPr>
          <p:spPr>
            <a:xfrm>
              <a:off x="31686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2" name="object 3572"/>
            <p:cNvSpPr/>
            <p:nvPr/>
          </p:nvSpPr>
          <p:spPr>
            <a:xfrm>
              <a:off x="316892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3" name="object 3573"/>
            <p:cNvSpPr/>
            <p:nvPr/>
          </p:nvSpPr>
          <p:spPr>
            <a:xfrm>
              <a:off x="31718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4" name="object 3574"/>
            <p:cNvSpPr/>
            <p:nvPr/>
          </p:nvSpPr>
          <p:spPr>
            <a:xfrm>
              <a:off x="317373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5" name="object 3575"/>
            <p:cNvSpPr/>
            <p:nvPr/>
          </p:nvSpPr>
          <p:spPr>
            <a:xfrm>
              <a:off x="317601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6" name="object 3576"/>
            <p:cNvSpPr/>
            <p:nvPr/>
          </p:nvSpPr>
          <p:spPr>
            <a:xfrm>
              <a:off x="3176399" y="4156155"/>
              <a:ext cx="0" cy="21590"/>
            </a:xfrm>
            <a:custGeom>
              <a:avLst/>
              <a:gdLst/>
              <a:ahLst/>
              <a:cxnLst/>
              <a:rect l="l" t="t" r="r" b="b"/>
              <a:pathLst>
                <a:path h="21589">
                  <a:moveTo>
                    <a:pt x="0" y="2156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7" name="object 3577"/>
            <p:cNvSpPr/>
            <p:nvPr/>
          </p:nvSpPr>
          <p:spPr>
            <a:xfrm>
              <a:off x="31769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8" name="object 3578"/>
            <p:cNvSpPr/>
            <p:nvPr/>
          </p:nvSpPr>
          <p:spPr>
            <a:xfrm>
              <a:off x="3179060" y="4163990"/>
              <a:ext cx="0" cy="13970"/>
            </a:xfrm>
            <a:custGeom>
              <a:avLst/>
              <a:gdLst/>
              <a:ahLst/>
              <a:cxnLst/>
              <a:rect l="l" t="t" r="r" b="b"/>
              <a:pathLst>
                <a:path h="13970">
                  <a:moveTo>
                    <a:pt x="0" y="1373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9" name="object 3579"/>
            <p:cNvSpPr/>
            <p:nvPr/>
          </p:nvSpPr>
          <p:spPr>
            <a:xfrm>
              <a:off x="3181721" y="4172508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21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0" name="object 3580"/>
            <p:cNvSpPr/>
            <p:nvPr/>
          </p:nvSpPr>
          <p:spPr>
            <a:xfrm>
              <a:off x="31822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1" name="object 3581"/>
            <p:cNvSpPr/>
            <p:nvPr/>
          </p:nvSpPr>
          <p:spPr>
            <a:xfrm>
              <a:off x="318387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2" name="object 3582"/>
            <p:cNvSpPr/>
            <p:nvPr/>
          </p:nvSpPr>
          <p:spPr>
            <a:xfrm>
              <a:off x="3184383" y="417624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40"/>
                  </a:moveTo>
                  <a:lnTo>
                    <a:pt x="887" y="74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3" name="object 3583"/>
            <p:cNvSpPr/>
            <p:nvPr/>
          </p:nvSpPr>
          <p:spPr>
            <a:xfrm>
              <a:off x="31847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4" name="object 3584"/>
            <p:cNvSpPr/>
            <p:nvPr/>
          </p:nvSpPr>
          <p:spPr>
            <a:xfrm>
              <a:off x="31851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5" name="object 3585"/>
            <p:cNvSpPr/>
            <p:nvPr/>
          </p:nvSpPr>
          <p:spPr>
            <a:xfrm>
              <a:off x="31853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6" name="object 3586"/>
            <p:cNvSpPr/>
            <p:nvPr/>
          </p:nvSpPr>
          <p:spPr>
            <a:xfrm>
              <a:off x="31856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7" name="object 3587"/>
            <p:cNvSpPr/>
            <p:nvPr/>
          </p:nvSpPr>
          <p:spPr>
            <a:xfrm>
              <a:off x="318641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8" name="object 3588"/>
            <p:cNvSpPr/>
            <p:nvPr/>
          </p:nvSpPr>
          <p:spPr>
            <a:xfrm>
              <a:off x="3187044" y="417738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9" name="object 3589"/>
            <p:cNvSpPr/>
            <p:nvPr/>
          </p:nvSpPr>
          <p:spPr>
            <a:xfrm>
              <a:off x="31885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0" name="object 3590"/>
            <p:cNvSpPr/>
            <p:nvPr/>
          </p:nvSpPr>
          <p:spPr>
            <a:xfrm>
              <a:off x="31891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1" name="object 3591"/>
            <p:cNvSpPr/>
            <p:nvPr/>
          </p:nvSpPr>
          <p:spPr>
            <a:xfrm>
              <a:off x="3189579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2" name="object 3592"/>
            <p:cNvSpPr/>
            <p:nvPr/>
          </p:nvSpPr>
          <p:spPr>
            <a:xfrm>
              <a:off x="31899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3" name="object 3593"/>
            <p:cNvSpPr/>
            <p:nvPr/>
          </p:nvSpPr>
          <p:spPr>
            <a:xfrm>
              <a:off x="31903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4" name="object 3594"/>
            <p:cNvSpPr/>
            <p:nvPr/>
          </p:nvSpPr>
          <p:spPr>
            <a:xfrm>
              <a:off x="31917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5" name="object 3595"/>
            <p:cNvSpPr/>
            <p:nvPr/>
          </p:nvSpPr>
          <p:spPr>
            <a:xfrm>
              <a:off x="319224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6" name="object 3596"/>
            <p:cNvSpPr/>
            <p:nvPr/>
          </p:nvSpPr>
          <p:spPr>
            <a:xfrm>
              <a:off x="31979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7" name="object 3597"/>
            <p:cNvSpPr/>
            <p:nvPr/>
          </p:nvSpPr>
          <p:spPr>
            <a:xfrm>
              <a:off x="31993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8" name="object 3598"/>
            <p:cNvSpPr/>
            <p:nvPr/>
          </p:nvSpPr>
          <p:spPr>
            <a:xfrm>
              <a:off x="32002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9" name="object 3599"/>
            <p:cNvSpPr/>
            <p:nvPr/>
          </p:nvSpPr>
          <p:spPr>
            <a:xfrm>
              <a:off x="32009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0" name="object 3600"/>
            <p:cNvSpPr/>
            <p:nvPr/>
          </p:nvSpPr>
          <p:spPr>
            <a:xfrm>
              <a:off x="32026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1" name="object 3601"/>
            <p:cNvSpPr/>
            <p:nvPr/>
          </p:nvSpPr>
          <p:spPr>
            <a:xfrm>
              <a:off x="32030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2" name="object 3602"/>
            <p:cNvSpPr/>
            <p:nvPr/>
          </p:nvSpPr>
          <p:spPr>
            <a:xfrm>
              <a:off x="32032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3" name="object 3603"/>
            <p:cNvSpPr/>
            <p:nvPr/>
          </p:nvSpPr>
          <p:spPr>
            <a:xfrm>
              <a:off x="32041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4" name="object 3604"/>
            <p:cNvSpPr/>
            <p:nvPr/>
          </p:nvSpPr>
          <p:spPr>
            <a:xfrm>
              <a:off x="32044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5" name="object 3605"/>
            <p:cNvSpPr/>
            <p:nvPr/>
          </p:nvSpPr>
          <p:spPr>
            <a:xfrm>
              <a:off x="32060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6" name="object 3606"/>
            <p:cNvSpPr/>
            <p:nvPr/>
          </p:nvSpPr>
          <p:spPr>
            <a:xfrm>
              <a:off x="32079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7" name="object 3607"/>
            <p:cNvSpPr/>
            <p:nvPr/>
          </p:nvSpPr>
          <p:spPr>
            <a:xfrm>
              <a:off x="32082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8" name="object 3608"/>
            <p:cNvSpPr/>
            <p:nvPr/>
          </p:nvSpPr>
          <p:spPr>
            <a:xfrm>
              <a:off x="32097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9" name="object 3609"/>
            <p:cNvSpPr/>
            <p:nvPr/>
          </p:nvSpPr>
          <p:spPr>
            <a:xfrm>
              <a:off x="32099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0" name="object 3610"/>
            <p:cNvSpPr/>
            <p:nvPr/>
          </p:nvSpPr>
          <p:spPr>
            <a:xfrm>
              <a:off x="32102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1" name="object 3611"/>
            <p:cNvSpPr/>
            <p:nvPr/>
          </p:nvSpPr>
          <p:spPr>
            <a:xfrm>
              <a:off x="32109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2" name="object 3612"/>
            <p:cNvSpPr/>
            <p:nvPr/>
          </p:nvSpPr>
          <p:spPr>
            <a:xfrm>
              <a:off x="321327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3" name="object 3613"/>
            <p:cNvSpPr/>
            <p:nvPr/>
          </p:nvSpPr>
          <p:spPr>
            <a:xfrm>
              <a:off x="32136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4" name="object 3614"/>
            <p:cNvSpPr/>
            <p:nvPr/>
          </p:nvSpPr>
          <p:spPr>
            <a:xfrm>
              <a:off x="32139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5" name="object 3615"/>
            <p:cNvSpPr/>
            <p:nvPr/>
          </p:nvSpPr>
          <p:spPr>
            <a:xfrm>
              <a:off x="32150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6" name="object 3616"/>
            <p:cNvSpPr/>
            <p:nvPr/>
          </p:nvSpPr>
          <p:spPr>
            <a:xfrm>
              <a:off x="32155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7" name="object 3617"/>
            <p:cNvSpPr/>
            <p:nvPr/>
          </p:nvSpPr>
          <p:spPr>
            <a:xfrm>
              <a:off x="321593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8" name="object 3618"/>
            <p:cNvSpPr/>
            <p:nvPr/>
          </p:nvSpPr>
          <p:spPr>
            <a:xfrm>
              <a:off x="32159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9" name="object 3619"/>
            <p:cNvSpPr/>
            <p:nvPr/>
          </p:nvSpPr>
          <p:spPr>
            <a:xfrm>
              <a:off x="321619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0" name="object 3620"/>
            <p:cNvSpPr/>
            <p:nvPr/>
          </p:nvSpPr>
          <p:spPr>
            <a:xfrm>
              <a:off x="321657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1" name="object 3621"/>
            <p:cNvSpPr/>
            <p:nvPr/>
          </p:nvSpPr>
          <p:spPr>
            <a:xfrm>
              <a:off x="321860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2" name="object 3622"/>
            <p:cNvSpPr/>
            <p:nvPr/>
          </p:nvSpPr>
          <p:spPr>
            <a:xfrm>
              <a:off x="321898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3" name="object 3623"/>
            <p:cNvSpPr/>
            <p:nvPr/>
          </p:nvSpPr>
          <p:spPr>
            <a:xfrm>
              <a:off x="32193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4" name="object 3624"/>
            <p:cNvSpPr/>
            <p:nvPr/>
          </p:nvSpPr>
          <p:spPr>
            <a:xfrm>
              <a:off x="3220627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5" name="object 3625"/>
            <p:cNvSpPr/>
            <p:nvPr/>
          </p:nvSpPr>
          <p:spPr>
            <a:xfrm>
              <a:off x="32210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6" name="object 3626"/>
            <p:cNvSpPr/>
            <p:nvPr/>
          </p:nvSpPr>
          <p:spPr>
            <a:xfrm>
              <a:off x="322113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7" name="object 3627"/>
            <p:cNvSpPr/>
            <p:nvPr/>
          </p:nvSpPr>
          <p:spPr>
            <a:xfrm>
              <a:off x="32220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8" name="object 3628"/>
            <p:cNvSpPr/>
            <p:nvPr/>
          </p:nvSpPr>
          <p:spPr>
            <a:xfrm>
              <a:off x="322328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9" name="object 3629"/>
            <p:cNvSpPr/>
            <p:nvPr/>
          </p:nvSpPr>
          <p:spPr>
            <a:xfrm>
              <a:off x="32234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0" name="object 3630"/>
            <p:cNvSpPr/>
            <p:nvPr/>
          </p:nvSpPr>
          <p:spPr>
            <a:xfrm>
              <a:off x="32239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1" name="object 3631"/>
            <p:cNvSpPr/>
            <p:nvPr/>
          </p:nvSpPr>
          <p:spPr>
            <a:xfrm>
              <a:off x="322417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2" name="object 3632"/>
            <p:cNvSpPr/>
            <p:nvPr/>
          </p:nvSpPr>
          <p:spPr>
            <a:xfrm>
              <a:off x="32245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3" name="object 3633"/>
            <p:cNvSpPr/>
            <p:nvPr/>
          </p:nvSpPr>
          <p:spPr>
            <a:xfrm>
              <a:off x="322544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4" name="object 3634"/>
            <p:cNvSpPr/>
            <p:nvPr/>
          </p:nvSpPr>
          <p:spPr>
            <a:xfrm>
              <a:off x="3225823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5" name="object 3635"/>
            <p:cNvSpPr/>
            <p:nvPr/>
          </p:nvSpPr>
          <p:spPr>
            <a:xfrm>
              <a:off x="322645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6" name="object 3636"/>
            <p:cNvSpPr/>
            <p:nvPr/>
          </p:nvSpPr>
          <p:spPr>
            <a:xfrm>
              <a:off x="322772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7" name="object 3637"/>
            <p:cNvSpPr/>
            <p:nvPr/>
          </p:nvSpPr>
          <p:spPr>
            <a:xfrm>
              <a:off x="32284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8" name="object 3638"/>
            <p:cNvSpPr/>
            <p:nvPr/>
          </p:nvSpPr>
          <p:spPr>
            <a:xfrm>
              <a:off x="32289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9" name="object 3639"/>
            <p:cNvSpPr/>
            <p:nvPr/>
          </p:nvSpPr>
          <p:spPr>
            <a:xfrm>
              <a:off x="32298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0" name="object 3640"/>
            <p:cNvSpPr/>
            <p:nvPr/>
          </p:nvSpPr>
          <p:spPr>
            <a:xfrm>
              <a:off x="32303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1" name="object 3641"/>
            <p:cNvSpPr/>
            <p:nvPr/>
          </p:nvSpPr>
          <p:spPr>
            <a:xfrm>
              <a:off x="32320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2" name="object 3642"/>
            <p:cNvSpPr/>
            <p:nvPr/>
          </p:nvSpPr>
          <p:spPr>
            <a:xfrm>
              <a:off x="32333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3" name="object 3643"/>
            <p:cNvSpPr/>
            <p:nvPr/>
          </p:nvSpPr>
          <p:spPr>
            <a:xfrm>
              <a:off x="3234314" y="417642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51"/>
                  </a:moveTo>
                  <a:lnTo>
                    <a:pt x="887" y="65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4" name="object 3644"/>
            <p:cNvSpPr/>
            <p:nvPr/>
          </p:nvSpPr>
          <p:spPr>
            <a:xfrm>
              <a:off x="323469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5" name="object 3645"/>
            <p:cNvSpPr/>
            <p:nvPr/>
          </p:nvSpPr>
          <p:spPr>
            <a:xfrm>
              <a:off x="3234694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6" name="object 3646"/>
            <p:cNvSpPr/>
            <p:nvPr/>
          </p:nvSpPr>
          <p:spPr>
            <a:xfrm>
              <a:off x="3236975" y="417683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3"/>
                  </a:moveTo>
                  <a:lnTo>
                    <a:pt x="887" y="44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7" name="object 3647"/>
            <p:cNvSpPr/>
            <p:nvPr/>
          </p:nvSpPr>
          <p:spPr>
            <a:xfrm>
              <a:off x="323913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8" name="object 3648"/>
            <p:cNvSpPr/>
            <p:nvPr/>
          </p:nvSpPr>
          <p:spPr>
            <a:xfrm>
              <a:off x="3239636" y="417736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9" name="object 3649"/>
            <p:cNvSpPr/>
            <p:nvPr/>
          </p:nvSpPr>
          <p:spPr>
            <a:xfrm>
              <a:off x="32398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0" name="object 3650"/>
            <p:cNvSpPr/>
            <p:nvPr/>
          </p:nvSpPr>
          <p:spPr>
            <a:xfrm>
              <a:off x="32402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1" name="object 3651"/>
            <p:cNvSpPr/>
            <p:nvPr/>
          </p:nvSpPr>
          <p:spPr>
            <a:xfrm>
              <a:off x="32405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2" name="object 3652"/>
            <p:cNvSpPr/>
            <p:nvPr/>
          </p:nvSpPr>
          <p:spPr>
            <a:xfrm>
              <a:off x="32409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3" name="object 3653"/>
            <p:cNvSpPr/>
            <p:nvPr/>
          </p:nvSpPr>
          <p:spPr>
            <a:xfrm>
              <a:off x="324179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4" name="object 3654"/>
            <p:cNvSpPr/>
            <p:nvPr/>
          </p:nvSpPr>
          <p:spPr>
            <a:xfrm>
              <a:off x="3242298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5" name="object 3655"/>
            <p:cNvSpPr/>
            <p:nvPr/>
          </p:nvSpPr>
          <p:spPr>
            <a:xfrm>
              <a:off x="3241791" y="4177711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10">
                  <a:moveTo>
                    <a:pt x="0" y="0"/>
                  </a:moveTo>
                  <a:lnTo>
                    <a:pt x="1774" y="0"/>
                  </a:lnTo>
                </a:path>
                <a:path w="3810">
                  <a:moveTo>
                    <a:pt x="1900" y="0"/>
                  </a:moveTo>
                  <a:lnTo>
                    <a:pt x="3675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6" name="object 3656"/>
            <p:cNvSpPr/>
            <p:nvPr/>
          </p:nvSpPr>
          <p:spPr>
            <a:xfrm>
              <a:off x="324483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7" name="object 3657"/>
            <p:cNvSpPr/>
            <p:nvPr/>
          </p:nvSpPr>
          <p:spPr>
            <a:xfrm>
              <a:off x="324508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8" name="object 3658"/>
            <p:cNvSpPr/>
            <p:nvPr/>
          </p:nvSpPr>
          <p:spPr>
            <a:xfrm>
              <a:off x="3246100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9" name="object 3659"/>
            <p:cNvSpPr/>
            <p:nvPr/>
          </p:nvSpPr>
          <p:spPr>
            <a:xfrm>
              <a:off x="3246987" y="417712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97"/>
                  </a:moveTo>
                  <a:lnTo>
                    <a:pt x="887" y="29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0" name="object 3660"/>
            <p:cNvSpPr/>
            <p:nvPr/>
          </p:nvSpPr>
          <p:spPr>
            <a:xfrm>
              <a:off x="3247494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1" name="object 3661"/>
            <p:cNvSpPr/>
            <p:nvPr/>
          </p:nvSpPr>
          <p:spPr>
            <a:xfrm>
              <a:off x="3248761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2" name="object 3662"/>
            <p:cNvSpPr/>
            <p:nvPr/>
          </p:nvSpPr>
          <p:spPr>
            <a:xfrm>
              <a:off x="3249648" y="4177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3" name="object 3663"/>
            <p:cNvSpPr/>
            <p:nvPr/>
          </p:nvSpPr>
          <p:spPr>
            <a:xfrm>
              <a:off x="325002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4" name="object 3664"/>
            <p:cNvSpPr/>
            <p:nvPr/>
          </p:nvSpPr>
          <p:spPr>
            <a:xfrm>
              <a:off x="325142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5" name="object 3665"/>
            <p:cNvSpPr/>
            <p:nvPr/>
          </p:nvSpPr>
          <p:spPr>
            <a:xfrm>
              <a:off x="325230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6" name="object 3666"/>
            <p:cNvSpPr/>
            <p:nvPr/>
          </p:nvSpPr>
          <p:spPr>
            <a:xfrm>
              <a:off x="32526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7" name="object 3667"/>
            <p:cNvSpPr/>
            <p:nvPr/>
          </p:nvSpPr>
          <p:spPr>
            <a:xfrm>
              <a:off x="325535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8" name="object 3668"/>
            <p:cNvSpPr/>
            <p:nvPr/>
          </p:nvSpPr>
          <p:spPr>
            <a:xfrm>
              <a:off x="32563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9" name="object 3669"/>
            <p:cNvSpPr/>
            <p:nvPr/>
          </p:nvSpPr>
          <p:spPr>
            <a:xfrm>
              <a:off x="32567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0" name="object 3670"/>
            <p:cNvSpPr/>
            <p:nvPr/>
          </p:nvSpPr>
          <p:spPr>
            <a:xfrm>
              <a:off x="325801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1" name="object 3671"/>
            <p:cNvSpPr/>
            <p:nvPr/>
          </p:nvSpPr>
          <p:spPr>
            <a:xfrm>
              <a:off x="32586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2" name="object 3672"/>
            <p:cNvSpPr/>
            <p:nvPr/>
          </p:nvSpPr>
          <p:spPr>
            <a:xfrm>
              <a:off x="32588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3" name="object 3673"/>
            <p:cNvSpPr/>
            <p:nvPr/>
          </p:nvSpPr>
          <p:spPr>
            <a:xfrm>
              <a:off x="32594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4" name="object 3674"/>
            <p:cNvSpPr/>
            <p:nvPr/>
          </p:nvSpPr>
          <p:spPr>
            <a:xfrm>
              <a:off x="326004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5" name="object 3675"/>
            <p:cNvSpPr/>
            <p:nvPr/>
          </p:nvSpPr>
          <p:spPr>
            <a:xfrm>
              <a:off x="3260673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6" name="object 3676"/>
            <p:cNvSpPr/>
            <p:nvPr/>
          </p:nvSpPr>
          <p:spPr>
            <a:xfrm>
              <a:off x="32610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7" name="object 3677"/>
            <p:cNvSpPr/>
            <p:nvPr/>
          </p:nvSpPr>
          <p:spPr>
            <a:xfrm>
              <a:off x="32614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8" name="object 3678"/>
            <p:cNvSpPr/>
            <p:nvPr/>
          </p:nvSpPr>
          <p:spPr>
            <a:xfrm>
              <a:off x="326333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9" name="object 3679"/>
            <p:cNvSpPr/>
            <p:nvPr/>
          </p:nvSpPr>
          <p:spPr>
            <a:xfrm>
              <a:off x="32637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0" name="object 3680"/>
            <p:cNvSpPr/>
            <p:nvPr/>
          </p:nvSpPr>
          <p:spPr>
            <a:xfrm>
              <a:off x="3263715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1" name="object 3681"/>
            <p:cNvSpPr/>
            <p:nvPr/>
          </p:nvSpPr>
          <p:spPr>
            <a:xfrm>
              <a:off x="3265996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2" name="object 3682"/>
            <p:cNvSpPr/>
            <p:nvPr/>
          </p:nvSpPr>
          <p:spPr>
            <a:xfrm>
              <a:off x="32671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3" name="object 3683"/>
            <p:cNvSpPr/>
            <p:nvPr/>
          </p:nvSpPr>
          <p:spPr>
            <a:xfrm>
              <a:off x="32680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4" name="object 3684"/>
            <p:cNvSpPr/>
            <p:nvPr/>
          </p:nvSpPr>
          <p:spPr>
            <a:xfrm>
              <a:off x="32685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5" name="object 3685"/>
            <p:cNvSpPr/>
            <p:nvPr/>
          </p:nvSpPr>
          <p:spPr>
            <a:xfrm>
              <a:off x="32687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6" name="object 3686"/>
            <p:cNvSpPr/>
            <p:nvPr/>
          </p:nvSpPr>
          <p:spPr>
            <a:xfrm>
              <a:off x="32697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7" name="object 3687"/>
            <p:cNvSpPr/>
            <p:nvPr/>
          </p:nvSpPr>
          <p:spPr>
            <a:xfrm>
              <a:off x="32700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8" name="object 3688"/>
            <p:cNvSpPr/>
            <p:nvPr/>
          </p:nvSpPr>
          <p:spPr>
            <a:xfrm>
              <a:off x="32703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9" name="object 3689"/>
            <p:cNvSpPr/>
            <p:nvPr/>
          </p:nvSpPr>
          <p:spPr>
            <a:xfrm>
              <a:off x="32722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0" name="object 3690"/>
            <p:cNvSpPr/>
            <p:nvPr/>
          </p:nvSpPr>
          <p:spPr>
            <a:xfrm>
              <a:off x="32724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1" name="object 3691"/>
            <p:cNvSpPr/>
            <p:nvPr/>
          </p:nvSpPr>
          <p:spPr>
            <a:xfrm>
              <a:off x="32729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2" name="object 3692"/>
            <p:cNvSpPr/>
            <p:nvPr/>
          </p:nvSpPr>
          <p:spPr>
            <a:xfrm>
              <a:off x="327321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3" name="object 3693"/>
            <p:cNvSpPr/>
            <p:nvPr/>
          </p:nvSpPr>
          <p:spPr>
            <a:xfrm>
              <a:off x="327385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4" name="object 3694"/>
            <p:cNvSpPr/>
            <p:nvPr/>
          </p:nvSpPr>
          <p:spPr>
            <a:xfrm>
              <a:off x="327512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5" name="object 3695"/>
            <p:cNvSpPr/>
            <p:nvPr/>
          </p:nvSpPr>
          <p:spPr>
            <a:xfrm>
              <a:off x="32760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6" name="object 3696"/>
            <p:cNvSpPr/>
            <p:nvPr/>
          </p:nvSpPr>
          <p:spPr>
            <a:xfrm>
              <a:off x="3276388" y="417753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7" name="object 3697"/>
            <p:cNvSpPr/>
            <p:nvPr/>
          </p:nvSpPr>
          <p:spPr>
            <a:xfrm>
              <a:off x="327765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8" name="object 3698"/>
            <p:cNvSpPr/>
            <p:nvPr/>
          </p:nvSpPr>
          <p:spPr>
            <a:xfrm>
              <a:off x="327854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9" name="object 3699"/>
            <p:cNvSpPr/>
            <p:nvPr/>
          </p:nvSpPr>
          <p:spPr>
            <a:xfrm>
              <a:off x="3279049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0" name="object 3700"/>
            <p:cNvSpPr/>
            <p:nvPr/>
          </p:nvSpPr>
          <p:spPr>
            <a:xfrm>
              <a:off x="328031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1" name="object 3701"/>
            <p:cNvSpPr/>
            <p:nvPr/>
          </p:nvSpPr>
          <p:spPr>
            <a:xfrm>
              <a:off x="32808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2" name="object 3702"/>
            <p:cNvSpPr/>
            <p:nvPr/>
          </p:nvSpPr>
          <p:spPr>
            <a:xfrm>
              <a:off x="328133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3" name="object 3703"/>
            <p:cNvSpPr/>
            <p:nvPr/>
          </p:nvSpPr>
          <p:spPr>
            <a:xfrm>
              <a:off x="3281710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4" name="object 3704"/>
            <p:cNvSpPr/>
            <p:nvPr/>
          </p:nvSpPr>
          <p:spPr>
            <a:xfrm>
              <a:off x="32829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5" name="object 3705"/>
            <p:cNvSpPr/>
            <p:nvPr/>
          </p:nvSpPr>
          <p:spPr>
            <a:xfrm>
              <a:off x="328424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6" name="object 3706"/>
            <p:cNvSpPr/>
            <p:nvPr/>
          </p:nvSpPr>
          <p:spPr>
            <a:xfrm>
              <a:off x="328563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7" name="object 3707"/>
            <p:cNvSpPr/>
            <p:nvPr/>
          </p:nvSpPr>
          <p:spPr>
            <a:xfrm>
              <a:off x="32857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8" name="object 3708"/>
            <p:cNvSpPr/>
            <p:nvPr/>
          </p:nvSpPr>
          <p:spPr>
            <a:xfrm>
              <a:off x="32863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9" name="object 3709"/>
            <p:cNvSpPr/>
            <p:nvPr/>
          </p:nvSpPr>
          <p:spPr>
            <a:xfrm>
              <a:off x="32866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0" name="object 3710"/>
            <p:cNvSpPr/>
            <p:nvPr/>
          </p:nvSpPr>
          <p:spPr>
            <a:xfrm>
              <a:off x="3286019" y="4177704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661" y="0"/>
                  </a:moveTo>
                  <a:lnTo>
                    <a:pt x="4435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1" name="object 3711"/>
            <p:cNvSpPr/>
            <p:nvPr/>
          </p:nvSpPr>
          <p:spPr>
            <a:xfrm>
              <a:off x="32907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2" name="object 3712"/>
            <p:cNvSpPr/>
            <p:nvPr/>
          </p:nvSpPr>
          <p:spPr>
            <a:xfrm>
              <a:off x="329222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3" name="object 3713"/>
            <p:cNvSpPr/>
            <p:nvPr/>
          </p:nvSpPr>
          <p:spPr>
            <a:xfrm>
              <a:off x="32924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4" name="object 3714"/>
            <p:cNvSpPr/>
            <p:nvPr/>
          </p:nvSpPr>
          <p:spPr>
            <a:xfrm>
              <a:off x="329489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5" name="object 3715"/>
            <p:cNvSpPr/>
            <p:nvPr/>
          </p:nvSpPr>
          <p:spPr>
            <a:xfrm>
              <a:off x="32951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6" name="object 3716"/>
            <p:cNvSpPr/>
            <p:nvPr/>
          </p:nvSpPr>
          <p:spPr>
            <a:xfrm>
              <a:off x="32967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7" name="object 3717"/>
            <p:cNvSpPr/>
            <p:nvPr/>
          </p:nvSpPr>
          <p:spPr>
            <a:xfrm>
              <a:off x="3297425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8" name="object 3718"/>
            <p:cNvSpPr/>
            <p:nvPr/>
          </p:nvSpPr>
          <p:spPr>
            <a:xfrm>
              <a:off x="32984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9" name="object 3719"/>
            <p:cNvSpPr/>
            <p:nvPr/>
          </p:nvSpPr>
          <p:spPr>
            <a:xfrm>
              <a:off x="329995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0" name="object 3720"/>
            <p:cNvSpPr/>
            <p:nvPr/>
          </p:nvSpPr>
          <p:spPr>
            <a:xfrm>
              <a:off x="33013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1" name="object 3721"/>
            <p:cNvSpPr/>
            <p:nvPr/>
          </p:nvSpPr>
          <p:spPr>
            <a:xfrm>
              <a:off x="3301733" y="417739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2" name="object 3722"/>
            <p:cNvSpPr/>
            <p:nvPr/>
          </p:nvSpPr>
          <p:spPr>
            <a:xfrm>
              <a:off x="330287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3" name="object 3723"/>
            <p:cNvSpPr/>
            <p:nvPr/>
          </p:nvSpPr>
          <p:spPr>
            <a:xfrm>
              <a:off x="33031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4" name="object 3724"/>
            <p:cNvSpPr/>
            <p:nvPr/>
          </p:nvSpPr>
          <p:spPr>
            <a:xfrm>
              <a:off x="3303128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5" name="object 3725"/>
            <p:cNvSpPr/>
            <p:nvPr/>
          </p:nvSpPr>
          <p:spPr>
            <a:xfrm>
              <a:off x="330528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6" name="object 3726"/>
            <p:cNvSpPr/>
            <p:nvPr/>
          </p:nvSpPr>
          <p:spPr>
            <a:xfrm>
              <a:off x="33055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7" name="object 3727"/>
            <p:cNvSpPr/>
            <p:nvPr/>
          </p:nvSpPr>
          <p:spPr>
            <a:xfrm>
              <a:off x="330667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8" name="object 3728"/>
            <p:cNvSpPr/>
            <p:nvPr/>
          </p:nvSpPr>
          <p:spPr>
            <a:xfrm>
              <a:off x="3307056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9" name="object 3729"/>
            <p:cNvSpPr/>
            <p:nvPr/>
          </p:nvSpPr>
          <p:spPr>
            <a:xfrm>
              <a:off x="330794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0" name="object 3730"/>
            <p:cNvSpPr/>
            <p:nvPr/>
          </p:nvSpPr>
          <p:spPr>
            <a:xfrm>
              <a:off x="33085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1" name="object 3731"/>
            <p:cNvSpPr/>
            <p:nvPr/>
          </p:nvSpPr>
          <p:spPr>
            <a:xfrm>
              <a:off x="330933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2" name="object 3732"/>
            <p:cNvSpPr/>
            <p:nvPr/>
          </p:nvSpPr>
          <p:spPr>
            <a:xfrm>
              <a:off x="331060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3" name="object 3733"/>
            <p:cNvSpPr/>
            <p:nvPr/>
          </p:nvSpPr>
          <p:spPr>
            <a:xfrm>
              <a:off x="33111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4" name="object 3734"/>
            <p:cNvSpPr/>
            <p:nvPr/>
          </p:nvSpPr>
          <p:spPr>
            <a:xfrm>
              <a:off x="331187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5" name="object 3735"/>
            <p:cNvSpPr/>
            <p:nvPr/>
          </p:nvSpPr>
          <p:spPr>
            <a:xfrm>
              <a:off x="33132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6" name="object 3736"/>
            <p:cNvSpPr/>
            <p:nvPr/>
          </p:nvSpPr>
          <p:spPr>
            <a:xfrm>
              <a:off x="331351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7" name="object 3737"/>
            <p:cNvSpPr/>
            <p:nvPr/>
          </p:nvSpPr>
          <p:spPr>
            <a:xfrm>
              <a:off x="33140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8" name="object 3738"/>
            <p:cNvSpPr/>
            <p:nvPr/>
          </p:nvSpPr>
          <p:spPr>
            <a:xfrm>
              <a:off x="331491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9" name="object 3739"/>
            <p:cNvSpPr/>
            <p:nvPr/>
          </p:nvSpPr>
          <p:spPr>
            <a:xfrm>
              <a:off x="3315800" y="417748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0" name="object 3740"/>
            <p:cNvSpPr/>
            <p:nvPr/>
          </p:nvSpPr>
          <p:spPr>
            <a:xfrm>
              <a:off x="33161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1" name="object 3741"/>
            <p:cNvSpPr/>
            <p:nvPr/>
          </p:nvSpPr>
          <p:spPr>
            <a:xfrm>
              <a:off x="331719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2" name="object 3742"/>
            <p:cNvSpPr/>
            <p:nvPr/>
          </p:nvSpPr>
          <p:spPr>
            <a:xfrm>
              <a:off x="3318462" y="41774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3" name="object 3743"/>
            <p:cNvSpPr/>
            <p:nvPr/>
          </p:nvSpPr>
          <p:spPr>
            <a:xfrm>
              <a:off x="33192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4" name="object 3744"/>
            <p:cNvSpPr/>
            <p:nvPr/>
          </p:nvSpPr>
          <p:spPr>
            <a:xfrm>
              <a:off x="331972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5" name="object 3745"/>
            <p:cNvSpPr/>
            <p:nvPr/>
          </p:nvSpPr>
          <p:spPr>
            <a:xfrm>
              <a:off x="3321123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6" name="object 3746"/>
            <p:cNvSpPr/>
            <p:nvPr/>
          </p:nvSpPr>
          <p:spPr>
            <a:xfrm>
              <a:off x="33217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7" name="object 3747"/>
            <p:cNvSpPr/>
            <p:nvPr/>
          </p:nvSpPr>
          <p:spPr>
            <a:xfrm>
              <a:off x="332251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8" name="object 3748"/>
            <p:cNvSpPr/>
            <p:nvPr/>
          </p:nvSpPr>
          <p:spPr>
            <a:xfrm>
              <a:off x="3323658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9" name="object 3749"/>
            <p:cNvSpPr/>
            <p:nvPr/>
          </p:nvSpPr>
          <p:spPr>
            <a:xfrm>
              <a:off x="33247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0" name="object 3750"/>
            <p:cNvSpPr/>
            <p:nvPr/>
          </p:nvSpPr>
          <p:spPr>
            <a:xfrm>
              <a:off x="33250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1" name="object 3751"/>
            <p:cNvSpPr/>
            <p:nvPr/>
          </p:nvSpPr>
          <p:spPr>
            <a:xfrm>
              <a:off x="33258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2" name="object 3752"/>
            <p:cNvSpPr/>
            <p:nvPr/>
          </p:nvSpPr>
          <p:spPr>
            <a:xfrm>
              <a:off x="332631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3" name="object 3753"/>
            <p:cNvSpPr/>
            <p:nvPr/>
          </p:nvSpPr>
          <p:spPr>
            <a:xfrm>
              <a:off x="332771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4" name="object 3754"/>
            <p:cNvSpPr/>
            <p:nvPr/>
          </p:nvSpPr>
          <p:spPr>
            <a:xfrm>
              <a:off x="3328220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5" name="object 3755"/>
            <p:cNvSpPr/>
            <p:nvPr/>
          </p:nvSpPr>
          <p:spPr>
            <a:xfrm>
              <a:off x="332898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6" name="object 3756"/>
            <p:cNvSpPr/>
            <p:nvPr/>
          </p:nvSpPr>
          <p:spPr>
            <a:xfrm>
              <a:off x="33308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7" name="object 3757"/>
            <p:cNvSpPr/>
            <p:nvPr/>
          </p:nvSpPr>
          <p:spPr>
            <a:xfrm>
              <a:off x="33311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8" name="object 3758"/>
            <p:cNvSpPr/>
            <p:nvPr/>
          </p:nvSpPr>
          <p:spPr>
            <a:xfrm>
              <a:off x="3331261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9" name="object 3759"/>
            <p:cNvSpPr/>
            <p:nvPr/>
          </p:nvSpPr>
          <p:spPr>
            <a:xfrm>
              <a:off x="33316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0" name="object 3760"/>
            <p:cNvSpPr/>
            <p:nvPr/>
          </p:nvSpPr>
          <p:spPr>
            <a:xfrm>
              <a:off x="33340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1" name="object 3761"/>
            <p:cNvSpPr/>
            <p:nvPr/>
          </p:nvSpPr>
          <p:spPr>
            <a:xfrm>
              <a:off x="333430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2" name="object 3762"/>
            <p:cNvSpPr/>
            <p:nvPr/>
          </p:nvSpPr>
          <p:spPr>
            <a:xfrm>
              <a:off x="33349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3" name="object 3763"/>
            <p:cNvSpPr/>
            <p:nvPr/>
          </p:nvSpPr>
          <p:spPr>
            <a:xfrm>
              <a:off x="333557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4" name="object 3764"/>
            <p:cNvSpPr/>
            <p:nvPr/>
          </p:nvSpPr>
          <p:spPr>
            <a:xfrm>
              <a:off x="33359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5" name="object 3765"/>
            <p:cNvSpPr/>
            <p:nvPr/>
          </p:nvSpPr>
          <p:spPr>
            <a:xfrm>
              <a:off x="333696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6" name="object 3766"/>
            <p:cNvSpPr/>
            <p:nvPr/>
          </p:nvSpPr>
          <p:spPr>
            <a:xfrm>
              <a:off x="33370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7" name="object 3767"/>
            <p:cNvSpPr/>
            <p:nvPr/>
          </p:nvSpPr>
          <p:spPr>
            <a:xfrm>
              <a:off x="33374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8" name="object 3768"/>
            <p:cNvSpPr/>
            <p:nvPr/>
          </p:nvSpPr>
          <p:spPr>
            <a:xfrm>
              <a:off x="33382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9" name="object 3769"/>
            <p:cNvSpPr/>
            <p:nvPr/>
          </p:nvSpPr>
          <p:spPr>
            <a:xfrm>
              <a:off x="333962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0" name="object 3770"/>
            <p:cNvSpPr/>
            <p:nvPr/>
          </p:nvSpPr>
          <p:spPr>
            <a:xfrm>
              <a:off x="334101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1" name="object 3771"/>
            <p:cNvSpPr/>
            <p:nvPr/>
          </p:nvSpPr>
          <p:spPr>
            <a:xfrm>
              <a:off x="33440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2" name="object 3772"/>
            <p:cNvSpPr/>
            <p:nvPr/>
          </p:nvSpPr>
          <p:spPr>
            <a:xfrm>
              <a:off x="33444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3" name="object 3773"/>
            <p:cNvSpPr/>
            <p:nvPr/>
          </p:nvSpPr>
          <p:spPr>
            <a:xfrm>
              <a:off x="334494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4" name="object 3774"/>
            <p:cNvSpPr/>
            <p:nvPr/>
          </p:nvSpPr>
          <p:spPr>
            <a:xfrm>
              <a:off x="334520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5" name="object 3775"/>
            <p:cNvSpPr/>
            <p:nvPr/>
          </p:nvSpPr>
          <p:spPr>
            <a:xfrm>
              <a:off x="33454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6" name="object 3776"/>
            <p:cNvSpPr/>
            <p:nvPr/>
          </p:nvSpPr>
          <p:spPr>
            <a:xfrm>
              <a:off x="334608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7" name="object 3777"/>
            <p:cNvSpPr/>
            <p:nvPr/>
          </p:nvSpPr>
          <p:spPr>
            <a:xfrm>
              <a:off x="33473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8" name="object 3778"/>
            <p:cNvSpPr/>
            <p:nvPr/>
          </p:nvSpPr>
          <p:spPr>
            <a:xfrm>
              <a:off x="334748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9" name="object 3779"/>
            <p:cNvSpPr/>
            <p:nvPr/>
          </p:nvSpPr>
          <p:spPr>
            <a:xfrm>
              <a:off x="335014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0" name="object 3780"/>
            <p:cNvSpPr/>
            <p:nvPr/>
          </p:nvSpPr>
          <p:spPr>
            <a:xfrm>
              <a:off x="33512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1" name="object 3781"/>
            <p:cNvSpPr/>
            <p:nvPr/>
          </p:nvSpPr>
          <p:spPr>
            <a:xfrm>
              <a:off x="335407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2" name="object 3782"/>
            <p:cNvSpPr/>
            <p:nvPr/>
          </p:nvSpPr>
          <p:spPr>
            <a:xfrm>
              <a:off x="33547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3" name="object 3783"/>
            <p:cNvSpPr/>
            <p:nvPr/>
          </p:nvSpPr>
          <p:spPr>
            <a:xfrm>
              <a:off x="335534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4" name="object 3784"/>
            <p:cNvSpPr/>
            <p:nvPr/>
          </p:nvSpPr>
          <p:spPr>
            <a:xfrm>
              <a:off x="335800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5" name="object 3785"/>
            <p:cNvSpPr/>
            <p:nvPr/>
          </p:nvSpPr>
          <p:spPr>
            <a:xfrm>
              <a:off x="33581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6" name="object 3786"/>
            <p:cNvSpPr/>
            <p:nvPr/>
          </p:nvSpPr>
          <p:spPr>
            <a:xfrm>
              <a:off x="33585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7" name="object 3787"/>
            <p:cNvSpPr/>
            <p:nvPr/>
          </p:nvSpPr>
          <p:spPr>
            <a:xfrm>
              <a:off x="3359775" y="4177704"/>
              <a:ext cx="5715" cy="0"/>
            </a:xfrm>
            <a:custGeom>
              <a:avLst/>
              <a:gdLst/>
              <a:ahLst/>
              <a:cxnLst/>
              <a:rect l="l" t="t" r="r" b="b"/>
              <a:pathLst>
                <a:path w="5714">
                  <a:moveTo>
                    <a:pt x="0" y="0"/>
                  </a:moveTo>
                  <a:lnTo>
                    <a:pt x="1774" y="0"/>
                  </a:lnTo>
                </a:path>
                <a:path w="5714">
                  <a:moveTo>
                    <a:pt x="2661" y="0"/>
                  </a:moveTo>
                  <a:lnTo>
                    <a:pt x="4435" y="0"/>
                  </a:lnTo>
                </a:path>
                <a:path w="5714">
                  <a:moveTo>
                    <a:pt x="3928" y="0"/>
                  </a:moveTo>
                  <a:lnTo>
                    <a:pt x="5702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8" name="object 3788"/>
            <p:cNvSpPr/>
            <p:nvPr/>
          </p:nvSpPr>
          <p:spPr>
            <a:xfrm>
              <a:off x="33658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9" name="object 3789"/>
            <p:cNvSpPr/>
            <p:nvPr/>
          </p:nvSpPr>
          <p:spPr>
            <a:xfrm>
              <a:off x="336611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0" name="object 3790"/>
            <p:cNvSpPr/>
            <p:nvPr/>
          </p:nvSpPr>
          <p:spPr>
            <a:xfrm>
              <a:off x="336661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1" name="object 3791"/>
            <p:cNvSpPr/>
            <p:nvPr/>
          </p:nvSpPr>
          <p:spPr>
            <a:xfrm>
              <a:off x="336687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2" name="object 3792"/>
            <p:cNvSpPr/>
            <p:nvPr/>
          </p:nvSpPr>
          <p:spPr>
            <a:xfrm>
              <a:off x="33672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3" name="object 3793"/>
            <p:cNvSpPr/>
            <p:nvPr/>
          </p:nvSpPr>
          <p:spPr>
            <a:xfrm>
              <a:off x="33676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4" name="object 3794"/>
            <p:cNvSpPr/>
            <p:nvPr/>
          </p:nvSpPr>
          <p:spPr>
            <a:xfrm>
              <a:off x="33681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5" name="object 3795"/>
            <p:cNvSpPr/>
            <p:nvPr/>
          </p:nvSpPr>
          <p:spPr>
            <a:xfrm>
              <a:off x="336851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6" name="object 3796"/>
            <p:cNvSpPr/>
            <p:nvPr/>
          </p:nvSpPr>
          <p:spPr>
            <a:xfrm>
              <a:off x="336991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7" name="object 3797"/>
            <p:cNvSpPr/>
            <p:nvPr/>
          </p:nvSpPr>
          <p:spPr>
            <a:xfrm>
              <a:off x="33711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8" name="object 3798"/>
            <p:cNvSpPr/>
            <p:nvPr/>
          </p:nvSpPr>
          <p:spPr>
            <a:xfrm>
              <a:off x="33724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9" name="object 3799"/>
            <p:cNvSpPr/>
            <p:nvPr/>
          </p:nvSpPr>
          <p:spPr>
            <a:xfrm>
              <a:off x="3372955" y="417757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0" name="object 3800"/>
            <p:cNvSpPr/>
            <p:nvPr/>
          </p:nvSpPr>
          <p:spPr>
            <a:xfrm>
              <a:off x="33738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1" name="object 3801"/>
            <p:cNvSpPr/>
            <p:nvPr/>
          </p:nvSpPr>
          <p:spPr>
            <a:xfrm>
              <a:off x="337510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2" name="object 3802"/>
            <p:cNvSpPr/>
            <p:nvPr/>
          </p:nvSpPr>
          <p:spPr>
            <a:xfrm>
              <a:off x="33756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3" name="object 3803"/>
            <p:cNvSpPr/>
            <p:nvPr/>
          </p:nvSpPr>
          <p:spPr>
            <a:xfrm>
              <a:off x="33765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4" name="object 3804"/>
            <p:cNvSpPr/>
            <p:nvPr/>
          </p:nvSpPr>
          <p:spPr>
            <a:xfrm>
              <a:off x="33776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5" name="object 3805"/>
            <p:cNvSpPr/>
            <p:nvPr/>
          </p:nvSpPr>
          <p:spPr>
            <a:xfrm>
              <a:off x="33790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6" name="object 3806"/>
            <p:cNvSpPr/>
            <p:nvPr/>
          </p:nvSpPr>
          <p:spPr>
            <a:xfrm>
              <a:off x="33803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7" name="object 3807"/>
            <p:cNvSpPr/>
            <p:nvPr/>
          </p:nvSpPr>
          <p:spPr>
            <a:xfrm>
              <a:off x="33810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8" name="object 3808"/>
            <p:cNvSpPr/>
            <p:nvPr/>
          </p:nvSpPr>
          <p:spPr>
            <a:xfrm>
              <a:off x="338169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9" name="object 3809"/>
            <p:cNvSpPr/>
            <p:nvPr/>
          </p:nvSpPr>
          <p:spPr>
            <a:xfrm>
              <a:off x="33830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0" name="object 3810"/>
            <p:cNvSpPr/>
            <p:nvPr/>
          </p:nvSpPr>
          <p:spPr>
            <a:xfrm>
              <a:off x="33834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1" name="object 3811"/>
            <p:cNvSpPr/>
            <p:nvPr/>
          </p:nvSpPr>
          <p:spPr>
            <a:xfrm>
              <a:off x="338436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2" name="object 3812"/>
            <p:cNvSpPr/>
            <p:nvPr/>
          </p:nvSpPr>
          <p:spPr>
            <a:xfrm>
              <a:off x="33846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3" name="object 3813"/>
            <p:cNvSpPr/>
            <p:nvPr/>
          </p:nvSpPr>
          <p:spPr>
            <a:xfrm>
              <a:off x="33856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4" name="object 3814"/>
            <p:cNvSpPr/>
            <p:nvPr/>
          </p:nvSpPr>
          <p:spPr>
            <a:xfrm>
              <a:off x="33867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5" name="object 3815"/>
            <p:cNvSpPr/>
            <p:nvPr/>
          </p:nvSpPr>
          <p:spPr>
            <a:xfrm>
              <a:off x="3386008" y="417770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394" y="0"/>
                  </a:moveTo>
                  <a:lnTo>
                    <a:pt x="3168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6" name="object 3816"/>
            <p:cNvSpPr/>
            <p:nvPr/>
          </p:nvSpPr>
          <p:spPr>
            <a:xfrm>
              <a:off x="3388669" y="4177711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1394" y="0"/>
                  </a:moveTo>
                  <a:lnTo>
                    <a:pt x="3168" y="0"/>
                  </a:lnTo>
                </a:path>
                <a:path w="4445">
                  <a:moveTo>
                    <a:pt x="2661" y="0"/>
                  </a:moveTo>
                  <a:lnTo>
                    <a:pt x="4435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7" name="object 3817"/>
            <p:cNvSpPr/>
            <p:nvPr/>
          </p:nvSpPr>
          <p:spPr>
            <a:xfrm>
              <a:off x="33931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8" name="object 3818"/>
            <p:cNvSpPr/>
            <p:nvPr/>
          </p:nvSpPr>
          <p:spPr>
            <a:xfrm>
              <a:off x="339361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9" name="object 3819"/>
            <p:cNvSpPr/>
            <p:nvPr/>
          </p:nvSpPr>
          <p:spPr>
            <a:xfrm>
              <a:off x="339487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0" name="object 3820"/>
            <p:cNvSpPr/>
            <p:nvPr/>
          </p:nvSpPr>
          <p:spPr>
            <a:xfrm>
              <a:off x="33957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1" name="object 3821"/>
            <p:cNvSpPr/>
            <p:nvPr/>
          </p:nvSpPr>
          <p:spPr>
            <a:xfrm>
              <a:off x="339614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2" name="object 3822"/>
            <p:cNvSpPr/>
            <p:nvPr/>
          </p:nvSpPr>
          <p:spPr>
            <a:xfrm>
              <a:off x="33974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3" name="object 3823"/>
            <p:cNvSpPr/>
            <p:nvPr/>
          </p:nvSpPr>
          <p:spPr>
            <a:xfrm>
              <a:off x="339754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4" name="object 3824"/>
            <p:cNvSpPr/>
            <p:nvPr/>
          </p:nvSpPr>
          <p:spPr>
            <a:xfrm>
              <a:off x="33983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5" name="object 3825"/>
            <p:cNvSpPr/>
            <p:nvPr/>
          </p:nvSpPr>
          <p:spPr>
            <a:xfrm>
              <a:off x="33996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6" name="object 3826"/>
            <p:cNvSpPr/>
            <p:nvPr/>
          </p:nvSpPr>
          <p:spPr>
            <a:xfrm>
              <a:off x="340020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7" name="object 3827"/>
            <p:cNvSpPr/>
            <p:nvPr/>
          </p:nvSpPr>
          <p:spPr>
            <a:xfrm>
              <a:off x="34012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8" name="object 3828"/>
            <p:cNvSpPr/>
            <p:nvPr/>
          </p:nvSpPr>
          <p:spPr>
            <a:xfrm>
              <a:off x="340159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9" name="object 3829"/>
            <p:cNvSpPr/>
            <p:nvPr/>
          </p:nvSpPr>
          <p:spPr>
            <a:xfrm>
              <a:off x="34021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0" name="object 3830"/>
            <p:cNvSpPr/>
            <p:nvPr/>
          </p:nvSpPr>
          <p:spPr>
            <a:xfrm>
              <a:off x="3401976" y="417771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267" y="0"/>
                  </a:moveTo>
                  <a:lnTo>
                    <a:pt x="3041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1" name="object 3831"/>
            <p:cNvSpPr/>
            <p:nvPr/>
          </p:nvSpPr>
          <p:spPr>
            <a:xfrm>
              <a:off x="340451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2" name="object 3832"/>
            <p:cNvSpPr/>
            <p:nvPr/>
          </p:nvSpPr>
          <p:spPr>
            <a:xfrm>
              <a:off x="34051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3" name="object 3833"/>
            <p:cNvSpPr/>
            <p:nvPr/>
          </p:nvSpPr>
          <p:spPr>
            <a:xfrm>
              <a:off x="34053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4" name="object 3834"/>
            <p:cNvSpPr/>
            <p:nvPr/>
          </p:nvSpPr>
          <p:spPr>
            <a:xfrm>
              <a:off x="340666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5" name="object 3835"/>
            <p:cNvSpPr/>
            <p:nvPr/>
          </p:nvSpPr>
          <p:spPr>
            <a:xfrm>
              <a:off x="34070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6" name="object 3836"/>
            <p:cNvSpPr/>
            <p:nvPr/>
          </p:nvSpPr>
          <p:spPr>
            <a:xfrm>
              <a:off x="3407172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126" y="0"/>
                  </a:moveTo>
                  <a:lnTo>
                    <a:pt x="1900" y="0"/>
                  </a:lnTo>
                </a:path>
                <a:path w="2539">
                  <a:moveTo>
                    <a:pt x="760" y="0"/>
                  </a:moveTo>
                  <a:lnTo>
                    <a:pt x="253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7" name="object 3837"/>
            <p:cNvSpPr/>
            <p:nvPr/>
          </p:nvSpPr>
          <p:spPr>
            <a:xfrm>
              <a:off x="340932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8" name="object 3838"/>
            <p:cNvSpPr/>
            <p:nvPr/>
          </p:nvSpPr>
          <p:spPr>
            <a:xfrm>
              <a:off x="341059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9" name="object 3839"/>
            <p:cNvSpPr/>
            <p:nvPr/>
          </p:nvSpPr>
          <p:spPr>
            <a:xfrm>
              <a:off x="34108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0" name="object 3840"/>
            <p:cNvSpPr/>
            <p:nvPr/>
          </p:nvSpPr>
          <p:spPr>
            <a:xfrm>
              <a:off x="34111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1" name="object 3841"/>
            <p:cNvSpPr/>
            <p:nvPr/>
          </p:nvSpPr>
          <p:spPr>
            <a:xfrm>
              <a:off x="3411100" y="417771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140" y="0"/>
                  </a:moveTo>
                  <a:lnTo>
                    <a:pt x="291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2" name="object 3842"/>
            <p:cNvSpPr/>
            <p:nvPr/>
          </p:nvSpPr>
          <p:spPr>
            <a:xfrm>
              <a:off x="3413381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3" name="object 3843"/>
            <p:cNvSpPr/>
            <p:nvPr/>
          </p:nvSpPr>
          <p:spPr>
            <a:xfrm>
              <a:off x="34146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4" name="object 3844"/>
            <p:cNvSpPr/>
            <p:nvPr/>
          </p:nvSpPr>
          <p:spPr>
            <a:xfrm>
              <a:off x="3415916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5" name="object 3845"/>
            <p:cNvSpPr/>
            <p:nvPr/>
          </p:nvSpPr>
          <p:spPr>
            <a:xfrm>
              <a:off x="34171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6" name="object 3846"/>
            <p:cNvSpPr/>
            <p:nvPr/>
          </p:nvSpPr>
          <p:spPr>
            <a:xfrm>
              <a:off x="34176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7" name="object 3847"/>
            <p:cNvSpPr/>
            <p:nvPr/>
          </p:nvSpPr>
          <p:spPr>
            <a:xfrm>
              <a:off x="341845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8" name="object 3848"/>
            <p:cNvSpPr/>
            <p:nvPr/>
          </p:nvSpPr>
          <p:spPr>
            <a:xfrm>
              <a:off x="341870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9" name="object 3849"/>
            <p:cNvSpPr/>
            <p:nvPr/>
          </p:nvSpPr>
          <p:spPr>
            <a:xfrm>
              <a:off x="34198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0" name="object 3850"/>
            <p:cNvSpPr/>
            <p:nvPr/>
          </p:nvSpPr>
          <p:spPr>
            <a:xfrm>
              <a:off x="34206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1" name="object 3851"/>
            <p:cNvSpPr/>
            <p:nvPr/>
          </p:nvSpPr>
          <p:spPr>
            <a:xfrm>
              <a:off x="342123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2" name="object 3852"/>
            <p:cNvSpPr/>
            <p:nvPr/>
          </p:nvSpPr>
          <p:spPr>
            <a:xfrm>
              <a:off x="34237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3" name="object 3853"/>
            <p:cNvSpPr/>
            <p:nvPr/>
          </p:nvSpPr>
          <p:spPr>
            <a:xfrm>
              <a:off x="342516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4" name="object 3854"/>
            <p:cNvSpPr/>
            <p:nvPr/>
          </p:nvSpPr>
          <p:spPr>
            <a:xfrm>
              <a:off x="342643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5" name="object 3855"/>
            <p:cNvSpPr/>
            <p:nvPr/>
          </p:nvSpPr>
          <p:spPr>
            <a:xfrm>
              <a:off x="34271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6" name="object 3856"/>
            <p:cNvSpPr/>
            <p:nvPr/>
          </p:nvSpPr>
          <p:spPr>
            <a:xfrm>
              <a:off x="34278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7" name="object 3857"/>
            <p:cNvSpPr/>
            <p:nvPr/>
          </p:nvSpPr>
          <p:spPr>
            <a:xfrm>
              <a:off x="34282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8" name="object 3858"/>
            <p:cNvSpPr/>
            <p:nvPr/>
          </p:nvSpPr>
          <p:spPr>
            <a:xfrm>
              <a:off x="342909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9" name="object 3859"/>
            <p:cNvSpPr/>
            <p:nvPr/>
          </p:nvSpPr>
          <p:spPr>
            <a:xfrm>
              <a:off x="34303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0" name="object 3860"/>
            <p:cNvSpPr/>
            <p:nvPr/>
          </p:nvSpPr>
          <p:spPr>
            <a:xfrm>
              <a:off x="34309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1" name="object 3861"/>
            <p:cNvSpPr/>
            <p:nvPr/>
          </p:nvSpPr>
          <p:spPr>
            <a:xfrm>
              <a:off x="34317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2" name="object 3862"/>
            <p:cNvSpPr/>
            <p:nvPr/>
          </p:nvSpPr>
          <p:spPr>
            <a:xfrm>
              <a:off x="34323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3" name="object 3863"/>
            <p:cNvSpPr/>
            <p:nvPr/>
          </p:nvSpPr>
          <p:spPr>
            <a:xfrm>
              <a:off x="343302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4" name="object 3864"/>
            <p:cNvSpPr/>
            <p:nvPr/>
          </p:nvSpPr>
          <p:spPr>
            <a:xfrm>
              <a:off x="34341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5" name="object 3865"/>
            <p:cNvSpPr/>
            <p:nvPr/>
          </p:nvSpPr>
          <p:spPr>
            <a:xfrm>
              <a:off x="3434418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6" name="object 3866"/>
            <p:cNvSpPr/>
            <p:nvPr/>
          </p:nvSpPr>
          <p:spPr>
            <a:xfrm>
              <a:off x="343568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7" name="object 3867"/>
            <p:cNvSpPr/>
            <p:nvPr/>
          </p:nvSpPr>
          <p:spPr>
            <a:xfrm>
              <a:off x="34358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8" name="object 3868"/>
            <p:cNvSpPr/>
            <p:nvPr/>
          </p:nvSpPr>
          <p:spPr>
            <a:xfrm>
              <a:off x="34369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9" name="object 3869"/>
            <p:cNvSpPr/>
            <p:nvPr/>
          </p:nvSpPr>
          <p:spPr>
            <a:xfrm>
              <a:off x="3437080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0" name="object 3870"/>
            <p:cNvSpPr/>
            <p:nvPr/>
          </p:nvSpPr>
          <p:spPr>
            <a:xfrm>
              <a:off x="34373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1" name="object 3871"/>
            <p:cNvSpPr/>
            <p:nvPr/>
          </p:nvSpPr>
          <p:spPr>
            <a:xfrm>
              <a:off x="34396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2" name="object 3872"/>
            <p:cNvSpPr/>
            <p:nvPr/>
          </p:nvSpPr>
          <p:spPr>
            <a:xfrm>
              <a:off x="343974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3" name="object 3873"/>
            <p:cNvSpPr/>
            <p:nvPr/>
          </p:nvSpPr>
          <p:spPr>
            <a:xfrm>
              <a:off x="34401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4" name="object 3874"/>
            <p:cNvSpPr/>
            <p:nvPr/>
          </p:nvSpPr>
          <p:spPr>
            <a:xfrm>
              <a:off x="3440121" y="417771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267" y="0"/>
                  </a:moveTo>
                  <a:lnTo>
                    <a:pt x="3041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5" name="object 3875"/>
            <p:cNvSpPr/>
            <p:nvPr/>
          </p:nvSpPr>
          <p:spPr>
            <a:xfrm>
              <a:off x="34435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6" name="object 3876"/>
            <p:cNvSpPr/>
            <p:nvPr/>
          </p:nvSpPr>
          <p:spPr>
            <a:xfrm>
              <a:off x="344493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7" name="object 3877"/>
            <p:cNvSpPr/>
            <p:nvPr/>
          </p:nvSpPr>
          <p:spPr>
            <a:xfrm>
              <a:off x="34456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8" name="object 3878"/>
            <p:cNvSpPr/>
            <p:nvPr/>
          </p:nvSpPr>
          <p:spPr>
            <a:xfrm>
              <a:off x="344620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9" name="object 3879"/>
            <p:cNvSpPr/>
            <p:nvPr/>
          </p:nvSpPr>
          <p:spPr>
            <a:xfrm>
              <a:off x="34467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0" name="object 3880"/>
            <p:cNvSpPr/>
            <p:nvPr/>
          </p:nvSpPr>
          <p:spPr>
            <a:xfrm>
              <a:off x="344721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1" name="object 3881"/>
            <p:cNvSpPr/>
            <p:nvPr/>
          </p:nvSpPr>
          <p:spPr>
            <a:xfrm>
              <a:off x="344759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2" name="object 3882"/>
            <p:cNvSpPr/>
            <p:nvPr/>
          </p:nvSpPr>
          <p:spPr>
            <a:xfrm>
              <a:off x="34481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3" name="object 3883"/>
            <p:cNvSpPr/>
            <p:nvPr/>
          </p:nvSpPr>
          <p:spPr>
            <a:xfrm>
              <a:off x="3449246" y="417771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394" y="0"/>
                  </a:moveTo>
                  <a:lnTo>
                    <a:pt x="3168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4" name="object 3884"/>
            <p:cNvSpPr/>
            <p:nvPr/>
          </p:nvSpPr>
          <p:spPr>
            <a:xfrm>
              <a:off x="345279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5" name="object 3885"/>
            <p:cNvSpPr/>
            <p:nvPr/>
          </p:nvSpPr>
          <p:spPr>
            <a:xfrm>
              <a:off x="34540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6" name="object 3886"/>
            <p:cNvSpPr/>
            <p:nvPr/>
          </p:nvSpPr>
          <p:spPr>
            <a:xfrm>
              <a:off x="345444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7" name="object 3887"/>
            <p:cNvSpPr/>
            <p:nvPr/>
          </p:nvSpPr>
          <p:spPr>
            <a:xfrm>
              <a:off x="345545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8" name="object 3888"/>
            <p:cNvSpPr/>
            <p:nvPr/>
          </p:nvSpPr>
          <p:spPr>
            <a:xfrm>
              <a:off x="34563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9" name="object 3889"/>
            <p:cNvSpPr/>
            <p:nvPr/>
          </p:nvSpPr>
          <p:spPr>
            <a:xfrm>
              <a:off x="345672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0" name="object 3890"/>
            <p:cNvSpPr/>
            <p:nvPr/>
          </p:nvSpPr>
          <p:spPr>
            <a:xfrm>
              <a:off x="34573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1" name="object 3891"/>
            <p:cNvSpPr/>
            <p:nvPr/>
          </p:nvSpPr>
          <p:spPr>
            <a:xfrm>
              <a:off x="3458117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2" name="object 3892"/>
            <p:cNvSpPr/>
            <p:nvPr/>
          </p:nvSpPr>
          <p:spPr>
            <a:xfrm>
              <a:off x="34592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3" name="object 3893"/>
            <p:cNvSpPr/>
            <p:nvPr/>
          </p:nvSpPr>
          <p:spPr>
            <a:xfrm>
              <a:off x="345963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4" name="object 3894"/>
            <p:cNvSpPr/>
            <p:nvPr/>
          </p:nvSpPr>
          <p:spPr>
            <a:xfrm>
              <a:off x="34603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5" name="object 3895"/>
            <p:cNvSpPr/>
            <p:nvPr/>
          </p:nvSpPr>
          <p:spPr>
            <a:xfrm>
              <a:off x="3460778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6" name="object 3896"/>
            <p:cNvSpPr/>
            <p:nvPr/>
          </p:nvSpPr>
          <p:spPr>
            <a:xfrm>
              <a:off x="34611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7" name="object 3897"/>
            <p:cNvSpPr/>
            <p:nvPr/>
          </p:nvSpPr>
          <p:spPr>
            <a:xfrm>
              <a:off x="34624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8" name="object 3898"/>
            <p:cNvSpPr/>
            <p:nvPr/>
          </p:nvSpPr>
          <p:spPr>
            <a:xfrm>
              <a:off x="34629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9" name="object 3899"/>
            <p:cNvSpPr/>
            <p:nvPr/>
          </p:nvSpPr>
          <p:spPr>
            <a:xfrm>
              <a:off x="346331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0" name="object 3900"/>
            <p:cNvSpPr/>
            <p:nvPr/>
          </p:nvSpPr>
          <p:spPr>
            <a:xfrm>
              <a:off x="346458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1" name="object 3901"/>
            <p:cNvSpPr/>
            <p:nvPr/>
          </p:nvSpPr>
          <p:spPr>
            <a:xfrm>
              <a:off x="34649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2" name="object 3902"/>
            <p:cNvSpPr/>
            <p:nvPr/>
          </p:nvSpPr>
          <p:spPr>
            <a:xfrm>
              <a:off x="34652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3" name="object 3903"/>
            <p:cNvSpPr/>
            <p:nvPr/>
          </p:nvSpPr>
          <p:spPr>
            <a:xfrm>
              <a:off x="346559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4" name="object 3904"/>
            <p:cNvSpPr/>
            <p:nvPr/>
          </p:nvSpPr>
          <p:spPr>
            <a:xfrm>
              <a:off x="346597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5" name="object 3905"/>
            <p:cNvSpPr/>
            <p:nvPr/>
          </p:nvSpPr>
          <p:spPr>
            <a:xfrm>
              <a:off x="34667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6" name="object 3906"/>
            <p:cNvSpPr/>
            <p:nvPr/>
          </p:nvSpPr>
          <p:spPr>
            <a:xfrm>
              <a:off x="3466354" y="417770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267" y="0"/>
                  </a:moveTo>
                  <a:lnTo>
                    <a:pt x="3041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7" name="object 3907"/>
            <p:cNvSpPr/>
            <p:nvPr/>
          </p:nvSpPr>
          <p:spPr>
            <a:xfrm>
              <a:off x="346888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8" name="object 3908"/>
            <p:cNvSpPr/>
            <p:nvPr/>
          </p:nvSpPr>
          <p:spPr>
            <a:xfrm>
              <a:off x="34697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9" name="object 3909"/>
            <p:cNvSpPr/>
            <p:nvPr/>
          </p:nvSpPr>
          <p:spPr>
            <a:xfrm>
              <a:off x="347091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0" name="object 3910"/>
            <p:cNvSpPr/>
            <p:nvPr/>
          </p:nvSpPr>
          <p:spPr>
            <a:xfrm>
              <a:off x="3470409" y="417770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267" y="0"/>
                  </a:moveTo>
                  <a:lnTo>
                    <a:pt x="3041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1" name="object 3911"/>
            <p:cNvSpPr/>
            <p:nvPr/>
          </p:nvSpPr>
          <p:spPr>
            <a:xfrm>
              <a:off x="347383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2" name="object 3912"/>
            <p:cNvSpPr/>
            <p:nvPr/>
          </p:nvSpPr>
          <p:spPr>
            <a:xfrm>
              <a:off x="347471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3" name="object 3913"/>
            <p:cNvSpPr/>
            <p:nvPr/>
          </p:nvSpPr>
          <p:spPr>
            <a:xfrm>
              <a:off x="347522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4" name="object 3914"/>
            <p:cNvSpPr/>
            <p:nvPr/>
          </p:nvSpPr>
          <p:spPr>
            <a:xfrm>
              <a:off x="34764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5" name="object 3915"/>
            <p:cNvSpPr/>
            <p:nvPr/>
          </p:nvSpPr>
          <p:spPr>
            <a:xfrm>
              <a:off x="34777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6" name="object 3916"/>
            <p:cNvSpPr/>
            <p:nvPr/>
          </p:nvSpPr>
          <p:spPr>
            <a:xfrm>
              <a:off x="347814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7" name="object 3917"/>
            <p:cNvSpPr/>
            <p:nvPr/>
          </p:nvSpPr>
          <p:spPr>
            <a:xfrm>
              <a:off x="34789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8" name="object 3918"/>
            <p:cNvSpPr/>
            <p:nvPr/>
          </p:nvSpPr>
          <p:spPr>
            <a:xfrm>
              <a:off x="347915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9" name="object 3919"/>
            <p:cNvSpPr/>
            <p:nvPr/>
          </p:nvSpPr>
          <p:spPr>
            <a:xfrm>
              <a:off x="34799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0" name="object 3920"/>
            <p:cNvSpPr/>
            <p:nvPr/>
          </p:nvSpPr>
          <p:spPr>
            <a:xfrm>
              <a:off x="3479534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1" name="object 3921"/>
            <p:cNvSpPr/>
            <p:nvPr/>
          </p:nvSpPr>
          <p:spPr>
            <a:xfrm>
              <a:off x="348168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2" name="object 3922"/>
            <p:cNvSpPr/>
            <p:nvPr/>
          </p:nvSpPr>
          <p:spPr>
            <a:xfrm>
              <a:off x="34834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3" name="object 3923"/>
            <p:cNvSpPr/>
            <p:nvPr/>
          </p:nvSpPr>
          <p:spPr>
            <a:xfrm>
              <a:off x="3484350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4" name="object 3924"/>
            <p:cNvSpPr/>
            <p:nvPr/>
          </p:nvSpPr>
          <p:spPr>
            <a:xfrm>
              <a:off x="348485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5" name="object 3925"/>
            <p:cNvSpPr/>
            <p:nvPr/>
          </p:nvSpPr>
          <p:spPr>
            <a:xfrm>
              <a:off x="348561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6" name="object 3926"/>
            <p:cNvSpPr/>
            <p:nvPr/>
          </p:nvSpPr>
          <p:spPr>
            <a:xfrm>
              <a:off x="348701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7" name="object 3927"/>
            <p:cNvSpPr/>
            <p:nvPr/>
          </p:nvSpPr>
          <p:spPr>
            <a:xfrm>
              <a:off x="348967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8" name="object 3928"/>
            <p:cNvSpPr/>
            <p:nvPr/>
          </p:nvSpPr>
          <p:spPr>
            <a:xfrm>
              <a:off x="349094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9" name="object 3929"/>
            <p:cNvSpPr/>
            <p:nvPr/>
          </p:nvSpPr>
          <p:spPr>
            <a:xfrm>
              <a:off x="3492333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0" name="object 3930"/>
            <p:cNvSpPr/>
            <p:nvPr/>
          </p:nvSpPr>
          <p:spPr>
            <a:xfrm>
              <a:off x="34925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1" name="object 3931"/>
            <p:cNvSpPr/>
            <p:nvPr/>
          </p:nvSpPr>
          <p:spPr>
            <a:xfrm>
              <a:off x="34932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2" name="object 3932"/>
            <p:cNvSpPr/>
            <p:nvPr/>
          </p:nvSpPr>
          <p:spPr>
            <a:xfrm>
              <a:off x="34937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3" name="object 3933"/>
            <p:cNvSpPr/>
            <p:nvPr/>
          </p:nvSpPr>
          <p:spPr>
            <a:xfrm>
              <a:off x="349499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4" name="object 3934"/>
            <p:cNvSpPr/>
            <p:nvPr/>
          </p:nvSpPr>
          <p:spPr>
            <a:xfrm>
              <a:off x="34958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5" name="object 3935"/>
            <p:cNvSpPr/>
            <p:nvPr/>
          </p:nvSpPr>
          <p:spPr>
            <a:xfrm>
              <a:off x="349626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6" name="object 3936"/>
            <p:cNvSpPr/>
            <p:nvPr/>
          </p:nvSpPr>
          <p:spPr>
            <a:xfrm>
              <a:off x="34965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7" name="object 3937"/>
            <p:cNvSpPr/>
            <p:nvPr/>
          </p:nvSpPr>
          <p:spPr>
            <a:xfrm>
              <a:off x="3497529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8" name="object 3938"/>
            <p:cNvSpPr/>
            <p:nvPr/>
          </p:nvSpPr>
          <p:spPr>
            <a:xfrm>
              <a:off x="34980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9" name="object 3939"/>
            <p:cNvSpPr/>
            <p:nvPr/>
          </p:nvSpPr>
          <p:spPr>
            <a:xfrm>
              <a:off x="34998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0" name="object 3940"/>
            <p:cNvSpPr/>
            <p:nvPr/>
          </p:nvSpPr>
          <p:spPr>
            <a:xfrm>
              <a:off x="350019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1" name="object 3941"/>
            <p:cNvSpPr/>
            <p:nvPr/>
          </p:nvSpPr>
          <p:spPr>
            <a:xfrm>
              <a:off x="35005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2" name="object 3942"/>
            <p:cNvSpPr/>
            <p:nvPr/>
          </p:nvSpPr>
          <p:spPr>
            <a:xfrm>
              <a:off x="35010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3" name="object 3943"/>
            <p:cNvSpPr/>
            <p:nvPr/>
          </p:nvSpPr>
          <p:spPr>
            <a:xfrm>
              <a:off x="350145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4" name="object 3944"/>
            <p:cNvSpPr/>
            <p:nvPr/>
          </p:nvSpPr>
          <p:spPr>
            <a:xfrm>
              <a:off x="35018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5" name="object 3945"/>
            <p:cNvSpPr/>
            <p:nvPr/>
          </p:nvSpPr>
          <p:spPr>
            <a:xfrm>
              <a:off x="350285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6" name="object 3946"/>
            <p:cNvSpPr/>
            <p:nvPr/>
          </p:nvSpPr>
          <p:spPr>
            <a:xfrm>
              <a:off x="35050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7" name="object 3947"/>
            <p:cNvSpPr/>
            <p:nvPr/>
          </p:nvSpPr>
          <p:spPr>
            <a:xfrm>
              <a:off x="35053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8" name="object 3948"/>
            <p:cNvSpPr/>
            <p:nvPr/>
          </p:nvSpPr>
          <p:spPr>
            <a:xfrm>
              <a:off x="350551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9" name="object 3949"/>
            <p:cNvSpPr/>
            <p:nvPr/>
          </p:nvSpPr>
          <p:spPr>
            <a:xfrm>
              <a:off x="35061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0" name="object 3950"/>
            <p:cNvSpPr/>
            <p:nvPr/>
          </p:nvSpPr>
          <p:spPr>
            <a:xfrm>
              <a:off x="350690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1" name="object 3951"/>
            <p:cNvSpPr/>
            <p:nvPr/>
          </p:nvSpPr>
          <p:spPr>
            <a:xfrm>
              <a:off x="3507287" y="4176141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91"/>
                  </a:moveTo>
                  <a:lnTo>
                    <a:pt x="887" y="79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2" name="object 3952"/>
            <p:cNvSpPr/>
            <p:nvPr/>
          </p:nvSpPr>
          <p:spPr>
            <a:xfrm>
              <a:off x="350817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3" name="object 3953"/>
            <p:cNvSpPr/>
            <p:nvPr/>
          </p:nvSpPr>
          <p:spPr>
            <a:xfrm>
              <a:off x="350855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4" name="object 3954"/>
            <p:cNvSpPr/>
            <p:nvPr/>
          </p:nvSpPr>
          <p:spPr>
            <a:xfrm>
              <a:off x="35088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5" name="object 3955"/>
            <p:cNvSpPr/>
            <p:nvPr/>
          </p:nvSpPr>
          <p:spPr>
            <a:xfrm>
              <a:off x="350931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6" name="object 3956"/>
            <p:cNvSpPr/>
            <p:nvPr/>
          </p:nvSpPr>
          <p:spPr>
            <a:xfrm>
              <a:off x="3509949" y="417742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7" name="object 3957"/>
            <p:cNvSpPr/>
            <p:nvPr/>
          </p:nvSpPr>
          <p:spPr>
            <a:xfrm>
              <a:off x="35103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8" name="object 3958"/>
            <p:cNvSpPr/>
            <p:nvPr/>
          </p:nvSpPr>
          <p:spPr>
            <a:xfrm>
              <a:off x="351070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9" name="object 3959"/>
            <p:cNvSpPr/>
            <p:nvPr/>
          </p:nvSpPr>
          <p:spPr>
            <a:xfrm>
              <a:off x="35114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0" name="object 3960"/>
            <p:cNvSpPr/>
            <p:nvPr/>
          </p:nvSpPr>
          <p:spPr>
            <a:xfrm>
              <a:off x="35119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1" name="object 3961"/>
            <p:cNvSpPr/>
            <p:nvPr/>
          </p:nvSpPr>
          <p:spPr>
            <a:xfrm>
              <a:off x="3512483" y="4177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2" name="object 3962"/>
            <p:cNvSpPr/>
            <p:nvPr/>
          </p:nvSpPr>
          <p:spPr>
            <a:xfrm>
              <a:off x="35133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3" name="object 3963"/>
            <p:cNvSpPr/>
            <p:nvPr/>
          </p:nvSpPr>
          <p:spPr>
            <a:xfrm>
              <a:off x="35142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4" name="object 3964"/>
            <p:cNvSpPr/>
            <p:nvPr/>
          </p:nvSpPr>
          <p:spPr>
            <a:xfrm>
              <a:off x="35146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5" name="object 3965"/>
            <p:cNvSpPr/>
            <p:nvPr/>
          </p:nvSpPr>
          <p:spPr>
            <a:xfrm>
              <a:off x="35159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6" name="object 3966"/>
            <p:cNvSpPr/>
            <p:nvPr/>
          </p:nvSpPr>
          <p:spPr>
            <a:xfrm>
              <a:off x="3515145" y="4177711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1394" y="0"/>
                  </a:moveTo>
                  <a:lnTo>
                    <a:pt x="3168" y="0"/>
                  </a:lnTo>
                </a:path>
                <a:path w="4445">
                  <a:moveTo>
                    <a:pt x="2534" y="0"/>
                  </a:moveTo>
                  <a:lnTo>
                    <a:pt x="4308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7" name="object 3967"/>
            <p:cNvSpPr/>
            <p:nvPr/>
          </p:nvSpPr>
          <p:spPr>
            <a:xfrm>
              <a:off x="35192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8" name="object 3968"/>
            <p:cNvSpPr/>
            <p:nvPr/>
          </p:nvSpPr>
          <p:spPr>
            <a:xfrm>
              <a:off x="351958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9" name="object 3969"/>
            <p:cNvSpPr/>
            <p:nvPr/>
          </p:nvSpPr>
          <p:spPr>
            <a:xfrm>
              <a:off x="351996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0" name="object 3970"/>
            <p:cNvSpPr/>
            <p:nvPr/>
          </p:nvSpPr>
          <p:spPr>
            <a:xfrm>
              <a:off x="35209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1" name="object 3971"/>
            <p:cNvSpPr/>
            <p:nvPr/>
          </p:nvSpPr>
          <p:spPr>
            <a:xfrm>
              <a:off x="352135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2" name="object 3972"/>
            <p:cNvSpPr/>
            <p:nvPr/>
          </p:nvSpPr>
          <p:spPr>
            <a:xfrm>
              <a:off x="352249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3" name="object 3973"/>
            <p:cNvSpPr/>
            <p:nvPr/>
          </p:nvSpPr>
          <p:spPr>
            <a:xfrm>
              <a:off x="35232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4" name="object 3974"/>
            <p:cNvSpPr/>
            <p:nvPr/>
          </p:nvSpPr>
          <p:spPr>
            <a:xfrm>
              <a:off x="35237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5" name="object 3975"/>
            <p:cNvSpPr/>
            <p:nvPr/>
          </p:nvSpPr>
          <p:spPr>
            <a:xfrm>
              <a:off x="35240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6" name="object 3976"/>
            <p:cNvSpPr/>
            <p:nvPr/>
          </p:nvSpPr>
          <p:spPr>
            <a:xfrm>
              <a:off x="352566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7" name="object 3977"/>
            <p:cNvSpPr/>
            <p:nvPr/>
          </p:nvSpPr>
          <p:spPr>
            <a:xfrm>
              <a:off x="35262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8" name="object 3978"/>
            <p:cNvSpPr/>
            <p:nvPr/>
          </p:nvSpPr>
          <p:spPr>
            <a:xfrm>
              <a:off x="35265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9" name="object 3979"/>
            <p:cNvSpPr/>
            <p:nvPr/>
          </p:nvSpPr>
          <p:spPr>
            <a:xfrm>
              <a:off x="35273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0" name="object 3980"/>
            <p:cNvSpPr/>
            <p:nvPr/>
          </p:nvSpPr>
          <p:spPr>
            <a:xfrm>
              <a:off x="352908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1" name="object 3981"/>
            <p:cNvSpPr/>
            <p:nvPr/>
          </p:nvSpPr>
          <p:spPr>
            <a:xfrm>
              <a:off x="35294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2" name="object 3982"/>
            <p:cNvSpPr/>
            <p:nvPr/>
          </p:nvSpPr>
          <p:spPr>
            <a:xfrm>
              <a:off x="35298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3" name="object 3983"/>
            <p:cNvSpPr/>
            <p:nvPr/>
          </p:nvSpPr>
          <p:spPr>
            <a:xfrm>
              <a:off x="353047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4" name="object 3984"/>
            <p:cNvSpPr/>
            <p:nvPr/>
          </p:nvSpPr>
          <p:spPr>
            <a:xfrm>
              <a:off x="35308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5" name="object 3985"/>
            <p:cNvSpPr/>
            <p:nvPr/>
          </p:nvSpPr>
          <p:spPr>
            <a:xfrm>
              <a:off x="35317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6" name="object 3986"/>
            <p:cNvSpPr/>
            <p:nvPr/>
          </p:nvSpPr>
          <p:spPr>
            <a:xfrm>
              <a:off x="35320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7" name="object 3987"/>
            <p:cNvSpPr/>
            <p:nvPr/>
          </p:nvSpPr>
          <p:spPr>
            <a:xfrm>
              <a:off x="353440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8" name="object 3988"/>
            <p:cNvSpPr/>
            <p:nvPr/>
          </p:nvSpPr>
          <p:spPr>
            <a:xfrm>
              <a:off x="35349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9" name="object 3989"/>
            <p:cNvSpPr/>
            <p:nvPr/>
          </p:nvSpPr>
          <p:spPr>
            <a:xfrm>
              <a:off x="35355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0" name="object 3990"/>
            <p:cNvSpPr/>
            <p:nvPr/>
          </p:nvSpPr>
          <p:spPr>
            <a:xfrm>
              <a:off x="35364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1" name="object 3991"/>
            <p:cNvSpPr/>
            <p:nvPr/>
          </p:nvSpPr>
          <p:spPr>
            <a:xfrm>
              <a:off x="3536308" y="4177711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407" y="0"/>
                  </a:moveTo>
                  <a:lnTo>
                    <a:pt x="4182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2" name="object 3992"/>
            <p:cNvSpPr/>
            <p:nvPr/>
          </p:nvSpPr>
          <p:spPr>
            <a:xfrm>
              <a:off x="35398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3" name="object 3993"/>
            <p:cNvSpPr/>
            <p:nvPr/>
          </p:nvSpPr>
          <p:spPr>
            <a:xfrm>
              <a:off x="35409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4" name="object 3994"/>
            <p:cNvSpPr/>
            <p:nvPr/>
          </p:nvSpPr>
          <p:spPr>
            <a:xfrm>
              <a:off x="354226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5" name="object 3995"/>
            <p:cNvSpPr/>
            <p:nvPr/>
          </p:nvSpPr>
          <p:spPr>
            <a:xfrm>
              <a:off x="35431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6" name="object 3996"/>
            <p:cNvSpPr/>
            <p:nvPr/>
          </p:nvSpPr>
          <p:spPr>
            <a:xfrm>
              <a:off x="35436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7" name="object 3997"/>
            <p:cNvSpPr/>
            <p:nvPr/>
          </p:nvSpPr>
          <p:spPr>
            <a:xfrm>
              <a:off x="354441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8" name="object 3998"/>
            <p:cNvSpPr/>
            <p:nvPr/>
          </p:nvSpPr>
          <p:spPr>
            <a:xfrm>
              <a:off x="354492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9" name="object 3999"/>
            <p:cNvSpPr/>
            <p:nvPr/>
          </p:nvSpPr>
          <p:spPr>
            <a:xfrm>
              <a:off x="35451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0" name="object 4000"/>
            <p:cNvSpPr/>
            <p:nvPr/>
          </p:nvSpPr>
          <p:spPr>
            <a:xfrm>
              <a:off x="35458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1" name="object 4001"/>
            <p:cNvSpPr/>
            <p:nvPr/>
          </p:nvSpPr>
          <p:spPr>
            <a:xfrm>
              <a:off x="35461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2" name="object 4002"/>
            <p:cNvSpPr/>
            <p:nvPr/>
          </p:nvSpPr>
          <p:spPr>
            <a:xfrm>
              <a:off x="35467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3" name="object 4003"/>
            <p:cNvSpPr/>
            <p:nvPr/>
          </p:nvSpPr>
          <p:spPr>
            <a:xfrm>
              <a:off x="3547587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4" name="object 4004"/>
            <p:cNvSpPr/>
            <p:nvPr/>
          </p:nvSpPr>
          <p:spPr>
            <a:xfrm>
              <a:off x="35488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5" name="object 4005"/>
            <p:cNvSpPr/>
            <p:nvPr/>
          </p:nvSpPr>
          <p:spPr>
            <a:xfrm>
              <a:off x="35491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6" name="object 4006"/>
            <p:cNvSpPr/>
            <p:nvPr/>
          </p:nvSpPr>
          <p:spPr>
            <a:xfrm>
              <a:off x="354936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7" name="object 4007"/>
            <p:cNvSpPr/>
            <p:nvPr/>
          </p:nvSpPr>
          <p:spPr>
            <a:xfrm>
              <a:off x="35494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8" name="object 4008"/>
            <p:cNvSpPr/>
            <p:nvPr/>
          </p:nvSpPr>
          <p:spPr>
            <a:xfrm>
              <a:off x="355024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9" name="object 4009"/>
            <p:cNvSpPr/>
            <p:nvPr/>
          </p:nvSpPr>
          <p:spPr>
            <a:xfrm>
              <a:off x="355151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0" name="object 4010"/>
            <p:cNvSpPr/>
            <p:nvPr/>
          </p:nvSpPr>
          <p:spPr>
            <a:xfrm>
              <a:off x="35520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1" name="object 4011"/>
            <p:cNvSpPr/>
            <p:nvPr/>
          </p:nvSpPr>
          <p:spPr>
            <a:xfrm>
              <a:off x="355278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2" name="object 4012"/>
            <p:cNvSpPr/>
            <p:nvPr/>
          </p:nvSpPr>
          <p:spPr>
            <a:xfrm>
              <a:off x="35530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3" name="object 4013"/>
            <p:cNvSpPr/>
            <p:nvPr/>
          </p:nvSpPr>
          <p:spPr>
            <a:xfrm>
              <a:off x="35541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4" name="object 4014"/>
            <p:cNvSpPr/>
            <p:nvPr/>
          </p:nvSpPr>
          <p:spPr>
            <a:xfrm>
              <a:off x="35554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5" name="object 4015"/>
            <p:cNvSpPr/>
            <p:nvPr/>
          </p:nvSpPr>
          <p:spPr>
            <a:xfrm>
              <a:off x="35568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6" name="object 4016"/>
            <p:cNvSpPr/>
            <p:nvPr/>
          </p:nvSpPr>
          <p:spPr>
            <a:xfrm>
              <a:off x="355721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7" name="object 4017"/>
            <p:cNvSpPr/>
            <p:nvPr/>
          </p:nvSpPr>
          <p:spPr>
            <a:xfrm>
              <a:off x="355747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8" name="object 4018"/>
            <p:cNvSpPr/>
            <p:nvPr/>
          </p:nvSpPr>
          <p:spPr>
            <a:xfrm>
              <a:off x="355772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9" name="object 4019"/>
            <p:cNvSpPr/>
            <p:nvPr/>
          </p:nvSpPr>
          <p:spPr>
            <a:xfrm>
              <a:off x="355835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0" name="object 4020"/>
            <p:cNvSpPr/>
            <p:nvPr/>
          </p:nvSpPr>
          <p:spPr>
            <a:xfrm>
              <a:off x="35595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1" name="object 4021"/>
            <p:cNvSpPr/>
            <p:nvPr/>
          </p:nvSpPr>
          <p:spPr>
            <a:xfrm>
              <a:off x="3559880" y="417771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267" y="0"/>
                  </a:moveTo>
                  <a:lnTo>
                    <a:pt x="3041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2" name="object 4022"/>
            <p:cNvSpPr/>
            <p:nvPr/>
          </p:nvSpPr>
          <p:spPr>
            <a:xfrm>
              <a:off x="35629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3" name="object 4023"/>
            <p:cNvSpPr/>
            <p:nvPr/>
          </p:nvSpPr>
          <p:spPr>
            <a:xfrm>
              <a:off x="356317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4" name="object 4024"/>
            <p:cNvSpPr/>
            <p:nvPr/>
          </p:nvSpPr>
          <p:spPr>
            <a:xfrm>
              <a:off x="35634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5" name="object 4025"/>
            <p:cNvSpPr/>
            <p:nvPr/>
          </p:nvSpPr>
          <p:spPr>
            <a:xfrm>
              <a:off x="356418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6" name="object 4026"/>
            <p:cNvSpPr/>
            <p:nvPr/>
          </p:nvSpPr>
          <p:spPr>
            <a:xfrm>
              <a:off x="356596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7" name="object 4027"/>
            <p:cNvSpPr/>
            <p:nvPr/>
          </p:nvSpPr>
          <p:spPr>
            <a:xfrm>
              <a:off x="35664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8" name="object 4028"/>
            <p:cNvSpPr/>
            <p:nvPr/>
          </p:nvSpPr>
          <p:spPr>
            <a:xfrm>
              <a:off x="35677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9" name="object 4029"/>
            <p:cNvSpPr/>
            <p:nvPr/>
          </p:nvSpPr>
          <p:spPr>
            <a:xfrm>
              <a:off x="356862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0" name="object 4030"/>
            <p:cNvSpPr/>
            <p:nvPr/>
          </p:nvSpPr>
          <p:spPr>
            <a:xfrm>
              <a:off x="357001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1" name="object 4031"/>
            <p:cNvSpPr/>
            <p:nvPr/>
          </p:nvSpPr>
          <p:spPr>
            <a:xfrm>
              <a:off x="35711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2" name="object 4032"/>
            <p:cNvSpPr/>
            <p:nvPr/>
          </p:nvSpPr>
          <p:spPr>
            <a:xfrm>
              <a:off x="35714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3" name="object 4033"/>
            <p:cNvSpPr/>
            <p:nvPr/>
          </p:nvSpPr>
          <p:spPr>
            <a:xfrm>
              <a:off x="35724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4" name="object 4034"/>
            <p:cNvSpPr/>
            <p:nvPr/>
          </p:nvSpPr>
          <p:spPr>
            <a:xfrm>
              <a:off x="35729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5" name="object 4035"/>
            <p:cNvSpPr/>
            <p:nvPr/>
          </p:nvSpPr>
          <p:spPr>
            <a:xfrm>
              <a:off x="357394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6" name="object 4036"/>
            <p:cNvSpPr/>
            <p:nvPr/>
          </p:nvSpPr>
          <p:spPr>
            <a:xfrm>
              <a:off x="35764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7" name="object 4037"/>
            <p:cNvSpPr/>
            <p:nvPr/>
          </p:nvSpPr>
          <p:spPr>
            <a:xfrm>
              <a:off x="35771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8" name="object 4038"/>
            <p:cNvSpPr/>
            <p:nvPr/>
          </p:nvSpPr>
          <p:spPr>
            <a:xfrm>
              <a:off x="35773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9" name="object 4039"/>
            <p:cNvSpPr/>
            <p:nvPr/>
          </p:nvSpPr>
          <p:spPr>
            <a:xfrm>
              <a:off x="35777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0" name="object 4040"/>
            <p:cNvSpPr/>
            <p:nvPr/>
          </p:nvSpPr>
          <p:spPr>
            <a:xfrm>
              <a:off x="35783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1" name="object 4041"/>
            <p:cNvSpPr/>
            <p:nvPr/>
          </p:nvSpPr>
          <p:spPr>
            <a:xfrm>
              <a:off x="35791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2" name="object 4042"/>
            <p:cNvSpPr/>
            <p:nvPr/>
          </p:nvSpPr>
          <p:spPr>
            <a:xfrm>
              <a:off x="35802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3" name="object 4043"/>
            <p:cNvSpPr/>
            <p:nvPr/>
          </p:nvSpPr>
          <p:spPr>
            <a:xfrm>
              <a:off x="358180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4" name="object 4044"/>
            <p:cNvSpPr/>
            <p:nvPr/>
          </p:nvSpPr>
          <p:spPr>
            <a:xfrm>
              <a:off x="35824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5" name="object 4045"/>
            <p:cNvSpPr/>
            <p:nvPr/>
          </p:nvSpPr>
          <p:spPr>
            <a:xfrm>
              <a:off x="35826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6" name="object 4046"/>
            <p:cNvSpPr/>
            <p:nvPr/>
          </p:nvSpPr>
          <p:spPr>
            <a:xfrm>
              <a:off x="358332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7" name="object 4047"/>
            <p:cNvSpPr/>
            <p:nvPr/>
          </p:nvSpPr>
          <p:spPr>
            <a:xfrm>
              <a:off x="358357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8" name="object 4048"/>
            <p:cNvSpPr/>
            <p:nvPr/>
          </p:nvSpPr>
          <p:spPr>
            <a:xfrm>
              <a:off x="358433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9" name="object 4049"/>
            <p:cNvSpPr/>
            <p:nvPr/>
          </p:nvSpPr>
          <p:spPr>
            <a:xfrm>
              <a:off x="35844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0" name="object 4050"/>
            <p:cNvSpPr/>
            <p:nvPr/>
          </p:nvSpPr>
          <p:spPr>
            <a:xfrm>
              <a:off x="358624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1" name="object 4051"/>
            <p:cNvSpPr/>
            <p:nvPr/>
          </p:nvSpPr>
          <p:spPr>
            <a:xfrm>
              <a:off x="358700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2" name="object 4052"/>
            <p:cNvSpPr/>
            <p:nvPr/>
          </p:nvSpPr>
          <p:spPr>
            <a:xfrm>
              <a:off x="35896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3" name="object 4053"/>
            <p:cNvSpPr/>
            <p:nvPr/>
          </p:nvSpPr>
          <p:spPr>
            <a:xfrm>
              <a:off x="358991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4" name="object 4054"/>
            <p:cNvSpPr/>
            <p:nvPr/>
          </p:nvSpPr>
          <p:spPr>
            <a:xfrm>
              <a:off x="35923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5" name="object 4055"/>
            <p:cNvSpPr/>
            <p:nvPr/>
          </p:nvSpPr>
          <p:spPr>
            <a:xfrm>
              <a:off x="35930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6" name="object 4056"/>
            <p:cNvSpPr/>
            <p:nvPr/>
          </p:nvSpPr>
          <p:spPr>
            <a:xfrm>
              <a:off x="3592703" y="417771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394" y="0"/>
                  </a:moveTo>
                  <a:lnTo>
                    <a:pt x="3168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7" name="object 4057"/>
            <p:cNvSpPr/>
            <p:nvPr/>
          </p:nvSpPr>
          <p:spPr>
            <a:xfrm>
              <a:off x="35952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8" name="object 4058"/>
            <p:cNvSpPr/>
            <p:nvPr/>
          </p:nvSpPr>
          <p:spPr>
            <a:xfrm>
              <a:off x="35958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9" name="object 4059"/>
            <p:cNvSpPr/>
            <p:nvPr/>
          </p:nvSpPr>
          <p:spPr>
            <a:xfrm>
              <a:off x="35962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0" name="object 4060"/>
            <p:cNvSpPr/>
            <p:nvPr/>
          </p:nvSpPr>
          <p:spPr>
            <a:xfrm>
              <a:off x="359751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1" name="object 4061"/>
            <p:cNvSpPr/>
            <p:nvPr/>
          </p:nvSpPr>
          <p:spPr>
            <a:xfrm>
              <a:off x="35982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2" name="object 4062"/>
            <p:cNvSpPr/>
            <p:nvPr/>
          </p:nvSpPr>
          <p:spPr>
            <a:xfrm>
              <a:off x="35990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3" name="object 4063"/>
            <p:cNvSpPr/>
            <p:nvPr/>
          </p:nvSpPr>
          <p:spPr>
            <a:xfrm>
              <a:off x="359929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4" name="object 4064"/>
            <p:cNvSpPr/>
            <p:nvPr/>
          </p:nvSpPr>
          <p:spPr>
            <a:xfrm>
              <a:off x="360018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5" name="object 4065"/>
            <p:cNvSpPr/>
            <p:nvPr/>
          </p:nvSpPr>
          <p:spPr>
            <a:xfrm>
              <a:off x="36010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6" name="object 4066"/>
            <p:cNvSpPr/>
            <p:nvPr/>
          </p:nvSpPr>
          <p:spPr>
            <a:xfrm>
              <a:off x="36015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7" name="object 4067"/>
            <p:cNvSpPr/>
            <p:nvPr/>
          </p:nvSpPr>
          <p:spPr>
            <a:xfrm>
              <a:off x="36019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8" name="object 4068"/>
            <p:cNvSpPr/>
            <p:nvPr/>
          </p:nvSpPr>
          <p:spPr>
            <a:xfrm>
              <a:off x="36025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9" name="object 4069"/>
            <p:cNvSpPr/>
            <p:nvPr/>
          </p:nvSpPr>
          <p:spPr>
            <a:xfrm>
              <a:off x="36028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0" name="object 4070"/>
            <p:cNvSpPr/>
            <p:nvPr/>
          </p:nvSpPr>
          <p:spPr>
            <a:xfrm>
              <a:off x="36032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1" name="object 4071"/>
            <p:cNvSpPr/>
            <p:nvPr/>
          </p:nvSpPr>
          <p:spPr>
            <a:xfrm>
              <a:off x="36041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2" name="object 4072"/>
            <p:cNvSpPr/>
            <p:nvPr/>
          </p:nvSpPr>
          <p:spPr>
            <a:xfrm>
              <a:off x="360550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3" name="object 4073"/>
            <p:cNvSpPr/>
            <p:nvPr/>
          </p:nvSpPr>
          <p:spPr>
            <a:xfrm>
              <a:off x="360588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4" name="object 4074"/>
            <p:cNvSpPr/>
            <p:nvPr/>
          </p:nvSpPr>
          <p:spPr>
            <a:xfrm>
              <a:off x="36062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5" name="object 4075"/>
            <p:cNvSpPr/>
            <p:nvPr/>
          </p:nvSpPr>
          <p:spPr>
            <a:xfrm>
              <a:off x="36067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6" name="object 4076"/>
            <p:cNvSpPr/>
            <p:nvPr/>
          </p:nvSpPr>
          <p:spPr>
            <a:xfrm>
              <a:off x="36072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7" name="object 4077"/>
            <p:cNvSpPr/>
            <p:nvPr/>
          </p:nvSpPr>
          <p:spPr>
            <a:xfrm>
              <a:off x="360816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8" name="object 4078"/>
            <p:cNvSpPr/>
            <p:nvPr/>
          </p:nvSpPr>
          <p:spPr>
            <a:xfrm>
              <a:off x="36085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9" name="object 4079"/>
            <p:cNvSpPr/>
            <p:nvPr/>
          </p:nvSpPr>
          <p:spPr>
            <a:xfrm>
              <a:off x="360955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0" name="object 4080"/>
            <p:cNvSpPr/>
            <p:nvPr/>
          </p:nvSpPr>
          <p:spPr>
            <a:xfrm>
              <a:off x="36096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1" name="object 4081"/>
            <p:cNvSpPr/>
            <p:nvPr/>
          </p:nvSpPr>
          <p:spPr>
            <a:xfrm>
              <a:off x="361031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2" name="object 4082"/>
            <p:cNvSpPr/>
            <p:nvPr/>
          </p:nvSpPr>
          <p:spPr>
            <a:xfrm>
              <a:off x="3610571" y="4177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3" name="object 4083"/>
            <p:cNvSpPr/>
            <p:nvPr/>
          </p:nvSpPr>
          <p:spPr>
            <a:xfrm>
              <a:off x="361082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4" name="object 4084"/>
            <p:cNvSpPr/>
            <p:nvPr/>
          </p:nvSpPr>
          <p:spPr>
            <a:xfrm>
              <a:off x="361221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5" name="object 4085"/>
            <p:cNvSpPr/>
            <p:nvPr/>
          </p:nvSpPr>
          <p:spPr>
            <a:xfrm>
              <a:off x="361335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6" name="object 4086"/>
            <p:cNvSpPr/>
            <p:nvPr/>
          </p:nvSpPr>
          <p:spPr>
            <a:xfrm>
              <a:off x="36139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7" name="object 4087"/>
            <p:cNvSpPr/>
            <p:nvPr/>
          </p:nvSpPr>
          <p:spPr>
            <a:xfrm>
              <a:off x="361475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8" name="object 4088"/>
            <p:cNvSpPr/>
            <p:nvPr/>
          </p:nvSpPr>
          <p:spPr>
            <a:xfrm>
              <a:off x="36152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9" name="object 4089"/>
            <p:cNvSpPr/>
            <p:nvPr/>
          </p:nvSpPr>
          <p:spPr>
            <a:xfrm>
              <a:off x="361602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0" name="object 4090"/>
            <p:cNvSpPr/>
            <p:nvPr/>
          </p:nvSpPr>
          <p:spPr>
            <a:xfrm>
              <a:off x="36162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1" name="object 4091"/>
            <p:cNvSpPr/>
            <p:nvPr/>
          </p:nvSpPr>
          <p:spPr>
            <a:xfrm>
              <a:off x="36166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2" name="object 4092"/>
            <p:cNvSpPr/>
            <p:nvPr/>
          </p:nvSpPr>
          <p:spPr>
            <a:xfrm>
              <a:off x="36193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3" name="object 4093"/>
            <p:cNvSpPr/>
            <p:nvPr/>
          </p:nvSpPr>
          <p:spPr>
            <a:xfrm>
              <a:off x="36198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4" name="object 4094"/>
            <p:cNvSpPr/>
            <p:nvPr/>
          </p:nvSpPr>
          <p:spPr>
            <a:xfrm>
              <a:off x="36204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5" name="object 4095"/>
            <p:cNvSpPr/>
            <p:nvPr/>
          </p:nvSpPr>
          <p:spPr>
            <a:xfrm>
              <a:off x="36212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6" name="object 4096"/>
            <p:cNvSpPr/>
            <p:nvPr/>
          </p:nvSpPr>
          <p:spPr>
            <a:xfrm>
              <a:off x="36224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7" name="object 4097"/>
            <p:cNvSpPr/>
            <p:nvPr/>
          </p:nvSpPr>
          <p:spPr>
            <a:xfrm>
              <a:off x="36238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8" name="object 4098"/>
            <p:cNvSpPr/>
            <p:nvPr/>
          </p:nvSpPr>
          <p:spPr>
            <a:xfrm>
              <a:off x="36241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9" name="object 4099"/>
            <p:cNvSpPr/>
            <p:nvPr/>
          </p:nvSpPr>
          <p:spPr>
            <a:xfrm>
              <a:off x="362451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0" name="object 4100"/>
            <p:cNvSpPr/>
            <p:nvPr/>
          </p:nvSpPr>
          <p:spPr>
            <a:xfrm>
              <a:off x="36265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1" name="object 4101"/>
            <p:cNvSpPr/>
            <p:nvPr/>
          </p:nvSpPr>
          <p:spPr>
            <a:xfrm>
              <a:off x="36267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2" name="object 4102"/>
            <p:cNvSpPr/>
            <p:nvPr/>
          </p:nvSpPr>
          <p:spPr>
            <a:xfrm>
              <a:off x="36272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3" name="object 4103"/>
            <p:cNvSpPr/>
            <p:nvPr/>
          </p:nvSpPr>
          <p:spPr>
            <a:xfrm>
              <a:off x="36290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4" name="object 4104"/>
            <p:cNvSpPr/>
            <p:nvPr/>
          </p:nvSpPr>
          <p:spPr>
            <a:xfrm>
              <a:off x="36294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5" name="object 4105"/>
            <p:cNvSpPr/>
            <p:nvPr/>
          </p:nvSpPr>
          <p:spPr>
            <a:xfrm>
              <a:off x="36331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6" name="object 4106"/>
            <p:cNvSpPr/>
            <p:nvPr/>
          </p:nvSpPr>
          <p:spPr>
            <a:xfrm>
              <a:off x="36345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7" name="object 4107"/>
            <p:cNvSpPr/>
            <p:nvPr/>
          </p:nvSpPr>
          <p:spPr>
            <a:xfrm>
              <a:off x="363705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8" name="object 4108"/>
            <p:cNvSpPr/>
            <p:nvPr/>
          </p:nvSpPr>
          <p:spPr>
            <a:xfrm>
              <a:off x="36376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9" name="object 4109"/>
            <p:cNvSpPr/>
            <p:nvPr/>
          </p:nvSpPr>
          <p:spPr>
            <a:xfrm>
              <a:off x="36398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0" name="object 4110"/>
            <p:cNvSpPr/>
            <p:nvPr/>
          </p:nvSpPr>
          <p:spPr>
            <a:xfrm>
              <a:off x="36422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1" name="object 4111"/>
            <p:cNvSpPr/>
            <p:nvPr/>
          </p:nvSpPr>
          <p:spPr>
            <a:xfrm>
              <a:off x="364377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2" name="object 4112"/>
            <p:cNvSpPr/>
            <p:nvPr/>
          </p:nvSpPr>
          <p:spPr>
            <a:xfrm>
              <a:off x="36447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3" name="object 4113"/>
            <p:cNvSpPr/>
            <p:nvPr/>
          </p:nvSpPr>
          <p:spPr>
            <a:xfrm>
              <a:off x="36454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4" name="object 4114"/>
            <p:cNvSpPr/>
            <p:nvPr/>
          </p:nvSpPr>
          <p:spPr>
            <a:xfrm>
              <a:off x="36456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5" name="object 4115"/>
            <p:cNvSpPr/>
            <p:nvPr/>
          </p:nvSpPr>
          <p:spPr>
            <a:xfrm>
              <a:off x="36461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6" name="object 4116"/>
            <p:cNvSpPr/>
            <p:nvPr/>
          </p:nvSpPr>
          <p:spPr>
            <a:xfrm>
              <a:off x="36471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7" name="object 4117"/>
            <p:cNvSpPr/>
            <p:nvPr/>
          </p:nvSpPr>
          <p:spPr>
            <a:xfrm>
              <a:off x="36475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8" name="object 4118"/>
            <p:cNvSpPr/>
            <p:nvPr/>
          </p:nvSpPr>
          <p:spPr>
            <a:xfrm>
              <a:off x="36488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9" name="object 4119"/>
            <p:cNvSpPr/>
            <p:nvPr/>
          </p:nvSpPr>
          <p:spPr>
            <a:xfrm>
              <a:off x="365023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0" name="object 4120"/>
            <p:cNvSpPr/>
            <p:nvPr/>
          </p:nvSpPr>
          <p:spPr>
            <a:xfrm>
              <a:off x="36512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1" name="object 4121"/>
            <p:cNvSpPr/>
            <p:nvPr/>
          </p:nvSpPr>
          <p:spPr>
            <a:xfrm>
              <a:off x="36516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2" name="object 4122"/>
            <p:cNvSpPr/>
            <p:nvPr/>
          </p:nvSpPr>
          <p:spPr>
            <a:xfrm>
              <a:off x="36545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3" name="object 4123"/>
            <p:cNvSpPr/>
            <p:nvPr/>
          </p:nvSpPr>
          <p:spPr>
            <a:xfrm>
              <a:off x="365568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4" name="object 4124"/>
            <p:cNvSpPr/>
            <p:nvPr/>
          </p:nvSpPr>
          <p:spPr>
            <a:xfrm>
              <a:off x="365594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5" name="object 4125"/>
            <p:cNvSpPr/>
            <p:nvPr/>
          </p:nvSpPr>
          <p:spPr>
            <a:xfrm>
              <a:off x="36563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6" name="object 4126"/>
            <p:cNvSpPr/>
            <p:nvPr/>
          </p:nvSpPr>
          <p:spPr>
            <a:xfrm>
              <a:off x="365695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7" name="object 4127"/>
            <p:cNvSpPr/>
            <p:nvPr/>
          </p:nvSpPr>
          <p:spPr>
            <a:xfrm>
              <a:off x="36589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8" name="object 4128"/>
            <p:cNvSpPr/>
            <p:nvPr/>
          </p:nvSpPr>
          <p:spPr>
            <a:xfrm>
              <a:off x="365948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9" name="object 4129"/>
            <p:cNvSpPr/>
            <p:nvPr/>
          </p:nvSpPr>
          <p:spPr>
            <a:xfrm>
              <a:off x="3659869" y="417750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0" name="object 4130"/>
            <p:cNvSpPr/>
            <p:nvPr/>
          </p:nvSpPr>
          <p:spPr>
            <a:xfrm>
              <a:off x="36607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1" name="object 4131"/>
            <p:cNvSpPr/>
            <p:nvPr/>
          </p:nvSpPr>
          <p:spPr>
            <a:xfrm>
              <a:off x="36617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2" name="object 4132"/>
            <p:cNvSpPr/>
            <p:nvPr/>
          </p:nvSpPr>
          <p:spPr>
            <a:xfrm>
              <a:off x="36621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3" name="object 4133"/>
            <p:cNvSpPr/>
            <p:nvPr/>
          </p:nvSpPr>
          <p:spPr>
            <a:xfrm>
              <a:off x="366253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4" name="object 4134"/>
            <p:cNvSpPr/>
            <p:nvPr/>
          </p:nvSpPr>
          <p:spPr>
            <a:xfrm>
              <a:off x="366341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5" name="object 4135"/>
            <p:cNvSpPr/>
            <p:nvPr/>
          </p:nvSpPr>
          <p:spPr>
            <a:xfrm>
              <a:off x="36639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6" name="object 4136"/>
            <p:cNvSpPr/>
            <p:nvPr/>
          </p:nvSpPr>
          <p:spPr>
            <a:xfrm>
              <a:off x="366519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7" name="object 4137"/>
            <p:cNvSpPr/>
            <p:nvPr/>
          </p:nvSpPr>
          <p:spPr>
            <a:xfrm>
              <a:off x="36654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8" name="object 4138"/>
            <p:cNvSpPr/>
            <p:nvPr/>
          </p:nvSpPr>
          <p:spPr>
            <a:xfrm>
              <a:off x="366607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9" name="object 4139"/>
            <p:cNvSpPr/>
            <p:nvPr/>
          </p:nvSpPr>
          <p:spPr>
            <a:xfrm>
              <a:off x="36682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0" name="object 4140"/>
            <p:cNvSpPr/>
            <p:nvPr/>
          </p:nvSpPr>
          <p:spPr>
            <a:xfrm>
              <a:off x="366874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1" name="object 4141"/>
            <p:cNvSpPr/>
            <p:nvPr/>
          </p:nvSpPr>
          <p:spPr>
            <a:xfrm>
              <a:off x="36698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2" name="object 4142"/>
            <p:cNvSpPr/>
            <p:nvPr/>
          </p:nvSpPr>
          <p:spPr>
            <a:xfrm>
              <a:off x="36711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3" name="object 4143"/>
            <p:cNvSpPr/>
            <p:nvPr/>
          </p:nvSpPr>
          <p:spPr>
            <a:xfrm>
              <a:off x="36719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4" name="object 4144"/>
            <p:cNvSpPr/>
            <p:nvPr/>
          </p:nvSpPr>
          <p:spPr>
            <a:xfrm>
              <a:off x="367266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5" name="object 4145"/>
            <p:cNvSpPr/>
            <p:nvPr/>
          </p:nvSpPr>
          <p:spPr>
            <a:xfrm>
              <a:off x="36739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6" name="object 4146"/>
            <p:cNvSpPr/>
            <p:nvPr/>
          </p:nvSpPr>
          <p:spPr>
            <a:xfrm>
              <a:off x="367418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7" name="object 4147"/>
            <p:cNvSpPr/>
            <p:nvPr/>
          </p:nvSpPr>
          <p:spPr>
            <a:xfrm>
              <a:off x="36745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8" name="object 4148"/>
            <p:cNvSpPr/>
            <p:nvPr/>
          </p:nvSpPr>
          <p:spPr>
            <a:xfrm>
              <a:off x="36752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9" name="object 4149"/>
            <p:cNvSpPr/>
            <p:nvPr/>
          </p:nvSpPr>
          <p:spPr>
            <a:xfrm>
              <a:off x="367571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0" name="object 4150"/>
            <p:cNvSpPr/>
            <p:nvPr/>
          </p:nvSpPr>
          <p:spPr>
            <a:xfrm>
              <a:off x="3677104" y="417762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0"/>
                  </a:moveTo>
                  <a:lnTo>
                    <a:pt x="887" y="5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1" name="object 4151"/>
            <p:cNvSpPr/>
            <p:nvPr/>
          </p:nvSpPr>
          <p:spPr>
            <a:xfrm>
              <a:off x="36778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2" name="object 4152"/>
            <p:cNvSpPr/>
            <p:nvPr/>
          </p:nvSpPr>
          <p:spPr>
            <a:xfrm>
              <a:off x="36784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3" name="object 4153"/>
            <p:cNvSpPr/>
            <p:nvPr/>
          </p:nvSpPr>
          <p:spPr>
            <a:xfrm>
              <a:off x="36792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4" name="object 4154"/>
            <p:cNvSpPr/>
            <p:nvPr/>
          </p:nvSpPr>
          <p:spPr>
            <a:xfrm>
              <a:off x="3679765" y="417764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5" name="object 4155"/>
            <p:cNvSpPr/>
            <p:nvPr/>
          </p:nvSpPr>
          <p:spPr>
            <a:xfrm>
              <a:off x="36803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6" name="object 4156"/>
            <p:cNvSpPr/>
            <p:nvPr/>
          </p:nvSpPr>
          <p:spPr>
            <a:xfrm>
              <a:off x="3681033" y="4177698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7" name="object 4157"/>
            <p:cNvSpPr/>
            <p:nvPr/>
          </p:nvSpPr>
          <p:spPr>
            <a:xfrm>
              <a:off x="36842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8" name="object 4158"/>
            <p:cNvSpPr/>
            <p:nvPr/>
          </p:nvSpPr>
          <p:spPr>
            <a:xfrm>
              <a:off x="36844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9" name="object 4159"/>
            <p:cNvSpPr/>
            <p:nvPr/>
          </p:nvSpPr>
          <p:spPr>
            <a:xfrm>
              <a:off x="368458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0" name="object 4160"/>
            <p:cNvSpPr/>
            <p:nvPr/>
          </p:nvSpPr>
          <p:spPr>
            <a:xfrm>
              <a:off x="36849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1" name="object 4161"/>
            <p:cNvSpPr/>
            <p:nvPr/>
          </p:nvSpPr>
          <p:spPr>
            <a:xfrm>
              <a:off x="36855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2" name="object 4162"/>
            <p:cNvSpPr/>
            <p:nvPr/>
          </p:nvSpPr>
          <p:spPr>
            <a:xfrm>
              <a:off x="3686355" y="41775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3" name="object 4163"/>
            <p:cNvSpPr/>
            <p:nvPr/>
          </p:nvSpPr>
          <p:spPr>
            <a:xfrm>
              <a:off x="368711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4" name="object 4164"/>
            <p:cNvSpPr/>
            <p:nvPr/>
          </p:nvSpPr>
          <p:spPr>
            <a:xfrm>
              <a:off x="36872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5" name="object 4165"/>
            <p:cNvSpPr/>
            <p:nvPr/>
          </p:nvSpPr>
          <p:spPr>
            <a:xfrm>
              <a:off x="3687622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6" name="object 4166"/>
            <p:cNvSpPr/>
            <p:nvPr/>
          </p:nvSpPr>
          <p:spPr>
            <a:xfrm>
              <a:off x="36882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7" name="object 4167"/>
            <p:cNvSpPr/>
            <p:nvPr/>
          </p:nvSpPr>
          <p:spPr>
            <a:xfrm>
              <a:off x="368851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8" name="object 4168"/>
            <p:cNvSpPr/>
            <p:nvPr/>
          </p:nvSpPr>
          <p:spPr>
            <a:xfrm>
              <a:off x="36890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9" name="object 4169"/>
            <p:cNvSpPr/>
            <p:nvPr/>
          </p:nvSpPr>
          <p:spPr>
            <a:xfrm>
              <a:off x="36893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0" name="object 4170"/>
            <p:cNvSpPr/>
            <p:nvPr/>
          </p:nvSpPr>
          <p:spPr>
            <a:xfrm>
              <a:off x="368977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1" name="object 4171"/>
            <p:cNvSpPr/>
            <p:nvPr/>
          </p:nvSpPr>
          <p:spPr>
            <a:xfrm>
              <a:off x="36906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2" name="object 4172"/>
            <p:cNvSpPr/>
            <p:nvPr/>
          </p:nvSpPr>
          <p:spPr>
            <a:xfrm>
              <a:off x="36910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3" name="object 4173"/>
            <p:cNvSpPr/>
            <p:nvPr/>
          </p:nvSpPr>
          <p:spPr>
            <a:xfrm>
              <a:off x="36924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4" name="object 4174"/>
            <p:cNvSpPr/>
            <p:nvPr/>
          </p:nvSpPr>
          <p:spPr>
            <a:xfrm>
              <a:off x="36937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5" name="object 4175"/>
            <p:cNvSpPr/>
            <p:nvPr/>
          </p:nvSpPr>
          <p:spPr>
            <a:xfrm>
              <a:off x="369497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6" name="object 4176"/>
            <p:cNvSpPr/>
            <p:nvPr/>
          </p:nvSpPr>
          <p:spPr>
            <a:xfrm>
              <a:off x="369547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7" name="object 4177"/>
            <p:cNvSpPr/>
            <p:nvPr/>
          </p:nvSpPr>
          <p:spPr>
            <a:xfrm>
              <a:off x="36963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8" name="object 4178"/>
            <p:cNvSpPr/>
            <p:nvPr/>
          </p:nvSpPr>
          <p:spPr>
            <a:xfrm>
              <a:off x="36967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9" name="object 4179"/>
            <p:cNvSpPr/>
            <p:nvPr/>
          </p:nvSpPr>
          <p:spPr>
            <a:xfrm>
              <a:off x="369750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0" name="object 4180"/>
            <p:cNvSpPr/>
            <p:nvPr/>
          </p:nvSpPr>
          <p:spPr>
            <a:xfrm>
              <a:off x="37001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1" name="object 4181"/>
            <p:cNvSpPr/>
            <p:nvPr/>
          </p:nvSpPr>
          <p:spPr>
            <a:xfrm>
              <a:off x="37013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2" name="object 4182"/>
            <p:cNvSpPr/>
            <p:nvPr/>
          </p:nvSpPr>
          <p:spPr>
            <a:xfrm>
              <a:off x="37015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3" name="object 4183"/>
            <p:cNvSpPr/>
            <p:nvPr/>
          </p:nvSpPr>
          <p:spPr>
            <a:xfrm>
              <a:off x="370295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4" name="object 4184"/>
            <p:cNvSpPr/>
            <p:nvPr/>
          </p:nvSpPr>
          <p:spPr>
            <a:xfrm>
              <a:off x="37038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5" name="object 4185"/>
            <p:cNvSpPr/>
            <p:nvPr/>
          </p:nvSpPr>
          <p:spPr>
            <a:xfrm>
              <a:off x="37047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6" name="object 4186"/>
            <p:cNvSpPr/>
            <p:nvPr/>
          </p:nvSpPr>
          <p:spPr>
            <a:xfrm>
              <a:off x="37053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7" name="object 4187"/>
            <p:cNvSpPr/>
            <p:nvPr/>
          </p:nvSpPr>
          <p:spPr>
            <a:xfrm>
              <a:off x="37059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8" name="object 4188"/>
            <p:cNvSpPr/>
            <p:nvPr/>
          </p:nvSpPr>
          <p:spPr>
            <a:xfrm>
              <a:off x="37066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9" name="object 4189"/>
            <p:cNvSpPr/>
            <p:nvPr/>
          </p:nvSpPr>
          <p:spPr>
            <a:xfrm>
              <a:off x="37068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0" name="object 4190"/>
            <p:cNvSpPr/>
            <p:nvPr/>
          </p:nvSpPr>
          <p:spPr>
            <a:xfrm>
              <a:off x="37081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1" name="object 4191"/>
            <p:cNvSpPr/>
            <p:nvPr/>
          </p:nvSpPr>
          <p:spPr>
            <a:xfrm>
              <a:off x="371094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2" name="object 4192"/>
            <p:cNvSpPr/>
            <p:nvPr/>
          </p:nvSpPr>
          <p:spPr>
            <a:xfrm>
              <a:off x="37129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3" name="object 4193"/>
            <p:cNvSpPr/>
            <p:nvPr/>
          </p:nvSpPr>
          <p:spPr>
            <a:xfrm>
              <a:off x="37134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4" name="object 4194"/>
            <p:cNvSpPr/>
            <p:nvPr/>
          </p:nvSpPr>
          <p:spPr>
            <a:xfrm>
              <a:off x="37137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5" name="object 4195"/>
            <p:cNvSpPr/>
            <p:nvPr/>
          </p:nvSpPr>
          <p:spPr>
            <a:xfrm>
              <a:off x="37143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6" name="object 4196"/>
            <p:cNvSpPr/>
            <p:nvPr/>
          </p:nvSpPr>
          <p:spPr>
            <a:xfrm>
              <a:off x="37161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7" name="object 4197"/>
            <p:cNvSpPr/>
            <p:nvPr/>
          </p:nvSpPr>
          <p:spPr>
            <a:xfrm>
              <a:off x="37172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8" name="object 4198"/>
            <p:cNvSpPr/>
            <p:nvPr/>
          </p:nvSpPr>
          <p:spPr>
            <a:xfrm>
              <a:off x="37186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9" name="object 4199"/>
            <p:cNvSpPr/>
            <p:nvPr/>
          </p:nvSpPr>
          <p:spPr>
            <a:xfrm>
              <a:off x="37194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0" name="object 4200"/>
            <p:cNvSpPr/>
            <p:nvPr/>
          </p:nvSpPr>
          <p:spPr>
            <a:xfrm>
              <a:off x="372133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1" name="object 4201"/>
            <p:cNvSpPr/>
            <p:nvPr/>
          </p:nvSpPr>
          <p:spPr>
            <a:xfrm>
              <a:off x="37228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2" name="object 4202"/>
            <p:cNvSpPr/>
            <p:nvPr/>
          </p:nvSpPr>
          <p:spPr>
            <a:xfrm>
              <a:off x="37233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3" name="object 4203"/>
            <p:cNvSpPr/>
            <p:nvPr/>
          </p:nvSpPr>
          <p:spPr>
            <a:xfrm>
              <a:off x="37236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4" name="object 4204"/>
            <p:cNvSpPr/>
            <p:nvPr/>
          </p:nvSpPr>
          <p:spPr>
            <a:xfrm>
              <a:off x="372399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5" name="object 4205"/>
            <p:cNvSpPr/>
            <p:nvPr/>
          </p:nvSpPr>
          <p:spPr>
            <a:xfrm>
              <a:off x="37248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6" name="object 4206"/>
            <p:cNvSpPr/>
            <p:nvPr/>
          </p:nvSpPr>
          <p:spPr>
            <a:xfrm>
              <a:off x="37252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7" name="object 4207"/>
            <p:cNvSpPr/>
            <p:nvPr/>
          </p:nvSpPr>
          <p:spPr>
            <a:xfrm>
              <a:off x="37256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8" name="object 4208"/>
            <p:cNvSpPr/>
            <p:nvPr/>
          </p:nvSpPr>
          <p:spPr>
            <a:xfrm>
              <a:off x="37265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9" name="object 4209"/>
            <p:cNvSpPr/>
            <p:nvPr/>
          </p:nvSpPr>
          <p:spPr>
            <a:xfrm>
              <a:off x="37269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0" name="object 4210"/>
            <p:cNvSpPr/>
            <p:nvPr/>
          </p:nvSpPr>
          <p:spPr>
            <a:xfrm>
              <a:off x="37272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1" name="object 4211"/>
            <p:cNvSpPr/>
            <p:nvPr/>
          </p:nvSpPr>
          <p:spPr>
            <a:xfrm>
              <a:off x="37279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2" name="object 4212"/>
            <p:cNvSpPr/>
            <p:nvPr/>
          </p:nvSpPr>
          <p:spPr>
            <a:xfrm>
              <a:off x="37290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3" name="object 4213"/>
            <p:cNvSpPr/>
            <p:nvPr/>
          </p:nvSpPr>
          <p:spPr>
            <a:xfrm>
              <a:off x="37302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4" name="object 4214"/>
            <p:cNvSpPr/>
            <p:nvPr/>
          </p:nvSpPr>
          <p:spPr>
            <a:xfrm>
              <a:off x="37305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5" name="object 4215"/>
            <p:cNvSpPr/>
            <p:nvPr/>
          </p:nvSpPr>
          <p:spPr>
            <a:xfrm>
              <a:off x="373083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6" name="object 4216"/>
            <p:cNvSpPr/>
            <p:nvPr/>
          </p:nvSpPr>
          <p:spPr>
            <a:xfrm>
              <a:off x="3731090" y="417760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7" name="object 4217"/>
            <p:cNvSpPr/>
            <p:nvPr/>
          </p:nvSpPr>
          <p:spPr>
            <a:xfrm>
              <a:off x="37319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8" name="object 4218"/>
            <p:cNvSpPr/>
            <p:nvPr/>
          </p:nvSpPr>
          <p:spPr>
            <a:xfrm>
              <a:off x="373311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9" name="object 4219"/>
            <p:cNvSpPr/>
            <p:nvPr/>
          </p:nvSpPr>
          <p:spPr>
            <a:xfrm>
              <a:off x="37337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0" name="object 4220"/>
            <p:cNvSpPr/>
            <p:nvPr/>
          </p:nvSpPr>
          <p:spPr>
            <a:xfrm>
              <a:off x="37347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1" name="object 4221"/>
            <p:cNvSpPr/>
            <p:nvPr/>
          </p:nvSpPr>
          <p:spPr>
            <a:xfrm>
              <a:off x="373768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2" name="object 4222"/>
            <p:cNvSpPr/>
            <p:nvPr/>
          </p:nvSpPr>
          <p:spPr>
            <a:xfrm>
              <a:off x="37389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3" name="object 4223"/>
            <p:cNvSpPr/>
            <p:nvPr/>
          </p:nvSpPr>
          <p:spPr>
            <a:xfrm>
              <a:off x="374110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4" name="object 4224"/>
            <p:cNvSpPr/>
            <p:nvPr/>
          </p:nvSpPr>
          <p:spPr>
            <a:xfrm>
              <a:off x="37424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5" name="object 4225"/>
            <p:cNvSpPr/>
            <p:nvPr/>
          </p:nvSpPr>
          <p:spPr>
            <a:xfrm>
              <a:off x="37431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6" name="object 4226"/>
            <p:cNvSpPr/>
            <p:nvPr/>
          </p:nvSpPr>
          <p:spPr>
            <a:xfrm>
              <a:off x="374363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7" name="object 4227"/>
            <p:cNvSpPr/>
            <p:nvPr/>
          </p:nvSpPr>
          <p:spPr>
            <a:xfrm>
              <a:off x="37438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8" name="object 4228"/>
            <p:cNvSpPr/>
            <p:nvPr/>
          </p:nvSpPr>
          <p:spPr>
            <a:xfrm>
              <a:off x="37441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9" name="object 4229"/>
            <p:cNvSpPr/>
            <p:nvPr/>
          </p:nvSpPr>
          <p:spPr>
            <a:xfrm>
              <a:off x="37475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0" name="object 4230"/>
            <p:cNvSpPr/>
            <p:nvPr/>
          </p:nvSpPr>
          <p:spPr>
            <a:xfrm>
              <a:off x="3747185" y="4177711"/>
              <a:ext cx="4445" cy="0"/>
            </a:xfrm>
            <a:custGeom>
              <a:avLst/>
              <a:gdLst/>
              <a:ahLst/>
              <a:cxnLst/>
              <a:rect l="l" t="t" r="r" b="b"/>
              <a:pathLst>
                <a:path w="4445">
                  <a:moveTo>
                    <a:pt x="0" y="0"/>
                  </a:moveTo>
                  <a:lnTo>
                    <a:pt x="1774" y="0"/>
                  </a:lnTo>
                </a:path>
                <a:path w="4445">
                  <a:moveTo>
                    <a:pt x="2281" y="0"/>
                  </a:moveTo>
                  <a:lnTo>
                    <a:pt x="4055" y="0"/>
                  </a:lnTo>
                </a:path>
                <a:path w="4445">
                  <a:moveTo>
                    <a:pt x="2534" y="0"/>
                  </a:moveTo>
                  <a:lnTo>
                    <a:pt x="4308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1" name="object 4231"/>
            <p:cNvSpPr/>
            <p:nvPr/>
          </p:nvSpPr>
          <p:spPr>
            <a:xfrm>
              <a:off x="37508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2" name="object 4232"/>
            <p:cNvSpPr/>
            <p:nvPr/>
          </p:nvSpPr>
          <p:spPr>
            <a:xfrm>
              <a:off x="37520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3" name="object 4233"/>
            <p:cNvSpPr/>
            <p:nvPr/>
          </p:nvSpPr>
          <p:spPr>
            <a:xfrm>
              <a:off x="37530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4" name="object 4234"/>
            <p:cNvSpPr/>
            <p:nvPr/>
          </p:nvSpPr>
          <p:spPr>
            <a:xfrm>
              <a:off x="37537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5" name="object 4235"/>
            <p:cNvSpPr/>
            <p:nvPr/>
          </p:nvSpPr>
          <p:spPr>
            <a:xfrm>
              <a:off x="37556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6" name="object 4236"/>
            <p:cNvSpPr/>
            <p:nvPr/>
          </p:nvSpPr>
          <p:spPr>
            <a:xfrm>
              <a:off x="37564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7" name="object 4237"/>
            <p:cNvSpPr/>
            <p:nvPr/>
          </p:nvSpPr>
          <p:spPr>
            <a:xfrm>
              <a:off x="37573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8" name="object 4238"/>
            <p:cNvSpPr/>
            <p:nvPr/>
          </p:nvSpPr>
          <p:spPr>
            <a:xfrm>
              <a:off x="37579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9" name="object 4239"/>
            <p:cNvSpPr/>
            <p:nvPr/>
          </p:nvSpPr>
          <p:spPr>
            <a:xfrm>
              <a:off x="37584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0" name="object 4240"/>
            <p:cNvSpPr/>
            <p:nvPr/>
          </p:nvSpPr>
          <p:spPr>
            <a:xfrm>
              <a:off x="37596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1" name="object 4241"/>
            <p:cNvSpPr/>
            <p:nvPr/>
          </p:nvSpPr>
          <p:spPr>
            <a:xfrm>
              <a:off x="375985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2" name="object 4242"/>
            <p:cNvSpPr/>
            <p:nvPr/>
          </p:nvSpPr>
          <p:spPr>
            <a:xfrm>
              <a:off x="376061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3" name="object 4243"/>
            <p:cNvSpPr/>
            <p:nvPr/>
          </p:nvSpPr>
          <p:spPr>
            <a:xfrm>
              <a:off x="376074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4" name="object 4244"/>
            <p:cNvSpPr/>
            <p:nvPr/>
          </p:nvSpPr>
          <p:spPr>
            <a:xfrm>
              <a:off x="37609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5" name="object 4245"/>
            <p:cNvSpPr/>
            <p:nvPr/>
          </p:nvSpPr>
          <p:spPr>
            <a:xfrm>
              <a:off x="376175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6" name="object 4246"/>
            <p:cNvSpPr/>
            <p:nvPr/>
          </p:nvSpPr>
          <p:spPr>
            <a:xfrm>
              <a:off x="37621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7" name="object 4247"/>
            <p:cNvSpPr/>
            <p:nvPr/>
          </p:nvSpPr>
          <p:spPr>
            <a:xfrm>
              <a:off x="376264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8" name="object 4248"/>
            <p:cNvSpPr/>
            <p:nvPr/>
          </p:nvSpPr>
          <p:spPr>
            <a:xfrm>
              <a:off x="37635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9" name="object 4249"/>
            <p:cNvSpPr/>
            <p:nvPr/>
          </p:nvSpPr>
          <p:spPr>
            <a:xfrm>
              <a:off x="376404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0" name="object 4250"/>
            <p:cNvSpPr/>
            <p:nvPr/>
          </p:nvSpPr>
          <p:spPr>
            <a:xfrm>
              <a:off x="3765307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1" name="object 4251"/>
            <p:cNvSpPr/>
            <p:nvPr/>
          </p:nvSpPr>
          <p:spPr>
            <a:xfrm>
              <a:off x="37660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2" name="object 4252"/>
            <p:cNvSpPr/>
            <p:nvPr/>
          </p:nvSpPr>
          <p:spPr>
            <a:xfrm>
              <a:off x="37667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3" name="object 4253"/>
            <p:cNvSpPr/>
            <p:nvPr/>
          </p:nvSpPr>
          <p:spPr>
            <a:xfrm>
              <a:off x="37680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4" name="object 4254"/>
            <p:cNvSpPr/>
            <p:nvPr/>
          </p:nvSpPr>
          <p:spPr>
            <a:xfrm>
              <a:off x="376872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5" name="object 4255"/>
            <p:cNvSpPr/>
            <p:nvPr/>
          </p:nvSpPr>
          <p:spPr>
            <a:xfrm>
              <a:off x="37697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6" name="object 4256"/>
            <p:cNvSpPr/>
            <p:nvPr/>
          </p:nvSpPr>
          <p:spPr>
            <a:xfrm>
              <a:off x="37706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7" name="object 4257"/>
            <p:cNvSpPr/>
            <p:nvPr/>
          </p:nvSpPr>
          <p:spPr>
            <a:xfrm>
              <a:off x="377126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8" name="object 4258"/>
            <p:cNvSpPr/>
            <p:nvPr/>
          </p:nvSpPr>
          <p:spPr>
            <a:xfrm>
              <a:off x="37730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9" name="object 4259"/>
            <p:cNvSpPr/>
            <p:nvPr/>
          </p:nvSpPr>
          <p:spPr>
            <a:xfrm>
              <a:off x="37740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0" name="object 4260"/>
            <p:cNvSpPr/>
            <p:nvPr/>
          </p:nvSpPr>
          <p:spPr>
            <a:xfrm>
              <a:off x="37758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1" name="object 4261"/>
            <p:cNvSpPr/>
            <p:nvPr/>
          </p:nvSpPr>
          <p:spPr>
            <a:xfrm>
              <a:off x="37765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2" name="object 4262"/>
            <p:cNvSpPr/>
            <p:nvPr/>
          </p:nvSpPr>
          <p:spPr>
            <a:xfrm>
              <a:off x="377684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3" name="object 4263"/>
            <p:cNvSpPr/>
            <p:nvPr/>
          </p:nvSpPr>
          <p:spPr>
            <a:xfrm>
              <a:off x="37778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4" name="object 4264"/>
            <p:cNvSpPr/>
            <p:nvPr/>
          </p:nvSpPr>
          <p:spPr>
            <a:xfrm>
              <a:off x="37792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5" name="object 4265"/>
            <p:cNvSpPr/>
            <p:nvPr/>
          </p:nvSpPr>
          <p:spPr>
            <a:xfrm>
              <a:off x="37810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6" name="object 4266"/>
            <p:cNvSpPr/>
            <p:nvPr/>
          </p:nvSpPr>
          <p:spPr>
            <a:xfrm>
              <a:off x="378304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7" name="object 4267"/>
            <p:cNvSpPr/>
            <p:nvPr/>
          </p:nvSpPr>
          <p:spPr>
            <a:xfrm>
              <a:off x="37845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8" name="object 4268"/>
            <p:cNvSpPr/>
            <p:nvPr/>
          </p:nvSpPr>
          <p:spPr>
            <a:xfrm>
              <a:off x="37888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9" name="object 4269"/>
            <p:cNvSpPr/>
            <p:nvPr/>
          </p:nvSpPr>
          <p:spPr>
            <a:xfrm>
              <a:off x="37896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0" name="object 4270"/>
            <p:cNvSpPr/>
            <p:nvPr/>
          </p:nvSpPr>
          <p:spPr>
            <a:xfrm>
              <a:off x="37898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1" name="object 4271"/>
            <p:cNvSpPr/>
            <p:nvPr/>
          </p:nvSpPr>
          <p:spPr>
            <a:xfrm>
              <a:off x="37903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2" name="object 4272"/>
            <p:cNvSpPr/>
            <p:nvPr/>
          </p:nvSpPr>
          <p:spPr>
            <a:xfrm>
              <a:off x="37910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3" name="object 4273"/>
            <p:cNvSpPr/>
            <p:nvPr/>
          </p:nvSpPr>
          <p:spPr>
            <a:xfrm>
              <a:off x="37924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4" name="object 4274"/>
            <p:cNvSpPr/>
            <p:nvPr/>
          </p:nvSpPr>
          <p:spPr>
            <a:xfrm>
              <a:off x="37938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5" name="object 4275"/>
            <p:cNvSpPr/>
            <p:nvPr/>
          </p:nvSpPr>
          <p:spPr>
            <a:xfrm>
              <a:off x="37949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6" name="object 4276"/>
            <p:cNvSpPr/>
            <p:nvPr/>
          </p:nvSpPr>
          <p:spPr>
            <a:xfrm>
              <a:off x="37957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7" name="object 4277"/>
            <p:cNvSpPr/>
            <p:nvPr/>
          </p:nvSpPr>
          <p:spPr>
            <a:xfrm>
              <a:off x="37976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8" name="object 4278"/>
            <p:cNvSpPr/>
            <p:nvPr/>
          </p:nvSpPr>
          <p:spPr>
            <a:xfrm>
              <a:off x="37982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9" name="object 4279"/>
            <p:cNvSpPr/>
            <p:nvPr/>
          </p:nvSpPr>
          <p:spPr>
            <a:xfrm>
              <a:off x="379901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0" name="object 4280"/>
            <p:cNvSpPr/>
            <p:nvPr/>
          </p:nvSpPr>
          <p:spPr>
            <a:xfrm>
              <a:off x="37995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1" name="object 4281"/>
            <p:cNvSpPr/>
            <p:nvPr/>
          </p:nvSpPr>
          <p:spPr>
            <a:xfrm>
              <a:off x="37999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2" name="object 4282"/>
            <p:cNvSpPr/>
            <p:nvPr/>
          </p:nvSpPr>
          <p:spPr>
            <a:xfrm>
              <a:off x="38011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3" name="object 4283"/>
            <p:cNvSpPr/>
            <p:nvPr/>
          </p:nvSpPr>
          <p:spPr>
            <a:xfrm>
              <a:off x="380142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4" name="object 4284"/>
            <p:cNvSpPr/>
            <p:nvPr/>
          </p:nvSpPr>
          <p:spPr>
            <a:xfrm>
              <a:off x="38020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5" name="object 4285"/>
            <p:cNvSpPr/>
            <p:nvPr/>
          </p:nvSpPr>
          <p:spPr>
            <a:xfrm>
              <a:off x="38034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6" name="object 4286"/>
            <p:cNvSpPr/>
            <p:nvPr/>
          </p:nvSpPr>
          <p:spPr>
            <a:xfrm>
              <a:off x="38042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7" name="object 4287"/>
            <p:cNvSpPr/>
            <p:nvPr/>
          </p:nvSpPr>
          <p:spPr>
            <a:xfrm>
              <a:off x="38045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8" name="object 4288"/>
            <p:cNvSpPr/>
            <p:nvPr/>
          </p:nvSpPr>
          <p:spPr>
            <a:xfrm>
              <a:off x="38052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9" name="object 4289"/>
            <p:cNvSpPr/>
            <p:nvPr/>
          </p:nvSpPr>
          <p:spPr>
            <a:xfrm>
              <a:off x="380548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0" name="object 4290"/>
            <p:cNvSpPr/>
            <p:nvPr/>
          </p:nvSpPr>
          <p:spPr>
            <a:xfrm>
              <a:off x="38067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1" name="object 4291"/>
            <p:cNvSpPr/>
            <p:nvPr/>
          </p:nvSpPr>
          <p:spPr>
            <a:xfrm>
              <a:off x="38091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2" name="object 4292"/>
            <p:cNvSpPr/>
            <p:nvPr/>
          </p:nvSpPr>
          <p:spPr>
            <a:xfrm>
              <a:off x="38094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3" name="object 4293"/>
            <p:cNvSpPr/>
            <p:nvPr/>
          </p:nvSpPr>
          <p:spPr>
            <a:xfrm>
              <a:off x="380978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4" name="object 4294"/>
            <p:cNvSpPr/>
            <p:nvPr/>
          </p:nvSpPr>
          <p:spPr>
            <a:xfrm>
              <a:off x="38106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5" name="object 4295"/>
            <p:cNvSpPr/>
            <p:nvPr/>
          </p:nvSpPr>
          <p:spPr>
            <a:xfrm>
              <a:off x="38109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6" name="object 4296"/>
            <p:cNvSpPr/>
            <p:nvPr/>
          </p:nvSpPr>
          <p:spPr>
            <a:xfrm>
              <a:off x="38115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7" name="object 4297"/>
            <p:cNvSpPr/>
            <p:nvPr/>
          </p:nvSpPr>
          <p:spPr>
            <a:xfrm>
              <a:off x="38124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8" name="object 4298"/>
            <p:cNvSpPr/>
            <p:nvPr/>
          </p:nvSpPr>
          <p:spPr>
            <a:xfrm>
              <a:off x="38128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9" name="object 4299"/>
            <p:cNvSpPr/>
            <p:nvPr/>
          </p:nvSpPr>
          <p:spPr>
            <a:xfrm>
              <a:off x="381346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0" name="object 4300"/>
            <p:cNvSpPr/>
            <p:nvPr/>
          </p:nvSpPr>
          <p:spPr>
            <a:xfrm>
              <a:off x="38143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1" name="object 4301"/>
            <p:cNvSpPr/>
            <p:nvPr/>
          </p:nvSpPr>
          <p:spPr>
            <a:xfrm>
              <a:off x="38152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2" name="object 4302"/>
            <p:cNvSpPr/>
            <p:nvPr/>
          </p:nvSpPr>
          <p:spPr>
            <a:xfrm>
              <a:off x="381789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3" name="object 4303"/>
            <p:cNvSpPr/>
            <p:nvPr/>
          </p:nvSpPr>
          <p:spPr>
            <a:xfrm>
              <a:off x="38214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4" name="object 4304"/>
            <p:cNvSpPr/>
            <p:nvPr/>
          </p:nvSpPr>
          <p:spPr>
            <a:xfrm>
              <a:off x="38225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5" name="object 4305"/>
            <p:cNvSpPr/>
            <p:nvPr/>
          </p:nvSpPr>
          <p:spPr>
            <a:xfrm>
              <a:off x="38238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6" name="object 4306"/>
            <p:cNvSpPr/>
            <p:nvPr/>
          </p:nvSpPr>
          <p:spPr>
            <a:xfrm>
              <a:off x="382448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7" name="object 4307"/>
            <p:cNvSpPr/>
            <p:nvPr/>
          </p:nvSpPr>
          <p:spPr>
            <a:xfrm>
              <a:off x="38251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8" name="object 4308"/>
            <p:cNvSpPr/>
            <p:nvPr/>
          </p:nvSpPr>
          <p:spPr>
            <a:xfrm>
              <a:off x="382651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9" name="object 4309"/>
            <p:cNvSpPr/>
            <p:nvPr/>
          </p:nvSpPr>
          <p:spPr>
            <a:xfrm>
              <a:off x="38270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0" name="object 4310"/>
            <p:cNvSpPr/>
            <p:nvPr/>
          </p:nvSpPr>
          <p:spPr>
            <a:xfrm>
              <a:off x="382778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1" name="object 4311"/>
            <p:cNvSpPr/>
            <p:nvPr/>
          </p:nvSpPr>
          <p:spPr>
            <a:xfrm>
              <a:off x="38282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2" name="object 4312"/>
            <p:cNvSpPr/>
            <p:nvPr/>
          </p:nvSpPr>
          <p:spPr>
            <a:xfrm>
              <a:off x="38291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3" name="object 4313"/>
            <p:cNvSpPr/>
            <p:nvPr/>
          </p:nvSpPr>
          <p:spPr>
            <a:xfrm>
              <a:off x="38299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4" name="object 4314"/>
            <p:cNvSpPr/>
            <p:nvPr/>
          </p:nvSpPr>
          <p:spPr>
            <a:xfrm>
              <a:off x="38314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5" name="object 4315"/>
            <p:cNvSpPr/>
            <p:nvPr/>
          </p:nvSpPr>
          <p:spPr>
            <a:xfrm>
              <a:off x="38334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6" name="object 4316"/>
            <p:cNvSpPr/>
            <p:nvPr/>
          </p:nvSpPr>
          <p:spPr>
            <a:xfrm>
              <a:off x="38371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7" name="object 4317"/>
            <p:cNvSpPr/>
            <p:nvPr/>
          </p:nvSpPr>
          <p:spPr>
            <a:xfrm>
              <a:off x="38374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8" name="object 4318"/>
            <p:cNvSpPr/>
            <p:nvPr/>
          </p:nvSpPr>
          <p:spPr>
            <a:xfrm>
              <a:off x="38389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9" name="object 4319"/>
            <p:cNvSpPr/>
            <p:nvPr/>
          </p:nvSpPr>
          <p:spPr>
            <a:xfrm>
              <a:off x="38394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0" name="object 4320"/>
            <p:cNvSpPr/>
            <p:nvPr/>
          </p:nvSpPr>
          <p:spPr>
            <a:xfrm>
              <a:off x="38402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1" name="object 4321"/>
            <p:cNvSpPr/>
            <p:nvPr/>
          </p:nvSpPr>
          <p:spPr>
            <a:xfrm>
              <a:off x="384159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2" name="object 4322"/>
            <p:cNvSpPr/>
            <p:nvPr/>
          </p:nvSpPr>
          <p:spPr>
            <a:xfrm>
              <a:off x="38419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3" name="object 4323"/>
            <p:cNvSpPr/>
            <p:nvPr/>
          </p:nvSpPr>
          <p:spPr>
            <a:xfrm>
              <a:off x="3841724" y="4177711"/>
              <a:ext cx="5715" cy="0"/>
            </a:xfrm>
            <a:custGeom>
              <a:avLst/>
              <a:gdLst/>
              <a:ahLst/>
              <a:cxnLst/>
              <a:rect l="l" t="t" r="r" b="b"/>
              <a:pathLst>
                <a:path w="5714">
                  <a:moveTo>
                    <a:pt x="0" y="0"/>
                  </a:moveTo>
                  <a:lnTo>
                    <a:pt x="1774" y="0"/>
                  </a:lnTo>
                </a:path>
                <a:path w="5714">
                  <a:moveTo>
                    <a:pt x="3548" y="0"/>
                  </a:moveTo>
                  <a:lnTo>
                    <a:pt x="5322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4" name="object 4324"/>
            <p:cNvSpPr/>
            <p:nvPr/>
          </p:nvSpPr>
          <p:spPr>
            <a:xfrm>
              <a:off x="38480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5" name="object 4325"/>
            <p:cNvSpPr/>
            <p:nvPr/>
          </p:nvSpPr>
          <p:spPr>
            <a:xfrm>
              <a:off x="38516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6" name="object 4326"/>
            <p:cNvSpPr/>
            <p:nvPr/>
          </p:nvSpPr>
          <p:spPr>
            <a:xfrm>
              <a:off x="38537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7" name="object 4327"/>
            <p:cNvSpPr/>
            <p:nvPr/>
          </p:nvSpPr>
          <p:spPr>
            <a:xfrm>
              <a:off x="38542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8" name="object 4328"/>
            <p:cNvSpPr/>
            <p:nvPr/>
          </p:nvSpPr>
          <p:spPr>
            <a:xfrm>
              <a:off x="38555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9" name="object 4329"/>
            <p:cNvSpPr/>
            <p:nvPr/>
          </p:nvSpPr>
          <p:spPr>
            <a:xfrm>
              <a:off x="38560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0" name="object 4330"/>
            <p:cNvSpPr/>
            <p:nvPr/>
          </p:nvSpPr>
          <p:spPr>
            <a:xfrm>
              <a:off x="385819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1" name="object 4331"/>
            <p:cNvSpPr/>
            <p:nvPr/>
          </p:nvSpPr>
          <p:spPr>
            <a:xfrm>
              <a:off x="385934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2" name="object 4332"/>
            <p:cNvSpPr/>
            <p:nvPr/>
          </p:nvSpPr>
          <p:spPr>
            <a:xfrm>
              <a:off x="386086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3" name="object 4333"/>
            <p:cNvSpPr/>
            <p:nvPr/>
          </p:nvSpPr>
          <p:spPr>
            <a:xfrm>
              <a:off x="38640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4" name="object 4334"/>
            <p:cNvSpPr/>
            <p:nvPr/>
          </p:nvSpPr>
          <p:spPr>
            <a:xfrm>
              <a:off x="38646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5" name="object 4335"/>
            <p:cNvSpPr/>
            <p:nvPr/>
          </p:nvSpPr>
          <p:spPr>
            <a:xfrm>
              <a:off x="38650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6" name="object 4336"/>
            <p:cNvSpPr/>
            <p:nvPr/>
          </p:nvSpPr>
          <p:spPr>
            <a:xfrm>
              <a:off x="3865423" y="417652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01"/>
                  </a:moveTo>
                  <a:lnTo>
                    <a:pt x="887" y="60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7" name="object 4337"/>
            <p:cNvSpPr/>
            <p:nvPr/>
          </p:nvSpPr>
          <p:spPr>
            <a:xfrm>
              <a:off x="38664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8" name="object 4338"/>
            <p:cNvSpPr/>
            <p:nvPr/>
          </p:nvSpPr>
          <p:spPr>
            <a:xfrm>
              <a:off x="3866690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9" name="object 4339"/>
            <p:cNvSpPr/>
            <p:nvPr/>
          </p:nvSpPr>
          <p:spPr>
            <a:xfrm>
              <a:off x="38673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0" name="object 4340"/>
            <p:cNvSpPr/>
            <p:nvPr/>
          </p:nvSpPr>
          <p:spPr>
            <a:xfrm>
              <a:off x="38677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1" name="object 4341"/>
            <p:cNvSpPr/>
            <p:nvPr/>
          </p:nvSpPr>
          <p:spPr>
            <a:xfrm>
              <a:off x="3868084" y="417747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2" name="object 4342"/>
            <p:cNvSpPr/>
            <p:nvPr/>
          </p:nvSpPr>
          <p:spPr>
            <a:xfrm>
              <a:off x="38682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3" name="object 4343"/>
            <p:cNvSpPr/>
            <p:nvPr/>
          </p:nvSpPr>
          <p:spPr>
            <a:xfrm>
              <a:off x="386871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4" name="object 4344"/>
            <p:cNvSpPr/>
            <p:nvPr/>
          </p:nvSpPr>
          <p:spPr>
            <a:xfrm>
              <a:off x="38694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5" name="object 4345"/>
            <p:cNvSpPr/>
            <p:nvPr/>
          </p:nvSpPr>
          <p:spPr>
            <a:xfrm>
              <a:off x="38698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6" name="object 4346"/>
            <p:cNvSpPr/>
            <p:nvPr/>
          </p:nvSpPr>
          <p:spPr>
            <a:xfrm>
              <a:off x="387074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7" name="object 4347"/>
            <p:cNvSpPr/>
            <p:nvPr/>
          </p:nvSpPr>
          <p:spPr>
            <a:xfrm>
              <a:off x="38713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8" name="object 4348"/>
            <p:cNvSpPr/>
            <p:nvPr/>
          </p:nvSpPr>
          <p:spPr>
            <a:xfrm>
              <a:off x="38716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9" name="object 4349"/>
            <p:cNvSpPr/>
            <p:nvPr/>
          </p:nvSpPr>
          <p:spPr>
            <a:xfrm>
              <a:off x="387264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0" name="object 4350"/>
            <p:cNvSpPr/>
            <p:nvPr/>
          </p:nvSpPr>
          <p:spPr>
            <a:xfrm>
              <a:off x="38730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1" name="object 4351"/>
            <p:cNvSpPr/>
            <p:nvPr/>
          </p:nvSpPr>
          <p:spPr>
            <a:xfrm>
              <a:off x="387404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2" name="object 4352"/>
            <p:cNvSpPr/>
            <p:nvPr/>
          </p:nvSpPr>
          <p:spPr>
            <a:xfrm>
              <a:off x="38745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3" name="object 4353"/>
            <p:cNvSpPr/>
            <p:nvPr/>
          </p:nvSpPr>
          <p:spPr>
            <a:xfrm>
              <a:off x="3876575" y="417719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4" name="object 4354"/>
            <p:cNvSpPr/>
            <p:nvPr/>
          </p:nvSpPr>
          <p:spPr>
            <a:xfrm>
              <a:off x="38769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5" name="object 4355"/>
            <p:cNvSpPr/>
            <p:nvPr/>
          </p:nvSpPr>
          <p:spPr>
            <a:xfrm>
              <a:off x="38773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6" name="object 4356"/>
            <p:cNvSpPr/>
            <p:nvPr/>
          </p:nvSpPr>
          <p:spPr>
            <a:xfrm>
              <a:off x="38789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7" name="object 4357"/>
            <p:cNvSpPr/>
            <p:nvPr/>
          </p:nvSpPr>
          <p:spPr>
            <a:xfrm>
              <a:off x="3879236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8" name="object 4358"/>
            <p:cNvSpPr/>
            <p:nvPr/>
          </p:nvSpPr>
          <p:spPr>
            <a:xfrm>
              <a:off x="38811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9" name="object 4359"/>
            <p:cNvSpPr/>
            <p:nvPr/>
          </p:nvSpPr>
          <p:spPr>
            <a:xfrm>
              <a:off x="388189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0" name="object 4360"/>
            <p:cNvSpPr/>
            <p:nvPr/>
          </p:nvSpPr>
          <p:spPr>
            <a:xfrm>
              <a:off x="38829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1" name="object 4361"/>
            <p:cNvSpPr/>
            <p:nvPr/>
          </p:nvSpPr>
          <p:spPr>
            <a:xfrm>
              <a:off x="3883799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2" name="object 4362"/>
            <p:cNvSpPr/>
            <p:nvPr/>
          </p:nvSpPr>
          <p:spPr>
            <a:xfrm>
              <a:off x="388684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3" name="object 4363"/>
            <p:cNvSpPr/>
            <p:nvPr/>
          </p:nvSpPr>
          <p:spPr>
            <a:xfrm>
              <a:off x="38872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4" name="object 4364"/>
            <p:cNvSpPr/>
            <p:nvPr/>
          </p:nvSpPr>
          <p:spPr>
            <a:xfrm>
              <a:off x="38891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5" name="object 4365"/>
            <p:cNvSpPr/>
            <p:nvPr/>
          </p:nvSpPr>
          <p:spPr>
            <a:xfrm>
              <a:off x="389140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6" name="object 4366"/>
            <p:cNvSpPr/>
            <p:nvPr/>
          </p:nvSpPr>
          <p:spPr>
            <a:xfrm>
              <a:off x="38924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7" name="object 4367"/>
            <p:cNvSpPr/>
            <p:nvPr/>
          </p:nvSpPr>
          <p:spPr>
            <a:xfrm>
              <a:off x="38927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8" name="object 4368"/>
            <p:cNvSpPr/>
            <p:nvPr/>
          </p:nvSpPr>
          <p:spPr>
            <a:xfrm>
              <a:off x="39010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9" name="object 4369"/>
            <p:cNvSpPr/>
            <p:nvPr/>
          </p:nvSpPr>
          <p:spPr>
            <a:xfrm>
              <a:off x="39029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0" name="object 4370"/>
            <p:cNvSpPr/>
            <p:nvPr/>
          </p:nvSpPr>
          <p:spPr>
            <a:xfrm>
              <a:off x="39034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1" name="object 4371"/>
            <p:cNvSpPr/>
            <p:nvPr/>
          </p:nvSpPr>
          <p:spPr>
            <a:xfrm>
              <a:off x="39038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2" name="object 4372"/>
            <p:cNvSpPr/>
            <p:nvPr/>
          </p:nvSpPr>
          <p:spPr>
            <a:xfrm>
              <a:off x="39040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3" name="object 4373"/>
            <p:cNvSpPr/>
            <p:nvPr/>
          </p:nvSpPr>
          <p:spPr>
            <a:xfrm>
              <a:off x="39061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4" name="object 4374"/>
            <p:cNvSpPr/>
            <p:nvPr/>
          </p:nvSpPr>
          <p:spPr>
            <a:xfrm>
              <a:off x="39069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5" name="object 4375"/>
            <p:cNvSpPr/>
            <p:nvPr/>
          </p:nvSpPr>
          <p:spPr>
            <a:xfrm>
              <a:off x="390749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6" name="object 4376"/>
            <p:cNvSpPr/>
            <p:nvPr/>
          </p:nvSpPr>
          <p:spPr>
            <a:xfrm>
              <a:off x="39085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7" name="object 4377"/>
            <p:cNvSpPr/>
            <p:nvPr/>
          </p:nvSpPr>
          <p:spPr>
            <a:xfrm>
              <a:off x="39106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8" name="object 4378"/>
            <p:cNvSpPr/>
            <p:nvPr/>
          </p:nvSpPr>
          <p:spPr>
            <a:xfrm>
              <a:off x="391091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9" name="object 4379"/>
            <p:cNvSpPr/>
            <p:nvPr/>
          </p:nvSpPr>
          <p:spPr>
            <a:xfrm>
              <a:off x="391281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0" name="object 4380"/>
            <p:cNvSpPr/>
            <p:nvPr/>
          </p:nvSpPr>
          <p:spPr>
            <a:xfrm>
              <a:off x="39131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1" name="object 4381"/>
            <p:cNvSpPr/>
            <p:nvPr/>
          </p:nvSpPr>
          <p:spPr>
            <a:xfrm>
              <a:off x="3912692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2" name="object 4382"/>
            <p:cNvSpPr/>
            <p:nvPr/>
          </p:nvSpPr>
          <p:spPr>
            <a:xfrm>
              <a:off x="391535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3" name="object 4383"/>
            <p:cNvSpPr/>
            <p:nvPr/>
          </p:nvSpPr>
          <p:spPr>
            <a:xfrm>
              <a:off x="39162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4" name="object 4384"/>
            <p:cNvSpPr/>
            <p:nvPr/>
          </p:nvSpPr>
          <p:spPr>
            <a:xfrm>
              <a:off x="391662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5" name="object 4385"/>
            <p:cNvSpPr/>
            <p:nvPr/>
          </p:nvSpPr>
          <p:spPr>
            <a:xfrm>
              <a:off x="39173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6" name="object 4386"/>
            <p:cNvSpPr/>
            <p:nvPr/>
          </p:nvSpPr>
          <p:spPr>
            <a:xfrm>
              <a:off x="39180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7" name="object 4387"/>
            <p:cNvSpPr/>
            <p:nvPr/>
          </p:nvSpPr>
          <p:spPr>
            <a:xfrm>
              <a:off x="39190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8" name="object 4388"/>
            <p:cNvSpPr/>
            <p:nvPr/>
          </p:nvSpPr>
          <p:spPr>
            <a:xfrm>
              <a:off x="3918395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9" name="object 4389"/>
            <p:cNvSpPr/>
            <p:nvPr/>
          </p:nvSpPr>
          <p:spPr>
            <a:xfrm>
              <a:off x="39205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0" name="object 4390"/>
            <p:cNvSpPr/>
            <p:nvPr/>
          </p:nvSpPr>
          <p:spPr>
            <a:xfrm>
              <a:off x="3920803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1" name="object 4391"/>
            <p:cNvSpPr/>
            <p:nvPr/>
          </p:nvSpPr>
          <p:spPr>
            <a:xfrm>
              <a:off x="39227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2" name="object 4392"/>
            <p:cNvSpPr/>
            <p:nvPr/>
          </p:nvSpPr>
          <p:spPr>
            <a:xfrm>
              <a:off x="39234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3" name="object 4393"/>
            <p:cNvSpPr/>
            <p:nvPr/>
          </p:nvSpPr>
          <p:spPr>
            <a:xfrm>
              <a:off x="39238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4" name="object 4394"/>
            <p:cNvSpPr/>
            <p:nvPr/>
          </p:nvSpPr>
          <p:spPr>
            <a:xfrm>
              <a:off x="392422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5" name="object 4395"/>
            <p:cNvSpPr/>
            <p:nvPr/>
          </p:nvSpPr>
          <p:spPr>
            <a:xfrm>
              <a:off x="392688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6" name="object 4396"/>
            <p:cNvSpPr/>
            <p:nvPr/>
          </p:nvSpPr>
          <p:spPr>
            <a:xfrm>
              <a:off x="39296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7" name="object 4397"/>
            <p:cNvSpPr/>
            <p:nvPr/>
          </p:nvSpPr>
          <p:spPr>
            <a:xfrm>
              <a:off x="393043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8" name="object 4398"/>
            <p:cNvSpPr/>
            <p:nvPr/>
          </p:nvSpPr>
          <p:spPr>
            <a:xfrm>
              <a:off x="39313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9" name="object 4399"/>
            <p:cNvSpPr/>
            <p:nvPr/>
          </p:nvSpPr>
          <p:spPr>
            <a:xfrm>
              <a:off x="39333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0" name="object 4400"/>
            <p:cNvSpPr/>
            <p:nvPr/>
          </p:nvSpPr>
          <p:spPr>
            <a:xfrm>
              <a:off x="39337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1" name="object 4401"/>
            <p:cNvSpPr/>
            <p:nvPr/>
          </p:nvSpPr>
          <p:spPr>
            <a:xfrm>
              <a:off x="39342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2" name="object 4402"/>
            <p:cNvSpPr/>
            <p:nvPr/>
          </p:nvSpPr>
          <p:spPr>
            <a:xfrm>
              <a:off x="39349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3" name="object 4403"/>
            <p:cNvSpPr/>
            <p:nvPr/>
          </p:nvSpPr>
          <p:spPr>
            <a:xfrm>
              <a:off x="393639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4" name="object 4404"/>
            <p:cNvSpPr/>
            <p:nvPr/>
          </p:nvSpPr>
          <p:spPr>
            <a:xfrm>
              <a:off x="39372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5" name="object 4405"/>
            <p:cNvSpPr/>
            <p:nvPr/>
          </p:nvSpPr>
          <p:spPr>
            <a:xfrm>
              <a:off x="393765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6" name="object 4406"/>
            <p:cNvSpPr/>
            <p:nvPr/>
          </p:nvSpPr>
          <p:spPr>
            <a:xfrm>
              <a:off x="39408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7" name="object 4407"/>
            <p:cNvSpPr/>
            <p:nvPr/>
          </p:nvSpPr>
          <p:spPr>
            <a:xfrm>
              <a:off x="3941714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8" name="object 4408"/>
            <p:cNvSpPr/>
            <p:nvPr/>
          </p:nvSpPr>
          <p:spPr>
            <a:xfrm>
              <a:off x="39423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9" name="object 4409"/>
            <p:cNvSpPr/>
            <p:nvPr/>
          </p:nvSpPr>
          <p:spPr>
            <a:xfrm>
              <a:off x="394298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0" name="object 4410"/>
            <p:cNvSpPr/>
            <p:nvPr/>
          </p:nvSpPr>
          <p:spPr>
            <a:xfrm>
              <a:off x="3944248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1" name="object 4411"/>
            <p:cNvSpPr/>
            <p:nvPr/>
          </p:nvSpPr>
          <p:spPr>
            <a:xfrm>
              <a:off x="39450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2" name="object 4412"/>
            <p:cNvSpPr/>
            <p:nvPr/>
          </p:nvSpPr>
          <p:spPr>
            <a:xfrm>
              <a:off x="3945642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3" name="object 4413"/>
            <p:cNvSpPr/>
            <p:nvPr/>
          </p:nvSpPr>
          <p:spPr>
            <a:xfrm>
              <a:off x="394627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4" name="object 4414"/>
            <p:cNvSpPr/>
            <p:nvPr/>
          </p:nvSpPr>
          <p:spPr>
            <a:xfrm>
              <a:off x="394690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5" name="object 4415"/>
            <p:cNvSpPr/>
            <p:nvPr/>
          </p:nvSpPr>
          <p:spPr>
            <a:xfrm>
              <a:off x="39471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6" name="object 4416"/>
            <p:cNvSpPr/>
            <p:nvPr/>
          </p:nvSpPr>
          <p:spPr>
            <a:xfrm>
              <a:off x="3947290" y="417771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7" name="object 4417"/>
            <p:cNvSpPr/>
            <p:nvPr/>
          </p:nvSpPr>
          <p:spPr>
            <a:xfrm>
              <a:off x="39503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8" name="object 4418"/>
            <p:cNvSpPr/>
            <p:nvPr/>
          </p:nvSpPr>
          <p:spPr>
            <a:xfrm>
              <a:off x="39505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9" name="object 4419"/>
            <p:cNvSpPr/>
            <p:nvPr/>
          </p:nvSpPr>
          <p:spPr>
            <a:xfrm>
              <a:off x="395185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0" name="object 4420"/>
            <p:cNvSpPr/>
            <p:nvPr/>
          </p:nvSpPr>
          <p:spPr>
            <a:xfrm>
              <a:off x="3951472" y="4177711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10">
                  <a:moveTo>
                    <a:pt x="0" y="0"/>
                  </a:moveTo>
                  <a:lnTo>
                    <a:pt x="1774" y="0"/>
                  </a:lnTo>
                </a:path>
                <a:path w="3810">
                  <a:moveTo>
                    <a:pt x="1140" y="0"/>
                  </a:moveTo>
                  <a:lnTo>
                    <a:pt x="2914" y="0"/>
                  </a:lnTo>
                </a:path>
                <a:path w="3810">
                  <a:moveTo>
                    <a:pt x="1900" y="0"/>
                  </a:moveTo>
                  <a:lnTo>
                    <a:pt x="3675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1" name="object 4421"/>
            <p:cNvSpPr/>
            <p:nvPr/>
          </p:nvSpPr>
          <p:spPr>
            <a:xfrm>
              <a:off x="395464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2" name="object 4422"/>
            <p:cNvSpPr/>
            <p:nvPr/>
          </p:nvSpPr>
          <p:spPr>
            <a:xfrm>
              <a:off x="39550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3" name="object 4423"/>
            <p:cNvSpPr/>
            <p:nvPr/>
          </p:nvSpPr>
          <p:spPr>
            <a:xfrm>
              <a:off x="395578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4" name="object 4424"/>
            <p:cNvSpPr/>
            <p:nvPr/>
          </p:nvSpPr>
          <p:spPr>
            <a:xfrm>
              <a:off x="3955146" y="417771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394" y="0"/>
                  </a:moveTo>
                  <a:lnTo>
                    <a:pt x="3168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5" name="object 4425"/>
            <p:cNvSpPr/>
            <p:nvPr/>
          </p:nvSpPr>
          <p:spPr>
            <a:xfrm>
              <a:off x="39580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6" name="object 4426"/>
            <p:cNvSpPr/>
            <p:nvPr/>
          </p:nvSpPr>
          <p:spPr>
            <a:xfrm>
              <a:off x="395869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7" name="object 4427"/>
            <p:cNvSpPr/>
            <p:nvPr/>
          </p:nvSpPr>
          <p:spPr>
            <a:xfrm>
              <a:off x="39589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8" name="object 4428"/>
            <p:cNvSpPr/>
            <p:nvPr/>
          </p:nvSpPr>
          <p:spPr>
            <a:xfrm>
              <a:off x="39595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9" name="object 4429"/>
            <p:cNvSpPr/>
            <p:nvPr/>
          </p:nvSpPr>
          <p:spPr>
            <a:xfrm>
              <a:off x="3959075" y="4177711"/>
              <a:ext cx="5080" cy="0"/>
            </a:xfrm>
            <a:custGeom>
              <a:avLst/>
              <a:gdLst/>
              <a:ahLst/>
              <a:cxnLst/>
              <a:rect l="l" t="t" r="r" b="b"/>
              <a:pathLst>
                <a:path w="5079">
                  <a:moveTo>
                    <a:pt x="0" y="0"/>
                  </a:moveTo>
                  <a:lnTo>
                    <a:pt x="1774" y="0"/>
                  </a:lnTo>
                </a:path>
                <a:path w="5079">
                  <a:moveTo>
                    <a:pt x="2788" y="0"/>
                  </a:moveTo>
                  <a:lnTo>
                    <a:pt x="4562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0" name="object 4430"/>
            <p:cNvSpPr/>
            <p:nvPr/>
          </p:nvSpPr>
          <p:spPr>
            <a:xfrm>
              <a:off x="39632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1" name="object 4431"/>
            <p:cNvSpPr/>
            <p:nvPr/>
          </p:nvSpPr>
          <p:spPr>
            <a:xfrm>
              <a:off x="39635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2" name="object 4432"/>
            <p:cNvSpPr/>
            <p:nvPr/>
          </p:nvSpPr>
          <p:spPr>
            <a:xfrm>
              <a:off x="39637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3" name="object 4433"/>
            <p:cNvSpPr/>
            <p:nvPr/>
          </p:nvSpPr>
          <p:spPr>
            <a:xfrm>
              <a:off x="39641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4" name="object 4434"/>
            <p:cNvSpPr/>
            <p:nvPr/>
          </p:nvSpPr>
          <p:spPr>
            <a:xfrm>
              <a:off x="39652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5" name="object 4435"/>
            <p:cNvSpPr/>
            <p:nvPr/>
          </p:nvSpPr>
          <p:spPr>
            <a:xfrm>
              <a:off x="39662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6" name="object 4436"/>
            <p:cNvSpPr/>
            <p:nvPr/>
          </p:nvSpPr>
          <p:spPr>
            <a:xfrm>
              <a:off x="396667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7" name="object 4437"/>
            <p:cNvSpPr/>
            <p:nvPr/>
          </p:nvSpPr>
          <p:spPr>
            <a:xfrm>
              <a:off x="39676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8" name="object 4438"/>
            <p:cNvSpPr/>
            <p:nvPr/>
          </p:nvSpPr>
          <p:spPr>
            <a:xfrm>
              <a:off x="396807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9" name="object 4439"/>
            <p:cNvSpPr/>
            <p:nvPr/>
          </p:nvSpPr>
          <p:spPr>
            <a:xfrm>
              <a:off x="39690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0" name="object 4440"/>
            <p:cNvSpPr/>
            <p:nvPr/>
          </p:nvSpPr>
          <p:spPr>
            <a:xfrm>
              <a:off x="39706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1" name="object 4441"/>
            <p:cNvSpPr/>
            <p:nvPr/>
          </p:nvSpPr>
          <p:spPr>
            <a:xfrm>
              <a:off x="39714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2" name="object 4442"/>
            <p:cNvSpPr/>
            <p:nvPr/>
          </p:nvSpPr>
          <p:spPr>
            <a:xfrm>
              <a:off x="3970988" y="417771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267" y="0"/>
                  </a:moveTo>
                  <a:lnTo>
                    <a:pt x="3041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3" name="object 4443"/>
            <p:cNvSpPr/>
            <p:nvPr/>
          </p:nvSpPr>
          <p:spPr>
            <a:xfrm>
              <a:off x="39736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4" name="object 4444"/>
            <p:cNvSpPr/>
            <p:nvPr/>
          </p:nvSpPr>
          <p:spPr>
            <a:xfrm>
              <a:off x="397440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5" name="object 4445"/>
            <p:cNvSpPr/>
            <p:nvPr/>
          </p:nvSpPr>
          <p:spPr>
            <a:xfrm>
              <a:off x="39758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6" name="object 4446"/>
            <p:cNvSpPr/>
            <p:nvPr/>
          </p:nvSpPr>
          <p:spPr>
            <a:xfrm>
              <a:off x="397719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7" name="object 4447"/>
            <p:cNvSpPr/>
            <p:nvPr/>
          </p:nvSpPr>
          <p:spPr>
            <a:xfrm>
              <a:off x="39797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8" name="object 4448"/>
            <p:cNvSpPr/>
            <p:nvPr/>
          </p:nvSpPr>
          <p:spPr>
            <a:xfrm>
              <a:off x="398061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9" name="object 4449"/>
            <p:cNvSpPr/>
            <p:nvPr/>
          </p:nvSpPr>
          <p:spPr>
            <a:xfrm>
              <a:off x="39827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0" name="object 4450"/>
            <p:cNvSpPr/>
            <p:nvPr/>
          </p:nvSpPr>
          <p:spPr>
            <a:xfrm>
              <a:off x="39830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1" name="object 4451"/>
            <p:cNvSpPr/>
            <p:nvPr/>
          </p:nvSpPr>
          <p:spPr>
            <a:xfrm>
              <a:off x="398366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2" name="object 4452"/>
            <p:cNvSpPr/>
            <p:nvPr/>
          </p:nvSpPr>
          <p:spPr>
            <a:xfrm>
              <a:off x="39839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3" name="object 4453"/>
            <p:cNvSpPr/>
            <p:nvPr/>
          </p:nvSpPr>
          <p:spPr>
            <a:xfrm>
              <a:off x="39846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4" name="object 4454"/>
            <p:cNvSpPr/>
            <p:nvPr/>
          </p:nvSpPr>
          <p:spPr>
            <a:xfrm>
              <a:off x="398505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5" name="object 4455"/>
            <p:cNvSpPr/>
            <p:nvPr/>
          </p:nvSpPr>
          <p:spPr>
            <a:xfrm>
              <a:off x="39851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6" name="object 4456"/>
            <p:cNvSpPr/>
            <p:nvPr/>
          </p:nvSpPr>
          <p:spPr>
            <a:xfrm>
              <a:off x="39861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7" name="object 4457"/>
            <p:cNvSpPr/>
            <p:nvPr/>
          </p:nvSpPr>
          <p:spPr>
            <a:xfrm>
              <a:off x="3986322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8" name="object 4458"/>
            <p:cNvSpPr/>
            <p:nvPr/>
          </p:nvSpPr>
          <p:spPr>
            <a:xfrm>
              <a:off x="39865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9" name="object 4459"/>
            <p:cNvSpPr/>
            <p:nvPr/>
          </p:nvSpPr>
          <p:spPr>
            <a:xfrm>
              <a:off x="3987716" y="4177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7"/>
                  </a:moveTo>
                  <a:lnTo>
                    <a:pt x="887" y="37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0" name="object 4460"/>
            <p:cNvSpPr/>
            <p:nvPr/>
          </p:nvSpPr>
          <p:spPr>
            <a:xfrm>
              <a:off x="398822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1" name="object 4461"/>
            <p:cNvSpPr/>
            <p:nvPr/>
          </p:nvSpPr>
          <p:spPr>
            <a:xfrm>
              <a:off x="398898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2" name="object 4462"/>
            <p:cNvSpPr/>
            <p:nvPr/>
          </p:nvSpPr>
          <p:spPr>
            <a:xfrm>
              <a:off x="39899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3" name="object 4463"/>
            <p:cNvSpPr/>
            <p:nvPr/>
          </p:nvSpPr>
          <p:spPr>
            <a:xfrm>
              <a:off x="399025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4" name="object 4464"/>
            <p:cNvSpPr/>
            <p:nvPr/>
          </p:nvSpPr>
          <p:spPr>
            <a:xfrm>
              <a:off x="399151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5" name="object 4465"/>
            <p:cNvSpPr/>
            <p:nvPr/>
          </p:nvSpPr>
          <p:spPr>
            <a:xfrm>
              <a:off x="39926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6" name="object 4466"/>
            <p:cNvSpPr/>
            <p:nvPr/>
          </p:nvSpPr>
          <p:spPr>
            <a:xfrm>
              <a:off x="39935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7" name="object 4467"/>
            <p:cNvSpPr/>
            <p:nvPr/>
          </p:nvSpPr>
          <p:spPr>
            <a:xfrm>
              <a:off x="39943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8" name="object 4468"/>
            <p:cNvSpPr/>
            <p:nvPr/>
          </p:nvSpPr>
          <p:spPr>
            <a:xfrm>
              <a:off x="39953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9" name="object 4469"/>
            <p:cNvSpPr/>
            <p:nvPr/>
          </p:nvSpPr>
          <p:spPr>
            <a:xfrm>
              <a:off x="39972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0" name="object 4470"/>
            <p:cNvSpPr/>
            <p:nvPr/>
          </p:nvSpPr>
          <p:spPr>
            <a:xfrm>
              <a:off x="39977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1" name="object 4471"/>
            <p:cNvSpPr/>
            <p:nvPr/>
          </p:nvSpPr>
          <p:spPr>
            <a:xfrm>
              <a:off x="39981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2" name="object 4472"/>
            <p:cNvSpPr/>
            <p:nvPr/>
          </p:nvSpPr>
          <p:spPr>
            <a:xfrm>
              <a:off x="39988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3" name="object 4473"/>
            <p:cNvSpPr/>
            <p:nvPr/>
          </p:nvSpPr>
          <p:spPr>
            <a:xfrm>
              <a:off x="39993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4" name="object 4474"/>
            <p:cNvSpPr/>
            <p:nvPr/>
          </p:nvSpPr>
          <p:spPr>
            <a:xfrm>
              <a:off x="40016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5" name="object 4475"/>
            <p:cNvSpPr/>
            <p:nvPr/>
          </p:nvSpPr>
          <p:spPr>
            <a:xfrm>
              <a:off x="400191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6" name="object 4476"/>
            <p:cNvSpPr/>
            <p:nvPr/>
          </p:nvSpPr>
          <p:spPr>
            <a:xfrm>
              <a:off x="40022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7" name="object 4477"/>
            <p:cNvSpPr/>
            <p:nvPr/>
          </p:nvSpPr>
          <p:spPr>
            <a:xfrm>
              <a:off x="40033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8" name="object 4478"/>
            <p:cNvSpPr/>
            <p:nvPr/>
          </p:nvSpPr>
          <p:spPr>
            <a:xfrm>
              <a:off x="400469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9" name="object 4479"/>
            <p:cNvSpPr/>
            <p:nvPr/>
          </p:nvSpPr>
          <p:spPr>
            <a:xfrm>
              <a:off x="40060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0" name="object 4480"/>
            <p:cNvSpPr/>
            <p:nvPr/>
          </p:nvSpPr>
          <p:spPr>
            <a:xfrm>
              <a:off x="400647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1" name="object 4481"/>
            <p:cNvSpPr/>
            <p:nvPr/>
          </p:nvSpPr>
          <p:spPr>
            <a:xfrm>
              <a:off x="40073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2" name="object 4482"/>
            <p:cNvSpPr/>
            <p:nvPr/>
          </p:nvSpPr>
          <p:spPr>
            <a:xfrm>
              <a:off x="40077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3" name="object 4483"/>
            <p:cNvSpPr/>
            <p:nvPr/>
          </p:nvSpPr>
          <p:spPr>
            <a:xfrm>
              <a:off x="40109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4" name="object 4484"/>
            <p:cNvSpPr/>
            <p:nvPr/>
          </p:nvSpPr>
          <p:spPr>
            <a:xfrm>
              <a:off x="40112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5" name="object 4485"/>
            <p:cNvSpPr/>
            <p:nvPr/>
          </p:nvSpPr>
          <p:spPr>
            <a:xfrm>
              <a:off x="40115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6" name="object 4486"/>
            <p:cNvSpPr/>
            <p:nvPr/>
          </p:nvSpPr>
          <p:spPr>
            <a:xfrm>
              <a:off x="40129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7" name="object 4487"/>
            <p:cNvSpPr/>
            <p:nvPr/>
          </p:nvSpPr>
          <p:spPr>
            <a:xfrm>
              <a:off x="40133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8" name="object 4488"/>
            <p:cNvSpPr/>
            <p:nvPr/>
          </p:nvSpPr>
          <p:spPr>
            <a:xfrm>
              <a:off x="40136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9" name="object 4489"/>
            <p:cNvSpPr/>
            <p:nvPr/>
          </p:nvSpPr>
          <p:spPr>
            <a:xfrm>
              <a:off x="401394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0" name="object 4490"/>
            <p:cNvSpPr/>
            <p:nvPr/>
          </p:nvSpPr>
          <p:spPr>
            <a:xfrm>
              <a:off x="40148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1" name="object 4491"/>
            <p:cNvSpPr/>
            <p:nvPr/>
          </p:nvSpPr>
          <p:spPr>
            <a:xfrm>
              <a:off x="401521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2" name="object 4492"/>
            <p:cNvSpPr/>
            <p:nvPr/>
          </p:nvSpPr>
          <p:spPr>
            <a:xfrm>
              <a:off x="401559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3" name="object 4493"/>
            <p:cNvSpPr/>
            <p:nvPr/>
          </p:nvSpPr>
          <p:spPr>
            <a:xfrm>
              <a:off x="4016610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4" name="object 4494"/>
            <p:cNvSpPr/>
            <p:nvPr/>
          </p:nvSpPr>
          <p:spPr>
            <a:xfrm>
              <a:off x="4018004" y="417754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8"/>
                  </a:moveTo>
                  <a:lnTo>
                    <a:pt x="887" y="8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5" name="object 4495"/>
            <p:cNvSpPr/>
            <p:nvPr/>
          </p:nvSpPr>
          <p:spPr>
            <a:xfrm>
              <a:off x="40192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6" name="object 4496"/>
            <p:cNvSpPr/>
            <p:nvPr/>
          </p:nvSpPr>
          <p:spPr>
            <a:xfrm>
              <a:off x="4020665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7" name="object 4497"/>
            <p:cNvSpPr/>
            <p:nvPr/>
          </p:nvSpPr>
          <p:spPr>
            <a:xfrm>
              <a:off x="40215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8" name="object 4498"/>
            <p:cNvSpPr/>
            <p:nvPr/>
          </p:nvSpPr>
          <p:spPr>
            <a:xfrm>
              <a:off x="402193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9" name="object 4499"/>
            <p:cNvSpPr/>
            <p:nvPr/>
          </p:nvSpPr>
          <p:spPr>
            <a:xfrm>
              <a:off x="40230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0" name="object 4500"/>
            <p:cNvSpPr/>
            <p:nvPr/>
          </p:nvSpPr>
          <p:spPr>
            <a:xfrm>
              <a:off x="4023327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1" name="object 4501"/>
            <p:cNvSpPr/>
            <p:nvPr/>
          </p:nvSpPr>
          <p:spPr>
            <a:xfrm>
              <a:off x="402408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2" name="object 4502"/>
            <p:cNvSpPr/>
            <p:nvPr/>
          </p:nvSpPr>
          <p:spPr>
            <a:xfrm>
              <a:off x="40243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3" name="object 4503"/>
            <p:cNvSpPr/>
            <p:nvPr/>
          </p:nvSpPr>
          <p:spPr>
            <a:xfrm>
              <a:off x="4025734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4" name="object 4504"/>
            <p:cNvSpPr/>
            <p:nvPr/>
          </p:nvSpPr>
          <p:spPr>
            <a:xfrm>
              <a:off x="402674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5" name="object 4505"/>
            <p:cNvSpPr/>
            <p:nvPr/>
          </p:nvSpPr>
          <p:spPr>
            <a:xfrm>
              <a:off x="40271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6" name="object 4506"/>
            <p:cNvSpPr/>
            <p:nvPr/>
          </p:nvSpPr>
          <p:spPr>
            <a:xfrm>
              <a:off x="402839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7" name="object 4507"/>
            <p:cNvSpPr/>
            <p:nvPr/>
          </p:nvSpPr>
          <p:spPr>
            <a:xfrm>
              <a:off x="4028776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8" name="object 4508"/>
            <p:cNvSpPr/>
            <p:nvPr/>
          </p:nvSpPr>
          <p:spPr>
            <a:xfrm>
              <a:off x="40305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9" name="object 4509"/>
            <p:cNvSpPr/>
            <p:nvPr/>
          </p:nvSpPr>
          <p:spPr>
            <a:xfrm>
              <a:off x="4030297" y="4177711"/>
              <a:ext cx="3810" cy="0"/>
            </a:xfrm>
            <a:custGeom>
              <a:avLst/>
              <a:gdLst/>
              <a:ahLst/>
              <a:cxnLst/>
              <a:rect l="l" t="t" r="r" b="b"/>
              <a:pathLst>
                <a:path w="3810">
                  <a:moveTo>
                    <a:pt x="0" y="0"/>
                  </a:moveTo>
                  <a:lnTo>
                    <a:pt x="1774" y="0"/>
                  </a:lnTo>
                </a:path>
                <a:path w="3810">
                  <a:moveTo>
                    <a:pt x="1520" y="0"/>
                  </a:moveTo>
                  <a:lnTo>
                    <a:pt x="329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0" name="object 4510"/>
            <p:cNvSpPr/>
            <p:nvPr/>
          </p:nvSpPr>
          <p:spPr>
            <a:xfrm>
              <a:off x="40335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1" name="object 4511"/>
            <p:cNvSpPr/>
            <p:nvPr/>
          </p:nvSpPr>
          <p:spPr>
            <a:xfrm>
              <a:off x="40338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2" name="object 4512"/>
            <p:cNvSpPr/>
            <p:nvPr/>
          </p:nvSpPr>
          <p:spPr>
            <a:xfrm>
              <a:off x="403397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3" name="object 4513"/>
            <p:cNvSpPr/>
            <p:nvPr/>
          </p:nvSpPr>
          <p:spPr>
            <a:xfrm>
              <a:off x="40349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4" name="object 4514"/>
            <p:cNvSpPr/>
            <p:nvPr/>
          </p:nvSpPr>
          <p:spPr>
            <a:xfrm>
              <a:off x="40357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5" name="object 4515"/>
            <p:cNvSpPr/>
            <p:nvPr/>
          </p:nvSpPr>
          <p:spPr>
            <a:xfrm>
              <a:off x="40360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6" name="object 4516"/>
            <p:cNvSpPr/>
            <p:nvPr/>
          </p:nvSpPr>
          <p:spPr>
            <a:xfrm>
              <a:off x="403714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7" name="object 4517"/>
            <p:cNvSpPr/>
            <p:nvPr/>
          </p:nvSpPr>
          <p:spPr>
            <a:xfrm>
              <a:off x="40376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8" name="object 4518"/>
            <p:cNvSpPr/>
            <p:nvPr/>
          </p:nvSpPr>
          <p:spPr>
            <a:xfrm>
              <a:off x="40389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9" name="object 4519"/>
            <p:cNvSpPr/>
            <p:nvPr/>
          </p:nvSpPr>
          <p:spPr>
            <a:xfrm>
              <a:off x="40398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0" name="object 4520"/>
            <p:cNvSpPr/>
            <p:nvPr/>
          </p:nvSpPr>
          <p:spPr>
            <a:xfrm>
              <a:off x="40401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1" name="object 4521"/>
            <p:cNvSpPr/>
            <p:nvPr/>
          </p:nvSpPr>
          <p:spPr>
            <a:xfrm>
              <a:off x="40411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2" name="object 4522"/>
            <p:cNvSpPr/>
            <p:nvPr/>
          </p:nvSpPr>
          <p:spPr>
            <a:xfrm>
              <a:off x="40418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3" name="object 4523"/>
            <p:cNvSpPr/>
            <p:nvPr/>
          </p:nvSpPr>
          <p:spPr>
            <a:xfrm>
              <a:off x="40428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4" name="object 4524"/>
            <p:cNvSpPr/>
            <p:nvPr/>
          </p:nvSpPr>
          <p:spPr>
            <a:xfrm>
              <a:off x="40442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5" name="object 4525"/>
            <p:cNvSpPr/>
            <p:nvPr/>
          </p:nvSpPr>
          <p:spPr>
            <a:xfrm>
              <a:off x="4044490" y="417753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6" name="object 4526"/>
            <p:cNvSpPr/>
            <p:nvPr/>
          </p:nvSpPr>
          <p:spPr>
            <a:xfrm>
              <a:off x="40455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7" name="object 4527"/>
            <p:cNvSpPr/>
            <p:nvPr/>
          </p:nvSpPr>
          <p:spPr>
            <a:xfrm>
              <a:off x="4045758" y="417763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44"/>
                  </a:moveTo>
                  <a:lnTo>
                    <a:pt x="887" y="44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8" name="object 4528"/>
            <p:cNvSpPr/>
            <p:nvPr/>
          </p:nvSpPr>
          <p:spPr>
            <a:xfrm>
              <a:off x="40463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9" name="object 4529"/>
            <p:cNvSpPr/>
            <p:nvPr/>
          </p:nvSpPr>
          <p:spPr>
            <a:xfrm>
              <a:off x="40468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0" name="object 4530"/>
            <p:cNvSpPr/>
            <p:nvPr/>
          </p:nvSpPr>
          <p:spPr>
            <a:xfrm>
              <a:off x="40472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1" name="object 4531"/>
            <p:cNvSpPr/>
            <p:nvPr/>
          </p:nvSpPr>
          <p:spPr>
            <a:xfrm>
              <a:off x="40480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2" name="object 4532"/>
            <p:cNvSpPr/>
            <p:nvPr/>
          </p:nvSpPr>
          <p:spPr>
            <a:xfrm>
              <a:off x="404829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3" name="object 4533"/>
            <p:cNvSpPr/>
            <p:nvPr/>
          </p:nvSpPr>
          <p:spPr>
            <a:xfrm>
              <a:off x="40494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4" name="object 4534"/>
            <p:cNvSpPr/>
            <p:nvPr/>
          </p:nvSpPr>
          <p:spPr>
            <a:xfrm>
              <a:off x="40505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5" name="object 4535"/>
            <p:cNvSpPr/>
            <p:nvPr/>
          </p:nvSpPr>
          <p:spPr>
            <a:xfrm>
              <a:off x="40508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6" name="object 4536"/>
            <p:cNvSpPr/>
            <p:nvPr/>
          </p:nvSpPr>
          <p:spPr>
            <a:xfrm>
              <a:off x="40512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7" name="object 4537"/>
            <p:cNvSpPr/>
            <p:nvPr/>
          </p:nvSpPr>
          <p:spPr>
            <a:xfrm>
              <a:off x="40522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8" name="object 4538"/>
            <p:cNvSpPr/>
            <p:nvPr/>
          </p:nvSpPr>
          <p:spPr>
            <a:xfrm>
              <a:off x="4052728" y="417771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267" y="0"/>
                  </a:moveTo>
                  <a:lnTo>
                    <a:pt x="3041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9" name="object 4539"/>
            <p:cNvSpPr/>
            <p:nvPr/>
          </p:nvSpPr>
          <p:spPr>
            <a:xfrm>
              <a:off x="405614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0" name="object 4540"/>
            <p:cNvSpPr/>
            <p:nvPr/>
          </p:nvSpPr>
          <p:spPr>
            <a:xfrm>
              <a:off x="405741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1" name="object 4541"/>
            <p:cNvSpPr/>
            <p:nvPr/>
          </p:nvSpPr>
          <p:spPr>
            <a:xfrm>
              <a:off x="40583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2" name="object 4542"/>
            <p:cNvSpPr/>
            <p:nvPr/>
          </p:nvSpPr>
          <p:spPr>
            <a:xfrm>
              <a:off x="40585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3" name="object 4543"/>
            <p:cNvSpPr/>
            <p:nvPr/>
          </p:nvSpPr>
          <p:spPr>
            <a:xfrm>
              <a:off x="405881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4" name="object 4544"/>
            <p:cNvSpPr/>
            <p:nvPr/>
          </p:nvSpPr>
          <p:spPr>
            <a:xfrm>
              <a:off x="40599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5" name="object 4545"/>
            <p:cNvSpPr/>
            <p:nvPr/>
          </p:nvSpPr>
          <p:spPr>
            <a:xfrm>
              <a:off x="40602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6" name="object 4546"/>
            <p:cNvSpPr/>
            <p:nvPr/>
          </p:nvSpPr>
          <p:spPr>
            <a:xfrm>
              <a:off x="40613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7" name="object 4547"/>
            <p:cNvSpPr/>
            <p:nvPr/>
          </p:nvSpPr>
          <p:spPr>
            <a:xfrm>
              <a:off x="406223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8" name="object 4548"/>
            <p:cNvSpPr/>
            <p:nvPr/>
          </p:nvSpPr>
          <p:spPr>
            <a:xfrm>
              <a:off x="406273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9" name="object 4549"/>
            <p:cNvSpPr/>
            <p:nvPr/>
          </p:nvSpPr>
          <p:spPr>
            <a:xfrm>
              <a:off x="40636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0" name="object 4550"/>
            <p:cNvSpPr/>
            <p:nvPr/>
          </p:nvSpPr>
          <p:spPr>
            <a:xfrm>
              <a:off x="40640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1" name="object 4551"/>
            <p:cNvSpPr/>
            <p:nvPr/>
          </p:nvSpPr>
          <p:spPr>
            <a:xfrm>
              <a:off x="40654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2" name="object 4552"/>
            <p:cNvSpPr/>
            <p:nvPr/>
          </p:nvSpPr>
          <p:spPr>
            <a:xfrm>
              <a:off x="406641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3" name="object 4553"/>
            <p:cNvSpPr/>
            <p:nvPr/>
          </p:nvSpPr>
          <p:spPr>
            <a:xfrm>
              <a:off x="406730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4" name="object 4554"/>
            <p:cNvSpPr/>
            <p:nvPr/>
          </p:nvSpPr>
          <p:spPr>
            <a:xfrm>
              <a:off x="40679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5" name="object 4555"/>
            <p:cNvSpPr/>
            <p:nvPr/>
          </p:nvSpPr>
          <p:spPr>
            <a:xfrm>
              <a:off x="40683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6" name="object 4556"/>
            <p:cNvSpPr/>
            <p:nvPr/>
          </p:nvSpPr>
          <p:spPr>
            <a:xfrm>
              <a:off x="40688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7" name="object 4557"/>
            <p:cNvSpPr/>
            <p:nvPr/>
          </p:nvSpPr>
          <p:spPr>
            <a:xfrm>
              <a:off x="40690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8" name="object 4558"/>
            <p:cNvSpPr/>
            <p:nvPr/>
          </p:nvSpPr>
          <p:spPr>
            <a:xfrm>
              <a:off x="40699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9" name="object 4559"/>
            <p:cNvSpPr/>
            <p:nvPr/>
          </p:nvSpPr>
          <p:spPr>
            <a:xfrm>
              <a:off x="40705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0" name="object 4560"/>
            <p:cNvSpPr/>
            <p:nvPr/>
          </p:nvSpPr>
          <p:spPr>
            <a:xfrm>
              <a:off x="407173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1" name="object 4561"/>
            <p:cNvSpPr/>
            <p:nvPr/>
          </p:nvSpPr>
          <p:spPr>
            <a:xfrm>
              <a:off x="40719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2" name="object 4562"/>
            <p:cNvSpPr/>
            <p:nvPr/>
          </p:nvSpPr>
          <p:spPr>
            <a:xfrm>
              <a:off x="407262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3" name="object 4563"/>
            <p:cNvSpPr/>
            <p:nvPr/>
          </p:nvSpPr>
          <p:spPr>
            <a:xfrm>
              <a:off x="40732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4" name="object 4564"/>
            <p:cNvSpPr/>
            <p:nvPr/>
          </p:nvSpPr>
          <p:spPr>
            <a:xfrm>
              <a:off x="4074525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5" name="object 4565"/>
            <p:cNvSpPr/>
            <p:nvPr/>
          </p:nvSpPr>
          <p:spPr>
            <a:xfrm>
              <a:off x="407591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6" name="object 4566"/>
            <p:cNvSpPr/>
            <p:nvPr/>
          </p:nvSpPr>
          <p:spPr>
            <a:xfrm>
              <a:off x="407617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7" name="object 4567"/>
            <p:cNvSpPr/>
            <p:nvPr/>
          </p:nvSpPr>
          <p:spPr>
            <a:xfrm>
              <a:off x="40765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8" name="object 4568"/>
            <p:cNvSpPr/>
            <p:nvPr/>
          </p:nvSpPr>
          <p:spPr>
            <a:xfrm>
              <a:off x="407718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9" name="object 4569"/>
            <p:cNvSpPr/>
            <p:nvPr/>
          </p:nvSpPr>
          <p:spPr>
            <a:xfrm>
              <a:off x="40776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0" name="object 4570"/>
            <p:cNvSpPr/>
            <p:nvPr/>
          </p:nvSpPr>
          <p:spPr>
            <a:xfrm>
              <a:off x="40793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1" name="object 4571"/>
            <p:cNvSpPr/>
            <p:nvPr/>
          </p:nvSpPr>
          <p:spPr>
            <a:xfrm>
              <a:off x="40807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2" name="object 4572"/>
            <p:cNvSpPr/>
            <p:nvPr/>
          </p:nvSpPr>
          <p:spPr>
            <a:xfrm>
              <a:off x="40811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3" name="object 4573"/>
            <p:cNvSpPr/>
            <p:nvPr/>
          </p:nvSpPr>
          <p:spPr>
            <a:xfrm>
              <a:off x="40816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4" name="object 4574"/>
            <p:cNvSpPr/>
            <p:nvPr/>
          </p:nvSpPr>
          <p:spPr>
            <a:xfrm>
              <a:off x="40822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5" name="object 4575"/>
            <p:cNvSpPr/>
            <p:nvPr/>
          </p:nvSpPr>
          <p:spPr>
            <a:xfrm>
              <a:off x="408288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6" name="object 4576"/>
            <p:cNvSpPr/>
            <p:nvPr/>
          </p:nvSpPr>
          <p:spPr>
            <a:xfrm>
              <a:off x="408377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7" name="object 4577"/>
            <p:cNvSpPr/>
            <p:nvPr/>
          </p:nvSpPr>
          <p:spPr>
            <a:xfrm>
              <a:off x="40846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8" name="object 4578"/>
            <p:cNvSpPr/>
            <p:nvPr/>
          </p:nvSpPr>
          <p:spPr>
            <a:xfrm>
              <a:off x="408491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9" name="object 4579"/>
            <p:cNvSpPr/>
            <p:nvPr/>
          </p:nvSpPr>
          <p:spPr>
            <a:xfrm>
              <a:off x="408517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0" name="object 4580"/>
            <p:cNvSpPr/>
            <p:nvPr/>
          </p:nvSpPr>
          <p:spPr>
            <a:xfrm>
              <a:off x="40854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1" name="object 4581"/>
            <p:cNvSpPr/>
            <p:nvPr/>
          </p:nvSpPr>
          <p:spPr>
            <a:xfrm>
              <a:off x="40858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2" name="object 4582"/>
            <p:cNvSpPr/>
            <p:nvPr/>
          </p:nvSpPr>
          <p:spPr>
            <a:xfrm>
              <a:off x="408643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3" name="object 4583"/>
            <p:cNvSpPr/>
            <p:nvPr/>
          </p:nvSpPr>
          <p:spPr>
            <a:xfrm>
              <a:off x="408732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4" name="object 4584"/>
            <p:cNvSpPr/>
            <p:nvPr/>
          </p:nvSpPr>
          <p:spPr>
            <a:xfrm>
              <a:off x="408770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5" name="object 4585"/>
            <p:cNvSpPr/>
            <p:nvPr/>
          </p:nvSpPr>
          <p:spPr>
            <a:xfrm>
              <a:off x="408897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6" name="object 4586"/>
            <p:cNvSpPr/>
            <p:nvPr/>
          </p:nvSpPr>
          <p:spPr>
            <a:xfrm>
              <a:off x="4089226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7" name="object 4587"/>
            <p:cNvSpPr/>
            <p:nvPr/>
          </p:nvSpPr>
          <p:spPr>
            <a:xfrm>
              <a:off x="40903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8" name="object 4588"/>
            <p:cNvSpPr/>
            <p:nvPr/>
          </p:nvSpPr>
          <p:spPr>
            <a:xfrm>
              <a:off x="4089732" y="417771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267" y="0"/>
                  </a:moveTo>
                  <a:lnTo>
                    <a:pt x="3041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9" name="object 4589"/>
            <p:cNvSpPr/>
            <p:nvPr/>
          </p:nvSpPr>
          <p:spPr>
            <a:xfrm>
              <a:off x="40930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0" name="object 4590"/>
            <p:cNvSpPr/>
            <p:nvPr/>
          </p:nvSpPr>
          <p:spPr>
            <a:xfrm>
              <a:off x="40946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1" name="object 4591"/>
            <p:cNvSpPr/>
            <p:nvPr/>
          </p:nvSpPr>
          <p:spPr>
            <a:xfrm>
              <a:off x="4094675" y="417771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506" y="0"/>
                  </a:moveTo>
                  <a:lnTo>
                    <a:pt x="2281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  <a:path w="3175">
                  <a:moveTo>
                    <a:pt x="1394" y="0"/>
                  </a:moveTo>
                  <a:lnTo>
                    <a:pt x="3168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2" name="object 4592"/>
            <p:cNvSpPr/>
            <p:nvPr/>
          </p:nvSpPr>
          <p:spPr>
            <a:xfrm>
              <a:off x="4098223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3" name="object 4593"/>
            <p:cNvSpPr/>
            <p:nvPr/>
          </p:nvSpPr>
          <p:spPr>
            <a:xfrm>
              <a:off x="4098857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4" name="object 4594"/>
            <p:cNvSpPr/>
            <p:nvPr/>
          </p:nvSpPr>
          <p:spPr>
            <a:xfrm>
              <a:off x="409961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5" name="object 4595"/>
            <p:cNvSpPr/>
            <p:nvPr/>
          </p:nvSpPr>
          <p:spPr>
            <a:xfrm>
              <a:off x="410075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6" name="object 4596"/>
            <p:cNvSpPr/>
            <p:nvPr/>
          </p:nvSpPr>
          <p:spPr>
            <a:xfrm>
              <a:off x="41010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7" name="object 4597"/>
            <p:cNvSpPr/>
            <p:nvPr/>
          </p:nvSpPr>
          <p:spPr>
            <a:xfrm>
              <a:off x="410227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8" name="object 4598"/>
            <p:cNvSpPr/>
            <p:nvPr/>
          </p:nvSpPr>
          <p:spPr>
            <a:xfrm>
              <a:off x="410354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9" name="object 4599"/>
            <p:cNvSpPr/>
            <p:nvPr/>
          </p:nvSpPr>
          <p:spPr>
            <a:xfrm>
              <a:off x="41048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0" name="object 4600"/>
            <p:cNvSpPr/>
            <p:nvPr/>
          </p:nvSpPr>
          <p:spPr>
            <a:xfrm>
              <a:off x="410506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1" name="object 4601"/>
            <p:cNvSpPr/>
            <p:nvPr/>
          </p:nvSpPr>
          <p:spPr>
            <a:xfrm>
              <a:off x="41060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2" name="object 4602"/>
            <p:cNvSpPr/>
            <p:nvPr/>
          </p:nvSpPr>
          <p:spPr>
            <a:xfrm>
              <a:off x="41074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3" name="object 4603"/>
            <p:cNvSpPr/>
            <p:nvPr/>
          </p:nvSpPr>
          <p:spPr>
            <a:xfrm>
              <a:off x="4107728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4" name="object 4604"/>
            <p:cNvSpPr/>
            <p:nvPr/>
          </p:nvSpPr>
          <p:spPr>
            <a:xfrm>
              <a:off x="41096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5" name="object 4605"/>
            <p:cNvSpPr/>
            <p:nvPr/>
          </p:nvSpPr>
          <p:spPr>
            <a:xfrm>
              <a:off x="41101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6" name="object 4606"/>
            <p:cNvSpPr/>
            <p:nvPr/>
          </p:nvSpPr>
          <p:spPr>
            <a:xfrm>
              <a:off x="411051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7" name="object 4607"/>
            <p:cNvSpPr/>
            <p:nvPr/>
          </p:nvSpPr>
          <p:spPr>
            <a:xfrm>
              <a:off x="41114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8" name="object 4608"/>
            <p:cNvSpPr/>
            <p:nvPr/>
          </p:nvSpPr>
          <p:spPr>
            <a:xfrm>
              <a:off x="411216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9" name="object 4609"/>
            <p:cNvSpPr/>
            <p:nvPr/>
          </p:nvSpPr>
          <p:spPr>
            <a:xfrm>
              <a:off x="4111657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0" name="object 4610"/>
            <p:cNvSpPr/>
            <p:nvPr/>
          </p:nvSpPr>
          <p:spPr>
            <a:xfrm>
              <a:off x="41134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1" name="object 4611"/>
            <p:cNvSpPr/>
            <p:nvPr/>
          </p:nvSpPr>
          <p:spPr>
            <a:xfrm>
              <a:off x="411393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2" name="object 4612"/>
            <p:cNvSpPr/>
            <p:nvPr/>
          </p:nvSpPr>
          <p:spPr>
            <a:xfrm>
              <a:off x="41150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3" name="object 4613"/>
            <p:cNvSpPr/>
            <p:nvPr/>
          </p:nvSpPr>
          <p:spPr>
            <a:xfrm>
              <a:off x="41153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4" name="object 4614"/>
            <p:cNvSpPr/>
            <p:nvPr/>
          </p:nvSpPr>
          <p:spPr>
            <a:xfrm>
              <a:off x="411659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5" name="object 4615"/>
            <p:cNvSpPr/>
            <p:nvPr/>
          </p:nvSpPr>
          <p:spPr>
            <a:xfrm>
              <a:off x="411735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6" name="object 4616"/>
            <p:cNvSpPr/>
            <p:nvPr/>
          </p:nvSpPr>
          <p:spPr>
            <a:xfrm>
              <a:off x="411786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7" name="object 4617"/>
            <p:cNvSpPr/>
            <p:nvPr/>
          </p:nvSpPr>
          <p:spPr>
            <a:xfrm>
              <a:off x="411837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8" name="object 4618"/>
            <p:cNvSpPr/>
            <p:nvPr/>
          </p:nvSpPr>
          <p:spPr>
            <a:xfrm>
              <a:off x="41187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9" name="object 4619"/>
            <p:cNvSpPr/>
            <p:nvPr/>
          </p:nvSpPr>
          <p:spPr>
            <a:xfrm>
              <a:off x="4118500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633" y="0"/>
                  </a:moveTo>
                  <a:lnTo>
                    <a:pt x="240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0" name="object 4620"/>
            <p:cNvSpPr/>
            <p:nvPr/>
          </p:nvSpPr>
          <p:spPr>
            <a:xfrm>
              <a:off x="412052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1" name="object 4621"/>
            <p:cNvSpPr/>
            <p:nvPr/>
          </p:nvSpPr>
          <p:spPr>
            <a:xfrm>
              <a:off x="4120781" y="417766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"/>
                  </a:moveTo>
                  <a:lnTo>
                    <a:pt x="887" y="31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2" name="object 4622"/>
            <p:cNvSpPr/>
            <p:nvPr/>
          </p:nvSpPr>
          <p:spPr>
            <a:xfrm>
              <a:off x="412166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3" name="object 4623"/>
            <p:cNvSpPr/>
            <p:nvPr/>
          </p:nvSpPr>
          <p:spPr>
            <a:xfrm>
              <a:off x="4122048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4" name="object 4624"/>
            <p:cNvSpPr/>
            <p:nvPr/>
          </p:nvSpPr>
          <p:spPr>
            <a:xfrm>
              <a:off x="41224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5" name="object 4625"/>
            <p:cNvSpPr/>
            <p:nvPr/>
          </p:nvSpPr>
          <p:spPr>
            <a:xfrm>
              <a:off x="412318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6" name="object 4626"/>
            <p:cNvSpPr/>
            <p:nvPr/>
          </p:nvSpPr>
          <p:spPr>
            <a:xfrm>
              <a:off x="4122555" y="417771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013" y="0"/>
                  </a:moveTo>
                  <a:lnTo>
                    <a:pt x="2788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7" name="object 4627"/>
            <p:cNvSpPr/>
            <p:nvPr/>
          </p:nvSpPr>
          <p:spPr>
            <a:xfrm>
              <a:off x="41248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8" name="object 4628"/>
            <p:cNvSpPr/>
            <p:nvPr/>
          </p:nvSpPr>
          <p:spPr>
            <a:xfrm>
              <a:off x="41253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9" name="object 4629"/>
            <p:cNvSpPr/>
            <p:nvPr/>
          </p:nvSpPr>
          <p:spPr>
            <a:xfrm>
              <a:off x="412585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0" name="object 4630"/>
            <p:cNvSpPr/>
            <p:nvPr/>
          </p:nvSpPr>
          <p:spPr>
            <a:xfrm>
              <a:off x="412661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1" name="object 4631"/>
            <p:cNvSpPr/>
            <p:nvPr/>
          </p:nvSpPr>
          <p:spPr>
            <a:xfrm>
              <a:off x="41269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2" name="object 4632"/>
            <p:cNvSpPr/>
            <p:nvPr/>
          </p:nvSpPr>
          <p:spPr>
            <a:xfrm>
              <a:off x="41272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3" name="object 4633"/>
            <p:cNvSpPr/>
            <p:nvPr/>
          </p:nvSpPr>
          <p:spPr>
            <a:xfrm>
              <a:off x="41285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4" name="object 4634"/>
            <p:cNvSpPr/>
            <p:nvPr/>
          </p:nvSpPr>
          <p:spPr>
            <a:xfrm>
              <a:off x="4128892" y="417771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394" y="0"/>
                  </a:moveTo>
                  <a:lnTo>
                    <a:pt x="3168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5" name="object 4635"/>
            <p:cNvSpPr/>
            <p:nvPr/>
          </p:nvSpPr>
          <p:spPr>
            <a:xfrm>
              <a:off x="41323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6" name="object 4636"/>
            <p:cNvSpPr/>
            <p:nvPr/>
          </p:nvSpPr>
          <p:spPr>
            <a:xfrm>
              <a:off x="4131553" y="417771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267" y="0"/>
                  </a:moveTo>
                  <a:lnTo>
                    <a:pt x="3041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7" name="object 4637"/>
            <p:cNvSpPr/>
            <p:nvPr/>
          </p:nvSpPr>
          <p:spPr>
            <a:xfrm>
              <a:off x="413396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8" name="object 4638"/>
            <p:cNvSpPr/>
            <p:nvPr/>
          </p:nvSpPr>
          <p:spPr>
            <a:xfrm>
              <a:off x="413484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9" name="object 4639"/>
            <p:cNvSpPr/>
            <p:nvPr/>
          </p:nvSpPr>
          <p:spPr>
            <a:xfrm>
              <a:off x="4135101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0" name="object 4640"/>
            <p:cNvSpPr/>
            <p:nvPr/>
          </p:nvSpPr>
          <p:spPr>
            <a:xfrm>
              <a:off x="41363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1" name="object 4641"/>
            <p:cNvSpPr/>
            <p:nvPr/>
          </p:nvSpPr>
          <p:spPr>
            <a:xfrm>
              <a:off x="41366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2" name="object 4642"/>
            <p:cNvSpPr/>
            <p:nvPr/>
          </p:nvSpPr>
          <p:spPr>
            <a:xfrm>
              <a:off x="413687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3" name="object 4643"/>
            <p:cNvSpPr/>
            <p:nvPr/>
          </p:nvSpPr>
          <p:spPr>
            <a:xfrm>
              <a:off x="41373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4" name="object 4644"/>
            <p:cNvSpPr/>
            <p:nvPr/>
          </p:nvSpPr>
          <p:spPr>
            <a:xfrm>
              <a:off x="41376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5" name="object 4645"/>
            <p:cNvSpPr/>
            <p:nvPr/>
          </p:nvSpPr>
          <p:spPr>
            <a:xfrm>
              <a:off x="413903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6" name="object 4646"/>
            <p:cNvSpPr/>
            <p:nvPr/>
          </p:nvSpPr>
          <p:spPr>
            <a:xfrm>
              <a:off x="41400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7" name="object 4647"/>
            <p:cNvSpPr/>
            <p:nvPr/>
          </p:nvSpPr>
          <p:spPr>
            <a:xfrm>
              <a:off x="41416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8" name="object 4648"/>
            <p:cNvSpPr/>
            <p:nvPr/>
          </p:nvSpPr>
          <p:spPr>
            <a:xfrm>
              <a:off x="414270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9" name="object 4649"/>
            <p:cNvSpPr/>
            <p:nvPr/>
          </p:nvSpPr>
          <p:spPr>
            <a:xfrm>
              <a:off x="414295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0" name="object 4650"/>
            <p:cNvSpPr/>
            <p:nvPr/>
          </p:nvSpPr>
          <p:spPr>
            <a:xfrm>
              <a:off x="4143339" y="4177711"/>
              <a:ext cx="5080" cy="0"/>
            </a:xfrm>
            <a:custGeom>
              <a:avLst/>
              <a:gdLst/>
              <a:ahLst/>
              <a:cxnLst/>
              <a:rect l="l" t="t" r="r" b="b"/>
              <a:pathLst>
                <a:path w="5079">
                  <a:moveTo>
                    <a:pt x="0" y="0"/>
                  </a:moveTo>
                  <a:lnTo>
                    <a:pt x="1774" y="0"/>
                  </a:lnTo>
                </a:path>
                <a:path w="5079">
                  <a:moveTo>
                    <a:pt x="1267" y="0"/>
                  </a:moveTo>
                  <a:lnTo>
                    <a:pt x="3041" y="0"/>
                  </a:lnTo>
                </a:path>
                <a:path w="5079">
                  <a:moveTo>
                    <a:pt x="2788" y="0"/>
                  </a:moveTo>
                  <a:lnTo>
                    <a:pt x="4562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1" name="object 4651"/>
            <p:cNvSpPr/>
            <p:nvPr/>
          </p:nvSpPr>
          <p:spPr>
            <a:xfrm>
              <a:off x="41482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2" name="object 4652"/>
            <p:cNvSpPr/>
            <p:nvPr/>
          </p:nvSpPr>
          <p:spPr>
            <a:xfrm>
              <a:off x="4149549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3" name="object 4653"/>
            <p:cNvSpPr/>
            <p:nvPr/>
          </p:nvSpPr>
          <p:spPr>
            <a:xfrm>
              <a:off x="41504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4" name="object 4654"/>
            <p:cNvSpPr/>
            <p:nvPr/>
          </p:nvSpPr>
          <p:spPr>
            <a:xfrm>
              <a:off x="415221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5" name="object 4655"/>
            <p:cNvSpPr/>
            <p:nvPr/>
          </p:nvSpPr>
          <p:spPr>
            <a:xfrm>
              <a:off x="41534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6" name="object 4656"/>
            <p:cNvSpPr/>
            <p:nvPr/>
          </p:nvSpPr>
          <p:spPr>
            <a:xfrm>
              <a:off x="41548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7" name="object 4657"/>
            <p:cNvSpPr/>
            <p:nvPr/>
          </p:nvSpPr>
          <p:spPr>
            <a:xfrm>
              <a:off x="415613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8" name="object 4658"/>
            <p:cNvSpPr/>
            <p:nvPr/>
          </p:nvSpPr>
          <p:spPr>
            <a:xfrm>
              <a:off x="415740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9" name="object 4659"/>
            <p:cNvSpPr/>
            <p:nvPr/>
          </p:nvSpPr>
          <p:spPr>
            <a:xfrm>
              <a:off x="41582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0" name="object 4660"/>
            <p:cNvSpPr/>
            <p:nvPr/>
          </p:nvSpPr>
          <p:spPr>
            <a:xfrm>
              <a:off x="41589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1" name="object 4661"/>
            <p:cNvSpPr/>
            <p:nvPr/>
          </p:nvSpPr>
          <p:spPr>
            <a:xfrm>
              <a:off x="4159433" y="417771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887" y="0"/>
                  </a:moveTo>
                  <a:lnTo>
                    <a:pt x="2661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2" name="object 4662"/>
            <p:cNvSpPr/>
            <p:nvPr/>
          </p:nvSpPr>
          <p:spPr>
            <a:xfrm>
              <a:off x="41614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3" name="object 4663"/>
            <p:cNvSpPr/>
            <p:nvPr/>
          </p:nvSpPr>
          <p:spPr>
            <a:xfrm>
              <a:off x="41618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4" name="object 4664"/>
            <p:cNvSpPr/>
            <p:nvPr/>
          </p:nvSpPr>
          <p:spPr>
            <a:xfrm>
              <a:off x="41622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5" name="object 4665"/>
            <p:cNvSpPr/>
            <p:nvPr/>
          </p:nvSpPr>
          <p:spPr>
            <a:xfrm>
              <a:off x="416272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6" name="object 4666"/>
            <p:cNvSpPr/>
            <p:nvPr/>
          </p:nvSpPr>
          <p:spPr>
            <a:xfrm>
              <a:off x="41629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7" name="object 4667"/>
            <p:cNvSpPr/>
            <p:nvPr/>
          </p:nvSpPr>
          <p:spPr>
            <a:xfrm>
              <a:off x="41641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8" name="object 4668"/>
            <p:cNvSpPr/>
            <p:nvPr/>
          </p:nvSpPr>
          <p:spPr>
            <a:xfrm>
              <a:off x="4166530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9" name="object 4669"/>
            <p:cNvSpPr/>
            <p:nvPr/>
          </p:nvSpPr>
          <p:spPr>
            <a:xfrm>
              <a:off x="41667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0" name="object 4670"/>
            <p:cNvSpPr/>
            <p:nvPr/>
          </p:nvSpPr>
          <p:spPr>
            <a:xfrm>
              <a:off x="416741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1" name="object 4671"/>
            <p:cNvSpPr/>
            <p:nvPr/>
          </p:nvSpPr>
          <p:spPr>
            <a:xfrm>
              <a:off x="41681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2" name="object 4672"/>
            <p:cNvSpPr/>
            <p:nvPr/>
          </p:nvSpPr>
          <p:spPr>
            <a:xfrm>
              <a:off x="4169192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3" name="object 4673"/>
            <p:cNvSpPr/>
            <p:nvPr/>
          </p:nvSpPr>
          <p:spPr>
            <a:xfrm>
              <a:off x="41694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4" name="object 4674"/>
            <p:cNvSpPr/>
            <p:nvPr/>
          </p:nvSpPr>
          <p:spPr>
            <a:xfrm>
              <a:off x="41700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5" name="object 4675"/>
            <p:cNvSpPr/>
            <p:nvPr/>
          </p:nvSpPr>
          <p:spPr>
            <a:xfrm>
              <a:off x="4169825" y="4177711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1774" y="0"/>
                  </a:lnTo>
                </a:path>
                <a:path w="3175">
                  <a:moveTo>
                    <a:pt x="1267" y="0"/>
                  </a:moveTo>
                  <a:lnTo>
                    <a:pt x="3041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6" name="object 4676"/>
            <p:cNvSpPr/>
            <p:nvPr/>
          </p:nvSpPr>
          <p:spPr>
            <a:xfrm>
              <a:off x="41726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7" name="object 4677"/>
            <p:cNvSpPr/>
            <p:nvPr/>
          </p:nvSpPr>
          <p:spPr>
            <a:xfrm>
              <a:off x="4172360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506" y="0"/>
                  </a:moveTo>
                  <a:lnTo>
                    <a:pt x="2281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8" name="object 4678"/>
            <p:cNvSpPr/>
            <p:nvPr/>
          </p:nvSpPr>
          <p:spPr>
            <a:xfrm>
              <a:off x="41742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9" name="object 4679"/>
            <p:cNvSpPr/>
            <p:nvPr/>
          </p:nvSpPr>
          <p:spPr>
            <a:xfrm>
              <a:off x="417464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0" name="object 4680"/>
            <p:cNvSpPr/>
            <p:nvPr/>
          </p:nvSpPr>
          <p:spPr>
            <a:xfrm>
              <a:off x="417590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1" name="object 4681"/>
            <p:cNvSpPr/>
            <p:nvPr/>
          </p:nvSpPr>
          <p:spPr>
            <a:xfrm>
              <a:off x="417603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2" name="object 4682"/>
            <p:cNvSpPr/>
            <p:nvPr/>
          </p:nvSpPr>
          <p:spPr>
            <a:xfrm>
              <a:off x="41764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3" name="object 4683"/>
            <p:cNvSpPr/>
            <p:nvPr/>
          </p:nvSpPr>
          <p:spPr>
            <a:xfrm>
              <a:off x="417666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4" name="object 4684"/>
            <p:cNvSpPr/>
            <p:nvPr/>
          </p:nvSpPr>
          <p:spPr>
            <a:xfrm>
              <a:off x="41771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5" name="object 4685"/>
            <p:cNvSpPr/>
            <p:nvPr/>
          </p:nvSpPr>
          <p:spPr>
            <a:xfrm>
              <a:off x="41775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6" name="object 4686"/>
            <p:cNvSpPr/>
            <p:nvPr/>
          </p:nvSpPr>
          <p:spPr>
            <a:xfrm>
              <a:off x="417971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7" name="object 4687"/>
            <p:cNvSpPr/>
            <p:nvPr/>
          </p:nvSpPr>
          <p:spPr>
            <a:xfrm>
              <a:off x="41811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8" name="object 4688"/>
            <p:cNvSpPr/>
            <p:nvPr/>
          </p:nvSpPr>
          <p:spPr>
            <a:xfrm>
              <a:off x="418414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9" name="object 4689"/>
            <p:cNvSpPr/>
            <p:nvPr/>
          </p:nvSpPr>
          <p:spPr>
            <a:xfrm>
              <a:off x="4185159" y="417768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0" name="object 4690"/>
            <p:cNvSpPr/>
            <p:nvPr/>
          </p:nvSpPr>
          <p:spPr>
            <a:xfrm>
              <a:off x="41859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1" name="object 4691"/>
            <p:cNvSpPr/>
            <p:nvPr/>
          </p:nvSpPr>
          <p:spPr>
            <a:xfrm>
              <a:off x="41863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2" name="object 4692"/>
            <p:cNvSpPr/>
            <p:nvPr/>
          </p:nvSpPr>
          <p:spPr>
            <a:xfrm>
              <a:off x="41868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3" name="object 4693"/>
            <p:cNvSpPr/>
            <p:nvPr/>
          </p:nvSpPr>
          <p:spPr>
            <a:xfrm>
              <a:off x="41870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4" name="object 4694"/>
            <p:cNvSpPr/>
            <p:nvPr/>
          </p:nvSpPr>
          <p:spPr>
            <a:xfrm>
              <a:off x="418769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5" name="object 4695"/>
            <p:cNvSpPr/>
            <p:nvPr/>
          </p:nvSpPr>
          <p:spPr>
            <a:xfrm>
              <a:off x="41890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6" name="object 4696"/>
            <p:cNvSpPr/>
            <p:nvPr/>
          </p:nvSpPr>
          <p:spPr>
            <a:xfrm>
              <a:off x="41898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7" name="object 4697"/>
            <p:cNvSpPr/>
            <p:nvPr/>
          </p:nvSpPr>
          <p:spPr>
            <a:xfrm>
              <a:off x="419022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8" name="object 4698"/>
            <p:cNvSpPr/>
            <p:nvPr/>
          </p:nvSpPr>
          <p:spPr>
            <a:xfrm>
              <a:off x="41916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9" name="object 4699"/>
            <p:cNvSpPr/>
            <p:nvPr/>
          </p:nvSpPr>
          <p:spPr>
            <a:xfrm>
              <a:off x="41926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0" name="object 4700"/>
            <p:cNvSpPr/>
            <p:nvPr/>
          </p:nvSpPr>
          <p:spPr>
            <a:xfrm>
              <a:off x="41931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1" name="object 4701"/>
            <p:cNvSpPr/>
            <p:nvPr/>
          </p:nvSpPr>
          <p:spPr>
            <a:xfrm>
              <a:off x="41933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2" name="object 4702"/>
            <p:cNvSpPr/>
            <p:nvPr/>
          </p:nvSpPr>
          <p:spPr>
            <a:xfrm>
              <a:off x="419365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3" name="object 4703"/>
            <p:cNvSpPr/>
            <p:nvPr/>
          </p:nvSpPr>
          <p:spPr>
            <a:xfrm>
              <a:off x="419390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4" name="object 4704"/>
            <p:cNvSpPr/>
            <p:nvPr/>
          </p:nvSpPr>
          <p:spPr>
            <a:xfrm>
              <a:off x="41944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5" name="object 4705"/>
            <p:cNvSpPr/>
            <p:nvPr/>
          </p:nvSpPr>
          <p:spPr>
            <a:xfrm>
              <a:off x="419542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6" name="object 4706"/>
            <p:cNvSpPr/>
            <p:nvPr/>
          </p:nvSpPr>
          <p:spPr>
            <a:xfrm>
              <a:off x="41955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7" name="object 4707"/>
            <p:cNvSpPr/>
            <p:nvPr/>
          </p:nvSpPr>
          <p:spPr>
            <a:xfrm>
              <a:off x="4197072" y="4177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8" name="object 4708"/>
            <p:cNvSpPr/>
            <p:nvPr/>
          </p:nvSpPr>
          <p:spPr>
            <a:xfrm>
              <a:off x="419808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9" name="object 4709"/>
            <p:cNvSpPr/>
            <p:nvPr/>
          </p:nvSpPr>
          <p:spPr>
            <a:xfrm>
              <a:off x="419846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0" name="object 4710"/>
            <p:cNvSpPr/>
            <p:nvPr/>
          </p:nvSpPr>
          <p:spPr>
            <a:xfrm>
              <a:off x="4199733" y="4177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1" name="object 4711"/>
            <p:cNvSpPr/>
            <p:nvPr/>
          </p:nvSpPr>
          <p:spPr>
            <a:xfrm>
              <a:off x="420011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2" name="object 4712"/>
            <p:cNvSpPr/>
            <p:nvPr/>
          </p:nvSpPr>
          <p:spPr>
            <a:xfrm>
              <a:off x="420087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3" name="object 4713"/>
            <p:cNvSpPr/>
            <p:nvPr/>
          </p:nvSpPr>
          <p:spPr>
            <a:xfrm>
              <a:off x="420353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4" name="object 4714"/>
            <p:cNvSpPr/>
            <p:nvPr/>
          </p:nvSpPr>
          <p:spPr>
            <a:xfrm>
              <a:off x="420442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5" name="object 4715"/>
            <p:cNvSpPr/>
            <p:nvPr/>
          </p:nvSpPr>
          <p:spPr>
            <a:xfrm>
              <a:off x="420480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6" name="object 4716"/>
            <p:cNvSpPr/>
            <p:nvPr/>
          </p:nvSpPr>
          <p:spPr>
            <a:xfrm>
              <a:off x="42050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7" name="object 4717"/>
            <p:cNvSpPr/>
            <p:nvPr/>
          </p:nvSpPr>
          <p:spPr>
            <a:xfrm>
              <a:off x="420619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8" name="object 4718"/>
            <p:cNvSpPr/>
            <p:nvPr/>
          </p:nvSpPr>
          <p:spPr>
            <a:xfrm>
              <a:off x="42067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9" name="object 4719"/>
            <p:cNvSpPr/>
            <p:nvPr/>
          </p:nvSpPr>
          <p:spPr>
            <a:xfrm>
              <a:off x="420759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0" name="object 4720"/>
            <p:cNvSpPr/>
            <p:nvPr/>
          </p:nvSpPr>
          <p:spPr>
            <a:xfrm>
              <a:off x="42088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1" name="object 4721"/>
            <p:cNvSpPr/>
            <p:nvPr/>
          </p:nvSpPr>
          <p:spPr>
            <a:xfrm>
              <a:off x="42091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2" name="object 4722"/>
            <p:cNvSpPr/>
            <p:nvPr/>
          </p:nvSpPr>
          <p:spPr>
            <a:xfrm>
              <a:off x="42094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3" name="object 4723"/>
            <p:cNvSpPr/>
            <p:nvPr/>
          </p:nvSpPr>
          <p:spPr>
            <a:xfrm>
              <a:off x="420999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4" name="object 4724"/>
            <p:cNvSpPr/>
            <p:nvPr/>
          </p:nvSpPr>
          <p:spPr>
            <a:xfrm>
              <a:off x="42103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5" name="object 4725"/>
            <p:cNvSpPr/>
            <p:nvPr/>
          </p:nvSpPr>
          <p:spPr>
            <a:xfrm>
              <a:off x="421139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6" name="object 4726"/>
            <p:cNvSpPr/>
            <p:nvPr/>
          </p:nvSpPr>
          <p:spPr>
            <a:xfrm>
              <a:off x="421227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7" name="object 4727"/>
            <p:cNvSpPr/>
            <p:nvPr/>
          </p:nvSpPr>
          <p:spPr>
            <a:xfrm>
              <a:off x="421278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8" name="object 4728"/>
            <p:cNvSpPr/>
            <p:nvPr/>
          </p:nvSpPr>
          <p:spPr>
            <a:xfrm>
              <a:off x="42138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9" name="object 4729"/>
            <p:cNvSpPr/>
            <p:nvPr/>
          </p:nvSpPr>
          <p:spPr>
            <a:xfrm>
              <a:off x="421405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0" name="object 4730"/>
            <p:cNvSpPr/>
            <p:nvPr/>
          </p:nvSpPr>
          <p:spPr>
            <a:xfrm>
              <a:off x="421494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1" name="object 4731"/>
            <p:cNvSpPr/>
            <p:nvPr/>
          </p:nvSpPr>
          <p:spPr>
            <a:xfrm>
              <a:off x="42153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2" name="object 4732"/>
            <p:cNvSpPr/>
            <p:nvPr/>
          </p:nvSpPr>
          <p:spPr>
            <a:xfrm>
              <a:off x="42157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3" name="object 4733"/>
            <p:cNvSpPr/>
            <p:nvPr/>
          </p:nvSpPr>
          <p:spPr>
            <a:xfrm>
              <a:off x="421658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4" name="object 4734"/>
            <p:cNvSpPr/>
            <p:nvPr/>
          </p:nvSpPr>
          <p:spPr>
            <a:xfrm>
              <a:off x="421810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5" name="object 4735"/>
            <p:cNvSpPr/>
            <p:nvPr/>
          </p:nvSpPr>
          <p:spPr>
            <a:xfrm>
              <a:off x="4219249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380" y="0"/>
                  </a:moveTo>
                  <a:lnTo>
                    <a:pt x="2154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6" name="object 4736"/>
            <p:cNvSpPr/>
            <p:nvPr/>
          </p:nvSpPr>
          <p:spPr>
            <a:xfrm>
              <a:off x="422077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7" name="object 4737"/>
            <p:cNvSpPr/>
            <p:nvPr/>
          </p:nvSpPr>
          <p:spPr>
            <a:xfrm>
              <a:off x="42216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8" name="object 4738"/>
            <p:cNvSpPr/>
            <p:nvPr/>
          </p:nvSpPr>
          <p:spPr>
            <a:xfrm>
              <a:off x="42231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9" name="object 4739"/>
            <p:cNvSpPr/>
            <p:nvPr/>
          </p:nvSpPr>
          <p:spPr>
            <a:xfrm>
              <a:off x="4223558" y="4176913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05"/>
                  </a:moveTo>
                  <a:lnTo>
                    <a:pt x="887" y="40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0" name="object 4740"/>
            <p:cNvSpPr/>
            <p:nvPr/>
          </p:nvSpPr>
          <p:spPr>
            <a:xfrm>
              <a:off x="422406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1" name="object 4741"/>
            <p:cNvSpPr/>
            <p:nvPr/>
          </p:nvSpPr>
          <p:spPr>
            <a:xfrm>
              <a:off x="4224445" y="4177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2" name="object 4742"/>
            <p:cNvSpPr/>
            <p:nvPr/>
          </p:nvSpPr>
          <p:spPr>
            <a:xfrm>
              <a:off x="4224825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3" name="object 4743"/>
            <p:cNvSpPr/>
            <p:nvPr/>
          </p:nvSpPr>
          <p:spPr>
            <a:xfrm>
              <a:off x="4226219" y="41774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4" name="object 4744"/>
            <p:cNvSpPr/>
            <p:nvPr/>
          </p:nvSpPr>
          <p:spPr>
            <a:xfrm>
              <a:off x="422736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5" name="object 4745"/>
            <p:cNvSpPr/>
            <p:nvPr/>
          </p:nvSpPr>
          <p:spPr>
            <a:xfrm>
              <a:off x="422812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6" name="object 4746"/>
            <p:cNvSpPr/>
            <p:nvPr/>
          </p:nvSpPr>
          <p:spPr>
            <a:xfrm>
              <a:off x="422850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7" name="object 4747"/>
            <p:cNvSpPr/>
            <p:nvPr/>
          </p:nvSpPr>
          <p:spPr>
            <a:xfrm>
              <a:off x="4228881" y="417767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"/>
                  </a:moveTo>
                  <a:lnTo>
                    <a:pt x="887" y="25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8" name="object 4748"/>
            <p:cNvSpPr/>
            <p:nvPr/>
          </p:nvSpPr>
          <p:spPr>
            <a:xfrm>
              <a:off x="42292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9" name="object 4749"/>
            <p:cNvSpPr/>
            <p:nvPr/>
          </p:nvSpPr>
          <p:spPr>
            <a:xfrm>
              <a:off x="422976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0" name="object 4750"/>
            <p:cNvSpPr/>
            <p:nvPr/>
          </p:nvSpPr>
          <p:spPr>
            <a:xfrm>
              <a:off x="423002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1" name="object 4751"/>
            <p:cNvSpPr/>
            <p:nvPr/>
          </p:nvSpPr>
          <p:spPr>
            <a:xfrm>
              <a:off x="423040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2" name="object 4752"/>
            <p:cNvSpPr/>
            <p:nvPr/>
          </p:nvSpPr>
          <p:spPr>
            <a:xfrm>
              <a:off x="42311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3" name="object 4753"/>
            <p:cNvSpPr/>
            <p:nvPr/>
          </p:nvSpPr>
          <p:spPr>
            <a:xfrm>
              <a:off x="42326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4" name="object 4754"/>
            <p:cNvSpPr/>
            <p:nvPr/>
          </p:nvSpPr>
          <p:spPr>
            <a:xfrm>
              <a:off x="42330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5" name="object 4755"/>
            <p:cNvSpPr/>
            <p:nvPr/>
          </p:nvSpPr>
          <p:spPr>
            <a:xfrm>
              <a:off x="42336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6" name="object 4756"/>
            <p:cNvSpPr/>
            <p:nvPr/>
          </p:nvSpPr>
          <p:spPr>
            <a:xfrm>
              <a:off x="42348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7" name="object 4757"/>
            <p:cNvSpPr/>
            <p:nvPr/>
          </p:nvSpPr>
          <p:spPr>
            <a:xfrm>
              <a:off x="423521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8" name="object 4758"/>
            <p:cNvSpPr/>
            <p:nvPr/>
          </p:nvSpPr>
          <p:spPr>
            <a:xfrm>
              <a:off x="423661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9" name="object 4759"/>
            <p:cNvSpPr/>
            <p:nvPr/>
          </p:nvSpPr>
          <p:spPr>
            <a:xfrm>
              <a:off x="424028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0" name="object 4760"/>
            <p:cNvSpPr/>
            <p:nvPr/>
          </p:nvSpPr>
          <p:spPr>
            <a:xfrm>
              <a:off x="42415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1" name="object 4761"/>
            <p:cNvSpPr/>
            <p:nvPr/>
          </p:nvSpPr>
          <p:spPr>
            <a:xfrm>
              <a:off x="4241934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2" name="object 4762"/>
            <p:cNvSpPr/>
            <p:nvPr/>
          </p:nvSpPr>
          <p:spPr>
            <a:xfrm>
              <a:off x="424269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3" name="object 4763"/>
            <p:cNvSpPr/>
            <p:nvPr/>
          </p:nvSpPr>
          <p:spPr>
            <a:xfrm>
              <a:off x="424434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4" name="object 4764"/>
            <p:cNvSpPr/>
            <p:nvPr/>
          </p:nvSpPr>
          <p:spPr>
            <a:xfrm>
              <a:off x="42445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5" name="object 4765"/>
            <p:cNvSpPr/>
            <p:nvPr/>
          </p:nvSpPr>
          <p:spPr>
            <a:xfrm>
              <a:off x="424548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6" name="object 4766"/>
            <p:cNvSpPr/>
            <p:nvPr/>
          </p:nvSpPr>
          <p:spPr>
            <a:xfrm>
              <a:off x="42464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7" name="object 4767"/>
            <p:cNvSpPr/>
            <p:nvPr/>
          </p:nvSpPr>
          <p:spPr>
            <a:xfrm>
              <a:off x="4247129" y="4177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8" name="object 4768"/>
            <p:cNvSpPr/>
            <p:nvPr/>
          </p:nvSpPr>
          <p:spPr>
            <a:xfrm>
              <a:off x="4247510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9" name="object 4769"/>
            <p:cNvSpPr/>
            <p:nvPr/>
          </p:nvSpPr>
          <p:spPr>
            <a:xfrm>
              <a:off x="42477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0" name="object 4770"/>
            <p:cNvSpPr/>
            <p:nvPr/>
          </p:nvSpPr>
          <p:spPr>
            <a:xfrm>
              <a:off x="424814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1" name="object 4771"/>
            <p:cNvSpPr/>
            <p:nvPr/>
          </p:nvSpPr>
          <p:spPr>
            <a:xfrm>
              <a:off x="424953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2" name="object 4772"/>
            <p:cNvSpPr/>
            <p:nvPr/>
          </p:nvSpPr>
          <p:spPr>
            <a:xfrm>
              <a:off x="42497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3" name="object 4773"/>
            <p:cNvSpPr/>
            <p:nvPr/>
          </p:nvSpPr>
          <p:spPr>
            <a:xfrm>
              <a:off x="425333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4" name="object 4774"/>
            <p:cNvSpPr/>
            <p:nvPr/>
          </p:nvSpPr>
          <p:spPr>
            <a:xfrm>
              <a:off x="425359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5" name="object 4775"/>
            <p:cNvSpPr/>
            <p:nvPr/>
          </p:nvSpPr>
          <p:spPr>
            <a:xfrm>
              <a:off x="425422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6" name="object 4776"/>
            <p:cNvSpPr/>
            <p:nvPr/>
          </p:nvSpPr>
          <p:spPr>
            <a:xfrm>
              <a:off x="4255113" y="4177711"/>
              <a:ext cx="2540" cy="0"/>
            </a:xfrm>
            <a:custGeom>
              <a:avLst/>
              <a:gdLst/>
              <a:ahLst/>
              <a:cxnLst/>
              <a:rect l="l" t="t" r="r" b="b"/>
              <a:pathLst>
                <a:path w="2539">
                  <a:moveTo>
                    <a:pt x="0" y="0"/>
                  </a:moveTo>
                  <a:lnTo>
                    <a:pt x="1774" y="0"/>
                  </a:lnTo>
                </a:path>
                <a:path w="2539">
                  <a:moveTo>
                    <a:pt x="253" y="0"/>
                  </a:moveTo>
                  <a:lnTo>
                    <a:pt x="2027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7" name="object 4777"/>
            <p:cNvSpPr/>
            <p:nvPr/>
          </p:nvSpPr>
          <p:spPr>
            <a:xfrm>
              <a:off x="425739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8" name="object 4778"/>
            <p:cNvSpPr/>
            <p:nvPr/>
          </p:nvSpPr>
          <p:spPr>
            <a:xfrm>
              <a:off x="4257521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9" name="object 4779"/>
            <p:cNvSpPr/>
            <p:nvPr/>
          </p:nvSpPr>
          <p:spPr>
            <a:xfrm>
              <a:off x="425815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0" name="object 4780"/>
            <p:cNvSpPr/>
            <p:nvPr/>
          </p:nvSpPr>
          <p:spPr>
            <a:xfrm>
              <a:off x="425878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1" name="object 4781"/>
            <p:cNvSpPr/>
            <p:nvPr/>
          </p:nvSpPr>
          <p:spPr>
            <a:xfrm>
              <a:off x="42595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2" name="object 4782"/>
            <p:cNvSpPr/>
            <p:nvPr/>
          </p:nvSpPr>
          <p:spPr>
            <a:xfrm>
              <a:off x="425992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3" name="object 4783"/>
            <p:cNvSpPr/>
            <p:nvPr/>
          </p:nvSpPr>
          <p:spPr>
            <a:xfrm>
              <a:off x="426018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4" name="object 4784"/>
            <p:cNvSpPr/>
            <p:nvPr/>
          </p:nvSpPr>
          <p:spPr>
            <a:xfrm>
              <a:off x="426284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5" name="object 4785"/>
            <p:cNvSpPr/>
            <p:nvPr/>
          </p:nvSpPr>
          <p:spPr>
            <a:xfrm>
              <a:off x="42633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6" name="object 4786"/>
            <p:cNvSpPr/>
            <p:nvPr/>
          </p:nvSpPr>
          <p:spPr>
            <a:xfrm>
              <a:off x="426398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7" name="object 4787"/>
            <p:cNvSpPr/>
            <p:nvPr/>
          </p:nvSpPr>
          <p:spPr>
            <a:xfrm>
              <a:off x="426537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8" name="object 4788"/>
            <p:cNvSpPr/>
            <p:nvPr/>
          </p:nvSpPr>
          <p:spPr>
            <a:xfrm>
              <a:off x="426563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9" name="object 4789"/>
            <p:cNvSpPr/>
            <p:nvPr/>
          </p:nvSpPr>
          <p:spPr>
            <a:xfrm>
              <a:off x="4267786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0" name="object 4790"/>
            <p:cNvSpPr/>
            <p:nvPr/>
          </p:nvSpPr>
          <p:spPr>
            <a:xfrm>
              <a:off x="426854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1" name="object 4791"/>
            <p:cNvSpPr/>
            <p:nvPr/>
          </p:nvSpPr>
          <p:spPr>
            <a:xfrm>
              <a:off x="426930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2" name="object 4792"/>
            <p:cNvSpPr/>
            <p:nvPr/>
          </p:nvSpPr>
          <p:spPr>
            <a:xfrm>
              <a:off x="426956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3" name="object 4793"/>
            <p:cNvSpPr/>
            <p:nvPr/>
          </p:nvSpPr>
          <p:spPr>
            <a:xfrm>
              <a:off x="427019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4" name="object 4794"/>
            <p:cNvSpPr/>
            <p:nvPr/>
          </p:nvSpPr>
          <p:spPr>
            <a:xfrm>
              <a:off x="427057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5" name="object 4795"/>
            <p:cNvSpPr/>
            <p:nvPr/>
          </p:nvSpPr>
          <p:spPr>
            <a:xfrm>
              <a:off x="4270828" y="4177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6" name="object 4796"/>
            <p:cNvSpPr/>
            <p:nvPr/>
          </p:nvSpPr>
          <p:spPr>
            <a:xfrm>
              <a:off x="427196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7" name="object 4797"/>
            <p:cNvSpPr/>
            <p:nvPr/>
          </p:nvSpPr>
          <p:spPr>
            <a:xfrm>
              <a:off x="427234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8" name="object 4798"/>
            <p:cNvSpPr/>
            <p:nvPr/>
          </p:nvSpPr>
          <p:spPr>
            <a:xfrm>
              <a:off x="427323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9" name="object 4799"/>
            <p:cNvSpPr/>
            <p:nvPr/>
          </p:nvSpPr>
          <p:spPr>
            <a:xfrm>
              <a:off x="427348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0" name="object 4800"/>
            <p:cNvSpPr/>
            <p:nvPr/>
          </p:nvSpPr>
          <p:spPr>
            <a:xfrm>
              <a:off x="427386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1" name="object 4801"/>
            <p:cNvSpPr/>
            <p:nvPr/>
          </p:nvSpPr>
          <p:spPr>
            <a:xfrm>
              <a:off x="427450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2" name="object 4802"/>
            <p:cNvSpPr/>
            <p:nvPr/>
          </p:nvSpPr>
          <p:spPr>
            <a:xfrm>
              <a:off x="427475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3" name="object 4803"/>
            <p:cNvSpPr/>
            <p:nvPr/>
          </p:nvSpPr>
          <p:spPr>
            <a:xfrm>
              <a:off x="427589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4" name="object 4804"/>
            <p:cNvSpPr/>
            <p:nvPr/>
          </p:nvSpPr>
          <p:spPr>
            <a:xfrm>
              <a:off x="42772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5" name="object 4805"/>
            <p:cNvSpPr/>
            <p:nvPr/>
          </p:nvSpPr>
          <p:spPr>
            <a:xfrm>
              <a:off x="427792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6" name="object 4806"/>
            <p:cNvSpPr/>
            <p:nvPr/>
          </p:nvSpPr>
          <p:spPr>
            <a:xfrm>
              <a:off x="427855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7" name="object 4807"/>
            <p:cNvSpPr/>
            <p:nvPr/>
          </p:nvSpPr>
          <p:spPr>
            <a:xfrm>
              <a:off x="4281346" y="4177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"/>
                  </a:moveTo>
                  <a:lnTo>
                    <a:pt x="887" y="18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8" name="object 4808"/>
            <p:cNvSpPr/>
            <p:nvPr/>
          </p:nvSpPr>
          <p:spPr>
            <a:xfrm>
              <a:off x="428185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9" name="object 4809"/>
            <p:cNvSpPr/>
            <p:nvPr/>
          </p:nvSpPr>
          <p:spPr>
            <a:xfrm>
              <a:off x="428388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0" name="object 4810"/>
            <p:cNvSpPr/>
            <p:nvPr/>
          </p:nvSpPr>
          <p:spPr>
            <a:xfrm>
              <a:off x="4284388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1" name="object 4811"/>
            <p:cNvSpPr/>
            <p:nvPr/>
          </p:nvSpPr>
          <p:spPr>
            <a:xfrm>
              <a:off x="4285148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2" name="object 4812"/>
            <p:cNvSpPr/>
            <p:nvPr/>
          </p:nvSpPr>
          <p:spPr>
            <a:xfrm>
              <a:off x="4286162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3" name="object 4813"/>
            <p:cNvSpPr/>
            <p:nvPr/>
          </p:nvSpPr>
          <p:spPr>
            <a:xfrm>
              <a:off x="4286415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4" name="object 4814"/>
            <p:cNvSpPr/>
            <p:nvPr/>
          </p:nvSpPr>
          <p:spPr>
            <a:xfrm>
              <a:off x="4286796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5" name="object 4815"/>
            <p:cNvSpPr/>
            <p:nvPr/>
          </p:nvSpPr>
          <p:spPr>
            <a:xfrm>
              <a:off x="4287049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6" name="object 4816"/>
            <p:cNvSpPr/>
            <p:nvPr/>
          </p:nvSpPr>
          <p:spPr>
            <a:xfrm>
              <a:off x="4288063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7" name="object 4817"/>
            <p:cNvSpPr/>
            <p:nvPr/>
          </p:nvSpPr>
          <p:spPr>
            <a:xfrm>
              <a:off x="428907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8" name="object 4818"/>
            <p:cNvSpPr/>
            <p:nvPr/>
          </p:nvSpPr>
          <p:spPr>
            <a:xfrm>
              <a:off x="4289457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9" name="object 4819"/>
            <p:cNvSpPr/>
            <p:nvPr/>
          </p:nvSpPr>
          <p:spPr>
            <a:xfrm>
              <a:off x="429009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20" name="object 4820"/>
            <p:cNvSpPr/>
            <p:nvPr/>
          </p:nvSpPr>
          <p:spPr>
            <a:xfrm>
              <a:off x="429047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21" name="object 4821"/>
            <p:cNvSpPr/>
            <p:nvPr/>
          </p:nvSpPr>
          <p:spPr>
            <a:xfrm>
              <a:off x="429085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22" name="object 4822"/>
            <p:cNvSpPr/>
            <p:nvPr/>
          </p:nvSpPr>
          <p:spPr>
            <a:xfrm>
              <a:off x="4291231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23" name="object 4823"/>
            <p:cNvSpPr/>
            <p:nvPr/>
          </p:nvSpPr>
          <p:spPr>
            <a:xfrm>
              <a:off x="4291484" y="4177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0" y="1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24" name="object 4824"/>
            <p:cNvSpPr/>
            <p:nvPr/>
          </p:nvSpPr>
          <p:spPr>
            <a:xfrm>
              <a:off x="4291865" y="4177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"/>
                  </a:moveTo>
                  <a:lnTo>
                    <a:pt x="887" y="12"/>
                  </a:lnTo>
                </a:path>
              </a:pathLst>
            </a:custGeom>
            <a:ln w="3175">
              <a:solidFill>
                <a:srgbClr val="FF8B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25" name="object 4825"/>
            <p:cNvSpPr/>
            <p:nvPr/>
          </p:nvSpPr>
          <p:spPr>
            <a:xfrm>
              <a:off x="2787975" y="3151047"/>
              <a:ext cx="558165" cy="195580"/>
            </a:xfrm>
            <a:custGeom>
              <a:avLst/>
              <a:gdLst/>
              <a:ahLst/>
              <a:cxnLst/>
              <a:rect l="l" t="t" r="r" b="b"/>
              <a:pathLst>
                <a:path w="558164" h="195579">
                  <a:moveTo>
                    <a:pt x="64758" y="17214"/>
                  </a:moveTo>
                  <a:lnTo>
                    <a:pt x="55126" y="17214"/>
                  </a:lnTo>
                  <a:lnTo>
                    <a:pt x="55126" y="76073"/>
                  </a:lnTo>
                  <a:lnTo>
                    <a:pt x="64758" y="76073"/>
                  </a:lnTo>
                  <a:lnTo>
                    <a:pt x="64758" y="17214"/>
                  </a:lnTo>
                  <a:close/>
                </a:path>
                <a:path w="558164" h="195579">
                  <a:moveTo>
                    <a:pt x="64758" y="0"/>
                  </a:moveTo>
                  <a:lnTo>
                    <a:pt x="57281" y="0"/>
                  </a:lnTo>
                  <a:lnTo>
                    <a:pt x="55507" y="9113"/>
                  </a:lnTo>
                  <a:lnTo>
                    <a:pt x="48790" y="13543"/>
                  </a:lnTo>
                  <a:lnTo>
                    <a:pt x="37131" y="13543"/>
                  </a:lnTo>
                  <a:lnTo>
                    <a:pt x="37131" y="21138"/>
                  </a:lnTo>
                  <a:lnTo>
                    <a:pt x="45242" y="21138"/>
                  </a:lnTo>
                  <a:lnTo>
                    <a:pt x="51198" y="19872"/>
                  </a:lnTo>
                  <a:lnTo>
                    <a:pt x="55126" y="17214"/>
                  </a:lnTo>
                  <a:lnTo>
                    <a:pt x="64758" y="17214"/>
                  </a:lnTo>
                  <a:lnTo>
                    <a:pt x="64758" y="0"/>
                  </a:lnTo>
                  <a:close/>
                </a:path>
                <a:path w="558164" h="195579">
                  <a:moveTo>
                    <a:pt x="114436" y="0"/>
                  </a:moveTo>
                  <a:lnTo>
                    <a:pt x="103790" y="2420"/>
                  </a:lnTo>
                  <a:lnTo>
                    <a:pt x="96187" y="9683"/>
                  </a:lnTo>
                  <a:lnTo>
                    <a:pt x="91624" y="21787"/>
                  </a:lnTo>
                  <a:lnTo>
                    <a:pt x="90104" y="38732"/>
                  </a:lnTo>
                  <a:lnTo>
                    <a:pt x="91624" y="55605"/>
                  </a:lnTo>
                  <a:lnTo>
                    <a:pt x="96187" y="67671"/>
                  </a:lnTo>
                  <a:lnTo>
                    <a:pt x="103790" y="74920"/>
                  </a:lnTo>
                  <a:lnTo>
                    <a:pt x="114436" y="77339"/>
                  </a:lnTo>
                  <a:lnTo>
                    <a:pt x="125081" y="74920"/>
                  </a:lnTo>
                  <a:lnTo>
                    <a:pt x="130510" y="69744"/>
                  </a:lnTo>
                  <a:lnTo>
                    <a:pt x="109747" y="69744"/>
                  </a:lnTo>
                  <a:lnTo>
                    <a:pt x="106198" y="67466"/>
                  </a:lnTo>
                  <a:lnTo>
                    <a:pt x="103664" y="62909"/>
                  </a:lnTo>
                  <a:lnTo>
                    <a:pt x="101256" y="58352"/>
                  </a:lnTo>
                  <a:lnTo>
                    <a:pt x="99988" y="50378"/>
                  </a:lnTo>
                  <a:lnTo>
                    <a:pt x="99988" y="27214"/>
                  </a:lnTo>
                  <a:lnTo>
                    <a:pt x="101256" y="19113"/>
                  </a:lnTo>
                  <a:lnTo>
                    <a:pt x="103664" y="14429"/>
                  </a:lnTo>
                  <a:lnTo>
                    <a:pt x="106198" y="9873"/>
                  </a:lnTo>
                  <a:lnTo>
                    <a:pt x="109747" y="7594"/>
                  </a:lnTo>
                  <a:lnTo>
                    <a:pt x="130498" y="7594"/>
                  </a:lnTo>
                  <a:lnTo>
                    <a:pt x="125081" y="2420"/>
                  </a:lnTo>
                  <a:lnTo>
                    <a:pt x="114436" y="0"/>
                  </a:lnTo>
                  <a:close/>
                </a:path>
                <a:path w="558164" h="195579">
                  <a:moveTo>
                    <a:pt x="130498" y="7594"/>
                  </a:moveTo>
                  <a:lnTo>
                    <a:pt x="119124" y="7594"/>
                  </a:lnTo>
                  <a:lnTo>
                    <a:pt x="122800" y="9873"/>
                  </a:lnTo>
                  <a:lnTo>
                    <a:pt x="125207" y="14429"/>
                  </a:lnTo>
                  <a:lnTo>
                    <a:pt x="127615" y="19113"/>
                  </a:lnTo>
                  <a:lnTo>
                    <a:pt x="128883" y="27214"/>
                  </a:lnTo>
                  <a:lnTo>
                    <a:pt x="128883" y="50378"/>
                  </a:lnTo>
                  <a:lnTo>
                    <a:pt x="127615" y="58352"/>
                  </a:lnTo>
                  <a:lnTo>
                    <a:pt x="122800" y="67466"/>
                  </a:lnTo>
                  <a:lnTo>
                    <a:pt x="119124" y="69744"/>
                  </a:lnTo>
                  <a:lnTo>
                    <a:pt x="130510" y="69744"/>
                  </a:lnTo>
                  <a:lnTo>
                    <a:pt x="132684" y="67671"/>
                  </a:lnTo>
                  <a:lnTo>
                    <a:pt x="137247" y="55605"/>
                  </a:lnTo>
                  <a:lnTo>
                    <a:pt x="138767" y="38732"/>
                  </a:lnTo>
                  <a:lnTo>
                    <a:pt x="137247" y="21787"/>
                  </a:lnTo>
                  <a:lnTo>
                    <a:pt x="132684" y="9683"/>
                  </a:lnTo>
                  <a:lnTo>
                    <a:pt x="130498" y="7594"/>
                  </a:lnTo>
                  <a:close/>
                </a:path>
                <a:path w="558164" h="195579">
                  <a:moveTo>
                    <a:pt x="159804" y="56327"/>
                  </a:moveTo>
                  <a:lnTo>
                    <a:pt x="149793" y="56327"/>
                  </a:lnTo>
                  <a:lnTo>
                    <a:pt x="150173" y="62656"/>
                  </a:lnTo>
                  <a:lnTo>
                    <a:pt x="152581" y="67719"/>
                  </a:lnTo>
                  <a:lnTo>
                    <a:pt x="157016" y="71516"/>
                  </a:lnTo>
                  <a:lnTo>
                    <a:pt x="161452" y="75440"/>
                  </a:lnTo>
                  <a:lnTo>
                    <a:pt x="167155" y="77339"/>
                  </a:lnTo>
                  <a:lnTo>
                    <a:pt x="181222" y="77339"/>
                  </a:lnTo>
                  <a:lnTo>
                    <a:pt x="187051" y="75187"/>
                  </a:lnTo>
                  <a:lnTo>
                    <a:pt x="191867" y="70883"/>
                  </a:lnTo>
                  <a:lnTo>
                    <a:pt x="193108" y="69744"/>
                  </a:lnTo>
                  <a:lnTo>
                    <a:pt x="169562" y="69744"/>
                  </a:lnTo>
                  <a:lnTo>
                    <a:pt x="166014" y="68478"/>
                  </a:lnTo>
                  <a:lnTo>
                    <a:pt x="163480" y="65820"/>
                  </a:lnTo>
                  <a:lnTo>
                    <a:pt x="161072" y="63162"/>
                  </a:lnTo>
                  <a:lnTo>
                    <a:pt x="159804" y="59998"/>
                  </a:lnTo>
                  <a:lnTo>
                    <a:pt x="159804" y="56327"/>
                  </a:lnTo>
                  <a:close/>
                </a:path>
                <a:path w="558164" h="195579">
                  <a:moveTo>
                    <a:pt x="191508" y="7594"/>
                  </a:moveTo>
                  <a:lnTo>
                    <a:pt x="177166" y="7594"/>
                  </a:lnTo>
                  <a:lnTo>
                    <a:pt x="180081" y="8607"/>
                  </a:lnTo>
                  <a:lnTo>
                    <a:pt x="184136" y="12657"/>
                  </a:lnTo>
                  <a:lnTo>
                    <a:pt x="185150" y="15442"/>
                  </a:lnTo>
                  <a:lnTo>
                    <a:pt x="185150" y="27847"/>
                  </a:lnTo>
                  <a:lnTo>
                    <a:pt x="180461" y="32150"/>
                  </a:lnTo>
                  <a:lnTo>
                    <a:pt x="169056" y="32150"/>
                  </a:lnTo>
                  <a:lnTo>
                    <a:pt x="169056" y="39619"/>
                  </a:lnTo>
                  <a:lnTo>
                    <a:pt x="188952" y="58858"/>
                  </a:lnTo>
                  <a:lnTo>
                    <a:pt x="187558" y="62529"/>
                  </a:lnTo>
                  <a:lnTo>
                    <a:pt x="182235" y="68352"/>
                  </a:lnTo>
                  <a:lnTo>
                    <a:pt x="178687" y="69744"/>
                  </a:lnTo>
                  <a:lnTo>
                    <a:pt x="193108" y="69744"/>
                  </a:lnTo>
                  <a:lnTo>
                    <a:pt x="196556" y="66580"/>
                  </a:lnTo>
                  <a:lnTo>
                    <a:pt x="198964" y="60884"/>
                  </a:lnTo>
                  <a:lnTo>
                    <a:pt x="198964" y="49365"/>
                  </a:lnTo>
                  <a:lnTo>
                    <a:pt x="197696" y="45441"/>
                  </a:lnTo>
                  <a:lnTo>
                    <a:pt x="195162" y="41897"/>
                  </a:lnTo>
                  <a:lnTo>
                    <a:pt x="192754" y="38479"/>
                  </a:lnTo>
                  <a:lnTo>
                    <a:pt x="189205" y="36201"/>
                  </a:lnTo>
                  <a:lnTo>
                    <a:pt x="184643" y="35062"/>
                  </a:lnTo>
                  <a:lnTo>
                    <a:pt x="188192" y="33543"/>
                  </a:lnTo>
                  <a:lnTo>
                    <a:pt x="190853" y="31391"/>
                  </a:lnTo>
                  <a:lnTo>
                    <a:pt x="192500" y="28480"/>
                  </a:lnTo>
                  <a:lnTo>
                    <a:pt x="194275" y="25695"/>
                  </a:lnTo>
                  <a:lnTo>
                    <a:pt x="195162" y="22657"/>
                  </a:lnTo>
                  <a:lnTo>
                    <a:pt x="195162" y="13797"/>
                  </a:lnTo>
                  <a:lnTo>
                    <a:pt x="193134" y="9113"/>
                  </a:lnTo>
                  <a:lnTo>
                    <a:pt x="191508" y="7594"/>
                  </a:lnTo>
                  <a:close/>
                </a:path>
                <a:path w="558164" h="195579">
                  <a:moveTo>
                    <a:pt x="179954" y="0"/>
                  </a:moveTo>
                  <a:lnTo>
                    <a:pt x="150807" y="19493"/>
                  </a:lnTo>
                  <a:lnTo>
                    <a:pt x="160691" y="19493"/>
                  </a:lnTo>
                  <a:lnTo>
                    <a:pt x="161579" y="11518"/>
                  </a:lnTo>
                  <a:lnTo>
                    <a:pt x="165887" y="7594"/>
                  </a:lnTo>
                  <a:lnTo>
                    <a:pt x="191508" y="7594"/>
                  </a:lnTo>
                  <a:lnTo>
                    <a:pt x="189205" y="5442"/>
                  </a:lnTo>
                  <a:lnTo>
                    <a:pt x="185277" y="1898"/>
                  </a:lnTo>
                  <a:lnTo>
                    <a:pt x="179954" y="0"/>
                  </a:lnTo>
                  <a:close/>
                </a:path>
                <a:path w="558164" h="195579">
                  <a:moveTo>
                    <a:pt x="219747" y="56327"/>
                  </a:moveTo>
                  <a:lnTo>
                    <a:pt x="209735" y="56327"/>
                  </a:lnTo>
                  <a:lnTo>
                    <a:pt x="210116" y="62656"/>
                  </a:lnTo>
                  <a:lnTo>
                    <a:pt x="212397" y="67719"/>
                  </a:lnTo>
                  <a:lnTo>
                    <a:pt x="216832" y="71516"/>
                  </a:lnTo>
                  <a:lnTo>
                    <a:pt x="221268" y="75440"/>
                  </a:lnTo>
                  <a:lnTo>
                    <a:pt x="227097" y="77339"/>
                  </a:lnTo>
                  <a:lnTo>
                    <a:pt x="241037" y="77339"/>
                  </a:lnTo>
                  <a:lnTo>
                    <a:pt x="246994" y="75187"/>
                  </a:lnTo>
                  <a:lnTo>
                    <a:pt x="252924" y="69744"/>
                  </a:lnTo>
                  <a:lnTo>
                    <a:pt x="229505" y="69744"/>
                  </a:lnTo>
                  <a:lnTo>
                    <a:pt x="225957" y="68478"/>
                  </a:lnTo>
                  <a:lnTo>
                    <a:pt x="220888" y="63162"/>
                  </a:lnTo>
                  <a:lnTo>
                    <a:pt x="219747" y="59998"/>
                  </a:lnTo>
                  <a:lnTo>
                    <a:pt x="219747" y="56327"/>
                  </a:lnTo>
                  <a:close/>
                </a:path>
                <a:path w="558164" h="195579">
                  <a:moveTo>
                    <a:pt x="251451" y="7594"/>
                  </a:moveTo>
                  <a:lnTo>
                    <a:pt x="237109" y="7594"/>
                  </a:lnTo>
                  <a:lnTo>
                    <a:pt x="239897" y="8607"/>
                  </a:lnTo>
                  <a:lnTo>
                    <a:pt x="242051" y="10632"/>
                  </a:lnTo>
                  <a:lnTo>
                    <a:pt x="244079" y="12657"/>
                  </a:lnTo>
                  <a:lnTo>
                    <a:pt x="245093" y="15442"/>
                  </a:lnTo>
                  <a:lnTo>
                    <a:pt x="245093" y="27847"/>
                  </a:lnTo>
                  <a:lnTo>
                    <a:pt x="240404" y="32150"/>
                  </a:lnTo>
                  <a:lnTo>
                    <a:pt x="228872" y="32150"/>
                  </a:lnTo>
                  <a:lnTo>
                    <a:pt x="228872" y="39619"/>
                  </a:lnTo>
                  <a:lnTo>
                    <a:pt x="248895" y="58858"/>
                  </a:lnTo>
                  <a:lnTo>
                    <a:pt x="247501" y="62529"/>
                  </a:lnTo>
                  <a:lnTo>
                    <a:pt x="242178" y="68352"/>
                  </a:lnTo>
                  <a:lnTo>
                    <a:pt x="238630" y="69744"/>
                  </a:lnTo>
                  <a:lnTo>
                    <a:pt x="252924" y="69744"/>
                  </a:lnTo>
                  <a:lnTo>
                    <a:pt x="256372" y="66580"/>
                  </a:lnTo>
                  <a:lnTo>
                    <a:pt x="258779" y="60884"/>
                  </a:lnTo>
                  <a:lnTo>
                    <a:pt x="258779" y="49365"/>
                  </a:lnTo>
                  <a:lnTo>
                    <a:pt x="244586" y="35062"/>
                  </a:lnTo>
                  <a:lnTo>
                    <a:pt x="248134" y="33543"/>
                  </a:lnTo>
                  <a:lnTo>
                    <a:pt x="250669" y="31391"/>
                  </a:lnTo>
                  <a:lnTo>
                    <a:pt x="252443" y="28480"/>
                  </a:lnTo>
                  <a:lnTo>
                    <a:pt x="254091" y="25695"/>
                  </a:lnTo>
                  <a:lnTo>
                    <a:pt x="254978" y="22657"/>
                  </a:lnTo>
                  <a:lnTo>
                    <a:pt x="254978" y="13797"/>
                  </a:lnTo>
                  <a:lnTo>
                    <a:pt x="253077" y="9113"/>
                  </a:lnTo>
                  <a:lnTo>
                    <a:pt x="251451" y="7594"/>
                  </a:lnTo>
                  <a:close/>
                </a:path>
                <a:path w="558164" h="195579">
                  <a:moveTo>
                    <a:pt x="239897" y="0"/>
                  </a:moveTo>
                  <a:lnTo>
                    <a:pt x="227097" y="0"/>
                  </a:lnTo>
                  <a:lnTo>
                    <a:pt x="222028" y="1645"/>
                  </a:lnTo>
                  <a:lnTo>
                    <a:pt x="217973" y="5063"/>
                  </a:lnTo>
                  <a:lnTo>
                    <a:pt x="213791" y="8354"/>
                  </a:lnTo>
                  <a:lnTo>
                    <a:pt x="211383" y="13164"/>
                  </a:lnTo>
                  <a:lnTo>
                    <a:pt x="210749" y="19493"/>
                  </a:lnTo>
                  <a:lnTo>
                    <a:pt x="220634" y="19493"/>
                  </a:lnTo>
                  <a:lnTo>
                    <a:pt x="221521" y="11518"/>
                  </a:lnTo>
                  <a:lnTo>
                    <a:pt x="225703" y="7594"/>
                  </a:lnTo>
                  <a:lnTo>
                    <a:pt x="251451" y="7594"/>
                  </a:lnTo>
                  <a:lnTo>
                    <a:pt x="249148" y="5442"/>
                  </a:lnTo>
                  <a:lnTo>
                    <a:pt x="245093" y="1898"/>
                  </a:lnTo>
                  <a:lnTo>
                    <a:pt x="239897" y="0"/>
                  </a:lnTo>
                  <a:close/>
                </a:path>
                <a:path w="558164" h="195579">
                  <a:moveTo>
                    <a:pt x="284759" y="65567"/>
                  </a:moveTo>
                  <a:lnTo>
                    <a:pt x="274367" y="65567"/>
                  </a:lnTo>
                  <a:lnTo>
                    <a:pt x="274367" y="76073"/>
                  </a:lnTo>
                  <a:lnTo>
                    <a:pt x="284759" y="76073"/>
                  </a:lnTo>
                  <a:lnTo>
                    <a:pt x="284759" y="65567"/>
                  </a:lnTo>
                  <a:close/>
                </a:path>
                <a:path w="558164" h="195579">
                  <a:moveTo>
                    <a:pt x="310485" y="58732"/>
                  </a:moveTo>
                  <a:lnTo>
                    <a:pt x="300600" y="58732"/>
                  </a:lnTo>
                  <a:lnTo>
                    <a:pt x="301360" y="64934"/>
                  </a:lnTo>
                  <a:lnTo>
                    <a:pt x="303768" y="69491"/>
                  </a:lnTo>
                  <a:lnTo>
                    <a:pt x="311625" y="75820"/>
                  </a:lnTo>
                  <a:lnTo>
                    <a:pt x="316314" y="77339"/>
                  </a:lnTo>
                  <a:lnTo>
                    <a:pt x="321890" y="77339"/>
                  </a:lnTo>
                  <a:lnTo>
                    <a:pt x="333460" y="74776"/>
                  </a:lnTo>
                  <a:lnTo>
                    <a:pt x="338877" y="69744"/>
                  </a:lnTo>
                  <a:lnTo>
                    <a:pt x="315300" y="69744"/>
                  </a:lnTo>
                  <a:lnTo>
                    <a:pt x="311372" y="66073"/>
                  </a:lnTo>
                  <a:lnTo>
                    <a:pt x="310485" y="58732"/>
                  </a:lnTo>
                  <a:close/>
                </a:path>
                <a:path w="558164" h="195579">
                  <a:moveTo>
                    <a:pt x="347884" y="41644"/>
                  </a:moveTo>
                  <a:lnTo>
                    <a:pt x="338619" y="41644"/>
                  </a:lnTo>
                  <a:lnTo>
                    <a:pt x="338112" y="50757"/>
                  </a:lnTo>
                  <a:lnTo>
                    <a:pt x="336464" y="57719"/>
                  </a:lnTo>
                  <a:lnTo>
                    <a:pt x="333549" y="62529"/>
                  </a:lnTo>
                  <a:lnTo>
                    <a:pt x="330761" y="67339"/>
                  </a:lnTo>
                  <a:lnTo>
                    <a:pt x="327086" y="69744"/>
                  </a:lnTo>
                  <a:lnTo>
                    <a:pt x="338877" y="69744"/>
                  </a:lnTo>
                  <a:lnTo>
                    <a:pt x="341739" y="67086"/>
                  </a:lnTo>
                  <a:lnTo>
                    <a:pt x="346715" y="54270"/>
                  </a:lnTo>
                  <a:lnTo>
                    <a:pt x="347884" y="41644"/>
                  </a:lnTo>
                  <a:close/>
                </a:path>
                <a:path w="558164" h="195579">
                  <a:moveTo>
                    <a:pt x="330888" y="0"/>
                  </a:moveTo>
                  <a:lnTo>
                    <a:pt x="299333" y="18480"/>
                  </a:lnTo>
                  <a:lnTo>
                    <a:pt x="299333" y="32657"/>
                  </a:lnTo>
                  <a:lnTo>
                    <a:pt x="301487" y="38353"/>
                  </a:lnTo>
                  <a:lnTo>
                    <a:pt x="310105" y="47466"/>
                  </a:lnTo>
                  <a:lnTo>
                    <a:pt x="315300" y="49745"/>
                  </a:lnTo>
                  <a:lnTo>
                    <a:pt x="327973" y="49745"/>
                  </a:lnTo>
                  <a:lnTo>
                    <a:pt x="333676" y="47087"/>
                  </a:lnTo>
                  <a:lnTo>
                    <a:pt x="338159" y="42150"/>
                  </a:lnTo>
                  <a:lnTo>
                    <a:pt x="318976" y="42150"/>
                  </a:lnTo>
                  <a:lnTo>
                    <a:pt x="315681" y="40631"/>
                  </a:lnTo>
                  <a:lnTo>
                    <a:pt x="313146" y="37340"/>
                  </a:lnTo>
                  <a:lnTo>
                    <a:pt x="310485" y="34176"/>
                  </a:lnTo>
                  <a:lnTo>
                    <a:pt x="309218" y="29999"/>
                  </a:lnTo>
                  <a:lnTo>
                    <a:pt x="309218" y="19999"/>
                  </a:lnTo>
                  <a:lnTo>
                    <a:pt x="310485" y="15948"/>
                  </a:lnTo>
                  <a:lnTo>
                    <a:pt x="313019" y="12531"/>
                  </a:lnTo>
                  <a:lnTo>
                    <a:pt x="315427" y="9240"/>
                  </a:lnTo>
                  <a:lnTo>
                    <a:pt x="318849" y="7594"/>
                  </a:lnTo>
                  <a:lnTo>
                    <a:pt x="340357" y="7594"/>
                  </a:lnTo>
                  <a:lnTo>
                    <a:pt x="337098" y="3164"/>
                  </a:lnTo>
                  <a:lnTo>
                    <a:pt x="330888" y="0"/>
                  </a:lnTo>
                  <a:close/>
                </a:path>
                <a:path w="558164" h="195579">
                  <a:moveTo>
                    <a:pt x="340357" y="7594"/>
                  </a:moveTo>
                  <a:lnTo>
                    <a:pt x="327720" y="7594"/>
                  </a:lnTo>
                  <a:lnTo>
                    <a:pt x="331522" y="9873"/>
                  </a:lnTo>
                  <a:lnTo>
                    <a:pt x="337098" y="18986"/>
                  </a:lnTo>
                  <a:lnTo>
                    <a:pt x="338619" y="25568"/>
                  </a:lnTo>
                  <a:lnTo>
                    <a:pt x="338745" y="34176"/>
                  </a:lnTo>
                  <a:lnTo>
                    <a:pt x="333676" y="39492"/>
                  </a:lnTo>
                  <a:lnTo>
                    <a:pt x="328480" y="42150"/>
                  </a:lnTo>
                  <a:lnTo>
                    <a:pt x="338159" y="42150"/>
                  </a:lnTo>
                  <a:lnTo>
                    <a:pt x="338619" y="41644"/>
                  </a:lnTo>
                  <a:lnTo>
                    <a:pt x="347884" y="41644"/>
                  </a:lnTo>
                  <a:lnTo>
                    <a:pt x="348283" y="37340"/>
                  </a:lnTo>
                  <a:lnTo>
                    <a:pt x="341660" y="9366"/>
                  </a:lnTo>
                  <a:lnTo>
                    <a:pt x="340357" y="7594"/>
                  </a:lnTo>
                  <a:close/>
                </a:path>
                <a:path w="558164" h="195579">
                  <a:moveTo>
                    <a:pt x="390451" y="0"/>
                  </a:moveTo>
                  <a:lnTo>
                    <a:pt x="377398" y="0"/>
                  </a:lnTo>
                  <a:lnTo>
                    <a:pt x="372075" y="1772"/>
                  </a:lnTo>
                  <a:lnTo>
                    <a:pt x="364091" y="8733"/>
                  </a:lnTo>
                  <a:lnTo>
                    <a:pt x="362063" y="13164"/>
                  </a:lnTo>
                  <a:lnTo>
                    <a:pt x="362063" y="25821"/>
                  </a:lnTo>
                  <a:lnTo>
                    <a:pt x="366372" y="31897"/>
                  </a:lnTo>
                  <a:lnTo>
                    <a:pt x="374736" y="36834"/>
                  </a:lnTo>
                  <a:lnTo>
                    <a:pt x="364344" y="41644"/>
                  </a:lnTo>
                  <a:lnTo>
                    <a:pt x="359149" y="48099"/>
                  </a:lnTo>
                  <a:lnTo>
                    <a:pt x="359149" y="62529"/>
                  </a:lnTo>
                  <a:lnTo>
                    <a:pt x="361430" y="67592"/>
                  </a:lnTo>
                  <a:lnTo>
                    <a:pt x="370554" y="75440"/>
                  </a:lnTo>
                  <a:lnTo>
                    <a:pt x="376510" y="77339"/>
                  </a:lnTo>
                  <a:lnTo>
                    <a:pt x="391211" y="77339"/>
                  </a:lnTo>
                  <a:lnTo>
                    <a:pt x="397167" y="75440"/>
                  </a:lnTo>
                  <a:lnTo>
                    <a:pt x="403790" y="69744"/>
                  </a:lnTo>
                  <a:lnTo>
                    <a:pt x="379425" y="69744"/>
                  </a:lnTo>
                  <a:lnTo>
                    <a:pt x="375877" y="68605"/>
                  </a:lnTo>
                  <a:lnTo>
                    <a:pt x="370554" y="63795"/>
                  </a:lnTo>
                  <a:lnTo>
                    <a:pt x="369160" y="60377"/>
                  </a:lnTo>
                  <a:lnTo>
                    <a:pt x="369160" y="53036"/>
                  </a:lnTo>
                  <a:lnTo>
                    <a:pt x="370301" y="50251"/>
                  </a:lnTo>
                  <a:lnTo>
                    <a:pt x="374990" y="45568"/>
                  </a:lnTo>
                  <a:lnTo>
                    <a:pt x="378792" y="43289"/>
                  </a:lnTo>
                  <a:lnTo>
                    <a:pt x="383861" y="41011"/>
                  </a:lnTo>
                  <a:lnTo>
                    <a:pt x="402010" y="41011"/>
                  </a:lnTo>
                  <a:lnTo>
                    <a:pt x="392985" y="36834"/>
                  </a:lnTo>
                  <a:lnTo>
                    <a:pt x="399848" y="32783"/>
                  </a:lnTo>
                  <a:lnTo>
                    <a:pt x="383861" y="32783"/>
                  </a:lnTo>
                  <a:lnTo>
                    <a:pt x="376004" y="29239"/>
                  </a:lnTo>
                  <a:lnTo>
                    <a:pt x="372075" y="24556"/>
                  </a:lnTo>
                  <a:lnTo>
                    <a:pt x="372075" y="15062"/>
                  </a:lnTo>
                  <a:lnTo>
                    <a:pt x="373089" y="12404"/>
                  </a:lnTo>
                  <a:lnTo>
                    <a:pt x="375243" y="10506"/>
                  </a:lnTo>
                  <a:lnTo>
                    <a:pt x="377271" y="8607"/>
                  </a:lnTo>
                  <a:lnTo>
                    <a:pt x="380186" y="7594"/>
                  </a:lnTo>
                  <a:lnTo>
                    <a:pt x="402368" y="7594"/>
                  </a:lnTo>
                  <a:lnTo>
                    <a:pt x="399702" y="5189"/>
                  </a:lnTo>
                  <a:lnTo>
                    <a:pt x="395646" y="1772"/>
                  </a:lnTo>
                  <a:lnTo>
                    <a:pt x="390451" y="0"/>
                  </a:lnTo>
                  <a:close/>
                </a:path>
                <a:path w="558164" h="195579">
                  <a:moveTo>
                    <a:pt x="402010" y="41011"/>
                  </a:moveTo>
                  <a:lnTo>
                    <a:pt x="383861" y="41011"/>
                  </a:lnTo>
                  <a:lnTo>
                    <a:pt x="389057" y="43289"/>
                  </a:lnTo>
                  <a:lnTo>
                    <a:pt x="392732" y="45568"/>
                  </a:lnTo>
                  <a:lnTo>
                    <a:pt x="395140" y="47846"/>
                  </a:lnTo>
                  <a:lnTo>
                    <a:pt x="397421" y="50251"/>
                  </a:lnTo>
                  <a:lnTo>
                    <a:pt x="398561" y="53036"/>
                  </a:lnTo>
                  <a:lnTo>
                    <a:pt x="398561" y="60377"/>
                  </a:lnTo>
                  <a:lnTo>
                    <a:pt x="397294" y="63795"/>
                  </a:lnTo>
                  <a:lnTo>
                    <a:pt x="394506" y="66200"/>
                  </a:lnTo>
                  <a:lnTo>
                    <a:pt x="391845" y="68605"/>
                  </a:lnTo>
                  <a:lnTo>
                    <a:pt x="388296" y="69744"/>
                  </a:lnTo>
                  <a:lnTo>
                    <a:pt x="403790" y="69744"/>
                  </a:lnTo>
                  <a:lnTo>
                    <a:pt x="406292" y="67592"/>
                  </a:lnTo>
                  <a:lnTo>
                    <a:pt x="408573" y="62529"/>
                  </a:lnTo>
                  <a:lnTo>
                    <a:pt x="408573" y="48099"/>
                  </a:lnTo>
                  <a:lnTo>
                    <a:pt x="403377" y="41644"/>
                  </a:lnTo>
                  <a:lnTo>
                    <a:pt x="402010" y="41011"/>
                  </a:lnTo>
                  <a:close/>
                </a:path>
                <a:path w="558164" h="195579">
                  <a:moveTo>
                    <a:pt x="402368" y="7594"/>
                  </a:moveTo>
                  <a:lnTo>
                    <a:pt x="387536" y="7594"/>
                  </a:lnTo>
                  <a:lnTo>
                    <a:pt x="390451" y="8607"/>
                  </a:lnTo>
                  <a:lnTo>
                    <a:pt x="392605" y="10506"/>
                  </a:lnTo>
                  <a:lnTo>
                    <a:pt x="394633" y="12404"/>
                  </a:lnTo>
                  <a:lnTo>
                    <a:pt x="395646" y="15062"/>
                  </a:lnTo>
                  <a:lnTo>
                    <a:pt x="395646" y="24556"/>
                  </a:lnTo>
                  <a:lnTo>
                    <a:pt x="391718" y="29239"/>
                  </a:lnTo>
                  <a:lnTo>
                    <a:pt x="383861" y="32783"/>
                  </a:lnTo>
                  <a:lnTo>
                    <a:pt x="399848" y="32783"/>
                  </a:lnTo>
                  <a:lnTo>
                    <a:pt x="401349" y="31897"/>
                  </a:lnTo>
                  <a:lnTo>
                    <a:pt x="405658" y="25821"/>
                  </a:lnTo>
                  <a:lnTo>
                    <a:pt x="405658" y="13164"/>
                  </a:lnTo>
                  <a:lnTo>
                    <a:pt x="403630" y="8733"/>
                  </a:lnTo>
                  <a:lnTo>
                    <a:pt x="402368" y="7594"/>
                  </a:lnTo>
                  <a:close/>
                </a:path>
                <a:path w="558164" h="195579">
                  <a:moveTo>
                    <a:pt x="468135" y="1265"/>
                  </a:moveTo>
                  <a:lnTo>
                    <a:pt x="419725" y="1265"/>
                  </a:lnTo>
                  <a:lnTo>
                    <a:pt x="419725" y="10126"/>
                  </a:lnTo>
                  <a:lnTo>
                    <a:pt x="458124" y="10126"/>
                  </a:lnTo>
                  <a:lnTo>
                    <a:pt x="430117" y="76073"/>
                  </a:lnTo>
                  <a:lnTo>
                    <a:pt x="440889" y="76073"/>
                  </a:lnTo>
                  <a:lnTo>
                    <a:pt x="468135" y="8101"/>
                  </a:lnTo>
                  <a:lnTo>
                    <a:pt x="468135" y="1265"/>
                  </a:lnTo>
                  <a:close/>
                </a:path>
                <a:path w="558164" h="195579">
                  <a:moveTo>
                    <a:pt x="510209" y="0"/>
                  </a:moveTo>
                  <a:lnTo>
                    <a:pt x="497156" y="0"/>
                  </a:lnTo>
                  <a:lnTo>
                    <a:pt x="491834" y="1772"/>
                  </a:lnTo>
                  <a:lnTo>
                    <a:pt x="483850" y="8733"/>
                  </a:lnTo>
                  <a:lnTo>
                    <a:pt x="481822" y="13164"/>
                  </a:lnTo>
                  <a:lnTo>
                    <a:pt x="481822" y="25821"/>
                  </a:lnTo>
                  <a:lnTo>
                    <a:pt x="486131" y="31897"/>
                  </a:lnTo>
                  <a:lnTo>
                    <a:pt x="494495" y="36834"/>
                  </a:lnTo>
                  <a:lnTo>
                    <a:pt x="484103" y="41644"/>
                  </a:lnTo>
                  <a:lnTo>
                    <a:pt x="479034" y="48099"/>
                  </a:lnTo>
                  <a:lnTo>
                    <a:pt x="479034" y="62529"/>
                  </a:lnTo>
                  <a:lnTo>
                    <a:pt x="481188" y="67592"/>
                  </a:lnTo>
                  <a:lnTo>
                    <a:pt x="490313" y="75440"/>
                  </a:lnTo>
                  <a:lnTo>
                    <a:pt x="496269" y="77339"/>
                  </a:lnTo>
                  <a:lnTo>
                    <a:pt x="510970" y="77339"/>
                  </a:lnTo>
                  <a:lnTo>
                    <a:pt x="516926" y="75440"/>
                  </a:lnTo>
                  <a:lnTo>
                    <a:pt x="523548" y="69744"/>
                  </a:lnTo>
                  <a:lnTo>
                    <a:pt x="499184" y="69744"/>
                  </a:lnTo>
                  <a:lnTo>
                    <a:pt x="495635" y="68605"/>
                  </a:lnTo>
                  <a:lnTo>
                    <a:pt x="490313" y="63795"/>
                  </a:lnTo>
                  <a:lnTo>
                    <a:pt x="488919" y="60377"/>
                  </a:lnTo>
                  <a:lnTo>
                    <a:pt x="488919" y="53036"/>
                  </a:lnTo>
                  <a:lnTo>
                    <a:pt x="490059" y="50251"/>
                  </a:lnTo>
                  <a:lnTo>
                    <a:pt x="494748" y="45568"/>
                  </a:lnTo>
                  <a:lnTo>
                    <a:pt x="498550" y="43289"/>
                  </a:lnTo>
                  <a:lnTo>
                    <a:pt x="503619" y="41011"/>
                  </a:lnTo>
                  <a:lnTo>
                    <a:pt x="521768" y="41011"/>
                  </a:lnTo>
                  <a:lnTo>
                    <a:pt x="512744" y="36834"/>
                  </a:lnTo>
                  <a:lnTo>
                    <a:pt x="519711" y="32783"/>
                  </a:lnTo>
                  <a:lnTo>
                    <a:pt x="503619" y="32783"/>
                  </a:lnTo>
                  <a:lnTo>
                    <a:pt x="495762" y="29239"/>
                  </a:lnTo>
                  <a:lnTo>
                    <a:pt x="491834" y="24556"/>
                  </a:lnTo>
                  <a:lnTo>
                    <a:pt x="491834" y="15062"/>
                  </a:lnTo>
                  <a:lnTo>
                    <a:pt x="492847" y="12404"/>
                  </a:lnTo>
                  <a:lnTo>
                    <a:pt x="495002" y="10506"/>
                  </a:lnTo>
                  <a:lnTo>
                    <a:pt x="497029" y="8607"/>
                  </a:lnTo>
                  <a:lnTo>
                    <a:pt x="499944" y="7594"/>
                  </a:lnTo>
                  <a:lnTo>
                    <a:pt x="522126" y="7594"/>
                  </a:lnTo>
                  <a:lnTo>
                    <a:pt x="519460" y="5189"/>
                  </a:lnTo>
                  <a:lnTo>
                    <a:pt x="515405" y="1772"/>
                  </a:lnTo>
                  <a:lnTo>
                    <a:pt x="510209" y="0"/>
                  </a:lnTo>
                  <a:close/>
                </a:path>
                <a:path w="558164" h="195579">
                  <a:moveTo>
                    <a:pt x="521768" y="41011"/>
                  </a:moveTo>
                  <a:lnTo>
                    <a:pt x="503619" y="41011"/>
                  </a:lnTo>
                  <a:lnTo>
                    <a:pt x="508815" y="43289"/>
                  </a:lnTo>
                  <a:lnTo>
                    <a:pt x="512490" y="45568"/>
                  </a:lnTo>
                  <a:lnTo>
                    <a:pt x="514898" y="47846"/>
                  </a:lnTo>
                  <a:lnTo>
                    <a:pt x="517179" y="50251"/>
                  </a:lnTo>
                  <a:lnTo>
                    <a:pt x="518320" y="53036"/>
                  </a:lnTo>
                  <a:lnTo>
                    <a:pt x="518320" y="60377"/>
                  </a:lnTo>
                  <a:lnTo>
                    <a:pt x="517053" y="63795"/>
                  </a:lnTo>
                  <a:lnTo>
                    <a:pt x="514265" y="66200"/>
                  </a:lnTo>
                  <a:lnTo>
                    <a:pt x="511603" y="68605"/>
                  </a:lnTo>
                  <a:lnTo>
                    <a:pt x="508055" y="69744"/>
                  </a:lnTo>
                  <a:lnTo>
                    <a:pt x="523548" y="69744"/>
                  </a:lnTo>
                  <a:lnTo>
                    <a:pt x="526050" y="67592"/>
                  </a:lnTo>
                  <a:lnTo>
                    <a:pt x="528331" y="62529"/>
                  </a:lnTo>
                  <a:lnTo>
                    <a:pt x="528331" y="48099"/>
                  </a:lnTo>
                  <a:lnTo>
                    <a:pt x="523136" y="41644"/>
                  </a:lnTo>
                  <a:lnTo>
                    <a:pt x="521768" y="41011"/>
                  </a:lnTo>
                  <a:close/>
                </a:path>
                <a:path w="558164" h="195579">
                  <a:moveTo>
                    <a:pt x="522126" y="7594"/>
                  </a:moveTo>
                  <a:lnTo>
                    <a:pt x="507294" y="7594"/>
                  </a:lnTo>
                  <a:lnTo>
                    <a:pt x="510209" y="8607"/>
                  </a:lnTo>
                  <a:lnTo>
                    <a:pt x="512364" y="10506"/>
                  </a:lnTo>
                  <a:lnTo>
                    <a:pt x="514391" y="12404"/>
                  </a:lnTo>
                  <a:lnTo>
                    <a:pt x="515532" y="15062"/>
                  </a:lnTo>
                  <a:lnTo>
                    <a:pt x="515532" y="24556"/>
                  </a:lnTo>
                  <a:lnTo>
                    <a:pt x="511476" y="29239"/>
                  </a:lnTo>
                  <a:lnTo>
                    <a:pt x="503619" y="32783"/>
                  </a:lnTo>
                  <a:lnTo>
                    <a:pt x="519711" y="32783"/>
                  </a:lnTo>
                  <a:lnTo>
                    <a:pt x="521235" y="31897"/>
                  </a:lnTo>
                  <a:lnTo>
                    <a:pt x="525417" y="25821"/>
                  </a:lnTo>
                  <a:lnTo>
                    <a:pt x="525417" y="13164"/>
                  </a:lnTo>
                  <a:lnTo>
                    <a:pt x="523389" y="8733"/>
                  </a:lnTo>
                  <a:lnTo>
                    <a:pt x="522126" y="7594"/>
                  </a:lnTo>
                  <a:close/>
                </a:path>
                <a:path w="558164" h="195579">
                  <a:moveTo>
                    <a:pt x="31175" y="118224"/>
                  </a:moveTo>
                  <a:lnTo>
                    <a:pt x="18122" y="118224"/>
                  </a:lnTo>
                  <a:lnTo>
                    <a:pt x="12926" y="119996"/>
                  </a:lnTo>
                  <a:lnTo>
                    <a:pt x="4815" y="126894"/>
                  </a:lnTo>
                  <a:lnTo>
                    <a:pt x="2914" y="131337"/>
                  </a:lnTo>
                  <a:lnTo>
                    <a:pt x="2914" y="144046"/>
                  </a:lnTo>
                  <a:lnTo>
                    <a:pt x="7096" y="150134"/>
                  </a:lnTo>
                  <a:lnTo>
                    <a:pt x="15587" y="154995"/>
                  </a:lnTo>
                  <a:lnTo>
                    <a:pt x="5195" y="159779"/>
                  </a:lnTo>
                  <a:lnTo>
                    <a:pt x="0" y="166260"/>
                  </a:lnTo>
                  <a:lnTo>
                    <a:pt x="0" y="180703"/>
                  </a:lnTo>
                  <a:lnTo>
                    <a:pt x="2281" y="185804"/>
                  </a:lnTo>
                  <a:lnTo>
                    <a:pt x="6843" y="189690"/>
                  </a:lnTo>
                  <a:lnTo>
                    <a:pt x="11278" y="193588"/>
                  </a:lnTo>
                  <a:lnTo>
                    <a:pt x="17235" y="195525"/>
                  </a:lnTo>
                  <a:lnTo>
                    <a:pt x="32062" y="195525"/>
                  </a:lnTo>
                  <a:lnTo>
                    <a:pt x="38018" y="193588"/>
                  </a:lnTo>
                  <a:lnTo>
                    <a:pt x="42454" y="189690"/>
                  </a:lnTo>
                  <a:lnTo>
                    <a:pt x="44460" y="187981"/>
                  </a:lnTo>
                  <a:lnTo>
                    <a:pt x="20149" y="187981"/>
                  </a:lnTo>
                  <a:lnTo>
                    <a:pt x="16601" y="186778"/>
                  </a:lnTo>
                  <a:lnTo>
                    <a:pt x="11278" y="181943"/>
                  </a:lnTo>
                  <a:lnTo>
                    <a:pt x="9884" y="178639"/>
                  </a:lnTo>
                  <a:lnTo>
                    <a:pt x="9884" y="171184"/>
                  </a:lnTo>
                  <a:lnTo>
                    <a:pt x="24585" y="159172"/>
                  </a:lnTo>
                  <a:lnTo>
                    <a:pt x="42781" y="159172"/>
                  </a:lnTo>
                  <a:lnTo>
                    <a:pt x="33709" y="154995"/>
                  </a:lnTo>
                  <a:lnTo>
                    <a:pt x="40652" y="151020"/>
                  </a:lnTo>
                  <a:lnTo>
                    <a:pt x="24585" y="151020"/>
                  </a:lnTo>
                  <a:lnTo>
                    <a:pt x="16728" y="147476"/>
                  </a:lnTo>
                  <a:lnTo>
                    <a:pt x="12799" y="142717"/>
                  </a:lnTo>
                  <a:lnTo>
                    <a:pt x="12799" y="133299"/>
                  </a:lnTo>
                  <a:lnTo>
                    <a:pt x="13940" y="130616"/>
                  </a:lnTo>
                  <a:lnTo>
                    <a:pt x="15967" y="128679"/>
                  </a:lnTo>
                  <a:lnTo>
                    <a:pt x="18122" y="126742"/>
                  </a:lnTo>
                  <a:lnTo>
                    <a:pt x="20910" y="125780"/>
                  </a:lnTo>
                  <a:lnTo>
                    <a:pt x="43093" y="125780"/>
                  </a:lnTo>
                  <a:lnTo>
                    <a:pt x="40426" y="123426"/>
                  </a:lnTo>
                  <a:lnTo>
                    <a:pt x="36371" y="119996"/>
                  </a:lnTo>
                  <a:lnTo>
                    <a:pt x="31175" y="118224"/>
                  </a:lnTo>
                  <a:close/>
                </a:path>
                <a:path w="558164" h="195579">
                  <a:moveTo>
                    <a:pt x="42781" y="159172"/>
                  </a:moveTo>
                  <a:lnTo>
                    <a:pt x="24585" y="159172"/>
                  </a:lnTo>
                  <a:lnTo>
                    <a:pt x="29781" y="161450"/>
                  </a:lnTo>
                  <a:lnTo>
                    <a:pt x="33456" y="163754"/>
                  </a:lnTo>
                  <a:lnTo>
                    <a:pt x="35864" y="166083"/>
                  </a:lnTo>
                  <a:lnTo>
                    <a:pt x="38145" y="168412"/>
                  </a:lnTo>
                  <a:lnTo>
                    <a:pt x="39412" y="171184"/>
                  </a:lnTo>
                  <a:lnTo>
                    <a:pt x="39412" y="178639"/>
                  </a:lnTo>
                  <a:lnTo>
                    <a:pt x="38018" y="181943"/>
                  </a:lnTo>
                  <a:lnTo>
                    <a:pt x="35357" y="184361"/>
                  </a:lnTo>
                  <a:lnTo>
                    <a:pt x="32569" y="186778"/>
                  </a:lnTo>
                  <a:lnTo>
                    <a:pt x="29020" y="187981"/>
                  </a:lnTo>
                  <a:lnTo>
                    <a:pt x="44460" y="187981"/>
                  </a:lnTo>
                  <a:lnTo>
                    <a:pt x="47016" y="185804"/>
                  </a:lnTo>
                  <a:lnTo>
                    <a:pt x="49297" y="180703"/>
                  </a:lnTo>
                  <a:lnTo>
                    <a:pt x="49297" y="166260"/>
                  </a:lnTo>
                  <a:lnTo>
                    <a:pt x="44101" y="159779"/>
                  </a:lnTo>
                  <a:lnTo>
                    <a:pt x="42781" y="159172"/>
                  </a:lnTo>
                  <a:close/>
                </a:path>
                <a:path w="558164" h="195579">
                  <a:moveTo>
                    <a:pt x="43093" y="125780"/>
                  </a:moveTo>
                  <a:lnTo>
                    <a:pt x="28387" y="125780"/>
                  </a:lnTo>
                  <a:lnTo>
                    <a:pt x="31175" y="126742"/>
                  </a:lnTo>
                  <a:lnTo>
                    <a:pt x="33329" y="128679"/>
                  </a:lnTo>
                  <a:lnTo>
                    <a:pt x="35357" y="130616"/>
                  </a:lnTo>
                  <a:lnTo>
                    <a:pt x="36497" y="133299"/>
                  </a:lnTo>
                  <a:lnTo>
                    <a:pt x="36497" y="142717"/>
                  </a:lnTo>
                  <a:lnTo>
                    <a:pt x="32569" y="147476"/>
                  </a:lnTo>
                  <a:lnTo>
                    <a:pt x="24585" y="151020"/>
                  </a:lnTo>
                  <a:lnTo>
                    <a:pt x="40652" y="151020"/>
                  </a:lnTo>
                  <a:lnTo>
                    <a:pt x="42200" y="150134"/>
                  </a:lnTo>
                  <a:lnTo>
                    <a:pt x="46382" y="144046"/>
                  </a:lnTo>
                  <a:lnTo>
                    <a:pt x="46382" y="131337"/>
                  </a:lnTo>
                  <a:lnTo>
                    <a:pt x="44355" y="126894"/>
                  </a:lnTo>
                  <a:lnTo>
                    <a:pt x="43093" y="125780"/>
                  </a:lnTo>
                  <a:close/>
                </a:path>
                <a:path w="558164" h="195579">
                  <a:moveTo>
                    <a:pt x="90991" y="118224"/>
                  </a:moveTo>
                  <a:lnTo>
                    <a:pt x="78064" y="118224"/>
                  </a:lnTo>
                  <a:lnTo>
                    <a:pt x="72742" y="119996"/>
                  </a:lnTo>
                  <a:lnTo>
                    <a:pt x="68813" y="123426"/>
                  </a:lnTo>
                  <a:lnTo>
                    <a:pt x="64758" y="126894"/>
                  </a:lnTo>
                  <a:lnTo>
                    <a:pt x="62730" y="131337"/>
                  </a:lnTo>
                  <a:lnTo>
                    <a:pt x="62730" y="144046"/>
                  </a:lnTo>
                  <a:lnTo>
                    <a:pt x="67039" y="150134"/>
                  </a:lnTo>
                  <a:lnTo>
                    <a:pt x="75403" y="154995"/>
                  </a:lnTo>
                  <a:lnTo>
                    <a:pt x="65011" y="159779"/>
                  </a:lnTo>
                  <a:lnTo>
                    <a:pt x="59815" y="166260"/>
                  </a:lnTo>
                  <a:lnTo>
                    <a:pt x="59815" y="180703"/>
                  </a:lnTo>
                  <a:lnTo>
                    <a:pt x="62097" y="185804"/>
                  </a:lnTo>
                  <a:lnTo>
                    <a:pt x="71221" y="193588"/>
                  </a:lnTo>
                  <a:lnTo>
                    <a:pt x="77177" y="195525"/>
                  </a:lnTo>
                  <a:lnTo>
                    <a:pt x="91878" y="195525"/>
                  </a:lnTo>
                  <a:lnTo>
                    <a:pt x="97834" y="193588"/>
                  </a:lnTo>
                  <a:lnTo>
                    <a:pt x="104407" y="187981"/>
                  </a:lnTo>
                  <a:lnTo>
                    <a:pt x="80092" y="187981"/>
                  </a:lnTo>
                  <a:lnTo>
                    <a:pt x="76544" y="186778"/>
                  </a:lnTo>
                  <a:lnTo>
                    <a:pt x="73882" y="184361"/>
                  </a:lnTo>
                  <a:lnTo>
                    <a:pt x="71094" y="181943"/>
                  </a:lnTo>
                  <a:lnTo>
                    <a:pt x="69827" y="178639"/>
                  </a:lnTo>
                  <a:lnTo>
                    <a:pt x="69827" y="171184"/>
                  </a:lnTo>
                  <a:lnTo>
                    <a:pt x="70968" y="168412"/>
                  </a:lnTo>
                  <a:lnTo>
                    <a:pt x="73375" y="166083"/>
                  </a:lnTo>
                  <a:lnTo>
                    <a:pt x="75657" y="163754"/>
                  </a:lnTo>
                  <a:lnTo>
                    <a:pt x="79458" y="161450"/>
                  </a:lnTo>
                  <a:lnTo>
                    <a:pt x="84528" y="159172"/>
                  </a:lnTo>
                  <a:lnTo>
                    <a:pt x="102724" y="159172"/>
                  </a:lnTo>
                  <a:lnTo>
                    <a:pt x="93652" y="154995"/>
                  </a:lnTo>
                  <a:lnTo>
                    <a:pt x="100491" y="151020"/>
                  </a:lnTo>
                  <a:lnTo>
                    <a:pt x="84528" y="151020"/>
                  </a:lnTo>
                  <a:lnTo>
                    <a:pt x="76670" y="147476"/>
                  </a:lnTo>
                  <a:lnTo>
                    <a:pt x="72742" y="142717"/>
                  </a:lnTo>
                  <a:lnTo>
                    <a:pt x="72742" y="133299"/>
                  </a:lnTo>
                  <a:lnTo>
                    <a:pt x="73756" y="130616"/>
                  </a:lnTo>
                  <a:lnTo>
                    <a:pt x="75910" y="128679"/>
                  </a:lnTo>
                  <a:lnTo>
                    <a:pt x="77938" y="126742"/>
                  </a:lnTo>
                  <a:lnTo>
                    <a:pt x="80852" y="125780"/>
                  </a:lnTo>
                  <a:lnTo>
                    <a:pt x="102995" y="125780"/>
                  </a:lnTo>
                  <a:lnTo>
                    <a:pt x="100242" y="123426"/>
                  </a:lnTo>
                  <a:lnTo>
                    <a:pt x="96313" y="119996"/>
                  </a:lnTo>
                  <a:lnTo>
                    <a:pt x="90991" y="118224"/>
                  </a:lnTo>
                  <a:close/>
                </a:path>
                <a:path w="558164" h="195579">
                  <a:moveTo>
                    <a:pt x="102724" y="159172"/>
                  </a:moveTo>
                  <a:lnTo>
                    <a:pt x="84528" y="159172"/>
                  </a:lnTo>
                  <a:lnTo>
                    <a:pt x="89597" y="161450"/>
                  </a:lnTo>
                  <a:lnTo>
                    <a:pt x="93399" y="163754"/>
                  </a:lnTo>
                  <a:lnTo>
                    <a:pt x="95680" y="166083"/>
                  </a:lnTo>
                  <a:lnTo>
                    <a:pt x="98088" y="168412"/>
                  </a:lnTo>
                  <a:lnTo>
                    <a:pt x="99228" y="171184"/>
                  </a:lnTo>
                  <a:lnTo>
                    <a:pt x="99228" y="178639"/>
                  </a:lnTo>
                  <a:lnTo>
                    <a:pt x="97961" y="181943"/>
                  </a:lnTo>
                  <a:lnTo>
                    <a:pt x="95173" y="184361"/>
                  </a:lnTo>
                  <a:lnTo>
                    <a:pt x="92511" y="186778"/>
                  </a:lnTo>
                  <a:lnTo>
                    <a:pt x="88963" y="187981"/>
                  </a:lnTo>
                  <a:lnTo>
                    <a:pt x="104407" y="187981"/>
                  </a:lnTo>
                  <a:lnTo>
                    <a:pt x="106959" y="185804"/>
                  </a:lnTo>
                  <a:lnTo>
                    <a:pt x="109240" y="180703"/>
                  </a:lnTo>
                  <a:lnTo>
                    <a:pt x="109240" y="166260"/>
                  </a:lnTo>
                  <a:lnTo>
                    <a:pt x="104044" y="159779"/>
                  </a:lnTo>
                  <a:lnTo>
                    <a:pt x="102724" y="159172"/>
                  </a:lnTo>
                  <a:close/>
                </a:path>
                <a:path w="558164" h="195579">
                  <a:moveTo>
                    <a:pt x="102995" y="125780"/>
                  </a:moveTo>
                  <a:lnTo>
                    <a:pt x="88203" y="125780"/>
                  </a:lnTo>
                  <a:lnTo>
                    <a:pt x="91117" y="126742"/>
                  </a:lnTo>
                  <a:lnTo>
                    <a:pt x="93272" y="128679"/>
                  </a:lnTo>
                  <a:lnTo>
                    <a:pt x="95299" y="130616"/>
                  </a:lnTo>
                  <a:lnTo>
                    <a:pt x="96313" y="133299"/>
                  </a:lnTo>
                  <a:lnTo>
                    <a:pt x="96313" y="142717"/>
                  </a:lnTo>
                  <a:lnTo>
                    <a:pt x="92385" y="147476"/>
                  </a:lnTo>
                  <a:lnTo>
                    <a:pt x="84528" y="151020"/>
                  </a:lnTo>
                  <a:lnTo>
                    <a:pt x="100491" y="151020"/>
                  </a:lnTo>
                  <a:lnTo>
                    <a:pt x="102016" y="150134"/>
                  </a:lnTo>
                  <a:lnTo>
                    <a:pt x="106198" y="144046"/>
                  </a:lnTo>
                  <a:lnTo>
                    <a:pt x="106198" y="131337"/>
                  </a:lnTo>
                  <a:lnTo>
                    <a:pt x="104297" y="126894"/>
                  </a:lnTo>
                  <a:lnTo>
                    <a:pt x="102995" y="125780"/>
                  </a:lnTo>
                  <a:close/>
                </a:path>
                <a:path w="558164" h="195579">
                  <a:moveTo>
                    <a:pt x="130910" y="176918"/>
                  </a:moveTo>
                  <a:lnTo>
                    <a:pt x="121025" y="176918"/>
                  </a:lnTo>
                  <a:lnTo>
                    <a:pt x="121786" y="183070"/>
                  </a:lnTo>
                  <a:lnTo>
                    <a:pt x="124194" y="187715"/>
                  </a:lnTo>
                  <a:lnTo>
                    <a:pt x="128122" y="190842"/>
                  </a:lnTo>
                  <a:lnTo>
                    <a:pt x="131924" y="193968"/>
                  </a:lnTo>
                  <a:lnTo>
                    <a:pt x="136740" y="195525"/>
                  </a:lnTo>
                  <a:lnTo>
                    <a:pt x="142316" y="195525"/>
                  </a:lnTo>
                  <a:lnTo>
                    <a:pt x="153886" y="192959"/>
                  </a:lnTo>
                  <a:lnTo>
                    <a:pt x="159241" y="187981"/>
                  </a:lnTo>
                  <a:lnTo>
                    <a:pt x="135726" y="187981"/>
                  </a:lnTo>
                  <a:lnTo>
                    <a:pt x="131671" y="184298"/>
                  </a:lnTo>
                  <a:lnTo>
                    <a:pt x="130910" y="176918"/>
                  </a:lnTo>
                  <a:close/>
                </a:path>
                <a:path w="558164" h="195579">
                  <a:moveTo>
                    <a:pt x="168311" y="159779"/>
                  </a:moveTo>
                  <a:lnTo>
                    <a:pt x="159044" y="159779"/>
                  </a:lnTo>
                  <a:lnTo>
                    <a:pt x="158537" y="168893"/>
                  </a:lnTo>
                  <a:lnTo>
                    <a:pt x="156763" y="175867"/>
                  </a:lnTo>
                  <a:lnTo>
                    <a:pt x="151187" y="185563"/>
                  </a:lnTo>
                  <a:lnTo>
                    <a:pt x="147512" y="187981"/>
                  </a:lnTo>
                  <a:lnTo>
                    <a:pt x="159241" y="187981"/>
                  </a:lnTo>
                  <a:lnTo>
                    <a:pt x="162165" y="185263"/>
                  </a:lnTo>
                  <a:lnTo>
                    <a:pt x="167141" y="172435"/>
                  </a:lnTo>
                  <a:lnTo>
                    <a:pt x="168311" y="159779"/>
                  </a:lnTo>
                  <a:close/>
                </a:path>
                <a:path w="558164" h="195579">
                  <a:moveTo>
                    <a:pt x="151314" y="118224"/>
                  </a:moveTo>
                  <a:lnTo>
                    <a:pt x="119758" y="136717"/>
                  </a:lnTo>
                  <a:lnTo>
                    <a:pt x="119758" y="150830"/>
                  </a:lnTo>
                  <a:lnTo>
                    <a:pt x="121913" y="156602"/>
                  </a:lnTo>
                  <a:lnTo>
                    <a:pt x="130530" y="165678"/>
                  </a:lnTo>
                  <a:lnTo>
                    <a:pt x="135726" y="167944"/>
                  </a:lnTo>
                  <a:lnTo>
                    <a:pt x="148399" y="167944"/>
                  </a:lnTo>
                  <a:lnTo>
                    <a:pt x="154102" y="165222"/>
                  </a:lnTo>
                  <a:lnTo>
                    <a:pt x="158481" y="160400"/>
                  </a:lnTo>
                  <a:lnTo>
                    <a:pt x="139401" y="160400"/>
                  </a:lnTo>
                  <a:lnTo>
                    <a:pt x="135979" y="158792"/>
                  </a:lnTo>
                  <a:lnTo>
                    <a:pt x="130910" y="152362"/>
                  </a:lnTo>
                  <a:lnTo>
                    <a:pt x="129643" y="148248"/>
                  </a:lnTo>
                  <a:lnTo>
                    <a:pt x="129643" y="138248"/>
                  </a:lnTo>
                  <a:lnTo>
                    <a:pt x="130910" y="134097"/>
                  </a:lnTo>
                  <a:lnTo>
                    <a:pt x="133509" y="130679"/>
                  </a:lnTo>
                  <a:lnTo>
                    <a:pt x="135853" y="127439"/>
                  </a:lnTo>
                  <a:lnTo>
                    <a:pt x="139274" y="125780"/>
                  </a:lnTo>
                  <a:lnTo>
                    <a:pt x="160767" y="125780"/>
                  </a:lnTo>
                  <a:lnTo>
                    <a:pt x="157523" y="121388"/>
                  </a:lnTo>
                  <a:lnTo>
                    <a:pt x="151314" y="118224"/>
                  </a:lnTo>
                  <a:close/>
                </a:path>
                <a:path w="558164" h="195579">
                  <a:moveTo>
                    <a:pt x="160767" y="125780"/>
                  </a:moveTo>
                  <a:lnTo>
                    <a:pt x="148145" y="125780"/>
                  </a:lnTo>
                  <a:lnTo>
                    <a:pt x="151820" y="128059"/>
                  </a:lnTo>
                  <a:lnTo>
                    <a:pt x="154805" y="132744"/>
                  </a:lnTo>
                  <a:lnTo>
                    <a:pt x="157523" y="137210"/>
                  </a:lnTo>
                  <a:lnTo>
                    <a:pt x="159044" y="143792"/>
                  </a:lnTo>
                  <a:lnTo>
                    <a:pt x="159171" y="152387"/>
                  </a:lnTo>
                  <a:lnTo>
                    <a:pt x="154102" y="157729"/>
                  </a:lnTo>
                  <a:lnTo>
                    <a:pt x="148906" y="160400"/>
                  </a:lnTo>
                  <a:lnTo>
                    <a:pt x="158481" y="160400"/>
                  </a:lnTo>
                  <a:lnTo>
                    <a:pt x="159044" y="159779"/>
                  </a:lnTo>
                  <a:lnTo>
                    <a:pt x="168311" y="159779"/>
                  </a:lnTo>
                  <a:lnTo>
                    <a:pt x="168605" y="156602"/>
                  </a:lnTo>
                  <a:lnTo>
                    <a:pt x="162085" y="127565"/>
                  </a:lnTo>
                  <a:lnTo>
                    <a:pt x="160767" y="125780"/>
                  </a:lnTo>
                  <a:close/>
                </a:path>
                <a:path w="558164" h="195579">
                  <a:moveTo>
                    <a:pt x="214424" y="135464"/>
                  </a:moveTo>
                  <a:lnTo>
                    <a:pt x="204793" y="135464"/>
                  </a:lnTo>
                  <a:lnTo>
                    <a:pt x="204793" y="194259"/>
                  </a:lnTo>
                  <a:lnTo>
                    <a:pt x="214424" y="194259"/>
                  </a:lnTo>
                  <a:lnTo>
                    <a:pt x="214424" y="135464"/>
                  </a:lnTo>
                  <a:close/>
                </a:path>
                <a:path w="558164" h="195579">
                  <a:moveTo>
                    <a:pt x="214424" y="118224"/>
                  </a:moveTo>
                  <a:lnTo>
                    <a:pt x="207074" y="118224"/>
                  </a:lnTo>
                  <a:lnTo>
                    <a:pt x="205300" y="127274"/>
                  </a:lnTo>
                  <a:lnTo>
                    <a:pt x="198583" y="131793"/>
                  </a:lnTo>
                  <a:lnTo>
                    <a:pt x="186798" y="131793"/>
                  </a:lnTo>
                  <a:lnTo>
                    <a:pt x="186798" y="139337"/>
                  </a:lnTo>
                  <a:lnTo>
                    <a:pt x="194908" y="139337"/>
                  </a:lnTo>
                  <a:lnTo>
                    <a:pt x="200991" y="138046"/>
                  </a:lnTo>
                  <a:lnTo>
                    <a:pt x="204793" y="135464"/>
                  </a:lnTo>
                  <a:lnTo>
                    <a:pt x="214424" y="135464"/>
                  </a:lnTo>
                  <a:lnTo>
                    <a:pt x="214424" y="118224"/>
                  </a:lnTo>
                  <a:close/>
                </a:path>
                <a:path w="558164" h="195579">
                  <a:moveTo>
                    <a:pt x="283170" y="125780"/>
                  </a:moveTo>
                  <a:lnTo>
                    <a:pt x="268411" y="125780"/>
                  </a:lnTo>
                  <a:lnTo>
                    <a:pt x="271845" y="126970"/>
                  </a:lnTo>
                  <a:lnTo>
                    <a:pt x="276648" y="131679"/>
                  </a:lnTo>
                  <a:lnTo>
                    <a:pt x="277789" y="134919"/>
                  </a:lnTo>
                  <a:lnTo>
                    <a:pt x="277789" y="143615"/>
                  </a:lnTo>
                  <a:lnTo>
                    <a:pt x="250542" y="171944"/>
                  </a:lnTo>
                  <a:lnTo>
                    <a:pt x="245346" y="177057"/>
                  </a:lnTo>
                  <a:lnTo>
                    <a:pt x="239758" y="185386"/>
                  </a:lnTo>
                  <a:lnTo>
                    <a:pt x="238376" y="189702"/>
                  </a:lnTo>
                  <a:lnTo>
                    <a:pt x="238376" y="194259"/>
                  </a:lnTo>
                  <a:lnTo>
                    <a:pt x="287927" y="194259"/>
                  </a:lnTo>
                  <a:lnTo>
                    <a:pt x="287927" y="185386"/>
                  </a:lnTo>
                  <a:lnTo>
                    <a:pt x="251683" y="185386"/>
                  </a:lnTo>
                  <a:lnTo>
                    <a:pt x="251936" y="183209"/>
                  </a:lnTo>
                  <a:lnTo>
                    <a:pt x="256498" y="178412"/>
                  </a:lnTo>
                  <a:lnTo>
                    <a:pt x="274240" y="163589"/>
                  </a:lnTo>
                  <a:lnTo>
                    <a:pt x="280197" y="157805"/>
                  </a:lnTo>
                  <a:lnTo>
                    <a:pt x="283238" y="153640"/>
                  </a:lnTo>
                  <a:lnTo>
                    <a:pt x="286153" y="149476"/>
                  </a:lnTo>
                  <a:lnTo>
                    <a:pt x="287674" y="144679"/>
                  </a:lnTo>
                  <a:lnTo>
                    <a:pt x="287674" y="133223"/>
                  </a:lnTo>
                  <a:lnTo>
                    <a:pt x="285646" y="128211"/>
                  </a:lnTo>
                  <a:lnTo>
                    <a:pt x="283170" y="125780"/>
                  </a:lnTo>
                  <a:close/>
                </a:path>
                <a:path w="558164" h="195579">
                  <a:moveTo>
                    <a:pt x="271833" y="118224"/>
                  </a:moveTo>
                  <a:lnTo>
                    <a:pt x="240150" y="139843"/>
                  </a:lnTo>
                  <a:lnTo>
                    <a:pt x="250035" y="139843"/>
                  </a:lnTo>
                  <a:lnTo>
                    <a:pt x="250415" y="135223"/>
                  </a:lnTo>
                  <a:lnTo>
                    <a:pt x="251936" y="131730"/>
                  </a:lnTo>
                  <a:lnTo>
                    <a:pt x="257259" y="126970"/>
                  </a:lnTo>
                  <a:lnTo>
                    <a:pt x="260427" y="125780"/>
                  </a:lnTo>
                  <a:lnTo>
                    <a:pt x="283170" y="125780"/>
                  </a:lnTo>
                  <a:lnTo>
                    <a:pt x="277535" y="120249"/>
                  </a:lnTo>
                  <a:lnTo>
                    <a:pt x="271833" y="118224"/>
                  </a:lnTo>
                  <a:close/>
                </a:path>
                <a:path w="558164" h="195579">
                  <a:moveTo>
                    <a:pt x="310612" y="176918"/>
                  </a:moveTo>
                  <a:lnTo>
                    <a:pt x="300600" y="176918"/>
                  </a:lnTo>
                  <a:lnTo>
                    <a:pt x="301487" y="183070"/>
                  </a:lnTo>
                  <a:lnTo>
                    <a:pt x="303768" y="187715"/>
                  </a:lnTo>
                  <a:lnTo>
                    <a:pt x="311625" y="193968"/>
                  </a:lnTo>
                  <a:lnTo>
                    <a:pt x="316314" y="195525"/>
                  </a:lnTo>
                  <a:lnTo>
                    <a:pt x="321890" y="195525"/>
                  </a:lnTo>
                  <a:lnTo>
                    <a:pt x="333514" y="192959"/>
                  </a:lnTo>
                  <a:lnTo>
                    <a:pt x="338865" y="187981"/>
                  </a:lnTo>
                  <a:lnTo>
                    <a:pt x="315300" y="187981"/>
                  </a:lnTo>
                  <a:lnTo>
                    <a:pt x="311372" y="184298"/>
                  </a:lnTo>
                  <a:lnTo>
                    <a:pt x="310612" y="176918"/>
                  </a:lnTo>
                  <a:close/>
                </a:path>
                <a:path w="558164" h="195579">
                  <a:moveTo>
                    <a:pt x="347891" y="159779"/>
                  </a:moveTo>
                  <a:lnTo>
                    <a:pt x="338745" y="159779"/>
                  </a:lnTo>
                  <a:lnTo>
                    <a:pt x="338112" y="168893"/>
                  </a:lnTo>
                  <a:lnTo>
                    <a:pt x="336464" y="175867"/>
                  </a:lnTo>
                  <a:lnTo>
                    <a:pt x="333676" y="180715"/>
                  </a:lnTo>
                  <a:lnTo>
                    <a:pt x="330761" y="185563"/>
                  </a:lnTo>
                  <a:lnTo>
                    <a:pt x="327086" y="187981"/>
                  </a:lnTo>
                  <a:lnTo>
                    <a:pt x="338865" y="187981"/>
                  </a:lnTo>
                  <a:lnTo>
                    <a:pt x="341787" y="185263"/>
                  </a:lnTo>
                  <a:lnTo>
                    <a:pt x="346733" y="172435"/>
                  </a:lnTo>
                  <a:lnTo>
                    <a:pt x="347891" y="159779"/>
                  </a:lnTo>
                  <a:close/>
                </a:path>
                <a:path w="558164" h="195579">
                  <a:moveTo>
                    <a:pt x="330888" y="118224"/>
                  </a:moveTo>
                  <a:lnTo>
                    <a:pt x="315681" y="118224"/>
                  </a:lnTo>
                  <a:lnTo>
                    <a:pt x="310105" y="120755"/>
                  </a:lnTo>
                  <a:lnTo>
                    <a:pt x="301487" y="130679"/>
                  </a:lnTo>
                  <a:lnTo>
                    <a:pt x="299333" y="136717"/>
                  </a:lnTo>
                  <a:lnTo>
                    <a:pt x="299333" y="150830"/>
                  </a:lnTo>
                  <a:lnTo>
                    <a:pt x="301487" y="156602"/>
                  </a:lnTo>
                  <a:lnTo>
                    <a:pt x="310105" y="165678"/>
                  </a:lnTo>
                  <a:lnTo>
                    <a:pt x="315427" y="167944"/>
                  </a:lnTo>
                  <a:lnTo>
                    <a:pt x="328100" y="167944"/>
                  </a:lnTo>
                  <a:lnTo>
                    <a:pt x="333803" y="165222"/>
                  </a:lnTo>
                  <a:lnTo>
                    <a:pt x="338182" y="160400"/>
                  </a:lnTo>
                  <a:lnTo>
                    <a:pt x="319102" y="160400"/>
                  </a:lnTo>
                  <a:lnTo>
                    <a:pt x="315681" y="158792"/>
                  </a:lnTo>
                  <a:lnTo>
                    <a:pt x="310612" y="152362"/>
                  </a:lnTo>
                  <a:lnTo>
                    <a:pt x="309344" y="148248"/>
                  </a:lnTo>
                  <a:lnTo>
                    <a:pt x="309344" y="138248"/>
                  </a:lnTo>
                  <a:lnTo>
                    <a:pt x="310612" y="134097"/>
                  </a:lnTo>
                  <a:lnTo>
                    <a:pt x="313087" y="130679"/>
                  </a:lnTo>
                  <a:lnTo>
                    <a:pt x="315554" y="127439"/>
                  </a:lnTo>
                  <a:lnTo>
                    <a:pt x="318849" y="125780"/>
                  </a:lnTo>
                  <a:lnTo>
                    <a:pt x="340378" y="125780"/>
                  </a:lnTo>
                  <a:lnTo>
                    <a:pt x="337225" y="121388"/>
                  </a:lnTo>
                  <a:lnTo>
                    <a:pt x="330888" y="118224"/>
                  </a:lnTo>
                  <a:close/>
                </a:path>
                <a:path w="558164" h="195579">
                  <a:moveTo>
                    <a:pt x="340378" y="125780"/>
                  </a:moveTo>
                  <a:lnTo>
                    <a:pt x="327720" y="125780"/>
                  </a:lnTo>
                  <a:lnTo>
                    <a:pt x="331522" y="128059"/>
                  </a:lnTo>
                  <a:lnTo>
                    <a:pt x="334383" y="132744"/>
                  </a:lnTo>
                  <a:lnTo>
                    <a:pt x="337225" y="137210"/>
                  </a:lnTo>
                  <a:lnTo>
                    <a:pt x="338619" y="143792"/>
                  </a:lnTo>
                  <a:lnTo>
                    <a:pt x="338745" y="152387"/>
                  </a:lnTo>
                  <a:lnTo>
                    <a:pt x="333803" y="157729"/>
                  </a:lnTo>
                  <a:lnTo>
                    <a:pt x="328607" y="160400"/>
                  </a:lnTo>
                  <a:lnTo>
                    <a:pt x="338182" y="160400"/>
                  </a:lnTo>
                  <a:lnTo>
                    <a:pt x="338745" y="159779"/>
                  </a:lnTo>
                  <a:lnTo>
                    <a:pt x="347891" y="159779"/>
                  </a:lnTo>
                  <a:lnTo>
                    <a:pt x="348182" y="156602"/>
                  </a:lnTo>
                  <a:lnTo>
                    <a:pt x="341660" y="127565"/>
                  </a:lnTo>
                  <a:lnTo>
                    <a:pt x="340378" y="125780"/>
                  </a:lnTo>
                  <a:close/>
                </a:path>
                <a:path w="558164" h="195579">
                  <a:moveTo>
                    <a:pt x="370427" y="176918"/>
                  </a:moveTo>
                  <a:lnTo>
                    <a:pt x="360543" y="176918"/>
                  </a:lnTo>
                  <a:lnTo>
                    <a:pt x="361303" y="183070"/>
                  </a:lnTo>
                  <a:lnTo>
                    <a:pt x="363711" y="187715"/>
                  </a:lnTo>
                  <a:lnTo>
                    <a:pt x="367639" y="190842"/>
                  </a:lnTo>
                  <a:lnTo>
                    <a:pt x="371441" y="193968"/>
                  </a:lnTo>
                  <a:lnTo>
                    <a:pt x="376257" y="195525"/>
                  </a:lnTo>
                  <a:lnTo>
                    <a:pt x="381833" y="195525"/>
                  </a:lnTo>
                  <a:lnTo>
                    <a:pt x="393403" y="192959"/>
                  </a:lnTo>
                  <a:lnTo>
                    <a:pt x="398758" y="187981"/>
                  </a:lnTo>
                  <a:lnTo>
                    <a:pt x="375243" y="187981"/>
                  </a:lnTo>
                  <a:lnTo>
                    <a:pt x="371315" y="184298"/>
                  </a:lnTo>
                  <a:lnTo>
                    <a:pt x="370427" y="176918"/>
                  </a:lnTo>
                  <a:close/>
                </a:path>
                <a:path w="558164" h="195579">
                  <a:moveTo>
                    <a:pt x="407829" y="159779"/>
                  </a:moveTo>
                  <a:lnTo>
                    <a:pt x="398561" y="159779"/>
                  </a:lnTo>
                  <a:lnTo>
                    <a:pt x="398054" y="168893"/>
                  </a:lnTo>
                  <a:lnTo>
                    <a:pt x="396280" y="175867"/>
                  </a:lnTo>
                  <a:lnTo>
                    <a:pt x="390704" y="185563"/>
                  </a:lnTo>
                  <a:lnTo>
                    <a:pt x="387029" y="187981"/>
                  </a:lnTo>
                  <a:lnTo>
                    <a:pt x="398758" y="187981"/>
                  </a:lnTo>
                  <a:lnTo>
                    <a:pt x="401682" y="185263"/>
                  </a:lnTo>
                  <a:lnTo>
                    <a:pt x="406658" y="172435"/>
                  </a:lnTo>
                  <a:lnTo>
                    <a:pt x="407829" y="159779"/>
                  </a:lnTo>
                  <a:close/>
                </a:path>
                <a:path w="558164" h="195579">
                  <a:moveTo>
                    <a:pt x="390831" y="118224"/>
                  </a:moveTo>
                  <a:lnTo>
                    <a:pt x="359275" y="136717"/>
                  </a:lnTo>
                  <a:lnTo>
                    <a:pt x="359275" y="150830"/>
                  </a:lnTo>
                  <a:lnTo>
                    <a:pt x="361430" y="156602"/>
                  </a:lnTo>
                  <a:lnTo>
                    <a:pt x="370047" y="165678"/>
                  </a:lnTo>
                  <a:lnTo>
                    <a:pt x="375243" y="167944"/>
                  </a:lnTo>
                  <a:lnTo>
                    <a:pt x="387916" y="167944"/>
                  </a:lnTo>
                  <a:lnTo>
                    <a:pt x="393619" y="165222"/>
                  </a:lnTo>
                  <a:lnTo>
                    <a:pt x="397998" y="160400"/>
                  </a:lnTo>
                  <a:lnTo>
                    <a:pt x="378918" y="160400"/>
                  </a:lnTo>
                  <a:lnTo>
                    <a:pt x="375497" y="158792"/>
                  </a:lnTo>
                  <a:lnTo>
                    <a:pt x="370427" y="152362"/>
                  </a:lnTo>
                  <a:lnTo>
                    <a:pt x="369160" y="148248"/>
                  </a:lnTo>
                  <a:lnTo>
                    <a:pt x="369160" y="138248"/>
                  </a:lnTo>
                  <a:lnTo>
                    <a:pt x="370427" y="134097"/>
                  </a:lnTo>
                  <a:lnTo>
                    <a:pt x="373026" y="130679"/>
                  </a:lnTo>
                  <a:lnTo>
                    <a:pt x="375370" y="127439"/>
                  </a:lnTo>
                  <a:lnTo>
                    <a:pt x="378792" y="125780"/>
                  </a:lnTo>
                  <a:lnTo>
                    <a:pt x="400285" y="125780"/>
                  </a:lnTo>
                  <a:lnTo>
                    <a:pt x="397040" y="121388"/>
                  </a:lnTo>
                  <a:lnTo>
                    <a:pt x="390831" y="118224"/>
                  </a:lnTo>
                  <a:close/>
                </a:path>
                <a:path w="558164" h="195579">
                  <a:moveTo>
                    <a:pt x="400285" y="125780"/>
                  </a:moveTo>
                  <a:lnTo>
                    <a:pt x="387663" y="125780"/>
                  </a:lnTo>
                  <a:lnTo>
                    <a:pt x="391464" y="128059"/>
                  </a:lnTo>
                  <a:lnTo>
                    <a:pt x="397040" y="137210"/>
                  </a:lnTo>
                  <a:lnTo>
                    <a:pt x="398561" y="143792"/>
                  </a:lnTo>
                  <a:lnTo>
                    <a:pt x="398688" y="152387"/>
                  </a:lnTo>
                  <a:lnTo>
                    <a:pt x="393619" y="157729"/>
                  </a:lnTo>
                  <a:lnTo>
                    <a:pt x="388423" y="160400"/>
                  </a:lnTo>
                  <a:lnTo>
                    <a:pt x="397998" y="160400"/>
                  </a:lnTo>
                  <a:lnTo>
                    <a:pt x="398561" y="159779"/>
                  </a:lnTo>
                  <a:lnTo>
                    <a:pt x="407829" y="159779"/>
                  </a:lnTo>
                  <a:lnTo>
                    <a:pt x="408123" y="156602"/>
                  </a:lnTo>
                  <a:lnTo>
                    <a:pt x="401603" y="127565"/>
                  </a:lnTo>
                  <a:lnTo>
                    <a:pt x="400285" y="125780"/>
                  </a:lnTo>
                  <a:close/>
                </a:path>
                <a:path w="558164" h="195579">
                  <a:moveTo>
                    <a:pt x="434552" y="183804"/>
                  </a:moveTo>
                  <a:lnTo>
                    <a:pt x="424034" y="183804"/>
                  </a:lnTo>
                  <a:lnTo>
                    <a:pt x="424034" y="194259"/>
                  </a:lnTo>
                  <a:lnTo>
                    <a:pt x="434552" y="194259"/>
                  </a:lnTo>
                  <a:lnTo>
                    <a:pt x="434552" y="183804"/>
                  </a:lnTo>
                  <a:close/>
                </a:path>
                <a:path w="558164" h="195579">
                  <a:moveTo>
                    <a:pt x="473711" y="118224"/>
                  </a:moveTo>
                  <a:lnTo>
                    <a:pt x="463066" y="120647"/>
                  </a:lnTo>
                  <a:lnTo>
                    <a:pt x="455462" y="127915"/>
                  </a:lnTo>
                  <a:lnTo>
                    <a:pt x="450900" y="140027"/>
                  </a:lnTo>
                  <a:lnTo>
                    <a:pt x="449379" y="156982"/>
                  </a:lnTo>
                  <a:lnTo>
                    <a:pt x="450900" y="173845"/>
                  </a:lnTo>
                  <a:lnTo>
                    <a:pt x="455462" y="185889"/>
                  </a:lnTo>
                  <a:lnTo>
                    <a:pt x="463066" y="193116"/>
                  </a:lnTo>
                  <a:lnTo>
                    <a:pt x="473711" y="195525"/>
                  </a:lnTo>
                  <a:lnTo>
                    <a:pt x="484376" y="193116"/>
                  </a:lnTo>
                  <a:lnTo>
                    <a:pt x="489810" y="187981"/>
                  </a:lnTo>
                  <a:lnTo>
                    <a:pt x="469022" y="187981"/>
                  </a:lnTo>
                  <a:lnTo>
                    <a:pt x="465474" y="185703"/>
                  </a:lnTo>
                  <a:lnTo>
                    <a:pt x="462939" y="181146"/>
                  </a:lnTo>
                  <a:lnTo>
                    <a:pt x="460532" y="176589"/>
                  </a:lnTo>
                  <a:lnTo>
                    <a:pt x="459264" y="168539"/>
                  </a:lnTo>
                  <a:lnTo>
                    <a:pt x="459264" y="145387"/>
                  </a:lnTo>
                  <a:lnTo>
                    <a:pt x="460532" y="137286"/>
                  </a:lnTo>
                  <a:lnTo>
                    <a:pt x="462939" y="132679"/>
                  </a:lnTo>
                  <a:lnTo>
                    <a:pt x="465474" y="128071"/>
                  </a:lnTo>
                  <a:lnTo>
                    <a:pt x="469022" y="125780"/>
                  </a:lnTo>
                  <a:lnTo>
                    <a:pt x="489778" y="125780"/>
                  </a:lnTo>
                  <a:lnTo>
                    <a:pt x="484376" y="120647"/>
                  </a:lnTo>
                  <a:lnTo>
                    <a:pt x="473711" y="118224"/>
                  </a:lnTo>
                  <a:close/>
                </a:path>
                <a:path w="558164" h="195579">
                  <a:moveTo>
                    <a:pt x="489778" y="125780"/>
                  </a:moveTo>
                  <a:lnTo>
                    <a:pt x="478400" y="125780"/>
                  </a:lnTo>
                  <a:lnTo>
                    <a:pt x="482075" y="128071"/>
                  </a:lnTo>
                  <a:lnTo>
                    <a:pt x="486891" y="137286"/>
                  </a:lnTo>
                  <a:lnTo>
                    <a:pt x="488158" y="145387"/>
                  </a:lnTo>
                  <a:lnTo>
                    <a:pt x="488158" y="168539"/>
                  </a:lnTo>
                  <a:lnTo>
                    <a:pt x="486891" y="176589"/>
                  </a:lnTo>
                  <a:lnTo>
                    <a:pt x="482075" y="185703"/>
                  </a:lnTo>
                  <a:lnTo>
                    <a:pt x="478400" y="187981"/>
                  </a:lnTo>
                  <a:lnTo>
                    <a:pt x="489810" y="187981"/>
                  </a:lnTo>
                  <a:lnTo>
                    <a:pt x="492024" y="185889"/>
                  </a:lnTo>
                  <a:lnTo>
                    <a:pt x="496629" y="173845"/>
                  </a:lnTo>
                  <a:lnTo>
                    <a:pt x="498170" y="156982"/>
                  </a:lnTo>
                  <a:lnTo>
                    <a:pt x="496629" y="140027"/>
                  </a:lnTo>
                  <a:lnTo>
                    <a:pt x="492024" y="127915"/>
                  </a:lnTo>
                  <a:lnTo>
                    <a:pt x="489778" y="125780"/>
                  </a:lnTo>
                  <a:close/>
                </a:path>
                <a:path w="558164" h="195579">
                  <a:moveTo>
                    <a:pt x="533654" y="118224"/>
                  </a:moveTo>
                  <a:lnTo>
                    <a:pt x="522936" y="120647"/>
                  </a:lnTo>
                  <a:lnTo>
                    <a:pt x="515294" y="127915"/>
                  </a:lnTo>
                  <a:lnTo>
                    <a:pt x="510718" y="140027"/>
                  </a:lnTo>
                  <a:lnTo>
                    <a:pt x="509195" y="156982"/>
                  </a:lnTo>
                  <a:lnTo>
                    <a:pt x="510718" y="173845"/>
                  </a:lnTo>
                  <a:lnTo>
                    <a:pt x="515294" y="185889"/>
                  </a:lnTo>
                  <a:lnTo>
                    <a:pt x="522936" y="193116"/>
                  </a:lnTo>
                  <a:lnTo>
                    <a:pt x="533654" y="195525"/>
                  </a:lnTo>
                  <a:lnTo>
                    <a:pt x="544299" y="193116"/>
                  </a:lnTo>
                  <a:lnTo>
                    <a:pt x="549702" y="187981"/>
                  </a:lnTo>
                  <a:lnTo>
                    <a:pt x="528838" y="187981"/>
                  </a:lnTo>
                  <a:lnTo>
                    <a:pt x="525290" y="185703"/>
                  </a:lnTo>
                  <a:lnTo>
                    <a:pt x="520474" y="176589"/>
                  </a:lnTo>
                  <a:lnTo>
                    <a:pt x="519207" y="168539"/>
                  </a:lnTo>
                  <a:lnTo>
                    <a:pt x="519207" y="145387"/>
                  </a:lnTo>
                  <a:lnTo>
                    <a:pt x="520474" y="137286"/>
                  </a:lnTo>
                  <a:lnTo>
                    <a:pt x="525290" y="128071"/>
                  </a:lnTo>
                  <a:lnTo>
                    <a:pt x="528838" y="125780"/>
                  </a:lnTo>
                  <a:lnTo>
                    <a:pt x="549670" y="125780"/>
                  </a:lnTo>
                  <a:lnTo>
                    <a:pt x="544299" y="120647"/>
                  </a:lnTo>
                  <a:lnTo>
                    <a:pt x="533654" y="118224"/>
                  </a:lnTo>
                  <a:close/>
                </a:path>
                <a:path w="558164" h="195579">
                  <a:moveTo>
                    <a:pt x="549670" y="125780"/>
                  </a:moveTo>
                  <a:lnTo>
                    <a:pt x="538343" y="125780"/>
                  </a:lnTo>
                  <a:lnTo>
                    <a:pt x="541891" y="128071"/>
                  </a:lnTo>
                  <a:lnTo>
                    <a:pt x="544426" y="132679"/>
                  </a:lnTo>
                  <a:lnTo>
                    <a:pt x="546834" y="137286"/>
                  </a:lnTo>
                  <a:lnTo>
                    <a:pt x="548101" y="145387"/>
                  </a:lnTo>
                  <a:lnTo>
                    <a:pt x="548101" y="168539"/>
                  </a:lnTo>
                  <a:lnTo>
                    <a:pt x="546834" y="176589"/>
                  </a:lnTo>
                  <a:lnTo>
                    <a:pt x="544426" y="181146"/>
                  </a:lnTo>
                  <a:lnTo>
                    <a:pt x="541891" y="185703"/>
                  </a:lnTo>
                  <a:lnTo>
                    <a:pt x="538343" y="187981"/>
                  </a:lnTo>
                  <a:lnTo>
                    <a:pt x="549702" y="187981"/>
                  </a:lnTo>
                  <a:lnTo>
                    <a:pt x="551903" y="185889"/>
                  </a:lnTo>
                  <a:lnTo>
                    <a:pt x="556465" y="173845"/>
                  </a:lnTo>
                  <a:lnTo>
                    <a:pt x="557986" y="156982"/>
                  </a:lnTo>
                  <a:lnTo>
                    <a:pt x="556465" y="140027"/>
                  </a:lnTo>
                  <a:lnTo>
                    <a:pt x="551903" y="127915"/>
                  </a:lnTo>
                  <a:lnTo>
                    <a:pt x="549670" y="125780"/>
                  </a:lnTo>
                  <a:close/>
                </a:path>
              </a:pathLst>
            </a:custGeom>
            <a:solidFill>
              <a:srgbClr val="FF8B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826" name="object 4826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486345" y="3818988"/>
              <a:ext cx="551396" cy="195487"/>
            </a:xfrm>
            <a:prstGeom prst="rect">
              <a:avLst/>
            </a:prstGeom>
          </p:spPr>
        </p:pic>
        <p:pic>
          <p:nvPicPr>
            <p:cNvPr id="4827" name="object 4827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848165" y="3902985"/>
              <a:ext cx="501313" cy="195487"/>
            </a:xfrm>
            <a:prstGeom prst="rect">
              <a:avLst/>
            </a:prstGeom>
          </p:spPr>
        </p:pic>
        <p:sp>
          <p:nvSpPr>
            <p:cNvPr id="4828" name="object 4828"/>
            <p:cNvSpPr/>
            <p:nvPr/>
          </p:nvSpPr>
          <p:spPr>
            <a:xfrm>
              <a:off x="496847" y="2886624"/>
              <a:ext cx="3916045" cy="1320165"/>
            </a:xfrm>
            <a:custGeom>
              <a:avLst/>
              <a:gdLst/>
              <a:ahLst/>
              <a:cxnLst/>
              <a:rect l="l" t="t" r="r" b="b"/>
              <a:pathLst>
                <a:path w="3916045" h="1320164">
                  <a:moveTo>
                    <a:pt x="3915916" y="0"/>
                  </a:moveTo>
                  <a:lnTo>
                    <a:pt x="0" y="0"/>
                  </a:lnTo>
                  <a:lnTo>
                    <a:pt x="0" y="1319579"/>
                  </a:lnTo>
                  <a:lnTo>
                    <a:pt x="3915916" y="1319579"/>
                  </a:lnTo>
                  <a:lnTo>
                    <a:pt x="3915916" y="1310085"/>
                  </a:lnTo>
                  <a:lnTo>
                    <a:pt x="19009" y="1310085"/>
                  </a:lnTo>
                  <a:lnTo>
                    <a:pt x="9504" y="1300592"/>
                  </a:lnTo>
                  <a:lnTo>
                    <a:pt x="19009" y="1300592"/>
                  </a:lnTo>
                  <a:lnTo>
                    <a:pt x="19009" y="18986"/>
                  </a:lnTo>
                  <a:lnTo>
                    <a:pt x="9504" y="18986"/>
                  </a:lnTo>
                  <a:lnTo>
                    <a:pt x="19009" y="9493"/>
                  </a:lnTo>
                  <a:lnTo>
                    <a:pt x="3915916" y="9493"/>
                  </a:lnTo>
                  <a:lnTo>
                    <a:pt x="3915916" y="0"/>
                  </a:lnTo>
                  <a:close/>
                </a:path>
                <a:path w="3916045" h="1320164">
                  <a:moveTo>
                    <a:pt x="19009" y="1300592"/>
                  </a:moveTo>
                  <a:lnTo>
                    <a:pt x="9504" y="1300592"/>
                  </a:lnTo>
                  <a:lnTo>
                    <a:pt x="19009" y="1310085"/>
                  </a:lnTo>
                  <a:lnTo>
                    <a:pt x="19009" y="1300592"/>
                  </a:lnTo>
                  <a:close/>
                </a:path>
                <a:path w="3916045" h="1320164">
                  <a:moveTo>
                    <a:pt x="3896907" y="1300592"/>
                  </a:moveTo>
                  <a:lnTo>
                    <a:pt x="19009" y="1300592"/>
                  </a:lnTo>
                  <a:lnTo>
                    <a:pt x="19009" y="1310085"/>
                  </a:lnTo>
                  <a:lnTo>
                    <a:pt x="3896907" y="1310085"/>
                  </a:lnTo>
                  <a:lnTo>
                    <a:pt x="3896907" y="1300592"/>
                  </a:lnTo>
                  <a:close/>
                </a:path>
                <a:path w="3916045" h="1320164">
                  <a:moveTo>
                    <a:pt x="3896907" y="9493"/>
                  </a:moveTo>
                  <a:lnTo>
                    <a:pt x="3896907" y="1310085"/>
                  </a:lnTo>
                  <a:lnTo>
                    <a:pt x="3906411" y="1300592"/>
                  </a:lnTo>
                  <a:lnTo>
                    <a:pt x="3915916" y="1300592"/>
                  </a:lnTo>
                  <a:lnTo>
                    <a:pt x="3915916" y="18986"/>
                  </a:lnTo>
                  <a:lnTo>
                    <a:pt x="3906411" y="18986"/>
                  </a:lnTo>
                  <a:lnTo>
                    <a:pt x="3896907" y="9493"/>
                  </a:lnTo>
                  <a:close/>
                </a:path>
                <a:path w="3916045" h="1320164">
                  <a:moveTo>
                    <a:pt x="3915916" y="1300592"/>
                  </a:moveTo>
                  <a:lnTo>
                    <a:pt x="3906411" y="1300592"/>
                  </a:lnTo>
                  <a:lnTo>
                    <a:pt x="3896907" y="1310085"/>
                  </a:lnTo>
                  <a:lnTo>
                    <a:pt x="3915916" y="1310085"/>
                  </a:lnTo>
                  <a:lnTo>
                    <a:pt x="3915916" y="1300592"/>
                  </a:lnTo>
                  <a:close/>
                </a:path>
                <a:path w="3916045" h="1320164">
                  <a:moveTo>
                    <a:pt x="19009" y="9493"/>
                  </a:moveTo>
                  <a:lnTo>
                    <a:pt x="9504" y="18986"/>
                  </a:lnTo>
                  <a:lnTo>
                    <a:pt x="19009" y="18986"/>
                  </a:lnTo>
                  <a:lnTo>
                    <a:pt x="19009" y="9493"/>
                  </a:lnTo>
                  <a:close/>
                </a:path>
                <a:path w="3916045" h="1320164">
                  <a:moveTo>
                    <a:pt x="3896907" y="9493"/>
                  </a:moveTo>
                  <a:lnTo>
                    <a:pt x="19009" y="9493"/>
                  </a:lnTo>
                  <a:lnTo>
                    <a:pt x="19009" y="18986"/>
                  </a:lnTo>
                  <a:lnTo>
                    <a:pt x="3896907" y="18986"/>
                  </a:lnTo>
                  <a:lnTo>
                    <a:pt x="3896907" y="9493"/>
                  </a:lnTo>
                  <a:close/>
                </a:path>
                <a:path w="3916045" h="1320164">
                  <a:moveTo>
                    <a:pt x="3915916" y="9493"/>
                  </a:moveTo>
                  <a:lnTo>
                    <a:pt x="3896907" y="9493"/>
                  </a:lnTo>
                  <a:lnTo>
                    <a:pt x="3906411" y="18986"/>
                  </a:lnTo>
                  <a:lnTo>
                    <a:pt x="3915916" y="18986"/>
                  </a:lnTo>
                  <a:lnTo>
                    <a:pt x="3915916" y="9493"/>
                  </a:lnTo>
                  <a:close/>
                </a:path>
              </a:pathLst>
            </a:custGeom>
            <a:solidFill>
              <a:srgbClr val="306A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29" name="object 4829"/>
            <p:cNvSpPr/>
            <p:nvPr/>
          </p:nvSpPr>
          <p:spPr>
            <a:xfrm>
              <a:off x="515857" y="4215697"/>
              <a:ext cx="3868420" cy="0"/>
            </a:xfrm>
            <a:custGeom>
              <a:avLst/>
              <a:gdLst/>
              <a:ahLst/>
              <a:cxnLst/>
              <a:rect l="l" t="t" r="r" b="b"/>
              <a:pathLst>
                <a:path w="3868420">
                  <a:moveTo>
                    <a:pt x="0" y="0"/>
                  </a:moveTo>
                  <a:lnTo>
                    <a:pt x="3868393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0" name="object 4830"/>
            <p:cNvSpPr/>
            <p:nvPr/>
          </p:nvSpPr>
          <p:spPr>
            <a:xfrm>
              <a:off x="867529" y="4215697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831" name="object 4831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780948" y="4273910"/>
              <a:ext cx="169993" cy="77301"/>
            </a:xfrm>
            <a:prstGeom prst="rect">
              <a:avLst/>
            </a:prstGeom>
          </p:spPr>
        </p:pic>
        <p:sp>
          <p:nvSpPr>
            <p:cNvPr id="4832" name="object 4832"/>
            <p:cNvSpPr/>
            <p:nvPr/>
          </p:nvSpPr>
          <p:spPr>
            <a:xfrm>
              <a:off x="1399789" y="4215697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833" name="object 4833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1311586" y="4273910"/>
              <a:ext cx="171590" cy="77301"/>
            </a:xfrm>
            <a:prstGeom prst="rect">
              <a:avLst/>
            </a:prstGeom>
          </p:spPr>
        </p:pic>
        <p:sp>
          <p:nvSpPr>
            <p:cNvPr id="4834" name="object 4834"/>
            <p:cNvSpPr/>
            <p:nvPr/>
          </p:nvSpPr>
          <p:spPr>
            <a:xfrm>
              <a:off x="1922545" y="4215697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835" name="object 4835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1837492" y="4273910"/>
              <a:ext cx="168441" cy="77301"/>
            </a:xfrm>
            <a:prstGeom prst="rect">
              <a:avLst/>
            </a:prstGeom>
          </p:spPr>
        </p:pic>
        <p:sp>
          <p:nvSpPr>
            <p:cNvPr id="4836" name="object 4836"/>
            <p:cNvSpPr/>
            <p:nvPr/>
          </p:nvSpPr>
          <p:spPr>
            <a:xfrm>
              <a:off x="2454806" y="4215697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837" name="object 4837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2369391" y="4273910"/>
              <a:ext cx="168802" cy="77301"/>
            </a:xfrm>
            <a:prstGeom prst="rect">
              <a:avLst/>
            </a:prstGeom>
          </p:spPr>
        </p:pic>
        <p:sp>
          <p:nvSpPr>
            <p:cNvPr id="4838" name="object 4838"/>
            <p:cNvSpPr/>
            <p:nvPr/>
          </p:nvSpPr>
          <p:spPr>
            <a:xfrm>
              <a:off x="2977562" y="4215697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839" name="object 4839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2869335" y="4273910"/>
              <a:ext cx="221521" cy="77301"/>
            </a:xfrm>
            <a:prstGeom prst="rect">
              <a:avLst/>
            </a:prstGeom>
          </p:spPr>
        </p:pic>
        <p:sp>
          <p:nvSpPr>
            <p:cNvPr id="4840" name="object 4840"/>
            <p:cNvSpPr/>
            <p:nvPr/>
          </p:nvSpPr>
          <p:spPr>
            <a:xfrm>
              <a:off x="3509822" y="4215697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841" name="object 4841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3401596" y="4273910"/>
              <a:ext cx="221521" cy="77301"/>
            </a:xfrm>
            <a:prstGeom prst="rect">
              <a:avLst/>
            </a:prstGeom>
          </p:spPr>
        </p:pic>
        <p:sp>
          <p:nvSpPr>
            <p:cNvPr id="4842" name="object 4842"/>
            <p:cNvSpPr/>
            <p:nvPr/>
          </p:nvSpPr>
          <p:spPr>
            <a:xfrm>
              <a:off x="4032578" y="4215697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843" name="object 4843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3924351" y="4273910"/>
              <a:ext cx="221521" cy="77301"/>
            </a:xfrm>
            <a:prstGeom prst="rect">
              <a:avLst/>
            </a:prstGeom>
          </p:spPr>
        </p:pic>
      </p:grpSp>
      <p:grpSp>
        <p:nvGrpSpPr>
          <p:cNvPr id="4844" name="object 4844"/>
          <p:cNvGrpSpPr/>
          <p:nvPr/>
        </p:nvGrpSpPr>
        <p:grpSpPr>
          <a:xfrm>
            <a:off x="180089" y="1632486"/>
            <a:ext cx="250190" cy="99060"/>
            <a:chOff x="180089" y="1632486"/>
            <a:chExt cx="250190" cy="99060"/>
          </a:xfrm>
        </p:grpSpPr>
        <p:sp>
          <p:nvSpPr>
            <p:cNvPr id="4845" name="object 4845"/>
            <p:cNvSpPr/>
            <p:nvPr/>
          </p:nvSpPr>
          <p:spPr>
            <a:xfrm>
              <a:off x="388570" y="1632486"/>
              <a:ext cx="41910" cy="63500"/>
            </a:xfrm>
            <a:custGeom>
              <a:avLst/>
              <a:gdLst/>
              <a:ahLst/>
              <a:cxnLst/>
              <a:rect l="l" t="t" r="r" b="b"/>
              <a:pathLst>
                <a:path w="41909" h="63500">
                  <a:moveTo>
                    <a:pt x="38335" y="0"/>
                  </a:moveTo>
                  <a:lnTo>
                    <a:pt x="4891" y="0"/>
                  </a:lnTo>
                  <a:lnTo>
                    <a:pt x="2255" y="32783"/>
                  </a:lnTo>
                  <a:lnTo>
                    <a:pt x="8554" y="32783"/>
                  </a:lnTo>
                  <a:lnTo>
                    <a:pt x="11646" y="29366"/>
                  </a:lnTo>
                  <a:lnTo>
                    <a:pt x="15422" y="27720"/>
                  </a:lnTo>
                  <a:lnTo>
                    <a:pt x="23761" y="27720"/>
                  </a:lnTo>
                  <a:lnTo>
                    <a:pt x="26917" y="28986"/>
                  </a:lnTo>
                  <a:lnTo>
                    <a:pt x="31796" y="34049"/>
                  </a:lnTo>
                  <a:lnTo>
                    <a:pt x="33012" y="37467"/>
                  </a:lnTo>
                  <a:lnTo>
                    <a:pt x="33012" y="46074"/>
                  </a:lnTo>
                  <a:lnTo>
                    <a:pt x="31821" y="49745"/>
                  </a:lnTo>
                  <a:lnTo>
                    <a:pt x="27031" y="55567"/>
                  </a:lnTo>
                  <a:lnTo>
                    <a:pt x="23901" y="56960"/>
                  </a:lnTo>
                  <a:lnTo>
                    <a:pt x="17006" y="56960"/>
                  </a:lnTo>
                  <a:lnTo>
                    <a:pt x="14409" y="56074"/>
                  </a:lnTo>
                  <a:lnTo>
                    <a:pt x="10062" y="52403"/>
                  </a:lnTo>
                  <a:lnTo>
                    <a:pt x="8756" y="49618"/>
                  </a:lnTo>
                  <a:lnTo>
                    <a:pt x="8300" y="45947"/>
                  </a:lnTo>
                  <a:lnTo>
                    <a:pt x="0" y="45947"/>
                  </a:lnTo>
                  <a:lnTo>
                    <a:pt x="26473" y="63289"/>
                  </a:lnTo>
                  <a:lnTo>
                    <a:pt x="31631" y="61263"/>
                  </a:lnTo>
                  <a:lnTo>
                    <a:pt x="39374" y="52783"/>
                  </a:lnTo>
                  <a:lnTo>
                    <a:pt x="41313" y="47466"/>
                  </a:lnTo>
                  <a:lnTo>
                    <a:pt x="41313" y="34935"/>
                  </a:lnTo>
                  <a:lnTo>
                    <a:pt x="39387" y="30125"/>
                  </a:lnTo>
                  <a:lnTo>
                    <a:pt x="31669" y="22784"/>
                  </a:lnTo>
                  <a:lnTo>
                    <a:pt x="27145" y="20885"/>
                  </a:lnTo>
                  <a:lnTo>
                    <a:pt x="17336" y="20885"/>
                  </a:lnTo>
                  <a:lnTo>
                    <a:pt x="13471" y="22151"/>
                  </a:lnTo>
                  <a:lnTo>
                    <a:pt x="10379" y="24682"/>
                  </a:lnTo>
                  <a:lnTo>
                    <a:pt x="11747" y="7341"/>
                  </a:lnTo>
                  <a:lnTo>
                    <a:pt x="38335" y="7341"/>
                  </a:lnTo>
                  <a:lnTo>
                    <a:pt x="3833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846" name="object 4846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180089" y="1653751"/>
              <a:ext cx="166483" cy="77339"/>
            </a:xfrm>
            <a:prstGeom prst="rect">
              <a:avLst/>
            </a:prstGeom>
          </p:spPr>
        </p:pic>
      </p:grpSp>
      <p:grpSp>
        <p:nvGrpSpPr>
          <p:cNvPr id="4847" name="object 4847"/>
          <p:cNvGrpSpPr/>
          <p:nvPr/>
        </p:nvGrpSpPr>
        <p:grpSpPr>
          <a:xfrm>
            <a:off x="180089" y="2961559"/>
            <a:ext cx="249554" cy="99060"/>
            <a:chOff x="180089" y="2961559"/>
            <a:chExt cx="249554" cy="99060"/>
          </a:xfrm>
        </p:grpSpPr>
        <p:sp>
          <p:nvSpPr>
            <p:cNvPr id="4848" name="object 4848"/>
            <p:cNvSpPr/>
            <p:nvPr/>
          </p:nvSpPr>
          <p:spPr>
            <a:xfrm>
              <a:off x="389090" y="2961559"/>
              <a:ext cx="40640" cy="62865"/>
            </a:xfrm>
            <a:custGeom>
              <a:avLst/>
              <a:gdLst/>
              <a:ahLst/>
              <a:cxnLst/>
              <a:rect l="l" t="t" r="r" b="b"/>
              <a:pathLst>
                <a:path w="40640" h="62864">
                  <a:moveTo>
                    <a:pt x="40363" y="0"/>
                  </a:moveTo>
                  <a:lnTo>
                    <a:pt x="0" y="0"/>
                  </a:lnTo>
                  <a:lnTo>
                    <a:pt x="0" y="7341"/>
                  </a:lnTo>
                  <a:lnTo>
                    <a:pt x="31986" y="7341"/>
                  </a:lnTo>
                  <a:lnTo>
                    <a:pt x="8718" y="62276"/>
                  </a:lnTo>
                  <a:lnTo>
                    <a:pt x="17691" y="62276"/>
                  </a:lnTo>
                  <a:lnTo>
                    <a:pt x="40363" y="5569"/>
                  </a:lnTo>
                  <a:lnTo>
                    <a:pt x="4036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849" name="object 4849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180089" y="2982824"/>
              <a:ext cx="166483" cy="77339"/>
            </a:xfrm>
            <a:prstGeom prst="rect">
              <a:avLst/>
            </a:prstGeom>
          </p:spPr>
        </p:pic>
      </p:grpSp>
      <p:pic>
        <p:nvPicPr>
          <p:cNvPr id="4850" name="object 4850"/>
          <p:cNvPicPr/>
          <p:nvPr/>
        </p:nvPicPr>
        <p:blipFill>
          <a:blip r:embed="rId19" cstate="print"/>
          <a:stretch>
            <a:fillRect/>
          </a:stretch>
        </p:blipFill>
        <p:spPr>
          <a:xfrm>
            <a:off x="1668961" y="4406820"/>
            <a:ext cx="1569281" cy="97946"/>
          </a:xfrm>
          <a:prstGeom prst="rect">
            <a:avLst/>
          </a:prstGeom>
        </p:spPr>
      </p:pic>
      <p:grpSp>
        <p:nvGrpSpPr>
          <p:cNvPr id="4851" name="object 4851"/>
          <p:cNvGrpSpPr/>
          <p:nvPr/>
        </p:nvGrpSpPr>
        <p:grpSpPr>
          <a:xfrm>
            <a:off x="4755116" y="1549932"/>
            <a:ext cx="4039235" cy="2794000"/>
            <a:chOff x="4755116" y="1549932"/>
            <a:chExt cx="4039235" cy="2794000"/>
          </a:xfrm>
        </p:grpSpPr>
        <p:sp>
          <p:nvSpPr>
            <p:cNvPr id="4852" name="object 4852"/>
            <p:cNvSpPr/>
            <p:nvPr/>
          </p:nvSpPr>
          <p:spPr>
            <a:xfrm>
              <a:off x="4830824" y="1796760"/>
              <a:ext cx="38100" cy="1044575"/>
            </a:xfrm>
            <a:custGeom>
              <a:avLst/>
              <a:gdLst/>
              <a:ahLst/>
              <a:cxnLst/>
              <a:rect l="l" t="t" r="r" b="b"/>
              <a:pathLst>
                <a:path w="38100" h="1044575">
                  <a:moveTo>
                    <a:pt x="38018" y="1044271"/>
                  </a:moveTo>
                  <a:lnTo>
                    <a:pt x="38018" y="0"/>
                  </a:lnTo>
                </a:path>
                <a:path w="38100" h="1044575">
                  <a:moveTo>
                    <a:pt x="38018" y="1044271"/>
                  </a:moveTo>
                  <a:lnTo>
                    <a:pt x="0" y="104427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3" name="object 4853"/>
            <p:cNvSpPr/>
            <p:nvPr/>
          </p:nvSpPr>
          <p:spPr>
            <a:xfrm>
              <a:off x="4758234" y="2795589"/>
              <a:ext cx="48895" cy="77470"/>
            </a:xfrm>
            <a:custGeom>
              <a:avLst/>
              <a:gdLst/>
              <a:ahLst/>
              <a:cxnLst/>
              <a:rect l="l" t="t" r="r" b="b"/>
              <a:pathLst>
                <a:path w="48895" h="77469">
                  <a:moveTo>
                    <a:pt x="24344" y="0"/>
                  </a:moveTo>
                  <a:lnTo>
                    <a:pt x="13692" y="2440"/>
                  </a:lnTo>
                  <a:lnTo>
                    <a:pt x="6084" y="9746"/>
                  </a:lnTo>
                  <a:lnTo>
                    <a:pt x="1520" y="21894"/>
                  </a:lnTo>
                  <a:lnTo>
                    <a:pt x="0" y="38859"/>
                  </a:lnTo>
                  <a:lnTo>
                    <a:pt x="1520" y="55712"/>
                  </a:lnTo>
                  <a:lnTo>
                    <a:pt x="6084" y="67735"/>
                  </a:lnTo>
                  <a:lnTo>
                    <a:pt x="13692" y="74940"/>
                  </a:lnTo>
                  <a:lnTo>
                    <a:pt x="24344" y="77339"/>
                  </a:lnTo>
                  <a:lnTo>
                    <a:pt x="35023" y="74940"/>
                  </a:lnTo>
                  <a:lnTo>
                    <a:pt x="40389" y="69871"/>
                  </a:lnTo>
                  <a:lnTo>
                    <a:pt x="19655" y="69871"/>
                  </a:lnTo>
                  <a:lnTo>
                    <a:pt x="16081" y="67592"/>
                  </a:lnTo>
                  <a:lnTo>
                    <a:pt x="11177" y="58479"/>
                  </a:lnTo>
                  <a:lnTo>
                    <a:pt x="9948" y="50378"/>
                  </a:lnTo>
                  <a:lnTo>
                    <a:pt x="9948" y="27214"/>
                  </a:lnTo>
                  <a:lnTo>
                    <a:pt x="11177" y="19113"/>
                  </a:lnTo>
                  <a:lnTo>
                    <a:pt x="13623" y="14556"/>
                  </a:lnTo>
                  <a:lnTo>
                    <a:pt x="16081" y="9873"/>
                  </a:lnTo>
                  <a:lnTo>
                    <a:pt x="19655" y="7594"/>
                  </a:lnTo>
                  <a:lnTo>
                    <a:pt x="40404" y="7594"/>
                  </a:lnTo>
                  <a:lnTo>
                    <a:pt x="35023" y="2440"/>
                  </a:lnTo>
                  <a:lnTo>
                    <a:pt x="24344" y="0"/>
                  </a:lnTo>
                  <a:close/>
                </a:path>
                <a:path w="48895" h="77469">
                  <a:moveTo>
                    <a:pt x="40404" y="7594"/>
                  </a:moveTo>
                  <a:lnTo>
                    <a:pt x="29084" y="7594"/>
                  </a:lnTo>
                  <a:lnTo>
                    <a:pt x="32670" y="9873"/>
                  </a:lnTo>
                  <a:lnTo>
                    <a:pt x="35116" y="14556"/>
                  </a:lnTo>
                  <a:lnTo>
                    <a:pt x="37575" y="19113"/>
                  </a:lnTo>
                  <a:lnTo>
                    <a:pt x="38791" y="27214"/>
                  </a:lnTo>
                  <a:lnTo>
                    <a:pt x="38791" y="50378"/>
                  </a:lnTo>
                  <a:lnTo>
                    <a:pt x="37575" y="58479"/>
                  </a:lnTo>
                  <a:lnTo>
                    <a:pt x="32670" y="67592"/>
                  </a:lnTo>
                  <a:lnTo>
                    <a:pt x="29084" y="69871"/>
                  </a:lnTo>
                  <a:lnTo>
                    <a:pt x="40389" y="69871"/>
                  </a:lnTo>
                  <a:lnTo>
                    <a:pt x="42650" y="67735"/>
                  </a:lnTo>
                  <a:lnTo>
                    <a:pt x="47227" y="55712"/>
                  </a:lnTo>
                  <a:lnTo>
                    <a:pt x="48752" y="38859"/>
                  </a:lnTo>
                  <a:lnTo>
                    <a:pt x="47227" y="21894"/>
                  </a:lnTo>
                  <a:lnTo>
                    <a:pt x="42650" y="9746"/>
                  </a:lnTo>
                  <a:lnTo>
                    <a:pt x="40404" y="759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4" name="object 4854"/>
            <p:cNvSpPr/>
            <p:nvPr/>
          </p:nvSpPr>
          <p:spPr>
            <a:xfrm>
              <a:off x="4830824" y="2584710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5" name="object 4855"/>
            <p:cNvSpPr/>
            <p:nvPr/>
          </p:nvSpPr>
          <p:spPr>
            <a:xfrm>
              <a:off x="4765128" y="2539268"/>
              <a:ext cx="27940" cy="76200"/>
            </a:xfrm>
            <a:custGeom>
              <a:avLst/>
              <a:gdLst/>
              <a:ahLst/>
              <a:cxnLst/>
              <a:rect l="l" t="t" r="r" b="b"/>
              <a:pathLst>
                <a:path w="27939" h="76200">
                  <a:moveTo>
                    <a:pt x="27614" y="0"/>
                  </a:moveTo>
                  <a:lnTo>
                    <a:pt x="20213" y="0"/>
                  </a:lnTo>
                  <a:lnTo>
                    <a:pt x="18477" y="9113"/>
                  </a:lnTo>
                  <a:lnTo>
                    <a:pt x="11735" y="13670"/>
                  </a:lnTo>
                  <a:lnTo>
                    <a:pt x="0" y="13670"/>
                  </a:lnTo>
                  <a:lnTo>
                    <a:pt x="0" y="21138"/>
                  </a:lnTo>
                  <a:lnTo>
                    <a:pt x="8123" y="21138"/>
                  </a:lnTo>
                  <a:lnTo>
                    <a:pt x="14130" y="19872"/>
                  </a:lnTo>
                  <a:lnTo>
                    <a:pt x="18020" y="17341"/>
                  </a:lnTo>
                  <a:lnTo>
                    <a:pt x="18020" y="76073"/>
                  </a:lnTo>
                  <a:lnTo>
                    <a:pt x="27614" y="76073"/>
                  </a:lnTo>
                  <a:lnTo>
                    <a:pt x="2761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6" name="object 4856"/>
            <p:cNvSpPr/>
            <p:nvPr/>
          </p:nvSpPr>
          <p:spPr>
            <a:xfrm>
              <a:off x="4830824" y="2328389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7" name="object 4857"/>
            <p:cNvSpPr/>
            <p:nvPr/>
          </p:nvSpPr>
          <p:spPr>
            <a:xfrm>
              <a:off x="4756751" y="2282947"/>
              <a:ext cx="50165" cy="76200"/>
            </a:xfrm>
            <a:custGeom>
              <a:avLst/>
              <a:gdLst/>
              <a:ahLst/>
              <a:cxnLst/>
              <a:rect l="l" t="t" r="r" b="b"/>
              <a:pathLst>
                <a:path w="50164" h="76200">
                  <a:moveTo>
                    <a:pt x="33481" y="0"/>
                  </a:moveTo>
                  <a:lnTo>
                    <a:pt x="1786" y="21644"/>
                  </a:lnTo>
                  <a:lnTo>
                    <a:pt x="11735" y="21644"/>
                  </a:lnTo>
                  <a:lnTo>
                    <a:pt x="12077" y="17088"/>
                  </a:lnTo>
                  <a:lnTo>
                    <a:pt x="13572" y="13543"/>
                  </a:lnTo>
                  <a:lnTo>
                    <a:pt x="18882" y="8733"/>
                  </a:lnTo>
                  <a:lnTo>
                    <a:pt x="22088" y="7594"/>
                  </a:lnTo>
                  <a:lnTo>
                    <a:pt x="30148" y="7594"/>
                  </a:lnTo>
                  <a:lnTo>
                    <a:pt x="33507" y="8733"/>
                  </a:lnTo>
                  <a:lnTo>
                    <a:pt x="38272" y="13543"/>
                  </a:lnTo>
                  <a:lnTo>
                    <a:pt x="39463" y="16708"/>
                  </a:lnTo>
                  <a:lnTo>
                    <a:pt x="39463" y="25442"/>
                  </a:lnTo>
                  <a:lnTo>
                    <a:pt x="38069" y="29619"/>
                  </a:lnTo>
                  <a:lnTo>
                    <a:pt x="32480" y="36834"/>
                  </a:lnTo>
                  <a:lnTo>
                    <a:pt x="27322" y="41644"/>
                  </a:lnTo>
                  <a:lnTo>
                    <a:pt x="12241" y="53795"/>
                  </a:lnTo>
                  <a:lnTo>
                    <a:pt x="7058" y="58858"/>
                  </a:lnTo>
                  <a:lnTo>
                    <a:pt x="1406" y="67213"/>
                  </a:lnTo>
                  <a:lnTo>
                    <a:pt x="0" y="71516"/>
                  </a:lnTo>
                  <a:lnTo>
                    <a:pt x="0" y="76073"/>
                  </a:lnTo>
                  <a:lnTo>
                    <a:pt x="49563" y="76073"/>
                  </a:lnTo>
                  <a:lnTo>
                    <a:pt x="49563" y="67213"/>
                  </a:lnTo>
                  <a:lnTo>
                    <a:pt x="13420" y="67213"/>
                  </a:lnTo>
                  <a:lnTo>
                    <a:pt x="13597" y="65061"/>
                  </a:lnTo>
                  <a:lnTo>
                    <a:pt x="18134" y="60251"/>
                  </a:lnTo>
                  <a:lnTo>
                    <a:pt x="35927" y="45441"/>
                  </a:lnTo>
                  <a:lnTo>
                    <a:pt x="41871" y="39619"/>
                  </a:lnTo>
                  <a:lnTo>
                    <a:pt x="47865" y="31264"/>
                  </a:lnTo>
                  <a:lnTo>
                    <a:pt x="49360" y="26454"/>
                  </a:lnTo>
                  <a:lnTo>
                    <a:pt x="49360" y="15062"/>
                  </a:lnTo>
                  <a:lnTo>
                    <a:pt x="47333" y="9999"/>
                  </a:lnTo>
                  <a:lnTo>
                    <a:pt x="39235" y="2025"/>
                  </a:lnTo>
                  <a:lnTo>
                    <a:pt x="3348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8" name="object 4858"/>
            <p:cNvSpPr/>
            <p:nvPr/>
          </p:nvSpPr>
          <p:spPr>
            <a:xfrm>
              <a:off x="4830824" y="2072068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9" name="object 4859"/>
            <p:cNvSpPr/>
            <p:nvPr/>
          </p:nvSpPr>
          <p:spPr>
            <a:xfrm>
              <a:off x="4758132" y="2026626"/>
              <a:ext cx="49530" cy="77470"/>
            </a:xfrm>
            <a:custGeom>
              <a:avLst/>
              <a:gdLst/>
              <a:ahLst/>
              <a:cxnLst/>
              <a:rect l="l" t="t" r="r" b="b"/>
              <a:pathLst>
                <a:path w="49529" h="77469">
                  <a:moveTo>
                    <a:pt x="30098" y="0"/>
                  </a:moveTo>
                  <a:lnTo>
                    <a:pt x="963" y="19493"/>
                  </a:lnTo>
                  <a:lnTo>
                    <a:pt x="10873" y="19493"/>
                  </a:lnTo>
                  <a:lnTo>
                    <a:pt x="11760" y="11518"/>
                  </a:lnTo>
                  <a:lnTo>
                    <a:pt x="16005" y="7594"/>
                  </a:lnTo>
                  <a:lnTo>
                    <a:pt x="35319" y="27847"/>
                  </a:lnTo>
                  <a:lnTo>
                    <a:pt x="30655" y="32150"/>
                  </a:lnTo>
                  <a:lnTo>
                    <a:pt x="19136" y="32150"/>
                  </a:lnTo>
                  <a:lnTo>
                    <a:pt x="19136" y="39619"/>
                  </a:lnTo>
                  <a:lnTo>
                    <a:pt x="39095" y="58858"/>
                  </a:lnTo>
                  <a:lnTo>
                    <a:pt x="37765" y="62529"/>
                  </a:lnTo>
                  <a:lnTo>
                    <a:pt x="32417" y="68352"/>
                  </a:lnTo>
                  <a:lnTo>
                    <a:pt x="28843" y="69871"/>
                  </a:lnTo>
                  <a:lnTo>
                    <a:pt x="19718" y="69871"/>
                  </a:lnTo>
                  <a:lnTo>
                    <a:pt x="16157" y="68478"/>
                  </a:lnTo>
                  <a:lnTo>
                    <a:pt x="11190" y="63162"/>
                  </a:lnTo>
                  <a:lnTo>
                    <a:pt x="9948" y="59998"/>
                  </a:lnTo>
                  <a:lnTo>
                    <a:pt x="9948" y="56327"/>
                  </a:lnTo>
                  <a:lnTo>
                    <a:pt x="0" y="56327"/>
                  </a:lnTo>
                  <a:lnTo>
                    <a:pt x="31352" y="77339"/>
                  </a:lnTo>
                  <a:lnTo>
                    <a:pt x="37232" y="75187"/>
                  </a:lnTo>
                  <a:lnTo>
                    <a:pt x="46686" y="66580"/>
                  </a:lnTo>
                  <a:lnTo>
                    <a:pt x="49056" y="61010"/>
                  </a:lnTo>
                  <a:lnTo>
                    <a:pt x="49056" y="49492"/>
                  </a:lnTo>
                  <a:lnTo>
                    <a:pt x="47827" y="45441"/>
                  </a:lnTo>
                  <a:lnTo>
                    <a:pt x="42884" y="38479"/>
                  </a:lnTo>
                  <a:lnTo>
                    <a:pt x="39374" y="36201"/>
                  </a:lnTo>
                  <a:lnTo>
                    <a:pt x="34812" y="35062"/>
                  </a:lnTo>
                  <a:lnTo>
                    <a:pt x="38348" y="33543"/>
                  </a:lnTo>
                  <a:lnTo>
                    <a:pt x="40984" y="31391"/>
                  </a:lnTo>
                  <a:lnTo>
                    <a:pt x="44418" y="25695"/>
                  </a:lnTo>
                  <a:lnTo>
                    <a:pt x="45280" y="22657"/>
                  </a:lnTo>
                  <a:lnTo>
                    <a:pt x="45280" y="13797"/>
                  </a:lnTo>
                  <a:lnTo>
                    <a:pt x="43303" y="9113"/>
                  </a:lnTo>
                  <a:lnTo>
                    <a:pt x="35407" y="1898"/>
                  </a:lnTo>
                  <a:lnTo>
                    <a:pt x="3009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0" name="object 4860"/>
            <p:cNvSpPr/>
            <p:nvPr/>
          </p:nvSpPr>
          <p:spPr>
            <a:xfrm>
              <a:off x="4830824" y="1815746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1" name="object 4861"/>
            <p:cNvSpPr/>
            <p:nvPr/>
          </p:nvSpPr>
          <p:spPr>
            <a:xfrm>
              <a:off x="4755116" y="1770685"/>
              <a:ext cx="52069" cy="76200"/>
            </a:xfrm>
            <a:custGeom>
              <a:avLst/>
              <a:gdLst/>
              <a:ahLst/>
              <a:cxnLst/>
              <a:rect l="l" t="t" r="r" b="b"/>
              <a:pathLst>
                <a:path w="52070" h="76200">
                  <a:moveTo>
                    <a:pt x="41605" y="57846"/>
                  </a:moveTo>
                  <a:lnTo>
                    <a:pt x="31960" y="57846"/>
                  </a:lnTo>
                  <a:lnTo>
                    <a:pt x="31960" y="75693"/>
                  </a:lnTo>
                  <a:lnTo>
                    <a:pt x="41605" y="75693"/>
                  </a:lnTo>
                  <a:lnTo>
                    <a:pt x="41605" y="57846"/>
                  </a:lnTo>
                  <a:close/>
                </a:path>
                <a:path w="52070" h="76200">
                  <a:moveTo>
                    <a:pt x="41605" y="0"/>
                  </a:moveTo>
                  <a:lnTo>
                    <a:pt x="34051" y="0"/>
                  </a:lnTo>
                  <a:lnTo>
                    <a:pt x="0" y="49365"/>
                  </a:lnTo>
                  <a:lnTo>
                    <a:pt x="0" y="57846"/>
                  </a:lnTo>
                  <a:lnTo>
                    <a:pt x="51717" y="57846"/>
                  </a:lnTo>
                  <a:lnTo>
                    <a:pt x="51717" y="49365"/>
                  </a:lnTo>
                  <a:lnTo>
                    <a:pt x="8985" y="49365"/>
                  </a:lnTo>
                  <a:lnTo>
                    <a:pt x="31960" y="15189"/>
                  </a:lnTo>
                  <a:lnTo>
                    <a:pt x="41605" y="15189"/>
                  </a:lnTo>
                  <a:lnTo>
                    <a:pt x="41605" y="0"/>
                  </a:lnTo>
                  <a:close/>
                </a:path>
                <a:path w="52070" h="76200">
                  <a:moveTo>
                    <a:pt x="41605" y="15189"/>
                  </a:moveTo>
                  <a:lnTo>
                    <a:pt x="31960" y="15189"/>
                  </a:lnTo>
                  <a:lnTo>
                    <a:pt x="31960" y="49365"/>
                  </a:lnTo>
                  <a:lnTo>
                    <a:pt x="41605" y="49365"/>
                  </a:lnTo>
                  <a:lnTo>
                    <a:pt x="41605" y="1518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862" name="object 4862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4919661" y="1632714"/>
              <a:ext cx="3805535" cy="97971"/>
            </a:xfrm>
            <a:prstGeom prst="rect">
              <a:avLst/>
            </a:prstGeom>
          </p:spPr>
        </p:pic>
        <p:sp>
          <p:nvSpPr>
            <p:cNvPr id="4863" name="object 4863"/>
            <p:cNvSpPr/>
            <p:nvPr/>
          </p:nvSpPr>
          <p:spPr>
            <a:xfrm>
              <a:off x="6444841" y="2629012"/>
              <a:ext cx="0" cy="212090"/>
            </a:xfrm>
            <a:custGeom>
              <a:avLst/>
              <a:gdLst/>
              <a:ahLst/>
              <a:cxnLst/>
              <a:rect l="l" t="t" r="r" b="b"/>
              <a:pathLst>
                <a:path h="212089">
                  <a:moveTo>
                    <a:pt x="0" y="21201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4" name="object 4864"/>
            <p:cNvSpPr/>
            <p:nvPr/>
          </p:nvSpPr>
          <p:spPr>
            <a:xfrm>
              <a:off x="6702734" y="2813057"/>
              <a:ext cx="0" cy="28575"/>
            </a:xfrm>
            <a:custGeom>
              <a:avLst/>
              <a:gdLst/>
              <a:ahLst/>
              <a:cxnLst/>
              <a:rect l="l" t="t" r="r" b="b"/>
              <a:pathLst>
                <a:path h="28575">
                  <a:moveTo>
                    <a:pt x="0" y="2797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865" name="object 4865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5933871" y="1796760"/>
              <a:ext cx="729577" cy="1044271"/>
            </a:xfrm>
            <a:prstGeom prst="rect">
              <a:avLst/>
            </a:prstGeom>
          </p:spPr>
        </p:pic>
        <p:sp>
          <p:nvSpPr>
            <p:cNvPr id="4866" name="object 4866"/>
            <p:cNvSpPr/>
            <p:nvPr/>
          </p:nvSpPr>
          <p:spPr>
            <a:xfrm>
              <a:off x="4878347" y="1549932"/>
              <a:ext cx="3916045" cy="1320165"/>
            </a:xfrm>
            <a:custGeom>
              <a:avLst/>
              <a:gdLst/>
              <a:ahLst/>
              <a:cxnLst/>
              <a:rect l="l" t="t" r="r" b="b"/>
              <a:pathLst>
                <a:path w="3916045" h="1320164">
                  <a:moveTo>
                    <a:pt x="3915916" y="0"/>
                  </a:moveTo>
                  <a:lnTo>
                    <a:pt x="0" y="0"/>
                  </a:lnTo>
                  <a:lnTo>
                    <a:pt x="0" y="1319579"/>
                  </a:lnTo>
                  <a:lnTo>
                    <a:pt x="3915916" y="1319579"/>
                  </a:lnTo>
                  <a:lnTo>
                    <a:pt x="3915916" y="1310085"/>
                  </a:lnTo>
                  <a:lnTo>
                    <a:pt x="19009" y="1310085"/>
                  </a:lnTo>
                  <a:lnTo>
                    <a:pt x="9504" y="1300592"/>
                  </a:lnTo>
                  <a:lnTo>
                    <a:pt x="19009" y="1300592"/>
                  </a:lnTo>
                  <a:lnTo>
                    <a:pt x="19009" y="18986"/>
                  </a:lnTo>
                  <a:lnTo>
                    <a:pt x="9504" y="18986"/>
                  </a:lnTo>
                  <a:lnTo>
                    <a:pt x="19009" y="9493"/>
                  </a:lnTo>
                  <a:lnTo>
                    <a:pt x="3915916" y="9493"/>
                  </a:lnTo>
                  <a:lnTo>
                    <a:pt x="3915916" y="0"/>
                  </a:lnTo>
                  <a:close/>
                </a:path>
                <a:path w="3916045" h="1320164">
                  <a:moveTo>
                    <a:pt x="19009" y="1300592"/>
                  </a:moveTo>
                  <a:lnTo>
                    <a:pt x="9504" y="1300592"/>
                  </a:lnTo>
                  <a:lnTo>
                    <a:pt x="19009" y="1310085"/>
                  </a:lnTo>
                  <a:lnTo>
                    <a:pt x="19009" y="1300592"/>
                  </a:lnTo>
                  <a:close/>
                </a:path>
                <a:path w="3916045" h="1320164">
                  <a:moveTo>
                    <a:pt x="3896907" y="1300592"/>
                  </a:moveTo>
                  <a:lnTo>
                    <a:pt x="19009" y="1300592"/>
                  </a:lnTo>
                  <a:lnTo>
                    <a:pt x="19009" y="1310085"/>
                  </a:lnTo>
                  <a:lnTo>
                    <a:pt x="3896907" y="1310085"/>
                  </a:lnTo>
                  <a:lnTo>
                    <a:pt x="3896907" y="1300592"/>
                  </a:lnTo>
                  <a:close/>
                </a:path>
                <a:path w="3916045" h="1320164">
                  <a:moveTo>
                    <a:pt x="3896907" y="9493"/>
                  </a:moveTo>
                  <a:lnTo>
                    <a:pt x="3896907" y="1310085"/>
                  </a:lnTo>
                  <a:lnTo>
                    <a:pt x="3906412" y="1300592"/>
                  </a:lnTo>
                  <a:lnTo>
                    <a:pt x="3915916" y="1300592"/>
                  </a:lnTo>
                  <a:lnTo>
                    <a:pt x="3915916" y="18986"/>
                  </a:lnTo>
                  <a:lnTo>
                    <a:pt x="3906411" y="18986"/>
                  </a:lnTo>
                  <a:lnTo>
                    <a:pt x="3896907" y="9493"/>
                  </a:lnTo>
                  <a:close/>
                </a:path>
                <a:path w="3916045" h="1320164">
                  <a:moveTo>
                    <a:pt x="3915916" y="1300592"/>
                  </a:moveTo>
                  <a:lnTo>
                    <a:pt x="3906412" y="1300592"/>
                  </a:lnTo>
                  <a:lnTo>
                    <a:pt x="3896907" y="1310085"/>
                  </a:lnTo>
                  <a:lnTo>
                    <a:pt x="3915916" y="1310085"/>
                  </a:lnTo>
                  <a:lnTo>
                    <a:pt x="3915916" y="1300592"/>
                  </a:lnTo>
                  <a:close/>
                </a:path>
                <a:path w="3916045" h="1320164">
                  <a:moveTo>
                    <a:pt x="19009" y="9493"/>
                  </a:moveTo>
                  <a:lnTo>
                    <a:pt x="9504" y="18986"/>
                  </a:lnTo>
                  <a:lnTo>
                    <a:pt x="19009" y="18986"/>
                  </a:lnTo>
                  <a:lnTo>
                    <a:pt x="19009" y="9493"/>
                  </a:lnTo>
                  <a:close/>
                </a:path>
                <a:path w="3916045" h="1320164">
                  <a:moveTo>
                    <a:pt x="3896907" y="9493"/>
                  </a:moveTo>
                  <a:lnTo>
                    <a:pt x="19009" y="9493"/>
                  </a:lnTo>
                  <a:lnTo>
                    <a:pt x="19009" y="18986"/>
                  </a:lnTo>
                  <a:lnTo>
                    <a:pt x="3896907" y="18986"/>
                  </a:lnTo>
                  <a:lnTo>
                    <a:pt x="3896907" y="9493"/>
                  </a:lnTo>
                  <a:close/>
                </a:path>
                <a:path w="3916045" h="1320164">
                  <a:moveTo>
                    <a:pt x="3915916" y="9493"/>
                  </a:moveTo>
                  <a:lnTo>
                    <a:pt x="3896907" y="9493"/>
                  </a:lnTo>
                  <a:lnTo>
                    <a:pt x="3906411" y="18986"/>
                  </a:lnTo>
                  <a:lnTo>
                    <a:pt x="3915916" y="18986"/>
                  </a:lnTo>
                  <a:lnTo>
                    <a:pt x="3915916" y="9493"/>
                  </a:lnTo>
                  <a:close/>
                </a:path>
              </a:pathLst>
            </a:custGeom>
            <a:solidFill>
              <a:srgbClr val="306A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867" name="object 4867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7149964" y="2157526"/>
              <a:ext cx="1283147" cy="322766"/>
            </a:xfrm>
            <a:prstGeom prst="rect">
              <a:avLst/>
            </a:prstGeom>
          </p:spPr>
        </p:pic>
        <p:sp>
          <p:nvSpPr>
            <p:cNvPr id="4868" name="object 4868"/>
            <p:cNvSpPr/>
            <p:nvPr/>
          </p:nvSpPr>
          <p:spPr>
            <a:xfrm>
              <a:off x="4830824" y="3125832"/>
              <a:ext cx="38100" cy="1044575"/>
            </a:xfrm>
            <a:custGeom>
              <a:avLst/>
              <a:gdLst/>
              <a:ahLst/>
              <a:cxnLst/>
              <a:rect l="l" t="t" r="r" b="b"/>
              <a:pathLst>
                <a:path w="38100" h="1044575">
                  <a:moveTo>
                    <a:pt x="38018" y="1044271"/>
                  </a:moveTo>
                  <a:lnTo>
                    <a:pt x="38018" y="0"/>
                  </a:lnTo>
                </a:path>
                <a:path w="38100" h="1044575">
                  <a:moveTo>
                    <a:pt x="38018" y="1044271"/>
                  </a:moveTo>
                  <a:lnTo>
                    <a:pt x="0" y="104427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9" name="object 4869"/>
            <p:cNvSpPr/>
            <p:nvPr/>
          </p:nvSpPr>
          <p:spPr>
            <a:xfrm>
              <a:off x="4758234" y="4124725"/>
              <a:ext cx="48895" cy="77470"/>
            </a:xfrm>
            <a:custGeom>
              <a:avLst/>
              <a:gdLst/>
              <a:ahLst/>
              <a:cxnLst/>
              <a:rect l="l" t="t" r="r" b="b"/>
              <a:pathLst>
                <a:path w="48895" h="77470">
                  <a:moveTo>
                    <a:pt x="24344" y="0"/>
                  </a:moveTo>
                  <a:lnTo>
                    <a:pt x="13692" y="2421"/>
                  </a:lnTo>
                  <a:lnTo>
                    <a:pt x="6084" y="9684"/>
                  </a:lnTo>
                  <a:lnTo>
                    <a:pt x="1520" y="21792"/>
                  </a:lnTo>
                  <a:lnTo>
                    <a:pt x="0" y="38745"/>
                  </a:lnTo>
                  <a:lnTo>
                    <a:pt x="1520" y="55615"/>
                  </a:lnTo>
                  <a:lnTo>
                    <a:pt x="6084" y="67664"/>
                  </a:lnTo>
                  <a:lnTo>
                    <a:pt x="13692" y="74892"/>
                  </a:lnTo>
                  <a:lnTo>
                    <a:pt x="24344" y="77301"/>
                  </a:lnTo>
                  <a:lnTo>
                    <a:pt x="35023" y="74892"/>
                  </a:lnTo>
                  <a:lnTo>
                    <a:pt x="40441" y="69757"/>
                  </a:lnTo>
                  <a:lnTo>
                    <a:pt x="19655" y="69757"/>
                  </a:lnTo>
                  <a:lnTo>
                    <a:pt x="16081" y="67478"/>
                  </a:lnTo>
                  <a:lnTo>
                    <a:pt x="11177" y="58365"/>
                  </a:lnTo>
                  <a:lnTo>
                    <a:pt x="9948" y="50302"/>
                  </a:lnTo>
                  <a:lnTo>
                    <a:pt x="9948" y="27163"/>
                  </a:lnTo>
                  <a:lnTo>
                    <a:pt x="11177" y="19062"/>
                  </a:lnTo>
                  <a:lnTo>
                    <a:pt x="16081" y="9847"/>
                  </a:lnTo>
                  <a:lnTo>
                    <a:pt x="19655" y="7544"/>
                  </a:lnTo>
                  <a:lnTo>
                    <a:pt x="40402" y="7544"/>
                  </a:lnTo>
                  <a:lnTo>
                    <a:pt x="35023" y="2421"/>
                  </a:lnTo>
                  <a:lnTo>
                    <a:pt x="24344" y="0"/>
                  </a:lnTo>
                  <a:close/>
                </a:path>
                <a:path w="48895" h="77470">
                  <a:moveTo>
                    <a:pt x="40402" y="7544"/>
                  </a:moveTo>
                  <a:lnTo>
                    <a:pt x="29084" y="7544"/>
                  </a:lnTo>
                  <a:lnTo>
                    <a:pt x="32670" y="9847"/>
                  </a:lnTo>
                  <a:lnTo>
                    <a:pt x="37575" y="19062"/>
                  </a:lnTo>
                  <a:lnTo>
                    <a:pt x="38791" y="27163"/>
                  </a:lnTo>
                  <a:lnTo>
                    <a:pt x="38791" y="50302"/>
                  </a:lnTo>
                  <a:lnTo>
                    <a:pt x="37575" y="58365"/>
                  </a:lnTo>
                  <a:lnTo>
                    <a:pt x="32670" y="67478"/>
                  </a:lnTo>
                  <a:lnTo>
                    <a:pt x="29084" y="69757"/>
                  </a:lnTo>
                  <a:lnTo>
                    <a:pt x="40441" y="69757"/>
                  </a:lnTo>
                  <a:lnTo>
                    <a:pt x="42650" y="67664"/>
                  </a:lnTo>
                  <a:lnTo>
                    <a:pt x="47227" y="55615"/>
                  </a:lnTo>
                  <a:lnTo>
                    <a:pt x="48752" y="38745"/>
                  </a:lnTo>
                  <a:lnTo>
                    <a:pt x="47227" y="21792"/>
                  </a:lnTo>
                  <a:lnTo>
                    <a:pt x="42650" y="9684"/>
                  </a:lnTo>
                  <a:lnTo>
                    <a:pt x="40402" y="754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0" name="object 4870"/>
            <p:cNvSpPr/>
            <p:nvPr/>
          </p:nvSpPr>
          <p:spPr>
            <a:xfrm>
              <a:off x="4830824" y="3913782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1" name="object 4871"/>
            <p:cNvSpPr/>
            <p:nvPr/>
          </p:nvSpPr>
          <p:spPr>
            <a:xfrm>
              <a:off x="4765128" y="3868404"/>
              <a:ext cx="27940" cy="76200"/>
            </a:xfrm>
            <a:custGeom>
              <a:avLst/>
              <a:gdLst/>
              <a:ahLst/>
              <a:cxnLst/>
              <a:rect l="l" t="t" r="r" b="b"/>
              <a:pathLst>
                <a:path w="27939" h="76200">
                  <a:moveTo>
                    <a:pt x="27614" y="0"/>
                  </a:moveTo>
                  <a:lnTo>
                    <a:pt x="20213" y="0"/>
                  </a:lnTo>
                  <a:lnTo>
                    <a:pt x="18477" y="9037"/>
                  </a:lnTo>
                  <a:lnTo>
                    <a:pt x="11735" y="13556"/>
                  </a:lnTo>
                  <a:lnTo>
                    <a:pt x="0" y="13556"/>
                  </a:lnTo>
                  <a:lnTo>
                    <a:pt x="0" y="21113"/>
                  </a:lnTo>
                  <a:lnTo>
                    <a:pt x="8123" y="21113"/>
                  </a:lnTo>
                  <a:lnTo>
                    <a:pt x="14130" y="19809"/>
                  </a:lnTo>
                  <a:lnTo>
                    <a:pt x="18020" y="17227"/>
                  </a:lnTo>
                  <a:lnTo>
                    <a:pt x="18020" y="76022"/>
                  </a:lnTo>
                  <a:lnTo>
                    <a:pt x="27614" y="76022"/>
                  </a:lnTo>
                  <a:lnTo>
                    <a:pt x="2761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2" name="object 4872"/>
            <p:cNvSpPr/>
            <p:nvPr/>
          </p:nvSpPr>
          <p:spPr>
            <a:xfrm>
              <a:off x="4830824" y="3657461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3" name="object 4873"/>
            <p:cNvSpPr/>
            <p:nvPr/>
          </p:nvSpPr>
          <p:spPr>
            <a:xfrm>
              <a:off x="4756751" y="3612083"/>
              <a:ext cx="50165" cy="76200"/>
            </a:xfrm>
            <a:custGeom>
              <a:avLst/>
              <a:gdLst/>
              <a:ahLst/>
              <a:cxnLst/>
              <a:rect l="l" t="t" r="r" b="b"/>
              <a:pathLst>
                <a:path w="50164" h="76200">
                  <a:moveTo>
                    <a:pt x="33481" y="0"/>
                  </a:moveTo>
                  <a:lnTo>
                    <a:pt x="1786" y="21619"/>
                  </a:lnTo>
                  <a:lnTo>
                    <a:pt x="11735" y="21619"/>
                  </a:lnTo>
                  <a:lnTo>
                    <a:pt x="12077" y="16999"/>
                  </a:lnTo>
                  <a:lnTo>
                    <a:pt x="13572" y="13493"/>
                  </a:lnTo>
                  <a:lnTo>
                    <a:pt x="18882" y="8733"/>
                  </a:lnTo>
                  <a:lnTo>
                    <a:pt x="22088" y="7544"/>
                  </a:lnTo>
                  <a:lnTo>
                    <a:pt x="30148" y="7544"/>
                  </a:lnTo>
                  <a:lnTo>
                    <a:pt x="33507" y="8721"/>
                  </a:lnTo>
                  <a:lnTo>
                    <a:pt x="38272" y="13455"/>
                  </a:lnTo>
                  <a:lnTo>
                    <a:pt x="39463" y="16683"/>
                  </a:lnTo>
                  <a:lnTo>
                    <a:pt x="39463" y="25391"/>
                  </a:lnTo>
                  <a:lnTo>
                    <a:pt x="38069" y="29492"/>
                  </a:lnTo>
                  <a:lnTo>
                    <a:pt x="32480" y="36733"/>
                  </a:lnTo>
                  <a:lnTo>
                    <a:pt x="27322" y="41580"/>
                  </a:lnTo>
                  <a:lnTo>
                    <a:pt x="12241" y="53719"/>
                  </a:lnTo>
                  <a:lnTo>
                    <a:pt x="7058" y="58820"/>
                  </a:lnTo>
                  <a:lnTo>
                    <a:pt x="1406" y="67111"/>
                  </a:lnTo>
                  <a:lnTo>
                    <a:pt x="0" y="71466"/>
                  </a:lnTo>
                  <a:lnTo>
                    <a:pt x="0" y="76022"/>
                  </a:lnTo>
                  <a:lnTo>
                    <a:pt x="49563" y="76022"/>
                  </a:lnTo>
                  <a:lnTo>
                    <a:pt x="49563" y="67149"/>
                  </a:lnTo>
                  <a:lnTo>
                    <a:pt x="13420" y="67149"/>
                  </a:lnTo>
                  <a:lnTo>
                    <a:pt x="13597" y="64972"/>
                  </a:lnTo>
                  <a:lnTo>
                    <a:pt x="18134" y="60187"/>
                  </a:lnTo>
                  <a:lnTo>
                    <a:pt x="35927" y="45365"/>
                  </a:lnTo>
                  <a:lnTo>
                    <a:pt x="41871" y="39568"/>
                  </a:lnTo>
                  <a:lnTo>
                    <a:pt x="47865" y="31239"/>
                  </a:lnTo>
                  <a:lnTo>
                    <a:pt x="49360" y="26442"/>
                  </a:lnTo>
                  <a:lnTo>
                    <a:pt x="49360" y="14986"/>
                  </a:lnTo>
                  <a:lnTo>
                    <a:pt x="47333" y="9987"/>
                  </a:lnTo>
                  <a:lnTo>
                    <a:pt x="39235" y="1999"/>
                  </a:lnTo>
                  <a:lnTo>
                    <a:pt x="3348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4" name="object 4874"/>
            <p:cNvSpPr/>
            <p:nvPr/>
          </p:nvSpPr>
          <p:spPr>
            <a:xfrm>
              <a:off x="4830824" y="3401140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5" name="object 4875"/>
            <p:cNvSpPr/>
            <p:nvPr/>
          </p:nvSpPr>
          <p:spPr>
            <a:xfrm>
              <a:off x="4758133" y="3355762"/>
              <a:ext cx="49530" cy="77470"/>
            </a:xfrm>
            <a:custGeom>
              <a:avLst/>
              <a:gdLst/>
              <a:ahLst/>
              <a:cxnLst/>
              <a:rect l="l" t="t" r="r" b="b"/>
              <a:pathLst>
                <a:path w="49529" h="77470">
                  <a:moveTo>
                    <a:pt x="30098" y="0"/>
                  </a:moveTo>
                  <a:lnTo>
                    <a:pt x="963" y="19429"/>
                  </a:lnTo>
                  <a:lnTo>
                    <a:pt x="10873" y="19429"/>
                  </a:lnTo>
                  <a:lnTo>
                    <a:pt x="11760" y="11505"/>
                  </a:lnTo>
                  <a:lnTo>
                    <a:pt x="16005" y="7544"/>
                  </a:lnTo>
                  <a:lnTo>
                    <a:pt x="35319" y="27783"/>
                  </a:lnTo>
                  <a:lnTo>
                    <a:pt x="30655" y="32074"/>
                  </a:lnTo>
                  <a:lnTo>
                    <a:pt x="19136" y="32074"/>
                  </a:lnTo>
                  <a:lnTo>
                    <a:pt x="19136" y="39568"/>
                  </a:lnTo>
                  <a:lnTo>
                    <a:pt x="39095" y="58782"/>
                  </a:lnTo>
                  <a:lnTo>
                    <a:pt x="37765" y="62529"/>
                  </a:lnTo>
                  <a:lnTo>
                    <a:pt x="32417" y="68301"/>
                  </a:lnTo>
                  <a:lnTo>
                    <a:pt x="28843" y="69757"/>
                  </a:lnTo>
                  <a:lnTo>
                    <a:pt x="19718" y="69757"/>
                  </a:lnTo>
                  <a:lnTo>
                    <a:pt x="16157" y="68428"/>
                  </a:lnTo>
                  <a:lnTo>
                    <a:pt x="11190" y="63124"/>
                  </a:lnTo>
                  <a:lnTo>
                    <a:pt x="9948" y="59960"/>
                  </a:lnTo>
                  <a:lnTo>
                    <a:pt x="9948" y="56289"/>
                  </a:lnTo>
                  <a:lnTo>
                    <a:pt x="0" y="56289"/>
                  </a:lnTo>
                  <a:lnTo>
                    <a:pt x="31352" y="77301"/>
                  </a:lnTo>
                  <a:lnTo>
                    <a:pt x="37232" y="75136"/>
                  </a:lnTo>
                  <a:lnTo>
                    <a:pt x="46686" y="66504"/>
                  </a:lnTo>
                  <a:lnTo>
                    <a:pt x="49056" y="60896"/>
                  </a:lnTo>
                  <a:lnTo>
                    <a:pt x="49056" y="49378"/>
                  </a:lnTo>
                  <a:lnTo>
                    <a:pt x="47827" y="45340"/>
                  </a:lnTo>
                  <a:lnTo>
                    <a:pt x="42884" y="38479"/>
                  </a:lnTo>
                  <a:lnTo>
                    <a:pt x="39374" y="36163"/>
                  </a:lnTo>
                  <a:lnTo>
                    <a:pt x="34812" y="34973"/>
                  </a:lnTo>
                  <a:lnTo>
                    <a:pt x="38348" y="33479"/>
                  </a:lnTo>
                  <a:lnTo>
                    <a:pt x="40984" y="31315"/>
                  </a:lnTo>
                  <a:lnTo>
                    <a:pt x="44418" y="25632"/>
                  </a:lnTo>
                  <a:lnTo>
                    <a:pt x="45280" y="22619"/>
                  </a:lnTo>
                  <a:lnTo>
                    <a:pt x="45280" y="13708"/>
                  </a:lnTo>
                  <a:lnTo>
                    <a:pt x="43303" y="9050"/>
                  </a:lnTo>
                  <a:lnTo>
                    <a:pt x="35407" y="1810"/>
                  </a:lnTo>
                  <a:lnTo>
                    <a:pt x="3009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6" name="object 4876"/>
            <p:cNvSpPr/>
            <p:nvPr/>
          </p:nvSpPr>
          <p:spPr>
            <a:xfrm>
              <a:off x="4830824" y="3144819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7" name="object 4877"/>
            <p:cNvSpPr/>
            <p:nvPr/>
          </p:nvSpPr>
          <p:spPr>
            <a:xfrm>
              <a:off x="4755116" y="3099757"/>
              <a:ext cx="52069" cy="76200"/>
            </a:xfrm>
            <a:custGeom>
              <a:avLst/>
              <a:gdLst/>
              <a:ahLst/>
              <a:cxnLst/>
              <a:rect l="l" t="t" r="r" b="b"/>
              <a:pathLst>
                <a:path w="52070" h="76200">
                  <a:moveTo>
                    <a:pt x="41605" y="57846"/>
                  </a:moveTo>
                  <a:lnTo>
                    <a:pt x="31960" y="57846"/>
                  </a:lnTo>
                  <a:lnTo>
                    <a:pt x="31960" y="75693"/>
                  </a:lnTo>
                  <a:lnTo>
                    <a:pt x="41605" y="75693"/>
                  </a:lnTo>
                  <a:lnTo>
                    <a:pt x="41605" y="57846"/>
                  </a:lnTo>
                  <a:close/>
                </a:path>
                <a:path w="52070" h="76200">
                  <a:moveTo>
                    <a:pt x="41605" y="0"/>
                  </a:moveTo>
                  <a:lnTo>
                    <a:pt x="34051" y="0"/>
                  </a:lnTo>
                  <a:lnTo>
                    <a:pt x="0" y="49365"/>
                  </a:lnTo>
                  <a:lnTo>
                    <a:pt x="0" y="57846"/>
                  </a:lnTo>
                  <a:lnTo>
                    <a:pt x="51717" y="57846"/>
                  </a:lnTo>
                  <a:lnTo>
                    <a:pt x="51717" y="49365"/>
                  </a:lnTo>
                  <a:lnTo>
                    <a:pt x="8985" y="49365"/>
                  </a:lnTo>
                  <a:lnTo>
                    <a:pt x="31960" y="15189"/>
                  </a:lnTo>
                  <a:lnTo>
                    <a:pt x="41605" y="15189"/>
                  </a:lnTo>
                  <a:lnTo>
                    <a:pt x="41605" y="0"/>
                  </a:lnTo>
                  <a:close/>
                </a:path>
                <a:path w="52070" h="76200">
                  <a:moveTo>
                    <a:pt x="41605" y="15189"/>
                  </a:moveTo>
                  <a:lnTo>
                    <a:pt x="31960" y="15189"/>
                  </a:lnTo>
                  <a:lnTo>
                    <a:pt x="31960" y="49365"/>
                  </a:lnTo>
                  <a:lnTo>
                    <a:pt x="41605" y="49365"/>
                  </a:lnTo>
                  <a:lnTo>
                    <a:pt x="41605" y="1518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878" name="object 4878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4919661" y="2961787"/>
              <a:ext cx="3806422" cy="97971"/>
            </a:xfrm>
            <a:prstGeom prst="rect">
              <a:avLst/>
            </a:prstGeom>
          </p:spPr>
        </p:pic>
        <p:sp>
          <p:nvSpPr>
            <p:cNvPr id="4879" name="object 4879"/>
            <p:cNvSpPr/>
            <p:nvPr/>
          </p:nvSpPr>
          <p:spPr>
            <a:xfrm>
              <a:off x="5068491" y="416988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0" name="object 4880"/>
            <p:cNvSpPr/>
            <p:nvPr/>
          </p:nvSpPr>
          <p:spPr>
            <a:xfrm>
              <a:off x="5096422" y="416942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1"/>
                  </a:moveTo>
                  <a:lnTo>
                    <a:pt x="887" y="341"/>
                  </a:lnTo>
                </a:path>
              </a:pathLst>
            </a:custGeom>
            <a:ln w="317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1" name="object 4881"/>
            <p:cNvSpPr/>
            <p:nvPr/>
          </p:nvSpPr>
          <p:spPr>
            <a:xfrm>
              <a:off x="5109158" y="41699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2" name="object 4882"/>
            <p:cNvSpPr/>
            <p:nvPr/>
          </p:nvSpPr>
          <p:spPr>
            <a:xfrm>
              <a:off x="5117180" y="4169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3" name="object 4883"/>
            <p:cNvSpPr/>
            <p:nvPr/>
          </p:nvSpPr>
          <p:spPr>
            <a:xfrm>
              <a:off x="5121084" y="4170021"/>
              <a:ext cx="16510" cy="0"/>
            </a:xfrm>
            <a:custGeom>
              <a:avLst/>
              <a:gdLst/>
              <a:ahLst/>
              <a:cxnLst/>
              <a:rect l="l" t="t" r="r" b="b"/>
              <a:pathLst>
                <a:path w="16510">
                  <a:moveTo>
                    <a:pt x="0" y="0"/>
                  </a:moveTo>
                  <a:lnTo>
                    <a:pt x="1774" y="0"/>
                  </a:lnTo>
                </a:path>
                <a:path w="16510">
                  <a:moveTo>
                    <a:pt x="14206" y="0"/>
                  </a:moveTo>
                  <a:lnTo>
                    <a:pt x="15980" y="0"/>
                  </a:lnTo>
                </a:path>
              </a:pathLst>
            </a:custGeom>
            <a:ln w="317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4" name="object 4884"/>
            <p:cNvSpPr/>
            <p:nvPr/>
          </p:nvSpPr>
          <p:spPr>
            <a:xfrm>
              <a:off x="5144858" y="41696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5" name="object 4885"/>
            <p:cNvSpPr/>
            <p:nvPr/>
          </p:nvSpPr>
          <p:spPr>
            <a:xfrm>
              <a:off x="5149471" y="4161053"/>
              <a:ext cx="0" cy="9525"/>
            </a:xfrm>
            <a:custGeom>
              <a:avLst/>
              <a:gdLst/>
              <a:ahLst/>
              <a:cxnLst/>
              <a:rect l="l" t="t" r="r" b="b"/>
              <a:pathLst>
                <a:path h="9525">
                  <a:moveTo>
                    <a:pt x="0" y="905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6" name="object 4886"/>
            <p:cNvSpPr/>
            <p:nvPr/>
          </p:nvSpPr>
          <p:spPr>
            <a:xfrm>
              <a:off x="5159457" y="41699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7" name="object 4887"/>
            <p:cNvSpPr/>
            <p:nvPr/>
          </p:nvSpPr>
          <p:spPr>
            <a:xfrm>
              <a:off x="5296983" y="416997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8" name="object 4888"/>
            <p:cNvSpPr/>
            <p:nvPr/>
          </p:nvSpPr>
          <p:spPr>
            <a:xfrm>
              <a:off x="5322278" y="4169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9" name="object 4889"/>
            <p:cNvSpPr/>
            <p:nvPr/>
          </p:nvSpPr>
          <p:spPr>
            <a:xfrm>
              <a:off x="5407731" y="416900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0"/>
                  </a:moveTo>
                  <a:lnTo>
                    <a:pt x="887" y="550"/>
                  </a:lnTo>
                </a:path>
              </a:pathLst>
            </a:custGeom>
            <a:ln w="317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0" name="object 4890"/>
            <p:cNvSpPr/>
            <p:nvPr/>
          </p:nvSpPr>
          <p:spPr>
            <a:xfrm>
              <a:off x="5515691" y="41699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1" name="object 4891"/>
            <p:cNvSpPr/>
            <p:nvPr/>
          </p:nvSpPr>
          <p:spPr>
            <a:xfrm>
              <a:off x="5560667" y="4166477"/>
              <a:ext cx="126364" cy="0"/>
            </a:xfrm>
            <a:custGeom>
              <a:avLst/>
              <a:gdLst/>
              <a:ahLst/>
              <a:cxnLst/>
              <a:rect l="l" t="t" r="r" b="b"/>
              <a:pathLst>
                <a:path w="126364">
                  <a:moveTo>
                    <a:pt x="0" y="0"/>
                  </a:moveTo>
                  <a:lnTo>
                    <a:pt x="126335" y="0"/>
                  </a:lnTo>
                </a:path>
              </a:pathLst>
            </a:custGeom>
            <a:ln w="3175">
              <a:solidFill>
                <a:srgbClr val="FF00FF"/>
              </a:solidFill>
              <a:prstDash val="dot"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2" name="object 4892"/>
            <p:cNvSpPr/>
            <p:nvPr/>
          </p:nvSpPr>
          <p:spPr>
            <a:xfrm>
              <a:off x="5728063" y="416997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3" name="object 4893"/>
            <p:cNvSpPr/>
            <p:nvPr/>
          </p:nvSpPr>
          <p:spPr>
            <a:xfrm>
              <a:off x="5832615" y="4169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4" name="object 4894"/>
            <p:cNvSpPr/>
            <p:nvPr/>
          </p:nvSpPr>
          <p:spPr>
            <a:xfrm>
              <a:off x="5885841" y="41695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5" name="object 4895"/>
            <p:cNvSpPr/>
            <p:nvPr/>
          </p:nvSpPr>
          <p:spPr>
            <a:xfrm>
              <a:off x="5889009" y="4169863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0"/>
                  </a:moveTo>
                  <a:lnTo>
                    <a:pt x="887" y="120"/>
                  </a:lnTo>
                </a:path>
              </a:pathLst>
            </a:custGeom>
            <a:ln w="317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6" name="object 4896"/>
            <p:cNvSpPr/>
            <p:nvPr/>
          </p:nvSpPr>
          <p:spPr>
            <a:xfrm>
              <a:off x="5926014" y="416866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21"/>
                  </a:moveTo>
                  <a:lnTo>
                    <a:pt x="887" y="721"/>
                  </a:lnTo>
                </a:path>
              </a:pathLst>
            </a:custGeom>
            <a:ln w="317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7" name="object 4897"/>
            <p:cNvSpPr/>
            <p:nvPr/>
          </p:nvSpPr>
          <p:spPr>
            <a:xfrm>
              <a:off x="5931843" y="4170040"/>
              <a:ext cx="46990" cy="0"/>
            </a:xfrm>
            <a:custGeom>
              <a:avLst/>
              <a:gdLst/>
              <a:ahLst/>
              <a:cxnLst/>
              <a:rect l="l" t="t" r="r" b="b"/>
              <a:pathLst>
                <a:path w="46989">
                  <a:moveTo>
                    <a:pt x="0" y="0"/>
                  </a:moveTo>
                  <a:lnTo>
                    <a:pt x="1774" y="0"/>
                  </a:lnTo>
                </a:path>
                <a:path w="46989">
                  <a:moveTo>
                    <a:pt x="44988" y="0"/>
                  </a:moveTo>
                  <a:lnTo>
                    <a:pt x="46762" y="0"/>
                  </a:lnTo>
                </a:path>
              </a:pathLst>
            </a:custGeom>
            <a:ln w="317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8" name="object 4898"/>
            <p:cNvSpPr/>
            <p:nvPr/>
          </p:nvSpPr>
          <p:spPr>
            <a:xfrm>
              <a:off x="6092155" y="41699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9" name="object 4899"/>
            <p:cNvSpPr/>
            <p:nvPr/>
          </p:nvSpPr>
          <p:spPr>
            <a:xfrm>
              <a:off x="6144114" y="416934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0" name="object 4900"/>
            <p:cNvSpPr/>
            <p:nvPr/>
          </p:nvSpPr>
          <p:spPr>
            <a:xfrm>
              <a:off x="6161982" y="41699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1" name="object 4901"/>
            <p:cNvSpPr/>
            <p:nvPr/>
          </p:nvSpPr>
          <p:spPr>
            <a:xfrm>
              <a:off x="6171107" y="416936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2" name="object 4902"/>
            <p:cNvSpPr/>
            <p:nvPr/>
          </p:nvSpPr>
          <p:spPr>
            <a:xfrm>
              <a:off x="6186821" y="3125832"/>
              <a:ext cx="0" cy="1044575"/>
            </a:xfrm>
            <a:custGeom>
              <a:avLst/>
              <a:gdLst/>
              <a:ahLst/>
              <a:cxnLst/>
              <a:rect l="l" t="t" r="r" b="b"/>
              <a:pathLst>
                <a:path h="1044575">
                  <a:moveTo>
                    <a:pt x="0" y="104427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3" name="object 4903"/>
            <p:cNvSpPr/>
            <p:nvPr/>
          </p:nvSpPr>
          <p:spPr>
            <a:xfrm>
              <a:off x="5933871" y="3143427"/>
              <a:ext cx="487045" cy="195580"/>
            </a:xfrm>
            <a:custGeom>
              <a:avLst/>
              <a:gdLst/>
              <a:ahLst/>
              <a:cxnLst/>
              <a:rect l="l" t="t" r="r" b="b"/>
              <a:pathLst>
                <a:path w="487045" h="195579">
                  <a:moveTo>
                    <a:pt x="42961" y="56327"/>
                  </a:moveTo>
                  <a:lnTo>
                    <a:pt x="32949" y="56327"/>
                  </a:lnTo>
                  <a:lnTo>
                    <a:pt x="33329" y="62656"/>
                  </a:lnTo>
                  <a:lnTo>
                    <a:pt x="35737" y="67719"/>
                  </a:lnTo>
                  <a:lnTo>
                    <a:pt x="40172" y="71516"/>
                  </a:lnTo>
                  <a:lnTo>
                    <a:pt x="44481" y="75440"/>
                  </a:lnTo>
                  <a:lnTo>
                    <a:pt x="50311" y="77339"/>
                  </a:lnTo>
                  <a:lnTo>
                    <a:pt x="64378" y="77339"/>
                  </a:lnTo>
                  <a:lnTo>
                    <a:pt x="70207" y="75187"/>
                  </a:lnTo>
                  <a:lnTo>
                    <a:pt x="74896" y="70883"/>
                  </a:lnTo>
                  <a:lnTo>
                    <a:pt x="76171" y="69744"/>
                  </a:lnTo>
                  <a:lnTo>
                    <a:pt x="42961" y="59998"/>
                  </a:lnTo>
                  <a:lnTo>
                    <a:pt x="42961" y="56327"/>
                  </a:lnTo>
                  <a:close/>
                </a:path>
                <a:path w="487045" h="195579">
                  <a:moveTo>
                    <a:pt x="74665" y="7594"/>
                  </a:moveTo>
                  <a:lnTo>
                    <a:pt x="60322" y="7594"/>
                  </a:lnTo>
                  <a:lnTo>
                    <a:pt x="63237" y="8607"/>
                  </a:lnTo>
                  <a:lnTo>
                    <a:pt x="67292" y="12657"/>
                  </a:lnTo>
                  <a:lnTo>
                    <a:pt x="68306" y="15442"/>
                  </a:lnTo>
                  <a:lnTo>
                    <a:pt x="68306" y="27847"/>
                  </a:lnTo>
                  <a:lnTo>
                    <a:pt x="63617" y="32150"/>
                  </a:lnTo>
                  <a:lnTo>
                    <a:pt x="52085" y="32150"/>
                  </a:lnTo>
                  <a:lnTo>
                    <a:pt x="52085" y="39619"/>
                  </a:lnTo>
                  <a:lnTo>
                    <a:pt x="72108" y="58858"/>
                  </a:lnTo>
                  <a:lnTo>
                    <a:pt x="70714" y="62529"/>
                  </a:lnTo>
                  <a:lnTo>
                    <a:pt x="65391" y="68352"/>
                  </a:lnTo>
                  <a:lnTo>
                    <a:pt x="61843" y="69744"/>
                  </a:lnTo>
                  <a:lnTo>
                    <a:pt x="76171" y="69744"/>
                  </a:lnTo>
                  <a:lnTo>
                    <a:pt x="79712" y="66580"/>
                  </a:lnTo>
                  <a:lnTo>
                    <a:pt x="81993" y="60884"/>
                  </a:lnTo>
                  <a:lnTo>
                    <a:pt x="81993" y="49365"/>
                  </a:lnTo>
                  <a:lnTo>
                    <a:pt x="80852" y="45441"/>
                  </a:lnTo>
                  <a:lnTo>
                    <a:pt x="78318" y="41897"/>
                  </a:lnTo>
                  <a:lnTo>
                    <a:pt x="75910" y="38479"/>
                  </a:lnTo>
                  <a:lnTo>
                    <a:pt x="72362" y="36201"/>
                  </a:lnTo>
                  <a:lnTo>
                    <a:pt x="67799" y="35062"/>
                  </a:lnTo>
                  <a:lnTo>
                    <a:pt x="71348" y="33543"/>
                  </a:lnTo>
                  <a:lnTo>
                    <a:pt x="74009" y="31391"/>
                  </a:lnTo>
                  <a:lnTo>
                    <a:pt x="75657" y="28480"/>
                  </a:lnTo>
                  <a:lnTo>
                    <a:pt x="77431" y="25695"/>
                  </a:lnTo>
                  <a:lnTo>
                    <a:pt x="78318" y="22657"/>
                  </a:lnTo>
                  <a:lnTo>
                    <a:pt x="78318" y="13797"/>
                  </a:lnTo>
                  <a:lnTo>
                    <a:pt x="76290" y="9113"/>
                  </a:lnTo>
                  <a:lnTo>
                    <a:pt x="74665" y="7594"/>
                  </a:lnTo>
                  <a:close/>
                </a:path>
                <a:path w="487045" h="195579">
                  <a:moveTo>
                    <a:pt x="63110" y="0"/>
                  </a:moveTo>
                  <a:lnTo>
                    <a:pt x="33963" y="19493"/>
                  </a:lnTo>
                  <a:lnTo>
                    <a:pt x="43848" y="19493"/>
                  </a:lnTo>
                  <a:lnTo>
                    <a:pt x="44735" y="11518"/>
                  </a:lnTo>
                  <a:lnTo>
                    <a:pt x="49043" y="7594"/>
                  </a:lnTo>
                  <a:lnTo>
                    <a:pt x="74665" y="7594"/>
                  </a:lnTo>
                  <a:lnTo>
                    <a:pt x="72362" y="5442"/>
                  </a:lnTo>
                  <a:lnTo>
                    <a:pt x="68433" y="1898"/>
                  </a:lnTo>
                  <a:lnTo>
                    <a:pt x="63110" y="0"/>
                  </a:lnTo>
                  <a:close/>
                </a:path>
                <a:path w="487045" h="195579">
                  <a:moveTo>
                    <a:pt x="136282" y="7594"/>
                  </a:moveTo>
                  <a:lnTo>
                    <a:pt x="121659" y="7594"/>
                  </a:lnTo>
                  <a:lnTo>
                    <a:pt x="124954" y="8733"/>
                  </a:lnTo>
                  <a:lnTo>
                    <a:pt x="129770" y="13543"/>
                  </a:lnTo>
                  <a:lnTo>
                    <a:pt x="130910" y="16708"/>
                  </a:lnTo>
                  <a:lnTo>
                    <a:pt x="130910" y="25442"/>
                  </a:lnTo>
                  <a:lnTo>
                    <a:pt x="129516" y="29492"/>
                  </a:lnTo>
                  <a:lnTo>
                    <a:pt x="123940" y="36834"/>
                  </a:lnTo>
                  <a:lnTo>
                    <a:pt x="118744" y="41644"/>
                  </a:lnTo>
                  <a:lnTo>
                    <a:pt x="111267" y="47720"/>
                  </a:lnTo>
                  <a:lnTo>
                    <a:pt x="103664" y="53795"/>
                  </a:lnTo>
                  <a:lnTo>
                    <a:pt x="98594" y="58858"/>
                  </a:lnTo>
                  <a:lnTo>
                    <a:pt x="95680" y="63036"/>
                  </a:lnTo>
                  <a:lnTo>
                    <a:pt x="92892" y="67213"/>
                  </a:lnTo>
                  <a:lnTo>
                    <a:pt x="91498" y="71516"/>
                  </a:lnTo>
                  <a:lnTo>
                    <a:pt x="91498" y="76073"/>
                  </a:lnTo>
                  <a:lnTo>
                    <a:pt x="141049" y="76073"/>
                  </a:lnTo>
                  <a:lnTo>
                    <a:pt x="141049" y="67213"/>
                  </a:lnTo>
                  <a:lnTo>
                    <a:pt x="104931" y="67213"/>
                  </a:lnTo>
                  <a:lnTo>
                    <a:pt x="105058" y="65061"/>
                  </a:lnTo>
                  <a:lnTo>
                    <a:pt x="109620" y="60251"/>
                  </a:lnTo>
                  <a:lnTo>
                    <a:pt x="118491" y="52783"/>
                  </a:lnTo>
                  <a:lnTo>
                    <a:pt x="127362" y="45441"/>
                  </a:lnTo>
                  <a:lnTo>
                    <a:pt x="133318" y="39619"/>
                  </a:lnTo>
                  <a:lnTo>
                    <a:pt x="139401" y="31264"/>
                  </a:lnTo>
                  <a:lnTo>
                    <a:pt x="140795" y="26454"/>
                  </a:lnTo>
                  <a:lnTo>
                    <a:pt x="140795" y="15062"/>
                  </a:lnTo>
                  <a:lnTo>
                    <a:pt x="138767" y="9999"/>
                  </a:lnTo>
                  <a:lnTo>
                    <a:pt x="136282" y="7594"/>
                  </a:lnTo>
                  <a:close/>
                </a:path>
                <a:path w="487045" h="195579">
                  <a:moveTo>
                    <a:pt x="124954" y="0"/>
                  </a:moveTo>
                  <a:lnTo>
                    <a:pt x="93272" y="21644"/>
                  </a:lnTo>
                  <a:lnTo>
                    <a:pt x="103157" y="21644"/>
                  </a:lnTo>
                  <a:lnTo>
                    <a:pt x="103537" y="17088"/>
                  </a:lnTo>
                  <a:lnTo>
                    <a:pt x="105058" y="13543"/>
                  </a:lnTo>
                  <a:lnTo>
                    <a:pt x="110380" y="8733"/>
                  </a:lnTo>
                  <a:lnTo>
                    <a:pt x="113548" y="7594"/>
                  </a:lnTo>
                  <a:lnTo>
                    <a:pt x="136282" y="7594"/>
                  </a:lnTo>
                  <a:lnTo>
                    <a:pt x="134712" y="6075"/>
                  </a:lnTo>
                  <a:lnTo>
                    <a:pt x="130657" y="2025"/>
                  </a:lnTo>
                  <a:lnTo>
                    <a:pt x="124954" y="0"/>
                  </a:lnTo>
                  <a:close/>
                </a:path>
                <a:path w="487045" h="195579">
                  <a:moveTo>
                    <a:pt x="163733" y="58732"/>
                  </a:moveTo>
                  <a:lnTo>
                    <a:pt x="153848" y="58732"/>
                  </a:lnTo>
                  <a:lnTo>
                    <a:pt x="154608" y="64934"/>
                  </a:lnTo>
                  <a:lnTo>
                    <a:pt x="157016" y="69491"/>
                  </a:lnTo>
                  <a:lnTo>
                    <a:pt x="160818" y="72655"/>
                  </a:lnTo>
                  <a:lnTo>
                    <a:pt x="164747" y="75820"/>
                  </a:lnTo>
                  <a:lnTo>
                    <a:pt x="169562" y="77339"/>
                  </a:lnTo>
                  <a:lnTo>
                    <a:pt x="175139" y="77339"/>
                  </a:lnTo>
                  <a:lnTo>
                    <a:pt x="186708" y="74776"/>
                  </a:lnTo>
                  <a:lnTo>
                    <a:pt x="192126" y="69744"/>
                  </a:lnTo>
                  <a:lnTo>
                    <a:pt x="168549" y="69744"/>
                  </a:lnTo>
                  <a:lnTo>
                    <a:pt x="164493" y="66073"/>
                  </a:lnTo>
                  <a:lnTo>
                    <a:pt x="163733" y="58732"/>
                  </a:lnTo>
                  <a:close/>
                </a:path>
                <a:path w="487045" h="195579">
                  <a:moveTo>
                    <a:pt x="201133" y="41644"/>
                  </a:moveTo>
                  <a:lnTo>
                    <a:pt x="191867" y="41644"/>
                  </a:lnTo>
                  <a:lnTo>
                    <a:pt x="191360" y="50757"/>
                  </a:lnTo>
                  <a:lnTo>
                    <a:pt x="189586" y="57719"/>
                  </a:lnTo>
                  <a:lnTo>
                    <a:pt x="184010" y="67339"/>
                  </a:lnTo>
                  <a:lnTo>
                    <a:pt x="180208" y="69744"/>
                  </a:lnTo>
                  <a:lnTo>
                    <a:pt x="192126" y="69744"/>
                  </a:lnTo>
                  <a:lnTo>
                    <a:pt x="194987" y="67086"/>
                  </a:lnTo>
                  <a:lnTo>
                    <a:pt x="199963" y="54270"/>
                  </a:lnTo>
                  <a:lnTo>
                    <a:pt x="201133" y="41644"/>
                  </a:lnTo>
                  <a:close/>
                </a:path>
                <a:path w="487045" h="195579">
                  <a:moveTo>
                    <a:pt x="184010" y="0"/>
                  </a:moveTo>
                  <a:lnTo>
                    <a:pt x="152581" y="18480"/>
                  </a:lnTo>
                  <a:lnTo>
                    <a:pt x="152581" y="32657"/>
                  </a:lnTo>
                  <a:lnTo>
                    <a:pt x="154735" y="38353"/>
                  </a:lnTo>
                  <a:lnTo>
                    <a:pt x="163353" y="47466"/>
                  </a:lnTo>
                  <a:lnTo>
                    <a:pt x="168549" y="49745"/>
                  </a:lnTo>
                  <a:lnTo>
                    <a:pt x="181222" y="49745"/>
                  </a:lnTo>
                  <a:lnTo>
                    <a:pt x="186924" y="47087"/>
                  </a:lnTo>
                  <a:lnTo>
                    <a:pt x="191407" y="42150"/>
                  </a:lnTo>
                  <a:lnTo>
                    <a:pt x="172224" y="42150"/>
                  </a:lnTo>
                  <a:lnTo>
                    <a:pt x="168802" y="40631"/>
                  </a:lnTo>
                  <a:lnTo>
                    <a:pt x="166268" y="37340"/>
                  </a:lnTo>
                  <a:lnTo>
                    <a:pt x="163733" y="34176"/>
                  </a:lnTo>
                  <a:lnTo>
                    <a:pt x="162466" y="29999"/>
                  </a:lnTo>
                  <a:lnTo>
                    <a:pt x="162466" y="19999"/>
                  </a:lnTo>
                  <a:lnTo>
                    <a:pt x="163733" y="15948"/>
                  </a:lnTo>
                  <a:lnTo>
                    <a:pt x="166268" y="12531"/>
                  </a:lnTo>
                  <a:lnTo>
                    <a:pt x="168675" y="9240"/>
                  </a:lnTo>
                  <a:lnTo>
                    <a:pt x="171970" y="7594"/>
                  </a:lnTo>
                  <a:lnTo>
                    <a:pt x="193605" y="7594"/>
                  </a:lnTo>
                  <a:lnTo>
                    <a:pt x="190346" y="3164"/>
                  </a:lnTo>
                  <a:lnTo>
                    <a:pt x="184010" y="0"/>
                  </a:lnTo>
                  <a:close/>
                </a:path>
                <a:path w="487045" h="195579">
                  <a:moveTo>
                    <a:pt x="193605" y="7594"/>
                  </a:moveTo>
                  <a:lnTo>
                    <a:pt x="180841" y="7594"/>
                  </a:lnTo>
                  <a:lnTo>
                    <a:pt x="184643" y="9873"/>
                  </a:lnTo>
                  <a:lnTo>
                    <a:pt x="187626" y="14540"/>
                  </a:lnTo>
                  <a:lnTo>
                    <a:pt x="190346" y="18986"/>
                  </a:lnTo>
                  <a:lnTo>
                    <a:pt x="191867" y="25568"/>
                  </a:lnTo>
                  <a:lnTo>
                    <a:pt x="191993" y="34176"/>
                  </a:lnTo>
                  <a:lnTo>
                    <a:pt x="186924" y="39492"/>
                  </a:lnTo>
                  <a:lnTo>
                    <a:pt x="181728" y="42150"/>
                  </a:lnTo>
                  <a:lnTo>
                    <a:pt x="191407" y="42150"/>
                  </a:lnTo>
                  <a:lnTo>
                    <a:pt x="191867" y="41644"/>
                  </a:lnTo>
                  <a:lnTo>
                    <a:pt x="201133" y="41644"/>
                  </a:lnTo>
                  <a:lnTo>
                    <a:pt x="201531" y="37340"/>
                  </a:lnTo>
                  <a:lnTo>
                    <a:pt x="194908" y="9366"/>
                  </a:lnTo>
                  <a:lnTo>
                    <a:pt x="193605" y="7594"/>
                  </a:lnTo>
                  <a:close/>
                </a:path>
                <a:path w="487045" h="195579">
                  <a:moveTo>
                    <a:pt x="227731" y="65567"/>
                  </a:moveTo>
                  <a:lnTo>
                    <a:pt x="217339" y="65567"/>
                  </a:lnTo>
                  <a:lnTo>
                    <a:pt x="217339" y="76073"/>
                  </a:lnTo>
                  <a:lnTo>
                    <a:pt x="227731" y="76073"/>
                  </a:lnTo>
                  <a:lnTo>
                    <a:pt x="227731" y="65567"/>
                  </a:lnTo>
                  <a:close/>
                </a:path>
                <a:path w="487045" h="195579">
                  <a:moveTo>
                    <a:pt x="286026" y="7594"/>
                  </a:moveTo>
                  <a:lnTo>
                    <a:pt x="271326" y="7594"/>
                  </a:lnTo>
                  <a:lnTo>
                    <a:pt x="274621" y="8733"/>
                  </a:lnTo>
                  <a:lnTo>
                    <a:pt x="279436" y="13543"/>
                  </a:lnTo>
                  <a:lnTo>
                    <a:pt x="280577" y="16708"/>
                  </a:lnTo>
                  <a:lnTo>
                    <a:pt x="280577" y="25442"/>
                  </a:lnTo>
                  <a:lnTo>
                    <a:pt x="279183" y="29492"/>
                  </a:lnTo>
                  <a:lnTo>
                    <a:pt x="273607" y="36834"/>
                  </a:lnTo>
                  <a:lnTo>
                    <a:pt x="268538" y="41644"/>
                  </a:lnTo>
                  <a:lnTo>
                    <a:pt x="260934" y="47720"/>
                  </a:lnTo>
                  <a:lnTo>
                    <a:pt x="253457" y="53795"/>
                  </a:lnTo>
                  <a:lnTo>
                    <a:pt x="248261" y="58858"/>
                  </a:lnTo>
                  <a:lnTo>
                    <a:pt x="245346" y="63036"/>
                  </a:lnTo>
                  <a:lnTo>
                    <a:pt x="242558" y="67213"/>
                  </a:lnTo>
                  <a:lnTo>
                    <a:pt x="241164" y="71516"/>
                  </a:lnTo>
                  <a:lnTo>
                    <a:pt x="241164" y="76073"/>
                  </a:lnTo>
                  <a:lnTo>
                    <a:pt x="290715" y="76073"/>
                  </a:lnTo>
                  <a:lnTo>
                    <a:pt x="290715" y="67213"/>
                  </a:lnTo>
                  <a:lnTo>
                    <a:pt x="254597" y="67213"/>
                  </a:lnTo>
                  <a:lnTo>
                    <a:pt x="254724" y="65061"/>
                  </a:lnTo>
                  <a:lnTo>
                    <a:pt x="259286" y="60251"/>
                  </a:lnTo>
                  <a:lnTo>
                    <a:pt x="268157" y="52783"/>
                  </a:lnTo>
                  <a:lnTo>
                    <a:pt x="277028" y="45441"/>
                  </a:lnTo>
                  <a:lnTo>
                    <a:pt x="282985" y="39619"/>
                  </a:lnTo>
                  <a:lnTo>
                    <a:pt x="289068" y="31264"/>
                  </a:lnTo>
                  <a:lnTo>
                    <a:pt x="290462" y="26454"/>
                  </a:lnTo>
                  <a:lnTo>
                    <a:pt x="290462" y="15062"/>
                  </a:lnTo>
                  <a:lnTo>
                    <a:pt x="288434" y="9999"/>
                  </a:lnTo>
                  <a:lnTo>
                    <a:pt x="286026" y="7594"/>
                  </a:lnTo>
                  <a:close/>
                </a:path>
                <a:path w="487045" h="195579">
                  <a:moveTo>
                    <a:pt x="274621" y="0"/>
                  </a:moveTo>
                  <a:lnTo>
                    <a:pt x="242938" y="21644"/>
                  </a:lnTo>
                  <a:lnTo>
                    <a:pt x="252950" y="21644"/>
                  </a:lnTo>
                  <a:lnTo>
                    <a:pt x="253203" y="17088"/>
                  </a:lnTo>
                  <a:lnTo>
                    <a:pt x="254724" y="13543"/>
                  </a:lnTo>
                  <a:lnTo>
                    <a:pt x="260047" y="8733"/>
                  </a:lnTo>
                  <a:lnTo>
                    <a:pt x="263215" y="7594"/>
                  </a:lnTo>
                  <a:lnTo>
                    <a:pt x="286026" y="7594"/>
                  </a:lnTo>
                  <a:lnTo>
                    <a:pt x="280450" y="2025"/>
                  </a:lnTo>
                  <a:lnTo>
                    <a:pt x="274621" y="0"/>
                  </a:lnTo>
                  <a:close/>
                </a:path>
                <a:path w="487045" h="195579">
                  <a:moveTo>
                    <a:pt x="312386" y="56327"/>
                  </a:moveTo>
                  <a:lnTo>
                    <a:pt x="302374" y="56327"/>
                  </a:lnTo>
                  <a:lnTo>
                    <a:pt x="302754" y="62656"/>
                  </a:lnTo>
                  <a:lnTo>
                    <a:pt x="305162" y="67719"/>
                  </a:lnTo>
                  <a:lnTo>
                    <a:pt x="309598" y="71516"/>
                  </a:lnTo>
                  <a:lnTo>
                    <a:pt x="314033" y="75440"/>
                  </a:lnTo>
                  <a:lnTo>
                    <a:pt x="319736" y="77339"/>
                  </a:lnTo>
                  <a:lnTo>
                    <a:pt x="333803" y="77339"/>
                  </a:lnTo>
                  <a:lnTo>
                    <a:pt x="339632" y="75187"/>
                  </a:lnTo>
                  <a:lnTo>
                    <a:pt x="344321" y="70883"/>
                  </a:lnTo>
                  <a:lnTo>
                    <a:pt x="345596" y="69744"/>
                  </a:lnTo>
                  <a:lnTo>
                    <a:pt x="312386" y="59998"/>
                  </a:lnTo>
                  <a:lnTo>
                    <a:pt x="312386" y="56327"/>
                  </a:lnTo>
                  <a:close/>
                </a:path>
                <a:path w="487045" h="195579">
                  <a:moveTo>
                    <a:pt x="344090" y="7594"/>
                  </a:moveTo>
                  <a:lnTo>
                    <a:pt x="329748" y="7594"/>
                  </a:lnTo>
                  <a:lnTo>
                    <a:pt x="332662" y="8607"/>
                  </a:lnTo>
                  <a:lnTo>
                    <a:pt x="336718" y="12657"/>
                  </a:lnTo>
                  <a:lnTo>
                    <a:pt x="337731" y="15442"/>
                  </a:lnTo>
                  <a:lnTo>
                    <a:pt x="337731" y="27847"/>
                  </a:lnTo>
                  <a:lnTo>
                    <a:pt x="333042" y="32150"/>
                  </a:lnTo>
                  <a:lnTo>
                    <a:pt x="321510" y="32150"/>
                  </a:lnTo>
                  <a:lnTo>
                    <a:pt x="321510" y="39619"/>
                  </a:lnTo>
                  <a:lnTo>
                    <a:pt x="341533" y="58858"/>
                  </a:lnTo>
                  <a:lnTo>
                    <a:pt x="340139" y="62529"/>
                  </a:lnTo>
                  <a:lnTo>
                    <a:pt x="334817" y="68352"/>
                  </a:lnTo>
                  <a:lnTo>
                    <a:pt x="331268" y="69744"/>
                  </a:lnTo>
                  <a:lnTo>
                    <a:pt x="345596" y="69744"/>
                  </a:lnTo>
                  <a:lnTo>
                    <a:pt x="349137" y="66580"/>
                  </a:lnTo>
                  <a:lnTo>
                    <a:pt x="351418" y="60884"/>
                  </a:lnTo>
                  <a:lnTo>
                    <a:pt x="351418" y="49365"/>
                  </a:lnTo>
                  <a:lnTo>
                    <a:pt x="350278" y="45441"/>
                  </a:lnTo>
                  <a:lnTo>
                    <a:pt x="347743" y="41897"/>
                  </a:lnTo>
                  <a:lnTo>
                    <a:pt x="345335" y="38479"/>
                  </a:lnTo>
                  <a:lnTo>
                    <a:pt x="341787" y="36201"/>
                  </a:lnTo>
                  <a:lnTo>
                    <a:pt x="337225" y="35062"/>
                  </a:lnTo>
                  <a:lnTo>
                    <a:pt x="340773" y="33543"/>
                  </a:lnTo>
                  <a:lnTo>
                    <a:pt x="343434" y="31391"/>
                  </a:lnTo>
                  <a:lnTo>
                    <a:pt x="345082" y="28480"/>
                  </a:lnTo>
                  <a:lnTo>
                    <a:pt x="346856" y="25695"/>
                  </a:lnTo>
                  <a:lnTo>
                    <a:pt x="347743" y="22657"/>
                  </a:lnTo>
                  <a:lnTo>
                    <a:pt x="347743" y="13797"/>
                  </a:lnTo>
                  <a:lnTo>
                    <a:pt x="345715" y="9113"/>
                  </a:lnTo>
                  <a:lnTo>
                    <a:pt x="344090" y="7594"/>
                  </a:lnTo>
                  <a:close/>
                </a:path>
                <a:path w="487045" h="195579">
                  <a:moveTo>
                    <a:pt x="332536" y="0"/>
                  </a:moveTo>
                  <a:lnTo>
                    <a:pt x="303388" y="19493"/>
                  </a:lnTo>
                  <a:lnTo>
                    <a:pt x="313273" y="19493"/>
                  </a:lnTo>
                  <a:lnTo>
                    <a:pt x="314160" y="11518"/>
                  </a:lnTo>
                  <a:lnTo>
                    <a:pt x="318469" y="7594"/>
                  </a:lnTo>
                  <a:lnTo>
                    <a:pt x="344090" y="7594"/>
                  </a:lnTo>
                  <a:lnTo>
                    <a:pt x="341787" y="5442"/>
                  </a:lnTo>
                  <a:lnTo>
                    <a:pt x="337858" y="1898"/>
                  </a:lnTo>
                  <a:lnTo>
                    <a:pt x="332536" y="0"/>
                  </a:lnTo>
                  <a:close/>
                </a:path>
                <a:path w="487045" h="195579">
                  <a:moveTo>
                    <a:pt x="372202" y="56327"/>
                  </a:moveTo>
                  <a:lnTo>
                    <a:pt x="362317" y="56327"/>
                  </a:lnTo>
                  <a:lnTo>
                    <a:pt x="362697" y="62656"/>
                  </a:lnTo>
                  <a:lnTo>
                    <a:pt x="364978" y="67719"/>
                  </a:lnTo>
                  <a:lnTo>
                    <a:pt x="369414" y="71516"/>
                  </a:lnTo>
                  <a:lnTo>
                    <a:pt x="373849" y="75440"/>
                  </a:lnTo>
                  <a:lnTo>
                    <a:pt x="379552" y="77339"/>
                  </a:lnTo>
                  <a:lnTo>
                    <a:pt x="393619" y="77339"/>
                  </a:lnTo>
                  <a:lnTo>
                    <a:pt x="399575" y="75187"/>
                  </a:lnTo>
                  <a:lnTo>
                    <a:pt x="405505" y="69744"/>
                  </a:lnTo>
                  <a:lnTo>
                    <a:pt x="381960" y="69744"/>
                  </a:lnTo>
                  <a:lnTo>
                    <a:pt x="378411" y="68478"/>
                  </a:lnTo>
                  <a:lnTo>
                    <a:pt x="376004" y="65820"/>
                  </a:lnTo>
                  <a:lnTo>
                    <a:pt x="373469" y="63162"/>
                  </a:lnTo>
                  <a:lnTo>
                    <a:pt x="372202" y="59998"/>
                  </a:lnTo>
                  <a:lnTo>
                    <a:pt x="372202" y="56327"/>
                  </a:lnTo>
                  <a:close/>
                </a:path>
                <a:path w="487045" h="195579">
                  <a:moveTo>
                    <a:pt x="403977" y="7594"/>
                  </a:moveTo>
                  <a:lnTo>
                    <a:pt x="389690" y="7594"/>
                  </a:lnTo>
                  <a:lnTo>
                    <a:pt x="392478" y="8607"/>
                  </a:lnTo>
                  <a:lnTo>
                    <a:pt x="394506" y="10632"/>
                  </a:lnTo>
                  <a:lnTo>
                    <a:pt x="396660" y="12657"/>
                  </a:lnTo>
                  <a:lnTo>
                    <a:pt x="397674" y="15442"/>
                  </a:lnTo>
                  <a:lnTo>
                    <a:pt x="397674" y="27847"/>
                  </a:lnTo>
                  <a:lnTo>
                    <a:pt x="392985" y="32150"/>
                  </a:lnTo>
                  <a:lnTo>
                    <a:pt x="381453" y="32150"/>
                  </a:lnTo>
                  <a:lnTo>
                    <a:pt x="381453" y="39619"/>
                  </a:lnTo>
                  <a:lnTo>
                    <a:pt x="401349" y="58858"/>
                  </a:lnTo>
                  <a:lnTo>
                    <a:pt x="400082" y="62529"/>
                  </a:lnTo>
                  <a:lnTo>
                    <a:pt x="394759" y="68352"/>
                  </a:lnTo>
                  <a:lnTo>
                    <a:pt x="391084" y="69744"/>
                  </a:lnTo>
                  <a:lnTo>
                    <a:pt x="405505" y="69744"/>
                  </a:lnTo>
                  <a:lnTo>
                    <a:pt x="408953" y="66580"/>
                  </a:lnTo>
                  <a:lnTo>
                    <a:pt x="411361" y="60884"/>
                  </a:lnTo>
                  <a:lnTo>
                    <a:pt x="411361" y="49365"/>
                  </a:lnTo>
                  <a:lnTo>
                    <a:pt x="397167" y="35062"/>
                  </a:lnTo>
                  <a:lnTo>
                    <a:pt x="400716" y="33543"/>
                  </a:lnTo>
                  <a:lnTo>
                    <a:pt x="403250" y="31391"/>
                  </a:lnTo>
                  <a:lnTo>
                    <a:pt x="405024" y="28480"/>
                  </a:lnTo>
                  <a:lnTo>
                    <a:pt x="406672" y="25695"/>
                  </a:lnTo>
                  <a:lnTo>
                    <a:pt x="407559" y="22657"/>
                  </a:lnTo>
                  <a:lnTo>
                    <a:pt x="407559" y="13797"/>
                  </a:lnTo>
                  <a:lnTo>
                    <a:pt x="405658" y="9113"/>
                  </a:lnTo>
                  <a:lnTo>
                    <a:pt x="403977" y="7594"/>
                  </a:lnTo>
                  <a:close/>
                </a:path>
                <a:path w="487045" h="195579">
                  <a:moveTo>
                    <a:pt x="392352" y="0"/>
                  </a:moveTo>
                  <a:lnTo>
                    <a:pt x="379679" y="0"/>
                  </a:lnTo>
                  <a:lnTo>
                    <a:pt x="374609" y="1645"/>
                  </a:lnTo>
                  <a:lnTo>
                    <a:pt x="370554" y="5063"/>
                  </a:lnTo>
                  <a:lnTo>
                    <a:pt x="366372" y="8354"/>
                  </a:lnTo>
                  <a:lnTo>
                    <a:pt x="363964" y="13164"/>
                  </a:lnTo>
                  <a:lnTo>
                    <a:pt x="363331" y="19493"/>
                  </a:lnTo>
                  <a:lnTo>
                    <a:pt x="373215" y="19493"/>
                  </a:lnTo>
                  <a:lnTo>
                    <a:pt x="374103" y="11518"/>
                  </a:lnTo>
                  <a:lnTo>
                    <a:pt x="378285" y="7594"/>
                  </a:lnTo>
                  <a:lnTo>
                    <a:pt x="403977" y="7594"/>
                  </a:lnTo>
                  <a:lnTo>
                    <a:pt x="397674" y="1898"/>
                  </a:lnTo>
                  <a:lnTo>
                    <a:pt x="392352" y="0"/>
                  </a:lnTo>
                  <a:close/>
                </a:path>
                <a:path w="487045" h="195579">
                  <a:moveTo>
                    <a:pt x="456856" y="17214"/>
                  </a:moveTo>
                  <a:lnTo>
                    <a:pt x="447225" y="17214"/>
                  </a:lnTo>
                  <a:lnTo>
                    <a:pt x="447225" y="76073"/>
                  </a:lnTo>
                  <a:lnTo>
                    <a:pt x="456856" y="76073"/>
                  </a:lnTo>
                  <a:lnTo>
                    <a:pt x="456856" y="17214"/>
                  </a:lnTo>
                  <a:close/>
                </a:path>
                <a:path w="487045" h="195579">
                  <a:moveTo>
                    <a:pt x="456856" y="0"/>
                  </a:moveTo>
                  <a:lnTo>
                    <a:pt x="449379" y="0"/>
                  </a:lnTo>
                  <a:lnTo>
                    <a:pt x="447605" y="9113"/>
                  </a:lnTo>
                  <a:lnTo>
                    <a:pt x="440889" y="13543"/>
                  </a:lnTo>
                  <a:lnTo>
                    <a:pt x="429230" y="13543"/>
                  </a:lnTo>
                  <a:lnTo>
                    <a:pt x="429230" y="21138"/>
                  </a:lnTo>
                  <a:lnTo>
                    <a:pt x="437340" y="21138"/>
                  </a:lnTo>
                  <a:lnTo>
                    <a:pt x="443296" y="19872"/>
                  </a:lnTo>
                  <a:lnTo>
                    <a:pt x="447225" y="17214"/>
                  </a:lnTo>
                  <a:lnTo>
                    <a:pt x="456856" y="17214"/>
                  </a:lnTo>
                  <a:lnTo>
                    <a:pt x="456856" y="0"/>
                  </a:lnTo>
                  <a:close/>
                </a:path>
                <a:path w="487045" h="195579">
                  <a:moveTo>
                    <a:pt x="41567" y="176412"/>
                  </a:moveTo>
                  <a:lnTo>
                    <a:pt x="31935" y="176412"/>
                  </a:lnTo>
                  <a:lnTo>
                    <a:pt x="31935" y="194259"/>
                  </a:lnTo>
                  <a:lnTo>
                    <a:pt x="41567" y="194259"/>
                  </a:lnTo>
                  <a:lnTo>
                    <a:pt x="41567" y="176412"/>
                  </a:lnTo>
                  <a:close/>
                </a:path>
                <a:path w="487045" h="195579">
                  <a:moveTo>
                    <a:pt x="41567" y="118477"/>
                  </a:moveTo>
                  <a:lnTo>
                    <a:pt x="34090" y="118477"/>
                  </a:lnTo>
                  <a:lnTo>
                    <a:pt x="0" y="167944"/>
                  </a:lnTo>
                  <a:lnTo>
                    <a:pt x="0" y="176412"/>
                  </a:lnTo>
                  <a:lnTo>
                    <a:pt x="51705" y="176412"/>
                  </a:lnTo>
                  <a:lnTo>
                    <a:pt x="51705" y="167944"/>
                  </a:lnTo>
                  <a:lnTo>
                    <a:pt x="8997" y="167944"/>
                  </a:lnTo>
                  <a:lnTo>
                    <a:pt x="31935" y="133679"/>
                  </a:lnTo>
                  <a:lnTo>
                    <a:pt x="41567" y="133679"/>
                  </a:lnTo>
                  <a:lnTo>
                    <a:pt x="41567" y="118477"/>
                  </a:lnTo>
                  <a:close/>
                </a:path>
                <a:path w="487045" h="195579">
                  <a:moveTo>
                    <a:pt x="41567" y="133679"/>
                  </a:moveTo>
                  <a:lnTo>
                    <a:pt x="31935" y="133679"/>
                  </a:lnTo>
                  <a:lnTo>
                    <a:pt x="31935" y="167944"/>
                  </a:lnTo>
                  <a:lnTo>
                    <a:pt x="41567" y="167944"/>
                  </a:lnTo>
                  <a:lnTo>
                    <a:pt x="41567" y="133679"/>
                  </a:lnTo>
                  <a:close/>
                </a:path>
                <a:path w="487045" h="195579">
                  <a:moveTo>
                    <a:pt x="87316" y="118224"/>
                  </a:moveTo>
                  <a:lnTo>
                    <a:pt x="76670" y="120647"/>
                  </a:lnTo>
                  <a:lnTo>
                    <a:pt x="69067" y="127915"/>
                  </a:lnTo>
                  <a:lnTo>
                    <a:pt x="64504" y="140027"/>
                  </a:lnTo>
                  <a:lnTo>
                    <a:pt x="62984" y="156982"/>
                  </a:lnTo>
                  <a:lnTo>
                    <a:pt x="64504" y="173845"/>
                  </a:lnTo>
                  <a:lnTo>
                    <a:pt x="69067" y="185889"/>
                  </a:lnTo>
                  <a:lnTo>
                    <a:pt x="76670" y="193116"/>
                  </a:lnTo>
                  <a:lnTo>
                    <a:pt x="87316" y="195525"/>
                  </a:lnTo>
                  <a:lnTo>
                    <a:pt x="98034" y="193116"/>
                  </a:lnTo>
                  <a:lnTo>
                    <a:pt x="103464" y="187981"/>
                  </a:lnTo>
                  <a:lnTo>
                    <a:pt x="82627" y="187981"/>
                  </a:lnTo>
                  <a:lnTo>
                    <a:pt x="79078" y="185703"/>
                  </a:lnTo>
                  <a:lnTo>
                    <a:pt x="76670" y="181146"/>
                  </a:lnTo>
                  <a:lnTo>
                    <a:pt x="74136" y="176589"/>
                  </a:lnTo>
                  <a:lnTo>
                    <a:pt x="72995" y="168539"/>
                  </a:lnTo>
                  <a:lnTo>
                    <a:pt x="72995" y="145387"/>
                  </a:lnTo>
                  <a:lnTo>
                    <a:pt x="74136" y="137286"/>
                  </a:lnTo>
                  <a:lnTo>
                    <a:pt x="76670" y="132679"/>
                  </a:lnTo>
                  <a:lnTo>
                    <a:pt x="79078" y="128071"/>
                  </a:lnTo>
                  <a:lnTo>
                    <a:pt x="82627" y="125780"/>
                  </a:lnTo>
                  <a:lnTo>
                    <a:pt x="103431" y="125780"/>
                  </a:lnTo>
                  <a:lnTo>
                    <a:pt x="98034" y="120647"/>
                  </a:lnTo>
                  <a:lnTo>
                    <a:pt x="87316" y="118224"/>
                  </a:lnTo>
                  <a:close/>
                </a:path>
                <a:path w="487045" h="195579">
                  <a:moveTo>
                    <a:pt x="103431" y="125780"/>
                  </a:moveTo>
                  <a:lnTo>
                    <a:pt x="92131" y="125780"/>
                  </a:lnTo>
                  <a:lnTo>
                    <a:pt x="95680" y="128071"/>
                  </a:lnTo>
                  <a:lnTo>
                    <a:pt x="98088" y="132679"/>
                  </a:lnTo>
                  <a:lnTo>
                    <a:pt x="100622" y="137286"/>
                  </a:lnTo>
                  <a:lnTo>
                    <a:pt x="101763" y="145387"/>
                  </a:lnTo>
                  <a:lnTo>
                    <a:pt x="101763" y="168539"/>
                  </a:lnTo>
                  <a:lnTo>
                    <a:pt x="100622" y="176589"/>
                  </a:lnTo>
                  <a:lnTo>
                    <a:pt x="98088" y="181146"/>
                  </a:lnTo>
                  <a:lnTo>
                    <a:pt x="95680" y="185703"/>
                  </a:lnTo>
                  <a:lnTo>
                    <a:pt x="92131" y="187981"/>
                  </a:lnTo>
                  <a:lnTo>
                    <a:pt x="103464" y="187981"/>
                  </a:lnTo>
                  <a:lnTo>
                    <a:pt x="105675" y="185889"/>
                  </a:lnTo>
                  <a:lnTo>
                    <a:pt x="110251" y="173845"/>
                  </a:lnTo>
                  <a:lnTo>
                    <a:pt x="111774" y="156982"/>
                  </a:lnTo>
                  <a:lnTo>
                    <a:pt x="110251" y="140027"/>
                  </a:lnTo>
                  <a:lnTo>
                    <a:pt x="105675" y="127915"/>
                  </a:lnTo>
                  <a:lnTo>
                    <a:pt x="103431" y="125780"/>
                  </a:lnTo>
                  <a:close/>
                </a:path>
                <a:path w="487045" h="195579">
                  <a:moveTo>
                    <a:pt x="132558" y="174627"/>
                  </a:moveTo>
                  <a:lnTo>
                    <a:pt x="122546" y="174627"/>
                  </a:lnTo>
                  <a:lnTo>
                    <a:pt x="123307" y="181563"/>
                  </a:lnTo>
                  <a:lnTo>
                    <a:pt x="125841" y="186778"/>
                  </a:lnTo>
                  <a:lnTo>
                    <a:pt x="130403" y="190272"/>
                  </a:lnTo>
                  <a:lnTo>
                    <a:pt x="134839" y="193778"/>
                  </a:lnTo>
                  <a:lnTo>
                    <a:pt x="140288" y="195525"/>
                  </a:lnTo>
                  <a:lnTo>
                    <a:pt x="154355" y="195525"/>
                  </a:lnTo>
                  <a:lnTo>
                    <a:pt x="160565" y="193006"/>
                  </a:lnTo>
                  <a:lnTo>
                    <a:pt x="165104" y="187981"/>
                  </a:lnTo>
                  <a:lnTo>
                    <a:pt x="142949" y="187981"/>
                  </a:lnTo>
                  <a:lnTo>
                    <a:pt x="139908" y="186880"/>
                  </a:lnTo>
                  <a:lnTo>
                    <a:pt x="134585" y="182500"/>
                  </a:lnTo>
                  <a:lnTo>
                    <a:pt x="133065" y="179146"/>
                  </a:lnTo>
                  <a:lnTo>
                    <a:pt x="132558" y="174627"/>
                  </a:lnTo>
                  <a:close/>
                </a:path>
                <a:path w="487045" h="195579">
                  <a:moveTo>
                    <a:pt x="166871" y="152805"/>
                  </a:moveTo>
                  <a:lnTo>
                    <a:pt x="151060" y="152805"/>
                  </a:lnTo>
                  <a:lnTo>
                    <a:pt x="154862" y="154311"/>
                  </a:lnTo>
                  <a:lnTo>
                    <a:pt x="160691" y="160362"/>
                  </a:lnTo>
                  <a:lnTo>
                    <a:pt x="162212" y="164488"/>
                  </a:lnTo>
                  <a:lnTo>
                    <a:pt x="162212" y="174893"/>
                  </a:lnTo>
                  <a:lnTo>
                    <a:pt x="160691" y="179234"/>
                  </a:lnTo>
                  <a:lnTo>
                    <a:pt x="157903" y="182728"/>
                  </a:lnTo>
                  <a:lnTo>
                    <a:pt x="154989" y="186234"/>
                  </a:lnTo>
                  <a:lnTo>
                    <a:pt x="151187" y="187981"/>
                  </a:lnTo>
                  <a:lnTo>
                    <a:pt x="165104" y="187981"/>
                  </a:lnTo>
                  <a:lnTo>
                    <a:pt x="169816" y="182905"/>
                  </a:lnTo>
                  <a:lnTo>
                    <a:pt x="172097" y="176538"/>
                  </a:lnTo>
                  <a:lnTo>
                    <a:pt x="172097" y="161513"/>
                  </a:lnTo>
                  <a:lnTo>
                    <a:pt x="169816" y="155640"/>
                  </a:lnTo>
                  <a:lnTo>
                    <a:pt x="166871" y="152805"/>
                  </a:lnTo>
                  <a:close/>
                </a:path>
                <a:path w="487045" h="195579">
                  <a:moveTo>
                    <a:pt x="168549" y="119489"/>
                  </a:moveTo>
                  <a:lnTo>
                    <a:pt x="128376" y="119489"/>
                  </a:lnTo>
                  <a:lnTo>
                    <a:pt x="125334" y="158969"/>
                  </a:lnTo>
                  <a:lnTo>
                    <a:pt x="132811" y="158969"/>
                  </a:lnTo>
                  <a:lnTo>
                    <a:pt x="136486" y="154855"/>
                  </a:lnTo>
                  <a:lnTo>
                    <a:pt x="141049" y="152805"/>
                  </a:lnTo>
                  <a:lnTo>
                    <a:pt x="166871" y="152805"/>
                  </a:lnTo>
                  <a:lnTo>
                    <a:pt x="165254" y="151248"/>
                  </a:lnTo>
                  <a:lnTo>
                    <a:pt x="163004" y="149134"/>
                  </a:lnTo>
                  <a:lnTo>
                    <a:pt x="134966" y="149134"/>
                  </a:lnTo>
                  <a:lnTo>
                    <a:pt x="136613" y="128375"/>
                  </a:lnTo>
                  <a:lnTo>
                    <a:pt x="168549" y="128375"/>
                  </a:lnTo>
                  <a:lnTo>
                    <a:pt x="168549" y="119489"/>
                  </a:lnTo>
                  <a:close/>
                </a:path>
                <a:path w="487045" h="195579">
                  <a:moveTo>
                    <a:pt x="155115" y="144641"/>
                  </a:moveTo>
                  <a:lnTo>
                    <a:pt x="143330" y="144641"/>
                  </a:lnTo>
                  <a:lnTo>
                    <a:pt x="138767" y="146134"/>
                  </a:lnTo>
                  <a:lnTo>
                    <a:pt x="134966" y="149134"/>
                  </a:lnTo>
                  <a:lnTo>
                    <a:pt x="163004" y="149134"/>
                  </a:lnTo>
                  <a:lnTo>
                    <a:pt x="160565" y="146843"/>
                  </a:lnTo>
                  <a:lnTo>
                    <a:pt x="155115" y="144641"/>
                  </a:lnTo>
                  <a:close/>
                </a:path>
                <a:path w="487045" h="195579">
                  <a:moveTo>
                    <a:pt x="193641" y="176918"/>
                  </a:moveTo>
                  <a:lnTo>
                    <a:pt x="183756" y="176918"/>
                  </a:lnTo>
                  <a:lnTo>
                    <a:pt x="184516" y="183070"/>
                  </a:lnTo>
                  <a:lnTo>
                    <a:pt x="186924" y="187715"/>
                  </a:lnTo>
                  <a:lnTo>
                    <a:pt x="190853" y="190842"/>
                  </a:lnTo>
                  <a:lnTo>
                    <a:pt x="194655" y="193968"/>
                  </a:lnTo>
                  <a:lnTo>
                    <a:pt x="199470" y="195525"/>
                  </a:lnTo>
                  <a:lnTo>
                    <a:pt x="205047" y="195525"/>
                  </a:lnTo>
                  <a:lnTo>
                    <a:pt x="216616" y="192959"/>
                  </a:lnTo>
                  <a:lnTo>
                    <a:pt x="221972" y="187981"/>
                  </a:lnTo>
                  <a:lnTo>
                    <a:pt x="198457" y="187981"/>
                  </a:lnTo>
                  <a:lnTo>
                    <a:pt x="194401" y="184298"/>
                  </a:lnTo>
                  <a:lnTo>
                    <a:pt x="193641" y="176918"/>
                  </a:lnTo>
                  <a:close/>
                </a:path>
                <a:path w="487045" h="195579">
                  <a:moveTo>
                    <a:pt x="231042" y="159779"/>
                  </a:moveTo>
                  <a:lnTo>
                    <a:pt x="221775" y="159779"/>
                  </a:lnTo>
                  <a:lnTo>
                    <a:pt x="221268" y="168893"/>
                  </a:lnTo>
                  <a:lnTo>
                    <a:pt x="219494" y="175867"/>
                  </a:lnTo>
                  <a:lnTo>
                    <a:pt x="213918" y="185563"/>
                  </a:lnTo>
                  <a:lnTo>
                    <a:pt x="210116" y="187981"/>
                  </a:lnTo>
                  <a:lnTo>
                    <a:pt x="221972" y="187981"/>
                  </a:lnTo>
                  <a:lnTo>
                    <a:pt x="224895" y="185263"/>
                  </a:lnTo>
                  <a:lnTo>
                    <a:pt x="229871" y="172435"/>
                  </a:lnTo>
                  <a:lnTo>
                    <a:pt x="231042" y="159779"/>
                  </a:lnTo>
                  <a:close/>
                </a:path>
                <a:path w="487045" h="195579">
                  <a:moveTo>
                    <a:pt x="213918" y="118224"/>
                  </a:moveTo>
                  <a:lnTo>
                    <a:pt x="182489" y="136717"/>
                  </a:lnTo>
                  <a:lnTo>
                    <a:pt x="182489" y="150830"/>
                  </a:lnTo>
                  <a:lnTo>
                    <a:pt x="184643" y="156602"/>
                  </a:lnTo>
                  <a:lnTo>
                    <a:pt x="193261" y="165678"/>
                  </a:lnTo>
                  <a:lnTo>
                    <a:pt x="198457" y="167944"/>
                  </a:lnTo>
                  <a:lnTo>
                    <a:pt x="211129" y="167944"/>
                  </a:lnTo>
                  <a:lnTo>
                    <a:pt x="216832" y="165222"/>
                  </a:lnTo>
                  <a:lnTo>
                    <a:pt x="221212" y="160400"/>
                  </a:lnTo>
                  <a:lnTo>
                    <a:pt x="202132" y="160400"/>
                  </a:lnTo>
                  <a:lnTo>
                    <a:pt x="198710" y="158792"/>
                  </a:lnTo>
                  <a:lnTo>
                    <a:pt x="193641" y="152362"/>
                  </a:lnTo>
                  <a:lnTo>
                    <a:pt x="192374" y="148248"/>
                  </a:lnTo>
                  <a:lnTo>
                    <a:pt x="192374" y="138248"/>
                  </a:lnTo>
                  <a:lnTo>
                    <a:pt x="193641" y="134097"/>
                  </a:lnTo>
                  <a:lnTo>
                    <a:pt x="196240" y="130679"/>
                  </a:lnTo>
                  <a:lnTo>
                    <a:pt x="198583" y="127439"/>
                  </a:lnTo>
                  <a:lnTo>
                    <a:pt x="201878" y="125780"/>
                  </a:lnTo>
                  <a:lnTo>
                    <a:pt x="223498" y="125780"/>
                  </a:lnTo>
                  <a:lnTo>
                    <a:pt x="220254" y="121388"/>
                  </a:lnTo>
                  <a:lnTo>
                    <a:pt x="213918" y="118224"/>
                  </a:lnTo>
                  <a:close/>
                </a:path>
                <a:path w="487045" h="195579">
                  <a:moveTo>
                    <a:pt x="223498" y="125780"/>
                  </a:moveTo>
                  <a:lnTo>
                    <a:pt x="210876" y="125780"/>
                  </a:lnTo>
                  <a:lnTo>
                    <a:pt x="214551" y="128059"/>
                  </a:lnTo>
                  <a:lnTo>
                    <a:pt x="217536" y="132744"/>
                  </a:lnTo>
                  <a:lnTo>
                    <a:pt x="220254" y="137210"/>
                  </a:lnTo>
                  <a:lnTo>
                    <a:pt x="221775" y="143792"/>
                  </a:lnTo>
                  <a:lnTo>
                    <a:pt x="221901" y="152387"/>
                  </a:lnTo>
                  <a:lnTo>
                    <a:pt x="216832" y="157729"/>
                  </a:lnTo>
                  <a:lnTo>
                    <a:pt x="211636" y="160400"/>
                  </a:lnTo>
                  <a:lnTo>
                    <a:pt x="221212" y="160400"/>
                  </a:lnTo>
                  <a:lnTo>
                    <a:pt x="221775" y="159779"/>
                  </a:lnTo>
                  <a:lnTo>
                    <a:pt x="231042" y="159779"/>
                  </a:lnTo>
                  <a:lnTo>
                    <a:pt x="231336" y="156602"/>
                  </a:lnTo>
                  <a:lnTo>
                    <a:pt x="224816" y="127565"/>
                  </a:lnTo>
                  <a:lnTo>
                    <a:pt x="223498" y="125780"/>
                  </a:lnTo>
                  <a:close/>
                </a:path>
                <a:path w="487045" h="195579">
                  <a:moveTo>
                    <a:pt x="252443" y="174526"/>
                  </a:moveTo>
                  <a:lnTo>
                    <a:pt x="242558" y="174526"/>
                  </a:lnTo>
                  <a:lnTo>
                    <a:pt x="242938" y="180842"/>
                  </a:lnTo>
                  <a:lnTo>
                    <a:pt x="245220" y="185930"/>
                  </a:lnTo>
                  <a:lnTo>
                    <a:pt x="254091" y="193614"/>
                  </a:lnTo>
                  <a:lnTo>
                    <a:pt x="259793" y="195525"/>
                  </a:lnTo>
                  <a:lnTo>
                    <a:pt x="273860" y="195525"/>
                  </a:lnTo>
                  <a:lnTo>
                    <a:pt x="279816" y="193373"/>
                  </a:lnTo>
                  <a:lnTo>
                    <a:pt x="285674" y="187981"/>
                  </a:lnTo>
                  <a:lnTo>
                    <a:pt x="262201" y="187981"/>
                  </a:lnTo>
                  <a:lnTo>
                    <a:pt x="258653" y="186652"/>
                  </a:lnTo>
                  <a:lnTo>
                    <a:pt x="256245" y="184006"/>
                  </a:lnTo>
                  <a:lnTo>
                    <a:pt x="253710" y="181348"/>
                  </a:lnTo>
                  <a:lnTo>
                    <a:pt x="252443" y="178196"/>
                  </a:lnTo>
                  <a:lnTo>
                    <a:pt x="252443" y="174526"/>
                  </a:lnTo>
                  <a:close/>
                </a:path>
                <a:path w="487045" h="195579">
                  <a:moveTo>
                    <a:pt x="284226" y="125780"/>
                  </a:moveTo>
                  <a:lnTo>
                    <a:pt x="269932" y="125780"/>
                  </a:lnTo>
                  <a:lnTo>
                    <a:pt x="272720" y="126780"/>
                  </a:lnTo>
                  <a:lnTo>
                    <a:pt x="274747" y="128780"/>
                  </a:lnTo>
                  <a:lnTo>
                    <a:pt x="276902" y="130793"/>
                  </a:lnTo>
                  <a:lnTo>
                    <a:pt x="277916" y="133679"/>
                  </a:lnTo>
                  <a:lnTo>
                    <a:pt x="277916" y="146020"/>
                  </a:lnTo>
                  <a:lnTo>
                    <a:pt x="273227" y="150299"/>
                  </a:lnTo>
                  <a:lnTo>
                    <a:pt x="261694" y="150299"/>
                  </a:lnTo>
                  <a:lnTo>
                    <a:pt x="261694" y="157792"/>
                  </a:lnTo>
                  <a:lnTo>
                    <a:pt x="281591" y="177019"/>
                  </a:lnTo>
                  <a:lnTo>
                    <a:pt x="280323" y="180753"/>
                  </a:lnTo>
                  <a:lnTo>
                    <a:pt x="275001" y="186538"/>
                  </a:lnTo>
                  <a:lnTo>
                    <a:pt x="271326" y="187981"/>
                  </a:lnTo>
                  <a:lnTo>
                    <a:pt x="285674" y="187981"/>
                  </a:lnTo>
                  <a:lnTo>
                    <a:pt x="289194" y="184741"/>
                  </a:lnTo>
                  <a:lnTo>
                    <a:pt x="291602" y="179133"/>
                  </a:lnTo>
                  <a:lnTo>
                    <a:pt x="291602" y="167602"/>
                  </a:lnTo>
                  <a:lnTo>
                    <a:pt x="277409" y="153210"/>
                  </a:lnTo>
                  <a:lnTo>
                    <a:pt x="280830" y="151716"/>
                  </a:lnTo>
                  <a:lnTo>
                    <a:pt x="283492" y="149539"/>
                  </a:lnTo>
                  <a:lnTo>
                    <a:pt x="285266" y="146704"/>
                  </a:lnTo>
                  <a:lnTo>
                    <a:pt x="286913" y="143868"/>
                  </a:lnTo>
                  <a:lnTo>
                    <a:pt x="287800" y="140856"/>
                  </a:lnTo>
                  <a:lnTo>
                    <a:pt x="287800" y="131945"/>
                  </a:lnTo>
                  <a:lnTo>
                    <a:pt x="285899" y="127274"/>
                  </a:lnTo>
                  <a:lnTo>
                    <a:pt x="284226" y="125780"/>
                  </a:lnTo>
                  <a:close/>
                </a:path>
                <a:path w="487045" h="195579">
                  <a:moveTo>
                    <a:pt x="272593" y="118224"/>
                  </a:moveTo>
                  <a:lnTo>
                    <a:pt x="259920" y="118224"/>
                  </a:lnTo>
                  <a:lnTo>
                    <a:pt x="254851" y="119869"/>
                  </a:lnTo>
                  <a:lnTo>
                    <a:pt x="250796" y="123198"/>
                  </a:lnTo>
                  <a:lnTo>
                    <a:pt x="246614" y="126515"/>
                  </a:lnTo>
                  <a:lnTo>
                    <a:pt x="244206" y="131337"/>
                  </a:lnTo>
                  <a:lnTo>
                    <a:pt x="243445" y="137653"/>
                  </a:lnTo>
                  <a:lnTo>
                    <a:pt x="253457" y="137653"/>
                  </a:lnTo>
                  <a:lnTo>
                    <a:pt x="254344" y="129730"/>
                  </a:lnTo>
                  <a:lnTo>
                    <a:pt x="258526" y="125780"/>
                  </a:lnTo>
                  <a:lnTo>
                    <a:pt x="284226" y="125780"/>
                  </a:lnTo>
                  <a:lnTo>
                    <a:pt x="281844" y="123654"/>
                  </a:lnTo>
                  <a:lnTo>
                    <a:pt x="277916" y="119996"/>
                  </a:lnTo>
                  <a:lnTo>
                    <a:pt x="272593" y="118224"/>
                  </a:lnTo>
                  <a:close/>
                </a:path>
                <a:path w="487045" h="195579">
                  <a:moveTo>
                    <a:pt x="351291" y="119489"/>
                  </a:moveTo>
                  <a:lnTo>
                    <a:pt x="302881" y="119489"/>
                  </a:lnTo>
                  <a:lnTo>
                    <a:pt x="302881" y="128375"/>
                  </a:lnTo>
                  <a:lnTo>
                    <a:pt x="341153" y="128375"/>
                  </a:lnTo>
                  <a:lnTo>
                    <a:pt x="313273" y="194259"/>
                  </a:lnTo>
                  <a:lnTo>
                    <a:pt x="324045" y="194259"/>
                  </a:lnTo>
                  <a:lnTo>
                    <a:pt x="351291" y="126287"/>
                  </a:lnTo>
                  <a:lnTo>
                    <a:pt x="351291" y="119489"/>
                  </a:lnTo>
                  <a:close/>
                </a:path>
                <a:path w="487045" h="195579">
                  <a:moveTo>
                    <a:pt x="377524" y="183804"/>
                  </a:moveTo>
                  <a:lnTo>
                    <a:pt x="367006" y="183804"/>
                  </a:lnTo>
                  <a:lnTo>
                    <a:pt x="367006" y="194259"/>
                  </a:lnTo>
                  <a:lnTo>
                    <a:pt x="377524" y="194259"/>
                  </a:lnTo>
                  <a:lnTo>
                    <a:pt x="377524" y="183804"/>
                  </a:lnTo>
                  <a:close/>
                </a:path>
                <a:path w="487045" h="195579">
                  <a:moveTo>
                    <a:pt x="423147" y="118224"/>
                  </a:moveTo>
                  <a:lnTo>
                    <a:pt x="410220" y="118224"/>
                  </a:lnTo>
                  <a:lnTo>
                    <a:pt x="404898" y="119996"/>
                  </a:lnTo>
                  <a:lnTo>
                    <a:pt x="400969" y="123426"/>
                  </a:lnTo>
                  <a:lnTo>
                    <a:pt x="396914" y="126894"/>
                  </a:lnTo>
                  <a:lnTo>
                    <a:pt x="394886" y="131337"/>
                  </a:lnTo>
                  <a:lnTo>
                    <a:pt x="394886" y="144046"/>
                  </a:lnTo>
                  <a:lnTo>
                    <a:pt x="399195" y="150134"/>
                  </a:lnTo>
                  <a:lnTo>
                    <a:pt x="407559" y="154995"/>
                  </a:lnTo>
                  <a:lnTo>
                    <a:pt x="397167" y="159779"/>
                  </a:lnTo>
                  <a:lnTo>
                    <a:pt x="391971" y="166260"/>
                  </a:lnTo>
                  <a:lnTo>
                    <a:pt x="391971" y="180703"/>
                  </a:lnTo>
                  <a:lnTo>
                    <a:pt x="394252" y="185804"/>
                  </a:lnTo>
                  <a:lnTo>
                    <a:pt x="403377" y="193588"/>
                  </a:lnTo>
                  <a:lnTo>
                    <a:pt x="409333" y="195525"/>
                  </a:lnTo>
                  <a:lnTo>
                    <a:pt x="424034" y="195525"/>
                  </a:lnTo>
                  <a:lnTo>
                    <a:pt x="429990" y="193588"/>
                  </a:lnTo>
                  <a:lnTo>
                    <a:pt x="436563" y="187981"/>
                  </a:lnTo>
                  <a:lnTo>
                    <a:pt x="412248" y="187981"/>
                  </a:lnTo>
                  <a:lnTo>
                    <a:pt x="408700" y="186778"/>
                  </a:lnTo>
                  <a:lnTo>
                    <a:pt x="406038" y="184361"/>
                  </a:lnTo>
                  <a:lnTo>
                    <a:pt x="403250" y="181943"/>
                  </a:lnTo>
                  <a:lnTo>
                    <a:pt x="401983" y="178640"/>
                  </a:lnTo>
                  <a:lnTo>
                    <a:pt x="401983" y="171184"/>
                  </a:lnTo>
                  <a:lnTo>
                    <a:pt x="403123" y="168412"/>
                  </a:lnTo>
                  <a:lnTo>
                    <a:pt x="405531" y="166083"/>
                  </a:lnTo>
                  <a:lnTo>
                    <a:pt x="407812" y="163754"/>
                  </a:lnTo>
                  <a:lnTo>
                    <a:pt x="411614" y="161450"/>
                  </a:lnTo>
                  <a:lnTo>
                    <a:pt x="416683" y="159172"/>
                  </a:lnTo>
                  <a:lnTo>
                    <a:pt x="434880" y="159172"/>
                  </a:lnTo>
                  <a:lnTo>
                    <a:pt x="425808" y="154995"/>
                  </a:lnTo>
                  <a:lnTo>
                    <a:pt x="432647" y="151020"/>
                  </a:lnTo>
                  <a:lnTo>
                    <a:pt x="416683" y="151020"/>
                  </a:lnTo>
                  <a:lnTo>
                    <a:pt x="408826" y="147476"/>
                  </a:lnTo>
                  <a:lnTo>
                    <a:pt x="404898" y="142717"/>
                  </a:lnTo>
                  <a:lnTo>
                    <a:pt x="404898" y="133299"/>
                  </a:lnTo>
                  <a:lnTo>
                    <a:pt x="405911" y="130616"/>
                  </a:lnTo>
                  <a:lnTo>
                    <a:pt x="408066" y="128679"/>
                  </a:lnTo>
                  <a:lnTo>
                    <a:pt x="410094" y="126742"/>
                  </a:lnTo>
                  <a:lnTo>
                    <a:pt x="413008" y="125780"/>
                  </a:lnTo>
                  <a:lnTo>
                    <a:pt x="435151" y="125780"/>
                  </a:lnTo>
                  <a:lnTo>
                    <a:pt x="432398" y="123426"/>
                  </a:lnTo>
                  <a:lnTo>
                    <a:pt x="428469" y="119996"/>
                  </a:lnTo>
                  <a:lnTo>
                    <a:pt x="423147" y="118224"/>
                  </a:lnTo>
                  <a:close/>
                </a:path>
                <a:path w="487045" h="195579">
                  <a:moveTo>
                    <a:pt x="434880" y="159172"/>
                  </a:moveTo>
                  <a:lnTo>
                    <a:pt x="416683" y="159172"/>
                  </a:lnTo>
                  <a:lnTo>
                    <a:pt x="421753" y="161450"/>
                  </a:lnTo>
                  <a:lnTo>
                    <a:pt x="425554" y="163754"/>
                  </a:lnTo>
                  <a:lnTo>
                    <a:pt x="427836" y="166083"/>
                  </a:lnTo>
                  <a:lnTo>
                    <a:pt x="430243" y="168412"/>
                  </a:lnTo>
                  <a:lnTo>
                    <a:pt x="431384" y="171184"/>
                  </a:lnTo>
                  <a:lnTo>
                    <a:pt x="431384" y="178640"/>
                  </a:lnTo>
                  <a:lnTo>
                    <a:pt x="430117" y="181943"/>
                  </a:lnTo>
                  <a:lnTo>
                    <a:pt x="427329" y="184361"/>
                  </a:lnTo>
                  <a:lnTo>
                    <a:pt x="424667" y="186778"/>
                  </a:lnTo>
                  <a:lnTo>
                    <a:pt x="421119" y="187981"/>
                  </a:lnTo>
                  <a:lnTo>
                    <a:pt x="436563" y="187981"/>
                  </a:lnTo>
                  <a:lnTo>
                    <a:pt x="439114" y="185804"/>
                  </a:lnTo>
                  <a:lnTo>
                    <a:pt x="441396" y="180703"/>
                  </a:lnTo>
                  <a:lnTo>
                    <a:pt x="441396" y="166260"/>
                  </a:lnTo>
                  <a:lnTo>
                    <a:pt x="436200" y="159779"/>
                  </a:lnTo>
                  <a:lnTo>
                    <a:pt x="434880" y="159172"/>
                  </a:lnTo>
                  <a:close/>
                </a:path>
                <a:path w="487045" h="195579">
                  <a:moveTo>
                    <a:pt x="435151" y="125780"/>
                  </a:moveTo>
                  <a:lnTo>
                    <a:pt x="420359" y="125780"/>
                  </a:lnTo>
                  <a:lnTo>
                    <a:pt x="423273" y="126742"/>
                  </a:lnTo>
                  <a:lnTo>
                    <a:pt x="425428" y="128679"/>
                  </a:lnTo>
                  <a:lnTo>
                    <a:pt x="427455" y="130616"/>
                  </a:lnTo>
                  <a:lnTo>
                    <a:pt x="428469" y="133299"/>
                  </a:lnTo>
                  <a:lnTo>
                    <a:pt x="428469" y="142717"/>
                  </a:lnTo>
                  <a:lnTo>
                    <a:pt x="424541" y="147476"/>
                  </a:lnTo>
                  <a:lnTo>
                    <a:pt x="416683" y="151020"/>
                  </a:lnTo>
                  <a:lnTo>
                    <a:pt x="432647" y="151020"/>
                  </a:lnTo>
                  <a:lnTo>
                    <a:pt x="434172" y="150134"/>
                  </a:lnTo>
                  <a:lnTo>
                    <a:pt x="438354" y="144046"/>
                  </a:lnTo>
                  <a:lnTo>
                    <a:pt x="438354" y="131337"/>
                  </a:lnTo>
                  <a:lnTo>
                    <a:pt x="436453" y="126894"/>
                  </a:lnTo>
                  <a:lnTo>
                    <a:pt x="435151" y="125780"/>
                  </a:lnTo>
                  <a:close/>
                </a:path>
                <a:path w="487045" h="195579">
                  <a:moveTo>
                    <a:pt x="486764" y="135464"/>
                  </a:moveTo>
                  <a:lnTo>
                    <a:pt x="477133" y="135464"/>
                  </a:lnTo>
                  <a:lnTo>
                    <a:pt x="477133" y="194259"/>
                  </a:lnTo>
                  <a:lnTo>
                    <a:pt x="486764" y="194259"/>
                  </a:lnTo>
                  <a:lnTo>
                    <a:pt x="486764" y="135464"/>
                  </a:lnTo>
                  <a:close/>
                </a:path>
                <a:path w="487045" h="195579">
                  <a:moveTo>
                    <a:pt x="486764" y="118224"/>
                  </a:moveTo>
                  <a:lnTo>
                    <a:pt x="479287" y="118224"/>
                  </a:lnTo>
                  <a:lnTo>
                    <a:pt x="477513" y="127274"/>
                  </a:lnTo>
                  <a:lnTo>
                    <a:pt x="470797" y="131793"/>
                  </a:lnTo>
                  <a:lnTo>
                    <a:pt x="459138" y="131793"/>
                  </a:lnTo>
                  <a:lnTo>
                    <a:pt x="459138" y="139337"/>
                  </a:lnTo>
                  <a:lnTo>
                    <a:pt x="467248" y="139337"/>
                  </a:lnTo>
                  <a:lnTo>
                    <a:pt x="473204" y="138046"/>
                  </a:lnTo>
                  <a:lnTo>
                    <a:pt x="477133" y="135464"/>
                  </a:lnTo>
                  <a:lnTo>
                    <a:pt x="486764" y="135464"/>
                  </a:lnTo>
                  <a:lnTo>
                    <a:pt x="486764" y="118224"/>
                  </a:lnTo>
                  <a:close/>
                </a:path>
              </a:pathLst>
            </a:custGeom>
            <a:solidFill>
              <a:srgbClr val="FF00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4" name="object 4904"/>
            <p:cNvSpPr/>
            <p:nvPr/>
          </p:nvSpPr>
          <p:spPr>
            <a:xfrm>
              <a:off x="6326096" y="41696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5" name="object 4905"/>
            <p:cNvSpPr/>
            <p:nvPr/>
          </p:nvSpPr>
          <p:spPr>
            <a:xfrm>
              <a:off x="6344598" y="4169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6" name="object 4906"/>
            <p:cNvSpPr/>
            <p:nvPr/>
          </p:nvSpPr>
          <p:spPr>
            <a:xfrm>
              <a:off x="6355877" y="416995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7" name="object 4907"/>
            <p:cNvSpPr/>
            <p:nvPr/>
          </p:nvSpPr>
          <p:spPr>
            <a:xfrm>
              <a:off x="6374126" y="416961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6"/>
                  </a:moveTo>
                  <a:lnTo>
                    <a:pt x="887" y="246"/>
                  </a:lnTo>
                </a:path>
              </a:pathLst>
            </a:custGeom>
            <a:ln w="317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8" name="object 4908"/>
            <p:cNvSpPr/>
            <p:nvPr/>
          </p:nvSpPr>
          <p:spPr>
            <a:xfrm>
              <a:off x="6408343" y="41698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9" name="object 4909"/>
            <p:cNvSpPr/>
            <p:nvPr/>
          </p:nvSpPr>
          <p:spPr>
            <a:xfrm>
              <a:off x="6418862" y="41698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0" name="object 4910"/>
            <p:cNvSpPr/>
            <p:nvPr/>
          </p:nvSpPr>
          <p:spPr>
            <a:xfrm>
              <a:off x="6424184" y="41699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1" name="object 4911"/>
            <p:cNvSpPr/>
            <p:nvPr/>
          </p:nvSpPr>
          <p:spPr>
            <a:xfrm>
              <a:off x="6444841" y="3959996"/>
              <a:ext cx="0" cy="210185"/>
            </a:xfrm>
            <a:custGeom>
              <a:avLst/>
              <a:gdLst/>
              <a:ahLst/>
              <a:cxnLst/>
              <a:rect l="l" t="t" r="r" b="b"/>
              <a:pathLst>
                <a:path h="210185">
                  <a:moveTo>
                    <a:pt x="0" y="21010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2" name="object 4912"/>
            <p:cNvSpPr/>
            <p:nvPr/>
          </p:nvSpPr>
          <p:spPr>
            <a:xfrm>
              <a:off x="6224713" y="3730801"/>
              <a:ext cx="438784" cy="195580"/>
            </a:xfrm>
            <a:custGeom>
              <a:avLst/>
              <a:gdLst/>
              <a:ahLst/>
              <a:cxnLst/>
              <a:rect l="l" t="t" r="r" b="b"/>
              <a:pathLst>
                <a:path w="438784" h="195579">
                  <a:moveTo>
                    <a:pt x="10138" y="56289"/>
                  </a:moveTo>
                  <a:lnTo>
                    <a:pt x="126" y="56289"/>
                  </a:lnTo>
                  <a:lnTo>
                    <a:pt x="506" y="62618"/>
                  </a:lnTo>
                  <a:lnTo>
                    <a:pt x="2914" y="67694"/>
                  </a:lnTo>
                  <a:lnTo>
                    <a:pt x="11785" y="75377"/>
                  </a:lnTo>
                  <a:lnTo>
                    <a:pt x="17488" y="77301"/>
                  </a:lnTo>
                  <a:lnTo>
                    <a:pt x="31555" y="77301"/>
                  </a:lnTo>
                  <a:lnTo>
                    <a:pt x="37384" y="75136"/>
                  </a:lnTo>
                  <a:lnTo>
                    <a:pt x="42200" y="70820"/>
                  </a:lnTo>
                  <a:lnTo>
                    <a:pt x="43355" y="69757"/>
                  </a:lnTo>
                  <a:lnTo>
                    <a:pt x="19896" y="69757"/>
                  </a:lnTo>
                  <a:lnTo>
                    <a:pt x="16347" y="68428"/>
                  </a:lnTo>
                  <a:lnTo>
                    <a:pt x="13813" y="65770"/>
                  </a:lnTo>
                  <a:lnTo>
                    <a:pt x="11405" y="63124"/>
                  </a:lnTo>
                  <a:lnTo>
                    <a:pt x="10138" y="59960"/>
                  </a:lnTo>
                  <a:lnTo>
                    <a:pt x="10138" y="56289"/>
                  </a:lnTo>
                  <a:close/>
                </a:path>
                <a:path w="438784" h="195579">
                  <a:moveTo>
                    <a:pt x="41833" y="7544"/>
                  </a:moveTo>
                  <a:lnTo>
                    <a:pt x="27500" y="7544"/>
                  </a:lnTo>
                  <a:lnTo>
                    <a:pt x="30414" y="8544"/>
                  </a:lnTo>
                  <a:lnTo>
                    <a:pt x="34470" y="12556"/>
                  </a:lnTo>
                  <a:lnTo>
                    <a:pt x="35484" y="15442"/>
                  </a:lnTo>
                  <a:lnTo>
                    <a:pt x="35484" y="27783"/>
                  </a:lnTo>
                  <a:lnTo>
                    <a:pt x="30795" y="32074"/>
                  </a:lnTo>
                  <a:lnTo>
                    <a:pt x="19389" y="32074"/>
                  </a:lnTo>
                  <a:lnTo>
                    <a:pt x="19389" y="39568"/>
                  </a:lnTo>
                  <a:lnTo>
                    <a:pt x="39285" y="58795"/>
                  </a:lnTo>
                  <a:lnTo>
                    <a:pt x="37891" y="62529"/>
                  </a:lnTo>
                  <a:lnTo>
                    <a:pt x="32569" y="68301"/>
                  </a:lnTo>
                  <a:lnTo>
                    <a:pt x="29020" y="69757"/>
                  </a:lnTo>
                  <a:lnTo>
                    <a:pt x="43355" y="69757"/>
                  </a:lnTo>
                  <a:lnTo>
                    <a:pt x="46889" y="66504"/>
                  </a:lnTo>
                  <a:lnTo>
                    <a:pt x="49297" y="60896"/>
                  </a:lnTo>
                  <a:lnTo>
                    <a:pt x="49297" y="49378"/>
                  </a:lnTo>
                  <a:lnTo>
                    <a:pt x="48030" y="45340"/>
                  </a:lnTo>
                  <a:lnTo>
                    <a:pt x="45495" y="41910"/>
                  </a:lnTo>
                  <a:lnTo>
                    <a:pt x="43087" y="38479"/>
                  </a:lnTo>
                  <a:lnTo>
                    <a:pt x="39539" y="36163"/>
                  </a:lnTo>
                  <a:lnTo>
                    <a:pt x="34977" y="34973"/>
                  </a:lnTo>
                  <a:lnTo>
                    <a:pt x="38525" y="33479"/>
                  </a:lnTo>
                  <a:lnTo>
                    <a:pt x="41186" y="31315"/>
                  </a:lnTo>
                  <a:lnTo>
                    <a:pt x="42834" y="28480"/>
                  </a:lnTo>
                  <a:lnTo>
                    <a:pt x="44608" y="25632"/>
                  </a:lnTo>
                  <a:lnTo>
                    <a:pt x="45495" y="22619"/>
                  </a:lnTo>
                  <a:lnTo>
                    <a:pt x="45495" y="13708"/>
                  </a:lnTo>
                  <a:lnTo>
                    <a:pt x="43467" y="9050"/>
                  </a:lnTo>
                  <a:lnTo>
                    <a:pt x="41833" y="7544"/>
                  </a:lnTo>
                  <a:close/>
                </a:path>
                <a:path w="438784" h="195579">
                  <a:moveTo>
                    <a:pt x="30288" y="0"/>
                  </a:moveTo>
                  <a:lnTo>
                    <a:pt x="1140" y="19429"/>
                  </a:lnTo>
                  <a:lnTo>
                    <a:pt x="11025" y="19429"/>
                  </a:lnTo>
                  <a:lnTo>
                    <a:pt x="11912" y="11505"/>
                  </a:lnTo>
                  <a:lnTo>
                    <a:pt x="16221" y="7544"/>
                  </a:lnTo>
                  <a:lnTo>
                    <a:pt x="41833" y="7544"/>
                  </a:lnTo>
                  <a:lnTo>
                    <a:pt x="35610" y="1810"/>
                  </a:lnTo>
                  <a:lnTo>
                    <a:pt x="30288" y="0"/>
                  </a:lnTo>
                  <a:close/>
                </a:path>
                <a:path w="438784" h="195579">
                  <a:moveTo>
                    <a:pt x="70080" y="56289"/>
                  </a:moveTo>
                  <a:lnTo>
                    <a:pt x="60069" y="56289"/>
                  </a:lnTo>
                  <a:lnTo>
                    <a:pt x="60449" y="62618"/>
                  </a:lnTo>
                  <a:lnTo>
                    <a:pt x="62730" y="67694"/>
                  </a:lnTo>
                  <a:lnTo>
                    <a:pt x="71601" y="75377"/>
                  </a:lnTo>
                  <a:lnTo>
                    <a:pt x="77431" y="77301"/>
                  </a:lnTo>
                  <a:lnTo>
                    <a:pt x="91371" y="77301"/>
                  </a:lnTo>
                  <a:lnTo>
                    <a:pt x="97327" y="75136"/>
                  </a:lnTo>
                  <a:lnTo>
                    <a:pt x="103171" y="69757"/>
                  </a:lnTo>
                  <a:lnTo>
                    <a:pt x="79839" y="69757"/>
                  </a:lnTo>
                  <a:lnTo>
                    <a:pt x="76290" y="68428"/>
                  </a:lnTo>
                  <a:lnTo>
                    <a:pt x="71221" y="63124"/>
                  </a:lnTo>
                  <a:lnTo>
                    <a:pt x="70080" y="59960"/>
                  </a:lnTo>
                  <a:lnTo>
                    <a:pt x="70080" y="56289"/>
                  </a:lnTo>
                  <a:close/>
                </a:path>
                <a:path w="438784" h="195579">
                  <a:moveTo>
                    <a:pt x="101775" y="7544"/>
                  </a:moveTo>
                  <a:lnTo>
                    <a:pt x="87442" y="7544"/>
                  </a:lnTo>
                  <a:lnTo>
                    <a:pt x="90230" y="8544"/>
                  </a:lnTo>
                  <a:lnTo>
                    <a:pt x="92385" y="10556"/>
                  </a:lnTo>
                  <a:lnTo>
                    <a:pt x="94412" y="12556"/>
                  </a:lnTo>
                  <a:lnTo>
                    <a:pt x="95426" y="15442"/>
                  </a:lnTo>
                  <a:lnTo>
                    <a:pt x="95426" y="27783"/>
                  </a:lnTo>
                  <a:lnTo>
                    <a:pt x="90737" y="32074"/>
                  </a:lnTo>
                  <a:lnTo>
                    <a:pt x="79205" y="32074"/>
                  </a:lnTo>
                  <a:lnTo>
                    <a:pt x="79205" y="39568"/>
                  </a:lnTo>
                  <a:lnTo>
                    <a:pt x="99228" y="58795"/>
                  </a:lnTo>
                  <a:lnTo>
                    <a:pt x="97834" y="62529"/>
                  </a:lnTo>
                  <a:lnTo>
                    <a:pt x="92511" y="68301"/>
                  </a:lnTo>
                  <a:lnTo>
                    <a:pt x="88963" y="69757"/>
                  </a:lnTo>
                  <a:lnTo>
                    <a:pt x="103171" y="69757"/>
                  </a:lnTo>
                  <a:lnTo>
                    <a:pt x="106705" y="66504"/>
                  </a:lnTo>
                  <a:lnTo>
                    <a:pt x="109113" y="60896"/>
                  </a:lnTo>
                  <a:lnTo>
                    <a:pt x="109113" y="49378"/>
                  </a:lnTo>
                  <a:lnTo>
                    <a:pt x="94919" y="34973"/>
                  </a:lnTo>
                  <a:lnTo>
                    <a:pt x="98468" y="33479"/>
                  </a:lnTo>
                  <a:lnTo>
                    <a:pt x="101002" y="31315"/>
                  </a:lnTo>
                  <a:lnTo>
                    <a:pt x="102776" y="28480"/>
                  </a:lnTo>
                  <a:lnTo>
                    <a:pt x="104424" y="25632"/>
                  </a:lnTo>
                  <a:lnTo>
                    <a:pt x="105311" y="22619"/>
                  </a:lnTo>
                  <a:lnTo>
                    <a:pt x="105311" y="13708"/>
                  </a:lnTo>
                  <a:lnTo>
                    <a:pt x="103410" y="9050"/>
                  </a:lnTo>
                  <a:lnTo>
                    <a:pt x="101775" y="7544"/>
                  </a:lnTo>
                  <a:close/>
                </a:path>
                <a:path w="438784" h="195579">
                  <a:moveTo>
                    <a:pt x="90104" y="0"/>
                  </a:moveTo>
                  <a:lnTo>
                    <a:pt x="77431" y="0"/>
                  </a:lnTo>
                  <a:lnTo>
                    <a:pt x="72362" y="1658"/>
                  </a:lnTo>
                  <a:lnTo>
                    <a:pt x="68306" y="4974"/>
                  </a:lnTo>
                  <a:lnTo>
                    <a:pt x="64124" y="8278"/>
                  </a:lnTo>
                  <a:lnTo>
                    <a:pt x="61716" y="13100"/>
                  </a:lnTo>
                  <a:lnTo>
                    <a:pt x="61083" y="19429"/>
                  </a:lnTo>
                  <a:lnTo>
                    <a:pt x="70968" y="19429"/>
                  </a:lnTo>
                  <a:lnTo>
                    <a:pt x="71855" y="11505"/>
                  </a:lnTo>
                  <a:lnTo>
                    <a:pt x="76037" y="7544"/>
                  </a:lnTo>
                  <a:lnTo>
                    <a:pt x="101775" y="7544"/>
                  </a:lnTo>
                  <a:lnTo>
                    <a:pt x="99482" y="5430"/>
                  </a:lnTo>
                  <a:lnTo>
                    <a:pt x="95426" y="1810"/>
                  </a:lnTo>
                  <a:lnTo>
                    <a:pt x="90104" y="0"/>
                  </a:lnTo>
                  <a:close/>
                </a:path>
                <a:path w="438784" h="195579">
                  <a:moveTo>
                    <a:pt x="144343" y="0"/>
                  </a:moveTo>
                  <a:lnTo>
                    <a:pt x="133698" y="2421"/>
                  </a:lnTo>
                  <a:lnTo>
                    <a:pt x="126095" y="9684"/>
                  </a:lnTo>
                  <a:lnTo>
                    <a:pt x="121532" y="21792"/>
                  </a:lnTo>
                  <a:lnTo>
                    <a:pt x="120012" y="38745"/>
                  </a:lnTo>
                  <a:lnTo>
                    <a:pt x="121532" y="55615"/>
                  </a:lnTo>
                  <a:lnTo>
                    <a:pt x="126095" y="67664"/>
                  </a:lnTo>
                  <a:lnTo>
                    <a:pt x="133698" y="74892"/>
                  </a:lnTo>
                  <a:lnTo>
                    <a:pt x="144343" y="77301"/>
                  </a:lnTo>
                  <a:lnTo>
                    <a:pt x="155062" y="74892"/>
                  </a:lnTo>
                  <a:lnTo>
                    <a:pt x="160490" y="69757"/>
                  </a:lnTo>
                  <a:lnTo>
                    <a:pt x="139655" y="69757"/>
                  </a:lnTo>
                  <a:lnTo>
                    <a:pt x="136106" y="67478"/>
                  </a:lnTo>
                  <a:lnTo>
                    <a:pt x="131290" y="58365"/>
                  </a:lnTo>
                  <a:lnTo>
                    <a:pt x="130023" y="50302"/>
                  </a:lnTo>
                  <a:lnTo>
                    <a:pt x="130023" y="27163"/>
                  </a:lnTo>
                  <a:lnTo>
                    <a:pt x="131290" y="19062"/>
                  </a:lnTo>
                  <a:lnTo>
                    <a:pt x="136106" y="9847"/>
                  </a:lnTo>
                  <a:lnTo>
                    <a:pt x="139654" y="7544"/>
                  </a:lnTo>
                  <a:lnTo>
                    <a:pt x="160451" y="7544"/>
                  </a:lnTo>
                  <a:lnTo>
                    <a:pt x="155062" y="2421"/>
                  </a:lnTo>
                  <a:lnTo>
                    <a:pt x="144343" y="0"/>
                  </a:lnTo>
                  <a:close/>
                </a:path>
                <a:path w="438784" h="195579">
                  <a:moveTo>
                    <a:pt x="160451" y="7544"/>
                  </a:moveTo>
                  <a:lnTo>
                    <a:pt x="149159" y="7544"/>
                  </a:lnTo>
                  <a:lnTo>
                    <a:pt x="152708" y="9847"/>
                  </a:lnTo>
                  <a:lnTo>
                    <a:pt x="155115" y="14455"/>
                  </a:lnTo>
                  <a:lnTo>
                    <a:pt x="157650" y="19062"/>
                  </a:lnTo>
                  <a:lnTo>
                    <a:pt x="158791" y="27163"/>
                  </a:lnTo>
                  <a:lnTo>
                    <a:pt x="158791" y="50302"/>
                  </a:lnTo>
                  <a:lnTo>
                    <a:pt x="157650" y="58365"/>
                  </a:lnTo>
                  <a:lnTo>
                    <a:pt x="155115" y="62922"/>
                  </a:lnTo>
                  <a:lnTo>
                    <a:pt x="152708" y="67478"/>
                  </a:lnTo>
                  <a:lnTo>
                    <a:pt x="149159" y="69757"/>
                  </a:lnTo>
                  <a:lnTo>
                    <a:pt x="160490" y="69757"/>
                  </a:lnTo>
                  <a:lnTo>
                    <a:pt x="162703" y="67664"/>
                  </a:lnTo>
                  <a:lnTo>
                    <a:pt x="167279" y="55615"/>
                  </a:lnTo>
                  <a:lnTo>
                    <a:pt x="168802" y="38745"/>
                  </a:lnTo>
                  <a:lnTo>
                    <a:pt x="167279" y="21792"/>
                  </a:lnTo>
                  <a:lnTo>
                    <a:pt x="162703" y="9684"/>
                  </a:lnTo>
                  <a:lnTo>
                    <a:pt x="160451" y="7544"/>
                  </a:lnTo>
                  <a:close/>
                </a:path>
                <a:path w="438784" h="195579">
                  <a:moveTo>
                    <a:pt x="195035" y="65567"/>
                  </a:moveTo>
                  <a:lnTo>
                    <a:pt x="184516" y="65567"/>
                  </a:lnTo>
                  <a:lnTo>
                    <a:pt x="184516" y="76022"/>
                  </a:lnTo>
                  <a:lnTo>
                    <a:pt x="195035" y="76022"/>
                  </a:lnTo>
                  <a:lnTo>
                    <a:pt x="195035" y="65567"/>
                  </a:lnTo>
                  <a:close/>
                </a:path>
                <a:path w="438784" h="195579">
                  <a:moveTo>
                    <a:pt x="253257" y="7544"/>
                  </a:moveTo>
                  <a:lnTo>
                    <a:pt x="238503" y="7544"/>
                  </a:lnTo>
                  <a:lnTo>
                    <a:pt x="241937" y="8733"/>
                  </a:lnTo>
                  <a:lnTo>
                    <a:pt x="244206" y="11088"/>
                  </a:lnTo>
                  <a:lnTo>
                    <a:pt x="246614" y="13455"/>
                  </a:lnTo>
                  <a:lnTo>
                    <a:pt x="247881" y="16683"/>
                  </a:lnTo>
                  <a:lnTo>
                    <a:pt x="247881" y="25391"/>
                  </a:lnTo>
                  <a:lnTo>
                    <a:pt x="246487" y="29492"/>
                  </a:lnTo>
                  <a:lnTo>
                    <a:pt x="240911" y="36733"/>
                  </a:lnTo>
                  <a:lnTo>
                    <a:pt x="235715" y="41580"/>
                  </a:lnTo>
                  <a:lnTo>
                    <a:pt x="228111" y="47644"/>
                  </a:lnTo>
                  <a:lnTo>
                    <a:pt x="220634" y="53719"/>
                  </a:lnTo>
                  <a:lnTo>
                    <a:pt x="215438" y="58820"/>
                  </a:lnTo>
                  <a:lnTo>
                    <a:pt x="212650" y="62972"/>
                  </a:lnTo>
                  <a:lnTo>
                    <a:pt x="209723" y="67149"/>
                  </a:lnTo>
                  <a:lnTo>
                    <a:pt x="208341" y="71466"/>
                  </a:lnTo>
                  <a:lnTo>
                    <a:pt x="208341" y="76022"/>
                  </a:lnTo>
                  <a:lnTo>
                    <a:pt x="257892" y="76022"/>
                  </a:lnTo>
                  <a:lnTo>
                    <a:pt x="257892" y="67149"/>
                  </a:lnTo>
                  <a:lnTo>
                    <a:pt x="221775" y="67149"/>
                  </a:lnTo>
                  <a:lnTo>
                    <a:pt x="221901" y="64972"/>
                  </a:lnTo>
                  <a:lnTo>
                    <a:pt x="226464" y="60188"/>
                  </a:lnTo>
                  <a:lnTo>
                    <a:pt x="235335" y="52770"/>
                  </a:lnTo>
                  <a:lnTo>
                    <a:pt x="244332" y="45365"/>
                  </a:lnTo>
                  <a:lnTo>
                    <a:pt x="250289" y="39581"/>
                  </a:lnTo>
                  <a:lnTo>
                    <a:pt x="253203" y="35416"/>
                  </a:lnTo>
                  <a:lnTo>
                    <a:pt x="256245" y="31252"/>
                  </a:lnTo>
                  <a:lnTo>
                    <a:pt x="257766" y="26442"/>
                  </a:lnTo>
                  <a:lnTo>
                    <a:pt x="257766" y="14986"/>
                  </a:lnTo>
                  <a:lnTo>
                    <a:pt x="255738" y="9987"/>
                  </a:lnTo>
                  <a:lnTo>
                    <a:pt x="253257" y="7544"/>
                  </a:lnTo>
                  <a:close/>
                </a:path>
                <a:path w="438784" h="195579">
                  <a:moveTo>
                    <a:pt x="241798" y="0"/>
                  </a:moveTo>
                  <a:lnTo>
                    <a:pt x="210116" y="21619"/>
                  </a:lnTo>
                  <a:lnTo>
                    <a:pt x="220127" y="21619"/>
                  </a:lnTo>
                  <a:lnTo>
                    <a:pt x="220507" y="16999"/>
                  </a:lnTo>
                  <a:lnTo>
                    <a:pt x="221901" y="13493"/>
                  </a:lnTo>
                  <a:lnTo>
                    <a:pt x="227224" y="8733"/>
                  </a:lnTo>
                  <a:lnTo>
                    <a:pt x="230392" y="7544"/>
                  </a:lnTo>
                  <a:lnTo>
                    <a:pt x="253257" y="7544"/>
                  </a:lnTo>
                  <a:lnTo>
                    <a:pt x="247627" y="1999"/>
                  </a:lnTo>
                  <a:lnTo>
                    <a:pt x="241798" y="0"/>
                  </a:lnTo>
                  <a:close/>
                </a:path>
                <a:path w="438784" h="195579">
                  <a:moveTo>
                    <a:pt x="279563" y="56289"/>
                  </a:moveTo>
                  <a:lnTo>
                    <a:pt x="269678" y="56289"/>
                  </a:lnTo>
                  <a:lnTo>
                    <a:pt x="269932" y="62618"/>
                  </a:lnTo>
                  <a:lnTo>
                    <a:pt x="272339" y="67694"/>
                  </a:lnTo>
                  <a:lnTo>
                    <a:pt x="281210" y="75377"/>
                  </a:lnTo>
                  <a:lnTo>
                    <a:pt x="286913" y="77301"/>
                  </a:lnTo>
                  <a:lnTo>
                    <a:pt x="300980" y="77301"/>
                  </a:lnTo>
                  <a:lnTo>
                    <a:pt x="306810" y="75136"/>
                  </a:lnTo>
                  <a:lnTo>
                    <a:pt x="311625" y="70820"/>
                  </a:lnTo>
                  <a:lnTo>
                    <a:pt x="312780" y="69757"/>
                  </a:lnTo>
                  <a:lnTo>
                    <a:pt x="289321" y="69757"/>
                  </a:lnTo>
                  <a:lnTo>
                    <a:pt x="285773" y="68428"/>
                  </a:lnTo>
                  <a:lnTo>
                    <a:pt x="283365" y="65770"/>
                  </a:lnTo>
                  <a:lnTo>
                    <a:pt x="280830" y="63124"/>
                  </a:lnTo>
                  <a:lnTo>
                    <a:pt x="279563" y="59960"/>
                  </a:lnTo>
                  <a:lnTo>
                    <a:pt x="279563" y="56289"/>
                  </a:lnTo>
                  <a:close/>
                </a:path>
                <a:path w="438784" h="195579">
                  <a:moveTo>
                    <a:pt x="311258" y="7544"/>
                  </a:moveTo>
                  <a:lnTo>
                    <a:pt x="296925" y="7544"/>
                  </a:lnTo>
                  <a:lnTo>
                    <a:pt x="299840" y="8544"/>
                  </a:lnTo>
                  <a:lnTo>
                    <a:pt x="303895" y="12556"/>
                  </a:lnTo>
                  <a:lnTo>
                    <a:pt x="304909" y="15442"/>
                  </a:lnTo>
                  <a:lnTo>
                    <a:pt x="304909" y="27783"/>
                  </a:lnTo>
                  <a:lnTo>
                    <a:pt x="300346" y="32074"/>
                  </a:lnTo>
                  <a:lnTo>
                    <a:pt x="288814" y="32074"/>
                  </a:lnTo>
                  <a:lnTo>
                    <a:pt x="288814" y="39568"/>
                  </a:lnTo>
                  <a:lnTo>
                    <a:pt x="308711" y="58795"/>
                  </a:lnTo>
                  <a:lnTo>
                    <a:pt x="307443" y="62529"/>
                  </a:lnTo>
                  <a:lnTo>
                    <a:pt x="304782" y="65415"/>
                  </a:lnTo>
                  <a:lnTo>
                    <a:pt x="301994" y="68301"/>
                  </a:lnTo>
                  <a:lnTo>
                    <a:pt x="298446" y="69757"/>
                  </a:lnTo>
                  <a:lnTo>
                    <a:pt x="312780" y="69757"/>
                  </a:lnTo>
                  <a:lnTo>
                    <a:pt x="316314" y="66504"/>
                  </a:lnTo>
                  <a:lnTo>
                    <a:pt x="318722" y="60896"/>
                  </a:lnTo>
                  <a:lnTo>
                    <a:pt x="318722" y="49378"/>
                  </a:lnTo>
                  <a:lnTo>
                    <a:pt x="304402" y="34973"/>
                  </a:lnTo>
                  <a:lnTo>
                    <a:pt x="307950" y="33479"/>
                  </a:lnTo>
                  <a:lnTo>
                    <a:pt x="310612" y="31315"/>
                  </a:lnTo>
                  <a:lnTo>
                    <a:pt x="312386" y="28480"/>
                  </a:lnTo>
                  <a:lnTo>
                    <a:pt x="314033" y="25632"/>
                  </a:lnTo>
                  <a:lnTo>
                    <a:pt x="314920" y="22619"/>
                  </a:lnTo>
                  <a:lnTo>
                    <a:pt x="314920" y="13708"/>
                  </a:lnTo>
                  <a:lnTo>
                    <a:pt x="312893" y="9050"/>
                  </a:lnTo>
                  <a:lnTo>
                    <a:pt x="311258" y="7544"/>
                  </a:lnTo>
                  <a:close/>
                </a:path>
                <a:path w="438784" h="195579">
                  <a:moveTo>
                    <a:pt x="299713" y="0"/>
                  </a:moveTo>
                  <a:lnTo>
                    <a:pt x="270565" y="19429"/>
                  </a:lnTo>
                  <a:lnTo>
                    <a:pt x="280450" y="19429"/>
                  </a:lnTo>
                  <a:lnTo>
                    <a:pt x="281337" y="11505"/>
                  </a:lnTo>
                  <a:lnTo>
                    <a:pt x="285646" y="7544"/>
                  </a:lnTo>
                  <a:lnTo>
                    <a:pt x="311258" y="7544"/>
                  </a:lnTo>
                  <a:lnTo>
                    <a:pt x="305035" y="1810"/>
                  </a:lnTo>
                  <a:lnTo>
                    <a:pt x="299713" y="0"/>
                  </a:lnTo>
                  <a:close/>
                </a:path>
                <a:path w="438784" h="195579">
                  <a:moveTo>
                    <a:pt x="361683" y="0"/>
                  </a:moveTo>
                  <a:lnTo>
                    <a:pt x="331264" y="23090"/>
                  </a:lnTo>
                  <a:lnTo>
                    <a:pt x="329729" y="43137"/>
                  </a:lnTo>
                  <a:lnTo>
                    <a:pt x="330047" y="49303"/>
                  </a:lnTo>
                  <a:lnTo>
                    <a:pt x="362317" y="77301"/>
                  </a:lnTo>
                  <a:lnTo>
                    <a:pt x="368020" y="74807"/>
                  </a:lnTo>
                  <a:lnTo>
                    <a:pt x="372267" y="69757"/>
                  </a:lnTo>
                  <a:lnTo>
                    <a:pt x="350278" y="69757"/>
                  </a:lnTo>
                  <a:lnTo>
                    <a:pt x="346476" y="67453"/>
                  </a:lnTo>
                  <a:lnTo>
                    <a:pt x="340900" y="58276"/>
                  </a:lnTo>
                  <a:lnTo>
                    <a:pt x="339379" y="51707"/>
                  </a:lnTo>
                  <a:lnTo>
                    <a:pt x="339252" y="43137"/>
                  </a:lnTo>
                  <a:lnTo>
                    <a:pt x="344321" y="37758"/>
                  </a:lnTo>
                  <a:lnTo>
                    <a:pt x="348219" y="35695"/>
                  </a:lnTo>
                  <a:lnTo>
                    <a:pt x="339379" y="35695"/>
                  </a:lnTo>
                  <a:lnTo>
                    <a:pt x="339886" y="26619"/>
                  </a:lnTo>
                  <a:lnTo>
                    <a:pt x="341533" y="19657"/>
                  </a:lnTo>
                  <a:lnTo>
                    <a:pt x="344448" y="14809"/>
                  </a:lnTo>
                  <a:lnTo>
                    <a:pt x="347236" y="9961"/>
                  </a:lnTo>
                  <a:lnTo>
                    <a:pt x="350911" y="7544"/>
                  </a:lnTo>
                  <a:lnTo>
                    <a:pt x="373880" y="7544"/>
                  </a:lnTo>
                  <a:lnTo>
                    <a:pt x="366372" y="1556"/>
                  </a:lnTo>
                  <a:lnTo>
                    <a:pt x="361683" y="0"/>
                  </a:lnTo>
                  <a:close/>
                </a:path>
                <a:path w="438784" h="195579">
                  <a:moveTo>
                    <a:pt x="372857" y="35074"/>
                  </a:moveTo>
                  <a:lnTo>
                    <a:pt x="359022" y="35074"/>
                  </a:lnTo>
                  <a:lnTo>
                    <a:pt x="362317" y="36695"/>
                  </a:lnTo>
                  <a:lnTo>
                    <a:pt x="367386" y="43150"/>
                  </a:lnTo>
                  <a:lnTo>
                    <a:pt x="368653" y="47277"/>
                  </a:lnTo>
                  <a:lnTo>
                    <a:pt x="368653" y="57276"/>
                  </a:lnTo>
                  <a:lnTo>
                    <a:pt x="367513" y="61428"/>
                  </a:lnTo>
                  <a:lnTo>
                    <a:pt x="362444" y="68086"/>
                  </a:lnTo>
                  <a:lnTo>
                    <a:pt x="359149" y="69757"/>
                  </a:lnTo>
                  <a:lnTo>
                    <a:pt x="372267" y="69757"/>
                  </a:lnTo>
                  <a:lnTo>
                    <a:pt x="376510" y="64846"/>
                  </a:lnTo>
                  <a:lnTo>
                    <a:pt x="378665" y="58808"/>
                  </a:lnTo>
                  <a:lnTo>
                    <a:pt x="378665" y="44694"/>
                  </a:lnTo>
                  <a:lnTo>
                    <a:pt x="376510" y="38922"/>
                  </a:lnTo>
                  <a:lnTo>
                    <a:pt x="372857" y="35074"/>
                  </a:lnTo>
                  <a:close/>
                </a:path>
                <a:path w="438784" h="195579">
                  <a:moveTo>
                    <a:pt x="362570" y="27581"/>
                  </a:moveTo>
                  <a:lnTo>
                    <a:pt x="350024" y="27581"/>
                  </a:lnTo>
                  <a:lnTo>
                    <a:pt x="344321" y="30290"/>
                  </a:lnTo>
                  <a:lnTo>
                    <a:pt x="339379" y="35695"/>
                  </a:lnTo>
                  <a:lnTo>
                    <a:pt x="348219" y="35695"/>
                  </a:lnTo>
                  <a:lnTo>
                    <a:pt x="349390" y="35074"/>
                  </a:lnTo>
                  <a:lnTo>
                    <a:pt x="372857" y="35074"/>
                  </a:lnTo>
                  <a:lnTo>
                    <a:pt x="367893" y="29847"/>
                  </a:lnTo>
                  <a:lnTo>
                    <a:pt x="362570" y="27581"/>
                  </a:lnTo>
                  <a:close/>
                </a:path>
                <a:path w="438784" h="195579">
                  <a:moveTo>
                    <a:pt x="373880" y="7544"/>
                  </a:moveTo>
                  <a:lnTo>
                    <a:pt x="362697" y="7544"/>
                  </a:lnTo>
                  <a:lnTo>
                    <a:pt x="366626" y="11227"/>
                  </a:lnTo>
                  <a:lnTo>
                    <a:pt x="367513" y="18607"/>
                  </a:lnTo>
                  <a:lnTo>
                    <a:pt x="377398" y="18607"/>
                  </a:lnTo>
                  <a:lnTo>
                    <a:pt x="376510" y="12455"/>
                  </a:lnTo>
                  <a:lnTo>
                    <a:pt x="374229" y="7822"/>
                  </a:lnTo>
                  <a:lnTo>
                    <a:pt x="373880" y="7544"/>
                  </a:lnTo>
                  <a:close/>
                </a:path>
                <a:path w="438784" h="195579">
                  <a:moveTo>
                    <a:pt x="399195" y="56390"/>
                  </a:moveTo>
                  <a:lnTo>
                    <a:pt x="389183" y="56390"/>
                  </a:lnTo>
                  <a:lnTo>
                    <a:pt x="389944" y="63327"/>
                  </a:lnTo>
                  <a:lnTo>
                    <a:pt x="392478" y="68542"/>
                  </a:lnTo>
                  <a:lnTo>
                    <a:pt x="397040" y="72048"/>
                  </a:lnTo>
                  <a:lnTo>
                    <a:pt x="401476" y="75541"/>
                  </a:lnTo>
                  <a:lnTo>
                    <a:pt x="406925" y="77301"/>
                  </a:lnTo>
                  <a:lnTo>
                    <a:pt x="420992" y="77301"/>
                  </a:lnTo>
                  <a:lnTo>
                    <a:pt x="427202" y="74769"/>
                  </a:lnTo>
                  <a:lnTo>
                    <a:pt x="431741" y="69757"/>
                  </a:lnTo>
                  <a:lnTo>
                    <a:pt x="409587" y="69757"/>
                  </a:lnTo>
                  <a:lnTo>
                    <a:pt x="406418" y="68656"/>
                  </a:lnTo>
                  <a:lnTo>
                    <a:pt x="403884" y="66466"/>
                  </a:lnTo>
                  <a:lnTo>
                    <a:pt x="401223" y="64276"/>
                  </a:lnTo>
                  <a:lnTo>
                    <a:pt x="399702" y="60909"/>
                  </a:lnTo>
                  <a:lnTo>
                    <a:pt x="399195" y="56390"/>
                  </a:lnTo>
                  <a:close/>
                </a:path>
                <a:path w="438784" h="195579">
                  <a:moveTo>
                    <a:pt x="433421" y="34568"/>
                  </a:moveTo>
                  <a:lnTo>
                    <a:pt x="417697" y="34568"/>
                  </a:lnTo>
                  <a:lnTo>
                    <a:pt x="421499" y="36087"/>
                  </a:lnTo>
                  <a:lnTo>
                    <a:pt x="427329" y="42137"/>
                  </a:lnTo>
                  <a:lnTo>
                    <a:pt x="428849" y="46264"/>
                  </a:lnTo>
                  <a:lnTo>
                    <a:pt x="428849" y="56669"/>
                  </a:lnTo>
                  <a:lnTo>
                    <a:pt x="427329" y="60998"/>
                  </a:lnTo>
                  <a:lnTo>
                    <a:pt x="424541" y="64504"/>
                  </a:lnTo>
                  <a:lnTo>
                    <a:pt x="421626" y="67997"/>
                  </a:lnTo>
                  <a:lnTo>
                    <a:pt x="417824" y="69757"/>
                  </a:lnTo>
                  <a:lnTo>
                    <a:pt x="431741" y="69757"/>
                  </a:lnTo>
                  <a:lnTo>
                    <a:pt x="436453" y="64681"/>
                  </a:lnTo>
                  <a:lnTo>
                    <a:pt x="438734" y="58314"/>
                  </a:lnTo>
                  <a:lnTo>
                    <a:pt x="438734" y="43289"/>
                  </a:lnTo>
                  <a:lnTo>
                    <a:pt x="436453" y="37416"/>
                  </a:lnTo>
                  <a:lnTo>
                    <a:pt x="433421" y="34568"/>
                  </a:lnTo>
                  <a:close/>
                </a:path>
                <a:path w="438784" h="195579">
                  <a:moveTo>
                    <a:pt x="435186" y="1278"/>
                  </a:moveTo>
                  <a:lnTo>
                    <a:pt x="395013" y="1278"/>
                  </a:lnTo>
                  <a:lnTo>
                    <a:pt x="391845" y="40732"/>
                  </a:lnTo>
                  <a:lnTo>
                    <a:pt x="399448" y="40732"/>
                  </a:lnTo>
                  <a:lnTo>
                    <a:pt x="403123" y="36631"/>
                  </a:lnTo>
                  <a:lnTo>
                    <a:pt x="407686" y="34568"/>
                  </a:lnTo>
                  <a:lnTo>
                    <a:pt x="433421" y="34568"/>
                  </a:lnTo>
                  <a:lnTo>
                    <a:pt x="431764" y="33011"/>
                  </a:lnTo>
                  <a:lnTo>
                    <a:pt x="429575" y="30897"/>
                  </a:lnTo>
                  <a:lnTo>
                    <a:pt x="401603" y="30897"/>
                  </a:lnTo>
                  <a:lnTo>
                    <a:pt x="403250" y="10151"/>
                  </a:lnTo>
                  <a:lnTo>
                    <a:pt x="435186" y="10151"/>
                  </a:lnTo>
                  <a:lnTo>
                    <a:pt x="435186" y="1278"/>
                  </a:lnTo>
                  <a:close/>
                </a:path>
                <a:path w="438784" h="195579">
                  <a:moveTo>
                    <a:pt x="421753" y="26416"/>
                  </a:moveTo>
                  <a:lnTo>
                    <a:pt x="409967" y="26416"/>
                  </a:lnTo>
                  <a:lnTo>
                    <a:pt x="405405" y="27910"/>
                  </a:lnTo>
                  <a:lnTo>
                    <a:pt x="401603" y="30897"/>
                  </a:lnTo>
                  <a:lnTo>
                    <a:pt x="429575" y="30897"/>
                  </a:lnTo>
                  <a:lnTo>
                    <a:pt x="427202" y="28606"/>
                  </a:lnTo>
                  <a:lnTo>
                    <a:pt x="421753" y="26416"/>
                  </a:lnTo>
                  <a:close/>
                </a:path>
                <a:path w="438784" h="195579">
                  <a:moveTo>
                    <a:pt x="31175" y="118198"/>
                  </a:moveTo>
                  <a:lnTo>
                    <a:pt x="2914" y="131299"/>
                  </a:lnTo>
                  <a:lnTo>
                    <a:pt x="2914" y="144008"/>
                  </a:lnTo>
                  <a:lnTo>
                    <a:pt x="7096" y="150096"/>
                  </a:lnTo>
                  <a:lnTo>
                    <a:pt x="15587" y="154957"/>
                  </a:lnTo>
                  <a:lnTo>
                    <a:pt x="5195" y="159754"/>
                  </a:lnTo>
                  <a:lnTo>
                    <a:pt x="0" y="166222"/>
                  </a:lnTo>
                  <a:lnTo>
                    <a:pt x="0" y="180677"/>
                  </a:lnTo>
                  <a:lnTo>
                    <a:pt x="2281" y="185766"/>
                  </a:lnTo>
                  <a:lnTo>
                    <a:pt x="6843" y="189652"/>
                  </a:lnTo>
                  <a:lnTo>
                    <a:pt x="11278" y="193550"/>
                  </a:lnTo>
                  <a:lnTo>
                    <a:pt x="17235" y="195487"/>
                  </a:lnTo>
                  <a:lnTo>
                    <a:pt x="32062" y="195487"/>
                  </a:lnTo>
                  <a:lnTo>
                    <a:pt x="38018" y="193550"/>
                  </a:lnTo>
                  <a:lnTo>
                    <a:pt x="42580" y="189652"/>
                  </a:lnTo>
                  <a:lnTo>
                    <a:pt x="44531" y="187943"/>
                  </a:lnTo>
                  <a:lnTo>
                    <a:pt x="20149" y="187943"/>
                  </a:lnTo>
                  <a:lnTo>
                    <a:pt x="16601" y="186741"/>
                  </a:lnTo>
                  <a:lnTo>
                    <a:pt x="11278" y="181918"/>
                  </a:lnTo>
                  <a:lnTo>
                    <a:pt x="9884" y="178602"/>
                  </a:lnTo>
                  <a:lnTo>
                    <a:pt x="9884" y="171159"/>
                  </a:lnTo>
                  <a:lnTo>
                    <a:pt x="11152" y="168374"/>
                  </a:lnTo>
                  <a:lnTo>
                    <a:pt x="13433" y="166045"/>
                  </a:lnTo>
                  <a:lnTo>
                    <a:pt x="15841" y="163716"/>
                  </a:lnTo>
                  <a:lnTo>
                    <a:pt x="19516" y="161412"/>
                  </a:lnTo>
                  <a:lnTo>
                    <a:pt x="24585" y="159134"/>
                  </a:lnTo>
                  <a:lnTo>
                    <a:pt x="42774" y="159134"/>
                  </a:lnTo>
                  <a:lnTo>
                    <a:pt x="33836" y="154957"/>
                  </a:lnTo>
                  <a:lnTo>
                    <a:pt x="40675" y="150982"/>
                  </a:lnTo>
                  <a:lnTo>
                    <a:pt x="24585" y="150982"/>
                  </a:lnTo>
                  <a:lnTo>
                    <a:pt x="16728" y="147438"/>
                  </a:lnTo>
                  <a:lnTo>
                    <a:pt x="12799" y="142679"/>
                  </a:lnTo>
                  <a:lnTo>
                    <a:pt x="12799" y="133274"/>
                  </a:lnTo>
                  <a:lnTo>
                    <a:pt x="13940" y="130578"/>
                  </a:lnTo>
                  <a:lnTo>
                    <a:pt x="15967" y="128641"/>
                  </a:lnTo>
                  <a:lnTo>
                    <a:pt x="18122" y="126704"/>
                  </a:lnTo>
                  <a:lnTo>
                    <a:pt x="20910" y="125742"/>
                  </a:lnTo>
                  <a:lnTo>
                    <a:pt x="43093" y="125742"/>
                  </a:lnTo>
                  <a:lnTo>
                    <a:pt x="40426" y="123388"/>
                  </a:lnTo>
                  <a:lnTo>
                    <a:pt x="36371" y="119920"/>
                  </a:lnTo>
                  <a:lnTo>
                    <a:pt x="31175" y="118198"/>
                  </a:lnTo>
                  <a:close/>
                </a:path>
                <a:path w="438784" h="195579">
                  <a:moveTo>
                    <a:pt x="42774" y="159134"/>
                  </a:moveTo>
                  <a:lnTo>
                    <a:pt x="24585" y="159134"/>
                  </a:lnTo>
                  <a:lnTo>
                    <a:pt x="29781" y="161412"/>
                  </a:lnTo>
                  <a:lnTo>
                    <a:pt x="33456" y="163716"/>
                  </a:lnTo>
                  <a:lnTo>
                    <a:pt x="38272" y="168374"/>
                  </a:lnTo>
                  <a:lnTo>
                    <a:pt x="39412" y="171159"/>
                  </a:lnTo>
                  <a:lnTo>
                    <a:pt x="39412" y="178602"/>
                  </a:lnTo>
                  <a:lnTo>
                    <a:pt x="38018" y="181918"/>
                  </a:lnTo>
                  <a:lnTo>
                    <a:pt x="35357" y="184323"/>
                  </a:lnTo>
                  <a:lnTo>
                    <a:pt x="32569" y="186741"/>
                  </a:lnTo>
                  <a:lnTo>
                    <a:pt x="29020" y="187943"/>
                  </a:lnTo>
                  <a:lnTo>
                    <a:pt x="44531" y="187943"/>
                  </a:lnTo>
                  <a:lnTo>
                    <a:pt x="47016" y="185766"/>
                  </a:lnTo>
                  <a:lnTo>
                    <a:pt x="49297" y="180677"/>
                  </a:lnTo>
                  <a:lnTo>
                    <a:pt x="49297" y="166222"/>
                  </a:lnTo>
                  <a:lnTo>
                    <a:pt x="44101" y="159754"/>
                  </a:lnTo>
                  <a:lnTo>
                    <a:pt x="42774" y="159134"/>
                  </a:lnTo>
                  <a:close/>
                </a:path>
                <a:path w="438784" h="195579">
                  <a:moveTo>
                    <a:pt x="43093" y="125742"/>
                  </a:moveTo>
                  <a:lnTo>
                    <a:pt x="28387" y="125742"/>
                  </a:lnTo>
                  <a:lnTo>
                    <a:pt x="31301" y="126704"/>
                  </a:lnTo>
                  <a:lnTo>
                    <a:pt x="33329" y="128641"/>
                  </a:lnTo>
                  <a:lnTo>
                    <a:pt x="35484" y="130578"/>
                  </a:lnTo>
                  <a:lnTo>
                    <a:pt x="36497" y="133274"/>
                  </a:lnTo>
                  <a:lnTo>
                    <a:pt x="36497" y="142679"/>
                  </a:lnTo>
                  <a:lnTo>
                    <a:pt x="32569" y="147438"/>
                  </a:lnTo>
                  <a:lnTo>
                    <a:pt x="24585" y="150982"/>
                  </a:lnTo>
                  <a:lnTo>
                    <a:pt x="40675" y="150982"/>
                  </a:lnTo>
                  <a:lnTo>
                    <a:pt x="42200" y="150096"/>
                  </a:lnTo>
                  <a:lnTo>
                    <a:pt x="46382" y="144008"/>
                  </a:lnTo>
                  <a:lnTo>
                    <a:pt x="46382" y="131299"/>
                  </a:lnTo>
                  <a:lnTo>
                    <a:pt x="44355" y="126856"/>
                  </a:lnTo>
                  <a:lnTo>
                    <a:pt x="43093" y="125742"/>
                  </a:lnTo>
                  <a:close/>
                </a:path>
                <a:path w="438784" h="195579">
                  <a:moveTo>
                    <a:pt x="94666" y="135426"/>
                  </a:moveTo>
                  <a:lnTo>
                    <a:pt x="85034" y="135426"/>
                  </a:lnTo>
                  <a:lnTo>
                    <a:pt x="85034" y="194221"/>
                  </a:lnTo>
                  <a:lnTo>
                    <a:pt x="94666" y="194221"/>
                  </a:lnTo>
                  <a:lnTo>
                    <a:pt x="94666" y="135426"/>
                  </a:lnTo>
                  <a:close/>
                </a:path>
                <a:path w="438784" h="195579">
                  <a:moveTo>
                    <a:pt x="94666" y="118198"/>
                  </a:moveTo>
                  <a:lnTo>
                    <a:pt x="87316" y="118198"/>
                  </a:lnTo>
                  <a:lnTo>
                    <a:pt x="85541" y="127236"/>
                  </a:lnTo>
                  <a:lnTo>
                    <a:pt x="78825" y="131755"/>
                  </a:lnTo>
                  <a:lnTo>
                    <a:pt x="67039" y="131755"/>
                  </a:lnTo>
                  <a:lnTo>
                    <a:pt x="67039" y="139299"/>
                  </a:lnTo>
                  <a:lnTo>
                    <a:pt x="75150" y="139299"/>
                  </a:lnTo>
                  <a:lnTo>
                    <a:pt x="81233" y="138008"/>
                  </a:lnTo>
                  <a:lnTo>
                    <a:pt x="85034" y="135426"/>
                  </a:lnTo>
                  <a:lnTo>
                    <a:pt x="94666" y="135426"/>
                  </a:lnTo>
                  <a:lnTo>
                    <a:pt x="94666" y="118198"/>
                  </a:lnTo>
                  <a:close/>
                </a:path>
                <a:path w="438784" h="195579">
                  <a:moveTo>
                    <a:pt x="152074" y="118198"/>
                  </a:moveTo>
                  <a:lnTo>
                    <a:pt x="121673" y="141278"/>
                  </a:lnTo>
                  <a:lnTo>
                    <a:pt x="120119" y="161324"/>
                  </a:lnTo>
                  <a:lnTo>
                    <a:pt x="120437" y="167494"/>
                  </a:lnTo>
                  <a:lnTo>
                    <a:pt x="152708" y="195487"/>
                  </a:lnTo>
                  <a:lnTo>
                    <a:pt x="158410" y="193006"/>
                  </a:lnTo>
                  <a:lnTo>
                    <a:pt x="162790" y="187943"/>
                  </a:lnTo>
                  <a:lnTo>
                    <a:pt x="140795" y="187943"/>
                  </a:lnTo>
                  <a:lnTo>
                    <a:pt x="136993" y="185652"/>
                  </a:lnTo>
                  <a:lnTo>
                    <a:pt x="134009" y="180942"/>
                  </a:lnTo>
                  <a:lnTo>
                    <a:pt x="131290" y="176475"/>
                  </a:lnTo>
                  <a:lnTo>
                    <a:pt x="129770" y="169893"/>
                  </a:lnTo>
                  <a:lnTo>
                    <a:pt x="129643" y="161324"/>
                  </a:lnTo>
                  <a:lnTo>
                    <a:pt x="134712" y="155957"/>
                  </a:lnTo>
                  <a:lnTo>
                    <a:pt x="138732" y="153881"/>
                  </a:lnTo>
                  <a:lnTo>
                    <a:pt x="129770" y="153881"/>
                  </a:lnTo>
                  <a:lnTo>
                    <a:pt x="130277" y="144805"/>
                  </a:lnTo>
                  <a:lnTo>
                    <a:pt x="131924" y="137843"/>
                  </a:lnTo>
                  <a:lnTo>
                    <a:pt x="134839" y="133008"/>
                  </a:lnTo>
                  <a:lnTo>
                    <a:pt x="137627" y="128160"/>
                  </a:lnTo>
                  <a:lnTo>
                    <a:pt x="141429" y="125742"/>
                  </a:lnTo>
                  <a:lnTo>
                    <a:pt x="164286" y="125742"/>
                  </a:lnTo>
                  <a:lnTo>
                    <a:pt x="160691" y="122882"/>
                  </a:lnTo>
                  <a:lnTo>
                    <a:pt x="156890" y="119755"/>
                  </a:lnTo>
                  <a:lnTo>
                    <a:pt x="152074" y="118198"/>
                  </a:lnTo>
                  <a:close/>
                </a:path>
                <a:path w="438784" h="195579">
                  <a:moveTo>
                    <a:pt x="163247" y="153273"/>
                  </a:moveTo>
                  <a:lnTo>
                    <a:pt x="149413" y="153273"/>
                  </a:lnTo>
                  <a:lnTo>
                    <a:pt x="152834" y="154893"/>
                  </a:lnTo>
                  <a:lnTo>
                    <a:pt x="157903" y="161349"/>
                  </a:lnTo>
                  <a:lnTo>
                    <a:pt x="159171" y="165475"/>
                  </a:lnTo>
                  <a:lnTo>
                    <a:pt x="159171" y="175475"/>
                  </a:lnTo>
                  <a:lnTo>
                    <a:pt x="157903" y="179614"/>
                  </a:lnTo>
                  <a:lnTo>
                    <a:pt x="155296" y="183044"/>
                  </a:lnTo>
                  <a:lnTo>
                    <a:pt x="152961" y="186285"/>
                  </a:lnTo>
                  <a:lnTo>
                    <a:pt x="149666" y="187943"/>
                  </a:lnTo>
                  <a:lnTo>
                    <a:pt x="162790" y="187943"/>
                  </a:lnTo>
                  <a:lnTo>
                    <a:pt x="167028" y="183044"/>
                  </a:lnTo>
                  <a:lnTo>
                    <a:pt x="169056" y="176994"/>
                  </a:lnTo>
                  <a:lnTo>
                    <a:pt x="169056" y="162893"/>
                  </a:lnTo>
                  <a:lnTo>
                    <a:pt x="166901" y="157121"/>
                  </a:lnTo>
                  <a:lnTo>
                    <a:pt x="163247" y="153273"/>
                  </a:lnTo>
                  <a:close/>
                </a:path>
                <a:path w="438784" h="195579">
                  <a:moveTo>
                    <a:pt x="153088" y="145780"/>
                  </a:moveTo>
                  <a:lnTo>
                    <a:pt x="140415" y="145780"/>
                  </a:lnTo>
                  <a:lnTo>
                    <a:pt x="134712" y="148476"/>
                  </a:lnTo>
                  <a:lnTo>
                    <a:pt x="129770" y="153881"/>
                  </a:lnTo>
                  <a:lnTo>
                    <a:pt x="138732" y="153881"/>
                  </a:lnTo>
                  <a:lnTo>
                    <a:pt x="139908" y="153273"/>
                  </a:lnTo>
                  <a:lnTo>
                    <a:pt x="163247" y="153273"/>
                  </a:lnTo>
                  <a:lnTo>
                    <a:pt x="158284" y="148046"/>
                  </a:lnTo>
                  <a:lnTo>
                    <a:pt x="153088" y="145780"/>
                  </a:lnTo>
                  <a:close/>
                </a:path>
                <a:path w="438784" h="195579">
                  <a:moveTo>
                    <a:pt x="164286" y="125742"/>
                  </a:moveTo>
                  <a:lnTo>
                    <a:pt x="153088" y="125742"/>
                  </a:lnTo>
                  <a:lnTo>
                    <a:pt x="157016" y="129426"/>
                  </a:lnTo>
                  <a:lnTo>
                    <a:pt x="157903" y="136805"/>
                  </a:lnTo>
                  <a:lnTo>
                    <a:pt x="167788" y="136805"/>
                  </a:lnTo>
                  <a:lnTo>
                    <a:pt x="167028" y="130654"/>
                  </a:lnTo>
                  <a:lnTo>
                    <a:pt x="164620" y="126008"/>
                  </a:lnTo>
                  <a:lnTo>
                    <a:pt x="164286" y="125742"/>
                  </a:lnTo>
                  <a:close/>
                </a:path>
                <a:path w="438784" h="195579">
                  <a:moveTo>
                    <a:pt x="228745" y="119464"/>
                  </a:moveTo>
                  <a:lnTo>
                    <a:pt x="180208" y="119464"/>
                  </a:lnTo>
                  <a:lnTo>
                    <a:pt x="180208" y="128337"/>
                  </a:lnTo>
                  <a:lnTo>
                    <a:pt x="218606" y="128337"/>
                  </a:lnTo>
                  <a:lnTo>
                    <a:pt x="190726" y="194221"/>
                  </a:lnTo>
                  <a:lnTo>
                    <a:pt x="201498" y="194221"/>
                  </a:lnTo>
                  <a:lnTo>
                    <a:pt x="228745" y="126249"/>
                  </a:lnTo>
                  <a:lnTo>
                    <a:pt x="228745" y="119464"/>
                  </a:lnTo>
                  <a:close/>
                </a:path>
                <a:path w="438784" h="195579">
                  <a:moveTo>
                    <a:pt x="249655" y="174488"/>
                  </a:moveTo>
                  <a:lnTo>
                    <a:pt x="239770" y="174488"/>
                  </a:lnTo>
                  <a:lnTo>
                    <a:pt x="240024" y="180804"/>
                  </a:lnTo>
                  <a:lnTo>
                    <a:pt x="242431" y="185892"/>
                  </a:lnTo>
                  <a:lnTo>
                    <a:pt x="251302" y="193576"/>
                  </a:lnTo>
                  <a:lnTo>
                    <a:pt x="257005" y="195487"/>
                  </a:lnTo>
                  <a:lnTo>
                    <a:pt x="271072" y="195487"/>
                  </a:lnTo>
                  <a:lnTo>
                    <a:pt x="276902" y="193335"/>
                  </a:lnTo>
                  <a:lnTo>
                    <a:pt x="281717" y="189019"/>
                  </a:lnTo>
                  <a:lnTo>
                    <a:pt x="282886" y="187943"/>
                  </a:lnTo>
                  <a:lnTo>
                    <a:pt x="259413" y="187943"/>
                  </a:lnTo>
                  <a:lnTo>
                    <a:pt x="255865" y="186627"/>
                  </a:lnTo>
                  <a:lnTo>
                    <a:pt x="253330" y="183968"/>
                  </a:lnTo>
                  <a:lnTo>
                    <a:pt x="250922" y="181323"/>
                  </a:lnTo>
                  <a:lnTo>
                    <a:pt x="249655" y="178159"/>
                  </a:lnTo>
                  <a:lnTo>
                    <a:pt x="249655" y="174488"/>
                  </a:lnTo>
                  <a:close/>
                </a:path>
                <a:path w="438784" h="195579">
                  <a:moveTo>
                    <a:pt x="281350" y="125742"/>
                  </a:moveTo>
                  <a:lnTo>
                    <a:pt x="267017" y="125742"/>
                  </a:lnTo>
                  <a:lnTo>
                    <a:pt x="269932" y="126742"/>
                  </a:lnTo>
                  <a:lnTo>
                    <a:pt x="273987" y="130755"/>
                  </a:lnTo>
                  <a:lnTo>
                    <a:pt x="275001" y="133641"/>
                  </a:lnTo>
                  <a:lnTo>
                    <a:pt x="275001" y="145982"/>
                  </a:lnTo>
                  <a:lnTo>
                    <a:pt x="270312" y="150261"/>
                  </a:lnTo>
                  <a:lnTo>
                    <a:pt x="258906" y="150261"/>
                  </a:lnTo>
                  <a:lnTo>
                    <a:pt x="258906" y="157754"/>
                  </a:lnTo>
                  <a:lnTo>
                    <a:pt x="278803" y="176981"/>
                  </a:lnTo>
                  <a:lnTo>
                    <a:pt x="277535" y="180728"/>
                  </a:lnTo>
                  <a:lnTo>
                    <a:pt x="274747" y="183614"/>
                  </a:lnTo>
                  <a:lnTo>
                    <a:pt x="272086" y="186500"/>
                  </a:lnTo>
                  <a:lnTo>
                    <a:pt x="268538" y="187943"/>
                  </a:lnTo>
                  <a:lnTo>
                    <a:pt x="282886" y="187943"/>
                  </a:lnTo>
                  <a:lnTo>
                    <a:pt x="286406" y="184703"/>
                  </a:lnTo>
                  <a:lnTo>
                    <a:pt x="288814" y="179095"/>
                  </a:lnTo>
                  <a:lnTo>
                    <a:pt x="288814" y="167564"/>
                  </a:lnTo>
                  <a:lnTo>
                    <a:pt x="287547" y="163539"/>
                  </a:lnTo>
                  <a:lnTo>
                    <a:pt x="285012" y="160108"/>
                  </a:lnTo>
                  <a:lnTo>
                    <a:pt x="282604" y="156678"/>
                  </a:lnTo>
                  <a:lnTo>
                    <a:pt x="279056" y="154362"/>
                  </a:lnTo>
                  <a:lnTo>
                    <a:pt x="274494" y="153172"/>
                  </a:lnTo>
                  <a:lnTo>
                    <a:pt x="278042" y="151678"/>
                  </a:lnTo>
                  <a:lnTo>
                    <a:pt x="280704" y="149514"/>
                  </a:lnTo>
                  <a:lnTo>
                    <a:pt x="282351" y="146666"/>
                  </a:lnTo>
                  <a:lnTo>
                    <a:pt x="284125" y="143830"/>
                  </a:lnTo>
                  <a:lnTo>
                    <a:pt x="285012" y="140818"/>
                  </a:lnTo>
                  <a:lnTo>
                    <a:pt x="285012" y="131907"/>
                  </a:lnTo>
                  <a:lnTo>
                    <a:pt x="282985" y="127249"/>
                  </a:lnTo>
                  <a:lnTo>
                    <a:pt x="281350" y="125742"/>
                  </a:lnTo>
                  <a:close/>
                </a:path>
                <a:path w="438784" h="195579">
                  <a:moveTo>
                    <a:pt x="269805" y="118198"/>
                  </a:moveTo>
                  <a:lnTo>
                    <a:pt x="240657" y="137615"/>
                  </a:lnTo>
                  <a:lnTo>
                    <a:pt x="250542" y="137615"/>
                  </a:lnTo>
                  <a:lnTo>
                    <a:pt x="251429" y="129704"/>
                  </a:lnTo>
                  <a:lnTo>
                    <a:pt x="255738" y="125742"/>
                  </a:lnTo>
                  <a:lnTo>
                    <a:pt x="281350" y="125742"/>
                  </a:lnTo>
                  <a:lnTo>
                    <a:pt x="275127" y="120008"/>
                  </a:lnTo>
                  <a:lnTo>
                    <a:pt x="269805" y="118198"/>
                  </a:lnTo>
                  <a:close/>
                </a:path>
                <a:path w="438784" h="195579">
                  <a:moveTo>
                    <a:pt x="314794" y="183766"/>
                  </a:moveTo>
                  <a:lnTo>
                    <a:pt x="304275" y="183766"/>
                  </a:lnTo>
                  <a:lnTo>
                    <a:pt x="304275" y="194221"/>
                  </a:lnTo>
                  <a:lnTo>
                    <a:pt x="314794" y="194221"/>
                  </a:lnTo>
                  <a:lnTo>
                    <a:pt x="314794" y="183766"/>
                  </a:lnTo>
                  <a:close/>
                </a:path>
                <a:path w="438784" h="195579">
                  <a:moveTo>
                    <a:pt x="340519" y="176880"/>
                  </a:moveTo>
                  <a:lnTo>
                    <a:pt x="330635" y="176880"/>
                  </a:lnTo>
                  <a:lnTo>
                    <a:pt x="331395" y="183032"/>
                  </a:lnTo>
                  <a:lnTo>
                    <a:pt x="333803" y="187677"/>
                  </a:lnTo>
                  <a:lnTo>
                    <a:pt x="337605" y="190804"/>
                  </a:lnTo>
                  <a:lnTo>
                    <a:pt x="341533" y="193930"/>
                  </a:lnTo>
                  <a:lnTo>
                    <a:pt x="346349" y="195487"/>
                  </a:lnTo>
                  <a:lnTo>
                    <a:pt x="351925" y="195487"/>
                  </a:lnTo>
                  <a:lnTo>
                    <a:pt x="363495" y="192923"/>
                  </a:lnTo>
                  <a:lnTo>
                    <a:pt x="368855" y="187943"/>
                  </a:lnTo>
                  <a:lnTo>
                    <a:pt x="345335" y="187943"/>
                  </a:lnTo>
                  <a:lnTo>
                    <a:pt x="341280" y="184260"/>
                  </a:lnTo>
                  <a:lnTo>
                    <a:pt x="340519" y="176880"/>
                  </a:lnTo>
                  <a:close/>
                </a:path>
                <a:path w="438784" h="195579">
                  <a:moveTo>
                    <a:pt x="377921" y="159754"/>
                  </a:moveTo>
                  <a:lnTo>
                    <a:pt x="368653" y="159754"/>
                  </a:lnTo>
                  <a:lnTo>
                    <a:pt x="368020" y="168855"/>
                  </a:lnTo>
                  <a:lnTo>
                    <a:pt x="366372" y="175842"/>
                  </a:lnTo>
                  <a:lnTo>
                    <a:pt x="360796" y="185525"/>
                  </a:lnTo>
                  <a:lnTo>
                    <a:pt x="356994" y="187943"/>
                  </a:lnTo>
                  <a:lnTo>
                    <a:pt x="368855" y="187943"/>
                  </a:lnTo>
                  <a:lnTo>
                    <a:pt x="371774" y="185231"/>
                  </a:lnTo>
                  <a:lnTo>
                    <a:pt x="376750" y="172407"/>
                  </a:lnTo>
                  <a:lnTo>
                    <a:pt x="377921" y="159754"/>
                  </a:lnTo>
                  <a:close/>
                </a:path>
                <a:path w="438784" h="195579">
                  <a:moveTo>
                    <a:pt x="360796" y="118198"/>
                  </a:moveTo>
                  <a:lnTo>
                    <a:pt x="345715" y="118198"/>
                  </a:lnTo>
                  <a:lnTo>
                    <a:pt x="340013" y="120679"/>
                  </a:lnTo>
                  <a:lnTo>
                    <a:pt x="331395" y="130641"/>
                  </a:lnTo>
                  <a:lnTo>
                    <a:pt x="329241" y="136679"/>
                  </a:lnTo>
                  <a:lnTo>
                    <a:pt x="329241" y="150792"/>
                  </a:lnTo>
                  <a:lnTo>
                    <a:pt x="331395" y="156564"/>
                  </a:lnTo>
                  <a:lnTo>
                    <a:pt x="340013" y="165640"/>
                  </a:lnTo>
                  <a:lnTo>
                    <a:pt x="345335" y="167906"/>
                  </a:lnTo>
                  <a:lnTo>
                    <a:pt x="358008" y="167906"/>
                  </a:lnTo>
                  <a:lnTo>
                    <a:pt x="363711" y="165184"/>
                  </a:lnTo>
                  <a:lnTo>
                    <a:pt x="368100" y="160362"/>
                  </a:lnTo>
                  <a:lnTo>
                    <a:pt x="349010" y="160362"/>
                  </a:lnTo>
                  <a:lnTo>
                    <a:pt x="345589" y="158754"/>
                  </a:lnTo>
                  <a:lnTo>
                    <a:pt x="340519" y="152324"/>
                  </a:lnTo>
                  <a:lnTo>
                    <a:pt x="339252" y="148210"/>
                  </a:lnTo>
                  <a:lnTo>
                    <a:pt x="339252" y="138210"/>
                  </a:lnTo>
                  <a:lnTo>
                    <a:pt x="340519" y="134071"/>
                  </a:lnTo>
                  <a:lnTo>
                    <a:pt x="342995" y="130641"/>
                  </a:lnTo>
                  <a:lnTo>
                    <a:pt x="345462" y="127401"/>
                  </a:lnTo>
                  <a:lnTo>
                    <a:pt x="348757" y="125742"/>
                  </a:lnTo>
                  <a:lnTo>
                    <a:pt x="370297" y="125742"/>
                  </a:lnTo>
                  <a:lnTo>
                    <a:pt x="367133" y="121300"/>
                  </a:lnTo>
                  <a:lnTo>
                    <a:pt x="360796" y="118198"/>
                  </a:lnTo>
                  <a:close/>
                </a:path>
                <a:path w="438784" h="195579">
                  <a:moveTo>
                    <a:pt x="370297" y="125742"/>
                  </a:moveTo>
                  <a:lnTo>
                    <a:pt x="357628" y="125742"/>
                  </a:lnTo>
                  <a:lnTo>
                    <a:pt x="361430" y="128021"/>
                  </a:lnTo>
                  <a:lnTo>
                    <a:pt x="364283" y="132706"/>
                  </a:lnTo>
                  <a:lnTo>
                    <a:pt x="367133" y="137172"/>
                  </a:lnTo>
                  <a:lnTo>
                    <a:pt x="368527" y="143755"/>
                  </a:lnTo>
                  <a:lnTo>
                    <a:pt x="368653" y="152349"/>
                  </a:lnTo>
                  <a:lnTo>
                    <a:pt x="363711" y="157691"/>
                  </a:lnTo>
                  <a:lnTo>
                    <a:pt x="358515" y="160362"/>
                  </a:lnTo>
                  <a:lnTo>
                    <a:pt x="368100" y="160362"/>
                  </a:lnTo>
                  <a:lnTo>
                    <a:pt x="368653" y="159754"/>
                  </a:lnTo>
                  <a:lnTo>
                    <a:pt x="377921" y="159754"/>
                  </a:lnTo>
                  <a:lnTo>
                    <a:pt x="378216" y="156564"/>
                  </a:lnTo>
                  <a:lnTo>
                    <a:pt x="371568" y="127527"/>
                  </a:lnTo>
                  <a:lnTo>
                    <a:pt x="370297" y="125742"/>
                  </a:lnTo>
                  <a:close/>
                </a:path>
                <a:path w="438784" h="195579">
                  <a:moveTo>
                    <a:pt x="413895" y="118198"/>
                  </a:moveTo>
                  <a:lnTo>
                    <a:pt x="403177" y="120619"/>
                  </a:lnTo>
                  <a:lnTo>
                    <a:pt x="395536" y="127883"/>
                  </a:lnTo>
                  <a:lnTo>
                    <a:pt x="390959" y="139991"/>
                  </a:lnTo>
                  <a:lnTo>
                    <a:pt x="389437" y="156944"/>
                  </a:lnTo>
                  <a:lnTo>
                    <a:pt x="390959" y="173807"/>
                  </a:lnTo>
                  <a:lnTo>
                    <a:pt x="395536" y="185851"/>
                  </a:lnTo>
                  <a:lnTo>
                    <a:pt x="403177" y="193078"/>
                  </a:lnTo>
                  <a:lnTo>
                    <a:pt x="413895" y="195487"/>
                  </a:lnTo>
                  <a:lnTo>
                    <a:pt x="424541" y="193078"/>
                  </a:lnTo>
                  <a:lnTo>
                    <a:pt x="429944" y="187943"/>
                  </a:lnTo>
                  <a:lnTo>
                    <a:pt x="409206" y="187943"/>
                  </a:lnTo>
                  <a:lnTo>
                    <a:pt x="405531" y="185665"/>
                  </a:lnTo>
                  <a:lnTo>
                    <a:pt x="400716" y="176564"/>
                  </a:lnTo>
                  <a:lnTo>
                    <a:pt x="399448" y="168501"/>
                  </a:lnTo>
                  <a:lnTo>
                    <a:pt x="399448" y="145349"/>
                  </a:lnTo>
                  <a:lnTo>
                    <a:pt x="400716" y="137248"/>
                  </a:lnTo>
                  <a:lnTo>
                    <a:pt x="405531" y="128046"/>
                  </a:lnTo>
                  <a:lnTo>
                    <a:pt x="409206" y="125742"/>
                  </a:lnTo>
                  <a:lnTo>
                    <a:pt x="429903" y="125742"/>
                  </a:lnTo>
                  <a:lnTo>
                    <a:pt x="424541" y="120619"/>
                  </a:lnTo>
                  <a:lnTo>
                    <a:pt x="413895" y="118198"/>
                  </a:lnTo>
                  <a:close/>
                </a:path>
                <a:path w="438784" h="195579">
                  <a:moveTo>
                    <a:pt x="429903" y="125742"/>
                  </a:moveTo>
                  <a:lnTo>
                    <a:pt x="418584" y="125742"/>
                  </a:lnTo>
                  <a:lnTo>
                    <a:pt x="422133" y="128046"/>
                  </a:lnTo>
                  <a:lnTo>
                    <a:pt x="424667" y="132654"/>
                  </a:lnTo>
                  <a:lnTo>
                    <a:pt x="427075" y="137248"/>
                  </a:lnTo>
                  <a:lnTo>
                    <a:pt x="428342" y="145349"/>
                  </a:lnTo>
                  <a:lnTo>
                    <a:pt x="428342" y="168501"/>
                  </a:lnTo>
                  <a:lnTo>
                    <a:pt x="427075" y="176564"/>
                  </a:lnTo>
                  <a:lnTo>
                    <a:pt x="424667" y="181108"/>
                  </a:lnTo>
                  <a:lnTo>
                    <a:pt x="422133" y="185665"/>
                  </a:lnTo>
                  <a:lnTo>
                    <a:pt x="418584" y="187943"/>
                  </a:lnTo>
                  <a:lnTo>
                    <a:pt x="429944" y="187943"/>
                  </a:lnTo>
                  <a:lnTo>
                    <a:pt x="432144" y="185851"/>
                  </a:lnTo>
                  <a:lnTo>
                    <a:pt x="436707" y="173807"/>
                  </a:lnTo>
                  <a:lnTo>
                    <a:pt x="438227" y="156944"/>
                  </a:lnTo>
                  <a:lnTo>
                    <a:pt x="436707" y="139991"/>
                  </a:lnTo>
                  <a:lnTo>
                    <a:pt x="432144" y="127883"/>
                  </a:lnTo>
                  <a:lnTo>
                    <a:pt x="429903" y="125742"/>
                  </a:lnTo>
                  <a:close/>
                </a:path>
              </a:pathLst>
            </a:custGeom>
            <a:solidFill>
              <a:srgbClr val="FF00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3" name="object 4913"/>
            <p:cNvSpPr/>
            <p:nvPr/>
          </p:nvSpPr>
          <p:spPr>
            <a:xfrm>
              <a:off x="6495025" y="4170027"/>
              <a:ext cx="123825" cy="0"/>
            </a:xfrm>
            <a:custGeom>
              <a:avLst/>
              <a:gdLst/>
              <a:ahLst/>
              <a:cxnLst/>
              <a:rect l="l" t="t" r="r" b="b"/>
              <a:pathLst>
                <a:path w="123825">
                  <a:moveTo>
                    <a:pt x="0" y="6"/>
                  </a:moveTo>
                  <a:lnTo>
                    <a:pt x="1774" y="6"/>
                  </a:lnTo>
                </a:path>
                <a:path w="123825">
                  <a:moveTo>
                    <a:pt x="99608" y="0"/>
                  </a:moveTo>
                  <a:lnTo>
                    <a:pt x="101382" y="0"/>
                  </a:lnTo>
                </a:path>
                <a:path w="123825">
                  <a:moveTo>
                    <a:pt x="121913" y="6"/>
                  </a:moveTo>
                  <a:lnTo>
                    <a:pt x="123687" y="6"/>
                  </a:lnTo>
                </a:path>
              </a:pathLst>
            </a:custGeom>
            <a:ln w="317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4" name="object 4914"/>
            <p:cNvSpPr/>
            <p:nvPr/>
          </p:nvSpPr>
          <p:spPr>
            <a:xfrm>
              <a:off x="6635441" y="416964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5" name="object 4915"/>
            <p:cNvSpPr/>
            <p:nvPr/>
          </p:nvSpPr>
          <p:spPr>
            <a:xfrm>
              <a:off x="6641650" y="416997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6" name="object 4916"/>
            <p:cNvSpPr/>
            <p:nvPr/>
          </p:nvSpPr>
          <p:spPr>
            <a:xfrm>
              <a:off x="6657111" y="41699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7" name="object 4917"/>
            <p:cNvSpPr/>
            <p:nvPr/>
          </p:nvSpPr>
          <p:spPr>
            <a:xfrm>
              <a:off x="6676881" y="416998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8" name="object 4918"/>
            <p:cNvSpPr/>
            <p:nvPr/>
          </p:nvSpPr>
          <p:spPr>
            <a:xfrm>
              <a:off x="6689934" y="4163559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54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9" name="object 4919"/>
            <p:cNvSpPr/>
            <p:nvPr/>
          </p:nvSpPr>
          <p:spPr>
            <a:xfrm>
              <a:off x="6702734" y="4141687"/>
              <a:ext cx="0" cy="28575"/>
            </a:xfrm>
            <a:custGeom>
              <a:avLst/>
              <a:gdLst/>
              <a:ahLst/>
              <a:cxnLst/>
              <a:rect l="l" t="t" r="r" b="b"/>
              <a:pathLst>
                <a:path h="28575">
                  <a:moveTo>
                    <a:pt x="0" y="2841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0" name="object 4920"/>
            <p:cNvSpPr/>
            <p:nvPr/>
          </p:nvSpPr>
          <p:spPr>
            <a:xfrm>
              <a:off x="6783967" y="41699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1" name="object 4921"/>
            <p:cNvSpPr/>
            <p:nvPr/>
          </p:nvSpPr>
          <p:spPr>
            <a:xfrm>
              <a:off x="6949094" y="416891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94"/>
                  </a:moveTo>
                  <a:lnTo>
                    <a:pt x="887" y="594"/>
                  </a:lnTo>
                </a:path>
              </a:pathLst>
            </a:custGeom>
            <a:ln w="317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2" name="object 4922"/>
            <p:cNvSpPr/>
            <p:nvPr/>
          </p:nvSpPr>
          <p:spPr>
            <a:xfrm>
              <a:off x="6960627" y="4166382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72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3" name="object 4923"/>
            <p:cNvSpPr/>
            <p:nvPr/>
          </p:nvSpPr>
          <p:spPr>
            <a:xfrm>
              <a:off x="7080005" y="416997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4" name="object 4924"/>
            <p:cNvSpPr/>
            <p:nvPr/>
          </p:nvSpPr>
          <p:spPr>
            <a:xfrm>
              <a:off x="7175432" y="4167483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10"/>
                  </a:moveTo>
                  <a:lnTo>
                    <a:pt x="887" y="1310"/>
                  </a:lnTo>
                </a:path>
              </a:pathLst>
            </a:custGeom>
            <a:ln w="317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5" name="object 4925"/>
            <p:cNvSpPr/>
            <p:nvPr/>
          </p:nvSpPr>
          <p:spPr>
            <a:xfrm>
              <a:off x="7182909" y="4170027"/>
              <a:ext cx="8890" cy="0"/>
            </a:xfrm>
            <a:custGeom>
              <a:avLst/>
              <a:gdLst/>
              <a:ahLst/>
              <a:cxnLst/>
              <a:rect l="l" t="t" r="r" b="b"/>
              <a:pathLst>
                <a:path w="8890">
                  <a:moveTo>
                    <a:pt x="0" y="0"/>
                  </a:moveTo>
                  <a:lnTo>
                    <a:pt x="1774" y="0"/>
                  </a:lnTo>
                </a:path>
                <a:path w="8890">
                  <a:moveTo>
                    <a:pt x="6843" y="6"/>
                  </a:moveTo>
                  <a:lnTo>
                    <a:pt x="8617" y="6"/>
                  </a:lnTo>
                </a:path>
              </a:pathLst>
            </a:custGeom>
            <a:ln w="317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6" name="object 4926"/>
            <p:cNvSpPr/>
            <p:nvPr/>
          </p:nvSpPr>
          <p:spPr>
            <a:xfrm>
              <a:off x="7200271" y="416938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0"/>
                  </a:moveTo>
                  <a:lnTo>
                    <a:pt x="887" y="360"/>
                  </a:lnTo>
                </a:path>
              </a:pathLst>
            </a:custGeom>
            <a:ln w="317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7" name="object 4927"/>
            <p:cNvSpPr/>
            <p:nvPr/>
          </p:nvSpPr>
          <p:spPr>
            <a:xfrm>
              <a:off x="7208508" y="416761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46"/>
                  </a:moveTo>
                  <a:lnTo>
                    <a:pt x="887" y="1246"/>
                  </a:lnTo>
                </a:path>
              </a:pathLst>
            </a:custGeom>
            <a:ln w="317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8" name="object 4928"/>
            <p:cNvSpPr/>
            <p:nvPr/>
          </p:nvSpPr>
          <p:spPr>
            <a:xfrm>
              <a:off x="7378324" y="4169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9" name="object 4929"/>
            <p:cNvSpPr/>
            <p:nvPr/>
          </p:nvSpPr>
          <p:spPr>
            <a:xfrm>
              <a:off x="7385801" y="416982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9"/>
                  </a:moveTo>
                  <a:lnTo>
                    <a:pt x="887" y="139"/>
                  </a:lnTo>
                </a:path>
              </a:pathLst>
            </a:custGeom>
            <a:ln w="317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0" name="object 4930"/>
            <p:cNvSpPr/>
            <p:nvPr/>
          </p:nvSpPr>
          <p:spPr>
            <a:xfrm>
              <a:off x="7396320" y="4170021"/>
              <a:ext cx="37465" cy="0"/>
            </a:xfrm>
            <a:custGeom>
              <a:avLst/>
              <a:gdLst/>
              <a:ahLst/>
              <a:cxnLst/>
              <a:rect l="l" t="t" r="r" b="b"/>
              <a:pathLst>
                <a:path w="37465">
                  <a:moveTo>
                    <a:pt x="0" y="6"/>
                  </a:moveTo>
                  <a:lnTo>
                    <a:pt x="1774" y="6"/>
                  </a:lnTo>
                </a:path>
                <a:path w="37465">
                  <a:moveTo>
                    <a:pt x="35610" y="0"/>
                  </a:moveTo>
                  <a:lnTo>
                    <a:pt x="37384" y="0"/>
                  </a:lnTo>
                </a:path>
              </a:pathLst>
            </a:custGeom>
            <a:ln w="317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1" name="object 4931"/>
            <p:cNvSpPr/>
            <p:nvPr/>
          </p:nvSpPr>
          <p:spPr>
            <a:xfrm>
              <a:off x="7457150" y="4169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2" name="object 4932"/>
            <p:cNvSpPr/>
            <p:nvPr/>
          </p:nvSpPr>
          <p:spPr>
            <a:xfrm>
              <a:off x="7683360" y="41698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45"/>
                  </a:moveTo>
                  <a:lnTo>
                    <a:pt x="887" y="145"/>
                  </a:lnTo>
                </a:path>
              </a:pathLst>
            </a:custGeom>
            <a:ln w="317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3" name="object 4933"/>
            <p:cNvSpPr/>
            <p:nvPr/>
          </p:nvSpPr>
          <p:spPr>
            <a:xfrm>
              <a:off x="7707819" y="416957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65"/>
                  </a:moveTo>
                  <a:lnTo>
                    <a:pt x="887" y="265"/>
                  </a:lnTo>
                </a:path>
              </a:pathLst>
            </a:custGeom>
            <a:ln w="317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4" name="object 4934"/>
            <p:cNvSpPr/>
            <p:nvPr/>
          </p:nvSpPr>
          <p:spPr>
            <a:xfrm>
              <a:off x="7717831" y="4166635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734"/>
                  </a:moveTo>
                  <a:lnTo>
                    <a:pt x="887" y="1734"/>
                  </a:lnTo>
                </a:path>
              </a:pathLst>
            </a:custGeom>
            <a:ln w="3468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5" name="object 4935"/>
            <p:cNvSpPr/>
            <p:nvPr/>
          </p:nvSpPr>
          <p:spPr>
            <a:xfrm>
              <a:off x="7727335" y="416792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88"/>
                  </a:moveTo>
                  <a:lnTo>
                    <a:pt x="887" y="1088"/>
                  </a:lnTo>
                </a:path>
              </a:pathLst>
            </a:custGeom>
            <a:ln w="317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6" name="object 4936"/>
            <p:cNvSpPr/>
            <p:nvPr/>
          </p:nvSpPr>
          <p:spPr>
            <a:xfrm>
              <a:off x="7884606" y="4170021"/>
              <a:ext cx="70485" cy="0"/>
            </a:xfrm>
            <a:custGeom>
              <a:avLst/>
              <a:gdLst/>
              <a:ahLst/>
              <a:cxnLst/>
              <a:rect l="l" t="t" r="r" b="b"/>
              <a:pathLst>
                <a:path w="70484">
                  <a:moveTo>
                    <a:pt x="0" y="0"/>
                  </a:moveTo>
                  <a:lnTo>
                    <a:pt x="1774" y="0"/>
                  </a:lnTo>
                </a:path>
                <a:path w="70484">
                  <a:moveTo>
                    <a:pt x="68433" y="0"/>
                  </a:moveTo>
                  <a:lnTo>
                    <a:pt x="70207" y="0"/>
                  </a:lnTo>
                </a:path>
              </a:pathLst>
            </a:custGeom>
            <a:ln w="317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7" name="object 4937"/>
            <p:cNvSpPr/>
            <p:nvPr/>
          </p:nvSpPr>
          <p:spPr>
            <a:xfrm>
              <a:off x="7976104" y="416942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1"/>
                  </a:moveTo>
                  <a:lnTo>
                    <a:pt x="887" y="341"/>
                  </a:lnTo>
                </a:path>
              </a:pathLst>
            </a:custGeom>
            <a:ln w="317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8" name="object 4938"/>
            <p:cNvSpPr/>
            <p:nvPr/>
          </p:nvSpPr>
          <p:spPr>
            <a:xfrm>
              <a:off x="8150609" y="41699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56"/>
                  </a:moveTo>
                  <a:lnTo>
                    <a:pt x="887" y="56"/>
                  </a:lnTo>
                </a:path>
              </a:pathLst>
            </a:custGeom>
            <a:ln w="317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9" name="object 4939"/>
            <p:cNvSpPr/>
            <p:nvPr/>
          </p:nvSpPr>
          <p:spPr>
            <a:xfrm>
              <a:off x="8164422" y="4170027"/>
              <a:ext cx="45720" cy="0"/>
            </a:xfrm>
            <a:custGeom>
              <a:avLst/>
              <a:gdLst/>
              <a:ahLst/>
              <a:cxnLst/>
              <a:rect l="l" t="t" r="r" b="b"/>
              <a:pathLst>
                <a:path w="45720">
                  <a:moveTo>
                    <a:pt x="0" y="6"/>
                  </a:moveTo>
                  <a:lnTo>
                    <a:pt x="1774" y="6"/>
                  </a:lnTo>
                </a:path>
                <a:path w="45720">
                  <a:moveTo>
                    <a:pt x="43341" y="0"/>
                  </a:moveTo>
                  <a:lnTo>
                    <a:pt x="45115" y="0"/>
                  </a:lnTo>
                </a:path>
              </a:pathLst>
            </a:custGeom>
            <a:ln w="317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0" name="object 4940"/>
            <p:cNvSpPr/>
            <p:nvPr/>
          </p:nvSpPr>
          <p:spPr>
            <a:xfrm>
              <a:off x="8217775" y="4169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1" name="object 4941"/>
            <p:cNvSpPr/>
            <p:nvPr/>
          </p:nvSpPr>
          <p:spPr>
            <a:xfrm>
              <a:off x="8236151" y="416928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1"/>
                  </a:moveTo>
                  <a:lnTo>
                    <a:pt x="887" y="411"/>
                  </a:lnTo>
                </a:path>
              </a:pathLst>
            </a:custGeom>
            <a:ln w="317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2" name="object 4942"/>
            <p:cNvSpPr/>
            <p:nvPr/>
          </p:nvSpPr>
          <p:spPr>
            <a:xfrm>
              <a:off x="8410910" y="41698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32"/>
                  </a:moveTo>
                  <a:lnTo>
                    <a:pt x="887" y="132"/>
                  </a:lnTo>
                </a:path>
              </a:pathLst>
            </a:custGeom>
            <a:ln w="317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3" name="object 4943"/>
            <p:cNvSpPr/>
            <p:nvPr/>
          </p:nvSpPr>
          <p:spPr>
            <a:xfrm>
              <a:off x="8489608" y="41699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9"/>
                  </a:moveTo>
                  <a:lnTo>
                    <a:pt x="887" y="69"/>
                  </a:lnTo>
                </a:path>
              </a:pathLst>
            </a:custGeom>
            <a:ln w="317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4" name="object 4944"/>
            <p:cNvSpPr/>
            <p:nvPr/>
          </p:nvSpPr>
          <p:spPr>
            <a:xfrm>
              <a:off x="8495058" y="416997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5" name="object 4945"/>
            <p:cNvSpPr/>
            <p:nvPr/>
          </p:nvSpPr>
          <p:spPr>
            <a:xfrm>
              <a:off x="8599228" y="4170028"/>
              <a:ext cx="93345" cy="0"/>
            </a:xfrm>
            <a:custGeom>
              <a:avLst/>
              <a:gdLst/>
              <a:ahLst/>
              <a:cxnLst/>
              <a:rect l="l" t="t" r="r" b="b"/>
              <a:pathLst>
                <a:path w="93345">
                  <a:moveTo>
                    <a:pt x="0" y="6"/>
                  </a:moveTo>
                  <a:lnTo>
                    <a:pt x="1774" y="6"/>
                  </a:lnTo>
                </a:path>
                <a:path w="93345">
                  <a:moveTo>
                    <a:pt x="7350" y="0"/>
                  </a:moveTo>
                  <a:lnTo>
                    <a:pt x="9124" y="0"/>
                  </a:lnTo>
                </a:path>
                <a:path w="93345">
                  <a:moveTo>
                    <a:pt x="90991" y="0"/>
                  </a:moveTo>
                  <a:lnTo>
                    <a:pt x="92765" y="0"/>
                  </a:lnTo>
                </a:path>
              </a:pathLst>
            </a:custGeom>
            <a:ln w="317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6" name="object 4946"/>
            <p:cNvSpPr/>
            <p:nvPr/>
          </p:nvSpPr>
          <p:spPr>
            <a:xfrm>
              <a:off x="8699344" y="4169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7" name="object 4947"/>
            <p:cNvSpPr/>
            <p:nvPr/>
          </p:nvSpPr>
          <p:spPr>
            <a:xfrm>
              <a:off x="8720508" y="416997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8" name="object 4948"/>
            <p:cNvSpPr/>
            <p:nvPr/>
          </p:nvSpPr>
          <p:spPr>
            <a:xfrm>
              <a:off x="8725830" y="416993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9" name="object 4949"/>
            <p:cNvSpPr/>
            <p:nvPr/>
          </p:nvSpPr>
          <p:spPr>
            <a:xfrm>
              <a:off x="8731153" y="416997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63"/>
                  </a:moveTo>
                  <a:lnTo>
                    <a:pt x="887" y="63"/>
                  </a:lnTo>
                </a:path>
              </a:pathLst>
            </a:custGeom>
            <a:ln w="317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0" name="object 4950"/>
            <p:cNvSpPr/>
            <p:nvPr/>
          </p:nvSpPr>
          <p:spPr>
            <a:xfrm>
              <a:off x="8745093" y="416836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67"/>
                  </a:moveTo>
                  <a:lnTo>
                    <a:pt x="887" y="867"/>
                  </a:lnTo>
                </a:path>
              </a:pathLst>
            </a:custGeom>
            <a:ln w="317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1" name="object 4951"/>
            <p:cNvSpPr/>
            <p:nvPr/>
          </p:nvSpPr>
          <p:spPr>
            <a:xfrm>
              <a:off x="8749149" y="4165749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35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2" name="object 4952"/>
            <p:cNvSpPr/>
            <p:nvPr/>
          </p:nvSpPr>
          <p:spPr>
            <a:xfrm>
              <a:off x="4878347" y="2879004"/>
              <a:ext cx="3916045" cy="1320165"/>
            </a:xfrm>
            <a:custGeom>
              <a:avLst/>
              <a:gdLst/>
              <a:ahLst/>
              <a:cxnLst/>
              <a:rect l="l" t="t" r="r" b="b"/>
              <a:pathLst>
                <a:path w="3916045" h="1320164">
                  <a:moveTo>
                    <a:pt x="3915916" y="0"/>
                  </a:moveTo>
                  <a:lnTo>
                    <a:pt x="0" y="0"/>
                  </a:lnTo>
                  <a:lnTo>
                    <a:pt x="0" y="1319579"/>
                  </a:lnTo>
                  <a:lnTo>
                    <a:pt x="3915916" y="1319579"/>
                  </a:lnTo>
                  <a:lnTo>
                    <a:pt x="3915916" y="1310085"/>
                  </a:lnTo>
                  <a:lnTo>
                    <a:pt x="19009" y="1310085"/>
                  </a:lnTo>
                  <a:lnTo>
                    <a:pt x="9504" y="1300592"/>
                  </a:lnTo>
                  <a:lnTo>
                    <a:pt x="19009" y="1300592"/>
                  </a:lnTo>
                  <a:lnTo>
                    <a:pt x="19009" y="18986"/>
                  </a:lnTo>
                  <a:lnTo>
                    <a:pt x="9504" y="18986"/>
                  </a:lnTo>
                  <a:lnTo>
                    <a:pt x="19009" y="9493"/>
                  </a:lnTo>
                  <a:lnTo>
                    <a:pt x="3915916" y="9493"/>
                  </a:lnTo>
                  <a:lnTo>
                    <a:pt x="3915916" y="0"/>
                  </a:lnTo>
                  <a:close/>
                </a:path>
                <a:path w="3916045" h="1320164">
                  <a:moveTo>
                    <a:pt x="19009" y="1300592"/>
                  </a:moveTo>
                  <a:lnTo>
                    <a:pt x="9504" y="1300592"/>
                  </a:lnTo>
                  <a:lnTo>
                    <a:pt x="19009" y="1310085"/>
                  </a:lnTo>
                  <a:lnTo>
                    <a:pt x="19009" y="1300592"/>
                  </a:lnTo>
                  <a:close/>
                </a:path>
                <a:path w="3916045" h="1320164">
                  <a:moveTo>
                    <a:pt x="3896907" y="1300592"/>
                  </a:moveTo>
                  <a:lnTo>
                    <a:pt x="19009" y="1300592"/>
                  </a:lnTo>
                  <a:lnTo>
                    <a:pt x="19009" y="1310085"/>
                  </a:lnTo>
                  <a:lnTo>
                    <a:pt x="3896907" y="1310085"/>
                  </a:lnTo>
                  <a:lnTo>
                    <a:pt x="3896907" y="1300592"/>
                  </a:lnTo>
                  <a:close/>
                </a:path>
                <a:path w="3916045" h="1320164">
                  <a:moveTo>
                    <a:pt x="3896907" y="9493"/>
                  </a:moveTo>
                  <a:lnTo>
                    <a:pt x="3896907" y="1310085"/>
                  </a:lnTo>
                  <a:lnTo>
                    <a:pt x="3906412" y="1300592"/>
                  </a:lnTo>
                  <a:lnTo>
                    <a:pt x="3915916" y="1300592"/>
                  </a:lnTo>
                  <a:lnTo>
                    <a:pt x="3915916" y="18986"/>
                  </a:lnTo>
                  <a:lnTo>
                    <a:pt x="3906411" y="18986"/>
                  </a:lnTo>
                  <a:lnTo>
                    <a:pt x="3896907" y="9493"/>
                  </a:lnTo>
                  <a:close/>
                </a:path>
                <a:path w="3916045" h="1320164">
                  <a:moveTo>
                    <a:pt x="3915916" y="1300592"/>
                  </a:moveTo>
                  <a:lnTo>
                    <a:pt x="3906412" y="1300592"/>
                  </a:lnTo>
                  <a:lnTo>
                    <a:pt x="3896907" y="1310085"/>
                  </a:lnTo>
                  <a:lnTo>
                    <a:pt x="3915916" y="1310085"/>
                  </a:lnTo>
                  <a:lnTo>
                    <a:pt x="3915916" y="1300592"/>
                  </a:lnTo>
                  <a:close/>
                </a:path>
                <a:path w="3916045" h="1320164">
                  <a:moveTo>
                    <a:pt x="19009" y="9493"/>
                  </a:moveTo>
                  <a:lnTo>
                    <a:pt x="9504" y="18986"/>
                  </a:lnTo>
                  <a:lnTo>
                    <a:pt x="19009" y="18986"/>
                  </a:lnTo>
                  <a:lnTo>
                    <a:pt x="19009" y="9493"/>
                  </a:lnTo>
                  <a:close/>
                </a:path>
                <a:path w="3916045" h="1320164">
                  <a:moveTo>
                    <a:pt x="3896907" y="9493"/>
                  </a:moveTo>
                  <a:lnTo>
                    <a:pt x="19009" y="9493"/>
                  </a:lnTo>
                  <a:lnTo>
                    <a:pt x="19009" y="18986"/>
                  </a:lnTo>
                  <a:lnTo>
                    <a:pt x="3896907" y="18986"/>
                  </a:lnTo>
                  <a:lnTo>
                    <a:pt x="3896907" y="9493"/>
                  </a:lnTo>
                  <a:close/>
                </a:path>
                <a:path w="3916045" h="1320164">
                  <a:moveTo>
                    <a:pt x="3915916" y="9493"/>
                  </a:moveTo>
                  <a:lnTo>
                    <a:pt x="3896907" y="9493"/>
                  </a:lnTo>
                  <a:lnTo>
                    <a:pt x="3906411" y="18986"/>
                  </a:lnTo>
                  <a:lnTo>
                    <a:pt x="3915916" y="18986"/>
                  </a:lnTo>
                  <a:lnTo>
                    <a:pt x="3915916" y="9493"/>
                  </a:lnTo>
                  <a:close/>
                </a:path>
              </a:pathLst>
            </a:custGeom>
            <a:solidFill>
              <a:srgbClr val="306A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953" name="object 4953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7149964" y="3486598"/>
              <a:ext cx="1283147" cy="322766"/>
            </a:xfrm>
            <a:prstGeom prst="rect">
              <a:avLst/>
            </a:prstGeom>
          </p:spPr>
        </p:pic>
        <p:sp>
          <p:nvSpPr>
            <p:cNvPr id="4954" name="object 4954"/>
            <p:cNvSpPr/>
            <p:nvPr/>
          </p:nvSpPr>
          <p:spPr>
            <a:xfrm>
              <a:off x="4897357" y="4208077"/>
              <a:ext cx="3868420" cy="0"/>
            </a:xfrm>
            <a:custGeom>
              <a:avLst/>
              <a:gdLst/>
              <a:ahLst/>
              <a:cxnLst/>
              <a:rect l="l" t="t" r="r" b="b"/>
              <a:pathLst>
                <a:path w="3868420">
                  <a:moveTo>
                    <a:pt x="0" y="0"/>
                  </a:moveTo>
                  <a:lnTo>
                    <a:pt x="3868393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5" name="object 4955"/>
            <p:cNvSpPr/>
            <p:nvPr/>
          </p:nvSpPr>
          <p:spPr>
            <a:xfrm>
              <a:off x="5353580" y="4208077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956" name="object 4956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5268380" y="4266290"/>
              <a:ext cx="168916" cy="77301"/>
            </a:xfrm>
            <a:prstGeom prst="rect">
              <a:avLst/>
            </a:prstGeom>
          </p:spPr>
        </p:pic>
        <p:sp>
          <p:nvSpPr>
            <p:cNvPr id="4957" name="object 4957"/>
            <p:cNvSpPr/>
            <p:nvPr/>
          </p:nvSpPr>
          <p:spPr>
            <a:xfrm>
              <a:off x="5866831" y="4208077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958" name="object 4958"/>
            <p:cNvPicPr/>
            <p:nvPr/>
          </p:nvPicPr>
          <p:blipFill>
            <a:blip r:embed="rId26" cstate="print"/>
            <a:stretch>
              <a:fillRect/>
            </a:stretch>
          </p:blipFill>
          <p:spPr>
            <a:xfrm>
              <a:off x="5781670" y="4266290"/>
              <a:ext cx="168929" cy="77301"/>
            </a:xfrm>
            <a:prstGeom prst="rect">
              <a:avLst/>
            </a:prstGeom>
          </p:spPr>
        </p:pic>
        <p:sp>
          <p:nvSpPr>
            <p:cNvPr id="4959" name="object 4959"/>
            <p:cNvSpPr/>
            <p:nvPr/>
          </p:nvSpPr>
          <p:spPr>
            <a:xfrm>
              <a:off x="6380083" y="4208077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960" name="object 4960"/>
            <p:cNvPicPr/>
            <p:nvPr/>
          </p:nvPicPr>
          <p:blipFill>
            <a:blip r:embed="rId27" cstate="print"/>
            <a:stretch>
              <a:fillRect/>
            </a:stretch>
          </p:blipFill>
          <p:spPr>
            <a:xfrm>
              <a:off x="6294921" y="4266290"/>
              <a:ext cx="168549" cy="77301"/>
            </a:xfrm>
            <a:prstGeom prst="rect">
              <a:avLst/>
            </a:prstGeom>
          </p:spPr>
        </p:pic>
        <p:sp>
          <p:nvSpPr>
            <p:cNvPr id="4961" name="object 4961"/>
            <p:cNvSpPr/>
            <p:nvPr/>
          </p:nvSpPr>
          <p:spPr>
            <a:xfrm>
              <a:off x="6902838" y="4208077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962" name="object 4962"/>
            <p:cNvPicPr/>
            <p:nvPr/>
          </p:nvPicPr>
          <p:blipFill>
            <a:blip r:embed="rId28" cstate="print"/>
            <a:stretch>
              <a:fillRect/>
            </a:stretch>
          </p:blipFill>
          <p:spPr>
            <a:xfrm>
              <a:off x="6817677" y="4266290"/>
              <a:ext cx="167915" cy="77301"/>
            </a:xfrm>
            <a:prstGeom prst="rect">
              <a:avLst/>
            </a:prstGeom>
          </p:spPr>
        </p:pic>
        <p:sp>
          <p:nvSpPr>
            <p:cNvPr id="4963" name="object 4963"/>
            <p:cNvSpPr/>
            <p:nvPr/>
          </p:nvSpPr>
          <p:spPr>
            <a:xfrm>
              <a:off x="7416090" y="4208077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964" name="object 4964"/>
            <p:cNvPicPr/>
            <p:nvPr/>
          </p:nvPicPr>
          <p:blipFill>
            <a:blip r:embed="rId29" cstate="print"/>
            <a:stretch>
              <a:fillRect/>
            </a:stretch>
          </p:blipFill>
          <p:spPr>
            <a:xfrm>
              <a:off x="7330928" y="4266290"/>
              <a:ext cx="168422" cy="77301"/>
            </a:xfrm>
            <a:prstGeom prst="rect">
              <a:avLst/>
            </a:prstGeom>
          </p:spPr>
        </p:pic>
        <p:sp>
          <p:nvSpPr>
            <p:cNvPr id="4965" name="object 4965"/>
            <p:cNvSpPr/>
            <p:nvPr/>
          </p:nvSpPr>
          <p:spPr>
            <a:xfrm>
              <a:off x="7929341" y="4208077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966" name="object 4966"/>
            <p:cNvPicPr/>
            <p:nvPr/>
          </p:nvPicPr>
          <p:blipFill>
            <a:blip r:embed="rId30" cstate="print"/>
            <a:stretch>
              <a:fillRect/>
            </a:stretch>
          </p:blipFill>
          <p:spPr>
            <a:xfrm>
              <a:off x="7844179" y="4266290"/>
              <a:ext cx="168929" cy="77301"/>
            </a:xfrm>
            <a:prstGeom prst="rect">
              <a:avLst/>
            </a:prstGeom>
          </p:spPr>
        </p:pic>
        <p:sp>
          <p:nvSpPr>
            <p:cNvPr id="4967" name="object 4967"/>
            <p:cNvSpPr/>
            <p:nvPr/>
          </p:nvSpPr>
          <p:spPr>
            <a:xfrm>
              <a:off x="8442592" y="4208077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968" name="object 4968"/>
            <p:cNvPicPr/>
            <p:nvPr/>
          </p:nvPicPr>
          <p:blipFill>
            <a:blip r:embed="rId31" cstate="print"/>
            <a:stretch>
              <a:fillRect/>
            </a:stretch>
          </p:blipFill>
          <p:spPr>
            <a:xfrm>
              <a:off x="8357430" y="4266290"/>
              <a:ext cx="168929" cy="77301"/>
            </a:xfrm>
            <a:prstGeom prst="rect">
              <a:avLst/>
            </a:prstGeom>
          </p:spPr>
        </p:pic>
      </p:grpSp>
      <p:grpSp>
        <p:nvGrpSpPr>
          <p:cNvPr id="4969" name="object 4969"/>
          <p:cNvGrpSpPr/>
          <p:nvPr/>
        </p:nvGrpSpPr>
        <p:grpSpPr>
          <a:xfrm>
            <a:off x="4561589" y="1624866"/>
            <a:ext cx="250190" cy="99060"/>
            <a:chOff x="4561589" y="1624866"/>
            <a:chExt cx="250190" cy="99060"/>
          </a:xfrm>
        </p:grpSpPr>
        <p:sp>
          <p:nvSpPr>
            <p:cNvPr id="4970" name="object 4970"/>
            <p:cNvSpPr/>
            <p:nvPr/>
          </p:nvSpPr>
          <p:spPr>
            <a:xfrm>
              <a:off x="4770070" y="1624866"/>
              <a:ext cx="41910" cy="63500"/>
            </a:xfrm>
            <a:custGeom>
              <a:avLst/>
              <a:gdLst/>
              <a:ahLst/>
              <a:cxnLst/>
              <a:rect l="l" t="t" r="r" b="b"/>
              <a:pathLst>
                <a:path w="41910" h="63500">
                  <a:moveTo>
                    <a:pt x="38335" y="0"/>
                  </a:moveTo>
                  <a:lnTo>
                    <a:pt x="4891" y="0"/>
                  </a:lnTo>
                  <a:lnTo>
                    <a:pt x="2255" y="32783"/>
                  </a:lnTo>
                  <a:lnTo>
                    <a:pt x="8554" y="32783"/>
                  </a:lnTo>
                  <a:lnTo>
                    <a:pt x="11646" y="29366"/>
                  </a:lnTo>
                  <a:lnTo>
                    <a:pt x="15422" y="27720"/>
                  </a:lnTo>
                  <a:lnTo>
                    <a:pt x="33012" y="46074"/>
                  </a:lnTo>
                  <a:lnTo>
                    <a:pt x="31821" y="49745"/>
                  </a:lnTo>
                  <a:lnTo>
                    <a:pt x="27031" y="55567"/>
                  </a:lnTo>
                  <a:lnTo>
                    <a:pt x="23901" y="56960"/>
                  </a:lnTo>
                  <a:lnTo>
                    <a:pt x="17006" y="56960"/>
                  </a:lnTo>
                  <a:lnTo>
                    <a:pt x="14409" y="56074"/>
                  </a:lnTo>
                  <a:lnTo>
                    <a:pt x="10062" y="52403"/>
                  </a:lnTo>
                  <a:lnTo>
                    <a:pt x="8756" y="49618"/>
                  </a:lnTo>
                  <a:lnTo>
                    <a:pt x="8300" y="45947"/>
                  </a:lnTo>
                  <a:lnTo>
                    <a:pt x="0" y="45947"/>
                  </a:lnTo>
                  <a:lnTo>
                    <a:pt x="26473" y="63289"/>
                  </a:lnTo>
                  <a:lnTo>
                    <a:pt x="31631" y="61263"/>
                  </a:lnTo>
                  <a:lnTo>
                    <a:pt x="39374" y="52783"/>
                  </a:lnTo>
                  <a:lnTo>
                    <a:pt x="41313" y="47466"/>
                  </a:lnTo>
                  <a:lnTo>
                    <a:pt x="41313" y="34935"/>
                  </a:lnTo>
                  <a:lnTo>
                    <a:pt x="39387" y="30125"/>
                  </a:lnTo>
                  <a:lnTo>
                    <a:pt x="31669" y="22784"/>
                  </a:lnTo>
                  <a:lnTo>
                    <a:pt x="27145" y="20885"/>
                  </a:lnTo>
                  <a:lnTo>
                    <a:pt x="17336" y="20885"/>
                  </a:lnTo>
                  <a:lnTo>
                    <a:pt x="13471" y="22151"/>
                  </a:lnTo>
                  <a:lnTo>
                    <a:pt x="10379" y="24682"/>
                  </a:lnTo>
                  <a:lnTo>
                    <a:pt x="11747" y="7341"/>
                  </a:lnTo>
                  <a:lnTo>
                    <a:pt x="38335" y="7341"/>
                  </a:lnTo>
                  <a:lnTo>
                    <a:pt x="3833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971" name="object 4971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4561589" y="1646131"/>
              <a:ext cx="166483" cy="77339"/>
            </a:xfrm>
            <a:prstGeom prst="rect">
              <a:avLst/>
            </a:prstGeom>
          </p:spPr>
        </p:pic>
      </p:grpSp>
      <p:grpSp>
        <p:nvGrpSpPr>
          <p:cNvPr id="4972" name="object 4972"/>
          <p:cNvGrpSpPr/>
          <p:nvPr/>
        </p:nvGrpSpPr>
        <p:grpSpPr>
          <a:xfrm>
            <a:off x="4561589" y="2953939"/>
            <a:ext cx="250190" cy="99060"/>
            <a:chOff x="4561589" y="2953939"/>
            <a:chExt cx="250190" cy="99060"/>
          </a:xfrm>
        </p:grpSpPr>
        <p:sp>
          <p:nvSpPr>
            <p:cNvPr id="4973" name="object 4973"/>
            <p:cNvSpPr/>
            <p:nvPr/>
          </p:nvSpPr>
          <p:spPr>
            <a:xfrm>
              <a:off x="4770070" y="2953939"/>
              <a:ext cx="41910" cy="63500"/>
            </a:xfrm>
            <a:custGeom>
              <a:avLst/>
              <a:gdLst/>
              <a:ahLst/>
              <a:cxnLst/>
              <a:rect l="l" t="t" r="r" b="b"/>
              <a:pathLst>
                <a:path w="41910" h="63500">
                  <a:moveTo>
                    <a:pt x="38335" y="0"/>
                  </a:moveTo>
                  <a:lnTo>
                    <a:pt x="4891" y="0"/>
                  </a:lnTo>
                  <a:lnTo>
                    <a:pt x="2255" y="32783"/>
                  </a:lnTo>
                  <a:lnTo>
                    <a:pt x="8554" y="32783"/>
                  </a:lnTo>
                  <a:lnTo>
                    <a:pt x="11646" y="29366"/>
                  </a:lnTo>
                  <a:lnTo>
                    <a:pt x="15422" y="27720"/>
                  </a:lnTo>
                  <a:lnTo>
                    <a:pt x="33012" y="46074"/>
                  </a:lnTo>
                  <a:lnTo>
                    <a:pt x="31821" y="49745"/>
                  </a:lnTo>
                  <a:lnTo>
                    <a:pt x="27031" y="55567"/>
                  </a:lnTo>
                  <a:lnTo>
                    <a:pt x="23901" y="57086"/>
                  </a:lnTo>
                  <a:lnTo>
                    <a:pt x="20035" y="56960"/>
                  </a:lnTo>
                  <a:lnTo>
                    <a:pt x="17006" y="57086"/>
                  </a:lnTo>
                  <a:lnTo>
                    <a:pt x="14409" y="56074"/>
                  </a:lnTo>
                  <a:lnTo>
                    <a:pt x="10062" y="52403"/>
                  </a:lnTo>
                  <a:lnTo>
                    <a:pt x="8756" y="49618"/>
                  </a:lnTo>
                  <a:lnTo>
                    <a:pt x="8300" y="45947"/>
                  </a:lnTo>
                  <a:lnTo>
                    <a:pt x="0" y="45947"/>
                  </a:lnTo>
                  <a:lnTo>
                    <a:pt x="26473" y="63289"/>
                  </a:lnTo>
                  <a:lnTo>
                    <a:pt x="31631" y="61263"/>
                  </a:lnTo>
                  <a:lnTo>
                    <a:pt x="39374" y="52783"/>
                  </a:lnTo>
                  <a:lnTo>
                    <a:pt x="41313" y="47466"/>
                  </a:lnTo>
                  <a:lnTo>
                    <a:pt x="41313" y="34935"/>
                  </a:lnTo>
                  <a:lnTo>
                    <a:pt x="39387" y="30125"/>
                  </a:lnTo>
                  <a:lnTo>
                    <a:pt x="31669" y="22784"/>
                  </a:lnTo>
                  <a:lnTo>
                    <a:pt x="27145" y="20885"/>
                  </a:lnTo>
                  <a:lnTo>
                    <a:pt x="17336" y="20885"/>
                  </a:lnTo>
                  <a:lnTo>
                    <a:pt x="13471" y="22151"/>
                  </a:lnTo>
                  <a:lnTo>
                    <a:pt x="10379" y="24682"/>
                  </a:lnTo>
                  <a:lnTo>
                    <a:pt x="11747" y="7341"/>
                  </a:lnTo>
                  <a:lnTo>
                    <a:pt x="38335" y="7341"/>
                  </a:lnTo>
                  <a:lnTo>
                    <a:pt x="3833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974" name="object 4974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4561589" y="2975204"/>
              <a:ext cx="166483" cy="77339"/>
            </a:xfrm>
            <a:prstGeom prst="rect">
              <a:avLst/>
            </a:prstGeom>
          </p:spPr>
        </p:pic>
      </p:grpSp>
      <p:pic>
        <p:nvPicPr>
          <p:cNvPr id="4975" name="object 4975"/>
          <p:cNvPicPr/>
          <p:nvPr/>
        </p:nvPicPr>
        <p:blipFill>
          <a:blip r:embed="rId32" cstate="print"/>
          <a:stretch>
            <a:fillRect/>
          </a:stretch>
        </p:blipFill>
        <p:spPr>
          <a:xfrm>
            <a:off x="6050461" y="4399200"/>
            <a:ext cx="1569281" cy="97946"/>
          </a:xfrm>
          <a:prstGeom prst="rect">
            <a:avLst/>
          </a:prstGeom>
        </p:spPr>
      </p:pic>
      <p:sp>
        <p:nvSpPr>
          <p:cNvPr id="4976" name="object 4976"/>
          <p:cNvSpPr txBox="1"/>
          <p:nvPr/>
        </p:nvSpPr>
        <p:spPr>
          <a:xfrm>
            <a:off x="152123" y="1261821"/>
            <a:ext cx="12763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latin typeface="Arial MT"/>
                <a:cs typeface="Arial MT"/>
              </a:rPr>
              <a:t>A</a:t>
            </a:r>
            <a:endParaRPr sz="1200">
              <a:latin typeface="Arial MT"/>
              <a:cs typeface="Arial MT"/>
            </a:endParaRPr>
          </a:p>
        </p:txBody>
      </p:sp>
      <p:sp>
        <p:nvSpPr>
          <p:cNvPr id="4977" name="object 4977"/>
          <p:cNvSpPr txBox="1"/>
          <p:nvPr/>
        </p:nvSpPr>
        <p:spPr>
          <a:xfrm>
            <a:off x="51796" y="2917215"/>
            <a:ext cx="12763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latin typeface="Arial MT"/>
                <a:cs typeface="Arial MT"/>
              </a:rPr>
              <a:t>B</a:t>
            </a:r>
            <a:endParaRPr sz="12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97891" y="366776"/>
            <a:ext cx="8585262" cy="28982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dirty="0">
                <a:latin typeface="Malgun Gothic"/>
                <a:cs typeface="Malgun Gothic"/>
              </a:rPr>
              <a:t>2.</a:t>
            </a:r>
            <a:r>
              <a:rPr sz="1800" b="1" spc="-10" dirty="0">
                <a:latin typeface="Malgun Gothic"/>
                <a:cs typeface="Malgun Gothic"/>
              </a:rPr>
              <a:t> </a:t>
            </a:r>
            <a:r>
              <a:rPr sz="1800" b="1" spc="5" dirty="0">
                <a:latin typeface="Malgun Gothic"/>
                <a:cs typeface="Malgun Gothic"/>
              </a:rPr>
              <a:t>Library</a:t>
            </a:r>
            <a:r>
              <a:rPr sz="1800" b="1" spc="15" dirty="0">
                <a:latin typeface="Malgun Gothic"/>
                <a:cs typeface="Malgun Gothic"/>
              </a:rPr>
              <a:t> </a:t>
            </a:r>
            <a:r>
              <a:rPr sz="1800" b="1" spc="-10" dirty="0">
                <a:latin typeface="Malgun Gothic"/>
                <a:cs typeface="Malgun Gothic"/>
              </a:rPr>
              <a:t>searching</a:t>
            </a:r>
            <a:r>
              <a:rPr sz="1800" b="1" spc="35" dirty="0">
                <a:latin typeface="Malgun Gothic"/>
                <a:cs typeface="Malgun Gothic"/>
              </a:rPr>
              <a:t> </a:t>
            </a:r>
            <a:r>
              <a:rPr lang="en-US" b="1" spc="40" dirty="0">
                <a:latin typeface="Malgun Gothic"/>
                <a:cs typeface="Malgun Gothic"/>
              </a:rPr>
              <a:t>A) Standards</a:t>
            </a:r>
            <a:r>
              <a:rPr lang="en-US" sz="1800" b="1" dirty="0">
                <a:latin typeface="Malgun Gothic"/>
                <a:cs typeface="Malgun Gothic"/>
              </a:rPr>
              <a:t>(</a:t>
            </a:r>
            <a:r>
              <a:rPr lang="en-US" sz="1800" b="1" spc="10" dirty="0">
                <a:latin typeface="Malgun Gothic"/>
                <a:cs typeface="Malgun Gothic"/>
              </a:rPr>
              <a:t> </a:t>
            </a:r>
            <a:r>
              <a:rPr lang="en-US" sz="1800" b="1" spc="-5" dirty="0">
                <a:latin typeface="Malgun Gothic"/>
                <a:cs typeface="Malgun Gothic"/>
              </a:rPr>
              <a:t>High</a:t>
            </a:r>
            <a:r>
              <a:rPr lang="en-US" sz="1800" b="1" spc="5" dirty="0">
                <a:latin typeface="Malgun Gothic"/>
                <a:cs typeface="Malgun Gothic"/>
              </a:rPr>
              <a:t> </a:t>
            </a:r>
            <a:r>
              <a:rPr lang="en-US" sz="1800" b="1" spc="-5" dirty="0">
                <a:latin typeface="Malgun Gothic"/>
                <a:cs typeface="Malgun Gothic"/>
              </a:rPr>
              <a:t>Score</a:t>
            </a:r>
            <a:r>
              <a:rPr lang="en-US" sz="1800" b="1" dirty="0">
                <a:latin typeface="Malgun Gothic"/>
                <a:cs typeface="Malgun Gothic"/>
              </a:rPr>
              <a:t> )</a:t>
            </a:r>
            <a:r>
              <a:rPr lang="en-US" dirty="0">
                <a:latin typeface="Malgun Gothic"/>
                <a:cs typeface="Malgun Gothic"/>
              </a:rPr>
              <a:t> </a:t>
            </a:r>
            <a:r>
              <a:rPr lang="en-US" sz="1800" b="1" dirty="0">
                <a:latin typeface="Malgun Gothic"/>
                <a:cs typeface="Malgun Gothic"/>
              </a:rPr>
              <a:t>–</a:t>
            </a:r>
            <a:r>
              <a:rPr lang="en-US" sz="1800" b="1" spc="-15" dirty="0">
                <a:latin typeface="Malgun Gothic"/>
                <a:cs typeface="Malgun Gothic"/>
              </a:rPr>
              <a:t> </a:t>
            </a:r>
            <a:r>
              <a:rPr lang="en-US" sz="1800" b="1" dirty="0">
                <a:latin typeface="Malgun Gothic"/>
                <a:cs typeface="Malgun Gothic"/>
              </a:rPr>
              <a:t>B) ALE</a:t>
            </a:r>
            <a:r>
              <a:rPr lang="ko-KR" altLang="en-US" sz="1800" b="1" spc="-5" dirty="0">
                <a:latin typeface="Malgun Gothic"/>
                <a:cs typeface="Malgun Gothic"/>
              </a:rPr>
              <a:t> </a:t>
            </a:r>
            <a:r>
              <a:rPr lang="en-US" sz="1800" b="1" dirty="0">
                <a:latin typeface="Malgun Gothic"/>
                <a:cs typeface="Malgun Gothic"/>
              </a:rPr>
              <a:t>EtOH</a:t>
            </a:r>
            <a:r>
              <a:rPr lang="en-US" sz="1800" b="1" spc="-15" dirty="0">
                <a:latin typeface="Malgun Gothic"/>
                <a:cs typeface="Malgun Gothic"/>
              </a:rPr>
              <a:t> </a:t>
            </a:r>
            <a:r>
              <a:rPr lang="en-US" sz="1800" b="1" spc="-10" dirty="0">
                <a:latin typeface="Malgun Gothic"/>
                <a:cs typeface="Malgun Gothic"/>
              </a:rPr>
              <a:t>[Negative]</a:t>
            </a:r>
            <a:endParaRPr sz="1800" dirty="0">
              <a:latin typeface="Malgun Gothic"/>
              <a:cs typeface="Malgun Gothic"/>
            </a:endParaRP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603250" y="5238750"/>
          <a:ext cx="7781924" cy="99221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5819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1607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9001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75882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75882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297688"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585"/>
                        </a:spcBef>
                      </a:pPr>
                      <a:r>
                        <a:rPr sz="1100" spc="-5" dirty="0">
                          <a:latin typeface="Malgun Gothic"/>
                          <a:cs typeface="Malgun Gothic"/>
                        </a:rPr>
                        <a:t>Score</a:t>
                      </a:r>
                      <a:endParaRPr sz="1100">
                        <a:latin typeface="Malgun Gothic"/>
                        <a:cs typeface="Malgun Gothic"/>
                      </a:endParaRPr>
                    </a:p>
                  </a:txBody>
                  <a:tcPr marL="0" marR="0" marT="7429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585"/>
                        </a:spcBef>
                      </a:pPr>
                      <a:r>
                        <a:rPr sz="1100" dirty="0">
                          <a:latin typeface="Malgun Gothic"/>
                          <a:cs typeface="Malgun Gothic"/>
                        </a:rPr>
                        <a:t>Name</a:t>
                      </a:r>
                      <a:endParaRPr sz="1100">
                        <a:latin typeface="Malgun Gothic"/>
                        <a:cs typeface="Malgun Gothic"/>
                      </a:endParaRPr>
                    </a:p>
                  </a:txBody>
                  <a:tcPr marL="0" marR="0" marT="7429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85"/>
                        </a:spcBef>
                      </a:pPr>
                      <a:r>
                        <a:rPr sz="1100" dirty="0">
                          <a:latin typeface="Malgun Gothic"/>
                          <a:cs typeface="Malgun Gothic"/>
                        </a:rPr>
                        <a:t>Formula</a:t>
                      </a:r>
                      <a:endParaRPr sz="1100">
                        <a:latin typeface="Malgun Gothic"/>
                        <a:cs typeface="Malgun Gothic"/>
                      </a:endParaRPr>
                    </a:p>
                  </a:txBody>
                  <a:tcPr marL="0" marR="0" marT="7429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L="2540" algn="ctr">
                        <a:lnSpc>
                          <a:spcPct val="100000"/>
                        </a:lnSpc>
                        <a:spcBef>
                          <a:spcPts val="585"/>
                        </a:spcBef>
                      </a:pPr>
                      <a:r>
                        <a:rPr sz="1100" dirty="0">
                          <a:latin typeface="Malgun Gothic"/>
                          <a:cs typeface="Malgun Gothic"/>
                        </a:rPr>
                        <a:t>m/z</a:t>
                      </a:r>
                      <a:endParaRPr sz="1100">
                        <a:latin typeface="Malgun Gothic"/>
                        <a:cs typeface="Malgun Gothic"/>
                      </a:endParaRPr>
                    </a:p>
                  </a:txBody>
                  <a:tcPr marL="0" marR="0" marT="7429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585"/>
                        </a:spcBef>
                      </a:pPr>
                      <a:r>
                        <a:rPr sz="1100" spc="-5" dirty="0">
                          <a:latin typeface="Malgun Gothic"/>
                          <a:cs typeface="Malgun Gothic"/>
                        </a:rPr>
                        <a:t>Height</a:t>
                      </a:r>
                      <a:endParaRPr sz="1100">
                        <a:latin typeface="Malgun Gothic"/>
                        <a:cs typeface="Malgun Gothic"/>
                      </a:endParaRPr>
                    </a:p>
                  </a:txBody>
                  <a:tcPr marL="0" marR="0" marT="7429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97599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90"/>
                        </a:spcBef>
                      </a:pPr>
                      <a:r>
                        <a:rPr sz="1100" spc="-5" dirty="0">
                          <a:latin typeface="Calibri"/>
                          <a:cs typeface="Calibri"/>
                        </a:rPr>
                        <a:t>99.82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622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490"/>
                        </a:spcBef>
                      </a:pPr>
                      <a:r>
                        <a:rPr sz="1100" spc="-5" dirty="0">
                          <a:latin typeface="Calibri"/>
                          <a:cs typeface="Calibri"/>
                        </a:rPr>
                        <a:t>Morroniside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622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90"/>
                        </a:spcBef>
                      </a:pPr>
                      <a:r>
                        <a:rPr sz="1100" dirty="0">
                          <a:latin typeface="Calibri"/>
                          <a:cs typeface="Calibri"/>
                        </a:rPr>
                        <a:t>C17</a:t>
                      </a:r>
                      <a:r>
                        <a:rPr sz="1100" spc="-2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100" spc="-5" dirty="0">
                          <a:latin typeface="Calibri"/>
                          <a:cs typeface="Calibri"/>
                        </a:rPr>
                        <a:t>H26</a:t>
                      </a:r>
                      <a:r>
                        <a:rPr sz="1100" spc="-3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100" dirty="0">
                          <a:latin typeface="Calibri"/>
                          <a:cs typeface="Calibri"/>
                        </a:rPr>
                        <a:t>O11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622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490"/>
                        </a:spcBef>
                      </a:pPr>
                      <a:r>
                        <a:rPr sz="1100" dirty="0">
                          <a:latin typeface="Calibri"/>
                          <a:cs typeface="Calibri"/>
                        </a:rPr>
                        <a:t>405.1402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622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490"/>
                        </a:spcBef>
                      </a:pPr>
                      <a:r>
                        <a:rPr sz="1100" dirty="0">
                          <a:latin typeface="Calibri"/>
                          <a:cs typeface="Calibri"/>
                        </a:rPr>
                        <a:t>307588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622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96925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880"/>
                        </a:spcBef>
                      </a:pPr>
                      <a:r>
                        <a:rPr sz="1100" spc="-5" dirty="0">
                          <a:latin typeface="Calibri"/>
                          <a:cs typeface="Calibri"/>
                        </a:rPr>
                        <a:t>99.82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11176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880"/>
                        </a:spcBef>
                      </a:pPr>
                      <a:r>
                        <a:rPr sz="1100" spc="-5" dirty="0">
                          <a:latin typeface="Calibri"/>
                          <a:cs typeface="Calibri"/>
                        </a:rPr>
                        <a:t>Agarobiose</a:t>
                      </a:r>
                      <a:r>
                        <a:rPr sz="1100" spc="-3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100" spc="-5" dirty="0">
                          <a:latin typeface="Calibri"/>
                          <a:cs typeface="Calibri"/>
                        </a:rPr>
                        <a:t>dimethylacetal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11176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880"/>
                        </a:spcBef>
                      </a:pPr>
                      <a:r>
                        <a:rPr sz="1100" dirty="0">
                          <a:latin typeface="Calibri"/>
                          <a:cs typeface="Calibri"/>
                        </a:rPr>
                        <a:t>C14</a:t>
                      </a:r>
                      <a:r>
                        <a:rPr sz="1100" spc="-2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100" spc="-5" dirty="0">
                          <a:latin typeface="Calibri"/>
                          <a:cs typeface="Calibri"/>
                        </a:rPr>
                        <a:t>H26</a:t>
                      </a:r>
                      <a:r>
                        <a:rPr sz="1100" spc="-3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100" dirty="0">
                          <a:latin typeface="Calibri"/>
                          <a:cs typeface="Calibri"/>
                        </a:rPr>
                        <a:t>O11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11176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880"/>
                        </a:spcBef>
                      </a:pPr>
                      <a:r>
                        <a:rPr sz="1100" dirty="0">
                          <a:latin typeface="Calibri"/>
                          <a:cs typeface="Calibri"/>
                        </a:rPr>
                        <a:t>369.1402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11176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880"/>
                        </a:spcBef>
                      </a:pPr>
                      <a:r>
                        <a:rPr sz="1100" dirty="0">
                          <a:latin typeface="Calibri"/>
                          <a:cs typeface="Calibri"/>
                        </a:rPr>
                        <a:t>251155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11176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grpSp>
        <p:nvGrpSpPr>
          <p:cNvPr id="4" name="object 4"/>
          <p:cNvGrpSpPr/>
          <p:nvPr/>
        </p:nvGrpSpPr>
        <p:grpSpPr>
          <a:xfrm>
            <a:off x="442307" y="1525548"/>
            <a:ext cx="4037965" cy="2794000"/>
            <a:chOff x="442307" y="1525548"/>
            <a:chExt cx="4037965" cy="2794000"/>
          </a:xfrm>
        </p:grpSpPr>
        <p:sp>
          <p:nvSpPr>
            <p:cNvPr id="5" name="object 5"/>
            <p:cNvSpPr/>
            <p:nvPr/>
          </p:nvSpPr>
          <p:spPr>
            <a:xfrm>
              <a:off x="516380" y="1772376"/>
              <a:ext cx="38100" cy="1044575"/>
            </a:xfrm>
            <a:custGeom>
              <a:avLst/>
              <a:gdLst/>
              <a:ahLst/>
              <a:cxnLst/>
              <a:rect l="l" t="t" r="r" b="b"/>
              <a:pathLst>
                <a:path w="38100" h="1044575">
                  <a:moveTo>
                    <a:pt x="38018" y="1044271"/>
                  </a:moveTo>
                  <a:lnTo>
                    <a:pt x="38018" y="0"/>
                  </a:lnTo>
                </a:path>
                <a:path w="38100" h="1044575">
                  <a:moveTo>
                    <a:pt x="38018" y="1044271"/>
                  </a:moveTo>
                  <a:lnTo>
                    <a:pt x="0" y="104427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443790" y="2771205"/>
              <a:ext cx="48895" cy="77470"/>
            </a:xfrm>
            <a:custGeom>
              <a:avLst/>
              <a:gdLst/>
              <a:ahLst/>
              <a:cxnLst/>
              <a:rect l="l" t="t" r="r" b="b"/>
              <a:pathLst>
                <a:path w="48895" h="77469">
                  <a:moveTo>
                    <a:pt x="24344" y="0"/>
                  </a:moveTo>
                  <a:lnTo>
                    <a:pt x="13692" y="2440"/>
                  </a:lnTo>
                  <a:lnTo>
                    <a:pt x="6084" y="9746"/>
                  </a:lnTo>
                  <a:lnTo>
                    <a:pt x="1520" y="21894"/>
                  </a:lnTo>
                  <a:lnTo>
                    <a:pt x="0" y="38859"/>
                  </a:lnTo>
                  <a:lnTo>
                    <a:pt x="1520" y="55712"/>
                  </a:lnTo>
                  <a:lnTo>
                    <a:pt x="6084" y="67735"/>
                  </a:lnTo>
                  <a:lnTo>
                    <a:pt x="13692" y="74940"/>
                  </a:lnTo>
                  <a:lnTo>
                    <a:pt x="24344" y="77339"/>
                  </a:lnTo>
                  <a:lnTo>
                    <a:pt x="35023" y="74940"/>
                  </a:lnTo>
                  <a:lnTo>
                    <a:pt x="40389" y="69871"/>
                  </a:lnTo>
                  <a:lnTo>
                    <a:pt x="19655" y="69871"/>
                  </a:lnTo>
                  <a:lnTo>
                    <a:pt x="16081" y="67592"/>
                  </a:lnTo>
                  <a:lnTo>
                    <a:pt x="11177" y="58479"/>
                  </a:lnTo>
                  <a:lnTo>
                    <a:pt x="9948" y="50378"/>
                  </a:lnTo>
                  <a:lnTo>
                    <a:pt x="9948" y="27214"/>
                  </a:lnTo>
                  <a:lnTo>
                    <a:pt x="11177" y="19113"/>
                  </a:lnTo>
                  <a:lnTo>
                    <a:pt x="13623" y="14556"/>
                  </a:lnTo>
                  <a:lnTo>
                    <a:pt x="16081" y="9873"/>
                  </a:lnTo>
                  <a:lnTo>
                    <a:pt x="19655" y="7594"/>
                  </a:lnTo>
                  <a:lnTo>
                    <a:pt x="40404" y="7594"/>
                  </a:lnTo>
                  <a:lnTo>
                    <a:pt x="35023" y="2440"/>
                  </a:lnTo>
                  <a:lnTo>
                    <a:pt x="24344" y="0"/>
                  </a:lnTo>
                  <a:close/>
                </a:path>
                <a:path w="48895" h="77469">
                  <a:moveTo>
                    <a:pt x="40404" y="7594"/>
                  </a:moveTo>
                  <a:lnTo>
                    <a:pt x="29084" y="7594"/>
                  </a:lnTo>
                  <a:lnTo>
                    <a:pt x="32670" y="9873"/>
                  </a:lnTo>
                  <a:lnTo>
                    <a:pt x="35116" y="14556"/>
                  </a:lnTo>
                  <a:lnTo>
                    <a:pt x="37575" y="19113"/>
                  </a:lnTo>
                  <a:lnTo>
                    <a:pt x="38791" y="27214"/>
                  </a:lnTo>
                  <a:lnTo>
                    <a:pt x="38791" y="50378"/>
                  </a:lnTo>
                  <a:lnTo>
                    <a:pt x="37575" y="58479"/>
                  </a:lnTo>
                  <a:lnTo>
                    <a:pt x="32670" y="67592"/>
                  </a:lnTo>
                  <a:lnTo>
                    <a:pt x="29084" y="69871"/>
                  </a:lnTo>
                  <a:lnTo>
                    <a:pt x="40389" y="69871"/>
                  </a:lnTo>
                  <a:lnTo>
                    <a:pt x="42650" y="67735"/>
                  </a:lnTo>
                  <a:lnTo>
                    <a:pt x="47227" y="55712"/>
                  </a:lnTo>
                  <a:lnTo>
                    <a:pt x="48752" y="38859"/>
                  </a:lnTo>
                  <a:lnTo>
                    <a:pt x="47227" y="21894"/>
                  </a:lnTo>
                  <a:lnTo>
                    <a:pt x="42650" y="9746"/>
                  </a:lnTo>
                  <a:lnTo>
                    <a:pt x="40404" y="759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516380" y="2474885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450684" y="2429444"/>
              <a:ext cx="27940" cy="76200"/>
            </a:xfrm>
            <a:custGeom>
              <a:avLst/>
              <a:gdLst/>
              <a:ahLst/>
              <a:cxnLst/>
              <a:rect l="l" t="t" r="r" b="b"/>
              <a:pathLst>
                <a:path w="27940" h="76200">
                  <a:moveTo>
                    <a:pt x="27614" y="0"/>
                  </a:moveTo>
                  <a:lnTo>
                    <a:pt x="20213" y="0"/>
                  </a:lnTo>
                  <a:lnTo>
                    <a:pt x="18477" y="9113"/>
                  </a:lnTo>
                  <a:lnTo>
                    <a:pt x="11735" y="13670"/>
                  </a:lnTo>
                  <a:lnTo>
                    <a:pt x="0" y="13670"/>
                  </a:lnTo>
                  <a:lnTo>
                    <a:pt x="0" y="21138"/>
                  </a:lnTo>
                  <a:lnTo>
                    <a:pt x="8123" y="21138"/>
                  </a:lnTo>
                  <a:lnTo>
                    <a:pt x="14130" y="19872"/>
                  </a:lnTo>
                  <a:lnTo>
                    <a:pt x="18020" y="17341"/>
                  </a:lnTo>
                  <a:lnTo>
                    <a:pt x="18020" y="76073"/>
                  </a:lnTo>
                  <a:lnTo>
                    <a:pt x="27614" y="76073"/>
                  </a:lnTo>
                  <a:lnTo>
                    <a:pt x="2761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516380" y="2133124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442307" y="2087682"/>
              <a:ext cx="50165" cy="76200"/>
            </a:xfrm>
            <a:custGeom>
              <a:avLst/>
              <a:gdLst/>
              <a:ahLst/>
              <a:cxnLst/>
              <a:rect l="l" t="t" r="r" b="b"/>
              <a:pathLst>
                <a:path w="50165" h="76200">
                  <a:moveTo>
                    <a:pt x="33481" y="0"/>
                  </a:moveTo>
                  <a:lnTo>
                    <a:pt x="19021" y="0"/>
                  </a:lnTo>
                  <a:lnTo>
                    <a:pt x="13369" y="2025"/>
                  </a:lnTo>
                  <a:lnTo>
                    <a:pt x="4752" y="9873"/>
                  </a:lnTo>
                  <a:lnTo>
                    <a:pt x="2331" y="15062"/>
                  </a:lnTo>
                  <a:lnTo>
                    <a:pt x="1786" y="21644"/>
                  </a:lnTo>
                  <a:lnTo>
                    <a:pt x="11735" y="21644"/>
                  </a:lnTo>
                  <a:lnTo>
                    <a:pt x="12077" y="17088"/>
                  </a:lnTo>
                  <a:lnTo>
                    <a:pt x="13572" y="13543"/>
                  </a:lnTo>
                  <a:lnTo>
                    <a:pt x="18882" y="8733"/>
                  </a:lnTo>
                  <a:lnTo>
                    <a:pt x="22088" y="7594"/>
                  </a:lnTo>
                  <a:lnTo>
                    <a:pt x="30148" y="7594"/>
                  </a:lnTo>
                  <a:lnTo>
                    <a:pt x="33507" y="8733"/>
                  </a:lnTo>
                  <a:lnTo>
                    <a:pt x="38272" y="13543"/>
                  </a:lnTo>
                  <a:lnTo>
                    <a:pt x="39463" y="16708"/>
                  </a:lnTo>
                  <a:lnTo>
                    <a:pt x="39463" y="25442"/>
                  </a:lnTo>
                  <a:lnTo>
                    <a:pt x="38069" y="29619"/>
                  </a:lnTo>
                  <a:lnTo>
                    <a:pt x="32480" y="36834"/>
                  </a:lnTo>
                  <a:lnTo>
                    <a:pt x="27322" y="41644"/>
                  </a:lnTo>
                  <a:lnTo>
                    <a:pt x="12241" y="53795"/>
                  </a:lnTo>
                  <a:lnTo>
                    <a:pt x="7058" y="58858"/>
                  </a:lnTo>
                  <a:lnTo>
                    <a:pt x="1406" y="67213"/>
                  </a:lnTo>
                  <a:lnTo>
                    <a:pt x="0" y="71516"/>
                  </a:lnTo>
                  <a:lnTo>
                    <a:pt x="0" y="76073"/>
                  </a:lnTo>
                  <a:lnTo>
                    <a:pt x="49563" y="76073"/>
                  </a:lnTo>
                  <a:lnTo>
                    <a:pt x="49563" y="67213"/>
                  </a:lnTo>
                  <a:lnTo>
                    <a:pt x="13420" y="67213"/>
                  </a:lnTo>
                  <a:lnTo>
                    <a:pt x="13597" y="65061"/>
                  </a:lnTo>
                  <a:lnTo>
                    <a:pt x="18134" y="60251"/>
                  </a:lnTo>
                  <a:lnTo>
                    <a:pt x="35927" y="45441"/>
                  </a:lnTo>
                  <a:lnTo>
                    <a:pt x="41871" y="39619"/>
                  </a:lnTo>
                  <a:lnTo>
                    <a:pt x="47865" y="31264"/>
                  </a:lnTo>
                  <a:lnTo>
                    <a:pt x="49360" y="26454"/>
                  </a:lnTo>
                  <a:lnTo>
                    <a:pt x="49360" y="15062"/>
                  </a:lnTo>
                  <a:lnTo>
                    <a:pt x="47333" y="9999"/>
                  </a:lnTo>
                  <a:lnTo>
                    <a:pt x="39235" y="2025"/>
                  </a:lnTo>
                  <a:lnTo>
                    <a:pt x="3348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516380" y="1800856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443689" y="1755414"/>
              <a:ext cx="49530" cy="77470"/>
            </a:xfrm>
            <a:custGeom>
              <a:avLst/>
              <a:gdLst/>
              <a:ahLst/>
              <a:cxnLst/>
              <a:rect l="l" t="t" r="r" b="b"/>
              <a:pathLst>
                <a:path w="49529" h="77469">
                  <a:moveTo>
                    <a:pt x="30098" y="0"/>
                  </a:moveTo>
                  <a:lnTo>
                    <a:pt x="17399" y="0"/>
                  </a:lnTo>
                  <a:lnTo>
                    <a:pt x="12330" y="1772"/>
                  </a:lnTo>
                  <a:lnTo>
                    <a:pt x="4093" y="8354"/>
                  </a:lnTo>
                  <a:lnTo>
                    <a:pt x="1685" y="13164"/>
                  </a:lnTo>
                  <a:lnTo>
                    <a:pt x="963" y="19493"/>
                  </a:lnTo>
                  <a:lnTo>
                    <a:pt x="10873" y="19493"/>
                  </a:lnTo>
                  <a:lnTo>
                    <a:pt x="11760" y="11518"/>
                  </a:lnTo>
                  <a:lnTo>
                    <a:pt x="16005" y="7594"/>
                  </a:lnTo>
                  <a:lnTo>
                    <a:pt x="27348" y="7594"/>
                  </a:lnTo>
                  <a:lnTo>
                    <a:pt x="30212" y="8607"/>
                  </a:lnTo>
                  <a:lnTo>
                    <a:pt x="34305" y="12657"/>
                  </a:lnTo>
                  <a:lnTo>
                    <a:pt x="35319" y="15569"/>
                  </a:lnTo>
                  <a:lnTo>
                    <a:pt x="35319" y="27847"/>
                  </a:lnTo>
                  <a:lnTo>
                    <a:pt x="30655" y="32150"/>
                  </a:lnTo>
                  <a:lnTo>
                    <a:pt x="19136" y="32150"/>
                  </a:lnTo>
                  <a:lnTo>
                    <a:pt x="19136" y="39619"/>
                  </a:lnTo>
                  <a:lnTo>
                    <a:pt x="28121" y="39619"/>
                  </a:lnTo>
                  <a:lnTo>
                    <a:pt x="32163" y="40884"/>
                  </a:lnTo>
                  <a:lnTo>
                    <a:pt x="37714" y="45947"/>
                  </a:lnTo>
                  <a:lnTo>
                    <a:pt x="39095" y="49618"/>
                  </a:lnTo>
                  <a:lnTo>
                    <a:pt x="39095" y="58858"/>
                  </a:lnTo>
                  <a:lnTo>
                    <a:pt x="37765" y="62529"/>
                  </a:lnTo>
                  <a:lnTo>
                    <a:pt x="32417" y="68352"/>
                  </a:lnTo>
                  <a:lnTo>
                    <a:pt x="28843" y="69871"/>
                  </a:lnTo>
                  <a:lnTo>
                    <a:pt x="19718" y="69871"/>
                  </a:lnTo>
                  <a:lnTo>
                    <a:pt x="16157" y="68478"/>
                  </a:lnTo>
                  <a:lnTo>
                    <a:pt x="11190" y="63162"/>
                  </a:lnTo>
                  <a:lnTo>
                    <a:pt x="9948" y="59998"/>
                  </a:lnTo>
                  <a:lnTo>
                    <a:pt x="9948" y="56327"/>
                  </a:lnTo>
                  <a:lnTo>
                    <a:pt x="0" y="56327"/>
                  </a:lnTo>
                  <a:lnTo>
                    <a:pt x="342" y="62656"/>
                  </a:lnTo>
                  <a:lnTo>
                    <a:pt x="2724" y="67719"/>
                  </a:lnTo>
                  <a:lnTo>
                    <a:pt x="11570" y="75440"/>
                  </a:lnTo>
                  <a:lnTo>
                    <a:pt x="17298" y="77339"/>
                  </a:lnTo>
                  <a:lnTo>
                    <a:pt x="31352" y="77339"/>
                  </a:lnTo>
                  <a:lnTo>
                    <a:pt x="37232" y="75187"/>
                  </a:lnTo>
                  <a:lnTo>
                    <a:pt x="46686" y="66580"/>
                  </a:lnTo>
                  <a:lnTo>
                    <a:pt x="49056" y="61010"/>
                  </a:lnTo>
                  <a:lnTo>
                    <a:pt x="49056" y="49492"/>
                  </a:lnTo>
                  <a:lnTo>
                    <a:pt x="47827" y="45441"/>
                  </a:lnTo>
                  <a:lnTo>
                    <a:pt x="42884" y="38479"/>
                  </a:lnTo>
                  <a:lnTo>
                    <a:pt x="39374" y="36201"/>
                  </a:lnTo>
                  <a:lnTo>
                    <a:pt x="34812" y="35062"/>
                  </a:lnTo>
                  <a:lnTo>
                    <a:pt x="38348" y="33543"/>
                  </a:lnTo>
                  <a:lnTo>
                    <a:pt x="40984" y="31391"/>
                  </a:lnTo>
                  <a:lnTo>
                    <a:pt x="44418" y="25695"/>
                  </a:lnTo>
                  <a:lnTo>
                    <a:pt x="45280" y="22657"/>
                  </a:lnTo>
                  <a:lnTo>
                    <a:pt x="45280" y="13797"/>
                  </a:lnTo>
                  <a:lnTo>
                    <a:pt x="43303" y="9113"/>
                  </a:lnTo>
                  <a:lnTo>
                    <a:pt x="35407" y="1898"/>
                  </a:lnTo>
                  <a:lnTo>
                    <a:pt x="3009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" name="object 1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05217" y="1608330"/>
              <a:ext cx="3776641" cy="97971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2130397" y="2614881"/>
              <a:ext cx="0" cy="201930"/>
            </a:xfrm>
            <a:custGeom>
              <a:avLst/>
              <a:gdLst/>
              <a:ahLst/>
              <a:cxnLst/>
              <a:rect l="l" t="t" r="r" b="b"/>
              <a:pathLst>
                <a:path h="201930">
                  <a:moveTo>
                    <a:pt x="0" y="20176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2388416" y="2773737"/>
              <a:ext cx="0" cy="43180"/>
            </a:xfrm>
            <a:custGeom>
              <a:avLst/>
              <a:gdLst/>
              <a:ahLst/>
              <a:cxnLst/>
              <a:rect l="l" t="t" r="r" b="b"/>
              <a:pathLst>
                <a:path h="43180">
                  <a:moveTo>
                    <a:pt x="0" y="4291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C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6" name="object 1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622468" y="1772376"/>
              <a:ext cx="726662" cy="1044271"/>
            </a:xfrm>
            <a:prstGeom prst="rect">
              <a:avLst/>
            </a:prstGeom>
          </p:spPr>
        </p:pic>
        <p:sp>
          <p:nvSpPr>
            <p:cNvPr id="17" name="object 17"/>
            <p:cNvSpPr/>
            <p:nvPr/>
          </p:nvSpPr>
          <p:spPr>
            <a:xfrm>
              <a:off x="563903" y="1525548"/>
              <a:ext cx="3916045" cy="1320165"/>
            </a:xfrm>
            <a:custGeom>
              <a:avLst/>
              <a:gdLst/>
              <a:ahLst/>
              <a:cxnLst/>
              <a:rect l="l" t="t" r="r" b="b"/>
              <a:pathLst>
                <a:path w="3916045" h="1320164">
                  <a:moveTo>
                    <a:pt x="3915916" y="0"/>
                  </a:moveTo>
                  <a:lnTo>
                    <a:pt x="0" y="0"/>
                  </a:lnTo>
                  <a:lnTo>
                    <a:pt x="0" y="1319579"/>
                  </a:lnTo>
                  <a:lnTo>
                    <a:pt x="3915916" y="1319579"/>
                  </a:lnTo>
                  <a:lnTo>
                    <a:pt x="3915916" y="1310085"/>
                  </a:lnTo>
                  <a:lnTo>
                    <a:pt x="19009" y="1310085"/>
                  </a:lnTo>
                  <a:lnTo>
                    <a:pt x="9504" y="1300592"/>
                  </a:lnTo>
                  <a:lnTo>
                    <a:pt x="19009" y="1300592"/>
                  </a:lnTo>
                  <a:lnTo>
                    <a:pt x="19009" y="18986"/>
                  </a:lnTo>
                  <a:lnTo>
                    <a:pt x="9504" y="18986"/>
                  </a:lnTo>
                  <a:lnTo>
                    <a:pt x="19009" y="9493"/>
                  </a:lnTo>
                  <a:lnTo>
                    <a:pt x="3915916" y="9493"/>
                  </a:lnTo>
                  <a:lnTo>
                    <a:pt x="3915916" y="0"/>
                  </a:lnTo>
                  <a:close/>
                </a:path>
                <a:path w="3916045" h="1320164">
                  <a:moveTo>
                    <a:pt x="19009" y="1300592"/>
                  </a:moveTo>
                  <a:lnTo>
                    <a:pt x="9504" y="1300592"/>
                  </a:lnTo>
                  <a:lnTo>
                    <a:pt x="19009" y="1310085"/>
                  </a:lnTo>
                  <a:lnTo>
                    <a:pt x="19009" y="1300592"/>
                  </a:lnTo>
                  <a:close/>
                </a:path>
                <a:path w="3916045" h="1320164">
                  <a:moveTo>
                    <a:pt x="3896907" y="1300592"/>
                  </a:moveTo>
                  <a:lnTo>
                    <a:pt x="19009" y="1300592"/>
                  </a:lnTo>
                  <a:lnTo>
                    <a:pt x="19009" y="1310085"/>
                  </a:lnTo>
                  <a:lnTo>
                    <a:pt x="3896907" y="1310085"/>
                  </a:lnTo>
                  <a:lnTo>
                    <a:pt x="3896907" y="1300592"/>
                  </a:lnTo>
                  <a:close/>
                </a:path>
                <a:path w="3916045" h="1320164">
                  <a:moveTo>
                    <a:pt x="3896907" y="9493"/>
                  </a:moveTo>
                  <a:lnTo>
                    <a:pt x="3896907" y="1310085"/>
                  </a:lnTo>
                  <a:lnTo>
                    <a:pt x="3906411" y="1300592"/>
                  </a:lnTo>
                  <a:lnTo>
                    <a:pt x="3915916" y="1300592"/>
                  </a:lnTo>
                  <a:lnTo>
                    <a:pt x="3915916" y="18986"/>
                  </a:lnTo>
                  <a:lnTo>
                    <a:pt x="3906411" y="18986"/>
                  </a:lnTo>
                  <a:lnTo>
                    <a:pt x="3896907" y="9493"/>
                  </a:lnTo>
                  <a:close/>
                </a:path>
                <a:path w="3916045" h="1320164">
                  <a:moveTo>
                    <a:pt x="3915916" y="1300592"/>
                  </a:moveTo>
                  <a:lnTo>
                    <a:pt x="3906411" y="1300592"/>
                  </a:lnTo>
                  <a:lnTo>
                    <a:pt x="3896907" y="1310085"/>
                  </a:lnTo>
                  <a:lnTo>
                    <a:pt x="3915916" y="1310085"/>
                  </a:lnTo>
                  <a:lnTo>
                    <a:pt x="3915916" y="1300592"/>
                  </a:lnTo>
                  <a:close/>
                </a:path>
                <a:path w="3916045" h="1320164">
                  <a:moveTo>
                    <a:pt x="19009" y="9493"/>
                  </a:moveTo>
                  <a:lnTo>
                    <a:pt x="9504" y="18986"/>
                  </a:lnTo>
                  <a:lnTo>
                    <a:pt x="19009" y="18986"/>
                  </a:lnTo>
                  <a:lnTo>
                    <a:pt x="19009" y="9493"/>
                  </a:lnTo>
                  <a:close/>
                </a:path>
                <a:path w="3916045" h="1320164">
                  <a:moveTo>
                    <a:pt x="3896907" y="9493"/>
                  </a:moveTo>
                  <a:lnTo>
                    <a:pt x="19009" y="9493"/>
                  </a:lnTo>
                  <a:lnTo>
                    <a:pt x="19009" y="18986"/>
                  </a:lnTo>
                  <a:lnTo>
                    <a:pt x="3896907" y="18986"/>
                  </a:lnTo>
                  <a:lnTo>
                    <a:pt x="3896907" y="9493"/>
                  </a:lnTo>
                  <a:close/>
                </a:path>
                <a:path w="3916045" h="1320164">
                  <a:moveTo>
                    <a:pt x="3915916" y="9493"/>
                  </a:moveTo>
                  <a:lnTo>
                    <a:pt x="3896907" y="9493"/>
                  </a:lnTo>
                  <a:lnTo>
                    <a:pt x="3906411" y="18986"/>
                  </a:lnTo>
                  <a:lnTo>
                    <a:pt x="3915916" y="18986"/>
                  </a:lnTo>
                  <a:lnTo>
                    <a:pt x="3915916" y="9493"/>
                  </a:lnTo>
                  <a:close/>
                </a:path>
              </a:pathLst>
            </a:custGeom>
            <a:solidFill>
              <a:srgbClr val="306A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3595904" y="2190100"/>
              <a:ext cx="66675" cy="104775"/>
            </a:xfrm>
            <a:custGeom>
              <a:avLst/>
              <a:gdLst/>
              <a:ahLst/>
              <a:cxnLst/>
              <a:rect l="l" t="t" r="r" b="b"/>
              <a:pathLst>
                <a:path w="66675" h="104775">
                  <a:moveTo>
                    <a:pt x="66533" y="66451"/>
                  </a:moveTo>
                  <a:lnTo>
                    <a:pt x="0" y="104424"/>
                  </a:lnTo>
                </a:path>
                <a:path w="66675" h="104775">
                  <a:moveTo>
                    <a:pt x="66533" y="66451"/>
                  </a:moveTo>
                  <a:lnTo>
                    <a:pt x="66533" y="0"/>
                  </a:lnTo>
                </a:path>
              </a:pathLst>
            </a:custGeom>
            <a:ln w="9498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9" name="object 1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424818" y="2360977"/>
              <a:ext cx="57028" cy="28479"/>
            </a:xfrm>
            <a:prstGeom prst="rect">
              <a:avLst/>
            </a:prstGeom>
          </p:spPr>
        </p:pic>
        <p:sp>
          <p:nvSpPr>
            <p:cNvPr id="20" name="object 20"/>
            <p:cNvSpPr/>
            <p:nvPr/>
          </p:nvSpPr>
          <p:spPr>
            <a:xfrm>
              <a:off x="3424818" y="2190100"/>
              <a:ext cx="57150" cy="104775"/>
            </a:xfrm>
            <a:custGeom>
              <a:avLst/>
              <a:gdLst/>
              <a:ahLst/>
              <a:cxnLst/>
              <a:rect l="l" t="t" r="r" b="b"/>
              <a:pathLst>
                <a:path w="57150" h="104775">
                  <a:moveTo>
                    <a:pt x="0" y="66451"/>
                  </a:moveTo>
                  <a:lnTo>
                    <a:pt x="57028" y="104424"/>
                  </a:lnTo>
                </a:path>
                <a:path w="57150" h="104775">
                  <a:moveTo>
                    <a:pt x="0" y="66451"/>
                  </a:moveTo>
                  <a:lnTo>
                    <a:pt x="0" y="0"/>
                  </a:lnTo>
                </a:path>
              </a:pathLst>
            </a:custGeom>
            <a:ln w="9498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3367789" y="2389456"/>
              <a:ext cx="57150" cy="104775"/>
            </a:xfrm>
            <a:custGeom>
              <a:avLst/>
              <a:gdLst/>
              <a:ahLst/>
              <a:cxnLst/>
              <a:rect l="l" t="t" r="r" b="b"/>
              <a:pathLst>
                <a:path w="57150" h="104775">
                  <a:moveTo>
                    <a:pt x="57028" y="66451"/>
                  </a:moveTo>
                  <a:lnTo>
                    <a:pt x="57028" y="0"/>
                  </a:lnTo>
                </a:path>
                <a:path w="57150" h="104775">
                  <a:moveTo>
                    <a:pt x="57028" y="66451"/>
                  </a:moveTo>
                  <a:lnTo>
                    <a:pt x="0" y="104424"/>
                  </a:lnTo>
                </a:path>
              </a:pathLst>
            </a:custGeom>
            <a:ln w="9498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2" name="object 22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3662438" y="2152128"/>
              <a:ext cx="57028" cy="37972"/>
            </a:xfrm>
            <a:prstGeom prst="rect">
              <a:avLst/>
            </a:prstGeom>
          </p:spPr>
        </p:pic>
        <p:sp>
          <p:nvSpPr>
            <p:cNvPr id="23" name="object 23"/>
            <p:cNvSpPr/>
            <p:nvPr/>
          </p:nvSpPr>
          <p:spPr>
            <a:xfrm>
              <a:off x="3719466" y="2152128"/>
              <a:ext cx="28575" cy="19050"/>
            </a:xfrm>
            <a:custGeom>
              <a:avLst/>
              <a:gdLst/>
              <a:ahLst/>
              <a:cxnLst/>
              <a:rect l="l" t="t" r="r" b="b"/>
              <a:pathLst>
                <a:path w="28575" h="19050">
                  <a:moveTo>
                    <a:pt x="0" y="0"/>
                  </a:moveTo>
                  <a:lnTo>
                    <a:pt x="28514" y="18986"/>
                  </a:lnTo>
                </a:path>
              </a:pathLst>
            </a:custGeom>
            <a:ln w="9496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3329770" y="2266045"/>
              <a:ext cx="38100" cy="28575"/>
            </a:xfrm>
            <a:custGeom>
              <a:avLst/>
              <a:gdLst/>
              <a:ahLst/>
              <a:cxnLst/>
              <a:rect l="l" t="t" r="r" b="b"/>
              <a:pathLst>
                <a:path w="38100" h="28575">
                  <a:moveTo>
                    <a:pt x="38019" y="28479"/>
                  </a:moveTo>
                  <a:lnTo>
                    <a:pt x="0" y="0"/>
                  </a:lnTo>
                </a:path>
              </a:pathLst>
            </a:custGeom>
            <a:ln w="949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5" name="object 2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244226" y="2360977"/>
              <a:ext cx="57028" cy="28479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3149178" y="1857841"/>
              <a:ext cx="655831" cy="854381"/>
            </a:xfrm>
            <a:prstGeom prst="rect">
              <a:avLst/>
            </a:prstGeom>
          </p:spPr>
        </p:pic>
        <p:sp>
          <p:nvSpPr>
            <p:cNvPr id="27" name="object 27"/>
            <p:cNvSpPr/>
            <p:nvPr/>
          </p:nvSpPr>
          <p:spPr>
            <a:xfrm>
              <a:off x="516380" y="3101448"/>
              <a:ext cx="38100" cy="1044575"/>
            </a:xfrm>
            <a:custGeom>
              <a:avLst/>
              <a:gdLst/>
              <a:ahLst/>
              <a:cxnLst/>
              <a:rect l="l" t="t" r="r" b="b"/>
              <a:pathLst>
                <a:path w="38100" h="1044575">
                  <a:moveTo>
                    <a:pt x="38018" y="1044271"/>
                  </a:moveTo>
                  <a:lnTo>
                    <a:pt x="38018" y="0"/>
                  </a:lnTo>
                </a:path>
                <a:path w="38100" h="1044575">
                  <a:moveTo>
                    <a:pt x="38018" y="1044271"/>
                  </a:moveTo>
                  <a:lnTo>
                    <a:pt x="0" y="104427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443790" y="4100341"/>
              <a:ext cx="48895" cy="77470"/>
            </a:xfrm>
            <a:custGeom>
              <a:avLst/>
              <a:gdLst/>
              <a:ahLst/>
              <a:cxnLst/>
              <a:rect l="l" t="t" r="r" b="b"/>
              <a:pathLst>
                <a:path w="48895" h="77470">
                  <a:moveTo>
                    <a:pt x="24344" y="0"/>
                  </a:moveTo>
                  <a:lnTo>
                    <a:pt x="13692" y="2421"/>
                  </a:lnTo>
                  <a:lnTo>
                    <a:pt x="6084" y="9684"/>
                  </a:lnTo>
                  <a:lnTo>
                    <a:pt x="1520" y="21792"/>
                  </a:lnTo>
                  <a:lnTo>
                    <a:pt x="0" y="38745"/>
                  </a:lnTo>
                  <a:lnTo>
                    <a:pt x="1520" y="55615"/>
                  </a:lnTo>
                  <a:lnTo>
                    <a:pt x="6084" y="67664"/>
                  </a:lnTo>
                  <a:lnTo>
                    <a:pt x="13692" y="74892"/>
                  </a:lnTo>
                  <a:lnTo>
                    <a:pt x="24344" y="77301"/>
                  </a:lnTo>
                  <a:lnTo>
                    <a:pt x="35023" y="74892"/>
                  </a:lnTo>
                  <a:lnTo>
                    <a:pt x="40441" y="69757"/>
                  </a:lnTo>
                  <a:lnTo>
                    <a:pt x="19655" y="69757"/>
                  </a:lnTo>
                  <a:lnTo>
                    <a:pt x="16081" y="67478"/>
                  </a:lnTo>
                  <a:lnTo>
                    <a:pt x="11177" y="58365"/>
                  </a:lnTo>
                  <a:lnTo>
                    <a:pt x="9948" y="50302"/>
                  </a:lnTo>
                  <a:lnTo>
                    <a:pt x="9948" y="27163"/>
                  </a:lnTo>
                  <a:lnTo>
                    <a:pt x="11177" y="19062"/>
                  </a:lnTo>
                  <a:lnTo>
                    <a:pt x="16081" y="9847"/>
                  </a:lnTo>
                  <a:lnTo>
                    <a:pt x="19655" y="7544"/>
                  </a:lnTo>
                  <a:lnTo>
                    <a:pt x="40402" y="7544"/>
                  </a:lnTo>
                  <a:lnTo>
                    <a:pt x="35023" y="2421"/>
                  </a:lnTo>
                  <a:lnTo>
                    <a:pt x="24344" y="0"/>
                  </a:lnTo>
                  <a:close/>
                </a:path>
                <a:path w="48895" h="77470">
                  <a:moveTo>
                    <a:pt x="40402" y="7544"/>
                  </a:moveTo>
                  <a:lnTo>
                    <a:pt x="29084" y="7544"/>
                  </a:lnTo>
                  <a:lnTo>
                    <a:pt x="32670" y="9847"/>
                  </a:lnTo>
                  <a:lnTo>
                    <a:pt x="37575" y="19062"/>
                  </a:lnTo>
                  <a:lnTo>
                    <a:pt x="38791" y="27163"/>
                  </a:lnTo>
                  <a:lnTo>
                    <a:pt x="38791" y="50302"/>
                  </a:lnTo>
                  <a:lnTo>
                    <a:pt x="37575" y="58365"/>
                  </a:lnTo>
                  <a:lnTo>
                    <a:pt x="32670" y="67478"/>
                  </a:lnTo>
                  <a:lnTo>
                    <a:pt x="29084" y="69757"/>
                  </a:lnTo>
                  <a:lnTo>
                    <a:pt x="40441" y="69757"/>
                  </a:lnTo>
                  <a:lnTo>
                    <a:pt x="42650" y="67664"/>
                  </a:lnTo>
                  <a:lnTo>
                    <a:pt x="47227" y="55615"/>
                  </a:lnTo>
                  <a:lnTo>
                    <a:pt x="48752" y="38745"/>
                  </a:lnTo>
                  <a:lnTo>
                    <a:pt x="47227" y="21792"/>
                  </a:lnTo>
                  <a:lnTo>
                    <a:pt x="42650" y="9684"/>
                  </a:lnTo>
                  <a:lnTo>
                    <a:pt x="40402" y="754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516380" y="3803958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450684" y="3758579"/>
              <a:ext cx="27940" cy="76200"/>
            </a:xfrm>
            <a:custGeom>
              <a:avLst/>
              <a:gdLst/>
              <a:ahLst/>
              <a:cxnLst/>
              <a:rect l="l" t="t" r="r" b="b"/>
              <a:pathLst>
                <a:path w="27940" h="76200">
                  <a:moveTo>
                    <a:pt x="27614" y="0"/>
                  </a:moveTo>
                  <a:lnTo>
                    <a:pt x="20213" y="0"/>
                  </a:lnTo>
                  <a:lnTo>
                    <a:pt x="18477" y="9037"/>
                  </a:lnTo>
                  <a:lnTo>
                    <a:pt x="11735" y="13556"/>
                  </a:lnTo>
                  <a:lnTo>
                    <a:pt x="0" y="13556"/>
                  </a:lnTo>
                  <a:lnTo>
                    <a:pt x="0" y="21113"/>
                  </a:lnTo>
                  <a:lnTo>
                    <a:pt x="8123" y="21113"/>
                  </a:lnTo>
                  <a:lnTo>
                    <a:pt x="14130" y="19809"/>
                  </a:lnTo>
                  <a:lnTo>
                    <a:pt x="18020" y="17227"/>
                  </a:lnTo>
                  <a:lnTo>
                    <a:pt x="18020" y="76022"/>
                  </a:lnTo>
                  <a:lnTo>
                    <a:pt x="27614" y="76022"/>
                  </a:lnTo>
                  <a:lnTo>
                    <a:pt x="2761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516380" y="3462196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442307" y="3416818"/>
              <a:ext cx="50165" cy="76200"/>
            </a:xfrm>
            <a:custGeom>
              <a:avLst/>
              <a:gdLst/>
              <a:ahLst/>
              <a:cxnLst/>
              <a:rect l="l" t="t" r="r" b="b"/>
              <a:pathLst>
                <a:path w="50165" h="76200">
                  <a:moveTo>
                    <a:pt x="33481" y="0"/>
                  </a:moveTo>
                  <a:lnTo>
                    <a:pt x="19021" y="0"/>
                  </a:lnTo>
                  <a:lnTo>
                    <a:pt x="13369" y="1961"/>
                  </a:lnTo>
                  <a:lnTo>
                    <a:pt x="4752" y="9809"/>
                  </a:lnTo>
                  <a:lnTo>
                    <a:pt x="2331" y="15062"/>
                  </a:lnTo>
                  <a:lnTo>
                    <a:pt x="1786" y="21619"/>
                  </a:lnTo>
                  <a:lnTo>
                    <a:pt x="11735" y="21619"/>
                  </a:lnTo>
                  <a:lnTo>
                    <a:pt x="12077" y="16999"/>
                  </a:lnTo>
                  <a:lnTo>
                    <a:pt x="13572" y="13493"/>
                  </a:lnTo>
                  <a:lnTo>
                    <a:pt x="18882" y="8733"/>
                  </a:lnTo>
                  <a:lnTo>
                    <a:pt x="22088" y="7544"/>
                  </a:lnTo>
                  <a:lnTo>
                    <a:pt x="30148" y="7544"/>
                  </a:lnTo>
                  <a:lnTo>
                    <a:pt x="33507" y="8721"/>
                  </a:lnTo>
                  <a:lnTo>
                    <a:pt x="38272" y="13455"/>
                  </a:lnTo>
                  <a:lnTo>
                    <a:pt x="39463" y="16683"/>
                  </a:lnTo>
                  <a:lnTo>
                    <a:pt x="39463" y="25391"/>
                  </a:lnTo>
                  <a:lnTo>
                    <a:pt x="38069" y="29492"/>
                  </a:lnTo>
                  <a:lnTo>
                    <a:pt x="32480" y="36733"/>
                  </a:lnTo>
                  <a:lnTo>
                    <a:pt x="27322" y="41580"/>
                  </a:lnTo>
                  <a:lnTo>
                    <a:pt x="12241" y="53719"/>
                  </a:lnTo>
                  <a:lnTo>
                    <a:pt x="7058" y="58820"/>
                  </a:lnTo>
                  <a:lnTo>
                    <a:pt x="1406" y="67111"/>
                  </a:lnTo>
                  <a:lnTo>
                    <a:pt x="0" y="71466"/>
                  </a:lnTo>
                  <a:lnTo>
                    <a:pt x="0" y="76022"/>
                  </a:lnTo>
                  <a:lnTo>
                    <a:pt x="49563" y="76022"/>
                  </a:lnTo>
                  <a:lnTo>
                    <a:pt x="49563" y="67149"/>
                  </a:lnTo>
                  <a:lnTo>
                    <a:pt x="13420" y="67149"/>
                  </a:lnTo>
                  <a:lnTo>
                    <a:pt x="13597" y="64972"/>
                  </a:lnTo>
                  <a:lnTo>
                    <a:pt x="18134" y="60187"/>
                  </a:lnTo>
                  <a:lnTo>
                    <a:pt x="35927" y="45365"/>
                  </a:lnTo>
                  <a:lnTo>
                    <a:pt x="41871" y="39568"/>
                  </a:lnTo>
                  <a:lnTo>
                    <a:pt x="47865" y="31239"/>
                  </a:lnTo>
                  <a:lnTo>
                    <a:pt x="49360" y="26442"/>
                  </a:lnTo>
                  <a:lnTo>
                    <a:pt x="49360" y="14986"/>
                  </a:lnTo>
                  <a:lnTo>
                    <a:pt x="47333" y="9987"/>
                  </a:lnTo>
                  <a:lnTo>
                    <a:pt x="39235" y="1999"/>
                  </a:lnTo>
                  <a:lnTo>
                    <a:pt x="3348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516380" y="3129928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443689" y="3084487"/>
              <a:ext cx="49530" cy="77470"/>
            </a:xfrm>
            <a:custGeom>
              <a:avLst/>
              <a:gdLst/>
              <a:ahLst/>
              <a:cxnLst/>
              <a:rect l="l" t="t" r="r" b="b"/>
              <a:pathLst>
                <a:path w="49529" h="77469">
                  <a:moveTo>
                    <a:pt x="30098" y="0"/>
                  </a:moveTo>
                  <a:lnTo>
                    <a:pt x="17399" y="0"/>
                  </a:lnTo>
                  <a:lnTo>
                    <a:pt x="12330" y="1772"/>
                  </a:lnTo>
                  <a:lnTo>
                    <a:pt x="4093" y="8354"/>
                  </a:lnTo>
                  <a:lnTo>
                    <a:pt x="1685" y="13164"/>
                  </a:lnTo>
                  <a:lnTo>
                    <a:pt x="963" y="19493"/>
                  </a:lnTo>
                  <a:lnTo>
                    <a:pt x="10873" y="19493"/>
                  </a:lnTo>
                  <a:lnTo>
                    <a:pt x="11760" y="11518"/>
                  </a:lnTo>
                  <a:lnTo>
                    <a:pt x="16005" y="7594"/>
                  </a:lnTo>
                  <a:lnTo>
                    <a:pt x="27348" y="7594"/>
                  </a:lnTo>
                  <a:lnTo>
                    <a:pt x="30212" y="8607"/>
                  </a:lnTo>
                  <a:lnTo>
                    <a:pt x="34305" y="12657"/>
                  </a:lnTo>
                  <a:lnTo>
                    <a:pt x="35319" y="15569"/>
                  </a:lnTo>
                  <a:lnTo>
                    <a:pt x="35319" y="27847"/>
                  </a:lnTo>
                  <a:lnTo>
                    <a:pt x="30655" y="32150"/>
                  </a:lnTo>
                  <a:lnTo>
                    <a:pt x="19136" y="32150"/>
                  </a:lnTo>
                  <a:lnTo>
                    <a:pt x="19136" y="39619"/>
                  </a:lnTo>
                  <a:lnTo>
                    <a:pt x="28121" y="39619"/>
                  </a:lnTo>
                  <a:lnTo>
                    <a:pt x="32163" y="40884"/>
                  </a:lnTo>
                  <a:lnTo>
                    <a:pt x="37714" y="45947"/>
                  </a:lnTo>
                  <a:lnTo>
                    <a:pt x="39095" y="49618"/>
                  </a:lnTo>
                  <a:lnTo>
                    <a:pt x="39095" y="58858"/>
                  </a:lnTo>
                  <a:lnTo>
                    <a:pt x="37765" y="62529"/>
                  </a:lnTo>
                  <a:lnTo>
                    <a:pt x="32417" y="68352"/>
                  </a:lnTo>
                  <a:lnTo>
                    <a:pt x="28843" y="69871"/>
                  </a:lnTo>
                  <a:lnTo>
                    <a:pt x="19718" y="69871"/>
                  </a:lnTo>
                  <a:lnTo>
                    <a:pt x="16157" y="68478"/>
                  </a:lnTo>
                  <a:lnTo>
                    <a:pt x="11190" y="63162"/>
                  </a:lnTo>
                  <a:lnTo>
                    <a:pt x="9948" y="59998"/>
                  </a:lnTo>
                  <a:lnTo>
                    <a:pt x="9948" y="56327"/>
                  </a:lnTo>
                  <a:lnTo>
                    <a:pt x="0" y="56327"/>
                  </a:lnTo>
                  <a:lnTo>
                    <a:pt x="342" y="62656"/>
                  </a:lnTo>
                  <a:lnTo>
                    <a:pt x="2724" y="67719"/>
                  </a:lnTo>
                  <a:lnTo>
                    <a:pt x="11570" y="75440"/>
                  </a:lnTo>
                  <a:lnTo>
                    <a:pt x="17298" y="77339"/>
                  </a:lnTo>
                  <a:lnTo>
                    <a:pt x="31352" y="77339"/>
                  </a:lnTo>
                  <a:lnTo>
                    <a:pt x="37232" y="75187"/>
                  </a:lnTo>
                  <a:lnTo>
                    <a:pt x="46686" y="66580"/>
                  </a:lnTo>
                  <a:lnTo>
                    <a:pt x="49056" y="61010"/>
                  </a:lnTo>
                  <a:lnTo>
                    <a:pt x="49056" y="49492"/>
                  </a:lnTo>
                  <a:lnTo>
                    <a:pt x="47827" y="45441"/>
                  </a:lnTo>
                  <a:lnTo>
                    <a:pt x="42884" y="38479"/>
                  </a:lnTo>
                  <a:lnTo>
                    <a:pt x="39374" y="36201"/>
                  </a:lnTo>
                  <a:lnTo>
                    <a:pt x="34812" y="35062"/>
                  </a:lnTo>
                  <a:lnTo>
                    <a:pt x="38348" y="33543"/>
                  </a:lnTo>
                  <a:lnTo>
                    <a:pt x="40984" y="31391"/>
                  </a:lnTo>
                  <a:lnTo>
                    <a:pt x="44418" y="25695"/>
                  </a:lnTo>
                  <a:lnTo>
                    <a:pt x="45280" y="22657"/>
                  </a:lnTo>
                  <a:lnTo>
                    <a:pt x="45280" y="13797"/>
                  </a:lnTo>
                  <a:lnTo>
                    <a:pt x="43303" y="9113"/>
                  </a:lnTo>
                  <a:lnTo>
                    <a:pt x="35407" y="1898"/>
                  </a:lnTo>
                  <a:lnTo>
                    <a:pt x="3009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587576" y="41453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6" name="object 36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605217" y="2937403"/>
              <a:ext cx="3806169" cy="97971"/>
            </a:xfrm>
            <a:prstGeom prst="rect">
              <a:avLst/>
            </a:prstGeom>
          </p:spPr>
        </p:pic>
        <p:sp>
          <p:nvSpPr>
            <p:cNvPr id="37" name="object 37"/>
            <p:cNvSpPr/>
            <p:nvPr/>
          </p:nvSpPr>
          <p:spPr>
            <a:xfrm>
              <a:off x="672294" y="4145631"/>
              <a:ext cx="109220" cy="635"/>
            </a:xfrm>
            <a:custGeom>
              <a:avLst/>
              <a:gdLst/>
              <a:ahLst/>
              <a:cxnLst/>
              <a:rect l="l" t="t" r="r" b="b"/>
              <a:pathLst>
                <a:path w="109220" h="635">
                  <a:moveTo>
                    <a:pt x="0" y="0"/>
                  </a:moveTo>
                  <a:lnTo>
                    <a:pt x="1774" y="0"/>
                  </a:lnTo>
                </a:path>
                <a:path w="109220" h="635">
                  <a:moveTo>
                    <a:pt x="43607" y="12"/>
                  </a:moveTo>
                  <a:lnTo>
                    <a:pt x="45381" y="12"/>
                  </a:lnTo>
                </a:path>
                <a:path w="109220" h="635">
                  <a:moveTo>
                    <a:pt x="62439" y="12"/>
                  </a:moveTo>
                  <a:lnTo>
                    <a:pt x="64213" y="12"/>
                  </a:lnTo>
                </a:path>
                <a:path w="109220" h="635">
                  <a:moveTo>
                    <a:pt x="107225" y="6"/>
                  </a:moveTo>
                  <a:lnTo>
                    <a:pt x="108999" y="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803015" y="414487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24"/>
                  </a:moveTo>
                  <a:lnTo>
                    <a:pt x="887" y="42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809035" y="41452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814661" y="414511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1"/>
            <p:cNvSpPr/>
            <p:nvPr/>
          </p:nvSpPr>
          <p:spPr>
            <a:xfrm>
              <a:off x="826168" y="41455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" name="object 42"/>
            <p:cNvSpPr/>
            <p:nvPr/>
          </p:nvSpPr>
          <p:spPr>
            <a:xfrm>
              <a:off x="835014" y="414503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1"/>
                  </a:moveTo>
                  <a:lnTo>
                    <a:pt x="887" y="34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" name="object 43"/>
            <p:cNvSpPr/>
            <p:nvPr/>
          </p:nvSpPr>
          <p:spPr>
            <a:xfrm>
              <a:off x="840413" y="4135593"/>
              <a:ext cx="0" cy="10160"/>
            </a:xfrm>
            <a:custGeom>
              <a:avLst/>
              <a:gdLst/>
              <a:ahLst/>
              <a:cxnLst/>
              <a:rect l="l" t="t" r="r" b="b"/>
              <a:pathLst>
                <a:path h="10160">
                  <a:moveTo>
                    <a:pt x="0" y="1012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" name="object 44"/>
            <p:cNvSpPr/>
            <p:nvPr/>
          </p:nvSpPr>
          <p:spPr>
            <a:xfrm>
              <a:off x="860081" y="41455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" name="object 45"/>
            <p:cNvSpPr/>
            <p:nvPr/>
          </p:nvSpPr>
          <p:spPr>
            <a:xfrm>
              <a:off x="1015134" y="41455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46"/>
            <p:cNvSpPr/>
            <p:nvPr/>
          </p:nvSpPr>
          <p:spPr>
            <a:xfrm>
              <a:off x="1053938" y="414537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" name="object 47"/>
            <p:cNvSpPr/>
            <p:nvPr/>
          </p:nvSpPr>
          <p:spPr>
            <a:xfrm>
              <a:off x="1064000" y="4143973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73"/>
                  </a:moveTo>
                  <a:lnTo>
                    <a:pt x="887" y="87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" name="object 48"/>
            <p:cNvSpPr/>
            <p:nvPr/>
          </p:nvSpPr>
          <p:spPr>
            <a:xfrm>
              <a:off x="1092033" y="41455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" name="object 49"/>
            <p:cNvSpPr/>
            <p:nvPr/>
          </p:nvSpPr>
          <p:spPr>
            <a:xfrm>
              <a:off x="1097761" y="4139099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62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" name="object 50"/>
            <p:cNvSpPr/>
            <p:nvPr/>
          </p:nvSpPr>
          <p:spPr>
            <a:xfrm>
              <a:off x="1121434" y="41455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" name="object 51"/>
            <p:cNvSpPr/>
            <p:nvPr/>
          </p:nvSpPr>
          <p:spPr>
            <a:xfrm>
              <a:off x="1141355" y="41455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" name="object 52"/>
            <p:cNvSpPr/>
            <p:nvPr/>
          </p:nvSpPr>
          <p:spPr>
            <a:xfrm>
              <a:off x="1194189" y="41455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" name="object 53"/>
            <p:cNvSpPr/>
            <p:nvPr/>
          </p:nvSpPr>
          <p:spPr>
            <a:xfrm>
              <a:off x="1210004" y="41454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" name="object 54"/>
            <p:cNvSpPr/>
            <p:nvPr/>
          </p:nvSpPr>
          <p:spPr>
            <a:xfrm>
              <a:off x="1240533" y="41455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" name="object 55"/>
            <p:cNvSpPr/>
            <p:nvPr/>
          </p:nvSpPr>
          <p:spPr>
            <a:xfrm>
              <a:off x="1270657" y="4145548"/>
              <a:ext cx="24765" cy="0"/>
            </a:xfrm>
            <a:custGeom>
              <a:avLst/>
              <a:gdLst/>
              <a:ahLst/>
              <a:cxnLst/>
              <a:rect l="l" t="t" r="r" b="b"/>
              <a:pathLst>
                <a:path w="24765">
                  <a:moveTo>
                    <a:pt x="0" y="0"/>
                  </a:moveTo>
                  <a:lnTo>
                    <a:pt x="1774" y="0"/>
                  </a:lnTo>
                </a:path>
                <a:path w="24765">
                  <a:moveTo>
                    <a:pt x="10987" y="0"/>
                  </a:moveTo>
                  <a:lnTo>
                    <a:pt x="12761" y="0"/>
                  </a:lnTo>
                </a:path>
                <a:path w="24765">
                  <a:moveTo>
                    <a:pt x="22988" y="0"/>
                  </a:moveTo>
                  <a:lnTo>
                    <a:pt x="24762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" name="object 56"/>
            <p:cNvSpPr/>
            <p:nvPr/>
          </p:nvSpPr>
          <p:spPr>
            <a:xfrm>
              <a:off x="1320981" y="4140530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18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" name="object 57"/>
            <p:cNvSpPr/>
            <p:nvPr/>
          </p:nvSpPr>
          <p:spPr>
            <a:xfrm>
              <a:off x="1327190" y="414523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40"/>
                  </a:moveTo>
                  <a:lnTo>
                    <a:pt x="887" y="24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" name="object 58"/>
            <p:cNvSpPr/>
            <p:nvPr/>
          </p:nvSpPr>
          <p:spPr>
            <a:xfrm>
              <a:off x="1341004" y="414445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32"/>
                  </a:moveTo>
                  <a:lnTo>
                    <a:pt x="887" y="63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" name="object 59"/>
            <p:cNvSpPr/>
            <p:nvPr/>
          </p:nvSpPr>
          <p:spPr>
            <a:xfrm>
              <a:off x="1354310" y="4139479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624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" name="object 60"/>
            <p:cNvSpPr/>
            <p:nvPr/>
          </p:nvSpPr>
          <p:spPr>
            <a:xfrm>
              <a:off x="1569115" y="414488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7"/>
                  </a:moveTo>
                  <a:lnTo>
                    <a:pt x="887" y="41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" name="object 61"/>
            <p:cNvSpPr/>
            <p:nvPr/>
          </p:nvSpPr>
          <p:spPr>
            <a:xfrm>
              <a:off x="1580014" y="414396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879"/>
                  </a:moveTo>
                  <a:lnTo>
                    <a:pt x="887" y="87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" name="object 62"/>
            <p:cNvSpPr/>
            <p:nvPr/>
          </p:nvSpPr>
          <p:spPr>
            <a:xfrm>
              <a:off x="1603205" y="41453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" name="object 63"/>
            <p:cNvSpPr/>
            <p:nvPr/>
          </p:nvSpPr>
          <p:spPr>
            <a:xfrm>
              <a:off x="1611189" y="4143757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80"/>
                  </a:moveTo>
                  <a:lnTo>
                    <a:pt x="887" y="98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" name="object 64"/>
            <p:cNvSpPr/>
            <p:nvPr/>
          </p:nvSpPr>
          <p:spPr>
            <a:xfrm>
              <a:off x="1667457" y="4145631"/>
              <a:ext cx="125095" cy="0"/>
            </a:xfrm>
            <a:custGeom>
              <a:avLst/>
              <a:gdLst/>
              <a:ahLst/>
              <a:cxnLst/>
              <a:rect l="l" t="t" r="r" b="b"/>
              <a:pathLst>
                <a:path w="125094">
                  <a:moveTo>
                    <a:pt x="0" y="0"/>
                  </a:moveTo>
                  <a:lnTo>
                    <a:pt x="1774" y="0"/>
                  </a:lnTo>
                </a:path>
                <a:path w="125094">
                  <a:moveTo>
                    <a:pt x="26106" y="6"/>
                  </a:moveTo>
                  <a:lnTo>
                    <a:pt x="27880" y="6"/>
                  </a:lnTo>
                </a:path>
                <a:path w="125094">
                  <a:moveTo>
                    <a:pt x="87696" y="6"/>
                  </a:moveTo>
                  <a:lnTo>
                    <a:pt x="89470" y="6"/>
                  </a:lnTo>
                </a:path>
                <a:path w="125094">
                  <a:moveTo>
                    <a:pt x="123307" y="0"/>
                  </a:moveTo>
                  <a:lnTo>
                    <a:pt x="125081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" name="object 65"/>
            <p:cNvSpPr/>
            <p:nvPr/>
          </p:nvSpPr>
          <p:spPr>
            <a:xfrm>
              <a:off x="1824347" y="414546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26"/>
                  </a:moveTo>
                  <a:lnTo>
                    <a:pt x="887" y="1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" name="object 66"/>
            <p:cNvSpPr/>
            <p:nvPr/>
          </p:nvSpPr>
          <p:spPr>
            <a:xfrm>
              <a:off x="1835753" y="4143631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44"/>
                  </a:moveTo>
                  <a:lnTo>
                    <a:pt x="887" y="104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" name="object 67"/>
            <p:cNvSpPr/>
            <p:nvPr/>
          </p:nvSpPr>
          <p:spPr>
            <a:xfrm>
              <a:off x="1841075" y="414526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7"/>
                  </a:moveTo>
                  <a:lnTo>
                    <a:pt x="887" y="22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" name="object 68"/>
            <p:cNvSpPr/>
            <p:nvPr/>
          </p:nvSpPr>
          <p:spPr>
            <a:xfrm>
              <a:off x="1849566" y="41453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" name="object 69"/>
            <p:cNvSpPr/>
            <p:nvPr/>
          </p:nvSpPr>
          <p:spPr>
            <a:xfrm>
              <a:off x="1862873" y="414503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1"/>
                  </a:moveTo>
                  <a:lnTo>
                    <a:pt x="887" y="34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" name="object 70"/>
            <p:cNvSpPr/>
            <p:nvPr/>
          </p:nvSpPr>
          <p:spPr>
            <a:xfrm>
              <a:off x="1872377" y="3101448"/>
              <a:ext cx="0" cy="1044575"/>
            </a:xfrm>
            <a:custGeom>
              <a:avLst/>
              <a:gdLst/>
              <a:ahLst/>
              <a:cxnLst/>
              <a:rect l="l" t="t" r="r" b="b"/>
              <a:pathLst>
                <a:path h="1044575">
                  <a:moveTo>
                    <a:pt x="0" y="104427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" name="object 71"/>
            <p:cNvSpPr/>
            <p:nvPr/>
          </p:nvSpPr>
          <p:spPr>
            <a:xfrm>
              <a:off x="1622468" y="3119042"/>
              <a:ext cx="498475" cy="195580"/>
            </a:xfrm>
            <a:custGeom>
              <a:avLst/>
              <a:gdLst/>
              <a:ahLst/>
              <a:cxnLst/>
              <a:rect l="l" t="t" r="r" b="b"/>
              <a:pathLst>
                <a:path w="498475" h="195579">
                  <a:moveTo>
                    <a:pt x="68560" y="58226"/>
                  </a:moveTo>
                  <a:lnTo>
                    <a:pt x="58928" y="58226"/>
                  </a:lnTo>
                  <a:lnTo>
                    <a:pt x="58928" y="76073"/>
                  </a:lnTo>
                  <a:lnTo>
                    <a:pt x="68560" y="76073"/>
                  </a:lnTo>
                  <a:lnTo>
                    <a:pt x="68560" y="58226"/>
                  </a:lnTo>
                  <a:close/>
                </a:path>
                <a:path w="498475" h="195579">
                  <a:moveTo>
                    <a:pt x="68560" y="379"/>
                  </a:moveTo>
                  <a:lnTo>
                    <a:pt x="60956" y="379"/>
                  </a:lnTo>
                  <a:lnTo>
                    <a:pt x="26993" y="49745"/>
                  </a:lnTo>
                  <a:lnTo>
                    <a:pt x="26993" y="58226"/>
                  </a:lnTo>
                  <a:lnTo>
                    <a:pt x="78698" y="58226"/>
                  </a:lnTo>
                  <a:lnTo>
                    <a:pt x="78698" y="49745"/>
                  </a:lnTo>
                  <a:lnTo>
                    <a:pt x="35864" y="49745"/>
                  </a:lnTo>
                  <a:lnTo>
                    <a:pt x="58928" y="15442"/>
                  </a:lnTo>
                  <a:lnTo>
                    <a:pt x="68560" y="15442"/>
                  </a:lnTo>
                  <a:lnTo>
                    <a:pt x="68560" y="379"/>
                  </a:lnTo>
                  <a:close/>
                </a:path>
                <a:path w="498475" h="195579">
                  <a:moveTo>
                    <a:pt x="68560" y="15442"/>
                  </a:moveTo>
                  <a:lnTo>
                    <a:pt x="58928" y="15442"/>
                  </a:lnTo>
                  <a:lnTo>
                    <a:pt x="58928" y="49745"/>
                  </a:lnTo>
                  <a:lnTo>
                    <a:pt x="68560" y="49745"/>
                  </a:lnTo>
                  <a:lnTo>
                    <a:pt x="68560" y="15442"/>
                  </a:lnTo>
                  <a:close/>
                </a:path>
                <a:path w="498475" h="195579">
                  <a:moveTo>
                    <a:pt x="114309" y="0"/>
                  </a:moveTo>
                  <a:lnTo>
                    <a:pt x="103664" y="2420"/>
                  </a:lnTo>
                  <a:lnTo>
                    <a:pt x="96060" y="9683"/>
                  </a:lnTo>
                  <a:lnTo>
                    <a:pt x="91498" y="21787"/>
                  </a:lnTo>
                  <a:lnTo>
                    <a:pt x="89977" y="38732"/>
                  </a:lnTo>
                  <a:lnTo>
                    <a:pt x="91498" y="55605"/>
                  </a:lnTo>
                  <a:lnTo>
                    <a:pt x="96060" y="67671"/>
                  </a:lnTo>
                  <a:lnTo>
                    <a:pt x="103664" y="74920"/>
                  </a:lnTo>
                  <a:lnTo>
                    <a:pt x="114309" y="77339"/>
                  </a:lnTo>
                  <a:lnTo>
                    <a:pt x="124954" y="74920"/>
                  </a:lnTo>
                  <a:lnTo>
                    <a:pt x="130383" y="69744"/>
                  </a:lnTo>
                  <a:lnTo>
                    <a:pt x="109620" y="69744"/>
                  </a:lnTo>
                  <a:lnTo>
                    <a:pt x="106071" y="67466"/>
                  </a:lnTo>
                  <a:lnTo>
                    <a:pt x="103537" y="62909"/>
                  </a:lnTo>
                  <a:lnTo>
                    <a:pt x="101129" y="58352"/>
                  </a:lnTo>
                  <a:lnTo>
                    <a:pt x="99862" y="50378"/>
                  </a:lnTo>
                  <a:lnTo>
                    <a:pt x="99862" y="27214"/>
                  </a:lnTo>
                  <a:lnTo>
                    <a:pt x="101129" y="19113"/>
                  </a:lnTo>
                  <a:lnTo>
                    <a:pt x="103537" y="14429"/>
                  </a:lnTo>
                  <a:lnTo>
                    <a:pt x="106071" y="9873"/>
                  </a:lnTo>
                  <a:lnTo>
                    <a:pt x="109620" y="7594"/>
                  </a:lnTo>
                  <a:lnTo>
                    <a:pt x="130371" y="7594"/>
                  </a:lnTo>
                  <a:lnTo>
                    <a:pt x="124954" y="2420"/>
                  </a:lnTo>
                  <a:lnTo>
                    <a:pt x="114309" y="0"/>
                  </a:lnTo>
                  <a:close/>
                </a:path>
                <a:path w="498475" h="195579">
                  <a:moveTo>
                    <a:pt x="130371" y="7594"/>
                  </a:moveTo>
                  <a:lnTo>
                    <a:pt x="118998" y="7594"/>
                  </a:lnTo>
                  <a:lnTo>
                    <a:pt x="122546" y="9873"/>
                  </a:lnTo>
                  <a:lnTo>
                    <a:pt x="125081" y="14429"/>
                  </a:lnTo>
                  <a:lnTo>
                    <a:pt x="127489" y="19113"/>
                  </a:lnTo>
                  <a:lnTo>
                    <a:pt x="128756" y="27214"/>
                  </a:lnTo>
                  <a:lnTo>
                    <a:pt x="128756" y="50378"/>
                  </a:lnTo>
                  <a:lnTo>
                    <a:pt x="127489" y="58352"/>
                  </a:lnTo>
                  <a:lnTo>
                    <a:pt x="125081" y="62909"/>
                  </a:lnTo>
                  <a:lnTo>
                    <a:pt x="122546" y="67466"/>
                  </a:lnTo>
                  <a:lnTo>
                    <a:pt x="118998" y="69744"/>
                  </a:lnTo>
                  <a:lnTo>
                    <a:pt x="130383" y="69744"/>
                  </a:lnTo>
                  <a:lnTo>
                    <a:pt x="132558" y="67671"/>
                  </a:lnTo>
                  <a:lnTo>
                    <a:pt x="137120" y="55605"/>
                  </a:lnTo>
                  <a:lnTo>
                    <a:pt x="138641" y="38732"/>
                  </a:lnTo>
                  <a:lnTo>
                    <a:pt x="137120" y="21787"/>
                  </a:lnTo>
                  <a:lnTo>
                    <a:pt x="132558" y="9683"/>
                  </a:lnTo>
                  <a:lnTo>
                    <a:pt x="130371" y="7594"/>
                  </a:lnTo>
                  <a:close/>
                </a:path>
                <a:path w="498475" h="195579">
                  <a:moveTo>
                    <a:pt x="159424" y="56453"/>
                  </a:moveTo>
                  <a:lnTo>
                    <a:pt x="149539" y="56453"/>
                  </a:lnTo>
                  <a:lnTo>
                    <a:pt x="150173" y="63415"/>
                  </a:lnTo>
                  <a:lnTo>
                    <a:pt x="152834" y="68605"/>
                  </a:lnTo>
                  <a:lnTo>
                    <a:pt x="161832" y="75567"/>
                  </a:lnTo>
                  <a:lnTo>
                    <a:pt x="167281" y="77339"/>
                  </a:lnTo>
                  <a:lnTo>
                    <a:pt x="181222" y="77339"/>
                  </a:lnTo>
                  <a:lnTo>
                    <a:pt x="187431" y="74807"/>
                  </a:lnTo>
                  <a:lnTo>
                    <a:pt x="192120" y="69744"/>
                  </a:lnTo>
                  <a:lnTo>
                    <a:pt x="169943" y="69744"/>
                  </a:lnTo>
                  <a:lnTo>
                    <a:pt x="166774" y="68732"/>
                  </a:lnTo>
                  <a:lnTo>
                    <a:pt x="164240" y="66453"/>
                  </a:lnTo>
                  <a:lnTo>
                    <a:pt x="161579" y="64301"/>
                  </a:lnTo>
                  <a:lnTo>
                    <a:pt x="160058" y="61010"/>
                  </a:lnTo>
                  <a:lnTo>
                    <a:pt x="159424" y="56453"/>
                  </a:lnTo>
                  <a:close/>
                </a:path>
                <a:path w="498475" h="195579">
                  <a:moveTo>
                    <a:pt x="193728" y="34555"/>
                  </a:moveTo>
                  <a:lnTo>
                    <a:pt x="178053" y="34555"/>
                  </a:lnTo>
                  <a:lnTo>
                    <a:pt x="181855" y="36074"/>
                  </a:lnTo>
                  <a:lnTo>
                    <a:pt x="187685" y="42150"/>
                  </a:lnTo>
                  <a:lnTo>
                    <a:pt x="189079" y="46327"/>
                  </a:lnTo>
                  <a:lnTo>
                    <a:pt x="189079" y="56707"/>
                  </a:lnTo>
                  <a:lnTo>
                    <a:pt x="187685" y="61010"/>
                  </a:lnTo>
                  <a:lnTo>
                    <a:pt x="184670" y="64681"/>
                  </a:lnTo>
                  <a:lnTo>
                    <a:pt x="181982" y="68099"/>
                  </a:lnTo>
                  <a:lnTo>
                    <a:pt x="178180" y="69744"/>
                  </a:lnTo>
                  <a:lnTo>
                    <a:pt x="192120" y="69744"/>
                  </a:lnTo>
                  <a:lnTo>
                    <a:pt x="196809" y="64681"/>
                  </a:lnTo>
                  <a:lnTo>
                    <a:pt x="199090" y="58352"/>
                  </a:lnTo>
                  <a:lnTo>
                    <a:pt x="199090" y="43289"/>
                  </a:lnTo>
                  <a:lnTo>
                    <a:pt x="196809" y="37467"/>
                  </a:lnTo>
                  <a:lnTo>
                    <a:pt x="193728" y="34555"/>
                  </a:lnTo>
                  <a:close/>
                </a:path>
                <a:path w="498475" h="195579">
                  <a:moveTo>
                    <a:pt x="195542" y="1265"/>
                  </a:moveTo>
                  <a:lnTo>
                    <a:pt x="155369" y="1265"/>
                  </a:lnTo>
                  <a:lnTo>
                    <a:pt x="152201" y="40758"/>
                  </a:lnTo>
                  <a:lnTo>
                    <a:pt x="159804" y="40758"/>
                  </a:lnTo>
                  <a:lnTo>
                    <a:pt x="163480" y="36707"/>
                  </a:lnTo>
                  <a:lnTo>
                    <a:pt x="168042" y="34555"/>
                  </a:lnTo>
                  <a:lnTo>
                    <a:pt x="193728" y="34555"/>
                  </a:lnTo>
                  <a:lnTo>
                    <a:pt x="192120" y="33036"/>
                  </a:lnTo>
                  <a:lnTo>
                    <a:pt x="189904" y="30885"/>
                  </a:lnTo>
                  <a:lnTo>
                    <a:pt x="161959" y="30885"/>
                  </a:lnTo>
                  <a:lnTo>
                    <a:pt x="163606" y="10126"/>
                  </a:lnTo>
                  <a:lnTo>
                    <a:pt x="195542" y="10126"/>
                  </a:lnTo>
                  <a:lnTo>
                    <a:pt x="195542" y="1265"/>
                  </a:lnTo>
                  <a:close/>
                </a:path>
                <a:path w="498475" h="195579">
                  <a:moveTo>
                    <a:pt x="182109" y="26454"/>
                  </a:moveTo>
                  <a:lnTo>
                    <a:pt x="170323" y="26454"/>
                  </a:lnTo>
                  <a:lnTo>
                    <a:pt x="165634" y="27973"/>
                  </a:lnTo>
                  <a:lnTo>
                    <a:pt x="161959" y="30885"/>
                  </a:lnTo>
                  <a:lnTo>
                    <a:pt x="189904" y="30885"/>
                  </a:lnTo>
                  <a:lnTo>
                    <a:pt x="187558" y="28606"/>
                  </a:lnTo>
                  <a:lnTo>
                    <a:pt x="182109" y="26454"/>
                  </a:lnTo>
                  <a:close/>
                </a:path>
                <a:path w="498475" h="195579">
                  <a:moveTo>
                    <a:pt x="224816" y="65567"/>
                  </a:moveTo>
                  <a:lnTo>
                    <a:pt x="214298" y="65567"/>
                  </a:lnTo>
                  <a:lnTo>
                    <a:pt x="214298" y="76073"/>
                  </a:lnTo>
                  <a:lnTo>
                    <a:pt x="224816" y="76073"/>
                  </a:lnTo>
                  <a:lnTo>
                    <a:pt x="224816" y="65567"/>
                  </a:lnTo>
                  <a:close/>
                </a:path>
                <a:path w="498475" h="195579">
                  <a:moveTo>
                    <a:pt x="274114" y="17214"/>
                  </a:moveTo>
                  <a:lnTo>
                    <a:pt x="264482" y="17214"/>
                  </a:lnTo>
                  <a:lnTo>
                    <a:pt x="264482" y="76073"/>
                  </a:lnTo>
                  <a:lnTo>
                    <a:pt x="274114" y="76073"/>
                  </a:lnTo>
                  <a:lnTo>
                    <a:pt x="274114" y="17214"/>
                  </a:lnTo>
                  <a:close/>
                </a:path>
                <a:path w="498475" h="195579">
                  <a:moveTo>
                    <a:pt x="274114" y="0"/>
                  </a:moveTo>
                  <a:lnTo>
                    <a:pt x="266763" y="0"/>
                  </a:lnTo>
                  <a:lnTo>
                    <a:pt x="264989" y="9113"/>
                  </a:lnTo>
                  <a:lnTo>
                    <a:pt x="258273" y="13543"/>
                  </a:lnTo>
                  <a:lnTo>
                    <a:pt x="246487" y="13543"/>
                  </a:lnTo>
                  <a:lnTo>
                    <a:pt x="246487" y="21138"/>
                  </a:lnTo>
                  <a:lnTo>
                    <a:pt x="254597" y="21138"/>
                  </a:lnTo>
                  <a:lnTo>
                    <a:pt x="260680" y="19872"/>
                  </a:lnTo>
                  <a:lnTo>
                    <a:pt x="264482" y="17214"/>
                  </a:lnTo>
                  <a:lnTo>
                    <a:pt x="274114" y="17214"/>
                  </a:lnTo>
                  <a:lnTo>
                    <a:pt x="274114" y="0"/>
                  </a:lnTo>
                  <a:close/>
                </a:path>
                <a:path w="498475" h="195579">
                  <a:moveTo>
                    <a:pt x="337985" y="58226"/>
                  </a:moveTo>
                  <a:lnTo>
                    <a:pt x="328354" y="58226"/>
                  </a:lnTo>
                  <a:lnTo>
                    <a:pt x="328354" y="76073"/>
                  </a:lnTo>
                  <a:lnTo>
                    <a:pt x="337985" y="76073"/>
                  </a:lnTo>
                  <a:lnTo>
                    <a:pt x="337985" y="58226"/>
                  </a:lnTo>
                  <a:close/>
                </a:path>
                <a:path w="498475" h="195579">
                  <a:moveTo>
                    <a:pt x="337985" y="379"/>
                  </a:moveTo>
                  <a:lnTo>
                    <a:pt x="330381" y="379"/>
                  </a:lnTo>
                  <a:lnTo>
                    <a:pt x="296418" y="49745"/>
                  </a:lnTo>
                  <a:lnTo>
                    <a:pt x="296418" y="58226"/>
                  </a:lnTo>
                  <a:lnTo>
                    <a:pt x="348123" y="58226"/>
                  </a:lnTo>
                  <a:lnTo>
                    <a:pt x="348123" y="49745"/>
                  </a:lnTo>
                  <a:lnTo>
                    <a:pt x="305416" y="49745"/>
                  </a:lnTo>
                  <a:lnTo>
                    <a:pt x="328354" y="15442"/>
                  </a:lnTo>
                  <a:lnTo>
                    <a:pt x="337985" y="15442"/>
                  </a:lnTo>
                  <a:lnTo>
                    <a:pt x="337985" y="379"/>
                  </a:lnTo>
                  <a:close/>
                </a:path>
                <a:path w="498475" h="195579">
                  <a:moveTo>
                    <a:pt x="337985" y="15442"/>
                  </a:moveTo>
                  <a:lnTo>
                    <a:pt x="328354" y="15442"/>
                  </a:lnTo>
                  <a:lnTo>
                    <a:pt x="328354" y="49745"/>
                  </a:lnTo>
                  <a:lnTo>
                    <a:pt x="337985" y="49745"/>
                  </a:lnTo>
                  <a:lnTo>
                    <a:pt x="337985" y="15442"/>
                  </a:lnTo>
                  <a:close/>
                </a:path>
                <a:path w="498475" h="195579">
                  <a:moveTo>
                    <a:pt x="383734" y="0"/>
                  </a:moveTo>
                  <a:lnTo>
                    <a:pt x="373089" y="2420"/>
                  </a:lnTo>
                  <a:lnTo>
                    <a:pt x="365485" y="9683"/>
                  </a:lnTo>
                  <a:lnTo>
                    <a:pt x="360923" y="21787"/>
                  </a:lnTo>
                  <a:lnTo>
                    <a:pt x="359402" y="38732"/>
                  </a:lnTo>
                  <a:lnTo>
                    <a:pt x="360923" y="55605"/>
                  </a:lnTo>
                  <a:lnTo>
                    <a:pt x="365485" y="67671"/>
                  </a:lnTo>
                  <a:lnTo>
                    <a:pt x="373089" y="74920"/>
                  </a:lnTo>
                  <a:lnTo>
                    <a:pt x="383734" y="77339"/>
                  </a:lnTo>
                  <a:lnTo>
                    <a:pt x="394379" y="74920"/>
                  </a:lnTo>
                  <a:lnTo>
                    <a:pt x="399809" y="69744"/>
                  </a:lnTo>
                  <a:lnTo>
                    <a:pt x="379045" y="69744"/>
                  </a:lnTo>
                  <a:lnTo>
                    <a:pt x="375497" y="67466"/>
                  </a:lnTo>
                  <a:lnTo>
                    <a:pt x="372962" y="62909"/>
                  </a:lnTo>
                  <a:lnTo>
                    <a:pt x="370554" y="58352"/>
                  </a:lnTo>
                  <a:lnTo>
                    <a:pt x="369287" y="50378"/>
                  </a:lnTo>
                  <a:lnTo>
                    <a:pt x="369287" y="27214"/>
                  </a:lnTo>
                  <a:lnTo>
                    <a:pt x="370554" y="19113"/>
                  </a:lnTo>
                  <a:lnTo>
                    <a:pt x="372962" y="14429"/>
                  </a:lnTo>
                  <a:lnTo>
                    <a:pt x="375497" y="9873"/>
                  </a:lnTo>
                  <a:lnTo>
                    <a:pt x="379045" y="7594"/>
                  </a:lnTo>
                  <a:lnTo>
                    <a:pt x="399796" y="7594"/>
                  </a:lnTo>
                  <a:lnTo>
                    <a:pt x="394379" y="2420"/>
                  </a:lnTo>
                  <a:lnTo>
                    <a:pt x="383734" y="0"/>
                  </a:lnTo>
                  <a:close/>
                </a:path>
                <a:path w="498475" h="195579">
                  <a:moveTo>
                    <a:pt x="399796" y="7594"/>
                  </a:moveTo>
                  <a:lnTo>
                    <a:pt x="388423" y="7594"/>
                  </a:lnTo>
                  <a:lnTo>
                    <a:pt x="392098" y="9873"/>
                  </a:lnTo>
                  <a:lnTo>
                    <a:pt x="394506" y="14429"/>
                  </a:lnTo>
                  <a:lnTo>
                    <a:pt x="396914" y="19113"/>
                  </a:lnTo>
                  <a:lnTo>
                    <a:pt x="398181" y="27214"/>
                  </a:lnTo>
                  <a:lnTo>
                    <a:pt x="398181" y="50378"/>
                  </a:lnTo>
                  <a:lnTo>
                    <a:pt x="396914" y="58352"/>
                  </a:lnTo>
                  <a:lnTo>
                    <a:pt x="392098" y="67466"/>
                  </a:lnTo>
                  <a:lnTo>
                    <a:pt x="388423" y="69744"/>
                  </a:lnTo>
                  <a:lnTo>
                    <a:pt x="399809" y="69744"/>
                  </a:lnTo>
                  <a:lnTo>
                    <a:pt x="401983" y="67671"/>
                  </a:lnTo>
                  <a:lnTo>
                    <a:pt x="406545" y="55605"/>
                  </a:lnTo>
                  <a:lnTo>
                    <a:pt x="408066" y="38732"/>
                  </a:lnTo>
                  <a:lnTo>
                    <a:pt x="406545" y="21787"/>
                  </a:lnTo>
                  <a:lnTo>
                    <a:pt x="401983" y="9683"/>
                  </a:lnTo>
                  <a:lnTo>
                    <a:pt x="399796" y="7594"/>
                  </a:lnTo>
                  <a:close/>
                </a:path>
                <a:path w="498475" h="195579">
                  <a:moveTo>
                    <a:pt x="453815" y="17214"/>
                  </a:moveTo>
                  <a:lnTo>
                    <a:pt x="444184" y="17214"/>
                  </a:lnTo>
                  <a:lnTo>
                    <a:pt x="444184" y="76073"/>
                  </a:lnTo>
                  <a:lnTo>
                    <a:pt x="453815" y="76073"/>
                  </a:lnTo>
                  <a:lnTo>
                    <a:pt x="453815" y="17214"/>
                  </a:lnTo>
                  <a:close/>
                </a:path>
                <a:path w="498475" h="195579">
                  <a:moveTo>
                    <a:pt x="453815" y="0"/>
                  </a:moveTo>
                  <a:lnTo>
                    <a:pt x="446338" y="0"/>
                  </a:lnTo>
                  <a:lnTo>
                    <a:pt x="444564" y="9113"/>
                  </a:lnTo>
                  <a:lnTo>
                    <a:pt x="437847" y="13543"/>
                  </a:lnTo>
                  <a:lnTo>
                    <a:pt x="426188" y="13543"/>
                  </a:lnTo>
                  <a:lnTo>
                    <a:pt x="426188" y="21138"/>
                  </a:lnTo>
                  <a:lnTo>
                    <a:pt x="434299" y="21138"/>
                  </a:lnTo>
                  <a:lnTo>
                    <a:pt x="440255" y="19872"/>
                  </a:lnTo>
                  <a:lnTo>
                    <a:pt x="444184" y="17214"/>
                  </a:lnTo>
                  <a:lnTo>
                    <a:pt x="453815" y="17214"/>
                  </a:lnTo>
                  <a:lnTo>
                    <a:pt x="453815" y="0"/>
                  </a:lnTo>
                  <a:close/>
                </a:path>
                <a:path w="498475" h="195579">
                  <a:moveTo>
                    <a:pt x="9884" y="174526"/>
                  </a:moveTo>
                  <a:lnTo>
                    <a:pt x="0" y="174526"/>
                  </a:lnTo>
                  <a:lnTo>
                    <a:pt x="380" y="180842"/>
                  </a:lnTo>
                  <a:lnTo>
                    <a:pt x="2661" y="185930"/>
                  </a:lnTo>
                  <a:lnTo>
                    <a:pt x="11532" y="193614"/>
                  </a:lnTo>
                  <a:lnTo>
                    <a:pt x="17235" y="195525"/>
                  </a:lnTo>
                  <a:lnTo>
                    <a:pt x="31301" y="195525"/>
                  </a:lnTo>
                  <a:lnTo>
                    <a:pt x="37258" y="193373"/>
                  </a:lnTo>
                  <a:lnTo>
                    <a:pt x="43115" y="187981"/>
                  </a:lnTo>
                  <a:lnTo>
                    <a:pt x="19642" y="187981"/>
                  </a:lnTo>
                  <a:lnTo>
                    <a:pt x="16094" y="186652"/>
                  </a:lnTo>
                  <a:lnTo>
                    <a:pt x="13686" y="184006"/>
                  </a:lnTo>
                  <a:lnTo>
                    <a:pt x="11152" y="181348"/>
                  </a:lnTo>
                  <a:lnTo>
                    <a:pt x="9884" y="178196"/>
                  </a:lnTo>
                  <a:lnTo>
                    <a:pt x="9884" y="174526"/>
                  </a:lnTo>
                  <a:close/>
                </a:path>
                <a:path w="498475" h="195579">
                  <a:moveTo>
                    <a:pt x="41668" y="125780"/>
                  </a:moveTo>
                  <a:lnTo>
                    <a:pt x="27373" y="125780"/>
                  </a:lnTo>
                  <a:lnTo>
                    <a:pt x="30161" y="126780"/>
                  </a:lnTo>
                  <a:lnTo>
                    <a:pt x="32189" y="128780"/>
                  </a:lnTo>
                  <a:lnTo>
                    <a:pt x="34343" y="130793"/>
                  </a:lnTo>
                  <a:lnTo>
                    <a:pt x="35357" y="133679"/>
                  </a:lnTo>
                  <a:lnTo>
                    <a:pt x="35357" y="146020"/>
                  </a:lnTo>
                  <a:lnTo>
                    <a:pt x="30668" y="150299"/>
                  </a:lnTo>
                  <a:lnTo>
                    <a:pt x="19136" y="150299"/>
                  </a:lnTo>
                  <a:lnTo>
                    <a:pt x="19136" y="157792"/>
                  </a:lnTo>
                  <a:lnTo>
                    <a:pt x="28133" y="157792"/>
                  </a:lnTo>
                  <a:lnTo>
                    <a:pt x="32189" y="159058"/>
                  </a:lnTo>
                  <a:lnTo>
                    <a:pt x="34977" y="161589"/>
                  </a:lnTo>
                  <a:lnTo>
                    <a:pt x="37638" y="164134"/>
                  </a:lnTo>
                  <a:lnTo>
                    <a:pt x="38978" y="167602"/>
                  </a:lnTo>
                  <a:lnTo>
                    <a:pt x="39032" y="177019"/>
                  </a:lnTo>
                  <a:lnTo>
                    <a:pt x="37765" y="180753"/>
                  </a:lnTo>
                  <a:lnTo>
                    <a:pt x="32442" y="186538"/>
                  </a:lnTo>
                  <a:lnTo>
                    <a:pt x="28767" y="187981"/>
                  </a:lnTo>
                  <a:lnTo>
                    <a:pt x="43115" y="187981"/>
                  </a:lnTo>
                  <a:lnTo>
                    <a:pt x="46636" y="184741"/>
                  </a:lnTo>
                  <a:lnTo>
                    <a:pt x="49044" y="179133"/>
                  </a:lnTo>
                  <a:lnTo>
                    <a:pt x="49044" y="167602"/>
                  </a:lnTo>
                  <a:lnTo>
                    <a:pt x="34850" y="153210"/>
                  </a:lnTo>
                  <a:lnTo>
                    <a:pt x="38272" y="151716"/>
                  </a:lnTo>
                  <a:lnTo>
                    <a:pt x="40933" y="149539"/>
                  </a:lnTo>
                  <a:lnTo>
                    <a:pt x="42707" y="146704"/>
                  </a:lnTo>
                  <a:lnTo>
                    <a:pt x="44355" y="143868"/>
                  </a:lnTo>
                  <a:lnTo>
                    <a:pt x="45242" y="140856"/>
                  </a:lnTo>
                  <a:lnTo>
                    <a:pt x="45242" y="131945"/>
                  </a:lnTo>
                  <a:lnTo>
                    <a:pt x="43341" y="127274"/>
                  </a:lnTo>
                  <a:lnTo>
                    <a:pt x="41668" y="125780"/>
                  </a:lnTo>
                  <a:close/>
                </a:path>
                <a:path w="498475" h="195579">
                  <a:moveTo>
                    <a:pt x="30034" y="118224"/>
                  </a:moveTo>
                  <a:lnTo>
                    <a:pt x="17361" y="118224"/>
                  </a:lnTo>
                  <a:lnTo>
                    <a:pt x="12292" y="119869"/>
                  </a:lnTo>
                  <a:lnTo>
                    <a:pt x="8237" y="123198"/>
                  </a:lnTo>
                  <a:lnTo>
                    <a:pt x="4055" y="126515"/>
                  </a:lnTo>
                  <a:lnTo>
                    <a:pt x="1647" y="131337"/>
                  </a:lnTo>
                  <a:lnTo>
                    <a:pt x="887" y="137653"/>
                  </a:lnTo>
                  <a:lnTo>
                    <a:pt x="10898" y="137653"/>
                  </a:lnTo>
                  <a:lnTo>
                    <a:pt x="11785" y="129730"/>
                  </a:lnTo>
                  <a:lnTo>
                    <a:pt x="15967" y="125780"/>
                  </a:lnTo>
                  <a:lnTo>
                    <a:pt x="41668" y="125780"/>
                  </a:lnTo>
                  <a:lnTo>
                    <a:pt x="39285" y="123654"/>
                  </a:lnTo>
                  <a:lnTo>
                    <a:pt x="35357" y="119996"/>
                  </a:lnTo>
                  <a:lnTo>
                    <a:pt x="30034" y="118224"/>
                  </a:lnTo>
                  <a:close/>
                </a:path>
                <a:path w="498475" h="195579">
                  <a:moveTo>
                    <a:pt x="84274" y="118224"/>
                  </a:moveTo>
                  <a:lnTo>
                    <a:pt x="73629" y="120647"/>
                  </a:lnTo>
                  <a:lnTo>
                    <a:pt x="66025" y="127915"/>
                  </a:lnTo>
                  <a:lnTo>
                    <a:pt x="61463" y="140027"/>
                  </a:lnTo>
                  <a:lnTo>
                    <a:pt x="59942" y="156982"/>
                  </a:lnTo>
                  <a:lnTo>
                    <a:pt x="61463" y="173845"/>
                  </a:lnTo>
                  <a:lnTo>
                    <a:pt x="66025" y="185889"/>
                  </a:lnTo>
                  <a:lnTo>
                    <a:pt x="73629" y="193116"/>
                  </a:lnTo>
                  <a:lnTo>
                    <a:pt x="84274" y="195525"/>
                  </a:lnTo>
                  <a:lnTo>
                    <a:pt x="94993" y="193116"/>
                  </a:lnTo>
                  <a:lnTo>
                    <a:pt x="100422" y="187981"/>
                  </a:lnTo>
                  <a:lnTo>
                    <a:pt x="79585" y="187981"/>
                  </a:lnTo>
                  <a:lnTo>
                    <a:pt x="76037" y="185703"/>
                  </a:lnTo>
                  <a:lnTo>
                    <a:pt x="73629" y="181146"/>
                  </a:lnTo>
                  <a:lnTo>
                    <a:pt x="71094" y="176589"/>
                  </a:lnTo>
                  <a:lnTo>
                    <a:pt x="69954" y="168539"/>
                  </a:lnTo>
                  <a:lnTo>
                    <a:pt x="69954" y="145387"/>
                  </a:lnTo>
                  <a:lnTo>
                    <a:pt x="71094" y="137286"/>
                  </a:lnTo>
                  <a:lnTo>
                    <a:pt x="73629" y="132679"/>
                  </a:lnTo>
                  <a:lnTo>
                    <a:pt x="76037" y="128071"/>
                  </a:lnTo>
                  <a:lnTo>
                    <a:pt x="79585" y="125780"/>
                  </a:lnTo>
                  <a:lnTo>
                    <a:pt x="100390" y="125780"/>
                  </a:lnTo>
                  <a:lnTo>
                    <a:pt x="94993" y="120647"/>
                  </a:lnTo>
                  <a:lnTo>
                    <a:pt x="84274" y="118224"/>
                  </a:lnTo>
                  <a:close/>
                </a:path>
                <a:path w="498475" h="195579">
                  <a:moveTo>
                    <a:pt x="100390" y="125780"/>
                  </a:moveTo>
                  <a:lnTo>
                    <a:pt x="89090" y="125780"/>
                  </a:lnTo>
                  <a:lnTo>
                    <a:pt x="92638" y="128071"/>
                  </a:lnTo>
                  <a:lnTo>
                    <a:pt x="95046" y="132679"/>
                  </a:lnTo>
                  <a:lnTo>
                    <a:pt x="97581" y="137286"/>
                  </a:lnTo>
                  <a:lnTo>
                    <a:pt x="98721" y="145387"/>
                  </a:lnTo>
                  <a:lnTo>
                    <a:pt x="98721" y="168539"/>
                  </a:lnTo>
                  <a:lnTo>
                    <a:pt x="97581" y="176589"/>
                  </a:lnTo>
                  <a:lnTo>
                    <a:pt x="95046" y="181146"/>
                  </a:lnTo>
                  <a:lnTo>
                    <a:pt x="92638" y="185703"/>
                  </a:lnTo>
                  <a:lnTo>
                    <a:pt x="89090" y="187981"/>
                  </a:lnTo>
                  <a:lnTo>
                    <a:pt x="100422" y="187981"/>
                  </a:lnTo>
                  <a:lnTo>
                    <a:pt x="102634" y="185889"/>
                  </a:lnTo>
                  <a:lnTo>
                    <a:pt x="107210" y="173845"/>
                  </a:lnTo>
                  <a:lnTo>
                    <a:pt x="108733" y="156982"/>
                  </a:lnTo>
                  <a:lnTo>
                    <a:pt x="107210" y="140027"/>
                  </a:lnTo>
                  <a:lnTo>
                    <a:pt x="102634" y="127915"/>
                  </a:lnTo>
                  <a:lnTo>
                    <a:pt x="100390" y="125780"/>
                  </a:lnTo>
                  <a:close/>
                </a:path>
                <a:path w="498475" h="195579">
                  <a:moveTo>
                    <a:pt x="168549" y="119489"/>
                  </a:moveTo>
                  <a:lnTo>
                    <a:pt x="120138" y="119489"/>
                  </a:lnTo>
                  <a:lnTo>
                    <a:pt x="120138" y="128375"/>
                  </a:lnTo>
                  <a:lnTo>
                    <a:pt x="158537" y="128375"/>
                  </a:lnTo>
                  <a:lnTo>
                    <a:pt x="130657" y="194259"/>
                  </a:lnTo>
                  <a:lnTo>
                    <a:pt x="141429" y="194259"/>
                  </a:lnTo>
                  <a:lnTo>
                    <a:pt x="168549" y="126287"/>
                  </a:lnTo>
                  <a:lnTo>
                    <a:pt x="168549" y="119489"/>
                  </a:lnTo>
                  <a:close/>
                </a:path>
                <a:path w="498475" h="195579">
                  <a:moveTo>
                    <a:pt x="189332" y="174627"/>
                  </a:moveTo>
                  <a:lnTo>
                    <a:pt x="179447" y="174627"/>
                  </a:lnTo>
                  <a:lnTo>
                    <a:pt x="180081" y="181563"/>
                  </a:lnTo>
                  <a:lnTo>
                    <a:pt x="182742" y="186778"/>
                  </a:lnTo>
                  <a:lnTo>
                    <a:pt x="187178" y="190272"/>
                  </a:lnTo>
                  <a:lnTo>
                    <a:pt x="191740" y="193778"/>
                  </a:lnTo>
                  <a:lnTo>
                    <a:pt x="197189" y="195525"/>
                  </a:lnTo>
                  <a:lnTo>
                    <a:pt x="211129" y="195525"/>
                  </a:lnTo>
                  <a:lnTo>
                    <a:pt x="217339" y="193006"/>
                  </a:lnTo>
                  <a:lnTo>
                    <a:pt x="222005" y="187981"/>
                  </a:lnTo>
                  <a:lnTo>
                    <a:pt x="199851" y="187981"/>
                  </a:lnTo>
                  <a:lnTo>
                    <a:pt x="196682" y="186880"/>
                  </a:lnTo>
                  <a:lnTo>
                    <a:pt x="194148" y="184690"/>
                  </a:lnTo>
                  <a:lnTo>
                    <a:pt x="191487" y="182500"/>
                  </a:lnTo>
                  <a:lnTo>
                    <a:pt x="189966" y="179146"/>
                  </a:lnTo>
                  <a:lnTo>
                    <a:pt x="189332" y="174627"/>
                  </a:lnTo>
                  <a:close/>
                </a:path>
                <a:path w="498475" h="195579">
                  <a:moveTo>
                    <a:pt x="223690" y="152805"/>
                  </a:moveTo>
                  <a:lnTo>
                    <a:pt x="207961" y="152805"/>
                  </a:lnTo>
                  <a:lnTo>
                    <a:pt x="211763" y="154311"/>
                  </a:lnTo>
                  <a:lnTo>
                    <a:pt x="217593" y="160362"/>
                  </a:lnTo>
                  <a:lnTo>
                    <a:pt x="218987" y="164488"/>
                  </a:lnTo>
                  <a:lnTo>
                    <a:pt x="218987" y="174893"/>
                  </a:lnTo>
                  <a:lnTo>
                    <a:pt x="217593" y="179234"/>
                  </a:lnTo>
                  <a:lnTo>
                    <a:pt x="214678" y="182728"/>
                  </a:lnTo>
                  <a:lnTo>
                    <a:pt x="211890" y="186234"/>
                  </a:lnTo>
                  <a:lnTo>
                    <a:pt x="208088" y="187981"/>
                  </a:lnTo>
                  <a:lnTo>
                    <a:pt x="222005" y="187981"/>
                  </a:lnTo>
                  <a:lnTo>
                    <a:pt x="226717" y="182905"/>
                  </a:lnTo>
                  <a:lnTo>
                    <a:pt x="228998" y="176538"/>
                  </a:lnTo>
                  <a:lnTo>
                    <a:pt x="228998" y="161513"/>
                  </a:lnTo>
                  <a:lnTo>
                    <a:pt x="226717" y="155640"/>
                  </a:lnTo>
                  <a:lnTo>
                    <a:pt x="223690" y="152805"/>
                  </a:lnTo>
                  <a:close/>
                </a:path>
                <a:path w="498475" h="195579">
                  <a:moveTo>
                    <a:pt x="225450" y="119489"/>
                  </a:moveTo>
                  <a:lnTo>
                    <a:pt x="185277" y="119489"/>
                  </a:lnTo>
                  <a:lnTo>
                    <a:pt x="182109" y="158969"/>
                  </a:lnTo>
                  <a:lnTo>
                    <a:pt x="189712" y="158969"/>
                  </a:lnTo>
                  <a:lnTo>
                    <a:pt x="193387" y="154855"/>
                  </a:lnTo>
                  <a:lnTo>
                    <a:pt x="197950" y="152805"/>
                  </a:lnTo>
                  <a:lnTo>
                    <a:pt x="223690" y="152805"/>
                  </a:lnTo>
                  <a:lnTo>
                    <a:pt x="222028" y="151248"/>
                  </a:lnTo>
                  <a:lnTo>
                    <a:pt x="219839" y="149134"/>
                  </a:lnTo>
                  <a:lnTo>
                    <a:pt x="191867" y="149134"/>
                  </a:lnTo>
                  <a:lnTo>
                    <a:pt x="193514" y="128375"/>
                  </a:lnTo>
                  <a:lnTo>
                    <a:pt x="225450" y="128375"/>
                  </a:lnTo>
                  <a:lnTo>
                    <a:pt x="225450" y="119489"/>
                  </a:lnTo>
                  <a:close/>
                </a:path>
                <a:path w="498475" h="195579">
                  <a:moveTo>
                    <a:pt x="212017" y="144641"/>
                  </a:moveTo>
                  <a:lnTo>
                    <a:pt x="200231" y="144641"/>
                  </a:lnTo>
                  <a:lnTo>
                    <a:pt x="195542" y="146134"/>
                  </a:lnTo>
                  <a:lnTo>
                    <a:pt x="191867" y="149134"/>
                  </a:lnTo>
                  <a:lnTo>
                    <a:pt x="219839" y="149134"/>
                  </a:lnTo>
                  <a:lnTo>
                    <a:pt x="217466" y="146843"/>
                  </a:lnTo>
                  <a:lnTo>
                    <a:pt x="212017" y="144641"/>
                  </a:lnTo>
                  <a:close/>
                </a:path>
                <a:path w="498475" h="195579">
                  <a:moveTo>
                    <a:pt x="270439" y="118224"/>
                  </a:moveTo>
                  <a:lnTo>
                    <a:pt x="257512" y="118224"/>
                  </a:lnTo>
                  <a:lnTo>
                    <a:pt x="252190" y="119996"/>
                  </a:lnTo>
                  <a:lnTo>
                    <a:pt x="248261" y="123426"/>
                  </a:lnTo>
                  <a:lnTo>
                    <a:pt x="244206" y="126894"/>
                  </a:lnTo>
                  <a:lnTo>
                    <a:pt x="242178" y="131337"/>
                  </a:lnTo>
                  <a:lnTo>
                    <a:pt x="242178" y="144046"/>
                  </a:lnTo>
                  <a:lnTo>
                    <a:pt x="246487" y="150134"/>
                  </a:lnTo>
                  <a:lnTo>
                    <a:pt x="254851" y="154995"/>
                  </a:lnTo>
                  <a:lnTo>
                    <a:pt x="244459" y="159779"/>
                  </a:lnTo>
                  <a:lnTo>
                    <a:pt x="239263" y="166260"/>
                  </a:lnTo>
                  <a:lnTo>
                    <a:pt x="239263" y="180703"/>
                  </a:lnTo>
                  <a:lnTo>
                    <a:pt x="241544" y="185804"/>
                  </a:lnTo>
                  <a:lnTo>
                    <a:pt x="250669" y="193588"/>
                  </a:lnTo>
                  <a:lnTo>
                    <a:pt x="256625" y="195525"/>
                  </a:lnTo>
                  <a:lnTo>
                    <a:pt x="271326" y="195525"/>
                  </a:lnTo>
                  <a:lnTo>
                    <a:pt x="277282" y="193588"/>
                  </a:lnTo>
                  <a:lnTo>
                    <a:pt x="283854" y="187981"/>
                  </a:lnTo>
                  <a:lnTo>
                    <a:pt x="259540" y="187981"/>
                  </a:lnTo>
                  <a:lnTo>
                    <a:pt x="255991" y="186778"/>
                  </a:lnTo>
                  <a:lnTo>
                    <a:pt x="253330" y="184361"/>
                  </a:lnTo>
                  <a:lnTo>
                    <a:pt x="250542" y="181943"/>
                  </a:lnTo>
                  <a:lnTo>
                    <a:pt x="249275" y="178639"/>
                  </a:lnTo>
                  <a:lnTo>
                    <a:pt x="249275" y="171184"/>
                  </a:lnTo>
                  <a:lnTo>
                    <a:pt x="250415" y="168412"/>
                  </a:lnTo>
                  <a:lnTo>
                    <a:pt x="252823" y="166083"/>
                  </a:lnTo>
                  <a:lnTo>
                    <a:pt x="255104" y="163754"/>
                  </a:lnTo>
                  <a:lnTo>
                    <a:pt x="258906" y="161450"/>
                  </a:lnTo>
                  <a:lnTo>
                    <a:pt x="263975" y="159172"/>
                  </a:lnTo>
                  <a:lnTo>
                    <a:pt x="282172" y="159172"/>
                  </a:lnTo>
                  <a:lnTo>
                    <a:pt x="273100" y="154995"/>
                  </a:lnTo>
                  <a:lnTo>
                    <a:pt x="279939" y="151020"/>
                  </a:lnTo>
                  <a:lnTo>
                    <a:pt x="263975" y="151020"/>
                  </a:lnTo>
                  <a:lnTo>
                    <a:pt x="256118" y="147476"/>
                  </a:lnTo>
                  <a:lnTo>
                    <a:pt x="252190" y="142717"/>
                  </a:lnTo>
                  <a:lnTo>
                    <a:pt x="252190" y="133299"/>
                  </a:lnTo>
                  <a:lnTo>
                    <a:pt x="253203" y="130616"/>
                  </a:lnTo>
                  <a:lnTo>
                    <a:pt x="255358" y="128679"/>
                  </a:lnTo>
                  <a:lnTo>
                    <a:pt x="257385" y="126742"/>
                  </a:lnTo>
                  <a:lnTo>
                    <a:pt x="260300" y="125780"/>
                  </a:lnTo>
                  <a:lnTo>
                    <a:pt x="282443" y="125780"/>
                  </a:lnTo>
                  <a:lnTo>
                    <a:pt x="279690" y="123426"/>
                  </a:lnTo>
                  <a:lnTo>
                    <a:pt x="275761" y="119996"/>
                  </a:lnTo>
                  <a:lnTo>
                    <a:pt x="270439" y="118224"/>
                  </a:lnTo>
                  <a:close/>
                </a:path>
                <a:path w="498475" h="195579">
                  <a:moveTo>
                    <a:pt x="282172" y="159172"/>
                  </a:moveTo>
                  <a:lnTo>
                    <a:pt x="263975" y="159172"/>
                  </a:lnTo>
                  <a:lnTo>
                    <a:pt x="269045" y="161450"/>
                  </a:lnTo>
                  <a:lnTo>
                    <a:pt x="272846" y="163754"/>
                  </a:lnTo>
                  <a:lnTo>
                    <a:pt x="275127" y="166083"/>
                  </a:lnTo>
                  <a:lnTo>
                    <a:pt x="277535" y="168412"/>
                  </a:lnTo>
                  <a:lnTo>
                    <a:pt x="278676" y="171184"/>
                  </a:lnTo>
                  <a:lnTo>
                    <a:pt x="278676" y="178639"/>
                  </a:lnTo>
                  <a:lnTo>
                    <a:pt x="277409" y="181943"/>
                  </a:lnTo>
                  <a:lnTo>
                    <a:pt x="274621" y="184361"/>
                  </a:lnTo>
                  <a:lnTo>
                    <a:pt x="271959" y="186778"/>
                  </a:lnTo>
                  <a:lnTo>
                    <a:pt x="268411" y="187981"/>
                  </a:lnTo>
                  <a:lnTo>
                    <a:pt x="283854" y="187981"/>
                  </a:lnTo>
                  <a:lnTo>
                    <a:pt x="286406" y="185804"/>
                  </a:lnTo>
                  <a:lnTo>
                    <a:pt x="288687" y="180703"/>
                  </a:lnTo>
                  <a:lnTo>
                    <a:pt x="288687" y="166260"/>
                  </a:lnTo>
                  <a:lnTo>
                    <a:pt x="283492" y="159779"/>
                  </a:lnTo>
                  <a:lnTo>
                    <a:pt x="282172" y="159172"/>
                  </a:lnTo>
                  <a:close/>
                </a:path>
                <a:path w="498475" h="195579">
                  <a:moveTo>
                    <a:pt x="282443" y="125780"/>
                  </a:moveTo>
                  <a:lnTo>
                    <a:pt x="267650" y="125780"/>
                  </a:lnTo>
                  <a:lnTo>
                    <a:pt x="270565" y="126742"/>
                  </a:lnTo>
                  <a:lnTo>
                    <a:pt x="272720" y="128679"/>
                  </a:lnTo>
                  <a:lnTo>
                    <a:pt x="274747" y="130616"/>
                  </a:lnTo>
                  <a:lnTo>
                    <a:pt x="275761" y="133299"/>
                  </a:lnTo>
                  <a:lnTo>
                    <a:pt x="275761" y="142717"/>
                  </a:lnTo>
                  <a:lnTo>
                    <a:pt x="271833" y="147476"/>
                  </a:lnTo>
                  <a:lnTo>
                    <a:pt x="263975" y="151020"/>
                  </a:lnTo>
                  <a:lnTo>
                    <a:pt x="279939" y="151020"/>
                  </a:lnTo>
                  <a:lnTo>
                    <a:pt x="281464" y="150134"/>
                  </a:lnTo>
                  <a:lnTo>
                    <a:pt x="285646" y="144046"/>
                  </a:lnTo>
                  <a:lnTo>
                    <a:pt x="285646" y="131337"/>
                  </a:lnTo>
                  <a:lnTo>
                    <a:pt x="283745" y="126894"/>
                  </a:lnTo>
                  <a:lnTo>
                    <a:pt x="282443" y="125780"/>
                  </a:lnTo>
                  <a:close/>
                </a:path>
                <a:path w="498475" h="195579">
                  <a:moveTo>
                    <a:pt x="348250" y="119489"/>
                  </a:moveTo>
                  <a:lnTo>
                    <a:pt x="299840" y="119489"/>
                  </a:lnTo>
                  <a:lnTo>
                    <a:pt x="299840" y="128375"/>
                  </a:lnTo>
                  <a:lnTo>
                    <a:pt x="338238" y="128375"/>
                  </a:lnTo>
                  <a:lnTo>
                    <a:pt x="310231" y="194259"/>
                  </a:lnTo>
                  <a:lnTo>
                    <a:pt x="321003" y="194259"/>
                  </a:lnTo>
                  <a:lnTo>
                    <a:pt x="348250" y="126287"/>
                  </a:lnTo>
                  <a:lnTo>
                    <a:pt x="348250" y="119489"/>
                  </a:lnTo>
                  <a:close/>
                </a:path>
                <a:path w="498475" h="195579">
                  <a:moveTo>
                    <a:pt x="374483" y="183804"/>
                  </a:moveTo>
                  <a:lnTo>
                    <a:pt x="363964" y="183804"/>
                  </a:lnTo>
                  <a:lnTo>
                    <a:pt x="363964" y="194259"/>
                  </a:lnTo>
                  <a:lnTo>
                    <a:pt x="374483" y="194259"/>
                  </a:lnTo>
                  <a:lnTo>
                    <a:pt x="374483" y="183804"/>
                  </a:lnTo>
                  <a:close/>
                </a:path>
                <a:path w="498475" h="195579">
                  <a:moveTo>
                    <a:pt x="398941" y="174627"/>
                  </a:moveTo>
                  <a:lnTo>
                    <a:pt x="388930" y="174627"/>
                  </a:lnTo>
                  <a:lnTo>
                    <a:pt x="389690" y="181563"/>
                  </a:lnTo>
                  <a:lnTo>
                    <a:pt x="392352" y="186778"/>
                  </a:lnTo>
                  <a:lnTo>
                    <a:pt x="401223" y="193778"/>
                  </a:lnTo>
                  <a:lnTo>
                    <a:pt x="406672" y="195525"/>
                  </a:lnTo>
                  <a:lnTo>
                    <a:pt x="420739" y="195525"/>
                  </a:lnTo>
                  <a:lnTo>
                    <a:pt x="426948" y="193006"/>
                  </a:lnTo>
                  <a:lnTo>
                    <a:pt x="431614" y="187981"/>
                  </a:lnTo>
                  <a:lnTo>
                    <a:pt x="409333" y="187981"/>
                  </a:lnTo>
                  <a:lnTo>
                    <a:pt x="406292" y="186880"/>
                  </a:lnTo>
                  <a:lnTo>
                    <a:pt x="403630" y="184690"/>
                  </a:lnTo>
                  <a:lnTo>
                    <a:pt x="401096" y="182500"/>
                  </a:lnTo>
                  <a:lnTo>
                    <a:pt x="399448" y="179146"/>
                  </a:lnTo>
                  <a:lnTo>
                    <a:pt x="398941" y="174627"/>
                  </a:lnTo>
                  <a:close/>
                </a:path>
                <a:path w="498475" h="195579">
                  <a:moveTo>
                    <a:pt x="433255" y="152805"/>
                  </a:moveTo>
                  <a:lnTo>
                    <a:pt x="417444" y="152805"/>
                  </a:lnTo>
                  <a:lnTo>
                    <a:pt x="421246" y="154311"/>
                  </a:lnTo>
                  <a:lnTo>
                    <a:pt x="427075" y="160362"/>
                  </a:lnTo>
                  <a:lnTo>
                    <a:pt x="428596" y="164488"/>
                  </a:lnTo>
                  <a:lnTo>
                    <a:pt x="428596" y="174893"/>
                  </a:lnTo>
                  <a:lnTo>
                    <a:pt x="427202" y="179234"/>
                  </a:lnTo>
                  <a:lnTo>
                    <a:pt x="421372" y="186234"/>
                  </a:lnTo>
                  <a:lnTo>
                    <a:pt x="417697" y="187981"/>
                  </a:lnTo>
                  <a:lnTo>
                    <a:pt x="431614" y="187981"/>
                  </a:lnTo>
                  <a:lnTo>
                    <a:pt x="436200" y="182905"/>
                  </a:lnTo>
                  <a:lnTo>
                    <a:pt x="438608" y="176538"/>
                  </a:lnTo>
                  <a:lnTo>
                    <a:pt x="438608" y="161513"/>
                  </a:lnTo>
                  <a:lnTo>
                    <a:pt x="436200" y="155640"/>
                  </a:lnTo>
                  <a:lnTo>
                    <a:pt x="433255" y="152805"/>
                  </a:lnTo>
                  <a:close/>
                </a:path>
                <a:path w="498475" h="195579">
                  <a:moveTo>
                    <a:pt x="434932" y="119489"/>
                  </a:moveTo>
                  <a:lnTo>
                    <a:pt x="394886" y="119489"/>
                  </a:lnTo>
                  <a:lnTo>
                    <a:pt x="391718" y="158969"/>
                  </a:lnTo>
                  <a:lnTo>
                    <a:pt x="399195" y="158969"/>
                  </a:lnTo>
                  <a:lnTo>
                    <a:pt x="402997" y="154855"/>
                  </a:lnTo>
                  <a:lnTo>
                    <a:pt x="407432" y="152805"/>
                  </a:lnTo>
                  <a:lnTo>
                    <a:pt x="433255" y="152805"/>
                  </a:lnTo>
                  <a:lnTo>
                    <a:pt x="431637" y="151248"/>
                  </a:lnTo>
                  <a:lnTo>
                    <a:pt x="429387" y="149134"/>
                  </a:lnTo>
                  <a:lnTo>
                    <a:pt x="401476" y="149134"/>
                  </a:lnTo>
                  <a:lnTo>
                    <a:pt x="403123" y="128375"/>
                  </a:lnTo>
                  <a:lnTo>
                    <a:pt x="434932" y="128375"/>
                  </a:lnTo>
                  <a:lnTo>
                    <a:pt x="434932" y="119489"/>
                  </a:lnTo>
                  <a:close/>
                </a:path>
                <a:path w="498475" h="195579">
                  <a:moveTo>
                    <a:pt x="421499" y="144641"/>
                  </a:moveTo>
                  <a:lnTo>
                    <a:pt x="409713" y="144641"/>
                  </a:lnTo>
                  <a:lnTo>
                    <a:pt x="405151" y="146134"/>
                  </a:lnTo>
                  <a:lnTo>
                    <a:pt x="401476" y="149134"/>
                  </a:lnTo>
                  <a:lnTo>
                    <a:pt x="429387" y="149134"/>
                  </a:lnTo>
                  <a:lnTo>
                    <a:pt x="426948" y="146843"/>
                  </a:lnTo>
                  <a:lnTo>
                    <a:pt x="421499" y="144641"/>
                  </a:lnTo>
                  <a:close/>
                </a:path>
                <a:path w="498475" h="195579">
                  <a:moveTo>
                    <a:pt x="459011" y="174526"/>
                  </a:moveTo>
                  <a:lnTo>
                    <a:pt x="449126" y="174526"/>
                  </a:lnTo>
                  <a:lnTo>
                    <a:pt x="449379" y="180842"/>
                  </a:lnTo>
                  <a:lnTo>
                    <a:pt x="451787" y="185930"/>
                  </a:lnTo>
                  <a:lnTo>
                    <a:pt x="460658" y="193614"/>
                  </a:lnTo>
                  <a:lnTo>
                    <a:pt x="466361" y="195525"/>
                  </a:lnTo>
                  <a:lnTo>
                    <a:pt x="480428" y="195525"/>
                  </a:lnTo>
                  <a:lnTo>
                    <a:pt x="486257" y="193373"/>
                  </a:lnTo>
                  <a:lnTo>
                    <a:pt x="491073" y="189057"/>
                  </a:lnTo>
                  <a:lnTo>
                    <a:pt x="492242" y="187981"/>
                  </a:lnTo>
                  <a:lnTo>
                    <a:pt x="468769" y="187981"/>
                  </a:lnTo>
                  <a:lnTo>
                    <a:pt x="465221" y="186652"/>
                  </a:lnTo>
                  <a:lnTo>
                    <a:pt x="462813" y="184006"/>
                  </a:lnTo>
                  <a:lnTo>
                    <a:pt x="460278" y="181348"/>
                  </a:lnTo>
                  <a:lnTo>
                    <a:pt x="459011" y="178196"/>
                  </a:lnTo>
                  <a:lnTo>
                    <a:pt x="459011" y="174526"/>
                  </a:lnTo>
                  <a:close/>
                </a:path>
                <a:path w="498475" h="195579">
                  <a:moveTo>
                    <a:pt x="490720" y="125780"/>
                  </a:moveTo>
                  <a:lnTo>
                    <a:pt x="476373" y="125780"/>
                  </a:lnTo>
                  <a:lnTo>
                    <a:pt x="479287" y="126780"/>
                  </a:lnTo>
                  <a:lnTo>
                    <a:pt x="483343" y="130793"/>
                  </a:lnTo>
                  <a:lnTo>
                    <a:pt x="484357" y="133679"/>
                  </a:lnTo>
                  <a:lnTo>
                    <a:pt x="484357" y="146020"/>
                  </a:lnTo>
                  <a:lnTo>
                    <a:pt x="479794" y="150299"/>
                  </a:lnTo>
                  <a:lnTo>
                    <a:pt x="468262" y="150299"/>
                  </a:lnTo>
                  <a:lnTo>
                    <a:pt x="468262" y="157792"/>
                  </a:lnTo>
                  <a:lnTo>
                    <a:pt x="477260" y="157792"/>
                  </a:lnTo>
                  <a:lnTo>
                    <a:pt x="481188" y="159058"/>
                  </a:lnTo>
                  <a:lnTo>
                    <a:pt x="486764" y="164134"/>
                  </a:lnTo>
                  <a:lnTo>
                    <a:pt x="488105" y="167602"/>
                  </a:lnTo>
                  <a:lnTo>
                    <a:pt x="488158" y="177019"/>
                  </a:lnTo>
                  <a:lnTo>
                    <a:pt x="486891" y="180753"/>
                  </a:lnTo>
                  <a:lnTo>
                    <a:pt x="484103" y="183652"/>
                  </a:lnTo>
                  <a:lnTo>
                    <a:pt x="481442" y="186538"/>
                  </a:lnTo>
                  <a:lnTo>
                    <a:pt x="477893" y="187981"/>
                  </a:lnTo>
                  <a:lnTo>
                    <a:pt x="492242" y="187981"/>
                  </a:lnTo>
                  <a:lnTo>
                    <a:pt x="495762" y="184741"/>
                  </a:lnTo>
                  <a:lnTo>
                    <a:pt x="498170" y="179133"/>
                  </a:lnTo>
                  <a:lnTo>
                    <a:pt x="498170" y="167602"/>
                  </a:lnTo>
                  <a:lnTo>
                    <a:pt x="496903" y="163577"/>
                  </a:lnTo>
                  <a:lnTo>
                    <a:pt x="494368" y="160146"/>
                  </a:lnTo>
                  <a:lnTo>
                    <a:pt x="491960" y="156703"/>
                  </a:lnTo>
                  <a:lnTo>
                    <a:pt x="488412" y="154400"/>
                  </a:lnTo>
                  <a:lnTo>
                    <a:pt x="483850" y="153210"/>
                  </a:lnTo>
                  <a:lnTo>
                    <a:pt x="487398" y="151716"/>
                  </a:lnTo>
                  <a:lnTo>
                    <a:pt x="490059" y="149539"/>
                  </a:lnTo>
                  <a:lnTo>
                    <a:pt x="491834" y="146704"/>
                  </a:lnTo>
                  <a:lnTo>
                    <a:pt x="493481" y="143868"/>
                  </a:lnTo>
                  <a:lnTo>
                    <a:pt x="494368" y="140856"/>
                  </a:lnTo>
                  <a:lnTo>
                    <a:pt x="494368" y="131945"/>
                  </a:lnTo>
                  <a:lnTo>
                    <a:pt x="492340" y="127274"/>
                  </a:lnTo>
                  <a:lnTo>
                    <a:pt x="490720" y="125780"/>
                  </a:lnTo>
                  <a:close/>
                </a:path>
                <a:path w="498475" h="195579">
                  <a:moveTo>
                    <a:pt x="479161" y="118224"/>
                  </a:moveTo>
                  <a:lnTo>
                    <a:pt x="466488" y="118224"/>
                  </a:lnTo>
                  <a:lnTo>
                    <a:pt x="461419" y="119869"/>
                  </a:lnTo>
                  <a:lnTo>
                    <a:pt x="457237" y="123198"/>
                  </a:lnTo>
                  <a:lnTo>
                    <a:pt x="453181" y="126515"/>
                  </a:lnTo>
                  <a:lnTo>
                    <a:pt x="450773" y="131337"/>
                  </a:lnTo>
                  <a:lnTo>
                    <a:pt x="450013" y="137653"/>
                  </a:lnTo>
                  <a:lnTo>
                    <a:pt x="459898" y="137653"/>
                  </a:lnTo>
                  <a:lnTo>
                    <a:pt x="460785" y="129730"/>
                  </a:lnTo>
                  <a:lnTo>
                    <a:pt x="465094" y="125780"/>
                  </a:lnTo>
                  <a:lnTo>
                    <a:pt x="490720" y="125780"/>
                  </a:lnTo>
                  <a:lnTo>
                    <a:pt x="484483" y="119996"/>
                  </a:lnTo>
                  <a:lnTo>
                    <a:pt x="479161" y="118224"/>
                  </a:lnTo>
                  <a:close/>
                </a:path>
              </a:pathLst>
            </a:custGeom>
            <a:solidFill>
              <a:srgbClr val="008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" name="object 72"/>
            <p:cNvSpPr/>
            <p:nvPr/>
          </p:nvSpPr>
          <p:spPr>
            <a:xfrm>
              <a:off x="1976421" y="41455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" name="object 73"/>
            <p:cNvSpPr/>
            <p:nvPr/>
          </p:nvSpPr>
          <p:spPr>
            <a:xfrm>
              <a:off x="1999106" y="41455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" name="object 74"/>
            <p:cNvSpPr/>
            <p:nvPr/>
          </p:nvSpPr>
          <p:spPr>
            <a:xfrm>
              <a:off x="2005316" y="41454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" name="object 75"/>
            <p:cNvSpPr/>
            <p:nvPr/>
          </p:nvSpPr>
          <p:spPr>
            <a:xfrm>
              <a:off x="2042067" y="414520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" name="object 76"/>
            <p:cNvSpPr/>
            <p:nvPr/>
          </p:nvSpPr>
          <p:spPr>
            <a:xfrm>
              <a:off x="2052078" y="414530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" name="object 77"/>
            <p:cNvSpPr/>
            <p:nvPr/>
          </p:nvSpPr>
          <p:spPr>
            <a:xfrm>
              <a:off x="2067666" y="41453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" name="object 78"/>
            <p:cNvSpPr/>
            <p:nvPr/>
          </p:nvSpPr>
          <p:spPr>
            <a:xfrm>
              <a:off x="2076157" y="41455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" name="object 79"/>
            <p:cNvSpPr/>
            <p:nvPr/>
          </p:nvSpPr>
          <p:spPr>
            <a:xfrm>
              <a:off x="2082240" y="41453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" name="object 80"/>
            <p:cNvSpPr/>
            <p:nvPr/>
          </p:nvSpPr>
          <p:spPr>
            <a:xfrm>
              <a:off x="2088450" y="414509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10"/>
                  </a:moveTo>
                  <a:lnTo>
                    <a:pt x="887" y="31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" name="object 81"/>
            <p:cNvSpPr/>
            <p:nvPr/>
          </p:nvSpPr>
          <p:spPr>
            <a:xfrm>
              <a:off x="2097321" y="414537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" name="object 82"/>
            <p:cNvSpPr/>
            <p:nvPr/>
          </p:nvSpPr>
          <p:spPr>
            <a:xfrm>
              <a:off x="2106698" y="41451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" name="object 83"/>
            <p:cNvSpPr/>
            <p:nvPr/>
          </p:nvSpPr>
          <p:spPr>
            <a:xfrm>
              <a:off x="2119498" y="4142226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-887" y="1746"/>
                  </a:moveTo>
                  <a:lnTo>
                    <a:pt x="887" y="1746"/>
                  </a:lnTo>
                </a:path>
              </a:pathLst>
            </a:custGeom>
            <a:ln w="3493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" name="object 84"/>
            <p:cNvSpPr/>
            <p:nvPr/>
          </p:nvSpPr>
          <p:spPr>
            <a:xfrm>
              <a:off x="2130397" y="3942093"/>
              <a:ext cx="0" cy="203835"/>
            </a:xfrm>
            <a:custGeom>
              <a:avLst/>
              <a:gdLst/>
              <a:ahLst/>
              <a:cxnLst/>
              <a:rect l="l" t="t" r="r" b="b"/>
              <a:pathLst>
                <a:path h="203835">
                  <a:moveTo>
                    <a:pt x="0" y="20362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" name="object 85"/>
            <p:cNvSpPr/>
            <p:nvPr/>
          </p:nvSpPr>
          <p:spPr>
            <a:xfrm>
              <a:off x="1907481" y="3714796"/>
              <a:ext cx="441325" cy="195580"/>
            </a:xfrm>
            <a:custGeom>
              <a:avLst/>
              <a:gdLst/>
              <a:ahLst/>
              <a:cxnLst/>
              <a:rect l="l" t="t" r="r" b="b"/>
              <a:pathLst>
                <a:path w="441325" h="195579">
                  <a:moveTo>
                    <a:pt x="41567" y="58175"/>
                  </a:moveTo>
                  <a:lnTo>
                    <a:pt x="31935" y="58175"/>
                  </a:lnTo>
                  <a:lnTo>
                    <a:pt x="31935" y="76022"/>
                  </a:lnTo>
                  <a:lnTo>
                    <a:pt x="41567" y="76022"/>
                  </a:lnTo>
                  <a:lnTo>
                    <a:pt x="41567" y="58175"/>
                  </a:lnTo>
                  <a:close/>
                </a:path>
                <a:path w="441325" h="195579">
                  <a:moveTo>
                    <a:pt x="41567" y="303"/>
                  </a:moveTo>
                  <a:lnTo>
                    <a:pt x="34090" y="303"/>
                  </a:lnTo>
                  <a:lnTo>
                    <a:pt x="0" y="49707"/>
                  </a:lnTo>
                  <a:lnTo>
                    <a:pt x="0" y="58175"/>
                  </a:lnTo>
                  <a:lnTo>
                    <a:pt x="51705" y="58175"/>
                  </a:lnTo>
                  <a:lnTo>
                    <a:pt x="51705" y="49707"/>
                  </a:lnTo>
                  <a:lnTo>
                    <a:pt x="8997" y="49707"/>
                  </a:lnTo>
                  <a:lnTo>
                    <a:pt x="31935" y="15442"/>
                  </a:lnTo>
                  <a:lnTo>
                    <a:pt x="41567" y="15442"/>
                  </a:lnTo>
                  <a:lnTo>
                    <a:pt x="41567" y="303"/>
                  </a:lnTo>
                  <a:close/>
                </a:path>
                <a:path w="441325" h="195579">
                  <a:moveTo>
                    <a:pt x="41567" y="15442"/>
                  </a:moveTo>
                  <a:lnTo>
                    <a:pt x="31935" y="15442"/>
                  </a:lnTo>
                  <a:lnTo>
                    <a:pt x="31935" y="49707"/>
                  </a:lnTo>
                  <a:lnTo>
                    <a:pt x="41567" y="49707"/>
                  </a:lnTo>
                  <a:lnTo>
                    <a:pt x="41567" y="15442"/>
                  </a:lnTo>
                  <a:close/>
                </a:path>
                <a:path w="441325" h="195579">
                  <a:moveTo>
                    <a:pt x="87316" y="0"/>
                  </a:moveTo>
                  <a:lnTo>
                    <a:pt x="76670" y="2421"/>
                  </a:lnTo>
                  <a:lnTo>
                    <a:pt x="69067" y="9684"/>
                  </a:lnTo>
                  <a:lnTo>
                    <a:pt x="64504" y="21792"/>
                  </a:lnTo>
                  <a:lnTo>
                    <a:pt x="62984" y="38745"/>
                  </a:lnTo>
                  <a:lnTo>
                    <a:pt x="64504" y="55615"/>
                  </a:lnTo>
                  <a:lnTo>
                    <a:pt x="69067" y="67664"/>
                  </a:lnTo>
                  <a:lnTo>
                    <a:pt x="76670" y="74892"/>
                  </a:lnTo>
                  <a:lnTo>
                    <a:pt x="87316" y="77301"/>
                  </a:lnTo>
                  <a:lnTo>
                    <a:pt x="98034" y="74892"/>
                  </a:lnTo>
                  <a:lnTo>
                    <a:pt x="103462" y="69757"/>
                  </a:lnTo>
                  <a:lnTo>
                    <a:pt x="82627" y="69757"/>
                  </a:lnTo>
                  <a:lnTo>
                    <a:pt x="79078" y="67478"/>
                  </a:lnTo>
                  <a:lnTo>
                    <a:pt x="76670" y="62922"/>
                  </a:lnTo>
                  <a:lnTo>
                    <a:pt x="74136" y="58365"/>
                  </a:lnTo>
                  <a:lnTo>
                    <a:pt x="72995" y="50302"/>
                  </a:lnTo>
                  <a:lnTo>
                    <a:pt x="72995" y="27163"/>
                  </a:lnTo>
                  <a:lnTo>
                    <a:pt x="74136" y="19062"/>
                  </a:lnTo>
                  <a:lnTo>
                    <a:pt x="76670" y="14455"/>
                  </a:lnTo>
                  <a:lnTo>
                    <a:pt x="79078" y="9847"/>
                  </a:lnTo>
                  <a:lnTo>
                    <a:pt x="82627" y="7544"/>
                  </a:lnTo>
                  <a:lnTo>
                    <a:pt x="103423" y="7544"/>
                  </a:lnTo>
                  <a:lnTo>
                    <a:pt x="98034" y="2421"/>
                  </a:lnTo>
                  <a:lnTo>
                    <a:pt x="87316" y="0"/>
                  </a:lnTo>
                  <a:close/>
                </a:path>
                <a:path w="441325" h="195579">
                  <a:moveTo>
                    <a:pt x="103423" y="7544"/>
                  </a:moveTo>
                  <a:lnTo>
                    <a:pt x="92131" y="7544"/>
                  </a:lnTo>
                  <a:lnTo>
                    <a:pt x="95680" y="9847"/>
                  </a:lnTo>
                  <a:lnTo>
                    <a:pt x="98088" y="14455"/>
                  </a:lnTo>
                  <a:lnTo>
                    <a:pt x="100622" y="19062"/>
                  </a:lnTo>
                  <a:lnTo>
                    <a:pt x="101763" y="27163"/>
                  </a:lnTo>
                  <a:lnTo>
                    <a:pt x="101763" y="50302"/>
                  </a:lnTo>
                  <a:lnTo>
                    <a:pt x="100622" y="58365"/>
                  </a:lnTo>
                  <a:lnTo>
                    <a:pt x="98088" y="62922"/>
                  </a:lnTo>
                  <a:lnTo>
                    <a:pt x="95680" y="67478"/>
                  </a:lnTo>
                  <a:lnTo>
                    <a:pt x="92131" y="69757"/>
                  </a:lnTo>
                  <a:lnTo>
                    <a:pt x="103462" y="69757"/>
                  </a:lnTo>
                  <a:lnTo>
                    <a:pt x="105675" y="67664"/>
                  </a:lnTo>
                  <a:lnTo>
                    <a:pt x="110251" y="55615"/>
                  </a:lnTo>
                  <a:lnTo>
                    <a:pt x="111774" y="38745"/>
                  </a:lnTo>
                  <a:lnTo>
                    <a:pt x="110251" y="21792"/>
                  </a:lnTo>
                  <a:lnTo>
                    <a:pt x="105675" y="9684"/>
                  </a:lnTo>
                  <a:lnTo>
                    <a:pt x="103423" y="7544"/>
                  </a:lnTo>
                  <a:close/>
                </a:path>
                <a:path w="441325" h="195579">
                  <a:moveTo>
                    <a:pt x="154989" y="0"/>
                  </a:moveTo>
                  <a:lnTo>
                    <a:pt x="149286" y="0"/>
                  </a:lnTo>
                  <a:lnTo>
                    <a:pt x="137736" y="2565"/>
                  </a:lnTo>
                  <a:lnTo>
                    <a:pt x="129500" y="10262"/>
                  </a:lnTo>
                  <a:lnTo>
                    <a:pt x="124568" y="23090"/>
                  </a:lnTo>
                  <a:lnTo>
                    <a:pt x="123121" y="38922"/>
                  </a:lnTo>
                  <a:lnTo>
                    <a:pt x="123030" y="43137"/>
                  </a:lnTo>
                  <a:lnTo>
                    <a:pt x="123334" y="49303"/>
                  </a:lnTo>
                  <a:lnTo>
                    <a:pt x="140415" y="77301"/>
                  </a:lnTo>
                  <a:lnTo>
                    <a:pt x="155622" y="77301"/>
                  </a:lnTo>
                  <a:lnTo>
                    <a:pt x="161325" y="74807"/>
                  </a:lnTo>
                  <a:lnTo>
                    <a:pt x="165573" y="69757"/>
                  </a:lnTo>
                  <a:lnTo>
                    <a:pt x="143583" y="69757"/>
                  </a:lnTo>
                  <a:lnTo>
                    <a:pt x="139781" y="67453"/>
                  </a:lnTo>
                  <a:lnTo>
                    <a:pt x="134205" y="58276"/>
                  </a:lnTo>
                  <a:lnTo>
                    <a:pt x="132684" y="51707"/>
                  </a:lnTo>
                  <a:lnTo>
                    <a:pt x="132558" y="43137"/>
                  </a:lnTo>
                  <a:lnTo>
                    <a:pt x="137627" y="37758"/>
                  </a:lnTo>
                  <a:lnTo>
                    <a:pt x="141524" y="35695"/>
                  </a:lnTo>
                  <a:lnTo>
                    <a:pt x="132684" y="35695"/>
                  </a:lnTo>
                  <a:lnTo>
                    <a:pt x="144217" y="7544"/>
                  </a:lnTo>
                  <a:lnTo>
                    <a:pt x="167085" y="7544"/>
                  </a:lnTo>
                  <a:lnTo>
                    <a:pt x="163606" y="4683"/>
                  </a:lnTo>
                  <a:lnTo>
                    <a:pt x="159678" y="1556"/>
                  </a:lnTo>
                  <a:lnTo>
                    <a:pt x="154989" y="0"/>
                  </a:lnTo>
                  <a:close/>
                </a:path>
                <a:path w="441325" h="195579">
                  <a:moveTo>
                    <a:pt x="166162" y="35074"/>
                  </a:moveTo>
                  <a:lnTo>
                    <a:pt x="152201" y="35074"/>
                  </a:lnTo>
                  <a:lnTo>
                    <a:pt x="155622" y="36695"/>
                  </a:lnTo>
                  <a:lnTo>
                    <a:pt x="160691" y="43150"/>
                  </a:lnTo>
                  <a:lnTo>
                    <a:pt x="161959" y="47277"/>
                  </a:lnTo>
                  <a:lnTo>
                    <a:pt x="161959" y="57276"/>
                  </a:lnTo>
                  <a:lnTo>
                    <a:pt x="160691" y="61428"/>
                  </a:lnTo>
                  <a:lnTo>
                    <a:pt x="158216" y="64846"/>
                  </a:lnTo>
                  <a:lnTo>
                    <a:pt x="155749" y="68086"/>
                  </a:lnTo>
                  <a:lnTo>
                    <a:pt x="152454" y="69757"/>
                  </a:lnTo>
                  <a:lnTo>
                    <a:pt x="165573" y="69757"/>
                  </a:lnTo>
                  <a:lnTo>
                    <a:pt x="169816" y="64846"/>
                  </a:lnTo>
                  <a:lnTo>
                    <a:pt x="171970" y="58808"/>
                  </a:lnTo>
                  <a:lnTo>
                    <a:pt x="171970" y="44694"/>
                  </a:lnTo>
                  <a:lnTo>
                    <a:pt x="169816" y="38922"/>
                  </a:lnTo>
                  <a:lnTo>
                    <a:pt x="166162" y="35074"/>
                  </a:lnTo>
                  <a:close/>
                </a:path>
                <a:path w="441325" h="195579">
                  <a:moveTo>
                    <a:pt x="155876" y="27581"/>
                  </a:moveTo>
                  <a:lnTo>
                    <a:pt x="143203" y="27581"/>
                  </a:lnTo>
                  <a:lnTo>
                    <a:pt x="137627" y="30290"/>
                  </a:lnTo>
                  <a:lnTo>
                    <a:pt x="132684" y="35695"/>
                  </a:lnTo>
                  <a:lnTo>
                    <a:pt x="141524" y="35695"/>
                  </a:lnTo>
                  <a:lnTo>
                    <a:pt x="142696" y="35074"/>
                  </a:lnTo>
                  <a:lnTo>
                    <a:pt x="166162" y="35074"/>
                  </a:lnTo>
                  <a:lnTo>
                    <a:pt x="161198" y="29847"/>
                  </a:lnTo>
                  <a:lnTo>
                    <a:pt x="155876" y="27581"/>
                  </a:lnTo>
                  <a:close/>
                </a:path>
                <a:path w="441325" h="195579">
                  <a:moveTo>
                    <a:pt x="167085" y="7544"/>
                  </a:moveTo>
                  <a:lnTo>
                    <a:pt x="155876" y="7544"/>
                  </a:lnTo>
                  <a:lnTo>
                    <a:pt x="159931" y="11227"/>
                  </a:lnTo>
                  <a:lnTo>
                    <a:pt x="160818" y="18607"/>
                  </a:lnTo>
                  <a:lnTo>
                    <a:pt x="170703" y="18607"/>
                  </a:lnTo>
                  <a:lnTo>
                    <a:pt x="169816" y="12455"/>
                  </a:lnTo>
                  <a:lnTo>
                    <a:pt x="167408" y="7809"/>
                  </a:lnTo>
                  <a:lnTo>
                    <a:pt x="167085" y="7544"/>
                  </a:lnTo>
                  <a:close/>
                </a:path>
                <a:path w="441325" h="195579">
                  <a:moveTo>
                    <a:pt x="197823" y="65567"/>
                  </a:moveTo>
                  <a:lnTo>
                    <a:pt x="187305" y="65567"/>
                  </a:lnTo>
                  <a:lnTo>
                    <a:pt x="187305" y="76022"/>
                  </a:lnTo>
                  <a:lnTo>
                    <a:pt x="197823" y="76022"/>
                  </a:lnTo>
                  <a:lnTo>
                    <a:pt x="197823" y="65567"/>
                  </a:lnTo>
                  <a:close/>
                </a:path>
                <a:path w="441325" h="195579">
                  <a:moveTo>
                    <a:pt x="247247" y="17227"/>
                  </a:moveTo>
                  <a:lnTo>
                    <a:pt x="237616" y="17227"/>
                  </a:lnTo>
                  <a:lnTo>
                    <a:pt x="237616" y="76022"/>
                  </a:lnTo>
                  <a:lnTo>
                    <a:pt x="247247" y="76022"/>
                  </a:lnTo>
                  <a:lnTo>
                    <a:pt x="247247" y="17227"/>
                  </a:lnTo>
                  <a:close/>
                </a:path>
                <a:path w="441325" h="195579">
                  <a:moveTo>
                    <a:pt x="247247" y="0"/>
                  </a:moveTo>
                  <a:lnTo>
                    <a:pt x="239770" y="0"/>
                  </a:lnTo>
                  <a:lnTo>
                    <a:pt x="238123" y="9037"/>
                  </a:lnTo>
                  <a:lnTo>
                    <a:pt x="231279" y="13556"/>
                  </a:lnTo>
                  <a:lnTo>
                    <a:pt x="219620" y="13556"/>
                  </a:lnTo>
                  <a:lnTo>
                    <a:pt x="219620" y="21113"/>
                  </a:lnTo>
                  <a:lnTo>
                    <a:pt x="227731" y="21113"/>
                  </a:lnTo>
                  <a:lnTo>
                    <a:pt x="233687" y="19809"/>
                  </a:lnTo>
                  <a:lnTo>
                    <a:pt x="237616" y="17227"/>
                  </a:lnTo>
                  <a:lnTo>
                    <a:pt x="247247" y="17227"/>
                  </a:lnTo>
                  <a:lnTo>
                    <a:pt x="247247" y="0"/>
                  </a:lnTo>
                  <a:close/>
                </a:path>
                <a:path w="441325" h="195579">
                  <a:moveTo>
                    <a:pt x="311118" y="58175"/>
                  </a:moveTo>
                  <a:lnTo>
                    <a:pt x="301360" y="58175"/>
                  </a:lnTo>
                  <a:lnTo>
                    <a:pt x="301360" y="76022"/>
                  </a:lnTo>
                  <a:lnTo>
                    <a:pt x="311118" y="76022"/>
                  </a:lnTo>
                  <a:lnTo>
                    <a:pt x="311118" y="58175"/>
                  </a:lnTo>
                  <a:close/>
                </a:path>
                <a:path w="441325" h="195579">
                  <a:moveTo>
                    <a:pt x="311118" y="303"/>
                  </a:moveTo>
                  <a:lnTo>
                    <a:pt x="303515" y="303"/>
                  </a:lnTo>
                  <a:lnTo>
                    <a:pt x="269425" y="49707"/>
                  </a:lnTo>
                  <a:lnTo>
                    <a:pt x="269425" y="58175"/>
                  </a:lnTo>
                  <a:lnTo>
                    <a:pt x="321130" y="58175"/>
                  </a:lnTo>
                  <a:lnTo>
                    <a:pt x="321130" y="49707"/>
                  </a:lnTo>
                  <a:lnTo>
                    <a:pt x="278422" y="49707"/>
                  </a:lnTo>
                  <a:lnTo>
                    <a:pt x="301360" y="15442"/>
                  </a:lnTo>
                  <a:lnTo>
                    <a:pt x="311118" y="15442"/>
                  </a:lnTo>
                  <a:lnTo>
                    <a:pt x="311118" y="303"/>
                  </a:lnTo>
                  <a:close/>
                </a:path>
                <a:path w="441325" h="195579">
                  <a:moveTo>
                    <a:pt x="311118" y="15442"/>
                  </a:moveTo>
                  <a:lnTo>
                    <a:pt x="301360" y="15442"/>
                  </a:lnTo>
                  <a:lnTo>
                    <a:pt x="301360" y="49707"/>
                  </a:lnTo>
                  <a:lnTo>
                    <a:pt x="311118" y="49707"/>
                  </a:lnTo>
                  <a:lnTo>
                    <a:pt x="311118" y="15442"/>
                  </a:lnTo>
                  <a:close/>
                </a:path>
                <a:path w="441325" h="195579">
                  <a:moveTo>
                    <a:pt x="342294" y="56289"/>
                  </a:moveTo>
                  <a:lnTo>
                    <a:pt x="332409" y="56289"/>
                  </a:lnTo>
                  <a:lnTo>
                    <a:pt x="332662" y="62618"/>
                  </a:lnTo>
                  <a:lnTo>
                    <a:pt x="335070" y="67694"/>
                  </a:lnTo>
                  <a:lnTo>
                    <a:pt x="343941" y="75377"/>
                  </a:lnTo>
                  <a:lnTo>
                    <a:pt x="349644" y="77301"/>
                  </a:lnTo>
                  <a:lnTo>
                    <a:pt x="363711" y="77301"/>
                  </a:lnTo>
                  <a:lnTo>
                    <a:pt x="369540" y="75136"/>
                  </a:lnTo>
                  <a:lnTo>
                    <a:pt x="374356" y="70820"/>
                  </a:lnTo>
                  <a:lnTo>
                    <a:pt x="375511" y="69757"/>
                  </a:lnTo>
                  <a:lnTo>
                    <a:pt x="352052" y="69757"/>
                  </a:lnTo>
                  <a:lnTo>
                    <a:pt x="348503" y="68428"/>
                  </a:lnTo>
                  <a:lnTo>
                    <a:pt x="346096" y="65770"/>
                  </a:lnTo>
                  <a:lnTo>
                    <a:pt x="343561" y="63124"/>
                  </a:lnTo>
                  <a:lnTo>
                    <a:pt x="342294" y="59960"/>
                  </a:lnTo>
                  <a:lnTo>
                    <a:pt x="342294" y="56289"/>
                  </a:lnTo>
                  <a:close/>
                </a:path>
                <a:path w="441325" h="195579">
                  <a:moveTo>
                    <a:pt x="373989" y="7544"/>
                  </a:moveTo>
                  <a:lnTo>
                    <a:pt x="359656" y="7544"/>
                  </a:lnTo>
                  <a:lnTo>
                    <a:pt x="362570" y="8544"/>
                  </a:lnTo>
                  <a:lnTo>
                    <a:pt x="366626" y="12556"/>
                  </a:lnTo>
                  <a:lnTo>
                    <a:pt x="367639" y="15442"/>
                  </a:lnTo>
                  <a:lnTo>
                    <a:pt x="367639" y="27783"/>
                  </a:lnTo>
                  <a:lnTo>
                    <a:pt x="363077" y="32074"/>
                  </a:lnTo>
                  <a:lnTo>
                    <a:pt x="351545" y="32074"/>
                  </a:lnTo>
                  <a:lnTo>
                    <a:pt x="351545" y="39568"/>
                  </a:lnTo>
                  <a:lnTo>
                    <a:pt x="360543" y="39568"/>
                  </a:lnTo>
                  <a:lnTo>
                    <a:pt x="364471" y="40834"/>
                  </a:lnTo>
                  <a:lnTo>
                    <a:pt x="370047" y="45897"/>
                  </a:lnTo>
                  <a:lnTo>
                    <a:pt x="371392" y="49378"/>
                  </a:lnTo>
                  <a:lnTo>
                    <a:pt x="371441" y="58782"/>
                  </a:lnTo>
                  <a:lnTo>
                    <a:pt x="370174" y="62529"/>
                  </a:lnTo>
                  <a:lnTo>
                    <a:pt x="367386" y="65415"/>
                  </a:lnTo>
                  <a:lnTo>
                    <a:pt x="364725" y="68301"/>
                  </a:lnTo>
                  <a:lnTo>
                    <a:pt x="361176" y="69757"/>
                  </a:lnTo>
                  <a:lnTo>
                    <a:pt x="375511" y="69757"/>
                  </a:lnTo>
                  <a:lnTo>
                    <a:pt x="379045" y="66504"/>
                  </a:lnTo>
                  <a:lnTo>
                    <a:pt x="381453" y="60896"/>
                  </a:lnTo>
                  <a:lnTo>
                    <a:pt x="381453" y="49378"/>
                  </a:lnTo>
                  <a:lnTo>
                    <a:pt x="380186" y="45340"/>
                  </a:lnTo>
                  <a:lnTo>
                    <a:pt x="377651" y="41910"/>
                  </a:lnTo>
                  <a:lnTo>
                    <a:pt x="375243" y="38479"/>
                  </a:lnTo>
                  <a:lnTo>
                    <a:pt x="371695" y="36163"/>
                  </a:lnTo>
                  <a:lnTo>
                    <a:pt x="367133" y="34973"/>
                  </a:lnTo>
                  <a:lnTo>
                    <a:pt x="370681" y="33479"/>
                  </a:lnTo>
                  <a:lnTo>
                    <a:pt x="373342" y="31315"/>
                  </a:lnTo>
                  <a:lnTo>
                    <a:pt x="375116" y="28480"/>
                  </a:lnTo>
                  <a:lnTo>
                    <a:pt x="376764" y="25632"/>
                  </a:lnTo>
                  <a:lnTo>
                    <a:pt x="377651" y="22619"/>
                  </a:lnTo>
                  <a:lnTo>
                    <a:pt x="377651" y="13708"/>
                  </a:lnTo>
                  <a:lnTo>
                    <a:pt x="375623" y="9050"/>
                  </a:lnTo>
                  <a:lnTo>
                    <a:pt x="373989" y="7544"/>
                  </a:lnTo>
                  <a:close/>
                </a:path>
                <a:path w="441325" h="195579">
                  <a:moveTo>
                    <a:pt x="362444" y="0"/>
                  </a:moveTo>
                  <a:lnTo>
                    <a:pt x="349771" y="0"/>
                  </a:lnTo>
                  <a:lnTo>
                    <a:pt x="344702" y="1658"/>
                  </a:lnTo>
                  <a:lnTo>
                    <a:pt x="340519" y="4974"/>
                  </a:lnTo>
                  <a:lnTo>
                    <a:pt x="336464" y="8278"/>
                  </a:lnTo>
                  <a:lnTo>
                    <a:pt x="334056" y="13100"/>
                  </a:lnTo>
                  <a:lnTo>
                    <a:pt x="333296" y="19429"/>
                  </a:lnTo>
                  <a:lnTo>
                    <a:pt x="343181" y="19429"/>
                  </a:lnTo>
                  <a:lnTo>
                    <a:pt x="344068" y="11505"/>
                  </a:lnTo>
                  <a:lnTo>
                    <a:pt x="348377" y="7544"/>
                  </a:lnTo>
                  <a:lnTo>
                    <a:pt x="373989" y="7544"/>
                  </a:lnTo>
                  <a:lnTo>
                    <a:pt x="367766" y="1810"/>
                  </a:lnTo>
                  <a:lnTo>
                    <a:pt x="362444" y="0"/>
                  </a:lnTo>
                  <a:close/>
                </a:path>
                <a:path w="441325" h="195579">
                  <a:moveTo>
                    <a:pt x="430877" y="58175"/>
                  </a:moveTo>
                  <a:lnTo>
                    <a:pt x="421119" y="58175"/>
                  </a:lnTo>
                  <a:lnTo>
                    <a:pt x="421119" y="76022"/>
                  </a:lnTo>
                  <a:lnTo>
                    <a:pt x="430877" y="76022"/>
                  </a:lnTo>
                  <a:lnTo>
                    <a:pt x="430877" y="58175"/>
                  </a:lnTo>
                  <a:close/>
                </a:path>
                <a:path w="441325" h="195579">
                  <a:moveTo>
                    <a:pt x="430877" y="303"/>
                  </a:moveTo>
                  <a:lnTo>
                    <a:pt x="423273" y="303"/>
                  </a:lnTo>
                  <a:lnTo>
                    <a:pt x="389183" y="49707"/>
                  </a:lnTo>
                  <a:lnTo>
                    <a:pt x="389183" y="58175"/>
                  </a:lnTo>
                  <a:lnTo>
                    <a:pt x="440889" y="58175"/>
                  </a:lnTo>
                  <a:lnTo>
                    <a:pt x="440889" y="49707"/>
                  </a:lnTo>
                  <a:lnTo>
                    <a:pt x="398181" y="49707"/>
                  </a:lnTo>
                  <a:lnTo>
                    <a:pt x="421119" y="15442"/>
                  </a:lnTo>
                  <a:lnTo>
                    <a:pt x="430877" y="15442"/>
                  </a:lnTo>
                  <a:lnTo>
                    <a:pt x="430877" y="303"/>
                  </a:lnTo>
                  <a:close/>
                </a:path>
                <a:path w="441325" h="195579">
                  <a:moveTo>
                    <a:pt x="430877" y="15442"/>
                  </a:moveTo>
                  <a:lnTo>
                    <a:pt x="421119" y="15442"/>
                  </a:lnTo>
                  <a:lnTo>
                    <a:pt x="421119" y="49707"/>
                  </a:lnTo>
                  <a:lnTo>
                    <a:pt x="430877" y="49707"/>
                  </a:lnTo>
                  <a:lnTo>
                    <a:pt x="430877" y="15442"/>
                  </a:lnTo>
                  <a:close/>
                </a:path>
                <a:path w="441325" h="195579">
                  <a:moveTo>
                    <a:pt x="12799" y="174589"/>
                  </a:moveTo>
                  <a:lnTo>
                    <a:pt x="2788" y="174589"/>
                  </a:lnTo>
                  <a:lnTo>
                    <a:pt x="3548" y="181525"/>
                  </a:lnTo>
                  <a:lnTo>
                    <a:pt x="6082" y="186741"/>
                  </a:lnTo>
                  <a:lnTo>
                    <a:pt x="10645" y="190234"/>
                  </a:lnTo>
                  <a:lnTo>
                    <a:pt x="15080" y="193740"/>
                  </a:lnTo>
                  <a:lnTo>
                    <a:pt x="20530" y="195487"/>
                  </a:lnTo>
                  <a:lnTo>
                    <a:pt x="34596" y="195487"/>
                  </a:lnTo>
                  <a:lnTo>
                    <a:pt x="40806" y="192968"/>
                  </a:lnTo>
                  <a:lnTo>
                    <a:pt x="45346" y="187943"/>
                  </a:lnTo>
                  <a:lnTo>
                    <a:pt x="23191" y="187943"/>
                  </a:lnTo>
                  <a:lnTo>
                    <a:pt x="20149" y="186854"/>
                  </a:lnTo>
                  <a:lnTo>
                    <a:pt x="17488" y="184652"/>
                  </a:lnTo>
                  <a:lnTo>
                    <a:pt x="14953" y="182462"/>
                  </a:lnTo>
                  <a:lnTo>
                    <a:pt x="13306" y="179108"/>
                  </a:lnTo>
                  <a:lnTo>
                    <a:pt x="12799" y="174589"/>
                  </a:lnTo>
                  <a:close/>
                </a:path>
                <a:path w="441325" h="195579">
                  <a:moveTo>
                    <a:pt x="47108" y="152767"/>
                  </a:moveTo>
                  <a:lnTo>
                    <a:pt x="31301" y="152767"/>
                  </a:lnTo>
                  <a:lnTo>
                    <a:pt x="35103" y="154273"/>
                  </a:lnTo>
                  <a:lnTo>
                    <a:pt x="40933" y="160324"/>
                  </a:lnTo>
                  <a:lnTo>
                    <a:pt x="42454" y="164450"/>
                  </a:lnTo>
                  <a:lnTo>
                    <a:pt x="42454" y="174855"/>
                  </a:lnTo>
                  <a:lnTo>
                    <a:pt x="41060" y="179196"/>
                  </a:lnTo>
                  <a:lnTo>
                    <a:pt x="35230" y="186196"/>
                  </a:lnTo>
                  <a:lnTo>
                    <a:pt x="31555" y="187943"/>
                  </a:lnTo>
                  <a:lnTo>
                    <a:pt x="45346" y="187943"/>
                  </a:lnTo>
                  <a:lnTo>
                    <a:pt x="50057" y="182867"/>
                  </a:lnTo>
                  <a:lnTo>
                    <a:pt x="52338" y="176500"/>
                  </a:lnTo>
                  <a:lnTo>
                    <a:pt x="52338" y="161488"/>
                  </a:lnTo>
                  <a:lnTo>
                    <a:pt x="50057" y="155615"/>
                  </a:lnTo>
                  <a:lnTo>
                    <a:pt x="47108" y="152767"/>
                  </a:lnTo>
                  <a:close/>
                </a:path>
                <a:path w="441325" h="195579">
                  <a:moveTo>
                    <a:pt x="48790" y="119464"/>
                  </a:moveTo>
                  <a:lnTo>
                    <a:pt x="8744" y="119464"/>
                  </a:lnTo>
                  <a:lnTo>
                    <a:pt x="5576" y="158931"/>
                  </a:lnTo>
                  <a:lnTo>
                    <a:pt x="13053" y="158931"/>
                  </a:lnTo>
                  <a:lnTo>
                    <a:pt x="16854" y="154817"/>
                  </a:lnTo>
                  <a:lnTo>
                    <a:pt x="21290" y="152767"/>
                  </a:lnTo>
                  <a:lnTo>
                    <a:pt x="47108" y="152767"/>
                  </a:lnTo>
                  <a:lnTo>
                    <a:pt x="45495" y="151210"/>
                  </a:lnTo>
                  <a:lnTo>
                    <a:pt x="43245" y="149096"/>
                  </a:lnTo>
                  <a:lnTo>
                    <a:pt x="15334" y="149096"/>
                  </a:lnTo>
                  <a:lnTo>
                    <a:pt x="16854" y="128337"/>
                  </a:lnTo>
                  <a:lnTo>
                    <a:pt x="48790" y="128337"/>
                  </a:lnTo>
                  <a:lnTo>
                    <a:pt x="48790" y="119464"/>
                  </a:lnTo>
                  <a:close/>
                </a:path>
                <a:path w="441325" h="195579">
                  <a:moveTo>
                    <a:pt x="35357" y="144603"/>
                  </a:moveTo>
                  <a:lnTo>
                    <a:pt x="23571" y="144603"/>
                  </a:lnTo>
                  <a:lnTo>
                    <a:pt x="19009" y="146096"/>
                  </a:lnTo>
                  <a:lnTo>
                    <a:pt x="15334" y="149096"/>
                  </a:lnTo>
                  <a:lnTo>
                    <a:pt x="43245" y="149096"/>
                  </a:lnTo>
                  <a:lnTo>
                    <a:pt x="40806" y="146805"/>
                  </a:lnTo>
                  <a:lnTo>
                    <a:pt x="35357" y="144603"/>
                  </a:lnTo>
                  <a:close/>
                </a:path>
                <a:path w="441325" h="195579">
                  <a:moveTo>
                    <a:pt x="73882" y="176880"/>
                  </a:moveTo>
                  <a:lnTo>
                    <a:pt x="63997" y="176880"/>
                  </a:lnTo>
                  <a:lnTo>
                    <a:pt x="64758" y="183032"/>
                  </a:lnTo>
                  <a:lnTo>
                    <a:pt x="67166" y="187677"/>
                  </a:lnTo>
                  <a:lnTo>
                    <a:pt x="71094" y="190804"/>
                  </a:lnTo>
                  <a:lnTo>
                    <a:pt x="74896" y="193930"/>
                  </a:lnTo>
                  <a:lnTo>
                    <a:pt x="79712" y="195487"/>
                  </a:lnTo>
                  <a:lnTo>
                    <a:pt x="85288" y="195487"/>
                  </a:lnTo>
                  <a:lnTo>
                    <a:pt x="96858" y="192922"/>
                  </a:lnTo>
                  <a:lnTo>
                    <a:pt x="102214" y="187943"/>
                  </a:lnTo>
                  <a:lnTo>
                    <a:pt x="78698" y="187943"/>
                  </a:lnTo>
                  <a:lnTo>
                    <a:pt x="74643" y="184260"/>
                  </a:lnTo>
                  <a:lnTo>
                    <a:pt x="73882" y="176880"/>
                  </a:lnTo>
                  <a:close/>
                </a:path>
                <a:path w="441325" h="195579">
                  <a:moveTo>
                    <a:pt x="111283" y="159754"/>
                  </a:moveTo>
                  <a:lnTo>
                    <a:pt x="102016" y="159754"/>
                  </a:lnTo>
                  <a:lnTo>
                    <a:pt x="101509" y="168855"/>
                  </a:lnTo>
                  <a:lnTo>
                    <a:pt x="99735" y="175829"/>
                  </a:lnTo>
                  <a:lnTo>
                    <a:pt x="94159" y="185525"/>
                  </a:lnTo>
                  <a:lnTo>
                    <a:pt x="90484" y="187943"/>
                  </a:lnTo>
                  <a:lnTo>
                    <a:pt x="102214" y="187943"/>
                  </a:lnTo>
                  <a:lnTo>
                    <a:pt x="105137" y="185226"/>
                  </a:lnTo>
                  <a:lnTo>
                    <a:pt x="110113" y="172402"/>
                  </a:lnTo>
                  <a:lnTo>
                    <a:pt x="111283" y="159754"/>
                  </a:lnTo>
                  <a:close/>
                </a:path>
                <a:path w="441325" h="195579">
                  <a:moveTo>
                    <a:pt x="94286" y="118186"/>
                  </a:moveTo>
                  <a:lnTo>
                    <a:pt x="79078" y="118186"/>
                  </a:lnTo>
                  <a:lnTo>
                    <a:pt x="73375" y="120679"/>
                  </a:lnTo>
                  <a:lnTo>
                    <a:pt x="69003" y="125742"/>
                  </a:lnTo>
                  <a:lnTo>
                    <a:pt x="64885" y="130641"/>
                  </a:lnTo>
                  <a:lnTo>
                    <a:pt x="62730" y="136679"/>
                  </a:lnTo>
                  <a:lnTo>
                    <a:pt x="62730" y="150792"/>
                  </a:lnTo>
                  <a:lnTo>
                    <a:pt x="64885" y="156564"/>
                  </a:lnTo>
                  <a:lnTo>
                    <a:pt x="73502" y="165640"/>
                  </a:lnTo>
                  <a:lnTo>
                    <a:pt x="78698" y="167906"/>
                  </a:lnTo>
                  <a:lnTo>
                    <a:pt x="91371" y="167906"/>
                  </a:lnTo>
                  <a:lnTo>
                    <a:pt x="97074" y="165184"/>
                  </a:lnTo>
                  <a:lnTo>
                    <a:pt x="101463" y="160362"/>
                  </a:lnTo>
                  <a:lnTo>
                    <a:pt x="82373" y="160362"/>
                  </a:lnTo>
                  <a:lnTo>
                    <a:pt x="78951" y="158754"/>
                  </a:lnTo>
                  <a:lnTo>
                    <a:pt x="73882" y="152324"/>
                  </a:lnTo>
                  <a:lnTo>
                    <a:pt x="72615" y="148210"/>
                  </a:lnTo>
                  <a:lnTo>
                    <a:pt x="72615" y="138210"/>
                  </a:lnTo>
                  <a:lnTo>
                    <a:pt x="73882" y="134071"/>
                  </a:lnTo>
                  <a:lnTo>
                    <a:pt x="76481" y="130641"/>
                  </a:lnTo>
                  <a:lnTo>
                    <a:pt x="78825" y="127401"/>
                  </a:lnTo>
                  <a:lnTo>
                    <a:pt x="82246" y="125742"/>
                  </a:lnTo>
                  <a:lnTo>
                    <a:pt x="103750" y="125742"/>
                  </a:lnTo>
                  <a:lnTo>
                    <a:pt x="100495" y="121300"/>
                  </a:lnTo>
                  <a:lnTo>
                    <a:pt x="94286" y="118186"/>
                  </a:lnTo>
                  <a:close/>
                </a:path>
                <a:path w="441325" h="195579">
                  <a:moveTo>
                    <a:pt x="103750" y="125742"/>
                  </a:moveTo>
                  <a:lnTo>
                    <a:pt x="91117" y="125742"/>
                  </a:lnTo>
                  <a:lnTo>
                    <a:pt x="94793" y="128021"/>
                  </a:lnTo>
                  <a:lnTo>
                    <a:pt x="97778" y="132706"/>
                  </a:lnTo>
                  <a:lnTo>
                    <a:pt x="100495" y="137172"/>
                  </a:lnTo>
                  <a:lnTo>
                    <a:pt x="102016" y="143755"/>
                  </a:lnTo>
                  <a:lnTo>
                    <a:pt x="102143" y="152349"/>
                  </a:lnTo>
                  <a:lnTo>
                    <a:pt x="97074" y="157691"/>
                  </a:lnTo>
                  <a:lnTo>
                    <a:pt x="91878" y="160362"/>
                  </a:lnTo>
                  <a:lnTo>
                    <a:pt x="101463" y="160362"/>
                  </a:lnTo>
                  <a:lnTo>
                    <a:pt x="102016" y="159754"/>
                  </a:lnTo>
                  <a:lnTo>
                    <a:pt x="111283" y="159754"/>
                  </a:lnTo>
                  <a:lnTo>
                    <a:pt x="111579" y="156564"/>
                  </a:lnTo>
                  <a:lnTo>
                    <a:pt x="105058" y="127527"/>
                  </a:lnTo>
                  <a:lnTo>
                    <a:pt x="103750" y="125742"/>
                  </a:lnTo>
                  <a:close/>
                </a:path>
                <a:path w="441325" h="195579">
                  <a:moveTo>
                    <a:pt x="161325" y="176374"/>
                  </a:moveTo>
                  <a:lnTo>
                    <a:pt x="151694" y="176374"/>
                  </a:lnTo>
                  <a:lnTo>
                    <a:pt x="151694" y="194221"/>
                  </a:lnTo>
                  <a:lnTo>
                    <a:pt x="161325" y="194221"/>
                  </a:lnTo>
                  <a:lnTo>
                    <a:pt x="161325" y="176374"/>
                  </a:lnTo>
                  <a:close/>
                </a:path>
                <a:path w="441325" h="195579">
                  <a:moveTo>
                    <a:pt x="161325" y="118502"/>
                  </a:moveTo>
                  <a:lnTo>
                    <a:pt x="153848" y="118502"/>
                  </a:lnTo>
                  <a:lnTo>
                    <a:pt x="119758" y="167906"/>
                  </a:lnTo>
                  <a:lnTo>
                    <a:pt x="119758" y="176374"/>
                  </a:lnTo>
                  <a:lnTo>
                    <a:pt x="171463" y="176374"/>
                  </a:lnTo>
                  <a:lnTo>
                    <a:pt x="171463" y="167906"/>
                  </a:lnTo>
                  <a:lnTo>
                    <a:pt x="128756" y="167906"/>
                  </a:lnTo>
                  <a:lnTo>
                    <a:pt x="151694" y="133641"/>
                  </a:lnTo>
                  <a:lnTo>
                    <a:pt x="161325" y="133641"/>
                  </a:lnTo>
                  <a:lnTo>
                    <a:pt x="161325" y="118502"/>
                  </a:lnTo>
                  <a:close/>
                </a:path>
                <a:path w="441325" h="195579">
                  <a:moveTo>
                    <a:pt x="161325" y="133641"/>
                  </a:moveTo>
                  <a:lnTo>
                    <a:pt x="151694" y="133641"/>
                  </a:lnTo>
                  <a:lnTo>
                    <a:pt x="151694" y="167906"/>
                  </a:lnTo>
                  <a:lnTo>
                    <a:pt x="161325" y="167906"/>
                  </a:lnTo>
                  <a:lnTo>
                    <a:pt x="161325" y="133641"/>
                  </a:lnTo>
                  <a:close/>
                </a:path>
                <a:path w="441325" h="195579">
                  <a:moveTo>
                    <a:pt x="217339" y="135426"/>
                  </a:moveTo>
                  <a:lnTo>
                    <a:pt x="207708" y="135426"/>
                  </a:lnTo>
                  <a:lnTo>
                    <a:pt x="207708" y="194221"/>
                  </a:lnTo>
                  <a:lnTo>
                    <a:pt x="217339" y="194221"/>
                  </a:lnTo>
                  <a:lnTo>
                    <a:pt x="217339" y="135426"/>
                  </a:lnTo>
                  <a:close/>
                </a:path>
                <a:path w="441325" h="195579">
                  <a:moveTo>
                    <a:pt x="217339" y="118186"/>
                  </a:moveTo>
                  <a:lnTo>
                    <a:pt x="209862" y="118186"/>
                  </a:lnTo>
                  <a:lnTo>
                    <a:pt x="208088" y="127236"/>
                  </a:lnTo>
                  <a:lnTo>
                    <a:pt x="201371" y="131755"/>
                  </a:lnTo>
                  <a:lnTo>
                    <a:pt x="189712" y="131755"/>
                  </a:lnTo>
                  <a:lnTo>
                    <a:pt x="189712" y="139299"/>
                  </a:lnTo>
                  <a:lnTo>
                    <a:pt x="197823" y="139299"/>
                  </a:lnTo>
                  <a:lnTo>
                    <a:pt x="203779" y="138008"/>
                  </a:lnTo>
                  <a:lnTo>
                    <a:pt x="207708" y="135426"/>
                  </a:lnTo>
                  <a:lnTo>
                    <a:pt x="217339" y="135426"/>
                  </a:lnTo>
                  <a:lnTo>
                    <a:pt x="217339" y="118186"/>
                  </a:lnTo>
                  <a:close/>
                </a:path>
                <a:path w="441325" h="195579">
                  <a:moveTo>
                    <a:pt x="273480" y="118186"/>
                  </a:moveTo>
                  <a:lnTo>
                    <a:pt x="260554" y="118186"/>
                  </a:lnTo>
                  <a:lnTo>
                    <a:pt x="255231" y="119920"/>
                  </a:lnTo>
                  <a:lnTo>
                    <a:pt x="251302" y="123388"/>
                  </a:lnTo>
                  <a:lnTo>
                    <a:pt x="247247" y="126856"/>
                  </a:lnTo>
                  <a:lnTo>
                    <a:pt x="245220" y="131299"/>
                  </a:lnTo>
                  <a:lnTo>
                    <a:pt x="245220" y="144008"/>
                  </a:lnTo>
                  <a:lnTo>
                    <a:pt x="249528" y="150096"/>
                  </a:lnTo>
                  <a:lnTo>
                    <a:pt x="257892" y="154957"/>
                  </a:lnTo>
                  <a:lnTo>
                    <a:pt x="247501" y="159754"/>
                  </a:lnTo>
                  <a:lnTo>
                    <a:pt x="242305" y="166222"/>
                  </a:lnTo>
                  <a:lnTo>
                    <a:pt x="242305" y="180665"/>
                  </a:lnTo>
                  <a:lnTo>
                    <a:pt x="244586" y="185766"/>
                  </a:lnTo>
                  <a:lnTo>
                    <a:pt x="253710" y="193550"/>
                  </a:lnTo>
                  <a:lnTo>
                    <a:pt x="259667" y="195487"/>
                  </a:lnTo>
                  <a:lnTo>
                    <a:pt x="274367" y="195487"/>
                  </a:lnTo>
                  <a:lnTo>
                    <a:pt x="280323" y="193550"/>
                  </a:lnTo>
                  <a:lnTo>
                    <a:pt x="286896" y="187943"/>
                  </a:lnTo>
                  <a:lnTo>
                    <a:pt x="262581" y="187943"/>
                  </a:lnTo>
                  <a:lnTo>
                    <a:pt x="259033" y="186741"/>
                  </a:lnTo>
                  <a:lnTo>
                    <a:pt x="253710" y="181905"/>
                  </a:lnTo>
                  <a:lnTo>
                    <a:pt x="252316" y="178602"/>
                  </a:lnTo>
                  <a:lnTo>
                    <a:pt x="252316" y="171159"/>
                  </a:lnTo>
                  <a:lnTo>
                    <a:pt x="253457" y="168374"/>
                  </a:lnTo>
                  <a:lnTo>
                    <a:pt x="255865" y="166045"/>
                  </a:lnTo>
                  <a:lnTo>
                    <a:pt x="258146" y="163716"/>
                  </a:lnTo>
                  <a:lnTo>
                    <a:pt x="261948" y="161412"/>
                  </a:lnTo>
                  <a:lnTo>
                    <a:pt x="267017" y="159134"/>
                  </a:lnTo>
                  <a:lnTo>
                    <a:pt x="285190" y="159134"/>
                  </a:lnTo>
                  <a:lnTo>
                    <a:pt x="276141" y="154957"/>
                  </a:lnTo>
                  <a:lnTo>
                    <a:pt x="282981" y="150982"/>
                  </a:lnTo>
                  <a:lnTo>
                    <a:pt x="267017" y="150982"/>
                  </a:lnTo>
                  <a:lnTo>
                    <a:pt x="259160" y="147438"/>
                  </a:lnTo>
                  <a:lnTo>
                    <a:pt x="255231" y="142679"/>
                  </a:lnTo>
                  <a:lnTo>
                    <a:pt x="255231" y="133261"/>
                  </a:lnTo>
                  <a:lnTo>
                    <a:pt x="256245" y="130578"/>
                  </a:lnTo>
                  <a:lnTo>
                    <a:pt x="258399" y="128641"/>
                  </a:lnTo>
                  <a:lnTo>
                    <a:pt x="260427" y="126704"/>
                  </a:lnTo>
                  <a:lnTo>
                    <a:pt x="263342" y="125742"/>
                  </a:lnTo>
                  <a:lnTo>
                    <a:pt x="285484" y="125742"/>
                  </a:lnTo>
                  <a:lnTo>
                    <a:pt x="282731" y="123388"/>
                  </a:lnTo>
                  <a:lnTo>
                    <a:pt x="278803" y="119920"/>
                  </a:lnTo>
                  <a:lnTo>
                    <a:pt x="273480" y="118186"/>
                  </a:lnTo>
                  <a:close/>
                </a:path>
                <a:path w="441325" h="195579">
                  <a:moveTo>
                    <a:pt x="285190" y="159134"/>
                  </a:moveTo>
                  <a:lnTo>
                    <a:pt x="267017" y="159134"/>
                  </a:lnTo>
                  <a:lnTo>
                    <a:pt x="272086" y="161412"/>
                  </a:lnTo>
                  <a:lnTo>
                    <a:pt x="275888" y="163716"/>
                  </a:lnTo>
                  <a:lnTo>
                    <a:pt x="278296" y="166045"/>
                  </a:lnTo>
                  <a:lnTo>
                    <a:pt x="280577" y="168374"/>
                  </a:lnTo>
                  <a:lnTo>
                    <a:pt x="281717" y="171159"/>
                  </a:lnTo>
                  <a:lnTo>
                    <a:pt x="281717" y="178602"/>
                  </a:lnTo>
                  <a:lnTo>
                    <a:pt x="280450" y="181905"/>
                  </a:lnTo>
                  <a:lnTo>
                    <a:pt x="277662" y="184323"/>
                  </a:lnTo>
                  <a:lnTo>
                    <a:pt x="275001" y="186741"/>
                  </a:lnTo>
                  <a:lnTo>
                    <a:pt x="271452" y="187943"/>
                  </a:lnTo>
                  <a:lnTo>
                    <a:pt x="286896" y="187943"/>
                  </a:lnTo>
                  <a:lnTo>
                    <a:pt x="289448" y="185766"/>
                  </a:lnTo>
                  <a:lnTo>
                    <a:pt x="291729" y="180665"/>
                  </a:lnTo>
                  <a:lnTo>
                    <a:pt x="291729" y="166222"/>
                  </a:lnTo>
                  <a:lnTo>
                    <a:pt x="286533" y="159754"/>
                  </a:lnTo>
                  <a:lnTo>
                    <a:pt x="285190" y="159134"/>
                  </a:lnTo>
                  <a:close/>
                </a:path>
                <a:path w="441325" h="195579">
                  <a:moveTo>
                    <a:pt x="285484" y="125742"/>
                  </a:moveTo>
                  <a:lnTo>
                    <a:pt x="270692" y="125742"/>
                  </a:lnTo>
                  <a:lnTo>
                    <a:pt x="273607" y="126704"/>
                  </a:lnTo>
                  <a:lnTo>
                    <a:pt x="275761" y="128641"/>
                  </a:lnTo>
                  <a:lnTo>
                    <a:pt x="277789" y="130578"/>
                  </a:lnTo>
                  <a:lnTo>
                    <a:pt x="278803" y="133261"/>
                  </a:lnTo>
                  <a:lnTo>
                    <a:pt x="278803" y="142679"/>
                  </a:lnTo>
                  <a:lnTo>
                    <a:pt x="274874" y="147438"/>
                  </a:lnTo>
                  <a:lnTo>
                    <a:pt x="267017" y="150982"/>
                  </a:lnTo>
                  <a:lnTo>
                    <a:pt x="282981" y="150982"/>
                  </a:lnTo>
                  <a:lnTo>
                    <a:pt x="284505" y="150096"/>
                  </a:lnTo>
                  <a:lnTo>
                    <a:pt x="288814" y="144008"/>
                  </a:lnTo>
                  <a:lnTo>
                    <a:pt x="288814" y="131299"/>
                  </a:lnTo>
                  <a:lnTo>
                    <a:pt x="286787" y="126856"/>
                  </a:lnTo>
                  <a:lnTo>
                    <a:pt x="285484" y="125742"/>
                  </a:lnTo>
                  <a:close/>
                </a:path>
                <a:path w="441325" h="195579">
                  <a:moveTo>
                    <a:pt x="317582" y="183766"/>
                  </a:moveTo>
                  <a:lnTo>
                    <a:pt x="307190" y="183766"/>
                  </a:lnTo>
                  <a:lnTo>
                    <a:pt x="307190" y="194221"/>
                  </a:lnTo>
                  <a:lnTo>
                    <a:pt x="317582" y="194221"/>
                  </a:lnTo>
                  <a:lnTo>
                    <a:pt x="317582" y="183766"/>
                  </a:lnTo>
                  <a:close/>
                </a:path>
                <a:path w="441325" h="195579">
                  <a:moveTo>
                    <a:pt x="356741" y="118186"/>
                  </a:moveTo>
                  <a:lnTo>
                    <a:pt x="346096" y="120609"/>
                  </a:lnTo>
                  <a:lnTo>
                    <a:pt x="338492" y="127877"/>
                  </a:lnTo>
                  <a:lnTo>
                    <a:pt x="333930" y="139989"/>
                  </a:lnTo>
                  <a:lnTo>
                    <a:pt x="332409" y="156944"/>
                  </a:lnTo>
                  <a:lnTo>
                    <a:pt x="333930" y="173807"/>
                  </a:lnTo>
                  <a:lnTo>
                    <a:pt x="338492" y="185851"/>
                  </a:lnTo>
                  <a:lnTo>
                    <a:pt x="346096" y="193078"/>
                  </a:lnTo>
                  <a:lnTo>
                    <a:pt x="356741" y="195487"/>
                  </a:lnTo>
                  <a:lnTo>
                    <a:pt x="367459" y="193078"/>
                  </a:lnTo>
                  <a:lnTo>
                    <a:pt x="372889" y="187943"/>
                  </a:lnTo>
                  <a:lnTo>
                    <a:pt x="352052" y="187943"/>
                  </a:lnTo>
                  <a:lnTo>
                    <a:pt x="348503" y="185665"/>
                  </a:lnTo>
                  <a:lnTo>
                    <a:pt x="343688" y="176564"/>
                  </a:lnTo>
                  <a:lnTo>
                    <a:pt x="342420" y="168501"/>
                  </a:lnTo>
                  <a:lnTo>
                    <a:pt x="342420" y="145349"/>
                  </a:lnTo>
                  <a:lnTo>
                    <a:pt x="343688" y="137248"/>
                  </a:lnTo>
                  <a:lnTo>
                    <a:pt x="348503" y="128046"/>
                  </a:lnTo>
                  <a:lnTo>
                    <a:pt x="352052" y="125742"/>
                  </a:lnTo>
                  <a:lnTo>
                    <a:pt x="372857" y="125742"/>
                  </a:lnTo>
                  <a:lnTo>
                    <a:pt x="367459" y="120609"/>
                  </a:lnTo>
                  <a:lnTo>
                    <a:pt x="356741" y="118186"/>
                  </a:lnTo>
                  <a:close/>
                </a:path>
                <a:path w="441325" h="195579">
                  <a:moveTo>
                    <a:pt x="372857" y="125742"/>
                  </a:moveTo>
                  <a:lnTo>
                    <a:pt x="361556" y="125742"/>
                  </a:lnTo>
                  <a:lnTo>
                    <a:pt x="365105" y="128046"/>
                  </a:lnTo>
                  <a:lnTo>
                    <a:pt x="367513" y="132641"/>
                  </a:lnTo>
                  <a:lnTo>
                    <a:pt x="370047" y="137248"/>
                  </a:lnTo>
                  <a:lnTo>
                    <a:pt x="371188" y="145349"/>
                  </a:lnTo>
                  <a:lnTo>
                    <a:pt x="371188" y="168501"/>
                  </a:lnTo>
                  <a:lnTo>
                    <a:pt x="370047" y="176564"/>
                  </a:lnTo>
                  <a:lnTo>
                    <a:pt x="367513" y="181108"/>
                  </a:lnTo>
                  <a:lnTo>
                    <a:pt x="365105" y="185665"/>
                  </a:lnTo>
                  <a:lnTo>
                    <a:pt x="361556" y="187943"/>
                  </a:lnTo>
                  <a:lnTo>
                    <a:pt x="372889" y="187943"/>
                  </a:lnTo>
                  <a:lnTo>
                    <a:pt x="375101" y="185851"/>
                  </a:lnTo>
                  <a:lnTo>
                    <a:pt x="379677" y="173807"/>
                  </a:lnTo>
                  <a:lnTo>
                    <a:pt x="381199" y="156944"/>
                  </a:lnTo>
                  <a:lnTo>
                    <a:pt x="379677" y="139989"/>
                  </a:lnTo>
                  <a:lnTo>
                    <a:pt x="375101" y="127877"/>
                  </a:lnTo>
                  <a:lnTo>
                    <a:pt x="372857" y="125742"/>
                  </a:lnTo>
                  <a:close/>
                </a:path>
                <a:path w="441325" h="195579">
                  <a:moveTo>
                    <a:pt x="430877" y="176374"/>
                  </a:moveTo>
                  <a:lnTo>
                    <a:pt x="421119" y="176374"/>
                  </a:lnTo>
                  <a:lnTo>
                    <a:pt x="421119" y="194221"/>
                  </a:lnTo>
                  <a:lnTo>
                    <a:pt x="430877" y="194221"/>
                  </a:lnTo>
                  <a:lnTo>
                    <a:pt x="430877" y="176374"/>
                  </a:lnTo>
                  <a:close/>
                </a:path>
                <a:path w="441325" h="195579">
                  <a:moveTo>
                    <a:pt x="430877" y="118502"/>
                  </a:moveTo>
                  <a:lnTo>
                    <a:pt x="423273" y="118502"/>
                  </a:lnTo>
                  <a:lnTo>
                    <a:pt x="389183" y="167906"/>
                  </a:lnTo>
                  <a:lnTo>
                    <a:pt x="389183" y="176374"/>
                  </a:lnTo>
                  <a:lnTo>
                    <a:pt x="440889" y="176374"/>
                  </a:lnTo>
                  <a:lnTo>
                    <a:pt x="440889" y="167906"/>
                  </a:lnTo>
                  <a:lnTo>
                    <a:pt x="398181" y="167906"/>
                  </a:lnTo>
                  <a:lnTo>
                    <a:pt x="421119" y="133641"/>
                  </a:lnTo>
                  <a:lnTo>
                    <a:pt x="430877" y="133641"/>
                  </a:lnTo>
                  <a:lnTo>
                    <a:pt x="430877" y="118502"/>
                  </a:lnTo>
                  <a:close/>
                </a:path>
                <a:path w="441325" h="195579">
                  <a:moveTo>
                    <a:pt x="430877" y="133641"/>
                  </a:moveTo>
                  <a:lnTo>
                    <a:pt x="421119" y="133641"/>
                  </a:lnTo>
                  <a:lnTo>
                    <a:pt x="421119" y="167906"/>
                  </a:lnTo>
                  <a:lnTo>
                    <a:pt x="430877" y="167906"/>
                  </a:lnTo>
                  <a:lnTo>
                    <a:pt x="430877" y="133641"/>
                  </a:lnTo>
                  <a:close/>
                </a:path>
              </a:pathLst>
            </a:custGeom>
            <a:solidFill>
              <a:srgbClr val="008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" name="object 86"/>
            <p:cNvSpPr/>
            <p:nvPr/>
          </p:nvSpPr>
          <p:spPr>
            <a:xfrm>
              <a:off x="2183876" y="4145631"/>
              <a:ext cx="43815" cy="0"/>
            </a:xfrm>
            <a:custGeom>
              <a:avLst/>
              <a:gdLst/>
              <a:ahLst/>
              <a:cxnLst/>
              <a:rect l="l" t="t" r="r" b="b"/>
              <a:pathLst>
                <a:path w="43814">
                  <a:moveTo>
                    <a:pt x="0" y="6"/>
                  </a:moveTo>
                  <a:lnTo>
                    <a:pt x="1774" y="6"/>
                  </a:lnTo>
                </a:path>
                <a:path w="43814">
                  <a:moveTo>
                    <a:pt x="22177" y="6"/>
                  </a:moveTo>
                  <a:lnTo>
                    <a:pt x="23951" y="6"/>
                  </a:lnTo>
                </a:path>
                <a:path w="43814">
                  <a:moveTo>
                    <a:pt x="36117" y="6"/>
                  </a:moveTo>
                  <a:lnTo>
                    <a:pt x="37891" y="6"/>
                  </a:lnTo>
                </a:path>
                <a:path w="43814">
                  <a:moveTo>
                    <a:pt x="41820" y="0"/>
                  </a:moveTo>
                  <a:lnTo>
                    <a:pt x="43594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" name="object 87"/>
            <p:cNvSpPr/>
            <p:nvPr/>
          </p:nvSpPr>
          <p:spPr>
            <a:xfrm>
              <a:off x="2312126" y="41455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" name="object 88"/>
            <p:cNvSpPr/>
            <p:nvPr/>
          </p:nvSpPr>
          <p:spPr>
            <a:xfrm>
              <a:off x="2319983" y="4145637"/>
              <a:ext cx="18415" cy="0"/>
            </a:xfrm>
            <a:custGeom>
              <a:avLst/>
              <a:gdLst/>
              <a:ahLst/>
              <a:cxnLst/>
              <a:rect l="l" t="t" r="r" b="b"/>
              <a:pathLst>
                <a:path w="18414">
                  <a:moveTo>
                    <a:pt x="0" y="0"/>
                  </a:moveTo>
                  <a:lnTo>
                    <a:pt x="1774" y="0"/>
                  </a:lnTo>
                </a:path>
                <a:path w="18414">
                  <a:moveTo>
                    <a:pt x="16094" y="0"/>
                  </a:moveTo>
                  <a:lnTo>
                    <a:pt x="17868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" name="object 89"/>
            <p:cNvSpPr/>
            <p:nvPr/>
          </p:nvSpPr>
          <p:spPr>
            <a:xfrm>
              <a:off x="2357368" y="414527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21"/>
                  </a:moveTo>
                  <a:lnTo>
                    <a:pt x="887" y="22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" name="object 90"/>
            <p:cNvSpPr/>
            <p:nvPr/>
          </p:nvSpPr>
          <p:spPr>
            <a:xfrm>
              <a:off x="2367633" y="4130834"/>
              <a:ext cx="0" cy="15240"/>
            </a:xfrm>
            <a:custGeom>
              <a:avLst/>
              <a:gdLst/>
              <a:ahLst/>
              <a:cxnLst/>
              <a:rect l="l" t="t" r="r" b="b"/>
              <a:pathLst>
                <a:path h="15239">
                  <a:moveTo>
                    <a:pt x="0" y="1488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" name="object 91"/>
            <p:cNvSpPr/>
            <p:nvPr/>
          </p:nvSpPr>
          <p:spPr>
            <a:xfrm>
              <a:off x="2380686" y="4136327"/>
              <a:ext cx="0" cy="9525"/>
            </a:xfrm>
            <a:custGeom>
              <a:avLst/>
              <a:gdLst/>
              <a:ahLst/>
              <a:cxnLst/>
              <a:rect l="l" t="t" r="r" b="b"/>
              <a:pathLst>
                <a:path h="9525">
                  <a:moveTo>
                    <a:pt x="0" y="939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" name="object 92"/>
            <p:cNvSpPr/>
            <p:nvPr/>
          </p:nvSpPr>
          <p:spPr>
            <a:xfrm>
              <a:off x="2388797" y="4097645"/>
              <a:ext cx="0" cy="48260"/>
            </a:xfrm>
            <a:custGeom>
              <a:avLst/>
              <a:gdLst/>
              <a:ahLst/>
              <a:cxnLst/>
              <a:rect l="l" t="t" r="r" b="b"/>
              <a:pathLst>
                <a:path h="48260">
                  <a:moveTo>
                    <a:pt x="0" y="4807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" name="object 93"/>
            <p:cNvSpPr/>
            <p:nvPr/>
          </p:nvSpPr>
          <p:spPr>
            <a:xfrm>
              <a:off x="2445444" y="41455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" name="object 94"/>
            <p:cNvSpPr/>
            <p:nvPr/>
          </p:nvSpPr>
          <p:spPr>
            <a:xfrm>
              <a:off x="2475732" y="41455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" name="object 95"/>
            <p:cNvSpPr/>
            <p:nvPr/>
          </p:nvSpPr>
          <p:spPr>
            <a:xfrm>
              <a:off x="2584212" y="41455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" name="object 96"/>
            <p:cNvSpPr/>
            <p:nvPr/>
          </p:nvSpPr>
          <p:spPr>
            <a:xfrm>
              <a:off x="2606010" y="414533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" name="object 97"/>
            <p:cNvSpPr/>
            <p:nvPr/>
          </p:nvSpPr>
          <p:spPr>
            <a:xfrm>
              <a:off x="2617288" y="4142605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56"/>
                  </a:moveTo>
                  <a:lnTo>
                    <a:pt x="887" y="15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" name="object 98"/>
            <p:cNvSpPr/>
            <p:nvPr/>
          </p:nvSpPr>
          <p:spPr>
            <a:xfrm>
              <a:off x="2625779" y="4143099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10"/>
                  </a:moveTo>
                  <a:lnTo>
                    <a:pt x="887" y="131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" name="object 99"/>
            <p:cNvSpPr/>
            <p:nvPr/>
          </p:nvSpPr>
          <p:spPr>
            <a:xfrm>
              <a:off x="2637438" y="4104290"/>
              <a:ext cx="0" cy="41910"/>
            </a:xfrm>
            <a:custGeom>
              <a:avLst/>
              <a:gdLst/>
              <a:ahLst/>
              <a:cxnLst/>
              <a:rect l="l" t="t" r="r" b="b"/>
              <a:pathLst>
                <a:path h="41910">
                  <a:moveTo>
                    <a:pt x="0" y="4142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" name="object 100"/>
            <p:cNvSpPr/>
            <p:nvPr/>
          </p:nvSpPr>
          <p:spPr>
            <a:xfrm>
              <a:off x="2646563" y="4138745"/>
              <a:ext cx="0" cy="6985"/>
            </a:xfrm>
            <a:custGeom>
              <a:avLst/>
              <a:gdLst/>
              <a:ahLst/>
              <a:cxnLst/>
              <a:rect l="l" t="t" r="r" b="b"/>
              <a:pathLst>
                <a:path h="6985">
                  <a:moveTo>
                    <a:pt x="0" y="697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" name="object 101"/>
            <p:cNvSpPr/>
            <p:nvPr/>
          </p:nvSpPr>
          <p:spPr>
            <a:xfrm>
              <a:off x="2687750" y="4145631"/>
              <a:ext cx="160020" cy="0"/>
            </a:xfrm>
            <a:custGeom>
              <a:avLst/>
              <a:gdLst/>
              <a:ahLst/>
              <a:cxnLst/>
              <a:rect l="l" t="t" r="r" b="b"/>
              <a:pathLst>
                <a:path w="160019">
                  <a:moveTo>
                    <a:pt x="0" y="0"/>
                  </a:moveTo>
                  <a:lnTo>
                    <a:pt x="1774" y="0"/>
                  </a:lnTo>
                </a:path>
                <a:path w="160019">
                  <a:moveTo>
                    <a:pt x="157903" y="6"/>
                  </a:moveTo>
                  <a:lnTo>
                    <a:pt x="159678" y="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" name="object 102"/>
            <p:cNvSpPr/>
            <p:nvPr/>
          </p:nvSpPr>
          <p:spPr>
            <a:xfrm>
              <a:off x="2875815" y="414436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77"/>
                  </a:moveTo>
                  <a:lnTo>
                    <a:pt x="887" y="6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" name="object 103"/>
            <p:cNvSpPr/>
            <p:nvPr/>
          </p:nvSpPr>
          <p:spPr>
            <a:xfrm>
              <a:off x="2881518" y="414439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64"/>
                  </a:moveTo>
                  <a:lnTo>
                    <a:pt x="887" y="6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" name="object 104"/>
            <p:cNvSpPr/>
            <p:nvPr/>
          </p:nvSpPr>
          <p:spPr>
            <a:xfrm>
              <a:off x="2887601" y="414531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" name="object 105"/>
            <p:cNvSpPr/>
            <p:nvPr/>
          </p:nvSpPr>
          <p:spPr>
            <a:xfrm>
              <a:off x="2896598" y="4136871"/>
              <a:ext cx="0" cy="8890"/>
            </a:xfrm>
            <a:custGeom>
              <a:avLst/>
              <a:gdLst/>
              <a:ahLst/>
              <a:cxnLst/>
              <a:rect l="l" t="t" r="r" b="b"/>
              <a:pathLst>
                <a:path h="8889">
                  <a:moveTo>
                    <a:pt x="0" y="884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" name="object 106"/>
            <p:cNvSpPr/>
            <p:nvPr/>
          </p:nvSpPr>
          <p:spPr>
            <a:xfrm>
              <a:off x="2909271" y="4107138"/>
              <a:ext cx="0" cy="38735"/>
            </a:xfrm>
            <a:custGeom>
              <a:avLst/>
              <a:gdLst/>
              <a:ahLst/>
              <a:cxnLst/>
              <a:rect l="l" t="t" r="r" b="b"/>
              <a:pathLst>
                <a:path h="38735">
                  <a:moveTo>
                    <a:pt x="0" y="3858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" name="object 107"/>
            <p:cNvSpPr/>
            <p:nvPr/>
          </p:nvSpPr>
          <p:spPr>
            <a:xfrm>
              <a:off x="2950712" y="41455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" name="object 108"/>
            <p:cNvSpPr/>
            <p:nvPr/>
          </p:nvSpPr>
          <p:spPr>
            <a:xfrm>
              <a:off x="3120781" y="41454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" name="object 109"/>
            <p:cNvSpPr/>
            <p:nvPr/>
          </p:nvSpPr>
          <p:spPr>
            <a:xfrm>
              <a:off x="3137763" y="414489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11"/>
                  </a:moveTo>
                  <a:lnTo>
                    <a:pt x="887" y="41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" name="object 110"/>
            <p:cNvSpPr/>
            <p:nvPr/>
          </p:nvSpPr>
          <p:spPr>
            <a:xfrm>
              <a:off x="3146127" y="414517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" name="object 111"/>
            <p:cNvSpPr/>
            <p:nvPr/>
          </p:nvSpPr>
          <p:spPr>
            <a:xfrm>
              <a:off x="3154491" y="4142909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05"/>
                  </a:moveTo>
                  <a:lnTo>
                    <a:pt x="887" y="140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" name="object 112"/>
            <p:cNvSpPr/>
            <p:nvPr/>
          </p:nvSpPr>
          <p:spPr>
            <a:xfrm>
              <a:off x="3166911" y="4135340"/>
              <a:ext cx="0" cy="10795"/>
            </a:xfrm>
            <a:custGeom>
              <a:avLst/>
              <a:gdLst/>
              <a:ahLst/>
              <a:cxnLst/>
              <a:rect l="l" t="t" r="r" b="b"/>
              <a:pathLst>
                <a:path h="10795">
                  <a:moveTo>
                    <a:pt x="0" y="1037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" name="object 113"/>
            <p:cNvSpPr/>
            <p:nvPr/>
          </p:nvSpPr>
          <p:spPr>
            <a:xfrm>
              <a:off x="3174895" y="414550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7"/>
                  </a:moveTo>
                  <a:lnTo>
                    <a:pt x="887" y="10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" name="object 114"/>
            <p:cNvSpPr/>
            <p:nvPr/>
          </p:nvSpPr>
          <p:spPr>
            <a:xfrm>
              <a:off x="3188201" y="4145637"/>
              <a:ext cx="93345" cy="0"/>
            </a:xfrm>
            <a:custGeom>
              <a:avLst/>
              <a:gdLst/>
              <a:ahLst/>
              <a:cxnLst/>
              <a:rect l="l" t="t" r="r" b="b"/>
              <a:pathLst>
                <a:path w="93345">
                  <a:moveTo>
                    <a:pt x="0" y="0"/>
                  </a:moveTo>
                  <a:lnTo>
                    <a:pt x="1774" y="0"/>
                  </a:lnTo>
                </a:path>
                <a:path w="93345">
                  <a:moveTo>
                    <a:pt x="62477" y="0"/>
                  </a:moveTo>
                  <a:lnTo>
                    <a:pt x="64251" y="0"/>
                  </a:lnTo>
                </a:path>
                <a:path w="93345">
                  <a:moveTo>
                    <a:pt x="90991" y="0"/>
                  </a:moveTo>
                  <a:lnTo>
                    <a:pt x="92765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" name="object 115"/>
            <p:cNvSpPr/>
            <p:nvPr/>
          </p:nvSpPr>
          <p:spPr>
            <a:xfrm>
              <a:off x="3306312" y="414539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" name="object 116"/>
            <p:cNvSpPr/>
            <p:nvPr/>
          </p:nvSpPr>
          <p:spPr>
            <a:xfrm>
              <a:off x="3336474" y="41455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" name="object 117"/>
            <p:cNvSpPr/>
            <p:nvPr/>
          </p:nvSpPr>
          <p:spPr>
            <a:xfrm>
              <a:off x="3380956" y="414480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55"/>
                  </a:moveTo>
                  <a:lnTo>
                    <a:pt x="887" y="45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" name="object 118"/>
            <p:cNvSpPr/>
            <p:nvPr/>
          </p:nvSpPr>
          <p:spPr>
            <a:xfrm>
              <a:off x="3388306" y="414501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" name="object 119"/>
            <p:cNvSpPr/>
            <p:nvPr/>
          </p:nvSpPr>
          <p:spPr>
            <a:xfrm>
              <a:off x="3397810" y="41453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" name="object 120"/>
            <p:cNvSpPr/>
            <p:nvPr/>
          </p:nvSpPr>
          <p:spPr>
            <a:xfrm>
              <a:off x="3407568" y="4131631"/>
              <a:ext cx="0" cy="14604"/>
            </a:xfrm>
            <a:custGeom>
              <a:avLst/>
              <a:gdLst/>
              <a:ahLst/>
              <a:cxnLst/>
              <a:rect l="l" t="t" r="r" b="b"/>
              <a:pathLst>
                <a:path h="14604">
                  <a:moveTo>
                    <a:pt x="0" y="1408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" name="object 121"/>
            <p:cNvSpPr/>
            <p:nvPr/>
          </p:nvSpPr>
          <p:spPr>
            <a:xfrm>
              <a:off x="3417834" y="4143048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35"/>
                  </a:moveTo>
                  <a:lnTo>
                    <a:pt x="887" y="133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" name="object 122"/>
            <p:cNvSpPr/>
            <p:nvPr/>
          </p:nvSpPr>
          <p:spPr>
            <a:xfrm>
              <a:off x="3427338" y="4135454"/>
              <a:ext cx="0" cy="10795"/>
            </a:xfrm>
            <a:custGeom>
              <a:avLst/>
              <a:gdLst/>
              <a:ahLst/>
              <a:cxnLst/>
              <a:rect l="l" t="t" r="r" b="b"/>
              <a:pathLst>
                <a:path h="10795">
                  <a:moveTo>
                    <a:pt x="0" y="1026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" name="object 123"/>
            <p:cNvSpPr/>
            <p:nvPr/>
          </p:nvSpPr>
          <p:spPr>
            <a:xfrm>
              <a:off x="3552293" y="4145637"/>
              <a:ext cx="10795" cy="0"/>
            </a:xfrm>
            <a:custGeom>
              <a:avLst/>
              <a:gdLst/>
              <a:ahLst/>
              <a:cxnLst/>
              <a:rect l="l" t="t" r="r" b="b"/>
              <a:pathLst>
                <a:path w="10795">
                  <a:moveTo>
                    <a:pt x="0" y="0"/>
                  </a:moveTo>
                  <a:lnTo>
                    <a:pt x="1774" y="0"/>
                  </a:lnTo>
                </a:path>
                <a:path w="10795">
                  <a:moveTo>
                    <a:pt x="8490" y="0"/>
                  </a:moveTo>
                  <a:lnTo>
                    <a:pt x="10265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" name="object 124"/>
            <p:cNvSpPr/>
            <p:nvPr/>
          </p:nvSpPr>
          <p:spPr>
            <a:xfrm>
              <a:off x="3629597" y="414460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6"/>
                  </a:moveTo>
                  <a:lnTo>
                    <a:pt x="887" y="55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" name="object 125"/>
            <p:cNvSpPr/>
            <p:nvPr/>
          </p:nvSpPr>
          <p:spPr>
            <a:xfrm>
              <a:off x="3640623" y="414475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0"/>
                  </a:moveTo>
                  <a:lnTo>
                    <a:pt x="887" y="48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" name="object 126"/>
            <p:cNvSpPr/>
            <p:nvPr/>
          </p:nvSpPr>
          <p:spPr>
            <a:xfrm>
              <a:off x="3648987" y="41455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" name="object 127"/>
            <p:cNvSpPr/>
            <p:nvPr/>
          </p:nvSpPr>
          <p:spPr>
            <a:xfrm>
              <a:off x="3655577" y="414532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" name="object 128"/>
            <p:cNvSpPr/>
            <p:nvPr/>
          </p:nvSpPr>
          <p:spPr>
            <a:xfrm>
              <a:off x="3665208" y="4141162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55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" name="object 129"/>
            <p:cNvSpPr/>
            <p:nvPr/>
          </p:nvSpPr>
          <p:spPr>
            <a:xfrm>
              <a:off x="3675726" y="4145150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84"/>
                  </a:moveTo>
                  <a:lnTo>
                    <a:pt x="887" y="28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" name="object 130"/>
            <p:cNvSpPr/>
            <p:nvPr/>
          </p:nvSpPr>
          <p:spPr>
            <a:xfrm>
              <a:off x="3684597" y="414365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31"/>
                  </a:moveTo>
                  <a:lnTo>
                    <a:pt x="887" y="10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" name="object 131"/>
            <p:cNvSpPr/>
            <p:nvPr/>
          </p:nvSpPr>
          <p:spPr>
            <a:xfrm>
              <a:off x="3728192" y="4145631"/>
              <a:ext cx="111760" cy="635"/>
            </a:xfrm>
            <a:custGeom>
              <a:avLst/>
              <a:gdLst/>
              <a:ahLst/>
              <a:cxnLst/>
              <a:rect l="l" t="t" r="r" b="b"/>
              <a:pathLst>
                <a:path w="111760" h="635">
                  <a:moveTo>
                    <a:pt x="0" y="12"/>
                  </a:moveTo>
                  <a:lnTo>
                    <a:pt x="1774" y="12"/>
                  </a:lnTo>
                </a:path>
                <a:path w="111760" h="635">
                  <a:moveTo>
                    <a:pt x="109493" y="0"/>
                  </a:moveTo>
                  <a:lnTo>
                    <a:pt x="111267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" name="object 132"/>
            <p:cNvSpPr/>
            <p:nvPr/>
          </p:nvSpPr>
          <p:spPr>
            <a:xfrm>
              <a:off x="3863412" y="414552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94"/>
                  </a:moveTo>
                  <a:lnTo>
                    <a:pt x="887" y="9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" name="object 133"/>
            <p:cNvSpPr/>
            <p:nvPr/>
          </p:nvSpPr>
          <p:spPr>
            <a:xfrm>
              <a:off x="3877225" y="4145637"/>
              <a:ext cx="11430" cy="0"/>
            </a:xfrm>
            <a:custGeom>
              <a:avLst/>
              <a:gdLst/>
              <a:ahLst/>
              <a:cxnLst/>
              <a:rect l="l" t="t" r="r" b="b"/>
              <a:pathLst>
                <a:path w="11429">
                  <a:moveTo>
                    <a:pt x="0" y="0"/>
                  </a:moveTo>
                  <a:lnTo>
                    <a:pt x="1774" y="0"/>
                  </a:lnTo>
                </a:path>
                <a:path w="11429">
                  <a:moveTo>
                    <a:pt x="9504" y="6"/>
                  </a:moveTo>
                  <a:lnTo>
                    <a:pt x="11278" y="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" name="object 134"/>
            <p:cNvSpPr/>
            <p:nvPr/>
          </p:nvSpPr>
          <p:spPr>
            <a:xfrm>
              <a:off x="3900923" y="4139542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617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" name="object 135"/>
            <p:cNvSpPr/>
            <p:nvPr/>
          </p:nvSpPr>
          <p:spPr>
            <a:xfrm>
              <a:off x="3907893" y="414501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" name="object 136"/>
            <p:cNvSpPr/>
            <p:nvPr/>
          </p:nvSpPr>
          <p:spPr>
            <a:xfrm>
              <a:off x="3922974" y="4135568"/>
              <a:ext cx="0" cy="10160"/>
            </a:xfrm>
            <a:custGeom>
              <a:avLst/>
              <a:gdLst/>
              <a:ahLst/>
              <a:cxnLst/>
              <a:rect l="l" t="t" r="r" b="b"/>
              <a:pathLst>
                <a:path h="10160">
                  <a:moveTo>
                    <a:pt x="0" y="1015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" name="object 137"/>
            <p:cNvSpPr/>
            <p:nvPr/>
          </p:nvSpPr>
          <p:spPr>
            <a:xfrm>
              <a:off x="3936788" y="4134226"/>
              <a:ext cx="0" cy="12065"/>
            </a:xfrm>
            <a:custGeom>
              <a:avLst/>
              <a:gdLst/>
              <a:ahLst/>
              <a:cxnLst/>
              <a:rect l="l" t="t" r="r" b="b"/>
              <a:pathLst>
                <a:path h="12064">
                  <a:moveTo>
                    <a:pt x="0" y="1149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" name="object 138"/>
            <p:cNvSpPr/>
            <p:nvPr/>
          </p:nvSpPr>
          <p:spPr>
            <a:xfrm>
              <a:off x="4030187" y="4145631"/>
              <a:ext cx="11430" cy="635"/>
            </a:xfrm>
            <a:custGeom>
              <a:avLst/>
              <a:gdLst/>
              <a:ahLst/>
              <a:cxnLst/>
              <a:rect l="l" t="t" r="r" b="b"/>
              <a:pathLst>
                <a:path w="11429" h="635">
                  <a:moveTo>
                    <a:pt x="0" y="0"/>
                  </a:moveTo>
                  <a:lnTo>
                    <a:pt x="1774" y="0"/>
                  </a:lnTo>
                </a:path>
                <a:path w="11429" h="635">
                  <a:moveTo>
                    <a:pt x="9631" y="12"/>
                  </a:moveTo>
                  <a:lnTo>
                    <a:pt x="11405" y="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" name="object 139"/>
            <p:cNvSpPr/>
            <p:nvPr/>
          </p:nvSpPr>
          <p:spPr>
            <a:xfrm>
              <a:off x="4046408" y="414549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13"/>
                  </a:moveTo>
                  <a:lnTo>
                    <a:pt x="887" y="11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" name="object 140"/>
            <p:cNvSpPr/>
            <p:nvPr/>
          </p:nvSpPr>
          <p:spPr>
            <a:xfrm>
              <a:off x="4103689" y="414556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75"/>
                  </a:moveTo>
                  <a:lnTo>
                    <a:pt x="887" y="75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" name="object 141"/>
            <p:cNvSpPr/>
            <p:nvPr/>
          </p:nvSpPr>
          <p:spPr>
            <a:xfrm>
              <a:off x="4149185" y="41453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" name="object 142"/>
            <p:cNvSpPr/>
            <p:nvPr/>
          </p:nvSpPr>
          <p:spPr>
            <a:xfrm>
              <a:off x="4156535" y="4144466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26"/>
                  </a:moveTo>
                  <a:lnTo>
                    <a:pt x="887" y="626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" name="object 143"/>
            <p:cNvSpPr/>
            <p:nvPr/>
          </p:nvSpPr>
          <p:spPr>
            <a:xfrm>
              <a:off x="4174911" y="414555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82"/>
                  </a:moveTo>
                  <a:lnTo>
                    <a:pt x="887" y="8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" name="object 144"/>
            <p:cNvSpPr/>
            <p:nvPr/>
          </p:nvSpPr>
          <p:spPr>
            <a:xfrm>
              <a:off x="4180867" y="4143770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974"/>
                  </a:moveTo>
                  <a:lnTo>
                    <a:pt x="887" y="97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" name="object 145"/>
            <p:cNvSpPr/>
            <p:nvPr/>
          </p:nvSpPr>
          <p:spPr>
            <a:xfrm>
              <a:off x="4186316" y="414501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54"/>
                  </a:moveTo>
                  <a:lnTo>
                    <a:pt x="887" y="354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" name="object 146"/>
            <p:cNvSpPr/>
            <p:nvPr/>
          </p:nvSpPr>
          <p:spPr>
            <a:xfrm>
              <a:off x="4195061" y="414365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31"/>
                  </a:moveTo>
                  <a:lnTo>
                    <a:pt x="887" y="103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" name="object 147"/>
            <p:cNvSpPr/>
            <p:nvPr/>
          </p:nvSpPr>
          <p:spPr>
            <a:xfrm>
              <a:off x="4251201" y="414536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" name="object 148"/>
            <p:cNvSpPr/>
            <p:nvPr/>
          </p:nvSpPr>
          <p:spPr>
            <a:xfrm>
              <a:off x="4375015" y="4145637"/>
              <a:ext cx="24765" cy="0"/>
            </a:xfrm>
            <a:custGeom>
              <a:avLst/>
              <a:gdLst/>
              <a:ahLst/>
              <a:cxnLst/>
              <a:rect l="l" t="t" r="r" b="b"/>
              <a:pathLst>
                <a:path w="24764">
                  <a:moveTo>
                    <a:pt x="0" y="0"/>
                  </a:moveTo>
                  <a:lnTo>
                    <a:pt x="1774" y="0"/>
                  </a:lnTo>
                </a:path>
                <a:path w="24764">
                  <a:moveTo>
                    <a:pt x="22430" y="0"/>
                  </a:moveTo>
                  <a:lnTo>
                    <a:pt x="24205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" name="object 149"/>
            <p:cNvSpPr/>
            <p:nvPr/>
          </p:nvSpPr>
          <p:spPr>
            <a:xfrm>
              <a:off x="4408472" y="414551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01"/>
                  </a:moveTo>
                  <a:lnTo>
                    <a:pt x="887" y="10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" name="object 150"/>
            <p:cNvSpPr/>
            <p:nvPr/>
          </p:nvSpPr>
          <p:spPr>
            <a:xfrm>
              <a:off x="4417089" y="414535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" name="object 151"/>
            <p:cNvSpPr/>
            <p:nvPr/>
          </p:nvSpPr>
          <p:spPr>
            <a:xfrm>
              <a:off x="4424566" y="4145415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1"/>
                  </a:moveTo>
                  <a:lnTo>
                    <a:pt x="887" y="151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" name="object 152"/>
            <p:cNvSpPr/>
            <p:nvPr/>
          </p:nvSpPr>
          <p:spPr>
            <a:xfrm>
              <a:off x="4430142" y="4143694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12"/>
                  </a:moveTo>
                  <a:lnTo>
                    <a:pt x="887" y="1012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" name="object 153"/>
            <p:cNvSpPr/>
            <p:nvPr/>
          </p:nvSpPr>
          <p:spPr>
            <a:xfrm>
              <a:off x="4446110" y="3919372"/>
              <a:ext cx="0" cy="226695"/>
            </a:xfrm>
            <a:custGeom>
              <a:avLst/>
              <a:gdLst/>
              <a:ahLst/>
              <a:cxnLst/>
              <a:rect l="l" t="t" r="r" b="b"/>
              <a:pathLst>
                <a:path h="226695">
                  <a:moveTo>
                    <a:pt x="0" y="22634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" name="object 154"/>
            <p:cNvSpPr/>
            <p:nvPr/>
          </p:nvSpPr>
          <p:spPr>
            <a:xfrm>
              <a:off x="563903" y="2854620"/>
              <a:ext cx="3916045" cy="1320165"/>
            </a:xfrm>
            <a:custGeom>
              <a:avLst/>
              <a:gdLst/>
              <a:ahLst/>
              <a:cxnLst/>
              <a:rect l="l" t="t" r="r" b="b"/>
              <a:pathLst>
                <a:path w="3916045" h="1320164">
                  <a:moveTo>
                    <a:pt x="3915916" y="0"/>
                  </a:moveTo>
                  <a:lnTo>
                    <a:pt x="0" y="0"/>
                  </a:lnTo>
                  <a:lnTo>
                    <a:pt x="0" y="1319579"/>
                  </a:lnTo>
                  <a:lnTo>
                    <a:pt x="3915916" y="1319579"/>
                  </a:lnTo>
                  <a:lnTo>
                    <a:pt x="3915916" y="1310085"/>
                  </a:lnTo>
                  <a:lnTo>
                    <a:pt x="19009" y="1310085"/>
                  </a:lnTo>
                  <a:lnTo>
                    <a:pt x="9504" y="1300592"/>
                  </a:lnTo>
                  <a:lnTo>
                    <a:pt x="19009" y="1300592"/>
                  </a:lnTo>
                  <a:lnTo>
                    <a:pt x="19009" y="18986"/>
                  </a:lnTo>
                  <a:lnTo>
                    <a:pt x="9504" y="18986"/>
                  </a:lnTo>
                  <a:lnTo>
                    <a:pt x="19009" y="9493"/>
                  </a:lnTo>
                  <a:lnTo>
                    <a:pt x="3915916" y="9493"/>
                  </a:lnTo>
                  <a:lnTo>
                    <a:pt x="3915916" y="0"/>
                  </a:lnTo>
                  <a:close/>
                </a:path>
                <a:path w="3916045" h="1320164">
                  <a:moveTo>
                    <a:pt x="19009" y="1300592"/>
                  </a:moveTo>
                  <a:lnTo>
                    <a:pt x="9504" y="1300592"/>
                  </a:lnTo>
                  <a:lnTo>
                    <a:pt x="19009" y="1310085"/>
                  </a:lnTo>
                  <a:lnTo>
                    <a:pt x="19009" y="1300592"/>
                  </a:lnTo>
                  <a:close/>
                </a:path>
                <a:path w="3916045" h="1320164">
                  <a:moveTo>
                    <a:pt x="3896907" y="1300592"/>
                  </a:moveTo>
                  <a:lnTo>
                    <a:pt x="19009" y="1300592"/>
                  </a:lnTo>
                  <a:lnTo>
                    <a:pt x="19009" y="1310085"/>
                  </a:lnTo>
                  <a:lnTo>
                    <a:pt x="3896907" y="1310085"/>
                  </a:lnTo>
                  <a:lnTo>
                    <a:pt x="3896907" y="1300592"/>
                  </a:lnTo>
                  <a:close/>
                </a:path>
                <a:path w="3916045" h="1320164">
                  <a:moveTo>
                    <a:pt x="3896907" y="9493"/>
                  </a:moveTo>
                  <a:lnTo>
                    <a:pt x="3896907" y="1310085"/>
                  </a:lnTo>
                  <a:lnTo>
                    <a:pt x="3906411" y="1300592"/>
                  </a:lnTo>
                  <a:lnTo>
                    <a:pt x="3915916" y="1300592"/>
                  </a:lnTo>
                  <a:lnTo>
                    <a:pt x="3915916" y="18986"/>
                  </a:lnTo>
                  <a:lnTo>
                    <a:pt x="3906411" y="18986"/>
                  </a:lnTo>
                  <a:lnTo>
                    <a:pt x="3896907" y="9493"/>
                  </a:lnTo>
                  <a:close/>
                </a:path>
                <a:path w="3916045" h="1320164">
                  <a:moveTo>
                    <a:pt x="3915916" y="1300592"/>
                  </a:moveTo>
                  <a:lnTo>
                    <a:pt x="3906411" y="1300592"/>
                  </a:lnTo>
                  <a:lnTo>
                    <a:pt x="3896907" y="1310085"/>
                  </a:lnTo>
                  <a:lnTo>
                    <a:pt x="3915916" y="1310085"/>
                  </a:lnTo>
                  <a:lnTo>
                    <a:pt x="3915916" y="1300592"/>
                  </a:lnTo>
                  <a:close/>
                </a:path>
                <a:path w="3916045" h="1320164">
                  <a:moveTo>
                    <a:pt x="19009" y="9493"/>
                  </a:moveTo>
                  <a:lnTo>
                    <a:pt x="9504" y="18986"/>
                  </a:lnTo>
                  <a:lnTo>
                    <a:pt x="19009" y="18986"/>
                  </a:lnTo>
                  <a:lnTo>
                    <a:pt x="19009" y="9493"/>
                  </a:lnTo>
                  <a:close/>
                </a:path>
                <a:path w="3916045" h="1320164">
                  <a:moveTo>
                    <a:pt x="3896907" y="9493"/>
                  </a:moveTo>
                  <a:lnTo>
                    <a:pt x="19009" y="9493"/>
                  </a:lnTo>
                  <a:lnTo>
                    <a:pt x="19009" y="18986"/>
                  </a:lnTo>
                  <a:lnTo>
                    <a:pt x="3896907" y="18986"/>
                  </a:lnTo>
                  <a:lnTo>
                    <a:pt x="3896907" y="9493"/>
                  </a:lnTo>
                  <a:close/>
                </a:path>
                <a:path w="3916045" h="1320164">
                  <a:moveTo>
                    <a:pt x="3915916" y="9493"/>
                  </a:moveTo>
                  <a:lnTo>
                    <a:pt x="3896907" y="9493"/>
                  </a:lnTo>
                  <a:lnTo>
                    <a:pt x="3906411" y="18986"/>
                  </a:lnTo>
                  <a:lnTo>
                    <a:pt x="3915916" y="18986"/>
                  </a:lnTo>
                  <a:lnTo>
                    <a:pt x="3915916" y="9493"/>
                  </a:lnTo>
                  <a:close/>
                </a:path>
              </a:pathLst>
            </a:custGeom>
            <a:solidFill>
              <a:srgbClr val="306A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" name="object 155"/>
            <p:cNvSpPr/>
            <p:nvPr/>
          </p:nvSpPr>
          <p:spPr>
            <a:xfrm>
              <a:off x="3595904" y="3519173"/>
              <a:ext cx="66675" cy="104775"/>
            </a:xfrm>
            <a:custGeom>
              <a:avLst/>
              <a:gdLst/>
              <a:ahLst/>
              <a:cxnLst/>
              <a:rect l="l" t="t" r="r" b="b"/>
              <a:pathLst>
                <a:path w="66675" h="104775">
                  <a:moveTo>
                    <a:pt x="66533" y="66451"/>
                  </a:moveTo>
                  <a:lnTo>
                    <a:pt x="0" y="104424"/>
                  </a:lnTo>
                </a:path>
                <a:path w="66675" h="104775">
                  <a:moveTo>
                    <a:pt x="66533" y="66451"/>
                  </a:moveTo>
                  <a:lnTo>
                    <a:pt x="66533" y="0"/>
                  </a:lnTo>
                </a:path>
              </a:pathLst>
            </a:custGeom>
            <a:ln w="9498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56" name="object 15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424818" y="3690049"/>
              <a:ext cx="57028" cy="28479"/>
            </a:xfrm>
            <a:prstGeom prst="rect">
              <a:avLst/>
            </a:prstGeom>
          </p:spPr>
        </p:pic>
        <p:sp>
          <p:nvSpPr>
            <p:cNvPr id="157" name="object 157"/>
            <p:cNvSpPr/>
            <p:nvPr/>
          </p:nvSpPr>
          <p:spPr>
            <a:xfrm>
              <a:off x="3424818" y="3519173"/>
              <a:ext cx="57150" cy="104775"/>
            </a:xfrm>
            <a:custGeom>
              <a:avLst/>
              <a:gdLst/>
              <a:ahLst/>
              <a:cxnLst/>
              <a:rect l="l" t="t" r="r" b="b"/>
              <a:pathLst>
                <a:path w="57150" h="104775">
                  <a:moveTo>
                    <a:pt x="0" y="66451"/>
                  </a:moveTo>
                  <a:lnTo>
                    <a:pt x="57028" y="104424"/>
                  </a:lnTo>
                </a:path>
                <a:path w="57150" h="104775">
                  <a:moveTo>
                    <a:pt x="0" y="66451"/>
                  </a:moveTo>
                  <a:lnTo>
                    <a:pt x="0" y="0"/>
                  </a:lnTo>
                </a:path>
              </a:pathLst>
            </a:custGeom>
            <a:ln w="9498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" name="object 158"/>
            <p:cNvSpPr/>
            <p:nvPr/>
          </p:nvSpPr>
          <p:spPr>
            <a:xfrm>
              <a:off x="3367789" y="3718529"/>
              <a:ext cx="57150" cy="104775"/>
            </a:xfrm>
            <a:custGeom>
              <a:avLst/>
              <a:gdLst/>
              <a:ahLst/>
              <a:cxnLst/>
              <a:rect l="l" t="t" r="r" b="b"/>
              <a:pathLst>
                <a:path w="57150" h="104775">
                  <a:moveTo>
                    <a:pt x="57028" y="66451"/>
                  </a:moveTo>
                  <a:lnTo>
                    <a:pt x="57028" y="0"/>
                  </a:lnTo>
                </a:path>
                <a:path w="57150" h="104775">
                  <a:moveTo>
                    <a:pt x="57028" y="66451"/>
                  </a:moveTo>
                  <a:lnTo>
                    <a:pt x="0" y="104424"/>
                  </a:lnTo>
                </a:path>
              </a:pathLst>
            </a:custGeom>
            <a:ln w="9498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59" name="object 159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3662438" y="3481200"/>
              <a:ext cx="57028" cy="37972"/>
            </a:xfrm>
            <a:prstGeom prst="rect">
              <a:avLst/>
            </a:prstGeom>
          </p:spPr>
        </p:pic>
        <p:sp>
          <p:nvSpPr>
            <p:cNvPr id="160" name="object 160"/>
            <p:cNvSpPr/>
            <p:nvPr/>
          </p:nvSpPr>
          <p:spPr>
            <a:xfrm>
              <a:off x="3719466" y="3481200"/>
              <a:ext cx="28575" cy="19050"/>
            </a:xfrm>
            <a:custGeom>
              <a:avLst/>
              <a:gdLst/>
              <a:ahLst/>
              <a:cxnLst/>
              <a:rect l="l" t="t" r="r" b="b"/>
              <a:pathLst>
                <a:path w="28575" h="19050">
                  <a:moveTo>
                    <a:pt x="0" y="0"/>
                  </a:moveTo>
                  <a:lnTo>
                    <a:pt x="28514" y="18986"/>
                  </a:lnTo>
                </a:path>
              </a:pathLst>
            </a:custGeom>
            <a:ln w="9496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" name="object 161"/>
            <p:cNvSpPr/>
            <p:nvPr/>
          </p:nvSpPr>
          <p:spPr>
            <a:xfrm>
              <a:off x="3329770" y="3595118"/>
              <a:ext cx="38100" cy="28575"/>
            </a:xfrm>
            <a:custGeom>
              <a:avLst/>
              <a:gdLst/>
              <a:ahLst/>
              <a:cxnLst/>
              <a:rect l="l" t="t" r="r" b="b"/>
              <a:pathLst>
                <a:path w="38100" h="28575">
                  <a:moveTo>
                    <a:pt x="38019" y="28479"/>
                  </a:moveTo>
                  <a:lnTo>
                    <a:pt x="0" y="0"/>
                  </a:lnTo>
                </a:path>
              </a:pathLst>
            </a:custGeom>
            <a:ln w="949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62" name="object 162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244226" y="3690049"/>
              <a:ext cx="57028" cy="28479"/>
            </a:xfrm>
            <a:prstGeom prst="rect">
              <a:avLst/>
            </a:prstGeom>
          </p:spPr>
        </p:pic>
        <p:pic>
          <p:nvPicPr>
            <p:cNvPr id="163" name="object 163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3149178" y="3186913"/>
              <a:ext cx="655831" cy="854381"/>
            </a:xfrm>
            <a:prstGeom prst="rect">
              <a:avLst/>
            </a:prstGeom>
          </p:spPr>
        </p:pic>
        <p:sp>
          <p:nvSpPr>
            <p:cNvPr id="164" name="object 164"/>
            <p:cNvSpPr/>
            <p:nvPr/>
          </p:nvSpPr>
          <p:spPr>
            <a:xfrm>
              <a:off x="582913" y="4183693"/>
              <a:ext cx="3868420" cy="0"/>
            </a:xfrm>
            <a:custGeom>
              <a:avLst/>
              <a:gdLst/>
              <a:ahLst/>
              <a:cxnLst/>
              <a:rect l="l" t="t" r="r" b="b"/>
              <a:pathLst>
                <a:path w="3868420">
                  <a:moveTo>
                    <a:pt x="0" y="0"/>
                  </a:moveTo>
                  <a:lnTo>
                    <a:pt x="3868393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" name="object 165"/>
            <p:cNvSpPr/>
            <p:nvPr/>
          </p:nvSpPr>
          <p:spPr>
            <a:xfrm>
              <a:off x="1067650" y="4183693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66" name="object 166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979434" y="4241906"/>
              <a:ext cx="170969" cy="77301"/>
            </a:xfrm>
            <a:prstGeom prst="rect">
              <a:avLst/>
            </a:prstGeom>
          </p:spPr>
        </p:pic>
        <p:sp>
          <p:nvSpPr>
            <p:cNvPr id="167" name="object 167"/>
            <p:cNvSpPr/>
            <p:nvPr/>
          </p:nvSpPr>
          <p:spPr>
            <a:xfrm>
              <a:off x="1580901" y="4183693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68" name="object 168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1492698" y="4241906"/>
              <a:ext cx="171463" cy="77301"/>
            </a:xfrm>
            <a:prstGeom prst="rect">
              <a:avLst/>
            </a:prstGeom>
          </p:spPr>
        </p:pic>
        <p:sp>
          <p:nvSpPr>
            <p:cNvPr id="169" name="object 169"/>
            <p:cNvSpPr/>
            <p:nvPr/>
          </p:nvSpPr>
          <p:spPr>
            <a:xfrm>
              <a:off x="2094152" y="4183693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70" name="object 170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2005949" y="4241906"/>
              <a:ext cx="171970" cy="77301"/>
            </a:xfrm>
            <a:prstGeom prst="rect">
              <a:avLst/>
            </a:prstGeom>
          </p:spPr>
        </p:pic>
        <p:sp>
          <p:nvSpPr>
            <p:cNvPr id="171" name="object 171"/>
            <p:cNvSpPr/>
            <p:nvPr/>
          </p:nvSpPr>
          <p:spPr>
            <a:xfrm>
              <a:off x="2607404" y="4183693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72" name="object 172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2519200" y="4241906"/>
              <a:ext cx="171970" cy="77301"/>
            </a:xfrm>
            <a:prstGeom prst="rect">
              <a:avLst/>
            </a:prstGeom>
          </p:spPr>
        </p:pic>
        <p:sp>
          <p:nvSpPr>
            <p:cNvPr id="173" name="object 173"/>
            <p:cNvSpPr/>
            <p:nvPr/>
          </p:nvSpPr>
          <p:spPr>
            <a:xfrm>
              <a:off x="3120655" y="4183693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74" name="object 174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3032452" y="4241906"/>
              <a:ext cx="171590" cy="77301"/>
            </a:xfrm>
            <a:prstGeom prst="rect">
              <a:avLst/>
            </a:prstGeom>
          </p:spPr>
        </p:pic>
        <p:sp>
          <p:nvSpPr>
            <p:cNvPr id="175" name="object 175"/>
            <p:cNvSpPr/>
            <p:nvPr/>
          </p:nvSpPr>
          <p:spPr>
            <a:xfrm>
              <a:off x="3633906" y="4183693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76" name="object 176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3545703" y="4241906"/>
              <a:ext cx="170957" cy="76022"/>
            </a:xfrm>
            <a:prstGeom prst="rect">
              <a:avLst/>
            </a:prstGeom>
          </p:spPr>
        </p:pic>
        <p:sp>
          <p:nvSpPr>
            <p:cNvPr id="177" name="object 177"/>
            <p:cNvSpPr/>
            <p:nvPr/>
          </p:nvSpPr>
          <p:spPr>
            <a:xfrm>
              <a:off x="4147157" y="4183693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78" name="object 178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4058954" y="4241906"/>
              <a:ext cx="171463" cy="76022"/>
            </a:xfrm>
            <a:prstGeom prst="rect">
              <a:avLst/>
            </a:prstGeom>
          </p:spPr>
        </p:pic>
      </p:grpSp>
      <p:grpSp>
        <p:nvGrpSpPr>
          <p:cNvPr id="179" name="object 179"/>
          <p:cNvGrpSpPr/>
          <p:nvPr/>
        </p:nvGrpSpPr>
        <p:grpSpPr>
          <a:xfrm>
            <a:off x="247145" y="1600482"/>
            <a:ext cx="250190" cy="99060"/>
            <a:chOff x="247145" y="1600482"/>
            <a:chExt cx="250190" cy="99060"/>
          </a:xfrm>
        </p:grpSpPr>
        <p:sp>
          <p:nvSpPr>
            <p:cNvPr id="180" name="object 180"/>
            <p:cNvSpPr/>
            <p:nvPr/>
          </p:nvSpPr>
          <p:spPr>
            <a:xfrm>
              <a:off x="455626" y="1600482"/>
              <a:ext cx="41910" cy="63500"/>
            </a:xfrm>
            <a:custGeom>
              <a:avLst/>
              <a:gdLst/>
              <a:ahLst/>
              <a:cxnLst/>
              <a:rect l="l" t="t" r="r" b="b"/>
              <a:pathLst>
                <a:path w="41909" h="63500">
                  <a:moveTo>
                    <a:pt x="38335" y="0"/>
                  </a:moveTo>
                  <a:lnTo>
                    <a:pt x="4891" y="0"/>
                  </a:lnTo>
                  <a:lnTo>
                    <a:pt x="2255" y="32783"/>
                  </a:lnTo>
                  <a:lnTo>
                    <a:pt x="8554" y="32783"/>
                  </a:lnTo>
                  <a:lnTo>
                    <a:pt x="11646" y="29366"/>
                  </a:lnTo>
                  <a:lnTo>
                    <a:pt x="15422" y="27720"/>
                  </a:lnTo>
                  <a:lnTo>
                    <a:pt x="23761" y="27720"/>
                  </a:lnTo>
                  <a:lnTo>
                    <a:pt x="26917" y="28986"/>
                  </a:lnTo>
                  <a:lnTo>
                    <a:pt x="31796" y="34049"/>
                  </a:lnTo>
                  <a:lnTo>
                    <a:pt x="33012" y="37467"/>
                  </a:lnTo>
                  <a:lnTo>
                    <a:pt x="33012" y="46074"/>
                  </a:lnTo>
                  <a:lnTo>
                    <a:pt x="31821" y="49745"/>
                  </a:lnTo>
                  <a:lnTo>
                    <a:pt x="27031" y="55567"/>
                  </a:lnTo>
                  <a:lnTo>
                    <a:pt x="23901" y="56960"/>
                  </a:lnTo>
                  <a:lnTo>
                    <a:pt x="17006" y="56960"/>
                  </a:lnTo>
                  <a:lnTo>
                    <a:pt x="14409" y="56074"/>
                  </a:lnTo>
                  <a:lnTo>
                    <a:pt x="10062" y="52403"/>
                  </a:lnTo>
                  <a:lnTo>
                    <a:pt x="8756" y="49618"/>
                  </a:lnTo>
                  <a:lnTo>
                    <a:pt x="8300" y="45947"/>
                  </a:lnTo>
                  <a:lnTo>
                    <a:pt x="0" y="45947"/>
                  </a:lnTo>
                  <a:lnTo>
                    <a:pt x="595" y="51643"/>
                  </a:lnTo>
                  <a:lnTo>
                    <a:pt x="2762" y="56074"/>
                  </a:lnTo>
                  <a:lnTo>
                    <a:pt x="10252" y="61896"/>
                  </a:lnTo>
                  <a:lnTo>
                    <a:pt x="14763" y="63289"/>
                  </a:lnTo>
                  <a:lnTo>
                    <a:pt x="26473" y="63289"/>
                  </a:lnTo>
                  <a:lnTo>
                    <a:pt x="31631" y="61263"/>
                  </a:lnTo>
                  <a:lnTo>
                    <a:pt x="39374" y="52783"/>
                  </a:lnTo>
                  <a:lnTo>
                    <a:pt x="41313" y="47466"/>
                  </a:lnTo>
                  <a:lnTo>
                    <a:pt x="41313" y="34935"/>
                  </a:lnTo>
                  <a:lnTo>
                    <a:pt x="39387" y="30125"/>
                  </a:lnTo>
                  <a:lnTo>
                    <a:pt x="31669" y="22784"/>
                  </a:lnTo>
                  <a:lnTo>
                    <a:pt x="27145" y="20885"/>
                  </a:lnTo>
                  <a:lnTo>
                    <a:pt x="17336" y="20885"/>
                  </a:lnTo>
                  <a:lnTo>
                    <a:pt x="13471" y="22151"/>
                  </a:lnTo>
                  <a:lnTo>
                    <a:pt x="10379" y="24682"/>
                  </a:lnTo>
                  <a:lnTo>
                    <a:pt x="11747" y="7341"/>
                  </a:lnTo>
                  <a:lnTo>
                    <a:pt x="38335" y="7341"/>
                  </a:lnTo>
                  <a:lnTo>
                    <a:pt x="3833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81" name="object 181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247145" y="1621747"/>
              <a:ext cx="166483" cy="77339"/>
            </a:xfrm>
            <a:prstGeom prst="rect">
              <a:avLst/>
            </a:prstGeom>
          </p:spPr>
        </p:pic>
      </p:grpSp>
      <p:grpSp>
        <p:nvGrpSpPr>
          <p:cNvPr id="182" name="object 182"/>
          <p:cNvGrpSpPr/>
          <p:nvPr/>
        </p:nvGrpSpPr>
        <p:grpSpPr>
          <a:xfrm>
            <a:off x="247145" y="2929555"/>
            <a:ext cx="250190" cy="99060"/>
            <a:chOff x="247145" y="2929555"/>
            <a:chExt cx="250190" cy="99060"/>
          </a:xfrm>
        </p:grpSpPr>
        <p:sp>
          <p:nvSpPr>
            <p:cNvPr id="183" name="object 183"/>
            <p:cNvSpPr/>
            <p:nvPr/>
          </p:nvSpPr>
          <p:spPr>
            <a:xfrm>
              <a:off x="455626" y="2929555"/>
              <a:ext cx="41910" cy="63500"/>
            </a:xfrm>
            <a:custGeom>
              <a:avLst/>
              <a:gdLst/>
              <a:ahLst/>
              <a:cxnLst/>
              <a:rect l="l" t="t" r="r" b="b"/>
              <a:pathLst>
                <a:path w="41909" h="63500">
                  <a:moveTo>
                    <a:pt x="38335" y="0"/>
                  </a:moveTo>
                  <a:lnTo>
                    <a:pt x="4891" y="0"/>
                  </a:lnTo>
                  <a:lnTo>
                    <a:pt x="2255" y="32783"/>
                  </a:lnTo>
                  <a:lnTo>
                    <a:pt x="8554" y="32783"/>
                  </a:lnTo>
                  <a:lnTo>
                    <a:pt x="11646" y="29366"/>
                  </a:lnTo>
                  <a:lnTo>
                    <a:pt x="15422" y="27720"/>
                  </a:lnTo>
                  <a:lnTo>
                    <a:pt x="23761" y="27720"/>
                  </a:lnTo>
                  <a:lnTo>
                    <a:pt x="26917" y="28986"/>
                  </a:lnTo>
                  <a:lnTo>
                    <a:pt x="31796" y="34049"/>
                  </a:lnTo>
                  <a:lnTo>
                    <a:pt x="33012" y="37467"/>
                  </a:lnTo>
                  <a:lnTo>
                    <a:pt x="33012" y="46074"/>
                  </a:lnTo>
                  <a:lnTo>
                    <a:pt x="31821" y="49745"/>
                  </a:lnTo>
                  <a:lnTo>
                    <a:pt x="27031" y="55567"/>
                  </a:lnTo>
                  <a:lnTo>
                    <a:pt x="23901" y="57086"/>
                  </a:lnTo>
                  <a:lnTo>
                    <a:pt x="20035" y="56960"/>
                  </a:lnTo>
                  <a:lnTo>
                    <a:pt x="17006" y="57086"/>
                  </a:lnTo>
                  <a:lnTo>
                    <a:pt x="14409" y="56074"/>
                  </a:lnTo>
                  <a:lnTo>
                    <a:pt x="10062" y="52403"/>
                  </a:lnTo>
                  <a:lnTo>
                    <a:pt x="8756" y="49618"/>
                  </a:lnTo>
                  <a:lnTo>
                    <a:pt x="8300" y="45947"/>
                  </a:lnTo>
                  <a:lnTo>
                    <a:pt x="0" y="45947"/>
                  </a:lnTo>
                  <a:lnTo>
                    <a:pt x="595" y="51643"/>
                  </a:lnTo>
                  <a:lnTo>
                    <a:pt x="2762" y="56074"/>
                  </a:lnTo>
                  <a:lnTo>
                    <a:pt x="10252" y="61896"/>
                  </a:lnTo>
                  <a:lnTo>
                    <a:pt x="14763" y="63289"/>
                  </a:lnTo>
                  <a:lnTo>
                    <a:pt x="26473" y="63289"/>
                  </a:lnTo>
                  <a:lnTo>
                    <a:pt x="31631" y="61263"/>
                  </a:lnTo>
                  <a:lnTo>
                    <a:pt x="39374" y="52783"/>
                  </a:lnTo>
                  <a:lnTo>
                    <a:pt x="41313" y="47466"/>
                  </a:lnTo>
                  <a:lnTo>
                    <a:pt x="41313" y="34935"/>
                  </a:lnTo>
                  <a:lnTo>
                    <a:pt x="39387" y="30125"/>
                  </a:lnTo>
                  <a:lnTo>
                    <a:pt x="31669" y="22784"/>
                  </a:lnTo>
                  <a:lnTo>
                    <a:pt x="27145" y="20885"/>
                  </a:lnTo>
                  <a:lnTo>
                    <a:pt x="17336" y="20885"/>
                  </a:lnTo>
                  <a:lnTo>
                    <a:pt x="13471" y="22151"/>
                  </a:lnTo>
                  <a:lnTo>
                    <a:pt x="10379" y="24682"/>
                  </a:lnTo>
                  <a:lnTo>
                    <a:pt x="11747" y="7341"/>
                  </a:lnTo>
                  <a:lnTo>
                    <a:pt x="38335" y="7341"/>
                  </a:lnTo>
                  <a:lnTo>
                    <a:pt x="3833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84" name="object 184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247145" y="2950820"/>
              <a:ext cx="166483" cy="77339"/>
            </a:xfrm>
            <a:prstGeom prst="rect">
              <a:avLst/>
            </a:prstGeom>
          </p:spPr>
        </p:pic>
      </p:grpSp>
      <p:pic>
        <p:nvPicPr>
          <p:cNvPr id="185" name="object 185"/>
          <p:cNvPicPr/>
          <p:nvPr/>
        </p:nvPicPr>
        <p:blipFill>
          <a:blip r:embed="rId17" cstate="print"/>
          <a:stretch>
            <a:fillRect/>
          </a:stretch>
        </p:blipFill>
        <p:spPr>
          <a:xfrm>
            <a:off x="1736017" y="4374816"/>
            <a:ext cx="1569281" cy="97946"/>
          </a:xfrm>
          <a:prstGeom prst="rect">
            <a:avLst/>
          </a:prstGeom>
        </p:spPr>
      </p:pic>
      <p:grpSp>
        <p:nvGrpSpPr>
          <p:cNvPr id="186" name="object 186"/>
          <p:cNvGrpSpPr/>
          <p:nvPr/>
        </p:nvGrpSpPr>
        <p:grpSpPr>
          <a:xfrm>
            <a:off x="4811690" y="1549932"/>
            <a:ext cx="4126229" cy="2794000"/>
            <a:chOff x="4811690" y="1549932"/>
            <a:chExt cx="4126229" cy="2794000"/>
          </a:xfrm>
        </p:grpSpPr>
        <p:sp>
          <p:nvSpPr>
            <p:cNvPr id="187" name="object 187"/>
            <p:cNvSpPr/>
            <p:nvPr/>
          </p:nvSpPr>
          <p:spPr>
            <a:xfrm>
              <a:off x="4974080" y="1796760"/>
              <a:ext cx="38100" cy="1044575"/>
            </a:xfrm>
            <a:custGeom>
              <a:avLst/>
              <a:gdLst/>
              <a:ahLst/>
              <a:cxnLst/>
              <a:rect l="l" t="t" r="r" b="b"/>
              <a:pathLst>
                <a:path w="38100" h="1044575">
                  <a:moveTo>
                    <a:pt x="38018" y="1044271"/>
                  </a:moveTo>
                  <a:lnTo>
                    <a:pt x="38018" y="0"/>
                  </a:lnTo>
                </a:path>
                <a:path w="38100" h="1044575">
                  <a:moveTo>
                    <a:pt x="38018" y="1044271"/>
                  </a:moveTo>
                  <a:lnTo>
                    <a:pt x="0" y="104427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" name="object 188"/>
            <p:cNvSpPr/>
            <p:nvPr/>
          </p:nvSpPr>
          <p:spPr>
            <a:xfrm>
              <a:off x="4901490" y="2795589"/>
              <a:ext cx="48895" cy="77470"/>
            </a:xfrm>
            <a:custGeom>
              <a:avLst/>
              <a:gdLst/>
              <a:ahLst/>
              <a:cxnLst/>
              <a:rect l="l" t="t" r="r" b="b"/>
              <a:pathLst>
                <a:path w="48895" h="77469">
                  <a:moveTo>
                    <a:pt x="24344" y="0"/>
                  </a:moveTo>
                  <a:lnTo>
                    <a:pt x="13692" y="2440"/>
                  </a:lnTo>
                  <a:lnTo>
                    <a:pt x="6084" y="9746"/>
                  </a:lnTo>
                  <a:lnTo>
                    <a:pt x="1520" y="21894"/>
                  </a:lnTo>
                  <a:lnTo>
                    <a:pt x="0" y="38859"/>
                  </a:lnTo>
                  <a:lnTo>
                    <a:pt x="1520" y="55712"/>
                  </a:lnTo>
                  <a:lnTo>
                    <a:pt x="6084" y="67735"/>
                  </a:lnTo>
                  <a:lnTo>
                    <a:pt x="13692" y="74940"/>
                  </a:lnTo>
                  <a:lnTo>
                    <a:pt x="24344" y="77339"/>
                  </a:lnTo>
                  <a:lnTo>
                    <a:pt x="35023" y="74940"/>
                  </a:lnTo>
                  <a:lnTo>
                    <a:pt x="40389" y="69871"/>
                  </a:lnTo>
                  <a:lnTo>
                    <a:pt x="19655" y="69871"/>
                  </a:lnTo>
                  <a:lnTo>
                    <a:pt x="16081" y="67592"/>
                  </a:lnTo>
                  <a:lnTo>
                    <a:pt x="11177" y="58479"/>
                  </a:lnTo>
                  <a:lnTo>
                    <a:pt x="9948" y="50378"/>
                  </a:lnTo>
                  <a:lnTo>
                    <a:pt x="9948" y="27214"/>
                  </a:lnTo>
                  <a:lnTo>
                    <a:pt x="11177" y="19113"/>
                  </a:lnTo>
                  <a:lnTo>
                    <a:pt x="13623" y="14556"/>
                  </a:lnTo>
                  <a:lnTo>
                    <a:pt x="16081" y="9873"/>
                  </a:lnTo>
                  <a:lnTo>
                    <a:pt x="19655" y="7594"/>
                  </a:lnTo>
                  <a:lnTo>
                    <a:pt x="40404" y="7594"/>
                  </a:lnTo>
                  <a:lnTo>
                    <a:pt x="35023" y="2440"/>
                  </a:lnTo>
                  <a:lnTo>
                    <a:pt x="24344" y="0"/>
                  </a:lnTo>
                  <a:close/>
                </a:path>
                <a:path w="48895" h="77469">
                  <a:moveTo>
                    <a:pt x="40404" y="7594"/>
                  </a:moveTo>
                  <a:lnTo>
                    <a:pt x="29084" y="7594"/>
                  </a:lnTo>
                  <a:lnTo>
                    <a:pt x="32670" y="9873"/>
                  </a:lnTo>
                  <a:lnTo>
                    <a:pt x="35116" y="14556"/>
                  </a:lnTo>
                  <a:lnTo>
                    <a:pt x="37575" y="19113"/>
                  </a:lnTo>
                  <a:lnTo>
                    <a:pt x="38791" y="27214"/>
                  </a:lnTo>
                  <a:lnTo>
                    <a:pt x="38791" y="50378"/>
                  </a:lnTo>
                  <a:lnTo>
                    <a:pt x="37575" y="58479"/>
                  </a:lnTo>
                  <a:lnTo>
                    <a:pt x="32670" y="67592"/>
                  </a:lnTo>
                  <a:lnTo>
                    <a:pt x="29084" y="69871"/>
                  </a:lnTo>
                  <a:lnTo>
                    <a:pt x="40389" y="69871"/>
                  </a:lnTo>
                  <a:lnTo>
                    <a:pt x="42650" y="67735"/>
                  </a:lnTo>
                  <a:lnTo>
                    <a:pt x="47227" y="55712"/>
                  </a:lnTo>
                  <a:lnTo>
                    <a:pt x="48752" y="38859"/>
                  </a:lnTo>
                  <a:lnTo>
                    <a:pt x="47227" y="21894"/>
                  </a:lnTo>
                  <a:lnTo>
                    <a:pt x="42650" y="9746"/>
                  </a:lnTo>
                  <a:lnTo>
                    <a:pt x="40404" y="759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" name="object 189"/>
            <p:cNvSpPr/>
            <p:nvPr/>
          </p:nvSpPr>
          <p:spPr>
            <a:xfrm>
              <a:off x="4974080" y="2603696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90" name="object 190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4811690" y="2558255"/>
              <a:ext cx="139059" cy="77339"/>
            </a:xfrm>
            <a:prstGeom prst="rect">
              <a:avLst/>
            </a:prstGeom>
          </p:spPr>
        </p:pic>
        <p:sp>
          <p:nvSpPr>
            <p:cNvPr id="191" name="object 191"/>
            <p:cNvSpPr/>
            <p:nvPr/>
          </p:nvSpPr>
          <p:spPr>
            <a:xfrm>
              <a:off x="4974080" y="2375856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" name="object 192"/>
            <p:cNvSpPr/>
            <p:nvPr/>
          </p:nvSpPr>
          <p:spPr>
            <a:xfrm>
              <a:off x="4908384" y="2330414"/>
              <a:ext cx="27940" cy="76200"/>
            </a:xfrm>
            <a:custGeom>
              <a:avLst/>
              <a:gdLst/>
              <a:ahLst/>
              <a:cxnLst/>
              <a:rect l="l" t="t" r="r" b="b"/>
              <a:pathLst>
                <a:path w="27939" h="76200">
                  <a:moveTo>
                    <a:pt x="27614" y="0"/>
                  </a:moveTo>
                  <a:lnTo>
                    <a:pt x="20213" y="0"/>
                  </a:lnTo>
                  <a:lnTo>
                    <a:pt x="18477" y="9113"/>
                  </a:lnTo>
                  <a:lnTo>
                    <a:pt x="11735" y="13670"/>
                  </a:lnTo>
                  <a:lnTo>
                    <a:pt x="0" y="13670"/>
                  </a:lnTo>
                  <a:lnTo>
                    <a:pt x="0" y="21138"/>
                  </a:lnTo>
                  <a:lnTo>
                    <a:pt x="8123" y="21138"/>
                  </a:lnTo>
                  <a:lnTo>
                    <a:pt x="14130" y="19872"/>
                  </a:lnTo>
                  <a:lnTo>
                    <a:pt x="18020" y="17341"/>
                  </a:lnTo>
                  <a:lnTo>
                    <a:pt x="18020" y="76073"/>
                  </a:lnTo>
                  <a:lnTo>
                    <a:pt x="27614" y="76073"/>
                  </a:lnTo>
                  <a:lnTo>
                    <a:pt x="2761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" name="object 193"/>
            <p:cNvSpPr/>
            <p:nvPr/>
          </p:nvSpPr>
          <p:spPr>
            <a:xfrm>
              <a:off x="4974080" y="2138521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94" name="object 194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4818584" y="2093080"/>
              <a:ext cx="132165" cy="77339"/>
            </a:xfrm>
            <a:prstGeom prst="rect">
              <a:avLst/>
            </a:prstGeom>
          </p:spPr>
        </p:pic>
        <p:sp>
          <p:nvSpPr>
            <p:cNvPr id="195" name="object 195"/>
            <p:cNvSpPr/>
            <p:nvPr/>
          </p:nvSpPr>
          <p:spPr>
            <a:xfrm>
              <a:off x="4974080" y="1910680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" name="object 196"/>
            <p:cNvSpPr/>
            <p:nvPr/>
          </p:nvSpPr>
          <p:spPr>
            <a:xfrm>
              <a:off x="4900007" y="1865239"/>
              <a:ext cx="50165" cy="76200"/>
            </a:xfrm>
            <a:custGeom>
              <a:avLst/>
              <a:gdLst/>
              <a:ahLst/>
              <a:cxnLst/>
              <a:rect l="l" t="t" r="r" b="b"/>
              <a:pathLst>
                <a:path w="50164" h="76200">
                  <a:moveTo>
                    <a:pt x="33481" y="0"/>
                  </a:moveTo>
                  <a:lnTo>
                    <a:pt x="1786" y="21644"/>
                  </a:lnTo>
                  <a:lnTo>
                    <a:pt x="11735" y="21644"/>
                  </a:lnTo>
                  <a:lnTo>
                    <a:pt x="12077" y="17088"/>
                  </a:lnTo>
                  <a:lnTo>
                    <a:pt x="13572" y="13543"/>
                  </a:lnTo>
                  <a:lnTo>
                    <a:pt x="18882" y="8733"/>
                  </a:lnTo>
                  <a:lnTo>
                    <a:pt x="22088" y="7594"/>
                  </a:lnTo>
                  <a:lnTo>
                    <a:pt x="30148" y="7594"/>
                  </a:lnTo>
                  <a:lnTo>
                    <a:pt x="33507" y="8733"/>
                  </a:lnTo>
                  <a:lnTo>
                    <a:pt x="38272" y="13543"/>
                  </a:lnTo>
                  <a:lnTo>
                    <a:pt x="39463" y="16708"/>
                  </a:lnTo>
                  <a:lnTo>
                    <a:pt x="39463" y="25442"/>
                  </a:lnTo>
                  <a:lnTo>
                    <a:pt x="38069" y="29619"/>
                  </a:lnTo>
                  <a:lnTo>
                    <a:pt x="32480" y="36834"/>
                  </a:lnTo>
                  <a:lnTo>
                    <a:pt x="27322" y="41644"/>
                  </a:lnTo>
                  <a:lnTo>
                    <a:pt x="12241" y="53795"/>
                  </a:lnTo>
                  <a:lnTo>
                    <a:pt x="7058" y="58858"/>
                  </a:lnTo>
                  <a:lnTo>
                    <a:pt x="1406" y="67213"/>
                  </a:lnTo>
                  <a:lnTo>
                    <a:pt x="0" y="71516"/>
                  </a:lnTo>
                  <a:lnTo>
                    <a:pt x="0" y="76073"/>
                  </a:lnTo>
                  <a:lnTo>
                    <a:pt x="49563" y="76073"/>
                  </a:lnTo>
                  <a:lnTo>
                    <a:pt x="49563" y="67213"/>
                  </a:lnTo>
                  <a:lnTo>
                    <a:pt x="13420" y="67213"/>
                  </a:lnTo>
                  <a:lnTo>
                    <a:pt x="13597" y="65061"/>
                  </a:lnTo>
                  <a:lnTo>
                    <a:pt x="18134" y="60251"/>
                  </a:lnTo>
                  <a:lnTo>
                    <a:pt x="35927" y="45441"/>
                  </a:lnTo>
                  <a:lnTo>
                    <a:pt x="41871" y="39619"/>
                  </a:lnTo>
                  <a:lnTo>
                    <a:pt x="47865" y="31264"/>
                  </a:lnTo>
                  <a:lnTo>
                    <a:pt x="49360" y="26454"/>
                  </a:lnTo>
                  <a:lnTo>
                    <a:pt x="49360" y="15062"/>
                  </a:lnTo>
                  <a:lnTo>
                    <a:pt x="47333" y="9999"/>
                  </a:lnTo>
                  <a:lnTo>
                    <a:pt x="39235" y="2025"/>
                  </a:lnTo>
                  <a:lnTo>
                    <a:pt x="3348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97" name="object 197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5062917" y="1632714"/>
              <a:ext cx="3743692" cy="97971"/>
            </a:xfrm>
            <a:prstGeom prst="rect">
              <a:avLst/>
            </a:prstGeom>
          </p:spPr>
        </p:pic>
        <p:sp>
          <p:nvSpPr>
            <p:cNvPr id="198" name="object 198"/>
            <p:cNvSpPr/>
            <p:nvPr/>
          </p:nvSpPr>
          <p:spPr>
            <a:xfrm>
              <a:off x="6588097" y="2671796"/>
              <a:ext cx="0" cy="169545"/>
            </a:xfrm>
            <a:custGeom>
              <a:avLst/>
              <a:gdLst/>
              <a:ahLst/>
              <a:cxnLst/>
              <a:rect l="l" t="t" r="r" b="b"/>
              <a:pathLst>
                <a:path h="169544">
                  <a:moveTo>
                    <a:pt x="0" y="16923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" name="object 199"/>
            <p:cNvSpPr/>
            <p:nvPr/>
          </p:nvSpPr>
          <p:spPr>
            <a:xfrm>
              <a:off x="6845990" y="2804830"/>
              <a:ext cx="0" cy="36830"/>
            </a:xfrm>
            <a:custGeom>
              <a:avLst/>
              <a:gdLst/>
              <a:ahLst/>
              <a:cxnLst/>
              <a:rect l="l" t="t" r="r" b="b"/>
              <a:pathLst>
                <a:path h="36830">
                  <a:moveTo>
                    <a:pt x="0" y="3620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00" name="object 200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6078774" y="1796760"/>
              <a:ext cx="728056" cy="1044271"/>
            </a:xfrm>
            <a:prstGeom prst="rect">
              <a:avLst/>
            </a:prstGeom>
          </p:spPr>
        </p:pic>
        <p:sp>
          <p:nvSpPr>
            <p:cNvPr id="201" name="object 201"/>
            <p:cNvSpPr/>
            <p:nvPr/>
          </p:nvSpPr>
          <p:spPr>
            <a:xfrm>
              <a:off x="5021603" y="1549932"/>
              <a:ext cx="3916045" cy="1320165"/>
            </a:xfrm>
            <a:custGeom>
              <a:avLst/>
              <a:gdLst/>
              <a:ahLst/>
              <a:cxnLst/>
              <a:rect l="l" t="t" r="r" b="b"/>
              <a:pathLst>
                <a:path w="3916045" h="1320164">
                  <a:moveTo>
                    <a:pt x="3915916" y="0"/>
                  </a:moveTo>
                  <a:lnTo>
                    <a:pt x="0" y="0"/>
                  </a:lnTo>
                  <a:lnTo>
                    <a:pt x="0" y="1319579"/>
                  </a:lnTo>
                  <a:lnTo>
                    <a:pt x="3915916" y="1319579"/>
                  </a:lnTo>
                  <a:lnTo>
                    <a:pt x="3915916" y="1310085"/>
                  </a:lnTo>
                  <a:lnTo>
                    <a:pt x="19009" y="1310085"/>
                  </a:lnTo>
                  <a:lnTo>
                    <a:pt x="9504" y="1300592"/>
                  </a:lnTo>
                  <a:lnTo>
                    <a:pt x="19009" y="1300592"/>
                  </a:lnTo>
                  <a:lnTo>
                    <a:pt x="19009" y="18986"/>
                  </a:lnTo>
                  <a:lnTo>
                    <a:pt x="9504" y="18986"/>
                  </a:lnTo>
                  <a:lnTo>
                    <a:pt x="19009" y="9493"/>
                  </a:lnTo>
                  <a:lnTo>
                    <a:pt x="3915916" y="9493"/>
                  </a:lnTo>
                  <a:lnTo>
                    <a:pt x="3915916" y="0"/>
                  </a:lnTo>
                  <a:close/>
                </a:path>
                <a:path w="3916045" h="1320164">
                  <a:moveTo>
                    <a:pt x="19009" y="1300592"/>
                  </a:moveTo>
                  <a:lnTo>
                    <a:pt x="9504" y="1300592"/>
                  </a:lnTo>
                  <a:lnTo>
                    <a:pt x="19009" y="1310085"/>
                  </a:lnTo>
                  <a:lnTo>
                    <a:pt x="19009" y="1300592"/>
                  </a:lnTo>
                  <a:close/>
                </a:path>
                <a:path w="3916045" h="1320164">
                  <a:moveTo>
                    <a:pt x="3896907" y="1300592"/>
                  </a:moveTo>
                  <a:lnTo>
                    <a:pt x="19009" y="1300592"/>
                  </a:lnTo>
                  <a:lnTo>
                    <a:pt x="19009" y="1310085"/>
                  </a:lnTo>
                  <a:lnTo>
                    <a:pt x="3896907" y="1310085"/>
                  </a:lnTo>
                  <a:lnTo>
                    <a:pt x="3896907" y="1300592"/>
                  </a:lnTo>
                  <a:close/>
                </a:path>
                <a:path w="3916045" h="1320164">
                  <a:moveTo>
                    <a:pt x="3896907" y="9493"/>
                  </a:moveTo>
                  <a:lnTo>
                    <a:pt x="3896907" y="1310085"/>
                  </a:lnTo>
                  <a:lnTo>
                    <a:pt x="3906411" y="1300592"/>
                  </a:lnTo>
                  <a:lnTo>
                    <a:pt x="3915916" y="1300592"/>
                  </a:lnTo>
                  <a:lnTo>
                    <a:pt x="3915916" y="18986"/>
                  </a:lnTo>
                  <a:lnTo>
                    <a:pt x="3906411" y="18986"/>
                  </a:lnTo>
                  <a:lnTo>
                    <a:pt x="3896907" y="9493"/>
                  </a:lnTo>
                  <a:close/>
                </a:path>
                <a:path w="3916045" h="1320164">
                  <a:moveTo>
                    <a:pt x="3915916" y="1300592"/>
                  </a:moveTo>
                  <a:lnTo>
                    <a:pt x="3906411" y="1300592"/>
                  </a:lnTo>
                  <a:lnTo>
                    <a:pt x="3896907" y="1310085"/>
                  </a:lnTo>
                  <a:lnTo>
                    <a:pt x="3915916" y="1310085"/>
                  </a:lnTo>
                  <a:lnTo>
                    <a:pt x="3915916" y="1300592"/>
                  </a:lnTo>
                  <a:close/>
                </a:path>
                <a:path w="3916045" h="1320164">
                  <a:moveTo>
                    <a:pt x="19009" y="9493"/>
                  </a:moveTo>
                  <a:lnTo>
                    <a:pt x="9504" y="18986"/>
                  </a:lnTo>
                  <a:lnTo>
                    <a:pt x="19009" y="18986"/>
                  </a:lnTo>
                  <a:lnTo>
                    <a:pt x="19009" y="9493"/>
                  </a:lnTo>
                  <a:close/>
                </a:path>
                <a:path w="3916045" h="1320164">
                  <a:moveTo>
                    <a:pt x="3896907" y="9493"/>
                  </a:moveTo>
                  <a:lnTo>
                    <a:pt x="19009" y="9493"/>
                  </a:lnTo>
                  <a:lnTo>
                    <a:pt x="19009" y="18986"/>
                  </a:lnTo>
                  <a:lnTo>
                    <a:pt x="3896907" y="18986"/>
                  </a:lnTo>
                  <a:lnTo>
                    <a:pt x="3896907" y="9493"/>
                  </a:lnTo>
                  <a:close/>
                </a:path>
                <a:path w="3916045" h="1320164">
                  <a:moveTo>
                    <a:pt x="3915916" y="9493"/>
                  </a:moveTo>
                  <a:lnTo>
                    <a:pt x="3896907" y="9493"/>
                  </a:lnTo>
                  <a:lnTo>
                    <a:pt x="3906411" y="18986"/>
                  </a:lnTo>
                  <a:lnTo>
                    <a:pt x="3915916" y="18986"/>
                  </a:lnTo>
                  <a:lnTo>
                    <a:pt x="3915916" y="9493"/>
                  </a:lnTo>
                  <a:close/>
                </a:path>
              </a:pathLst>
            </a:custGeom>
            <a:solidFill>
              <a:srgbClr val="306A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" name="object 202"/>
            <p:cNvSpPr/>
            <p:nvPr/>
          </p:nvSpPr>
          <p:spPr>
            <a:xfrm>
              <a:off x="7949051" y="2252457"/>
              <a:ext cx="0" cy="95250"/>
            </a:xfrm>
            <a:custGeom>
              <a:avLst/>
              <a:gdLst/>
              <a:ahLst/>
              <a:cxnLst/>
              <a:rect l="l" t="t" r="r" b="b"/>
              <a:pathLst>
                <a:path h="95250">
                  <a:moveTo>
                    <a:pt x="0" y="94931"/>
                  </a:moveTo>
                  <a:lnTo>
                    <a:pt x="0" y="0"/>
                  </a:lnTo>
                </a:path>
              </a:pathLst>
            </a:custGeom>
            <a:ln w="950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" name="object 203"/>
            <p:cNvSpPr/>
            <p:nvPr/>
          </p:nvSpPr>
          <p:spPr>
            <a:xfrm>
              <a:off x="7873013" y="2347388"/>
              <a:ext cx="76200" cy="47625"/>
            </a:xfrm>
            <a:custGeom>
              <a:avLst/>
              <a:gdLst/>
              <a:ahLst/>
              <a:cxnLst/>
              <a:rect l="l" t="t" r="r" b="b"/>
              <a:pathLst>
                <a:path w="76200" h="47625">
                  <a:moveTo>
                    <a:pt x="76038" y="0"/>
                  </a:moveTo>
                  <a:lnTo>
                    <a:pt x="0" y="47465"/>
                  </a:lnTo>
                  <a:lnTo>
                    <a:pt x="76038" y="0"/>
                  </a:lnTo>
                  <a:close/>
                </a:path>
              </a:pathLst>
            </a:custGeom>
            <a:solidFill>
              <a:srgbClr val="000000">
                <a:alpha val="3999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" name="object 204"/>
            <p:cNvSpPr/>
            <p:nvPr/>
          </p:nvSpPr>
          <p:spPr>
            <a:xfrm>
              <a:off x="7901527" y="2110060"/>
              <a:ext cx="123825" cy="95250"/>
            </a:xfrm>
            <a:custGeom>
              <a:avLst/>
              <a:gdLst/>
              <a:ahLst/>
              <a:cxnLst/>
              <a:rect l="l" t="t" r="r" b="b"/>
              <a:pathLst>
                <a:path w="123825" h="95250">
                  <a:moveTo>
                    <a:pt x="95047" y="0"/>
                  </a:moveTo>
                  <a:lnTo>
                    <a:pt x="123562" y="94931"/>
                  </a:lnTo>
                </a:path>
                <a:path w="123825" h="95250">
                  <a:moveTo>
                    <a:pt x="95047" y="0"/>
                  </a:moveTo>
                  <a:lnTo>
                    <a:pt x="0" y="0"/>
                  </a:lnTo>
                </a:path>
              </a:pathLst>
            </a:custGeom>
            <a:ln w="9498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" name="object 205"/>
            <p:cNvSpPr/>
            <p:nvPr/>
          </p:nvSpPr>
          <p:spPr>
            <a:xfrm>
              <a:off x="7711431" y="2347388"/>
              <a:ext cx="161925" cy="47625"/>
            </a:xfrm>
            <a:custGeom>
              <a:avLst/>
              <a:gdLst/>
              <a:ahLst/>
              <a:cxnLst/>
              <a:rect l="l" t="t" r="r" b="b"/>
              <a:pathLst>
                <a:path w="161925" h="47625">
                  <a:moveTo>
                    <a:pt x="76038" y="0"/>
                  </a:moveTo>
                  <a:lnTo>
                    <a:pt x="161581" y="47465"/>
                  </a:lnTo>
                </a:path>
                <a:path w="161925" h="47625">
                  <a:moveTo>
                    <a:pt x="76038" y="0"/>
                  </a:moveTo>
                  <a:lnTo>
                    <a:pt x="0" y="47465"/>
                  </a:lnTo>
                </a:path>
              </a:pathLst>
            </a:custGeom>
            <a:ln w="9498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" name="object 206"/>
            <p:cNvSpPr/>
            <p:nvPr/>
          </p:nvSpPr>
          <p:spPr>
            <a:xfrm>
              <a:off x="7739945" y="2195498"/>
              <a:ext cx="133350" cy="38100"/>
            </a:xfrm>
            <a:custGeom>
              <a:avLst/>
              <a:gdLst/>
              <a:ahLst/>
              <a:cxnLst/>
              <a:rect l="l" t="t" r="r" b="b"/>
              <a:pathLst>
                <a:path w="133350" h="38100">
                  <a:moveTo>
                    <a:pt x="47523" y="37972"/>
                  </a:moveTo>
                  <a:lnTo>
                    <a:pt x="133067" y="9493"/>
                  </a:lnTo>
                </a:path>
                <a:path w="133350" h="38100">
                  <a:moveTo>
                    <a:pt x="47523" y="37972"/>
                  </a:moveTo>
                  <a:lnTo>
                    <a:pt x="0" y="0"/>
                  </a:lnTo>
                </a:path>
              </a:pathLst>
            </a:custGeom>
            <a:ln w="9498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07" name="object 207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7873013" y="2489785"/>
              <a:ext cx="76038" cy="47465"/>
            </a:xfrm>
            <a:prstGeom prst="rect">
              <a:avLst/>
            </a:prstGeom>
          </p:spPr>
        </p:pic>
        <p:sp>
          <p:nvSpPr>
            <p:cNvPr id="208" name="object 208"/>
            <p:cNvSpPr/>
            <p:nvPr/>
          </p:nvSpPr>
          <p:spPr>
            <a:xfrm>
              <a:off x="7949051" y="2537251"/>
              <a:ext cx="0" cy="57150"/>
            </a:xfrm>
            <a:custGeom>
              <a:avLst/>
              <a:gdLst/>
              <a:ahLst/>
              <a:cxnLst/>
              <a:rect l="l" t="t" r="r" b="b"/>
              <a:pathLst>
                <a:path h="57150">
                  <a:moveTo>
                    <a:pt x="0" y="0"/>
                  </a:moveTo>
                  <a:lnTo>
                    <a:pt x="0" y="56958"/>
                  </a:lnTo>
                </a:path>
              </a:pathLst>
            </a:custGeom>
            <a:ln w="950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09" name="object 209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7777965" y="2537251"/>
              <a:ext cx="19009" cy="94931"/>
            </a:xfrm>
            <a:prstGeom prst="rect">
              <a:avLst/>
            </a:prstGeom>
          </p:spPr>
        </p:pic>
        <p:pic>
          <p:nvPicPr>
            <p:cNvPr id="210" name="object 210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7426287" y="1920198"/>
              <a:ext cx="1017013" cy="768943"/>
            </a:xfrm>
            <a:prstGeom prst="rect">
              <a:avLst/>
            </a:prstGeom>
          </p:spPr>
        </p:pic>
        <p:sp>
          <p:nvSpPr>
            <p:cNvPr id="211" name="object 211"/>
            <p:cNvSpPr/>
            <p:nvPr/>
          </p:nvSpPr>
          <p:spPr>
            <a:xfrm>
              <a:off x="4974080" y="3125832"/>
              <a:ext cx="38100" cy="1044575"/>
            </a:xfrm>
            <a:custGeom>
              <a:avLst/>
              <a:gdLst/>
              <a:ahLst/>
              <a:cxnLst/>
              <a:rect l="l" t="t" r="r" b="b"/>
              <a:pathLst>
                <a:path w="38100" h="1044575">
                  <a:moveTo>
                    <a:pt x="38018" y="1044271"/>
                  </a:moveTo>
                  <a:lnTo>
                    <a:pt x="38018" y="0"/>
                  </a:lnTo>
                </a:path>
                <a:path w="38100" h="1044575">
                  <a:moveTo>
                    <a:pt x="38018" y="1044271"/>
                  </a:moveTo>
                  <a:lnTo>
                    <a:pt x="0" y="104427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" name="object 212"/>
            <p:cNvSpPr/>
            <p:nvPr/>
          </p:nvSpPr>
          <p:spPr>
            <a:xfrm>
              <a:off x="4901490" y="4124725"/>
              <a:ext cx="48895" cy="77470"/>
            </a:xfrm>
            <a:custGeom>
              <a:avLst/>
              <a:gdLst/>
              <a:ahLst/>
              <a:cxnLst/>
              <a:rect l="l" t="t" r="r" b="b"/>
              <a:pathLst>
                <a:path w="48895" h="77470">
                  <a:moveTo>
                    <a:pt x="24344" y="0"/>
                  </a:moveTo>
                  <a:lnTo>
                    <a:pt x="13692" y="2421"/>
                  </a:lnTo>
                  <a:lnTo>
                    <a:pt x="6084" y="9684"/>
                  </a:lnTo>
                  <a:lnTo>
                    <a:pt x="1520" y="21792"/>
                  </a:lnTo>
                  <a:lnTo>
                    <a:pt x="0" y="38745"/>
                  </a:lnTo>
                  <a:lnTo>
                    <a:pt x="1520" y="55615"/>
                  </a:lnTo>
                  <a:lnTo>
                    <a:pt x="6084" y="67664"/>
                  </a:lnTo>
                  <a:lnTo>
                    <a:pt x="13692" y="74892"/>
                  </a:lnTo>
                  <a:lnTo>
                    <a:pt x="24344" y="77301"/>
                  </a:lnTo>
                  <a:lnTo>
                    <a:pt x="35023" y="74892"/>
                  </a:lnTo>
                  <a:lnTo>
                    <a:pt x="40441" y="69757"/>
                  </a:lnTo>
                  <a:lnTo>
                    <a:pt x="19655" y="69757"/>
                  </a:lnTo>
                  <a:lnTo>
                    <a:pt x="16081" y="67478"/>
                  </a:lnTo>
                  <a:lnTo>
                    <a:pt x="11177" y="58365"/>
                  </a:lnTo>
                  <a:lnTo>
                    <a:pt x="9948" y="50302"/>
                  </a:lnTo>
                  <a:lnTo>
                    <a:pt x="9948" y="27163"/>
                  </a:lnTo>
                  <a:lnTo>
                    <a:pt x="11177" y="19062"/>
                  </a:lnTo>
                  <a:lnTo>
                    <a:pt x="16081" y="9847"/>
                  </a:lnTo>
                  <a:lnTo>
                    <a:pt x="19655" y="7544"/>
                  </a:lnTo>
                  <a:lnTo>
                    <a:pt x="40402" y="7544"/>
                  </a:lnTo>
                  <a:lnTo>
                    <a:pt x="35023" y="2421"/>
                  </a:lnTo>
                  <a:lnTo>
                    <a:pt x="24344" y="0"/>
                  </a:lnTo>
                  <a:close/>
                </a:path>
                <a:path w="48895" h="77470">
                  <a:moveTo>
                    <a:pt x="40402" y="7544"/>
                  </a:moveTo>
                  <a:lnTo>
                    <a:pt x="29084" y="7544"/>
                  </a:lnTo>
                  <a:lnTo>
                    <a:pt x="32670" y="9847"/>
                  </a:lnTo>
                  <a:lnTo>
                    <a:pt x="37575" y="19062"/>
                  </a:lnTo>
                  <a:lnTo>
                    <a:pt x="38791" y="27163"/>
                  </a:lnTo>
                  <a:lnTo>
                    <a:pt x="38791" y="50302"/>
                  </a:lnTo>
                  <a:lnTo>
                    <a:pt x="37575" y="58365"/>
                  </a:lnTo>
                  <a:lnTo>
                    <a:pt x="32670" y="67478"/>
                  </a:lnTo>
                  <a:lnTo>
                    <a:pt x="29084" y="69757"/>
                  </a:lnTo>
                  <a:lnTo>
                    <a:pt x="40441" y="69757"/>
                  </a:lnTo>
                  <a:lnTo>
                    <a:pt x="42650" y="67664"/>
                  </a:lnTo>
                  <a:lnTo>
                    <a:pt x="47227" y="55615"/>
                  </a:lnTo>
                  <a:lnTo>
                    <a:pt x="48752" y="38745"/>
                  </a:lnTo>
                  <a:lnTo>
                    <a:pt x="47227" y="21792"/>
                  </a:lnTo>
                  <a:lnTo>
                    <a:pt x="42650" y="9684"/>
                  </a:lnTo>
                  <a:lnTo>
                    <a:pt x="40402" y="754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" name="object 213"/>
            <p:cNvSpPr/>
            <p:nvPr/>
          </p:nvSpPr>
          <p:spPr>
            <a:xfrm>
              <a:off x="4974080" y="3932769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14" name="object 214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4811690" y="3887391"/>
              <a:ext cx="139059" cy="77301"/>
            </a:xfrm>
            <a:prstGeom prst="rect">
              <a:avLst/>
            </a:prstGeom>
          </p:spPr>
        </p:pic>
        <p:sp>
          <p:nvSpPr>
            <p:cNvPr id="215" name="object 215"/>
            <p:cNvSpPr/>
            <p:nvPr/>
          </p:nvSpPr>
          <p:spPr>
            <a:xfrm>
              <a:off x="4974080" y="3704928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" name="object 216"/>
            <p:cNvSpPr/>
            <p:nvPr/>
          </p:nvSpPr>
          <p:spPr>
            <a:xfrm>
              <a:off x="4908384" y="3659550"/>
              <a:ext cx="27940" cy="76200"/>
            </a:xfrm>
            <a:custGeom>
              <a:avLst/>
              <a:gdLst/>
              <a:ahLst/>
              <a:cxnLst/>
              <a:rect l="l" t="t" r="r" b="b"/>
              <a:pathLst>
                <a:path w="27939" h="76200">
                  <a:moveTo>
                    <a:pt x="27614" y="0"/>
                  </a:moveTo>
                  <a:lnTo>
                    <a:pt x="20213" y="0"/>
                  </a:lnTo>
                  <a:lnTo>
                    <a:pt x="18477" y="9037"/>
                  </a:lnTo>
                  <a:lnTo>
                    <a:pt x="11735" y="13556"/>
                  </a:lnTo>
                  <a:lnTo>
                    <a:pt x="0" y="13556"/>
                  </a:lnTo>
                  <a:lnTo>
                    <a:pt x="0" y="21113"/>
                  </a:lnTo>
                  <a:lnTo>
                    <a:pt x="8123" y="21113"/>
                  </a:lnTo>
                  <a:lnTo>
                    <a:pt x="14130" y="19809"/>
                  </a:lnTo>
                  <a:lnTo>
                    <a:pt x="18020" y="17227"/>
                  </a:lnTo>
                  <a:lnTo>
                    <a:pt x="18020" y="76022"/>
                  </a:lnTo>
                  <a:lnTo>
                    <a:pt x="27614" y="76022"/>
                  </a:lnTo>
                  <a:lnTo>
                    <a:pt x="2761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" name="object 217"/>
            <p:cNvSpPr/>
            <p:nvPr/>
          </p:nvSpPr>
          <p:spPr>
            <a:xfrm>
              <a:off x="4974080" y="3467594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18" name="object 218"/>
            <p:cNvPicPr/>
            <p:nvPr/>
          </p:nvPicPr>
          <p:blipFill>
            <a:blip r:embed="rId26" cstate="print"/>
            <a:stretch>
              <a:fillRect/>
            </a:stretch>
          </p:blipFill>
          <p:spPr>
            <a:xfrm>
              <a:off x="4818584" y="3422215"/>
              <a:ext cx="132165" cy="77301"/>
            </a:xfrm>
            <a:prstGeom prst="rect">
              <a:avLst/>
            </a:prstGeom>
          </p:spPr>
        </p:pic>
        <p:sp>
          <p:nvSpPr>
            <p:cNvPr id="219" name="object 219"/>
            <p:cNvSpPr/>
            <p:nvPr/>
          </p:nvSpPr>
          <p:spPr>
            <a:xfrm>
              <a:off x="4974080" y="3239753"/>
              <a:ext cx="38100" cy="0"/>
            </a:xfrm>
            <a:custGeom>
              <a:avLst/>
              <a:gdLst/>
              <a:ahLst/>
              <a:cxnLst/>
              <a:rect l="l" t="t" r="r" b="b"/>
              <a:pathLst>
                <a:path w="38100">
                  <a:moveTo>
                    <a:pt x="38018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" name="object 220"/>
            <p:cNvSpPr/>
            <p:nvPr/>
          </p:nvSpPr>
          <p:spPr>
            <a:xfrm>
              <a:off x="4900007" y="3194311"/>
              <a:ext cx="50165" cy="76200"/>
            </a:xfrm>
            <a:custGeom>
              <a:avLst/>
              <a:gdLst/>
              <a:ahLst/>
              <a:cxnLst/>
              <a:rect l="l" t="t" r="r" b="b"/>
              <a:pathLst>
                <a:path w="50164" h="76200">
                  <a:moveTo>
                    <a:pt x="33481" y="0"/>
                  </a:moveTo>
                  <a:lnTo>
                    <a:pt x="1786" y="21644"/>
                  </a:lnTo>
                  <a:lnTo>
                    <a:pt x="11735" y="21644"/>
                  </a:lnTo>
                  <a:lnTo>
                    <a:pt x="12077" y="17088"/>
                  </a:lnTo>
                  <a:lnTo>
                    <a:pt x="13572" y="13543"/>
                  </a:lnTo>
                  <a:lnTo>
                    <a:pt x="18882" y="8733"/>
                  </a:lnTo>
                  <a:lnTo>
                    <a:pt x="22088" y="7594"/>
                  </a:lnTo>
                  <a:lnTo>
                    <a:pt x="30148" y="7594"/>
                  </a:lnTo>
                  <a:lnTo>
                    <a:pt x="33507" y="8733"/>
                  </a:lnTo>
                  <a:lnTo>
                    <a:pt x="38272" y="13543"/>
                  </a:lnTo>
                  <a:lnTo>
                    <a:pt x="39463" y="16708"/>
                  </a:lnTo>
                  <a:lnTo>
                    <a:pt x="39463" y="25442"/>
                  </a:lnTo>
                  <a:lnTo>
                    <a:pt x="38069" y="29619"/>
                  </a:lnTo>
                  <a:lnTo>
                    <a:pt x="32480" y="36834"/>
                  </a:lnTo>
                  <a:lnTo>
                    <a:pt x="27322" y="41644"/>
                  </a:lnTo>
                  <a:lnTo>
                    <a:pt x="12241" y="53795"/>
                  </a:lnTo>
                  <a:lnTo>
                    <a:pt x="7058" y="58858"/>
                  </a:lnTo>
                  <a:lnTo>
                    <a:pt x="1406" y="67213"/>
                  </a:lnTo>
                  <a:lnTo>
                    <a:pt x="0" y="71529"/>
                  </a:lnTo>
                  <a:lnTo>
                    <a:pt x="0" y="76086"/>
                  </a:lnTo>
                  <a:lnTo>
                    <a:pt x="49563" y="76086"/>
                  </a:lnTo>
                  <a:lnTo>
                    <a:pt x="49563" y="67213"/>
                  </a:lnTo>
                  <a:lnTo>
                    <a:pt x="13420" y="67213"/>
                  </a:lnTo>
                  <a:lnTo>
                    <a:pt x="13597" y="65061"/>
                  </a:lnTo>
                  <a:lnTo>
                    <a:pt x="18134" y="60251"/>
                  </a:lnTo>
                  <a:lnTo>
                    <a:pt x="35927" y="45441"/>
                  </a:lnTo>
                  <a:lnTo>
                    <a:pt x="41871" y="39619"/>
                  </a:lnTo>
                  <a:lnTo>
                    <a:pt x="47865" y="31264"/>
                  </a:lnTo>
                  <a:lnTo>
                    <a:pt x="49360" y="26454"/>
                  </a:lnTo>
                  <a:lnTo>
                    <a:pt x="49360" y="15062"/>
                  </a:lnTo>
                  <a:lnTo>
                    <a:pt x="47333" y="9999"/>
                  </a:lnTo>
                  <a:lnTo>
                    <a:pt x="39235" y="2025"/>
                  </a:lnTo>
                  <a:lnTo>
                    <a:pt x="3348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" name="object 221"/>
            <p:cNvSpPr/>
            <p:nvPr/>
          </p:nvSpPr>
          <p:spPr>
            <a:xfrm>
              <a:off x="5050713" y="4169445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29"/>
                  </a:moveTo>
                  <a:lnTo>
                    <a:pt x="887" y="329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" name="object 222"/>
            <p:cNvSpPr/>
            <p:nvPr/>
          </p:nvSpPr>
          <p:spPr>
            <a:xfrm>
              <a:off x="5072041" y="4169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23" name="object 223"/>
            <p:cNvPicPr/>
            <p:nvPr/>
          </p:nvPicPr>
          <p:blipFill>
            <a:blip r:embed="rId27" cstate="print"/>
            <a:stretch>
              <a:fillRect/>
            </a:stretch>
          </p:blipFill>
          <p:spPr>
            <a:xfrm>
              <a:off x="5062917" y="2961787"/>
              <a:ext cx="3820236" cy="97971"/>
            </a:xfrm>
            <a:prstGeom prst="rect">
              <a:avLst/>
            </a:prstGeom>
          </p:spPr>
        </p:pic>
        <p:sp>
          <p:nvSpPr>
            <p:cNvPr id="224" name="object 224"/>
            <p:cNvSpPr/>
            <p:nvPr/>
          </p:nvSpPr>
          <p:spPr>
            <a:xfrm>
              <a:off x="5237410" y="4169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" name="object 225"/>
            <p:cNvSpPr/>
            <p:nvPr/>
          </p:nvSpPr>
          <p:spPr>
            <a:xfrm>
              <a:off x="5269003" y="4165749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35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" name="object 226"/>
            <p:cNvSpPr/>
            <p:nvPr/>
          </p:nvSpPr>
          <p:spPr>
            <a:xfrm>
              <a:off x="5283273" y="4162547"/>
              <a:ext cx="0" cy="7620"/>
            </a:xfrm>
            <a:custGeom>
              <a:avLst/>
              <a:gdLst/>
              <a:ahLst/>
              <a:cxnLst/>
              <a:rect l="l" t="t" r="r" b="b"/>
              <a:pathLst>
                <a:path h="7620">
                  <a:moveTo>
                    <a:pt x="0" y="755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" name="object 227"/>
            <p:cNvSpPr/>
            <p:nvPr/>
          </p:nvSpPr>
          <p:spPr>
            <a:xfrm>
              <a:off x="5292537" y="4158686"/>
              <a:ext cx="0" cy="11430"/>
            </a:xfrm>
            <a:custGeom>
              <a:avLst/>
              <a:gdLst/>
              <a:ahLst/>
              <a:cxnLst/>
              <a:rect l="l" t="t" r="r" b="b"/>
              <a:pathLst>
                <a:path h="11429">
                  <a:moveTo>
                    <a:pt x="0" y="1141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" name="object 228"/>
            <p:cNvSpPr/>
            <p:nvPr/>
          </p:nvSpPr>
          <p:spPr>
            <a:xfrm>
              <a:off x="5302105" y="4169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" name="object 229"/>
            <p:cNvSpPr/>
            <p:nvPr/>
          </p:nvSpPr>
          <p:spPr>
            <a:xfrm>
              <a:off x="5507354" y="4169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" name="object 230"/>
            <p:cNvSpPr/>
            <p:nvPr/>
          </p:nvSpPr>
          <p:spPr>
            <a:xfrm>
              <a:off x="5518988" y="4168825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39"/>
                  </a:moveTo>
                  <a:lnTo>
                    <a:pt x="887" y="639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" name="object 231"/>
            <p:cNvSpPr/>
            <p:nvPr/>
          </p:nvSpPr>
          <p:spPr>
            <a:xfrm>
              <a:off x="5528151" y="4168749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77"/>
                  </a:moveTo>
                  <a:lnTo>
                    <a:pt x="887" y="677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" name="object 232"/>
            <p:cNvSpPr/>
            <p:nvPr/>
          </p:nvSpPr>
          <p:spPr>
            <a:xfrm>
              <a:off x="5543497" y="4159458"/>
              <a:ext cx="0" cy="10795"/>
            </a:xfrm>
            <a:custGeom>
              <a:avLst/>
              <a:gdLst/>
              <a:ahLst/>
              <a:cxnLst/>
              <a:rect l="l" t="t" r="r" b="b"/>
              <a:pathLst>
                <a:path h="10795">
                  <a:moveTo>
                    <a:pt x="0" y="1064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" name="object 233"/>
            <p:cNvSpPr/>
            <p:nvPr/>
          </p:nvSpPr>
          <p:spPr>
            <a:xfrm>
              <a:off x="5550176" y="4167724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89"/>
                  </a:moveTo>
                  <a:lnTo>
                    <a:pt x="887" y="1189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" name="object 234"/>
            <p:cNvSpPr/>
            <p:nvPr/>
          </p:nvSpPr>
          <p:spPr>
            <a:xfrm>
              <a:off x="5558515" y="416890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01"/>
                  </a:moveTo>
                  <a:lnTo>
                    <a:pt x="887" y="601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" name="object 235"/>
            <p:cNvSpPr/>
            <p:nvPr/>
          </p:nvSpPr>
          <p:spPr>
            <a:xfrm>
              <a:off x="5622804" y="416942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41"/>
                  </a:moveTo>
                  <a:lnTo>
                    <a:pt x="887" y="341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" name="object 236"/>
            <p:cNvSpPr/>
            <p:nvPr/>
          </p:nvSpPr>
          <p:spPr>
            <a:xfrm>
              <a:off x="5628190" y="4169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" name="object 237"/>
            <p:cNvSpPr/>
            <p:nvPr/>
          </p:nvSpPr>
          <p:spPr>
            <a:xfrm>
              <a:off x="5638557" y="4169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" name="object 238"/>
            <p:cNvSpPr/>
            <p:nvPr/>
          </p:nvSpPr>
          <p:spPr>
            <a:xfrm>
              <a:off x="5654043" y="416958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9"/>
                  </a:moveTo>
                  <a:lnTo>
                    <a:pt x="887" y="259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" name="object 239"/>
            <p:cNvSpPr/>
            <p:nvPr/>
          </p:nvSpPr>
          <p:spPr>
            <a:xfrm>
              <a:off x="5723034" y="4169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" name="object 240"/>
            <p:cNvSpPr/>
            <p:nvPr/>
          </p:nvSpPr>
          <p:spPr>
            <a:xfrm>
              <a:off x="5770443" y="4169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" name="object 241"/>
            <p:cNvSpPr/>
            <p:nvPr/>
          </p:nvSpPr>
          <p:spPr>
            <a:xfrm>
              <a:off x="5775892" y="4169711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96"/>
                  </a:moveTo>
                  <a:lnTo>
                    <a:pt x="887" y="196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" name="object 242"/>
            <p:cNvSpPr/>
            <p:nvPr/>
          </p:nvSpPr>
          <p:spPr>
            <a:xfrm>
              <a:off x="5782989" y="416881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45"/>
                  </a:moveTo>
                  <a:lnTo>
                    <a:pt x="887" y="645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" name="object 243"/>
            <p:cNvSpPr/>
            <p:nvPr/>
          </p:nvSpPr>
          <p:spPr>
            <a:xfrm>
              <a:off x="5789199" y="416912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87"/>
                  </a:moveTo>
                  <a:lnTo>
                    <a:pt x="887" y="487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" name="object 244"/>
            <p:cNvSpPr/>
            <p:nvPr/>
          </p:nvSpPr>
          <p:spPr>
            <a:xfrm>
              <a:off x="5795029" y="416949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303"/>
                  </a:moveTo>
                  <a:lnTo>
                    <a:pt x="887" y="303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" name="object 245"/>
            <p:cNvSpPr/>
            <p:nvPr/>
          </p:nvSpPr>
          <p:spPr>
            <a:xfrm>
              <a:off x="5802125" y="4159851"/>
              <a:ext cx="0" cy="10795"/>
            </a:xfrm>
            <a:custGeom>
              <a:avLst/>
              <a:gdLst/>
              <a:ahLst/>
              <a:cxnLst/>
              <a:rect l="l" t="t" r="r" b="b"/>
              <a:pathLst>
                <a:path h="10795">
                  <a:moveTo>
                    <a:pt x="0" y="1025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" name="object 246"/>
            <p:cNvSpPr/>
            <p:nvPr/>
          </p:nvSpPr>
          <p:spPr>
            <a:xfrm>
              <a:off x="5811377" y="4160357"/>
              <a:ext cx="0" cy="10160"/>
            </a:xfrm>
            <a:custGeom>
              <a:avLst/>
              <a:gdLst/>
              <a:ahLst/>
              <a:cxnLst/>
              <a:rect l="l" t="t" r="r" b="b"/>
              <a:pathLst>
                <a:path h="10160">
                  <a:moveTo>
                    <a:pt x="0" y="974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" name="object 247"/>
            <p:cNvSpPr/>
            <p:nvPr/>
          </p:nvSpPr>
          <p:spPr>
            <a:xfrm>
              <a:off x="5819107" y="416921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3"/>
                  </a:moveTo>
                  <a:lnTo>
                    <a:pt x="887" y="443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" name="object 248"/>
            <p:cNvSpPr/>
            <p:nvPr/>
          </p:nvSpPr>
          <p:spPr>
            <a:xfrm>
              <a:off x="5875628" y="4169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" name="object 249"/>
            <p:cNvSpPr/>
            <p:nvPr/>
          </p:nvSpPr>
          <p:spPr>
            <a:xfrm>
              <a:off x="6018324" y="4169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" name="object 250"/>
            <p:cNvSpPr/>
            <p:nvPr/>
          </p:nvSpPr>
          <p:spPr>
            <a:xfrm>
              <a:off x="6041896" y="4168610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746"/>
                  </a:moveTo>
                  <a:lnTo>
                    <a:pt x="887" y="746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" name="object 251"/>
            <p:cNvSpPr/>
            <p:nvPr/>
          </p:nvSpPr>
          <p:spPr>
            <a:xfrm>
              <a:off x="6058878" y="4167217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42"/>
                  </a:moveTo>
                  <a:lnTo>
                    <a:pt x="887" y="1442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" name="object 252"/>
            <p:cNvSpPr/>
            <p:nvPr/>
          </p:nvSpPr>
          <p:spPr>
            <a:xfrm>
              <a:off x="6068382" y="416902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37"/>
                  </a:moveTo>
                  <a:lnTo>
                    <a:pt x="887" y="537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" name="object 253"/>
            <p:cNvSpPr/>
            <p:nvPr/>
          </p:nvSpPr>
          <p:spPr>
            <a:xfrm>
              <a:off x="6077380" y="4169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" name="object 254"/>
            <p:cNvSpPr/>
            <p:nvPr/>
          </p:nvSpPr>
          <p:spPr>
            <a:xfrm>
              <a:off x="6266966" y="416934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9"/>
                  </a:moveTo>
                  <a:lnTo>
                    <a:pt x="887" y="379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" name="object 255"/>
            <p:cNvSpPr/>
            <p:nvPr/>
          </p:nvSpPr>
          <p:spPr>
            <a:xfrm>
              <a:off x="6294086" y="4148699"/>
              <a:ext cx="0" cy="21590"/>
            </a:xfrm>
            <a:custGeom>
              <a:avLst/>
              <a:gdLst/>
              <a:ahLst/>
              <a:cxnLst/>
              <a:rect l="l" t="t" r="r" b="b"/>
              <a:pathLst>
                <a:path h="21589">
                  <a:moveTo>
                    <a:pt x="0" y="2140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" name="object 256"/>
            <p:cNvSpPr/>
            <p:nvPr/>
          </p:nvSpPr>
          <p:spPr>
            <a:xfrm>
              <a:off x="6320699" y="4164521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58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" name="object 257"/>
            <p:cNvSpPr/>
            <p:nvPr/>
          </p:nvSpPr>
          <p:spPr>
            <a:xfrm>
              <a:off x="6330077" y="3125832"/>
              <a:ext cx="0" cy="1044575"/>
            </a:xfrm>
            <a:custGeom>
              <a:avLst/>
              <a:gdLst/>
              <a:ahLst/>
              <a:cxnLst/>
              <a:rect l="l" t="t" r="r" b="b"/>
              <a:pathLst>
                <a:path h="1044575">
                  <a:moveTo>
                    <a:pt x="0" y="104427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" name="object 258"/>
            <p:cNvSpPr/>
            <p:nvPr/>
          </p:nvSpPr>
          <p:spPr>
            <a:xfrm>
              <a:off x="6078774" y="3143427"/>
              <a:ext cx="499745" cy="195580"/>
            </a:xfrm>
            <a:custGeom>
              <a:avLst/>
              <a:gdLst/>
              <a:ahLst/>
              <a:cxnLst/>
              <a:rect l="l" t="t" r="r" b="b"/>
              <a:pathLst>
                <a:path w="499745" h="195579">
                  <a:moveTo>
                    <a:pt x="41313" y="56327"/>
                  </a:moveTo>
                  <a:lnTo>
                    <a:pt x="31301" y="56327"/>
                  </a:lnTo>
                  <a:lnTo>
                    <a:pt x="31682" y="62656"/>
                  </a:lnTo>
                  <a:lnTo>
                    <a:pt x="34090" y="67719"/>
                  </a:lnTo>
                  <a:lnTo>
                    <a:pt x="38525" y="71516"/>
                  </a:lnTo>
                  <a:lnTo>
                    <a:pt x="42961" y="75440"/>
                  </a:lnTo>
                  <a:lnTo>
                    <a:pt x="48663" y="77339"/>
                  </a:lnTo>
                  <a:lnTo>
                    <a:pt x="62730" y="77339"/>
                  </a:lnTo>
                  <a:lnTo>
                    <a:pt x="68560" y="75187"/>
                  </a:lnTo>
                  <a:lnTo>
                    <a:pt x="73375" y="70883"/>
                  </a:lnTo>
                  <a:lnTo>
                    <a:pt x="74617" y="69744"/>
                  </a:lnTo>
                  <a:lnTo>
                    <a:pt x="51071" y="69744"/>
                  </a:lnTo>
                  <a:lnTo>
                    <a:pt x="47523" y="68478"/>
                  </a:lnTo>
                  <a:lnTo>
                    <a:pt x="44988" y="65820"/>
                  </a:lnTo>
                  <a:lnTo>
                    <a:pt x="42580" y="63162"/>
                  </a:lnTo>
                  <a:lnTo>
                    <a:pt x="41313" y="59998"/>
                  </a:lnTo>
                  <a:lnTo>
                    <a:pt x="41313" y="56327"/>
                  </a:lnTo>
                  <a:close/>
                </a:path>
                <a:path w="499745" h="195579">
                  <a:moveTo>
                    <a:pt x="73017" y="7594"/>
                  </a:moveTo>
                  <a:lnTo>
                    <a:pt x="58675" y="7594"/>
                  </a:lnTo>
                  <a:lnTo>
                    <a:pt x="61590" y="8607"/>
                  </a:lnTo>
                  <a:lnTo>
                    <a:pt x="65645" y="12657"/>
                  </a:lnTo>
                  <a:lnTo>
                    <a:pt x="66659" y="15442"/>
                  </a:lnTo>
                  <a:lnTo>
                    <a:pt x="66659" y="27847"/>
                  </a:lnTo>
                  <a:lnTo>
                    <a:pt x="61970" y="32150"/>
                  </a:lnTo>
                  <a:lnTo>
                    <a:pt x="50438" y="32150"/>
                  </a:lnTo>
                  <a:lnTo>
                    <a:pt x="50438" y="39619"/>
                  </a:lnTo>
                  <a:lnTo>
                    <a:pt x="70461" y="58858"/>
                  </a:lnTo>
                  <a:lnTo>
                    <a:pt x="69067" y="62529"/>
                  </a:lnTo>
                  <a:lnTo>
                    <a:pt x="63744" y="68352"/>
                  </a:lnTo>
                  <a:lnTo>
                    <a:pt x="60196" y="69744"/>
                  </a:lnTo>
                  <a:lnTo>
                    <a:pt x="74617" y="69744"/>
                  </a:lnTo>
                  <a:lnTo>
                    <a:pt x="78064" y="66580"/>
                  </a:lnTo>
                  <a:lnTo>
                    <a:pt x="80472" y="60884"/>
                  </a:lnTo>
                  <a:lnTo>
                    <a:pt x="80472" y="49365"/>
                  </a:lnTo>
                  <a:lnTo>
                    <a:pt x="79205" y="45441"/>
                  </a:lnTo>
                  <a:lnTo>
                    <a:pt x="76670" y="41897"/>
                  </a:lnTo>
                  <a:lnTo>
                    <a:pt x="74263" y="38479"/>
                  </a:lnTo>
                  <a:lnTo>
                    <a:pt x="70714" y="36201"/>
                  </a:lnTo>
                  <a:lnTo>
                    <a:pt x="66152" y="35062"/>
                  </a:lnTo>
                  <a:lnTo>
                    <a:pt x="69700" y="33543"/>
                  </a:lnTo>
                  <a:lnTo>
                    <a:pt x="72362" y="31391"/>
                  </a:lnTo>
                  <a:lnTo>
                    <a:pt x="74009" y="28480"/>
                  </a:lnTo>
                  <a:lnTo>
                    <a:pt x="75783" y="25695"/>
                  </a:lnTo>
                  <a:lnTo>
                    <a:pt x="76670" y="22657"/>
                  </a:lnTo>
                  <a:lnTo>
                    <a:pt x="76670" y="13797"/>
                  </a:lnTo>
                  <a:lnTo>
                    <a:pt x="74643" y="9113"/>
                  </a:lnTo>
                  <a:lnTo>
                    <a:pt x="73017" y="7594"/>
                  </a:lnTo>
                  <a:close/>
                </a:path>
                <a:path w="499745" h="195579">
                  <a:moveTo>
                    <a:pt x="61463" y="0"/>
                  </a:moveTo>
                  <a:lnTo>
                    <a:pt x="32315" y="19493"/>
                  </a:lnTo>
                  <a:lnTo>
                    <a:pt x="42200" y="19493"/>
                  </a:lnTo>
                  <a:lnTo>
                    <a:pt x="43087" y="11518"/>
                  </a:lnTo>
                  <a:lnTo>
                    <a:pt x="47396" y="7594"/>
                  </a:lnTo>
                  <a:lnTo>
                    <a:pt x="73017" y="7594"/>
                  </a:lnTo>
                  <a:lnTo>
                    <a:pt x="70714" y="5442"/>
                  </a:lnTo>
                  <a:lnTo>
                    <a:pt x="66786" y="1898"/>
                  </a:lnTo>
                  <a:lnTo>
                    <a:pt x="61463" y="0"/>
                  </a:lnTo>
                  <a:close/>
                </a:path>
                <a:path w="499745" h="195579">
                  <a:moveTo>
                    <a:pt x="123433" y="0"/>
                  </a:moveTo>
                  <a:lnTo>
                    <a:pt x="93012" y="23122"/>
                  </a:lnTo>
                  <a:lnTo>
                    <a:pt x="91471" y="43163"/>
                  </a:lnTo>
                  <a:lnTo>
                    <a:pt x="91779" y="49371"/>
                  </a:lnTo>
                  <a:lnTo>
                    <a:pt x="124067" y="77339"/>
                  </a:lnTo>
                  <a:lnTo>
                    <a:pt x="129770" y="74807"/>
                  </a:lnTo>
                  <a:lnTo>
                    <a:pt x="134062" y="69744"/>
                  </a:lnTo>
                  <a:lnTo>
                    <a:pt x="112028" y="69744"/>
                  </a:lnTo>
                  <a:lnTo>
                    <a:pt x="108226" y="67466"/>
                  </a:lnTo>
                  <a:lnTo>
                    <a:pt x="102650" y="58352"/>
                  </a:lnTo>
                  <a:lnTo>
                    <a:pt x="101129" y="51770"/>
                  </a:lnTo>
                  <a:lnTo>
                    <a:pt x="101002" y="43163"/>
                  </a:lnTo>
                  <a:lnTo>
                    <a:pt x="106071" y="37846"/>
                  </a:lnTo>
                  <a:lnTo>
                    <a:pt x="109988" y="35695"/>
                  </a:lnTo>
                  <a:lnTo>
                    <a:pt x="101129" y="35695"/>
                  </a:lnTo>
                  <a:lnTo>
                    <a:pt x="112661" y="7594"/>
                  </a:lnTo>
                  <a:lnTo>
                    <a:pt x="135549" y="7594"/>
                  </a:lnTo>
                  <a:lnTo>
                    <a:pt x="132051" y="4683"/>
                  </a:lnTo>
                  <a:lnTo>
                    <a:pt x="128122" y="1645"/>
                  </a:lnTo>
                  <a:lnTo>
                    <a:pt x="123433" y="0"/>
                  </a:lnTo>
                  <a:close/>
                </a:path>
                <a:path w="499745" h="195579">
                  <a:moveTo>
                    <a:pt x="134550" y="35062"/>
                  </a:moveTo>
                  <a:lnTo>
                    <a:pt x="120772" y="35062"/>
                  </a:lnTo>
                  <a:lnTo>
                    <a:pt x="124067" y="36707"/>
                  </a:lnTo>
                  <a:lnTo>
                    <a:pt x="126601" y="39998"/>
                  </a:lnTo>
                  <a:lnTo>
                    <a:pt x="129136" y="43163"/>
                  </a:lnTo>
                  <a:lnTo>
                    <a:pt x="130403" y="47340"/>
                  </a:lnTo>
                  <a:lnTo>
                    <a:pt x="130403" y="57339"/>
                  </a:lnTo>
                  <a:lnTo>
                    <a:pt x="129263" y="61517"/>
                  </a:lnTo>
                  <a:lnTo>
                    <a:pt x="124194" y="68099"/>
                  </a:lnTo>
                  <a:lnTo>
                    <a:pt x="120899" y="69744"/>
                  </a:lnTo>
                  <a:lnTo>
                    <a:pt x="134062" y="69744"/>
                  </a:lnTo>
                  <a:lnTo>
                    <a:pt x="138261" y="64934"/>
                  </a:lnTo>
                  <a:lnTo>
                    <a:pt x="140415" y="58858"/>
                  </a:lnTo>
                  <a:lnTo>
                    <a:pt x="140415" y="44682"/>
                  </a:lnTo>
                  <a:lnTo>
                    <a:pt x="138261" y="38986"/>
                  </a:lnTo>
                  <a:lnTo>
                    <a:pt x="134550" y="35062"/>
                  </a:lnTo>
                  <a:close/>
                </a:path>
                <a:path w="499745" h="195579">
                  <a:moveTo>
                    <a:pt x="124320" y="27594"/>
                  </a:moveTo>
                  <a:lnTo>
                    <a:pt x="111647" y="27594"/>
                  </a:lnTo>
                  <a:lnTo>
                    <a:pt x="106071" y="30378"/>
                  </a:lnTo>
                  <a:lnTo>
                    <a:pt x="101129" y="35695"/>
                  </a:lnTo>
                  <a:lnTo>
                    <a:pt x="109988" y="35695"/>
                  </a:lnTo>
                  <a:lnTo>
                    <a:pt x="111141" y="35062"/>
                  </a:lnTo>
                  <a:lnTo>
                    <a:pt x="134550" y="35062"/>
                  </a:lnTo>
                  <a:lnTo>
                    <a:pt x="129643" y="29872"/>
                  </a:lnTo>
                  <a:lnTo>
                    <a:pt x="124320" y="27594"/>
                  </a:lnTo>
                  <a:close/>
                </a:path>
                <a:path w="499745" h="195579">
                  <a:moveTo>
                    <a:pt x="135549" y="7594"/>
                  </a:moveTo>
                  <a:lnTo>
                    <a:pt x="124447" y="7594"/>
                  </a:lnTo>
                  <a:lnTo>
                    <a:pt x="128376" y="11265"/>
                  </a:lnTo>
                  <a:lnTo>
                    <a:pt x="129263" y="18607"/>
                  </a:lnTo>
                  <a:lnTo>
                    <a:pt x="139148" y="18607"/>
                  </a:lnTo>
                  <a:lnTo>
                    <a:pt x="138261" y="12531"/>
                  </a:lnTo>
                  <a:lnTo>
                    <a:pt x="135853" y="7847"/>
                  </a:lnTo>
                  <a:lnTo>
                    <a:pt x="135549" y="7594"/>
                  </a:lnTo>
                  <a:close/>
                </a:path>
                <a:path w="499745" h="195579">
                  <a:moveTo>
                    <a:pt x="162085" y="58732"/>
                  </a:moveTo>
                  <a:lnTo>
                    <a:pt x="152201" y="58732"/>
                  </a:lnTo>
                  <a:lnTo>
                    <a:pt x="152961" y="64934"/>
                  </a:lnTo>
                  <a:lnTo>
                    <a:pt x="155369" y="69491"/>
                  </a:lnTo>
                  <a:lnTo>
                    <a:pt x="159297" y="72655"/>
                  </a:lnTo>
                  <a:lnTo>
                    <a:pt x="163099" y="75820"/>
                  </a:lnTo>
                  <a:lnTo>
                    <a:pt x="167915" y="77339"/>
                  </a:lnTo>
                  <a:lnTo>
                    <a:pt x="173491" y="77339"/>
                  </a:lnTo>
                  <a:lnTo>
                    <a:pt x="185061" y="74776"/>
                  </a:lnTo>
                  <a:lnTo>
                    <a:pt x="190478" y="69744"/>
                  </a:lnTo>
                  <a:lnTo>
                    <a:pt x="166901" y="69744"/>
                  </a:lnTo>
                  <a:lnTo>
                    <a:pt x="162973" y="66073"/>
                  </a:lnTo>
                  <a:lnTo>
                    <a:pt x="162085" y="58732"/>
                  </a:lnTo>
                  <a:close/>
                </a:path>
                <a:path w="499745" h="195579">
                  <a:moveTo>
                    <a:pt x="199485" y="41644"/>
                  </a:moveTo>
                  <a:lnTo>
                    <a:pt x="190219" y="41644"/>
                  </a:lnTo>
                  <a:lnTo>
                    <a:pt x="189712" y="50757"/>
                  </a:lnTo>
                  <a:lnTo>
                    <a:pt x="187938" y="57719"/>
                  </a:lnTo>
                  <a:lnTo>
                    <a:pt x="182362" y="67339"/>
                  </a:lnTo>
                  <a:lnTo>
                    <a:pt x="178687" y="69744"/>
                  </a:lnTo>
                  <a:lnTo>
                    <a:pt x="190478" y="69744"/>
                  </a:lnTo>
                  <a:lnTo>
                    <a:pt x="193340" y="67086"/>
                  </a:lnTo>
                  <a:lnTo>
                    <a:pt x="198316" y="54270"/>
                  </a:lnTo>
                  <a:lnTo>
                    <a:pt x="199485" y="41644"/>
                  </a:lnTo>
                  <a:close/>
                </a:path>
                <a:path w="499745" h="195579">
                  <a:moveTo>
                    <a:pt x="182489" y="0"/>
                  </a:moveTo>
                  <a:lnTo>
                    <a:pt x="150933" y="18480"/>
                  </a:lnTo>
                  <a:lnTo>
                    <a:pt x="150933" y="32657"/>
                  </a:lnTo>
                  <a:lnTo>
                    <a:pt x="153088" y="38353"/>
                  </a:lnTo>
                  <a:lnTo>
                    <a:pt x="161705" y="47466"/>
                  </a:lnTo>
                  <a:lnTo>
                    <a:pt x="166901" y="49745"/>
                  </a:lnTo>
                  <a:lnTo>
                    <a:pt x="179574" y="49745"/>
                  </a:lnTo>
                  <a:lnTo>
                    <a:pt x="185277" y="47087"/>
                  </a:lnTo>
                  <a:lnTo>
                    <a:pt x="189760" y="42150"/>
                  </a:lnTo>
                  <a:lnTo>
                    <a:pt x="170576" y="42150"/>
                  </a:lnTo>
                  <a:lnTo>
                    <a:pt x="167155" y="40631"/>
                  </a:lnTo>
                  <a:lnTo>
                    <a:pt x="164620" y="37340"/>
                  </a:lnTo>
                  <a:lnTo>
                    <a:pt x="162085" y="34176"/>
                  </a:lnTo>
                  <a:lnTo>
                    <a:pt x="160818" y="29999"/>
                  </a:lnTo>
                  <a:lnTo>
                    <a:pt x="160818" y="19999"/>
                  </a:lnTo>
                  <a:lnTo>
                    <a:pt x="162085" y="15948"/>
                  </a:lnTo>
                  <a:lnTo>
                    <a:pt x="164620" y="12531"/>
                  </a:lnTo>
                  <a:lnTo>
                    <a:pt x="167028" y="9240"/>
                  </a:lnTo>
                  <a:lnTo>
                    <a:pt x="170450" y="7594"/>
                  </a:lnTo>
                  <a:lnTo>
                    <a:pt x="191957" y="7594"/>
                  </a:lnTo>
                  <a:lnTo>
                    <a:pt x="188699" y="3164"/>
                  </a:lnTo>
                  <a:lnTo>
                    <a:pt x="182489" y="0"/>
                  </a:lnTo>
                  <a:close/>
                </a:path>
                <a:path w="499745" h="195579">
                  <a:moveTo>
                    <a:pt x="191957" y="7594"/>
                  </a:moveTo>
                  <a:lnTo>
                    <a:pt x="179321" y="7594"/>
                  </a:lnTo>
                  <a:lnTo>
                    <a:pt x="182996" y="9873"/>
                  </a:lnTo>
                  <a:lnTo>
                    <a:pt x="185978" y="14540"/>
                  </a:lnTo>
                  <a:lnTo>
                    <a:pt x="188699" y="18986"/>
                  </a:lnTo>
                  <a:lnTo>
                    <a:pt x="190219" y="25568"/>
                  </a:lnTo>
                  <a:lnTo>
                    <a:pt x="190346" y="34176"/>
                  </a:lnTo>
                  <a:lnTo>
                    <a:pt x="185277" y="39492"/>
                  </a:lnTo>
                  <a:lnTo>
                    <a:pt x="180081" y="42150"/>
                  </a:lnTo>
                  <a:lnTo>
                    <a:pt x="189760" y="42150"/>
                  </a:lnTo>
                  <a:lnTo>
                    <a:pt x="190219" y="41644"/>
                  </a:lnTo>
                  <a:lnTo>
                    <a:pt x="199485" y="41644"/>
                  </a:lnTo>
                  <a:lnTo>
                    <a:pt x="199884" y="37340"/>
                  </a:lnTo>
                  <a:lnTo>
                    <a:pt x="193261" y="9366"/>
                  </a:lnTo>
                  <a:lnTo>
                    <a:pt x="191957" y="7594"/>
                  </a:lnTo>
                  <a:close/>
                </a:path>
                <a:path w="499745" h="195579">
                  <a:moveTo>
                    <a:pt x="226210" y="65567"/>
                  </a:moveTo>
                  <a:lnTo>
                    <a:pt x="215692" y="65567"/>
                  </a:lnTo>
                  <a:lnTo>
                    <a:pt x="215692" y="76073"/>
                  </a:lnTo>
                  <a:lnTo>
                    <a:pt x="226210" y="76073"/>
                  </a:lnTo>
                  <a:lnTo>
                    <a:pt x="226210" y="65567"/>
                  </a:lnTo>
                  <a:close/>
                </a:path>
                <a:path w="499745" h="195579">
                  <a:moveTo>
                    <a:pt x="275508" y="17214"/>
                  </a:moveTo>
                  <a:lnTo>
                    <a:pt x="265876" y="17214"/>
                  </a:lnTo>
                  <a:lnTo>
                    <a:pt x="265876" y="76073"/>
                  </a:lnTo>
                  <a:lnTo>
                    <a:pt x="275508" y="76073"/>
                  </a:lnTo>
                  <a:lnTo>
                    <a:pt x="275508" y="17214"/>
                  </a:lnTo>
                  <a:close/>
                </a:path>
                <a:path w="499745" h="195579">
                  <a:moveTo>
                    <a:pt x="275508" y="0"/>
                  </a:moveTo>
                  <a:lnTo>
                    <a:pt x="268157" y="0"/>
                  </a:lnTo>
                  <a:lnTo>
                    <a:pt x="266383" y="9113"/>
                  </a:lnTo>
                  <a:lnTo>
                    <a:pt x="259667" y="13543"/>
                  </a:lnTo>
                  <a:lnTo>
                    <a:pt x="247881" y="13543"/>
                  </a:lnTo>
                  <a:lnTo>
                    <a:pt x="247881" y="21138"/>
                  </a:lnTo>
                  <a:lnTo>
                    <a:pt x="255991" y="21138"/>
                  </a:lnTo>
                  <a:lnTo>
                    <a:pt x="262074" y="19872"/>
                  </a:lnTo>
                  <a:lnTo>
                    <a:pt x="265876" y="17214"/>
                  </a:lnTo>
                  <a:lnTo>
                    <a:pt x="275508" y="17214"/>
                  </a:lnTo>
                  <a:lnTo>
                    <a:pt x="275508" y="0"/>
                  </a:lnTo>
                  <a:close/>
                </a:path>
                <a:path w="499745" h="195579">
                  <a:moveTo>
                    <a:pt x="339379" y="58226"/>
                  </a:moveTo>
                  <a:lnTo>
                    <a:pt x="329748" y="58226"/>
                  </a:lnTo>
                  <a:lnTo>
                    <a:pt x="329748" y="76073"/>
                  </a:lnTo>
                  <a:lnTo>
                    <a:pt x="339379" y="76073"/>
                  </a:lnTo>
                  <a:lnTo>
                    <a:pt x="339379" y="58226"/>
                  </a:lnTo>
                  <a:close/>
                </a:path>
                <a:path w="499745" h="195579">
                  <a:moveTo>
                    <a:pt x="339379" y="379"/>
                  </a:moveTo>
                  <a:lnTo>
                    <a:pt x="331775" y="379"/>
                  </a:lnTo>
                  <a:lnTo>
                    <a:pt x="297812" y="49745"/>
                  </a:lnTo>
                  <a:lnTo>
                    <a:pt x="297812" y="58226"/>
                  </a:lnTo>
                  <a:lnTo>
                    <a:pt x="349517" y="58226"/>
                  </a:lnTo>
                  <a:lnTo>
                    <a:pt x="349517" y="49745"/>
                  </a:lnTo>
                  <a:lnTo>
                    <a:pt x="306810" y="49745"/>
                  </a:lnTo>
                  <a:lnTo>
                    <a:pt x="329748" y="15442"/>
                  </a:lnTo>
                  <a:lnTo>
                    <a:pt x="339379" y="15442"/>
                  </a:lnTo>
                  <a:lnTo>
                    <a:pt x="339379" y="379"/>
                  </a:lnTo>
                  <a:close/>
                </a:path>
                <a:path w="499745" h="195579">
                  <a:moveTo>
                    <a:pt x="339379" y="15442"/>
                  </a:moveTo>
                  <a:lnTo>
                    <a:pt x="329748" y="15442"/>
                  </a:lnTo>
                  <a:lnTo>
                    <a:pt x="329748" y="49745"/>
                  </a:lnTo>
                  <a:lnTo>
                    <a:pt x="339379" y="49745"/>
                  </a:lnTo>
                  <a:lnTo>
                    <a:pt x="339379" y="15442"/>
                  </a:lnTo>
                  <a:close/>
                </a:path>
                <a:path w="499745" h="195579">
                  <a:moveTo>
                    <a:pt x="385128" y="0"/>
                  </a:moveTo>
                  <a:lnTo>
                    <a:pt x="374483" y="2420"/>
                  </a:lnTo>
                  <a:lnTo>
                    <a:pt x="366879" y="9683"/>
                  </a:lnTo>
                  <a:lnTo>
                    <a:pt x="362317" y="21787"/>
                  </a:lnTo>
                  <a:lnTo>
                    <a:pt x="360796" y="38732"/>
                  </a:lnTo>
                  <a:lnTo>
                    <a:pt x="362317" y="55605"/>
                  </a:lnTo>
                  <a:lnTo>
                    <a:pt x="366879" y="67671"/>
                  </a:lnTo>
                  <a:lnTo>
                    <a:pt x="374483" y="74920"/>
                  </a:lnTo>
                  <a:lnTo>
                    <a:pt x="385128" y="77339"/>
                  </a:lnTo>
                  <a:lnTo>
                    <a:pt x="395793" y="74920"/>
                  </a:lnTo>
                  <a:lnTo>
                    <a:pt x="401254" y="69744"/>
                  </a:lnTo>
                  <a:lnTo>
                    <a:pt x="380439" y="69744"/>
                  </a:lnTo>
                  <a:lnTo>
                    <a:pt x="376891" y="67466"/>
                  </a:lnTo>
                  <a:lnTo>
                    <a:pt x="374356" y="62909"/>
                  </a:lnTo>
                  <a:lnTo>
                    <a:pt x="371948" y="58352"/>
                  </a:lnTo>
                  <a:lnTo>
                    <a:pt x="370681" y="50378"/>
                  </a:lnTo>
                  <a:lnTo>
                    <a:pt x="370681" y="27214"/>
                  </a:lnTo>
                  <a:lnTo>
                    <a:pt x="371948" y="19113"/>
                  </a:lnTo>
                  <a:lnTo>
                    <a:pt x="374356" y="14429"/>
                  </a:lnTo>
                  <a:lnTo>
                    <a:pt x="376891" y="9873"/>
                  </a:lnTo>
                  <a:lnTo>
                    <a:pt x="380439" y="7594"/>
                  </a:lnTo>
                  <a:lnTo>
                    <a:pt x="401241" y="7594"/>
                  </a:lnTo>
                  <a:lnTo>
                    <a:pt x="395793" y="2420"/>
                  </a:lnTo>
                  <a:lnTo>
                    <a:pt x="385128" y="0"/>
                  </a:lnTo>
                  <a:close/>
                </a:path>
                <a:path w="499745" h="195579">
                  <a:moveTo>
                    <a:pt x="401241" y="7594"/>
                  </a:moveTo>
                  <a:lnTo>
                    <a:pt x="389817" y="7594"/>
                  </a:lnTo>
                  <a:lnTo>
                    <a:pt x="393492" y="9873"/>
                  </a:lnTo>
                  <a:lnTo>
                    <a:pt x="395900" y="14429"/>
                  </a:lnTo>
                  <a:lnTo>
                    <a:pt x="398308" y="19113"/>
                  </a:lnTo>
                  <a:lnTo>
                    <a:pt x="399575" y="27214"/>
                  </a:lnTo>
                  <a:lnTo>
                    <a:pt x="399575" y="50378"/>
                  </a:lnTo>
                  <a:lnTo>
                    <a:pt x="398308" y="58352"/>
                  </a:lnTo>
                  <a:lnTo>
                    <a:pt x="393492" y="67466"/>
                  </a:lnTo>
                  <a:lnTo>
                    <a:pt x="389817" y="69744"/>
                  </a:lnTo>
                  <a:lnTo>
                    <a:pt x="401254" y="69744"/>
                  </a:lnTo>
                  <a:lnTo>
                    <a:pt x="403440" y="67671"/>
                  </a:lnTo>
                  <a:lnTo>
                    <a:pt x="408046" y="55605"/>
                  </a:lnTo>
                  <a:lnTo>
                    <a:pt x="409587" y="38732"/>
                  </a:lnTo>
                  <a:lnTo>
                    <a:pt x="408046" y="21787"/>
                  </a:lnTo>
                  <a:lnTo>
                    <a:pt x="403440" y="9683"/>
                  </a:lnTo>
                  <a:lnTo>
                    <a:pt x="401241" y="7594"/>
                  </a:lnTo>
                  <a:close/>
                </a:path>
                <a:path w="499745" h="195579">
                  <a:moveTo>
                    <a:pt x="455209" y="17214"/>
                  </a:moveTo>
                  <a:lnTo>
                    <a:pt x="445578" y="17214"/>
                  </a:lnTo>
                  <a:lnTo>
                    <a:pt x="445578" y="76073"/>
                  </a:lnTo>
                  <a:lnTo>
                    <a:pt x="455209" y="76073"/>
                  </a:lnTo>
                  <a:lnTo>
                    <a:pt x="455209" y="17214"/>
                  </a:lnTo>
                  <a:close/>
                </a:path>
                <a:path w="499745" h="195579">
                  <a:moveTo>
                    <a:pt x="455209" y="0"/>
                  </a:moveTo>
                  <a:lnTo>
                    <a:pt x="447732" y="0"/>
                  </a:lnTo>
                  <a:lnTo>
                    <a:pt x="446084" y="9113"/>
                  </a:lnTo>
                  <a:lnTo>
                    <a:pt x="439241" y="13543"/>
                  </a:lnTo>
                  <a:lnTo>
                    <a:pt x="427582" y="13543"/>
                  </a:lnTo>
                  <a:lnTo>
                    <a:pt x="427582" y="21138"/>
                  </a:lnTo>
                  <a:lnTo>
                    <a:pt x="435693" y="21138"/>
                  </a:lnTo>
                  <a:lnTo>
                    <a:pt x="441649" y="19872"/>
                  </a:lnTo>
                  <a:lnTo>
                    <a:pt x="445578" y="17214"/>
                  </a:lnTo>
                  <a:lnTo>
                    <a:pt x="455209" y="17214"/>
                  </a:lnTo>
                  <a:lnTo>
                    <a:pt x="455209" y="0"/>
                  </a:lnTo>
                  <a:close/>
                </a:path>
                <a:path w="499745" h="195579">
                  <a:moveTo>
                    <a:pt x="44920" y="125780"/>
                  </a:moveTo>
                  <a:lnTo>
                    <a:pt x="30161" y="125780"/>
                  </a:lnTo>
                  <a:lnTo>
                    <a:pt x="33469" y="126970"/>
                  </a:lnTo>
                  <a:lnTo>
                    <a:pt x="38272" y="131679"/>
                  </a:lnTo>
                  <a:lnTo>
                    <a:pt x="39412" y="134919"/>
                  </a:lnTo>
                  <a:lnTo>
                    <a:pt x="39412" y="143615"/>
                  </a:lnTo>
                  <a:lnTo>
                    <a:pt x="38018" y="147729"/>
                  </a:lnTo>
                  <a:lnTo>
                    <a:pt x="32442" y="154969"/>
                  </a:lnTo>
                  <a:lnTo>
                    <a:pt x="27373" y="159805"/>
                  </a:lnTo>
                  <a:lnTo>
                    <a:pt x="19769" y="165880"/>
                  </a:lnTo>
                  <a:lnTo>
                    <a:pt x="12292" y="171943"/>
                  </a:lnTo>
                  <a:lnTo>
                    <a:pt x="7096" y="177057"/>
                  </a:lnTo>
                  <a:lnTo>
                    <a:pt x="4308" y="181196"/>
                  </a:lnTo>
                  <a:lnTo>
                    <a:pt x="1381" y="185386"/>
                  </a:lnTo>
                  <a:lnTo>
                    <a:pt x="0" y="189702"/>
                  </a:lnTo>
                  <a:lnTo>
                    <a:pt x="0" y="194259"/>
                  </a:lnTo>
                  <a:lnTo>
                    <a:pt x="49550" y="194259"/>
                  </a:lnTo>
                  <a:lnTo>
                    <a:pt x="49550" y="185386"/>
                  </a:lnTo>
                  <a:lnTo>
                    <a:pt x="13433" y="185386"/>
                  </a:lnTo>
                  <a:lnTo>
                    <a:pt x="13559" y="183209"/>
                  </a:lnTo>
                  <a:lnTo>
                    <a:pt x="18122" y="178412"/>
                  </a:lnTo>
                  <a:lnTo>
                    <a:pt x="26993" y="171007"/>
                  </a:lnTo>
                  <a:lnTo>
                    <a:pt x="35990" y="163589"/>
                  </a:lnTo>
                  <a:lnTo>
                    <a:pt x="41947" y="157805"/>
                  </a:lnTo>
                  <a:lnTo>
                    <a:pt x="44861" y="153640"/>
                  </a:lnTo>
                  <a:lnTo>
                    <a:pt x="47903" y="149476"/>
                  </a:lnTo>
                  <a:lnTo>
                    <a:pt x="49424" y="144679"/>
                  </a:lnTo>
                  <a:lnTo>
                    <a:pt x="49424" y="133223"/>
                  </a:lnTo>
                  <a:lnTo>
                    <a:pt x="47396" y="128211"/>
                  </a:lnTo>
                  <a:lnTo>
                    <a:pt x="44920" y="125780"/>
                  </a:lnTo>
                  <a:close/>
                </a:path>
                <a:path w="499745" h="195579">
                  <a:moveTo>
                    <a:pt x="33456" y="118224"/>
                  </a:moveTo>
                  <a:lnTo>
                    <a:pt x="1774" y="139843"/>
                  </a:lnTo>
                  <a:lnTo>
                    <a:pt x="11785" y="139843"/>
                  </a:lnTo>
                  <a:lnTo>
                    <a:pt x="12039" y="135223"/>
                  </a:lnTo>
                  <a:lnTo>
                    <a:pt x="13559" y="131730"/>
                  </a:lnTo>
                  <a:lnTo>
                    <a:pt x="18882" y="126970"/>
                  </a:lnTo>
                  <a:lnTo>
                    <a:pt x="22050" y="125780"/>
                  </a:lnTo>
                  <a:lnTo>
                    <a:pt x="44920" y="125780"/>
                  </a:lnTo>
                  <a:lnTo>
                    <a:pt x="39285" y="120249"/>
                  </a:lnTo>
                  <a:lnTo>
                    <a:pt x="33456" y="118224"/>
                  </a:lnTo>
                  <a:close/>
                </a:path>
                <a:path w="499745" h="195579">
                  <a:moveTo>
                    <a:pt x="104736" y="125780"/>
                  </a:moveTo>
                  <a:lnTo>
                    <a:pt x="90104" y="125780"/>
                  </a:lnTo>
                  <a:lnTo>
                    <a:pt x="93411" y="126970"/>
                  </a:lnTo>
                  <a:lnTo>
                    <a:pt x="98214" y="131679"/>
                  </a:lnTo>
                  <a:lnTo>
                    <a:pt x="99355" y="134919"/>
                  </a:lnTo>
                  <a:lnTo>
                    <a:pt x="99355" y="143615"/>
                  </a:lnTo>
                  <a:lnTo>
                    <a:pt x="72108" y="171943"/>
                  </a:lnTo>
                  <a:lnTo>
                    <a:pt x="66912" y="177057"/>
                  </a:lnTo>
                  <a:lnTo>
                    <a:pt x="61324" y="185386"/>
                  </a:lnTo>
                  <a:lnTo>
                    <a:pt x="59942" y="189702"/>
                  </a:lnTo>
                  <a:lnTo>
                    <a:pt x="59942" y="194259"/>
                  </a:lnTo>
                  <a:lnTo>
                    <a:pt x="109493" y="194259"/>
                  </a:lnTo>
                  <a:lnTo>
                    <a:pt x="109493" y="185386"/>
                  </a:lnTo>
                  <a:lnTo>
                    <a:pt x="73375" y="185386"/>
                  </a:lnTo>
                  <a:lnTo>
                    <a:pt x="73502" y="183209"/>
                  </a:lnTo>
                  <a:lnTo>
                    <a:pt x="78064" y="178412"/>
                  </a:lnTo>
                  <a:lnTo>
                    <a:pt x="95806" y="163589"/>
                  </a:lnTo>
                  <a:lnTo>
                    <a:pt x="101763" y="157805"/>
                  </a:lnTo>
                  <a:lnTo>
                    <a:pt x="104804" y="153640"/>
                  </a:lnTo>
                  <a:lnTo>
                    <a:pt x="107719" y="149476"/>
                  </a:lnTo>
                  <a:lnTo>
                    <a:pt x="109240" y="144679"/>
                  </a:lnTo>
                  <a:lnTo>
                    <a:pt x="109240" y="133223"/>
                  </a:lnTo>
                  <a:lnTo>
                    <a:pt x="107212" y="128211"/>
                  </a:lnTo>
                  <a:lnTo>
                    <a:pt x="104736" y="125780"/>
                  </a:lnTo>
                  <a:close/>
                </a:path>
                <a:path w="499745" h="195579">
                  <a:moveTo>
                    <a:pt x="93399" y="118224"/>
                  </a:moveTo>
                  <a:lnTo>
                    <a:pt x="61716" y="139843"/>
                  </a:lnTo>
                  <a:lnTo>
                    <a:pt x="71601" y="139843"/>
                  </a:lnTo>
                  <a:lnTo>
                    <a:pt x="71981" y="135223"/>
                  </a:lnTo>
                  <a:lnTo>
                    <a:pt x="73502" y="131730"/>
                  </a:lnTo>
                  <a:lnTo>
                    <a:pt x="78825" y="126970"/>
                  </a:lnTo>
                  <a:lnTo>
                    <a:pt x="81993" y="125780"/>
                  </a:lnTo>
                  <a:lnTo>
                    <a:pt x="104736" y="125780"/>
                  </a:lnTo>
                  <a:lnTo>
                    <a:pt x="99101" y="120249"/>
                  </a:lnTo>
                  <a:lnTo>
                    <a:pt x="93399" y="118224"/>
                  </a:lnTo>
                  <a:close/>
                </a:path>
                <a:path w="499745" h="195579">
                  <a:moveTo>
                    <a:pt x="159804" y="176412"/>
                  </a:moveTo>
                  <a:lnTo>
                    <a:pt x="150046" y="176412"/>
                  </a:lnTo>
                  <a:lnTo>
                    <a:pt x="150046" y="194259"/>
                  </a:lnTo>
                  <a:lnTo>
                    <a:pt x="159804" y="194259"/>
                  </a:lnTo>
                  <a:lnTo>
                    <a:pt x="159804" y="176412"/>
                  </a:lnTo>
                  <a:close/>
                </a:path>
                <a:path w="499745" h="195579">
                  <a:moveTo>
                    <a:pt x="159804" y="118477"/>
                  </a:moveTo>
                  <a:lnTo>
                    <a:pt x="152201" y="118477"/>
                  </a:lnTo>
                  <a:lnTo>
                    <a:pt x="118111" y="167944"/>
                  </a:lnTo>
                  <a:lnTo>
                    <a:pt x="118111" y="176412"/>
                  </a:lnTo>
                  <a:lnTo>
                    <a:pt x="169816" y="176412"/>
                  </a:lnTo>
                  <a:lnTo>
                    <a:pt x="169816" y="167944"/>
                  </a:lnTo>
                  <a:lnTo>
                    <a:pt x="127108" y="167944"/>
                  </a:lnTo>
                  <a:lnTo>
                    <a:pt x="150046" y="133679"/>
                  </a:lnTo>
                  <a:lnTo>
                    <a:pt x="159804" y="133679"/>
                  </a:lnTo>
                  <a:lnTo>
                    <a:pt x="159804" y="118477"/>
                  </a:lnTo>
                  <a:close/>
                </a:path>
                <a:path w="499745" h="195579">
                  <a:moveTo>
                    <a:pt x="159804" y="133679"/>
                  </a:moveTo>
                  <a:lnTo>
                    <a:pt x="150046" y="133679"/>
                  </a:lnTo>
                  <a:lnTo>
                    <a:pt x="150046" y="167944"/>
                  </a:lnTo>
                  <a:lnTo>
                    <a:pt x="159804" y="167944"/>
                  </a:lnTo>
                  <a:lnTo>
                    <a:pt x="159804" y="133679"/>
                  </a:lnTo>
                  <a:close/>
                </a:path>
                <a:path w="499745" h="195579">
                  <a:moveTo>
                    <a:pt x="219620" y="176412"/>
                  </a:moveTo>
                  <a:lnTo>
                    <a:pt x="209989" y="176412"/>
                  </a:lnTo>
                  <a:lnTo>
                    <a:pt x="209989" y="194259"/>
                  </a:lnTo>
                  <a:lnTo>
                    <a:pt x="219620" y="194259"/>
                  </a:lnTo>
                  <a:lnTo>
                    <a:pt x="219620" y="176412"/>
                  </a:lnTo>
                  <a:close/>
                </a:path>
                <a:path w="499745" h="195579">
                  <a:moveTo>
                    <a:pt x="219620" y="118477"/>
                  </a:moveTo>
                  <a:lnTo>
                    <a:pt x="212017" y="118477"/>
                  </a:lnTo>
                  <a:lnTo>
                    <a:pt x="178053" y="167944"/>
                  </a:lnTo>
                  <a:lnTo>
                    <a:pt x="178053" y="176412"/>
                  </a:lnTo>
                  <a:lnTo>
                    <a:pt x="229759" y="176412"/>
                  </a:lnTo>
                  <a:lnTo>
                    <a:pt x="229759" y="167944"/>
                  </a:lnTo>
                  <a:lnTo>
                    <a:pt x="187051" y="167944"/>
                  </a:lnTo>
                  <a:lnTo>
                    <a:pt x="209989" y="133679"/>
                  </a:lnTo>
                  <a:lnTo>
                    <a:pt x="219620" y="133679"/>
                  </a:lnTo>
                  <a:lnTo>
                    <a:pt x="219620" y="118477"/>
                  </a:lnTo>
                  <a:close/>
                </a:path>
                <a:path w="499745" h="195579">
                  <a:moveTo>
                    <a:pt x="219620" y="133679"/>
                  </a:moveTo>
                  <a:lnTo>
                    <a:pt x="209989" y="133679"/>
                  </a:lnTo>
                  <a:lnTo>
                    <a:pt x="209989" y="167944"/>
                  </a:lnTo>
                  <a:lnTo>
                    <a:pt x="219620" y="167944"/>
                  </a:lnTo>
                  <a:lnTo>
                    <a:pt x="219620" y="133679"/>
                  </a:lnTo>
                  <a:close/>
                </a:path>
                <a:path w="499745" h="195579">
                  <a:moveTo>
                    <a:pt x="289828" y="119489"/>
                  </a:moveTo>
                  <a:lnTo>
                    <a:pt x="241291" y="119489"/>
                  </a:lnTo>
                  <a:lnTo>
                    <a:pt x="241291" y="128375"/>
                  </a:lnTo>
                  <a:lnTo>
                    <a:pt x="279690" y="128375"/>
                  </a:lnTo>
                  <a:lnTo>
                    <a:pt x="251809" y="194259"/>
                  </a:lnTo>
                  <a:lnTo>
                    <a:pt x="262581" y="194259"/>
                  </a:lnTo>
                  <a:lnTo>
                    <a:pt x="289828" y="126287"/>
                  </a:lnTo>
                  <a:lnTo>
                    <a:pt x="289828" y="119489"/>
                  </a:lnTo>
                  <a:close/>
                </a:path>
                <a:path w="499745" h="195579">
                  <a:moveTo>
                    <a:pt x="344253" y="125780"/>
                  </a:moveTo>
                  <a:lnTo>
                    <a:pt x="329621" y="125780"/>
                  </a:lnTo>
                  <a:lnTo>
                    <a:pt x="332929" y="126970"/>
                  </a:lnTo>
                  <a:lnTo>
                    <a:pt x="337731" y="131679"/>
                  </a:lnTo>
                  <a:lnTo>
                    <a:pt x="338872" y="134919"/>
                  </a:lnTo>
                  <a:lnTo>
                    <a:pt x="338872" y="143615"/>
                  </a:lnTo>
                  <a:lnTo>
                    <a:pt x="311625" y="171944"/>
                  </a:lnTo>
                  <a:lnTo>
                    <a:pt x="306429" y="177057"/>
                  </a:lnTo>
                  <a:lnTo>
                    <a:pt x="300841" y="185386"/>
                  </a:lnTo>
                  <a:lnTo>
                    <a:pt x="299459" y="189702"/>
                  </a:lnTo>
                  <a:lnTo>
                    <a:pt x="299459" y="194259"/>
                  </a:lnTo>
                  <a:lnTo>
                    <a:pt x="349010" y="194259"/>
                  </a:lnTo>
                  <a:lnTo>
                    <a:pt x="349010" y="185386"/>
                  </a:lnTo>
                  <a:lnTo>
                    <a:pt x="312893" y="185386"/>
                  </a:lnTo>
                  <a:lnTo>
                    <a:pt x="313019" y="183209"/>
                  </a:lnTo>
                  <a:lnTo>
                    <a:pt x="317582" y="178412"/>
                  </a:lnTo>
                  <a:lnTo>
                    <a:pt x="335324" y="163589"/>
                  </a:lnTo>
                  <a:lnTo>
                    <a:pt x="341280" y="157805"/>
                  </a:lnTo>
                  <a:lnTo>
                    <a:pt x="344321" y="153640"/>
                  </a:lnTo>
                  <a:lnTo>
                    <a:pt x="347236" y="149476"/>
                  </a:lnTo>
                  <a:lnTo>
                    <a:pt x="348757" y="144679"/>
                  </a:lnTo>
                  <a:lnTo>
                    <a:pt x="348757" y="133223"/>
                  </a:lnTo>
                  <a:lnTo>
                    <a:pt x="346729" y="128211"/>
                  </a:lnTo>
                  <a:lnTo>
                    <a:pt x="344253" y="125780"/>
                  </a:lnTo>
                  <a:close/>
                </a:path>
                <a:path w="499745" h="195579">
                  <a:moveTo>
                    <a:pt x="332916" y="118224"/>
                  </a:moveTo>
                  <a:lnTo>
                    <a:pt x="301234" y="139843"/>
                  </a:lnTo>
                  <a:lnTo>
                    <a:pt x="311118" y="139843"/>
                  </a:lnTo>
                  <a:lnTo>
                    <a:pt x="311499" y="135223"/>
                  </a:lnTo>
                  <a:lnTo>
                    <a:pt x="313019" y="131730"/>
                  </a:lnTo>
                  <a:lnTo>
                    <a:pt x="318342" y="126970"/>
                  </a:lnTo>
                  <a:lnTo>
                    <a:pt x="321510" y="125780"/>
                  </a:lnTo>
                  <a:lnTo>
                    <a:pt x="344253" y="125780"/>
                  </a:lnTo>
                  <a:lnTo>
                    <a:pt x="338619" y="120249"/>
                  </a:lnTo>
                  <a:lnTo>
                    <a:pt x="332916" y="118224"/>
                  </a:lnTo>
                  <a:close/>
                </a:path>
                <a:path w="499745" h="195579">
                  <a:moveTo>
                    <a:pt x="375877" y="183804"/>
                  </a:moveTo>
                  <a:lnTo>
                    <a:pt x="365358" y="183804"/>
                  </a:lnTo>
                  <a:lnTo>
                    <a:pt x="365358" y="194259"/>
                  </a:lnTo>
                  <a:lnTo>
                    <a:pt x="375877" y="194259"/>
                  </a:lnTo>
                  <a:lnTo>
                    <a:pt x="375877" y="183804"/>
                  </a:lnTo>
                  <a:close/>
                </a:path>
                <a:path w="499745" h="195579">
                  <a:moveTo>
                    <a:pt x="434104" y="125780"/>
                  </a:moveTo>
                  <a:lnTo>
                    <a:pt x="419345" y="125780"/>
                  </a:lnTo>
                  <a:lnTo>
                    <a:pt x="422779" y="126970"/>
                  </a:lnTo>
                  <a:lnTo>
                    <a:pt x="425048" y="129325"/>
                  </a:lnTo>
                  <a:lnTo>
                    <a:pt x="427455" y="131679"/>
                  </a:lnTo>
                  <a:lnTo>
                    <a:pt x="428723" y="134919"/>
                  </a:lnTo>
                  <a:lnTo>
                    <a:pt x="428723" y="143615"/>
                  </a:lnTo>
                  <a:lnTo>
                    <a:pt x="427329" y="147729"/>
                  </a:lnTo>
                  <a:lnTo>
                    <a:pt x="421753" y="154969"/>
                  </a:lnTo>
                  <a:lnTo>
                    <a:pt x="416557" y="159805"/>
                  </a:lnTo>
                  <a:lnTo>
                    <a:pt x="408953" y="165880"/>
                  </a:lnTo>
                  <a:lnTo>
                    <a:pt x="401476" y="171944"/>
                  </a:lnTo>
                  <a:lnTo>
                    <a:pt x="396280" y="177057"/>
                  </a:lnTo>
                  <a:lnTo>
                    <a:pt x="393492" y="181196"/>
                  </a:lnTo>
                  <a:lnTo>
                    <a:pt x="390565" y="185386"/>
                  </a:lnTo>
                  <a:lnTo>
                    <a:pt x="389183" y="189702"/>
                  </a:lnTo>
                  <a:lnTo>
                    <a:pt x="389183" y="194259"/>
                  </a:lnTo>
                  <a:lnTo>
                    <a:pt x="438734" y="194259"/>
                  </a:lnTo>
                  <a:lnTo>
                    <a:pt x="438734" y="185386"/>
                  </a:lnTo>
                  <a:lnTo>
                    <a:pt x="402617" y="185386"/>
                  </a:lnTo>
                  <a:lnTo>
                    <a:pt x="402870" y="183209"/>
                  </a:lnTo>
                  <a:lnTo>
                    <a:pt x="407306" y="178412"/>
                  </a:lnTo>
                  <a:lnTo>
                    <a:pt x="416303" y="171007"/>
                  </a:lnTo>
                  <a:lnTo>
                    <a:pt x="425174" y="163589"/>
                  </a:lnTo>
                  <a:lnTo>
                    <a:pt x="431131" y="157805"/>
                  </a:lnTo>
                  <a:lnTo>
                    <a:pt x="434045" y="153640"/>
                  </a:lnTo>
                  <a:lnTo>
                    <a:pt x="437087" y="149476"/>
                  </a:lnTo>
                  <a:lnTo>
                    <a:pt x="438608" y="144679"/>
                  </a:lnTo>
                  <a:lnTo>
                    <a:pt x="438608" y="133223"/>
                  </a:lnTo>
                  <a:lnTo>
                    <a:pt x="436580" y="128211"/>
                  </a:lnTo>
                  <a:lnTo>
                    <a:pt x="434104" y="125780"/>
                  </a:lnTo>
                  <a:close/>
                </a:path>
                <a:path w="499745" h="195579">
                  <a:moveTo>
                    <a:pt x="422766" y="118224"/>
                  </a:moveTo>
                  <a:lnTo>
                    <a:pt x="390958" y="139843"/>
                  </a:lnTo>
                  <a:lnTo>
                    <a:pt x="400969" y="139843"/>
                  </a:lnTo>
                  <a:lnTo>
                    <a:pt x="401349" y="135223"/>
                  </a:lnTo>
                  <a:lnTo>
                    <a:pt x="402743" y="131730"/>
                  </a:lnTo>
                  <a:lnTo>
                    <a:pt x="408066" y="126970"/>
                  </a:lnTo>
                  <a:lnTo>
                    <a:pt x="411361" y="125780"/>
                  </a:lnTo>
                  <a:lnTo>
                    <a:pt x="434104" y="125780"/>
                  </a:lnTo>
                  <a:lnTo>
                    <a:pt x="428469" y="120249"/>
                  </a:lnTo>
                  <a:lnTo>
                    <a:pt x="422766" y="118224"/>
                  </a:lnTo>
                  <a:close/>
                </a:path>
                <a:path w="499745" h="195579">
                  <a:moveTo>
                    <a:pt x="474979" y="118224"/>
                  </a:moveTo>
                  <a:lnTo>
                    <a:pt x="464314" y="120647"/>
                  </a:lnTo>
                  <a:lnTo>
                    <a:pt x="456666" y="127915"/>
                  </a:lnTo>
                  <a:lnTo>
                    <a:pt x="452061" y="140027"/>
                  </a:lnTo>
                  <a:lnTo>
                    <a:pt x="450520" y="156982"/>
                  </a:lnTo>
                  <a:lnTo>
                    <a:pt x="452061" y="173845"/>
                  </a:lnTo>
                  <a:lnTo>
                    <a:pt x="456666" y="185889"/>
                  </a:lnTo>
                  <a:lnTo>
                    <a:pt x="464314" y="193116"/>
                  </a:lnTo>
                  <a:lnTo>
                    <a:pt x="474979" y="195525"/>
                  </a:lnTo>
                  <a:lnTo>
                    <a:pt x="485624" y="193116"/>
                  </a:lnTo>
                  <a:lnTo>
                    <a:pt x="491027" y="187981"/>
                  </a:lnTo>
                  <a:lnTo>
                    <a:pt x="470290" y="187981"/>
                  </a:lnTo>
                  <a:lnTo>
                    <a:pt x="466615" y="185703"/>
                  </a:lnTo>
                  <a:lnTo>
                    <a:pt x="461799" y="176589"/>
                  </a:lnTo>
                  <a:lnTo>
                    <a:pt x="460532" y="168539"/>
                  </a:lnTo>
                  <a:lnTo>
                    <a:pt x="460532" y="145387"/>
                  </a:lnTo>
                  <a:lnTo>
                    <a:pt x="461799" y="137286"/>
                  </a:lnTo>
                  <a:lnTo>
                    <a:pt x="466615" y="128071"/>
                  </a:lnTo>
                  <a:lnTo>
                    <a:pt x="470290" y="125780"/>
                  </a:lnTo>
                  <a:lnTo>
                    <a:pt x="490995" y="125780"/>
                  </a:lnTo>
                  <a:lnTo>
                    <a:pt x="485624" y="120647"/>
                  </a:lnTo>
                  <a:lnTo>
                    <a:pt x="474979" y="118224"/>
                  </a:lnTo>
                  <a:close/>
                </a:path>
                <a:path w="499745" h="195579">
                  <a:moveTo>
                    <a:pt x="490995" y="125780"/>
                  </a:moveTo>
                  <a:lnTo>
                    <a:pt x="479668" y="125780"/>
                  </a:lnTo>
                  <a:lnTo>
                    <a:pt x="483216" y="128071"/>
                  </a:lnTo>
                  <a:lnTo>
                    <a:pt x="485751" y="132679"/>
                  </a:lnTo>
                  <a:lnTo>
                    <a:pt x="488158" y="137286"/>
                  </a:lnTo>
                  <a:lnTo>
                    <a:pt x="489426" y="145387"/>
                  </a:lnTo>
                  <a:lnTo>
                    <a:pt x="489426" y="168539"/>
                  </a:lnTo>
                  <a:lnTo>
                    <a:pt x="488158" y="176589"/>
                  </a:lnTo>
                  <a:lnTo>
                    <a:pt x="485751" y="181146"/>
                  </a:lnTo>
                  <a:lnTo>
                    <a:pt x="483216" y="185703"/>
                  </a:lnTo>
                  <a:lnTo>
                    <a:pt x="479668" y="187981"/>
                  </a:lnTo>
                  <a:lnTo>
                    <a:pt x="491027" y="187981"/>
                  </a:lnTo>
                  <a:lnTo>
                    <a:pt x="493228" y="185889"/>
                  </a:lnTo>
                  <a:lnTo>
                    <a:pt x="497790" y="173845"/>
                  </a:lnTo>
                  <a:lnTo>
                    <a:pt x="499311" y="156982"/>
                  </a:lnTo>
                  <a:lnTo>
                    <a:pt x="497790" y="140027"/>
                  </a:lnTo>
                  <a:lnTo>
                    <a:pt x="493228" y="127915"/>
                  </a:lnTo>
                  <a:lnTo>
                    <a:pt x="490995" y="125780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" name="object 259"/>
            <p:cNvSpPr/>
            <p:nvPr/>
          </p:nvSpPr>
          <p:spPr>
            <a:xfrm>
              <a:off x="6531576" y="4168838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632"/>
                  </a:moveTo>
                  <a:lnTo>
                    <a:pt x="887" y="632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" name="object 260"/>
            <p:cNvSpPr/>
            <p:nvPr/>
          </p:nvSpPr>
          <p:spPr>
            <a:xfrm>
              <a:off x="6543615" y="416935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73"/>
                  </a:moveTo>
                  <a:lnTo>
                    <a:pt x="887" y="373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" name="object 261"/>
            <p:cNvSpPr/>
            <p:nvPr/>
          </p:nvSpPr>
          <p:spPr>
            <a:xfrm>
              <a:off x="6551852" y="4167116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493"/>
                  </a:moveTo>
                  <a:lnTo>
                    <a:pt x="887" y="1493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" name="object 262"/>
            <p:cNvSpPr/>
            <p:nvPr/>
          </p:nvSpPr>
          <p:spPr>
            <a:xfrm>
              <a:off x="6568074" y="4169369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67"/>
                  </a:moveTo>
                  <a:lnTo>
                    <a:pt x="887" y="367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" name="object 263"/>
            <p:cNvSpPr/>
            <p:nvPr/>
          </p:nvSpPr>
          <p:spPr>
            <a:xfrm>
              <a:off x="6576945" y="4156547"/>
              <a:ext cx="0" cy="13970"/>
            </a:xfrm>
            <a:custGeom>
              <a:avLst/>
              <a:gdLst/>
              <a:ahLst/>
              <a:cxnLst/>
              <a:rect l="l" t="t" r="r" b="b"/>
              <a:pathLst>
                <a:path h="13970">
                  <a:moveTo>
                    <a:pt x="0" y="1355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" name="object 264"/>
            <p:cNvSpPr/>
            <p:nvPr/>
          </p:nvSpPr>
          <p:spPr>
            <a:xfrm>
              <a:off x="6588223" y="4008918"/>
              <a:ext cx="0" cy="161290"/>
            </a:xfrm>
            <a:custGeom>
              <a:avLst/>
              <a:gdLst/>
              <a:ahLst/>
              <a:cxnLst/>
              <a:rect l="l" t="t" r="r" b="b"/>
              <a:pathLst>
                <a:path h="161289">
                  <a:moveTo>
                    <a:pt x="0" y="16118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" name="object 265"/>
            <p:cNvSpPr/>
            <p:nvPr/>
          </p:nvSpPr>
          <p:spPr>
            <a:xfrm>
              <a:off x="6368222" y="3771723"/>
              <a:ext cx="438784" cy="195580"/>
            </a:xfrm>
            <a:custGeom>
              <a:avLst/>
              <a:gdLst/>
              <a:ahLst/>
              <a:cxnLst/>
              <a:rect l="l" t="t" r="r" b="b"/>
              <a:pathLst>
                <a:path w="438784" h="195579">
                  <a:moveTo>
                    <a:pt x="10011" y="56302"/>
                  </a:moveTo>
                  <a:lnTo>
                    <a:pt x="0" y="56302"/>
                  </a:lnTo>
                  <a:lnTo>
                    <a:pt x="380" y="62618"/>
                  </a:lnTo>
                  <a:lnTo>
                    <a:pt x="2788" y="67706"/>
                  </a:lnTo>
                  <a:lnTo>
                    <a:pt x="7223" y="71542"/>
                  </a:lnTo>
                  <a:lnTo>
                    <a:pt x="11532" y="75390"/>
                  </a:lnTo>
                  <a:lnTo>
                    <a:pt x="17361" y="77301"/>
                  </a:lnTo>
                  <a:lnTo>
                    <a:pt x="31428" y="77301"/>
                  </a:lnTo>
                  <a:lnTo>
                    <a:pt x="37258" y="75149"/>
                  </a:lnTo>
                  <a:lnTo>
                    <a:pt x="41947" y="70833"/>
                  </a:lnTo>
                  <a:lnTo>
                    <a:pt x="43147" y="69757"/>
                  </a:lnTo>
                  <a:lnTo>
                    <a:pt x="19769" y="69757"/>
                  </a:lnTo>
                  <a:lnTo>
                    <a:pt x="16221" y="68428"/>
                  </a:lnTo>
                  <a:lnTo>
                    <a:pt x="11152" y="63124"/>
                  </a:lnTo>
                  <a:lnTo>
                    <a:pt x="10011" y="59972"/>
                  </a:lnTo>
                  <a:lnTo>
                    <a:pt x="10011" y="56302"/>
                  </a:lnTo>
                  <a:close/>
                </a:path>
                <a:path w="438784" h="195579">
                  <a:moveTo>
                    <a:pt x="41720" y="7556"/>
                  </a:moveTo>
                  <a:lnTo>
                    <a:pt x="27373" y="7556"/>
                  </a:lnTo>
                  <a:lnTo>
                    <a:pt x="30288" y="8556"/>
                  </a:lnTo>
                  <a:lnTo>
                    <a:pt x="34343" y="12569"/>
                  </a:lnTo>
                  <a:lnTo>
                    <a:pt x="35357" y="15455"/>
                  </a:lnTo>
                  <a:lnTo>
                    <a:pt x="35357" y="27796"/>
                  </a:lnTo>
                  <a:lnTo>
                    <a:pt x="30668" y="32074"/>
                  </a:lnTo>
                  <a:lnTo>
                    <a:pt x="19136" y="32074"/>
                  </a:lnTo>
                  <a:lnTo>
                    <a:pt x="19136" y="39568"/>
                  </a:lnTo>
                  <a:lnTo>
                    <a:pt x="39159" y="58795"/>
                  </a:lnTo>
                  <a:lnTo>
                    <a:pt x="37765" y="62529"/>
                  </a:lnTo>
                  <a:lnTo>
                    <a:pt x="32442" y="68314"/>
                  </a:lnTo>
                  <a:lnTo>
                    <a:pt x="28894" y="69757"/>
                  </a:lnTo>
                  <a:lnTo>
                    <a:pt x="43147" y="69757"/>
                  </a:lnTo>
                  <a:lnTo>
                    <a:pt x="46762" y="66516"/>
                  </a:lnTo>
                  <a:lnTo>
                    <a:pt x="49044" y="60896"/>
                  </a:lnTo>
                  <a:lnTo>
                    <a:pt x="49044" y="49378"/>
                  </a:lnTo>
                  <a:lnTo>
                    <a:pt x="47903" y="45353"/>
                  </a:lnTo>
                  <a:lnTo>
                    <a:pt x="45368" y="41922"/>
                  </a:lnTo>
                  <a:lnTo>
                    <a:pt x="42961" y="38479"/>
                  </a:lnTo>
                  <a:lnTo>
                    <a:pt x="39412" y="36176"/>
                  </a:lnTo>
                  <a:lnTo>
                    <a:pt x="34850" y="34986"/>
                  </a:lnTo>
                  <a:lnTo>
                    <a:pt x="38398" y="33492"/>
                  </a:lnTo>
                  <a:lnTo>
                    <a:pt x="41060" y="31315"/>
                  </a:lnTo>
                  <a:lnTo>
                    <a:pt x="42707" y="28480"/>
                  </a:lnTo>
                  <a:lnTo>
                    <a:pt x="44481" y="25644"/>
                  </a:lnTo>
                  <a:lnTo>
                    <a:pt x="45242" y="22632"/>
                  </a:lnTo>
                  <a:lnTo>
                    <a:pt x="45242" y="13721"/>
                  </a:lnTo>
                  <a:lnTo>
                    <a:pt x="43341" y="9050"/>
                  </a:lnTo>
                  <a:lnTo>
                    <a:pt x="41720" y="7556"/>
                  </a:lnTo>
                  <a:close/>
                </a:path>
                <a:path w="438784" h="195579">
                  <a:moveTo>
                    <a:pt x="30161" y="0"/>
                  </a:moveTo>
                  <a:lnTo>
                    <a:pt x="17488" y="0"/>
                  </a:lnTo>
                  <a:lnTo>
                    <a:pt x="12292" y="1658"/>
                  </a:lnTo>
                  <a:lnTo>
                    <a:pt x="8237" y="4974"/>
                  </a:lnTo>
                  <a:lnTo>
                    <a:pt x="4055" y="8290"/>
                  </a:lnTo>
                  <a:lnTo>
                    <a:pt x="1647" y="13113"/>
                  </a:lnTo>
                  <a:lnTo>
                    <a:pt x="1013" y="19429"/>
                  </a:lnTo>
                  <a:lnTo>
                    <a:pt x="10898" y="19429"/>
                  </a:lnTo>
                  <a:lnTo>
                    <a:pt x="11785" y="11505"/>
                  </a:lnTo>
                  <a:lnTo>
                    <a:pt x="15967" y="7556"/>
                  </a:lnTo>
                  <a:lnTo>
                    <a:pt x="41720" y="7556"/>
                  </a:lnTo>
                  <a:lnTo>
                    <a:pt x="35484" y="1810"/>
                  </a:lnTo>
                  <a:lnTo>
                    <a:pt x="30161" y="0"/>
                  </a:lnTo>
                  <a:close/>
                </a:path>
                <a:path w="438784" h="195579">
                  <a:moveTo>
                    <a:pt x="108733" y="1278"/>
                  </a:moveTo>
                  <a:lnTo>
                    <a:pt x="60322" y="1278"/>
                  </a:lnTo>
                  <a:lnTo>
                    <a:pt x="60322" y="10151"/>
                  </a:lnTo>
                  <a:lnTo>
                    <a:pt x="98721" y="10151"/>
                  </a:lnTo>
                  <a:lnTo>
                    <a:pt x="70714" y="76035"/>
                  </a:lnTo>
                  <a:lnTo>
                    <a:pt x="81486" y="76035"/>
                  </a:lnTo>
                  <a:lnTo>
                    <a:pt x="108733" y="8063"/>
                  </a:lnTo>
                  <a:lnTo>
                    <a:pt x="108733" y="1278"/>
                  </a:lnTo>
                  <a:close/>
                </a:path>
                <a:path w="438784" h="195579">
                  <a:moveTo>
                    <a:pt x="144217" y="0"/>
                  </a:moveTo>
                  <a:lnTo>
                    <a:pt x="133572" y="2422"/>
                  </a:lnTo>
                  <a:lnTo>
                    <a:pt x="125968" y="9691"/>
                  </a:lnTo>
                  <a:lnTo>
                    <a:pt x="121406" y="21803"/>
                  </a:lnTo>
                  <a:lnTo>
                    <a:pt x="119885" y="38758"/>
                  </a:lnTo>
                  <a:lnTo>
                    <a:pt x="121406" y="55620"/>
                  </a:lnTo>
                  <a:lnTo>
                    <a:pt x="125968" y="67665"/>
                  </a:lnTo>
                  <a:lnTo>
                    <a:pt x="133572" y="74892"/>
                  </a:lnTo>
                  <a:lnTo>
                    <a:pt x="144217" y="77301"/>
                  </a:lnTo>
                  <a:lnTo>
                    <a:pt x="154935" y="74892"/>
                  </a:lnTo>
                  <a:lnTo>
                    <a:pt x="160365" y="69757"/>
                  </a:lnTo>
                  <a:lnTo>
                    <a:pt x="139528" y="69757"/>
                  </a:lnTo>
                  <a:lnTo>
                    <a:pt x="135979" y="67478"/>
                  </a:lnTo>
                  <a:lnTo>
                    <a:pt x="133572" y="62922"/>
                  </a:lnTo>
                  <a:lnTo>
                    <a:pt x="131037" y="58365"/>
                  </a:lnTo>
                  <a:lnTo>
                    <a:pt x="129896" y="50314"/>
                  </a:lnTo>
                  <a:lnTo>
                    <a:pt x="129896" y="27163"/>
                  </a:lnTo>
                  <a:lnTo>
                    <a:pt x="131037" y="19062"/>
                  </a:lnTo>
                  <a:lnTo>
                    <a:pt x="133572" y="14455"/>
                  </a:lnTo>
                  <a:lnTo>
                    <a:pt x="135979" y="9847"/>
                  </a:lnTo>
                  <a:lnTo>
                    <a:pt x="139528" y="7556"/>
                  </a:lnTo>
                  <a:lnTo>
                    <a:pt x="160333" y="7556"/>
                  </a:lnTo>
                  <a:lnTo>
                    <a:pt x="154935" y="2422"/>
                  </a:lnTo>
                  <a:lnTo>
                    <a:pt x="144217" y="0"/>
                  </a:lnTo>
                  <a:close/>
                </a:path>
                <a:path w="438784" h="195579">
                  <a:moveTo>
                    <a:pt x="160333" y="7556"/>
                  </a:moveTo>
                  <a:lnTo>
                    <a:pt x="148906" y="7556"/>
                  </a:lnTo>
                  <a:lnTo>
                    <a:pt x="152581" y="9847"/>
                  </a:lnTo>
                  <a:lnTo>
                    <a:pt x="157397" y="19062"/>
                  </a:lnTo>
                  <a:lnTo>
                    <a:pt x="158664" y="27163"/>
                  </a:lnTo>
                  <a:lnTo>
                    <a:pt x="158664" y="50314"/>
                  </a:lnTo>
                  <a:lnTo>
                    <a:pt x="157397" y="58365"/>
                  </a:lnTo>
                  <a:lnTo>
                    <a:pt x="152581" y="67478"/>
                  </a:lnTo>
                  <a:lnTo>
                    <a:pt x="148906" y="69757"/>
                  </a:lnTo>
                  <a:lnTo>
                    <a:pt x="160365" y="69757"/>
                  </a:lnTo>
                  <a:lnTo>
                    <a:pt x="162577" y="67665"/>
                  </a:lnTo>
                  <a:lnTo>
                    <a:pt x="167153" y="55620"/>
                  </a:lnTo>
                  <a:lnTo>
                    <a:pt x="168675" y="38758"/>
                  </a:lnTo>
                  <a:lnTo>
                    <a:pt x="167153" y="21803"/>
                  </a:lnTo>
                  <a:lnTo>
                    <a:pt x="162577" y="9691"/>
                  </a:lnTo>
                  <a:lnTo>
                    <a:pt x="160333" y="7556"/>
                  </a:lnTo>
                  <a:close/>
                </a:path>
                <a:path w="438784" h="195579">
                  <a:moveTo>
                    <a:pt x="194781" y="65580"/>
                  </a:moveTo>
                  <a:lnTo>
                    <a:pt x="184390" y="65580"/>
                  </a:lnTo>
                  <a:lnTo>
                    <a:pt x="184390" y="76035"/>
                  </a:lnTo>
                  <a:lnTo>
                    <a:pt x="194781" y="76035"/>
                  </a:lnTo>
                  <a:lnTo>
                    <a:pt x="194781" y="65580"/>
                  </a:lnTo>
                  <a:close/>
                </a:path>
                <a:path w="438784" h="195579">
                  <a:moveTo>
                    <a:pt x="244206" y="17239"/>
                  </a:moveTo>
                  <a:lnTo>
                    <a:pt x="234574" y="17239"/>
                  </a:lnTo>
                  <a:lnTo>
                    <a:pt x="234574" y="76035"/>
                  </a:lnTo>
                  <a:lnTo>
                    <a:pt x="244206" y="76035"/>
                  </a:lnTo>
                  <a:lnTo>
                    <a:pt x="244206" y="17239"/>
                  </a:lnTo>
                  <a:close/>
                </a:path>
                <a:path w="438784" h="195579">
                  <a:moveTo>
                    <a:pt x="244206" y="0"/>
                  </a:moveTo>
                  <a:lnTo>
                    <a:pt x="236729" y="0"/>
                  </a:lnTo>
                  <a:lnTo>
                    <a:pt x="235081" y="9050"/>
                  </a:lnTo>
                  <a:lnTo>
                    <a:pt x="228365" y="13569"/>
                  </a:lnTo>
                  <a:lnTo>
                    <a:pt x="216579" y="13569"/>
                  </a:lnTo>
                  <a:lnTo>
                    <a:pt x="216579" y="21113"/>
                  </a:lnTo>
                  <a:lnTo>
                    <a:pt x="224689" y="21113"/>
                  </a:lnTo>
                  <a:lnTo>
                    <a:pt x="230772" y="19822"/>
                  </a:lnTo>
                  <a:lnTo>
                    <a:pt x="234574" y="17239"/>
                  </a:lnTo>
                  <a:lnTo>
                    <a:pt x="244206" y="17239"/>
                  </a:lnTo>
                  <a:lnTo>
                    <a:pt x="244206" y="0"/>
                  </a:lnTo>
                  <a:close/>
                </a:path>
                <a:path w="438784" h="195579">
                  <a:moveTo>
                    <a:pt x="308077" y="58188"/>
                  </a:moveTo>
                  <a:lnTo>
                    <a:pt x="298446" y="58188"/>
                  </a:lnTo>
                  <a:lnTo>
                    <a:pt x="298446" y="76035"/>
                  </a:lnTo>
                  <a:lnTo>
                    <a:pt x="308077" y="76035"/>
                  </a:lnTo>
                  <a:lnTo>
                    <a:pt x="308077" y="58188"/>
                  </a:lnTo>
                  <a:close/>
                </a:path>
                <a:path w="438784" h="195579">
                  <a:moveTo>
                    <a:pt x="308077" y="303"/>
                  </a:moveTo>
                  <a:lnTo>
                    <a:pt x="300473" y="303"/>
                  </a:lnTo>
                  <a:lnTo>
                    <a:pt x="266510" y="49719"/>
                  </a:lnTo>
                  <a:lnTo>
                    <a:pt x="266510" y="58188"/>
                  </a:lnTo>
                  <a:lnTo>
                    <a:pt x="318215" y="58188"/>
                  </a:lnTo>
                  <a:lnTo>
                    <a:pt x="318215" y="49719"/>
                  </a:lnTo>
                  <a:lnTo>
                    <a:pt x="275381" y="49719"/>
                  </a:lnTo>
                  <a:lnTo>
                    <a:pt x="298446" y="15455"/>
                  </a:lnTo>
                  <a:lnTo>
                    <a:pt x="308077" y="15455"/>
                  </a:lnTo>
                  <a:lnTo>
                    <a:pt x="308077" y="303"/>
                  </a:lnTo>
                  <a:close/>
                </a:path>
                <a:path w="438784" h="195579">
                  <a:moveTo>
                    <a:pt x="308077" y="15455"/>
                  </a:moveTo>
                  <a:lnTo>
                    <a:pt x="298446" y="15455"/>
                  </a:lnTo>
                  <a:lnTo>
                    <a:pt x="298446" y="49719"/>
                  </a:lnTo>
                  <a:lnTo>
                    <a:pt x="308077" y="49719"/>
                  </a:lnTo>
                  <a:lnTo>
                    <a:pt x="308077" y="15455"/>
                  </a:lnTo>
                  <a:close/>
                </a:path>
                <a:path w="438784" h="195579">
                  <a:moveTo>
                    <a:pt x="339252" y="56302"/>
                  </a:moveTo>
                  <a:lnTo>
                    <a:pt x="329367" y="56302"/>
                  </a:lnTo>
                  <a:lnTo>
                    <a:pt x="329621" y="62618"/>
                  </a:lnTo>
                  <a:lnTo>
                    <a:pt x="332029" y="67706"/>
                  </a:lnTo>
                  <a:lnTo>
                    <a:pt x="340900" y="75390"/>
                  </a:lnTo>
                  <a:lnTo>
                    <a:pt x="346602" y="77301"/>
                  </a:lnTo>
                  <a:lnTo>
                    <a:pt x="360669" y="77301"/>
                  </a:lnTo>
                  <a:lnTo>
                    <a:pt x="366626" y="75149"/>
                  </a:lnTo>
                  <a:lnTo>
                    <a:pt x="372483" y="69757"/>
                  </a:lnTo>
                  <a:lnTo>
                    <a:pt x="349010" y="69757"/>
                  </a:lnTo>
                  <a:lnTo>
                    <a:pt x="345462" y="68428"/>
                  </a:lnTo>
                  <a:lnTo>
                    <a:pt x="343054" y="65782"/>
                  </a:lnTo>
                  <a:lnTo>
                    <a:pt x="340519" y="63124"/>
                  </a:lnTo>
                  <a:lnTo>
                    <a:pt x="339252" y="59972"/>
                  </a:lnTo>
                  <a:lnTo>
                    <a:pt x="339252" y="56302"/>
                  </a:lnTo>
                  <a:close/>
                </a:path>
                <a:path w="438784" h="195579">
                  <a:moveTo>
                    <a:pt x="371035" y="7556"/>
                  </a:moveTo>
                  <a:lnTo>
                    <a:pt x="356741" y="7556"/>
                  </a:lnTo>
                  <a:lnTo>
                    <a:pt x="359529" y="8556"/>
                  </a:lnTo>
                  <a:lnTo>
                    <a:pt x="361556" y="10556"/>
                  </a:lnTo>
                  <a:lnTo>
                    <a:pt x="363711" y="12569"/>
                  </a:lnTo>
                  <a:lnTo>
                    <a:pt x="364725" y="15455"/>
                  </a:lnTo>
                  <a:lnTo>
                    <a:pt x="364725" y="27796"/>
                  </a:lnTo>
                  <a:lnTo>
                    <a:pt x="360036" y="32074"/>
                  </a:lnTo>
                  <a:lnTo>
                    <a:pt x="348503" y="32074"/>
                  </a:lnTo>
                  <a:lnTo>
                    <a:pt x="348503" y="39568"/>
                  </a:lnTo>
                  <a:lnTo>
                    <a:pt x="368400" y="58795"/>
                  </a:lnTo>
                  <a:lnTo>
                    <a:pt x="367133" y="62529"/>
                  </a:lnTo>
                  <a:lnTo>
                    <a:pt x="361810" y="68314"/>
                  </a:lnTo>
                  <a:lnTo>
                    <a:pt x="358135" y="69757"/>
                  </a:lnTo>
                  <a:lnTo>
                    <a:pt x="372483" y="69757"/>
                  </a:lnTo>
                  <a:lnTo>
                    <a:pt x="376004" y="66516"/>
                  </a:lnTo>
                  <a:lnTo>
                    <a:pt x="378411" y="60896"/>
                  </a:lnTo>
                  <a:lnTo>
                    <a:pt x="378411" y="49378"/>
                  </a:lnTo>
                  <a:lnTo>
                    <a:pt x="364218" y="34986"/>
                  </a:lnTo>
                  <a:lnTo>
                    <a:pt x="367639" y="33492"/>
                  </a:lnTo>
                  <a:lnTo>
                    <a:pt x="370301" y="31315"/>
                  </a:lnTo>
                  <a:lnTo>
                    <a:pt x="372075" y="28480"/>
                  </a:lnTo>
                  <a:lnTo>
                    <a:pt x="373722" y="25644"/>
                  </a:lnTo>
                  <a:lnTo>
                    <a:pt x="374610" y="22632"/>
                  </a:lnTo>
                  <a:lnTo>
                    <a:pt x="374610" y="13721"/>
                  </a:lnTo>
                  <a:lnTo>
                    <a:pt x="372709" y="9050"/>
                  </a:lnTo>
                  <a:lnTo>
                    <a:pt x="371035" y="7556"/>
                  </a:lnTo>
                  <a:close/>
                </a:path>
                <a:path w="438784" h="195579">
                  <a:moveTo>
                    <a:pt x="359402" y="0"/>
                  </a:moveTo>
                  <a:lnTo>
                    <a:pt x="346729" y="0"/>
                  </a:lnTo>
                  <a:lnTo>
                    <a:pt x="341660" y="1658"/>
                  </a:lnTo>
                  <a:lnTo>
                    <a:pt x="337605" y="4974"/>
                  </a:lnTo>
                  <a:lnTo>
                    <a:pt x="333423" y="8290"/>
                  </a:lnTo>
                  <a:lnTo>
                    <a:pt x="331015" y="13113"/>
                  </a:lnTo>
                  <a:lnTo>
                    <a:pt x="330254" y="19429"/>
                  </a:lnTo>
                  <a:lnTo>
                    <a:pt x="340266" y="19429"/>
                  </a:lnTo>
                  <a:lnTo>
                    <a:pt x="341153" y="11505"/>
                  </a:lnTo>
                  <a:lnTo>
                    <a:pt x="345335" y="7556"/>
                  </a:lnTo>
                  <a:lnTo>
                    <a:pt x="371035" y="7556"/>
                  </a:lnTo>
                  <a:lnTo>
                    <a:pt x="368653" y="5430"/>
                  </a:lnTo>
                  <a:lnTo>
                    <a:pt x="364725" y="1810"/>
                  </a:lnTo>
                  <a:lnTo>
                    <a:pt x="359402" y="0"/>
                  </a:lnTo>
                  <a:close/>
                </a:path>
                <a:path w="438784" h="195579">
                  <a:moveTo>
                    <a:pt x="398941" y="56403"/>
                  </a:moveTo>
                  <a:lnTo>
                    <a:pt x="389057" y="56403"/>
                  </a:lnTo>
                  <a:lnTo>
                    <a:pt x="389690" y="63339"/>
                  </a:lnTo>
                  <a:lnTo>
                    <a:pt x="392352" y="68554"/>
                  </a:lnTo>
                  <a:lnTo>
                    <a:pt x="396787" y="72048"/>
                  </a:lnTo>
                  <a:lnTo>
                    <a:pt x="401349" y="75554"/>
                  </a:lnTo>
                  <a:lnTo>
                    <a:pt x="406799" y="77301"/>
                  </a:lnTo>
                  <a:lnTo>
                    <a:pt x="420739" y="77301"/>
                  </a:lnTo>
                  <a:lnTo>
                    <a:pt x="426948" y="74782"/>
                  </a:lnTo>
                  <a:lnTo>
                    <a:pt x="431614" y="69757"/>
                  </a:lnTo>
                  <a:lnTo>
                    <a:pt x="409460" y="69757"/>
                  </a:lnTo>
                  <a:lnTo>
                    <a:pt x="406292" y="68656"/>
                  </a:lnTo>
                  <a:lnTo>
                    <a:pt x="403757" y="66466"/>
                  </a:lnTo>
                  <a:lnTo>
                    <a:pt x="401096" y="64276"/>
                  </a:lnTo>
                  <a:lnTo>
                    <a:pt x="399575" y="60922"/>
                  </a:lnTo>
                  <a:lnTo>
                    <a:pt x="398941" y="56403"/>
                  </a:lnTo>
                  <a:close/>
                </a:path>
                <a:path w="438784" h="195579">
                  <a:moveTo>
                    <a:pt x="433300" y="34581"/>
                  </a:moveTo>
                  <a:lnTo>
                    <a:pt x="417571" y="34581"/>
                  </a:lnTo>
                  <a:lnTo>
                    <a:pt x="421372" y="36087"/>
                  </a:lnTo>
                  <a:lnTo>
                    <a:pt x="427202" y="42137"/>
                  </a:lnTo>
                  <a:lnTo>
                    <a:pt x="428596" y="46264"/>
                  </a:lnTo>
                  <a:lnTo>
                    <a:pt x="428596" y="56669"/>
                  </a:lnTo>
                  <a:lnTo>
                    <a:pt x="427202" y="61010"/>
                  </a:lnTo>
                  <a:lnTo>
                    <a:pt x="424287" y="64504"/>
                  </a:lnTo>
                  <a:lnTo>
                    <a:pt x="421499" y="68010"/>
                  </a:lnTo>
                  <a:lnTo>
                    <a:pt x="417697" y="69757"/>
                  </a:lnTo>
                  <a:lnTo>
                    <a:pt x="431614" y="69757"/>
                  </a:lnTo>
                  <a:lnTo>
                    <a:pt x="436326" y="64681"/>
                  </a:lnTo>
                  <a:lnTo>
                    <a:pt x="438608" y="58314"/>
                  </a:lnTo>
                  <a:lnTo>
                    <a:pt x="438608" y="43289"/>
                  </a:lnTo>
                  <a:lnTo>
                    <a:pt x="436326" y="37416"/>
                  </a:lnTo>
                  <a:lnTo>
                    <a:pt x="433300" y="34581"/>
                  </a:lnTo>
                  <a:close/>
                </a:path>
                <a:path w="438784" h="195579">
                  <a:moveTo>
                    <a:pt x="435059" y="1278"/>
                  </a:moveTo>
                  <a:lnTo>
                    <a:pt x="394886" y="1278"/>
                  </a:lnTo>
                  <a:lnTo>
                    <a:pt x="391718" y="40745"/>
                  </a:lnTo>
                  <a:lnTo>
                    <a:pt x="399322" y="40745"/>
                  </a:lnTo>
                  <a:lnTo>
                    <a:pt x="402997" y="36631"/>
                  </a:lnTo>
                  <a:lnTo>
                    <a:pt x="407559" y="34581"/>
                  </a:lnTo>
                  <a:lnTo>
                    <a:pt x="433300" y="34581"/>
                  </a:lnTo>
                  <a:lnTo>
                    <a:pt x="431637" y="33024"/>
                  </a:lnTo>
                  <a:lnTo>
                    <a:pt x="429435" y="30897"/>
                  </a:lnTo>
                  <a:lnTo>
                    <a:pt x="401476" y="30897"/>
                  </a:lnTo>
                  <a:lnTo>
                    <a:pt x="403123" y="10151"/>
                  </a:lnTo>
                  <a:lnTo>
                    <a:pt x="435059" y="10151"/>
                  </a:lnTo>
                  <a:lnTo>
                    <a:pt x="435059" y="1278"/>
                  </a:lnTo>
                  <a:close/>
                </a:path>
                <a:path w="438784" h="195579">
                  <a:moveTo>
                    <a:pt x="421626" y="26416"/>
                  </a:moveTo>
                  <a:lnTo>
                    <a:pt x="409840" y="26416"/>
                  </a:lnTo>
                  <a:lnTo>
                    <a:pt x="405151" y="27910"/>
                  </a:lnTo>
                  <a:lnTo>
                    <a:pt x="401476" y="30897"/>
                  </a:lnTo>
                  <a:lnTo>
                    <a:pt x="429435" y="30897"/>
                  </a:lnTo>
                  <a:lnTo>
                    <a:pt x="427075" y="28619"/>
                  </a:lnTo>
                  <a:lnTo>
                    <a:pt x="421626" y="26416"/>
                  </a:lnTo>
                  <a:close/>
                </a:path>
                <a:path w="438784" h="195579">
                  <a:moveTo>
                    <a:pt x="10011" y="174488"/>
                  </a:moveTo>
                  <a:lnTo>
                    <a:pt x="0" y="174488"/>
                  </a:lnTo>
                  <a:lnTo>
                    <a:pt x="380" y="180817"/>
                  </a:lnTo>
                  <a:lnTo>
                    <a:pt x="2788" y="185892"/>
                  </a:lnTo>
                  <a:lnTo>
                    <a:pt x="7223" y="189740"/>
                  </a:lnTo>
                  <a:lnTo>
                    <a:pt x="11532" y="193576"/>
                  </a:lnTo>
                  <a:lnTo>
                    <a:pt x="17361" y="195500"/>
                  </a:lnTo>
                  <a:lnTo>
                    <a:pt x="31428" y="195500"/>
                  </a:lnTo>
                  <a:lnTo>
                    <a:pt x="37258" y="193335"/>
                  </a:lnTo>
                  <a:lnTo>
                    <a:pt x="41947" y="189019"/>
                  </a:lnTo>
                  <a:lnTo>
                    <a:pt x="43133" y="187956"/>
                  </a:lnTo>
                  <a:lnTo>
                    <a:pt x="19769" y="187956"/>
                  </a:lnTo>
                  <a:lnTo>
                    <a:pt x="16221" y="186627"/>
                  </a:lnTo>
                  <a:lnTo>
                    <a:pt x="11152" y="181323"/>
                  </a:lnTo>
                  <a:lnTo>
                    <a:pt x="10011" y="178158"/>
                  </a:lnTo>
                  <a:lnTo>
                    <a:pt x="10011" y="174488"/>
                  </a:lnTo>
                  <a:close/>
                </a:path>
                <a:path w="438784" h="195579">
                  <a:moveTo>
                    <a:pt x="41706" y="125742"/>
                  </a:moveTo>
                  <a:lnTo>
                    <a:pt x="27373" y="125742"/>
                  </a:lnTo>
                  <a:lnTo>
                    <a:pt x="30288" y="126742"/>
                  </a:lnTo>
                  <a:lnTo>
                    <a:pt x="34343" y="130755"/>
                  </a:lnTo>
                  <a:lnTo>
                    <a:pt x="35357" y="133654"/>
                  </a:lnTo>
                  <a:lnTo>
                    <a:pt x="35357" y="145982"/>
                  </a:lnTo>
                  <a:lnTo>
                    <a:pt x="30668" y="150273"/>
                  </a:lnTo>
                  <a:lnTo>
                    <a:pt x="19136" y="150273"/>
                  </a:lnTo>
                  <a:lnTo>
                    <a:pt x="19136" y="157767"/>
                  </a:lnTo>
                  <a:lnTo>
                    <a:pt x="39159" y="176994"/>
                  </a:lnTo>
                  <a:lnTo>
                    <a:pt x="37765" y="180728"/>
                  </a:lnTo>
                  <a:lnTo>
                    <a:pt x="32442" y="186513"/>
                  </a:lnTo>
                  <a:lnTo>
                    <a:pt x="28894" y="187956"/>
                  </a:lnTo>
                  <a:lnTo>
                    <a:pt x="43133" y="187956"/>
                  </a:lnTo>
                  <a:lnTo>
                    <a:pt x="46762" y="184703"/>
                  </a:lnTo>
                  <a:lnTo>
                    <a:pt x="49044" y="179095"/>
                  </a:lnTo>
                  <a:lnTo>
                    <a:pt x="49044" y="167577"/>
                  </a:lnTo>
                  <a:lnTo>
                    <a:pt x="47903" y="163539"/>
                  </a:lnTo>
                  <a:lnTo>
                    <a:pt x="45368" y="160108"/>
                  </a:lnTo>
                  <a:lnTo>
                    <a:pt x="42961" y="156678"/>
                  </a:lnTo>
                  <a:lnTo>
                    <a:pt x="39412" y="154362"/>
                  </a:lnTo>
                  <a:lnTo>
                    <a:pt x="34850" y="153172"/>
                  </a:lnTo>
                  <a:lnTo>
                    <a:pt x="38398" y="151678"/>
                  </a:lnTo>
                  <a:lnTo>
                    <a:pt x="41060" y="149514"/>
                  </a:lnTo>
                  <a:lnTo>
                    <a:pt x="42707" y="146678"/>
                  </a:lnTo>
                  <a:lnTo>
                    <a:pt x="44481" y="143843"/>
                  </a:lnTo>
                  <a:lnTo>
                    <a:pt x="45242" y="140818"/>
                  </a:lnTo>
                  <a:lnTo>
                    <a:pt x="45242" y="131919"/>
                  </a:lnTo>
                  <a:lnTo>
                    <a:pt x="43341" y="127249"/>
                  </a:lnTo>
                  <a:lnTo>
                    <a:pt x="41706" y="125742"/>
                  </a:lnTo>
                  <a:close/>
                </a:path>
                <a:path w="438784" h="195579">
                  <a:moveTo>
                    <a:pt x="30161" y="118198"/>
                  </a:moveTo>
                  <a:lnTo>
                    <a:pt x="17488" y="118198"/>
                  </a:lnTo>
                  <a:lnTo>
                    <a:pt x="12292" y="119857"/>
                  </a:lnTo>
                  <a:lnTo>
                    <a:pt x="8237" y="123173"/>
                  </a:lnTo>
                  <a:lnTo>
                    <a:pt x="4055" y="126489"/>
                  </a:lnTo>
                  <a:lnTo>
                    <a:pt x="1647" y="131299"/>
                  </a:lnTo>
                  <a:lnTo>
                    <a:pt x="1013" y="137628"/>
                  </a:lnTo>
                  <a:lnTo>
                    <a:pt x="10898" y="137628"/>
                  </a:lnTo>
                  <a:lnTo>
                    <a:pt x="11785" y="129704"/>
                  </a:lnTo>
                  <a:lnTo>
                    <a:pt x="15967" y="125742"/>
                  </a:lnTo>
                  <a:lnTo>
                    <a:pt x="41706" y="125742"/>
                  </a:lnTo>
                  <a:lnTo>
                    <a:pt x="35484" y="120008"/>
                  </a:lnTo>
                  <a:lnTo>
                    <a:pt x="30161" y="118198"/>
                  </a:lnTo>
                  <a:close/>
                </a:path>
                <a:path w="438784" h="195579">
                  <a:moveTo>
                    <a:pt x="92005" y="118198"/>
                  </a:moveTo>
                  <a:lnTo>
                    <a:pt x="61604" y="141289"/>
                  </a:lnTo>
                  <a:lnTo>
                    <a:pt x="60050" y="161336"/>
                  </a:lnTo>
                  <a:lnTo>
                    <a:pt x="60370" y="167507"/>
                  </a:lnTo>
                  <a:lnTo>
                    <a:pt x="92765" y="195500"/>
                  </a:lnTo>
                  <a:lnTo>
                    <a:pt x="98341" y="193006"/>
                  </a:lnTo>
                  <a:lnTo>
                    <a:pt x="102710" y="187956"/>
                  </a:lnTo>
                  <a:lnTo>
                    <a:pt x="80726" y="187956"/>
                  </a:lnTo>
                  <a:lnTo>
                    <a:pt x="76924" y="185652"/>
                  </a:lnTo>
                  <a:lnTo>
                    <a:pt x="74063" y="180955"/>
                  </a:lnTo>
                  <a:lnTo>
                    <a:pt x="71221" y="176475"/>
                  </a:lnTo>
                  <a:lnTo>
                    <a:pt x="69827" y="169906"/>
                  </a:lnTo>
                  <a:lnTo>
                    <a:pt x="69700" y="161336"/>
                  </a:lnTo>
                  <a:lnTo>
                    <a:pt x="74643" y="155969"/>
                  </a:lnTo>
                  <a:lnTo>
                    <a:pt x="78643" y="153893"/>
                  </a:lnTo>
                  <a:lnTo>
                    <a:pt x="69700" y="153893"/>
                  </a:lnTo>
                  <a:lnTo>
                    <a:pt x="81359" y="125742"/>
                  </a:lnTo>
                  <a:lnTo>
                    <a:pt x="104212" y="125742"/>
                  </a:lnTo>
                  <a:lnTo>
                    <a:pt x="100749" y="122894"/>
                  </a:lnTo>
                  <a:lnTo>
                    <a:pt x="96820" y="119768"/>
                  </a:lnTo>
                  <a:lnTo>
                    <a:pt x="92005" y="118198"/>
                  </a:lnTo>
                  <a:close/>
                </a:path>
                <a:path w="438784" h="195579">
                  <a:moveTo>
                    <a:pt x="103293" y="153273"/>
                  </a:moveTo>
                  <a:lnTo>
                    <a:pt x="89343" y="153273"/>
                  </a:lnTo>
                  <a:lnTo>
                    <a:pt x="92765" y="154893"/>
                  </a:lnTo>
                  <a:lnTo>
                    <a:pt x="97834" y="161349"/>
                  </a:lnTo>
                  <a:lnTo>
                    <a:pt x="99101" y="165488"/>
                  </a:lnTo>
                  <a:lnTo>
                    <a:pt x="99101" y="175475"/>
                  </a:lnTo>
                  <a:lnTo>
                    <a:pt x="97834" y="179627"/>
                  </a:lnTo>
                  <a:lnTo>
                    <a:pt x="95359" y="183044"/>
                  </a:lnTo>
                  <a:lnTo>
                    <a:pt x="92892" y="186285"/>
                  </a:lnTo>
                  <a:lnTo>
                    <a:pt x="89597" y="187956"/>
                  </a:lnTo>
                  <a:lnTo>
                    <a:pt x="102710" y="187956"/>
                  </a:lnTo>
                  <a:lnTo>
                    <a:pt x="106959" y="183044"/>
                  </a:lnTo>
                  <a:lnTo>
                    <a:pt x="109113" y="177007"/>
                  </a:lnTo>
                  <a:lnTo>
                    <a:pt x="109113" y="162893"/>
                  </a:lnTo>
                  <a:lnTo>
                    <a:pt x="106959" y="157134"/>
                  </a:lnTo>
                  <a:lnTo>
                    <a:pt x="103293" y="153273"/>
                  </a:lnTo>
                  <a:close/>
                </a:path>
                <a:path w="438784" h="195579">
                  <a:moveTo>
                    <a:pt x="93018" y="145780"/>
                  </a:moveTo>
                  <a:lnTo>
                    <a:pt x="80345" y="145780"/>
                  </a:lnTo>
                  <a:lnTo>
                    <a:pt x="74643" y="148489"/>
                  </a:lnTo>
                  <a:lnTo>
                    <a:pt x="69700" y="153893"/>
                  </a:lnTo>
                  <a:lnTo>
                    <a:pt x="78643" y="153893"/>
                  </a:lnTo>
                  <a:lnTo>
                    <a:pt x="79839" y="153273"/>
                  </a:lnTo>
                  <a:lnTo>
                    <a:pt x="103293" y="153273"/>
                  </a:lnTo>
                  <a:lnTo>
                    <a:pt x="98341" y="148058"/>
                  </a:lnTo>
                  <a:lnTo>
                    <a:pt x="93018" y="145780"/>
                  </a:lnTo>
                  <a:close/>
                </a:path>
                <a:path w="438784" h="195579">
                  <a:moveTo>
                    <a:pt x="104212" y="125742"/>
                  </a:moveTo>
                  <a:lnTo>
                    <a:pt x="93018" y="125742"/>
                  </a:lnTo>
                  <a:lnTo>
                    <a:pt x="97074" y="129438"/>
                  </a:lnTo>
                  <a:lnTo>
                    <a:pt x="97834" y="136805"/>
                  </a:lnTo>
                  <a:lnTo>
                    <a:pt x="107846" y="136805"/>
                  </a:lnTo>
                  <a:lnTo>
                    <a:pt x="106959" y="130654"/>
                  </a:lnTo>
                  <a:lnTo>
                    <a:pt x="104551" y="126021"/>
                  </a:lnTo>
                  <a:lnTo>
                    <a:pt x="104212" y="125742"/>
                  </a:lnTo>
                  <a:close/>
                </a:path>
                <a:path w="438784" h="195579">
                  <a:moveTo>
                    <a:pt x="129770" y="174488"/>
                  </a:moveTo>
                  <a:lnTo>
                    <a:pt x="119758" y="174488"/>
                  </a:lnTo>
                  <a:lnTo>
                    <a:pt x="120138" y="180817"/>
                  </a:lnTo>
                  <a:lnTo>
                    <a:pt x="122546" y="185892"/>
                  </a:lnTo>
                  <a:lnTo>
                    <a:pt x="126982" y="189740"/>
                  </a:lnTo>
                  <a:lnTo>
                    <a:pt x="131290" y="193576"/>
                  </a:lnTo>
                  <a:lnTo>
                    <a:pt x="137120" y="195500"/>
                  </a:lnTo>
                  <a:lnTo>
                    <a:pt x="151187" y="195500"/>
                  </a:lnTo>
                  <a:lnTo>
                    <a:pt x="157016" y="193335"/>
                  </a:lnTo>
                  <a:lnTo>
                    <a:pt x="161705" y="189019"/>
                  </a:lnTo>
                  <a:lnTo>
                    <a:pt x="162892" y="187956"/>
                  </a:lnTo>
                  <a:lnTo>
                    <a:pt x="129770" y="178158"/>
                  </a:lnTo>
                  <a:lnTo>
                    <a:pt x="129770" y="174488"/>
                  </a:lnTo>
                  <a:close/>
                </a:path>
                <a:path w="438784" h="195579">
                  <a:moveTo>
                    <a:pt x="161465" y="125742"/>
                  </a:moveTo>
                  <a:lnTo>
                    <a:pt x="147132" y="125742"/>
                  </a:lnTo>
                  <a:lnTo>
                    <a:pt x="150046" y="126742"/>
                  </a:lnTo>
                  <a:lnTo>
                    <a:pt x="154102" y="130755"/>
                  </a:lnTo>
                  <a:lnTo>
                    <a:pt x="155115" y="133654"/>
                  </a:lnTo>
                  <a:lnTo>
                    <a:pt x="155115" y="145982"/>
                  </a:lnTo>
                  <a:lnTo>
                    <a:pt x="150426" y="150273"/>
                  </a:lnTo>
                  <a:lnTo>
                    <a:pt x="138894" y="150273"/>
                  </a:lnTo>
                  <a:lnTo>
                    <a:pt x="138894" y="157767"/>
                  </a:lnTo>
                  <a:lnTo>
                    <a:pt x="158917" y="176994"/>
                  </a:lnTo>
                  <a:lnTo>
                    <a:pt x="157523" y="180728"/>
                  </a:lnTo>
                  <a:lnTo>
                    <a:pt x="152201" y="186513"/>
                  </a:lnTo>
                  <a:lnTo>
                    <a:pt x="148652" y="187956"/>
                  </a:lnTo>
                  <a:lnTo>
                    <a:pt x="162892" y="187956"/>
                  </a:lnTo>
                  <a:lnTo>
                    <a:pt x="166521" y="184703"/>
                  </a:lnTo>
                  <a:lnTo>
                    <a:pt x="168802" y="179095"/>
                  </a:lnTo>
                  <a:lnTo>
                    <a:pt x="168802" y="167577"/>
                  </a:lnTo>
                  <a:lnTo>
                    <a:pt x="167662" y="163539"/>
                  </a:lnTo>
                  <a:lnTo>
                    <a:pt x="165127" y="160108"/>
                  </a:lnTo>
                  <a:lnTo>
                    <a:pt x="162719" y="156678"/>
                  </a:lnTo>
                  <a:lnTo>
                    <a:pt x="159171" y="154362"/>
                  </a:lnTo>
                  <a:lnTo>
                    <a:pt x="154609" y="153172"/>
                  </a:lnTo>
                  <a:lnTo>
                    <a:pt x="158157" y="151678"/>
                  </a:lnTo>
                  <a:lnTo>
                    <a:pt x="160818" y="149514"/>
                  </a:lnTo>
                  <a:lnTo>
                    <a:pt x="162466" y="146678"/>
                  </a:lnTo>
                  <a:lnTo>
                    <a:pt x="164240" y="143843"/>
                  </a:lnTo>
                  <a:lnTo>
                    <a:pt x="165000" y="140818"/>
                  </a:lnTo>
                  <a:lnTo>
                    <a:pt x="165000" y="131919"/>
                  </a:lnTo>
                  <a:lnTo>
                    <a:pt x="163099" y="127249"/>
                  </a:lnTo>
                  <a:lnTo>
                    <a:pt x="161465" y="125742"/>
                  </a:lnTo>
                  <a:close/>
                </a:path>
                <a:path w="438784" h="195579">
                  <a:moveTo>
                    <a:pt x="149920" y="118198"/>
                  </a:moveTo>
                  <a:lnTo>
                    <a:pt x="120772" y="137628"/>
                  </a:lnTo>
                  <a:lnTo>
                    <a:pt x="130657" y="137628"/>
                  </a:lnTo>
                  <a:lnTo>
                    <a:pt x="131544" y="129704"/>
                  </a:lnTo>
                  <a:lnTo>
                    <a:pt x="135853" y="125742"/>
                  </a:lnTo>
                  <a:lnTo>
                    <a:pt x="161465" y="125742"/>
                  </a:lnTo>
                  <a:lnTo>
                    <a:pt x="155242" y="120008"/>
                  </a:lnTo>
                  <a:lnTo>
                    <a:pt x="149920" y="118198"/>
                  </a:lnTo>
                  <a:close/>
                </a:path>
                <a:path w="438784" h="195579">
                  <a:moveTo>
                    <a:pt x="211763" y="118198"/>
                  </a:moveTo>
                  <a:lnTo>
                    <a:pt x="180021" y="157134"/>
                  </a:lnTo>
                  <a:lnTo>
                    <a:pt x="179931" y="161336"/>
                  </a:lnTo>
                  <a:lnTo>
                    <a:pt x="180235" y="167507"/>
                  </a:lnTo>
                  <a:lnTo>
                    <a:pt x="212524" y="195500"/>
                  </a:lnTo>
                  <a:lnTo>
                    <a:pt x="218100" y="193006"/>
                  </a:lnTo>
                  <a:lnTo>
                    <a:pt x="222469" y="187956"/>
                  </a:lnTo>
                  <a:lnTo>
                    <a:pt x="200484" y="187956"/>
                  </a:lnTo>
                  <a:lnTo>
                    <a:pt x="196682" y="185652"/>
                  </a:lnTo>
                  <a:lnTo>
                    <a:pt x="193822" y="180955"/>
                  </a:lnTo>
                  <a:lnTo>
                    <a:pt x="190980" y="176475"/>
                  </a:lnTo>
                  <a:lnTo>
                    <a:pt x="189586" y="169906"/>
                  </a:lnTo>
                  <a:lnTo>
                    <a:pt x="189459" y="161336"/>
                  </a:lnTo>
                  <a:lnTo>
                    <a:pt x="194401" y="155969"/>
                  </a:lnTo>
                  <a:lnTo>
                    <a:pt x="198402" y="153893"/>
                  </a:lnTo>
                  <a:lnTo>
                    <a:pt x="189459" y="153893"/>
                  </a:lnTo>
                  <a:lnTo>
                    <a:pt x="201118" y="125742"/>
                  </a:lnTo>
                  <a:lnTo>
                    <a:pt x="223971" y="125742"/>
                  </a:lnTo>
                  <a:lnTo>
                    <a:pt x="220507" y="122894"/>
                  </a:lnTo>
                  <a:lnTo>
                    <a:pt x="216579" y="119768"/>
                  </a:lnTo>
                  <a:lnTo>
                    <a:pt x="211763" y="118198"/>
                  </a:lnTo>
                  <a:close/>
                </a:path>
                <a:path w="438784" h="195579">
                  <a:moveTo>
                    <a:pt x="223051" y="153273"/>
                  </a:moveTo>
                  <a:lnTo>
                    <a:pt x="209102" y="153273"/>
                  </a:lnTo>
                  <a:lnTo>
                    <a:pt x="212524" y="154893"/>
                  </a:lnTo>
                  <a:lnTo>
                    <a:pt x="217593" y="161349"/>
                  </a:lnTo>
                  <a:lnTo>
                    <a:pt x="218860" y="165488"/>
                  </a:lnTo>
                  <a:lnTo>
                    <a:pt x="218860" y="175475"/>
                  </a:lnTo>
                  <a:lnTo>
                    <a:pt x="217593" y="179627"/>
                  </a:lnTo>
                  <a:lnTo>
                    <a:pt x="215117" y="183044"/>
                  </a:lnTo>
                  <a:lnTo>
                    <a:pt x="212650" y="186285"/>
                  </a:lnTo>
                  <a:lnTo>
                    <a:pt x="209355" y="187956"/>
                  </a:lnTo>
                  <a:lnTo>
                    <a:pt x="222469" y="187956"/>
                  </a:lnTo>
                  <a:lnTo>
                    <a:pt x="226717" y="183044"/>
                  </a:lnTo>
                  <a:lnTo>
                    <a:pt x="228872" y="177007"/>
                  </a:lnTo>
                  <a:lnTo>
                    <a:pt x="228872" y="162893"/>
                  </a:lnTo>
                  <a:lnTo>
                    <a:pt x="226717" y="157134"/>
                  </a:lnTo>
                  <a:lnTo>
                    <a:pt x="223051" y="153273"/>
                  </a:lnTo>
                  <a:close/>
                </a:path>
                <a:path w="438784" h="195579">
                  <a:moveTo>
                    <a:pt x="212777" y="145780"/>
                  </a:moveTo>
                  <a:lnTo>
                    <a:pt x="200104" y="145780"/>
                  </a:lnTo>
                  <a:lnTo>
                    <a:pt x="194401" y="148489"/>
                  </a:lnTo>
                  <a:lnTo>
                    <a:pt x="189459" y="153893"/>
                  </a:lnTo>
                  <a:lnTo>
                    <a:pt x="198402" y="153893"/>
                  </a:lnTo>
                  <a:lnTo>
                    <a:pt x="199597" y="153273"/>
                  </a:lnTo>
                  <a:lnTo>
                    <a:pt x="223051" y="153273"/>
                  </a:lnTo>
                  <a:lnTo>
                    <a:pt x="218100" y="148058"/>
                  </a:lnTo>
                  <a:lnTo>
                    <a:pt x="212777" y="145780"/>
                  </a:lnTo>
                  <a:close/>
                </a:path>
                <a:path w="438784" h="195579">
                  <a:moveTo>
                    <a:pt x="223971" y="125742"/>
                  </a:moveTo>
                  <a:lnTo>
                    <a:pt x="212777" y="125742"/>
                  </a:lnTo>
                  <a:lnTo>
                    <a:pt x="216832" y="129439"/>
                  </a:lnTo>
                  <a:lnTo>
                    <a:pt x="217593" y="136805"/>
                  </a:lnTo>
                  <a:lnTo>
                    <a:pt x="227604" y="136805"/>
                  </a:lnTo>
                  <a:lnTo>
                    <a:pt x="226717" y="130654"/>
                  </a:lnTo>
                  <a:lnTo>
                    <a:pt x="224309" y="126021"/>
                  </a:lnTo>
                  <a:lnTo>
                    <a:pt x="223971" y="125742"/>
                  </a:lnTo>
                  <a:close/>
                </a:path>
                <a:path w="438784" h="195579">
                  <a:moveTo>
                    <a:pt x="249275" y="174589"/>
                  </a:moveTo>
                  <a:lnTo>
                    <a:pt x="239390" y="174589"/>
                  </a:lnTo>
                  <a:lnTo>
                    <a:pt x="240024" y="181525"/>
                  </a:lnTo>
                  <a:lnTo>
                    <a:pt x="242685" y="186741"/>
                  </a:lnTo>
                  <a:lnTo>
                    <a:pt x="247120" y="190247"/>
                  </a:lnTo>
                  <a:lnTo>
                    <a:pt x="251683" y="193753"/>
                  </a:lnTo>
                  <a:lnTo>
                    <a:pt x="257005" y="195500"/>
                  </a:lnTo>
                  <a:lnTo>
                    <a:pt x="271072" y="195500"/>
                  </a:lnTo>
                  <a:lnTo>
                    <a:pt x="277282" y="192981"/>
                  </a:lnTo>
                  <a:lnTo>
                    <a:pt x="281947" y="187956"/>
                  </a:lnTo>
                  <a:lnTo>
                    <a:pt x="259793" y="187956"/>
                  </a:lnTo>
                  <a:lnTo>
                    <a:pt x="256625" y="186854"/>
                  </a:lnTo>
                  <a:lnTo>
                    <a:pt x="253964" y="184665"/>
                  </a:lnTo>
                  <a:lnTo>
                    <a:pt x="251429" y="182475"/>
                  </a:lnTo>
                  <a:lnTo>
                    <a:pt x="249782" y="179108"/>
                  </a:lnTo>
                  <a:lnTo>
                    <a:pt x="249275" y="174589"/>
                  </a:lnTo>
                  <a:close/>
                </a:path>
                <a:path w="438784" h="195579">
                  <a:moveTo>
                    <a:pt x="283624" y="152767"/>
                  </a:moveTo>
                  <a:lnTo>
                    <a:pt x="267904" y="152767"/>
                  </a:lnTo>
                  <a:lnTo>
                    <a:pt x="271579" y="154286"/>
                  </a:lnTo>
                  <a:lnTo>
                    <a:pt x="274621" y="157311"/>
                  </a:lnTo>
                  <a:lnTo>
                    <a:pt x="277535" y="160336"/>
                  </a:lnTo>
                  <a:lnTo>
                    <a:pt x="278929" y="164463"/>
                  </a:lnTo>
                  <a:lnTo>
                    <a:pt x="278929" y="174867"/>
                  </a:lnTo>
                  <a:lnTo>
                    <a:pt x="277535" y="179196"/>
                  </a:lnTo>
                  <a:lnTo>
                    <a:pt x="271706" y="186196"/>
                  </a:lnTo>
                  <a:lnTo>
                    <a:pt x="268031" y="187956"/>
                  </a:lnTo>
                  <a:lnTo>
                    <a:pt x="281947" y="187956"/>
                  </a:lnTo>
                  <a:lnTo>
                    <a:pt x="286533" y="182880"/>
                  </a:lnTo>
                  <a:lnTo>
                    <a:pt x="288941" y="176513"/>
                  </a:lnTo>
                  <a:lnTo>
                    <a:pt x="288941" y="161488"/>
                  </a:lnTo>
                  <a:lnTo>
                    <a:pt x="286660" y="155615"/>
                  </a:lnTo>
                  <a:lnTo>
                    <a:pt x="283624" y="152767"/>
                  </a:lnTo>
                  <a:close/>
                </a:path>
                <a:path w="438784" h="195579">
                  <a:moveTo>
                    <a:pt x="285393" y="119477"/>
                  </a:moveTo>
                  <a:lnTo>
                    <a:pt x="245220" y="119477"/>
                  </a:lnTo>
                  <a:lnTo>
                    <a:pt x="242051" y="158944"/>
                  </a:lnTo>
                  <a:lnTo>
                    <a:pt x="249655" y="158944"/>
                  </a:lnTo>
                  <a:lnTo>
                    <a:pt x="253330" y="154830"/>
                  </a:lnTo>
                  <a:lnTo>
                    <a:pt x="257892" y="152767"/>
                  </a:lnTo>
                  <a:lnTo>
                    <a:pt x="283624" y="152767"/>
                  </a:lnTo>
                  <a:lnTo>
                    <a:pt x="279711" y="149096"/>
                  </a:lnTo>
                  <a:lnTo>
                    <a:pt x="251809" y="149096"/>
                  </a:lnTo>
                  <a:lnTo>
                    <a:pt x="253457" y="128350"/>
                  </a:lnTo>
                  <a:lnTo>
                    <a:pt x="285393" y="128350"/>
                  </a:lnTo>
                  <a:lnTo>
                    <a:pt x="285393" y="119477"/>
                  </a:lnTo>
                  <a:close/>
                </a:path>
                <a:path w="438784" h="195579">
                  <a:moveTo>
                    <a:pt x="271959" y="144615"/>
                  </a:moveTo>
                  <a:lnTo>
                    <a:pt x="260174" y="144615"/>
                  </a:lnTo>
                  <a:lnTo>
                    <a:pt x="255485" y="146109"/>
                  </a:lnTo>
                  <a:lnTo>
                    <a:pt x="251809" y="149096"/>
                  </a:lnTo>
                  <a:lnTo>
                    <a:pt x="279711" y="149096"/>
                  </a:lnTo>
                  <a:lnTo>
                    <a:pt x="277282" y="146818"/>
                  </a:lnTo>
                  <a:lnTo>
                    <a:pt x="271959" y="144615"/>
                  </a:lnTo>
                  <a:close/>
                </a:path>
                <a:path w="438784" h="195579">
                  <a:moveTo>
                    <a:pt x="314540" y="183766"/>
                  </a:moveTo>
                  <a:lnTo>
                    <a:pt x="304148" y="183766"/>
                  </a:lnTo>
                  <a:lnTo>
                    <a:pt x="304148" y="194221"/>
                  </a:lnTo>
                  <a:lnTo>
                    <a:pt x="314540" y="194221"/>
                  </a:lnTo>
                  <a:lnTo>
                    <a:pt x="314540" y="183766"/>
                  </a:lnTo>
                  <a:close/>
                </a:path>
                <a:path w="438784" h="195579">
                  <a:moveTo>
                    <a:pt x="339125" y="174589"/>
                  </a:moveTo>
                  <a:lnTo>
                    <a:pt x="329114" y="174589"/>
                  </a:lnTo>
                  <a:lnTo>
                    <a:pt x="329874" y="181525"/>
                  </a:lnTo>
                  <a:lnTo>
                    <a:pt x="332409" y="186741"/>
                  </a:lnTo>
                  <a:lnTo>
                    <a:pt x="336971" y="190247"/>
                  </a:lnTo>
                  <a:lnTo>
                    <a:pt x="341407" y="193753"/>
                  </a:lnTo>
                  <a:lnTo>
                    <a:pt x="346856" y="195500"/>
                  </a:lnTo>
                  <a:lnTo>
                    <a:pt x="360923" y="195500"/>
                  </a:lnTo>
                  <a:lnTo>
                    <a:pt x="367133" y="192981"/>
                  </a:lnTo>
                  <a:lnTo>
                    <a:pt x="371672" y="187956"/>
                  </a:lnTo>
                  <a:lnTo>
                    <a:pt x="349517" y="187956"/>
                  </a:lnTo>
                  <a:lnTo>
                    <a:pt x="346476" y="186854"/>
                  </a:lnTo>
                  <a:lnTo>
                    <a:pt x="341153" y="182475"/>
                  </a:lnTo>
                  <a:lnTo>
                    <a:pt x="339632" y="179108"/>
                  </a:lnTo>
                  <a:lnTo>
                    <a:pt x="339125" y="174589"/>
                  </a:lnTo>
                  <a:close/>
                </a:path>
                <a:path w="438784" h="195579">
                  <a:moveTo>
                    <a:pt x="373434" y="152767"/>
                  </a:moveTo>
                  <a:lnTo>
                    <a:pt x="357628" y="152767"/>
                  </a:lnTo>
                  <a:lnTo>
                    <a:pt x="361430" y="154286"/>
                  </a:lnTo>
                  <a:lnTo>
                    <a:pt x="367259" y="160336"/>
                  </a:lnTo>
                  <a:lnTo>
                    <a:pt x="368780" y="164463"/>
                  </a:lnTo>
                  <a:lnTo>
                    <a:pt x="368780" y="174867"/>
                  </a:lnTo>
                  <a:lnTo>
                    <a:pt x="367259" y="179196"/>
                  </a:lnTo>
                  <a:lnTo>
                    <a:pt x="364471" y="182703"/>
                  </a:lnTo>
                  <a:lnTo>
                    <a:pt x="361556" y="186196"/>
                  </a:lnTo>
                  <a:lnTo>
                    <a:pt x="357755" y="187956"/>
                  </a:lnTo>
                  <a:lnTo>
                    <a:pt x="371672" y="187956"/>
                  </a:lnTo>
                  <a:lnTo>
                    <a:pt x="376384" y="182880"/>
                  </a:lnTo>
                  <a:lnTo>
                    <a:pt x="378665" y="176513"/>
                  </a:lnTo>
                  <a:lnTo>
                    <a:pt x="378665" y="161488"/>
                  </a:lnTo>
                  <a:lnTo>
                    <a:pt x="376384" y="155615"/>
                  </a:lnTo>
                  <a:lnTo>
                    <a:pt x="373434" y="152767"/>
                  </a:lnTo>
                  <a:close/>
                </a:path>
                <a:path w="438784" h="195579">
                  <a:moveTo>
                    <a:pt x="375116" y="119477"/>
                  </a:moveTo>
                  <a:lnTo>
                    <a:pt x="335070" y="119477"/>
                  </a:lnTo>
                  <a:lnTo>
                    <a:pt x="331902" y="158944"/>
                  </a:lnTo>
                  <a:lnTo>
                    <a:pt x="339379" y="158944"/>
                  </a:lnTo>
                  <a:lnTo>
                    <a:pt x="343054" y="154830"/>
                  </a:lnTo>
                  <a:lnTo>
                    <a:pt x="347616" y="152767"/>
                  </a:lnTo>
                  <a:lnTo>
                    <a:pt x="373434" y="152767"/>
                  </a:lnTo>
                  <a:lnTo>
                    <a:pt x="371821" y="151210"/>
                  </a:lnTo>
                  <a:lnTo>
                    <a:pt x="369565" y="149096"/>
                  </a:lnTo>
                  <a:lnTo>
                    <a:pt x="341533" y="149096"/>
                  </a:lnTo>
                  <a:lnTo>
                    <a:pt x="343181" y="128350"/>
                  </a:lnTo>
                  <a:lnTo>
                    <a:pt x="375116" y="128350"/>
                  </a:lnTo>
                  <a:lnTo>
                    <a:pt x="375116" y="119477"/>
                  </a:lnTo>
                  <a:close/>
                </a:path>
                <a:path w="438784" h="195579">
                  <a:moveTo>
                    <a:pt x="361683" y="144615"/>
                  </a:moveTo>
                  <a:lnTo>
                    <a:pt x="349897" y="144615"/>
                  </a:lnTo>
                  <a:lnTo>
                    <a:pt x="345335" y="146109"/>
                  </a:lnTo>
                  <a:lnTo>
                    <a:pt x="341533" y="149096"/>
                  </a:lnTo>
                  <a:lnTo>
                    <a:pt x="369565" y="149096"/>
                  </a:lnTo>
                  <a:lnTo>
                    <a:pt x="367133" y="146818"/>
                  </a:lnTo>
                  <a:lnTo>
                    <a:pt x="361683" y="144615"/>
                  </a:lnTo>
                  <a:close/>
                </a:path>
                <a:path w="438784" h="195579">
                  <a:moveTo>
                    <a:pt x="432705" y="125742"/>
                  </a:moveTo>
                  <a:lnTo>
                    <a:pt x="417951" y="125742"/>
                  </a:lnTo>
                  <a:lnTo>
                    <a:pt x="421385" y="126932"/>
                  </a:lnTo>
                  <a:lnTo>
                    <a:pt x="423780" y="129287"/>
                  </a:lnTo>
                  <a:lnTo>
                    <a:pt x="426061" y="131654"/>
                  </a:lnTo>
                  <a:lnTo>
                    <a:pt x="427329" y="134894"/>
                  </a:lnTo>
                  <a:lnTo>
                    <a:pt x="427329" y="143590"/>
                  </a:lnTo>
                  <a:lnTo>
                    <a:pt x="400082" y="171918"/>
                  </a:lnTo>
                  <a:lnTo>
                    <a:pt x="394886" y="177019"/>
                  </a:lnTo>
                  <a:lnTo>
                    <a:pt x="389301" y="185348"/>
                  </a:lnTo>
                  <a:lnTo>
                    <a:pt x="387789" y="189664"/>
                  </a:lnTo>
                  <a:lnTo>
                    <a:pt x="387789" y="194221"/>
                  </a:lnTo>
                  <a:lnTo>
                    <a:pt x="437467" y="194221"/>
                  </a:lnTo>
                  <a:lnTo>
                    <a:pt x="437467" y="185348"/>
                  </a:lnTo>
                  <a:lnTo>
                    <a:pt x="401223" y="185348"/>
                  </a:lnTo>
                  <a:lnTo>
                    <a:pt x="401476" y="183171"/>
                  </a:lnTo>
                  <a:lnTo>
                    <a:pt x="406038" y="178386"/>
                  </a:lnTo>
                  <a:lnTo>
                    <a:pt x="423780" y="163564"/>
                  </a:lnTo>
                  <a:lnTo>
                    <a:pt x="429736" y="157779"/>
                  </a:lnTo>
                  <a:lnTo>
                    <a:pt x="432778" y="153615"/>
                  </a:lnTo>
                  <a:lnTo>
                    <a:pt x="435693" y="149451"/>
                  </a:lnTo>
                  <a:lnTo>
                    <a:pt x="437213" y="144641"/>
                  </a:lnTo>
                  <a:lnTo>
                    <a:pt x="437213" y="133185"/>
                  </a:lnTo>
                  <a:lnTo>
                    <a:pt x="435186" y="128185"/>
                  </a:lnTo>
                  <a:lnTo>
                    <a:pt x="432705" y="125742"/>
                  </a:lnTo>
                  <a:close/>
                </a:path>
                <a:path w="438784" h="195579">
                  <a:moveTo>
                    <a:pt x="421372" y="118198"/>
                  </a:moveTo>
                  <a:lnTo>
                    <a:pt x="389690" y="139818"/>
                  </a:lnTo>
                  <a:lnTo>
                    <a:pt x="399575" y="139818"/>
                  </a:lnTo>
                  <a:lnTo>
                    <a:pt x="399955" y="135198"/>
                  </a:lnTo>
                  <a:lnTo>
                    <a:pt x="401476" y="131692"/>
                  </a:lnTo>
                  <a:lnTo>
                    <a:pt x="406799" y="126932"/>
                  </a:lnTo>
                  <a:lnTo>
                    <a:pt x="409967" y="125742"/>
                  </a:lnTo>
                  <a:lnTo>
                    <a:pt x="432705" y="125742"/>
                  </a:lnTo>
                  <a:lnTo>
                    <a:pt x="427075" y="120198"/>
                  </a:lnTo>
                  <a:lnTo>
                    <a:pt x="421372" y="118198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" name="object 266"/>
            <p:cNvSpPr/>
            <p:nvPr/>
          </p:nvSpPr>
          <p:spPr>
            <a:xfrm>
              <a:off x="6410423" y="4169913"/>
              <a:ext cx="67945" cy="0"/>
            </a:xfrm>
            <a:custGeom>
              <a:avLst/>
              <a:gdLst/>
              <a:ahLst/>
              <a:cxnLst/>
              <a:rect l="l" t="t" r="r" b="b"/>
              <a:pathLst>
                <a:path w="67945">
                  <a:moveTo>
                    <a:pt x="0" y="0"/>
                  </a:moveTo>
                  <a:lnTo>
                    <a:pt x="1774" y="0"/>
                  </a:lnTo>
                </a:path>
                <a:path w="67945">
                  <a:moveTo>
                    <a:pt x="65645" y="0"/>
                  </a:moveTo>
                  <a:lnTo>
                    <a:pt x="67419" y="0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" name="object 267"/>
            <p:cNvSpPr/>
            <p:nvPr/>
          </p:nvSpPr>
          <p:spPr>
            <a:xfrm>
              <a:off x="6660079" y="4169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" name="object 268"/>
            <p:cNvSpPr/>
            <p:nvPr/>
          </p:nvSpPr>
          <p:spPr>
            <a:xfrm>
              <a:off x="6677314" y="4169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" name="object 269"/>
            <p:cNvSpPr/>
            <p:nvPr/>
          </p:nvSpPr>
          <p:spPr>
            <a:xfrm>
              <a:off x="6711024" y="4169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" name="object 270"/>
            <p:cNvSpPr/>
            <p:nvPr/>
          </p:nvSpPr>
          <p:spPr>
            <a:xfrm>
              <a:off x="6721415" y="4169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" name="object 271"/>
            <p:cNvSpPr/>
            <p:nvPr/>
          </p:nvSpPr>
          <p:spPr>
            <a:xfrm>
              <a:off x="6784526" y="4169230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36"/>
                  </a:moveTo>
                  <a:lnTo>
                    <a:pt x="887" y="436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" name="object 272"/>
            <p:cNvSpPr/>
            <p:nvPr/>
          </p:nvSpPr>
          <p:spPr>
            <a:xfrm>
              <a:off x="6789469" y="4169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" name="object 273"/>
            <p:cNvSpPr/>
            <p:nvPr/>
          </p:nvSpPr>
          <p:spPr>
            <a:xfrm>
              <a:off x="6797959" y="4169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" name="object 274"/>
            <p:cNvSpPr/>
            <p:nvPr/>
          </p:nvSpPr>
          <p:spPr>
            <a:xfrm>
              <a:off x="6805056" y="4169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" name="object 275"/>
            <p:cNvSpPr/>
            <p:nvPr/>
          </p:nvSpPr>
          <p:spPr>
            <a:xfrm>
              <a:off x="6810125" y="4169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" name="object 276"/>
            <p:cNvSpPr/>
            <p:nvPr/>
          </p:nvSpPr>
          <p:spPr>
            <a:xfrm>
              <a:off x="6824699" y="416895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75"/>
                  </a:moveTo>
                  <a:lnTo>
                    <a:pt x="887" y="575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" name="object 277"/>
            <p:cNvSpPr/>
            <p:nvPr/>
          </p:nvSpPr>
          <p:spPr>
            <a:xfrm>
              <a:off x="6838513" y="4162306"/>
              <a:ext cx="0" cy="8255"/>
            </a:xfrm>
            <a:custGeom>
              <a:avLst/>
              <a:gdLst/>
              <a:ahLst/>
              <a:cxnLst/>
              <a:rect l="l" t="t" r="r" b="b"/>
              <a:pathLst>
                <a:path h="8254">
                  <a:moveTo>
                    <a:pt x="0" y="779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" name="object 278"/>
            <p:cNvSpPr/>
            <p:nvPr/>
          </p:nvSpPr>
          <p:spPr>
            <a:xfrm>
              <a:off x="6845863" y="4135003"/>
              <a:ext cx="0" cy="35560"/>
            </a:xfrm>
            <a:custGeom>
              <a:avLst/>
              <a:gdLst/>
              <a:ahLst/>
              <a:cxnLst/>
              <a:rect l="l" t="t" r="r" b="b"/>
              <a:pathLst>
                <a:path h="35560">
                  <a:moveTo>
                    <a:pt x="0" y="3510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" name="object 279"/>
            <p:cNvSpPr/>
            <p:nvPr/>
          </p:nvSpPr>
          <p:spPr>
            <a:xfrm>
              <a:off x="6962960" y="4169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" name="object 280"/>
            <p:cNvSpPr/>
            <p:nvPr/>
          </p:nvSpPr>
          <p:spPr>
            <a:xfrm>
              <a:off x="7004781" y="4169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" name="object 281"/>
            <p:cNvSpPr/>
            <p:nvPr/>
          </p:nvSpPr>
          <p:spPr>
            <a:xfrm>
              <a:off x="7061175" y="4165888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21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" name="object 282"/>
            <p:cNvSpPr/>
            <p:nvPr/>
          </p:nvSpPr>
          <p:spPr>
            <a:xfrm>
              <a:off x="7086267" y="4161990"/>
              <a:ext cx="0" cy="8255"/>
            </a:xfrm>
            <a:custGeom>
              <a:avLst/>
              <a:gdLst/>
              <a:ahLst/>
              <a:cxnLst/>
              <a:rect l="l" t="t" r="r" b="b"/>
              <a:pathLst>
                <a:path h="8254">
                  <a:moveTo>
                    <a:pt x="0" y="811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" name="object 283"/>
            <p:cNvSpPr/>
            <p:nvPr/>
          </p:nvSpPr>
          <p:spPr>
            <a:xfrm>
              <a:off x="7095518" y="4165850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25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" name="object 284"/>
            <p:cNvSpPr/>
            <p:nvPr/>
          </p:nvSpPr>
          <p:spPr>
            <a:xfrm>
              <a:off x="7103756" y="4164825"/>
              <a:ext cx="0" cy="5715"/>
            </a:xfrm>
            <a:custGeom>
              <a:avLst/>
              <a:gdLst/>
              <a:ahLst/>
              <a:cxnLst/>
              <a:rect l="l" t="t" r="r" b="b"/>
              <a:pathLst>
                <a:path h="5714">
                  <a:moveTo>
                    <a:pt x="0" y="527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" name="object 285"/>
            <p:cNvSpPr/>
            <p:nvPr/>
          </p:nvSpPr>
          <p:spPr>
            <a:xfrm>
              <a:off x="7292582" y="4169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" name="object 286"/>
            <p:cNvSpPr/>
            <p:nvPr/>
          </p:nvSpPr>
          <p:spPr>
            <a:xfrm>
              <a:off x="7298918" y="4169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" name="object 287"/>
            <p:cNvSpPr/>
            <p:nvPr/>
          </p:nvSpPr>
          <p:spPr>
            <a:xfrm>
              <a:off x="7316406" y="4169698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2"/>
                  </a:moveTo>
                  <a:lnTo>
                    <a:pt x="887" y="202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" name="object 288"/>
            <p:cNvSpPr/>
            <p:nvPr/>
          </p:nvSpPr>
          <p:spPr>
            <a:xfrm>
              <a:off x="7326925" y="41697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" name="object 289"/>
            <p:cNvSpPr/>
            <p:nvPr/>
          </p:nvSpPr>
          <p:spPr>
            <a:xfrm>
              <a:off x="7332754" y="4167597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53"/>
                  </a:moveTo>
                  <a:lnTo>
                    <a:pt x="887" y="1253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" name="object 290"/>
            <p:cNvSpPr/>
            <p:nvPr/>
          </p:nvSpPr>
          <p:spPr>
            <a:xfrm>
              <a:off x="7342766" y="416806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18"/>
                  </a:moveTo>
                  <a:lnTo>
                    <a:pt x="887" y="1018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" name="object 291"/>
            <p:cNvSpPr/>
            <p:nvPr/>
          </p:nvSpPr>
          <p:spPr>
            <a:xfrm>
              <a:off x="7352271" y="4157041"/>
              <a:ext cx="0" cy="13335"/>
            </a:xfrm>
            <a:custGeom>
              <a:avLst/>
              <a:gdLst/>
              <a:ahLst/>
              <a:cxnLst/>
              <a:rect l="l" t="t" r="r" b="b"/>
              <a:pathLst>
                <a:path h="13335">
                  <a:moveTo>
                    <a:pt x="0" y="1306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" name="object 292"/>
            <p:cNvSpPr/>
            <p:nvPr/>
          </p:nvSpPr>
          <p:spPr>
            <a:xfrm>
              <a:off x="7401315" y="416974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7"/>
                  </a:moveTo>
                  <a:lnTo>
                    <a:pt x="887" y="177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" name="object 293"/>
            <p:cNvSpPr/>
            <p:nvPr/>
          </p:nvSpPr>
          <p:spPr>
            <a:xfrm>
              <a:off x="7564415" y="416959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53"/>
                  </a:moveTo>
                  <a:lnTo>
                    <a:pt x="887" y="253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" name="object 294"/>
            <p:cNvSpPr/>
            <p:nvPr/>
          </p:nvSpPr>
          <p:spPr>
            <a:xfrm>
              <a:off x="7573159" y="4167066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518"/>
                  </a:moveTo>
                  <a:lnTo>
                    <a:pt x="887" y="1518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" name="object 295"/>
            <p:cNvSpPr/>
            <p:nvPr/>
          </p:nvSpPr>
          <p:spPr>
            <a:xfrm>
              <a:off x="7582790" y="416972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9"/>
                  </a:moveTo>
                  <a:lnTo>
                    <a:pt x="887" y="189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" name="object 296"/>
            <p:cNvSpPr/>
            <p:nvPr/>
          </p:nvSpPr>
          <p:spPr>
            <a:xfrm>
              <a:off x="7590140" y="416919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55"/>
                  </a:moveTo>
                  <a:lnTo>
                    <a:pt x="887" y="455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" name="object 297"/>
            <p:cNvSpPr/>
            <p:nvPr/>
          </p:nvSpPr>
          <p:spPr>
            <a:xfrm>
              <a:off x="7603194" y="4168091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06"/>
                  </a:moveTo>
                  <a:lnTo>
                    <a:pt x="887" y="1006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" name="object 298"/>
            <p:cNvSpPr/>
            <p:nvPr/>
          </p:nvSpPr>
          <p:spPr>
            <a:xfrm>
              <a:off x="7613332" y="4162901"/>
              <a:ext cx="0" cy="7620"/>
            </a:xfrm>
            <a:custGeom>
              <a:avLst/>
              <a:gdLst/>
              <a:ahLst/>
              <a:cxnLst/>
              <a:rect l="l" t="t" r="r" b="b"/>
              <a:pathLst>
                <a:path h="7620">
                  <a:moveTo>
                    <a:pt x="0" y="720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" name="object 299"/>
            <p:cNvSpPr/>
            <p:nvPr/>
          </p:nvSpPr>
          <p:spPr>
            <a:xfrm>
              <a:off x="7630567" y="4169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" name="object 300"/>
            <p:cNvSpPr/>
            <p:nvPr/>
          </p:nvSpPr>
          <p:spPr>
            <a:xfrm>
              <a:off x="7701155" y="4169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" name="object 301"/>
            <p:cNvSpPr/>
            <p:nvPr/>
          </p:nvSpPr>
          <p:spPr>
            <a:xfrm>
              <a:off x="7811029" y="4169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" name="object 302"/>
            <p:cNvSpPr/>
            <p:nvPr/>
          </p:nvSpPr>
          <p:spPr>
            <a:xfrm>
              <a:off x="7830038" y="416916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68"/>
                  </a:moveTo>
                  <a:lnTo>
                    <a:pt x="887" y="468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" name="object 303"/>
            <p:cNvSpPr/>
            <p:nvPr/>
          </p:nvSpPr>
          <p:spPr>
            <a:xfrm>
              <a:off x="7836881" y="416900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50"/>
                  </a:moveTo>
                  <a:lnTo>
                    <a:pt x="887" y="550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" name="object 304"/>
            <p:cNvSpPr/>
            <p:nvPr/>
          </p:nvSpPr>
          <p:spPr>
            <a:xfrm>
              <a:off x="7844232" y="416973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83"/>
                  </a:moveTo>
                  <a:lnTo>
                    <a:pt x="887" y="183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" name="object 305"/>
            <p:cNvSpPr/>
            <p:nvPr/>
          </p:nvSpPr>
          <p:spPr>
            <a:xfrm>
              <a:off x="7862227" y="4166015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08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" name="object 306"/>
            <p:cNvSpPr/>
            <p:nvPr/>
          </p:nvSpPr>
          <p:spPr>
            <a:xfrm>
              <a:off x="7870718" y="4078765"/>
              <a:ext cx="0" cy="91440"/>
            </a:xfrm>
            <a:custGeom>
              <a:avLst/>
              <a:gdLst/>
              <a:ahLst/>
              <a:cxnLst/>
              <a:rect l="l" t="t" r="r" b="b"/>
              <a:pathLst>
                <a:path h="91439">
                  <a:moveTo>
                    <a:pt x="0" y="9133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" name="object 307"/>
            <p:cNvSpPr/>
            <p:nvPr/>
          </p:nvSpPr>
          <p:spPr>
            <a:xfrm>
              <a:off x="7959681" y="4169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" name="object 308"/>
            <p:cNvSpPr/>
            <p:nvPr/>
          </p:nvSpPr>
          <p:spPr>
            <a:xfrm>
              <a:off x="8064232" y="4169192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55"/>
                  </a:moveTo>
                  <a:lnTo>
                    <a:pt x="887" y="455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" name="object 309"/>
            <p:cNvSpPr/>
            <p:nvPr/>
          </p:nvSpPr>
          <p:spPr>
            <a:xfrm>
              <a:off x="8077412" y="4169559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72"/>
                  </a:moveTo>
                  <a:lnTo>
                    <a:pt x="887" y="272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" name="object 310"/>
            <p:cNvSpPr/>
            <p:nvPr/>
          </p:nvSpPr>
          <p:spPr>
            <a:xfrm>
              <a:off x="8090592" y="4169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" name="object 311"/>
            <p:cNvSpPr/>
            <p:nvPr/>
          </p:nvSpPr>
          <p:spPr>
            <a:xfrm>
              <a:off x="8097182" y="4167445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29"/>
                  </a:moveTo>
                  <a:lnTo>
                    <a:pt x="887" y="1329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" name="object 312"/>
            <p:cNvSpPr/>
            <p:nvPr/>
          </p:nvSpPr>
          <p:spPr>
            <a:xfrm>
              <a:off x="8105419" y="4168762"/>
              <a:ext cx="0" cy="1905"/>
            </a:xfrm>
            <a:custGeom>
              <a:avLst/>
              <a:gdLst/>
              <a:ahLst/>
              <a:cxnLst/>
              <a:rect l="l" t="t" r="r" b="b"/>
              <a:pathLst>
                <a:path h="1904">
                  <a:moveTo>
                    <a:pt x="-887" y="670"/>
                  </a:moveTo>
                  <a:lnTo>
                    <a:pt x="887" y="670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" name="object 313"/>
            <p:cNvSpPr/>
            <p:nvPr/>
          </p:nvSpPr>
          <p:spPr>
            <a:xfrm>
              <a:off x="8119106" y="416921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3"/>
                  </a:moveTo>
                  <a:lnTo>
                    <a:pt x="887" y="443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" name="object 314"/>
            <p:cNvSpPr/>
            <p:nvPr/>
          </p:nvSpPr>
          <p:spPr>
            <a:xfrm>
              <a:off x="8128864" y="4151205"/>
              <a:ext cx="0" cy="19050"/>
            </a:xfrm>
            <a:custGeom>
              <a:avLst/>
              <a:gdLst/>
              <a:ahLst/>
              <a:cxnLst/>
              <a:rect l="l" t="t" r="r" b="b"/>
              <a:pathLst>
                <a:path h="19050">
                  <a:moveTo>
                    <a:pt x="0" y="1889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" name="object 315"/>
            <p:cNvSpPr/>
            <p:nvPr/>
          </p:nvSpPr>
          <p:spPr>
            <a:xfrm>
              <a:off x="8310846" y="4169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" name="object 316"/>
            <p:cNvSpPr/>
            <p:nvPr/>
          </p:nvSpPr>
          <p:spPr>
            <a:xfrm>
              <a:off x="8342402" y="416891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594"/>
                  </a:moveTo>
                  <a:lnTo>
                    <a:pt x="887" y="594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" name="object 317"/>
            <p:cNvSpPr/>
            <p:nvPr/>
          </p:nvSpPr>
          <p:spPr>
            <a:xfrm>
              <a:off x="8348105" y="4169686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208"/>
                  </a:moveTo>
                  <a:lnTo>
                    <a:pt x="887" y="208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" name="object 318"/>
            <p:cNvSpPr/>
            <p:nvPr/>
          </p:nvSpPr>
          <p:spPr>
            <a:xfrm>
              <a:off x="8360271" y="4169331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386"/>
                  </a:moveTo>
                  <a:lnTo>
                    <a:pt x="887" y="386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" name="object 319"/>
            <p:cNvSpPr/>
            <p:nvPr/>
          </p:nvSpPr>
          <p:spPr>
            <a:xfrm>
              <a:off x="8369395" y="4165648"/>
              <a:ext cx="0" cy="5080"/>
            </a:xfrm>
            <a:custGeom>
              <a:avLst/>
              <a:gdLst/>
              <a:ahLst/>
              <a:cxnLst/>
              <a:rect l="l" t="t" r="r" b="b"/>
              <a:pathLst>
                <a:path h="5079">
                  <a:moveTo>
                    <a:pt x="0" y="445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" name="object 320"/>
            <p:cNvSpPr/>
            <p:nvPr/>
          </p:nvSpPr>
          <p:spPr>
            <a:xfrm>
              <a:off x="8379914" y="4163964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613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" name="object 321"/>
            <p:cNvSpPr/>
            <p:nvPr/>
          </p:nvSpPr>
          <p:spPr>
            <a:xfrm>
              <a:off x="8385490" y="4165838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26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" name="object 322"/>
            <p:cNvSpPr/>
            <p:nvPr/>
          </p:nvSpPr>
          <p:spPr>
            <a:xfrm>
              <a:off x="8398289" y="4169774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64"/>
                  </a:moveTo>
                  <a:lnTo>
                    <a:pt x="887" y="164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" name="object 323"/>
            <p:cNvSpPr/>
            <p:nvPr/>
          </p:nvSpPr>
          <p:spPr>
            <a:xfrm>
              <a:off x="8453797" y="4169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" name="object 324"/>
            <p:cNvSpPr/>
            <p:nvPr/>
          </p:nvSpPr>
          <p:spPr>
            <a:xfrm>
              <a:off x="8592058" y="4167825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39"/>
                  </a:moveTo>
                  <a:lnTo>
                    <a:pt x="887" y="1139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" name="object 325"/>
            <p:cNvSpPr/>
            <p:nvPr/>
          </p:nvSpPr>
          <p:spPr>
            <a:xfrm>
              <a:off x="8603843" y="4167901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101"/>
                  </a:moveTo>
                  <a:lnTo>
                    <a:pt x="887" y="1101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" name="object 326"/>
            <p:cNvSpPr/>
            <p:nvPr/>
          </p:nvSpPr>
          <p:spPr>
            <a:xfrm>
              <a:off x="8615122" y="4167926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88"/>
                  </a:moveTo>
                  <a:lnTo>
                    <a:pt x="887" y="1088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" name="object 327"/>
            <p:cNvSpPr/>
            <p:nvPr/>
          </p:nvSpPr>
          <p:spPr>
            <a:xfrm>
              <a:off x="8621459" y="4169217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43"/>
                  </a:moveTo>
                  <a:lnTo>
                    <a:pt x="887" y="443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" name="object 328"/>
            <p:cNvSpPr/>
            <p:nvPr/>
          </p:nvSpPr>
          <p:spPr>
            <a:xfrm>
              <a:off x="8636666" y="4166370"/>
              <a:ext cx="0" cy="3810"/>
            </a:xfrm>
            <a:custGeom>
              <a:avLst/>
              <a:gdLst/>
              <a:ahLst/>
              <a:cxnLst/>
              <a:rect l="l" t="t" r="r" b="b"/>
              <a:pathLst>
                <a:path h="3810">
                  <a:moveTo>
                    <a:pt x="0" y="373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" name="object 329"/>
            <p:cNvSpPr/>
            <p:nvPr/>
          </p:nvSpPr>
          <p:spPr>
            <a:xfrm>
              <a:off x="8645030" y="4167648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227"/>
                  </a:moveTo>
                  <a:lnTo>
                    <a:pt x="887" y="1227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" name="object 330"/>
            <p:cNvSpPr/>
            <p:nvPr/>
          </p:nvSpPr>
          <p:spPr>
            <a:xfrm>
              <a:off x="8750849" y="4169787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58"/>
                  </a:moveTo>
                  <a:lnTo>
                    <a:pt x="887" y="158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" name="object 331"/>
            <p:cNvSpPr/>
            <p:nvPr/>
          </p:nvSpPr>
          <p:spPr>
            <a:xfrm>
              <a:off x="8850838" y="4169762"/>
              <a:ext cx="0" cy="635"/>
            </a:xfrm>
            <a:custGeom>
              <a:avLst/>
              <a:gdLst/>
              <a:ahLst/>
              <a:cxnLst/>
              <a:rect l="l" t="t" r="r" b="b"/>
              <a:pathLst>
                <a:path h="635">
                  <a:moveTo>
                    <a:pt x="-887" y="170"/>
                  </a:moveTo>
                  <a:lnTo>
                    <a:pt x="887" y="170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" name="object 332"/>
            <p:cNvSpPr/>
            <p:nvPr/>
          </p:nvSpPr>
          <p:spPr>
            <a:xfrm>
              <a:off x="8864017" y="416915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70">
                  <a:moveTo>
                    <a:pt x="-887" y="474"/>
                  </a:moveTo>
                  <a:lnTo>
                    <a:pt x="887" y="474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" name="object 333"/>
            <p:cNvSpPr/>
            <p:nvPr/>
          </p:nvSpPr>
          <p:spPr>
            <a:xfrm>
              <a:off x="8876690" y="4167395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-887" y="1354"/>
                  </a:moveTo>
                  <a:lnTo>
                    <a:pt x="887" y="1354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" name="object 334"/>
            <p:cNvSpPr/>
            <p:nvPr/>
          </p:nvSpPr>
          <p:spPr>
            <a:xfrm>
              <a:off x="8888983" y="4168028"/>
              <a:ext cx="0" cy="2540"/>
            </a:xfrm>
            <a:custGeom>
              <a:avLst/>
              <a:gdLst/>
              <a:ahLst/>
              <a:cxnLst/>
              <a:rect l="l" t="t" r="r" b="b"/>
              <a:pathLst>
                <a:path h="2539">
                  <a:moveTo>
                    <a:pt x="-887" y="1037"/>
                  </a:moveTo>
                  <a:lnTo>
                    <a:pt x="887" y="1037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" name="object 335"/>
            <p:cNvSpPr/>
            <p:nvPr/>
          </p:nvSpPr>
          <p:spPr>
            <a:xfrm>
              <a:off x="8897854" y="4165787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5">
                  <a:moveTo>
                    <a:pt x="0" y="431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" name="object 336"/>
            <p:cNvSpPr/>
            <p:nvPr/>
          </p:nvSpPr>
          <p:spPr>
            <a:xfrm>
              <a:off x="8907612" y="4158294"/>
              <a:ext cx="0" cy="12065"/>
            </a:xfrm>
            <a:custGeom>
              <a:avLst/>
              <a:gdLst/>
              <a:ahLst/>
              <a:cxnLst/>
              <a:rect l="l" t="t" r="r" b="b"/>
              <a:pathLst>
                <a:path h="12064">
                  <a:moveTo>
                    <a:pt x="0" y="1180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" name="object 337"/>
            <p:cNvSpPr/>
            <p:nvPr/>
          </p:nvSpPr>
          <p:spPr>
            <a:xfrm>
              <a:off x="5021603" y="2879004"/>
              <a:ext cx="3916045" cy="1320165"/>
            </a:xfrm>
            <a:custGeom>
              <a:avLst/>
              <a:gdLst/>
              <a:ahLst/>
              <a:cxnLst/>
              <a:rect l="l" t="t" r="r" b="b"/>
              <a:pathLst>
                <a:path w="3916045" h="1320164">
                  <a:moveTo>
                    <a:pt x="3915916" y="0"/>
                  </a:moveTo>
                  <a:lnTo>
                    <a:pt x="0" y="0"/>
                  </a:lnTo>
                  <a:lnTo>
                    <a:pt x="0" y="1319579"/>
                  </a:lnTo>
                  <a:lnTo>
                    <a:pt x="3915916" y="1319579"/>
                  </a:lnTo>
                  <a:lnTo>
                    <a:pt x="3915916" y="1310085"/>
                  </a:lnTo>
                  <a:lnTo>
                    <a:pt x="19009" y="1310085"/>
                  </a:lnTo>
                  <a:lnTo>
                    <a:pt x="9504" y="1300592"/>
                  </a:lnTo>
                  <a:lnTo>
                    <a:pt x="19009" y="1300592"/>
                  </a:lnTo>
                  <a:lnTo>
                    <a:pt x="19009" y="18986"/>
                  </a:lnTo>
                  <a:lnTo>
                    <a:pt x="9504" y="18986"/>
                  </a:lnTo>
                  <a:lnTo>
                    <a:pt x="19009" y="9493"/>
                  </a:lnTo>
                  <a:lnTo>
                    <a:pt x="3915916" y="9493"/>
                  </a:lnTo>
                  <a:lnTo>
                    <a:pt x="3915916" y="0"/>
                  </a:lnTo>
                  <a:close/>
                </a:path>
                <a:path w="3916045" h="1320164">
                  <a:moveTo>
                    <a:pt x="19009" y="1300592"/>
                  </a:moveTo>
                  <a:lnTo>
                    <a:pt x="9504" y="1300592"/>
                  </a:lnTo>
                  <a:lnTo>
                    <a:pt x="19009" y="1310085"/>
                  </a:lnTo>
                  <a:lnTo>
                    <a:pt x="19009" y="1300592"/>
                  </a:lnTo>
                  <a:close/>
                </a:path>
                <a:path w="3916045" h="1320164">
                  <a:moveTo>
                    <a:pt x="3896907" y="1300592"/>
                  </a:moveTo>
                  <a:lnTo>
                    <a:pt x="19009" y="1300592"/>
                  </a:lnTo>
                  <a:lnTo>
                    <a:pt x="19009" y="1310085"/>
                  </a:lnTo>
                  <a:lnTo>
                    <a:pt x="3896907" y="1310085"/>
                  </a:lnTo>
                  <a:lnTo>
                    <a:pt x="3896907" y="1300592"/>
                  </a:lnTo>
                  <a:close/>
                </a:path>
                <a:path w="3916045" h="1320164">
                  <a:moveTo>
                    <a:pt x="3896907" y="9493"/>
                  </a:moveTo>
                  <a:lnTo>
                    <a:pt x="3896907" y="1310085"/>
                  </a:lnTo>
                  <a:lnTo>
                    <a:pt x="3906411" y="1300592"/>
                  </a:lnTo>
                  <a:lnTo>
                    <a:pt x="3915916" y="1300592"/>
                  </a:lnTo>
                  <a:lnTo>
                    <a:pt x="3915916" y="18986"/>
                  </a:lnTo>
                  <a:lnTo>
                    <a:pt x="3906411" y="18986"/>
                  </a:lnTo>
                  <a:lnTo>
                    <a:pt x="3896907" y="9493"/>
                  </a:lnTo>
                  <a:close/>
                </a:path>
                <a:path w="3916045" h="1320164">
                  <a:moveTo>
                    <a:pt x="3915916" y="1300592"/>
                  </a:moveTo>
                  <a:lnTo>
                    <a:pt x="3906411" y="1300592"/>
                  </a:lnTo>
                  <a:lnTo>
                    <a:pt x="3896907" y="1310085"/>
                  </a:lnTo>
                  <a:lnTo>
                    <a:pt x="3915916" y="1310085"/>
                  </a:lnTo>
                  <a:lnTo>
                    <a:pt x="3915916" y="1300592"/>
                  </a:lnTo>
                  <a:close/>
                </a:path>
                <a:path w="3916045" h="1320164">
                  <a:moveTo>
                    <a:pt x="19009" y="9493"/>
                  </a:moveTo>
                  <a:lnTo>
                    <a:pt x="9504" y="18986"/>
                  </a:lnTo>
                  <a:lnTo>
                    <a:pt x="19009" y="18986"/>
                  </a:lnTo>
                  <a:lnTo>
                    <a:pt x="19009" y="9493"/>
                  </a:lnTo>
                  <a:close/>
                </a:path>
                <a:path w="3916045" h="1320164">
                  <a:moveTo>
                    <a:pt x="3896907" y="9493"/>
                  </a:moveTo>
                  <a:lnTo>
                    <a:pt x="19009" y="9493"/>
                  </a:lnTo>
                  <a:lnTo>
                    <a:pt x="19009" y="18986"/>
                  </a:lnTo>
                  <a:lnTo>
                    <a:pt x="3896907" y="18986"/>
                  </a:lnTo>
                  <a:lnTo>
                    <a:pt x="3896907" y="9493"/>
                  </a:lnTo>
                  <a:close/>
                </a:path>
                <a:path w="3916045" h="1320164">
                  <a:moveTo>
                    <a:pt x="3915916" y="9493"/>
                  </a:moveTo>
                  <a:lnTo>
                    <a:pt x="3896907" y="9493"/>
                  </a:lnTo>
                  <a:lnTo>
                    <a:pt x="3906411" y="18986"/>
                  </a:lnTo>
                  <a:lnTo>
                    <a:pt x="3915916" y="18986"/>
                  </a:lnTo>
                  <a:lnTo>
                    <a:pt x="3915916" y="9493"/>
                  </a:lnTo>
                  <a:close/>
                </a:path>
              </a:pathLst>
            </a:custGeom>
            <a:solidFill>
              <a:srgbClr val="306A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" name="object 338"/>
            <p:cNvSpPr/>
            <p:nvPr/>
          </p:nvSpPr>
          <p:spPr>
            <a:xfrm>
              <a:off x="7949051" y="3581529"/>
              <a:ext cx="0" cy="95250"/>
            </a:xfrm>
            <a:custGeom>
              <a:avLst/>
              <a:gdLst/>
              <a:ahLst/>
              <a:cxnLst/>
              <a:rect l="l" t="t" r="r" b="b"/>
              <a:pathLst>
                <a:path h="95250">
                  <a:moveTo>
                    <a:pt x="0" y="94931"/>
                  </a:moveTo>
                  <a:lnTo>
                    <a:pt x="0" y="0"/>
                  </a:lnTo>
                </a:path>
              </a:pathLst>
            </a:custGeom>
            <a:ln w="950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" name="object 339"/>
            <p:cNvSpPr/>
            <p:nvPr/>
          </p:nvSpPr>
          <p:spPr>
            <a:xfrm>
              <a:off x="7873013" y="3676461"/>
              <a:ext cx="76200" cy="47625"/>
            </a:xfrm>
            <a:custGeom>
              <a:avLst/>
              <a:gdLst/>
              <a:ahLst/>
              <a:cxnLst/>
              <a:rect l="l" t="t" r="r" b="b"/>
              <a:pathLst>
                <a:path w="76200" h="47625">
                  <a:moveTo>
                    <a:pt x="76038" y="0"/>
                  </a:moveTo>
                  <a:lnTo>
                    <a:pt x="0" y="47465"/>
                  </a:lnTo>
                  <a:lnTo>
                    <a:pt x="76038" y="0"/>
                  </a:lnTo>
                  <a:close/>
                </a:path>
              </a:pathLst>
            </a:custGeom>
            <a:solidFill>
              <a:srgbClr val="000000">
                <a:alpha val="3999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" name="object 340"/>
            <p:cNvSpPr/>
            <p:nvPr/>
          </p:nvSpPr>
          <p:spPr>
            <a:xfrm>
              <a:off x="7901527" y="3439133"/>
              <a:ext cx="123825" cy="95250"/>
            </a:xfrm>
            <a:custGeom>
              <a:avLst/>
              <a:gdLst/>
              <a:ahLst/>
              <a:cxnLst/>
              <a:rect l="l" t="t" r="r" b="b"/>
              <a:pathLst>
                <a:path w="123825" h="95250">
                  <a:moveTo>
                    <a:pt x="95047" y="0"/>
                  </a:moveTo>
                  <a:lnTo>
                    <a:pt x="123562" y="94931"/>
                  </a:lnTo>
                </a:path>
                <a:path w="123825" h="95250">
                  <a:moveTo>
                    <a:pt x="95047" y="0"/>
                  </a:moveTo>
                  <a:lnTo>
                    <a:pt x="0" y="0"/>
                  </a:lnTo>
                </a:path>
              </a:pathLst>
            </a:custGeom>
            <a:ln w="9498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" name="object 341"/>
            <p:cNvSpPr/>
            <p:nvPr/>
          </p:nvSpPr>
          <p:spPr>
            <a:xfrm>
              <a:off x="7711431" y="3676461"/>
              <a:ext cx="161925" cy="47625"/>
            </a:xfrm>
            <a:custGeom>
              <a:avLst/>
              <a:gdLst/>
              <a:ahLst/>
              <a:cxnLst/>
              <a:rect l="l" t="t" r="r" b="b"/>
              <a:pathLst>
                <a:path w="161925" h="47625">
                  <a:moveTo>
                    <a:pt x="76038" y="0"/>
                  </a:moveTo>
                  <a:lnTo>
                    <a:pt x="161581" y="47465"/>
                  </a:lnTo>
                </a:path>
                <a:path w="161925" h="47625">
                  <a:moveTo>
                    <a:pt x="76038" y="0"/>
                  </a:moveTo>
                  <a:lnTo>
                    <a:pt x="0" y="47465"/>
                  </a:lnTo>
                </a:path>
              </a:pathLst>
            </a:custGeom>
            <a:ln w="9498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" name="object 342"/>
            <p:cNvSpPr/>
            <p:nvPr/>
          </p:nvSpPr>
          <p:spPr>
            <a:xfrm>
              <a:off x="7739945" y="3524571"/>
              <a:ext cx="133350" cy="38100"/>
            </a:xfrm>
            <a:custGeom>
              <a:avLst/>
              <a:gdLst/>
              <a:ahLst/>
              <a:cxnLst/>
              <a:rect l="l" t="t" r="r" b="b"/>
              <a:pathLst>
                <a:path w="133350" h="38100">
                  <a:moveTo>
                    <a:pt x="47523" y="37972"/>
                  </a:moveTo>
                  <a:lnTo>
                    <a:pt x="133067" y="9493"/>
                  </a:lnTo>
                </a:path>
                <a:path w="133350" h="38100">
                  <a:moveTo>
                    <a:pt x="47523" y="37972"/>
                  </a:moveTo>
                  <a:lnTo>
                    <a:pt x="0" y="0"/>
                  </a:lnTo>
                </a:path>
              </a:pathLst>
            </a:custGeom>
            <a:ln w="9498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43" name="object 343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7873013" y="3818858"/>
              <a:ext cx="76038" cy="47465"/>
            </a:xfrm>
            <a:prstGeom prst="rect">
              <a:avLst/>
            </a:prstGeom>
          </p:spPr>
        </p:pic>
        <p:sp>
          <p:nvSpPr>
            <p:cNvPr id="344" name="object 344"/>
            <p:cNvSpPr/>
            <p:nvPr/>
          </p:nvSpPr>
          <p:spPr>
            <a:xfrm>
              <a:off x="7949051" y="3866323"/>
              <a:ext cx="0" cy="57150"/>
            </a:xfrm>
            <a:custGeom>
              <a:avLst/>
              <a:gdLst/>
              <a:ahLst/>
              <a:cxnLst/>
              <a:rect l="l" t="t" r="r" b="b"/>
              <a:pathLst>
                <a:path h="57150">
                  <a:moveTo>
                    <a:pt x="0" y="0"/>
                  </a:moveTo>
                  <a:lnTo>
                    <a:pt x="0" y="56958"/>
                  </a:lnTo>
                </a:path>
              </a:pathLst>
            </a:custGeom>
            <a:ln w="950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45" name="object 345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7777965" y="3866323"/>
              <a:ext cx="19009" cy="94931"/>
            </a:xfrm>
            <a:prstGeom prst="rect">
              <a:avLst/>
            </a:prstGeom>
          </p:spPr>
        </p:pic>
        <p:pic>
          <p:nvPicPr>
            <p:cNvPr id="346" name="object 346"/>
            <p:cNvPicPr/>
            <p:nvPr/>
          </p:nvPicPr>
          <p:blipFill>
            <a:blip r:embed="rId28" cstate="print"/>
            <a:stretch>
              <a:fillRect/>
            </a:stretch>
          </p:blipFill>
          <p:spPr>
            <a:xfrm>
              <a:off x="7426287" y="3249270"/>
              <a:ext cx="1017013" cy="768943"/>
            </a:xfrm>
            <a:prstGeom prst="rect">
              <a:avLst/>
            </a:prstGeom>
          </p:spPr>
        </p:pic>
        <p:sp>
          <p:nvSpPr>
            <p:cNvPr id="347" name="object 347"/>
            <p:cNvSpPr/>
            <p:nvPr/>
          </p:nvSpPr>
          <p:spPr>
            <a:xfrm>
              <a:off x="5040613" y="4208077"/>
              <a:ext cx="3868420" cy="0"/>
            </a:xfrm>
            <a:custGeom>
              <a:avLst/>
              <a:gdLst/>
              <a:ahLst/>
              <a:cxnLst/>
              <a:rect l="l" t="t" r="r" b="b"/>
              <a:pathLst>
                <a:path w="3868420">
                  <a:moveTo>
                    <a:pt x="0" y="0"/>
                  </a:moveTo>
                  <a:lnTo>
                    <a:pt x="3868393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" name="object 348"/>
            <p:cNvSpPr/>
            <p:nvPr/>
          </p:nvSpPr>
          <p:spPr>
            <a:xfrm>
              <a:off x="5525350" y="4208077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49" name="object 349"/>
            <p:cNvPicPr/>
            <p:nvPr/>
          </p:nvPicPr>
          <p:blipFill>
            <a:blip r:embed="rId29" cstate="print"/>
            <a:stretch>
              <a:fillRect/>
            </a:stretch>
          </p:blipFill>
          <p:spPr>
            <a:xfrm>
              <a:off x="5440150" y="4266290"/>
              <a:ext cx="168916" cy="77301"/>
            </a:xfrm>
            <a:prstGeom prst="rect">
              <a:avLst/>
            </a:prstGeom>
          </p:spPr>
        </p:pic>
        <p:sp>
          <p:nvSpPr>
            <p:cNvPr id="350" name="object 350"/>
            <p:cNvSpPr/>
            <p:nvPr/>
          </p:nvSpPr>
          <p:spPr>
            <a:xfrm>
              <a:off x="6038601" y="4208077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51" name="object 351"/>
            <p:cNvPicPr/>
            <p:nvPr/>
          </p:nvPicPr>
          <p:blipFill>
            <a:blip r:embed="rId30" cstate="print"/>
            <a:stretch>
              <a:fillRect/>
            </a:stretch>
          </p:blipFill>
          <p:spPr>
            <a:xfrm>
              <a:off x="5953439" y="4266290"/>
              <a:ext cx="168929" cy="77301"/>
            </a:xfrm>
            <a:prstGeom prst="rect">
              <a:avLst/>
            </a:prstGeom>
          </p:spPr>
        </p:pic>
        <p:sp>
          <p:nvSpPr>
            <p:cNvPr id="352" name="object 352"/>
            <p:cNvSpPr/>
            <p:nvPr/>
          </p:nvSpPr>
          <p:spPr>
            <a:xfrm>
              <a:off x="6551852" y="4208077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53" name="object 353"/>
            <p:cNvPicPr/>
            <p:nvPr/>
          </p:nvPicPr>
          <p:blipFill>
            <a:blip r:embed="rId31" cstate="print"/>
            <a:stretch>
              <a:fillRect/>
            </a:stretch>
          </p:blipFill>
          <p:spPr>
            <a:xfrm>
              <a:off x="6466691" y="4266290"/>
              <a:ext cx="168549" cy="77301"/>
            </a:xfrm>
            <a:prstGeom prst="rect">
              <a:avLst/>
            </a:prstGeom>
          </p:spPr>
        </p:pic>
        <p:sp>
          <p:nvSpPr>
            <p:cNvPr id="354" name="object 354"/>
            <p:cNvSpPr/>
            <p:nvPr/>
          </p:nvSpPr>
          <p:spPr>
            <a:xfrm>
              <a:off x="7065104" y="4208077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55" name="object 355"/>
            <p:cNvPicPr/>
            <p:nvPr/>
          </p:nvPicPr>
          <p:blipFill>
            <a:blip r:embed="rId32" cstate="print"/>
            <a:stretch>
              <a:fillRect/>
            </a:stretch>
          </p:blipFill>
          <p:spPr>
            <a:xfrm>
              <a:off x="6979942" y="4266290"/>
              <a:ext cx="167915" cy="77301"/>
            </a:xfrm>
            <a:prstGeom prst="rect">
              <a:avLst/>
            </a:prstGeom>
          </p:spPr>
        </p:pic>
        <p:sp>
          <p:nvSpPr>
            <p:cNvPr id="356" name="object 356"/>
            <p:cNvSpPr/>
            <p:nvPr/>
          </p:nvSpPr>
          <p:spPr>
            <a:xfrm>
              <a:off x="7578355" y="4208077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57" name="object 357"/>
            <p:cNvPicPr/>
            <p:nvPr/>
          </p:nvPicPr>
          <p:blipFill>
            <a:blip r:embed="rId33" cstate="print"/>
            <a:stretch>
              <a:fillRect/>
            </a:stretch>
          </p:blipFill>
          <p:spPr>
            <a:xfrm>
              <a:off x="7493193" y="4266290"/>
              <a:ext cx="168422" cy="77301"/>
            </a:xfrm>
            <a:prstGeom prst="rect">
              <a:avLst/>
            </a:prstGeom>
          </p:spPr>
        </p:pic>
        <p:sp>
          <p:nvSpPr>
            <p:cNvPr id="358" name="object 358"/>
            <p:cNvSpPr/>
            <p:nvPr/>
          </p:nvSpPr>
          <p:spPr>
            <a:xfrm>
              <a:off x="8091606" y="4208077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59" name="object 359"/>
            <p:cNvPicPr/>
            <p:nvPr/>
          </p:nvPicPr>
          <p:blipFill>
            <a:blip r:embed="rId34" cstate="print"/>
            <a:stretch>
              <a:fillRect/>
            </a:stretch>
          </p:blipFill>
          <p:spPr>
            <a:xfrm>
              <a:off x="8006444" y="4266290"/>
              <a:ext cx="168929" cy="77301"/>
            </a:xfrm>
            <a:prstGeom prst="rect">
              <a:avLst/>
            </a:prstGeom>
          </p:spPr>
        </p:pic>
        <p:sp>
          <p:nvSpPr>
            <p:cNvPr id="360" name="object 360"/>
            <p:cNvSpPr/>
            <p:nvPr/>
          </p:nvSpPr>
          <p:spPr>
            <a:xfrm>
              <a:off x="8604857" y="4208077"/>
              <a:ext cx="0" cy="38100"/>
            </a:xfrm>
            <a:custGeom>
              <a:avLst/>
              <a:gdLst/>
              <a:ahLst/>
              <a:cxnLst/>
              <a:rect l="l" t="t" r="r" b="b"/>
              <a:pathLst>
                <a:path h="38100">
                  <a:moveTo>
                    <a:pt x="0" y="0"/>
                  </a:moveTo>
                  <a:lnTo>
                    <a:pt x="0" y="3797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61" name="object 361"/>
            <p:cNvPicPr/>
            <p:nvPr/>
          </p:nvPicPr>
          <p:blipFill>
            <a:blip r:embed="rId35" cstate="print"/>
            <a:stretch>
              <a:fillRect/>
            </a:stretch>
          </p:blipFill>
          <p:spPr>
            <a:xfrm>
              <a:off x="8519695" y="4266290"/>
              <a:ext cx="168929" cy="77301"/>
            </a:xfrm>
            <a:prstGeom prst="rect">
              <a:avLst/>
            </a:prstGeom>
          </p:spPr>
        </p:pic>
      </p:grpSp>
      <p:grpSp>
        <p:nvGrpSpPr>
          <p:cNvPr id="362" name="object 362"/>
          <p:cNvGrpSpPr/>
          <p:nvPr/>
        </p:nvGrpSpPr>
        <p:grpSpPr>
          <a:xfrm>
            <a:off x="4704845" y="1624866"/>
            <a:ext cx="250190" cy="99060"/>
            <a:chOff x="4704845" y="1624866"/>
            <a:chExt cx="250190" cy="99060"/>
          </a:xfrm>
        </p:grpSpPr>
        <p:sp>
          <p:nvSpPr>
            <p:cNvPr id="363" name="object 363"/>
            <p:cNvSpPr/>
            <p:nvPr/>
          </p:nvSpPr>
          <p:spPr>
            <a:xfrm>
              <a:off x="4913326" y="1624866"/>
              <a:ext cx="41910" cy="63500"/>
            </a:xfrm>
            <a:custGeom>
              <a:avLst/>
              <a:gdLst/>
              <a:ahLst/>
              <a:cxnLst/>
              <a:rect l="l" t="t" r="r" b="b"/>
              <a:pathLst>
                <a:path w="41910" h="63500">
                  <a:moveTo>
                    <a:pt x="38335" y="0"/>
                  </a:moveTo>
                  <a:lnTo>
                    <a:pt x="4891" y="0"/>
                  </a:lnTo>
                  <a:lnTo>
                    <a:pt x="2255" y="32783"/>
                  </a:lnTo>
                  <a:lnTo>
                    <a:pt x="8554" y="32783"/>
                  </a:lnTo>
                  <a:lnTo>
                    <a:pt x="11646" y="29366"/>
                  </a:lnTo>
                  <a:lnTo>
                    <a:pt x="15422" y="27720"/>
                  </a:lnTo>
                  <a:lnTo>
                    <a:pt x="23761" y="27720"/>
                  </a:lnTo>
                  <a:lnTo>
                    <a:pt x="26917" y="28986"/>
                  </a:lnTo>
                  <a:lnTo>
                    <a:pt x="31796" y="34049"/>
                  </a:lnTo>
                  <a:lnTo>
                    <a:pt x="33012" y="37467"/>
                  </a:lnTo>
                  <a:lnTo>
                    <a:pt x="33012" y="46074"/>
                  </a:lnTo>
                  <a:lnTo>
                    <a:pt x="31821" y="49745"/>
                  </a:lnTo>
                  <a:lnTo>
                    <a:pt x="27031" y="55567"/>
                  </a:lnTo>
                  <a:lnTo>
                    <a:pt x="23901" y="56960"/>
                  </a:lnTo>
                  <a:lnTo>
                    <a:pt x="17006" y="56960"/>
                  </a:lnTo>
                  <a:lnTo>
                    <a:pt x="14409" y="56074"/>
                  </a:lnTo>
                  <a:lnTo>
                    <a:pt x="10062" y="52403"/>
                  </a:lnTo>
                  <a:lnTo>
                    <a:pt x="8756" y="49618"/>
                  </a:lnTo>
                  <a:lnTo>
                    <a:pt x="8300" y="45947"/>
                  </a:lnTo>
                  <a:lnTo>
                    <a:pt x="0" y="45947"/>
                  </a:lnTo>
                  <a:lnTo>
                    <a:pt x="26473" y="63289"/>
                  </a:lnTo>
                  <a:lnTo>
                    <a:pt x="31631" y="61263"/>
                  </a:lnTo>
                  <a:lnTo>
                    <a:pt x="39374" y="52783"/>
                  </a:lnTo>
                  <a:lnTo>
                    <a:pt x="41313" y="47466"/>
                  </a:lnTo>
                  <a:lnTo>
                    <a:pt x="41313" y="34935"/>
                  </a:lnTo>
                  <a:lnTo>
                    <a:pt x="39387" y="30125"/>
                  </a:lnTo>
                  <a:lnTo>
                    <a:pt x="31669" y="22784"/>
                  </a:lnTo>
                  <a:lnTo>
                    <a:pt x="27145" y="20885"/>
                  </a:lnTo>
                  <a:lnTo>
                    <a:pt x="17336" y="20885"/>
                  </a:lnTo>
                  <a:lnTo>
                    <a:pt x="13471" y="22151"/>
                  </a:lnTo>
                  <a:lnTo>
                    <a:pt x="10379" y="24682"/>
                  </a:lnTo>
                  <a:lnTo>
                    <a:pt x="11747" y="7341"/>
                  </a:lnTo>
                  <a:lnTo>
                    <a:pt x="38335" y="7341"/>
                  </a:lnTo>
                  <a:lnTo>
                    <a:pt x="3833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64" name="object 364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4704845" y="1646131"/>
              <a:ext cx="166483" cy="77339"/>
            </a:xfrm>
            <a:prstGeom prst="rect">
              <a:avLst/>
            </a:prstGeom>
          </p:spPr>
        </p:pic>
      </p:grpSp>
      <p:grpSp>
        <p:nvGrpSpPr>
          <p:cNvPr id="365" name="object 365"/>
          <p:cNvGrpSpPr/>
          <p:nvPr/>
        </p:nvGrpSpPr>
        <p:grpSpPr>
          <a:xfrm>
            <a:off x="4704845" y="2953939"/>
            <a:ext cx="250190" cy="99060"/>
            <a:chOff x="4704845" y="2953939"/>
            <a:chExt cx="250190" cy="99060"/>
          </a:xfrm>
        </p:grpSpPr>
        <p:sp>
          <p:nvSpPr>
            <p:cNvPr id="366" name="object 366"/>
            <p:cNvSpPr/>
            <p:nvPr/>
          </p:nvSpPr>
          <p:spPr>
            <a:xfrm>
              <a:off x="4913326" y="2953939"/>
              <a:ext cx="41910" cy="63500"/>
            </a:xfrm>
            <a:custGeom>
              <a:avLst/>
              <a:gdLst/>
              <a:ahLst/>
              <a:cxnLst/>
              <a:rect l="l" t="t" r="r" b="b"/>
              <a:pathLst>
                <a:path w="41910" h="63500">
                  <a:moveTo>
                    <a:pt x="38335" y="0"/>
                  </a:moveTo>
                  <a:lnTo>
                    <a:pt x="4891" y="0"/>
                  </a:lnTo>
                  <a:lnTo>
                    <a:pt x="2255" y="32783"/>
                  </a:lnTo>
                  <a:lnTo>
                    <a:pt x="8554" y="32783"/>
                  </a:lnTo>
                  <a:lnTo>
                    <a:pt x="11646" y="29366"/>
                  </a:lnTo>
                  <a:lnTo>
                    <a:pt x="15422" y="27720"/>
                  </a:lnTo>
                  <a:lnTo>
                    <a:pt x="23761" y="27720"/>
                  </a:lnTo>
                  <a:lnTo>
                    <a:pt x="26917" y="28986"/>
                  </a:lnTo>
                  <a:lnTo>
                    <a:pt x="31796" y="34049"/>
                  </a:lnTo>
                  <a:lnTo>
                    <a:pt x="33012" y="37467"/>
                  </a:lnTo>
                  <a:lnTo>
                    <a:pt x="33012" y="46074"/>
                  </a:lnTo>
                  <a:lnTo>
                    <a:pt x="31821" y="49745"/>
                  </a:lnTo>
                  <a:lnTo>
                    <a:pt x="27031" y="55567"/>
                  </a:lnTo>
                  <a:lnTo>
                    <a:pt x="23901" y="57086"/>
                  </a:lnTo>
                  <a:lnTo>
                    <a:pt x="20035" y="56960"/>
                  </a:lnTo>
                  <a:lnTo>
                    <a:pt x="17006" y="57086"/>
                  </a:lnTo>
                  <a:lnTo>
                    <a:pt x="14409" y="56074"/>
                  </a:lnTo>
                  <a:lnTo>
                    <a:pt x="10062" y="52403"/>
                  </a:lnTo>
                  <a:lnTo>
                    <a:pt x="8756" y="49618"/>
                  </a:lnTo>
                  <a:lnTo>
                    <a:pt x="8300" y="45947"/>
                  </a:lnTo>
                  <a:lnTo>
                    <a:pt x="0" y="45947"/>
                  </a:lnTo>
                  <a:lnTo>
                    <a:pt x="26473" y="63289"/>
                  </a:lnTo>
                  <a:lnTo>
                    <a:pt x="31631" y="61263"/>
                  </a:lnTo>
                  <a:lnTo>
                    <a:pt x="39374" y="52783"/>
                  </a:lnTo>
                  <a:lnTo>
                    <a:pt x="41313" y="47466"/>
                  </a:lnTo>
                  <a:lnTo>
                    <a:pt x="41313" y="34935"/>
                  </a:lnTo>
                  <a:lnTo>
                    <a:pt x="39387" y="30125"/>
                  </a:lnTo>
                  <a:lnTo>
                    <a:pt x="31669" y="22784"/>
                  </a:lnTo>
                  <a:lnTo>
                    <a:pt x="27145" y="20885"/>
                  </a:lnTo>
                  <a:lnTo>
                    <a:pt x="17336" y="20885"/>
                  </a:lnTo>
                  <a:lnTo>
                    <a:pt x="13471" y="22151"/>
                  </a:lnTo>
                  <a:lnTo>
                    <a:pt x="10379" y="24682"/>
                  </a:lnTo>
                  <a:lnTo>
                    <a:pt x="11747" y="7341"/>
                  </a:lnTo>
                  <a:lnTo>
                    <a:pt x="38335" y="7341"/>
                  </a:lnTo>
                  <a:lnTo>
                    <a:pt x="3833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67" name="object 367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4704845" y="2975204"/>
              <a:ext cx="166483" cy="77339"/>
            </a:xfrm>
            <a:prstGeom prst="rect">
              <a:avLst/>
            </a:prstGeom>
          </p:spPr>
        </p:pic>
      </p:grpSp>
      <p:pic>
        <p:nvPicPr>
          <p:cNvPr id="368" name="object 368"/>
          <p:cNvPicPr/>
          <p:nvPr/>
        </p:nvPicPr>
        <p:blipFill>
          <a:blip r:embed="rId17" cstate="print"/>
          <a:stretch>
            <a:fillRect/>
          </a:stretch>
        </p:blipFill>
        <p:spPr>
          <a:xfrm>
            <a:off x="6193717" y="4399200"/>
            <a:ext cx="1569281" cy="97946"/>
          </a:xfrm>
          <a:prstGeom prst="rect">
            <a:avLst/>
          </a:prstGeom>
        </p:spPr>
      </p:pic>
      <p:sp>
        <p:nvSpPr>
          <p:cNvPr id="369" name="object 369"/>
          <p:cNvSpPr txBox="1"/>
          <p:nvPr/>
        </p:nvSpPr>
        <p:spPr>
          <a:xfrm>
            <a:off x="245283" y="1311986"/>
            <a:ext cx="12763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latin typeface="Arial MT"/>
                <a:cs typeface="Arial MT"/>
              </a:rPr>
              <a:t>A</a:t>
            </a:r>
            <a:endParaRPr sz="1200">
              <a:latin typeface="Arial MT"/>
              <a:cs typeface="Arial MT"/>
            </a:endParaRPr>
          </a:p>
        </p:txBody>
      </p:sp>
      <p:sp>
        <p:nvSpPr>
          <p:cNvPr id="370" name="object 370"/>
          <p:cNvSpPr txBox="1"/>
          <p:nvPr/>
        </p:nvSpPr>
        <p:spPr>
          <a:xfrm>
            <a:off x="166456" y="2766720"/>
            <a:ext cx="12763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latin typeface="Arial MT"/>
                <a:cs typeface="Arial MT"/>
              </a:rPr>
              <a:t>B</a:t>
            </a:r>
            <a:endParaRPr sz="12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</TotalTime>
  <Words>519</Words>
  <Application>Microsoft Office PowerPoint</Application>
  <PresentationFormat>On-screen Show (4:3)</PresentationFormat>
  <Paragraphs>214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 MT</vt:lpstr>
      <vt:lpstr>Malgun Gothic</vt:lpstr>
      <vt:lpstr>Calibri</vt:lpstr>
      <vt:lpstr>Times New Roman</vt:lpstr>
      <vt:lpstr>Office Theme</vt:lpstr>
      <vt:lpstr>LC-QTOF/MS Condition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LC-QTOF/MS Condition</dc:title>
  <cp:lastModifiedBy>알보르한 바야지드</cp:lastModifiedBy>
  <cp:revision>2</cp:revision>
  <dcterms:created xsi:type="dcterms:W3CDTF">2023-08-30T01:50:10Z</dcterms:created>
  <dcterms:modified xsi:type="dcterms:W3CDTF">2023-08-30T01:57:48Z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2023-08-25T00:00:00Z</vt:filetime>
  </property>
  <property fmtid="{D5CDD505-2E9C-101B-9397-08002B2CF9AE}" pid="3" name="LastSaved">
    <vt:filetime>2023-08-30T00:00:00Z</vt:filetime>
  </property>
</Properties>
</file>